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90A9-33DF-42C8-B7C9-D49A251CAFE8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83242-6DB9-4AA5-ADB3-6992F49A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81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Standing upright to make it easier</a:t>
            </a:r>
            <a:r>
              <a:rPr lang="en-US" baseline="0" dirty="0" smtClean="0"/>
              <a:t> to move around in the water.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15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Diving abilities:</a:t>
            </a:r>
            <a:r>
              <a:rPr lang="en-US" baseline="0" dirty="0" smtClean="0"/>
              <a:t> ability to override autonomic nervous system and hold breath.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92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Pruny</a:t>
            </a:r>
            <a:r>
              <a:rPr lang="en-US" dirty="0" smtClean="0"/>
              <a:t> fingers to improve</a:t>
            </a:r>
            <a:r>
              <a:rPr lang="en-US" baseline="0" dirty="0" smtClean="0"/>
              <a:t> grip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5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09/20/09/389A1A4D00000578-0-image-a-4_14743606599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8352"/>
          <a:stretch/>
        </p:blipFill>
        <p:spPr bwMode="auto">
          <a:xfrm>
            <a:off x="-73025" y="0"/>
            <a:ext cx="9217025" cy="6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71800" y="0"/>
            <a:ext cx="8409288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0" i="0" u="non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Aquatic Apes?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224" y="5802862"/>
            <a:ext cx="3616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+mj-lt"/>
              </a:rPr>
              <a:t>Science 20 (Evolution)</a:t>
            </a:r>
          </a:p>
          <a:p>
            <a:r>
              <a:rPr lang="en-CA" b="1" dirty="0" smtClean="0">
                <a:solidFill>
                  <a:schemeClr val="bg1"/>
                </a:solidFill>
                <a:latin typeface="+mj-lt"/>
              </a:rPr>
              <a:t>Biology 20 (Evolution)</a:t>
            </a:r>
          </a:p>
          <a:p>
            <a:r>
              <a:rPr lang="en-CA" b="1" dirty="0" smtClean="0">
                <a:solidFill>
                  <a:schemeClr val="bg1"/>
                </a:solidFill>
                <a:latin typeface="+mj-lt"/>
              </a:rPr>
              <a:t>Biology 30 (Evolution) </a:t>
            </a:r>
            <a:endParaRPr lang="en-CA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39791" y="807833"/>
            <a:ext cx="590465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1" u="non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Why do we look like us?</a:t>
            </a:r>
            <a:endParaRPr kumimoji="0" lang="en-C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8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09/20/09/389A1A4D00000578-0-image-a-4_14743606599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8352"/>
          <a:stretch/>
        </p:blipFill>
        <p:spPr bwMode="auto">
          <a:xfrm>
            <a:off x="-73025" y="0"/>
            <a:ext cx="9217025" cy="6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aquatic 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93667"/>
            <a:ext cx="8000057" cy="427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29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09/20/09/389A1A4D00000578-0-image-a-4_14743606599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8352"/>
          <a:stretch/>
        </p:blipFill>
        <p:spPr bwMode="auto">
          <a:xfrm>
            <a:off x="-73025" y="0"/>
            <a:ext cx="9217025" cy="6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aquatic 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free d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39" y="312737"/>
            <a:ext cx="2927095" cy="510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6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09/20/09/389A1A4D00000578-0-image-a-4_14743606599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8352"/>
          <a:stretch/>
        </p:blipFill>
        <p:spPr bwMode="auto">
          <a:xfrm>
            <a:off x="-73025" y="0"/>
            <a:ext cx="9217025" cy="6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aquatic 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thumbs-prod.si-cdn.com/MzJQVw4rspemduH-Zln6gYVl3yo=/800x600/filters:no_upscale()/https:/public-media.smithsonianmag.com/filer/20120416015020GorillaSmal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i.imgur.com/HBkJ60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5" y="609601"/>
            <a:ext cx="7295635" cy="547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38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</Words>
  <Application>Microsoft Office PowerPoint</Application>
  <PresentationFormat>On-screen Show (4:3)</PresentationFormat>
  <Paragraphs>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Parkland School Division No.70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Mahaffy</dc:creator>
  <cp:lastModifiedBy>Reuben Mahaffy</cp:lastModifiedBy>
  <cp:revision>1</cp:revision>
  <dcterms:created xsi:type="dcterms:W3CDTF">2018-10-21T02:31:32Z</dcterms:created>
  <dcterms:modified xsi:type="dcterms:W3CDTF">2018-10-21T02:31:52Z</dcterms:modified>
</cp:coreProperties>
</file>