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13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E59185-1E60-46BA-A589-B12DAFF77DF8}" type="datetimeFigureOut">
              <a:rPr lang="en-US" smtClean="0"/>
              <a:t>10/20/2018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FFC96C-67E4-4E3B-8D26-41099AC3BBFC}" type="slidenum">
              <a:rPr lang="en-US" smtClean="0"/>
              <a:t>‹#›</a:t>
            </a:fld>
            <a:endParaRPr lang="en-US"/>
          </a:p>
        </p:txBody>
      </p:sp>
    </p:spTree>
    <p:extLst>
      <p:ext uri="{BB962C8B-B14F-4D97-AF65-F5344CB8AC3E}">
        <p14:creationId xmlns:p14="http://schemas.microsoft.com/office/powerpoint/2010/main" val="3927893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References:</a:t>
            </a:r>
          </a:p>
          <a:p>
            <a:endParaRPr lang="en-CA" dirty="0" smtClean="0"/>
          </a:p>
          <a:p>
            <a:r>
              <a:rPr lang="en-CA" dirty="0" smtClean="0"/>
              <a:t>The Wizard War R.V.</a:t>
            </a:r>
            <a:r>
              <a:rPr lang="en-CA" baseline="0" dirty="0" smtClean="0"/>
              <a:t> Jones</a:t>
            </a:r>
          </a:p>
          <a:p>
            <a:r>
              <a:rPr lang="en-CA" dirty="0" smtClean="0"/>
              <a:t>https://en.wikipedia.org/wiki/Battle_of_the_Beams</a:t>
            </a:r>
            <a:endParaRPr lang="en-CA" dirty="0"/>
          </a:p>
        </p:txBody>
      </p:sp>
      <p:sp>
        <p:nvSpPr>
          <p:cNvPr id="4" name="Slide Number Placeholder 3"/>
          <p:cNvSpPr>
            <a:spLocks noGrp="1"/>
          </p:cNvSpPr>
          <p:nvPr>
            <p:ph type="sldNum" sz="quarter" idx="10"/>
          </p:nvPr>
        </p:nvSpPr>
        <p:spPr/>
        <p:txBody>
          <a:bodyPr/>
          <a:lstStyle/>
          <a:p>
            <a:fld id="{B9C3A0C7-FACB-48DF-B8AB-7D910471D2F8}" type="slidenum">
              <a:rPr lang="en-CA" smtClean="0"/>
              <a:pPr/>
              <a:t>2</a:t>
            </a:fld>
            <a:endParaRPr lang="en-CA"/>
          </a:p>
        </p:txBody>
      </p:sp>
    </p:spTree>
    <p:extLst>
      <p:ext uri="{BB962C8B-B14F-4D97-AF65-F5344CB8AC3E}">
        <p14:creationId xmlns:p14="http://schemas.microsoft.com/office/powerpoint/2010/main" val="1536280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By the beginning of WWII, aircraft technology had developed to the point where bombers could carry heavy payloads</a:t>
            </a:r>
            <a:r>
              <a:rPr lang="en-CA" baseline="0" dirty="0" smtClean="0"/>
              <a:t> long distances.  They were, however, easy pickings for anti-aircraft guns and fighters.  The allies and the axis both realized that the solution was to wait until night, paint your bomber black, and drop your bombs at night.  The only problem was finding your targets.</a:t>
            </a:r>
            <a:endParaRPr lang="en-CA" dirty="0"/>
          </a:p>
        </p:txBody>
      </p:sp>
      <p:sp>
        <p:nvSpPr>
          <p:cNvPr id="4" name="Slide Number Placeholder 3"/>
          <p:cNvSpPr>
            <a:spLocks noGrp="1"/>
          </p:cNvSpPr>
          <p:nvPr>
            <p:ph type="sldNum" sz="quarter" idx="10"/>
          </p:nvPr>
        </p:nvSpPr>
        <p:spPr/>
        <p:txBody>
          <a:bodyPr/>
          <a:lstStyle/>
          <a:p>
            <a:fld id="{B9C3A0C7-FACB-48DF-B8AB-7D910471D2F8}" type="slidenum">
              <a:rPr lang="en-CA" smtClean="0"/>
              <a:pPr/>
              <a:t>3</a:t>
            </a:fld>
            <a:endParaRPr lang="en-CA"/>
          </a:p>
        </p:txBody>
      </p:sp>
    </p:spTree>
    <p:extLst>
      <p:ext uri="{BB962C8B-B14F-4D97-AF65-F5344CB8AC3E}">
        <p14:creationId xmlns:p14="http://schemas.microsoft.com/office/powerpoint/2010/main" val="3208783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British</a:t>
            </a:r>
            <a:r>
              <a:rPr lang="en-CA" baseline="0" dirty="0" smtClean="0"/>
              <a:t> solution was to give the navigator an illuminated workstation and an astrodome for taking a ‘star fix’ and doing celestial navigation.  As you might expect, it didn’t work very well.  You might expect to hit the right city, if it was a big one.  The German Luftwaffe was not satisfied with this, and put their energy into radio navigation systems. </a:t>
            </a:r>
            <a:endParaRPr lang="en-CA" dirty="0"/>
          </a:p>
        </p:txBody>
      </p:sp>
      <p:sp>
        <p:nvSpPr>
          <p:cNvPr id="4" name="Slide Number Placeholder 3"/>
          <p:cNvSpPr>
            <a:spLocks noGrp="1"/>
          </p:cNvSpPr>
          <p:nvPr>
            <p:ph type="sldNum" sz="quarter" idx="10"/>
          </p:nvPr>
        </p:nvSpPr>
        <p:spPr/>
        <p:txBody>
          <a:bodyPr/>
          <a:lstStyle/>
          <a:p>
            <a:fld id="{B9C3A0C7-FACB-48DF-B8AB-7D910471D2F8}" type="slidenum">
              <a:rPr lang="en-CA" smtClean="0"/>
              <a:pPr/>
              <a:t>4</a:t>
            </a:fld>
            <a:endParaRPr lang="en-CA"/>
          </a:p>
        </p:txBody>
      </p:sp>
    </p:spTree>
    <p:extLst>
      <p:ext uri="{BB962C8B-B14F-4D97-AF65-F5344CB8AC3E}">
        <p14:creationId xmlns:p14="http://schemas.microsoft.com/office/powerpoint/2010/main" val="1100181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first German</a:t>
            </a:r>
            <a:r>
              <a:rPr lang="en-CA" baseline="0" dirty="0" smtClean="0"/>
              <a:t> system used a “Lorenz beam”, which was originally designed as a landing aid.  A modulated radio signal is oscillated back and forth between two antennas.  If you’re to the left of the runway you hear only one tone, to the right you hear another.  Right in the middle you hear both.  </a:t>
            </a:r>
            <a:endParaRPr lang="en-CA" dirty="0"/>
          </a:p>
        </p:txBody>
      </p:sp>
      <p:sp>
        <p:nvSpPr>
          <p:cNvPr id="4" name="Slide Number Placeholder 3"/>
          <p:cNvSpPr>
            <a:spLocks noGrp="1"/>
          </p:cNvSpPr>
          <p:nvPr>
            <p:ph type="sldNum" sz="quarter" idx="10"/>
          </p:nvPr>
        </p:nvSpPr>
        <p:spPr/>
        <p:txBody>
          <a:bodyPr/>
          <a:lstStyle/>
          <a:p>
            <a:fld id="{B9C3A0C7-FACB-48DF-B8AB-7D910471D2F8}" type="slidenum">
              <a:rPr lang="en-CA" smtClean="0"/>
              <a:pPr/>
              <a:t>5</a:t>
            </a:fld>
            <a:endParaRPr lang="en-CA"/>
          </a:p>
        </p:txBody>
      </p:sp>
    </p:spTree>
    <p:extLst>
      <p:ext uri="{BB962C8B-B14F-4D97-AF65-F5344CB8AC3E}">
        <p14:creationId xmlns:p14="http://schemas.microsoft.com/office/powerpoint/2010/main" val="3481277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German bomber</a:t>
            </a:r>
            <a:r>
              <a:rPr lang="en-CA" baseline="0" dirty="0" smtClean="0"/>
              <a:t> command decided this could be used to guide bombers towards a target as well, with much more powerful transmitters (radios could already pick up the frequencies).  But it could only be used to guide in a direction, not to signal when to drop bombs.  To solve this problem, a second transmitter was directed to cross the first at the target.  When the tone from the second receiver was heard, they dropped their bombs.  </a:t>
            </a:r>
            <a:endParaRPr lang="en-CA" dirty="0"/>
          </a:p>
        </p:txBody>
      </p:sp>
      <p:sp>
        <p:nvSpPr>
          <p:cNvPr id="4" name="Slide Number Placeholder 3"/>
          <p:cNvSpPr>
            <a:spLocks noGrp="1"/>
          </p:cNvSpPr>
          <p:nvPr>
            <p:ph type="sldNum" sz="quarter" idx="10"/>
          </p:nvPr>
        </p:nvSpPr>
        <p:spPr/>
        <p:txBody>
          <a:bodyPr/>
          <a:lstStyle/>
          <a:p>
            <a:fld id="{B9C3A0C7-FACB-48DF-B8AB-7D910471D2F8}" type="slidenum">
              <a:rPr lang="en-CA" smtClean="0"/>
              <a:pPr/>
              <a:t>6</a:t>
            </a:fld>
            <a:endParaRPr lang="en-CA"/>
          </a:p>
        </p:txBody>
      </p:sp>
    </p:spTree>
    <p:extLst>
      <p:ext uri="{BB962C8B-B14F-4D97-AF65-F5344CB8AC3E}">
        <p14:creationId xmlns:p14="http://schemas.microsoft.com/office/powerpoint/2010/main" val="1553880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British</a:t>
            </a:r>
            <a:r>
              <a:rPr lang="en-CA" baseline="0" dirty="0" smtClean="0"/>
              <a:t> Air Ministry, led by R. V Jones eventually found these beams using an amateur radio bought at a London hobby shop.  They flew around until they discovered both beams and traced them to their cross above the Rolls Royce factory (manufacturing the Merlin aircraft engine).  Instead of jamming these signals, Jones started broadcasting dummy signals causing bombers to veer off course and drop their bombs in the wrong place.  Since Luftwaffe crews were trained to navigate solely by the signals, some could not find the true signals back (and therefore Germany), some bombers even landed at RAF bases, believing they were back in Germany.  </a:t>
            </a:r>
            <a:endParaRPr lang="en-CA" dirty="0"/>
          </a:p>
        </p:txBody>
      </p:sp>
      <p:sp>
        <p:nvSpPr>
          <p:cNvPr id="4" name="Slide Number Placeholder 3"/>
          <p:cNvSpPr>
            <a:spLocks noGrp="1"/>
          </p:cNvSpPr>
          <p:nvPr>
            <p:ph type="sldNum" sz="quarter" idx="10"/>
          </p:nvPr>
        </p:nvSpPr>
        <p:spPr/>
        <p:txBody>
          <a:bodyPr/>
          <a:lstStyle/>
          <a:p>
            <a:fld id="{B9C3A0C7-FACB-48DF-B8AB-7D910471D2F8}" type="slidenum">
              <a:rPr lang="en-CA" smtClean="0"/>
              <a:pPr/>
              <a:t>7</a:t>
            </a:fld>
            <a:endParaRPr lang="en-CA"/>
          </a:p>
        </p:txBody>
      </p:sp>
    </p:spTree>
    <p:extLst>
      <p:ext uri="{BB962C8B-B14F-4D97-AF65-F5344CB8AC3E}">
        <p14:creationId xmlns:p14="http://schemas.microsoft.com/office/powerpoint/2010/main" val="979415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Eventually a new system was introduced, and Jones started to hear about it</a:t>
            </a:r>
            <a:r>
              <a:rPr lang="en-CA" baseline="0" dirty="0" smtClean="0"/>
              <a:t> in the coded Enigma traffic.  The codename was Wotan, which they realized referred to a one-eyed </a:t>
            </a:r>
            <a:r>
              <a:rPr lang="en-CA" baseline="0" dirty="0" err="1" smtClean="0"/>
              <a:t>germanic</a:t>
            </a:r>
            <a:r>
              <a:rPr lang="en-CA" baseline="0" dirty="0" smtClean="0"/>
              <a:t> god.  Jones started to speculate about a new system which only made use of a single beam.  </a:t>
            </a:r>
            <a:endParaRPr lang="en-CA" dirty="0"/>
          </a:p>
        </p:txBody>
      </p:sp>
      <p:sp>
        <p:nvSpPr>
          <p:cNvPr id="4" name="Slide Number Placeholder 3"/>
          <p:cNvSpPr>
            <a:spLocks noGrp="1"/>
          </p:cNvSpPr>
          <p:nvPr>
            <p:ph type="sldNum" sz="quarter" idx="10"/>
          </p:nvPr>
        </p:nvSpPr>
        <p:spPr/>
        <p:txBody>
          <a:bodyPr/>
          <a:lstStyle/>
          <a:p>
            <a:fld id="{B9C3A0C7-FACB-48DF-B8AB-7D910471D2F8}" type="slidenum">
              <a:rPr lang="en-CA" smtClean="0"/>
              <a:pPr/>
              <a:t>8</a:t>
            </a:fld>
            <a:endParaRPr lang="en-CA"/>
          </a:p>
        </p:txBody>
      </p:sp>
    </p:spTree>
    <p:extLst>
      <p:ext uri="{BB962C8B-B14F-4D97-AF65-F5344CB8AC3E}">
        <p14:creationId xmlns:p14="http://schemas.microsoft.com/office/powerpoint/2010/main" val="819737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new system used a narrow beam pointed over the target, but the ranging</a:t>
            </a:r>
            <a:r>
              <a:rPr lang="en-CA" baseline="0" dirty="0" smtClean="0"/>
              <a:t> was different. A new piece of equipment </a:t>
            </a:r>
            <a:r>
              <a:rPr lang="en-CA" baseline="0" dirty="0" err="1" smtClean="0"/>
              <a:t>recieved</a:t>
            </a:r>
            <a:r>
              <a:rPr lang="en-CA" baseline="0" dirty="0" smtClean="0"/>
              <a:t> the signal from the beam and immediately re-transmitted it back to the ground station.  The ground station would listen for the return signal and compare the phase of its modulation to the transmitted signal.  This gave an accurate measure of transit time, from which distance could be calculated.  Instructions for dropping bombs were then given via radio.   </a:t>
            </a:r>
          </a:p>
          <a:p>
            <a:endParaRPr lang="en-CA" baseline="0" dirty="0" smtClean="0"/>
          </a:p>
          <a:p>
            <a:r>
              <a:rPr lang="en-CA" baseline="0" dirty="0" smtClean="0"/>
              <a:t>What I thought the Nazis did...</a:t>
            </a:r>
            <a:endParaRPr lang="en-CA" dirty="0"/>
          </a:p>
        </p:txBody>
      </p:sp>
      <p:sp>
        <p:nvSpPr>
          <p:cNvPr id="4" name="Slide Number Placeholder 3"/>
          <p:cNvSpPr>
            <a:spLocks noGrp="1"/>
          </p:cNvSpPr>
          <p:nvPr>
            <p:ph type="sldNum" sz="quarter" idx="10"/>
          </p:nvPr>
        </p:nvSpPr>
        <p:spPr/>
        <p:txBody>
          <a:bodyPr/>
          <a:lstStyle/>
          <a:p>
            <a:fld id="{B9C3A0C7-FACB-48DF-B8AB-7D910471D2F8}" type="slidenum">
              <a:rPr lang="en-CA" smtClean="0"/>
              <a:pPr/>
              <a:t>9</a:t>
            </a:fld>
            <a:endParaRPr lang="en-CA"/>
          </a:p>
        </p:txBody>
      </p:sp>
    </p:spTree>
    <p:extLst>
      <p:ext uri="{BB962C8B-B14F-4D97-AF65-F5344CB8AC3E}">
        <p14:creationId xmlns:p14="http://schemas.microsoft.com/office/powerpoint/2010/main" val="1812394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590E95-4732-4862-AE79-C7CF7E6F90D6}"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00520-EF08-412F-B4AA-187762B5D913}" type="slidenum">
              <a:rPr lang="en-US" smtClean="0"/>
              <a:t>‹#›</a:t>
            </a:fld>
            <a:endParaRPr lang="en-US"/>
          </a:p>
        </p:txBody>
      </p:sp>
    </p:spTree>
    <p:extLst>
      <p:ext uri="{BB962C8B-B14F-4D97-AF65-F5344CB8AC3E}">
        <p14:creationId xmlns:p14="http://schemas.microsoft.com/office/powerpoint/2010/main" val="2800188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590E95-4732-4862-AE79-C7CF7E6F90D6}"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00520-EF08-412F-B4AA-187762B5D913}" type="slidenum">
              <a:rPr lang="en-US" smtClean="0"/>
              <a:t>‹#›</a:t>
            </a:fld>
            <a:endParaRPr lang="en-US"/>
          </a:p>
        </p:txBody>
      </p:sp>
    </p:spTree>
    <p:extLst>
      <p:ext uri="{BB962C8B-B14F-4D97-AF65-F5344CB8AC3E}">
        <p14:creationId xmlns:p14="http://schemas.microsoft.com/office/powerpoint/2010/main" val="2848782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590E95-4732-4862-AE79-C7CF7E6F90D6}"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00520-EF08-412F-B4AA-187762B5D913}" type="slidenum">
              <a:rPr lang="en-US" smtClean="0"/>
              <a:t>‹#›</a:t>
            </a:fld>
            <a:endParaRPr lang="en-US"/>
          </a:p>
        </p:txBody>
      </p:sp>
    </p:spTree>
    <p:extLst>
      <p:ext uri="{BB962C8B-B14F-4D97-AF65-F5344CB8AC3E}">
        <p14:creationId xmlns:p14="http://schemas.microsoft.com/office/powerpoint/2010/main" val="773179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590E95-4732-4862-AE79-C7CF7E6F90D6}"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00520-EF08-412F-B4AA-187762B5D913}" type="slidenum">
              <a:rPr lang="en-US" smtClean="0"/>
              <a:t>‹#›</a:t>
            </a:fld>
            <a:endParaRPr lang="en-US"/>
          </a:p>
        </p:txBody>
      </p:sp>
    </p:spTree>
    <p:extLst>
      <p:ext uri="{BB962C8B-B14F-4D97-AF65-F5344CB8AC3E}">
        <p14:creationId xmlns:p14="http://schemas.microsoft.com/office/powerpoint/2010/main" val="265378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590E95-4732-4862-AE79-C7CF7E6F90D6}"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00520-EF08-412F-B4AA-187762B5D913}" type="slidenum">
              <a:rPr lang="en-US" smtClean="0"/>
              <a:t>‹#›</a:t>
            </a:fld>
            <a:endParaRPr lang="en-US"/>
          </a:p>
        </p:txBody>
      </p:sp>
    </p:spTree>
    <p:extLst>
      <p:ext uri="{BB962C8B-B14F-4D97-AF65-F5344CB8AC3E}">
        <p14:creationId xmlns:p14="http://schemas.microsoft.com/office/powerpoint/2010/main" val="204755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590E95-4732-4862-AE79-C7CF7E6F90D6}"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00520-EF08-412F-B4AA-187762B5D913}" type="slidenum">
              <a:rPr lang="en-US" smtClean="0"/>
              <a:t>‹#›</a:t>
            </a:fld>
            <a:endParaRPr lang="en-US"/>
          </a:p>
        </p:txBody>
      </p:sp>
    </p:spTree>
    <p:extLst>
      <p:ext uri="{BB962C8B-B14F-4D97-AF65-F5344CB8AC3E}">
        <p14:creationId xmlns:p14="http://schemas.microsoft.com/office/powerpoint/2010/main" val="1065675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590E95-4732-4862-AE79-C7CF7E6F90D6}"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900520-EF08-412F-B4AA-187762B5D913}" type="slidenum">
              <a:rPr lang="en-US" smtClean="0"/>
              <a:t>‹#›</a:t>
            </a:fld>
            <a:endParaRPr lang="en-US"/>
          </a:p>
        </p:txBody>
      </p:sp>
    </p:spTree>
    <p:extLst>
      <p:ext uri="{BB962C8B-B14F-4D97-AF65-F5344CB8AC3E}">
        <p14:creationId xmlns:p14="http://schemas.microsoft.com/office/powerpoint/2010/main" val="309284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590E95-4732-4862-AE79-C7CF7E6F90D6}"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900520-EF08-412F-B4AA-187762B5D913}" type="slidenum">
              <a:rPr lang="en-US" smtClean="0"/>
              <a:t>‹#›</a:t>
            </a:fld>
            <a:endParaRPr lang="en-US"/>
          </a:p>
        </p:txBody>
      </p:sp>
    </p:spTree>
    <p:extLst>
      <p:ext uri="{BB962C8B-B14F-4D97-AF65-F5344CB8AC3E}">
        <p14:creationId xmlns:p14="http://schemas.microsoft.com/office/powerpoint/2010/main" val="1347982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90E95-4732-4862-AE79-C7CF7E6F90D6}"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900520-EF08-412F-B4AA-187762B5D913}" type="slidenum">
              <a:rPr lang="en-US" smtClean="0"/>
              <a:t>‹#›</a:t>
            </a:fld>
            <a:endParaRPr lang="en-US"/>
          </a:p>
        </p:txBody>
      </p:sp>
    </p:spTree>
    <p:extLst>
      <p:ext uri="{BB962C8B-B14F-4D97-AF65-F5344CB8AC3E}">
        <p14:creationId xmlns:p14="http://schemas.microsoft.com/office/powerpoint/2010/main" val="3513642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590E95-4732-4862-AE79-C7CF7E6F90D6}"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00520-EF08-412F-B4AA-187762B5D913}" type="slidenum">
              <a:rPr lang="en-US" smtClean="0"/>
              <a:t>‹#›</a:t>
            </a:fld>
            <a:endParaRPr lang="en-US"/>
          </a:p>
        </p:txBody>
      </p:sp>
    </p:spTree>
    <p:extLst>
      <p:ext uri="{BB962C8B-B14F-4D97-AF65-F5344CB8AC3E}">
        <p14:creationId xmlns:p14="http://schemas.microsoft.com/office/powerpoint/2010/main" val="1558931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590E95-4732-4862-AE79-C7CF7E6F90D6}"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00520-EF08-412F-B4AA-187762B5D913}" type="slidenum">
              <a:rPr lang="en-US" smtClean="0"/>
              <a:t>‹#›</a:t>
            </a:fld>
            <a:endParaRPr lang="en-US"/>
          </a:p>
        </p:txBody>
      </p:sp>
    </p:spTree>
    <p:extLst>
      <p:ext uri="{BB962C8B-B14F-4D97-AF65-F5344CB8AC3E}">
        <p14:creationId xmlns:p14="http://schemas.microsoft.com/office/powerpoint/2010/main" val="4133575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90E95-4732-4862-AE79-C7CF7E6F90D6}" type="datetimeFigureOut">
              <a:rPr lang="en-US" smtClean="0"/>
              <a:t>10/20/2018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00520-EF08-412F-B4AA-187762B5D913}" type="slidenum">
              <a:rPr lang="en-US" smtClean="0"/>
              <a:t>‹#›</a:t>
            </a:fld>
            <a:endParaRPr lang="en-US"/>
          </a:p>
        </p:txBody>
      </p:sp>
    </p:spTree>
    <p:extLst>
      <p:ext uri="{BB962C8B-B14F-4D97-AF65-F5344CB8AC3E}">
        <p14:creationId xmlns:p14="http://schemas.microsoft.com/office/powerpoint/2010/main" val="3146132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13186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50178" name="AutoShape 2" descr="data:image/png;base64,iVBORw0KGgoAAAANSUhEUgAAAusAAAHTCAYAAACeOFZgAAAgAElEQVR4Xu3YMQqlZxmG4X8WkNoUsRNSDkL2IYJjrUtIk6wh02QJWjuCBLcRkCkDdpMi1llAZLYw9wMyr9fpnw/O9Z7i5rx4nuefj88HC3z11fPrV58+Lz9/9TyffPbBzxgSIEBgIvD9t8/zxZeTpzxCgACBDxb4+cfn+eHN87z56Xn7+vXz7oMfMnxeiPX2K3gf699887x8nuevL148f26vWRMgQIAAAQIEPn6BX355/vI8z5++/lqs12uK9Sgo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vo/13/ztefm7fzx//9Vvn1fxOXMCBAgQIECAwEcv8J9/PW+++/3zh3//8Xn7+vXz7qP/Qv/DLyDWI75/1iOgOQECBAgQIHBOw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DTL4ZAAAAXVSURBV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vo/1V58+Lz9/9TyffBYfMydAgEAU+P7b5/niy/iIOQECBKLAzz8+zw9vnufNT8/b16+fd/G5/+v5fwFltY164uLI4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50180" name="AutoShape 4" descr="data:image/png;base64,iVBORw0KGgoAAAANSUhEUgAAAusAAAHTCAYAAACeOFZgAAAgAElEQVR4Xu3YMQqlZxmG4X8WkNoUsRNSDkL2IYJjrUtIk6wh02QJWjuCBLcRkCkDdpMi1llAZLYw9wMyr9fpnw/O9Z7i5rx4nuefj88HC3z11fPrV58+Lz9/9TyffPbBzxgSIEBgIvD9t8/zxZeTpzxCgACBDxb4+cfn+eHN87z56Xn7+vXz7oMfMnxeiPX2K3gf699887x8nuevL148f26vWRMgQIAAAQIEPn6BX355/vI8z5++/lqs12uK9Sgo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vo/13/ztefm7fzx//9Vvn1fxOXMCBAgQIECAwEcv8J9/PW+++/3zh3//8Xn7+vXz7qP/Qv/DLyDWI75/1iOgOQECBAgQIHBOw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DTL4ZAAAAXVSURBV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vo/1V58+Lz9/9TyffBYfMydAgEAU+P7b5/niy/iIOQECBKLAzz8+zw9vnufNT8/b16+fd/G5/+v5fwFltY164uLI4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50182" name="AutoShape 6" descr="data:image/jpeg;base64,/9j/4AAQSkZJRgABAQAAAQABAAD/2wBDAAMCAgMCAgMDAwMEAwMEBQgFBQQEBQoHBwYIDAoMDAsKCwsNDhIQDQ4RDgsLEBYQERMUFRUVDA8XGBYUGBIUFRT/2wBDAQMEBAUEBQkFBQkUDQsNFBQUFBQUFBQUFBQUFBQUFBQUFBQUFBQUFBQUFBQUFBQUFBQUFBQUFBQUFBQUFBQUFBT/wAARCASwB4ADASIAAhEBAxEB/8QAHQAAAQUBAQEBAAAAAAAAAAAAAgADBAUGAQcICf/EAFMQAAEDAgQDBQUFBQUGBQICCwIAAQMEEgURISITMTIGQUJRUhRhYnFyBxUjgpIzgZGhoghDsbLCFiRTwdHSRGPh4vAlNHMXVPHyNRhFZIOTVXT/xAAcAQADAQEBAQEBAAAAAAAAAAAAAQIDBAUGBwj/xAAxEQACAgIBAwQCAQQDAAIDAQAAAQIRAxIhBBMxBSIyQRRRQgYVUmEjM3FikRZygaH/2gAMAwEAAhEDEQA/APkFqfw5WomhPv3Ka4/lQcNu/cvdPBsilTx/lSGMN3h+JSOCHvFLh7bcrkE+SK9OxFkzJNT265fCpTR7udtqXfzQVRDelAtbUipY8y03KZahGN8yzzQVZFKnjG3RENLGXJlKaO1Hb5MlRL5Ig0LeSQYfH3Mpdu3vSGPTkig1I/sMfk45e9CVCBXKYw6Imj7/AApjIoULFzZ132GO7PLxKYI6/ClaxFy6k6AaaliIxexru4kB0cMncpRDbolaxN6VLQthhqMB0ytIkPsIEpJZ9+1dYbdcrkgtjQ0oZe5SQssysu8k1+a1GJfmToLHR/DL587U/wAS3kHPquUUJNq6UlyZLuROirHEtNw9VqmwSPzfK+7cRKpaRx7rfhTpTPI+b53N4kEaFpHVPG+bPb4bVOpsYkjAWyEtLbln3k19SMJLe/uSsmmawMebh5cMBT0OMR8Yb42L+lZBptNXTzVWmneqVBbR6FTVkcxZ53f5hVjFNGVrZrzyjxJ431e7L3q9pMeASFzfb1IcEzRZGbKnsmHJ8vqVhBSxEQxvG/uL1Kgw3HKMiHPpP38lrsPjgqAF72OIuRC655wo68bsZDC4qg9m7LxIyw2ApSBhe3K1WTU/soE55WeofEq2bFIyuZvPqWepvdClwGO7V3cvV5qRLgsUjhkziafo6ziCLPuAuRD1MrZrCDJ9yTNU9inHs7ARCb53Iv8AZ+AT1zV3Ht0bculHdrkosuuCm+4YBHOzd8lyXC4xLLh921W4+bCkUOmidiaM+OFxiJNY93cnRw8N2YOI5aXP0q4eFy8rUjpWILPEmZ0URUscbC2TaP0p37rC3M4mbP8ASrlsPAh0H56J+Olbk/JRaRoosoZMJOSMeG9ojttyUKpw+ciFnACJtt3mtmNC2WiaOh25ZW2v4U94kvEzD1dDOI5tA9vdaygVIy26RkJL0f2XQW6hyUKqo4xEb4HLTqVqSMpYmYHjVPvt7hJF7VUE4s7vb3LSVlLTZaZCY+ElS1HDjPP3+FaqpHO1RIw2GrmLV7hF1scH7PhNLecn6XWSoq4IT0B/9K0eFY046ADgf+ZZSRtjaTNdD2fgjubJre/TqRS4LTja4Aw2vclhuKPMIubOI95ZKy2k2YO5CuGSaPUTUirlweCa13Br/UK4eD01+Zwtf6lYAQd7WpXAQi2bFql8iit+54rDBm2lyUM8LAbmdmHW7arsxtLYuPC4tme631d6S48g1/iU4UocjiZB7GAmQPTh+XqVqQsR65LhRtlm+0h9y0tEkaLCaOYdImA+/TpTg9m4OdjE77UYjaWd7681Khqrbfn5oYEMuztOVwPAJXMov+zcFxZR9LrRQzBJdntLPqUgYwLu7/CobK4MrJ2Xgk62ut5fCmjwEI+TLXnTtkT+JMSQsSnuBoZYsFYdMrhFuoeab+6dgg7uQ/Cr44+GZaOJelBc0j5rdMhoowwOnEyfK7Pwrv3DSDseJXDi2eeTJe7QviRYaozk/ZmmJxMI2FQ5ez8Qhlw7PpWv4d2jsmjpfLcPpVqVGE8SZgazAaaR/wBjuVRX4DSDa3Cbb6V6JV4exDeG1UNfR3FrmJLphM4smNo88qsJiJyewLR2qtPDYhHQGW0rKFxcsn2kqSsodpa2rrgzgnZlarD4r82jbTw5KFJRwkw6W5K+q6d7u/aqmaNyInyWpgxkacB0cOfhThQwCIvZ+ZNvzSLO3/1QRZIeGmkHJ4/5KLUYbTycmcSSucUXEcddSQFjDUMYl6k81KGj5cuS60j2rrTW2/5lQBDG3n3o3jbyuQe0XDyS4j7kAO3DGWWXwp8Kjhhq6glJclxNSfS5BVltT4gV4vm3SrSnxq0u61ZQZH5p2KZvpWdJiU6NhDjT+0asJCXMbVd0OKRyNk7CHlavP4arfnm+1WdLXNdz5qHjRqsjN5TV0ZGTPkY/F4VZUpRjLm4NcsXTV23PNXdHXPmLdSyljRvDKzc0NVHbk4MRfEyegGMmIHZhEnWco6x7RdWkNYxDmz/lXHPHR3wylwFDBNJsDbku/c4SXMAW7fEmqCZytza5XcBOQ6riycHbB2Uh9n4+D0WqO+CxCOTh08lpjzJxTPs7XZ5fpWSdGpnwwWMhLYl9xxkC0HB1z6U7HS7eVv1KXNlUZ3/Z+C0fw9ymRYPSE4uUbF+5W/s7j8WSQU7W6JbDSoj02D0Nhs9OxETFlapVNgtHGQ3hb9LdKkUtGd5Op9PQmT8nInWDaNEnJkU8HpODa8b2Z/qT9NgsEkmgMN3LRW9JhJEe99rq0pqFobRyb3EuWWVL2o7ceFsowwGIjzMPy+akNgsfNgtH4tyuChtL92q6UdumbrjeRs6liSKCow2OMMrOnkl90hJqW0i52q0ONyk0bpXWpzHT8zK+4Hb5K+GlaO/Ierncjeja0tNrqw9l82t80+NG5W7XU9wpYymGlCMLHb5fCmpo2LZZcKu6ilYYyz6iVG5SRyExs9zEnB7kyWgxJG4xFl0vzFNRZEQNIzWA/wDBTKonkbMfqdQSExl0Z7V1JWYt0TCINj6FkyA+HuNtov4Uxc9pNlakJW8unvU9uId0dPhEAu7bu5RTp2Lv3N4UbyblwitfPJlWtGblZG9nYX0G64vEnOHcI6bWTpE1tzbsnQuVxZsz/StWrIT1JOG8QZRAG+JaKGljktaQGuWZhqDh5A5ETq2psSci3/4rgzYm/B39PlSXJc/csZS8SwSz5Jfc4Zlyt7kxT4g5DrmIly1U2nqGkEXu/US81qaPUhKEgAw0BLRtv+JJ+PDY7MnBvS6kBIxCL/1J0CcSF+lczbOlRgQmw2LdmDF6dE82HsQ9G30qd3Zs+10YCGRZeaycmaKJCGhjt5Nd3adKdGlYrGZmEVK4enJuSIMh1UWOhsMNCwn6s0YYeEY5M1o/CnxmEdM7RRiV3N2tUOx8Aewx7s2uF0Y4bEQCNjW9ydCRsviTrZFo2WSylZSoZfDYiLJw5+5L7tj8tqkPIwlrl9KHjNaLdKj3DtDR4bGUY7blw8Pju5WqQU1vftSORifPNHuD2jBUMdu5upL2MLR0YVKue7Xdoibd5bfSpKIbYbFbyYSTrYfF6Nz+JSSFvqFFu8lLW3kERCowuvcGuHkSL2OOzJwYtE+W0uTrr+9lQEVqOMR0ZtOScanAR5bvkndbuTimzktL/tQF0JqcLeTIuC3egKqbLl/NNHWXdzJ6OROw6VOBaMzJv2ULidgQe1P0qPJiDxn/AKVSxMO6kSHpRuzyZMHTxeNmt+JRKvEpJhsDZd4lWjWTxvlK94tyWkemb5E+pSLD7roKg9I3JQqvB/ZbjiD8J0M2KcNiONt3+VR4+0Egv+JuHPT0rrhiyLkxllxv5CDCZaoNI2EX8RJis7P+zkVzCX0pTdrjhuyp/lcbKtk7QVM0uZtGJfCu3Hizt2ceTLgSOyYfGOjg1qgV1LTx+Dd6k799bSvD+aiy1wTXNkxfvXo48c18jzMmSEuIjJxxEOjMPwqLLGFhCzNuUgx25t4k1w7n1fau2C1OKUirqY2FzYAYh+SKhpXmmF3ZhHu0Vl7G0jjm3zVtheFhNJo1oiqyZIwXuJx4XOZChw+OY8nBh+lTSwWImyZ4yLLyV1R4fw5rwy2+5THp+rNwFn3fSvGl1PPtPax9LxyYv/Z2CY8tC8Kci7JwFBdJEI5v5bmWolhaOoIwdtWu5Ls0lsAu+W3mSv8AJnLwL8aEfdIylR2fpyDZFtD9SocXw+MorNA08XUtB2hxhxhkanC69rVjjqnv3tKRZL1unjNq2eJ1WSHxRTRUsd5MEoXN4R2knJqc4z/ahapc1dTCBO4DxG9XUS8+7T49LNUZRvsH07V7OODmeJkyKBrJcWgpzJuJcQ+llmO0cnt3g256Es+GJSlo7uV3LVPDIUjc3LXpXZHEonFLK5+SNLR8Mss2JmTPsYSDuH8ym27PV8SQZiwtmtkY0QDw+ImHIPiUWWjAS0BWoi5flTdQL2+m1aGbRTHShuyBlGlp2LRgb+CsZcx7lClkt+lWjFoh+ysOuTIHhjuzy1TpzXflUWas7snyWqJbGjs3Pk2ajTi0j5O21OS7tc3TRk8hE3V8SoyIp04RnoDJuWhjLwWqZw2H+CA+rTpVgQQw+L+CcCjjEdGZSB3NllahLPLLpQQR/Zw9DaoHp2u6Gt708WRDrtFAeY8n2ukwGipwFtrbUuCxNyZG+ZDq1uXJEI7dR3ZpkDAU4XFp8k6FOAnvZi+pOkO7NtyIOeeX80vaWGEICOjJwKdtrJMV1qea0uWSmjVeAo6VuXhRvRgRZ/1J+npyy39KsWo3tHJSXRADDQJx5roYTaeT9zaWq2gpyG7PcTqZDS8RtWe5t1ylstKyp+72syycbkTYWFw6XW7rfUroaVrsnbqTkdHuvbpUWaalO2EsOjdPciiwV5GJmZvpJXUkMcY35bkAE1253HVUmKkVv3GfltZSAwOMhHS0Cb+KswkAreejqaIxkGbtaPcPiU2UkrM/H2fgEOTF4HuXJMBihMrOpv8AKr2Uo7dMt3O5QqsroyYHYdPNCYmkZ6vw2np4iYLSJ912SzOIyQW/h7dNR9Kv66oCMzB8tVl8Q2mWq3SOXIyrOTiNyVBXQ2mbeHO5XVVM0YE+ao6yR5jTkRDyQjFr/VqgLrXD2v6lwiXMdCQ04tck8bFckREOuX6UPq0QasVo3ITFuaLq19PhQdVvJBJ1xZJvLL8yRF7krf0oATi3J2XGj3LtzDa3hRdKAFaPkhtYmHw5Ii5IbfzKSzhDHyyXW9/+CK1i/wC1Ddu+FABWsK5aK5d+ZIrrtEEA2ty0RNmPkSC4s0jk6UFneGJfCgHa5ciFAZOXeiEnuz9yoB4ciLuS0H96FuaLpUkBXbPqSYnuQ7suaJto8upBZMIUmF/JHpck/Ik6NQLe9DajbaS7aPkmZMbHalaxI9O50mHzdBYBDolayO3yXU6AERfvXeG/JF0pW+SQmK3clbuXW6tEXUJZoBC4aRD3pPlcKIhZWFMAc1220c0unxJCoDk5cxLun5vSuFtLNLQkBQi610i/qQvyS7kFUEAtzXLu510S01dc1tQSjv70Tc0LfLcib9woGOXLo+Jrk0OXVmiYu9BFDrc87kuJaguQ67UAPBInBmt5qLdrkujzQBOCZxHTNSY6p9u7cq3iW6Imm2oTFqXlNWOJZ526rW4J2qkowEGe4e+5eexzd/kpUVYYlz2/Cn5J90fB6qHbCQi4fEugL+ldDFBkkJ8ty80DEnv5q5w3HAjC087+5KolLJL+R6RQVEhdDK+iqJJIhf8A5Lzyj7WWvHsa1ueq1mF9rKey6RrfUsXFnZjyI0dNIZOLhu81L4xj3fCqaj7RQSXZBaXpFW0NZxtWZ1k0zrU0/A1UFIJkzMo/tUgtke0lZMVzag/pQzRxcMnNlIMiBXHaPp6XXRxBu9QqistPeAiHqzVDiPaKnjP8OMwL1C+1UlZg8lG3ixJ5HLJrs/EpEVRpy3LB0fbII2FjdlfUXaikmMc3ZJ4zSGZGjCo1yb9JKQFRxHJsntVO2NRZ6N8kZ40F4vHtu53LLU6O4i8IW+kskijuuz/SoVNijTMLP1KYFQEhaEs+UapqRErcNp6hvxIGLTyVBXYLQCOYM4H8TrXtu5ttTc1HBUdYMX5VSlRE8do87Oljhl0zHW1TKIXjLR9vqFaapw2KnMTaJjDpcclV1NZBTzEzwMNvuW6exy9ui3oZGGMXklt/erihruG4s0olt8L3LBnVAT6RnYS7TSRxkOWcfxLN49i1lcT08aiKQcjyEvVmh4LE2YGxLD4biTjNlIbkI8iWnoayMuRvb6RXO8ep0Ryblja2fJkZkBBbk1yZ4zbk2cjDqP1KNTexwheQLtBJRZ5OG+Ruyi1NRPHcYG5D6VU1OOOWj5MTLVRMp5Ei5DEIy0uUgZIy72WPOscjvYX+pSKbFDHTLpV9sxWY1sZWjp1Kzo5tmrrL01dxGHNsv3q0pqp7MsvzCspxOhNF4xMXkQt4UTixWv0/CqlqgxEXd7k61Y5Fr1LBwL2JU8PmHNQXobtQ6k97du1S9ouHJn2ihJxC7K6SE43yfxIH2jmz/lVroQZdQqJLQ3ERhn71opWDRDiqGy5J8SYh16UMtO5F0IXhcWLLNWwocenaQc2VZW4XxGyU8M4+WdycaT1ITaInBMxtfhZxsTO231Khr8L2k7M5L0ippQqG5flVLX4Xpnk4kuqGQ4MuH9Hllfh9rkztb8SpJ6XcQEy9QqsJCQCbJZ6vwFi8K7IZDzJYmmYCoo92eqikJxlruWsq8FOMSbJ/zKtqKExHo2ra0c7gUblbyQ7ebqdLSsL94pgoff8AyVURQyuNyTjwoSFx0QTQnHy6ULl7ki611AHOnvSfkl1Fm64XNAHbtUQoLn8uS6XLRADoSWlkn4qq0h1dRF0ScdUJlF5TVTiJa/qVtRYla/X0+FZSGoe7R/yqfT1Dl53IaLTPQKDEuILZmtDQ1W4dLl5xhtUY26/qWvwyuCTv/mueUTqhI19NUGJDkK1OFyNJGKxlHVXOLLUYZVNcLdK8vNHg9LDMuShPLLJMPCdueTjcrGkqI6gdz7u5WkEMcwjkzCvKlNw8npwxqZmrff4kuM4tpnuWqPBwL6iUY8BAtbHu7xSWaDNuzNGc9oe7ZtUmCTdm+SsvuFhLVn/gmjwf3ck+4pEPGx2CqubQW2qbFiDx+d3qUAKN4R1bckRW3a2rNpM1TcS2PFnLzuRR4xJHo5sf1MqfiMSXE/Us+3EtZWXrY4ZBkzN+ZGGLXdWVyz3EfuTvEYub/pS7SKWZ2aQKpij1ZhJOjURCOrsPkSzYTOPf8kZVD+f6lk8CN1mZo/bIxtRtiEdujrLlVPml7VJ1KfxkV+SzVFNFMWT5EXxKuqaViMnbq9Sr6ase9SDrH5s93xLLtOD9pp3lNe4YOFxLJ3QFC3kpHG4lqK1iK3JuS12I4kQPZ2ISdn3Jp6fvJWlu4Wyu+JL2fQtjkl3A7exUPCPNLg8QVZezhdydEVGHk6vuonsFS0Li+jJFG4lyVp7G112hIioWtFnzU95D7EirGN7rs06Av/PqU0aXno6dGjtHXapeZGiwsjxX5ZZqVCRxowp3G7RG0L283uXPKUZG6g4kmCue7LK5T4cQbMWdlTWjGWee5Ph5O7kK5XjTOqORouhrIy5Zp32pu7P+Co226XvqydDiEw5G5ZrB4kbrKy79o25+pH7R0voOSp7pSa189qcG+Q8ll24mvcbLT2gBud8k6NUFvWyp+Ce5myH6k/HHL7vypOCKUplkFUFud7JxqoO47lA4clo7gJHHSyFcWg/6lk0h+4mDXMXdcSMaq5y/mo4QyDo7BonYo5NuwVPBSTJQFvyFlI4eubJiONxK5SYvP+lc8n/iaqAgzIsnTpC2evhS280rXWRdUd78vDcl4tq4Ja5P1JXPcgoJd8PchYvekxav3oChe9cONibkjLmh+aLJGfZfFnqmjp3HxJ6aZowLJ2u+JQgqDkPe9pN6VsrM3XgRi4kquskcbgbMSVuRP3Pco80ISauzLXHKjKWMz4U8ha3uRd9yCWNybV+Stp4XEtjJipoZyHNsvcK71NHN22VLx29Sakp3K4We7yT8uG1hXNlcVqYHA8VqrnyaAWfx+JdMZw/ZzyhP9FVVQvfY2XvUaSMx7rlcVdDPTkUcrPd3ELbU3NhtRCI5s1vUu6GVfs4Z4p/opnhYmz6RTT0biWYZj/zU+Sn7yd7vSnAp9vW5CTrpWRHO4FYN23PqzTgR3CT9I3fwTtTStCV4dXpzTYDcOmQ6rW01ZlpTE0wjo27VWdLjXs4Dkwc1TyC4lyt1QcOXPR2USxqaplwyzhI0YdpnGYs2bc3knT7RBwRd8iLLTRZd4ztzLuStkkHNlg+lxmv5eRF99/cQizdMT4s0gZaCGSzs0zwmTN0v4lXyYlJGBM7raHSw8xOefVzqpE7EpIY4iYJCutXmHaTtRLSyE8BORdL7ulaPEqystvB2t16u9ec1OHyzV9RI+d5vdw8tq93psShzI8HqZuXgjyY5WTGWZvu8OShy1ElQ5MTflUw6GQbeG13mPkmijkHRwdenUTzSO49+VuSPiOPQ/enYRcrrurpe5SI6Nycc+npRaEQuMfcyIagyt8Km/d+8smf8yJsPO7RmT2QEUahyLRm+lIx4gl/JWEOEmR5sFydPCTjuMAcR+JLZByZmenPu3KBNDtJn2rXlQsRFp0+rxKuq8FPcfXatFJGMoGQljMvL8qiSwvn8S0Z0dz2ZWko0uFldoy3TMGjPFHsJmTVvDudlfSYXpq1uigVlHwQ6+5WnZnqQmJ0J+eiQ/vtRF7lQhl8skBknrX3cvemyjfMct1yCCOW5C0e7uTzxv35LvDLzQA1w9O5HbpkjGO657WuSIbvJAUBu255ogG1//Vd4ZW5F0p0IbnyUD9xwNtzqXTbdbfkgalP8qfp6UxcdEFJE2PcOem5WUJXD8Sr4o3HudiU2mzHV87s1J0FiA2mGSm0/DHTK1V0Ulri2e31KSRXWu7qGikyWUbC5G/L1KFV4kEJZA/5UsXxQBh4f9KyVTXMJ7HuQohkyFzLin4mbntQhizD1t9KoHqmz59yb+8LbcnWmphuauDFo8ss/yqS+OPaTX2rDVFc5Wuzrj4lw+/pZGpPcNbLjlxE7Hz5+5CWJXDqbLFTYww6sdyrpsekEevcq0oXcZfY9WPHLmz7e5ZqpxC58s/l8KiVmMSSFk77W6VXS1F2t24kbImm/I/NUORFu+agzSeJcOb53Jgy+azbs3SoGTlmO1NEScua7VNdRlmsjT6BIrStQ3NySMkBD5IGF+9C/UPNIvfn9SH3IAccm5DmhEnzSu3ZdXmhcmuQAQlc6Ny6U243F9S449WqCqHS8s9qIia3NnUOSR88s0UMhXEyVBQ+8nehYtq6g8PP8qQxwi1FJy3c03pyz+pJyYuXhQAj6s36UI5ZlmukXpTfeqAdbcI3Mkw9XJBr70YltzQAVvDL/ALk42RckwPMndPWtzbK75qQOFlnlkuwk/e65JmJDmuh1OgC04enNccdU7ba+qVr81qafyGrErdLU5auW7ss0DGrfJHb5Im5pIodg297pN+ZE46abkrbXQT7Qbd3NFbbydJuaXegQJCwl3rodS7palY/uQLkX5XSS1IdX3ISQCOW+9du3ZMhbkiH3MoKQn6cly1u5cu+a77vCgZ21I+lJhfki1t1ZADfcnEuosstqEh96AEPV6UrdUVr82dIcx5/qQAlwOpc1S79EAOdLZ5pe5kJ9PNK63mkhUL8rog8mQiSL+ApmbOuS5d3rrCwpFbt5IKqhwC/SjGTbtdv4qPqLrtzClQaMlDUWlzToVHvUK64e5EJW80zNouYcQMWyzuFT6TGJRtyPas0JORc1Iikce9OxUbGDtBJCefEe3/FabCu3Elog8vzIiXl/tVrIo6x7uf6UcAm0e403axhbPiMf51Km7VRSBk/6c+peJw9opY7W6h+SkNj0kjZEW3uU6o1700em1eOQVzZX2yenNZWsxaKGYgka7w3EqOLFn23ldootdXNN/wBqrWjJ5HIvwkgK5wkdOxVklO+w/wCayMdU8PQ7p77wO3N3dIWxvKLtMdO4s73D8TrT0PaCCYRuyLNeOfeR55t/UplLjhi/NJwTLWVo91pMapLhbiMH1OppY1GLjk1xeleN0XaC7U8iV3TdogkYdbSH38li8SOuPUcHq1LjjSC2bW/UpQYpAR2cRhJec03aaMmyc2HyLzUmHGAkPO+0+5ZPEdMc56OMgSDmDsmZo45GK8AJZOmxqQSH8RrS8Ku6bEOJzyL96yeNxOhZVMarMLcQI4H3elZ98PrRkJzicR9S2IFxOe1dOSOPQzYfqVKTRLxwkZemGTk4HcrmkqDpbc3cfMUquaAS/DyL6VVVVROWkbXK/l5MeIGzpcSimiFs+fhT81VHCOZuy80irq2ll0kYfNW0WLTyRbzclm8fJaz2X2I4tHbsNiWcqykqjJ26vSKfhpTqjzYP5qwiwt427uSpVEjmZTAM8fMHJSoZGHV2a4VZHSkJdG0fSgLC+MJNZai4h239DQVxbctquaSqksF3VdFg/D1bcSnwUZ8s/wAqhtGuOM0T2qHs5WouMwooMPuHV/yrsmHuJadyw4OsAai3nkSkNUBz/wAqj+ymJIhjMbbUcDVolBUbdE8FZb3dyrRG3mn+G/lyUtDTZL4wSB0OucNiLTvTcQ6d1ycEXI9AQWNnGyZKNubZc1IIX780I5cs2QQwGjuIXzRvSvIOWVw+lFELiWn9KsafMSGRvF4SQ2SmZ+p7OtMRZA4k6qazsjKQZxuxF6SZeg78syyFMzC0mju6SyyiTPFGR5DU4LLHIQSx2l3jkquswUCbJo3Yl7FXYfFUCTGz2qiqezYcwOQfMV2481nHPpv0eM1+B8N9Gt/cqiowlx5MvZZOzPtTE2pE3uUKp7HxlyyXUsyOF9Mzxk8PMeTJk6V+9nXstT2Ni4ZWMxFl4liMb7O1FC5G8TWZ9QrWORM55YnExr06aencf3q4OO4iZ2tLpUOWEx/5EtTCiEQkKBPSi46P3Jq3dq6GQwPc3Sk3yRLhZZEgk4xW6JcT3bkiyLkyHqU2A6MlxJ2Oa0tc1FttLNmRXW6ITAt4a54w0fvVlRY48JZ+FZe5xfLNPwzXFud1XDKTPS8I7SNI46rYYbijSEOZ3F3arxOjrnhIXZ3tWqwbtEEZC5vcPzXPPFsjqx5aPccNqmyFs30962WCTBMAZBcXzXimD9qAvi/+XL0XA+0kZCIs7CS8Lqunde097peoVnoTZEOeVqcAfkqmnxp5AHIGJSgxA8s3jYsl4DxSR9FHNCRY+HkxKHVyNlk2VyjzYo+WoOKgnWcR9JX/ADK8cH/IieWIEhSERbVFMblKesGwdbvypgq5obtGXajibQ17O+Wm0UBQ9WRWp0MSCa4c/wBLIXxKKwo2YNviJHJn7BodujvanBktIW0ElBmrmz03eaZauCEhPq/etNGydkmXkcMk3QDl8KkR4bPIX7MvcqiHtZJTl4BD05KUHbx78r7C+Flm8eT6No5Ma8lsHZ+oJuX6l2lwOSSX8SNwDv8AqVVJ2sqKps2n3N6dqOLtVU8HLj7vksnjymqzYjR/cdNDcevJAOGxEObA9vzVCfaScgH8Vh8S6PaSQRJ2Nh+FYdnIbfk4f0Xv3fafL82fSj+72tJ2zuWfHtVINuW8VKh7TMRCxs+qzeHIbR6nF4LaKPgzat+pW0Mcdg9HvVD95BMw5Pm6h11cdubO4jncsHhnN8nQuphjVo1BUtNJdkYXMh+7w7nb3LGRYlJfqdqt6XHmjfKSRy+lRPpckfiysfWY5+UW/sLFdpauey7dW+nRHTYoFRqDqYEjSaZMuGW8H7j0IaT+JACjYXzcG5dKrKmqa/vHJ1o5BYg3ZcrVmcVowjkJ2z56rTE9nyZZVr4FHiACJZ5Ei9sa3uL96p3Hh6s9yDibtGdeh2kzj7rLc6ppC1ZhSaqAeeYqqORyHIcxTRzSi3P5I7Rn3TQhVMOuakBiADo3ksVJJUSXFe6Y9qqIz1kuJH46f2HfaPQWrmG13ZrU4GLRZjlF+bNYSLFJytvfknwxKTLMnWT6VGseqZvI8YpNrOFxOpsVZTFrkw/vWAirnkcXDdkrKnhOQM3ks0XPLpUjox9U5G2aqptr5t/FOjIGebZC3zWNDDzEs2l+SmxDPHIX4lw+knXLPp19M6o9Q/5I1QTARZs3NHFJrkzMs7TFUX53vaT9KtYSlK3N2Fcc8VHVGexatNuHLJEMje8SUKK8efSnWJ9rdK52qNVIlBI/f0oxkYnTDDcPN7me1OAoKDb5Ire9k2O3kuTzcEL9bVSjsS3Q6O3m1qIunN1Uy41wyLRMPjBlqbbfmuhYJmPeiW5TP3bnTXGchJ32qqfFg3afzTE2NFb3LVdOzB5kT5ycuXSmLrS7/pVX94P3u5Ok2Kak2bLfssyWZSLYprQu8KRTXWvntVb7YBculOxTXFkyl4tTVZCaU13PL6UHVzdNjnJzzL4k+FKfJZujVW/BHIW5XvqkZPn6vqdSxozHm7Ls0cccJOb9LfqU7I0UJEEyeQSztEW8IqhxGoOTodi8NxdStK+seYCggbTvtVRFSvJIWlxLvwpL3SOHNcuEUx3yHm7P9KTFKLZWOWfISV9HQtJ0R3F8lIhweQhLNmG31LtfUwRwLpZszwUclQQg4b28QupoYOHDzNt+epK2psLMqgXBm0fxK1ChenEs8rfkubJ1X1E68XSf5GHxLCZYyIGkG/uElBhwus6pGsEXW8q6dyMDzC0fUyiSUtxZHMwiL/qW2Pq3VGOTo1dmQm/B+LztRUsL1BbGu8x/5LRlg9MMnXdpd9SR0oQ9AsJepdP5Sa4OX8Vp2zL1ODnIfEstFlQ19C0Jj6e9bWpv115eJY3tTVS0dRQHYxUdRI8MhZ9B23B+4rcl34JOR5nUY4rwU1RG25n6clTV9RTcEQsASHmQslUDV1FWf4loZ9KYOj0INty9qCo8abcvBVzU8chEUbNr+VV81C+7Ju61ldPR2vl0smuCduTMulM5nAqqbDy4oubd/kr6lwGSSITjZv4bk2Mdp72cblr8Npw9nFgku0uUZMmqHixW/cZ48BOMd+79ybfBzuFmBru8Vsgp2LXNvfcnGo4I2vPbn4s1y/kHR2UZL7veGLVmHRRnhuLnctLiEkcwC0bMQj+pU0kLi5OweJbwm2iHjorvu9i5AxfCnQwuPhizt+VWdOUYgPEDcW5PRlHfmzd2mivZgsUTPVHZOCQSPK0s9dqhv2bjjDVtq1sslzZP3umZqdptnk6pZWT2VLweYdpMFkvzj6R8IrJVmGyZZGz3MvaKylCwm199zLL4vh4FCTAzXLrx5Tgy4aPKJ4+GZM+e1AxWq+xjBZPaJDZ9rl4VTnhrxlz/ACrsTs89xGmG4v8A1RcO5OvT8MfUQpW+pWZ0MFG5KTFh9w5uujNHGQs+5SYa6OPk/wCUnUFEX7tPmzPb8k7HgspNfZ0qWGKRiXdpyTjY1axD6kclcEWDCeNNZJncp8OCtCY55fSo0+NMMwuAW/F4k0WOSEebmjkq0i9PCYxbTIhf/Khiw3gkObOqse0FrZO7oJe0Ukhjk+1Rqx7Jl4VCEmjKFVzRUezNri5/CoFX2gkGG8Ha4lnMRxSSoIjd7U0gckjVniDQiW9uWiinjzCBP4lkjxB5Iss3uFR5q491rqtTPuF1X41xLtbi9OaqKisciI87blXHUPy/qJNHUOQj6lSM+WWjVW3R+aA6xxbJn2qtKoMRHXahKZyHLw9yYtSVLXPHpn/7VHlxI+eaimT/AJlDkLfzUNmihZKmrH/j4VFOqfzUVycu9AeeXNZOZusdDxzOQ87k1xPkmrX6fEuWnmpsvQdeQfPcm3JvPag6UJ+H0+JIqhFJc/JK5si03JENo+lK39SCQDzIeXzSbMbsk7oLc0wcj+SVgJcEnFDdqld7kWWEJMPxIdyK1yfNJ9ujkiwEOfejbll/Ugfau9WjNt+FIDhxtcXJIRcbh6iXSFJx3Zu6ABfp70Xy2rhdJaoX5IARk25Ji70iHdz6uSQR/pVACZaoh9yIRYj57l3hv6UABw9udyMB7k4A+aQjr8SSAERt6svpRW26P1fNd8Xci8KZAv2g6pELj52pXMKPq0dkkWaB6V+Ts6B6XqyZbJ8FfydNFgJ7tivgjkx3B83QcPaK1p4K/o/kmDwXyBk9Q2kZco3z3ZpW/JaU8F0ysTBYLb3IoNyhIbW0XBH3Orw8La5NFQgN2n80VQLJRUsL+SVt2rqyKhDPRlz2Pb02kgruFZw7S5Ltoqf7Ld3Mk9L8rfkjUruIruGh4eisShtQlCwt3KaDcgEO4ckuvRTuGw921NtThmkLuIiW66o2G5P8HdoujDb3JorYZYWHm67bcScaO4c10RcfDckMZtfztR262p+3X0oXFhLPJBG4wXSkwsn7urRC3yQVchm333JWsPN+alBGxDytSeH3IJsh8PuyS4f5SUkYS73tXbbXzsQA0NO93J061Hdq+1GEhqxprpNP6U0JsqJad4+9NiO5a+owHiQXx5Hp5KjmwmSPUY9vyQxpsrm3FkToHzzTx07j3ICF+TJFbACX6mRmSEhMbc2/MKK1uSCZBCW7XJd4lvegLp1ZLL4UAHxLh70uJa3Pmmizuy1SYjtzQA+MjiKPiOOuai9Jc06MlrKQJ4VTjbnn6UT1GuihNUXDqydhka7LNWiHEkEW3MXcUPEdK27kX6UHf0qtSQimP+K6EnvTRfJLL3Ka5K4ZYwzOPJ1Ppqp/N1SRjaWrq5pCC0c2uHuJVRJbRVB8vD1KfTYhLGWebqpjkYtWU6KS4ctBU0aJl/TY0Q25960eHYwBMLa3NuuWHp5HIuStIJDG3InFQ0bJs9EpMSnqrQgAyPK7l4WQVdcA0HtlTUQxU94hxCMRInfpG3m6xdTj09HdFE9cMpNa0lGBEQ/SoRxyVFOMUXZOonI3t9prJrSYvMvJczVG/clR6Jhg01ZTFLBK5fiWPGQOJMNvVqmMdxLC8BhvrKsAPugj3G/5WWCDA+3eMRlST4pJQU8TXQkUznd8F7a/qWp7EdixwOpCtqwiOvALOKJlLxs+oizScqNY7z+iZSYbieOWmcD4TQGAyscjCU0rP02+SvA7PhCAhHI5EPq71YuW1IKhht0WWzOpYkhiGhlhLmxZKfBeOpM2nqTlPMxFu2qQMbFy3blm5WWoKIITd1qkxU7SBnZuJKnjt1fq7lNhG0e5Js2SIv3e/LN07HRvxR53fEpoWCJX7k60wE4vk21ZbfQ6I7QvtyZ7hRvGakjJ3HkIo7gJ8ndZ7ARPZSLutTZ0L8POxWhZCOmRJPkXld3I2DhFG1Pw2HPNO2sQizqbNTuTk+dyj9JZOzK07LGunWy5dHddzUkLO9mTzSBbozIsVkTXLJ2e1D7K0hZtmrEZI+WXP3JCLbWytSTYNjEFD3u6mNC3C5vahYm/KlcZEWedvhFS22ZiEXHTqLuToxsQbsrvkkBPtzdIrx5OoNPiE1K0nLK5CeHt9SfAnjtd3b+CGXErQscGMvULIVg2VtXhr8EiDIfi9KqZ6U7PAf71KnkOQy1Mm79VU1dQ8b5ML2v712QRzTZAqKgKfm1osqDG66Mqc34bF4UPaCul4ukclnwrKVmKNJ+E7yjk/wCUl344nlZchWYlGEkhOEbiKpqmntH0q7OQS8/pVZVTNaWj7l1o89lLMNr95Eo5+LPNTaiS7m36VDkFubMqIaGvf4kn9KRDy/6pdXNAgUVtrpdKLb5IJObUL7fNHahfdyQAHiLVICtJF36ptQA+0jZqVFNbyUACcX0T7Sa800ykzQ4VjElPKLs/S+i9I7O9pDmszyz77V43BM4vnqregx6oozziNRKCkjfHk1dn0nhWJGUYu23960NLijEG83Al894P2+rIbb3uH0rc4X24aqEWMHHReNm6R3sexh6tHrXGAgz4gWqHMNw53sP0rLUnaCInHI7lo6Ao8UjFgOOMx8PqXnPE4HprKpjA0pi/7U061KJWsxmZfEn5cLrI7nyYxbxA9yhmUo8wMS+SlKwbomBhPEDmwEhfs69wvxW196rTrDjPrO1RpsUkjLPiOJLSOOUid1H6LiXA2EdTuFN/c+mvTn05KmDHJcx/EfVaDDqrjQ5yzAA/E6p45wBThIqK/DSh/ZhcJfCqmWGSPXLb8luiKjN8vaIy/eo9RR0Q6vLHKRchBVHK4+UKUV+zAy1UolqzDmuDiUglzfRaaro6QjLJlUz4fFfo24l1qSZhT+mQhxSQXzE+pOw4hLzc7hTUlC48mdMPSyDdq6qosjlFmFc/cfUnRrnHxP8AxVXDCYjk+5SBhO3LLas3GJomy0gxaSN8r1NDGnJrD7/UqGOlMtctqktCY82dYShA0TZPmqmK587fpdHDVPfk78/EoUcbl1s5CpUNO5bMnJZtKikXWHYg8JaO9vqF1r8NqOMwvnasDTUZiWm7J1rMMJ8snb+S8jqscWrPX6PJJOmaZ9wZPkq2rjuIs1Ngk25dP1MlLSnI2i8RPRnvtboz81CHPJAVP3ZMKvHw1+eW5IMLOQ+S6fyKOfsWUcdKxF3kpkGEtUDkzXWsr6DCYx0ONiJWUNLHC2QBYKwydXXxOzH0V/IzD9m+IP7O1Rz7JuLk7gxCtsOQjr0pioqAhiJ8nNcy6vLLwdD6XFHyYWbsi/uHcox9n+C5aP8AUS274gEmnDu+pRKnIjzy29S7IdRk+zkl02KuDJhhff0/SpMVCcbi7OxfCr5oYyAsmt/chOljLrdh1Wvev5GCwJfEhBIYvqzW59KeAjs7v4pz2MS5G3NNnRmPJ2tWbakVqW1AUdws7OJd6twEC5Ze9ZuIuHazgf1KXBUPlobrklj2OrHPVF4Mdvdb+5PBkPNVcNdIL6n0ovvA7tFyvEzfuomzVEdP1u/8FDmxJibOM+lBNVNMOWSrpodbmYxJbY8S/kc+TI/4k9sYcevJNVOJcRu9VZQndz/UlaY3N/mXZHHBeDmc5tBSE4gT3uSgFiDDzNxUsx01/qUCWnAi1ZxXVjS+zmnt9COsbLQ9yZLEuGXNNTUrDdkzj8KaCl9S7FCBxuUw5sUAredyKGsOQtdybKjbdpcnRhePVv1JuMRQ3ss4ZA5m7Cp8OIRbQzt+JUQXXFm6ApjjubJ7VxTx2d8cupr4sQjG7l7yUuHEGkbZk1qwoVxiQ6upkNYe3N931LmydKjqx9Ua6WqYmyY7fiJMlGBXZvcXdcqH2oyEc1I9sMuW4elYdmjq/ITLKOnjuzcWIvhUlqOMRuy25qphqLdc7iU+mqnuyf8AUsskZm2KUJE2OEIW2szKLVYtFCeRs9veSdKZiEt2f0qmr8y0yZZ4o7v3GmaUYL2k+LGKctdB+lBPjQDDmzbsulZo5HE88nHLwkiCoa0jLwv1Lu/GiuTzvyX4Ar+2BwyEEdM1ncqepxyWqOQ22E6lYhwC1/yqlkEBuy25r2MOHHXg8PPmyX5LT78qBAAZm08SR9oAjDIwO7uVPxOI+ht/FR6oZxl0yIel109nH+jleef7J9T2g4xFYFwi/SsL9r9dUVH2e4pU0kdtRSvDVNruGyRnWrksGLLL5iquswmkxZxp57iiMDB4xPYd7W7l1Y0ov2nHkbn5K7DayixrDaWrppAunpwqHjF9wXtd+5CeEtId7SGJfJZv7E6hh7NYjhUkUY12EVp0pyWbyC57Li8S9DHK7Jw8PhXQ5yizCMU0U0OC6Dm7napQdnYy5u27l7lasOnLalxAju9WSjuTZXbUSJL2fpyAQnyIWe5hFSI6OCEBEHtH5qLVVz25BttVdPUEWr53fNNJz8sHx4LmaakjifNrjblaquuxA6jQchFQimkJ8rv1Og9nPc752/Et4Y0vJk2ducbnycl3iXOLMy4MZ596cCMc8/FmugySkCQvNzZLhvG+fmpQCxBm+Qo2FstcrfiSs0UCJbrz3ZpSEwgTuzimJqxoXJsrvTa6hV2LMUOWe70q0iXNRGsTqGECfM7BbwrJVkxzETg+30q6kxIJNknV0qtqI6SMSNn3d+q6sftPMyvcreGc3MGK1vNQanDQkudo7f3pyvI6ECnqHbDqceU9dIMQF9OfNZKv+0TDKW4Kb2rGZ/TA3Ch/Mb/6RXRscsifXjHHcAA13pFriVZU0slGHErZYsOgLkVS+9/pBtX/AEqoqO1mO4hcwS02B078woWul/eb6qu/3aEiMWKWfvnnO8y/MtU5vwc83BFjUYpT/wDhopajwvLP+EL/AEjzUcap+ZuF3w+FQymAizd9rKKc3Euy25rVKjnbssTxJiMmHbb4hRx1j5k/8FUXeSMCt0VEFkVU5GSL2w9yruNa4oHmbnn8KALF8Qcf/cmyxA7iy6VAOYfEmSqm5IHyWhYg5Nqorzd+TKuKoe5L2okFUT2m73SMmJlAGqfuZdaqfvyQFEh8lGMerIUXGblmgebZ3EoLBcrfJNcS1Ny1DZln4ky9Q1ylspIOaZyUUy2kyIpE2ZbdVDZsojaGTqZFdr1Ibttyg3+xvw6pEL9zJPyR3fSgljLi4otbPUSWnPNccm5IKs6XVoyRZ3Z5IXkt8kByOWiDIRk9yafmS6Qv+V1wfelRSFol3jokQ/0pdLd6qh0IV23q/kl38kWuW5S0KwX22u36UhLciEepskQx+TXIoY2P7/yorbtE6MblzH9KPh9PiRQqI4xuIiz/AFI7dosyf4e7XJD7O8jFlmIpjI8kdvIrvMUNr3abVM4ICzZ5khPq9I+lAPkZbyfv2pW+TujfLbpu9SFtoIIEOVvPRcfxaIbtqK5rviQArl3USzy5sg4muXiR6lz3ILC9JIw8ndNXd7N+pOMWv+pBMvB7sUO0XydDwXz+H1K7iowK1n3Ei+77dMmWex06MznsJkQ+HRD91vIJPmy1EeHuTDo+1Ohhd1uxuancO3ZizwsybUE0eFuQ6hct2WGhkV/V3Jo8JCzIWa4VSyEvEYI8NbPLh3fUm5MLYf7oCW4mwdrcma4S3XeJQJsJcSHJm/gqWSyHiMaeHsI5WMJKP7K2RbGu9K1s1Db3WqBNCw3bGuWqZzuFGcenImyAGtTRwvt0tV0Y7eShTR6k+VwqySreF8s9LUHD83u/crI425uopk2Ra2qaF7iI43XaKMYsLdyfkK4vUKhy5j3fmTKQRE3c7Jp5NckBk/6kIR8Rx9KyNUl5CGRGxXNptFI4WHkmt8f7vCgpUSPmmrt3ciCa7mykRwhI/Nh+pBPjyRU4PSOStYMFOYsmdlZw9kZJO9k6LTszgFb3J2Owi6riWmfseF2V7j/UnoexbCW4yIX9LKrJcZGaCleTua3u0TgYScj5LZUfY+1ydjP3aKzpuzYC2Z9XyUuSLUWYOHAT3aXKwpezcu12e4W9TLbjhYR8g/MrbDYaeEcwDcXuUPJ+jRYr8mSoo6yFuH7MBxl7rU1X4GfCvsOIvT5L1KKlgkiyKOMtPEyh1WDyyCVjMQdW5hUd00eHg8Pr8Jcbn1VLLTnG+Ts/5l7PiXZtiAnYHu+EFlMU7MvGN7hb+5XdnO4OB50cbj56ICjfLVlpanCTF+hVNTTvHzbcqJIHT1IbX3Zp8htQEO1AA3Nz6kohAuaVrpB5v/ggBd/w9KRctUn2lzRF5tuQUnQmHv8AD8KXTrmht8kiyJtXQSPx1TxqyoKqKotva0m8So+nVlIpJrTzzTsTRrY8PgqGHRrXdI+zMduccr3d4kyrqTEiERa9vzK5pMUe3OxnWhmB90tC2XDcviRR4ba2bs6t6XEIJCtMHG3xZq7o8Noq5h/3lg8xJZt0VCNmWCjYtG6iVnhuEnIX7Ny+Iu5aD/ZWKG2RpXPyEe9SIoxhezJ7VDkdCgKgwMyYXIAs+SvIMHpxEc40GH1DbQbcLKVU4k1KOTiwrnbkdSpEoKOnjD9nb8KkRxxXC7PuL1eJZer7QSQjeACQuosPaRyLVrdUu3IruxRtPHkxMKKKR/NvqWTDtQA6X3eJT6bHoyHXJQ4MpZUacKhiax33epdfLudVDYhAXQ/5lIgrAv2nt+SjQ6FkLGMtc87VIjI+ebqKEgE2n6k+AmWub2rM2RMjmcSz1U8Kq0etU4yBDq+aKLFIyImySqwsvBrtH/zJ2Osutdx2qrCqAmLLL3qLV48FGGeTDlzRpY3OjRtUXFk/Si4z56vaQrAVnbaWS3gR2h6koe0001uUjiXpHuTWIw76PRgJy1vbdzTvtgepYmk7QOQ5Z7vV5qeGIPJ39SyeI2WRSRpfagJ9XTB/iOz3ql9qcSu8TIwxAyS1L2Rbtt0zZOjJcWbv0qqCs82RjVbi9LooSLJpAHmd13pSKoa7V29wqAc1zZZsKaORx1cdyKK1LP2z3pfeD+aqxmMSz8JepISutHNXqSWrV1o6JHXOXfaqpi7m2iu3PyztU0BZliBj4/mutMEmjSMq8I/N2L4Ufs8BC7WNu52o1RQ7VTRQhmeevpWZxCuMqjOJm4RcxJXo0LWjGzmUXpzUeXC7puIdvCHkK1i1EwyQbMlU1EFt8uwelVGKYfTzNfHaV394JLX4pgbFUE4AxQGOvitVTiPY+6WIII5CEwuuBdcMiPPniZgayjOHmzEN2hKvqaVpgJsmXoMnZeojLhMbkZbWE8hSpPs9lqrnlNotfE4l/gujuJHL2ZtnkFXTvGWVlpfNRSjfyb+K94L7O8MGH8WBjly1IVV4l2Fw4QyiiYCy/aIXUQG+lnFWeLnG+XJiXBFxLVrVq8X7PtTyFw8yEVnKmF6c+TrZNM4nCmRzF+eiH03Zp0pGIehAe4vSqIYPdqkA3eaDd6VIhqnHRwuFAR8g+z3BzSChctHb8ysYaoCEc4HL6VeUlC00Yu8EmreSm0aqFmUehMWzydMcNxHVbz7rcQ/ZOoVZgvEDQGFHtB42ZeGNk623k36lImw/2eW3N/egGncnyFj0dUT4HYZDG12dlc0eLSXCzO93wuqaKlt1fPTwqVETCNmv8FL5Gja4PilQRgDPcS9GwSoOGML5dxe/pXi1NXezjmxfmWiwztId4M8txfNcmXFujuw5lA92o8SkEf2+31ZqZ7YdoszsQF4ideYYd2kCnjE3kY8/CtFSdooJCFnst+a8mXTOLPXhmTNaXs9QP7OIi77lRYxDJTgTtFFaxeFPwYtREQgLNz8LKyD2OujIOE1qxW2NmvzXBhzxCSEtWa0U1NjD3bnt+labEOycVQZSQXgX9Kx+MYPUYbcxg9nqXoY5QmcGRTgO/fz5ZM+1N/fkmehuLfC6oDrGHR87mQhXaE+i37Zz9wvixSUiLIz/AIp8MWlyyZ+SohrLtG71JikPbn1JOBSkX0GJGREx+lTQxACHIwb8yo6cXLvU2EdousZJHVBuRbw1ERa5Mp8XCLk1qqqWnu1VrTQ8M9H/ACrgyUjqVk6KjCTUGtVpSYTxGH0/JRYSAeTPcrKmrnFsslwZG64O/FCD+Q1Udn9mme1QwwmSGXIwL8yvvvK1sna4VKikgqtHa1cfeyQXJ19jHOXtK+loeGQuwX2ureClt1Ddd7rbU/HTteLs9pDyt6VKGNrr3dx+IVwZc0pHqYsMYHYxcv2jsf5eSmRZ3iLtcPqFBGTEWebfUpVPMEeh5flXmzcj0sep0o252OuDkL55OKM5LizbL+CaIVjVnS6+gmkb0vcydab53KMBN57U4A9OvNJwKjNjsklw6qGUf6VItbxP+VEw3D38kJ6Da3IHs7Dc7ZpFHs5OrEI2JCUO3RnVd0z7LKtx2+okFt2jtydWXsrkPSk9G9vJlXdRPZZXcOO3N2XeGF2edoqa9L0u7XpDSnbbkxfCSruRH2mQ+H5H1IuG31Ka1LtyyYRRBTvn0sp7iH2SD82uFK1hHRTip3tyfpS9nO3TdmmsiM3hIfEfz+aA5rSLPNSphMeUf6VAqY5SPSMvet4zTOWUGhsqhr8iQFJ1Zv8AzSCnlISzj/kk9DOXcuhOBi1IalktHJ0AzMSd+7592xNlRnG+rOK12Rg4TOPGBCWbJoow7mZSiheMCfJRfxCLRty0UyXAQwtdz/KKMqN8tGuR0eG1E1zvsHuJXdNhtoCxvcsMmdQ+zfF08p/RmzhcdyepqNqwjb3LTPh8Eh5vHd9SKOhghLMGYVzy6tNe06odG75KQOzbDabtd9KcfAdo8PaXer620s0N1zrl/IyM610uNFMOCmI5+lBJh8sJjo9qv+lcORhLLqQs87B9NAzvDcXzy+FSRjMbeYqbNC0g6HYT+FFTEEYZPltVvLsQsOowMLluycc+YoKvD5ZG/CyG3xE6lniEeWm4xUcqg5H1ez4UlJ+SnFGcrMPnvLiP8O1WFDh8fs1ljBdufS7NS5huNnZ/1IwyEfiXXLK2jjjiSkVFVRhIZxxwXZPqWVqgF2Z4xEGdt3MhWkKRu/K5RTqG3e5a48uReDmyYsbfJnP9k3jJnvYRy1FRZsDeO7N3925aOpqmFs2fc23ayiPM0jE7juy8K78eXJLlnBkxY/ozhYX7Q9j8327U3/secZcQDf6logKOMu4fPRO+1NG2TNud/NbvNOPg5lhh9niOD4WfZn7aMewx2tDG6UK6P6wuuXojUZx6G3LmJCsp9vNYfZ/H+wHbGnB7aDEvZK0vCUMlvV/V+peq1cMckpOHQW5l0PM2lI5lhUZNGcaOO3oUOShjKbXyWgOhYbibxKLJQtlzfdzJCyIJYyhrKFrb27lXS0rkBO2VvyWhmo5LCsK76lUTQyiWbhu+a6IM5ZqiuahEg57viRex2hk726ap8yMT1bqdRppDGrC5n3crulbpkNJBez3Dn7k0UNp6/wD61MIn3OOVzsqmorHp5Tz6f8q1jbJdIkEO7NlFqsQjpwJmO4u/ROwDU4lFfTU8koDueS20G+on0WI7UfaJ2Q7N18tNjOKOZhCxgGEZVBGV3QRchdapGOTIkvaTqnEGjMnvtG9dp6HEcShOoip+FRhzrKm2KEfzvay8zrP7RFZNKdP2K7IU1Gbla2JYn/vdQ3xCO0A/SsbjFLjvbSp9r7W4/V4pLn/9txtgf8m/KuqFy8I86c0vJ6Zj32idi+zJkEuLy9oa/pajwOO4LvilPT9Iusjif2qdp8WYo8Awul7KUZ/38je0VL++8+X5clTUlDR4OOVJTxwCPiFt36k2eIGJEwuuqGBv5nHPOl4IFXhftk5VeK1lTjNbnc8tWbl/SuHI46A1jenJSDqLhLW1MGTEQrsjjSOCWRyIt1v1ICy+nzT5xv7ufhTZQ+nLctjMZLPLJkP7k7br09KExUAAWdvJL3IuH+ZdEWuJA7AuQFJ0p0vLpTR9JIKQ2cnc7pgtw+oURimi+aX8ho6/NC4pEkfUmUD+ZkiJuaVvzSt9STKQLyJqaZrMs04+VubKLNzWLbLihs5H+pBxPSkeZaZJo+pZnQkgnktud+lCUzeW0kDluTet3NkFjpSd3Vag4nV4kDybkJl5IIuw3LTTaguQ6k2WSHd6f5p0FDlzWounTNNN4kY9aQmLqLK25Jxe7V9qXUWfShInt0QSF8+l0rW7shRW7RSt1yTsDmnezcvNd0s080rerVIY9379UiqBbcSNhMi5WinRhb3JzaKBjYQjcT+FONH6dyLq5rodKdESBttLuSYXu5Jy23myHqLNUSvcIRa7uIUjK3qyJCXJBc27NTYUIycm08SaPNOndbogfmkWmN+En1REVo59SL+Cb6i06kDYurcuHkJDo/vRlnkQu+SG3pzyQSLaifmSXDazTK71JMPuQEgrrbWXQt/KkAkPcilF8xyQSfRITELO+e74l3247rs2VQ9Rt02j80uMeY69XNY6ndsy2+8JbcuJb9KX3hKWub3Kucn55/pRDmRepVQWWTYpJaWiL70kt06c/CqsMyL5Ltr57X/7VOoWXMOIcQxB9wq2p6OKqDT96zVNCVwu27/ktDS1HBAWc93coa/xNY/7CqcDjtzYGEslQYlh8A3ZiNzeJaSSSOqpyaeews9LXUI8NgkLh8Vz+pTB15CcNvBgKqEBuYLFAmp7hLJmW4ruxsUlzx3+/VBT9k4xkHN3LzuXT3InH2nZ55NSy26s/wDBRZaEybVmEX5r2im7L01QAjYIiq7EewNOLFwJXuHw5dSFmXgp9PNcnkRYfaXdtTE8LjpkJLdVnZeWMyYM+Xkqqo7PnCeTxvcrTTOZ45IxckL+W70pUxPCRbGe71LWngLSDptJRZez5x9zfmToPHkoSFpj7t3pQnTv3CrGbDTh6GtJlH4c9nQ3NVQrIfB3crUrC9SkHMYkTWMo8vFLkNyWo+Sxw3EJ6V9Ha0fUtHQdqGvFpQYRLxZdKxLEe106FUcfPMkbFc/R6XTY9SVEw5BtHmr6CogkLY4WryqgxpoXykZX1H2kjjMcsxFS42XDJXk9DYQ8n5KQwxlFnlcRLLUnaKMrfxHt+JXUGJU8waPtWDgzqU4lpwwIcsmTkUYZFa1v0qCE0chaOxD/AIp1i3ZNkOnTms9TSy4gjYRLVyUuEm781UBUNHpe4qRTVlu/Ui6VNGqZbcMJALY35lDqMDpqoSc2AR+SchmMruSObKS1s2u9KlWi+DC9puzMBAbxBbp4V5riGDyDIX4bl4V7udPrzYhL+pVeJdmaauuta0vhW6lXk5MmKzw0ML1LMH5eSZlwkyYssxyXpeI9lTju4Ttb8TqkqOz8kd3Eyu+F1sqZyOLRgpaU4yJnzUfhuOue1aTEaX2c9+X5VRTZX6I8EJkdyZJvLNIo9bdUhjcdXdMsRl8kFxZLpDpztQkPkgAi8OTbkmzz5LvSWTrtvcgA4pLefSynw1mg6/pVXb5pwc/PcjwTVmhgrHj8dwq2o8W10P8AU6xrVBi3+pOxV0g65p2Rq0ep4V2iASEDf5ELrQBVBVWlmwEXhXi8OLSDa97irmkx6QbW4j+/VTopGqyNeT2GhhaNutrvi2qVU071QDYzcupec4V2iMiyeS74VsMKxpprb3dYuLR1QyJkXEcHl63e4VnsRKWnGzX8q9S/CmpiAnuz5ELLDdpsLqBMjCNsvmnGf+QskP0Ys8YkhItHRB2mcdL7R+pQ8ShlG7ZtbxKgqBkG5dJxNtG4pu10g2tewj81aUnbS4hZ5On0uvLCmMbb3TsNQd+jupaQ1OZ7nh/bZytbiCXxLQ0naIJG1Zh08187hiFRCI2O92dyvsH7VVkZjGb23LJ4os6IdS0e1HjDSFlm305rhV2guDt+V151T45JUaRn80m7VcNrHO5T2jTvHp8OKOP95dclVk1QHqFef0HahiqBv35+la0cejGkF9LMlHbaNVlTRAr8Qjpbgyb/AKKqlxY7xcH/AErtfiEFQWmd3xKoqZAEc+kc1qocHNKRpsPxqQubrVYfijSDZe38V5OGKPCRODvarSj7RSDbr+H3qXjs0jlo9bCS4Bf/AJqSOeWiwmDdoOIYNI93+lbGmxaCQObaLilBxPSx5EyWxd2XSnAmceaiy1TbbHTXtDkxO77lJ0Fp7UeWfTl710ZnIczVaNQ9o6o/ariyzSodli0lzelD4s81A9q8nQcZ7tXcv3ooTdlkVQw6M72pwKi74iVYEnE5v+pLiOO5nRQWW1zxlsO3zTvG25qpauYrc3To4gBFkx2/UihbFiEz83JrUqmRpIiA3a1Qwqm3M5t7kjmuHmxfSp1LGWwthMXgleIfSLqbGTxkLudp+oUyVR3Lgld4lVkJIKok42sgAZZ9RMosMzxuXAbIvSXSpBbhJRTG4s2dxTTJlD9EwBea7iZe9NVOGtkeTMIltSp845b73t9KmcQJO6z4UF1suTzztDgshSmDAPLQh8SwNfhMhOV7MJMvcq3DQmDnu7i8ln8S7NhM2cjMRP4hbVdWPKeXm6Z37TxGXCz4uTDaylUHZ2eolJpAO0W6sl6TD2VDMtD527gV62GxxwZBExE3MvUul5aOWPTM8jPs7w7mfJR2wdpLcne705L0yvw+KRid4nFVX3HuI4yYRTWRCeGmZ+jw9qcRdmvLNa3DZuIARSsxW+plIwfs2BDeT2u/iIVfB2Z9ntdnv81jPIvB0Y8MyviwlpnJlEr8H26s30rVUdLFSlmMjXC3mnKinCa4/C7rDuNHR2VJHmdR2VKTnGe73KnrMFOjK12cf3L2KWEMhbpXnfbDi+2l7uQrpx5dzly4VBbGVmjMWyZ296YKwR9JKVVzSSHqCamjCaITbaXwros4CKRON2qUcxCWcb2EKdejPudAdK4iL5PaqAt8M7RT0pWPvHvuV23awBG+zd81jRjeN9P6k5ETlyb8yz1spSlE2bdsKiE74ztVth32jV8JC7yPw/h8SwNNDu/EO1W1HhccwEYZ7Vk4Q+zeE5nplJ9qUpRZdOnidQMX7UBiAk8hyERe9Y+PC+C2bu5Izj+ayWKCdxNnkm1TJk1RFJdzu+J1CKqtLJnYiSCne7XcSkBQgQ6tu/qW/CMqsKGscSHViVhT13Tnkq32EBPR7UWynfPO5Q6kaK4mhjrHEcxyEu7VWNLWOQjk9yxv3s4ll05e5WFDjFr8rfNYPGawy6s9Aw+oazV7Cy1VzRjHI+j3aLzSTHrdAdx+FOw9qJ6d+bj8S459M5HWuqUT12lw9pj61MDD3HUn2rz/AAftg0jCxy25OtGHaRphyjnYhy1uXm5OnyI9PF1ONo0Q0JkOebELK0oBaHV2YfNZemxh44suIxj0p0u0DiWTuC4MmGcuDvx9TjhyaSTEoodjOyq6zHjJstLVR1GNRkerEXxJiSuiJs83H9yMfTJfInJ1rfxLP74OO52Zx+l07Dj1XIYsGdrKheqDLLNSqGqiuzzf6Vs8Ua8GePqJX5Nxh1RJIAu8jXeknVkEjjdm6xkWKWvsa1WTYtKI6OI+QrxsvSuz28XVKjUBI3lcnYZLnz6FlPvqfnewinYsWkLTNc76acTqh1cDVcRi253ZKQEjfUs/S1TkP7RvVyVnDVNJbrd6lx5MdHoY8iZPYm5shubLXNNMW3JGEjWiuRxOtMJibJC4vI+joiyLRkXTrmxLIsbYdEVr+TogHuZdtuuZADdunxLnD+r9Sdt0Ll9SafNWlZBy5x73XWzu5uuPnzf6UtScndaak2OsVpF4kuJ35OmyF1y4eedydAdLLuZFxGt5ICJi+n5ISK3TwkqViqIYZSP0rkkITXNaybutLPJJpO5nVck+1iali3NYxEo8MNPJLKACwlC9p3KZxGH4dVn4aoKHtlUQOdoVQCbfUtobOznyaQo0LCwizM20UXiH/MmuMwvq6XtTDb4Vz1KR1XEduu7/AMqK5u7aopVTd3emjqvJ+n3JrGzN5YxJRzMNuTpvjOIkLf8A6lFesYi5v70D4gEZZPmXwrVYmZPMixbO7c6GSTh/m5KAWJMXIn/KmixC7VVHEyHmRIkmaGGWR32gBE/7l5Z2k+3bD6GjnqMIpp8WKnf8YIgcdvi3eYr0SSq4gGzttyt3d4r43+1Coi7P4x2g+5oqrDjpJiNyKf8ACLvyAX/yr2/T+lhmm9z5/wBT6zJggpQZ75hv9oLD6yal4lA9LRzx8X2kpBK3TPXL/Bbyg7TU+LUcVZRzxVVMe4Dje4V+eMHaScvZ2CX8KaMhcR6c81sOwX2yYz2BxKyKXj0EzjxqaXcD/F7n+Je5m9LxNew+dw+sZYS9/KPuZ8Y82uSHFGFu5eadlftOwTtgMTUXHiqDe3gSNdb/AA7viWtnhlpzIJGcDHmK8afRaPlHvw66ORWmWk5PMZO8riL+EUxwzK1r3IM9dVALj8O/NxAechPaKymPfa52T7K3BifaOiAm/uoj4p/pC5ax6af0ZZOsxrybzhvyz2/Emipz5aEvBcc/thdmKG+PCsMxDGDbxGwwxF/z/pWLk/tIfad20m4HZjB6bDgMrQKCD2iUfzHp/SuqHSZK93BxS62L4irPqk6OQmJ+G5CO5yLpZZftD9pnYvsbrjHaigpz/wCEMwyy/oC518//AP5R/av9oRjL2o7T1FPERaxT1ZD/AEBotN2e/sw9ksJITxSonxKXO5+HsEv+a1WLHHyzB5skvCorvtd/tCdk+3XYzGOzeC0GJ1tVUBdTVxRjFFHK24TtfVe0fZX2w/2u+zLs1i7H+LNSMEwk+4ZQ2P8A1CoGD9jey2AxFFQYFR04kBDeQXnq3qdYr7Eo5ey83bDsnIb/AP0vEfaIB8PBmG4bVq4QlCkjJSnCdt2e2HVGVrt4UweId8m0c9VR/eD55X2k6bOsMu9y8Sw7R1PKy9krg/8AjqBXRsQ3aFn6XVcNY8ktjARH6Q3E/wCVSMVjPBcP9txirpcBoP8Aj4lMIXfSPN1ooSMJ5OPcRaiFhf8Aw1VLjEc5S0fscUtUfEscItxfV8KwPa3+0t2I7PucGGNW9ra1m6wH2emu+p9X/SvGe1v9ortp2qA6eCrj7P0Bf+FwwLCy+I+b/qXXDFM5J54L4n072h7VYF2TEn7QY7RYSXVws+NM/wBIMvJ+0/8AamwHDb4OzfZv7ynfMfvDGTuH8sLafqJfPeG0Z45i8FNPVuJ1EgjxZXuK519E9nvsRwTsmedbG9fWBkL39IkutYlE5O7KZ5ziPaT7RftYcWra+rCgd9lMLlDTt9MTaK0wP7FYsPtkxB3qJerhk1oj+VesTVEdCBNTRRQA3hFlDlxx8s8ltCBjJowWJ9m5aVxip42CIR/ZiNrfwWYroaiE8pLvS121em4jjDyEWTWi6yWME1URMeX1Z8l3wODIjITVDx6PmmXmbdq/5laVOHxyEW9yF91qinRxXZMz/mXSjlaK4pN2iLie9PHThubX3Jp42Ei5pmTVC4lzrl1xF4kJkxXJNtLO1VYgX2kuW++5dfaWWSXyTADxc0u5CXVb4krnHmoA4/Umz6UVumeaFy1QXEZPO4W9yYLkn5ef5U0fSoLG7bVx/mupW7eaqwEgIhFK33oP3plI7tyybJR5Opk8w3XZ5IDj8tqyZa4IpDd5IHha5THj26Jo43FtXUUbqRDkh79VHMdubMpp8ifNMEPUoNBkxTZbnHkpBDtzXBjQQ+BounRknHTNP8HVIY9v1IFtIYYWu7krXyyyuUhxYea4XPRAnIbtERyy/muMLC6dGO5dt+aCBr3JMPvTj7RzSbmgDrCyJtpIelLqVpCsNdbml+Z13pHkoGF4fSiaRhbJm3IGzSVgcufdnmurl1zd6WpaIBHLre9NuWuiIhci1falb5KCkNakittJHaxCk4oAAsh7nJJi1/1LpDtSYXJBaRy7TJdbmKRdaJhdANCYdvqQ27vq5J21ODlblkgyY2PMfUibr5fSj4b3CfSkw2nkWfvVgewFJdrnt9S7xNv7lDKbp5i6XE7/AOKzo67LQJNBya4U4BNaKrAqLU+NQ5aooaZYhldqyeGRo2Hlu0VaNRa4t+ZEVZbq6Qy19ueEdm3NIagiEbzf3Eqr2y+0ndiJPR1Vv1KaCy2CRy73ToFu58vEq0araPMfPROhUMXUe70qdStywCqtHR39yfaue/V7nyVS0nTqy49Ra+WdyWgKZowrLgzZ2u71Kpqrdk7ssl7da+ea62LXas6lwNFkN3Fwqq2+Nit8IqNUUuH7ms6llI8WePod0Q41cO9mJRo0V3U/o1EPZuhqLpGBiFRa/sTTyZtE7EPVb6VT03aI6crQ2j8LqfSdoHLXOzLxIqaY28c14K2bsDcBHkwl6VR4p2T9nG1421W9++GqNoG3vJBVUoVgEx5ctVqsjXk5ZYl/E8YrMLETLZ4lU1FC0d2cbr2Gs7MxiBG0bFbytZY3F8HPimwA9uXkuhS2OVxkjBnHb3Wpo4+rJriV5V4TJHc7sq6WlfdyIlRKIGu13T8NU+Q5ZbU/DhstR0Bcp7YDUWD+GynwU48Coqp+t/EtJhtU8g6RmQ/Cqih7Nzyam7AtLh2BvT7L33eIfChsqC5JsUzk7E16tIZDEWfVMw0sUMI6bvUniIBYWf8AcsGzoSJQzH37iU+Cot8iyVMRMJc3T0VQw97qTW6L+CqjLm7ipoVQZDm137lmWrGjfNsyUgK47RAHZTqaqdGjH2cuiP8AKSEuGWf4f9SrY87Bd3uJ1Kp5gjtYnu+pQXexFrZIChJnBhk9Rbl57jtLWXkwSMQ56Wr1l8Np6gLzZhAeao6+hprz4LXCPiWkZamOXGeLVuF1BCRk6pJ6WSMy53L24+zMeIAbeLLRYjGezMtLKTHAT+S6FKzheNrk8+OMiHVNSC/JlfV+GyQkT8NU0kL3cnFFUJEW3ut3JXeactfchcdqYwbbfpRCP8kPD/SuNtudAHC5LrFqLrpdPxelBc92X/JAUE5e5daTTkg6u9JBpQ6xNcWqlUmd2wv1Kuut/KjaZx6UEtGloCONx1+a1WG4o8LjluFebx4gcemamU2NHHozv/FBl7ontmG9pOGA3u1vfqpUnaanmA2laIs/EvGw7RGI82JRajGKib+8f6c1LhA07s/iejY3XYfIxcOVvpJliK8YyMnB23KmKslk55p+HiEAvltVqjF2I4RzzvRR7WFnZvypFTvzfxJohcSyZUBYQ1gR3PkxF3XImrHkkJ7GHS3aqs8x1XQmcS1QKmWYVktOJWn1IAqDIs8/qUPjPInYx6WZAy+oKh7Bds9qso8cljHhu725LNhI8e3w/C6NpPfuJGok2XcuLHmT32kmzxAqhhYndU0sjl3/AM1wJnEh1VBsXk023RKOSQRvzcdOlV0FRcYt1ErSnp5ZPLcsjS7J+H41LSyi7G/0+FazDe0hzdTsJZdKxkWFyyHkLaq6o8BmExzJS6fk3huje0vaICAWZ2IvSrmkrgmjJ32rGYdhZ07D+Hc60NHGW3Rx9S45JHp43MuWqIy5IWm/SmoYWu12qYFKxd7rA6Emxq7vd7RQ8SO3J5P1KYVGH0qLLhbE/O5Ca+yWpjBVFr6SJmWocu+1OnhPezpoqEhHXctVqZNTI0gyE+bHahCaePvYk+dO9t6iTZDo52krOeftJsWJHuv71NhxIOl1lJpnhPR2RQ4kEZa33J62CytG3hqGLvuUoCuL0rNUeJRZjm/81cw1nEtcMrXWEoUdcJpliIvcOiNs92TJqKTdqSkDI1vNlJ0wGikeN9W3JBu1bb9ScuYiz0FCQuQ5f5VFlpAHI4xXtmBN7lBlF6jyEepyy3Ke8d3mgePuze1CYnCyr9llvEgk/mkZVNLT3vI5F6RVl7Ld3XCgOlcSL+S13MO2ZiXHJRcmOnjK31Mu02NQTS5PTsJP4SVrWYWVQ3RGPwqoLs/JeLs9pXLVNUcrxzTJv3tBDJYDMArlZ2mtCzwqDU4PJCBObt+ZU1SUNpAb3WqlGEiJSnEKprHkl4kUjibel0QY5UxsGcjll4M+pUVTiEdKXIz+lRf9oAzuaJvdcuvtxOJ5KNvT9puGHDPb9XcqbFaWbFKkpGk/NmqEe0TyFkMbe8fErbDcUgqJBBpbfMSS7evKH3N/awf9mXkt1e5RanATpzLYRWrc0kcZCLvI2vIhJLFadpqPOA7Tbnc3NZ7mrxKuDzmaF6csjzHJDDTnJz6f6Vc1OHySOTPG5Fn1ZKE0fs5ixs5AtUzlcKGKbBwqp7NSHPwrR0fZeAR1d88vEoVDUNDLfEG4XWvweujmkEKnMRy8LbSJZzm4m+KCfBnYOzMkgk8cTmOequaDDY4Yhc9o945LWyYeEZDJHKQF6clyShp5oivzM+q5cbzbHeunophw2CaLPiMRNyVdWYDJHvAHL6VpYaGmEhjvsL4tqkS+z9ByBd6c9qlZBvEmuTFx4aYjruu9yJ8PePnmKucQrKSnukB7rPCKytV2okrJSaICAs/EuiNzOSSUGSZo7T3u12Sg1P7LK9h/empq6pICNwf+CrZag5ObLZRMXL6Hzm4fLJcirLeX+Krzkcn1Q+LJs7VqZ3yWxVTkGrMRP6kPtT7vT81AEre7cjYmLluSoPcXeG4oYnlmxLW0GIOVjcRty87gmaOTNtq0GG9oApwFnZiJvescmPY1x5NTexVTxtnff9LopsSMRz6RWUi7UAREzPYunj1zZu7Lj7J1rOqNZFWca3M+9SBqgEtcv4rFjjgF/eLn3ta1nE/moeBGizI2/t0Ytnkwl807DiwiXMLf8qwf3k/fJt+aNsW6WaT+al4ENZz0mPHgt1st+FTvviCy+9+S8vbGnEND5+9S48UkItZHt+FYPpTeHUP6N8OPMTjk7K5pK65h1ZYChzktNsv4q+gqjjAX6dVx5MK+J2Y8zRtaauHLK75qxo6q4h3bfmsXTVjya5ur6gqLoxfxZakvIzdOons9N1TZraeq4g5BuJSgqvks4GIPGGnUihxI89f8F5EsB7kOqRqAk4muSO7f6snWfjxA7OZ3MnwxAyMd7j8S53gZ0LqFIvLvPIVwZG7s7lSPXGOjGkFUeed72qewV+REvLdv5VzTMcya1V0NUeeed31IxqDkMncGH4VHacSu6iYRAJEg4l3eopk8h913ejYtcmZk9Ct7JBe5AfLLRBddrmhlmYR5tclRbkg9dzZ/JK1iLN8tUz7RtFmfb6kgqAuzyV6SMnkQ7b3If2ZctqBqgCQ8a3nlzVJcGbnEKQXI/T8KyHbG6jrcOr7CAojtvLvy3LVlVXDq6oO30b13Zios/a078ViXX0/GRI4epp43JGjhFqimCV26wu2dKE4Tv1WZ+z/HvvbstTXvnLA5QmP+X+laM6hiUZMU8eRorFlWTGpAnTndz2qPMLQ65p3ikmpJgkEm9S0SYnRAmqN5M6aKbvSqSCNy8WXiUUyYue1dkIWcUp6kh6hreSBqhxZRmzkLNmcviFlWY52qwTszT8TGMYosOH/hyzje/wBIc10Q6eUvByz6iEPLLj2i48m/eK+Iv7QvZ+pwP7SsSklmOeKeQjhue7Jn3Cy97xv+0t2Xw85I8Lo6/HJe4ow4MV31Pr/SvFPtU7YVH2nTlWVOH0+HTg1sccTuREPxE/Nex0mDJilseH1vU488NInkAVHB6GYjA79ykx1HtExOb2kT3WkodTSuJk2e5IMybLxCy9uz5qjV4Z2qfCYogp3Iii3XXW2v8JLZR/b523moAw/CJ2pR9cUZSzO/mRncvILro+W5bvsnjQR0dODSMBxMTsQ7SzbwocVNFQbh9l632f8A2m/aYYy4hPiFRAf95WT2RfpWvwD+yaEdh4zjcUHieKjC/wDqdeh/Zb9o1N2kwcaOvrGgroW/BvfSYfFu8/hW0jmaoizB2IvmvOyyyRdHq4o45KzIYD9iPYvs7a8eHHXyhu4tcd/9LWstpBJHQxcKmijp4i8ETWD+lk0BPZyTdzcvE/h6iXM3KXyOtcfEcMmz3u5Jh5PftRy0NTlmcZwD6pdv+KpcY7VdnuzMZHi+O0VOLbnDjNctIQb8EOcV5ZIxesenpSlZ2Gx9U7htDFWVZV9HRPLX1cYRSSRM5EYt0ivKO0H9qLstholFhGGS4zKPKQ2ti/U6w/aX+1929xSD2XC3o+zVOTW3UMLcUvzkt+y6OV9RCz6wl7K11LAVXi9TS4HRs2suITgGTLzvtV9vX2T9h7gDE63tpiQbeBh0dlOzt6jL/SvjzGMU7R9uqwZMTrsSxmcuRVUxy/pzVp2P+zGt7VdoYsICWOnqiZyMSboZuq7yVLFCPyF38kvij03tb/bS7Y4lGdH2Ww7DuyFA+1ipo+LUkPxG/wDpFeRw4H2r+0rEvaZXr8brD6p6kyP+p19H9lf7PPZvs6QSYi74vP8AE1kS9No6Gjo4OBR08VHALdMDWoU1HwX2ZT5mz517Jf2ZZ5jGXH61qW5tkQbyu+JeTdrMDqezOPVuF1jWz00jg9vSXpL9K+z672moM4KPb4XnLw/SvIvtL+z/AA/FqypomM6Ksw6g9uaunYrakXe0wu+HatkzLJjVe0+dgI4ZRkjNxkbcxD3L6Z7DdsIq7snh0lfUF7VZY5m93EJu/wCa+danCZKWUgOSIhZ+oDuz+leo/Z9g9FDgpVlSZnLK9oCXh+ldMFZwSuJ6PXVEVUROxuQk2lqoaqojF82k/mhlqI4w/DPaqmrroycmJurxdK7YROeU9hVFcG5mPvVXU1zCxMuTzdWtqrJy01e5bpHM2M1dUeebP+pQZagycmd0/NuLXLb8ShyDu5qkYvkJ5H55pcS4iUc+/XaheR+bsmKiU8jEQvkltu7vpUMZnFEMiLDUmF1pt9qijM5d6d425AqHbepctZN8ZxItEuM3enYgj+SaLp06U6WUg80we0UmNDJZ2800PNOuOiFxSRaGnjQ9P/JOv0oNLVJQ0/Mly67uTjDci4N31IAj6jqhMmT7wuXvtQ8HT4lLstEd+SRwuTZqUFPcSmthb2D4hQohvqZ947rkHDkkbVloZMHbv2pl8P4Y59X7lOpXeKTh291qXBVudGw80ydOwjn/AJk9St0V1pWoCjt7n1VgVO/dkSa4NyloNiJw+8UPz5J8xtLJtyEh7lAwCFD/AJkTju5pcPegBvxdyC3uUjh9L9KTw/mToBkB80dvSLf0p9oWXRFhHLxfCiiANctWRWvau+HluSYX91vzVFnOG/PpQkPvR2vbzSYXuQA2ukNvN07aKRi231IAYtbvSIerR0+I9+iG34UAAQuXcucP3J5xZCwoAAR/qS4KNx0/7UmHVFApAWsLoiHQUfUi4PdkjUHJjFrW+pGxebW/SnBhbPLJdGNu/NAPwBryZG2SK3yZ0hjuIc2VkNnozkiu5KuCsuHmiGsfm6yo6LRaAQXZ/wBIoxkbLLNVYVXe2f8AFENU3LVUXaLQZNuWaV7Z89yro6q61ulH7Q3JAtibouiXk6h8YS77U6GW38RtUFWTOJJ05ujeokEtXuJReIBaCfSj0J8r93xKaCyZFWSeV2XhSOqctcv/AEUK3411sxHPP8qKD3DpVRjal7U93daouvn8kBZ3IoRP9sPu8ST1FwioQl73XWJ0UBPCZ+edqkx1T+b6+lVd3euhN8xSDY0UNdbblmKt6PEjkt8Xi3OsfFUONum3NWVNXOJ7H6lm4midG5hk4kV7g3T+ZQKrCYpLsgYbvCm6LEG4QkeV3SuVWIAMpOJvdl+lYpNGrqjP4lgIco4wIn5kTrOT9nZN2gbltZJPaNXN7U1NTgQ6MtlKvJlpZl6LDY6MNdxFzUkSjEbMtql1FLa927d4lEmG27JnWhIYSB5Nt3KZHVBIGWVqqSJxIX12oSqGutZSBejM2XNISYn5qh9q9S6Nc9mWaKHsXjSac10ZBIstSVMNZc477h9SeaZiLP0ooNi04jeb7VJCoYSHXn4lUhM5W5Zp0JHHmpaGmaAMSYYhFg3epNDWFnfnuZ1VgWvpTzTMLZtuEVlRrsaOkxKSQMpFyQeI+bNbcqeGoe8bH/UrSCZ7BfYRelMu7JlBTuU2eo/Cp9ZhIVmjs1vqTVNM3o3ZJ0sS9nhJzZZtv6NUlXJje1PZ1hiIo42t8S80xfCWEicAuL0r2bEKgMU2MFpE3STrJ4n2dPc7A3vXRGfHuOLJH9Hk81Hw9HZRZI7SyZl6H/sXV1xlw4HJu/ROn9l9WMN5hu6nH0qrRisc/J5gUdv5kBDrytH0rYYl2VkpwzaN7vUsvU05wlk7bhVE/wD7EIskurzRELk+dqb4fw7UFpiflzXCJHrbytQuKCvItxdyXD705aZc229y7w3HXJA2wGjfLNhRNCfu+pSI8ytCy0Vc0WCnWWgEZEXwoIbcihYjG7JkY5/mWsfsnUW/s3EfkosnZmQbswIfqZBNMoWuuVrhUfE08f8ASkeCnG2mf5lY4RRyDUbWYcvEkkQy+oOzPtAZm27JDWdiaghJ4rD+EVrcLkaSlDPITbnapltrqHNnYsaaPMR7F1sj5MDXMrCk7EmNvEBiL1elb63fo+vqFJhciyS3kCxIxU3YkOQBeXzVdUdk5KHeYPb3L1CKFh0yu+p06NLFUCURhxBLl9SXcH2kzxSaPhmTPtUe7qZbftH2Nno5eJw3tN3K3PpWemwOS27h2/5l0qSZxPG4uipcvPpTXEt1bNXMWByzNkETpS4HwdDDd36qVQtGNYPCc0gn/pW0oKNpgF7G9KztFSvGWQZitZhdVHCw3ntJRI6McUW+H4TdyBs/Urylwt47XcP/ANpcwfFKctGZv4q/jkuDPJcM5NHq48aZEhoWFsst3wp4aV7tm0i5qYGRcnR9IrHZnUo6jUUJiObuydjkO7uSEdLcrVwBt/emVRBxvtRT9neB7RHNUFLnkNM1xDkqag+1jCMQklBqauARIRjD2d3My8W1ah5vZ+eWaqMR7TVNKRcOmch9WS0S2OeWyd2XNNXBUR8R6eWC7wytaX6UpZItuazUXaKpkcuJH1btq4eIVFVyiL8qO2Lu8EvEJjuJ4za1ZLEcStuzPerbEaeshhI3ZxAvSyweNFIRle7kJcrV040efmdEh+0DkZNxHJc+/HG3fz8SzTU7CRZ3Iy2tlqK6dUcNyNfQ40dw5OtNhvaKUQFjkYR+S8uAjEtNqlU2JHCOXEcUnjTKhlaPbKHHo5A1kb6lc02IBI7M27NeHUPaTh8siL4lrsH7WQFax7CJcc8R6eLqV9nqDEHhZODJas/h+JBUAJNO38dxK0jqGk1ztXK1qepCakSnK5k05XPqk0nez3Iuoves2aHXmYeaalqnHk3ySMX/AP2lHlhtLNs7VSRm7Gp8QMdWZit5qK2PU8k5RyBwh8JZ/wCZTJCAX/E08rlXSYbFMXJhzWqSOTJKd8CxLEIyhKOJ2KQm/isrV0pk28N3StH9z22mB8n6VJOhu0MPzLVNR8GMoOfk85raExfouzVDNG8Z5Zbbl6rV4KBBkzflVDU9kZKh87LcudzdS6oZUcU8DMRwX7lIoL46gH0uH1LZB2LOGO9w/T4k/D2bhh3mxATervWndiZrBOJKwSwgBqiB9W6hfatdR0MEgDw4v1OstBVQ0dwNld1fNSIO03B6Ge/1eFceRbfE78bUPkT+08dPh8Ys8VxG11orz6aN6iUrGfn5LVYhWfeUuUjuaGnhYWybIhVQeiMMnvZTUOGyU5Cedw+nxLR0NLETC7M4y53fUjgpXIc2sH6lNioWjLiMe1lM52aY4ljTVBxjYZuSsYyAtXyLTwqBDwiYSz2/CSn08Md2j3LikelCyQ8cJW3gxqJW4GFUAtADAZPc8nhU/jByy3MjiqtNH/SsLado1aUjP1fYc5AJgdrn8XxJmH7OQpy4khjKb87VqPanu5sjGucrsh/Kn3shn2ofoyGJdn4qUcmBtzdIrN1HZ0JmJgjtIl6i5BMWRtdd4clHKhj5tG1y3x9S18jGXTRkeRVPZl4Rzz/Nkqyrw0qXV9y9KxjCZ5JyYH3P0iSzVZhMnFL2h9renxLvhl2R5+TDp9GPMkNz2q0q8NITJgZ7e5Q5sNljDUNvqXTaOVpkXiHcWSIJjHuuRFG8ZE1tqQi5FkzOX0oJ1DCoflm6kBM/m6k4f2dxHEpBaCne1/ES3GFfZDXkAyym3E9K58mfHj+TOnH02TJ8UYeOZ7kfGciyzu/cvQaz7NTo23xtr4slUn2dejPYDCXyuWa6iE17TSXTzg9WZsY5SHTpUujozmLJxt+paWkwO4s5On0p8sLaF8wB38NqzeWJUMDGsLweLPfGBLUUfZ2jjEXPhjm2lrqppafgj+IziramzjAXB2JcGWbk/ad8IqIdTQhT2tHlt8KAc49btqMY5yPOy7N/CpsGF3av0+JYbV8i6sCiqmHRncbtzktDQzBJaIPu7/iUCjwtiYmZs9FZx4f7Lbw2uIfSuTLODO7BjmuSyhhcg1Z9yIfw+9/VanqbOSAWdrNOlL2N5DF9RXjuXJ7kcYAVTD3ukdc5FaHSnTwsIacjc7SUB4+C+fh+aSqfgb2gSirLX0d1KjvIBK9VoEw25tbnzVvTi1mnSSyyLU2xPYkRC4mOb23c1JKRhe93TAR2jp1fNBJG/eVxZLjqztTol8YBfNjbmuHiAR7upQXFo26mu79VErJrujcS0WK2Q8zSLCbFreW7zTPt11ru7CSpDmYXyytSeRyNda6akcb6lsuXrN+V/NkmrHtHW3RUxzOMuiEqrbn0rRYDJ5y7auLzQ+2PmO9lQ+0WlnrudF7Rv63Wv45H5JeDWNlq7kuHIFVTzwH0yA4v+lUXtTZdSdGstcXz3Ijh1ZMs1xMZ9leIPh/aTGcHOR7esA+JiXpftXVq68K7T41/sP8AawVfIZDQTZTfhtcTi47v5irGv/tCRSEY4P2fq60/XOYgLflbVd2bpXlanA8zD1axJ439HsoyHIWm74UFXNFh9Mc9ZUxUcQbnOcxAW/ivDB7Rfar2u0oqZsGpz8VNHZl+c1Aj/s+452kmKftDjwXlzE5DqD/6LL8XHD/smb/mZZrXHD/7Nz2p+3zsXgJEAYjJi03/AA8PC/d9T2svNMY/tMYnWGceBdno4LuiSsk4pfpZb/Df7O/ZDCwH2h6rETHnxDYBL9zCtRR9ncE7PxCGHYXSUdrW3DHcVv1OuvHLDD2wVnJkx9RPmc6Pno6z7V/tCayStrgpSfSKkjanBv4CKl4T/ZrxGqk4+I1lPEZPc5SyPKa+gpao5B6nt7lCqaz2dr33CK370vEeDn7EFzLk8/wz7A8AoTE6ysqar/y4rQF1rsN+z3sthYnHHgtMcUjWPxLjO36nU8JHK038SMZnEc3dZuc/tlRjjXhHyH9q/wBm79he1p00j/8A06d3Onl93xe9eeVEbCZAztcJW3Cvt7t52LpvtC7Nz0FRG4zsxHT1JbbD/wCi+MO0HZ+r7O4zUUVWFpwna/xL1MGTdUeL1WLR3HwVE8LiOeff0qVg2cNSD5uKizlaJM+7zQ01Vwee7/Mus4v4mtwTGjwXEDM5XiEDutH1LZYV9vlXgZyhHGdREbsQFI9tj/8AT4V5BV4oFQ+xt2fUSY4jFa7/AL0nT8hG19nueJ/2lMUmAfZ5IaMW6xihYs/zOgqP7WWN0+GjTYVhFLT1OWtZK1xG/qXjuG4DWYsfDo6aWoL/AMtrlocN+zXGajEQo5aCWjz5yyjaLfEo1gbp5P2Fjv2vdtO1F7V+OyjEXOOBmBv5LJVdGclIdXJnOd37SR7iXt/Zv7I8EpZBKtnkrX9PSOa1/az7O8AxDsTV0lJSxURg14T57s28KG2vo0WLdXZ8ljI9+XSIp9ifrz6d25dxTDZ8Jr5aacHCUH8XeyaAbkIxaPr37HIezeLdlKXE8OwqOCtB+FNJLvK9mHcPkt7T0NNDUyVcdNDFUTDbJPHGwkf1Evnz7BKwKrAq6gp606XEYpOLwuoTDbuXrdBWYrRmQTyNKGXUsp4rdnbhz6qqNiEISb3diQ1BRU4E8j2CXuWQnxyUdc7Lf3LNYp2olJ9TMi9OamHTNly6pI9C+/qCH8PiOJN4stqz+KDHXTSySVEc4GxC4l02P4V55U485Fm7KPUdoLoSBvEu6PTUcUuq2Q/J2N7N4fVlJT0EJSu/VJJfb+VyUqoKnp6cTkaIohbSMXWemqoyuzZiUGpqAFi5CuuONROJ5HIm1ldTyS7GsH0l3qoqarusa1Rama3cx3Cquorm3Mz/AEkt0c02T5qqK7Nmt181Amqg3MxqFNIRNz+ahmRjbrtdVZlbZPmmbPR/5qOU2vPcoJl6UBSP35pWGpNOYcsky8m3LO5RhkfPakRJWjRRHbruXUkReSDifJK5+5CYUHc4omkflqhjG4lOCGMizfcglkPiH70IzH3srb7vjIM825eaTYaGauiXRChvkyRnGdytqfC5CDKxTxwXjWtlb+ZAVyZcxe3Vtqatclpj7PnI46OIkmJezskYln4VBWpQ8Fy5KZT0rWi7h8Kn+xxR9e1PgUUegNkXerI2KscPuk2BcpQYKcz5A3xK0pKU6hxs8XhVpT4TUCeTN07kDS2M+PZu4fiFFH2TOQtcrVtaWl3ZHlaPqTVZUQUbZAe7qYUrL1MXU4L7H/dqPdJT822+laGsxS67PI828Sqqrh1FxvkJJmboje1RSbTjtXJuAI3Nkoxj71Cl6kNkByVEY82UKWqAuSRixc9qiyi3cobNEhPI/hdRiLzTjjouWj71nZuhu3uSt70fD0SYbebKgBt+Fc4fzRsKJQAxbqiEbmR26JW2jmgsBh1zXbfd3orbkVvegVAW9SViMeWeaW1BIBD8K70lnp9KTjbc7IuG/NWAPp1St9zl5IuE6XD/AFKAB6Wt6lxvePcjGO1svUjttb0qwGbWLwo7duu1O28kNu3vJQAFtvmkIp1hcvhSt/8AgoFZy1cbzR2vb8SL0vkgG7ALNIh3f/NURc+SK1Ars4MbCPNIRa7PPakMb5+lPiNujblaFyT46gPNPjWAJZZqn4z56Nb5ouI5ElZdFv7U3uRe1MPkqjfnruT0JeaZVFn7YA9/Ul7Vt5uoZWZcm/ik0gXZZ3IGShrH96dixBxJtdqgOQC2vh96HiBaWSBbMuAxC3uckY4g/vVI9V5MiiqnLytQFmgirrtc+lSoai4FnArGjPVlaU9cIllmgtOi1AbhF0Qi3eo8NYxD1pDVMRalcoNdkPW2vouPt5Jo5u5sk21Q/wD+yglzRIEmEs3y1RMWnNlH41o55oeM/NlAt0TGLdptUgJLe/4mVeMwlanhkQWnsWYYhILdT2pFXGUmdzqAxe5FcgNi3jxBxYWzf+KkfeHva31KhCbQsn/kj42hZ93pU6lKRbHXMRamyhz1DERZOovGu79qDiXIoqwyku70y25O3MOjodglpmqM7B4fn+pIR3J8Mi77hRDGyA/2MDC3ciGP32o7fLd5pCJbdVIJBR5j3upEMzjcz7vqTF35kV1uboLJkVU/k3p3LrF1N02qA1Rby8SdCb9SKHsWlziwu3USnQ1D5ZdSpwqtubsn4qgRFZ6l7GggxC3rf8yle2NMHDN9xMs6Mnl0qQFQfcSjUvYuIqEL8nK0S8X/AGqRMUFOAAzuZKgLEJY7d6izVxyHvdGrHsjU09ZTwmJxllIpP30xOWQgfmRLGhUEKMKh425/pRqNZTTVw0FdSm3AC7LXTxLyLtJgsVPNJlkRfCy38NZwzzF1HrcHbEozfJh00VxdGWSG69p43UUbEWTNakGDuTatt9S3x9h5CkNzjIwHlakGAxxlY4PzW1xObtz+zBDgrzHkLP8ACuf7O1Ek9kQcTwr0unwOK7Z0d+in0uHxU8mbA3uSZSiZDB/s5OaEnnlbldtbkrOf7OTpWzaPii25yy5LZ0wsLZuDDb4VdUuONCOTgFvpIVi5SN1GD+R5XTdiZ6iUQjp3Ae8sl6h2Z7I0mC0Y8cLZfUTq2DHoCDPhCxfJVldi3EkzsutWblJmyUIeDTw/dlRDY1JERlt3WrNYz2PCqufgOFz6WjtJVwY1IMlz/pVxD2wnjEWvuEfCTKNZw8F7wkqkZ+L7O+JzjARu8Sfb7OacS0tV1UdoJ6o/AH0ilT4gd2Znb9Sq5irHZUS9l4MPIbAI/iHpRPQx8Inya5XNfQ1dYAvFIxC6g/dstPske0viQmU1XxRX+zsOmS6MIbnZ2uT9TRnHzy91rpgxIVRA4VmejMJfC6dhJ8xyfp9Kh2vIV2TJ0Kgx6GtJKqGjRtg9NiVGHEka4W6UX+yeCQhnODSl08ln6eslHk7CptPWSzSams2n+zdTj+i2bAcKKmJoKcBt8JMvOe0mAzR1h+z01w5+Fehw1Vtt77enapF0ZatYRfJEZuA8mOOQ8UPDamE85InBSYKWXPKy4fiXrvstJUETTxx/VkmJOzuHjqGQ5LXvGH4v+yj7Edn4sWxIaaocoBKMiYh9Su/Z/uupOCQ2vB7TEmUjCqdsHxSnnA7QvsMR9L7VY9ssP4fstflaVRnFNbu3h/7VzOW0jaK0RUjXejIk0WKSi/LaqubPud1DOqONv2jl6rVqsaJ7szShiTyHqnWrmIN5t9JOsVPiko6ZuopY5OOmTFkq7JH5OvyPQgrGLk7fUneIEmj5LzYu0ksI+AfhQN22njfPJlXZYflxPSZY4rtchH4WSjhju0a23cxLAUfbaeoOxmuL4m5LR0OOPNGLn1ZeFZvG0aQzwkzQy5FGQOO1Zmu7N00zlazDd/SrqKo4lru7KSEYE2ebXepQnKJrJRmYufsbFGBZgxXLM4rgL09+Ue1eutG1uWhCSh1OBwVQFk3Vtt8K1jlZz5MEX8TwyppyjfRQCkkEize5eh9uMPwvszCUtbWQUOmkch3Gf0jzXkdZ22esm4GDUTzk+1pZW/0rrU1XJ5Usbui5YXLe5tEA/lEVFHtdRw1Ax0jy4lOL6x03T+pRKbsPjGMGM+N1EgxPu4XSP6Vq8LwmkwXbBA0RByIm3KNnLwEYV5PQew1dW1lDxazCo8NF90f495uPxbRWwhqjJxZz2ryUMYrKcxcJDK3la6tKLtlXja0kHHH1Csnis9DHnS4PV4agLBzkYVIGoDbvEviF15e9ZiFUHFjCSQPULJygxiphlyMyHzEmWXaOpdS/0ekzVnD5G3LpRQ1gSB6lk6TGHqHFpgO7uIW6lbUk1vLMfhJZPHRsslljWD7QHDdvp0UP2eopW6rxU0JHHXpS43kyE6G42Vvth565DkrYMpAv8Kg1eHhVBnoEvqFV9TQ1lOwnGdwD6XV0pmVuBeSWE+bIWFuT5KhbHDhEWngfd4lY02KQVQDY9xekktGillTJ4jt2uhqKPiRZZX/CmXm4bZZuNy7DWa5Z7lnTL2j9kT/Z8ZC4nj9JJT4CxCJtGyt/bAIder1Jg8Uj3B4elUpTJeOBQTUPs75WOJDyLNKGlcn2O4krWSEJNepNDG0euq1s5e1yMxxvDq73EngJybPw5omyJtW2oXhbmzfpSs0qiTARjo2RCrCKoYQHRlTBmOufS6lQ1FrZu92azcLNVKi041zckXtDl4bVCCoYmzTrSfJRVFqexJ427M2dSYybd6u5Vr1DiQsjjqnu5KXBMpTLYJGzLW1OtJbdk6qxqmLv3LvtTDtztWDxM1U0Sayqp6cOJIzGXcI9Sz+IxhXNkzWkXTb4VYzcOYs3ZiJ+aY9lASvAXWuNaGc/dwVdP2bjmPfIdvcXmpEvZcCHJ2uLwlkrSEgJstRJOw1g35ZuWXO5U8k4+CFjgjFYn2Tnj3RxuQj7kGD9najii/sjkWdraL0uOQJG7itbxKVTRwRvc0bAWd1wqfyp1RP48Lsa7J4KeHycST8LTK2QLlsoZIhtfK4fUs/7VHb6kcVYIkWWVvxLysqlm5Z62Kcca4LutpwrISEN2fMvJVtN2Tp45xM75S+LpZDFi1pfV6VKbFm9a5lHJDiJ0OeKfLI9d2ZCQ/w42EX8Qioodl487nFtvqVl98GWmifauaZs8lW2VIjt4Ju0VcvZuMY82BjL1Ku+5zjmzcNvetN7Q3gNh+FMyTNIRckRyzXkmWHG+UV0OHxD3WkjeGOMNJLfhzTkufWyhyQvzbcrTcvJlKNeCxw3EGpSLMGMCV5FVUwsMgOxD3x5rJb7fV9KIRdZZMKm7N8Wd40at8Sjs2OxZoQxK4h0cVQQ5iOTOpURHtd3XP2EjsWdyLqayoiz4m1V5xlIfNyHPxLtPVPHo77e5SeMHJ2WGjh4OhzU0RWhOQxbLbmrSlHhtz9yhtIHNmT41DCKiSch42oktpLTy8KUkjExa/JRfaLu5LjF/wDGWXbNu4NMJ8S82cl06dyIny/kuNUWuTJe1Puydb6SMrRFOlO/UNvyXDF7S2dKme1Eue0N/wBVrGTXkxaRW6DcyAxAm0fd6lLrJLuUe1Q2ktbRtq6FZzOvAHs7lq2ZJo4yzy9Ss6eRyDJma1OsPyH9yHJoO3EprXz/ANSeHMuXNWl0dvQN3yRcYObMG1T3X+iu2v2ePfb3gc5YPR4xAG6F+Cf0vuF/6V6D2Pp8MLs1hNZRYfTwe0U4G5BG112W7cudo6Wnx4KrC6traWrhtuz5F4XH6XS7GYLL2V7MUuEHP7YcBHlLGz2kLltXVLJJ4kjijCPdcy6KQyHJtyUUbD1dSfioa2b9nTH9RbUU2FyU8PHraylooBbUpZFzqEpHS8kIeWV1TIZFtNVs3xqLin2pfZ3gLyviXamA7PDE9xP9ItdmvOe039rjsRh90fZzBK3EpeTTzhYH8yz/AKV24sGR/R52bq8S+z1COnlmysjcv3JivwtpKYmnqIqUO85DXzN2h/tTdrsUA46CmpsNA9rFleY/8v6V5pjfbbtL2kufE8Zqqgf+HfaP6WXfDpX/ACZ5eTrl/FH2XUduuwnZ2ETxjtfSxDFt4UW+U8vSLXOvNu1v9q7s/htQcfZPBKjEvRVYk3CH5iO518yQwtnmbfyWjwHsXjHajdh2HzVQXWvIAbR/Mt1gxw90jl/KyZOImk7Sf2iO3PaSnKB8Rjw6B3u4dLHu/UsBU1VXiE5T1dTNWTl1ySncRLf032I9p5MRgopcOKIpecpPsAfiJbmH7D+z+Aw54hXS1s/jjj2Bd8K1Th/EhwyT+R8+1kLE17fvJVcsdp817t2y+zvCqylzwSN6Woj5xkbkMv8AHvXjuJYXLRzHHPG4yDzEmVmWmhSSjcN7NaXfqn4JLhHNkJw+XUgAivt02poZ6r9ifayTA8dLCpAjOlxHZdI24CbcJCvYcQjnjkL8RzHPwr5u7MVEmG4zQV0TMZwzCdpL6D+8DrohnJreNu4Yv0q0rHGX0EGYn0MX0qRFh54hMJ1sttFHuaAX6y+JMwxnIQu3erWGhfPp/KhlxKP7Qfs7oO3mGRR0tJS09bHcXthPYQjltHQddy+WqmE6GplgkZxniMgMPey+0oYXhtds0AdmcEjrSxF8Io/a33POUI3fUuZ8Pg6nBTXJ5H/Zy7MnH7fjNXRywEP4UEhsQ559XzXs0xXDlllohrMWihYrpGEmWar+11HDdvuL4XWkVJk3CCoLGKe1jznt+FY+qJ45CZ35o8S7VR1Upvm5D02qsmxSMYc9CL58l2400efkmmN1E3DuZ3a34mUCQTk5ckMuKRXE2V3mShVOMRbdLV0I43QdQXDEs9yrqiqAbs3b6UzNiQEPJyUCasYi27c38kIhsM6wLSZne1Q5pGkfmuSVAE+h9SbIg81RJwuRc0xITlzZ9eSfLIh57U2ZCQ5fwtQUhgyci6Fz05p31c0BC3c+1ADRF57Uuoubo9LknyQWBqJJXPnn06LpbkBbUAFc4p6Oo3Mo4ikW0tEWTWxbw1TCIs7/ABKZDWNtJn3LNDM92qdCoeM9H3J7EPGbKnxA4xIs2/irGjxKC4btxEsKFZIRZO+1S2meMN7vzV2CuJ6QFVT8Lut6rfJ0xiuJQSRk8bMJO1r6LBtihxjlncOaIcSkuLN3JSPZkqukYiJ+lRWkcXzzdNHVDJc6DjCPerM2i9w2qePVjtJlfwY00bZ37vmsN7Q4jkK57afmptDVo2dT2kaYcmzEWVJV4pxHLmREqN64/NNHWOnYuWWJ1TkRJg5rhHVxUIqpx77kyc2vNFk0TJKi27W5R3qG3ZtcKaeS7m6YeTydZ2WkOOSaIriSMk3pbmpspC7+pAiIelK3uYUjSwS5j6UX9STDtSH3v+VBoDtH4kXhzyXWy5LnpbpQRQNuiK1xbVdAn3chRNkQ993cgKAaO0UVz3Z5Ll3uScrdckArEMd3/uSt1JExWlmzflRXP/qQDsQRvZtZtVxht5Au8TXRl24PeRKwBt+FOALD5pATd6K65AVQ3a3cyTDk/L5pxufJd0yzQAFpelK17dUehDm2a5a1uSAB/wCaFx0ThD057knytzQALiwloiLIWFd05MkWSAOcNua6w6Lg+5dQAV3uZOjnkOWWqaHqyZmIk6GV+uSpEtlaVQ/e1xJDNd8KYt3c7kTFb8S5zq1JQyP53MuxVTi43KKxIrmz5Wp8iovIKymkDe13wqLUyNG/4eSreJ05IuM+WjqtmydCeFdcIsbDanSmiJ8n6VU3XNm7IeI9uTdKLYOJdyDFtcHuL0igIZMtGVXHUOOou4qQFcd3W/5nRsLUmBxMuW3vRxk8JFmo411zc+aXtF3Wf8kbEMsArjvF2AVKirt4u7WkqQ5gLk7inoaiMT352qxGjjrGkDmk1RcVrZfxVMNdGJDlt+p02+IMR6PagC84klvQ1q4Uxjk1jF4VVjijiWTncKX3g465pFl3CT96kDN7tVnhxY/NhTr4oZCJXqaEpNeDRwyXdydKTp2W2rMBiEg8jU6mqKiZx/Fcv3ootS5Ll9zDtdDawpU4ybXM2JPlaWml3eoN6AyH4l1xby6U6BDuuZrknyz13bUAhgo7uTrvDe3K5PDu5/Sn2huFBNEMY/ejAZBUkKXX1J7gl5IKoiNfai71L4Nvc6XBbydKh+CHa+WbJeHJTBjRcNrRdFAQLWJ/SXpStbyUso2t/wABQPkmWNAVtrJ0C1LLLcgLn6RddEtc9NFJBJCoe3LpyRhMY96hnJGI3eFANQ3cqHsWRTXW5P8ANAUjltfJQwqGku9SfAtOSVCHQkbLn80UZGRFn+5IIwLyH6lICNh5ZJWAMWcjj6WWiw2QbBzFiFvCquKlKQvl6VNhpXHvcSzWUuTeCo1FPVU/BJnAbctVksdrKQZi4cDBarESMbszQ1OEx1QEzh+ZTHhjk20ZL2yMSybcnxrgFs/Em8UwuSlMso3EfiVLUySw6ZrpSUjjbcTSNiQFdpanGrG/1LFjiBxuTudv5lJDtA0drZ/zT1J7hrhqruRp1qi5tT2rFh2iYbtepTqfHLvJTqWsqL6YnuKx2tuTfGfvf9Kr2xQCubNPQTcQer9SKHexZxVjipsExlrnkPcq4Kd5H57W5qxhjij1d35LGZtFsu6CuKnkHVyEvCrLEaqOSkzfISWcGopxId7iSU9VLM2QMxAsqOhZHVEKaokqJuuTbySGqMXydvmjjvKbuAu+1P1AgTj/ACtVEIaaRybmu3WlozKSAxZDq13yQmMYvodpJsoESfllanAzHVl2EmLk73N7lJtEu/l4VmWkCExjtscbvEnY5nvFtfqTgbvMU3w2u5vcgtE0YWIM+n4RJII3jHLUhXAzERbPb8To7nFxbJrfVmsjcmRFHJBOB5CVhW+pXOB1kWNdnDA2vCQGqIyL1ttJUMVl4v6VAjxSXsrS1HszsXsk7FwpNwlDIW79JEs3C/BnKWjTND9y03MwckxXYbQDTnbGF+WmidkxJhuDQrmua1VdVUBcTh+nNXCzWcoUY3Eo3Ey/Dbms9Vkw6ZLf1VY1hM8AXdxE3JYzEaduJ1sX0ttXbF8HkZF+ikP8Qs1HMfkpsw2mWihTQnnnkS3RxhxlwyuvYSUqDtEdK2TPyVRIJ+8hVdiVVFQgJ1FRHTiL9Mj7iTdfyFs14NvTdujjL8TpUo+3RyNodoLxvEe3UUNwUFO85/8AFk0H8oqiOTGO0h2SHIQk/wCzja0f0ssZuH0dCnkZ7Liv20UGBiUbVJ1UuX7KDp/MSyGI/bR2w7Tf7thmWG05bfwG3l+Z1XYP9noRiJ1m4vR5LZYdRwUIiEFOH8Nyz0bK7j+2ZzAPsvkxSqGsxysk3vcZE95k69XwTA8MwGDhYZhwDm37eXcZKopqqPOw8hV/h1cENjPI38U3jo1hIcejnqiG8LSbxZISwEJNJAuL5K3irgLc8gD9TqV7ZAT53sP9Sm3E2UYSMk3Zm0iyY7UVPhZ0pZxu4+FasaqPvNkzUlFIBZs31Cq2kDxQ+h3BMYelazIB89Ffe2UeIMHEjjIh5kTLDVMkUJ5X8/Uhhxbgnq729yh475LWbT2noIRwCH4YAI/JIRjtHIm9NpMs3R9oICEWc3u9ROrCPEgtJ2Nln2zfuxZbbI9HNkRE31Cqv24JhJna5HDVDll6VOposhZMW3Tb5Lh5Fo+5MNMFmj2ohmbk36lFMqxupoYqyIgJrderxKrqezoW8SI3vH32q54zDc4uo8kxyd7WrVWYyUGUcU1ZQiXGBzD1eJTIKynrHLhyWk3hLaSmsLyFkbNb8SaqsFp6gbnyA28Yqm0Y6teAbjEdUEsj96jfddTR3nTyNKL/AN2bpoMWi4vDrIjozLaxSdDv9SQX+yV7UY/s36fCS57Yd+ee3/MjlpWEOJnsyuuHcmgjYhA2diE+SDNyZJjqjIdXb8yeGoMvCyhWtCcTPlcZ2bXVhFS+5JmibCCa7mjCNy+FODTuI8nTrQt5KShsBcefSnBJ/UnWh80fDbyWbZskCI2/EifMn9KctZct25OyRpQ0JXOS5xPUnrWFAcbF3IsKGjk3bHe1JqxhfvRnC3vTJQ3Dlkgn3IMqwPK5OxSMVpKG1K/l3p0ITHTPb1c0ME2W0NQ5HptFSPbLbWY9vpVaJPGAszv7yQ63c/zLF4kaqRbNWPuZ3dOhVPbqdyq2ke3rdOgPE8y/qWLhqWmWQ1RFal7U6jgPhzTlu34VnRZLhmfm73KYFZa+eu1VISW6J9pmEdAa71KWrBOSLUKhyfXMU402vNVwTHl1W/CjaY8tXWTgaqZYtJc/NFcxKAM1o82uT0cnvUaGilY/bc+niQ8P3WpCVveu6KaEdjK3VPgT35uo3EbanLt3NDVmymTRkC4eSTTKE5aZoxk99qy7ZfcJgTMWj9X+KGSq4fJQxkbk73JxpGy7iQsYdwebEO9+lNTY4EY5a6qLUF3MzXKvq5DEsvf4VaxQMpZpIlTYsZS5skGLSlozbSUWHD6yo3RU0sufuK1NVJU2ExEeI4phuFgPirK0Iv8AElusa+kc7yv9lgOJSXaO/wCZPjiB83fmsBin2tdhMF2VHamGslH+7w2E5rvzclncV/tCdnuCIYHgeO4jLmxcWUBiiIfENvNPsN/RH5KX2evvihc80EVdLMYg1PJIRelrl47/APxCdqKq5sI7BUFH5HVSHMVv07UpftO+2jGAsgqaXCIi5R0NCwEP5lounJ/K/wDT3mhwfFawx4WHVHuKQLR/mplTg8+H2nilfh+Eg7dVVVAP+pfMlX2X+1HtZ/8AvTtZjk4HzAqowH9LKtq/sNrKHhHXtU1hyPa118pE6PxofbH+Tk/jE+iMV+0L7O8BImxTt5QSELahQg8xfyElj8Q/tLfZlhtzUVNj2PE3Ihg4Iv8AFra6xtB/Z9CnLM3hiH4Wa5Zr7V/s7/2Thop6Zroib8QsvErhhw3qZZM/UVZrMX/tdRQyi+DdhKUiH9mWJTkf6hZZfFf7V32mYpc1EGD4WHpo6TMm/MZEvLZY2F8snH/SpWFSANUGm7Nd6w419HlPqcr8s0FV2s+1Tthc8uN4raW5xifhCX8BVPU/ZD2lxL/e8T+8KgOp5ZXM/wDFfXXYyqCq7LYbP7NBBKcAifCDbcyteIY3ZO9vpXE8zhKkj0oYFOOzZ8p9nv7OOJ4pCFTFTuMRtcxyWj/itpg/9mWKGQDrZMxZ9Rv/AO1e7PM5DlncgmqHjHNzYRyu3KH1M2WumxI+MPtS7In2N7TT0nDsibo+nwrGiO4V9afa52NqPtGogOgp4iqKZnECk2lJ7rl8w412dxHAas6fEaOWlnB7XjMLf/jLuxZNl7jyupwVK4+CtAfwiZ/3L3b7BcWqKjs/iNJTvYcMglJbtEm8K8KGFyIs9q9m/s70uKQ19fFTU4S0U9pT1JH+xZvh77ltN1HkwwRe56rU4hV8ImczJZLE455pC0kHzXqE+FgTFsvJVcnZsJNTjuzWGPLBHpZMbkeVTU8g6/5lR492bp+0EJcdragW2Si3+Zeu1nY/jFeGQ/Dkob9h+IRZvu+S7O9CS5OV4Zny9j3YmvwuUr4nIfXH0qppsBlIx/CL36bl9aH2JcQ3sFnpJM/7NhRj+HBGH0huWdp+CHjf8jwbsl2JrPaAqKinMKcX8emf5V6pSQ8QhZgsHK1lflgok5O4bk193+zno1ty6U6RGosPp7WFnfb/AJVe0tOwtq7W+kVQTFJDbtyFkQYwcZhez/qWbWxcZamjaaKGLkxWt4lQ432i4LZWXD6crlHmxpit8I+lV1TjkVpX/pQsdMp5bVGbxrtEcxE3CcR9KyVTXPJaxOy12J1lNUf3bepZat9nI8wZhXUkcGSRAeq0H0so1RUXCWu30oqnPInBvyqumIyLPQVrRzNhVEzi2bHaopzHJzfRAZP5/wA1GMnHlkqF5HJpG6c7rUwc27R2TRk/NkNp5ckDSEZbc9P4Ljk2fqSYn8l0iciy0QUcKby2ih4jXc0i880iFh8rlCYAuTE+i4UjXaOu2sK4Q+7pRsOhXXd66JICG4kPDe5NMVD13yQkXyQdLrjk9pZNaqLEcmzmmXkcu61GQ6iheP5bkFpUcCR7hSYn8Wa7w7XSGO7k6glj9OT2KRNI1ougp43szTU2Yj8Ssz4kwxku5Ihkch5qMGaeErhQU0OXF5ouM/emXJK57upBI61Q/v8ASkMzjcmhz7ntQl8RIsVBiW5IifcmhJtyRSblNi1CL3oeJ5ukclw6suXXf+5JsqkL3O9qH9KLqQ3OpsqhJN1a9KVr3f1JE/S6oYQjt5sm+l8skWvLJD/V4UCoLp/N4kIlaWSct1XRHvtTQJjTDpq/5knFE43DnbaiaPbakMabIe64V0it0yRcNx0ScW7s7UEN0IfE7dWSB8tz5uP7k+I2pshQGwI81whcbXTpDrqhtufpQFgtuutREL8nyRZP/H0oSHXNkBYQi/N3ZIsvNCOfJ0hjt7/5KrDYWvncKNuebILfmiEWES0uUhaO3eSIfFkgu3asueLLwqrCwizHT1LhF+pL966+SZViue7miucdcmJAXVkujt5oJsK67kyISe7XpQj7kV3m6AtHbu5Ifmgfq9KLd9SES2QNqS646JMO0lB2WcS8WaO1x1/gg8XqQCYu7mkJdW65Jd589yBiu09K51W+HJLQi/0pfqQBwenk6Wq7rcuW/NAHbn7l0idcEUkAGMjrokZa5pvXPNdcriHmoIHWJ+TvuRcR8uSaESJPtG3futQSxcQvNH7Rsy1QFlmla3UgQ60j589qdjmbvf5KKO5kYCw2/CnZLVE+GRy8yFWNJXezkLm72+n0ql4xlyddGY/XtVEGkDGN4vqX7lKDGLmzyWXikMXzzUwK63uVlps0EWJXEWid9ubztWdGqnk5Ncjehr5BFwB7e5QNSkamnrmvF3e0VNGqDLNn2rFhhOIERZNt+alUWFzwyDxHdSxqTNfEVz+pP8S0h0cRt6skNIJxxDaGmWt3UnzzLRI6AepOhfb/AEoAK3m/8lNhHjGINkkwRDlG0dP0pp8vLkruWleECzBUlZI4mWbWpJlNUNSE27NMySMI6dWeiizVhiZM/wC4lDOut5NuVGTmqJpzefUmjqtuj3KBLiDFrr9KiSVjk5O36VdGTlsWh1TPGWqb9q723KoOqe7N3tQ+2Puy2ijUi6Ln2ohfY6cHFOGWpuqB8QPdllcSD2wvXudOg3NU2LMWjluJSqbEtRbNxWPjrGG3N1c0M3tRC3SKVFrIa6mxgKeMjd3IvSpMfaaTK/Jrfks5U8OOIm4lw/5VUnikgvZnaIqdUzV5KPRgxaKQBM3tubwogxZxMWA3Ee/VeeRYo0ZauZF6s1ZYbjASF+IbFl4VLxoFlNy+JRVWkkbH8SznaDD44w4kZsXn8KkQ1kWWbm1veoWNYlTzQcOM2u7ySSHJ7LkxtZIwkTO3J1XTzWmOanVwgL87i71SzTAIl5roOFjxVDCRZeJORYk+bZPcSqOI45voiGocrQ1QVRfBjBiXw+lTaXHDE9+enJZcZte9dCocX7/4oFckenUHaJiEcu7xKbPjjEGbSNcvMoMQMdGPbkp8eIPlvdZNGqyM9Arxq8NkAJGuGRrgIe9WVBVScAWZnHNRZBfEuyVBWNvnANPknaAeDCLu9+fPVYvlHVjZPp6dy739SM6OS7r2oAmAbue7wp2nxABk7iH4lkdKQooTERfNQ8UxKDBacZat33vYFveXkr9qqCYxFo29Tksj9r9DxOw89TEYcWnmArBfm2dqgc1qvaV+C412g7RdoaXDMOagDjSSi3FO0hEOpeidmMFrO0GFlO0lN7UExwnTcS2W5u8Rfmy+WsBx6TCZTAspTOQSAje4ote7yXpeH9rKQYaypxCv9nEZOKEo3XajuHT4k6bOZZdPJ67iWH1ODwTy1EckYRhe+wiu+lQOxlcfbqgravCoppRo2c5hMLSybqdeZ/8A8U1bgZjDQRy4vEDWt7Y9o/8AVY/EPtk7a9sKueOiOPDSqQIJIsKh4XFZ/UXNZ0/DNFmbfg93xXtBQYDHxK+tpqUC5XmNxflWDxv+0FgeG3R0cFRiUvcQtYH6n/7VjOzH2Oy4tWQS9p8ZbBqOZs3lH/eJf5cl6/g/9nfDMJoxrMEo4O1QtuefjjKbP/8Ahf8AtScl4SNfdL7PMG+1Ltx2yfg4NRtQQFzkiC7L87rQdj8Nx3s3LWSY5ifto4kPCMSMjKIvCW5bSSR6d/Z5aZ6Mg5xSBZl+VPYbJh2JCdNLwzE9tpd6tfslpeCdieISCFBKAcIzpQvEvU1wkqc8SqC77bvUtO+ExyQgEhmYxBYxSPcWSYbC6QisAHu+SItFPG/2ZcqifdebITmMutmIW9LK2xibBcDApcRxOnog/wDPNhL9K857RfbtgWFvJBglGeLSd0srFFF/1db2Yvg1R07VTk/CtH1Esh2k7XYHgZkB1bVE49UVNvK7/BeX9o/tEx3tUZBU1bxQE+lNTNYH/uQ9nuweMdopRako5CG7qyR3a8GXbcyfjf2mVtc5Bh8TUUT+LqMlman2ioIZ6kyMje66TqXvHZT7B6PDxGfF5HOXuijt/qJSvtR+y2PFMBCpwenGKqoAcnjzt4sfl8xWTm35LWOjxns9g8mLYhS0cEbHLMdoRk+25e4YLgMsgDTSYG2HVsdwyTwWlDJ6bfJ/hXhOBdpKnszi8FRAzDUQvcBH3fUvpTsb2ipvtGwoWxAAKqGqKo/3TYAA4ZfxuU71yEYSc6KOq7P1FKRXwOPncypqyP2f6vSvWjweTCw/AqJaqJ20At9qxeN4HWYhVkbg4E/hyXRDJfkMuKjGnUcNhLJ93qSDGHj0Z7U/ivZvE6MC/AuFvSqEqGpjP8SNx+pdKZyPaJoYe0DR9b/qdPh2ou0vuH5rITRyR8/6lFeS3xsikHcZv4+0z3ZNIe5T4+0GzvuXmI1h3Dkd3kpsOJSFbn5opMays9CfEAqDyd/1I443uzd2Waoah7uTkJe9W0EzkeTZt5I1NVOy1AQuz1VjSyOL5aqrhz5P1K0p+gWz/Ms2aonxVFuqlQ1Vp69T7VW8N7s2P+SdDMWHVZOjVNll7YfLNGFY4sSrmkfy3Jwc7u8R9SODTZlsFZcFrLpSPdz5qBFJbzZSeJaHJQy9iU0m4X8XcpEZMQ5ZP71CaTv/AMqdGocu/coaLsnhwy0yddkhjqKcgcBLNuk2uFRAJ+bvaPxJ6GRss3drlDRaoqz7O1lOWdBPSxZsQnAbHwi/q0WePsr2t+7mjg+6qeem2wyjUSXl8Y935VueN5G66JXXc1FyF2oMzc2E9s64onlq8CgkiBi4sUD3HL5kP/armmwPFSkF63HJDis1ipoADf8AVbnkp8ZOT5NtToE4lzdFyHHFAOChjhbIDkL4pDciT7QtaKjNJb3unLnItXWbN0qHSsQ8RhL/ANEuG+XqSaNxRZdA3XaWuVq6Wga7V23XVK1x5IsKYNt38UXDf6UYDoit8/NTsKhhxf6Vy1u9lKEfNu9LhuXd1I2RWpDLqzQuLk6nNC+7Rd4Lcnb+SW6DUiPG92Wv5UYCwtqpLR6clzguI5ZblOwanAHuUuEWjHLS/vUfgvzfP1KYEb2i+ayk9i6OkVzjp3on5IhhfnYnQpRIv6VkMYH5dyfhFtzG35k8MehP+VFFG5Fn0ipsBALl9KPhsQ5pyxG0e3J27lBdDHBMfIv3p0I3Hm3/ALk42Xey736qBoW6zLK1JvmuHl3OkxP3ZJ0VYiJyZdu01/Sgcnu7knK3ySCwxzLRlAxPtJhWCj/9QxSlpS6rZJhu/SpFRHHWQHFK10RtaY55XCqim7D9m6N74sEpL/8AiEFxfzVJL7Jk39FbUfbB2Uh2BiElZJ3DTQOZfyUP/wDOIKh+HhnZPGq8/VKzU4fzudbaGGnpdIKaGD6I2FO8bq8P7lVr9GVTf2efv20+0DEmL7u7KYfhxF/eVcxyl+nayiTUv2v4pofaGhwgP/6OhiEv1OJOvTXJ8sn/AMV3ja5ZKu5+kHbT8s8qk+yHtDjjj9+dsMRxDTpKqMR/SyKm/s79n4WE52aoNi1KRyNeokXztRNI13f/AAR3ZgsUDFUf2R9nsPt4VBGOXpBXUHZXDqX9nRRDl7lfDI3uXXyIu5R3JMaxwIlNS0sZDlTQiP0KxCo4baAI5+llHcY/Jv4Ixyy/qWb2LXBI9oeTm7ckycko3ZE1qQiPPUUn9z5pmnkQSNlytWT+02nosS7Nz4ZJG9RVSNxYxBtwZd60dVUHThZEF8p8ru73pUGHwUchSyG09TI28y/yj7k06exnN37T43qKPhkWr7S1uTlPTuMgOzXE3LRfRXaD7DcHxSUZ8OqpKKUzIjCVrg/Khwf7D8Oo5WetrSqADdw4gtu+ol6i6qGp5T6SWxc9h48Uo+yWHOTPGJx3ezSNub8y0UVY8mkkbgXzUu0BYI22AzWsI+EUrQuLxLzpzUmejCGi1TGurv5rkkLTaSbhTxRgRelEMfhZZmvuI407CGQeHwqn7T9jcL7ZUfs+K0bVFjFwZMyY4y+Em/wV7KMojmBjcocpVo+ATt5prb+Ji2eUUP8AZpwSGUjrcTqqgc/2cACG303L0Hs72TwTsbRFTYRRvSgb3HIRuZyl8ROlW41PS3OVO4j81TVnbiKnfdFyXZ28kzleSEPo1jyAL6JHURi4tk1ywh/aBTzFlw3H4k6faqnLlUMLkrXSsh9RA2MlQ2e1N8YBLV2WPHtNT3D+Ly3XJip7SRcnPcS2XTsz70TX1NU0hFq1jN4lUVskZPmTvu9Kz8uPML/tG96Ylxy7Zndm/UL9K2hicSXmTLGpKO3RyLNVNZIFuTZkQ+pR5cabkxuIiodRizEA5OwrdQZyOQ6cmpAw9KqKySQSJtRt8SKoxjqZnYSVZWY5do7NzWyRi2NVFZKJEzH0+FVdTXS2Zu3enJ8SCQSy6u9V1RVMI58Nt23lctUjnbIdVWGJZa/mVRUVhjcxv/NWVRIEg93vFVcmWebLUhkKaZ7id5LVHMnJ+aem8TZ9KaP5Iokinn6nJMuJl3qWY3D3pp42ty6VPxGnqRXF7dXdcK/zUjhtnuyQGLE+ioq0Nb0OufJPgNqExUahwNWv9SJhfyRiNopN4vCnQDRC+aRC+eqffPLPxJCJFr6vUnQDFpZLj809b5v+VDl7kyxlxTWo/UpXDS4KCURuG/eh4aktC/pScdUFpjDj39QpML3Ze9P2uT6MuxQ3OLOpoTkSYYWGNs/JQpNxcu9WhjaBZdWSgFG4ooxhyMFHciYU60d2iRQ2tyVGww/JK35J0o7fNDwddUEUNOWvJK7uTvB8OqJo3FkFkfw6MlbqnuHc3NcIWz0U0A10peNPWvb8K7b8kUAw4v3bUVqdt+S7aKVAAGfkhIbtXTvUhf5OrIOcO4s0PBYSR26ImHvt3IAARtXSG5OdKX+pBY3w9qQjaiEXIsmS/cggEhu6hS4aNDqgAf3JMLfmRPzSt+SBUNmKK24dV210TeSAoAR0yStbvRvG9uWSTRoCgGHcSXDTttpFmy5bs5ooKI7C1uqK3vToi12hIS5c/wBKAoCx/NJOsPckQ2lq6AoC3dklw0VvfmjHO3uQOhq3vXbbh+SJ8u9dQA22aPw9yJh2/Cl1MTICgbUhG7vSHydHa2WqpEVIq7mt6kvEiIUOiyOpMIi0yy/Mht/Ku6+Vy6pftG+ASy5JWttSfaOvSlb+lVELFZ71y3VG3lqgqZghAc8yL0qb1BM7bp6kVt3kmDqCEQYAvEudvcn7nuu8KL2BsXD3c0rbkTE5XNqk+fckLaQNtyEyCO1jkbVON0blV1OYz7wuHNTJ14GkWo5EOYPtTl2ii0pAMI5M4gXqUhulNCYTjchEf0/Ekl0pkhCLlyzUoKV7OdpKMBW2+lTI6ph700TLyCNOffknAha8Qctr+5OxTB4nUgLC5KqIskU9LHGGWdyfiwuKQ2PNx+FBDIw8sy0TsNU3LNgy9SsEyypqUBIXcGt9WSuQILNgCIqjp8QjuszuIVNCqjIc2NlEjeMqLJowktbK0m9KcKEI9XyJVH3owlk52ro1zW8/1IoreJc+0bMm6U37Rdo7/mVeFVGXNNT1QCGbHcpodr5FyEjlorGmJ7gfJy+lZCHGJBHIGZFJ2kqxIWaRwIfTtRVh3EekhJKQWPC5j8lTY0MEhE7PaXfayyAdpq+T/wAQYojxypk65c/iULHQ3lTGq2RhLLPb3EKppqiTVtCIuRK5PELi3sBerRRzjjmLNwZarg52rKJ6gxLvXCqDuz1VlPSgI5u21QJch10VkVQwUjl37kBSXfDajKy1NHuccmUBRxibK1IitHzQlt0/qS+p0BQ7Du1zU2PEHhbIHVeO0UJD3qwLJsW7tSL1Zpo6zieNQCzL4UQi5c2QBMeoPLmmPbOG+juKFuWXUiKFpGQKiZTYpPn+0MvqdTSxS6LPPP6lThSmPJEUcgllrbkgPcO1NU83e4qBKO5OnG5W5vyXJoX4ZZNcgdkZ8h55ppyuNEYn5Jq7u6VEiwuJ7/5J0Nxc3tTF1vciEu9n5KbFRPgyG7N9qnwSAXNm09SpuJqLp0Zj6M7fiV2RR7B2CqIq7s7LBndwJCC3PpZ1EesfD6yekldxsfQvNvCsx9nuOBg+I1EFRO0VLUMJHKZW2ZdRfpS+0HttgVLioy0mIx15C1hjTCT8ul1z/fJspV4NtDiD1Bjk+1T4qd5NW/evCD+1DE5DFsMoNz8il3f0smZv9r+03/7wxWSngIv2d/CG36QUOv4nQsjo9pxjtx2e7MgXt+L04S/8CJ7zL8rLzXtp9uFHjWD1WEUWESy0tQ1rzzyWED53C4jagwD7I8Kkpxnq6+WoLvGDbr9TrZ4d2X7O4HadHhdNxW/vJ34r/wA1NSfhFbL7Z4SOF1fs8dQYSRgfIiAhF1yoqp5AGCWQiAPCT+JfTh1UOJUfs1XFBUUpbXilAbfy+S8qf7K6jFscxSBnjo6cN1LKT7Tz8P8ABQ4yRPtbMPhEdGVTvYSFm0E36nWzwiogpXgkjMIiF7Xj6Vl+0fYHGOzc3+8U5Wdxj0l+ZVVPiVTSvlnfl4SZOLUPkRKNn0l2PkpMW7K19Mfsw1kNPxY5ZXESyZ7iES94+FZT/aqv7H13Ewyumpd9t0RkIu68xoO1T04WGFwPzjLpUuo7VBUQyxzM5ym7GBD0qloiJObPovBvt4PGoRpu0GGUmODlbdKAidv1c0eL499mWGh94PPHgdQNv/08oxmIvVYTasvleo7RVkgkASvEJf8AC2qrkI5jIzNzJ/U6hqP0XCWSvce49q/7RkA4iMnZ+klGJmIHCrfYfpK3msBjn2wdq8eMs8TOjAvBStYP/VZigwWoxISaKIpJc7WEVucF+xWsqsKrMQr8RpKAKaPjPAUl0ptm2gi3fuQn+i7/AGzzurqJa6Yp6mWSolLxymRl/NDFHxCFsrRJ7blpca7JyUZkdHnVUvwtvZUg5xlw5AMRzu3NbahpryCr6PXPsjwHC6ehOtlwIO0tU52BRlNwiy8RCXn8K9fwLFDkgnCnwKXDYAOxoicBK3L+a+ZcF7ZT4KYcKO4WfUS6SXrXZntxV/dQnI24zvYh9KtQ/QlkcfJ61TU71FucRxZPqJJVOGhWWU8mXs+ecw+pvSslhXbZ/E9vnqrg+11NwSZ5LSL0upcJnXHLj1JuOdj+y+PRDFiGDUJiz3NIEbAf6m1UrDcJwjA6b2fDKKmoKfvGCO3P6i71iKntFcd7Snb3XJj/AGutC/i3XbUuwV+VE9L40FPFvkbd6VArK6Auh2MvUvMaztQdUQ3nJt5KHL2glEcgM7fmrjhoyl1dnoFbGE0ZPxBi+p1ksVpdSdnaQf1KgqMWnmLWQy+p0EOKHHpm9orpUKOR5FIj4hh9RJc/4YB8SqCwcyl1ONbOHtFTcPKWmGXTzUSo9gqiLhs8ROtLMWkUlPgcIj+JwyL1KVDgMRHmwGXwjuUj7tC7Np2t+Sn4dT8M9JLvpSsIKzkGBiRC0buJfJWVNhNQJas2niy5qbTzcMNGb6lPp65h5gyzbZ1JIiw4fJlbk31KeFO/J2tUmGoiLucVKjIM88vkos3USHFC/Jnbknxpy8mFPFHGRZ5vcSdCPuz2qGy1Erainq5o5Y4omG5rWk4luXxKHTUuOxzHxYoaqnKMbBKezI28WnNaUIbmHI2JOhSsPf1Kd64K7VlRFh9fIfErK9hF/wC6pAtH9XN1YRwuJZKSwtaTZsusKVotQoBha0tETC6O5hEnfpUOpxajhiJzqAiybqJuSVlPgmDmNqPjebLERfaNQC1LxZGIJWtMg1Ji87e9kcf2gUEdZVNJJLURZsMfs0ZEP8+SKMllgbTjfO1PNNbbq6pMPxp8Qv4VBVRCHinZgz+ncrDiWjme0vhSaOhMs4pGkcdbk8OQ9/eqgayMfHan4qz9KwaZqmi0Yk6G4eSgwycRs2UwM7BdmyUNmyQ6PV8KNhdMlNa2b5il7UD8sv4rNmhIGFyRhG+eXqUA8Qjj0c93zSbFIdu9kqmGyLNoWE8n3JMLeSrhxIJH0JOjXXW6LNphaJoixc0Wg8m2qPFNdp06qQJW6uygutgiK1swZK05LdUmJi0zTrjaXNhFAUhoh6tUgHaL5pXNfzbRdtYv3qfcJpD8Qtnp++5GNgtq73JkMx0ttR+LakMlDM3c6IKh89cvzKHc2XJGJMihak4ZmIebXJ0ZG5ZttVWMi6Mzja+hKaCi2Ym5Imy7lWNUGXN3FIaox57lOock9yRXd3iUD2x/0pcZ9ruVqNBck1yQFMwlzUI6h+TbfhQtndqSrQRMKobLMdyFpmIvVmod3v3IgLp709BUSimbmiaTvybVRbmv0XeJt5I1CiUMjImkEu9Q7m+kUTk3Nk9RktulHdooOg2ogkPk6nUCZdcheR9rakoxSPnzSYrXLPPmp1AkuRZ83SGTdc7uo3E36u9qXEe3k6qhe4lNJ3ommLkoDyPdr5ImmkLxtajUZPaobvZ7kvaNvf8AwUMJD3ZvuQjMYja7sp1AmDUN/FFcxa6W/UoPGbkT9K4RMXxWv5qtQLBpLSHJ7viRFMxadJKEMjW5Z7khk+ZD80aRFsyaNQ+ebP8AmRca0RzUPiNlozpFM46ZW+SNA9xNaqtu17kB1Xko5yd/Sm3mtub3IUSXJkn2i258/wAqYlmMrm4j/TmmJS79EycwCefD3Zq6JsGrhaovYn291yoa3sjTVl34jq5Oa7Wz+aYKutL9n39RLqx7R8ESUX5M3VfZ3ETC7SEGTaepUlT2HqKe59S+IVuzrjK17LUzNWGQkxM2nJdMckzneLGzy+swWrpy0ve31dyiSQ1EdzncQivS6yoC3IwD+CztfURWE3CtHO3auqE3I4p40jIzVEtg5O4+aEKqXod3tLxKZVFBDdZHd+9U9RWALCwhatzk4Q7NWH3G4j6c1HOukIuu5QpsQuMtLVBmrNpN02ppGTZZyVmzJ1AnqPLcq6Su6tVHlqjLvVakXZKlqnsJ2bcoMlZ1ZoCqNvO5Q5pLn0ZWJjlTVN57lAlmcu7aumQkXK0kG0URMwCJN3PmPh80+mtLVRQJSIHke1E+WSEuazZIFzW9wpENyPUiRN1JBY1w2tS4bfUnelDogqxpxRWa3ZLtu3Vk4wsI6uqoqwQj9yPg7U4A3D6ktc9EwsaKFibkhanuHlyUi1+SmRwsVueREgaZWhT26ZP/AAS9lfyuVz93nJbkzrv3bJydrSQWUfBfvS9n77P5K5PCZLybJOhhL3ZIAz/s+umVycjhttzV9FgshFm8atI+y8XBCQ7ryfS1FicXJGVKFyYWyQFh93fqtvH2f4Y6tdlyVdWYa0Z5f0osFjkkZkKPX/Uhmht8i0WgkoXtyZlGPCTszZkBqyheE8uSCQVZnQyXkDNu+aZahlIsmByUsZAEe7K5K30q2+5Zbrnb+SI8DlEMw8XhVRAonF/LauWuOmStPu+XPLh9O3knSwOYeYIAp+G64XNSzozjPluZB7P4mQAw43d3ySKNPlG4ln1IN3pQQN8Pp5ClboLp0vFmK4W5uSAG7d2TdyJxbdqiYelsu5dtbPNkABb8rkija/4UQx23aI2j78lQMYYeWSVrl5J3hvG2bkxJPkNzoAa4fiSAWL4U6xMXw/SkHvb5IAatbMknHcnQy26Ok2VvJ1IPgHguPIl0Y23eJK7TvHVGI89EEDdu7Pwroi42+lG2aAcxu5Ki0hPtufL5JsR6s+lOakkw7u9TZYNu3JhZBbu1ZOiNoarvdnk6CWNAN3PaKLxa/wCCO73XD3rnUPLkgobKPcTMy5baWTsnSLpd2tTd2vJBD4AtYdXRCLE2ef8AJdIbtPCuCTigqhe7qS7x0SItdGSYup0EnQ/+Zpzh3DyTYFtFOxE/kqAqH6dUi9yJ/JD8lkai/K6RDaKT80rfUyCkAPWkw7eaO23k6EY2U2XaEJaZO6i1hOXdtUq1CUI7tVLQuCCGZP328lIgkIZeG+ZeSkRQhG2n9KACP2mxmazLUlCVDsfHzySYV1skupua1syF8kiFrtWb+CQ81xIAZY7myDaJc0Y9PqtS8O5F4tEAK4UkPuSut70AOXLok/cmh3Irre9ADtz9yPjH5plia7TNdYvegmiYE05as7ox4l+93IVHCot+JGVR5ZCrsCV7Q0LCzdSX3g/c6gcR89XQPI49yNhJFk1YfN3/AJpx8QkyHI3t71UvI6MZnzHNGwqLMcQlEdDdNPXHdn71FYuIPJN22ugRMLFJEH3hJ3uxKM+Xcl71LZaRODEHyyvt+FSKeueTR5NzKrEWk0yU+jo2Ihe5FhRaQi9Ra4v/ADUwITjbIWcXT2G4e8IjkGvUrYqOQn6H3cxUOR0QxWVYYe0zbje70oTwF5B2A1vxK9ClOT+7/UyeajMecbisnkZt2rMpNgJ3ZMD2qOWAmOorcDSmRdFy4eH9PIU+4w/GRiH7PmLiHVn7039wy26Oy2z0NxkDf/sp32VhDfld03Jd0f4yPPjwsoyydiIkwdOe7mK9IPCY6gM3ILlWVHZ249jNz8LprKmZS6VmIGF7ck4NHIQZ2PtWzDsq5Fnkw/SpUPZcB0zYs1fdRH40zz145I3ysUiOSMmyd7S+S1GK9m3hjJ/TyWYmpTjPVloppmDxuBMpZGIhB8rS8XiVpSYPT1lztIs8ImNr5OKucIkMj5P9SJOjTGrfJKqux79ccgENt1ue5UM2HnSuV7XCt9TSPHELPuz9yarsNgrBLRhIm6lisp1T6ZNXEwnDjkC02UQ8HaZ9j7fmtHV9nZoyJ2ZyH4WTEeHnSyDxGYfFaS22TOPtuDIEPYWsqmviZiH0k+5NVXZWroYeJJG4j36Lf4PjQQw2Gwlk1y5jFQeKCNm0fQXeovnk3eNVaPMvY9uiFo7RyfpzWtqMBfrYXH6VV1+HnH4HER8K1RzOMkUFfR+3UcsT5XO2nuJUnZ7D6eQ5faIGMwe3d0i61HDcR5d6GPDQGQpI43Ej5296ylG3YoSoKAuDsjFg+llLaoYdPEXqTMoxU4Ec9RDFb/xD3Kpm7RUEObNI85Z+BlacUTUmaD2p+CUV7jdyt9SHD8ScY4jc7strrKTdrn5QU/5pHUB8ar5A/AOwXe544m3KXlSZaxzPTvv6fxmwgPq2pmXt9RYaZX1gkXpizIl5dPDWTWvPxiv6brkFTRy0rDxIniu5XLJ5v9FrE/tnouIfbNUzDwqSijIMv/F7h/SywOJYpJilSU8sUIEb3WxBaLflUPiNZ9SQ5lasXJzNlFRE8e4st37kRxnDpJGY5+trVMwSslocSglidhPO0SLwr1E6qlmPgVlPDUh02ysJf1Jwx7hKSR46edyG73L2YexPZTFAFuAVGXqik/7k4/2I4RiGtJjMsAtz4gCdv+VNwlEap/Z5/wBme00GD2Pldpa9y1dN2yo6qrijKeSIJXfPhNuJ8trEjj+w+nGsJp+0cQUzcyGDdb+paCj+z/s/2fAZKJ3r58rePOY3N9Iq4X4MJY03dmculG42Z/q6UimOYcpAvHvGRhJXdZT04vk4Pd81UVAxC5ZO66tTEjQ4XhfF4j0cd2flyV9FVBaLM20fCqEpGHk9qTVDj4nQopBtZovbmESZCOJOPLK5Z/2h+b7iQ+1PdmqFZfviXjZvhTRVwRlkqP2w/NMnVPkWm5ME2aAsS293vQPijEPNZ/2hyH5oSkcdNbS9KBXIvXrnLXLpSCua5UfGXeM+W1QP3F4WKNnkwMn4q65+5vpVC5SFy3J2ETu1fmmmNGmhrGs0dToK4x5dPzWXCoYRFs+SltXNHazNaqKTo1QYgOujqbTVgDzZ8vUstDiTlydTYZJZC7rfhdRSNYSNMOMR8tfepkONRCOw9yzkGGyyDeZsF3IU+FC9OV8h3fSs/abcov48UufO9lZ02IBIQ35fSsmGPQYe/OO/p3MpUHbCnm2XiJerJYuLNI5UjWlVONrRA5D6ckzWYlPGBAbWZqDR4pJIwvHOna2uGoiGOeewhZZ6nR3LXkq6nFnjfPNy+IUVN2gnhPq2/EqvE5oKfWORiL4XWbr8eClMmZ7zXTHHZyPLTPRJu03DC95Yy06FUy9spBO1gu8xJYumrgqiF32l6VPAYy5HaSO3EnvNmgftU0xxMFJEHC6LQba/wp2HFpJtWdxu5qhCngEL3kYfiHxKbDilNDHkziX/ADQ4CU+fcaCConkLV+fiU05nhi4k09oZiLkXSOfSsv8A7SRRkLh+lR5sWhrhIDOXc922S1Zdtm3dX0bRqiKMtKkZR6dqlYdXRyQhO72A/K5efyyUdRIJzyzy2/8AnJ6mqMOpd8YXF6ZTuR2xrNTPSTxKCEBkOTq3Nb0qHN2o3Cw3WvzWNLtg0IWMbCI+AmuTU3bKKQhziG35LNYTV9T/AIm+hxp5rmfMh7iR1FYAjkxxj9SwodpoyAuGdpP/AFKNU40cw8Nz3erNPsh+SzVV+LNT3ZTvL8IjuVa2NSzHZGz259OSpoOJVHqdxerNX2FUbQhflcfqJ1bgkjFTcmWuGw19YxOwPt5K7pqHECYWcmC1MUVc4jYLtd3q5p8QctMm2rmnZ242v2O01HiAlmzsXxErEaWpLvH+KCmxDUdbf3qU1VGXLaS5ZQkd6aoY+75ScXd9zJHQ1kmjSRqZxmIdX3J0ZGHW5lFNF2isgwuUSE5pG/KpT33ZRBd8RqTfuyS4jEPNS02FpDcQmLbxZOXebLnEFdKRs/Sp7ZWwJeLJnFBbaeedpIyJt29rhQ8ZturI7bDcVveyJA2Xg6V235KtSWxad7pXaZIBFiuzSEdvqVKArCcnHm7JFM6F8h5pDknQWOxlaeaTyac0xd8VvmuFJbo6WoWP3flzXXk7mUfie8f1Je0a5aLTUnYlFJuzJdaT07VEGR7sl3id2d30qXALJPGbLltXWmchUe5xH/BK4iLk6ntlWTHkYtF3iMOiiDJaXek0j3ag6ntjJfEYmyzREQZ557VC4m7Rn/glxHFPtisllUN+r3ICsIut1CkmlEtgDJ9T2qsOuxzijlh1KUX/AP0bk1jM3I0UQt3u2iO4Mue4VW000kgXzxBFL6Re/L8yeufPPO1LtlWTH4fPN7vhQ/hla2tyjiT+bfwSYnyyc3/KlqS2SmyyyyL+CX4Yjl4U0xWl1OKJhuPmyNCrHWtuJ/Jd6R6P5qtmximp2OScZooon1kKEi/NtWfm+1bs9TyxDIdSQm3UMD2B3DcXxI7bIbSNldu6fhuuQGTXZ9I/EqbDe2mF4sEQ05zHKd34QwHc2X5VbjNxAzOOQfhJrSRqwUhXOPcuOXlkKRDb4XzyQtt18LJajFcxPq/yRH6tCTREEfemzrIox6/zEq7ciHKMR/1NkyamyEdcv0qrru0EFOJZSblnK/tU1vXbd6nXRHDKzCeaCNHXTAN29U9VWDGGbZXfNZSr7VCRF+I428lTVPaJ5Lsje1dsMRxZOos1tXigD5Xd6qKnEIyIm0Iu9ZibHm5X3Eoh402uea6I4zjeXYu6ko5BLXn4VU1JRZa5D8SgSYwBCW91DmxRrfUtNDJuyZU8PIdG+pQJiju5fmUebEAu67SUU6hi71ZAcxNd3fwUeUmEc0JzBdqaYl3W72U+RMI5m3c00Ul2mboJfE2bCKatYu9aEiORNn/lSIbSz01QF/8ACUgxWvuyZCV+1IiPuzXLn5ZIJoQi+7Ndt+HxLgk4vydc4j5clSKOtH4fcjGN/wCSICtHLqR3MXc3JTRI1w/mkMe3RSo42I+TKZDStJozXa+SEVqVdtrrvmtPHg9LYXEzvy0EVXT4eMYbAuJVZVFWw6ckVu3V/mnho5ZC0jfRPnhNQMd7gix6kOIXItM7lZURPG+TwfMiVfaYj3iiaZ8ue1AGkhqriFrLRHmPpVjEIEQ3ssoVdLbkB2eG5PUk1QT75HL96CkzWtRxZC2XyuUmDC44xufLd/Ss65VM1uRuP71bU9klPlJIQn6s1LRdlvDhsY83YRyuTnsoX5Nnb4SWdKaWEx1MhfxE6tKauaMwzZx/f1KaNVIs3pTzFrHHIVBmwfiFewORKxbEI5rWYWG3mpVPMxCTO77uSytosz44Ce52iuJOlgMskJM0bDKP9S07CxeQrh1HDHJhbn4lDka6GFLsnKUhZtuLlayfo+z50p5mD/SS2DFbr4k0ZcZ8j8lXckQ8aMzLhO4rI2QHg4RtmYMtMUICWbMosoh3vuRsGpnpcPisLKPc381DnpwtyyWjqIwEtHuJQJIYyEc+rvVpmbRkqmjjIiJ8rc1XVFCwtmy09RRxiZenNVNfGG4A6VaMGjPGOpKNJHlrkp9QNrk+SiVBXfSqMxhybnrt8SC5hYdbs131NkuOPcgsHiW9yIJH7325+JLh79GchQuO4UAHc1yIC2O3USBv6V0BcXQRSDt3Dl3rpR3avlcji2+RJ/hvIWjISC6IfDtNLh9zdyn+xuWjs4ofYyuLT+SqgK+221kfTa35lMKj159LJk43FFAR+/XNIdycIe/PuS0EtFNgC25yfPcgYX3MjIe5ur4kRD4v+aCxoRuZdEffai0Eh1ZFdqT+SAGul/8ABdLMueaTchzJrUm23fyQSgHHpzS7889q7c5CTuukT25aIHY3baOa4/iZ2XbrnRENwZkzWoExtcfLNH1FySyu7rUDXtA7trJML2ou7LJLbdl4cupBIPf+9O3P/NCw3EnBG1y1ZAFTb8kuk+aT+J2Qtll6SUG6QTfFkiH3ltTY7upLxelQFBFl3P3pPbnogS7sxZAUO3a5IR6uSDp0XWLRNhQ4O4f8EIi3mkJbkTZ+pQM4PJFuEVz/ADIRJNC8h3aLlumjoW3MSc0TGct965qJc0ehPp1JWe5KiASHp11Sta5E/iS8XJIAF23VOOPuQjG25OwBtfmzIv3OjSHIW9SY/kEBWil70kiK0kCOMXclquiKWtyABt2/SuFyTrChcfegE6YhkfuSEt2XUi6W+JD0oLCYri+S7oL6vtSDp5JaCKkBwCt7u5TaOs4J3k+0VCYl0SV8EUbTDMeg2s7tEPrNaWjxSkmAc6gV5VF7nZS4aw4dGdYuKZ0QyuJ6hNiFPTgJme21Vp9pqe+xn5LG/eBkOR/4oGkDry3KVjNO834N9SYwE3Q7Dn4U8dVxHs6VksPqjECdrRyVzFiBlzNrlk0dEMqZY1dV7Pbm1xF4lBlxCQdX6W+FcqKx+ELaEqmauMS1bahIqWWviWTYsfcb296fhxR78nPpWaes6tW+lAWKRjLY5tf8LJ6UZLIzYQ4xdsYrhz0+FWNNWWhm7hasQNU1wvnaSlQ4o49T7UnGy1lLvFKqesIbB292ip5cDlmLM/6VJDGLnLVGOKFyTTozklJ8kccDij/aGylU9LTw22Z6Js6jiFu3ES41Q0Oru6TcpFQ1RYuVrE6h+0EMvEN1GPED7kzLWERZ6ISYSyf4lvFiXS2oi/uQVGGwVg363rOVWMNShecckvkEQXESi/7ZY3INlBg1l3iqXV8wI2UvJpocHkhfOMrxViEYQ61BxxC3MpDZlgZZO2eKETSYmFFE+1xgARSpvsrfFD4mIYnJUF1PxDciScv2Sv8ARsMS7cdl8Nb8XE4TPptpt5fyWSxj7TsHrLgw7C62q/8AMJmAXVxR/ZjgdGQ7XlH1ErmPs/htH+wpB+okt39BJN+TzI8Wx3FCyo8LipRJ9CJri/miDsb2oxTWeoMGflbt/wAF7Jh0MUbZNGA/SylvUNTy/D6fUnc2UsMErPFS+yXEYamAJI3l43Oci2N9Xeqzth2Dn7KwxT8Rqqnk2nLG1tj+le5YhXCTDY7culU00kVRTnHUgxwG1pxk20m8k+22Q6R8/aCPxdKu+ycNaWKU8mG1AUtUxjaZAJ2v9LrVYl9ndFUVEslFVvTj3RSbhH/mq7DuwuKxz5tLFTxZ/tBk3KNWmZ+fBaYj7fVYjPLXxhUVDyORywMIi7+q3uVjSdl48cpj9tB+EXLwkHvVrR4XHG0cbyuVrdXxK9w0aenYgzcvq6V1fRnGPJ5vXfY7U5lJRVkfC9NTtJZnFexuJ4S2cjDOPqgdyXv0tRFwxdhaX4VX4hNT2ZnTAH1Osu3Zs2keEUPZvEawtlOUQ/8AEl2itaQnGOXiFaeumAdY+n0qiljATLJtxLWGPQ5ck7GoaySn5ble0PaLhiLM5iSoTFh7k2+Y6srsxRo6usaoMpHJyIudqhHihx6A+1VDzPdnmu8RyV2K5EybEJZNc3u+ailMRDq9yC5+aT7nSsVHXJK7RNrjlp3KCqHLvyoXK5AOZEnYqWSTpB0DGn2gl4bndSAozLwupEOFz1XQFyAIFtzc0XDfzVyHZurjh4hRvb6kosBnmusjcv3IKplNw7bvUihjYnFn81bngtRCWRxGP1MrHDOz8lVII8JxDPUsk7BQbO0VHRyRC1jXZeamHgbZd23xEtHh3Z2KnbY13xK3hwmnmhMJI/zZrFzOtYjzOow1qcy6S803FhrzFzbct5N2JATvZnICfzSj7OxiRM0fxWq+5EjsszNBgLieTtt+a01LHFCHDsDQeokU+DvSiWbGAlu5qkrKrh32SMQijyHEDRHVQCOrN+V1SYjjARvsBxFZqrrpCudztFVU1dLmWr2/NVGKRlLK2W+IYhBMeT5/Foq4qiMT2c/USq5qo7tf3rgVD29XNbGDZfh2iqYQsY9vqTr9pKiQN5v+ZZ7iPzFIiclPtDZlpPihzXNc+5QCkcizuTXE6dUTD5qhbEiOsMX02qVHjBiOTk9qrrdUQDcOvSgETTxSSR+txFRyrpBLm6C0vJknjLc77UFeR5q5/qTkFZLno9vwkow09rZ5bk4EJ3Zs25AIsAqJZPHuTlx3DzUakpai8WyYlqKHD4+GOY7u9BrFNlCQmJZvmk2RPpnuWtpsLp5jEDdhk9KnB2TgmC9mcviWTkjVYmzH01g63KwipwIs3zU/EsBClAnBt2fhVNbUCerHayaexOsov3GjoxihYnA/CrmDEAyELnLzWKCqON+bqQGKEPNlGo1ko9BCs1vd7SUiHFrS5ssBDikhFqbj5KV7Y8gZPI/LW11DxmqyccHoIY5a+Tn/AOqlR9oLSFs2XkctDTiQ5nUHZua6ZW1Hij04CGTld4RU9s0WWZ6kGPXDqbXKW2MNkNpjb6V5fN20gw8haanqi6cuHGRZ+pW2E9sIcUiE4wliIeYnGQ5KO0arObp8WIRzv3fCuBijiHfaSoQxhh63FQ6vGgjl1Nh+FR2zV5TV/enc7OX70jxS1ZIMeAn0e5O/fDFzf+SO2V3jT/eByaA1gkplKVxE8jvd8SzEWKANr5t/BSIsau2s7EpeMtZTW+0MLaMgeq3ZOs0FcZFrIpIVn6u9Zds03LoqruzuL0rhVG7PNU3tzjbllyTftxWo0K3Lk6i59VwZHJuT3Py0VDUFHVFnIDGTt5uqurwOnqJoJIquuoyA7nGCd7Tb06q9Rbv6NHU9oKChpjlqquKAQe1xI2u6suld+8oJGjaKeKUz5AMjXLGT9hcPqqszKvrRglb8aK9nzLzutRj2Nb2cIyxyuKy0Y9AHIG7un+pVqjLbJZt+MxML9IoTroo+uSMbn0uMVnYOzeGQ1HFdpp8mtYZ5nIG/KrMRpo22Qxj5WsootTf2WYzdWTrrVDKvKqbLn8kxV1zwx8SOCSoNv7uO27+aKNLLdqi5s3z2pz2raLtms/Q41JVPk+H1NMOdrlLaNv8AUrH2hiHPRGpKkWQTORf9qIah8itf+agBNbbqw6Jy9vPd0qNTTYmFUN70DVTEXJyUUia3n+VJshLXcKdC2JXtDXC75klcPLJlFlmjhDiGxEP/AJbXEo9NjVHWSFGEVSMjPb+LAQi35nRQORaNIw26eJO8bTdmKrKiGnqBJpLxH4DtUSjwegoZCkA6mU//AD5yNGot2XnEjtHn/FE9QA+f8VWFUB7lwqwPCyNBbloNU2ZFm+7w5J1qz0u/1Kk+8GEtA/mgfFH3NY38VXbZO6NGNZtyYm+ld9s2Wu0Vr+EgFZaXGAj10Ub/AGiLwMwj6c0dph3YmvPFAjcei70i1qjzYsHNy2t4s1jqztJJH3bvhVLX9qpx8DgrWE55Z0jeVXapqfV93nd4VQ1nbxhEur6RZYGt7RSzP+IapKnGDEi/E3eldCwxOKfUz+jeVnb6eS7I3iH5Kqq+205OO8iD0rB1OMNyvclAmxh7dHtFbrGjleWcjZVPaqUnN83udU9V2gnkLU9qyk+LPuFn3IWrHkHPTkrcUjLfYvZcYkkcnc3UE8WcvG6pqmqcW5vq6i+1d77kIlsvTxL3umjxR9ypvaLu50uI+WrfJVaFZYSYgeWm5NFXHz1/MogyJPJ/NFk2SvbnK7RD7V73UIi/MkJbssvkgCWdQxXLntG7kow7Ryy/UiHpU2UP8a5CUzdz2pq1FaV3cqsA7twuk5aJWouHtVAcEvJc+LW5GMfuRBCgBgtyVvUpRU7/AFJyKhfPLLq5qaJ1IrC3mrKgwv2rUzYR9KD2M+lmVhTR+zgLm6o0otKPDaOG5nC4S+JTgp4Ix/CBgH05qrhrLS5taKkhWN15tcpLseKnbPXP6kD09wkjhqhk5OwknZJghDN2Yifwi6BkYIQhLUG9KU1cAgWlw9P0qBJjEUhZZ25uq+XFA4phntQKxYkMVt9igW8RsgZvTzUias4gZP4lDutt3sqQyRFSvJzkYcuas6WHhuL53fSq2GsjjtF2uL1KbDiDC+bZIIsvqbIRHS5SPZ3t7lQhjDi+ebXerwovvoytbiN/BBVou5pmEMs00Elp5hkqSTErvG35UDYgfnzUhZqaase8TM9jvratHhswSH+E9wvy13LzYa60tH2+lTabFpY2/DPcKlq/iaxyUeqPGYtvP5aph43Lk131LFYb2srKd7D/ABR+JaGLthDURi0oMHnb4lzvG0dSyplkcMghqz2pmWE8s83TH+0EUhDab296JsYAg0ZiFSosveDD39Oe5RZhYW3JibENpPpcSiFVXFq9orRIybQ7MT5F4lGKF5uTXF4UQCEhftG/j1KVDDwxJ2V0T5K6po3jYdlxE/SKoaujkkJ2aN7vhWqlKQdOpRTE+T7rvCKqJEkY+fBZS5M/+ZRi7O1Fubs30rbSxncOQNamyyt1di8O1apmTijz6owmSM9oPb6lHKlcS5L0GaljkLUGL4fCo82E05PmeRfSmqJoxIUMkgizNuT54Xw2zdty0xUIDbw2b8yAqMO8rrU6FRkTpzzLTpTg0Z7c2e7vWleEBuyZv4ITJhbl/JMkoAo3vsydSwp+Ha/hHmpjyW/CSA5AHm/NKxMZ4lxDllzXOI1uWd3xITyG5+lRZSfIXyt8kybHaiSO0tXHW5QDLdm21Ecm3kgcrS0UB5Gyy5M9tyRZD3bkjyz0Zkrm8muQAitzz0K1kGg/9yRE12Xh+SEit8kDViLLdy/MkPnnuQ3bVy61srrUFBW/hd3Uu2sPeuXW25t+ZC5XF8KACLpHLwoZPJDddp71wsh7/wCSkDsRXcyRH5MzoQF70V1lyoBXWihHO3mkJPdmuCO5SWdHLc6Tfp+Jc0/Kl1CggMd3e270p0Rtf1JoS0+JuSMSb33IF5KH2hhccza5E0jEWr9PUs8FU5Sc9ylBUPYTeHNcCys9LUubm82+pIS/wUGGqArW1IvVkpgZFyf9K1TsycAiK7XJIR3ZIX3d3zSYdFoZ1YS6N2qXD26rhbbfi+JKyqCDqXRHXltS/cyEpHt1TJaYXUXvVdNiR08xBZcKnsT7VCrKV6iYHDbas5XRSX7H6SqaokzB7RFuhSuJu0b5qDR0ZwmR5d2VqmGL7c9qI+7yDiFxNvJLieaaAveusTLQNR65du800JItvm6A1EnhK7uTXh3LtyCRzTdauPkVvhQ9XUjYduqBIJLh+9E236kenJKxgENo/wDol4V3q5omFMAW6tWXW5rtpZorXQRqN+LK1Iurmi/chNJliSuuLJctfuzXCFx5pAFd35qP7Y8kvCgjkOX0i13+CdMbm523IqGaXBTlmpnslNiByHqdn6lllc0vYa4lBv3h05Hwh4mYkn7tovmqwYZJrZHN9vhJ1ODcO5Xjbr3EZav2khifk25PhlaLZqMHUKdEriL/AErVmCJkVQ8d2Rp+HEHj71WXXfD9ST+L1KDVOi+DFjtyd1HrMQujJ9BLJZc8YkjqwjfMgztdWwSNIHqFZqmaNtFdDNNJW6G5Dn0k6vIhAXzyuP1EosMcYlmzNcn2FxIs0RTXyBskcT3pDI/Nk0w6ItbVoCJUM3DPNP8Atlr8lCuXFNDtlo1da/NEdU0gqt1H5Ltz5Cp1KslHJ5dPzTRyPzQOX6UBluVJUS2GEziPNPhUPnob8lDu0+FLiPHyyVVYrLSKouLLO1WlJUNG+TvcXqzWeik7s1LiJh5ZrNxLTNKE27V+pI5jy0drVUx1XnmSlBUPdzuzWLN7snU9Y9Oebs5IzrnmIhdrlDubrfauHURDzkYc280h8DdVNw3zydUtZVSEb3u/NS6zEqciKPiOVviVXV1UeXO5bxOTI0cCucXLPvRx1lpZ5sqs5GIRyQlJdyWhz2XB4k5cpHuSHEpBDNnuHNUlxC/xdy7xD81RNsuB7RVEYZM+Wah1OLS1BamahEV2joX+adktjr1ku7e9qaeZy5ugfyQvu1UsBwpE25ea5+V0rtErA5/zXelLp7396FpG71qA4ujkXehYkTc1ACMX2+FAUblyRlfdokQyCVmVv70AEEbkQvmrWgmaMcnVWIn5MP70+Eb82O1OhWaughp5izdmu7lbQ0sAmNjNbl05WrEU8kkZCfEcbfSrujxYxteSS76nQ0bKX7NbDG1uT55enwqbTU4eCNxVJR4oBWu7tb9Ss6bFI4z0fcsWmdcJRLr7vpqgRc4oyLJEGHxR2vGDD8IttVaWMd9u0fSkGLNaL5rKmaJotwpbiyZmEVKOSMR7h8x9SqYMWCQcn2qfDVREQvmxfEpo3VEWuxRxtCOB7RVVxKuqfIAku/wWrCujG0WYLi8WSJqpyYm0H6WTToXbvyzG12D4jJETPIV3xEqQ+xuIkxnkNv8AUvS5bJN2hGmN3L+ladxkPAjx2vwephIgkjP+CzlRfCZM/UveK7D466Mmcdyw2KdifaKwctt3Mstq1WQ4snTNfE854JyeFy/chGnMe59q9Uh7Dx08Qs24u9APZGHiCbx3ELqu4iFhmedQ0cpatGZD8LJwqWUeuImL5L118DgKEXjjFQJOz8Qvm4XEzpdxD/GaPPqbB5JGG8HHP4VNHBXy0FrVvGo4xEWYGTUmHgXRtR3CuyYP7pMXz/zJmal4ZWu36WW3kwu1uhyVZWYSwlytHuWiaZDxsy4wv9Q/Cp9HhbTEOf8AgrSLDQjcVc0dDFG4G7jaPUKGwWMq6Dsy1Q5PeZCrMex7CHNrS925X0M1JCJcNunmKGWqAht96xcmdKhAoT7M1FKBOzXfSo9PheIZ6A9r+pab27htkxOn/vjQb2b+CWzGscCho8DlGoCSU3Eh8K2eHwxwwtnmWTdKpjxSLa7v1KVTYoBaM9oqJNs6MdIuaingqAJzBhyWXxsaQXyYxL4h8KtquoOopijB3+pUg4C2d5ncPfcSIcE5fd4MzWQ65so7CefJ1onw1hMsw25oDoQEifNl0bI4njKgLxDkn4ZCj18SkTQ26ZblHt106kNglQ3LVTkeUcYF8RHak2IcPrtE++00pY7Xzy/KkELEQ5hz9TKiGm2So647s83y+alQ4lLtyY/9KUWE7hkzu+FWLU4CH9KzbNVEh+3SD5/mRDVPJqWdykFR3cmTQUZ8myQmitGOxSOQ/JTAkMSHnb80xFSnGOeSlALi3cSybNEiRETjyN7fSpcZaZ6jbyUOPK4lKiFyLntbncpNUixpqj8MbdqmjNtzFVMe0telOcQ8tue5KjdcFk5XW5Jq78qihJyyd0XEe3RFD2JRF5JXXOozE93+CcYn6tLvSmKx0c12500JW80mk+f0pUUPgXzSckxxLkik05pgO3OkxOmZagR5vamDrgJ9H2pUS5ImlM+XeSL2hxbVQPbNc/ch9s7vNVRO9lsFQ4l8KI6xyu1cfSqYa5u97dfNCWJNdztU0G6LESrxmI3xCOzujGn3fquU1q7b13LOfejE2m5CddJ3AjUXcSNP95W96RYk8m3N1moq45Byz8SkDNbzf+aNQ7hbPWNnnnuQlWAPew6+JVY1Absnu/emamugp7eLOIF6Uak9wtSxC0EyWJOJc1T/AHxRkdjSORJwpmLoa76lepG+xLPFHK7mIpn7yGZss1FOo3FfkI/EmzkC7Yz25KkkLZjtTXRjpfb+5R5sQjhtBnMiUOokOYSYI3Fu4vUqrEKWS4HeWQB6m4bqkkYtsm12NDGxb2AfiWZxLtI0hZNLdl6VZfcNNWBvczN/ERqBN2VjEise0R/MStMwkpsz1TjDyEXMh+agS105Fo7j9Kv37N2yCxhauS4aEMRNYrsxcX/IzUpGXW7io53kPerespd2mnwqGY8NhzyVE0QjhcWUiGPYL57sk1KTkKfi6Mn6slLIItTG5Poo9r8nb9KlTFvydN3OigZHtfa/pROVvcyeYtuv7kmyRQeSP1XOyQi+WTqQ2QsWXml1cupFBQzwXLmulGwunfEi8WebqqAaYbddUdo2otLUPp9KKokJ8vSkAobnSuQA+BAOuTXCi4zCPJrc1GckV2vUqsCQ1R5ohmb6VFIbdUiz80WBMGqt7mJ/Uuw1jxjpkOuqiD+9d3DrmgonjWPnf4W/mo9TiBlpnko5k/mmDLwqWNOx37yMZdS2qUONONqqDHpbqTZZosqjRw9oAj11FM12PPN0Os/qXNdRYEoa66Yb+lE81p+lQmJrlIqR/CA2e0UrAk+0P/SmpJvLdcooyPyzQvIl8iyQ0zinAqurN1DYu9Jy2qgJoVj8n2pwKx78mdVzEuiT9KBFs020XzuL4UTVHvTFvDgI/Sog1D23KrMI88lmNRuHV0/94Nb6c/SqZqrcl7Q92jqTUvocSt5n/NOtilxjq/8AFZzjOXjtToVG4W6iRYcmrgxJ+bHcXzUsMUku0dZAKwxHR06GJGPegqzYfeT8Ucju80+Nc5CW/msb97ONubo/vaQe+5AWbEKrh25EpQ41ww1fq5isN99GNzO+75o/vhiHLNx80+AU2a08Y7nPamvvYBAn/pzWUkxRr9HuUKXEJCIs5HtTsLNx9+PlsPa3P0qJLimzO9lkPbjy6ytS+8HyyfcgLZqJcccWJ82JRzxp5DHVZr2xy1dc9s15osnk0hYxs1e5NHjW4sm2/wCZZ/2rT1ZrntH6kWHJeFjG7LK5CWLMRat/NUpVG3RkrrtHQTyi0OuaQs89yYKoLLPPuVccjj37lwpnLk/JTZVWTXrHEcm3F3prjOWpvuUW5yLnaSJya7k6onVDrSa80uN8yFNF4dUuJaKB0d2k2WfJcfPMU3d+lISf8ymqFqhy4RS6rfmm7vhRXtlnmqooL0vkl1PohIu5K4fNAC6Ry1Q9TfSifPLmk+VzIAC234lxERORILt2fUpYBFtbpS8kPeiImz+FAHS5+kvSk+74Um3a+JItxaMgsQbfIvJK7QXSLy6UjJxFBCYg23PknR55dKAdxaIn28urNAHn1riY6MpUdOdUYtn1bVIp6M5CyEHImV9huB8YBZmvMuYrxdj19bK6mwfaTyH9IipjU/D6GYRWjwzs68gXHmINzEm3K0HszFJr4VsssIi7GRmJCnOTRmTwUMg81u48DghG1gYfP3p77pgEs2BvpU/ko0/Fmef+wyd6Q0JkRZtavQCweEiztQ/c8AiWin8lDXSTMAVC/k6H2M89G3LflgsW3VJsDiyLRrlf5KJfSzMAVG6MKMsltjwGAj0ZdbA44+5rUu+g/HmZSnw15GyZnH4kNRh7i2X+VbaLDQEcme39y79zxSPqTXeJLvov8Vnnx0bkWTCyaOlcS6V6CWAxXE4uyZPs+xFm7Nl3JrqER+LMwbxlH3JWv+ZbCswGO7ZtUB8DtPJ3tEvEtVlUjF4WjO2ohh3ZM25aam7NtMeWe3vVwHZenELbdyTzKJUenlMwoxmPNdfMdclt5+y9PZsdxUUezLEWQdOfUl3oifTTMlv55bkQ326MtqPZmAQ+JQK/AXhHYzERelUsyZL6eSXJm7juydLiHyJWh4TLt2c10MFnkLQLRWvcRj25FW0j+SQyORclbHg5jaz53fJNHhcg8s/cjuB22QLkrh8lNHC5BHVupEGHv3s6NidCEApcO5WQYWZF/wC1W1BgISFebPb6kPIkaxxOZRQ4LUSBmzflRfcs48w6VuRpQj0y6UZQx3ZuzF+5c/5B2fiI87ejePmyHh9629ZhMdRv/LaoRdmQu3tcK1WZHNLpZ2ZcPxCyZt3wqyhwecgFzZ+V1q0tJhNPTiXDjYT9SkAT3ZOCiWb9Gi6X9mSLCZy5ApEfZuoJtcgWsEYxHRmuddElPfZrHpIGMq+zO/PJyIfEkGFy2CzR9K2ZC11yCUYvcksoPpl+zKw4afvRNT2mTZblpnjijbPQUycMcheSvuWZvD9Gd4Nx5ZPtS4ZeauyoQ3WqFNhp583daqRi8bRAt1ToCZPkAOSlNQleP81YQw8Esm6e9DkSolaVDOPg6khpTyFiC1Xg5d+SRWebKdma6lKVK6FqNyHRXbjH5sl+D6kbE6lN93nJydhS+6ZOb7VbEMfuFNkQZZMbW/NUshGqK0YeGGWlxIfdcpsgx5ZX7lFIWuzaRrW5KrsmqONJJnzT0Uxx89xdyimTZ53AgKRhfO9iU2h7E58Sk5O+1VVRWPJKYu93lqiOojy1drc0xJUQc2dvpJNGbkA8h+SYKa7m25EdVHuydMPUBlz5JmDYTyBn6U1PUPG34eRF8XSgKoD8qq6moeQsgztTboqKstRrmO1s296dclR0ghGWuZCW5T4qhy0faI8koSvyVKKXgmCXk7I3K5QvaHS4z+pWZUSeJ70Vw5aqEM1qJ5lQqJQkhKRhu3Motzc0ru9AUP8AGYW+JIZGy0Ue0vNdEXFBQ+0ltz5MulUOo9pZLo55+kUrFQ9xnsyfJIZnFss0zaXkiYX5ZIsdDgSGNur2p0Kx7cndNcF+7b8KEYX5EixUTGqLuT7l0KxxcXz+SicNxNdCM+9FjLiLFDj5Gp0OOHkOZrPNG5F3p+OMxLNmcv3Jk8mmixq7RmciU0MUMu7d81mIpDz6HAlLhmciyd9yk2TaL725883N1KgxY4+RqlC8h+JOw53aqWzVNmmpsaMrWd1aQ4wxXb/5rJRC5EpEWcduWazdG8WzaBiGmjonrNuazEVYY6KS1Y5CKk6FO/JchXPyJ02eJNuzVQVYxaXoHmbNTYbFu2IMRZKHU9pKOltc5wAXO270qFxmH6upAckcmhxxn9QXJpktsn/7UUZXPFUxGInY5i/epA4xRSXN7XGZ+kXuVCGH0Gf/ANnBb0/sxUqKOnpyYooIoiy04YMOSr2kJv7LQaqKTUNw/JH7VGPgVUdU5MOTt/FMFVH7kUO6Ls8QihDPLXvHJV9ZiEdQGgqvmmIi1Uf2hrtXVpGU5WGZXHkz2qLUTSiWj7R9KfAmIu5CY7s8kOXJFWMfeEgnmx7kBYtU5EF+3/BO+ytJ3OgehtL4VpsiXGQwVVLaP4jkXzTntU//ABXTZ0556NcKaIn+klRHJKaulu5uSlQ41LGOjqpArS1ZSaeneoO1tqAWxpqHGOJEO97u9WL1zEGx7i71RU9DwQz1uUkKdxLNs9qw4+jsV0S5ax8xzPamimuDuzQAL57xt/cibLlqiydWRZr825pgerPxKaQ8Tu1FLgN5K1IycWNWgTZ5bk6A+eS57Lu06fknRhfa+qpyQaskAWwWuT4SNlmmPeyIbhUWWoEsBYu9OgTcnyULjPZ3p2n55l3fzUGxYxixaLvs+qj8ZiLnaSXtDbnd7v3oKJQQtd6k+JMOmirTxBh5dSZKsMn5oHdF2JW8myRtI5NzVUFQ+XUj9qf8pIGnZZCT+bIupuf5lWx1HVr39Kd9otLmlYyyAmt5pcRrVXNUaJFUPtbN0xMsXqEHtGnNQHk9930oXLd36IE2ye9Qhlqtujqv4nkm5ZHK5mdBNyCqaxhu1f8AMoR4of0pqYX3O/71XVFQEZ8ty0VHO2yyLFHHvTU2NW9+7uVMczkPfuTLjuV0RsW9RjRqOeLSl5koox+fUkQ9zdXpWlIi5E1sSMQzc7V37+YQF3lcvpVbJRyVQZNmKr5cPlhPJ8/cikJuRphxrjdBPd8SCoqCtzd3L6nVTTQncOTPb3qa1PJcOYuQ+lTQJyY/TYhKLFY/yQSFJMZPIe7vtTpQsLaPamXyHxJC5S5GSF7shdWVAVRDo77S9TqBETFL3EStISb3kSbHjLQC4wZaF9S5w7iK3wqNETi+rW6KVFJ+VYNnQlYhheTdm5IvZWISB2YhLqUiORhDQN3xLk1QAtrkKY6Qw1OAhkAMOW3ayYkHhvkzfCjlxCMdGfd8PhUSasuLNNWS6I1dGJCWnxLN4pnCGTOrysqrbnLcsvilYUhlz+pbxObIyoqZnElXSlxNX3ZqZPnIRZM5KLw3HzVo5yOWZaf5VKIbWK1NvC5ELJ0htEmyuQxfyIU4vfmht0ViGGyVD8rRyRyYScYcrkISTKsty50qadCfvTrYbs1d0DorrdF1STp7eXSg4LlozKhEdu5d7/hUn2U7kvY3JxdAqI9vvXO/6lKGhPvzEUQ0ZkWjP/BBVERdcWUz7tl8uaP7plEeSOBaELqQKadC4lrmuhh7ychdAmiIw7eSTRurWLBZPQ9z/Cpjdn3EMzzIv8qktQM/w0Lx7fStA+CvGWeV4+lAeFvJa9jiSA0KQoz5O25AcenJW1RQzjyif6slAkpZRLeyPIVRXGKaMd2imS05c/eh9l26/wCCAIQjuSIbizUv2XiHYzbs077Gw+YoKsryjtFSAumoiZ+5Oyx+5BCPWGm4UEsh23ChcWuThbUmjci03ILAbmk3NOcPRLh+aAGfEnaceJMDN6k2cak0Md0/LpZBE/BKxEuHTCDdRlqq4eSm4uX+8CHk3SoaCYe1HHJdQd/NLxbXQajgl5uu3eaBiSuU2A60lqRSOmrty6qAcCTbqjuchf8Ayphd8SAHeJv1K7yS9ofuTHei6e9AHXkcuaWu4UFvvS3Z96ADImt77lxpNFxBdogT4HCL+pIeaHq5rqBnSJ1x+aS4PULIAIerXNdu2oHyHxJXe5ACuJF1aOhuS70EBfvQ+7JJ+nmlcgsXp1SuSfzSu9zoIOXfJLvSfmujyQAh6tUV3xbnQsWq5065oLO3d6V23VmQpa3IICutbJLuXNVxABF1pd6Fy8l38zoBI62aWpfUkXJK5ABOSFia4XZL96F8htQAfVyXfDnkmyLbkl1F70AOXbc0N3u3IdPNISZABdn8NP20gc2LP1LTVPZ9hAnge0+p7fCmcOo46dykfISz0Vh7c/e+3K1fPTi2fS43BImUImNMLSu5H6iUm5uTM3qVT94OPjZJ8Q9+5R2ma7otRk8skuNtzVU1Zr/7lTdo8WcaMwp53A3e0vpTWJkyzKKNTNVRxsLudou9qLjeTtaS82oe0lZJWDxJBKxhH4dFrqPEHqKYTM2Iy3XDtQ8QRz2XEs3Da9mvL6ln8do6nFKinNpTgsbeIvtVi1Vp8SF5G3M+4fiRGDQOaZNppC9nFnfcydaRr2zfcq0JrdG/pS9ofkh4y1kSLbiD6kJVDdyrfaHt9SEqruZT2ie6i2aoYRzzu8KRVFwqp9qJL2p7kdtj7pZS2EGrtcmXhYtfEovtV2rN/NdKqfyWiTROyZKijeEs22qSFRaPPaq72h/Siab8qHCw31J/tDkS61Ra2TMw2qv9oe3RD7RcOqnUbmWJSPdc+1K5iYnVeM11q7xnG133JpMdomgIXZp3TLpa1QBqLfCulUPnoyrkngl8MC6tyEqeEubbvUmPaNpDmue1fCi5BSHXoYi0yQ/d8efK74UPtXi/gkVR3aCnvINYkoKUBbotH0pwMo20UP2rya5Iqp7UrkOok7iXW6rnE96rXqi8/wAxJe2bepkUFllxG8xXOJd3qA1Y3myXtQF4kVIVomlJa4uyXEuHmoY1Td7ovag55t9KrkG0TLrXXeJ7+ahe1BkL5ta6IqptzXIQbB1eINCBZPuZlg8b7SScUuBI5EPJXOOR8Qc2Nxt52+JZcKFpBIvDnc1qtcHHlm26Cqe1VZXSAJu/CL+7F/EtRhuIVHsgGZ9yxz0v+8Z+JvStRhW2PLO4viVbIzSZbRYsdo3u6796biu6e5QJY+7xICjcVpZm20Wh4kHJsrvUmnrjy5uoAi4gTMFyj0fF9pykuty1ScilyW4Vh+tcOukEtDQ8Nt2TJHCxAmpITiwDxCUX1dMFikg+N1KjpYyfJ2a1MVlHTx2sGZEr3iZvHOrGXxBybU3/AIpv2732+aaKle7N9uaR0r92SuzBpjvtj83JAVV6XtTFvutQOO25ulMkfKoIvG5Jh6rdzSONu5R3FNEeTr1Dl37U08l3Uk43Eg6S1dUJoIpEJF5oCG0s/Cu9N25WOgrm2oSL5JdyT/JBYhFrbsmSLd3ImzK5II3L/wByAB6u5Fr3sjKNK30oJtAcPvRiPwomje1EMZ3ZOyCbA/K65d6k6cL28kvZ3QI4xNtRiQXJDTn3tajaO3myG2ARZbX/AIogp2u0ZPR06lQxtnyUDSsjxUdyd9hcn/0qeGVvJk/GT/8A7KWxtomVn3a9nK5cOhMWvZtvqVyMnuTrExXaJblaIzj07+W7vUulo2mPeysTp45H0BOxR2hazbU9iVjodpsPp4wzy/KnRp4CuyC1A0lrLvtDZ8llvI21Q1NTtubK4fVkmghYdcrlKeS7mlw2yzbqWikJx5CjKPuZ1KAQk5bVCttdPBNbqobLRMDaOadAvzKG1RoiGoEiyUGkSfd1JBI4j6clTV+NNh9mb3a+lAHaanKcorJBLK5+ID3JPJFe1lqEpLZF0Xm6Ii9Ko8OxiWuqjfJggDwqwGoe4m0TJslOW3mkJbVEkqgh3yGAD3XOm4cSgmPKOQT+lA9ixckXE0yZ1D9oYXRNMgCUPLPNdIg72dMhUN6l0ZG73QP2hcOMvAgOhiIs+n4UfE+RKPXidRTHEDu17WuQuruinVDw08Yjsbalb7lUYBhs+FuYHJIQFyue5W88LTQlHm8efiFBKVhFH4kuG8lrZfJKkj9nhCNzchHxEpADHI/NvcjYNSKdO/PxColRSvMQuzMJK2tbPLwrhRtzfxItkvHZTFhMpFq7K4osNCltdt2iMBYXz8PxIxkAbsk22VHGkPhlzzdO3aqMOVqJy2i+iRokSeoeX8l20fSo7TPnlmi41oc0AOuLZofysgGou18Ky3antBWUdQDUX0uNvNBnKkawR70XUIqiwHFpKyjE5cxM/ESnVxVclPlSSjHLloUjbUCXK2J5ZRhmb2iPiJdYhJhdnYh+FZGkp8dxCQ48RNhiJtOG7WiSusJoXwmm4RyuZE9ydiVstrm7kQkxDzUS74l3iN5JGmpIYvN0LSXJoZLVy5AVQ6X8kmyTQybsnZdAtfUgKJQFty1LJO8ZxHRR2J0KUQv9EoZmtF2TjTMQ5/6lDYvei1/MrDyS+N3C3ekM27LJyUVprRydrk5c5Nl4UkQSPaGz/wC1CUxj8OfJMlzzQ+K5MCQ0nTm9yIZPdamB+STbdM0AOmISc2TL0MRPqFty65MkMh3EgGkyNJh8QvmDbvidQ/u05JXPQRfbuVqRXf8AuZERN3MqUmZ6Iq/u1x0d/wBKMMP3c2Vjw25obWt0VbE9saCFsvUiKnEu79Sdt80TDaJN4lLKoaCEO8G/gj9nbLu2onF8tCXLu9IqkRpaVy5MqubDzuLPb5K+uYhzzTZxhIRXgtbMpY9imo6G0s83JWkcLxlyYU6ELR9yc8+SLBR1GwG1SYyu6tpJoRe4tNyEqqOE+GZtEdl73eSy5K4RNInsybxKIVLJJ1u2q7DIUwHwweUma60W3fCgbEKfhhKcsYCTXbnQNtMFsPbzRPh42dwkgpsWpq4ianlefw3Cz2/qTpyaaPuVWyaRT4jg88hEwGBD1MqWpwdyHI339wrVnIQpg42k7vzK1IyljTMZLg8ketjCLKumoTu0BxW+OhuubJiTTYLEW52V7EPFfgxENPa4swKXTYOcx7g6lrw7OxkWbNaOalBh4RloF2miTkilhooqbCQEB06W8k8+FtIxMwMQD4VftQ93uS9n3Z9SnY1WMzT4K+WsYD5KDWYaw3elbcqUJi3s+3lqu/dMRNpuH5I7kQ7NnmMlG5ETMG4kdN2fkqD1bay9FLAwGXNomu7kf3XbbkyfdRHYZiP9nTj8DW/Cjh7P3c2tW2KjYdHbmkOH2kTt0+kkdwfZMw+CxxgP4bF8SAsHijIXeNvetg+H3Nnl8hFJsJbTPJLuGvZMgeGtHqwMSjzxgNrOtVisccbEEPXksvNSykWT7telWnZhKFMqZoWI8mbb6U/R0e/TO5WkWHtbqDkXerGkw9o2z6SVORmsdjFNT+tmIVMGjYmuUsKW0dMkQ07iWTM6zs6ljK56GPPXcSD7tjk1HaXqVgdPa2qDh2uLpWLQreDcxA4KmrcLuu0fXxLUHJs17v5qBWSNlk+1WmZOJkJsLYe5M/de/dqy0k0MZFlmo52R6PktbOZooSwtqfcz7iTE0LEOauZpGFy5ERKvlFyYsshJUxFTOLDd/pUNv2qsjhf8yZOlcQzdS1ZBD9ja4ndFwW5u1qfmzFs/CmJZLeaBe4F8s9A2rhi3cyYOoIS0QlUP5oGEeQ/CpuDx3ER+G5VTzN3q6w7KGgM327HJCIl41K2sm4lVK/hzTVzWpg5Lmu6iJLifNBY6RfEuXPmmuJ6kN23RBaVj47v3LqZEv/VdErbrnWIDt3fmld3sg4mmiXGbuQAWq65OgGRkuI13NXYBXPmkUj3ITLYSC57ebaIsA+J70TyaFryTAk1yduuRYUF4UN221C8jWoLm/KgCQ5ac1ziNyTF3wpXWsnYDryelFdaKj/uXLrLVQ2h0pLknLX/UmWLdqkxWioGPDJp8QpcS5rWzTFyIpHt+JBI5xnIl0ZH80ze93wpdI5krAkcZLiNb3phiRa3epRYDoFcPxChKR003mKJpHEUAGRa/EnOJaSabcXJD4c2ZADolp8SIZE0xaZrvhzfNWA5dqld1JoS72SEnFvqQA6Unl1Lt3n0pq7q1tQaj3oIH3L3XJcT1KNxH5+9FdtQVQ/d0pGSjcR9PmkRP6rUEj1yMS/pUYSMmLVK5y0zQA+UmqLTudMeHRGwvt5IIZonz75GS3iPXchEo/X/NEJRkOj8l5FHssFich58ktbetISbudkvw7c72EfmkUK4xHmotRQx1X7QL81Mbh5Fm67+Fnkzuq1AoSwfgyDIzbh52t3K3gG2PTO5PjZu0XNnPJxUgCRGPU9370XGP3/mTdw583/KiAmu7/qVNIAhqpMtHXfajz1fag2cmZ/zIeI2eiVBsO8Y7slx5CF02Um7JJi891yKJ2HOIZeNC0j9zorm5O3ShEWK03yYVVIrYXGPzRDUPyz2ujCjOTJweL8xoSo5I+dp/S9yjgdSOe0Pzd0JVjjydDw+61vUgKNytezd8k6I5HfbD80Ptj+pMmJ6NakQvnqyqitmSPbjHTN0vvA/U6ilG+61ku/l+pFBsyZ95ON2ty6GKPl1qv4b7nfah6h5tcp1I3aLT72P1Jfej5bnVR4srmSKRiYtWRqV3C3+8ntHMvmkWKW+NiVIdU0fdp80vaGJPQO4XY4h35t/BL7we7uVIVR5MnBqH5PklqHdkXP3hcOXhSauu10VPxullx6i4dG2p6k9xlu9V70PtBXaO4qo41qRTeWaejE8hc+0P63XOM/qVRxPf1e9daRt2rqdSdy19ocdt7D+9L2i3nK2vvVQ8yXG07tqeodwtpagJNCdiH5pguAPTGH1Kuea7XpXCmZUsYu4SuFHeRM9ualw1kUIZWKleo8lzjEjRC7poGxCIhS9siuHJ1nCmcUnkNVohd00vt0YltyFL7yjzzza75rMjI4pPI+SNEHdZpPvQPPagHFAIi1YR+JZ7jF5oeI5eaO2hd1mjDFAEuaGbEAk5mqApHtyfNC8jkXfanqgeRl37cHntQtWN61UXeS7dr1KqRi5stnqo92boOMBKs1uSYrVWorsnmTCmXJMcZx5oeKSqgodMrU0RXOucS5DdcysYfckgv96ICQAdpelHa/NAxP5om6tUEMdCO5dYd1vUgaR/NFxGu0RRI6w6Ltrc0y03v2rvGToB8eWjIh5dyYKRE0mmjIoCQPvZF+65ReKS77RtRQEwBScdyhjUPkjabbzdFATgLdyUiMm8mVb7Rb8KIarakNMtwkAR+JGNRu+lVTVXzRe0F5qdUX3C3GTvza4l3jXFy5KmGq96L2wuXhU6lrIi8Ga0dchJL2pv0qlasfuXfbN3JLQruovRqGkXXJubZKmGutdOBiDDo+anUvdFq/ySua7LJV44lrcutiDlrop0kPeJPufaifJQGrtf8UPt3v8AkjSQbIs7m26Jvfyd23enwqE1Z5siasbubmnTHuhfdrFvkkczA7mu8vJXnb/tlT9oqDs9FQYNTYbVYdGcM8sTNdUC9u4yt8KpBrLh0XPaoyuzbmuPL0kcmRZH5R3Y+sljxvGvDHaSlGEs4ia0ufzU+60eagBVBHEOW3wpe2NlzXXq6OK0yr7SUp4gYtEx2t/eeFMdmyPDb3mZ7fARdJK89q2ZdQqBiUcdZRxhLIQiD3Wxo0kK0i+ikaQBNj2vu6kV274VnsNrpymIHyCJmtCMe4VaDVeeaFEFNFhxPNOBI9vJlXe1XFyuJG1Uw8nRpIeyLFpH80YzNbr3Kt9q12pFVfP36o0kVsWjSbe4kfE09WaqmrrXLR0hrHK639yNJBui14j97JcT9SrRrN1zuiKsYRVNMNiw4j555pFM6rfbm80Y1DZaOlTKUyx47eaTTa8rvpVb7Qw6O/5lICZh0Z0ai3RPCa67NL2o7Sb0qEMl2r7l15Li52palJkwKjv6kgmIi5/qUXiN52pXa5u6NSkyVxnyQHCFQ/4gMdzW3EmBJtvpFHxA+lMltBUdKNDFwgdi1IuVuSkATjqz3ZfEo4zMXeu8RuSAtfQ+cktwWMNudz3PyFOlI/5lHjkYvFuTokHn80qL2CufzdGxWtc7sSDiNlmy62XIckxqY6O5OcPcS7GLDzTgxt4EFOSIMsdZ7dA8bxex5fiCbb/yqY0b+aMRfLVk4MboJTG2F0TCnQ3dyMdv0qbJYzbb5rtr25J21rUuEypciAYWtzytS+fejtHLuSHa4+JOgOOO5NmpPD3aum3+W1MBpi3ZIrnHTNGXua1Bbty8RIATlc+iK5NtnnyTnfl4kAIC7835LrZ5a+Fc073Xbh5uaYWgm2+W71Irur/Kmrmu5v8AlQ8QRfV7kE7xHSJrue5HdozOo7EGWbu4oeMI/EnUg3RJuFCUia4jFr1Ei0u1dkJE7BtIw6MiuYhz96YvDzZE2Xc6YbDtzWlk6bHn3JNyXP3oCxqbD6aoO8+KJeqOQhVTV9jaaqMTkr6uUgO78U79noV5p3uyLiBuU2HDHR4A1cVVHSU4SxwjTsNlwkDeoUPtEcMUoBTU0UUnOMYWtH6fJcHdcmzFifVIFQXEuHIOkfChIvyo44deW1ONCqQyKYomj25ZspQwtn/3J4aPcObdTpWVqV/BIi5I2j8SsRo2uRjT3aaIsrRkABcrUYbSJWMVH8DIvZfhZTZSgQQz5ZeFII9qsRo228l14WHqU2XqQmh10ZOjH32WqSMLFq7J0YbhHJSWkRW8mZK25i8SkGLQhdqX/NRXrIxt8Oe5WMXB2/uQuIj3cmRHVAQZhuUUpj70JEykiQEgEWXi6UUkbyR5MdqrjJxcX6ddVJjqn4QtncWYp0Z9whzYbIIZ55j6iUf2WMvw8tz85FYVFQdRo23XpTQixFlZuLlarTMnV8ChwuAQsDIvNP8A3XGI35/qQRxnDyfaunJJzc9qTLTQuDALEXRl/Ui4kcYi2TWqHPHJJKJvmoVQRyTCDM9vSqoh5KLc4wqmyZ2/7VEqYQp7nzutTEtRJRxkAN3KtlKeQr83Tohy4O1M1w2ht/0qFUC5BruUymjkmPIw2s3UpE2GkIZv095K7oylbMrUx2no7+5QJvaO7fuWirsPcdWb9Kaho28lomcri7M5JDLGfpF/hRgJ3aLSHh7F4E2WDn3BuFUmLVmcqKcy5NYSrpKOqI8s2IVsJsPky5be9R/Y2FsmBNMlqjIFQy25vlaoR0cpOTZZreDhPtGjO21s7fUoVThrw+C1USZD7tcWzPp7rVHmhaNaSrpTICZgttVXJhskm6z8yGhNsowhcjyZubq7xEvZ8L4bdRMwpgKN45hd26eafrhOqEQZrfNZ0S3bM/a/pQ2v0q0PDyt03Jp6Vx7k9WXtZA+We1K36lKKPdoiCne3VupFGmxFtfPRrhRALjrlt9KmhCwukcbENrJUZ7EItpDk25Db06qY9P6XTTQ+bOihqRGbPuSEiHn1KS8O3kmij3a7Uh2mCRc/SueJG8fvTbjaihiLq5onJ/LamkQ/L8qCjpFd3oC3Ci8PJLQrRyQTYJE/NFddc2qH/miby1QA3c6ReHS1LxcupOdKABt10yQiPVqiIUh5Z5bkCsQ/NJ+aTc0iH32oGmCP+CIfmkxWjkyQ9RaKx+REXlkuiVqAkT/NlAhd/qSf4XQ/JK7p0VgOOVturpXd/Uhu+STF7tqACHO34UV3xJkS9SIi72UAGMloc0BSbkLe/pS0VgEJMkRbs8lwOpcfIe/agVBXdyX8SQXdT9K7coCwjk6ULldbouXapcTaOSCTt2n+lEJMmmk3ZujYlZVDrFd/3KSBMPxKDd+lSQJh72QjNoeKq779y4VVcWd/81WcRceR151Hd7i19ocR63QFWEJZZqtItv1JXblIy09scm/aIfan8J/zVW0m5EMjlzQHJaNUPzz5e9d9qPuP5Kou3aOi4j/wQPYt/aJMtDdIpjz/AGiqeNu5/lXLn9SdBsW/tB873T8OIHGNiouM92WaLjF6khWy8+8ZC5GkOISd7sXh6VQtMXK5EMnvdVQWy8bEHz1yJOe3Plya5UJTOTau66NUfrRQJsu2rn5aInrn5MqT2px70HtRk/VajRC3ZoPbj55rntz7fF8SofbD73RBXcO7PclRe8i7eucht6k2VYZdzfwVU2IMPNnTZ4lu0/wSJuy3KsO0bnTT1F3eo+EYbi+PVHAw+gqKw/8AywK1lssO+xvGaq06+ppqIe8Re8v5IuJXuMkVUwjlmucZ5HsjAjItrDG1y9dwj7IcDw9xkrJJa828PSK2mCQ4XhpDFBg0EAjtYo23EpcqKSPAKDsnjuKEPsmEVM/5Lf8AFaGH7F+3FRFeGCOY+njBd+m5fQ0GKNTn+HHHT+LluFX+EdspaMc3aIiz6srblhPJP+J0QhB+T5am+xHt3HCRn2eqCEfCJhd/mWWxjAcV7PvlimGVVB8U8JCP6uS++KPto9RZkdvmKmz4hTV1McVTTQ1EMnXFODGD/UL81guqmvmjV9NB/Fn508Ri5vcPciaZrea+xO1/9mfsP2wKSXDml7M17+Km/Yv9QP8A6V4d22/su9uOyYS1FHTD2joAuLi0O6UW8yDn+ldEM+ORhPp8i+J5Y07Ihk15qNNHLSzFHUU8kEo845QIS/S6a42XNdS93xOWpfyJvE+aIS+JQhm25oxqLVVEk1svUk4t61E4zXapcZskasgltGxd640PkfSmGqGt/wBKXtAD9SrUqx/gvyzQ8FxLmgGqD3pDUNbzSphsG0fqS4bWoBma7myH2jXXJKiR23aOSAo/N3Q+0ebXJe1a5OCoArbtWdC0b56owku8hySaRsu5IDjikQv5IuIPkyG75oAEh+F/ehLyZE5bee5LiMpAHqb4V39y6JN3skOSAB9WZIgLRJ+9cubLq3JoDrEyHXqZK5ly7byVpgdIty5xPki/chEtxMqsVnepi/pTgkI8/EmhLXXajcW+pUMNyYVwpN3NCIt37UOg8kEUOcS1LjdWXSg8S4woHSHGJdue5NOSK65AmP3OPekxe9NXaJXIFQ9dqkRJm50bFrzQIPq70mzyQOT2pCXcqAdb5omJNCVpLnEG4UrIJLEjEt2juovEa1E0zc2zVWQSuJu+FFxFD4m5LifE6NkV7iZxGyzXWkfLXNROJt5oxm11Rsg9xMaS1ua6MjqEU3uS9ocUg9xPeRkQzML5qv8AaHu5XIvaOpKh2yfxteaXG8lCaoSGqt7lVBbLEKjcj9ob3iq0ahu/MV32juz70ah3Gi0aTydIZlX+1e5GE1zE7ujWIdyRPaRhH/1T4SML5M6rgmYu9ENQ1ooordk/jMXwpFJ5blB9oa7VFxh81Wgu4P2sVQMjSWj3jlzTzyeXSojSNnztSaoAdOanRAsjLASbLN0fEHzFQfbGyHVkPtA255p6lbMm8QETTXDq36VAaqYe+79yXtTCxZZpai3ZNGZs9EuJt/8ARQvaNRfN9qH2q49TckahuyeMzD8RJFNaPTtUD2gOeqIahidVoTuyc0lxck401vd/NV4VDCWeX6V0aps+TfVkp1K3ZaDVXXZtb5Je0WtydQAqhzTgzMWjujUezJ41TD5rrVQXc3VdxgzXRmAtNVND7jRae1WkLM/6k6NQ3Tfu9Kp2kfPv0RcRx11VKIdxlp7UY+JGFY5XZqq41umq69Q4jlm9qFAfckWwTR832p16pr9CVI1Vt13J0Kp7sma1PRB3JF3FXByyuT4VDFdntFUQTPzd060z9zupcUNZGXoSMIfvUqKzInzZZwKp/fcpEGJNGQ7bv+antxNFkNCJBlqnAk17rclRRYhdppd8SlBiTCPJku2a9wuQIJHtd7U5xGFtjdKqQxTuZ7VIhxLcOahxKUyfxg5u+75LjyR5ZubepQxmj3f5UPGjHoRqG5MGojLXIrUirI+4HFQjqny9SgyYhry3fNVQbMtnxCL1ovvKLleqE6hiHVlEeS59M0aoN2aUsShzzY2JNS4kJaMdyzxTPzfP+CAqjvbO75qqRnuaMsQYfHahLEG82L4lmirH7zdEVVrz5opD2ND94DdzXCxAMiyJhJZ9qrTmh9q3aunQrZoPvBrebJFXR7mzuJZ72h7vqS9ocfJFEXIvixKP1OSH7wjEuf6lQ+0eeSDjETfEqoZf/eAE6aLEguLW5UzzbVziMPeyKAvBxBueb9P6Uf3g3ie5Zwpn804FU+1VROxoRxBvO5OhilraLOcbdkzp0ZntJs1NF3+jQjizXa/v+JOFikZNkzOs+Mjkk0xj3sSVRHbL77wjLVH7YGfNUIyPzztToE/fklQ7Lv26MT/aMnQxALudwqhAXL6k+EcmY77SS1DYvhroxAmyck9HUR8IT1VCAnl+0b6vUp9MXEIYy3D3rNqi1JlyEkJCPK4VOhjAnHLcSg0ce7Kxj+JXENO8duYN+VZNnQgQpbbsvEi9l2D6fkja8T1bRSAK33ilZqiP7O4hk+5EFOGWbNapD5JpxbycvhFIoXBttdvNIoXuHloh4jkxf6k4BWlze7JJoaYmhf3ISF4w9JfCykDy5/JLhtkszQq5RkkG137/ACTTYW5c+lXBCw9zELJGLZ/1LTYzrnkpyw1xHJvJRZqU+4XuWgKN+rzTRwtfnk3vJUmQ4opgw2SSIc3RNh7x3NerB5AHRjbq8k+AhIJZ5flTsnVFCdK+Y5Zl4VIhpXjbN9xK2KnjEcskwcYDcRdKqw0SI5RsVz9Rd3wpg6cie/ROnVRj0M4l/SmZMWAWscLfiHpVUQ2jvB82ckghjFiezcmfbHk1B7hdCEx583HTUUUydoj/AAY5tHDb8SX3bAVrODD5I4CUgCCY88+5Iv2kRqWKO1gZkZU4ZZ5bfSpnDHLky7MLRhm2VqVj1KuqhiKLIY7Sz9KpZqO1idwtWhqCbPre5RZsibLNiH5K0zCSKEBbMQbPnoKfKG1iya4lLqYYybuuFNRfh8nb8y1szK2phkyO+NxLJQCpZC0yWlKbiMO5iFQZyC/N2VIxashUEfBqouIFutt3wp/tJhPs+odLFampciHQ3+lWuK1DV2FwS6ct5f8AJae4ypGKOlfPN2a5QpI2G5srdVcnVQFbm/5lBnKInzbar5MmU0lGAkWi4WHtbn/FS5bBchuRcSKNsnNBkV70bW5ZKNLh7SXZNuVsRREWsibOojEtXtVgUx4bH5Oo507xl3K5lmgECfiMoUtZHJozsSVEtkPgvkmipXyLT9KdkqGu6lHOsYe90qiFi4Ljb4kijYU0VU5FlnahOqtLmkUHLHdzd00dO5Dn4Vw6jdq6bKot5I4KSZwoU2UbfpRHUbkDzNyzU8Fe4RjryQv4kim2kmuJaSgfI71dSVrZdyDidVqHiIBIMcuXiSMWTVz5pOW3V0AOtl3oPPkhbLzdcEviQWGOQtyuS4g+aau70rkAlsO6eSTkxPyTVxJEWnUrFVMO5kVzESYuuHmldduUA1qx3pLJ2ZK7d09KBiS0uzfdcrBMdEtvxISL3IHLRIi0yzUCQbFt11XGJsuW1N3PaiubuQUFxGtXbmEvUmfF/pXbul0EDl3qS8n1TfvXCJ9rIKoO5Jy70Dk/T1IbvcgKDu7mSuu71y78qEeaBhkT/wDtXC80P1Oh/egVDlz9yFif8yHvRdXPcgYi5o4cxfPQkDf0p0Sa3R0AR+I1yV3yVr9yn71z7lLnkuI6iru25Ml1adJKyLCZO5khwmTlkygkrRu3c13w94qf91ybtHXHwuTyQUQBJd71M+75B5MhLD5B7s0CZFu/KuXOXJS/YZPJEVHJyyVcCIV3yRKT7CdubMueynnyTGiM39SLpdOlSn6HRNRmVuiBDDl5pXJ/2OQulnXfYS8lA7I77rUF3D7rVPCjt6u9NzUL7fErBEJ5nJ0JFcpxYeeaT4ef5VAUX3Yn7O6vt1IbU1ZSRDDukGWa08vo5uvX+zn2Q9kOzsPFxFqjGK0W/Z9ACXxLwL2WSOQDDMJW5EO0mWowj7QMUo5havkkrQHx57v/AFUNWWnqvB9D0uLR0dGdJTR01HTntcYI27lWTVAU48SSyz/iRd31C/8ApzXnAdsIvZhqaM2Mi3OPiH/ojqe3wDHBwzknnIPxrwtsLyHz2qFjoHm/Z6CVVFwRnjcZ4vVG9yh1PaCmhfM2t+nqXndJ20kp6k3enjID2lbtJPl/9acjw+svP/8ARpXsP8vc6PHknuJ/E2YdrKbjFw+II/Eruj7VRWg0nT6hXkVrjV8Ke+AyLXiNaTK+wrDwI98pkGdrWujg0TZ67h2OBUfspWIQ96uYe0EkJZ8VwJvUvN8Njgpx0ez6fErSfGoqWMmvYz9JOoaTNlkcT1Ci7WMRZTtt9QutLh2OPeL08tv0vaS8Ap+1DwkLmzkJejpWiwvtcBWvHI8X1MuaeBP4nVjztHq3absz2a7fQjB2kwSlxHJ9DJrJW/M2q8W7Y/2NcPxATqOxmOexmXKhxVyIPkMojm35hW7w/ts4kLHIBjkr+m7TU9Va4HaTc1zVmw/FnQ8mLJ5R8VduPsf7YfZ2ZvjeB1EVOL//AHkA8WF/zj/qWNAmkbRfo7/toeHwkxx+1RE2o+EmXn3an7Ofsw+0Iikr8HPBK07sqvDn4RfUQ8i/Su7H1c180ck+mhL4M+Ji5JFyX0D2l/sh4jGJz9ksfosciHlS1bjT1H89HXi3aXsXj/Y2qKHHMHq8LMXt/HjewvpLku6PUQn4Zxywyh5RTkW1K1/zLg+7cKJdWxzsS7d5MgfvRIsnU5+/aiu8kL5ItvmpsutQRJ/NK5/UkPJFt8kWAiJ0TSWofiSuSsVxDEn7u5OEXv8AmmP8qQ80WLgdubkkROLJpvmlaiw4HeMXutQvNogcUrVNiVDhTOhGR7kC5qq4BIceb3JcT3Mh1uXEFUhziPdyXOI92qG33pW65IKSQfEfLTalxvc+5B4vhSHO5WZsdGTRK75Jrw5pFncgVDpSMPxIeM+Sa1SItUDofHxaomLTJNMXmu9SAHrlxiZR7n73RtJ4UCoeuQXXfCucbuSImIe9AUE0nSutI+YpkuXqS1uH3J0FEjia9yG7uTQF1aXJCTZaskTQ+ROKHiaILvkhu8kC1HxJd4ijlIuDI9yB67EvifNEUmqjjNcwo7/egTQ7ekUiYYkXEuVEUP3LvEUe/wB6RSJWOiU0iXEuUVpNqLiXFkixkopEPE26qOMlumiXEa1VZGo9d6k40j+ajcTah4iLDUmhM4lnmujNb3qHxLUmk1JTY9SzaoC3PNL2pre5VnE8kXEcVVk0WTVjc0vbGLuclW3XJcS0UbBqWXtTZ80Xtmiq+I9yXGtJVY9SxKs80Xtw+bqseR0PEcUWTqWntzXfEhHEvcq3iPald5Oiw1Lb264dc0XtlurP1KnGR+90TTOKLDUtmrO5L2q5VbTe9dCo8skWLUtvbtnejCs3avtVNxm5pwKjTROwSLkah92qkDVMI/UqH2r3pe2dyRTNNR1ATTCDlYPeS4VU2eipKSscZSLPwP8A5UAVTjzdAfxL32wPNKorHIIjdvBaP0qqCq2E3/JPz13ECBmZxEIxG1H2NeCX7QGejujGqYeTqq9ouLkj9ocRzVgWzV2ncSXtzDrqqjjOSXtG1RYv5FuOJMPe4owxJubMqPifNDxkWI0cWMRbXdrVJHGgz2M5LK8a5GFQ4uLpcFJtGt++I7dWtSbGN47Lf3rL+1HdmnGqjLm/6U2jTY0n3s96c++HIMhfcKzTVh283JEFQ496mhpl+eKSE2TuyZGsMe/+SqwqH9e510qh/NIqy09uO3Xcue3P5uKq3qHuybpXeK/vQOyy9uMtHfaue1Zc3Vc0jlzd0tS5OxfCgLZP9ou0zZLja9yiDJbzZD7R3oAm8a1FxrrvCoQzW65dS6MnuS9wrJXE6nZLjOTdyi8S5tchFLidTaKrGyRxLubLt3wqM2WV2b7Ud3ckT7h55Lu61C5a8k132omF0bMQ6Re5FdaIsybYbW1Rt81YeeRwCfmnmJ/Lao47eXUnwyJhzd/4IkargO7dqnRkf3EmhIN2u70ohILuagqx25sk8MlvJNbS/wD1pcQO5BJKAnJizZk+Egd/V/UoQyB35IyqgLTRAyeEjXFluIuSmU1RwS5blTtMwiObsLsnArmj0zSod6myhxS2MXjdvfopTYwBMN5rEjiTWE2adGucbnzbas+3ZfdNs2KARancu/ezW7G/MsYOIPzvb3J0a7iFnel2yu6a4sWAWJtbvUnWxSPMWzWNLEDs0Nit8JJBiAldm7c/NHbK7zNl95RkJcty57ZGTk7Pd8KyoV23R291roirjEdHuS7Yu6a0MQjyHJ/1J1sUAh7tFjfbiySHEjE887hR2iu8zZ/ekPf1IPvSLlm4/Usa+KXXZHahGsce9HaH3mbL7yjHnIw/EmpMWgEcnNpP3rGy1hbmc1HasYdM9qvtoh52aqbEmkLIcrPmm4q6ONs7+n0uspLUNd12iheoMWyZ7rVXbMu6bb7+YWzfco0naKLc0gXfSsZJWPGwuzuWvTmslinbyeHEyjjgjKnANddzkjRITzM9Y+9KOo0Z3D6kR1VETjfl8Nq8/HHohhiNzYDkAS4efJSQxJuebEPzV6E942ZYhRQ3PqRP6elFHjVPG1js4rFlWN67tPNAVU4lnnaRI7ZPdN195RkWQM4/vUmKujFtXb081582KGPfb8S6WNGI6Gl2i++ehhjVNGRZ53CodT2gimzYXt6upeczY1LIQ735posYfle+7xEq7SE87N9LjUcYZuTXKF99XDpl79ViyxC4i3ugGse/ae75rRY0ZPMza/ezFpxE6NYBFk5ttFYU8QO7O97k2+KSC2sqrVE96RvKqsAWF2O3VV82JR55X/lWNLFDLx3D81FmxJ7Sy0J0VEh5GzU1OLBGOjvb807hvaKMsPqqSQ9xbmLPasKVZITZOTkjp5Lj0PIiQRbLL70YWJiUc8WPdte11AqM45SZRzmt0fdnyVWS0W01U/sfF9/iVYeJH3vtT+MFwYYItOVyqD3dymwS4J44od2mabOuMmJs3UAtq5da+r81NsvVDstU5MOaaeotuy/pQkXfdtTRyIsrUdeo2XZoeJ+pM3XDqhLoU2OgymNc43Vpcm7bVzidSLNEgymuEl0pNOajuS5xNfSlsVqPXa+lcvbzTXE09K4Un5kWVoO3bvhXH+TJriPzQ3PdzRsLUfHIdUVzd7KNxH3JXeWimx6RH3LvzdK4Uzc/d/8AqXGkRYaRH/3Ibrdyaue7VK5FkKNDt1yVyaclwerkkajzFcuXXXJu5/hSYm3OnZDQV27JFduTPE/UukTckWKrHSkbyQuWmWSabmXJK7QUi9R+5+SREmGK5tETlqOidmVch8TTkld5IGJu5D38mtRYf6Hbmy5pXMXfuQd6TF3pAkdu2pXeboLtfmiLoQFUdut0bxIV0SubPJLuQTR36krlwi7lz3IA6Bbkn5ri74u5BR3vS7ly7VK73IJOjyTsXSyauTkRfNXEDQ/eVx7QYRT7Vwc3bas4Iyp1ppBDJ81wao6ti/hrIJCtdntfmpt1AQdZF4trLKDUOOjOiaqk5ZKdSlk1NvHQ0kkOd72k1zKFLSwX7XMvpFZwcQkIRbNxFE+IS2EEZ2D3pLGzV5YP6NCGGxzaudg/EkeG00Z5PO31LNRYlUjyke35pqWolkLMjciT1ZHcj+jUFh8H/FYiRfdsAsL3tu9yysVVLH5l+9G+IVBDm5/zS0YdyP6NPNh9PHEJvI1ygTR0o6MbEqaWuqJOUjjpamOJIWubkrSomU1L6LRyj7nZB7YAjozKsuPv3IuMO1hbcqMmWPtwCOosl94AXSDKAMjZjmyEZNC9SA5LSOoiItWZKoqIBfPPqVSxW3ZOuERklQItQkjkbR1w5mjfuIVUhmJaE4oSJ788+pMZbDMxF8PcjuiF87GIlS3HnkLuulNJdzdQPwW3DAZb4ycDLxDtRw1Ed4+0O/8A+IKpSqJM+brvtR8mdBLimeq4R2XwiuowqXxB5xLlFTNd+ou5Oj2dpqcfwg+XE3EK8qwrGq3BasaijqHiLvHwH9Qr0XAftGoMStixAWo5u4x6C/7VNEv9I0NJXSRgNPidMOKU4dHEe0w+k+bfLkp9HgtNVEUuF1BkHfST2hKJfD3GmpcoYuKGZATaSD0l+ZUeJdqAoTBqfg8UNwlqX9Sy1f0aqWvk1vsNXG34YHJbtcfEP1CjHD54Szlje70kyx9H9q2KcQfbWjrGF9JMrTZvhL/uWjpPtApMQAjmA5SFi2jtP8yl7ryaLJCRaBSsRC4R2/CpEdK1muY+WtqweKfaBU8fhQQDSg3iF7idR6btVPJMDyVcpDndaTp02g7qs9RpI5Ix2ZFrbcStoMcgpZwjlnjjz8Sx+F9qHqgtkNhIVYQ8CaTiZMRfClqadz9HpVPURRgLg4mJtoWV2abPD4qzfY13pFZzDsQaECAGcSu0jzVtTY9T7mkbhH8LrJ4zdZE/JZUZVmH2tGXT6guWgpu0lXXUZYfiFFSYtRPdfFVRcUX9xC6z44hAWoSsQKTDVBnnm25c7xmsZfpmY7V/2a+x3bKU58Loy7K1htd/ub3093/4T8m+kl4x2k/sv9tezoSzwUDY5Sh/e4e9xW+qzmvp6nxQ4Sy4jj9SuaLtEcZDucT7xFJZcuPwa9vFk8n5/wBVgc9DMUVRTyU8obTjlYhJvyuo3sIj5r9A+1OA9nO3mHHT45hdNW3NpLZZKP0mOq8b7U/2TaKsEp+y2MyUU/U1HiW+Ivkbat+ldePq1L58HPk6WvgfLvsLdzukND73/gtf2u+zntT2DM/vnBaiCnHd7VEPFhf8zLJhiQEOx13Rmp/FnBKEo8MH2FvJ041CA65Oh+8HHvdEOKFyRyTwCVK3kh9lDPk6I6y4c80hqG82+pSHAHsrc8nFL2Pp9KkNJ/JONJcnYUiMNGxeFd9lFSGJNlMA83ZUKhpqVvJ0vZQLwuKIqoBQ+2B6kFaheygPNtqH2UCHptRe1MXel7QF3NBGqA9mHzdJqP3p32kPMV3jNnzVBqhkqdh1ZrkLxjnoykcTyTTk1yaZDI5DbyQ7fpUghYueW1BsL6kgTGrbuSQwuTbU7aAlq6dYg6s1SYWR/Z355IOC/LJ1L4wdzrhTNcXK1MLZF4L28nS4RfEpHE17kLSN35Isqxl493JLh2921OPIwtyQPI+3TkgLkcL+pL3ZpcT3IX5q0TQRZiKTbu9J+RapMXmqA6P+K4wv0rt3ciu+SkAbXJIvJF1fuQyl5IAB/mosknD5PuT8mYquqRtfN92a55M2gibTVTFtdTB3CqQCtLTNWdJJcyeOWwskKJDC+aWpc3XdUupluc5zu5pF80VrflTdttyAFcuXbS1Q9KF+XwoKodEvypXeSZ8Orrt1o80BRIuXbtqjMTeacEkBQ6Ja9SEZE3d80u5Ax4ZNvJJpE0JXctoo7fSgijrl35royfJDaxIrRQB3iaLhze5K1rlweSAOOVyV3Tm6SW5BYri80rvkit2ofzOggQlck0lrZJW9z/qQ263aICx0cy5uibuQMXuXWF/cgAhkbkjYk0Q28mRbUE0GxJcS3zXLnSEn26KgJ9DJHZVPI7iTQvZpdcSY412ijjUPDUcFn649V27v96SJY+9Q4gTMyfrKz2ioI2EQHJhYR2iKrqknGmlfPpFSCFxImfqbaqXLD+I5xnzS9odNaCwpXeJ1TsRI45JcclH4i7xGFDoB8prkhkcu/pTRSMiEtygB4ZG89yfAm96hiTc0QyW8lYE9ia3VGEirykPmXSjaa3ltQQTxICbRHd0qAMnuTnGtRZpZP4jD5Dcu8RhHLzUAahuCZuziQuItqu+1fUoK2JzFoiu+arhrOrPanAqAIc+r96tIexNaRhHuSKRu7qUIqoUvaG7mVBuTSmYi70ZE/PRV/tT3c132h7VNIjuE7ie5kXGu7rVX8Z8uac4xj3oovuIm8QfJGMwd7Ku4lw89y61Q/ncjQnYsBqmzHNk4EwFzVcEjcs0nmtfLNLQexY8ZsiFnZC1Rrq6rimuDRA0274VSiQ5cls02nNdGoYvE6q/aNuX/ADSGZ/NPUNi4aobLmujVKoasO7JD7YQ+JPQndF37Rql7Uw9zKmauMUirjK12f+SNA2L72xstcv8AqheqYrfEqX24yfVNvWEXd+lPUnuGg9s+SEapidUPth3c0hqjF9HcU9R90vXrLQzzuR+3MRblViV1Pm3U7KEVU/epSsHko0bYo0eTM7I/vTXqZZcagxHJG9Qf5U9Rdw0v3owjzSbGNNdqzXtDpNUPuudXQdw1AYs8mjO2q4eIGJ5Ztu9KoqOouqBZ05VVltRl5KK5DcvBxJx1zclIDGjERbO4u9Zn2q7ntRDVbetPUayGjfGnINX3Jv72e3m6z71Xv/MuHUPno6Wou4aP74cW5pFjDlbvtWa9ofbql7R05EjUO4Xx4s5aogxC3W5Z/wBqfK1JqrTPNU0HcNGWIMPkgfFmG7LxfzWe9uO0kLVXqSofcLKvrqiYBaCRhLNZ6tws4/xDNiMn1FTPanu+FKWoeQdf/wBlS42S8gOFR+z2TyRMQjzu8Iq5GojISs2j1KmOocgyu6uaHjOPJ7VShQ+4Wz1FoizG4/vUf7wMaix9wZXMXkSgHUGSbcnLk7qqIcy49su77kxLVXMWT2qtCS25K9SLceeqk55pHWHbyTBF5rj5EqoNgzqjINuaj8Y7sxNxR9XegcfNT4HYQ1knJzdNy1Bybs1zLza5C47eW5FlWhe0PnztJG1RxOramXj3ZJo9pd6DSibda2b5IWmaMxyf5koBSbe9c4j/AJVNhReYgTDFEb9RModHlNXRBoVzp2r/AN4wIZWzIx3fT4UHZeP/AH85T6Yw1QTXAOPVDFiJBn0MwqveRvNM1Ux1E8srvuMyJNa9/wCpRsaJcD00luuaYKZy70JldomtRHV7kGySHSk3fEg41ya1zToQv9JKC+BFJogeR0ijtTZCRXIChwpEJSIfDmuF05+JAzoyfqXCJxZCQ7vSk+SAEWZflS8OTuh6iJskiIbvV5oA6u65ZZ9KE8+5rRQ+LkgAi6iS8I5EuW9WSTbUAdHPvdL3+JJsh7nXLbi5Nb3IA6Wduq4PNdHp5pW7bkAJ+SXqz6V23vXR6OW5AA/1JdyT8kXhzZAAv1ZJFu1zuRP+pJ/CgBbbfiXGztXLf1JW2/8AuQAiLakRJW9zMk4sgDnEblku3Ek/JK3TNskC1EWZfSl0kkQvnqkQuOiBicmz5JXOQ80vc6Qi93qQJoLVDd80TZk/JDbb3IJiIZNVzieS7w/dcla9vJBQrnySHcyK18krUBR1dte1dtcWRd2WpIMqvwAPyRh8krUYD5oJfA/c2fJ+aIZGuz/0poSdLW1cpvQ9xG5IXy5Zod3kuXbi0QFDg5D5LrSNdzTQ5l3JF3dKCaHbm+lJi96Yu+aV3zQFDxZ3dS6Q283/AKUyJP5Lt27LqQAbZd/5V0erRNuTF3JEXT4UAO3OPNcInLTJrU3xLdCf9SXE0QWODt72JC2WfJkrm70hJvJBNBEPwITFhHKx0NzZlk6LiOWmaBAWtu5imyFh804Y7dXTZFaKDSzlrZ99y44sPmulJdqm/wB6BCubuQ7V3aKX+VQAuovekW4csrvNd/qSt70AXGA9rMQ7PkQRS8eldrTppXuD/wBHU378ixaTQGiPuFZq1cEc306kEtWasKeQrXdnEfUSkUsb82PcPK1UdD2glp3AKlnqoAa23PcK2+B/dmLOPslSJl3wSbDb/qnZmoOwaaQKyLhVsDSi76S9Jj+ZSj7JvYMlE5Vgt+0jy/FAfVb3/lWhpuzcgyDY5ELtqJBtV0+DhThGecYELdIvuL9ywft8HVGHHuM7geAjIYyN+Ll4o/D9S1EVL7LczZ6NoShVFKEjcR2KKcdzVMR2St9Rd/5kEPaQ6OQGlkirYi2vJA4jMP1B3/lS2/ZdKJcwVEm13/VmnmLbcDtd6fUqGs7WYVR/iMby+K0G/wAwqLL9o2FyQk7QSlJ3CO1aeRbxNhT1luj3kXpUs+0T0sJMDbe+7dasnhPaqkxCkCWOnkE/r3K0CRpBuYH/ADJOKZRo6TtpHIQ8XO13WipsUiqhE4Hb6V5z7PxOgGP4hfcyeo+PDKFlQ4j33dTLB4y1No9Lp6447WaQxFToMaqYZRskv3a3LAx4hJ7Pl7XaXfc6Iseljtbj7s+pT2UzVZZHrtF2qgmDh1AMIk/941wv9Sy/av7AewH2gCcsmHthtYdxe2YYQxFd5kPJ/wBKy1J2kcTG+a4v6VdU3ayKzKR3iLPQgfqWLwyg7gzpWTfiR472x/sc9pcLc5ezFfT9paceUBmMNRl+/R/1LxHtB2bxTsrWFSYxh1VhdQ393UxuN30+a+6cP7UeOGQyHPztJXNRi2H9oKQqDGKOmxKlPa8FZGxiX6k1nyQ88mbw45+OD86v33Ck5OvsjtX/AGV+xXagjnwSpqOy9YW5o4/xady+h9W/KS8R7Zf2Ye3fZOKWogoBx+iD+/wx7yy+jmuuHUwmcsumnA8ltf1JxiMdM12aE6WYoJ4pKecOuOVnExL6XQWrpvY53YZSGRau5CguciS8PchcWEkyAurm6AitHmuvn3IC5qBoISe3X/FJAj3KxiudGJOKau80hLclYmShmcdURzXNzUW57khK0uSZNBvNchuck2jz+JUVQnJ/NdudccR70rfn+lAUduQiXf0rr964/SgKO3+9du8ly3b8SSAoJcHqXLrkvDl0q9idgl0uaES83RXIKs7/ABSt+a5t81275qwZ1h80hJJDb70ImmHdcldb3IW5LvV3oJG6mNyHNlCm8n+llY+HJRaiH/4SwyL+RrjZXPtLJSqabVRZBtIk1HUWn3LkU6Zu1saGMrgRCW5QKOqubLPd/mUq674V6EHaOWUKHXJ0nLRBd3oXJURQnz7mQv1ZNuSLd5pWoHQvepNbhs+GyRBODCUkbSta9211GtXHJy5u7rPmzRI6JbUvCurjitCdRxh7kk3qRa7kQl+ZBIYf/CRXfJAPTzSfK0dUCoO7S1K75IWyJ0nJu5AUERW6oWk6SSuYubslttybIUDCu267UV36U3w7hRW6kqATc0u9XPZHAY+0WOU9PVySU+HCYlV1MTXFDHd1D7/coGM0YYbi1bSRSPLFTznEBk1pGLPaL+5Zpq6HrqrIt3eiDIu9NsXmyIBu5NaqJoNsreaJshJBbuXfknZImy70TZCSF8+9E3ciyWERMQrmmS6Q7UukkwGAEJK+SR5GuCFhYPEWZc0/dootKPGra+Rgf8Jwiu8PTmpfD1ztWaKl7RqebhgLuzdY7S+ak1cx1FTPI7NcZkT+FVeNFa+HRszkR1YZj8LaqwMd5Kl5B+DjE/uSudK3dzXe7LpTszQrvN1y5IuSRFcmUdufq6kQl8Sb8SVzXZZIIHrkmJNFz5Ih5oAMScU7T1TwzC7MB/DI1yY1tLkkA79X7iT8gOtJrzdFxNeb7kwWaK5xFICbdbQC/TdIX8v/ANpAUlqbOZip4GZ9Gu7k1dcmmS2O8R0gktMvSm/zOk3NWiGyRxPewo+M2XNRbkTEigJHEbmyTTMI7k05NbbmgIt2TblVEWSOM5ckbSP5qK2104xIBseue3mucQ+5NcTyzFdDq9SrUnke4y7xHtQR9X71ZY3XUdZwPZIHgtARf4i9SwlkakoUdWOCnjc2/BCcnQjImGkbPmnR/UtzkHGLcu3Llu5IR80JAduYmzSLMrfClai8OSsAbnu+JLxF4ki2pNlfpzQAuruRXEl9KE+oUAJi16kTlrqhHdq6J+aALHD5LorPS+igGPDMg8nUrDStkJn8TbU3iEbx1RsW67coXtZo/BD3CnLunNK0krelWZhEX5krmuTZZZrqAJtBlxu/khryuqzR4X+0l+Sj1Jf7yem3NT/Mf0Bc43c9y6My4JfmQ9SoR3iXck5xOpNOKRc0AHxNUik9+1ButHmh8SAHSkXCk6eab0ySHagBwpEhkQ6WpN5IAMZEnJA21IitQARbktybKRrrHyu9K7d7kAdLmht6UVyXegAbtxJFu+lJxScdOaAOOW1Cee180RC/duQlH5oZTAu9ST58vCjtYu5cL3JUKxt80Otqd/yrh5CKKENlfbkhOO5s3ZObvNLid6nUu2McFAeXcpBExMgLIhVUVsyxwfKalqqd/Q+SWGi9Hg9bL4jKxlGwgmjrxZ/E1qscdjajw6lpwfcbuZj0+JSMzxRuheFrdUb7uTJdX0qaBNjJQsXck8LZKQ4oGzy1ZPUrcYaFruSPht9Ip1ht7lw+pKqDeRGkjZMnH71IPc/K4kBci2KC4zIxR+bc0DD3Zc1Kt8nQHH7kUbqRGce5J3f/ANqdYfJcIfzKaK3iMW7i0dDbaOak2IeGih2hj+pJhu5J8h6UPDtbRIYDDohtubTP8yd4duiVqAAYUVulyO3Xpe1K3bq6AG7XEsmyXGF06w6Z6IWjQABZj3JNy+lO8NIh280AA4vn8KXD09SNunVK3+aCLALba2STbWL1I7bdGSIbe5BYP1IU43NFZ7kEXyNCNq6Q2ohyLuREKdCbGn3XaNcuW96cHck43d6Q94itXLdeldLq5orWHmrIbBtbkyHh2Zpy1yFL+pFAmN8O1FraObZIrdui7p1eJFBuAPm21K1+bordy7a+5Ar+jlnuSYdqO1E3pQTY1bu6V21ONl3LtrIGBa/NGw+lIhYRy8ScHLmghsi/0pdPcu/uSHkuQ6ziW5dtXUAcue3RJiddQuO21AC6l3RdSQAN1vJEh2ikgBbkiLbr3JfJJ+9AHbvNK5cs9yVu7VAHbkrl1JAHGJrrkV1zIXz7kmFx70ALW3pQFnkj7ss0Ft2eroAC7b1JZP6kJC4657Uh3aqSAvnkl+V0Ii4kit3aqBnfhS1HkuPzRKyjjltRa/lQlyXUAcLIkQSPCV4E4kO64X6UIi3Uldb9KgaN92Y+1jEKEBpsUkkxCl6bs7ZR/wCv5l6TguOYfjVPxKOcJx7xHaYfUK+dx2qXQYhUYbUjUU0rwShyIXT1TC2j2ntPWBhtPe8khXcgzt1Xn02INUSkeR3F7lCHtEdcFlYZSS56FntFWk1DildHHJHTsEDttKBhyf6ibvRVGDbbEBcRhaQAlH4tpflJO4dRyQ1AzU9hl0tGfU//ACTAYHUw2cR3HPmRNyJXNH2dl4Ite9zbrsrhUUXC38iVTY97GRNURPAffGQdKmUvaiOaWS6Q7WbTW1Oww1EcIhOA1kAtoJN0/m5sjqMFw+oh4kb8Cb/hyvaX5S71Kka1+i2oO00cjjfJb4dqtoceaR/xcpB9QisvR4LHQzfihKJfFtVrT10VDoIRiPqk3E6fJSZqAkCQB22iP5cmRQYlgcM4x1+IvTh4zjgc7FQy44ELZ8Tn/dk1yqKjEgmm4jAxH3fChrg1U6Z9EYf9l+CYxgQ4n2bxeDtQGW8YpLLS9Nvc/wAJKgMpeztSAT4VDTzxchqYOf6ua8UwvGqjs3XjWYZUy4bWC+klIdhf+5fQn2ffah2o7XUYUGOdlixyiK0XruHwTYfMs9Hf6V58t4eXZ2wayfVE+m7Udke00Y03aDB3waUmtbEsKd7c/jDy/ip9T9luIjR+29nK+l7QUHdwj/F/T5p7tD9neBkBVFPVngxlu4dUY2f9WXnAY5L2RxQzwzFHCVn1lozuF/q7nUxjKa4NZTUPazUR11ZT1fs09HNFMG04iArlqMHjxeoDOnpqkB+JlRUn26Yx7MDSR0lZUZWtUyRkJfyUev8AtO7QYp//ADHgD/w6YBBZvFN/RcckV4Lztj9meF9sKPPtZ2WirQdrfbACyUPzhqvCe1/9jWKsvl7HY5Hd1NQ4ntL5CbD/AKV6bTdpMUmImkqauoI/De5ktHhtHi1cwNHQVZkzdRBb/iknPF9g4QyrlHwv21+yftZ9n8pDjmB1NKDFb7SIXxF+dtFkLtubPcK/TulwntGIZTxAcRNa8U5sQrzbt5/Z37F9sJDkq8I+469//F4YYgJF528l0w6uvmcs+j/wPhDVc/cve+2P9j/tLg4FUdn8QpMfpRuJgI+FNb8n0deK452bxXszUlTYxhtThs7bbZwIf0l3rrhlhPwzjlinj8orNOa4/eu9XkuFmt0c4C7ai6RSs9yRQrdqXhySSVgCwoiHy6UJD5IhG7VKICua5Ji3Ju3XRJuSsBy4fLck5XEKbLkuoAO5+5CW5/iSHn6kvEgAsvhSb9KG5JvJAqC8Xel80L5e9K5MYXzRIXLpSbqRsB1uXxJeJcXXLq1VAEXNc+e1CkixUGXNA+7NL3JWe5Otgsg1kdpZqgqiOE8vf1LUnGxaEqHGKNxEstw/CuDNBrlHVikBhuIMJiz9K0YSNIIuz81gRkeNyzWiwbEuIwxntWWHLT1ZWXF/KJfXbsnXXzXG3apL0ziOjySfq5ukPJdViYlx8kT7kJckBYi5KTQUr11ZFBewXvbcW1RbreS6+Y6qWVYUsbwzGDv0OQ7UJbWXVzpHJ1RLOrmhJeLm66gkS6+WeeSRc0j7kACI3EnQHakAtln4vSkxIAcHIkdu3RA24kYdWWXegDc9kMSwTDexeL0+IUVSWI19bSU9PVRHtDfdkY+W25YfGZnqsVrJs7xOcyu9W5S3qKeGpwEKhpSiOomNuA49YRbS17s1Afdz6u9cmJf8jZ1ZJXjSGBFy+FSA2t8SERtcXZ05oLrrOJiHzRW9+iF5mFDxmHzVE0xzddoua5rgyMXJkuIw+aCeQi5Lo5kuXBdzVhTYDW1WEFi7U5DhDT+znXFtiA+dpF+YVDml5NIwkytoLxoKo9bZK093hfIBFG+eW1Wc8lBhvZjDaasrG4oT1MoU1D+Mc159Y5aMxCI7iUAcUl5UeEQ0o/8AHxKTjH+UBtZljjlaNpx5JvYns3L22+0XBsDipKmtlkhnmjgpXYTM2jKxrn5blCqaWejq56aojeCopzKKQD6mNtpClhRVH+02KYjPWlLWDhwA0o5RZZnbaIjy0Rl+IZG73O+5yJ+pVitttiyOKgokURcuaIRe7N1Ita7kyEhb3Loo5WxlxXfS3UnbRRcMfNVoZ7DTckVqNsvcSJsuaNA2Giz7kuG//wA7k94cknJ8836kVQrsZ4ZIxpZCY52B7A23ZcndC+ZF8K5ETk9U2tt4j/JSzRAruvPNEP6kzWFw6Wc/KMy/khqkSnch6OQ5MPoIzdyEIbmH5lcS4wuRF6k7wZKUIopY3AwjDaX0pFlcoiuByfI2MemfpRDG4o9BLT9SJ9warZIxcmMaXfEgInRGO9D4clqkDYY5knH8Kat97pOLl/FOgD4nkjHdpmmRHd36Iw6nRRNjhFbkjAmFIsibN11uSEFnHzIRzSHPv2rrD705bHz8XxIoBkE8BPahYU3rcTZ7UUIk8QRt3MKTSNmmPFknkwDIhFNFIfvXTF9uaWqAF1Po7kiDa+ZOgu+S7oSAHRk26dKTFdzQNuLmiEfNAB3Nz1SIrh+JD36966gB6lm4dSD5/C6kYkNpi/mygN5irPEh4lNEfv6vmofyLXggXaJJu3RFbuWpkd0XULjuRW22pgTcMG6/6RUOXdKWb96n4VHslf3soB/tSfLvWS+RT+JwskvchHmiEVqSK4krdUh59653IKOWpWj6UtSSuQArUrUJZ+fUkOYjn4lABdXJFb7023mKVz80DHCLuUapmOENgtuRdXehljcrdbVMvAfZXlIRHxH3F3kKn0lQxDkzFcPqQ8FyYs8ue1GI2t6lEYtDbsdH9yRF+ZBbsSLaOq1JD/yrhE2fJNlmJc1wiQAfE72Q8RvLxLl3pSf5bkAG46augHdyXfFllb9SmYXRxzVcHEBpRubOInt2/UuXP1EOng5z8HR0/Tz6mekCG24c+kPUmiL9K1X+zftVBVHT52QSETET7cvpWamoTjMsnvy3XCy8vpPWem6ubhBnqdV6T1PSw3muBq57dNq5pntQsXdknF7qPDBcu9Db3Oi8WSFhu70wDpicamB28MjK57cyRljANHtAYxFlAwaFpsVp2dtrPcX7k5isgVkPtLPd+I/V6UmWir0EdUJE3d0obd1y5bomB15B5oLvml4v/RLhuoLCu25pt+rmit3EuWoA4/w+a6XNc17+lJtooKOWsVr5bk1daXJ9U6XLTvQ27RUtFIacWt02oX26OnWF7rUuHrolQ7GbXJC4/NSOHp+9ceN8rUw2GOH80nFOlG/0ouH1abiQVZGtu5CiYenxJ8h2jpyQiO5QLYC3bd0pPHc2u1WVBhL1mgs5GZaCKGvwuShLKRnH4Sa1c/fhv279wu7ZX8Ny+IUJR3CIu7J8hYRTduvJdBV8jRC4nolw92fh7094vi/yrpRsI+os9Uaj2Yw/P/BcIXJOW7e9dtu5sgVjfgFIR2p221K3zZA22xvhl5JW+9OcPVK3VArGhHT4kv8AKnLbmSIdqAbYNr23eFL4kQ/vXXG4tEEjQju5py3Ql23VJo9yCzgjtQsO5O2kLjl0pNn3IAAhYdUiHd8K6xacty5w3u71ZANu5Fbqut5IiHzUADoWnSkQ2orXtRcP+pOgGx8nRcNrc2zRI28KpIVgW7telGI7tETeJmTsI/FuVJGcmV1yTDcg6dqG5rl5520OLnUuXMKV3mgsJJDf70CAHUKV21cfpQB1L3pXbbs0rtvwoASJNjzRETZaugDut3UuLrkgbPuSsBxJC3i9SEi3KbAcQ7kupdubdk6sBF+pcz+Jd8K4250kAsvchcWRNtLmkmANqB+nl9SdIvJNly0QAA3CiuuXbW5uy4I9Wm5BB1ySbLNc79dqXdzUlhJLg8l1AHB5Ig6tUurlmSH4VADl1qssIx6vwOTiUdWUQ98Rbgf6hVSXJFdpm+W5aJ/sza/R6r2f+0DCsWOOnxcGw087XnJr4rv8WW0Cno4aYpYzjlgJ9k4OxA7fUvnZtxZOyssK7QV+CiQU9Q/s5F+JTHuiP8qhxse2p7dPiATfhRlGQt1eoVlsVxAIZiCSTil3ESzmG45Bik4RtK1FUGVrRm+x/wAyucYwGSlmKKaSL2gWuIY5GP8AwQkokObZ2HtRWRxDHffEHKI3uH8vkp44xBiTZQZQVBN+ynO0SLyEv+5UDYaZALtG5W6fNDU0s0Y2MAD9LKqROzRIxHFqmnlyPixF/wAM/F/1SpselIcjdiH4UzDJOIcKXKUMreHK1w/l8kZYbTVEWcRvTzt/dy7gP6S7vzLNuvJUbfg9O+zH7VMH7HzC+J9k6XGz5tXCdswfle5nWt7Q/wBoztJjF8eGRxYHR9IDFbLLl9T8v0rxWkoXo7QljcSJtPib4VPizjIfH9SxWOF2dvdnVM0knaqpqpCfEZ563Pc5zzOZfzWiwHD8U7SS8LBsMqq0B8QxlY35uTLA9me3EnZXHhrJcHosZgZxzo64Lg+fudev4x/a2l+6wpuznZeHCZ7NTqTYwjL4Abn+ZKTknUEaQeOrmzTYH9huO1UI1GKYnT4RF3j+1IR/wVxiH2M4iUBVHZ7G6fFwFrTi2gWf1MRMvnSv+1LtB2kqCfGcTqawjfpvsAfyNop/Z7tZX9n5xqMHxCfDp/VBJb/T3rNwyebNVmx+KPXsO7SdoPs7xHKopJcOnLnHVQ3Af/X8q9Bo/tkoscp/Z8TjqsLI+VZh8lwt9QrznBP7RmJ1EI0fafDKXtDRFtcijYJf+jrSUeF9gu3Q8TA8VPs9Xvuehqdot+V/9JLmlD/NHVHJ/gzSzdla/EovacGxxsep33bZrTH6huVJUFWYWZR1kE9Kef8Aes4/1LJVkNb2VxLKmrQnNn0q8OkLctphH2vY3DRnTYjFQV4ZdWJwsL/+qlwZamvsVHiRiYv+IQfParLEafCO01CdHimHU2JQPt4dXCJCP6lmSx6jqqrN5KanvfoBrAFSn7SYXRyb6u7zGIC2v9ShwX0Cy/s887Zf2Q+zXaIDn7P1knZqtfcEUjcWnf8ALdmy8E7af2b+3nYlpZ5MIkxaiDc9VhjFKIt8Qtqy+x/9ssFmj4cZ1d47nPMdys8O7UU2ecU00Rk3ikdXHLlgQ8eLIfm0YvHIUcjHFK3OMmtJvyofEv0Y7SfZr2G+0SEo8dwSmlqC/wDFxjZKPxXtqvFu239htuGVX2M7SR1A91DiTWl9N7f9q6YdUpfPg5pdJLzDk+TzyJ8xSfvWu7a/ZH2w+z+Umx7AKqliZ/8A7mML4S+K9tFkRyk1Z2IfhXbCal4OKUJR8iEl0OpNo7/erRDEQ+9IvJK650rmu1VggbVxGXuS6ulAwdVxHbu1Stb0oAH9yXUKTCi9yAB8SK3/ANELEk3yQAteSX9SLclb3oAEeaVu74kVvfch6UAE3cgRoFSEjviSuScVxMZ0uaYqIWkAmfcnlw91yhrZERepjMVozpZi9BKLTVD08ovntWtxKjaaMs2+SyFXT8EibXReRli4SPUxZN0bTDawaqESz3Kfn8SwmCYs9LNw5HawltqeZpoxNnuF134Mmy1OXLjpjrdy6P6kh5JMOq7LOejq4Q+9H3rj80WFB0szUtRFK8YTsD3WSdJIJC4khyZMNz3Wj0iuJI4sZwuS6uPtJJsu5US0Id3eupLmiCBWvau2+9cuRDzRZVC183RCXxJJaDyZAVQ63JOxfhsTv+VMCTD/AO1OuTWioJBrN2OYXGxuAU1BNUPa124ytXHyz2prE47e2leDPaFHh0FO9r9RPuL/ADLtywxPhs3yqqQuJqOm1OXB7iTd2iVri+S6tjAI5G55NySIgJAYrjFa9yB6jnEYe5CUjeSRea44uRKbHqN/7dS4aVRh1BhlJFWWa1lSAzSkL+jPQEzBh9bJQzx4nXy1FO90vsImQw3W9RDyd1Xdmo/aPtUOOQL4Cax7t3cNq1GIZR+2Z9LX7l58VvNuR0TlokkQ8CsjwSgaON4rYWF9FPu3elM0o8Olgjz6IxH+ScHy816GPhHDP3MiU8wSYzXhlvjjiES+HqU3idWircNjcqzFKl+o52ib6WYVP1u0Z0RfApfod42luTJDu7mTQZk/K1HborTZk0g13ibeTIRH+pFawrWyKEOXczLtz9yQjddk/SnBFxEUgG7tO5ccrrW8SO234RStVk/+AW7tU1DDIMJSubFFNIdgiXSLPanbrb3fpFrkgFhw/DmytI4OK/zMiJYP5pGi+DY3raoGMTONMMTdVTMFO35ytVjd3eJBQ4fLi3arAaSCN5TaoKrcBbwQi5k6rK6iLCvcSKsX9slZzeUm23E/PLag4Z5ZrvEeaoM8+b6p0RybJkRRnOXI1w7vpXLbS0dPdOmSjyZbvUtzOwXJi8rkD8ki60vmgLDXLrUunTK1d8WSsGxDuuRMOuWaFhe1EPJAIReHwpwZGHXwpv6krfpUCsNyEn5J27TQkzrd3XJwehA6YV3zJEGVxbkLFcJJNnmrGFt+lF780PzXXzyUAd1+kkun4vJLXcjEfPcrABhu7rUYj70P/NOCKAOgLcnS6fpSHqXGHagDrbtck4/pQsL/AEokAC2XJWJZzYaLZ8lXtyVhRDxIZQ82RIaIYjoWqVrXZXJPn3omFrlRNDdnvRDG25s0Vree5K0fT+ZMKJ+HbaaV8lXKxpdtFL6Su71XMPfmso+Sp/ERZXD6kn5Ejt1QFmTLUmgPekjt7/CiMe5Axl+S4/LayMY7rRXLddFHkAepJh96K0lxuSAA8VyVuicIUnF+fhQA1Yl83TrcxS4f6kANOPm6X6kdu1K3+SAA1J80NvmnXFC4oAaPp1XLdvNP2+9Dw9Ms3QA3cPmuEWnJxRlCwlolw+nNQAtg2vnyf0qVDiX+9SSxxBcTjtFun6VFhjC8uJnb8LbkdNJ7Ofd7/cvK67pfycbger0PVfjZVkPZqPt12K//AC8lwmpwianx87uHiMGRXZ9xsvG5qg45Zeq13/UyEpAmMyLMbei1NOLyFze34l8v6b6H+Fn3X2fT+o+uR6rB20M680rn8tqet6fT0rjjavvkj4MabMea4nHF8ubIdM8s9yoCdhX4cdfP02Q2t83Uam/EoZ4tSLqEVJ/Y4OWWQlNN/SyYodtRruEtqgCDbqu227VIOPhyk2VuqXDuL6lY7I9vc3kuW6J9oX3ZLjx9yAsYtLu6UJD+ZPvH3apcNA0yNw7h+JA+3TNyUp43z0XCjYfAgexGEf09yVu5SeHbq/Uh4ZeSB2MW2pHn3KSUdqEo/f8ANKgsYAdhNl3pPG+7S5TIo9krN6bk0wtbyUlbDHD9yF49qksLbnSEbWRQNjHD+a5wdOfepPD+ldKPdmjUmza/ZX2uo+xfaejxOsoo6+KE98UnS4p37Yu2VF267Ry4hQUcVBAWeUUbLCntbvXWjcrnZl4r9Lx/mfl/yqjOFq+eCJa4sucO653Uko/kiCFyLJty9nU22IwwtaRu12SDh6fEpszteLMO1kHD2o1DYivHa2qEo3J81O4aF43LRGobkPh9KQx3CpnD+SHgvyZOh7ka34VzhtkKk8Ml0Y9EKItyJw27ly3dy2qYUOpZsucPnojUEyNa5bulLh7c0+8enJLhuTEjUewxbt5In6U7w9NEnjt8kUPYj9RoyHzTow26+JIo380lYWMdOqTEneH5JcFx1T1Cxq7dyXfEnOC/hS4bl3MgLGrh8nSuYi5J3g6LgwuqonY7cHLJJrC0Z0uCQ6JcPXPK5SATZZp3aOuia4LiQ57UYDuy8lZkym7lxvUu/vXV5Nnq0bHsD9nNZ28gr5KQ4rqaMjcZDtzy9KyM8L08xxP1A9qlYXjlfgpG9FUyQ3traXUoZyHMd0juRFzXJjjlWWbm+Poh8sDqS7uS7alb3LsLFcl9SVqG3uQARZDy6UKLT4l1KwOajal3/wDalcuXNu8KLA7ciu9yC75LikA1y7zSuFcbImTsKDu1+SV3f0ptJFi5HHJJyQPzS7kWMO5Dd3Ml9KXcnsArree1L35JFl5OuNy5KyDvh/0rn5nSL5ISHp8OSAsT5rt3cuOPve1DqI/CpAK5GI3c0A/zRXbupUB3qZJy80nJIdzKSxainB2j6kLEiaTwNknRB3p1ZBoJ69KV1t1yQ7tEwqwtCLLqVvgfaapwNxBgaqg74pfT8JKmttTok8bFnkghr9HpeEY5hmPMLQSPT1nfTSv/AJS71eQ4W1RdGUD3523CvGGJrtHcS9S2VP8AatjJHEGKS/eVPHG0TdIGLN8XelRJq8QwumoYQOeojEn/ALoXYjVNJXUwiTQQOQ9xG6saCHCO00PFoKhopfHEfV+lL/ZuOnOw5JAJ+V3S/wBJcli+PJoufA1H22xelpIsPPhT0EbkcdNO1wg79Vpc2VzS1WEdoKco6apfC8Rz/ZVjjwjf4Ze7836lmans/PxSB3/KS7R4Ow6u7iXyU6r6BTf8i0xTCanD6soK2Fwn+LpL6SbR2+lR56WMnB49hNz+JXOH4pV4bSlFkGI0T9dJVNfE/wBPk/xCpFuB4sRNBOWB1AtpFWHfCZf/AIvd+YVNuJdWUIQxCIuxuZekk5GTRkTtnuVpVdnayji9oqAAIHdspb2IT+jLmm4ipBcWCnkqiy6i2jd9Kq0XVCgqp5JRCACMvUPUtBQkFKUEtQ8l/U0UT7vzF3KohxCtz9mjCQQN2ziFrR//AFK1CjnjuYMgHvHNHMuDRM0bfaBXUYFFFTx0YM1rWuRHl8Rp2HGIsUjJ3OyXPxF4lmeHcBZux289UQ0LF43i+lQsagXs5GkMmv1dBWcWohs4rj9KjUBBHBZxXk//ABHuTjVzCOXTb6lVJ+SdhUFHiccohxBs9V61dBDWRxjfO4/DGqGmqru674hVtTVxxn+0cbW01WbxxNYtGso66WGHMHeX96usP7VSwmOrj8JLCxYxGOw5Qu+am0mKU9QJMUrXD4s1jPHGR0Ry6+GeuUHbgiD2eoAJYja145dwuyxPa37A/sz+0gpZKzDhwivN/wD7vCsoiH8rDk/6VTDVAVvCl/mpkGIS0+69/wAqx7NcwkdKzb/NWeKduP7EfaHCylm7J4pD2hgHcFNO4wzW+m7kT/wXgXaXsjjnYurKmx/CKvCJxe22pjIRf6S5Ov0GwntcdOf4krjrqRbnWgm7RYP2kpCoMYo6XFKWVrXjroWMf5prNlx/Lkl4MWTxwfmE1vPqFcX3f2z/ALIv2edtBOoweWbsvXnuuo98JF9D/wCleA9uP7IP2g9kROfD6SLtRQDu4uGP+Ll8UXNdePqsbOSfSZF8TxHqS+aer6OpwupemraaagqBe14qmMgNn9Nrpq3VdcZ7fE5HHX5C8W5K3ydIeSTDqrIOWukjfJctHySsBv3WohK0V0vEgYkWAXzXX3Foloiu0LRVaAC7+SHxInHd+5K11NgCX70m5onHzdAtCQ7RQkPSiIUiHTmpbAXzQ/NSKShnrpRjpqeWoN+QxhcvRezH9nvth2mMM6D2CB/FU9X6VLyQS5KUG3weXyxsTZLNY3h+0j8S+zey39jGOqNvvXFn0bN+FHaPyWwpv7IvYehA2qKiWolH15Wrgy5YTOzFgyR5PzaOZozy0vzWr7PYwBRDFJIA5eol+g1N/Zp+yvD7ZHwCCqPq/HPmgqfsJ+zSZ7G7JUgAz6lEz3fmXPCWjs6pY90fELSMWrOz+SIfevsSu/s7/ZxUWtFQS0fxRyFosziP9kXCK5jPB+0ckRs/7KpjuEf4LvXUx+zieCR8yXWsldt7l672t/sr9vezNBLiFHh7docOBiI5MM3mDeZBzXkBxnHKUckZBIL2uBtaTEto5YT8Mzljnj+SOdRJN3JDtRkNw5stUzIHqXV21K3cmAOqQ+5K1E3LvQAJe9E39KX7lxAHXK0kWmXN0l234U6IYmK3XwqVQU5V1fS0zf30gh/F7VHAe7JXfZAo6XtJRVMhfhUrlVHp4Qa//SoyOoMIe6SRRXR1GLdqqsN3ExIoQL4QZLqHJVvZKqlquzF8jW8etlqLvN3yVoI/mWGD/rOjO/cLcl4dd2iK1rkl0nMlt4B8OfhQsO7ktP2X+zXtT20kswTAq6vHPWWOFxBvzPovRof7IvbiSLOWrwWlNwcuEdcN4+7TvXNLqcUPLOuHT5J+EeJWohFr2yXq+If2XftHoQOSDBBxQQfX7vnaUun08151jHZnGOy9WUGMYVWYXKHgqqc4v8yS6jHPwxSwZF9GX7JQmPaetrHz/wDvohu+HVaXE6WOaaqglzECNwf9SpsB20FVIzbjqLxLzyyV5dHVV5HIL2HNqP5ksZz5bs5NCEMxRx5WA9jfSlw7XXZN0pGzbc0ukhddy8HI3yR6CieHDRN3YvaJ5Zdvzy/0o+GpUw8GCigfP8KHW71O5EmrX9KmC4HJ8jTbeacfLklw3uXXjcd3UtzJuzgl7l0h8iS4bpEPhZ0CCHMtXyRCO0c/NNgO4kTRkXchEtHbXzyz2ordoszIRG36VdYD2PxvtQ0r4Xh8k8ELXTVJbIY2+I30ZDaXMhKMp+1GaxCbg0FUbNuECy+pW/anDXwHGPu6ay+nghC0DEt3CYu5c7bzdj8D7Ohh4YpLjmN4mzRcKkCwsPlY2zv6uIxDytT1Z28qClH7gwSlwMmax8RxAPaasybbcIvoC5Vl2ycHd2NMfvYFN2dl9njrMUqKfAsO/wD0rEDsH8odZ/lFQMB7aRYL9qWE1+D0lLi1FgsZnHLWU5xBXi+hiYc7O5RWw96isKsxCpmxStf/AMTWScUx+nPkq6kjn/2txHM84hgjDd1DnuVZIudWGOUMaeho8QqArsRqKuOnjohmkKVqaLojzLoH3CgHIuSFuWaK1daVI8xvaQQ9Chza6qYPyTEosSAIfTbknA23aIbbXSYt2XqVoAy8Wq411uuSVtpEuiSoBJNdnoiHkhL5oAISe34kmzG1COVopy1QAhK0RTg9CAchtdK7p0QA8uBkufvRIKOtu+JG4+9B4UXVaqQHfczbUrupc+S6wpgdXRuHnkkPNIsyJABkVoou5B4e9G0enNABML7Utbl0I93O4WRcO7+CABfwqZh8nDqxb1Mo7Rhb3qRT5RzM+b7XQ+UNASi4ymzeaHqtQYvNLDiVgNcGVz6bkxFNdNe7uIv4VKyIpomOOnK5Jh3EjDKQM2Z0Tjt5LUgehH/6eWfmo9u4eXqUyKN/Ysn3XOmxju7vms0UyKQt/wByRRsWrO1qlez2lptFLg28m2rQVEQh255fIkNt3cpRQvy1QjT7y8KViI7xtdm7Wj3ICjDbkan+z7Sbq/cm5KXbqzaKR0ROHc/PuStt+LyUsI3INWtSGnYQLmgRDaN/zelc4euj7UeK0ss1DlA7jKz3beokqSnnjAGlZri6yzRfI64A4Lk+1FwdvqU0I3Hu2qGVZAVQUTG97e7agKGjHySGO4vhUx6dy8KJ6dx+rvQIgEL3ckXDJSyp7u65E1PcObMrAg8N8kXBcR71M4JxuObOkUe3VQKiDb8K4Q3Poy7U4hFDazg5E/pTpkFgH4S5WoGR+Dck0Le9So7JjJgdi80puHCYRme4+SOCbbIvDYeSXD7+pTOCF5BluyXGp+7J/wD3J+0OSDa4+S6UdxKd7O482dL2d7h0SGiAVO1qQx2qfwWEcsl0KfiSizMihjVdHw4aaLPpjzf6nUWIXEhfLvVxXRtNVm7NcPSyYKnuu/yoAhVMf4xPbzTXBbMtFYSwsIcuTarg0+mb7tEIkgPCw9zpPHtU8ae73JFSsJZZOSsOSueHVLgsrH2Uu7dtQ+zvyZAFeUOujIRh368lZexvzQ+xvtZQUV/D3ctq7w+pWL0b+Jn/AIJeyvcgCtGHdySeMeSsPZ3t0b+S57L5IAi00NoSs+XQ6YKG4eStqaH8Qmy6gJRgp+rW5AEIY9cs9qXB38tqm8FyHvS4NyAIXBuLVFwblL4fxLlu4tUDshvHuLNtqIY+nJSyjYdrIeDcOiKJshPHcXJOjHaGXiJSmpXkPvYe9Iqd7tWQMhcHdlah4drE6sfZ3t5Jez3dyAK5438mSKG1T/Z37mu8KIqW0tEAVzx3d1q5w7S+LJT2pbebOQpFC/oQBAePvySKPzb5Kw9ne5B7K+7RAEJ49vJC0dt2XerH2fdt6kJU93mgdkA47R9KTip/sr28uSFofcgLIRRvySKP3bVNaHclwUBZC4b80LR7lP8AZX/Kl7KV3SgLIHDLyQtHuLxKx9nfPLJc9ntHo3ICyDw2K127kuDuy0U4ad//ANlc4PuZAWROGiKFSxp32vZ+ZL2U+5AiIMb/AFJcP5qaUJ+T+9FwX8rUUOyDw+kn3J0BufN1J9nfnk+1HHS3FrtJFEMxfSy6jcdqS8c9oG1JvJLpXEAd/cicenRDb5Zrisk739SWm5JuaX8UAL3peG1EW5CRW3IHQrUJZeScHkPqQ+JQIEBZK1OIfEgAbRStcrUVrJeHcnQ7BONkmj26pxh96T96dBY24pW7dE43cklQhtx2rqMtqVu3pVAB080l21EgAWFJ+aIv6Un5d9qBAllkg1/KnfDlcm3j26oGASXvRkNq4XzQArbiH1Zpa8khz7iRJRIARMT9yXel0plnCJdut70u9d6eSAOdyQFaJf6kRD3+FDagBz5Lttu1Naj8KJifdkgnUfAjp5RkiN4pWe5iF7SWywP7Sp4YvZ8XD2qDK3iiAkX5h5OsMxP707dd3J/Iza1PbsOqMOxyETpqljiy01usL/Fk1UUr0p5HkQltYl43S1VRh83FpJyglbxRutzgP2lAUXs2MRta9o8UWuAvrH/tWbx/oNv2aSXiWWA+VqqqwnGMnNmt+S0lJRxYhBxaCoi4D7rjkHhflN/8pKPiWGx11MMUFTGUYFdJKPR+Uu9Z3Xkag3yjKUXaKvwcyeklYoie46aRr4j+oX/0rU9nMSo+02KRUdJHJhOJTuwtGIFNTGX1dYfpdZs6zCqEyCKnfEZRa1ylO0Pyi2r/AKlGPtVicJZUko4cL+Gjbhf1c1PL8GicYfJm87RQ4p2ZxeswqvjaCtpTskGM7hH8zKAOKSTN+I53D4hdZ6g7WSTCMWLsVaI9FSJ2zB+bv/Mn4sSaSa1mOWLulibcw/EH/atFKvkN+7wX1PXWnvf5EKt6PEJahsnZ+WmnUsr7dHGF7O0sT8jFPvjjTBrnePIx2pod6mt+8Ir7HNhNtripI1UZaZt+XvXnryPNNnG+936vUr7D6NxhuaoIZe8fCmNNmsjquCBGe0e4RZNVGKSDezG4gX+VVgVUgtZI9womILt7rN49jSwgmaQ88zL6k8NYcb5Npb6XTRkw8mdIS6uajtcCL3Bcalhm/bsIt4S8S1FF2kCNheeS270svOiF5Oh2UmjqKunIWgd7u7S5Z66mik/o9LhxyCoDIJXGVzuuMLdPJWtFXSEwg8ke7kR9y8xpqWvkcpHNgHPWQztVzQ1EFPCRzVElQXcMXT/NYTkzeM2eq02JR0NR/wDcxylt/ZHcOa2WC9rGzEGe4m/4f/tXgtP2qGMhCKiYRDxTvcS0uE9uJBcf2kVracNhtXFKNnbjy0ep9p8D7IfaBTFTdpcHo8RDcN08dsrfSTasvBu3H9h3AsWM5+xOP/dMvNqHETeWL6RNtW/Nmt6eLT1z8QDYlMpMcloy0e0u+QQVwU4e6DLlKGX5o+L+3f8AZ57f/Z3xTxTApZ6UNz1WH/jRW+q5tf6V50BMTkGdpenvX6Z4d9olbTx5FbOLf0qm7T/Z79nX2qAR4/gVNT1xtrV034MufquZdceqnD5o5X00X8GfnMutuX1V27/sOvDFLUdj8fOqy3NR4kw3fSJivnvtb9mPansLNZjmBVdEGdrT2XRF+Zl1x6jHP7OaWCcPJmH5IRH8yvsN7L1FQwT1EZxU7v4u9b/BMFgjhzjsgy8Isy8jq/Wun6R6vk93ofQOo66O0OP/AE8spsLrK6Wyno6icvTHG5K5ovs97T4kQtTYBXTl0tbHarf7UPtUl7D4jBRtRjFKcLHHIDPaQ9P+lYGr/tMdo8x9nqJYvMRe1eph6mGfGssHwzw+p6XP0uV4Zx5RqMT+zvtXg4k9b2bxKlEfEVOSoCFxexwMT9JNaShRf2pO2lLiAVlPiM0U4HeBcQiydd7U/wBpbtJ2yCVsQaD2mRmzrBjbiiXwkt1kX8mc7x5a4RpsM7D4ri1jhFHSgbEQFVnZeLenzT49g6yTEBoo6uhOqzELOMQjc/qK1YXsH2N7c/aliVPLTVFSFFTbgxCpchijbPw+fyX092F+xHD8FqAq42qsexs/2ldOd0Q/SHJZy6iERx6bI3yzyDCfsx7R41WS00eHvBYdpyz7QYvq7/yr1jst/ZvpaNoqjH55KwitJoohIIv1c16bimBy9naEaueWEBjcRkuO63Pp5clfYb2gP2MYAOSoHIScJGbMfp81Hd7i2izdY1B1Mn9lOweD4DRxez01NSxN4Yg3fqWokroqX9lsFvf4VjaPFoCglcKs4gBrjDkUT/m7li8c+0B6cjaB7ib0uuZxcmdG6ij1CbGvZ3vadwB93NUeJdqrTI+KwW7n1XgHaH7VqgSIHqGAddoqhj+0iSqAgeV5A+JCxnO87PoGs7dU1OzNLURHc5DamKbt0GLUxtBUOYR7eGX7UPzDzb4l81452qqJh0fbkmMC7ZVeG2yRSSAYPoQoaSYLK2fSJdrAIBPMxF9p3HcJP/yUqn7bUkcPCe4T/wCLGdu1eHVnbaPFnGtij9nvyGeAOkT9Q+4lFm7SSWlk52/NaKmQ8jR9JdmPtOrOy+KidPXuMR2lu7x8k/8Aaj2F7D/bZTFXnTxYbjhtd940loGT/wDmhydv5r5bDtxLRtwzdpRzutPcTfSplN9sFTQtKUYDua1hz2j8Sl4o3vHhm0eq2Ws+TGdtOxOI9g8YPD8QAD1/Dni3BI3mJKhbqyXqtT9olF2upzw7F4mGlqLRY87jjP1ivKsWp/uevnppJRMQfQx8Y+El6OPJa5OJ+eBMWqHvUI8Sp42JzkYclFftFTR/3n8lbyKIaNlu5NlzQkWqz03aqPlGyhS9qpSfY7WqHmgWsU2bByt701JUBHqcjLFnjk83ORE2JPcWb7iUd5Pwadl/Zr2xCPIndF7cswFc5NkzsXpU2Co4jCjusntIvo6p5PJXFHUNR4L2hrCZy4GFzWEPhI7Q/wBSztLnnk2ZEXhFajtJg+K9lfshxnFK2jOjgxqSHD6UZbROTfebiPPLZzWeXJUCsWP/AJFRS4LT+z9ksDjdmH8Ezf35u6tcDwU+0GLU+FU1RCOJ1P8A9vSS3Cc7+kNuX6l7Dg3Yns9T4dT4ZhWDy4zj2F00fHq8Sqxhpwlsv4Qjblnu8Sx/ZjFK/Ae1lbjHa/spTzjTsVVHHTX8UCYukZW5MLelca6qsesfJ1SwKWS5+DTdmPsBo/aR/wBre0cWHS9+H4ewyzfmJ7Wb+a9YwD7OcAwGm9o7LdksPlqB2tWY9W8aYvisfYyof/4lvs/7VYJBTUmFxYQRSBNNxWvzy6biEc8rloDqMIxDs/X43SY/Di0oheFJRsIxZv0jbz8S4sk88+WdMVhx8Ioan7XO0khfj4g5UtO9nAgAQhL3bOTLS4D9qmBlXU8mKYfURDTHfB7IbEF+XUY836kOKVR/Zb2IixOrnpRgrXEZsPjBh4jmO5rHuztb4lDp+1HYbtJgkVbX4dFQSx7AKBnilu8NzPo65bU+JI6U3DmLL4/tUb70pZcPq5CHJ74I34RXZ+9bLDftG/20ozwiegoe0EBsXEwzE4w4uTenPmvjbt19umCdl8ZrKKCOoxashKx4Io+CAF8RPqrz7Me2XZT7VK32islxCnraBhlbBwk4Rad4nzk+Wi0lhUVtEhZZWep4/wDZb9kXa4qymo6eo7AYtE7nIUc3Fph9RODkWTfSS8j+0H7AcY+z3DafFGxCh7TdnpHaWPGMIkcorX6WMXHMHXodf247OYfQQS4PmdLM5RScXrjJ+pizHNZTsT26p+x/2jU+GGz/AOzOKzFhuLYbI5cEZXcuFMA/pElrgzzg/wDRjmxQyR/2eRDz1XZelaf7Quyr9le22M4bGDhTw1B8G70OW3+Szlu7IX5L6mEt4XE+WyJwnrIdrM/aMne7JmG78qG3T1ISkcjLR1wSfvbpVohnSF8tu1Fr39SFtzDoiIvStCQena2S4O59NyXfl4lzp5IJs6I7ubflRgPdokXkhG+QhZtxdwooiyTTdoMK7LwVlfitG9eIQENPFm9nG8JF7lhi7RdpO2lOOHS4hU0+EZ8V6aI7Az9RC3epnbjEJSo6igoJBOOO0K2Xws7l+zH1P5qdgdK8eHRPIzXu/wDLwrgce7lr6PTi+xiv7KosDiwGrwn2SnaWUqpiOSV7i2blpSk9omJ38yUOv/ExbDg9Ecpv/IVIphK/N/Eu3FBQbo5cs3JKyV02uqvCxuxLFJfXUWXfJslaMVpZv4XVfgkd1NxeniyHL/ElTVtGMeIssm58khXVzu5rRmJ1AWV2STlu57UFzC/NIBcNrlHlG2XJk8Uz936kxJkR/EqQHLend8SLpbPpS96Q5F8KsDrFtLPdouPmOnUuiNq7d8kAc96cu/7U2PyTjCgBXXcmuXW53ZOiHakWV3JQUdHoRNyQN8kY7mQAXvSLw6peFLvHRABdXNdutbkufPau3EqQCH9S4UjRnk4OWl21knHXNdaN883zJQ7GiIVQfGvB3EfSpvtW34kxNT8Q83ZhD4fEnBjAWsZSrRUmmHT10nGIMrVIaY7izdRRjATv6S6U4xP9K1V/Zm3+h4ZjHV0RVT8/EmCJ25OuDntTKLSvkeyKUPGHUqwo2vB28PNWkovJgEUg/wBzI4OXwqtbNQkhtkwarpy6V32xu91E+aF81sSXJTW0cR+bphqp7tfF7lysFxw6kYvJ1BHO71LKI5Fn7VbzfautVMVzZsq8SfIeaMS8ndUTbLEZmHTO7RJ5muz0UMSfk7o9fXyQFkq64Sb1c7UIl1M7uQplie4uSK5xuZFlbDzZC2rordwuo7E46f8AJH06PkgLD8XpROL3Dogu7smFd4j+TJ+SboU0kUesrsA/EShHS00c4yHuHO3buTGIYSdZIUvE3ZaCXhUSloTjMHN3Es9FNmhoxjYQ0ZLZdydMBI/i6nRsQ555c0ybHCjbmytOzkdF94B7Y10WbFaqdybczElduzz6VGSG8GrBOmaLtoOFFjRFhTyFTkPja0hWOxX2grAiKwGe59FPMvNtyA9yjFi7eNQuypT5sz8tCch5uzlp1KPMMtoM5vaPK1aZxYv+aaalC4swuzTeMNihos45dHtLP1K2qKL26YJbLc9vNGGFxiRPmpUAvGxZvcPcqUSbFTw+zh3XJ1uSB/NDc/d3LWibHXFskBeYtuFDc5Doiu9yYwbbfHtT9NHbLe/gZNdKkQjbRyyH1OdrKGAD5ERP+ZLhtyQ2+7aitZAAlG12STU7bdGRF3dKMB4hjmVo7UGiWwAiAnlluRcO4OTc1Pxihp6OuKKmqwrYmZi4sbEI9PJRenqQnZUo6OmNtDb3Lj0rF3J633v1IWG3vdAqQHs+7lcKXs91um5OsRC3NyRATEWiAGPZ7dcmS9nbdm381JbO7PqJd8JabkF6kX2XPky57KFurP8ASpox7khFvNAtCGFHad7LgUYbtPmp/dtdIRYXzz+SVlaIrhoWEi0b6UP3ewnezflVo0d371x49c0w0RXDQtnnoVqT0rcrAVkI7dW5sk+7TLluQGiKo6FifJm70f3e2eeis+G9gyWOIE/VltXGG4uTITsNIleVG1gtluQvR2l03eSs+GxFp3rlrZ5pWGiK96UO9u/xJFRsXdarC1vLb/ikMbZ6bUw0RXjS2+S6NK3l+ZT7We21lwY2EeSA0RXPSsXcyL2PdmzNcrK3XRm9SHhsQk+XfagNEVvsrZDpmKH2Ntrszl+9WfDa7lalw9uT8/hQToiuKlYi1Zv4ITox3ZAytHjtEWQBHuJtEBoitejbnkhKhbu8lbcPTLRCUNw8rvCgO2irGjjEuaRUrRiTs38lZcH3JFT9Wj8tEB2yvKnbLb+5IaNhbXIlYvT6aZW5LlrZZu3w2oDtkD2cR6mZcOl78mVgVP3i380vZ7R5d6A0KsKHXuRNTt6VZezuP/NIoWQHbRXvS2tqCF6V8+SsSj6udqXBcg5IDtkD2UUL0rbc2cVP4bDpr9SI4e9s7fkgWhA4LZbe5dCnbP1KZw+nmKIY9O/b7kB2zy0yYtWQOTJ3hvny2oeGXmvLo9IaLml4yTrwvyQlC5XZKaADUeQpPldmj4bilw327X3IoAbh8l1u5daPqzzSGPqTJOJMNz6p3g9+STQvlz3JUFoafq5pe7JPcO1d4L+SYWhjcusOmid4duqJo7rlRFjFrpWupXs796XB00Z7kqDYi2pNHpnkpTxv5IihfySAivHrnlalw3t1Uvg9+TrpD0vknQWyHa/pdDa4l3qcI66skMeuvSmLaRDEXJuT+5d4PvJTGj6tEnj3f9qVBZCLmlapXB91yXBtbkkMi2pcPzdShj3ckuDdp1IAhnH5Llil+z+bpDT3IAiWJPHyUr2e65J6fby3ILpkYY0rbtVJ4L8kmhfb6UCpkXh6pW/pUnguOniXeD+VUVRGGNJx8vNSuDd9K5w3tzbpUk8kZxuSGPd6VMGF7M0nh3IKohtHqlb81KeFxLRkhp7tHVE1IZEbbsnSYu52dSGp3G5un4UjpX5pWQ4jUMh0c0UgZFwzuYD3hd9L6K5n7SSYxLnVykJZWsJPsH6R5MqO0hLVu9C492qKTMvdVM0bDcQmDtapHscgmLOzjdyWew3Ep8NnvjBpY++KXpJbXAe0mHVhDC7exVHok3AX0koaGoWQqbBzqGInd4/JSKelalHO4hlF+paMqV8s36kBQgWw2EvqS8mjVEKkIZKgpZWIpSa3ixWsX5u5/wB6sgwM6o4wpOFWGTXWxbD+Vj/6STARxxkLBkHwopJAhYTc7beRI0/xGsv7DKEKc+G8ZRGG1xJrSF/iUqGqIdwG1qpqrtgHFGOrBq2IX0kztlH6T7/zZqQFdQYgB/d9W5Flc0FSzBMP/J0tv2Wna4LscUt68v4p8K6MiF+nNec+3HxCGOSS5trxyNuZW2FQy4hbxK2Oip2655325fD3ur+rEpOzcR1UWXWxfCLqZRUNTiRk0EbmLcz6RH96zMeKYVhsBx0dNLiNYX/jKw7Ih94g3V+ZW+G4pLND+LK5XP0DtEfyqHZqmjSvhNLh4CdRXxzy98UTXC35khxiCOHhU8ccQl48rjVJNVAIkbu5C3MfSq4sUDi6A5KO2vLL2/RqvaoZHHLK4fETqYGIREwgeZk3hHpWQhqgqJmBsxN/DmpkdUwlbkxC3PclqhqbNxh1VTla7nGI5a3Ncr6jqgjtCMI7PUPSvLJ8YeO1wnba11pJ3Du2UgmQO7iJeJYzxotZKPWo8SYSLUYvpT7Yk5dLrzJ+10FoNkRH6v8AuUoO2zxmLWOIvztXK00aLKeiDikfGsbID+FSmxAOt5Nzep+SwsXaSjkjaQCcy77mUKv7cRU75M8cdv8AxHuJc2SUq4N4TX8j1OPt1UU9rRzsA9xFuIlmce7bNXQ1EErniIk2vFe8P5ryvEe3lGW+oqyIfSKzmMfbJT0MBez078tCO0c185mw9RkftZ9Hg6jp8cVtySe08bEZuFO1PFncweFUNDWNGe97NV552j+1SsriMr7blhq3tZimIfhwVE1xeIFh/apZF72etj9d7H/Uix/tE49HjHaSgijk4g01Pa/uzJeTCLlyXplJ9n+I4gfEqIyM5eZZEZLb9m/sjCnETkOyItzkYD1L6vpYLDjWJfR8p1nVvqcrzT8s8Kw3AcQxipipqKkmqqg+UcQOS+gvs6/s/wCGYTwK3tTI1ZVZiTUY/sQ+ou9/ct5hWG0GA0wxUUQwWtvly3mXxJ2q7SVEYDGBsUHjjIB1Xoa/s8mXUOuDc4dVewlBHhzQ1FPD0UcYWxWN4fctdQ9tqDEACCogmwO1rWEwcqf9TcvzLxGkxqWlmOogq5KIia23JjA/hIXVwGNSTBSxVsr0EUzXDLxCOnm/7HXPn6aOWGjDD1Lxu0ep/aHXQUuD0eHhJFPxs5pxiO4X8I9K8+qe0lTR0YU9POcTRAwNKL7tPSSqK7FJKGYo+AYgIXfl87lmMS7URRzWcW/zEW2/qVYcaw41BfRGXK8st2b7B+0xxiJyVDSzyPZIE73BMHVYX/cqnt7NBH+Pg18FFNyile44H8QEXf8ACS85qu0Ekx5sdlu3hj0krnDsc9spjCoNzgdtbvArT5Mm21RiMbGSG9zO4vUSzgYlPDNmB2/StL20IaGbhm7HpcEmfWPmsBV4hbqRsIqJ/I0guDcUkwVQCZvv+aiyYo8J2X9/SPhWNDtA8J5Rm5D6kFRjkhHmMjqTZYz1LAcYpKOb8XdftMfcoPaTFpMLxOWnF2kg6gIX2kPhXm0naAhiLOp2+EVHqe1U9VAETXGTeLqRESxM2FT2ifdkbCKrp+0jiJNfcLt4ljfvSrIzZ9tzWvcmamo6Wacz01ubxI5Nliia6HtUcM3Xcn+0eLS12FDLHJccPP1EL/8AashTYXiNUIy09FVTgW5ijjIhUmmmqYZTo6iKQDNsuGbWkqVoTxxIJ4hPJq5uX7017RIWl7qYGDz3ZPtL0qbD2dMh1ZHuka2kVDTHlzRgW7NaKHs24vm43Kyw/sfPXTjFT05Tyu+gRBcSNGLeJkohO/1KRCTidr53ZbRyX0f2S/sd9qK6jHFO0Dw9n8Lbd+Kd0xt8It/qXpmC9jew32SiFXh8OH4lXhzq8ah2B7xzL/Sstv8AE1pLyfMHZX7Je1naoxemweqggcL2qamEwB2+F3HVetdgv7PtFWVxUmK4w33ox2Bh9nBAntu2m/W/wiK98o/t2wvtFBTuFBV1lQMeUkmHwlLSATF4Ce3NiWL7fY5T9su02Eyz4nTDT4XTkYU0DezVMMh9VwP7rdwqbyz48Et41yavsz/ZXwjARGsxTG3EeoKTD4BlI/zNqvnP7e6U8Y+0uiwbDsRDEcBw14pX4jjdFmWZRdRZv/3L0jFcYlp+xOI0eAYxUYHTzMQHUy1DkDk/huu8S8vwHs32Sw3gUmMdn8UxbEZnGaPGuzlR+NTH/wDhPsNhUODxv3Oyo5Vm+Co9OHtt2bxTsb2+o48UhgxfEmM4sNqX4IS1D9H4p6ZiPy6VX/Y32J+1/B+xgS0faeniORzD7hxqNqiGaPlbxd2TF8KzX2i/Z3iGKYX92Qds6PFoJz9rmglpxixAA6t0QaO/5k19kH2iB2foMSqMH7UthIYOARHHj2RFU8xEQh/L81MaSKk+Su7Q4H2foe21VRdr+wWKdl6qmMRqz7PTcWmEvEQ+V31aJ3Evsjw7D8Uo5ewf2ivWlVb46GcCp6sH6t27J7fUtNgfaqk7dV1FX4vPSY9iOJMcp4UMhgDOz7it25uVueRZrzv7TvtyrO02KFSy9m6DAaOihGlp+BD+LCTHcRibW6vbb5ZKdpt8FuKrk1nbP7YO2lLgcWDY5W4ZjM+FuYhVCAHM/wCblnt52ryXtV2kn7QQVmOy8avpaiyGMopyAaORh8YeZW7SVlUYlRdquyuOVjRgOM0cPFO3b7TCW3iad4+JN9juwNTiX2f1GKYXJT1BRtdilGU28oHLbIIP6H9PqWmyirkNYnN8FPSdlzxrs2OLznKeIk5CxybuLl3fO1Ndk8SPC8ViqKY3CqjMZYyF91zdybwGTtPHjY4XhVJU1E7TibwRARW5f5dFfYp9nOHYLitVU452ogoImkvalo/xqm592Wmxv1JX/shovu0Ha6Sj7UhFFJFFR4xS8UCH+5mcf+8clrewXZXFPtC7QYb2k7U1sPZXs1TyRzVFVi58IPw/Rnq9xbV5pN2gwujwqDFMCw4ag6ao4QVOIvxZc7cxO3kze4VksYxTHO2FWUmKYhPVGLXMMplYP0j3JNWqKhGnsfc3a3sfR/bZj3aOiwaspIO0uCmBU4zyW/eUBhmIh+XUX+JeSY59kPbfs6Z+29lsTEA5yxU5Sh+plWfY122q5Pteo8UjnYq/2ehhhImu0YbX2/TtX2bB2ur46rgVFTIBdTb9hstcfVT6aOvlE5ejx9TK/s+GJYZIZCCWMojHmJgQl/NN6eJ19313Zfsp9pAFRdo8PiOof9jUgFp3em5tV4P9pP8AZZxLB5air7Jyfe9ODlxMNz/3iEfDb62/mvSw+oY8jp8HkZ/TsmP3R5PB/Fmiu7k9XUNThddLSVkB09VC9skRtkQv8SY7l7EGpcnhzuMtWK25skhySYfeuqyARuK7NMVWIHC/sVE/+/yh+JL/APorP3/X6UsXqpMNp4ApwvxKsu9liLpZvFKXuFBh2Hhh9PZxHnnN75pS6pD9Syfv4Ruo6LeRQ9pKOGhw/C8Op2cROovf1Hl1OXv3LTRRsICDbRZrVn8VL2jtTh1PrbHG5v8Av/8A2Voh6nU40tmbZX7VZB4PGxOc8t0VOIfxJTGG230pqjI5Jq1/DxGD+Df+5SPU7st4Lg5p+Rmqk9no6iRs9oOTJYdHwaGnjbujH/KmsVvKgIAfcZgH7nJTW6rWyt+FT/Ml/AVq5uXe7mkX81RFEeaS3TVQZZnEcnUqrF1TVEzjdqscj1OiELJQ1Vp5KYMjyBz3KhjmuPJ3VzTExAKMUrYssNR/cPel0ofTolc/NdZzneoebpdPmu92ib70AOhntyTo5iOeSZAre9SNSbakwF0orfJK1IeakBANparrD3IunwpeFBQj6V1cJLzQAtUf+VCkgAuq1kQ80LfJK4kAEPNIueiEeSIPf1IJEP6kRE2SRe5Ji2oKE3cu26aOuel0Y58kEoucH/3rAcWpmyuZhlZUzbVPwOTg1+We2UCB/wBKizDbMbeTpr5D/iNXd+VyJxuXPFtTgxuR/vVCJFbmLRA7PtZRxJx0ye1Ta+P8YW0HIB2qPa4v17UkDQH/AHLol7k4wuL5Ouht681IUcbp1Zdta4s22ogFy5Hbr5JCJ+tBQm8LM380bZENr9S4XzZHFCe182tQTQWg6roj8K4Q2trkRdyQE5ETZMIurAP39S6xe9ctdIRcdGZrUDoK4c+nchIWk7ulFqk8b80BQNzDb4SRcTalw+/yXRGy5WPVgsX8kXuXGzFtWZyS6W9SmyaYnK7Rs0i/yukJP0tt8kt1v0qgOdT8vmuD8nFHb80hFA0gPD6V23ai/Ky6gqhu3RK0bUX7+pd6RzQFAAPVqiMhFdfnzS71BRzu1/cpU48Olpx8Rb1GLMtFZ1lPxKyw3aIGDSQtoll4RUtjUGyu8KIerkl+9yXWz5tmqsKOMO3uRh+zToQylCUjRmUTbeJ4U103ZspTUjRxcfITZZ5OuiO0skhG76V1UHyCHwrjFtLb1IhzHvXR8y70rL1AHPkiDlm2SMdrpD4dbrUWGoLc+SJh0HxaImHz3XJNub4lIJUIe9Ly0Zd15Lnd6UFnWy9/5Uum7cuNtSGS7/BAHRK1h1ZISfl0pGXnly8K5cxPo/zQB3u6UXh+FAW582dIs/FtVgOyV0pUgUxSmVOBubReFnfxJrq19KERRajdp3qEq8Ad0yybqH3IvT4UBZCw6fCldtF8tqpgdu2lp3rgltzdmQmXyHJCJbs0wHG5bfNdDauF56kOSXf6ckAHdd9S4JPd/pQkXU/q3IbnLkhCoPVyydcYXz5um7riyzRXPy1VjoP1O36khJ7ud2SBv/npSue7naoCg2K0/klqVv0oA3PnmpFPSvNHPKBxjwQutN7Sf6UrryCVgMV1vy8kizQXPbmz811i8WbFotBUEO7xIn8OrfUhu+JkIls9OSgkc08W4vhQhcKT+XhzSuu18tqCwmG7X3ofFkk3JuaXJvpQAjyHXK74UnJhL/tQdTlztRt1IARZXc+aG5lwibu7kN3h9/kgA26UXy2/Emrreb3JDI/LNFBR5sUdyXs+35q3KlbyS9lbytXk2ej2WVIU78smXOC2fpVz7O3czITpW9xCiw7LKloWHpRDD81aDS+5IqfUmyRsV2ZFXwX7kuC+3TdmrR6fT/0S9n6cmQ2HakVvs+7oRjSqxan6c8ySaHzZKxdkgeyml7L3KwCFulLhlnoyLNFhIHsdqR0L+9TxHTRkTR3Xe73qbH2UV3sZFqiaj8s1PGPcl0ln/wAkbB2EVx0blbml7Kd3LmrG5hFBxtun9SHkGumIfs79yH2d8uSlFNoiDOQL3sii/wCLIdoqe6hPp9SHwXtSKN806fabslQ05PU4nVVE/S0dJC1rP9TpUnbTsZUOH4eKbmIbRMP1Jd1GPaA4L3erRCULj5LWYVgvZztcYxdnu0YRVrtpR41bT3l6Ql6H/NkqvG+zeKdm8RkoMVw+agrB8EoW3D6h82+IU1lUhvC0U3BQlC4jy6lMeMh0SCnu71pZn27IfD80TQ+an+xj6mR+x7ep7fpRsX2mVpRsh4biSthpW55pFRtlz3KbLWF2VgwtuSKFWL0rDbciGlbLVGwdmRV8Hbm+7JJ6dvyq19jDuz5Jo6F+YdPiRdg8NFe0KXs93N9yntSv6bSQnSuOWv8AJVYu0yHw29SQx26vuT7w2khta3RTYdsAoW8khjC5OWsu2sLckWHbAGFiPLK7JIhYe79Sdbb0sgMnH4rllu7ot46VjDjddyQmTCJM7bUb96aL3LSzKkBa2eiaeMefiT59SH3eFGwaWBw3z1SONibVmTtvfkkUevwrPeQ1BE3Ce0Vfg+kZ8en/AOFKVw/lLuWvw/tFRYsIsx+z1GX7KR+f0kvP3G1s2SfIrXVbEvEpHoGJVBx25AxW87tpKpxLEPbIMozeAx5iXiVJT45VQgUUj+0QO2oydTfSSXtTSFlFLfm3TI1pLVSOGeNoRiff1IG83zu7kYZk+rbk5wXLV2ZIxTkSqbHjjtCpiGsAdrcTrb6S5qXDhsWIO0mEYi89R30OIOIS/kl6D/Nk6hBhdwcQn/KptNgblCB5EAH4jZZ1XxOmEn/ItMPpfx/ZqlpYKgecRtaX9XNaOlo5YzyCQRH4mVbSZjANPUNHiNO3RFU7iAvUBcwf6VND2ylYZKOf2wO+jxKS2Ufom7/kf6k9n/I1goPwaIIZKimHONiHpYvEX0quqMLAmPhu0RDzvQ4V2mp8QqSpneWjrR50k7WH+XuNviFSq8mKHhGZem30quGizPFUcMSYHYbX1IUA1jxsWRvd3LlZCEJFr3+fNVVTWW3MG4rdFgKyZNMc0pXvaKdpKwKUL3yLd0rP1Fdw23naXpFVc2OGTlY77UMi9TazdrGj0jABu5kTKOfb6CjuYbzN9r+led12MS/szNwz5KulKeo6MtfEs5NFK2bXEPtKrRMnCRrC3c1m5+2mIVExOEklQRP0k21Q6fC+CAyVJ3EPhVhR0PGlEQj4V/u3P+VYtJl8Ik0tRX1EJPKccRHy8WSIeydRXPmZuf8AUStaPCwhEXlkt/8ALj3m/wD0V7TEfIAIIvnc653itmsMjRmofsnw8bTxKpdvE8EW4/pIuS02HYDg2D2BRYfGQg7bpdxKzjja4c2bl0l/mJCckcYlm7Efq8K1hhX2OWaYp6iSQhYDYgy0GNrRTRVEcLZOe5h8uSjy1zD0ZERKKRP3rekviYt2PVNQ81urAGX5k2UbFDmzsWXhUGornhkyDdlzuUWbFgGbN225XPanX8iWyyArQNj8lXzdoJcLpzjZmlgPrgPpf/o6jV+PAUWbtu7lm62slqiLN7fJQ5kxx8mjxLFo6qgGegqZJQFhGSCW68Ph+Szk+INlobEhw+QKWUjJufP3sqjtNIFPKJxhdAbXMRPtH4VLd8m9ckiTFisJxb9Sn9ne1DUtU0dRlJEfNYOTGHkHq5eFVtXiRyPnGbj9KWxrpZ6J2qxijqKOopIDYrHeakLqJvWC8xqah5jI3B3FC1YdRCUb5lKTiTF5J+hwueY7DZzWM5qPukdWLE3wQIppymEIm3O9rCK9l+yz7LcIxCUKjtLSVuJCeVlNBUcERL4itJ3/ACrM9mOxLw4vS1E8bWAYk4r6i7Px0FDDFKEcYjkOS+a9V9Ul06XZP0D+n/RMfVtvqPB5b2z7cYD9j9eOHU32Z4FSzmF8NTWQnVkY+dxll/SspjX9qztJiFGNJTQYbQU7coqOgihH+Qr0L+1jj2B4p9m+A04AP33BXkQSD/wXArm+V1q+SH716/pfU5Or6dZMqpnzvrPQ4+i6uePE7R6DU/bFiOJUlZS4pQYbikFS1r8elG8PiA2tdnVbQdqMLwWjM6DCKcq0ju4tY3GtH0iL6Msgitu71654eqPTMK+3TtJDTjBPWuQD0cPZk3koXbT7SK3t1jGG1tfIE9VRxjThJZaTh4WIm52rADuLLqRt+DabPv6kWZ9pJ2j1gcJjkPV/noim9godJZ4w16c9y87o6zGccqYqCklqqqecxAIIsyI38tF9H9ifs17P/Y6A4hj1PD2w7biLHBhovfTUL/H6zH+DLfu1H2rky7WvM2Suxn2KnXYAXaTtPUy9nuzmbDB+HdV1pv0hCD+fqJauk7adj+yo/dHZjCp6mtdrDpqNiq6sy+M22MqCvxbHftQ7TlV9r8SmlwvCKfix4fhr2RRSGVoxDl7hLMl6FHWYZ9m/ZLEqvCqCnozpqKWqtpmERbbtIy73XOozyczFPLCFJHiPZusxX7TvtLxSrwvE8R7IYThoABwRVDyndnkW1yyzIua3naUcEoaGsDEYpMZnJmD2mrO2bN9NpNoz7vSsB9iAy4f2Qr603/Hr6sjc/ULD/wB1yu8fjaurMNiqJwCKWtjOQ5DtHINS/wBK6IYlpbOHL1D7ukT0vCa6gw8MNpI5/u2KGynjjqdwl7r20zWGr/ZqPtT2qxjtTLFhpVdXwaQasOLNNDG2Q2Awk+V13ksl2q+0arw/tNVHQPcGCRjNGUrXAUz6CRD323LznBvtaxSn4+HdpI37Q4TUmRTRVJ2zBmWZFDLzB/dy+FcmSco8RPRw4lNXL7PonsNXSYo09JgfZag7QYTVuJHh+ISb5bPRlpG/xESx32rDj/bYKyLsr7VgcNBAUtXgERxQjCDenK1z/U+a857XV1R9mdT7R2D7Q4kXZzFYwljqS/CMDt3wy5eMHIh97LGD9oGLyYrBXy1DnOAcIyHaUgeISXPq5vdHal21Q32dx6PsvWSVrRnUV4s4wyG5CUR+sSYua2+NdrKT7QOyY4h910eG9qMHYfaJaaNx9tjcv2xj6xf0+pYntVT8OpCogO6CULmU3sZh+Ix14VnAeKgMDinln2AcbjaW5+aqr5LRFqKzG6eaKsapneeJxOGSB+h/+Suu0+PVGMU1HisGQz1eftEQNcPGbq2/FtJRaMsI7NifttZPiRf3cED2B+Yn1/StF2TxKk7VU+JP7HHQRYZAVVHHRhvkd9N58+Sl/wCQl/iN9mOz+IUdZFimO+xYJhssBxSccx4swGOW2Frj/pUKHEuz/ZEyjo4KnHp2dxb2wyhhH8jav+YllZaz2qpgqXq7yCQfw5OrqUrtbQtR4lWOdwznORNb0W/9UNX5Lia3tV267UY9CXHxdoAlgaU4KEOCFvK0stX8ljcaFpsCw6QNxuZiZeLwqVjhW4Jhs4O4FNS2vr1ZGQqFiUjR4TRRMYbWGW3PzuSiL2ll2ZLg4DiMj5GNNPDK8fmzi7IuzcMmKHX1ru2zMXAn5fSh7JEEnZ7tXE/N6QDD90o/9yzY1k8Y5RvZpbcPVam43Zbkj277FpJcN7VUGISUwgRNDYV1wlvK0vd9K+xaDtJh9UdLGc41EpN+JAW276S818p9iayip/sx7PPAYBXwVB+0QE1soGxXCZe4mIf0rR/7ST2wSPIYED3NJnaVy1WFThRxS6h45vU+ksdx6GhIowvMBe4C8bt4VCqftSbAZYKunlefVpb894Fd/UvFP/zGnxYoAqJNxsQud/hZvSqqbGGFxyfj3HdcT9K0x9NCK5MZdVOTsk/bdHh9d2zlxfDo3iixIGmmDO4eJ4nH3F1LBNuWlxKoDEsHzd7jhNyb6VmrbSXuYPhR4HU/PYT9OSdEqfD6Uq+tjOWBnshgDrqZPCDe71F3MhCOAYjqauT2ehha6aXL9IiPe5eEVFxKOphODFMTi9lvjIKLDYjvOGL6W8ZdTuqnkr2onDiv3PwEdHLHVy1lYbT4lUgxTELWiA+GMPIBSLkOiV0hADyZ32Dnd1Lo9QraCSiTN3PkoKbOo7Z15t0wwgH8hdaAfe/Ss12WL2rEsZq26ZZ9P/n5Vo32i7rLF4bNMvlIGmpfZ6YXZ2LjO8z2tyzLanelvciPLZ4hYGH+SEi7l0x4Rzy5ZFrBeSajBv8AiXP+5lK/yoNOIL27u4l36lKXJN8ahD09xWpEKVz5W5JdyoRHqR/CJ2WeryOM/wDFaQxuHRZzFZAGTN3tJcfUHVhK8JH4g6960NAV0SzLSBfotDheRCOtqyxPk2yrgntnyQ3P+ZO228t37kBdPJeoeaE/dchcX/miHe3xISG74UAE3xN807Fl3dKGmhOoqAijyEje1lNxrA6ns7iJUVWzDKNpfhvco7ivUvSTW/0MsW5dHc+V3emRLzXRkufm1yCfcP8AdqyQ+5BcxfUujnb+9AwtC5fUlbqkKK3d6UADc93qXWHTVdH+lHdogAWHaiAe/wA2StSEbUAK1Idpa/uRlyScfcigAbmitfPRJu5OjmPwoSAG3zSYelK5GKskKnLhzAWduTp+sFpKg3bvTAen3p+fdbk92igoaEW6hToeTD33Omrn5p2HrF8riFADtcQSVJ/MRSePb0XChLr5/NGJBuzf8qBPk5bdyC61dAWIuTkXpS7uXyRALFa6qxnWyHT/ADLv9I9SG1t3iFLUdGdi8KEAnJveiDbrY6QxvtXQF+THdb6kx0IxeQRZme1ctK7knRjMdGNd4b83dFj0kctbMWSHK5Jx7skrdM8rfhSsrU6OS4f9KQ7nXWF+eiYtRdPf/JE3TkkMb265XIRjPyQOha+STeLNkTRkL6+aIR/wQFDYi6Vr/wAE4Ub9yb4Nzau6VhRy3cWqLTve1d4YZ5M+1krW2uzWphQPh71y5hIs3R2tnkkQt6VIUC1uXel5afyTgDbqzJeLNOyqEX9KFvF/zR6Fb4XRFlcPJSFIkYULSV8F/Sz3bk1V1UtUORm5ALlYJPyTtHkJGbbbQ2pm74UqTZohseSQk/mrEpKAsKEGjlGv4hE8meyzw/vUIvmmnY5RotKXtViNH2cqsDieMqCpmGYxKMSMXb0l3KptcvNOLhFqhJIptz8g3n7040bk+WqTlckMjW25KrFQhF+7vROL5jmhGS3uRcTv03KSjvklcwrlzfmTbltyy70AP9JZJOT25O7j8KDTMsnSEkAd4m71JXPdrmudTZZLr7fqQFCuS1uJsuaC1GO61n6lXtHQuJaWTpMVvN9pJN6EhFu7/BK0PUICtfl1JFI1/K0e5CQ92aVrd6NkTRwi7ulK7q53fNHbpqkQsjYqgbrfNL3dQohFvqS0zHJGwtJAsW0kQyPGJszvaduYpAkQsjZBpIHqfLVIdw96c4bcupK0B5I3HpIEcuWf6kpRu11SKNK3uSsKYBe9L35o9S7kRZDplyT2KqQ3cPLP4k+FLPJAcoRSFAFt55bRTVrXW9StqbtJX0uA1WERSMNHUuJSDl5LGeSdew2xY4t/8jKdurNIScjK993ela1o6ogH3bviWmxjqxXaapOV3e/1JOOzkuh72RsPSRzW70pDmLZP4XXR5l8lxvSjuD7chD15N5pCSJy3aIWFvSyO4hduQrt2WdqXEbPm6RC3fn7kmt9yO4iu0wbvfuRXbcnfa6T5FbkkA7UdxE9uQO27m5LhZlc75kjImuzfai1vF3RuPtSG7bR70TFbn8vNFd1a5IWyz1fajuB2pGU3ja2a6xPaSaGTp1ToltEl813WfWdqBwSe34kY+Jn6kI7rsstEQ7tGfcn3g7SExBaWbfzRzFGR7AtHJA/Tn/BcPqVd4jsjlwC3JK4PK1AxW935k08n+KO6DxIlNYQk2f5UBk3eopTbstEL1DlboyvuRM+2SCLegOTvbco/tD3Fnkg4pehku4ToSxJpAE22oeJaX0qPBNcJM7ITk+ZK9haUTtpCJMhle25Q2rDjhsZu9AVZd3IsmuR8uruStbNMSzMIZ+FYPtZ22eQzpqQ7Yx6zHxLJspui37SdtqbCzKCBuPK3i7hWCxLtNWYlJnLOZj4RztEfyqnnqHqDzd01dpoyybMqvyTParubuSKKQ43zZ9qhgLk+SkxDs0dytdSOjYdlaiSqMKYAvlkNgAfiXudF9uFBiE1H2T7SBLX9koI2p46zaVTSSN1SAfe112wtMl884diD4DQHUM7hVTxuFP7gfQj/ANIqJhOIbrDzsJ9U4kPhn1B217C1HY3FQpJZIqyjnjGooq6D9lUwv0uP/MVn3o+HctL9iPaL/wDMDs5P9nGIyh94xuVXgFVI/RJbuhz8jEf4qnmjkpzlilB4p4jcDjJtwk3UKfcmuD08UMc1ZWlT2llnt9Sd4Nul3SjO8iFsrfiQEL9PhWsMjYSwx+gSFhLVcIW72/Mkedou7popHu0d/pV7GPbJTUt3Pp6mTrUbcnTdLVBcPIVZjUQyDyYS25+lYPNRosKZXez26D05oihcdXB/yqfw4y1Z01xoxLK9Ust+QeEi8NybJmTTwuWmW5TTqIyG1n3epRSmuLN/1KllF2UNFh+3PxFyQ/dOmeTj+5SvbnHu+lEOIHy0IlLyv6GsECAeFtGOqYmw988/NWZ1XEEr8h+llFmmfIjfMVUcjfyIlhh/EgHG4jl/BRnjO6/0qY+7W74kNt3N2T7lHK8exAIXHnlcmi2urGSFh1zUcxDnnchZTLskYd3NkTDdoCItuqFxb6U+4gWLUEht2v1ISzz0yTmm1upI+en7k9kT2hpxMm9SG276k/aA6aJEL56eWipNMXbY0wvuJJ88/wDUjIf1JdRc0WZ9slUeIDGYNUR8UB8QbStWy7P/AHZVAfs0jyylueORt1qwVvhZdCQoSFxNxIX0IXQpsh9OpnrMlHSQmLZcfxMOVoj9SarKqSS2O9jibkIttb4V59/+bH+y81LBjcBVGGzuQvUxtdLGX0969CoKikx6iGswishxSifdxIHuIPqHmy6IyRwTxTgQuM8ZbAbTwqFW8XhkbsVim1mIU9PczbzFsnH0rOVOJSVj5WMI+rNOTMkBPiUkIcOQBngYtIpNwt9Jd35VYUvaxhgKA6h7e4Kx3Kz6Zef6lQT1ADo+ZEyqauZiLNzb3CudnRBs2RYlT1glG07DMP8AdGduf0lydZ+sxSUSMIwtt0u9KoWkuuZtwd4k21FNUSjGPs8jRZf3cjXh/wBWWTm0adtMfOSSbfK53+rNMzlNMYgHV3JyCqjmhzqc6U/ia4H+klfS9i5IaP22SOThMF7kO4RbwkRLK7HVeTOQ0IE19QL3N4VMipzqnGmoAtz8X/uV1h2By1gFwqOQgAOKchdwepTopnhaSOkBoAPa0snVl4rfJJfpEu15INNgIYeAnUyBLOP90L3ZKxpMPPbnmIl6WQQwwQtnGfFMnXSmeS7iGwyB0DkWitQ/ZDdFnDDTRvY53W+5WTWE2cTMPh+lUlAJ1BE8jsxK4imaOGUwNuOHRc/81rqCdlliU1PR0AU0DuUphdNJ4SWalJyfmxIqyoenYM5mvNrntdVE1YRBzcSz6RU8g2TSqgEdNpKHU4gwllnu9Kr6qoe7PiNt567lWTYgYneGRa/qSb1JVzLGoqnK9zK3TQhZVNTXcPWQ2LyUeaskqB/Ee0fSs1jGJPGZAxrJts2WMuKnEI6gfSu05OQFJe3DH4lgZMUKMs2z96uIO0Bx0ZR53C/I/wDkpNtKRaVOOBuZme7utUf26Kuop4JNsr7gu6blRHWBZz5P0oHkkqAFgB7e5Q3RcIX8SuqL788/ypR0M9VMNgOr2mw2MbTne74VYDiFJQtkDMP/ADXLPO/4o9TF08fM2M4N2T4lpSjb8S1tNS0eFiLmwFKPhyWTm7WNYTMe30iqus7XPIOxt3xLgeHPm8nqR6jp8C9iPQ6vtU0IbNtqq6n7ZMTw+CWnjdpfQReFeb1ONVczlmb/AMFCcpKg83e4l0R6DH/NGb9T6hO8TotO0vazEO1FQMtYbFZyEellQqVLQzxjxDC0VHtderjjGC1ieZkyTyy2m+QURckrbe9K1y5bloQPRQhwJZDNhIcrB9SKio58QqYqeCMpZ5jEI442uJycrREVIp8LqagYAaJgGXOwvWS+lv7OHZvsn9l+CVH2g9q8YwsceKAxwDCinYzjmbNimlBui3wsSycqH/6WnZfsPg/9n/sxKGKVdOHbStBhkrh3jRZ6jAI9xl4nWN7SdtMO7Nnw5wqJTma6Yov2sj+Vyy32gdsHxbtNX19HjgVss0ZCZRQFKDkY7uY8/DcqvBftCxDDcYozqIKi2nAYoZakCMqcXLeYirjNwXByOHddzNH2b+16tpanFMRwzsxHLhcUP+9lUymdm12EruTH1ZMpE32sH22wCo7PU2KQ4bLijjFNU4lsFg9JE1zelQ+z3aSPtdiOJUVXhUmKU9ZO9RUXVXs0JkwvbIQtqyqqns/hWCtW0ElNQz4vic4UtLLBIRw0cT9RiHN38NxJRySVmssUG0z0ztDNB9jP2f4NR1oMeJNCxwxCdwVLO+4xIebLy+sxbGPtSmi9ngi4UM9sNIPU5Hbd/lFVXaONi9i7LR1DYlWUZkD1gndEHwB8Aq8wejDAcKneiznOM9Z87fxPgUZMs1GicPS493ORK7JCfarG+0GB1mVBWz0hhAMjdcwW2iS8whkfDcSFqgHGWnk/EjLzZaJpDjrhxemrY/vSmk4vEG60i57s+9bntZ2LwbtViWG9q58SbCMOxOnGoq4BAim4vIuEPxeZadSS8e434j4KzsriFT2kpJ8Dq8PeeixiMggkiju4dW2oW5fwf4SWej+zumwGrNu1eMQ4NY2+jgb2ipL4bW0b8xMtvg/aSrxDB63B+ykZ4T2eo3/GiiktqKxnfc8s3Pl4RyZV321/ZXL2Zipe0GFyU1V2cq8gD2Z91Ib/AN2Y88/iWKmk9ToWNuNoy1Z2mo6MxbCqO+nDbDPXMJnp328s1V1/aSoxA4Alkee073kLddu8u5ansNgtNiXYvE5aiBjJoZxhImz/ABGFiG3yWKOnoik5zRF3iXqTTQtf5F99sEMcfbmoOKNgimgp5WEWttzhB/8AuTv2T4g1D2hcH6J2GJxztEhcrdyY7Z0JyVOG1RyMQz0sYsRPuIW25ouzeEyYP2vgpDaKoza4bXuF8tw/5VTdxoEuTNV0LUuKTwN1RTGL+nQlpe3EkUldUODsQlwybX4BuJU2K5liuKVAHGAPUHnGT7tSLpVv2moZ8WxilCjppJTloYTIYhuu2DuQ/KGkRcTkYuyuCavf+MLCX1/+qr5qdxwuI9LifpLuWooOzb11DR4fW5RexuZWwOJmTv6i5CpdZDTzcKmjoY5YIQEAj4l/f4y5KL/QrSMjhUNXfONJPYJQkE0nSFvkSdosHulikCVuG2d8otcIP8K0OI1EcMWVRZOINsiFrYg/K3UqShqDrJsmd7GuyEekVqrMHM2OEY5HT4dDHKcpzx7dvePif5rSVnaam+74JIpbjHYYE25vf8lgwH2cOaCSoCN8ye4iW16nE1Zrwx4ylGTPZu/mKeqO1R2kMfeHUXcSxtJiVx5N1Z2uoldWSiAWHuFyF9qFJ2PtnpmA4t94U1QAPd+GWYj5q7fs3UR0lHUnVUhRVMZymQTifs4B1PLl0LIfZXhdX2mxAsLw8L6+oC2EbrRuf1F3MphYPhseNB2Mwifj4czmVXiPgxatDcQCX/DG3Qe9x+Jd2PK1wjky4FPz9FXikdd20rImZzouz1M90A8jm9UvzL+SuaDCY6GL8CM+F0EZmRFr8RfmT5bdr5iTbV2O+QRBsyF3utXoxxJe486WVv2rwOHG15ZZ5JiaRoYpZPQDl/BPGW3mqrH6h6fAcRPP+4cW/fotJ8Iyh7pkDsVHbgpS53cSQiV9/mVX2Yh9n7OUAPlcUd38VZF70sS9qHlfuHCyLXzSuQsKLvWpgdb1ZJ+ooainhgnkgkCKbokJtp/SmB8TKVU4tV1lJT0ks7nT042xxl4FnPe1RpHSnZFIdopdPeuerxLvh1WhmAY3Cs1jVHHnm7sJEtQ/JUeNU/EHP0rlzLg6cL5M0Nl/P+SvcHF9r5qhkjtPmwq1wSRylds1xYn7zsyLg0YbkiG59E5GVold0ps8i+FewjyDjeS6klqJKgF722k3iTks0lQZHLIZn6ie5B4F0OlTS8lW61CtZdEfNIE+w3c0hWNW66MnRG21D38kQoCxW7h9LI7RSYbu/ait+e1AwW+ScHyQiLc/EnG5igASFJh2p0uomdD4dqqhWJuaRDc4siEV0R11Trgpf/IdrKGTD5uFKzCWTHte5NOL5KfhuHyYpLIDSAJABF+I9uaiELCsoy+r5ReSP2vA3a25Ifc6O3p9K6I7hdamVCEbibPbqnXHYDsyb79E7pYbfmUDGtdqcp8+MGTeJNNz5J6mjfjD+rqVvwNDji156sOq7dsFvU3UmjkfiFm/f4UiLiPoyii7HS5ZZOOXiSt7s3L96BifLkkxPaTi21CBIdu9XTl6Ujz25d6a4j+V1yEJHHvfag01JTbbWbakWaZGTxl9W1N8T3vd8kEkxpO/Nd4nc6icZxYm01SKS5+/migtk3iOuGVoZ/EovE282+lK7cTO6CuSUBa5o+JuHJ1DKTaPizXGk2oskl8TuRcTXLwko/GHv8upL2gfcpKpkriXCWSV20c+pRPaGzyR8RlSCiRc+7W0Urm73dMe0MV2fSkMjFy6vkgB+4cy8KRE2X9TJjjbs2y3bURSXEOt3mkwDubvRGXv7kw5PcOi5xLn1zSsB5pO9Fd5smHJiH4hQjJcWqOQJN3myV27kmmJhLJcu91qoCYG2nJ/CT2ppybJFUk8NPTg+Q5hft96jkTXZPmpQD93zXLvcmrn5M7JHJw9M92aEVY/tt5Old1KPxmzyS4zbtf5qmOx7iPdkz2kiubMdEwMjZZv0oCmcWybzUgSuI12m3RCUm34VHKZxAvV8KXGu06s1Nlkhy3CXSlxNhZZ3KPxNOe5IprfJIpKyYMm7V/hXQLbooTzMQi6LjbtHRbNUkTeJ+bck5XFzUPjW2v4i96RVFym5FpImCVzImka7JQxmYhK5ENQ2aWzNNYkriCJaJMTd7qG813J0mqC8/yo3kNYyZxLu9LJvUobzbeaXGfJT3JGqxRZMKRh810pPeoXG8WaXG/wU9wrsom3MldprkonE73ZLjXc/wB5JdxjWFEu5tyV2/lyUXjf/CXSm10dHdL7MCS8jXZikMlvfcovtHe2S5xN/wAPzS3GsMSXxP0pPM3ncovG8mXGm3Jbj7MCVxLi7xXXm6dqicbehKouRtIrtY4k1y780ik9+5QvaGFsknqnLy96LmS44yZe3mlxPJQ/aGG73ohqLeb/APoi5lLtEriPlnku8R7tMlEGo2c2RjUXGObo95X/ABD96XEfy+Sje1NnloS49Q3N/wBKn3lp4iVxLi9SQldrcoxVAf8AtS9qbk7I94f8Q/xO9E0mnJ1G9oa1c9oYiS9432iRxPLpSaTyz0Uf2hi16UuN08xVe4X/ABkgy80Q+bqKVQHd1Je0B5Ej3B/xkgpH7nuuRNIxc/6VGGoa3RL2i4u5R7h/8ZjAqnHmnWrHLXqVYxPbcnA6l5zidKyE8qzhjsdKGquK+91XEXxIrn59KWpPdZahXMRf9qf4lw8mtVIFQ4vmzsieoMvG6z7ZqsxbvMHe7CmZqwBiLI2I+5VPELzS96axoh5bDaR7s3fnzThzPyZ9qZ1Xf3rWjK6DuciHxIxmcW5sSaXBzzRQWSOM5dG21CUx5W5oAK25JFFNhCT+boR2lkk3JNVMjw0k8t4xWA5MUnK5BmzM9tu0j0olRU5vd/eEL8vhXm80jyeavMYo7r53rWqpy3yCIWqgNYXsyUC/LJJrvyofETohG5UMdutDJsx81qMB7PhNRz1le7wUVMHFnl+fSA+8lUYVh7kJVZhdEDiICX96fhFTu1naB5KOnwink/Ahfi1JD0yTP/yFtG/Mp8gVVfikmKV8sr7IukIh6QBulhQU0lpiTKB4blIhzK3wptBqek9ku0E+EzYdilHOcFfQTCbEL65eEl7P25xh8YrYMdBmKLGA9qch8Mv9636t35l86YLUFGdme0mtJe1djKpse+zmvpj3VWEzjUh/+Geh/wCUXT8orFJwYQ1xl326JDMYjo7qrebhy6NtFOtWXDpttTSO1ZP8ifNJ33poZHt1THtAF37mS4zCIuHSq1IcuSTHNpptt3J4KjTJ2Ve82meS61U9uT/uU6D7hYhWHG2Wb/xQlUXPnqPnqq0pHkuHW5I5HuVa0LuE16i5+VyXG9+1QCmcm+Sa4z96dBsy09r96TVDbs1VFI+QuhebbzS1F3S2KZiLmhImK4Hfq96q+Mj9o89wooWxOaO0cme0e9Nyj5O6j+0bchd0Q1Gmj2o1JtM6+ZDk73CuGL25Mm5Cu5bS6kw8z3ZaqzJjhZDl4UPTd4hTRyPy96cabZk+5FEWwxJyHu2obrtepNFJcPegGS3TUkaWiXk1JnV3Jsyt5JnjN9KFiuFUkYvKO8RvUuFJrzTL5bdOlF8twqzPuMfu4j5odBLJMXMPeucZsibX6kJE92iH2no48SwCsjkBiMIyICLwk3pXlnZ7tRivZPEY63CK+ooKoH/aQHbd7i82+Feu3DcTOzEL8xJupZzF/s/oMWmnlpKgcOnN7ggkH8L6bu5RKMkXilGXEjTYT9u1F2mpYqbtBTNRVuetdBtil+Jw8Lq9xDLghPSPxac9zSwHcJfmZeB432XxPAX/AN7pyEM7WlHcBfSSc7O9rsU7MzZ0lQ/CLrgNroj+oUlkHl6ZeYnr8lRJJfnt/wAyguLkJauOniUTA+22HdoG4UltBWl/dSl+Eb/CXh/MryfD5IWFqpngH1ZKWzjpx4ZWvGY3ZPaa6F4tmbXEpNJHtlzkazuEm5qVT0r1RiDRfmSRLkRacXhfiRzGF3pa4X+plv8AsSVSLT09Dis2B3hrHZxqE/hOF+V3mKhYF2ZkmsBmbhDzI26W+Jaigo46Vy4YBa25zNtqbgmaxbG+1XbDELYKOpo48LoAC1pcPzlpJH+IubfnWeORpoRYzYgk5FGVy0zzSe0mcE1xdTkLdTfT5KEWD4XNUlLJDLh0pdclCwkBl5lC+n6clK9gOOxVfhUoWcO8S6bX5LsGGnVGMjXkCHEoanBbpqinOsome4a6kzIA+sOYKxwTEo6qmupzaeM2t4sD3CP/AEWqcWZPG/sGmjjhAizbn05blFxKuuPMLB01EWT9ZxYzLJnEmK25UM0kkbk+hCPqV0c4dTXNMWbvc/SqqrquHq77R5apVEm7N+9UVZNOVz5tY3hJRJglbOYjimhfEqn26QbXN3ER9LoKmnkkjzYwvJ+nNVklPUyaPK4j8lj8jsXBYy4xIWju5D8Spq8TKMjckc0cEYa8S5tu1lWnHVTZvrb/AIJahEhnkR5oikch02inXoZy0Bu5EHZ2sqLWdwEeq5LU6ERQqI43zN7kZ4wY9GQqyg7GvIT8SrCIfkotZ2daOQgppnn+LJZuKLUkitkxKcuZuo0kxkWbu6sJsDqIbb433NooMtDKJELu35UJI22s4Enmlc3cF31KRTYac1tjOf7tqsYcBkz3i4iXLTmqJtIpmE5Cyy+Qqwo6OQRzdhEvluWgw3svJIIm8e4d12SvKHsvJTzC52mL+rwoIeRFHh9C5U5XRlryI9oqx/2HpsYp+I0D08o7fwnuu/KtTT4THHrl/K4VcYbSsVRFBDC887voMaFjZzvMeN1/YPE6GYrKeSsp23OcQbrfpWt7MfZ7WVmMUs+GURlQzR2zx1TbQ8O7P1L6S7I/ZXimJFFPUBFQQE3ia47V7N2V+yumw0QeKLjn/wASTd+kUPWPlnRB5Mn0fOvYn+znSUcY1WKVLRYaD3t7Y1giXwre4L9k/YiavI8O7LR9pqjpc4KURicviN9F9Eh2FpKyLh4jTxVAdwShcP6VJxSlejwmekwushwaey2GcYBMQ/Isu6vpHSsDXlnzB2j/ALL8hYlX4pJ2rh7B4JVGMp4fBGFkTsNu2VyFZLEPsP7HkY/c0vab7QarL8SeKYoaYPqlfT9K+jqXsPhntgV/aCrn7ZVgf3lYf4IH8MTaKyxPFo+CVJEAeytyijG0R/gqiKj89u3P2J452dklqKfC5gidyJ4oJuKULeXvVD2NwXEaGc6iIPYqgbg4s8JXizjaVufL6l94Y9hNPXQk0sex9u3wrxvtr9ldTSzHWYdI08B9cBPvb/qtnHjg5dn4Z4BF2DqcNpp56eRpZ5GEXE9pizvzWZrMarKWj9jCrkAYpiHgD6vERea9XrY7qgwvkAR22n6fSvPMY7P0mEzVThRzFKR8UDkfYAfCPesqNYSZW4XDFgswVuJxDUbLwgke4bn8RN/yWm7L9qpe1GO4jQYpIxBX0M0UJZDcBsNwCPl09PxLC11U9dLH+HaHS3xLTdm6Gnwf7uxEjbj+2gDXeIfF+61Q3R0KNllhVZUUdCcdM8YjE3COCJrTk27iL3LnbCunrMApydpj9ppIptsxWDltLb39KoceqpMHxTE4AdhqHmkAzHuG7pFLG8Unk7K9n4mdwKGOaJyF+YObkLf1EsoY+bOly9pvPscxSAuzGI0hxPKUU5G4+TGFuf8ASvNyxCjkMopaTfmWcl1pCrb7OayalixlowlcjgtbhDduu2sun2LpMFAp+0OIhTyk9zYdRuMtS/wn3B+b9KvX3Myc+CZ2qpYKjsN2QxCMmKeyalMcriLI3If8yY7N4Hi2C19FjmIRNQUsJsdtWfCOoH0gD6v+nJO4b2yqI/Z6fBMPajgguGEjbjStn1Pc/J/pUWvpZsQxGWrxSvK8vFIbnK6pKuDNzbY/Vzdmoa+sr6imqcUr55jOOhjfgwxjdtvPc7/SOX1KRUYpj3aKEY3kpsEw5gYAgph4I2f4v+YlS+0R0dwUUbD/AObI1x/+i4U0sgE5mchFzJNKyGzQUhUWDsMEWdebhrLJtBn+lMxX1ADIZ7C5RiyztdiBQw5A7ifTcSiUWLVIzGZyva7JpGbtl1j5R08IB1GW7mmsEkjFpXYGuyVa4yVT3vmWb2opYzpzIM3G30qyK4oVfXSSVBPqI55Na/chGSWQNX2u/iTBjrm7p+lmAjBnZyydBfgtuzwgWJ07SNs1zu9woYaWWuv0fTc2m38ybo6z2OpGVgY8n6SVhDx8UmIOHaDvpGDbRWqVMzNJ2UpamGmqipKiSnGUOFJUwPaVj9QsXxLQPh8BUA0kTPBFFlwiDaURN0kPvuVt2SxgOyPZsQk7OUvaOCpk/EilmeGWN2LRwJlf1NZ9m2PT502KYj2GqD/8JjlO8tOL+kZgu0+oV34GlD3o488ZTn7JGRCuPGITknazEqe0K0cv2peGYfcfi967RyHHIJtmI5kLF6tq3f8A+T+J0c4Y3ST0faagowilqvuWo4oTUZkwmJHtYHFtw3a5iomMfZ32tpe0lnZjs/ieEYTRzGUGNY0AxEUbj4s9jdXNarqVF6HLLp382Yy7bqqTt5DUU/ZYZzgkGlqZxiCUgKw3bdkJd619Vi3Z/svN7LRkPbfHAfX2a4MOpy+M+cn0jkyxH2h4xi/abFsDDGMQKtnOfZADWU9O2bNZFE2jMtcmXZcGWLFT2ZfUsfBpYY9BsARt/KnSH9SRyWll6UbiYxcSx7c7bvCuqPByT5kB0/mS7/hSImL6lPwGoejxWCoB2Yorja5rm0b0qnwQlbIQ7izFdDxLjZ+Jn3LrdWaCRe9c1L4bkYpWsXJAAtzFVWMRtwyzZW/iVdiw3U55LLKuDbF8jFVJNdk6m4FMxVQgypayS0ybPcpvZ6b/AH8Hf1LyYPWR6U17DeDmI+pA/PkjDcxc0nG65e4jxWBc5LokkWWW1EA/mFUAre/pR27ulA27RGOagAhFrcmRiXcgtdGPWgDnfo/5UYjdz2paCX7kYbVZQQbrkf8AqQDluZkTF72JAHeHaOqLw+lIERbUAC3miSSVgdH1Zpa5aOit+SQioAIStuyPmh+XUXhQ9/JERI1HYh5fPcyW5L3Ibn7kCHO9PU24iB91zJn4k7TycOoAm3DnahjQx0l71Kp90w6dKjzDbKbel07SFqTN1WdSTKQ2w3Je/pXBkfky4ROOubqTUcEmHV0Rl3dOfiTF1xZuyGbMm0QCHeJ8SVxXc1FEny0Tlzk/wqUwHrm732pXWtln81HuQsV12b/mRZVEoi0RXPdzUW5rctRROT+arYY7ddzfmu8Tdr0r0v7HewPZ3tcVV/tDjceDAEDmEsoEQ557RWI7XYPFgeKT0kRBLwjIeID3CS8TD6njzdRLpknaL1eu5VFJdblmVqTSOmbvmuDnkLL2bMR3jPyzRlM+132qPciEruaNwHnm96XGctM2Ue7u6SRN1epFl0SmqPS24UPtHVsu/MmBK1dEruW5ADzzXPyuFLjETf4Jq75JdXd+VFkD/tG0W/pQ8bcWv6kwO0e9L+KC6JD1F3miGob6VFfzJFcKqwofGb3/AJl0CeQwjDcRPb/FR1MwYQLFqdzfYB3n8m3IsVEvHKi3EpYxdvwbYm/cyhca4idnTFXN7VUzzu1pGblzTTE//tUjJgSNud36kRzcQutQLnu57XXbjyJVYqJnE9+qTF5vaKijNb/BJ5HzRsTRL6mLW4u5Fdv5/qUeErpBv2j0oGkdyy8QofIUSiL9Pchu6mbaKYaR+9cKTd6vNTRdki60cm8K7ddb8SZKTcWXf4ULzOPeq1DZolCPy3fyRe7NveoYzHyZ7UuI4vrmXxIaDdkkpLfE3NNuW4XTLF0u3NdeTfmpoqySEmpa7c+lK5yUYi25ZdKQE+Rv1IoN2iUHPLO796XEYe/co5Ft+LvRATWFm7Z+pGpSyMkcTbnmlxgIeSiXNn1bVwyDLm6l4y1maJnEDIedyLjMV2qhkVvn/BcKRturkp7ZffaJvEbzSufa+ag8RstruKcGS4et7upLtF/kEh5G3apPI1+T5KPd1a3ElcXk6vtmb6geKbXP8qTzbeSZf4s+aRE1meT+9GqJ78h7jaE657Q+uXiU3Hez8+Bw0Bzy08vtkA1DDBJe4M/cXk6qxJ7e9TBY8iuBLzTQ6Mx2klxHt700W1Ii10Z1trEjvTDeR4y55rhyPcmdURC/eyNUT3ZjnEcbdUuId2T9KbH57kjz7m5c09ULuMcaZxHn1JNNrm77U05e7mld3P3JcD2f7HWm7+pDxnz5umvzOifMhT1QKcg+M+5s3FIpPUaaLNL3u6VRDuSD4jj32onkMR/9U14vqSt3XI1QdyY6UjiWhIuMfcXUmPDuSHpFPVB3JD/EPneh4x26vb5JrxaJep0tUHcmOlM/e7/wRBUPyTXufck3vZGsQ7s0ZobeeqK7pzyQpP1L50+rCfq0QiKXvS2oAQ7UtbdUrXtSfPkgAulLu6kmH3JXIARcl1CI96JAHBH4nSbkkXJdQAtObIiLydD3pCVvNu9ADgjdqzrJdssSPjjRM9oA1zl5ktaEm/Tdd4V5v2nm42MTlpzWUuCZFHiMz3Fr3Wqpm3OptbUHJcDvtI7rclWv1KIoQT/JGBWmLM12rbU03cu65rUDU1ldRUtMdE0EWZs0rVMRORRHlyWVfvVvTE8OCVrWCXGMB3NuEtS2qtaFyEtOlRGimhsctLlLhkjjDPxChaG4cn6k6FLGLDnuUtksm4biBjLkHi5r1r7Ka4Y8enw93tDEqd6e3wu7jt/qXktNHHGA+rPzWt7KYgVDi+G1bPuhnA2/cSqDIfk3MwvHMTO1pBcLj6UHEtVr2nhaHtFiIaCJSXt8j3D/AJlUF1rZR5G5jryXCWW5K5vcmHkt55IuIxPytWjiJZB/iepDxG557XTV27LNEOfmo1L2Y6RdOuaHiPeWT3EmkmzzSoqw3ke3JA8npQltuSLIi5t9KAsRE6H+KJuXeuFyVUTZ1s+eaIfehSbbojUdjn7/AOlK7RN+LJEqoLDu3Dkke4Sy6kAju0dFd59SKCxox4ZZug8KkELFzyTRiw9WSlomxsciuXG96TyNmmDkYS5ql7TGTHRk3IOI1xasKaEk3c2fJOJysfKbcWtxJcR+Wf6VHu8mXRK3uW6SOdtjt2uScEf6k0JI7n71aRkwrbiJCYsRaujJNTCqRI5HVHCBR6HEW0wka4X+oVQ4r2FwnGrpKQ/uuqy0jLdCf/Nlctll3JZ/EspYYTOnH1M8fHlHmGPdjcX7N2vW0jjAfRPG4mBt9TK47JfadifZvhU84NimHN/4Sp7h+AubLeU9ZPSiUYPfAXXEbXAX5XVJinY/B8a3xg+EVWepRtfEX5e5ccsU4eT0Flw5lR6X2VxTsx9oFNw8IqBp8U6joat7Ji90Wej/AOK2VB2XosNYZcRjlpagGtCmsuJ/qLuXybi3ZPFOzsnHcDKAX2VcG4f1dy2/Zv7esehoPurHJpMXoCtDimf+8RN8J9/yJKLRlLBXuie6Yx2kpIaYoKM76rput2fT/wCqr/bqvEoQaRwGz+7FrVSYVDTY8BS4XWRVkQ9cd1tRH9cXP9/JW1NTzUsvEgIJw9B9TfStjl5RK4xyWOZsJMNrDlanSmnjK5we0lFp+LNfIwOIZ27m/ku1E3s+jm93cBd6VBsSqbEhjPOMzgly6he1UuIx4WVWdZTyS4Rimdz1mHbSP6w5GhOsOSTk3/aoM8wSVBMeQl0/NLtxJ7jTLV8UrCE5a2nDFqf/APTsMC0/zwvr+8c1Gp6jD8ajI6OoCce+19w/UL6soUPEp5RkiN4jHkQvkTJ+okp8SmE62mYKruxCk/CmH6ibq/Mp5XgHT8g12BxyQjnPwvIslU1VDRUses/HIf7vK1WlTR4iUJHHUvilL0nJSxsFTF9UXj/Ko/Z7s79/VfAo3HFK8LjeIn4Rg3iuB9fyqbRHbkY3FaU64LKOjkuYrrh8KpJpqfDzEJ4/xxa0969PrezdZiDy0nsRxSwva4FsHq/msl2k7G1NPUWOEJkzfsxt6VNM0jJeJGEr656qXKIDtHRrnuT9NG0dxzmReQ5o5heEyDQS+FA0Zk2b7Q9RLHZnSkh0qx78gBhH5J32xxcsmuUUJLjsAL/i8KtKejeYheV25eFLmQ6SIsM1RXSi7AweRKfTYed2edqmU8IQho23+pOw10UZCFl3xZ8lql/kZN/4iLDYpodQeX9yMOzdEUe+BSPvKmju3xkQ8rntzSo+0BzSi1gWbulP2k1OhQYPFTnsZwH/AIanexxxiIWMIsVyt6GjlxQfwAa5m1HMRJMR0NXNU8CKA5Z2fpFriWiSFbIgRtGOn9SlU1GdVIMUAFPK/IY2uW/7H/YriGLGMmImcELv+zDcf/ovfexf2S0GClZBQWkzDmRBuJE5Qh5Ljhnl8HgvZL7FcXxwhkrM6OB91ue4l712P+x3C8DMOBSMUvVxDFenYZ2VChtOSOMBy0EmVsNZh9HFLxGAiFumLxLgydS37YHq4ukhD3TKag7NxQxFmdtu20GVz94QUICxiIiPK1tyyuIdpJZpuHTNwoh8I96z1fjUl5EZv+Z1koOfk6XOMPibDGO0kczD7NKQj47WttWSrMWuMzd35rPT9omGUc9o9JXKpxLGOGVgPsfc2q6oYtTjyZfs0B4wEJ5s7B5iPiFVeI4oxDnEzjEfq81manGoxcWeRhEvFcodb2gpqU+GE7VA+Mx6R+IV1rGcTzFpWYs4kTPK5F6VAlxgC0lzIXWSxHHJPaTiv3s+hD3rP1/aAxuZpHL9600OV5Au2uB02JGc8bNBVC3UPSf1LB43DBJ7Hw2ennia2QMtrF6h9y0Z9oI5ALinbl71nMWqIqqI8s+I/Ii8SiaQ8c52efdouyMknHnoY344fiyUw+IPWHu9TLK1WJS1h07G7AMTWNbtt1XocOLS4fUwHHuKE74yLu9Q/IkwWJdjsJxH20MMmraiWS8KOQ7Qjf6vK5cUj1oSKjtf2fr8a7XShQU8tZPPDFUPwg26gNz3eWfepkOG9n+z9JBB2kq5cSqI3vfD8MkbYXhA5dzN+XNVPaP7QsW7ROdOxxYTRPs9mo2sC34u91V03sVLTj7O0lRWvzkMrQb8venXBbZtantJX9psNDD6Ojo+zuCC+yjpGcM38zN9TdY+WjgwsiknMqi53FrW2kpkPFqhDiyPLbyEelvyqsxma22B3ch/ypJGV8hVPaQ+HwqONqMMsro33F9RJ2GT8IHzVE0d35fepdNI+fN9qukimTaqo4L5ZosLqJCuzdyEveq6oGSQruG4+LarKjj4NKMj9Xdagh+BnF9oC19xkjwqlAoxkyYi6U3JlWGT59CmQWQxiDZCPzQQ/A1iP4Z5A1pXXc001Q+Wv6iTNXVNJMTM3J7eaFhchz6kCodLKYhbO1SIYeGOfVqosIuJfEKswjkqNAbb0qkUxcHeP8lqeztOcMoWZ3vtZVVJT8QwZ25cyW67MUctHLT4i3TSzxzMOV1+T3W/0q341CK/kW9RG9OAQa3RNa93qUciubJ8iEvCvXftFjwP7TuzH+3nZijjw6viNgxzCInYjhNx2zELcmLL+peRBl3r3Olkp4vB4HVxlDLt+yrqMBjunOinqcNnmCyQ6GZ4rx8iFuaru1hdpMLp4AqMcxDHcDpJBvoaucyJh8W27JaW23/uTUv4jk777+d3iVTwQkTDPNfLwPlT0kdJT1GHR2YTUtfTkLWiQ+IS94+JZCvH2rt7h0btthjv/wAxK5wTHm+z856KtiKs7H4gf40Q7joZPDJF5f8ANtqroo6Co+0uvlwvEWxbDYYfwasY7LxcW8Pc+5crl4gzp185F4NK4tdr4kYVk5UpwOcns/GuYfCRWjuQdRDtbahEnKGDM7hycmH05kS7JeUjhiuGwh5J+nJownN/Rb/FMogkbgnrreKtma82D8SJ8u9cuSue5UZh6Z/D6ULbm+S4UlxZZLok3JACPb3qFiG6EvkpnU3p+pRqweJAazl8S4OpHmeMZxykN3encAqLawM3Sxofxj0UDDZGjqQdurPqXi+JHtfKB6tRfjRD6U6QvaomCycSEXz7ulWFpL2sbtHh5FUyLbr8SJtrbkZx2rgjddnkRLcgWmZZLo5Jd/LanBG3dkygBfwXQ6uSQ9aTX5oKCut5NciAtq7br8LsitYdVYHXtsXUny8KP05ugnyLq5KbgslJT4jAdaDnTi+8RULv9S71eSiePuRcC4ZO3NTJOJSU8lfOdIFlOT7BL0poeebIF23vztTjHSCRUsncbmEJJOTZJWvnzQ2qiAi6EiL8qEiuS/egBXXFz/MiArS9SG5LXc2SLHQ51f8AND8kmLdlk9yRlp6UmWh2sL/eCdhtuYSQ0/RPn3AlMN0MRs/qF00GdsmSkrUTZrnp0+aS5b80AE9u5cYe7P5JW9QpW3clJpRx+ST8l0ht6m70Nr9yLHqK5+eSLp5obX94/UhLb8SLHqERbfhQsVzfCl1DytQEL8tVNj0kWNJi09LrGb2l4UxU1h1h3SPcSj2vbou2783yXKsWGE94r3FrHIV3Uy43TzXLfp/iukNr5M1y3c/0V2zunN9y4RPH0of4kSAhfPJlPkeg7duF0mma4uY/UmxzHXxZLmtqvgWg88jCPek0zWlmmWE8ssnScXVWHbHmmbJJ5LRHViTNr5Z5JcN+buocx9okXP3bknkubJNdQ6Mlbqp3K7QYyPlkzouI9uWaYt287UXDfPUkbi7Ug+IxP8PzUmjJheWR2fYHSodto5PuUxo+HRG7s+9xFiVbieIjcRF1W5Oj05N0rnhzRuQ8Z0BciThQmPdcmrmEupvcnSqHF870nJ/Raxr7Btce50Nve7unBqm72XQkApd+0M/D3Mp3Y+2voFh8k5MLcW7Xdu3KUUdBdm1S5j6bLVICowqzOWKY/C1p9KyeZ/SN10y+2VXDt11JIY7mHVWRVGFE2kcwF81Hk9mu/CeS34kLO39DfTpfZG4L88/5ohp/fuT3DiHoluH5IhGEW3m5D8KrvSJ7CZH4L7UXBe7XvUq6Au5xQ/hkW3+pZ96ZfYgRxp93p0XfZ2t5qYMcHs5PxHGVuUeXNO0lC1UOZzxwC3MidS87Ra6aMmVzU+7PwpNT7e9lezYTTjEbtXxyH3DlbcopUckY55xkPwuoXUtm76NLyV3st3mi9nbk7OpYR8Ryyt/ii4biFz5Wj70PqGH4uMglShcTMH8132Vh7nK5S2FiLNjYUQ5cuI38Ud+Yfi4yENKBcs0Xso59/JWEcMVuZSWjnbt6kMkIR3WSgQvy13JLqJh+JAhDSx7uaXsocs3H96kOTXFrtQvIGXNPvTD8fGRypWHXMkQU9t2r/wAU/wAQLsnf+aXEC3/tR3ph+NiGPZ/jdCMb5ZZqS8jD5ruluedqrvTF+NjIpU5/pQBTyCWTbf3Kbc3ntSGRhcv8ySzSj4JfS4yIdLITalu+SEaeXO1nVjFHxjJo2fRrrU3xG3O3+VX+RMX4mMr/AGeTIs3dL2WTlqp9wrtzDb6vUn+TMn8OBX+xyW6Lo0ctueT+lTyz28rnTjbiyfpR+TMa6OBV+wy+VyXsMvoVl/VqnWJuaj8plfhQKscPl8n9yX3fPcWxW4yNyvuRBbIFudpdTLN9Wyvw8ZUfddRdlw7knwuoG3Ztf3q8AX3PmiYW5OX8lH5sy/wMZQlhdRzsb+IpFhM/utV+xRERNfu+JkrgK3e/NH5sw/t8DP8A3bOJFoufdspZZMtDxAEifMy08S4eQ+fUj82ZX4GMoWwuUiy6fiSLCZc8tCV9paT3v9SQk1uuY+Y/80fmzGuggUg4LJlc8n8k7DgJyW3zvy8lbsUd370UMgCZbHt7viSfWT/iUugxnlt1qK/3prw5In6viWJqdua1JyZCRXJeLcgaHEhFD/lRWe5BQtbkvmll8KTeLXqQAVzdyXuSL9S5ogAkOnNdIfehbMR80AGPU64eREL9KVy6fVzZBBwi4bE+bWsy8oxGq9oqTPuJenYtN7LhVVJ4gjLJeRTZyHo/N7WWMhfyGqyRpCDJ+TfzUMxtImUqqEI6mUAztB7VFItwu6EMTRmVrM1xEraLC24Is7sJ59RKLhg3Ta925XYk0hjbkWb6EpbIGKwTp8Gjjc2POfPaHwqp13fErTFSk9lgbJrXMiu/pVUfuURNbJQQ2xC7bidkwfVkpUJCVOOnJQ5tspOz9Sskcim4Z6vt79FeYVVMIg7PdqKznVybcrTB5GFiz8xS+IHt2O1QVwYdXx/+LpIif5sNhf5VUFIZD6VIpieo7J4NI3gaSL+q7/Uo0o2j6l6EFwcDfNHLmHnmh412nVamZCe4bU0ROPLahsRYBJ7mtRDUMPeq4ptuSQSHtzUmiyMnnN71wpvCzv71GCQ/JERPbr0oL7gZScRyZnTjF55KGUjR99v1IiqGz5taq1HuSxkYkTdyhDUML8l32pu5Ohdwnju5pWt57VECqe3qZOxzOXJRRopIlMNzJELd6a9oezLPchKS7mgvih25ku7qbmo/GAeb/pTZVDE3PairE2ok4iYdExJM2WWSilN5oDmu5bUUZPJ+jplc+X+VR3LW1I8pHQ8Nhb0/Eg5r2EBbsvCiYmIk0Y3PpuRgVo8rVdCbHXFxHuXC2ps5hEeXNAdQ2fK1XZlRIEu50V3l1KL7Ru5JHI/NlaZm0TBku70nk73d1BEteSLidKokkcRrkV2tuSYErU5381cSA7vJL5s6bRXKh0O09VJTlsPaXOMmuF/yqFiXZvAseEnOF8LrH/v6bcBv8Qd35VKuZL6WWGTDDIdeLqJ4vb9FdjnYWehr6etwrHKbjtGG+IzA7rfp+Feg9k+3UtLTcDtI0eIytyrqQLD+G8eTrGmLeVqDpWePBp5dk5c2/wAVR61HiRyQFPT1DVFKer8Ppu+Ie5UeJYg8Z6lxc+SxtFXVFCRy0k7wStuZSKftdh+KVUv3rJHhNS+4JwB/Z3LyIeYfPkiSUOTGNy4LR66W7PNhTDzPIV/ib0qV92zjZIbXU78pQ3AX0k3NXP3DwYAqLLInb9oTW5l8KkNCrpiky3O4/Up8cfEYXPdnyTgVEUcNmX6mUWoxRhEgYWToG9Sa48EM77GzVdXV3tUotUt7SUT3Rz52TB9JtqKhT1hlcTdShHWH3ZW/JFL7JtvwX1T2+x+ljOGchxylFnEJalmCrjb03tof5lRVmPUldTZYZWNT5t+NBOFtQJf81S4rWSSXM7OIDyIVnawgk/8AuA4lviF9y5pSrwbqN+QK4qcaguAJGWfWe0VCCM5jLPO3/FWtHUAUQxyjHUCXhnbc30unaOho5psnqTiLvila3+BLnas6bogUdPaWkbmXUr0Kc44gfguN3p8SvMPwuKnAnibY3MlaSRxjHawOYy8iJaqPBk58mIqap4RLiM9vwqLTRyYhLwo5I6fP+8le1aqswkCCVo8rn/kqekwGeurPZqaIqiXp2sspJmkWmRQoY8NqRc6MpZ/+JVZ25fCLaK7w3DZsYromo6F+P3RxdLL1PsJ9gNXigBLjEkg0zbmponX0F2Q+yOnw0AjpqMIoh9yKS8mqhKfg8E7IfYniGIWy1ptAH/DB9xfmXuvZT7JaTCYRaKmb3yer6l6jhvY+koWHiu12XSrObFKPCYy4Ytc3qWcs7ftidWPpUvdMq8C7GtTgMh7Y29LK/OspKGLKDaXfIXmqKTtVxoijPMQz6ha1UtTjVxEDu2jrncZT8nYpwgvaW2K45IQEwHd8RLK1mLSiYvfcTKFiuJFfmb2j0rM4n2igpQLOS487l048Jy5M37ZqZsSCoueN2inFrnHwmsfi2NXSFm+30rM13a44zvjktNnuZZ/Fe0UlRUFLewBLu5LrjipnBPPt4LyvxxhcvCqqqxy6Io73Im3AstWY40ffcXxOqWqxoy357c/EulI4XkLupxoyMsz/AFeFQJcWaSMgvci6vhVFVVRzXyB0HuZVUWNcGpB9DEXQ2kQk5GkmxQ7L5HcjHa1qqyqgqnlvkYS7rVHrZHqiMWdxHO5lnvvBqOoJsrh7yWUpamsMZNrKguLZE1g9NxKFiYmJDLHIdot05qRHURVgkb9P+VUON4oAkUUbXD07lzs6oIYq7BjNwmtPK5llpKyWOoJ2e08tCFtyOomeQyPPp8KizSHJNruJ2tWNHUmxiWFiIT1/N4U7SDxD16UrX5eadjkeFslRWxP9s9ji27iytG1UJidVKb5/FuT9ZM9+r9yPDSDdm25A0NBS20xSOn8Njbc7v8hRYlM3BGNmYbXR0ddEICFjfmQIlNJHxLA6lXV0jwjwmJ7ne5TDmjpQMtLu73qmmmkmmv73fwoFHySKQnjIm8XpVo2UY3P1CyqgmkHrj/NknqiuujybytQU0RQHiSmeW1TqcX4oszXXOm6WnezRrvErjCsLeaXiPtt5IM2Q5qdxlyBvzK+wujcaawfEpUOD3VBOzXWtk5LQ4PgZyWsTbnR4KjFsidnMBkqJRd2YRMrWW1rJAhhCjg/YQ8yHxEmBhHDw4cD7srXIen8qj68/EvT6bBb7kzz+r6nWPbgSsA7SVP2f9ohx+ii9opzB6fEqHw1VO/Vt8xWg7d9l6LB5qLE8Gn9q7PYrH7RSS55lF6oz94rKl1K87DY9BhJz9lsTsPs9jR2wyn/4Gp8JCXc3/cuyS7b3icMJrLDtyKMtyEhVnj2B1PZvFarD6sLaiA7H10L4hLyVZa2Wb5Lqi79xwtOD1Y1LTx1ERxSRscRtacZeJZf7PaEKeoxeSLMYmkaILvDqS1FRM1PTTyv4IyJ1Q9gR/wDoJTv/AOInclzzV5EdUG+0zR9RKZjFGFDWlAEoTjEAjfH09I3KHFG8jiwM15Pay0vZvsHjHbA56mCOOjw0D/ExCqeyEPzd7+4VpKSi7ZMISmqRmm6eaKMXGj4zgY8SQiYsvC2i2+NYD2b7EzFFLWx45WCwlfH+x/T3/mVjR/2osZwOmCCWLD6/DQjKEKOelDhB8Q5DmuXLnpXA6sfS/U2eav3pNluSfFKbFJ5ZabIbtxiLWixP6fcnB6dF145qa2ODJBwlqN/J0auuzHYvG+2FUMOF0Rzl3yFtAfqJe09nP7KbTU4z47jrD5xYeFxN+Z1z5eqx4fkzpw9Flz/BHz2O1telCUjctNWX2FhX9nnsFQiLPQVFfL66mct35WtWro/sT7CR09k/ZulO7kQnut+peRl9YxQXiz18XouV/Z+aGOjbVyBl32qppIXvF2Z+a/SvtP8A2b/soxQ7KvAjpyNs2lgnL/kS8m7Tf2Ney5HKfZ3GK6LLdw52EwH83NcWLrceZ/o7J+n5MMT5s7NyPZc+eq0F3xLR4/8AYv2g7Dx5nA1fSg/7ek3fqHmsyX8/Svp+nmpQ4Pl+pxyhPlCPc2aHp5dKRdSWvk5LpOM74ea5duzXbe9cAUAHr53JDtfmuf0+FGBeaAHRzJkXydN9X1MjEW71ZQQZCiLLb80CSBMO7qRXaa5oQ3NkiHd+ZAqO7c0h9yK4UQD4tFY0Jx/Sh9yMerXMVy223J1Axu3XP3JD1EiKPRLTMtEDoFyfPJkS7b35oh5qDWKAtt+pIs0TDt7+aXU+RKWaneqHLLcL3JMN0Jv4s0YR3CWRW7F1hthzz79wqHZoqGwFitbNrmS4OttyQ5flRXCsXudK7YPBfy3JzgmOhAu8R+efyTvtV3csm5nTCOMZGnkLm1xeld4LD3OnOM/NDxO935LFuZ1KGIEobtWbu1XPZTIh2OnWkcrsnddufvd1O0zZY8bGfZTt6F32Gfazxv7k+NRJHpnt9SP26QR5vao3yG6xYvsiDh8g5tZuTY0MhcgfXap74lIQkDu1vxMibFHyLOKIrvUz7UrzfoevTogHQmPMHQvRnysU6oxISAW4QBbtco7tyYascSzZ7SdG2QNem/ZH9lfqdnRw0b1EgRgG53tZSGxQ4yzdgLLwkyX3pcd+gvncxZKZvPq9fJUV0u3uJ/avsLiPY2pggxGJgKojaULXu2uqP2f4FPrMWlrjE6icpSFrWInu2ph6xrctO9RheaONd7yXlh00p3j8EXhpcG3uUn2iO3N0gICLJnYSP1LZuZko4P2MW9TZJPHdybd8SlVJBDLk7MP0oBmjSuZahh/ZGKF//wBlIYWzyLcpIVUYvkpsONcOMQcITHqfiRiSzbyfSKSwfbKsadkJQ/lVmeKARmb08JD6ckdHi1PSmUklHDLnyE7rQSc8iXgpLA3VlQUN2um5SKiFxigDPkFyvg7RUZAMR4PSGT7ebi6dmxrDyoKikfC6f2g7RCpve+LIvCphmyfaCXT9O3wzKezuI55pcNy71bhNSR6ywcccukXtUuurMC/FKioqmPePDGpdi0y3XZLTvZLpIy/HwUZ16d+nwrvs72X5bel/hVjLVUhGLx0loNzHNPhiFIEQxnTOYNtYRPuuuVd/JH6JXT4JMpvZ3/MhGnPa2bjcthg2Idlva4jxSgqTp93EGA7T5bbS+pIpsChIWgo+PA3M53e9s1n+Xk/xNfwcH7MeMLiWTv0p2IbqeUPE28Vo2rsM9mKF6KHi33XbulEH3MJsAUzXE1rmRltJax6mX+Jhk6LH9TMmG0hdvP0pwpnLqYAu52sr+vho5Jr4IGiHLQBe60lOweHBCpZzxQLTF7QLncyqXVUr1M4dFGctNzIPIdv/AKJcZ7ea1eK0uF09PQSU0cXCna97TuNmuytMe51FhkwulEwlonqJc9Cv2prqLV6g+hjGdblAVQdmS6FRJdpktHBimHxzZS4VFws+oX3KFUxxTVcskUTDA5aDl0qY57fKCXRwSuMipeaUtGZF7UYkPi87lpsAw/Dq452rGcqgrQhj8LrR4r2bpsLClpMUgjoJagBlj2Na4/UufJ1ShOqOvF6fvDfY84eol3M2V3UkFROWmm5aMKHBI8wkeUpRe20j/wDamjjwsSJvYyuz6uMrWe/EBPporzMoeJIPPNJppOWe1XsMeH1RjGFOYE/ivuUyLCcLkiE5zcJT3Pr0olnUOXEmPSxn4ZlONJkWe1LjSZ6NcS2Q4Tg3AJ4Hfj5/3j3CtBgOCvS0tp5Tlna4iFo2uX0rCXXQgtqOjH6a5z1s8teaTa19yVx83zXr9b2PosWov9zooouGBZykxdWe673Lz6kpcKGaVqs5JQz6YOlPB1sc6dRNOp9Jl07Vy4ZnxkkIizz5J+2psE2ilt+hbPAsJoq6rIIDj4AMRfGr3BZMTp5QY44Yiz14rbbPCXzSy9Zp4Rnh9NjN8yPLHkMm5OJd+iH2gxYm6V6H2roaSE4qj8IpZmcZAgfqJZOkpaYqks2fhAN1snUS6MXULJDejnz+nvFk03KoZDLVnfRrl15pNvNWhUNLGA2Tn8QkHJP02F01QfDae4ls82OKuRyw6PJKesSm9oP33IvaDJ7tSWjPARj1vbd4epdhwkIyF9Nq5H1+CuOTs/tXUN1PgoeJxIwaBpeLl+Jd0/lRez1BDmMb7fEtXDhscYk7uxESdaljhbRrhzXE/U4rhI9LH6Jka5ZjSjnEeTiuERx/lWuejArm4bWugmwmDa/Dt/eqj6lB+URk9EyR8MyjzGOj5o/bHvHe92au6nC4ybRrU3DhIDMLmLWrqXW4mjzpen5YMqhmky5fqT0UzZ5mdo/ErYqWMS/ZsgOhAmJmZrs1H5UX9Gn4jX2Qhmu38SO70rvtTCJHttJSvu8M88m563IAoQFid493hT72OX0T2ZDT1TbdWtR/eEdovoXnoj9hbmzNqgHDw72tuRvi+wcJgfeAbcm7+ld9sfdb5+ScCjCMcsupOjDawswfEyTyY/4opY39kUqz/DyQnXH/APGUz2eMtPJCVKxHyuEkllh+iXib+yEVcZOWto/JCVUZAWrkpp0obswb6Vz2ULRezvWqy4/0Zdmf+RD9skzJmb5aIo6iUeedrelSwp92djdXUnOC+ZeIe9Hdh9Irsv7Z5XxO5K7dmmbtv1JOWnwrSkcykPcTPlmk82vxJppNvxJXMQ8kDsfu3dyLiPcPpUbiNyS4m7N2QRsSeIJFo21K7pyUbidRZrhSOLjmig2JXfr0rvf1KKM3ki41zJalWiVduRNuJRRm2806Enk6VFWh540uq7NcYtvw96MS7tC/egCh7Z1D0+AygLt+KbAvPsKp4KqaLj1Y04363A5LV/aNVMMdPE3m5OsPTE4ne3hZYSJXkuaXDcDKpnasxdyB2uYo4C3F9XcsxMTcQmDOzPROyl1KOJIiUPRSWhzUmlkMZg3PpyUBu5SqQbj596JICZX1RyGEbtsAG/7lDYuMeQJYpmNfOHpe1NU9QdPKMkbsJN7rkkuALQNwWMDjlzRPg88keYOJW+p9yaasMmuI3I3SDGKiH9lI8XxCpQAvh88bXuBW95ZdKmUcLUs9nVc1zETWqAdZPMZPJIZke7c6lUA/jZ+TeaoD1HBagy7NwR37Qmfb6SdPiVzfEo/Z7L/Z0hfvkEmR3ML813Y5ew4JL3ASk43bVG8XPuUoyUWUt23LVVexDFdcnQm7slFuttdJpv0p0VZKOYrckBE5eajkXUzI7nLkSKAR526u5IBK7RGO4ubKQ1OAhm+76U7onWyH39SICcU4YsI8upNHI1uTKyWOjJanYpmEubquucuSfimfl5e5Q+S17S3CZrSybcmDm383Uf2jRNHI92WlvqUKJo8g/dtz/wAy6RWtplu/pTI1Dx83R+0cTnlcqogIpHy13JEXTptTd1zlk9qV3vRQBXNzQlJtLmRIHkbuQcRFEnTK19E0cnVzTnE1zdNmXkmI4JdTOht8+pK5x5ojJ0qA6BWinerW5Rx5ap0M+XUtCJBWuTd31Loi/wBKVvS/USIsyH0qrMWEOX5Uemerpod1rZp188xFlSdGYtUt3kiu/km3979S0NEOD5ZIx6U1c2aMSfa7ckEtBP8AJM8P3J4y700Um7MkFJBwyMJCqXtDQtwjbh3i7eFW4+5HwWroeFn+IPIvUsMiTiOHE7MN2W+0THewswth9YctER3nR1O+E/qB+/4hXr2CfbJhXbSpNquRsBxGdxF4JN1OZfAb9H0kvHO0eDhHOVgOJ94rNywnC+9ebGf8T1XjU4n1fiGC09KJGZyXGLG1tpBk/pLvVQFG4hlwuEHeRbiXiXY/7Usd7Hvw6eoasoCa06Ora8Cb4c9Qf4hXrOE/aVgnbShCkhqPuTER5U1TbYZeQH/3LaMzhy4WhrFBalI8pbx8A2qnmrLg5NtUnFPaKMpAq8wMHtcSWdrapxlKzI4iVSZlCNkWrqjkmLOQxu9+1VoQ1JSm7R8W9/NSjyqCydtvpFT4B9nbTqWCVmt6kOnwWojcHqCeK/KzbsWqHs3TwwjHUT358hJur6VFDGHGnEOGxkHK5trJ2g42JVX4QSVFU/IY1pqkTs2Q6PEq/A5Cjp349Lnvpal7hL6S7ld4RWBjlcMEEFRFO+ZNTE14t9JLadlPsVxTtBJHJWtwon3cIOovqJfQfYL7EaPDQGOOkEf/AJ6lm5KBvHG8nCR4d2Z+yXEccMHqIyig+XNe+/Z19i9NgoBwKJr++Ug6l67g/YvD8Hp+JVsI2+HJO1faahoT4cHT8C5pZnP4noY+njj5mBh3ZOmw+MXlsIvTkp51ARjZT2R/CXesrU9qpJmJ3a0O5Udf2s4bE0kt3itFY6ykdLyRXg1tfXPIZHxGAB53PuuWaxLFAJ8o/wAUvUXhWbk7URTXSSy2EG3hl4lTYj2yp6cyPiMOW5rvEK2hhZzzzIua/HApZijM9rtra6zlV2wYXOw3uDb9YrI9qu1FOJEcc7b2Xn9Z2mmvHOXau6GNI8yed3weg452yqCPSRwEvFmsrV44clxOb7ves1VYw81xySOT9SqjxKSoImZ7f3rY5XNs0NTjHkq2sxSQqcnfMhZ+oVQ4lj1Hg8HHraiwB8PiIvIVg8b+1yomY4sLp2p4i/vZdxl+Xkk5JFRxOfg38lZIVxuLiP8AFQvvDjTcPPbn0l3EvLcG7UYgWNQSS1csvFOw+Ie0s1tRKSOpKS9ytdZPKbdnTyaOuqDhoRYAut5KjCS0ylfaLeH4lZYtiDUeHTzm7XO2grL11c1OwxO7kY2lJ83UTkPGjRzYsFPTX9RuPhWSrsY4xlqw/CLqoxLtFKLhHE7c9blDGQ5N77idYN7Gyx1yWTYo8NwXlb6c1Bqao6oyfwoQFiHPK74kFvDfR7VNmg2cjRjrtTQftOe31JmaZhmNn3J5pgtyyu8lRdBHuIvEgDKQ9H5JueS19H5sipiaznuQVqMVg65s/JOYbkJG5mwjboJJutkYndvF3pinp5JhJ26R5kXSyr6KRYV8gWjm1xF4k3R0/GPLiDFb4j2oOIEJDws5zZtSJtqUpSTTHNUPcReLwqSR2UYilsa6qLO1iF7RUykG4yaQngAGLIYGbqS+8mKOnAYoroRtYha3d5l5qMdRJVG97sP0tagB5o6aoYX4rRF4+I9xJmEeoNhCJ6e9cOleEhFwuRx05yS94XckJFWX2GYS8g5s7W/Na/BsD73z+n1LDUwz0p8I9wvyLxOvYvs57I9sMeEJBoA9lDaMtWFm3/mqcVROPz4CoezoRsLzMEQM11xbc0UlZGJ8OnjsDK15PUtTjH2Z4/GXEfh1X/lxuX/NZKqwupw2Syop5IC+NrV3dLgx/Nu2cfW9Tk+GOFIZL/BDr9SPb1eJCvYifPNnHzTFTSx1VOdPK1wG1r+73qR0oNqKtUODcS4oMQn7VYT7BWb8bwsLAnJ91TD4VU9L/wClRasqmnmgr6H/AO9pHuYfWHiD8yuawqfGKMMVw/LhSj+NH4gPxbVhF6PRnRJdxbmX7X1T0fZvEZG2k8Yh/F8kuyVP7L2Yw5unOO/+OqqftLqLcCp6ds76icRYfktRhtHJ7NRUUQOc9kcQAPVdl0qU/wDlbNK1xL/Zadn4Y5sWgednKCP8WQRfqZk521+2ysxSAqSmAaLDaNmipaOArQib/r71B+0fs/j/ANnOAUVTilBJQBirnFDxDtNsuq4fCvDK/FJZCKNn2Lh6jMnPg9HpsLjDkvcZ7dT1RkAZlr1Zqi9uxPHpgp4uLKRf3cTKPhOE1OOV4UlNGcspv4fD7y9y+jOwn2ZtCFPR0cUex/xqoR68/iXMlfk6ZNY/j5Mr2D7G1mH0ZRSNxayoe4/cPhFfQnYP+z7LXFBWYvLw6fQrMrc1rfs+7E4VgJFPIHtk4vpLI23P0j7l6bTVkFQRPU1DRCzXMI+a58/VzitMZv0vRQm+7mD7PYDR9m6AKCjdwgDkIxsLfqtWqwwfZ2I2PhE/uWcDtFTDCFO0jiL/AN6RXCo2MY1V0MZWVFgZftBfZ81408U83yZ78c2PD8Uegz4hTFDvjhnJtttjCsjjfajCqGnkeQ2pxB/2Yybv0rzXHu3k8g5PIGx/2sbrz3He2UfFPV5c925Xi6FR+Rhl69v4ns8vayiqnvpJ4Z8m0iLZL+nk6qq/tIclPfFUcAs91239y+e6ntRLDveRwi7rX5KtqftKkGE4oqt5Q7o5H3D+Zd6wwgeZk6qUj2zGe2x0cWUVQ0pd4i4/5V5/2kwXB+1l0oPHRYi/Iwa0Tf4hXm0fbaW8gnYyMfU/hUiPtZERDnmPib1CS6ceR437DglKM/miJjGC1OB1hU9XG4F4CHpNvUKhjt0fvWypsSp+11KeHVh3VAtfSy+IX9KyFTTyUdQcUrbge1172DOsy/2eP1HT9v3R8AaldrciDboutmQ8khHbp0/Euo4An3JAN1v0pO/SyQIEx221ss0tSXEY+T7kDBcXuHVFa6Qj5o2G5WAIZj3o25Lltr80QbUCoL06Wo02PUSLu5qWzWEQrXLuSQiV3hdE+1I1SR0t3euD1epJi+S4PJA6OpXbvpSufua5Jy1zyRYUd6n+JduXLe91wRbdkyLHQ7S5+0gzbs9qMB/3Yny3Odv0pgC4drtncKsaqlqKeEJDjcYpn4rF5j6hUWBVsMntJPxfwia3hZdJeq5Ot3IC3Fm3mutkOqY0cfbbzSYl0i7vCuW3KaLTExXJERW5j4kNv8kcfSKWpacgCkfbzFC8h+9O3XP8kJe7JS0i95AERi2jJXSe/knby807FVSwlm1heK4mUNJD3f8AkQmKQbswfVC0khFycR+SuQxbbvooD89HFTqTtNBSl/8AuilPTxZqgM0Uh3ci/gguPbo/5ltY+3TRtk2FUlvyTpdvgt1wqkLw7oxQVSMKIyF3Z/lXeHKNrsBfwW5Dt5H3YJQ/oR03bJqo7GwimYf/AC4+lKxUjB8Ocrvwzt+StsMk9noKqI6NpZZeUpN0LTF2iiqhdgoIxt8QgokmOUdmXskdzP1LGcFkVM2hNwdoxtsvLhkP7k9HmMJfhPflppuWjPFKQh/YMP0ugHEqS8b2O34XZXaIoy7xyk/J7viRNHKT9/1LUhXYZcLHHIX72SOswgmzaCYfzsqsKMq1PJ1Ozl+5FwZM9Gf+C1gyYZI/4cFRb87k7HT0QneMEv0mFyASkY7gy26N/JIo5Sfl+Vbe7D8xN6COxuYje139SdGPD5s7MKjHTQhmPRIPcY3DKeSSuAz6Q3PcmjKSQyPJ9XuW8bA6aSBwilijJ23GUb7fq3IB+z+vrjvp6mkn8xDbappFKUo/ZhX4gt0JAJjrk63sP2X47UCTcCIcvU9qiV3YHGMPIWkoJDu5FFvFTSRdzkY5o3Iu/ciEbSLmrmTC6iEiY4DAvko7w/qLnonwP3kAcshzb83qXSzLvfVlMkhYWHN2Ie5A8IkWjsp9v6Juf7Ixj0vl8NyIZD2+LJOW6/CuMPcnwydp/sKa8ZCfwnvZARXKbMVHJhNPYZ+3gbjJHlsIPCVyhaeW5GsbK7k68ggLiJP6khzzzu3IxILCzdhLuH1JopAEuadRZO819hXOLFlnqnQmKMR9yaaRsicGIhytfapFNT+0Wu7tcVyekWPvTX2NHI8jjltyThzSVFnHlkMBa1rzIrU9wYMrGPf03KOY8MybqR2o/oX5M38ZDt34ZA3fuTR53Z9JfEkElpc2EsrUM1+3Vi/etFjRj3ZjoTOUt+e5/TpqiqsiqJXbcOfmo/EYTLJ9zISmceb9Sh44m0c01wmSgqKiGmlp2O2I3ucR8Smy9pMVmpDgOtlKA2YXDO3l0qmKZtuT3JDN1cxWD6bFL5I3XV54eJGg/wBrsZ9nKL7wkEDj4RCL+BVYTPDdZ42IXUViAgI793cPqSvWkMOOHxQZOrz5K2mPht1ZnH6XUuH2uogldqiYootx3TFpmq9pLe64V0qh5CzyYfpTeLHL6IXUZF/IkxE8Z8RjcXHkWaTi8lz6689VFGou70fGe3m6rtw/RPfyfyY/a4tnm4iTeaeoiejqQnZryHkJbhUJ6oy6jS9ofbvUvFCS1khrqckJXFm1wr7RK3DTzeioKrJrWGeASEfeo9Z2uesrKqpegpoimb9lEFoB8QisvHMfPPvSOS5yXCvTumT2UT0v7t1VU5l42OGRDmzfUSfDGIy5ysH5Llnmk+VyNpmESd2u+FN+m9O/oper9Uv5l4OPDHozN9WSR9oLn1Bi/pzVDc4sTdSV3wPyUr07p14QS9X6ua5ZeljkZc4rvPVL72gLX2dxL4SVI5PcTZbkuJv6H0V/gYjH+5Zy3fEqfLNwK75IgxakFtQe75KkIn+kkDyPz8XpyWn4mMx/OzF8eJUeWbA4/uRRYhSX3O5/Tks/xP0ohktuzT/ExifW5DUBiWGD+0OW7vEQ5ISxLCpCy/G/gs14s8tqTSNdq1yX4WMf52Q0/tmDk2XFqLvkyQV2FRmL51B/Dlas0MzZ8u9IZBuytQuixh+fkZpazHMLkPZSy+ltbVDlxKk8EEg+WqpiJiEWfPagYmy79rql0mNCfWZGW5YlBdrTyfx6UJ4lH/wj9+qq+JuzzROTk2n79Ff4uP8ARn+Vl/ZaRYhHtzicfq6U6ddT2abvpVJ1WszuSXEcu5R+JBspdbkR5pxtO/Jc43/oopF78xQ3P3bVzF7Ez2rdr/ikVQ31CoLl+pK5x2oDYmFVNch9oe1QCkfIVzjIHsyfxvJ7kmqHFVz1DiyTVD97fmQGzLIqp/NFxrtH8KrRmuu5ck6EzC250CsnhI/cpUWQ/wD61UtVN6nFPhUdyDTYtxkf3JDJuVdFM4+PmnQqHLTPmlQ9jFdv6h5MSALtogqGEW9llfP4VN7W1HtGN1DZ3CD23KKMduGiWXUei45GsPiV5ixIeGfenerVJy80WaJWMALkxM/cpOEwnUYhBGDXE5qMRXFmyKKZ6eUJI3cZGe5iV0SW03ZnFKri1j0pBAbkTSymIC+71PzTAYXANPOb10ZSgF3CjAi/q5IAp8QxQ7maao8y3EjOnfDwniM/xZAttDd3+JK6AgPJ3ttQiWu5WMPZuvmAjeB4Iga5znewf5pp6EIyyaVqg/TA1yACpifc4Mym4dC4yk7taKKmEKEBkkOmAT22yncbflZGOKURaHHU4gfgiD8EBL6Wud1Ov2Lyel9nIQLsrPJn0GKjmVpktb9jnY+s7VYXWUeKgGCU9QIlT2wuRBl8Peyvu0/9n3tjgMJ1FPQR45Ri37fDnvJvqDmt8eXHH2yZhkw5PMUeYHJd9KZInz1ZPVNPUUMxRTwSU87bXilBwIfyumuG5Fm7/PaupSicuriAY2iL5XIXjfNOHI3mw5Jo5PemTY9F082XLmFuTJhpLR5sgKQB77i7lLZoPETfUnI6hxIW8Oah+0Xd1tyFpmu1dQLYsZZmIeVqimV2uaaKoufVNHIxGtUxSHbruSdAvPamAIbM+pOOXD0yuQTRIaTqtQFJuLRMDJc+n6UrtqVlfQZFr3IrvU6FcHqTEPXbNrJwy6dfypq60c3S4jtblkgZ1itfkgOS0kn5ID/UhlBkSVzCmCk3ZdIohJskrJkPac2b5oiFuXqTPEt70JSN5p7E0SiG0eaQZZ96ijM8m3N9EbEnZLJQ+a4265NBNb8kuNaWWStNCaJHSke0k1xrhRFJc+ee5UZtDhE5Fll3LrE1ybufmiYtVS8mbVHfl1Irn00XC5ro7X7yVmgnLuckrtUJ55oup+SS5E+QurRkQDw02PVkycYrUmSvaO1OH02MCLTvwqjpGUf9SyXaHsjV0ZfiwMV/RKO5iWpEt2mas8NxyXDSJmaOeI+cU7XMvLz4G/fj8npdL1GP4ZPB43PgsguWnSoZ4fPG+oOveK+bAMWAXkwgaKoz1OmPY/7lTfceERzFIzSSF3Rn0rijLP8AcD1JrB/CZ59hvaDEMNjGmqbqinNtI5Lrg+laGmF8QjviAvoJtyvpcLo5KjjSBxZS8RKZR0bzTDHTwOcpchFriXTCOWfyR5uV4l8WZL2WQeTWkPhVjhGG1eJSjHBBJPK/hDqXrXZv7GaztJNHLWRsIFlnb/qJe+9ivsfosJiAY6SELcttn/zNbtrGc+PHPKfPvY/7B8SxyUJK8CiD0i7f5l9B9ifsPw/A4wFoBu6uW3/1XpuF4DSYaO9h2+HLRSqiuoyjL2eSyVv7on6vpJccszlxE9CHTxj8yLSYTh+AjG84XkTWsMY7RZT/APbCKhhL2alYSFrWI3/0rK1mLcZjzO3d5qjq8ap4euS4n9KhY9/Jv3NPibep7aVNQGUjhYXWPhJZDFMegp5LB358vmspivaaSRyaD8IBbqzWl+zuuwyuw2WoanY8Spjsmkle52z6SHyW/b0RhLLu9SixTtJKQFm76bXH0rRfZzVYNWe1PWwsdfG9wFK9wW/CKw32h5YfihVIZDFVtr7jZZLs/wBrHpcbgAjtGV7H181q0muDnWRqfJv/ALcBDD6mnxynZuFKfs9QMe0QPwH+Zrv0ryDGO0jSNq9w+leldpZDxrA8Xw6U3M5o74yLulDcK8MmzqIwdwf0mXxLXHyjjz8THZq46iIWkdi8lSV9UWVjeFTeMFORcV2t7h715n2o7YVtL2sGC9goYTbYHjB/UnKVCxw3Zt6moeQIHu2kGo59JMsl277SVuBjTwUZiHGZyeTLdoXJXMdZ7UAmz25P0j72WN+0iTiVFAHi4ZF/Us3Pg6IY47ll2qkbEOx9PUu7ERMB/v8AEqvsn2foKqi9tqIzqZLyZgLo0U45ON9notZuCO278yY7J1DQ4ODG+28icVn5ZfMYOiH2mp4qftPRvSxjEB2bRa0epbebgkxNpb8KxHamTiY/RBraICTD+ZSHrpe6R7R5ape0T+KLPEq55qknvayEBP8Ah4VjcUrjqJCd3e53uf3krTFZjhAI83uk3yfLwss/Vkwnkz3KWzXEhgbyP1EpUNYYvY7MmQ2hmuwExFc7XEKk3ZYjM1uv6VHqJDIswdhtTE1U4mX+ZMSzOQ99xIRmlTEQvJLm7qfGNoDcPSoEO3rfknZaq7kzChmjCqrMrhfd6U1TyGRi0bORvyEWuzT9Ph51jcWQ/Z6Uecp9P5fN0L1gQ/h0WYD0vL4z/wCiqhodqaWKhAXqZGlqS3cCN+j6i/5CopyHNaR5CDcox6RXTpTp7uIzifpJS4cPkk3G4cuknQDZGaRxtYGdPwUdZWFmwbfi2ijiheM74j4Zj6U+GIVNKO92PXpLqWbv+JKkhitw2TDTic3Yr9zWpgB3jn0qxrsUDFIcjBwlDl6VAHMhHIeXpQmyiZBkLZaqbh9LPVVIRU8byyk+wfS6DCqOSoMYowcid+ovCvX+xXsnZemOP2alrTmt4kkjbw+gu5dMLowk0jX/AGOfZbhGGzxYnj9TFUVllwUxdIF/1X0fhfaaDDxD2M4QFtrDkxDavnWnxTB6oBA6upoJfVkMof8AVTYSrKe04q0KqLuKmku/p5rOWFTLx5nDlH0LWYxT4hcdXRtKBPqVN4fyqFUdkcEx6n/Dna3xRVIbl5RhnaKohAX4lpNzG+25aeh7dSla0uZeG7NY9mcOYG6zxn80Q+0H2F0VVcdMzwF3FA/+lefY39juN4axHTs1YLeHKw17tg/baMabJmAid7rjdWIdpI6xx4sQe/W5aw6rPj+REul6bMj5ErMPqcNlKOrp5ICbbvZR9t2i+z6vsbheNQZ1MFLPEbaFmK8+x37BcExSUmoJHpTf09Irtx+pRfzODJ6XLziZ832uOqj0+IP2ZrjrI2upZtlXHltHPxr03tJ9h/aHAyIoIvb4h8UTbrVg8VwWvoYpY6igkiMgIbZ43EC+El397HmXtZ5z6fNhfvRkvtXLAMJxfsvJTYo2NxWe0VtJHGQFTvf0Xd+niFaHCu2ksmJz1+AYNHQUpZeyVeJHxTjJuowBrWz8rtFnMB7F0+Hv7TWAFZWl0iW4I/pFaMISzHwj0ssMeKUnbNcuWNapeDEfadNiPaLEsRxHEMRrMUqqZouJPVTEZFf/AIeHpWZ7G9ia/thOfAyipYf21SXS3w5eJ16PR4OOMDjcc4PZVz2MXuYch/yr0XsH9n9NguHBS07Pu37txGXqLyXNkxpM68eb2jHYP7N8PwunBo42AWt/aPvmfzIv9K9nwqnbD6YY5I44hZtscX+pM4P2XpoQieeMDMcrBFuhLEZjmkIGN4hHMXuD9K5Mk6VGuNX7mXIY6BGMcF8p90cTERKbUjX+yVFRUQBSwQwlKYyyCJkzN4R5rKx9vp8LpggjoqaIBbedN+EZ/UXep1L2gpMew2viglYKuSnMXiPqLTkPmuJtqXg9BU4+R2h7TPwSOI2PLwydTKuxHtlxNLGiAeY+FZ8Cp6XDSzMyrCMSYfIWHcsfj3aRqh5Xd2Ex5EOma7Kic7yaot8d7YGRFwjYWfPaKwWK4xMRv+JYXUJZ7VU4n2kiJpAciuyuYcll6/HpJgsbIc9zGpOWUpTLTE8enG4Dk4ufvVHPNxLncrfiVTWYkAjlI9pDy1VbUY9JJCUb5CI8iUAk2aw+0j0NEIGzTib2gWe4C/6KND2mjqAMDOwi5HduZY5sWljhMNCEwycS3ZfJQhme2/N09ToWNHqGAdopKeqgdzd8j0kLwr07HYwxTDafFIustsi+esMxJyCx31zuXsXZTGjrMMCmkd7JG6bvEtMGTt5ELLjU8bQ6I+bohRB1d66I3L6he4+T8HLfzLoR/wDwktRRgVqsQTCiLK5D4kv3bkAFbdc/hRjaSBx0RdKBo7bqlbr6UQ5pCV2qg09oum5kktSfJO2F8KslWNPucRS6rWdkfvTr0559Nqh0bpcDFqVqeeF7smDMl3gycmB/4KeC9WM22uuFyT40s/fEf8ETUsue+I7fkpc0Wsc/0R/qQuOin+xx9+0vSu+xhbnf1KN0X2WQWH3LoFLba0hEOVtuanPSxjpmxIfZbi0z+pLuIvssitH3u/5Uijt81M+7zK253TZUZ7d3NT3U/sfZlH6I/DMh5PahGN1OCll5N05IWo5BPo/kl3UV2ZfohkL93Si2kpj0pk37N+aTUe7N2dNZkHZZButZd0Ur2N8uh02UbjrY/JPuKQPHIYt3c1wi/MnOHu5LrR69ClziZ9uQ0QuXLpFc8W5PFH5s6F6du71JbxK7cgBJhFIZLeSR05i2m4c+pWGG0MUwfigZ+rXaKrYKojw0NRWRkcEBGI7XIVKmGOlhsafhTu2oi939TKQeLezhYDWh0sKqqibiatkjYFH9kssQeOm4bG9qhPJqTJi1/VcnQHTPJYtmqgOUdOVZUxRNJHEJv1SvaKexKGnjmPhu8XkGd+RfUmhIBcXNuTeFBNI0h5+FKwoYue7u5pxrxMnbdcuWsNzs93kgea1UmDJgTVI8nt+l0Pt1aJcy/io8U08nQ9v7k7bOP95/JajSHfbqsX1d/wCKL70q7es7frUMyn7jb+CA5Kgh62UFlz98TjRlFmQykd19/h9KbHGKuN9ksol6hdVEQySSiMkrgBPqS2GF0PZgacGqKnEKiod9SFhEbfTammxJFfD2qxSn1jxCpD96nU32kdoKXoxSUtPGwlcrijo+zdOxG0VVPLnpcwl/Strg1Z2YroSAMGjiPO78SARL9SrUHwefRfaRj8xi51lPaXqhbanR7fYqTZSPQyj8UAr088FwqaxwwelublIUY3Iyo6Yi4c9FTW5W/sG/7U1AjuJHnNJ2gqMQIWekpjLq2wq8DsGGMQjPJTUoCbXfhAQktzg+E+0DOFFTRCMIXOMcLXWqhxD7Sqbs7xKeXDuLW7ha6a0B+rLvSaX2WnfgzU32RuQk8Uhe4bNqpaz7NcUhEj9iIwDmUT3F+lasPtoOMbnp6cbt1ouSsv8A83JBovaXw+IQJ9lzvc/0j5KaQrR5JVdnZ6W5pKeYPqjIVXSUPDHPJ/zMvZB+3gCIYvuuIjfwl6lWYj9qlTNp9x4eER8rmzLmpQnR5NwwESzZNBGxPyuLPTRbqu7TYdUTHJLgdIcpPdcLEJD/AAUKpxTC6iYmCggpSy/aA7oQuKK4JvuumsjiYL21Mh3KuOo4gkJ+f8VaS4tTkOTheHqJk5QYpTUoG74XR1tz3XTs+n9S021M9N+CiYmJ8m/cnRELdTcbfF5qeBNYbPQ047+LeLPcw+XyUSYgLawWjn1ZKe6qL/Hd0hoxYS5t/BNGNvexErCGGjmhJ3ltNv7skQUdMV2Rs5Lnl1S8HZDon5KkLJCylf4mTRx7izy+kVo2wuLg57fzOKcDB49ucjLD8tL5G66ByM1wh9JfwStbxZ2961Bdn7gzCQCu9XpRD2ZkkpJZweMooQvPXcLf/CS/Niar06Rl7Wt0a1K61W9RRxwycPO48rmtbuUWThieTA61Wa/BhLpdSGxXa5OiEWy0Z1K4b8wBvyun4MPjICc3/mn3hLpb4IGzIsmXWG4cnZWw4bSDbve31E7IypaMT53CyX5CL/CkU3Ba7l8k4NPtzsdW4R01uQM1r+JCRRjqzsJLF9UXDoP2VYjuzsSIX8rVYuUd+bZF9LIiFh0dnH6tqj802/txXcMhuyZ0Qi92u0VK2EWjOV3JNkLX6s4q/wAwn+3pfYyIuJa5LrE0bE1rkJJy27XJ7k2cZZ3khdUH4KOEVwatokxa696acjuLLcQodSbPLqW6zGE+ja+I6RbSbX6ULlaKDW3PNxS3W6utVmRi+iyCEt2aK7qQuLkOef8AJFw3t0fcq/IiL8PL+hFJ1JXPySaN+bpFC+1mR+TAf4WX9AlI43JcRxt1RDCZa5pFC5CWu70o/JgL8DL+geKKJ5O/O0h5Jtxe1cttLVJdTAf4GUe4jbdbvNc9o89yjOTCXWy4JAR5A9xPyFX+REy/DmSONaIvk3xJ2LORxy801DSyTSizgYjlqWSsoYeCQsAWrSOSzkljcGeMDI3czomL3pv3P5pwI+915Z1hsOqIhZD3JdOqABePz7lwoWz2snWG7mujlfkgBjgtdnkuHTtzbqUoRbMkTxt396AIXB1zbqQuL+9TRFhIcmSIfJA7IbRvz8k6PLNnThjc6ERdBQhIxbmjikcd+fRuXOC/em60gpaCokPwxukwPPsSqPasRnkLxmRJysm4dPThn4LnUMyuMkWKi41ZA78mYefuXHVs7V4Gik/emu7LNIeSF+pWkWHHG0h5O7COV25OUdR7PUBIwAeXhkbMUwiAnHkqILyTFp64xjcqioHK3hx2xA35WQBStSsR1FZFSj/wot5//PzKvlrpaoOGcrgHpHp/Smyo5B1tvH1DuFQBNqsUiqAyNpqoh6Cnk5flZQhrJ7SAJHjH0x7U7R4XUVzlYG1uZEtbg/ZGKMRkn6fi6UN0QZ3CuzNZixZszRA3M5F6N2P7O0WDkEgRX1n/ABT7vpFSsNjp4Yv94lEYx/uxZaWg7QYfTgI00W8dtxNbcuZycjSzS9nu0GI4TXRODtd02n0uvo/s922p4cNp5WyvcN4xHuEl8oU9ZJiFVsZos/U63WCFLQyickvd4d39SyniUzpxZ3A9/wASrOzXa6PhY7glLXh3HKA3/qbVeedpP7L/AGO7UMUnZzGJ8Bqn3cCp/Fh/6sioMYGZgYTa4eV3StHRUrSOJzyPEX/lttWNzxv2M6Lhm8o+fe1f9mH7QOyolMGGRY9Sju9pwqTi/wBD2uvKqyGfDasqarp5aOpHnFUg4H+l1+iuB4pRUYDGEsgyd8hvcnu0kPZ7thSFS49h9HjMHpqY2Ih+kua1h1uSPzVmU/T8cvg6PzdIuGOvS6a4l2v+ZfXvav8Ask9j+0BFP2Yxmp7PVRN/9pUtxqe74e9v1LxLtr/Zf+0HseMk/wB1BjdE3KpwqRpdvxBz/pXfj6zFPwzzZ9Hlx/R5YRNnptRMTcvEmqyGfDZygq4JaOfpcJ4yAm/imOM/mxLr22OLT9kgi7mdK57viTPGeRd4m1VYiSxNdoh4jk+rpriN3oeJdr4lVgSQIC59KeYmLu/moQl1I2ktfPRTsBMKRvciGRu7cq7q73ToSGL5JgTLuIu9KixyWiTupITMXemmB1y0SXHkbJNl7v3osexw8uSbeS0e73In5obttuW5ZiA4lzkiImv5XLpbmyytRD+4rUWA0xa6J8JH5Z/mQ9PJkTFrm6AOjI/LLqThFtTXvfuRtmQo2AJi8tqdAt2qauu+EV33akqUhUShyRPmmGktLTaSdAnJdGxk0Otn3onjYh06khzzzyRD7kbEpDRDcy706ap8xZNHl3I2FQFyVy4+aLqfmrM9RwCazJn3Lum3kmbu7PvT1HSz1h8OCI5T9Isos0SCua1HS08tZUDFTxlPKXhjZb7sn9i+KY5ZLWi8ED/3Y9RL3jsZ9jNJhcYNHTt7yJllLNCBvjwzn4PDOyv2P4jjVklX+EDv+zH0/Uvdexn2J0FC0WVOBl6i2iP/AFXqNB2bo8JizkcRybpQT48EJcOmy+ol5+TqZz4iejj6WEPdMlUvZeLBYReYGAf6UdXjVPQxDwma31Es5WdrODTHBPOJQG++Mul1jMR7WU5GUdObiPqLwrKGGc/kbvNCC9pq8T7RORE8kjWvz12rOV3aoBusPluXnmLdsLpCBpdw8rR2qmkxo5jvOTd1LrhhSPPlncjbY12ykk/Ed7B8Qj6lmv8AaSSolL8S7zJUlfiUUloHuCTa/wAPvVUeLU1DCWZ2kPqWta+Dnc2/Jo63HuGJZu52+FS+wHa5sJ7YUrSSOMFe/s5/v6C/UvM6rtU9QxZntF9Ldqgy4lLcEkTsJA97F8TJS5HBu7PoT7T867sxiLwt+PS2zNb7upeFBinGEJL7j7tV7hR4oGMUtLJLkIVkDCf7x3L5vrCOjnrIn/aU0jxfwdSvBeTzZ7lQ4x94U1FU674Rz97t1LLv2XjKrnOeotpzMjaOLqUD7OMYPFOyZtId0tLUGH5X1VjWVzRiUk8oxQC2shlaIrPGayp1ZWduKWih7N50dM0HAkYnPqJ89q+d+3kduJwSM37SP/Al7Z2h+0LB6rCK3DaQ3rJZWt4odAa+rvXinbgnJqM38zFv5K5Dh8jS9mKxpKQJHfaYW2+9llO21VxMaEH3WRiP+ZWHYaokkhKmZ7rD6fc6oMdkesxWtnZ2tY7f9KwNEveaZpOH9nvpza3+agYPnDh1OfSJuX+ZSMTk4PYelj032f8AVAELw4PQPk/LX96GRLwQ8bqOJ2nB3e4QBv8ABTMP4clWLGd0A3Gf0t1LP1Zf/V5X96szk9hwsdH4tXut8gb/ALi/ypPyXrwhrE6x6islkfvf+nyVWQvMSdq5Liz9SYDLkkWlQMonw9OkVynyE832p19uvhTGsmvSqRoFKVx5t0oe9Jss/eiteRxYGQAN3k9xKVHDFRnfWRuZ9TQdOf1JR1UeH/sGaWd2t4pN0fShipXIylmO0epyLqdABTVFRikl8j7W6R6QAf8AkkBRwtlFuPvkLu+lBLVbOEDWxen1fUmgFyPIGuQBZU8LFz6vUjqpo7LDNrg9KiR0tTNyiezvtUpsJjszukHLncijJ/7IHGcTc2d7iXeNv0ZiLxXJHGAkTMdw+pcaNrsm3ILWoYC5FnkytMPoZKqYYwyufc5ellFhjMpY4vV6VtcOoWo6O3xd5F1E6EiJSSLjs9htJHDLwJIiOIL3ufcf0q1qS4ICdPGOvO1lR0UkFLUjUMDccOUo7SU+pxaSQ82eIyPmVm5vzLZM52thioxCWn/Hja0xe5wLpNv+S0eCVE9VbUO/CiHmV1qy4xyTSEZyBp4fErZqiokhEGdyta1hHpQiaNMPaaelEgadzH0k1wkpMPbK0hvjOL4onu/pdY4oaggyZt3co7FLCeR5iXetLEekQ9rpCJnhq2H4JGtVrTdvK6lAXN7x9S8zpZGqGFnyHzWwwCOnoR4kZXk/O97h/Sn8hx2N/g/2kHJsNn1W5wTtsAkJgbXD6l4tL2sw+GS2po7xb/gPYSGXtJhhMJ0GI1VPL6KqO4R/Mywlig/J2QySh4Z9X4H9qB07HHJFCUEjbxsu3fD5Lk1R2Xx6jKmrMHhEzdyKcXciH8q+bMM7XYrDYzRDWCTbSgNiIvypjFftOxWMpRORqMBa04rOj6i5rD8evizR9W1xI9V7WfYv2KxysJsOqxwQRheV5as7Bz/wXh3aTsPBgdSbU+Lw14M/92z3K5p8SxiuhCpqMRpafDZN7yy1A2n9INq7pqYo6qYCohkGMOUsu0iL1CK7cTyY/s8/N28nuoruz3Y+phpAlajkOIs8ika0SfNen9luz8sNKb1DwU9S7bCzvt+pZzD6OWQCeSd5BJrtyvwkip4eHGYyjl1KJvYIQS+iZWUeIU8YvFiNHLL32sX9KpK6bGIQHiPHeW5uFuE/3Oli1VHS0+cc8cRl4SF930rOVXaCKow06SrjeW5+mTwF6hyXNR1L2oVTUPaLVO/W09lpios1Y9KQyQGwFnpp0rOVXaqvwkbOI2I0eVo3vcbfSX/colB224MUtb7BFX0QvZJBLmNjv/g6CHJEvG+008dNZxXkPMry8Qrz7Eu0jzXFFeZd5EnO0mPffByuAeywZ3NAL7Rb6u9YGvxTgyWA73fCgypzZbVWLNYZ37wfW5U9XjHEjydu/wAKqqmskmuc370wczZZM9yDoWOiRU1XGIr2UWWRxQHIVqDpZUka6nSJxZcbyzSuckrXEkAPUcjxyiTOvTewVY4mAuewXu3Ly1h33e9el/Z92dxPFqQ6qBhgowe32mfaJv5D5qZLnYg9D2EZZbhRMPVoqTEcHxbDaA6+nkp8Wowa6QqM7jiH4gfVVtB20pKiUWYyEn9S9vF1cH8j5/J0k17jW+H0rsW4snVXBjkUw82UyOojk1Z9q7VlhLwcbxzj5JBcx0uRFu5Ibm7ktFr5MwtB87Uu9COVvxJPmgBwfnzXbrVz552pDkoGmGBa+kkXEe7V9qbt1SbcrHuOXPtddeZ9zugblzTR5yHp0tyUM2g2yRHVGO9nUo8QnK171AEdNWRdXwrJxTOhZGuETCxSpIcuIhHEKjlxHtzUN4/NFa4jyf8AghY4/oO9k/Y6dRIRETm6F5D55uhHku9Pc12SvSJG8g2k35+JTIMUnht3MQ+lQRL5JxiuHVmUSxpmuPLOD4ZaydotljQBf6iUL257+I+V3enQwmq4fFaCO0mu3SCO1McGUS/ZxEQsWdpislggvBtLq8k/LJJY0ZBk0cf1JsMWMee74VJ+7aanhOSprGp5croY+CRjJ/Dkk+Dz11IFS4MMDvY042iPwqexAH1OTzZGLGnLXhtanYMaCMyfhNb6VcD9n8fsMVRPjdDTlKxE0ZHdmP7lUng9JCH4uI25+iMizR+NBlLqsq5Dkx6AoDHhPxc7mK0bfzKEGKPdmcQEL/5UY4XARE7TyGIl/wAEtyKSnwwdGp64i77TER/mhYIpUD6jLN7MX30w2sFOI/VuRDjzXZHADfELCoB+xXnZFUDpsuMdpJuOFpITNsxsFrhz/wAqn8eA/wAmbZpYcUwS8nqPaTFxucRYVV4rj0E02VJQRRRM+hF1F9SqJIXuLL/BDa+feSxh0sYO7N8vW5Jw0ikiZNiUk0YhYw6/lTsOJS0o5bSF921VzDbzf8uSVtrZ6j8Vq6tUce8r2LT7ygtLOG4l2GqppD/EABFVQC1w5u4j32opIwK14zvH4mtWXZRuupl/I0J1GHQx/hZmXyVdV4hDMOyNg81zC5qahnCfiRSkPOOphIwJXlb2op90lJheDGLvbb7Id36nJTHAoGs+pc/9Gf4kRNoneNSWBe7iQ+l+afxfGDxgIA9koaLhcyghsu+paPC+xdX2i7LFUUz4HTjHIIPUyVHBlf3ELq3jMo5GY+pp/amzpp4hs5ibpR9nagi1raSW7lbJarzFextRhYi9TjlCZZXAMEjnmhwfsnPXTE/t8IiO79swEX8UKFA5X9E6g+zHFKqw+LENLZc8kT32kmKbsLUccqerxWmp5xe1oxZzL823RaXBaztDhtP7BSTx1EBPqM7iY/z7locKpa8akJHpKGUe/h0trktC14MpF9jtWTZ/fNIV3iEC5K8D7GcLkseGokLLrE5Nz/SvQxoYoaGKSdihcmuaIepQTvj3nG9r+7qQkmQ20YOH7EWGQeLiMYjnoIxkRWq2pvsjwqnETlrJpS9IZDu+JaEpgjcmve75J2EimHJmP+CdC2ZSxdhcGp4ydwkPN7d0j7f4K1o8HpKEyeipLNLrcyIVaMVPQxCeI4hDQQE37SXq/KPN1FDthgeHzGNNishXbePA1pN9OYpithYlVNhNPFVYhIGHUp7WKVhG76R5rPz9uuz8cpcOvCoId12dokSq8apezGKVJzy9oMTnqD65KneshiWF4GJEQV7nbyva1JNkvT6NT2h7bUWPYaVJJif3cDNk0VG+w/Fcfe6wZdmYqoCko8UppRz1uuG1NPQwTHpUBGGVziBiSm1MlNS4aUNM8ZQZ3ERHcebpap/IXcIUOAtT1IcSpppyDMniE1KqcQaomI55wAWe36R9KpDqGhE/Z2YDkG2Qv+1V5Q3c3/qQSaE6ymkKf2c4RLPZIb7mFdkm4kQG0sY+FiWe4LDo20UIDwTF27vVuFBRaVMMkj3hMxC7eE00FDKIdEdxeIn5Kzwmlhhw8qmoa+/09w/8lExLEpKr8KNxGlDpEdqaiRshmso5YQid5GlD1RdKIRgji/DMxkz0JRgrDjcsrOWuiA6wytzZhL4UqRSyD8tQeYs5uWqUlY93WyjcZyK5uoVw5nIhbT8rKHBFrJQ77Ud3cSb9qe7/AFJcS63S4UuI3eCz7aL70v2J65xHN81c4T2iosPYZKigevL0Edok6pWk4eltw/JDpdrl/BTLp4TVM1x9Xkxu0y8xTtNHUXS0lI1IUj/sx3CLIKDtFPR0st78XiAUTjn5qktbd6UhEOTu35VH4uOKqjV9fllK7LM8Sf2k5Y8rgC1rm3ZeahvWNI+edpF6WQBJw+g3FDw2vIvESfa1IXVN/IfCqtLNtwrpTHJpqI+nNReG13VaSd6WGw2s6rU+z+jVdWr9xJCuPMRd7hH3dKmxY88IgwUlOVn/ABAuu+pVJkcgjq1o+IWXAvszZ/msngvydS6+EPBYVGLS1EpSfhxDndw422pwMWOMQ/Cj0tItnUq72h+Wz36IbnzF82Wb6e1VGy9QgmaCbtNPNSDF7PDEQvc0oNaShHilQTf3fiyIgZQDqHsHl7k0Ujlrm1yhdLX0av1KD+yUMkm52kcSuz2ujGok4t5m5ioRERav1dyG5xLmr/GcjP8AuGMtmrmJyfJxu8I+FRZZHIidjcBfw5qLxHt0Su+lQullEP7hjY8xW6u+fhToZFl81HGTzBdGotbLXRU8GQtdfiHyy5PuyTjC2XO1RfarR0zQ+1ON2in8XIx/3HETRHTq2pCLXavtUR6grcsl32x+Ttao/FyD/ueImWtzbaiIY7NHe7NQfanFrvUiautLI2f+Ch9JkNF6lgJnBCzK90xwQ9fSmPbD3fElLUHzdn1Vro8hL9TwhHDu63LRIcNkqIv2jCDv57kFxyP8Le9SAqDGUmDK1bY+kafuOLN6lCvYR6nB+Hcd+zLUsupWFBRxwgBjHv6mJF7Q+Q5O+qjnUGJ7No9/xLtWFRdnmT6ueSFE2aYrcnzUcpDEtDe4vEmzquJc+dxII5OI/O3pVSTZhHJFI8obJFpyzXP3Ll1y4DpC70rmFBdrydK7bzRYBkTd6V6aeRxf4UjkbmiwH2kf3JXXEmLrrfCSNve7XIAcYknmbPmm+luSASt55WoAfInJJi96jFJubVEBaoLJASXKr7VTcPCCZn3GbCrHiXNk21ZztjI4w04ZbXdyuUPwVH5FDhMfGxSmjYAMjMRtk6XQYuUlZX1U7sGh/wB2238qm9lqeWTEJayMGMaOF5zue3Ien/Uqhyewsndcf8ju+hhJJTaPCzqISnd2ELrR9TrXwQMw07kF79K7wfJ3U8KGWY7I2uIvCKuaXsvwQE6mRri/uxWbkiDOQUMlQeUcbn9KvcMwVqeUJJ8jy3Wer6lPEgpz4EbMAjuTrSN9X70vkNuiwabCqwCjnoDozfonozty+Ig5P/JOBhNbYUlJV0+KAG54ge2bL6H5/lzUGjo5K6UmiC7L+lW0GD8H9rE5F/xBda9uzLuEIK6GSbhymdPOPOOUbS/MKt6SSKMLLIyu5ETK04kdZFwKynp6+AfDUtcQ/SfNkwGA4ZUHnBXyYaeekVW3Fh/W2rfmFQ4NFKSl4JWGVD+0A3EctdR9I/CvTuzNOFOYScdzAv7sty86mw+owmMZJ4GOndtKymfiwl+ZuX5lf4BiDCF0dTaXda+1TQ06fJ6pw6OT8SNmpS7yF9qjQ/aF92vwopWrAB+ome1ebY72iq5JMuLfGTeHaotNil1rSZf5Uu2vs0WXXweyQ/ahJVbGpowP1CamQdqjqrXCa0u6115LBigRxC77rXttF1YU+KPsOA3In5fD+VS8a+i+7JnsNN2orMxyO8R9PUtDhXbapp36zAvULrxOh7SVdLKPEEy18K2GF4xLij7JGAR53NasHhT8msc014Z6bi3+z/biEoO0mAUOKCbdcsLcXX4ua8x7V/2M+yXaQCqOzGKy4DOW7gStxov82a0NGNRHa7yXh3cPpV9TYpPTsOUtpJdvJD/rZvtDJ/2I+Uu2P9lX7Qex7SyR4U2PUse7j4Y/F2/TzXktXS1FDMUFXTy0c47XiqQcCH8rr9Ex7UYhTnm1RID9xC6g49WYV2siKn7S9n8MxyItrySx2y/rbVbQ6nJD5o5Z9LifwZ+ezZ+pcArvpX132h/sr9iO018vZvEanszUFypqp3lhb83NeSdrv7Kf2gdkwKeLD4sco23cfDJOLp8Q811R6nHP7OOfS5I/R5E0jj3XCnQJi5pV1HU4XUHT1lNLSzjteOUHEmTQdPwrqORx1H0rre/cm/H8S51aoEO7l1it0ztzQNl3pF+pAEiPbrm35k5c1vPcozF/gi6rWzQA+UjJsibPPRNXeaXdk+1VqA7daXcuXelNjltYnf8Aii0EulGoDgZl8KPbdqmwHX4SZOXPtUgJh6vCul0i7uubsu9D0trkgA28Oqc4n1JoRu5ruot6rkAPj706G5v+1MNJbzRcS0tFSYEwC96dEmG1Q2mYhF3SKsC7JlpsQ0TL9uWiEi8SivVe9P0VPU4pMMFNEc8peGNk7iKhCV1uSdp4Z6yUY4Iyll7hBrl6V2Q+wXE8WKKTEJPZ4j3OAdX6l752M+xvD8BBgp6OMT/4hbiWU8qgawwzn4Pn3sj9iuJ40QS14eyxF/d271732M+x+jwsAaGjYibxE25en0uA0WDwidQ4aeFRq/txT4fdHTgwC3i81xTzTn8D0IdPCHMydh3ZekwmHiyFGZBzHpJk3Wdqo6UHeAAGzxelYeu7YPVORnJv+e1Z3Fe1DyUpyxyMIg9px+pQsLlzI0lnhFe01ON9rohiKU5byLpufaKwOJ/aJ/vZRNKF3pzWQxrHHroZIwkf33dyxc1ZFS1Lu2d/rJd0MaijycnUOT4PT5saOoAuJI4i+5gJZrF8QOqivB3C1yF9VlZu1VsWd7mTc/iVefaA6gC1tF31EVVpGdyLT244SzN2LcmJsa4xEzNb9KznaHFgEYmvsv3bf8yj0tZdCR59PMlNgolviOKHHGT58lnMdxp5JwlZ9swX/Dn4kVbVHIBN5/F4VnZZONQBrdwZHH8rrKTNEqNL2ewmr7XYsNBRnGBNG8plKdtot4l6Xg/Y/C8LhF6o3xGcOZFtD9P/AHLyP7Pcc+6ftAwiQztilMqcxH0mLj/javX+0/aTC+zd719XFS87IyLeX0ilHnydHhF9HjTk0UMDOAhtARXk/wBpcgYb2gxZ8rONlK3h5qrxv7cuDeGBUxCTbWqan/SKyFX2ire0kvteJ1D1FQfMi6bfCyptfRGpbdlftIreytBiNNTQRGVSbHfK/R+XvWcxvtRiHaKpI66skn8os9jflUDEai6bZkItzUCIjGYTydYbGqVlrTEcfJ7QzXO1c3Go6PxakSJpgyFwjtUHtBNxI6VvK7/ShFJOzmBVxYTiZm3TYX+FwqKGf3ZLMW5zmYbv6v8AUmsTG2pHLxAP+CkVMfDwqij9bkaDUssbkccBoKfPvH/KrGvrIKOggikdhJmbv3cvSqHHpmtpwZ+llAho6iufMGc/iJUjPW1ySKCE8QrL3ztM9S9LKTjOIe2VxmH7INkY+kG2irQYQwfBCkz3y/hB7/UX+lZiaTiH6Vn5LTsQlcRO+5EHWgFHpb33IYwaktRZn5oG5IuolIpqX2jeb8KnbrkVFgUdG9UZMzsIi1xmXSIrs9Q1vAgb8LPq8RpSTPMXAgZwgz0HxF9SvYcNp8Ho4Kmb8esl3BHlti95IJfBU/dZ0sYyT6SnqEA9X5vSlLHIJ8SR9zbRHyVsdQdQfEBgEM/EyR4TV4oeccfzLwoqyNmZ+TcQ6Nd8K0GG4CxU4SmzCT7lBxLA58NtkdntJKjxiSPR89vvT8eQdy8FzUk2GgJm92fIVVV+IS1jhEAOMXeeS7NWSVRC7u5D8TKJUzPIWQNbr0pbExQ7VR0wmMcHLLfIT80dFhr1Rk7M4D3ackNHRvUc2bTmrS56UDZsxJ00gbJUWExRho95Nb0O1y0X+0VXd/8AU6IayAQtDjxkBj6d3eslDiH4mcjNuWhou00sYEBm8oE1rRyMxD/NVaMWmO3RzRjOcD0URPsLO7P6VHKotPIHvH4k0cx1k18puRZaI/u2pkDNojtz6slA0iRDUMTizvbm/iWwpqgBYQ6hy6hWAljlh5s4pyHFKil6JNvwq06KlGz0KSop4QFwdzMvD5Khq6wJJs9blSjjksnWe5/ELLoVjk+fWQqtrMlDUuIqhh1J39SnljR08YxxSOJNuu9Sp6OneqivB2+nNP1IwUcPEN+Fa3ST9ScfAMKpxKWY83d/qTAYtwSvM93pzWfq8Wkk6GtFKlpZaghOc3Ae4S6iU7Fal6faqsvF6S+KVn0ONyEm/MjihxDEJDkrKmaoeR7juMrS+okNHSxi4gG74lo6OjYnFp2kgoh3SDluL/8AaVr/AGQWOB4Hh9PDA7ynPWy8hHopw+L3kt9hsdtgcPY22+TpWIo6oBxf2gwukdrgij2iwq8PtNIMpNIzFHlpb4UNP6Nlya+sxY8PImaSEQy/ZizLP1Pa6SGQsrd3hHaKz9djTVDEY9WSzOK4tIIlkb391vUsabNVUTQ1eNPVTEckrach9Sr8Z7Se0Dk7WG3vWTpsUlp4Skc3/Myo67HnKUjNntJ9PhQ1SMm2y+mxB5r3A97cxLvVbUYlLhsvt9KYDczjNATbJB9JCs/W440fLq/pVJWY1LWNkb2ioKUTQ43XQYkJ1+GDwov7+hzuKB/hLvBZCoqgklubq70dNiE+H1I1ET7ul7ulxfqElGnHhyi4ZWHyRRsojsmRXe9RzSKS4ckFuqpIo6n6DD6jFKuKmp4jnnkMQjAGuJ3QRU5yGLM1xOvb/si7E8OUKyoZglK3Ii8LfCuHresh0eJ5Gen6f0U+vzrGh/sr/Znjjowr+1/aOmwkXfTDaNhmqC+EiusD+a1sHZv7IuzoTwVGDtiJFlwyqasiP9TWsve+xmB4dWQDSVlLFPAYPnGTXCvkX+0t2TDsL2wlw+CR+F1Q6+B9wr5b0n+oI+p9Q8DVNH1Xrf8ATcvS8CzY5Wib2nwP7OMcnCfCqf7pnjmtejCruCb+Ov6Vku0H2kYph9eVHSO1FBS/hR0kTbQFecjId1+b59yscek9oqaepeVpTmgAjte4hJmtyf8ASvt6+j89p7WzW4P9pmIQ4vT1rNGBg3CmAdozC+0rvykpGJ4l2ep5ZaaCgjiI36r9wLzuGTgnd1W7mT1LHLXTFkzmWdxl5N5qdCjRVNZPhNaUccjnF1ARP3K0w/tlJGW9nElnJoTjMWNnIcrQLq2oBHhuToU5RM5QhI9Jw/thHJoZtcrqHFgm714/TyGL5s+5WkGKVEJ5MdoiuzH1Uo+TgydKpfE9YjqI5BuvZPhIxcty86o+0h7RfO1X1FjXELPJx/eu/H1SZxT6VxNRcl4s2VXDiDEPPd8SnhVBII5Ou1ZYs5HjaJGov3Lpc/8AUhCS5Fcxd7LUzoMS05MKQSPH0Owkhu+JJ+nRAKx8ayQR1Zv0ISqDLXQk1qWiWt3cl7S/cO3bbzdhF20tSOZrRZmYfiTRi9uvSkHvz+lSUrQ/DlJseNy+IfClNG0b5X3WoCmPcwbAfwi6TRyE+jOg0Qrtc80Ikj4Mgl0Ok0J3C1j/AMFnZaQP7121trspAjILZNTg5erciEZyLSlj/MyLHoyLdcOWb2rpSSlDY8j8LP8AZ57c/pUpo6j/APR40XsdRJ/4N7u61LYrtsrrWy+nwrl3c+RK3bCa2QrWo5CL4WdE3Z3ESEX9ils6eRKditGU12mj2/vSGYxHLN/4rQxdj8Ukt/8Ap8tr+LIlKDsDikkQP7BJu9yHIfamzKhVSwvsNv4XKSOKVGdzuH/+MVqafsDiEf7XDpDH1DdtTp/Z/i5XcHD3yb3v/wBqnZD7MzH/AHlUbsuG/wBTJfekpDq0dvyW5H7LcbIRkkwojz8MZbv0q0ovsXxCq1PDiiz5cU7UtolLBkPNAxBs90EZaIfamLnBHovaaT7BwGIuOFtviGQdymh9ivZ+GmJ53lKXaTiLiWX9SO5E17Mv2eDFNGV2cLLrVEQ/+HuXu/8A+U/ZuMRHhHc/vdNh9lvZyPpp5i18yTsy7T/Z4X7RHJd/uz/SpdHhtRiR8Onw+oO7wixL3el+znCISvgpCuH1d60dHhMFDGIQ01SBi/hPb+lJzNVj/Z4Vhv2V9oMUjEwwyUQ+I7Vbx/YrjJWPJBkXp4i9tAZ4xyNpgF+REVqGWoelAnnq+EHU/Embco3kbaxieUUf2T18IiDwAZfK5XuD/ZrLJPZK0dKLcyIFqz7WYRC1lTjdMHit4lxfyUf/APMrs0MUryV7mQA9ggz3GXkm2CotcJ7E4dh9pRgMsudtxMrampYKqIXYwsdthjtWID7asApXB6egrpdLnIzERH8qo6j7aosLw2ngoqQePFzlka+7W7aKVbjcoo9RPAQIxykOV2+MUpsH4eh8UxFtBz6V5If2tY7UATPXxgMjZlGGQW/DpyWdD7UsXw+Q6ymMbqe0rzMj5p6syeWP0e9UeD4dUHxa0Hpwj3cKIL5ZvcJdyi4zQ47HSBUQU1H2fwlmIoyGO+Um+p9XdeMD9sXbWaAqv70iw6B2uYyhAb/ozHVdw37Tu1PaqQ4J8drarhhc8eYxD/JGrDuQLTE8NauqiqKjEK2qlfxexESpsTw+OjhEIDrqjTURay1cwzt0dQ0pRs9TLC+vHO5WkX2pARyxz4dT1TwvqIuNv5SW9cHM6Mb901FZq8kkHxGDkX8lXSdmZyLPN5buZZcl6RWfbRhFRhmI0kWBRxVFTAcQSi24CceoV5CUk9lvHK5m03rOxNJLgtv9mfOQxH6EMnZ20dkrFl7lrcb+0Ls9iXZcsPpuzT0WKcFgCujk5G2Wtqj0fabskVNE1Zh1fFVDGAGcU1wkbDuL+KYUjOFRziAB+GIjy/B3fqTZ0JkAO2Q8NhFiELf/AI60VR2i7KZjZHimQ7tzsmoe12DUoEFLNiVMRbntZiFPWIGe+6Z5pcsnMzfXRPU2Gx4fMT1MTGQtpGT3aq5PtZQSaniFaflfGygFi2FTHm08xG/iKNUkhfIgYlXMQ2RhwAbc4xtlmSo5ah+TM5F8lpZcUwuMiHcfhuIGUSfEsOkfLgOQ9xdKgzaKLjXeBvfcuFI/eys3qKAnLKM/4poyo5D1YgH4XSoCKGVpZuicW9e5SoqekK7KpYB/8xk991w2Z+3wF++1MOSv1E+a7rdopR0MEYZhU05ZektyC2nK1hn3Pz2dKvj7CpEf81uXvSYXt+FTRoY7hdpGt+LvQSxgJ7J4zHPq9Kl0VQ1DC8hZdI95LsghaOT/AMkUs0YtY8gl9KG0LB/Ej3f0pBqBFG8j6J0qc7snU2koT4fEiyMC9LqJOQCJZyMFvh81dIz9w22Q9a49giLNk6acg/4l3w5I4oXqGJ4zYsuYosoV3dqiYn5dSau3Cwv3+XJdPaWaIkBEIEHQhct3p8lxyZNGVw6aItFhvNu77ulIJDK7mn8Ow2fEqgY6eNzN/CIrRj2DxGlo/aKmNwDO20mtXDl6vFhajN8sSTM0I96MRYi0ZrlYyjTU4HGw8Uwe1xBVs03gYHARfX1LeGXctI6Q6/CkRdKYci3My53/AOZXZVEgpGz0ZkmK7uUcc/8ASiEt/wAKpMKodu7m2pFJa+ebEmhLd8KQl8SVskO67vSfP96aaR7fUWaVz3J2DQ7tLTP8qVzfw9Kack/S0slRczPaLM+ZI2CtvAdNC0x25/8AqphQtlrl6dyrIyOM8r3tz1t6lKly2tm/qFRtZWjiO08fU7s43clwMoxJ9E0Mz25G3yTRyflTYJfsmtM3e9qYlkEe9R+JcWeSC5y1zSCyQ0wCO3xIRm3aKP1edqIB3Z6rUx9x5q0jkyQ581wdur7k0dQ92TfqXjnrki627VkwUlwpniFdl1J2IeHy3eaAHR8/UjEn79qC7vd7fhQkTD3tb8SADEm5s7JN8kyJfpRlNdqgug+JouakxPmyau2jl1Lv77kAFd1aoh6s2TP5WTzckAOgT3ZNlasl2xmaSsAGzGxlrgHb6lhe0hOWLzhk+3wis5GmP5DvZ0uHQ4vI/wD+ikLfU7iypLrS1yVzRw+z9nq95HsllOKwC8QsqgxtbNcyqzuYorCqBc2cos9beq1arBML+/AIKOSMRbbwyff+lZUxtES6UoaiSnMTjkMDHkQvuVNNoz4vk3+zBTGCWm4RjzMuok5U1gSRFwM5yy6RZZyk7cVchWYiDYjB07+sfpJWVHilJiX4YS8Au6I3tXNo75Ka49pH4ZyFkezzEfCpXsbR26upBU705b47fq70F2pLpSTOd7Frh+KBRgQNHZ5/Ep7Y9ARC7bS9KoAjfvbn4sk9FRuRaut09TJo0X3lBtc87fEQsmKnFKcRJwdy+pVgU7iPPIfSKmUmGhUbNLrtSLxK2yDlBjU8NTnR1EtGRbXIOkh+Ja6DGKaoYWxPDopbsv8AfKF+DMP5eh/0qLheD01GBSceMjy6CBSmKCTSNxLS61Qkpl20TB7Nx1hieD1seI3bvZJX4NQP5X0f8pJgYTjr/Z6mE6Ux5jIFpMgCNh6G3eoVPixYxh4deY1VOHhqXus+kubKXjrwUpJltT0MAsNuRE3iVrTUNPtvzWUhxbDpj/3Kono937Kr/FAvpPm35hdW8NRUQsJnEZRFyki/FD9Q8vzLLU2SNZSUtNbY5uY/F1MrmgmChe4HuL41joay2h9rzf2UTtefqAX+pKHtYFphGBTi21iN7A/6/wBKnUq0j0+jxxx1s2qyiro5tXK0nXlEXaqcpwMHpBiELeENwld8Jf8AtVtD2qghsatB6KU30EjuIvfc2v6hUVRqp2eljT7CcH/S6rqyoahLJ5RI8+nxLNQ9tKalOxqn9bXCX5lCxDtRQYlMRh+18RepOMOfcS2bemxynIrZdtvpdafA+1kdC4vT1Nl3hJ142+ISZ3hJz8WatcHxCHji0jsQl62VS6WDRWPPK+D2bF6fsx26pBg7SYPS1t+3iEA3t+bmvLO1f9ivshj19R2Yx2pwifugnylh/wCqvKSSAbWjc7fr2irb70q6ERkikch+JcnayY37GdLnCf8A2I+Yu2v9kv7Qeyd8tPQRY7Rg13FoZGI/0PqvIMRw2rwuoKCtp5qOcXtcJQICF1+iGHfaQ4kIScQSJuoXuElMxMezXbak4GOYNQYoDtbdUwte30lzVrqMsOJo5n0uKfwZ+bZZWkhb8y+0O1P9jfsf2mE5+zeIVWA1XU0Ev4sX/VeKds/7Jvb/ALIjLPT0DY5Rhu4uHvcVv0c11R6rHPizlydLlhzR461vvRXWtkydr8Nq8JmKnraaalnZ7XCeMhIVF4n5l1/I5B275/lR3N3poZP1LnEYi5IIHSJdHLzQDnzRe5ABsXvR3NZ8SYa3zTg5jqgB0i3D6UJE5Ll3uXR6i1tQARf1JXNdq+5kL9WeaINz6/pQNIKLcWbozJhC3xILmE9dqew/C63GqvgYfRy1kpbWsG4RQUR+I/f+lP0OH1OLTcKiglqpX22g1y9g7E/2da3EDCoxmSwH/wDDR/6iXvvY/wCy3C+z8IBTUkcAs3VYoc0jSONzPn3sH/Z5r8UeKfG5ip4v/wBGi6vzEvobsf8AZTheCwDHQUYQAPMi6iWzgo6PDx7jt9ygYv2sgoQ1ljgAffaudznP4HQsUIfIuKOhwvDYieWRxMGuAhbbn8SYxHtZFSx7XaIX5FnzXl+KfaNFWGUVMV48mPNVcvah6qAqarkY4n5EXUBeoULp2+ZA+ojH4l32q+0AyE2pZ2lNtzrB0HbCXHJjvlcZwz/DLxfSq/GKy2EwjO0xe17e8ViZaj2eo47SOJt6dq7YwSR5sss5vk9Hqe0TQmV/iWexXtVFDpIdw7elY+sxaSoudz/U6ztfVPxC33EpbBXI1uN48ccx8Lola9i+FZSqxSUpSzzIk7hs3tlKPE3FC5CwopKUJISIG3epK2x6pFXNiElpMz8/EXUq6nxT2OpIDe+/1Iq+o4cpMb8lU1BNJKJu/JvCsmy4mhxqoirMKiPW6J371X4diltKQPutdVYYpHJEcbmxBkQ8+9QYaxrC1+SmytS+q8WAbzytLLRUJYs3BlB+l3uVHUVkl4HxDLO8XEn+JNR1Bi+f+ZQ2brETyqJI6gZ4yeI2e5ije3J1DkqJKqrKSokKeUvHK9xEkUzkGa5TiMk2bttUmiVD0IvyyYs1OAjj06UNNDLXEMdJBJOfpjC5FilLPhc3s9TkE4sxOIvdbmgiiLPC8mpP+VXWD9k8QxARNoPZ6d/7yfxflUr7PBCqxWqkOIT4MOhE12T5rdVNZT0cfEqJQiEfFI9qqtiyil7I0mE4RUSyOdROEZExFtFvpFea4qV1RAy3OO9uqSqgnoqe+XitbxfCsRUwvJUcU3YRDkI+JSikNYlGRVIA3e1qm4lTnNU08cTXRRRjuTLVDSSibx3F6l2sqrQsbqdFk8keoIJps3bpU+mqqiqqIogfedogIqpEm5K2wovYwnrc9wNZD9b+L8ooLaO9oqppqzhRndT0zcIff6i/Vcqjh3DmkRbtX2pziNbkG1UCVC4bbdUjK0depDxCv5IWJr8zzIUIocp6fiMUkj2xDzL1fCKdtkrCGOCNxiF9B9KOGN6xxjzYfCA+FlecYMFhEIiYZS3MOX9SCG6IEWFvSvY2XtAtcZf8P/1USoJ87r3O1+ovEpw1AC2huVz3P4syUGpL2iQbGe1m80CTFBUHGxZSWCrXD+0FZTtZFIwjnc9u278qozjk7mUiipam4TyNtfJH/gnRso+0kVdTFFVtHytusWeqRgGY84nt6mIWuF1IGlARHnd3pqoEIbnZ9q0ZCVEWoFh6Gcfqa1Q3E5KgWBtytrmkh0NjJ+ofJXfZvDaT2j2ivw7jwEOXDCbhEXxKUti9qKmmp/Y4iORm+pNVlQ8kRODOS2U2D9lK47IMZqsJlb+6roeMH6gtf+lMy/ZvilURHhVRh2MhloNHVhxX/I9rptNfEKTPP3zIrR3F/lVjQRmJBefyFT67A63CZhCto6mil5fjwEP9SkYZh7VVxk7Wt4hUJcjaNPg9PFww5EWWpZdK0lOXBHIDucvCSylPRvxQYJDAOl7VeVNLGUQNBLIRd93UuhI52mV3afEIyB4DCM/O3basTLM5OVjW3LbzdnY6hy4jvf6lAk7H3AbhLb9TKJJlJGXCRxbJ3TzVFojk7XCp82BxUJEEs2/ut71HDDY7OJI72+j/ANyKoGgArpRbOLK7pu9KjVFZLVELGb1EvS3uThwlUS8OMbAbc/pZNe3R8D2eipzDN7TqpOo29I+TKGTQoh9nML3Yp/6WVhQQyVBlmb2k9zl5qvp47uWdy2WA0IQwRaPc5a6K1GgbLClhenpw0tLLRP1edkDM5Fm1z3dJOnzjCSo06WTZyBxiM9gE+nwrYwvkKg4sMt7M5G+1i9ym1mcNTnOx39Ta7RVXLi2htA73DyIW8SqsU7RVEb8PiXGY2ncsnI6YQZf1mOQRwlm7EZch8lkq2uYpeLK5gJbtj8lU1VdINrdWajFVfh5yncPdqoczXQexjGOIGTHcKzc9ccmwD2ocQquNMTse1Qrru/8A9VldgoUI5tS1TfUX+KIx2id7Fd4fSmpS7mfqQjUGUt2TPtFOQ/jAUfi6gTCQZi+bO4rUAtelHHCUkmTM5EiYd+bZq8wijYTGR87vUpk9UQ3zRadmsDCnlGWfrbl7l67gOMmIRNHlcH9S8q+8Ap9HPd1JmbttJSnlEf5s14PVdK+s9sj6H03r4dA9j6eb7TKfs/RhK9bGBcmEzty+pfMP2wduj+0DtlUYhe5xCzRAXqy71msYxyoxScjllIx8Ik6q1j6b6Jh6LI8y8no+q/1Dn9RxrC1SF7kbSOI5JI4qcpNXe0XX0rPkAIYZKiQY4xczN7WEV6f2d+zsKGIJ8RcilK0vZh6R+rzUH7OqzCMJcnqon9vMrQqS1EG/5fUvRfaI5ORsf0uu3Djg1cjy+pzTuolDW4DFMWeTe7TpVDXdk7iIwdxL/Mt0YtkXqTBxt/1WssEWcsc8onm1T2fnp9MlA9nkjlyytXqEtK3J2uFVdZgMFRc7bSXLPCdSzWY2ETHdoralkcfG4o5sJkp7tE0EZxmWedqypxNW9i5grLgufP0qZDXSCw87VSRFby2qZDVebXLaEzJwL+nrG5ZuKs4pGIR33fCs1HMxCpsMnxuu7HlOOeIvhL33CnAHiFYyrIahy77lKaq4Or5j8QrrTRyuFFiFO1mTm30pcFrbc/ypinrGm+oU+3Tl0k60EAUfvuXOH7042ZPazt6U97OefNrUFURihe3PxLrZ+9SQpX3agpEOCyzNsOPX4kDorteWb/xTl0j25O6uoOxdbNyeMbfjG5TIfs9xCZ7I+GRZetLgrWRl+NOI6SOi9ony/autg/2V43CAmdO9r/mRB9leOTMLR4fUHd6QWbaL0mY4aqoHRpHuTo4lW3ZjOX8V6Rhf9n/tHiBDfTvTiWXXtV5S/wBmfFJNTq6cf3qe5A0hhys8po8axQTvjnMS9Qur6g7SY7HMJtUuVu60twuvUaX+zPWietfS8ukc1bN/Z7q6cR/3+AP3OsHlgdccGT+R59Qdqu0FVYzvAPxcG5bzs9UYxUAEcsEMtz77GISWlwH7Fww0hOet4pemILVb1knZzsfJZifaKDDjJuiSa4x/K2qxeZPwdUML+TFTYGElMUkkEsRu9rxS+Xq0UiPBzLocwFmWI7Qf2iOy/Z8ygwuCv7Rm3jKbhRfzHNZmo/tVVpHZTYBS08HTaUjmX6tqxSmzdyxrg9rDs+8lrXybtOpk03Y1iuskMD7iJ7yXgGJ/2lu0dVEYU8cNHc/XFGxH/NZ6v+3TtbiFHLTSYjUDFIQk5A9hlk2Q7m7laxzM3mx/o+j8Q7K0dhSVmLxRCIXFraNrfCsziXaTspg8IvHXzTiLtmIR3Zr5kqMarai455JJC9RmRKN94VG3N3K1/ES20/2cjyp+EfQ1Z9rnZCliJwpsTrZxfYHDGIX+olkq37bqmolOOCgpcNizK0uGUp/mK5eTPXSW5O76+K9NS1gXFnt/OmTtZ6KX2vYzfOf3nIBiJcPhwDa/1KrqPtU7SzBrico5+nasQNdGRFq6XtAE2d5/xQK2X9b2yxeuLOetqJcmt3SOq/72lJxvbP6nVdxm7mMv3pb8iMKSW0vFkl7ibNLTUMdVFFJJidNTme545PCos2Hywyi0tfTgBPaxX3f0rOlDIT5vFKP5HQcF9ubS3fExLTgOS7qKGpIswqoJR8JcRNUw08IVEla7yizMwDTSWk7v/wAlV27dXISdGA7hzz/ggmiY0lJwif8A3oJc+nNnEkw0jyNl+IOfNAYvzdn3e7ak0bjrrblbyTTM9WSKmZ6wg4888tgZBd4PcPuTRC4kYRHIQk1vpuH4k04uLjvu+IUuJJHc3Ee121tfqFURqOlTzxiVmY57XETa12TH4kLjrZe3hdIya7LkItogIWvJnZkBQZyS32Z9PvUyDhTQkUtfHTy5/sijMv8AAVW3ML8//au8TiZPrd6kFUSTqnEtJWK5uoWTXtBkOpbk3baxZs9yC4B87kE0P+0P5uSHiPnrkigp2K7N3D/UjKjubPNx08vEsHmhHg6I9POa2GOI+7JLiHzTvse7K91x6NxbQ93zS/Ih+x/j5P0NFJcukT+5Saejtlyk3Dlc4kmyILS4ce7uWMupS4RpDpW+ZDPhy6UmzJxbxIwE8szZhJSIpmjHSNi/cksz8mjwIjlG4uWb7s0hzvysYU7aZOT5OX7k7FTvnrnyW3dojsJvhDVPG3FG9rhyT5yDGETxs6dGnMQ0C0n6lDlJykPLMR7kseTd0GTC4IU1RcAx2fNNcb0RtzSeMy8077HIQZuzj4ls8kYmEcM2NCT5912Xkg3iWqkNTyCGjdW1SHowj5vesn1EUbrppSIURHGWhuOfpe1IozkLVTfY45O/u8TpqKO0u8RVRzQmZy6WcBUUJSSZuDGPerMIYxiNwa279SYi/DHTJQ6qqkE7A26ea6lNHFKEl8h88o2yz3dSYORrVFKSQnLN9vqzQCMhPk2dyl5CVGTH7WIuWRd67awogo5MtVIGFh7nIVi5o6YYnIZikkpzzikcCy6hdWuI9rsTxaalkORoipwGJhia0Sy7yHvdRBhbIXfb+5GFPs0XHPHiyT3muUdCwtcEUJp4yMwNxv67dtyC1yIs36uanjR7tciFEdGGS3jligeCdWQamunriF5ycyABBiy8LJgZLh5KeVDr+0bmuewv4nZbKcTneKf6IIk//tRNnn381I9lkF+d3mnPZTz53Kt4i7UyJuJc4e1TRozEbskmoz5IU0HZmRBj26JDCchsAbi9Oal/d5+p0vu0xkF26u9RLIki44Zt8jlJHDCGUgM5k2t3SpfGARHLL3WqIcMmRNndahAZLxZ2e1YLMdPZ5GKkragndrfE5ZLjFt1dWE1DxrSZu7UkA4a5Fkz2rVZIfZnLDkIZ/Nlwh2dymlh7+73omw/ar72NGfYy/orhh26v/NEMPkrBsPe/kxfCnBw9rxC3d1clH5GMpdLkKko37kfB6c2Vm+GuI5MCMMPbLPpVLqcY/wAPIzw4s883dNyluytSYvegLO7V1wnSGJMJd/vToE+1M3bdXR3XPq36UAG+fNJy99yBibP4k7pu5IAEcy6dqdEe7PagDrzz7k73aZoAXh9wobrfhSEnLki8fxIj5AIcua74dq5btS18kASA3Rc1lO0dUY15tG7ATMOZCy1MZbSWNxzOTEKo36XO1rVz5TTH5Koykk6zck23TkpkUbCfcSYljeNr2dt3hWFnYR5pGItE047k+49WiTDaxM/US0TFR2jjujnk0tAEzd3srSOl4fZ+oqMn3yBExfzVddpy6UJjfBfYV2wr6GIYDkapp/8AhTsxir7DcWwqum/EeSju8Jbg/UsMO61TKYXuscFlLjktPbhm8rZHoXzaIeAbbDje8XRwzNIQ55EXwuqPB5KqjMvZ5LBJrTHqEv3LQYiUQ0A1NRHHS5NaEkW3iv8ASph1POhnPpeN0dDaRM+ZJqTEODIIA1xdwiyVHVU2JMUcUrcUW/ZltzQGRx3MEdxN6torv/8AThQXtVWR3MbiheukhufiPxfhdMNG8lrzyPb/AMOPaKkUpMJbGYf3KeS+CZD2ixAo8n6BbxNaRKVHjEUg5Sg5SF4V2GlGa18r/hy6UbYbSQlxJTYfgJUQ2r4HqfEI/C4l9SnUONVmFz+0YfUSUsojbdGagUGBy4lJlRUcs/iuy2iKt4cDipbWrJ45TZ/2AbrfzckNo1XBHCsqKyUr5Dlve+wdoM/na2ma1OC9mavEAnlkk9lghjc3DK6WTLwgPmqtqr2cLABoh+HqUWbGmhm4hnJxRfqUaWJTQ/QY81VPLBGD4dY+sRf/AHdvx59H5R/Mn4q6OlaRqaJgIn1MriN/qJ1GqO1UOLcKPFYo8Rii6OO28PpPmydbDaesAnwzEWEu6kxLp/LK3+oUJV8htX4C+9jy63MvUSkU+ISlqz7i9Lqqnhlw8h+8KeSiLPqk3RF9JtorKjKWOEWjYBve4JB3D+pU6YK0XdFjEsJCBx8m+laGixQcxvjuJ1nsOhgmGyoKQy9XSrqkGOnbMN5Z6EXUyxuRqka3CKqWomybMf8AKtFHHViBM7sQ94ifUsDFilvPaXqJWVLj08OgSPb3KLZqmagxlG5+HaXxJ3D8SlhqReSByBvFeoWG4xJiQ2WMR9NoupUs1N+zlMIPqdPiXyKo2VD2itHQ7Tfdz3K3pu3EsJaG4W+9ecQjHCF8ZsQ+rO5RavEqrillkA/K5YvpoZDVZsmPwej41H2X7YRnBj+DUmI385CjtNviEmXlPaX+yL2O7TEU/Z7FKjCJ3/up94fqUocUnkKyQ3H/APDUulx46UivN7m9PUo7GTH8JEucMnzR4F22/sn9vOx4nPBSR43RDu4tC95W/TzXktTh9ThsxRVdPLTmz2uMoWr9AcF+0Kso7XCRyEfUrevquy/byA4MfwamrCIbXkILT/Umupy4/mrIfSYp/B0fnMGWXNl391q+yu1X9j/sh2kE5ezmLy4RUPuaKp3h+pl4j2z/ALLPbzsexyx4Z980Qtc09CbS7fp5/wBK6YdVjn9nJPpMuP6PI7be9ExNkSdraGow+YoKmCWmlF9Y5QcbU00bkRe5dK9xy6iYmtzRbrdMl3hsL5epWeDdm8R7QVYU+H0UlQTlbtbQVQalcO3dltU3CsHr+0VWMGHU0lQbv4G/zL2nsf8A2dXmcJceke1//DRPb+ol7l2e7D4Z2fphgpqcYIh5ADKHJIpY2zwXsT/ZvqK4oqjHJWt0L2aB/wDMS9/7K9gcM7L0gxUcUUAZdIs1yvONT0bcO9ovh8Sq8Sx4KMhye13/ADXLJtz8HSoxhyaGmkioWJ2ijMH5jI3UoGKY9HSwHJHnwh8Oe5YPEu1xiJGcg04523E6zdT2i4Nzxz3jKLi5E9wqliM3nX0aHHe2FXUBlAZxXbV5Vi3bR6GuOOpY5yZ9ZM1bVvaaDkx3l0uvN8ehcq6U3O3X8uS6o+1Hn5JuReQdtAKs4eTAHcWSk1/aLTafNYOpmp6cBze823IaDFo65zBpWubwqXIIpmllxY5OKd9xDu/cs7W405GWSfjqPZ5Rd8rc7X+Sx+PVB09WUYPZFcW5ZSnRqomooJmmASN7SJQK4gKUrmcfCs/g2JScYomdyEdzESuXE6gy0uEWWaexpQVHiElDMXivbcKt6jFAHDb5GaISbSMWWNnqragMvC5KLiWMSVBiGb2tttSUtSasaxTFCKoJ36Ta5iUCWqMoj3tc4ONqqMVqnkqdH6drKVSC5Qjm9xZKGzoUaVjdDURxmDcNxJ26s+pEU1p6GyCGlkvFndrAuyTBi0cuTPdqpLatimzmksy6X6kMo26OpIyPbn4VGqS8n7vCgtMCMTqJgjDqN7WXpGEfZzFR2/eknHNm/ZRvaP6lgezkLzdocNANxPOA2/mXtnaTGMPwmpl9rqI4iZ32Z3F+lVQ2NUtDBQ04x08YwB6Y2tzXl3baZ5O0VU2fpH+lep0NQGKUcFTFnwptwXem5ePdppHk7QVr+HiEP8FJK88mt+zGltpsRnfbeYA37s3Vb9plU/3rBBntCNa37O8PePs1FJZumkMrv5LDdvhebtJWHdcIOIN+4VafBTXuM4G0tOpOyzOVuvJNcMyucWT4UMhZO/eooeyGhktIXbahlkeR/iUk8NYRzeT+SH2dh0Iri+FIBhurRlPxEmhhgpI3Yhia4y9Rv1f9qmYJh5lJLUOF0VIF+7z8I/xRj2fra66QIJTJ3uIhbzUucTZY5vwigcdEPStWHYPF5oSeOnYRZ+ozEf8AFCH2c4gNrz1FFTj8U4l/gmppjeOSMsOZXfCptHh51g7Ga1n6iWlh7EwQt/vGKUv0x3f9qvqLBaOnw6UmxGkKUX/DgyLd+ZPbklxZmaahajhGSz4W+pVdeUklSZHnd8SusVqJOOLTswgG0Bj6RFVVeVxCzg9q1ZzryQQJ9raCkA8YybLd80B5XC6Kny4mrOQqS3RZUlK+53drmfRTxJoWz0IvhJVsWchWRs5KXITxw2cNhlZaUcwhrN+rbU1MXGlzf91qZIjHTPnzSCPiOLO+7PVSzSh2EXEtXVgeNTwwjTxHcPyVxTdmXIAkd2G4LnHJQa/srJZeBt6n05K6pcCtFDNUSVEpOb7u9PhJLG1wSOPlqjlo+C5A+ZH6U00bxlm+dorK2P2l9hX2gdoMJEI4sTmkph5xSveD/lfRWf8AtxBih54hg1GUvdPTM9OQ/o0/pWOcXkLYL3dwq57OdlazGq8IsuHFnvIu4VSbC6NVh9ZhUwCEVbUQVLOW2cBMP5aq+oMNrKgyeBoawR/4R2l+l1Pw7sDglCIg/Elnb+8J+paOmp6bDX/3aNyMW8S6UiFkMRWcWnkznpzARe3cCqcXxhoTsgyEzfbGLrY9qe3FTDdSQRCIP4ibcyydRjwEJSVtPTSkzaySRtd+plm5pFcSXtMfX+0TTEcrfK1+SVBhtTiEMsvH4FFB+0nlPYPuH1P7lKq+02HVVSUbQSDTi1tw7iz/AOirsarI8SeIIpf93i2xxdAh+VZWLSQFXUR4hbBEzwUobtz7jLzJBbcAsG0PV6lDKOSFyZxcsvEO4VY0tO8lh1JuAZ6CXUStcjotcLodgG7MJO62mGUsUcIvld5kT7blnsLwuSbcYGAFyD1LUwU7wxiDd3hVo5pDI/g3npzUWqqAqBJrG96lzdRaWCqapErxyd+f5VcjLH5Gamq4MVkTPd07lTbI+LJLuL/UrySRt+bXllpcyz+JSPCJB1Fkudo7lIiTZSB7Q5/hZ2t9SocTruM+TZCptSUtQBHHFtHa5Kpmhkzz4Tllz0WTLTsiGTJo5GLVlImpTkfNgtRjhZzRBYLkXeq4L2RX3PuSYXtVrHgcmVxA/wASR0rw6tHbl6kWOyt4L96dp4WIx4hWRdRF5/SiORicXyv+pCcxyWs7uQjyEn5KrJHykjjMmiB+Bn1G250f3o8Y/hbVDXP3oSTCg5qqSTmbqO5PIneHu9KXDcuW5XUReBsI7u9OhCxaeJSoMPkkPNmU8aNqVhY9xO3hUMW5VcEB1cdqdhj4hD6U9NS8TzElpexuDh7QNRI4EMfKMvPzUf8AobF52K7FhVCNXWRsMTaxxeI/iL3L0WGjw6MAaTDxA8+qIyFVlNXBJa4BYTeMXVxh1Yc3VlKKakQT4cBwfEIsoqipopfia8FGqOwuJxsJwcGqH/yztL9LredjhwqunBnimp5QAuJe7FEa9DosFwkpxNpHiAX3DE/+VarLOBLwY5+T5krKGejIgqKeSAs/7xlFOEC1B19g1fZ3CKikyil9t03xSjut+pZGo+yXs9jDm70UlKXTcG1bLq/8kYS6P/BnzJPT3DyVZU4eEhZ5W5r6RxX+zXLIF+GYmBh6Z2/6LBY39iPajC2N5KDjiPipnuzVd3HMjs5YfR43Jh7xvp+pDENpZOtXX9n62hIo56aUMuYkyppaPVx6VDj/AIhcvsZDMX5spUO7vtUYBeN81MpiuLuFaw8kyJQSPboz6J8JOJzTYi1xJdK7VZzOmSoy4eviUkK7Zq77VWGV3fbmgeZ7eapZNRdpMuwrGLvtTo1jt3n8NqoQqHHvTo1ziSfcDsmjhxKMbeJHMRfDapsOOU8f93N+VhWSDFHu70vvTzN0bFLHRvKftNSFazhMI/JSKbt5h9HPmMcxkD6Lzn7wuPR1FOZt2ZuQpPIaLGfQWAf2hsPwkxaswQ68P/xLSW4p/wC1B2QyiaPs5W05s3/Ha1fIgzOPQ7rozP5rB1LybxlKB9XY7/aewquhsw7D5aOU+css25ZOn+3QKfEeMVTMQPzjE7v0r594j5ZO65xPkqTgvoHObPe/tD+3qTtZR0FPhEtTho0s3F4oyWm+3Ldb9Sruw/2xYrgeMBiFdi89UOVpwTzkYmPxZrxbiWl3/Si0Lv3Kbj+iXu3bZ9T0H9pyKskKetA4s+UED2iG50eI/bR2Gxa96/B5Kgz3ORMJE6+WOI425ZpwZn8rUtIGjy5P2fRFR20+yqsmE27PSwBbaVxkO78pKPN2o+y4mPLAKn3FHI//ADJeCDWPbz2/Jd+8DuVewh5Jnuc+KfZhJCRx4diYy9wXt/3LFYrVUMxk1E3Ag7hLqWGHEJB8vcn/ALynK12DnyFWmiHNvyW8kZj/AHl7IISeO52Ntvqa5VbVlRd+zu/ci9ulHWxxt8SdmJo6GuoxAGqqSOTXUhZTeNgVRq9OwF8lkIaxpBzkZ/d4U+dVBxMgzK38qPaXZrafDcHqj0ja3L6VqMI+y+jx6O+kgklHaJELeL9S8tCoYny8I+9a/s52bx3HAvw9p+EbjujNxuJS6Lg+TeR/2f3kDPgTa+61Oj/Z7l4eecsQfWVy2nYX7L8YwsAkxjHK+V8v/tIp3tH3ETr1Gnpzp4RFj2tyue4lyvI14PQx4ov5I+eB/s91PFyY6kvJSof7OMhalUSh58RfQlsuQvqQdN3qVTjXabBuzdv3pitNRZs34ckm8vyqe7M2/Hxnip/2bYxchKtuH4mJFP8A2dTquFfWST8OOwPDaP6V6B2r+3Ds32VeKNgqsWlmjvhGka2Ix+slQN/acwClooDrKKYag2K+CJ87Cbp/Un/yEtYE6ZlZP7Osu2MKmQhDOwSfpL9KqO0X2GvgdPE+IVsVOJ2jGMs1pP8AlU/Hv7WmJkBBg2HU1LndlJPmZD/6ryHG+21Z2kqhrK+pknqu+SR7iWsVO/cc2SWJfEtK/szhVCZB7a0ub27DuVWeE0G4m9oMW5kLdKqpsWktLhGA6eIE1UY5U1FINOfDtbxC2RLfhHJdlo1HQEQgDTkXValPhdHTiVlQxl6Re5VNNiU8MoSRmQGHiHqQATVEmQA9yCX5J70dN4JT156JsqWCPXiGRZpkSCnEgPrXfaAK5yZ7knaDhhHwpC33Fm+7XvRRU8Qte8b+7VO09QG0Iwfi913StHT4SdVSnVyGIl47mtsXn9R1Esfk9Xo+jefxyVlLhMtccTMDhftZOzYPwz4YVF+W3lanajEJxMo45Hy9XqUVpvN+peTJzm7s9hRxY1rRJ/2brC5RkY+oU2fZ+ojHUGG31J2mmqZHJ4Jaj03RO6nhg+MYg9mdQQl4TO5cGTN2n7meph6TvQuCKCbDz9xE3vTLUbjboy0U3YXGYdZKOUfDd0j/ADSp+yNXSlfOcYeQkdy68fWYpLhnFL03NfMCkGhktybK7qTgYawvz2+kVq6LsrV1DC8dhj81Ml7OhS2tLPGBCXruWM+ujF1Z3Y/RMk1dGVhw+AQ1bcnRpaeO338tFsG7F1AjnkxgW5tUy3ZOeQiaNto87e5cn9wi/wCZ6n9izQj7YGQnjAnyjByH6U0GGuXINpLX0/Zs5iII34p+kSU2j7I1AylfHYOficblb9ShjXkzx/0/mzPwYYcLblkiPC5L82e0fktviWB1NLTSytEwBG1zkSoZdxDkbatr8Kheo9xWh5PRPx56tFSVGw6abVHmhYrrGe4Vrw7OycICd9xbmtTT9nWqNmpHn05KcfWxv3MMvo+WvZAxr0rk3K3zR+yhb3rVD2TchLIJFGm7Kz35RRyXL0IddgulI8yfo/VpXoUHBAtGZNFShdy+FXn+zNfbm8LiPyQ/ctSJZOD3fNdsethL4yPLyem5Iv3wKp8PCPuZD7LGN2i0NF2bqKgBMmcbnt3Mnx7LyjNkbd/ksZeoY15mdUPR800moGaGje7ocfpT4ULEWrsK29H2dawWAMz9JOim7Jvdm8T3ZeElwS9Yx3Vnq4/6ezOO1GJ+63K1x3fEi9nijAmYXIlsouzc2djAZD8k9/srpubqWT9Vx/bNv7BkfgxkNLBJrnz8KfHD6Yi1f9S1L9lbQJ3Hbn5Lh9mQjItbv9Ky/uMW+Gar0TJDykZM6OkEibP82S49DBdmDMY960Q9n24xMztoifA2Ehz7mt5rRdcv8iX6Q39IzXscQsXNcKhiJxyG3L3LUfcocmZvqFOxYbBGOgtc7J/3GhR9FtmSejjJhzd7fkkFGAhn1E7rZewxbms5LP452gfBcSpaSjpIawyC44ybcy0x9dkyuoEZvS8WCO+RkI6UIYiOU3tBrntWemrJKysLh5hE/i9StMSHH8cK8KPgRiFtojaJK5wbsXBRxxVE7kdRlvi8Akuv8pYoXOXJ5v8AbpZ8lYVwZWjoamoPI5HDquLvyViOCtGYneU+XJboaEBAHaC0stdEEtCFpZxNy3aWrhfqbZ6UfQv8mZUMPb0c/SjOhYXybv56LVNS8NruBt+JJ6eQbcorfqZYv1FnYvRIpGU4MWebs4kT+SbCNpLswu8tFrPZXJyco7rn10TYUpkxPw2G1/JP85sj+0RTM4FHqP4b7U+NDba5hqr4I3EsmBLhuT6s5edyX5ky16TjKE6NxEn4fJIacxHOy7TxK+Oj4gFlmQogw0ycWy2+pH5pX9pT+MT5Otfm73Jr966ZfmTX1L7A/LRzxJ3iKOxI2kt1ZADrSb9GdGOQjm72l6UyJWln4k3c1yAJIlcT5o7tPd6lHErbviTrE5Wtnz5IAdAm56jcnXLeo11pEzvubkiu3IAfHl8Lpd6bHMR9RJNyzyuJAEqIWv1ba/NZvtDRvT1k4a2k9zfJ1oRK23J9ysi7NxdpsKlnilH7xpA3wE/WHhIfNcWd6qzr6aO7pHmMY26P6U1LG92i0MuByRlkcbgTOgHB3Eed37lx91eTs7UjOWvnkiaFyLYzuS0Y4SYiJcNKPD3je9wtzT78RLDKyNWUJ0/ZmiBzf8acz4XyFhuVa2HyEXJbmqwWprqTDYwichijfd8yV/gn2Y4jiRM0VHJP9IOuaXWKK8nox6LJkfCPN6PBzkIWYP5LRYd2ZlmYbIDPXpyXo03Zvs52RpOJjOJ0tPOJ2+xwPxprvpbl+ZZrFvtU9nA4OzdH93AW32upZimt+EeTLKMs3UP2LgvJhwdLH/kfP6OVGE0PY+lCfE7Sqna4KMX3n9XkyxOK4tLi1SUsuQiO0Ih6QH0io9TUS1FQUs8pzzm9znI9xOmvDczr18HTLFzLyeF1HVd72x4QIk4lm20m5WqxDtBWiwhJK84j/wAXcX6lWoy3d67zg+JoaLGqSqcRnbgH3XbgV6NLHGN7A3uIXuEl56/JWOFY9W4LJfSTMI5axmAmD/ULoKNzT0dZXSgDHwAN8gt6f1LV0XZmkoQA6imlxGeVx4YzvYBF9PN1m8C+16nhAY6zCIYD6faqQLib8r8v3LVx4pRYwHHpsQiqjNtBjPf+nmyxaZdoax3EMQo5joqwDoCB7HpsrBH4dFUETE2WivAKohOw348RPrHKF4/pdKHs62KDK8FNJQGO7i/+HFviz5J+CGtzOSFaQuUhjb4UxVi8zZs93mplbh9RDATgDVAAfXE94fUqGfEqiMyudhHp2stLJSoYqah45Ssdi+EUVHjDxvllaShlJdJm7sN3qRU8bFMLubW56pm9m5wHtdUR7De8CbWORrhf8rq0gjwuuqM6bjYNVHzko8uERfFE+iy+GzHaObAY91vUyuoqoIwK8PzJNJk9yjQf/VcPYjkpIsXpx/8AE4d12/FEWv6U/h+MUWIbKaouMX1gk2Sj9QvqqmlxSKnMcp5bvTGpFfjWHYg3DxXDo6yUeiWM7TAfrbVYPH+i45DRxSSczC2MeZKJU9oqOlM2AJDNtt3hVFTVlTDF/ude8sHdS4lu/TK2v6lV1tZwSzq4pKLPxS9BfSbaEpiv8inP9Gjl7VTyOPDl4HxD1J2k7VVsOhm8oP8A8UbhWUiyJhNt4PyKN1KEXmcbHIRZaOMWQpSPRsL7bUVgsDzU1Q3O17gJaD78euhG94iF/EC8qpqN8hyG4via1WmHSHSmLuZ259MbrKv0bKbPSYKynkax2cSz8O5TYhYuvhlb062ksYPaqTgjHJHFYz3cSMLD/UpdNXU9RCMkdeF/TwJGtJvzLO5I1s9DpqGMQAzy5dI7lKDKN72drviZYamxiejHN3e3+l1cU2PRzB+JI4j6Qa7+pKrK2NdFiR04Z8S31aq2wrtccb3UlaUuXO3NYZqqiIiklcqgbemV7QH8rIi7SRQhZoI5XMMeQrCWFTLjlcPs3+M0eAdtoOH2g7PUeIk7W8U42GUfzNqvH+1H9mHsRiUpnhdXW4Sf/D2mIq3g7WRzTE7SmJ9yCoxaprCIIOLKQ7nt3Eqx4pY3wycmWGTyjJ4T/Zr7L4PPxMUxksRybSKy0f8AMtxQDg/Z+nGkwykhgiDxA1u1Z2XFmkMvaGKe1reEW3copVUZGVjy0oP4c7xXXzI4rSNgHagPaRaOE5/DxBbaKdxDtA4xgwG13wndosbHWT0cZR8f2oX3NHF0j/6qLUyYiIfh0UwjLytBy2rRJIhyfiJfVmNHHqcloNyIn6Vm8U7UOQm8bsWv7Q32rJY/2gGhnOOrao9o6eHK1tv5VkMS7RSSbzdxAeQitkzlbkaXtJizV1McfFIpbrmJZ+hx6enAo524olytfaKzNT2k4mrlt+aqajHnk0B3R3ET22/cbKoxZycsjZiP0qurMWeoC13+dvesjHizxzfiG9qsDqAktMOkll3Ni9Eirx7jwmLuZ2n4VFw7EHw+qEwy3ta6dx6uYg4b5EQ7lQQzOR8ri7li3ybKPB6D96NM2bOxLO9pMQaoMMmYs2/gohYlHT0PDB7pTbqHuJQaYnku47sRE+mqGxKFGg7PcIaMpDa6V/F6RSx7FDjAooDcdNbUEVlLTZNl6nHNVdfM5ap3wKrY2dY81vgyTUxXA2j3epRYZGI8lJnrqeGnyYXIski6KSsy4pad6mwyRjGOTsRKtmm4xk/mp9DR3Bm6GjeXtQc1U5NkLPd3Eq1ifiFn1Erk4bYiZ8+XhVGZOJ80JBBpk+7blom5ejmy4BNkOqGUrlIJcgU00lLUjLEbxSg9zGL2kJJ2UpJivM3kMnuciK4nRxU+g5tt9QqZheGvXYnS04dMswi5eEWuTbLu2e1YDRthvZ+nA2tGGnYn+HbmvE6kTqKk5criNyJ/m69w7XdpMIw/Baiip6kJao47G4W5eVR0byWiMTkSy3Ve4rSTn7T17BMPg7P9mKAaiQYBhpxN7ntzK25eL1ueJVs85t+1kI9y1EPZ/GO0UwHK805bRbiOW30rSUv2WvRxcfEZ4qWL1SnasO9GJ2rpMs+apHmcOGvJowP+Vlb0HZOsrCzCnK31ZLefeHZbAwJomkxKdm6YmtC76nVdX/aJXkNlBBDhwf8AltcX6nTTzZPCoHi6bD852/8ARA//ACxnmphlrDioov8AiVJ2JpsF7L4Oec9ZLikreGkC0f1OqqvxKrxKTiVc0k5f+Y9yewfDfvCvGM3fgAzyzF6QYcyW8eml/NnLk6zHHjHA02JdoKDA6KlpsLwiniOYBqJiqfxSbPo/p/zKnrO1WJ1giz1bxC3hiYQH+lVlZWPiFZLUGz73uYfIfC38E1aAkuiGGEDjl1eXJ9jp1EslznPIf1GRJrhsQ6/1Lgx2vz/mj6tGzW2qOfeT8gmO7T+lccGItcxUuOFh10Smj26dSKERyFssnyJGROT5yAEulu8GJNFtYs2RCV3NOgTItRhdNMxZRNFc/hUMsD4b5xG1vxK5YfN7tFyQdOllOqHuyujhOFhZoWu7y9SinGZSE7sX5lb22iKLWQsm3IopSKF8yPJmuWh7M4S0zlPKL2imSp2F9Y9ydhqKin/YVEkQ+nqFQlRbyGtEny0dRaquKG3Nm9yq6ftBNGQ3hGdvqUuorsPros7JoJe+5rhVkIpZoWKQnZm3Jj2Vru4/qVvNRwRw8VqmIxfwj1Mqsq6ATdmlEiXPrI2TC4L7XbMfEtL2eKeQd7sID4vEs3CUlQBGG4R/qTjSVEY58RwL4VrG0Q/cesYNNFG5u8rkTeHO7JO13aiKnu4EbGfqJtq8nixCspSKyVyHK50+/aSWQLHcxEm1ROTIUC3xrEDqL6id2/0rF4xWTzSCxnaPS1zWqTPiEdVMQSG5CPRd3KvrKr2603ba21iWB1JURJdx9LIQzG3JlJio7j0fannoREi1v/cg0sZo5paUxMOplq6TthPUQDBU0kFQJbbpYGK383NlSUuGuRZ5K7osLa3Znb33Mpsxk0aigxjC5ACOUKqgLxywGJi/5X/7ld0f4Zk9JilFWBn/AH7FTmX+Zlk4aHh65XF3fCpEQtSncZtd8ulaIxcka+XBa0wGf2OUgd9Tgbig35mVXXYScI5tE1rtptTNN2inwu06eWQvije0lc0/2gVdVFlUjDWxN4amFj/qW1/7IpfoweJRzx6PFIP7upU81K813L8y9SOs7N4hHZLRT0Zi/VTTEX9J3Jj/AGJwquMfYsViuf8Au6wHAv4too5Nk4fR5UOGyiFjHsd7rVJgwc5CyMLvMibpXoVf9n8+HgUj0r1AdV1IfFEf4LNYlMFLUDFDK8B5dM8JXKXJFUysl7O0cMd7tf8AShipaSENMhJvD5p+aSosM3aM/wD8N1RVE00hmzBu79drLK9iXFoLFMUjhiJmZh+HLqWSqZJagidz0Lwq2qZGu53l6lXVNglozCqLTK0+pK5s+9PPHdoyKKnu8lRWwEULk4ipsNC25na4nRU8bkwsylxwyFa2o3bUGTmRyoYx0bO1uenSptNhMUjjfG+5tLVJhw08s5Ng5a7laQzBHT2QBZpa5+pFk/IjHC0IWRs3puyUSaNo3zfcQ/0qwIms+L1KIRNcTGTK7BIhxU51BkOfPa1rL0bCOzLUdCAM1xu1xl6lD7IdnQ21NTld/ch/qW6CMIyHViLuFK0wdt8GWlw94SJt5fT0q7wgTp4dDMSy23eFKWlIpcoyZGFLU2bMtPCRLM3LSkxKsjlYIztLK24muElr8Bxat4wHLG4Wta5Ce11g4aqph0s3elXVDiVSLC/sb+lhzVbslI9Zw3HDp5fwzkC7mQvuJaSlxqKnh4lXmMvU0fi+ovJeT0pVYiLvI0EhWkxF/df9XVy1c4sTvK8srvc5IpM3TPWsN7TU9R+IcrET+p7f6VeU+LU8xZZ2/wCVeIQ4g5FG3V5D4lfU+JPUREElW4dO3NZPGaps9LrMBwfGgL2mmppc912Q3LCY99gPZrGHN4ozo5C8UfSihx6opSG89vh9JKxpO2hiWu4fUL9KEpx8A9H5R5Vjv9l+rjufDq+OfyE2tcmXnWMfZD2lwGYmkwyQwH+8BrhX1pD2gCoEXvB9FMbEopB3/vua5arLkiYSwQkfC01LU0L5VEEkBf8AmA6EZBLll/Ffb1f2bwbHIy9poqao+ptyw2N/YH2WxS44YpKCXvKMtq6IdX+0csuk/wAT5XMv8E2/Vz5fEvbsb/sx14sR4ViEFR8Ej2kvPce+yHtX2dueowqYgHmUQXD+pbrPjf2QsU4fRkCK38yRE23NdmhkpZSjljOI/STWptyuLm1rLRSEI5GEi1Qju1bLahfn3Im23Pk1qCArn7nfchHMuTpXeF2+SWy3kgAgzHvR3eaabnmiu29+qADu80mzQD711iHytQA4xeadYrSzuZRiytRai+SAJQyd7ZEiutbuUEZH5J+Gqmp9Y3cc/clew2i0HD6soxcKZ7fkkGG1ZFrTtb8LqufEKyQLHnIhPwi6QYpUwtwwlMBHwqk0RTJksMsewomEm+PpSGE+Vj7eWqhnXSTEV8l13Mi6kBVRiBa93ki0LQu6TBcQrispKOaqPLpguMv5KXJ2Vx+ht4+D1kWb23S0523fpS7K9tsf7LxF92VcdNE+5y4IET/mcc1vOzf2hdtO1VbS0NBiDe2SF4gARM+ferVMX2YKPsjjlcWzDK6XN9bYDJPV2A1eD14UGI09RBPYx2FAZEWfT4V7Hj/Z/wC0ntBUUcs8FVUT0wWMNG4xDFm/wc3Uvs/R9uOxuMB2hxuiq+BTBbIVW/GGz4iUM20/0P8A2V/Yj7VR0uMYpThTwHmQU1TBbKTeogflcve8Hw2LCYeFT0lPFEPhjjEP8FlsO+0ioxCniqvuepqKeZrwqYoytJlLP7RMPo4Snr6eWgi7uO9hP8Oq5ZTmenjhjSNURR5O0jXl6RUGrqqPDacqmsOOliHPOWeS0RWKxj7buzUeEnPh9W0tZk+QEYiTP4fmvEO2H24Yv2gp4qatqIRgjkvaMY2tL6vNOEMj8kzy4oo9gxP+0dgeH3RYfh0+Ik3MiksB/p6l4h2oxyPtZ2jrcY9kpqKoqXcnjG4/6nWYxft4eJVEtTE1JTynaNtNAwiP0is5Dj1fHMThUvc/uZdmOKR52XNOfBuSwmsqgAGr4NjWgMh22j5KhrOxdeRXvU0Z6/8AGHRMRdqsby0kjPX/AIAF/pVpQ9rqcaM6fHI5eKL3BHTQAN31PzW/BzbFAfZ2pEyjeSEfiGTamw7O1MY5vLCX51Y4jjFBNMMtObwRDzi4dxv+a7JQArnqKkJKk5IqAjteSNhImFTSCyPUUMtOWRnHu9LqLITRtq7F9K0OJDgBQk1FUSSy90s+0S/Ks/U08Q3ME4Tl/wCWG1S0WhQZ1EoxxvuU+tqmoSKnp3Ejy3y5JdnqPjBUWZcXLYRJ0aqg+7xglghOtYz/AB+kcnLxe/qTXgnyyo4zlc/USMJrS5OScIY5DyCSAP1ChGFhEnvjl1ttF32qeSuB0KgBboMS7tVY03aaqp6Y6c3aeB3ueORrlTylGQ59FjaiO7NOzVWH8OyNpL8v2hLmyrfiSs68E54+YOiTNjFxZ5OH0ku0cz1h6mdunfbmqZ5BJtJmt+JlyGseEtrMSz7ft4NlklJ+5m4oaiSnImgdh+lW0PaCspRF/aLS9QrERY8xMOewn56bVZQyRVEpg84CQNc9xiP6V5mXpVL5o9rB1s8XGNmore2mL4lHZU180wEd7xyHcN3qUKXFJZLbjuVMwwbi9rjEs9wi9xJ0KOOS5wqWG31MsF0uOHhG8utzz8zJ7YtURjYEsgD807FUcb9o+7quz6lUDRySFYE8ZF9a7921g97D+9HYxh+Xnf8AJmqo+11ZSxcEJyKIPDnuFEXbCsjCQI5H3ta5LLhQ1onnld+9NyQ148opMvhZc76PBd0d8PVOrS1U2aigxyShMjCTe3IvJTh7VVd+d77+dyxD09eNwPTz3emwlFxKqr6GllqGjkAg3XSApfRYcj8GkPVerwry6PQKjtFPUU3AlntDvDPmq+mxanpzFnaKX4S8SyVPUVmJDBIbmRmHULWp0KcBubVzWMejhD2muT1XPmqZv6btlLIXDgCMhBsrcukU7S9ppxr5TlyC6EgcculYO46WK9ncRNNcaomfNpHu/wAVnLosbXCN8frHURfvZ6RhXag8Lpxp5ahhEHfq9TqaPbqijqYDla4Da2aTL+Yry4qH2iE7KtyHMc/ETJYgQFWhTHUOJA/iXOvS8eRna/X+oxQ4PWh+1jsnTnw6h5jHcNww8vT4l5r2b7SU1D2ngrKn2mooOIRSBndte7pVb900QkRhPf5ll4kweCxSDkFRb9S7MHp2PAmlfJ4vWesdT1c4TdcHs2Dfa92IhAoKzCsTiJpHJpRyIXHwlbcqzEvtcwysxWQ8K7Pyy0AvaxS7TXmFBgIzTnZJxRBtRFWBEA7M2EW8I7VlL0zDJnoY/X+sgvK/+j1I+32DwmJhAY3D1Ew9Xkqms+0b8YvZ6eMw7rupefSzNGV2Tl5kpMItVRhJE7ln4S7lkvSunx+58mk/6g63P7Y0i/m7YV9RITnO4gX92L2iKQ9pJ78t2vxrJV1c9LioUzs1hZbvFyU+hF66jCpj6De1ruoV2vpcCXxPMXX9XObW5qIe0k83Nztz6SdTqPHGkHN5HDPnrtJZKpo6inEXOO0LdCHpQR09RUDmEEhNnauWXSYX4O7H6h1MXq+WbSjx7DowJ54Cn8PEE7RRP2iopH4fsTjF6hk3LG1NLV07DfE4iO3cpPZ+M8QxUYjjOWPhkTiPSOS55dLhpzs74eodTusdGmrO0eHjbFHRmPxXopsWoPZR4EEl+fncqI8Lnhroojfae4y8Qt6kFbhs9DUk4M9mfUXiWfaw8JM6Fm6rluBIxDGpISiCAGKsnMRC7aI/ESnUFDSYXiX3hiDSVtYUfCu6BYfpWQxvj0PafCQPMopGC8R+a2Fd7RUWBJFfLlaBFttbw/Nb5IxhBa/Zz4sry5J7rwTmrBqmI2dg10EVN+9opIRFoxE89SFvCsvDxY5OG8b3/CpU/FjseONzGwicctw/UuGeBS9tnp4+rcfdoayjqIo9ZzjIfidM4t2qwTCYiOX8f4I2XnGIdrI4yPhvcW4ee1UMY1GLGUl7ziT2rbH6Vb3mznzf1J212sMLZ6dL9pGESENlFIYlz3COSQfaJT8bJsPeUX23C6wIYKccJSSuweFhU+kw/glmEr3Z6WrZ9DhS4OTH6z1k5e6l/wDw9VwvEMPxAgCWSGjMmzfi9LOnZqHDqhtcQpREXt2mvOONaOV/ckdU0g3u+7/KvJn0EruEz6GPrEWkpwPRwwPD5KkgCrhIGa66Q9rrgYLh8jEzYjRnk2domvP48Sewgd3MckAVT53s7CT7dqz/AAcv+Z0P1PB5UD0YqPC4acXkxCliMwz4We5R6yow6hMXlMbshJhHdovPyqGuHc/Nk60wCWbPePxLWHp8v5MzfrEPCgj5Ulmt+lNtJd3Mg6iSYbS0Hmv0w/A6H2JIitbRC20s/Eht6v5IK1Q4xLtvf4UDFplmk5a9SCgwK0tXtTrFaWbKOxbs8rUY5oAdYnG5nTrFc48lHErkcMlp69KCB+7d8WSK60STNw3C/v0QF+IWefegkkgXc6OGuko6kJIzcJQe4SF+RKKZd+e5MHJcWealpS8lxbi/aawe1zVh54jTR1GfOQNhknoqjsvIV5y1VP8ACUNyx45eaV2vNcMujxy8cHoY+tyQ+XJ6RDUdhhs4mKVWvMRpSuFdxPFvs0joJ44HxqtqiZxAggYAz/evNHt/MldplouX+2wu7Z2P1XJVKCPRpftmiw2mCDAuydBRk0bRFU4g5VB6DzEdrCszjf2odrO0FENHV4zMFE3KmpvwQt8rRWcut5oT93SPqXXj6DDj5SOXL6l1GThz4I5xsN2bbupNGSfmHdrkmCFy7rV3xjFHmylt8hovehufzTpCQ3INeaCWqB1SL3pweZeJNuKDM4kjEWQkgs4JWroyPG+YZiXqFLu0S+aANPgn2hYnhbDHK7V8Hplfd+pXVb28PGogjesls74JX2/9FgCJu5ISt7mdPgg3kWITwuJhIcBD0lG+SmzY9TTUxy4xSDPEG554H4Uzf8n/ADCvPqbFKij6JHIfSW5lc0naKmqNlbFaQ7mIWuG5FJmlkyLtBiMNNXwYHEE9HXTCAQVNKMsxixXCRej8vNWzzRzYRSwVODxYXi0b3T1IzGIyh5WPyf6UOG1DiftdJVxlKL3MMfV+pO19dV1hk9XIVURf8fcsVBxexo8nFCpaijpzIt93dJ4f0qb95U/JnvLLxOoGHYe1URvHJ7P/APiNcLp2s7O1kYcThsUQtdxQe4G+om5LUyqxH2iC3J4bS+e1cDFgmLMNn0qDDhc5F0MV3Is7hJcGhkjmJjCwu9Gw+I+0voawSEcydW+G11TfwqdyMi5B1CX5VSUhYRh8IyT1ElfUf/o0TWj+Y07L2knELIHjo4i/u6baRfUXNL5B4NQ+D4UJi9TG2EVBPqWGGPV8UT3N/gnYaWpp5P8AdoIceDK62mf2eoZvoPR/yksbDWAWurXfqVjTVVpi8huQekllKHHtKhl55L6ftRh9LJwzaelqh/8ACVcbwmxfS/NR5+00s2xg4Q/EpdT2krBpIqLEaaHG6P8Au6PEIRqCH6c9W/KSzNTh712JDJTN9w0QhuoSnep3fCXc3wrBN+DWX7LcMUkJ98lykx4k8fJ+7wqrl9nEIomALorvxRa0j+pOtYQ552qjNN/RpKDtRPR2/iXh6Vp8KxqPEhKyLhEPMhdYGCOOnlHjg9z+Etq3+E08BQA+TDoPRtUm8LL2mhqKrSJnnLLpLaqmsqpZiylB4hH+7ytVkUjjCW/aPvVNU13DEm1lu9SqConIpNCjqpYbTB3Ame5jHqFOxV0nGvY3v9Qu4lmq0pj3mAOKCGarqphCOO4buvJatowUZmoi7SS1DcCrp46zPxyN+KP0kjpximmJ4qKWcu4p32j+VuaYoBaOXORm95FuVxFijwjZGzyW8iLaP6Vk5fo6Vj/yND2coY6yEWq6cDMH22taP6VuqGngoZCljisItrkDrzmgrqsRF3kYhN+nptV1QdoDhmvkke0vCPSy5m5G8YxRqcb7O4J2opuFiNDT1o5f3gbhXif2hf2VQxYHl7J4q1FKP/g67cB/SXNl7PQ4xTVgi7ZAXqF7SUiXEoIzs9oYSHnchTZbxQlyfn325+z3tL9n9V7PjuGTUvoqRa6E/wA7aLLXXc8l+lE2JUGJQlR18VPW05Na8FVGJi/8V5T24/sp9i+2Ry1ODzy9ma0+QxNfTu/0+S0UjleH/E+IaiRuJmx2q09qtw8dWuW6+0v+zT237AjLV/d33zhoZf75h7Of6h5rx2bEJIxsse7xCStMyeNhVlQcxkZ7kqSbh1QSP3brRdQwkK4sytH0p21hImcxG31ICqDqKh5L5WBgFt27pTWGxnWVYNm9rbnUqkjaqkigqD/AF+kC6loKbD6SjkziZhH4n6lSQSeiBmuhDiSbh8KzlfMd4g5uQly1WgxKEMQh4ebjrdcKzVTh81PPZI93/NGpnjoKmvutbcrEqMPZjPJrsk3R07QgTyNamqzEHKEmZ2UlvllK/UrWmmYgHe3T0qofc6MM7uato1cbLSrrGGLID3KqcbiLVSAo5KgtGfcraj7K1NRbsf8AgsnOMPkXDFKXgpGHpZSoYZJLWALlvME+zWorDBggMyfa1rXL0PD/ALIWw2MJ8VqKTCYMruJXSMH9PN1xT6vHE9XF6dlye5qjxeiwOqmLRjWownsLW1loRRkRP6WW7qO0HZPs3NZSQffxh/eC3CiL8yosX+1DGMQHhUXBwiDK22jC0svq5qIvPm+CpFyxdL0v/ZK3/osaT7LYMLDi4vWU9AP/AJ8g3fp5p0+0XZLAxso6ebFpW8WXCD+eqwE00lYZTVFQU8veUpuRJoc+7muqHRX/ANjOSfqUYf8ATCjYV/2oYvUfh0TQYTB3DTBv/U6z8UeIdoq8YIwqcUrTfSMWKU3/ACsp3Z3s6GKF7TWzPR4dF1mLb5H9Ae/4u5el0P2qN2Nw/wBm7J0EeAkQWHVRP+MfxFL1u/8AJdscMMfwR58+pz5+ZszkP2A/aPUQlKHZCujiZr349kRW/SZC7rG9pOzeMdk6/wBixnDqrC6rqaKpjcCdvUPmrXFO22M4pWcWtxStqjN9TlqDIn/iS23Z/t5B2gwr/Z/tjFLi2AnshrJHI6jDZH8cJPr9QcnW9nNqpHj3hWgIQwfsdrtrMXk6fENMBf6j/wAqbr+yc9D2sPBOKMu/ZVjtA4+oZR92W5QsYxL7yrykZrYImGKEfIG6UzAhiNo8mFAXV6kXhzuSEep2dkRF8Rsc8telOMW7R3XPFo7LlzZauiQNj/Etbnch4z833KPHn3JPI5aIoEyUUzlc2e3qtQsN2trMmGLTPq80/CW7LRAx223mhEbhH/UnHK7v/mmyH0+FA0jjjuzR2sLabiyQPd5JMW7JBQZkYiTZI7WIR0XIxufXyTxRtblkyAI5Qtl3XItREeSdGNv/AHISG4RQA14ddyYmp4pi3xDJ8RMpXDce5cIbX1ZAvAwEfBceG7h9KN6iUdX4Z/UCI43Ll4UOvSgY/wAaOT9pG/v4brP4vMcc5OEEtmehEG1XMXTonWzuyY9qylGy1LUyMNU80mTs9xKwo6M6gvw2My6nEVoCjAmyOOMx+JhTtGTYbNxaR2pz6fw22/pWfaZr3SPTYLUQjlYQkXhyV5RdnzIcmDd3kXcipcenhAmkOOUje66RtyuqDtVRRgMdTTSAPrgNj3fJR2mZuTkRYcFjvyBmIm5l6VJlw84RCxrQz6vESvsPxbs/WARx4nHAf/CqQIFc0FHSVwkcBxz3f8N7if8A7VagZ1Ixp0tRGw6NaDdKamjkk14YF53LW1+GnGZbCIW8QsqaroWj0K8jLdas2NIzpwvlmAOKKKGojbNm6v6lqqfBQKMTkyDTpTVRQxRt1bf1Kkq5ZpbM2JSFzD9KeAZR6XcS+JSpZgjusBhUA6x5Lst3xD3KXl18FrE2Oni1ZR8pH+rO0l2f7QK2lh4U5+0RD/dVYDKH81VT1Fxk7P8AmJUWJYgEZ2O93ncy53l3OhY9DRy9sMDrnb2jAoaYulzw+R4v6dzJqqo8AxiUfY8YmoNP2dXDeI/mBYqWSGQtGt+l7VFk/BG+Od7vT0qbkVomX2J/Z7jO46JqfFoG/vKOZrrfoe11ma/D6zDSFqyknpfC3HjIU9DjlXSuPDqCuz6s1rcE7XYqUHDqZHng8Iz/AIo/pdWpuJLxowAWl5EStMNweeotM2cAfxZLbyYfg+JEUlRhkMUpeKm/C/wU2HsLBMAnhmIT0vheKduKD/mV7mDiZQMHPMWCNiDPzVtS4O0ZlY7lr4tymlhdTg8xRynTVHnwJmIv0vqrGjjik1vkpT9M4EA/qVeTJpoqamjjsICyEvUq46Ph25Za8rVrJoWk5SRS2+ITYlAmo3G5wZh+HJJ2XFGfmozK3JlKwjD4SPOo6W5fUpRRyQnm4XD32p+Gwh5OP1KbkaKJb09UwhoYlbyVlDXRE4NnZd/Us4Ee3Y3cnQI4+Rvalsy6RrYZAjLTd/pUkJmHbkslT4lNHpncPxKXT4sZSFxG3Jpio1tNMwllldd6fEtGEbYW4RGzDVM1xj1WfD81ksFxQqOX2iMLpxb8OQukH8/mn4qp9Xd3Ii3ORF1KrKRrWqGktfTd4fUpRVEFHERyvaItdtWVo67giT/81zEcSPgZszkR7WHNP+JSLWftMHGypgbhfF1OkHagISFm23PrxN2SynG4ep9b+HyTB1Fra53O2gqHIR6hhvaiPEBFr2ER8PmraHFoo7nfaXfqvJ8NrJYS2R3jncw+JaOjmnm03XF4ULIWbebtIwnkwbfVnzU/CsYOQ43CdxF7v2iyWEUcklTnUs4CPITbaSsJBanktjk4odLRh1EqTsLR6RR4ockN7PcWQ7VNhxyS4r42t+LavO4ZJI72iqbcuZZ7RVpT4xWDELSGJCW7d6UuDTiuDbx41Tlob2F8TKfSYlsFoqju6RdedviEVRdxJR/K6UVVw9Wlt10te79KeqZnbNviuC4R2giKPFMIoq0e8ijtMfzMsDjf9nPsVjHEkppKvCJC8IveF30q5gxCsjccpHLPkJK0kxhqenAJJGOoN+nPRv8A1Qtl4kU9X5PDse/st45T3Hg9fTYpF3DmIEvNcb+z3tL2ZOzEMIqIBbmQhcP6mX17DjjRyjncGuhKyDHoJAsnOKcXbpkC4f5rVZckf9mDwwZ8Iy5iWRs4F6SG0kL5dy+3MX7A9ku1Q51uDwXlteWmARJefY9/ZXwDELjwbHHopX5RVIbf1K/yF9mT6d/R8zDkPelpavU+0f8AZr7X4GEktPEGJQM37SBrv8F5vifZ3F8FImrcMqILCtcijK39S3WVPwzGWOa8oi+9cLbqyEZGJ8s2/ii93pWtmIr127RBsLTS5FdutzSAV21PQ1UtO2yRwz8IpoJO7JO3BysQWcK+Q+8iV92X7Jy9psRipHqI6ITZ8pZR23KnCRvK796fgxCWlLOKWSImfSw1pFL7Jbf0e0n/AGW60pM6LF6avgdhsHIgPluu7slIw3+zDjA1EXGYCgu/EEXG8h+HNefR/ax2kwmOAMLx2rpxYN4jKRa/vTg/bN23rKjOTtLXl8IyWj/JCLbi+ZHp039mHGKeSWWgpyKD+7CcxIrfiyVj2a+zXEey/aSixDE8D4+HU13HiBrjcnbIbfcqv7Ou1Ha/GsYooazH66ULwI75iYRH0+9fSL1FwA7mxeoupEpuHBrixQycoycPb6gwmnKKLs5iNLAL6hBCNrF+5VvbXt9R452PxfDIKLE4Kqspzhj4tOQgJ/Et8Egc2YS/dzSP2ctDjhLPlcArntHbo68mJ7IfahhmD9lcIwyokrop6GkGGS2nO3NkXa37QOy3abs7PR4q1VVRDaccUtOQ2m3S9yvO0+ORdn+z9fiEFJS1NVCF0MRBtMl8w9o/tK7SVGDyRV9M0VKMxTPKQFdc/gu8h9K0goTZjJyxqim7a1FBJiQSUdM8VPE1rRg25yuWSxLFIJGsCkkGV36yD+SGbtY5D+0Yiz6s3T83binqOz9PRPhkXtsUxGddxP2oP3W/Cuh0edzJ2QiqgqKcIniCIQ8UYMJOpFNhuzNge191xKrq8UaomJ4oGhB+UYmRIaTEpKWpilcjtB2K3qH9LoWRRJcGaWkpZBmia+0BO76VP7QYPFiEkMsMsxy2PxiJrRuz22/lWam7VSySk8cUQDnc34YigLtJU2ZZt9OSvuQIUSxLs7JGYvft+JxTcmEmLZObW5qvLGCk/aOxW/Cl7cBCLZNz96q0VUiwDC2j253a+LzRBhcdPq8piT+l2VaVcxc3a30o2qAINSb3aotE6sucOjpsPMZDvMQdiszyu/MyrZKWAjJwOy53K0n6U6NYf3ebhFHwmcRcia7c6jBUQSOLSBb8QptoSTCChAiLW7TzUzF6imqqOiAIAgqqYLDqYy/bD4XL3+G5RZIzhAXcLxPaxC7lcopxuJDm3UpbLSIZi8hpFC/PwqQcb56Ew7UGonqzcvC6yZqmNcNshZtqAYX+lOnI+mnNN8R/JSNHLX+FDbu1FvpSKTxIbn+pOjccEjHcz2o/aqjb+KZZe9MXJXF5JVELkTIcQqae7I7s/VuVlVduMVqsPeiee6D6BuL8yoWJ8ki97rGWOD8o1jlmvDLmLtdWR4dFSO0YiHIiHc5fUraH7UMRjiJmgpQlyt4pCX6vmso0d3NCULFdkuOSxy9rO/HmyQ5TNvWfalWVUI8MIgNuZRs/4r+olA7Vdso+0GB0VMEB09YN/tUoyXBML9O3ut3LMhCw6t+lI4WkLN/6Ulgx2mkVLq8k04zZpKX7QqmjiowOngnCmYRt3DcpL/aQ9QRPFQxxX87elZD2UBLXNGIuLZNtVvBjbuiV1OWCqLN5S9rDrIIqeWCnp6V/EG4mUTFaeOE546KpGoiY7gkHbn+5Y65x70XGMR5uKldKk7gD6tzVTLwqiopSikBriHqH1CpMXCxQ5Z5JQozz6Tu1WfhqJbTyltta7c6H26S7U3K5afjshdQvEjVH2dOQDeLFaWUOrZJbmoB4LiIgRxyAfrIZmVN7ZJdzZENcd2mQ/uUxxZI+WXLNjn8US4ZMQoZMwlOAncRcs1Kmxqf2vOWUCFg33NtJ0zNM8NNee4nVPNI8xZu9qqGPd2zKWVwXDNZg2MPIcoQBxQ4bnPEPUIt4hJDg/aTCIa2KSpjmANSMxfpb4Vk4ikhcuHI4Zta9r26elNvH08iL0ol0sJWOPVyjTXlFzi00ElfPUQGfAl1jv6k1BWNTmQtPIOb6Wmqwo3tyz5eFckp3J82y5IUIwVUZvLOctjQ/fGITTDI9XdY1rXOrLCu0GIjitKz1jywXiMgSHaOSxoRnGAkzvd3orpMtHdN4ceSFUVj6rLjmpJnoPajtZWjitVAzxkML2gYbmIVVxdusUoy4kcrXZeXhWU40g3Zm9ro6aEKpi4lZHT27WGRupRHpsWOOtG0ut6jJk3jPk2FB26q5K8qyQDqJ9NvhfJbnCPtIwvHBl+8Djw6ywgE2Ivqa3vXjNsdLoEvEL4WUmjmjkA3MyI+70/EuDqfTsOdfo9LpfWep6Z8u7Nj2w7SUlZ2po5aee+lidr7WIeRK4qe22F1HCeN5SO929OTeF15sckc1u+23xZJuoJ7Rs3ZPbaKldBj0UH9CXq2aOSc19nvFJ2dxKTDwrIMzozAj9pJrRLdbtRYj2dxuqwaorIDgipTjlFpJ6gAIyBtzCN2ea8Yre12P/c44V951hYWJ8VqTiFZcqQ66tqmslqaqwdzCRlavMx+m9Q57TkvP/wDh6M/W4ShoosOUXhMgaQi+IvEt39mFCddh+ItxGujMSa6QR2vt25815rxHuHLM7WS9oMYeG19ovdtLxL6DPheXHpF0fOYOp7WfuyVnvXsMUOHVUlTX0vtEMzRR0gHcTl4rlDp4aaOkKorJHgizfIQfc5f9F41DiFYRXnLMQm9z9RXP5/NSyxCsqN8skpFlbudcC9Pa+z2H6rGXOhvB7WRx5xtRsUQvbdnuJTMIxCLGK6KnaIwE31In6V5zDWTwjlm/0p8MYlhHNsxL4dq0l0f1Ezx+pzUrn4PUcSjpMLrBj4hcI/ETcstpK4Ds7BNShUQStIJDfcZiOnwrxen7QSxl+JeY7tufUiPtBWTBw75ADuETK1lxz9OyNJWehj9YxRbuFnsNTR03BBoqiK42bcRjoK7Q9k6zEJYmjjMuI9oSj0EX1LyCkxqWMhvd/TuVzUfaBiMlMNIFRKFPGOy17cndZS9PzLiDOqPq3TzVzgeGNnnq6RC9vN1xxtZN9Q5uvqD4AdLqzz6ULc1zTPJdQB1htcnfb/qScd3K65K65snXeryQAVqXi9SQ8+dyJsvzIA6xPmiGRuWqa4jeS7dp1ICh8ssu5A5W8kOnhdccrkGdBXMhIbR+SFitHX+lLiMXP9yCtUDpn3pwcu57kIE1/Pq8SE5m5IKodbLLmuoSmYR7k28zZc0E0I9vcl9JfmTR1DbtU08zkjYGrHZZG3NmmeJqmyzISdd/ego6/SgfL6lwuS77s0BIG61u9FFlb8SHS7REwoM6OuT7dGTRdXqTjlah70CqgRLqSue4WSfaKWqAF0kl1XNok+aQZoARJfxRW3fuSQAQTSUriccjgXqFXWH9rpYTZq0PaIG9O0lSkLW5tuTdqAPT8FxTD64v93qGG7+7JrTV9TyPT1UT0Zy05laLWvcRl8u9eLBHt5q8wXtViGDzicdRJKBNZaT7hHyEu5Jk0vs9ax2uwulpTixSCIMX0ICw8LZi/wDxR6Bb4uaz1TWFJTi09oU5NpBHuJvrNUn31RYlTcKnb2U2e7hm/P8AMmgFyLIs9VKjRblYdRYMhcPp9KCmkcZheRto+FEQsNrM283tAeoj9wj3qyjw2ovOmrWkp8mvejgZiqPzE+kbfVqqckuCknQ/h0MtZNHwqaQ7+gI2uP5q+9hbD2/HkEZxfSIMjMfqLk37tVAw6sq5KYqSMBoKPN/wwN7n+ou9SghCG1ge65lOrZLaS4G23Sl4SPqt8X5kjjtbVkRCZSZN0vzReD6fUt1BGLbGxEB87vSnBJreW3LVNlufNkVzj33Ke2mJSZbU+LPxAed3qhBmFxl8m8KvqDtI01rAbxZfyWLubL1adKmwxnHCMtRJHRxG9rSSdRe4R5v+VZvGkbQyTbPSgpa+qiI6d46wGa5+AYkQ/u5qHBNFUaSBcXq8lksOkpxxeB68amLDhbfONvtL/QHJvzK2hqsQKQmoHp+0NKO5gjcaatAfiAyyN/pJc3KZ2qRoQyHk7bUQTcMnYNvnoqeixyjrqgqcJnp6wOujqQeKYfyvz/Kp9z7nNlXDLJ3tTj3v+VSIKxVYyeFn2o2mjj5mwll4k9RWaKmxLXMGaUvhfcrSmxAJGG9/ykvPKrtRHQ3WOwy9124lUf7TVPtGUsj7t1wup7TZPdieyhiEQ9DdSR4tLHcbM/1eJl5LTdspZJGihksNvzLRUXaqpktjldiH1C25Q8WpSmpeDbx4tJdq9tyvMNxyelGxjvB/DksNFWPMAl1XepPnigYeI5ncT+FZND8HqdD2wiHQ24Zf0l+VZLtt9hP2ffakJy4hhEdFXyhpXYe/CNi9RC2jrNwdqrnJnC619NVaUfab26YXM2Dw/CKnVmm0WfPv2hf2J+1fZuGWs7OTxdoaIMyYI9tQw/SvnTGcHr8Drzo8TpJqOoDnFODiS/TrB+1E8JB+KxxN4s1L7Tdn+y32kUI0faPCoMUF20kMPxQ+k2QsleSe2n8T8taabh2szqfHiVr5Z9S+tPtC/sI0dQJ1PYrF5BMtzUNc7F+USXzN22+yntZ9nNWUGN4RNSiz6S5XxF9JMtU0zKWL9lQ2IPHa7KsqcSkmmvd9w8kQUtRMOamU3Z+SZ9Wcs/Sh5Iw+QQxyl8YkBq6WTR3ciL1LvBOoIc2/StzgH2Y4hixfgUcpj6rVt6b7OcH7OgJ45jFJQZc4hfiy/pFcM+uiuI8nq4fTMsuZLVf7PIqLszPUFk0bktdgn2Z1FYbM8fUVrCLdS1tX2y7L4LcGEUdTiRC+h1P4QfpbVUOK/aNjGKNYEkdBAL3MFGFmX5ualPqM/wAVX/pq49H0vznu/wDRp4fsxosBtPGKmlw0R5+0ybv0812o7XdkMDDh0FHVYzKPIz/Bi/6uvNHkeoMjkdzlfV5Ce4nSbkrh6fKbvNOzKXq8carBjS/95NlXfatjdR+HRNTYRB4Ro47T/W+qy1XWT4lMUtVUS1Epc5JTIi/mow5CJLhSNbovSx9Nix+EeLm67qM/zmGJMSTSbu+1Bb3s66W3T/kuo4h0cveSmU0cQgdRU3DTg9riPUZeQqHTxvNMIA/V4vIVFxSuaom4YfsomtAf+ahspLZmspe0EtcAg7AEWVscQ9IAqbGcSPjFGDOItyJVeGVhxzZdWe3mrLEYXmhJ4wuPK19elklLg35Bw6+oPPr0uV3LIHAFgNxCn2tb4j8T/l2rP0xVFDSA8bsMsp8KMR6s3Wgp4YKOiGBp2tACAzkbaTv1LNTplVRuQxaih+yzEcXnwtsRxkWDDIaopHH2WGS4r7W5vty/MvJSG0V6Z2Dp2xTsVjeHuDyjPSSk1vrje8P8pLy8d3PxLdfswyfIc6dM+lLblkO1D0nlltSctEzITkwhzTF3eiO23qZAxadSImbD4lrWttuT8ORNm7KNGVz91qlAVraIkXQTDbrkibON/qRgNwF/NCRMPxeSC6FxOr4Vy5ytd2Q8S7nmjHLyuJAxyKMi5/pTxRsL7WYSZNRyMN2bbidOykw6oARDb3JdWufV4kBTcPyuSGbQXza1AB+px6lwtvfzSKS0cskhK58stuSAFbrcz3Jsdz5epOWj5Ju60sn6nQAtRf8A7UnF9uTbmSIrn5WormLmzfSgSGrfdckO0bepOgLWfEh6XLS1AxPI5P3JyMg2u/V6U2OXMn6Uu/PNADpWF39PqRAVw5PtL0qKeYmWlydDO7XNUgJHEDo8JJ+aQ4YhOAziLLQontJR9ObM6lhG81BKzeDcpmuC15Kv/wDN7tT2fqRjavaspx3DFWRjKJfm5q7w7+0IxFninZ+nnMnuc6U3D+l1gO0lG/FF/EO1Zwo3F9WXKmdaR9BQ/a92Xxhxbi1OGmTalUx3D+UmuUo8Uw7EIr6TEKeqH/yz3fpXzlouiVr6PalKOwJJHvdTIAxOZvbF/UooFBIGQH1MvG6PHsQoTup6yaIvhMloKP7UMYpxFpwpa0c/7+Hd+prVyPDM6FJGzr6GQoieN1m6qll/vAYv3Kwpftcp6g8q/CLRy/8ADSf9VZwdsOzGJFYM81GTv/fw7f1Mo7biJysxM1Lbya234kz7Kclz2XL0kcFw/FtaapgqM+VslpfzQ/7J+zyiBxEGvi6UXqSmeew0dzjmDCXxLSYXCcYCFj2/Ja2HAY4dDiYgF/C1ynDhLZZxg9vdYmD5IGFYWEwjJIFw+laGWEKWnubIb2tAgclKw+M44RZsxFT5RbhCDsAgtIx2M2ed12B8RycDvLuGR1Fp8PrYzzgOQCHb+Ge1vqW9OlgIyc3tHvEVOocPiEhfhcIC5XdTktlGzk9xjsI7N4hiEwnV0kFQL+ImsN/pIVoqj7KfaIuLSYnLRl/wpW4osX1c1taanAYhbLd6lIcrbWDK7+kVt2uDeB5fUfZ/jeFhnURw4lF/xIJrD/S6qZaeOlI2qIqilt58WO4f1MvUMYIyay+4u8iWFx6aSjq+HGbieWtr9KycOQbopooY6i72aoiMm8IPcmmp6m8mNto80NTC8zjxwaX/APEa5OQwyi+UVRNTiPpe8f0uoaI2B1HU2fRWeH4S5eznJIBHNcQwD1CPqL/tTMdRWQyictPT1mXIRuiL/otBgk1JHIctTFV0857rjj4ofqBSki1ZcRYfFDGPDAxH4lGlp3j7nThY9QFKIBWRX9wk9v8AS6ljnI2dm3vLNXRqRKaE5jFs2FTayoip6fLJrma1MYpUNQ0xT5sI9NpbtyoJsQOS0X3GfL/uQ3RViqZnIyPK0R3c0dFTyVxiGlxfqVdLUANzs77cxuQQ1UouM8ZuJM+y1ty5/wCRPB6rgdHBQ09zgJfT4lKqMYwyjlyOwajO5rell53DXYxNGLHUSDcX8FB/3spjORntz6i6n+Jbgb7Hu20Yw+zQPcI7jn5Z+4fcs9TY9JTm87SkJHtu8WSogxCKQvxS2NyEhRBNFUSjmbjmsmwNbR9qpI2Fnl6eQ+FWg9qHqA3vIRP4hbqXnzV0VxZNt7/Sr7s7ikskoRg0RRZeMLhTTss1FMX4gybxJ1c0ld7PJe772bQfCPxIAxALN8bjEHIA3XEoGLYo9OGTgAh4BHxEtEhNlpLj1TQiDwSuJvzMnu2/SrzsSWB9pK6ePGO0MOEEDbL9t5fCXLJZz7Oux8/bzE5458TpcLpYwuIpTG8y8IgLq2x37D8Yob3pjgxGIuVz2GX/ACdOqJX7PS5vsvxuGHiYZiFLilKXIs7bvpLk6zGI0eJ4PpX4fUQWv12bf1LzOIsc7E1BNF7dgkuf905AP/R1sMJ/tKdr8DjCCrp6PtBSs9ryThZKbfU2n9KhtxKtMuaTEj4hPFO4af3a1fZilxftZisWH0IRymbZyHI1oxB5kqCj+377Ou00gh2gwOq7P1RbePHHfEJfUGv9K9O7KduOymC4FUT4JjmHFRZXzT8T8W3/AB/cpci0l+we0XYnHeyMI1AVdNVRD/wJHEm/K6zcuMBJD/8AUKSGoEntcZYRJZzHvtUPtliHHd5Qogf8H1EPqJT6TFoZAA3fZl1EyEhtxvgg4z9lvYPtdET1GDtQSnuY6F7fzWrznG/7JPEuPs/jsZj1cCs2H9PkvTSxCfEq2CjoqJp62c7IBH/MvT5vstChw0J5MbIKiOO6ciC6Ij8Vvfkk8koeGNY45Po+F+1X2I9s+ybHJW4PLLAP9/A14rCTRyU52SwFEX/mNkvvkcQxLD72jnYhztYo3tz/ACuqfGKfAO0QkGN4FSVBu/WMdhP+YVtHNP7MHgh9Hw8w9+idawhLN3u7re9fUGO/2c+xGOAcuF1tXhE5PoMlpgL/AOK87xz+y/2ow+6TCpabG4P/ACJBE7fp5rdZ0zB4ZI8g/ciHp5q5xnsXjPZ0yjxHDZ6c8ruhUml3vW6nfgxalEPwlk7q4wGhCoqYgM3HN9xC3SqYdy1v2cw8TGRcze30j4l0Y3bMpPg+g/smwcBxSnkka+OGO5yz6idezOLR65WjnqsB2Fw2ePD+JT5CWQ5ktxHIdgu4W+ayy8s9DAtIEosiBRZoQqBI/wCCdCRuh+pIiuAm8XT9KyOmyvOnjkvjcLhy1uWB+1Ps+GPdlqmiYI5CDc0VtufxL0uWGQtQyWc7adm6vEsN4lJURwTiYk/E6eHrn/pVJ8mUlwfD2PYK+G1ZwPE4EB2uqtxAe7+a917ZfZTX1Tyz8WM7bvxL7tq8txLsjJh7/iHt+hatM4G6M1HJtHJEMjknzp443JsnIh9KG0O9nL96hpk2Bdt6l3VJhYXHON7fmuGIZlkD/wAUtQsTE/e/Lkj4jjzQ2sPe6RCwtk7quRDjTPciGZ0z0knAECYszcfLRTbAMSMtWztQvI+XWnA4dOIvGxFL38RhtT1PilZT3DFUPEJ8yEBWiALDcQrMNqRlpnO9nu3BcJflR11RLiFXLUnHwDN7uGAEIN9IqIM1RG+yoO71C6N5quZ4hecyy5btyasAT448sy+llwyPkef8E8w1kZZNLJc/xpDHUZlz156qyYkcI3kLJupPtDNbpkQp5ik/vAuFSY6c5BufYL+JQ5anRCKZWMJ58kjjPyVoVLHGb5GR/wDNOjDHIXxelQ8qRt2mV0GD1dVCc8UV0QdZdKj8Ex7tvwq+kIpGBjMys6BJ32pAL8tdzKXnQ1hZRjRySDmzWj3ESU1GcOj2OPhIdyvJowEM3cguTQ/iMVjtao72xfZoph82zSt3Zs11ytjoAIifqu9PhSClYT06fVksI0nybS/SKvgn5IeG8b6s7EzqzOnuuzzJN8FhAtm0fCupSRzODsicTzZdGRi1yThZdzOmxh4haM7iq4BbHCFifl/NC+RfJT4cLeQM9eeifHCWuLR7lk8sEarFORT2siIWyVyGD7R0u+l0vu20BfLv8kfkIf47KRo3Ii2p+CQIwvAGMxfQi6RVl93ny0UDDad5Gly7pHzU91SQdqhqYpag75HuJBwy8lYnRvG2bvbamvY3+q5Cy6g8RD4fy+pTKWlETzqGAhJtm+0vqS9jMbs3Q+yny8KfdRLxDvDpLiZ4nIv/AMYUh9kjMc6e60rv2w6oocLeottZ1IbBZ7c3ja1kn1MIih0s5ckWbhzFnHTAIl7+SinQmR9Foly12q5ioWHmyIKeMS6bVhLq4fxOmPRTK4MLcQyfdnyRfdoW6tuVhrG+0Huyt2sgYdy5X1X+zp/Ea+iAWGh3IgpXjzsfqUsR/Dybcea48JkRHksn1X+zRdFKX0RnzEMr2tTnEPoBxt+Se9hkJiLNh18062HyEHJrlP5K/Zp+DP8ARFiLcLHu+JclyIifqLpU37pe12/yul91683/AMya6mP7JfRTX0Ux07EItk+jeF0cdPCIDmytPu1i1d3u/wAE49Ddv1WvfRi+ln+irCEbcma0c11owIcmzFWL4e46MG75Jfd792Y5+5Ws/wDsnsT/AEVZ04c77kJwxiA5uxXeFWg4WfiZ9qcfCdOXxKu+v2H40/0U4CElwZdPNOhGBaMyuAwVyItN3wro4OxH0bWWf5K/ZcelyP6KYoQItGe1EULXaNtZXY4WAna7dKkBhcch5MF30rN9XD9my6DLP6PBzhcefUgIerNlbnT8QMtFHmp2Fiy/qXunzVlcOW5n6URC3k3NOyx288xTFu7LqUFIVooxyTTlaRN4fSkVsYigodGRskuJaPdco4k/JDdbd/qQOiSUjF8kgkt593JRmL3IrnuHP9KVlUSOI233otepQ+J5+FFxnIEyaH5ZGHRnZQ3zu5vcj8LoPFk6ChFmQc3Sucbcs0i+SG57viQQEUj96Ei/SkXNc6kAdcmXEku5AHeoua7+9NiVumaLUkAdfmhtXfD3Lg8kAd1uS+JdEXS9yAo54uaVo5aLpZZLg5Wk2XegzYL+pL3eaK4l0d1rIEBbral73RGO70pHt0/yoA6/y/Sg6tV2238y4/PJAC6brURfpSLMS7ku9BLOxk9+WhJ0iK4sv8EEW0k7oQ5aoECRbRZ1KpMUqKHWOXu6Zdw/pUJ8iJEOVw6vokwPR+yXaakJoqek/wDp2LSBZNiBvdNL9B/3be4Vdhgb4eJsH7U33mW4n/8AVeQPt1Z93VcPUvSezfbikrsKGLEZ3ir6Zrb8ruKH7u9Sqiac5C7ioxj/AP2UfBEbjZt3qVDU/aR2epZiCSpmPz4cLqVhna/A8WcY6fEYhN+QSvYRfxW6cDLtzLNxcSHRCUfdncps1OcYDeHVuHydRzyjjI5DGAB3GZPaIrQzpkdodxD4UpOHSwlPUSRwRN/eG+QpimxZ8YM48Kp2qgB9a6e4KYfzcz+QqfTUcdLIFRPI9fiI8qudtsfuiDkDfFzWbl9I0jD7mNQ+0TQh7PTPQgW72msDc/0Q8/zOnYYY6eTi5vPUO1pTyvcf5fL5CnZSOQyM3Ms91xOl7OY26d1ylR/yK2/xBlmaS3Td6vUuRk426bvUK7aEIXy9PxdLqIeJBcXBDIW9Svgg0ZY5JJRhTYjFBi9P/wAKsa8g+k+YP9KOlrmEMsOxeWjt/wDA4y3tEP0jM28PzZrKjM5CLudw59KkhUXWg+4fSs3iTNVlcTZF2mbDRE8Vwyaii78QpH9rpLvrDVvzCsvjHaiWSaU4pBOlPonge8HH6k7BXS4eLT00vs5tttF+tOy1WEYhceI4VZUF/wCMw0/Z5v0tsP8AMKz1cC3kUzLtiRyGLmZEXqJ7kYzcYtDMi+JaEexoYkHEwrEabFiz1pam2kq/pH+7P+SgHh/3fX/dlYEuF1+drU2JBwTL5E+j/lJaKaIcH9Cw/EI6M87X9+i1GC4kFVI+tpdw5qrfs6cMo8WncSLxD5K9o+z9JNGLR5xW69ab1ZeNTiWr9oGw+EZYDaeoZ7bSdRAxiorDI5Wcyfc93hT0HZ2ON8nzHL1JVNDJGP7O4G22j0qFCBb3HIai5tn5lIp+IWom31C6roymjMmOMCHuEfCpUdVSDNc2YD1WZo7ZSZqMNqHhjEHkuIn1WxwXGI6e3Jnch56rzSHFIhuMJ4/fc/JPUfaZ+IQBE528/CLLKeE1jk5PbqPtRbpcxCrY6ygx6jKmxCkp62nNrXiqQEhy/evG6PtFPyeNxHK76VNbts1OBcQ7Sy0EelcbxNHUssfsj9sP7I/YrtFUe2YHMXZ6od7jps74T+nyXkXbnsDiv2RhIdN2ElxGAP8A+ayvxov0t/qXsVD2qkqjyCouL/h+FbLB+208MXDlZp4ia04z3CTLkydMsj950YesliVY+D4Pxn7RO0GOCUUuISU8P/6NTNwQb8rLNONzk5vcRP1Evu3tl9i/2f8A2mXSewjgeKm3/wBzRvYLl8Q8l89faD/Zb7U9jxlqaB48boG3MUDWy2/Su7DjwY/bFUed1OXqcruc7PGSHvQ297Zp+eGSnlKKWMoJR8EjWkuLvPKY3+9EPLlahu3Fmlrd3IGF82Q2655om2oX6rmSQHdc80QXbs0AbSUykp/aJxZ329TpgHLlQ0Gpfizcy+BUNTkJE7NuLxK3xIjmmN87Rba30qjqBO4L36t1yxkbodorxmBm2jn1LQwk5Rjn3eIW/qVHRi8hZMHfatNiGC1mH4WLyvDT8W0WuPfa/fao2S8nQot+DPVdUcNRx9D6hhL/ADGmhxipkh4WbnEwWiANtFkq+OOoqM2ZygjZgAekRZk0N42MWQg+20Vmx0ez/YCR1WJ08FSYwUcjkB+IizF15UQ8OQwz5G4/1L0D7La5qXF8Oihfx3OsRiUbU+JVgM3RMY/1LbH4OfN9EbS5dERu5bSXTFuaQE49y3OcE4WLk+5ANO9ykeLRk1NI/c/ztQKgCyz2p2Im79qaDc/cP1Ix5aoGSmLYLN4ua5KTjdtQlM9uWm1DMV0SCkNcS0uf6VJjk2C2b8+pQw2jyT8Mnd7kEj0med2d2vkieS7qSH8TVCQ28/EgsTbj0Rjlnk+1N22tm67d59KAHCERLLO7NG3Ldmmgk2/Cj4j3Do6AHCJibR+lN3WoLrn0738SMffmgBdQcnEkVtvwkjDIbfUkZdWTbkANdPf+Zc4l3mRJ3ht4nTd2u3L+CsDnTrqRLolt02ogF8s3ySt6fUqLFoWviRANparoj1J0Ba3XJSSxdyk0dV7PL8BtaY+bJhLxbU6Be0h41g5zXyAzHEXK1upZyXBZCAs4/wA2S29LVHTvm2RD3gXSSsaWjw7FjKM5WoCy0vG5rl52aM8fu+j0sChm4umeQTYSYns/qTB0Mg82Xt2JfZDidRT+0UXCrwyuuge7MVjKzsjV0s1k9OYG3O5rVyR6qL4s7Z9Fkj9GEGjLLPJOBRyEeTg62cfZepka9qYzHO27Lar3Dvs3xGss4dG8t+67O236lr34/sxXS5W+EefU+DmXc6t6LAbtLG/1LeVPY+jwUSatxCMZG/uIGuK74lAnqqaELKSBx8zk6iVwcp+DOeLt/wDYyBQ9n6YZQ9rPhRDzubclFDINROwYxU4XGT7CF3OJg+IURk5DvfcXiUihwmoxp56SmieeoOE7Igbcb27V0PCkrZyxy7OoofoMQ7WDc2GV+HdogbmMRsZ/pe11ND7SsTwsyjxfsvMGTZOUGYf4ivKsX7N4x2bnsxDDqqglHb+LGQIaPtRi+HvnBidTEX/4hWrnSi/B2ShXlHtdD9qnZusMGqJKqiJn6ZYbhH+C1NPjmAYtTg9HjdLPdyi4ggf5hdfPn+3VZVSZ4nSUWJD/AObCIF+oLXQliXZ+qIuJQ1VBd4oJGMWf6X/7lfK+jFwUj6aw7BQkPinYZC2lr3Mrmmw97xM8hJvdqvlWmrvY3H7u7QyxeQyXRWkr/D/tE7a0ObU2M+2gL9OyX/Ec1opKJjqfSsmUf4QPtfxCodTUR0NORm92TfwXh1N9vHaHD7WrcOppbeZEDgSsB+3bDMQpjhrMIqYDNrb4phMWWncX0Oma/H+0zQsLUx3Sl4ibksbLM8kxGedxPcosfbDAcQYcq0opf/PBxU+P2eZxeCpp59PCbLH7M3bB4khBmzXD0qTBI0Ig2h1B9I+FlwaeWMtY3u7tNqv8JoWLmDXvuuTb/RlQxhmGz8XKWO089SJtqvAo5YS/DyH6XVnDS2tmzuPmKO1s8mcx+plWmxouCE0PEt48cco/HGxqLikeH4fTFKFFIJ95UcxQ/wBKdxgmo6YZZHMR9Qt0rOVOKe2cXKVxpfGRMo0kKc6OjjlPUCTPUVAB4Y6mNpf6h1/pTUsJzW+zz0k9762TWGzfSdqpjkaQ8wa0R6BSt6S0FX20yFlf2X02FvGbviEFTTgO0JOCRB+sdFMpaGkyEqerYyL/AIRjtVRhVVUw3RxzmAk3SJq5hqoJIxjq6KGsHq/EDd+ptUu2aLKiyhEBtcDcS+JFXVEcNLLPLvEG0EWuIlAtwwREgeqw4i/4U94/pNSoKOpxBxpMPxOkqaiZtgVcJRF+prmU1RspqRnTqIaiUTeOIC/TkKZnkjkcXbMdNE1FVRSYzW0eMPLh1PTGUPFoYxqBlmYtz6kLOAqwmwWIoAkoMbw/EfOOW+mlL8pDl/UskgfgrSFhjybP6VZYRiR0ZhluHw/Cq+sjnodanD6uCLP9qMd4fqC5lFbEIqiYAp5RIyt6tuSbRCtnqeHY800YmeTC20N1tzpdoKqCSkCc5WAs/F3rIHiTCEUNNUsUEe20m3F6iUWqxCWa6Mz2ZdPhSKJ7YtJxfw6i0u7xLT4P9pHaXC7RgxiUAHwGdwfpdYGGMI94MxW+pSopqiRs2AOF4riUqyz2nDPtyqKhuBjeFw1od8kG3+l9HVvF/sJ2uYo+E2HTk3V+y5/yXjGD5kY5hcvYfsl7B/fVb96V8bfdtO+yMv78/T8hVuvsEdr/AOz+1VT8bDsQciflBUtbd+ZlgJOxZ4DWS0krMJge8AK4bvTovf8A7Te20fY/CQhgNixGpa2GMfA3iNeFniUZbM3vLc5eSxSsckWtBiz0sogbMIB6u9amm7QQVUGUc8UphuIBfqWChrKeol4ebEfVaS132b9jZO2GLVB07jR0VIFs1TZdcb9ID71raiZpM3f2V/aV2U7M1FVJjsdVh2LTHbDVSwucUUfpEm5XL0LtPDB9qGHU/wDs32roDgh3HTBI34xeG7Is/wClebVP2P18wE1JidLWj3RThYX0+JZnFPs7xPBT4lRhkoPnc09I9wj+ZlnUJOzohknBUb+s7E9q8FYmkwyWtD10ZcX+nmqYsc9jPh1cB05jteOpjtL+aylB9omP9l6gmo+0FZAQvbZL+KP6XWjD+09PYMXaDBMN7QwDzOyw/wCrRbasjZEsKynqBzaISue66N+SchIhPOCoICzVdU/al9k+LYTiNVHh+J4Ji8ULnBSQG5BLJ4QuuJuawA9uqyOMYOKJS9UglboXks+H5H48HsNX2mDhNTzxxYiGW/2uNju+kX7llsV7E9gu1Al7ZgcdHKf97Q7Lfy8liG7YHVRE0mYE3MhTuG44eYG0jlGPMSVaonYDGP7L+D4gRSYB2lGAn5QVgW/1Ktwv7F+0fYWYpzpPagyt49NcbW/uWwmx5hhzDyu+an4R20r4zFoJZQIfDnzWsMmSHhkSx45+Ubz7PoYocGZjqG4pNdYT5LQcFpORx8vNYOm7XT38SenhnIm1Ky0lPh7RUxOLtGcHw9QrV5f2ikqXBqzpzG7N2+oUcW3R3Yi9So4ccjIs+Kxi/L03K0DFIxs4lhCX6lommK6Hzp5KgxFsrennaqmjyxT2o6SJwpQd4Qlvu42XUY+7u96fxrEoyjgw+ml4VZXXDf8A8KLxn/p+olc4bT0dDDBFTgwU8YMACPhZkrsa8ngv2z9sI+w8f3ZA7liU25yELbG81861+KVFdIZz1EspFzudeg/bwUg/aVjHEZxDibCK4hIV5zLGFpH+a0V1Jto4Mz9/BDIrSy0TVt3eyPaRIrWtTENW+pC0dvcn7g/ckVgjnmgTGCj9yRCycea23JDxG7skDAOMMs/ElsIVzqf4kD3+HJKogclI+TP+lNPJIP0uje+7V/5JFtuzfb8KKiBKhjcrWd2U1qUBHnuVbFIw82ckTTAR83EfTmmJlmfDjDM6gPpj3IKeR5i06fV0qEEgFczGI/UjbIS2ShaTeF0Ek+0B65wu+ad9s4fKW7L0soDQnJvyv+l04VGxPqJ3P70mti1LUlDMElrm91vuXQqIoyzztJRWo22tk4+W9AVKNuWT/rU9o271FyFdT8Mb5OfMctzJ1sepIbjiBxMeWiz5Ur3aMf8AFMvD9dyj8dF/kzLms7SNN1xNd1clDLGHkfN4hH6WVcUdpd6dgoTmflaDcyJV2oLgh5pt2WgV1NGws8j3Fbna21kTVlOIy5y7g5D6lApo6IakmqJJCpx5FE24/h9yOurqSoeCKCkGlpQe7buP8xd6nswNe+x8sSArsm/MKCaujk6Gf3qrqLBl/CcyDuImt0R09hMTnEZfS9qrtJB3Wy0o6d5jJzjMwFukVeUdHT0IA8+Q8V7WEvNZunxCooQsjcgiz8Nq7LjFRXEHtBvYL3XZclzZMU58fR1Ys0MfP2bsKeKO1ndhL4l1oY79jxj+ZliJcaOo1kvKx9hZJmTFjj1B3Bef+Hk/Z6f52NfRtyGK0smYiyfO17Vl/wDaaO3J6Z7hfwybVTVOISVRZub25W25qKuvD0qh8jz8/V7v2Ki8mxgKzDp7GKnkBxy13OmOz9kkM7SSOJOd31KreRhHT9KQVksN1jsPnot+zSo51nt2zQYhNBGFmZjc3+CJqiPhDq/v2rOHVHNaZncQpe2S22ub89FPYNe9yXFPikckwxuDkOf6lYBUR8Emze/Ppz8KycMhxzCbdaf+8py72/gieH9As37Nrh9dTQiEbhefzVw0b11MOUDwDn+0E7l50ePSxhlTxtAX/EHcSkw9ssXjEW4oEP0CvDz9Bnm7gz6TpPU+nwwrJA2U9G9xM8biP/E80bQvHEEbQGZ5XcvCszR9usRyLiHGQ+mwUbduK0ZxkeOGcW5RydK516f1KOx+pdG/iX0vDjlzPadmm7klDT0hUJSPI5GT/lVJU9uvbKYYjwulil4ZRHPFnc5XXX/PwqFhHaKTDawZJI+PFk4vEfImdd+H0+Ul7zysvqkVP2Lg2Q0uFRwlI8j2+FAP3QMJNxT4hN6LllaTHKQqwc45Rid+nND97U3NmltV/wBqT+xL1hrwkaziYWOryvcLaDkm/asPHkZfwWUfGKYXHIpLn28kxJjUFhM0Ul3qVL0qP7IfrE39G2jqqMjAGkuN+XvT0scFhG5xiI89RuXnM2JPI2yNxIeWu4UzT108Iyg538TruUv0pfTBerN+UeiWx558UBJ/V3oiKMXIL4x8yWSpqx6rBijN7Z4QIhMntuG5VkOKVPGIzlMiYPEq/tz/AGJepr9HoIZCNzbrvSiEbiu9K87+/KwmLf1clafe3soRPfIQmzZ2v5rN+nT/AGaL1OH6NkcMmQu+Q/V3p0KUshzNhEliD7QSRud3EEot3NdDtQEgXSPLf8Kxfp2T9nTD1XF+jdx4bcBfiMWvhdOxYWwxdb8/NYYscenCKV5JLJW2EL8vqRB2wOFjByltF+rO5ZT9Oy/R14/VsC+SNuOHxjza796eCGIdHYRFlhR7Wca0GkMfqUyHHpCMc3crmtbRYv07IdK9YwXwjy23S1NW667RUj5NcSaPxchX15+bEKr8m7lBLPcrWcWEearqgrdGWUi0RdeeSHXm/SiKR9zIXJBrEQlaWfUiLd3P6kBbdG70t3mgNjvSPJlwOvNK7uSu/KSAF4bkm2lkyFs9ycEfNAWBc93woiLv/il8SQ7tOSCmA+VpWoE909zoCFyfPpQZsFvcyVv1IuH0/EiId3/qgQ13peLkkuWoA6WXJctXXFJAC711iSbmiGPwkgDniQp3S3PO5NvuHkgDhf8AzVCJdST88kh+SDJi979SNsxbND/BEG61srkAc9K6W0s2Q+LJd78+pACfl8S74eW5K3REW0e65BLBcm965dbyXS3IeHcRZdzIEdDq0TwbdHZNW7uadHdyQNi0u5ulw8hFskQj3pCPwvaPiSbJXuBEbi06elO0k0lHMMsbuBh4hTXhzzRBncTvlyWfng0VxfBA7S4e1PUBNFmUUwXtd/UqN9pLZY3R24TRS3uQmzrJGNploudM7ef5FpgXbLF+z9rUdYYxD/dHuD9K2eA9uMCxJyn7UPV1VZ/dx2MVMH5GXmZckh5LXknWJ9M0dVTY1R8TC6qKugANowPbZ7re5KKnPIpDcRMdtq+bqLEqvDZhmpKiWllHkcRkBfyXofZ37aK2hYY8VpIsSH/j9Mo/9VayUYyw7eD0547n37cudyYPELQJqeN5SFnK4gcv0i2rqoj7YUnagP8A6XVxXdLxTuwTZ/CHf9SAhloasaiKWaCqDc0omQmJfUtVNz8GGmr5Is2KNXTGZmZOO3c6MJrRzZ7hdT3ximqpR+98OjrCfa9XTPwZvqIhHJ/zCipOy/tVx4ZWx1pZ3ezSWxTW/Q+j/lJK6+ReqfgGmJpiH/UrmjweeoEjMHGIeZCmKWlpMPqCatnalMNrUxg4mb+Vq0WHQz9pPaKODEaHBIgjKVhrqsITmFuoQzTeVLkhY2+DPjwyMo8jOXPQRG4slIiw05n35xD6c7iVjS4bJHhsuIUcUVRQRmInU00wmLE/qJiTtJWRC4ucar5EtauiKeCtDTi8cR3D4s+asYMar46DgScPEaAtr0lWHGi/S/JWVNJHVNlEbFl4fEnYcNMjJyGwep7PEikzRX5IeHYhh9OwU8BVXZ7qLhRf7xSPn6oj1ZvpJTIyxEbJAoIcZpeftOCyXSj9VOdpt+XNMYlimGU4cOfh1BdwR7v6lSgN03EgkejHqbhncTfvWTxfo1jmf2bWgxymrnIIKmOolbnFIxRTD9QPqKmSEBQkDxvb6c9yzQ9pqmakGDGKOl7Q0uVoHXBdNF9EvW35SR4fjFIJCFNip0oZ7aTF2Koib4RmHezfMXWVzh5R0Xjn4ZbVOGgMJSHIA+L4lnsRpW4JSPI4RFteQ/8AKKl4/wBrqTB5eBUU3FlyEwKjnaohlf4T7vzLFVnairxKpKQwGIO6Id+f1F/2reMpNcGE0l9l9S4S9RTnJQUdRWRRP+JLEBHb9SlUeJSCZB0EG20g3H9QrOUeOYje3DrJYBDc0cB2CH8OS0NP26jrqbLE6KLtBEOYe0lJYYF6hmYczt9OrKXKaCOj8Ek8ckpxzfMBLkPUov3xPMbO2e71KpCuCPzIW6jlfeT/AE9yabtA8lwQR25cyIkPlEbc8GwCanp4Qmep3PzEntyUwO0VpiUEshhn1C6wPtEZFfKbyl6Re5TIJpah9PwhbkKydFqbPWML7URla4Hvb1L0HAe2Eo2hmxRE3SW4V4PhsjZj4tWu9K2NFiE8NthWiPhzXK4nUpM9G7Sdgexf2lUtmM4ZGM58pxa02+kl4V28/sX1tKEtX2QxJsRg3F7JO7Cf5SXqdPjEgsGT3Z/0qY/aqWjIeHUGBkPhPkqhOaCUcc/J8OdoeyON9laoqbGMOqaKUHt/EDb+pVFr56ZEK/QSXtVh2PU3s2OYdTYiHfIQCRLzftT/AGYeyna6E5ezWINhdb1DAbbS/KupZU/JxTwv+J8h29zohHv8K3/bb7De2HYeST2vCpqqlFrvaaQLwt/5LAhtfJ1fkwacQtCK52UgKp6OnNiBoiP+9lPaTfCPNNQRtJMDO+3NUFVVSV2J5O918giIqZS1Kxqywq6yUa4YGPijkw2iNuiKmkpuOYcJpxLaxk9oqjr5HkxCU3fpch5+SahqDzJgks0WLdnRRuqaaOOQDCnAhF7Qj6RclXY7SyYScD1MkMs9U9xDFJdZ9SqpqqQaSJ2dhybqUXEpnGHDtbjsI3+F3clj9m8a1LOoHhwFlkQpsCb2OJ27uag+3ANHw3kcyN7nu7k7UEJQAEb2gXNaEG1+zysMu0NK7bbHuFVWIycTEqp/EUx/4qV9n2f3xFpuy8Kra2R5KyoPK24y/wAy3x+Dmy+Q7hJy3oWK0tNyaHJEROPJbGAZF8SXdm39S45XLiCmdcbXzbK1K70ttQ/vS0QSG3SSH4V3S3my6Yh3GgpHGLdl4U7H192qabcutt8s+5JDJQyMIDl1iuF+JqTphvnu7kbbdWd7UwHLriy9yT52k79KHTmzorri9KAE0nSwp4Y9o57lyPISHxfuR8TXVACHa+u5JtpChItw+FLXlqKACMurXJDc/PNKQm800IvdrtFUgCuci1RANujowHUWZJh72/eqTGgik8l0fw2zdmuSDPllnalrkhiOCVpZu+0vcnLm0tNc6W7ksx8hR8gDYtM3Suu5LnhyZrVweoeaaQHWLv1RtI1yDht5rhD3p0OywocYrcLkGSjq5qU28URkKuqn7SO0dZa9RiL1RA7E0koCRfqWXEdfkld5rml02Kbto6YdVmgtVMvpu3WOTQwRPVsIRZ2DHGw8+pQKvtRi9YFkmIVFpcxF7c1A6XJvcgLK3V0l0+KPhDfVZn5mEROJZ9RJsi7n6e9FpblbcSQlc+TZCtvicrlKXyHYZNtj5F5J0CeNxkAnAmfQhfkopR3as/ejGZoyyVrxqCuPMTT0v2hdoaWm9mfEzqqfvgq2GUP0uoNRXYHi1z4p2YoZTdv2tG5U5/Vpp/SqgJGu0e5Fcud9Nif0da6zLHy7JE32d9icUivo8cr8GnflFXQ8YB/OH/aqis+w/HCHiYRU0GPB4fY6gL/0Pa6n6XdyQbTzjd4iH0Pasvxpr4zOldZjf/ZD/wCjAYr2TxnA5Sjr8LqqMh58WEhVU2YkvbqPtpjtCFkeKVEsXTwql+KDt9LpqrxTCsWLPEuzGHVB98tIHsxl+jRTrkj8lY9unn4dHkdPjlfTgwBUyWD4Se4U+faCSYMp6alnz8XDsL+S9DqOxPYvFBzgrMSwOUn6ZYxqIh/ha6h1P2H1lQHEwbHMKxcH5RjOMMv6DWLlFeeC1hb+DsxAVmHzW8SOog//AAjYh/mr7s7gfZrFq6GKtx96ADzF5ZYHtD03ZKLjH2Y9qcD/APvMCrgD/iDCRj+plF7H4DJi3a3DcPngktmnETjJrdPEs8koaOSZpjwz3ScC9Cuk7P48FFg+Oy4kPGGICiYuEetudrr1Ss7VYng9kdRTUhHlqBhaX5si0UuvKm7BzVlXh9HR4dPLDZDVSwCUr5f8H3/EvLsXxKoxKUjNy1e5yJ7iMvi81yYXkzu14Nuojj6VNPyekU/2uYcLDHWUEon4ipZLh/mr3DftE7J1xtficlPpqM8JDl+ZeEW/Nc2kOdq9lY6+zxe6n9HrWPcfFq8paCphrKPpAoKgS2/EPNVc9PJT7JYpQEPCTeJecjt1bMfpe1T4McxGnHKOvqBD/h8RyFHvQn25GwhICMnfd5CPi9ylQ0slRMTyBZbyHp/Kszh/brE6GpCX/dqiQOXFhElch9pgzPnV4PARZdUEhD/Sns/0Z9tS8Mt/YZ7tGcRJrjIf8BUerrK2jfNqc5RfkSeoftAwKobOojqqM89dBMVObHMEriIYMUhEC8MjEH+Kewu3RnPaK+qm4srHpy8Vqdr5qmnqKOkppHgxSve0JBK3gx+M/wBNyvp6OnwuGWskqIfYoAKU5QkEtqr+xNQ9Ydf2hxTDHl+8m4VLBI9pQ07ekrfEpbNIR/Z2fD4sSkspyeKCjhGKMb+bM3V8y6lTcQBPK9xL0my3vseBVkeQPXUEr8yNmmD+VrqlxjsTKU3Fw7EKGsB+QkZQn+k/+5SmU0UlJiFRSlxKeokiL1RmQq+oe0Ek1HUHiMFPXiwWw+0wsRXfU2qqC7P19GQvU0csQNuchC4cvqbRSq2F66cTp4hGnia2OMX/AJo4ZHKJdPT4TUFEfAlojy3jRzXN+k05LgbXN7NicREX93VwuFv5muZU/BkpZgOww+JO1ePSwnw42YiytuJGiBSf2Wb9n8Xja/7veogyueWkkCYf0sWf9Kh+0QDLwzlaKVv7uUXAv5o6PtJV0dBK5uwj0xkO0kzD2oxDaEtS1aHpqxaUf0mpppl7JlpTYlWYe/EiO76muXoXZz+0V2j7O00VJPh1BiNFEFgBYURN+Zl5jTYpTZE54XTXF4oHKIv5af0p+D7qrjsarq6M258UQmH/AEulJr9FJ/pkjtD2wxTtV2jqMVxOW+eZ/wBnHtAB8Ij7hTtNXGMQ79zvceveqsKWCoqiip62knJntYuPwiL8p2/5kM8MuHuPtEU0H/4kZW/qa5lzlvk2XZ3AajGsRgigzkqKg7WL0svpjCvZOxPZ6Kgg2UFEF8x9JSH4i+ZEvmLsT2oxHBanj4ZXjFKLWvsaUXH0rb4r9pmMdosIHD6+nhiADueSC4Sm+oe5aVZSZPx3t1WV2Jz4gcstLL0xxwGQjEHhYU7h/wBvHaPBzFvaI6+LxR1YXf1NqsAccknM3EhdNTUMkYlke5/EO4Umgs9dqft27LdoGs7R9lgkImtOeB9R/wArqEHZf7K+2Qn9z9qKjCKw+VNXdH9Yj/mXieKlLCR3hHIPwrMBXcZ9AOIh9O5ZqUh0vs2lZHR4TjFZHT1DVYwTEEMuVoy5eO1BHiBx+O7W7csvJXSEARs94NyLPcyOGZxuzN/4rXRyI2RusNxYL/xAbX3LS0ElJUNleGu1xJeZUZHGQySSPY/v2q0DEDjfZt+FPVhsj1AMHOZswk2i2mtwp2no6ylPN2b1MQ+JYOg7TSU8Qs5yBr1X7Vox7Re0Qi71Lj5a3blHJXBbVvaqehiyeIDMtrXdTJpu3hlGLPFGBP4ln56x5ucjHm/iT44L08iLLpTtktmwo+0UVQGYSMR5eHxK+w3EpZAGQGtH4l5UeFyCRcMyiMffdmrui7VBQ3RHPaY8xF+pPyOz04MacqkJpG3xR8Fi9IdVqs6bHNuh2Cz9Oa8tHthTbjkke0trWv1IKLts8kxNPIIxZ+HdaKpNrwNux37Z+weIdsDOswuAqw8ukchIiXguI4TiGBhw8Qw+elNsxfiRkI5r6bwTHo8S1p5CtHmfhZaCWsOSI4qmlhxGAm6JwEx/mt+/KJhLDFvY+LjFpHEwZMkL7l9WYl9lvYbtMYtUYY+ESm9ry0L2Zfk5LCYv/ZnMjN8Dx+OoFuiCujsIvzNorWdPyT2X9HhlrjpklcwvyW07QfY/2w7M3SVOB1M8Q/39D+MH8li5heGQo5QeI+8JGtWqyJmbhJeRWgXemCF+7VOuO3kgLoVWSgPh/wCa64tudAW0M32kkxW3O73KfoQT96WmRM3SmyJupmSEmIeSqwCEW80LCw889yV3dc6446Z6osDriGWWb+5IIwuXG6x1cV1tz5unbAVrDyd0QZ8r3/ihb5uibO3u3I2AK2TPrf8AMujIYtc0jrjyONuTJcTQXfzt3Itgd4kglpI65cfm5fEkXmkJN3M6ew6OiUpd25OVdVLWGTyH8NvSyau8gXRkbllaiygqaaWnkvDb4fUJIpJJZiHiZFb6Rt/UhYnzRBI4vmptgC0kl5OA2ij9oqCLr29XJPxR3R5u7Nc6aIWzyZ9qrYVjRlJI5P05obZPO1SdRubJdjFiuzfcPhyUWVsR7ZeTmn4aqrpRyjNrfSTMST5e/wCJG0mn/onsGxHqClqJjkPIjcupCEJkQs4XekVMj/EmEHyEXe1yLwqVJT00ZZhWfpjJSrKeQrrR3Nw/1JbMi2N+ZTShjF8vaIyu8Scho4Cuf2uIRF7fqTtk7EBh06GL9yQxvbnYxfuU0qeITz9pHVx7ulSCoYI9GqGIulyDpWou4QIaF5pLIxa7K5F92yZ5ZWinYagKWplvZyLK3a6dPFGtH8J/4pponZkU6GQWzyttTBw22v6vcrEMSjkcgkiJhdrXtdRWkaolCNnf8yODTZjRU+gnm27lohKH8v7lOCnMqaWV3a2F7XEuoVElkjI9Df8AgixOTG2htLutQlD8/danwkiI90pgPwhcmzkYZNhlZ3EW1Og2AeFyHPXRBw3HXMk9xNxNfdn7tyQyPyv2ooWxFOO7nn+ZdCNhLXMhUhifdqnirAsEGiuHLxJhsQCju8LJcHS3J04W4vhSIunN3HNKh7BsLRhkHkk+dubfpQjI497Wp2GQJgILXE/AXhRQbDXSOmf8U6Mj2Za+5PxQ8S5mNiNvChcQH+9j/iih7DR3kJO7P9S4I7u8f3I+ohC8PdqhKZhksz+okULYfCMtoZ9PLRPhThI2ewi+SijWBrq6djqGy/aW/uRqPeRKiw1ifMsvyp4cLgK1pP05qKNUHLjp32wPW13zU5E/4jjP9mFuYu9NkTZ/Em7upNlzLPuWLZAqiT32/Cq+cre9SjFyHVRjh72UloiOTldq65pknyjcfiTTj3dKChrqLTMk7paXuRRR+TqQEID8RIAjxRsRc7VM9jC0XZnudOwwhd0KUwsP0qkgbKs6U/JNPDbcreQWyLxKFNT9SmQJkHp/5JW2qT7O3m6XDbxZfwQOxi18u9IhvtUhox3ZIrWt/cgQxw7tFxxtLLRPW28+pBw9vxd6AItu5D3/ABKTw/d/NNOOuiAGyzz1RW+aIY2tzdGA3d3NAAjHqKfGHcnQjt8KdAUAQ3p92bF+VMyjbcrDh65KLUQtfy70aktkS3vQ9Qp8xuLnaKYfmgg7qitfPJkGpOLepO3d1v8ANAA2uJdwrlu4skre90n+SAEu+EfEhHK1EO3RABDmOiLu6U34ctUXSNnn4UE0LaPNF8nZCYvt0YUbDtyLbb7kBQru7qtRXPaOWZIdOTbUW7LTO1RIEC3PXpTji3duQW9+acDc2vUpKZc1lP7Z2JgduuGYw/yl/wA1g6yFxLVew9i8DPtJ2D7RcORuLhxhUcLxOD7SdeY4nSvHMTeIV58MilNx/R7OfE4whk+miht25oVKePcTpNTkXJl1bHGRUQ7U97PpyRezvkOxGyKoARMbTZ7SbktRgfb7FcNsglNsRpW28Kp3EI/CXNlnwpX5Ft8SmUtKF4vl4vEs3k1HrGXk9Mw3tRgWKNwp5ZMJqvTUtdE/52/1LRw4X7GcUknDniJro5YjuEm+EmXj8kJyeC4idXPZv7wwOYjo5ziE+sOoC/Krj1HHvMZdPs/YeyB2iYaYo56QMSKONxgina7J/Dv5t+pYnGOyMddR54pi8B4lUg5SWXShT+kB26N8SlQ4k+LRgFTRvAffLA+wvyumqmnCOoOKKaKUmfUQMbh/KrTx5PiZuOXCveiz7Kdmz7P9nzekvnv3T8I7g0/+elDH2geOUmcHIfUqgSno3GSI5IJQe4TF7SuVl9+e3NZidPHUl/8ApMTcKb9TaP8AmFdCuPBytqb2ZocK7VU1DvlikIS5WOomK9tqjFD4Ryex0pPpHF4vqJUnsL1hE9NKE+XIJH4R/wDR/wCSi1FDPTmITxyREX92bW3f8lW4qdFvHXU11kcjkfxK2pqw4Ysw6lnIcN9qhA8iHX9SuYY7WHN7dPNWmZeB2pqpRApICcyz6Cfp+lUJVVYTk7mZXf0q5mqqeEiZ3cj+FlXCJk5G72C+60er9SVstP8AZFaHggTynbd4B6lKohjklDi8QIO+1cKnbbl4l1/wQ3v/ANyXJWxua/7LZaqjp6jC8Rou1VHVhxY8Po5/Z6mny6hmie3iP9JflJZkxkGp9je+lqIv/Cyx8Iw/K/8ApUXCqho5OK2Yl6h8K24drjxCjiosWpoMbohbIIq6O+z6S5t+Ulzxjkh/s6pSxz/0ZAqeQTHZvSnhcg1a0vSLLVy9ncDroh+48YqMGqn5UOL/AO80xF5DKO8PzZqrxvDcV7JhFLjuFS01KfRiFG41NMf5w6PzCy13vhmSxV4KvDsLeY7nk4H1K5hGOn0bKUvUolOUWIRDJTyxzxl0yA9wurKih9ntzACL4upZqJqkW2ExySFcbdXiJaGLiRjlpb8Sz8PEhHiOfAH0k6r8U7TV9oRwNGAs9z+LNT2rfB0OSh5N3UVU/AIKcmiL4lVHWVIy2yNeSy1N20nEsqsAAR9Iq/pu0FBVcpbiy0uSeJozU1LwWlDWHIJXs46/mVvTV08ZC7O5ZenqWUq8cjpxFo8ilf1dKeoO1EQmPF2Fl1CpeJjU0j0zDe3FTGAxTm1RB08Odrv6lRdp/sl7DfaMByvh74TiJ7nnptN37tHUCkxAKy3KQCVtQ9YtGZiOetqy5gacS8nzn9sP2H1P2S4P96niEVfQVEnBhLpNif1CvD8LmCGvGeTIuEzn+Zh2/wA19K/2xMc/3Xs5hAO45gdVIJeq60f9S+ZYI+DQ1Eme47QZaN2c+qgyFLJcRPndduRQWFL+Jnbl4fUhtuLNmU2nhAoidma4WuZBrLwRXmeYuHqV21riUrtHZHihxM+2IAD+DNcmsKj42KQM/hO/+GqCpGSqqTlPxuRXKfsI+CKJXPq6tKXyz7lFoKVpJMnz+oVoKDDYr97mQ96GyjU/ZpCxY0JvuGIHJx/Ks8Y3SmY+JyJbnsNh/sIVFSH/AADLd8lh7tyrFKzLLGgAHdk7/JFa/pSbcScXRZy0N/0ou8eaVtw65obnFWSxeaIPxDyyQ/0ruoiTIJOiNpc127VDxPP6V25x+FBZ3v06Uh83Su0t8K5qXJulABtbclda+joSF0QRsNrkgAg3aeFSA6tMtqARYuX6UYkw/CgAiLaXJIfPqTZFp8SIc8tGZABdQlpch9obczN1dKaOS4tEjIBLRAB3dzvd4mS7ulA2fckJOIk7tu9KAH+JxHybaSdLybyUNicn58062Yto/VtdWA7c9o55omzJMcQxEtUIyGOjvz3IAl2ujt2DkorzHbnn/JdKoe3LxepNATBG7TyQ+LmooVm7N2Tg11zFs5K7AkXWoUyM1zLo1Dj5ITCh+0kjFNDVOPc13xMhObbpl9KLDUIi1ydtqTeTttZNPM5Nlkw+SHiOIrMB36XXHJh16k20jlrn80rte76k6LC4m4dOaW3mhuu1duW1K3iFzTAc4bZ6Z3ZodRLqf8yG7ut/MuGTFppp4lCIDaR7tH/UlxHy1e76UAFaOTcxStu7tqqwHhmch1y5Jy674Uxw7Q0SAS8rk0x0SurRLhtzZMCW7k6RVDDq3hQ3H+QRco/EucP7SYvhJi9HidVBl4RkK1aei+2jE6ccq/DMJxScAthqZ6QRmiLzYm/1Lzx6oy8hFCcmo+LNcebpcOXyjtxdZmx/CZY41jVb2grSrMRqZKqcvEXSPuEe5lAcW8lziNyJ2+pcGRu52WsIRhHWJzZMk8j2nyyPNG2Y5bU0UemmVqfmLy3JoiYrclRKGx2o0A9aK/3KAB8WfSi0tHLcSKLLIndCVhfD9KKKEMltzJXNmh6nzRDZbqCKJCuuA43d7C5jntJX1B24xzC6YaenrXKAeUUsYmI/TmqK4MsrO9czf0qHFGim0bOH7TKi26rw+nlP1xOQF+lToftEw+Z/x6aoi8PhMV59a462pakaEtRuR63QdrsMmLKDEBAnbpMyiVsE0lUBG3Dni9Vgl/Uy8PlHiWt4U5TSTUp8SnlkgP1A7imCa/kezhXUUNzVFPILF4oH/wBLrM4nNR/eJSBHIUTtbuyEll6fttjcMNj1pVA/+ewmu/7XSSWtVUEMpeuO4CWfP8hOn4ZeyC+IGIQHFZG2gk9qakwPEKWJp5aOQYi8Y7hVdHjmFTMQyNU05fEzGLKZhmJHxssMxF7yb9mJuGbfJ09hajA1xw3Ax2l8TblPH/ccNKvkduPNsh9XxF+VaOmjxWQjDE8KhqogYTkKeARmYfDbla+5ZTtBWT4liRSzwNThm9kQhaIN6VClGQ3icX4K7huL+ourcy02AzTx2vFOURC2oCb2us4AuUosxsWquaCT2dxIw3+oelPVCZpQrN/49NTVA+ogsL9QWqxp6z2eCORvbqKKS7g2mMwFlz2nrl+ZZ+So4n7NvicvIVaTYoZU1PxzayGOyMRboD0p6oFJltBiDk2+spCIuXFA4bv8zKW01QMXEejnIB5nTZTB/Is/6VlCxCkIcuJ+UmVbNXPxhOnN4reRC9qTRSyFv2jrIqgCOmlYJW2mJXA4/ldZUppaWluOPbM1oGTdPqtWsw3tJjFRUwU3HCtufpq42lEW/emK/tNhWMHw6/s9ST08bkMc9CZ0x/MdxN/So15Nd1IzQVFoszMxJ9qoCt5iSsRwnshXPlDi+KYRL/8A1kA1ETfmC1/6Uv8AYXEJDywrFMLxkO7gVHCMvySWur2M6I1PWGTcG+0We7d6lPDFHFhd2cfMhfaq2owPFMLfLEKCooyHxHGVr/mbRP0llQAAwgZdNov1KkJpokVNdJVN+Gb7G6RRYTVHGf4spiPUw57VZB2XgksNjkE+bjnyTpYDw/7tx+IVVEpkoMQMoheI2IvSp9D2yq6OMY3jaUW9TdKymLUZ0YcSByEu+1Q6bGmGOyTMX9Q7lnrTLs9GPtNT4pSmB5wSvytdZ2auipZSB5LyJ/Cs9JiAyNmB7svCo/tlzlzuQoIHJmvjxACHNpNzN0qQ1c2Q6MdyxA1Txl4xz8QupVNjR08ujMYtzFVSoneR6dg/aaShh4DBaPqF1rcK7WGMQvxHL63Xk9FiUeKWtGzwGPqdWNBVSDcZvdELXOSycTVM9di7bAURUkjAASOJuRBmV31K3pKyKqfOCpa/0rxiCunkulA3Eu4VpsMxya3N8iPv8KmjRM9LfHqjCX1MyB+Vu5crY8C7WQWYrhtDXkX/ABI2vb83NYifFGrocs3CXq3KrPEJ6Uyd3/UlRVst8Z/s/wDY7FIifD/a8Ll1IeFJxRu8rXXnnaH+zT2lw+6TC56TF4P+GMnClt+l9P6l6BgePVdRUCASOI59S3mHVUhNrUBL8WRCSanOPgnSDPjjGOzOK4HUFFiGHVNGbeGWN1WlHovvKGT2gCjnsMHbUZWuFZDtB9jPY/tJnJUYWdBO/wD4mhks3eq3ktVn+pGTw/4s+NXG3TLp8S4I/wA19C49/ZZlG48ExmKo/wDKrGsL9TaLy/tJ9kfazsqZ+24PNwA/vYm4ofqZbrLBmTxTRi7nG7RAZdOWalTicOyQCG71Mo78h/6LUyob4hk4u6XEciLlanLdubJdLZOLEKqxAiVvLcnXLuZkFzCPqJCBOOqQBuT26OuGT7W8SGUnyzZFdaw6NcgDoybhbNkTk47PUmBJtzZbkURXfCgsMCf3JETjufqXPd4U2Q65ZsJJoB1qjd8Sfue0eWqih+Jc2m5PwR8SpHLdyHmigJdZNaEUfpa7aopTWsPh8KWJSNUVkkjbhHaohCNunUigRNGa4c/T4iQhUbsr9yicF92TJCLifTtRQEvjBeLOf5vJFLWBdkz3A3LRV1uwmy3dSb1RQFqVQw6s9woSqmEue51XlmPLpSuMX0fcihosCmbvdN+0B5uodz9zof3sSKHUSxKqYSHJ9yQ1VvN7dVXlufXahuLzRRBZFVBn13Je0NaWvPkSrPFncifPLLNVQyx9oYviXWrOGQm2QkL3XKr1t5pBfJ0M5fSkOzb0fscz8SpeTgHGRtwup8m6VnJay0RLJx1Lb4kWFYk9OIRyxOQsf7Mto2qFidVJVYjPIZvaT7P+SCpeB72h7SN0+AnNRHLHE9kNvEkz8+lUxySDc7un6DEApai84mnB2cXAnyF0yCX7V5pe1e5/4KBVZU9QUcc8c4bSGQenUU09Qfc+WW3agRae1eXel7UxDn1fSqopnz0e1CJP5unYy5asa7O9x8kpqriRiZSXF02l1CqtpO90uI8z892SYUTeM2RO+dqI66QhyeR/dooBZXbH8PiSufbqyVhRdQVzTWnm4VIci9SKt4E0fFibhS7QOLzL1CqUScXzztVrhQxYpNwJ5LDJn3ev4UyXxyR3k2a9SEah0FTRnTyk2Vwt4kx4i+FOzQme1bidE9Rpkz/NQ/fkhbd3J2STmqLu9dCoa1Qun9yMC82THRS8S3myRFc2eaYAn7knLVcgJBHkhubvZCxbuSVu3mgY1NJ3aKOWZOOXUpBw9V3iTkVHba/mgsaihPR7XLNSghcTLRSoadh6j7kb5D3uKpGdghC4/EkQuL5Z80pZHEc7k0c1xaumCOiNxc9y5KNwd/0rlzEybcn73tUSKtjVu7mgItbs0Uslo6Mmrtdc0FRD1tzQ3XJMVyJ93c9yABIteSWXwom5Zorm5oAA8xJMENxZvkOqelkbPTNB066oAARtTsMbZaIQHTd3qSI2+aAOd6c2ih6Xu6knLRBLYRFaPmo025Ov56pqYenPqfkgGiLJ4eaaIdyfMn5ZPcgLPv3Egihp+nmhbmnyju08PyS0Hue1kAMjlanBFrtc/cjEdMv6kQw3DnntQGo1bcXNFbb8RIyh0IG+ptEPpQB21d4bW6IrXFs9EbRtkXz8KTYDFr9PSiLbc3iySLcWqIcvp0T2A5btF9BS1t52ohJuTZkS5a91nUsiWCGe5vzIhHy3JW7dHRx7mJBRd9j+01R2Vxn2iAy4E8b09REPjjfqZW/azsa1ZTjieGf7xRy7mKNrslkQzy5LSdkO3FZ2VkIAyqKI/wBpSSdL/T5Lzc+Nxfcx+T3uj6nFOH42fx9P9GKnwv2cvxAfV00VOw6My95HDeyH2hR8TDquLC60muOjrns3fCXJ1VVP2E10h3wAEoFuYoJGMSXP+VGC9/B2S9Jyt/8ADJSX+jxlqe0rmZLhuWmTkS9b/wDyPr4THi5Bd6jFRq7sbg/Z8P8A6hXxAfTYB3l/JJdbik6g7M36T1GNXPhf7PN6bD5agm2XfuWmw3sfUTGADAUh59Ijn+5W3+1nZ/Cac46DC5cRqs9KupfhAH0g3+pUdd2wxfEIxiao9ng3fh0zCA/qbVU1lyvhURH8bp173b/0aOo7N4ZgNz4rWQ08rNc1MJXy/K1uSosY7aU+EhE1HhD/AIu6OepfqG70rPnmW92Mid9S9ShYtj1RVRBSSPeELWAEkbXAPVtJdCwf5uzH8t7VjhSNt2lkr+0VLQcKSSKiACmn4e0RBhbyWSxGseqqinAGg6RDh7cmYdv707KWM09OFPUHNS0c0bZxiW028Nyh68109OlFe04uuc3k9xbUfazEKPR5Paov+HLu/qV9R9qsPrLWlcqM/i3B/FYku7qQaj3LtPMo9kwyGCo/FinhnH/ynuV5BxKhhp42cwJrXjLcP6V4PR1k9DIMlPKcBjyIHtV7H24xCo/AxCeSoona04ovwik9NxNrkh+CVDnyek1VZg+FhWUmGHVVmMi1sfs0l9DTn8ed38BUNsUqRoIgqQi9qZt8gN1fJVuC9oMFqqCCCnlagnD+4n2h+Uv+5SqjEA4ZXs0oj4hWcUzSUg6bEo42znzu+SUmOQCWQBxBVHNURk5Hrz6UwRcRsmb/ANq1TpGTZfNjUBHlk4fEmZ8QCYhs3Krgp2mIczaIe+Ql2XEIKWSynZ8x2vL6k9gLEKiUd5ytCDcruovyohxqTiCDSSCBcyzVTxmm1I7idOxRtdk6ZZqaPFohEWie3/MtFhPbavwch9mqZAta23Pa7fEPJ1gYBYR2KfHUNyPaKfEieV4N21R2Wxo+PV4VLglaf7TEMDNoicvERw9BqQ/Z3HIS4uD1FL2yo8rrab/dq4G+KF9D/KSxVOWhGzsA5akXiUmnxY6OQXp5TDIrmIHtLNZPH+jRZnHyXVP2gpKyrKiquJRVobTo64HhmEvpdDXiFGeWpk/pVlL22ixjDwp8fwym7QRCFrDUtvb6T5t+VZephopJSbA8TqcJDIv9zxn/AHiEPhGZt7fmF1Sbj5LlKEx2WuaQtWb8ychqKePVpHu9I9KyWITYpg8RS4hTWQO9rVkX4tPn9bcvzIaPGuIF+k4f8QHuFPc59WjchiXGAo45GMlLpMxt4uZfT4Vl8NkOYc6aNzu52stZgNPUVhjxGs18SHIF5NR2epwG6TOQNNBLxe9aqgxCUZgZnYhztfRUlNSuIi2e0fEtH2epQKoEzdrAa5yJcuTk9GHxPmf+1VjDYl9pU9PHJxYqKnip+d27qL/MvNDp4CwqJnnhiua/8R9xfCn+3mNP2g7T4pXm+6oqjNvlntWfxIeGYR63AzD9KjUx8sY4wFdltLPpT8RcMs3d9zqHFkMu5rhT4/iGNrfzQaMn0eQy1U4ttCO3+Ki8N44s2zIXU+mFxw8tP20j7fcyKpp24AsLbs+lSMbwunbPiarY4Jh7SVEXEb8ItrqnwWj4koN0jlc60/ZXEosWGqeN7Yqeaxve3qWGR14OjFG2aSpKKjwasjjZrIoXH6l5ndoWi2ePTH91VDNnZmO5Y0htbRaYPFkdS7aQLe9ONuH4fmhEUReTCus4aBLn3Lh8s+nVK1rdUur6VQmdYW/6ki6kLc+SRZ88kWTQFtrpAVz5eFH3ILXJ9HVIqg8m9SVrkwt4U6dl2jbhXI+p0yDoR7vV8KO3aPJBqLZpDlagB+1h0zXC/wD1JvXmz7UWnvQB0iEuXhQETlzTokwtoDe9K27qbJADXD293uSIW25PcnSG1kHU2u1AC9LJFmJcrUJlbcyE5LhQOgm5ornzz6UxdouiW71IChxpN2diEpNyByt11tSubu/qQUO3Pln4kIyaZZIALzZJ809gDeThlyRcS3RtvmmPmjSCh7iOQZdXxLok5bsuaZGRh8FxdyTyH7xT2Ae41r5O7klxrtNbUyOQln1LrZEOu1GwD5la+X/NIitHUfzZposi553epItwj/1SAO5y00L96Q7S1bb8SC1vK5Iie3J3+aAHXk72y2+HNDxCIef5RXBHud9yXTozoGkdEnEsrETSe7c6Aie1K7pJAaneJ05dSLiWjmWSG4s89LfUhLL3kgKHopPklxN2qb0IcnRXeRMKA1E5PdnpzS6j5MmytF7eldYnHTLpVjo6W7uXBHdk/SSTbi1XdCa3VQKghyG0nBvekRR7XePIvml7r7dLkB/vuQIEij7v8UBCGem5Lhv9KXDfy58lDAT5ckoo2kfLVdaNyuJm2suXHu8KEx0dmKMdGb8yC7RK18kv9SPImJt3ci6SyS4biPwo4h88uXiZSAhECbrtuXbX5ZsnI6OSYi4YOWTXPaydbC6zm0RFn7kARTLajEWs77vVmpP3XVlcz08l3yQth9VGVnAO74WToLIpC4lb1IhFi5ZD/lUiSjnhizkjcc/Uo9rj8SQWIhYS9K6RMXJEJXFy2oXjYeSgDnD3c02UL3C/v0IU/ZuzQ5F6SR5KT1Lntb22xntliFPW4jUf7xT04U4SQbM2bpIsubqFD2mxeG1vb5TEW6Zd4/zUO1+9rlxiDm7OlGEIqkjR5ZZHbZZD2mkIy49JTH8UYWF/JWVH2qwvoqKSqiH1RyCdv8Vm7Q79ybcWLk1qeqFsei0mNYPVAUcOLx099uY1cLgX03Kf91z1wB7NJTV9rf8AhpxMrflcvKLdfiRRE8J3hmD/AA9SnSf0y1KH2j0epoaml0lppYi+MH2pqHbq7LH0nabF6FsosRqQH0kdw/zVj/txiFVFZVxUtV8fBsP9QWpe9eQaxy+LNYxHS4eZRm7T1N0TW9VniL/kq2SOQQsBm5WsKq8P7XU0Zf7zBUAPS3DMTt/irYMewuqLMKm0u4ZAtVr/AORk4v6Ip0MosJX/ADFG0JRmBG7iLv4VbQ0stUHEpweUPULXKLWUr+0CcrPHKPO5rVVoimWnZ7tBiODw1VY2J1NOINbBAMhZSG//ACFXMPaZsQiD7zoMNxGV21lOnaKX9YWusXNMxRADyXCGeSfo6x4YhHJv4IqINzRt6abCCmGRgxPDibaPCmGoAfymIv8A1K7pijqh4UWM4fVCXIKkCpD/AIvc39S85kxZiDMAcT79eakRV0pMOeVrvpduFkONDjN/yL7tH2N7SzCU9BQSVFOPMqUxqAy+oFhp46uOqKnqKSSKpHwkFq0GPY8eG4fS0eHzlT1BNxqiWJ3DMrdoqroftM7SwjZ94e2RdLxV0YTD/WJLKnI6OAKaneTQ43EvSnvYws2Nc7eJXFH20wusAfvTs9TAb85MPmOG38lxB/SrqGHsvjkYtSYjW4XUO2g4hTsQZ/UBf6UcohJPwzBHGYvytXQzG7J7VtKnsXPUCMdNW4fXnbd+FUCJF+4rXVNX9lcQwlxeso5qcM7WkONxEvzK6JpgYfVNT8ur1LRjjA0tPFHJkUsrXn7h8Lf81XUnZ9oZQeVuLFnc4i/NQq2RqepkB8/+1TOisdmhm7QWw5xWXMo4drjF9WYh+FZw5gIByNrn8IqRTYeBGLznbE7XbUJRKbZtMP7XRTEIOdpekmVuOKQTNkbsX1LzABeGUny2gWgkrOr7WSi1nCjActC8SbxoNz0OnrIoX25D9L9KtaXtM0fOVxJvUvH37TVFuTZETt1CnaftRUZZSOxCp1aK2R79h/bQNrcZiL0iacPt9URnsiAYv8V4P/tBwzDJjG5tbXUun7WVEZkwysYNtcSZTqNM+hKTt5TlFdJC4aKxpu2lHJdwqjhF/wAO7b+leFYf2+gk/AlYLvmrH78Ga14WYm77h3CoaNNj1PGMB7L9rmyxPCqSoN/72JhA/wCSwGN/2Zez2IB/9Ixiagl7oqoLw/U2q7g+NPxwu6e9bGHtEEcIm+ZihbLwTw/J4H2m/s69sOz7SSQUTYtT90lC9/8ATzXndfg9bhtQUVZSTUso84543Ev5r7Lw/txFbo8kRC/7TwirGvrMM7TQi9fR0uIh03TxjcK1WVryZvFB/E+FLt3O3w8kjy8/yr6t7WfYT2T7SQlJh0Q4DUPtaUTcoh+pfLOIUrUNVLT3sfCMh4gttf3raOVTdIxlicFZG9xfpSfa2bIALbmhuuddBAuIefJExOQ67ULEPe9v7kXSZf6UUAQFaOehJsx00dOATW67krgHk35kAKEgE952jl1Cyeoy4fFlzuEG6iUUshLPJLibSHLamgoWnJ3SPIe+5JybvZccun/oiwOgV2eq59Lobm828+SWtubsixo7r3ltQN4tdyIZOn0/JK5uaLEEwmWue5I9opATXc0LlcXwosaOfxXbe4XdIC1y/wCSO6Pv6X9KL5GNJH4eZJ0oYh5TN8OiaPK7mmSd70u5dAg4WuYkhOzazMnYAEXkyAJjj5G4fS66efNmdAOZFySARzSE+pkX1Oi4x82Pcm7fNc6W5OnYDxTHIXW/1LhDc2Waa6i5ukO3vuRaAdEe7NdbmOR/yQDn57ULFaI6osdD7E+WWnP0ogK0S0Ys/UyYAn59Wa6e5sndFhQQiw3IiLZl+ZNMXvdJi97IsYY96Jha5AWfPNK58+aQBvl4khJAfzSD5p2Kh0idLUWTQl73XSLzdFi1CEkQFu0TTc+aMSTsA2It3+pLiblzwofTn1JjZQ8QvNC5aCy58We1CRbsljZoPh0/6k6JbsvFko3UnLhyUyJY9a13qJPvlHq3USijJa2m5C9Q5DzQIklI46v9PNNkTlrd0poSe7VEJN3IHQ6ROQ6+aV23TcmiK5D3oEIyIe9MmTpw8iHVBa30oLiIi7+lcLdq3iSPd+ZJi96AD6Wzz7k0Um3JK7ZlbaiYWFABiVumfUk5bubCgcl0i8kAcMerVdEmK1tUXh9ST+aACAW810do5dP7kPv8K73oA6WSXel1JEKCJeRFtQSxsX1fNH+VlwhtZBZGcdvfquELWl/mT1tzapotzlkzoA55obbUh28/EjIWjC/P5IChBn5bUny2+EtUmF0uHuF80CsTeJ8rvqdIhYX5IhG4SZ8/pS4dvxIIaFa1w6sKE8rcs2tThC3f1JSi25m6lnQyMf8AUi1GMtWuStbaibMmLNKyaBYntyf9yIs+93XXy25N81xiuLMdwoAbMnu0Tt1oC+W71IGK64nbkkXL4i9SAQ6JeJ3f3IrmHntQsO3LNK634lBdBXeB2RjiE9KI8KeQC+E3Ue67X3+aG5uebIeKEvJUOoyw+Mh+XEKuqtvqpT+oyXaPD6jEqsaenjKWc/T/AIko4C5FtZhVzV4p/szhRU0Z21U7MUkg9TfCs+zCHxiVPqMuX5ysLEaXB+z9OTVdW9fX9LwQbQD6iWaLtVJDUcSnggjH0kFw/wA1SVdUc0ubu6ajhkqCtAHIvhZOv2XCJpa/tpUYlQhAcccUsR3AcTWfuVHLJJcXtEe8nu4hdSano56V7ZYzDyuZWmD4fUY0Ys7v7PDzIvD7lnUMcbO2LyZJpGpfGPbux9PRyA10B3NL4ibyVAXLLVWmJiFDAFI2Yn1GPkqc9xK+mjrDb9mHW5Xky8/QXVzQD1o/DuQ+Fdh5gukkP5mRW6LiAOttUmlxCejMeHJs9BbhUb5Je5kAaJsapqoi4l9KRfmH/qlNiDiAtFIxg3pfqWdbbaiu2+kvmgmi8auebVze4fDmnAqLizz3LP3PdmzvtToVRiWedyBGoiJxfNlKCoYjy8XfcqGjqvaLRzdaHAcH+9Kgmnn4FMHMh6n+FAFph9DJWELRM5G6k1PAwkid/wDfKgfCPQL/APNX8PApafg08fCp28Oe4/qJUdfCBGT5bfSqSE2Uc2JTzS3yHd/lU2lqLYhMjYRZQKyOOMhyZhS9otG3q81Yy5+8rRGxNTYhHHHcDOMv1bVUFM/nb5J2KnkkbM5GEC/mnY0ibR1lXSylLT1BU5HzGJ9p/UPJ0iw/DsSMpJKU8NrS5VeHbBL6w5P/ACSijYWtBrRbxeJ0/HmNzA13xE3JZ1ZdyDo5sUwOUJfZgxelfa8tDsmH6on/ANK3PZXtRh2LVBU9NVh7V3007WSt+UljoZpBIbHtIfepktHDikfDr6caoe6Qm/FEvUJ8xUOL+gUv2ezUUMsY5HkPwo+2ONN2X+z3HsQva/2UogLxXntXlmEffuA2yYdjcs8Abmw7FWeUDHyGXmKa+2n7RKnGOx9PglX2dq8BrjmaaS8r6eYGHbwj7+pczTvk7NvZwfPBFxqwGfzTVZI9RUyuzd6lQw2xDUGVtzkICoZckjNDUI7+SK5hLmjAXzyd9qmYZQ+2VOZBsFSaGupsNoaHBaWWsr4yn4dwUkDXyl9RcmVbKIVVQTBHYLB4n3E6mQ4PKLCdjiLva1w9X5VYU2DywjI8rbj/AKBWXuRral4RQ4vVHhuFcKPbUVWxrfT4loONF2D7PYbTSRsVRWOJTe4fF+lVHZ6nbtN2u9oPL2OkbS7p06f+5V3afFvv7tIcjHdBD+FGOe3JlHl0dC9kLNvjUwjhJiz3AZjkXqWVkJvyqTDiXtWC09Oed0RvuLvHwqM4+/aujEuDhyHI+ranEAc04xeT7V0GALjqkNwrvSGVy4ReT7UAC/JCj2obXJUSIOouaVrlyRhHdonRjYSzz6lVE2AGfvR8Ny1zQ3W//rS3GyYJM5oJE2qQZWlm/wAKO23TNLhsWmgqNzXRgh+GydGRrdR29yacWuyfck+QtzVmVDjk2WnU67xnty6k1pt1RATd3USBBcRx0y5phyu5J8unJ2u/emD6UDQn6u5J81xFaPmgoB/PRK75pWt9SJhQBzauXEiYUurwoATdOiAy7s7SRvmhMXJBQN36l0SfkPSTarvh1SEbLkEi1uS7uSLQvhRW26aXIAEfelt8LbV1FEVzWaW9+iABbK5d6RXSkfvZv4JXHbnnt9KAE5XWsnGkchyyYVy60b3AC8NuScCqGyx44/d6kDQFu7JhutSIX8t2eqeCRuLnwA+nJcmkApcwjYB9IoNIjbigPwspATR8ImOJiLLQvEJJpia0WfJAACVuvUiubkp+F4WFcEpnO0FnK7xJ2bCaSPQ8Rju6uSAsq7v5JMTi/Jl3S7R32oiK4uVyAB4jX5W/EuETc2yuXZIZNtgOX7kPs8lv7Mv4IJs65bc2ZISuDR+lIYZ8ug7foRBHILi7xGXw5IKuxniWtr3OiGRh8DouDIRZvGX05ITGQi6X/gkwB4jZ7GdF4fTmhMd2mZfuS4bl3Pd8lJA6Eb8ny5eFLhvuzBcGMx0YHUgIz/4bKaAjjtRtGMjZPl7k/wAFyfUWbRI4bWHVv0oJGLXEPTqpFHHGUwvUPsHc/wASAurT/BEJELdLqAbLSGaijM3j4sXw+pOviFPn+1mEe9VLZyeC1LUeZMqtgW51lOQf/cTF5KPJXBHGXDkk4vxKt1L6R9K6V9ubP+pFsOByeaWq/aSOVqbYrtOr6kDF7kQZ97KbY6EMbC+ee5D06uyPhmSXs9o+pAxov8EhF+9068fvTgU8pWuEblr5KqFZD6vy+9Cw3Fm36VZ0+B19RKLBSERFy0VrH2DxggvaikuLdaIXK1Fisy/B15Jzghbq2fpJagfs77QSSZewSB4tzW7Vo6T7D8ZqDijNrSfn7lWrH7jzJ4Wu7yQtH7rl7dR/2d6ySXJ7i/ctDh/9mOSRxeSc4ibnsRVeWUoTfhHzfw/EnYqV5HFgyIya4RX1pRf2X8IFxKoO/N+kmV1Tf2e8ApbXCnpg16hg3Kbj+zXsTPkjDexdfXAMrRbc+la/BexJ08wvHh/FP1E6+qsP+yXCKGOwA2t4ekVcx9g8KpwHKnH+CruY0H4+RngvZrsjiElQEns7RAHvEt3716xgXZegkhBsTpI608tRlZiH5LaRYPTU4WRwBGI8hFkX3fGI/s2RLNBnRDp9PsxOKfYb2C7QCbyYVJhxu9zSUMzhb/G5ZfE/7I+FTHnhHaWanF9zRVcN1v5mXsgU8Qja7fyT4CItobiQ+pua5qhLwbaHzdUf2Ze2ODkfCjpMcgF7g9mmES/S9qyuMfZ3jvZumKWswqtAhPUBhIhZvq719fBJILs4O/puzUkKyoEMnczH4n0T1f7JeKD+j89sSqDkrJeKziRuWYk1pKMFPEQ7GD6V96Y7hOAYsOWL4Hh1YH/m04kX6ua88xn7Ifs+xJ8gwOSgHK7iUM7hb/FJJ/ozlhj+z5fgpYxEWyu/MragykqYIKiRxpSMbxH0r0LtZ9i/ZvDZo/uvtLUwE7XPFPGJkP8AAlhMTwcOz9RwvvmkrOKzixagQfFqtPHyRy9r9MjYzXBXVs9W7MAyP+GA+EG2iKWG9rMQwm72TE5qUe8eIQj+nko54DiFQ0bxwe0XNoUBsY5fuVZU4XUQiTyQSxfWBKNkGs19G0p+3VTM3+90lBXiXURw2H+oLUVRVdm8cIXngxLC5/XTSDMP6THP+pecjUT0pjZkQMrrBax6ipGQ7xgj3nb5MnrFi2aNLVdj6OnqBCm7R0M55MTwVIHTyjn3a6f1I5cPrae1pKOU9OqmcZg/UCyWJYl7RUmcjteb3v8AvRDUEUItTySQSM93FAyElHbS+I+5yWlfjUVOfDcWP6ntyL4lUy4p7RLo7Dopg9qMRji4VXKFfF6KyMZrv16ppyw/EDBpMHhpzN//AAJlD/TuZHKKtMjtVNbkzspEGIPDMB5MQj701WYHhgzG1HikwEPMKmG4c/qD/tTtJ2bqaph9mqaWsLvGOcRIfyva6rYmi+jmpqyoGR3sIW0EVDr6oxkPhgYiGWZEoU2D1+HlnJFUQWcykjcRUOvxioGLfGwxG1rLOzSiV7YfPT3ktbg+KW00FhkJd+viXnI1jXBrt79fCpUeIP7T+FK8QM/SLrW0zPmLs9ep8Yly1d7u+5lPDtUEdOTm4CXK0dq85pMajKDKR3Ix8Yn1Jh8aikqSYNojz1UOKNNuD1XDe00UhFHK8V2WhZ2ktHTYxTiPAidylF9dfEvEaHFIBkI8nIW3blr+yuKPIQudgxZ3ORPuRp9iUrZa/bN24kwnsUVHBJJFUT2gBRvaXxEvC+0NRPVV4+05DUBCAyF4nK3xe9a7tLjEfartgPtD24XQNxZizuFgb/uXn1VWSV1VUVcv7WoMjfXlm61xQ19wskr4Gj3WpNl6UVvv2pcPT0rYwoMBYe+1Fa3PO3yTRDu9X7kN3qQMf0z5ulwWK7f0pq1i1/pQ8TdzdBIRi92iC5/yrojddqkIt5oAVrk3qQFmnNFwsu50DoC63uRNJ7kNrd2aQjtQFBPJayHiNbohu3E2brjkgrkdaRiHNIpLtM3TBbuf9KV35UB9Dt3zSaRuXuTV2mTOg4j58kE0SCkZAU2vK4U2+a4Jbc3fcyAaHhm8skQyNbm6ZHMhI822v0km+IgZK4zEWT5kmnJhLXO1NPMfNDd3epVsA65XDyXOI3namBLq0RETfy9KkdDtzd7pOTZJhvmhu6vEgfA/4c0TSbfUmB6LddUnL3oD6H+IxOkMnvuUYicR7krrtXQRZJKS27J7kLSbtNyaYnz5dSFy36dyqyrJL8+STTd+SjET+aFy6n1+lSTZJIm8nuSue7VMcS0kXE+pFhZI42/LpXONr9SjcTf6hSIrbvkgLJIzDcOS6E3PlconE7nd7UYyDbycUBZKaR7fUkJPlyTASXFoi4j7mV2Iox5E+lvcKXE3Dn1JOKPXMm/yqDoFd3MhIulvJkXT9TJfuQQDxLf3pOXzFK3Zy+FIY9pZ9KAC4j3Zv/SnW5ZJpha3mjHIbvCgB1ifuXHLchcnG7JAZPnl4kAIprn+FN8S4uq1Fc5XN4kW63VAA6Ew6bkrdxM+3ySctdM7krrefegBMNqRfuJCRdy51FnkyAO9Qdwom68s0I/iaeJHcxXaIAJ+lL3Xc0BF05IuI1yAOiTch3CKcLMkwHPNOiX5UAFd5Ol89ybImyyfpQ3aIAeu+JC/hd0ByN79UJFu+FABFI+ZNlaKF8i5NtQlJvRFy1SboAStHXRIiuHv+lLv5Ja823ITAc172tSfNN3OTa7UT7lLJoK3d6cktOTdLICK34UJFcOm0lIUOkT93Sh9LIdch9SQ7m5oEEYuOmbJv1M+23kKJy1LlammkYdckAEO1iz8KFne7JstURiFuuYof8vpQAQ5XZZbkT53ZlltQsTj+ZEeRFkztyQT4O3XETu+1cbKQrs/pTdrf9Ernu5Mqomxwy6WdNvn53fCuFuSYfkqQiVQ5RmUhN0b/wAyzuMV0lVUkZu5ES0EWXs8uXeyy9funJy2rCfk2xcsiqRTTeziT3EJF6U0I7c1Y9n8HkxzFIKSMHIjMRe1ZyaS5O/GnKVIfw2Otx5goGk/3eJ77j8DfUt/TVFB2ZwvJ42Mwb8CDLqP/in/AKRUWu9g7JnLh1PERSxxlLIJ+EvDd71lY6iSqApZXcjJ9T81yRh35f6OueZ9PF15CqaiSomOSR3OU3uck0w+9HayC18/hXrJax1PAlJyltIRe5LuSRPuTECPzQ2vzdFdclraLIAb70XXqla6LUfqQAm5pf5UhjRW2lkgAdLUvfki7iZmSta1AHQkOEhON7SV9hfa46UBaWJtPGCoB613Qh1QB6zg2NQYoFkFTHKeXR0kjrCbMhfMbW1uZeRdNri/5lZU3aSvp4+GcrzxZW2S7tFSM3CzR1n4lSTM/wClNRRnI4sDXESgUGPU8kgtO70/xdQq7hxKn4YtTMAxd8g7iJMerD9ljpxzPfLl0j0suhJpm27yXAmgI9H3J1svJP2gSLmERd3a5SqYbSE2Ha/hJRKcWkLk/uWjo8LOa1uHty6khth4PhYTOckm0n5fUrulwuO8c3/SnqChCljvnzAe71P9IqcFHPiQEEjPBT90YdZN8RKLHFWdwkqfEK7hwZmUXjHcN3ksF/aOxqTEMYw7DzN/9ypbfmRlmvW8Ho46GwY2YRZrbfSvnj7VsSfFO1mJHndlJwg+lhtWEmzur2HnfsrwhebfhlyUUx6uVvcrXFMoYYAd7rvyqAFPJJLvdrfhdZ8k0BTRvJKIZsN3iW2wWGnGpp42dwIj0P8AKqSjwWQqU6sIroI9pyk9o5+kfNX2BUrVVZE2biUP4pWrKbo1grZq/YWpwKR8ri5+InVD21xZ8JwGRwZxlq34LF7vEtPw3qB06ctSUbtDg8eOYHPRiFuQXxlnyNlmnz7jo7deDxrDcYqcLhqIoDtGoCw16FgXYkB7Ki0gD7ZUMMzSeh7dory7pLJe0/Z72kj7QYLFRyf/AHtGFrj6wbpdVmtK4mvT1J6zMvU0MmGmMErsUotqI9I/Co9zjo6l4hWe1Vksj+M3UM/NlvjvRHBkrd6i+Sct+SEY+l0b5+lXZlqAfShEdqJxtHk6JhfyVJkuDsEY3IkfT3XIrbeT3Jfw2rJyNlFIHq8TWpWkWjoh8WqII01kZPbTBaPROLg7rs27kvEotmyihNn5JF4bW3IrtMkBZIEwTFyblagH5J4fcg4dy6k+DnlAC35Ltv5U5tFJx70u4h9sbLMS9IvyQWv5J8xbkhfp1Vp7EOFDX77UvdkiMRLRm2pcPydMQIi9v0otRbm5Eu2sI5ouGBFogdAjnalci2FyRW3a5IBoa0JxyZaTCex89dCAcNzKXcwh1KooKcBmE5DtEdy94+yLtth3ZvGaKukoxmFhsdnZeL6r1Gfpunc8Ktn0Ho/SYOqzaZ3SPN8Y+z8sPpv2Z35eaws1O0MxN5ervX0F9r/bigxnF6qppqdqWKR7rAbkS8Cq5mmnM/E7rL0jqc/VYd86pnT670vTdPlUOmGNB72FEItz8SK3v+JdKO4s9V758tQ14tHTg5c3SeN7uhl0cy5oBIDqK13e1EH7v4LrC4vz+VqQ5etBNHCK3kSEha4k/HGdQYtGBl9KdLD+HbxXYddwi92SAdEUStt/zJ2KMybMGchHnc21TeJTU4DZT3ll/eFcmOI8kPD8HValZVgOLRhmcjFc3SI3Jhif0N/qUmOFxDJ9op0adrtdynYoinJJlllcOWXNN3NyLqU/2cfSl7OxEjclEC2674UYScG027nu5KYMOpO3VmnWo5CfJgRuUTMO7XHDUE8lJTVQO2gSR25F+5Sg7Vfh3yRR8XPUAja1hVMdK8JCxP1JPSttcJPncKlSJotKntRczDTA4i3hMBUU8cqJLc7fysorwsJaGxW/zQjSnzaMy+IWTcmHgkffE3eG1cPEnt/ZuSOgwOvxSYYqamlqDd+kQWtw77Ge0NRAdVWhTYXTxNc8lXMI6fSKVyDgxjYg12bxIxrgu/ZutHU9i6Kjiz+9ArSF2/CpoyIi/MjosFgIyaOjYx7pJzutVJMjZGeijnmbOOjkIc7eSOWjrScW9lcDflc1qvpMUxjC6gmA2gINvE6v4LL11RVzSFxJZj8+alhYijkH9odvh3JoyC/Jzu+lk7TYLiGIWhT0FTORPoQwuVy1GFfYj20xQROPAakR+NrUUyzH3R56AjaRv+HaXdqvVcK/sz9rq4AOSmanAvUYrW0f9lGvjiH2iopyLLxTcnRX7BQk/o+fHIya3qTYR6kx56toIr6ig/sqxSQAFRioRaajEFyu8K/sx9mcLqBleWpqDHkRZCltD9mqwzZ8jBhtRJyik19ysKLsniVcQhBTSGT+5fcGF/Zf2fw0hsw8JS9Uu5aGmweio/2FJDF9MYo3gi107PiWg+xPtXiAFJFhx2N1ablc0X9nntTVNe9EYReour9K+zRz5M1q7xD6XR3I/o0/GX7PkvDv7NOMzEPtF43ellrMN/srsIC9RUbi8K+h2zLm77UQj3XXEp73+i100DxSk/sy4XCBPJOxmLaCLW7lLwH+z7TUYkVbJARFnkO57V7CIsKJ+rRku6zTsYzEYX9k+EYeA6vKTbdoCNquYexeFw3/AIB3Hz1WhtfuF/8AuSaN+nJxLpUuU2V24L6M+HYvCI3Y3oxMs/ErOLDYIRGyCMfpZVOL9sqfAe044ZXvHFRnSjK0osRHe72i23uVyeJUEdd7H7ZD7UzX8LPcI+pT7wTgGMLcmBrvkitt5g35UxNimH08PEnr4Ygz6pJGFUOOfaZ2YwOKDiYpT1EkjvkMT3kI+pLWbKc4o0ZDqLN/guPJbpr6Vhq77bOzlKw5HIZu+4RB9GUUvt27Pk2kFTr8CtYJi7sf2ehuTly2o9er/kvLKz+0dgNLHnFQTzkPutWOxX+1RPNXG2FYfFFTg4ixT5lmTquzMz/Igj6EEd2aLgn37RXzTWf2lO0AyEztRRFk5PbGX/cosn9pjtDHCLx1tIF7aWw7v5krWH9szfUwPqEaeS3N8hH1JniREw/ihbyuzXwzjP2udoMarZZamvmk4h3uImTCocn2lYzMIsdVNaG0PxH2p9qBn+T/AKPuUe0GDjPPBJiMISwvkY8QfSqzFPtG7MYGBvW4rENrXOIndr4dq+IRLE8UcpnMwve5rjQBxKWcmlYiPPUSfPNPtol9Qz6l7U/2juzdPSyxYNT1OI1RBskLZEywePfb1UyRDHRUfsokz8TjveRPb4cl5RLJOVOR0zNFE24xF9ypquokIyd5Op+oloqgc88s5moxPtdJXFLPUSycWXrIXtHJZHE64Kg82e4um73JiYnIdcxUdo7m16knOzEbhqqilLOKcgLPwvarGm7ZYzT/ALPEJvzHcP6XUB42TRRtzzYVm6Z0LIy8HttUF/8Ac0FDWXbXIo7C/lanA7UYcQEHsFVR59ZQTXhb9LrOFDcxck1bbc6jVFrI/s1oVGD1QZhiNh+mrhIP6muU2GlKYBaCenqB9MUg3LB6+/8AKldu5XIoh6v6PRqnD3jiHiwPET+pQAmehKWcJA4oiQgWfiWUhxqspbWCrls9JHcP6VLi7UTiIhJT01UIv/eR2l/JDsNV+y5YXjAWN2c+/wCJPhI21hBrVTDj1HJdnTywH8B3D+l1KhxbD5AHOpYS6fxIyFCYOJo6Gor+ET09ZIAhzj4hblNo8sWqRp8Qpqequ5kTWkA9RFc3uuVVQSWkbUlZTzie0rZB3fxVodDJDTi/CkiM2cTISuE/Ujhh70UWJYTQSXS0kEsAu+weNcOX71UFQyixWTx3CX9KvMSrIIbm4m4fCqiWscn2bQf+pQ0i039jtJHKNzGbj5ENpCStKYaOoEHicDPK17X3Ktw6E6gifxNt5LR0lLDDEAtBHIbtvklG5HgLj8SHNHJTtZGziefi6lKbEnpaM3la+UmsC3xP5IJs5JCN3a1v6UNZWfcOGhi8oOVZUNbhcUjfuKch/wAE26CMG/BXdrKj7rw0MGF/9/MxqMSkHpv8EY+4R/ms2xOJdCb4hyGZSG5mb3ERdTkkxaZrpSpED7SPn0ImyIUyBPnonGzTAK5vcKT2ofFqyRk/d1IJoWmXU6Asi79qRSOI/Em+NdzZAUOjkiyb1JjjP5JNNt/cgEP3d6AuXdam+rkkZWoEEWZc0D5jzdCRP3ILrkDSOuXvXBLq1TZZ9yJBQLyW6aJNNpbmgLLmlpmTMgX0HxNFwptpZJt8/JrkhyFuaBjhSXDn+ZCUz89EF13lu8K63lmgGhx5Lm52kmxK5td3miHK3uuQiLDyyQZtHVy1+evqSt3F/pRMPvQIDpEue1GEjd2adLImy8SYYS5+JANCutO667VEZXc23JW3D6Vwc92eYpWBwCYm5XJFt+r5JajrluS13Zt/NMvk5d8Tl5JMQiVubrpDuHw2rlvVzQQDa5f8ktR10RMOmjbmS/aPr4UANllybJL1aIvcyTZctfcgAfV6UQE5XPnuS1z7knK4vSgBa/mS1LXJF1d6TC/LNACue3J8rmXG889qJozI9ERZ2j4fpQAPfp3p9h3FkyacX25v0p0EEspNM+XUloI993xJXXc2XNbfmg3O3fL1JXfJct6WddYW/mgDj9Py5o7mz5OKDpNd03IARSbSy6lwZLiS4jW5OzD8SQkwtnogsVz+aRJH5ttSuuEW12oIExacrbWXbtvUmiz5N1IdUF6jzye5NvI+WTskXP1Jal4eSApDlz7WQv5aIbdy7d7mQGp1ytSIkHV3rvp0QGo506Ml06+/pS4mmv8AUhfpFBKC4nzRlnn6tEyPhXWLdogpoMprtMkF1vcl889UTbkmwE5a2pD1Fml80vFm6F7gO9I5+JExe9N93+CJsiuUtmcgtS5Ok5eXhQXOWnhzSu7hFSSdcn8kJ9K706e9DtJtMrkFi8Xd6kXdm+SbutJONmTav87UAK5CPufX5Ih3FyutXbXuz6VSQUjji5Lp5EPcucue1Iyu+lSQNnnbqk5btH/SkWRc1zpHJAAsLlrmhYre9kRFqTMgcmty8SoljozNcKUg+XzTAdeidCS3nuVJk0dLlrtXH2l6rvEkfidkOv8AFMRbYbShVYdWM0ZFPE1zWv4Vj63O8mfaS2HZ2ubDcSiMztiN7JC9zq27WfZjU0sw1FOHFpahr45Q3C7OvLyZVhyVM9jFglnx7Yl48mEwGjDEJpKd8r5WtjIvNW2E4PimE1oz0Ek0NcB7AjAr81TVOH1eE1nDMDAme64VoaHtFj9cYwRSyGegMQA136lnkbfMHwd3TwS4muRrG6WphmKnq5SqsZrJGlqNbyFvCL+/xKOcPs4cMT6epa+TC4Ow+HHU1jcXtBWBaEZPcUIv4y96xz5ldyXT0z35PO65KDq+QG5pOXyS/K6FhXeeUE2XpXR5Ll27Rd0QB3S7Xcu92jrv71y60ubaoA4+0ki3d35kdrEyBtqAC8SG1xL1JLuvPW1ACHP37VwSudJyYi12odMtEAEuj0rg9a7dqgDhZcukkg5a5JXN3Lt3/wC0rAHpZOQyHT7wkcC+FB35slbt+EVAFzh3aB4XyqYGnD1DtJlqcOxLC8SEI4qngSv/AHc+0nXnZSP7ktt2roSA9zwzA+NKMZg//Vbmiw2PD4h2Nevnfsz9oGN9kZiOgqLhLnFUteJfxWprPt8x+qiFvZKCA/VHGobmn4No48bW0nyeyhQxSSHKbXSl4vT8Ks6aEBjyZvnovn0Ptw7QjozUw/8A9tcP7cO1hdFVCH0wB/2o5NYuEfs+hpqiLCcKr8QkttpoTlcS7shuXx5i1ZU4xWVFRG0l0pkZlG11ua9Dm+1jHMa7N49TYjPHLFLAINw4xHc75Fy9y8wkxSotGKnM4gy1EH6ljJlt7eCPJhNSNRlLmNvinO1W+D4hg1DhtZ7bHLVV99kYgzWCHrE+5Z6WR5jIzdyL4nQP+ZSVqX/39JXHqzCLNaAC1oMy0XZiuCGColk2ym4gNvpZYikFo3J3fuWrwuNvZovU7sTispKwi6Zo+1napsH7NlHFkNZWfhAQv0B4nVTN26gLsToX/wBUNvZ+Hnu+I/4KZ2g7O/fmBlw2YZ4d8d3f6hWL7F9nTx7HgpzD8CEr5/pYuSFTR0NyQzjfZWpwOioKmd9tW11viAvSS9Y7HYCHYn7N6zF6iNhxHEY7YyJtwA/SP5uaowoX+0T7RoqQN2F0H7T05N1fq6VrftgxRhmoMLiysibinGPd4RZcuTI55Fhid+HEseCeeX/iPNOnV3uSIn6V1+rNCPQvS+J4Y8JbRR3ZiLJpi0RsLfUsmaIctuSEu7woWK1tM7UQ7dOm5lNDBfc/wpa5lakXT9KG7aXNUATF+pE3TyTY8kvEPxIAcfp0dy+FDrmkWY6LmvmgsO4SIUPf1LiSCWH4dErvmh6uaLw6Kk+BCu3Ja7SSv964/SpoAjFyfNtyBh0R6/lS8S6IMykjliXBfk24l25+aIZHEVqRQJQn5JoRtL4VJ4l3PwrtwCWZZkgBkR26Lo/LcSI5GIs2a1B78kAJiLPm6m0eLVNGWccjhby1UIvLNdHc5N6UnGMvkWpyg9ok6uxaqxA755XLRQdc1z+lJ/D6kKMYKohOcpvaZ3q1Rd2fhQgVvP8ASi9LZXJkAll0/wDNEAuTCDBcXwoLvC3+CPiPdln+lBLVk16UBiF5ZBiJ/D1F+lR5CpxK6KO/4pP+1R7u/NISbc3UgKJY4lUCBRX2RlzEWtUc87SdiSIulkJlcgKCYnEB+SJie67O1D3ZZoXLUdNqChwZD3Mzvanmm6SeV/4KK5Wl6kDlb8PwilQFtTVUcZFxXaUculF7ZT5Z8NvpvK5VLla2XT6kvxCImZnK30spomi6hrIpHJgp92XiNOHHJCBO0j2jy3rPkRl322pXPn1qWg5LTjXc3bT1Kbh1O2LVkFPEEgCe0zjYjt+JB2b9iHGIAxB6aWnke15JXeyL3llzZem459oWD9j6SniwI6DF5ZGLiFBC4gGXTz5p0g5KuH7Lo6cRnq8YhGJuelv+JJiTtFg2FnJTQR+2kPIhPYsVjXaSv7QVh1FXK5GZ3WjtH8uS1vYnsP2g7aYZwKOPhYdxtJRpyIyNvSTCn/4JoH/bSeGrlOjdqIXAonAEMuKYj2gqROR58RlL/iXGvonsr9guGfeAx4/RvVVpQjK88hl6fF3Zr1fBPsv7KYSIvHHIJM/SO0SHyWUsigaQwOZ8nYP2D7b4w4BQYFU8JjE7YobR+dy27/YHjOKGYPRTYRWPvOLjtYXq+S+uwxKkKIQja0AZhARa21NDVUxEXEp7/iXI+pnfg7F0eNfZ82dkv7MdNJUF/tA52d0g1W4/cvUMM+x/sngJxHR4BhxGHIpW4pfzW/McPIv2Bj+9MnT4WQ85A+HNLvM1WCC8FIGF01K2QUsAF8MYjaiIXy5sOmlqtPZ8OISsnkEU21HRf/pMn8ELJIvt0V/s/meiEqVu5m1Vl7DRF/4kh+pkhpYBP8OtYR6dwI2bCqK8aXqtZvckVGw2szx+/RWhx08YZ+2t+hU2Oduuy/ZERLF8dpoJXjIwgljK8h/cqj/4Qzr0fU//ADXHo3y03LzrEv7WHZOlMo6Hs9VYkQvbxSMYgcfV4nWSx7+1liMgm+FdmKSlEuRHI5ktVim/oh5YL7PbjpzHSw/4IBhMi5H+Zl8zVv8Aaq7UzRhBPHTUc4NqUUdpG3xC6h0f9obtPiFVlFWOZZagINa39K17LMnnR9RHJwQJzZxFhuuUE8aohLWsgDxbjFfONX9pmOWg1XW1FRLUXC8ETt0qg7Q1GIUZDI7Qzifijk4uvpWsMCXkn8i/B9N4j2+wTC4BknxATu6I4nuJ1iO1n27Hh8cQYfR8IC/v59xEP09y+fzxqvGLN2IIgfUrOlMB2saGTiG7TmL6FLut/Kt1jhEweab8HoNT9vGNyVBTnLU8V+Q52j+lQqj7Xu0hHGMXGvNtBF7iWJg7UNGcpsETznt4pNcQt8Pd+ZRZcWCQ73N7/VnyWntM9plvin2jV9dN7RUnLLUZWuRdwsq2bt5iNRWe0STzccmsOcZHvdvK5RCqICDmJeHchMqbhZHJE55+XJTZNEjtF2wqMYjp42kIooWttJ+brPTYhJJaZSPd81q6n7P8VFgc6aISkBpW/EEitfp5KPSdmeDMUFbRcUy3NbJZkk7Ao6HtNX0ZlZI5i42txN1qem7WYoUpPHNYPdHYKmVE2AQzFG9BKNu07ZPEqOeaDjSPCD2Z6CXUKi3EOS3q+1TyU/D4e4g3llbqqSprHmnlcM4hN2K0UycjFqm35pbBQR1ByMIublb70HE82XDFs+ak0FPGUwjIzn8IpARbntF3Z7X5En6CSP2+BjC8SLUfEtJUScYeHKYcEm/Z5DtUL2KjozvizGozL8TPp+SqqIsm10jRhmD7R5D0qANQ0hjxHtIdzEoVXiR3lkbkShHWOTjqpbEkWlTUNYPDkcn8dyh1EzEO58yb0qOdQxPy/SmjkYuaizSh05nuzvb8yH2i1ib/AJqOYtlzTBR/4a6qRomvN701xmt7kywvyyQlHu0QFDt4+lIhuLN01a9w87UhktLVBoPtHcPq/ehaNBd79vwpDI9paoIDeN7eVyEofJtyXG6cncfqSGo2Fm9ypIDhQvl6iQ8O58tUfGYn5rjzORZaKQBaFxu171IpsQrqEs4KuaL4QN1HIiK1m/pSuce9Pgassv8AaTECYuPwqj/8WESL9SRYxTlqdGwll/dG4qquci5XLm5Tqh7s0+F9pIKG2y8R7xka7+parDcWoscqYIAxClo5DbUqk+EIv6bnXl9uqPq5ttJTLHKS9rKi1fuR7TjGE4d2RoAxDGK+gxYiO2nwzDaoZSmL1Sk3QHw9683x7HqvtJiR1lbJfL0BGO0IgbpAB7mFUISPHqycGofvWWDBKHOR2zry5lNaY1SJYlb4bkV1vcoftDZ8kQVHcu046JjF7l3u5KO1QG1sn1RNUNdlqKCB39yEpLh5vcyEahrdGXAmuYtLfJBZ27TJndcuP3JDI/Nd4nmgDh3lzyQhncW1GUn6ly7y2kgLE3O/pFCclzInK7TLqTVp3IAA89uSEufwozje5CYv5oAASu7knLREwv8AUh4b3IK9oH7/AMyRbWHkjtcXJiQEPVu/kkhiu25+JCWRa9KK3Xmu6fUmAFzbmJ117fJd92aT9PNBAhHdm2dqTbmXCy94rrFpzQB3QfiSut0XM/iSPxeJAHWk6n9SLifpTQbUWgtrlalQNBuXzRCSbfNIS80UFIK64kN27mkXPmuNn4UyztyJvmgte5LqQRQbDw3LN9qC1rs2dK3vSHySomhEO7PND3k76okkwoXi0dJ5GICZDd1a3IkE0Ji97DbtQ6d25EQ265flTfz2oEE0nU/pRD7k37mROW30oAPv0ZOhJuTIk5auujdcKAKb3flSt6fCicfehckHRsERbSyfchuJcu8mdDl8KCgrh80PTuS96TfJkEtiL3oiuFCu+FBQSHxIlwibNACu1S7tEOnuStFAbHfVkujyS/zIUBsEXJK73ILl3w80E7CfvXbvzLmnLO5L3p7BYfvdccm5ZIepF+9KQJCG4l31c0m587bUnL5qACYmtJDbcXJL6UhyuHP/ABVgExXFzuRf9ULEw3ZJZN6krAO1/PTNcEmHvQ3apXMSLA6ZbeVqC7ifCk3VySu11zUk0FbtuR+rRc8ObdKEcyL9ykQvmyL/ADLo2CxP1fUkBbsrLUEHCuFdcduXi9S5xG3O66RXBnmgBpycm7iXBLbqumOuj/SufJnJAHXL3Jp5N2Wb2py7yF/emz9yEJgPd+VCXmiHIe5CQuqEF3JXN37vCkxdXiQj/NADok27l7kg3Plomv4ox6hyJUgHiJsrfyrZ9iPtWxnsTCVJANPiWGy7joa4Lw/L3ssQZW26/NIpFhmwY861yKzfpuqy9NLfG6Z6/W/ah2NxoHPEOx0tPUeEqOo2fzFZzFPtGihA48EwyPDr2/bm98o/SsEU3vuTZzXNzXBi9PxY3xf/ANno5fVs+ZU6/wDofqaySqkKWWQpZTfWQn3OmLk0RapbhL4V6iWvg8dycntIfuu7ktCFNtyS71Vk0OWuJC2TLuqb967uzRYhx+keVq4PLVcBEWXc9qYCEiJxbNdu/Mg6hRXeSAO3FdzSue3LLkuOWq62Zc0AcctOSRrtzZ5pPnbnkgAGy70VreZIeosmSt96AO+LaiIn/iuDluzdK23zQBy5d8WbfvXR6fpXGK3vQAJbi5JCPhyuREPVluXenk72qrAAefpTlyFiXenlnqpbA58K6JWtlkuPtSHb/wAhSsA5pjjww42Hre5RacmhoZQcBudrmk8XyT9eWwIwy5W8lGrKj/c4MshHIh2suNu5Hbj4RVErISp5KcWBnvy106VC4Jjbk/J1ZUcLSQEOVpZ+HvQyrIYU7kYRt43EVtAFo5Mg3a2sqnAsNMsRB5M7WuK35LR0GFnMY5g92azvkcYSou6Kbg0w37R6VHx6Sm7F9nqyrpI7KivO1rfCTshEeH+G/hfVaMMBixyGjpqmPihex2/Jck8qxcs9TBheb2omfY72Zj7I9kpcTxDOKWpHjTEXgDwj/wDPUvN+0eMSdoMbrK82tGWR7B9I9y9Q+1bGBw/s3S4dG7DLWPdwx8MTeL8z/wCVeQCPdmo6KDySeaX2X6lkWOsEPoC3uye5K5yLPJrskiJ8xQjtL1L2j5/YdGTbqjuYk2ut+HpksmjRMO7bl70u5BxPdoi4jZ5JGlh3Wjok/Tqhuu5JDmXmgYrtc81zxdy6+WaIRHmpkANzWoUXi3IrdEAC2feiH3JWuuIiB1/JF7kNvuJI/nchgF4c2ZK/3oEf9SpAd8KTf1Ig6dMl235qyAUtSH0rlvdkl0lm7KkxNC1IrsnFdu9yMi2lrtTd1verTIYul889q4RPmju16WtQHJu02qxHH6Vz39SJie396Eyu1ZrUAFpakmyK7myTlpzdACEnLVFxLWzQXCh4jCGroAcKTv8AEu8RyG1MDJ5ZpXbs7rUAPl70LZCRMmeJvHN3XSkYfNAD/p8JfEh19LimXqG7t2aMJHLRmckAHd3pEQ299ysaelpJKcTkMhPvEWfaglp8OjH9pLKRfBtFKw2IJfgtqzj4tyApPE+afrZvaJ7zvlIm0JNw0/GEyCnmMQa4yFtoj6kwOMOmb7blYYViVNQhKxxERnkLGL9KVJDR11NFA1LKE4ORHKLuZS+nbbpkmcRGjjpImpmaUxN+JLfu+FrUFjdRMFRUnO4db6Cp2F0cNccuYWiw6kqTQXzze5/3rQ4THwcEqKnXc9r/AAqGZMrTFiPIGYdVNwehoKiaVsRqZaOLh3BJFHfcfpLdyTQ0c40AVjQEVOT28e3aJen5oGku0dt3wqS6Nh9nOB4finao4KjhVlLHAZgMruFxZtav0J7D9mcKwPsxR0AVsMAAA5R0bDwh03fN18Udm+zeIRwYNPSYVDRXwWzyEw3y5vtcV9bYHDw8Hp98fLwtZ/SllxNryb4GrNpJg+FkRO2JlcXqBdHA6CzZXtd8TLNsLl0yMJfNII2u3yPdn4Vw9tr7O9OH6NMXZ2nk/wDF3fSop4OEcpM05W99zKmKOS7ZKd39SJxqP+JJ/FSk/wBkvV/RblSxQjm8pl8IoCGms1CS71ZqpaOfMmvkJJhlIW3m/mr1v7JpE86eMuR5C/qbpUeWncXJmkc/pZNtHON17XD6UTDIJFqQitFHnyJMEY23Zm9yduC3Q3+pBcYkOZPb07kNxiOTOxXeHJdSUSWwmFikHxDn5L5Y+1TGJ6X7R8WgqKSMYintcpN1g+r5eJfUrVB08ouGQl8S8O/tF9i63Gseg7R0dMzwTQhDUDBGRWG3SZZepVF6zMsy3iebV+JdlhmqInqZw4b/AIdtPbxv+jLE1VZh81fPURSVWHEbEPDFmK1TsUwOsowOWpgcxDaxjuEv+iy9eJ1HwfSuhtnm6KJ3EsNw+G2SKvlqj6nGXv8AzL02gp8OwnC4vYowGlqoGlYhbce3pu+a8dKRhAY3d1fYd22nhoIsMqZH9ihcihLLdH/6LNMpFvT9tK/B6yX2emiudiGTiNcR/mUCbtNiM1TxZ3Yh9IhaNvpHyUKtkirCI45HEm5yZ3CQqrOukjLJju8lLbKLntD2mq+0DxRvENHRw/s6aLO271F5uqQ4T8ntdSoccjjfKSjil/eQqR/tBSEIt91sRd34zoq/sVlbwbmJnC1A9OY881YSY5GWjYe0X5//AGpr74AiHOk+G0epFDIgwmRWtmhKnkK7R9vvVl94QXg8tHJwul7dv9SiHUPxT4efCz0v6kUOxoPaKU845JYi+E0pylqGEpJ5ZTz8T3IzrHLUAYcvCKD2xxPPht/BMENcN+9CQ2nzUiSYJhJwC34fJQpRu1du9Ag7fN2965a3cmBHybb0p8BciEGyIie1hyQA7R071lSEbOwkb23Ep5wvhJa9eVwkTKMEcWGzgZ1AHKPhFulcrK46yS+y4R2tqhC8jU2ISzS5v4lGOaTPK/anTjtHN8tqj8YPCgrVA3Pdnnck/wD+pIsh1yQaSFkzWqLK1Fc27Nv5oeJc5O77V0o+9nbRC47VIahty5N/FDu8OQrmvLRK7z/pVcIdHc2v6WtXC6hf/Km9S8VyT59yGygrt2roXk0FJxdE0OmrqLiQ4SFdt+SG5y7rc0XDe1EMb5Z9Qo2Q9RoRIknLX1J1492eToSju1dVuXqNXXFo250T/pIU6UbXDntQvHt+J1OwdsEerNFb7+aTCyRC/vRYtARFx0RNn3IXF+9LuTDQK5y5eSXEfIWQW/NIyt0z/kqslh8R/NJie7PJrUP9SW8vDtVlDnE93NHxO5upR3y/ckxXeaVgSCJh70mmu72FR2z7l0Sfk/6kyaJTSPkhEnJ/pTbE6RE/5krKHSku810ZO58h+JM3HmJJDI9pac0bcgPPJaWTbkXGt5JgB96cCHdmT2pWiaDGa3TVFxLrs9qbIeIQ+Fc4e1PZFBnJ8aTF8kDx/NK33qdwD4jCkXvQWsRaElbc/Pak3ZFCND9S642vauENr/8AqlZYD966RbUVrl8NzoWje74VWwHHLcldau8N7kXBcvh+pVYUNOXmhu7k+UO7IepIYdqjYBhs+9GPvzR8Mh+JC0L96ewUD9LpXd7pzhl5IbXRsFDbltRBmV3p6krdEQi+7S5VYSE/emyK7lmnHyLutQ2umAI9WiK3p1SLPdpakQvbm6Vk0If33ItyVtuuqH9yYIO5/SuOTEOjWpu7z/xRCN13NAhaj3ImLq8KEi0tQ27v8EAFdbyXX6UGokOXUi8PLcgBFzS8VyHxZpXeaCBwht707ESYu2iivQWkU77UGtqXVrqk3VyQNIW5EwvzyS7s2ZJufeRINBW+XUurlvvdc0QB1/Tkldbpkld5IWLcgmzui5uS+SSChN3JbkLZeSJ+9BIv8Uk0XVyRDt+FABarm7L0rtq43NAtWLvF0Xv6SQv5LuqBndbvUkl0/El3EgAvqddbcgu01fal8lABsXy1S+FAZapWvzZkAd0yXXyt0Q9P1JaE3vQAQlt1Suu16U0jQAV3my6/w5LgZ7XSutHPNAHQy5P0kldaIs+0slxsshfO5K7VSyNjpF3PtRcRxSuubRCO1tGQQct3656pW+/mj6tH3JeHJA6BHqJn3JF4svpQOW9K63T1IEJyYWyydCwtclp3dSEuSAC99q4WWeqF9pZXItB79yLAbL3Ln6kZl3oWHiOSoyOF7km89RRlHayb/KysDvV3JOT25apWklaSgAer6XQ266Jy1+nxLtrEKAA/pStRWku91qLLo5bcla9ui6JeIUrtvJAAtyRbc/Ulc3ptXGLy6kAG3NL/ADIf4p0SYQ03ESCABzRPtXbm7/Jccd3NVY6Fd5I9B09SaHnojuubL3osQre5c6ue5dta3PO4vhSLd3OVqYC4fwrluuWSNukXbwpNlu8KAGkVzF8KEiSu9yAC1y5JXDlokWX5UrWuQArrbfehvbyRmNxZ9KQ5d5bUAD1Mu/CkWV3JCI7kmATbvqTtJHxJhyyuz8SafLvUjDqU66ugpwyvlO1rntFZydIcFsytxGoeQyz23P0pqtp3HhA/SAMP/NaibD8EwWQiraz7yrAuH2akZyAT+I/+1Zo6iSqnN8mASe5xFcUZWelLG4IajHQc26VPo7430/UpEFOUgZ8NvSnYqW0yd3uV2Za8ml7L0r1k88jA9gBbd71rxpeDCTgzXZaKr7FU/Dwq+1x4huTfStNDTuUMpM1xExCy8rJlpn0eDp/+MxscZ1EwB/eGa9Ihkg7O4YeJ1GdtODbfV8KzmAdnzLE4nka4epvn8SoftB7WBi1QOHUh50FKfWP98fif/SsnH8nIoLwVGS6PG5S8/RQ47jlR2gxKWvqXulkfQfIfCwqrPcSRE/6UP+ZfQ44KEdYnymScss9pC/zJCLIdbrU5GPnlcrM6EGYrvvROLZaskI+FA6YrmJrfEhuu5NtRW2l/2owFrualmiQTbtdF1x+aISYRy6UQi/NupZm4Bf1IfD32onG1CPP0qQOvlmue7XaiSbLJACu3cupJshbTqQtmld06IA7pn3rvT1Ja3f8Acldu+FACfLLLN0vDqgRvtyfPqQAbZepd8PxILrV273K0xUHb6kJdCG5F1DnmqCjtu3vXSHaujzHTakUblbkrMWMSSAOmabcmz5qVw33PpcmuC92bM1qooafcRZOmy2trn+VSTjfLQWJNFG5cwZAAuT7WbO1DL7m/miaNyuzZIYW27bVZABdWrfzTRZ55aKQUe4WyTRR+T96BoDiPuvZJpNMknjtfK5xuQvlGPNBQRFa+TbSZC8nv3IC6ub8kJbSQTQd3vUzDcUPDakpYwGXS3f3Kuua1m8VyA8xfq2pe4o0L9rqvfY0QXekFFPtFWTCWZAWfPYKqhK0S1ZCXK7NMmi3+/qsdjhH/AA5Jw+1FfZIAOEQm1p2j1CqTTvJ7kTWE2nUgaSLqm7UVNORG7hdYQtbtLUVVcbTJmbpTVtpcl1vnagYZSPmPhV/SR4jJ2clljZpaUHtMRfp+K1Z0NrE38VrOwf2hVnYPFAq6ajpq4NRkpqsLgkZ/8EENFDDWGIWObnFndZm9pLV4L2VkxDBKrH6w4qLCYWPh3PvmNukBH5rP45VUeLYmdTR4cOExTO5ezDIRAJfDmgq66o4dPTVDyFFT5jGMnhH4ULUGbDsH2g7SYhisFHh9XKdjXOJbgiD1e5fS32Y/bdPWH914zHTmURvEEsb2mfv8l8oN2ipvuyWOmphw2QwaKfhG/wCNl3+76VOw6bFsNp6Cvgppqelncip6sul3bqtQvA1wz9EaOEMQBpIMijfducf+5OlQy07iRxOI9xL4Mn7TYzi1ANNPPUzxMfFex7bX5XEr7s19rHa7sKQxUOI1cEQcqSp/Fh/S6xeKzdZT7dp8Q9lfI4QkFv1CtRS0dFVRDIEdt49RLx3sB9p0fazs2WJ4zRvgdRCAlNJKLhTy+8CdbnBO32F4xINPhWM0lUWWkUcw3fwXmZsUv4nfgywXyNhLh9PGAsLON3uTXsIWEzM1r+5MQ48FoxznaY+IkNRiTyMLROxeZEuRLIjtbxy5R2ahCQhYdxfJRpsPOML9CDp+lOjM5Peb7h9KdKq4ZEzyMI99y2TmjFxhIryoZB5ZEmzp5OWTfwUyorA4gs0g7WTHtzEWfEa1bqczmkoRIhxhnkcbfwShL2UyOJ+H4XHqEk7JXR7XvEs/coMlQBEWcbFduV2/sydGexv7P8Axgp5ZaRoJ5riM4Nt5fEPJefYr/Z7wLECJo3YDyuYtRXrM0zEBZA9w+p+lMlUGIE2Q7l1QytEPGpHy92y/sx1lHYeGGdZUVEJEAR9Imx25fpXksnYepGllljzlKFzA4+GVw5dS+9QqJxqOKwMJNytWdw3szh+D1BnT0w8J3kGSKXcLsfUulTUjKeH9HxHR4CZQkclNUmJcii9PiTlNgNXVVPCCSEALcw1Mg7B+JfX9f9lPZvEsIOkio2oJ9xBPTGQi7/ELr5/7c/ZzX9jcVFpKQZ6c5CAJ4DuGV2a4m9zq1UjjlBwMVjHZVsLiieeamnM+Q0kl5N9SrKrBZ6GKKVshE2uCQX/zeS0+GDRfeR+0SBS6fsy8JK1qsDxSnhlrMP4MuHMbDIRPcP5hVaoSPMZinkLUzO71J2hxSpw2YniksMPUwl/irTF8PlKYzawTz1GJ+kv+SgSVlRNCVPWcOcQe5rm/Fz+ryUtDsCpxKfEpjeoqXZy3fBn9KEo5SAnYBI/SKZhjulLxWtra25TYJjpZtAaUPSW1MqtjtHh/tEwuEE1VEzOZjE28GYd1w/CixLDY6UBlgnjliPokF+pBLNKUp1DmdOTM+4XUjB6fC8Yp/Yoo5hryfZLnsd/p7lCQVqU0cnDPNs7mT4zU837eOUrmfoYdpf8ARbCn7DnWRH7O4jUw7ZIpXYfzKxLsX/8AT4paaPhVgN+JGdpC6VSQQSbPNGIBDKyUpe61tqExnjG94H2+Im5LWnVHgtcMtTTOIjt4Vloq3x7tZRzYFPT0bQ2SU5cS2Pdfcy87LnyY2lFHvdJ0XT5sbnPJVHnEnHkkzNnIy3ckYU8+eTM4ktkGE0mLUcUpu4mMLC3h8Kn4fg9BR2Hw+LUCAj+I+27zWOTrUl/s7cfpDm1q/aYuPDZ5IivNrviTJ0Z2izs35VvcYweprAvkeniCF/7raTk6Zg7KyV1LTgHBp4gO1zKS0idYLrU1bZrP0pqekEYYsPuHYLofu9x7rRXobdmQoRCT2iCUSO0bTu1UUqOOa3J4x1IdyldapeAl6S18+DDfdvSzHuTT0L3W3r0MuzdB7EUp4jT8Vwu4Ag5Hd5eSqBw+MmyycfO5VHqt/Bzz9NePyZMaFrhzkcrvcnY8NjkLJnIiL3LSlh8eQ5g6IaUI22BuV9+RC6OC8lWGD01g7H+pd+5wHl/gri189G2/Ckw299orPuTLeHH+in+6WtzyTZYWOW0HV0492e1c6RVdyRDwwKJ8Nbva5xQfdbk2TZ25q+IdpXZfmQ8PaWf9KvuMweGBRvhrDzz/ACpfd92moq84dwk7sgAWuzT7jI7MSm+7/JrS9RJssLtbc931LRPHuHmSYONs9VayMl4UUJYfr6k0dG4t3/lWhGEOeTpqSle3R9qtTMXiozxUrjayB6d7uTq8KjufRnQFRncLLdTMXEphp7n3M+5kL07c8rvJW5Q23NluTJQ/v+JXsQ4lcMLXcrUnjtHkp4i3kyFo272VKYqIBDttyQFG/J1Z8NvJNtGw/wAVWxNELh3cknjbzdSyjuDXamnjblorJ4GiHauaeSM+fch8SEBy210oxu+JGxORizMrGloZO9mUTeqKUbI0VO2ev/6k+QgV2m1SuC4tkgeEx1s2kuTezbRkbgj3FakUN2mbp8RfxM4ouGRc2dPYWhBeO4s8nRcFu7cpjQ3Cjan2o3GscmQODdyyFE0L+4VPCnufk5EujS3c2U9007LIDQ7uVyIqdueVqsWpbhdd9j25vks+6h/jsq/Z7uTIvZ7u5WXsdvwompd2aO6ivxmVPs/ue1E1Pr0OrcaX5Lns7ZaeaXdLXSzKtqVu5L2W3udWvB3ZNtXHp+9Cyh+MynKna1c9n/kytTG3uTBj5q1kM3haK32diLP+CHg7un8ys7W79qAtzdyrczePUruD5JcN/TuUwiYe5IpGHky12ZFEEoXu5bnS4bipJSMT6JuWS4xy2o2Y3EZt11S0tTp2c+okPVzyFXsRQ0Q9LobbhTpiwvp1Jq5rtVSYagv0rmnUjImQHkqsVHCLTPNCUjeaRZE3pTRZkWitMKD4n6kPG3IHK1Jtw94qyQ+NtXOI/lahbLuS9WXSgpJBNI/d0rrE9uqC1rEYxoLSK9hSYtUJFaS5cgyC/iucTcRIXL32oGLXJKyWxy5cubkuWku/1JgIeaJiZDp1Zoh3IAXySIUnH3XfvSfd3bUBE54UK6Xv3Llr826UrA65eTLv8UHToyPwqWwo6kxbbkhHcO7VK3chFWxP3pXdOi4/hXPf4lZIvpzRN1Ielc6kAH+/qRW6IR6edqVwqAFd8KSHT6ktPpQAvDck2aTki1HTJACv96Q5l3odBLmiYmHzQAX+ZdYUjStfn0qwE2RfT3JWtcOS4JeXShHzWRiO+H6kQD+ZCGdneu697uOiCwu7kk+VhN4u5K21u9B6tH9SAGj6tWQ/6VwifNdbc3SggFy8OVq5+V0fV9SJtzc0CsBtuqFy26oi6skNu74VSDyJhdJh8T5o7u/K5IN1zKqBI4/zSt11Xe//AEpBu5JlNCt28uaRZcstqIuoW0REOzTu6kmIa6krW2rtv5Vwd3cp1AVv6kKJhfqySa/LLw+lSAPcibkk3S7u6m0w6Z5MX7kAQ+GQlqy44/mVkQ3FlmiOlaTk1vxKqHRXBG5cguySKM/JWQUrRjo6J6PTUepVQ9SpcXJK1+pWZ0toDoyY4PdnaPpU+CSEutyFOyR7hbxdKAodS1faq9omgQu5ttRcR7u73ohG5shTZDaPwpg0cuFJx2pdL+pcuQZnLvch6kT5Dpogbn8KJAHa+XPaitfmSFybLR0QkX5kACW1dLku+p0PSgAu5D3JCXklr35IAJsrOfep+CRtJikObW23F/BlB1+lXPY2H2jG8snIhgkJvnY6xyuoNm2GO+RIpawuGUpsAjc/hTdBHxm0Z7hfUlY1+HtNIMbPufc4596dw7CeIZRg9o52rh3jqd8oS3LGjjYYB2vdnbcnZcP0J27g/mreChOOPLLp8StsIwdqi15AcvxGK73NuXHPLSO/F0znIt8IwmWloqeFm2tGOS0FJThGAhlcfcItuQ0kclY4xxRuUrvaEQ9So+33aaDsrTHhVFWNLjM37c4HYhph9F3r/wAF5ivLPReT6STh0uPeRU9se10eH00+F4cX+8SXBVTi/Q3iAf8AUS88La2fSPpRORF8RE6bkK5fSdPhWFUj4nqupfUTtnPF6UNz9yLTLvQttf05LoRw/wAhy3aL9SP35IGtz5uuiOhZ5p0UmFuHuTmgn3psMub7kbbtMnTCxeL0pELCW3/Mu9+maEeZZtyUGiOiWm5ExflQ+LkibMtUFh3XaZ/lQMTIrhXdLe5KirA2++1F1a+EV0h6Vwh81NEiLIXzZtqVnuXSyzRCWurckUVYDDddmk5Mj7s/Ci079yqgsaIdvxIE9bd5ISj25qaHZy3au23EL5Ola9qc4fUigsFtvgu0Q+L0o+nlmu9Te5WFiAel80ZZZ553fShbw6Nak5e61CZD8hcQBHR3SLLz6kIEw2s7IiK5stFZmwCy9a7bcWXhZK1u9tyVv5vhQUceNrkJR6IizJ/pXbnt1daJgBw2JtUAwsT6J7XnmkWXcmQMlT+9009K5eG5SxF+921SfaSAIUsNo5u3So8uY2+pWp7fi01VXVSORabRQUiKWZXOn46eOYCzO0hTGt3JO3ON1j9SJAxwRiGBgs3i+pEnqbDYqijA3MwPN8/TaoZZcnd7viXSqJBuBj2ZW7UElp9z0+zI5BLK1/idSYsBpCESZqkibdMQttZlT+3T3Z8S7xKRSYxUQlk0plftOO7aTfEgKZPxbB6CnhgkpJJbct/HdrrvhyUNqWmFhjvMp3b+7a4VZ1clPWPBFI1otyG+3+pDDDQUJyySRcUstg8ZxIX9SBbD/ZvsuGNVBhJHJEMUcpuRhbe4D0D7/hVOdDLS1IgcVhE1ziTdCuIqiWaIJHnkATe9iz8XiL5qDjEU8cMRmzkRHdcSVCshWxSAAcXi5GOY5dLL0Efs/jxjsBFilJUDxRkl3Sl4GdZXBMBaqw6orJIKiSKma+ThyAFzfDdq623YajrMa7M1o0kYDBxyGCATuIhdiuYkUD4PPqajp6WpjaSojnAt34fcXxK6qaihqD0rJBgD9nGR22+e1tGVBw44Zc2C0SkINz9OTp0Zoyubh+LyTB2W/tVNGxBHWGId9plcSlBjUZGPFq3qBAv2c53CSodJBysb6hTD05iQ3swX+pArZ9BYoJw9mvZj7T3dn5OGdg1HFGPPpEhuzb/BYjG8JxPsvi8Zx13tUF90FXTMQFl4X05LztqeoqKgngjc7t23pWjw/Hu1NO+UEs5GwWWADFp5IG2fQX2Tf2isUjqywDH4KjFgNhGnqi3Sw5FzLzbJe+0H2iUdUcoWSXBbuJrRtXwvRjj9OZ4nBdFiNNGxOOgEIZ29Pf1LR4P9qFXiFdBBidNPOP7JzKcgEzfpfTky55YVIvHnnHg+s+2P2hPhvZ4a2mqXpj9tgi3BdcByCxf0r0KGjp/Zpampkygh3ORP4V8C9pPtCx2qopaKPDCp6OknEpxGfjCxs+3d5bVtKD+1xWQ12Gni+HnPQQvccVJ1GTdJF52+lYZOmde1nZj6lXyfakPZ2jIAkOOQbmYtz8l3/Z3DyPNzt0tsz3EvH+z39pbBO0FGdTFU8AAC8xqQsIRVzgn2mSYpEWJmAkFTbwB9EXhu+rqXF2M/7O/vYa8HoMuB4eNwRhcQ+p1XTYTTcUb87uphF1i6L7TJcSrKqpib/cAfgwl/xDbrf5eH8qlN22aY/wAe+0bsuHb1LeOHIvkZSyQl8S+PD4Ibtm3PUidRTpYBMssyEvCW5Uc+OSVA9Blm9250B4lIRDkzAtlBr5GRfkVPHqzMFuqr66aKaW+MG3c9qqzqvaOvK71fCk9Q3JaNAiQe7TK1VGK4GGKYnhshgB08PGKaKRrhJ3DIVPeR89MrULkd2dn9K1jaM3TPN8V+xnDsaMJ6+nhKoOFgmIWt3sW0h8ttv6VS0H2HhQ18TU9TUjSi98kBSXAZN03CvXyK7z0+FIJre5l0KRzvGjzcvsVwu6CWTDo6ouIYnw5HYnB+ly83Erl4V2++yup7N9psRp+HMdPCHFCUQI9M/UvsMJAt6HtTNVQ0WISXzxsT2WbvJVsQ8fB8OVdLFRyz1EbtKAbWHK3NFh+D1+MYkdPUSthxcD2pilDbZ9K+nO132K4Nj0deDBwJRcZaeUW6H9JebLyDtz9kvaDs2/tNZ7JOMYWhWUcjw6Z2i1vL9yRm1NeDEVnYuf2g4pMYjkp3ASG7bf8ACqaLCcQwXEhc4io6W+5pCC4Xbw2ktZUdn8VxYIHieWsiNm4fFhtLL6g9Klydm+3+At7OVLVDS5XWHG0sWX7xSr9EKT+ykou0R4aNbUxxfeNRMew6k3/ytzVZg/azGMBxgsTN/aBd7TppOnLyHyV1X1XaDs2JC8VCAk9zxFHaQE/wqB98dpay4wwyOULLnKKluHJvEpto0TQz2w7YVHarEovZqf2OCINIs7rs+q5URR1ccMjC2w21Ev8ASp4YtUUs3EOgCIpn0uAhG71MpR4piMzED4cNo+KzaJfCokNyLPsxXMU8UU8bhBZvMd1vvW1i7MtWREdJUtKLtdtDcvL4cQrKWYjaAB03j6k7TdqsTozN4KuSDita/D26eleR1fRyyPfG6Z9P6b6xHpYPHljaNRPjFNTz8M5DvbmRAq6rxyMjb2fcRc725LNy1xyFeeZE7+JNjXOVzsz/AEq8fSKK9xhl9Vc5e0vhxYxltcBL9ykUld7QBb2EviVD7QZNm7MRKxwSnp66rGOoqWowdi/FJuSJYoRQsXVzm6ss/aGExzdh+LNHxHJ/U6heyxXizTjOlKLQiTsbD53LDtL6Ol52vkS3qLnyyZAUjkoWz9o+f1KfTxhwh0uyUPHqUszmNlIduqDfyy/SrEaXcLuyP2XqdmcVk2kb9tyKm27XNE0L7n6R9RKyentbY250nhuYdd3xI2H2StcXJtc/qQjGfLUviVmcYR89yQj3sDEKO4R2Ss4L973JcPz3KzCEyLXxISo2Idf6Uu4D6fgrru5k1KNvNWz0OqIcJKQuhyJbLKjF9PMpxK4vSpI07e4vIs1aN2fIh1ZSI+zpkOqHmQ10mQofZXIuTISo7g9PwrTN2dtbvuzXfuO1i8Kn8mCK/t+SX0Y6poZSIsmuJQJKOUR7v4rW1+HnCY2Z/UqapE47s8i1XXjy7+DzM3TSxP3FKVOY6Jg7xuz2/ErGpJxK7JRXzLuddkWcDRFu1zcdwt1JopriHbannpe/M93NA9H6c1umjnpjTyPbogO/qdupSPZXEELwnbz1VcBVEVvknQIMtQbanOCh4N2j5+9HAKwbQIsrVOpJJ+hmcvCmo44xiyYL/izRlI4gVhuC5Ze46I8E+07hby5pr7wgGUgKR7viZVntEpFY8jkpIQ0xXcQ93zXPWvk6lK/BPhqKeYxYJxu7lMaO7yIlWU9LSDKEjA5E3vVxCRyEPPXauXI68Hf0+PbyNvS+bXIvZ92TApsUJkWrOIqSFOwt9TLleWj1odJsVnsLEOfSnGoe/JWo0+zk27kl7PaXJYd46F0JVjR7uSEqN8yfT6VccHTkgtYQ1ZHeL/DKxqNxLRrkXsu7oVla3LLauPGw+YijvC/FIBU4i3J7ulN8ELdVYuTWqPJUBGPqzVLI5Gbwxj5Ix07cmTZU93iQ1+JU9GF8pvu2joof31TF/fsIraKmzhySxwdD5xx8vEmDhYdM01U4pFHGJgF2fLXqVdFi113EyH4hXVGE3yedlyY7onGO7mmHFQzxDiSbNoIiqO9mddWrR58pphGJla2bIRjMubsKDiP7/pzQ3GV3O1bGIR53ZZpq20uadYe/K5ceO3ucUFDIjrztTlvvddtfLki4L+JmH96exNDZi3egIW87U443dzoeG+25kWAwXNC+3vThFuyZk2Ze64lqQNGXUzoGJ+5OkL26shb1CytAc+bbU2XyRl07upd4e3PJakjaL93NFb8K6Mblc/hU2jUQ9QovHpmi4b9ydjjMu7alaAz5F8SWpImjR7cuSr5HONCPS7o2G3yXSHvXR96KJoVt3ekW7xIfV4krunxJlC0+lK7dquLn70Adte7ku9KV3Sy51apWB1vkhLkkPJIuSzG3SOtmjQD1epd6uT+JFCvgK3vQ+9krXK71fNK7VVEDhdy54c11JWA62aF+efSkRNu0tSHdr4VFADd5Oiu3Llq6PmrAXi0QiVz6Oi126I2jb3D5qAAbpRFmXmjtEe+5J93LJADT/qJK1xRML3aJ1huPI87UAN6kOeaX7Tn1J21h1bpXQFi5O6urJob4b9yTjt5qUULeaDh+HxJUKkNXeS7dbdptLklawtfekW4vUmkOheH/ABXNBfNdHLPdmglG0c9VH2S+AJScj02pvUm/wTluvPmk42+8fShr7JB1H/mhEX82RDmI96HQi5KqHQrerPaKQj5OiIXyH0pCLEpQgXFEA9SLh6p0I2HXw/ErLGhG4tP8U9DTttdk7FT3GPkKs4ae1ibLb9KAKc4XF826mXBhe7I8/qV57GJWuzJiantHTdcgCrOlMefT1JoxtH4lPlF7dc7VFMbfO1nRICKXNcfNPEIEWTbdUm8TdKCgGje3O39SkRE4hryQHG3fmpEIskwEBvl8WafG0bvEh8GWVqcba3PcmSdYnIfhToSOWmaa/qRXNn6UFj5ZkORsxWpoo/S3yR5t70m3FkzoIIUsNzkDshkhD3kpRR7fTqo82Y3N6kRAivkIZvomCK5s+n4U6O7R3dII7m1e1BNEbW30rj55c/zKVw23MmiG7mgmiOQrj8kRC6Vr+9AjiT+lHbbzSt96Aobu+a6u/JIo0EHEZZWDltQt1ZpEVzc0ALXpV72NxSLB+0tBU1G2lvsm08DjkSpmH3oWz3f6llOO8aNcWTt5IzX0eu4v2V9hxIw4YnEO6GcW2yA/S4/UKqwowoyGJoLJSd8yFuaa7F/agGE4aGFY7TSYjQB/9vPG/wCLTt4hHPm3uWqqe3HYelEZIJausM91vslpD/FfPzjlxvRo+yi+mzruQml/6Kjwu0gbxE2uivJKOKhpSq8QqIsNowbWWXqf6R5u6xmK/a5HYUeCYd7OVv8A9zUnef5RbRYnEsYrsaqCnr6yWqlz0vfp+nySXS5M3y4DJ6h0/TLWHLNl2g+1Co4UtJgQnQU5tYdWX7aQf+TLBsPj/wAyK7TVDoPLpXrYunhhXCPnM/VZOpdzYiK5Bd1Zuu9xf6UFzD9S6DgEO5ISSD5JzQiVgdbkld80mHVFb1IFQu7mkHUuro+9BVHdEizzHRK5vypPz70F+AiK7udIha3TqZDxLRzd0os+XSpZUQrX73RFtHRkPqySuuZItIMi1QXfpSIu5Dd/JFiCYrdUbF06dSZIviXWK5+duSVljo593hSu/UgYvJEmQEu3Py1QuVqISbvQAQ5d7ORJFtSt6fF8KEsxQAV3VzQ3N+VFd6VxhcubWigDlvvR22voz/ElsG7lci7tOr5qkjNsHqH5IAHdz/miu82QkTCWjckXRVWJxtLJFc+XekW5DdcmZ2E5WlkwroRvZe7OuFl5LpFt5uqsNhP6c3FFxLrnfJA3VnqSV11vqSTGh0su7ahHOzPpSuutSLw5K0WCWVurqBNT8R8+m51Yj0k2qB47Xz8XcmBXPSsLfEhOPhiOWe1Wdrydyamh/SgCst4ndz9yXs5lrluU96f9SIad8hd3tFCZBAan05ohpXFWYRgNz5Mif9SAspnhkE7ze4lxyMi7/wCKtShYu5QqintImzfRAABiE8YEAnaCR1khWs8j8/F5pghfO1mQ6jqI7kajocIriz8vSvWPsNxSHB8RqpGdxqgdiYSuILbfSy88wiqgo2JzbcYOD6dzq0wXEp8DvOgleDi5Z6c0RMpMidq6M8N7TYtTNnY05GGltwvuH925QacXkhI3Nw1tdaCKqqMSxjjOYVlZMHB4k7XjrttVBiVDUYTVnTTs4nE9rj6kUUnZ3YJkzTuIt/NKeo4gAzyudvqUJiuLNC5OTfEgqifHXSU42BIQi+5SqTHqmllKQKmQJS5lmqsBufXuTj5WoAszxqpqJ+JJWSSmXivRBjFTdl7WdvzVI5fq+ScCa0uhvpJKyeC8DGq8bmapcQNrXAek07RYs1HCFPMYFE+Zja25izWfeQy5PuSAXkLLJyL0osKNpjGMQcalioq15YDjunLyf0ra9re1Ddn+yuAth1IcUtfB+JU+0GIvZ1WixLyKSnmE8uFIIv6mtuSqZK2aOngM5eBDnw4jkuEM+q3yQrKR60H2/dpMJpoqaKjpqWCndsthGJZ7siJy8Qr0bAP7QGEVnAjxjD5qI5C6oNwt8Xmvl+krJ6MxzkuiaRpXgI9pk3qVpi+NQYoB1ISNBUGdr0wtaIB8KY1No+3KLtN2UxKlgnp+09FvbolOwvzCXJaCnGkkgGeCsiniLkcZ3C/5l+flJi08NPk2IOJnlaJO+1l6X2J7Tdqez+HUtfheINVUU0jjJHHMNsReRg+jfUnSkV3Gj64KwuUrW+oknki/47EvPuwf2hVnaKb7vxmjGir5GcqWSMxsmy6rfet0IgL9DWiWvxJ1RansPhMFvW38UvaBISyk6lAlJuMLO7BFmJOQtutR3AJZtlufpH/MgqyZxA9ZJfhi/X3ppybbyLz0Q6Dp1a+Smg2JF0YjncyL8O7PW5Qxyt1bd8LImkufxW5KqFZIcorctUFZS0VdHwqmCOqifnHK1wpotp3Mxlb4ckTC/dmigsz9V9neBkfGwygjwuqfMHlpnIdrtbdbyz9Kx9T9mOOR1kFNhnabG6yCaN5ZBOdh4WT2iNpf6V6haevNOxxuJZsb3epMzpHhmIliPZfDTopOyjYiUsjNNiFcYykbP4SLu91qyfZPFsVwHGywyojho6Kpmd2GpYiEcvQbasvqUB9o2EHFHqtMLuSz2K4b2a7aYHKFRV0tZQ0huTy00wCcJ/CTcnzQDXHB88dqqyi7WUlVQPBQ4pUU58KCsGe2YB/5svNJ8BxOl48FPUGfC2nBfaY/lX1Qf9nfAMamaSKtIopHEzPh/wC8Qll0HkWrfUsf9pf2a4P2V7Q0VTh9RFEYgQzSTsPCM28Iik6MlCcj5wCOQnIHZ7x5/UjClnmPhgFxEVq9QxujwilqPbq5oiKV9Sga0XL4RZYoJqcsRqDCIzzdyhtezT6VlwUoP+QxiXZ08PgKRqiOcQtz4bF/zUeijgk0N3E+74latRvNT1DtWy2nukE9oks9WRvT1Bt4m5F5rKdvhGlKLsu3w2Mg0k393pL4fc6hvGcbZv0i9rkq72iUm1Nxz9/Nc4khP1uV3vXO8b/kdPcX8UWoVDCQPG9xMpkJSVhix7svUqakKQZwZ+9aGnHgtk2RF/is37UdOH3/ACH2w1yDXpb+pWVPRhGOTN+pR6aQ8tTtTr1XDYtdvqyXBOU5cHuYceOKsmhDoTPtH0rlrXFmobVDkGp26dOSTVDk2Wa59JHoJw/RK4bEOmW1COcluSi3P7/UycukJs0UylJfok8OMbnfMiXbQ7slDeY7bc0PGcRzd+SnVlbw/RO2bbWSKzua1QxmPLLUfK1EJGT65ooe6+iWGW33v5K5o44BAc8veqALxuToSGRdf8+aTRWN07o0gSRCOjt/FPxxhJqz8vETrL8Tdnf+lEM3e8j/AErlnjl9M9LFlj/JG4oqeAv2jh/pQ140ccOQA0sp7WEH6iWPGql/4haogrpPHmQ+lebLp5uWzZ7sOtwrHooDGK1EkhnGIOBZ6j6VSz4fcJOTXZq+OQCMis589U0YsTlkvXxZnBanynU9JHM3JszB4aZFbltQPhr9zWrRyx7cma67ko/B9TLtj1TPHl6ckUP3f1bE29C/PLwrRez3eHayXsLXZ2P/AAV/lHN/bjNfd/SOVqD7tYtMlqTpW26Oh9jYrdW/Sj8wP7WzLFQ9zNd/qTRULj3XLW+wgQ5eL1ZJ0cPAueX8EfmopelTMb92v3A9zogw1sy4gGOXu5LcUWGgJFI3V6sk+VKFUQxubDFn1Zc1jLreTqj6PxcjADQgOmTe61dbDWJyzDd8Lc1tq/BaMiEKc2I3bURfRVgYXIJjcziP+ZNdVuhP0xwZTQ4fGVruzhkyn0vDht1u/crMMPMmEAitJ+Ui6GB1AlvZxFvSyxllj/Jnbi6KcfhE5DNETju+LkpYTQEPVcXpFNNhMsZF+BIQiw7slyOjqyKymhMiz8lyT0f2evijkg6cCQ4gMWbA35lAfEoo7mfqb0ulWUNTTmDVAORv4ST9FhvELJ42t79FCUIK5M0l3ck9IQoihiEMxDzE+5dctcntAn9Rj0q+HszBIwm8dn7kX+yNNcOYLHv4V9nX/b+pa5Rl5a6OPlJcXpFRZMSPi5AziOWvzW3i7K0w3BwmufxEyIeysFmTxjt8WStdXgRjP0nrJ/E86lrq24so2t+SalqKwmJnBv0r0r/ZWK4dWtf3I27L00Ylm4F9LLX+4YI/Ryy/p7q5/Z5LiFDU1kYBllk+tyaDAZf9XJevl2Zpw5ZEgPs+EY6M3p2stV6tCKpHLk/pjO+Zs8qDATtJnd7enkjfs6xFk7dK9LfAWEcrOfuQvgvVkG74k/7nEy//ABua8nm/+ztxZhG/K1PB2bO26xhtXog4O2WrW2o2wsMuX8kn6oNf05+zz4OzZ+hvzMiHs6edz+Fb0sP4fNmIkB0IEOeTaKf7i2W/QIRMOOAmLjtS+47R/E3fCtlLRsSa9jjG0vEy1XWtmMvRoLwjIfc+3Ngt+lMSYXaO9a+Wnbczbf3Jr2MBbRrviWq6pnLL0yBlHw17c22f5kweDuTFmy1p0rDbmyEqPTO4C1W66lnK/TEY48Jcu61Nng9raBatqVCGWeiQ4bu0ZX+WR/azC/c7kXf/AAQ/csmeTsvQIsJAdbPmm3wkL+XT8PJV+cZv0hmFDBTyzy6fci+53tyZty3TYSAjy252ul90hyYLv3KfzjT+zzMK2DsI8nu+S79z7u9bd8Jbyt/ck2Cjlq13i5Kl1pD9HmYscJDnk5J8MJaS13F/pWxfCQ9DW9wiyOLC27/8FP5ha9ImjxFulJ/lahcmFIcyZfRfE+QFd3ZLl1yVxIyH9KlsAW8upItq5a3c6RF81NhEXckWXvFC/T6kh3aqg+wrfehbyF+9JvSiAXHmpKoT/Jc6WRWsl8/8EE0cu7vEusKQ+9INpZs+1FhXIXuQP5I/6kruSq6CjlyXiXdqIBMuSLD6GkdvxIjjMbXcUcsfDEd92bJMpDVrpDn9KLpZF4c/EjUARzuyXW3PuS+pF3claQCSufkzJbUTXXJkyOt5O1qL5eJDawt6s1xy055JJBR0si06bU4w9WvT/SmwFyIeRWp/J/cmGoTF7kJ7uaQ9I5ISFy+FBKRy1/4IfFmjcitHxIB6vUgECXRp1JoI3u1Uzq5t8lIfDzILgZyuQxMgDGxBo27v1XDjutU06V4y1bqSCHcTaIDyQxh801bdqzWqzGMOSMadiuyQBV8PTV7fJIR1FrlZFC5B3kuBTtfrt00QURQhufkwqQ1PdtdP2sIl6s127pbVBIUVPw2yz6vSpsQjYOqZDK3O60k80jE2rIAA+osn5pgiceb7U5NJ35vd3Jpy0HPO1ADMtpXeIvhUKXddsdTpcstM9FFIvxR+LmgCK47eSG1x89yfOG19NwpDDaSIgNhG46Zp+GRhcfUiCNvyowsjL/SgAyEO52LxImt8nQtH6GuJJxcrWutQWOfpTfj5IV0dv5kAOhu7tq7F1ZvutTIFajutfvQQO9LFmoMmVxM7OpZFttzUUyfuQBG0EuSXdyRXPdomLXuQNchP1Zsk2Y/9yHp704GduSCtQWjuEsmRFHaGeW5S4o7Rt0uRSxttdsvegmyBT071Eog/Sp50LWZWdKOmjYXJ3fmpJyW/lQVSK4cJba7nb+5E+Gw7m1JS/Dz+a442h3oJpFJUwtGdjZ8kxw+9XM0LSc+fqTXs4DplcSCKIAx7c3RWgPNrvpUx4WLa3SydCNhbTqSsjUghTySF0P8AUnQp7SJnUzXv2klaxOWalsaQ0A2tonFy7bouXXaZqTSjrk2eX8SXLnEvkuaXLtrEPxKB2C21yQv4ckVv+VE43dyaMwWHvZGPvyXWytXXF/yqh0Ew3PztXSG3mkAvybaiIX5ILSBEX80tSdE4+5D4dvUoKFbdyFEI7OSIfEluQykC0Y96TkkO1AW4+lKyqDItEBbfqySMtqFh2/Ep5GJ93wpeDTciIcyzdkhHT0otgDoNv+lLx5peHN0Vj+5GwHS297JFI3Lkkwt3ZJW7m5KWwFxNck5da6bt1y0QXNeWWaqwofeZh06iXWLv8SZHlc2aTE+eeqLCh15NyNueXhUcM9r+JGM1t2fSmpEtEgRubn/JccreWSbCqC7LP9KUpXNmqbIUAg3c+lJo7izQjIeQtpanP37VC5Zq+Edcbh9KH8zfSiYX/Kk/ln+lbM59QOp9c7UWg+ZXckhFxLPO4Vy1+aVjoRZCQ3Oujzzz2oxFvNCEfU/8ExUJx3epF3pd5ZdSHcQ6E1qLAK250Nr7s0T5iPxISz89wosBfLmg0HR/EjYveuHI+XLvVWP3HXFhtySua7kmurntREQ/lQmUP3CmzmCHn0qLLM+RZbfqUKeZ5LR9KsCf7YGejpW8Qsz2qo4zj3rrVhjzSsCZNC2en6kxw9w5unIqpifV7iJHdHIOb7UyANfqRkR7WzckccdxZ6Wp0so7csiL4kAAHFhIJYzMCB7mIe4k1U1lRVTFLObzyd5SP1JTVBlbrdb7lFcXvyy6kDSJ9Fhc+KEfsg3mA3OF3hUKSOWnkKOQHA2e1xLuTtBXVGGzcSnkeJ8rbl6E+Gh2kw0S0lMg2TiGW5lS9xMnqee3WuTJspHHk7Ek/wCHKUeu13H8ya+bqRk6EQktzyt70cdKcxZ5Wh6iUWGqkj5M3p3Mk9RJGWXULPoodg0SpY+GWVm7uTRkY6aeq5NHUTzFye74QTR8QZMpbgLbnc1pKkhpEySuOa0DNyENrCmwqG1Z9peEky2XFyzu/wBSMo/Ez23JlBPUNbzuSYmyF22kmxG4M72H4SQHtIctxd5CgDQYVhI11BVVZyjbBt4Q9Re/3MrfsDiD0/aSDDopXOnrXsfTbn4SWVirquPDCiCf8AzuOAe/4iVn2MhOTGY6nNoxpmu4npLwoXkyn45PU8RmPsH2q9nerliAoxqqUozusJ9pDa/0r6J+z/thT9tuzsVZGEQ1kLsFQHTc/nb8S+Qe3FVPJ2gHiVPtEoQiLy5c89f+a9C/s8089d25p34fFCCEz2vblt2v8SqD+ghxyfUoSQ1A6wH9JNtdLhh3NbH3WsoEpMLZGDXa9KUckdm9nK3dyutTNye1hNy2ogGPk7OOvhVWdVELi972O/kue1U9/wC0kEfUL2oCi44cY8r7fmuDwx7nub3quaQLtHuz+NHxgt1O34sxTsmmTmkC3TP+Kdao8mf9armkC3LP+aLiB3t/NMmiw9o2lkG7LzRDUbugNPeq15gzyF3uZUPbD7QMD7DhE+KVJ+0Tfs6SBrpSH1e5vqSsqjLfb326rMDPDsIjlenw6rpylmODO8iYrRG5u7avF8E7XRYSFVVRtNBLUh7O8RARCcb9REvc5ft07EVGBz184TThTmwBTT09xmbv4e5eGfap9qlR2orzemoGw2jsshgG3aHxZd6m6IlG+SHT9qsRw/HgxDCK+qgiiNjMo5CiuL0llzUPth20rMYqzqsTrZK2qM746bP8KP8A9VkabFmhEjOLiy+o3tZvyputxA66pKeR3My5kobITmuAqjFKyqi4UtQRgL3NGXSKOjrGIxyC+znc6iBNEJC0sd4i/he1XU2Ke2YVFR0eHwwRA98kke4zWVpfI2SlIiF2qr5KY6ZyDgPttsZV5SHI2/Miy6lY0eDz1VQOUT6rS4bhdNT4nPSPE5lDGOcknfmsMmeEDtw9JPMzPYPg54pcZ7AHxZKfNhIUZAwZkPeS1sMcVOQuDAIt4RTJyQVF0uwvEvLn1bbs92HpcUqkytpMNjIhcI7RHxKLiMIQ9ocNbUb2ISV8ckYllftyVHjNUw9ocGfPbuFYRyubO2XSww4+C7ela0vhTb07CVrP80VTiFNQx8SeVgDO1yL1KOHaDC5jjjCtiI3e1h+JY7Tl7jtWPFHiTJAQsL5szIrWt5Mj0Euf80YjcOrvb6lk8x0xwHIo2sLY1yRQtyZm96nDh8nC4p5CGV1wuxJko9wv1Ln76vg610rrwRTh1y0+pCULW8m+lSbWuFnd2+JCXVk6tZWQ+nRH4fuRgWhbdOm1PhCwlm+ZLpxtbnlch5io9N/iiPsuyz6krdc+ofhT4U8kjFZGUgjue1uSEYwG65EMikDwuPlDBDbyztSAmHzJODnk/iQkLja2W7/MtlbORpRF7U+3J/lahKqe7micWF9QuJC9l2gLSombnL9nCqLX1f8ASulVNydzu+FcAY7uh120C0YEVElOb+xcY5GLXkue0PuyyIfiRjGBcwut8KK2Pk7Os20jVKb+xjiGWv8ApTsV5MOWf8EYjGJ5WP8AUnbmuFm/qWM8lfR2Y8O3ljJCfe1qERMtWdSjHhgL/wAEoKWSoPLpu3XLl7p6MekUmFHDHZnluUgKVpALV/h0VlQYa0MZZuxE/Xc6dhodcgC34lyy6izu/DoijhoC1jO+5OHhbTBYzXeFWseHvcObvd8060LxkW/hD/UuSeZ/TOmHTRk+UZ6Hs7BDcck8hEXp7khwWO+9zkt+JWks1p5Zbe9HFZNye7Txbli88/uR0rpcVUoDMdLTw9Dv9RJeyheOrSl3+FTY6cR7v1eFNSRuRXu92XpU91y8s6YdPGPiIJWWCBsBEO5hzTrDuLhs0Ql6Uo4wLUz/AJJziNaLPkse5Z19r7G/Z4BtOQGkt3XEnRpwG5gjjAdC+pR6mRhEnB2IfTknaSq9oDP+FyJbtGuPtp8xCMWLR8i+lN+ykQkTZaKZwTIb2e0vh2pvhuIlva0lhZ0uSGxhazld+ZcaNi7k5sEi5kXq8KTWDq73CyqmLuIHgxjo6RRty0/KnbgEMr7Rz6k4IgTCUfV6kUynkvwRXj29D2pu5iuZlJlsEhya4k8EY8IXytySC9iAQtzdnFceMe5T3h2loybKFu/JJSIcCvKMLtc0JR3a5/IVP9nC36UJQtHbazl8WSvuGbw2VpUtxafvL0oToXLVm/UrQqVibPxJez7+bLRZjN9LFlGVG/fl7lHmo3j5R3eSvzF+7L+C4cJl3XaLoh1Opyz9PTM6+H+b93hTT0L5crhdaX2dyIWy3fF4UXsrbmN2t+FbrqmjmfpUWZUqM88rOrbyTgYXIQ5g2128K0h07ZbMrUmhPPlb5q/y5GT9JgjPDhshdzbk793yW/TyV57O9mTRuQiiKn78nIupT+VMpelwKYMPciHMLfqXWwlr9Vc8Nubh0rm+2zLbzdZflTOlenY/0VbYaGe8EP3axf8AdmrZ49S0ckNtpC2Xz0S/Jb+zX8HGvorRwvaTiyH7vbMtFba7m/5JcMdu3apfUS/ZX4OP9FWOGhcObJ0MNDvZ7fUp/D2ldn+nkjhjfLodS+pl+xrocf6Pk1K3bkTpWtbmhErhJfrkj+ZAurT+CVr/AP7SFi0Su0UhdcBvtFAe5kTZlo6Hp0Z0FCEbvNJJvUh6iQAdq78SXvzSYmyQJiu8nzXerzQW+9G3hzQJNicfNccXScn713u6kB5CtewX/Klb8SKLaX1e5d4b3Zv+9FFIUI3Hm+5OhlG2uRXIG2iKPqcuSqgYnISAmFup0ihbhCd9xH4VwsxcUrXF/SgkbtJEGY6pCNuruiYbi7rVZQJF+ZD1Plqp0YsQ8mUY43KUsmuQSNJxvkhljON9QcSf1Mhu892SAHGJ0h3cvp5JturmnRF5NGbcgB2L8PR+rNEW48kOmWT5janG3W2PtQacAv0k2m1C5ac9qmewuIEbF8KYmpTj5bkGY1pJy6RZTIKcJAvZ299qYCjkIGezaplMPDHL+lAD4x3MTsDFb6VKgmYYi5iXpUaIbrs3cEruHbk7l+5BlQRxhNz6kx7G12hfyToExOOf6k6Vlwszc0FJUNNS/wDW5ceG0tGdPGT3aP3LhE8jZs+1AA+z/wDcmJRaPVmZFJM8ZFm75qO8nEJAI6wsJerxJ2LK7N+Saue70rjSPlnegCWw7hfT0opZGyLItrKPFIdhO21KYt5gzPaTXMgsRx8S180JDa2Tu5fShCa0hbP4kVR55oIACOSoEiZm02oXoZN2bNcSKGqeMOTEjCqeaUXZmQDsYOjksHMPy5pFSvZyu/epj5judn/gmpJPA+QiW24vSgBiKne3lciiG49+39ylbI6M2CRtr2t70xAIEHqPPRAHGJ/qFmTVr8807ILCWQPcLJs47SQBx+nX/FK5rhyS0HnmmyIRQFjgctyG61AReT9ybaT5XIAdIny1z/imT228+aO7qyTRk21snQABFsLw6pW6er6ULxllmn442Fh8SCxoKcyUqKFh0drhJGGWWTZIrrW1ZBNnfTouFdf/ANqHjNdkldaOuaBBttSKZ/TamiJhub0popH80DsmcS63Vrf8Uime/NmZReJ/8ySaR7e5AWP+/JDaXuSu265W5eaTFc/LcoELh9WTJAL+e1EJORaCjt256IiCGnH1IhH33fCunkPcyQj3uhoX2NWvdk6atcX5bVLfNNyi2WbttFZGgDC5N/qXSyHRICa4clwenk5KqJ9oLjcXNOjHcOee1AJbuW1GOZd3V6krBREwvbyZOZt6Vzu0SH9QqiqE21F1JMTd3SjjyIOl7lBRzq6V0B8xRW6d6H+rNAUK63kuEW63NdfIuSAh3ctyCwXG7RLqfXauvmhIdyy8sDhZiXJd9/iSu1FkOqoA32t8SHUrlwh3aM6Jh25aqSxfldduYbdy4e7myb8GbugB/wB7ZICK1uSES6WSP3E1qADH3btET5bsk0xP3MjDl6UEo5a5eFdYerLqS1HVPhG9ufV9SChi23TJFa12mad4b7ssrUcUfrUBQyEfutFdk5aPtHpTj9WbIDzJslYAiXSutuJA42t8kYixeSqyKCuf8qK3be7bV0YW5J8IQFhzzJTsOiOGZOOTLtr8n/epQjGNzs1pJFCwsKNx6kfak+WfwqRw2u5WpqojcXHxJ7EuI1pno1yRFa/Pmmn2vq64E1p5u23vWqMG0SOkveh69EyczZlw87fiQ3PtZ1ROw++e21NXbupNkTW6Z+9IuknydAbDl1xeldfc4ppt12SXp9SCrEcbF3KOdPcXNSHK4v8AUmZyMmyDO5+aqyiBUZRvl1F6k02ZPmpHsp8/JB0vyQwFoIihKT8yR3oSyuyZUgHI5HLRjYfqUoRPLNpIyL61BLagu1RZLJhXjzdv1IWE7ssnJQxJyL4RRjM48ntTCx/8Qe59r+S0FF20xehwyLDqc4xijO4JCDcA87fkqmjjaQZ/aKloNlzXXbibu0TmPVWH1FWL4VBU0tHYGyrNjO/LcVzd1yV8g+SyqZsE9mF5HqZZ3uJ7BEd31KkmrgKe+CAQDbkBblHtciyb9IpRQnNIMcYOZlyEdxJiqh0KphLN4AL4Vc4PiGK4hVDRYPQHLKbkQU0DXF8SPDuxNVUX8d+EQx38IesmWgw6hgw+MXgyAWjt48bkJ/mQQ5Iz0HbLE6HjxSX3ZEBxkVpN4SFQKjGKnETCWsD2wgYQvN91vha5WuNYG1RV5xuwSk+/4viWeq4Xo5CiMXu9STZaaJUQ0clSL3yU+/pP/uT9dT21IxwcOcBK7iQPcJMjoKqkqD4VQ4gJu24m6feoeJezUs5R0xtKIG48Udon8SYcyYoaGSqmsjjlLqztAtBUchcRJ/fopuHdoq/DZeJT1BwFlbcO5RYKefEqiyJnIi3ERdKVjQ5S+0Tf7tBn+K7Zj4X+pa2jko+z9IEcjceUtxiL7iL/AKKABR4bEQRMxzu2pCybhoamuqQZwcjcfJMhux+6XEq46ioN4730EWu/cvZPskjxzsrNBX0GB1NZT1DsMkpR27PhL/50qo+zT7P4cUxCnevCQRz1/De3Jmu6l9B01QFLCNPE1kETCICPhFaRVKwUb5LGWq0zA++61C1RdKd8nV6VEaZiDTIhz8S69hc8hFuSRsyUEkBOTZvaO67LakwxEeu4M+rIVHuC/wACFyHLkH0i6BkwShzzytFvEKJijEiEsxLuLLqUGUmHRna3LzRPN0s3SLIAlPJd1f4pcQLdM+emqj3HZnlaI7eS85+1TtZjnZuop2wyvpaWgkh/EEzEZc8+q3nl9KT8Ds9Lm4kdHVSRPnLHAZgPVk7NtuXyx2q++caxqXE8TpKkc+uUmI/6v9KusL7O9vO0FCVThx1VRR1Gf4sc+w271hMY7RVvZ2WWjqKsxnB9YxPMVDf7IlLg7iGIT08/ElpHgp3C2OOQCAbfMUpu3nB7Nz4XTYfSRlU/tqyQL5iH0hn0N9Kx+L45Ni1RxKitOo00KQ7rR9KPBMPixjFYKaSrio4Df8SeV7RAPESm39GSVcieZ+brj1TxgLcQS8xFXmPVHZDCcHOnwQ5sRxU5rHqqnoCPxOI8s+lYgxfMXz5+JZGt8WajDKrC9p1sso2l0xhcLrSn207PxgUcEb3WbZBC1eeQSRxiQGxET+nckY/q+IVjLEpvlm0OocPCN5L22p4wPhSPETgORCmoe2lPS1c8zyPO80bBxPfcsLwzLRun5LpRnHsk6eq3JL8aBvHr8kfibSj7ZOVaVPJG8t8giFzqfJizYXNWQSgwkz3BpzF15yUhkZGxWkz6I5cQnqj/ABJXMvidRPpYPwbx9TyL5HodZj08fsDxHGIzHaeih4riTzYlhc8rMAi/9Ky0FcYxxRzyvYD7BHwkuy1gSWu0hmI87lmunUDSXXTmjUdsMYauwvhwBfEMg5y5bbvhWbwTL72osguJpm7kxU4gElNwgcxFiuYfClQ4g9CYTxO41APcxZIWNJVET6l5J7zPXfaIxkMXja8HtcC27lyGqlK13p2H8/JeaVfairxDjy1E5HWTHc8viR0faTEIY5YoqgrZmsMfMepcUuj2R60fVtXqeptMHrcU57QBbOJcK8yirq+YMpKmS0eWqt8NKry0lf6ie5ZP09RXk7oetSb1o2jSBIWYOgKRh0d7SFVcEjxwiByXl6k68zl1u5LH8Wjr/P3RYe0DaWm31C6c+9jhuaORyE2tfRVYkRcupcue7Vu9P8aH2C6/J/EvKfHqinA44qiSADa0xDvZRuIcjk4bhF9VDETLuTtIQXGASgRDzEX6VzPDHGriduPqcmZpTHbZPO5A9/l0v05qZw7rc/So0clPXHK0crSlC9h2+EvSiGT9o2y4F9MYORh8L/xXOI9ynhRxFuy/KmKmnKOxwjYxJbQyxbo4cnSZILcj8Yv/AIyJpOreuxQziBynFwogbfKW0RUA8SjKEjgcTF9t49K3Ud3wcMprF5H6yujw/rN3J+Q57lVt2kPi/s/wu8c9zKtxKnequN33jyLPpUCGoe/hy7THkXqXRHFCuTzcvV5L9puqaT2gRkY7hdkcOIQFV+zvmU9lzDltWXw/FmoaoAkkcIu9Tqaugm7YcSOS+BoLbs1xZen5Pc6XrYtJmrpaOSoMb3s8lb0lG0Ik/iFU0GMQVFODg9rj6XU2PGrf2j5ivDy9PlPscPV9OvstQFyfJ8guVhBC1+jN6lUB2go+ZvbajHtNT25NuH5rjfT5f0d/5XTf5miuYbns352umJxtizfp/qVaPaanI8mAx+JOy45TSeoi+a5n0+T/ABOiPU4P4yHYY2J+TEWVu5uadbiR8gAbWt5KmlxCMSzYzFn5owxZ9ztKxW7bVD6fJ+jWPU4W/JZFNJuvcCtTTyMRaZELqAdY/LiNaghqAuLX5aqZYJ1wdOHNj35ZbgJ2Z5fmRSlplk1ygBiUtotk1vUyP7yjku/nqubHjmvJ6eWOOXMWOFG5eC1PQ05iYmDOXhuyTMdY23NS4cQbkz/zW0m/BhDCvkSRhfLV3O1KenPhFZly8SrJsa4bG0ULEbep9qhUmMSySfiN1e/aKqGCb9xhlzQg9WWlzdJu/wBSa9l4lzhLb9LIj6bmyEuq0XTcVUG5pAYbverqUUTwwio3INMzEfcn4I3GLY7CL+lNNiQkXCbIRHmPmnQmjjLTLloI+FZSczeONBgLiOwLfiIdyII3ESHJ/qJdiqmIcsmLxW5p0qribLG+lYuzoUKGSjkEi1uHuJDLHcemRWp95PP9IrokF2bk1vxJWV25Mj2mLkztbbzQnIEfWbDn6k/UlHJTmxvzbqVcNPQSae0mPwk1y0grMZewltUQkP7RvcuXRSOQcQdyiDR0kmr1n8l32Om2u1Wxa6iTKtEQpsnPGBW5O2aERb3XMnzIBtdmjHLlch1ItGa3LzWVm1OgBja3LJi/chIe5sru9Phw7hbJvf6kiKMhJnsEhuyTsSjIgVMjQ1EEeTOJv1f8lIGMNr5AZd1qh4rlJwrcyuuHkq2Gj4ggEUcgjl4l1RgprycWTLLHOqL72dh1fcLeFCYhGBO7MIj71SjQyi2XDkH6SuQnDLbm4Fb6iZHa/wBi/Il+iceKBxRAN0Xf8SlgITCBxveDv4VRsJCJZ7iH3KRR1EtKRHGdol4VcsKrgzxdVJP3lpNIFKIsZteT6D5oKOYJnIJNp5/qUD9pLmbvfn1I5ZJIxJ/F4CQsKqin1Tv/AEWU0fBAnbIhbcnGFiDe1o2+FQSxicoOHJZLc1twsnIsceMwd4ntECFyXK8Ujrj1GMairpB0yvEfEjjxQM98ZiI89UH3lRjq8Eohk+ZaXKhfGn42yB+FnqJdS6MeBz+jny9Wsf2fNXV3fzRCKQjtz6kOhfCv14/l+IRFu0Q29w9KcLPdyS97osmgR70izuHJEOQjqhu0HwqTQTZXIm59yH1ZM66I3ESoEdErubrly7b3MuFy0UgkE3NL5rjD3dK5ogXJ0h16UXiXLrhzRbUAkK5hfTNGEjZ6smm5p0Nw6s4qkMccWIkI9PckRW/Uh8O5BI5u80Llql0oh6fUrAFs+9djK0vkuGO36tyASYeaiyqLKCoC8fLqVoVZRDbJAH4ttr3Ms4JdzKZTbnHN2/irM2iRWE9UF5s2npVXa/NaCg4RPkbbn0tUDFeFRuVjNcXIUCsjQwldqyftCMc8rfpVW1QfNzdHxLtXdAXZMErhd26fiUiP9lk/UO7aygboZbT9ytKeRyi0Db03ILHYZCtydSQLbqoJE27RxTsNQA889OSCBwyujJ77SZ9ExGXEuZ+pkcsjEV79Ki8YOKWWd2SAJRFa3qH4lz2j8yjHNcOSZOS1AE8KhuT7ckhqGIhcupuSgGWo+rvQlJa2epIAn8QfU6Iai1smfaSqRrOpnzHyT8Qz8nB/zOgKHppLjTV265KWM4wvNmt79yZAtdGfb6nQBLEXk1fuZIct2bpBfwiz7/EuOXVp3aCgB4K54QJs2tLLuTLzPqebXZ9KikR/+1SKajlrj/DB7c+rwsgGHWDwTiy6SASZcjm+RaK1PDXtBpGaQowEWL4U0eHxkfEeO0A3H4dv/VXRKlZXtkXnz6V1prS0zuJOTFEVQbxs4hnoKbhheYxJ8xD1KCgimk7zP+KdhhesEnc93xJ2SlCa1o2tP1F4kxGLQiTkbiTPa4oAcKhcdb2t6lFMuHKTM/J+pN8a4iYXe35of6kAOCXU7bS8KRSW6ud3hQNnaObbUiyEeVqAOkT3aIHkt5oeI+eWW31LnUXTqToARSPnomyka7l/NPuNooBj97WoAbGRiIXdt3zThEF+TNaSacXFuTDnuRtyJ87bUAEIs3NFF1JsY92bMi1u1b9KAHrrS0RHmTapqPMSHN0rn7s0AIhtSKR9qIdrpstvdbcgBWuuXaZ5oTG3vSHl838SXgKDDaJOk+4ubIHLTVE2XncmAend/Uj4egumgHdm/d7lIH/9SAO8RtreJdYtNEFu7NDqLc7kFjz5rl1uq45aJANw59IpWIEye70imiLufpTst9vJkFvnkpJ2G7X22n3ImyFhfn8KK33bk3wzEd23xfJWA+OXN8kehd6i27RTgE465LGh2O6F/FdEWEiXBJ7S5c13TP4lJaQn6eSktyyZrSyUYCuMc22p9y3IGhPmuLpZ+S4gAbrfpQsXmyIhe1NsXvUFifpLLcguctNEjktSfcqoAnLRDd7nJcvfyQ3XFydSAfiz1S6rskRfRchbcSzssO1+YpcJ/cgu+ZImkbakAIj/AEpFtLknbm5dKFrCbLRFlUc4ff6k6I2jm6buYtU7du5IZVUFHkWrqQG0dFHDq1TrFsH0qBfYjK76k1LM9mnSjORsv9SjkNt2W5XETYbF704RNaOXUXhTA+TorreSskd0IfSSTdP+pCPPNK5BSQbe7K5PxE5Nl1WpiOO5Sgyy7lBYQC4vmiPb1Om3JhXOJv5fqRqQ2OjZncxc+SjVcmgs2VqcIriz/gkUfE7kLgllWeZP3oeCSsZo35MyYLa66FI5HjIpDb3Ll3zU3Zlnkyblh4j5szD+5UpEvGyK3JJi15p147QFlHck7JcWh1pOnJ+p0Ql1e5Q+Ju0RNUOLoZpEm3aLoC+XK1RoqpryzZyL4U6NRcWgP9SC1TDKNia122qLU8OPRsrk/LIYjoO75qucup8tylDZIoKEK4pc6mGlEXYfxe/NSsTwWLD6cpAxGkqsjssgdyIvi1Hkq2nHiaZfmT8ucgizvy2toqsRBIX55/mT9Bh9RiVYNPSRPPKb22ogjCSYQkZxiz1tbcr6l7ZBgcXBwrDoqcr9Z5XvM/qRZD2Ozdi4sHDPFKtuO7aUkG4vzF3LP1cJ09zgG39SuHxpsUkMz2Tm91pKO8Mkh8Jgukfwk9tybJVlC8zFz2o4+LUGEEUcks79AABET/SLLR9jewOM9vKuoiwmgecKcL6ipJxCGmD1mb6MtVSTR9jcTnpOxc8sspwlTz4ybNfKPj4P/Dbbbddm6VlV+zy9qg4ZCvZxLK1/hV5R9uqmjgp6YI4YqOILD4UYsZ+IiIu91M7QYHT0rxu0rTibXXeIfVcsrNTheWW74lV0Hk9QpsUDGKYJGqGIBC2MhbcPuJQq/tBGNQVPTNGdQYCDxRvs08RLz6GSWljNop5IhPmIvamxhOMxMJHF23MWarYzWNG0tqI4ZaiepYZcrbc7QBZSprHmmI5JGIk7VzVVcAvVz3gHhHxe9O02AvVDxz/3eBv+I6nyUuBuKlkmh4odPfco5yOJZOrnEqqKOEaSgNpRy1IR2j7lWsMdOXEk/Hl+LpZLgpWHR0bzfiSvwIPUSsqaoAg4dP8AhRd5eIlCtq8WMW8HytFepfZL9ntF2q7Q0uHy4hHRiRXHKYXEXwgP+oloS3/EocG7PyVxi8kUjloTRA28/qfub4iXo3ZLsvg+IYxFRVvaN6CskBhAoobgz9AktJ2q+zPHMPxWto+zmCf/AEgrQjniqmumFvGefU+au+yH2Hz4bUUuK1eOlR14MX4UVOMvCL6nLLP8qpai0bdGqwfsPLgtSJyY7iVfAAWBTTsAg36VdDh8d37N7S5q54loCLm5mzMLlJ1P7ySYup+nS5Gx066lWOG0+5nC4vmnAw+Lb+GxK0Ag3PnbqjAm7v8AHpRY6Kv2MB1Zg/gjahYbdjD4mtZW3i5ZfvRsL+n+aLCijLD3K52su+hVvaosTwfs9UVuEU8VVWxW5RGFwuPi2rZMPw7vhToC46t4dymx6nzJgtZ2/j7Wz4nTg+I1U8ZRNS1QFwgDqzt7rV6rgPZvFMaoRqO2OF4VLWs/4AhH0B8Wdy3EHaTAyeqkbGsNEKS1pz9qD8L6iuWW7efaRhmG4ENX2fxmhrajO5+AYy7U7IUf2zyD7aZsK+z2jrGwTEK8MSqncpqOKe2nAX+FfLdbVHWTFLKbkRLafaV2sr+12L1NTVz3nxHJ7QtWKpqO7ebsP1OsW7Zm3+hu1hbNcImLn3qRLMwj+yazO1RzkAj0jt/eoECVvJ2a1EEziWm1Ddd3OkEZSMVrPaPi9KsCQFdJHazZfwRFikgkLuAkodzc+rPkpVeVGXAajaS1gbiFK/M/hQFslRY9waSUAiYZZGtaTPpFVp1E8h6yOQpCJkxOzbR8XpSjhOYsmC4vhQA7xmjLNmuLxKOclx6hapbYbUEVrx2D6c1Kp8DeoIr9tqBJORAKZiEdXLJEEj3bGvz9KkS4Wcc1nSPcrvD8D4IZnkJN7lDZpCEmZ7iGRE7g4/UKQcSQsgZyt9K1v3fHZvC4VBjoeDNewbel7Vlwb9uaKulw+eofJ2cVcQYbw2sZ3Iu9T6eFvAG4lKjsH939SnY2hj/yBpIzjtbJjtV5oIC2TDl4VVR1UcZcrUZVVzFlnyWMnsd8ePBZBJxL3j6R8SI6go2F73Es9SVGFc9pFlaXelLXPMFmdqwcjeKbNIFQ465vl6k+NY8ha9TLIBiFTC+TG5aWp2nxQ49M7lD9x2QepsfanK3bu+Sz/Z4jHHsWbN+YknaPGG4oxm+8uQqHgkzx45iRvkIHkVqz1XJu8rbTNUEzkfW92az3ZiQ4cQxsL9z1F3+KtaesjI+8VQxTSx4vWezkwkZluJrlMYRLy5J2mzThVOLlq6VTihw72vLLdaKz51WI08hNfd8QsyUldiM0ZAZ2gW24WZLtwuy/yMkoOBV45j1TjE2Usp8Bn2RC+0VCoMQkoZrw3BnrGpsuGvIZCAcvETppqU7iisYvIhXbBwrg8WayX7ifU4hEIDIx3C/JR2mauvyBhue1iUiop4pqCGJqNwniG0z9XxKNHh8g7LNo7tylZIR8mr6fJLwAWHhIObT7u8SZIaOSlMpIJ2Iy28lOpad6djbIZBla0rm5fEnoKG183a74VE80EjXH0OZsr6aGeE2csxLqWto8UOsAcoHIrd2vUncKwV8UqQ45cKC5hOXK7JvpWm/2doMNhAKapCoN3IeTiQ+9eNl6/GnTPrel9FzyWyfBlzGouy9ktL4iTok4kLGLgTtc9vSKu58LPIi2bVXVEM9xBZcXpFkR6vHP7Kzel5sXlAH7zK1C+QjnxHHy1T9NRyyPbJE4CrSnwumt3s/qtJ1lk6vHA6ul9Lz5/HBThHxByeR7m8RLgw9L6itGGH0l2bxsefvT1PhsUz/hxMWS4p+oQX0e5D0LJ/kZ6GnkJswNy+FSoqGeS1nbb3LQPhrwjo137rU01HL3QdXiI1wz6zf4ns4vSO38mQYqM8skXBaO697VPOlljC97BFm81n6/EPxD4bsQ945JYYSzuka9VLH0ULZbALFyluJG8hxxlZaRKhoagJNeJYTK54kfswmBiZ/E+5Vk6dwmjmw9dDNjbjwR7pCcs3/KKdCnfLTMvNMkPTk/f4VOpoTIhdme7uXS3ouDzYp5J8nAzy1d9F0JHusscifxKfFRvb0bX5XJ+LD3EhyjfX3LgyZYI9fDgmVZDIWuu3wpo4ZyPNu9XZ0pxmQSNaQ7eVqjHJFHzO76VzrMpeDv7NfZFjjkjHLxJ/iPGBGc1ojtcvV9KKSop6chzka522j4lT10jzVBODOQdwqoLuDy5eyuCfFWBJLk0hiXcJLlbiAUejvfL3Riq64+Fvj8PUmuCZOW34tzLdYoWcX5uTSjtHjEt5NP0G/i8CsDJiErHYtdCFQwj2jmDbdyduttexhIua2aX0jz1OcvLHwK4+T2rukY5Pn7kzHI4sNrbnTz09WT/sH/AC+JZNxXyN4Rl9E8ZmkFm2W+nNcuciu71XvS1Ill7OQLp08sIXmDiJP4lz9uMviz1fynFayRNIpB1ycWLmSICHvdit96ihXGNIcZu9rNawqMHyfd70dkh9al4RbDI1+ehfFmihqjLUM7elVhzGQDH0iO20W6lynqDpZc2C4e8UdrgX5Ub8Fy0j2X5OJJHVaaZ/wQhVRTRCWVo/EpVJ7NIYMUsYCVw7nHTbtXI1JHcpY/JW8EOIcnEe0927wpoxjkiJwkcvMck1WccpSYzAh6bY3TVOMozC4PaPfr/mXTG/NnnZHjlKkiQEbyPf0hlqUm0UJCcbcSI2MB27WQVPFJyJ94jtu8OSGnmeO92y3Nqt47SOWbhHgcj4lQ+UTfpZOzQwUrZSTvKfqj6RTVVi0YgEXFiiEvCD23KLKTyNwnyD96rtzk/dwYSy44r2ckDEaq4Ri1PW5hFVxzSyXOz7c+kkU0h05lG8VvxepRjk2DZuPNe1ixKCPmeo6lzZ4P4tdqJukvUk20u8kOvlbqvvD8VboICfmi1Lk7IbdvSkQsgTs6XJcu1yyuSucSySL+pAxOTXapIm2+FvqXOltEAdbbp0pfUh1zz8KQ+9UiWwrm3OkO3XJIfcyRc88rkDYmL+aSXudK4vUihROsT3aIhLvydBbbzXWJDQDnS4+Fdu/UgfvQj0oAd6iHPJIuZM2abAvyru5A0gzLQW8QrmnvuQmVun9SEitLR0UJsfDO3LJSICDjgx7MlAHcXJO8Ny1bMiVgTIaxoS4rG45Pcw+JQqmZ6yY5DZ93qTbk9+Toh3N+9BANrbdHTgW9+4fSuwUpVD5MpRRtTntdjL/BAEmmjjK3NrjdvE6mw2W2MzW/EqspuHqpEOIXFe4oiD5HanKMc3f5qOxMWjbk7PNxs8nUMpGjDO5uaAJlz5Zac1DInjO/qLPyXAqHKUctqePdERdSAOHI8xmYtZd4U36mzuyZRZZHLvdP0lnDNzNx6dyAC4g56bkM2dmVjkWWd3kmBk4M17dz3MrOXFoyYDZrvC8fkgCs4MhCOYbS8Sn01Y0cZRT7TDkXn8Ki1FU/FLhPsz0EmSqeJfaZjd8KCyxPFIuCEbsxaFnooA1l3MGtz8KYCNyImsvz6dUXBcgvZ7reY+lAE2KY5nsFulrrc00dRcwtluXKAWkqgjz6ntuUs8NCnAZJ5Pwicha1BD4ID3Sa5W5el1MoqyXDzGSP94+EkIwhHScQD3E5D6UEdQ4vxWZrm5IG/caWnxCKqpykDISHc4l1AqCWqmrJeHvLN+ke9TqDszW11J7XwiCj9QvuP6VbUGCxwxDnlBEe0y6jH/oqu/JkqiZ04ZaO3ihcIPar6CSDFIyenBgsbWIR6VytpXhvjEGOL1C+1Z3jHR1gSU0jiQv1ApKvYsK6sanqSAGt+pV4C9ZUixvbcXUSKqqJMQqL5dxfCKA4nE+vblqgpDvDjjvZnYiA7WHzSljeG692Imfwumgz4oswOZdIj4lIko5YQaQ2Yi9PVkgGwIoZJAuZrl0qOomcMwG0femj4pPlk4a/xTsuH1cP4hxkI9Tl6UFHJKGUTs4b3M9papr2d7xfJx+IkZyH5mXiuJCUhkWf9KCQipZJiyja7VHBh8k0tmXw7mU7D5DvJ5GYSL0qeEIca+99zXOgEiDU9mZIYb4n4pC3SqiSF4zydrbX1W0p5mkLL+NzqHiWHhXGQxM148yJQmBlGLc+bbU7c3g6XT1RQ+zlw5cxJR+Haf8AqVgE0du7Lp9SPQU0BPnqjGS3XwigAnK0STR8viRcQiO7w9KMM5NjM1yVgRbdcndLblpmrZ8LuiJ26vUok1GAvsfamWQdfy9+q7CVo8+5OSQ2um+Ht7xUCJMUl2nhHxIxHTPW0VHDMbXZPER2i3UrGGxNyZcuYiQOVvL96OKOWS5wjc0EWK64SZEGZaf5kjpZ7R/DdDTQ+0VFmdvmkyB1xtAs2e7uTAyOJFmyvQhgjiEHZj+JRaqjCQieMLUyrIAFdz3JHC4263W+FSKehe8iPNFNGwmWW0VAbEBhIrs2SHaXJSDpztF9CFMGLjtzVjEZfJD1DnluXLWy+JEO10qAdDMd5PuTplqod1vNAdQ+ev6lNWOyeMjk2roTK3m+1Qikci+F2Q8Z7ss9rJalJk25ibvQXappiIrUnztyzZZ/ZognLpfK65K61k3uFJun+pAwrvVuSYtNWZD1EVxLu4uaigD4glroKTSNy8Sa8fJIRckUgsdItumYpDt5Ju57kVz81JY5xH5N1LhXiueEdEY5kOm5ALydRMWnJNfJtqHxZaKDbklhI36kJyP77U02YskxdLZbUCqgnJ+/vXX+a4O25IeeiAcbEWQnyuXW8OS4PPVGP6kBVC1F7s0beaQ8ki5IAfAn+pOhJbzZ3UW7XNEMlpZsgB4urTuSKS63RNFI2a5d1IFQ85MLck401o65WqNc35vmk25BOg68l1zaEmWju1fJG25832pGT3ZaIsWqBaPb6fqTjZZ5IbvkkWdhE7qxUNTdWjWqpkK0yfNuatj3MqirhO/PJWmZSQJFu53ITK4ss2TJZ8ulCUj8vJVaMqHxkbL4k7FWOIW6qG8lqJpHuRugolnM5Nq642UnkIpgC4n7k7a1o2M/v+pNFBtkI5Nt+JOaE+SYLP6hRNl5d3qSAOQdxOmrbi9KcEXkHPNhHvXZqfh3Nex623C+iLAYLIT9K5JI5ETPuXTG5NFkRa9KCaLubtpjE3Z6nwL204sJhe5qWBmiEy9R5am/1KLQY1U4fdZI9gt4XVaWQvoSRZzcur0pWD5JtXWSVBkDM9xbiEuolCOGQesXH9yerRunI75C+I+pchqqmMhEJzEu7VFjGrW707BSy1UmUUTnd6WTrU8mf4sjF8PiUuKappyH2cJICHdcLpoVk48HgwGOOoxO85T/AGcAW3D9Xkq6auqMWtjlNooB6AytStkknOWV3qJze5yPdm6tqPBZcSMDNmDW3kru/AvBTcNyDKnjcbXtM/CtJgnY2TixSVsFgFlmJXXea9Awn7O6TC6SCoxuofDaWQ2MAkjIimy8Qit/hfajB6zFipqCnxPGKosrCJwiAfDt2kqrVDXPBmuxP2IwdrsYrIzqZcLw6MBKPZcZf8l6z2X+yfDuxs4y0eJzVBBntnhC79S29AVXHh8Ec8fsZg1rREbH/gmpbyfU23LDdtmqxKPkQier57i9KEi88/fqg1G7e/8AFNkPm5fldUkzVsd4klhNn+pc4hlo75IW4QvykL9+1DKIZZZOtaFY5sHrfajCSMvhTRE5BazEX1Ji57iY2bb4i6lZLZY08zTHYzuNu3c6flhnktZ3cdfNVLE+3Zb8Rbk7weJNG7u/vSsEy0gjeEcgPd8LrzH7eO2mK4TRUuCYeR0cVbCZ1VX6x6eEJf5l6OEjRhk1o6eFFTVTVUtkkcZxButla4W/ihDfK4PiOaECrGp+mKy5+Yib/wDNTKjFmoYSpoI2G9rTIWtXp325dsI8YxKoCAGqaehbZw49sXxe7yXjFTVHR0h1Ly8KqIxsj93mrs4WnZQ1MbST5BmNx6ESjVYtCfCcLreZClNWMVTxJM5bnuO7mSfqcJlqoTqaB2qYsrjiF7jD8qwNkqIFZUU0lOMYRS+659oqtttLRSqDD5MWxCKijOOKWY7WknOwB+ou5XMvZ2noaisiqa2EipXtkKCRjEi+Eu9QVVldg+B1WNVQxxBeOetqucYoQjMsMpAC2F/xpRfa5en8qvsEx6OjwvgYRTjRRG1rznvmP1Fd3KLDS05AIZPdnqXqWWTKonZi6ZtGVfC2Hab7vhSiwcCfK+0e8luWwWnqi4koOP07UMnZ2jzyB5BL4XUd6LOn8Nrky9PDPJRy4ZFI3scswyuNnibaLrS0WF01DCARwC9nUWW51Mo8Lp6MCaMH3ep9ylGPs8JG+V/pJZvLb4NF09Lkp5MPYi4hhd9KD2PhsWTKbJUHJa+VpD4kyUzldk6e8jPSJXHQgJ6tcpADt5qJTVx1VdURGFow8viUo5Hz0Z0thQS+g3Ji/L7kxd8TIvaGLV/NNHIBXa7ktjXVnXmOMc9CQS1D2dwkmikubJ3XCJ92bblm2aKI9FJb9WeiknJc2TdSggT97JzifpUNmyih7ZlrkJJnpXeIBNzXP3rM1pCDqzzUaSZhl0fd3WpyUuGKgzSMUvcVqBt0TqeolrsRg4bycUjEQ+pWjYhHQ4xUHKx2k9rjl4mVFRFPT1UFWGYAJ7DH1KxaokqJ5zqDYDI7tzc3u3KlEzeXVcFyGPUg6uEoj6rFSS4kftxy08xiTv4mTtTNIJHlZwr7RG/+aZjqCItQa5/cqUVEmWXJkHgxytHRp7h+QqSHaTENrM4l/wD2xRU+GnaBnG9zt/EVO9jtHRrfIlg5QO7Hjz1ZKxLFn9gpWkyIpA32gw/qVG9d+KOW23lb3KYdO+3jmwiPqT0NLTwkVzMV3hLuS3UEbdvJmnZaYfiQVjSzyswmDa2+NXIYTHVRBIDMIkypqKSjp6KsieBylmYeHJn0a7lbf7SU0NNRRRUTjwYxGYyku4j+r3LweqlOT/4z7P06OOEdeoH2wGn/ALzq9QunSo6LIQaJrf8AiXblRVPaZ5AMOEA3Ppa/JRDxqTItW56LlUM0l7mew8vSw+CNdSzR07WMDkI8yzU2mxakmIwYDvB7VncErPaqM3cwvG4jufwpiixCOnOsklkYBGTqyWEsO9nXj6zt1XhmyKojJiL/AJoCmcgvYNvqyVIHayWaHOA4zBvUHNVMPb6tp5p+EbQBK7/h5bWXKulyM7Jeo4V8jY+0PYTPuLuXI6h8xyZiLPQlkabtFU1lWLsdpSbbukX/APlqgH28qaWqzCMNOd3iWv4k/AR9TwQ9zPTabDZ5jFyZhEnu5qyCEKfkbCK8vpftKqahiCU44LejqQl2+9NQxfUCxfR5fs7F610yXB6o1REJDkbfSSOXEo4YSkkdrAa7l4V5dT9uoCL9uAl9DqNVdtKnEGOIJIwgLby6mWuP02bl7jjy/wBQYoReqNbU/aFT1V8TUf4WekniVJNNHIZPE52v6mVNhtO9VMMcX459XDDxK7HDaunHI6OULdzjYvdx4cXTfA+M6jreo63/ALPAdJYWnSrH2diuyZxK1t2argroMv2oXD6mUnB66OqrZABxMh6relYZLfuOrp1Be1ssKKE+MLuDkI81p6KGO0TPIv8ASq6OZ4SsbK1vd3ozrC/4dvxC68zKnkXB9DgyY8D5L18QkhDhxycAOq3JkNP2wraGrCWKcDMNzcUBIVnvbntyscvqTftQCWfs7ES449Gn8jozeoRfESf29+0KoxP2WsxGKIjzGnYYI7M3cuZKPDXR0/CkeNgMHub5rNdvK4CwOB44mGyoAt3UyuTsqLdDIXZi2uu+PSY4Y0kjxn1uRZGkyUeIU0jnk0YXuRPp4kHGpPMFDOlghC82kAP/ADEA0sUjC952+pbx6aEVwS+vyN+4nySU2fNv4pDJTyFobclCLD4iEcpW/MCNsPgIi/3jp9yfahEldXkl9DpxgVrRu2v+VA8cfjJhJDHhcch5PPaI+LpXSwPiaPO+1/PqRrD9j70/0dCqgw8xfhvLlu2unW7UQC/7KT/omBwfzN7R5Em5cFa3NpX/AILJ4sT+RrDqs8PBMDtZAJ5PDJb8kFVWPWTgUjuI5dIt0qH90vubXb/UrOkoaYQvkCQpWfwnasp4scOYG+PqMuR1kYxJGEg/hyMQ95E3JT6TB7XCV5bxB7mtZSoZqSGGyOne4nte70+FCddwfw443HL0vtXE5y8I9FdvyyK+DsVVlxXG7c9zJ2LAWK5jkLlpp0qVxjIRaznzufcnCqri1a4ukrVk5zNYLGRvumIQysY8m11XPummG3OIP4qUdY23IGIu8SVFivbCkw2K9w4pdLxiiMMmV+0rJlxYlcyeeF0heC0vhdZes7QYXT1stIEh3RcyyuEk1iXbiOqpC9njkAy28MliooTjMn2XFzXs9L0LavKfO9d6rCFLDybWjx6nqLvxGjLd+HKqquxqQr49SHPQhfuVJcRMLZtaiIjF+XSvVx9NDG7R4OTrcudUx4ZnqD6HEe65WYVmwd7kQ9RKsAWIxzZ7fhUr2f2gtGtFVk1ZGKU4EwaiSZ82di+JMVG65s7j9KkwYbEPM3u/zKbBRxQvmx3ELaeL9yhNI0eOU/J88PtfLPcluz3dKIto8kOnfmvtT8dQvDkl081263muPllnn+ZBWwPfzRt09VyC5h5u1yJi0QCF0j33fEu/vXfiS70BsC3lqlru1XWLXNd7yyVUZvkH/Mitfnmlbb3dKK5VRUeRtxYX3P8AqRP0810o7iEur6kQj8KZNNAF7khJ7c7dq7bt0yQJMoMf3ruq5a9vS4oDytUlBXeS62fPJA1l46qQ8PezsqQP4jTZ2kkw3BzTjxuOuSbcUzIK5+TJ0/wzsB3tHxeaYt7ukkrXJA7CLLPvSLOO5v4pdOuSEy1LNupArC4j7WZGRbbrmJNdIrtyAHOq1s+aIs47Wb96avRcT3fJAMdCZy0y3epNS9efhS6dUrtM36fkgDoFw3zy6k/BMxTat+XNR3yyz8S7ATZ6u4j8KC+CdU0fGseINz+EiUY8Nqx/uDL6dynRVQwxGEmZ2Ps022p0po5mEml4HxE6CaKkaU/7yOUfyI/YWIdOIP1MrThyldZWMQ9xEaMynyELIZysILs9xZoEUZ0/D5Sd+lzLhjpkziWvhVudDUSavQMAkDCBeHRQKule8TBt/U4p6lA1vDGYWp3IgYGG42t3JUEcZVINLK8APtcxa7JRyFx5siEdqRJqTw3DMJEDeWac2NiYo2tHJ0R0MRU5xtHZe1wET3Z/9FW4TiEg0wxVDMdOYuAET7hdlGnrn3A7kWW1vhQTQ5NCdoB/w+sSf/Km3kjKLONu9MnWSeNmuLkRI6KPjEbt9NooKSJ+B49U4OZvHK5xH1wSdLq8qO0FJWUsc7AURl1xLIwC247NoPr6iU+lhYrWbIicNbX5JOVBqmwcSrJagrGdwBm/ZiNoo8NwueupBOMGK47GEnt3JoyaSawGuz27VZ0x+xhwjdhEd7j6U1/8gY3BQxSVYhvgAQ/EIn3Fl1D8lF4MlY5PFF+FnbxC6RUWrruMfNxDLq8TqVDjUlLAURRRlEbdPSgmuCdRUsVLc4HcffInZpgIRBmYdOlVcWMW6NCwgp9PT1dVTFOMTAJdHE8au/0TRDcXu06vUglkPLmbi/vUgo56WIpJXAf/AC89zqGBPIObh1KDShxhe/N225J5iAXYmBrm9y4ImL8mIi9K6cbEeeooAkx/iMLu7J254+T5KNCNrepOiV2uTIAnQxtIDMDGBd5XdSjVdRPTwmYNcGfVnuRBIEgE2biWXhTE0MpEMfEyF9r27lD4YFbUSPJvkdyNRXzkfLyT9RTvGJA7OOT9ReJNMLC9yLAEha3lz/pRDmL5snYaU6iUWb8ynxYWwmV5tb3JbIejRV9JFy0VhhNK1RJm7WiPqXJaGOMxzZiu22i6lgLRhs2W/wBSLETaqO5hjbaPeoJ0rCxPp7kLVR5k3Ee5O+0PMGRs31LQllTUDdc2ijlGwj3q0qKe18+r6VDONy1ZkqHQzb0+pPRjcQ3tmOdv1JCO0WU/C8POsqeHlbbucvJTZoMzUYFKLZMJZXKbD+DHkzMNytJaMKeInYLviUOeF4xHZtdlSZhIj3Wt6lHtDi5cNrvhZTSyHQ2tQGIZ7EzJDQ5C2ROitXHH9SQlt7kGg4I7uW0kNQUYw5E7DKOZCXqSOa6IQz2iqbECufYyC0Edc9w5eaiyTPIZM+0ULZlc/iQkOvwoNTnh6tyG57hzf+pCW580VuzuQFIJ5O4nXSFrRb1Jptr5IgIB5ugHwDpdy3Jz1EkPzZdaPdq6A2Cj/fanRy5u6YDIny1t+JOlkJfSomuSosVt3dch1zzyXHJu50BzOXJSoFWOvkOuf5ULyNz6kxc5B/qS25ZKqomxzibtGToF5qMOfmnA6svCpkuCkOxZlqjEnt5ILbS9P0p1htbV+a5zZI63MU4W38qau+Jdue3naoK1C9IpOOiC5JybIUBTOv6c1y5tzNmhEfejEWu0/cg0E3VqnB8nTQjrytJG/vbcgAwkubJ0RZe5Bd1IWLzyQA7xPLJJyba2aD59KQk5IAdXbkz6rl1ibMdHtQAXiRXW6Jvp70Xi0dAqD9yLie5xFNN80N2maAof4jfmRcTdqozSbtUV36kBQ9d81275kmuJuyQmVumt2aAodbcmphYm1b8yG7z8KUhbR+JBLRAmpR3OyhEL88lYTyXNazKOQgXcrMWqZFIX8tq4xOOrspBRvd/3IHH8vwoIob4m/l+VPhVAI72TFrXbepcEXu1U2FEg6oC5M6IJPcoojuyTwltFUmSguI/1JDN4mZ/ehcWXLXubJDYDrzXMOb9LaJg5NqssFwGtxyo4dNFcVzDxMtt3ktHj3Y3COzdIFJPWTV3aC+6YIGH2emD0kXNz/wAEcktmWw3C5cQuNtgNzImVhU+yUYEcZDFqI8PqN/UXuVpLiEdPhfDjDhE+1tOlv+pLLzFxDJ833P4UMPIXDeqqD4DOQk/VJ4Vc0GCxlh89Q1TDEcbdMvXKXpEUGE4fifaacKSip3ltC1uFH0j+5WsNDTYPVQU9M3tGKBNbIRMxwk3wl5rVIhlVHC1LDfPkc5/3fkrzBcJPFur/AO3i38KPaTv9SlH2dgwesL2uKWWqLcEZbRpz0cSLz+lfQH2ZfZq3arEp+1fakI5a0yaymgpxp4bWba9rWqvHkEt/Bkew32K/fmHwYg+HVE8RGQsImIxP7735r2Ls/wDZbgWAyRVtRhw1FUDbIpP2Qe+3vf4ltwH8EIo42CKLa0ce0RT7wy26HaHyFYuXJ1LGkZXtl2Pwb7QJqKfG6aWX2FiGMQO0dfVkpWD4DhXZ+OzCsMioB6XKIN7/AJuavHp7rs8/4JwKP3n9S0T4G6K64iYvw3+rNQyjkyH8O0vpV77G3dn/ABS9hLLPLaqVITZnZaeYdXbv9KD2eX3DktH7GZaMFw/NCdDPyaD+avgkzw077s2a75c0Yw2j+zuFXpUsoll7PcLP1ChfDZy5Q2/Uiw4KYY3u/Z8kNpl4G/grv7pmISzBhyRFhYRhmZtu9KLAofxfW1vxAmquuiw96cKioaIqg+FGOW4y+FaYcLiyLPPZzt2qoxXEMDwcovvSvpqWU2vDjvu09KLChgso7nlkAAHMnIntyXh/2l/aJX4hVHHhleAYS1whGMJRSmTd5F3svcjxrspjlHKzYhRVFPkXEEprcvEvDftHm7ARzQVtJVy1oF/4SKR7Xy7rviVIU/HtPGPaqgp6iSoqKkBk2mIsRCY/F5qrx7EHmAY6eQqkHj4TiUFtg5+FbDEO0nZO853wzEKKAI3AaEKu4zm8L3PyAVlD7WUlLU0/s8+JxU/DLjxk4EQy+Gwu9unqQ2kjmSd2ZmraQbeJE8Wm3Zbcm8NrK2nxKKWgNwnHkSn1vayvxSEYKwwqogMcxsESIfJO47HLR0wTzxx09RV8oga0QD0rCv0apsZ7QFTYpH7fFA1PPnbURB0kXqFVlBStIWobtGb4Vr+w2AhXYbUNUwbSO4CL0+JU2JYhTFidQ0cr08QG4MMYdzKXjdbBGastKAWGnEI+n4fNWkEgUsRSzu1orNYVWRkwxRbBZiJyJ+pTzrPag4h5cCLwk/N15/bc50fQxyxx4rLn74nqKOsnpwaKKlBjkkle3mVoiI+apsK7WGMpR1jXAb6S+IPqVfimOUZUBUdO8shSuJGJNa2bd4qmGTuXQ8Sjwjk/JbezZ6XHjEHEHhybh3MSGrqPaIi3u5O923vWc7LcWSkqDdnlih3Pp0e9MHiEkc7yA9wjnkK49eTulmWl/s0YjaGb5kX9KiTyOU1gSsGulyGjrHm0PLcDFcoGLVDcQWbK5pAK4VraujneNqFjVHGf37UxvJYTt1EPUrcqWcrrTElApoTm7VG0cfEksIrfkO5Wk1Y0MBSMDXCqlJIjFinJWRDoZO8xTRUMnrZTZa4OLBlHdxX/AIIwkjkkMOH0+JZbI27eTwimmjenfI3uTRTean4wMYgLgz3dLkSqBG4+5WqkRK4OpE+mGWoOwAu+n0oJpOHUHE722+LJX11Ph8IvfGA5aCPiWYqKhppjkbLV1Wpk8lMf4jZ552/uR8ZhLn+VQmLuJJiu6+lZanSslEieo0ybqUcI7kLlcWSIZn3Z7S+alIHLYLhy8gc7Re5hz6V0SqSYnzI2HmZblwJpBLO9GdVJuDPra19FdglZH4zldmasKPEooXG+LiWtaoVT+MZPYAl8LWqLbaXpJZv3G0fYapu1zxgP4F5Do1xpio7ZVlVKLyBHZ6RbK1Z4SuXVj2l5Or8vJFapltieNe3WtGzxRC37O+7VP4bjUhGEcu/L1Kh/pTtNI0c2dy0cYtURDqZweyNk2KRjo7Wl80weIORFY7lpqs8FQUnI1ZYdNJHFUO+dtlrkQrlydPCCtHpYevyZJJSJD1T+t0vbD5O7a+5QDmAdM3uz8kRSXQhaf5VzaHrd6y3pMW9jpqynaMDKpEQaUuoN3hUeWaQgzd7s+ajyzQFRxZO/tPfomRqPwQjyYterNR2y3mfgs8OxR6Orim0OMH1AukkqzFmqqiWVqeMAM3Lh/NR6AqQpRaodxH1elRppoLisFy180lDkruuvJfYDUHVSUtM+VrTsW591vkqurhkhqJYzHcJuShHWGMgnGTgTcrXSjknqLXzci+JPt6uxd/ZajuwubWigMR3brtf6VPhwu6InOTd3D4VBKN4zyk266ppoTT+znDfPRS29ohhFjjcuL0F5qSFC0dQUTy7nATa1rrs9RUaEoCH8UyG3w5pbNC1T8ihmrcPqBMDkgPW21yElO+9sXqIikkrKowbbcUzobcMGx+KZ3NqO4bURVlORZR07EDvdy2jtScv9D0f7GqfEHmb8Srji8P4jXLSdlaykw0qieSthKUmtCMfF9SzLYfT5E7yP+VOhRxi2x9veWSnI4TjqVilPHPej1Cgxg8S2RHGZfC6tIY5SAXdri8QjuXktJDaWsrjp1CrGmkqIf/tquUC+u1edLprfsZ6+Pq3Vzgeoxw01p8c5QMQuts6nTgQ0BTDxKiQYBByeQY+l8l5hDUVnGvkqZjz+O5FJiFR4OIXw5rH8bJfzOr8rFp8DYdv6XDKjsTFWUWL0tbxagAkpRf8AGhfzIfJZuDtpWkEUQRxjawjcLeSpCpYymzNiAnfwsjanenfO97B3N6mXqYMShDSTs8bNmk3ulRctXVFVU8Wc7/8A8R9rJTY8+C1+dHUR1kRsPGi8OfwrMz1EpGPFO/xINC1zMR+Jdqxo8+Wab9yNTU9rqjEDsiBqUB/UX5kEnaBqGoiqIzaWXK2QM+YrOWsI5cRyu8KTC2WeoiXqU9qI11E/JrajthHI34ETgPqk6k0ONXU4y+0nFPnsEX/zLPQjbrI231LokMgEDs4Dn1KHgh/E2x9XP7PRcA7SUWJSxRSw2VF9tt+wxt6hWjOjCMx1bc9rWryCGoCnIHjfo93UthgXbiKloRp5QkkIPETXXLw+s6XIucZ9T6d1uB+zObD2Fite9it/MieHTRgWZoMc4hyyNxbXe5tFZYfiEPtnFqXlKCwtnkS8SSzx+R9Fjl0sltEnv/8AcCDu1uVxaKRDN7OJs0cRXtbvC61UdbiV1UJ0zEQuzjdJajqcaanmDJthNqSTjkmabYOSz/q/co1fUR4fTHOb7Aa5xFUGKdpJJIhGk4kR9/K1UMmMTlGQTSmYn13OvQw9Hkl7pHk5/UcGNuEC1ru2XtVJLDHA4Sm1t2fJllDz4Wu4R2p2WQCO7pz9KdjhabluzXvY8UMHg+VzZp9U+SuKn28/yoPYXExJuovDmrlqUeZ5cknGPhiGb3C+hLfvWca6XkhwUbbHk2+HapwUoSFZkw/UkEb2kzA5D1fSumWpMIOJdy55ZGz0MWKMEcidhPJgutfqTplwQKxtvyXY4XkDTaXpSONxdYbuzsWKMkchqHm5t0J0K6KMydwIckqPD6jEHIIGa4eq57VK/wBna8RvOO0s/EXUl3lFgsDa4R87a/pZDbt5ox5JeLJfop+E+DlvVqhbby3I3HzXSFkANlkI/Eit3c0RCy6wqkieTlu3mu2/pRe5m6UukhTAFshbNd8S5axXPqifIdUEA2+9E3ck47l0MkFxOiXuSLdzZdtu+pOcN5NAZy+EUFDFnuQe98rlZBhblrO7RApB0sVOAjw74i5yJMybK+XdDTt7k0dPFzeRi/cp+JU7ezwPFuAfSqweaZadnOHGVuR/yRtGw8pGSjjOSTKNnIvSp8ODyCxHUSBAHfd1IJvUhWnyzYv3p1qMxhvMHu8KsIeEL5UVOVRL03m21SYsJnqC4lZUF9EavUiykGHu/grFsLcQFnj3OrmChp6N9gb/AFF3KV1asO71J6g5GYlo5L9WtJmt5IBw9rdVqCEZG1DkgeEc+SepOxlSw1trs6H2H3d/hWo4Md2oN/BcKliIC0t+lLUexmJqNrjeNtmaaGlkz0Z9FpxoQJsmZ7URUMY6N+9Go94maOOSQ7zbn7k3wZRAgB3td7rVpWw8M+bI/ufXTcjUN4mbCjk5mzW+nNd9lMi6LfDtWqbB7vIUYYPsJ8mIu9FBsZxqVyjHY31ZpFh5355blpxwlrMndOx4WF45vdr4m8KKDYzA0ZkBNYxXc7U5HRvGxM7H7lpjw2LMjB2IX5DlyUWSlAfB+UVVE9wq48SrYaH2YDuADvAi6hdQZBOSQpDyuJ7vhVxJDbvsf+Ciy2i+/PX3LNjTRXVedRMUjswm77hHaKZeG2Td0urAyAhHn9WSaeSPmz9PqTLsZjHgn4my8Qsm2pXJyNmci6lJaSPPR/nqj4zU55uD2ly1UBbID07yAOlpdKIBOFz4T7enmnTqoyMrNvlcuhYVrs7mL8xHqZAWRN8ZZM9uqn00NTVaudgd5Ep4FhgwhlSBfnqUjlaf0j3KDWVx3kwZFFnoIquAthcbguMdOzXZ23F1KNPMcxmGbiDOn6GjkmHis9pepSfukiMs3dSQVellrdWfVkloXN7rfErIsLYrs3tSPCTyGxwQWMYdXRUbi88XtAs97R52jcp59pAqMSKeojlKldreBFJl/UoB4TPud3ARUK207Hf83hQBZEQTHZw3Eh9fhUmONodNLk3TRvZmb3fvuTjC992qAsMi3dxfUl1OXhQ8O58tbkrXIsvE235IALpbLS5ISt5dRIeHd3OWa4QntZme35oAMZHHRlIiqPZSE26vltUAhMW1zHNFba+Wdw/CokNICqzm0d7huuUG1u5uSs+G1o5pRQgTFmzEsGzdKzmGj+GTs+3qcVLImIfUlFHwRtbIfJMTlaOjuknyXKPAJkAkWeX5kpZGki0fcygFM12T5XJPUNaWROJLoSOSh3QdPD6lKhK63LpUBpGLz/gn4yId7O9vwqx0TbfzeFM8FyO1m3fJO000ckwtJmI9W1Wp1zRh+HGA6+W5JsKoofYZCu0fb7k/TVQUrZM5AT8yFXgV0W5jZhPvUKsjhkMjCNhL/FTyTsPxzNNGDMfLc6jVtc2Wke31ZppyeN8vyqBNG5GVjvb6UJBdj41EVrEbOXwijGqCRtY3BMxwvCOb7iUjqbluVk3ETlayaAerPxI33aJkpAjcfSglciMXLaz7RfxKLLH71Iebqs8upNB82UNmyQHs7WC2bDcoNTC0Zd1uStAyF8zytzTVXwhuZtw56epZb/svUqH6s2dEAsTcnFSHhAS7kYiNo5sw3atuWu4NETSMdEN6lTRxiOmX8elMcO0tWZCnEVAdXfaKK5vfou8Nx1ZJuktn6ldi1YDdObv1I7nk805ELd7J4Y2u1ZrelZSlQ6siELiJeFNWv05qytbLu3Jrg8MtG3P4k1k4CmRREub7dEgJrtd30p943G7PP8qYKNyfkp2KSOjHdf4UQDuuTkMbja7tcXcKkcFrdfFzWM5HXDF+wYhu0Z7UiHXPK4k4MOznuSLPz/KsbNdRtxZK0k70tk/6kDybtPCiwWNgcNxLXaSG25Iy7nQsVpZXdKoNRy33o2z7ur1JrXpUhitHk2QoDU5w/mSXBfL4V3jMJer4khqGy71Nj0Zy1x/gkUb9zWrpVHeuPNroqsNGIRf/APaQuNumSQza/wClK7VA9RP8knFtuX70rnEddqG63k7oDUcta7PqSPJNcTu8SVzc9UFahkTE/wASW7NA2Y88tUrX3auIoBJHQJuX6dURSWvb0poSt+JEUzkSgVI7tzuuS4jDyQEV3c6Fxci5Wqx0rHCK7yQySdzdOWqDw2pGWm7b6kGL+Q2Q3BytXGF/pyR9XLMRQ2696sia/kcK0rndn9ybIbn5Iz2jzdduYeboOdqhoYWK5Lht3NyQyVDcmUd6h/NBB2W2/JtxIhke7LJAO0tXQ3MRZ9KAJF23LNXuC9mXrA9sr5BosObc8kpsBH9Oaq8KoZaybY2WW5yyUPEZJPbJQkleUgchYye79KlAev1WPYFhOA0dB2Xq3qMWk/b12XChhD/hRXau5d5ksrJWU+Fwk1OznKXMi6m9VyxFJiElOeYbRJP1mLHUMMbZDH32q9jPW2SMRxJqg7B6Re76lFpqqKSQWkk4Qd5C1xKEc3EkNxZvcIqRKMQgMUf4p9RyeFvhSRobGs7dVcdGeDYBPNRYRMA8YJAYTlJu+5tWV/2TxStwmOmlw6sip6qF+rg3EReeqgdhvszxvtJSlUYfhcs8QGI8Qm2r3DBP7O51VJRvidRFh04bZPZpLr/Tz5OuiKflmEv1EmfYX2DwPGMSqMV7T1EdZUvujppX/bG/jIvh9K+gm9jhhGJ4ntDaOv8AJeb9kvsn7Kdk5xnn9txSW9i/HnGwfytotrWdoqOSYmCnYRZ9LVlOEpP2nRjaguSz41P4IHES9XUmqiqYQFnFx+lVI4xTyXO+0s+lD96REWn9SaxSLeWJMlxRxMdPVmhbFrWL1KvmroJLsmYS6W3KHxJeXDDnrvXRDEjGWVLwXJY4fkyEcck1zyt8Spjjk3O7ANvpdAd/lcPyWqxox77L58ckzJnfb80X31JufiMPwrOkJkObA+vuTns8u38Nx+pPtxF3Wy/+/DtteViRff1rftG/gs4cbx80GmXJPSIu6zSnj3Vvb+CYftA1xP1Fks6dVHGQ5uw/FmmjxKMQJ2Nk+2g7zL3Ee0R0dHUVcr3BCBG0YvzXyP8AaF26rMcxuqrKyQxM3thiHpEW6WW5+1L7QpZj9jp3b2MMxOTwl7viXh2N31VRxTZ4s+Ql0/lWTjRrGbfyL7D8QnqqCWpq5HOK+xhikESL1XDzyUPtL2k+9sQKr9nhpRyYWgg2gOSzTVzU4bGa34VygmirjqI5TcZbPwIxu3n6VFh4JUcJ4tUyyyHwqcN0kvhFZ+ukh4x8Bz4WdrX9Sm40NRhYDQHUXEO84g6Rf/mqZi4hgF7Be9txdIrCbGlZe9jcJbFsSI5TiCCna8ynksH/AOfCjIpe2WPG7uYUdO2lx9ETdLa95KhrCelOejCoGopwkLfF0Hl4lPwPGHw+eLKPigD3PEPjf4lCfJo0epYLIGFxZSAwjla9z2iI+Fl5HisjSV9YYM1pzETCL7epbXtr2wo66gLD6OK8pWYpJSa3L3LD8FxjEybaZWsWfkrlO+AUKFDkJibheI+FPTTHVHqe0eQi1ooLXHJ2d9qNsibvWTZY0QsVuQ3JXMN2bf8AtTtuiAxfuytfmp+QWFFVSx28KZxF+dr7XTsNZJG2WbfmUFtqTE5FmiirZaNiT92Yl81ySseQctbc7uartR1zdC0jj3sSnWJfcn4svqDtJU4TioYhTmwVAMQsRNdza1M/fk5AYX3X81T8R88+pcHNJ415NFmnFUmX0GPHDJEbsx2W7SbaSdDtRJC57AuP+lUIidueaFr7s82U9uI11OSP2Xk+NPXWX5AI+lKOoC3NnYS9JKlbMrvhT0ZMJXG7fUK0UUjKWScvdJlnNVSTHq7ldtQsRi2rfqUcJmuyzVhDG0nVtWcpKBrixzyvgCOa7RmtTrZWa53/ANKJuEPmXxZJtyAfL3EsHkTO1YZwAIWz0d0XDfMn6v3Jac2ToSPuzdNOytWhu1yG1m3D6lwRcSTrbizzSKNruq0lLRrHwNXPuzdySMmLvRvH70PB782LyUui/cNW2964+WfNdMXElHPmqSMpOh1y8nQGV2jbU2JXELP3qU2HuVu+0UOo+SIb5PAFNeUwgz2l6vSn+NPG5g5u4k+tvSSQ0rxtoTqXQYb7ZLk9RHELbn4r23fSSwconbjxTSBp5nLV+lSwICMGI7RJ+r0pj7tMqoqWOWKS7dxBPb+pMNT226tb3qHFM7seScOKL0sJcnLhyxnF4ZM+oU3TU/BqB4sccoOJZXPaJKvCoMQFmkch+aeOocoRdnezO23PpXPq0d6zKX0STkgIP/t2C70m6bl9j4ZcOKUZ89CI2tFReIBHk37k5wzHmzj+5TVF9yx2ip6Yo6g6mSQDEPw44w6y8vcnaHEjpwGKRrgF7mLxCosovYLvla/LVNjdaOtypq1ySm0+CdNikkl1j2im6b/eqqNpHfV9Uy37vzJFUPDZkzCQvcyy0/Rt3P8AI1L0cEkwSBJwzEGDmmjwOnv1Pp96oyxKeQdT6vSyfCumj8Tl9S5e3NfZ2LLjf0TanDYo6YjB3K1tNUw+G1MMrxgbEPqjPamjxKTglG1trsl97T5aGw+HkqqdCcoNkz2OUYhtdxkHncpA4bVjSBKzjKJm4OIvuFV4YtUFbm7F+5T4qqQoijfaJcxFZtyh5NoxjNFgFK4vlwiAQbW7quXCozIy029TJRTSTXPIxkRcyJ+aPiOI5sxenmo7lnXHEkgRpZxEcs7WT4R8M/xZZIGL+8Hdkh4k121z/iuHC9Ro5vt5LNzX2a6/4omjQ01QA/8A1WPb6ntQzYbDlkFfAX1GoH3SxMP4m5L7putbiKIySd7hKO61cCZR4HUzREcRxSAXIc+p1DqaWppT4c9NaT+laDsnTvS1hRGew2uYS81KxSM5JSB3bdcF3l6XUfmTWTQv8DHPFf2ZUac5CycOET+pOSYX7O/4p2D1Da/UrCooayECH2i/pyEUhp6iEyY3aUmbqL/Ku38k4n0KKsKc5h2M9vcSXscmQ5ZD56K0COWR8jawfh8KlBHEPMHMu7VTLq0i8fp+5R+zuMt8mWifMTK14ztLpe5lcsUQsWcFxfFutXaenCaboYiyLao/NiW/TX+yroax4ZPxHv8AIVbfeRjdkAD+5aPC+y9HiVBFPJJHTHZc9zbi96Gq7C1gxyzxUFXLSsF3EjgchYfVcuKXVdPOfuOyPSdThjwzPhij2ZOEd/yXDqKiRizsEPhU0sJeG1zpprXtISIH3M/pUk8FkhiCSTD5RilYiC4HG8W6ku7gTtGqxdRJUzPnTmQ2BmRH701JhM8YOZxGBXW2rV0k0VGBNHRBb1PxEGMEeMVAyHTx0bMFnCpgtEveXvQut5r6Ifp8vkzNQYe0eskPNv1KS9LHYLvmFvuV0BRQ0RQezbmt3f8ANR5Mv+HtL1dKH1Vs0j0bgvBUy05kOjtb6UBR2j3K3OoiG1uE1xKNLMBBsjyMVSz2X+NL7GIrCIbzccttykcGAeUr3fJMRSHdlwmK5EMj3axPd3Fcpc/9mqxUuEHwbXLJ+/qTgQuL55tcheY4/htQjXOVrO9xd21Zyyfo0x4UvJKCGPk5OF3pZONHEQ6yuXdbmmAkPLPKMkgI77uGxF6cuawc/wBnSsL/AIo+eEteXqSSu8l+un81WD7n7kReaWo/vQdyCtgtEvEuFu70XSgn5HNV1+Q+pkrtO5Ic7h29yAoQii4dx5Mhu2o2Fx10/KgQXDaO3MWuQvtHQWSIrnSEri1dBqE3UOnzVpTEEkGzb/yVS+W7XknaeoeGYTB9vxMgTVlsxWsUc2WvIvNBxPZQKM3bhPyu6kB4kcjZCAASiez8Tm6DNIc9uYQ4UDPa/MjTcVG5aoo47S+Ske1NGOVl3xKqGjlJG9KV4PYXyUuGOikmF5ZeOWd259qiHVMQExsmmyLVC4E+TQxFEOyMhH4Q2o3F+azd1pE+goQqJY30kcfLVXsT2zSiO5dculUAYlUj/ffqTo4tUlblYX7lVkaMvC2+dqJhYR7yd1Tx4sZFk8bW+rNW1LiUEzFqe3b9SZLTQnjfLPpRcNytzfpU21suX6kHBAdUCI0cJl8IvzToU4CWu5OBaSPp55oAj+zsJE7bvJd4dzCydcXHROWtnkgBjgmMejuI/CnYIzFss06I2tkzbU7w+HZl5Xc06AFhfhZ5bfUkRe5FptcmtYfUodVikdOJWPdkkBOaPcLOy49OGQuzsV39Ko/9pJ5CKOKBjP1ZbRH4kEvaSozzNqUiHnaxJ2haSLSppeJzkDaqaop4r8uPG3w3Kur+0k9ZCcbsEQv4Y2VHMTEWrrJtG0YP+ReTRxjykuL4XUKbPdZnzVR1EVpOSm0WG1ldKMcEUhkX6Vma1FDrQyEeTNu+FkpifMXdrbdtqvMSwei7P0INWO51rtc0cRsQv9WXJUMVO1RNm0jRA7+LNGpKdkmX2bhA0UZXZakXqTcUklCRtnaZNa4oI/w5iaN79dCJSYafiTf6lSHQzbLJz3fEp+H4O8x5vnarmjo6f2YW9ne8n1ue67/oragp+IxAcTjntCONXqJuiBQYX7VDlT58PvuU9sPcRNo2cvMlq8OJqczOeIN7bIhboXJxgm0vMAbwiyrUw7hkAw15CLNn287WRNhsYnJw4yltcbBIefq+S0c1O2YtA7CPxI4KNowE2vI+8lOonMyVZg51FwObRD/wh3ZKB/sqxGOvP3LeS4e0hFkHN+okQUYRjk3duT0iNZDEh2ZqI9Ge0UB9n63dkVw9wrb8P8LLJ7U68LiOgNb/AJUaRHsefHgNZHrm+5SKehrI6eWPhsRO1rkTbv1LbHT7G2Ol7PaxfhOP/chxQ9jBwYHVkBvJeHkOaaq8LelAfxD963UlPHl+KG70k6CWlppA1gErm8SlwLUjzQJOHMTvI5a2tcnuJv2Zl6rhW3lwPDphzOnjAflasbjZUfHsogYQ9Q5rmkmjVOzhybsupPRSMWrf0qtCOTLk5CKtIsqenHiZbW1XO2dGPzyKaRo4Td3296qKnEGEyDXb0+9HiV9QwvnaHpuVXPTtlnqKtKgnII6x5NdBIUvaHzFs2uUOXa/xIbtRey1ao5WydU1D8oze5+aEKo4xEL3Ier0qLcXkpmHwvNUgxNaD5qqCy0w2OQiI3e7y71YcRhyzyVXVVzYaNkTby/SmaCslqpDkkfpVfyFdl82dQedu5GQ2tz3fEoBYhwys0+pCdddc2d2aYEqUrh06k0MYRuR5uIsmgqGENcv4pBJJUag23O1BmiVJuDNn+JRZZju1b9KfjKQfwzyEviLaKdbDTIZJ6aeMhDxXeJBVckI5JLOe31CmGjkLR+p+SlSSU81LlwjiqmfqjfaX5VY4dRhQ0Q1UoAdRN+zEvAzeJRZp8EUxRyU572ty9SWT5E7O1vTatRBT0UkNUddmBPD+BH65fD+5U1VhsYsXDzEvSSzYo5CKUcRUt/E/FZ/2fwqGd35fiTtzXaf1IHy9SxN0NW+bJXWjlmjIdwv4e9GEbEfpFaWWMjGeebB/JdCjOS2xvmSsy/EEXyYUYFa3JhUmdlW9LJHobIShtLJ1Yzi5RZ59+5AEbDHnluU2xkC3qZm707bsyUiYQ5sya0RsCQwQvzXLrSz8SdLcKTR//tIssa1LTNLh225MyO21+9EAuR8tqlsqB0NpaM6IcsizbciPaNrZpbuays6LYvdnakcb2Z2/JGG5LuydDZrHkilDJJqzOkVO497e9S7eJq+dqXBuLTqUbG+hGan4mvV8OaRQsJEztaI7SU+mha/Xd9Kbkh3mNj+5Tvya9rghPmXJmHy+lBaX+pSzp7ef02oOC465KtjLttDFu3l1LhDa/wASlFDdyZ7iSGlkG7N2JVsHbZDtQ9SnvR3Dm7dK57O1/LajeIaS/RDtfuXS96meytck9O3J0boerIVz7WZmStU32XzbvQ+ytdy3fUluh9tsiWkXwpW6Kd7P3vntXeC5c2uJLuIfZZCAX93NO293iUiKlcX7i+JI4bdMrfhU9xB2GRXF8hbNkJR296k8G3TTcmyjucrc/pR3BdpjL5bc3/Sk2ZaapPHv5XWoS9ypTMnjAlJrvpQuTlrlck46c0Dx7sldnM4OxPJaOVqb412maIo+7NNPGw96pMydiOTXmgMu90iFh5OmjLdzRZgxoiuf/Uhu77tyIhYeXShaTXuWpmK50/S8MTHiPtz1LyUVicSHNK5+SANb2kkk7NySYVSGxEINxp43uExcbtpeSyvUPJkPEcWsZ7UoY2kMRbO4ntQAgE77AZOT070riBncZNvHyVjFRn7OU8cDlABiFw+I3/8AhKRFJR4ScvHpo6+ocLX47vYH8EUL/wAG6fB4sFmgPHKaqgimATaKLabxP4xWv7H9k8CxrtJSgwYhFQSHdadtzg3USy+HYhUYpWmDzjKIx/3gZiIt4VtMJxCshhGGkijCd2fKWy3b8K1hQnZ7tD9rh4GAYX2coKOgw2F7QGULzP3mXmvSezmNSdpsHo6ypeGnqKjc0ASbX945r5Uk4tKVFPBUSVtObNxuJAQje/cPetl2E7H47jHb+gkrcOrqKnppmJ+KBRDDG2tubreyD6NOneMvxD+HcmnhYn0O4c/CycmqHKUmaNhEXt3N1IeM9ueTitkzPUaOjfzP8rJg6V/W9qmFUHz0/ggOuceYB+VVYtURfZ3jfY1yLgvny/kpB1nU1jckhqLdcnu7x/0osWo08zxiLN1fJC9VNtykt/cnyJpNPF8SP8Mi6m92iVlajIVlQIl+K64VZPaTPK5C/qXZenQA18SZeGXdqFqdkpM5KXEHV/5JiUXHQZHL9yGS/ilG27LmsF2r+16j7P1x01NbWHC9sxZ7WfyRshLG2bg6diLXd5XLB9v+21HgNHLTsBSmzakD25e65Zk/t0rcSk4FHR0xzu+l2fSvJe3XbDEO0FdLFX18MoQXE4wbQEn8I+amWSkVHE/spMa7TSY5isr1MslHRk5WCLXZKtxuqajpwpqSvkqhPc4k3SqSsrpJJswe0W5CnaWnnrDKWR3Iif8ANmuJzbOmtSdhtJxHLol01EW6VY4NVYZg/tFXOTy1Q3DDBly+Ik9R1lX2XOCWgjiOcXIvxWvH9Kz2IR1dVUz1MgGcszkZl7/EhOkR8iDVVUlRNJLI9xm5E5KO5bfNOnHJuZwf+CB4zyLR7R56LKRodpqWSsqBjFtxbrloDhDDaYHyAfCHqIlFoMQp8LoTADY557b/AIG9KgVuJT4gYySH08hQXTBO+SYjfIrtzpwMhkHLcQvcmmmcvd+5Oe/RIKY48xySlIe4ye5yS4w+SENxaZCPqRFHcPdcpALiAJJu5uebW+kkrd+j/MVw435sXyTQAnN3M1qXE0Q2v35JFDaY5Fcq2LOXepdAgG51wY3uyztSGN+9IBeLuSue7RK3qFPQ0/eyTIXI0AyEWQP1J8Kd4yHPcPejijaNi29XJSqfPv6VjOb/AInbixJ+SOdGdmw7kI0p5Zf0qxt8upIue5ll3JHQ+ngyLSRsOrvcSnjI1nxKPww7ntIUJE3d1LOVzN8S7SJXE05sgctcia4epQ3kO7V/zZogJxHTalR07E0SYkhkUKUnyyzQ3Xcn/mnRntySnmtu1XQqLi3qJxNm/v5JCWumW3xJ0ylNE06hu4lwZLtFDInFEJPmL5qaL3SJEsjk3JNfNBxnHR0JSXFc2ZK1wcklbDEXExdmuVsFQBW5u1ypik8sxRcZy72ZTJbm2F9kuRmDPLMLh8OaOIuIGeTFdyFZ9sy1S4hebrLtHZ+Qi4lIIz77x5p0JAKIZL2HxWqi43e5v/FK67vf6Udsj8hF5HWBu2MXkmfaNelVYk497/lRPJdq5OjtlrMT3qNeW1l06o7dHdV4E3N8y80bEw3auQ9yO2g7zJntBltuRjWOJDq9yhcTpzd0uNaRZs9yWo11BMeou73uXHm11zIlA9o9z3JSTH3ZCKO2LvE8aoxHJn2pe3GWubqu4h+rwrnGfLJPtAupf7LL2wyIRbO5WcEJyFc4PaoOByUBRSjWcUZS6CjYSVnRzd2T3C65cvt8Hfgyb8yLnBMNOsqRYchLuudWp0PBqHjPqDnaoFBVRwwlmz3F4VZ0VZBxBeVnEF4WVzs+p6fSkWR4XVlblG27dzZL7pqRMs4rR+anw4xh0wtezifyTsWJUXK8x/cuBuZ7EFjf2VfsMsfUHLdzTvsshcgbVP1GINJazd121MQzRFdxTIcm0tdHuK9n0EFCYvm4tahOOOM8nDcl7c4gLse7NMcZifflr4s0lBmcpw+iRQzNT10UoNuHxKzxUQ4o3ROZHcbqj9qDii+wS6lc1OMUU0Qve5GLWmOXJKUfeqNMeRaNWVjVUfFIHa27wpxpm8tqdHD2qLTjdjEuRIfu1+9+XzXS9CY7HHmbLky4AgR5szfSiClC4d7j+5GMPDu8S53R1RTHBGLvbd3CTJ2PhXj+G4l8L9SYaO3udEMLrndI6oxn+iwkxA5rXMHHhBwgte3b5KVDjGIez+zhW1YRZW2DO9rj6VWtTmWmd1qOKne7V3XLKjshjl/JE/7wlhCIPaJyKHbGN9wg3wp245gFznM/K51E4Y58nFGENo81zs7VBRXgkPYI5sbD+5ERXeNiuUfgt5OS7wbS0ztSNVGP8gjJ/Ww+aEhMrn4ja+lE9O8d3IiTR2Xd3vtVpSM24R8gGL3FnuEv5IeC3Oy79yI8rh2P7k0fELUGuV+4x2h/EUtLcebF3rhUtwWO/wCklwoagS1iT8OfKRk3Jr7JUYP6IZYa42/iP9KQ4bwzzc1ZcFi1sSKna7oR32aLpYeSKFPHGWm4bU5w2Lk1xE/hUgadvJ0Psok/es3ks1WKvB8yPl+ZduXC2rvhX7kfyWcAmu5om5/Ch0yyt5pa2igtMJLdzSEUvmglis9ySXhzSYSLQUFC8XJEw/JHbw+bJ0tvcnqA0QukAvtze1P6J624RuyuToNiJw23N/yRhC131KYEbZctyExYW9KqiWxoBYe5tEfEbLTJct269KbKMSSFYQ7i9KI8ifTaKHS3vuQDn3oJs71Holdb3OkJa3dSLTInQFglldy3d6U21hybpSYbizzfcnCG0Rza5BQ1HnIJN028lIGNiEbG3IqSnAj4js/uUth11BFlkAheHrDctHhVPHQwXm7EZ7rfSqsxcrfEpwTOICHh/wAU0zJk2au0HJtyMJGkbnaSgdQp+HqZVZFE217UhIyItWT8RAUfK4u+1AYh4RVEA6XepO3PtyZMHIMduXUnBJ9vhQA6IvzFlLpqdpLr+nJQgkt16lPjqvwQyBrs+pVETTBqcF9sYWOoeMfSIqrxLsbIUJezVDkeenE6fiWhKup4acpJ84reZKtrO2GD0bZtUPOZNpHG1yp0QtzMv2bxyhpTdnjsL0yKBUYXWxsDtFIZ5b9U6XaqsrJiznYpA/ZhI1o6p3C+0EtZLLFUEMRB6mtzLxLDg6kp0UJU8pHYcXC85CbkrKgweLglX8L2imi5hJtI/kK0UXs8lp3gZDueMX3OyzmNYlAJHHTAxG/MsytH6UuEGzfAqztNFGYNR4XS0tjb7guzf4lBrO0VfWF+24AP/dRbBVedpEL6besvNNOVo5fwWZVId1j5tuU2gmgkveoleMQbZFG24/hEu5QHICj8d39KUNOwnfI3yFERothECmPgMQxZ6CT5urWjp2hsMwu8hVbhtG4yFlkOmlz7VtMBwVpHGZz45tu9Qh9S3SBuiXg+GlUSifCG8ugC8S1FNhoYe3FNhOqfnJ6fhFBQUryCWTHFEV15k1pH/wBGVoFO2WWTWiy30OKU9iHJSgQi+b3d6aGG1y0tU4qcxIdepU9DXONdizyzGUVM9zCTcmWciUieFO1gu2REnwpfwxyZvTtQwxyDDE87WyuF1otyz7lMp8h0MLlpETYwVGA2s2VyAaNxPR0OIVklPjWGxRvbTzhLeJe63/3KVQTHUUZVhMwxHmbXehtoodXRSurI50ZkY55W/CyP2EupW1DGFZCE8eRxFuC5uaKso5JgIMngAuohYbsvhRqLlGfqIeHqAOYu/h3ZfUpUZRDoAyXF6vCq3Ee32Fdm6kqPhySiDdMWWn1Kn7Sfa5RfdUv3XTnFWcuJOzWh/Vq6zbRrrNlpj9dQD/ux4hFRSnteUrbh9/UoUOE4XHUBF/te1x7WktGxyf4rl47NjQTEc84PPPK9zyk+5HQTVGNVIU0Ed13Td4Vy5MyjzI7MXTyn7Y+T1o8Nwyj7WHgWKdoTpyiKw6mKMZouVwkNpassbjFDJ95nHFURVVEz/h1MX94N217e75KmCjPCawmngkIg3XDtVl2ekMp85AtgJyJh+Jc7zRlzE6lhnjnU0BXf7uxA2RCopVAEOvT3/NX3aSOkpZJXB7iJmyHJZY5GuzZZLkMnDOyc8/CoE8bE+eamHuu8N3JV0sjEe99i1RiwDj265kQoRje7N9qtMKhhqDN5WsgFusukfSmK+OnjkH2czlDLxhb9X81pZg0QnHc+W1W01ZFh+Gi0DsRl4urJVhF3NkmSLiUeTNuvVp0FDB1B1Ut5m5F8Su5ayLD8OijgyMy5696oY43kLJhT0Y/hhm3U7qbLa4JgVXEtfPc/hU2Ca4RY2ttVbDGAmLvtybpTpzHHcepCKqyasvK2jkhqSidjAchK4mISyds1OoKV5DigiF/aD5CT+JUUXayu9pOU53lM2tMpRuzFWdDilFigiDSPRz+APUXuJZ7xBwZNqRCEyjkyKUttqRZUsYu52C263wpQfg0ZSVFolloOW+1Z/EcQufMne3PQbkrRCUrNHR0Z100ko3cIGvjMWtFz9PvU5oWukM2crmue1ul1l6btdX4aEVOE4ywRXZRSAJDqrKm7TUVVEcQZ0Usm5wJ7oiL6u5ODRU4tk0y40g5m9vfdu2qPilQEcY5O4ke20vChKZ4QK842LLz2l9Kzc2LHUTXyHclJhjjzyWQwyFTFO0Z8LOy/w3Zck31P6hzUeWojEDZpXItpMIvcJJoKhx0zb9Swo6yf8KmQcMo8srTH1KuhI6hi22h/xPSp1LTvaOb3F3kghksS2Dky4Y+5d8WaT8trqiFwA8NwCz9PwoSjcbsuklJucR5JiaRh1sdZspDQwvkWf0qMYsL5eSfOZrr8+pcmkEm5NuVFIjMLD5JWtmWSctYR03Lo2DqeaChosh0ToDa2qQE/V1fCnbbh1WTNbGNM/iRW29Q7nQGVvcjDIiyy/MporYQ7U60fc+aC7d/6I4ybPN36uSTN8aQ4Atblk6eGNrPSS4A2uOidtb+PNczZ6uOAoht1yXeC0xE+uqfDPmzXeSfhG0SfLf8AEuWeTU9bFgi/kKkwX2wrGa4+rn0qT/sjUXaBF+tWfZ+up6EJ+PFdf4hU8u1FHCe+B7X8Qrx8vU9Qp1BH1HTen9HPGnmdFCXZOrEf2QXfC6YPs7Ui2b0x/wAFrz7YYQMUDxtNxci417bW9NqucP7UdlioxepqKuKs7xGMSD9Vy45dd1cFzA9LH6T6Zk8ZDy0sFq4zyKklHP1A6T4DWkF4UctocysXp9T2owe43gnkMe4SDqR4xjVFQzDTjURVV8YG0kRbcnG635iheo9Q69hcvQ/T1F/8h5K+HziRNwJPU+nSg9hkHnEf8Fs6rHmuJ2BrO5RR7QMT7wbc+vqJerHqste5HzM/TumjOozMy2Hy5fsz5eSOPB5ZCFmBaI6gJDvN7QLcmCxSOG4I2Yc/Em8+SXxRK6PBB+5kKPsvUSXaMPxE6X+zMguTuzWh71ZUeKNxMpNw92vSruLgSRSy+0QnlbtN7S1fwrmlmzQ8no4+j6XIuDJ/7PmURvY2niJVVTG0Z5M24VqcerI6d6iJpGlINrkL3B+VZSKOWomzaPqfqJ1vhnN+6R5XWYscJKGNDXs8UgE+e/0oHp7m1a0fSrL2chMWy2jzQTj3BkK6ll5PPn0yqykOF8+dvxZKFKTiRbu9W8tPc5bvyqunjbwt81145WeLmjqRCm4Y6oeJ77i+JHNHd3NaSZeO38q6keXNtHTmb6UyUlv0pGLCKYl2jnktUrOWTCmmtbPNRikPnoSCUmLXRB7v6VqkZMdInI828SFi25enxJXW2sTOSfHDagnEOA9xBew+K31KiBgvC7ukWWY5J+nmCE99PHKPxXKdNjFFNQlBHhUMEpOOUom5EyAKgR1H1K2w2jfjjHmImX7Qi6QZGFRLUHA9PQU9LlDwXMWLf8ZZ96lDGGG0155kb81SRLZe9osYpMPwHDsOoorSpryeX/iyv4vkPhVFR9laisw4sTqJWpaIXtOQtxOfl8yUnDaNqgDxCpZjsPhU9IXVn6ybyWpo8PrxCgw839tvkIqejjfoI9M9e9N8krguOwPYkcewqeppPZiqoYbjpihIb2+Il7BhX2al2owOibtRHSU8ULf7rFh8PClAfIiXoPZLsnhXZvs9FQU+FuJmAFOcsl152+L6VcEIDFYdPDaO1hHctINIpxZ5ng/2X4F2ZxinxCjjmqJ6Z74SqZLhEvVbyW2qceq6oieeVyNSDo4Nz8Nhu3KEcNPGJMAOWi6FJGDxzQD4pJyA/wCSb+9qjdkbInjAm0BwF/UyYOE4xLUYxf1MrtGbTEWNVG7fu9KaPHKgtL23N5oDj26m36VHlhC4nc2K33LRNGVsl/fUt+pgOilBiTlo8rEXzVBNJHHa79Pwpj7wguHWQfpZOidzYx1h3ZsV371ICSQrXzYv3rEDM8xWNJN/G1TacXuF3qZSHvEUqGshsAI8+YfxTmotm7hy81mg6R/aW/E6mQVjQ62MVqzZvHJ+zDfa99okfZunkwqkq+BiMgXmZN0A5dPzXzwdU+JVpMEkf4x22i9ou6+ie2f2P4J9oWOlitfX1VGfDtkGJmISZu9fNVZSwYXj9bFh/tBUdPIQwyTtaZN4XJZtUdUJJqkTsazwcQo6F3Ovma2SQX6fVasvNCEjCFjhK+1/h9RI58Sq5q8TB7J22BarKGhjw9uLK9595fF8Kwl7vAN0V8PZ1ilBwYpy7hyuL9Km1VCfZ2P2jEIiiI2/Bika0jVu0OHzYcUkmORUFffsijd7xH4lj6/Ho6ipP2imCvIHt48shXP8SlpIhckP70qBkll4zgUnJQirJeXFO1+e5JiuPlkKG0CAnd7S7hy6lkbUO0+KVFDUBLBL+ID6ETXJVmNVlZNPJJUORVH7S3aLqLbyRBJw4jDhiRH4ibcKCgBJ7fUjjJrkGlvUudOqlo0TJwFszyu/5JXB77kxFI4jk3iTlzcv6llR02miRF+IWbZculOiLFtZR4pnEcu5OjUcTn0pcoTghcNxPv3JW22unbtwt/ySCO4vhU3ItY0NhcOuXNOALXas25PFGFpclz2d+5m/Mlsa6WNsPfky5w2LwMnuHaOeX80GtyLDRDXB28rSR8HuFK7TXd9SRE/T0p3IjtJHGvEcs0YSa+kU1c8mzqQlHu+JI1jwShma7b+5LjOWjqLc/JcErWLNri9Smi7Hjke7LPqXG8000l3MN3+VLiPnk20RVUKzupck5daGvUmeJuztXeJtyzuQOx3ibdepCEmnq/0phy6f8qTl5ooVjryPy8KVz3dP6XTXE70rviQFjvEt7kTSNaTprja80N3u5ooLHSkuLTNK7yTTSEXwukQ/+qAsf1ISfJBdcaMM+Ceu3NhdNXWjzZAWHqL5ZJXIOI92rorrS+FAWH8nRsOmT/4LkuUcpZrsZOXcpY0xwY37l0xe0s+n5J+GSMRFiNiNSLY5BJxytRRW1Ffa9hZO/wBIpdP5lLlhAbcv1CmZoQpxFzN93hS1ZO9jQZjq6RDuJ709DCdVxTjyIIhue70pppG55qSjlrjqhcXTnEDyQXN7xS5AIcrtW7vJcfIbnyZJyC7r3elJ5AJuaOSDoSPdo/8AJT6Su4dru+5VrZ82Tse3momk/J1YptP2mjpMWArfU6sY8QjLS+39yzFMVrZ/wtU+KS4f/ReZkwo9zD1EzQe3Nblnd8SNqx/W9qqo87U8BPbztXI8cT0lmmWg1jl32/vTg1j5auqsS80YyMI+rVZaI1WeRYvUXDzdmRtUMPfcq1pHtR3Ol24lrKyxaofMnDqQhWHGxZu25/EoRSPdsZCV2XzTWOJXdZae3SiOV9qmU008j552D33KihqtcjzvHpuRTV0tRsfaPwrKWG+Dpx9TXLNNSVQVFQUUdQBmPMVYhGe3KRvi0WBC+ExMHcSF9pCtZhVcdZTZnlcz6/EuLP08ocxPb6HrI5HpMvoY9c9CH5KQMYldoquOqceT7U+1YfJsl5c4s+qx5oUWACyVrCorTSZZuiOocd3VqstWdSmiVc2euaHjAPInUCWbd0t/FRbXGbiZva79KaxX5Mp5K8IuZaoI/G/JitQVchFSFkbb2fIRfcqioh9omA3NxJvCptNh5yWm5sI+rNdKxY4pOzzcmfJbjRWnjFXCH4Up6eGRVh9oMQkHN5Y7unaPhWjq8NpacSzG/Pw5qAWF0d37IBEvevVxZMVfA+dz4uo24mM01dWVAi7H+URV5SYh7PTABx2l6iUVpI6UhaNm2t05KOdQ8motbquXLjjm+jrxZHgXm2W4Vz5E+TCKkBMFoubiOao4aiOnkjesjcQNtinliWH3Z8WIR9JLkfTbfE9CPV6fNk8agBLNstyN6y63RlQ1GNUUY5hV05+YoP8AaICIApgvIntuJ9qiXRyidEPUYy9po2rGFyzZv4JFVDtfJlSHiEsb2mzEufeHEEfD/wAlzdg9GOf9nz2XV6ly5Clrd5r9xP5KDfvSctuXiRQwvMegbe9PTUu3ZttT1CyLdu0S0Jc1HuR22925IBMLFpr9KlRi4lqzKNGVpi6mOTEIuypIGBKLkkG0URbkNrd+1VRKYnJ7uafjkTDCwjzZLUvO1CBsmhMAiV+fJNTTMW180yAv5/O5DKPS/VcmTYV3hZ0iJ+Xl70I5jya1K1/hUhYNz3IteWSEBe/LUiTn735IGkdAmLky4+7vtQlmWjdTp2SjOOEXZ7iHmKC0kHHSuQ5hnb8SfClIh16v6UqKZuGLHmJN4lNCRpiybclYAML2c/htFGQvlomuI0ctjHd8Kc4mhablIBhC9mbPqiG/vTYVACydikYnVJGbsICEmzy7lIAbh1zt8KjlJw7cmRDMRBp/StaEWDVFokTM+1Jqi4c/ESgGT55W7lzeX/JMLJoyMTlnlpyS9oYWzN2+lQwJ+bpmaqbdarKLmKbbqbWqXTyBcO9iJZsKx8tVNpKgJCF89oqUx1sW+K07Yph89OJuJE3UKy8fZOCPQykI/EXhWjGocYzfpFAdQF+TofIq1MvX9nfZxzj87lXSTTxjq/S91pMtpU5EGuW5U9dhLEd4GwadJKKEpP7MwZSE5He45ta9vepv3T+Hm84+74lMLDaeOoHOVjJt1opiWa653WbNNv0Vs1KY65sShmLDdq6tjqIyImytUGpHTRn+HTqUgNQjcObv0qYA3clAYnF9We3vJTIZmIuTpWXEeaqkj71c9n+11X2dqSmgAZc9pxSdLqmcbu5NGRC+Tsq2Ka/ZvB+1ipIiOWkYSK78OPpZOw/a1t3wMGviZecmTlpmmakmj/aHu+SfcZn24Hqwfa1AR6j3+ShUfa4KjFaqrja2CZxOSMuo/EIivL4qiKS0HcwLw29Km4Pj0WE1V88RHFY47T3fCo7rZXbj9Hr1X9q1ANSbOzFa9r3dQo2+1LDbRd2e6620XXi1ZHBCEBtUORzQ8UxkbkV3JQyk4NubuJEPiZPvuLJ7UT17GO3TY9NTnRU7xcG8biPc+fU/6VoYftMoKOvCOMw9iaFomisusJhtuuXhOHYxPhs90WRmW20muU2nxCpkkOmsjvO4zLLml3uSu2q1PofCO3mER4fFbPCAdP7RUnbb7TIBpCpcMncJT3HOO6wfIfevEY6z2erKKVrAmHUsrsk0FVT0eJb4pKqjiMbojO0j/MrWd0LswNFQUdXj1Yej8J2IzqZXtG76lkqsqmOQoqlrSDmJLdP2iPGqMp4LIKenHSkib9l/881i8SxSTEpRkkZht2sJLJy4NUFSUclZw+GzEfpz3Wr1PsNgMWGkJygJT5eHdkvKsNJ4Zgkt2r0PA+1lNh5k0psVzWvJ4cl4fqHcljqB9R6HLBiz75i3xiSCsxA2OmO93t4pPtEfCKoK4gwuEuIG59oWv0r0mqw+Cbs9RYk0QFT1TGUY57s29QryztJGZSyg7tIefl0+5eV6fnc3qvo9v1vBCC3jzZArsWkqJB4h3+Sh+3MRCH8dU0JcMcpWA7drDnuFFRiEkEhs12XqX1CZ+fSYLVBk+TNcPSuhh9xZP1PuUmhjYhlsdhJrS3KaEfDAWfJ7t13pVJkVsRHyjhCCMLS8dve6UgvIwgYMJi3UXiUpha8XHK5JxuInfcfVuWqkJxItPhftVx5sGTXOquhpzmgnya6zc4+a00JFHTSmbWlYWSzmEYg1GFReDlfkO1FuQeCuOGSErzDLVOU8fG0DVx3KRiEkc0ImD891pOotDM9Od7bvPVDqyVySmjcb82ci70FRJxNHN93hFTKSnrMWqTgphvMmd7c7bsvSoZwuJkxtYQ7XFKXA48EYsxufpUmmktE2ZmK4Ldw8k0UfU+b2t4rUoxkzzjZyyb+SyNC1kxyvkpgiad+EIOLXN4fFuVQRORa52qfU04TUcE5zhEWVvDJQjhD/AIoln7+lXQAPlaLM+0ULE5FkK6dO3OOVj10EepTpaF6Ecjd+P49Oj4UBsO4hIBYbQcOOwWBxkIjzvPPqt7lXOWupc0ZzQbm4bkfzUymxyKlw72ZsPgOXjXvUnuPL0qCCEJcPkpFJG9RUDkzlc/SKi8a4jkcG1fUR/wBKvuywsMxG4Nczakkyy8hhaOIWyttTnTdrclLJuLLK0fEoE9YOenhTIJZFuHS1NFVcM8lVzYgZDr4eSjhXSEfeRIKou5Jj3elRpqh4wzPP3DmoDzTzW8xEkivssdnIs1LLof8AaGJtM9u1OlGZd1oqOFPITjmzipoCFmRugYIwuXftRP0iydHh5aOyDZb13KbChsScTyRMV2mqJx23XMkNiLChoxceS6AuQp8si5eaHvtSNRrhvbtZE0b3DyTr3EP+pJo3zUFIKn6yY1LbLMtbRUS26RmUqXITJm7lx5PJ9B03C5HRm2fLxLpTMOrOohyOI5eFK5ybRY9uzt79E9qgcx12khqaxpJdAbRQpCeF8i2kyEpH3bLR+aSwop9XKqJDTd/knBmYSz6VA4z5atam3m79U+1sQupotvbLtOLtSCoju0fL1CqtpH/Kkc12utyXZiX+YyykqA9640wC2YZqrOR8tc9yEZHFibJ1faiZflMtnqDsJ+rL1OkEhE95vbaqvjOQZC3zUSmxCSoraiCToiyyQsJlPqm+DRBWeTN7hR/eBkGTsypY64PaHj1uFulG9U3PN/fuWUsGx1Q6zVVZZPVOVzZNy1TtHVU8bG00BkIAVnDfx+G73Klesa3TaLJt8QfIW8PzR2OKEusp7GjrZIxlf2YzlisYrpNCu8Sq56h7dept3NVctdwxJ73ty8Sge3XCWe3xKo9Pqcubr9yymqm2uoklQxOT3OoXG42rbk08jj8S64Yjx8nU2SDm19SaKRrkwclwjpt6kBk93PqW6hRwSyhFJu5fJNllnqz3eLVAZEXiTBzWrRIwbsR2E+bLkcZzGIA/UmyJXNFI1HhE5nEF8r7JfEKsTIpQhHV5G/4UVpHr1IuHJXSlPJKwEXqz5IuC3s0Ed8UpSvxTLLePw3L6P+wfsTh1d2enrcRw6CoLMQjCcBO3vIlUFszNuj5sDD2kPLiAX7nT4YeRALXxjl7iX1B9pv2YxYtHQP2cwilinBy4/CYQuHwrAP8AYz2pE8vuwf8A/I1qt42S5HlUHt8ZCwGMo+lXmCYh7PFLHWYHT4ifEEhklMxsFuptPUt/D9ifaspM/uyMbv8AzmFe19iOwNPhPYkMOxeghlqpruPoxW59LXKoYmzJ5EfOEPaCvkucMLhsz0HqJl6r9kv2f/7YBPiHaOgEsOH9iN7heXqG30r1rB+z+F4CxewYdTU9+QuXBYifL5qeMjxx/htYHpiC0f0rfQSafkbpqWmwWlCjoI3CGLZHGUhFk370FVilQLZNHblu2p95HJ89CJ/cla+0bP5KVCjd5OCpfFKrhC75j5iTKLN2gqYQysAcvCrmajCbrBxTJ4fFGWrNp7lao5m3L7KKbtJUkJO0bXD71DPGsQszCIC+p1oyoYLO4SH3KPNR04ltK4vkrTRk7KN8cxCwf93jIh8S6GNVZF+JSRj9LqxOjgkfO8hHpYclFPCw7je30qzJphBjjj/4Zufmj+/nyLOmYU09Db33XIghtcb8iEUCHRxQCfdTiI/JSwroy/Zbyfw22oPwitZ4o7sk60cA6hGIl8KeyLSYJ4gY25snArGkHN40IWXi7g1qsaKMJpWj9XhFlLZWuzFT5yRE/DtHpfwrwr7ci7J9k4xoqSLj4tLmcxlPdaX0sq77ZPtUq67tHWUWEYg44bTfgvHGeQkbFu5fF3rziEhxitCSvqQryCQBuIriPXcsm78HbCOnkYwSheaYp3j35aCXcmMVxCKlnCM2MhDdaPeS140fsMta0jb+IQuWVqwvamqCSCjgCMRKG++TLe5OX+Fqxk6Q4rZlDUkVVKc0gtcb3Ji1suaIvLO5IMhHVriXMb6i16c9vUkOd23q+JC5LqmgCMnkMnMWu6nQEPeOQonLy8Sb3d+5UWI1x/Jdt3ZuitbLRAANncnR97OhDbuTo7upZyKiJit0RgTbnQW3ctqQeSijVMlCLlrnuy80mJ+9LYOmnuXdMu5Zm/gcaZ7slICYSYs35KFc+XcRfCg4m/R0nCzZSonvMFmWTpriNnlqIioxE/dnd8SByf8A9yFENiVxmK7VN8TTmmSJy+FF08yVUKx1pHtLJ3JCMj3a7rkxdp3JXPzd0US5D5SPlyu+lBdrcm7rdEvVq6qidwrj8+SRE5c2SufmwpWuWt3xWooNhNn5bkrvNulDd3uSLUbsu9kFIRl7nuZK64tUNz7c+pE+0uTkgGISbIv5Ibul87Urn59SchjKonEHdgE3Ebi6WQZ8gkT5ihYtNWuH/Kr4+x9ZHdrCQ/Xao7YLPG/hL96TGn/srQLaOn5krt2vSrL7rqcrNlpIPuefvsHXzUlWhqMXkpiAGcic22j1K6wzsTLND7RiMnsUXdF1Gf5VCoRq8Jm9ojYCIN25X1Hj0GJTcQ2L2gm6Tf8A+ZLSFEt/opMT7Ny0oFLTZzxd45bxVRDTvNJkwORZ+S9BMbS48kjX5aBG/SovsvGvMLYDPdaLc/qRROzM89LT2k873S5aD6U3T07xlkxsQ+rJSq4fxijPIZQ5iK5R5xzZM43F4iVUiN3EgTZ1BZZgN35VILDXFh4cm71C+0lYVOE/ehlLTU7gbMROQ9Bf9FUUdU9OeTsxj3iTrLwdCbkuCzCl/CFs9w7biUGt6jaTqfLJWlOTVUYyA92tqVeVJTxFxMjua3l/lSJi3/Ir8M4nAqdHt4dm3xaqMeG1H/Ak/gn8LrmhlMGZxEtzXP0qxlqnmprANhL1X7lnzZ1JJlSWE1eQ5Ruj+6awny4dv1OphVUpED8ZhINtt/UkdQZFKxyMV7eE0WyvYQ2wOr5WDd9YqLU0slHIMZgwn8L3K09o4csBkXR4s+pM1kgSVoSNkQkCLYUv4jVNTySDtB7e/VSoaM/Gyl02VvK1Sbo+53XFPJI9LFgjVjUNO4sWjclIijYbXZkmJi8bfmTrFFb1tzXLNuR3wUUEIllmPhRxRvlqh9oityvYhTnGjEubfxWHJumgwHd3ijGNu9caoi82uTwzR+bEsnZvFHBHdkneHd3bl0JotuimAUY8mzzWLdHXjx7EUITz6U6NPJ5WqfGICY5O5KYWeWbOy5nlaO6HS7FJ7KeeeSIqFxHPPn6Va2n5CS4UbldnkRIWWRq+miU5YfIPSdwp2GnnjHOP/FWbQnuzdrU9FC/fkKfclIqGGMWRKYayEsmFvzOpcHtd4vIDWp8shfmwi3NcMXEysK4fUK5JP9o9np8S8psktVRcQoidr/SKLiNy1UWlkkp5injjEzba5E1ysqDFApacgnp45c3uYpAuXNKNeD2Mcm/mRwheY9M7fhTzUcme2Tp9ysIsagj6KaHXmI7U8WIU5ERtkPwisbl+jbivJAiKeO4LISEvUycaGoIBcwCzutdV2I4hJUHwoGtF21LyVpRxlDTgDs52t1K5exWcEV3slIF6NybUHL4R8KZLD5CL9m4+dysLntzbpTstZRQte9XIRCFxx8Pv9I7lks2T6OnJ0WNeWVsWGndvZ/cl90zlc4QHKAbntZ9E12jmmkKJ8PnksKO47VmnxDGqV5Y466pgE21ETK111YlkyK7PKzSx4HUYWXdZZVQiDg42e/qWfmwmeYzOMHIcvE6aaOvj0eSW4ealN7XwheNjsB9V6WNPEuGebla6h++BUfdsgmWYW2+pTaOoankgc3fY+o5bU+Y1Ez8Sxz0Sk4eetNIJl3D3rXJm3jqzHF03blvAtjxymkDPK3W3kux41SFbnmV3utVZDShNblTSf+qc+7TsJ/ZpNq8/tY0eus+d+Dx8huDRtylUkIDHzbd1EmWG74UV1r6bhZfriP5rbsmANo6JcPRMBN5529ScCZyEfUmZjBwsMxO2SHqLVKQt25cuuLLQrkM0VhjGAvySLIWtZkn6e9AfTk3hSQMNiHua4kiJsue1NXWlokBMJE7piC4jFau8Tyb9SG5vyuibd0/pUgEMm4m8SQ5l4WQCT8vEu23aeJACOR9WXOI4/wCpDa4vvdJ/e7kqCgy3b2zXLdBd3f8AKkGfnzXSzJufwqQCi272dTHmbLL1KAO0uV3knYpGExZ3tFNsvyOzSWh+7yTA1Ri2WbpuQmIhBjb6vSmTJ7tXuL1JFLgfeY889fyp2Ep5LnBzIvUoZzGMRZZIqDEp8PbJxuB3uIC8SiwL7DqEZB/3h7yzutFT56GIo/wmcJR5WqpPFKawTikf6U1L2ie0gjzEnbqHqWiaM2SpqiSnLKTL6VArMQljm2SuOnSo9JWMPHKdnIjt3E9xCo1ZUATjIzuVu0VLkMtcPxKT2weLK5CXUtCNQ0waZ8upefhWNDJmn4MUqJnLfaPciMhtWa+eYBua9V3GaS4ndUx1RlyNxFIah7sy6VpYUWktY0MJO+4viUKh7QSQyi5ncOfSoFZVe0Ha2ZCPIUwEJ7ndrRdZORS4NMPaafLKwDH52knTxo6U43lj4hkzF+G91qzI0+7N3ciU8Cjp4LzyLLnd4n9KdsC7DtFxJxDq/wCSmnVBUAbM+4m6iWKhkL2niNuIn6RWrwmn4lzyO4iPuQnZLRHqI3jLLqVdONx56D4bVd10kRTHw3UEqcJCE0WVGLK0I2v1zuT5xsTct3pRyUv4md9qNsrdG299ymzVL9kD2EOZdKcjhAdjdSdqRkENAZQDrnEtQ3IJ+LJUw226po7SuUb255tHDck0h3Z6JWDew7dw7WZ9w+JOzVh2cQ5HIs9LgEk1DTnM+jXLkOVRWE0jXBE39SkFY997GIC8sUEun95CKlDVNJEMh0dLd1WjDaoBD7RU8AGYwB7rlMqeiwctFSKskFDTFDSnLTRGMgEXT07uS4WH0FQd70jbbfGSOb/904WbP/dmP9arhqJLjNye3pb4iRRLbJU+D0U0omwPF9JoqTC8KqKwAxOqmo4BYvxwYSK63aho45CC+Q3HTS5VeI1XGmEGysB+pKkCezJ8tPg80wyT19SBi2g8Da39Sqsap4aerJqetjrwNruJGDiPy1UaaY5nJ5Dciy6i9K4AuQ5mdo9ShlbGh7BiXtlfJfYIUply6uWgqolsqAB4oyud7XInbVdw+ukw+WV6bI+JGUVsreaj0mcdSF7uLA45kPUKwSds0cotIkHQnSlPHOBAY8iLaipiMhsALiHmp+KYseKHG0rucFOzjGRNuyd7tyCKnceL7OxTmQXMINu+JJ/H3Fp6v2m3xvthHN9nWA0cWKEWJU0kozUIw2lGG217+9i9KoeynD7QYzBQVdTJTxSsf4otcVzC5D1KpocBqcUaWSB22vrxFZUGB1OG1IStwpbW1GTpXFj6WGNNQO7J1mTI05kKKOMa38cfaBE7XAXtvH6lIlFoS4YRMA/4Lk1R92xfhRR3id13/JMYfMck5vI9xE9z3MvQjDU89z2LHDY4IaWolqHcSyEQERTs1c3CKMImEGbQvEoxE1hN1KJ7Y5Hllb4VWpFkgahstzXITqmF9VElIbtbxTDk4kARyMWb2q+CWyymxB5KTR7SLa9qz0wtDITZvbl/UpUtZ7PPYTXEDqFWVHtFRK7xsOb9I9ynwP5DUklw5XOQoQzIsm6kUNK8j87VNgpQjK8tSbxZbUhFlhVUdHwj1EsxJi+JaXHMNj7UQ+30cbRVgNbPB03F6ljxJtzPnafQrns5jUtHVCWTEcfUBeNvJarxRL/ZQVlLJSzcCoZ4CFrtyjyidORA72/S69X7QdnYu12EFWUfB4sQXjradv7+a8nnhkp3JpGt+pZNUUn+x1qgJKfhyNaIXExeoreSittYkmkbhEDtz3c12GO489LfUoLLbs3RvNXgzU/tE8r2QDnbkd211a9q6GowWvno604yrIntfhncLF4t3mq8C4NTT8CSzyk6bS+pSqnFDrhIa94zOIMtu0pPiu73+Ja8UZPl2jPSwvGf+pC3u6k68j+4rdrJptwlyAVFFD8e54xZnuWmwml9njJ3a2V+d3cs9hckQ1AvK7gYPc1yvqnGoyEmOWMB77VLVlWO1dcMI5akSrDqmLl1KrmrDmlJ2fbnolxjtzdmuToZaDJdo7sXiT0UwDboyqYylmLIG3dSnnI0LcNupRQ9iWU3l0qZFD+CMh5CPdcqOXEHpWF7AIi27mUsq6SoHe+30+FTVDssZaiMR/DZQ5aq4srbfiTTSB7knmbPLqH5JE+ThSGQi2oiu6jyN0BSMXl/BJ5GFrXVgOjUPcn2mfIisuFm3KsqK4I7Wza/4lH9seS5ndTRZo6OsjqhyB7S9JKUAsVz3LMjUNS7zZiLuUiDtAYgLPYQ/pSaKTL58h7nJNHM48gcvpUIMapprs3cS7vEnhrqaQf27DcpaNYNE+jj/GG8HLxWqYdOA3SPGw/ET8lWtikVKBPpKQt4H5/Us7jHaKeuMmAmAPEIuud4XM9KHVrGjVBwpuT3fSnTjjp49+Y58iWIosSkoZL43f8AN3rW0eMRYtQEEUjcfviJ935VlLC0dEeqjNAlNRkWsrknYRpyuZpC/gqathPDyzcH5sL2v5qZTFdHe3T81MouHgrHm3XJIkKAbfxHK3mufgE3OQviUCpxIIegGL4iTFLigVR5G9po1nFbDWbHN6FkZRCWeci5szJ2J1GOYOWtyGOZibU1GzOnSDJJDEL83QmMeaZcm7z/ACpqeqCGIjdnt8KuDm2YZVjh9kiMgkksz3eFV0H4OL1rO+7Tu6lUVNVLMRGBOJZ6CLp3C6hyrjOV7iJrXIl26cHjzzqbUSyIrcWLXnD0kpJTai2bKlr6xhrbwyLJrVHaqkzzzcc/SjQO7Ro5c+EJ8RrX2sKamm9nIs9traqFS1D1T2ZcvEmq+T2iYYo87W6yQkS8ocpHWDoFw56IKm+P8B2t8Tkhmm3ZAbiPeQqPIV3ft9StHK5Er2hh5dIoCkudQbuomd0TltyzToiyVdt5bSTRltyydMcRxHR0RE5aJ0SIyYbtd3Tao7knTJNdTqiCVhlC9dU2ZbR3Op+KkElTFTg9kUe17VNoIWwnDpJjzvJv6lUw0NTXVYwRwST1kr32i25AFphcdJVcwmGqM7bcsgs/xX2R2GwcMB7K4dT2WSlGMp3dWbr51+zLsjV452swumq2OIyzlMStuAAX0nj3aKj7Oy08dbO0RzvbHELXF9XuZdMPBnXJat+G5Mzc/wClKKZo5M3Ai+l1HCaQhFwdjAmuYh6SSgmCasOB9pg2orbwKi09ois1N7vknPaItr33KIdK8fddb4k0V4vytRbM3AnPUAVvht3ITrgEe+35KtkquHppcoZ1mmvlqnQrLscQa3NkbYh4un9yzPtDW5ZuPkOaa9qO7Mn/AKkUVsagsUCy9ze5V1RilzEzu5/U6pzqN2p3EmXqGtJ3N00jNsspcSktyt6femZcQ3Z/5VXHM1hPe6DjfG/Sq1Mmyb7ZroboJq44y8V3wqAUwf8AEQvNGTftHEfmqMyQWJP3se5MlizjdmBCPyS4MRanI+73owpYMhyqJRF/S6dhTDhxph5tcKs6bEmmaxoj/MqwaEM//u6jb6bVOipYo5rPaZiLuUuikmWUcltzu1jM11xKFSfaN2YjkGNsUiCctGuBxEn+pSKMgjqMnCchZ+oW22rwD7Z+zp9je1nFgYywitHixjl0F4m/ismdmNcmI7Q0tLHiVe9FUuFPNPL+GTXFEV3SRKmgowwmUYal2ECNiaqFn/Dz9XuQTVXstYUkbvwJud3hdWlFNBWQFA8sfFhC5xk6TD/2qTWRrwqJ6imilrJXlKeO271ZbRdYvtfhd1soM4yhzL1CptNj2ISU0GFVVXJUQU4OeHDpa4uVxMRfDutU6WNsQox1YsuYqGrJXB5qYhaGT7u/4UD32i/iV5i+C2nnDt/8vJUc34cpBnda9ty5WpI3UtgdyXEe4skK6JPkgqjvT1Lvf+5CWZc104zHwPaPuQSIi3XMkJdKBvl1IvpZAIO5Ii7m6kYU8kjaBtHxJyOhlmtZh6vUgtPUbAnHvT45WcrvNPnhfBt4kg87XFSraOEBsZjPLVRqVsQLmt5XLvEG7UEE03ElJ+lAcxk293WdGuwdzD3IBJiLv9ybKTUU5TC8h8rskyovZkoiut+lNa88rhRuJ7tlv7kwwv5OoR0STCu3bc9EnJyLl1JcMxDPIiQkL8mVXEipHO/1JPl6V0Yz9Dklw9ueTiixCtJJhXLbkcMbkYt4Ux0K00d1oW5Nd6hT5xuNuTJoI7jtfO4ntWdm1UNd/SjAWJsn6lOrsL9lAZY87C2/JQLd2oqU1LwOUXD5AiLjdmyXd0o3yLv7vCit25ZpkDTbe7an6EeJWRM3rZNW9zo4JjpZgkDK4HuZA0uSymxyt45R8Rh3W9Apl8WqZJRZ3a4nt5KDLIck5SaXO923wpXGJi+m17kE0iYWLVIkQGY6beXSkWIVEdQQO7enkoskjzSHK4Wk73bUpZHkmKR+bvqgEkTJMQnjkIDtuba+ihiT3jltSmLjSEeg3IG2vzu1QVqX9DiUlORBKF490qcru0EnCOOk2+ucur8qdwz2bEsNqmztrAjcnHK3NZu4+EUbHtd7nFJNh265CKR8yPNyLquJ+pTKOoa78U7ohtvIeplCtKMBfW19txNtToFF7FUX7ZXssEfF6kwcEy0xXtJ7VRhQUcZ09KG24n3yfUqJ8+5ISCws8yLutfpQBJt0b5oJ+PER+OokpzEwNwIeVqdmqJJgKWRjMyf9p4VF8XNdORycW0jEtr/9yCkTIKc65hCJwAgZSg7N1kml4DcoGHTT0sucTMWfqZW4YtW2i+0MvCLKJOjfHC1yR/8AZeeMvx5Yw8teaOowuD2yq4eVhh+COfSSckrKmYMpGAt1zEk1RIR5uEd3qUbm3ZRBhwWWSSx5Buz3aqSGBzx6ZsRC/UL9QqRxj4t1jCXwp8ayTnw2Iku4aLCKnw2oIcsxu+IlGORxImztdntU4sSnLSxlAMWI73ZriWDqRulOIPEfkiGR9zXo+HdowPcpUWHuVuizcoxNseKciKMhjzyTrE5K2pMDeTU2fmrem7OxlqzXedy5MnU44HrYegzZDNU5HdmylRcSwW0Wsp+zYFza0S8Wasoey9PGO8nXBk67Ge1h9Gz5PBjYIZOeW11aUlLJIY55gtRHgcAjkBmpAYPuHV1wZOsT+J7uD0TIvkVVPRxiI7313clNalYrXF2VpDhrR/Enwo2G3NedPPZ9Pg9PUF7kUn3fu7khw/X3LQey+9d9j6rWWffOp+nQf8TOPR2iWiB8o+cREK0r0fuZH7CwgJ5NrtT/ACaMpelxfxMl7Vadns5W+olIikaTNmZaMaFrc8gJC+Ghlm4N+VD6lSIh6Xkh9lFHC+5vUnmpTICfJ7R5q4+7wHmz3LvsocmZx81DzHVDo2iqCn4gasQ/Sylw0rCAtltZTmp49u8h/cl7PEJZ8Uv4LN5bN101eUMRYXGO9uII/JSAp3LlJ8N1i6cxj/eSWt+lcaulu6z3bR0WTc2VDHih/EAqWXMhaS3xdCh1o00LO37eXvWgwrGApameSeNzE6U4WEmu18LqmrMDeyCWnkaXinbb4hJb4ZK/ecHWQm/+tA4Pw5CLNrgIbX+EvCqqrw8yl4nEszfpJtrq1+5cQwmY2k2C52mPqyXKunlkcrna0d3NbxkoT4ZwvFKeL3Q5KTgyiFnVno5D4hQ+wyjGTR5iLq5ipTktyC76VMipzLRozuWuTqNPBjh6HucyMzT0dZTmTM7iL8xJkfDr9r53fuWmen0F7D/glw4/jH9y5n1V80d0fTUlrsY2ahq5jJ3Ymze7btT8f3hHazykOTarV+ztzyuS9nDmwXZ+5X+XflAvSnF7RmfNw7uW34UgyzyQOVujbkuIwjb1Ev2s/kodEX/KjuYR5/mSYbQyycvNRaiTUnZnFKwHJcu57k1daXp+JRSqG733Jo6huTKXIqmT+MNvemjm7tRuUUJH7/EkcziZaup2HRLebyXHJ1GGQuepJCV1qewUT4yuEUXE7+lMB0otbdE7E0OOVxZrlzZ6oPDkldb3osEgiK0s/wCC6JPzyuQMTImJu7MUWWOiXVmzLvTzZR3Lbz70fE0LNkWTXIRlaQ5ttTDl70RTWj6iy016UwUiiyh1s7S/i6cOSPggwZ399ybqYXp2B33CbXKPFJdsfIc38SLFsTIZnEtAvt3Op8lVRlTZOzHn4ctyrphkpaTJwsLXMvUKgcTy3E/qU2LyKbPjbM7e6507DUR8n6u9CELFCRyHb5D1Eo9wc2e0ulhQnRRImqm3ACZ2E3N/pHqTRkBc2/SujI+rRgw6W/Eq+Q6JUUdPSxFxZGvPkINcQpmGRytyG0fiTUQjmpARtIWVr2orUodCS4cn3J/htbvz+lNwxtGPpb+aRzOVzBuJvUmQMyi1+nV8K6MjiOWa5vG6/d52oRJhu0YiWbAdCocSF3bapQUrYhMLBLtyuO7wv8KgFttb3o4ZnpzzZmEk7A2+FYXR0dMTgDHP3EuY9YIDJFJbPtFwj8Q/EKpJMaP2biG/CifkI9Rl8KqJsSnqJc3N47t1uf8AmVbpCUWy8ip5R3s1xd+3knYyuLV2UUJI+CzubiJNd1ppsQjhtyZy/epbN/iWRj+ZRJfxHybwv0inaXEIqgd4WlmrI6NoTGSRxEMrtqsdmeqKqSN8hfMfSTdKrpM888nIlocSo46jWNmDyIVEPgYfEDGDHKT9ROgydg0eBsQDJLJb4rRQVeGyFMPswGQ5eJXUUd1Pm+zTwumqKTiUeZvuZQPUjkIYfQhG8kd7tcZZclSTVQxy/hhFLn6WV1WYgwsUYN366KDTjBR14zytdGPIfeigsXEjo7/wGinsHLXxeJco8Sg/Feoge4o3sIZPEoNfWSV1TLObsRG921Q3zz9yGETVU9ZT4pQU9JTRuM8XhJulvUnzwfh4eMrymNQElhRcPYQZcxLzu7lkoqqWlInjkMPpdanC5KsoAeonOUn3MJP3Jp2U/BW4piDU90TPv6XIXVXPIFRV3xxtTxvb+HncLLVVVLBJMTvAw+eirq6lpo4SPhMJ93vTaJTSKE5PB1fSiAmESz/SrXDxfBZRnDhlVNua5rhBXdJ2+OG56jDKCqJ31nKFhJ3/AHIS/ZL/ANGKubO/LcPpVhDUBDUBO8YSj1OJP1fmW5p+13ZvEnyr8E4BHo5RMxDn9Kkf7J9lMUYXo8QjAn/8y3+l1Pb2+xLJq/BnA7RYXwyZsPtEtz3OKtuxGNR13bnD3o6dqe1iFpBHd0us/wDaB2PfsbUUbBUDOFVG5hYd2iZ+zjtRT9k+2GHYrWxSVFPAb8QIuq12JtuaweOjoUr5RvMS7I+yxcWLiz2uRfgHYSy89ZQUsxBPBiIy56jJJavScA7WYJ2qp6iniqDp5b3MBne0svD7lg+22G08dlWckgT5kDiXST5+paJL6Itr5FLUVWF1UP4UVUE5bXEzuFQRIIXyhkfXwmq46hhPMHtJRZJHkIfStb4M65NG0jyAbubCIpn2hhAnfcXS3xKpeocoss32o4ZnG55HclmVZJOoOTXpTcxHz6fiQNUBYWbXXJRVAEeWT2ZdKCiHJJcZO5XLjbXzZdlyvy/iSALyE2ZmIep7lD4AlQSezkbO+8X0t3XK2YuIAyt0s2tqz4Zc83zVlhtU4mUfhLxIQMkNGxGUWd8hbgQSlJRzAedxg2tr82UniND+FTPdKPMi8SGpjAeHL+1Mn1Vkmo7N4wFPMBm/+4TO3ED0l6lI+0LA4JHGppt8Ut1hcO2z4SLvWFp8Ukw85QAGOI+Qr1X7K5qn7RsDxHs/URsQ4dA9VAUUFxOWY3PKba5CobspRPIJ76iY3YA522g21DxnsyZrbdq0WPdnanA6uV3awwdyY43uEm9QkqSAacSzkczte7hZc1BXkUVUeY3uxD02kyfpY6iGH2wAuihe17vejr6GjhEJ6abiwHzHxRl5ErfBKOTFIBp4Inltyzt3CT+a1SshvUzdQTE+bZEL7kNuotl8TfJa2bsrUwzZHBaPTubayam7K1FHNYfCnua1uEdyejI7qMrUeFuq3xJp+9XGP4aeGnFHJHwjyutLqVPbdyUeDRPYkU0byCLs2Q9O5SeCdgv/AJUWFR8QLG3a7lo3rGjoYqeWJiMAMBEQYdj/ABedypJ1YOZUwCEMOQO5F36IODc5Hn1IxzjEuJ+zFMcS7fn1Pos6kNOxnEh4bRb+9S99ncShYnGcfCd26t25lfNVR1lJFA1PTU+bNnKLPcnQNogBIYiOWaRk+10MsbiWj3Jg6jaLt1dLrN8FWEdQwllk/wDBRZaw5BycHH6kimMrXbzSqJH2/wAxRwwGnFhHnc6QSP5IgJyblcXqRFlGA2dSoBuQXtzcntTJ55ZMz2p4pHkf4RRXMWjbUARx2upuHUtx8aR8hZ9BLxJ+lw+78SVmHxWpuurHIuGDtaPUQoFb+gKuseSQmZ2s77VF0L4WQluJKUXEc26UUMT2+9FGUglfG7gQ+IXtSjF5LnZ2HJrvqUjiRRwg4G5ELtmBMpkA6GNVcko8SQ5dR+p1ZDVSR0wMTfhdVqZoMLlGOWsOBiiDdu2i2agYjiD1BmzE27nao0TNVkkkBV1nEMgDaP8AiovFJDbcPLpQ63K+PBG8ieGMSxhk+8vUXUrim7VUXsAU1RhQSy8Ri44SOBWeJlnIh/FHJriz6SWr7PYbh8Zy4jioREI3HHTZ7Sdu4hbuWUscGdWPPl+mVcWMNRzG4UnHlB72GXcIt8XmoFRXS1REcj3ET3Wi21vpUrHsY+9MRllCKKnE3ucIAtAfcI+ShCPDivPbd0CrUUjKc3YLzPC2jbj/AKUEGRTDxOkn1QuOueaHxarSzMdEeCZMzsVr9XmkJWvm25cYtM10YzkfIAIy+FkEEz2xxDIMrSbW1rUNNVcGOWPZa9uZZburwqIY8MiZ2cSH1IXJu5TqOx+SYSfTp9KU5cOUhbcmBku6nU1qejIh/FO7vU0TZFGMyDNmuSGNyMfFmph0tMJaTva/pdRwJ6eSXgZGI7biVBY1baeT+dtqHRhzZShrJBcXyiuZ+nJReGeRctdyCRGLjzbaXiU/B6PjS8Y9wBy06iUWlhkmOzXhd6tPaHsGBjtBm1IfCKABxbEgkMYw/FAH1HPaTprDMerMJrhraeRwldrLy3aeWqgVhRFOXABxAfUmRLuQiqNqPbB6irKp9rlgqCbqj2F/JaGl7VTlUDUhK1bLA7caSpO7PPuudeVMW5O0lUdKd4Z7f/1I5F/o9uxX7QK+swulqcHxmppcODZUU3GtKLIv5MoVB9qU+G43S1j4wfCeYRmIZyM7fEvNsBxSn+9TkrfwuKwix5bA+oe9aiGuwOnf8PFaQd9ziVK//arXLsnxE3U32tdpBxQoaLtBJLSmZlDLKxFkDdNw2q7wD7SO082N0H3hihHSk7CYizWlmP8A7kxiP2qdl4Qi4dfDUHtI+EFu1ZmXtBDi1fUVdFkcRTEcenMFvSUvJmpTceT248WkEzvc7ie3cyYPEOIOTu4/UyzlB2upsYmII4pAlAGvIlYhWMVuTEQrqo422Wj1DjblI2vuQ+2Hyzu+JVpVVur9Je9C9V1aPd6hRRO5YniHDHPPqTD4taWXhy6slCOTiBlqm7T5M1w9+qqiXInFi3To/wDpQliBl3blAONxtY3Yf3p+mmhpZQkkzmt8HhRRFtkqSqljbUHudMHXSDq7AP77lDmkeYyNybV7vkmt1vNk6HZYe3S5lq1uSEcQnFuYEoOpFzXGJtzO+4fUnqGxNfEp+bOxZeJTA7QVEJhsEh+SpLo8+tIeH67k9Se4zW4b2u/3gWOJufUTp3tPhOH/AGjYd924pHbATsQSxbSAvUJLHxyAJ53cvSrzC6iWRhZ5HGIfSyycDox5mfPtNH2cw3HqyiqMIrqjDgN4DIpPxgyfr/8ARR+0EPZyhxCeCgpJpYHj/DlKa4/n/wCi9H+1/sO1QJdoMKje4WYa2mHxfGvFcQroKgdHYJQ8OSwfB2pqXKOwTRyUx4fWPwBFr4JCa6w/T8iTuA9ojw8uDUvaAbXEm3Gq+WogkprzduP3Wq6wTD8MxoyqMTq6gJwf8QY2Edvh+ah/6K8mnmoafFKbjU5tKBciHwv/ANVkMT7OsR8JrIjZ+rLqW0oK7A8DreHQPNKE/wC3GU2IX/6KRjWFhIAywPfEe4C/5IqzJXBnlv8As/WkP7ByHpuFEHZmtsvMBH6nWvPKMSvd9vMR6lkqzHq2a8GkeCLpsHwrKSSNU2zsXZ0+ckoCrSpqooacYpDExBrdz7iWX4xk2puRfEkW4dVndGpc8bDB1YGIvkhmxSKGMOHAPuLLmqfpdOzScZhHK23lakBKqMWkm0yYfDaKaHEpx8biolty74UAHLVSTETyG5l8SEJHEs26lxhYiyzXbXjkyNtqCo/IdLMiE+m5TIYeNARu7kIsp8PZ+rqIQMIPwja5iJ+5WNN2XqY4ijN493vXFPLGJ7GLpMkn4MuQ7xdaHCsNeSEjytufQslNi7GtnmZ7xb+7FWlPhp09OMbv/SuPN1MGqget0vp8lPbIiBUxhDFlLld3Wt1J/B+xstQd45jn1DIykVNGBTUAa3STWvcvS8Ho3Fhay8G5GvJ6nq5YMdo+i6D0zH1efWfhGDPsacOmTELe5c/2PO3Noh/QvVXp3INI22+5D7K9vQwt6V4q9VyH1kv6f6VHkr9kZY2/ZNb9CqKns7JxC/AtyXstX+HEexit5rPSFFebmzDp4vEvQ6f1DJM8HrPSOmhwmebf7PnYR8IB08SgjhZi+YR7RXoeIyRQ0c+cVhZWsPkqEYWjDVrtF62PqpSXJ89n9OxwdRMz7DJlnl0pewv5OX7lfmUYjpG1vdcmrrbbAYS7y81v3mcn4iUi07N4a+LV8EEkdxuB5xkPPRY2pw0I55WycRE3G1ejdmO2wdn+0+F4rLRtUeyAQHF69HEf8yy2IC+dRWHHZGZkVpdWpLLDOakzp6vFjeJJeUZ06MM+T2pPSsLDZn/BSmmuub0v5JzUm0DxLu3aPFWJPwQGp2juzdrn9TIfZWsJ2a630sphk3No7hT0MZ1EPs8UF85mPf0/UjZldgpXHdptZKxT6ynjp3syula4TEekVFYY8uR/xW1nN2xoY3IfhQsLFcnxGPycf3qbidO0OGYSYQMPEc7zF9z6+JK+QeNpWyrtbkzq7hws6js9xXiYSiMijkEev1KpYQLTPvWtwiRxMqOWQIgCN5QM+kC8X6lE214N8WNSfJkLrS2u4kXiHvXCj259Kn19HHR1n4ZjJEe8Pk6jGIXZvkrsz7ZaYVg512Dym5XjfdaO4hy8XyVCcbiZAbWky0WEYt9z1FLPFkXCZ7x8Ji/UxflTONU9NVSe00h7C5j5KFJ37jSWNNcFFbd3K37OUITBVTztdTxR2mq54WHxXZq4oJgHCzpmyEpZLjL3K5SMlj5KnEaE6OpKO66ImuAvUyYjpzmMQZubq7ONpIygnka1nuj93/opWE4bFGxSSZaqHlpF48G8xiKhaGMWzD6kRU4ebflUqWniuyb/ADIfZ48lxbnsrEl7UMjTgPcnRhDPutTvBa0eRITjtbPJQ5mqxpCaMM7myt+aIha7Jme70q+7N9mXxitigkqBpSO7blu0G7pWui+zPDKOUjkq5pzu2Fltb6lx5eqx4XTPW6boMmdXBHmz4fUFveOQRf3IRw9yMc2IfqZenvhb1Ulj7suX0oxwcOGQWgQri/uKR70P6enP3GGp8Pp6cRa9j+JOxxxiXqF1pT7Lx3m7OYiX92PSl/s6wgNkjh/Us31UZfZtD0fLB60QKKGnkHR3Y1d0eH8Tk+35LtBhsFLIDyNfl7lewjTWZsbDr0ry82bng9zpPT3D5jVNQxDz2l8k+dLHfo9wiuXRavxGRRkBH+GdxLz25S5Pp8bhFaJAxR2no38k+FOZeSCMnI977vUpfEjG187lDbN4yiKKn6WdlJCjeTVgddgmh87bVKCS4cgzuXHOUjqU4DLYe5c2dd+7z8rRWnHHqaGnB5KeQjAGHlt5Kp9ujrKcpXzGUchYcu5YqeQO/iTqRXRYbJJKIMbDc9txKVX4LJS00WU4zxdRWNdY6QYhTjcMrOQ/C63fZ7HOyuEmEbcWU6sBaQDe8Hz+FZzy5Ic0c2XqccfizziDDZZv2cZyfSyckwuWE+HJGQH8TLb9q+01PguPHT4bRUoU7sJPaG5BH24oPZiepyCfP+7juG1T3cr5otdRCrZiPYbnyYHuQnQjH1xuJd9zLQYp9oUY1FQ9JmQbOCRRsOXqVXXduJ8SlJ5DYRz0AWErV0x70voy/Nw3VkFoQjIbWuFTwwGSbCSr4G4oBIQSALbh+JR/viIufe3oZW2FdrIsPE47LQlt3RsIklJ5F4Rq80GuJGfEWtJtUJRgLd6tMXqKOSUJ4nbfd07VXyVkA8si/etouT+ilkhXklYLh8WIV3AldwFwcmIW6SUaqpZaGoKKZmEh1uHvSjxAIZROMnCRuRZqdX9oKSupAaSP/eBfWS3cl778BvH/ACIBTGXW7H4tyDjXWs7CX7kzLiFOPqEs0y+IR3c9y0UJEPNiX2TQmtHJrB+lkBSPzZ7S+FQfvIC1c2K1O0+IU4y/j7gyLp6rvCr7cifyMP7JQ1BjykMfF1JS1Tlpe9pMoUeIQDCYEAEZW5F6UBV0ffkXl8KO3Ih9TiJvtBWZcTaPK5L2xyHVrhyVd7ZHm2rES57YA6X7VfbM/wAqC+z5uKR7S3pqWZh5O9yYeoewctpJh5H8/mv3Js/jqiYFcUd2rkSa9skJssur3pjXb6VwC6nd22qXIdB3ONyWmbZpoS6udyJy/UpKDcrQJs+pBaOSbu3JXbsmQTQ+0hlrm/O1OxE4pqEfPcpEW3Vm6lpYpD4Ziwo9NqZHaSkAQCJc7i5IQIEi/Umn6v8AMiItCfpyb+KYuuHPPamA71c0n2pgZAHvXSqNcmfaoAkDuAsn3IHmciJnyu6dqE5gGIQ1Es9UwUzXZf0osUh3iXPo7D9ScijlkbOMHIR8XhUMhbnnu70Vx2ZNI9r+HNSFE6omYqaKNjcpcrju6W9ybp+ATZ1Bva7+DqTBVDEWVndkydAqcYhkkzIs+kelHgYqyqCQLKcJBiHxFuUMY3t5fmTp1Echk7Bwh/4YumRkcdGQAQ7nyz3IgoZJrnjC4W8XSKeoaqnhkvnp3lHu1TtZih1kvDjdoou4RRSKtjEUMUbZyvuztcB6lHLdKVjPbnoK7w2sIzJueiXEIRJh2JsTHeHGLDxHy+EUuMAuNgWilT0ckxa7RfxGpjQxUrXt4fESaECMbkGZnbalawho9qRTXFlGDkRKPIJx9bOJ/ErALiPJd8+lc05u/wAk3aRDo/5VIqaN6Void7hka4CzUMdDTRvutZPw05TCWezy96bjqmz27fC6n0ORELNOwkPIfNYSk0apbEWtpZCOHZIJcPxf5h9ycGN6enMDYSOz9n4nF09U4p7VJlk1tgi153E30qLVk8wDtfih4h8TLWlJEXRFmmeZgZ3tsbJBDIcYF6UjFx62RQiZELB1ZqLNPkPWyxlmTW6Ztcr6ixQ5IhjMLhyt59KqwheNyeQ7y+JSY5GjtyWTy88G3a1Vlj389qF4wmcr2YvJRgqNuT/uRGXEHTMdPCtYsyojVtdLSiMcfS+3cybp5pxDIpLR9IoSj4L78yLPqzTE03EfbmK6DFuguNw5CdnEiJx7lYwyUhUlR7X4bSC3q/Ks/KNpKxpsPkqg4k7G0GWl3egkgEJzOWTJBbdrttV8dPEVrRRtFpraSrKulEuWd36UqCyAe7TwkuNIY8ncR+F114/1Jot3iU6GiZJbEKkf78y/eh9uMrnkczLu1Uf96HQR61NSG2h95nk0vtH4l0JJBtbO4enb1KO/yRMT56bUBcSWFY0ZZkziXTb8PknGkCQSf+7FtS/0ioBSGXPclLI8g5szAPpHkqsKJEkntQ78xy6PSzeSaL930pU0MlQZBGzmeXSKeehqe6nk/gopsCMBWvnnaXqXpf2dU8/aahqgxGT2yjAxDhShcT/m7l53921H/Ak/grLAccxDs7MT008kEuY5RE1wH9TIrUfEi/8AtC7H0XZuKKWgOXhyyW8I3uy+klhy5rZdpO2j9psOKnr6MQrGe5p4i2/pWOtbmm+RRQvl4Vxy780do2oLd2QshirkRdOd3NdiK3XPqROTWZZNz6vElFI8Z7GYiyt3ClQxDCxGPzSqxYXJga0fShAt2R5ikZOJZ5uQ5W3KaLGgyu1LanQJhYXHMSzXGhORisa61LuyzuQBcxTSTMBxsFxdZ5oTrIKMSBmcydtSLzVXFUHDGQAmiIi59SpsloOWZpDJ3b9Kk0GKVeFylPR1MlLLkQ3QG4lk/UKhXfJc0HksijRx9qiqqYqesZjYgsaUR3CoFTRhwQkpzv032qtuT9JxqiYIonPiyvY1vi+FACikaM8zjvHLpWy+zntF9xjiTymxQBBxQAvE7LEzwnTyHFKDhKD2mJbciU/BO0lb2f8AbfYpAD2ynOkn4kYnnG/U2vL5pp6slrZHpWCdvjxoayMKemCKKDi2ySWERXW2jmqzDu2EFRXhEEYRZtvkk+rkvNh23I45CE9HtL5rbusjto0HbvEPvLGeJmJlYw3Cs5rcjmk4h5m73E65a5dx+5ZN2UlqX/ZKupIZpYJ2slmdhjnJ7Rj9Vy1rQ09cxvSShVcJrpCFuXxLzmOlktF7H96k+0HSiThOZG/O17VqpUjN40yzxqqCYiiiYeED7i8yVjgmCsUMVRUAwkf7MfSHmsidUZW5vtHlqnTxSoLL8SQsmtbf4fSp25srXii+7c0vstXBA3UDWjb5dyUE0ENjcVrmFsyHuWdqah5j1Mj/APxHShqHzyZrslm3bKUS7qqyAreATuQ55kSqTzFxsRBzy6f3p9hDbkDJVsPwK24hfyTdu0nUq5h0Zk0Zee5Pt8EbjRZR2sPV1JATyOTk3SnGyK58ty6ItdnltJQanLbg0C5PRxtSmJu4Snlp6RUSWQ2IrH6V3jOTDnlcigHamoOYSZ3a30io7CHN9yHiXETO9yFybNtWH1CqA65WmReFKUuJ9SaOTUtNqTCZCLM1uTIsBxpuGBBZufkXpXYSCnEZG/Flz/ZZclLw3A6quApeERRNuc+kf1J+vro6eIY4Io4vhjbd9REpFZXVddUVAs0slojt4Y9yi2uL5O6JyuPP1JNyVIYL9KTDtSU6AaejYZJd55aAL9P1IAv+y/ZuCayrxOcKOj3Ddnuf8vNQO0GKQyTnHTRDAHQIh6WVXU4hLVaO9oekVHHdz6vUpodhxC0jk59LcyQSSPMeqI5GILG6f8ybcfc6oQRe9COchCzNdc6XhzVnQUvBEZ5AcjfoC3+pAEjD8JgKYIpaiwyLXS4vyrfYZi0vYelKeiljOqNmsGeO7kmOxfY+rxAL4qQxqizLewh+W51V9phqyryppAkilhuF4pN1qtKiLIHaXGJe1GIy1uK8IqqTmUAWCsrU0/DLIMiF+RKTNNJ7QVjPs27VGqc7B0cB7rkSYWNakWTNuJOWgMHx5+pHRxyXXxR3kPu5J08LrZNfZ5C/csh7IhmVp/hv8iSjF5L99umb6qSeH1bP/wDbny8LKLLCcJ2SA4eLcgQgJx10LTxI6eOSY+GG4nFAwuR5NuVvQUvs4cTndtH3ugApYwpQGCLMiy3l8SgVMnDIomf6y81KrKh4Qzv3PcLf6iUbDsNnxIz4UbnYFzoAiH8mQ2qyPA60hFwo5BEW1ImtUUaOokbSmlLLbcIOjUqyPck5btERxnHqcbj9QrYYRinY8aOJq/C5yqBC0zGQiEn9SKE2ZAKg4xNmO29rX+SOKnOoizjZyt56L0C3snYMsGGHFnua8yK78qYqSo8SgOSJmoCGQSCKMPD07iWlEbmD4b8EpPCz2rc9lMUpqXCwaWos8NqGbsrgxTyu+IPEJtoJdQGouI0NAM3+4VMJBGDGcRvbdl1MKVNMNr4PSOz2LBWVdk85HKDfh3PtWjh/BEsje53ufVeZYPjUZYvS1tO7cLiMLxj0+Vq9S9qhvLIIzH1Cy9PC90cGZUw4ie4Sc7fhzT4k2esiaaugHua35J8K6Cz9nf8ADktzAFibv/xUikGSY7I77e8vT9Sj0+IRRyCbwBII8hJrhV9R4tLkYRRRCBtaYxs1pMkhJlbW1ADWSgDgQjtvyuuUUpAFvV+5WE+HlJ+wjYP/AC81WmMsZZHFalwxiGQL+bDb4sk/7RANzmZSkXLh+pNCTDdeF2my19v5kwUZyEXQKqgHTqvMbfFzQFWXXZ+JNHmPPwoXH3NagyC9qYbtNxLrVFxaM6Z8X/alc46PmJIAnwzP5uNqsoKq22+RxHL3rPDJJnzRhWPGZO+5DjZSepads8WqKPAJXoKeprL9skdM9pZfF7l83V3slZWG0sT0Vx52elfR9Jiz2i7GwmXhFR8Sw3BO0DC2I4XT1RC/7TK02/MywlibOrHmpHjNNiGER4AVFDhtD7R//sCzKX/MsZIT73Z7yfmQuvasV+xnA6ws6KpmoLvAW8UGCfYzh0M0keIVfHpzC1pItpgfhf8A9qyeJm/ehR4jTxtMeRm4/vW57JY5iEJBRyQSVlOTWsIt/O5UPa7sjVdkcVlpqhros/wZfDIHhIVc/Z726bBZPYMQBpqCV+rxRF6ljFU6ZpL3Ky+r6OMpQGcHiGXaE/gIvQXvWN7QdmzEzkAN3w+Jek4rjFJhtPPA4NiNHOO+mzF+K3n7n96w2CdpI6iY6SfMgz/BM3uLL0l5/UnkS8Ci35MQEO0nfaTeFW2C9n3xiUGacBve23PctJjXZ2CaYqgGt2PeABz9KyMl+D1n4UrETeIe8VzVT5NVPZGtxjsfT1FKMWHQPT4tSNbJTE93tI+Y/H6mWGOM4zIDBxMdrj5L0g/a4YaKSp2PPC00coPd/UmO0uH4fj1DWYhLWQUeLU8YmY52jVNtG4fj9XmtJRXkE2ZLCafCZMPr5cQq5IKgAEaeCILilPPxd2QqAfs3MGkL6ntTUsnE10HJWOB4tFhPtRSUcNaU0JRNxf7rPvH3rA1IQyAJbKe76iIk8PtBahSWj3WguU1ZVyTBHT53m9rDG1xEXpT01PiUM08U5yAcJ2GJnbkSCAjmxPgixHIIDyEjtVt2VxpsJxAvb5Wlo5GtPfcTe9lSPhZFrJUxerruJNNS04251N30ssp4oTVM7cXU5cM1NM9ELthgkco5TyyjnbtC1bQMHjqIQlYwOA2EmIn8K8KH2AW5Sn/Sr2h7dVeF0A01PnYPRxHutFeL1HpzaXZfJ9N0nrerfeXB6DWR+w9qcECc2AOMW74bV6Zg9RhmJY1DhlFWWFUHaHF2j+p18x1/a7EcUanaonuGE749OklPi+0DEZJ76t2qBYCFh6bVw9T6RkzQXPg7+n9fx4ck5QXk+ppcLenoYqk6unMDNwYhkEtzKDNVUlmlTGRdLD5r50D7RKuYCAPwC6t0j6/Cmg7eV9DUjnbPYYlz6tc15C9By/bPX/8AyqLfg9cx3GsGH2yKfGKeKqiYheIme7P0rKyTH7PfSM5yyM4x3Pz2rzbtJjD49i9VihgERVEl3CzuyVlhvaaKOAWld7gC1t/+Ve9i9O7EVR4uX1pZ8jX0XkOJVfs1FBObn7QB5kXudBjck1PhR1EUlsgWltfkyzVT2gDgUYRvadO7k13vT8OPU9VhWJQSG0Upxjw7muz16R8l2/jO00jjl10ZpxsmYNik9dRkcr7me27zVrS0Z1DX3sADteQn2rJYHWS0tJOYQNOMW+0n2j9Si4lj1XiQ2SSuIDyiHaLLZ9NcuDmj16hjV+TczYtR4bHUQRwSS14uItOfSHq2qhxLEqjFJPaKmRjlytuyt2rNU1dJCZZ5mL+p1KPEgK1src1osGjMH1vd8lnbw4+JI4AHqUvAI3xzFIqSPO0syuFri0ZZyuvIOtyjHkKs+yfaaXsjVFX0R21vDOICy5CY5F/Sqljbg9fJOPPCORbeDZ432RfszWcCqnsMGGWQM2LRxz6mVNiGLNIHslGLxjmQnUi/7YH+FZnE8eqcWK+eRyL4X2pijxIqfYbOYKMWBpe/ya9R1im2sapFw8LDpkotWTU4g7swlI+gqR94UwxlM8l4jyDLqJUctcdRV8eQ3uz/AErdQs83vaFrwW9mGR/O1O4liRSUGHU7WXQm+ReLVQCxCnKEcrxlz19Nqj1FQ8kgO20RULG79x1T6iEoUixDMTE2yuErlqKzDzp8OpcUjlGWKqMRe3wE3Uxf4/mWTEtC1uIfSrGgqAGMTq5HClBy259ZfSspJvwdcJqPyJ9RSx4gZ8DbABvZKXK1VdZHAL8ONtg85C701X9prhGKki4UDerqdMQ4lHMxNlaXVuW+PG/Mjz+p6lP2QHYy4ezK4fSnSkYrmF7bvCmerUXUrDsPjK2SonjAB3GPidGSKXJPTZHJ1IH2cBjCQ3ffyFHTSHSkbg12bWqLiVd7RMTh0ttAR8IoKaYhAnNnt9SzUODeWXWfBPKoMhJjy1YRfbuVjRlTlTiDxvczeaovagIs2ZyTrYpw9G2j33KHj2RcMurtl8/DFiZgbVHDwyIWcLlQtiRxheGRiX9KKLHDExeSK4R5rneFnp4+rgacCgEhD2eMrnbqdSxqKehrhqIqS0RNj4ZP0+pZb/aqMW0p3EmfTXuUuPtNTVQZSBYX6hUdl/Z1/lQ+jT/7SPS9ozxGKNyHMtpvuyWhg7aBihkHs7gZgw2+FyuXnwSRzRcc7hC61aPB5PumqIwjilEGY7ie7/468vqenhJeOT2+h6qcZ+eDf0NLwwG8LCy3J2XPPoVDjfaCccLpammlGApjcHEdyz3+02IC+6tP9K8KHQ5cnvPu5+t4enjGC5N44v3ihtcX5Km7PY09VRyvUz3GJ23F3ipxYtAJan/NcksM4OjuxdfDJBTvyS8vcuaCxNYyixYtFI+zNOlVMTc1OjibrqVL7G5BbuzTYycG52e3NdOZibPp+pR5ZmJ/UtYRObLmcebG5sS9nLLiOJP6VFHtAYkWT3+Vzqox2qMZi9T7VRnWSRnmzv8AxXq4ukU1Z8j1PqeSE9djVTdtKyhDM4xMm9L2pgPtgqYSIHp3t+axdViBkGXi+J1UTzNlm/V3r0cfpuCa96PFy+sdRB+yZ6hL9rT1UWT7C+JyVNUfaBJdm1QRF3WusG0jZLtzcs1vH03p4eEcc/VuoycuZtP/AMwKktXcrfmptH9oEgiNzyCXwrz55G81x6hhfvVv07E/4mC9Tzwd7HqYfaUY6ZyXeokR9vpZubvu968qaqcv/wBaF6o+Vz/xWX9qwfo3frmeq2PTT7WSFq77U23abht+03P715oFU4t1upVPI8xczIvmqfp+OJOP1PJNnozdrJLMmkYRyTR9qpc/2u1Ye0l25xPNll+DjO387qP8jbB2ilK52ldOx45ORZtPcXU6xcVdPCJiB2jK1r2+IUVJiVTh8vEp5HAsrXtbqFJ9FAtddm/yNr/tBUE+fF5elGPaKcnzeVYYMQmG7XaXqZSYsW4bZPTsZZdV7qX0cP0ar1HMv5GyftBJ4pXSHHv/ADHWUpcYp47eLAcv57VIh7VU0eHy0smHRmT/ALOcXtMfq81l+FH9DXX5X8pGmbtA9xNmuf7QHeWunpWLLtBKQ5ezxj8QqPLjFRIWb5F52srXQRMn6nkX2egxdpD9LIxxyQny0tXnJYxL3A30oyxiTm0dv71L9PQ/7rk+2egniktmvV6kD4hPJydlg/8AaCptyvu/ehbGqncOhfvR+AxP1OT+zFXapHI3lcmrhRDuX3h+Q0Hc/qSEtqFDdqoKCufkld8K5cVy6I296sBNnmnQjckDbh77WdGRbskGbH6eH37VIHIQUQJH8PSunMfLLatREl5GyTYybvmmXJy5pFIobAlSZ9eT3EyYIrWLNO3XUN7bi6VDKQy1dSBw8r/iXRJ7c2S0J8/6krXLTJBp9Dpi4hk+e1NdT87RRW7BfUvNEEnDInsYhy6SQIa710pnvB8+61cLq0ZIcxQB3jOXcw/Eh/EICfqFdEXItGSttEnfcSryAOpFozEloI5dRepEZNbsztSDryztJTRNA3Ntze21Iya7MGtHNOxU7lLkwPd6U61K0L5yD0+rwoKI4QnUFmzW/EXSrCGjjhC88iL1F/2pn7wGM9AYiHkoss0lR1v+UVoBNlrm5RvcXTcSi8Qi+LPxIpoRjiiyB8jbqzbcmhz7ulZ2BpsB9mqg4cdkU5PrxH1U2qwsMQg4Z2xShtCT1EsjFMcbiYPaTelbPs9jEGKQ8KpcQqIWu4hdJi3/ADWqmv5EOLl8ShpsHONzkqGf8J7XEf6U5NShI5ZswaaCPSKssXrGrKlnjbYb9ShVVZFShsdzl7x9KhTg+SnGcfJT1tH7KERg9wGxZF6lFGoeMLAdxzJFLWHIJAQNbuyHLkmgyIvTosnTNFwh2ORxfNhtIUjqpJJTP1PqgtPnqnYqUyu0U3qNR2BYuIWr3K3wqljkpjlaQHMn6FAioTtHS4fhUrDR4cpE7vGK5cs7XB14Y6SuSHJo3HXqL4kgJsk7JM0gE2dygnI46NnqsoWdGRxJJE93pToVBiZMoLSbhZ/3XJ3UXF2diXUjz3/okmMZDruLq2prh2t8SXd8SXVduXSvBzSQqUYo5hkqIuKI+HNSquaCqH8K8Ay6PDmoEsjyd6i76c72O0vSrszLLiNDERsb2u9r3bdyqaiY6grjzLyFKaZ6iS53TJjqqj5NEgSJkOhFm/Uit1yZ0g3GLO+0n3JlA9L/APok4tl3EkZWmTM/S65ddzdACubvz9yF+nmldplmhUAFd59S7uEVx8+5Fd+pAFhglQ9LWDLraDFmQ+/arOnxqAdJRk5f3azoSW6PmpkMcEw6mY6eFxQrG6Lc8epLCyaX6STTxhjVs4M4cLb6iUKWhgFtJS/kSajKenMeBI/vtVWyaX0Ta3DZSlnkDcOWg+JVskLiYsQPFp5dSnxY9UCQ8Vhl+ItpIqyqgrqbrcDbdaTKZDTkipHkh/qT80PDtzzudrnu8KDXMWZSUCQt0syG3vROKG/3oAQi3fmSK1rOfyFAReS6xbdciQWcbaO7O4uRC6G33oiFstH3eldeNxAXzbd71AAdKHXPTqTnvuQ/EgASzS196cjjuLlchu3JUALE+acgqDpZwlje0we5i96bRWqQLbG8WbGngnkCP2xw/GljC28s/EPmqdK619FPOEKymGaP9vG1skfn8Sqg8EQCYTHiZuPpXbobSbIs+4kK43vUgHEUYjvju/erMIww8CjkqIZYpo2O6ABMg+HXk6qWFrdfTola4ll/zQS1ZKq6gJCJoOJwvDxX3KPcxJa8PPLaT6JvUu5BQRZ56J+kjgK8pTcbW0t9SaYXkIWdtq7wX7tyAHZiCQs4wcdE5BnCN9iepqW4BN2fMfUpLRv3ZKktiHNFY3Ekl125qZCTcs/kiIbruQkmDExO7pTqgtSJQcviQSxtJrnaoJzSi+r3eSacjLTNVsLUmTVDCOm5MFVH9KZue3JK4rVkaDwE812X6RXL92SbDPubVTKajchzN9qAI7blIOFuHm2ZKQ0ccJdydEWkDNsiVUQVolwyJ3y2qbh1G8lSBvIwa6+LREcMVw8itRWnUFFEBsIm9rkW20VnRZaY92gpxw+DD6CB4oIXImKSS4nJ/wCSy5E8kl5vuWjruzIQ/sqn2035DEHNVlJTtHVEEouwi1pllyQJBYfhtOMJVFa5AJdAj4kM9LTTCTwSWn3R+5Qq6o4kpMxvYL2so4yeJn3Khkh6U4zsdt3pzQvCYmIPtz3blcYPVUl5e17is2enNLEKyOntOmZi8yJrslVAUwQvIZALttSONoxLexW808MwDDLowkfpUIu5SBMCG5s2Z7UYQ2iT2KLFI4lk264U+VRcWT5kPUgB2nhj/aSPaLfzU+HtB7DLxAjEyDkJNcKpzmuG3K34k1dtQBu4/tkx8aCoov8AdRp5mtO2Abhb6lnSrpJr6mRiACdwaQX71Sv4v5JMTkOXVknchIl8RxPPO3xNambXkfXq6bRShjMuWRXMnYaWWYBeJry9SRIqeuOniEGBufUrCHtIcY/iwXXel+SZOnq5Gs4TDcwhtYR+lWmI9h6vCwpZKh6Yr5OEfAqAO3xdxZoV0TwQy7UBnspnb86q8SrGrKjiM1g5dJKUVLBQ1BtUse0/2Yej1XIJqWnkxMwpJDqKfwGQWlqjYpJA0FK8lum432l6VPqJAuK3ZEDWh4rW8ToeJwQybxbWL4fESZMm6HbZ1Sf6WUgV1XIc0hOTW/D6RV9TYHLDQwTjLLEcnhDb9KraSl9onFwC7M9B816JHgtRiVSVNTwRl7HCJSCJ2je/StIQcmTNqJZYZ2HxCjpIPbZKY58ruHKF1reG5OP2Nn45ShXjEbsV/ChtB/yrXUkcVHh0EbvdKAML+LcmjILtM160MMK5PIlmnt7TznFPs5qariu1YNVKfIpbht/gman7JWyg9nqbis/EE+m74V6O+YlmxugkK59XYfhyTfT4w/Jmebl2Br4yzORuEG22M0v9jZBDlIWtpFevQ38mJDc9vNSumghflTMG3ZN42yOMzte7c9ycbDXowg49OBRZuTFZufPuW1t3atmhlhCRhzDp96H0yNF1T+zBBhoCcrU8bxCx3MI+FbfD666ihz/CNmtcS9S68IC/Qw3elBa+XK1VDFoRPN3FRP8Abj/4zfwQjWPZpL+lQizyyyQ67hyWpgTwrvKd7lOp8WnpZBYKlxHNUPmujl3sgs9LoaziALub3O11w+JR8amGaEGjNyJn1EXWXw/FDKLhZmNg6DntJIcWcXPPMS8SnVFbE05jF97PcgKoMtL3FAGJBJo5t+Zl042kfZlr6VVE7C4j/UucS25MHHIL87vhTBzSi28PzIojclcTpfJIpHJsmZiLNRGGchvYNvqz0UiCnrJLbIHIbtOaA2D1EsvEnWj4gkxNtTslHLRiJ1LNFdyRQ1VNGOoX/D6kAn+waeM4bcnYR9SlFM8f95cSgHWNIWjMA+nJBxB80F+C3hJi73JKtxCDC8NqqyoYiiga8xBlXxVTCIZOZfCpUhR10JhLG5xE1jxl3is3dFJq+TG1n2hdnO1VDLQYxhc5UpsfDqY3EjjfwuK8emw1rienMjFj0HLdktl2w7Ln2XxfiRBfRTO5Rll/JUdQPBcKiJth8xuXBK2+T1MbWvBsOyWJYfJTG0cY05hHlce76li8epcOjxmV8OqWlidxd4o9tp+K1FMOzJn4QzNpbtu+FUM0PBPiRvuF7nHyUZHaocVTN1gOPNNCEFQ7BKG3iE/6VzHsDpqiknkCmIax3Hhyi+23xbVhI6pyY2ky3Pp7iXoPYqskxihrYp54A9kjvDiHacrekfN1MeVRTVcmPPtBiMOHU+GT7oKSRzhGTqDPqH5ErHDOzsvaasF6mtjp4C3XauI/lV9UYHh2KHK1RnFGfKqHdwX8JEPe3qWTlKp7J4udOcgyiD68I7hIfUKVav3FXZe452XDEDJqCAAnjBrIom/bCzcx9/uWJlE6cyCQLSV5W9rqiT/7fZk+h+JU/tB1GyRyPyWU2r4KQME0lPMEsJuEoFcBD1CSVTUS1VQcs5lLKZ3GRdROhOE4ZiCRnAw5iSAuonUlhF1ckIlalxHLTNJhQAhytSfdqiHmuXdyAB1R6ri5cgAhz5p2ImuJzfcmLkQ9KAXB2o8JJnxI9bSyQtyFAPkSSRdClVAxjEDNYRkzFcD9PwkgCdg9dLh8NVBxY4IK+Gw5DC7axXbfJQaz2baEDOVvOUvEnDmjKligMdoPdcKh29WWdqhI2c+KCjG5/pQkNr+pOxkw2s+0SfUlKqqFhjgsyusuck7IqyBc9uTu9qfpvZxYnnc9vIB703JCcJCzt1NcuW3dyoFKjs9RxjzaNoh7hFBclauoFu5AOT2pI1y5BIcQ2wmebEXTauAXDMXJtqTFalogESxrGHkG0kWKzRYhUh7JAUQCDC433bvESinNdGDWMNl271IYpjj1ArVCik7N3lk46iKllu6H0Sall9Dp/wBslECbMSS9ul+AlZgP0kxiYhIDiI+JPHUANrPnb6lFGskIcnC4Vwqhy0faoaLi6HXGCTXiOj4JiAN58h9WaaGZy0Zu619EuI9wO3V3KDpRMioZIzDON9pakTK6oMJppuLFO28nuaWP0qoixKQiFpHYx7yLqUj2oLs2l/UzrknuenjjAlVlLBQmUURXAO5iJlAMeJ5pFUMRdd3lonykjH9o1pepL3I20T+JDOjt1dupO02H6C5uwj/lT5VASGIN09ymRXxiYnlpuWcsjrU6MWJNkiEraIoMmLfdcrKgrHFijiZrPiVKFRxDEGZrc/CrmGZqV9AYhyXFks9jAk2SHKQnHN7h+SVtxZO1ylU0wFa5xbS9K0NFh7VA5s1o+G5l5uTN2j3cXSrN4KMeMUNjM4kKmQ4fIX7R/wAqt/YY4S2NcXxdykBRntyZiH52rzp59j3MPS6+1lfDCQiLACkRXjazdJKyDD5NzWOX71Jp8FaQsndo9LriXHLMj3MfSuuCsuui5blEkkbk7sN3qVpFCEg65iIumO0eAvWUFG8YCQ1ExAWvLIc1WJpzo5uqg4Y3NfRg8Zk4csgOZGTLOVdVaQi7PuVtisYU7lHGF1r+apJhMusbfJfW9PBan5d1uWcpkWrqjItVCucnT1TGWeahmNq9SKVHjTk/scEt3O5Hd73uUe63zJDxHEeS1owuiSW5tqRZiowVVpa5Jz263kyVMndHfFuS05LgVHELRnXXJu7NOg8jjDt5p6Go4PLao92nUhuf1KGrOiDcOS4bEmu9Xmu/eQERfhKoYkNz7WzWXaR1LqshcFiUW3KP5rv3hHtzB1TET58krjIkdpB+VMuGxALs3Bd9ujt5Oqhice9Dc4+aO0hfkzLsKyK0s8xQtURF32iqjiPdzSeRy0R2kH5Ui14wc+olx5mENVV8VEUm1LtCfUssOMw8/JL2gOnJ/hVbxHtRtM92fUq7ZHeZMeoYnSaobPm6h+0OJZsDF+5ODUPlnwgtJ0dsh5plN367kN3kyN+lcfaK9Y+UFcyWn1Ln/aiHLiDfnb32qwBt9xIrXJLp5Z7kXT3IRItBbR0Rbnz9KFhbnlck5NdoyAC93SK6RW6Og4j/AFWpXa559KACLmhtut1Qv3pNddogCzGNocIzfxHoq4iuUqskthigbwB4feobcs0ERCfK0X8SJi8nf6k2JJCTdzoLHDk7s0N12jNuzQl80/DC9wnlaI+IkANa8nzTsUbEX4h2D8KOumgjqC4GZD6i6lHYTk5M9vegB2aa3YDW2pqKnmmK1mIi9IsptHhM1UN7DcOdtxdKtGGkw2Y3jzOfuHPaC0SIsq48LOSApXzgEfFIKIKdpHHPbE3Mstzq0ijkxL8SR9ocxHpb8qYeQJMOlZgMZ+4kwtgHSvRgJ2OBPyu/xTEGckRFJtza505PXNHTiEhOQRNawkW5U89VJUHr0+kfCl7QSYphATKzcKQ7Szz/AFIG26Ivc6zLDAteaK75XfCm9qfpKXjSDo9veQoAat281aYD/wDcH4dhJqrwvh3HBmYfF1ClhUg08xHldc1r3LHLehrhkt0y2OHiRxM8lsbN1KsrJoyw+CICYZWMr/ermOjip6aqPEDmoy4d9PHw/wBo/wD06tyz71DCZZZc7rslx4rO3O0uSPFTvNKLO/6lbUmF8YhZmb3W+JN0tPvZ38a9D+z/AA+nqMQE5I7yDkPxLLqup7MHI7/Sug/NzrH+ytovszxGop+K0WQ9wl1KeX2Z1dLTcWrZ4BJtvvX0HgnZt6jDiqDzCJn6R9KZ7Y0NMWHkwGFvBva70r4RevZZ5tEfrOf+lOjwYdk+UfMOKUP3aX4j3CO11RHIFpWvbqtR2yqvxuAA7cm3epYqaocRyZl9z06lOGx+R9XKGLI4R+iQcwRtyuL05pl6i4R070w0l1+fVlogIn5ZLvUKPIlLcN9pblIiqmFi0a1RLXLXPq5JcR/P5qqsyJvtDyd36UfE25u6gBJt9XhTo1HnuEW0FaoGc9oe3N+m5dGoYos7GUQy9yssIwd8Uo8SkA2D2ODjPp1bhH/UqbS8krG34GOIBNnlbnyuXJCYVFORiEcmtSaR8ss1a/ZNHTkuue236Uve+aC7bzf8qRE/miygvDchYnEmfJCRP1apEW3m5CgBPny6V1ua70v6kUQ8Qxb1bWQByON5CyZSTw94wLI7i7lPo6No4tMh01uSfh97/qXO8j+jfWvJSWvnk/UiH9KsZ6eImzt3eoVD4dpdX5ltCdmLVADI4lzUgKjydxQcEc/iXBja3N+pVYgnJi5OyRFu+FcYbeTfqRgPUk2AM8j35u7v9ToCk3D6kcg3fESA43uyZMAeJdogL9KIhe5Db5qSkK1dH966W1c3XfEgBW3LrCwpe61dt/kigOCPmjijucWvYdR3EhtuP0qUNK3BzN7i9Kybo1Sc/iM1MfBmOG8TEHtuEtpfSmm3XKVJQnzDeAjcoluqpNS8BTj5OuK6wsXN7Um2629P9SIiazoa4uZIokGKNpDFnJgF31L0ogJ6WovjO6x9C9SRD06IbXu/9UAWlVRxVVMNTT5e8fIvJVTxuPPMU7FNJCxZHaJ9QrhEZWs/7kEpUN2tauhYTa7Sy8Pmkw7rUrbe9Kijj+jN/pToUr56klSCxTBc23NTzJo3LPJT90BGePg6Zp2khAjzZ7hz0TJixGXiR+0cER93pWsfJDJ5jaOTbviUWaoan0zYiTUtc5DkKjvnIQu7Jtmaj+wyqjLR9PEmzmOQss7l0xtfMW2pr+lZs1SD179yF9uqWV3h6VwvJtykoH4kmK7uS18lZ0eHxyR8SXO3uFNKwIlNJa9mTWl6lZhnlkzMIroRwCY2MyXtUcbln1EqohsQwuJ72b6kpBaMCyyEVw64BfPUsk2dZHUBrt8xQ2qADhmT6PaKt5awKWlyaNjI2ETOy0RWclmPze3uUykxg49krMQfEoAIMUqMPqCeB3HL3oazGjrrswYDfc5D4lMOuoypiieIBIvF6VSGICZZbvJADTj5uk/miLIuSVrW80ADckJOI83tScVxuaCzr7tUmz70h6s11AA/mddYtvfckwpMNvJABfvXH5d6623kuWvyy2oIOMXuRNnlkhKNxL0oh5oAdgpSqCJo+ofUregGelhIHjjLxXXqBw6vCQA5YJIhqI7wKQLRMLuoUx7Q5GR9JFz+lHgTWxp6Glkxg5acKiloCEL+LUzWi+Xd80OKYbWYHUjHxKWoNmY2OmmGUXZx9Q96zkskm1/U/V4SUiHFHjAWka8C9PhRZGpysrvaq458txBbae5SqCn9lprnzvk2sXpVXRwvUVI+Iep1aykIgOj8Urh2+lSaATZCZG7bA5Dn+kU1WQnCZRm73OzEYj3O6OWoiKsgicHOIHuMR8ReSsamjgLhe0TtFLUfi7Wu5+FAmWX2e4WElfLXytdT0MZTPd6vCvS+yxR4f2bnxGukjjiqJOMckYbxze0RIlj+x9HUyMWHUDAQyGJTS5bi9LfJbrt5T+w9hqxrHG04RYibmV47l3YVqrObJ7nRZnTsOlj/AJk0ULbc2V1jBQ4PRz1taEpCJ2sMQdRvraskHb7CqgDZqeYSDdaRsu55YfZxdl/RPeGMtbLfizXBhjVXJ9oGF07ix0dSd/K0xR9n+1mGY5WjSPnFLI7DCJD1F6UlmgHZl+ifwQ5ZbkB04K+rMJ9hLhyg4mT2gPxKGdLsLJrVopxZi8epUvG2XJNFG3ntUrFYzw+EpJztAuRD6kzSye0YdRym7XSberqV3EXbdWNOIWobW2ip81HILRvw33KFDURzGQRGx5NqQpbkaMY4Y58krW8lKIXjLVv5JgpPc30osQ1bu0b9TJMN23JvzMi4nfeyBy79EbBZIGRoYtLBNRTkuPN8kcWcmx8vqTM34Z2s9yQCKZrcmzTfG3Zib3epA8mnf70w2ZHoguizjxCfblPJ+Z1Liqjk57viVeHTojeSS3YymyPLLSKseMSBnZrudyd9unjDJqh7C27XVD7VJ3t/JIao4y1F7fSKLs01LI5GjfWRy+pNcRufEHd70zc1UF+fzFQymAT5tb0pE1ZbVNPPRi3Ea0C3MWe0vzLvt1FhtL7RWm5DmI2j1JqkrGjAWN2qAHNmgPpFNVlLHWU5RVEbhBUNbtfu8xTadAnT9xzBe20UmL1FFVwRUt5sNNIPk/qJT+0naxuzeKhRvBGewTO97S19K81r8POOvPD6udhnh6Jctxh1C4qo7UzS1lYRyVb1VQINmRNu08K5N2j0u3CXuPVe2HaimrOw88lE0REcgDJHK1xRdXT5fUvJaSjesrApzkaADf8Aak9wiotHUXQ5Z821Eer8ydpax8PLhGbcB3uAia4mWMnbs1S1VRNV287F4R2ZGKOg7Sw4nWhGxnAIefpJtBWDq6x6iTiGzX5WvstVrU1gCPFze8X2ETNcQ/Eo9ZCGIAM8RsMvf8QqHyaRIVZiEddR0dOFFFFPDnnOG15B+IU3huKVOG18VTSSPFURHcxiXeopx7ss9qUPXl0l6vJc9OJs3sbfCu0ElRiUtXUytEUp3VQmG3XxWpzGsHoMUMzppAP0nG+0vpVXHiElcNOEjRRVEN344tumzLa5eaqYqqswmsKPOy9+kuh/erUnXuIaX0BWYHU05FZG8ot4hZRRoai8WaCS75Et5QYfiFRDxJMTwyCJ/FxLiTsmG08dJKx9oIOKen4VKZK9EydmY2vhr8UMJDo7TAGAiFrb/iL3qKWC1tt3ssn8E9iFRWUtSUftJyB3SdOfvUqHD6usop52qJDskGK27as6Xgtyb5K/7nrOb05Dcutg9STfs/5q5HAXpZc5ZXqALaxZluULEsJkpxOWC4oG5jnuBS+Co3P4kMsHqxHPht+tk1Lh9TDzgK1/Fkr2lpY6WDOQ3LS5yVHWV0tQed7iF2g5ptUiE22MPHILZvGY/uStfLPK1DxjHxv+pOjXS2W53fUyg1G10dvdcj9qO7wfwRBVbbXG5A0Ma2rqeKqubUE2dQ5W6MP7lKD2g2/Nd17s0uI+3VGNPJu5qhxjsBw3y70Vpeae4LiwuLvaSHgvn3rPeJr2mBa93K5SCqJNHc7swttQcG7V2dLgvySbTGsUkOy1TyPqDERNut9yDiMRZ8Ni0SGPcjKHcLeJTZqsTG7o/wDhrt0ZF+zZHwenN2RPTt3siy1hbGrYxL9n/NGVOHkyNqe5WdNh8BYRUTyHZKDiMY+v1KXko0XStlMVC+ejtcmypTES8Sn8NvJFw33aujuFLpCt4L5a9K6VP0+lWfBLPL/kkVPb3flS7o/w5FcFOxea77PH3udysBh3Z5JNS9+iO6Uuka+iBwWF873t+JCQtzdWXsrW73uVth2E0/CGU24pPt3eFS8yS5BdFJv2lJTYXJURFIwOIi1zadSiywnCeuYiO5bqEeDY4N0EJNooON4e1ZKVR+GJmfSO1c8eot8nbL0+oXHyZfw/EnR2p2WlOE8jC1C4vzytXRumY48co/IVrZC6RExBq73Ire5hXYYZqiTKMHIlD/yZ0KO3ticikGGUZHd7hU08Q9oO53uJ1bYP2NlqjI5Qtt8K1FP2NpoREnga5edm6zFBnt9N6d1GRe1GOoI2ja/Pd6S71bU/4xi2TCSuz7Lh3BaXzTf+zvDfZmOa4ZdTjmepj6HPj4ok4bCwmPEZhH1LSU8kVmyVtFR0+B1AiOZ7VoKTs/GWFDK15ygb8Qsx2t4dq8XPOEvs9/pcWWP0HCMVQdgG5n8Km0lGd1rgY/UgwuGjpWF5DO9WU2IUfICch6ufNeXkk7qJ9X02GFb5GCNO4jla/wDBWGHYPLXAJs8dnEGJxI7csxVYeKU0Z83/ADOn6PGKOSGqgvcpSa6MQ78s+pYOOSXhHfOeGC9rKuvJqUzZgbS5UlRjxw1IyxxCdjeLpF/NWI4lhk1SfElcRMCG7JUcuGx41V/d0E4j7QfCCXO36fkvX6XE796Pj+uzycXpIzFSVINTK8lXGBFmX5lUVckUjZMbH8QuKgYr2fqMNrqiJ3a6I3F7nu1YlUmLwnkfS3pX2OLAqtM/OOp6pqTUok8yYj0diy8SaMWLn/go8JbxZn6uYqU+3ufkulrU5IzWRXQw8durggOnHP8A9E++aEsk02TNIj8APSyEqcPJP265ZJsx3FotLMHFAcFu5Ew26I0PhVBVA2/NdGPvXRRCNwkpYDdvzSIWFkQ9WnUiL3pongaePTRC43On7dunSh5/uSsmrGh2/lS+eafQ6osKOaE2rJELFou2+50ttvxIsFwBw9/N0RCxDytToD7k2Yt5IspoKONrdATvB5uwWpuEXEs27k/xHEc3ZyFZuTKGijC0dHFI+LzDo9KlRSMQcmt9JMnQKm7wMfpdTu0OtjLETpdQl3kujHdpn+YkH0r2qPlNgrd2iTZZ810dpepK2006ATFuRXJdTaP0oS3FqgDlyTc/hS8VqTDbzdUArkvDy2peJLpUgIfejiFh3k21NMO7N/JGcl1reFABHI8j5oLu7xISH37UTdOiAOXe5dGN+dtq7pHrncXegOZyLmgB8SCMB8W665NnM5aaiJeFNPufJFw38/zIATC0b5tuR8TiW5u9jeEUBiwvlncPUgt25oAsMKrAFzgqJ5YoDbQoy2iXxK9pKWASLiZENug+r4lkFb4FUVNVUxUUUT1XEe0Ix6vyqt9QqyxuanOdwdxz0b6VAmkLbltD1LSzdla2nwE8VqaSQKAJG3k2l3/NZCqxD2gyZsgEelcqzdz4HVkwvH8xjfWTiDNuLayfnowowyc/xc7bVHpJuDVxSZdL3bl2aRpJikfpd9BV82Ze3UVrd+efckGaV13chEd3O1U2QEPVo6lUtc8L5OLEDqL0tztRaiIv0qba5JLyGRowCSCS8brnHxMriUuz8gnUSzylO8e2CmC24/DcT8mWfwHDTxqu9kiqApS4JnxD6dBztVdc5Bwwbc7+FKct1RcYuFTLHEMUnxCxpJTlsEYm4j3ZC3SPyVcOfFFknLh3B0l0mkY2loV2lylJJalTk27kWcEjiYs7/CtNgONS4LWBPGd2XpWICR7xbN1NCufhc3ZcubDHLHWR6PRdZLpp7xPoTs/9qFtOQyVf4TveYl1OSi13aygxCkqmipGM3Yh48hld+VeGRYpaWWqdfHpBDJndfOL0TEp7wPscn9UZsmPSZc9qpI5KkXj3DY2ayFRHbMTZPz0VthuND7eHtLBwpXYDIu4fUofaH2eHFaiOlqPaqUZHGOcWtvHztX0eJOHsPieon3ryFaRWnz6VMwqMKjEaeM2uEjEbVAuIizfcrLs3wC7QYc1Q7DTvOHELya7cuifwObEk5pAY7GNPitRGwMIAZCwqA/QOXUrftoNOPafFGpjY6fjnwyHxDdtVMJeeirHzFBlWs2hMWq7dqgNExOt6MbCMh7mdWGDyTxhWhC52TQEEnDC7RVdu3mr6kxiPDcKGnpJSA5gLjWtuY/D/AErKb4NsVXbZQelvCul8ldjhNOQZbyL5ojwunj0sf+KfdQdqRRD5dSVxZ5q09hj9tKPJyCy63zUlqOnHwAP1Ke6iO2yiH967b8lOqI4OOAB4nt2pyIQFhE2Hl4lp3CdSBdb5LofhkJh1Du+SnVJRbmyEi+FBTQtIBX5c9FSkqBLkky4g0gX5by5iq2YuMd6d4JZZs12nShGO63Tb02qUoopuUhyIgsy1QiLCyfho5JgKwHRxYfUTETAz3CoUlE07cmQ+/VtqTSW9LKcWHuJEx5i4piSjtEeavuRE8LGLvdtSubPmn/ZXs5/lHqUqkoQkuaXIR7kPIgjgnZAu8kNvzUp6G4zaNrvJcioyFxzb4Ubqg7TsjPHtyXOHcp5UttuTP9Kb9jkK52b+SnZFdqRCIbUrdnU9ykFSmPel7Kef/ojZC7ciPbb3p2nj4kpNewaXbkZUr8nJ7vkiipbX5v8AwTcxxxsfKhEYgPNiE9v70MxQCNmRiWSmzTBNQwA+fHA3z0226KBURtI+bXLlT2+R3yhovYOwyMQ7NpMyZnpw4PEZ92euikUAxxzBxM7M9SyR1EccgSgz3DfppuIU09Z8GbhvC2Voi1wu+RfuT34BcgAi9IoPZC/+CnYqErx5iOeui3k0+TmhB3QBRxCWSEo4yL6lZ1GG08eJHFFUvLT905Bbmox0LxhFvYid9RHwrLY0cX+iFUQsIja3xJoRe3mrato3EosjYiy3W+FRXpT9DW5+SuM00YyxtMhnfmVzodxFnmpns7iHckVK4uOiuxasGjEBAjJtwumZpjmlJ26XdSGH/dyiZup+pANOYtyut9yXBOsgYSCMM35+lAZPzd0bU528kuCe7Nk7JGrmHu5onJ7sm6RR8G4tGRDRyEWgHoiytGxq1stW/qSYbrWz/UnvZZc+i0Vwo2E9H/UjZD1kNELd5IQ3CiMd3NdtYQH1P7kiALbiydt3creCExphB32pqGOAbdGEk+dY0Za5EPdagTIdTDb5KJKVp7OnJT56qORxZv3quMmI8vCqYIF92ua45JFzTfVpmpGERMjLcwuT7Vxh3a5LuhDyuQQLS5dLLlmuXMV3pyQtuHNABe/xJOTEXwpPlt9KXi02oLOaISytRnkVuTLlvyQAhG0ckhG4l1huL4WRCPE0bL6kMBBDxLvhScXEv3J8S4Yattbkmvw+Ed5uJ9wjuuJSQNWuXJdITFs2Z7el0uGd+WT3NzHJOcMyYmZ7rd3NADQ5ker7ifqJWuD4aeIYjTQRsxFncZeFmUehE4TGeP8Aajyua5em9lOydZhdIFRLSGFZIAy2yN4Ph/zLWEbZOSVIm4pS0VdFBhfHaoip6e0I5P7truQ/mXnPa3B8Iwt6UcLrZp5SAvaIJ47ShJvSXJ2JabG6wKHHIn1ivjcDHPluuWcPA6fFIyrZ8YpqcpmMo4siMrm6WLLlcqyO+DLHZnGk25a2lzQf5VYx4HVzSDEzR3/EajQUt05NI9wxZkdvuWR02TqKNqWPM9pvuddOZoRlndrS6QFOSRvwxc9xG9zj/wDPypiSaIq+BpWcoI3HiCP9Skki08xxzBIGd4vctV2OGjrK4wrNx5Wxj8XUqHGKqnqMUOSnCyJssrWtuUCGunp5AkhkeKUHImMepkeBNbHpLdrMIwuUQw+tmpyz/EIWIVD7Tdsq3FsICnbEHqIikY7fe3SvPSkuInd3zN9U9QyMMxA73CTaXK3NiUaPQ8b7aYpjQDh1fjE1gAJnFK1txN0/vTFvY+noBqY3xKslYNYikYQZ3bbdtWNx7HJ8exL2upYBlsaJyBrbsmtu+aswo6KnhJqbEZiiqAbiDLT/APuQNoN8YwsaXLKoKszucrxst8ulT6EqaPCJcXOojAYpgAKYZ7ag/U4sqaLC8Oh3vPNVP3RWWC/5rlIPDaKsggB5XgKILX/Buu/NclYqNt2h+0SphrMEOmimCKHKovqjuOZ/T1crU7P9ukg4nWvLQMdLaIQQZ7oib1F3+JeeTYTTwjrUS1Q5ELCTWWfTuJNQ4HHJFvrGA87n/Du/quVrI14JcIvyb/tP9qkfajhQRgdPTwmJhGXy9SrQ7bSCMQGbezw3iFvUBOyx8mDhHILe0PUD8LWZIzwEM9laxZ8/wyVd1goRNzgnabFZMIqgjaaenkjsDS7IunanaPGMZ7P4eGUPACod8ikDqy5tqsHQ4wGDzS08r1FVALGLDFOUQ3+E1ZB2gpsQCeNqaYZTy4BT1bmMXq2v1XKll4E4RPU8Hxh8Yo73tvDadvmnaiF7NGu1WHwDtFT4aZBIbFFLz8JM/wD0W4CncmHKRiF9zWsvQxZFNHk5sekgBj26siKPb3WrpRyDpv8A4JqQpI27/wCC0MBqYrXzuTMtQ5NokUkpPyS4m3Jwa5WOhoybnlcmnktEnytJGce7Q2QELXZP1INEHCTyNmz2kpMExl1u6hhkJqXSVEcYiEvTnbd5KaEx/q77hQ296soaeKRswnAx+FPzYfFIeYZQWt0iyKIbKYBDPUM/iXJbBIXCK7JT5KMI3/aMY5+FDwWt5OkGxVlI4uX4bWqQF9g6bfmnaiEBHp+YpoI9un9KBXsV/aDAzx6niYJI4p4n2Sk276V53jsdRQ1JPWQSBOD22iFon77l6tw37s0p6UageHUwhKHeMrXCs5Yr8HTjzOHB52/Z2p9jpcRCjcopo3ztfrb4vJRaLD5JqvhRwSSZ5Zabs163UV1FhNDShLVxRA7aUwDdkLJrDpsLqKw4KduFWMHFaOWOwjH1D5rLtc+TdZZ1dGApvs9xQj4fs4RDnvGd2vYU72g+zmswcinwv/f6dx3x5WmL/CK9EKGP2njvHdPtzkJ9xCmpZKsZgeKQOE3XGTbvykr7KMO/Ozzjsl9neIdosSKWso5MOowAiOSQNr5eFRe1PYWChp/bcOqQr6XNxkKD+6P0kvUwkrxqyOnq5BE+QyveLF8IrGl964PjFRPFieE18UtwT0JSNT8X8r96xljSR1YpvIzzvCKinjm9nrmcQz0lF90RLSVWChiFPwzMCYW/DnFVVf2bxPFKuc5KMac4mIntcRBx+Ek3gONVNCBQTwHLA/q8K51+mdcv2Qo458FryCeG0g5iXSQp/FaxyAZ6WosEtrxeJlfhUU2PQy0Jt+OQWwS/8i9yymJYXPRyiB5E5XZCPVoplcSlyRQmOaT8VzMO8RVzgdHHVHA1HWWVXDlOSOdtmm4WH1XKjteG7J3Ek7RVB0so1Efg8WeurLJMo01NjkclIRs9hZbw6lDHGKiSsF6Zm9LiXIm+JVtNDLVBfGDbXETG+3PNaPAZsPkCUDYYpfV1W/l/5p/Phkp9v3IEKinmu4YPATbTgN/8vuWexjDXoT2N+A73AX+klpsVoaSl3Tyxj5EJ7h/MgOlYqXgm/tEBtoQuiq4KcnP3pGLbLkn4qfiP3qRXYadCYuOZA/IsuScoyOQ8gzLJvCyyn7S4e4dp8Hu8F3iVpF2buHSNlYYVRmQCZZjGTelaWgo2HTL9S8jN1UoH0PS+n93yZAOzIDqcVyRdlWtzaBxXpcNPGLCzmBfuUkqWHTILl5b9RcT6CHoEZnjkuC+z1guYbfTkr6iweIg0jb33L0EeyJ4pKOcbfp6VZxdh2o2LIMyL3KMvq2Oqvk9Po/6Y6i9teDyabAQEx2dXuTJYDHtZnci716xV9kXEgBwu+IVUV9DTUcpB7PeY7XU4/UlPhHbl9BeP5xPNKnDQhtZ2O5MFh4d2a3NbhbVX9xYI8rVAmwVyEWstFejHq7R5WT0yn4Mr923ctS9KF8PcRyfa60/3O425NqkeFvJc7g9yv8gx/t6/RmBoW96dGhbvd1ejh7jdsddelOwm4bW9xEn+RY10KX8StpqNuvQii3Wl3pTEElOEWVoi5F/FSKMf95GN9olt3IKmlOnqTidtwFk6e3JXZSXghvShbyfNO02HtNf7mutFLI/JP0sjx1AeHPmqbZkscER5KUY5SbPaP9SH2PYLs/Uym19Occebs+x7HL/KokcjkBM7vaLXJptmWRKCI3ucHXCyF+T80MpWlnr9SEZn6c1ukeNPM0yUdLsz8PeraipzKSAA8bW2qBR1FwcI2uJ88yUqjrpKWQAnzIojYrh9K5MiZ6OLIpUyZIJ09QUTs94va/uTTkFOYyT5EGd1vmrrtXQwYfgVLisFSBy1Ezh7MXVbbdevPKmskqDvN3JRgj3VY+qz/juvstp66nqJzYGsE3uDX+lAYgI5ODKmfPPLRTKOZiKyQ2HNtCJd7xUuDz8XV7yqZIOlDIWze0uS03YbByqqsmBztcrXVWFP+CLOFvwr0X7OMNjjAcpd2RSmAryOtzPHidH1fpXSwz9TCMvBf02BwU+gM4+dzqSWH28slIKRubvt9Sj1FZHGItxGIl8TvOcj9e7fSYIDb07C1zs1vyTM0LRsRh1fJD94XaM/eotfiDZCD9PetoRnJnn5ur6ZQuInqn8BsWSYmrjHyH9yj/eAFplb5aKLU1HELR7R79F1wxcnzuXrFXtY3NjU4uXpHkq2t7TezmByvwhfld4kqkuIWYzsNzeJZ7tuLSQUUrtb+GLbV7PT9Pjm0pHznVdfmxwc4vwWkvbKiJ8uJcmP9qIC/Zz2+SwVRHHGXOQdNPeooyOP5fevbXp2L+J8y/Xuovk9GrIa2uwGeto5nthkYDt6SzHzWKlqpyuZ5S2+9DSY5Vw0x0wTyBAe54xfaTqLKT7sl0Yun7fEjg6r1CWepKRI9slLXjP/ABQnMchZO7Fr1KLGTlponRG7Rl0aJHl92U/LJVGTe0D6mU4y97qupi/FzZlNuAj06VzzXJ6fSv2CIj6c0D7n1fcl4s/4o0kbyAtu8kuG2ReJEO3XNki580WS0CULIWp7rfUi4jWpDJ7k+RVERU73a7RdD7LITdO1OcckPGYk7ZnqgBhMdXSEX72/MneM2a7xG5Zsi2TrQ1wX552ki4KK7RCM1qnkdCantbm6EoX8k6FVbps/MnfaorNY2H4UclURLfdaht+F1M9qp+di7xoCbRkrkKuCK0b5ckuCZW5NcpTyRZZpo6rh6ttRch0Jo7WHJk40Pcm4657dRAkjrrWHYwpasfA60O7mnGjbNQ2xDdqzIxrtei796lwZKaKMsyDJ2QFzXWLzfaka94+UAbkjXB2o7m4OTM2j3IYAdWmdqXza5Ii28kJf/LUAK5ueqVz3WpNZZq271J0KV5HHJ7RLxIAa8W1GMbW5m9vwpziBSvsyIkwczyDl/SgAjL5IGzuLJdGN9M/0p0iClk0diIfT0oAAY+8+lDxGyyb9SAyci1XWFyEXJ7UBQtfqSGNyfJmciRFlH8KEitQAWg8xuJvChMnLvQXfNIdyAoSTcxSbkkgrUSfo6h6WrCQH5ckwXn4UlD5Be00OLdusbxrB6fC56yQsNgERCmj2hp6vN1ntS5ogkON9H+aOpqPaqgpHjEM/CG0VEYqHEEbTnLJzN2Na83XQG4hb/Mua/wAVICjcoSkzYbWuYS8WS0ZiKTIiGzcTt0ilw7dH687bU0BOJZs+5uSdhK6S+RnMc9dVLAceG1hfPm9v0p2rKPZw25Nr8SZMrYQbNN3Pl8lmuQJ+FFLT1MUrZgL3CxeEtEcpRez5U+ZE4/jETdO7wqFJVSFGMDG5RjuZNlMwsIR5256l4iQ1bGnwOBuLrb6l0icYteklH+fUnZSYrXY7iL+lXQgbjL6RU+mw2sko4qtqeQ4CNwYhbaWQ5koQFGMZBY5S56Hn0qQOIVNPTjBHUFwsi/Dz6c+pQ7/iWq+yOUm3RIiu77UU8cQ28KQzuBs7mttLxCmhzyTXJB1yuUl6WSTD/aM3KIDsUTu6lYDIf3IYXuIFMO31PklI1jTIBFtzZrU7R5FVRN6jFRrtLU/Ri5VMWXVdora9pmvkO4qLjXytb3qHaKmYr/8AdFn1ZKI/NVDwTLyDcu7kv6ki29ysRcdlJuHitjRxGUkZg3Ha4RJ2UCGSOEZwdnvJrWt7tyGgxCowuriqqSR4KiF7gkHqZCFQYmR6EZeJZacm2/sSLb70ijjF3zJ8unJEOKQFY2T7m81Snltye7TVBdbbo6XaTDussyrGKtE87QyUGpk4kxPm9uaACa4vCgclahRDnYcRcOYH9LqQQ8YxOR3GLcNwsompctqlU0LzTA0rvaSpxKg19hw0bVEohGfUramweSlL8XIb32EjwoaQsVggbcOdt3TcvSOxuF09dWHFUwtODbmEt1q87qM/ZVs9no+l/KnS8mEhwmghcr6hzLvHLp96mQYfQX3g+71CvRu0OAxjWA0FJT8J/wDy9yq4uz7xsX+7sJ5aDY4iS4l1cJq7PVn6ZkwzqjPQ4fFVMTA9gj1aIRwli2Nt1tuJaaHDzvjBwELvS3Srz7hjkpxu6v8AFYZOshA7MPpuTL/E87/2fcnsdt3q9SJ+x8hW6M31L1CHDY4RG5mMh9yfOlhkEdjCXyXK/Ua+J6MPQ01yeSzdiZrswdtfEo0/ZGWOHrHkvXvuuDMXyElQ9o8DlqByiZ/Z7dSjW+Pr93Rz5/R1jjtHk8qq6N45bG3W+IUoaGQiyvt10W/p+ydwjnGenK5lPpOzMUb6x7fiXW+rgkeRH0zLKXJg4MDe3rt16ibpRvhbxuT3gQjyuHqW+nwtowI3iKxuQKkmwuWqqNcri5ClHqUzSfQ9vgxk2HyTSDlmI5qwpsBkmtDxeIhbpW3puzoU4Wf3perwqzp8NijDIMxtUvq19GsPT35kedN2f4ktjbufciLsvp/6LX4fTtNXM4Rnc7nu8KnBNBMc8cb3HEdpiQdLpPqWmX+JjaPPX7Nyl5c00fZmfm3Df4c16JNCxXO3U3uUI4d3d79FcOpbOafTQRhf9m6gfTaXvQl2fnuHp/itlJSuOr2CKqazFqCjf8evhH4Y9xf0rdZZyOGcMcfJRlgcollYyH7rlFuTWqzHtBhlQVkdYH1ExCovaGR/Y6N4KiMrqhh2HctE5mDeOriMfc8hXaNtbzQjhp3ZvG1quJCPj8NnjLwp6SFhAnzARFtSI9qWzH7Sgkw9y/u7fhSlpZJoxjcNud3JPVPaLDoS/a3kPp3IG7TUBEObkP7k/f8AonbH+yH9329y57C5FoyuocQoqzJ45GIi8KcOOK7dfb8lWzElB/ZknFyxAosmHS21TRpX5M1xelCMYSdreB4MvF9Kvno4s+dpK3IzikzNw07lXmLPaIt0kjmp2EizDd8Lp2hjYu01VA79LXMrx8PjLXTb70OdAkmjPDCMLjs6k+VYwwkzRsRNyUqrhCoqBDJtr23Z9SjfdrRsT526ovYdxiRZqhpB/YNd4tVXzUrkRPw3H9/SrkcPuEXYrR77l08PaFrzMRD5IVEPlFCNCWWbPaS4dO8L793+lW7w02ZM8u7vtZMVxQbXCRzz8K0TOeWOFETh3RC+dyjTE8b2atlzUkZAjHR7RHcos0zzGS1OShs93kgLbyTsZcO7QSua17mQFH3dKBgjySbK7XNFFGZFkDXE6G3dl5IAlVELQjE77iNrmTT2Fo370X4kwBkD3RN1LpxmMgm+Wu7b4fcggBhErs0mK19W2pOLjdscUrrR1bd3IAAsicsshS1zS8W3pS1JBZx+adtCRsn2knsNw2pxapCno4jnlN9BFWXafsufZ2sGn4jzmwCUhZWixeK1VRNq6KbToZ7RT1oQjn4VE1F9fJE8jla3ULKRBnNxC1b4W+FARNdz5If3bkrUUAYzGUpGZvf6vUuMT80L+SIchuUgPSV0kgDHnwwzutFafA/tMxjC7Iqid8RpQYRCKp3EDekS5sskw3Wg3erWOnAgFuGJWN1Kk3EJJfY/2nxqkxav9sowlp+I34kUr3ZP4rSUOmxQIwyKO0s9SHxKFDTnVVPCgC8i6VZVeF1dPEMDROR8PjHb1WodhwiPLXBJUDI8dw5W2i9v71Iw6O2MWsuOQrv+1QKan40pA7Pd8P8AUruCHfytta1rlIAOOZkbvcIb3/cqujqJ4zlliC8sivubMbVIr5raf/8AGfp+BulX2G9qp46YQp6Clijyye2EPxG+JBLdGPlkeQ8yQPzVjjdDPQ11lTEFOcjDLaPSzPuFO9o+zdb2ZqwiqWBxlATjliMTA2fvuVUXZVdKKORhlF8tzIelK5SUEZNIZP5uk0h3aO/8U2u96qxMsCwfECG9oJN27mhmw+rjIeZ3Ndse7JOBijCHQf8AFC+JNd0P/FSSANPVk/DBpCuXfYa28wAJTIedmtqdbFmEdAO7PzRNjnD0aN/4oAihS1pHw8pBJt27ai9nxDc9k35VKfGm8cZF++5D98N3NJ/FA/cVpx2mXEzEviZWWAjSSVYhU9LlpdJYoddVNVGLszjkycw2No5oqidv93ifqJrhJ/JCF9GmqJI76yDOOllpx2RkDETv6bl6D2Z49VgkEkz3FuFpLusfUvKqHh4lWCcsjU5FNrJ4QZy/wW87NzPT1VZhFNLHW8KS2OWJ7gL1WrqwS1Zx54bwNfaOWp3JELWkofGYfwza0h5ik8zcsl6Z5FHaiFrC3uq8suWRfwUqaYOHkLuJKAdQ0e1zTRpFB6W8nH9yXEbvzt+SaCSSTQMyy5p38S0s5GBUUEIhIN4O13pQcbh6OD3LoyRQlmzuZJo6hyLPQUAFFUGJbcxL4Vc4dUS2DfmRKhaZh5O+5lMpMQenHJna3xXMihSVrgvzkcm13KPJJs0NtqUNQFQAuDsVyIqWSQdHb+CmjAY7s77kERbss7k3UU8kMtjmBCPiFM3c2za76VRokTwkYbs2Yl0rKjQ2cR+arwqLS0zU2OTZm2X8VLIZXY1hYVVNLFnaRNsIvCSzmHYxINLwK2cIMRozYqeWR94/CXuWylmYgJsmIviWR7WdmY8UjKsjivliC2S3xD/1XPkT8xO7Dk/hIlVH2qUxAcYUd9V3ELbblA/2+xuYCeKCPn1DGPUsx92hDFxIjvzAd3iEVqsHrqaupL2dglDbII7bvesotvyzqlGEfCIrdqu0Mx73IQyt/Zjcq2WlxXEJjeeK4pN1xRtctSQtzv8A5pwiYe9W4fsyWRx8GS+4cVkiseoezLpv2qLWdjZxpynKVzId3DF/CtuRMQZZ3Fn1Ibto7lLxoays80nw2fCzGSA+KFtzEP8AmRcRqoC4mbjnc5Z3EBefyW8qMHjqBMAdgCTd9L/CsljHZufBx9oik4sGufu+pczxtHXHKmVkWHvVH7Pk/HyujPPaYoAw94YK2OoAwnit25eJP0+QgEgG4wA923qif/orzE5o8eCyWQaevsH8QemUfCsqLvkz+C0NxDVmYDEBiL63F6unyU7GcHPB5QxCjkaejlfQhfcHuL3KnCnkp6zhSM4GJWvtUwMWno6AKNhBhvueXJ7iF+4vcpB+SBU1klUd0puRKZg+JVNHKMEG8Jns4RdJEoMouL5uG0uVvS6OirpMNr6ergyGWnkGULmuG5iuFS+TaDpmnxKSON+HKDRF0nGT9/iTWGTPhZmDA0tHMV0gx7Sf07lXY12kk7RV1VWVsUZVNRJxZCiGzX4RQYXXRU4FGZmIs+mir/sVTFfbncC8ocSqIZRZzcw7hV9QYk5GOcZyk/hWWm4dRS8SAmvLxE9qtexNPHilbLTz4gNAcMEkvEkPYTt0j+ZeV1PTJKz3ui62bmoHpfZmlgxQBukACF7eGT7nW/w/sjTQiEjuZ/8AlkvCcOqnkYTaW2UfELrfdmu2FRQgMUwPKPrz5L4nr+kzecbP1/0L1XpINQzw/wD6eh1dP7POTgDCOXhZHELyav1Eqg+11FUCOVRYWXpTFRjkEkRShVwiAcyPavnV0+aXtaP0OfqPTR90Zqi2rqfgwSyWcmuWDqCCSs4RyR8aTc0ZPuJZ3tV9t08cUtBhDAPMTqZG/wAq8x+9p6ipOd5TkqHe55SfcvrfTvR8+jlPg/OfWv6r6SE1DCr/AGez1mVDDUObxCTQkbXdWipsKyrOywYpWT28yMvLVZuHtx7Vh1RHibOVQMZDHOPj+pP02MQf/lhLTOf4r7W/ivQ/DyY4U/Nnhf3nBnnvDxTNNHgZzQjPHkUR7mL4UZYSe53DpbwocNxQI8Ior5X/AGbdLqYGKNIxME+70kvMydxTaPVxZsE4Jio+y/tUEsju0ZCNzXeJI+yoVmDVTtkM8Mgk+ngtJO4bikfF4D1kfE6uH4lbUOB1eNBWlRS3zgDG8Eb7jDxZLneTJB+5nclizRXbVs88l7I1kh8SkylEd21+Suca7FyYpANZTg41RsAnGXqy3LcYPgrlGNjGIfErmHA+G+rvaSxyequD/wDD1sH9Pd6G0vs8Ok7C4nGWRs38U3L2Lrx1yj2+9e7ngNPIJX581UVmB09xaGtMfrDkcfU/0y8S2izy2m7M4hiDcIafiXAwGXhYvCSzNRhM+H1MsUrhcNwuK9knw8KXRpDEDdiMRfnkq37QsLw6bGjqMMyOCRhO0X6St3L1On9Q3dM+S6z07SDa8nkf3PUTYdLUM7FwztLXwqGULi217fNei0dHT05ytKDiJha9gssdWYeUNQYWHbnsIvEvcw5+42fJ9X0jxwUkVtPdGWbdQqxrKjicI8hEx2vb4hUOajnjImdv5q2wTA3xahqrJH9sZxaGDzHxPcumWnls8vE891BE3tDi1Pi3ZLCYgglirKaaUJJfAYPbb+/qWNljtDnarmsw+sw+mpWnzGKobigOe3qyQUNO0kpX5ELBdaSeNQxw9peSWTPkW65KYsuTIQ2nln+lWVThJxiRsd2tu1kFPTnh9RfPEYkO63JX3FRH484z5JlJUSyAO8yH0j3LTYN2krMNcuFJHIWXUbblj8RxYZP2TlAPpUajxZo6cwlcpCfkS5cmDvLlHqYusl00/az1T/byPD2A6wGlI+ZButUhu32G4tKMVOduTXOUoWivFJKqQiyd3G1TKOoYoqxnNw2bPeuR+k4qv7O+P9RdU/ZLweyPj1FIRaRz/wDmUxqFJWT1FR/u9IZgTeI15l2cxhsNnnyyAD8Jdytj7QNtcJRHL0uueXp/blUTVeqd6Fy4N1UTVNPSSvPQTWRtc5D5KPhuIBjR/wC6UVQWQXW+5eeV3a7EY74oqw+AbWuOe1RaDtdiGEuL0c5hsse1/Ctl6c9P9nDP1SKnX0enVdHWlsbDJvdsVN24o5I+z1BUHAUHDMoZBJu/qyWZ/wDzCx+TQKmQvpclDxTtFieNUwwVDX5ORuWW5y+Ja9P0mTHNN0Rl67FPG0r5IntUElMcUgOQi34ZeJi/6Ks9ykiEonl4i27UvZ+Hcx53W+Je2qifNyTmNAPlkjK7k3UkNuY6Xap0o+9tv0pEJfxGBF7hT7Z9yTCiEXyJkBFBhmOvuR3d6abO4tf5JzJvUsWejheqDeR+90Qybkzb810itL0pUdGw5ci4j2qO0jJFJ80aB3B1uaEy+JNGVraIHmbLV1WpDyIN5O9cucvpTfEbnmuDNbzZOjJ5A7rbtUbk/LNR3J+eopcV/cq1Mu4P8Q/N0PE6vcmbjXLtEah3B8ZrtEXEuUa5sxfJK57uSNSu6ySJdPiFdCS1+ai3EkRalm6dE92iZxLW3OmjmYkxdd3rnUKSgJ5pMkcYc80nm96jLtoknqT3WOvM3mujMmS5pcTcig7lDDbiRkNpa/1LgFaYk3hSlkOQyd+rvXeeIIvclda3Nk382RaybGDcgAX3CL+F07HCdQWxtvqRDC0bZyl8hQy1TyXCG0EAOWw07jrefy2pg6g5H1dIBOQSdv3kSMcqUs7WIu4iRYHBp3IRd3tFG8kcLWs3/cmDqDk0/q8SBuSAoIpLu5Jh0uXQhcrtt2XP3IjJh5ZGQ+5BQrbQzytH1EhKTqy/USByeTm+5J/SgBXP59ST8kkKCTpc1xhSfPvRdKPJRIocPnxCbhwNcTM5P8Ipz2UIzFtTQ4VikmG1JSRsxZtY4l4hU05qeulIwl4Rv4Ta1Q7Acjw+Oy9447kMtHD442DTwouDUZC17EPda9wps+Lxc3JvqJ0kSR6rC2jjvjNy8VpKB+Zlcw4o9PMJx5SytdutuFQJiGoYSYAiIW1t8Sf2URxXbnjLR0njcUrXtJkAcYbtrJ2EuGJHnu7hTXRok5bcnbkirAd6mJ8208PiT1dXBVRBFFA0FOD3MPU/xXF3qEibMvqRqVYbi4xi+bWu/nuQ9xP0pHDJGAm4OIFyK3aS5qgkO7vQ3aaLjeLwroi92iAHgvJvUuFmJW6aIC2lm3dySbPmlRVhoLrXS6tEO5PUkJy1TvG/3Oxn8d1qYSbpyRVhYiyJSYagKe3Jri/wJMP7mQ3XD1bk2rJ2H5iYjF3e4iTNvyXLmIeS74dqaWoHNLlzv5Lu1c1FMBa+Fc06V1+fNK3v0QB1cJdIWXP8qABReFLRdVIBANxCytKOFhMs87GVWG1OhJutc3Ee9S/cBouzMIV3aeLP/d4mcifT3L07sNUH95VFmW9rmL0ivIsEkkkqRPVwDmtNDih0ZE0DkF3p2ry+pw91OJ7fQdWummpnteJYkeH4RWVJABlFCRBc3iVZhuNBWR4RJUPGMtXGRPw32/CvJ6ntVWzRFBJUSEBta4k/hTVNj0tOdGzncNLtAc/CvIXptQo+nfr8JTuj2ukxairMblwxs/aowvfTa4q3ko2G3Pq+S8U7O9opZO20Ve7uQmwxGvbYawKgcgkYiF9fd8K+f6/DPp2qPrvSuth1cGxh6PXltQHSuWoNbapsxBkLhnaPuQ3MQlk/yXmxys9xwRC4dxZOzCSL2VxfJsh0XZSjkMQN3Eu4lR1naY8JqRjqICKMfFH4l1Y1PJxA4M2XHh+fgspaWW7NmUf2eS7XajpO01JiBZBmJeklMPEKaMivkHat080Pa0cjlgmt4sg+wyZizoCp2EszYBJvETWqJjfa6mpSOy60eVvevPMb7ZSEcsucojnoGa9LBgzZFzweF1fqHT4HS5NriXaKiwXG4mq5X4UsFto7hF8/EqXDu2lNT9p8TM6sPu090fEbbdkvPMQ7TBXWmcZEbbdyq6jFGJ2viuH05r28fRqvcfNZvVXv7PB6NQduKPDQFzqWl/EM3j4fSzquDt5Tw4tXyBI3AndjbTvWCmmaYr2GwsrXTcM3BcicLl1rpoI8uXX5JUj0Gft1TSSE7H+m5NN2wp7i/HYs/U5LEDUbv2XP0pqTcQ5M6pYYIzn1OQ0fabtB7ZTRRxVGzPeIP1LOANOQ6SdXqZBKLDETa3s6imVumS6sa0VI4Mk5Tdj8vDEdp3ZelKGo4Zg+tovdbmopF3ZpCTjorozXBpoe0Tkd8j3Gb3Pb0prG8WauaIAN+EOeYqkEupPiUZUZN1HfoXwrLRJl7yoQ2beSdIQt62/iq67TR0ulb2ZFi1Y1K4nGb3t6fCtbDjRezRPe5aLA96nPM8ZfhyPb3FmspKzSM3Etfbn/ANrRqPF/7VpQqmmkFuEBEXuXn0dRbV8Rzt+JTIcSkjmAzMjADEnHPmKiWOy8eSnyW7SNS9sZ3ONuXT4ekVdliEF5Dw4xLvFZDGMQpqzG6ipw+KSlpze6OMzuIdPUoZ1khPmxvd3ln1KdLXJbyU3qaeSuYawnZmHfdaio8eea4DgiIgbqyWTlkMSEmNyJFDMYy559yvUy3ZrZsckjIQ9mj4Wetqi1OLe2fhuDcN30HxKso5HqKadvE1qAZmjkEG2i77iVKCK7jLd8L2lkbfSSq5ad9zO/D1WgYgKLYzbmHJVOK5RkQM+4tzfNauCjyYLJJ8FWY8Mdf0+pA0byFkG25Ef/ANtfmxHfbb4hZDDI4iT5MWlu5rlBQpeHtszHTX6kL9KDuS4jckAGEziJCz2kTLg7nQsS6HVzQATSHGOjuIl70nmchHM328vhQGVxasp9HWRw05Rnlue7ouQQQyke7m5Zrl13N1ahVU2RNZFu9TJwcQpqWMmCCKUiZx3Ny96CrIOG0tPUGbVEkgDloUbeJSXwmMep5LfUKghNwZifw+lSosStfI3ezO5GxPJPh7SS9n6eKDC/93lzvknLqN/h9yn13aAO1Fs9ScUFawdINaJ/+qy9ZM0xC7dH+VMnG4gL5tzT2DVfIeriYqktjgI8xJNaDdlmrGlxp6en4TxxGLeIoxIiT5Y9TScW+ghHiZM5CA3Dl6UgKZvNcEmvufNXv3lg9Rc54Wwf/hyEKUtVgckoscEgxM2gxPb+rNBVlD1fT/gjKwRJsrxy0JXAUuBSSDnU1UQE+8bGImSqKPCCMgiq5Ih7rmuIkBZTwSNGZG4XZN5qfRl7QBRNLEBSZ/tXtt/Mn/uOjkImgxMCHq3R2kgHs7IQi4VdPz6Se1SR5FF2brKhojp2Yxl6LjYSUByq6WQwvlA9Yn1L8wq5gwGvmPJq2liEfEUiGHszimKYn7NRxtPKblYMZ7S8RbnVDX/yFgmGylTS1DhtzYXuLpRVN91jZ3f6n6f6VZFg9fhZ0oS0kgAcd7FbtL3/AOZMU2D4niUllNRTzyubkwjHcXkKKJszmIycSrJh6QGxkFxxhlHKZDluHpyT8o1GF1ksVTT2VAGQSRSta4l6bVGnmaaYjjjaK7wipL+RY45i0naCshndgEggihtz9A2ozpZP9moqi+SUDmINzFaGXxKotLNPjWVA0hUzSyDTEV7hdtcvUqsVCDDamQo2aGQiLc2iGWhnhAjOIhFuZZI4q6rp7OHLIPla6nYpiEtZCFNk52sxGZdV2SAtlOiG27XO34UjjMe5CWd1pKSrCYmz71xua4kP70DOvzXRG5x1SkG0ybK3LwqRRYfPXXcAWKznqgTI+opGLxvk/Uryg7E4piVXFAEccV723yyCIN9RJzD+wuMYliI0dNSe0GclgSRvsfMrRK7yuVaSJ2RnR6E6Mz55H0d4D0qdPgNZh9ZPR1kL0dVE7jbKPUTFkSrzpZBEc43zzQVY/Q1AQ3Mbc36s+kVbYDiEeH4iMkVQcWvUL25fEotBhceIUhM8wUssTv8AtGLe3wqr4ZieXiZ0yfJ71NUYdWSlU0mL1VRnyiq4xuy+LLvQ1ZBGP4cjGHxNaQryzBpKvGKsYoJ2CcGuvJ7bsltaKasssrJGMsuoV34clnmZsSRP4nxshk3CL3MmeNpyXWLb5Lr2OfUQcQTvB2EkdRkW93YTJAUzlo+aacny707BILiDblpck5N5so5E93eSEhPqydUBKutJCMjDpn/JRSmcX5IuIPK9QUifT1klPrHK4l3DltU+DtBKP7XIvpa1UIyMPel7R5qyWrNR95BI37I93LRIZgItY7Pq2qjhrGERyzu9SmcaSRsnH+aDJxouhh2ZswEJcxHcmm4Y3fhfqZVbZi2edpIgrJR7z19yLFqWB/iXZBbp1CyAKWTLJncRLn71GDFj5GF1vuUn26EtGe7xXI4CmiG/ZWgqJill4gkXiG21B/svT05zy05AV37S1TzqIhKy8BL5poLM73kESHlb1KdIl7yKgoQhLJjY/pQ6Z67SUqsrGKUmZhLXqy3KEckcg6tYQ+Iel1lRsm6O23aa7UjHXmgtMR6/0oDvH4buSmix65/pQTQhUQyxu10Zta6Bpn738KPQQFz79yVAYjFsJnwWYZ4gvgJ+ku9RxKIoc2MxgLwj/cl/0W6qYY6yEozbMXWGxTD5cHqyMNwPzu6SFcuTHqdmPJYUMj8UY52YZW3NJ6veouLUNRGEBkD2O1tydMY5qYTY3GDwF4oX8vknY6g6ghp5Tc5Q9T7Sb4VlV8GjbXJHw2lrJAGB2DhOdzXmI2ElimGtDVytx4TPQm4G4FKmwv2UxKQHIDa5hK5Nvh+cxyM9o56DltRow3K16F+Hm3U39SldnsQiwuvJ6iADCSMoiKRrrM2tut71Yy4bHTxhNFURzmXWEYlcCgVNO1Yw5ZXMPV6lMsdqi8eVwdllw4o7npAeej6eJl59xKmlw+QZSEMhz5Jr8ejfIHcRJxzEXWjpKf7woSq4GY2D9pHnvif/AKLNce2RvTk9oELBcS9jrKeOsZwpwfeYtcTD/wA1rTxZ6WTN3Y4j3RyA+0m+FZWvo+NFo271KrCqloyECc7QLaBdK5M/SxnydvTddPGqPRg7RONrZprFsWeqwuqB3Yvw3Jh9KyUWICQcRs8kwWOQ1EVRGbmF0ZCxZc3XnQ6SKndHqf3TJKGrkRI5mmIRPZK/Nd9hnkMuBuJv6VVbs81b4XijCxRSOw3ci/7l70Ej5yUpSJDwhGHCcnlqO8he0RTntko0E9GztwD3MPklUxtUFkz8IO/1Js+BCGRntFvSrnCM1yVDJOHKL2kqKgcPgNqhiEdrjnuZWFPjGzq6eawZ4k8Zi8TuI56+l1quzxU2NSFGcvClsMuHl5DcvEzdMlyfSdJ1znUF5HaKuAe2hSM7mDx+fuXq/wBn3aT2fFfZ3ZwGZ9k99pQu3SQ/9q8HgxQKfFYqlmd7dpj6VsMOx72iYHgNxAiXndd0nch4+j6D0n1Hs5HzzZ7XhWKTx1ssdRMBCRl37VpIpHJs9f8AuWDw2uaTgSQRsVoDeMjd/wAK11DjXGiH8NwIvCS/O+rwuLtH776X1qy4tZMl1YuMOeVojzLNZ7EJnzyZ/wCaua2aSYLG2j1LL1+frtMn6fhWfTY7MPVeo0jSKSvklkuLw92qz0sL5Z63Z+a0eNZ7bIHtHmQttUOmwWXFsLOSkkYqyM98BbSdvMV9RhdI/MepUpzoz/BcX5uP70zUwvJza5TZhq6d7JIJAPvEmSpppx5heA/3ZLvU3E814lL2yK37pOSLiNFd3bWR0dPPSgfCAxz2va25aGkxSmGEmaMwMX2CTbbfEgpaiCuPigzReFxLpSeaf2aQ6PHftIWMU9Ji2CYWz8b2qkY4ZAs2iGe1xVTBgccMwnm9v+K00dLxqiWC4L3DTf1eJZ6uxIKeSxwtt961x5cklqjLJ0uKL2aH5qcOUsbFby0Sn4UxCZjcTNbuVT97MP8AeXF6UxNjEZEWbrVQyGE5QRMqaWjqLmeKMi+gVW/7N0tw2G4lndyQ/eTCWb7RLknYKoZDBgO4je1dS7kPDOKcMOR8xIk3Zm2Y7qi4j5kQJmowE+XFHTwiCuZpH9sOI3sIdyaCoB3+L4lazZDnl02L9FGPZk5G62HyIVCm7OzQ3PmxfvWr4zD9SqMVxb2OpIGi4tvvXRizZZOjizdNhxwtmcOn4ehs4l8k1wfzKwqscCsDL2YQ10IU7R0cGIXOD2aL0dnBWzwnihOdY3ZWw55lY7iWWtqMKoxmFjJyHO0lYlRtDILTA4l3H4SZBW4f7Kd7s1ufULpbqQ+1OBBmk/FIw26rRYlgb1WD0dfTbQ4Nsglu1ZZ+qkApCsa34VrcPxAI+zUUZs5hrnb1LPK2qaNsFTtMyB057fF9KUUZ++1T5RC8ijdyu5KKfz3epbJnK1qzglaORLrExdzrgC5P3kuj18kyQmy5P0pW7UEo92aHf3O6zaN4t0OgNrbv8U3LIEJ99qAuJcIt1IJYTLmnSE5T+g3mDdkKa4j3EzO657OdvpJGNGdubvtVcIlKbB964XNKWF49M03c4jlktIkO15HNM+aTk3emrn25ZCloOrI1J2HbtpIf8qa3c0VzkgjZDvT5oXztubpQa5JeFBVjok/ltSIvypsCbJK640aj2CKRkv4JMLZZuhv96CWw0D5+JcH3pHu70DsMx8kg6dELbuaWfvQFhdRc9qQ5Z6bUFz8tE6AttQFjBZCeiHUtfF6U/HRnIW/MLW8kQyQwxEwA5S+rwrrPMbGgh2Xm9q77QEY5RtuytciTRyHJ33fCnYqe4Sd3bYyL1Aa3zF3yF8SfGMIwzPcXp8KGSoa3IGTJE/PN7kAGVQfdtTXenQhuHPp+JOjC0IZm9v8AmJAWMNG5Pk7Zk/hR2xx6vuIfCPSuHNdoA2D/AFEmmJrC2uRdyBeQpZCkb0j1Wptvci7kkFg+LkkieR/PkpGFwxVFdBHObhE76kKAI8MZyFkIO/7lIHD6kteAZfuV3aEZk0YcIO4R8KaKZ/MxSsCmehqLs+EdvyTXDcebOP1LRsR893JCYtUbDBiH6UWS2Zxh7mZE47tU/PC9PITN4PEKa6izLcXqUlB00kcMuZxtKOXST2prqLJ3S8XckOdwoAuezElNS4kMtZHIcAge2MBLXLbzUc6OWRyexufShpMU9nAYzjYwZyJlKPGICDQHu7tEKKvYcpOqK44zhLI2cS9K50q0lxanmwmenejjKoORiCqJyvAW6mH6lUvn6kITVBHuTbjonDvyE8trpB71YUN8O5IBtud3t8k4XvQ2sT6vyUADJI5Wt0j3D3MiIbhzYHs6bvehtFOXHweHxHs7xVksACa3JwXRyHn4k77O2WbSMSUtO5HsjtH0pcIBi7XTb8KLuRFGYlqDoTF/JMASzSRPtPNc8WXhQAS59SXV5JWoJZ1Dou9yFy0QUK5xfPJJycmSH37l275IADc3kiIm8lzu1S6eSAO6W5+Jc6km80rbdyAEROPJdS9/iT9PRnUaszkI80r1KjHYYYXItUXD+SmexmL52OkVLJd0Oo7hejRDt6dUcMNxbtoin/Yzt1a36kXs5kOrPb3I7gajtNWPTtmDWj6VK9ueQCMme74WVdwzERzB0UUjCW93uWYDpVDyGPO10dRUNGGWe51H41olk7ESbuuIWM/1Mgsu+zWJPhtZx7LzFrQHwivTewGOb62N32nJe3w5ryrDaiKGImORhz5+9XOG41HhpkcEoARbn+JeP1mBZ4NUfSel9VLpZpyfB9BR1UQkIPLGOfhU+soQpwjeM2MpntAfMl4lQfaBPHUlL+EeolyutWjxH7ZIKjC6CMKaQK+A77xMRHNvEP718Xl9L6hSWh9/i9Y6dwbmzX4kUuGzHHVx2cN99vUK837adpn45RxHybqJlFx37UMXx72r2xxl9oBsyFrcibpfRYDGMQq8QqAkqZHlIQtYi8mX0Xp/p8sfuyeT5L1b1RZVphfBbh26q6EysdiL5KeOPYriUPHeMDEv+H4VjafEDpasKmyMijMTcDbaeq9A7F9vMKjm7US4nE1P7dDfSwRNcLH5D5L282PRXCFnzWDPPJ7HOjJ4li1ZGf4h2i21h6VEjx6eN89Cu27tyaxTEHrpSJhe3O5hJ+lV2vdmu2GNOPg8+U5beS7mxCKqAZfZwAo2bP4lUmTSGRugLPczOhEnHTUlSjqS5OTJFzE308lwdr6dTIWHQWdkhF8u/wDgpZqlRKOskHxt/BcCucS3yMmeoRbVR5htl70JIpyaDnmCQyLW0kxJNdyyFEItnq/cg4e/nctEkcw0knxp7dXztTZR689quwOCVt2SVzj+9K3zXRHd6kWAtbkn/qRSwnHa7tZm1zIzjDhEbPuz0DxIsANSudga1LpbVCXlmuXP6lAHbbizzRFnaOaTbue1JyceW5ACAXJ82Z9yMYzt5OgGY+5GFUd2roAVRG42Pk45slFmPN0pJnme93uSIn5IsCfQTfikD946rlTCcdTBsYRN9LtVDjmOGUZGfcKeqcQ40sRBHwyie76kILNPQyPNDGzbnba/hULGI7oRnyut2kqQsSqL72ksy3bVKDHDJiaSJiubX3q74Mq5sbqKW2AJ9bTK3+CjPMdlme1lIKuMqX2YGYor729TKERXc2UFBdyG21IvJIkFnR6vhRDJaWaFJACudSZI2hEGZ7pep/hUVvNHcchaupIDmL8XV7rufpSPLIeYinSj4YgcjXCPhTI9Wp2iqAMY3kt0a1vFmpElKFG4s5xykYXNae0VECZxusd/hTdzlzU0AReHNEZMTZ6kXem0tyoAtc83ZkKSXi7kFiXe9cS/NapASS63NJuaCDi7cXmuEW7VF8KCqEMx+t/4pwaqeMs2kcf3psBcrmZrrWuJCQnYJ5PkSCSVHiFZYRtOVobefJOw41Xxl+HVygXwmq9hTo7S1/pQJl044NiGFQGdVVRYyRvxil3RO1217uaaquy9bDYcDR14G1zFTHft+XNU7809SV1RQzDLTTSQytykje0lVhyNGLiWTtaSHW7mrH74kqBEKyMKoRe7e1pfqQnS0dVccE/A+CX/ALkDsixlLIcQA7kV2wfenwrpYXIJbyt2252kJIgwmsmm4dPTy1BtuYYAc/8ABNVFDWUo51FPNCLv1SxkO796A4JsePSU7C0bSDb/AOYoVfWPiFUc57SPmmCG1u5C5XIsaSRIpRjKQQNmK512aPhmcbbhbkmoC4cwm3hU6vFhYH80CZXmTELadP8AUr7sbhYYpUVTSYvS4Twob2KpYi4vwjl3rPuO5/mnIpjhPMHtQNqzV1Iz0sFK8eIRVRTRkR8LaUL522kmnwfYJxY2F/VaUZiQl9SzXtUnrRe1S2/tHVWLUlVWLV5OMEtWc4w5iFz3W7vCmPvOo/4n9KimTkZO+STk6kr2kl8QqJhseR7fhTRSbcgbb3+9CxaqfXYk9VwnfhEQNa3DjEP8EUSNYdUSYXWRSZ2F3r1qjp7qGCV5Yy4oX7HutXjsRNxLze7/ADL0L7PsSOshKllBwivshPLaT+n5rowSp6nNnja2NKFOxd937kbQ9OTblbR0JwwickbDFna5F0pXRjdYzEK9LWzyHJlcMNrFp/JV9VWBCXL+St6wjm0DaPyVJVUehObvd3JPguBHLEmLmFyOOQJm/De74S6lCljaPnnchbMX2Pbb4s0XRrSH5o3F8/CmCz8k7DNcBRyHtPlr0pkxeN8ny/ijYBFI6XGb32/NNiT565W+lE+Wem1TsWPw1Rja7Nb5K3+8ArISOWKIDi3PLFtI/qFZ9pGLuTgScMs22kqUiHHYuvaIyC+M3HLwl4kDzXc81AqaiUpcia+1vChjmLc/V9XhRuPUsTK0M8j/AIJopnz5vp/JKKsYmydmH6k0cJi+bHcKGyUif95XbTZh06hSLEhk2XuoBFbpk/1Eg4m/N2uL5KWwUSUZBMJavuTRxsMWQNd5pppmEciDangJiDTP8ymzQaCa1iBxcdVyWRyHLS4fEnihuLM+lNTU7xgTs7iPxKwDo4TkPIGch9WfJdqJN5M7dO3mlHWBYMUmY6aGPd9XmhOnjz/+4Eyfw9KAG+I9wt0kuz0sWIQ8OVuW64k1OJx257S7tbV2GYiMWzYv3rkyN+TrxRtGMxKllwOtJ42fgHdtLpJkxsmhEwzEB5F4oi/6Lb4jSxYhCUMrfIh8JLISUf3HVnEbsYy5b/JYOP8AI02/iPjikk0YUlW9rh0a7S+JNRdqsYkcKOKs4QZ2AOTCP6k1NHHVU/Ejz4WfV4o3/wCirZqXhw3X/ig+o/8AMVDs0SQ9iFdXjMcdRUGZ99p7UWHyBNUWHO1LFldua5VxZkWb7kQCchZAzkShMukaCWowsgJoZaj2jMRDiMNj+q5NQk9xS0z2S52va/Uox9namGminc4hGRrmG9rvzIsPwueasgiCrpoCN7WI5mEW+pV/6L/9SbDiDSTEBx2C/K7uSrKMJC0Zrsk1UCBPLGDiUsbkL2vcJf8AolT4hwzEKhnEenielWnSMXdkX7tnGklnAL4Ae17X6fyqvKGSQiyB7m5j5K/9skp5RqKQ3Ev6XTtdNR49Y4RPR1rN+IQ9Ll4VLj+jRTKPDaOOqmyllYB7/UtDiuE0FRQRR0bGEoNqRncUrv8AC3Jlm6kZKOrLMOEYeFWtFiDVEWmXFFtQLxKoU1RVlf7RPh5lFLkeT+aizTFMTuf/AOpS6wWkMjd7k1ww9hJ9Lr+pZydDhyRbvyqTQYhUYXUjPTSlBO21jHq5KNY/uS8OSgtNxdxLTAaOpxjGKejpnD2iY7Q4j7bnV2VPTYTSHPFVvBi8E5RT0JbhIc+Yks1QVjUMwygF5t6vC6fqsUaoiyemjCW+/ij1fSsJwcn/AKO/DmWJbfZ6Tg/bqtxaHhQO5SRtc4eL5rR4b9p0uHiTTnaPzXhkeITw1HFjkID9QbVx5jmfWR7ifqzXkZfScWX5H0/S/wBTdR00Vq+T6Hl+17DKoAGar3l6WuVTU4keKdqYnjdzoyhsYvi5rxSimCGX8Rrx+fJ1vMAx6OoqRzlkAoYdlx+LqXBL0rH06bxH0GH+pcnqM1DqeD0MsDk9ZB+9B9ymMwZyEJPoygv2uj++6eysCWnkpx2i/jcuStJcSMsepaS1ylCMjtHdz714cseeHk+vx5OiyrjyRKzD+DtklkIhbp6rVDOGIR0aS7u0Uvtd2ij7N8DiQNUcbnvtJWOEiGJYbBWBG4hMF9vVkKLyQxrI1wZPH088rx43yihCEI9WYvfd4lHmp2K9gzC5aCtrqOjDMm2+olA+8sPmhGTO0PhWsJTl7tTkyxxY/ZsigCnlhqRAw4sHeWfR8Sj12GyzSbGMyfa/py9SuJsUoiKwM7xf09Sm0Iz1ULSQU5SxHdYQh1ZdS6+7OHLicKjiyPTYxFR2brhEsqbd8Kj0HZ+r4xHPA9gc7l6WeH10IFIdBKEQtc5EHSsbjnbiKlhOKjyOobbxPCK68OfLm4hE5Oqw9PgW85kOXB45pCY6eSmL/iCz2/pU+HsW0NKNW0nEskHp6lHwH7QHmYaev2Sjyl8L/UtDDjDRkTsbbm/ilml1GN0T034mdbqQx2k7G1dDWhUm90VRBxQPwuD9KxH3bPHNZxWKTO34V6R257eQfdtBA5wzjDTsEYh1ZekvpXlJ11WNQNWeYi76fT9K36NZskfeef6lk6fBNKErJJjUd77hVViPEGUuIzXOy0dNiVJiQi0+UM7+Lwqmx+NhqbA3Wsy9LFcZ00eF1coTw3BmdlJ7yZulScPmOOYjDyUacbZCUzCJgp5Tc47hXpS+B83g/wC1WSJaqSTSTcKZMjsAWO4c/F3Ky+8KS7Nqf4S15qu0F/8ASueJ6eTz5scrKe2XIDY82bpVhUY1JVYbT0ckQRDA1l0W0j+rzVXbwxvjyIH5p2qp3p+HvE72uYg3Kmk/Jgm8d0A0lrd93qQbUn87l1hHzuVoxuzl27RIBdGIvy6kQiYnbohsqK2GxF5O7aiKPT4k623ltTrC3c25Yt0d8EmRwjt5t+pdKNO2vnqkW7yU2a6IaIdw5pONrfCne/PJIha3N2VWOiLLGxJp6fblkpxCy77tCRszPtJladG43er0po435Oyt7fJAcLW55K1kMH0yKnhulw3VmcLEKY9lfK5WpmEsDiQ+G6XD1T5i4vk6afq+JabGDjQNiVu70iiKR/JCxPlnkggRblwR/KusVpd6T7nVgcuK5D4s06Q++1IRZRsFSAu00SEdyMStuzZK650AC4snBLcOiR5edqGMbj1LagoCaslqH3m5C3JKKG7m9q7wwhIb+q3pHqQHI5NYO0fhXWeaEZRxiLMzEY8/SmXkcrmd0TDc6cGHXmgBsI3L4lJhhC293t+IuldKSKENMjP0+EVFOR5tXfkgByWotLKN/wAxdSa+b3IfcySAFtSHcSXckgBNySSSf53IKBRfJc6hStQBLp8UnhYQzYhb1Mn2xZi64/0qsTn+ZL4gWX303dE5fU6YkxaeS6zKL6VCLrSLNFhqO1GQyEzPcmkUxAUhOHSm1IEyOheSIZGdiufpHuSKntPJupMRzSRmLg9pD6WSeaQn1fcmgJ33LUFgsuJsN1PFM0Jl73a5Vwkn5ZrqYR4jlm9zj4UMdLJIIuwPY+eR5bSUL/Zbr6LGnKkLA5xOP/fOINh5v0+JQP4Joieyx32tyFCPzVJCbseXdUIkAiXq7kUoyR2597XN4lVGYJE/Uk+Yhm4Ibn5omkPvd0wBLMX5Wp3wFftybYPmuAWuboxkATzkC9kANFJoOWd3w+JGNRJ3G6JpG5OzW+lEIwcndSwENZJfyYrfUnQrmt3x/pTZwhIROBtb3JooXHvBGqC2STqoCuzC0e7RN8SDlkghheY+Hfbcyat2/F6kkkGwZlGJaMyD4V235pKyAX5pdy4Qskgs43VquhHc4rjijiK1uaACKFh5ZoSjt5vaKPiHtfP5IimD0XElYDTRuXJrkhjPbo5KVETRkJ2flVpTYxGLizxMPxCsXka+Jrjin8iFQYDVVxE/DeOJn1IlbxUIwhZGz6fzRj2gcQsvcgd7rSQPjHGfT9S5nOc3yejjWCC8gnG+fJNGJ87HTpYgMh6M1yX3g3hZiLLpyU+4f/G/sZ1t1BxStu1yf6fSpHtglbp804E0ZDm7MPwouQ1CD+yDw/PpRDGxFqDfmVh+Hbk73eLaieOIRJ/co7hosUWVpU8YtlYxfElDhsNQWbxsI9xKy4cVvK74VAmqnjOsbNxEG2a9Kdt/Ep44R8k37vjjcY3Zi/cuFh8RF4RLLxMuwScSEM/Ew7k9pclydKjBx8FV91nCeYPt+J+adko4ybMw6fepj5EWqExZS5MntKKK2aQBIWBnQRWCBHJsEuZZXEKsLWEuVvwrhxgWjgxC61TOZ4m+TOlG8x5B1eHRSocHkkHNzAFbcMBLQGG3xZLtvvWryv6Mo9OvsoKmjkhm4bbv3JgoZBubJ9vuWnEWyzcGQ8Fs9QuuR3WQ+m/RmuG4u97OnAyFs3b/ANyvJoY7Cay4VXVcMYhoDDbtYfNXvZg8TgR4qhvJHcEj7GcrkzD+IYxhlz8Smx0+7iZslIqPI7FS3MPq/wAETUIEeb7iToZw93Nd4mpPk6y2OhQtcjEmHxkGjNyQDh8VvLcKlMXEAssiJMyZkWj/AMkJv7InBfQ7Fh8JQic+Qi76Fmq6sqKSOrKONm4QbbhbaSinVS1FR+IZlkxCyhy58Umfq712xdHnNEyppY8r4Xez4kEJPTsT5fi9xe5MAR25Zv8ASpQjt1SYJUOw0YTAL8Xc7Xc0UmHxjrfb+9QyhbPQ+r3JFTvZlftU8CGp42jPJnYkTCwsLubXE9r6dKFrRYmSObiELO1os1qCyY1LT261CimIj0PcmdEXEtHR1TFQu5EO1kISPnq+1OaW55qRgsTZJJd6EtroFQV3zS2obvkibkgkRZp2GnOoOwGuQALkQt4Se1S2rPY2JouvK27yQFgcb2PixhkR+om3NkmDK4s8kD7izS/MyACH3IUX+VCRbUFhaLvvXLtPhXD6UAOBIw62MX1IuNtFsmHW5NdI6IdS3ZooCZXVhVlWcrMwCT/sx6RUXqXUkEHLf1In5oSS8SCzrZ+FJJc0UgdSS8WqRdCCDnUurrc0JIAJuaT81xdfmgsT81xL5rniQQdHPkpVeLQhFEPc2q5Rw8SYXbpDc6VWXGqTy+lkDb5IzchSu0SIbLV275IKO6Wavu9OSFIsySufkggW5Jd7km5oAl4biVThdSM9PUSQEPiB7Vc4l2sxCqoSpp6opYJG6Se5Zt+a4ix6ocqI3hmIDBxL4k247R13elTixQ+KzuEZ5BZuBRhqLTE2DcPuVCGuluanzSNUUY5m1w+FO4Z2gqcJqQqKfh3g1rcSNiH9KCpxaSugGAwjEeIUtwgwk7ujgLZAlHvbpQiNw6M6cKN8xjLaWdql4rg9f2bqvZqyM6eUgY7RfR2fpdH0VZAaMyfk5fStfhn2b1uJUVVO1RAE8UDzBTZ3GeTZ2+51mQzImZmk6vE69M+zfFAj7QU9PxHMJg4TlGG0NquPuMptpcHmh4fPwjPhFaG5y8Ki2+9ei49gpdn8Uno5Ki2nqbwfTcweZCvPJoXhmMH8L2vok1Q4uwfc6QR8QhbNt3iJIehJZ2aj5UZxmTO4kIPqQvcJK2wvEKkZoo4JDEYz4scQvdaXnaqTjPYIeEVo8DrKano7zZuOZ2mV7Dm3hH3N5kqRnLwa1/tQr7zaS32d8ieAm23sO7JXlB2go8QpBqQnaKJguPiPbYvL6kmqqnimzELvc/D2/pUwMUkHBPY5JLLZLgGzwv1XF+ldSzzgc7wQyeT1r2i6jCVnYgNrgkGS4SZU1bUPN1uNqyvZiuqJI/ZpH/Ajb8O5un4VdvI8bkz9S6lk3Ry9rRiOFu9gJMSwx2jyG70suPUXcvCl7U+fqJINRg4WEi0u+JEQsQNzSKR8y9SbInJOw1FwXFs8tqcbLh2uDXdxJQ3kdnUm5ScS0ytSFRxh+SWhd6EukiS8OjoHqISaM8we0nTvDuDiaiXxJli25Zpxqq4LHPb0oJo5c27MkcVQYlobiKBqe7VnuRhCwjq9ydlUSIqxvG131JwRik1baoxC2WmaTZ3J2RQ+9KfNun1Jp4/ypcQh0CQ7fSnQmuHV7UxjFrltvL6Vybie8k847CfJ7lw/koAigPEKxtxKVU0pwxxSdcXS0g+abPOPezMBZdSj3cYbXZhIXu+pAD/tEnJ3uH0kybYmu0Dn6VFL3swomK3v+SVbGkZ6kpi3d6YxLCYMUptcwl6WJJie3V06BPl8PpU6lbmNcpMFOSGUHImfy2oK+lCaHjxv+A/L4PctfitGGLUnCF3Ex2sX/csSBS4TVFHKD2O+8SXPJUdEXaK99vPO4UmzHfqPxLQ1/ZeoGhCtjic6OVrglF+n/wBFRRZQzC0oOQi+4Fi1qbJ2S4ZoqimKCS8Z89JL9H+oVa9m8BObFaV+JGYgd3wll4VQ1MIR/iRHdEXL1MtLhXFp8NgxDEa/2KlztgILTml+kfL3kkv9idx8FdV11GOPFKEHCgK4Xjj6RJFURw1hEcRtcRkIEW29a+pqOx8JFW0eCTVUB0jRGNTPb+L4pRy5P7uSq2xDDuKDUWD01HPGOhSOUt/vLNUkTJ3yZqkhMXKRtzC9px5qU43EMkW0m8X/ACTuPRzjVjVA1xytvEW2pqkzmDN3sye3hrVGT/Y7WFT4tTC8jtFOG15C7i+L3e9UNpQno7XD4hJW1XQuRHJFeLlt297Kn/Znq3T4VlNOJvF2h2UjkDPO4e/RBd+H1NaT9KdCseGUsmzF/CSikVxE+X6VHk0Q7HNw7myYrvUKFA3Jd0JFDC8Xelb71xhXbbRzUgEw6oxG7uQCT5oxJtuaAEJEKmU8zk+TZiobyXcmZBxHuHVTRUZal3FVSU8gSg/S4960+C9rMRoayqqQq900PCcx8uq1YIKox00RhXHdk20Vx5MCmqo9np+ulh92xrO1mMFiVNSyHI8k73EZLQ4D2oOnwanjCUwlALHtNeZSYg8zZO1yfhxg4YeGAMN3MvEuefRqeNQO/D6tKGZ5G/J6DFJU4pUFG072FcTR9WSo6YqkqyWiCViIsyc/hb0qhpu0U9LUhKA9HhzQ0Paisw3FixCnsCcrrbmuyzRDpXD2lZfUo5Gmy3rBlpZcpZXMia5tVfYD2glo8LIAOWQdRAeJkIF5rATYxUzSiZlcTJQ4tUCZO0jiT+lXLpd4UzDH6ksc7gbLGO0GMySS01TWVEF7WvFxOofSqMuDGwg+Yl/j9SPEsSftBUDLJsqMhF/fk3NRZhcZuFOO4eR+pb4oQhCqpnH1eXJllvJ2h2anjsvbMifwltTtNjFTRxZRncPTaXhUA5GG7N7UBTGVuu0Vr21Je44l1E4O4OiQ8xyHxJN5p0KrqY2cyLaUnpbyVTLWEJDk93+VSYaoJiyfaq0iQs027kx18tuXS6HUvG5eSI4+IRPnb9KizVXDayP6SVJA5/ojTj+IWeXNP0EbSETO7j6lFIrualUWfG5d3hSl4Fh/7ETxp4y0vf4bULwt77viUq1srslzTPVt2a5bZ7TjAhx5wnzUylkijlCU4vaKcbs4s7c03LGxc01CLxkR+Elfkx9qdMZkyIydmcQJ9B9K70sn5RAiKx9xKOO18rlaOZ+1hiTinRzJNCLEH+pFHlmOaGOLFqL2snQm1Fk3w2JHFGw6us3Rvj2vgcLJCQ7kTdyTFtWZ2it78kNrkiAdubuiIe/xIAF435Z3JW91yTk1uWSTZWlqgq6BfMdM9yJh7nXLviRfwQKzjiyG1ss8krvftTNRIedvhTRE3Q3UkxOTplhYtV0+nN0h2+a3R5k3bOHHsQWsJZZ3Izk+abbLmKozY0Y2om5Iuq7NCw2qyQvc64+fLwrpC3PVLuUDobPrtTjCyHRCJPn8KsQ5a3PJdAdyABce9PxbT9SgPogWuWq6w6J1qdxYids7efwppy8tq7jzQh225pHJcOgWimiJxfJIS7kAJIdtyW1J+SAEkhSQVQSS5auoASTckK7+9AI4iQpF0IAK7vSQt70VrlozPcgBXWqVQUPtTSnxLBD+pRyhkFiZxcfO4Uoag6cswSaAtBwuLLJ7lDqqEKfUSchRx4sfjBi/eo9TVHVW55CPpFSkwGtRLQkXEuLMmuQjkull9SsByL8SXJ+n0p2SqOOIYI5DGISuYfS6iiVuqSVAwuos2zQpJJiYXhXRzutFc/iusOiBBBGxEWrCzJCO7M2e1CO0SzZy8vcilm4jC3o2oAT7n0f8qV3cg6kKAHkNvyQh1I/FkgBXbcm3eSV1z6pEVvJDdcgBMTjdkbj4SSErkkQdToolhXOhfJdSQISSFuaJAAXdPqSHq7kvHoiIu70oLFruye4kV1pCzs1oobn3Ii+W5ADrF5JNt8iTbEwsiErrc9qx1KTD1zzRXPnrtQDI46tuJl0Scmd87RU6gEMzlzdE1Q5c3dMENpZ5NuRDnkWbXI1KseGbaNrunRqjG3v+JQm6d3T6kcW61n6VNFpsn+2OPN/0p0Krd6hUDTPTMk+Fn5lDSNoTkWNPVcO53Dq29Sg1UzlNOzA34jCiKMx8Dp0Be7VlmqTOq5zVEqimcqaJurS1Srju1zUeGFo2HLvU+npTmu9LeJc85JHo41JoaLJNvtLmp8WDySFyf3qZDgJkWsdyyeWCOpYZz+ijt11dCeXJupapuy9w6haSbPsq8Zib5ld4RUrqYfsp9JkS8GZEdqTQnNILAKu6jB3vJsrbeYpuCjOnlE7XLTwrTuRox7EkygxioPD5oIwZiJ+dyiniUt+WUZb7drqf2kj/APqFO7s93DLISFSHoz4esYCLtqVi6FJUjzprI5uihkxh92cbbfjUKbEHqLs2t9KsMRp2jiJ+Gwhn1ZKrhpXmAHBwIiJxt8QrpjVbHn5HO9WO0dPb+IbsOfL1K2jhttvdtqhzSNCA0zAF52i5ZbmTpSWsIaac7VL5NMfBJDOY9dwtu+FSHEB1bPytFDR4gEMUsbhsMCB9P6v1KPSYg00Qs/WPO5ZNM61NfZIcW5a2rgQhIYA+0TcRcvSmjrgvyZn2+lNlI491viRUguMirr6VqHF5YBlCUYZLeLG+0svSotRumI9bXfxKxqKc8QqpahgALn1EdqhmLyDKfTZltXUmeXNcjUIhxAd87G67VKYQLUNwqEGdpP8AxU86V6cANnMbh1VMlAWl5pDlll1IwJ+bpGVoFoykdEUafcXi6tqKOn4gsbs9qePIYJTs7hHmpUFK3s4P4svNFjS2kRHp4ybk6belDLvVs+HlGF/n70D0p8Ej6hFtSzRZTxlPBC0lzu23pRnTgOj/AOKfw8WKE3d35pyujtaKXLYbOLEqIrghjC3PxIhFuXiUqIo+CLu7ckwZMRckBQ1MLbWbTJkoqcybcziPchLK/L3qfU2DTk9rkeVra8kEkWs4cYg0fVlr9Sj+rJ9yF8/F/UldbogAkkmJyZD8KKICbkl70cNPJUXMAOVopRU8khkDNaTNqJIKsBE21Cf4ZZE25CxP5oGOEVojnlu9KVyEI3ISPLa3NIhtLLJABeJLqQ7l0OlSQcYvc6Nc6uSTjp3KhpiuSYkP5WQoEOrv5XTd3zSU0AaSASu5p0hfuQVZzvXErdETC3N80EnLfkl+V1y3XJ0UeZHY3idAE2mFqeneR2e4k0AvbmzPqnKkeHbAG4vhSueF82fk2qCSGW4y9KQ2ExZvb5aIRJ7tETc+SCgV38zrg5rv5XQWcSSRdyABS7+S74dq5381QHf4rtzkOWVvmuPzXGJxfPpUiYXSSOnEimHLpz800ihy4wZ9OaAZMrxcjvy7rU7X102MUoT1M8k88bDExSPcTM3SKarI344+l01T1DUryxuzSi+1UShppIu9pP1rR4dih0cMFR7QFHw3YgGJ97/UsuWWXfmkI7hR4G1Zs+1nbwO1WJRVclJHTyhC0Tl1Xv5+5Z7FJpMQqDqzNjIsryzuVd4e5E20kC0rwc/il3KXSVUVPMBnEEoC+okW0kqqojqpTeKIIr36R6W/Mgqyyw0sIqsCngqQjpa0N0dTuIj+G1UI5kdjNd5WqUeHyR0YVJs4xGbgxZbSy6kADwwJ7JBLLQhR5JDGqOFxBi/7VoOzeHy45UjG7Nwum4+lMdisBixyrnefWKFhIxF7Sy9S9GwfsvSYaEoRO4D6iO4XHwraONv3GGTJXBAw3CTw+EwN2sPw+EX+FFILxtq25WVJfMJ3ZWRtcZF4U1MIFdnnct0zEptPqQdKmlD1ZKLJCY3Oy1sgau3JdyaKN7s70/7G/s3FY2EM7dzpgLiBtYM/em3+FmTbEHef6UftHD0Z2QAnL9PehK0k08j+d37krntzFA7He8nZuXhFcbPytTHEPPm6MKgh57vqQIlU2YmJs+34lMMoyiHRxl/pVY1VdbnkKlxTBIOTOghoK75Lr7i0QsLFpmnRjt/7UBY7FS7b3kH6c9ycGNu901aw2sz7lGrao6WMXiBjNXaFWxaQxwXZmBF6rXXKkqalK/hMQ+ESdZqbFq2QcniYdfDmKi1NdPHsd3EfiU7jWMlVWIRyTHnmIk/SKYjrrbmZm3Na9yDhvVRA+gkL9KampfZybPIhLdzWTky6RM4l2gSR3eldEZRHJ2YviUKCEJHzZ2u+SsAJx1fIkN8CocAnK5unwo2F/NNFJ3ZJwJreazbZqkh0RLMXHpUHGMHbEKctn448i9SmjUXcjdh9K7qQ55vcs1f2btQ/iZrAO0kmAyy0VaEk+HExDwM+h012iwmOGYZKd45YpWvhIHu08iVtjGA/en4kdoy5eLvVPg+IOQ/dVRwxiI7WlMdw+67yTa+hJ2UcUh05k3q5iSEyYi0zt7hLuV9i+BnTmUbxPxYuR+E2/wCqo5IXjfI2tL0rFqjZOy5wbFI4aCWKdwtzttLydB7ZRU7h+JIZM1u1u5UxKXhmFliRlkbAA9ZEmmS4osZsciqJRBonAe+QjUOauiGovjPnz0WlwrC8MKKXD6yIgil6KnLeB+fy+FZrHsBquztaVPVB1bgkHpNvUKt2SqZcWuUQSB+LEbaEPeoGI4aEwceB2KXxxi672Z7SNgshR1EftFFJ1h4h+IferbH+z/tVAWMYVKEtE24xF7TD8qq9kJJxZjz3PyQ7k7PYTCYX7uu7zTD7hXOaiHMbsmRNySEVqMK7MhCIS1eRk/KIX/SrSsHOjNeHP1J2AnjPuWjxjsu0kR1FEFkoNdNSeLL1h7vhVXhlDFJGMrveXp9Klw5oXcrkiTCGROwOBd4qMWS1FbQ/ewB7Q7RVItYEpbRJvDd/1VDWYbNh8rxVAOEo+EvEPqFJx0KUtyKRWpwITkHNsk2e1PQTNGBM+0uplmy41fuOBRmR5aClFH1s+b5IgrCjPNmb+Ca4x3k/qR7jZ6/QJCQ82SEdyLjd9lyFpHItFRkx0KOSSIjbpFD7O489qlBRy8K85GiH4nT0VG8nICMe4iWW9HVHFv8AFEOGSOESzByRUcfGmzbaIup/3W8hCzswoY8PkjqBOxhYVPcTNnhlFq0Sq6NqWYTiyt6bkFNM8zmFQ7lpaxKwlkixKkBmt4pPp8JKv4clLMUUrWm3JQuVyE7hO14FNRyRtfoYC/5lT1FQ8hZdI/CtRCTWFy3LISDaZenNXibfkyzxSSkggG4ss0iLhllqKXE4Yi49QrhE8hk7vzXScQ/7VIMeTGmP3o3L8IfmmrvkigsNScNktrAJQ2zzRRyPG4m20u5GoF5WVBxzA+aIpJBMTv2kqY8QqC6zYv3Je3TyMO/pG1TqVvIm1cjyd9wt6lHKR93hUYqg/O4lziOXPaRKtQ2kPMT3av8AzTsM34o55fmULq70Qlbz3KdQ2ZdGJxjrtTIybv8AUKgBM9251IjqLXzy2rJxOuGWyYJbOdqXG4g5NltUMJiJtUQyXclGp0LKSuM1uTtclxrtXUW61d4lvkpo0WWh/jOWiQyOWnUo5SNpr/Nd4j5D4RRQd2ySRH7hS4jjz/cmCJ+aHiP5o1B5NSUJP35ap24PV+VV5TOPS66xXdbI1GsxKKa3l1Jo5GLqe7JNOVty56fJChREsrkGRDb8SB/k6VzEXpXCK7vVpGAB9PNA3zSLkhYn/KtIkBfNJxXVwtzIAEc0mz3IrmEskmK5BITDuzySEbWXETD39QqDUBiuTsRWnyTbC3NExPHqyDP5EV5jIi1581xsu9khHTRLp5r0DzjoRyFEZsFwNzL0rhZRlln+lLiIe9SAn5Ln8V3u5bkLZoKCSQro80Ac7kkSSA2EhRJICxIS9yJJBJy1XlDNHJEDAwxELW2+J/eqTvR1M3tFQcrAMVz3Wx7RZJrYovrbWFnNi+IlUYjw+NnFkXnamOMZBY5PaKDuQlqANwokNvknCyHRsyTDUFJy9ySSAsSSX5mSQSJGgSQAX70hS8SXyVIDvSuF1aNtS8SVtyGB1JJJDA51LokkIpGPcpYHDFIV35pcP3osBJDu0ZJJUARF3ZIUWuW1EIluUgNuOiQ5JwhdDbr0oBCb3Iuls8khjfub8ydihOaYYwZzIuQioJY18kbRmTZszrQdnuzb1V0tQ9kQvoJd6tazDaenfNo2tyUdyN6layXJiHjfk+1K20dGuV1WQxE5bFBenAuTWq/JNkc43LX3eFN2v6UR7RyQiT2vp4lBUQukc0XEcS+aEZHkAmfLaiAXLR3YUFCu6lZU2HhNEFj8+YqE0dxcOz5EtRgNLSUZgUsjiZeoLrVhllotjbFDeepWSYSw8s7iXI8NeM8gd7nXqNHT4XUMITuBZ+Io7LVbHgOETUU9RSRgZB6X6l4s/UlDho+lh6TOa2TPLKTD5YzFjZ7e8VpIuz4VTfhxuYtztZWeL1GH0+LUGFhTFfNGJNOrSnGSlkvglKI+l7f9Swy9VJrZHZg6WEXUzL/7OtxSawwIOYkyvqTs2ENF7RPlBTi1zkXTarAaqMvxKs2iES1IvEo+IVR1nZ7F2d5KeCEHGOMm/a+l1xSzZJ0j18HTY4W/JY4dgdPJwnOByA2uAh6XVzTYDEJ5vGw+kRdSOzQyTdmMLlljacuAOZRN0qRXZ4fCJubEB5kHqXz2bqcjyOEWfZ4OjwQwrLNDI4LBaT8MRMuaiz4C8gFkwj4WJY3FftG+75SjGNyMfET3Krn+1aWSkM3Yy8LCT2ruxdH1cuUeR1Hqfp0LizSYjS09GfDNmIsvD6lRv2go6EcniE6gn8SxVZ28qaxjZ2a11n5e0Us0mZsAiK+mw9Fkr3s+C6r1aLn/AMJpe1uIBVVdLO4dEZjtfvUbF+0UnDFwYbsh2iqCvxpqqgCIAYZbyJ5PFl5KsiK0iN3uIV60MPC2PEydTNvz5JVdXSVh6pqgm4Mpa92ilUUgYbWDUSRjPwt1pdKgnJxjORtpm7k45bWXR9Uce32S4MikKSR2IhK5PlUcQ+TCXqUMdocuXNC5aZ58/CijRTos7THLVrS+JMTU8skNRLE2wAET/eooVDxlru+Ek/8AelRHRT0zF+FLaRiPiy6UqY5ZFNA0czE1j5XN/NWLDw39Wg/SqejkYZSd/JTDxC0yfQhIUSQ4TUUHWFBHiEuXE4RPc4xbVWnNbezM9pqzOoaMCLTloqqW+R+T7eacTOb5GiG7VO+0HJo+ZCPvTTxnny2ouG+d2Wi2ZkOjNaItf1brU/LI3BJmyIlD08TI4h8T9KzaAKWqOQBjfIRbw+an4ZWHNVwRSWjETiLl6RUKKO7uu+FWmFU7QmDmHN2L8rKH4NcXzRYdrqH2HEyAJHKD+7u6sviVBLUSCFngy6Vo+3tRBVYrEdMAAPAa+3vdZM5Ht1yRi5irLz/9jS8CCoeMSydtVw5DIdXTbDuS6lrRziLd/wAk/TVjwhIGV1yatbLmjpxivHiG4jkgAqYeJOL5fEn66ofg8Ntok6EChjcrHfkmqqRpGHJ/idADAcsmbVOQixTAztcuRE0Z5uzF8JJ8JKfMXeIxL4XQADFTk+rGA/C6KOnCYxYDe4n6SZO01LTVEwgdU8Au+skgXWq3wjDWpyKoMHOjB7XlF7bi8h96dWQ2P4FhfBmF5je4egRXMawfiGUlOxAeRZqdJUHMxHKDyRH0SA24S+JZzEsScXKCKUrfGWfUqoyVuRUuW5LxfEuNz16V1svzJUdAQj+pGEbyGIBuIkAJ+mz4wmw3ED3WqQGH5J08xfJ8i+lO1Y8ZynELRztfTaKacnkfPTkggDw+5dSYWt62JIJGjctGK5rUAAhtJOWrt3cyLAAdvJdInLRdtt5pNtQBzQU5CLySiDdRLlvyVhhkJCYys9vhUiboOOEITIMtwjbcXidRa8WhcGB/y+Stj3H+zYCHa5ep/NVFSXtleQBlaT2Dc6qhLkap42mMrztyZyuJdpo3zI/DamZBtMmzZ7XToFw4cvNBTJA5lUEbu1wepBNz5bUYk3Azz6n1HLqTVupE/pUhQ1a9xO21WWEU9FNFO1YNQRZfhlEYja/xbVWtnmjPiQnnq125VYNFtNhNNePClkEbdb2UDE6eCjqLKczMMuqRtyaCSSR9ZLRyuuJ0E0nGPPW3pa7qtUyCmN27c2banAhcgI2baHUhu2k2a53IA4+Xcl70l3vQWcRBluza7P8ApQ3e5JBA/TFTjMPtDSFFkWfDe0uW1MMVr5+lJJ4/FntQBY1xOUIGz/pUDX6VPiLjUZN4hZQNCl1e27xeSoIsC3VdSLqJme5K3vQUznhXeovenGk2W6Wpv5IGOxiGe8X5+FOPCxMLtI3Tr8KY1tSuf4lNASGrDGm9n4hlEz3tHntu9SDiSSDloOvmmgyu+HvJK7u0VEFz2ZxiXs7jUVZleBbJB6swfqW6qe108dcEUFMwUcofgSztbe3/AOteXAR36PbctDBUT1GG8Oc5jqKY2Knjk6I26i0WsZte0zyY0zYYh2glKh4lOwkMPWQ9JSeFy/0oMOxo6yG2c4yMvEPes1LjEZTyiEoThVgN+ywRL6VzDaxqMyA9pN4lanTMmuDYPIF/cWialjYj12/vTUMjTQjIHS7XMlNUVcMUkUEURwSuxPxAuMSb0l3LpsxQEkLXaNchjhe03dwEe8SUqCSnrKnhxSPAbt01LWf1ckVRRyU85RyM4mG11RLK46dhMssiEeRJp433PluVg8NtrO6bMbUDpEMYz5uDJcPcOTbfiUi20s80BZ97oAY4b3ZO1o96AhMmzyT7k5d9qEvLN7UANMJ7tEQxmRdwpCL+e1dIfJkCocAXF88+XvUoZn263KK5bdGe7JCM1paM6VhRaRixau1qdOFi5u/5WUfDqgyljCxpLn6cty0I0J+Nmi/IqXuIfBnpaNyLJnkLy0VTiGG8YhfMxNboKFhLruH5KPXZ0r5AAWv4+pDiCkzFU1H7PDY7ud27c3JdqKdrB0ciB7lo5r5hJjMLfkovsIC/Pa6z4L9xURxtC977jLnaydu79305KVWU7w28MLv3pj36e9SMZYtSza1Hxhy0a3zJG8fEbJjYmS4ewtG/ikykcYnvzZG0hlzfck4sLIbbe5SMNpnE7mZUXaTBQqGOrp2tt5grxi91qTl1ZZWpN/stIxeG4o43U1STlEbW3E/SraKlCuk9jqWcJXb8Ey7/AHKLjmAvcU9P098fpUjs/MGMQlh9TLwqqJv93kJ7SL3LNGjVlbiWDnRzFFJG4H3F4XVbFJLh9QJhtIf5r0SjkDEIyo8WZhrQchApGyGZvq7nWTxWhIakoJ2s/wCHJ4XFNx/Q09eJE6gxKPELHZ2GUPAXh/8ARWlNiwVlJJhmKxcWjL9mQtccPxCSxQyT4XMJxnaY+LJO1OOTVEVgfheoh6nSU68kuPNxGK+halqDCORpwA3G4UVHik+HwytTymHFa0x8JCooXkWQZkZenqdajCOw8kgDU4qb0FP1MBN+Kf5e5Qk5G3j5FCFHJNEMkDvKRu4vGLXEP1LQ4p2HCPs7S4jh9Q9bLldURi20PiH/AFLQzFFh9AcGGU4QQbcyHcZ6+IlVU8lb2ZqzqImMwkffTZ7S+JXrwQpcmGtL0q87N9opMLnEJTfgFtu6iFaPFMFw/tVhB1uFs8VfFmUlLlcRfl7lgSG0iY2cSH3KPBp8j0KqqnkP2yB3CNiuCUn3fMlnMRxCCqrZKinZqeoLrt6JPp8lTe3TjTFT8YuBndamB/eiUrJjGjRRYl7dazu5E3MSTeJY1/u/shZVAt0EXVH9KoxJx1bak42l6kOXFFaauxS5EVzpCVqQrqgByKYYxLMLiXafh7r23Z6Jnq8SMYboSNjYRZ9RUtGikyaFZFDpY21V9zERP0o4ad6iQQB2ud0jhOO9uqzmpSSNJTcifiVY81PSgAMEQBpb3qy9ujIIneQNwMqiL/eqLhsDkYbrh/wUXiOI5LJxU1RtjzSxu0aD70jFx3hopf39RxxvrJx25ELbblk7vkpEBQWfiG4koeFI3XVykT5q4RkJ8mG7dtXZseeSIQffbtD4VUTE1+jsQoN30rdQRxTyOTLWmxZrCA2f3EKqjzvzd0mJ0L9WitQSIcm/IRbupDb3t1Ivche73qiQtfEl4l1APyQAny8SRCl1c0vD3IATepEPf0oRJLvQAXfck+7uSAbkfD+SLAaH3onFG8fm6VvkpsAU4BbULCicbUMPAm+aQyOKFhStJTRVsIS3LpDt0QDmLpNmT5MzkSKCwvF9KeAuI+u0VwKOok4uUBfgtdJp0N8SaYrWQ0awkSDk8k00mpeFA5Xckh3aMySQ3ktnbt2gouM6IqWcR/YSD9QEm3hk/wCGX8CToNwuIiKZuWqEaeSTojMv3OkVPKP91IP7kqBTEUnkhYn5Lhi8ZZG1pelcTorYccrR5obu9DdoukL97W58kUFh3MSDxepIea778rviSKsSTdyQj06ohG3vZAhXMX1IWzJEPUl4rUFBDG13+KMB6nTV23kjDxZKWS//AIkQStXbo7Msnvz55rnuScbefUu888F+SItz65obvcjkkeYyc33F4lIANyXC5pxc8SAsbRNySfkkgBJJJIASSSSABXbV3S1JBVgtzXR5rqSA2BSRFklb80Bsc0XO5EkOaCbEiYUPfq6JskAC/JECRIdyAEiJL+K6qABGuOOq63zdFgc8KVyMuSFSTYkkRckJe9BQWmW1Lu1Qe9GPJSwCLLPRDd5Mlb5IhF+fiSAHpSt811x3ZsS71KyBXbeS6RW9yFdGO3X1KWAiL9K6GZaMkn4ac5HToCfFThHQkb5XOp/Zajcqrjt3KG8LkAxszkXpW47PdnZaGjB5I3C/daXUS5MuSMEa4cMpvwXmDdn48QEMsx8x+FajEfs7w2amCNpLT6bvUsbT9oKijq/Z6YMh6ZFsKDtg8MQsYCReoulfNdT+QntBn3PpsOjywcMyPLO2nZf7lrjjBrmF1jZYzLV9tq9f7W1AY1UyVGW30+a8/wAVowESdxt8hXu9Jlc4e/yfL9f0yw5Xp4Mycbjczprht9RKfNHwyJtBTLx3a5r0UeYRGj7k5H1c0bi+XwoCFyIWSZoibTDxCybqXpPZbsuBcCsecBytLhl4l59g4gNVExvtJ9bVspu0jU80ARZDE3Xa68frVknHWB7XpjwQn3Mx6bj9DJWRUrs8UEo7XLK1OzUMdPhBNHwyJ9t4eJYuk+1ABqAeU454A3WG3P3XK37GdqKDtB2jgo6urio6WV7jlLpBfI5Om6jHHaf0foWPreiyvWD5Zke1E01H28wSzM8oxyEf6lqAqoKMyeV7R6bfE6q/tap8PwX7TsEaCs49KMMRPOD3Z+p0eMYTiEkkWORU7+wRARARdRNdbfb9S9XVZMeNv9Hz2SbxZMijzTIXt33pecjSBwJtBHpuz2q2q8SrKjsTikjxsYOBEZeIVmKbj7AijuKaRgO1up7ttyn9re1X3fg1fgkYQiZbZJA3fuYlpLE5ThCCIxdZHHGc5uuCz7IfaM+B4NRhBIYmwWnduDJNVP2rS1FV+LBGICBjaPTqvJYcQMYWifOxvSlLNaJOx7l2L0rC5ubXJ5c/6g6pwWNPhGkhrKCoDETrXlv4JFT8P13N1e7K5ZepkYh2PcPpTR1X4VmiimW7RexjxKB4OXLLLL3EqoqmkCJmBgcWtK3vVce5yJP+EsnQNDcWi3XtOcabqUiGM5JMgbm/SKZYd3wp4JJaWXMHeI8rf4qmWP4hJGRCIPf5l8Sh68/CPiRdPN7kI9I6KQHWK7m6C9Jy2jl0oR3OqoBxiaS5xBPBMEdPPGcTGRs2R58k0xaIrmFSAAbSzzRkTFqhuFIdzoAdeTp0SORyActokgIbhz8kPSGed3wqS5eBN6lxy36I+IBDoD8k3oSog71PkzbiTxC8bECajkeGa9n3N0pwpGzEmdAEuhheSpicJGAg37unRSq+uitl4fXlYq9pAhiIHC7PcxJVA8OmgfS08y+JZ1yaqWqoGprpKi1pMtrMO1rVF4nUjKwhFIo2FaGTYCEtumSK0bSySta7XvQAI5DrkuXdKIuaFhQB25/p+JIt3N1zW7Rl1uaAEOXvRNyQtzUyhhAn4j+drCgTBKjksz0u6nH0qXDjVTHSRUkh30sTvZF6fUrWmp46Hix1e05XHIvCq3FMPipbz4j3O+ir4md2HVYo0NHw4JCIjfpLwCqQtzojJN6oRaVBKVhuHniFWETZDmWpF4R8SCmpXmf1eQj3rTHhYYTEFPLZ7Ub7/SHwJ+RORAxTCYRIjo2sg6mEnzJ1UBnDLvZ7e9auWbhxlGce4fATKvrhgqhInC0m9PUholMpuJcZ2NaB+H0oYYTmMgD9/uFOxQvIOyO63cnyFoaDJgcTmfy7mUFWQPClajIWF+TorWszse7Pq8NqAG1xrrknJs0gF5CyZriQB1ISQH1Fn1J0I7rWZ2z+JSAUQvIeQ7iWhoa4KeDgQM/FYOogEhd/Fd7lUUwhGInfaXfr0upGF4hGNbxJKl4C8Eghdl9SESSK0vZ6MnCS48rn+FUBlrn581aY9iXtxi/4dz9RRbRf4lUt6Voyoiu/SnWLpz/Sg0TsJNfqykB6UgKwGz0ZAZPI5eFFcwykeo+JtqEBcWEnG67lcpAEhfgg/D25lu81zSz4l0CcXyz/ACou/RkBsAPTk2aErriZ+pF8u5JxcbXPMhLxIHYNpE2mS53LrZZf4JXMIZZd9yBArnyXXK7VLpQWJIckki+SAEP9SXhy6UWvcyFAEyhK5iBR5urkw27dqdoy/Gyy6mtTdWLDKXv3KiPDGkTeJv4IUrmEtFSA6/Nd0+JdAQv3laP6kP5XUlnS9yTRkQEem17bc0jK63S23ah6m1QAd1omwPtfq96FuaG5dfLuQAQdauaeanGmCU6iSWfXOMttpfD5ql7lb4Dh9HWSzvWVrUcEYXvduI/hFBnLwLgtNJZEDCOllvq+JT8SwuopQE5IwnENnFge4Cf6vMVBrcQgqLwgF4oA2xjl1fUgpMYqKeHhG7jFnd8KpfqRFF9hWORjCEEoGFu27qFX0ZNMNzHcL+LNU1AMeJQGzRWnl+0FuYq5pI2pwGPK7LxFauuPg52DOOzOx5fpQH7RMzG2Y2t0SP4VNDK4XYXSkFvNV7iLI9wyDxAB4BPcwoeGOXfclJtLTMkGb+X9S0JYmz70rWy/9URx3eB8/mm2HUdEB8ROLXILW70bxsLC7suOLe9AweG3PNNWhd3p3aPxICsHXL+aAFaHPJyXdCPRnJBxGj7kPGYT6LUASYy4bi4M9zP1ZqVFjFRnrKZfU9yrCma4dnxc1waq3VgZBJpoax5os2Pd80/dxAsNrllxqHHfYregxyCMLamKUi7iG21Aif7K0j7cxEfEgKhlt2BcpcVUEgZxs4j8SfCs4Zc7f3p0mLZlIUe7J8tOd3cqutpy4whwn3PoQdJLWOUEl2cYF+5Q6yMMx4DMI96lxRakZdoTjP8AZ2/vT/TzVhNS975CRdRKJPSvDFfndnytWLuJuuRm/wCS65BuzUYpC7j+JcIn2tms2zTtEghazV2TXGfkzsXxIHI+99q6EfuYlzzynZj6f+Q4IvI/da3NZzG8FOGTjxdOd23uWmtaNs+m7miPdFyuH0rFZZWbywqiko8cixanCnxCJyqm2tKO2/6velSwwYhGVFMbxVV78EzfqUfFcJ4L8SJsvp8KbgkauDhmLAYcy8XzFdynwea1zTIVfRyRkdPKzcUH6vUqYhWrOOGuhnjq5HGtHdDL/wAb4fmqOqjkpZDikiYDLc4yNuWckOI1hmJS4PXwVcGXFie5rmuW+oaxu00c9Q09kuWon1Rv/wA15yUema2vZ7szSQ0cVfJiDy1R9EEHSP1l/wAlWNv4lTqi7mrIBnGOmYyPPUvUhOnjkmJ53cuI1tnpyUgKyWExhaIYpXbQx6T+lcjp5BuOoNhO8ib4muWpzlPLQy088VfhkvAnFtC8Lj6STslHhfbQ6pzgegxsY9wD0k7eL3qzOOWSwIhYYhffb6clBxbCWtAwOycNwGO0xySotTo89rKOWhmKKcHAxTDclqqyZ6yQqfEQYTfolHbd/wCqoq/DZMPPXfEXIxXM0bJkTwpaiOni5pbcl1I0AHcki6fElbuyQQK3VGxfhEya70XfzQAUMnDPP3p45riLW3yJR/6U9Q0b11TFBE2436lOpd0Kmmkjlzj6i22irOpwVxATN+FKfKMlqaLAabC4OLmMQA2sp9RLPV+Ie1YiRs7SRDytV6ck7cFDNTnTnZIziSC1X8sbVEYgbXB8uSpaunCnkIGO8VTVEwlY1cptLgtfXCLwUNROL8iACIVCCQoyzb6Vf4f22xOhoho+PIdPE1oBn0rI0SX8ir+66j2k6c43inDnHJtIUzNSnTyWG274VIxLFpMUlE5Ga9tt3iUeGQB0Ibh+aOQdWIacyuy6m8KEqcyDPR/MfEKmtRtIByU87F8JdS5TyRERRy7S7y8SpAyu0/Sl81aH7GJCzSPKOVr6WqBUDFd+Gz2/E6AGktLktyRC6AF3pCL/AEpe7VE3UWqAC7l25CuPmpoLDuQ8TdyQIrd2aCArvku3Nag0QqirDubdmiua3mmrvmld80UMfjjOoMY42eQy2sIrYdksNgpRrKuXhcWjC55ZNwRE+gt73WUpcWqKOmligdg4vWYjvIfK7yQ/eVQOGlQMf+7lJxXHLqJNUQaaaOOupIo46zhDWTWxxZ3HMd37WUu5vhRVHY0Y5Tjyqoih3TcSMd4+oG71jbvLajKqlI73lkvytuzdHtKs1td2BqbZZaGQ6iAnYYbmtJ/Vd5MKkh2Pjwusw5jq39odiN+FuuLPpEv9SxftU4gTNPIIdLje6to+2GKQ4VFh8U7QQRMQ3A1puL+ZJ8DNhh9LiOLdo6yBqybDqWkYb4r7jdWMUjX1tRU4g509M1/ADIrIvCXvdeaUOPVlDTVkEUlo1bMMh+L9Sd7Pdoqjs7iPtcTNLcBAccnSbfEmmgRq5Y3Gnp5ZK+eoE4SlYRe3jG/QAZa/NSH7LxyEFJWG9LVcBjC2oK6U/EFr/wCZYKTFqosSKtCThT3kbFFts+lRZqiWom4skhnKT6mT7kvaWa7Euy72U/Foxw27dIUtRfKwN32qxw3sfQRjiLnLFLKUf+7xSyboc+kzy7/hWDqq6orpilnlKUy23E6aEjG7Xnz96PaB6RPgvZ+h7PxYiDPONGZwuRDtqZfD+5Z3AqWXtRjHEqG4ohbmIttYfpbuVD7dUFRjSPKXsrHfws9ufmuUldLRyDJTylBIPIo3tJSxWantNhMUcEARYd7HWPUnCEYvcUg+Harmpp58JwUMKeg4MtTGwSFZtjzLrI/P3LAPiVSVWNS9RIVQz3DLnuZSKztFiddShTVFbNPAD3MBn4kcBZuY+zdBx6eCrw+OjKmeSZ477jljAfH9RLNdoRpqfDaJo6aOKprLqszHwg/QA+61UMtdUVEhSSTyGZNa5E73EK5JUSVFvENzya1ri5CpodnOJbpmivTIlrq67dcOqmiu4x1pLnSYriy6UyKOErTH1IolZGBa/PJ9y6IsRDm6JiOS1mZyy5IRzF/ibkuw5zmi6w6/6kVtw5sLl5pMTqkA77Lwf27GF4Xx6dSil1p8s5GHS7S1rk2WZWspABLuRW967a/NFAAl3o+Hd3ouGPmiibGkkVrXaJW7btEUUD+VkkklNAJJJJvSigEi8KF9pZIhVUAKK1dXW5ooBtIvknW80Je5FAc6fEl710hci3eFJunNACb0pdPcldqjUsBLlq6kgDjCl3pOS6gg5+5CitSImu0QAKJuSX70hJkFhW+/ausVt2TrmiVziygg4uv4dWSufvSAblSQBgNykDlG3K4kEO0i8SMyYe7+aZk2IcilzyYRV9g0cFtjsxE79SoRJstMkVPUPC42Ookt0Xjlo7PS+zY0mF10VTJTjUCD9PqXpOF0NJ2qqzqJzeLS4IhXieFV0sI5SO9w8xXqvZXtBEMXtMbWiwWmvmPUMWSKuHk++9HzdPl/48i4MvX4e1HiVREAWleXxEhjGcrWYHtWlp6OixDGJa2VyIHO631K5Clw+omFwjt9Yrn/ACdKjJHZj9MblKUXSsxXs78DVm/MqHGqGMmv0EmWzx+opqeKRgdhsK230rz2vqpKwyZ3YQ9I+Jer0rc/dE8L1Jwx/wDGUM1O8z6HcKYlp3jYs8mH/MruIQES5DbucVWYjI0hE2uniXqpny9FWe1+78ya4Zkfp+JOyxsOudxdy5qLC+q0QCGZxt5iQp2Oqcmzd0xbdr/H3IbmHqe1JwsVkmUtNMyUjCKo4a4D0iH1EoTVFvLL6k0RGVutoj4lLxxktRqbi9i17QYpJiWLQTyGxGACL2+5aCjxSsqoZI3q6gaeKOxwvK12z6bfqWDlzvJ1bQ10vs12bXZ9QvudYvBCXt/R0LqMkfdfk1NT2impcNHD+gG3PIPWay9TVSVBHFGG4kzPVOTk7yOZfEoZla+TZld4kY8Kh4Mp5p5PImLTo5IXkuty8KDw80te7MlvQqF35uhuudFb7vyoHJAAltStMQF3Z7S5Im3JayDz5eFFgCRPkzZbRSucueZF8SQi5Po25Fb06OgsZ8KfhsvFza4M9bUD5iXJGJWjmgBTZRkTNu8vpTTCif8AEHnu70u7TcgBNnn7k53Jticef7kTF70cgFd8kn5rnqzfcuXIATfNdIXIcly60vSusXizQBw7xtAs8m8KVqUhOREfidIS7nZAHSyJtUhjeQ8gyJICYX3JcTh3Nnz5oAcqy/GybpbkJN0pgyImHN9rckiK4s36kYCxW5P3XOKCAuHtty3IS6uSIy3c0HiQB3pFcf5JOWnchu6s0FgvtXQ6UrvzLjbhQAly17l24lwi1VgdDnpmrLD6yD9nUB3aSeSrrt3Pag8SVCZsZa7/AHYvaACUBbYfn81ma+qeqmI+kW5CmvaJOFw+I/D6rU3dr1KSUqEaKGNiIc3tHvJDxO9I5nIBB8rW5aILJkeIPRzBJTbDie5pFoaTFqfFiFpXYKg+d3eSySV1pJrghxTNVX080cvEbMxHw+JlUVkzWX5fin+q1NU2MTxsUbm5h3XdyGKT2qszPp9KfkmqJsGVLR2G2+b+QoIa6COYnMHIR2NuQ19UdRMT3Na2gWoK6yjsjHryuMvS6KAm05RlDJKcFxCDkRF4lJrhChwkwDcWTD/FUNNIc1QEWbkOfSrTtJWXFFTg+1mudH8QrkpLtfiT9ELlN6SFiLkorE4p6IrQvc93TalRqc/aS6NdcupppFxyTogdMmsFst/em2JcuQv3oosMSckXemkQF+pFAO2tZnc92fSuxlaOfqTQlcw68kXG0Jv6lIEpibI3Z7enajiF5DANNz2sRdIqPGQCAeIs7nRTTMRE7NaOfhUmbQ7MPDlKPNite24U3d8yJNHIV2a5xPf/ACRQ9R5h2/En5ieOjiC9ivbp9Kh8Tu1XCkcufcigoJuaNtpck1dck8lqos6kucS5K61FAdSQuTZckWz35oALfMZZvvLdch6Uiyz5sS6/NCIDgK2YHz709WjaYn4SUW7bn5KZUzNNCLtt5IG/kRO9J+a5cxETuuETepBQYjd9SWmfxIRk8TJEQd3kgg6/NcS0IVwkAdSSYmySUgL97qfgmLPg+IhVtBFUEF1kcrXDdbte1RAIOEbGfd5eJNyC8bC7+LcqQDpyPNMRu+4nufRSqMmmuiPIh7rlA6efeydpi4cg5Zl9KYM2GCjHQgWtwm3TmrWKa4dFm6CsuEs93iZWcVU8JFk12bXMuuHjg438i3EnHluTrFtzva70qo9ucRuzQvXOI6u9y1szLhpN3/ohOYB5qo9uMS1zL96bqKzf/gpsC4OQNru9qbfPc7ZF5Km9uMdHN7U7DiD3j6STTE+SzkkPh5szaKMVQ93JtEQ1jZ5A6Ylp2mPR2AvSSsLHCmfPuuHwpspunkPh3KJOJ0p2Sd/vTXGt71BVonlI5cskJSPb3WkofEe7mnAqHpzJ9C+FOxErjOOrOyb4z25aJo6hpG7lHObXPURZFgT+M5F3CTIiqHu6G0UAugd6NsiYm1EstLUgLeHHJBHLhsQ/O1XdNMFRCJs/UsRc12p25Kyw7FGpWJtTF/S6EBquldbkqwMUfnk4/U6McSt7mVIC0e8R6LlArOORXszCKFsUjt5snJMQjmisy5+lDWxSerKYoeI5MzIXp3s5XfSppkAlmD7VFKqZ7v8AtXO1r8jpUthrh+57e+5EUb82yQnVAT5NlomvaGu0dZNwNlKY64++4fiRBmPnamvaGIsn7/UjGS5sm7m/pXNNr+JvBuvcOTDcWrMVv81U1+DmJcWn/pdWgTNa2b2+RJ+GYB5ONr8x9SnHl1esi54d1sjNF/vAEEnUPi9JIsSI8cGOKQAPEom1lzYRlb/qp+J0YZlLA7e8fiVNVyNURibbJQ8Qv3rua4PP+LplM8Z3kD9QbVKwvFpsLkE48yDPfGT7XXZZo5ivMBGXK1/J1F2j3sSx9xZ6Nh+IU+LUgyQPba+t3UDp2nJxlyqZL7PEXiXm1HiE+H1DSQSWEPp8X1LWn2wo5KMZDzKUm1DLpJaKVmbiaUqoCniCALuIxbh225KHMMftISOTkbAQW597qHhnaCOupxaEWiEX1EupNYliUGGw8Ro3lN3WtkNHKzD/AGyPKoiaKJnLcT9/wqnkGSlAqeZ/aKV9rSekfiUyuKPHqWKTiPFPE9zxE/UorzNDpIzfxUSC6KSrw04bjjzOIfEom7zWpp5IoS2GxQFuePqtVTiVHEV0tMYW9VgrJo3TsrVxh1RwzNGXw9+iHiXDzba/l1KChIE/USAVjgzDpqI+pMXMgA1cYViVNhNGcrNxa0ytC5toCqR5GuRH1I8FMlV+KVOIHfNMR+Q57R/KowSOL5gkiAbjFme3N0bEk2nxBrCY9vkSgSk8xk7uimj9nOx3Yibnagfdq7sqsFCgW5JPl3pFtS9ykAhhchzZH7OfJ25+JBdrzSucu90FkiEZI72j6T2uKd9nMuce75KGJHzYnRDMY7r3/ippkDtRCcNrGFt25MF8k4czk2TntQvJpk3ehFgWmRaCkO3zXRJrs3d0jLXa7KgOeJLbkupaeaAFbauPuRllbp3c0KAA6Uh+a6fSuXWoIC6Um2jq3NL5pXafCgAdLfUkl4e9IhQAvDolr5IhSudAHUHcld7nXX5EgDrZZdyTihRoABLvS0uRW6+pAAjkk+XeiIXQoAT7WyQhmQokkFibkicUNvzS/MyBIG7TJF0/El1Ja+5AxMTJI0kABuRDaKVqX+ZACIvcugVsou/Sua9zJakS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50184" name="AutoShape 8" descr="data:image/jpeg;base64,/9j/4AAQSkZJRgABAQAAAQABAAD/2wBDAAMCAgMCAgMDAwMEAwMEBQgFBQQEBQoHBwYIDAoMDAsKCwsNDhIQDQ4RDgsLEBYQERMUFRUVDA8XGBYUGBIUFRT/2wBDAQMEBAUEBQkFBQkUDQsNFBQUFBQUFBQUFBQUFBQUFBQUFBQUFBQUFBQUFBQUFBQUFBQUFBQUFBQUFBQUFBQUFBT/wAARCASwB4ADASIAAhEBAxEB/8QAHQAAAQUBAQEBAAAAAAAAAAAAAgADBAUGAQcICf/EAFMQAAEDAgQDBQUFBQUGBQICCwIAAQMEEgURISITMTIGQUJRUhRhYnFyBxUjgpIzgZGhoghDsbLCFiRTwdHSRGPh4vAlNHMXVPHyNRhFZIOTVXT/xAAcAQADAQEBAQEBAAAAAAAAAAAAAQIDBAUGBwj/xAAxEQACAgIBAwQCAQQDAAIDAQAAAQIRAxIhBBMxBSIyQRRRQgYVUmEjM3FikRZygaH/2gAMAwEAAhEDEQA/APkFqfw5WomhPv3Ka4/lQcNu/cvdPBsilTx/lSGMN3h+JSOCHvFLh7bcrkE+SK9OxFkzJNT265fCpTR7udtqXfzQVRDelAtbUipY8y03KZahGN8yzzQVZFKnjG3RENLGXJlKaO1Hb5MlRL5Ig0LeSQYfH3Mpdu3vSGPTkig1I/sMfk45e9CVCBXKYw6Imj7/AApjIoULFzZ132GO7PLxKYI6/ClaxFy6k6AaaliIxexru4kB0cMncpRDbolaxN6VLQthhqMB0ytIkPsIEpJZ9+1dYbdcrkgtjQ0oZe5SQssysu8k1+a1GJfmToLHR/DL587U/wAS3kHPquUUJNq6UlyZLuROirHEtNw9VqmwSPzfK+7cRKpaRx7rfhTpTPI+b53N4kEaFpHVPG+bPb4bVOpsYkjAWyEtLbln3k19SMJLe/uSsmmawMebh5cMBT0OMR8Yb42L+lZBptNXTzVWmneqVBbR6FTVkcxZ53f5hVjFNGVrZrzyjxJ431e7L3q9pMeASFzfb1IcEzRZGbKnsmHJ8vqVhBSxEQxvG/uL1Kgw3HKMiHPpP38lrsPjgqAF72OIuRC655wo68bsZDC4qg9m7LxIyw2ApSBhe3K1WTU/soE55WeofEq2bFIyuZvPqWepvdClwGO7V3cvV5qRLgsUjhkziafo6ziCLPuAuRD1MrZrCDJ9yTNU9inHs7ARCb53Iv8AZ+AT1zV3Ht0bculHdrkosuuCm+4YBHOzd8lyXC4xLLh921W4+bCkUOmidiaM+OFxiJNY93cnRw8N2YOI5aXP0q4eFy8rUjpWILPEmZ0URUscbC2TaP0p37rC3M4mbP8ASrlsPAh0H56J+Olbk/JRaRoosoZMJOSMeG9ojttyUKpw+ciFnACJtt3mtmNC2WiaOh25ZW2v4U94kvEzD1dDOI5tA9vdaygVIy26RkJL0f2XQW6hyUKqo4xEb4HLTqVqSMpYmYHjVPvt7hJF7VUE4s7vb3LSVlLTZaZCY+ElS1HDjPP3+FaqpHO1RIw2GrmLV7hF1scH7PhNLecn6XWSoq4IT0B/9K0eFY046ADgf+ZZSRtjaTNdD2fgjubJre/TqRS4LTja4Aw2vclhuKPMIubOI95ZKy2k2YO5CuGSaPUTUirlweCa13Br/UK4eD01+Zwtf6lYAQd7WpXAQi2bFql8iit+54rDBm2lyUM8LAbmdmHW7arsxtLYuPC4tme631d6S48g1/iU4UocjiZB7GAmQPTh+XqVqQsR65LhRtlm+0h9y0tEkaLCaOYdImA+/TpTg9m4OdjE77UYjaWd7681Khqrbfn5oYEMuztOVwPAJXMov+zcFxZR9LrRQzBJdntLPqUgYwLu7/CobK4MrJ2Xgk62ut5fCmjwEI+TLXnTtkT+JMSQsSnuBoZYsFYdMrhFuoeab+6dgg7uQ/Cr44+GZaOJelBc0j5rdMhoowwOnEyfK7Pwrv3DSDseJXDi2eeTJe7QviRYaozk/ZmmJxMI2FQ5ez8Qhlw7PpWv4d2jsmjpfLcPpVqVGE8SZgazAaaR/wBjuVRX4DSDa3Cbb6V6JV4exDeG1UNfR3FrmJLphM4smNo88qsJiJyewLR2qtPDYhHQGW0rKFxcsn2kqSsodpa2rrgzgnZlarD4r82jbTw5KFJRwkw6W5K+q6d7u/aqmaNyInyWpgxkacB0cOfhThQwCIvZ+ZNvzSLO3/1QRZIeGmkHJ4/5KLUYbTycmcSSucUXEcddSQFjDUMYl6k81KGj5cuS60j2rrTW2/5lQBDG3n3o3jbyuQe0XDyS4j7kAO3DGWWXwp8Kjhhq6glJclxNSfS5BVltT4gV4vm3SrSnxq0u61ZQZH5p2KZvpWdJiU6NhDjT+0asJCXMbVd0OKRyNk7CHlavP4arfnm+1WdLXNdz5qHjRqsjN5TV0ZGTPkY/F4VZUpRjLm4NcsXTV23PNXdHXPmLdSyljRvDKzc0NVHbk4MRfEyegGMmIHZhEnWco6x7RdWkNYxDmz/lXHPHR3wylwFDBNJsDbku/c4SXMAW7fEmqCZytza5XcBOQ6riycHbB2Uh9n4+D0WqO+CxCOTh08lpjzJxTPs7XZ5fpWSdGpnwwWMhLYl9xxkC0HB1z6U7HS7eVv1KXNlUZ3/Z+C0fw9ymRYPSE4uUbF+5W/s7j8WSQU7W6JbDSoj02D0Nhs9OxETFlapVNgtHGQ3hb9LdKkUtGd5Op9PQmT8nInWDaNEnJkU8HpODa8b2Z/qT9NgsEkmgMN3LRW9JhJEe99rq0pqFobRyb3EuWWVL2o7ceFsowwGIjzMPy+akNgsfNgtH4tyuChtL92q6UdumbrjeRs6liSKCow2OMMrOnkl90hJqW0i52q0ONyk0bpXWpzHT8zK+4Hb5K+GlaO/Ierncjeja0tNrqw9l82t80+NG5W7XU9wpYymGlCMLHb5fCmpo2LZZcKu6ilYYyz6iVG5SRyExs9zEnB7kyWgxJG4xFl0vzFNRZEQNIzWA/wDBTKonkbMfqdQSExl0Z7V1JWYt0TCINj6FkyA+HuNtov4Uxc9pNlakJW8unvU9uId0dPhEAu7bu5RTp2Lv3N4UbyblwitfPJlWtGblZG9nYX0G64vEnOHcI6bWTpE1tzbsnQuVxZsz/StWrIT1JOG8QZRAG+JaKGljktaQGuWZhqDh5A5ETq2psSci3/4rgzYm/B39PlSXJc/csZS8SwSz5Jfc4Zlyt7kxT4g5DrmIly1U2nqGkEXu/US81qaPUhKEgAw0BLRtv+JJ+PDY7MnBvS6kBIxCL/1J0CcSF+lczbOlRgQmw2LdmDF6dE82HsQ9G30qd3Zs+10YCGRZeaycmaKJCGhjt5Nd3adKdGlYrGZmEVK4enJuSIMh1UWOhsMNCwn6s0YYeEY5M1o/CnxmEdM7RRiV3N2tUOx8Aewx7s2uF0Y4bEQCNjW9ydCRsviTrZFo2WSylZSoZfDYiLJw5+5L7tj8tqkPIwlrl9KHjNaLdKj3DtDR4bGUY7blw8Pju5WqQU1vftSORifPNHuD2jBUMdu5upL2MLR0YVKue7Xdoibd5bfSpKIbYbFbyYSTrYfF6Nz+JSSFvqFFu8lLW3kERCowuvcGuHkSL2OOzJwYtE+W0uTrr+9lQEVqOMR0ZtOScanAR5bvkndbuTimzktL/tQF0JqcLeTIuC3egKqbLl/NNHWXdzJ6OROw6VOBaMzJv2ULidgQe1P0qPJiDxn/AKVSxMO6kSHpRuzyZMHTxeNmt+JRKvEpJhsDZd4lWjWTxvlK94tyWkemb5E+pSLD7roKg9I3JQqvB/ZbjiD8J0M2KcNiONt3+VR4+0Egv+JuHPT0rrhiyLkxllxv5CDCZaoNI2EX8RJis7P+zkVzCX0pTdrjhuyp/lcbKtk7QVM0uZtGJfCu3Hizt2ceTLgSOyYfGOjg1qgV1LTx+Dd6k799bSvD+aiy1wTXNkxfvXo48c18jzMmSEuIjJxxEOjMPwqLLGFhCzNuUgx25t4k1w7n1fau2C1OKUirqY2FzYAYh+SKhpXmmF3ZhHu0Vl7G0jjm3zVtheFhNJo1oiqyZIwXuJx4XOZChw+OY8nBh+lTSwWImyZ4yLLyV1R4fw5rwy2+5THp+rNwFn3fSvGl1PPtPax9LxyYv/Z2CY8tC8Kci7JwFBdJEI5v5bmWolhaOoIwdtWu5Ls0lsAu+W3mSv8AJnLwL8aEfdIylR2fpyDZFtD9SocXw+MorNA08XUtB2hxhxhkanC69rVjjqnv3tKRZL1unjNq2eJ1WSHxRTRUsd5MEoXN4R2knJqc4z/ahapc1dTCBO4DxG9XUS8+7T49LNUZRvsH07V7OODmeJkyKBrJcWgpzJuJcQ+llmO0cnt3g256Es+GJSlo7uV3LVPDIUjc3LXpXZHEonFLK5+SNLR8Mss2JmTPsYSDuH8ym27PV8SQZiwtmtkY0QDw+ImHIPiUWWjAS0BWoi5flTdQL2+m1aGbRTHShuyBlGlp2LRgb+CsZcx7lClkt+lWjFoh+ysOuTIHhjuzy1TpzXflUWas7snyWqJbGjs3Pk2ajTi0j5O21OS7tc3TRk8hE3V8SoyIp04RnoDJuWhjLwWqZw2H+CA+rTpVgQQw+L+CcCjjEdGZSB3NllahLPLLpQQR/Zw9DaoHp2u6Gt708WRDrtFAeY8n2ukwGipwFtrbUuCxNyZG+ZDq1uXJEI7dR3ZpkDAU4XFp8k6FOAnvZi+pOkO7NtyIOeeX80vaWGEICOjJwKdtrJMV1qea0uWSmjVeAo6VuXhRvRgRZ/1J+npyy39KsWo3tHJSXRADDQJx5roYTaeT9zaWq2gpyG7PcTqZDS8RtWe5t1ylstKyp+72syycbkTYWFw6XW7rfUroaVrsnbqTkdHuvbpUWaalO2EsOjdPciiwV5GJmZvpJXUkMcY35bkAE1253HVUmKkVv3GfltZSAwOMhHS0Cb+KswkAreejqaIxkGbtaPcPiU2UkrM/H2fgEOTF4HuXJMBihMrOpv8AKr2Uo7dMt3O5QqsroyYHYdPNCYmkZ6vw2np4iYLSJ912SzOIyQW/h7dNR9Kv66oCMzB8tVl8Q2mWq3SOXIyrOTiNyVBXQ2mbeHO5XVVM0YE+ao6yR5jTkRDyQjFr/VqgLrXD2v6lwiXMdCQ04tck8bFckREOuX6UPq0QasVo3ITFuaLq19PhQdVvJBJ1xZJvLL8yRF7krf0oATi3J2XGj3LtzDa3hRdKAFaPkhtYmHw5Ii5IbfzKSzhDHyyXW9/+CK1i/wC1Ddu+FABWsK5aK5d+ZIrrtEEA2ty0RNmPkSC4s0jk6UFneGJfCgHa5ciFAZOXeiEnuz9yoB4ciLuS0H96FuaLpUkBXbPqSYnuQ7suaJto8upBZMIUmF/JHpck/Ik6NQLe9DajbaS7aPkmZMbHalaxI9O50mHzdBYBDolayO3yXU6AERfvXeG/JF0pW+SQmK3clbuXW6tEXUJZoBC4aRD3pPlcKIhZWFMAc1220c0unxJCoDk5cxLun5vSuFtLNLQkBQi610i/qQvyS7kFUEAtzXLu510S01dc1tQSjv70Tc0LfLcib9woGOXLo+Jrk0OXVmiYu9BFDrc87kuJaguQ67UAPBInBmt5qLdrkujzQBOCZxHTNSY6p9u7cq3iW6Imm2oTFqXlNWOJZ526rW4J2qkowEGe4e+5eexzd/kpUVYYlz2/Cn5J90fB6qHbCQi4fEugL+ldDFBkkJ8ty80DEnv5q5w3HAjC087+5KolLJL+R6RQVEhdDK+iqJJIhf8A5Lzyj7WWvHsa1ueq1mF9rKey6RrfUsXFnZjyI0dNIZOLhu81L4xj3fCqaj7RQSXZBaXpFW0NZxtWZ1k0zrU0/A1UFIJkzMo/tUgtke0lZMVzag/pQzRxcMnNlIMiBXHaPp6XXRxBu9QqistPeAiHqzVDiPaKnjP8OMwL1C+1UlZg8lG3ixJ5HLJrs/EpEVRpy3LB0fbII2FjdlfUXaikmMc3ZJ4zSGZGjCo1yb9JKQFRxHJsntVO2NRZ6N8kZ40F4vHtu53LLU6O4i8IW+kskijuuz/SoVNijTMLP1KYFQEhaEs+UapqRErcNp6hvxIGLTyVBXYLQCOYM4H8TrXtu5ttTc1HBUdYMX5VSlRE8do87Oljhl0zHW1TKIXjLR9vqFaapw2KnMTaJjDpcclV1NZBTzEzwMNvuW6exy9ui3oZGGMXklt/erihruG4s0olt8L3LBnVAT6RnYS7TSRxkOWcfxLN49i1lcT08aiKQcjyEvVmh4LE2YGxLD4biTjNlIbkI8iWnoayMuRvb6RXO8ep0Ryblja2fJkZkBBbk1yZ4zbk2cjDqP1KNTexwheQLtBJRZ5OG+Ruyi1NRPHcYG5D6VU1OOOWj5MTLVRMp5Ei5DEIy0uUgZIy72WPOscjvYX+pSKbFDHTLpV9sxWY1sZWjp1Kzo5tmrrL01dxGHNsv3q0pqp7MsvzCspxOhNF4xMXkQt4UTixWv0/CqlqgxEXd7k61Y5Fr1LBwL2JU8PmHNQXobtQ6k97du1S9ouHJn2ihJxC7K6SE43yfxIH2jmz/lVroQZdQqJLQ3ERhn71opWDRDiqGy5J8SYh16UMtO5F0IXhcWLLNWwocenaQc2VZW4XxGyU8M4+WdycaT1ITaInBMxtfhZxsTO231Khr8L2k7M5L0ippQqG5flVLX4Xpnk4kuqGQ4MuH9Hllfh9rkztb8SpJ6XcQEy9QqsJCQCbJZ6vwFi8K7IZDzJYmmYCoo92eqikJxlruWsq8FOMSbJ/zKtqKExHo2ra0c7gUblbyQ7ebqdLSsL94pgoff8AyVURQyuNyTjwoSFx0QTQnHy6ULl7ki611AHOnvSfkl1Fm64XNAHbtUQoLn8uS6XLRADoSWlkn4qq0h1dRF0ScdUJlF5TVTiJa/qVtRYla/X0+FZSGoe7R/yqfT1Dl53IaLTPQKDEuILZmtDQ1W4dLl5xhtUY26/qWvwyuCTv/mueUTqhI19NUGJDkK1OFyNJGKxlHVXOLLUYZVNcLdK8vNHg9LDMuShPLLJMPCdueTjcrGkqI6gdz7u5WkEMcwjkzCvKlNw8npwxqZmrff4kuM4tpnuWqPBwL6iUY8BAtbHu7xSWaDNuzNGc9oe7ZtUmCTdm+SsvuFhLVn/gmjwf3ck+4pEPGx2CqubQW2qbFiDx+d3qUAKN4R1bckRW3a2rNpM1TcS2PFnLzuRR4xJHo5sf1MqfiMSXE/Us+3EtZWXrY4ZBkzN+ZGGLXdWVyz3EfuTvEYub/pS7SKWZ2aQKpij1ZhJOjURCOrsPkSzYTOPf8kZVD+f6lk8CN1mZo/bIxtRtiEdujrLlVPml7VJ1KfxkV+SzVFNFMWT5EXxKuqaViMnbq9Sr6ase9SDrH5s93xLLtOD9pp3lNe4YOFxLJ3QFC3kpHG4lqK1iK3JuS12I4kQPZ2ISdn3Jp6fvJWlu4Wyu+JL2fQtjkl3A7exUPCPNLg8QVZezhdydEVGHk6vuonsFS0Li+jJFG4lyVp7G112hIioWtFnzU95D7EirGN7rs06Av/PqU0aXno6dGjtHXapeZGiwsjxX5ZZqVCRxowp3G7RG0L283uXPKUZG6g4kmCue7LK5T4cQbMWdlTWjGWee5Ph5O7kK5XjTOqORouhrIy5Zp32pu7P+Co226XvqydDiEw5G5ZrB4kbrKy79o25+pH7R0voOSp7pSa189qcG+Q8ll24mvcbLT2gBud8k6NUFvWyp+Ce5myH6k/HHL7vypOCKUplkFUFud7JxqoO47lA4clo7gJHHSyFcWg/6lk0h+4mDXMXdcSMaq5y/mo4QyDo7BonYo5NuwVPBSTJQFvyFlI4eubJiONxK5SYvP+lc8n/iaqAgzIsnTpC2evhS280rXWRdUd78vDcl4tq4Ja5P1JXPcgoJd8PchYvekxav3oChe9cONibkjLmh+aLJGfZfFnqmjp3HxJ6aZowLJ2u+JQgqDkPe9pN6VsrM3XgRi4kquskcbgbMSVuRP3Pco80ISauzLXHKjKWMz4U8ha3uRd9yCWNybV+Stp4XEtjJipoZyHNsvcK71NHN22VLx29Sakp3K4We7yT8uG1hXNlcVqYHA8VqrnyaAWfx+JdMZw/ZzyhP9FVVQvfY2XvUaSMx7rlcVdDPTkUcrPd3ELbU3NhtRCI5s1vUu6GVfs4Z4p/opnhYmz6RTT0biWYZj/zU+Sn7yd7vSnAp9vW5CTrpWRHO4FYN23PqzTgR3CT9I3fwTtTStCV4dXpzTYDcOmQ6rW01ZlpTE0wjo27VWdLjXs4Dkwc1TyC4lyt1QcOXPR2USxqaplwyzhI0YdpnGYs2bc3knT7RBwRd8iLLTRZd4ztzLuStkkHNlg+lxmv5eRF99/cQizdMT4s0gZaCGSzs0zwmTN0v4lXyYlJGBM7raHSw8xOefVzqpE7EpIY4iYJCutXmHaTtRLSyE8BORdL7ulaPEqystvB2t16u9ec1OHyzV9RI+d5vdw8tq93psShzI8HqZuXgjyY5WTGWZvu8OShy1ElQ5MTflUw6GQbeG13mPkmijkHRwdenUTzSO49+VuSPiOPQ/enYRcrrurpe5SI6Nycc+npRaEQuMfcyIagyt8Km/d+8smf8yJsPO7RmT2QEUahyLRm+lIx4gl/JWEOEmR5sFydPCTjuMAcR+JLZByZmenPu3KBNDtJn2rXlQsRFp0+rxKuq8FPcfXatFJGMoGQljMvL8qiSwvn8S0Z0dz2ZWko0uFldoy3TMGjPFHsJmTVvDudlfSYXpq1uigVlHwQ6+5WnZnqQmJ0J+eiQ/vtRF7lQhl8skBknrX3cvemyjfMct1yCCOW5C0e7uTzxv35LvDLzQA1w9O5HbpkjGO657WuSIbvJAUBu255ogG1//Vd4ZW5F0p0IbnyUD9xwNtzqXTbdbfkgalP8qfp6UxcdEFJE2PcOem5WUJXD8Sr4o3HudiU2mzHV87s1J0FiA2mGSm0/DHTK1V0Ulri2e31KSRXWu7qGikyWUbC5G/L1KFV4kEJZA/5UsXxQBh4f9KyVTXMJ7HuQohkyFzLin4mbntQhizD1t9KoHqmz59yb+8LbcnWmphuauDFo8ss/yqS+OPaTX2rDVFc5Wuzrj4lw+/pZGpPcNbLjlxE7Hz5+5CWJXDqbLFTYww6sdyrpsekEevcq0oXcZfY9WPHLmz7e5ZqpxC58s/l8KiVmMSSFk77W6VXS1F2t24kbImm/I/NUORFu+agzSeJcOb53Jgy+azbs3SoGTlmO1NEScua7VNdRlmsjT6BIrStQ3NySMkBD5IGF+9C/UPNIvfn9SH3IAccm5DmhEnzSu3ZdXmhcmuQAQlc6Ny6U243F9S449WqCqHS8s9qIia3NnUOSR88s0UMhXEyVBQ+8nehYtq6g8PP8qQxwi1FJy3c03pyz+pJyYuXhQAj6s36UI5ZlmukXpTfeqAdbcI3Mkw9XJBr70YltzQAVvDL/ALk42RckwPMndPWtzbK75qQOFlnlkuwk/e65JmJDmuh1OgC04enNccdU7ba+qVr81qafyGrErdLU5auW7ss0DGrfJHb5Im5pIodg297pN+ZE46abkrbXQT7Qbd3NFbbydJuaXegQJCwl3rodS7palY/uQLkX5XSS1IdX3ISQCOW+9du3ZMhbkiH3MoKQn6cly1u5cu+a77vCgZ21I+lJhfki1t1ZADfcnEuosstqEh96AEPV6UrdUVr82dIcx5/qQAlwOpc1S79EAOdLZ5pe5kJ9PNK63mkhUL8rog8mQiSL+ApmbOuS5d3rrCwpFbt5IKqhwC/SjGTbtdv4qPqLrtzClQaMlDUWlzToVHvUK64e5EJW80zNouYcQMWyzuFT6TGJRtyPas0JORc1Iikce9OxUbGDtBJCefEe3/FabCu3Elog8vzIiXl/tVrIo6x7uf6UcAm0e403axhbPiMf51Km7VRSBk/6c+peJw9opY7W6h+SkNj0kjZEW3uU6o1700em1eOQVzZX2yenNZWsxaKGYgka7w3EqOLFn23ldootdXNN/wBqrWjJ5HIvwkgK5wkdOxVklO+w/wCayMdU8PQ7p77wO3N3dIWxvKLtMdO4s73D8TrT0PaCCYRuyLNeOfeR55t/UplLjhi/NJwTLWVo91pMapLhbiMH1OppY1GLjk1xeleN0XaC7U8iV3TdogkYdbSH38li8SOuPUcHq1LjjSC2bW/UpQYpAR2cRhJec03aaMmyc2HyLzUmHGAkPO+0+5ZPEdMc56OMgSDmDsmZo45GK8AJZOmxqQSH8RrS8Ku6bEOJzyL96yeNxOhZVMarMLcQI4H3elZ98PrRkJzicR9S2IFxOe1dOSOPQzYfqVKTRLxwkZemGTk4HcrmkqDpbc3cfMUquaAS/DyL6VVVVROWkbXK/l5MeIGzpcSimiFs+fhT81VHCOZuy80irq2ll0kYfNW0WLTyRbzclm8fJaz2X2I4tHbsNiWcqykqjJ26vSKfhpTqjzYP5qwiwt427uSpVEjmZTAM8fMHJSoZGHV2a4VZHSkJdG0fSgLC+MJNZai4h239DQVxbctquaSqksF3VdFg/D1bcSnwUZ8s/wAqhtGuOM0T2qHs5WouMwooMPuHV/yrsmHuJadyw4OsAai3nkSkNUBz/wAqj+ymJIhjMbbUcDVolBUbdE8FZb3dyrRG3mn+G/lyUtDTZL4wSB0OucNiLTvTcQ6d1ycEXI9AQWNnGyZKNubZc1IIX780I5cs2QQwGjuIXzRvSvIOWVw+lFELiWn9KsafMSGRvF4SQ2SmZ+p7OtMRZA4k6qazsjKQZxuxF6SZeg78syyFMzC0mju6SyyiTPFGR5DU4LLHIQSx2l3jkquswUCbJo3Yl7FXYfFUCTGz2qiqezYcwOQfMV2481nHPpv0eM1+B8N9Gt/cqiowlx5MvZZOzPtTE2pE3uUKp7HxlyyXUsyOF9Mzxk8PMeTJk6V+9nXstT2Ni4ZWMxFl4liMb7O1FC5G8TWZ9QrWORM55YnExr06aencf3q4OO4iZ2tLpUOWEx/5EtTCiEQkKBPSi46P3Jq3dq6GQwPc3Sk3yRLhZZEgk4xW6JcT3bkiyLkyHqU2A6MlxJ2Oa0tc1FttLNmRXW6ITAt4a54w0fvVlRY48JZ+FZe5xfLNPwzXFud1XDKTPS8I7SNI46rYYbijSEOZ3F3arxOjrnhIXZ3tWqwbtEEZC5vcPzXPPFsjqx5aPccNqmyFs30962WCTBMAZBcXzXimD9qAvi/+XL0XA+0kZCIs7CS8Lqunde097peoVnoTZEOeVqcAfkqmnxp5AHIGJSgxA8s3jYsl4DxSR9FHNCRY+HkxKHVyNlk2VyjzYo+WoOKgnWcR9JX/ADK8cH/IieWIEhSERbVFMblKesGwdbvypgq5obtGXajibQ17O+Wm0UBQ9WRWp0MSCa4c/wBLIXxKKwo2YNviJHJn7BodujvanBktIW0ElBmrmz03eaZauCEhPq/etNGydkmXkcMk3QDl8KkR4bPIX7MvcqiHtZJTl4BD05KUHbx78r7C+Flm8eT6No5Ma8lsHZ+oJuX6l2lwOSSX8SNwDv8AqVVJ2sqKps2n3N6dqOLtVU8HLj7vksnjymqzYjR/cdNDcevJAOGxEObA9vzVCfaScgH8Vh8S6PaSQRJ2Nh+FYdnIbfk4f0Xv3fafL82fSj+72tJ2zuWfHtVINuW8VKh7TMRCxs+qzeHIbR6nF4LaKPgzat+pW0Mcdg9HvVD95BMw5Pm6h11cdubO4jncsHhnN8nQuphjVo1BUtNJdkYXMh+7w7nb3LGRYlJfqdqt6XHmjfKSRy+lRPpckfiysfWY5+UW/sLFdpauey7dW+nRHTYoFRqDqYEjSaZMuGW8H7j0IaT+JACjYXzcG5dKrKmqa/vHJ1o5BYg3ZcrVmcVowjkJ2z56rTE9nyZZVr4FHiACJZ5Ei9sa3uL96p3Hh6s9yDibtGdeh2kzj7rLc6ppC1ZhSaqAeeYqqORyHIcxTRzSi3P5I7Rn3TQhVMOuakBiADo3ksVJJUSXFe6Y9qqIz1kuJH46f2HfaPQWrmG13ZrU4GLRZjlF+bNYSLFJytvfknwxKTLMnWT6VGseqZvI8YpNrOFxOpsVZTFrkw/vWAirnkcXDdkrKnhOQM3ks0XPLpUjox9U5G2aqptr5t/FOjIGebZC3zWNDDzEs2l+SmxDPHIX4lw+knXLPp19M6o9Q/5I1QTARZs3NHFJrkzMs7TFUX53vaT9KtYSlK3N2Fcc8VHVGexatNuHLJEMje8SUKK8efSnWJ9rdK52qNVIlBI/f0oxkYnTDDcPN7me1OAoKDb5Ire9k2O3kuTzcEL9bVSjsS3Q6O3m1qIunN1Uy41wyLRMPjBlqbbfmuhYJmPeiW5TP3bnTXGchJ32qqfFg3afzTE2NFb3LVdOzB5kT5ycuXSmLrS7/pVX94P3u5Ok2Kak2bLfssyWZSLYprQu8KRTXWvntVb7YBculOxTXFkyl4tTVZCaU13PL6UHVzdNjnJzzL4k+FKfJZujVW/BHIW5XvqkZPn6vqdSxozHm7Ls0cccJOb9LfqU7I0UJEEyeQSztEW8IqhxGoOTodi8NxdStK+seYCggbTvtVRFSvJIWlxLvwpL3SOHNcuEUx3yHm7P9KTFKLZWOWfISV9HQtJ0R3F8lIhweQhLNmG31LtfUwRwLpZszwUclQQg4b28QupoYOHDzNt+epK2psLMqgXBm0fxK1ChenEs8rfkubJ1X1E68XSf5GHxLCZYyIGkG/uElBhwus6pGsEXW8q6dyMDzC0fUyiSUtxZHMwiL/qW2Pq3VGOTo1dmQm/B+LztRUsL1BbGu8x/5LRlg9MMnXdpd9SR0oQ9AsJepdP5Sa4OX8Vp2zL1ODnIfEstFlQ19C0Jj6e9bWpv115eJY3tTVS0dRQHYxUdRI8MhZ9B23B+4rcl34JOR5nUY4rwU1RG25n6clTV9RTcEQsASHmQslUDV1FWf4loZ9KYOj0INty9qCo8abcvBVzU8chEUbNr+VV81C+7Ju61ldPR2vl0smuCduTMulM5nAqqbDy4oubd/kr6lwGSSITjZv4bk2Mdp72cblr8Npw9nFgku0uUZMmqHixW/cZ48BOMd+79ybfBzuFmBru8Vsgp2LXNvfcnGo4I2vPbn4s1y/kHR2UZL7veGLVmHRRnhuLnctLiEkcwC0bMQj+pU0kLi5OweJbwm2iHjorvu9i5AxfCnQwuPhizt+VWdOUYgPEDcW5PRlHfmzd2mivZgsUTPVHZOCQSPK0s9dqhv2bjjDVtq1sslzZP3umZqdptnk6pZWT2VLweYdpMFkvzj6R8IrJVmGyZZGz3MvaKylCwm199zLL4vh4FCTAzXLrx5Tgy4aPKJ4+GZM+e1AxWq+xjBZPaJDZ9rl4VTnhrxlz/ACrsTs89xGmG4v8A1RcO5OvT8MfUQpW+pWZ0MFG5KTFh9w5uujNHGQs+5SYa6OPk/wCUnUFEX7tPmzPb8k7HgspNfZ0qWGKRiXdpyTjY1axD6kclcEWDCeNNZJncp8OCtCY55fSo0+NMMwuAW/F4k0WOSEebmjkq0i9PCYxbTIhf/Khiw3gkObOqse0FrZO7oJe0Ukhjk+1Rqx7Jl4VCEmjKFVzRUezNri5/CoFX2gkGG8Ha4lnMRxSSoIjd7U0gckjVniDQiW9uWiinjzCBP4lkjxB5Iss3uFR5q491rqtTPuF1X41xLtbi9OaqKisciI87blXHUPy/qJNHUOQj6lSM+WWjVW3R+aA6xxbJn2qtKoMRHXahKZyHLw9yYtSVLXPHpn/7VHlxI+eaimT/AJlDkLfzUNmihZKmrH/j4VFOqfzUVycu9AeeXNZOZusdDxzOQ87k1xPkmrX6fEuWnmpsvQdeQfPcm3JvPag6UJ+H0+JIqhFJc/JK5si03JENo+lK39SCQDzIeXzSbMbsk7oLc0wcj+SVgJcEnFDdqld7kWWEJMPxIdyK1yfNJ9ujkiwEOfejbll/Ugfau9WjNt+FIDhxtcXJIRcbh6iXSFJx3Zu6ABfp70Xy2rhdJaoX5IARk25Ji70iHdz6uSQR/pVACZaoh9yIRYj57l3hv6UABw9udyMB7k4A+aQjr8SSAERt6svpRW26P1fNd8Xci8KZAv2g6pELj52pXMKPq0dkkWaB6V+Ts6B6XqyZbJ8FfydNFgJ7tivgjkx3B83QcPaK1p4K/o/kmDwXyBk9Q2kZco3z3ZpW/JaU8F0ysTBYLb3IoNyhIbW0XBH3Orw8La5NFQgN2n80VQLJRUsL+SVt2rqyKhDPRlz2Pb02kgruFZw7S5Ltoqf7Ld3Mk9L8rfkjUruIruGh4eisShtQlCwt3KaDcgEO4ckuvRTuGw921NtThmkLuIiW66o2G5P8HdoujDb3JorYZYWHm67bcScaO4c10RcfDckMZtfztR262p+3X0oXFhLPJBG4wXSkwsn7urRC3yQVchm333JWsPN+alBGxDytSeH3IJsh8PuyS4f5SUkYS73tXbbXzsQA0NO93J061Hdq+1GEhqxprpNP6U0JsqJad4+9NiO5a+owHiQXx5Hp5KjmwmSPUY9vyQxpsrm3FkToHzzTx07j3ICF+TJFbACX6mRmSEhMbc2/MKK1uSCZBCW7XJd4lvegLp1ZLL4UAHxLh70uJa3Pmmizuy1SYjtzQA+MjiKPiOOuai9Jc06MlrKQJ4VTjbnn6UT1GuihNUXDqydhka7LNWiHEkEW3MXcUPEdK27kX6UHf0qtSQimP+K6EnvTRfJLL3Ka5K4ZYwzOPJ1Ppqp/N1SRjaWrq5pCC0c2uHuJVRJbRVB8vD1KfTYhLGWebqpjkYtWU6KS4ctBU0aJl/TY0Q25960eHYwBMLa3NuuWHp5HIuStIJDG3InFQ0bJs9EpMSnqrQgAyPK7l4WQVdcA0HtlTUQxU94hxCMRInfpG3m6xdTj09HdFE9cMpNa0lGBEQ/SoRxyVFOMUXZOonI3t9prJrSYvMvJczVG/clR6Jhg01ZTFLBK5fiWPGQOJMNvVqmMdxLC8BhvrKsAPugj3G/5WWCDA+3eMRlST4pJQU8TXQkUznd8F7a/qWp7EdixwOpCtqwiOvALOKJlLxs+oizScqNY7z+iZSYbieOWmcD4TQGAyscjCU0rP02+SvA7PhCAhHI5EPq71YuW1IKhht0WWzOpYkhiGhlhLmxZKfBeOpM2nqTlPMxFu2qQMbFy3blm5WWoKIITd1qkxU7SBnZuJKnjt1fq7lNhG0e5Js2SIv3e/LN07HRvxR53fEpoWCJX7k60wE4vk21ZbfQ6I7QvtyZ7hRvGakjJ3HkIo7gJ8ndZ7ARPZSLutTZ0L8POxWhZCOmRJPkXld3I2DhFG1Pw2HPNO2sQizqbNTuTk+dyj9JZOzK07LGunWy5dHddzUkLO9mTzSBbozIsVkTXLJ2e1D7K0hZtmrEZI+WXP3JCLbWytSTYNjEFD3u6mNC3C5vahYm/KlcZEWedvhFS22ZiEXHTqLuToxsQbsrvkkBPtzdIrx5OoNPiE1K0nLK5CeHt9SfAnjtd3b+CGXErQscGMvULIVg2VtXhr8EiDIfi9KqZ6U7PAf71KnkOQy1Mm79VU1dQ8b5ML2v712QRzTZAqKgKfm1osqDG66Mqc34bF4UPaCul4ukclnwrKVmKNJ+E7yjk/wCUl344nlZchWYlGEkhOEbiKpqmntH0q7OQS8/pVZVTNaWj7l1o89lLMNr95Eo5+LPNTaiS7m36VDkFubMqIaGvf4kn9KRDy/6pdXNAgUVtrpdKLb5IJObUL7fNHahfdyQAHiLVICtJF36ptQA+0jZqVFNbyUACcX0T7Sa800ykzQ4VjElPKLs/S+i9I7O9pDmszyz77V43BM4vnqregx6oozziNRKCkjfHk1dn0nhWJGUYu23960NLijEG83Al894P2+rIbb3uH0rc4X24aqEWMHHReNm6R3sexh6tHrXGAgz4gWqHMNw53sP0rLUnaCInHI7lo6Ao8UjFgOOMx8PqXnPE4HprKpjA0pi/7U061KJWsxmZfEn5cLrI7nyYxbxA9yhmUo8wMS+SlKwbomBhPEDmwEhfs69wvxW196rTrDjPrO1RpsUkjLPiOJLSOOUid1H6LiXA2EdTuFN/c+mvTn05KmDHJcx/EfVaDDqrjQ5yzAA/E6p45wBThIqK/DSh/ZhcJfCqmWGSPXLb8luiKjN8vaIy/eo9RR0Q6vLHKRchBVHK4+UKUV+zAy1UolqzDmuDiUglzfRaaro6QjLJlUz4fFfo24l1qSZhT+mQhxSQXzE+pOw4hLzc7hTUlC48mdMPSyDdq6qosjlFmFc/cfUnRrnHxP8AxVXDCYjk+5SBhO3LLas3GJomy0gxaSN8r1NDGnJrD7/UqGOlMtctqktCY82dYShA0TZPmqmK587fpdHDVPfk78/EoUcbl1s5CpUNO5bMnJZtKikXWHYg8JaO9vqF1r8NqOMwvnasDTUZiWm7J1rMMJ8snb+S8jqscWrPX6PJJOmaZ9wZPkq2rjuIs1Ngk25dP1MlLSnI2i8RPRnvtboz81CHPJAVP3ZMKvHw1+eW5IMLOQ+S6fyKOfsWUcdKxF3kpkGEtUDkzXWsr6DCYx0ONiJWUNLHC2QBYKwydXXxOzH0V/IzD9m+IP7O1Rz7JuLk7gxCtsOQjr0pioqAhiJ8nNcy6vLLwdD6XFHyYWbsi/uHcox9n+C5aP8AUS274gEmnDu+pRKnIjzy29S7IdRk+zkl02KuDJhhff0/SpMVCcbi7OxfCr5oYyAsmt/chOljLrdh1Wvev5GCwJfEhBIYvqzW59KeAjs7v4pz2MS5G3NNnRmPJ2tWbakVqW1AUdws7OJd6twEC5Ze9ZuIuHazgf1KXBUPlobrklj2OrHPVF4Mdvdb+5PBkPNVcNdIL6n0ovvA7tFyvEzfuomzVEdP1u/8FDmxJibOM+lBNVNMOWSrpodbmYxJbY8S/kc+TI/4k9sYcevJNVOJcRu9VZQndz/UlaY3N/mXZHHBeDmc5tBSE4gT3uSgFiDDzNxUsx01/qUCWnAi1ZxXVjS+zmnt9COsbLQ9yZLEuGXNNTUrDdkzj8KaCl9S7FCBxuUw5sUAredyKGsOQtdybKjbdpcnRhePVv1JuMRQ3ss4ZA5m7Cp8OIRbQzt+JUQXXFm6ApjjubJ7VxTx2d8cupr4sQjG7l7yUuHEGkbZk1qwoVxiQ6upkNYe3N931LmydKjqx9Ua6WqYmyY7fiJMlGBXZvcXdcqH2oyEc1I9sMuW4elYdmjq/ITLKOnjuzcWIvhUlqOMRuy25qphqLdc7iU+mqnuyf8AUsskZm2KUJE2OEIW2szKLVYtFCeRs9veSdKZiEt2f0qmr8y0yZZ4o7v3GmaUYL2k+LGKctdB+lBPjQDDmzbsulZo5HE88nHLwkiCoa0jLwv1Lu/GiuTzvyX4Ar+2BwyEEdM1ncqepxyWqOQ22E6lYhwC1/yqlkEBuy25r2MOHHXg8PPmyX5LT78qBAAZm08SR9oAjDIwO7uVPxOI+ht/FR6oZxl0yIel109nH+jleef7J9T2g4xFYFwi/SsL9r9dUVH2e4pU0kdtRSvDVNruGyRnWrksGLLL5iquswmkxZxp57iiMDB4xPYd7W7l1Y0ov2nHkbn5K7DayixrDaWrppAunpwqHjF9wXtd+5CeEtId7SGJfJZv7E6hh7NYjhUkUY12EVp0pyWbyC57Li8S9DHK7Jw8PhXQ5yizCMU0U0OC6Dm7napQdnYy5u27l7lasOnLalxAju9WSjuTZXbUSJL2fpyAQnyIWe5hFSI6OCEBEHtH5qLVVz25BttVdPUEWr53fNNJz8sHx4LmaakjifNrjblaquuxA6jQchFQimkJ8rv1Og9nPc752/Et4Y0vJk2ducbnycl3iXOLMy4MZ596cCMc8/FmugySkCQvNzZLhvG+fmpQCxBm+Qo2FstcrfiSs0UCJbrz3ZpSEwgTuzimJqxoXJsrvTa6hV2LMUOWe70q0iXNRGsTqGECfM7BbwrJVkxzETg+30q6kxIJNknV0qtqI6SMSNn3d+q6sftPMyvcreGc3MGK1vNQanDQkudo7f3pyvI6ECnqHbDqceU9dIMQF9OfNZKv+0TDKW4Kb2rGZ/TA3Ch/Mb/6RXRscsifXjHHcAA13pFriVZU0slGHErZYsOgLkVS+9/pBtX/AEqoqO1mO4hcwS02B078woWul/eb6qu/3aEiMWKWfvnnO8y/MtU5vwc83BFjUYpT/wDhopajwvLP+EL/AEjzUcap+ZuF3w+FQymAizd9rKKc3Euy25rVKjnbssTxJiMmHbb4hRx1j5k/8FUXeSMCt0VEFkVU5GSL2w9yruNa4oHmbnn8KALF8Qcf/cmyxA7iy6VAOYfEmSqm5IHyWhYg5Nqorzd+TKuKoe5L2okFUT2m73SMmJlAGqfuZdaqfvyQFEh8lGMerIUXGblmgebZ3EoLBcrfJNcS1Ny1DZln4ky9Q1ylspIOaZyUUy2kyIpE2ZbdVDZsojaGTqZFdr1Ibttyg3+xvw6pEL9zJPyR3fSgljLi4otbPUSWnPNccm5IKs6XVoyRZ3Z5IXkt8kByOWiDIRk9yafmS6Qv+V1wfelRSFol3jokQ/0pdLd6qh0IV23q/kl38kWuW5S0KwX22u36UhLciEepskQx+TXIoY2P7/yorbtE6MblzH9KPh9PiRQqI4xuIiz/AFI7dosyf4e7XJD7O8jFlmIpjI8kdvIrvMUNr3abVM4ICzZ5khPq9I+lAPkZbyfv2pW+TujfLbpu9SFtoIIEOVvPRcfxaIbtqK5rviQArl3USzy5sg4muXiR6lz3ILC9JIw8ndNXd7N+pOMWv+pBMvB7sUO0XydDwXz+H1K7iowK1n3Ei+77dMmWex06MznsJkQ+HRD91vIJPmy1EeHuTDo+1Ohhd1uxuancO3ZizwsybUE0eFuQ6hct2WGhkV/V3Jo8JCzIWa4VSyEvEYI8NbPLh3fUm5MLYf7oCW4mwdrcma4S3XeJQJsJcSHJm/gqWSyHiMaeHsI5WMJKP7K2RbGu9K1s1Db3WqBNCw3bGuWqZzuFGcenImyAGtTRwvt0tV0Y7eShTR6k+VwqySreF8s9LUHD83u/crI425uopk2Ra2qaF7iI43XaKMYsLdyfkK4vUKhy5j3fmTKQRE3c7Jp5NckBk/6kIR8Rx9KyNUl5CGRGxXNptFI4WHkmt8f7vCgpUSPmmrt3ciCa7mykRwhI/Nh+pBPjyRU4PSOStYMFOYsmdlZw9kZJO9k6LTszgFb3J2Owi6riWmfseF2V7j/UnoexbCW4yIX9LKrJcZGaCleTua3u0TgYScj5LZUfY+1ydjP3aKzpuzYC2Z9XyUuSLUWYOHAT3aXKwpezcu12e4W9TLbjhYR8g/MrbDYaeEcwDcXuUPJ+jRYr8mSoo6yFuH7MBxl7rU1X4GfCvsOIvT5L1KKlgkiyKOMtPEyh1WDyyCVjMQdW5hUd00eHg8Pr8Jcbn1VLLTnG+Ts/5l7PiXZtiAnYHu+EFlMU7MvGN7hb+5XdnO4OB50cbj56ICjfLVlpanCTF+hVNTTvHzbcqJIHT1IbX3Zp8htQEO1AA3Nz6kohAuaVrpB5v/ggBd/w9KRctUn2lzRF5tuQUnQmHv8AD8KXTrmht8kiyJtXQSPx1TxqyoKqKotva0m8So+nVlIpJrTzzTsTRrY8PgqGHRrXdI+zMduccr3d4kyrqTEiERa9vzK5pMUe3OxnWhmB90tC2XDcviRR4ba2bs6t6XEIJCtMHG3xZq7o8Noq5h/3lg8xJZt0VCNmWCjYtG6iVnhuEnIX7Ny+Iu5aD/ZWKG2RpXPyEe9SIoxhezJ7VDkdCgKgwMyYXIAs+SvIMHpxEc40GH1DbQbcLKVU4k1KOTiwrnbkdSpEoKOnjD9nb8KkRxxXC7PuL1eJZer7QSQjeACQuosPaRyLVrdUu3IruxRtPHkxMKKKR/NvqWTDtQA6X3eJT6bHoyHXJQ4MpZUacKhiax33epdfLudVDYhAXQ/5lIgrAv2nt+SjQ6FkLGMtc87VIjI+ebqKEgE2n6k+AmWub2rM2RMjmcSz1U8Kq0etU4yBDq+aKLFIyImySqwsvBrtH/zJ2Osutdx2qrCqAmLLL3qLV48FGGeTDlzRpY3OjRtUXFk/Si4z56vaQrAVnbaWS3gR2h6koe0001uUjiXpHuTWIw76PRgJy1vbdzTvtgepYmk7QOQ5Z7vV5qeGIPJ39SyeI2WRSRpfagJ9XTB/iOz3ql9qcSu8TIwxAyS1L2Rbtt0zZOjJcWbv0qqCs82RjVbi9LooSLJpAHmd13pSKoa7V29wqAc1zZZsKaORx1cdyKK1LP2z3pfeD+aqxmMSz8JepISutHNXqSWrV1o6JHXOXfaqpi7m2iu3PyztU0BZliBj4/mutMEmjSMq8I/N2L4Ufs8BC7WNu52o1RQ7VTRQhmeevpWZxCuMqjOJm4RcxJXo0LWjGzmUXpzUeXC7puIdvCHkK1i1EwyQbMlU1EFt8uwelVGKYfTzNfHaV394JLX4pgbFUE4AxQGOvitVTiPY+6WIII5CEwuuBdcMiPPniZgayjOHmzEN2hKvqaVpgJsmXoMnZeojLhMbkZbWE8hSpPs9lqrnlNotfE4l/gujuJHL2ZtnkFXTvGWVlpfNRSjfyb+K94L7O8MGH8WBjly1IVV4l2Fw4QyiiYCy/aIXUQG+lnFWeLnG+XJiXBFxLVrVq8X7PtTyFw8yEVnKmF6c+TrZNM4nCmRzF+eiH03Zp0pGIehAe4vSqIYPdqkA3eaDd6VIhqnHRwuFAR8g+z3BzSChctHb8ysYaoCEc4HL6VeUlC00Yu8EmreSm0aqFmUehMWzydMcNxHVbz7rcQ/ZOoVZgvEDQGFHtB42ZeGNk623k36lImw/2eW3N/egGncnyFj0dUT4HYZDG12dlc0eLSXCzO93wuqaKlt1fPTwqVETCNmv8FL5Gja4PilQRgDPcS9GwSoOGML5dxe/pXi1NXezjmxfmWiwztId4M8txfNcmXFujuw5lA92o8SkEf2+31ZqZ7YdoszsQF4ideYYd2kCnjE3kY8/CtFSdooJCFnst+a8mXTOLPXhmTNaXs9QP7OIi77lRYxDJTgTtFFaxeFPwYtREQgLNz8LKyD2OujIOE1qxW2NmvzXBhzxCSEtWa0U1NjD3bnt+labEOycVQZSQXgX9Kx+MYPUYbcxg9nqXoY5QmcGRTgO/fz5ZM+1N/fkmehuLfC6oDrGHR87mQhXaE+i37Zz9wvixSUiLIz/AIp8MWlyyZ+SohrLtG71JikPbn1JOBSkX0GJGREx+lTQxACHIwb8yo6cXLvU2EdousZJHVBuRbw1ERa5Mp8XCLk1qqqWnu1VrTQ8M9H/ACrgyUjqVk6KjCTUGtVpSYTxGH0/JRYSAeTPcrKmrnFsslwZG64O/FCD+Q1Udn9mme1QwwmSGXIwL8yvvvK1sna4VKikgqtHa1cfeyQXJ19jHOXtK+loeGQuwX2ureClt1Ddd7rbU/HTteLs9pDyt6VKGNrr3dx+IVwZc0pHqYsMYHYxcv2jsf5eSmRZ3iLtcPqFBGTEWebfUpVPMEeh5flXmzcj0sep0o252OuDkL55OKM5LizbL+CaIVjVnS6+gmkb0vcydab53KMBN57U4A9OvNJwKjNjsklw6qGUf6VItbxP+VEw3D38kJ6Da3IHs7Dc7ZpFHs5OrEI2JCUO3RnVd0z7LKtx2+okFt2jtydWXsrkPSk9G9vJlXdRPZZXcOO3N2XeGF2edoqa9L0u7XpDSnbbkxfCSruRH2mQ+H5H1IuG31Ka1LtyyYRRBTvn0sp7iH2SD82uFK1hHRTip3tyfpS9nO3TdmmsiM3hIfEfz+aA5rSLPNSphMeUf6VAqY5SPSMvet4zTOWUGhsqhr8iQFJ1Zv8AzSCnlISzj/kk9DOXcuhOBi1IalktHJ0AzMSd+7592xNlRnG+rOK12Rg4TOPGBCWbJoow7mZSiheMCfJRfxCLRty0UyXAQwtdz/KKMqN8tGuR0eG1E1zvsHuJXdNhtoCxvcsMmdQ+zfF08p/RmzhcdyepqNqwjb3LTPh8Eh5vHd9SKOhghLMGYVzy6tNe06odG75KQOzbDabtd9KcfAdo8PaXer620s0N1zrl/IyM610uNFMOCmI5+lBJh8sJjo9qv+lcORhLLqQs87B9NAzvDcXzy+FSRjMbeYqbNC0g6HYT+FFTEEYZPltVvLsQsOowMLluycc+YoKvD5ZG/CyG3xE6lniEeWm4xUcqg5H1ez4UlJ+SnFGcrMPnvLiP8O1WFDh8fs1ljBdufS7NS5huNnZ/1IwyEfiXXLK2jjjiSkVFVRhIZxxwXZPqWVqgF2Z4xEGdt3MhWkKRu/K5RTqG3e5a48uReDmyYsbfJnP9k3jJnvYRy1FRZsDeO7N3925aOpqmFs2fc23ayiPM0jE7juy8K78eXJLlnBkxY/ozhYX7Q9j8327U3/secZcQDf6logKOMu4fPRO+1NG2TNud/NbvNOPg5lhh9niOD4WfZn7aMewx2tDG6UK6P6wuuXojUZx6G3LmJCsp9vNYfZ/H+wHbGnB7aDEvZK0vCUMlvV/V+peq1cMckpOHQW5l0PM2lI5lhUZNGcaOO3oUOShjKbXyWgOhYbibxKLJQtlzfdzJCyIJYyhrKFrb27lXS0rkBO2VvyWhmo5LCsK76lUTQyiWbhu+a6IM5ZqiuahEg57viRex2hk726ap8yMT1bqdRppDGrC5n3crulbpkNJBez3Dn7k0UNp6/wD61MIn3OOVzsqmorHp5Tz6f8q1jbJdIkEO7NlFqsQjpwJmO4u/ROwDU4lFfTU8koDueS20G+on0WI7UfaJ2Q7N18tNjOKOZhCxgGEZVBGV3QRchdapGOTIkvaTqnEGjMnvtG9dp6HEcShOoip+FRhzrKm2KEfzvay8zrP7RFZNKdP2K7IU1Gbla2JYn/vdQ3xCO0A/SsbjFLjvbSp9r7W4/V4pLn/9txtgf8m/KuqFy8I86c0vJ6Zj32idi+zJkEuLy9oa/pajwOO4LvilPT9Iusjif2qdp8WYo8Awul7KUZ/38je0VL++8+X5clTUlDR4OOVJTxwCPiFt36k2eIGJEwuuqGBv5nHPOl4IFXhftk5VeK1lTjNbnc8tWbl/SuHI46A1jenJSDqLhLW1MGTEQrsjjSOCWRyIt1v1ICy+nzT5xv7ufhTZQ+nLctjMZLPLJkP7k7br09KExUAAWdvJL3IuH+ZdEWuJA7AuQFJ0p0vLpTR9JIKQ2cnc7pgtw+oURimi+aX8ho6/NC4pEkfUmUD+ZkiJuaVvzSt9STKQLyJqaZrMs04+VubKLNzWLbLihs5H+pBxPSkeZaZJo+pZnQkgnktud+lCUzeW0kDluTet3NkFjpSd3Vag4nV4kDybkJl5IIuw3LTTaguQ6k2WSHd6f5p0FDlzWounTNNN4kY9aQmLqLK25Jxe7V9qXUWfShInt0QSF8+l0rW7shRW7RSt1yTsDmnezcvNd0s080rerVIY9379UiqBbcSNhMi5WinRhb3JzaKBjYQjcT+FONH6dyLq5rodKdESBttLuSYXu5Jy23myHqLNUSvcIRa7uIUjK3qyJCXJBc27NTYUIycm08SaPNOndbogfmkWmN+En1REVo59SL+Cb6i06kDYurcuHkJDo/vRlnkQu+SG3pzyQSLaifmSXDazTK71JMPuQEgrrbWXQt/KkAkPcilF8xyQSfRITELO+e74l3247rs2VQ9Rt02j80uMeY69XNY6ndsy2+8JbcuJb9KX3hKWub3Kucn55/pRDmRepVQWWTYpJaWiL70kt06c/CqsMyL5Ltr57X/7VOoWXMOIcQxB9wq2p6OKqDT96zVNCVwu27/ktDS1HBAWc93coa/xNY/7CqcDjtzYGEslQYlh8A3ZiNzeJaSSSOqpyaeews9LXUI8NgkLh8Vz+pTB15CcNvBgKqEBuYLFAmp7hLJmW4ruxsUlzx3+/VBT9k4xkHN3LzuXT3InH2nZ55NSy26s/wDBRZaEybVmEX5r2im7L01QAjYIiq7EewNOLFwJXuHw5dSFmXgp9PNcnkRYfaXdtTE8LjpkJLdVnZeWMyYM+Xkqqo7PnCeTxvcrTTOZ45IxckL+W70pUxPCRbGe71LWngLSDptJRZez5x9zfmToPHkoSFpj7t3pQnTv3CrGbDTh6GtJlH4c9nQ3NVQrIfB3crUrC9SkHMYkTWMo8vFLkNyWo+Sxw3EJ6V9Ha0fUtHQdqGvFpQYRLxZdKxLEe106FUcfPMkbFc/R6XTY9SVEw5BtHmr6CogkLY4WryqgxpoXykZX1H2kjjMcsxFS42XDJXk9DYQ8n5KQwxlFnlcRLLUnaKMrfxHt+JXUGJU8waPtWDgzqU4lpwwIcsmTkUYZFa1v0qCE0chaOxD/AIp1i3ZNkOnTms9TSy4gjYRLVyUuEm781UBUNHpe4qRTVlu/Ui6VNGqZbcMJALY35lDqMDpqoSc2AR+SchmMruSObKS1s2u9KlWi+DC9puzMBAbxBbp4V5riGDyDIX4bl4V7udPrzYhL+pVeJdmaauuta0vhW6lXk5MmKzw0ML1LMH5eSZlwkyYssxyXpeI9lTju4Ttb8TqkqOz8kd3Eyu+F1sqZyOLRgpaU4yJnzUfhuOue1aTEaX2c9+X5VRTZX6I8EJkdyZJvLNIo9bdUhjcdXdMsRl8kFxZLpDpztQkPkgAi8OTbkmzz5LvSWTrtvcgA4pLefSynw1mg6/pVXb5pwc/PcjwTVmhgrHj8dwq2o8W10P8AU6xrVBi3+pOxV0g65p2Rq0ep4V2iASEDf5ELrQBVBVWlmwEXhXi8OLSDa97irmkx6QbW4j+/VTopGqyNeT2GhhaNutrvi2qVU071QDYzcupec4V2iMiyeS74VsMKxpprb3dYuLR1QyJkXEcHl63e4VnsRKWnGzX8q9S/CmpiAnuz5ELLDdpsLqBMjCNsvmnGf+QskP0Ys8YkhItHRB2mcdL7R+pQ8ShlG7ZtbxKgqBkG5dJxNtG4pu10g2tewj81aUnbS4hZ5On0uvLCmMbb3TsNQd+jupaQ1OZ7nh/bZytbiCXxLQ0naIJG1Zh08187hiFRCI2O92dyvsH7VVkZjGb23LJ4os6IdS0e1HjDSFlm305rhV2guDt+V151T45JUaRn80m7VcNrHO5T2jTvHp8OKOP95dclVk1QHqFef0HahiqBv35+la0cejGkF9LMlHbaNVlTRAr8Qjpbgyb/AKKqlxY7xcH/AErtfiEFQWmd3xKoqZAEc+kc1qocHNKRpsPxqQubrVYfijSDZe38V5OGKPCRODvarSj7RSDbr+H3qXjs0jlo9bCS4Bf/AJqSOeWiwmDdoOIYNI93+lbGmxaCQObaLilBxPSx5EyWxd2XSnAmceaiy1TbbHTXtDkxO77lJ0Fp7UeWfTl710ZnIczVaNQ9o6o/ariyzSodli0lzelD4s81A9q8nQcZ7tXcv3ooTdlkVQw6M72pwKi74iVYEnE5v+pLiOO5nRQWW1zxlsO3zTvG25qpauYrc3To4gBFkx2/UihbFiEz83JrUqmRpIiA3a1Qwqm3M5t7kjmuHmxfSp1LGWwthMXgleIfSLqbGTxkLudp+oUyVR3Lgld4lVkJIKok42sgAZZ9RMosMzxuXAbIvSXSpBbhJRTG4s2dxTTJlD9EwBea7iZe9NVOGtkeTMIltSp845b73t9KmcQJO6z4UF1suTzztDgshSmDAPLQh8SwNfhMhOV7MJMvcq3DQmDnu7i8ln8S7NhM2cjMRP4hbVdWPKeXm6Z37TxGXCz4uTDaylUHZ2eolJpAO0W6sl6TD2VDMtD527gV62GxxwZBExE3MvUul5aOWPTM8jPs7w7mfJR2wdpLcne705L0yvw+KRid4nFVX3HuI4yYRTWRCeGmZ+jw9qcRdmvLNa3DZuIARSsxW+plIwfs2BDeT2u/iIVfB2Z9ntdnv81jPIvB0Y8MyviwlpnJlEr8H26s30rVUdLFSlmMjXC3mnKinCa4/C7rDuNHR2VJHmdR2VKTnGe73KnrMFOjK12cf3L2KWEMhbpXnfbDi+2l7uQrpx5dzly4VBbGVmjMWyZ296YKwR9JKVVzSSHqCamjCaITbaXwros4CKRON2qUcxCWcb2EKdejPudAdK4iL5PaqAt8M7RT0pWPvHvuV23awBG+zd81jRjeN9P6k5ETlyb8yz1spSlE2bdsKiE74ztVth32jV8JC7yPw/h8SwNNDu/EO1W1HhccwEYZ7Vk4Q+zeE5nplJ9qUpRZdOnidQMX7UBiAk8hyERe9Y+PC+C2bu5Izj+ayWKCdxNnkm1TJk1RFJdzu+J1CKqtLJnYiSCne7XcSkBQgQ6tu/qW/CMqsKGscSHViVhT13Tnkq32EBPR7UWynfPO5Q6kaK4mhjrHEcxyEu7VWNLWOQjk9yxv3s4ll05e5WFDjFr8rfNYPGawy6s9Aw+oazV7Cy1VzRjHI+j3aLzSTHrdAdx+FOw9qJ6d+bj8S459M5HWuqUT12lw9pj61MDD3HUn2rz/AAftg0jCxy25OtGHaRphyjnYhy1uXm5OnyI9PF1ONo0Q0JkOebELK0oBaHV2YfNZemxh44suIxj0p0u0DiWTuC4MmGcuDvx9TjhyaSTEoodjOyq6zHjJstLVR1GNRkerEXxJiSuiJs83H9yMfTJfInJ1rfxLP74OO52Zx+l07Dj1XIYsGdrKheqDLLNSqGqiuzzf6Vs8Ua8GePqJX5Nxh1RJIAu8jXeknVkEjjdm6xkWKWvsa1WTYtKI6OI+QrxsvSuz28XVKjUBI3lcnYZLnz6FlPvqfnewinYsWkLTNc76acTqh1cDVcRi253ZKQEjfUs/S1TkP7RvVyVnDVNJbrd6lx5MdHoY8iZPYm5shubLXNNMW3JGEjWiuRxOtMJibJC4vI+joiyLRkXTrmxLIsbYdEVr+TogHuZdtuuZADdunxLnD+r9Sdt0Ll9SafNWlZBy5x73XWzu5uuPnzf6UtScndaak2OsVpF4kuJ35OmyF1y4eedydAdLLuZFxGt5ICJi+n5ISK3TwkqViqIYZSP0rkkITXNaybutLPJJpO5nVck+1iali3NYxEo8MNPJLKACwlC9p3KZxGH4dVn4aoKHtlUQOdoVQCbfUtobOznyaQo0LCwizM20UXiH/MmuMwvq6XtTDb4Vz1KR1XEduu7/AMqK5u7aopVTd3emjqvJ+n3JrGzN5YxJRzMNuTpvjOIkLf8A6lFesYi5v70D4gEZZPmXwrVYmZPMixbO7c6GSTh/m5KAWJMXIn/KmixC7VVHEyHmRIkmaGGWR32gBE/7l5Z2k+3bD6GjnqMIpp8WKnf8YIgcdvi3eYr0SSq4gGzttyt3d4r43+1Coi7P4x2g+5oqrDjpJiNyKf8ACLvyAX/yr2/T+lhmm9z5/wBT6zJggpQZ75hv9oLD6yal4lA9LRzx8X2kpBK3TPXL/Bbyg7TU+LUcVZRzxVVMe4Dje4V+eMHaScvZ2CX8KaMhcR6c81sOwX2yYz2BxKyKXj0EzjxqaXcD/F7n+Je5m9LxNew+dw+sZYS9/KPuZ8Y82uSHFGFu5eadlftOwTtgMTUXHiqDe3gSNdb/AA7viWtnhlpzIJGcDHmK8afRaPlHvw66ORWmWk5PMZO8riL+EUxwzK1r3IM9dVALj8O/NxAechPaKymPfa52T7K3BifaOiAm/uoj4p/pC5ax6af0ZZOsxrybzhvyz2/Emipz5aEvBcc/thdmKG+PCsMxDGDbxGwwxF/z/pWLk/tIfad20m4HZjB6bDgMrQKCD2iUfzHp/SuqHSZK93BxS62L4irPqk6OQmJ+G5CO5yLpZZftD9pnYvsbrjHaigpz/wCEMwyy/oC518//AP5R/av9oRjL2o7T1FPERaxT1ZD/AEBotN2e/sw9ksJITxSonxKXO5+HsEv+a1WLHHyzB5skvCorvtd/tCdk+3XYzGOzeC0GJ1tVUBdTVxRjFFHK24TtfVe0fZX2w/2u+zLs1i7H+LNSMEwk+4ZQ2P8A1CoGD9jey2AxFFQYFR04kBDeQXnq3qdYr7Eo5ey83bDsnIb/AP0vEfaIB8PBmG4bVq4QlCkjJSnCdt2e2HVGVrt4UweId8m0c9VR/eD55X2k6bOsMu9y8Sw7R1PKy9krg/8AjqBXRsQ3aFn6XVcNY8ktjARH6Q3E/wCVSMVjPBcP9txirpcBoP8Aj4lMIXfSPN1ooSMJ5OPcRaiFhf8Aw1VLjEc5S0fscUtUfEscItxfV8KwPa3+0t2I7PucGGNW9ra1m6wH2emu+p9X/SvGe1v9ortp2qA6eCrj7P0Bf+FwwLCy+I+b/qXXDFM5J54L4n072h7VYF2TEn7QY7RYSXVws+NM/wBIMvJ+0/8AamwHDb4OzfZv7ynfMfvDGTuH8sLafqJfPeG0Z45i8FNPVuJ1EgjxZXuK519E9nvsRwTsmedbG9fWBkL39IkutYlE5O7KZ5ziPaT7RftYcWra+rCgd9lMLlDTt9MTaK0wP7FYsPtkxB3qJerhk1oj+VesTVEdCBNTRRQA3hFlDlxx8s8ltCBjJowWJ9m5aVxip42CIR/ZiNrfwWYroaiE8pLvS121em4jjDyEWTWi6yWME1URMeX1Z8l3wODIjITVDx6PmmXmbdq/5laVOHxyEW9yF91qinRxXZMz/mXSjlaK4pN2iLie9PHThubX3Jp42Ei5pmTVC4lzrl1xF4kJkxXJNtLO1VYgX2kuW++5dfaWWSXyTADxc0u5CXVb4krnHmoA4/Umz6UVumeaFy1QXEZPO4W9yYLkn5ef5U0fSoLG7bVx/mupW7eaqwEgIhFK33oP3plI7tyybJR5Opk8w3XZ5IDj8tqyZa4IpDd5IHha5THj26Jo43FtXUUbqRDkh79VHMdubMpp8ifNMEPUoNBkxTZbnHkpBDtzXBjQQ+BounRknHTNP8HVIY9v1IFtIYYWu7krXyyyuUhxYea4XPRAnIbtERyy/muMLC6dGO5dt+aCBr3JMPvTj7RzSbmgDrCyJtpIelLqVpCsNdbml+Z13pHkoGF4fSiaRhbJm3IGzSVgcufdnmurl1zd6WpaIBHLre9NuWuiIhci1falb5KCkNakittJHaxCk4oAAsh7nJJi1/1LpDtSYXJBaRy7TJdbmKRdaJhdANCYdvqQ27vq5J21ODlblkgyY2PMfUibr5fSj4b3CfSkw2nkWfvVgewFJdrnt9S7xNv7lDKbp5i6XE7/AOKzo67LQJNBya4U4BNaKrAqLU+NQ5aooaZYhldqyeGRo2Hlu0VaNRa4t+ZEVZbq6Qy19ueEdm3NIagiEbzf3Eqr2y+0ndiJPR1Vv1KaCy2CRy73ToFu58vEq0araPMfPROhUMXUe70qdStywCqtHR39yfaue/V7nyVS0nTqy49Ra+WdyWgKZowrLgzZ2u71Kpqrdk7ssl7da+ea62LXas6lwNFkN3Fwqq2+Nit8IqNUUuH7ms6llI8WePod0Q41cO9mJRo0V3U/o1EPZuhqLpGBiFRa/sTTyZtE7EPVb6VT03aI6crQ2j8LqfSdoHLXOzLxIqaY28c14K2bsDcBHkwl6VR4p2T9nG1421W9++GqNoG3vJBVUoVgEx5ctVqsjXk5ZYl/E8YrMLETLZ4lU1FC0d2cbr2Gs7MxiBG0bFbytZY3F8HPimwA9uXkuhS2OVxkjBnHb3Wpo4+rJriV5V4TJHc7sq6WlfdyIlRKIGu13T8NU+Q5ZbU/DhstR0Bcp7YDUWD+GynwU48Coqp+t/EtJhtU8g6RmQ/Cqih7Nzyam7AtLh2BvT7L33eIfChsqC5JsUzk7E16tIZDEWfVMw0sUMI6bvUniIBYWf8AcsGzoSJQzH37iU+Cot8iyVMRMJc3T0VQw97qTW6L+CqjLm7ipoVQZDm137lmWrGjfNsyUgK47RAHZTqaqdGjH2cuiP8AKSEuGWf4f9SrY87Bd3uJ1Kp5gjtYnu+pQXexFrZIChJnBhk9Rbl57jtLWXkwSMQ56Wr1l8Np6gLzZhAeao6+hprz4LXCPiWkZamOXGeLVuF1BCRk6pJ6WSMy53L24+zMeIAbeLLRYjGezMtLKTHAT+S6FKzheNrk8+OMiHVNSC/JlfV+GyQkT8NU0kL3cnFFUJEW3ut3JXeactfchcdqYwbbfpRCP8kPD/SuNtudAHC5LrFqLrpdPxelBc92X/JAUE5e5daTTkg6u9JBpQ6xNcWqlUmd2wv1Kuut/KjaZx6UEtGloCONx1+a1WG4o8LjluFebx4gcemamU2NHHozv/FBl7ontmG9pOGA3u1vfqpUnaanmA2laIs/EvGw7RGI82JRajGKib+8f6c1LhA07s/iejY3XYfIxcOVvpJliK8YyMnB23KmKslk55p+HiEAvltVqjF2I4RzzvRR7WFnZvypFTvzfxJohcSyZUBYQ1gR3PkxF3XImrHkkJ7GHS3aqs8x1XQmcS1QKmWYVktOJWn1IAqDIs8/qUPjPInYx6WZAy+oKh7Bds9qso8cljHhu725LNhI8e3w/C6NpPfuJGok2XcuLHmT32kmzxAqhhYndU0sjl3/AM1wJnEh1VBsXk023RKOSQRvzcdOlV0FRcYt1ErSnp5ZPLcsjS7J+H41LSyi7G/0+FazDe0hzdTsJZdKxkWFyyHkLaq6o8BmExzJS6fk3huje0vaICAWZ2IvSrmkrgmjJ32rGYdhZ07D+Hc60NHGW3Rx9S45JHp43MuWqIy5IWm/SmoYWu12qYFKxd7rA6Emxq7vd7RQ8SO3J5P1KYVGH0qLLhbE/O5Ca+yWpjBVFr6SJmWocu+1OnhPezpoqEhHXctVqZNTI0gyE+bHahCaePvYk+dO9t6iTZDo52krOeftJsWJHuv71NhxIOl1lJpnhPR2RQ4kEZa33J62CytG3hqGLvuUoCuL0rNUeJRZjm/81cw1nEtcMrXWEoUdcJpliIvcOiNs92TJqKTdqSkDI1vNlJ0wGikeN9W3JBu1bb9ScuYiz0FCQuQ5f5VFlpAHI4xXtmBN7lBlF6jyEepyy3Ke8d3mgePuze1CYnCyr9llvEgk/mkZVNLT3vI5F6RVl7Ld3XCgOlcSL+S13MO2ZiXHJRcmOnjK31Mu02NQTS5PTsJP4SVrWYWVQ3RGPwqoLs/JeLs9pXLVNUcrxzTJv3tBDJYDMArlZ2mtCzwqDU4PJCBObt+ZU1SUNpAb3WqlGEiJSnEKprHkl4kUjibel0QY5UxsGcjll4M+pUVTiEdKXIz+lRf9oAzuaJvdcuvtxOJ5KNvT9puGHDPb9XcqbFaWbFKkpGk/NmqEe0TyFkMbe8fErbDcUgqJBBpbfMSS7evKH3N/awf9mXkt1e5RanATpzLYRWrc0kcZCLvI2vIhJLFadpqPOA7Tbnc3NZ7mrxKuDzmaF6csjzHJDDTnJz6f6Vc1OHySOTPG5Fn1ZKE0fs5ixs5AtUzlcKGKbBwqp7NSHPwrR0fZeAR1d88vEoVDUNDLfEG4XWvweujmkEKnMRy8LbSJZzm4m+KCfBnYOzMkgk8cTmOequaDDY4Yhc9o945LWyYeEZDJHKQF6clyShp5oivzM+q5cbzbHeunophw2CaLPiMRNyVdWYDJHvAHL6VpYaGmEhjvsL4tqkS+z9ByBd6c9qlZBvEmuTFx4aYjruu9yJ8PePnmKucQrKSnukB7rPCKytV2okrJSaICAs/EuiNzOSSUGSZo7T3u12Sg1P7LK9h/empq6pICNwf+CrZag5ObLZRMXL6Hzm4fLJcirLeX+Krzkcn1Q+LJs7VqZ3yWxVTkGrMRP6kPtT7vT81AEre7cjYmLluSoPcXeG4oYnlmxLW0GIOVjcRty87gmaOTNtq0GG9oApwFnZiJvescmPY1x5NTexVTxtnff9LopsSMRz6RWUi7UAREzPYunj1zZu7Lj7J1rOqNZFWca3M+9SBqgEtcv4rFjjgF/eLn3ta1nE/moeBGizI2/t0Ytnkwl807DiwiXMLf8qwf3k/fJt+aNsW6WaT+al4ENZz0mPHgt1st+FTvviCy+9+S8vbGnEND5+9S48UkItZHt+FYPpTeHUP6N8OPMTjk7K5pK65h1ZYChzktNsv4q+gqjjAX6dVx5MK+J2Y8zRtaauHLK75qxo6q4h3bfmsXTVjya5ur6gqLoxfxZakvIzdOons9N1TZraeq4g5BuJSgqvks4GIPGGnUihxI89f8F5EsB7kOqRqAk4muSO7f6snWfjxA7OZ3MnwxAyMd7j8S53gZ0LqFIvLvPIVwZG7s7lSPXGOjGkFUeed72qewV+REvLdv5VzTMcya1V0NUeeed31IxqDkMncGH4VHacSu6iYRAJEg4l3eopk8h913ejYtcmZk9Ct7JBe5AfLLRBddrmhlmYR5tclRbkg9dzZ/JK1iLN8tUz7RtFmfb6kgqAuzyV6SMnkQ7b3If2ZctqBqgCQ8a3nlzVJcGbnEKQXI/T8KyHbG6jrcOr7CAojtvLvy3LVlVXDq6oO30b13Zios/a078ViXX0/GRI4epp43JGjhFqimCV26wu2dKE4Tv1WZ+z/HvvbstTXvnLA5QmP+X+laM6hiUZMU8eRorFlWTGpAnTndz2qPMLQ65p3ikmpJgkEm9S0SYnRAmqN5M6aKbvSqSCNy8WXiUUyYue1dkIWcUp6kh6hreSBqhxZRmzkLNmcviFlWY52qwTszT8TGMYosOH/hyzje/wBIc10Q6eUvByz6iEPLLj2i48m/eK+Iv7QvZ+pwP7SsSklmOeKeQjhue7Jn3Cy97xv+0t2Xw85I8Lo6/HJe4ow4MV31Pr/SvFPtU7YVH2nTlWVOH0+HTg1sccTuREPxE/Nex0mDJilseH1vU488NInkAVHB6GYjA79ykx1HtExOb2kT3WkodTSuJk2e5IMybLxCy9uz5qjV4Z2qfCYogp3Iii3XXW2v8JLZR/b523moAw/CJ2pR9cUZSzO/mRncvILro+W5bvsnjQR0dODSMBxMTsQ7SzbwocVNFQbh9l632f8A2m/aYYy4hPiFRAf95WT2RfpWvwD+yaEdh4zjcUHieKjC/wDqdeh/Zb9o1N2kwcaOvrGgroW/BvfSYfFu8/hW0jmaoizB2IvmvOyyyRdHq4o45KzIYD9iPYvs7a8eHHXyhu4tcd/9LWstpBJHQxcKmijp4i8ETWD+lk0BPZyTdzcvE/h6iXM3KXyOtcfEcMmz3u5Jh5PftRy0NTlmcZwD6pdv+KpcY7VdnuzMZHi+O0VOLbnDjNctIQb8EOcV5ZIxesenpSlZ2Gx9U7htDFWVZV9HRPLX1cYRSSRM5EYt0ivKO0H9qLstholFhGGS4zKPKQ2ti/U6w/aX+1929xSD2XC3o+zVOTW3UMLcUvzkt+y6OV9RCz6wl7K11LAVXi9TS4HRs2suITgGTLzvtV9vX2T9h7gDE63tpiQbeBh0dlOzt6jL/SvjzGMU7R9uqwZMTrsSxmcuRVUxy/pzVp2P+zGt7VdoYsICWOnqiZyMSboZuq7yVLFCPyF38kvij03tb/bS7Y4lGdH2Ww7DuyFA+1ipo+LUkPxG/wDpFeRw4H2r+0rEvaZXr8brD6p6kyP+p19H9lf7PPZvs6QSYi74vP8AE1kS9No6Gjo4OBR08VHALdMDWoU1HwX2ZT5mz517Jf2ZZ5jGXH61qW5tkQbyu+JeTdrMDqezOPVuF1jWz00jg9vSXpL9K+z672moM4KPb4XnLw/SvIvtL+z/AA/FqypomM6Ksw6g9uaunYrakXe0wu+HatkzLJjVe0+dgI4ZRkjNxkbcxD3L6Z7DdsIq7snh0lfUF7VZY5m93EJu/wCa+danCZKWUgOSIhZ+oDuz+leo/Z9g9FDgpVlSZnLK9oCXh+ldMFZwSuJ6PXVEVUROxuQk2lqoaqojF82k/mhlqI4w/DPaqmrroycmJurxdK7YROeU9hVFcG5mPvVXU1zCxMuTzdWtqrJy01e5bpHM2M1dUeebP+pQZagycmd0/NuLXLb8ShyDu5qkYvkJ5H55pcS4iUc+/XaheR+bsmKiU8jEQvkltu7vpUMZnFEMiLDUmF1pt9qijM5d6d425AqHbepctZN8ZxItEuM3enYgj+SaLp06U6WUg80we0UmNDJZ2800PNOuOiFxSRaGnjQ9P/JOv0oNLVJQ0/Mly67uTjDci4N31IAj6jqhMmT7wuXvtQ8HT4lLstEd+SRwuTZqUFPcSmthb2D4hQohvqZ947rkHDkkbVloZMHbv2pl8P4Y59X7lOpXeKTh291qXBVudGw80ydOwjn/AJk9St0V1pWoCjt7n1VgVO/dkSa4NyloNiJw+8UPz5J8xtLJtyEh7lAwCFD/AJkTju5pcPegBvxdyC3uUjh9L9KTw/mToBkB80dvSLf0p9oWXRFhHLxfCiiANctWRWvau+HluSYX91vzVFnOG/PpQkPvR2vbzSYXuQA2ukNvN07aKRi231IAYtbvSIerR0+I9+iG34UAAQuXcucP3J5xZCwoAAR/qS4KNx0/7UmHVFApAWsLoiHQUfUi4PdkjUHJjFrW+pGxebW/SnBhbPLJdGNu/NAPwBryZG2SK3yZ0hjuIc2VkNnozkiu5KuCsuHmiGsfm6yo6LRaAQXZ/wBIoxkbLLNVYVXe2f8AFENU3LVUXaLQZNuWaV7Z89yro6q61ulH7Q3JAtibouiXk6h8YS77U6GW38RtUFWTOJJ05ujeokEtXuJReIBaCfSj0J8r93xKaCyZFWSeV2XhSOqctcv/AEUK3411sxHPP8qKD3DpVRjal7U93daouvn8kBZ3IoRP9sPu8ST1FwioQl73XWJ0UBPCZ+edqkx1T+b6+lVd3euhN8xSDY0UNdbblmKt6PEjkt8Xi3OsfFUONum3NWVNXOJ7H6lm4midG5hk4kV7g3T+ZQKrCYpLsgYbvCm6LEG4QkeV3SuVWIAMpOJvdl+lYpNGrqjP4lgIco4wIn5kTrOT9nZN2gbltZJPaNXN7U1NTgQ6MtlKvJlpZl6LDY6MNdxFzUkSjEbMtql1FLa927d4lEmG27JnWhIYSB5Nt3KZHVBIGWVqqSJxIX12oSqGutZSBejM2XNISYn5qh9q9S6Nc9mWaKHsXjSac10ZBIstSVMNZc477h9SeaZiLP0ooNi04jeb7VJCoYSHXn4lUhM5W5Zp0JHHmpaGmaAMSYYhFg3epNDWFnfnuZ1VgWvpTzTMLZtuEVlRrsaOkxKSQMpFyQeI+bNbcqeGoe8bH/UrSCZ7BfYRelMu7JlBTuU2eo/Cp9ZhIVmjs1vqTVNM3o3ZJ0sS9nhJzZZtv6NUlXJje1PZ1hiIo42t8S80xfCWEicAuL0r2bEKgMU2MFpE3STrJ4n2dPc7A3vXRGfHuOLJH9Hk81Hw9HZRZI7SyZl6H/sXV1xlw4HJu/ROn9l9WMN5hu6nH0qrRisc/J5gUdv5kBDrytH0rYYl2VkpwzaN7vUsvU05wlk7bhVE/wD7EIskurzRELk+dqb4fw7UFpiflzXCJHrbytQuKCvItxdyXD705aZc229y7w3HXJA2wGjfLNhRNCfu+pSI8ytCy0Vc0WCnWWgEZEXwoIbcihYjG7JkY5/mWsfsnUW/s3EfkosnZmQbswIfqZBNMoWuuVrhUfE08f8ASkeCnG2mf5lY4RRyDUbWYcvEkkQy+oOzPtAZm27JDWdiaghJ4rD+EVrcLkaSlDPITbnapltrqHNnYsaaPMR7F1sj5MDXMrCk7EmNvEBiL1elb63fo+vqFJhciyS3kCxIxU3YkOQBeXzVdUdk5KHeYPb3L1CKFh0yu+p06NLFUCURhxBLl9SXcH2kzxSaPhmTPtUe7qZbftH2Nno5eJw3tN3K3PpWemwOS27h2/5l0qSZxPG4uipcvPpTXEt1bNXMWByzNkETpS4HwdDDd36qVQtGNYPCc0gn/pW0oKNpgF7G9KztFSvGWQZitZhdVHCw3ntJRI6McUW+H4TdyBs/Urylwt47XcP/ANpcwfFKctGZv4q/jkuDPJcM5NHq48aZEhoWFsst3wp4aV7tm0i5qYGRcnR9IrHZnUo6jUUJiObuydjkO7uSEdLcrVwBt/emVRBxvtRT9neB7RHNUFLnkNM1xDkqag+1jCMQklBqauARIRjD2d3My8W1ah5vZ+eWaqMR7TVNKRcOmch9WS0S2OeWyd2XNNXBUR8R6eWC7wytaX6UpZItuazUXaKpkcuJH1btq4eIVFVyiL8qO2Lu8EvEJjuJ4za1ZLEcStuzPerbEaeshhI3ZxAvSyweNFIRle7kJcrV040efmdEh+0DkZNxHJc+/HG3fz8SzTU7CRZ3Iy2tlqK6dUcNyNfQ40dw5OtNhvaKUQFjkYR+S8uAjEtNqlU2JHCOXEcUnjTKhlaPbKHHo5A1kb6lc02IBI7M27NeHUPaTh8siL4lrsH7WQFax7CJcc8R6eLqV9nqDEHhZODJas/h+JBUAJNO38dxK0jqGk1ztXK1qepCakSnK5k05XPqk0nez3Iuoves2aHXmYeaalqnHk3ySMX/AP2lHlhtLNs7VSRm7Gp8QMdWZit5qK2PU8k5RyBwh8JZ/wCZTJCAX/E08rlXSYbFMXJhzWqSOTJKd8CxLEIyhKOJ2KQm/isrV0pk28N3StH9z22mB8n6VJOhu0MPzLVNR8GMoOfk85raExfouzVDNG8Z5Zbbl6rV4KBBkzflVDU9kZKh87LcudzdS6oZUcU8DMRwX7lIoL46gH0uH1LZB2LOGO9w/T4k/D2bhh3mxATervWndiZrBOJKwSwgBqiB9W6hfatdR0MEgDw4v1OstBVQ0dwNld1fNSIO03B6Ge/1eFceRbfE78bUPkT+08dPh8Ys8VxG11orz6aN6iUrGfn5LVYhWfeUuUjuaGnhYWybIhVQeiMMnvZTUOGyU5Cedw+nxLR0NLETC7M4y53fUjgpXIc2sH6lNioWjLiMe1lM52aY4ljTVBxjYZuSsYyAtXyLTwqBDwiYSz2/CSn08Md2j3LikelCyQ8cJW3gxqJW4GFUAtADAZPc8nhU/jByy3MjiqtNH/SsLado1aUjP1fYc5AJgdrn8XxJmH7OQpy4khjKb87VqPanu5sjGucrsh/Kn3shn2ofoyGJdn4qUcmBtzdIrN1HZ0JmJgjtIl6i5BMWRtdd4clHKhj5tG1y3x9S18jGXTRkeRVPZl4Rzz/Nkqyrw0qXV9y9KxjCZ5JyYH3P0iSzVZhMnFL2h9renxLvhl2R5+TDp9GPMkNz2q0q8NITJgZ7e5Q5sNljDUNvqXTaOVpkXiHcWSIJjHuuRFG8ZE1tqQi5FkzOX0oJ1DCoflm6kBM/m6k4f2dxHEpBaCne1/ES3GFfZDXkAyym3E9K58mfHj+TOnH02TJ8UYeOZ7kfGciyzu/cvQaz7NTo23xtr4slUn2dejPYDCXyuWa6iE17TSXTzg9WZsY5SHTpUujozmLJxt+paWkwO4s5On0p8sLaF8wB38NqzeWJUMDGsLweLPfGBLUUfZ2jjEXPhjm2lrqppafgj+IziramzjAXB2JcGWbk/ad8IqIdTQhT2tHlt8KAc49btqMY5yPOy7N/CpsGF3av0+JYbV8i6sCiqmHRncbtzktDQzBJaIPu7/iUCjwtiYmZs9FZx4f7Lbw2uIfSuTLODO7BjmuSyhhcg1Z9yIfw+9/VanqbOSAWdrNOlL2N5DF9RXjuXJ7kcYAVTD3ukdc5FaHSnTwsIacjc7SUB4+C+fh+aSqfgb2gSirLX0d1KjvIBK9VoEw25tbnzVvTi1mnSSyyLU2xPYkRC4mOb23c1JKRhe93TAR2jp1fNBJG/eVxZLjqztTol8YBfNjbmuHiAR7upQXFo26mu79VErJrujcS0WK2Q8zSLCbFreW7zTPt11ru7CSpDmYXyytSeRyNda6akcb6lsuXrN+V/NkmrHtHW3RUxzOMuiEqrbn0rRYDJ5y7auLzQ+2PmO9lQ+0WlnrudF7Rv63Wv45H5JeDWNlq7kuHIFVTzwH0yA4v+lUXtTZdSdGstcXz3Ijh1ZMs1xMZ9leIPh/aTGcHOR7esA+JiXpftXVq68K7T41/sP8AawVfIZDQTZTfhtcTi47v5irGv/tCRSEY4P2fq60/XOYgLflbVd2bpXlanA8zD1axJ439HsoyHIWm74UFXNFh9Mc9ZUxUcQbnOcxAW/ivDB7Rfar2u0oqZsGpz8VNHZl+c1Aj/s+452kmKftDjwXlzE5DqD/6LL8XHD/smb/mZZrXHD/7Nz2p+3zsXgJEAYjJi03/AA8PC/d9T2svNMY/tMYnWGceBdno4LuiSsk4pfpZb/Df7O/ZDCwH2h6rETHnxDYBL9zCtRR9ncE7PxCGHYXSUdrW3DHcVv1OuvHLDD2wVnJkx9RPmc6Pno6z7V/tCayStrgpSfSKkjanBv4CKl4T/ZrxGqk4+I1lPEZPc5SyPKa+gpao5B6nt7lCqaz2dr33CK370vEeDn7EFzLk8/wz7A8AoTE6ysqar/y4rQF1rsN+z3sthYnHHgtMcUjWPxLjO36nU8JHK038SMZnEc3dZuc/tlRjjXhHyH9q/wBm79he1p00j/8A06d3Onl93xe9eeVEbCZAztcJW3Cvt7t52LpvtC7Nz0FRG4zsxHT1JbbD/wCi+MO0HZ+r7O4zUUVWFpwna/xL1MGTdUeL1WLR3HwVE8LiOeff0qVg2cNSD5uKizlaJM+7zQ01Vwee7/Mus4v4mtwTGjwXEDM5XiEDutH1LZYV9vlXgZyhHGdREbsQFI9tj/8AT4V5BV4oFQ+xt2fUSY4jFa7/AL0nT8hG19nueJ/2lMUmAfZ5IaMW6xihYs/zOgqP7WWN0+GjTYVhFLT1OWtZK1xG/qXjuG4DWYsfDo6aWoL/AMtrlocN+zXGajEQo5aCWjz5yyjaLfEo1gbp5P2Fjv2vdtO1F7V+OyjEXOOBmBv5LJVdGclIdXJnOd37SR7iXt/Zv7I8EpZBKtnkrX9PSOa1/az7O8AxDsTV0lJSxURg14T57s28KG2vo0WLdXZ8ljI9+XSIp9ifrz6d25dxTDZ8Jr5aacHCUH8XeyaAbkIxaPr37HIezeLdlKXE8OwqOCtB+FNJLvK9mHcPkt7T0NNDUyVcdNDFUTDbJPHGwkf1Evnz7BKwKrAq6gp606XEYpOLwuoTDbuXrdBWYrRmQTyNKGXUsp4rdnbhz6qqNiEISb3diQ1BRU4E8j2CXuWQnxyUdc7Lf3LNYp2olJ9TMi9OamHTNly6pI9C+/qCH8PiOJN4stqz+KDHXTSySVEc4GxC4l02P4V55U485Fm7KPUdoLoSBvEu6PTUcUuq2Q/J2N7N4fVlJT0EJSu/VJJfb+VyUqoKnp6cTkaIohbSMXWemqoyuzZiUGpqAFi5CuuONROJ5HIm1ldTyS7GsH0l3qoqarusa1Rama3cx3Cquorm3Mz/AEkt0c02T5qqK7Nmt181Amqg3MxqFNIRNz+ahmRjbrtdVZlbZPmmbPR/5qOU2vPcoJl6UBSP35pWGpNOYcsky8m3LO5RhkfPakRJWjRRHbruXUkReSDifJK5+5CYUHc4omkflqhjG4lOCGMizfcglkPiH70IzH3srb7vjIM825eaTYaGauiXRChvkyRnGdytqfC5CDKxTxwXjWtlb+ZAVyZcxe3Vtqatclpj7PnI46OIkmJezskYln4VBWpQ8Fy5KZT0rWi7h8Kn+xxR9e1PgUUegNkXerI2KscPuk2BcpQYKcz5A3xK0pKU6hxs8XhVpT4TUCeTN07kDS2M+PZu4fiFFH2TOQtcrVtaWl3ZHlaPqTVZUQUbZAe7qYUrL1MXU4L7H/dqPdJT822+laGsxS67PI828Sqqrh1FxvkJJmboje1RSbTjtXJuAI3Nkoxj71Cl6kNkByVEY82UKWqAuSRixc9qiyi3cobNEhPI/hdRiLzTjjouWj71nZuhu3uSt70fD0SYbebKgBt+Fc4fzRsKJQAxbqiEbmR26JW2jmgsBh1zXbfd3orbkVvegVAW9SViMeWeaW1BIBD8K70lnp9KTjbc7IuG/NWAPp1St9zl5IuE6XD/AFKAB6Wt6lxvePcjGO1svUjttb0qwGbWLwo7duu1O28kNu3vJQAFtvmkIp1hcvhSt/8AgoFZy1cbzR2vb8SL0vkgG7ALNIh3f/NURc+SK1Ars4MbCPNIRa7PPakMb5+lPiNujblaFyT46gPNPjWAJZZqn4z56Nb5ouI5ElZdFv7U3uRe1MPkqjfnruT0JeaZVFn7YA9/Ul7Vt5uoZWZcm/ik0gXZZ3IGShrH96dixBxJtdqgOQC2vh96HiBaWSBbMuAxC3uckY4g/vVI9V5MiiqnLytQFmgirrtc+lSoai4FnArGjPVlaU9cIllmgtOi1AbhF0Qi3eo8NYxD1pDVMRalcoNdkPW2vouPt5Jo5u5sk21Q/wD+yglzRIEmEs3y1RMWnNlH41o55oeM/NlAt0TGLdptUgJLe/4mVeMwlanhkQWnsWYYhILdT2pFXGUmdzqAxe5FcgNi3jxBxYWzf+KkfeHva31KhCbQsn/kj42hZ93pU6lKRbHXMRamyhz1DERZOovGu79qDiXIoqwyku70y25O3MOjodglpmqM7B4fn+pIR3J8Mi77hRDGyA/2MDC3ciGP32o7fLd5pCJbdVIJBR5j3upEMzjcz7vqTF35kV1uboLJkVU/k3p3LrF1N02qA1Rby8SdCb9SKHsWlziwu3USnQ1D5ZdSpwqtubsn4qgRFZ6l7GggxC3rf8yle2NMHDN9xMs6Mnl0qQFQfcSjUvYuIqEL8nK0S8X/AGqRMUFOAAzuZKgLEJY7d6izVxyHvdGrHsjU09ZTwmJxllIpP30xOWQgfmRLGhUEKMKh425/pRqNZTTVw0FdSm3AC7LXTxLyLtJgsVPNJlkRfCy38NZwzzF1HrcHbEozfJh00VxdGWSG69p43UUbEWTNakGDuTatt9S3x9h5CkNzjIwHlakGAxxlY4PzW1xObtz+zBDgrzHkLP8ACuf7O1Ek9kQcTwr0unwOK7Z0d+in0uHxU8mbA3uSZSiZDB/s5OaEnnlbldtbkrOf7OTpWzaPii25yy5LZ0wsLZuDDb4VdUuONCOTgFvpIVi5SN1GD+R5XTdiZ6iUQjp3Ae8sl6h2Z7I0mC0Y8cLZfUTq2DHoCDPhCxfJVldi3EkzsutWblJmyUIeDTw/dlRDY1JERlt3WrNYz2PCqufgOFz6WjtJVwY1IMlz/pVxD2wnjEWvuEfCTKNZw8F7wkqkZ+L7O+JzjARu8Sfb7OacS0tV1UdoJ6o/AH0ilT4gd2Znb9Sq5irHZUS9l4MPIbAI/iHpRPQx8Inya5XNfQ1dYAvFIxC6g/dstPske0viQmU1XxRX+zsOmS6MIbnZ2uT9TRnHzy91rpgxIVRA4VmejMJfC6dhJ8xyfp9Kh2vIV2TJ0Kgx6GtJKqGjRtg9NiVGHEka4W6UX+yeCQhnODSl08ln6eslHk7CptPWSzSams2n+zdTj+i2bAcKKmJoKcBt8JMvOe0mAzR1h+z01w5+Fehw1Vtt77enapF0ZatYRfJEZuA8mOOQ8UPDamE85InBSYKWXPKy4fiXrvstJUETTxx/VkmJOzuHjqGQ5LXvGH4v+yj7Edn4sWxIaaocoBKMiYh9Su/Z/uupOCQ2vB7TEmUjCqdsHxSnnA7QvsMR9L7VY9ssP4fstflaVRnFNbu3h/7VzOW0jaK0RUjXejIk0WKSi/LaqubPud1DOqONv2jl6rVqsaJ7szShiTyHqnWrmIN5t9JOsVPiko6ZuopY5OOmTFkq7JH5OvyPQgrGLk7fUneIEmj5LzYu0ksI+AfhQN22njfPJlXZYflxPSZY4rtchH4WSjhju0a23cxLAUfbaeoOxmuL4m5LR0OOPNGLn1ZeFZvG0aQzwkzQy5FGQOO1Zmu7N00zlazDd/SrqKo4lru7KSEYE2ebXepQnKJrJRmYufsbFGBZgxXLM4rgL09+Ue1eutG1uWhCSh1OBwVQFk3Vtt8K1jlZz5MEX8TwyppyjfRQCkkEize5eh9uMPwvszCUtbWQUOmkch3Gf0jzXkdZ22esm4GDUTzk+1pZW/0rrU1XJ5Usbui5YXLe5tEA/lEVFHtdRw1Ax0jy4lOL6x03T+pRKbsPjGMGM+N1EgxPu4XSP6Vq8LwmkwXbBA0RByIm3KNnLwEYV5PQew1dW1lDxazCo8NF90f495uPxbRWwhqjJxZz2ryUMYrKcxcJDK3la6tKLtlXja0kHHH1Csnis9DHnS4PV4agLBzkYVIGoDbvEviF15e9ZiFUHFjCSQPULJygxiphlyMyHzEmWXaOpdS/0ekzVnD5G3LpRQ1gSB6lk6TGHqHFpgO7uIW6lbUk1vLMfhJZPHRsslljWD7QHDdvp0UP2eopW6rxU0JHHXpS43kyE6G42Vvth565DkrYMpAv8Kg1eHhVBnoEvqFV9TQ1lOwnGdwD6XV0pmVuBeSWE+bIWFuT5KhbHDhEWngfd4lY02KQVQDY9xekktGillTJ4jt2uhqKPiRZZX/CmXm4bZZuNy7DWa5Z7lnTL2j9kT/Z8ZC4nj9JJT4CxCJtGyt/bAIder1Jg8Uj3B4elUpTJeOBQTUPs75WOJDyLNKGlcn2O4krWSEJNepNDG0euq1s5e1yMxxvDq73EngJybPw5omyJtW2oXhbmzfpSs0qiTARjo2RCrCKoYQHRlTBmOufS6lQ1FrZu92azcLNVKi041zckXtDl4bVCCoYmzTrSfJRVFqexJ427M2dSYybd6u5Vr1DiQsjjqnu5KXBMpTLYJGzLW1OtJbdk6qxqmLv3LvtTDtztWDxM1U0Sayqp6cOJIzGXcI9Sz+IxhXNkzWkXTb4VYzcOYs3ZiJ+aY9lASvAXWuNaGc/dwVdP2bjmPfIdvcXmpEvZcCHJ2uLwlkrSEgJstRJOw1g35ZuWXO5U8k4+CFjgjFYn2Tnj3RxuQj7kGD9najii/sjkWdraL0uOQJG7itbxKVTRwRvc0bAWd1wqfyp1RP48Lsa7J4KeHycST8LTK2QLlsoZIhtfK4fUs/7VHb6kcVYIkWWVvxLysqlm5Z62Kcca4LutpwrISEN2fMvJVtN2Tp45xM75S+LpZDFi1pfV6VKbFm9a5lHJDiJ0OeKfLI9d2ZCQ/w42EX8Qioodl487nFtvqVl98GWmifauaZs8lW2VIjt4Ju0VcvZuMY82BjL1Ku+5zjmzcNvetN7Q3gNh+FMyTNIRckRyzXkmWHG+UV0OHxD3WkjeGOMNJLfhzTkufWyhyQvzbcrTcvJlKNeCxw3EGpSLMGMCV5FVUwsMgOxD3x5rJb7fV9KIRdZZMKm7N8Wd40at8Sjs2OxZoQxK4h0cVQQ5iOTOpURHtd3XP2EjsWdyLqayoiz4m1V5xlIfNyHPxLtPVPHo77e5SeMHJ2WGjh4OhzU0RWhOQxbLbmrSlHhtz9yhtIHNmT41DCKiSch42oktpLTy8KUkjExa/JRfaLu5LjF/wDGWXbNu4NMJ8S82cl06dyIny/kuNUWuTJe1Puydb6SMrRFOlO/UNvyXDF7S2dKme1Eue0N/wBVrGTXkxaRW6DcyAxAm0fd6lLrJLuUe1Q2ktbRtq6FZzOvAHs7lq2ZJo4yzy9Ss6eRyDJma1OsPyH9yHJoO3EprXz/ANSeHMuXNWl0dvQN3yRcYObMG1T3X+iu2v2ePfb3gc5YPR4xAG6F+Cf0vuF/6V6D2Pp8MLs1hNZRYfTwe0U4G5BG112W7cudo6Wnx4KrC6traWrhtuz5F4XH6XS7GYLL2V7MUuEHP7YcBHlLGz2kLltXVLJJ4kjijCPdcy6KQyHJtyUUbD1dSfioa2b9nTH9RbUU2FyU8PHraylooBbUpZFzqEpHS8kIeWV1TIZFtNVs3xqLin2pfZ3gLyviXamA7PDE9xP9ItdmvOe039rjsRh90fZzBK3EpeTTzhYH8yz/AKV24sGR/R52bq8S+z1COnlmysjcv3JivwtpKYmnqIqUO85DXzN2h/tTdrsUA46CmpsNA9rFleY/8v6V5pjfbbtL2kufE8Zqqgf+HfaP6WXfDpX/ACZ5eTrl/FH2XUduuwnZ2ETxjtfSxDFt4UW+U8vSLXOvNu1v9q7s/htQcfZPBKjEvRVYk3CH5iO518yQwtnmbfyWjwHsXjHajdh2HzVQXWvIAbR/Mt1gxw90jl/KyZOImk7Sf2iO3PaSnKB8Rjw6B3u4dLHu/UsBU1VXiE5T1dTNWTl1ySncRLf032I9p5MRgopcOKIpecpPsAfiJbmH7D+z+Aw54hXS1s/jjj2Bd8K1Th/EhwyT+R8+1kLE17fvJVcsdp817t2y+zvCqylzwSN6Woj5xkbkMv8AHvXjuJYXLRzHHPG4yDzEmVmWmhSSjcN7NaXfqn4JLhHNkJw+XUgAivt02poZ6r9ifayTA8dLCpAjOlxHZdI24CbcJCvYcQjnjkL8RzHPwr5u7MVEmG4zQV0TMZwzCdpL6D+8DrohnJreNu4Yv0q0rHGX0EGYn0MX0qRFh54hMJ1sttFHuaAX6y+JMwxnIQu3erWGhfPp/KhlxKP7Qfs7oO3mGRR0tJS09bHcXthPYQjltHQddy+WqmE6GplgkZxniMgMPey+0oYXhtds0AdmcEjrSxF8Io/a33POUI3fUuZ8Pg6nBTXJ5H/Zy7MnH7fjNXRywEP4UEhsQ559XzXs0xXDlllohrMWihYrpGEmWar+11HDdvuL4XWkVJk3CCoLGKe1jznt+FY+qJ45CZ35o8S7VR1Upvm5D02qsmxSMYc9CL58l2400efkmmN1E3DuZ3a34mUCQTk5ckMuKRXE2V3mShVOMRbdLV0I43QdQXDEs9yrqiqAbs3b6UzNiQEPJyUCasYi27c38kIhsM6wLSZne1Q5pGkfmuSVAE+h9SbIg81RJwuRc0xITlzZ9eSfLIh57U2ZCQ5fwtQUhgyci6Fz05p31c0BC3c+1ADRF57Uuoubo9LknyQWBqJJXPnn06LpbkBbUAFc4p6Oo3Mo4ikW0tEWTWxbw1TCIs7/ABKZDWNtJn3LNDM92qdCoeM9H3J7EPGbKnxA4xIs2/irGjxKC4btxEsKFZIRZO+1S2meMN7vzV2CuJ6QFVT8Lut6rfJ0xiuJQSRk8bMJO1r6LBtihxjlncOaIcSkuLN3JSPZkqukYiJ+lRWkcXzzdNHVDJc6DjCPerM2i9w2qePVjtJlfwY00bZ37vmsN7Q4jkK57afmptDVo2dT2kaYcmzEWVJV4pxHLmREqN64/NNHWOnYuWWJ1TkRJg5rhHVxUIqpx77kyc2vNFk0TJKi27W5R3qG3ZtcKaeS7m6YeTydZ2WkOOSaIriSMk3pbmpspC7+pAiIelK3uYUjSwS5j6UX9STDtSH3v+VBoDtH4kXhzyXWy5LnpbpQRQNuiK1xbVdAn3chRNkQ993cgKAaO0UVz3Z5Ll3uScrdckArEMd3/uSt1JExWlmzflRXP/qQDsQRvZtZtVxht5Au8TXRl24PeRKwBt+FOALD5pATd6K65AVQ3a3cyTDk/L5pxufJd0yzQAFpelK17dUehDm2a5a1uSAB/wCaFx0ThD057knytzQALiwloiLIWFd05MkWSAOcNua6w6Lg+5dQAV3uZOjnkOWWqaHqyZmIk6GV+uSpEtlaVQ/e1xJDNd8KYt3c7kTFb8S5zq1JQyP53MuxVTi43KKxIrmz5Wp8iovIKymkDe13wqLUyNG/4eSreJ05IuM+WjqtmydCeFdcIsbDanSmiJ8n6VU3XNm7IeI9uTdKLYOJdyDFtcHuL0igIZMtGVXHUOOou4qQFcd3W/5nRsLUmBxMuW3vRxk8JFmo411zc+aXtF3Wf8kbEMsArjvF2AVKirt4u7WkqQ5gLk7inoaiMT352qxGjjrGkDmk1RcVrZfxVMNdGJDlt+p02+IMR6PagC84klvQ1q4Uxjk1jF4VVjijiWTncKX3g465pFl3CT96kDN7tVnhxY/NhTr4oZCJXqaEpNeDRwyXdydKTp2W2rMBiEg8jU6mqKiZx/Fcv3ootS5Ll9zDtdDawpU4ybXM2JPlaWml3eoN6AyH4l1xby6U6BDuuZrknyz13bUAhgo7uTrvDe3K5PDu5/Sn2huFBNEMY/ejAZBUkKXX1J7gl5IKoiNfai71L4Nvc6XBbydKh+CHa+WbJeHJTBjRcNrRdFAQLWJ/SXpStbyUso2t/wABQPkmWNAVtrJ0C1LLLcgLn6RddEtc9NFJBJCoe3LpyRhMY96hnJGI3eFANQ3cqHsWRTXW5P8ANAUjltfJQwqGku9SfAtOSVCHQkbLn80UZGRFn+5IIwLyH6lICNh5ZJWAMWcjj6WWiw2QbBzFiFvCquKlKQvl6VNhpXHvcSzWUuTeCo1FPVU/BJnAbctVksdrKQZi4cDBarESMbszQ1OEx1QEzh+ZTHhjk20ZL2yMSybcnxrgFs/Em8UwuSlMso3EfiVLUySw6ZrpSUjjbcTSNiQFdpanGrG/1LFjiBxuTudv5lJDtA0drZ/zT1J7hrhqruRp1qi5tT2rFh2iYbtepTqfHLvJTqWsqL6YnuKx2tuTfGfvf9Kr2xQCubNPQTcQer9SKHexZxVjipsExlrnkPcq4Kd5H57W5qxhjij1d35LGZtFsu6CuKnkHVyEvCrLEaqOSkzfISWcGopxId7iSU9VLM2QMxAsqOhZHVEKaokqJuuTbySGqMXydvmjjvKbuAu+1P1AgTj/ACtVEIaaRybmu3WlozKSAxZDq13yQmMYvodpJsoESfllanAzHVl2EmLk73N7lJtEu/l4VmWkCExjtscbvEnY5nvFtfqTgbvMU3w2u5vcgtE0YWIM+n4RJII3jHLUhXAzERbPb8To7nFxbJrfVmsjcmRFHJBOB5CVhW+pXOB1kWNdnDA2vCQGqIyL1ttJUMVl4v6VAjxSXsrS1HszsXsk7FwpNwlDIW79JEs3C/BnKWjTND9y03MwckxXYbQDTnbGF+WmidkxJhuDQrmua1VdVUBcTh+nNXCzWcoUY3Eo3Ey/Dbms9Vkw6ZLf1VY1hM8AXdxE3JYzEaduJ1sX0ttXbF8HkZF+ikP8Qs1HMfkpsw2mWihTQnnnkS3RxhxlwyuvYSUqDtEdK2TPyVRIJ+8hVdiVVFQgJ1FRHTiL9Mj7iTdfyFs14NvTdujjL8TpUo+3RyNodoLxvEe3UUNwUFO85/8AFk0H8oqiOTGO0h2SHIQk/wCzja0f0ssZuH0dCnkZ7Liv20UGBiUbVJ1UuX7KDp/MSyGI/bR2w7Tf7thmWG05bfwG3l+Z1XYP9noRiJ1m4vR5LZYdRwUIiEFOH8Nyz0bK7j+2ZzAPsvkxSqGsxysk3vcZE95k69XwTA8MwGDhYZhwDm37eXcZKopqqPOw8hV/h1cENjPI38U3jo1hIcejnqiG8LSbxZISwEJNJAuL5K3irgLc8gD9TqV7ZAT53sP9Sm3E2UYSMk3Zm0iyY7UVPhZ0pZxu4+FasaqPvNkzUlFIBZs31Cq2kDxQ+h3BMYelazIB89Ffe2UeIMHEjjIh5kTLDVMkUJ5X8/Uhhxbgnq729yh475LWbT2noIRwCH4YAI/JIRjtHIm9NpMs3R9oICEWc3u9ROrCPEgtJ2Nln2zfuxZbbI9HNkRE31Cqv24JhJna5HDVDll6VOposhZMW3Tb5Lh5Fo+5MNMFmj2ohmbk36lFMqxupoYqyIgJrderxKrqezoW8SI3vH32q54zDc4uo8kxyd7WrVWYyUGUcU1ZQiXGBzD1eJTIKynrHLhyWk3hLaSmsLyFkbNb8SaqsFp6gbnyA28Yqm0Y6teAbjEdUEsj96jfddTR3nTyNKL/AN2bpoMWi4vDrIjozLaxSdDv9SQX+yV7UY/s36fCS57Yd+ee3/MjlpWEOJnsyuuHcmgjYhA2diE+SDNyZJjqjIdXb8yeGoMvCyhWtCcTPlcZ2bXVhFS+5JmibCCa7mjCNy+FODTuI8nTrQt5KShsBcefSnBJ/UnWh80fDbyWbZskCI2/EifMn9KctZct25OyRpQ0JXOS5xPUnrWFAcbF3IsKGjk3bHe1JqxhfvRnC3vTJQ3Dlkgn3IMqwPK5OxSMVpKG1K/l3p0ITHTPb1c0ME2W0NQ5HptFSPbLbWY9vpVaJPGAszv7yQ63c/zLF4kaqRbNWPuZ3dOhVPbqdyq2ke3rdOgPE8y/qWLhqWmWQ1RFal7U6jgPhzTlu34VnRZLhmfm73KYFZa+eu1VISW6J9pmEdAa71KWrBOSLUKhyfXMU402vNVwTHl1W/CjaY8tXWTgaqZYtJc/NFcxKAM1o82uT0cnvUaGilY/bc+niQ8P3WpCVveu6KaEdjK3VPgT35uo3EbanLt3NDVmymTRkC4eSTTKE5aZoxk99qy7ZfcJgTMWj9X+KGSq4fJQxkbk73JxpGy7iQsYdwebEO9+lNTY4EY5a6qLUF3MzXKvq5DEsvf4VaxQMpZpIlTYsZS5skGLSlozbSUWHD6yo3RU0sufuK1NVJU2ExEeI4phuFgPirK0Iv8AElusa+kc7yv9lgOJSXaO/wCZPjiB83fmsBin2tdhMF2VHamGslH+7w2E5rvzclncV/tCdnuCIYHgeO4jLmxcWUBiiIfENvNPsN/RH5KX2evvihc80EVdLMYg1PJIRelrl47/APxCdqKq5sI7BUFH5HVSHMVv07UpftO+2jGAsgqaXCIi5R0NCwEP5lounJ/K/wDT3mhwfFawx4WHVHuKQLR/mplTg8+H2nilfh+Eg7dVVVAP+pfMlX2X+1HtZ/8AvTtZjk4HzAqowH9LKtq/sNrKHhHXtU1hyPa118pE6PxofbH+Tk/jE+iMV+0L7O8BImxTt5QSELahQg8xfyElj8Q/tLfZlhtzUVNj2PE3Ihg4Iv8AFra6xtB/Z9CnLM3hiH4Wa5Zr7V/s7/2Thop6Zroib8QsvErhhw3qZZM/UVZrMX/tdRQyi+DdhKUiH9mWJTkf6hZZfFf7V32mYpc1EGD4WHpo6TMm/MZEvLZY2F8snH/SpWFSANUGm7Nd6w419HlPqcr8s0FV2s+1Tthc8uN4raW5xifhCX8BVPU/ZD2lxL/e8T+8KgOp5ZXM/wDFfXXYyqCq7LYbP7NBBKcAifCDbcyteIY3ZO9vpXE8zhKkj0oYFOOzZ8p9nv7OOJ4pCFTFTuMRtcxyWj/itpg/9mWKGQDrZMxZ9Rv/AO1e7PM5DlncgmqHjHNzYRyu3KH1M2WumxI+MPtS7In2N7TT0nDsibo+nwrGiO4V9afa52NqPtGogOgp4iqKZnECk2lJ7rl8w412dxHAas6fEaOWlnB7XjMLf/jLuxZNl7jyupwVK4+CtAfwiZ/3L3b7BcWqKjs/iNJTvYcMglJbtEm8K8KGFyIs9q9m/s70uKQ19fFTU4S0U9pT1JH+xZvh77ltN1HkwwRe56rU4hV8ImczJZLE455pC0kHzXqE+FgTFsvJVcnZsJNTjuzWGPLBHpZMbkeVTU8g6/5lR492bp+0EJcdragW2Si3+Zeu1nY/jFeGQ/Dkob9h+IRZvu+S7O9CS5OV4Zny9j3YmvwuUr4nIfXH0qppsBlIx/CL36bl9aH2JcQ3sFnpJM/7NhRj+HBGH0huWdp+CHjf8jwbsl2JrPaAqKinMKcX8emf5V6pSQ8QhZgsHK1lflgok5O4bk193+zno1ty6U6RGosPp7WFnfb/AJVe0tOwtq7W+kVQTFJDbtyFkQYwcZhez/qWbWxcZamjaaKGLkxWt4lQ432i4LZWXD6crlHmxpit8I+lV1TjkVpX/pQsdMp5bVGbxrtEcxE3CcR9KyVTXPJaxOy12J1lNUf3bepZat9nI8wZhXUkcGSRAeq0H0so1RUXCWu30oqnPInBvyqumIyLPQVrRzNhVEzi2bHaopzHJzfRAZP5/wA1GMnHlkqF5HJpG6c7rUwc27R2TRk/NkNp5ckDSEZbc9P4Ljk2fqSYn8l0iciy0QUcKby2ih4jXc0i880iFh8rlCYAuTE+i4UjXaOu2sK4Q+7pRsOhXXd66JICG4kPDe5NMVD13yQkXyQdLrjk9pZNaqLEcmzmmXkcu61GQ6iheP5bkFpUcCR7hSYn8Wa7w7XSGO7k6glj9OT2KRNI1ougp43szTU2Yj8Ssz4kwxku5Ihkch5qMGaeErhQU0OXF5ouM/emXJK57upBI61Q/v8ASkMzjcmhz7ntQl8RIsVBiW5IifcmhJtyRSblNi1CL3oeJ5ukclw6suXXf+5JsqkL3O9qH9KLqQ3OpsqhJN1a9KVr3f1JE/S6oYQjt5sm+l8skWvLJD/V4UCoLp/N4kIlaWSct1XRHvtTQJjTDpq/5knFE43DnbaiaPbakMabIe64V0it0yRcNx0ScW7s7UEN0IfE7dWSB8tz5uP7k+I2pshQGwI81whcbXTpDrqhtufpQFgtuutREL8nyRZP/H0oSHXNkBYQi/N3ZIsvNCOfJ0hjt7/5KrDYWvncKNuebILfmiEWES0uUhaO3eSIfFkgu3asueLLwqrCwizHT1LhF+pL966+SZViue7miucdcmJAXVkujt5oJsK67kyISe7XpQj7kV3m6AtHbu5Ifmgfq9KLd9SES2QNqS646JMO0lB2WcS8WaO1x1/gg8XqQCYu7mkJdW65Jd589yBiu09K51W+HJLQi/0pfqQBwenk6Wq7rcuW/NAHbn7l0idcEUkAGMjrokZa5pvXPNdcriHmoIHWJ+TvuRcR8uSaESJPtG3futQSxcQvNH7Rsy1QFlmla3UgQ60j589qdjmbvf5KKO5kYCw2/CnZLVE+GRy8yFWNJXezkLm72+n0ql4xlyddGY/XtVEGkDGN4vqX7lKDGLmzyWXikMXzzUwK63uVlps0EWJXEWid9ubztWdGqnk5Ncjehr5BFwB7e5QNSkamnrmvF3e0VNGqDLNn2rFhhOIERZNt+alUWFzwyDxHdSxqTNfEVz+pP8S0h0cRt6skNIJxxDaGmWt3UnzzLRI6AepOhfb/AEoAK3m/8lNhHjGINkkwRDlG0dP0pp8vLkruWleECzBUlZI4mWbWpJlNUNSE27NMySMI6dWeiizVhiZM/wC4lDOut5NuVGTmqJpzefUmjqtuj3KBLiDFrr9KiSVjk5O36VdGTlsWh1TPGWqb9q723KoOqe7N3tQ+2Puy2ijUi6Ln2ohfY6cHFOGWpuqB8QPdllcSD2wvXudOg3NU2LMWjluJSqbEtRbNxWPjrGG3N1c0M3tRC3SKVFrIa6mxgKeMjd3IvSpMfaaTK/Jrfks5U8OOIm4lw/5VUnikgvZnaIqdUzV5KPRgxaKQBM3tubwogxZxMWA3Ee/VeeRYo0ZauZF6s1ZYbjASF+IbFl4VLxoFlNy+JRVWkkbH8SznaDD44w4kZsXn8KkQ1kWWbm1veoWNYlTzQcOM2u7ySSHJ7LkxtZIwkTO3J1XTzWmOanVwgL87i71SzTAIl5roOFjxVDCRZeJORYk+bZPcSqOI45voiGocrQ1QVRfBjBiXw+lTaXHDE9+enJZcZte9dCocX7/4oFckenUHaJiEcu7xKbPjjEGbSNcvMoMQMdGPbkp8eIPlvdZNGqyM9Arxq8NkAJGuGRrgIe9WVBVScAWZnHNRZBfEuyVBWNvnANPknaAeDCLu9+fPVYvlHVjZPp6dy739SM6OS7r2oAmAbue7wp2nxABk7iH4lkdKQooTERfNQ8UxKDBacZat33vYFveXkr9qqCYxFo29Tksj9r9DxOw89TEYcWnmArBfm2dqgc1qvaV+C412g7RdoaXDMOagDjSSi3FO0hEOpeidmMFrO0GFlO0lN7UExwnTcS2W5u8Rfmy+WsBx6TCZTAspTOQSAje4ote7yXpeH9rKQYaypxCv9nEZOKEo3XajuHT4k6bOZZdPJ67iWH1ODwTy1EckYRhe+wiu+lQOxlcfbqgravCoppRo2c5hMLSybqdeZ/8A8U1bgZjDQRy4vEDWt7Y9o/8AVY/EPtk7a9sKueOiOPDSqQIJIsKh4XFZ/UXNZ0/DNFmbfg93xXtBQYDHxK+tpqUC5XmNxflWDxv+0FgeG3R0cFRiUvcQtYH6n/7VjOzH2Oy4tWQS9p8ZbBqOZs3lH/eJf5cl6/g/9nfDMJoxrMEo4O1QtuefjjKbP/8Ahf8AtScl4SNfdL7PMG+1Ltx2yfg4NRtQQFzkiC7L87rQdj8Nx3s3LWSY5ifto4kPCMSMjKIvCW5bSSR6d/Z5aZ6Mg5xSBZl+VPYbJh2JCdNLwzE9tpd6tfslpeCdieISCFBKAcIzpQvEvU1wkqc8SqC77bvUtO+ExyQgEhmYxBYxSPcWSYbC6QisAHu+SItFPG/2ZcqifdebITmMutmIW9LK2xibBcDApcRxOnog/wDPNhL9K857RfbtgWFvJBglGeLSd0srFFF/1db2Yvg1R07VTk/CtH1Esh2k7XYHgZkB1bVE49UVNvK7/BeX9o/tEx3tUZBU1bxQE+lNTNYH/uQ9nuweMdopRako5CG7qyR3a8GXbcyfjf2mVtc5Bh8TUUT+LqMlman2ioIZ6kyMje66TqXvHZT7B6PDxGfF5HOXuijt/qJSvtR+y2PFMBCpwenGKqoAcnjzt4sfl8xWTm35LWOjxns9g8mLYhS0cEbHLMdoRk+25e4YLgMsgDTSYG2HVsdwyTwWlDJ6bfJ/hXhOBdpKnszi8FRAzDUQvcBH3fUvpTsb2ipvtGwoWxAAKqGqKo/3TYAA4ZfxuU71yEYSc6KOq7P1FKRXwOPncypqyP2f6vSvWjweTCw/AqJaqJ20At9qxeN4HWYhVkbg4E/hyXRDJfkMuKjGnUcNhLJ93qSDGHj0Z7U/ivZvE6MC/AuFvSqEqGpjP8SNx+pdKZyPaJoYe0DR9b/qdPh2ou0vuH5rITRyR8/6lFeS3xsikHcZv4+0z3ZNIe5T4+0GzvuXmI1h3Dkd3kpsOJSFbn5opMays9CfEAqDyd/1I443uzd2Waoah7uTkJe9W0EzkeTZt5I1NVOy1AQuz1VjSyOL5aqrhz5P1K0p+gWz/Ms2aonxVFuqlQ1Vp69T7VW8N7s2P+SdDMWHVZOjVNll7YfLNGFY4sSrmkfy3Jwc7u8R9SODTZlsFZcFrLpSPdz5qBFJbzZSeJaHJQy9iU0m4X8XcpEZMQ5ZP71CaTv/AMqdGocu/coaLsnhwy0yddkhjqKcgcBLNuk2uFRAJ+bvaPxJ6GRss3drlDRaoqz7O1lOWdBPSxZsQnAbHwi/q0WePsr2t+7mjg+6qeem2wyjUSXl8Y935VueN5G66JXXc1FyF2oMzc2E9s64onlq8CgkiBi4sUD3HL5kP/armmwPFSkF63HJDis1ipoADf8AVbnkp8ZOT5NtToE4lzdFyHHFAOChjhbIDkL4pDciT7QtaKjNJb3unLnItXWbN0qHSsQ8RhL/ANEuG+XqSaNxRZdA3XaWuVq6Wga7V23XVK1x5IsKYNt38UXDf6UYDoit8/NTsKhhxf6Vy1u9lKEfNu9LhuXd1I2RWpDLqzQuLk6nNC+7Rd4Lcnb+SW6DUiPG92Wv5UYCwtqpLR6clzguI5ZblOwanAHuUuEWjHLS/vUfgvzfP1KYEb2i+ayk9i6OkVzjp3on5IhhfnYnQpRIv6VkMYH5dyfhFtzG35k8MehP+VFFG5Fn0ipsBALl9KPhsQ5pyxG0e3J27lBdDHBMfIv3p0I3Hm3/ALk42Xey736qBoW6zLK1JvmuHl3OkxP3ZJ0VYiJyZdu01/Sgcnu7knK3ySCwxzLRlAxPtJhWCj/9QxSlpS6rZJhu/SpFRHHWQHFK10RtaY55XCqim7D9m6N74sEpL/8AiEFxfzVJL7Jk39FbUfbB2Uh2BiElZJ3DTQOZfyUP/wDOIKh+HhnZPGq8/VKzU4fzudbaGGnpdIKaGD6I2FO8bq8P7lVr9GVTf2efv20+0DEmL7u7KYfhxF/eVcxyl+nayiTUv2v4pofaGhwgP/6OhiEv1OJOvTXJ8sn/AMV3ja5ZKu5+kHbT8s8qk+yHtDjjj9+dsMRxDTpKqMR/SyKm/s79n4WE52aoNi1KRyNeokXztRNI13f/AAR3ZgsUDFUf2R9nsPt4VBGOXpBXUHZXDqX9nRRDl7lfDI3uXXyIu5R3JMaxwIlNS0sZDlTQiP0KxCo4baAI5+llHcY/Jv4Ixyy/qWb2LXBI9oeTm7ckycko3ZE1qQiPPUUn9z5pmnkQSNlytWT+02nosS7Nz4ZJG9RVSNxYxBtwZd60dVUHThZEF8p8ru73pUGHwUchSyG09TI28y/yj7k06exnN37T43qKPhkWr7S1uTlPTuMgOzXE3LRfRXaD7DcHxSUZ8OqpKKUzIjCVrg/Khwf7D8Oo5WetrSqADdw4gtu+ol6i6qGp5T6SWxc9h48Uo+yWHOTPGJx3ezSNub8y0UVY8mkkbgXzUu0BYI22AzWsI+EUrQuLxLzpzUmejCGi1TGurv5rkkLTaSbhTxRgRelEMfhZZmvuI407CGQeHwqn7T9jcL7ZUfs+K0bVFjFwZMyY4y+Em/wV7KMojmBjcocpVo+ATt5prb+Ji2eUUP8AZpwSGUjrcTqqgc/2cACG303L0Hs72TwTsbRFTYRRvSgb3HIRuZyl8ROlW41PS3OVO4j81TVnbiKnfdFyXZ28kzleSEPo1jyAL6JHURi4tk1ywh/aBTzFlw3H4k6faqnLlUMLkrXSsh9RA2MlQ2e1N8YBLV2WPHtNT3D+Ly3XJip7SRcnPcS2XTsz70TX1NU0hFq1jN4lUVskZPmTvu9Kz8uPML/tG96Ylxy7Zndm/UL9K2hicSXmTLGpKO3RyLNVNZIFuTZkQ+pR5cabkxuIiodRizEA5OwrdQZyOQ6cmpAw9KqKySQSJtRt8SKoxjqZnYSVZWY5do7NzWyRi2NVFZKJEzH0+FVdTXS2Zu3enJ8SCQSy6u9V1RVMI58Nt23lctUjnbIdVWGJZa/mVRUVhjcxv/NWVRIEg93vFVcmWebLUhkKaZ7id5LVHMnJ+aem8TZ9KaP5Iokinn6nJMuJl3qWY3D3pp42ty6VPxGnqRXF7dXdcK/zUjhtnuyQGLE+ioq0Nb0OufJPgNqExUahwNWv9SJhfyRiNopN4vCnQDRC+aRC+eqffPLPxJCJFr6vUnQDFpZLj809b5v+VDl7kyxlxTWo/UpXDS4KCURuG/eh4aktC/pScdUFpjDj39QpML3Ze9P2uT6MuxQ3OLOpoTkSYYWGNs/JQpNxcu9WhjaBZdWSgFG4ooxhyMFHciYU60d2iRQ2tyVGww/JK35J0o7fNDwddUEUNOWvJK7uTvB8OqJo3FkFkfw6MlbqnuHc3NcIWz0U0A10peNPWvb8K7b8kUAw4v3bUVqdt+S7aKVAAGfkhIbtXTvUhf5OrIOcO4s0PBYSR26ImHvt3IAARtXSG5OdKX+pBY3w9qQjaiEXIsmS/cggEhu6hS4aNDqgAf3JMLfmRPzSt+SBUNmKK24dV210TeSAoAR0yStbvRvG9uWSTRoCgGHcSXDTttpFmy5bs5ooKI7C1uqK3vToi12hIS5c/wBKAoCx/NJOsPckQ2lq6AoC3dklw0VvfmjHO3uQOhq3vXbbh+SJ8u9dQA22aPw9yJh2/Cl1MTICgbUhG7vSHydHa2WqpEVIq7mt6kvEiIUOiyOpMIi0yy/Mht/Ku6+Vy6pftG+ASy5JWttSfaOvSlb+lVELFZ71y3VG3lqgqZghAc8yL0qb1BM7bp6kVt3kmDqCEQYAvEudvcn7nuu8KL2BsXD3c0rbkTE5XNqk+fckLaQNtyEyCO1jkbVON0blV1OYz7wuHNTJ14GkWo5EOYPtTl2ii0pAMI5M4gXqUhulNCYTjchEf0/Ekl0pkhCLlyzUoKV7OdpKMBW2+lTI6ph700TLyCNOffknAha8Qctr+5OxTB4nUgLC5KqIskU9LHGGWdyfiwuKQ2PNx+FBDIw8sy0TsNU3LNgy9SsEyypqUBIXcGt9WSuQILNgCIqjp8QjuszuIVNCqjIc2NlEjeMqLJowktbK0m9KcKEI9XyJVH3owlk52ro1zW8/1IoreJc+0bMm6U37Rdo7/mVeFVGXNNT1QCGbHcpodr5FyEjlorGmJ7gfJy+lZCHGJBHIGZFJ2kqxIWaRwIfTtRVh3EekhJKQWPC5j8lTY0MEhE7PaXfayyAdpq+T/wAQYojxypk65c/iULHQ3lTGq2RhLLPb3EKppqiTVtCIuRK5PELi3sBerRRzjjmLNwZarg52rKJ6gxLvXCqDuz1VlPSgI5u21QJch10VkVQwUjl37kBSXfDajKy1NHuccmUBRxibK1IitHzQlt0/qS+p0BQ7Du1zU2PEHhbIHVeO0UJD3qwLJsW7tSL1Zpo6zieNQCzL4UQi5c2QBMeoPLmmPbOG+juKFuWXUiKFpGQKiZTYpPn+0MvqdTSxS6LPPP6lThSmPJEUcgllrbkgPcO1NU83e4qBKO5OnG5W5vyXJoX4ZZNcgdkZ8h55ppyuNEYn5Jq7u6VEiwuJ7/5J0Nxc3tTF1vciEu9n5KbFRPgyG7N9qnwSAXNm09SpuJqLp0Zj6M7fiV2RR7B2CqIq7s7LBndwJCC3PpZ1EesfD6yekldxsfQvNvCsx9nuOBg+I1EFRO0VLUMJHKZW2ZdRfpS+0HttgVLioy0mIx15C1hjTCT8ul1z/fJspV4NtDiD1Bjk+1T4qd5NW/evCD+1DE5DFsMoNz8il3f0smZv9r+03/7wxWSngIv2d/CG36QUOv4nQsjo9pxjtx2e7MgXt+L04S/8CJ7zL8rLzXtp9uFHjWD1WEUWESy0tQ1rzzyWED53C4jagwD7I8Kkpxnq6+WoLvGDbr9TrZ4d2X7O4HadHhdNxW/vJ34r/wA1NSfhFbL7Z4SOF1fs8dQYSRgfIiAhF1yoqp5AGCWQiAPCT+JfTh1UOJUfs1XFBUUpbXilAbfy+S8qf7K6jFscxSBnjo6cN1LKT7Tz8P8ABQ4yRPtbMPhEdGVTvYSFm0E36nWzwiogpXgkjMIiF7Xj6Vl+0fYHGOzc3+8U5Wdxj0l+ZVVPiVTSvlnfl4SZOLUPkRKNn0l2PkpMW7K19Mfsw1kNPxY5ZXESyZ7iES94+FZT/aqv7H13Ewyumpd9t0RkIu68xoO1T04WGFwPzjLpUuo7VBUQyxzM5ym7GBD0qloiJObPovBvt4PGoRpu0GGUmODlbdKAidv1c0eL499mWGh94PPHgdQNv/08oxmIvVYTasvleo7RVkgkASvEJf8AC2qrkI5jIzNzJ/U6hqP0XCWSvce49q/7RkA4iMnZ+klGJmIHCrfYfpK3msBjn2wdq8eMs8TOjAvBStYP/VZigwWoxISaKIpJc7WEVucF+xWsqsKrMQr8RpKAKaPjPAUl0ptm2gi3fuQn+i7/AGzzurqJa6Yp6mWSolLxymRl/NDFHxCFsrRJ7blpca7JyUZkdHnVUvwtvZUg5xlw5AMRzu3NbahpryCr6PXPsjwHC6ehOtlwIO0tU52BRlNwiy8RCXn8K9fwLFDkgnCnwKXDYAOxoicBK3L+a+ZcF7ZT4KYcKO4WfUS6SXrXZntxV/dQnI24zvYh9KtQ/QlkcfJ61TU71FucRxZPqJJVOGhWWU8mXs+ecw+pvSslhXbZ/E9vnqrg+11NwSZ5LSL0upcJnXHLj1JuOdj+y+PRDFiGDUJiz3NIEbAf6m1UrDcJwjA6b2fDKKmoKfvGCO3P6i71iKntFcd7Snb3XJj/AGutC/i3XbUuwV+VE9L40FPFvkbd6VArK6Auh2MvUvMaztQdUQ3nJt5KHL2glEcgM7fmrjhoyl1dnoFbGE0ZPxBi+p1ksVpdSdnaQf1KgqMWnmLWQy+p0EOKHHpm9orpUKOR5FIj4hh9RJc/4YB8SqCwcyl1ONbOHtFTcPKWmGXTzUSo9gqiLhs8ROtLMWkUlPgcIj+JwyL1KVDgMRHmwGXwjuUj7tC7Np2t+Sn4dT8M9JLvpSsIKzkGBiRC0buJfJWVNhNQJas2niy5qbTzcMNGb6lPp65h5gyzbZ1JIiw4fJlbk31KeFO/J2tUmGoiLucVKjIM88vkos3USHFC/Jnbknxpy8mFPFHGRZ5vcSdCPuz2qGy1Erainq5o5Y4omG5rWk4luXxKHTUuOxzHxYoaqnKMbBKezI28WnNaUIbmHI2JOhSsPf1Kd64K7VlRFh9fIfErK9hF/wC6pAtH9XN1YRwuJZKSwtaTZsusKVotQoBha0tETC6O5hEnfpUOpxajhiJzqAiybqJuSVlPgmDmNqPjebLERfaNQC1LxZGIJWtMg1Ji87e9kcf2gUEdZVNJJLURZsMfs0ZEP8+SKMllgbTjfO1PNNbbq6pMPxp8Qv4VBVRCHinZgz+ncrDiWjme0vhSaOhMs4pGkcdbk8OQ9/eqgayMfHan4qz9KwaZqmi0Yk6G4eSgwycRs2UwM7BdmyUNmyQ6PV8KNhdMlNa2b5il7UD8sv4rNmhIGFyRhG+eXqUA8Qjj0c93zSbFIdu9kqmGyLNoWE8n3JMLeSrhxIJH0JOjXXW6LNphaJoixc0Wg8m2qPFNdp06qQJW6uygutgiK1swZK05LdUmJi0zTrjaXNhFAUhoh6tUgHaL5pXNfzbRdtYv3qfcJpD8Qtnp++5GNgtq73JkMx0ttR+LakMlDM3c6IKh89cvzKHc2XJGJMihak4ZmIebXJ0ZG5ZttVWMi6Mzja+hKaCi2Ym5Imy7lWNUGXN3FIaox57lOock9yRXd3iUD2x/0pcZ9ruVqNBck1yQFMwlzUI6h+TbfhQtndqSrQRMKobLMdyFpmIvVmod3v3IgLp709BUSimbmiaTvybVRbmv0XeJt5I1CiUMjImkEu9Q7m+kUTk3Nk9RktulHdooOg2ogkPk6nUCZdcheR9rakoxSPnzSYrXLPPmp1AkuRZ83SGTdc7uo3E36u9qXEe3k6qhe4lNJ3ommLkoDyPdr5ImmkLxtajUZPaobvZ7kvaNvf8AwUMJD3ZvuQjMYja7sp1AmDUN/FFcxa6W/UoPGbkT9K4RMXxWv5qtQLBpLSHJ7viRFMxadJKEMjW5Z7khk+ZD80aRFsyaNQ+ebP8AmRca0RzUPiNlozpFM46ZW+SNA9xNaqtu17kB1Xko5yd/Sm3mtub3IUSXJkn2i258/wAqYlmMrm4j/TmmJS79EycwCefD3Zq6JsGrhaovYn291yoa3sjTVl34jq5Oa7Wz+aYKutL9n39RLqx7R8ESUX5M3VfZ3ETC7SEGTaepUlT2HqKe59S+IVuzrjK17LUzNWGQkxM2nJdMckzneLGzy+swWrpy0ve31dyiSQ1EdzncQivS6yoC3IwD+CztfURWE3CtHO3auqE3I4p40jIzVEtg5O4+aEKqXod3tLxKZVFBDdZHd+9U9RWALCwhatzk4Q7NWH3G4j6c1HOukIuu5QpsQuMtLVBmrNpN02ppGTZZyVmzJ1AnqPLcq6Su6tVHlqjLvVakXZKlqnsJ2bcoMlZ1ZoCqNvO5Q5pLn0ZWJjlTVN57lAlmcu7aumQkXK0kG0URMwCJN3PmPh80+mtLVRQJSIHke1E+WSEuazZIFzW9wpENyPUiRN1JBY1w2tS4bfUnelDogqxpxRWa3ZLtu3Vk4wsI6uqoqwQj9yPg7U4A3D6ktc9EwsaKFibkhanuHlyUi1+SmRwsVueREgaZWhT26ZP/AAS9lfyuVz93nJbkzrv3bJydrSQWUfBfvS9n77P5K5PCZLybJOhhL3ZIAz/s+umVycjhttzV9FgshFm8atI+y8XBCQ7ryfS1FicXJGVKFyYWyQFh93fqtvH2f4Y6tdlyVdWYa0Z5f0osFjkkZkKPX/Uhmht8i0WgkoXtyZlGPCTszZkBqyheE8uSCQVZnQyXkDNu+aZahlIsmByUsZAEe7K5K30q2+5Zbrnb+SI8DlEMw8XhVRAonF/LauWuOmStPu+XPLh9O3knSwOYeYIAp+G64XNSzozjPluZB7P4mQAw43d3ySKNPlG4ln1IN3pQQN8Pp5ClboLp0vFmK4W5uSAG7d2TdyJxbdqiYelsu5dtbPNkABb8rkija/4UQx23aI2j78lQMYYeWSVrl5J3hvG2bkxJPkNzoAa4fiSAWL4U6xMXw/SkHvb5IAatbMknHcnQy26Ok2VvJ1IPgHguPIl0Y23eJK7TvHVGI89EEDdu7Pwroi42+lG2aAcxu5Ki0hPtufL5JsR6s+lOakkw7u9TZYNu3JhZBbu1ZOiNoarvdnk6CWNAN3PaKLxa/wCCO73XD3rnUPLkgobKPcTMy5baWTsnSLpd2tTd2vJBD4AtYdXRCLE2ef8AJdIbtPCuCTigqhe7qS7x0SItdGSYup0EnQ/+Zpzh3DyTYFtFOxE/kqAqH6dUi9yJ/JD8lkai/K6RDaKT80rfUyCkAPWkw7eaO23k6EY2U2XaEJaZO6i1hOXdtUq1CUI7tVLQuCCGZP328lIgkIZeG+ZeSkRQhG2n9KACP2mxmazLUlCVDsfHzySYV1skupua1syF8kiFrtWb+CQ81xIAZY7myDaJc0Y9PqtS8O5F4tEAK4UkPuSut70AOXLok/cmh3Irre9ADtz9yPjH5plia7TNdYvegmiYE05as7ox4l+93IVHCot+JGVR5ZCrsCV7Q0LCzdSX3g/c6gcR89XQPI49yNhJFk1YfN3/AJpx8QkyHI3t71UvI6MZnzHNGwqLMcQlEdDdNPXHdn71FYuIPJN22ugRMLFJEH3hJ3uxKM+Xcl71LZaRODEHyyvt+FSKeueTR5NzKrEWk0yU+jo2Ihe5FhRaQi9Ra4v/ADUwITjbIWcXT2G4e8IjkGvUrYqOQn6H3cxUOR0QxWVYYe0zbje70oTwF5B2A1vxK9ClOT+7/UyeajMecbisnkZt2rMpNgJ3ZMD2qOWAmOorcDSmRdFy4eH9PIU+4w/GRiH7PmLiHVn7039wy26Oy2z0NxkDf/sp32VhDfld03Jd0f4yPPjwsoyydiIkwdOe7mK9IPCY6gM3ILlWVHZ249jNz8LprKmZS6VmIGF7ck4NHIQZ2PtWzDsq5Fnkw/SpUPZcB0zYs1fdRH40zz145I3ysUiOSMmyd7S+S1GK9m3hjJ/TyWYmpTjPVloppmDxuBMpZGIhB8rS8XiVpSYPT1lztIs8ImNr5OKucIkMj5P9SJOjTGrfJKqux79ccgENt1ue5UM2HnSuV7XCt9TSPHELPuz9yarsNgrBLRhIm6lisp1T6ZNXEwnDjkC02UQ8HaZ9j7fmtHV9nZoyJ2ZyH4WTEeHnSyDxGYfFaS22TOPtuDIEPYWsqmviZiH0k+5NVXZWroYeJJG4j36Lf4PjQQw2Gwlk1y5jFQeKCNm0fQXeovnk3eNVaPMvY9uiFo7RyfpzWtqMBfrYXH6VV1+HnH4HER8K1RzOMkUFfR+3UcsT5XO2nuJUnZ7D6eQ5faIGMwe3d0i61HDcR5d6GPDQGQpI43Ej5296ylG3YoSoKAuDsjFg+llLaoYdPEXqTMoxU4Ec9RDFb/xD3Kpm7RUEObNI85Z+BlacUTUmaD2p+CUV7jdyt9SHD8ScY4jc7strrKTdrn5QU/5pHUB8ar5A/AOwXe544m3KXlSZaxzPTvv6fxmwgPq2pmXt9RYaZX1gkXpizIl5dPDWTWvPxiv6brkFTRy0rDxIniu5XLJ5v9FrE/tnouIfbNUzDwqSijIMv/F7h/SywOJYpJilSU8sUIEb3WxBaLflUPiNZ9SQ5lasXJzNlFRE8e4st37kRxnDpJGY5+trVMwSslocSglidhPO0SLwr1E6qlmPgVlPDUh02ysJf1Jwx7hKSR46edyG73L2YexPZTFAFuAVGXqik/7k4/2I4RiGtJjMsAtz4gCdv+VNwlEap/Z5/wBme00GD2Pldpa9y1dN2yo6qrijKeSIJXfPhNuJ8trEjj+w+nGsJp+0cQUzcyGDdb+paCj+z/s/2fAZKJ3r58rePOY3N9Iq4X4MJY03dmculG42Z/q6UimOYcpAvHvGRhJXdZT04vk4Pd81UVAxC5ZO66tTEjQ4XhfF4j0cd2flyV9FVBaLM20fCqEpGHk9qTVDj4nQopBtZovbmESZCOJOPLK5Z/2h+b7iQ+1PdmqFZfviXjZvhTRVwRlkqP2w/NMnVPkWm5ME2aAsS293vQPijEPNZ/2hyH5oSkcdNbS9KBXIvXrnLXLpSCua5UfGXeM+W1QP3F4WKNnkwMn4q65+5vpVC5SFy3J2ETu1fmmmNGmhrGs0dToK4x5dPzWXCoYRFs+SltXNHazNaqKTo1QYgOujqbTVgDzZ8vUstDiTlydTYZJZC7rfhdRSNYSNMOMR8tfepkONRCOw9yzkGGyyDeZsF3IU+FC9OV8h3fSs/abcov48UufO9lZ02IBIQ35fSsmGPQYe/OO/p3MpUHbCnm2XiJerJYuLNI5UjWlVONrRA5D6ckzWYlPGBAbWZqDR4pJIwvHOna2uGoiGOeewhZZ6nR3LXkq6nFnjfPNy+IUVN2gnhPq2/EqvE5oKfWORiL4XWbr8eClMmZ7zXTHHZyPLTPRJu03DC95Yy06FUy9spBO1gu8xJYumrgqiF32l6VPAYy5HaSO3EnvNmgftU0xxMFJEHC6LQba/wp2HFpJtWdxu5qhCngEL3kYfiHxKbDilNDHkziX/ADQ4CU+fcaCConkLV+fiU05nhi4k09oZiLkXSOfSsv8A7SRRkLh+lR5sWhrhIDOXc922S1Zdtm3dX0bRqiKMtKkZR6dqlYdXRyQhO72A/K5efyyUdRIJzyzy2/8AnJ6mqMOpd8YXF6ZTuR2xrNTPSTxKCEBkOTq3Nb0qHN2o3Cw3WvzWNLtg0IWMbCI+AmuTU3bKKQhziG35LNYTV9T/AIm+hxp5rmfMh7iR1FYAjkxxj9SwodpoyAuGdpP/AFKNU40cw8Nz3erNPsh+SzVV+LNT3ZTvL8IjuVa2NSzHZGz259OSpoOJVHqdxerNX2FUbQhflcfqJ1bgkjFTcmWuGw19YxOwPt5K7pqHECYWcmC1MUVc4jYLtd3q5p8QctMm2rmnZ242v2O01HiAlmzsXxErEaWpLvH+KCmxDUdbf3qU1VGXLaS5ZQkd6aoY+75ScXd9zJHQ1kmjSRqZxmIdX3J0ZGHW5lFNF2isgwuUSE5pG/KpT33ZRBd8RqTfuyS4jEPNS02FpDcQmLbxZOXebLnEFdKRs/Sp7ZWwJeLJnFBbaeedpIyJt29rhQ8ZturI7bDcVveyJA2Xg6V235KtSWxad7pXaZIBFiuzSEdvqVKArCcnHm7JFM6F8h5pDknQWOxlaeaTyac0xd8VvmuFJbo6WoWP3flzXXk7mUfie8f1Je0a5aLTUnYlFJuzJdaT07VEGR7sl3id2d30qXALJPGbLltXWmchUe5xH/BK4iLk6ntlWTHkYtF3iMOiiDJaXek0j3ag6ntjJfEYmyzREQZ557VC4m7Rn/glxHFPtisllUN+r3ICsIut1CkmlEtgDJ9T2qsOuxzijlh1KUX/AP0bk1jM3I0UQt3u2iO4Mue4VW000kgXzxBFL6Re/L8yeufPPO1LtlWTH4fPN7vhQ/hla2tyjiT+bfwSYnyyc3/KlqS2SmyyyyL+CX4Yjl4U0xWl1OKJhuPmyNCrHWtuJ/Jd6R6P5qtmximp2OScZooon1kKEi/NtWfm+1bs9TyxDIdSQm3UMD2B3DcXxI7bIbSNldu6fhuuQGTXZ9I/EqbDe2mF4sEQ05zHKd34QwHc2X5VbjNxAzOOQfhJrSRqwUhXOPcuOXlkKRDb4XzyQtt18LJajFcxPq/yRH6tCTREEfemzrIox6/zEq7ciHKMR/1NkyamyEdcv0qrru0EFOJZSblnK/tU1vXbd6nXRHDKzCeaCNHXTAN29U9VWDGGbZXfNZSr7VCRF+I428lTVPaJ5Lsje1dsMRxZOos1tXigD5Xd6qKnEIyIm0Iu9ZibHm5X3Eoh402uea6I4zjeXYu6ko5BLXn4VU1JRZa5D8SgSYwBCW91DmxRrfUtNDJuyZU8PIdG+pQJiju5fmUebEAu67SUU6hi71ZAcxNd3fwUeUmEc0JzBdqaYl3W72U+RMI5m3c00Ul2mboJfE2bCKatYu9aEiORNn/lSIbSz01QF/8ACUgxWvuyZCV+1IiPuzXLn5ZIJoQi+7Ndt+HxLgk4vydc4j5clSKOtH4fcjGN/wCSICtHLqR3MXc3JTRI1w/mkMe3RSo42I+TKZDStJozXa+SEVqVdtrrvmtPHg9LYXEzvy0EVXT4eMYbAuJVZVFWw6ckVu3V/mnho5ZC0jfRPnhNQMd7gix6kOIXItM7lZURPG+TwfMiVfaYj3iiaZ8ue1AGkhqriFrLRHmPpVjEIEQ3ssoVdLbkB2eG5PUk1QT75HL96CkzWtRxZC2XyuUmDC44xufLd/Ss65VM1uRuP71bU9klPlJIQn6s1LRdlvDhsY83YRyuTnsoX5Nnb4SWdKaWEx1MhfxE6tKauaMwzZx/f1KaNVIs3pTzFrHHIVBmwfiFewORKxbEI5rWYWG3mpVPMxCTO77uSytosz44Ce52iuJOlgMskJM0bDKP9S07CxeQrh1HDHJhbn4lDka6GFLsnKUhZtuLlayfo+z50p5mD/SS2DFbr4k0ZcZ8j8lXckQ8aMzLhO4rI2QHg4RtmYMtMUICWbMosoh3vuRsGpnpcPisLKPc381DnpwtyyWjqIwEtHuJQJIYyEc+rvVpmbRkqmjjIiJ8rc1XVFCwtmy09RRxiZenNVNfGG4A6VaMGjPGOpKNJHlrkp9QNrk+SiVBXfSqMxhybnrt8SC5hYdbs131NkuOPcgsHiW9yIJH7325+JLh79GchQuO4UAHc1yIC2O3USBv6V0BcXQRSDt3Dl3rpR3avlcji2+RJ/hvIWjISC6IfDtNLh9zdyn+xuWjs4ofYyuLT+SqgK+221kfTa35lMKj159LJk43FFAR+/XNIdycIe/PuS0EtFNgC25yfPcgYX3MjIe5ur4kRD4v+aCxoRuZdEffai0Eh1ZFdqT+SAGul/8ABdLMueaTchzJrUm23fyQSgHHpzS7889q7c5CTuukT25aIHY3baOa4/iZ2XbrnRENwZkzWoExtcfLNH1FySyu7rUDXtA7trJML2ou7LJLbdl4cupBIPf+9O3P/NCw3EnBG1y1ZAFTb8kuk+aT+J2Qtll6SUG6QTfFkiH3ltTY7upLxelQFBFl3P3pPbnogS7sxZAUO3a5IR6uSDp0XWLRNhQ4O4f8EIi3mkJbkTZ+pQM4PJFuEVz/ADIRJNC8h3aLlumjoW3MSc0TGct965qJc0ehPp1JWe5KiASHp11Sta5E/iS8XJIAF23VOOPuQjG25OwBtfmzIv3OjSHIW9SY/kEBWil70kiK0kCOMXclquiKWtyABt2/SuFyTrChcfegE6YhkfuSEt2XUi6W+JD0oLCYri+S7oL6vtSDp5JaCKkBwCt7u5TaOs4J3k+0VCYl0SV8EUbTDMeg2s7tEPrNaWjxSkmAc6gV5VF7nZS4aw4dGdYuKZ0QyuJ6hNiFPTgJme21Vp9pqe+xn5LG/eBkOR/4oGkDry3KVjNO834N9SYwE3Q7Dn4U8dVxHs6VksPqjECdrRyVzFiBlzNrlk0dEMqZY1dV7Pbm1xF4lBlxCQdX6W+FcqKx+ELaEqmauMS1bahIqWWviWTYsfcb296fhxR78nPpWaes6tW+lAWKRjLY5tf8LJ6UZLIzYQ4xdsYrhz0+FWNNWWhm7hasQNU1wvnaSlQ4o49T7UnGy1lLvFKqesIbB292ip5cDlmLM/6VJDGLnLVGOKFyTTozklJ8kccDij/aGylU9LTw22Z6Js6jiFu3ES41Q0Oru6TcpFQ1RYuVrE6h+0EMvEN1GPED7kzLWERZ6ISYSyf4lvFiXS2oi/uQVGGwVg363rOVWMNShecckvkEQXESi/7ZY3INlBg1l3iqXV8wI2UvJpocHkhfOMrxViEYQ61BxxC3MpDZlgZZO2eKETSYmFFE+1xgARSpvsrfFD4mIYnJUF1PxDciScv2Sv8ARsMS7cdl8Nb8XE4TPptpt5fyWSxj7TsHrLgw7C62q/8AMJmAXVxR/ZjgdGQ7XlH1ErmPs/htH+wpB+okt39BJN+TzI8Wx3FCyo8LipRJ9CJri/miDsb2oxTWeoMGflbt/wAF7Jh0MUbZNGA/SylvUNTy/D6fUnc2UsMErPFS+yXEYamAJI3l43Oci2N9Xeqzth2Dn7KwxT8Rqqnk2nLG1tj+le5YhXCTDY7culU00kVRTnHUgxwG1pxk20m8k+22Q6R8/aCPxdKu+ycNaWKU8mG1AUtUxjaZAJ2v9LrVYl9ndFUVEslFVvTj3RSbhH/mq7DuwuKxz5tLFTxZ/tBk3KNWmZ+fBaYj7fVYjPLXxhUVDyORywMIi7+q3uVjSdl48cpj9tB+EXLwkHvVrR4XHG0cbyuVrdXxK9w0aenYgzcvq6V1fRnGPJ5vXfY7U5lJRVkfC9NTtJZnFexuJ4S2cjDOPqgdyXv0tRFwxdhaX4VX4hNT2ZnTAH1Osu3Zs2keEUPZvEawtlOUQ/8AEl2itaQnGOXiFaeumAdY+n0qiljATLJtxLWGPQ5ck7GoaySn5ble0PaLhiLM5iSoTFh7k2+Y6srsxRo6usaoMpHJyIudqhHihx6A+1VDzPdnmu8RyV2K5EybEJZNc3u+ailMRDq9yC5+aT7nSsVHXJK7RNrjlp3KCqHLvyoXK5AOZEnYqWSTpB0DGn2gl4bndSAozLwupEOFz1XQFyAIFtzc0XDfzVyHZurjh4hRvb6kosBnmusjcv3IKplNw7bvUihjYnFn81bngtRCWRxGP1MrHDOz8lVII8JxDPUsk7BQbO0VHRyRC1jXZeamHgbZd23xEtHh3Z2KnbY13xK3hwmnmhMJI/zZrFzOtYjzOow1qcy6S803FhrzFzbct5N2JATvZnICfzSj7OxiRM0fxWq+5EjsszNBgLieTtt+a01LHFCHDsDQeokU+DvSiWbGAlu5qkrKrh32SMQijyHEDRHVQCOrN+V1SYjjARvsBxFZqrrpCudztFVU1dLmWr2/NVGKRlLK2W+IYhBMeT5/Foq4qiMT2c/USq5qo7tf3rgVD29XNbGDZfh2iqYQsY9vqTr9pKiQN5v+ZZ7iPzFIiclPtDZlpPihzXNc+5QCkcizuTXE6dUTD5qhbEiOsMX02qVHjBiOTk9qrrdUQDcOvSgETTxSSR+txFRyrpBLm6C0vJknjLc77UFeR5q5/qTkFZLno9vwkow09rZ5bk4EJ3Zs25AIsAqJZPHuTlx3DzUakpai8WyYlqKHD4+GOY7u9BrFNlCQmJZvmk2RPpnuWtpsLp5jEDdhk9KnB2TgmC9mcviWTkjVYmzH01g63KwipwIs3zU/EsBClAnBt2fhVNbUCerHayaexOsov3GjoxihYnA/CrmDEAyELnLzWKCqON+bqQGKEPNlGo1ko9BCs1vd7SUiHFrS5ssBDikhFqbj5KV7Y8gZPI/LW11DxmqyccHoIY5a+Tn/AOqlR9oLSFs2XkctDTiQ5nUHZua6ZW1Hij04CGTld4RU9s0WWZ6kGPXDqbXKW2MNkNpjb6V5fN20gw8haanqi6cuHGRZ+pW2E9sIcUiE4wliIeYnGQ5KO0arObp8WIRzv3fCuBijiHfaSoQxhh63FQ6vGgjl1Nh+FR2zV5TV/enc7OX70jxS1ZIMeAn0e5O/fDFzf+SO2V3jT/eByaA1gkplKVxE8jvd8SzEWKANr5t/BSIsau2s7EpeMtZTW+0MLaMgeq3ZOs0FcZFrIpIVn6u9Zds03LoqruzuL0rhVG7PNU3tzjbllyTftxWo0K3Lk6i59VwZHJuT3Py0VDUFHVFnIDGTt5uqurwOnqJoJIquuoyA7nGCd7Tb06q9Rbv6NHU9oKChpjlqquKAQe1xI2u6suld+8oJGjaKeKUz5AMjXLGT9hcPqqszKvrRglb8aK9nzLzutRj2Nb2cIyxyuKy0Y9AHIG7un+pVqjLbJZt+MxML9IoTroo+uSMbn0uMVnYOzeGQ1HFdpp8mtYZ5nIG/KrMRpo22Qxj5WsootTf2WYzdWTrrVDKvKqbLn8kxV1zwx8SOCSoNv7uO27+aKNLLdqi5s3z2pz2raLtms/Q41JVPk+H1NMOdrlLaNv8AUrH2hiHPRGpKkWQTORf9qIah8itf+agBNbbqw6Jy9vPd0qNTTYmFUN70DVTEXJyUUia3n+VJshLXcKdC2JXtDXC75klcPLJlFlmjhDiGxEP/AJbXEo9NjVHWSFGEVSMjPb+LAQi35nRQORaNIw26eJO8bTdmKrKiGnqBJpLxH4DtUSjwegoZCkA6mU//AD5yNGot2XnEjtHn/FE9QA+f8VWFUB7lwqwPCyNBbloNU2ZFm+7w5J1qz0u/1Kk+8GEtA/mgfFH3NY38VXbZO6NGNZtyYm+ld9s2Wu0Vr+EgFZaXGAj10Ub/AGiLwMwj6c0dph3YmvPFAjcei70i1qjzYsHNy2t4s1jqztJJH3bvhVLX9qpx8DgrWE55Z0jeVXapqfV93nd4VQ1nbxhEur6RZYGt7RSzP+IapKnGDEi/E3eldCwxOKfUz+jeVnb6eS7I3iH5Kqq+205OO8iD0rB1OMNyvclAmxh7dHtFbrGjleWcjZVPaqUnN83udU9V2gnkLU9qyk+LPuFn3IWrHkHPTkrcUjLfYvZcYkkcnc3UE8WcvG6pqmqcW5vq6i+1d77kIlsvTxL3umjxR9ypvaLu50uI+WrfJVaFZYSYgeWm5NFXHz1/MogyJPJ/NFk2SvbnK7RD7V73UIi/MkJbssvkgCWdQxXLntG7kow7Ryy/UiHpU2UP8a5CUzdz2pq1FaV3cqsA7twuk5aJWouHtVAcEvJc+LW5GMfuRBCgBgtyVvUpRU7/AFJyKhfPLLq5qaJ1IrC3mrKgwv2rUzYR9KD2M+lmVhTR+zgLm6o0otKPDaOG5nC4S+JTgp4Ix/CBgH05qrhrLS5taKkhWN15tcpLseKnbPXP6kD09wkjhqhk5OwknZJghDN2Yifwi6BkYIQhLUG9KU1cAgWlw9P0qBJjEUhZZ25uq+XFA4phntQKxYkMVt9igW8RsgZvTzUias4gZP4lDutt3sqQyRFSvJzkYcuas6WHhuL53fSq2GsjjtF2uL1KbDiDC+bZIIsvqbIRHS5SPZ3t7lQhjDi+ebXerwovvoytbiN/BBVou5pmEMs00Elp5hkqSTErvG35UDYgfnzUhZqaase8TM9jvratHhswSH+E9wvy13LzYa60tH2+lTabFpY2/DPcKlq/iaxyUeqPGYtvP5aph43Lk131LFYb2srKd7D/ABR+JaGLthDURi0oMHnb4lzvG0dSyplkcMghqz2pmWE8s83TH+0EUhDab296JsYAg0ZiFSosveDD39Oe5RZhYW3JibENpPpcSiFVXFq9orRIybQ7MT5F4lGKF5uTXF4UQCEhftG/j1KVDDwxJ2V0T5K6po3jYdlxE/SKoaujkkJ2aN7vhWqlKQdOpRTE+T7rvCKqJEkY+fBZS5M/+ZRi7O1Fubs30rbSxncOQNamyyt1di8O1apmTijz6owmSM9oPb6lHKlcS5L0GaljkLUGL4fCo82E05PmeRfSmqJoxIUMkgizNuT54Xw2zdty0xUIDbw2b8yAqMO8rrU6FRkTpzzLTpTg0Z7c2e7vWleEBuyZv4ITJhbl/JMkoAo3vsydSwp+Ha/hHmpjyW/CSA5AHm/NKxMZ4lxDllzXOI1uWd3xITyG5+lRZSfIXyt8kybHaiSO0tXHW5QDLdm21Ecm3kgcrS0UB5Gyy5M9tyRZD3bkjyz0Zkrm8muQAitzz0K1kGg/9yRE12Xh+SEit8kDViLLdy/MkPnnuQ3bVy61srrUFBW/hd3Uu2sPeuXW25t+ZC5XF8KACLpHLwoZPJDddp71wsh7/wCSkDsRXcyRH5MzoQF70V1lyoBXWihHO3mkJPdmuCO5SWdHLc6Tfp+Jc0/Kl1CggMd3e270p0Rtf1JoS0+JuSMSb33IF5KH2hhccza5E0jEWr9PUs8FU5Sc9ylBUPYTeHNcCys9LUubm82+pIS/wUGGqArW1IvVkpgZFyf9K1TsycAiK7XJIR3ZIX3d3zSYdFoZ1YS6N2qXD26rhbbfi+JKyqCDqXRHXltS/cyEpHt1TJaYXUXvVdNiR08xBZcKnsT7VCrKV6iYHDbas5XRSX7H6SqaokzB7RFuhSuJu0b5qDR0ZwmR5d2VqmGL7c9qI+7yDiFxNvJLieaaAveusTLQNR65du800JItvm6A1EnhK7uTXh3LtyCRzTdauPkVvhQ9XUjYduqBIJLh+9E236kenJKxgENo/wDol4V3q5omFMAW6tWXW5rtpZorXQRqN+LK1Iurmi/chNJliSuuLJctfuzXCFx5pAFd35qP7Y8kvCgjkOX0i13+CdMbm523IqGaXBTlmpnslNiByHqdn6lllc0vYa4lBv3h05Hwh4mYkn7tovmqwYZJrZHN9vhJ1ODcO5Xjbr3EZav2khifk25PhlaLZqMHUKdEriL/AErVmCJkVQ8d2Rp+HEHj71WXXfD9ST+L1KDVOi+DFjtyd1HrMQujJ9BLJZc8YkjqwjfMgztdWwSNIHqFZqmaNtFdDNNJW6G5Dn0k6vIhAXzyuP1EosMcYlmzNcn2FxIs0RTXyBskcT3pDI/Nk0w6ItbVoCJUM3DPNP8Atlr8lCuXFNDtlo1da/NEdU0gqt1H5Ltz5Cp1KslHJ5dPzTRyPzQOX6UBluVJUS2GEziPNPhUPnob8lDu0+FLiPHyyVVYrLSKouLLO1WlJUNG+TvcXqzWeik7s1LiJh5ZrNxLTNKE27V+pI5jy0drVUx1XnmSlBUPdzuzWLN7snU9Y9Oebs5IzrnmIhdrlDubrfauHURDzkYc280h8DdVNw3zydUtZVSEb3u/NS6zEqciKPiOVviVXV1UeXO5bxOTI0cCucXLPvRx1lpZ5sqs5GIRyQlJdyWhz2XB4k5cpHuSHEpBDNnuHNUlxC/xdy7xD81RNsuB7RVEYZM+Wah1OLS1BamahEV2joX+adktjr1ku7e9qaeZy5ugfyQvu1UsBwpE25ea5+V0rtErA5/zXelLp7396FpG71qA4ujkXehYkTc1ACMX2+FAUblyRlfdokQyCVmVv70AEEbkQvmrWgmaMcnVWIn5MP70+Eb82O1OhWaughp5izdmu7lbQ0sAmNjNbl05WrEU8kkZCfEcbfSrujxYxteSS76nQ0bKX7NbDG1uT55enwqbTU4eCNxVJR4oBWu7tb9Ss6bFI4z0fcsWmdcJRLr7vpqgRc4oyLJEGHxR2vGDD8IttVaWMd9u0fSkGLNaL5rKmaJotwpbiyZmEVKOSMR7h8x9SqYMWCQcn2qfDVREQvmxfEpo3VEWuxRxtCOB7RVVxKuqfIAku/wWrCujG0WYLi8WSJqpyYm0H6WTToXbvyzG12D4jJETPIV3xEqQ+xuIkxnkNv8AUvS5bJN2hGmN3L+ladxkPAjx2vwephIgkjP+CzlRfCZM/UveK7D466Mmcdyw2KdifaKwctt3Mstq1WQ4snTNfE854JyeFy/chGnMe59q9Uh7Dx08Qs24u9APZGHiCbx3ELqu4iFhmedQ0cpatGZD8LJwqWUeuImL5L118DgKEXjjFQJOz8Qvm4XEzpdxD/GaPPqbB5JGG8HHP4VNHBXy0FrVvGo4xEWYGTUmHgXRtR3CuyYP7pMXz/zJmal4ZWu36WW3kwu1uhyVZWYSwlytHuWiaZDxsy4wv9Q/Cp9HhbTEOf8AgrSLDQjcVc0dDFG4G7jaPUKGwWMq6Dsy1Q5PeZCrMex7CHNrS925X0M1JCJcNunmKGWqAht96xcmdKhAoT7M1FKBOzXfSo9PheIZ6A9r+pab27htkxOn/vjQb2b+CWzGscCho8DlGoCSU3Eh8K2eHwxwwtnmWTdKpjxSLa7v1KVTYoBaM9oqJNs6MdIuaingqAJzBhyWXxsaQXyYxL4h8KtquoOopijB3+pUg4C2d5ncPfcSIcE5fd4MzWQ65so7CefJ1onw1hMsw25oDoQEifNl0bI4njKgLxDkn4ZCj18SkTQ26ZblHt106kNglQ3LVTkeUcYF8RHak2IcPrtE++00pY7Xzy/KkELEQ5hz9TKiGm2So647s83y+alQ4lLtyY/9KUWE7hkzu+FWLU4CH9KzbNVEh+3SD5/mRDVPJqWdykFR3cmTQUZ8myQmitGOxSOQ/JTAkMSHnb80xFSnGOeSlALi3cSybNEiRETjyN7fSpcZaZ6jbyUOPK4lKiFyLntbncpNUixpqj8MbdqmjNtzFVMe0telOcQ8tue5KjdcFk5XW5Jq78qihJyyd0XEe3RFD2JRF5JXXOozE93+CcYn6tLvSmKx0c12500JW80mk+f0pUUPgXzSckxxLkik05pgO3OkxOmZagR5vamDrgJ9H2pUS5ImlM+XeSL2hxbVQPbNc/ch9s7vNVRO9lsFQ4l8KI6xyu1cfSqYa5u97dfNCWJNdztU0G6LESrxmI3xCOzujGn3fquU1q7b13LOfejE2m5CddJ3AjUXcSNP95W96RYk8m3N1moq45Byz8SkDNbzf+aNQ7hbPWNnnnuQlWAPew6+JVY1Absnu/emamugp7eLOIF6Uak9wtSxC0EyWJOJc1T/AHxRkdjSORJwpmLoa76lepG+xLPFHK7mIpn7yGZss1FOo3FfkI/EmzkC7Yz25KkkLZjtTXRjpfb+5R5sQjhtBnMiUOokOYSYI3Fu4vUqrEKWS4HeWQB6m4bqkkYtsm12NDGxb2AfiWZxLtI0hZNLdl6VZfcNNWBvczN/ERqBN2VjEise0R/MStMwkpsz1TjDyEXMh+agS105Fo7j9Kv37N2yCxhauS4aEMRNYrsxcX/IzUpGXW7io53kPerespd2mnwqGY8NhzyVE0QjhcWUiGPYL57sk1KTkKfi6Mn6slLIItTG5Poo9r8nb9KlTFvydN3OigZHtfa/pROVvcyeYtuv7kmyRQeSP1XOyQi+WTqQ2QsWXml1cupFBQzwXLmulGwunfEi8WebqqAaYbddUdo2otLUPp9KKokJ8vSkAobnSuQA+BAOuTXCi4zCPJrc1GckV2vUqsCQ1R5ohmb6VFIbdUiz80WBMGqt7mJ/Uuw1jxjpkOuqiD+9d3DrmgonjWPnf4W/mo9TiBlpnko5k/mmDLwqWNOx37yMZdS2qUONONqqDHpbqTZZosqjRw9oAj11FM12PPN0Os/qXNdRYEoa66Yb+lE81p+lQmJrlIqR/CA2e0UrAk+0P/SmpJvLdcooyPyzQvIl8iyQ0zinAqurN1DYu9Jy2qgJoVj8n2pwKx78mdVzEuiT9KBFs020XzuL4UTVHvTFvDgI/Sog1D23KrMI88lmNRuHV0/94Nb6c/SqZqrcl7Q92jqTUvocSt5n/NOtilxjq/8AFZzjOXjtToVG4W6iRYcmrgxJ+bHcXzUsMUku0dZAKwxHR06GJGPegqzYfeT8Ucju80+Nc5CW/msb97ONubo/vaQe+5AWbEKrh25EpQ41ww1fq5isN99GNzO+75o/vhiHLNx80+AU2a08Y7nPamvvYBAn/pzWUkxRr9HuUKXEJCIs5HtTsLNx9+PlsPa3P0qJLimzO9lkPbjy6ytS+8HyyfcgLZqJcccWJ82JRzxp5DHVZr2xy1dc9s15osnk0hYxs1e5NHjW4sm2/wCZZ/2rT1ZrntH6kWHJeFjG7LK5CWLMRat/NUpVG3RkrrtHQTyi0OuaQs89yYKoLLPPuVccjj37lwpnLk/JTZVWTXrHEcm3F3prjOWpvuUW5yLnaSJya7k6onVDrSa80uN8yFNF4dUuJaKB0d2k2WfJcfPMU3d+lISf8ymqFqhy4RS6rfmm7vhRXtlnmqooL0vkl1PohIu5K4fNAC6Ry1Q9TfSifPLmk+VzIAC234lxERORILt2fUpYBFtbpS8kPeiImz+FAHS5+kvSk+74Um3a+JItxaMgsQbfIvJK7QXSLy6UjJxFBCYg23PknR55dKAdxaIn28urNAHn1riY6MpUdOdUYtn1bVIp6M5CyEHImV9huB8YBZmvMuYrxdj19bK6mwfaTyH9IipjU/D6GYRWjwzs68gXHmINzEm3K0HszFJr4VsssIi7GRmJCnOTRmTwUMg81u48DghG1gYfP3p77pgEs2BvpU/ko0/Fmef+wyd6Q0JkRZtavQCweEiztQ/c8AiWin8lDXSTMAVC/k6H2M89G3LflgsW3VJsDiyLRrlf5KJfSzMAVG6MKMsltjwGAj0ZdbA44+5rUu+g/HmZSnw15GyZnH4kNRh7i2X+VbaLDQEcme39y79zxSPqTXeJLvov8Vnnx0bkWTCyaOlcS6V6CWAxXE4uyZPs+xFm7Nl3JrqER+LMwbxlH3JWv+ZbCswGO7ZtUB8DtPJ3tEvEtVlUjF4WjO2ohh3ZM25aam7NtMeWe3vVwHZenELbdyTzKJUenlMwoxmPNdfMdclt5+y9PZsdxUUezLEWQdOfUl3oifTTMlv55bkQ326MtqPZmAQ+JQK/AXhHYzERelUsyZL6eSXJm7juydLiHyJWh4TLt2c10MFnkLQLRWvcRj25FW0j+SQyORclbHg5jaz53fJNHhcg8s/cjuB22QLkrh8lNHC5BHVupEGHv3s6NidCEApcO5WQYWZF/wC1W1BgISFebPb6kPIkaxxOZRQ4LUSBmzflRfcs48w6VuRpQj0y6UZQx3ZuzF+5c/5B2fiI87ejePmyHh9629ZhMdRv/LaoRdmQu3tcK1WZHNLpZ2ZcPxCyZt3wqyhwecgFzZ+V1q0tJhNPTiXDjYT9SkAT3ZOCiWb9Gi6X9mSLCZy5ApEfZuoJtcgWsEYxHRmuddElPfZrHpIGMq+zO/PJyIfEkGFy2CzR9K2ZC11yCUYvcksoPpl+zKw4afvRNT2mTZblpnjijbPQUycMcheSvuWZvD9Gd4Nx5ZPtS4ZeauyoQ3WqFNhp583daqRi8bRAt1ToCZPkAOSlNQleP81YQw8Esm6e9DkSolaVDOPg6khpTyFiC1Xg5d+SRWebKdma6lKVK6FqNyHRXbjH5sl+D6kbE6lN93nJydhS+6ZOb7VbEMfuFNkQZZMbW/NUshGqK0YeGGWlxIfdcpsgx5ZX7lFIWuzaRrW5KrsmqONJJnzT0Uxx89xdyimTZ53AgKRhfO9iU2h7E58Sk5O+1VVRWPJKYu93lqiOojy1drc0xJUQc2dvpJNGbkA8h+SYKa7m25EdVHuydMPUBlz5JmDYTyBn6U1PUPG34eRF8XSgKoD8qq6moeQsgztTboqKstRrmO1s296dclR0ghGWuZCW5T4qhy0faI8koSvyVKKXgmCXk7I3K5QvaHS4z+pWZUSeJ70Vw5aqEM1qJ5lQqJQkhKRhu3Motzc0ru9AUP8AGYW+JIZGy0Ue0vNdEXFBQ+0ltz5MulUOo9pZLo55+kUrFQ9xnsyfJIZnFss0zaXkiYX5ZIsdDgSGNur2p0Kx7cndNcF+7b8KEYX5EixUTGqLuT7l0KxxcXz+SicNxNdCM+9FjLiLFDj5Gp0OOHkOZrPNG5F3p+OMxLNmcv3Jk8mmixq7RmciU0MUMu7d81mIpDz6HAlLhmciyd9yk2TaL725883N1KgxY4+RqlC8h+JOw53aqWzVNmmpsaMrWd1aQ4wxXb/5rJRC5EpEWcduWazdG8WzaBiGmjonrNuazEVYY6KS1Y5CKk6FO/JchXPyJ02eJNuzVQVYxaXoHmbNTYbFu2IMRZKHU9pKOltc5wAXO270qFxmH6upAckcmhxxn9QXJpktsn/7UUZXPFUxGInY5i/epA4xRSXN7XGZ+kXuVCGH0Gf/ANnBb0/sxUqKOnpyYooIoiy04YMOSr2kJv7LQaqKTUNw/JH7VGPgVUdU5MOTt/FMFVH7kUO6Ls8QihDPLXvHJV9ZiEdQGgqvmmIi1Uf2hrtXVpGU5WGZXHkz2qLUTSiWj7R9KfAmIu5CY7s8kOXJFWMfeEgnmx7kBYtU5EF+3/BO+ytJ3OgehtL4VpsiXGQwVVLaP4jkXzTntU//ABXTZ0556NcKaIn+klRHJKaulu5uSlQ41LGOjqpArS1ZSaeneoO1tqAWxpqHGOJEO97u9WL1zEGx7i71RU9DwQz1uUkKdxLNs9qw4+jsV0S5ax8xzPamimuDuzQAL57xt/cibLlqiydWRZr825pgerPxKaQ8Tu1FLgN5K1IycWNWgTZ5bk6A+eS57Lu06fknRhfa+qpyQaskAWwWuT4SNlmmPeyIbhUWWoEsBYu9OgTcnyULjPZ3p2n55l3fzUGxYxixaLvs+qj8ZiLnaSXtDbnd7v3oKJQQtd6k+JMOmirTxBh5dSZKsMn5oHdF2JW8myRtI5NzVUFQ+XUj9qf8pIGnZZCT+bIupuf5lWx1HVr39Kd9otLmlYyyAmt5pcRrVXNUaJFUPtbN0xMsXqEHtGnNQHk9930oXLd36IE2ye9Qhlqtujqv4nkm5ZHK5mdBNyCqaxhu1f8AMoR4of0pqYX3O/71XVFQEZ8ty0VHO2yyLFHHvTU2NW9+7uVMczkPfuTLjuV0RsW9RjRqOeLSl5koox+fUkQ9zdXpWlIi5E1sSMQzc7V37+YQF3lcvpVbJRyVQZNmKr5cPlhPJ8/cikJuRphxrjdBPd8SCoqCtzd3L6nVTTQncOTPb3qa1PJcOYuQ+lTQJyY/TYhKLFY/yQSFJMZPIe7vtTpQsLaPamXyHxJC5S5GSF7shdWVAVRDo77S9TqBETFL3EStISb3kSbHjLQC4wZaF9S5w7iK3wqNETi+rW6KVFJ+VYNnQlYhheTdm5IvZWISB2YhLqUiORhDQN3xLk1QAtrkKY6Qw1OAhkAMOW3ayYkHhvkzfCjlxCMdGfd8PhUSasuLNNWS6I1dGJCWnxLN4pnCGTOrysqrbnLcsvilYUhlz+pbxObIyoqZnElXSlxNX3ZqZPnIRZM5KLw3HzVo5yOWZaf5VKIbWK1NvC5ELJ0htEmyuQxfyIU4vfmht0ViGGyVD8rRyRyYScYcrkISTKsty50qadCfvTrYbs1d0DorrdF1STp7eXSg4LlozKhEdu5d7/hUn2U7kvY3JxdAqI9vvXO/6lKGhPvzEUQ0ZkWjP/BBVERdcWUz7tl8uaP7plEeSOBaELqQKadC4lrmuhh7ychdAmiIw7eSTRurWLBZPQ9z/Cpjdn3EMzzIv8qktQM/w0Lx7fStA+CvGWeV4+lAeFvJa9jiSA0KQoz5O25AcenJW1RQzjyif6slAkpZRLeyPIVRXGKaMd2imS05c/eh9l26/wCCAIQjuSIbizUv2XiHYzbs077Gw+YoKsryjtFSAumoiZ+5Oyx+5BCPWGm4UEsh23ChcWuThbUmjci03ILAbmk3NOcPRLh+aAGfEnaceJMDN6k2cak0Md0/LpZBE/BKxEuHTCDdRlqq4eSm4uX+8CHk3SoaCYe1HHJdQd/NLxbXQajgl5uu3eaBiSuU2A60lqRSOmrty6qAcCTbqjuchf8Ayphd8SAHeJv1K7yS9ofuTHei6e9AHXkcuaWu4UFvvS3Z96ADImt77lxpNFxBdogT4HCL+pIeaHq5rqBnSJ1x+aS4PULIAIerXNdu2oHyHxJXe5ACuJF1aOhuS70EBfvQ+7JJ+nmlcgsXp1SuSfzSu9zoIOXfJLvSfmujyQAh6tUV3xbnQsWq5065oLO3d6V23VmQpa3IICutbJLuXNVxABF1pd6Fy8l38zoBI62aWpfUkXJK5ABOSFia4XZL96F8htQAfVyXfDnkmyLbkl1F70AOXbc0N3u3IdPNISZABdn8NP20gc2LP1LTVPZ9hAnge0+p7fCmcOo46dykfISz0Vh7c/e+3K1fPTi2fS43BImUImNMLSu5H6iUm5uTM3qVT94OPjZJ8Q9+5R2ma7otRk8skuNtzVU1Zr/7lTdo8WcaMwp53A3e0vpTWJkyzKKNTNVRxsLudou9qLjeTtaS82oe0lZJWDxJBKxhH4dFrqPEHqKYTM2Iy3XDtQ8QRz2XEs3Da9mvL6ln8do6nFKinNpTgsbeIvtVi1Vp8SF5G3M+4fiRGDQOaZNppC9nFnfcydaRr2zfcq0JrdG/pS9ofkh4y1kSLbiD6kJVDdyrfaHt9SEqruZT2ie6i2aoYRzzu8KRVFwqp9qJL2p7kdtj7pZS2EGrtcmXhYtfEovtV2rN/NdKqfyWiTROyZKijeEs22qSFRaPPaq72h/Siab8qHCw31J/tDkS61Ra2TMw2qv9oe3RD7RcOqnUbmWJSPdc+1K5iYnVeM11q7xnG133JpMdomgIXZp3TLpa1QBqLfCulUPnoyrkngl8MC6tyEqeEubbvUmPaNpDmue1fCi5BSHXoYi0yQ/d8efK74UPtXi/gkVR3aCnvINYkoKUBbotH0pwMo20UP2rya5Iqp7UrkOok7iXW6rnE96rXqi8/wAxJe2bepkUFllxG8xXOJd3qA1Y3myXtQF4kVIVomlJa4uyXEuHmoY1Td7ovag55t9KrkG0TLrXXeJ7+ahe1BkL5ta6IqptzXIQbB1eINCBZPuZlg8b7SScUuBI5EPJXOOR8Qc2Nxt52+JZcKFpBIvDnc1qtcHHlm26Cqe1VZXSAJu/CL+7F/EtRhuIVHsgGZ9yxz0v+8Z+JvStRhW2PLO4viVbIzSZbRYsdo3u6796biu6e5QJY+7xICjcVpZm20Wh4kHJsrvUmnrjy5uoAi4gTMFyj0fF9pykuty1ScilyW4Vh+tcOukEtDQ8Nt2TJHCxAmpITiwDxCUX1dMFikg+N1KjpYyfJ2a1MVlHTx2sGZEr3iZvHOrGXxBybU3/AIpv2732+aaKle7N9uaR0r92SuzBpjvtj83JAVV6XtTFvutQOO25ulMkfKoIvG5Jh6rdzSONu5R3FNEeTr1Dl37U08l3Uk43Eg6S1dUJoIpEJF5oCG0s/Cu9N25WOgrm2oSL5JdyT/JBYhFrbsmSLd3ImzK5II3L/wByAB6u5Fr3sjKNK30oJtAcPvRiPwomje1EMZ3ZOyCbA/K65d6k6cL28kvZ3QI4xNtRiQXJDTn3tajaO3myG2ARZbX/AIogp2u0ZPR06lQxtnyUDSsjxUdyd9hcn/0qeGVvJk/GT/8A7KWxtomVn3a9nK5cOhMWvZtvqVyMnuTrExXaJblaIzj07+W7vUulo2mPeysTp45H0BOxR2hazbU9iVjodpsPp4wzy/KnRp4CuyC1A0lrLvtDZ8llvI21Q1NTtubK4fVkmghYdcrlKeS7mlw2yzbqWikJx5CjKPuZ1KAQk5bVCttdPBNbqobLRMDaOadAvzKG1RoiGoEiyUGkSfd1JBI4j6clTV+NNh9mb3a+lAHaanKcorJBLK5+ID3JPJFe1lqEpLZF0Xm6Ii9Ko8OxiWuqjfJggDwqwGoe4m0TJslOW3mkJbVEkqgh3yGAD3XOm4cSgmPKOQT+lA9ixckXE0yZ1D9oYXRNMgCUPLPNdIg72dMhUN6l0ZG73QP2hcOMvAgOhiIs+n4UfE+RKPXidRTHEDu17WuQuruinVDw08Yjsbalb7lUYBhs+FuYHJIQFyue5W88LTQlHm8efiFBKVhFH4kuG8lrZfJKkj9nhCNzchHxEpADHI/NvcjYNSKdO/PxColRSvMQuzMJK2tbPLwrhRtzfxItkvHZTFhMpFq7K4osNCltdt2iMBYXz8PxIxkAbsk22VHGkPhlzzdO3aqMOVqJy2i+iRokSeoeX8l20fSo7TPnlmi41oc0AOuLZofysgGou18Ky3antBWUdQDUX0uNvNBnKkawR70XUIqiwHFpKyjE5cxM/ESnVxVclPlSSjHLloUjbUCXK2J5ZRhmb2iPiJdYhJhdnYh+FZGkp8dxCQ48RNhiJtOG7WiSusJoXwmm4RyuZE9ydiVstrm7kQkxDzUS74l3iN5JGmpIYvN0LSXJoZLVy5AVQ6X8kmyTQybsnZdAtfUgKJQFty1LJO8ZxHRR2J0KUQv9EoZmtF2TjTMQ5/6lDYvei1/MrDyS+N3C3ekM27LJyUVprRydrk5c5Nl4UkQSPaGz/wC1CUxj8OfJMlzzQ+K5MCQ0nTm9yIZPdamB+STbdM0AOmISc2TL0MRPqFty65MkMh3EgGkyNJh8QvmDbvidQ/u05JXPQRfbuVqRXf8AuZERN3MqUmZ6Iq/u1x0d/wBKMMP3c2Vjw25obWt0VbE9saCFsvUiKnEu79Sdt80TDaJN4lLKoaCEO8G/gj9nbLu2onF8tCXLu9IqkRpaVy5MqubDzuLPb5K+uYhzzTZxhIRXgtbMpY9imo6G0s83JWkcLxlyYU6ELR9yc8+SLBR1GwG1SYyu6tpJoRe4tNyEqqOE+GZtEdl73eSy5K4RNInsybxKIVLJJ1u2q7DIUwHwweUma60W3fCgbEKfhhKcsYCTXbnQNtMFsPbzRPh42dwkgpsWpq4ianlefw3Cz2/qTpyaaPuVWyaRT4jg88hEwGBD1MqWpwdyHI339wrVnIQpg42k7vzK1IyljTMZLg8ketjCLKumoTu0BxW+OhuubJiTTYLEW52V7EPFfgxENPa4swKXTYOcx7g6lrw7OxkWbNaOalBh4RloF2miTkilhooqbCQEB06W8k8+FtIxMwMQD4VftQ93uS9n3Z9SnY1WMzT4K+WsYD5KDWYaw3elbcqUJi3s+3lqu/dMRNpuH5I7kQ7NnmMlG5ETMG4kdN2fkqD1bay9FLAwGXNomu7kf3XbbkyfdRHYZiP9nTj8DW/Cjh7P3c2tW2KjYdHbmkOH2kTt0+kkdwfZMw+CxxgP4bF8SAsHijIXeNvetg+H3Nnl8hFJsJbTPJLuGvZMgeGtHqwMSjzxgNrOtVisccbEEPXksvNSykWT7telWnZhKFMqZoWI8mbb6U/R0e/TO5WkWHtbqDkXerGkw9o2z6SVORmsdjFNT+tmIVMGjYmuUsKW0dMkQ07iWTM6zs6ljK56GPPXcSD7tjk1HaXqVgdPa2qDh2uLpWLQreDcxA4KmrcLuu0fXxLUHJs17v5qBWSNlk+1WmZOJkJsLYe5M/de/dqy0k0MZFlmo52R6PktbOZooSwtqfcz7iTE0LEOauZpGFy5ERKvlFyYsshJUxFTOLDd/pUNv2qsjhf8yZOlcQzdS1ZBD9ja4ndFwW5u1qfmzFs/CmJZLeaBe4F8s9A2rhi3cyYOoIS0QlUP5oGEeQ/CpuDx3ER+G5VTzN3q6w7KGgM327HJCIl41K2sm4lVK/hzTVzWpg5Lmu6iJLifNBY6RfEuXPmmuJ6kN23RBaVj47v3LqZEv/VdErbrnWIDt3fmld3sg4mmiXGbuQAWq65OgGRkuI13NXYBXPmkUj3ITLYSC57ebaIsA+J70TyaFryTAk1yduuRYUF4UN221C8jWoLm/KgCQ5ac1ziNyTF3wpXWsnYDryelFdaKj/uXLrLVQ2h0pLknLX/UmWLdqkxWioGPDJp8QpcS5rWzTFyIpHt+JBI5xnIl0ZH80ze93wpdI5krAkcZLiNb3phiRa3epRYDoFcPxChKR003mKJpHEUAGRa/EnOJaSabcXJD4c2ZADolp8SIZE0xaZrvhzfNWA5dqld1JoS72SEnFvqQA6Unl1Lt3n0pq7q1tQaj3oIH3L3XJcT1KNxH5+9FdtQVQ/d0pGSjcR9PmkRP6rUEj1yMS/pUYSMmLVK5y0zQA+UmqLTudMeHRGwvt5IIZonz75GS3iPXchEo/X/NEJRkOj8l5FHssFich58ktbetISbudkvw7c72EfmkUK4xHmotRQx1X7QL81Mbh5Fm67+Fnkzuq1AoSwfgyDIzbh52t3K3gG2PTO5PjZu0XNnPJxUgCRGPU9370XGP3/mTdw583/KiAmu7/qVNIAhqpMtHXfajz1fag2cmZ/zIeI2eiVBsO8Y7slx5CF02Um7JJi891yKJ2HOIZeNC0j9zorm5O3ShEWK03yYVVIrYXGPzRDUPyz2ujCjOTJweL8xoSo5I+dp/S9yjgdSOe0Pzd0JVjjydDw+61vUgKNytezd8k6I5HfbD80Ptj+pMmJ6NakQvnqyqitmSPbjHTN0vvA/U6ilG+61ku/l+pFBsyZ95ON2ty6GKPl1qv4b7nfah6h5tcp1I3aLT72P1Jfej5bnVR4srmSKRiYtWRqV3C3+8ntHMvmkWKW+NiVIdU0fdp80vaGJPQO4XY4h35t/BL7we7uVIVR5MnBqH5PklqHdkXP3hcOXhSauu10VPxullx6i4dG2p6k9xlu9V70PtBXaO4qo41qRTeWaejE8hc+0P63XOM/qVRxPf1e9daRt2rqdSdy19ocdt7D+9L2i3nK2vvVQ8yXG07tqeodwtpagJNCdiH5pguAPTGH1Kuea7XpXCmZUsYu4SuFHeRM9ualw1kUIZWKleo8lzjEjRC7poGxCIhS9siuHJ1nCmcUnkNVohd00vt0YltyFL7yjzzza75rMjI4pPI+SNEHdZpPvQPPagHFAIi1YR+JZ7jF5oeI5eaO2hd1mjDFAEuaGbEAk5mqApHtyfNC8jkXfanqgeRl37cHntQtWN61UXeS7dr1KqRi5stnqo92boOMBKs1uSYrVWorsnmTCmXJMcZx5oeKSqgodMrU0RXOucS5DdcysYfckgv96ICQAdpelHa/NAxP5om6tUEMdCO5dYd1vUgaR/NFxGu0RRI6w6Ltrc0y03v2rvGToB8eWjIh5dyYKRE0mmjIoCQPvZF+65ReKS77RtRQEwBScdyhjUPkjabbzdFATgLdyUiMm8mVb7Rb8KIarakNMtwkAR+JGNRu+lVTVXzRe0F5qdUX3C3GTvza4l3jXFy5KmGq96L2wuXhU6lrIi8Ga0dchJL2pv0qlasfuXfbN3JLQruovRqGkXXJubZKmGutdOBiDDo+anUvdFq/ySua7LJV44lrcutiDlrop0kPeJPufaifJQGrtf8UPt3v8AkjSQbIs7m26Jvfyd23enwqE1Z5siasbubmnTHuhfdrFvkkczA7mu8vJXnb/tlT9oqDs9FQYNTYbVYdGcM8sTNdUC9u4yt8KpBrLh0XPaoyuzbmuPL0kcmRZH5R3Y+sljxvGvDHaSlGEs4ia0ufzU+60eagBVBHEOW3wpe2NlzXXq6OK0yr7SUp4gYtEx2t/eeFMdmyPDb3mZ7fARdJK89q2ZdQqBiUcdZRxhLIQiD3Wxo0kK0i+ikaQBNj2vu6kV274VnsNrpymIHyCJmtCMe4VaDVeeaFEFNFhxPNOBI9vJlXe1XFyuJG1Uw8nRpIeyLFpH80YzNbr3Kt9q12pFVfP36o0kVsWjSbe4kfE09WaqmrrXLR0hrHK639yNJBui14j97JcT9SrRrN1zuiKsYRVNMNiw4j555pFM6rfbm80Y1DZaOlTKUyx47eaTTa8rvpVb7Qw6O/5lICZh0Z0ai3RPCa67NL2o7Sb0qEMl2r7l15Li52palJkwKjv6kgmIi5/qUXiN52pXa5u6NSkyVxnyQHCFQ/4gMdzW3EmBJtvpFHxA+lMltBUdKNDFwgdi1IuVuSkATjqz3ZfEo4zMXeu8RuSAtfQ+cktwWMNudz3PyFOlI/5lHjkYvFuTokHn80qL2CufzdGxWtc7sSDiNlmy62XIckxqY6O5OcPcS7GLDzTgxt4EFOSIMsdZ7dA8bxex5fiCbb/yqY0b+aMRfLVk4MboJTG2F0TCnQ3dyMdv0qbJYzbb5rtr25J21rUuEypciAYWtzytS+fejtHLuSHa4+JOgOOO5NmpPD3aum3+W1MBpi3ZIrnHTNGXua1Bbty8RIATlc+iK5NtnnyTnfl4kAIC7835LrZ5a+Fc073Xbh5uaYWgm2+W71Irur/Kmrmu5v8AlQ8QRfV7kE7xHSJrue5HdozOo7EGWbu4oeMI/EnUg3RJuFCUia4jFr1Ei0u1dkJE7BtIw6MiuYhz96YvDzZE2Xc6YbDtzWlk6bHn3JNyXP3oCxqbD6aoO8+KJeqOQhVTV9jaaqMTkr6uUgO78U79noV5p3uyLiBuU2HDHR4A1cVVHSU4SxwjTsNlwkDeoUPtEcMUoBTU0UUnOMYWtH6fJcHdcmzFifVIFQXEuHIOkfChIvyo44deW1ONCqQyKYomj25ZspQwtn/3J4aPcObdTpWVqV/BIi5I2j8SsRo2uRjT3aaIsrRkABcrUYbSJWMVH8DIvZfhZTZSgQQz5ZeFII9qsRo228l14WHqU2XqQmh10ZOjH32WqSMLFq7J0YbhHJSWkRW8mZK25i8SkGLQhdqX/NRXrIxt8Oe5WMXB2/uQuIj3cmRHVAQZhuUUpj70JEykiQEgEWXi6UUkbyR5MdqrjJxcX6ddVJjqn4QtncWYp0Z9whzYbIIZ55j6iUf2WMvw8tz85FYVFQdRo23XpTQixFlZuLlarTMnV8ChwuAQsDIvNP8A3XGI35/qQRxnDyfaunJJzc9qTLTQuDALEXRl/Ui4kcYi2TWqHPHJJKJvmoVQRyTCDM9vSqoh5KLc4wqmyZ2/7VEqYQp7nzutTEtRJRxkAN3KtlKeQr83Tohy4O1M1w2ht/0qFUC5BruUymjkmPIw2s3UpE2GkIZv095K7oylbMrUx2no7+5QJvaO7fuWirsPcdWb9Kaho28lomcri7M5JDLGfpF/hRgJ3aLSHh7F4E2WDn3BuFUmLVmcqKcy5NYSrpKOqI8s2IVsJsPky5be9R/Y2FsmBNMlqjIFQy25vlaoR0cpOTZZreDhPtGjO21s7fUoVThrw+C1USZD7tcWzPp7rVHmhaNaSrpTICZgttVXJhskm6z8yGhNsowhcjyZubq7xEvZ8L4bdRMwpgKN45hd26eafrhOqEQZrfNZ0S3bM/a/pQ2v0q0PDyt03Jp6Vx7k9WXtZA+We1K36lKKPdoiCne3VupFGmxFtfPRrhRALjrlt9KmhCwukcbENrJUZ7EItpDk25Db06qY9P6XTTQ+bOihqRGbPuSEiHn1KS8O3kmij3a7Uh2mCRc/SueJG8fvTbjaihiLq5onJ/LamkQ/L8qCjpFd3oC3Ci8PJLQrRyQTYJE/NFddc2qH/miby1QA3c6ReHS1LxcupOdKABt10yQiPVqiIUh5Z5bkCsQ/NJ+aTc0iH32oGmCP+CIfmkxWjkyQ9RaKx+REXlkuiVqAkT/NlAhd/qSf4XQ/JK7p0VgOOVturpXd/Uhu+STF7tqACHO34UV3xJkS9SIi72UAGMloc0BSbkLe/pS0VgEJMkRbs8lwOpcfIe/agVBXdyX8SQXdT9K7coCwjk6ULldbouXapcTaOSCTt2n+lEJMmmk3ZujYlZVDrFd/3KSBMPxKDd+lSQJh72QjNoeKq779y4VVcWd/81WcRceR151Hd7i19ocR63QFWEJZZqtItv1JXblIy09scm/aIfan8J/zVW0m5EMjlzQHJaNUPzz5e9d9qPuP5Kou3aOi4j/wQPYt/aJMtDdIpjz/AGiqeNu5/lXLn9SdBsW/tB873T8OIHGNiouM92WaLjF6khWy8+8ZC5GkOISd7sXh6VQtMXK5EMnvdVQWy8bEHz1yJOe3Plya5UJTOTau66NUfrRQJsu2rn5aInrn5MqT2px70HtRk/VajRC3ZoPbj55rntz7fF8SofbD73RBXcO7PclRe8i7eucht6k2VYZdzfwVU2IMPNnTZ4lu0/wSJuy3KsO0bnTT1F3eo+EYbi+PVHAw+gqKw/8AywK1lssO+xvGaq06+ppqIe8Re8v5IuJXuMkVUwjlmucZ5HsjAjItrDG1y9dwj7IcDw9xkrJJa828PSK2mCQ4XhpDFBg0EAjtYo23EpcqKSPAKDsnjuKEPsmEVM/5Lf8AFaGH7F+3FRFeGCOY+njBd+m5fQ0GKNTn+HHHT+LluFX+EdspaMc3aIiz6srblhPJP+J0QhB+T5am+xHt3HCRn2eqCEfCJhd/mWWxjAcV7PvlimGVVB8U8JCP6uS++KPto9RZkdvmKmz4hTV1McVTTQ1EMnXFODGD/UL81guqmvmjV9NB/Fn508Ri5vcPciaZrea+xO1/9mfsP2wKSXDml7M17+Km/Yv9QP8A6V4d22/su9uOyYS1FHTD2joAuLi0O6UW8yDn+ldEM+ORhPp8i+J5Y07Ihk15qNNHLSzFHUU8kEo845QIS/S6a42XNdS93xOWpfyJvE+aIS+JQhm25oxqLVVEk1svUk4t61E4zXapcZskasgltGxd640PkfSmGqGt/wBKXtAD9SrUqx/gvyzQ8FxLmgGqD3pDUNbzSphsG0fqS4bWoBma7myH2jXXJKiR23aOSAo/N3Q+0ebXJe1a5OCoArbtWdC0b56owku8hySaRsu5IDjikQv5IuIPkyG75oAEh+F/ehLyZE5bee5LiMpAHqb4V39y6JN3skOSAB9WZIgLRJ+9cubLq3JoDrEyHXqZK5ly7byVpgdIty5xPki/chEtxMqsVnepi/pTgkI8/EmhLXXajcW+pUMNyYVwpN3NCIt37UOg8kEUOcS1LjdWXSg8S4woHSHGJdue5NOSK65AmP3OPekxe9NXaJXIFQ9dqkRJm50bFrzQIPq70mzyQOT2pCXcqAdb5omJNCVpLnEG4UrIJLEjEt2juovEa1E0zc2zVWQSuJu+FFxFD4m5LifE6NkV7iZxGyzXWkfLXNROJt5oxm11Rsg9xMaS1ua6MjqEU3uS9ocUg9xPeRkQzML5qv8AaHu5XIvaOpKh2yfxteaXG8lCaoSGqt7lVBbLEKjcj9ob3iq0ahu/MV32juz70ah3Gi0aTydIZlX+1e5GE1zE7ujWIdyRPaRhH/1T4SML5M6rgmYu9ENQ1ooordk/jMXwpFJ5blB9oa7VFxh81Wgu4P2sVQMjSWj3jlzTzyeXSojSNnztSaoAdOanRAsjLASbLN0fEHzFQfbGyHVkPtA255p6lbMm8QETTXDq36VAaqYe+79yXtTCxZZpai3ZNGZs9EuJt/8ARQvaNRfN9qH2q49TckahuyeMzD8RJFNaPTtUD2gOeqIahidVoTuyc0lxck401vd/NV4VDCWeX6V0aps+TfVkp1K3ZaDVXXZtb5Je0WtydQAqhzTgzMWjujUezJ41TD5rrVQXc3VdxgzXRmAtNVND7jRae1WkLM/6k6NQ3Tfu9Kp2kfPv0RcRx11VKIdxlp7UY+JGFY5XZqq41umq69Q4jlm9qFAfckWwTR832p16pr9CVI1Vt13J0Kp7sma1PRB3JF3FXByyuT4VDFdntFUQTPzd060z9zupcUNZGXoSMIfvUqKzInzZZwKp/fcpEGJNGQ7bv+antxNFkNCJBlqnAk17rclRRYhdppd8SlBiTCPJku2a9wuQIJHtd7U5xGFtjdKqQxTuZ7VIhxLcOahxKUyfxg5u+75LjyR5ZubepQxmj3f5UPGjHoRqG5MGojLXIrUirI+4HFQjqny9SgyYhry3fNVQbMtnxCL1ovvKLleqE6hiHVlEeS59M0aoN2aUsShzzY2JNS4kJaMdyzxTPzfP+CAqjvbO75qqRnuaMsQYfHahLEG82L4lmirH7zdEVVrz5opD2ND94DdzXCxAMiyJhJZ9qrTmh9q3aunQrZoPvBrebJFXR7mzuJZ72h7vqS9ocfJFEXIvixKP1OSH7wjEuf6lQ+0eeSDjETfEqoZf/eAE6aLEguLW5UzzbVziMPeyKAvBxBueb9P6Uf3g3ie5Zwpn804FU+1VROxoRxBvO5OhilraLOcbdkzp0ZntJs1NF3+jQjizXa/v+JOFikZNkzOs+Mjkk0xj3sSVRHbL77wjLVH7YGfNUIyPzztToE/fklQ7Lv26MT/aMnQxALudwqhAXL6k+EcmY77SS1DYvhroxAmyck9HUR8IT1VCAnl+0b6vUp9MXEIYy3D3rNqi1JlyEkJCPK4VOhjAnHLcSg0ce7Kxj+JXENO8duYN+VZNnQgQpbbsvEi9l2D6fkja8T1bRSAK33ilZqiP7O4hk+5EFOGWbNapD5JpxbycvhFIoXBttdvNIoXuHloh4jkxf6k4BWlze7JJoaYmhf3ISF4w9JfCykDy5/JLhtkszQq5RkkG137/ACTTYW5c+lXBCw9zELJGLZ/1LTYzrnkpyw1xHJvJRZqU+4XuWgKN+rzTRwtfnk3vJUmQ4opgw2SSIc3RNh7x3NerB5AHRjbq8k+AhIJZ5flTsnVFCdK+Y5Zl4VIhpXjbN9xK2KnjEcskwcYDcRdKqw0SI5RsVz9Rd3wpg6cie/ROnVRj0M4l/SmZMWAWscLfiHpVUQ2jvB82ckghjFiezcmfbHk1B7hdCEx583HTUUUydoj/AAY5tHDb8SX3bAVrODD5I4CUgCCY88+5Iv2kRqWKO1gZkZU4ZZ5bfSpnDHLky7MLRhm2VqVj1KuqhiKLIY7Sz9KpZqO1idwtWhqCbPre5RZsibLNiH5K0zCSKEBbMQbPnoKfKG1iya4lLqYYybuuFNRfh8nb8y1szK2phkyO+NxLJQCpZC0yWlKbiMO5iFQZyC/N2VIxashUEfBqouIFutt3wp/tJhPs+odLFampciHQ3+lWuK1DV2FwS6ct5f8AJae4ypGKOlfPN2a5QpI2G5srdVcnVQFbm/5lBnKInzbar5MmU0lGAkWi4WHtbn/FS5bBchuRcSKNsnNBkV70bW5ZKNLh7SXZNuVsRREWsibOojEtXtVgUx4bH5Oo507xl3K5lmgECfiMoUtZHJozsSVEtkPgvkmipXyLT9KdkqGu6lHOsYe90qiFi4Ljb4kijYU0VU5FlnahOqtLmkUHLHdzd00dO5Dn4Vw6jdq6bKot5I4KSZwoU2UbfpRHUbkDzNyzU8Fe4RjryQv4kim2kmuJaSgfI71dSVrZdyDidVqHiIBIMcuXiSMWTVz5pOW3V0AOtl3oPPkhbLzdcEviQWGOQtyuS4g+aau70rkAlsO6eSTkxPyTVxJEWnUrFVMO5kVzESYuuHmldduUA1qx3pLJ2ZK7d09KBiS0uzfdcrBMdEtvxISL3IHLRIi0yzUCQbFt11XGJsuW1N3PaiubuQUFxGtXbmEvUmfF/pXbul0EDl3qS8n1TfvXCJ9rIKoO5Jy70Dk/T1IbvcgKDu7mSuu71y78qEeaBhkT/wDtXC80P1Oh/egVDlz9yFif8yHvRdXPcgYi5o4cxfPQkDf0p0Sa3R0AR+I1yV3yVr9yn71z7lLnkuI6iru25Ml1adJKyLCZO5khwmTlkygkrRu3c13w94qf91ybtHXHwuTyQUQBJd71M+75B5MhLD5B7s0CZFu/KuXOXJS/YZPJEVHJyyVcCIV3yRKT7CdubMueynnyTGiM39SLpdOlSn6HRNRmVuiBDDl5pXJ/2OQulnXfYS8lA7I77rUF3D7rVPCjt6u9NzUL7fErBEJ5nJ0JFcpxYeeaT4ef5VAUX3Yn7O6vt1IbU1ZSRDDukGWa08vo5uvX+zn2Q9kOzsPFxFqjGK0W/Z9ACXxLwL2WSOQDDMJW5EO0mWowj7QMUo5havkkrQHx57v/AFUNWWnqvB9D0uLR0dGdJTR01HTntcYI27lWTVAU48SSyz/iRd31C/8ApzXnAdsIvZhqaM2Mi3OPiH/ojqe3wDHBwzknnIPxrwtsLyHz2qFjoHm/Z6CVVFwRnjcZ4vVG9yh1PaCmhfM2t+nqXndJ20kp6k3enjID2lbtJPl/9acjw+svP/8ARpXsP8vc6PHknuJ/E2YdrKbjFw+II/Eruj7VRWg0nT6hXkVrjV8Ke+AyLXiNaTK+wrDwI98pkGdrWujg0TZ67h2OBUfspWIQ96uYe0EkJZ8VwJvUvN8Njgpx0ez6fErSfGoqWMmvYz9JOoaTNlkcT1Ci7WMRZTtt9QutLh2OPeL08tv0vaS8Ap+1DwkLmzkJejpWiwvtcBWvHI8X1MuaeBP4nVjztHq3absz2a7fQjB2kwSlxHJ9DJrJW/M2q8W7Y/2NcPxATqOxmOexmXKhxVyIPkMojm35hW7w/ts4kLHIBjkr+m7TU9Va4HaTc1zVmw/FnQ8mLJ5R8VduPsf7YfZ2ZvjeB1EVOL//AHkA8WF/zj/qWNAmkbRfo7/toeHwkxx+1RE2o+EmXn3an7Ofsw+0Iikr8HPBK07sqvDn4RfUQ8i/Su7H1c180ck+mhL4M+Ji5JFyX0D2l/sh4jGJz9ksfosciHlS1bjT1H89HXi3aXsXj/Y2qKHHMHq8LMXt/HjewvpLku6PUQn4Zxywyh5RTkW1K1/zLg+7cKJdWxzsS7d5MgfvRIsnU5+/aiu8kL5ItvmpsutQRJ/NK5/UkPJFt8kWAiJ0TSWofiSuSsVxDEn7u5OEXv8AmmP8qQ80WLgdubkkROLJpvmlaiw4HeMXutQvNogcUrVNiVDhTOhGR7kC5qq4BIceb3JcT3Mh1uXEFUhziPdyXOI92qG33pW65IKSQfEfLTalxvc+5B4vhSHO5WZsdGTRK75Jrw5pFncgVDpSMPxIeM+Sa1SItUDofHxaomLTJNMXmu9SAHrlxiZR7n73RtJ4UCoeuQXXfCucbuSImIe9AUE0nSutI+YpkuXqS1uH3J0FEjia9yG7uTQF1aXJCTZaskTQ+ROKHiaILvkhu8kC1HxJd4ijlIuDI9yB67EvifNEUmqjjNcwo7/egTQ7ekUiYYkXEuVEUP3LvEUe/wB6RSJWOiU0iXEuUVpNqLiXFkixkopEPE26qOMlumiXEa1VZGo9d6k40j+ajcTah4iLDUmhM4lnmujNb3qHxLUmk1JTY9SzaoC3PNL2pre5VnE8kXEcVVk0WTVjc0vbGLuclW3XJcS0UbBqWXtTZ80Xtmiq+I9yXGtJVY9SxKs80Xtw+bqseR0PEcUWTqWntzXfEhHEvcq3iPald5Oiw1Lb264dc0XtlurP1KnGR+90TTOKLDUtmrO5L2q5VbTe9dCo8skWLUtvbtnejCs3avtVNxm5pwKjTROwSLkah92qkDVMI/UqH2r3pe2dyRTNNR1ATTCDlYPeS4VU2eipKSscZSLPwP8A5UAVTjzdAfxL32wPNKorHIIjdvBaP0qqCq2E3/JPz13ECBmZxEIxG1H2NeCX7QGejujGqYeTqq9ouLkj9ocRzVgWzV2ncSXtzDrqqjjOSXtG1RYv5FuOJMPe4owxJubMqPifNDxkWI0cWMRbXdrVJHGgz2M5LK8a5GFQ4uLpcFJtGt++I7dWtSbGN47Lf3rL+1HdmnGqjLm/6U2jTY0n3s96c++HIMhfcKzTVh283JEFQ496mhpl+eKSE2TuyZGsMe/+SqwqH9e510qh/NIqy09uO3Xcue3P5uKq3qHuybpXeK/vQOyy9uMtHfaue1Zc3Vc0jlzd0tS5OxfCgLZP9ou0zZLja9yiDJbzZD7R3oAm8a1FxrrvCoQzW65dS6MnuS9wrJXE6nZLjOTdyi8S5tchFLidTaKrGyRxLubLt3wqM2WV2b7Ud3ckT7h55Lu61C5a8k132omF0bMQ6Re5FdaIsybYbW1Rt81YeeRwCfmnmJ/Lao47eXUnwyJhzd/4IkargO7dqnRkf3EmhIN2u70ohILuagqx25sk8MlvJNbS/wD1pcQO5BJKAnJizZk+Egd/V/UoQyB35IyqgLTRAyeEjXFluIuSmU1RwS5blTtMwiObsLsnArmj0zSod6myhxS2MXjdvfopTYwBMN5rEjiTWE2adGucbnzbas+3ZfdNs2KARancu/ezW7G/MsYOIPzvb3J0a7iFnel2yu6a4sWAWJtbvUnWxSPMWzWNLEDs0Nit8JJBiAldm7c/NHbK7zNl95RkJcty57ZGTk7Pd8KyoV23R291roirjEdHuS7Yu6a0MQjyHJ/1J1sUAh7tFjfbiySHEjE887hR2iu8zZ/ekPf1IPvSLlm4/Usa+KXXZHahGsce9HaH3mbL7yjHnIw/EmpMWgEcnNpP3rGy1hbmc1HasYdM9qvtoh52aqbEmkLIcrPmm4q6ONs7+n0uspLUNd12iheoMWyZ7rVXbMu6bb7+YWzfco0naKLc0gXfSsZJWPGwuzuWvTmslinbyeHEyjjgjKnANddzkjRITzM9Y+9KOo0Z3D6kR1VETjfl8Nq8/HHohhiNzYDkAS4efJSQxJuebEPzV6E942ZYhRQ3PqRP6elFHjVPG1js4rFlWN67tPNAVU4lnnaRI7ZPdN195RkWQM4/vUmKujFtXb081582KGPfb8S6WNGI6Gl2i++ehhjVNGRZ53CodT2gimzYXt6upeczY1LIQ735posYfle+7xEq7SE87N9LjUcYZuTXKF99XDpl79ViyxC4i3ugGse/ae75rRY0ZPMza/ezFpxE6NYBFk5ttFYU8QO7O97k2+KSC2sqrVE96RvKqsAWF2O3VV82JR55X/lWNLFDLx3D81FmxJ7Sy0J0VEh5GzU1OLBGOjvb807hvaKMsPqqSQ9xbmLPasKVZITZOTkjp5Lj0PIiQRbLL70YWJiUc8WPdte11AqM45SZRzmt0fdnyVWS0W01U/sfF9/iVYeJH3vtT+MFwYYItOVyqD3dymwS4J44od2mabOuMmJs3UAtq5da+r81NsvVDstU5MOaaeotuy/pQkXfdtTRyIsrUdeo2XZoeJ+pM3XDqhLoU2OgymNc43Vpcm7bVzidSLNEgymuEl0pNOajuS5xNfSlsVqPXa+lcvbzTXE09K4Un5kWVoO3bvhXH+TJriPzQ3PdzRsLUfHIdUVzd7KNxH3JXeWimx6RH3LvzdK4Uzc/d/8AqXGkRYaRH/3Ibrdyaue7VK5FkKNDt1yVyaclwerkkajzFcuXXXJu5/hSYm3OnZDQV27JFduTPE/UukTckWKrHSkbyQuWmWSabmXJK7QUi9R+5+SREmGK5tETlqOidmVch8TTkld5IGJu5D38mtRYf6Hbmy5pXMXfuQd6TF3pAkdu2pXeboLtfmiLoQFUdut0bxIV0SubPJLuQTR36krlwi7lz3IA6Bbkn5ri74u5BR3vS7ly7VK73IJOjyTsXSyauTkRfNXEDQ/eVx7QYRT7Vwc3bas4Iyp1ppBDJ81wao6ti/hrIJCtdntfmpt1AQdZF4trLKDUOOjOiaqk5ZKdSlk1NvHQ0kkOd72k1zKFLSwX7XMvpFZwcQkIRbNxFE+IS2EEZ2D3pLGzV5YP6NCGGxzaudg/EkeG00Z5PO31LNRYlUjyke35pqWolkLMjciT1ZHcj+jUFh8H/FYiRfdsAsL3tu9yysVVLH5l+9G+IVBDm5/zS0YdyP6NPNh9PHEJvI1ygTR0o6MbEqaWuqJOUjjpamOJIWubkrSomU1L6LRyj7nZB7YAjozKsuPv3IuMO1hbcqMmWPtwCOosl94AXSDKAMjZjmyEZNC9SA5LSOoiItWZKoqIBfPPqVSxW3ZOuERklQItQkjkbR1w5mjfuIVUhmJaE4oSJ788+pMZbDMxF8PcjuiF87GIlS3HnkLuulNJdzdQPwW3DAZb4ycDLxDtRw1Ed4+0O/8A+IKpSqJM+brvtR8mdBLimeq4R2XwiuowqXxB5xLlFTNd+ou5Oj2dpqcfwg+XE3EK8qwrGq3BasaijqHiLvHwH9Qr0XAftGoMStixAWo5u4x6C/7VNEv9I0NJXSRgNPidMOKU4dHEe0w+k+bfLkp9HgtNVEUuF1BkHfST2hKJfD3GmpcoYuKGZATaSD0l+ZUeJdqAoTBqfg8UNwlqX9Sy1f0aqWvk1vsNXG34YHJbtcfEP1CjHD54Szlje70kyx9H9q2KcQfbWjrGF9JMrTZvhL/uWjpPtApMQAjmA5SFi2jtP8yl7ryaLJCRaBSsRC4R2/CpEdK1muY+WtqweKfaBU8fhQQDSg3iF7idR6btVPJMDyVcpDndaTp02g7qs9RpI5Ix2ZFrbcStoMcgpZwjlnjjz8Sx+F9qHqgtkNhIVYQ8CaTiZMRfClqadz9HpVPURRgLg4mJtoWV2abPD4qzfY13pFZzDsQaECAGcSu0jzVtTY9T7mkbhH8LrJ4zdZE/JZUZVmH2tGXT6guWgpu0lXXUZYfiFFSYtRPdfFVRcUX9xC6z44hAWoSsQKTDVBnnm25c7xmsZfpmY7V/2a+x3bKU58Loy7K1htd/ub3093/4T8m+kl4x2k/sv9tezoSzwUDY5Sh/e4e9xW+qzmvp6nxQ4Sy4jj9SuaLtEcZDucT7xFJZcuPwa9vFk8n5/wBVgc9DMUVRTyU8obTjlYhJvyuo3sIj5r9A+1OA9nO3mHHT45hdNW3NpLZZKP0mOq8b7U/2TaKsEp+y2MyUU/U1HiW+Ivkbat+ldePq1L58HPk6WvgfLvsLdzukND73/gtf2u+zntT2DM/vnBaiCnHd7VEPFhf8zLJhiQEOx13Rmp/FnBKEo8MH2FvJ041CA65Oh+8HHvdEOKFyRyTwCVK3kh9lDPk6I6y4c80hqG82+pSHAHsrc8nFL2Pp9KkNJ/JONJcnYUiMNGxeFd9lFSGJNlMA83ZUKhpqVvJ0vZQLwuKIqoBQ+2B6kFaheygPNtqH2UCHptRe1MXel7QF3NBGqA9mHzdJqP3p32kPMV3jNnzVBqhkqdh1ZrkLxjnoykcTyTTk1yaZDI5DbyQ7fpUghYueW1BsL6kgTGrbuSQwuTbU7aAlq6dYg6s1SYWR/Z355IOC/LJ1L4wdzrhTNcXK1MLZF4L28nS4RfEpHE17kLSN35Isqxl493JLh2921OPIwtyQPI+3TkgLkcL+pL3ZpcT3IX5q0TQRZiKTbu9J+RapMXmqA6P+K4wv0rt3ciu+SkAbXJIvJF1fuQyl5IAB/mosknD5PuT8mYquqRtfN92a55M2gibTVTFtdTB3CqQCtLTNWdJJcyeOWwskKJDC+aWpc3XdUupluc5zu5pF80VrflTdttyAFcuXbS1Q9KF+XwoKodEvypXeSZ8Orrt1o80BRIuXbtqjMTeacEkBQ6Ja9SEZE3d80u5Ax4ZNvJJpE0JXctoo7fSgijrl35royfJDaxIrRQB3iaLhze5K1rlweSAOOVyV3Tm6SW5BYri80rvkit2ofzOggQlck0lrZJW9z/qQ263aICx0cy5uibuQMXuXWF/cgAhkbkjYk0Q28mRbUE0GxJcS3zXLnSEn26KgJ9DJHZVPI7iTQvZpdcSY412ijjUPDUcFn649V27v96SJY+9Q4gTMyfrKz2ioI2EQHJhYR2iKrqknGmlfPpFSCFxImfqbaqXLD+I5xnzS9odNaCwpXeJ1TsRI45JcclH4i7xGFDoB8prkhkcu/pTRSMiEtygB4ZG89yfAm96hiTc0QyW8lYE9ia3VGEirykPmXSjaa3ltQQTxICbRHd0qAMnuTnGtRZpZP4jD5Dcu8RhHLzUAahuCZuziQuItqu+1fUoK2JzFoiu+arhrOrPanAqAIc+r96tIexNaRhHuSKRu7qUIqoUvaG7mVBuTSmYi70ZE/PRV/tT3c132h7VNIjuE7ie5kXGu7rVX8Z8uac4xj3oovuIm8QfJGMwd7Ku4lw89y61Q/ncjQnYsBqmzHNk4EwFzVcEjcs0nmtfLNLQexY8ZsiFnZC1Rrq6rimuDRA0274VSiQ5cls02nNdGoYvE6q/aNuX/ADSGZ/NPUNi4aobLmujVKoasO7JD7YQ+JPQndF37Rql7Uw9zKmauMUirjK12f+SNA2L72xstcv8AqheqYrfEqX24yfVNvWEXd+lPUnuGg9s+SEapidUPth3c0hqjF9HcU9R90vXrLQzzuR+3MRblViV1Pm3U7KEVU/epSsHko0bYo0eTM7I/vTXqZZcagxHJG9Qf5U9Rdw0v3owjzSbGNNdqzXtDpNUPuudXQdw1AYs8mjO2q4eIGJ5Ztu9KoqOouqBZ05VVltRl5KK5DcvBxJx1zclIDGjERbO4u9Zn2q7ntRDVbetPUayGjfGnINX3Jv72e3m6z71Xv/MuHUPno6Wou4aP74cW5pFjDlbvtWa9ofbql7R05EjUO4Xx4s5aogxC3W5Z/wBqfK1JqrTPNU0HcNGWIMPkgfFmG7LxfzWe9uO0kLVXqSofcLKvrqiYBaCRhLNZ6tws4/xDNiMn1FTPanu+FKWoeQdf/wBlS42S8gOFR+z2TyRMQjzu8Iq5GojISs2j1KmOocgyu6uaHjOPJ7VShQ+4Wz1FoizG4/vUf7wMaix9wZXMXkSgHUGSbcnLk7qqIcy49su77kxLVXMWT2qtCS25K9SLceeqk55pHWHbyTBF5rj5EqoNgzqjINuaj8Y7sxNxR9XegcfNT4HYQ1knJzdNy1Bybs1zLza5C47eW5FlWhe0PnztJG1RxOramXj3ZJo9pd6DSibda2b5IWmaMxyf5koBSbe9c4j/AJVNhReYgTDFEb9RModHlNXRBoVzp2r/AN4wIZWzIx3fT4UHZeP/AH85T6Yw1QTXAOPVDFiJBn0MwqveRvNM1Ux1E8srvuMyJNa9/wCpRsaJcD00luuaYKZy70JldomtRHV7kGySHSk3fEg41ya1zToQv9JKC+BFJogeR0ijtTZCRXIChwpEJSIfDmuF05+JAzoyfqXCJxZCQ7vSk+SAEWZflS8OTuh6iJskiIbvV5oA6u65ZZ9KE8+5rRQ+LkgAi6iS8I5EuW9WSTbUAdHPvdL3+JJsh7nXLbi5Nb3IA6Wduq4PNdHp5pW7bkAJ+SXqz6V23vXR6OW5AA/1JdyT8kXhzZAAv1ZJFu1zuRP+pJ/CgBbbfiXGztXLf1JW2/8AuQAiLakRJW9zMk4sgDnEblku3Ek/JK3TNskC1EWZfSl0kkQvnqkQuOiBicmz5JXOQ80vc6Qi93qQJoLVDd80TZk/JDbb3IJiIZNVzieS7w/dcla9vJBQrnySHcyK18krUBR1dte1dtcWRd2WpIMqvwAPyRh8krUYD5oJfA/c2fJ+aIZGuz/0poSdLW1cpvQ9xG5IXy5Zod3kuXbi0QFDg5D5LrSNdzTQ5l3JF3dKCaHbm+lJi96Yu+aV3zQFDxZ3dS6Q283/AKUyJP5Lt27LqQAbZd/5V0erRNuTF3JEXT4UAO3OPNcInLTJrU3xLdCf9SXE0QWODt72JC2WfJkrm70hJvJBNBEPwITFhHKx0NzZlk6LiOWmaBAWtu5imyFh804Y7dXTZFaKDSzlrZ99y44sPmulJdqm/wB6BCubuQ7V3aKX+VQAuovekW4csrvNd/qSt70AXGA9rMQ7PkQRS8eldrTppXuD/wBHU378ixaTQGiPuFZq1cEc306kEtWasKeQrXdnEfUSkUsb82PcPK1UdD2glp3AKlnqoAa23PcK2+B/dmLOPslSJl3wSbDb/qnZmoOwaaQKyLhVsDSi76S9Jj+ZSj7JvYMlE5Vgt+0jy/FAfVb3/lWhpuzcgyDY5ELtqJBtV0+DhThGecYELdIvuL9ywft8HVGHHuM7geAjIYyN+Ll4o/D9S1EVL7LczZ6NoShVFKEjcR2KKcdzVMR2St9Rd/5kEPaQ6OQGlkirYi2vJA4jMP1B3/lS2/ZdKJcwVEm13/VmnmLbcDtd6fUqGs7WYVR/iMby+K0G/wAwqLL9o2FyQk7QSlJ3CO1aeRbxNhT1luj3kXpUs+0T0sJMDbe+7dasnhPaqkxCkCWOnkE/r3K0CRpBuYH/ADJOKZRo6TtpHIQ8XO13WipsUiqhE4Hb6V5z7PxOgGP4hfcyeo+PDKFlQ4j33dTLB4y1No9Lp6447WaQxFToMaqYZRskv3a3LAx4hJ7Pl7XaXfc6Iseljtbj7s+pT2UzVZZHrtF2qgmDh1AMIk/941wv9Sy/av7AewH2gCcsmHthtYdxe2YYQxFd5kPJ/wBKy1J2kcTG+a4v6VdU3ayKzKR3iLPQgfqWLwyg7gzpWTfiR472x/sc9pcLc5ezFfT9paceUBmMNRl+/R/1LxHtB2bxTsrWFSYxh1VhdQ393UxuN30+a+6cP7UeOGQyHPztJXNRi2H9oKQqDGKOmxKlPa8FZGxiX6k1nyQ88mbw45+OD86v33Ck5OvsjtX/AGV+xXagjnwSpqOy9YW5o4/xady+h9W/KS8R7Zf2Ye3fZOKWogoBx+iD+/wx7yy+jmuuHUwmcsumnA8ltf1JxiMdM12aE6WYoJ4pKecOuOVnExL6XQWrpvY53YZSGRau5CguciS8PchcWEkyAurm6AitHmuvn3IC5qBoISe3X/FJAj3KxiudGJOKau80hLclYmShmcdURzXNzUW57khK0uSZNBvNchuck2jz+JUVQnJ/NdudccR70rfn+lAUduQiXf0rr964/SgKO3+9du8ly3b8SSAoJcHqXLrkvDl0q9idgl0uaES83RXIKs7/ABSt+a5t81275qwZ1h80hJJDb70ImmHdcldb3IW5LvV3oJG6mNyHNlCm8n+llY+HJRaiH/4SwyL+RrjZXPtLJSqabVRZBtIk1HUWn3LkU6Zu1saGMrgRCW5QKOqubLPd/mUq674V6EHaOWUKHXJ0nLRBd3oXJURQnz7mQv1ZNuSLd5pWoHQvepNbhs+GyRBODCUkbSta9211GtXHJy5u7rPmzRI6JbUvCurjitCdRxh7kk3qRa7kQl+ZBIYf/CRXfJAPTzSfK0dUCoO7S1K75IWyJ0nJu5AUERW6oWk6SSuYubslttybIUDCu267UV36U3w7hRW6kqATc0u9XPZHAY+0WOU9PVySU+HCYlV1MTXFDHd1D7/coGM0YYbi1bSRSPLFTznEBk1pGLPaL+5Zpq6HrqrIt3eiDIu9NsXmyIBu5NaqJoNsreaJshJBbuXfknZImy70TZCSF8+9E3ciyWERMQrmmS6Q7UukkwGAEJK+SR5GuCFhYPEWZc0/dootKPGra+Rgf8Jwiu8PTmpfD1ztWaKl7RqebhgLuzdY7S+ak1cx1FTPI7NcZkT+FVeNFa+HRszkR1YZj8LaqwMd5Kl5B+DjE/uSudK3dzXe7LpTszQrvN1y5IuSRFcmUdufq6kQl8Sb8SVzXZZIIHrkmJNFz5Ih5oAMScU7T1TwzC7MB/DI1yY1tLkkA79X7iT8gOtJrzdFxNeb7kwWaK5xFICbdbQC/TdIX8v/ANpAUlqbOZip4GZ9Gu7k1dcmmS2O8R0gktMvSm/zOk3NWiGyRxPewo+M2XNRbkTEigJHEbmyTTMI7k05NbbmgIt2TblVEWSOM5ckbSP5qK2104xIBseue3mucQ+5NcTyzFdDq9SrUnke4y7xHtQR9X71ZY3XUdZwPZIHgtARf4i9SwlkakoUdWOCnjc2/BCcnQjImGkbPmnR/UtzkHGLcu3Llu5IR80JAduYmzSLMrfClai8OSsAbnu+JLxF4ki2pNlfpzQAuruRXEl9KE+oUAJi16kTlrqhHdq6J+aALHD5LorPS+igGPDMg8nUrDStkJn8TbU3iEbx1RsW67coXtZo/BD3CnLunNK0krelWZhEX5krmuTZZZrqAJtBlxu/khryuqzR4X+0l+Sj1Jf7yem3NT/Mf0Bc43c9y6My4JfmQ9SoR3iXck5xOpNOKRc0AHxNUik9+1ButHmh8SAHSkXCk6eab0ySHagBwpEhkQ6WpN5IAMZEnJA21IitQARbktybKRrrHyu9K7d7kAdLmht6UVyXegAbtxJFu+lJxScdOaAOOW1Cee180RC/duQlH5oZTAu9ST58vCjtYu5cL3JUKxt80Otqd/yrh5CKKENlfbkhOO5s3ZObvNLid6nUu2McFAeXcpBExMgLIhVUVsyxwfKalqqd/Q+SWGi9Hg9bL4jKxlGwgmjrxZ/E1qscdjajw6lpwfcbuZj0+JSMzxRuheFrdUb7uTJdX0qaBNjJQsXck8LZKQ4oGzy1ZPUrcYaFruSPht9Ip1ht7lw+pKqDeRGkjZMnH71IPc/K4kBci2KC4zIxR+bc0DD3Zc1Kt8nQHH7kUbqRGce5J3f/ANqdYfJcIfzKaK3iMW7i0dDbaOak2IeGih2hj+pJhu5J8h6UPDtbRIYDDohtubTP8yd4duiVqAAYUVulyO3Xpe1K3bq6AG7XEsmyXGF06w6Z6IWjQABZj3JNy+lO8NIh280AA4vn8KXD09SNunVK3+aCLALba2STbWL1I7bdGSIbe5BYP1IU43NFZ7kEXyNCNq6Q2ohyLuREKdCbGn3XaNcuW96cHck43d6Q94itXLdeldLq5orWHmrIbBtbkyHh2Zpy1yFL+pFAmN8O1FraObZIrdui7p1eJFBuAPm21K1+bordy7a+5Ar+jlnuSYdqO1E3pQTY1bu6V21ONl3LtrIGBa/NGw+lIhYRy8ScHLmghsi/0pdPcu/uSHkuQ6ziW5dtXUAcue3RJiddQuO21AC6l3RdSQAN1vJEh2ikgBbkiLbr3JfJJ+9AHbvNK5cs9yVu7VAHbkrl1JAHGJrrkV1zIXz7kmFx70ALW3pQFnkj7ss0Ft2eroAC7b1JZP6kJC4657Uh3aqSAvnkl+V0Ii4kit3aqBnfhS1HkuPzRKyjjltRa/lQlyXUAcLIkQSPCV4E4kO64X6UIi3Uldb9KgaN92Y+1jEKEBpsUkkxCl6bs7ZR/wCv5l6TguOYfjVPxKOcJx7xHaYfUK+dx2qXQYhUYbUjUU0rwShyIXT1TC2j2ntPWBhtPe8khXcgzt1Xn02INUSkeR3F7lCHtEdcFlYZSS56FntFWk1DildHHJHTsEDttKBhyf6ibvRVGDbbEBcRhaQAlH4tpflJO4dRyQ1AzU9hl0tGfU//ACTAYHUw2cR3HPmRNyJXNH2dl4Ite9zbrsrhUUXC38iVTY97GRNURPAffGQdKmUvaiOaWS6Q7WbTW1Oww1EcIhOA1kAtoJN0/m5sjqMFw+oh4kb8Cb/hyvaX5S71Kka1+i2oO00cjjfJb4dqtoceaR/xcpB9QisvR4LHQzfihKJfFtVrT10VDoIRiPqk3E6fJSZqAkCQB22iP5cmRQYlgcM4x1+IvTh4zjgc7FQy44ELZ8Tn/dk1yqKjEgmm4jAxH3fChrg1U6Z9EYf9l+CYxgQ4n2bxeDtQGW8YpLLS9Nvc/wAJKgMpeztSAT4VDTzxchqYOf6ua8UwvGqjs3XjWYZUy4bWC+klIdhf+5fQn2ffah2o7XUYUGOdlixyiK0XruHwTYfMs9Hf6V58t4eXZ2wayfVE+m7Udke00Y03aDB3waUmtbEsKd7c/jDy/ip9T9luIjR+29nK+l7QUHdwj/F/T5p7tD9neBkBVFPVngxlu4dUY2f9WXnAY5L2RxQzwzFHCVn1lozuF/q7nUxjKa4NZTUPazUR11ZT1fs09HNFMG04iArlqMHjxeoDOnpqkB+JlRUn26Yx7MDSR0lZUZWtUyRkJfyUev8AtO7QYp//ADHgD/w6YBBZvFN/RcckV4Lztj9meF9sKPPtZ2WirQdrfbACyUPzhqvCe1/9jWKsvl7HY5Hd1NQ4ntL5CbD/AKV6bTdpMUmImkqauoI/De5ktHhtHi1cwNHQVZkzdRBb/iknPF9g4QyrlHwv21+yftZ9n8pDjmB1NKDFb7SIXxF+dtFkLtubPcK/TulwntGIZTxAcRNa8U5sQrzbt5/Z37F9sJDkq8I+469//F4YYgJF528l0w6uvmcs+j/wPhDVc/cve+2P9j/tLg4FUdn8QpMfpRuJgI+FNb8n0deK452bxXszUlTYxhtThs7bbZwIf0l3rrhlhPwzjlinj8orNOa4/eu9XkuFmt0c4C7ai6RSs9yRQrdqXhySSVgCwoiHy6UJD5IhG7VKICua5Ji3Ju3XRJuSsBy4fLck5XEKbLkuoAO5+5CW5/iSHn6kvEgAsvhSb9KG5JvJAqC8Xel80L5e9K5MYXzRIXLpSbqRsB1uXxJeJcXXLq1VAEXNc+e1CkixUGXNA+7NL3JWe5Otgsg1kdpZqgqiOE8vf1LUnGxaEqHGKNxEstw/CuDNBrlHVikBhuIMJiz9K0YSNIIuz81gRkeNyzWiwbEuIwxntWWHLT1ZWXF/KJfXbsnXXzXG3apL0ziOjySfq5ukPJdViYlx8kT7kJckBYi5KTQUr11ZFBewXvbcW1RbreS6+Y6qWVYUsbwzGDv0OQ7UJbWXVzpHJ1RLOrmhJeLm66gkS6+WeeSRc0j7kACI3EnQHakAtln4vSkxIAcHIkdu3RA24kYdWWXegDc9kMSwTDexeL0+IUVSWI19bSU9PVRHtDfdkY+W25YfGZnqsVrJs7xOcyu9W5S3qKeGpwEKhpSiOomNuA49YRbS17s1Afdz6u9cmJf8jZ1ZJXjSGBFy+FSA2t8SERtcXZ05oLrrOJiHzRW9+iF5mFDxmHzVE0xzddoua5rgyMXJkuIw+aCeQi5Lo5kuXBdzVhTYDW1WEFi7U5DhDT+znXFtiA+dpF+YVDml5NIwkytoLxoKo9bZK093hfIBFG+eW1Wc8lBhvZjDaasrG4oT1MoU1D+Mc159Y5aMxCI7iUAcUl5UeEQ0o/8AHxKTjH+UBtZljjlaNpx5JvYns3L22+0XBsDipKmtlkhnmjgpXYTM2jKxrn5blCqaWejq56aojeCopzKKQD6mNtpClhRVH+02KYjPWlLWDhwA0o5RZZnbaIjy0Rl+IZG73O+5yJ+pVitttiyOKgokURcuaIRe7N1Ita7kyEhb3Loo5WxlxXfS3UnbRRcMfNVoZ7DTckVqNsvcSJsuaNA2Giz7kuG//wA7k94cknJ8836kVQrsZ4ZIxpZCY52B7A23ZcndC+ZF8K5ETk9U2tt4j/JSzRAruvPNEP6kzWFw6Wc/KMy/khqkSnch6OQ5MPoIzdyEIbmH5lcS4wuRF6k7wZKUIopY3AwjDaX0pFlcoiuByfI2MemfpRDG4o9BLT9SJ9warZIxcmMaXfEgInRGO9D4clqkDYY5knH8Kat97pOLl/FOgD4nkjHdpmmRHd36Iw6nRRNjhFbkjAmFIsibN11uSEFnHzIRzSHPv2rrD705bHz8XxIoBkE8BPahYU3rcTZ7UUIk8QRt3MKTSNmmPFknkwDIhFNFIfvXTF9uaWqAF1Po7kiDa+ZOgu+S7oSAHRk26dKTFdzQNuLmiEfNAB3Nz1SIrh+JD36966gB6lm4dSD5/C6kYkNpi/mygN5irPEh4lNEfv6vmofyLXggXaJJu3RFbuWpkd0XULjuRW22pgTcMG6/6RUOXdKWb96n4VHslf3soB/tSfLvWS+RT+JwskvchHmiEVqSK4krdUh59653IKOWpWj6UtSSuQArUrUJZ+fUkOYjn4lABdXJFb7023mKVz80DHCLuUapmOENgtuRdXehljcrdbVMvAfZXlIRHxH3F3kKn0lQxDkzFcPqQ8FyYs8ue1GI2t6lEYtDbsdH9yRF+ZBbsSLaOq1JD/yrhE2fJNlmJc1wiQAfE72Q8RvLxLl3pSf5bkAG46augHdyXfFllb9SmYXRxzVcHEBpRubOInt2/UuXP1EOng5z8HR0/Tz6mekCG24c+kPUmiL9K1X+zftVBVHT52QSETET7cvpWamoTjMsnvy3XCy8vpPWem6ubhBnqdV6T1PSw3muBq57dNq5pntQsXdknF7qPDBcu9Db3Oi8WSFhu70wDpicamB28MjK57cyRljANHtAYxFlAwaFpsVp2dtrPcX7k5isgVkPtLPd+I/V6UmWir0EdUJE3d0obd1y5bomB15B5oLvml4v/RLhuoLCu25pt+rmit3EuWoA4/w+a6XNc17+lJtooKOWsVr5bk1daXJ9U6XLTvQ27RUtFIacWt02oX26OnWF7rUuHrolQ7GbXJC4/NSOHp+9ceN8rUw2GOH80nFOlG/0ouH1abiQVZGtu5CiYenxJ8h2jpyQiO5QLYC3bd0pPHc2u1WVBhL1mgs5GZaCKGvwuShLKRnH4Sa1c/fhv279wu7ZX8Ny+IUJR3CIu7J8hYRTduvJdBV8jRC4nolw92fh7094vi/yrpRsI+os9Uaj2Yw/P/BcIXJOW7e9dtu5sgVjfgFIR2p221K3zZA22xvhl5JW+9OcPVK3VArGhHT4kv8AKnLbmSIdqAbYNr23eFL4kQ/vXXG4tEEjQju5py3Ql23VJo9yCzgjtQsO5O2kLjl0pNn3IAAhYdUiHd8K6xacty5w3u71ZANu5Fbqut5IiHzUADoWnSkQ2orXtRcP+pOgGx8nRcNrc2zRI28KpIVgW7telGI7tETeJmTsI/FuVJGcmV1yTDcg6dqG5rl5520OLnUuXMKV3mgsJJDf70CAHUKV21cfpQB1L3pXbbs0rtvwoASJNjzRETZaugDut3UuLrkgbPuSsBxJC3i9SEi3KbAcQ7kupdubdk6sBF+pcz+Jd8K4250kAsvchcWRNtLmkmANqB+nl9SdIvJNly0QAA3CiuuXbW5uy4I9Wm5BB1ySbLNc79dqXdzUlhJLg8l1AHB5Ig6tUurlmSH4VADl1qssIx6vwOTiUdWUQ98Rbgf6hVSXJFdpm+W5aJ/sza/R6r2f+0DCsWOOnxcGw087XnJr4rv8WW0Cno4aYpYzjlgJ9k4OxA7fUvnZtxZOyssK7QV+CiQU9Q/s5F+JTHuiP8qhxse2p7dPiATfhRlGQt1eoVlsVxAIZiCSTil3ESzmG45Bik4RtK1FUGVrRm+x/wAyucYwGSlmKKaSL2gWuIY5GP8AwQkokObZ2HtRWRxDHffEHKI3uH8vkp44xBiTZQZQVBN+ynO0SLyEv+5UDYaZALtG5W6fNDU0s0Y2MAD9LKqROzRIxHFqmnlyPixF/wAM/F/1SpselIcjdiH4UzDJOIcKXKUMreHK1w/l8kZYbTVEWcRvTzt/dy7gP6S7vzLNuvJUbfg9O+zH7VMH7HzC+J9k6XGz5tXCdswfle5nWt7Q/wBoztJjF8eGRxYHR9IDFbLLl9T8v0rxWkoXo7QljcSJtPib4VPizjIfH9SxWOF2dvdnVM0knaqpqpCfEZ563Pc5zzOZfzWiwHD8U7SS8LBsMqq0B8QxlY35uTLA9me3EnZXHhrJcHosZgZxzo64Lg+fudev4x/a2l+6wpuznZeHCZ7NTqTYwjL4Abn+ZKTknUEaQeOrmzTYH9huO1UI1GKYnT4RF3j+1IR/wVxiH2M4iUBVHZ7G6fFwFrTi2gWf1MRMvnSv+1LtB2kqCfGcTqawjfpvsAfyNop/Z7tZX9n5xqMHxCfDp/VBJb/T3rNwyebNVmx+KPXsO7SdoPs7xHKopJcOnLnHVQ3Af/X8q9Bo/tkoscp/Z8TjqsLI+VZh8lwt9QrznBP7RmJ1EI0fafDKXtDRFtcijYJf+jrSUeF9gu3Q8TA8VPs9Xvuehqdot+V/9JLmlD/NHVHJ/gzSzdla/EovacGxxsep33bZrTH6huVJUFWYWZR1kE9Kef8Aes4/1LJVkNb2VxLKmrQnNn0q8OkLctphH2vY3DRnTYjFQV4ZdWJwsL/+qlwZamvsVHiRiYv+IQfParLEafCO01CdHimHU2JQPt4dXCJCP6lmSx6jqqrN5KanvfoBrAFSn7SYXRyb6u7zGIC2v9ShwX0Cy/s887Zf2Q+zXaIDn7P1knZqtfcEUjcWnf8ALdmy8E7af2b+3nYlpZ5MIkxaiDc9VhjFKIt8Qtqy+x/9ssFmj4cZ1d47nPMdys8O7UU2ecU00Rk3ikdXHLlgQ8eLIfm0YvHIUcjHFK3OMmtJvyofEv0Y7SfZr2G+0SEo8dwSmlqC/wDFxjZKPxXtqvFu239htuGVX2M7SR1A91DiTWl9N7f9q6YdUpfPg5pdJLzDk+TzyJ8xSfvWu7a/ZH2w+z+Umx7AKqliZ/8A7mML4S+K9tFkRyk1Z2IfhXbCal4OKUJR8iEl0OpNo7/erRDEQ+9IvJK650rmu1VggbVxGXuS6ulAwdVxHbu1Stb0oAH9yXUKTCi9yAB8SK3/ANELEk3yQAteSX9SLclb3oAEeaVu74kVvfch6UAE3cgRoFSEjviSuScVxMZ0uaYqIWkAmfcnlw91yhrZERepjMVozpZi9BKLTVD08ovntWtxKjaaMs2+SyFXT8EibXReRli4SPUxZN0bTDawaqESz3Kfn8SwmCYs9LNw5HawltqeZpoxNnuF134Mmy1OXLjpjrdy6P6kh5JMOq7LOejq4Q+9H3rj80WFB0szUtRFK8YTsD3WSdJIJC4khyZMNz3Wj0iuJI4sZwuS6uPtJJsu5US0Id3eupLmiCBWvau2+9cuRDzRZVC183RCXxJJaDyZAVQ63JOxfhsTv+VMCTD/AO1OuTWioJBrN2OYXGxuAU1BNUPa124ytXHyz2prE47e2leDPaFHh0FO9r9RPuL/ADLtywxPhs3yqqQuJqOm1OXB7iTd2iVri+S6tjAI5G55NySIgJAYrjFa9yB6jnEYe5CUjeSRea44uRKbHqN/7dS4aVRh1BhlJFWWa1lSAzSkL+jPQEzBh9bJQzx4nXy1FO90vsImQw3W9RDyd1Xdmo/aPtUOOQL4Cax7t3cNq1GIZR+2Z9LX7l58VvNuR0TlokkQ8CsjwSgaON4rYWF9FPu3elM0o8Olgjz6IxH+ScHy816GPhHDP3MiU8wSYzXhlvjjiES+HqU3idWircNjcqzFKl+o52ib6WYVP1u0Z0RfApfod42luTJDu7mTQZk/K1HborTZk0g13ibeTIRH+pFawrWyKEOXczLtz9yQjddk/SnBFxEUgG7tO5ccrrW8SO234RStVk/+AW7tU1DDIMJSubFFNIdgiXSLPanbrb3fpFrkgFhw/DmytI4OK/zMiJYP5pGi+DY3raoGMTONMMTdVTMFO35ytVjd3eJBQ4fLi3arAaSCN5TaoKrcBbwQi5k6rK6iLCvcSKsX9slZzeUm23E/PLag4Z5ZrvEeaoM8+b6p0RybJkRRnOXI1w7vpXLbS0dPdOmSjyZbvUtzOwXJi8rkD8ki60vmgLDXLrUunTK1d8WSsGxDuuRMOuWaFhe1EPJAIReHwpwZGHXwpv6krfpUCsNyEn5J27TQkzrd3XJwehA6YV3zJEGVxbkLFcJJNnmrGFt+lF780PzXXzyUAd1+kkun4vJLXcjEfPcrABhu7rUYj70P/NOCKAOgLcnS6fpSHqXGHagDrbtck4/pQsL/AEokAC2XJWJZzYaLZ8lXtyVhRDxIZQ82RIaIYjoWqVrXZXJPn3omFrlRNDdnvRDG25s0Vree5K0fT+ZMKJ+HbaaV8lXKxpdtFL6Su71XMPfmso+Sp/ERZXD6kn5Ejt1QFmTLUmgPekjt7/CiMe5Axl+S4/LayMY7rRXLddFHkAepJh96K0lxuSAA8VyVuicIUnF+fhQA1Yl83TrcxS4f6kANOPm6X6kdu1K3+SAA1J80NvmnXFC4oAaPp1XLdvNP2+9Dw9Ms3QA3cPmuEWnJxRlCwlolw+nNQAtg2vnyf0qVDiX+9SSxxBcTjtFun6VFhjC8uJnb8LbkdNJ7Ofd7/cvK67pfycbger0PVfjZVkPZqPt12K//AC8lwmpwianx87uHiMGRXZ9xsvG5qg45Zeq13/UyEpAmMyLMbei1NOLyFze34l8v6b6H+Fn3X2fT+o+uR6rB20M680rn8tqet6fT0rjjavvkj4MabMea4nHF8ubIdM8s9yoCdhX4cdfP02Q2t83Uam/EoZ4tSLqEVJ/Y4OWWQlNN/SyYodtRruEtqgCDbqu227VIOPhyk2VuqXDuL6lY7I9vc3kuW6J9oX3ZLjx9yAsYtLu6UJD+ZPvH3apcNA0yNw7h+JA+3TNyUp43z0XCjYfAgexGEf09yVu5SeHbq/Uh4ZeSB2MW2pHn3KSUdqEo/f8ANKgsYAdhNl3pPG+7S5TIo9krN6bk0wtbyUlbDHD9yF49qksLbnSEbWRQNjHD+a5wdOfepPD+ldKPdmjUmza/ZX2uo+xfaejxOsoo6+KE98UnS4p37Yu2VF267Ry4hQUcVBAWeUUbLCntbvXWjcrnZl4r9Lx/mfl/yqjOFq+eCJa4sucO653Uko/kiCFyLJty9nU22IwwtaRu12SDh6fEpszteLMO1kHD2o1DYivHa2qEo3J81O4aF43LRGobkPh9KQx3CpnD+SHgvyZOh7ka34VzhtkKk8Ml0Y9EKItyJw27ly3dy2qYUOpZsucPnojUEyNa5bulLh7c0+8enJLhuTEjUewxbt5In6U7w9NEnjt8kUPYj9RoyHzTow26+JIo380lYWMdOqTEneH5JcFx1T1Cxq7dyXfEnOC/hS4bl3MgLGrh8nSuYi5J3g6LgwuqonY7cHLJJrC0Z0uCQ6JcPXPK5SATZZp3aOuia4LiQ57UYDuy8lZkym7lxvUu/vXV5Nnq0bHsD9nNZ28gr5KQ4rqaMjcZDtzy9KyM8L08xxP1A9qlYXjlfgpG9FUyQ3traXUoZyHMd0juRFzXJjjlWWbm+Poh8sDqS7uS7alb3LsLFcl9SVqG3uQARZDy6UKLT4l1KwOajal3/wDalcuXNu8KLA7ciu9yC75LikA1y7zSuFcbImTsKDu1+SV3f0ptJFi5HHJJyQPzS7kWMO5Dd3Ml9KXcnsArree1L35JFl5OuNy5KyDvh/0rn5nSL5ISHp8OSAsT5rt3cuOPve1DqI/CpAK5GI3c0A/zRXbupUB3qZJy80nJIdzKSxainB2j6kLEiaTwNknRB3p1ZBoJ69KV1t1yQ7tEwqwtCLLqVvgfaapwNxBgaqg74pfT8JKmttTok8bFnkghr9HpeEY5hmPMLQSPT1nfTSv/AJS71eQ4W1RdGUD3523CvGGJrtHcS9S2VP8AatjJHEGKS/eVPHG0TdIGLN8XelRJq8QwumoYQOeojEn/ALoXYjVNJXUwiTQQOQ9xG6saCHCO00PFoKhopfHEfV+lL/ZuOnOw5JAJ+V3S/wBJcli+PJoufA1H22xelpIsPPhT0EbkcdNO1wg79Vpc2VzS1WEdoKco6apfC8Rz/ZVjjwjf4Ze7836lmans/PxSB3/KS7R4Ow6u7iXyU6r6BTf8i0xTCanD6soK2Fwn+LpL6SbR2+lR56WMnB49hNz+JXOH4pV4bSlFkGI0T9dJVNfE/wBPk/xCpFuB4sRNBOWB1AtpFWHfCZf/AIvd+YVNuJdWUIQxCIuxuZekk5GTRkTtnuVpVdnayji9oqAAIHdspb2IT+jLmm4ipBcWCnkqiy6i2jd9Kq0XVCgqp5JRCACMvUPUtBQkFKUEtQ8l/U0UT7vzF3KohxCtz9mjCQQN2ziFrR//AFK1CjnjuYMgHvHNHMuDRM0bfaBXUYFFFTx0YM1rWuRHl8Rp2HGIsUjJ3OyXPxF4lmeHcBZux289UQ0LF43i+lQsagXs5GkMmv1dBWcWohs4rj9KjUBBHBZxXk//ABHuTjVzCOXTb6lVJ+SdhUFHiccohxBs9V61dBDWRxjfO4/DGqGmqru674hVtTVxxn+0cbW01WbxxNYtGso66WGHMHeX96usP7VSwmOrj8JLCxYxGOw5Qu+am0mKU9QJMUrXD4s1jPHGR0Ry6+GeuUHbgiD2eoAJYja145dwuyxPa37A/sz+0gpZKzDhwivN/wD7vCsoiH8rDk/6VTDVAVvCl/mpkGIS0+69/wAqx7NcwkdKzb/NWeKduP7EfaHCylm7J4pD2hgHcFNO4wzW+m7kT/wXgXaXsjjnYurKmx/CKvCJxe22pjIRf6S5Ov0GwntcdOf4krjrqRbnWgm7RYP2kpCoMYo6XFKWVrXjroWMf5prNlx/Lkl4MWTxwfmE1vPqFcX3f2z/ALIv2edtBOoweWbsvXnuuo98JF9D/wCleA9uP7IP2g9kROfD6SLtRQDu4uGP+Ll8UXNdePqsbOSfSZF8TxHqS+aer6OpwupemraaagqBe14qmMgNn9Nrpq3VdcZ7fE5HHX5C8W5K3ydIeSTDqrIOWukjfJctHySsBv3WohK0V0vEgYkWAXzXX3Foloiu0LRVaAC7+SHxInHd+5K11NgCX70m5onHzdAtCQ7RQkPSiIUiHTmpbAXzQ/NSKShnrpRjpqeWoN+QxhcvRezH9nvth2mMM6D2CB/FU9X6VLyQS5KUG3weXyxsTZLNY3h+0j8S+zey39jGOqNvvXFn0bN+FHaPyWwpv7IvYehA2qKiWolH15Wrgy5YTOzFgyR5PzaOZozy0vzWr7PYwBRDFJIA5eol+g1N/Zp+yvD7ZHwCCqPq/HPmgqfsJ+zSZ7G7JUgAz6lEz3fmXPCWjs6pY90fELSMWrOz+SIfevsSu/s7/ZxUWtFQS0fxRyFosziP9kXCK5jPB+0ckRs/7KpjuEf4LvXUx+zieCR8yXWsldt7l672t/sr9vezNBLiFHh7docOBiI5MM3mDeZBzXkBxnHKUckZBIL2uBtaTEto5YT8Mzljnj+SOdRJN3JDtRkNw5stUzIHqXV21K3cmAOqQ+5K1E3LvQAJe9E39KX7lxAHXK0kWmXN0l234U6IYmK3XwqVQU5V1fS0zf30gh/F7VHAe7JXfZAo6XtJRVMhfhUrlVHp4Qa//SoyOoMIe6SRRXR1GLdqqsN3ExIoQL4QZLqHJVvZKqlquzF8jW8etlqLvN3yVoI/mWGD/rOjO/cLcl4dd2iK1rkl0nMlt4B8OfhQsO7ktP2X+zXtT20kswTAq6vHPWWOFxBvzPovRof7IvbiSLOWrwWlNwcuEdcN4+7TvXNLqcUPLOuHT5J+EeJWohFr2yXq+If2XftHoQOSDBBxQQfX7vnaUun08151jHZnGOy9WUGMYVWYXKHgqqc4v8yS6jHPwxSwZF9GX7JQmPaetrHz/wDvohu+HVaXE6WOaaqglzECNwf9SpsB20FVIzbjqLxLzyyV5dHVV5HIL2HNqP5ksZz5bs5NCEMxRx5WA9jfSlw7XXZN0pGzbc0ukhddy8HI3yR6CieHDRN3YvaJ5Zdvzy/0o+GpUw8GCigfP8KHW71O5EmrX9KmC4HJ8jTbeacfLklw3uXXjcd3UtzJuzgl7l0h8iS4bpEPhZ0CCHMtXyRCO0c/NNgO4kTRkXchEtHbXzyz2ordoszIRG36VdYD2PxvtQ0r4Xh8k8ELXTVJbIY2+I30ZDaXMhKMp+1GaxCbg0FUbNuECy+pW/anDXwHGPu6ay+nghC0DEt3CYu5c7bzdj8D7Ohh4YpLjmN4mzRcKkCwsPlY2zv6uIxDytT1Z28qClH7gwSlwMmax8RxAPaasybbcIvoC5Vl2ycHd2NMfvYFN2dl9njrMUqKfAsO/wD0rEDsH8odZ/lFQMB7aRYL9qWE1+D0lLi1FgsZnHLWU5xBXi+hiYc7O5RWw96isKsxCpmxStf/AMTWScUx+nPkq6kjn/2txHM84hgjDd1DnuVZIudWGOUMaeho8QqArsRqKuOnjohmkKVqaLojzLoH3CgHIuSFuWaK1daVI8xvaQQ9Chza6qYPyTEosSAIfTbknA23aIbbXSYt2XqVoAy8Wq411uuSVtpEuiSoBJNdnoiHkhL5oAISe34kmzG1COVopy1QAhK0RTg9CAchtdK7p0QA8uBkufvRIKOtu+JG4+9B4UXVaqQHfczbUrupc+S6wpgdXRuHnkkPNIsyJABkVoou5B4e9G0enNABML7Utbl0I93O4WRcO7+CABfwqZh8nDqxb1Mo7Rhb3qRT5RzM+b7XQ+UNASi4ymzeaHqtQYvNLDiVgNcGVz6bkxFNdNe7uIv4VKyIpomOOnK5Jh3EjDKQM2Z0Tjt5LUgehH/6eWfmo9u4eXqUyKN/Ysn3XOmxju7vms0UyKQt/wByRRsWrO1qlez2lptFLg28m2rQVEQh255fIkNt3cpRQvy1QjT7y8KViI7xtdm7Wj3ICjDbkan+z7Sbq/cm5KXbqzaKR0ROHc/PuStt+LyUsI3INWtSGnYQLmgRDaN/zelc4euj7UeK0ss1DlA7jKz3beokqSnnjAGlZri6yzRfI64A4Lk+1FwdvqU0I3Hu2qGVZAVQUTG97e7agKGjHySGO4vhUx6dy8KJ6dx+rvQIgEL3ckXDJSyp7u65E1PcObMrAg8N8kXBcR71M4JxuObOkUe3VQKiDb8K4Q3Poy7U4hFDazg5E/pTpkFgH4S5WoGR+Dck0Le9So7JjJgdi80puHCYRme4+SOCbbIvDYeSXD7+pTOCF5BluyXGp+7J/wD3J+0OSDa4+S6UdxKd7O482dL2d7h0SGiAVO1qQx2qfwWEcsl0KfiSizMihjVdHw4aaLPpjzf6nUWIXEhfLvVxXRtNVm7NcPSyYKnuu/yoAhVMf4xPbzTXBbMtFYSwsIcuTarg0+mb7tEIkgPCw9zpPHtU8ae73JFSsJZZOSsOSueHVLgsrH2Uu7dtQ+zvyZAFeUOujIRh368lZexvzQ+xvtZQUV/D3ctq7w+pWL0b+Jn/AIJeyvcgCtGHdySeMeSsPZ3t0b+S57L5IAi00NoSs+XQ6YKG4eStqaH8Qmy6gJRgp+rW5AEIY9cs9qXB38tqm8FyHvS4NyAIXBuLVFwblL4fxLlu4tUDshvHuLNtqIY+nJSyjYdrIeDcOiKJshPHcXJOjHaGXiJSmpXkPvYe9Iqd7tWQMhcHdlah4drE6sfZ3t5Jez3dyAK5438mSKG1T/Z37mu8KIqW0tEAVzx3d1q5w7S+LJT2pbebOQpFC/oQBAePvySKPzb5Kw9ne5B7K+7RAEJ49vJC0dt2XerH2fdt6kJU93mgdkA47R9KTip/sr28uSFofcgLIRRvySKP3bVNaHclwUBZC4b80LR7lP8AZX/Kl7KV3SgLIHDLyQtHuLxKx9nfPLJc9ntHo3ICyDw2K127kuDuy0U4ad//ANlc4PuZAWROGiKFSxp32vZ+ZL2U+5AiIMb/AFJcP5qaUJ+T+9FwX8rUUOyDw+kn3J0BufN1J9nfnk+1HHS3FrtJFEMxfSy6jcdqS8c9oG1JvJLpXEAd/cicenRDb5Zrisk739SWm5JuaX8UAL3peG1EW5CRW3IHQrUJZeScHkPqQ+JQIEBZK1OIfEgAbRStcrUVrJeHcnQ7BONkmj26pxh96T96dBY24pW7dE43cklQhtx2rqMtqVu3pVAB080l21EgAWFJ+aIv6Un5d9qBAllkg1/KnfDlcm3j26oGASXvRkNq4XzQArbiH1Zpa8khz7iRJRIARMT9yXel0plnCJdut70u9d6eSAOdyQFaJf6kRD3+FDagBz5Lttu1Naj8KJifdkgnUfAjp5RkiN4pWe5iF7SWywP7Sp4YvZ8XD2qDK3iiAkX5h5OsMxP707dd3J/Iza1PbsOqMOxyETpqljiy01usL/Fk1UUr0p5HkQltYl43S1VRh83FpJyglbxRutzgP2lAUXs2MRta9o8UWuAvrH/tWbx/oNv2aSXiWWA+VqqqwnGMnNmt+S0lJRxYhBxaCoi4D7rjkHhflN/8pKPiWGx11MMUFTGUYFdJKPR+Uu9Z3Xkag3yjKUXaKvwcyeklYoie46aRr4j+oX/0rU9nMSo+02KRUdJHJhOJTuwtGIFNTGX1dYfpdZs6zCqEyCKnfEZRa1ylO0Pyi2r/AKlGPtVicJZUko4cL+Gjbhf1c1PL8GicYfJm87RQ4p2ZxeswqvjaCtpTskGM7hH8zKAOKSTN+I53D4hdZ6g7WSTCMWLsVaI9FSJ2zB+bv/Mn4sSaSa1mOWLulibcw/EH/atFKvkN+7wX1PXWnvf5EKt6PEJahsnZ+WmnUsr7dHGF7O0sT8jFPvjjTBrnePIx2pod6mt+8Ir7HNhNtripI1UZaZt+XvXnryPNNnG+936vUr7D6NxhuaoIZe8fCmNNmsjquCBGe0e4RZNVGKSDezG4gX+VVgVUgtZI9womILt7rN49jSwgmaQ88zL6k8NYcb5Npb6XTRkw8mdIS6uajtcCL3Bcalhm/bsIt4S8S1FF2kCNheeS270svOiF5Oh2UmjqKunIWgd7u7S5Z66mik/o9LhxyCoDIJXGVzuuMLdPJWtFXSEwg8ke7kR9y8xpqWvkcpHNgHPWQztVzQ1EFPCRzVElQXcMXT/NYTkzeM2eq02JR0NR/wDcxylt/ZHcOa2WC9rGzEGe4m/4f/tXgtP2qGMhCKiYRDxTvcS0uE9uJBcf2kVracNhtXFKNnbjy0ep9p8D7IfaBTFTdpcHo8RDcN08dsrfSTasvBu3H9h3AsWM5+xOP/dMvNqHETeWL6RNtW/Nmt6eLT1z8QDYlMpMcloy0e0u+QQVwU4e6DLlKGX5o+L+3f8AZ57f/Z3xTxTApZ6UNz1WH/jRW+q5tf6V50BMTkGdpenvX6Z4d9olbTx5FbOLf0qm7T/Z79nX2qAR4/gVNT1xtrV034MufquZdceqnD5o5X00X8GfnMutuX1V27/sOvDFLUdj8fOqy3NR4kw3fSJivnvtb9mPansLNZjmBVdEGdrT2XRF+Zl1x6jHP7OaWCcPJmH5IRH8yvsN7L1FQwT1EZxU7v4u9b/BMFgjhzjsgy8Isy8jq/Wun6R6vk93ofQOo66O0OP/AE8spsLrK6Wyno6icvTHG5K5ovs97T4kQtTYBXTl0tbHarf7UPtUl7D4jBRtRjFKcLHHIDPaQ9P+lYGr/tMdo8x9nqJYvMRe1eph6mGfGssHwzw+p6XP0uV4Zx5RqMT+zvtXg4k9b2bxKlEfEVOSoCFxexwMT9JNaShRf2pO2lLiAVlPiM0U4HeBcQiydd7U/wBpbtJ2yCVsQaD2mRmzrBjbiiXwkt1kX8mc7x5a4RpsM7D4ri1jhFHSgbEQFVnZeLenzT49g6yTEBoo6uhOqzELOMQjc/qK1YXsH2N7c/aliVPLTVFSFFTbgxCpchijbPw+fyX092F+xHD8FqAq42qsexs/2ldOd0Q/SHJZy6iERx6bI3yzyDCfsx7R41WS00eHvBYdpyz7QYvq7/yr1jst/ZvpaNoqjH55KwitJoohIIv1c16bimBy9naEaueWEBjcRkuO63Pp5clfYb2gP2MYAOSoHIScJGbMfp81Hd7i2izdY1B1Mn9lOweD4DRxez01NSxN4Yg3fqWokroqX9lsFvf4VjaPFoCglcKs4gBrjDkUT/m7li8c+0B6cjaB7ib0uuZxcmdG6ij1CbGvZ3vadwB93NUeJdqrTI+KwW7n1XgHaH7VqgSIHqGAddoqhj+0iSqAgeV5A+JCxnO87PoGs7dU1OzNLURHc5DamKbt0GLUxtBUOYR7eGX7UPzDzb4l81452qqJh0fbkmMC7ZVeG2yRSSAYPoQoaSYLK2fSJdrAIBPMxF9p3HcJP/yUqn7bUkcPCe4T/wCLGdu1eHVnbaPFnGtij9nvyGeAOkT9Q+4lFm7SSWlk52/NaKmQ8jR9JdmPtOrOy+KidPXuMR2lu7x8k/8Aaj2F7D/bZTFXnTxYbjhtd940loGT/wDmhydv5r5bDtxLRtwzdpRzutPcTfSplN9sFTQtKUYDua1hz2j8Sl4o3vHhm0eq2Ws+TGdtOxOI9g8YPD8QAD1/Dni3BI3mJKhbqyXqtT9olF2upzw7F4mGlqLRY87jjP1ivKsWp/uevnppJRMQfQx8Y+El6OPJa5OJ+eBMWqHvUI8Sp42JzkYclFftFTR/3n8lbyKIaNlu5NlzQkWqz03aqPlGyhS9qpSfY7WqHmgWsU2bByt701JUBHqcjLFnjk83ORE2JPcWb7iUd5Pwadl/Zr2xCPIndF7cswFc5NkzsXpU2Co4jCjusntIvo6p5PJXFHUNR4L2hrCZy4GFzWEPhI7Q/wBSztLnnk2ZEXhFajtJg+K9lfshxnFK2jOjgxqSHD6UZbROTfebiPPLZzWeXJUCsWP/AJFRS4LT+z9ksDjdmH8Ezf35u6tcDwU+0GLU+FU1RCOJ1P8A9vSS3Cc7+kNuX6l7Dg3Yns9T4dT4ZhWDy4zj2F00fHq8Sqxhpwlsv4Qjblnu8Sx/ZjFK/Ae1lbjHa/spTzjTsVVHHTX8UCYukZW5MLelca6qsesfJ1SwKWS5+DTdmPsBo/aR/wBre0cWHS9+H4ewyzfmJ7Wb+a9YwD7OcAwGm9o7LdksPlqB2tWY9W8aYvisfYyof/4lvs/7VYJBTUmFxYQRSBNNxWvzy6biEc8rloDqMIxDs/X43SY/Di0oheFJRsIxZv0jbz8S4sk88+WdMVhx8Ioan7XO0khfj4g5UtO9nAgAQhL3bOTLS4D9qmBlXU8mKYfURDTHfB7IbEF+XUY836kOKVR/Zb2IixOrnpRgrXEZsPjBh4jmO5rHuztb4lDp+1HYbtJgkVbX4dFQSx7AKBnilu8NzPo65bU+JI6U3DmLL4/tUb70pZcPq5CHJ74I34RXZ+9bLDftG/20ozwiegoe0EBsXEwzE4w4uTenPmvjbt19umCdl8ZrKKCOoxashKx4Io+CAF8RPqrz7Me2XZT7VK32islxCnraBhlbBwk4Rad4nzk+Wi0lhUVtEhZZWep4/wDZb9kXa4qymo6eo7AYtE7nIUc3Fph9RODkWTfSS8j+0H7AcY+z3DafFGxCh7TdnpHaWPGMIkcorX6WMXHMHXodf247OYfQQS4PmdLM5RScXrjJ+pizHNZTsT26p+x/2jU+GGz/AOzOKzFhuLYbI5cEZXcuFMA/pElrgzzg/wDRjmxQyR/2eRDz1XZelaf7Quyr9le22M4bGDhTw1B8G70OW3+Szlu7IX5L6mEt4XE+WyJwnrIdrM/aMne7JmG78qG3T1ISkcjLR1wSfvbpVohnSF8tu1Fr39SFtzDoiIvStCQena2S4O59NyXfl4lzp5IJs6I7ubflRgPdokXkhG+QhZtxdwooiyTTdoMK7LwVlfitG9eIQENPFm9nG8JF7lhi7RdpO2lOOHS4hU0+EZ8V6aI7Az9RC3epnbjEJSo6igoJBOOO0K2Xws7l+zH1P5qdgdK8eHRPIzXu/wDLwrgce7lr6PTi+xiv7KosDiwGrwn2SnaWUqpiOSV7i2blpSk9omJ38yUOv/ExbDg9Ecpv/IVIphK/N/Eu3FBQbo5cs3JKyV02uqvCxuxLFJfXUWXfJslaMVpZv4XVfgkd1NxeniyHL/ElTVtGMeIssm58khXVzu5rRmJ1AWV2STlu57UFzC/NIBcNrlHlG2XJk8Uz936kxJkR/EqQHLend8SLpbPpS96Q5F8KsDrFtLPdouPmOnUuiNq7d8kAc96cu/7U2PyTjCgBXXcmuXW53ZOiHakWV3JQUdHoRNyQN8kY7mQAXvSLw6peFLvHRABdXNdutbkufPau3EqQCH9S4UjRnk4OWl21knHXNdaN883zJQ7GiIVQfGvB3EfSpvtW34kxNT8Q83ZhD4fEnBjAWsZSrRUmmHT10nGIMrVIaY7izdRRjATv6S6U4xP9K1V/Zm3+h4ZjHV0RVT8/EmCJ25OuDntTKLSvkeyKUPGHUqwo2vB28PNWkovJgEUg/wBzI4OXwqtbNQkhtkwarpy6V32xu91E+aF81sSXJTW0cR+bphqp7tfF7lysFxw6kYvJ1BHO71LKI5Fn7VbzfautVMVzZsq8SfIeaMS8ndUTbLEZmHTO7RJ5muz0UMSfk7o9fXyQFkq64Sb1c7UIl1M7uQplie4uSK5xuZFlbDzZC2rordwuo7E46f8AJH06PkgLD8XpROL3Dogu7smFd4j+TJ+SboU0kUesrsA/EShHS00c4yHuHO3buTGIYSdZIUvE3ZaCXhUSloTjMHN3Es9FNmhoxjYQ0ZLZdydMBI/i6nRsQ555c0ybHCjbmytOzkdF94B7Y10WbFaqdybczElduzz6VGSG8GrBOmaLtoOFFjRFhTyFTkPja0hWOxX2grAiKwGe59FPMvNtyA9yjFi7eNQuypT5sz8tCch5uzlp1KPMMtoM5vaPK1aZxYv+aaalC4swuzTeMNihos45dHtLP1K2qKL26YJbLc9vNGGFxiRPmpUAvGxZvcPcqUSbFTw+zh3XJ1uSB/NDc/d3LWibHXFskBeYtuFDc5Doiu9yYwbbfHtT9NHbLe/gZNdKkQjbRyyH1OdrKGAD5ERP+ZLhtyQ2+7aitZAAlG12STU7bdGRF3dKMB4hjmVo7UGiWwAiAnlluRcO4OTc1Pxihp6OuKKmqwrYmZi4sbEI9PJRenqQnZUo6OmNtDb3Lj0rF3J633v1IWG3vdAqQHs+7lcKXs91um5OsRC3NyRATEWiAGPZ7dcmS9nbdm381JbO7PqJd8JabkF6kX2XPky57KFurP8ASpox7khFvNAtCGFHad7LgUYbtPmp/dtdIRYXzz+SVlaIrhoWEi0b6UP3ewnezflVo0d371x49c0w0RXDQtnnoVqT0rcrAVkI7dW5sk+7TLluQGiKo6FifJm70f3e2eeis+G9gyWOIE/VltXGG4uTITsNIleVG1gtluQvR2l03eSs+GxFp3rlrZ5pWGiK96UO9u/xJFRsXdarC1vLb/ikMbZ6bUw0RXjS2+S6NK3l+ZT7We21lwY2EeSA0RXPSsXcyL2PdmzNcrK3XRm9SHhsQk+XfagNEVvsrZDpmKH2Ntrszl+9WfDa7lalw9uT8/hQToiuKlYi1Zv4ITox3ZAytHjtEWQBHuJtEBoitejbnkhKhbu8lbcPTLRCUNw8rvCgO2irGjjEuaRUrRiTs38lZcH3JFT9Wj8tEB2yvKnbLb+5IaNhbXIlYvT6aZW5LlrZZu3w2oDtkD2cR6mZcOl78mVgVP3i380vZ7R5d6A0KsKHXuRNTt6VZezuP/NIoWQHbRXvS2tqCF6V8+SsSj6udqXBcg5IDtkD2UUL0rbc2cVP4bDpr9SI4e9s7fkgWhA4LZbe5dCnbP1KZw+nmKIY9O/b7kB2zy0yYtWQOTJ3hvny2oeGXmvLo9IaLml4yTrwvyQlC5XZKaADUeQpPldmj4bilw327X3IoAbh8l1u5daPqzzSGPqTJOJMNz6p3g9+STQvlz3JUFoafq5pe7JPcO1d4L+SYWhjcusOmid4duqJo7rlRFjFrpWupXs796XB00Z7kqDYi2pNHpnkpTxv5IihfySAivHrnlalw3t1Uvg9+TrpD0vknQWyHa/pdDa4l3qcI66skMeuvSmLaRDEXJuT+5d4PvJTGj6tEnj3f9qVBZCLmlapXB91yXBtbkkMi2pcPzdShj3ckuDdp1IAhnH5Llil+z+bpDT3IAiWJPHyUr2e65J6fby3ILpkYY0rbtVJ4L8kmhfb6UCpkXh6pW/pUnguOniXeD+VUVRGGNJx8vNSuDd9K5w3tzbpUk8kZxuSGPd6VMGF7M0nh3IKohtHqlb81KeFxLRkhp7tHVE1IZEbbsnSYu52dSGp3G5un4UjpX5pWQ4jUMh0c0UgZFwzuYD3hd9L6K5n7SSYxLnVykJZWsJPsH6R5MqO0hLVu9C492qKTMvdVM0bDcQmDtapHscgmLOzjdyWew3Ep8NnvjBpY++KXpJbXAe0mHVhDC7exVHok3AX0koaGoWQqbBzqGInd4/JSKelalHO4hlF+paMqV8s36kBQgWw2EvqS8mjVEKkIZKgpZWIpSa3ixWsX5u5/wB6sgwM6o4wpOFWGTXWxbD+Vj/6STARxxkLBkHwopJAhYTc7beRI0/xGsv7DKEKc+G8ZRGG1xJrSF/iUqGqIdwG1qpqrtgHFGOrBq2IX0kztlH6T7/zZqQFdQYgB/d9W5Flc0FSzBMP/J0tv2Wna4LscUt68v4p8K6MiF+nNec+3HxCGOSS5trxyNuZW2FQy4hbxK2Oip2655325fD3ur+rEpOzcR1UWXWxfCLqZRUNTiRk0EbmLcz6RH96zMeKYVhsBx0dNLiNYX/jKw7Ih94g3V+ZW+G4pLND+LK5XP0DtEfyqHZqmjSvhNLh4CdRXxzy98UTXC35khxiCOHhU8ccQl48rjVJNVAIkbu5C3MfSq4sUDi6A5KO2vLL2/RqvaoZHHLK4fETqYGIREwgeZk3hHpWQhqgqJmBsxN/DmpkdUwlbkxC3PclqhqbNxh1VTla7nGI5a3Ncr6jqgjtCMI7PUPSvLJ8YeO1wnba11pJ3Du2UgmQO7iJeJYzxotZKPWo8SYSLUYvpT7Yk5dLrzJ+10FoNkRH6v8AuUoO2zxmLWOIvztXK00aLKeiDikfGsbID+FSmxAOt5Nzep+SwsXaSjkjaQCcy77mUKv7cRU75M8cdv8AxHuJc2SUq4N4TX8j1OPt1UU9rRzsA9xFuIlmce7bNXQ1EErniIk2vFe8P5ryvEe3lGW+oqyIfSKzmMfbJT0MBez078tCO0c185mw9RkftZ9Hg6jp8cVtySe08bEZuFO1PFncweFUNDWNGe97NV552j+1SsriMr7blhq3tZimIfhwVE1xeIFh/apZF72etj9d7H/Uix/tE49HjHaSgijk4g01Pa/uzJeTCLlyXplJ9n+I4gfEqIyM5eZZEZLb9m/sjCnETkOyItzkYD1L6vpYLDjWJfR8p1nVvqcrzT8s8Kw3AcQxipipqKkmqqg+UcQOS+gvs6/s/wCGYTwK3tTI1ZVZiTUY/sQ+ou9/ct5hWG0GA0wxUUQwWtvly3mXxJ2q7SVEYDGBsUHjjIB1Xoa/s8mXUOuDc4dVewlBHhzQ1FPD0UcYWxWN4fctdQ9tqDEACCogmwO1rWEwcqf9TcvzLxGkxqWlmOogq5KIia23JjA/hIXVwGNSTBSxVsr0EUzXDLxCOnm/7HXPn6aOWGjDD1Lxu0ep/aHXQUuD0eHhJFPxs5pxiO4X8I9K8+qe0lTR0YU9POcTRAwNKL7tPSSqK7FJKGYo+AYgIXfl87lmMS7URRzWcW/zEW2/qVYcaw41BfRGXK8st2b7B+0xxiJyVDSzyPZIE73BMHVYX/cqnt7NBH+Pg18FFNyile44H8QEXf8ACS85qu0Ekx5sdlu3hj0krnDsc9spjCoNzgdtbvArT5Mm21RiMbGSG9zO4vUSzgYlPDNmB2/StL20IaGbhm7HpcEmfWPmsBV4hbqRsIqJ/I0guDcUkwVQCZvv+aiyYo8J2X9/SPhWNDtA8J5Rm5D6kFRjkhHmMjqTZYz1LAcYpKOb8XdftMfcoPaTFpMLxOWnF2kg6gIX2kPhXm0naAhiLOp2+EVHqe1U9VAETXGTeLqRESxM2FT2ifdkbCKrp+0jiJNfcLt4ljfvSrIzZ9tzWvcmamo6Wacz01ubxI5Nliia6HtUcM3Xcn+0eLS12FDLHJccPP1EL/8AashTYXiNUIy09FVTgW5ijjIhUmmmqYZTo6iKQDNsuGbWkqVoTxxIJ4hPJq5uX7017RIWl7qYGDz3ZPtL0qbD2dMh1ZHuka2kVDTHlzRgW7NaKHs24vm43Kyw/sfPXTjFT05Tyu+gRBcSNGLeJkohO/1KRCTidr53ZbRyX0f2S/sd9qK6jHFO0Dw9n8Lbd+Kd0xt8It/qXpmC9jew32SiFXh8OH4lXhzq8ah2B7xzL/Sstv8AE1pLyfMHZX7Je1naoxemweqggcL2qamEwB2+F3HVetdgv7PtFWVxUmK4w33ox2Bh9nBAntu2m/W/wiK98o/t2wvtFBTuFBV1lQMeUkmHwlLSATF4Ce3NiWL7fY5T9su02Eyz4nTDT4XTkYU0DezVMMh9VwP7rdwqbyz48Et41yavsz/ZXwjARGsxTG3EeoKTD4BlI/zNqvnP7e6U8Y+0uiwbDsRDEcBw14pX4jjdFmWZRdRZv/3L0jFcYlp+xOI0eAYxUYHTzMQHUy1DkDk/huu8S8vwHs32Sw3gUmMdn8UxbEZnGaPGuzlR+NTH/wDhPsNhUODxv3Oyo5Vm+Co9OHtt2bxTsb2+o48UhgxfEmM4sNqX4IS1D9H4p6ZiPy6VX/Y32J+1/B+xgS0faeniORzD7hxqNqiGaPlbxd2TF8KzX2i/Z3iGKYX92Qds6PFoJz9rmglpxixAA6t0QaO/5k19kH2iB2foMSqMH7UthIYOARHHj2RFU8xEQh/L81MaSKk+Su7Q4H2foe21VRdr+wWKdl6qmMRqz7PTcWmEvEQ+V31aJ3Evsjw7D8Uo5ewf2ivWlVb46GcCp6sH6t27J7fUtNgfaqk7dV1FX4vPSY9iOJMcp4UMhgDOz7it25uVueRZrzv7TvtyrO02KFSy9m6DAaOihGlp+BD+LCTHcRibW6vbb5ZKdpt8FuKrk1nbP7YO2lLgcWDY5W4ZjM+FuYhVCAHM/wCblnt52ryXtV2kn7QQVmOy8avpaiyGMopyAaORh8YeZW7SVlUYlRdquyuOVjRgOM0cPFO3b7TCW3iad4+JN9juwNTiX2f1GKYXJT1BRtdilGU28oHLbIIP6H9PqWmyirkNYnN8FPSdlzxrs2OLznKeIk5CxybuLl3fO1Ndk8SPC8ViqKY3CqjMZYyF91zdybwGTtPHjY4XhVJU1E7TibwRARW5f5dFfYp9nOHYLitVU452ogoImkvalo/xqm592Wmxv1JX/shovu0Ha6Sj7UhFFJFFR4xS8UCH+5mcf+8clrewXZXFPtC7QYb2k7U1sPZXs1TyRzVFVi58IPw/Rnq9xbV5pN2gwujwqDFMCw4ag6ao4QVOIvxZc7cxO3kze4VksYxTHO2FWUmKYhPVGLXMMplYP0j3JNWqKhGnsfc3a3sfR/bZj3aOiwaspIO0uCmBU4zyW/eUBhmIh+XUX+JeSY59kPbfs6Z+29lsTEA5yxU5Sh+plWfY122q5Pteo8UjnYq/2ehhhImu0YbX2/TtX2bB2ur46rgVFTIBdTb9hstcfVT6aOvlE5ejx9TK/s+GJYZIZCCWMojHmJgQl/NN6eJ19313Zfsp9pAFRdo8PiOof9jUgFp3em5tV4P9pP8AZZxLB5air7Jyfe9ODlxMNz/3iEfDb62/mvSw+oY8jp8HkZ/TsmP3R5PB/Fmiu7k9XUNThddLSVkB09VC9skRtkQv8SY7l7EGpcnhzuMtWK25skhySYfeuqyARuK7NMVWIHC/sVE/+/yh+JL/APorP3/X6UsXqpMNp4ApwvxKsu9liLpZvFKXuFBh2Hhh9PZxHnnN75pS6pD9Syfv4Ruo6LeRQ9pKOGhw/C8Op2cROovf1Hl1OXv3LTRRsICDbRZrVn8VL2jtTh1PrbHG5v8Av/8A2Voh6nU40tmbZX7VZB4PGxOc8t0VOIfxJTGG230pqjI5Jq1/DxGD+Df+5SPU7st4Lg5p+Rmqk9no6iRs9oOTJYdHwaGnjbujH/KmsVvKgIAfcZgH7nJTW6rWyt+FT/Ml/AVq5uXe7mkX81RFEeaS3TVQZZnEcnUqrF1TVEzjdqscj1OiELJQ1Vp5KYMjyBz3KhjmuPJ3VzTExAKMUrYssNR/cPel0ofTolc/NdZzneoebpdPmu92ib70AOhntyTo5iOeSZAre9SNSbakwF0orfJK1IeakBANparrD3IunwpeFBQj6V1cJLzQAtUf+VCkgAuq1kQ80LfJK4kAEPNIueiEeSIPf1IJEP6kRE2SRe5Ji2oKE3cu26aOuel0Y58kEoucH/3rAcWpmyuZhlZUzbVPwOTg1+We2UCB/wBKizDbMbeTpr5D/iNXd+VyJxuXPFtTgxuR/vVCJFbmLRA7PtZRxJx0ye1Ta+P8YW0HIB2qPa4v17UkDQH/AHLol7k4wuL5Ouht681IUcbp1Zdta4s22ogFy5Hbr5JCJ+tBQm8LM380bZENr9S4XzZHFCe182tQTQWg6roj8K4Q2trkRdyQE5ETZMIurAP39S6xe9ctdIRcdGZrUDoK4c+nchIWk7ulFqk8b80BQNzDb4SRcTalw+/yXRGy5WPVgsX8kXuXGzFtWZyS6W9SmyaYnK7Rs0i/yukJP0tt8kt1v0qgOdT8vmuD8nFHb80hFA0gPD6V23ai/Ky6gqhu3RK0bUX7+pd6RzQFAAPVqiMhFdfnzS71BRzu1/cpU48Olpx8Rb1GLMtFZ1lPxKyw3aIGDSQtoll4RUtjUGyu8KIerkl+9yXWz5tmqsKOMO3uRh+zToQylCUjRmUTbeJ4U103ZspTUjRxcfITZZ5OuiO0skhG76V1UHyCHwrjFtLb1IhzHvXR8y70rL1AHPkiDlm2SMdrpD4dbrUWGoLc+SJh0HxaImHz3XJNub4lIJUIe9Ly0Zd15Lnd6UFnWy9/5Uum7cuNtSGS7/BAHRK1h1ZISfl0pGXnly8K5cxPo/zQB3u6UXh+FAW582dIs/FtVgOyV0pUgUxSmVOBubReFnfxJrq19KERRajdp3qEq8Ad0yybqH3IvT4UBZCw6fCldtF8tqpgdu2lp3rgltzdmQmXyHJCJbs0wHG5bfNdDauF56kOSXf6ckAHdd9S4JPd/pQkXU/q3IbnLkhCoPVyydcYXz5um7riyzRXPy1VjoP1O36khJ7ud2SBv/npSue7naoCg2K0/klqVv0oA3PnmpFPSvNHPKBxjwQutN7Sf6UrryCVgMV1vy8kizQXPbmz811i8WbFotBUEO7xIn8OrfUhu+JkIls9OSgkc08W4vhQhcKT+XhzSuu18tqCwmG7X3ofFkk3JuaXJvpQAjyHXK74UnJhL/tQdTlztRt1IARZXc+aG5lwibu7kN3h9/kgA26UXy2/Emrreb3JDI/LNFBR5sUdyXs+35q3KlbyS9lbytXk2ej2WVIU78smXOC2fpVz7O3czITpW9xCiw7LKloWHpRDD81aDS+5IqfUmyRsV2ZFXwX7kuC+3TdmrR6fT/0S9n6cmQ2HakVvs+7oRjSqxan6c8ySaHzZKxdkgeyml7L3KwCFulLhlnoyLNFhIHsdqR0L+9TxHTRkTR3Xe73qbH2UV3sZFqiaj8s1PGPcl0ln/wAkbB2EVx0blbml7Kd3LmrG5hFBxtun9SHkGumIfs79yH2d8uSlFNoiDOQL3sii/wCLIdoqe6hPp9SHwXtSKN806fabslQ05PU4nVVE/S0dJC1rP9TpUnbTsZUOH4eKbmIbRMP1Jd1GPaA4L3erRCULj5LWYVgvZztcYxdnu0YRVrtpR41bT3l6Ql6H/NkqvG+zeKdm8RkoMVw+agrB8EoW3D6h82+IU1lUhvC0U3BQlC4jy6lMeMh0SCnu71pZn27IfD80TQ+an+xj6mR+x7ep7fpRsX2mVpRsh4biSthpW55pFRtlz3KbLWF2VgwtuSKFWL0rDbciGlbLVGwdmRV8Hbm+7JJ6dvyq19jDuz5Jo6F+YdPiRdg8NFe0KXs93N9yntSv6bSQnSuOWv8AJVYu0yHw29SQx26vuT7w2khta3RTYdsAoW8khjC5OWsu2sLckWHbAGFiPLK7JIhYe79Sdbb0sgMnH4rllu7ot46VjDjddyQmTCJM7bUb96aL3LSzKkBa2eiaeMefiT59SH3eFGwaWBw3z1SONibVmTtvfkkUevwrPeQ1BE3Ce0Vfg+kZ8en/AOFKVw/lLuWvw/tFRYsIsx+z1GX7KR+f0kvP3G1s2SfIrXVbEvEpHoGJVBx25AxW87tpKpxLEPbIMozeAx5iXiVJT45VQgUUj+0QO2oydTfSSXtTSFlFLfm3TI1pLVSOGeNoRiff1IG83zu7kYZk+rbk5wXLV2ZIxTkSqbHjjtCpiGsAdrcTrb6S5qXDhsWIO0mEYi89R30OIOIS/kl6D/Nk6hBhdwcQn/KptNgblCB5EAH4jZZ1XxOmEn/ItMPpfx/ZqlpYKgecRtaX9XNaOlo5YzyCQRH4mVbSZjANPUNHiNO3RFU7iAvUBcwf6VND2ylYZKOf2wO+jxKS2Ufom7/kf6k9n/I1goPwaIIZKimHONiHpYvEX0quqMLAmPhu0RDzvQ4V2mp8QqSpneWjrR50k7WH+XuNviFSq8mKHhGZem30quGizPFUcMSYHYbX1IUA1jxsWRvd3LlZCEJFr3+fNVVTWW3MG4rdFgKyZNMc0pXvaKdpKwKUL3yLd0rP1Fdw23naXpFVc2OGTlY77UMi9TazdrGj0jABu5kTKOfb6CjuYbzN9r+led12MS/szNwz5KulKeo6MtfEs5NFK2bXEPtKrRMnCRrC3c1m5+2mIVExOEklQRP0k21Q6fC+CAyVJ3EPhVhR0PGlEQj4V/u3P+VYtJl8Ik0tRX1EJPKccRHy8WSIeydRXPmZuf8AUStaPCwhEXlkt/8ALj3m/wD0V7TEfIAIIvnc653itmsMjRmofsnw8bTxKpdvE8EW4/pIuS02HYDg2D2BRYfGQg7bpdxKzjja4c2bl0l/mJCckcYlm7Efq8K1hhX2OWaYp6iSQhYDYgy0GNrRTRVEcLZOe5h8uSjy1zD0ZERKKRP3rekviYt2PVNQ81urAGX5k2UbFDmzsWXhUGornhkyDdlzuUWbFgGbN225XPanX8iWyyArQNj8lXzdoJcLpzjZmlgPrgPpf/o6jV+PAUWbtu7lm62slqiLN7fJQ5kxx8mjxLFo6qgGegqZJQFhGSCW68Ph+Szk+INlobEhw+QKWUjJufP3sqjtNIFPKJxhdAbXMRPtH4VLd8m9ckiTFisJxb9Sn9ne1DUtU0dRlJEfNYOTGHkHq5eFVtXiRyPnGbj9KWxrpZ6J2qxijqKOopIDYrHeakLqJvWC8xqah5jI3B3FC1YdRCUb5lKTiTF5J+hwueY7DZzWM5qPukdWLE3wQIppymEIm3O9rCK9l+yz7LcIxCUKjtLSVuJCeVlNBUcERL4itJ3/ACrM9mOxLw4vS1E8bWAYk4r6i7Px0FDDFKEcYjkOS+a9V9Ul06XZP0D+n/RMfVtvqPB5b2z7cYD9j9eOHU32Z4FSzmF8NTWQnVkY+dxll/SspjX9qztJiFGNJTQYbQU7coqOgihH+Qr0L+1jj2B4p9m+A04AP33BXkQSD/wXArm+V1q+SH716/pfU5Or6dZMqpnzvrPQ4+i6uePE7R6DU/bFiOJUlZS4pQYbikFS1r8elG8PiA2tdnVbQdqMLwWjM6DCKcq0ju4tY3GtH0iL6Msgitu71654eqPTMK+3TtJDTjBPWuQD0cPZk3koXbT7SK3t1jGG1tfIE9VRxjThJZaTh4WIm52rADuLLqRt+DabPv6kWZ9pJ2j1gcJjkPV/noim9godJZ4w16c9y87o6zGccqYqCklqqqecxAIIsyI38tF9H9ifs17P/Y6A4hj1PD2w7biLHBhovfTUL/H6zH+DLfu1H2rky7WvM2Suxn2KnXYAXaTtPUy9nuzmbDB+HdV1pv0hCD+fqJauk7adj+yo/dHZjCp6mtdrDpqNiq6sy+M22MqCvxbHftQ7TlV9r8SmlwvCKfix4fhr2RRSGVoxDl7hLMl6FHWYZ9m/ZLEqvCqCnozpqKWqtpmERbbtIy73XOozyczFPLCFJHiPZusxX7TvtLxSrwvE8R7IYThoABwRVDyndnkW1yyzIua3naUcEoaGsDEYpMZnJmD2mrO2bN9NpNoz7vSsB9iAy4f2Qr603/Hr6sjc/ULD/wB1yu8fjaurMNiqJwCKWtjOQ5DtHINS/wBK6IYlpbOHL1D7ukT0vCa6gw8MNpI5/u2KGynjjqdwl7r20zWGr/ZqPtT2qxjtTLFhpVdXwaQasOLNNDG2Q2Awk+V13ksl2q+0arw/tNVHQPcGCRjNGUrXAUz6CRD323LznBvtaxSn4+HdpI37Q4TUmRTRVJ2zBmWZFDLzB/dy+FcmSco8RPRw4lNXL7PonsNXSYo09JgfZag7QYTVuJHh+ISb5bPRlpG/xESx32rDj/bYKyLsr7VgcNBAUtXgERxQjCDenK1z/U+a857XV1R9mdT7R2D7Q4kXZzFYwljqS/CMDt3wy5eMHIh97LGD9oGLyYrBXy1DnOAcIyHaUgeISXPq5vdHal21Q32dx6PsvWSVrRnUV4s4wyG5CUR+sSYua2+NdrKT7QOyY4h910eG9qMHYfaJaaNx9tjcv2xj6xf0+pYntVT8OpCogO6CULmU3sZh+Ix14VnAeKgMDinln2AcbjaW5+aqr5LRFqKzG6eaKsapneeJxOGSB+h/+Suu0+PVGMU1HisGQz1eftEQNcPGbq2/FtJRaMsI7NifttZPiRf3cED2B+Yn1/StF2TxKk7VU+JP7HHQRYZAVVHHRhvkd9N58+Sl/wCQl/iN9mOz+IUdZFimO+xYJhssBxSccx4swGOW2Frj/pUKHEuz/ZEyjo4KnHp2dxb2wyhhH8jav+YllZaz2qpgqXq7yCQfw5OrqUrtbQtR4lWOdwznORNb0W/9UNX5Lia3tV267UY9CXHxdoAlgaU4KEOCFvK0stX8ljcaFpsCw6QNxuZiZeLwqVjhW4Jhs4O4FNS2vr1ZGQqFiUjR4TRRMYbWGW3PzuSiL2ll2ZLg4DiMj5GNNPDK8fmzi7IuzcMmKHX1ru2zMXAn5fSh7JEEnZ7tXE/N6QDD90o/9yzY1k8Y5RvZpbcPVam43Zbkj277FpJcN7VUGISUwgRNDYV1wlvK0vd9K+xaDtJh9UdLGc41EpN+JAW276S818p9iayip/sx7PPAYBXwVB+0QE1soGxXCZe4mIf0rR/7ST2wSPIYED3NJnaVy1WFThRxS6h45vU+ksdx6GhIowvMBe4C8bt4VCqftSbAZYKunlefVpb894Fd/UvFP/zGnxYoAqJNxsQud/hZvSqqbGGFxyfj3HdcT9K0x9NCK5MZdVOTsk/bdHh9d2zlxfDo3iixIGmmDO4eJ4nH3F1LBNuWlxKoDEsHzd7jhNyb6VmrbSXuYPhR4HU/PYT9OSdEqfD6Uq+tjOWBnshgDrqZPCDe71F3MhCOAYjqauT2ehha6aXL9IiPe5eEVFxKOphODFMTi9lvjIKLDYjvOGL6W8ZdTuqnkr2onDiv3PwEdHLHVy1lYbT4lUgxTELWiA+GMPIBSLkOiV0hADyZ32Dnd1Lo9QraCSiTN3PkoKbOo7Z15t0wwgH8hdaAfe/Ss12WL2rEsZq26ZZ9P/n5Vo32i7rLF4bNMvlIGmpfZ6YXZ2LjO8z2tyzLanelvciPLZ4hYGH+SEi7l0x4Rzy5ZFrBeSajBv8AiXP+5lK/yoNOIL27u4l36lKXJN8ahD09xWpEKVz5W5JdyoRHqR/CJ2WeryOM/wDFaQxuHRZzFZAGTN3tJcfUHVhK8JH4g6960NAV0SzLSBfotDheRCOtqyxPk2yrgntnyQ3P+ZO228t37kBdPJeoeaE/dchcX/miHe3xISG74UAE3xN807Fl3dKGmhOoqAijyEje1lNxrA6ns7iJUVWzDKNpfhvco7ivUvSTW/0MsW5dHc+V3emRLzXRkufm1yCfcP8AdqyQ+5BcxfUujnb+9AwtC5fUlbqkKK3d6UADc93qXWHTVdH+lHdogAWHaiAe/wA2StSEbUAK1Idpa/uRlyScfcigAbmitfPRJu5OjmPwoSAG3zSYelK5GKskKnLhzAWduTp+sFpKg3bvTAen3p+fdbk92igoaEW6hToeTD33Omrn5p2HrF8riFADtcQSVJ/MRSePb0XChLr5/NGJBuzf8qBPk5bdyC61dAWIuTkXpS7uXyRALFa6qxnWyHT/ADLv9I9SG1t3iFLUdGdi8KEAnJveiDbrY6QxvtXQF+THdb6kx0IxeQRZme1ctK7knRjMdGNd4b83dFj0kctbMWSHK5Jx7skrdM8rfhSsrU6OS4f9KQ7nXWF+eiYtRdPf/JE3TkkMb265XIRjPyQOha+STeLNkTRkL6+aIR/wQFDYi6Vr/wAE4Ub9yb4Nzau6VhRy3cWqLTve1d4YZ5M+1krW2uzWphQPh71y5hIs3R2tnkkQt6VIUC1uXel5afyTgDbqzJeLNOyqEX9KFvF/zR6Fb4XRFlcPJSFIkYULSV8F/Sz3bk1V1UtUORm5ALlYJPyTtHkJGbbbQ2pm74UqTZohseSQk/mrEpKAsKEGjlGv4hE8meyzw/vUIvmmnY5RotKXtViNH2cqsDieMqCpmGYxKMSMXb0l3KptcvNOLhFqhJIptz8g3n7040bk+WqTlckMjW25KrFQhF+7vROL5jmhGS3uRcTv03KSjvklcwrlzfmTbltyy70AP9JZJOT25O7j8KDTMsnSEkAd4m71JXPdrmudTZZLr7fqQFCuS1uJsuaC1GO61n6lXtHQuJaWTpMVvN9pJN6EhFu7/BK0PUICtfl1JFI1/K0e5CQ92aVrd6NkTRwi7ulK7q53fNHbpqkQsjYqgbrfNL3dQohFvqS0zHJGwtJAsW0kQyPGJszvaduYpAkQsjZBpIHqfLVIdw96c4bcupK0B5I3HpIEcuWf6kpRu11SKNK3uSsKYBe9L35o9S7kRZDplyT2KqQ3cPLP4k+FLPJAcoRSFAFt55bRTVrXW9StqbtJX0uA1WERSMNHUuJSDl5LGeSdew2xY4t/8jKdurNIScjK993ela1o6ogH3bviWmxjqxXaapOV3e/1JOOzkuh72RsPSRzW70pDmLZP4XXR5l8lxvSjuD7chD15N5pCSJy3aIWFvSyO4hduQrt2WdqXEbPm6RC3fn7kmt9yO4iu0wbvfuRXbcnfa6T5FbkkA7UdxE9uQO27m5LhZlc75kjImuzfai1vF3RuPtSG7bR70TFbn8vNFd1a5IWyz1fajuB2pGU3ja2a6xPaSaGTp1ToltEl813WfWdqBwSe34kY+Jn6kI7rsstEQ7tGfcn3g7SExBaWbfzRzFGR7AtHJA/Tn/BcPqVd4jsjlwC3JK4PK1AxW935k08n+KO6DxIlNYQk2f5UBk3eopTbstEL1DlboyvuRM+2SCLegOTvbco/tD3Fnkg4pehku4ToSxJpAE22oeJaX0qPBNcJM7ITk+ZK9haUTtpCJMhle25Q2rDjhsZu9AVZd3IsmuR8uruStbNMSzMIZ+FYPtZ22eQzpqQ7Yx6zHxLJspui37SdtqbCzKCBuPK3i7hWCxLtNWYlJnLOZj4RztEfyqnnqHqDzd01dpoyybMqvyTParubuSKKQ43zZ9qhgLk+SkxDs0dytdSOjYdlaiSqMKYAvlkNgAfiXudF9uFBiE1H2T7SBLX9koI2p46zaVTSSN1SAfe112wtMl884diD4DQHUM7hVTxuFP7gfQj/ANIqJhOIbrDzsJ9U4kPhn1B217C1HY3FQpJZIqyjnjGooq6D9lUwv0uP/MVn3o+HctL9iPaL/wDMDs5P9nGIyh94xuVXgFVI/RJbuhz8jEf4qnmjkpzlilB4p4jcDjJtwk3UKfcmuD08UMc1ZWlT2llnt9Sd4Nul3SjO8iFsrfiQEL9PhWsMjYSwx+gSFhLVcIW72/Mkedou7popHu0d/pV7GPbJTUt3Pp6mTrUbcnTdLVBcPIVZjUQyDyYS25+lYPNRosKZXez26D05oihcdXB/yqfw4y1Z01xoxLK9Ust+QeEi8NybJmTTwuWmW5TTqIyG1n3epRSmuLN/1KllF2UNFh+3PxFyQ/dOmeTj+5SvbnHu+lEOIHy0IlLyv6GsECAeFtGOqYmw988/NWZ1XEEr8h+llFmmfIjfMVUcjfyIlhh/EgHG4jl/BRnjO6/0qY+7W74kNt3N2T7lHK8exAIXHnlcmi2urGSFh1zUcxDnnchZTLskYd3NkTDdoCItuqFxb6U+4gWLUEht2v1ISzz0yTmm1upI+en7k9kT2hpxMm9SG276k/aA6aJEL56eWipNMXbY0wvuJJ88/wDUjIf1JdRc0WZ9slUeIDGYNUR8UB8QbStWy7P/AHZVAfs0jyylueORt1qwVvhZdCQoSFxNxIX0IXQpsh9OpnrMlHSQmLZcfxMOVoj9SarKqSS2O9jibkIttb4V59/+bH+y81LBjcBVGGzuQvUxtdLGX0969CoKikx6iGswishxSifdxIHuIPqHmy6IyRwTxTgQuM8ZbAbTwqFW8XhkbsVim1mIU9PczbzFsnH0rOVOJSVj5WMI+rNOTMkBPiUkIcOQBngYtIpNwt9Jd35VYUvaxhgKA6h7e4Kx3Kz6Zef6lQT1ADo+ZEyqauZiLNzb3CudnRBs2RYlT1glG07DMP8AdGduf0lydZ+sxSUSMIwtt0u9KoWkuuZtwd4k21FNUSjGPs8jRZf3cjXh/wBWWTm0adtMfOSSbfK53+rNMzlNMYgHV3JyCqjmhzqc6U/ia4H+klfS9i5IaP22SOThMF7kO4RbwkRLK7HVeTOQ0IE19QL3N4VMipzqnGmoAtz8X/uV1h2By1gFwqOQgAOKchdwepTopnhaSOkBoAPa0snVl4rfJJfpEu15INNgIYeAnUyBLOP90L3ZKxpMPPbnmIl6WQQwwQtnGfFMnXSmeS7iGwyB0DkWitQ/ZDdFnDDTRvY53W+5WTWE2cTMPh+lUlAJ1BE8jsxK4imaOGUwNuOHRc/81rqCdlliU1PR0AU0DuUphdNJ4SWalJyfmxIqyoenYM5mvNrntdVE1YRBzcSz6RU8g2TSqgEdNpKHU4gwllnu9Kr6qoe7PiNt567lWTYgYneGRa/qSb1JVzLGoqnK9zK3TQhZVNTXcPWQ2LyUeaskqB/Ee0fSs1jGJPGZAxrJts2WMuKnEI6gfSu05OQFJe3DH4lgZMUKMs2z96uIO0Bx0ZR53C/I/wDkpNtKRaVOOBuZme7utUf26Kuop4JNsr7gu6blRHWBZz5P0oHkkqAFgB7e5Q3RcIX8SuqL788/ypR0M9VMNgOr2mw2MbTne74VYDiFJQtkDMP/ADXLPO/4o9TF08fM2M4N2T4lpSjb8S1tNS0eFiLmwFKPhyWTm7WNYTMe30iqus7XPIOxt3xLgeHPm8nqR6jp8C9iPQ6vtU0IbNtqq6n7ZMTw+CWnjdpfQReFeb1ONVczlmb/AMFCcpKg83e4l0R6DH/NGb9T6hO8TotO0vazEO1FQMtYbFZyEellQqVLQzxjxDC0VHtderjjGC1ieZkyTyy2m+QURckrbe9K1y5bloQPRQhwJZDNhIcrB9SKio58QqYqeCMpZ5jEI442uJycrREVIp8LqagYAaJgGXOwvWS+lv7OHZvsn9l+CVH2g9q8YwsceKAxwDCinYzjmbNimlBui3wsSycqH/6WnZfsPg/9n/sxKGKVdOHbStBhkrh3jRZ6jAI9xl4nWN7SdtMO7Nnw5wqJTma6Yov2sj+Vyy32gdsHxbtNX19HjgVss0ZCZRQFKDkY7uY8/DcqvBftCxDDcYozqIKi2nAYoZakCMqcXLeYirjNwXByOHddzNH2b+16tpanFMRwzsxHLhcUP+9lUymdm12EruTH1ZMpE32sH22wCo7PU2KQ4bLijjFNU4lsFg9JE1zelQ+z3aSPtdiOJUVXhUmKU9ZO9RUXVXs0JkwvbIQtqyqqns/hWCtW0ElNQz4vic4UtLLBIRw0cT9RiHN38NxJRySVmssUG0z0ztDNB9jP2f4NR1oMeJNCxwxCdwVLO+4xIebLy+sxbGPtSmi9ngi4UM9sNIPU5Hbd/lFVXaONi9i7LR1DYlWUZkD1gndEHwB8Aq8wejDAcKneiznOM9Z87fxPgUZMs1GicPS493ORK7JCfarG+0GB1mVBWz0hhAMjdcwW2iS8whkfDcSFqgHGWnk/EjLzZaJpDjrhxemrY/vSmk4vEG60i57s+9bntZ2LwbtViWG9q58SbCMOxOnGoq4BAim4vIuEPxeZadSS8e434j4KzsriFT2kpJ8Dq8PeeixiMggkiju4dW2oW5fwf4SWej+zumwGrNu1eMQ4NY2+jgb2ipL4bW0b8xMtvg/aSrxDB63B+ykZ4T2eo3/GiiktqKxnfc8s3Pl4RyZV321/ZXL2Zipe0GFyU1V2cq8gD2Z91Ib/AN2Y88/iWKmk9ToWNuNoy1Z2mo6MxbCqO+nDbDPXMJnp328s1V1/aSoxA4Alkee073kLddu8u5ansNgtNiXYvE5aiBjJoZxhImz/ABGFiG3yWKOnoik5zRF3iXqTTQtf5F99sEMcfbmoOKNgimgp5WEWttzhB/8AuTv2T4g1D2hcH6J2GJxztEhcrdyY7Z0JyVOG1RyMQz0sYsRPuIW25ouzeEyYP2vgpDaKoza4bXuF8tw/5VTdxoEuTNV0LUuKTwN1RTGL+nQlpe3EkUldUODsQlwybX4BuJU2K5liuKVAHGAPUHnGT7tSLpVv2moZ8WxilCjppJTloYTIYhuu2DuQ/KGkRcTkYuyuCavf+MLCX1/+qr5qdxwuI9LifpLuWooOzb11DR4fW5RexuZWwOJmTv6i5CpdZDTzcKmjoY5YIQEAj4l/f4y5KL/QrSMjhUNXfONJPYJQkE0nSFvkSdosHulikCVuG2d8otcIP8K0OI1EcMWVRZOINsiFrYg/K3UqShqDrJsmd7GuyEekVqrMHM2OEY5HT4dDHKcpzx7dvePif5rSVnaam+74JIpbjHYYE25vf8lgwH2cOaCSoCN8ye4iW16nE1Zrwx4ylGTPZu/mKeqO1R2kMfeHUXcSxtJiVx5N1Z2uoldWSiAWHuFyF9qFJ2PtnpmA4t94U1QAPd+GWYj5q7fs3UR0lHUnVUhRVMZymQTifs4B1PLl0LIfZXhdX2mxAsLw8L6+oC2EbrRuf1F3MphYPhseNB2Mwifj4czmVXiPgxatDcQCX/DG3Qe9x+Jd2PK1wjky4FPz9FXikdd20rImZzouz1M90A8jm9UvzL+SuaDCY6GL8CM+F0EZmRFr8RfmT5bdr5iTbV2O+QRBsyF3utXoxxJe486WVv2rwOHG15ZZ5JiaRoYpZPQDl/BPGW3mqrH6h6fAcRPP+4cW/fotJ8Iyh7pkDsVHbgpS53cSQiV9/mVX2Yh9n7OUAPlcUd38VZF70sS9qHlfuHCyLXzSuQsKLvWpgdb1ZJ+ooainhgnkgkCKbokJtp/SmB8TKVU4tV1lJT0ks7nT042xxl4FnPe1RpHSnZFIdopdPeuerxLvh1WhmAY3Cs1jVHHnm7sJEtQ/JUeNU/EHP0rlzLg6cL5M0Nl/P+SvcHF9r5qhkjtPmwq1wSRylds1xYn7zsyLg0YbkiG59E5GVold0ps8i+FewjyDjeS6klqJKgF722k3iTks0lQZHLIZn6ie5B4F0OlTS8lW61CtZdEfNIE+w3c0hWNW66MnRG21D38kQoCxW7h9LI7RSYbu/ait+e1AwW+ScHyQiLc/EnG5igASFJh2p0uomdD4dqqhWJuaRDc4siEV0R11Trgpf/IdrKGTD5uFKzCWTHte5NOL5KfhuHyYpLIDSAJABF+I9uaiELCsoy+r5ReSP2vA3a25Ifc6O3p9K6I7hdamVCEbibPbqnXHYDsyb79E7pYbfmUDGtdqcp8+MGTeJNNz5J6mjfjD+rqVvwNDji156sOq7dsFvU3UmjkfiFm/f4UiLiPoyii7HS5ZZOOXiSt7s3L96BifLkkxPaTi21CBIdu9XTl6Ujz25d6a4j+V1yEJHHvfag01JTbbWbakWaZGTxl9W1N8T3vd8kEkxpO/Nd4nc6icZxYm01SKS5+/migtk3iOuGVoZ/EovE282+lK7cTO6CuSUBa5o+JuHJ1DKTaPizXGk2oskl8TuRcTXLwko/GHv8upL2gfcpKpkriXCWSV20c+pRPaGzyR8RlSCiRc+7W0Urm73dMe0MV2fSkMjFy6vkgB+4cy8KRE2X9TJjjbs2y3bURSXEOt3mkwDubvRGXv7kw5PcOi5xLn1zSsB5pO9Fd5smHJiH4hQjJcWqOQJN3myV27kmmJhLJcu91qoCYG2nJ/CT2ppybJFUk8NPTg+Q5hft96jkTXZPmpQD93zXLvcmrn5M7JHJw9M92aEVY/tt5Old1KPxmzyS4zbtf5qmOx7iPdkz2kiubMdEwMjZZv0oCmcWybzUgSuI12m3RCUm34VHKZxAvV8KXGu06s1Nlkhy3CXSlxNhZZ3KPxNOe5IprfJIpKyYMm7V/hXQLbooTzMQi6LjbtHRbNUkTeJ+bck5XFzUPjW2v4i96RVFym5FpImCVzImka7JQxmYhK5ENQ2aWzNNYkriCJaJMTd7qG813J0mqC8/yo3kNYyZxLu9LJvUobzbeaXGfJT3JGqxRZMKRh810pPeoXG8WaXG/wU9wrsom3MldprkonE73ZLjXc/wB5JdxjWFEu5tyV2/lyUXjf/CXSm10dHdL7MCS8jXZikMlvfcovtHe2S5xN/wAPzS3GsMSXxP0pPM3ncovG8mXGm3Jbj7MCVxLi7xXXm6dqicbehKouRtIrtY4k1y780ik9+5QvaGFsknqnLy96LmS44yZe3mlxPJQ/aGG73ohqLeb/APoi5lLtEriPlnku8R7tMlEGo2c2RjUXGObo95X/ABD96XEfy+Sje1NnloS49Q3N/wBKn3lp4iVxLi9SQldrcoxVAf8AtS9qbk7I94f8Q/xO9E0mnJ1G9oa1c9oYiS9432iRxPLpSaTyz0Uf2hi16UuN08xVe4X/ABkgy80Q+bqKVQHd1Je0B5Ej3B/xkgpH7nuuRNIxc/6VGGoa3RL2i4u5R7h/8ZjAqnHmnWrHLXqVYxPbcnA6l5zidKyE8qzhjsdKGquK+91XEXxIrn59KWpPdZahXMRf9qf4lw8mtVIFQ4vmzsieoMvG6z7ZqsxbvMHe7CmZqwBiLI2I+5VPELzS96axoh5bDaR7s3fnzThzPyZ9qZ1Xf3rWjK6DuciHxIxmcW5sSaXBzzRQWSOM5dG21CUx5W5oAK25JFFNhCT+boR2lkk3JNVMjw0k8t4xWA5MUnK5BmzM9tu0j0olRU5vd/eEL8vhXm80jyeavMYo7r53rWqpy3yCIWqgNYXsyUC/LJJrvyofETohG5UMdutDJsx81qMB7PhNRz1le7wUVMHFnl+fSA+8lUYVh7kJVZhdEDiICX96fhFTu1naB5KOnwink/Ahfi1JD0yTP/yFtG/Mp8gVVfikmKV8sr7IukIh6QBulhQU0lpiTKB4blIhzK3wptBqek9ku0E+EzYdilHOcFfQTCbEL65eEl7P25xh8YrYMdBmKLGA9qch8Mv9636t35l86YLUFGdme0mtJe1djKpse+zmvpj3VWEzjUh/+Geh/wCUXT8orFJwYQ1xl326JDMYjo7qrebhy6NtFOtWXDpttTSO1ZP8ifNJ33poZHt1THtAF37mS4zCIuHSq1IcuSTHNpptt3J4KjTJ2Ve82meS61U9uT/uU6D7hYhWHG2Wb/xQlUXPnqPnqq0pHkuHW5I5HuVa0LuE16i5+VyXG9+1QCmcm+Sa4z96dBsy09r96TVDbs1VFI+QuhebbzS1F3S2KZiLmhImK4Hfq96q+Mj9o89wooWxOaO0cme0e9Nyj5O6j+0bchd0Q1Gmj2o1JtM6+ZDk73CuGL25Mm5Cu5bS6kw8z3ZaqzJjhZDl4UPTd4hTRyPy96cabZk+5FEWwxJyHu2obrtepNFJcPegGS3TUkaWiXk1JnV3Jsyt5JnjN9KFiuFUkYvKO8RvUuFJrzTL5bdOlF8twqzPuMfu4j5odBLJMXMPeucZsibX6kJE92iH2no48SwCsjkBiMIyICLwk3pXlnZ7tRivZPEY63CK+ooKoH/aQHbd7i82+Feu3DcTOzEL8xJupZzF/s/oMWmnlpKgcOnN7ggkH8L6bu5RKMkXilGXEjTYT9u1F2mpYqbtBTNRVuetdBtil+Jw8Lq9xDLghPSPxac9zSwHcJfmZeB432XxPAX/AN7pyEM7WlHcBfSSc7O9rsU7MzZ0lQ/CLrgNroj+oUlkHl6ZeYnr8lRJJfnt/wAyguLkJauOniUTA+22HdoG4UltBWl/dSl+Eb/CXh/MryfD5IWFqpngH1ZKWzjpx4ZWvGY3ZPaa6F4tmbXEpNJHtlzkazuEm5qVT0r1RiDRfmSRLkRacXhfiRzGF3pa4X+plv8AsSVSLT09Dis2B3hrHZxqE/hOF+V3mKhYF2ZkmsBmbhDzI26W+Jaigo46Vy4YBa25zNtqbgmaxbG+1XbDELYKOpo48LoAC1pcPzlpJH+IubfnWeORpoRYzYgk5FGVy0zzSe0mcE1xdTkLdTfT5KEWD4XNUlLJDLh0pdclCwkBl5lC+n6clK9gOOxVfhUoWcO8S6bX5LsGGnVGMjXkCHEoanBbpqinOsome4a6kzIA+sOYKxwTEo6qmupzaeM2t4sD3CP/AEWqcWZPG/sGmjjhAizbn05blFxKuuPMLB01EWT9ZxYzLJnEmK25UM0kkbk+hCPqV0c4dTXNMWbvc/SqqrquHq77R5apVEm7N+9UVZNOVz5tY3hJRJglbOYjimhfEqn26QbXN3ER9LoKmnkkjzYwvJ+nNVklPUyaPK4j8lj8jsXBYy4xIWju5D8Spq8TKMjckc0cEYa8S5tu1lWnHVTZvrb/AIJahEhnkR5oikch02inXoZy0Bu5EHZ2sqLWdwEeq5LU6ERQqI43zN7kZ4wY9GQqyg7GvIT8SrCIfkotZ2daOQgppnn+LJZuKLUkitkxKcuZuo0kxkWbu6sJsDqIbb433NooMtDKJELu35UJI22s4Enmlc3cF31KRTYac1tjOf7tqsYcBkz3i4iXLTmqJtIpmE5Cyy+Qqwo6OQRzdhEvluWgw3svJIIm8e4d12SvKHsvJTzC52mL+rwoIeRFHh9C5U5XRlryI9oqx/2HpsYp+I0D08o7fwnuu/KtTT4THHrl/K4VcYbSsVRFBDC887voMaFjZzvMeN1/YPE6GYrKeSsp23OcQbrfpWt7MfZ7WVmMUs+GURlQzR2zx1TbQ8O7P1L6S7I/ZXimJFFPUBFQQE3ia47V7N2V+yumw0QeKLjn/wASTd+kUPWPlnRB5Mn0fOvYn+znSUcY1WKVLRYaD3t7Y1giXwre4L9k/YiavI8O7LR9pqjpc4KURicviN9F9Eh2FpKyLh4jTxVAdwShcP6VJxSlejwmekwushwaey2GcYBMQ/Isu6vpHSsDXlnzB2j/ALL8hYlX4pJ2rh7B4JVGMp4fBGFkTsNu2VyFZLEPsP7HkY/c0vab7QarL8SeKYoaYPqlfT9K+jqXsPhntgV/aCrn7ZVgf3lYf4IH8MTaKyxPFo+CVJEAeytyijG0R/gqiKj89u3P2J452dklqKfC5gidyJ4oJuKULeXvVD2NwXEaGc6iIPYqgbg4s8JXizjaVufL6l94Y9hNPXQk0sex9u3wrxvtr9ldTSzHWYdI08B9cBPvb/qtnHjg5dn4Z4BF2DqcNpp56eRpZ5GEXE9pizvzWZrMarKWj9jCrkAYpiHgD6vERea9XrY7qgwvkAR22n6fSvPMY7P0mEzVThRzFKR8UDkfYAfCPesqNYSZW4XDFgswVuJxDUbLwgke4bn8RN/yWm7L9qpe1GO4jQYpIxBX0M0UJZDcBsNwCPl09PxLC11U9dLH+HaHS3xLTdm6Gnwf7uxEjbj+2gDXeIfF+61Q3R0KNllhVZUUdCcdM8YjE3COCJrTk27iL3LnbCunrMApydpj9ppIptsxWDltLb39KoceqpMHxTE4AdhqHmkAzHuG7pFLG8Unk7K9n4mdwKGOaJyF+YObkLf1EsoY+bOly9pvPscxSAuzGI0hxPKUU5G4+TGFuf8ASvNyxCjkMopaTfmWcl1pCrb7OayalixlowlcjgtbhDduu2sun2LpMFAp+0OIhTyk9zYdRuMtS/wn3B+b9KvX3Myc+CZ2qpYKjsN2QxCMmKeyalMcriLI3If8yY7N4Hi2C19FjmIRNQUsJsdtWfCOoH0gD6v+nJO4b2yqI/Z6fBMPajgguGEjbjStn1Pc/J/pUWvpZsQxGWrxSvK8vFIbnK6pKuDNzbY/Vzdmoa+sr6imqcUr55jOOhjfgwxjdtvPc7/SOX1KRUYpj3aKEY3kpsEw5gYAgph4I2f4v+YlS+0R0dwUUbD/AObI1x/+i4U0sgE5mchFzJNKyGzQUhUWDsMEWdebhrLJtBn+lMxX1ADIZ7C5RiyztdiBQw5A7ifTcSiUWLVIzGZyva7JpGbtl1j5R08IB1GW7mmsEkjFpXYGuyVa4yVT3vmWb2opYzpzIM3G30qyK4oVfXSSVBPqI55Na/chGSWQNX2u/iTBjrm7p+lmAjBnZyydBfgtuzwgWJ07SNs1zu9woYaWWuv0fTc2m38ybo6z2OpGVgY8n6SVhDx8UmIOHaDvpGDbRWqVMzNJ2UpamGmqipKiSnGUOFJUwPaVj9QsXxLQPh8BUA0kTPBFFlwiDaURN0kPvuVt2SxgOyPZsQk7OUvaOCpk/EilmeGWN2LRwJlf1NZ9m2PT502KYj2GqD/8JjlO8tOL+kZgu0+oV34GlD3o488ZTn7JGRCuPGITknazEqe0K0cv2peGYfcfi967RyHHIJtmI5kLF6tq3f8A+T+J0c4Y3ST0faagowilqvuWo4oTUZkwmJHtYHFtw3a5iomMfZ32tpe0lnZjs/ieEYTRzGUGNY0AxEUbj4s9jdXNarqVF6HLLp382Yy7bqqTt5DUU/ZYZzgkGlqZxiCUgKw3bdkJd619Vi3Z/svN7LRkPbfHAfX2a4MOpy+M+cn0jkyxH2h4xi/abFsDDGMQKtnOfZADWU9O2bNZFE2jMtcmXZcGWLFT2ZfUsfBpYY9BsARt/KnSH9SRyWll6UbiYxcSx7c7bvCuqPByT5kB0/mS7/hSImL6lPwGoejxWCoB2Yorja5rm0b0qnwQlbIQ7izFdDxLjZ+Jn3LrdWaCRe9c1L4bkYpWsXJAAtzFVWMRtwyzZW/iVdiw3U55LLKuDbF8jFVJNdk6m4FMxVQgypayS0ybPcpvZ6b/AH8Hf1LyYPWR6U17DeDmI+pA/PkjDcxc0nG65e4jxWBc5LokkWWW1EA/mFUAre/pR27ulA27RGOagAhFrcmRiXcgtdGPWgDnfo/5UYjdz2paCX7kYbVZQQbrkf8AqQDluZkTF72JAHeHaOqLw+lIERbUAC3miSSVgdH1Zpa5aOit+SQioAIStuyPmh+XUXhQ9/JERI1HYh5fPcyW5L3Ibn7kCHO9PU24iB91zJn4k7TycOoAm3DnahjQx0l71Kp90w6dKjzDbKbel07SFqTN1WdSTKQ2w3Je/pXBkfky4ROOubqTUcEmHV0Rl3dOfiTF1xZuyGbMm0QCHeJ8SVxXc1FEny0Tlzk/wqUwHrm732pXWtln81HuQsV12b/mRZVEoi0RXPdzUW5rctRROT+arYY7ddzfmu8Tdr0r0v7HewPZ3tcVV/tDjceDAEDmEsoEQ557RWI7XYPFgeKT0kRBLwjIeID3CS8TD6njzdRLpknaL1eu5VFJdblmVqTSOmbvmuDnkLL2bMR3jPyzRlM+132qPciEruaNwHnm96XGctM2Ue7u6SRN1epFl0SmqPS24UPtHVsu/MmBK1dEruW5ADzzXPyuFLjETf4Jq75JdXd+VFkD/tG0W/pQ8bcWv6kwO0e9L+KC6JD1F3miGob6VFfzJFcKqwofGb3/AJl0CeQwjDcRPb/FR1MwYQLFqdzfYB3n8m3IsVEvHKi3EpYxdvwbYm/cyhca4idnTFXN7VUzzu1pGblzTTE//tUjJgSNud36kRzcQutQLnu57XXbjyJVYqJnE9+qTF5vaKijNb/BJ5HzRsTRL6mLW4u5Fdv5/qUeErpBv2j0oGkdyy8QofIUSiL9Pchu6mbaKYaR+9cKTd6vNTRdki60cm8K7ddb8SZKTcWXf4ULzOPeq1DZolCPy3fyRe7NveoYzHyZ7UuI4vrmXxIaDdkkpLfE3NNuW4XTLF0u3NdeTfmpoqySEmpa7c+lK5yUYi25ZdKQE+Rv1IoN2iUHPLO796XEYe/co5Ft+LvRATWFm7Z+pGpSyMkcTbnmlxgIeSiXNn1bVwyDLm6l4y1maJnEDIedyLjMV2qhkVvn/BcKRturkp7ZffaJvEbzSufa+ag8RstruKcGS4et7upLtF/kEh5G3apPI1+T5KPd1a3ElcXk6vtmb6geKbXP8qTzbeSZf4s+aRE1meT+9GqJ78h7jaE657Q+uXiU3Hez8+Bw0Bzy08vtkA1DDBJe4M/cXk6qxJ7e9TBY8iuBLzTQ6Mx2klxHt700W1Ii10Z1trEjvTDeR4y55rhyPcmdURC/eyNUT3ZjnEcbdUuId2T9KbH57kjz7m5c09ULuMcaZxHn1JNNrm77U05e7mld3P3JcD2f7HWm7+pDxnz5umvzOifMhT1QKcg+M+5s3FIpPUaaLNL3u6VRDuSD4jj32onkMR/9U14vqSt3XI1QdyY6UjiWhIuMfcXUmPDuSHpFPVB3JD/EPneh4x26vb5JrxaJep0tUHcmOlM/e7/wRBUPyTXufck3vZGsQ7s0ZobeeqK7pzyQpP1L50+rCfq0QiKXvS2oAQ7UtbdUrXtSfPkgAulLu6kmH3JXIARcl1CI96JAHBH4nSbkkXJdQAtObIiLydD3pCVvNu9ADgjdqzrJdssSPjjRM9oA1zl5ktaEm/Tdd4V5v2nm42MTlpzWUuCZFHiMz3Fr3Wqpm3OptbUHJcDvtI7rclWv1KIoQT/JGBWmLM12rbU03cu65rUDU1ldRUtMdE0EWZs0rVMRORRHlyWVfvVvTE8OCVrWCXGMB3NuEtS2qtaFyEtOlRGimhsctLlLhkjjDPxChaG4cn6k6FLGLDnuUtksm4biBjLkHi5r1r7Ka4Y8enw93tDEqd6e3wu7jt/qXktNHHGA+rPzWt7KYgVDi+G1bPuhnA2/cSqDIfk3MwvHMTO1pBcLj6UHEtVr2nhaHtFiIaCJSXt8j3D/AJlUF1rZR5G5jryXCWW5K5vcmHkt55IuIxPytWjiJZB/iepDxG557XTV27LNEOfmo1L2Y6RdOuaHiPeWT3EmkmzzSoqw3ke3JA8npQltuSLIi5t9KAsRE6H+KJuXeuFyVUTZ1s+eaIfehSbbojUdjn7/AOlK7RN+LJEqoLDu3Dkke4Sy6kAju0dFd59SKCxox4ZZug8KkELFzyTRiw9WSlomxsciuXG96TyNmmDkYS5ql7TGTHRk3IOI1xasKaEk3c2fJOJysfKbcWtxJcR+Wf6VHu8mXRK3uW6SOdtjt2uScEf6k0JI7n71aRkwrbiJCYsRaujJNTCqRI5HVHCBR6HEW0wka4X+oVQ4r2FwnGrpKQ/uuqy0jLdCf/Nlctll3JZ/EspYYTOnH1M8fHlHmGPdjcX7N2vW0jjAfRPG4mBt9TK47JfadifZvhU84NimHN/4Sp7h+AubLeU9ZPSiUYPfAXXEbXAX5XVJinY/B8a3xg+EVWepRtfEX5e5ccsU4eT0Flw5lR6X2VxTsx9oFNw8IqBp8U6joat7Ji90Wej/AOK2VB2XosNYZcRjlpagGtCmsuJ/qLuXybi3ZPFOzsnHcDKAX2VcG4f1dy2/Zv7esehoPurHJpMXoCtDimf+8RN8J9/yJKLRlLBXuie6Yx2kpIaYoKM76rput2fT/wCqr/bqvEoQaRwGz+7FrVSYVDTY8BS4XWRVkQ9cd1tRH9cXP9/JW1NTzUsvEgIJw9B9TfStjl5RK4xyWOZsJMNrDlanSmnjK5we0lFp+LNfIwOIZ27m/ku1E3s+jm93cBd6VBsSqbEhjPOMzgly6he1UuIx4WVWdZTyS4Rimdz1mHbSP6w5GhOsOSTk3/aoM8wSVBMeQl0/NLtxJ7jTLV8UrCE5a2nDFqf/APTsMC0/zwvr+8c1Gp6jD8ajI6OoCce+19w/UL6soUPEp5RkiN4jHkQvkTJ+okp8SmE62mYKruxCk/CmH6ibq/Mp5XgHT8g12BxyQjnPwvIslU1VDRUses/HIf7vK1WlTR4iUJHHUvilL0nJSxsFTF9UXj/Ko/Z7s79/VfAo3HFK8LjeIn4Rg3iuB9fyqbRHbkY3FaU64LKOjkuYrrh8KpJpqfDzEJ4/xxa0969PrezdZiDy0nsRxSwva4FsHq/msl2k7G1NPUWOEJkzfsxt6VNM0jJeJGEr656qXKIDtHRrnuT9NG0dxzmReQ5o5heEyDQS+FA0Zk2b7Q9RLHZnSkh0qx78gBhH5J32xxcsmuUUJLjsAL/i8KtKejeYheV25eFLmQ6SIsM1RXSi7AweRKfTYed2edqmU8IQho23+pOw10UZCFl3xZ8lql/kZN/4iLDYpodQeX9yMOzdEUe+BSPvKmju3xkQ8rntzSo+0BzSi1gWbulP2k1OhQYPFTnsZwH/AIanexxxiIWMIsVyt6GjlxQfwAa5m1HMRJMR0NXNU8CKA5Z2fpFriWiSFbIgRtGOn9SlU1GdVIMUAFPK/IY2uW/7H/YriGLGMmImcELv+zDcf/ovfexf2S0GClZBQWkzDmRBuJE5Qh5Ljhnl8HgvZL7FcXxwhkrM6OB91ue4l712P+x3C8DMOBSMUvVxDFenYZ2VChtOSOMBy0EmVsNZh9HFLxGAiFumLxLgydS37YHq4ukhD3TKag7NxQxFmdtu20GVz94QUICxiIiPK1tyyuIdpJZpuHTNwoh8I96z1fjUl5EZv+Z1koOfk6XOMPibDGO0kczD7NKQj47WttWSrMWuMzd35rPT9omGUc9o9JXKpxLGOGVgPsfc2q6oYtTjyZfs0B4wEJ5s7B5iPiFVeI4oxDnEzjEfq81manGoxcWeRhEvFcodb2gpqU+GE7VA+Mx6R+IV1rGcTzFpWYs4kTPK5F6VAlxgC0lzIXWSxHHJPaTiv3s+hD3rP1/aAxuZpHL9600OV5Au2uB02JGc8bNBVC3UPSf1LB43DBJ7Hw2ennia2QMtrF6h9y0Z9oI5ALinbl71nMWqIqqI8s+I/Ii8SiaQ8c52efdouyMknHnoY344fiyUw+IPWHu9TLK1WJS1h07G7AMTWNbtt1XocOLS4fUwHHuKE74yLu9Q/IkwWJdjsJxH20MMmraiWS8KOQ7Qjf6vK5cUj1oSKjtf2fr8a7XShQU8tZPPDFUPwg26gNz3eWfepkOG9n+z9JBB2kq5cSqI3vfD8MkbYXhA5dzN+XNVPaP7QsW7ROdOxxYTRPs9mo2sC34u91V03sVLTj7O0lRWvzkMrQb8venXBbZtantJX9psNDD6Ojo+zuCC+yjpGcM38zN9TdY+WjgwsiknMqi53FrW2kpkPFqhDiyPLbyEelvyqsxma22B3ch/ypJGV8hVPaQ+HwqONqMMsro33F9RJ2GT8IHzVE0d35fepdNI+fN9qukimTaqo4L5ZosLqJCuzdyEveq6oGSQruG4+LarKjj4NKMj9Xdagh+BnF9oC19xkjwqlAoxkyYi6U3JlWGT59CmQWQxiDZCPzQQ/A1iP4Z5A1pXXc001Q+Wv6iTNXVNJMTM3J7eaFhchz6kCodLKYhbO1SIYeGOfVqosIuJfEKswjkqNAbb0qkUxcHeP8lqeztOcMoWZ3vtZVVJT8QwZ25cyW67MUctHLT4i3TSzxzMOV1+T3W/0q341CK/kW9RG9OAQa3RNa93qUciubJ8iEvCvXftFjwP7TuzH+3nZijjw6viNgxzCInYjhNx2zELcmLL+peRBl3r3Olkp4vB4HVxlDLt+yrqMBjunOinqcNnmCyQ6GZ4rx8iFuaru1hdpMLp4AqMcxDHcDpJBvoaucyJh8W27JaW23/uTUv4jk777+d3iVTwQkTDPNfLwPlT0kdJT1GHR2YTUtfTkLWiQ+IS94+JZCvH2rt7h0btthjv/wAxK5wTHm+z856KtiKs7H4gf40Q7joZPDJF5f8ANtqroo6Co+0uvlwvEWxbDYYfwasY7LxcW8Pc+5crl4gzp185F4NK4tdr4kYVk5UpwOcns/GuYfCRWjuQdRDtbahEnKGDM7hycmH05kS7JeUjhiuGwh5J+nJownN/Rb/FMogkbgnrreKtma82D8SJ8u9cuSue5UZh6Z/D6ULbm+S4UlxZZLok3JACPb3qFiG6EvkpnU3p+pRqweJAazl8S4OpHmeMZxykN3encAqLawM3Sxofxj0UDDZGjqQdurPqXi+JHtfKB6tRfjRD6U6QvaomCycSEXz7ulWFpL2sbtHh5FUyLbr8SJtrbkZx2rgjddnkRLcgWmZZLo5Jd/LanBG3dkygBfwXQ6uSQ9aTX5oKCut5NciAtq7br8LsitYdVYHXtsXUny8KP05ugnyLq5KbgslJT4jAdaDnTi+8RULv9S71eSiePuRcC4ZO3NTJOJSU8lfOdIFlOT7BL0poeebIF23vztTjHSCRUsncbmEJJOTZJWvnzQ2qiAi6EiL8qEiuS/egBXXFz/MiArS9SG5LXc2SLHQ51f8AND8kmLdlk9yRlp6UmWh2sL/eCdhtuYSQ0/RPn3AlMN0MRs/qF00GdsmSkrUTZrnp0+aS5b80AE9u5cYe7P5JW9QpW3clJpRx+ST8l0ht6m70Nr9yLHqK5+eSLp5obX94/UhLb8SLHqERbfhQsVzfCl1DytQEL8tVNj0kWNJi09LrGb2l4UxU1h1h3SPcSj2vbou2783yXKsWGE94r3FrHIV3Uy43TzXLfp/iukNr5M1y3c/0V2zunN9y4RPH0of4kSAhfPJlPkeg7duF0mma4uY/UmxzHXxZLmtqvgWg88jCPek0zWlmmWE8ssnScXVWHbHmmbJJ5LRHViTNr5Z5JcN+buocx9okXP3bknkubJNdQ6Mlbqp3K7QYyPlkzouI9uWaYt287UXDfPUkbi7Ug+IxP8PzUmjJheWR2fYHSodto5PuUxo+HRG7s+9xFiVbieIjcRF1W5Oj05N0rnhzRuQ8Z0BciThQmPdcmrmEupvcnSqHF870nJ/Raxr7Btce50Nve7unBqm72XQkApd+0M/D3Mp3Y+2voFh8k5MLcW7Xdu3KUUdBdm1S5j6bLVICowqzOWKY/C1p9KyeZ/SN10y+2VXDt11JIY7mHVWRVGFE2kcwF81Hk9mu/CeS34kLO39DfTpfZG4L88/5ohp/fuT3DiHoluH5IhGEW3m5D8KrvSJ7CZH4L7UXBe7XvUq6Au5xQ/hkW3+pZ96ZfYgRxp93p0XfZ2t5qYMcHs5PxHGVuUeXNO0lC1UOZzxwC3MidS87Ra6aMmVzU+7PwpNT7e9lezYTTjEbtXxyH3DlbcopUckY55xkPwuoXUtm76NLyV3st3mi9nbk7OpYR8Ryyt/ii4biFz5Wj70PqGH4uMglShcTMH8132Vh7nK5S2FiLNjYUQ5cuI38Ud+Yfi4yENKBcs0Xso59/JWEcMVuZSWjnbt6kMkIR3WSgQvy13JLqJh+JAhDSx7uaXsocs3H96kOTXFrtQvIGXNPvTD8fGRypWHXMkQU9t2r/wAU/wAQLsnf+aXEC3/tR3ph+NiGPZ/jdCMb5ZZqS8jD5ruluedqrvTF+NjIpU5/pQBTyCWTbf3Kbc3ntSGRhcv8ySzSj4JfS4yIdLITalu+SEaeXO1nVjFHxjJo2fRrrU3xG3O3+VX+RMX4mMr/AGeTIs3dL2WTlqp9wrtzDb6vUn+TMn8OBX+xyW6Lo0ctueT+lTyz28rnTjbiyfpR+TMa6OBV+wy+VyXsMvoVl/VqnWJuaj8plfhQKscPl8n9yX3fPcWxW4yNyvuRBbIFudpdTLN9Wyvw8ZUfddRdlw7knwuoG3Ztf3q8AX3PmiYW5OX8lH5sy/wMZQlhdRzsb+IpFhM/utV+xRERNfu+JkrgK3e/NH5sw/t8DP8A3bOJFoufdspZZMtDxAEifMy08S4eQ+fUj82ZX4GMoWwuUiy6fiSLCZc8tCV9paT3v9SQk1uuY+Y/80fmzGuggUg4LJlc8n8k7DgJyW3zvy8lbsUd370UMgCZbHt7viSfWT/iUugxnlt1qK/3prw5In6viWJqdua1JyZCRXJeLcgaHEhFD/lRWe5BQtbkvmll8KTeLXqQAVzdyXuSL9S5ogAkOnNdIfehbMR80AGPU64eREL9KVy6fVzZBBwi4bE+bWsy8oxGq9oqTPuJenYtN7LhVVJ4gjLJeRTZyHo/N7WWMhfyGqyRpCDJ+TfzUMxtImUqqEI6mUAztB7VFItwu6EMTRmVrM1xEraLC24Is7sJ59RKLhg3Ta925XYk0hjbkWb6EpbIGKwTp8Gjjc2POfPaHwqp13fErTFSk9lgbJrXMiu/pVUfuURNbJQQ2xC7bidkwfVkpUJCVOOnJQ5tspOz9Sskcim4Z6vt79FeYVVMIg7PdqKznVybcrTB5GFiz8xS+IHt2O1QVwYdXx/+LpIif5sNhf5VUFIZD6VIpieo7J4NI3gaSL+q7/Uo0o2j6l6EFwcDfNHLmHnmh412nVamZCe4bU0ROPLahsRYBJ7mtRDUMPeq4ptuSQSHtzUmiyMnnN71wpvCzv71GCQ/JERPbr0oL7gZScRyZnTjF55KGUjR99v1IiqGz5taq1HuSxkYkTdyhDUML8l32pu5Ohdwnju5pWt57VECqe3qZOxzOXJRRopIlMNzJELd6a9oezLPchKS7mgvih25ku7qbmo/GAeb/pTZVDE3PairE2ok4iYdExJM2WWSilN5oDmu5bUUZPJ+jplc+X+VR3LW1I8pHQ8Nhb0/Eg5r2EBbsvCiYmIk0Y3PpuRgVo8rVdCbHXFxHuXC2ps5hEeXNAdQ2fK1XZlRIEu50V3l1KL7Ru5JHI/NlaZm0TBku70nk73d1BEteSLidKokkcRrkV2tuSYErU5381cSA7vJL5s6bRXKh0O09VJTlsPaXOMmuF/yqFiXZvAseEnOF8LrH/v6bcBv8Qd35VKuZL6WWGTDDIdeLqJ4vb9FdjnYWehr6etwrHKbjtGG+IzA7rfp+Feg9k+3UtLTcDtI0eIytyrqQLD+G8eTrGmLeVqDpWePBp5dk5c2/wAVR61HiRyQFPT1DVFKer8Ppu+Ie5UeJYg8Z6lxc+SxtFXVFCRy0k7wStuZSKftdh+KVUv3rJHhNS+4JwB/Z3LyIeYfPkiSUOTGNy4LR66W7PNhTDzPIV/ib0qV92zjZIbXU78pQ3AX0k3NXP3DwYAqLLInb9oTW5l8KkNCrpiky3O4/Up8cfEYXPdnyTgVEUcNmX6mUWoxRhEgYWToG9Sa48EM77GzVdXV3tUotUt7SUT3Rz52TB9JtqKhT1hlcTdShHWH3ZW/JFL7JtvwX1T2+x+ljOGchxylFnEJalmCrjb03tof5lRVmPUldTZYZWNT5t+NBOFtQJf81S4rWSSXM7OIDyIVnawgk/8AuA4lviF9y5pSrwbqN+QK4qcaguAJGWfWe0VCCM5jLPO3/FWtHUAUQxyjHUCXhnbc30unaOho5psnqTiLvila3+BLnas6bogUdPaWkbmXUr0Kc44gfguN3p8SvMPwuKnAnibY3MlaSRxjHawOYy8iJaqPBk58mIqap4RLiM9vwqLTRyYhLwo5I6fP+8le1aqswkCCVo8rn/kqekwGeurPZqaIqiXp2sspJmkWmRQoY8NqRc6MpZ/+JVZ25fCLaK7w3DZsYromo6F+P3RxdLL1PsJ9gNXigBLjEkg0zbmponX0F2Q+yOnw0AjpqMIoh9yKS8mqhKfg8E7IfYniGIWy1ptAH/DB9xfmXuvZT7JaTCYRaKmb3yer6l6jhvY+koWHiu12XSrObFKPCYy4Ytc3qWcs7ftidWPpUvdMq8C7GtTgMh7Y29LK/OspKGLKDaXfIXmqKTtVxoijPMQz6ha1UtTjVxEDu2jrncZT8nYpwgvaW2K45IQEwHd8RLK1mLSiYvfcTKFiuJFfmb2j0rM4n2igpQLOS487l048Jy5M37ZqZsSCoueN2inFrnHwmsfi2NXSFm+30rM13a44zvjktNnuZZ/Fe0UlRUFLewBLu5LrjipnBPPt4LyvxxhcvCqqqxy6Io73Im3AstWY40ffcXxOqWqxoy357c/EulI4XkLupxoyMsz/AFeFQJcWaSMgvci6vhVFVVRzXyB0HuZVUWNcGpB9DEXQ2kQk5GkmxQ7L5HcjHa1qqyqgqnlvkYS7rVHrZHqiMWdxHO5lnvvBqOoJsrh7yWUpamsMZNrKguLZE1g9NxKFiYmJDLHIdot05qRHURVgkb9P+VUON4oAkUUbXD07lzs6oIYq7BjNwmtPK5llpKyWOoJ2e08tCFtyOomeQyPPp8KizSHJNruJ2tWNHUmxiWFiIT1/N4U7SDxD16UrX5eadjkeFslRWxP9s9ji27iytG1UJidVKb5/FuT9ZM9+r9yPDSDdm25A0NBS20xSOn8Njbc7v8hRYlM3BGNmYbXR0ddEICFjfmQIlNJHxLA6lXV0jwjwmJ7ne5TDmjpQMtLu73qmmmkmmv73fwoFHySKQnjIm8XpVo2UY3P1CyqgmkHrj/NknqiuujybytQU0RQHiSmeW1TqcX4oszXXOm6WnezRrvErjCsLeaXiPtt5IM2Q5qdxlyBvzK+wujcaawfEpUOD3VBOzXWtk5LQ4PgZyWsTbnR4KjFsidnMBkqJRd2YRMrWW1rJAhhCjg/YQ8yHxEmBhHDw4cD7srXIen8qj68/EvT6bBb7kzz+r6nWPbgSsA7SVP2f9ohx+ii9opzB6fEqHw1VO/Vt8xWg7d9l6LB5qLE8Gn9q7PYrH7RSS55lF6oz94rKl1K87DY9BhJz9lsTsPs9jR2wyn/4Gp8JCXc3/cuyS7b3icMJrLDtyKMtyEhVnj2B1PZvFarD6sLaiA7H10L4hLyVZa2Wb5Lqi79xwtOD1Y1LTx1ERxSRscRtacZeJZf7PaEKeoxeSLMYmkaILvDqS1FRM1PTTyv4IyJ1Q9gR/wDoJTv/AOInclzzV5EdUG+0zR9RKZjFGFDWlAEoTjEAjfH09I3KHFG8jiwM15Pay0vZvsHjHbA56mCOOjw0D/ExCqeyEPzd7+4VpKSi7ZMISmqRmm6eaKMXGj4zgY8SQiYsvC2i2+NYD2b7EzFFLWx45WCwlfH+x/T3/mVjR/2osZwOmCCWLD6/DQjKEKOelDhB8Q5DmuXLnpXA6sfS/U2eav3pNluSfFKbFJ5ZabIbtxiLWixP6fcnB6dF145qa2ODJBwlqN/J0auuzHYvG+2FUMOF0Rzl3yFtAfqJe09nP7KbTU4z47jrD5xYeFxN+Z1z5eqx4fkzpw9Flz/BHz2O1telCUjctNWX2FhX9nnsFQiLPQVFfL66mct35WtWro/sT7CR09k/ZulO7kQnut+peRl9YxQXiz18XouV/Z+aGOjbVyBl32qppIXvF2Z+a/SvtP8A2b/soxQ7KvAjpyNs2lgnL/kS8m7Tf2Ney5HKfZ3GK6LLdw52EwH83NcWLrceZ/o7J+n5MMT5s7NyPZc+eq0F3xLR4/8AYv2g7Dx5nA1fSg/7ek3fqHmsyX8/Svp+nmpQ4Pl+pxyhPlCPc2aHp5dKRdSWvk5LpOM74ea5duzXbe9cAUAHr53JDtfmuf0+FGBeaAHRzJkXydN9X1MjEW71ZQQZCiLLb80CSBMO7qRXaa5oQ3NkiHd+ZAqO7c0h9yK4UQD4tFY0Jx/Sh9yMerXMVy223J1Axu3XP3JD1EiKPRLTMtEDoFyfPJkS7b35oh5qDWKAtt+pIs0TDt7+aXU+RKWaneqHLLcL3JMN0Jv4s0YR3CWRW7F1hthzz79wqHZoqGwFitbNrmS4OttyQ5flRXCsXudK7YPBfy3JzgmOhAu8R+efyTvtV3csm5nTCOMZGnkLm1xeld4LD3OnOM/NDxO935LFuZ1KGIEobtWbu1XPZTIh2OnWkcrsnddufvd1O0zZY8bGfZTt6F32Gfazxv7k+NRJHpnt9SP26QR5vao3yG6xYvsiDh8g5tZuTY0MhcgfXap74lIQkDu1vxMibFHyLOKIrvUz7UrzfoevTogHQmPMHQvRnysU6oxISAW4QBbtco7tyYascSzZ7SdG2QNem/ZH9lfqdnRw0b1EgRgG53tZSGxQ4yzdgLLwkyX3pcd+gvncxZKZvPq9fJUV0u3uJ/avsLiPY2pggxGJgKojaULXu2uqP2f4FPrMWlrjE6icpSFrWInu2ph6xrctO9RheaONd7yXlh00p3j8EXhpcG3uUn2iO3N0gICLJnYSP1LZuZko4P2MW9TZJPHdybd8SlVJBDLk7MP0oBmjSuZahh/ZGKF//wBlIYWzyLcpIVUYvkpsONcOMQcITHqfiRiSzbyfSKSwfbKsadkJQ/lVmeKARmb08JD6ckdHi1PSmUklHDLnyE7rQSc8iXgpLA3VlQUN2um5SKiFxigDPkFyvg7RUZAMR4PSGT7ebi6dmxrDyoKikfC6f2g7RCpve+LIvCphmyfaCXT9O3wzKezuI55pcNy71bhNSR6ywcccukXtUuurMC/FKioqmPePDGpdi0y3XZLTvZLpIy/HwUZ16d+nwrvs72X5bel/hVjLVUhGLx0loNzHNPhiFIEQxnTOYNtYRPuuuVd/JH6JXT4JMpvZ3/MhGnPa2bjcthg2Idlva4jxSgqTp93EGA7T5bbS+pIpsChIWgo+PA3M53e9s1n+Xk/xNfwcH7MeMLiWTv0p2IbqeUPE28Vo2rsM9mKF6KHi33XbulEH3MJsAUzXE1rmRltJax6mX+Jhk6LH9TMmG0hdvP0pwpnLqYAu52sr+vho5Jr4IGiHLQBe60lOweHBCpZzxQLTF7QLncyqXVUr1M4dFGctNzIPIdv/AKJcZ7ea1eK0uF09PQSU0cXCna97TuNmuytMe51FhkwulEwlonqJc9Cv2prqLV6g+hjGdblAVQdmS6FRJdpktHBimHxzZS4VFws+oX3KFUxxTVcskUTDA5aDl0qY57fKCXRwSuMipeaUtGZF7UYkPi87lpsAw/Dq452rGcqgrQhj8LrR4r2bpsLClpMUgjoJagBlj2Na4/UufJ1ShOqOvF6fvDfY84eol3M2V3UkFROWmm5aMKHBI8wkeUpRe20j/wDamjjwsSJvYyuz6uMrWe/EBPporzMoeJIPPNJppOWe1XsMeH1RjGFOYE/ivuUyLCcLkiE5zcJT3Pr0olnUOXEmPSxn4ZlONJkWe1LjSZ6NcS2Q4Tg3AJ4Hfj5/3j3CtBgOCvS0tp5Tlna4iFo2uX0rCXXQgtqOjH6a5z1s8teaTa19yVx83zXr9b2PosWov9zooouGBZykxdWe673Lz6kpcKGaVqs5JQz6YOlPB1sc6dRNOp9Jl07Vy4ZnxkkIizz5J+2psE2ilt+hbPAsJoq6rIIDj4AMRfGr3BZMTp5QY44Yiz14rbbPCXzSy9Zp4Rnh9NjN8yPLHkMm5OJd+iH2gxYm6V6H2roaSE4qj8IpZmcZAgfqJZOkpaYqks2fhAN1snUS6MXULJDejnz+nvFk03KoZDLVnfRrl15pNvNWhUNLGA2Tn8QkHJP02F01QfDae4ls82OKuRyw6PJKesSm9oP33IvaDJ7tSWjPARj1vbd4epdhwkIyF9Nq5H1+CuOTs/tXUN1PgoeJxIwaBpeLl+Jd0/lRez1BDmMb7fEtXDhscYk7uxESdaljhbRrhzXE/U4rhI9LH6Jka5ZjSjnEeTiuERx/lWuejArm4bWugmwmDa/Dt/eqj6lB+URk9EyR8MyjzGOj5o/bHvHe92au6nC4ybRrU3DhIDMLmLWrqXW4mjzpen5YMqhmky5fqT0UzZ5mdo/ErYqWMS/ZsgOhAmJmZrs1H5UX9Gn4jX2Qhmu38SO70rvtTCJHttJSvu8M88m563IAoQFid493hT72OX0T2ZDT1TbdWtR/eEdovoXnoj9hbmzNqgHDw72tuRvi+wcJgfeAbcm7+ld9sfdb5+ScCjCMcsupOjDawswfEyTyY/4opY39kUqz/DyQnXH/APGUz2eMtPJCVKxHyuEkllh+iXib+yEVcZOWto/JCVUZAWrkpp0obswb6Vz2ULRezvWqy4/0Zdmf+RD9skzJmb5aIo6iUeedrelSwp92djdXUnOC+ZeIe9Hdh9Irsv7Z5XxO5K7dmmbtv1JOWnwrSkcykPcTPlmk82vxJppNvxJXMQ8kDsfu3dyLiPcPpUbiNyS4m7N2QRsSeIJFo21K7pyUbidRZrhSOLjmig2JXfr0rvf1KKM3ki41zJalWiVduRNuJRRm2806Enk6VFWh540uq7NcYtvw96MS7tC/egCh7Z1D0+AygLt+KbAvPsKp4KqaLj1Y04363A5LV/aNVMMdPE3m5OsPTE4ne3hZYSJXkuaXDcDKpnasxdyB2uYo4C3F9XcsxMTcQmDOzPROyl1KOJIiUPRSWhzUmlkMZg3PpyUBu5SqQbj596JICZX1RyGEbtsAG/7lDYuMeQJYpmNfOHpe1NU9QdPKMkbsJN7rkkuALQNwWMDjlzRPg88keYOJW+p9yaasMmuI3I3SDGKiH9lI8XxCpQAvh88bXuBW95ZdKmUcLUs9nVc1zETWqAdZPMZPJIZke7c6lUA/jZ+TeaoD1HBagy7NwR37Qmfb6SdPiVzfEo/Z7L/Z0hfvkEmR3ML813Y5ew4JL3ASk43bVG8XPuUoyUWUt23LVVexDFdcnQm7slFuttdJpv0p0VZKOYrckBE5eajkXUzI7nLkSKAR526u5IBK7RGO4ubKQ1OAhm+76U7onWyH39SICcU4YsI8upNHI1uTKyWOjJanYpmEubquucuSfimfl5e5Q+S17S3CZrSybcmDm383Uf2jRNHI92WlvqUKJo8g/dtz/wAy6RWtplu/pTI1Dx83R+0cTnlcqogIpHy13JEXTptTd1zlk9qV3vRQBXNzQlJtLmRIHkbuQcRFEnTK19E0cnVzTnE1zdNmXkmI4JdTOht8+pK5x5ojJ0qA6BWinerW5Rx5ap0M+XUtCJBWuTd31Loi/wBKVvS/USIsyH0qrMWEOX5Uemerpod1rZp188xFlSdGYtUt3kiu/km3979S0NEOD5ZIx6U1c2aMSfa7ckEtBP8AJM8P3J4y700Um7MkFJBwyMJCqXtDQtwjbh3i7eFW4+5HwWroeFn+IPIvUsMiTiOHE7MN2W+0THewswth9YctER3nR1O+E/qB+/4hXr2CfbJhXbSpNquRsBxGdxF4JN1OZfAb9H0kvHO0eDhHOVgOJ94rNywnC+9ebGf8T1XjU4n1fiGC09KJGZyXGLG1tpBk/pLvVQFG4hlwuEHeRbiXiXY/7Usd7Hvw6eoasoCa06Ora8Cb4c9Qf4hXrOE/aVgnbShCkhqPuTER5U1TbYZeQH/3LaMzhy4WhrFBalI8pbx8A2qnmrLg5NtUnFPaKMpAq8wMHtcSWdrapxlKzI4iVSZlCNkWrqjkmLOQxu9+1VoQ1JSm7R8W9/NSjyqCydtvpFT4B9nbTqWCVmt6kOnwWojcHqCeK/KzbsWqHs3TwwjHUT358hJur6VFDGHGnEOGxkHK5trJ2g42JVX4QSVFU/IY1pqkTs2Q6PEq/A5Cjp349Lnvpal7hL6S7ld4RWBjlcMEEFRFO+ZNTE14t9JLadlPsVxTtBJHJWtwon3cIOovqJfQfYL7EaPDQGOOkEf/AJ6lm5KBvHG8nCR4d2Z+yXEccMHqIyig+XNe+/Z19i9NgoBwKJr++Ug6l67g/YvD8Hp+JVsI2+HJO1faahoT4cHT8C5pZnP4noY+njj5mBh3ZOmw+MXlsIvTkp51ARjZT2R/CXesrU9qpJmJ3a0O5Udf2s4bE0kt3itFY6ykdLyRXg1tfXPIZHxGAB53PuuWaxLFAJ8o/wAUvUXhWbk7URTXSSy2EG3hl4lTYj2yp6cyPiMOW5rvEK2hhZzzzIua/HApZijM9rtra6zlV2wYXOw3uDb9YrI9qu1FOJEcc7b2Xn9Z2mmvHOXau6GNI8yed3weg452yqCPSRwEvFmsrV44clxOb7ves1VYw81xySOT9SqjxKSoImZ7f3rY5XNs0NTjHkq2sxSQqcnfMhZ+oVQ4lj1Hg8HHraiwB8PiIvIVg8b+1yomY4sLp2p4i/vZdxl+Xkk5JFRxOfg38lZIVxuLiP8AFQvvDjTcPPbn0l3EvLcG7UYgWNQSS1csvFOw+Ie0s1tRKSOpKS9ytdZPKbdnTyaOuqDhoRYAut5KjCS0ylfaLeH4lZYtiDUeHTzm7XO2grL11c1OwxO7kY2lJ83UTkPGjRzYsFPTX9RuPhWSrsY4xlqw/CLqoxLtFKLhHE7c9blDGQ5N77idYN7Gyx1yWTYo8NwXlb6c1Bqao6oyfwoQFiHPK74kFvDfR7VNmg2cjRjrtTQftOe31JmaZhmNn3J5pgtyyu8lRdBHuIvEgDKQ9H5JueS19H5sipiaznuQVqMVg65s/JOYbkJG5mwjboJJutkYndvF3pinp5JhJ26R5kXSyr6KRYV8gWjm1xF4k3R0/GPLiDFb4j2oOIEJDws5zZtSJtqUpSTTHNUPcReLwqSR2UYilsa6qLO1iF7RUykG4yaQngAGLIYGbqS+8mKOnAYoroRtYha3d5l5qMdRJVG97sP0tagB5o6aoYX4rRF4+I9xJmEeoNhCJ6e9cOleEhFwuRx05yS94XckJFWX2GYS8g5s7W/Na/BsD73z+n1LDUwz0p8I9wvyLxOvYvs57I9sMeEJBoA9lDaMtWFm3/mqcVROPz4CoezoRsLzMEQM11xbc0UlZGJ8OnjsDK15PUtTjH2Z4/GXEfh1X/lxuX/NZKqwupw2Syop5IC+NrV3dLgx/Nu2cfW9Tk+GOFIZL/BDr9SPb1eJCvYifPNnHzTFTSx1VOdPK1wG1r+73qR0oNqKtUODcS4oMQn7VYT7BWb8bwsLAnJ91TD4VU9L/wClRasqmnmgr6H/AO9pHuYfWHiD8yuawqfGKMMVw/LhSj+NH4gPxbVhF6PRnRJdxbmX7X1T0fZvEZG2k8Yh/F8kuyVP7L2Yw5unOO/+OqqftLqLcCp6ds76icRYfktRhtHJ7NRUUQOc9kcQAPVdl0qU/wDlbNK1xL/Zadn4Y5sWgednKCP8WQRfqZk521+2ysxSAqSmAaLDaNmipaOArQib/r71B+0fs/j/ANnOAUVTilBJQBirnFDxDtNsuq4fCvDK/FJZCKNn2Lh6jMnPg9HpsLjDkvcZ7dT1RkAZlr1Zqi9uxPHpgp4uLKRf3cTKPhOE1OOV4UlNGcspv4fD7y9y+jOwn2ZtCFPR0cUex/xqoR68/iXMlfk6ZNY/j5Mr2D7G1mH0ZRSNxayoe4/cPhFfQnYP+z7LXFBWYvLw6fQrMrc1rfs+7E4VgJFPIHtk4vpLI23P0j7l6bTVkFQRPU1DRCzXMI+a58/VzitMZv0vRQm+7mD7PYDR9m6AKCjdwgDkIxsLfqtWqwwfZ2I2PhE/uWcDtFTDCFO0jiL/AN6RXCo2MY1V0MZWVFgZftBfZ81408U83yZ78c2PD8Uegz4hTFDvjhnJtttjCsjjfajCqGnkeQ2pxB/2Yybv0rzXHu3k8g5PIGx/2sbrz3He2UfFPV5c925Xi6FR+Rhl69v4ns8vayiqnvpJ4Z8m0iLZL+nk6qq/tIclPfFUcAs91239y+e6ntRLDveRwi7rX5KtqftKkGE4oqt5Q7o5H3D+Zd6wwgeZk6qUj2zGe2x0cWUVQ0pd4i4/5V5/2kwXB+1l0oPHRYi/Iwa0Tf4hXm0fbaW8gnYyMfU/hUiPtZERDnmPib1CS6ceR437DglKM/miJjGC1OB1hU9XG4F4CHpNvUKhjt0fvWypsSp+11KeHVh3VAtfSy+IX9KyFTTyUdQcUrbge1172DOsy/2eP1HT9v3R8AaldrciDboutmQ8khHbp0/Euo4An3JAN1v0pO/SyQIEx221ss0tSXEY+T7kDBcXuHVFa6Qj5o2G5WAIZj3o25Lltr80QbUCoL06Wo02PUSLu5qWzWEQrXLuSQiV3hdE+1I1SR0t3euD1epJi+S4PJA6OpXbvpSufua5Jy1zyRYUd6n+JduXLe91wRbdkyLHQ7S5+0gzbs9qMB/3Yny3Odv0pgC4drtncKsaqlqKeEJDjcYpn4rF5j6hUWBVsMntJPxfwia3hZdJeq5Ot3IC3Fm3mutkOqY0cfbbzSYl0i7vCuW3KaLTExXJERW5j4kNv8kcfSKWpacgCkfbzFC8h+9O3XP8kJe7JS0i95AERi2jJXSe/knby807FVSwlm1heK4mUNJD3f8AkQmKQbswfVC0khFycR+SuQxbbvooD89HFTqTtNBSl/8AuilPTxZqgM0Uh3ci/gguPbo/5ltY+3TRtk2FUlvyTpdvgt1wqkLw7oxQVSMKIyF3Z/lXeHKNrsBfwW5Dt5H3YJQ/oR03bJqo7GwimYf/AC4+lKxUjB8Ocrvwzt+StsMk9noKqI6NpZZeUpN0LTF2iiqhdgoIxt8QgokmOUdmXskdzP1LGcFkVM2hNwdoxtsvLhkP7k9HmMJfhPflppuWjPFKQh/YMP0ugHEqS8b2O34XZXaIoy7xyk/J7viRNHKT9/1LUhXYZcLHHIX72SOswgmzaCYfzsqsKMq1PJ1Ozl+5FwZM9Gf+C1gyYZI/4cFRb87k7HT0QneMEv0mFyASkY7gy26N/JIo5Sfl+Vbe7D8xN6COxuYje139SdGPD5s7MKjHTQhmPRIPcY3DKeSSuAz6Q3PcmjKSQyPJ9XuW8bA6aSBwilijJ23GUb7fq3IB+z+vrjvp6mkn8xDbappFKUo/ZhX4gt0JAJjrk63sP2X47UCTcCIcvU9qiV3YHGMPIWkoJDu5FFvFTSRdzkY5o3Iu/ciEbSLmrmTC6iEiY4DAvko7w/qLnonwP3kAcshzb83qXSzLvfVlMkhYWHN2Ie5A8IkWjsp9v6Juf7Ixj0vl8NyIZD2+LJOW6/CuMPcnwydp/sKa8ZCfwnvZARXKbMVHJhNPYZ+3gbjJHlsIPCVyhaeW5GsbK7k68ggLiJP6khzzzu3IxILCzdhLuH1JopAEuadRZO819hXOLFlnqnQmKMR9yaaRsicGIhytfapFNT+0Wu7tcVyekWPvTX2NHI8jjltyThzSVFnHlkMBa1rzIrU9wYMrGPf03KOY8MybqR2o/oX5M38ZDt34ZA3fuTR53Z9JfEkElpc2EsrUM1+3Vi/etFjRj3ZjoTOUt+e5/TpqiqsiqJXbcOfmo/EYTLJ9zISmceb9Sh44m0c01wmSgqKiGmlp2O2I3ucR8Smy9pMVmpDgOtlKA2YXDO3l0qmKZtuT3JDN1cxWD6bFL5I3XV54eJGg/wBrsZ9nKL7wkEDj4RCL+BVYTPDdZ42IXUViAgI793cPqSvWkMOOHxQZOrz5K2mPht1ZnH6XUuH2uogldqiYootx3TFpmq9pLe64V0qh5CzyYfpTeLHL6IXUZF/IkxE8Z8RjcXHkWaTi8lz6689VFGou70fGe3m6rtw/RPfyfyY/a4tnm4iTeaeoiejqQnZryHkJbhUJ6oy6jS9ofbvUvFCS1khrqckJXFm1wr7RK3DTzeioKrJrWGeASEfeo9Z2uesrKqpegpoimb9lEFoB8QisvHMfPPvSOS5yXCvTumT2UT0v7t1VU5l42OGRDmzfUSfDGIy5ysH5Llnmk+VyNpmESd2u+FN+m9O/oper9Uv5l4OPDHozN9WSR9oLn1Bi/pzVDc4sTdSV3wPyUr07p14QS9X6ua5ZeljkZc4rvPVL72gLX2dxL4SVI5PcTZbkuJv6H0V/gYjH+5Zy3fEqfLNwK75IgxakFtQe75KkIn+kkDyPz8XpyWn4mMx/OzF8eJUeWbA4/uRRYhSX3O5/Tks/xP0ohktuzT/ExifW5DUBiWGD+0OW7vEQ5ISxLCpCy/G/gs14s8tqTSNdq1yX4WMf52Q0/tmDk2XFqLvkyQV2FRmL51B/Dlas0MzZ8u9IZBuytQuixh+fkZpazHMLkPZSy+ltbVDlxKk8EEg+WqpiJiEWfPagYmy79rql0mNCfWZGW5YlBdrTyfx6UJ4lH/wj9+qq+JuzzROTk2n79Ff4uP8ARn+Vl/ZaRYhHtzicfq6U6ddT2abvpVJ1WszuSXEcu5R+JBspdbkR5pxtO/Jc43/oopF78xQ3P3bVzF7Ez2rdr/ikVQ31CoLl+pK5x2oDYmFVNch9oe1QCkfIVzjIHsyfxvJ7kmqHFVz1DiyTVD97fmQGzLIqp/NFxrtH8KrRmuu5ck6EzC250CsnhI/cpUWQ/wD61UtVN6nFPhUdyDTYtxkf3JDJuVdFM4+PmnQqHLTPmlQ9jFdv6h5MSALtogqGEW9llfP4VN7W1HtGN1DZ3CD23KKMduGiWXUei45GsPiV5ixIeGfenerVJy80WaJWMALkxM/cpOEwnUYhBGDXE5qMRXFmyKKZ6eUJI3cZGe5iV0SW03ZnFKri1j0pBAbkTSymIC+71PzTAYXANPOb10ZSgF3CjAi/q5IAp8QxQ7maao8y3EjOnfDwniM/xZAttDd3+JK6AgPJ3ttQiWu5WMPZuvmAjeB4Iga5znewf5pp6EIyyaVqg/TA1yACpifc4Mym4dC4yk7taKKmEKEBkkOmAT22yncbflZGOKURaHHU4gfgiD8EBL6Wud1Ov2Lyel9nIQLsrPJn0GKjmVpktb9jnY+s7VYXWUeKgGCU9QIlT2wuRBl8Peyvu0/9n3tjgMJ1FPQR45Ri37fDnvJvqDmt8eXHH2yZhkw5PMUeYHJd9KZInz1ZPVNPUUMxRTwSU87bXilBwIfyumuG5Fm7/PaupSicuriAY2iL5XIXjfNOHI3mw5Jo5PemTY9F082XLmFuTJhpLR5sgKQB77i7lLZoPETfUnI6hxIW8Oah+0Xd1tyFpmu1dQLYsZZmIeVqimV2uaaKoufVNHIxGtUxSHbruSdAvPamAIbM+pOOXD0yuQTRIaTqtQFJuLRMDJc+n6UrtqVlfQZFr3IrvU6FcHqTEPXbNrJwy6dfypq60c3S4jtblkgZ1itfkgOS0kn5ID/UhlBkSVzCmCk3ZdIohJskrJkPac2b5oiFuXqTPEt70JSN5p7E0SiG0eaQZZ96ijM8m3N9EbEnZLJQ+a4265NBNb8kuNaWWStNCaJHSke0k1xrhRFJc+ee5UZtDhE5Fll3LrE1ybufmiYtVS8mbVHfl1Irn00XC5ro7X7yVmgnLuckrtUJ55oup+SS5E+QurRkQDw02PVkycYrUmSvaO1OH02MCLTvwqjpGUf9SyXaHsjV0ZfiwMV/RKO5iWpEt2mas8NxyXDSJmaOeI+cU7XMvLz4G/fj8npdL1GP4ZPB43PgsguWnSoZ4fPG+oOveK+bAMWAXkwgaKoz1OmPY/7lTfceERzFIzSSF3Rn0rijLP8AcD1JrB/CZ59hvaDEMNjGmqbqinNtI5Lrg+laGmF8QjviAvoJtyvpcLo5KjjSBxZS8RKZR0bzTDHTwOcpchFriXTCOWfyR5uV4l8WZL2WQeTWkPhVjhGG1eJSjHBBJPK/hDqXrXZv7GaztJNHLWRsIFlnb/qJe+9ivsfosJiAY6SELcttn/zNbtrGc+PHPKfPvY/7B8SxyUJK8CiD0i7f5l9B9ifsPw/A4wFoBu6uW3/1XpuF4DSYaO9h2+HLRSqiuoyjL2eSyVv7on6vpJccszlxE9CHTxj8yLSYTh+AjG84XkTWsMY7RZT/APbCKhhL2alYSFrWI3/0rK1mLcZjzO3d5qjq8ap4euS4n9KhY9/Jv3NPibep7aVNQGUjhYXWPhJZDFMegp5LB358vmspivaaSRyaD8IBbqzWl+zuuwyuw2WoanY8Spjsmkle52z6SHyW/b0RhLLu9SixTtJKQFm76bXH0rRfZzVYNWe1PWwsdfG9wFK9wW/CKw32h5YfihVIZDFVtr7jZZLs/wBrHpcbgAjtGV7H181q0muDnWRqfJv/ALcBDD6mnxynZuFKfs9QMe0QPwH+Zrv0ryDGO0jSNq9w+leldpZDxrA8Xw6U3M5o74yLulDcK8MmzqIwdwf0mXxLXHyjjz8THZq46iIWkdi8lSV9UWVjeFTeMFORcV2t7h715n2o7YVtL2sGC9goYTbYHjB/UnKVCxw3Zt6moeQIHu2kGo59JMsl277SVuBjTwUZiHGZyeTLdoXJXMdZ7UAmz25P0j72WN+0iTiVFAHi4ZF/Us3Pg6IY47ll2qkbEOx9PUu7ERMB/v8AEqvsn2foKqi9tqIzqZLyZgLo0U45ON9notZuCO278yY7J1DQ4ODG+28icVn5ZfMYOiH2mp4qftPRvSxjEB2bRa0epbebgkxNpb8KxHamTiY/RBraICTD+ZSHrpe6R7R5ape0T+KLPEq55qknvayEBP8Ah4VjcUrjqJCd3e53uf3krTFZjhAI83uk3yfLwss/Vkwnkz3KWzXEhgbyP1EpUNYYvY7MmQ2hmuwExFc7XEKk3ZYjM1uv6VHqJDIswdhtTE1U4mX+ZMSzOQ99xIRmlTEQvJLm7qfGNoDcPSoEO3rfknZaq7kzChmjCqrMrhfd6U1TyGRi0bORvyEWuzT9Ph51jcWQ/Z6Uecp9P5fN0L1gQ/h0WYD0vL4z/wCiqhodqaWKhAXqZGlqS3cCN+j6i/5CopyHNaR5CDcox6RXTpTp7uIzifpJS4cPkk3G4cuknQDZGaRxtYGdPwUdZWFmwbfi2ijiheM74j4Zj6U+GIVNKO92PXpLqWbv+JKkhitw2TDTic3Yr9zWpgB3jn0qxrsUDFIcjBwlDl6VAHMhHIeXpQmyiZBkLZaqbh9LPVVIRU8byyk+wfS6DCqOSoMYowcid+ovCvX+xXsnZemOP2alrTmt4kkjbw+gu5dMLowk0jX/AGOfZbhGGzxYnj9TFUVllwUxdIF/1X0fhfaaDDxD2M4QFtrDkxDavnWnxTB6oBA6upoJfVkMof8AVTYSrKe04q0KqLuKmku/p5rOWFTLx5nDlH0LWYxT4hcdXRtKBPqVN4fyqFUdkcEx6n/Dna3xRVIbl5RhnaKohAX4lpNzG+25aeh7dSla0uZeG7NY9mcOYG6zxn80Q+0H2F0VVcdMzwF3FA/+lefY39juN4axHTs1YLeHKw17tg/baMabJmAid7rjdWIdpI6xx4sQe/W5aw6rPj+REul6bMj5ErMPqcNlKOrp5ICbbvZR9t2i+z6vsbheNQZ1MFLPEbaFmK8+x37BcExSUmoJHpTf09Irtx+pRfzODJ6XLziZ832uOqj0+IP2ZrjrI2upZtlXHltHPxr03tJ9h/aHAyIoIvb4h8UTbrVg8VwWvoYpY6igkiMgIbZ43EC+El397HmXtZ5z6fNhfvRkvtXLAMJxfsvJTYo2NxWe0VtJHGQFTvf0Xd+niFaHCu2ksmJz1+AYNHQUpZeyVeJHxTjJuowBrWz8rtFnMB7F0+Hv7TWAFZWl0iW4I/pFaMISzHwj0ssMeKUnbNcuWNapeDEfadNiPaLEsRxHEMRrMUqqZouJPVTEZFf/AIeHpWZ7G9ia/thOfAyipYf21SXS3w5eJ16PR4OOMDjcc4PZVz2MXuYch/yr0XsH9n9NguHBS07Pu37txGXqLyXNkxpM68eb2jHYP7N8PwunBo42AWt/aPvmfzIv9K9nwqnbD6YY5I44hZtscX+pM4P2XpoQieeMDMcrBFuhLEZjmkIGN4hHMXuD9K5Mk6VGuNX7mXIY6BGMcF8p90cTERKbUjX+yVFRUQBSwQwlKYyyCJkzN4R5rKx9vp8LpggjoqaIBbedN+EZ/UXep1L2gpMew2viglYKuSnMXiPqLTkPmuJtqXg9BU4+R2h7TPwSOI2PLwydTKuxHtlxNLGiAeY+FZ8Cp6XDSzMyrCMSYfIWHcsfj3aRqh5Xd2Ex5EOma7Kic7yaot8d7YGRFwjYWfPaKwWK4xMRv+JYXUJZ7VU4n2kiJpAciuyuYcll6/HpJgsbIc9zGpOWUpTLTE8enG4Dk4ufvVHPNxLncrfiVTWYkAjlI9pDy1VbUY9JJCUb5CI8iUAk2aw+0j0NEIGzTib2gWe4C/6KND2mjqAMDOwi5HduZY5sWljhMNCEwycS3ZfJQhme2/N09ToWNHqGAdopKeqgdzd8j0kLwr07HYwxTDafFIustsi+esMxJyCx31zuXsXZTGjrMMCmkd7JG6bvEtMGTt5ELLjU8bQ6I+bohRB1d66I3L6he4+T8HLfzLoR/wDwktRRgVqsQTCiLK5D4kv3bkAFbdc/hRjaSBx0RdKBo7bqlbr6UQ5pCV2qg09oum5kktSfJO2F8KslWNPucRS6rWdkfvTr0559Nqh0bpcDFqVqeeF7smDMl3gycmB/4KeC9WM22uuFyT40s/fEf8ETUsue+I7fkpc0Wsc/0R/qQuOin+xx9+0vSu+xhbnf1KN0X2WQWH3LoFLba0hEOVtuanPSxjpmxIfZbi0z+pLuIvssitH3u/5Uijt81M+7zK253TZUZ7d3NT3U/sfZlH6I/DMh5PahGN1OCll5N05IWo5BPo/kl3UV2ZfohkL93Si2kpj0pk37N+aTUe7N2dNZkHZZButZd0Ur2N8uh02UbjrY/JPuKQPHIYt3c1wi/MnOHu5LrR69ClziZ9uQ0QuXLpFc8W5PFH5s6F6du71JbxK7cgBJhFIZLeSR05i2m4c+pWGG0MUwfigZ+rXaKrYKojw0NRWRkcEBGI7XIVKmGOlhsafhTu2oi939TKQeLezhYDWh0sKqqibiatkjYFH9kssQeOm4bG9qhPJqTJi1/VcnQHTPJYtmqgOUdOVZUxRNJHEJv1SvaKexKGnjmPhu8XkGd+RfUmhIBcXNuTeFBNI0h5+FKwoYue7u5pxrxMnbdcuWsNzs93kgea1UmDJgTVI8nt+l0Pt1aJcy/io8U08nQ9v7k7bOP95/JajSHfbqsX1d/wCKL70q7es7frUMyn7jb+CA5Kgh62UFlz98TjRlFmQykd19/h9KbHGKuN9ksol6hdVEQySSiMkrgBPqS2GF0PZgacGqKnEKiod9SFhEbfTammxJFfD2qxSn1jxCpD96nU32kdoKXoxSUtPGwlcrijo+zdOxG0VVPLnpcwl/Strg1Z2YroSAMGjiPO78SARL9SrUHwefRfaRj8xi51lPaXqhbanR7fYqTZSPQyj8UAr088FwqaxwwelublIUY3Iyo6Yi4c9FTW5W/sG/7U1AjuJHnNJ2gqMQIWekpjLq2wq8DsGGMQjPJTUoCbXfhAQktzg+E+0DOFFTRCMIXOMcLXWqhxD7Sqbs7xKeXDuLW7ha6a0B+rLvSaX2WnfgzU32RuQk8Uhe4bNqpaz7NcUhEj9iIwDmUT3F+lasPtoOMbnp6cbt1ouSsv8A83JBovaXw+IQJ9lzvc/0j5KaQrR5JVdnZ6W5pKeYPqjIVXSUPDHPJ/zMvZB+3gCIYvuuIjfwl6lWYj9qlTNp9x4eER8rmzLmpQnR5NwwESzZNBGxPyuLPTRbqu7TYdUTHJLgdIcpPdcLEJD/AAUKpxTC6iYmCggpSy/aA7oQuKK4JvuumsjiYL21Mh3KuOo4gkJ+f8VaS4tTkOTheHqJk5QYpTUoG74XR1tz3XTs+n9S021M9N+CiYmJ8m/cnRELdTcbfF5qeBNYbPQ047+LeLPcw+XyUSYgLawWjn1ZKe6qL/Hd0hoxYS5t/BNGNvexErCGGjmhJ3ltNv7skQUdMV2Rs5Lnl1S8HZDon5KkLJCylf4mTRx7izy+kVo2wuLg57fzOKcDB49ucjLD8tL5G66ByM1wh9JfwStbxZ2961Bdn7gzCQCu9XpRD2ZkkpJZweMooQvPXcLf/CS/Niar06Rl7Wt0a1K61W9RRxwycPO48rmtbuUWThieTA61Wa/BhLpdSGxXa5OiEWy0Z1K4b8wBvyun4MPjICc3/mn3hLpb4IGzIsmXWG4cnZWw4bSDbve31E7IypaMT53CyX5CL/CkU3Ba7l8k4NPtzsdW4R01uQM1r+JCRRjqzsJLF9UXDoP2VYjuzsSIX8rVYuUd+bZF9LIiFh0dnH6tqj802/txXcMhuyZ0Qi92u0VK2EWjOV3JNkLX6s4q/wAwn+3pfYyIuJa5LrE0bE1rkJJy27XJ7k2cZZ3khdUH4KOEVwatokxa696acjuLLcQodSbPLqW6zGE+ja+I6RbSbX6ULlaKDW3PNxS3W6utVmRi+iyCEt2aK7qQuLkOef8AJFw3t0fcq/IiL8PL+hFJ1JXPySaN+bpFC+1mR+TAf4WX9AlI43JcRxt1RDCZa5pFC5CWu70o/JgL8DL+geKKJ5O/O0h5Jtxe1cttLVJdTAf4GUe4jbdbvNc9o89yjOTCXWy4JAR5A9xPyFX+REy/DmSONaIvk3xJ2LORxy801DSyTSizgYjlqWSsoYeCQsAWrSOSzkljcGeMDI3czomL3pv3P5pwI+915Z1hsOqIhZD3JdOqABePz7lwoWz2snWG7mujlfkgBjgtdnkuHTtzbqUoRbMkTxt396AIXB1zbqQuL+9TRFhIcmSIfJA7IbRvz8k6PLNnThjc6ERdBQhIxbmjikcd+fRuXOC/em60gpaCokPwxukwPPsSqPasRnkLxmRJysm4dPThn4LnUMyuMkWKi41ZA78mYefuXHVs7V4Gik/emu7LNIeSF+pWkWHHG0h5O7COV25OUdR7PUBIwAeXhkbMUwiAnHkqILyTFp64xjcqioHK3hx2xA35WQBStSsR1FZFSj/wot5//PzKvlrpaoOGcrgHpHp/Smyo5B1tvH1DuFQBNqsUiqAyNpqoh6Cnk5flZQhrJ7SAJHjH0x7U7R4XUVzlYG1uZEtbg/ZGKMRkn6fi6UN0QZ3CuzNZixZszRA3M5F6N2P7O0WDkEgRX1n/ABT7vpFSsNjp4Yv94lEYx/uxZaWg7QYfTgI00W8dtxNbcuZycjSzS9nu0GI4TXRODtd02n0uvo/s922p4cNp5WyvcN4xHuEl8oU9ZJiFVsZos/U63WCFLQyickvd4d39SyniUzpxZ3A9/wASrOzXa6PhY7glLXh3HKA3/qbVeedpP7L/AGO7UMUnZzGJ8Bqn3cCp/Fh/6sioMYGZgYTa4eV3StHRUrSOJzyPEX/lttWNzxv2M6Lhm8o+fe1f9mH7QOyolMGGRY9Sju9pwqTi/wBD2uvKqyGfDasqarp5aOpHnFUg4H+l1+iuB4pRUYDGEsgyd8hvcnu0kPZ7thSFS49h9HjMHpqY2Ih+kua1h1uSPzVmU/T8cvg6PzdIuGOvS6a4l2v+ZfXvav8Ask9j+0BFP2Yxmp7PVRN/9pUtxqe74e9v1LxLtr/Zf+0HseMk/wB1BjdE3KpwqRpdvxBz/pXfj6zFPwzzZ9Hlx/R5YRNnptRMTcvEmqyGfDZygq4JaOfpcJ4yAm/imOM/mxLr22OLT9kgi7mdK57viTPGeRd4m1VYiSxNdoh4jk+rpriN3oeJdr4lVgSQIC59KeYmLu/moQl1I2ktfPRTsBMKRvciGRu7cq7q73ToSGL5JgTLuIu9KixyWiTupITMXemmB1y0SXHkbJNl7v3osexw8uSbeS0e73In5obttuW5ZiA4lzkiImv5XLpbmyytRD+4rUWA0xa6J8JH5Z/mQ9PJkTFrm6AOjI/LLqThFtTXvfuRtmQo2AJi8tqdAt2qauu+EV33akqUhUShyRPmmGktLTaSdAnJdGxk0Otn3onjYh06khzzzyRD7kbEpDRDcy706ap8xZNHl3I2FQFyVy4+aLqfmrM9RwCazJn3Lum3kmbu7PvT1HSz1h8OCI5T9Isos0SCua1HS08tZUDFTxlPKXhjZb7sn9i+KY5ZLWi8ED/3Y9RL3jsZ9jNJhcYNHTt7yJllLNCBvjwzn4PDOyv2P4jjVklX+EDv+zH0/Uvdexn2J0FC0WVOBl6i2iP/AFXqNB2bo8JizkcRybpQT48EJcOmy+ol5+TqZz4iejj6WEPdMlUvZeLBYReYGAf6UdXjVPQxDwma31Es5WdrODTHBPOJQG++Mul1jMR7WU5GUdObiPqLwrKGGc/kbvNCC9pq8T7RORE8kjWvz12rOV3aoBusPluXnmLdsLpCBpdw8rR2qmkxo5jvOTd1LrhhSPPlncjbY12ykk/Ed7B8Qj6lmv8AaSSolL8S7zJUlfiUUloHuCTa/wAPvVUeLU1DCWZ2kPqWta+Dnc2/Jo63HuGJZu52+FS+wHa5sJ7YUrSSOMFe/s5/v6C/UvM6rtU9QxZntF9Ldqgy4lLcEkTsJA97F8TJS5HBu7PoT7T867sxiLwt+PS2zNb7upeFBinGEJL7j7tV7hR4oGMUtLJLkIVkDCf7x3L5vrCOjnrIn/aU0jxfwdSvBeTzZ7lQ4x94U1FU674Rz97t1LLv2XjKrnOeotpzMjaOLqUD7OMYPFOyZtId0tLUGH5X1VjWVzRiUk8oxQC2shlaIrPGayp1ZWduKWih7N50dM0HAkYnPqJ89q+d+3kduJwSM37SP/Al7Z2h+0LB6rCK3DaQ3rJZWt4odAa+rvXinbgnJqM38zFv5K5Dh8jS9mKxpKQJHfaYW2+9llO21VxMaEH3WRiP+ZWHYaokkhKmZ7rD6fc6oMdkesxWtnZ2tY7f9KwNEveaZpOH9nvpza3+agYPnDh1OfSJuX+ZSMTk4PYelj032f8AVAELw4PQPk/LX96GRLwQ8bqOJ2nB3e4QBv8ABTMP4clWLGd0A3Gf0t1LP1Zf/V5X96szk9hwsdH4tXut8gb/ALi/ypPyXrwhrE6x6islkfvf+nyVWQvMSdq5Liz9SYDLkkWlQMonw9OkVynyE832p19uvhTGsmvSqRoFKVx5t0oe9Jss/eiteRxYGQAN3k9xKVHDFRnfWRuZ9TQdOf1JR1UeH/sGaWd2t4pN0fShipXIylmO0epyLqdABTVFRikl8j7W6R6QAf8AkkBRwtlFuPvkLu+lBLVbOEDWxen1fUmgFyPIGuQBZU8LFz6vUjqpo7LDNrg9KiR0tTNyiezvtUpsJjszukHLncijJ/7IHGcTc2d7iXeNv0ZiLxXJHGAkTMdw+pcaNrsm3ILWoYC5FnkytMPoZKqYYwyufc5ellFhjMpY4vV6VtcOoWo6O3xd5F1E6EiJSSLjs9htJHDLwJIiOIL3ufcf0q1qS4ICdPGOvO1lR0UkFLUjUMDccOUo7SU+pxaSQ82eIyPmVm5vzLZM52thioxCWn/Hja0xe5wLpNv+S0eCVE9VbUO/CiHmV1qy4xyTSEZyBp4fErZqiokhEGdyta1hHpQiaNMPaaelEgadzH0k1wkpMPbK0hvjOL4onu/pdY4oaggyZt3co7FLCeR5iXetLEekQ9rpCJnhq2H4JGtVrTdvK6lAXN7x9S8zpZGqGFnyHzWwwCOnoR4kZXk/O97h/Sn8hx2N/g/2kHJsNn1W5wTtsAkJgbXD6l4tL2sw+GS2po7xb/gPYSGXtJhhMJ0GI1VPL6KqO4R/Mywlig/J2QySh4Z9X4H9qB07HHJFCUEjbxsu3fD5Lk1R2Xx6jKmrMHhEzdyKcXciH8q+bMM7XYrDYzRDWCTbSgNiIvypjFftOxWMpRORqMBa04rOj6i5rD8evizR9W1xI9V7WfYv2KxysJsOqxwQRheV5as7Bz/wXh3aTsPBgdSbU+Lw14M/92z3K5p8SxiuhCpqMRpafDZN7yy1A2n9INq7pqYo6qYCohkGMOUsu0iL1CK7cTyY/s8/N28nuoruz3Y+phpAlajkOIs8ika0SfNen9luz8sNKb1DwU9S7bCzvt+pZzD6OWQCeSd5BJrtyvwkip4eHGYyjl1KJvYIQS+iZWUeIU8YvFiNHLL32sX9KpK6bGIQHiPHeW5uFuE/3Oli1VHS0+cc8cRl4SF930rOVXaCKow06SrjeW5+mTwF6hyXNR1L2oVTUPaLVO/W09lpios1Y9KQyQGwFnpp0rOVXaqvwkbOI2I0eVo3vcbfSX/colB224MUtb7BFX0QvZJBLmNjv/g6CHJEvG+008dNZxXkPMry8Qrz7Eu0jzXFFeZd5EnO0mPffByuAeywZ3NAL7Rb6u9YGvxTgyWA73fCgypzZbVWLNYZ37wfW5U9XjHEjydu/wAKqqmskmuc370wczZZM9yDoWOiRU1XGIr2UWWRxQHIVqDpZUka6nSJxZcbyzSuckrXEkAPUcjxyiTOvTewVY4mAuewXu3Ly1h33e9el/Z92dxPFqQ6qBhgowe32mfaJv5D5qZLnYg9D2EZZbhRMPVoqTEcHxbDaA6+nkp8Wowa6QqM7jiH4gfVVtB20pKiUWYyEn9S9vF1cH8j5/J0k17jW+H0rsW4snVXBjkUw82UyOojk1Z9q7VlhLwcbxzj5JBcx0uRFu5Ibm7ktFr5MwtB87Uu9COVvxJPmgBwfnzXbrVz552pDkoGmGBa+kkXEe7V9qbt1SbcrHuOXPtddeZ9zugblzTR5yHp0tyUM2g2yRHVGO9nUo8QnK171AEdNWRdXwrJxTOhZGuETCxSpIcuIhHEKjlxHtzUN4/NFa4jyf8AghY4/oO9k/Y6dRIRETm6F5D55uhHku9Pc12SvSJG8g2k35+JTIMUnht3MQ+lQRL5JxiuHVmUSxpmuPLOD4ZaydotljQBf6iUL257+I+V3enQwmq4fFaCO0mu3SCO1McGUS/ZxEQsWdpislggvBtLq8k/LJJY0ZBk0cf1JsMWMee74VJ+7aanhOSprGp5croY+CRjJ/Dkk+Dz11IFS4MMDvY042iPwqexAH1OTzZGLGnLXhtanYMaCMyfhNb6VcD9n8fsMVRPjdDTlKxE0ZHdmP7lUng9JCH4uI25+iMizR+NBlLqsq5Dkx6AoDHhPxc7mK0bfzKEGKPdmcQEL/5UY4XARE7TyGIl/wAEtyKSnwwdGp64i77TER/mhYIpUD6jLN7MX30w2sFOI/VuRDjzXZHADfELCoB+xXnZFUDpsuMdpJuOFpITNsxsFrhz/wAqn8eA/wAmbZpYcUwS8nqPaTFxucRYVV4rj0E02VJQRRRM+hF1F9SqJIXuLL/BDa+feSxh0sYO7N8vW5Jw0ikiZNiUk0YhYw6/lTsOJS0o5bSF921VzDbzf8uSVtrZ6j8Vq6tUce8r2LT7ygtLOG4l2GqppD/EABFVQC1w5u4j32opIwK14zvH4mtWXZRuupl/I0J1GHQx/hZmXyVdV4hDMOyNg81zC5qahnCfiRSkPOOphIwJXlb2op90lJheDGLvbb7Id36nJTHAoGs+pc/9Gf4kRNoneNSWBe7iQ+l+afxfGDxgIA9koaLhcyghsu+paPC+xdX2i7LFUUz4HTjHIIPUyVHBlf3ELq3jMo5GY+pp/amzpp4hs5ibpR9nagi1raSW7lbJarzFextRhYi9TjlCZZXAMEjnmhwfsnPXTE/t8IiO79swEX8UKFA5X9E6g+zHFKqw+LENLZc8kT32kmKbsLUccqerxWmp5xe1oxZzL823RaXBaztDhtP7BSTx1EBPqM7iY/z7locKpa8akJHpKGUe/h0trktC14MpF9jtWTZ/fNIV3iEC5K8D7GcLkseGokLLrE5Nz/SvQxoYoaGKSdihcmuaIepQTvj3nG9r+7qQkmQ20YOH7EWGQeLiMYjnoIxkRWq2pvsjwqnETlrJpS9IZDu+JaEpgjcmve75J2EimHJmP+CdC2ZSxdhcGp4ydwkPN7d0j7f4K1o8HpKEyeipLNLrcyIVaMVPQxCeI4hDQQE37SXq/KPN1FDthgeHzGNNishXbePA1pN9OYpithYlVNhNPFVYhIGHUp7WKVhG76R5rPz9uuz8cpcOvCoId12dokSq8apezGKVJzy9oMTnqD65KneshiWF4GJEQV7nbyva1JNkvT6NT2h7bUWPYaVJJif3cDNk0VG+w/Fcfe6wZdmYqoCko8UppRz1uuG1NPQwTHpUBGGVziBiSm1MlNS4aUNM8ZQZ3ERHcebpap/IXcIUOAtT1IcSpppyDMniE1KqcQaomI55wAWe36R9KpDqGhE/Z2YDkG2Qv+1V5Q3c3/qQSaE6ymkKf2c4RLPZIb7mFdkm4kQG0sY+FiWe4LDo20UIDwTF27vVuFBRaVMMkj3hMxC7eE00FDKIdEdxeIn5Kzwmlhhw8qmoa+/09w/8lExLEpKr8KNxGlDpEdqaiRshmso5YQid5GlD1RdKIRgji/DMxkz0JRgrDjcsrOWuiA6wytzZhL4UqRSyD8tQeYs5uWqUlY93WyjcZyK5uoVw5nIhbT8rKHBFrJQ77Ud3cSb9qe7/AFJcS63S4UuI3eCz7aL70v2J65xHN81c4T2iosPYZKigevL0Edok6pWk4eltw/JDpdrl/BTLp4TVM1x9Xkxu0y8xTtNHUXS0lI1IUj/sx3CLIKDtFPR0st78XiAUTjn5qktbd6UhEOTu35VH4uOKqjV9fllK7LM8Sf2k5Y8rgC1rm3ZeahvWNI+edpF6WQBJw+g3FDw2vIvESfa1IXVN/IfCqtLNtwrpTHJpqI+nNReG13VaSd6WGw2s6rU+z+jVdWr9xJCuPMRd7hH3dKmxY88IgwUlOVn/ABAuu+pVJkcgjq1o+IWXAvszZ/msngvydS6+EPBYVGLS1EpSfhxDndw422pwMWOMQ/Cj0tItnUq72h+Wz36IbnzF82Wb6e1VGy9QgmaCbtNPNSDF7PDEQvc0oNaShHilQTf3fiyIgZQDqHsHl7k0Ujlrm1yhdLX0av1KD+yUMkm52kcSuz2ujGok4t5m5ioRERav1dyG5xLmr/GcjP8AuGMtmrmJyfJxu8I+FRZZHIidjcBfw5qLxHt0Su+lQullEP7hjY8xW6u+fhToZFl81HGTzBdGotbLXRU8GQtdfiHyy5PuyTjC2XO1RfarR0zQ+1ON2in8XIx/3HETRHTq2pCLXavtUR6grcsl32x+Ttao/FyD/ueImWtzbaiIY7NHe7NQfanFrvUiautLI2f+Ch9JkNF6lgJnBCzK90xwQ9fSmPbD3fElLUHzdn1Vro8hL9TwhHDu63LRIcNkqIv2jCDv57kFxyP8Le9SAqDGUmDK1bY+kafuOLN6lCvYR6nB+Hcd+zLUsupWFBRxwgBjHv6mJF7Q+Q5O+qjnUGJ7No9/xLtWFRdnmT6ueSFE2aYrcnzUcpDEtDe4vEmzquJc+dxII5OI/O3pVSTZhHJFI8obJFpyzXP3Ll1y4DpC70rmFBdrydK7bzRYBkTd6V6aeRxf4UjkbmiwH2kf3JXXEmLrrfCSNve7XIAcYknmbPmm+luSASt55WoAfInJJi96jFJubVEBaoLJASXKr7VTcPCCZn3GbCrHiXNk21ZztjI4w04ZbXdyuUPwVH5FDhMfGxSmjYAMjMRtk6XQYuUlZX1U7sGh/wB2238qm9lqeWTEJayMGMaOF5zue3Ien/Uqhyewsndcf8ju+hhJJTaPCzqISnd2ELrR9TrXwQMw07kF79K7wfJ3U8KGWY7I2uIvCKuaXsvwQE6mRri/uxWbkiDOQUMlQeUcbn9KvcMwVqeUJJ8jy3Wer6lPEgpz4EbMAjuTrSN9X70vkNuiwabCqwCjnoDozfonozty+Ig5P/JOBhNbYUlJV0+KAG54ge2bL6H5/lzUGjo5K6UmiC7L+lW0GD8H9rE5F/xBda9uzLuEIK6GSbhymdPOPOOUbS/MKt6SSKMLLIyu5ETK04kdZFwKynp6+AfDUtcQ/SfNkwGA4ZUHnBXyYaeekVW3Fh/W2rfmFQ4NFKSl4JWGVD+0A3EctdR9I/CvTuzNOFOYScdzAv7sty86mw+owmMZJ4GOndtKymfiwl+ZuX5lf4BiDCF0dTaXda+1TQ06fJ6pw6OT8SNmpS7yF9qjQ/aF92vwopWrAB+ome1ebY72iq5JMuLfGTeHaotNil1rSZf5Uu2vs0WXXweyQ/ahJVbGpowP1CamQdqjqrXCa0u6115LBigRxC77rXttF1YU+KPsOA3In5fD+VS8a+i+7JnsNN2orMxyO8R9PUtDhXbapp36zAvULrxOh7SVdLKPEEy18K2GF4xLij7JGAR53NasHhT8msc014Z6bi3+z/biEoO0mAUOKCbdcsLcXX4ua8x7V/2M+yXaQCqOzGKy4DOW7gStxov82a0NGNRHa7yXh3cPpV9TYpPTsOUtpJdvJD/rZvtDJ/2I+Uu2P9lX7Qex7SyR4U2PUse7j4Y/F2/TzXktXS1FDMUFXTy0c47XiqQcCH8rr9Ex7UYhTnm1RID9xC6g49WYV2siKn7S9n8MxyItrySx2y/rbVbQ6nJD5o5Z9LifwZ+ezZ+pcArvpX132h/sr9iO018vZvEanszUFypqp3lhb83NeSdrv7Kf2gdkwKeLD4sco23cfDJOLp8Q811R6nHP7OOfS5I/R5E0jj3XCnQJi5pV1HU4XUHT1lNLSzjteOUHEmTQdPwrqORx1H0rre/cm/H8S51aoEO7l1it0ztzQNl3pF+pAEiPbrm35k5c1vPcozF/gi6rWzQA+UjJsibPPRNXeaXdk+1VqA7daXcuXelNjltYnf8Aii0EulGoDgZl8KPbdqmwHX4SZOXPtUgJh6vCul0i7uubsu9D0trkgA28Oqc4n1JoRu5ruot6rkAPj706G5v+1MNJbzRcS0tFSYEwC96dEmG1Q2mYhF3SKsC7JlpsQ0TL9uWiEi8SivVe9P0VPU4pMMFNEc8peGNk7iKhCV1uSdp4Z6yUY4Iyll7hBrl6V2Q+wXE8WKKTEJPZ4j3OAdX6l752M+xvD8BBgp6OMT/4hbiWU8qgawwzn4Pn3sj9iuJ40QS14eyxF/d271732M+x+jwsAaGjYibxE25en0uA0WDwidQ4aeFRq/txT4fdHTgwC3i81xTzTn8D0IdPCHMydh3ZekwmHiyFGZBzHpJk3Wdqo6UHeAAGzxelYeu7YPVORnJv+e1Z3Fe1DyUpyxyMIg9px+pQsLlzI0lnhFe01ON9rohiKU5byLpufaKwOJ/aJ/vZRNKF3pzWQxrHHroZIwkf33dyxc1ZFS1Lu2d/rJd0MaijycnUOT4PT5saOoAuJI4i+5gJZrF8QOqivB3C1yF9VlZu1VsWd7mTc/iVefaA6gC1tF31EVVpGdyLT244SzN2LcmJsa4xEzNb9KznaHFgEYmvsv3bf8yj0tZdCR59PMlNgolviOKHHGT58lnMdxp5JwlZ9swX/Dn4kVbVHIBN5/F4VnZZONQBrdwZHH8rrKTNEqNL2ewmr7XYsNBRnGBNG8plKdtot4l6Xg/Y/C8LhF6o3xGcOZFtD9P/AHLyP7Pcc+6ftAwiQztilMqcxH0mLj/javX+0/aTC+zd719XFS87IyLeX0ilHnydHhF9HjTk0UMDOAhtARXk/wBpcgYb2gxZ8rONlK3h5qrxv7cuDeGBUxCTbWqan/SKyFX2ire0kvteJ1D1FQfMi6bfCyptfRGpbdlftIreytBiNNTQRGVSbHfK/R+XvWcxvtRiHaKpI66skn8os9jflUDEai6bZkItzUCIjGYTydYbGqVlrTEcfJ7QzXO1c3Go6PxakSJpgyFwjtUHtBNxI6VvK7/ShFJOzmBVxYTiZm3TYX+FwqKGf3ZLMW5zmYbv6v8AUmsTG2pHLxAP+CkVMfDwqij9bkaDUssbkccBoKfPvH/KrGvrIKOggikdhJmbv3cvSqHHpmtpwZ+llAho6iufMGc/iJUjPW1ySKCE8QrL3ztM9S9LKTjOIe2VxmH7INkY+kG2irQYQwfBCkz3y/hB7/UX+lZiaTiH6Vn5LTsQlcRO+5EHWgFHpb33IYwaktRZn5oG5IuolIpqX2jeb8KnbrkVFgUdG9UZMzsIi1xmXSIrs9Q1vAgb8LPq8RpSTPMXAgZwgz0HxF9SvYcNp8Ho4Kmb8esl3BHlti95IJfBU/dZ0sYyT6SnqEA9X5vSlLHIJ8SR9zbRHyVsdQdQfEBgEM/EyR4TV4oeccfzLwoqyNmZ+TcQ6Nd8K0GG4CxU4SmzCT7lBxLA58NtkdntJKjxiSPR89vvT8eQdy8FzUk2GgJm92fIVVV+IS1jhEAOMXeeS7NWSVRC7u5D8TKJUzPIWQNbr0pbExQ7VR0wmMcHLLfIT80dFhr1Rk7M4D3ackNHRvUc2bTmrS56UDZsxJ00gbJUWExRho95Nb0O1y0X+0VXd/8AU6IayAQtDjxkBj6d3eslDiH4mcjNuWhou00sYEBm8oE1rRyMxD/NVaMWmO3RzRjOcD0URPsLO7P6VHKotPIHvH4k0cx1k18puRZaI/u2pkDNojtz6slA0iRDUMTizvbm/iWwpqgBYQ6hy6hWAljlh5s4pyHFKil6JNvwq06KlGz0KSop4QFwdzMvD5Khq6wJJs9blSjjksnWe5/ELLoVjk+fWQqtrMlDUuIqhh1J39SnljR08YxxSOJNuu9Sp6OneqivB2+nNP1IwUcPEN+Fa3ST9ScfAMKpxKWY83d/qTAYtwSvM93pzWfq8Wkk6GtFKlpZaghOc3Ae4S6iU7Fal6faqsvF6S+KVn0ONyEm/MjihxDEJDkrKmaoeR7juMrS+okNHSxi4gG74lo6OjYnFp2kgoh3SDluL/8AaVr/AGQWOB4Hh9PDA7ynPWy8hHopw+L3kt9hsdtgcPY22+TpWIo6oBxf2gwukdrgij2iwq8PtNIMpNIzFHlpb4UNP6Nlya+sxY8PImaSEQy/ZizLP1Pa6SGQsrd3hHaKz9djTVDEY9WSzOK4tIIlkb391vUsabNVUTQ1eNPVTEckrach9Sr8Z7Se0Dk7WG3vWTpsUlp4Skc3/Myo67HnKUjNntJ9PhQ1SMm2y+mxB5r3A97cxLvVbUYlLhsvt9KYDczjNATbJB9JCs/W440fLq/pVJWY1LWNkb2ioKUTQ43XQYkJ1+GDwov7+hzuKB/hLvBZCoqgklubq70dNiE+H1I1ET7ul7ulxfqElGnHhyi4ZWHyRRsojsmRXe9RzSKS4ckFuqpIo6n6DD6jFKuKmp4jnnkMQjAGuJ3QRU5yGLM1xOvb/si7E8OUKyoZglK3Ii8LfCuHresh0eJ5Gen6f0U+vzrGh/sr/Znjjowr+1/aOmwkXfTDaNhmqC+EiusD+a1sHZv7IuzoTwVGDtiJFlwyqasiP9TWsve+xmB4dWQDSVlLFPAYPnGTXCvkX+0t2TDsL2wlw+CR+F1Q6+B9wr5b0n+oI+p9Q8DVNH1Xrf8ATcvS8CzY5Wib2nwP7OMcnCfCqf7pnjmtejCruCb+Ov6Vku0H2kYph9eVHSO1FBS/hR0kTbQFecjId1+b59yscek9oqaepeVpTmgAjte4hJmtyf8ASvt6+j89p7WzW4P9pmIQ4vT1rNGBg3CmAdozC+0rvykpGJ4l2ep5ZaaCgjiI36r9wLzuGTgnd1W7mT1LHLXTFkzmWdxl5N5qdCjRVNZPhNaUccjnF1ARP3K0w/tlJGW9nElnJoTjMWNnIcrQLq2oBHhuToU5RM5QhI9Jw/thHJoZtcrqHFgm714/TyGL5s+5WkGKVEJ5MdoiuzH1Uo+TgydKpfE9YjqI5BuvZPhIxcty86o+0h7RfO1X1FjXELPJx/eu/H1SZxT6VxNRcl4s2VXDiDEPPd8SnhVBII5Ou1ZYs5HjaJGov3Lpc/8AUhCS5Fcxd7LUzoMS05MKQSPH0Owkhu+JJ+nRAKx8ayQR1Zv0ISqDLXQk1qWiWt3cl7S/cO3bbzdhF20tSOZrRZmYfiTRi9uvSkHvz+lSUrQ/DlJseNy+IfClNG0b5X3WoCmPcwbAfwi6TRyE+jOg0Qrtc80Ikj4Mgl0Ok0J3C1j/AMFnZaQP7121trspAjILZNTg5erciEZyLSlj/MyLHoyLdcOWb2rpSSlDY8j8LP8AZ57c/pUpo6j/APR40XsdRJ/4N7u61LYrtsrrWy+nwrl3c+RK3bCa2QrWo5CL4WdE3Z3ESEX9ils6eRKditGU12mj2/vSGYxHLN/4rQxdj8Ukt/8Ap8tr+LIlKDsDikkQP7BJu9yHIfamzKhVSwvsNv4XKSOKVGdzuH/+MVqafsDiEf7XDpDH1DdtTp/Z/i5XcHD3yb3v/wBqnZD7MzH/AHlUbsuG/wBTJfekpDq0dvyW5H7LcbIRkkwojz8MZbv0q0ovsXxCq1PDiiz5cU7UtolLBkPNAxBs90EZaIfamLnBHovaaT7BwGIuOFtviGQdymh9ivZ+GmJ53lKXaTiLiWX9SO5E17Mv2eDFNGV2cLLrVEQ/+HuXu/8A+U/ZuMRHhHc/vdNh9lvZyPpp5i18yTsy7T/Z4X7RHJd/uz/SpdHhtRiR8Onw+oO7wixL3el+znCISvgpCuH1d60dHhMFDGIQ01SBi/hPb+lJzNVj/Z4Vhv2V9oMUjEwwyUQ+I7Vbx/YrjJWPJBkXp4i9tAZ4xyNpgF+REVqGWoelAnnq+EHU/Embco3kbaxieUUf2T18IiDwAZfK5XuD/ZrLJPZK0dKLcyIFqz7WYRC1lTjdMHit4lxfyUf/APMrs0MUryV7mQA9ggz3GXkm2CotcJ7E4dh9pRgMsudtxMrampYKqIXYwsdthjtWID7asApXB6egrpdLnIzERH8qo6j7aosLw2ngoqQePFzlka+7W7aKVbjcoo9RPAQIxykOV2+MUpsH4eh8UxFtBz6V5If2tY7UATPXxgMjZlGGQW/DpyWdD7UsXw+Q6ymMbqe0rzMj5p6syeWP0e9UeD4dUHxa0Hpwj3cKIL5ZvcJdyi4zQ47HSBUQU1H2fwlmIoyGO+Um+p9XdeMD9sXbWaAqv70iw6B2uYyhAb/ozHVdw37Tu1PaqQ4J8drarhhc8eYxD/JGrDuQLTE8NauqiqKjEK2qlfxexESpsTw+OjhEIDrqjTURay1cwzt0dQ0pRs9TLC+vHO5WkX2pARyxz4dT1TwvqIuNv5SW9cHM6Mb901FZq8kkHxGDkX8lXSdmZyLPN5buZZcl6RWfbRhFRhmI0kWBRxVFTAcQSi24CceoV5CUk9lvHK5m03rOxNJLgtv9mfOQxH6EMnZ20dkrFl7lrcb+0Ls9iXZcsPpuzT0WKcFgCujk5G2Wtqj0fabskVNE1Zh1fFVDGAGcU1wkbDuL+KYUjOFRziAB+GIjy/B3fqTZ0JkAO2Q8NhFiELf/AI60VR2i7KZjZHimQ7tzsmoe12DUoEFLNiVMRbntZiFPWIGe+6Z5pcsnMzfXRPU2Gx4fMT1MTGQtpGT3aq5PtZQSaniFaflfGygFi2FTHm08xG/iKNUkhfIgYlXMQ2RhwAbc4xtlmSo5ah+TM5F8lpZcUwuMiHcfhuIGUSfEsOkfLgOQ9xdKgzaKLjXeBvfcuFI/eys3qKAnLKM/4poyo5D1YgH4XSoCKGVpZuicW9e5SoqekK7KpYB/8xk991w2Z+3wF++1MOSv1E+a7rdopR0MEYZhU05ZektyC2nK1hn3Pz2dKvj7CpEf81uXvSYXt+FTRoY7hdpGt+LvQSxgJ7J4zHPq9Kl0VQ1DC8hZdI95LsghaOT/AMkUs0YtY8gl9KG0LB/Ej3f0pBqBFG8j6J0qc7snU2koT4fEiyMC9LqJOQCJZyMFvh81dIz9w22Q9a49giLNk6acg/4l3w5I4oXqGJ4zYsuYosoV3dqiYn5dSau3Cwv3+XJdPaWaIkBEIEHQhct3p8lxyZNGVw6aItFhvNu77ulIJDK7mn8Ow2fEqgY6eNzN/CIrRj2DxGlo/aKmNwDO20mtXDl6vFhajN8sSTM0I96MRYi0ZrlYyjTU4HGw8Uwe1xBVs03gYHARfX1LeGXctI6Q6/CkRdKYci3My53/AOZXZVEgpGz0ZkmK7uUcc/8ASiEt/wAKpMKodu7m2pFJa+ebEmhLd8KQl8SVskO67vSfP96aaR7fUWaVz3J2DQ7tLTP8qVzfw9Kack/S0slRczPaLM+ZI2CtvAdNC0x25/8AqphQtlrl6dyrIyOM8r3tz1t6lKly2tm/qFRtZWjiO08fU7s43clwMoxJ9E0Mz25G3yTRyflTYJfsmtM3e9qYlkEe9R+JcWeSC5y1zSCyQ0wCO3xIRm3aKP1edqIB3Z6rUx9x5q0jkyQ581wdur7k0dQ92TfqXjnrki627VkwUlwpniFdl1J2IeHy3eaAHR8/UjEn79qC7vd7fhQkTD3tb8SADEm5s7JN8kyJfpRlNdqgug+JouakxPmyau2jl1Lv77kAFd1aoh6s2TP5WTzckAOgT3ZNlasl2xmaSsAGzGxlrgHb6lhe0hOWLzhk+3wis5GmP5DvZ0uHQ4vI/wD+ikLfU7iypLrS1yVzRw+z9nq95HsllOKwC8QsqgxtbNcyqzuYorCqBc2cos9beq1arBML+/AIKOSMRbbwyff+lZUxtES6UoaiSnMTjkMDHkQvuVNNoz4vk3+zBTGCWm4RjzMuok5U1gSRFwM5yy6RZZyk7cVchWYiDYjB07+sfpJWVHilJiX4YS8Au6I3tXNo75Ka49pH4ZyFkezzEfCpXsbR26upBU705b47fq70F2pLpSTOd7Frh+KBRgQNHZ5/Ep7Y9ARC7bS9KoAjfvbn4sk9FRuRaut09TJo0X3lBtc87fEQsmKnFKcRJwdy+pVgU7iPPIfSKmUmGhUbNLrtSLxK2yDlBjU8NTnR1EtGRbXIOkh+Ja6DGKaoYWxPDopbsv8AfKF+DMP5eh/0qLheD01GBSceMjy6CBSmKCTSNxLS61Qkpl20TB7Nx1hieD1seI3bvZJX4NQP5X0f8pJgYTjr/Z6mE6Ux5jIFpMgCNh6G3eoVPixYxh4deY1VOHhqXus+kubKXjrwUpJltT0MAsNuRE3iVrTUNPtvzWUhxbDpj/3Kono937Kr/FAvpPm35hdW8NRUQsJnEZRFyki/FD9Q8vzLLU2SNZSUtNbY5uY/F1MrmgmChe4HuL41joay2h9rzf2UTtefqAX+pKHtYFphGBTi21iN7A/6/wBKnUq0j0+jxxx1s2qyiro5tXK0nXlEXaqcpwMHpBiELeENwld8Jf8AtVtD2qghsatB6KU30EjuIvfc2v6hUVRqp2eljT7CcH/S6rqyoahLJ5RI8+nxLNQ9tKalOxqn9bXCX5lCxDtRQYlMRh+18RepOMOfcS2bemxynIrZdtvpdafA+1kdC4vT1Nl3hJ142+ISZ3hJz8WatcHxCHji0jsQl62VS6WDRWPPK+D2bF6fsx26pBg7SYPS1t+3iEA3t+bmvLO1f9ivshj19R2Yx2pwifugnylh/wCqvKSSAbWjc7fr2irb70q6ERkikch+JcnayY37GdLnCf8A2I+Yu2v9kv7Qeyd8tPQRY7Rg13FoZGI/0PqvIMRw2rwuoKCtp5qOcXtcJQICF1+iGHfaQ4kIScQSJuoXuElMxMezXbak4GOYNQYoDtbdUwte30lzVrqMsOJo5n0uKfwZ+bZZWkhb8y+0O1P9jfsf2mE5+zeIVWA1XU0Ev4sX/VeKds/7Jvb/ALIjLPT0DY5Rhu4uHvcVv0c11R6rHPizlydLlhzR461vvRXWtkydr8Nq8JmKnraaalnZ7XCeMhIVF4n5l1/I5B275/lR3N3poZP1LnEYi5IIHSJdHLzQDnzRe5ABsXvR3NZ8SYa3zTg5jqgB0i3D6UJE5Ll3uXR6i1tQARf1JXNdq+5kL9WeaINz6/pQNIKLcWbozJhC3xILmE9dqew/C63GqvgYfRy1kpbWsG4RQUR+I/f+lP0OH1OLTcKiglqpX22g1y9g7E/2da3EDCoxmSwH/wDDR/6iXvvY/wCy3C+z8IBTUkcAs3VYoc0jSONzPn3sH/Z5r8UeKfG5ip4v/wBGi6vzEvobsf8AZTheCwDHQUYQAPMi6iWzgo6PDx7jt9ygYv2sgoQ1ljgAffaudznP4HQsUIfIuKOhwvDYieWRxMGuAhbbn8SYxHtZFSx7XaIX5FnzXl+KfaNFWGUVMV48mPNVcvah6qAqarkY4n5EXUBeoULp2+ZA+ojH4l32q+0AyE2pZ2lNtzrB0HbCXHJjvlcZwz/DLxfSq/GKy2EwjO0xe17e8ViZaj2eo47SOJt6dq7YwSR5sss5vk9Hqe0TQmV/iWexXtVFDpIdw7elY+sxaSoudz/U6ztfVPxC33EpbBXI1uN48ccx8Lola9i+FZSqxSUpSzzIk7hs3tlKPE3FC5CwopKUJISIG3epK2x6pFXNiElpMz8/EXUq6nxT2OpIDe+/1Iq+o4cpMb8lU1BNJKJu/JvCsmy4mhxqoirMKiPW6J371X4diltKQPutdVYYpHJEcbmxBkQ8+9QYaxrC1+SmytS+q8WAbzytLLRUJYs3BlB+l3uVHUVkl4HxDLO8XEn+JNR1Bi+f+ZQ2brETyqJI6gZ4yeI2e5ije3J1DkqJKqrKSokKeUvHK9xEkUzkGa5TiMk2bttUmiVD0IvyyYs1OAjj06UNNDLXEMdJBJOfpjC5FilLPhc3s9TkE4sxOIvdbmgiiLPC8mpP+VXWD9k8QxARNoPZ6d/7yfxflUr7PBCqxWqkOIT4MOhE12T5rdVNZT0cfEqJQiEfFI9qqtiyil7I0mE4RUSyOdROEZExFtFvpFea4qV1RAy3OO9uqSqgnoqe+XitbxfCsRUwvJUcU3YRDkI+JSikNYlGRVIA3e1qm4lTnNU08cTXRRRjuTLVDSSibx3F6l2sqrQsbqdFk8keoIJps3bpU+mqqiqqIogfedogIqpEm5K2wovYwnrc9wNZD9b+L8ooLaO9oqppqzhRndT0zcIff6i/Vcqjh3DmkRbtX2pziNbkG1UCVC4bbdUjK0depDxCv5IWJr8zzIUIocp6fiMUkj2xDzL1fCKdtkrCGOCNxiF9B9KOGN6xxjzYfCA+FlecYMFhEIiYZS3MOX9SCG6IEWFvSvY2XtAtcZf8P/1USoJ87r3O1+ovEpw1AC2huVz3P4syUGpL2iQbGe1m80CTFBUHGxZSWCrXD+0FZTtZFIwjnc9u278qozjk7mUiipam4TyNtfJH/gnRso+0kVdTFFVtHytusWeqRgGY84nt6mIWuF1IGlARHnd3pqoEIbnZ9q0ZCVEWoFh6Gcfqa1Q3E5KgWBtytrmkh0NjJ+ofJXfZvDaT2j2ivw7jwEOXDCbhEXxKUti9qKmmp/Y4iORm+pNVlQ8kRODOS2U2D9lK47IMZqsJlb+6roeMH6gtf+lMy/ZvilURHhVRh2MhloNHVhxX/I9rptNfEKTPP3zIrR3F/lVjQRmJBefyFT67A63CZhCto6mil5fjwEP9SkYZh7VVxk7Wt4hUJcjaNPg9PFww5EWWpZdK0lOXBHIDucvCSylPRvxQYJDAOl7VeVNLGUQNBLIRd93UuhI52mV3afEIyB4DCM/O3basTLM5OVjW3LbzdnY6hy4jvf6lAk7H3AbhLb9TKJJlJGXCRxbJ3TzVFojk7XCp82BxUJEEs2/ut71HDDY7OJI72+j/ANyKoGgArpRbOLK7pu9KjVFZLVELGb1EvS3uThwlUS8OMbAbc/pZNe3R8D2eipzDN7TqpOo29I+TKGTQoh9nML3Yp/6WVhQQyVBlmb2k9zl5qvp47uWdy2WA0IQwRaPc5a6K1GgbLClhenpw0tLLRP1edkDM5Fm1z3dJOnzjCSo06WTZyBxiM9gE+nwrYwvkKg4sMt7M5G+1i9ym1mcNTnOx39Ta7RVXLi2htA73DyIW8SqsU7RVEb8PiXGY2ncsnI6YQZf1mOQRwlm7EZch8lkq2uYpeLK5gJbtj8lU1VdINrdWajFVfh5yncPdqoczXQexjGOIGTHcKzc9ccmwD2ocQquNMTse1Qrru/8A9VldgoUI5tS1TfUX+KIx2id7Fd4fSmpS7mfqQjUGUt2TPtFOQ/jAUfi6gTCQZi+bO4rUAtelHHCUkmTM5EiYd+bZq8wijYTGR87vUpk9UQ3zRadmsDCnlGWfrbl7l67gOMmIRNHlcH9S8q+8Ap9HPd1JmbttJSnlEf5s14PVdK+s9sj6H03r4dA9j6eb7TKfs/RhK9bGBcmEzty+pfMP2wduj+0DtlUYhe5xCzRAXqy71msYxyoxScjllIx8Ik6q1j6b6Jh6LI8y8no+q/1Dn9RxrC1SF7kbSOI5JI4qcpNXe0XX0rPkAIYZKiQY4xczN7WEV6f2d+zsKGIJ8RcilK0vZh6R+rzUH7OqzCMJcnqon9vMrQqS1EG/5fUvRfaI5ORsf0uu3Djg1cjy+pzTuolDW4DFMWeTe7TpVDXdk7iIwdxL/Mt0YtkXqTBxt/1WssEWcsc8onm1T2fnp9MlA9nkjlyytXqEtK3J2uFVdZgMFRc7bSXLPCdSzWY2ETHdoralkcfG4o5sJkp7tE0EZxmWedqypxNW9i5grLgufP0qZDXSCw87VSRFby2qZDVebXLaEzJwL+nrG5ZuKs4pGIR33fCs1HMxCpsMnxuu7HlOOeIvhL33CnAHiFYyrIahy77lKaq4Or5j8QrrTRyuFFiFO1mTm30pcFrbc/ypinrGm+oU+3Tl0k60EAUfvuXOH7042ZPazt6U97OefNrUFURihe3PxLrZ+9SQpX3agpEOCyzNsOPX4kDorteWb/xTl0j25O6uoOxdbNyeMbfjG5TIfs9xCZ7I+GRZetLgrWRl+NOI6SOi9ony/autg/2V43CAmdO9r/mRB9leOTMLR4fUHd6QWbaL0mY4aqoHRpHuTo4lW3ZjOX8V6Rhf9n/tHiBDfTvTiWXXtV5S/wBmfFJNTq6cf3qe5A0hhys8po8axQTvjnMS9Qur6g7SY7HMJtUuVu60twuvUaX+zPWietfS8ukc1bN/Z7q6cR/3+AP3OsHlgdccGT+R59Qdqu0FVYzvAPxcG5bzs9UYxUAEcsEMtz77GISWlwH7Fww0hOet4pemILVb1knZzsfJZifaKDDjJuiSa4x/K2qxeZPwdUML+TFTYGElMUkkEsRu9rxS+Xq0UiPBzLocwFmWI7Qf2iOy/Z8ygwuCv7Rm3jKbhRfzHNZmo/tVVpHZTYBS08HTaUjmX6tqxSmzdyxrg9rDs+8lrXybtOpk03Y1iuskMD7iJ7yXgGJ/2lu0dVEYU8cNHc/XFGxH/NZ6v+3TtbiFHLTSYjUDFIQk5A9hlk2Q7m7laxzM3mx/o+j8Q7K0dhSVmLxRCIXFraNrfCsziXaTspg8IvHXzTiLtmIR3Zr5kqMarai455JJC9RmRKN94VG3N3K1/ES20/2cjyp+EfQ1Z9rnZCliJwpsTrZxfYHDGIX+olkq37bqmolOOCgpcNizK0uGUp/mK5eTPXSW5O76+K9NS1gXFnt/OmTtZ6KX2vYzfOf3nIBiJcPhwDa/1KrqPtU7SzBrico5+nasQNdGRFq6XtAE2d5/xQK2X9b2yxeuLOetqJcmt3SOq/72lJxvbP6nVdxm7mMv3pb8iMKSW0vFkl7ibNLTUMdVFFJJidNTme545PCos2Hywyi0tfTgBPaxX3f0rOlDIT5vFKP5HQcF9ubS3fExLTgOS7qKGpIswqoJR8JcRNUw08IVEla7yizMwDTSWk7v/wAlV27dXISdGA7hzz/ggmiY0lJwif8A3oJc+nNnEkw0jyNl+IOfNAYvzdn3e7ak0bjrrblbyTTM9WSKmZ6wg4888tgZBd4PcPuTRC4kYRHIQk1vpuH4k04uLjvu+IUuJJHc3Ee121tfqFURqOlTzxiVmY57XETa12TH4kLjrZe3hdIya7LkItogIWvJnZkBQZyS32Z9PvUyDhTQkUtfHTy5/sijMv8AAVW3ML8//au8TiZPrd6kFUSTqnEtJWK5uoWTXtBkOpbk3baxZs9yC4B87kE0P+0P5uSHiPnrkigp2K7N3D/UjKjubPNx08vEsHmhHg6I9POa2GOI+7JLiHzTvse7K91x6NxbQ93zS/Ih+x/j5P0NFJcukT+5Saejtlyk3Dlc4kmyILS4ce7uWMupS4RpDpW+ZDPhy6UmzJxbxIwE8szZhJSIpmjHSNi/cksz8mjwIjlG4uWb7s0hzvysYU7aZOT5OX7k7FTvnrnyW3dojsJvhDVPG3FG9rhyT5yDGETxs6dGnMQ0C0n6lDlJykPLMR7kseTd0GTC4IU1RcAx2fNNcb0RtzSeMy8077HIQZuzj4ls8kYmEcM2NCT5912Xkg3iWqkNTyCGjdW1SHowj5vesn1EUbrppSIURHGWhuOfpe1IozkLVTfY45O/u8TpqKO0u8RVRzQmZy6WcBUUJSSZuDGPerMIYxiNwa279SYi/DHTJQ6qqkE7A26ea6lNHFKEl8h88o2yz3dSYORrVFKSQnLN9vqzQCMhPk2dyl5CVGTH7WIuWRd67awogo5MtVIGFh7nIVi5o6YYnIZikkpzzikcCy6hdWuI9rsTxaalkORoipwGJhia0Sy7yHvdRBhbIXfb+5GFPs0XHPHiyT3muUdCwtcEUJp4yMwNxv67dtyC1yIs36uanjR7tciFEdGGS3jligeCdWQamunriF5ycyABBiy8LJgZLh5KeVDr+0bmuewv4nZbKcTneKf6IIk//tRNnn381I9lkF+d3mnPZTz53Kt4i7UyJuJc4e1TRozEbskmoz5IU0HZmRBj26JDCchsAbi9Oal/d5+p0vu0xkF26u9RLIki44Zt8jlJHDCGUgM5k2t3SpfGARHLL3WqIcMmRNndahAZLxZ2e1YLMdPZ5GKkragndrfE5ZLjFt1dWE1DxrSZu7UkA4a5Fkz2rVZIfZnLDkIZ/Nlwh2dymlh7+73omw/ar72NGfYy/orhh26v/NEMPkrBsPe/kxfCnBw9rxC3d1clH5GMpdLkKko37kfB6c2Vm+GuI5MCMMPbLPpVLqcY/wAPIzw4s883dNyluytSYvegLO7V1wnSGJMJd/vToE+1M3bdXR3XPq36UAG+fNJy99yBibP4k7pu5IAEcy6dqdEe7PagDrzz7k73aZoAXh9wobrfhSEnLki8fxIj5AIcua74dq5btS18kASA3Rc1lO0dUY15tG7ATMOZCy1MZbSWNxzOTEKo36XO1rVz5TTH5Koykk6zck23TkpkUbCfcSYljeNr2dt3hWFnYR5pGItE047k+49WiTDaxM/US0TFR2jjujnk0tAEzd3srSOl4fZ+oqMn3yBExfzVddpy6UJjfBfYV2wr6GIYDkapp/8AhTsxir7DcWwqum/EeSju8Jbg/UsMO61TKYXuscFlLjktPbhm8rZHoXzaIeAbbDje8XRwzNIQ55EXwuqPB5KqjMvZ5LBJrTHqEv3LQYiUQ0A1NRHHS5NaEkW3iv8ASph1POhnPpeN0dDaRM+ZJqTEODIIA1xdwiyVHVU2JMUcUrcUW/ZltzQGRx3MEdxN6torv/8AThQXtVWR3MbiheukhufiPxfhdMNG8lrzyPb/AMOPaKkUpMJbGYf3KeS+CZD2ixAo8n6BbxNaRKVHjEUg5Sg5SF4V2GlGa18r/hy6UbYbSQlxJTYfgJUQ2r4HqfEI/C4l9SnUONVmFz+0YfUSUsojbdGagUGBy4lJlRUcs/iuy2iKt4cDipbWrJ45TZ/2AbrfzckNo1XBHCsqKyUr5Dlve+wdoM/na2ma1OC9mavEAnlkk9lghjc3DK6WTLwgPmqtqr2cLABoh+HqUWbGmhm4hnJxRfqUaWJTQ/QY81VPLBGD4dY+sRf/AHdvx59H5R/Mn4q6OlaRqaJgIn1MriN/qJ1GqO1UOLcKPFYo8Rii6OO28PpPmydbDaesAnwzEWEu6kxLp/LK3+oUJV8htX4C+9jy63MvUSkU+ISlqz7i9Lqqnhlw8h+8KeSiLPqk3RF9JtorKjKWOEWjYBve4JB3D+pU6YK0XdFjEsJCBx8m+laGixQcxvjuJ1nsOhgmGyoKQy9XSrqkGOnbMN5Z6EXUyxuRqka3CKqWomybMf8AKtFHHViBM7sQ94ifUsDFilvPaXqJWVLj08OgSPb3KLZqmagxlG5+HaXxJ3D8SlhqReSByBvFeoWG4xJiQ2WMR9NoupUs1N+zlMIPqdPiXyKo2VD2itHQ7Tfdz3K3pu3EsJaG4W+9ecQjHCF8ZsQ+rO5RavEqrillkA/K5YvpoZDVZsmPwej41H2X7YRnBj+DUmI385CjtNviEmXlPaX+yL2O7TEU/Z7FKjCJ3/up94fqUocUnkKyQ3H/APDUulx46UivN7m9PUo7GTH8JEucMnzR4F22/sn9vOx4nPBSR43RDu4tC95W/TzXktTh9ThsxRVdPLTmz2uMoWr9AcF+0Kso7XCRyEfUrevquy/byA4MfwamrCIbXkILT/Umupy4/mrIfSYp/B0fnMGWXNl391q+yu1X9j/sh2kE5ezmLy4RUPuaKp3h+pl4j2z/ALLPbzsexyx4Z980Qtc09CbS7fp5/wBK6YdVjn9nJPpMuP6PI7be9ExNkSdraGow+YoKmCWmlF9Y5QcbU00bkRe5dK9xy6iYmtzRbrdMl3hsL5epWeDdm8R7QVYU+H0UlQTlbtbQVQalcO3dltU3CsHr+0VWMGHU0lQbv4G/zL2nsf8A2dXmcJceke1//DRPb+ol7l2e7D4Z2fphgpqcYIh5ADKHJIpY2zwXsT/ZvqK4oqjHJWt0L2aB/wDMS9/7K9gcM7L0gxUcUUAZdIs1yvONT0bcO9ovh8Sq8Sx4KMhye13/ADXLJtz8HSoxhyaGmkioWJ2ijMH5jI3UoGKY9HSwHJHnwh8Oe5YPEu1xiJGcg04523E6zdT2i4Nzxz3jKLi5E9wqliM3nX0aHHe2FXUBlAZxXbV5Vi3bR6GuOOpY5yZ9ZM1bVvaaDkx3l0uvN8ehcq6U3O3X8uS6o+1Hn5JuReQdtAKs4eTAHcWSk1/aLTafNYOpmp6cBze823IaDFo65zBpWubwqXIIpmllxY5OKd9xDu/cs7W405GWSfjqPZ5Rd8rc7X+Sx+PVB09WUYPZFcW5ZSnRqomooJmmASN7SJQK4gKUrmcfCs/g2JScYomdyEdzESuXE6gy0uEWWaexpQVHiElDMXivbcKt6jFAHDb5GaISbSMWWNnqragMvC5KLiWMSVBiGb2tttSUtSasaxTFCKoJ36Ta5iUCWqMoj3tc4ONqqMVqnkqdH6drKVSC5Qjm9xZKGzoUaVjdDURxmDcNxJ26s+pEU1p6GyCGlkvFndrAuyTBi0cuTPdqpLatimzmksy6X6kMo26OpIyPbn4VGqS8n7vCgtMCMTqJgjDqN7WXpGEfZzFR2/eknHNm/ZRvaP6lgezkLzdocNANxPOA2/mXtnaTGMPwmpl9rqI4iZ32Z3F+lVQ2NUtDBQ04x08YwB6Y2tzXl3baZ5O0VU2fpH+lep0NQGKUcFTFnwptwXem5ePdppHk7QVr+HiEP8FJK88mt+zGltpsRnfbeYA37s3Vb9plU/3rBBntCNa37O8PePs1FJZumkMrv5LDdvhebtJWHdcIOIN+4VafBTXuM4G0tOpOyzOVuvJNcMyucWT4UMhZO/eooeyGhktIXbahlkeR/iUk8NYRzeT+SH2dh0Iri+FIBhurRlPxEmhhgpI3Yhia4y9Rv1f9qmYJh5lJLUOF0VIF+7z8I/xRj2fra66QIJTJ3uIhbzUucTZY5vwigcdEPStWHYPF5oSeOnYRZ+ozEf8AFCH2c4gNrz1FFTj8U4l/gmppjeOSMsOZXfCptHh51g7Ga1n6iWlh7EwQt/vGKUv0x3f9qvqLBaOnw6UmxGkKUX/DgyLd+ZPbklxZmaahajhGSz4W+pVdeUklSZHnd8SusVqJOOLTswgG0Bj6RFVVeVxCzg9q1ZzryQQJ9raCkA8YybLd80B5XC6Kny4mrOQqS3RZUlK+53drmfRTxJoWz0IvhJVsWchWRs5KXITxw2cNhlZaUcwhrN+rbU1MXGlzf91qZIjHTPnzSCPiOLO+7PVSzSh2EXEtXVgeNTwwjTxHcPyVxTdmXIAkd2G4LnHJQa/srJZeBt6n05K6pcCtFDNUSVEpOb7u9PhJLG1wSOPlqjlo+C5A+ZH6U00bxlm+dorK2P2l9hX2gdoMJEI4sTmkph5xSveD/lfRWf8AtxBih54hg1GUvdPTM9OQ/o0/pWOcXkLYL3dwq57OdlazGq8IsuHFnvIu4VSbC6NVh9ZhUwCEVbUQVLOW2cBMP5aq+oMNrKgyeBoawR/4R2l+l1Pw7sDglCIg/Elnb+8J+paOmp6bDX/3aNyMW8S6UiFkMRWcWnkznpzARe3cCqcXxhoTsgyEzfbGLrY9qe3FTDdSQRCIP4ibcyydRjwEJSVtPTSkzaySRtd+plm5pFcSXtMfX+0TTEcrfK1+SVBhtTiEMsvH4FFB+0nlPYPuH1P7lKq+02HVVSUbQSDTi1tw7iz/AOirsarI8SeIIpf93i2xxdAh+VZWLSQFXUR4hbBEzwUobtz7jLzJBbcAsG0PV6lDKOSFyZxcsvEO4VY0tO8lh1JuAZ6CXUStcjotcLodgG7MJO62mGUsUcIvld5kT7blnsLwuSbcYGAFyD1LUwU7wxiDd3hVo5pDI/g3npzUWqqAqBJrG96lzdRaWCqapErxyd+f5VcjLH5Gamq4MVkTPd07lTbI+LJLuL/UrySRt+bXllpcyz+JSPCJB1Fkudo7lIiTZSB7Q5/hZ2t9SocTruM+TZCptSUtQBHHFtHa5Kpmhkzz4Tllz0WTLTsiGTJo5GLVlImpTkfNgtRjhZzRBYLkXeq4L2RX3PuSYXtVrHgcmVxA/wASR0rw6tHbl6kWOyt4L96dp4WIx4hWRdRF5/SiORicXyv+pCcxyWs7uQjyEn5KrJHykjjMmiB+Bn1G250f3o8Y/hbVDXP3oSTCg5qqSTmbqO5PIneHu9KXDcuW5XUReBsI7u9OhCxaeJSoMPkkPNmU8aNqVhY9xO3hUMW5VcEB1cdqdhj4hD6U9NS8TzElpexuDh7QNRI4EMfKMvPzUf8AobF52K7FhVCNXWRsMTaxxeI/iL3L0WGjw6MAaTDxA8+qIyFVlNXBJa4BYTeMXVxh1Yc3VlKKakQT4cBwfEIsoqipopfia8FGqOwuJxsJwcGqH/yztL9LredjhwqunBnimp5QAuJe7FEa9DosFwkpxNpHiAX3DE/+VarLOBLwY5+T5krKGejIgqKeSAs/7xlFOEC1B19g1fZ3CKikyil9t03xSjut+pZGo+yXs9jDm70UlKXTcG1bLq/8kYS6P/BnzJPT3DyVZU4eEhZ5W5r6RxX+zXLIF+GYmBh6Z2/6LBY39iPajC2N5KDjiPipnuzVd3HMjs5YfR43Jh7xvp+pDENpZOtXX9n62hIo56aUMuYkyppaPVx6VDj/AIhcvsZDMX5spUO7vtUYBeN81MpiuLuFaw8kyJQSPboz6J8JOJzTYi1xJdK7VZzOmSoy4eviUkK7Zq77VWGV3fbmgeZ7eapZNRdpMuwrGLvtTo1jt3n8NqoQqHHvTo1ziSfcDsmjhxKMbeJHMRfDapsOOU8f93N+VhWSDFHu70vvTzN0bFLHRvKftNSFazhMI/JSKbt5h9HPmMcxkD6Lzn7wuPR1FOZt2ZuQpPIaLGfQWAf2hsPwkxaswQ68P/xLSW4p/wC1B2QyiaPs5W05s3/Ha1fIgzOPQ7rozP5rB1LybxlKB9XY7/aewquhsw7D5aOU+css25ZOn+3QKfEeMVTMQPzjE7v0r594j5ZO65xPkqTgvoHObPe/tD+3qTtZR0FPhEtTho0s3F4oyWm+3Ldb9Sruw/2xYrgeMBiFdi89UOVpwTzkYmPxZrxbiWl3/Si0Lv3Kbj+iXu3bZ9T0H9pyKskKetA4s+UED2iG50eI/bR2Gxa96/B5Kgz3ORMJE6+WOI425ZpwZn8rUtIGjy5P2fRFR20+yqsmE27PSwBbaVxkO78pKPN2o+y4mPLAKn3FHI//ADJeCDWPbz2/Jd+8DuVewh5Jnuc+KfZhJCRx4diYy9wXt/3LFYrVUMxk1E3Ag7hLqWGHEJB8vcn/ALynK12DnyFWmiHNvyW8kZj/AHl7IISeO52Ntvqa5VbVlRd+zu/ci9ulHWxxt8SdmJo6GuoxAGqqSOTXUhZTeNgVRq9OwF8lkIaxpBzkZ/d4U+dVBxMgzK38qPaXZrafDcHqj0ja3L6VqMI+y+jx6O+kgklHaJELeL9S8tCoYny8I+9a/s52bx3HAvw9p+EbjujNxuJS6Lg+TeR/2f3kDPgTa+61Oj/Z7l4eecsQfWVy2nYX7L8YwsAkxjHK+V8v/tIp3tH3ETr1Gnpzp4RFj2tyue4lyvI14PQx4ov5I+eB/s91PFyY6kvJSof7OMhalUSh58RfQlsuQvqQdN3qVTjXabBuzdv3pitNRZs34ckm8vyqe7M2/Hxnip/2bYxchKtuH4mJFP8A2dTquFfWST8OOwPDaP6V6B2r+3Ds32VeKNgqsWlmjvhGka2Ix+slQN/acwClooDrKKYag2K+CJ87Cbp/Un/yEtYE6ZlZP7Osu2MKmQhDOwSfpL9KqO0X2GvgdPE+IVsVOJ2jGMs1pP8AlU/Hv7WmJkBBg2HU1LndlJPmZD/6ryHG+21Z2kqhrK+pknqu+SR7iWsVO/cc2SWJfEtK/szhVCZB7a0ub27DuVWeE0G4m9oMW5kLdKqpsWktLhGA6eIE1UY5U1FINOfDtbxC2RLfhHJdlo1HQEQgDTkXValPhdHTiVlQxl6Re5VNNiU8MoSRmQGHiHqQATVEmQA9yCX5J70dN4JT156JsqWCPXiGRZpkSCnEgPrXfaAK5yZ7knaDhhHwpC33Fm+7XvRRU8Qte8b+7VO09QG0Iwfi913StHT4SdVSnVyGIl47mtsXn9R1Esfk9Xo+jefxyVlLhMtccTMDhftZOzYPwz4YVF+W3lanajEJxMo45Hy9XqUVpvN+peTJzm7s9hRxY1rRJ/2brC5RkY+oU2fZ+ojHUGG31J2mmqZHJ4Jaj03RO6nhg+MYg9mdQQl4TO5cGTN2n7meph6TvQuCKCbDz9xE3vTLUbjboy0U3YXGYdZKOUfDd0j/ADSp+yNXSlfOcYeQkdy68fWYpLhnFL03NfMCkGhktybK7qTgYawvz2+kVq6LsrV1DC8dhj81Ml7OhS2tLPGBCXruWM+ujF1Z3Y/RMk1dGVhw+AQ1bcnRpaeO338tFsG7F1AjnkxgW5tUy3ZOeQiaNto87e5cn9wi/wCZ6n9izQj7YGQnjAnyjByH6U0GGuXINpLX0/Zs5iII34p+kSU2j7I1AylfHYOficblb9ShjXkzx/0/mzPwYYcLblkiPC5L82e0fktviWB1NLTSytEwBG1zkSoZdxDkbatr8Kheo9xWh5PRPx56tFSVGw6abVHmhYrrGe4Vrw7OycICd9xbmtTT9nWqNmpHn05KcfWxv3MMvo+WvZAxr0rk3K3zR+yhb3rVD2TchLIJFGm7Kz35RRyXL0IddgulI8yfo/VpXoUHBAtGZNFShdy+FXn+zNfbm8LiPyQ/ctSJZOD3fNdsethL4yPLyem5Iv3wKp8PCPuZD7LGN2i0NF2bqKgBMmcbnt3Mnx7LyjNkbd/ksZeoY15mdUPR800moGaGje7ocfpT4ULEWrsK29H2dawWAMz9JOim7Jvdm8T3ZeElwS9Yx3Vnq4/6ezOO1GJ+63K1x3fEi9nijAmYXIlsouzc2djAZD8k9/srpubqWT9Vx/bNv7BkfgxkNLBJrnz8KfHD6Yi1f9S1L9lbQJ3Hbn5Lh9mQjItbv9Ky/uMW+Gar0TJDykZM6OkEibP82S49DBdmDMY960Q9n24xMztoifA2Ehz7mt5rRdcv8iX6Q39IzXscQsXNcKhiJxyG3L3LUfcocmZvqFOxYbBGOgtc7J/3GhR9FtmSejjJhzd7fkkFGAhn1E7rZewxbms5LP452gfBcSpaSjpIawyC44ybcy0x9dkyuoEZvS8WCO+RkI6UIYiOU3tBrntWemrJKysLh5hE/i9StMSHH8cK8KPgRiFtojaJK5wbsXBRxxVE7kdRlvi8Akuv8pYoXOXJ5v8AbpZ8lYVwZWjoamoPI5HDquLvyViOCtGYneU+XJboaEBAHaC0stdEEtCFpZxNy3aWrhfqbZ6UfQv8mZUMPb0c/SjOhYXybv56LVNS8NruBt+JJ6eQbcorfqZYv1FnYvRIpGU4MWebs4kT+SbCNpLswu8tFrPZXJyco7rn10TYUpkxPw2G1/JP85sj+0RTM4FHqP4b7U+NDba5hqr4I3EsmBLhuT6s5edyX5ky16TjKE6NxEn4fJIacxHOy7TxK+Oj4gFlmQogw0ycWy2+pH5pX9pT+MT5Otfm73Jr966ZfmTX1L7A/LRzxJ3iKOxI2kt1ZADrSb9GdGOQjm72l6UyJWln4k3c1yAJIlcT5o7tPd6lHErbviTrE5Wtnz5IAdAm56jcnXLeo11pEzvubkiu3IAfHl8Lpd6bHMR9RJNyzyuJAEqIWv1ba/NZvtDRvT1k4a2k9zfJ1oRK23J9ysi7NxdpsKlnilH7xpA3wE/WHhIfNcWd6qzr6aO7pHmMY26P6U1LG92i0MuByRlkcbgTOgHB3Eed37lx91eTs7UjOWvnkiaFyLYzuS0Y4SYiJcNKPD3je9wtzT78RLDKyNWUJ0/ZmiBzf8acz4XyFhuVa2HyEXJbmqwWprqTDYwichijfd8yV/gn2Y4jiRM0VHJP9IOuaXWKK8nox6LJkfCPN6PBzkIWYP5LRYd2ZlmYbIDPXpyXo03Zvs52RpOJjOJ0tPOJ2+xwPxprvpbl+ZZrFvtU9nA4OzdH93AW32upZimt+EeTLKMs3UP2LgvJhwdLH/kfP6OVGE0PY+lCfE7Sqna4KMX3n9XkyxOK4tLi1SUsuQiO0Ih6QH0io9TUS1FQUs8pzzm9znI9xOmvDczr18HTLFzLyeF1HVd72x4QIk4lm20m5WqxDtBWiwhJK84j/wAXcX6lWoy3d67zg+JoaLGqSqcRnbgH3XbgV6NLHGN7A3uIXuEl56/JWOFY9W4LJfSTMI5axmAmD/ULoKNzT0dZXSgDHwAN8gt6f1LV0XZmkoQA6imlxGeVx4YzvYBF9PN1m8C+16nhAY6zCIYD6faqQLib8r8v3LVx4pRYwHHpsQiqjNtBjPf+nmyxaZdoax3EMQo5joqwDoCB7HpsrBH4dFUETE2WivAKohOw348RPrHKF4/pdKHs62KDK8FNJQGO7i/+HFviz5J+CGtzOSFaQuUhjb4UxVi8zZs93mplbh9RDATgDVAAfXE94fUqGfEqiMyudhHp2stLJSoYqah45Ssdi+EUVHjDxvllaShlJdJm7sN3qRU8bFMLubW56pm9m5wHtdUR7De8CbWORrhf8rq0gjwuuqM6bjYNVHzko8uERfFE+iy+GzHaObAY91vUyuoqoIwK8PzJNJk9yjQf/VcPYjkpIsXpx/8AE4d12/FEWv6U/h+MUWIbKaouMX1gk2Sj9QvqqmlxSKnMcp5bvTGpFfjWHYg3DxXDo6yUeiWM7TAfrbVYPH+i45DRxSSczC2MeZKJU9oqOlM2AJDNtt3hVFTVlTDF/ude8sHdS4lu/TK2v6lV1tZwSzq4pKLPxS9BfSbaEpiv8inP9Gjl7VTyOPDl4HxD1J2k7VVsOhm8oP8A8UbhWUiyJhNt4PyKN1KEXmcbHIRZaOMWQpSPRsL7bUVgsDzU1Q3O17gJaD78euhG94iF/EC8qpqN8hyG4via1WmHSHSmLuZ259MbrKv0bKbPSYKynkax2cSz8O5TYhYuvhlb062ksYPaqTgjHJHFYz3cSMLD/UpdNXU9RCMkdeF/TwJGtJvzLO5I1s9DpqGMQAzy5dI7lKDKN72drviZYamxiejHN3e3+l1cU2PRzB+JI4j6Qa7+pKrK2NdFiR04Z8S31aq2wrtccb3UlaUuXO3NYZqqiIiklcqgbemV7QH8rIi7SRQhZoI5XMMeQrCWFTLjlcPs3+M0eAdtoOH2g7PUeIk7W8U42GUfzNqvH+1H9mHsRiUpnhdXW4Sf/D2mIq3g7WRzTE7SmJ9yCoxaprCIIOLKQ7nt3Eqx4pY3wycmWGTyjJ4T/Zr7L4PPxMUxksRybSKy0f8AMtxQDg/Z+nGkwykhgiDxA1u1Z2XFmkMvaGKe1reEW3copVUZGVjy0oP4c7xXXzI4rSNgHagPaRaOE5/DxBbaKdxDtA4xgwG13wndosbHWT0cZR8f2oX3NHF0j/6qLUyYiIfh0UwjLytBy2rRJIhyfiJfVmNHHqcloNyIn6Vm8U7UOQm8bsWv7Q32rJY/2gGhnOOrao9o6eHK1tv5VkMS7RSSbzdxAeQitkzlbkaXtJizV1McfFIpbrmJZ+hx6enAo524olytfaKzNT2k4mrlt+aqajHnk0B3R3ET22/cbKoxZycsjZiP0qurMWeoC13+dvesjHizxzfiG9qsDqAktMOkll3Ni9Eirx7jwmLuZ2n4VFw7EHw+qEwy3ta6dx6uYg4b5EQ7lQQzOR8ri7li3ybKPB6D96NM2bOxLO9pMQaoMMmYs2/gohYlHT0PDB7pTbqHuJQaYnku47sRE+mqGxKFGg7PcIaMpDa6V/F6RSx7FDjAooDcdNbUEVlLTZNl6nHNVdfM5ap3wKrY2dY81vgyTUxXA2j3epRYZGI8lJnrqeGnyYXIski6KSsy4pad6mwyRjGOTsRKtmm4xk/mp9DR3Bm6GjeXtQc1U5NkLPd3Eq1ifiFn1Erk4bYiZ8+XhVGZOJ80JBBpk+7blom5ejmy4BNkOqGUrlIJcgU00lLUjLEbxSg9zGL2kJJ2UpJivM3kMnuciK4nRxU+g5tt9QqZheGvXYnS04dMswi5eEWuTbLu2e1YDRthvZ+nA2tGGnYn+HbmvE6kTqKk5criNyJ/m69w7XdpMIw/Baiip6kJao47G4W5eVR0byWiMTkSy3Ve4rSTn7T17BMPg7P9mKAaiQYBhpxN7ntzK25eL1ueJVs85t+1kI9y1EPZ/GO0UwHK805bRbiOW30rSUv2WvRxcfEZ4qWL1SnasO9GJ2rpMs+apHmcOGvJowP+Vlb0HZOsrCzCnK31ZLefeHZbAwJomkxKdm6YmtC76nVdX/aJXkNlBBDhwf8AltcX6nTTzZPCoHi6bD852/8ARA//ACxnmphlrDioov8AiVJ2JpsF7L4Oec9ZLikreGkC0f1OqqvxKrxKTiVc0k5f+Y9yewfDfvCvGM3fgAzyzF6QYcyW8eml/NnLk6zHHjHA02JdoKDA6KlpsLwiniOYBqJiqfxSbPo/p/zKnrO1WJ1giz1bxC3hiYQH+lVlZWPiFZLUGz73uYfIfC38E1aAkuiGGEDjl1eXJ9jp1EslznPIf1GRJrhsQ6/1Lgx2vz/mj6tGzW2qOfeT8gmO7T+lccGItcxUuOFh10Smj26dSKERyFssnyJGROT5yAEulu8GJNFtYs2RCV3NOgTItRhdNMxZRNFc/hUMsD4b5xG1vxK5YfN7tFyQdOllOqHuyujhOFhZoWu7y9SinGZSE7sX5lb22iKLWQsm3IopSKF8yPJmuWh7M4S0zlPKL2imSp2F9Y9ydhqKin/YVEkQ+nqFQlRbyGtEny0dRaquKG3Nm9yq6ftBNGQ3hGdvqUuorsPros7JoJe+5rhVkIpZoWKQnZm3Jj2Vru4/qVvNRwRw8VqmIxfwj1Mqsq6ATdmlEiXPrI2TC4L7XbMfEtL2eKeQd7sID4vEs3CUlQBGG4R/qTjSVEY58RwL4VrG0Q/cesYNNFG5u8rkTeHO7JO13aiKnu4EbGfqJtq8nixCspSKyVyHK50+/aSWQLHcxEm1ROTIUC3xrEDqL6id2/0rF4xWTzSCxnaPS1zWqTPiEdVMQSG5CPRd3KvrKr2603ba21iWB1JURJdx9LIQzG3JlJio7j0fannoREi1v/cg0sZo5paUxMOplq6TthPUQDBU0kFQJbbpYGK383NlSUuGuRZ5K7osLa3Znb33Mpsxk0aigxjC5ACOUKqgLxywGJi/5X/7ld0f4Zk9JilFWBn/AH7FTmX+Zlk4aHh65XF3fCpEQtSncZtd8ulaIxcka+XBa0wGf2OUgd9Tgbig35mVXXYScI5tE1rtptTNN2inwu06eWQvije0lc0/2gVdVFlUjDWxN4amFj/qW1/7IpfoweJRzx6PFIP7upU81K813L8y9SOs7N4hHZLRT0Zi/VTTEX9J3Jj/AGJwquMfYsViuf8Au6wHAv4too5Nk4fR5UOGyiFjHsd7rVJgwc5CyMLvMibpXoVf9n8+HgUj0r1AdV1IfFEf4LNYlMFLUDFDK8B5dM8JXKXJFUysl7O0cMd7tf8AShipaSENMhJvD5p+aSosM3aM/wD8N1RVE00hmzBu79drLK9iXFoLFMUjhiJmZh+HLqWSqZJagidz0Lwq2qZGu53l6lXVNglozCqLTK0+pK5s+9PPHdoyKKnu8lRWwEULk4ipsNC25na4nRU8bkwsylxwyFa2o3bUGTmRyoYx0bO1uenSptNhMUjjfG+5tLVJhw08s5Ng5a7laQzBHT2QBZpa5+pFk/IjHC0IWRs3puyUSaNo3zfcQ/0qwIms+L1KIRNcTGTK7BIhxU51BkOfPa1rL0bCOzLUdCAM1xu1xl6lD7IdnQ21NTld/ch/qW6CMIyHViLuFK0wdt8GWlw94SJt5fT0q7wgTp4dDMSy23eFKWlIpcoyZGFLU2bMtPCRLM3LSkxKsjlYIztLK24muElr8Bxat4wHLG4Wta5Ce11g4aqph0s3elXVDiVSLC/sb+lhzVbslI9Zw3HDp5fwzkC7mQvuJaSlxqKnh4lXmMvU0fi+ovJeT0pVYiLvI0EhWkxF/df9XVy1c4sTvK8srvc5IpM3TPWsN7TU9R+IcrET+p7f6VeU+LU8xZZ2/wCVeIQ4g5FG3V5D4lfU+JPUREElW4dO3NZPGaps9LrMBwfGgL2mmppc912Q3LCY99gPZrGHN4ozo5C8UfSihx6opSG89vh9JKxpO2hiWu4fUL9KEpx8A9H5R5Vjv9l+rjufDq+OfyE2tcmXnWMfZD2lwGYmkwyQwH+8BrhX1pD2gCoEXvB9FMbEopB3/vua5arLkiYSwQkfC01LU0L5VEEkBf8AmA6EZBLll/Ffb1f2bwbHIy9poqao+ptyw2N/YH2WxS44YpKCXvKMtq6IdX+0csuk/wAT5XMv8E2/Vz5fEvbsb/sx14sR4ViEFR8Ej2kvPce+yHtX2dueowqYgHmUQXD+pbrPjf2QsU4fRkCK38yRE23NdmhkpZSjljOI/STWptyuLm1rLRSEI5GEi1Qju1bLahfn3Im23Pk1qCArn7nfchHMuTpXeF2+SWy3kgAgzHvR3eaabnmiu29+qADu80mzQD711iHytQA4xeadYrSzuZRiytRai+SAJQyd7ZEiutbuUEZH5J+Gqmp9Y3cc/clew2i0HD6soxcKZ7fkkGG1ZFrTtb8LqufEKyQLHnIhPwi6QYpUwtwwlMBHwqk0RTJksMsewomEm+PpSGE+Vj7eWqhnXSTEV8l13Mi6kBVRiBa93ki0LQu6TBcQrispKOaqPLpguMv5KXJ2Vx+ht4+D1kWb23S0523fpS7K9tsf7LxF92VcdNE+5y4IET/mcc1vOzf2hdtO1VbS0NBiDe2SF4gARM+ferVMX2YKPsjjlcWzDK6XN9bYDJPV2A1eD14UGI09RBPYx2FAZEWfT4V7Hj/Z/wC0ntBUUcs8FVUT0wWMNG4xDFm/wc3Uvs/R9uOxuMB2hxuiq+BTBbIVW/GGz4iUM20/0P8A2V/Yj7VR0uMYpThTwHmQU1TBbKTeogflcve8Hw2LCYeFT0lPFEPhjjEP8FlsO+0ioxCniqvuepqKeZrwqYoytJlLP7RMPo4Snr6eWgi7uO9hP8Oq5ZTmenjhjSNURR5O0jXl6RUGrqqPDacqmsOOliHPOWeS0RWKxj7buzUeEnPh9W0tZk+QEYiTP4fmvEO2H24Yv2gp4qatqIRgjkvaMY2tL6vNOEMj8kzy4oo9gxP+0dgeH3RYfh0+Ik3MiksB/p6l4h2oxyPtZ2jrcY9kpqKoqXcnjG4/6nWYxft4eJVEtTE1JTynaNtNAwiP0is5Dj1fHMThUvc/uZdmOKR52XNOfBuSwmsqgAGr4NjWgMh22j5KhrOxdeRXvU0Z6/8AGHRMRdqsby0kjPX/AIAF/pVpQ9rqcaM6fHI5eKL3BHTQAN31PzW/BzbFAfZ2pEyjeSEfiGTamw7O1MY5vLCX51Y4jjFBNMMtObwRDzi4dxv+a7JQArnqKkJKk5IqAjteSNhImFTSCyPUUMtOWRnHu9LqLITRtq7F9K0OJDgBQk1FUSSy90s+0S/Ks/U08Q3ME4Tl/wCWG1S0WhQZ1EoxxvuU+tqmoSKnp3Ejy3y5JdnqPjBUWZcXLYRJ0aqg+7xglghOtYz/AB+kcnLxe/qTXgnyyo4zlc/USMJrS5OScIY5DyCSAP1ChGFhEnvjl1ttF32qeSuB0KgBboMS7tVY03aaqp6Y6c3aeB3ueORrlTylGQ59FjaiO7NOzVWH8OyNpL8v2hLmyrfiSs68E54+YOiTNjFxZ5OH0ku0cz1h6mdunfbmqZ5BJtJmt+JlyGseEtrMSz7ft4NlklJ+5m4oaiSnImgdh+lW0PaCspRF/aLS9QrERY8xMOewn56bVZQyRVEpg84CQNc9xiP6V5mXpVL5o9rB1s8XGNmore2mL4lHZU180wEd7xyHcN3qUKXFJZLbjuVMwwbi9rjEs9wi9xJ0KOOS5wqWG31MsF0uOHhG8utzz8zJ7YtURjYEsgD807FUcb9o+7quz6lUDRySFYE8ZF9a7921g97D+9HYxh+Xnf8AJmqo+11ZSxcEJyKIPDnuFEXbCsjCQI5H3ta5LLhQ1onnld+9NyQ148opMvhZc76PBd0d8PVOrS1U2aigxyShMjCTe3IvJTh7VVd+d77+dyxD09eNwPTz3emwlFxKqr6GllqGjkAg3XSApfRYcj8GkPVerwry6PQKjtFPUU3AlntDvDPmq+mxanpzFnaKX4S8SyVPUVmJDBIbmRmHULWp0KcBubVzWMejhD2muT1XPmqZv6btlLIXDgCMhBsrcukU7S9ppxr5TlyC6EgcculYO46WK9ncRNNcaomfNpHu/wAVnLosbXCN8frHURfvZ6RhXag8Lpxp5ahhEHfq9TqaPbqijqYDla4Da2aTL+Yry4qH2iE7KtyHMc/ETJYgQFWhTHUOJA/iXOvS8eRna/X+oxQ4PWh+1jsnTnw6h5jHcNww8vT4l5r2b7SU1D2ngrKn2mooOIRSBndte7pVb900QkRhPf5ll4kweCxSDkFRb9S7MHp2PAmlfJ4vWesdT1c4TdcHs2Dfa92IhAoKzCsTiJpHJpRyIXHwlbcqzEvtcwysxWQ8K7Pyy0AvaxS7TXmFBgIzTnZJxRBtRFWBEA7M2EW8I7VlL0zDJnoY/X+sgvK/+j1I+32DwmJhAY3D1Ew9Xkqms+0b8YvZ6eMw7rupefSzNGV2Tl5kpMItVRhJE7ln4S7lkvSunx+58mk/6g63P7Y0i/m7YV9RITnO4gX92L2iKQ9pJ78t2vxrJV1c9LioUzs1hZbvFyU+hF66jCpj6De1ruoV2vpcCXxPMXX9XObW5qIe0k83Nztz6SdTqPHGkHN5HDPnrtJZKpo6inEXOO0LdCHpQR09RUDmEEhNnauWXSYX4O7H6h1MXq+WbSjx7DowJ54Cn8PEE7RRP2iopH4fsTjF6hk3LG1NLV07DfE4iO3cpPZ+M8QxUYjjOWPhkTiPSOS55dLhpzs74eodTusdGmrO0eHjbFHRmPxXopsWoPZR4EEl+fncqI8Lnhroojfae4y8Qt6kFbhs9DUk4M9mfUXiWfaw8JM6Fm6rluBIxDGpISiCAGKsnMRC7aI/ESnUFDSYXiX3hiDSVtYUfCu6BYfpWQxvj0PafCQPMopGC8R+a2Fd7RUWBJFfLlaBFttbw/Nb5IxhBa/Zz4sry5J7rwTmrBqmI2dg10EVN+9opIRFoxE89SFvCsvDxY5OG8b3/CpU/FjseONzGwicctw/UuGeBS9tnp4+rcfdoayjqIo9ZzjIfidM4t2qwTCYiOX8f4I2XnGIdrI4yPhvcW4ee1UMY1GLGUl7ziT2rbH6Vb3mznzf1J212sMLZ6dL9pGESENlFIYlz3COSQfaJT8bJsPeUX23C6wIYKccJSSuweFhU+kw/glmEr3Z6WrZ9DhS4OTH6z1k5e6l/wDw9VwvEMPxAgCWSGjMmzfi9LOnZqHDqhtcQpREXt2mvOONaOV/ckdU0g3u+7/KvJn0EruEz6GPrEWkpwPRwwPD5KkgCrhIGa66Q9rrgYLh8jEzYjRnk2domvP48Sewgd3MckAVT53s7CT7dqz/AAcv+Z0P1PB5UD0YqPC4acXkxCliMwz4We5R6yow6hMXlMbshJhHdovPyqGuHc/Nk60wCWbPePxLWHp8v5MzfrEPCgj5Ulmt+lNtJd3Mg6iSYbS0Hmv0w/A6H2JIitbRC20s/Eht6v5IK1Q4xLtvf4UDFplmk5a9SCgwK0tXtTrFaWbKOxbs8rUY5oAdYnG5nTrFc48lHErkcMlp69KCB+7d8WSK60STNw3C/v0QF+IWefegkkgXc6OGuko6kJIzcJQe4SF+RKKZd+e5MHJcWealpS8lxbi/aawe1zVh54jTR1GfOQNhknoqjsvIV5y1VP8ACUNyx45eaV2vNcMujxy8cHoY+tyQ+XJ6RDUdhhs4mKVWvMRpSuFdxPFvs0joJ44HxqtqiZxAggYAz/evNHt/MldplouX+2wu7Z2P1XJVKCPRpftmiw2mCDAuydBRk0bRFU4g5VB6DzEdrCszjf2odrO0FENHV4zMFE3KmpvwQt8rRWcut5oT93SPqXXj6DDj5SOXL6l1GThz4I5xsN2bbupNGSfmHdrkmCFy7rV3xjFHmylt8hovehufzTpCQ3INeaCWqB1SL3pweZeJNuKDM4kjEWQkgs4JWroyPG+YZiXqFLu0S+aANPgn2hYnhbDHK7V8Hplfd+pXVb28PGogjesls74JX2/9FgCJu5ISt7mdPgg3kWITwuJhIcBD0lG+SmzY9TTUxy4xSDPEG554H4Uzf8n/ADCvPqbFKij6JHIfSW5lc0naKmqNlbFaQ7mIWuG5FJmlkyLtBiMNNXwYHEE9HXTCAQVNKMsxixXCRej8vNWzzRzYRSwVODxYXi0b3T1IzGIyh5WPyf6UOG1DiftdJVxlKL3MMfV+pO19dV1hk9XIVURf8fcsVBxexo8nFCpaijpzIt93dJ4f0qb95U/JnvLLxOoGHYe1URvHJ7P/APiNcLp2s7O1kYcThsUQtdxQe4G+om5LUyqxH2iC3J4bS+e1cDFgmLMNn0qDDhc5F0MV3Is7hJcGhkjmJjCwu9Gw+I+0voawSEcydW+G11TfwqdyMi5B1CX5VSUhYRh8IyT1ElfUf/o0TWj+Y07L2knELIHjo4i/u6baRfUXNL5B4NQ+D4UJi9TG2EVBPqWGGPV8UT3N/gnYaWpp5P8AdoIceDK62mf2eoZvoPR/yksbDWAWurXfqVjTVVpi8huQekllKHHtKhl55L6ftRh9LJwzaelqh/8ACVcbwmxfS/NR5+00s2xg4Q/EpdT2krBpIqLEaaHG6P8Au6PEIRqCH6c9W/KSzNTh712JDJTN9w0QhuoSnep3fCXc3wrBN+DWX7LcMUkJ98lykx4k8fJ+7wqrl9nEIomALorvxRa0j+pOtYQ552qjNN/RpKDtRPR2/iXh6Vp8KxqPEhKyLhEPMhdYGCOOnlHjg9z+Etq3+E08BQA+TDoPRtUm8LL2mhqKrSJnnLLpLaqmsqpZiylB4hH+7ytVkUjjCW/aPvVNU13DEm1lu9SqConIpNCjqpYbTB3Ame5jHqFOxV0nGvY3v9Qu4lmq0pj3mAOKCGarqphCOO4buvJatowUZmoi7SS1DcCrp46zPxyN+KP0kjpximmJ4qKWcu4p32j+VuaYoBaOXORm95FuVxFijwjZGzyW8iLaP6Vk5fo6Vj/yND2coY6yEWq6cDMH22taP6VuqGngoZCljisItrkDrzmgrqsRF3kYhN+nptV1QdoDhmvkke0vCPSy5m5G8YxRqcb7O4J2opuFiNDT1o5f3gbhXif2hf2VQxYHl7J4q1FKP/g67cB/SXNl7PQ4xTVgi7ZAXqF7SUiXEoIzs9oYSHnchTZbxQlyfn325+z3tL9n9V7PjuGTUvoqRa6E/wA7aLLXXc8l+lE2JUGJQlR18VPW05Na8FVGJi/8V5T24/sp9i+2Ry1ODzy9ma0+QxNfTu/0+S0UjleH/E+IaiRuJmx2q09qtw8dWuW6+0v+zT237AjLV/d33zhoZf75h7Of6h5rx2bEJIxsse7xCStMyeNhVlQcxkZ7kqSbh1QSP3brRdQwkK4sytH0p21hImcxG31ICqDqKh5L5WBgFt27pTWGxnWVYNm9rbnUqkjaqkigqD/AF+kC6loKbD6SjkziZhH4n6lSQSeiBmuhDiSbh8KzlfMd4g5uQly1WgxKEMQh4ebjrdcKzVTh81PPZI93/NGpnjoKmvutbcrEqMPZjPJrsk3R07QgTyNamqzEHKEmZ2UlvllK/UrWmmYgHe3T0qofc6MM7uato1cbLSrrGGLID3KqcbiLVSAo5KgtGfcraj7K1NRbsf8AgsnOMPkXDFKXgpGHpZSoYZJLWALlvME+zWorDBggMyfa1rXL0PD/ALIWw2MJ8VqKTCYMruJXSMH9PN1xT6vHE9XF6dlye5qjxeiwOqmLRjWownsLW1loRRkRP6WW7qO0HZPs3NZSQffxh/eC3CiL8yosX+1DGMQHhUXBwiDK22jC0svq5qIvPm+CpFyxdL0v/ZK3/osaT7LYMLDi4vWU9AP/AJ8g3fp5p0+0XZLAxso6ebFpW8WXCD+eqwE00lYZTVFQU8veUpuRJoc+7muqHRX/ANjOSfqUYf8ATCjYV/2oYvUfh0TQYTB3DTBv/U6z8UeIdoq8YIwqcUrTfSMWKU3/ACsp3Z3s6GKF7TWzPR4dF1mLb5H9Ae/4u5el0P2qN2Nw/wBm7J0EeAkQWHVRP+MfxFL1u/8AJdscMMfwR58+pz5+ZszkP2A/aPUQlKHZCujiZr349kRW/SZC7rG9pOzeMdk6/wBixnDqrC6rqaKpjcCdvUPmrXFO22M4pWcWtxStqjN9TlqDIn/iS23Z/t5B2gwr/Z/tjFLi2AnshrJHI6jDZH8cJPr9QcnW9nNqpHj3hWgIQwfsdrtrMXk6fENMBf6j/wAqbr+yc9D2sPBOKMu/ZVjtA4+oZR92W5QsYxL7yrykZrYImGKEfIG6UzAhiNo8mFAXV6kXhzuSEep2dkRF8Rsc8telOMW7R3XPFo7LlzZauiQNj/Etbnch4z833KPHn3JPI5aIoEyUUzlc2e3qtQsN2trMmGLTPq80/CW7LRAx223mhEbhH/UnHK7v/mmyH0+FA0jjjuzR2sLabiyQPd5JMW7JBQZkYiTZI7WIR0XIxufXyTxRtblkyAI5Qtl3XItREeSdGNv/AHISG4RQA14ddyYmp4pi3xDJ8RMpXDce5cIbX1ZAvAwEfBceG7h9KN6iUdX4Z/UCI43Ll4UOvSgY/wAaOT9pG/v4brP4vMcc5OEEtmehEG1XMXTonWzuyY9qylGy1LUyMNU80mTs9xKwo6M6gvw2My6nEVoCjAmyOOMx+JhTtGTYbNxaR2pz6fw22/pWfaZr3SPTYLUQjlYQkXhyV5RdnzIcmDd3kXcipcenhAmkOOUje66RtyuqDtVRRgMdTTSAPrgNj3fJR2mZuTkRYcFjvyBmIm5l6VJlw84RCxrQz6vESvsPxbs/WARx4nHAf/CqQIFc0FHSVwkcBxz3f8N7if8A7VagZ1Ixp0tRGw6NaDdKamjkk14YF53LW1+GnGZbCIW8QsqaroWj0K8jLdas2NIzpwvlmAOKKKGojbNm6v6lqqfBQKMTkyDTpTVRQxRt1bf1Kkq5ZpbM2JSFzD9KeAZR6XcS+JSpZgjusBhUA6x5Lst3xD3KXl18FrE2Oni1ZR8pH+rO0l2f7QK2lh4U5+0RD/dVYDKH81VT1Fxk7P8AmJUWJYgEZ2O93ncy53l3OhY9DRy9sMDrnb2jAoaYulzw+R4v6dzJqqo8AxiUfY8YmoNP2dXDeI/mBYqWSGQtGt+l7VFk/BG+Od7vT0qbkVomX2J/Z7jO46JqfFoG/vKOZrrfoe11ma/D6zDSFqyknpfC3HjIU9DjlXSuPDqCuz6s1rcE7XYqUHDqZHng8Iz/AIo/pdWpuJLxowAWl5EStMNweeotM2cAfxZLbyYfg+JEUlRhkMUpeKm/C/wU2HsLBMAnhmIT0vheKduKD/mV7mDiZQMHPMWCNiDPzVtS4O0ZlY7lr4tymlhdTg8xRynTVHnwJmIv0vqrGjjik1vkpT9M4EA/qVeTJpoqamjjsICyEvUq46Ph25Za8rVrJoWk5SRS2+ITYlAmo3G5wZh+HJJ2XFGfmozK3JlKwjD4SPOo6W5fUpRRyQnm4XD32p+Gwh5OP1KbkaKJb09UwhoYlbyVlDXRE4NnZd/Us4Ee3Y3cnQI4+Rvalsy6RrYZAjLTd/pUkJmHbkslT4lNHpncPxKXT4sZSFxG3Jpio1tNMwllldd6fEtGEbYW4RGzDVM1xj1WfD81ksFxQqOX2iMLpxb8OQukH8/mn4qp9Xd3Ii3ORF1KrKRrWqGktfTd4fUpRVEFHERyvaItdtWVo67giT/81zEcSPgZszkR7WHNP+JSLWftMHGypgbhfF1OkHagISFm23PrxN2SynG4ep9b+HyTB1Fra53O2gqHIR6hhvaiPEBFr2ER8PmraHFoo7nfaXfqvJ8NrJYS2R3jncw+JaOjmnm03XF4ULIWbebtIwnkwbfVnzU/CsYOQ43CdxF7v2iyWEUcklTnUs4CPITbaSsJBanktjk4odLRh1EqTsLR6RR4ockN7PcWQ7VNhxyS4r42t+LavO4ZJI72iqbcuZZ7RVpT4xWDELSGJCW7d6UuDTiuDbx41Tlob2F8TKfSYlsFoqju6RdedviEVRdxJR/K6UVVw9Wlt10te79KeqZnbNviuC4R2giKPFMIoq0e8ijtMfzMsDjf9nPsVjHEkppKvCJC8IveF30q5gxCsjccpHLPkJK0kxhqenAJJGOoN+nPRv8A1Qtl4kU9X5PDse/st45T3Hg9fTYpF3DmIEvNcb+z3tL2ZOzEMIqIBbmQhcP6mX17DjjRyjncGuhKyDHoJAsnOKcXbpkC4f5rVZckf9mDwwZ8Iy5iWRs4F6SG0kL5dy+3MX7A9ku1Q51uDwXlteWmARJefY9/ZXwDELjwbHHopX5RVIbf1K/yF9mT6d/R8zDkPelpavU+0f8AZr7X4GEktPEGJQM37SBrv8F5vifZ3F8FImrcMqILCtcijK39S3WVPwzGWOa8oi+9cLbqyEZGJ8s2/ii93pWtmIr127RBsLTS5FdutzSAV21PQ1UtO2yRwz8IpoJO7JO3BysQWcK+Q+8iV92X7Jy9psRipHqI6ITZ8pZR23KnCRvK796fgxCWlLOKWSImfSw1pFL7Jbf0e0n/AGW60pM6LF6avgdhsHIgPluu7slIw3+zDjA1EXGYCgu/EEXG8h+HNefR/ax2kwmOAMLx2rpxYN4jKRa/vTg/bN23rKjOTtLXl8IyWj/JCLbi+ZHp039mHGKeSWWgpyKD+7CcxIrfiyVj2a+zXEey/aSixDE8D4+HU13HiBrjcnbIbfcqv7Ou1Ha/GsYooazH66ULwI75iYRH0+9fSL1FwA7mxeoupEpuHBrixQycoycPb6gwmnKKLs5iNLAL6hBCNrF+5VvbXt9R452PxfDIKLE4Kqspzhj4tOQgJ/Et8Egc2YS/dzSP2ctDjhLPlcArntHbo68mJ7IfahhmD9lcIwyokrop6GkGGS2nO3NkXa37QOy3abs7PR4q1VVRDaccUtOQ2m3S9yvO0+ORdn+z9fiEFJS1NVCF0MRBtMl8w9o/tK7SVGDyRV9M0VKMxTPKQFdc/gu8h9K0goTZjJyxqim7a1FBJiQSUdM8VPE1rRg25yuWSxLFIJGsCkkGV36yD+SGbtY5D+0Yiz6s3T83binqOz9PRPhkXtsUxGddxP2oP3W/Cuh0edzJ2QiqgqKcIniCIQ8UYMJOpFNhuzNge191xKrq8UaomJ4oGhB+UYmRIaTEpKWpilcjtB2K3qH9LoWRRJcGaWkpZBmia+0BO76VP7QYPFiEkMsMsxy2PxiJrRuz22/lWam7VSySk8cUQDnc34YigLtJU2ZZt9OSvuQIUSxLs7JGYvft+JxTcmEmLZObW5qvLGCk/aOxW/Cl7cBCLZNz96q0VUiwDC2j253a+LzRBhcdPq8piT+l2VaVcxc3a30o2qAINSb3aotE6sucOjpsPMZDvMQdiszyu/MyrZKWAjJwOy53K0n6U6NYf3ebhFHwmcRcia7c6jBUQSOLSBb8QptoSTCChAiLW7TzUzF6imqqOiAIAgqqYLDqYy/bD4XL3+G5RZIzhAXcLxPaxC7lcopxuJDm3UpbLSIZi8hpFC/PwqQcb56Ew7UGonqzcvC6yZqmNcNshZtqAYX+lOnI+mnNN8R/JSNHLX+FDbu1FvpSKTxIbn+pOjccEjHcz2o/aqjb+KZZe9MXJXF5JVELkTIcQqae7I7s/VuVlVduMVqsPeiee6D6BuL8yoWJ8ki97rGWOD8o1jlmvDLmLtdWR4dFSO0YiHIiHc5fUraH7UMRjiJmgpQlyt4pCX6vmso0d3NCULFdkuOSxy9rO/HmyQ5TNvWfalWVUI8MIgNuZRs/4r+olA7Vdso+0GB0VMEB09YN/tUoyXBML9O3ut3LMhCw6t+lI4WkLN/6Ulgx2mkVLq8k04zZpKX7QqmjiowOngnCmYRt3DcpL/aQ9QRPFQxxX87elZD2UBLXNGIuLZNtVvBjbuiV1OWCqLN5S9rDrIIqeWCnp6V/EG4mUTFaeOE546KpGoiY7gkHbn+5Y65x70XGMR5uKldKk7gD6tzVTLwqiopSikBriHqH1CpMXCxQ5Z5JQozz6Tu1WfhqJbTyltta7c6H26S7U3K5afjshdQvEjVH2dOQDeLFaWUOrZJbmoB4LiIgRxyAfrIZmVN7ZJdzZENcd2mQ/uUxxZI+WXLNjn8US4ZMQoZMwlOAncRcs1Kmxqf2vOWUCFg33NtJ0zNM8NNee4nVPNI8xZu9qqGPd2zKWVwXDNZg2MPIcoQBxQ4bnPEPUIt4hJDg/aTCIa2KSpjmANSMxfpb4Vk4ikhcuHI4Zta9r26elNvH08iL0ol0sJWOPVyjTXlFzi00ElfPUQGfAl1jv6k1BWNTmQtPIOb6Wmqwo3tyz5eFckp3J82y5IUIwVUZvLOctjQ/fGITTDI9XdY1rXOrLCu0GIjitKz1jywXiMgSHaOSxoRnGAkzvd3orpMtHdN4ceSFUVj6rLjmpJnoPajtZWjitVAzxkML2gYbmIVVxdusUoy4kcrXZeXhWU40g3Zm9ro6aEKpi4lZHT27WGRupRHpsWOOtG0ut6jJk3jPk2FB26q5K8qyQDqJ9NvhfJbnCPtIwvHBl+8Djw6ywgE2Ivqa3vXjNsdLoEvEL4WUmjmjkA3MyI+70/EuDqfTsOdfo9LpfWep6Z8u7Nj2w7SUlZ2po5aee+lidr7WIeRK4qe22F1HCeN5SO929OTeF15sckc1u+23xZJuoJ7Rs3ZPbaKldBj0UH9CXq2aOSc19nvFJ2dxKTDwrIMzozAj9pJrRLdbtRYj2dxuqwaorIDgipTjlFpJ6gAIyBtzCN2ea8Yre12P/c44V951hYWJ8VqTiFZcqQ66tqmslqaqwdzCRlavMx+m9Q57TkvP/wDh6M/W4ShoosOUXhMgaQi+IvEt39mFCddh+ItxGujMSa6QR2vt25815rxHuHLM7WS9oMYeG19ovdtLxL6DPheXHpF0fOYOp7WfuyVnvXsMUOHVUlTX0vtEMzRR0gHcTl4rlDp4aaOkKorJHgizfIQfc5f9F41DiFYRXnLMQm9z9RXP5/NSyxCsqN8skpFlbudcC9Pa+z2H6rGXOhvB7WRx5xtRsUQvbdnuJTMIxCLGK6KnaIwE31In6V5zDWTwjlm/0p8MYlhHNsxL4dq0l0f1Ezx+pzUrn4PUcSjpMLrBj4hcI/ETcstpK4Ds7BNShUQStIJDfcZiOnwrxen7QSxl+JeY7tufUiPtBWTBw75ADuETK1lxz9OyNJWehj9YxRbuFnsNTR03BBoqiK42bcRjoK7Q9k6zEJYmjjMuI9oSj0EX1LyCkxqWMhvd/TuVzUfaBiMlMNIFRKFPGOy17cndZS9PzLiDOqPq3TzVzgeGNnnq6RC9vN1xxtZN9Q5uvqD4AdLqzz6ULc1zTPJdQB1htcnfb/qScd3K65K65snXeryQAVqXi9SQ8+dyJsvzIA6xPmiGRuWqa4jeS7dp1ICh8ssu5A5W8kOnhdccrkGdBXMhIbR+SFitHX+lLiMXP9yCtUDpn3pwcu57kIE1/Pq8SE5m5IKodbLLmuoSmYR7k28zZc0E0I9vcl9JfmTR1DbtU08zkjYGrHZZG3NmmeJqmyzISdd/ego6/SgfL6lwuS77s0BIG61u9FFlb8SHS7REwoM6OuT7dGTRdXqTjlah70CqgRLqSue4WSfaKWqAF0kl1XNok+aQZoARJfxRW3fuSQAQTSUriccjgXqFXWH9rpYTZq0PaIG9O0lSkLW5tuTdqAPT8FxTD64v93qGG7+7JrTV9TyPT1UT0Zy05laLWvcRl8u9eLBHt5q8wXtViGDzicdRJKBNZaT7hHyEu5Jk0vs9ax2uwulpTixSCIMX0ICw8LZi/wDxR6Bb4uaz1TWFJTi09oU5NpBHuJvrNUn31RYlTcKnb2U2e7hm/P8AMmgFyLIs9VKjRblYdRYMhcPp9KCmkcZheRto+FEQsNrM283tAeoj9wj3qyjw2ovOmrWkp8mvejgZiqPzE+kbfVqqckuCknQ/h0MtZNHwqaQ7+gI2uP5q+9hbD2/HkEZxfSIMjMfqLk37tVAw6sq5KYqSMBoKPN/wwN7n+ou9SghCG1ge65lOrZLaS4G23Sl4SPqt8X5kjjtbVkRCZSZN0vzReD6fUt1BGLbGxEB87vSnBJreW3LVNlufNkVzj33Ke2mJSZbU+LPxAed3qhBmFxl8m8KvqDtI01rAbxZfyWLubL1adKmwxnHCMtRJHRxG9rSSdRe4R5v+VZvGkbQyTbPSgpa+qiI6d46wGa5+AYkQ/u5qHBNFUaSBcXq8lksOkpxxeB68amLDhbfONvtL/QHJvzK2hqsQKQmoHp+0NKO5gjcaatAfiAyyN/pJc3KZ2qRoQyHk7bUQTcMnYNvnoqeixyjrqgqcJnp6wOujqQeKYfyvz/Kp9z7nNlXDLJ3tTj3v+VSIKxVYyeFn2o2mjj5mwll4k9RWaKmxLXMGaUvhfcrSmxAJGG9/ykvPKrtRHQ3WOwy9124lUf7TVPtGUsj7t1wup7TZPdieyhiEQ9DdSR4tLHcbM/1eJl5LTdspZJGihksNvzLRUXaqpktjldiH1C25Q8WpSmpeDbx4tJdq9tyvMNxyelGxjvB/DksNFWPMAl1XepPnigYeI5ncT+FZND8HqdD2wiHQ24Zf0l+VZLtt9hP2ffakJy4hhEdFXyhpXYe/CNi9RC2jrNwdqrnJnC619NVaUfab26YXM2Dw/CKnVmm0WfPv2hf2J+1fZuGWs7OTxdoaIMyYI9tQw/SvnTGcHr8Drzo8TpJqOoDnFODiS/TrB+1E8JB+KxxN4s1L7Tdn+y32kUI0faPCoMUF20kMPxQ+k2QsleSe2n8T8taabh2szqfHiVr5Z9S+tPtC/sI0dQJ1PYrF5BMtzUNc7F+USXzN22+yntZ9nNWUGN4RNSiz6S5XxF9JMtU0zKWL9lQ2IPHa7KsqcSkmmvd9w8kQUtRMOamU3Z+SZ9Wcs/Sh5Iw+QQxyl8YkBq6WTR3ciL1LvBOoIc2/StzgH2Y4hixfgUcpj6rVt6b7OcH7OgJ45jFJQZc4hfiy/pFcM+uiuI8nq4fTMsuZLVf7PIqLszPUFk0bktdgn2Z1FYbM8fUVrCLdS1tX2y7L4LcGEUdTiRC+h1P4QfpbVUOK/aNjGKNYEkdBAL3MFGFmX5ualPqM/wAVX/pq49H0vznu/wDRp4fsxosBtPGKmlw0R5+0ybv0812o7XdkMDDh0FHVYzKPIz/Bi/6uvNHkeoMjkdzlfV5Ce4nSbkrh6fKbvNOzKXq8carBjS/95NlXfatjdR+HRNTYRB4Ro47T/W+qy1XWT4lMUtVUS1Epc5JTIi/mow5CJLhSNbovSx9Nix+EeLm67qM/zmGJMSTSbu+1Bb3s66W3T/kuo4h0cveSmU0cQgdRU3DTg9riPUZeQqHTxvNMIA/V4vIVFxSuaom4YfsomtAf+ahspLZmspe0EtcAg7AEWVscQ9IAqbGcSPjFGDOItyJVeGVhxzZdWe3mrLEYXmhJ4wuPK19elklLg35Bw6+oPPr0uV3LIHAFgNxCn2tb4j8T/l2rP0xVFDSA8bsMsp8KMR6s3Wgp4YKOiGBp2tACAzkbaTv1LNTplVRuQxaih+yzEcXnwtsRxkWDDIaopHH2WGS4r7W5vty/MvJSG0V6Z2Dp2xTsVjeHuDyjPSSk1vrje8P8pLy8d3PxLdfswyfIc6dM+lLblkO1D0nlltSctEzITkwhzTF3eiO23qZAxadSImbD4lrWttuT8ORNm7KNGVz91qlAVraIkXQTDbrkibON/qRgNwF/NCRMPxeSC6FxOr4Vy5ytd2Q8S7nmjHLyuJAxyKMi5/pTxRsL7WYSZNRyMN2bbidOykw6oARDb3JdWufV4kBTcPyuSGbQXza1AB+px6lwtvfzSKS0cskhK58stuSAFbrcz3Jsdz5epOWj5Ju60sn6nQAtRf8A7UnF9uTbmSIrn5WormLmzfSgSGrfdckO0bepOgLWfEh6XLS1AxPI5P3JyMg2u/V6U2OXMn6Uu/PNADpWF39PqRAVw5PtL0qKeYmWlydDO7XNUgJHEDo8JJ+aQ4YhOAziLLQontJR9ObM6lhG81BKzeDcpmuC15Kv/wDN7tT2fqRjavaspx3DFWRjKJfm5q7w7+0IxFninZ+nnMnuc6U3D+l1gO0lG/FF/EO1Zwo3F9WXKmdaR9BQ/a92Xxhxbi1OGmTalUx3D+UmuUo8Uw7EIr6TEKeqH/yz3fpXzlouiVr6PalKOwJJHvdTIAxOZvbF/UooFBIGQH1MvG6PHsQoTup6yaIvhMloKP7UMYpxFpwpa0c/7+Hd+prVyPDM6FJGzr6GQoieN1m6qll/vAYv3Kwpftcp6g8q/CLRy/8ADSf9VZwdsOzGJFYM81GTv/fw7f1Mo7biJysxM1Lbya234kz7Kclz2XL0kcFw/FtaapgqM+VslpfzQ/7J+zyiBxEGvi6UXqSmeew0dzjmDCXxLSYXCcYCFj2/Ja2HAY4dDiYgF/C1ynDhLZZxg9vdYmD5IGFYWEwjJIFw+laGWEKWnubIb2tAgclKw+M44RZsxFT5RbhCDsAgtIx2M2ed12B8RycDvLuGR1Fp8PrYzzgOQCHb+Ge1vqW9OlgIyc3tHvEVOocPiEhfhcIC5XdTktlGzk9xjsI7N4hiEwnV0kFQL+ImsN/pIVoqj7KfaIuLSYnLRl/wpW4osX1c1taanAYhbLd6lIcrbWDK7+kVt2uDeB5fUfZ/jeFhnURw4lF/xIJrD/S6qZaeOlI2qIqilt58WO4f1MvUMYIyay+4u8iWFx6aSjq+HGbieWtr9KycOQbopooY6i72aoiMm8IPcmmp6m8mNto80NTC8zjxwaX/APEa5OQwyi+UVRNTiPpe8f0uoaI2B1HU2fRWeH4S5eznJIBHNcQwD1CPqL/tTMdRWQyictPT1mXIRuiL/otBgk1JHIctTFV0857rjj4ofqBSki1ZcRYfFDGPDAxH4lGlp3j7nThY9QFKIBWRX9wk9v8AS6ljnI2dm3vLNXRqRKaE5jFs2FTayoip6fLJrma1MYpUNQ0xT5sI9NpbtyoJsQOS0X3GfL/uQ3RViqZnIyPK0R3c0dFTyVxiGlxfqVdLUANzs77cxuQQ1UouM8ZuJM+y1ty5/wCRPB6rgdHBQ09zgJfT4lKqMYwyjlyOwajO5rell53DXYxNGLHUSDcX8FB/3spjORntz6i6n+Jbgb7Hu20Yw+zQPcI7jn5Z+4fcs9TY9JTm87SkJHtu8WSogxCKQvxS2NyEhRBNFUSjmbjmsmwNbR9qpI2Fnl6eQ+FWg9qHqA3vIRP4hbqXnzV0VxZNt7/Sr7s7ikskoRg0RRZeMLhTTss1FMX4gybxJ1c0ld7PJe772bQfCPxIAxALN8bjEHIA3XEoGLYo9OGTgAh4BHxEtEhNlpLj1TQiDwSuJvzMnu2/SrzsSWB9pK6ePGO0MOEEDbL9t5fCXLJZz7Oux8/bzE5458TpcLpYwuIpTG8y8IgLq2x37D8Yob3pjgxGIuVz2GX/ACdOqJX7PS5vsvxuGHiYZiFLilKXIs7bvpLk6zGI0eJ4PpX4fUQWv12bf1LzOIsc7E1BNF7dgkuf905AP/R1sMJ/tKdr8DjCCrp6PtBSs9ryThZKbfU2n9KhtxKtMuaTEj4hPFO4af3a1fZilxftZisWH0IRymbZyHI1oxB5kqCj+377Ou00gh2gwOq7P1RbePHHfEJfUGv9K9O7KduOymC4FUT4JjmHFRZXzT8T8W3/AB/cpci0l+we0XYnHeyMI1AVdNVRD/wJHEm/K6zcuMBJD/8AUKSGoEntcZYRJZzHvtUPtliHHd5Qogf8H1EPqJT6TFoZAA3fZl1EyEhtxvgg4z9lvYPtdET1GDtQSnuY6F7fzWrznG/7JPEuPs/jsZj1cCs2H9PkvTSxCfEq2CjoqJp62c7IBH/MvT5vstChw0J5MbIKiOO6ciC6Ij8Vvfkk8koeGNY45Po+F+1X2I9s+ybHJW4PLLAP9/A14rCTRyU52SwFEX/mNkvvkcQxLD72jnYhztYo3tz/ACuqfGKfAO0QkGN4FSVBu/WMdhP+YVtHNP7MHgh9Hw8w9+idawhLN3u7re9fUGO/2c+xGOAcuF1tXhE5PoMlpgL/AOK87xz+y/2ow+6TCpabG4P/ACJBE7fp5rdZ0zB4ZI8g/ciHp5q5xnsXjPZ0yjxHDZ6c8ruhUml3vW6nfgxalEPwlk7q4wGhCoqYgM3HN9xC3SqYdy1v2cw8TGRcze30j4l0Y3bMpPg+g/smwcBxSnkka+OGO5yz6idezOLR65WjnqsB2Fw2ePD+JT5CWQ5ktxHIdgu4W+ayy8s9DAtIEosiBRZoQqBI/wCCdCRuh+pIiuAm8XT9KyOmyvOnjkvjcLhy1uWB+1Ps+GPdlqmiYI5CDc0VtufxL0uWGQtQyWc7adm6vEsN4lJURwTiYk/E6eHrn/pVJ8mUlwfD2PYK+G1ZwPE4EB2uqtxAe7+a917ZfZTX1Tyz8WM7bvxL7tq8txLsjJh7/iHt+hatM4G6M1HJtHJEMjknzp443JsnIh9KG0O9nL96hpk2Bdt6l3VJhYXHON7fmuGIZlkD/wAUtQsTE/e/Lkj4jjzQ2sPe6RCwtk7quRDjTPciGZ0z0knAECYszcfLRTbAMSMtWztQvI+XWnA4dOIvGxFL38RhtT1PilZT3DFUPEJ8yEBWiALDcQrMNqRlpnO9nu3BcJflR11RLiFXLUnHwDN7uGAEIN9IqIM1RG+yoO71C6N5quZ4hecyy5btyasAT448sy+llwyPkef8E8w1kZZNLJc/xpDHUZlz156qyYkcI3kLJupPtDNbpkQp5ik/vAuFSY6c5BufYL+JQ5anRCKZWMJ58kjjPyVoVLHGb5GR/wDNOjDHIXxelQ8qRt2mV0GD1dVCc8UV0QdZdKj8Ex7tvwq+kIpGBjMys6BJ32pAL8tdzKXnQ1hZRjRySDmzWj3ESU1GcOj2OPhIdyvJowEM3cguTQ/iMVjtao72xfZoph82zSt3Zs11ytjoAIifqu9PhSClYT06fVksI0nybS/SKvgn5IeG8b6s7EzqzOnuuzzJN8FhAtm0fCupSRzODsicTzZdGRi1yThZdzOmxh4haM7iq4BbHCFifl/NC+RfJT4cLeQM9eeifHCWuLR7lk8sEarFORT2siIWyVyGD7R0u+l0vu20BfLv8kfkIf47KRo3Ii2p+CQIwvAGMxfQi6RVl93ny0UDDad5Gly7pHzU91SQdqhqYpag75HuJBwy8lYnRvG2bvbamvY3+q5Cy6g8RD4fy+pTKWlETzqGAhJtm+0vqS9jMbs3Q+yny8KfdRLxDvDpLiZ4nIv/AMYUh9kjMc6e60rv2w6oocLeottZ1IbBZ7c3ja1kn1MIih0s5ckWbhzFnHTAIl7+SinQmR9Foly12q5ioWHmyIKeMS6bVhLq4fxOmPRTK4MLcQyfdnyRfdoW6tuVhrG+0Huyt2sgYdy5X1X+zp/Ea+iAWGh3IgpXjzsfqUsR/Dybcea48JkRHksn1X+zRdFKX0RnzEMr2tTnEPoBxt+Se9hkJiLNh18062HyEHJrlP5K/Zp+DP8ARFiLcLHu+JclyIifqLpU37pe12/yul91683/AMya6mP7JfRTX0Ux07EItk+jeF0cdPCIDmytPu1i1d3u/wAE49Ddv1WvfRi+ln+irCEbcma0c11owIcmzFWL4e46MG75Jfd792Y5+5Ws/wDsnsT/AEVZ04c77kJwxiA5uxXeFWg4WfiZ9qcfCdOXxKu+v2H40/0U4CElwZdPNOhGBaMyuAwVyItN3wro4OxH0bWWf5K/ZcelyP6KYoQItGe1EULXaNtZXY4WAna7dKkBhcch5MF30rN9XD9my6DLP6PBzhcefUgIerNlbnT8QMtFHmp2Fiy/qXunzVlcOW5n6URC3k3NOyx288xTFu7LqUFIVooxyTTlaRN4fSkVsYigodGRskuJaPdco4k/JDdbd/qQOiSUjF8kgkt593JRmL3IrnuHP9KVlUSOI233otepQ+J5+FFxnIEyaH5ZGHRnZQ3zu5vcj8LoPFk6ChFmQc3Sucbcs0i+SG57viQQEUj96Ei/SkXNc6kAdcmXEku5AHeoua7+9NiVumaLUkAdfmhtXfD3Lg8kAd1uS+JdEXS9yAo54uaVo5aLpZZLg5Wk2XegzYL+pL3eaK4l0d1rIEBbral73RGO70pHt0/yoA6/y/Sg6tV2238y4/PJAC6brURfpSLMS7ku9BLOxk9+WhJ0iK4sv8EEW0k7oQ5aoECRbRZ1KpMUqKHWOXu6Zdw/pUJ8iJEOVw6vokwPR+yXaakJoqek/wDp2LSBZNiBvdNL9B/3be4Vdhgb4eJsH7U33mW4n/8AVeQPt1Z93VcPUvSezfbikrsKGLEZ3ir6Zrb8ruKH7u9Sqiac5C7ioxj/AP2UfBEbjZt3qVDU/aR2epZiCSpmPz4cLqVhna/A8WcY6fEYhN+QSvYRfxW6cDLtzLNxcSHRCUfdncps1OcYDeHVuHydRzyjjI5DGAB3GZPaIrQzpkdodxD4UpOHSwlPUSRwRN/eG+QpimxZ8YM48Kp2qgB9a6e4KYfzcz+QqfTUcdLIFRPI9fiI8qudtsfuiDkDfFzWbl9I0jD7mNQ+0TQh7PTPQgW72msDc/0Q8/zOnYYY6eTi5vPUO1pTyvcf5fL5CnZSOQyM3Ms91xOl7OY26d1ylR/yK2/xBlmaS3Td6vUuRk426bvUK7aEIXy9PxdLqIeJBcXBDIW9Svgg0ZY5JJRhTYjFBi9P/wAKsa8g+k+YP9KOlrmEMsOxeWjt/wDA4y3tEP0jM28PzZrKjM5CLudw59KkhUXWg+4fSs3iTNVlcTZF2mbDRE8Vwyaii78QpH9rpLvrDVvzCsvjHaiWSaU4pBOlPonge8HH6k7BXS4eLT00vs5tttF+tOy1WEYhceI4VZUF/wCMw0/Z5v0tsP8AMKz1cC3kUzLtiRyGLmZEXqJ7kYzcYtDMi+JaEexoYkHEwrEabFiz1pam2kq/pH+7P+SgHh/3fX/dlYEuF1+drU2JBwTL5E+j/lJaKaIcH9Cw/EI6M87X9+i1GC4kFVI+tpdw5qrfs6cMo8WncSLxD5K9o+z9JNGLR5xW69ab1ZeNTiWr9oGw+EZYDaeoZ7bSdRAxiorDI5Wcyfc93hT0HZ2ON8nzHL1JVNDJGP7O4G22j0qFCBb3HIai5tn5lIp+IWom31C6roymjMmOMCHuEfCpUdVSDNc2YD1WZo7ZSZqMNqHhjEHkuIn1WxwXGI6e3Jnch56rzSHFIhuMJ4/fc/JPUfaZ+IQBE528/CLLKeE1jk5PbqPtRbpcxCrY6ygx6jKmxCkp62nNrXiqQEhy/evG6PtFPyeNxHK76VNbts1OBcQ7Sy0EelcbxNHUssfsj9sP7I/YrtFUe2YHMXZ6od7jps74T+nyXkXbnsDiv2RhIdN2ElxGAP8A+ayvxov0t/qXsVD2qkqjyCouL/h+FbLB+208MXDlZp4ia04z3CTLkydMsj950YesliVY+D4Pxn7RO0GOCUUuISU8P/6NTNwQb8rLNONzk5vcRP1Evu3tl9i/2f8A2mXSewjgeKm3/wBzRvYLl8Q8l89faD/Zb7U9jxlqaB48boG3MUDWy2/Su7DjwY/bFUed1OXqcruc7PGSHvQ297Zp+eGSnlKKWMoJR8EjWkuLvPKY3+9EPLlahu3Fmlrd3IGF82Q2655om2oX6rmSQHdc80QXbs0AbSUykp/aJxZ329TpgHLlQ0Gpfizcy+BUNTkJE7NuLxK3xIjmmN87Rba30qjqBO4L36t1yxkbodorxmBm2jn1LQwk5Rjn3eIW/qVHRi8hZMHfatNiGC1mH4WLyvDT8W0WuPfa/fao2S8nQot+DPVdUcNRx9D6hhL/ADGmhxipkh4WbnEwWiANtFkq+OOoqM2ZygjZgAekRZk0N42MWQg+20Vmx0ez/YCR1WJ08FSYwUcjkB+IizF15UQ8OQwz5G4/1L0D7La5qXF8Oihfx3OsRiUbU+JVgM3RMY/1LbH4OfN9EbS5dERu5bSXTFuaQE49y3OcE4WLk+5ANO9ykeLRk1NI/c/ztQKgCyz2p2Im79qaDc/cP1Ix5aoGSmLYLN4ua5KTjdtQlM9uWm1DMV0SCkNcS0uf6VJjk2C2b8+pQw2jyT8Mnd7kEj0med2d2vkieS7qSH8TVCQ28/EgsTbj0Rjlnk+1N22tm67d59KAHCERLLO7NG3Ldmmgk2/Cj4j3Do6AHCJibR+lN3WoLrn0738SMffmgBdQcnEkVtvwkjDIbfUkZdWTbkANdPf+Zc4l3mRJ3ht4nTd2u3L+CsDnTrqRLolt02ogF8s3ySt6fUqLFoWviRANparoj1J0Ba3XJSSxdyk0dV7PL8BtaY+bJhLxbU6Be0h41g5zXyAzHEXK1upZyXBZCAs4/wA2S29LVHTvm2RD3gXSSsaWjw7FjKM5WoCy0vG5rl52aM8fu+j0sChm4umeQTYSYns/qTB0Mg82Xt2JfZDidRT+0UXCrwyuuge7MVjKzsjV0s1k9OYG3O5rVyR6qL4s7Z9Fkj9GEGjLLPJOBRyEeTg62cfZepka9qYzHO27Lar3Dvs3xGss4dG8t+67O236lr34/sxXS5W+EefU+DmXc6t6LAbtLG/1LeVPY+jwUSatxCMZG/uIGuK74lAnqqaELKSBx8zk6iVwcp+DOeLt/wDYyBQ9n6YZQ9rPhRDzubclFDINROwYxU4XGT7CF3OJg+IURk5DvfcXiUihwmoxp56SmieeoOE7Igbcb27V0PCkrZyxy7OoofoMQ7WDc2GV+HdogbmMRsZ/pe11ND7SsTwsyjxfsvMGTZOUGYf4ivKsX7N4x2bnsxDDqqglHb+LGQIaPtRi+HvnBidTEX/4hWrnSi/B2ShXlHtdD9qnZusMGqJKqiJn6ZYbhH+C1NPjmAYtTg9HjdLPdyi4ggf5hdfPn+3VZVSZ4nSUWJD/AObCIF+oLXQliXZ+qIuJQ1VBd4oJGMWf6X/7lfK+jFwUj6aw7BQkPinYZC2lr3Mrmmw97xM8hJvdqvlWmrvY3H7u7QyxeQyXRWkr/D/tE7a0ObU2M+2gL9OyX/Ec1opKJjqfSsmUf4QPtfxCodTUR0NORm92TfwXh1N9vHaHD7WrcOppbeZEDgSsB+3bDMQpjhrMIqYDNrb4phMWWncX0Oma/H+0zQsLUx3Sl4ibksbLM8kxGedxPcosfbDAcQYcq0opf/PBxU+P2eZxeCpp59PCbLH7M3bB4khBmzXD0qTBI0Ig2h1B9I+FlwaeWMtY3u7tNqv8JoWLmDXvuuTb/RlQxhmGz8XKWO089SJtqvAo5YS/DyH6XVnDS2tmzuPmKO1s8mcx+plWmxouCE0PEt48cco/HGxqLikeH4fTFKFFIJ95UcxQ/wBKdxgmo6YZZHMR9Qt0rOVOKe2cXKVxpfGRMo0kKc6OjjlPUCTPUVAB4Y6mNpf6h1/pTUsJzW+zz0k9762TWGzfSdqpjkaQ8wa0R6BSt6S0FX20yFlf2X02FvGbviEFTTgO0JOCRB+sdFMpaGkyEqerYyL/AIRjtVRhVVUw3RxzmAk3SJq5hqoJIxjq6KGsHq/EDd+ptUu2aLKiyhEBtcDcS+JFXVEcNLLPLvEG0EWuIlAtwwREgeqw4i/4U94/pNSoKOpxBxpMPxOkqaiZtgVcJRF+prmU1RspqRnTqIaiUTeOIC/TkKZnkjkcXbMdNE1FVRSYzW0eMPLh1PTGUPFoYxqBlmYtz6kLOAqwmwWIoAkoMbw/EfOOW+mlL8pDl/UskgfgrSFhjybP6VZYRiR0ZhluHw/Cq+sjnodanD6uCLP9qMd4fqC5lFbEIqiYAp5RIyt6tuSbRCtnqeHY800YmeTC20N1tzpdoKqCSkCc5WAs/F3rIHiTCEUNNUsUEe20m3F6iUWqxCWa6Mz2ZdPhSKJ7YtJxfw6i0u7xLT4P9pHaXC7RgxiUAHwGdwfpdYGGMI94MxW+pSopqiRs2AOF4riUqyz2nDPtyqKhuBjeFw1od8kG3+l9HVvF/sJ2uYo+E2HTk3V+y5/yXjGD5kY5hcvYfsl7B/fVb96V8bfdtO+yMv78/T8hVuvsEdr/AOz+1VT8bDsQciflBUtbd+ZlgJOxZ4DWS0krMJge8AK4bvTovf8A7Te20fY/CQhgNixGpa2GMfA3iNeFniUZbM3vLc5eSxSsckWtBiz0sogbMIB6u9amm7QQVUGUc8UphuIBfqWChrKeol4ebEfVaS132b9jZO2GLVB07jR0VIFs1TZdcb9ID71raiZpM3f2V/aV2U7M1FVJjsdVh2LTHbDVSwucUUfpEm5XL0LtPDB9qGHU/wDs32roDgh3HTBI34xeG7Is/wClebVP2P18wE1JidLWj3RThYX0+JZnFPs7xPBT4lRhkoPnc09I9wj+ZlnUJOzohknBUb+s7E9q8FYmkwyWtD10ZcX+nmqYsc9jPh1cB05jteOpjtL+aylB9omP9l6gmo+0FZAQvbZL+KP6XWjD+09PYMXaDBMN7QwDzOyw/wCrRbasjZEsKynqBzaISue66N+SchIhPOCoICzVdU/al9k+LYTiNVHh+J4Ji8ULnBSQG5BLJ4QuuJuawA9uqyOMYOKJS9UglboXks+H5H48HsNX2mDhNTzxxYiGW/2uNju+kX7llsV7E9gu1Al7ZgcdHKf97Q7Lfy8liG7YHVRE0mYE3MhTuG44eYG0jlGPMSVaonYDGP7L+D4gRSYB2lGAn5QVgW/1Ktwv7F+0fYWYpzpPagyt49NcbW/uWwmx5hhzDyu+an4R20r4zFoJZQIfDnzWsMmSHhkSx45+Ubz7PoYocGZjqG4pNdYT5LQcFpORx8vNYOm7XT38SenhnIm1Ky0lPh7RUxOLtGcHw9QrV5f2ikqXBqzpzG7N2+oUcW3R3Yi9So4ccjIs+Kxi/L03K0DFIxs4lhCX6lommK6Hzp5KgxFsrennaqmjyxT2o6SJwpQd4Qlvu42XUY+7u96fxrEoyjgw+ml4VZXXDf8A8KLxn/p+olc4bT0dDDBFTgwU8YMACPhZkrsa8ngv2z9sI+w8f3ZA7liU25yELbG81861+KVFdIZz1EspFzudeg/bwUg/aVjHEZxDibCK4hIV5zLGFpH+a0V1Jto4Mz9/BDIrSy0TVt3eyPaRIrWtTENW+pC0dvcn7g/ckVgjnmgTGCj9yRCycea23JDxG7skDAOMMs/ElsIVzqf4kD3+HJKogclI+TP+lNPJIP0uje+7V/5JFtuzfb8KKiBKhjcrWd2U1qUBHnuVbFIw82ckTTAR83EfTmmJlmfDjDM6gPpj3IKeR5i06fV0qEEgFczGI/UjbIS2ShaTeF0Ek+0B65wu+ad9s4fKW7L0soDQnJvyv+l04VGxPqJ3P70mti1LUlDMElrm91vuXQqIoyzztJRWo22tk4+W9AVKNuWT/rU9o271FyFdT8Mb5OfMctzJ1sepIbjiBxMeWiz5Ur3aMf8AFMvD9dyj8dF/kzLms7SNN1xNd1clDLGHkfN4hH6WVcUdpd6dgoTmflaDcyJV2oLgh5pt2WgV1NGws8j3Fbna21kTVlOIy5y7g5D6lApo6IakmqJJCpx5FE24/h9yOurqSoeCKCkGlpQe7buP8xd6nswNe+x8sSArsm/MKCaujk6Gf3qrqLBl/CcyDuImt0R09hMTnEZfS9qrtJB3Wy0o6d5jJzjMwFukVeUdHT0IA8+Q8V7WEvNZunxCooQsjcgiz8Nq7LjFRXEHtBvYL3XZclzZMU58fR1Ys0MfP2bsKeKO1ndhL4l1oY79jxj+ZliJcaOo1kvKx9hZJmTFjj1B3Bef+Hk/Z6f52NfRtyGK0smYiyfO17Vl/wDaaO3J6Z7hfwybVTVOISVRZub25W25qKuvD0qh8jz8/V7v2Ki8mxgKzDp7GKnkBxy13OmOz9kkM7SSOJOd31KreRhHT9KQVksN1jsPnot+zSo51nt2zQYhNBGFmZjc3+CJqiPhDq/v2rOHVHNaZncQpe2S22ub89FPYNe9yXFPikckwxuDkOf6lYBUR8Emze/Ppz8KycMhxzCbdaf+8py72/gieH9As37Nrh9dTQiEbhefzVw0b11MOUDwDn+0E7l50ePSxhlTxtAX/EHcSkw9ssXjEW4oEP0CvDz9Bnm7gz6TpPU+nwwrJA2U9G9xM8biP/E80bQvHEEbQGZ5XcvCszR9usRyLiHGQ+mwUbduK0ZxkeOGcW5RydK516f1KOx+pdG/iX0vDjlzPadmm7klDT0hUJSPI5GT/lVJU9uvbKYYjwulil4ZRHPFnc5XXX/PwqFhHaKTDawZJI+PFk4vEfImdd+H0+Ul7zysvqkVP2Lg2Q0uFRwlI8j2+FAP3QMJNxT4hN6LllaTHKQqwc45Rid+nND97U3NmltV/wBqT+xL1hrwkaziYWOryvcLaDkm/asPHkZfwWUfGKYXHIpLn28kxJjUFhM0Ul3qVL0qP7IfrE39G2jqqMjAGkuN+XvT0scFhG5xiI89RuXnM2JPI2yNxIeWu4UzT108Iyg538TruUv0pfTBerN+UeiWx558UBJ/V3oiKMXIL4x8yWSpqx6rBijN7Z4QIhMntuG5VkOKVPGIzlMiYPEq/tz/AGJepr9HoIZCNzbrvSiEbiu9K87+/KwmLf1clafe3soRPfIQmzZ2v5rN+nT/AGaL1OH6NkcMmQu+Q/V3p0KUshzNhEliD7QSRud3EEot3NdDtQEgXSPLf8Kxfp2T9nTD1XF+jdx4bcBfiMWvhdOxYWwxdb8/NYYscenCKV5JLJW2EL8vqRB2wOFjByltF+rO5ZT9Oy/R14/VsC+SNuOHxjza796eCGIdHYRFlhR7Wca0GkMfqUyHHpCMc3crmtbRYv07IdK9YwXwjy23S1NW667RUj5NcSaPxchX15+bEKr8m7lBLPcrWcWEearqgrdGWUi0RdeeSHXm/SiKR9zIXJBrEQlaWfUiLd3P6kBbdG70t3mgNjvSPJlwOvNK7uSu/KSAF4bkm2lkyFs9ycEfNAWBc93woiLv/il8SQ7tOSCmA+VpWoE909zoCFyfPpQZsFvcyVv1IuH0/EiId3/qgQ13peLkkuWoA6WXJctXXFJAC711iSbmiGPwkgDniQp3S3PO5NvuHkgDhf8AzVCJdST88kh+SDJi979SNsxbND/BEG61srkAc9K6W0s2Q+LJd78+pACfl8S74eW5K3REW0e65BLBcm965dbyXS3IeHcRZdzIEdDq0TwbdHZNW7uadHdyQNi0u5ulw8hFskQj3pCPwvaPiSbJXuBEbi06elO0k0lHMMsbuBh4hTXhzzRBncTvlyWfng0VxfBA7S4e1PUBNFmUUwXtd/UqN9pLZY3R24TRS3uQmzrJGNploudM7ef5FpgXbLF+z9rUdYYxD/dHuD9K2eA9uMCxJyn7UPV1VZ/dx2MVMH5GXmZckh5LXknWJ9M0dVTY1R8TC6qKugANowPbZ7re5KKnPIpDcRMdtq+bqLEqvDZhmpKiWllHkcRkBfyXofZ37aK2hYY8VpIsSH/j9Mo/9VayUYyw7eD0547n37cudyYPELQJqeN5SFnK4gcv0i2rqoj7YUnagP8A6XVxXdLxTuwTZ/CHf9SAhloasaiKWaCqDc0omQmJfUtVNz8GGmr5Is2KNXTGZmZOO3c6MJrRzZ7hdT3ximqpR+98OjrCfa9XTPwZvqIhHJ/zCipOy/tVx4ZWx1pZ3ezSWxTW/Q+j/lJK6+ReqfgGmJpiH/UrmjweeoEjMHGIeZCmKWlpMPqCatnalMNrUxg4mb+Vq0WHQz9pPaKODEaHBIgjKVhrqsITmFuoQzTeVLkhY2+DPjwyMo8jOXPQRG4slIiw05n35xD6c7iVjS4bJHhsuIUcUVRQRmInU00wmLE/qJiTtJWRC4ucar5EtauiKeCtDTi8cR3D4s+asYMar46DgScPEaAtr0lWHGi/S/JWVNJHVNlEbFl4fEnYcNMjJyGwep7PEikzRX5IeHYhh9OwU8BVXZ7qLhRf7xSPn6oj1ZvpJTIyxEbJAoIcZpeftOCyXSj9VOdpt+XNMYlimGU4cOfh1BdwR7v6lSgN03EgkejHqbhncTfvWTxfo1jmf2bWgxymrnIIKmOolbnFIxRTD9QPqKmSEBQkDxvb6c9yzQ9pqmakGDGKOl7Q0uVoHXBdNF9EvW35SR4fjFIJCFNip0oZ7aTF2Koib4RmHezfMXWVzh5R0Xjn4ZbVOGgMJSHIA+L4lnsRpW4JSPI4RFteQ/8AKKl4/wBrqTB5eBUU3FlyEwKjnaohlf4T7vzLFVnairxKpKQwGIO6Id+f1F/2reMpNcGE0l9l9S4S9RTnJQUdRWRRP+JLEBHb9SlUeJSCZB0EG20g3H9QrOUeOYje3DrJYBDc0cB2CH8OS0NP26jrqbLE6KLtBEOYe0lJYYF6hmYczt9OrKXKaCOj8Ek8ckpxzfMBLkPUov3xPMbO2e71KpCuCPzIW6jlfeT/AE9yabtA8lwQR25cyIkPlEbc8GwCanp4Qmep3PzEntyUwO0VpiUEshhn1C6wPtEZFfKbyl6Re5TIJpah9PwhbkKydFqbPWML7URla4Hvb1L0HAe2Eo2hmxRE3SW4V4PhsjZj4tWu9K2NFiE8NthWiPhzXK4nUpM9G7Sdgexf2lUtmM4ZGM58pxa02+kl4V28/sX1tKEtX2QxJsRg3F7JO7Cf5SXqdPjEgsGT3Z/0qY/aqWjIeHUGBkPhPkqhOaCUcc/J8OdoeyON9laoqbGMOqaKUHt/EDb+pVFr56ZEK/QSXtVh2PU3s2OYdTYiHfIQCRLzftT/AGYeyna6E5ezWINhdb1DAbbS/KupZU/JxTwv+J8h29zohHv8K3/bb7De2HYeST2vCpqqlFrvaaQLwt/5LAhtfJ1fkwacQtCK52UgKp6OnNiBoiP+9lPaTfCPNNQRtJMDO+3NUFVVSV2J5O918giIqZS1Kxqywq6yUa4YGPijkw2iNuiKmkpuOYcJpxLaxk9oqjr5HkxCU3fpch5+SahqDzJgks0WLdnRRuqaaOOQDCnAhF7Qj6RclXY7SyYScD1MkMs9U9xDFJdZ9SqpqqQaSJ2dhybqUXEpnGHDtbjsI3+F3clj9m8a1LOoHhwFlkQpsCb2OJ27uag+3ANHw3kcyN7nu7k7UEJQAEb2gXNaEG1+zysMu0NK7bbHuFVWIycTEqp/EUx/4qV9n2f3xFpuy8Kra2R5KyoPK24y/wAy3x+Dmy+Q7hJy3oWK0tNyaHJEROPJbGAZF8SXdm39S45XLiCmdcbXzbK1K70ttQ/vS0QSG3SSH4V3S3my6Yh3GgpHGLdl4U7H192qabcutt8s+5JDJQyMIDl1iuF+JqTphvnu7kbbdWd7UwHLriy9yT52k79KHTmzorri9KAE0nSwp4Y9o57lyPISHxfuR8TXVACHa+u5JtpChItw+FLXlqKACMurXJDc/PNKQm800IvdrtFUgCuci1RANujowHUWZJh72/eqTGgik8l0fw2zdmuSDPllnalrkhiOCVpZu+0vcnLm0tNc6W7ksx8hR8gDYtM3Suu5LnhyZrVweoeaaQHWLv1RtI1yDht5rhD3p0OywocYrcLkGSjq5qU28URkKuqn7SO0dZa9RiL1RA7E0koCRfqWXEdfkld5rml02Kbto6YdVmgtVMvpu3WOTQwRPVsIRZ2DHGw8+pQKvtRi9YFkmIVFpcxF7c1A6XJvcgLK3V0l0+KPhDfVZn5mEROJZ9RJsi7n6e9FpblbcSQlc+TZCtvicrlKXyHYZNtj5F5J0CeNxkAnAmfQhfkopR3as/ejGZoyyVrxqCuPMTT0v2hdoaWm9mfEzqqfvgq2GUP0uoNRXYHi1z4p2YoZTdv2tG5U5/Vpp/SqgJGu0e5Fcud9Nif0da6zLHy7JE32d9icUivo8cr8GnflFXQ8YB/OH/aqis+w/HCHiYRU0GPB4fY6gL/0Pa6n6XdyQbTzjd4iH0Pasvxpr4zOldZjf/ZD/wCjAYr2TxnA5Sjr8LqqMh58WEhVU2YkvbqPtpjtCFkeKVEsXTwql+KDt9LpqrxTCsWLPEuzGHVB98tIHsxl+jRTrkj8lY9unn4dHkdPjlfTgwBUyWD4Se4U+faCSYMp6alnz8XDsL+S9DqOxPYvFBzgrMSwOUn6ZYxqIh/ha6h1P2H1lQHEwbHMKxcH5RjOMMv6DWLlFeeC1hb+DsxAVmHzW8SOog//AAjYh/mr7s7gfZrFq6GKtx96ADzF5ZYHtD03ZKLjH2Y9qcD/APvMCrgD/iDCRj+plF7H4DJi3a3DcPngktmnETjJrdPEs8koaOSZpjwz3ScC9Cuk7P48FFg+Oy4kPGGICiYuEetudrr1Ss7VYng9kdRTUhHlqBhaX5si0UuvKm7BzVlXh9HR4dPLDZDVSwCUr5f8H3/EvLsXxKoxKUjNy1e5yJ7iMvi81yYXkzu14Nuojj6VNPyekU/2uYcLDHWUEon4ipZLh/mr3DftE7J1xtficlPpqM8JDl+ZeEW/Nc2kOdq9lY6+zxe6n9HrWPcfFq8paCphrKPpAoKgS2/EPNVc9PJT7JYpQEPCTeJecjt1bMfpe1T4McxGnHKOvqBD/h8RyFHvQn25GwhICMnfd5CPi9ylQ0slRMTyBZbyHp/Kszh/brE6GpCX/dqiQOXFhElch9pgzPnV4PARZdUEhD/Sns/0Z9tS8Mt/YZ7tGcRJrjIf8BUerrK2jfNqc5RfkSeoftAwKobOojqqM89dBMVObHMEriIYMUhEC8MjEH+Kewu3RnPaK+qm4srHpy8Vqdr5qmnqKOkppHgxSve0JBK3gx+M/wBNyvp6OnwuGWskqIfYoAKU5QkEtqr+xNQ9Ydf2hxTDHl+8m4VLBI9pQ07ekrfEpbNIR/Z2fD4sSkspyeKCjhGKMb+bM3V8y6lTcQBPK9xL0my3vseBVkeQPXUEr8yNmmD+VrqlxjsTKU3Fw7EKGsB+QkZQn+k/+5SmU0UlJiFRSlxKeokiL1RmQq+oe0Ek1HUHiMFPXiwWw+0wsRXfU2qqC7P19GQvU0csQNuchC4cvqbRSq2F66cTp4hGnia2OMX/AJo4ZHKJdPT4TUFEfAlojy3jRzXN+k05LgbXN7NicREX93VwuFv5muZU/BkpZgOww+JO1ePSwnw42YiytuJGiBSf2Wb9n8Xja/7veogyueWkkCYf0sWf9Kh+0QDLwzlaKVv7uUXAv5o6PtJV0dBK5uwj0xkO0kzD2oxDaEtS1aHpqxaUf0mpppl7JlpTYlWYe/EiO76muXoXZz+0V2j7O00VJPh1BiNFEFgBYURN+Zl5jTYpTZE54XTXF4oHKIv5af0p+D7qrjsarq6M258UQmH/AEulJr9FJ/pkjtD2wxTtV2jqMVxOW+eZ/wBnHtAB8Ij7hTtNXGMQ79zvceveqsKWCoqiip62knJntYuPwiL8p2/5kM8MuHuPtEU0H/4kZW/qa5lzlvk2XZ3AajGsRgigzkqKg7WL0svpjCvZOxPZ6Kgg2UFEF8x9JSH4i+ZEvmLsT2oxHBanj4ZXjFKLWvsaUXH0rb4r9pmMdosIHD6+nhiADueSC4Sm+oe5aVZSZPx3t1WV2Jz4gcstLL0xxwGQjEHhYU7h/wBvHaPBzFvaI6+LxR1YXf1NqsAccknM3EhdNTUMkYlke5/EO4Umgs9dqft27LdoGs7R9lgkImtOeB9R/wArqEHZf7K+2Qn9z9qKjCKw+VNXdH9Yj/mXieKlLCR3hHIPwrMBXcZ9AOIh9O5ZqUh0vs2lZHR4TjFZHT1DVYwTEEMuVoy5eO1BHiBx+O7W7csvJXSEARs94NyLPcyOGZxuzN/4rXRyI2RusNxYL/xAbX3LS0ElJUNleGu1xJeZUZHGQySSPY/v2q0DEDjfZt+FPVhsj1AMHOZswk2i2mtwp2no6ylPN2b1MQ+JYOg7TSU8Qs5yBr1X7Vox7Re0Qi71Lj5a3blHJXBbVvaqehiyeIDMtrXdTJpu3hlGLPFGBP4ln56x5ucjHm/iT44L08iLLpTtktmwo+0UVQGYSMR5eHxK+w3EpZAGQGtH4l5UeFyCRcMyiMffdmrui7VBQ3RHPaY8xF+pPyOz04MacqkJpG3xR8Fi9IdVqs6bHNuh2Cz9Oa8tHthTbjkke0trWv1IKLts8kxNPIIxZ+HdaKpNrwNux37Z+weIdsDOswuAqw8ukchIiXguI4TiGBhw8Qw+elNsxfiRkI5r6bwTHo8S1p5CtHmfhZaCWsOSI4qmlhxGAm6JwEx/mt+/KJhLDFvY+LjFpHEwZMkL7l9WYl9lvYbtMYtUYY+ESm9ry0L2Zfk5LCYv/ZnMjN8Dx+OoFuiCujsIvzNorWdPyT2X9HhlrjpklcwvyW07QfY/2w7M3SVOB1M8Q/39D+MH8li5heGQo5QeI+8JGtWqyJmbhJeRWgXemCF+7VOuO3kgLoVWSgPh/wCa64tudAW0M32kkxW3O73KfoQT96WmRM3SmyJupmSEmIeSqwCEW80LCw889yV3dc6446Z6osDriGWWb+5IIwuXG6x1cV1tz5unbAVrDyd0QZ8r3/ihb5uibO3u3I2AK2TPrf8AMujIYtc0jrjyONuTJcTQXfzt3Itgd4kglpI65cfm5fEkXmkJN3M6ew6OiUpd25OVdVLWGTyH8NvSyau8gXRkbllaiygqaaWnkvDb4fUJIpJJZiHiZFb6Rt/UhYnzRBI4vmptgC0kl5OA2ij9oqCLr29XJPxR3R5u7Nc6aIWzyZ9qrYVjRlJI5P05obZPO1SdRubJdjFiuzfcPhyUWVsR7ZeTmn4aqrpRyjNrfSTMST5e/wCJG0mn/onsGxHqClqJjkPIjcupCEJkQs4XekVMj/EmEHyEXe1yLwqVJT00ZZhWfpjJSrKeQrrR3Nw/1JbMi2N+ZTShjF8vaIyu8Scho4Cuf2uIRF7fqTtk7EBh06GL9yQxvbnYxfuU0qeITz9pHVx7ulSCoYI9GqGIulyDpWou4QIaF5pLIxa7K5F92yZ5ZWinYagKWplvZyLK3a6dPFGtH8J/4pponZkU6GQWzyttTBw22v6vcrEMSjkcgkiJhdrXtdRWkaolCNnf8yODTZjRU+gnm27lohKH8v7lOCnMqaWV3a2F7XEuoVElkjI9Df8AgixOTG2htLutQlD8/danwkiI90pgPwhcmzkYZNhlZ3EW1Og2AeFyHPXRBw3HXMk9xNxNfdn7tyQyPyv2ooWxFOO7nn+ZdCNhLXMhUhifdqnirAsEGiuHLxJhsQCju8LJcHS3J04W4vhSIunN3HNKh7BsLRhkHkk+dubfpQjI497Wp2GQJgILXE/AXhRQbDXSOmf8U6Mj2Za+5PxQ8S5mNiNvChcQH+9j/iih7DR3kJO7P9S4I7u8f3I+ohC8PdqhKZhksz+okULYfCMtoZ9PLRPhThI2ewi+SijWBrq6djqGy/aW/uRqPeRKiw1ifMsvyp4cLgK1pP05qKNUHLjp32wPW13zU5E/4jjP9mFuYu9NkTZ/Em7upNlzLPuWLZAqiT32/Cq+cre9SjFyHVRjh72UloiOTldq65pknyjcfiTTj3dKChrqLTMk7paXuRRR+TqQEID8RIAjxRsRc7VM9jC0XZnudOwwhd0KUwsP0qkgbKs6U/JNPDbcreQWyLxKFNT9SmQJkHp/5JW2qT7O3m6XDbxZfwQOxi18u9IhvtUhox3ZIrWt/cgQxw7tFxxtLLRPW28+pBw9vxd6AItu5D3/ABKTw/d/NNOOuiAGyzz1RW+aIY2tzdGA3d3NAAjHqKfGHcnQjt8KdAUAQ3p92bF+VMyjbcrDh65KLUQtfy70aktkS3vQ9Qp8xuLnaKYfmgg7qitfPJkGpOLepO3d1v8ANAA2uJdwrlu4skre90n+SAEu+EfEhHK1EO3RABDmOiLu6U34ctUXSNnn4UE0LaPNF8nZCYvt0YUbDtyLbb7kBQru7qtRXPaOWZIdOTbUW7LTO1RIEC3PXpTji3duQW9+acDc2vUpKZc1lP7Z2JgduuGYw/yl/wA1g6yFxLVew9i8DPtJ2D7RcORuLhxhUcLxOD7SdeY4nSvHMTeIV58MilNx/R7OfE4whk+miht25oVKePcTpNTkXJl1bHGRUQ7U97PpyRezvkOxGyKoARMbTZ7SbktRgfb7FcNsglNsRpW28Kp3EI/CXNlnwpX5Ft8SmUtKF4vl4vEs3k1HrGXk9Mw3tRgWKNwp5ZMJqvTUtdE/52/1LRw4X7GcUknDniJro5YjuEm+EmXj8kJyeC4idXPZv7wwOYjo5ziE+sOoC/Krj1HHvMZdPs/YeyB2iYaYo56QMSKONxgina7J/Dv5t+pYnGOyMddR54pi8B4lUg5SWXShT+kB26N8SlQ4k+LRgFTRvAffLA+wvyumqmnCOoOKKaKUmfUQMbh/KrTx5PiZuOXCveiz7Kdmz7P9nzekvnv3T8I7g0/+elDH2geOUmcHIfUqgSno3GSI5IJQe4TF7SuVl9+e3NZidPHUl/8ApMTcKb9TaP8AmFdCuPBytqb2ZocK7VU1DvlikIS5WOomK9tqjFD4Ryex0pPpHF4vqJUnsL1hE9NKE+XIJH4R/wDR/wCSi1FDPTmITxyREX92bW3f8lW4qdFvHXU11kcjkfxK2pqw4Ysw6lnIcN9qhA8iHX9SuYY7WHN7dPNWmZeB2pqpRApICcyz6Cfp+lUJVVYTk7mZXf0q5mqqeEiZ3cj+FlXCJk5G72C+60er9SVstP8AZFaHggTynbd4B6lKohjklDi8QIO+1cKnbbl4l1/wQ3v/ANyXJWxua/7LZaqjp6jC8Rou1VHVhxY8Po5/Z6mny6hmie3iP9JflJZkxkGp9je+lqIv/Cyx8Iw/K/8ApUXCqho5OK2Yl6h8K24drjxCjiosWpoMbohbIIq6O+z6S5t+Ulzxjkh/s6pSxz/0ZAqeQTHZvSnhcg1a0vSLLVy9ncDroh+48YqMGqn5UOL/AO80xF5DKO8PzZqrxvDcV7JhFLjuFS01KfRiFG41NMf5w6PzCy13vhmSxV4KvDsLeY7nk4H1K5hGOn0bKUvUolOUWIRDJTyxzxl0yA9wurKih9ntzACL4upZqJqkW2ExySFcbdXiJaGLiRjlpb8Sz8PEhHiOfAH0k6r8U7TV9oRwNGAs9z+LNT2rfB0OSh5N3UVU/AIKcmiL4lVHWVIy2yNeSy1N20nEsqsAAR9Iq/pu0FBVcpbiy0uSeJozU1LwWlDWHIJXs46/mVvTV08ZC7O5ZenqWUq8cjpxFo8ilf1dKeoO1EQmPF2Fl1CpeJjU0j0zDe3FTGAxTm1RB08Odrv6lRdp/sl7DfaMByvh74TiJ7nnptN37tHUCkxAKy3KQCVtQ9YtGZiOetqy5gacS8nzn9sP2H1P2S4P96niEVfQVEnBhLpNif1CvD8LmCGvGeTIuEzn+Zh2/wA19K/2xMc/3Xs5hAO45gdVIJeq60f9S+ZYI+DQ1Eme47QZaN2c+qgyFLJcRPndduRQWFL+Jnbl4fUhtuLNmU2nhAoidma4WuZBrLwRXmeYuHqV21riUrtHZHihxM+2IAD+DNcmsKj42KQM/hO/+GqCpGSqqTlPxuRXKfsI+CKJXPq6tKXyz7lFoKVpJMnz+oVoKDDYr97mQ96GyjU/ZpCxY0JvuGIHJx/Ks8Y3SmY+JyJbnsNh/sIVFSH/AADLd8lh7tyrFKzLLGgAHdk7/JFa/pSbcScXRZy0N/0ou8eaVtw65obnFWSxeaIPxDyyQ/0ruoiTIJOiNpc127VDxPP6V25x+FBZ3v06Uh83Su0t8K5qXJulABtbclda+joSF0QRsNrkgAg3aeFSA6tMtqARYuX6UYkw/CgAiLaXJIfPqTZFp8SIc8tGZABdQlpch9obczN1dKaOS4tEjIBLRAB3dzvd4mS7ulA2fckJOIk7tu9KAH+JxHybaSdLybyUNicn58062Yto/VtdWA7c9o55omzJMcQxEtUIyGOjvz3IAl2ujt2DkorzHbnn/JdKoe3LxepNATBG7TyQ+LmooVm7N2Tg11zFs5K7AkXWoUyM1zLo1Dj5ITCh+0kjFNDVOPc13xMhObbpl9KLDUIi1ydtqTeTttZNPM5Nlkw+SHiOIrMB36XXHJh16k20jlrn80rte76k6LC4m4dOaW3mhuu1duW1K3iFzTAc4bZ6Z3ZodRLqf8yG7ut/MuGTFppp4lCIDaR7tH/UlxHy1e76UAFaOTcxStu7tqqwHhmch1y5Jy674Uxw7Q0SAS8rk0x0SurRLhtzZMCW7k6RVDDq3hQ3H+QRco/EucP7SYvhJi9HidVBl4RkK1aei+2jE6ccq/DMJxScAthqZ6QRmiLzYm/1Lzx6oy8hFCcmo+LNcebpcOXyjtxdZmx/CZY41jVb2grSrMRqZKqcvEXSPuEe5lAcW8lziNyJ2+pcGRu52WsIRhHWJzZMk8j2nyyPNG2Y5bU0UemmVqfmLy3JoiYrclRKGx2o0A9aK/3KAB8WfSi0tHLcSKLLIndCVhfD9KKKEMltzJXNmh6nzRDZbqCKJCuuA43d7C5jntJX1B24xzC6YaenrXKAeUUsYmI/TmqK4MsrO9czf0qHFGim0bOH7TKi26rw+nlP1xOQF+lToftEw+Z/x6aoi8PhMV59a462pakaEtRuR63QdrsMmLKDEBAnbpMyiVsE0lUBG3Dni9Vgl/Uy8PlHiWt4U5TSTUp8SnlkgP1A7imCa/kezhXUUNzVFPILF4oH/wBLrM4nNR/eJSBHIUTtbuyEll6fttjcMNj1pVA/+ewmu/7XSSWtVUEMpeuO4CWfP8hOn4ZeyC+IGIQHFZG2gk9qakwPEKWJp5aOQYi8Y7hVdHjmFTMQyNU05fEzGLKZhmJHxssMxF7yb9mJuGbfJ09hajA1xw3Ax2l8TblPH/ccNKvkduPNsh9XxF+VaOmjxWQjDE8KhqogYTkKeARmYfDbla+5ZTtBWT4liRSzwNThm9kQhaIN6VClGQ3icX4K7huL+ourcy02AzTx2vFOURC2oCb2us4AuUosxsWquaCT2dxIw3+oelPVCZpQrN/49NTVA+ogsL9QWqxp6z2eCORvbqKKS7g2mMwFlz2nrl+ZZ+So4n7NvicvIVaTYoZU1PxzayGOyMRboD0p6oFJltBiDk2+spCIuXFA4bv8zKW01QMXEejnIB5nTZTB/Is/6VlCxCkIcuJ+UmVbNXPxhOnN4reRC9qTRSyFv2jrIqgCOmlYJW2mJXA4/ldZUppaWluOPbM1oGTdPqtWsw3tJjFRUwU3HCtufpq42lEW/emK/tNhWMHw6/s9ST08bkMc9CZ0x/MdxN/So15Nd1IzQVFoszMxJ9qoCt5iSsRwnshXPlDi+KYRL/8A1kA1ETfmC1/6Uv8AYXEJDywrFMLxkO7gVHCMvySWur2M6I1PWGTcG+0We7d6lPDFHFhd2cfMhfaq2owPFMLfLEKCooyHxHGVr/mbRP0llQAAwgZdNov1KkJpokVNdJVN+Gb7G6RRYTVHGf4spiPUw57VZB2XgksNjkE+bjnyTpYDw/7tx+IVVEpkoMQMoheI2IvSp9D2yq6OMY3jaUW9TdKymLUZ0YcSByEu+1Q6bGmGOyTMX9Q7lnrTLs9GPtNT4pSmB5wSvytdZ2auipZSB5LyJ/Cs9JiAyNmB7svCo/tlzlzuQoIHJmvjxACHNpNzN0qQ1c2Q6MdyxA1Txl4xz8QupVNjR08ujMYtzFVSoneR6dg/aaShh4DBaPqF1rcK7WGMQvxHL63Xk9FiUeKWtGzwGPqdWNBVSDcZvdELXOSycTVM9di7bAURUkjAASOJuRBmV31K3pKyKqfOCpa/0rxiCunkulA3Eu4VpsMxya3N8iPv8KmjRM9LfHqjCX1MyB+Vu5crY8C7WQWYrhtDXkX/ABI2vb83NYifFGrocs3CXq3KrPEJ6Uyd3/UlRVst8Z/s/wDY7FIifD/a8Ll1IeFJxRu8rXXnnaH+zT2lw+6TC56TF4P+GMnClt+l9P6l6BgePVdRUCASOI59S3mHVUhNrUBL8WRCSanOPgnSDPjjGOzOK4HUFFiGHVNGbeGWN1WlHovvKGT2gCjnsMHbUZWuFZDtB9jPY/tJnJUYWdBO/wD4mhks3eq3ktVn+pGTw/4s+NXG3TLp8S4I/wA19C49/ZZlG48ExmKo/wDKrGsL9TaLy/tJ9kfazsqZ+24PNwA/vYm4ofqZbrLBmTxTRi7nG7RAZdOWalTicOyQCG71Mo78h/6LUyob4hk4u6XEciLlanLdubJdLZOLEKqxAiVvLcnXLuZkFzCPqJCBOOqQBuT26OuGT7W8SGUnyzZFdaw6NcgDoybhbNkTk47PUmBJtzZbkURXfCgsMCf3JETjufqXPd4U2Q65ZsJJoB1qjd8Sfue0eWqih+Jc2m5PwR8SpHLdyHmigJdZNaEUfpa7aopTWsPh8KWJSNUVkkjbhHaohCNunUigRNGa4c/T4iQhUbsr9yicF92TJCLifTtRQEvjBeLOf5vJFLWBdkz3A3LRV1uwmy3dSb1RQFqVQw6s9woSqmEue51XlmPLpSuMX0fcihosCmbvdN+0B5uodz9zof3sSKHUSxKqYSHJ9yQ1VvN7dVXlufXahuLzRRBZFVBn13Je0NaWvPkSrPFncifPLLNVQyx9oYviXWrOGQm2QkL3XKr1t5pBfJ0M5fSkOzb0fscz8SpeTgHGRtwup8m6VnJay0RLJx1Lb4kWFYk9OIRyxOQsf7Mto2qFidVJVYjPIZvaT7P+SCpeB72h7SN0+AnNRHLHE9kNvEkz8+lUxySDc7un6DEApai84mnB2cXAnyF0yCX7V5pe1e5/4KBVZU9QUcc8c4bSGQenUU09Qfc+WW3agRae1eXel7UxDn1fSqopnz0e1CJP5unYy5asa7O9x8kpqriRiZSXF02l1CqtpO90uI8z892SYUTeM2RO+dqI66QhyeR/dooBZXbH8PiSufbqyVhRdQVzTWnm4VIci9SKt4E0fFibhS7QOLzL1CqUScXzztVrhQxYpNwJ5LDJn3ev4UyXxyR3k2a9SEah0FTRnTyk2Vwt4kx4i+FOzQme1bidE9Rpkz/NQ/fkhbd3J2STmqLu9dCoa1Qun9yMC82THRS8S3myRFc2eaYAn7knLVcgJBHkhubvZCxbuSVu3mgY1NJ3aKOWZOOXUpBw9V3iTkVHba/mgsaihPR7XLNSghcTLRSoadh6j7kb5D3uKpGdghC4/EkQuL5Z80pZHEc7k0c1xaumCOiNxc9y5KNwd/0rlzEybcn73tUSKtjVu7mgItbs0Uslo6Mmrtdc0FRD1tzQ3XJMVyJ93c9yABIteSWXwom5Zorm5oAA8xJMENxZvkOqelkbPTNB066oAARtTsMbZaIQHTd3qSI2+aAOd6c2ih6Xu6knLRBLYRFaPmo025Ov56pqYenPqfkgGiLJ4eaaIdyfMn5ZPcgLPv3Egihp+nmhbmnyju08PyS0Hue1kAMjlanBFrtc/cjEdMv6kQw3DnntQGo1bcXNFbb8RIyh0IG+ptEPpQB21d4bW6IrXFs9EbRtkXz8KTYDFr9PSiLbc3iySLcWqIcvp0T2A5btF9BS1t52ohJuTZkS5a91nUsiWCGe5vzIhHy3JW7dHRx7mJBRd9j+01R2Vxn2iAy4E8b09REPjjfqZW/azsa1ZTjieGf7xRy7mKNrslkQzy5LSdkO3FZ2VkIAyqKI/wBpSSdL/T5Lzc+Nxfcx+T3uj6nFOH42fx9P9GKnwv2cvxAfV00VOw6My95HDeyH2hR8TDquLC60muOjrns3fCXJ1VVP2E10h3wAEoFuYoJGMSXP+VGC9/B2S9Jyt/8ADJSX+jxlqe0rmZLhuWmTkS9b/wDyPr4THi5Bd6jFRq7sbg/Z8P8A6hXxAfTYB3l/JJdbik6g7M36T1GNXPhf7PN6bD5agm2XfuWmw3sfUTGADAUh59Ijn+5W3+1nZ/Cac46DC5cRqs9KupfhAH0g3+pUdd2wxfEIxiao9ng3fh0zCA/qbVU1lyvhURH8bp173b/0aOo7N4ZgNz4rWQ08rNc1MJXy/K1uSosY7aU+EhE1HhD/AIu6OepfqG70rPnmW92Mid9S9ShYtj1RVRBSSPeELWAEkbXAPVtJdCwf5uzH8t7VjhSNt2lkr+0VLQcKSSKiACmn4e0RBhbyWSxGseqqinAGg6RDh7cmYdv707KWM09OFPUHNS0c0bZxiW028Nyh68109OlFe04uuc3k9xbUfazEKPR5Paov+HLu/qV9R9qsPrLWlcqM/i3B/FYku7qQaj3LtPMo9kwyGCo/FinhnH/ynuV5BxKhhp42cwJrXjLcP6V4PR1k9DIMlPKcBjyIHtV7H24xCo/AxCeSoona04ovwik9NxNrkh+CVDnyek1VZg+FhWUmGHVVmMi1sfs0l9DTn8ed38BUNsUqRoIgqQi9qZt8gN1fJVuC9oMFqqCCCnlagnD+4n2h+Uv+5SqjEA4ZXs0oj4hWcUzSUg6bEo42znzu+SUmOQCWQBxBVHNURk5Hrz6UwRcRsmb/ANq1TpGTZfNjUBHlk4fEmZ8QCYhs3Krgp2mIczaIe+Ql2XEIKWSynZ8x2vL6k9gLEKiUd5ytCDcruovyohxqTiCDSSCBcyzVTxmm1I7idOxRtdk6ZZqaPFohEWie3/MtFhPbavwch9mqZAta23Pa7fEPJ1gYBYR2KfHUNyPaKfEieV4N21R2Wxo+PV4VLglaf7TEMDNoicvERw9BqQ/Z3HIS4uD1FL2yo8rrab/dq4G+KF9D/KSxVOWhGzsA5akXiUmnxY6OQXp5TDIrmIHtLNZPH+jRZnHyXVP2gpKyrKiquJRVobTo64HhmEvpdDXiFGeWpk/pVlL22ixjDwp8fwym7QRCFrDUtvb6T5t+VZephopJSbA8TqcJDIv9zxn/AHiEPhGZt7fmF1Sbj5LlKEx2WuaQtWb8ychqKePVpHu9I9KyWITYpg8RS4hTWQO9rVkX4tPn9bcvzIaPGuIF+k4f8QHuFPc59WjchiXGAo45GMlLpMxt4uZfT4Vl8NkOYc6aNzu52stZgNPUVhjxGs18SHIF5NR2epwG6TOQNNBLxe9aqgxCUZgZnYhztfRUlNSuIi2e0fEtH2epQKoEzdrAa5yJcuTk9GHxPmf+1VjDYl9pU9PHJxYqKnip+d27qL/MvNDp4CwqJnnhiua/8R9xfCn+3mNP2g7T4pXm+6oqjNvlntWfxIeGYR63AzD9KjUx8sY4wFdltLPpT8RcMs3d9zqHFkMu5rhT4/iGNrfzQaMn0eQy1U4ttCO3+Ki8N44s2zIXU+mFxw8tP20j7fcyKpp24AsLbs+lSMbwunbPiarY4Jh7SVEXEb8ItrqnwWj4koN0jlc60/ZXEosWGqeN7Yqeaxve3qWGR14OjFG2aSpKKjwasjjZrIoXH6l5ndoWi2ePTH91VDNnZmO5Y0htbRaYPFkdS7aQLe9ONuH4fmhEUReTCus4aBLn3Lh8s+nVK1rdUur6VQmdYW/6ki6kLc+SRZ88kWTQFtrpAVz5eFH3ILXJ9HVIqg8m9SVrkwt4U6dl2jbhXI+p0yDoR7vV8KO3aPJBqLZpDlagB+1h0zXC/wD1JvXmz7UWnvQB0iEuXhQETlzTokwtoDe9K27qbJADXD293uSIW25PcnSG1kHU2u1AC9LJFmJcrUJlbcyE5LhQOgm5ornzz6UxdouiW71IChxpN2diEpNyByt11tSubu/qQUO3Pln4kIyaZZIALzZJ809gDeThlyRcS3RtvmmPmjSCh7iOQZdXxLok5bsuaZGRh8FxdyTyH7xT2Ae41r5O7klxrtNbUyOQln1LrZEOu1GwD5la+X/NIitHUfzZposi553epItwj/1SAO5y00L96Q7S1bb8SC1vK5Iie3J3+aAHXk72y2+HNDxCIef5RXBHud9yXTozoGkdEnEsrETSe7c6Aie1K7pJAaneJ05dSLiWjmWSG4s89LfUhLL3kgKHopPklxN2qb0IcnRXeRMKA1E5PdnpzS6j5MmytF7eldYnHTLpVjo6W7uXBHdk/SSTbi1XdCa3VQKghyG0nBvekRR7XePIvml7r7dLkB/vuQIEij7v8UBCGem5Lhv9KXDfy58lDAT5ckoo2kfLVdaNyuJm2suXHu8KEx0dmKMdGb8yC7RK18kv9SPImJt3ci6SyS4biPwo4h88uXiZSAhECbrtuXbX5ZsnI6OSYi4YOWTXPaydbC6zm0RFn7kARTLajEWs77vVmpP3XVlcz08l3yQth9VGVnAO74WToLIpC4lb1IhFi5ZD/lUiSjnhizkjcc/Uo9rj8SQWIhYS9K6RMXJEJXFy2oXjYeSgDnD3c02UL3C/v0IU/ZuzQ5F6SR5KT1Lntb22xntliFPW4jUf7xT04U4SQbM2bpIsubqFD2mxeG1vb5TEW6Zd4/zUO1+9rlxiDm7OlGEIqkjR5ZZHbZZD2mkIy49JTH8UYWF/JWVH2qwvoqKSqiH1RyCdv8Vm7Q79ybcWLk1qeqFsei0mNYPVAUcOLx099uY1cLgX03Kf91z1wB7NJTV9rf8AhpxMrflcvKLdfiRRE8J3hmD/AA9SnSf0y1KH2j0epoaml0lppYi+MH2pqHbq7LH0nabF6FsosRqQH0kdw/zVj/txiFVFZVxUtV8fBsP9QWpe9eQaxy+LNYxHS4eZRm7T1N0TW9VniL/kq2SOQQsBm5WsKq8P7XU0Zf7zBUAPS3DMTt/irYMewuqLMKm0u4ZAtVr/AORk4v6Ip0MosJX/ADFG0JRmBG7iLv4VbQ0stUHEpweUPULXKLWUr+0CcrPHKPO5rVVoimWnZ7tBiODw1VY2J1NOINbBAMhZSG//ACFXMPaZsQiD7zoMNxGV21lOnaKX9YWusXNMxRADyXCGeSfo6x4YhHJv4IqINzRt6abCCmGRgxPDibaPCmGoAfymIv8A1K7pijqh4UWM4fVCXIKkCpD/AIvc39S85kxZiDMAcT79eakRV0pMOeVrvpduFkONDjN/yL7tH2N7SzCU9BQSVFOPMqUxqAy+oFhp46uOqKnqKSSKpHwkFq0GPY8eG4fS0eHzlT1BNxqiWJ3DMrdoqroftM7SwjZ94e2RdLxV0YTD/WJLKnI6OAKaneTQ43EvSnvYws2Nc7eJXFH20wusAfvTs9TAb85MPmOG38lxB/SrqGHsvjkYtSYjW4XUO2g4hTsQZ/UBf6UcohJPwzBHGYvytXQzG7J7VtKnsXPUCMdNW4fXnbd+FUCJF+4rXVNX9lcQwlxeso5qcM7WkONxEvzK6JpgYfVNT8ur1LRjjA0tPFHJkUsrXn7h8Lf81XUnZ9oZQeVuLFnc4i/NQq2RqepkB8/+1TOisdmhm7QWw5xWXMo4drjF9WYh+FZw5gIByNrn8IqRTYeBGLznbE7XbUJRKbZtMP7XRTEIOdpekmVuOKQTNkbsX1LzABeGUny2gWgkrOr7WSi1nCjActC8SbxoNz0OnrIoX25D9L9KtaXtM0fOVxJvUvH37TVFuTZETt1CnaftRUZZSOxCp1aK2R79h/bQNrcZiL0iacPt9URnsiAYv8V4P/tBwzDJjG5tbXUun7WVEZkwysYNtcSZTqNM+hKTt5TlFdJC4aKxpu2lHJdwqjhF/wAO7b+leFYf2+gk/AlYLvmrH78Ga14WYm77h3CoaNNj1PGMB7L9rmyxPCqSoN/72JhA/wCSwGN/2Zez2IB/9Ixiagl7oqoLw/U2q7g+NPxwu6e9bGHtEEcIm+ZihbLwTw/J4H2m/s69sOz7SSQUTYtT90lC9/8ATzXndfg9bhtQUVZSTUso84543Ev5r7Lw/txFbo8kRC/7TwirGvrMM7TQi9fR0uIh03TxjcK1WVryZvFB/E+FLt3O3w8kjy8/yr6t7WfYT2T7SQlJh0Q4DUPtaUTcoh+pfLOIUrUNVLT3sfCMh4gttf3raOVTdIxlicFZG9xfpSfa2bIALbmhuuddBAuIefJExOQ67ULEPe9v7kXSZf6UUAQFaOehJsx00dOATW67krgHk35kAKEgE952jl1Cyeoy4fFlzuEG6iUUshLPJLibSHLamgoWnJ3SPIe+5JybvZccun/oiwOgV2eq59Lobm828+SWtubsixo7r3ltQN4tdyIZOn0/JK5uaLEEwmWue5I9opATXc0LlcXwosaOfxXbe4XdIC1y/wCSO6Pv6X9KL5GNJH4eZJ0oYh5TN8OiaPK7mmSd70u5dAg4WuYkhOzazMnYAEXkyAJjj5G4fS66efNmdAOZFySARzSE+pkX1Oi4x82Pcm7fNc6W5OnYDxTHIXW/1LhDc2Waa6i5ukO3vuRaAdEe7NdbmOR/yQDn57ULFaI6osdD7E+WWnP0ogK0S0Ys/UyYAn59Wa6e5sndFhQQiw3IiLZl+ZNMXvdJi97IsYY96Jha5AWfPNK58+aQBvl4khJAfzSD5p2Kh0idLUWTQl73XSLzdFi1CEkQFu0TTc+aMSTsA2It3+pLiblzwofTn1JjZQ8QvNC5aCy58We1CRbsljZoPh0/6k6JbsvFko3UnLhyUyJY9a13qJPvlHq3USijJa2m5C9Q5DzQIklI46v9PNNkTlrd0poSe7VEJN3IHQ6ROQ6+aV23TcmiK5D3oEIyIe9MmTpw8iHVBa30oLiIi7+lcLdq3iSPd+ZJi96AD6Wzz7k0Um3JK7ZlbaiYWFABiVumfUk5bubCgcl0i8kAcMerVdEmK1tUXh9ST+aACAW810do5dP7kPv8K73oA6WSXel1JEKCJeRFtQSxsX1fNH+VlwhtZBZGcdvfquELWl/mT1tzapotzlkzoA55obbUh28/EjIWjC/P5IChBn5bUny2+EtUmF0uHuF80CsTeJ8rvqdIhYX5IhG4SZ8/pS4dvxIIaFa1w6sKE8rcs2tThC3f1JSi25m6lnQyMf8AUi1GMtWuStbaibMmLNKyaBYntyf9yIs+93XXy25N81xiuLMdwoAbMnu0Tt1oC+W71IGK64nbkkXL4i9SAQ6JeJ3f3IrmHntQsO3LNK634lBdBXeB2RjiE9KI8KeQC+E3Ue67X3+aG5uebIeKEvJUOoyw+Mh+XEKuqtvqpT+oyXaPD6jEqsaenjKWc/T/AIko4C5FtZhVzV4p/szhRU0Z21U7MUkg9TfCs+zCHxiVPqMuX5ysLEaXB+z9OTVdW9fX9LwQbQD6iWaLtVJDUcSnggjH0kFw/wA1SVdUc0ubu6ajhkqCtAHIvhZOv2XCJpa/tpUYlQhAcccUsR3AcTWfuVHLJJcXtEe8nu4hdSano56V7ZYzDyuZWmD4fUY0Ys7v7PDzIvD7lnUMcbO2LyZJpGpfGPbux9PRyA10B3NL4ibyVAXLLVWmJiFDAFI2Yn1GPkqc9xK+mjrDb9mHW5Xky8/QXVzQD1o/DuQ+Fdh5gukkP5mRW6LiAOttUmlxCejMeHJs9BbhUb5Je5kAaJsapqoi4l9KRfmH/qlNiDiAtFIxg3pfqWdbbaiu2+kvmgmi8auebVze4fDmnAqLizz3LP3PdmzvtToVRiWedyBGoiJxfNlKCoYjy8XfcqGjqvaLRzdaHAcH+9Kgmnn4FMHMh6n+FAFph9DJWELRM5G6k1PAwkid/wDfKgfCPQL/APNX8PApafg08fCp28Oe4/qJUdfCBGT5bfSqSE2Uc2JTzS3yHd/lU2lqLYhMjYRZQKyOOMhyZhS9otG3q81Yy5+8rRGxNTYhHHHcDOMv1bVUFM/nb5J2KnkkbM5GEC/mnY0ibR1lXSylLT1BU5HzGJ9p/UPJ0iw/DsSMpJKU8NrS5VeHbBL6w5P/ACSijYWtBrRbxeJ0/HmNzA13xE3JZ1ZdyDo5sUwOUJfZgxelfa8tDsmH6on/ANK3PZXtRh2LVBU9NVh7V3007WSt+UljoZpBIbHtIfepktHDikfDr6caoe6Qm/FEvUJ8xUOL+gUv2ezUUMsY5HkPwo+2ONN2X+z3HsQva/2UogLxXntXlmEffuA2yYdjcs8Abmw7FWeUDHyGXmKa+2n7RKnGOx9PglX2dq8BrjmaaS8r6eYGHbwj7+pczTvk7NvZwfPBFxqwGfzTVZI9RUyuzd6lQw2xDUGVtzkICoZckjNDUI7+SK5hLmjAXzyd9qmYZQ+2VOZBsFSaGupsNoaHBaWWsr4yn4dwUkDXyl9RcmVbKIVVQTBHYLB4n3E6mQ4PKLCdjiLva1w9X5VYU2DywjI8rbj/AKBWXuRral4RQ4vVHhuFcKPbUVWxrfT4loONF2D7PYbTSRsVRWOJTe4fF+lVHZ6nbtN2u9oPL2OkbS7p06f+5V3afFvv7tIcjHdBD+FGOe3JlHl0dC9kLNvjUwjhJiz3AZjkXqWVkJvyqTDiXtWC09Oed0RvuLvHwqM4+/aujEuDhyHI+ranEAc04xeT7V0GALjqkNwrvSGVy4ReT7UAC/JCj2obXJUSIOouaVrlyRhHdonRjYSzz6lVE2AGfvR8Ny1zQ3W//rS3GyYJM5oJE2qQZWlm/wAKO23TNLhsWmgqNzXRgh+GydGRrdR29yacWuyfck+QtzVmVDjk2WnU67xnty6k1pt1RATd3USBBcRx0y5phyu5J8unJ2u/emD6UDQn6u5J81xFaPmgoB/PRK75pWt9SJhQBzauXEiYUurwoATdOiAy7s7SRvmhMXJBQN36l0SfkPSTarvh1SEbLkEi1uS7uSLQvhRW26aXIAEfelt8LbV1FEVzWaW9+iABbK5d6RXSkfvZv4JXHbnnt9KAE5XWsnGkchyyYVy60b3AC8NuScCqGyx44/d6kDQFu7JhutSIX8t2eqeCRuLnwA+nJcmkApcwjYB9IoNIjbigPwspATR8ImOJiLLQvEJJpia0WfJAACVuvUiubkp+F4WFcEpnO0FnK7xJ2bCaSPQ8Rju6uSAsq7v5JMTi/Jl3S7R32oiK4uVyAB4jX5W/EuETc2yuXZIZNtgOX7kPs8lv7Mv4IJs65bc2ZISuDR+lIYZ8ug7foRBHILi7xGXw5IKuxniWtr3OiGRh8DouDIRZvGX05ITGQi6X/gkwB4jZ7GdF4fTmhMd2mZfuS4bl3Pd8lJA6Eb8ny5eFLhvuzBcGMx0YHUgIz/4bKaAjjtRtGMjZPl7k/wAFyfUWbRI4bWHVv0oJGLXEPTqpFHHGUwvUPsHc/wASAurT/BEJELdLqAbLSGaijM3j4sXw+pOviFPn+1mEe9VLZyeC1LUeZMqtgW51lOQf/cTF5KPJXBHGXDkk4vxKt1L6R9K6V9ubP+pFsOByeaWq/aSOVqbYrtOr6kDF7kQZ97KbY6EMbC+ee5D06uyPhmSXs9o+pAxov8EhF+9068fvTgU8pWuEblr5KqFZD6vy+9Cw3Fm36VZ0+B19RKLBSERFy0VrH2DxggvaikuLdaIXK1Fisy/B15Jzghbq2fpJagfs77QSSZewSB4tzW7Vo6T7D8ZqDijNrSfn7lWrH7jzJ4Wu7yQtH7rl7dR/2d6ySXJ7i/ctDh/9mOSRxeSc4ibnsRVeWUoTfhHzfw/EnYqV5HFgyIya4RX1pRf2X8IFxKoO/N+kmV1Tf2e8ApbXCnpg16hg3Kbj+zXsTPkjDexdfXAMrRbc+la/BexJ08wvHh/FP1E6+qsP+yXCKGOwA2t4ekVcx9g8KpwHKnH+CruY0H4+RngvZrsjiElQEns7RAHvEt3716xgXZegkhBsTpI608tRlZiH5LaRYPTU4WRwBGI8hFkX3fGI/s2RLNBnRDp9PsxOKfYb2C7QCbyYVJhxu9zSUMzhb/G5ZfE/7I+FTHnhHaWanF9zRVcN1v5mXsgU8Qja7fyT4CItobiQ+pua5qhLwbaHzdUf2Ze2ODkfCjpMcgF7g9mmES/S9qyuMfZ3jvZumKWswqtAhPUBhIhZvq719fBJILs4O/puzUkKyoEMnczH4n0T1f7JeKD+j89sSqDkrJeKziRuWYk1pKMFPEQ7GD6V96Y7hOAYsOWL4Hh1YH/m04kX6ua88xn7Ifs+xJ8gwOSgHK7iUM7hb/FJJ/ozlhj+z5fgpYxEWyu/MragykqYIKiRxpSMbxH0r0LtZ9i/ZvDZo/uvtLUwE7XPFPGJkP8AAlhMTwcOz9RwvvmkrOKzixagQfFqtPHyRy9r9MjYzXBXVs9W7MAyP+GA+EG2iKWG9rMQwm72TE5qUe8eIQj+nko54DiFQ0bxwe0XNoUBsY5fuVZU4XUQiTyQSxfWBKNkGs19G0p+3VTM3+90lBXiXURw2H+oLUVRVdm8cIXngxLC5/XTSDMP6THP+pecjUT0pjZkQMrrBax6ipGQ7xgj3nb5MnrFi2aNLVdj6OnqBCm7R0M55MTwVIHTyjn3a6f1I5cPrae1pKOU9OqmcZg/UCyWJYl7RUmcjteb3v8AvRDUEUItTySQSM93FAyElHbS+I+5yWlfjUVOfDcWP6ntyL4lUy4p7RLo7Dopg9qMRji4VXKFfF6KyMZrv16ppyw/EDBpMHhpzN//AAJlD/TuZHKKtMjtVNbkzspEGIPDMB5MQj701WYHhgzG1HikwEPMKmG4c/qD/tTtJ2bqaph9mqaWsLvGOcRIfyva6rYmi+jmpqyoGR3sIW0EVDr6oxkPhgYiGWZEoU2D1+HlnJFUQWcykjcRUOvxioGLfGwxG1rLOzSiV7YfPT3ktbg+KW00FhkJd+viXnI1jXBrt79fCpUeIP7T+FK8QM/SLrW0zPmLs9ep8Yly1d7u+5lPDtUEdOTm4CXK0dq85pMajKDKR3Ix8Yn1Jh8aikqSYNojz1UOKNNuD1XDe00UhFHK8V2WhZ2ktHTYxTiPAidylF9dfEvEaHFIBkI8nIW3blr+yuKPIQudgxZ3ORPuRp9iUrZa/bN24kwnsUVHBJJFUT2gBRvaXxEvC+0NRPVV4+05DUBCAyF4nK3xe9a7tLjEfartgPtD24XQNxZizuFgb/uXn1VWSV1VUVcv7WoMjfXlm61xQ19wskr4Gj3WpNl6UVvv2pcPT0rYwoMBYe+1Fa3PO3yTRDu9X7kN3qQMf0z5ulwWK7f0pq1i1/pQ8TdzdBIRi92iC5/yrojddqkIt5oAVrk3qQFmnNFwsu50DoC63uRNJ7kNrd2aQjtQFBPJayHiNbohu3E2brjkgrkdaRiHNIpLtM3TBbuf9KV35UB9Dt3zSaRuXuTV2mTOg4j58kE0SCkZAU2vK4U2+a4Jbc3fcyAaHhm8skQyNbm6ZHMhI822v0km+IgZK4zEWT5kmnJhLXO1NPMfNDd3epVsA65XDyXOI3namBLq0RETfy9KkdDtzd7pOTZJhvmhu6vEgfA/4c0TSbfUmB6LddUnL3oD6H+IxOkMnvuUYicR7krrtXQRZJKS27J7kLSbtNyaYnz5dSFy36dyqyrJL8+STTd+SjET+aFy6n1+lSTZJIm8nuSue7VMcS0kXE+pFhZI42/LpXONr9SjcTf6hSIrbvkgLJIzDcOS6E3PlconE7nd7UYyDbycUBZKaR7fUkJPlyTASXFoi4j7mV2Iox5E+lvcKXE3Dn1JOKPXMm/yqDoFd3MhIulvJkXT9TJfuQQDxLf3pOXzFK3Zy+FIY9pZ9KAC4j3Zv/SnW5ZJpha3mjHIbvCgB1ifuXHLchcnG7JAZPnl4kAIprn+FN8S4uq1Fc5XN4kW63VAA6Ew6bkrdxM+3ySctdM7krrefegBMNqRfuJCRdy51FnkyAO9Qdwom68s0I/iaeJHcxXaIAJ+lL3Xc0BF05IuI1yAOiTch3CKcLMkwHPNOiX5UAFd5Ol89ybImyyfpQ3aIAeu+JC/hd0ByN79UJFu+FABFI+ZNlaKF8i5NtQlJvRFy1SboAStHXRIiuHv+lLv5Ja823ITAc172tSfNN3OTa7UT7lLJoK3d6cktOTdLICK34UJFcOm0lIUOkT93Sh9LIdch9SQ7m5oEEYuOmbJv1M+23kKJy1LlammkYdckAEO1iz8KFne7JstURiFuuYof8vpQAQ5XZZbkT53ZlltQsTj+ZEeRFkztyQT4O3XETu+1cbKQrs/pTdrf9Ernu5Mqomxwy6WdNvn53fCuFuSYfkqQiVQ5RmUhN0b/wAyzuMV0lVUkZu5ES0EWXs8uXeyy9funJy2rCfk2xcsiqRTTeziT3EJF6U0I7c1Y9n8HkxzFIKSMHIjMRe1ZyaS5O/GnKVIfw2Otx5goGk/3eJ77j8DfUt/TVFB2ZwvJ42Mwb8CDLqP/in/AKRUWu9g7JnLh1PERSxxlLIJ+EvDd71lY6iSqApZXcjJ9T81yRh35f6OueZ9PF15CqaiSomOSR3OU3uck0w+9HayC18/hXrJax1PAlJyltIRe5LuSRPuTECPzQ2vzdFdclraLIAb70XXqla6LUfqQAm5pf5UhjRW2lkgAdLUvfki7iZmSta1AHQkOEhON7SV9hfa46UBaWJtPGCoB613Qh1QB6zg2NQYoFkFTHKeXR0kjrCbMhfMbW1uZeRdNri/5lZU3aSvp4+GcrzxZW2S7tFSM3CzR1n4lSTM/wClNRRnI4sDXESgUGPU8kgtO70/xdQq7hxKn4YtTMAxd8g7iJMerD9ljpxzPfLl0j0suhJpm27yXAmgI9H3J1svJP2gSLmERd3a5SqYbSE2Ha/hJRKcWkLk/uWjo8LOa1uHty6khth4PhYTOckm0n5fUrulwuO8c3/SnqChCljvnzAe71P9IqcFHPiQEEjPBT90YdZN8RKLHFWdwkqfEK7hwZmUXjHcN3ksF/aOxqTEMYw7DzN/9ypbfmRlmvW8Ho46GwY2YRZrbfSvnj7VsSfFO1mJHndlJwg+lhtWEmzur2HnfsrwhebfhlyUUx6uVvcrXFMoYYAd7rvyqAFPJJLvdrfhdZ8k0BTRvJKIZsN3iW2wWGnGpp42dwIj0P8AKqSjwWQqU6sIroI9pyk9o5+kfNX2BUrVVZE2biUP4pWrKbo1grZq/YWpwKR8ri5+InVD21xZ8JwGRwZxlq34LF7vEtPw3qB06ctSUbtDg8eOYHPRiFuQXxlnyNlmnz7jo7deDxrDcYqcLhqIoDtGoCw16FgXYkB7Ki0gD7ZUMMzSeh7dory7pLJe0/Z72kj7QYLFRyf/AHtGFrj6wbpdVmtK4mvT1J6zMvU0MmGmMErsUotqI9I/Co9zjo6l4hWe1Vksj+M3UM/NlvjvRHBkrd6i+Sct+SEY+l0b5+lXZlqAfShEdqJxtHk6JhfyVJkuDsEY3IkfT3XIrbeT3Jfw2rJyNlFIHq8TWpWkWjoh8WqII01kZPbTBaPROLg7rs27kvEotmyihNn5JF4bW3IrtMkBZIEwTFyblagH5J4fcg4dy6k+DnlAC35Ltv5U5tFJx70u4h9sbLMS9IvyQWv5J8xbkhfp1Vp7EOFDX77UvdkiMRLRm2pcPydMQIi9v0otRbm5Eu2sI5ouGBFogdAjnalci2FyRW3a5IBoa0JxyZaTCex89dCAcNzKXcwh1KooKcBmE5DtEdy94+yLtth3ZvGaKukoxmFhsdnZeL6r1Gfpunc8Ktn0Ho/SYOqzaZ3SPN8Y+z8sPpv2Z35eaws1O0MxN5ervX0F9r/bigxnF6qppqdqWKR7rAbkS8Cq5mmnM/E7rL0jqc/VYd86pnT670vTdPlUOmGNB72FEItz8SK3v+JdKO4s9V758tQ14tHTg5c3SeN7uhl0cy5oBIDqK13e1EH7v4LrC4vz+VqQ5etBNHCK3kSEha4k/HGdQYtGBl9KdLD+HbxXYddwi92SAdEUStt/zJ2KMybMGchHnc21TeJTU4DZT3ll/eFcmOI8kPD8HValZVgOLRhmcjFc3SI3Jhif0N/qUmOFxDJ9op0adrtdynYoinJJlllcOWXNN3NyLqU/2cfSl7OxEjclEC2674UYScG027nu5KYMOpO3VmnWo5CfJgRuUTMO7XHDUE8lJTVQO2gSR25F+5Sg7Vfh3yRR8XPUAja1hVMdK8JCxP1JPSttcJPncKlSJotKntRczDTA4i3hMBUU8cqJLc7fysorwsJaGxW/zQjSnzaMy+IWTcmHgkffE3eG1cPEnt/ZuSOgwOvxSYYqamlqDd+kQWtw77Ge0NRAdVWhTYXTxNc8lXMI6fSKVyDgxjYg12bxIxrgu/ZutHU9i6Kjiz+9ArSF2/CpoyIi/MjosFgIyaOjYx7pJzutVJMjZGeijnmbOOjkIc7eSOWjrScW9lcDflc1qvpMUxjC6gmA2gINvE6v4LL11RVzSFxJZj8+alhYijkH9odvh3JoyC/Jzu+lk7TYLiGIWhT0FTORPoQwuVy1GFfYj20xQROPAakR+NrUUyzH3R56AjaRv+HaXdqvVcK/sz9rq4AOSmanAvUYrW0f9lGvjiH2iopyLLxTcnRX7BQk/o+fHIya3qTYR6kx56toIr6ig/sqxSQAFRioRaajEFyu8K/sx9mcLqBleWpqDHkRZCltD9mqwzZ8jBhtRJyik19ysKLsniVcQhBTSGT+5fcGF/Zf2fw0hsw8JS9Uu5aGmweio/2FJDF9MYo3gi107PiWg+xPtXiAFJFhx2N1ablc0X9nntTVNe9EYReour9K+zRz5M1q7xD6XR3I/o0/GX7PkvDv7NOMzEPtF43ellrMN/srsIC9RUbi8K+h2zLm77UQj3XXEp73+i100DxSk/sy4XCBPJOxmLaCLW7lLwH+z7TUYkVbJARFnkO57V7CIsKJ+rRku6zTsYzEYX9k+EYeA6vKTbdoCNquYexeFw3/AIB3Hz1WhtfuF/8AuSaN+nJxLpUuU2V24L6M+HYvCI3Y3oxMs/ErOLDYIRGyCMfpZVOL9sqfAe044ZXvHFRnSjK0osRHe72i23uVyeJUEdd7H7ZD7UzX8LPcI+pT7wTgGMLcmBrvkitt5g35UxNimH08PEnr4Ygz6pJGFUOOfaZ2YwOKDiYpT1EkjvkMT3kI+pLWbKc4o0ZDqLN/guPJbpr6Vhq77bOzlKw5HIZu+4RB9GUUvt27Pk2kFTr8CtYJi7sf2ehuTly2o9er/kvLKz+0dgNLHnFQTzkPutWOxX+1RPNXG2FYfFFTg4ixT5lmTquzMz/Igj6EEd2aLgn37RXzTWf2lO0AyEztRRFk5PbGX/cosn9pjtDHCLx1tIF7aWw7v5krWH9szfUwPqEaeS3N8hH1JniREw/ihbyuzXwzjP2udoMarZZamvmk4h3uImTCocn2lYzMIsdVNaG0PxH2p9qBn+T/AKPuUe0GDjPPBJiMISwvkY8QfSqzFPtG7MYGBvW4rENrXOIndr4dq+IRLE8UcpnMwve5rjQBxKWcmlYiPPUSfPNPtol9Qz6l7U/2juzdPSyxYNT1OI1RBskLZEywePfb1UyRDHRUfsokz8TjveRPb4cl5RLJOVOR0zNFE24xF9ypquokIyd5Op+oloqgc88s5moxPtdJXFLPUSycWXrIXtHJZHE64Kg82e4um73JiYnIdcxUdo7m16knOzEbhqqilLOKcgLPwvarGm7ZYzT/ALPEJvzHcP6XUB42TRRtzzYVm6Z0LIy8HttUF/8Ac0FDWXbXIo7C/lanA7UYcQEHsFVR59ZQTXhb9LrOFDcxck1bbc6jVFrI/s1oVGD1QZhiNh+mrhIP6muU2GlKYBaCenqB9MUg3LB6+/8AKldu5XIoh6v6PRqnD3jiHiwPET+pQAmehKWcJA4oiQgWfiWUhxqspbWCrls9JHcP6VLi7UTiIhJT01UIv/eR2l/JDsNV+y5YXjAWN2c+/wCJPhI21hBrVTDj1HJdnTywH8B3D+l1KhxbD5AHOpYS6fxIyFCYOJo6Gor+ET09ZIAhzj4hblNo8sWqRp8Qpqequ5kTWkA9RFc3uuVVQSWkbUlZTzie0rZB3fxVodDJDTi/CkiM2cTISuE/Ujhh70UWJYTQSXS0kEsAu+weNcOX71UFQyixWTx3CX9KvMSrIIbm4m4fCqiWscn2bQf+pQ0i039jtJHKNzGbj5ENpCStKYaOoEHicDPK17X3Ktw6E6gifxNt5LR0lLDDEAtBHIbtvklG5HgLj8SHNHJTtZGziefi6lKbEnpaM3la+UmsC3xP5IJs5JCN3a1v6UNZWfcOGhi8oOVZUNbhcUjfuKch/wAE26CMG/BXdrKj7rw0MGF/9/MxqMSkHpv8EY+4R/ms2xOJdCb4hyGZSG5mb3ERdTkkxaZrpSpED7SPn0ImyIUyBPnonGzTAK5vcKT2ofFqyRk/d1IJoWmXU6Asi79qRSOI/Em+NdzZAUOjkiyb1JjjP5JNNt/cgEP3d6AuXdam+rkkZWoEEWZc0D5jzdCRP3ILrkDSOuXvXBLq1TZZ9yJBQLyW6aJNNpbmgLLmlpmTMgX0HxNFwptpZJt8/JrkhyFuaBjhSXDn+ZCUz89EF13lu8K63lmgGhx5Lm52kmxK5td3miHK3uuQiLDyyQZtHVy1+evqSt3F/pRMPvQIDpEue1GEjd2adLImy8SYYS5+JANCutO667VEZXc23JW3D6Vwc92eYpWBwCYm5XJFt+r5JajrluS13Zt/NMvk5d8Tl5JMQiVubrpDuHw2rlvVzQQDa5f8ktR10RMOmjbmS/aPr4UANllybJL1aIvcyTZctfcgAfV6UQE5XPnuS1z7knK4vSgBa/mS1LXJF1d6TC/LNACue3J8rmXG889qJozI9ERZ2j4fpQAPfp3p9h3FkyacX25v0p0EEspNM+XUloI993xJXXc2XNbfmg3O3fL1JXfJct6WddYW/mgDj9Py5o7mz5OKDpNd03IARSbSy6lwZLiS4jW5OzD8SQkwtnogsVz+aRJH5ttSuuEW12oIExacrbWXbtvUmiz5N1IdUF6jzye5NvI+WTskXP1Jal4eSApDlz7WQv5aIbdy7d7mQGp1ytSIkHV3rvp0QGo506Ml06+/pS4mmv8AUhfpFBKC4nzRlnn6tEyPhXWLdogpoMprtMkF1vcl889UTbkmwE5a2pD1Fml80vFm6F7gO9I5+JExe9N93+CJsiuUtmcgtS5Ok5eXhQXOWnhzSu7hFSSdcn8kJ9K706e9DtJtMrkFi8Xd6kXdm+SbutJONmTav87UAK5CPufX5Ih3FyutXbXuz6VSQUjji5Lp5EPcucue1Iyu+lSQNnnbqk5btH/SkWRc1zpHJAAsLlrmhYre9kRFqTMgcmty8SoljozNcKUg+XzTAdeidCS3nuVJk0dLlrtXH2l6rvEkfidkOv8AFMRbYbShVYdWM0ZFPE1zWv4Vj63O8mfaS2HZ2ubDcSiMztiN7JC9zq27WfZjU0sw1FOHFpahr45Q3C7OvLyZVhyVM9jFglnx7Yl48mEwGjDEJpKd8r5WtjIvNW2E4PimE1oz0Ek0NcB7AjAr81TVOH1eE1nDMDAme64VoaHtFj9cYwRSyGegMQA136lnkbfMHwd3TwS4muRrG6WphmKnq5SqsZrJGlqNbyFvCL+/xKOcPs4cMT6epa+TC4Ow+HHU1jcXtBWBaEZPcUIv4y96xz5ldyXT0z35PO65KDq+QG5pOXyS/K6FhXeeUE2XpXR5Ll27Rd0QB3S7Xcu92jrv71y60ubaoA4+0ki3d35kdrEyBtqAC8SG1xL1JLuvPW1ACHP37VwSudJyYi12odMtEAEuj0rg9a7dqgDhZcukkg5a5JXN3Lt3/wC0rAHpZOQyHT7wkcC+FB35slbt+EVAFzh3aB4XyqYGnD1DtJlqcOxLC8SEI4qngSv/AHc+0nXnZSP7ktt2roSA9zwzA+NKMZg//Vbmiw2PD4h2Nevnfsz9oGN9kZiOgqLhLnFUteJfxWprPt8x+qiFvZKCA/VHGobmn4No48bW0nyeyhQxSSHKbXSl4vT8Ks6aEBjyZvnovn0Ptw7QjozUw/8A9tcP7cO1hdFVCH0wB/2o5NYuEfs+hpqiLCcKr8QkttpoTlcS7shuXx5i1ZU4xWVFRG0l0pkZlG11ua9Dm+1jHMa7N49TYjPHLFLAINw4xHc75Fy9y8wkxSotGKnM4gy1EH6ljJlt7eCPJhNSNRlLmNvinO1W+D4hg1DhtZ7bHLVV99kYgzWCHrE+5Z6WR5jIzdyL4nQP+ZSVqX/39JXHqzCLNaAC1oMy0XZiuCGColk2ym4gNvpZYikFo3J3fuWrwuNvZovU7sTispKwi6Zo+1napsH7NlHFkNZWfhAQv0B4nVTN26gLsToX/wBUNvZ+Hnu+I/4KZ2g7O/fmBlw2YZ4d8d3f6hWL7F9nTx7HgpzD8CEr5/pYuSFTR0NyQzjfZWpwOioKmd9tW11viAvSS9Y7HYCHYn7N6zF6iNhxHEY7YyJtwA/SP5uaowoX+0T7RoqQN2F0H7T05N1fq6VrftgxRhmoMLiysibinGPd4RZcuTI55Fhid+HEseCeeX/iPNOnV3uSIn6V1+rNCPQvS+J4Y8JbRR3ZiLJpi0RsLfUsmaIctuSEu7woWK1tM7UQ7dOm5lNDBfc/wpa5lakXT9KG7aXNUATF+pE3TyTY8kvEPxIAcfp0dy+FDrmkWY6LmvmgsO4SIUPf1LiSCWH4dErvmh6uaLw6Kk+BCu3Ja7SSv964/SpoAjFyfNtyBh0R6/lS8S6IMykjliXBfk24l25+aIZHEVqRQJQn5JoRtL4VJ4l3PwrtwCWZZkgBkR26Lo/LcSI5GIs2a1B78kAJiLPm6m0eLVNGWccjhby1UIvLNdHc5N6UnGMvkWpyg9ok6uxaqxA755XLRQdc1z+lJ/D6kKMYKohOcpvaZ3q1Rd2fhQgVvP8ASi9LZXJkAll0/wDNEAuTCDBcXwoLvC3+CPiPdln+lBLVk16UBiF5ZBiJ/D1F+lR5CpxK6KO/4pP+1R7u/NISbc3UgKJY4lUCBRX2RlzEWtUc87SdiSIulkJlcgKCYnEB+SJie67O1D3ZZoXLUdNqChwZD3Mzvanmm6SeV/4KK5Wl6kDlb8PwilQFtTVUcZFxXaUculF7ZT5Z8NvpvK5VLla2XT6kvxCImZnK30spomi6hrIpHJgp92XiNOHHJCBO0j2jy3rPkRl322pXPn1qWg5LTjXc3bT1Kbh1O2LVkFPEEgCe0zjYjt+JB2b9iHGIAxB6aWnke15JXeyL3llzZem459oWD9j6SniwI6DF5ZGLiFBC4gGXTz5p0g5KuH7Lo6cRnq8YhGJuelv+JJiTtFg2FnJTQR+2kPIhPYsVjXaSv7QVh1FXK5GZ3WjtH8uS1vYnsP2g7aYZwKOPhYdxtJRpyIyNvSTCn/4JoH/bSeGrlOjdqIXAonAEMuKYj2gqROR58RlL/iXGvonsr9guGfeAx4/RvVVpQjK88hl6fF3Zr1fBPsv7KYSIvHHIJM/SO0SHyWUsigaQwOZ8nYP2D7b4w4BQYFU8JjE7YobR+dy27/YHjOKGYPRTYRWPvOLjtYXq+S+uwxKkKIQja0AZhARa21NDVUxEXEp7/iXI+pnfg7F0eNfZ82dkv7MdNJUF/tA52d0g1W4/cvUMM+x/sngJxHR4BhxGHIpW4pfzW/McPIv2Bj+9MnT4WQ85A+HNLvM1WCC8FIGF01K2QUsAF8MYjaiIXy5sOmlqtPZ8OISsnkEU21HRf/pMn8ELJIvt0V/s/meiEqVu5m1Vl7DRF/4kh+pkhpYBP8OtYR6dwI2bCqK8aXqtZvckVGw2szx+/RWhx08YZ+2t+hU2Oduuy/ZERLF8dpoJXjIwgljK8h/cqj/4Qzr0fU//ADXHo3y03LzrEv7WHZOlMo6Hs9VYkQvbxSMYgcfV4nWSx7+1liMgm+FdmKSlEuRHI5ktVim/oh5YL7PbjpzHSw/4IBhMi5H+Zl8zVv8Aaq7UzRhBPHTUc4NqUUdpG3xC6h0f9obtPiFVlFWOZZagINa39K17LMnnR9RHJwQJzZxFhuuUE8aohLWsgDxbjFfONX9pmOWg1XW1FRLUXC8ETt0qg7Q1GIUZDI7Qzifijk4uvpWsMCXkn8i/B9N4j2+wTC4BknxATu6I4nuJ1iO1n27Hh8cQYfR8IC/v59xEP09y+fzxqvGLN2IIgfUrOlMB2saGTiG7TmL6FLut/Kt1jhEweab8HoNT9vGNyVBTnLU8V+Q52j+lQqj7Xu0hHGMXGvNtBF7iWJg7UNGcpsETznt4pNcQt8Pd+ZRZcWCQ73N7/VnyWntM9plvin2jV9dN7RUnLLUZWuRdwsq2bt5iNRWe0STzccmsOcZHvdvK5RCqICDmJeHchMqbhZHJE55+XJTZNEjtF2wqMYjp42kIooWttJ+brPTYhJJaZSPd81q6n7P8VFgc6aISkBpW/EEitfp5KPSdmeDMUFbRcUy3NbJZkk7Ao6HtNX0ZlZI5i42txN1qem7WYoUpPHNYPdHYKmVE2AQzFG9BKNu07ZPEqOeaDjSPCD2Z6CXUKi3EOS3q+1TyU/D4e4g3llbqqSprHmnlcM4hN2K0UycjFqm35pbBQR1ByMIublb70HE82XDFs+ak0FPGUwjIzn8IpARbntF3Z7X5En6CSP2+BjC8SLUfEtJUScYeHKYcEm/Z5DtUL2KjozvizGozL8TPp+SqqIsm10jRhmD7R5D0qANQ0hjxHtIdzEoVXiR3lkbkShHWOTjqpbEkWlTUNYPDkcn8dyh1EzEO58yb0qOdQxPy/SmjkYuaizSh05nuzvb8yH2i1ib/AJqOYtlzTBR/4a6qRomvN701xmt7kywvyyQlHu0QFDt4+lIhuLN01a9w87UhktLVBoPtHcPq/ehaNBd79vwpDI9paoIDeN7eVyEofJtyXG6cncfqSGo2Fm9ypIDhQvl6iQ8O58tUfGYn5rjzORZaKQBaFxu171IpsQrqEs4KuaL4QN1HIiK1m/pSuce9Pgassv8AaTECYuPwqj/8WESL9SRYxTlqdGwll/dG4qquci5XLm5Tqh7s0+F9pIKG2y8R7xka7+parDcWoscqYIAxClo5DbUqk+EIv6bnXl9uqPq5ttJTLHKS9rKi1fuR7TjGE4d2RoAxDGK+gxYiO2nwzDaoZSmL1Sk3QHw9683x7HqvtJiR1lbJfL0BGO0IgbpAB7mFUISPHqycGofvWWDBKHOR2zry5lNaY1SJYlb4bkV1vcoftDZ8kQVHcu046JjF7l3u5KO1QG1sn1RNUNdlqKCB39yEpLh5vcyEahrdGXAmuYtLfJBZ27TJndcuP3JDI/Nd4nmgDh3lzyQhncW1GUn6ly7y2kgLE3O/pFCclzInK7TLqTVp3IAA89uSEufwozje5CYv5oAASu7knLREwv8AUh4b3IK9oH7/AMyRbWHkjtcXJiQEPVu/kkhiu25+JCWRa9KK3Xmu6fUmAFzbmJ117fJd92aT9PNBAhHdm2dqTbmXCy94rrFpzQB3QfiSut0XM/iSPxeJAHWk6n9SLifpTQbUWgtrlalQNBuXzRCSbfNIS80UFIK64kN27mkXPmuNn4UyztyJvmgte5LqQRQbDw3LN9qC1rs2dK3vSHySomhEO7PND3k76okkwoXi0dJ5GICZDd1a3IkE0Ji97DbtQ6d25EQ265flTfz2oEE0nU/pRD7k37mROW30oAPv0ZOhJuTIk5auujdcKAKb3flSt6fCicfehckHRsERbSyfchuJcu8mdDl8KCgrh80PTuS96TfJkEtiL3oiuFCu+FBQSHxIlwibNACu1S7tEOnuStFAbHfVkujyS/zIUBsEXJK73ILl3w80E7CfvXbvzLmnLO5L3p7BYfvdccm5ZIepF+9KQJCG4l31c0m587bUnL5qACYmtJDbcXJL6UhyuHP/ABVgExXFzuRf9ULEw3ZJZN6krAO1/PTNcEmHvQ3apXMSLA6ZbeVqC7ifCk3VySu11zUk0FbtuR+rRc8ObdKEcyL9ykQvmyL/ADLo2CxP1fUkBbsrLUEHCuFdcduXi9S5xG3O66RXBnmgBpycm7iXBLbqumOuj/SufJnJAHXL3Jp5N2Wb2py7yF/emz9yEJgPd+VCXmiHIe5CQuqEF3JXN37vCkxdXiQj/NADok27l7kg3Plomv4ox6hyJUgHiJsrfyrZ9iPtWxnsTCVJANPiWGy7joa4Lw/L3ssQZW26/NIpFhmwY861yKzfpuqy9NLfG6Z6/W/ah2NxoHPEOx0tPUeEqOo2fzFZzFPtGihA48EwyPDr2/bm98o/SsEU3vuTZzXNzXBi9PxY3xf/ANno5fVs+ZU6/wDofqaySqkKWWQpZTfWQn3OmLk0RapbhL4V6iWvg8dycntIfuu7ktCFNtyS71Vk0OWuJC2TLuqb967uzRYhx+keVq4PLVcBEWXc9qYCEiJxbNdu/Mg6hRXeSAO3FdzSue3LLkuOWq62Zc0AcctOSRrtzZ5pPnbnkgAGy70VreZIeosmSt96AO+LaiIn/iuDluzdK23zQBy5d8WbfvXR6fpXGK3vQAJbi5JCPhyuREPVluXenk72qrAAefpTlyFiXenlnqpbA58K6JWtlkuPtSHb/wAhSsA5pjjww42Hre5RacmhoZQcBudrmk8XyT9eWwIwy5W8lGrKj/c4MshHIh2suNu5Hbj4RVErISp5KcWBnvy106VC4Jjbk/J1ZUcLSQEOVpZ+HvQyrIYU7kYRt43EVtAFo5Mg3a2sqnAsNMsRB5M7WuK35LR0GFnMY5g92azvkcYSou6Kbg0w37R6VHx6Sm7F9nqyrpI7KivO1rfCTshEeH+G/hfVaMMBixyGjpqmPihex2/Jck8qxcs9TBheb2omfY72Zj7I9kpcTxDOKWpHjTEXgDwj/wDPUvN+0eMSdoMbrK82tGWR7B9I9y9Q+1bGBw/s3S4dG7DLWPdwx8MTeL8z/wCVeQCPdmo6KDySeaX2X6lkWOsEPoC3uye5K5yLPJrskiJ8xQjtL1L2j5/YdGTbqjuYk2ut+HpksmjRMO7bl70u5BxPdoi4jZ5JGlh3Wjok/Tqhuu5JDmXmgYrtc81zxdy6+WaIRHmpkANzWoUXi3IrdEAC2feiH3JWuuIiB1/JF7kNvuJI/nchgF4c2ZK/3oEf9SpAd8KTf1Ig6dMl235qyAUtSH0rlvdkl0lm7KkxNC1IrsnFdu9yMi2lrtTd1verTIYul889q4RPmju16WtQHJu02qxHH6Vz39SJie396Eyu1ZrUAFpakmyK7myTlpzdACEnLVFxLWzQXCh4jCGroAcKTv8AEu8RyG1MDJ5ZpXbs7rUAPl70LZCRMmeJvHN3XSkYfNAD/p8JfEh19LimXqG7t2aMJHLRmckAHd3pEQ299ysaelpJKcTkMhPvEWfaglp8OjH9pLKRfBtFKw2IJfgtqzj4tyApPE+afrZvaJ7zvlIm0JNw0/GEyCnmMQa4yFtoj6kwOMOmb7blYYViVNQhKxxERnkLGL9KVJDR11NFA1LKE4ORHKLuZS+nbbpkmcRGjjpImpmaUxN+JLfu+FrUFjdRMFRUnO4db6Cp2F0cNccuYWiw6kqTQXzze5/3rQ4THwcEqKnXc9r/AAqGZMrTFiPIGYdVNwehoKiaVsRqZaOLh3BJFHfcfpLdyTQ0c40AVjQEVOT28e3aJen5oGku0dt3wqS6Nh9nOB4finao4KjhVlLHAZgMruFxZtav0J7D9mcKwPsxR0AVsMAAA5R0bDwh03fN18Udm+zeIRwYNPSYVDRXwWzyEw3y5vtcV9bYHDw8Hp98fLwtZ/SllxNryb4GrNpJg+FkRO2JlcXqBdHA6CzZXtd8TLNsLl0yMJfNII2u3yPdn4Vw9tr7O9OH6NMXZ2nk/wDF3fSop4OEcpM05W99zKmKOS7ZKd39SJxqP+JJ/FSk/wBkvV/RblSxQjm8pl8IoCGms1CS71ZqpaOfMmvkJJhlIW3m/mr1v7JpE86eMuR5C/qbpUeWncXJmkc/pZNtHON17XD6UTDIJFqQitFHnyJMEY23Zm9yduC3Q3+pBcYkOZPb07kNxiOTOxXeHJdSUSWwmFikHxDn5L5Y+1TGJ6X7R8WgqKSMYintcpN1g+r5eJfUrVB08ouGQl8S8O/tF9i63Gseg7R0dMzwTQhDUDBGRWG3SZZepVF6zMsy3iebV+JdlhmqInqZw4b/AIdtPbxv+jLE1VZh81fPURSVWHEbEPDFmK1TsUwOsowOWpgcxDaxjuEv+iy9eJ1HwfSuhtnm6KJ3EsNw+G2SKvlqj6nGXv8AzL02gp8OwnC4vYowGlqoGlYhbce3pu+a8dKRhAY3d1fYd22nhoIsMqZH9ihcihLLdH/6LNMpFvT9tK/B6yX2emiudiGTiNcR/mUCbtNiM1TxZ3Yh9IhaNvpHyUKtkirCI45HEm5yZ3CQqrOukjLJju8lLbKLntD2mq+0DxRvENHRw/s6aLO271F5uqQ4T8ntdSoccjjfKSjil/eQqR/tBSEIt91sRd34zoq/sVlbwbmJnC1A9OY881YSY5GWjYe0X5//AGpr74AiHOk+G0epFDIgwmRWtmhKnkK7R9vvVl94QXg8tHJwul7dv9SiHUPxT4efCz0v6kUOxoPaKU845JYi+E0pylqGEpJ5ZTz8T3IzrHLUAYcvCKD2xxPPht/BMENcN+9CQ2nzUiSYJhJwC34fJQpRu1du9Ag7fN2965a3cmBHybb0p8BciEGyIie1hyQA7R071lSEbOwkb23Ep5wvhJa9eVwkTKMEcWGzgZ1AHKPhFulcrK46yS+y4R2tqhC8jU2ISzS5v4lGOaTPK/anTjtHN8tqj8YPCgrVA3Pdnnck/wD+pIsh1yQaSFkzWqLK1Fc27Nv5oeJc5O77V0o+9nbRC47VIahty5N/FDu8OQrmvLRK7z/pVcIdHc2v6WtXC6hf/Km9S8VyT59yGygrt2roXk0FJxdE0OmrqLiQ4SFdt+SG5y7rc0XDe1EMb5Z9Qo2Q9RoRIknLX1J1492eToSju1dVuXqNXXFo250T/pIU6UbXDntQvHt+J1OwdsEerNFb7+aTCyRC/vRYtARFx0RNn3IXF+9LuTDQK5y5eSXEfIWQW/NIyt0z/kqslh8R/NJie7PJrUP9SW8vDtVlDnE93NHxO5upR3y/ckxXeaVgSCJh70mmu72FR2z7l0Sfk/6kyaJTSPkhEnJ/pTbE6RE/5krKHSku810ZO58h+JM3HmJJDI9pac0bcgPPJaWTbkXGt5JgB96cCHdmT2pWiaDGa3TVFxLrs9qbIeIQ+Fc4e1PZFBnJ8aTF8kDx/NK33qdwD4jCkXvQWsRaElbc/Pak3ZFCND9S642vauENr/8AqlZYD966RbUVrl8NzoWje74VWwHHLcldau8N7kXBcvh+pVYUNOXmhu7k+UO7IepIYdqjYBhs+9GPvzR8Mh+JC0L96ewUD9LpXd7pzhl5IbXRsFDbltRBmV3p6krdEQi+7S5VYSE/emyK7lmnHyLutQ2umAI9WiK3p1SLPdpakQvbm6Vk0If33ItyVtuuqH9yYIO5/SuOTEOjWpu7z/xRCN13NAhaj3ImLq8KEi0tQ27v8EAFdbyXX6UGokOXUi8PLcgBFzS8VyHxZpXeaCBwht707ESYu2iivQWkU77UGtqXVrqk3VyQNIW5EwvzyS7s2ZJufeRINBW+XUurlvvdc0QB1/Tkldbpkld5IWLcgmzui5uS+SSChN3JbkLZeSJ+9BIv8Uk0XVyRDt+FABarm7L0rtq43NAtWLvF0Xv6SQv5LuqBndbvUkl0/El3EgAvqddbcgu01fal8lABsXy1S+FAZapWvzZkAd0yXXyt0Q9P1JaE3vQAQlt1Suu16U0jQAV3my6/w5LgZ7XSutHPNAHQy5P0kldaIs+0slxsshfO5K7VSyNjpF3PtRcRxSuubRCO1tGQQct3656pW+/mj6tH3JeHJA6BHqJn3JF4svpQOW9K63T1IEJyYWyydCwtclp3dSEuSAC99q4WWeqF9pZXItB79yLAbL3Ln6kZl3oWHiOSoyOF7km89RRlHayb/KysDvV3JOT25apWklaSgAer6XQ266Jy1+nxLtrEKAA/pStRWku91qLLo5bcla9ui6JeIUrtvJAAtyRbc/Ulc3ptXGLy6kAG3NL/ADIf4p0SYQ03ESCABzRPtXbm7/Jccd3NVY6Fd5I9B09SaHnojuubL3osQre5c6ue5dta3PO4vhSLd3OVqYC4fwrluuWSNukXbwpNlu8KAGkVzF8KEiSu9yAC1y5JXDlokWX5UrWuQArrbfehvbyRmNxZ9KQ5d5bUAD1Mu/CkWV3JCI7kmATbvqTtJHxJhyyuz8SafLvUjDqU66ugpwyvlO1rntFZydIcFsytxGoeQyz23P0pqtp3HhA/SAMP/NaibD8EwWQiraz7yrAuH2akZyAT+I/+1Zo6iSqnN8mASe5xFcUZWelLG4IajHQc26VPo7430/UpEFOUgZ8NvSnYqW0yd3uV2Za8ml7L0r1k88jA9gBbd71rxpeDCTgzXZaKr7FU/Dwq+1x4huTfStNDTuUMpM1xExCy8rJlpn0eDp/+MxscZ1EwB/eGa9Ihkg7O4YeJ1GdtODbfV8KzmAdnzLE4nka4epvn8SoftB7WBi1QOHUh50FKfWP98fif/SsnH8nIoLwVGS6PG5S8/RQ47jlR2gxKWvqXulkfQfIfCwqrPcSRE/6UP+ZfQ44KEdYnymScss9pC/zJCLIdbrU5GPnlcrM6EGYrvvROLZaskI+FA6YrmJrfEhuu5NtRW2l/2owFrualmiQTbtdF1x+aISYRy6UQi/NupZm4Bf1IfD32onG1CPP0qQOvlmue7XaiSbLJACu3cupJshbTqQtmld06IA7pn3rvT1Ja3f8Acldu+FACfLLLN0vDqgRvtyfPqQAbZepd8PxILrV273K0xUHb6kJdCG5F1DnmqCjtu3vXSHaujzHTakUblbkrMWMSSAOmabcmz5qVw33PpcmuC92bM1qooafcRZOmy2trn+VSTjfLQWJNFG5cwZAAuT7WbO1DL7m/miaNyuzZIYW27bVZABdWrfzTRZ55aKQUe4WyTRR+T96BoDiPuvZJpNMknjtfK5xuQvlGPNBQRFa+TbSZC8nv3IC6ub8kJbSQTQd3vUzDcUPDakpYwGXS3f3Kuua1m8VyA8xfq2pe4o0L9rqvfY0QXekFFPtFWTCWZAWfPYKqhK0S1ZCXK7NMmi3+/qsdjhH/AA5Jw+1FfZIAOEQm1p2j1CqTTvJ7kTWE2nUgaSLqm7UVNORG7hdYQtbtLUVVcbTJmbpTVtpcl1vnagYZSPmPhV/SR4jJ2clljZpaUHtMRfp+K1Z0NrE38VrOwf2hVnYPFAq6ajpq4NRkpqsLgkZ/8EENFDDWGIWObnFndZm9pLV4L2VkxDBKrH6w4qLCYWPh3PvmNukBH5rP45VUeLYmdTR4cOExTO5ezDIRAJfDmgq66o4dPTVDyFFT5jGMnhH4ULUGbDsH2g7SYhisFHh9XKdjXOJbgiD1e5fS32Y/bdPWH914zHTmURvEEsb2mfv8l8oN2ipvuyWOmphw2QwaKfhG/wCNl3+76VOw6bFsNp6Cvgppqelncip6sul3bqtQvA1wz9EaOEMQBpIMijfducf+5OlQy07iRxOI9xL4Mn7TYzi1ANNPPUzxMfFex7bX5XEr7s19rHa7sKQxUOI1cEQcqSp/Fh/S6xeKzdZT7dp8Q9lfI4QkFv1CtRS0dFVRDIEdt49RLx3sB9p0fazs2WJ4zRvgdRCAlNJKLhTy+8CdbnBO32F4xINPhWM0lUWWkUcw3fwXmZsUv4nfgywXyNhLh9PGAsLON3uTXsIWEzM1r+5MQ48FoxznaY+IkNRiTyMLROxeZEuRLIjtbxy5R2ahCQhYdxfJRpsPOML9CDp+lOjM5Peb7h9KdKq4ZEzyMI99y2TmjFxhIryoZB5ZEmzp5OWTfwUyorA4gs0g7WTHtzEWfEa1bqczmkoRIhxhnkcbfwShL2UyOJ+H4XHqEk7JXR7XvEs/coMlQBEWcbFduV2/sydGexv7P8Axgp5ZaRoJ5riM4Nt5fEPJefYr/Z7wLECJo3YDyuYtRXrM0zEBZA9w+p+lMlUGIE2Q7l1QytEPGpHy92y/sx1lHYeGGdZUVEJEAR9Imx25fpXksnYepGllljzlKFzA4+GVw5dS+9QqJxqOKwMJNytWdw3szh+D1BnT0w8J3kGSKXcLsfUulTUjKeH9HxHR4CZQkclNUmJcii9PiTlNgNXVVPCCSEALcw1Mg7B+JfX9f9lPZvEsIOkio2oJ9xBPTGQi7/ELr5/7c/ZzX9jcVFpKQZ6c5CAJ4DuGV2a4m9zq1UjjlBwMVjHZVsLiieeamnM+Q0kl5N9SrKrBZ6GKKVshE2uCQX/zeS0+GDRfeR+0SBS6fsy8JK1qsDxSnhlrMP4MuHMbDIRPcP5hVaoSPMZinkLUzO71J2hxSpw2YniksMPUwl/irTF8PlKYzawTz1GJ+kv+SgSVlRNCVPWcOcQe5rm/Fz+ryUtDsCpxKfEpjeoqXZy3fBn9KEo5SAnYBI/SKZhjulLxWtra25TYJjpZtAaUPSW1MqtjtHh/tEwuEE1VEzOZjE28GYd1w/CixLDY6UBlgnjliPokF+pBLNKUp1DmdOTM+4XUjB6fC8Yp/Yoo5hryfZLnsd/p7lCQVqU0cnDPNs7mT4zU837eOUrmfoYdpf8ARbCn7DnWRH7O4jUw7ZIpXYfzKxLsX/8AT4paaPhVgN+JGdpC6VSQQSbPNGIBDKyUpe61tqExnjG94H2+Im5LWnVHgtcMtTTOIjt4Vloq3x7tZRzYFPT0bQ2SU5cS2Pdfcy87LnyY2lFHvdJ0XT5sbnPJVHnEnHkkzNnIy3ckYU8+eTM4ktkGE0mLUcUpu4mMLC3h8Kn4fg9BR2Hw+LUCAj+I+27zWOTrUl/s7cfpDm1q/aYuPDZ5IivNrviTJ0Z2izs35VvcYweprAvkeniCF/7raTk6Zg7KyV1LTgHBp4gO1zKS0idYLrU1bZrP0pqekEYYsPuHYLofu9x7rRXobdmQoRCT2iCUSO0bTu1UUqOOa3J4x1IdyldapeAl6S18+DDfdvSzHuTT0L3W3r0MuzdB7EUp4jT8Vwu4Ag5Hd5eSqBw+MmyycfO5VHqt/Bzz9NePyZMaFrhzkcrvcnY8NjkLJnIiL3LSlh8eQ5g6IaUI22BuV9+RC6OC8lWGD01g7H+pd+5wHl/gri189G2/Ckw299orPuTLeHH+in+6WtzyTZYWOW0HV0492e1c6RVdyRDwwKJ8Nbva5xQfdbk2TZ25q+IdpXZfmQ8PaWf9KvuMweGBRvhrDzz/ACpfd92moq84dwk7sgAWuzT7jI7MSm+7/JrS9RJssLtbc931LRPHuHmSYONs9VayMl4UUJYfr6k0dG4t3/lWhGEOeTpqSle3R9qtTMXiozxUrjayB6d7uTq8KjufRnQFRncLLdTMXEphp7n3M+5kL07c8rvJW5Q23NluTJQ/v+JXsQ4lcMLXcrUnjtHkp4i3kyFo272VKYqIBDttyQFG/J1Z8NvJNtGw/wAVWxNELh3cknjbzdSyjuDXamnjblorJ4GiHauaeSM+fch8SEBy210oxu+JGxORizMrGloZO9mUTeqKUbI0VO2ev/6k+QgV2m1SuC4tkgeEx1s2kuTezbRkbgj3FakUN2mbp8RfxM4ouGRc2dPYWhBeO4s8nRcFu7cpjQ3Cjan2o3GscmQODdyyFE0L+4VPCnufk5EujS3c2U9007LIDQ7uVyIqdueVqsWpbhdd9j25vks+6h/jsq/Z7uTIvZ7u5WXsdvwompd2aO6ivxmVPs/ue1E1Pr0OrcaX5Lns7ZaeaXdLXSzKtqVu5L2W3udWvB3ZNtXHp+9Cyh+MynKna1c9n/kytTG3uTBj5q1kM3haK32diLP+CHg7un8ys7W79qAtzdyrczePUruD5JcN/TuUwiYe5IpGHky12ZFEEoXu5bnS4bipJSMT6JuWS4xy2o2Y3EZt11S0tTp2c+okPVzyFXsRQ0Q9LobbhTpiwvp1Jq5rtVSYagv0rmnUjImQHkqsVHCLTPNCUjeaRZE3pTRZkWitMKD4n6kPG3IHK1Jtw94qyQ+NtXOI/lahbLuS9WXSgpJBNI/d0rrE9uqC1rEYxoLSK9hSYtUJFaS5cgyC/iucTcRIXL32oGLXJKyWxy5cubkuWku/1JgIeaJiZDp1Zoh3IAXySIUnH3XfvSfd3bUBE54UK6Xv3Llr826UrA65eTLv8UHToyPwqWwo6kxbbkhHcO7VK3chFWxP3pXdOi4/hXPf4lZIvpzRN1Ielc6kAH+/qRW6IR6edqVwqAFd8KSHT6ktPpQAvDck2aTki1HTJACv96Q5l3odBLmiYmHzQAX+ZdYUjStfn0qwE2RfT3JWtcOS4JeXShHzWRiO+H6kQD+ZCGdneu697uOiCwu7kk+VhN4u5K21u9B6tH9SAGj6tWQ/6VwifNdbc3SggFy8OVq5+V0fV9SJtzc0CsBtuqFy26oi6skNu74VSDyJhdJh8T5o7u/K5IN1zKqBI4/zSt11Xe//AEpBu5JlNCt28uaRZcstqIuoW0REOzTu6kmIa6krW2rtv5Vwd3cp1AVv6kKJhfqySa/LLw+lSAPcibkk3S7u6m0w6Z5MX7kAQ+GQlqy44/mVkQ3FlmiOlaTk1vxKqHRXBG5cguySKM/JWQUrRjo6J6PTUepVQ9SpcXJK1+pWZ0toDoyY4PdnaPpU+CSEutyFOyR7hbxdKAodS1faq9omgQu5ttRcR7u73ohG5shTZDaPwpg0cuFJx2pdL+pcuQZnLvch6kT5Dpogbn8KJAHa+XPaitfmSFybLR0QkX5kACW1dLku+p0PSgAu5D3JCXklr35IAJsrOfep+CRtJikObW23F/BlB1+lXPY2H2jG8snIhgkJvnY6xyuoNm2GO+RIpawuGUpsAjc/hTdBHxm0Z7hfUlY1+HtNIMbPufc4596dw7CeIZRg9o52rh3jqd8oS3LGjjYYB2vdnbcnZcP0J27g/mreChOOPLLp8StsIwdqi15AcvxGK73NuXHPLSO/F0znIt8IwmWloqeFm2tGOS0FJThGAhlcfcItuQ0kclY4xxRuUrvaEQ9So+33aaDsrTHhVFWNLjM37c4HYhph9F3r/wAF5ivLPReT6STh0uPeRU9se10eH00+F4cX+8SXBVTi/Q3iAf8AUS88La2fSPpRORF8RE6bkK5fSdPhWFUj4nqupfUTtnPF6UNz9yLTLvQttf05LoRw/wAhy3aL9SP35IGtz5uuiOhZ5p0UmFuHuTmgn3psMub7kbbtMnTCxeL0pELCW3/Mu9+maEeZZtyUGiOiWm5ExflQ+LkibMtUFh3XaZ/lQMTIrhXdLe5KirA2++1F1a+EV0h6Vwh81NEiLIXzZtqVnuXSyzRCWurckUVYDDddmk5Mj7s/Ci079yqgsaIdvxIE9bd5ISj25qaHZy3au23EL5Ola9qc4fUigsFtvgu0Q+L0o+nlmu9Te5WFiAel80ZZZ553fShbw6Nak5e61CZD8hcQBHR3SLLz6kIEw2s7IiK5stFZmwCy9a7bcWXhZK1u9tyVv5vhQUceNrkJR6IizJ/pXbnt1daJgBw2JtUAwsT6J7XnmkWXcmQMlT+9009K5eG5SxF+921SfaSAIUsNo5u3So8uY2+pWp7fi01VXVSORabRQUiKWZXOn46eOYCzO0hTGt3JO3ON1j9SJAxwRiGBgs3i+pEnqbDYqijA3MwPN8/TaoZZcnd7viXSqJBuBj2ZW7UElp9z0+zI5BLK1/idSYsBpCESZqkibdMQttZlT+3T3Z8S7xKRSYxUQlk0plftOO7aTfEgKZPxbB6CnhgkpJJbct/HdrrvhyUNqWmFhjvMp3b+7a4VZ1clPWPBFI1otyG+3+pDDDQUJyySRcUstg8ZxIX9SBbD/ZvsuGNVBhJHJEMUcpuRhbe4D0D7/hVOdDLS1IgcVhE1ziTdCuIqiWaIJHnkATe9iz8XiL5qDjEU8cMRmzkRHdcSVCshWxSAAcXi5GOY5dLL0Efs/jxjsBFilJUDxRkl3Sl4GdZXBMBaqw6orJIKiSKma+ThyAFzfDdq623YajrMa7M1o0kYDBxyGCATuIhdiuYkUD4PPqajp6WpjaSojnAt34fcXxK6qaihqD0rJBgD9nGR22+e1tGVBw44Zc2C0SkINz9OTp0Zoyubh+LyTB2W/tVNGxBHWGId9plcSlBjUZGPFq3qBAv2c53CSodJBysb6hTD05iQ3swX+pArZ9BYoJw9mvZj7T3dn5OGdg1HFGPPpEhuzb/BYjG8JxPsvi8Zx13tUF90FXTMQFl4X05LztqeoqKgngjc7t23pWjw/Hu1NO+UEs5GwWWADFp5IG2fQX2Tf2isUjqywDH4KjFgNhGnqi3Sw5FzLzbJe+0H2iUdUcoWSXBbuJrRtXwvRjj9OZ4nBdFiNNGxOOgEIZ29Pf1LR4P9qFXiFdBBidNPOP7JzKcgEzfpfTky55YVIvHnnHg+s+2P2hPhvZ4a2mqXpj9tgi3BdcByCxf0r0KGjp/Zpampkygh3ORP4V8C9pPtCx2qopaKPDCp6OknEpxGfjCxs+3d5bVtKD+1xWQ12Gni+HnPQQvccVJ1GTdJF52+lYZOmde1nZj6lXyfakPZ2jIAkOOQbmYtz8l3/Z3DyPNzt0tsz3EvH+z39pbBO0FGdTFU8AAC8xqQsIRVzgn2mSYpEWJmAkFTbwB9EXhu+rqXF2M/7O/vYa8HoMuB4eNwRhcQ+p1XTYTTcUb87uphF1i6L7TJcSrKqpib/cAfgwl/xDbrf5eH8qlN22aY/wAe+0bsuHb1LeOHIvkZSyQl8S+PD4Ibtm3PUidRTpYBMssyEvCW5Uc+OSVA9Blm9250B4lIRDkzAtlBr5GRfkVPHqzMFuqr66aKaW+MG3c9qqzqvaOvK71fCk9Q3JaNAiQe7TK1VGK4GGKYnhshgB08PGKaKRrhJ3DIVPeR89MrULkd2dn9K1jaM3TPN8V+xnDsaMJ6+nhKoOFgmIWt3sW0h8ttv6VS0H2HhQ18TU9TUjSi98kBSXAZN03CvXyK7z0+FIJre5l0KRzvGjzcvsVwu6CWTDo6ouIYnw5HYnB+ly83Erl4V2++yup7N9psRp+HMdPCHFCUQI9M/UvsMJAt6HtTNVQ0WISXzxsT2WbvJVsQ8fB8OVdLFRyz1EbtKAbWHK3NFh+D1+MYkdPUSthxcD2pilDbZ9K+nO132K4Nj0deDBwJRcZaeUW6H9JebLyDtz9kvaDs2/tNZ7JOMYWhWUcjw6Z2i1vL9yRm1NeDEVnYuf2g4pMYjkp3ASG7bf8ACqaLCcQwXEhc4io6W+5pCC4Xbw2ktZUdn8VxYIHieWsiNm4fFhtLL6g9Klydm+3+At7OVLVDS5XWHG0sWX7xSr9EKT+ykou0R4aNbUxxfeNRMew6k3/ytzVZg/azGMBxgsTN/aBd7TppOnLyHyV1X1XaDs2JC8VCAk9zxFHaQE/wqB98dpay4wwyOULLnKKluHJvEpto0TQz2w7YVHarEovZqf2OCINIs7rs+q5URR1ccMjC2w21Ev8ASp4YtUUs3EOgCIpn0uAhG71MpR4piMzED4cNo+KzaJfCokNyLPsxXMU8UU8bhBZvMd1vvW1i7MtWREdJUtKLtdtDcvL4cQrKWYjaAB03j6k7TdqsTozN4KuSDita/D26eleR1fRyyPfG6Z9P6b6xHpYPHljaNRPjFNTz8M5DvbmRAq6rxyMjb2fcRc725LNy1xyFeeZE7+JNjXOVzsz/AEq8fSKK9xhl9Vc5e0vhxYxltcBL9ykUld7QBb2EviVD7QZNm7MRKxwSnp66rGOoqWowdi/FJuSJYoRQsXVzm6ss/aGExzdh+LNHxHJ/U6heyxXizTjOlKLQiTsbD53LDtL6Ol52vkS3qLnyyZAUjkoWz9o+f1KfTxhwh0uyUPHqUszmNlIduqDfyy/SrEaXcLuyP2XqdmcVk2kb9tyKm27XNE0L7n6R9RKyentbY250nhuYdd3xI2H2StcXJtc/qQjGfLUviVmcYR89yQj3sDEKO4R2Ss4L973JcPz3KzCEyLXxISo2Idf6Uu4D6fgrru5k1KNvNWz0OqIcJKQuhyJbLKjF9PMpxK4vSpI07e4vIs1aN2fIh1ZSI+zpkOqHmQ10mQofZXIuTISo7g9PwrTN2dtbvuzXfuO1i8Kn8mCK/t+SX0Y6poZSIsmuJQJKOUR7v4rW1+HnCY2Z/UqapE47s8i1XXjy7+DzM3TSxP3FKVOY6Jg7xuz2/ErGpJxK7JRXzLuddkWcDRFu1zcdwt1JopriHbannpe/M93NA9H6c1umjnpjTyPbogO/qdupSPZXEELwnbz1VcBVEVvknQIMtQbanOCh4N2j5+9HAKwbQIsrVOpJJ+hmcvCmo44xiyYL/izRlI4gVhuC5Ze46I8E+07hby5pr7wgGUgKR7viZVntEpFY8jkpIQ0xXcQ93zXPWvk6lK/BPhqKeYxYJxu7lMaO7yIlWU9LSDKEjA5E3vVxCRyEPPXauXI68Hf0+PbyNvS+bXIvZ92TApsUJkWrOIqSFOwt9TLleWj1odJsVnsLEOfSnGoe/JWo0+zk27kl7PaXJYd46F0JVjR7uSEqN8yfT6VccHTkgtYQ1ZHeL/DKxqNxLRrkXsu7oVla3LLauPGw+YijvC/FIBU4i3J7ulN8ELdVYuTWqPJUBGPqzVLI5Gbwxj5Ix07cmTZU93iQ1+JU9GF8pvu2joof31TF/fsIraKmzhySxwdD5xx8vEmDhYdM01U4pFHGJgF2fLXqVdFi113EyH4hXVGE3yedlyY7onGO7mmHFQzxDiSbNoIiqO9mddWrR58pphGJla2bIRjMubsKDiP7/pzQ3GV3O1bGIR53ZZpq20uadYe/K5ceO3ucUFDIjrztTlvvddtfLki4L+JmH96exNDZi3egIW87U443dzoeG+25kWAwXNC+3vThFuyZk2Ze64lqQNGXUzoGJ+5OkL26shb1CytAc+bbU2XyRl07upd4e3PJakjaL93NFb8K6Mblc/hU2jUQ9QovHpmi4b9ydjjMu7alaAz5F8SWpImjR7cuSr5HONCPS7o2G3yXSHvXR96KJoVt3ekW7xIfV4krunxJlC0+lK7dquLn70Adte7ku9KV3Sy51apWB1vkhLkkPJIuSzG3SOtmjQD1epd6uT+JFCvgK3vQ+9krXK71fNK7VVEDhdy54c11JWA62aF+efSkRNu0tSHdr4VFADd5Oiu3Llq6PmrAXi0QiVz6Oi126I2jb3D5qAAbpRFmXmjtEe+5J93LJADT/qJK1xRML3aJ1huPI87UAN6kOeaX7Tn1J21h1bpXQFi5O6urJob4b9yTjt5qUULeaDh+HxJUKkNXeS7dbdptLklawtfekW4vUmkOheH/ABXNBfNdHLPdmglG0c9VH2S+AJScj02pvUm/wTluvPmk42+8fShr7JB1H/mhEX82RDmI96HQi5KqHQrerPaKQj5OiIXyH0pCLEpQgXFEA9SLh6p0I2HXw/ErLGhG4tP8U9DTttdk7FT3GPkKs4ae1ibLb9KAKc4XF826mXBhe7I8/qV57GJWuzJiantHTdcgCrOlMefT1JoxtH4lPlF7dc7VFMbfO1nRICKXNcfNPEIEWTbdUm8TdKCgGje3O39SkRE4hryQHG3fmpEIskwEBvl8WafG0bvEh8GWVqcba3PcmSdYnIfhToSOWmaa/qRXNn6UFj5ZkORsxWpoo/S3yR5t70m3FkzoIIUsNzkDshkhD3kpRR7fTqo82Y3N6kRAivkIZvomCK5s+n4U6O7R3dII7m1e1BNEbW30rj55c/zKVw23MmiG7mgmiOQrj8kRC6Vr+9AjiT+lHbbzSt96Aobu+a6u/JIo0EHEZZWDltQt1ZpEVzc0ALXpV72NxSLB+0tBU1G2lvsm08DjkSpmH3oWz3f6llOO8aNcWTt5IzX0eu4v2V9hxIw4YnEO6GcW2yA/S4/UKqwowoyGJoLJSd8yFuaa7F/agGE4aGFY7TSYjQB/9vPG/wCLTt4hHPm3uWqqe3HYelEZIJausM91vslpD/FfPzjlxvRo+yi+mzruQml/6Kjwu0gbxE2uivJKOKhpSq8QqIsNowbWWXqf6R5u6xmK/a5HYUeCYd7OVv8A9zUnef5RbRYnEsYrsaqCnr6yWqlz0vfp+nySXS5M3y4DJ6h0/TLWHLNl2g+1Co4UtJgQnQU5tYdWX7aQf+TLBsPj/wAyK7TVDoPLpXrYunhhXCPnM/VZOpdzYiK5Bd1Zuu9xf6UFzD9S6DgEO5ISSD5JzQiVgdbkld80mHVFb1IFQu7mkHUuro+9BVHdEizzHRK5vypPz70F+AiK7udIha3TqZDxLRzd0os+XSpZUQrX73RFtHRkPqySuuZItIMi1QXfpSIu5Dd/JFiCYrdUbF06dSZIviXWK5+duSVljo593hSu/UgYvJEmQEu3Py1QuVqISbvQAQ5d7ORJFtSt6fF8KEsxQAV3VzQ3N+VFd6VxhcubWigDlvvR22voz/ElsG7lci7tOr5qkjNsHqH5IAHdz/miu82QkTCWjckXRVWJxtLJFc+XekW5DdcmZ2E5WlkwroRvZe7OuFl5LpFt5uqsNhP6c3FFxLrnfJA3VnqSV11vqSTGh0su7ahHOzPpSuutSLw5K0WCWVurqBNT8R8+m51Yj0k2qB47Xz8XcmBXPSsLfEhOPhiOWe1Wdrydyamh/SgCst4ndz9yXs5lrluU96f9SIad8hd3tFCZBAan05ohpXFWYRgNz5Mif9SAspnhkE7ze4lxyMi7/wCKtShYu5QqintImzfRAABiE8YEAnaCR1khWs8j8/F5pghfO1mQ6jqI7kajocIriz8vSvWPsNxSHB8RqpGdxqgdiYSuILbfSy88wiqgo2JzbcYOD6dzq0wXEp8DvOgleDi5Z6c0RMpMidq6M8N7TYtTNnY05GGltwvuH925QacXkhI3Nw1tdaCKqqMSxjjOYVlZMHB4k7XjrttVBiVDUYTVnTTs4nE9rj6kUUnZ3YJkzTuIt/NKeo4gAzyudvqUJiuLNC5OTfEgqifHXSU42BIQi+5SqTHqmllKQKmQJS5lmqsBufXuTj5WoAszxqpqJ+JJWSSmXivRBjFTdl7WdvzVI5fq+ScCa0uhvpJKyeC8DGq8bmapcQNrXAek07RYs1HCFPMYFE+Zja25izWfeQy5PuSAXkLLJyL0osKNpjGMQcalioq15YDjunLyf0ra9re1Ddn+yuAth1IcUtfB+JU+0GIvZ1WixLyKSnmE8uFIIv6mtuSqZK2aOngM5eBDnw4jkuEM+q3yQrKR60H2/dpMJpoqaKjpqWCndsthGJZ7siJy8Qr0bAP7QGEVnAjxjD5qI5C6oNwt8Xmvl+krJ6MxzkuiaRpXgI9pk3qVpi+NQYoB1ISNBUGdr0wtaIB8KY1No+3KLtN2UxKlgnp+09FvbolOwvzCXJaCnGkkgGeCsiniLkcZ3C/5l+flJi08NPk2IOJnlaJO+1l6X2J7Tdqez+HUtfheINVUU0jjJHHMNsReRg+jfUnSkV3Gj64KwuUrW+oknki/47EvPuwf2hVnaKb7vxmjGir5GcqWSMxsmy6rfet0IgL9DWiWvxJ1RansPhMFvW38UvaBISyk6lAlJuMLO7BFmJOQtutR3AJZtlufpH/MgqyZxA9ZJfhi/X3ppybbyLz0Q6Dp1a+Smg2JF0YjncyL8O7PW5Qxyt1bd8LImkufxW5KqFZIcorctUFZS0VdHwqmCOqifnHK1wpotp3Mxlb4ckTC/dmigsz9V9neBkfGwygjwuqfMHlpnIdrtbdbyz9Kx9T9mOOR1kFNhnabG6yCaN5ZBOdh4WT2iNpf6V6haevNOxxuJZsb3epMzpHhmIliPZfDTopOyjYiUsjNNiFcYykbP4SLu91qyfZPFsVwHGywyojho6Kpmd2GpYiEcvQbasvqUB9o2EHFHqtMLuSz2K4b2a7aYHKFRV0tZQ0huTy00wCcJ/CTcnzQDXHB88dqqyi7WUlVQPBQ4pUU58KCsGe2YB/5svNJ8BxOl48FPUGfC2nBfaY/lX1Qf9nfAMamaSKtIopHEzPh/wC8Qll0HkWrfUsf9pf2a4P2V7Q0VTh9RFEYgQzSTsPCM28Iik6MlCcj5wCOQnIHZ7x5/UjClnmPhgFxEVq9QxujwilqPbq5oiKV9Sga0XL4RZYoJqcsRqDCIzzdyhtezT6VlwUoP+QxiXZ08PgKRqiOcQtz4bF/zUeijgk0N3E+74latRvNT1DtWy2nukE9oks9WRvT1Bt4m5F5rKdvhGlKLsu3w2Mg0k393pL4fc6hvGcbZv0i9rkq72iUm1Nxz9/Nc4khP1uV3vXO8b/kdPcX8UWoVDCQPG9xMpkJSVhix7svUqakKQZwZ+9aGnHgtk2RF/is37UdOH3/ACH2w1yDXpb+pWVPRhGOTN+pR6aQ8tTtTr1XDYtdvqyXBOU5cHuYceOKsmhDoTPtH0rlrXFmobVDkGp26dOSTVDk2Wa59JHoJw/RK4bEOmW1COcluSi3P7/UycukJs0UylJfok8OMbnfMiXbQ7slDeY7bc0PGcRzd+SnVlbw/RO2bbWSKzua1QxmPLLUfK1EJGT65ooe6+iWGW33v5K5o44BAc8veqALxuToSGRdf8+aTRWN07o0gSRCOjt/FPxxhJqz8vETrL8Tdnf+lEM3e8j/AErlnjl9M9LFlj/JG4oqeAv2jh/pQ140ccOQA0sp7WEH6iWPGql/4haogrpPHmQ+lebLp5uWzZ7sOtwrHooDGK1EkhnGIOBZ6j6VSz4fcJOTXZq+OQCMis589U0YsTlkvXxZnBanynU9JHM3JszB4aZFbltQPhr9zWrRyx7cma67ko/B9TLtj1TPHl6ckUP3f1bE29C/PLwrRez3eHayXsLXZ2P/AAV/lHN/bjNfd/SOVqD7tYtMlqTpW26Oh9jYrdW/Sj8wP7WzLFQ9zNd/qTRULj3XLW+wgQ5eL1ZJ0cPAueX8EfmopelTMb92v3A9zogw1sy4gGOXu5LcUWGgJFI3V6sk+VKFUQxubDFn1Zc1jLreTqj6PxcjADQgOmTe61dbDWJyzDd8Lc1tq/BaMiEKc2I3bURfRVgYXIJjcziP+ZNdVuhP0xwZTQ4fGVruzhkyn0vDht1u/crMMPMmEAitJ+Ui6GB1AlvZxFvSyxllj/Jnbi6KcfhE5DNETju+LkpYTQEPVcXpFNNhMsZF+BIQiw7slyOjqyKymhMiz8lyT0f2evijkg6cCQ4gMWbA35lAfEoo7mfqb0ulWUNTTmDVAORv4ST9FhvELJ42t79FCUIK5M0l3ck9IQoihiEMxDzE+5dctcntAn9Rj0q+HszBIwm8dn7kX+yNNcOYLHv4V9nX/b+pa5Rl5a6OPlJcXpFRZMSPi5AziOWvzW3i7K0w3BwmufxEyIeysFmTxjt8WStdXgRjP0nrJ/E86lrq24so2t+SalqKwmJnBv0r0r/ZWK4dWtf3I27L00Ylm4F9LLX+4YI/Ryy/p7q5/Z5LiFDU1kYBllk+tyaDAZf9XJevl2Zpw5ZEgPs+EY6M3p2stV6tCKpHLk/pjO+Zs8qDATtJnd7enkjfs6xFk7dK9LfAWEcrOfuQvgvVkG74k/7nEy//ABua8nm/+ztxZhG/K1PB2bO26xhtXog4O2WrW2o2wsMuX8kn6oNf05+zz4OzZ+hvzMiHs6edz+Fb0sP4fNmIkB0IEOeTaKf7i2W/QIRMOOAmLjtS+47R/E3fCtlLRsSa9jjG0vEy1XWtmMvRoLwjIfc+3Ngt+lMSYXaO9a+Wnbczbf3Jr2MBbRrviWq6pnLL0yBlHw17c22f5kweDuTFmy1p0rDbmyEqPTO4C1W66lnK/TEY48Jcu61Nng9raBatqVCGWeiQ4bu0ZX+WR/azC/c7kXf/AAQ/csmeTsvQIsJAdbPmm3wkL+XT8PJV+cZv0hmFDBTyzy6fci+53tyZty3TYSAjy252ul90hyYLv3KfzjT+zzMK2DsI8nu+S79z7u9bd8Jbyt/ck2Cjlq13i5Kl1pD9HmYscJDnk5J8MJaS13F/pWxfCQ9DW9wiyOLC27/8FP5ha9ImjxFulJ/lahcmFIcyZfRfE+QFd3ZLl1yVxIyH9KlsAW8upItq5a3c6RF81NhEXckWXvFC/T6kh3aqg+wrfehbyF+9JvSiAXHmpKoT/Jc6WRWsl8/8EE0cu7vEusKQ+9INpZs+1FhXIXuQP5I/6kruSq6CjlyXiXdqIBMuSLD6GkdvxIjjMbXcUcsfDEd92bJMpDVrpDn9KLpZF4c/EjUARzuyXW3PuS+pF3claQCSufkzJbUTXXJkyOt5O1qL5eJDawt6s1xy055JJBR0si06bU4w9WvT/SmwFyIeRWp/J/cmGoTF7kJ7uaQ9I5ISFy+FBKRy1/4IfFmjcitHxIB6vUgECXRp1JoI3u1Uzq5t8lIfDzILgZyuQxMgDGxBo27v1XDjutU06V4y1bqSCHcTaIDyQxh801bdqzWqzGMOSMadiuyQBV8PTV7fJIR1FrlZFC5B3kuBTtfrt00QURQhufkwqQ1PdtdP2sIl6s127pbVBIUVPw2yz6vSpsQjYOqZDK3O60k80jE2rIAA+osn5pgiceb7U5NJ35vd3Jpy0HPO1ADMtpXeIvhUKXddsdTpcstM9FFIvxR+LmgCK47eSG1x89yfOG19NwpDDaSIgNhG46Zp+GRhcfUiCNvyowsjL/SgAyEO52LxImt8nQtH6GuJJxcrWutQWOfpTfj5IV0dv5kAOhu7tq7F1ZvutTIFajutfvQQO9LFmoMmVxM7OpZFttzUUyfuQBG0EuSXdyRXPdomLXuQNchP1Zsk2Y/9yHp704GduSCtQWjuEsmRFHaGeW5S4o7Rt0uRSxttdsvegmyBT071Eog/Sp50LWZWdKOmjYXJ3fmpJyW/lQVSK4cJba7nb+5E+Gw7m1JS/Dz+a442h3oJpFJUwtGdjZ8kxw+9XM0LSc+fqTXs4DplcSCKIAx7c3RWgPNrvpUx4WLa3SydCNhbTqSsjUghTySF0P8AUnQp7SJnUzXv2klaxOWalsaQ0A2tonFy7bouXXaZqTSjrk2eX8SXLnEvkuaXLtrEPxKB2C21yQv4ckVv+VE43dyaMwWHvZGPvyXWytXXF/yqh0Ew3PztXSG3mkAvybaiIX5ILSBEX80tSdE4+5D4dvUoKFbdyFEI7OSIfEluQykC0Y96TkkO1AW4+lKyqDItEBbfqySMtqFh2/Ep5GJ93wpeDTciIcyzdkhHT0otgDoNv+lLx5peHN0Vj+5GwHS297JFI3Lkkwt3ZJW7m5KWwFxNck5da6bt1y0QXNeWWaqwofeZh06iXWLv8SZHlc2aTE+eeqLCh15NyNueXhUcM9r+JGM1t2fSmpEtEgRubn/JccreWSbCqC7LP9KUpXNmqbIUAg3c+lJo7izQjIeQtpanP37VC5Zq+Edcbh9KH8zfSiYX/Kk/ln+lbM59QOp9c7UWg+ZXckhFxLPO4Vy1+aVjoRZCQ3Oujzzz2oxFvNCEfU/8ExUJx3epF3pd5ZdSHcQ6E1qLAK250Nr7s0T5iPxISz89wosBfLmg0HR/EjYveuHI+XLvVWP3HXFhtySua7kmurntREQ/lQmUP3CmzmCHn0qLLM+RZbfqUKeZ5LR9KsCf7YGejpW8Qsz2qo4zj3rrVhjzSsCZNC2en6kxw9w5unIqpifV7iJHdHIOb7UyANfqRkR7WzckccdxZ6Wp0so7csiL4kAAHFhIJYzMCB7mIe4k1U1lRVTFLObzyd5SP1JTVBlbrdb7lFcXvyy6kDSJ9Fhc+KEfsg3mA3OF3hUKSOWnkKOQHA2e1xLuTtBXVGGzcSnkeJ8rbl6E+Gh2kw0S0lMg2TiGW5lS9xMnqee3WuTJspHHk7Ek/wCHKUeu13H8ya+bqRk6EQktzyt70cdKcxZ5Wh6iUWGqkj5M3p3Mk9RJGWXULPoodg0SpY+GWVm7uTRkY6aeq5NHUTzFye74QTR8QZMpbgLbnc1pKkhpEySuOa0DNyENrCmwqG1Z9peEky2XFyzu/wBSMo/Ez23JlBPUNbzuSYmyF22kmxG4M72H4SQHtIctxd5CgDQYVhI11BVVZyjbBt4Q9Re/3MrfsDiD0/aSDDopXOnrXsfTbn4SWVirquPDCiCf8AzuOAe/4iVn2MhOTGY6nNoxpmu4npLwoXkyn45PU8RmPsH2q9nerliAoxqqUozusJ9pDa/0r6J+z/thT9tuzsVZGEQ1kLsFQHTc/nb8S+Qe3FVPJ2gHiVPtEoQiLy5c89f+a9C/s8089d25p34fFCCEz2vblt2v8SqD+ghxyfUoSQ1A6wH9JNtdLhh3NbH3WsoEpMLZGDXa9KUckdm9nK3dyutTNye1hNy2ogGPk7OOvhVWdVELi972O/kue1U9/wC0kEfUL2oCi44cY8r7fmuDwx7nub3quaQLtHuz+NHxgt1O34sxTsmmTmkC3TP+Kdao8mf9armkC3LP+aLiB3t/NMmiw9o2lkG7LzRDUbugNPeq15gzyF3uZUPbD7QMD7DhE+KVJ+0Tfs6SBrpSH1e5vqSsqjLfb326rMDPDsIjlenw6rpylmODO8iYrRG5u7avF8E7XRYSFVVRtNBLUh7O8RARCcb9REvc5ft07EVGBz184TThTmwBTT09xmbv4e5eGfap9qlR2orzemoGw2jsshgG3aHxZd6m6IlG+SHT9qsRw/HgxDCK+qgiiNjMo5CiuL0llzUPth20rMYqzqsTrZK2qM746bP8KP8A9VkabFmhEjOLiy+o3tZvyputxA66pKeR3My5kobITmuAqjFKyqi4UtQRgL3NGXSKOjrGIxyC+znc6iBNEJC0sd4i/he1XU2Ke2YVFR0eHwwRA98kke4zWVpfI2SlIiF2qr5KY6ZyDgPttsZV5SHI2/Miy6lY0eDz1VQOUT6rS4bhdNT4nPSPE5lDGOcknfmsMmeEDtw9JPMzPYPg54pcZ7AHxZKfNhIUZAwZkPeS1sMcVOQuDAIt4RTJyQVF0uwvEvLn1bbs92HpcUqkytpMNjIhcI7RHxKLiMIQ9ocNbUb2ISV8ckYllftyVHjNUw9ocGfPbuFYRyubO2XSww4+C7ela0vhTb07CVrP80VTiFNQx8SeVgDO1yL1KOHaDC5jjjCtiI3e1h+JY7Tl7jtWPFHiTJAQsL5szIrWt5Mj0Euf80YjcOrvb6lk8x0xwHIo2sLY1yRQtyZm96nDh8nC4p5CGV1wuxJko9wv1Ln76vg610rrwRTh1y0+pCULW8m+lSbWuFnd2+JCXVk6tZWQ+nRH4fuRgWhbdOm1PhCwlm+ZLpxtbnlch5io9N/iiPsuyz6krdc+ofhT4U8kjFZGUgjue1uSEYwG65EMikDwuPlDBDbyztSAmHzJODnk/iQkLja2W7/MtlbORpRF7U+3J/lahKqe7micWF9QuJC9l2gLSombnL9nCqLX1f8ASulVNydzu+FcAY7uh120C0YEVElOb+xcY5GLXkue0PuyyIfiRjGBcwut8KK2Pk7Os20jVKb+xjiGWv8ApTsV5MOWf8EYjGJ5WP8AUnbmuFm/qWM8lfR2Y8O3ljJCfe1qERMtWdSjHhgL/wAEoKWSoPLpu3XLl7p6MekUmFHDHZnluUgKVpALV/h0VlQYa0MZZuxE/Xc6dhodcgC34lyy6izu/DoijhoC1jO+5OHhbTBYzXeFWseHvcObvd8060LxkW/hD/UuSeZ/TOmHTRk+UZ6Hs7BDcck8hEXp7khwWO+9zkt+JWks1p5Zbe9HFZNye7Txbli88/uR0rpcVUoDMdLTw9Dv9RJeyheOrSl3+FTY6cR7v1eFNSRuRXu92XpU91y8s6YdPGPiIJWWCBsBEO5hzTrDuLhs0Ql6Uo4wLUz/AJJziNaLPkse5Z19r7G/Z4BtOQGkt3XEnRpwG5gjjAdC+pR6mRhEnB2IfTknaSq9oDP+FyJbtGuPtp8xCMWLR8i+lN+ykQkTZaKZwTIb2e0vh2pvhuIlva0lhZ0uSGxhazld+ZcaNi7k5sEi5kXq8KTWDq73CyqmLuIHgxjo6RRty0/KnbgEMr7Rz6k4IgTCUfV6kUynkvwRXj29D2pu5iuZlJlsEhya4k8EY8IXytySC9iAQtzdnFceMe5T3h2loybKFu/JJSIcCvKMLtc0JR3a5/IVP9nC36UJQtHbazl8WSvuGbw2VpUtxafvL0oToXLVm/UrQqVibPxJez7+bLRZjN9LFlGVG/fl7lHmo3j5R3eSvzF+7L+C4cJl3XaLoh1Opyz9PTM6+H+b93hTT0L5crhdaX2dyIWy3fF4UXsrbmN2t+FbrqmjmfpUWZUqM88rOrbyTgYXIQ5g2128K0h07ZbMrUmhPPlb5q/y5GT9JgjPDhshdzbk793yW/TyV57O9mTRuQiiKn78nIupT+VMpelwKYMPciHMLfqXWwlr9Vc8Nubh0rm+2zLbzdZflTOlenY/0VbYaGe8EP3axf8AdmrZ49S0ckNtpC2Xz0S/Jb+zX8HGvorRwvaTiyH7vbMtFba7m/5JcMdu3apfUS/ZX4OP9FWOGhcObJ0MNDvZ7fUp/D2ldn+nkjhjfLodS+pl+xrocf6Pk1K3bkTpWtbmhErhJfrkj+ZAurT+CVr/AP7SFi0Su0UhdcBvtFAe5kTZlo6Hp0Z0FCEbvNJJvUh6iQAdq78SXvzSYmyQJiu8nzXerzQW+9G3hzQJNicfNccXScn713u6kB5CtewX/Klb8SKLaX1e5d4b3Zv+9FFIUI3Hm+5OhlG2uRXIG2iKPqcuSqgYnISAmFup0ihbhCd9xH4VwsxcUrXF/SgkbtJEGY6pCNuruiYbi7rVZQJF+ZD1Plqp0YsQ8mUY43KUsmuQSNJxvkhljON9QcSf1Mhu892SAHGJ0h3cvp5JturmnRF5NGbcgB2L8PR+rNEW48kOmWT5janG3W2PtQacAv0k2m1C5ac9qmewuIEbF8KYmpTj5bkGY1pJy6RZTIKcJAvZ299qYCjkIGezaplMPDHL+lAD4x3MTsDFb6VKgmYYi5iXpUaIbrs3cEruHbk7l+5BlQRxhNz6kx7G12hfyToExOOf6k6Vlwszc0FJUNNS/wDW5ceG0tGdPGT3aP3LhE8jZs+1AA+z/wDcmJRaPVmZFJM8ZFm75qO8nEJAI6wsJerxJ2LK7N+Saue70rjSPlnegCWw7hfT0opZGyLItrKPFIdhO21KYt5gzPaTXMgsRx8S180JDa2Tu5fShCa0hbP4kVR55oIACOSoEiZm02oXoZN2bNcSKGqeMOTEjCqeaUXZmQDsYOjksHMPy5pFSvZyu/epj5judn/gmpJPA+QiW24vSgBiKne3lciiG49+39ylbI6M2CRtr2t70xAIEHqPPRAHGJ/qFmTVr8807ILCWQPcLJs47SQBx+nX/FK5rhyS0HnmmyIRQFjgctyG61AReT9ybaT5XIAdIny1z/imT228+aO7qyTRk21snQABFsLw6pW6er6ULxllmn442Fh8SCxoKcyUqKFh0drhJGGWWTZIrrW1ZBNnfTouFdf/ANqHjNdkldaOuaBBttSKZ/TamiJhub0popH80DsmcS63Vrf8Uime/NmZReJ/8ySaR7e5AWP+/JDaXuSu265W5eaTFc/LcoELh9WTJAL+e1EJORaCjt256IiCGnH1IhH33fCunkPcyQj3uhoX2NWvdk6atcX5bVLfNNyi2WbttFZGgDC5N/qXSyHRICa4clwenk5KqJ9oLjcXNOjHcOee1AJbuW1GOZd3V6krBREwvbyZOZt6Vzu0SH9QqiqE21F1JMTd3SjjyIOl7lBRzq6V0B8xRW6d6H+rNAUK63kuEW63NdfIuSAh3ctyCwXG7RLqfXauvmhIdyy8sDhZiXJd9/iSu1FkOqoA32t8SHUrlwh3aM6Jh25aqSxfldduYbdy4e7myb8GbugB/wB7ZICK1uSES6WSP3E1qADH3btET5bsk0xP3MjDl6UEo5a5eFdYerLqS1HVPhG9ufV9SChi23TJFa12mad4b7ssrUcUfrUBQyEfutFdk5aPtHpTj9WbIDzJslYAiXSutuJA42t8kYixeSqyKCuf8qK3be7bV0YW5J8IQFhzzJTsOiOGZOOTLtr8n/epQjGNzs1pJFCwsKNx6kfak+WfwqRw2u5WpqojcXHxJ7EuI1pno1yRFa/Pmmn2vq64E1p5u23vWqMG0SOkveh69EyczZlw87fiQ3PtZ1ROw++e21NXbupNkTW6Z+9IuknydAbDl1xeldfc4ppt12SXp9SCrEcbF3KOdPcXNSHK4v8AUmZyMmyDO5+aqyiBUZRvl1F6k02ZPmpHsp8/JB0vyQwFoIihKT8yR3oSyuyZUgHI5HLRjYfqUoRPLNpIyL61BLagu1RZLJhXjzdv1IWE7ssnJQxJyL4RRjM48ntTCx/8Qe59r+S0FF20xehwyLDqc4xijO4JCDcA87fkqmjjaQZ/aKloNlzXXbibu0TmPVWH1FWL4VBU0tHYGyrNjO/LcVzd1yV8g+SyqZsE9mF5HqZZ3uJ7BEd31KkmrgKe+CAQDbkBblHtciyb9IpRQnNIMcYOZlyEdxJiqh0KphLN4AL4Vc4PiGK4hVDRYPQHLKbkQU0DXF8SPDuxNVUX8d+EQx38IesmWgw6hgw+MXgyAWjt48bkJ/mQQ5Iz0HbLE6HjxSX3ZEBxkVpN4SFQKjGKnETCWsD2wgYQvN91vha5WuNYG1RV5xuwSk+/4viWeq4Xo5CiMXu9STZaaJUQ0clSL3yU+/pP/uT9dT21IxwcOcBK7iQPcJMjoKqkqD4VQ4gJu24m6feoeJezUs5R0xtKIG48Udon8SYcyYoaGSqmsjjlLqztAtBUchcRJ/fopuHdoq/DZeJT1BwFlbcO5RYKefEqiyJnIi3ERdKVjQ5S+0Tf7tBn+K7Zj4X+pa2jko+z9IEcjceUtxiL7iL/AKKABR4bEQRMxzu2pCybhoamuqQZwcjcfJMhux+6XEq46ioN4730EWu/cvZPskjxzsrNBX0GB1NZT1DsMkpR27PhL/50qo+zT7P4cUxCnevCQRz1/De3Jmu6l9B01QFLCNPE1kETCICPhFaRVKwUb5LGWq0zA++61C1RdKd8nV6VEaZiDTIhz8S69hc8hFuSRsyUEkBOTZvaO67LakwxEeu4M+rIVHuC/wACFyHLkH0i6BkwShzzytFvEKJijEiEsxLuLLqUGUmHRna3LzRPN0s3SLIAlPJd1f4pcQLdM+emqj3HZnlaI7eS85+1TtZjnZuop2wyvpaWgkh/EEzEZc8+q3nl9KT8Ds9Lm4kdHVSRPnLHAZgPVk7NtuXyx2q++caxqXE8TpKkc+uUmI/6v9KusL7O9vO0FCVThx1VRR1Gf4sc+w271hMY7RVvZ2WWjqKsxnB9YxPMVDf7IlLg7iGIT08/ElpHgp3C2OOQCAbfMUpu3nB7Nz4XTYfSRlU/tqyQL5iH0hn0N9Kx+L45Ni1RxKitOo00KQ7rR9KPBMPixjFYKaSrio4Df8SeV7RAPESm39GSVcieZ+brj1TxgLcQS8xFXmPVHZDCcHOnwQ5sRxU5rHqqnoCPxOI8s+lYgxfMXz5+JZGt8WajDKrC9p1sso2l0xhcLrSn207PxgUcEb3WbZBC1eeQSRxiQGxET+nckY/q+IVjLEpvlm0OocPCN5L22p4wPhSPETgORCmoe2lPS1c8zyPO80bBxPfcsLwzLRun5LpRnHsk6eq3JL8aBvHr8kfibSj7ZOVaVPJG8t8giFzqfJizYXNWQSgwkz3BpzF15yUhkZGxWkz6I5cQnqj/ABJXMvidRPpYPwbx9TyL5HodZj08fsDxHGIzHaeih4riTzYlhc8rMAi/9Ky0FcYxxRzyvYD7BHwkuy1gSWu0hmI87lmunUDSXXTmjUdsMYauwvhwBfEMg5y5bbvhWbwTL72osguJpm7kxU4gElNwgcxFiuYfClQ4g9CYTxO41APcxZIWNJVET6l5J7zPXfaIxkMXja8HtcC27lyGqlK13p2H8/JeaVfairxDjy1E5HWTHc8viR0faTEIY5YoqgrZmsMfMepcUuj2R60fVtXqeptMHrcU57QBbOJcK8yirq+YMpKmS0eWqt8NKry0lf6ie5ZP09RXk7oetSb1o2jSBIWYOgKRh0d7SFVcEjxwiByXl6k68zl1u5LH8Wjr/P3RYe0DaWm31C6c+9jhuaORyE2tfRVYkRcupcue7Vu9P8aH2C6/J/EvKfHqinA44qiSADa0xDvZRuIcjk4bhF9VDETLuTtIQXGASgRDzEX6VzPDHGriduPqcmZpTHbZPO5A9/l0v05qZw7rc/So0clPXHK0crSlC9h2+EvSiGT9o2y4F9MYORh8L/xXOI9ynhRxFuy/KmKmnKOxwjYxJbQyxbo4cnSZILcj8Yv/AIyJpOreuxQziBynFwogbfKW0RUA8SjKEjgcTF9t49K3Ud3wcMprF5H6yujw/rN3J+Q57lVt2kPi/s/wu8c9zKtxKnequN33jyLPpUCGoe/hy7THkXqXRHFCuTzcvV5L9puqaT2gRkY7hdkcOIQFV+zvmU9lzDltWXw/FmoaoAkkcIu9Tqaugm7YcSOS+BoLbs1xZen5Pc6XrYtJmrpaOSoMb3s8lb0lG0Ik/iFU0GMQVFODg9rj6XU2PGrf2j5ivDy9PlPscPV9OvstQFyfJ8guVhBC1+jN6lUB2go+ZvbajHtNT25NuH5rjfT5f0d/5XTf5miuYbns352umJxtizfp/qVaPaanI8mAx+JOy45TSeoi+a5n0+T/ABOiPU4P4yHYY2J+TEWVu5uadbiR8gAbWt5KmlxCMSzYzFn5owxZ9ztKxW7bVD6fJ+jWPU4W/JZFNJuvcCtTTyMRaZELqAdY/LiNaghqAuLX5aqZYJ1wdOHNj35ZbgJ2Z5fmRSlplk1ygBiUtotk1vUyP7yjku/nqubHjmvJ6eWOOXMWOFG5eC1PQ05iYmDOXhuyTMdY23NS4cQbkz/zW0m/BhDCvkSRhfLV3O1KenPhFZly8SrJsa4bG0ULEbep9qhUmMSySfiN1e/aKqGCb9xhlzQg9WWlzdJu/wBSa9l4lzhLb9LIj6bmyEuq0XTcVUG5pAYbverqUUTwwio3INMzEfcn4I3GLY7CL+lNNiQkXCbIRHmPmnQmjjLTLloI+FZSczeONBgLiOwLfiIdyII3ESHJ/qJdiqmIcsmLxW5p0qribLG+lYuzoUKGSjkEi1uHuJDLHcemRWp95PP9IrokF2bk1vxJWV25Mj2mLkztbbzQnIEfWbDn6k/UlHJTmxvzbqVcNPQSae0mPwk1y0grMZewltUQkP7RvcuXRSOQcQdyiDR0kmr1n8l32Om2u1Wxa6iTKtEQpsnPGBW5O2aERb3XMnzIBtdmjHLlch1ItGa3LzWVm1OgBja3LJi/chIe5sru9Phw7hbJvf6kiKMhJnsEhuyTsSjIgVMjQ1EEeTOJv1f8lIGMNr5AZd1qh4rlJwrcyuuHkq2Gj4ggEUcgjl4l1RgprycWTLLHOqL72dh1fcLeFCYhGBO7MIj71SjQyi2XDkH6SuQnDLbm4Fb6iZHa/wBi/Il+iceKBxRAN0Xf8SlgITCBxveDv4VRsJCJZ7iH3KRR1EtKRHGdol4VcsKrgzxdVJP3lpNIFKIsZteT6D5oKOYJnIJNp5/qUD9pLmbvfn1I5ZJIxJ/F4CQsKqin1Tv/AEWU0fBAnbIhbcnGFiDe1o2+FQSxicoOHJZLc1twsnIsceMwd4ntECFyXK8Ujrj1GMairpB0yvEfEjjxQM98ZiI89UH3lRjq8Eohk+ZaXKhfGn42yB+FnqJdS6MeBz+jny9Wsf2fNXV3fzRCKQjtz6kOhfCv14/l+IRFu0Q29w9KcLPdyS97osmgR70izuHJEOQjqhu0HwqTQTZXIm59yH1ZM66I3ESoEdErubrly7b3MuFy0UgkE3NL5rjD3dK5ogXJ0h16UXiXLrhzRbUAkK5hfTNGEjZ6smm5p0Nw6s4qkMccWIkI9PckRW/Uh8O5BI5u80Llql0oh6fUrAFs+9djK0vkuGO36tyASYeaiyqLKCoC8fLqVoVZRDbJAH4ttr3Ms4JdzKZTbnHN2/irM2iRWE9UF5s2npVXa/NaCg4RPkbbn0tUDFeFRuVjNcXIUCsjQwldqyftCMc8rfpVW1QfNzdHxLtXdAXZMErhd26fiUiP9lk/UO7aygboZbT9ytKeRyi0Db03ILHYZCtydSQLbqoJE27RxTsNQA889OSCBwyujJ77SZ9ExGXEuZ+pkcsjEV79Ki8YOKWWd2SAJRFa3qH4lz2j8yjHNcOSZOS1AE8KhuT7ckhqGIhcupuSgGWo+rvQlJa2epIAn8QfU6Iai1smfaSqRrOpnzHyT8Qz8nB/zOgKHppLjTV265KWM4wvNmt79yZAtdGfb6nQBLEXk1fuZIct2bpBfwiz7/EuOXVp3aCgB4K54QJs2tLLuTLzPqebXZ9KikR/+1SKajlrj/DB7c+rwsgGHWDwTiy6SASZcjm+RaK1PDXtBpGaQowEWL4U0eHxkfEeO0A3H4dv/VXRKlZXtkXnz6V1prS0zuJOTFEVQbxs4hnoKbhheYxJ8xD1KCgimk7zP+KdhhesEnc93xJ2SlCa1o2tP1F4kxGLQiTkbiTPa4oAcKhcdb2t6lFMuHKTM/J+pN8a4iYXe35of6kAOCXU7bS8KRSW6ud3hQNnaObbUiyEeVqAOkT3aIHkt5oeI+eWW31LnUXTqToARSPnomyka7l/NPuNooBj97WoAbGRiIXdt3zThEF+TNaSacXFuTDnuRtyJ87bUAEIs3NFF1JsY92bMi1u1b9KAHrrS0RHmTapqPMSHN0rn7s0AIhtSKR9qIdrpstvdbcgBWuuXaZ5oTG3vSHl838SXgKDDaJOk+4ubIHLTVE2XncmAend/Uj4egumgHdm/d7lIH/9SAO8RtreJdYtNEFu7NDqLc7kFjz5rl1uq45aJANw59IpWIEye70imiLufpTst9vJkFvnkpJ2G7X22n3ImyFhfn8KK33bk3wzEd23xfJWA+OXN8kehd6i27RTgE465LGh2O6F/FdEWEiXBJ7S5c13TP4lJaQn6eSktyyZrSyUYCuMc22p9y3IGhPmuLpZ+S4gAbrfpQsXmyIhe1NsXvUFifpLLcguctNEjktSfcqoAnLRDd7nJcvfyQ3XFydSAfiz1S6rskRfRchbcSzssO1+YpcJ/cgu+ZImkbakAIj/AEpFtLknbm5dKFrCbLRFlUc4ff6k6I2jm6buYtU7du5IZVUFHkWrqQG0dFHDq1TrFsH0qBfYjK76k1LM9mnSjORsv9SjkNt2W5XETYbF704RNaOXUXhTA+TorreSskd0IfSSTdP+pCPPNK5BSQbe7K5PxE5Nl1WpiOO5Sgyy7lBYQC4vmiPb1Om3JhXOJv5fqRqQ2OjZncxc+SjVcmgs2VqcIriz/gkUfE7kLgllWeZP3oeCSsZo35MyYLa66FI5HjIpDb3Ll3zU3Zlnkyblh4j5szD+5UpEvGyK3JJi15p147QFlHck7JcWh1pOnJ+p0Ql1e5Q+Ju0RNUOLoZpEm3aLoC+XK1RoqpryzZyL4U6NRcWgP9SC1TDKNia122qLU8OPRsrk/LIYjoO75qucup8tylDZIoKEK4pc6mGlEXYfxe/NSsTwWLD6cpAxGkqsjssgdyIvi1Hkq2nHiaZfmT8ucgizvy2toqsRBIX55/mT9Bh9RiVYNPSRPPKb22ogjCSYQkZxiz1tbcr6l7ZBgcXBwrDoqcr9Z5XvM/qRZD2Ozdi4sHDPFKtuO7aUkG4vzF3LP1cJ09zgG39SuHxpsUkMz2Tm91pKO8Mkh8Jgukfwk9tybJVlC8zFz2o4+LUGEEUcks79AABET/SLLR9jewOM9vKuoiwmgecKcL6ipJxCGmD1mb6MtVSTR9jcTnpOxc8sspwlTz4ybNfKPj4P/Dbbbddm6VlV+zy9qg4ZCvZxLK1/hV5R9uqmjgp6YI4YqOILD4UYsZ+IiIu91M7QYHT0rxu0rTibXXeIfVcsrNTheWW74lV0Hk9QpsUDGKYJGqGIBC2MhbcPuJQq/tBGNQVPTNGdQYCDxRvs08RLz6GSWljNop5IhPmIvamxhOMxMJHF23MWarYzWNG0tqI4ZaiepYZcrbc7QBZSprHmmI5JGIk7VzVVcAvVz3gHhHxe9O02AvVDxz/3eBv+I6nyUuBuKlkmh4odPfco5yOJZOrnEqqKOEaSgNpRy1IR2j7lWsMdOXEk/Hl+LpZLgpWHR0bzfiSvwIPUSsqaoAg4dP8AhRd5eIlCtq8WMW8HytFepfZL9ntF2q7Q0uHy4hHRiRXHKYXEXwgP+oloS3/EocG7PyVxi8kUjloTRA28/qfub4iXo3ZLsvg+IYxFRVvaN6CskBhAoobgz9AktJ2q+zPHMPxWto+zmCf/AEgrQjniqmumFvGefU+au+yH2Hz4bUUuK1eOlR14MX4UVOMvCL6nLLP8qpai0bdGqwfsPLgtSJyY7iVfAAWBTTsAg36VdDh8d37N7S5q54loCLm5mzMLlJ1P7ySYup+nS5Gx066lWOG0+5nC4vmnAw+Lb+GxK0Ag3PnbqjAm7v8AHpRY6Kv2MB1Zg/gjahYbdjD4mtZW3i5ZfvRsL+n+aLCijLD3K52su+hVvaosTwfs9UVuEU8VVWxW5RGFwuPi2rZMPw7vhToC46t4dymx6nzJgtZ2/j7Wz4nTg+I1U8ZRNS1QFwgDqzt7rV6rgPZvFMaoRqO2OF4VLWs/4AhH0B8Wdy3EHaTAyeqkbGsNEKS1pz9qD8L6iuWW7efaRhmG4ENX2fxmhrajO5+AYy7U7IUf2zyD7aZsK+z2jrGwTEK8MSqncpqOKe2nAX+FfLdbVHWTFLKbkRLafaV2sr+12L1NTVz3nxHJ7QtWKpqO7ebsP1OsW7Zm3+hu1hbNcImLn3qRLMwj+yazO1RzkAj0jt/eoECVvJ2a1EEziWm1Ddd3OkEZSMVrPaPi9KsCQFdJHazZfwRFikgkLuAkodzc+rPkpVeVGXAajaS1gbiFK/M/hQFslRY9waSUAiYZZGtaTPpFVp1E8h6yOQpCJkxOzbR8XpSjhOYsmC4vhQA7xmjLNmuLxKOclx6hapbYbUEVrx2D6c1Kp8DeoIr9tqBJORAKZiEdXLJEEj3bGvz9KkS4Wcc1nSPcrvD8D4IZnkJN7lDZpCEmZ7iGRE7g4/UKQcSQsgZyt9K1v3fHZvC4VBjoeDNewbel7Vlwb9uaKulw+eofJ2cVcQYbw2sZ3Iu9T6eFvAG4lKjsH939SnY2hj/yBpIzjtbJjtV5oIC2TDl4VVR1UcZcrUZVVzFlnyWMnsd8ePBZBJxL3j6R8SI6go2F73Es9SVGFc9pFlaXelLXPMFmdqwcjeKbNIFQ465vl6k+NY8ha9TLIBiFTC+TG5aWp2nxQ49M7lD9x2QepsfanK3bu+Sz/Z4jHHsWbN+YknaPGG4oxm+8uQqHgkzx45iRvkIHkVqz1XJu8rbTNUEzkfW92az3ZiQ4cQxsL9z1F3+KtaesjI+8VQxTSx4vWezkwkZluJrlMYRLy5J2mzThVOLlq6VTihw72vLLdaKz51WI08hNfd8QsyUldiM0ZAZ2gW24WZLtwuy/yMkoOBV45j1TjE2Usp8Bn2RC+0VCoMQkoZrw3BnrGpsuGvIZCAcvETppqU7iisYvIhXbBwrg8WayX7ifU4hEIDIx3C/JR2mauvyBhue1iUiop4pqCGJqNwniG0z9XxKNHh8g7LNo7tylZIR8mr6fJLwAWHhIObT7u8SZIaOSlMpIJ2Iy28lOpad6djbIZBla0rm5fEnoKG183a74VE80EjXH0OZsr6aGeE2csxLqWto8UOsAcoHIrd2vUncKwV8UqQ45cKC5hOXK7JvpWm/2doMNhAKapCoN3IeTiQ+9eNl6/GnTPrel9FzyWyfBlzGouy9ktL4iTok4kLGLgTtc9vSKu58LPIi2bVXVEM9xBZcXpFkR6vHP7Kzel5sXlAH7zK1C+QjnxHHy1T9NRyyPbJE4CrSnwumt3s/qtJ1lk6vHA6ul9Lz5/HBThHxByeR7m8RLgw9L6itGGH0l2bxsefvT1PhsUz/hxMWS4p+oQX0e5D0LJ/kZ6GnkJswNy+FSoqGeS1nbb3LQPhrwjo137rU01HL3QdXiI1wz6zf4ns4vSO38mQYqM8skXBaO697VPOlljC97BFm81n6/EPxD4bsQ945JYYSzuka9VLH0ULZbALFyluJG8hxxlZaRKhoagJNeJYTK54kfswmBiZ/E+5Vk6dwmjmw9dDNjbjwR7pCcs3/KKdCnfLTMvNMkPTk/f4VOpoTIhdme7uXS3ouDzYp5J8nAzy1d9F0JHusscifxKfFRvb0bX5XJ+LD3EhyjfX3LgyZYI9fDgmVZDIWuu3wpo4ZyPNu9XZ0pxmQSNaQ7eVqjHJFHzO76VzrMpeDv7NfZFjjkjHLxJ/iPGBGc1ojtcvV9KKSop6chzka522j4lT10jzVBODOQdwqoLuDy5eyuCfFWBJLk0hiXcJLlbiAUejvfL3Riq64+Fvj8PUmuCZOW34tzLdYoWcX5uTSjtHjEt5NP0G/i8CsDJiErHYtdCFQwj2jmDbdyduttexhIua2aX0jz1OcvLHwK4+T2rukY5Pn7kzHI4sNrbnTz09WT/sH/AC+JZNxXyN4Rl9E8ZmkFm2W+nNcuciu71XvS1Ill7OQLp08sIXmDiJP4lz9uMviz1fynFayRNIpB1ycWLmSICHvdit96ihXGNIcZu9rNawqMHyfd70dkh9al4RbDI1+ehfFmihqjLUM7elVhzGQDH0iO20W6lynqDpZc2C4e8UdrgX5Ub8Fy0j2X5OJJHVaaZ/wQhVRTRCWVo/EpVJ7NIYMUsYCVw7nHTbtXI1JHcpY/JW8EOIcnEe0927wpoxjkiJwkcvMck1WccpSYzAh6bY3TVOMozC4PaPfr/mXTG/NnnZHjlKkiQEbyPf0hlqUm0UJCcbcSI2MB27WQVPFJyJ94jtu8OSGnmeO92y3Nqt47SOWbhHgcj4lQ+UTfpZOzQwUrZSTvKfqj6RTVVi0YgEXFiiEvCD23KLKTyNwnyD96rtzk/dwYSy44r2ckDEaq4Ri1PW5hFVxzSyXOz7c+kkU0h05lG8VvxepRjk2DZuPNe1ixKCPmeo6lzZ4P4tdqJukvUk20u8kOvlbqvvD8VboICfmi1Lk7IbdvSkQsgTs6XJcu1yyuSucSySL+pAxOTXapIm2+FvqXOltEAdbbp0pfUh1zz8KQ+9UiWwrm3OkO3XJIfcyRc88rkDYmL+aSXudK4vUihROsT3aIhLvydBbbzXWJDQDnS4+Fdu/UgfvQj0oAd6iHPJIuZM2abAvyru5A0gzLQW8QrmnvuQmVun9SEitLR0UJsfDO3LJSICDjgx7MlAHcXJO8Ny1bMiVgTIaxoS4rG45Pcw+JQqmZ6yY5DZ93qTbk9+Toh3N+9BANrbdHTgW9+4fSuwUpVD5MpRRtTntdjL/BAEmmjjK3NrjdvE6mw2W2MzW/EqspuHqpEOIXFe4oiD5HanKMc3f5qOxMWjbk7PNxs8nUMpGjDO5uaAJlz5Zac1DInjO/qLPyXAqHKUctqePdERdSAOHI8xmYtZd4U36mzuyZRZZHLvdP0lnDNzNx6dyAC4g56bkM2dmVjkWWd3kmBk4M17dz3MrOXFoyYDZrvC8fkgCs4MhCOYbS8Sn01Y0cZRT7TDkXn8Ki1FU/FLhPsz0EmSqeJfaZjd8KCyxPFIuCEbsxaFnooA1l3MGtz8KYCNyImsvz6dUXBcgvZ7reY+lAE2KY5nsFulrrc00dRcwtluXKAWkqgjz6ntuUs8NCnAZJ5Pwicha1BD4ID3Sa5W5el1MoqyXDzGSP94+EkIwhHScQD3E5D6UEdQ4vxWZrm5IG/caWnxCKqpykDISHc4l1AqCWqmrJeHvLN+ke9TqDszW11J7XwiCj9QvuP6VbUGCxwxDnlBEe0y6jH/oqu/JkqiZ04ZaO3ihcIPar6CSDFIyenBgsbWIR6VytpXhvjEGOL1C+1Z3jHR1gSU0jiQv1ApKvYsK6sanqSAGt+pV4C9ZUixvbcXUSKqqJMQqL5dxfCKA4nE+vblqgpDvDjjvZnYiA7WHzSljeG692Imfwumgz4oswOZdIj4lIko5YQaQ2Yi9PVkgGwIoZJAuZrl0qOomcMwG0femj4pPlk4a/xTsuH1cP4hxkI9Tl6UFHJKGUTs4b3M9papr2d7xfJx+IkZyH5mXiuJCUhkWf9KCQipZJiyja7VHBh8k0tmXw7mU7D5DvJ5GYSL0qeEIca+99zXOgEiDU9mZIYb4n4pC3SqiSF4zydrbX1W0p5mkLL+NzqHiWHhXGQxM148yJQmBlGLc+bbU7c3g6XT1RQ+zlw5cxJR+Haf8AqVgE0du7Lp9SPQU0BPnqjGS3XwigAnK0STR8viRcQiO7w9KMM5NjM1yVgRbdcndLblpmrZ8LuiJ26vUok1GAvsfamWQdfy9+q7CVo8+5OSQ2um+Ht7xUCJMUl2nhHxIxHTPW0VHDMbXZPER2i3UrGGxNyZcuYiQOVvL96OKOWS5wjc0EWK64SZEGZaf5kjpZ7R/DdDTQ+0VFmdvmkyB1xtAs2e7uTAyOJFmyvQhgjiEHZj+JRaqjCQieMLUyrIAFdz3JHC4263W+FSKehe8iPNFNGwmWW0VAbEBhIrs2SHaXJSDpztF9CFMGLjtzVjEZfJD1DnluXLWy+JEO10qAdDMd5PuTplqod1vNAdQ+ev6lNWOyeMjk2roTK3m+1Qikci+F2Q8Z7ss9rJalJk25ibvQXappiIrUnztyzZZ/ZognLpfK65K61k3uFJun+pAwrvVuSYtNWZD1EVxLu4uaigD4glroKTSNy8Sa8fJIRckUgsdItumYpDt5Ju57kVz81JY5xH5N1LhXiueEdEY5kOm5ALydRMWnJNfJtqHxZaKDbklhI36kJyP77U02YskxdLZbUCqgnJ+/vXX+a4O25IeeiAcbEWQnyuXW8OS4PPVGP6kBVC1F7s0beaQ8ki5IAfAn+pOhJbzZ3UW7XNEMlpZsgB4urTuSKS63RNFI2a5d1IFQ85MLck401o65WqNc35vmk25BOg68l1zaEmWju1fJG25832pGT3ZaIsWqBaPb6fqTjZZ5IbvkkWdhE7qxUNTdWjWqpkK0yfNuatj3MqirhO/PJWmZSQJFu53ITK4ss2TJZ8ulCUj8vJVaMqHxkbL4k7FWOIW6qG8lqJpHuRugolnM5Nq642UnkIpgC4n7k7a1o2M/v+pNFBtkI5Nt+JOaE+SYLP6hRNl5d3qSAOQdxOmrbi9KcEXkHPNhHvXZqfh3Nex623C+iLAYLIT9K5JI5ETPuXTG5NFkRa9KCaLubtpjE3Z6nwL204sJhe5qWBmiEy9R5am/1KLQY1U4fdZI9gt4XVaWQvoSRZzcur0pWD5JtXWSVBkDM9xbiEuolCOGQesXH9yerRunI75C+I+pchqqmMhEJzEu7VFjGrW707BSy1UmUUTnd6WTrU8mf4sjF8PiUuKappyH2cJICHdcLpoVk48HgwGOOoxO85T/AGcAW3D9Xkq6auqMWtjlNooB6AytStkknOWV3qJze5yPdm6tqPBZcSMDNmDW3kru/AvBTcNyDKnjcbXtM/CtJgnY2TixSVsFgFlmJXXea9Awn7O6TC6SCoxuofDaWQ2MAkjIimy8Qit/hfajB6zFipqCnxPGKosrCJwiAfDt2kqrVDXPBmuxP2IwdrsYrIzqZcLw6MBKPZcZf8l6z2X+yfDuxs4y0eJzVBBntnhC79S29AVXHh8Ec8fsZg1rREbH/gmpbyfU23LDdtmqxKPkQier57i9KEi88/fqg1G7e/8AFNkPm5fldUkzVsd4klhNn+pc4hlo75IW4QvykL9+1DKIZZZOtaFY5sHrfajCSMvhTRE5BazEX1Ji57iY2bb4i6lZLZY08zTHYzuNu3c6flhnktZ3cdfNVLE+3Zb8Rbk7weJNG7u/vSsEy0gjeEcgPd8LrzH7eO2mK4TRUuCYeR0cVbCZ1VX6x6eEJf5l6OEjRhk1o6eFFTVTVUtkkcZxButla4W/ihDfK4PiOaECrGp+mKy5+Yib/wDNTKjFmoYSpoI2G9rTIWtXp325dsI8YxKoCAGqaehbZw49sXxe7yXjFTVHR0h1Ly8KqIxsj93mrs4WnZQ1MbST5BmNx6ESjVYtCfCcLreZClNWMVTxJM5bnuO7mSfqcJlqoTqaB2qYsrjiF7jD8qwNkqIFZUU0lOMYRS+659oqtttLRSqDD5MWxCKijOOKWY7WknOwB+ou5XMvZ2noaisiqa2EipXtkKCRjEi+Eu9QVVldg+B1WNVQxxBeOetqucYoQjMsMpAC2F/xpRfa5en8qvsEx6OjwvgYRTjRRG1rznvmP1Fd3KLDS05AIZPdnqXqWWTKonZi6ZtGVfC2Hab7vhSiwcCfK+0e8luWwWnqi4koOP07UMnZ2jzyB5BL4XUd6LOn8Nrky9PDPJRy4ZFI3scswyuNnibaLrS0WF01DCARwC9nUWW51Mo8Lp6MCaMH3ep9ylGPs8JG+V/pJZvLb4NF09Lkp5MPYi4hhd9KD2PhsWTKbJUHJa+VpD4kyUzldk6e8jPSJXHQgJ6tcpADt5qJTVx1VdURGFow8viUo5Hz0Z0thQS+g3Ji/L7kxd8TIvaGLV/NNHIBXa7ktjXVnXmOMc9CQS1D2dwkmikubJ3XCJ92bblm2aKI9FJb9WeiknJc2TdSggT97JzifpUNmyih7ZlrkJJnpXeIBNzXP3rM1pCDqzzUaSZhl0fd3WpyUuGKgzSMUvcVqBt0TqeolrsRg4bycUjEQ+pWjYhHQ4xUHKx2k9rjl4mVFRFPT1UFWGYAJ7DH1KxaokqJ5zqDYDI7tzc3u3KlEzeXVcFyGPUg6uEoj6rFSS4kftxy08xiTv4mTtTNIJHlZwr7RG/+aZjqCItQa5/cqUVEmWXJkHgxytHRp7h+QqSHaTENrM4l/wD2xRU+GnaBnG9zt/EVO9jtHRrfIlg5QO7Hjz1ZKxLFn9gpWkyIpA32gw/qVG9d+KOW23lb3KYdO+3jmwiPqT0NLTwkVzMV3hLuS3UEbdvJmnZaYfiQVjSzyswmDa2+NXIYTHVRBIDMIkypqKSjp6KsieBylmYeHJn0a7lbf7SU0NNRRRUTjwYxGYyku4j+r3LweqlOT/4z7P06OOEdeoH2wGn/ALzq9QunSo6LIQaJrf8AiXblRVPaZ5AMOEA3Ppa/JRDxqTItW56LlUM0l7mew8vSw+CNdSzR07WMDkI8yzU2mxakmIwYDvB7VncErPaqM3cwvG4jufwpiixCOnOsklkYBGTqyWEsO9nXj6zt1XhmyKojJiL/AJoCmcgvYNvqyVIHayWaHOA4zBvUHNVMPb6tp5p+EbQBK7/h5bWXKulyM7Jeo4V8jY+0PYTPuLuXI6h8xyZiLPQlkabtFU1lWLsdpSbbukX/APlqgH28qaWqzCMNOd3iWv4k/AR9TwQ9zPTabDZ5jFyZhEnu5qyCEKfkbCK8vpftKqahiCU44LejqQl2+9NQxfUCxfR5fs7F610yXB6o1REJDkbfSSOXEo4YSkkdrAa7l4V5dT9uoCL9uAl9DqNVdtKnEGOIJIwgLby6mWuP02bl7jjy/wBQYoReqNbU/aFT1V8TUf4WekniVJNNHIZPE52v6mVNhtO9VMMcX459XDDxK7HDaunHI6OULdzjYvdx4cXTfA+M6jreo63/ALPAdJYWnSrH2diuyZxK1t2argroMv2oXD6mUnB66OqrZABxMh6relYZLfuOrp1Be1ssKKE+MLuDkI81p6KGO0TPIv8ASq6OZ4SsbK1vd3ozrC/4dvxC68zKnkXB9DgyY8D5L18QkhDhxycAOq3JkNP2wraGrCWKcDMNzcUBIVnvbntyscvqTftQCWfs7ES449Gn8jozeoRfESf29+0KoxP2WsxGKIjzGnYYI7M3cuZKPDXR0/CkeNgMHub5rNdvK4CwOB44mGyoAt3UyuTsqLdDIXZi2uu+PSY4Y0kjxn1uRZGkyUeIU0jnk0YXuRPp4kHGpPMFDOlghC82kAP/ADEA0sUjC952+pbx6aEVwS+vyN+4nySU2fNv4pDJTyFobclCLD4iEcpW/MCNsPgIi/3jp9yfahEldXkl9DpxgVrRu2v+VA8cfjJhJDHhcch5PPaI+LpXSwPiaPO+1/PqRrD9j70/0dCqgw8xfhvLlu2unW7UQC/7KT/omBwfzN7R5Em5cFa3NpX/AILJ4sT+RrDqs8PBMDtZAJ5PDJb8kFVWPWTgUjuI5dIt0qH90vubXb/UrOkoaYQvkCQpWfwnasp4scOYG+PqMuR1kYxJGEg/hyMQ95E3JT6TB7XCV5bxB7mtZSoZqSGGyOne4nte70+FCddwfw443HL0vtXE5y8I9FdvyyK+DsVVlxXG7c9zJ2LAWK5jkLlpp0qVxjIRaznzufcnCqri1a4ukrVk5zNYLGRvumIQysY8m11XPummG3OIP4qUdY23IGIu8SVFivbCkw2K9w4pdLxiiMMmV+0rJlxYlcyeeF0heC0vhdZes7QYXT1stIEh3RcyyuEk1iXbiOqpC9njkAy28MliooTjMn2XFzXs9L0LavKfO9d6rCFLDybWjx6nqLvxGjLd+HKqquxqQr49SHPQhfuVJcRMLZtaiIjF+XSvVx9NDG7R4OTrcudUx4ZnqD6HEe65WYVmwd7kQ9RKsAWIxzZ7fhUr2f2gtGtFVk1ZGKU4EwaiSZ82di+JMVG65s7j9KkwYbEPM3u/zKbBRxQvmx3ELaeL9yhNI0eOU/J88PtfLPcluz3dKIto8kOnfmvtT8dQvDkl081263muPllnn+ZBWwPfzRt09VyC5h5u1yJi0QCF0j33fEu/vXfiS70BsC3lqlru1XWLXNd7yyVUZvkH/Mitfnmlbb3dKK5VRUeRtxYX3P8AqRP0810o7iEur6kQj8KZNNAF7khJ7c7dq7bt0yQJMoMf3ruq5a9vS4oDytUlBXeS62fPJA1l46qQ8PezsqQP4jTZ2kkw3BzTjxuOuSbcUzIK5+TJ0/wzsB3tHxeaYt7ukkrXJA7CLLPvSLOO5v4pdOuSEy1LNupArC4j7WZGRbbrmJNdIrtyAHOq1s+aIs47Wb96avRcT3fJAMdCZy0y3epNS9efhS6dUrtM36fkgDoFw3zy6k/BMxTat+XNR3yyz8S7ATZ6u4j8KC+CdU0fGseINz+EiUY8Nqx/uDL6dynRVQwxGEmZ2Ps022p0po5mEml4HxE6CaKkaU/7yOUfyI/YWIdOIP1MrThyldZWMQ9xEaMynyELIZysILs9xZoEUZ0/D5Sd+lzLhjpkziWvhVudDUSavQMAkDCBeHRQKule8TBt/U4p6lA1vDGYWp3IgYGG42t3JUEcZVINLK8APtcxa7JRyFx5siEdqRJqTw3DMJEDeWac2NiYo2tHJ0R0MRU5xtHZe1wET3Z/9FW4TiEg0wxVDMdOYuAET7hdlGnrn3A7kWW1vhQTQ5NCdoB/w+sSf/Km3kjKLONu9MnWSeNmuLkRI6KPjEbt9NooKSJ+B49U4OZvHK5xH1wSdLq8qO0FJWUsc7AURl1xLIwC247NoPr6iU+lhYrWbIicNbX5JOVBqmwcSrJagrGdwBm/ZiNoo8NwueupBOMGK47GEnt3JoyaSawGuz27VZ0x+xhwjdhEd7j6U1/8gY3BQxSVYhvgAQ/EIn3Fl1D8lF4MlY5PFF+FnbxC6RUWrruMfNxDLq8TqVDjUlLAURRRlEbdPSgmuCdRUsVLc4HcffInZpgIRBmYdOlVcWMW6NCwgp9PT1dVTFOMTAJdHE8au/0TRDcXu06vUglkPLmbi/vUgo56WIpJXAf/AC89zqGBPIObh1KDShxhe/N225J5iAXYmBrm9y4ImL8mIi9K6cbEeeooAkx/iMLu7J254+T5KNCNrepOiV2uTIAnQxtIDMDGBd5XdSjVdRPTwmYNcGfVnuRBIEgE2biWXhTE0MpEMfEyF9r27lD4YFbUSPJvkdyNRXzkfLyT9RTvGJA7OOT9ReJNMLC9yLAEha3lz/pRDmL5snYaU6iUWb8ynxYWwmV5tb3JbIejRV9JFy0VhhNK1RJm7WiPqXJaGOMxzZiu22i6lgLRhs2W/wBSLETaqO5hjbaPeoJ0rCxPp7kLVR5k3Ee5O+0PMGRs31LQllTUDdc2ijlGwj3q0qKe18+r6VDONy1ZkqHQzb0+pPRjcQ3tmOdv1JCO0WU/C8POsqeHlbbucvJTZoMzUYFKLZMJZXKbD+DHkzMNytJaMKeInYLviUOeF4xHZtdlSZhIj3Wt6lHtDi5cNrvhZTSyHQ2tQGIZ7EzJDQ5C2ROitXHH9SQlt7kGg4I7uW0kNQUYw5E7DKOZCXqSOa6IQz2iqbECufYyC0Edc9w5eaiyTPIZM+0ULZlc/iQkOvwoNTnh6tyG57hzf+pCW580VuzuQFIJ5O4nXSFrRb1Jptr5IgIB5ugHwDpdy3Jz1EkPzZdaPdq6A2Cj/fanRy5u6YDIny1t+JOlkJfSomuSosVt3dch1zzyXHJu50BzOXJSoFWOvkOuf5ULyNz6kxc5B/qS25ZKqomxzibtGToF5qMOfmnA6svCpkuCkOxZlqjEnt5ILbS9P0p1htbV+a5zZI63MU4W38qau+Jdue3naoK1C9IpOOiC5JybIUBTOv6c1y5tzNmhEfejEWu0/cg0E3VqnB8nTQjrytJG/vbcgAwkubJ0RZe5Bd1IWLzyQA7xPLJJyba2aD59KQk5IAdXbkz6rl1ibMdHtQAXiRXW6Jvp70Xi0dAqD9yLie5xFNN80N2maAof4jfmRcTdqozSbtUV36kBQ9d81275kmuJuyQmVumt2aAodbcmphYm1b8yG7z8KUhbR+JBLRAmpR3OyhEL88lYTyXNazKOQgXcrMWqZFIX8tq4xOOrspBRvd/3IHH8vwoIob4m/l+VPhVAI72TFrXbepcEXu1U2FEg6oC5M6IJPcoojuyTwltFUmSguI/1JDN4mZ/ehcWXLXubJDYDrzXMOb9LaJg5NqssFwGtxyo4dNFcVzDxMtt3ktHj3Y3COzdIFJPWTV3aC+6YIGH2emD0kXNz/wAEcktmWw3C5cQuNtgNzImVhU+yUYEcZDFqI8PqN/UXuVpLiEdPhfDjDhE+1tOlv+pLLzFxDJ833P4UMPIXDeqqD4DOQk/VJ4Vc0GCxlh89Q1TDEcbdMvXKXpEUGE4fifaacKSip3ltC1uFH0j+5WsNDTYPVQU9M3tGKBNbIRMxwk3wl5rVIhlVHC1LDfPkc5/3fkrzBcJPFur/AO3i38KPaTv9SlH2dgwesL2uKWWqLcEZbRpz0cSLz+lfQH2ZfZq3arEp+1fakI5a0yaymgpxp4bWba9rWqvHkEt/Bkew32K/fmHwYg+HVE8RGQsImIxP7735r2Ls/wDZbgWAyRVtRhw1FUDbIpP2Qe+3vf4ltwH8EIo42CKLa0ce0RT7wy26HaHyFYuXJ1LGkZXtl2Pwb7QJqKfG6aWX2FiGMQO0dfVkpWD4DhXZ+OzCsMioB6XKIN7/AJuavHp7rs8/4JwKP3n9S0T4G6K64iYvw3+rNQyjkyH8O0vpV77G3dn/ABS9hLLPLaqVITZnZaeYdXbv9KD2eX3DktH7GZaMFw/NCdDPyaD+avgkzw077s2a75c0Yw2j+zuFXpUsoll7PcLP1ChfDZy5Q2/Uiw4KYY3u/Z8kNpl4G/grv7pmISzBhyRFhYRhmZtu9KLAofxfW1vxAmquuiw96cKioaIqg+FGOW4y+FaYcLiyLPPZzt2qoxXEMDwcovvSvpqWU2vDjvu09KLChgso7nlkAAHMnIntyXh/2l/aJX4hVHHhleAYS1whGMJRSmTd5F3svcjxrspjlHKzYhRVFPkXEEprcvEvDftHm7ARzQVtJVy1oF/4SKR7Xy7rviVIU/HtPGPaqgp6iSoqKkBk2mIsRCY/F5qrx7EHmAY6eQqkHj4TiUFtg5+FbDEO0nZO853wzEKKAI3AaEKu4zm8L3PyAVlD7WUlLU0/s8+JxU/DLjxk4EQy+Gwu9unqQ2kjmSd2ZmraQbeJE8Wm3Zbcm8NrK2nxKKWgNwnHkSn1vayvxSEYKwwqogMcxsESIfJO47HLR0wTzxx09RV8oga0QD0rCv0apsZ7QFTYpH7fFA1PPnbURB0kXqFVlBStIWobtGb4Vr+w2AhXYbUNUwbSO4CL0+JU2JYhTFidQ0cr08QG4MMYdzKXjdbBGastKAWGnEI+n4fNWkEgUsRSzu1orNYVWRkwxRbBZiJyJ+pTzrPag4h5cCLwk/N15/bc50fQxyxx4rLn74nqKOsnpwaKKlBjkkle3mVoiI+apsK7WGMpR1jXAb6S+IPqVfimOUZUBUdO8shSuJGJNa2bd4qmGTuXQ8Sjwjk/JbezZ6XHjEHEHhybh3MSGrqPaIi3u5O923vWc7LcWSkqDdnlih3Pp0e9MHiEkc7yA9wjnkK49eTulmWl/s0YjaGb5kX9KiTyOU1gSsGulyGjrHm0PLcDFcoGLVDcQWbK5pAK4VraujneNqFjVHGf37UxvJYTt1EPUrcqWcrrTElApoTm7VG0cfEksIrfkO5Wk1Y0MBSMDXCqlJIjFinJWRDoZO8xTRUMnrZTZa4OLBlHdxX/AIIwkjkkMOH0+JZbI27eTwimmjenfI3uTRTean4wMYgLgz3dLkSqBG4+5WqkRK4OpE+mGWoOwAu+n0oJpOHUHE722+LJX11Ph8IvfGA5aCPiWYqKhppjkbLV1Wpk8lMf4jZ552/uR8ZhLn+VQmLuJJiu6+lZanSslEieo0ybqUcI7kLlcWSIZn3Z7S+alIHLYLhy8gc7Re5hz6V0SqSYnzI2HmZblwJpBLO9GdVJuDPra19FdglZH4zldmasKPEooXG+LiWtaoVT+MZPYAl8LWqLbaXpJZv3G0fYapu1zxgP4F5Do1xpio7ZVlVKLyBHZ6RbK1Z4SuXVj2l5Or8vJFapltieNe3WtGzxRC37O+7VP4bjUhGEcu/L1Kh/pTtNI0c2dy0cYtURDqZweyNk2KRjo7Wl80weIORFY7lpqs8FQUnI1ZYdNJHFUO+dtlrkQrlydPCCtHpYevyZJJSJD1T+t0vbD5O7a+5QDmAdM3uz8kRSXQhaf5VzaHrd6y3pMW9jpqynaMDKpEQaUuoN3hUeWaQgzd7s+ajyzQFRxZO/tPfomRqPwQjyYterNR2y3mfgs8OxR6Orim0OMH1AukkqzFmqqiWVqeMAM3Lh/NR6AqQpRaodxH1elRppoLisFy180lDkruuvJfYDUHVSUtM+VrTsW591vkqurhkhqJYzHcJuShHWGMgnGTgTcrXSjknqLXzci+JPt6uxd/ZajuwubWigMR3brtf6VPhwu6InOTd3D4VBKN4zyk266ppoTT+znDfPRS29ohhFjjcuL0F5qSFC0dQUTy7nATa1rrs9RUaEoCH8UyG3w5pbNC1T8ihmrcPqBMDkgPW21yElO+9sXqIikkrKowbbcUzobcMGx+KZ3NqO4bURVlORZR07EDvdy2jtScv9D0f7GqfEHmb8Srji8P4jXLSdlaykw0qieSthKUmtCMfF9SzLYfT5E7yP+VOhRxi2x9veWSnI4TjqVilPHPej1Cgxg8S2RHGZfC6tIY5SAXdri8QjuXktJDaWsrjp1CrGmkqIf/tquUC+u1edLprfsZ6+Pq3Vzgeoxw01p8c5QMQuts6nTgQ0BTDxKiQYBByeQY+l8l5hDUVnGvkqZjz+O5FJiFR4OIXw5rH8bJfzOr8rFp8DYdv6XDKjsTFWUWL0tbxagAkpRf8AGhfzIfJZuDtpWkEUQRxjawjcLeSpCpYymzNiAnfwsjanenfO97B3N6mXqYMShDSTs8bNmk3ulRctXVFVU8Wc7/8A8R9rJTY8+C1+dHUR1kRsPGi8OfwrMz1EpGPFO/xINC1zMR+Jdqxo8+Wab9yNTU9rqjEDsiBqUB/UX5kEnaBqGoiqIzaWXK2QM+YrOWsI5cRyu8KTC2WeoiXqU9qI11E/JrajthHI34ETgPqk6k0ONXU4y+0nFPnsEX/zLPQjbrI231LokMgEDs4Dn1KHgh/E2x9XP7PRcA7SUWJSxRSw2VF9tt+wxt6hWjOjCMx1bc9rWryCGoCnIHjfo93UthgXbiKloRp5QkkIPETXXLw+s6XIucZ9T6d1uB+zObD2Fite9it/MieHTRgWZoMc4hyyNxbXe5tFZYfiEPtnFqXlKCwtnkS8SSzx+R9Fjl0sltEnv/8AcCDu1uVxaKRDN7OJs0cRXtbvC61UdbiV1UJ0zEQuzjdJajqcaanmDJthNqSTjkmabYOSz/q/co1fUR4fTHOb7Aa5xFUGKdpJJIhGk4kR9/K1UMmMTlGQTSmYn13OvQw9Hkl7pHk5/UcGNuEC1ru2XtVJLDHA4Sm1t2fJllDz4Wu4R2p2WQCO7pz9KdjhabluzXvY8UMHg+VzZp9U+SuKn28/yoPYXExJuovDmrlqUeZ5cknGPhiGb3C+hLfvWca6XkhwUbbHk2+HapwUoSFZkw/UkEb2kzA5D1fSumWpMIOJdy55ZGz0MWKMEcidhPJgutfqTplwQKxtvyXY4XkDTaXpSONxdYbuzsWKMkchqHm5t0J0K6KMydwIckqPD6jEHIIGa4eq57VK/wBna8RvOO0s/EXUl3lFgsDa4R87a/pZDbt5ox5JeLJfop+E+DlvVqhbby3I3HzXSFkANlkI/Eit3c0RCy6wqkieTlu3mu2/pRe5m6UukhTAFshbNd8S5axXPqifIdUEA2+9E3ck47l0MkFxOiXuSLdzZdtu+pOcN5NAZy+EUFDFnuQe98rlZBhblrO7RApB0sVOAjw74i5yJMybK+XdDTt7k0dPFzeRi/cp+JU7ezwPFuAfSqweaZadnOHGVuR/yRtGw8pGSjjOSTKNnIvSp8ODyCxHUSBAHfd1IJvUhWnyzYv3p1qMxhvMHu8KsIeEL5UVOVRL03m21SYsJnqC4lZUF9EavUiykGHu/grFsLcQFnj3OrmChp6N9gb/AFF3KV1asO71J6g5GYlo5L9WtJmt5IBw9rdVqCEZG1DkgeEc+SepOxlSw1trs6H2H3d/hWo4Md2oN/BcKliIC0t+lLUexmJqNrjeNtmaaGlkz0Z9FpxoQJsmZ7URUMY6N+9Go94maOOSQ7zbn7k3wZRAgB3td7rVpWw8M+bI/ufXTcjUN4mbCjk5mzW+nNd9lMi6LfDtWqbB7vIUYYPsJ8mIu9FBsZxqVyjHY31ZpFh5355blpxwlrMndOx4WF45vdr4m8KKDYzA0ZkBNYxXc7U5HRvGxM7H7lpjw2LMjB2IX5DlyUWSlAfB+UVVE9wq48SrYaH2YDuADvAi6hdQZBOSQpDyuJ7vhVxJDbvsf+Ciy2i+/PX3LNjTRXVedRMUjswm77hHaKZeG2Td0urAyAhHn9WSaeSPmz9PqTLsZjHgn4my8Qsm2pXJyNmci6lJaSPPR/nqj4zU55uD2ly1UBbID07yAOlpdKIBOFz4T7enmnTqoyMrNvlcuhYVrs7mL8xHqZAWRN8ZZM9uqn00NTVaudgd5Ep4FhgwhlSBfnqUjlaf0j3KDWVx3kwZFFnoIquAthcbguMdOzXZ23F1KNPMcxmGbiDOn6GjkmHis9pepSfukiMs3dSQVellrdWfVkloXN7rfErIsLYrs3tSPCTyGxwQWMYdXRUbi88XtAs97R52jcp59pAqMSKeojlKldreBFJl/UoB4TPud3ARUK207Hf83hQBZEQTHZw3Eh9fhUmONodNLk3TRvZmb3fvuTjC992qAsMi3dxfUl1OXhQ8O58tbkrXIsvE235IALpbLS5ISt5dRIeHd3OWa4QntZme35oAMZHHRlIiqPZSE26vltUAhMW1zHNFba+Wdw/CokNICqzm0d7huuUG1u5uSs+G1o5pRQgTFmzEsGzdKzmGj+GTs+3qcVLImIfUlFHwRtbIfJMTlaOjuknyXKPAJkAkWeX5kpZGki0fcygFM12T5XJPUNaWROJLoSOSh3QdPD6lKhK63LpUBpGLz/gn4yId7O9vwqx0TbfzeFM8FyO1m3fJO000ckwtJmI9W1Wp1zRh+HGA6+W5JsKoofYZCu0fb7k/TVQUrZM5AT8yFXgV0W5jZhPvUKsjhkMjCNhL/FTyTsPxzNNGDMfLc6jVtc2Wke31ZppyeN8vyqBNG5GVjvb6UJBdj41EVrEbOXwijGqCRtY3BMxwvCOb7iUjqbluVk3ETlayaAerPxI33aJkpAjcfSglciMXLaz7RfxKLLH71Iebqs8upNB82UNmyQHs7WC2bDcoNTC0Zd1uStAyF8zytzTVXwhuZtw56epZb/svUqH6s2dEAsTcnFSHhAS7kYiNo5sw3atuWu4NETSMdEN6lTRxiOmX8elMcO0tWZCnEVAdXfaKK5vfou8Nx1ZJuktn6ldi1YDdObv1I7nk805ELd7J4Y2u1ZrelZSlQ6siELiJeFNWv05qytbLu3Jrg8MtG3P4k1k4CmRREub7dEgJrtd30p943G7PP8qYKNyfkp2KSOjHdf4UQDuuTkMbja7tcXcKkcFrdfFzWM5HXDF+wYhu0Z7UiHXPK4k4MOznuSLPz/KsbNdRtxZK0k70tk/6kDybtPCiwWNgcNxLXaSG25Iy7nQsVpZXdKoNRy33o2z7ur1JrXpUhitHk2QoDU5w/mSXBfL4V3jMJer4khqGy71Nj0Zy1x/gkUb9zWrpVHeuPNroqsNGIRf/APaQuNumSQza/wClK7VA9RP8knFtuX70rnEddqG63k7oDUcta7PqSPJNcTu8SVzc9UFahkTE/wASW7NA2Y88tUrX3auIoBJHQJuX6dURSWvb0poSt+JEUzkSgVI7tzuuS4jDyQEV3c6Fxci5Wqx0rHCK7yQySdzdOWqDw2pGWm7b6kGL+Q2Q3BytXGF/pyR9XLMRQ2696sia/kcK0rndn9ybIbn5Iz2jzdduYeboOdqhoYWK5Lht3NyQyVDcmUd6h/NBB2W2/JtxIhke7LJAO0tXQ3MRZ9KAJF23LNXuC9mXrA9sr5BosObc8kpsBH9Oaq8KoZaybY2WW5yyUPEZJPbJQkleUgchYye79KlAev1WPYFhOA0dB2Xq3qMWk/b12XChhD/hRXau5d5ksrJWU+Fwk1OznKXMi6m9VyxFJiElOeYbRJP1mLHUMMbZDH32q9jPW2SMRxJqg7B6Re76lFpqqKSQWkk4Qd5C1xKEc3EkNxZvcIqRKMQgMUf4p9RyeFvhSRobGs7dVcdGeDYBPNRYRMA8YJAYTlJu+5tWV/2TxStwmOmlw6sip6qF+rg3EReeqgdhvszxvtJSlUYfhcs8QGI8Qm2r3DBP7O51VJRvidRFh04bZPZpLr/Tz5OuiKflmEv1EmfYX2DwPGMSqMV7T1EdZUvujppX/bG/jIvh9K+gm9jhhGJ4ntDaOv8AJeb9kvsn7Kdk5xnn9txSW9i/HnGwfytotrWdoqOSYmCnYRZ9LVlOEpP2nRjaguSz41P4IHES9XUmqiqYQFnFx+lVI4xTyXO+0s+lD96REWn9SaxSLeWJMlxRxMdPVmhbFrWL1KvmroJLsmYS6W3KHxJeXDDnrvXRDEjGWVLwXJY4fkyEcck1zyt8Spjjk3O7ANvpdAd/lcPyWqxox77L58ckzJnfb80X31JufiMPwrOkJkObA+vuTns8u38Nx+pPtxF3Wy/+/DtteViRff1rftG/gs4cbx80GmXJPSIu6zSnj3Vvb+CYftA1xP1Fks6dVHGQ5uw/FmmjxKMQJ2Nk+2g7zL3Ee0R0dHUVcr3BCBG0YvzXyP8AaF26rMcxuqrKyQxM3thiHpEW6WW5+1L7QpZj9jp3b2MMxOTwl7viXh2N31VRxTZ4s+Ql0/lWTjRrGbfyL7D8QnqqCWpq5HOK+xhikESL1XDzyUPtL2k+9sQKr9nhpRyYWgg2gOSzTVzU4bGa34VygmirjqI5TcZbPwIxu3n6VFh4JUcJ4tUyyyHwqcN0kvhFZ+ukh4x8Bz4WdrX9Sm40NRhYDQHUXEO84g6Rf/mqZi4hgF7Be9txdIrCbGlZe9jcJbFsSI5TiCCna8ynksH/AOfCjIpe2WPG7uYUdO2lx9ETdLa95KhrCelOejCoGopwkLfF0Hl4lPwPGHw+eLKPigD3PEPjf4lCfJo0epYLIGFxZSAwjla9z2iI+Fl5HisjSV9YYM1pzETCL7epbXtr2wo66gLD6OK8pWYpJSa3L3LD8FxjEybaZWsWfkrlO+AUKFDkJibheI+FPTTHVHqe0eQi1ooLXHJ2d9qNsibvWTZY0QsVuQ3JXMN2bf8AtTtuiAxfuytfmp+QWFFVSx28KZxF+dr7XTsNZJG2WbfmUFtqTE5FmiirZaNiT92Yl81ySseQctbc7uartR1zdC0jj3sSnWJfcn4svqDtJU4TioYhTmwVAMQsRNdza1M/fk5AYX3X81T8R88+pcHNJ415NFmnFUmX0GPHDJEbsx2W7SbaSdDtRJC57AuP+lUIidueaFr7s82U9uI11OSP2Xk+NPXWX5AI+lKOoC3NnYS9JKlbMrvhT0ZMJXG7fUK0UUjKWScvdJlnNVSTHq7ldtQsRi2rfqUcJmuyzVhDG0nVtWcpKBrixzyvgCOa7RmtTrZWa53/ANKJuEPmXxZJtyAfL3EsHkTO1YZwAIWz0d0XDfMn6v3Jac2ToSPuzdNOytWhu1yG1m3D6lwRcSTrbizzSKNruq0lLRrHwNXPuzdySMmLvRvH70PB782LyUui/cNW2964+WfNdMXElHPmqSMpOh1y8nQGV2jbU2JXELP3qU2HuVu+0UOo+SIb5PAFNeUwgz2l6vSn+NPG5g5u4k+tvSSQ0rxtoTqXQYb7ZLk9RHELbn4r23fSSwconbjxTSBp5nLV+lSwICMGI7RJ+r0pj7tMqoqWOWKS7dxBPb+pMNT226tb3qHFM7seScOKL0sJcnLhyxnF4ZM+oU3TU/BqB4sccoOJZXPaJKvCoMQFmkch+aeOocoRdnezO23PpXPq0d6zKX0STkgIP/t2C70m6bl9j4ZcOKUZ89CI2tFReIBHk37k5wzHmzj+5TVF9yx2ip6Yo6g6mSQDEPw44w6y8vcnaHEjpwGKRrgF7mLxCosovYLvla/LVNjdaOtypq1ySm0+CdNikkl1j2im6b/eqqNpHfV9Uy37vzJFUPDZkzCQvcyy0/Rt3P8AI1L0cEkwSBJwzEGDmmjwOnv1Pp96oyxKeQdT6vSyfCumj8Tl9S5e3NfZ2LLjf0TanDYo6YjB3K1tNUw+G1MMrxgbEPqjPamjxKTglG1trsl97T5aGw+HkqqdCcoNkz2OUYhtdxkHncpA4bVjSBKzjKJm4OIvuFV4YtUFbm7F+5T4qqQoijfaJcxFZtyh5NoxjNFgFK4vlwiAQbW7quXCozIy029TJRTSTXPIxkRcyJ+aPiOI5sxenmo7lnXHEkgRpZxEcs7WT4R8M/xZZIGL+8Hdkh4k121z/iuHC9Ro5vt5LNzX2a6/4omjQ01QA/8A1WPb6ntQzYbDlkFfAX1GoH3SxMP4m5L7putbiKIySd7hKO61cCZR4HUzREcRxSAXIc+p1DqaWppT4c9NaT+laDsnTvS1hRGew2uYS81KxSM5JSB3bdcF3l6XUfmTWTQv8DHPFf2ZUac5CycOET+pOSYX7O/4p2D1Da/UrCooayECH2i/pyEUhp6iEyY3aUmbqL/Ku38k4n0KKsKc5h2M9vcSXscmQ5ZD56K0COWR8jawfh8KlBHEPMHMu7VTLq0i8fp+5R+zuMt8mWifMTK14ztLpe5lcsUQsWcFxfFutXaenCaboYiyLao/NiW/TX+yroax4ZPxHv8AIVbfeRjdkAD+5aPC+y9HiVBFPJJHTHZc9zbi96Gq7C1gxyzxUFXLSsF3EjgchYfVcuKXVdPOfuOyPSdThjwzPhij2ZOEd/yXDqKiRizsEPhU0sJeG1zpprXtISIH3M/pUk8FkhiCSTD5RilYiC4HG8W6ku7gTtGqxdRJUzPnTmQ2BmRH701JhM8YOZxGBXW2rV0k0VGBNHRBb1PxEGMEeMVAyHTx0bMFnCpgtEveXvQut5r6Ifp8vkzNQYe0eskPNv1KS9LHYLvmFvuV0BRQ0RQezbmt3f8ANR5Mv+HtL1dKH1Vs0j0bgvBUy05kOjtb6UBR2j3K3OoiG1uE1xKNLMBBsjyMVSz2X+NL7GIrCIbzccttykcGAeUr3fJMRSHdlwmK5EMj3axPd3Fcpc/9mqxUuEHwbXLJ+/qTgQuL55tcheY4/htQjXOVrO9xd21Zyyfo0x4UvJKCGPk5OF3pZONHEQ6yuXdbmmAkPLPKMkgI77uGxF6cuawc/wBnSsL/AIo+eEteXqSSu8l+un81WD7n7kReaWo/vQdyCtgtEvEuFu70XSgn5HNV1+Q+pkrtO5Ic7h29yAoQii4dx5Mhu2o2Fx10/KgQXDaO3MWuQvtHQWSIrnSEri1dBqE3UOnzVpTEEkGzb/yVS+W7XknaeoeGYTB9vxMgTVlsxWsUc2WvIvNBxPZQKM3bhPyu6kB4kcjZCAASiez8Tm6DNIc9uYQ4UDPa/MjTcVG5aoo47S+Ske1NGOVl3xKqGjlJG9KV4PYXyUuGOikmF5ZeOWd259qiHVMQExsmmyLVC4E+TQxFEOyMhH4Q2o3F+azd1pE+goQqJY30kcfLVXsT2zSiO5dculUAYlUj/ffqTo4tUlblYX7lVkaMvC2+dqJhYR7yd1Tx4sZFk8bW+rNW1LiUEzFqe3b9SZLTQnjfLPpRcNytzfpU21suX6kHBAdUCI0cJl8IvzToU4CWu5OBaSPp55oAj+zsJE7bvJd4dzCydcXHROWtnkgBjgmMejuI/CnYIzFss06I2tkzbU7w+HZl5Xc06AFhfhZ5bfUkRe5FptcmtYfUodVikdOJWPdkkBOaPcLOy49OGQuzsV39Ko/9pJ5CKOKBjP1ZbRH4kEvaSozzNqUiHnaxJ2haSLSppeJzkDaqaop4r8uPG3w3Kur+0k9ZCcbsEQv4Y2VHMTEWrrJtG0YP+ReTRxjykuL4XUKbPdZnzVR1EVpOSm0WG1ldKMcEUhkX6Vma1FDrQyEeTNu+FkpifMXdrbdtqvMSwei7P0INWO51rtc0cRsQv9WXJUMVO1RNm0jRA7+LNGpKdkmX2bhA0UZXZakXqTcUklCRtnaZNa4oI/w5iaN79dCJSYafiTf6lSHQzbLJz3fEp+H4O8x5vnarmjo6f2YW9ne8n1ue67/oragp+IxAcTjntCONXqJuiBQYX7VDlT58PvuU9sPcRNo2cvMlq8OJqczOeIN7bIhboXJxgm0vMAbwiyrUw7hkAw15CLNn287WRNhsYnJw4yltcbBIefq+S0c1O2YtA7CPxI4KNowE2vI+8lOonMyVZg51FwObRD/wh3ZKB/sqxGOvP3LeS4e0hFkHN+okQUYRjk3duT0iNZDEh2ZqI9Ge0UB9n63dkVw9wrb8P8LLJ7U68LiOgNb/AJUaRHsefHgNZHrm+5SKehrI6eWPhsRO1rkTbv1LbHT7G2Ol7PaxfhOP/chxQ9jBwYHVkBvJeHkOaaq8LelAfxD963UlPHl+KG70k6CWlppA1gErm8SlwLUjzQJOHMTvI5a2tcnuJv2Zl6rhW3lwPDphzOnjAflasbjZUfHsogYQ9Q5rmkmjVOzhybsupPRSMWrf0qtCOTLk5CKtIsqenHiZbW1XO2dGPzyKaRo4Td3296qKnEGEyDXb0+9HiV9QwvnaHpuVXPTtlnqKtKgnII6x5NdBIUvaHzFs2uUOXa/xIbtRey1ao5WydU1D8oze5+aEKo4xEL3Ier0qLcXkpmHwvNUgxNaD5qqCy0w2OQiI3e7y71YcRhyzyVXVVzYaNkTby/SmaCslqpDkkfpVfyFdl82dQedu5GQ2tz3fEoBYhwys0+pCdddc2d2aYEqUrh06k0MYRuR5uIsmgqGENcv4pBJJUag23O1BmiVJuDNn+JRZZju1b9KfjKQfwzyEviLaKdbDTIZJ6aeMhDxXeJBVckI5JLOe31CmGjkLR+p+SlSSU81LlwjiqmfqjfaX5VY4dRhQ0Q1UoAdRN+zEvAzeJRZp8EUxRyU572ty9SWT5E7O1vTatRBT0UkNUddmBPD+BH65fD+5U1VhsYsXDzEvSSzYo5CKUcRUt/E/FZ/2fwqGd35fiTtzXaf1IHy9SxN0NW+bJXWjlmjIdwv4e9GEbEfpFaWWMjGeebB/JdCjOS2xvmSsy/EEXyYUYFa3JhUmdlW9LJHobIShtLJ1Yzi5RZ59+5AEbDHnluU2xkC3qZm707bsyUiYQ5sya0RsCQwQvzXLrSz8SdLcKTR//tIssa1LTNLh225MyO21+9EAuR8tqlsqB0NpaM6IcsizbciPaNrZpbuays6LYvdnakcb2Z2/JGG5LuydDZrHkilDJJqzOkVO497e9S7eJq+dqXBuLTqUbG+hGan4mvV8OaRQsJEztaI7SU+mha/Xd9Kbkh3mNj+5Tvya9rghPmXJmHy+lBaX+pSzp7ef02oOC465KtjLttDFu3l1LhDa/wASlFDdyZ7iSGlkG7N2JVsHbZDtQ9SnvR3Dm7dK57O1/LajeIaS/RDtfuXS96meytck9O3J0boerIVz7WZmStU32XzbvQ+ytdy3fUluh9tsiWkXwpW6Kd7P3vntXeC5c2uJLuIfZZCAX93NO293iUiKlcX7i+JI4bdMrfhU9xB2GRXF8hbNkJR296k8G3TTcmyjucrc/pR3BdpjL5bc3/Sk2ZaapPHv5XWoS9ypTMnjAlJrvpQuTlrlck46c0Dx7sldnM4OxPJaOVqb412maIo+7NNPGw96pMydiOTXmgMu90iFh5OmjLdzRZgxoiuf/Uhu77tyIhYeXShaTXuWpmK50/S8MTHiPtz1LyUVicSHNK5+SANb2kkk7NySYVSGxEINxp43uExcbtpeSyvUPJkPEcWsZ7UoY2kMRbO4ntQAgE77AZOT070riBncZNvHyVjFRn7OU8cDlABiFw+I3/8AhKRFJR4ScvHpo6+ocLX47vYH8EUL/wAG6fB4sFmgPHKaqgimATaKLabxP4xWv7H9k8CxrtJSgwYhFQSHdadtzg3USy+HYhUYpWmDzjKIx/3gZiIt4VtMJxCshhGGkijCd2fKWy3b8K1hQnZ7tD9rh4GAYX2coKOgw2F7QGULzP3mXmvSezmNSdpsHo6ypeGnqKjc0ASbX945r5Uk4tKVFPBUSVtObNxuJAQje/cPetl2E7H47jHb+gkrcOrqKnppmJ+KBRDDG2tubreyD6NOneMvxD+HcmnhYn0O4c/CycmqHKUmaNhEXt3N1IeM9ueTitkzPUaOjfzP8rJg6V/W9qmFUHz0/ggOuceYB+VVYtURfZ3jfY1yLgvny/kpB1nU1jckhqLdcnu7x/0osWo08zxiLN1fJC9VNtykt/cnyJpNPF8SP8Mi6m92iVlajIVlQIl+K64VZPaTPK5C/qXZenQA18SZeGXdqFqdkpM5KXEHV/5JiUXHQZHL9yGS/ilG27LmsF2r+16j7P1x01NbWHC9sxZ7WfyRshLG2bg6diLXd5XLB9v+21HgNHLTsBSmzakD25e65Zk/t0rcSk4FHR0xzu+l2fSvJe3XbDEO0FdLFX18MoQXE4wbQEn8I+amWSkVHE/spMa7TSY5isr1MslHRk5WCLXZKtxuqajpwpqSvkqhPc4k3SqSsrpJJswe0W5CnaWnnrDKWR3Iif8ANmuJzbOmtSdhtJxHLol01EW6VY4NVYZg/tFXOTy1Q3DDBly+Ik9R1lX2XOCWgjiOcXIvxWvH9Kz2IR1dVUz1MgGcszkZl7/EhOkR8iDVVUlRNJLI9xm5E5KO5bfNOnHJuZwf+CB4zyLR7R56LKRodpqWSsqBjFtxbrloDhDDaYHyAfCHqIlFoMQp8LoTADY557b/AIG9KgVuJT4gYySH08hQXTBO+SYjfIrtzpwMhkHLcQvcmmmcvd+5Oe/RIKY48xySlIe4ye5yS4w+SENxaZCPqRFHcPdcpALiAJJu5uebW+kkrd+j/MVw435sXyTQAnN3M1qXE0Q2v35JFDaY5Fcq2LOXepdAgG51wY3uyztSGN+9IBeLuSue7RK3qFPQ0/eyTIXI0AyEWQP1J8Kd4yHPcPejijaNi29XJSqfPv6VjOb/AInbixJ+SOdGdmw7kI0p5Zf0qxt8upIue5ll3JHQ+ngyLSRsOrvcSnjI1nxKPww7ntIUJE3d1LOVzN8S7SJXE05sgctcia4epQ3kO7V/zZogJxHTalR07E0SYkhkUKUnyyzQ3Xcn/mnRntySnmtu1XQqLi3qJxNm/v5JCWumW3xJ0ylNE06hu4lwZLtFDInFEJPmL5qaL3SJEsjk3JNfNBxnHR0JSXFc2ZK1wcklbDEXExdmuVsFQBW5u1ypik8sxRcZy72ZTJbm2F9kuRmDPLMLh8OaOIuIGeTFdyFZ9sy1S4hebrLtHZ+Qi4lIIz77x5p0JAKIZL2HxWqi43e5v/FK67vf6Udsj8hF5HWBu2MXkmfaNelVYk497/lRPJdq5OjtlrMT3qNeW1l06o7dHdV4E3N8y80bEw3auQ9yO2g7zJntBltuRjWOJDq9yhcTpzd0uNaRZs9yWo11BMeou73uXHm11zIlA9o9z3JSTH3ZCKO2LvE8aoxHJn2pe3GWubqu4h+rwrnGfLJPtAupf7LL2wyIRbO5WcEJyFc4PaoOByUBRSjWcUZS6CjYSVnRzd2T3C65cvt8Hfgyb8yLnBMNOsqRYchLuudWp0PBqHjPqDnaoFBVRwwlmz3F4VZ0VZBxBeVnEF4WVzs+p6fSkWR4XVlblG27dzZL7pqRMs4rR+anw4xh0wtezifyTsWJUXK8x/cuBuZ7EFjf2VfsMsfUHLdzTvsshcgbVP1GINJazd121MQzRFdxTIcm0tdHuK9n0EFCYvm4tahOOOM8nDcl7c4gLse7NMcZifflr4s0lBmcpw+iRQzNT10UoNuHxKzxUQ4o3ROZHcbqj9qDii+wS6lc1OMUU0Qve5GLWmOXJKUfeqNMeRaNWVjVUfFIHa27wpxpm8tqdHD2qLTjdjEuRIfu1+9+XzXS9CY7HHmbLky4AgR5szfSiClC4d7j+5GMPDu8S53R1RTHBGLvbd3CTJ2PhXj+G4l8L9SYaO3udEMLrndI6oxn+iwkxA5rXMHHhBwgte3b5KVDjGIez+zhW1YRZW2DO9rj6VWtTmWmd1qOKne7V3XLKjshjl/JE/7wlhCIPaJyKHbGN9wg3wp245gFznM/K51E4Y58nFGENo81zs7VBRXgkPYI5sbD+5ERXeNiuUfgt5OS7wbS0ztSNVGP8gjJ/Ww+aEhMrn4ja+lE9O8d3IiTR2Xd3vtVpSM24R8gGL3FnuEv5IeC3Oy79yI8rh2P7k0fELUGuV+4x2h/EUtLcebF3rhUtwWO/wCklwoagS1iT8OfKRk3Jr7JUYP6IZYa42/iP9KQ4bwzzc1ZcFi1sSKna7oR32aLpYeSKFPHGWm4bU5w2Lk1xE/hUgadvJ0Psok/es3ks1WKvB8yPl+ZduXC2rvhX7kfyWcAmu5om5/Ch0yyt5pa2igtMJLdzSEUvmglis9ySXhzSYSLQUFC8XJEw/JHbw+bJ0tvcnqA0QukAvtze1P6J624RuyuToNiJw23N/yRhC131KYEbZctyExYW9KqiWxoBYe5tEfEbLTJct269KbKMSSFYQ7i9KI8ifTaKHS3vuQDn3oJs71Holdb3OkJa3dSLTInQFglldy3d6U21hybpSYbizzfcnCG0Rza5BQ1HnIJN028lIGNiEbG3IqSnAj4js/uUth11BFlkAheHrDctHhVPHQwXm7EZ7rfSqsxcrfEpwTOICHh/wAU0zJk2au0HJtyMJGkbnaSgdQp+HqZVZFE217UhIyItWT8RAUfK4u+1AYh4RVEA6XepO3PtyZMHIMduXUnBJ9vhQA6IvzFlLpqdpLr+nJQgkt16lPjqvwQyBrs+pVETTBqcF9sYWOoeMfSIqrxLsbIUJezVDkeenE6fiWhKup4acpJ84reZKtrO2GD0bZtUPOZNpHG1yp0QtzMv2bxyhpTdnjsL0yKBUYXWxsDtFIZ5b9U6XaqsrJiznYpA/ZhI1o6p3C+0EtZLLFUEMRB6mtzLxLDg6kp0UJU8pHYcXC85CbkrKgweLglX8L2imi5hJtI/kK0UXs8lp3gZDueMX3OyzmNYlAJHHTAxG/MsytH6UuEGzfAqztNFGYNR4XS0tjb7guzf4lBrO0VfWF+24AP/dRbBVedpEL6besvNNOVo5fwWZVId1j5tuU2gmgkveoleMQbZFG24/hEu5QHICj8d39KUNOwnfI3yFERothECmPgMQxZ6CT5urWjp2hsMwu8hVbhtG4yFlkOmlz7VtMBwVpHGZz45tu9Qh9S3SBuiXg+GlUSifCG8ugC8S1FNhoYe3FNhOqfnJ6fhFBQUryCWTHFEV15k1pH/wBGVoFO2WWTWiy30OKU9iHJSgQi+b3d6aGG1y0tU4qcxIdepU9DXONdizyzGUVM9zCTcmWciUieFO1gu2REnwpfwxyZvTtQwxyDDE87WyuF1otyz7lMp8h0MLlpETYwVGA2s2VyAaNxPR0OIVklPjWGxRvbTzhLeJe63/3KVQTHUUZVhMwxHmbXehtoodXRSurI50ZkY55W/CyP2EupW1DGFZCE8eRxFuC5uaKso5JgIMngAuohYbsvhRqLlGfqIeHqAOYu/h3ZfUpUZRDoAyXF6vCq3Ee32Fdm6kqPhySiDdMWWn1Kn7Sfa5RfdUv3XTnFWcuJOzWh/Vq6zbRrrNlpj9dQD/ux4hFRSnteUrbh9/UoUOE4XHUBF/te1x7WktGxyf4rl47NjQTEc84PPPK9zyk+5HQTVGNVIU0Ed13Td4Vy5MyjzI7MXTyn7Y+T1o8Nwyj7WHgWKdoTpyiKw6mKMZouVwkNpassbjFDJ95nHFURVVEz/h1MX94N217e75KmCjPCawmngkIg3XDtVl2ekMp85AtgJyJh+Jc7zRlzE6lhnjnU0BXf7uxA2RCopVAEOvT3/NX3aSOkpZJXB7iJmyHJZY5GuzZZLkMnDOyc8/CoE8bE+eamHuu8N3JV0sjEe99i1RiwDj265kQoRje7N9qtMKhhqDN5WsgFusukfSmK+OnjkH2czlDLxhb9X81pZg0QnHc+W1W01ZFh+Gi0DsRl4urJVhF3NkmSLiUeTNuvVp0FDB1B1Ut5m5F8Su5ayLD8OijgyMy5696oY43kLJhT0Y/hhm3U7qbLa4JgVXEtfPc/hU2Ca4RY2ttVbDGAmLvtybpTpzHHcepCKqyasvK2jkhqSidjAchK4mISyds1OoKV5DigiF/aD5CT+JUUXayu9pOU53lM2tMpRuzFWdDilFigiDSPRz+APUXuJZ7xBwZNqRCEyjkyKUttqRZUsYu52C263wpQfg0ZSVFolloOW+1Z/EcQufMne3PQbkrRCUrNHR0Z100ko3cIGvjMWtFz9PvU5oWukM2crmue1ul1l6btdX4aEVOE4ywRXZRSAJDqrKm7TUVVEcQZ0Usm5wJ7oiL6u5ODRU4tk0y40g5m9vfdu2qPilQEcY5O4ke20vChKZ4QK842LLz2l9Kzc2LHUTXyHclJhjjzyWQwyFTFO0Z8LOy/w3Zck31P6hzUeWojEDZpXItpMIvcJJoKhx0zb9Swo6yf8KmQcMo8srTH1KuhI6hi22h/xPSp1LTvaOb3F3kghksS2Dky4Y+5d8WaT8trqiFwA8NwCz9PwoSjcbsuklJucR5JiaRh1sdZspDQwvkWf0qMYsL5eSfOZrr8+pcmkEm5NuVFIjMLD5JWtmWSctYR03Lo2DqeaChosh0ToDa2qQE/V1fCnbbh1WTNbGNM/iRW29Q7nQGVvcjDIiyy/MporYQ7U60fc+aC7d/6I4ybPN36uSTN8aQ4Atblk6eGNrPSS4A2uOidtb+PNczZ6uOAoht1yXeC0xE+uqfDPmzXeSfhG0SfLf8AEuWeTU9bFgi/kKkwX2wrGa4+rn0qT/sjUXaBF+tWfZ+up6EJ+PFdf4hU8u1FHCe+B7X8Qrx8vU9Qp1BH1HTen9HPGnmdFCXZOrEf2QXfC6YPs7Ui2b0x/wAFrz7YYQMUDxtNxci417bW9NqucP7UdlioxepqKuKs7xGMSD9Vy45dd1cFzA9LH6T6Zk8ZDy0sFq4zyKklHP1A6T4DWkF4UctocysXp9T2owe43gnkMe4SDqR4xjVFQzDTjURVV8YG0kRbcnG635iheo9Q69hcvQ/T1F/8h5K+HziRNwJPU+nSg9hkHnEf8Fs6rHmuJ2BrO5RR7QMT7wbc+vqJerHqste5HzM/TumjOozMy2Hy5fsz5eSOPB5ZCFmBaI6gJDvN7QLcmCxSOG4I2Yc/Em8+SXxRK6PBB+5kKPsvUSXaMPxE6X+zMguTuzWh71ZUeKNxMpNw92vSruLgSRSy+0QnlbtN7S1fwrmlmzQ8no4+j6XIuDJ/7PmURvY2niJVVTG0Z5M24VqcerI6d6iJpGlINrkL3B+VZSKOWomzaPqfqJ1vhnN+6R5XWYscJKGNDXs8UgE+e/0oHp7m1a0fSrL2chMWy2jzQTj3BkK6ll5PPn0yqykOF8+dvxZKFKTiRbu9W8tPc5bvyqunjbwt81145WeLmjqRCm4Y6oeJ77i+JHNHd3NaSZeO38q6keXNtHTmb6UyUlv0pGLCKYl2jnktUrOWTCmmtbPNRikPnoSCUmLXRB7v6VqkZMdInI828SFi25enxJXW2sTOSfHDagnEOA9xBew+K31KiBgvC7ukWWY5J+nmCE99PHKPxXKdNjFFNQlBHhUMEpOOUom5EyAKgR1H1K2w2jfjjHmImX7Qi6QZGFRLUHA9PQU9LlDwXMWLf8ZZ96lDGGG0155kb81SRLZe9osYpMPwHDsOoorSpryeX/iyv4vkPhVFR9laisw4sTqJWpaIXtOQtxOfl8yUnDaNqgDxCpZjsPhU9IXVn6ybyWpo8PrxCgw839tvkIqejjfoI9M9e9N8krguOwPYkcewqeppPZiqoYbjpihIb2+Il7BhX2al2owOibtRHSU8ULf7rFh8PClAfIiXoPZLsnhXZvs9FQU+FuJmAFOcsl152+L6VcEIDFYdPDaO1hHctINIpxZ5ng/2X4F2ZxinxCjjmqJ6Z74SqZLhEvVbyW2qceq6oieeVyNSDo4Nz8Nhu3KEcNPGJMAOWi6FJGDxzQD4pJyA/wCSb+9qjdkbInjAm0BwF/UyYOE4xLUYxf1MrtGbTEWNVG7fu9KaPHKgtL23N5oDj26m36VHlhC4nc2K33LRNGVsl/fUt+pgOilBiTlo8rEXzVBNJHHa79Pwpj7wguHWQfpZOidzYx1h3ZsV371ICSQrXzYv3rEDM8xWNJN/G1TacXuF3qZSHvEUqGshsAI8+YfxTmotm7hy81mg6R/aW/E6mQVjQ62MVqzZvHJ+zDfa99okfZunkwqkq+BiMgXmZN0A5dPzXzwdU+JVpMEkf4x22i9ou6+ie2f2P4J9oWOlitfX1VGfDtkGJmISZu9fNVZSwYXj9bFh/tBUdPIQwyTtaZN4XJZtUdUJJqkTsazwcQo6F3Ovma2SQX6fVasvNCEjCFjhK+1/h9RI58Sq5q8TB7J22BarKGhjw9uLK9595fF8Kwl7vAN0V8PZ1ilBwYpy7hyuL9Km1VCfZ2P2jEIiiI2/Bika0jVu0OHzYcUkmORUFffsijd7xH4lj6/Ho6ipP2imCvIHt48shXP8SlpIhckP70qBkll4zgUnJQirJeXFO1+e5JiuPlkKG0CAnd7S7hy6lkbUO0+KVFDUBLBL+ID6ETXJVmNVlZNPJJUORVH7S3aLqLbyRBJw4jDhiRH4ibcKCgBJ7fUjjJrkGlvUudOqlo0TJwFszyu/5JXB77kxFI4jk3iTlzcv6llR02miRF+IWbZculOiLFtZR4pnEcu5OjUcTn0pcoTghcNxPv3JW22unbtwt/ySCO4vhU3ItY0NhcOuXNOALXas25PFGFpclz2d+5m/Mlsa6WNsPfky5w2LwMnuHaOeX80GtyLDRDXB28rSR8HuFK7TXd9SRE/T0p3IjtJHGvEcs0YSa+kU1c8mzqQlHu+JI1jwShma7b+5LjOWjqLc/JcErWLNri9Smi7Hjke7LPqXG8000l3MN3+VLiPnk20RVUKzupck5daGvUmeJuztXeJtyzuQOx3ibdepCEmnq/0phy6f8qTl5ooVjryPy8KVz3dP6XTXE70rviQFjvEt7kTSNaTprja80N3u5ooLHSkuLTNK7yTTSEXwukQ/+qAsf1ISfJBdcaMM+Ceu3NhdNXWjzZAWHqL5ZJXIOI92rorrS+FAWH8nRsOmT/4LkuUcpZrsZOXcpY0xwY37l0xe0s+n5J+GSMRFiNiNSLY5BJxytRRW1Ffa9hZO/wBIpdP5lLlhAbcv1CmZoQpxFzN93hS1ZO9jQZjq6RDuJ709DCdVxTjyIIhue70pppG55qSjlrjqhcXTnEDyQXN7xS5AIcrtW7vJcfIbnyZJyC7r3elJ5AJuaOSDoSPdo/8AJT6Su4dru+5VrZ82Tse3momk/J1YptP2mjpMWArfU6sY8QjLS+39yzFMVrZ/wtU+KS4f/ReZkwo9zD1EzQe3Nblnd8SNqx/W9qqo87U8BPbztXI8cT0lmmWg1jl32/vTg1j5auqsS80YyMI+rVZaI1WeRYvUXDzdmRtUMPfcq1pHtR3Ol24lrKyxaofMnDqQhWHGxZu25/EoRSPdsZCV2XzTWOJXdZae3SiOV9qmU008j552D33KihqtcjzvHpuRTV0tRsfaPwrKWG+Dpx9TXLNNSVQVFQUUdQBmPMVYhGe3KRvi0WBC+ExMHcSF9pCtZhVcdZTZnlcz6/EuLP08ocxPb6HrI5HpMvoY9c9CH5KQMYldoquOqceT7U+1YfJsl5c4s+qx5oUWACyVrCorTSZZuiOocd3VqstWdSmiVc2euaHjAPInUCWbd0t/FRbXGbiZva79KaxX5Mp5K8IuZaoI/G/JitQVchFSFkbb2fIRfcqioh9omA3NxJvCptNh5yWm5sI+rNdKxY4pOzzcmfJbjRWnjFXCH4Up6eGRVh9oMQkHN5Y7unaPhWjq8NpacSzG/Pw5qAWF0d37IBEvevVxZMVfA+dz4uo24mM01dWVAi7H+URV5SYh7PTABx2l6iUVpI6UhaNm2t05KOdQ8motbquXLjjm+jrxZHgXm2W4Vz5E+TCKkBMFoubiOao4aiOnkjesjcQNtinliWH3Z8WIR9JLkfTbfE9CPV6fNk8agBLNstyN6y63RlQ1GNUUY5hV05+YoP8AaICIApgvIntuJ9qiXRyidEPUYy9po2rGFyzZv4JFVDtfJlSHiEsb2mzEufeHEEfD/wAlzdg9GOf9nz2XV6ly5Clrd5r9xP5KDfvSctuXiRQwvMegbe9PTUu3ZttT1CyLdu0S0Jc1HuR22925IBMLFpr9KlRi4lqzKNGVpi6mOTEIuypIGBKLkkG0URbkNrd+1VRKYnJ7uafjkTDCwjzZLUvO1CBsmhMAiV+fJNTTMW180yAv5/O5DKPS/VcmTYV3hZ0iJ+Xl70I5jya1K1/hUhYNz3IteWSEBe/LUiTn735IGkdAmLky4+7vtQlmWjdTp2SjOOEXZ7iHmKC0kHHSuQ5hnb8SfClIh16v6UqKZuGLHmJN4lNCRpiybclYAML2c/htFGQvlomuI0ctjHd8Kc4mhablIBhC9mbPqiG/vTYVACydikYnVJGbsICEmzy7lIAbh1zt8KjlJw7cmRDMRBp/StaEWDVFokTM+1Jqi4c/ESgGT55W7lzeX/JMLJoyMTlnlpyS9oYWzN2+lQwJ+bpmaqbdarKLmKbbqbWqXTyBcO9iJZsKx8tVNpKgJCF89oqUx1sW+K07Yph89OJuJE3UKy8fZOCPQykI/EXhWjGocYzfpFAdQF+TofIq1MvX9nfZxzj87lXSTTxjq/S91pMtpU5EGuW5U9dhLEd4GwadJKKEpP7MwZSE5He45ta9vepv3T+Hm84+74lMLDaeOoHOVjJt1opiWa653WbNNv0Vs1KY65sShmLDdq6tjqIyImytUGpHTRn+HTqUgNQjcObv0qYA3clAYnF9We3vJTIZmIuTpWXEeaqkj71c9n+11X2dqSmgAZc9pxSdLqmcbu5NGRC+Tsq2Ka/ZvB+1ipIiOWkYSK78OPpZOw/a1t3wMGviZecmTlpmmakmj/aHu+SfcZn24Hqwfa1AR6j3+ShUfa4KjFaqrja2CZxOSMuo/EIivL4qiKS0HcwLw29Km4Pj0WE1V88RHFY47T3fCo7rZXbj9Hr1X9q1ANSbOzFa9r3dQo2+1LDbRd2e6620XXi1ZHBCEBtUORzQ8UxkbkV3JQyk4NubuJEPiZPvuLJ7UT17GO3TY9NTnRU7xcG8biPc+fU/6VoYftMoKOvCOMw9iaFomisusJhtuuXhOHYxPhs90WRmW20muU2nxCpkkOmsjvO4zLLml3uSu2q1PofCO3mER4fFbPCAdP7RUnbb7TIBpCpcMncJT3HOO6wfIfevEY6z2erKKVrAmHUsrsk0FVT0eJb4pKqjiMbojO0j/MrWd0LswNFQUdXj1Yej8J2IzqZXtG76lkqsqmOQoqlrSDmJLdP2iPGqMp4LIKenHSkib9l/881i8SxSTEpRkkZht2sJLJy4NUFSUclZw+GzEfpz3Wr1PsNgMWGkJygJT5eHdkvKsNJ4Zgkt2r0PA+1lNh5k0psVzWvJ4cl4fqHcljqB9R6HLBiz75i3xiSCsxA2OmO93t4pPtEfCKoK4gwuEuIG59oWv0r0mqw+Cbs9RYk0QFT1TGUY57s29QryztJGZSyg7tIefl0+5eV6fnc3qvo9v1vBCC3jzZArsWkqJB4h3+Sh+3MRCH8dU0JcMcpWA7drDnuFFRiEkEhs12XqX1CZ+fSYLVBk+TNcPSuhh9xZP1PuUmhjYhlsdhJrS3KaEfDAWfJ7t13pVJkVsRHyjhCCMLS8dve6UgvIwgYMJi3UXiUpha8XHK5JxuInfcfVuWqkJxItPhftVx5sGTXOquhpzmgnya6zc4+a00JFHTSmbWlYWSzmEYg1GFReDlfkO1FuQeCuOGSErzDLVOU8fG0DVx3KRiEkc0ImD891pOotDM9Od7bvPVDqyVySmjcb82ci70FRJxNHN93hFTKSnrMWqTgphvMmd7c7bsvSoZwuJkxtYQ7XFKXA48EYsxufpUmmktE2ZmK4Ldw8k0UfU+b2t4rUoxkzzjZyyb+SyNC1kxyvkpgiad+EIOLXN4fFuVQRORa52qfU04TUcE5zhEWVvDJQjhD/AIoln7+lXQAPlaLM+0ULE5FkK6dO3OOVj10EepTpaF6Ecjd+P49Oj4UBsO4hIBYbQcOOwWBxkIjzvPPqt7lXOWupc0ZzQbm4bkfzUymxyKlw72ZsPgOXjXvUnuPL0qCCEJcPkpFJG9RUDkzlc/SKi8a4jkcG1fUR/wBKvuywsMxG4Nczakkyy8hhaOIWyttTnTdrclLJuLLK0fEoE9YOenhTIJZFuHS1NFVcM8lVzYgZDr4eSjhXSEfeRIKou5Jj3elRpqh4wzPP3DmoDzTzW8xEkivssdnIs1LLof8AaGJtM9u1OlGZd1oqOFPITjmzipoCFmRugYIwuXftRP0iydHh5aOyDZb13KbChsScTyRMV2mqJx23XMkNiLChoxceS6AuQp8si5eaHvtSNRrhvbtZE0b3DyTr3EP+pJo3zUFIKn6yY1LbLMtbRUS26RmUqXITJm7lx5PJ9B03C5HRm2fLxLpTMOrOohyOI5eFK5ybRY9uzt79E9qgcx12khqaxpJdAbRQpCeF8i2kyEpH3bLR+aSwop9XKqJDTd/knBmYSz6VA4z5atam3m79U+1sQupotvbLtOLtSCoju0fL1CqtpH/Kkc12utyXZiX+YyykqA9640wC2YZqrOR8tc9yEZHFibJ1faiZflMtnqDsJ+rL1OkEhE95vbaqvjOQZC3zUSmxCSoraiCToiyyQsJlPqm+DRBWeTN7hR/eBkGTsypY64PaHj1uFulG9U3PN/fuWUsGx1Q6zVVZZPVOVzZNy1TtHVU8bG00BkIAVnDfx+G73Klesa3TaLJt8QfIW8PzR2OKEusp7GjrZIxlf2YzlisYrpNCu8Sq56h7dept3NVctdwxJ73ty8Sge3XCWe3xKo9Pqcubr9yymqm2uoklQxOT3OoXG42rbk08jj8S64Yjx8nU2SDm19SaKRrkwclwjpt6kBk93PqW6hRwSyhFJu5fJNllnqz3eLVAZEXiTBzWrRIwbsR2E+bLkcZzGIA/UmyJXNFI1HhE5nEF8r7JfEKsTIpQhHV5G/4UVpHr1IuHJXSlPJKwEXqz5IuC3s0Ed8UpSvxTLLePw3L6P+wfsTh1d2enrcRw6CoLMQjCcBO3vIlUFszNuj5sDD2kPLiAX7nT4YeRALXxjl7iX1B9pv2YxYtHQP2cwilinBy4/CYQuHwrAP8AYz2pE8vuwf8A/I1qt42S5HlUHt8ZCwGMo+lXmCYh7PFLHWYHT4ifEEhklMxsFuptPUt/D9ifaspM/uyMbv8AzmFe19iOwNPhPYkMOxeghlqpruPoxW59LXKoYmzJ5EfOEPaCvkucMLhsz0HqJl6r9kv2f/7YBPiHaOgEsOH9iN7heXqG30r1rB+z+F4CxewYdTU9+QuXBYifL5qeMjxx/htYHpiC0f0rfQSafkbpqWmwWlCjoI3CGLZHGUhFk370FVilQLZNHblu2p95HJ89CJ/cla+0bP5KVCjd5OCpfFKrhC75j5iTKLN2gqYQysAcvCrmajCbrBxTJ4fFGWrNp7lao5m3L7KKbtJUkJO0bXD71DPGsQszCIC+p1oyoYLO4SH3KPNR04ltK4vkrTRk7KN8cxCwf93jIh8S6GNVZF+JSRj9LqxOjgkfO8hHpYclFPCw7je30qzJphBjjj/4Zufmj+/nyLOmYU09Db33XIghtcb8iEUCHRxQCfdTiI/JSwroy/Zbyfw22oPwitZ4o7sk60cA6hGIl8KeyLSYJ4gY25snArGkHN40IWXi7g1qsaKMJpWj9XhFlLZWuzFT5yRE/DtHpfwrwr7ci7J9k4xoqSLj4tLmcxlPdaX0sq77ZPtUq67tHWUWEYg44bTfgvHGeQkbFu5fF3rziEhxitCSvqQryCQBuIriPXcsm78HbCOnkYwSheaYp3j35aCXcmMVxCKlnCM2MhDdaPeS140fsMta0jb+IQuWVqwvamqCSCjgCMRKG++TLe5OX+Fqxk6Q4rZlDUkVVKc0gtcb3Ji1suaIvLO5IMhHVriXMb6i16c9vUkOd23q+JC5LqmgCMnkMnMWu6nQEPeOQonLy8Sb3d+5UWI1x/Jdt3ZuitbLRAANncnR97OhDbuTo7upZyKiJit0RgTbnQW3ctqQeSijVMlCLlrnuy80mJ+9LYOmnuXdMu5Zm/gcaZ7slICYSYs35KFc+XcRfCg4m/R0nCzZSonvMFmWTpriNnlqIioxE/dnd8SByf8A9yFENiVxmK7VN8TTmmSJy+FF08yVUKx1pHtLJ3JCMj3a7rkxdp3JXPzd0US5D5SPlyu+lBdrcm7rdEvVq6qidwrj8+SRE5c2SufmwpWuWt3xWooNhNn5bkrvNulDd3uSLUbsu9kFIRl7nuZK64tUNz7c+pE+0uTkgGISbIv5Ibul87Urn59SchjKonEHdgE3Ebi6WQZ8gkT5ihYtNWuH/Kr4+x9ZHdrCQ/Xao7YLPG/hL96TGn/srQLaOn5krt2vSrL7rqcrNlpIPuefvsHXzUlWhqMXkpiAGcic22j1K6wzsTLND7RiMnsUXdF1Gf5VCoRq8Jm9ojYCIN25X1Hj0GJTcQ2L2gm6Tf8A+ZLSFEt/opMT7Ny0oFLTZzxd45bxVRDTvNJkwORZ+S9BMbS48kjX5aBG/SovsvGvMLYDPdaLc/qRROzM89LT2k873S5aD6U3T07xlkxsQ+rJSq4fxijPIZQ5iK5R5xzZM43F4iVUiN3EgTZ1BZZgN35VILDXFh4cm71C+0lYVOE/ehlLTU7gbMROQ9Bf9FUUdU9OeTsxj3iTrLwdCbkuCzCl/CFs9w7biUGt6jaTqfLJWlOTVUYyA92tqVeVJTxFxMjua3l/lSJi3/Ir8M4nAqdHt4dm3xaqMeG1H/Ak/gn8LrmhlMGZxEtzXP0qxlqnmprANhL1X7lnzZ1JJlSWE1eQ5Ruj+6awny4dv1OphVUpED8ZhINtt/UkdQZFKxyMV7eE0WyvYQ2wOr5WDd9YqLU0slHIMZgwn8L3K09o4csBkXR4s+pM1kgSVoSNkQkCLYUv4jVNTySDtB7e/VSoaM/Gyl02VvK1Sbo+53XFPJI9LFgjVjUNO4sWjclIijYbXZkmJi8bfmTrFFb1tzXLNuR3wUUEIllmPhRxRvlqh9oityvYhTnGjEubfxWHJumgwHd3ijGNu9caoi82uTwzR+bEsnZvFHBHdkneHd3bl0JotuimAUY8mzzWLdHXjx7EUITz6U6NPJ5WqfGICY5O5KYWeWbOy5nlaO6HS7FJ7KeeeSIqFxHPPn6Va2n5CS4UbldnkRIWWRq+miU5YfIPSdwp2GnnjHOP/FWbQnuzdrU9FC/fkKfclIqGGMWRKYayEsmFvzOpcHtd4vIDWp8shfmwi3NcMXEysK4fUK5JP9o9np8S8psktVRcQoidr/SKLiNy1UWlkkp5injjEzba5E1ysqDFApacgnp45c3uYpAuXNKNeD2Mcm/mRwheY9M7fhTzUcme2Tp9ysIsagj6KaHXmI7U8WIU5ERtkPwisbl+jbivJAiKeO4LISEvUycaGoIBcwCzutdV2I4hJUHwoGtF21LyVpRxlDTgDs52t1K5exWcEV3slIF6NybUHL4R8KZLD5CL9m4+dysLntzbpTstZRQte9XIRCFxx8Pv9I7lks2T6OnJ0WNeWVsWGndvZ/cl90zlc4QHKAbntZ9E12jmmkKJ8PnksKO47VmnxDGqV5Y466pgE21ETK111YlkyK7PKzSx4HUYWXdZZVQiDg42e/qWfmwmeYzOMHIcvE6aaOvj0eSW4ealN7XwheNjsB9V6WNPEuGebla6h++BUfdsgmWYW2+pTaOoankgc3fY+o5bU+Y1Ez8Sxz0Sk4eetNIJl3D3rXJm3jqzHF03blvAtjxymkDPK3W3kux41SFbnmV3utVZDShNblTSf+qc+7TsJ/ZpNq8/tY0eus+d+Dx8huDRtylUkIDHzbd1EmWG74UV1r6bhZfriP5rbsmANo6JcPRMBN5529ScCZyEfUmZjBwsMxO2SHqLVKQt25cuuLLQrkM0VhjGAvySLIWtZkn6e9AfTk3hSQMNiHua4kiJsue1NXWlokBMJE7piC4jFau8Tyb9SG5vyuibd0/pUgEMm4m8SQ5l4WQCT8vEu23aeJACOR9WXOI4/wCpDa4vvdJ/e7kqCgy3b2zXLdBd3f8AKkGfnzXSzJufwqQCi272dTHmbLL1KAO0uV3knYpGExZ3tFNsvyOzSWh+7yTA1Ri2WbpuQmIhBjb6vSmTJ7tXuL1JFLgfeY889fyp2Ep5LnBzIvUoZzGMRZZIqDEp8PbJxuB3uIC8SiwL7DqEZB/3h7yzutFT56GIo/wmcJR5WqpPFKawTikf6U1L2ie0gjzEnbqHqWiaM2SpqiSnLKTL6VArMQljm2SuOnSo9JWMPHKdnIjt3E9xCo1ZUATjIzuVu0VLkMtcPxKT2weLK5CXUtCNQ0waZ8upefhWNDJmn4MUqJnLfaPciMhtWa+eYBua9V3GaS4ndUx1RlyNxFIah7sy6VpYUWktY0MJO+4viUKh7QSQyi5ncOfSoFZVe0Ha2ZCPIUwEJ7ndrRdZORS4NMPaafLKwDH52knTxo6U43lj4hkzF+G91qzI0+7N3ciU8Cjp4LzyLLnd4n9KdsC7DtFxJxDq/wCSmnVBUAbM+4m6iWKhkL2niNuIn6RWrwmn4lzyO4iPuQnZLRHqI3jLLqVdONx56D4bVd10kRTHw3UEqcJCE0WVGLK0I2v1zuT5xsTct3pRyUv4md9qNsrdG299ymzVL9kD2EOZdKcjhAdjdSdqRkENAZQDrnEtQ3IJ+LJUw226po7SuUb255tHDck0h3Z6JWDew7dw7WZ9w+JOzVh2cQ5HIs9LgEk1DTnM+jXLkOVRWE0jXBE39SkFY997GIC8sUEun95CKlDVNJEMh0dLd1WjDaoBD7RU8AGYwB7rlMqeiwctFSKskFDTFDSnLTRGMgEXT07uS4WH0FQd70jbbfGSOb/904WbP/dmP9arhqJLjNye3pb4iRRLbJU+D0U0omwPF9JoqTC8KqKwAxOqmo4BYvxwYSK63aho45CC+Q3HTS5VeI1XGmEGysB+pKkCezJ8tPg80wyT19SBi2g8Da39Sqsap4aerJqetjrwNruJGDiPy1UaaY5nJ5Dciy6i9K4AuQ5mdo9ShlbGh7BiXtlfJfYIUply6uWgqolsqAB4oyud7XInbVdw+ukw+WV6bI+JGUVsreaj0mcdSF7uLA45kPUKwSds0cotIkHQnSlPHOBAY8iLaipiMhsALiHmp+KYseKHG0rucFOzjGRNuyd7tyCKnceL7OxTmQXMINu+JJ/H3Fp6v2m3xvthHN9nWA0cWKEWJU0kozUIw2lGG217+9i9KoeynD7QYzBQVdTJTxSsf4otcVzC5D1KpocBqcUaWSB22vrxFZUGB1OG1IStwpbW1GTpXFj6WGNNQO7J1mTI05kKKOMa38cfaBE7XAXtvH6lIlFoS4YRMA/4Lk1R92xfhRR3id13/JMYfMck5vI9xE9z3MvQjDU89z2LHDY4IaWolqHcSyEQERTs1c3CKMImEGbQvEoxE1hN1KJ7Y5Hllb4VWpFkgahstzXITqmF9VElIbtbxTDk4kARyMWb2q+CWyymxB5KTR7SLa9qz0wtDITZvbl/UpUtZ7PPYTXEDqFWVHtFRK7xsOb9I9ynwP5DUklw5XOQoQzIsm6kUNK8j87VNgpQjK8tSbxZbUhFlhVUdHwj1EsxJi+JaXHMNj7UQ+30cbRVgNbPB03F6ljxJtzPnafQrns5jUtHVCWTEcfUBeNvJarxRL/ZQVlLJSzcCoZ4CFrtyjyidORA72/S69X7QdnYu12EFWUfB4sQXjradv7+a8nnhkp3JpGt+pZNUUn+x1qgJKfhyNaIXExeoreSittYkmkbhEDtz3c12GO489LfUoLLbs3RvNXgzU/tE8r2QDnbkd211a9q6GowWvno604yrIntfhncLF4t3mq8C4NTT8CSzyk6bS+pSqnFDrhIa94zOIMtu0pPiu73+Ja8UZPl2jPSwvGf+pC3u6k68j+4rdrJptwlyAVFFD8e54xZnuWmwml9njJ3a2V+d3cs9hckQ1AvK7gYPc1yvqnGoyEmOWMB77VLVlWO1dcMI5akSrDqmLl1KrmrDmlJ2fbnolxjtzdmuToZaDJdo7sXiT0UwDboyqYylmLIG3dSnnI0LcNupRQ9iWU3l0qZFD+CMh5CPdcqOXEHpWF7AIi27mUsq6SoHe+30+FTVDssZaiMR/DZQ5aq4srbfiTTSB7knmbPLqH5JE+ThSGQi2oiu6jyN0BSMXl/BJ5GFrXVgOjUPcn2mfIisuFm3KsqK4I7Wza/4lH9seS5ndTRZo6OsjqhyB7S9JKUAsVz3LMjUNS7zZiLuUiDtAYgLPYQ/pSaKTL58h7nJNHM48gcvpUIMapprs3cS7vEnhrqaQf27DcpaNYNE+jj/GG8HLxWqYdOA3SPGw/ET8lWtikVKBPpKQt4H5/Us7jHaKeuMmAmAPEIuud4XM9KHVrGjVBwpuT3fSnTjjp49+Y58iWIosSkoZL43f8AN3rW0eMRYtQEEUjcfviJ935VlLC0dEeqjNAlNRkWsrknYRpyuZpC/gqathPDyzcH5sL2v5qZTFdHe3T81MouHgrHm3XJIkKAbfxHK3mufgE3OQviUCpxIIegGL4iTFLigVR5G9po1nFbDWbHN6FkZRCWeci5szJ2J1GOYOWtyGOZibU1GzOnSDJJDEL83QmMeaZcm7z/ACpqeqCGIjdnt8KuDm2YZVjh9kiMgkksz3eFV0H4OL1rO+7Tu6lUVNVLMRGBOJZ6CLp3C6hyrjOV7iJrXIl26cHjzzqbUSyIrcWLXnD0kpJTai2bKlr6xhrbwyLJrVHaqkzzzcc/SjQO7Ro5c+EJ8RrX2sKamm9nIs9traqFS1D1T2ZcvEmq+T2iYYo87W6yQkS8ocpHWDoFw56IKm+P8B2t8Tkhmm3ZAbiPeQqPIV3ft9StHK5Er2hh5dIoCkudQbuomd0TltyzToiyVdt5bSTRltyydMcRxHR0RE5aJ0SIyYbtd3Tao7knTJNdTqiCVhlC9dU2ZbR3Op+KkElTFTg9kUe17VNoIWwnDpJjzvJv6lUw0NTXVYwRwST1kr32i25AFphcdJVcwmGqM7bcsgs/xX2R2GwcMB7K4dT2WSlGMp3dWbr51+zLsjV452swumq2OIyzlMStuAAX0nj3aKj7Oy08dbO0RzvbHELXF9XuZdMPBnXJat+G5Mzc/wClKKZo5M3Ai+l1HCaQhFwdjAmuYh6SSgmCasOB9pg2orbwKi09ois1N7vknPaItr33KIdK8fddb4k0V4vytRbM3AnPUAVvht3ITrgEe+35KtkquHppcoZ1mmvlqnQrLscQa3NkbYh4un9yzPtDW5ZuPkOaa9qO7Mn/AKkUVsagsUCy9ze5V1RilzEzu5/U6pzqN2p3EmXqGtJ3N00jNsspcSktyt6femZcQ3Z/5VXHM1hPe6DjfG/Sq1Mmyb7ZroboJq44y8V3wqAUwf8AEQvNGTftHEfmqMyQWJP3se5MlizjdmBCPyS4MRanI+73owpYMhyqJRF/S6dhTDhxph5tcKs6bEmmaxoj/MqwaEM//u6jb6bVOipYo5rPaZiLuUuikmWUcltzu1jM11xKFSfaN2YjkGNsUiCctGuBxEn+pSKMgjqMnCchZ+oW22rwD7Z+zp9je1nFgYywitHixjl0F4m/ismdmNcmI7Q0tLHiVe9FUuFPNPL+GTXFEV3SRKmgowwmUYal2ECNiaqFn/Dz9XuQTVXstYUkbvwJud3hdWlFNBWQFA8sfFhC5xk6TD/2qTWRrwqJ6imilrJXlKeO271ZbRdYvtfhd1soM4yhzL1CptNj2ISU0GFVVXJUQU4OeHDpa4uVxMRfDutU6WNsQox1YsuYqGrJXB5qYhaGT7u/4UD32i/iV5i+C2nnDt/8vJUc34cpBnda9ty5WpI3UtgdyXEe4skK6JPkgqjvT1Lvf+5CWZc104zHwPaPuQSIi3XMkJdKBvl1IvpZAIO5Ii7m6kYU8kjaBtHxJyOhlmtZh6vUgtPUbAnHvT45WcrvNPnhfBt4kg87XFSraOEBsZjPLVRqVsQLmt5XLvEG7UEE03ElJ+lAcxk293WdGuwdzD3IBJiLv9ybKTUU5TC8h8rskyovZkoiut+lNa88rhRuJ7tlv7kwwv5OoR0STCu3bc9EnJyLl1JcMxDPIiQkL8mVXEipHO/1JPl6V0Yz9Dklw9ueTiixCtJJhXLbkcMbkYt4Ux0K00d1oW5Nd6hT5xuNuTJoI7jtfO4ntWdm1UNd/SjAWJsn6lOrsL9lAZY87C2/JQLd2oqU1LwOUXD5AiLjdmyXd0o3yLv7vCit25ZpkDTbe7an6EeJWRM3rZNW9zo4JjpZgkDK4HuZA0uSymxyt45R8Rh3W9Apl8WqZJRZ3a4nt5KDLIck5SaXO923wpXGJi+m17kE0iYWLVIkQGY6beXSkWIVEdQQO7enkoskjzSHK4Wk73bUpZHkmKR+bvqgEkTJMQnjkIDtuba+ihiT3jltSmLjSEeg3IG2vzu1QVqX9DiUlORBKF490qcru0EnCOOk2+ucur8qdwz2bEsNqmztrAjcnHK3NZu4+EUbHtd7nFJNh265CKR8yPNyLquJ+pTKOoa78U7ohtvIeplCtKMBfW19txNtToFF7FUX7ZXssEfF6kwcEy0xXtJ7VRhQUcZ09KG24n3yfUqJ8+5ISCws8yLutfpQBJt0b5oJ+PER+OokpzEwNwIeVqdmqJJgKWRjMyf9p4VF8XNdORycW0jEtr/9yCkTIKc65hCJwAgZSg7N1kml4DcoGHTT0sucTMWfqZW4YtW2i+0MvCLKJOjfHC1yR/8AZeeMvx5Yw8teaOowuD2yq4eVhh+COfSSckrKmYMpGAt1zEk1RIR5uEd3qUbm3ZRBhwWWSSx5Buz3aqSGBzx6ZsRC/UL9QqRxj4t1jCXwp8ayTnw2Iku4aLCKnw2oIcsxu+IlGORxImztdntU4sSnLSxlAMWI73ZriWDqRulOIPEfkiGR9zXo+HdowPcpUWHuVuizcoxNseKciKMhjzyTrE5K2pMDeTU2fmrem7OxlqzXedy5MnU44HrYegzZDNU5HdmylRcSwW0Wsp+zYFza0S8Wasoey9PGO8nXBk67Ge1h9Gz5PBjYIZOeW11aUlLJIY55gtRHgcAjkBmpAYPuHV1wZOsT+J7uD0TIvkVVPRxiI7313clNalYrXF2VpDhrR/Enwo2G3NedPPZ9Pg9PUF7kUn3fu7khw/X3LQey+9d9j6rWWffOp+nQf8TOPR2iWiB8o+cREK0r0fuZH7CwgJ5NrtT/ACaMpelxfxMl7Vadns5W+olIikaTNmZaMaFrc8gJC+Ghlm4N+VD6lSIh6Xkh9lFHC+5vUnmpTICfJ7R5q4+7wHmz3LvsocmZx81DzHVDo2iqCn4gasQ/Sylw0rCAtltZTmp49u8h/cl7PEJZ8Uv4LN5bN101eUMRYXGO9uII/JSAp3LlJ8N1i6cxj/eSWt+lcaulu6z3bR0WTc2VDHih/EAqWXMhaS3xdCh1o00LO37eXvWgwrGApameSeNzE6U4WEmu18LqmrMDeyCWnkaXinbb4hJb4ZK/ecHWQm/+tA4Pw5CLNrgIbX+EvCqqrw8yl4nEszfpJtrq1+5cQwmY2k2C52mPqyXKunlkcrna0d3NbxkoT4ZwvFKeL3Q5KTgyiFnVno5D4hQ+wyjGTR5iLq5ipTktyC76VMipzLRozuWuTqNPBjh6HucyMzT0dZTmTM7iL8xJkfDr9r53fuWmen0F7D/glw4/jH9y5n1V80d0fTUlrsY2ahq5jJ3Ymze7btT8f3hHazykOTarV+ztzyuS9nDmwXZ+5X+XflAvSnF7RmfNw7uW34UgyzyQOVujbkuIwjb1Ev2s/kodEX/KjuYR5/mSYbQyycvNRaiTUnZnFKwHJcu57k1daXp+JRSqG733Jo6huTKXIqmT+MNvemjm7tRuUUJH7/EkcziZaup2HRLebyXHJ1GGQuepJCV1qewUT4yuEUXE7+lMB0otbdE7E0OOVxZrlzZ6oPDkldb3osEgiK0s/wCC6JPzyuQMTImJu7MUWWOiXVmzLvTzZR3Lbz70fE0LNkWTXIRlaQ5ttTDl70RTWj6iy016UwUiiyh1s7S/i6cOSPggwZ399ybqYXp2B33CbXKPFJdsfIc38SLFsTIZnEtAvt3Op8lVRlTZOzHn4ctyrphkpaTJwsLXMvUKgcTy3E/qU2LyKbPjbM7e6507DUR8n6u9CELFCRyHb5D1Eo9wc2e0ulhQnRRImqm3ACZ2E3N/pHqTRkBc2/SujI+rRgw6W/Eq+Q6JUUdPSxFxZGvPkINcQpmGRytyG0fiTUQjmpARtIWVr2orUodCS4cn3J/htbvz+lNwxtGPpb+aRzOVzBuJvUmQMyi1+nV8K6MjiOWa5vG6/d52oRJhu0YiWbAdCocSF3bapQUrYhMLBLtyuO7wv8KgFttb3o4ZnpzzZmEk7A2+FYXR0dMTgDHP3EuY9YIDJFJbPtFwj8Q/EKpJMaP2biG/CifkI9Rl8KqJsSnqJc3N47t1uf8AmVbpCUWy8ip5R3s1xd+3knYyuLV2UUJI+CzubiJNd1ppsQjhtyZy/epbN/iWRj+ZRJfxHybwv0inaXEIqgd4WlmrI6NoTGSRxEMrtqsdmeqKqSN8hfMfSTdKrpM888nIlocSo46jWNmDyIVEPgYfEDGDHKT9ROgydg0eBsQDJLJb4rRQVeGyFMPswGQ5eJXUUd1Pm+zTwumqKTiUeZvuZQPUjkIYfQhG8kd7tcZZclSTVQxy/hhFLn6WV1WYgwsUYN366KDTjBR14zytdGPIfeigsXEjo7/wGinsHLXxeJco8Sg/Feoge4o3sIZPEoNfWSV1TLObsRG921Q3zz9yGETVU9ZT4pQU9JTRuM8XhJulvUnzwfh4eMrymNQElhRcPYQZcxLzu7lkoqqWlInjkMPpdanC5KsoAeonOUn3MJP3Jp2U/BW4piDU90TPv6XIXVXPIFRV3xxtTxvb+HncLLVVVLBJMTvAw+eirq6lpo4SPhMJ93vTaJTSKE5PB1fSiAmESz/SrXDxfBZRnDhlVNua5rhBXdJ2+OG56jDKCqJ31nKFhJ3/AHIS/ZL/ANGKubO/LcPpVhDUBDUBO8YSj1OJP1fmW5p+13ZvEnyr8E4BHo5RMxDn9Kkf7J9lMUYXo8QjAn/8y3+l1Pb2+xLJq/BnA7RYXwyZsPtEtz3OKtuxGNR13bnD3o6dqe1iFpBHd0us/wDaB2PfsbUUbBUDOFVG5hYd2iZ+zjtRT9k+2GHYrWxSVFPAb8QIuq12JtuaweOjoUr5RvMS7I+yxcWLiz2uRfgHYSy89ZQUsxBPBiIy56jJJavScA7WYJ2qp6iniqDp5b3MBne0svD7lg+22G08dlWckgT5kDiXST5+paJL6Itr5FLUVWF1UP4UVUE5bXEzuFQRIIXyhkfXwmq46hhPMHtJRZJHkIfStb4M65NG0jyAbubCIpn2hhAnfcXS3xKpeocoss32o4ZnG55HclmVZJOoOTXpTcxHz6fiQNUBYWbXXJRVAEeWT2ZdKCiHJJcZO5XLjbXzZdlyvy/iSALyE2ZmIep7lD4AlQSezkbO+8X0t3XK2YuIAyt0s2tqz4Zc83zVlhtU4mUfhLxIQMkNGxGUWd8hbgQSlJRzAedxg2tr82UniND+FTPdKPMi8SGpjAeHL+1Mn1Vkmo7N4wFPMBm/+4TO3ED0l6lI+0LA4JHGppt8Ut1hcO2z4SLvWFp8Ukw85QAGOI+Qr1X7K5qn7RsDxHs/URsQ4dA9VAUUFxOWY3PKba5CobspRPIJ76iY3YA522g21DxnsyZrbdq0WPdnanA6uV3awwdyY43uEm9QkqSAacSzkczte7hZc1BXkUVUeY3uxD02kyfpY6iGH2wAuihe17vejr6GjhEJ6abiwHzHxRl5ErfBKOTFIBp4Inltyzt3CT+a1SshvUzdQTE+bZEL7kNuotl8TfJa2bsrUwzZHBaPTubayam7K1FHNYfCnua1uEdyejI7qMrUeFuq3xJp+9XGP4aeGnFHJHwjyutLqVPbdyUeDRPYkU0byCLs2Q9O5SeCdgv/AJUWFR8QLG3a7lo3rGjoYqeWJiMAMBEQYdj/ABedypJ1YOZUwCEMOQO5F36IODc5Hn1IxzjEuJ+zFMcS7fn1Pos6kNOxnEh4bRb+9S99ncShYnGcfCd26t25lfNVR1lJFA1PTU+bNnKLPcnQNogBIYiOWaRk+10MsbiWj3Jg6jaLt1dLrN8FWEdQwllk/wDBRZaw5BycHH6kimMrXbzSqJH2/wAxRwwGnFhHnc6QSP5IgJyblcXqRFlGA2dSoBuQXtzcntTJ55ZMz2p4pHkf4RRXMWjbUARx2upuHUtx8aR8hZ9BLxJ+lw+78SVmHxWpuurHIuGDtaPUQoFb+gKuseSQmZ2s77VF0L4WQluJKUXEc26UUMT2+9FGUglfG7gQ+IXtSjF5LnZ2HJrvqUjiRRwg4G5ELtmBMpkA6GNVcko8SQ5dR+p1ZDVSR0wMTfhdVqZoMLlGOWsOBiiDdu2i2agYjiD1BmzE27nao0TNVkkkBV1nEMgDaP8AiovFJDbcPLpQ63K+PBG8ieGMSxhk+8vUXUrim7VUXsAU1RhQSy8Ri44SOBWeJlnIh/FHJriz6SWr7PYbh8Zy4jioREI3HHTZ7Sdu4hbuWUscGdWPPl+mVcWMNRzG4UnHlB72GXcIt8XmoFRXS1REcj3ET3Wi21vpUrHsY+9MRllCKKnE3ucIAtAfcI+ShCPDivPbd0CrUUjKc3YLzPC2jbj/AKUEGRTDxOkn1QuOueaHxarSzMdEeCZMzsVr9XmkJWvm25cYtM10YzkfIAIy+FkEEz2xxDIMrSbW1rUNNVcGOWPZa9uZZburwqIY8MiZ2cSH1IXJu5TqOx+SYSfTp9KU5cOUhbcmBku6nU1qejIh/FO7vU0TZFGMyDNmuSGNyMfFmph0tMJaTva/pdRwJ6eSXgZGI7biVBY1baeT+dtqHRhzZShrJBcXyiuZ+nJReGeRctdyCRGLjzbaXiU/B6PjS8Y9wBy06iUWlhkmOzXhd6tPaHsGBjtBm1IfCKABxbEgkMYw/FAH1HPaTprDMerMJrhraeRwldrLy3aeWqgVhRFOXABxAfUmRLuQiqNqPbB6irKp9rlgqCbqj2F/JaGl7VTlUDUhK1bLA7caSpO7PPuudeVMW5O0lUdKd4Z7f/1I5F/o9uxX7QK+swulqcHxmppcODZUU3GtKLIv5MoVB9qU+G43S1j4wfCeYRmIZyM7fEvNsBxSn+9TkrfwuKwix5bA+oe9aiGuwOnf8PFaQd9ziVK//arXLsnxE3U32tdpBxQoaLtBJLSmZlDLKxFkDdNw2q7wD7SO082N0H3hihHSk7CYizWlmP8A7kxiP2qdl4Qi4dfDUHtI+EFu1ZmXtBDi1fUVdFkcRTEcenMFvSUvJmpTceT248WkEzvc7ie3cyYPEOIOTu4/UyzlB2upsYmII4pAlAGvIlYhWMVuTEQrqo422Wj1DjblI2vuQ+2Hyzu+JVpVVur9Je9C9V1aPd6hRRO5YniHDHPPqTD4taWXhy6slCOTiBlqm7T5M1w9+qqiXInFi3To/wDpQliBl3blAONxtY3Yf3p+mmhpZQkkzmt8HhRRFtkqSqljbUHudMHXSDq7AP77lDmkeYyNybV7vkmt1vNk6HZYe3S5lq1uSEcQnFuYEoOpFzXGJtzO+4fUnqGxNfEp+bOxZeJTA7QVEJhsEh+SpLo8+tIeH67k9Se4zW4b2u/3gWOJufUTp3tPhOH/AGjYd924pHbATsQSxbSAvUJLHxyAJ53cvSrzC6iWRhZ5HGIfSyycDox5mfPtNH2cw3HqyiqMIrqjDgN4DIpPxgyfr/8ARR+0EPZyhxCeCgpJpYHj/DlKa4/n/wCi9H+1/sO1QJdoMKje4WYa2mHxfGvFcQroKgdHYJQ8OSwfB2pqXKOwTRyUx4fWPwBFr4JCa6w/T8iTuA9ojw8uDUvaAbXEm3Gq+WogkprzduP3Wq6wTD8MxoyqMTq6gJwf8QY2Edvh+ah/6K8mnmoafFKbjU5tKBciHwv/ANVkMT7OsR8JrIjZ+rLqW0oK7A8DreHQPNKE/wC3GU2IX/6KRjWFhIAywPfEe4C/5IqzJXBnlv8As/WkP7ByHpuFEHZmtsvMBH6nWvPKMSvd9vMR6lkqzHq2a8GkeCLpsHwrKSSNU2zsXZ0+ckoCrSpqooacYpDExBrdz7iWX4xk2puRfEkW4dVndGpc8bDB1YGIvkhmxSKGMOHAPuLLmqfpdOzScZhHK23lakBKqMWkm0yYfDaKaHEpx8biolty74UAHLVSTETyG5l8SEJHEs26lxhYiyzXbXjkyNtqCo/IdLMiE+m5TIYeNARu7kIsp8PZ+rqIQMIPwja5iJ+5WNN2XqY4ijN493vXFPLGJ7GLpMkn4MuQ7xdaHCsNeSEjytufQslNi7GtnmZ7xb+7FWlPhp09OMbv/SuPN1MGqget0vp8lPbIiBUxhDFlLld3Wt1J/B+xstQd45jn1DIykVNGBTUAa3STWvcvS8Ho3Fhay8G5GvJ6nq5YMdo+i6D0zH1efWfhGDPsacOmTELe5c/2PO3Noh/QvVXp3INI22+5D7K9vQwt6V4q9VyH1kv6f6VHkr9kZY2/ZNb9CqKns7JxC/AtyXstX+HEexit5rPSFFebmzDp4vEvQ6f1DJM8HrPSOmhwmebf7PnYR8IB08SgjhZi+YR7RXoeIyRQ0c+cVhZWsPkqEYWjDVrtF62PqpSXJ89n9OxwdRMz7DJlnl0pewv5OX7lfmUYjpG1vdcmrrbbAYS7y81v3mcn4iUi07N4a+LV8EEkdxuB5xkPPRY2pw0I55WycRE3G1ejdmO2wdn+0+F4rLRtUeyAQHF69HEf8yy2IC+dRWHHZGZkVpdWpLLDOakzp6vFjeJJeUZ06MM+T2pPSsLDZn/BSmmuub0v5JzUm0DxLu3aPFWJPwQGp2juzdrn9TIfZWsJ2a630sphk3No7hT0MZ1EPs8UF85mPf0/UjZldgpXHdptZKxT6ynjp3syula4TEekVFYY8uR/xW1nN2xoY3IfhQsLFcnxGPycf3qbidO0OGYSYQMPEc7zF9z6+JK+QeNpWyrtbkzq7hws6js9xXiYSiMijkEev1KpYQLTPvWtwiRxMqOWQIgCN5QM+kC8X6lE214N8WNSfJkLrS2u4kXiHvXCj259Kn19HHR1n4ZjJEe8Pk6jGIXZvkrsz7ZaYVg512Dym5XjfdaO4hy8XyVCcbiZAbWky0WEYt9z1FLPFkXCZ7x8Ji/UxflTONU9NVSe00h7C5j5KFJ37jSWNNcFFbd3K37OUITBVTztdTxR2mq54WHxXZq4oJgHCzpmyEpZLjL3K5SMlj5KnEaE6OpKO66ImuAvUyYjpzmMQZubq7ONpIygnka1nuj93/opWE4bFGxSSZaqHlpF48G8xiKhaGMWzD6kRU4ebflUqWniuyb/ADIfZ48lxbnsrEl7UMjTgPcnRhDPutTvBa0eRITjtbPJQ5mqxpCaMM7myt+aIha7Jme70q+7N9mXxitigkqBpSO7blu0G7pWui+zPDKOUjkq5pzu2Fltb6lx5eqx4XTPW6boMmdXBHmz4fUFveOQRf3IRw9yMc2IfqZenvhb1Ulj7suX0oxwcOGQWgQri/uKR70P6enP3GGp8Pp6cRa9j+JOxxxiXqF1pT7Lx3m7OYiX92PSl/s6wgNkjh/Us31UZfZtD0fLB60QKKGnkHR3Y1d0eH8Tk+35LtBhsFLIDyNfl7lewjTWZsbDr0ry82bng9zpPT3D5jVNQxDz2l8k+dLHfo9wiuXRavxGRRkBH+GdxLz25S5Pp8bhFaJAxR2no38k+FOZeSCMnI977vUpfEjG187lDbN4yiKKn6WdlJCjeTVgddgmh87bVKCS4cgzuXHOUjqU4DLYe5c2dd+7z8rRWnHHqaGnB5KeQjAGHlt5Kp9ujrKcpXzGUchYcu5YqeQO/iTqRXRYbJJKIMbDc9txKVX4LJS00WU4zxdRWNdY6QYhTjcMrOQ/C63fZ7HOyuEmEbcWU6sBaQDe8Hz+FZzy5Ic0c2XqccfizziDDZZv2cZyfSyckwuWE+HJGQH8TLb9q+01PguPHT4bRUoU7sJPaG5BH24oPZiepyCfP+7juG1T3cr5otdRCrZiPYbnyYHuQnQjH1xuJd9zLQYp9oUY1FQ9JmQbOCRRsOXqVXXduJ8SlJ5DYRz0AWErV0x70voy/Nw3VkFoQjIbWuFTwwGSbCSr4G4oBIQSALbh+JR/viIufe3oZW2FdrIsPE47LQlt3RsIklJ5F4Rq80GuJGfEWtJtUJRgLd6tMXqKOSUJ4nbfd07VXyVkA8si/etouT+ilkhXklYLh8WIV3AldwFwcmIW6SUaqpZaGoKKZmEh1uHvSjxAIZROMnCRuRZqdX9oKSupAaSP/eBfWS3cl778BvH/ACIBTGXW7H4tyDjXWs7CX7kzLiFOPqEs0y+IR3c9y0UJEPNiX2TQmtHJrB+lkBSPzZ7S+FQfvIC1c2K1O0+IU4y/j7gyLp6rvCr7cifyMP7JQ1BjykMfF1JS1Tlpe9pMoUeIQDCYEAEZW5F6UBV0ffkXl8KO3Ih9TiJvtBWZcTaPK5L2xyHVrhyVd7ZHm2rES57YA6X7VfbM/wAqC+z5uKR7S3pqWZh5O9yYeoewctpJh5H8/mv3Js/jqiYFcUd2rkSa9skJssur3pjXb6VwC6nd22qXIdB3ONyWmbZpoS6udyJy/UpKDcrQJs+pBaOSbu3JXbsmQTQ+0hlrm/O1OxE4pqEfPcpEW3Vm6lpYpD4Ziwo9NqZHaSkAQCJc7i5IQIEi/Umn6v8AMiItCfpyb+KYuuHPPamA71c0n2pgZAHvXSqNcmfaoAkDuAsn3IHmciJnyu6dqE5gGIQ1Es9UwUzXZf0osUh3iXPo7D9ScijlkbOMHIR8XhUMhbnnu70Vx2ZNI9r+HNSFE6omYqaKNjcpcrju6W9ybp+ATZ1Bva7+DqTBVDEWVndkydAqcYhkkzIs+kelHgYqyqCQLKcJBiHxFuUMY3t5fmTp1Echk7Bwh/4YumRkcdGQAQ7nyz3IgoZJrnjC4W8XSKeoaqnhkvnp3lHu1TtZih1kvDjdoou4RRSKtjEUMUbZyvuztcB6lHLdKVjPbnoK7w2sIzJueiXEIRJh2JsTHeHGLDxHy+EUuMAuNgWilT0ckxa7RfxGpjQxUrXt4fESaECMbkGZnbalawho9qRTXFlGDkRKPIJx9bOJ/ErALiPJd8+lc05u/wAk3aRDo/5VIqaN6Void7hka4CzUMdDTRvutZPw05TCWezy96bjqmz27fC6n0ORELNOwkPIfNYSk0apbEWtpZCOHZIJcPxf5h9ycGN6enMDYSOz9n4nF09U4p7VJlk1tgi153E30qLVk8wDtfih4h8TLWlJEXRFmmeZgZ3tsbJBDIcYF6UjFx62RQiZELB1ZqLNPkPWyxlmTW6Ztcr6ixQ5IhjMLhyt59KqwheNyeQ7y+JSY5GjtyWTy88G3a1Vlj389qF4wmcr2YvJRgqNuT/uRGXEHTMdPCtYsyojVtdLSiMcfS+3cybp5pxDIpLR9IoSj4L78yLPqzTE03EfbmK6DFuguNw5CdnEiJx7lYwyUhUlR7X4bSC3q/Ks/KNpKxpsPkqg4k7G0GWl3egkgEJzOWTJBbdrttV8dPEVrRRtFpraSrKulEuWd36UqCyAe7TwkuNIY8ncR+F114/1Jot3iU6GiZJbEKkf78y/eh9uMrnkczLu1Uf96HQR61NSG2h95nk0vtH4l0JJBtbO4enb1KO/yRMT56bUBcSWFY0ZZkziXTb8PknGkCQSf+7FtS/0ioBSGXPclLI8g5szAPpHkqsKJEkntQ78xy6PSzeSaL930pU0MlQZBGzmeXSKeehqe6nk/gopsCMBWvnnaXqXpf2dU8/aahqgxGT2yjAxDhShcT/m7l53921H/Ak/grLAccxDs7MT008kEuY5RE1wH9TIrUfEi/8AtC7H0XZuKKWgOXhyyW8I3uy+klhy5rZdpO2j9psOKnr6MQrGe5p4i2/pWOtbmm+RRQvl4Vxy780do2oLd2QshirkRdOd3NdiK3XPqROTWZZNz6vElFI8Z7GYiyt3ClQxDCxGPzSqxYXJga0fShAt2R5ikZOJZ5uQ5W3KaLGgyu1LanQJhYXHMSzXGhORisa61LuyzuQBcxTSTMBxsFxdZ5oTrIKMSBmcydtSLzVXFUHDGQAmiIi59SpsloOWZpDJ3b9Kk0GKVeFylPR1MlLLkQ3QG4lk/UKhXfJc0HksijRx9qiqqYqesZjYgsaUR3CoFTRhwQkpzv032qtuT9JxqiYIonPiyvY1vi+FACikaM8zjvHLpWy+zntF9xjiTymxQBBxQAvE7LEzwnTyHFKDhKD2mJbciU/BO0lb2f8AbfYpAD2ynOkn4kYnnG/U2vL5pp6slrZHpWCdvjxoayMKemCKKDi2ySWERXW2jmqzDu2EFRXhEEYRZtvkk+rkvNh23I45CE9HtL5rbusjto0HbvEPvLGeJmJlYw3Cs5rcjmk4h5m73E65a5dx+5ZN2UlqX/ZKupIZpYJ2slmdhjnJ7Rj9Vy1rQ09cxvSShVcJrpCFuXxLzmOlktF7H96k+0HSiThOZG/O17VqpUjN40yzxqqCYiiiYeED7i8yVjgmCsUMVRUAwkf7MfSHmsidUZW5vtHlqnTxSoLL8SQsmtbf4fSp25srXii+7c0vstXBA3UDWjb5dyUE0ENjcVrmFsyHuWdqah5j1Mj/APxHShqHzyZrslm3bKUS7qqyAreATuQ55kSqTzFxsRBzy6f3p9hDbkDJVsPwK24hfyTdu0nUq5h0Zk0Zee5Pt8EbjRZR2sPV1JATyOTk3SnGyK58ty6ItdnltJQanLbg0C5PRxtSmJu4Snlp6RUSWQ2IrH6V3jOTDnlcigHamoOYSZ3a30io7CHN9yHiXETO9yFybNtWH1CqA65WmReFKUuJ9SaOTUtNqTCZCLM1uTIsBxpuGBBZufkXpXYSCnEZG/Flz/ZZclLw3A6quApeERRNuc+kf1J+vro6eIY4Io4vhjbd9REpFZXVddUVAs0slojt4Y9yi2uL5O6JyuPP1JNyVIYL9KTDtSU6AaejYZJd55aAL9P1IAv+y/ZuCayrxOcKOj3Ddnuf8vNQO0GKQyTnHTRDAHQIh6WVXU4hLVaO9oekVHHdz6vUpodhxC0jk59LcyQSSPMeqI5GILG6f8ybcfc6oQRe9COchCzNdc6XhzVnQUvBEZ5AcjfoC3+pAEjD8JgKYIpaiwyLXS4vyrfYZi0vYelKeiljOqNmsGeO7kmOxfY+rxAL4qQxqizLewh+W51V9phqyryppAkilhuF4pN1qtKiLIHaXGJe1GIy1uK8IqqTmUAWCsrU0/DLIMiF+RKTNNJ7QVjPs27VGqc7B0cB7rkSYWNakWTNuJOWgMHx5+pHRxyXXxR3kPu5J08LrZNfZ5C/csh7IhmVp/hv8iSjF5L99umb6qSeH1bP/wDbny8LKLLCcJ2SA4eLcgQgJx10LTxI6eOSY+GG4nFAwuR5NuVvQUvs4cTndtH3ugApYwpQGCLMiy3l8SgVMnDIomf6y81KrKh4Qzv3PcLf6iUbDsNnxIz4UbnYFzoAiH8mQ2qyPA60hFwo5BEW1ImtUUaOokbSmlLLbcIOjUqyPck5btERxnHqcbj9QrYYRinY8aOJq/C5yqBC0zGQiEn9SKE2ZAKg4xNmO29rX+SOKnOoizjZyt56L0C3snYMsGGHFnua8yK78qYqSo8SgOSJmoCGQSCKMPD07iWlEbmD4b8EpPCz2rc9lMUpqXCwaWos8NqGbsrgxTyu+IPEJtoJdQGouI0NAM3+4VMJBGDGcRvbdl1MKVNMNr4PSOz2LBWVdk85HKDfh3PtWjh/BEsje53ufVeZYPjUZYvS1tO7cLiMLxj0+Vq9S9qhvLIIzH1Cy9PC90cGZUw4ie4Sc7fhzT4k2esiaaugHua35J8K6Cz9nf8ADktzAFibv/xUikGSY7I77e8vT9Sj0+IRRyCbwBII8hJrhV9R4tLkYRRRCBtaYxs1pMkhJlbW1ADWSgDgQjtvyuuUUpAFvV+5WE+HlJ+wjYP/AC81WmMsZZHFalwxiGQL+bDb4sk/7RANzmZSkXLh+pNCTDdeF2my19v5kwUZyEXQKqgHTqvMbfFzQFWXXZ+JNHmPPwoXH3NagyC9qYbtNxLrVFxaM6Z8X/alc46PmJIAnwzP5uNqsoKq22+RxHL3rPDJJnzRhWPGZO+5DjZSepads8WqKPAJXoKeprL9skdM9pZfF7l83V3slZWG0sT0Vx52elfR9Jiz2i7GwmXhFR8Sw3BO0DC2I4XT1RC/7TK02/MywlibOrHmpHjNNiGER4AVFDhtD7R//sCzKX/MsZIT73Z7yfmQuvasV+xnA6ws6KpmoLvAW8UGCfYzh0M0keIVfHpzC1pItpgfhf8A9qyeJm/ehR4jTxtMeRm4/vW57JY5iEJBRyQSVlOTWsIt/O5UPa7sjVdkcVlpqhros/wZfDIHhIVc/Z726bBZPYMQBpqCV+rxRF6ljFU6ZpL3Ky+r6OMpQGcHiGXaE/gIvQXvWN7QdmzEzkAN3w+Jek4rjFJhtPPA4NiNHOO+mzF+K3n7n96w2CdpI6iY6SfMgz/BM3uLL0l5/UnkS8Ci35MQEO0nfaTeFW2C9n3xiUGacBve23PctJjXZ2CaYqgGt2PeABz9KyMl+D1n4UrETeIe8VzVT5NVPZGtxjsfT1FKMWHQPT4tSNbJTE93tI+Y/H6mWGOM4zIDBxMdrj5L0g/a4YaKSp2PPC00coPd/UmO0uH4fj1DWYhLWQUeLU8YmY52jVNtG4fj9XmtJRXkE2ZLCafCZMPr5cQq5IKgAEaeCILilPPxd2QqAfs3MGkL6ntTUsnE10HJWOB4tFhPtRSUcNaU0JRNxf7rPvH3rA1IQyAJbKe76iIk8PtBahSWj3WguU1ZVyTBHT53m9rDG1xEXpT01PiUM08U5yAcJ2GJnbkSCAjmxPgixHIIDyEjtVt2VxpsJxAvb5Wlo5GtPfcTe9lSPhZFrJUxerruJNNS04251N30ssp4oTVM7cXU5cM1NM9ELthgkco5TyyjnbtC1bQMHjqIQlYwOA2EmIn8K8KH2AW5Sn/Sr2h7dVeF0A01PnYPRxHutFeL1HpzaXZfJ9N0nrerfeXB6DWR+w9qcECc2AOMW74bV6Zg9RhmJY1DhlFWWFUHaHF2j+p18x1/a7EcUanaonuGE749OklPi+0DEZJ76t2qBYCFh6bVw9T6RkzQXPg7+n9fx4ck5QXk+ppcLenoYqk6unMDNwYhkEtzKDNVUlmlTGRdLD5r50D7RKuYCAPwC6t0j6/Cmg7eV9DUjnbPYYlz6tc15C9By/bPX/8AyqLfg9cx3GsGH2yKfGKeKqiYheIme7P0rKyTH7PfSM5yyM4x3Pz2rzbtJjD49i9VihgERVEl3CzuyVlhvaaKOAWld7gC1t/+Ve9i9O7EVR4uX1pZ8jX0XkOJVfs1FBObn7QB5kXudBjck1PhR1EUlsgWltfkyzVT2gDgUYRvadO7k13vT8OPU9VhWJQSG0Upxjw7muz16R8l2/jO00jjl10ZpxsmYNik9dRkcr7me27zVrS0Z1DX3sADteQn2rJYHWS0tJOYQNOMW+0n2j9Si4lj1XiQ2SSuIDyiHaLLZ9NcuDmj16hjV+TczYtR4bHUQRwSS14uItOfSHq2qhxLEqjFJPaKmRjlytuyt2rNU1dJCZZ5mL+p1KPEgK1src1osGjMH1vd8lnbw4+JI4AHqUvAI3xzFIqSPO0syuFri0ZZyuvIOtyjHkKs+yfaaXsjVFX0R21vDOICy5CY5F/Sqljbg9fJOPPCORbeDZ432RfszWcCqnsMGGWQM2LRxz6mVNiGLNIHslGLxjmQnUi/7YH+FZnE8eqcWK+eRyL4X2pijxIqfYbOYKMWBpe/ya9R1im2sapFw8LDpkotWTU4g7swlI+gqR94UwxlM8l4jyDLqJUctcdRV8eQ3uz/AErdQs83vaFrwW9mGR/O1O4liRSUGHU7WXQm+ReLVQCxCnKEcrxlz19Nqj1FQ8kgO20RULG79x1T6iEoUixDMTE2yuErlqKzDzp8OpcUjlGWKqMRe3wE3Uxf4/mWTEtC1uIfSrGgqAGMTq5HClBy259ZfSspJvwdcJqPyJ9RSx4gZ8DbABvZKXK1VdZHAL8ONtg85C701X9prhGKki4UDerqdMQ4lHMxNlaXVuW+PG/Mjz+p6lP2QHYy4ezK4fSnSkYrmF7bvCmerUXUrDsPjK2SonjAB3GPidGSKXJPTZHJ1IH2cBjCQ3ffyFHTSHSkbg12bWqLiVd7RMTh0ttAR8IoKaYhAnNnt9SzUODeWXWfBPKoMhJjy1YRfbuVjRlTlTiDxvczeaovagIs2ZyTrYpw9G2j33KHj2RcMurtl8/DFiZgbVHDwyIWcLlQtiRxheGRiX9KKLHDExeSK4R5rneFnp4+rgacCgEhD2eMrnbqdSxqKehrhqIqS0RNj4ZP0+pZb/aqMW0p3EmfTXuUuPtNTVQZSBYX6hUdl/Z1/lQ+jT/7SPS9ozxGKNyHMtpvuyWhg7aBihkHs7gZgw2+FyuXnwSRzRcc7hC61aPB5PumqIwjilEGY7ie7/468vqenhJeOT2+h6qcZ+eDf0NLwwG8LCy3J2XPPoVDjfaCccLpammlGApjcHEdyz3+02IC+6tP9K8KHQ5cnvPu5+t4enjGC5N44v3ihtcX5Km7PY09VRyvUz3GJ23F3ipxYtAJan/NcksM4OjuxdfDJBTvyS8vcuaCxNYyixYtFI+zNOlVMTc1OjibrqVL7G5BbuzTYycG52e3NdOZibPp+pR5ZmJ/UtYRObLmcebG5sS9nLLiOJP6VFHtAYkWT3+Vzqox2qMZi9T7VRnWSRnmzv8AxXq4ukU1Z8j1PqeSE9djVTdtKyhDM4xMm9L2pgPtgqYSIHp3t+axdViBkGXi+J1UTzNlm/V3r0cfpuCa96PFy+sdRB+yZ6hL9rT1UWT7C+JyVNUfaBJdm1QRF3WusG0jZLtzcs1vH03p4eEcc/VuoycuZtP/AMwKktXcrfmptH9oEgiNzyCXwrz55G81x6hhfvVv07E/4mC9Tzwd7HqYfaUY6ZyXeokR9vpZubvu968qaqcv/wBaF6o+Vz/xWX9qwfo3frmeq2PTT7WSFq77U23abht+03P715oFU4t1upVPI8xczIvmqfp+OJOP1PJNnozdrJLMmkYRyTR9qpc/2u1Ye0l25xPNll+DjO387qP8jbB2ilK52ldOx45ORZtPcXU6xcVdPCJiB2jK1r2+IUVJiVTh8vEp5HAsrXtbqFJ9FAtddm/yNr/tBUE+fF5elGPaKcnzeVYYMQmG7XaXqZSYsW4bZPTsZZdV7qX0cP0ar1HMv5GyftBJ4pXSHHv/ADHWUpcYp47eLAcv57VIh7VU0eHy0smHRmT/ALOcXtMfq81l+FH9DXX5X8pGmbtA9xNmuf7QHeWunpWLLtBKQ5ezxj8QqPLjFRIWb5F52srXQRMn6nkX2egxdpD9LIxxyQny0tXnJYxL3A30oyxiTm0dv71L9PQ/7rk+2egniktmvV6kD4hPJydlg/8AaCptyvu/ehbGqncOhfvR+AxP1OT+zFXapHI3lcmrhRDuX3h+Q0Hc/qSEtqFDdqoKCufkld8K5cVy6I296sBNnmnQjckDbh77WdGRbskGbH6eH37VIHIQUQJH8PSunMfLLatREl5GyTYybvmmXJy5pFIobAlSZ9eT3EyYIrWLNO3XUN7bi6VDKQy1dSBw8r/iXRJ7c2S0J8/6krXLTJBp9Dpi4hk+e1NdT87RRW7BfUvNEEnDInsYhy6SQIa710pnvB8+61cLq0ZIcxQB3jOXcw/Eh/EICfqFdEXItGSttEnfcSryAOpFozEloI5dRepEZNbsztSDryztJTRNA3Ntze21Iya7MGtHNOxU7lLkwPd6U61K0L5yD0+rwoKI4QnUFmzW/EXSrCGjjhC88iL1F/2pn7wGM9AYiHkoss0lR1v+UVoBNlrm5RvcXTcSi8Qi+LPxIpoRjiiyB8jbqzbcmhz7ulZ2BpsB9mqg4cdkU5PrxH1U2qwsMQg4Z2xShtCT1EsjFMcbiYPaTelbPs9jEGKQ8KpcQqIWu4hdJi3/ADWqmv5EOLl8ShpsHONzkqGf8J7XEf6U5NShI5ZswaaCPSKssXrGrKlnjbYb9ShVVZFShsdzl7x9KhTg+SnGcfJT1tH7KERg9wGxZF6lFGoeMLAdxzJFLWHIJAQNbuyHLkmgyIvTosnTNFwh2ORxfNhtIUjqpJJTP1PqgtPnqnYqUyu0U3qNR2BYuIWr3K3wqljkpjlaQHMn6FAioTtHS4fhUrDR4cpE7vGK5cs7XB14Y6SuSHJo3HXqL4kgJsk7JM0gE2dygnI46NnqsoWdGRxJJE93pToVBiZMoLSbhZ/3XJ3UXF2diXUjz3/okmMZDruLq2prh2t8SXd8SXVduXSvBzSQqUYo5hkqIuKI+HNSquaCqH8K8Ay6PDmoEsjyd6i76c72O0vSrszLLiNDERsb2u9r3bdyqaiY6grjzLyFKaZ6iS53TJjqqj5NEgSJkOhFm/Uit1yZ0g3GLO+0n3JlA9L/APok4tl3EkZWmTM/S65ddzdACubvz9yF+nmldplmhUAFd59S7uEVx8+5Fd+pAFhglQ9LWDLraDFmQ+/arOnxqAdJRk5f3azoSW6PmpkMcEw6mY6eFxQrG6Lc8epLCyaX6STTxhjVs4M4cLb6iUKWhgFtJS/kSajKenMeBI/vtVWyaX0Ta3DZSlnkDcOWg+JVskLiYsQPFp5dSnxY9UCQ8Vhl+ItpIqyqgrqbrcDbdaTKZDTkipHkh/qT80PDtzzudrnu8KDXMWZSUCQt0syG3vROKG/3oAQi3fmSK1rOfyFAReS6xbdciQWcbaO7O4uRC6G33oiFstH3eldeNxAXzbd71AAdKHXPTqTnvuQ/EgASzS196cjjuLlchu3JUALE+acgqDpZwlje0we5i96bRWqQLbG8WbGngnkCP2xw/GljC28s/EPmqdK619FPOEKymGaP9vG1skfn8Sqg8EQCYTHiZuPpXbobSbIs+4kK43vUgHEUYjvju/erMIww8CjkqIZYpo2O6ABMg+HXk6qWFrdfTola4ll/zQS1ZKq6gJCJoOJwvDxX3KPcxJa8PPLaT6JvUu5BQRZ56J+kjgK8pTcbW0t9SaYXkIWdtq7wX7tyAHZiCQs4wcdE5BnCN9iepqW4BN2fMfUpLRv3ZKktiHNFY3Ekl125qZCTcs/kiIbruQkmDExO7pTqgtSJQcviQSxtJrnaoJzSi+r3eSacjLTNVsLUmTVDCOm5MFVH9KZue3JK4rVkaDwE812X6RXL92SbDPubVTKajchzN9qAI7blIOFuHm2ZKQ0ccJdydEWkDNsiVUQVolwyJ3y2qbh1G8lSBvIwa6+LREcMVw8itRWnUFFEBsIm9rkW20VnRZaY92gpxw+DD6CB4oIXImKSS4nJ/wCSy5E8kl5vuWjruzIQ/sqn2035DEHNVlJTtHVEEouwi1pllyQJBYfhtOMJVFa5AJdAj4kM9LTTCTwSWn3R+5Qq6o4kpMxvYL2so4yeJn3Khkh6U4zsdt3pzQvCYmIPtz3blcYPVUl5e17is2enNLEKyOntOmZi8yJrslVAUwQvIZALttSONoxLexW808MwDDLowkfpUIu5SBMCG5s2Z7UYQ2iT2KLFI4lk264U+VRcWT5kPUgB2nhj/aSPaLfzU+HtB7DLxAjEyDkJNcKpzmuG3K34k1dtQBu4/tkx8aCoov8AdRp5mtO2Abhb6lnSrpJr6mRiACdwaQX71Sv4v5JMTkOXVknchIl8RxPPO3xNambXkfXq6bRShjMuWRXMnYaWWYBeJry9SRIqeuOniEGBufUrCHtIcY/iwXXel+SZOnq5Gs4TDcwhtYR+lWmI9h6vCwpZKh6Yr5OEfAqAO3xdxZoV0TwQy7UBnspnb86q8SrGrKjiM1g5dJKUVLBQ1BtUse0/2Yej1XIJqWnkxMwpJDqKfwGQWlqjYpJA0FK8lum432l6VPqJAuK3ZEDWh4rW8ToeJwQybxbWL4fESZMm6HbZ1Sf6WUgV1XIc0hOTW/D6RV9TYHLDQwTjLLEcnhDb9KraSl9onFwC7M9B816JHgtRiVSVNTwRl7HCJSCJ2je/StIQcmTNqJZYZ2HxCjpIPbZKY58ruHKF1reG5OP2Nn45ShXjEbsV/ChtB/yrXUkcVHh0EbvdKAML+LcmjILtM160MMK5PIlmnt7TznFPs5qariu1YNVKfIpbht/gman7JWyg9nqbis/EE+m74V6O+YlmxugkK59XYfhyTfT4w/Jmebl2Br4yzORuEG22M0v9jZBDlIWtpFevQ38mJDc9vNSumghflTMG3ZN42yOMzte7c9ycbDXowg49OBRZuTFZufPuW1t3atmhlhCRhzDp96H0yNF1T+zBBhoCcrU8bxCx3MI+FbfD666ihz/CNmtcS9S68IC/Qw3elBa+XK1VDFoRPN3FRP8Abj/4zfwQjWPZpL+lQizyyyQ67hyWpgTwrvKd7lOp8WnpZBYKlxHNUPmujl3sgs9LoaziALub3O11w+JR8amGaEGjNyJn1EXWXw/FDKLhZmNg6DntJIcWcXPPMS8SnVFbE05jF97PcgKoMtL3FAGJBJo5t+Zl042kfZlr6VVE7C4j/UucS25MHHIL87vhTBzSi28PzIojclcTpfJIpHJsmZiLNRGGchvYNvqz0UiCnrJLbIHIbtOaA2D1EsvEnWj4gkxNtTslHLRiJ1LNFdyRQ1VNGOoX/D6kAn+waeM4bcnYR9SlFM8f95cSgHWNIWjMA+nJBxB80F+C3hJi73JKtxCDC8NqqyoYiiga8xBlXxVTCIZOZfCpUhR10JhLG5xE1jxl3is3dFJq+TG1n2hdnO1VDLQYxhc5UpsfDqY3EjjfwuK8emw1rienMjFj0HLdktl2w7Ln2XxfiRBfRTO5Rll/JUdQPBcKiJth8xuXBK2+T1MbWvBsOyWJYfJTG0cY05hHlce76li8epcOjxmV8OqWlidxd4o9tp+K1FMOzJn4QzNpbtu+FUM0PBPiRvuF7nHyUZHaocVTN1gOPNNCEFQ7BKG3iE/6VzHsDpqiknkCmIax3Hhyi+23xbVhI6pyY2ky3Pp7iXoPYqskxihrYp54A9kjvDiHacrekfN1MeVRTVcmPPtBiMOHU+GT7oKSRzhGTqDPqH5ErHDOzsvaasF6mtjp4C3XauI/lV9UYHh2KHK1RnFGfKqHdwX8JEPe3qWTlKp7J4udOcgyiD68I7hIfUKVav3FXZe452XDEDJqCAAnjBrIom/bCzcx9/uWJlE6cyCQLSV5W9rqiT/7fZk+h+JU/tB1GyRyPyWU2r4KQME0lPMEsJuEoFcBD1CSVTUS1VQcs5lLKZ3GRdROhOE4ZiCRnAw5iSAuonUlhF1ckIlalxHLTNJhQAhytSfdqiHmuXdyAB1R6ri5cgAhz5p2ImuJzfcmLkQ9KAXB2o8JJnxI9bSyQtyFAPkSSRdClVAxjEDNYRkzFcD9PwkgCdg9dLh8NVBxY4IK+Gw5DC7axXbfJQaz2baEDOVvOUvEnDmjKligMdoPdcKh29WWdqhI2c+KCjG5/pQkNr+pOxkw2s+0SfUlKqqFhjgsyusuck7IqyBc9uTu9qfpvZxYnnc9vIB703JCcJCzt1NcuW3dyoFKjs9RxjzaNoh7hFBclauoFu5AOT2pI1y5BIcQ2wmebEXTauAXDMXJtqTFalogESxrGHkG0kWKzRYhUh7JAUQCDC433bvESinNdGDWMNl271IYpjj1ArVCik7N3lk46iKllu6H0Sall9Dp/wBslECbMSS9ul+AlZgP0kxiYhIDiI+JPHUANrPnb6lFGskIcnC4Vwqhy0faoaLi6HXGCTXiOj4JiAN58h9WaaGZy0Zu619EuI9wO3V3KDpRMioZIzDON9pakTK6oMJppuLFO28nuaWP0qoixKQiFpHYx7yLqUj2oLs2l/UzrknuenjjAlVlLBQmUURXAO5iJlAMeJ5pFUMRdd3lonykjH9o1pepL3I20T+JDOjt1dupO02H6C5uwj/lT5VASGIN09ymRXxiYnlpuWcsjrU6MWJNkiEraIoMmLfdcrKgrHFijiZrPiVKFRxDEGZrc/CrmGZqV9AYhyXFks9jAk2SHKQnHN7h+SVtxZO1ylU0wFa5xbS9K0NFh7VA5s1o+G5l5uTN2j3cXSrN4KMeMUNjM4kKmQ4fIX7R/wAqt/YY4S2NcXxdykBRntyZiH52rzp59j3MPS6+1lfDCQiLACkRXjazdJKyDD5NzWOX71Jp8FaQsndo9LriXHLMj3MfSuuCsuui5blEkkbk7sN3qVpFCEg65iIumO0eAvWUFG8YCQ1ExAWvLIc1WJpzo5uqg4Y3NfRg8Zk4csgOZGTLOVdVaQi7PuVtisYU7lHGF1r+apJhMusbfJfW9PBan5d1uWcpkWrqjItVCucnT1TGWeahmNq9SKVHjTk/scEt3O5Hd73uUe63zJDxHEeS1owuiSW5tqRZiowVVpa5Jz263kyVMndHfFuS05LgVHELRnXXJu7NOg8jjDt5p6Go4PLao92nUhuf1KGrOiDcOS4bEmu9Xmu/eQERfhKoYkNz7WzWXaR1LqshcFiUW3KP5rv3hHtzB1TET58krjIkdpB+VMuGxALs3Bd9ujt5Oqhice9Dc4+aO0hfkzLsKyK0s8xQtURF32iqjiPdzSeRy0R2kH5Ui14wc+olx5mENVV8VEUm1LtCfUssOMw8/JL2gOnJ/hVbxHtRtM92fUq7ZHeZMeoYnSaobPm6h+0OJZsDF+5ODUPlnwgtJ0dsh5plN367kN3kyN+lcfaK9Y+UFcyWn1Ln/aiHLiDfnb32qwBt9xIrXJLp5Z7kXT3IRItBbR0Rbnz9KFhbnlck5NdoyAC93SK6RW6Og4j/AFWpXa559KACLmhtut1Qv3pNddogCzGNocIzfxHoq4iuUqskthigbwB4feobcs0ERCfK0X8SJi8nf6k2JJCTdzoLHDk7s0N12jNuzQl80/DC9wnlaI+IkANa8nzTsUbEX4h2D8KOumgjqC4GZD6i6lHYTk5M9vegB2aa3YDW2pqKnmmK1mIi9IsptHhM1UN7DcOdtxdKtGGkw2Y3jzOfuHPaC0SIsq48LOSApXzgEfFIKIKdpHHPbE3Mstzq0ijkxL8SR9ocxHpb8qYeQJMOlZgMZ+4kwtgHSvRgJ2OBPyu/xTEGckRFJtza505PXNHTiEhOQRNawkW5U89VJUHr0+kfCl7QSYphATKzcKQ7Szz/AFIG26Ivc6zLDAteaK75XfCm9qfpKXjSDo9veQoAat281aYD/wDcH4dhJqrwvh3HBmYfF1ClhUg08xHldc1r3LHLehrhkt0y2OHiRxM8lsbN1KsrJoyw+CICYZWMr/ermOjip6aqPEDmoy4d9PHw/wBo/wD06tyz71DCZZZc7rslx4rO3O0uSPFTvNKLO/6lbUmF8YhZmb3W+JN0tPvZ38a9D+z/AA+nqMQE5I7yDkPxLLqup7MHI7/Sug/NzrH+ytovszxGop+K0WQ9wl1KeX2Z1dLTcWrZ4BJtvvX0HgnZt6jDiqDzCJn6R9KZ7Y0NMWHkwGFvBva70r4RevZZ5tEfrOf+lOjwYdk+UfMOKUP3aX4j3CO11RHIFpWvbqtR2yqvxuAA7cm3epYqaocRyZl9z06lOGx+R9XKGLI4R+iQcwRtyuL05pl6i4R070w0l1+fVlogIn5ZLvUKPIlLcN9pblIiqmFi0a1RLXLXPq5JcR/P5qqsyJvtDyd36UfE25u6gBJt9XhTo1HnuEW0FaoGc9oe3N+m5dGoYos7GUQy9yssIwd8Uo8SkA2D2ODjPp1bhH/UqbS8krG34GOIBNnlbnyuXJCYVFORiEcmtSaR8ss1a/ZNHTkuue236Uve+aC7bzf8qRE/miygvDchYnEmfJCRP1apEW3m5CgBPny6V1ua70v6kUQ8Qxb1bWQByON5CyZSTw94wLI7i7lPo6No4tMh01uSfh97/qXO8j+jfWvJSWvnk/UiH9KsZ6eImzt3eoVD4dpdX5ltCdmLVADI4lzUgKjydxQcEc/iXBja3N+pVYgnJi5OyRFu+FcYbeTfqRgPUk2AM8j35u7v9ToCk3D6kcg3fESA43uyZMAeJdogL9KIhe5Db5qSkK1dH966W1c3XfEgBW3LrCwpe61dt/kigOCPmjijucWvYdR3EhtuP0qUNK3BzN7i9Kybo1Sc/iM1MfBmOG8TEHtuEtpfSmm3XKVJQnzDeAjcoluqpNS8BTj5OuK6wsXN7Um2629P9SIiazoa4uZIokGKNpDFnJgF31L0ogJ6WovjO6x9C9SRD06IbXu/9UAWlVRxVVMNTT5e8fIvJVTxuPPMU7FNJCxZHaJ9QrhEZWs/7kEpUN2tauhYTa7Sy8Pmkw7rUrbe9Kijj+jN/pToUr56klSCxTBc23NTzJo3LPJT90BGePg6Zp2khAjzZ7hz0TJixGXiR+0cER93pWsfJDJ5jaOTbviUWaoan0zYiTUtc5DkKjvnIQu7Jtmaj+wyqjLR9PEmzmOQss7l0xtfMW2pr+lZs1SD179yF9uqWV3h6VwvJtykoH4kmK7uS18lZ0eHxyR8SXO3uFNKwIlNJa9mTWl6lZhnlkzMIroRwCY2MyXtUcbln1EqohsQwuJ72b6kpBaMCyyEVw64BfPUsk2dZHUBrt8xQ2qADhmT6PaKt5awKWlyaNjI2ETOy0RWclmPze3uUykxg49krMQfEoAIMUqMPqCeB3HL3oazGjrrswYDfc5D4lMOuoypiieIBIvF6VSGICZZbvJADTj5uk/miLIuSVrW80ADckJOI83tScVxuaCzr7tUmz70h6s11AA/mddYtvfckwpMNvJABfvXH5d6623kuWvyy2oIOMXuRNnlkhKNxL0oh5oAdgpSqCJo+ofUregGelhIHjjLxXXqBw6vCQA5YJIhqI7wKQLRMLuoUx7Q5GR9JFz+lHgTWxp6Glkxg5acKiloCEL+LUzWi+Xd80OKYbWYHUjHxKWoNmY2OmmGUXZx9Q96zkskm1/U/V4SUiHFHjAWka8C9PhRZGpysrvaq458txBbae5SqCn9lprnzvk2sXpVXRwvUVI+Iep1aykIgOj8Urh2+lSaATZCZG7bA5Dn+kU1WQnCZRm73OzEYj3O6OWoiKsgicHOIHuMR8ReSsamjgLhe0TtFLUfi7Wu5+FAmWX2e4WElfLXytdT0MZTPd6vCvS+yxR4f2bnxGukjjiqJOMckYbxze0RIlj+x9HUyMWHUDAQyGJTS5bi9LfJbrt5T+w9hqxrHG04RYibmV47l3YVqrObJ7nRZnTsOlj/AJk0ULbc2V1jBQ4PRz1taEpCJ2sMQdRvraskHb7CqgDZqeYSDdaRsu55YfZxdl/RPeGMtbLfizXBhjVXJ9oGF07ix0dSd/K0xR9n+1mGY5WjSPnFLI7DCJD1F6UlmgHZl+ifwQ5ZbkB04K+rMJ9hLhyg4mT2gPxKGdLsLJrVopxZi8epUvG2XJNFG3ntUrFYzw+EpJztAuRD6kzSye0YdRym7XSberqV3EXbdWNOIWobW2ip81HILRvw33KFDURzGQRGx5NqQpbkaMY4Y58krW8lKIXjLVv5JgpPc30osQ1bu0b9TJMN23JvzMi4nfeyBy79EbBZIGRoYtLBNRTkuPN8kcWcmx8vqTM34Z2s9yQCKZrcmzTfG3Zib3epA8mnf70w2ZHoguizjxCfblPJ+Z1Liqjk57viVeHTojeSS3YymyPLLSKseMSBnZrudyd9unjDJqh7C27XVD7VJ3t/JIao4y1F7fSKLs01LI5GjfWRy+pNcRufEHd70zc1UF+fzFQymAT5tb0pE1ZbVNPPRi3Ea0C3MWe0vzLvt1FhtL7RWm5DmI2j1JqkrGjAWN2qAHNmgPpFNVlLHWU5RVEbhBUNbtfu8xTadAnT9xzBe20UmL1FFVwRUt5sNNIPk/qJT+0naxuzeKhRvBGewTO97S19K81r8POOvPD6udhnh6Jctxh1C4qo7UzS1lYRyVb1VQINmRNu08K5N2j0u3CXuPVe2HaimrOw88lE0REcgDJHK1xRdXT5fUvJaSjesrApzkaADf8Aak9wiotHUXQ5Z821Eer8ydpax8PLhGbcB3uAia4mWMnbs1S1VRNV287F4R2ZGKOg7Sw4nWhGxnAIefpJtBWDq6x6iTiGzX5WvstVrU1gCPFze8X2ETNcQ/Eo9ZCGIAM8RsMvf8QqHyaRIVZiEddR0dOFFFFPDnnOG15B+IU3huKVOG18VTSSPFURHcxiXeopx7ss9qUPXl0l6vJc9OJs3sbfCu0ElRiUtXUytEUp3VQmG3XxWpzGsHoMUMzppAP0nG+0vpVXHiElcNOEjRRVEN344tumzLa5eaqYqqswmsKPOy9+kuh/erUnXuIaX0BWYHU05FZG8ot4hZRRoai8WaCS75Et5QYfiFRDxJMTwyCJ/FxLiTsmG08dJKx9oIOKen4VKZK9EydmY2vhr8UMJDo7TAGAiFrb/iL3qKWC1tt3ssn8E9iFRWUtSUftJyB3SdOfvUqHD6usop52qJDskGK27as6Xgtyb5K/7nrOb05Dcutg9STfs/5q5HAXpZc5ZXqALaxZluULEsJkpxOWC4oG5jnuBS+Co3P4kMsHqxHPht+tk1Lh9TDzgK1/Fkr2lpY6WDOQ3LS5yVHWV0tQed7iF2g5ptUiE22MPHILZvGY/uStfLPK1DxjHxv+pOjXS2W53fUyg1G10dvdcj9qO7wfwRBVbbXG5A0Ma2rqeKqubUE2dQ5W6MP7lKD2g2/Nd17s0uI+3VGNPJu5qhxjsBw3y70Vpeae4LiwuLvaSHgvn3rPeJr2mBa93K5SCqJNHc7swttQcG7V2dLgvySbTGsUkOy1TyPqDERNut9yDiMRZ8Ni0SGPcjKHcLeJTZqsTG7o/wDhrt0ZF+zZHwenN2RPTt3siy1hbGrYxL9n/NGVOHkyNqe5WdNh8BYRUTyHZKDiMY+v1KXko0XStlMVC+ejtcmypTES8Sn8NvJFw33aujuFLpCt4L5a9K6VP0+lWfBLPL/kkVPb3flS7o/w5FcFOxea77PH3udysBh3Z5JNS9+iO6Uuka+iBwWF873t+JCQtzdWXsrW73uVth2E0/CGU24pPt3eFS8yS5BdFJv2lJTYXJURFIwOIi1zadSiywnCeuYiO5bqEeDY4N0EJNooON4e1ZKVR+GJmfSO1c8eot8nbL0+oXHyZfw/EnR2p2WlOE8jC1C4vzytXRumY48co/IVrZC6RExBq73Ire5hXYYZqiTKMHIlD/yZ0KO3ticikGGUZHd7hU08Q9oO53uJ1bYP2NlqjI5Qtt8K1FP2NpoREnga5edm6zFBnt9N6d1GRe1GOoI2ja/Pd6S71bU/4xi2TCSuz7Lh3BaXzTf+zvDfZmOa4ZdTjmepj6HPj4ok4bCwmPEZhH1LSU8kVmyVtFR0+B1AiOZ7VoKTs/GWFDK15ygb8Qsx2t4dq8XPOEvs9/pcWWP0HCMVQdgG5n8Km0lGd1rgY/UgwuGjpWF5DO9WU2IUfICch6ufNeXkk7qJ9X02GFb5GCNO4jla/wDBWGHYPLXAJs8dnEGJxI7csxVYeKU0Z83/ADOn6PGKOSGqgvcpSa6MQ78s+pYOOSXhHfOeGC9rKuvJqUzZgbS5UlRjxw1IyxxCdjeLpF/NWI4lhk1SfElcRMCG7JUcuGx41V/d0E4j7QfCCXO36fkvX6XE796Pj+uzycXpIzFSVINTK8lXGBFmX5lUVckUjZMbH8QuKgYr2fqMNrqiJ3a6I3F7nu1YlUmLwnkfS3pX2OLAqtM/OOp6pqTUok8yYj0diy8SaMWLn/go8JbxZn6uYqU+3ufkulrU5IzWRXQw8durggOnHP8A9E++aEsk02TNIj8APSyEqcPJP265ZJsx3FotLMHFAcFu5Ew26I0PhVBVA2/NdGPvXRRCNwkpYDdvzSIWFkQ9WnUiL3pongaePTRC43On7dunSh5/uSsmrGh2/lS+eafQ6osKOaE2rJELFou2+50ttvxIsFwBw9/N0RCxDytToD7k2Yt5IspoKONrdATvB5uwWpuEXEs27k/xHEc3ZyFZuTKGijC0dHFI+LzDo9KlRSMQcmt9JMnQKm7wMfpdTu0OtjLETpdQl3kujHdpn+YkH0r2qPlNgrd2iTZZ810dpepK2006ATFuRXJdTaP0oS3FqgDlyTc/hS8VqTDbzdUArkvDy2peJLpUgIfejiFh3k21NMO7N/JGcl1reFABHI8j5oLu7xISH37UTdOiAOXe5dGN+dtq7pHrncXegOZyLmgB8SCMB8W665NnM5aaiJeFNPufJFw38/zIATC0b5tuR8TiW5u9jeEUBiwvlncPUgt25oAsMKrAFzgqJ5YoDbQoy2iXxK9pKWASLiZENug+r4lkFb4FUVNVUxUUUT1XEe0Ix6vyqt9QqyxuanOdwdxz0b6VAmkLbltD1LSzdla2nwE8VqaSQKAJG3k2l3/NZCqxD2gyZsgEelcqzdz4HVkwvH8xjfWTiDNuLayfnowowyc/xc7bVHpJuDVxSZdL3bl2aRpJikfpd9BV82Ze3UVrd+efckGaV13chEd3O1U2QEPVo6lUtc8L5OLEDqL0tztRaiIv0qba5JLyGRowCSCS8brnHxMriUuz8gnUSzylO8e2CmC24/DcT8mWfwHDTxqu9kiqApS4JnxD6dBztVdc5Bwwbc7+FKct1RcYuFTLHEMUnxCxpJTlsEYm4j3ZC3SPyVcOfFFknLh3B0l0mkY2loV2lylJJalTk27kWcEjiYs7/CtNgONS4LWBPGd2XpWICR7xbN1NCufhc3ZcubDHLHWR6PRdZLpp7xPoTs/9qFtOQyVf4TveYl1OSi13aygxCkqmipGM3Yh48hld+VeGRYpaWWqdfHpBDJndfOL0TEp7wPscn9UZsmPSZc9qpI5KkXj3DY2ayFRHbMTZPz0VthuND7eHtLBwpXYDIu4fUofaH2eHFaiOlqPaqUZHGOcWtvHztX0eJOHsPieon3ryFaRWnz6VMwqMKjEaeM2uEjEbVAuIizfcrLs3wC7QYc1Q7DTvOHELya7cuifwObEk5pAY7GNPitRGwMIAZCwqA/QOXUrftoNOPafFGpjY6fjnwyHxDdtVMJeeirHzFBlWs2hMWq7dqgNExOt6MbCMh7mdWGDyTxhWhC52TQEEnDC7RVdu3mr6kxiPDcKGnpJSA5gLjWtuY/D/AErKb4NsVXbZQelvCul8ldjhNOQZbyL5ojwunj0sf+KfdQdqRRD5dSVxZ5q09hj9tKPJyCy63zUlqOnHwAP1Ke6iO2yiH967b8lOqI4OOAB4nt2pyIQFhE2Hl4lp3CdSBdb5LofhkJh1Du+SnVJRbmyEi+FBTQtIBX5c9FSkqBLkky4g0gX5by5iq2YuMd6d4JZZs12nShGO63Tb02qUoopuUhyIgsy1QiLCyfho5JgKwHRxYfUTETAz3CoUlE07cmQ+/VtqTSW9LKcWHuJEx5i4piSjtEeavuRE8LGLvdtSubPmn/ZXs5/lHqUqkoQkuaXIR7kPIgjgnZAu8kNvzUp6G4zaNrvJcioyFxzb4Ubqg7TsjPHtyXOHcp5UttuTP9Kb9jkK52b+SnZFdqRCIbUrdnU9ykFSmPel7Kef/ojZC7ciPbb3p2nj4kpNewaXbkZUr8nJ7vkiipbX5v8AwTcxxxsfKhEYgPNiE9v70MxQCNmRiWSmzTBNQwA+fHA3z0226KBURtI+bXLlT2+R3yhovYOwyMQ7NpMyZnpw4PEZ92euikUAxxzBxM7M9SyR1EccgSgz3DfppuIU09Z8GbhvC2Voi1wu+RfuT34BcgAi9IoPZC/+CnYqErx5iOeui3k0+TmhB3QBRxCWSEo4yL6lZ1GG08eJHFFUvLT905Bbmox0LxhFvYid9RHwrLY0cX+iFUQsIja3xJoRe3mrato3EosjYiy3W+FRXpT9DW5+SuM00YyxtMhnfmVzodxFnmpns7iHckVK4uOiuxasGjEBAjJtwumZpjmlJ26XdSGH/dyiZup+pANOYtyut9yXBOsgYSCMM35+lAZPzd0bU528kuCe7Nk7JGrmHu5onJ7sm6RR8G4tGRDRyEWgHoiytGxq1stW/qSYbrWz/UnvZZc+i0Vwo2E9H/UjZD1kNELd5IQ3CiMd3NdtYQH1P7kiALbiydt3creCExphB32pqGOAbdGEk+dY0Za5EPdagTIdTDb5KJKVp7OnJT56qORxZv3quMmI8vCqYIF92ua45JFzTfVpmpGERMjLcwuT7Vxh3a5LuhDyuQQLS5dLLlmuXMV3pyQtuHNABe/xJOTEXwpPlt9KXi02oLOaISytRnkVuTLlvyQAhG0ckhG4l1huL4WRCPE0bL6kMBBDxLvhScXEv3J8S4Yattbkmvw+Ed5uJ9wjuuJSQNWuXJdITFs2Z7el0uGd+WT3NzHJOcMyYmZ7rd3NADQ5ker7ifqJWuD4aeIYjTQRsxFncZeFmUehE4TGeP8Aajyua5em9lOydZhdIFRLSGFZIAy2yN4Ph/zLWEbZOSVIm4pS0VdFBhfHaoip6e0I5P7truQ/mXnPa3B8Iwt6UcLrZp5SAvaIJ47ShJvSXJ2JabG6wKHHIn1ivjcDHPluuWcPA6fFIyrZ8YpqcpmMo4siMrm6WLLlcqyO+DLHZnGk25a2lzQf5VYx4HVzSDEzR3/EajQUt05NI9wxZkdvuWR02TqKNqWPM9pvuddOZoRlndrS6QFOSRvwxc9xG9zj/wDPypiSaIq+BpWcoI3HiCP9Skki08xxzBIGd4vctV2OGjrK4wrNx5Wxj8XUqHGKqnqMUOSnCyJssrWtuUCGunp5AkhkeKUHImMepkeBNbHpLdrMIwuUQw+tmpyz/EIWIVD7Tdsq3FsICnbEHqIikY7fe3SvPSkuInd3zN9U9QyMMxA73CTaXK3NiUaPQ8b7aYpjQDh1fjE1gAJnFK1txN0/vTFvY+noBqY3xKslYNYikYQZ3bbdtWNx7HJ8exL2upYBlsaJyBrbsmtu+aswo6KnhJqbEZiiqAbiDLT/APuQNoN8YwsaXLKoKszucrxst8ulT6EqaPCJcXOojAYpgAKYZ7ag/U4sqaLC8Oh3vPNVP3RWWC/5rlIPDaKsggB5XgKILX/Buu/NclYqNt2h+0SphrMEOmimCKHKovqjuOZ/T1crU7P9ukg4nWvLQMdLaIQQZ7oib1F3+JeeTYTTwjrUS1Q5ELCTWWfTuJNQ4HHJFvrGA87n/Du/quVrI14JcIvyb/tP9qkfajhQRgdPTwmJhGXy9SrQ7bSCMQGbezw3iFvUBOyx8mDhHILe0PUD8LWZIzwEM9laxZ8/wyVd1goRNzgnabFZMIqgjaaenkjsDS7IunanaPGMZ7P4eGUPACod8ikDqy5tqsHQ4wGDzS08r1FVALGLDFOUQ3+E1ZB2gpsQCeNqaYZTy4BT1bmMXq2v1XKll4E4RPU8Hxh8Yo73tvDadvmnaiF7NGu1WHwDtFT4aZBIbFFLz8JM/wD0W4CncmHKRiF9zWsvQxZFNHk5sekgBj26siKPb3WrpRyDpv8A4JqQpI27/wCC0MBqYrXzuTMtQ5NokUkpPyS4m3Jwa5WOhoybnlcmnktEnytJGce7Q2QELXZP1INEHCTyNmz2kpMExl1u6hhkJqXSVEcYiEvTnbd5KaEx/q77hQ296soaeKRswnAx+FPzYfFIeYZQWt0iyKIbKYBDPUM/iXJbBIXCK7JT5KMI3/aMY5+FDwWt5OkGxVlI4uX4bWqQF9g6bfmnaiEBHp+YpoI9un9KBXsV/aDAzx6niYJI4p4n2Sk276V53jsdRQ1JPWQSBOD22iFon77l6tw37s0p6UageHUwhKHeMrXCs5Yr8HTjzOHB52/Z2p9jpcRCjcopo3ztfrb4vJRaLD5JqvhRwSSZ5Zabs163UV1FhNDShLVxRA7aUwDdkLJrDpsLqKw4KduFWMHFaOWOwjH1D5rLtc+TdZZ1dGApvs9xQj4fs4RDnvGd2vYU72g+zmswcinwv/f6dx3x5WmL/CK9EKGP2njvHdPtzkJ9xCmpZKsZgeKQOE3XGTbvykr7KMO/Ozzjsl9neIdosSKWso5MOowAiOSQNr5eFRe1PYWChp/bcOqQr6XNxkKD+6P0kvUwkrxqyOnq5BE+QyveLF8IrGl964PjFRPFieE18UtwT0JSNT8X8r96xljSR1YpvIzzvCKinjm9nrmcQz0lF90RLSVWChiFPwzMCYW/DnFVVf2bxPFKuc5KMac4mIntcRBx+Ek3gONVNCBQTwHLA/q8K51+mdcv2Qo458FryCeG0g5iXSQp/FaxyAZ6WosEtrxeJlfhUU2PQy0Jt+OQWwS/8i9yymJYXPRyiB5E5XZCPVoplcSlyRQmOaT8VzMO8RVzgdHHVHA1HWWVXDlOSOdtmm4WH1XKjteG7J3Ek7RVB0so1Efg8WeurLJMo01NjkclIRs9hZbw6lDHGKiSsF6Zm9LiXIm+JVtNDLVBfGDbXETG+3PNaPAZsPkCUDYYpfV1W/l/5p/Phkp9v3IEKinmu4YPATbTgN/8vuWexjDXoT2N+A73AX+klpsVoaSl3Tyxj5EJ7h/MgOlYqXgm/tEBtoQuiq4KcnP3pGLbLkn4qfiP3qRXYadCYuOZA/IsuScoyOQ8gzLJvCyyn7S4e4dp8Hu8F3iVpF2buHSNlYYVRmQCZZjGTelaWgo2HTL9S8jN1UoH0PS+n93yZAOzIDqcVyRdlWtzaBxXpcNPGLCzmBfuUkqWHTILl5b9RcT6CHoEZnjkuC+z1guYbfTkr6iweIg0jb33L0EeyJ4pKOcbfp6VZxdh2o2LIMyL3KMvq2Oqvk9Po/6Y6i9teDyabAQEx2dXuTJYDHtZnci716xV9kXEgBwu+IVUV9DTUcpB7PeY7XU4/UlPhHbl9BeP5xPNKnDQhtZ2O5MFh4d2a3NbhbVX9xYI8rVAmwVyEWstFejHq7R5WT0yn4Mr923ctS9KF8PcRyfa60/3O425NqkeFvJc7g9yv8gx/t6/RmBoW96dGhbvd1ejh7jdsddelOwm4bW9xEn+RY10KX8StpqNuvQii3Wl3pTEElOEWVoi5F/FSKMf95GN9olt3IKmlOnqTidtwFk6e3JXZSXghvShbyfNO02HtNf7mutFLI/JP0sjx1AeHPmqbZkscER5KUY5SbPaP9SH2PYLs/Uym19Occebs+x7HL/KokcjkBM7vaLXJptmWRKCI3ucHXCyF+T80MpWlnr9SEZn6c1ukeNPM0yUdLsz8PeraipzKSAA8bW2qBR1FwcI2uJ88yUqjrpKWQAnzIojYrh9K5MiZ6OLIpUyZIJ09QUTs94va/uTTkFOYyT5EGd1vmrrtXQwYfgVLisFSBy1Ezh7MXVbbdevPKmskqDvN3JRgj3VY+qz/juvstp66nqJzYGsE3uDX+lAYgI5ODKmfPPLRTKOZiKyQ2HNtCJd7xUuDz8XV7yqZIOlDIWze0uS03YbByqqsmBztcrXVWFP+CLOFvwr0X7OMNjjAcpd2RSmAryOtzPHidH1fpXSwz9TCMvBf02BwU+gM4+dzqSWH28slIKRubvt9Sj1FZHGItxGIl8TvOcj9e7fSYIDb07C1zs1vyTM0LRsRh1fJD94XaM/eotfiDZCD9PetoRnJnn5ur6ZQuInqn8BsWSYmrjHyH9yj/eAFplb5aKLU1HELR7R79F1wxcnzuXrFXtY3NjU4uXpHkq2t7TezmByvwhfld4kqkuIWYzsNzeJZ7tuLSQUUrtb+GLbV7PT9Pjm0pHznVdfmxwc4vwWkvbKiJ8uJcmP9qIC/Zz2+SwVRHHGXOQdNPeooyOP5fevbXp2L+J8y/Xuovk9GrIa2uwGeto5nthkYDt6SzHzWKlqpyuZ5S2+9DSY5Vw0x0wTyBAe54xfaTqLKT7sl0Yun7fEjg6r1CWepKRI9slLXjP/ABQnMchZO7Fr1KLGTlponRG7Rl0aJHl92U/LJVGTe0D6mU4y97qupi/FzZlNuAj06VzzXJ6fSv2CIj6c0D7n1fcl4s/4o0kbyAtu8kuG2ReJEO3XNki580WS0CULIWp7rfUi4jWpDJ7k+RVERU73a7RdD7LITdO1OcckPGYk7ZnqgBhMdXSEX72/MneM2a7xG5Zsi2TrQ1wX552ki4KK7RCM1qnkdCantbm6EoX8k6FVbps/MnfaorNY2H4UclURLfdaht+F1M9qp+di7xoCbRkrkKuCK0b5ckuCZW5NcpTyRZZpo6rh6ttRch0Jo7WHJk40Pcm4657dRAkjrrWHYwpasfA60O7mnGjbNQ2xDdqzIxrtei796lwZKaKMsyDJ2QFzXWLzfaka94+UAbkjXB2o7m4OTM2j3IYAdWmdqXza5Ii28kJf/LUAK5ueqVz3WpNZZq271J0KV5HHJ7RLxIAa8W1GMbW5m9vwpziBSvsyIkwczyDl/SgAjL5IGzuLJdGN9M/0p0iClk0diIfT0oAAY+8+lDxGyyb9SAyci1XWFyEXJ7UBQtfqSGNyfJmciRFlH8KEitQAWg8xuJvChMnLvQXfNIdyAoSTcxSbkkgrUSfo6h6WrCQH5ckwXn4UlD5Be00OLdusbxrB6fC56yQsNgERCmj2hp6vN1ntS5ogkON9H+aOpqPaqgpHjEM/CG0VEYqHEEbTnLJzN2Na83XQG4hb/Mua/wAVICjcoSkzYbWuYS8WS0ZiKTIiGzcTt0ilw7dH687bU0BOJZs+5uSdhK6S+RnMc9dVLAceG1hfPm9v0p2rKPZw25Nr8SZMrYQbNN3Pl8lmuQJ+FFLT1MUrZgL3CxeEtEcpRez5U+ZE4/jETdO7wqFJVSFGMDG5RjuZNlMwsIR5256l4iQ1bGnwOBuLrb6l0icYteklH+fUnZSYrXY7iL+lXQgbjL6RU+mw2sko4qtqeQ4CNwYhbaWQ5koQFGMZBY5S56Hn0qQOIVNPTjBHUFwsi/Dz6c+pQ7/iWq+yOUm3RIiu77UU8cQ28KQzuBs7mttLxCmhzyTXJB1yuUl6WSTD/aM3KIDsUTu6lYDIf3IYXuIFMO31PklI1jTIBFtzZrU7R5FVRN6jFRrtLU/Ri5VMWXVdora9pmvkO4qLjXytb3qHaKmYr/8AdFn1ZKI/NVDwTLyDcu7kv6ki29ysRcdlJuHitjRxGUkZg3Ha4RJ2UCGSOEZwdnvJrWt7tyGgxCowuriqqSR4KiF7gkHqZCFQYmR6EZeJZacm2/sSLb70ijjF3zJ8unJEOKQFY2T7m81Snltye7TVBdbbo6XaTDussyrGKtE87QyUGpk4kxPm9uaACa4vCgclahRDnYcRcOYH9LqQQ8YxOR3GLcNwsompctqlU0LzTA0rvaSpxKg19hw0bVEohGfUramweSlL8XIb32EjwoaQsVggbcOdt3TcvSOxuF09dWHFUwtODbmEt1q87qM/ZVs9no+l/KnS8mEhwmghcr6hzLvHLp96mQYfQX3g+71CvRu0OAxjWA0FJT8J/wDy9yq4uz7xsX+7sJ5aDY4iS4l1cJq7PVn6ZkwzqjPQ4fFVMTA9gj1aIRwli2Nt1tuJaaHDzvjBwELvS3Srz7hjkpxu6v8AFYZOshA7MPpuTL/E87/2fcnsdt3q9SJ+x8hW6M31L1CHDY4RG5mMh9yfOlhkEdjCXyXK/Ua+J6MPQ01yeSzdiZrswdtfEo0/ZGWOHrHkvXvuuDMXyElQ9o8DlqByiZ/Z7dSjW+Pr93Rz5/R1jjtHk8qq6N45bG3W+IUoaGQiyvt10W/p+ydwjnGenK5lPpOzMUb6x7fiXW+rgkeRH0zLKXJg4MDe3rt16ibpRvhbxuT3gQjyuHqW+nwtowI3iKxuQKkmwuWqqNcri5ClHqUzSfQ9vgxk2HyTSDlmI5qwpsBkmtDxeIhbpW3puzoU4Wf3perwqzp8NijDIMxtUvq19GsPT35kedN2f4ktjbufciLsvp/6LX4fTtNXM4Rnc7nu8KnBNBMc8cb3HEdpiQdLpPqWmX+JjaPPX7Nyl5c00fZmfm3Df4c16JNCxXO3U3uUI4d3d79FcOpbOafTQRhf9m6gfTaXvQl2fnuHp/itlJSuOr2CKqazFqCjf8evhH4Y9xf0rdZZyOGcMcfJRlgcollYyH7rlFuTWqzHtBhlQVkdYH1ExCovaGR/Y6N4KiMrqhh2HctE5mDeOriMfc8hXaNtbzQjhp3ZvG1quJCPj8NnjLwp6SFhAnzARFtSI9qWzH7Sgkw9y/u7fhSlpZJoxjcNud3JPVPaLDoS/a3kPp3IG7TUBEObkP7k/f8AonbH+yH9329y57C5FoyuocQoqzJ45GIi8KcOOK7dfb8lWzElB/ZknFyxAosmHS21TRpX5M1xelCMYSdreB4MvF9Kvno4s+dpK3IzikzNw07lXmLPaIt0kjmp2EizDd8Lp2hjYu01VA79LXMrx8PjLXTb70OdAkmjPDCMLjs6k+VYwwkzRsRNyUqrhCoqBDJtr23Z9SjfdrRsT526ovYdxiRZqhpB/YNd4tVXzUrkRPw3H9/SrkcPuEXYrR77l08PaFrzMRD5IVEPlFCNCWWbPaS4dO8L793+lW7w02ZM8u7vtZMVxQbXCRzz8K0TOeWOFETh3RC+dyjTE8b2atlzUkZAjHR7RHcos0zzGS1OShs93kgLbyTsZcO7QSua17mQFH3dKBgjySbK7XNFFGZFkDXE6G3dl5IAlVELQjE77iNrmTT2Fo370X4kwBkD3RN1LpxmMgm+Wu7b4fcggBhErs0mK19W2pOLjdscUrrR1bd3IAAsicsshS1zS8W3pS1JBZx+adtCRsn2knsNw2pxapCno4jnlN9BFWXafsufZ2sGn4jzmwCUhZWixeK1VRNq6KbToZ7RT1oQjn4VE1F9fJE8jla3ULKRBnNxC1b4W+FARNdz5If3bkrUUAYzGUpGZvf6vUuMT80L+SIchuUgPSV0kgDHnwwzutFafA/tMxjC7Iqid8RpQYRCKp3EDekS5sskw3Wg3erWOnAgFuGJWN1Kk3EJJfY/2nxqkxav9sowlp+I34kUr3ZP4rSUOmxQIwyKO0s9SHxKFDTnVVPCgC8i6VZVeF1dPEMDROR8PjHb1WodhwiPLXBJUDI8dw5W2i9v71Iw6O2MWsuOQrv+1QKan40pA7Pd8P8AUruCHfytta1rlIAOOZkbvcIb3/cqujqJ4zlliC8sivubMbVIr5raf/8AGfp+BulX2G9qp46YQp6Clijyye2EPxG+JBLdGPlkeQ8yQPzVjjdDPQ11lTEFOcjDLaPSzPuFO9o+zdb2ZqwiqWBxlATjliMTA2fvuVUXZVdKKORhlF8tzIelK5SUEZNIZP5uk0h3aO/8U2u96qxMsCwfECG9oJN27mhmw+rjIeZ3Ndse7JOBijCHQf8AFC+JNd0P/FSSANPVk/DBpCuXfYa28wAJTIedmtqdbFmEdAO7PzRNjnD0aN/4oAihS1pHw8pBJt27ai9nxDc9k35VKfGm8cZF++5D98N3NJ/FA/cVpx2mXEzEviZWWAjSSVYhU9LlpdJYoddVNVGLszjkycw2No5oqidv93ifqJrhJ/JCF9GmqJI76yDOOllpx2RkDETv6bl6D2Z49VgkEkz3FuFpLusfUvKqHh4lWCcsjU5FNrJ4QZy/wW87NzPT1VZhFNLHW8KS2OWJ7gL1WrqwS1Zx54bwNfaOWp3JELWkofGYfwza0h5ik8zcsl6Z5FHaiFrC3uq8suWRfwUqaYOHkLuJKAdQ0e1zTRpFB6W8nH9yXEbvzt+SaCSSTQMyy5p38S0s5GBUUEIhIN4O13pQcbh6OD3LoyRQlmzuZJo6hyLPQUAFFUGJbcxL4Vc4dUS2DfmRKhaZh5O+5lMpMQenHJna3xXMihSVrgvzkcm13KPJJs0NtqUNQFQAuDsVyIqWSQdHb+CmjAY7s77kERbss7k3UU8kMtjmBCPiFM3c2za76VRokTwkYbs2Yl0rKjQ2cR+arwqLS0zU2OTZm2X8VLIZXY1hYVVNLFnaRNsIvCSzmHYxINLwK2cIMRozYqeWR94/CXuWylmYgJsmIviWR7WdmY8UjKsjivliC2S3xD/1XPkT8xO7Dk/hIlVH2qUxAcYUd9V3ELbblA/2+xuYCeKCPn1DGPUsx92hDFxIjvzAd3iEVqsHrqaupL2dglDbII7bvesotvyzqlGEfCIrdqu0Mx73IQyt/Zjcq2WlxXEJjeeK4pN1xRtctSQtzv8A5pwiYe9W4fsyWRx8GS+4cVkiseoezLpv2qLWdjZxpynKVzId3DF/CtuRMQZZ3Fn1Ibto7lLxoays80nw2fCzGSA+KFtzEP8AmRcRqoC4mbjnc5Z3EBefyW8qMHjqBMAdgCTd9L/CsljHZufBx9oik4sGufu+pczxtHXHKmVkWHvVH7Pk/HyujPPaYoAw94YK2OoAwnit25eJP0+QgEgG4wA923qif/orzE5o8eCyWQaevsH8QemUfCsqLvkz+C0NxDVmYDEBiL63F6unyU7GcHPB5QxCjkaejlfQhfcHuL3KnCnkp6zhSM4GJWvtUwMWno6AKNhBhvueXJ7iF+4vcpB+SBU1klUd0puRKZg+JVNHKMEG8Jns4RdJEoMouL5uG0uVvS6OirpMNr6ergyGWnkGULmuG5iuFS+TaDpmnxKSON+HKDRF0nGT9/iTWGTPhZmDA0tHMV0gx7Sf07lXY12kk7RV1VWVsUZVNRJxZCiGzX4RQYXXRU4FGZmIs+mir/sVTFfbncC8ocSqIZRZzcw7hV9QYk5GOcZyk/hWWm4dRS8SAmvLxE9qtexNPHilbLTz4gNAcMEkvEkPYTt0j+ZeV1PTJKz3ui62bmoHpfZmlgxQBukACF7eGT7nW/w/sjTQiEjuZ/8AlkvCcOqnkYTaW2UfELrfdmu2FRQgMUwPKPrz5L4nr+kzecbP1/0L1XpINQzw/wD6eh1dP7POTgDCOXhZHELyav1Eqg+11FUCOVRYWXpTFRjkEkRShVwiAcyPavnV0+aXtaP0OfqPTR90Zqi2rqfgwSyWcmuWDqCCSs4RyR8aTc0ZPuJZ3tV9t08cUtBhDAPMTqZG/wAq8x+9p6ipOd5TkqHe55SfcvrfTvR8+jlPg/OfWv6r6SE1DCr/AGez1mVDDUObxCTQkbXdWipsKyrOywYpWT28yMvLVZuHtx7Vh1RHibOVQMZDHOPj+pP02MQf/lhLTOf4r7W/ivQ/DyY4U/Nnhf3nBnnvDxTNNHgZzQjPHkUR7mL4UZYSe53DpbwocNxQI8Ior5X/AGbdLqYGKNIxME+70kvMydxTaPVxZsE4Jio+y/tUEsju0ZCNzXeJI+yoVmDVTtkM8Mgk+ngtJO4bikfF4D1kfE6uH4lbUOB1eNBWlRS3zgDG8Eb7jDxZLneTJB+5nclizRXbVs88l7I1kh8SkylEd21+Suca7FyYpANZTg41RsAnGXqy3LcYPgrlGNjGIfErmHA+G+rvaSxyequD/wDD1sH9Pd6G0vs8Ok7C4nGWRs38U3L2Lrx1yj2+9e7ngNPIJX581UVmB09xaGtMfrDkcfU/0y8S2izy2m7M4hiDcIafiXAwGXhYvCSzNRhM+H1MsUrhcNwuK9knw8KXRpDEDdiMRfnkq37QsLw6bGjqMMyOCRhO0X6St3L1On9Q3dM+S6z07SDa8nkf3PUTYdLUM7FwztLXwqGULi217fNei0dHT05ytKDiJha9gssdWYeUNQYWHbnsIvEvcw5+42fJ9X0jxwUkVtPdGWbdQqxrKjicI8hEx2vb4hUOajnjImdv5q2wTA3xahqrJH9sZxaGDzHxPcumWnls8vE891BE3tDi1Pi3ZLCYgglirKaaUJJfAYPbb+/qWNljtDnarmsw+sw+mpWnzGKobigOe3qyQUNO0kpX5ELBdaSeNQxw9peSWTPkW65KYsuTIQ2nln+lWVThJxiRsd2tu1kFPTnh9RfPEYkO63JX3FRH484z5JlJUSyAO8yH0j3LTYN2krMNcuFJHIWXUbblj8RxYZP2TlAPpUajxZo6cwlcpCfkS5cmDvLlHqYusl00/az1T/byPD2A6wGlI+ZButUhu32G4tKMVOduTXOUoWivFJKqQiyd3G1TKOoYoqxnNw2bPeuR+k4qv7O+P9RdU/ZLweyPj1FIRaRz/wDmUxqFJWT1FR/u9IZgTeI15l2cxhsNnnyyAD8Jdytj7QNtcJRHL0uueXp/blUTVeqd6Fy4N1UTVNPSSvPQTWRtc5D5KPhuIBjR/wC6UVQWQXW+5eeV3a7EY74oqw+AbWuOe1RaDtdiGEuL0c5hsse1/Ctl6c9P9nDP1SKnX0enVdHWlsbDJvdsVN24o5I+z1BUHAUHDMoZBJu/qyWZ/wDzCx+TQKmQvpclDxTtFieNUwwVDX5ORuWW5y+Ja9P0mTHNN0Rl67FPG0r5IntUElMcUgOQi34ZeJi/6Ks9ykiEonl4i27UvZ+Hcx53W+Je2qifNyTmNAPlkjK7k3UkNuY6Xap0o+9tv0pEJfxGBF7hT7Z9yTCiEXyJkBFBhmOvuR3d6abO4tf5JzJvUsWejheqDeR+90Qybkzb810itL0pUdGw5ci4j2qO0jJFJ80aB3B1uaEy+JNGVraIHmbLV1WpDyIN5O9cucvpTfEbnmuDNbzZOjJ5A7rbtUbk/LNR3J+eopcV/cq1Mu4P8Q/N0PE6vcmbjXLtEah3B8ZrtEXEuUa5sxfJK57uSNSu6ySJdPiFdCS1+ai3EkRalm6dE92iZxLW3OmjmYkxdd3rnUKSgJ5pMkcYc80nm96jLtoknqT3WOvM3mujMmS5pcTcig7lDDbiRkNpa/1LgFaYk3hSlkOQyd+rvXeeIIvclda3Nk382RaybGDcgAX3CL+F07HCdQWxtvqRDC0bZyl8hQy1TyXCG0EAOWw07jrefy2pg6g5H1dIBOQSdv3kSMcqUs7WIu4iRYHBp3IRd3tFG8kcLWs3/cmDqDk0/q8SBuSAoIpLu5Jh0uXQhcrtt2XP3IjJh5ZGQ+5BQrbQzytH1EhKTqy/USByeTm+5J/SgBXP59ST8kkKCTpc1xhSfPvRdKPJRIocPnxCbhwNcTM5P8Ipz2UIzFtTQ4VikmG1JSRsxZtY4l4hU05qeulIwl4Rv4Ta1Q7Acjw+Oy9447kMtHD442DTwouDUZC17EPda9wps+Lxc3JvqJ0kSR6rC2jjvjNy8VpKB+Zlcw4o9PMJx5SytdutuFQJiGoYSYAiIW1t8Sf2URxXbnjLR0njcUrXtJkAcYbtrJ2EuGJHnu7hTXRok5bcnbkirAd6mJ8208PiT1dXBVRBFFA0FOD3MPU/xXF3qEibMvqRqVYbi4xi+bWu/nuQ9xP0pHDJGAm4OIFyK3aS5qgkO7vQ3aaLjeLwroi92iAHgvJvUuFmJW6aIC2lm3dySbPmlRVhoLrXS6tEO5PUkJy1TvG/3Oxn8d1qYSbpyRVhYiyJSYagKe3Jri/wJMP7mQ3XD1bk2rJ2H5iYjF3e4iTNvyXLmIeS74dqaWoHNLlzv5Lu1c1FMBa+Fc06V1+fNK3v0QB1cJdIWXP8qABReFLRdVIBANxCytKOFhMs87GVWG1OhJutc3Ee9S/cBouzMIV3aeLP/d4mcifT3L07sNUH95VFmW9rmL0ivIsEkkkqRPVwDmtNDih0ZE0DkF3p2ry+pw91OJ7fQdWummpnteJYkeH4RWVJABlFCRBc3iVZhuNBWR4RJUPGMtXGRPw32/CvJ6ntVWzRFBJUSEBta4k/hTVNj0tOdGzncNLtAc/CvIXptQo+nfr8JTuj2ukxairMblwxs/aowvfTa4q3ko2G3Pq+S8U7O9opZO20Ve7uQmwxGvbYawKgcgkYiF9fd8K+f6/DPp2qPrvSuth1cGxh6PXltQHSuWoNbapsxBkLhnaPuQ3MQlk/yXmxys9xwRC4dxZOzCSL2VxfJsh0XZSjkMQN3Eu4lR1naY8JqRjqICKMfFH4l1Y1PJxA4M2XHh+fgspaWW7NmUf2eS7XajpO01JiBZBmJeklMPEKaMivkHat080Pa0cjlgmt4sg+wyZizoCp2EszYBJvETWqJjfa6mpSOy60eVvevPMb7ZSEcsucojnoGa9LBgzZFzweF1fqHT4HS5NriXaKiwXG4mq5X4UsFto7hF8/EqXDu2lNT9p8TM6sPu090fEbbdkvPMQ7TBXWmcZEbbdyq6jFGJ2viuH05r28fRqvcfNZvVXv7PB6NQduKPDQFzqWl/EM3j4fSzquDt5Tw4tXyBI3AndjbTvWCmmaYr2GwsrXTcM3BcicLl1rpoI8uXX5JUj0Gft1TSSE7H+m5NN2wp7i/HYs/U5LEDUbv2XP0pqTcQ5M6pYYIzn1OQ0fabtB7ZTRRxVGzPeIP1LOANOQ6SdXqZBKLDETa3s6imVumS6sa0VI4Mk5Tdj8vDEdp3ZelKGo4Zg+tovdbmopF3ZpCTjorozXBpoe0Tkd8j3Gb3Pb0prG8WauaIAN+EOeYqkEupPiUZUZN1HfoXwrLRJl7yoQ2beSdIQt62/iq67TR0ulb2ZFi1Y1K4nGb3t6fCtbDjRezRPe5aLA96nPM8ZfhyPb3FmspKzSM3Etfbn/ANrRqPF/7VpQqmmkFuEBEXuXn0dRbV8Rzt+JTIcSkjmAzMjADEnHPmKiWOy8eSnyW7SNS9sZ3ONuXT4ekVdliEF5Dw4xLvFZDGMQpqzG6ipw+KSlpze6OMzuIdPUoZ1khPmxvd3ln1KdLXJbyU3qaeSuYawnZmHfdaio8eea4DgiIgbqyWTlkMSEmNyJFDMYy559yvUy3ZrZsckjIQ9mj4Wetqi1OLe2fhuDcN30HxKso5HqKadvE1qAZmjkEG2i77iVKCK7jLd8L2lkbfSSq5ad9zO/D1WgYgKLYzbmHJVOK5RkQM+4tzfNauCjyYLJJ8FWY8Mdf0+pA0byFkG25Ef/ANtfmxHfbb4hZDDI4iT5MWlu5rlBQpeHtszHTX6kL9KDuS4jckAGEziJCz2kTLg7nQsS6HVzQATSHGOjuIl70nmchHM328vhQGVxasp9HWRw05Rnlue7ouQQQyke7m5Zrl13N1ahVU2RNZFu9TJwcQpqWMmCCKUiZx3Ny96CrIOG0tPUGbVEkgDloUbeJSXwmMep5LfUKghNwZifw+lSosStfI3ezO5GxPJPh7SS9n6eKDC/93lzvknLqN/h9yn13aAO1Fs9ScUFawdINaJ/+qy9ZM0xC7dH+VMnG4gL5tzT2DVfIeriYqktjgI8xJNaDdlmrGlxp6en4TxxGLeIoxIiT5Y9TScW+ghHiZM5CA3Dl6UgKZvNcEmvufNXv3lg9Rc54Wwf/hyEKUtVgckoscEgxM2gxPb+rNBVlD1fT/gjKwRJsrxy0JXAUuBSSDnU1UQE+8bGImSqKPCCMgiq5Ih7rmuIkBZTwSNGZG4XZN5qfRl7QBRNLEBSZ/tXtt/Mn/uOjkImgxMCHq3R2kgHs7IQi4VdPz6Se1SR5FF2brKhojp2Yxl6LjYSUByq6WQwvlA9Yn1L8wq5gwGvmPJq2liEfEUiGHszimKYn7NRxtPKblYMZ7S8RbnVDX/yFgmGylTS1DhtzYXuLpRVN91jZ3f6n6f6VZFg9fhZ0oS0kgAcd7FbtL3/AOZMU2D4niUllNRTzyubkwjHcXkKKJszmIycSrJh6QGxkFxxhlHKZDluHpyT8o1GF1ksVTT2VAGQSRSta4l6bVGnmaaYjjjaK7wipL+RY45i0naCshndgEggihtz9A2ozpZP9moqi+SUDmINzFaGXxKotLNPjWVA0hUzSyDTEV7hdtcvUqsVCDDamQo2aGQiLc2iGWhnhAjOIhFuZZI4q6rp7OHLIPla6nYpiEtZCFNk52sxGZdV2SAtlOiG27XO34UjjMe5CWd1pKSrCYmz71xua4kP70DOvzXRG5x1SkG0ybK3LwqRRYfPXXcAWKznqgTI+opGLxvk/Uryg7E4piVXFAEccV723yyCIN9RJzD+wuMYliI0dNSe0GclgSRvsfMrRK7yuVaSJ2RnR6E6Mz55H0d4D0qdPgNZh9ZPR1kL0dVE7jbKPUTFkSrzpZBEc43zzQVY/Q1AQ3Mbc36s+kVbYDiEeH4iMkVQcWvUL25fEotBhceIUhM8wUssTv8AtGLe3wqr4ZieXiZ0yfJ71NUYdWSlU0mL1VRnyiq4xuy+LLvQ1ZBGP4cjGHxNaQryzBpKvGKsYoJ2CcGuvJ7bsltaKasssrJGMsuoV34clnmZsSRP4nxshk3CL3MmeNpyXWLb5Lr2OfUQcQTvB2EkdRkW93YTJAUzlo+aacny707BILiDblpck5N5so5E93eSEhPqydUBKutJCMjDpn/JRSmcX5IuIPK9QUifT1klPrHK4l3DltU+DtBKP7XIvpa1UIyMPel7R5qyWrNR95BI37I93LRIZgItY7Pq2qjhrGERyzu9SmcaSRsnH+aDJxouhh2ZswEJcxHcmm4Y3fhfqZVbZi2edpIgrJR7z19yLFqWB/iXZBbp1CyAKWTLJncRLn71GDFj5GF1vuUn26EtGe7xXI4CmiG/ZWgqJill4gkXiG21B/svT05zy05AV37S1TzqIhKy8BL5poLM73kESHlb1KdIl7yKgoQhLJjY/pQ6Z67SUqsrGKUmZhLXqy3KEckcg6tYQ+Iel1lRsm6O23aa7UjHXmgtMR6/0oDvH4buSmix65/pQTQhUQyxu10Zta6Bpn738KPQQFz79yVAYjFsJnwWYZ4gvgJ+ku9RxKIoc2MxgLwj/cl/0W6qYY6yEozbMXWGxTD5cHqyMNwPzu6SFcuTHqdmPJYUMj8UY52YZW3NJ6veouLUNRGEBkD2O1tydMY5qYTY3GDwF4oX8vknY6g6ghp5Tc5Q9T7Sb4VlV8GjbXJHw2lrJAGB2DhOdzXmI2ElimGtDVytx4TPQm4G4FKmwv2UxKQHIDa5hK5Nvh+cxyM9o56DltRow3K16F+Hm3U39SldnsQiwuvJ6iADCSMoiKRrrM2tut71Yy4bHTxhNFURzmXWEYlcCgVNO1Yw5ZXMPV6lMsdqi8eVwdllw4o7npAeej6eJl59xKmlw+QZSEMhz5Jr8ejfIHcRJxzEXWjpKf7woSq4GY2D9pHnvif/AKLNce2RvTk9oELBcS9jrKeOsZwpwfeYtcTD/wA1rTxZ6WTN3Y4j3RyA+0m+FZWvo+NFo271KrCqloyECc7QLaBdK5M/SxnydvTddPGqPRg7RONrZprFsWeqwuqB3Yvw3Jh9KyUWICQcRs8kwWOQ1EVRGbmF0ZCxZc3XnQ6SKndHqf3TJKGrkRI5mmIRPZK/Nd9hnkMuBuJv6VVbs81b4XijCxRSOw3ci/7l70Ej5yUpSJDwhGHCcnlqO8he0RTntko0E9GztwD3MPklUxtUFkz8IO/1Js+BCGRntFvSrnCM1yVDJOHKL2kqKgcPgNqhiEdrjnuZWFPjGzq6eawZ4k8Zi8TuI56+l1quzxU2NSFGcvClsMuHl5DcvEzdMlyfSdJ1znUF5HaKuAe2hSM7mDx+fuXq/wBn3aT2fFfZ3ZwGZ9k99pQu3SQ/9q8HgxQKfFYqlmd7dpj6VsMOx72iYHgNxAiXndd0nch4+j6D0n1Hs5HzzZ7XhWKTx1ssdRMBCRl37VpIpHJs9f8AuWDw2uaTgSQRsVoDeMjd/wAK11DjXGiH8NwIvCS/O+rwuLtH776X1qy4tZMl1YuMOeVojzLNZ7EJnzyZ/wCaua2aSYLG2j1LL1+frtMn6fhWfTY7MPVeo0jSKSvklkuLw92qz0sL5Z63Z+a0eNZ7bIHtHmQttUOmwWXFsLOSkkYqyM98BbSdvMV9RhdI/MepUpzoz/BcX5uP70zUwvJza5TZhq6d7JIJAPvEmSpppx5heA/3ZLvU3E814lL2yK37pOSLiNFd3bWR0dPPSgfCAxz2va25aGkxSmGEmaMwMX2CTbbfEgpaiCuPigzReFxLpSeaf2aQ6PHftIWMU9Ji2CYWz8b2qkY4ZAs2iGe1xVTBgccMwnm9v+K00dLxqiWC4L3DTf1eJZ6uxIKeSxwtt961x5cklqjLJ0uKL2aH5qcOUsbFby0Sn4UxCZjcTNbuVT97MP8AeXF6UxNjEZEWbrVQyGE5QRMqaWjqLmeKMi+gVW/7N0tw2G4lndyQ/eTCWb7RLknYKoZDBgO4je1dS7kPDOKcMOR8xIk3Zm2Y7qi4j5kQJmowE+XFHTwiCuZpH9sOI3sIdyaCoB3+L4lazZDnl02L9FGPZk5G62HyIVCm7OzQ3PmxfvWr4zD9SqMVxb2OpIGi4tvvXRizZZOjizdNhxwtmcOn4ehs4l8k1wfzKwqscCsDL2YQ10IU7R0cGIXOD2aL0dnBWzwnihOdY3ZWw55lY7iWWtqMKoxmFjJyHO0lYlRtDILTA4l3H4SZBW4f7Kd7s1ufULpbqQ+1OBBmk/FIw26rRYlgb1WD0dfTbQ4Nsglu1ZZ+qkApCsa34VrcPxAI+zUUZs5hrnb1LPK2qaNsFTtMyB057fF9KUUZ++1T5RC8ijdyu5KKfz3epbJnK1qzglaORLrExdzrgC5P3kuj18kyQmy5P0pW7UEo92aHf3O6zaN4t0OgNrbv8U3LIEJ99qAuJcIt1IJYTLmnSE5T+g3mDdkKa4j3EzO657OdvpJGNGdubvtVcIlKbB964XNKWF49M03c4jlktIkO15HNM+aTk3emrn25ZCloOrI1J2HbtpIf8qa3c0VzkgjZDvT5oXztubpQa5JeFBVjok/ltSIvypsCbJK640aj2CKRkv4JMLZZuhv96CWw0D5+JcH3pHu70DsMx8kg6dELbuaWfvQFhdRc9qQ5Z6bUFz8tE6AttQFjBZCeiHUtfF6U/HRnIW/MLW8kQyQwxEwA5S+rwrrPMbGgh2Xm9q77QEY5RtuytciTRyHJ33fCnYqe4Sd3bYyL1Aa3zF3yF8SfGMIwzPcXp8KGSoa3IGTJE/PN7kAGVQfdtTXenQhuHPp+JOjC0IZm9v8AmJAWMNG5Pk7Zk/hR2xx6vuIfCPSuHNdoA2D/AFEmmJrC2uRdyBeQpZCkb0j1Wptvci7kkFg+LkkieR/PkpGFwxVFdBHObhE76kKAI8MZyFkIO/7lIHD6kteAZfuV3aEZk0YcIO4R8KaKZ/MxSsCmehqLs+EdvyTXDcebOP1LRsR893JCYtUbDBiH6UWS2Zxh7mZE47tU/PC9PITN4PEKa6izLcXqUlB00kcMuZxtKOXST2prqLJ3S8XckOdwoAuezElNS4kMtZHIcAge2MBLXLbzUc6OWRyexufShpMU9nAYzjYwZyJlKPGICDQHu7tEKKvYcpOqK44zhLI2cS9K50q0lxanmwmenejjKoORiCqJyvAW6mH6lUvn6kITVBHuTbjonDvyE8trpB71YUN8O5IBtud3t8k4XvQ2sT6vyUADJI5Wt0j3D3MiIbhzYHs6bvehtFOXHweHxHs7xVksACa3JwXRyHn4k77O2WbSMSUtO5HsjtH0pcIBi7XTb8KLuRFGYlqDoTF/JMASzSRPtPNc8WXhQAS59SXV5JWoJZ1Dou9yFy0QUK5xfPJJycmSH37l275IADc3kiIm8lzu1S6eSAO6W5+Jc6km80rbdyAEROPJdS9/iT9PRnUaszkI80r1KjHYYYXItUXD+SmexmL52OkVLJd0Oo7hejRDt6dUcMNxbtoin/Yzt1a36kXs5kOrPb3I7gajtNWPTtmDWj6VK9ueQCMme74WVdwzERzB0UUjCW93uWYDpVDyGPO10dRUNGGWe51H41olk7ESbuuIWM/1Mgsu+zWJPhtZx7LzFrQHwivTewGOb62N32nJe3w5ryrDaiKGImORhz5+9XOG41HhpkcEoARbn+JeP1mBZ4NUfSel9VLpZpyfB9BR1UQkIPLGOfhU+soQpwjeM2MpntAfMl4lQfaBPHUlL+EeolyutWjxH7ZIKjC6CMKaQK+A77xMRHNvEP718Xl9L6hSWh9/i9Y6dwbmzX4kUuGzHHVx2cN99vUK837adpn45RxHybqJlFx37UMXx72r2xxl9oBsyFrcibpfRYDGMQq8QqAkqZHlIQtYi8mX0Xp/p8sfuyeT5L1b1RZVphfBbh26q6EysdiL5KeOPYriUPHeMDEv+H4VjafEDpasKmyMijMTcDbaeq9A7F9vMKjm7US4nE1P7dDfSwRNcLH5D5L282PRXCFnzWDPPJ7HOjJ4li1ZGf4h2i21h6VEjx6eN89Cu27tyaxTEHrpSJhe3O5hJ+lV2vdmu2GNOPg8+U5beS7mxCKqAZfZwAo2bP4lUmTSGRugLPczOhEnHTUlSjqS5OTJFzE308lwdr6dTIWHQWdkhF8u/wDgpZqlRKOskHxt/BcCucS3yMmeoRbVR5htl70JIpyaDnmCQyLW0kxJNdyyFEItnq/cg4e/nctEkcw0knxp7dXztTZR689quwOCVt2SVzj+9K3zXRHd6kWAtbkn/qRSwnHa7tZm1zIzjDhEbPuz0DxIsANSudga1LpbVCXlmuXP6lAHbbizzRFnaOaTbue1JyceW5ACAXJ82Z9yMYzt5OgGY+5GFUd2roAVRG42Pk45slFmPN0pJnme93uSIn5IsCfQTfikD946rlTCcdTBsYRN9LtVDjmOGUZGfcKeqcQ40sRBHwyie76kILNPQyPNDGzbnba/hULGI7oRnyut2kqQsSqL72ksy3bVKDHDJiaSJiubX3q74Mq5sbqKW2AJ9bTK3+CjPMdlme1lIKuMqX2YGYor729TKERXc2UFBdyG21IvJIkFnR6vhRDJaWaFJACudSZI2hEGZ7pep/hUVvNHcchaupIDmL8XV7rufpSPLIeYinSj4YgcjXCPhTI9Wp2iqAMY3kt0a1vFmpElKFG4s5xykYXNae0VECZxusd/hTdzlzU0AReHNEZMTZ6kXem0tyoAtc83ZkKSXi7kFiXe9cS/NapASS63NJuaCDi7cXmuEW7VF8KCqEMx+t/4pwaqeMs2kcf3psBcrmZrrWuJCQnYJ5PkSCSVHiFZYRtOVobefJOw41Xxl+HVygXwmq9hTo7S1/pQJl044NiGFQGdVVRYyRvxil3RO1217uaaquy9bDYcDR14G1zFTHft+XNU7809SV1RQzDLTTSQytykje0lVhyNGLiWTtaSHW7mrH74kqBEKyMKoRe7e1pfqQnS0dVccE/A+CX/ALkDsixlLIcQA7kV2wfenwrpYXIJbyt2252kJIgwmsmm4dPTy1BtuYYAc/8ABNVFDWUo51FPNCLv1SxkO796A4JsePSU7C0bSDb/AOYoVfWPiFUc57SPmmCG1u5C5XIsaSRIpRjKQQNmK512aPhmcbbhbkmoC4cwm3hU6vFhYH80CZXmTELadP8AUr7sbhYYpUVTSYvS4Twob2KpYi4vwjl3rPuO5/mnIpjhPMHtQNqzV1Iz0sFK8eIRVRTRkR8LaUL522kmnwfYJxY2F/VaUZiQl9SzXtUnrRe1S2/tHVWLUlVWLV5OMEtWc4w5iFz3W7vCmPvOo/4n9KimTkZO+STk6kr2kl8QqJhseR7fhTRSbcgbb3+9CxaqfXYk9VwnfhEQNa3DjEP8EUSNYdUSYXWRSZ2F3r1qjp7qGCV5Yy4oX7HutXjsRNxLze7/ADL0L7PsSOshKllBwivshPLaT+n5rowSp6nNnja2NKFOxd937kbQ9OTblbR0JwwickbDFna5F0pXRjdYzEK9LWzyHJlcMNrFp/JV9VWBCXL+St6wjm0DaPyVJVUehObvd3JPguBHLEmLmFyOOQJm/De74S6lCljaPnnchbMX2Pbb4s0XRrSH5o3F8/CmCz8k7DNcBRyHtPlr0pkxeN8ny/ijYBFI6XGb32/NNiT565W+lE+Wem1TsWPw1Rja7Nb5K3+8ArISOWKIDi3PLFtI/qFZ9pGLuTgScMs22kqUiHHYuvaIyC+M3HLwl4kDzXc81AqaiUpcia+1vChjmLc/V9XhRuPUsTK0M8j/AIJopnz5vp/JKKsYmydmH6k0cJi+bHcKGyUif95XbTZh06hSLEhk2XuoBFbpk/1Eg4m/N2uL5KWwUSUZBMJavuTRxsMWQNd5pppmEciDangJiDTP8ymzQaCa1iBxcdVyWRyHLS4fEnihuLM+lNTU7xgTs7iPxKwDo4TkPIGch9WfJdqJN5M7dO3mlHWBYMUmY6aGPd9XmhOnjz/+4Eyfw9KAG+I9wt0kuz0sWIQ8OVuW64k1OJx257S7tbV2GYiMWzYv3rkyN+TrxRtGMxKllwOtJ42fgHdtLpJkxsmhEwzEB5F4oi/6Lb4jSxYhCUMrfIh8JLISUf3HVnEbsYy5b/JYOP8AI02/iPjikk0YUlW9rh0a7S+JNRdqsYkcKOKs4QZ2AOTCP6k1NHHVU/Ejz4WfV4o3/wCirZqXhw3X/ig+o/8AMVDs0SQ9iFdXjMcdRUGZ99p7UWHyBNUWHO1LFldua5VxZkWb7kQCchZAzkShMukaCWowsgJoZaj2jMRDiMNj+q5NQk9xS0z2S52va/Uox9namGminc4hGRrmG9rvzIsPwueasgiCrpoCN7WI5mEW+pV/6L/9SbDiDSTEBx2C/K7uSrKMJC0Zrsk1UCBPLGDiUsbkL2vcJf8AolT4hwzEKhnEenielWnSMXdkX7tnGklnAL4Ae17X6fyqvKGSQiyB7m5j5K/9skp5RqKQ3Ev6XTtdNR49Y4RPR1rN+IQ9Ll4VLj+jRTKPDaOOqmyllYB7/UtDiuE0FRQRR0bGEoNqRncUrv8AC3Jlm6kZKOrLMOEYeFWtFiDVEWmXFFtQLxKoU1RVlf7RPh5lFLkeT+aizTFMTuf/AOpS6wWkMjd7k1ww9hJ9Lr+pZydDhyRbvyqTQYhUYXUjPTSlBO21jHq5KNY/uS8OSgtNxdxLTAaOpxjGKejpnD2iY7Q4j7bnV2VPTYTSHPFVvBi8E5RT0JbhIc+Yks1QVjUMwygF5t6vC6fqsUaoiyemjCW+/ij1fSsJwcn/AKO/DmWJbfZ6Tg/bqtxaHhQO5SRtc4eL5rR4b9p0uHiTTnaPzXhkeITw1HFjkID9QbVx5jmfWR7ifqzXkZfScWX5H0/S/wBTdR00Vq+T6Hl+17DKoAGar3l6WuVTU4keKdqYnjdzoyhsYvi5rxSimCGX8Rrx+fJ1vMAx6OoqRzlkAoYdlx+LqXBL0rH06bxH0GH+pcnqM1DqeD0MsDk9ZB+9B9ymMwZyEJPoygv2uj++6eysCWnkpx2i/jcuStJcSMsepaS1ylCMjtHdz714cseeHk+vx5OiyrjyRKzD+DtklkIhbp6rVDOGIR0aS7u0Uvtd2ij7N8DiQNUcbnvtJWOEiGJYbBWBG4hMF9vVkKLyQxrI1wZPH088rx43yihCEI9WYvfd4lHmp2K9gzC5aCtrqOjDMm2+olA+8sPmhGTO0PhWsJTl7tTkyxxY/ZsigCnlhqRAw4sHeWfR8Sj12GyzSbGMyfa/py9SuJsUoiKwM7xf09Sm0Iz1ULSQU5SxHdYQh1ZdS6+7OHLicKjiyPTYxFR2brhEsqbd8Kj0HZ+r4xHPA9gc7l6WeH10IFIdBKEQtc5EHSsbjnbiKlhOKjyOobbxPCK68OfLm4hE5Oqw9PgW85kOXB45pCY6eSmL/iCz2/pU+HsW0NKNW0nEskHp6lHwH7QHmYaev2Sjyl8L/UtDDjDRkTsbbm/ilml1GN0T034mdbqQx2k7G1dDWhUm90VRBxQPwuD9KxH3bPHNZxWKTO34V6R257eQfdtBA5wzjDTsEYh1ZekvpXlJ11WNQNWeYi76fT9K36NZskfeef6lk6fBNKErJJjUd77hVViPEGUuIzXOy0dNiVJiQi0+UM7+Lwqmx+NhqbA3Wsy9LFcZ00eF1coTw3BmdlJ7yZulScPmOOYjDyUacbZCUzCJgp5Tc47hXpS+B83g/wC1WSJaqSTSTcKZMjsAWO4c/F3Ky+8KS7Nqf4S15qu0F/8ASueJ6eTz5scrKe2XIDY82bpVhUY1JVYbT0ckQRDA1l0W0j+rzVXbwxvjyIH5p2qp3p+HvE72uYg3Kmk/Jgm8d0A0lrd93qQbUn87l1hHzuVoxuzl27RIBdGIvy6kQiYnbohsqK2GxF5O7aiKPT4k623ltTrC3c25Yt0d8EmRwjt5t+pdKNO2vnqkW7yU2a6IaIdw5pONrfCne/PJIha3N2VWOiLLGxJp6fblkpxCy77tCRszPtJladG43er0po435Oyt7fJAcLW55K1kMH0yKnhulw3VmcLEKY9lfK5WpmEsDiQ+G6XD1T5i4vk6afq+JabGDjQNiVu70iiKR/JCxPlnkggRblwR/KusVpd6T7nVgcuK5D4s06Q++1IRZRsFSAu00SEdyMStuzZK650AC4snBLcOiR5edqGMbj1LagoCaslqH3m5C3JKKG7m9q7wwhIb+q3pHqQHI5NYO0fhXWeaEZRxiLMzEY8/SmXkcrmd0TDc6cGHXmgBsI3L4lJhhC293t+IuldKSKENMjP0+EVFOR5tXfkgByWotLKN/wAxdSa+b3IfcySAFtSHcSXckgBNySSSf53IKBRfJc6hStQBLp8UnhYQzYhb1Mn2xZi64/0qsTn+ZL4gWX303dE5fU6YkxaeS6zKL6VCLrSLNFhqO1GQyEzPcmkUxAUhOHSm1IEyOheSIZGdiufpHuSKntPJupMRzSRmLg9pD6WSeaQn1fcmgJ33LUFgsuJsN1PFM0Jl73a5Vwkn5ZrqYR4jlm9zj4UMdLJIIuwPY+eR5bSUL/Zbr6LGnKkLA5xOP/fOINh5v0+JQP4Joieyx32tyFCPzVJCbseXdUIkAiXq7kUoyR2597XN4lVGYJE/Uk+Yhm4Ibn5omkPvd0wBLMX5Wp3wFftybYPmuAWuboxkATzkC9kANFJoOWd3w+JGNRJ3G6JpG5OzW+lEIwcndSwENZJfyYrfUnQrmt3x/pTZwhIROBtb3JooXHvBGqC2STqoCuzC0e7RN8SDlkghheY+Hfbcyat2/F6kkkGwZlGJaMyD4V235pKyAX5pdy4Qskgs43VquhHc4rjijiK1uaACKFh5ZoSjt5vaKPiHtfP5IimD0XElYDTRuXJrkhjPbo5KVETRkJ2flVpTYxGLizxMPxCsXka+Jrjin8iFQYDVVxE/DeOJn1IlbxUIwhZGz6fzRj2gcQsvcgd7rSQPjHGfT9S5nOc3yejjWCC8gnG+fJNGJ87HTpYgMh6M1yX3g3hZiLLpyU+4f/G/sZ1t1BxStu1yf6fSpHtglbp804E0ZDm7MPwouQ1CD+yDw/PpRDGxFqDfmVh+Hbk73eLaieOIRJ/co7hosUWVpU8YtlYxfElDhsNQWbxsI9xKy4cVvK74VAmqnjOsbNxEG2a9Kdt/Ep44R8k37vjjcY3Zi/cuFh8RF4RLLxMuwScSEM/Ew7k9pclydKjBx8FV91nCeYPt+J+adko4ybMw6fepj5EWqExZS5MntKKK2aQBIWBnQRWCBHJsEuZZXEKsLWEuVvwrhxgWjgxC61TOZ4m+TOlG8x5B1eHRSocHkkHNzAFbcMBLQGG3xZLtvvWryv6Mo9OvsoKmjkhm4bbv3JgoZBubJ9vuWnEWyzcGQ8Fs9QuuR3WQ+m/RmuG4u97OnAyFs3b/ANyvJoY7Cay4VXVcMYhoDDbtYfNXvZg8TgR4qhvJHcEj7GcrkzD+IYxhlz8Smx0+7iZslIqPI7FS3MPq/wAETUIEeb7iToZw93Nd4mpPk6y2OhQtcjEmHxkGjNyQDh8VvLcKlMXEAssiJMyZkWj/AMkJv7InBfQ7Fh8JQic+Qi76Fmq6sqKSOrKONm4QbbhbaSinVS1FR+IZlkxCyhy58Umfq712xdHnNEyppY8r4Xez4kEJPTsT5fi9xe5MAR25Zv8ASpQjt1SYJUOw0YTAL8Xc7Xc0UmHxjrfb+9QyhbPQ+r3JFTvZlftU8CGp42jPJnYkTCwsLubXE9r6dKFrRYmSObiELO1os1qCyY1LT261CimIj0PcmdEXEtHR1TFQu5EO1kISPnq+1OaW55qRgsTZJJd6EtroFQV3zS2obvkibkgkRZp2GnOoOwGuQALkQt4Se1S2rPY2JouvK27yQFgcb2PixhkR+om3NkmDK4s8kD7izS/MyACH3IUX+VCRbUFhaLvvXLtPhXD6UAOBIw62MX1IuNtFsmHW5NdI6IdS3ZooCZXVhVlWcrMwCT/sx6RUXqXUkEHLf1In5oSS8SCzrZ+FJJc0UgdSS8WqRdCCDnUurrc0JIAJuaT81xdfmgsT81xL5rniQQdHPkpVeLQhFEPc2q5Rw8SYXbpDc6VWXGqTy+lkDb5IzchSu0SIbLV275IKO6Wavu9OSFIsySufkggW5Jd7km5oAl4biVThdSM9PUSQEPiB7Vc4l2sxCqoSpp6opYJG6Se5Zt+a4ix6ocqI3hmIDBxL4k247R13elTixQ+KzuEZ5BZuBRhqLTE2DcPuVCGuluanzSNUUY5m1w+FO4Z2gqcJqQqKfh3g1rcSNiH9KCpxaSugGAwjEeIUtwgwk7ujgLZAlHvbpQiNw6M6cKN8xjLaWdql4rg9f2bqvZqyM6eUgY7RfR2fpdH0VZAaMyfk5fStfhn2b1uJUVVO1RAE8UDzBTZ3GeTZ2+51mQzImZmk6vE69M+zfFAj7QU9PxHMJg4TlGG0NquPuMptpcHmh4fPwjPhFaG5y8Ki2+9ei49gpdn8Uno5Ki2nqbwfTcweZCvPJoXhmMH8L2vok1Q4uwfc6QR8QhbNt3iJIehJZ2aj5UZxmTO4kIPqQvcJK2wvEKkZoo4JDEYz4scQvdaXnaqTjPYIeEVo8DrKano7zZuOZ2mV7Dm3hH3N5kqRnLwa1/tQr7zaS32d8ieAm23sO7JXlB2go8QpBqQnaKJguPiPbYvL6kmqqnimzELvc/D2/pUwMUkHBPY5JLLZLgGzwv1XF+ldSzzgc7wQyeT1r2i6jCVnYgNrgkGS4SZU1bUPN1uNqyvZiuqJI/ZpH/Ajb8O5un4VdvI8bkz9S6lk3Ry9rRiOFu9gJMSwx2jyG70suPUXcvCl7U+fqJINRg4WEi0u+JEQsQNzSKR8y9SbInJOw1FwXFs8tqcbLh2uDXdxJQ3kdnUm5ScS0ytSFRxh+SWhd6EukiS8OjoHqISaM8we0nTvDuDiaiXxJli25Zpxqq4LHPb0oJo5c27MkcVQYlobiKBqe7VnuRhCwjq9ydlUSIqxvG131JwRik1baoxC2WmaTZ3J2RQ+9KfNun1Jp4/ypcQh0CQ7fSnQmuHV7UxjFrltvL6Vybie8k847CfJ7lw/koAigPEKxtxKVU0pwxxSdcXS0g+abPOPezMBZdSj3cYbXZhIXu+pAD/tEnJ3uH0kybYmu0Dn6VFL3swomK3v+SVbGkZ6kpi3d6YxLCYMUptcwl6WJJie3V06BPl8PpU6lbmNcpMFOSGUHImfy2oK+lCaHjxv+A/L4PctfitGGLUnCF3Ex2sX/csSBS4TVFHKD2O+8SXPJUdEXaK99vPO4UmzHfqPxLQ1/ZeoGhCtjic6OVrglF+n/wBFRRZQzC0oOQi+4Fi1qbJ2S4ZoqimKCS8Z89JL9H+oVa9m8BObFaV+JGYgd3wll4VQ1MIR/iRHdEXL1MtLhXFp8NgxDEa/2KlztgILTml+kfL3kkv9idx8FdV11GOPFKEHCgK4Xjj6RJFURw1hEcRtcRkIEW29a+pqOx8JFW0eCTVUB0jRGNTPb+L4pRy5P7uSq2xDDuKDUWD01HPGOhSOUt/vLNUkTJ3yZqkhMXKRtzC9px5qU43EMkW0m8X/ACTuPRzjVjVA1xytvEW2pqkzmDN3sye3hrVGT/Y7WFT4tTC8jtFOG15C7i+L3e9UNpQno7XD4hJW1XQuRHJFeLlt297Kn/Znq3T4VlNOJvF2h2UjkDPO4e/RBd+H1NaT9KdCseGUsmzF/CSikVxE+X6VHk0Q7HNw7myYrvUKFA3Jd0JFDC8Xelb71xhXbbRzUgEw6oxG7uQCT5oxJtuaAEJEKmU8zk+TZiobyXcmZBxHuHVTRUZal3FVSU8gSg/S4960+C9rMRoayqqQq900PCcx8uq1YIKox00RhXHdk20Vx5MCmqo9np+ulh92xrO1mMFiVNSyHI8k73EZLQ4D2oOnwanjCUwlALHtNeZSYg8zZO1yfhxg4YeGAMN3MvEuefRqeNQO/D6tKGZ5G/J6DFJU4pUFG072FcTR9WSo6YqkqyWiCViIsyc/hb0qhpu0U9LUhKA9HhzQ0Paisw3FixCnsCcrrbmuyzRDpXD2lZfUo5Gmy3rBlpZcpZXMia5tVfYD2glo8LIAOWQdRAeJkIF5rATYxUzSiZlcTJQ4tUCZO0jiT+lXLpd4UzDH6ksc7gbLGO0GMySS01TWVEF7WvFxOofSqMuDGwg+Yl/j9SPEsSftBUDLJsqMhF/fk3NRZhcZuFOO4eR+pb4oQhCqpnH1eXJllvJ2h2anjsvbMifwltTtNjFTRxZRncPTaXhUA5GG7N7UBTGVuu0Vr21Je44l1E4O4OiQ8xyHxJN5p0KrqY2cyLaUnpbyVTLWEJDk93+VSYaoJiyfaq0iQs027kx18tuXS6HUvG5eSI4+IRPnb9KizVXDayP6SVJA5/ojTj+IWeXNP0EbSETO7j6lFIrualUWfG5d3hSl4Fh/7ETxp4y0vf4bULwt77viUq1srslzTPVt2a5bZ7TjAhx5wnzUylkijlCU4vaKcbs4s7c03LGxc01CLxkR+Elfkx9qdMZkyIydmcQJ9B9K70sn5RAiKx9xKOO18rlaOZ+1hiTinRzJNCLEH+pFHlmOaGOLFqL2snQm1Fk3w2JHFGw6us3Rvj2vgcLJCQ7kTdyTFtWZ2it78kNrkiAdubuiIe/xIAF435Z3JW91yTk1uWSTZWlqgq6BfMdM9yJh7nXLviRfwQKzjiyG1ss8krvftTNRIedvhTRE3Q3UkxOTplhYtV0+nN0h2+a3R5k3bOHHsQWsJZZ3Izk+abbLmKozY0Y2om5Iuq7NCw2qyQvc64+fLwrpC3PVLuUDobPrtTjCyHRCJPn8KsQ5a3PJdAdyABce9PxbT9SgPogWuWq6w6J1qdxYids7efwppy8tq7jzQh225pHJcOgWimiJxfJIS7kAJIdtyW1J+SAEkhSQVQSS5auoASTckK7+9AI4iQpF0IAK7vSQt70VrlozPcgBXWqVQUPtTSnxLBD+pRyhkFiZxcfO4Uoag6cswSaAtBwuLLJ7lDqqEKfUSchRx4sfjBi/eo9TVHVW55CPpFSkwGtRLQkXEuLMmuQjkull9SsByL8SXJ+n0p2SqOOIYI5DGISuYfS6iiVuqSVAwuos2zQpJJiYXhXRzutFc/iusOiBBBGxEWrCzJCO7M2e1CO0SzZy8vcilm4jC3o2oAT7n0f8qV3cg6kKAHkNvyQh1I/FkgBXbcm3eSV1z6pEVvJDdcgBMTjdkbj4SSErkkQdToolhXOhfJdSQISSFuaJAAXdPqSHq7kvHoiIu70oLFruye4kV1pCzs1oobn3Ii+W5ADrF5JNt8iTbEwsiErrc9qx1KTD1zzRXPnrtQDI46tuJl0Scmd87RU6gEMzlzdE1Q5c3dMENpZ5NuRDnkWbXI1KseGbaNrunRqjG3v+JQm6d3T6kcW61n6VNFpsn+2OPN/0p0Krd6hUDTPTMk+Fn5lDSNoTkWNPVcO53Dq29Sg1UzlNOzA34jCiKMx8Dp0Be7VlmqTOq5zVEqimcqaJurS1Srju1zUeGFo2HLvU+npTmu9LeJc85JHo41JoaLJNvtLmp8WDySFyf3qZDgJkWsdyyeWCOpYZz+ijt11dCeXJupapuy9w6haSbPsq8Zib5ld4RUrqYfsp9JkS8GZEdqTQnNILAKu6jB3vJsrbeYpuCjOnlE7XLTwrTuRox7EkygxioPD5oIwZiJ+dyiniUt+WUZb7drqf2kj/APqFO7s93DLISFSHoz4esYCLtqVi6FJUjzprI5uihkxh92cbbfjUKbEHqLs2t9KsMRp2jiJ+Gwhn1ZKrhpXmAHBwIiJxt8QrpjVbHn5HO9WO0dPb+IbsOfL1K2jhttvdtqhzSNCA0zAF52i5ZbmTpSWsIaac7VL5NMfBJDOY9dwtu+FSHEB1bPytFDR4gEMUsbhsMCB9P6v1KPSYg00Qs/WPO5ZNM61NfZIcW5a2rgQhIYA+0TcRcvSmjrgvyZn2+lNlI491viRUguMirr6VqHF5YBlCUYZLeLG+0svSotRumI9bXfxKxqKc8QqpahgALn1EdqhmLyDKfTZltXUmeXNcjUIhxAd87G67VKYQLUNwqEGdpP8AxU86V6cANnMbh1VMlAWl5pDlll1IwJ+bpGVoFoykdEUafcXi6tqKOn4gsbs9qePIYJTs7hHmpUFK3s4P4svNFjS2kRHp4ybk6belDLvVs+HlGF/n70D0p8Ej6hFtSzRZTxlPBC0lzu23pRnTgOj/AOKfw8WKE3d35pyujtaKXLYbOLEqIrghjC3PxIhFuXiUqIo+CLu7ckwZMRckBQ1MLbWbTJkoqcybcziPchLK/L3qfU2DTk9rkeVra8kEkWs4cYg0fVlr9Sj+rJ9yF8/F/UldbogAkkmJyZD8KKICbkl70cNPJUXMAOVopRU8khkDNaTNqJIKsBE21Cf4ZZE25CxP5oGOEVojnlu9KVyEI3ISPLa3NIhtLLJABeJLqQ7l0OlSQcYvc6Nc6uSTjp3KhpiuSYkP5WQoEOrv5XTd3zSU0AaSASu5p0hfuQVZzvXErdETC3N80EnLfkl+V1y3XJ0UeZHY3idAE2mFqeneR2e4k0AvbmzPqnKkeHbAG4vhSueF82fk2qCSGW4y9KQ2ExZvb5aIRJ7tETc+SCgV38zrg5rv5XQWcSSRdyABS7+S74dq5381QHf4rtzkOWVvmuPzXGJxfPpUiYXSSOnEimHLpz800ihy4wZ9OaAZMrxcjvy7rU7X102MUoT1M8k88bDExSPcTM3SKarI344+l01T1DUryxuzSi+1UShppIu9pP1rR4dih0cMFR7QFHw3YgGJ97/UsuWWXfmkI7hR4G1Zs+1nbwO1WJRVclJHTyhC0Tl1Xv5+5Z7FJpMQqDqzNjIsryzuVd4e5E20kC0rwc/il3KXSVUVPMBnEEoC+okW0kqqojqpTeKIIr36R6W/Mgqyyw0sIqsCngqQjpa0N0dTuIj+G1UI5kdjNd5WqUeHyR0YVJs4xGbgxZbSy6kADwwJ7JBLLQhR5JDGqOFxBi/7VoOzeHy45UjG7Nwum4+lMdisBixyrnefWKFhIxF7Sy9S9GwfsvSYaEoRO4D6iO4XHwraONv3GGTJXBAw3CTw+EwN2sPw+EX+FFILxtq25WVJfMJ3ZWRtcZF4U1MIFdnnct0zEptPqQdKmlD1ZKLJCY3Oy1sgau3JdyaKN7s70/7G/s3FY2EM7dzpgLiBtYM/em3+FmTbEHef6UftHD0Z2QAnL9PehK0k08j+d37krntzFA7He8nZuXhFcbPytTHEPPm6MKgh57vqQIlU2YmJs+34lMMoyiHRxl/pVY1VdbnkKlxTBIOTOghoK75Lr7i0QsLFpmnRjt/7UBY7FS7b3kH6c9ycGNu901aw2sz7lGrao6WMXiBjNXaFWxaQxwXZmBF6rXXKkqalK/hMQ+ESdZqbFq2QcniYdfDmKi1NdPHsd3EfiU7jWMlVWIRyTHnmIk/SKYjrrbmZm3Na9yDhvVRA+gkL9KampfZybPIhLdzWTky6RM4l2gSR3eldEZRHJ2YviUKCEJHzZ2u+SsAJx1fIkN8CocAnK5unwo2F/NNFJ3ZJwJreazbZqkh0RLMXHpUHGMHbEKctn448i9SmjUXcjdh9K7qQ55vcs1f2btQ/iZrAO0kmAyy0VaEk+HExDwM+h012iwmOGYZKd45YpWvhIHu08iVtjGA/en4kdoy5eLvVPg+IOQ/dVRwxiI7WlMdw+67yTa+hJ2UcUh05k3q5iSEyYi0zt7hLuV9i+BnTmUbxPxYuR+E2/wCqo5IXjfI2tL0rFqjZOy5wbFI4aCWKdwtzttLydB7ZRU7h+JIZM1u1u5UxKXhmFliRlkbAA9ZEmmS4osZsciqJRBonAe+QjUOauiGovjPnz0WlwrC8MKKXD6yIgil6KnLeB+fy+FZrHsBquztaVPVB1bgkHpNvUKt2SqZcWuUQSB+LEbaEPeoGI4aEwceB2KXxxi672Z7SNgshR1EftFFJ1h4h+IferbH+z/tVAWMYVKEtE24xF7TD8qq9kJJxZjz3PyQ7k7PYTCYX7uu7zTD7hXOaiHMbsmRNySEVqMK7MhCIS1eRk/KIX/SrSsHOjNeHP1J2AnjPuWjxjsu0kR1FEFkoNdNSeLL1h7vhVXhlDFJGMrveXp9Klw5oXcrkiTCGROwOBd4qMWS1FbQ/ewB7Q7RVItYEpbRJvDd/1VDWYbNh8rxVAOEo+EvEPqFJx0KUtyKRWpwITkHNsk2e1PQTNGBM+0uplmy41fuOBRmR5aClFH1s+b5IgrCjPNmb+Ca4x3k/qR7jZ6/QJCQ82SEdyLjd9lyFpHItFRkx0KOSSIjbpFD7O489qlBRy8K85GiH4nT0VG8nICMe4iWW9HVHFv8AFEOGSOESzByRUcfGmzbaIup/3W8hCzswoY8PkjqBOxhYVPcTNnhlFq0Sq6NqWYTiyt6bkFNM8zmFQ7lpaxKwlkixKkBmt4pPp8JKv4clLMUUrWm3JQuVyE7hO14FNRyRtfoYC/5lT1FQ8hZdI/CtRCTWFy3LISDaZenNXibfkyzxSSkggG4ss0iLhllqKXE4Yi49QrhE8hk7vzXScQ/7VIMeTGmP3o3L8IfmmrvkigsNScNktrAJQ2zzRRyPG4m20u5GoF5WVBxzA+aIpJBMTv2kqY8QqC6zYv3Je3TyMO/pG1TqVvIm1cjyd9wt6lHKR93hUYqg/O4lziOXPaRKtQ2kPMT3av8AzTsM34o55fmULq70Qlbz3KdQ2ZdGJxjrtTIybv8AUKgBM9251IjqLXzy2rJxOuGWyYJbOdqXG4g5NltUMJiJtUQyXclGp0LKSuM1uTtclxrtXUW61d4lvkpo0WWh/jOWiQyOWnUo5SNpr/Nd4j5D4RRQd2ySRH7hS4jjz/cmCJ+aHiP5o1B5NSUJP35ap24PV+VV5TOPS66xXdbI1GsxKKa3l1Jo5GLqe7JNOVty56fJChREsrkGRDb8SB/k6VzEXpXCK7vVpGAB9PNA3zSLkhYn/KtIkBfNJxXVwtzIAEc0mz3IrmEskmK5BITDuzySEbWXETD39QqDUBiuTsRWnyTbC3NExPHqyDP5EV5jIi1581xsu9khHTRLp5r0DzjoRyFEZsFwNzL0rhZRlln+lLiIe9SAn5Ln8V3u5bkLZoKCSQro80Ac7kkSSA2EhRJICxIS9yJJBJy1XlDNHJEDAwxELW2+J/eqTvR1M3tFQcrAMVz3Wx7RZJrYovrbWFnNi+IlUYjw+NnFkXnamOMZBY5PaKDuQlqANwokNvknCyHRsyTDUFJy9ySSAsSSX5mSQSJGgSQAX70hS8SXyVIDvSuF1aNtS8SVtyGB1JJJDA51LokkIpGPcpYHDFIV35pcP3osBJDu0ZJJUARF3ZIUWuW1EIluUgNuOiQ5JwhdDbr0oBCb3Iuls8khjfub8ydihOaYYwZzIuQioJY18kbRmTZszrQdnuzb1V0tQ9kQvoJd6tazDaenfNo2tyUdyN6layXJiHjfk+1K20dGuV1WQxE5bFBenAuTWq/JNkc43LX3eFN2v6UR7RyQiT2vp4lBUQukc0XEcS+aEZHkAmfLaiAXLR3YUFCu6lZU2HhNEFj8+YqE0dxcOz5EtRgNLSUZgUsjiZeoLrVhllotjbFDeepWSYSw8s7iXI8NeM8gd7nXqNHT4XUMITuBZ+Io7LVbHgOETUU9RSRgZB6X6l4s/UlDho+lh6TOa2TPLKTD5YzFjZ7e8VpIuz4VTfhxuYtztZWeL1GH0+LUGFhTFfNGJNOrSnGSlkvglKI+l7f9Swy9VJrZHZg6WEXUzL/7OtxSawwIOYkyvqTs2ENF7RPlBTi1zkXTarAaqMvxKs2iES1IvEo+IVR1nZ7F2d5KeCEHGOMm/a+l1xSzZJ0j18HTY4W/JY4dgdPJwnOByA2uAh6XVzTYDEJ5vGw+kRdSOzQyTdmMLlljacuAOZRN0qRXZ4fCJubEB5kHqXz2bqcjyOEWfZ4OjwQwrLNDI4LBaT8MRMuaiz4C8gFkwj4WJY3FftG+75SjGNyMfET3Krn+1aWSkM3Yy8LCT2ruxdH1cuUeR1Hqfp0LizSYjS09GfDNmIsvD6lRv2go6EcniE6gn8SxVZ28qaxjZ2a11n5e0Us0mZsAiK+mw9Fkr3s+C6r1aLn/AMJpe1uIBVVdLO4dEZjtfvUbF+0UnDFwYbsh2iqCvxpqqgCIAYZbyJ5PFl5KsiK0iN3uIV60MPC2PEydTNvz5JVdXSVh6pqgm4Mpa92ilUUgYbWDUSRjPwt1pdKgnJxjORtpm7k45bWXR9Uce32S4MikKSR2IhK5PlUcQ+TCXqUMdocuXNC5aZ58/CijRTos7THLVrS+JMTU8skNRLE2wAET/eooVDxlru+Ek/8AelRHRT0zF+FLaRiPiy6UqY5ZFNA0czE1j5XN/NWLDw39Wg/SqejkYZSd/JTDxC0yfQhIUSQ4TUUHWFBHiEuXE4RPc4xbVWnNbezM9pqzOoaMCLTloqqW+R+T7eacTOb5GiG7VO+0HJo+ZCPvTTxnny2ouG+d2Wi2ZkOjNaItf1brU/LI3BJmyIlD08TI4h8T9KzaAKWqOQBjfIRbw+an4ZWHNVwRSWjETiLl6RUKKO7uu+FWmFU7QmDmHN2L8rKH4NcXzRYdrqH2HEyAJHKD+7u6sviVBLUSCFngy6Vo+3tRBVYrEdMAAPAa+3vdZM5Ht1yRi5irLz/9jS8CCoeMSydtVw5DIdXTbDuS6lrRziLd/wAk/TVjwhIGV1yatbLmjpxivHiG4jkgAqYeJOL5fEn66ofg8Ntok6EChjcrHfkmqqRpGHJ/idADAcsmbVOQixTAztcuRE0Z5uzF8JJ8JKfMXeIxL4XQADFTk+rGA/C6KOnCYxYDe4n6SZO01LTVEwgdU8Au+skgXWq3wjDWpyKoMHOjB7XlF7bi8h96dWQ2P4FhfBmF5je4egRXMawfiGUlOxAeRZqdJUHMxHKDyRH0SA24S+JZzEsScXKCKUrfGWfUqoyVuRUuW5LxfEuNz16V1svzJUdAQj+pGEbyGIBuIkAJ+mz4wmw3ED3WqQGH5J08xfJ8i+lO1Y8ZynELRztfTaKacnkfPTkggDw+5dSYWt62JIJGjctGK5rUAAhtJOWrt3cyLAAdvJdInLRdtt5pNtQBzQU5CLySiDdRLlvyVhhkJCYys9vhUiboOOEITIMtwjbcXidRa8WhcGB/y+Stj3H+zYCHa5ep/NVFSXtleQBlaT2Dc6qhLkap42mMrztyZyuJdpo3zI/DamZBtMmzZ7XToFw4cvNBTJA5lUEbu1wepBNz5bUYk3Azz6n1HLqTVupE/pUhQ1a9xO21WWEU9FNFO1YNQRZfhlEYja/xbVWtnmjPiQnnq125VYNFtNhNNePClkEbdb2UDE6eCjqLKczMMuqRtyaCSSR9ZLRyuuJ0E0nGPPW3pa7qtUyCmN27c2banAhcgI2baHUhu2k2a53IA4+Xcl70l3vQWcRBluza7P8ApQ3e5JBA/TFTjMPtDSFFkWfDe0uW1MMVr5+lJJ4/FntQBY1xOUIGz/pUDX6VPiLjUZN4hZQNCl1e27xeSoIsC3VdSLqJme5K3vQUznhXeovenGk2W6Wpv5IGOxiGe8X5+FOPCxMLtI3Tr8KY1tSuf4lNASGrDGm9n4hlEz3tHntu9SDiSSDloOvmmgyu+HvJK7u0VEFz2ZxiXs7jUVZleBbJB6swfqW6qe108dcEUFMwUcofgSztbe3/AOteXAR36PbctDBUT1GG8Oc5jqKY2Knjk6I26i0WsZte0zyY0zYYh2glKh4lOwkMPWQ9JSeFy/0oMOxo6yG2c4yMvEPes1LjEZTyiEoThVgN+ywRL6VzDaxqMyA9pN4lanTMmuDYPIF/cWialjYj12/vTUMjTQjIHS7XMlNUVcMUkUEURwSuxPxAuMSb0l3LpsxQEkLXaNchjhe03dwEe8SUqCSnrKnhxSPAbt01LWf1ckVRRyU85RyM4mG11RLK46dhMssiEeRJp433PluVg8NtrO6bMbUDpEMYz5uDJcPcOTbfiUi20s80BZ97oAY4b3ZO1o96AhMmzyT7k5d9qEvLN7UANMJ7tEQxmRdwpCL+e1dIfJkCocAXF88+XvUoZn263KK5bdGe7JCM1paM6VhRaRixau1qdOFi5u/5WUfDqgyljCxpLn6cty0I0J+Nmi/IqXuIfBnpaNyLJnkLy0VTiGG8YhfMxNboKFhLruH5KPXZ0r5AAWv4+pDiCkzFU1H7PDY7ud27c3JdqKdrB0ciB7lo5r5hJjMLfkovsIC/Pa6z4L9xURxtC977jLnaydu79305KVWU7w28MLv3pj36e9SMZYtSza1Hxhy0a3zJG8fEbJjYmS4ewtG/ikykcYnvzZG0hlzfck4sLIbbe5SMNpnE7mZUXaTBQqGOrp2tt5grxi91qTl1ZZWpN/stIxeG4o43U1STlEbW3E/SraKlCuk9jqWcJXb8Ey7/AHKLjmAvcU9P098fpUjs/MGMQlh9TLwqqJv93kJ7SL3LNGjVlbiWDnRzFFJG4H3F4XVbFJLh9QJhtIf5r0SjkDEIyo8WZhrQchApGyGZvq7nWTxWhIakoJ2s/wCHJ4XFNx/Q09eJE6gxKPELHZ2GUPAXh/8ARWlNiwVlJJhmKxcWjL9mQtccPxCSxQyT4XMJxnaY+LJO1OOTVEVgfheoh6nSU68kuPNxGK+halqDCORpwA3G4UVHik+HwytTymHFa0x8JCooXkWQZkZenqdajCOw8kgDU4qb0FP1MBN+Kf5e5Qk5G3j5FCFHJNEMkDvKRu4vGLXEP1LQ4p2HCPs7S4jh9Q9bLldURi20PiH/AFLQzFFh9AcGGU4QQbcyHcZ6+IlVU8lb2ZqzqImMwkffTZ7S+JXrwQpcmGtL0q87N9opMLnEJTfgFtu6iFaPFMFw/tVhB1uFs8VfFmUlLlcRfl7lgSG0iY2cSH3KPBp8j0KqqnkP2yB3CNiuCUn3fMlnMRxCCqrZKinZqeoLrt6JPp8lTe3TjTFT8YuBndamB/eiUrJjGjRRYl7dazu5E3MSTeJY1/u/shZVAt0EXVH9KoxJx1bak42l6kOXFFaauxS5EVzpCVqQrqgByKYYxLMLiXafh7r23Z6Jnq8SMYboSNjYRZ9RUtGikyaFZFDpY21V9zERP0o4ad6iQQB2ud0jhOO9uqzmpSSNJTcifiVY81PSgAMEQBpb3qy9ujIIneQNwMqiL/eqLhsDkYbrh/wUXiOI5LJxU1RtjzSxu0aD70jFx3hopf39RxxvrJx25ELbblk7vkpEBQWfiG4koeFI3XVykT5q4RkJ8mG7dtXZseeSIQffbtD4VUTE1+jsQoN30rdQRxTyOTLWmxZrCA2f3EKqjzvzd0mJ0L9WitQSIcm/IRbupDb3t1Ivche73qiQtfEl4l1APyQAny8SRCl1c0vD3IATepEPf0oRJLvQAXfck+7uSAbkfD+SLAaH3onFG8fm6VvkpsAU4BbULCicbUMPAm+aQyOKFhStJTRVsIS3LpDt0QDmLpNmT5MzkSKCwvF9KeAuI+u0VwKOok4uUBfgtdJp0N8SaYrWQ0awkSDk8k00mpeFA5Xckh3aMySQ3ktnbt2gouM6IqWcR/YSD9QEm3hk/wCGX8CToNwuIiKZuWqEaeSTojMv3OkVPKP91IP7kqBTEUnkhYn5Lhi8ZZG1pelcTorYccrR5obu9DdoukL97W58kUFh3MSDxepIea778rviSKsSTdyQj06ohG3vZAhXMX1IWzJEPUl4rUFBDG13+KMB6nTV23kjDxZKWS//AIkQStXbo7Msnvz55rnuScbefUu888F+SItz65obvcjkkeYyc33F4lIANyXC5pxc8SAsbRNySfkkgBJJJIASSSSABXbV3S1JBVgtzXR5rqSA2BSRFklb80Bsc0XO5EkOaCbEiYUPfq6JskAC/JECRIdyAEiJL+K6qABGuOOq63zdFgc8KVyMuSFSTYkkRckJe9BQWmW1Lu1Qe9GPJSwCLLPRDd5Mlb5IhF+fiSAHpSt811x3ZsS71KyBXbeS6RW9yFdGO3X1KWAiL9K6GZaMkn4ac5HToCfFThHQkb5XOp/Zajcqrjt3KG8LkAxszkXpW47PdnZaGjB5I3C/daXUS5MuSMEa4cMpvwXmDdn48QEMsx8x+FajEfs7w2amCNpLT6bvUsbT9oKijq/Z6YMh6ZFsKDtg8MQsYCReoulfNdT+QntBn3PpsOjywcMyPLO2nZf7lrjjBrmF1jZYzLV9tq9f7W1AY1UyVGW30+a8/wAVowESdxt8hXu9Jlc4e/yfL9f0yw5Xp4Mycbjczprht9RKfNHwyJtBTLx3a5r0UeYRGj7k5H1c0bi+XwoCFyIWSZoibTDxCybqXpPZbsuBcCsecBytLhl4l59g4gNVExvtJ9bVspu0jU80ARZDE3Xa68frVknHWB7XpjwQn3Mx6bj9DJWRUrs8UEo7XLK1OzUMdPhBNHwyJ9t4eJYuk+1ABqAeU454A3WG3P3XK37GdqKDtB2jgo6urio6WV7jlLpBfI5Om6jHHaf0foWPreiyvWD5Zke1E01H28wSzM8oxyEf6lqAqoKMyeV7R6bfE6q/tap8PwX7TsEaCs49KMMRPOD3Z+p0eMYTiEkkWORU7+wRARARdRNdbfb9S9XVZMeNv9Hz2SbxZMijzTIXt33pecjSBwJtBHpuz2q2q8SrKjsTikjxsYOBEZeIVmKbj7AijuKaRgO1up7ttyn9re1X3fg1fgkYQiZbZJA3fuYlpLE5ThCCIxdZHHGc5uuCz7IfaM+B4NRhBIYmwWnduDJNVP2rS1FV+LBGICBjaPTqvJYcQMYWifOxvSlLNaJOx7l2L0rC5ubXJ5c/6g6pwWNPhGkhrKCoDETrXlv4JFT8P13N1e7K5ZepkYh2PcPpTR1X4VmiimW7RexjxKB4OXLLLL3EqoqmkCJmBgcWtK3vVce5yJP+EsnQNDcWi3XtOcabqUiGM5JMgbm/SKZYd3wp4JJaWXMHeI8rf4qmWP4hJGRCIPf5l8Sh68/CPiRdPN7kI9I6KQHWK7m6C9Jy2jl0oR3OqoBxiaS5xBPBMEdPPGcTGRs2R58k0xaIrmFSAAbSzzRkTFqhuFIdzoAdeTp0SORyActokgIbhz8kPSGed3wqS5eBN6lxy36I+IBDoD8k3oSog71PkzbiTxC8bECajkeGa9n3N0pwpGzEmdAEuhheSpicJGAg37unRSq+uitl4fXlYq9pAhiIHC7PcxJVA8OmgfS08y+JZ1yaqWqoGprpKi1pMtrMO1rVF4nUjKwhFIo2FaGTYCEtumSK0bSySta7XvQAI5DrkuXdKIuaFhQB25/p+JIt3N1zW7Rl1uaAEOXvRNyQtzUyhhAn4j+drCgTBKjksz0u6nH0qXDjVTHSRUkh30sTvZF6fUrWmp46Hix1e05XHIvCq3FMPipbz4j3O+ir4md2HVYo0NHw4JCIjfpLwCqQtzojJN6oRaVBKVhuHniFWETZDmWpF4R8SCmpXmf1eQj3rTHhYYTEFPLZ7Ub7/SHwJ+RORAxTCYRIjo2sg6mEnzJ1UBnDLvZ7e9auWbhxlGce4fATKvrhgqhInC0m9PUholMpuJcZ2NaB+H0oYYTmMgD9/uFOxQvIOyO63cnyFoaDJgcTmfy7mUFWQPClajIWF+TorWszse7Pq8NqAG1xrrknJs0gF5CyZriQB1ISQH1Fn1J0I7rWZ2z+JSAUQvIeQ7iWhoa4KeDgQM/FYOogEhd/Fd7lUUwhGInfaXfr0upGF4hGNbxJKl4C8Eghdl9SESSK0vZ6MnCS48rn+FUBlrn581aY9iXtxi/4dz9RRbRf4lUt6Voyoiu/SnWLpz/Sg0TsJNfqykB6UgKwGz0ZAZPI5eFFcwykeo+JtqEBcWEnG67lcpAEhfgg/D25lu81zSz4l0CcXyz/ACou/RkBsAPTk2aErriZ+pF8u5JxcbXPMhLxIHYNpE2mS53LrZZf4JXMIZZd9yBArnyXXK7VLpQWJIckki+SAEP9SXhy6UWvcyFAEyhK5iBR5urkw27dqdoy/Gyy6mtTdWLDKXv3KiPDGkTeJv4IUrmEtFSA6/Nd0+JdAQv3laP6kP5XUlnS9yTRkQEem17bc0jK63S23ah6m1QAd1omwPtfq96FuaG5dfLuQAQdauaeanGmCU6iSWfXOMttpfD5ql7lb4Dh9HWSzvWVrUcEYXvduI/hFBnLwLgtNJZEDCOllvq+JT8SwuopQE5IwnENnFge4Cf6vMVBrcQgqLwgF4oA2xjl1fUgpMYqKeHhG7jFnd8KpfqRFF9hWORjCEEoGFu27qFX0ZNMNzHcL+LNU1AMeJQGzRWnl+0FuYq5pI2pwGPK7LxFauuPg52DOOzOx5fpQH7RMzG2Y2t0SP4VNDK4XYXSkFvNV7iLI9wyDxAB4BPcwoeGOXfclJtLTMkGb+X9S0JYmz70rWy/9URx3eB8/mm2HUdEB8ROLXILW70bxsLC7suOLe9AweG3PNNWhd3p3aPxICsHXL+aAFaHPJyXdCPRnJBxGj7kPGYT6LUASYy4bi4M9zP1ZqVFjFRnrKZfU9yrCma4dnxc1waq3VgZBJpoax5os2Pd80/dxAsNrllxqHHfYregxyCMLamKUi7iG21Aif7K0j7cxEfEgKhlt2BcpcVUEgZxs4j8SfCs4Zc7f3p0mLZlIUe7J8tOd3cqutpy4whwn3PoQdJLWOUEl2cYF+5Q6yMMx4DMI96lxRakZdoTjP8AZ2/vT/TzVhNS975CRdRKJPSvDFfndnytWLuJuuRm/wCS65BuzUYpC7j+JcIn2tms2zTtEghazV2TXGfkzsXxIHI+99q6EfuYlzzynZj6f+Q4IvI/da3NZzG8FOGTjxdOd23uWmtaNs+m7miPdFyuH0rFZZWbywqiko8cixanCnxCJyqm2tKO2/6velSwwYhGVFMbxVV78EzfqUfFcJ4L8SJsvp8KbgkauDhmLAYcy8XzFdynwea1zTIVfRyRkdPKzcUH6vUqYhWrOOGuhnjq5HGtHdDL/wAb4fmqOqjkpZDikiYDLc4yNuWckOI1hmJS4PXwVcGXFie5rmuW+oaxu00c9Q09kuWon1Rv/wA15yUema2vZ7szSQ0cVfJiDy1R9EEHSP1l/wAlWNv4lTqi7mrIBnGOmYyPPUvUhOnjkmJ53cuI1tnpyUgKyWExhaIYpXbQx6T+lcjp5BuOoNhO8ib4muWpzlPLQy088VfhkvAnFtC8Lj6STslHhfbQ6pzgegxsY9wD0k7eL3qzOOWSwIhYYhffb6clBxbCWtAwOycNwGO0xySotTo89rKOWhmKKcHAxTDclqqyZ6yQqfEQYTfolHbd/wCqoq/DZMPPXfEXIxXM0bJkTwpaiOni5pbcl1I0AHcki6fElbuyQQK3VGxfhEya70XfzQAUMnDPP3p45riLW3yJR/6U9Q0b11TFBE2436lOpd0Kmmkjlzj6i22irOpwVxATN+FKfKMlqaLAabC4OLmMQA2sp9RLPV+Ie1YiRs7SRDytV6ck7cFDNTnTnZIziSC1X8sbVEYgbXB8uSpaunCnkIGO8VTVEwlY1cptLgtfXCLwUNROL8iACIVCCQoyzb6Vf4f22xOhoho+PIdPE1oBn0rI0SX8ir+66j2k6c43inDnHJtIUzNSnTyWG274VIxLFpMUlE5Ga9tt3iUeGQB0Ibh+aOQdWIacyuy6m8KEqcyDPR/MfEKmtRtIByU87F8JdS5TyRERRy7S7y8SpAyu0/Sl81aH7GJCzSPKOVr6WqBUDFd+Gz2/E6AGktLktyRC6AF3pCL/AEpe7VE3UWqAC7l25CuPmpoLDuQ8TdyQIrd2aCArvku3Nag0QqirDubdmiua3mmrvmld80UMfjjOoMY42eQy2sIrYdksNgpRrKuXhcWjC55ZNwRE+gt73WUpcWqKOmligdg4vWYjvIfK7yQ/eVQOGlQMf+7lJxXHLqJNUQaaaOOupIo46zhDWTWxxZ3HMd37WUu5vhRVHY0Y5Tjyqoih3TcSMd4+oG71jbvLajKqlI73lkvytuzdHtKs1td2BqbZZaGQ6iAnYYbmtJ/Vd5MKkh2Pjwusw5jq39odiN+FuuLPpEv9SxftU4gTNPIIdLje6to+2GKQ4VFh8U7QQRMQ3A1puL+ZJ8DNhh9LiOLdo6yBqybDqWkYb4r7jdWMUjX1tRU4g509M1/ADIrIvCXvdeaUOPVlDTVkEUlo1bMMh+L9Sd7Pdoqjs7iPtcTNLcBAccnSbfEmmgRq5Y3Gnp5ZK+eoE4SlYRe3jG/QAZa/NSH7LxyEFJWG9LVcBjC2oK6U/EFr/wCZYKTFqosSKtCThT3kbFFts+lRZqiWom4skhnKT6mT7kvaWa7Euy72U/Foxw27dIUtRfKwN32qxw3sfQRjiLnLFLKUf+7xSyboc+kzy7/hWDqq6orpilnlKUy23E6aEjG7Xnz96PaB6RPgvZ+h7PxYiDPONGZwuRDtqZfD+5Z3AqWXtRjHEqG4ohbmIttYfpbuVD7dUFRjSPKXsrHfws9ufmuUldLRyDJTylBIPIo3tJSxWantNhMUcEARYd7HWPUnCEYvcUg+Harmpp58JwUMKeg4MtTGwSFZtjzLrI/P3LAPiVSVWNS9RIVQz3DLnuZSKztFiddShTVFbNPAD3MBn4kcBZuY+zdBx6eCrw+OjKmeSZ477jljAfH9RLNdoRpqfDaJo6aOKprLqszHwg/QA+61UMtdUVEhSSTyGZNa5E73EK5JUSVFvENzya1ri5CpodnOJbpmivTIlrq67dcOqmiu4x1pLnSYriy6UyKOErTH1IolZGBa/PJ9y6IsRDm6JiOS1mZyy5IRzF/ibkuw5zmi6w6/6kVtw5sLl5pMTqkA77Lwf27GF4Xx6dSil1p8s5GHS7S1rk2WZWspABLuRW967a/NFAAl3o+Hd3ouGPmiibGkkVrXaJW7btEUUD+VkkklNAJJJJvSigEi8KF9pZIhVUAKK1dXW5ooBtIvknW80Je5FAc6fEl710hci3eFJunNACb0pdPcldqjUsBLlq6kgDjCl3pOS6gg5+5CitSImu0QAKJuSX70hJkFhW+/ausVt2TrmiVziygg4uv4dWSufvSAblSQBgNykDlG3K4kEO0i8SMyYe7+aZk2IcilzyYRV9g0cFtjsxE79SoRJstMkVPUPC42Ookt0Xjlo7PS+zY0mF10VTJTjUCD9PqXpOF0NJ2qqzqJzeLS4IhXieFV0sI5SO9w8xXqvZXtBEMXtMbWiwWmvmPUMWSKuHk++9HzdPl/48i4MvX4e1HiVREAWleXxEhjGcrWYHtWlp6OixDGJa2VyIHO631K5Clw+omFwjt9Yrn/ACdKjJHZj9MblKUXSsxXs78DVm/MqHGqGMmv0EmWzx+opqeKRgdhsK230rz2vqpKwyZ3YQ9I+Jer0rc/dE8L1Jwx/wDGUM1O8z6HcKYlp3jYs8mH/MruIQES5DbucVWYjI0hE2uniXqpny9FWe1+78ya4Zkfp+JOyxsOudxdy5qLC+q0QCGZxt5iQp2Oqcmzd0xbdr/H3IbmHqe1JwsVkmUtNMyUjCKo4a4D0iH1EoTVFvLL6k0RGVutoj4lLxxktRqbi9i17QYpJiWLQTyGxGACL2+5aCjxSsqoZI3q6gaeKOxwvK12z6bfqWDlzvJ1bQ10vs12bXZ9QvudYvBCXt/R0LqMkfdfk1NT2impcNHD+gG3PIPWay9TVSVBHFGG4kzPVOTk7yOZfEoZla+TZld4kY8Kh4Mp5p5PImLTo5IXkuty8KDw80te7MlvQqF35uhuudFb7vyoHJAAltStMQF3Z7S5Im3JayDz5eFFgCRPkzZbRSucueZF8SQi5Po25Fb06OgsZ8KfhsvFza4M9bUD5iXJGJWjmgBTZRkTNu8vpTTCif8AEHnu70u7TcgBNnn7k53Jticef7kTF70cgFd8kn5rnqzfcuXIATfNdIXIcly60vSusXizQBw7xtAs8m8KVqUhOREfidIS7nZAHSyJtUhjeQ8gyJICYX3JcTh3Nnz5oAcqy/GybpbkJN0pgyImHN9rckiK4s36kYCxW5P3XOKCAuHtty3IS6uSIy3c0HiQB3pFcf5JOWnchu6s0FgvtXQ6UrvzLjbhQAly17l24lwi1VgdDnpmrLD6yD9nUB3aSeSrrt3Pag8SVCZsZa7/AHYvaACUBbYfn81ma+qeqmI+kW5CmvaJOFw+I/D6rU3dr1KSUqEaKGNiIc3tHvJDxO9I5nIBB8rW5aILJkeIPRzBJTbDie5pFoaTFqfFiFpXYKg+d3eSySV1pJrghxTNVX080cvEbMxHw+JlUVkzWX5fin+q1NU2MTxsUbm5h3XdyGKT2qszPp9KfkmqJsGVLR2G2+b+QoIa6COYnMHIR2NuQ19UdRMT3Na2gWoK6yjsjHryuMvS6KAm05RlDJKcFxCDkRF4lJrhChwkwDcWTD/FUNNIc1QEWbkOfSrTtJWXFFTg+1mudH8QrkpLtfiT9ELlN6SFiLkorE4p6IrQvc93TalRqc/aS6NdcupppFxyTogdMmsFst/em2JcuQv3oosMSckXemkQF+pFAO2tZnc92fSuxlaOfqTQlcw68kXG0Jv6lIEpibI3Z7enajiF5DANNz2sRdIqPGQCAeIs7nRTTMRE7NaOfhUmbQ7MPDlKPNite24U3d8yJNHIV2a5xPf/ACRQ9R5h2/En5ieOjiC9ivbp9Kh8Tu1XCkcufcigoJuaNtpck1dck8lqos6kucS5K61FAdSQuTZckWz35oALfMZZvvLdch6Uiyz5sS6/NCIDgK2YHz709WjaYn4SUW7bn5KZUzNNCLtt5IG/kRO9J+a5cxETuuETepBQYjd9SWmfxIRk8TJEQd3kgg6/NcS0IVwkAdSSYmySUgL97qfgmLPg+IhVtBFUEF1kcrXDdbte1RAIOEbGfd5eJNyC8bC7+LcqQDpyPNMRu+4nufRSqMmmuiPIh7rlA6efeydpi4cg5Zl9KYM2GCjHQgWtwm3TmrWKa4dFm6CsuEs93iZWcVU8JFk12bXMuuHjg438i3EnHluTrFtzva70qo9ucRuzQvXOI6u9y1szLhpN3/ohOYB5qo9uMS1zL96bqKzf/gpsC4OQNru9qbfPc7ZF5Km9uMdHN7U7DiD3j6STTE+SzkkPh5szaKMVQ93JtEQ1jZ5A6Ylp2mPR2AvSSsLHCmfPuuHwpspunkPh3KJOJ0p2Sd/vTXGt71BVonlI5cskJSPb3WkofEe7mnAqHpzJ9C+FOxErjOOrOyb4z25aJo6hpG7lHObXPURZFgT+M5F3CTIiqHu6G0UAugd6NsiYm1EstLUgLeHHJBHLhsQ/O1XdNMFRCJs/UsRc12p25Kyw7FGpWJtTF/S6EBquldbkqwMUfnk4/U6McSt7mVIC0e8R6LlArOORXszCKFsUjt5snJMQjmisy5+lDWxSerKYoeI5MzIXp3s5XfSppkAlmD7VFKqZ7v8AtXO1r8jpUthrh+57e+5EUb82yQnVAT5NlomvaGu0dZNwNlKY64++4fiRBmPnamvaGIsn7/UjGS5sm7m/pXNNr+JvBuvcOTDcWrMVv81U1+DmJcWn/pdWgTNa2b2+RJ+GYB5ONr8x9SnHl1esi54d1sjNF/vAEEnUPi9JIsSI8cGOKQAPEom1lzYRlb/qp+J0YZlLA7e8fiVNVyNURibbJQ8Qv3rua4PP+LplM8Z3kD9QbVKwvFpsLkE48yDPfGT7XXZZo5ivMBGXK1/J1F2j3sSx9xZ6Nh+IU+LUgyQPba+t3UDp2nJxlyqZL7PEXiXm1HiE+H1DSQSWEPp8X1LWn2wo5KMZDzKUm1DLpJaKVmbiaUqoCniCALuIxbh225KHMMftISOTkbAQW597qHhnaCOupxaEWiEX1EupNYliUGGw8Ro3lN3WtkNHKzD/AGyPKoiaKJnLcT9/wqnkGSlAqeZ/aKV9rSekfiUyuKPHqWKTiPFPE9zxE/UorzNDpIzfxUSC6KSrw04bjjzOIfEom7zWpp5IoS2GxQFuePqtVTiVHEV0tMYW9VgrJo3TsrVxh1RwzNGXw9+iHiXDzba/l1KChIE/USAVjgzDpqI+pMXMgA1cYViVNhNGcrNxa0ytC5toCqR5GuRH1I8FMlV+KVOIHfNMR+Q57R/KowSOL5gkiAbjFme3N0bEk2nxBrCY9vkSgSk8xk7uimj9nOx3Yibnagfdq7sqsFCgW5JPl3pFtS9ykAhhchzZH7OfJ25+JBdrzSucu90FkiEZI72j6T2uKd9nMuce75KGJHzYnRDMY7r3/ippkDtRCcNrGFt25MF8k4czk2TntQvJpk3ehFgWmRaCkO3zXRJrs3d0jLXa7KgOeJLbkupaeaAFbauPuRllbp3c0KAA6Uh+a6fSuXWoIC6Um2jq3NL5pXafCgAdLfUkl4e9IhQAvDolr5IhSudAHUHcld7nXX5EgDrZZdyTihRoABLvS0uRW6+pAAjkk+XeiIXQoAT7WyQhmQokkFibkicUNvzS/MyBIG7TJF0/El1Ja+5AxMTJI0kABuRDaKVqX+ZACIvcugVsou/Sua9zJakS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50186" name="AutoShape 10" descr="data:image/jpeg;base64,/9j/4AAQSkZJRgABAQAAAQABAAD/2wBDAAMCAgMCAgMDAwMEAwMEBQgFBQQEBQoHBwYIDAoMDAsKCwsNDhIQDQ4RDgsLEBYQERMUFRUVDA8XGBYUGBIUFRT/2wBDAQMEBAUEBQkFBQkUDQsNFBQUFBQUFBQUFBQUFBQUFBQUFBQUFBQUFBQUFBQUFBQUFBQUFBQUFBQUFBQUFBQUFBT/wAARCASwB4ADASIAAhEBAxEB/8QAHQAAAQUBAQEBAAAAAAAAAAAAAgADBAUGAQcICf/EAFMQAAEDAgQDBQUFBQUGBQICCwIAAQMEEgURISITMTIGQUJRUhRhYnFyBxUjgpIzgZGhoghDsbLCFiRTwdHSRGPh4vAlNHMXVPHyNRhFZIOTVXT/xAAcAQADAQEBAQEBAAAAAAAAAAAAAQIDBAUGBwj/xAAxEQACAgIBAwQCAQQDAAIDAQAAAQIRAxIhBBMxBSIyQRRRQgYVUmEjM3FikRZygaH/2gAMAwEAAhEDEQA/APkFqfw5WomhPv3Ka4/lQcNu/cvdPBsilTx/lSGMN3h+JSOCHvFLh7bcrkE+SK9OxFkzJNT265fCpTR7udtqXfzQVRDelAtbUipY8y03KZahGN8yzzQVZFKnjG3RENLGXJlKaO1Hb5MlRL5Ig0LeSQYfH3Mpdu3vSGPTkig1I/sMfk45e9CVCBXKYw6Imj7/AApjIoULFzZ132GO7PLxKYI6/ClaxFy6k6AaaliIxexru4kB0cMncpRDbolaxN6VLQthhqMB0ytIkPsIEpJZ9+1dYbdcrkgtjQ0oZe5SQssysu8k1+a1GJfmToLHR/DL587U/wAS3kHPquUUJNq6UlyZLuROirHEtNw9VqmwSPzfK+7cRKpaRx7rfhTpTPI+b53N4kEaFpHVPG+bPb4bVOpsYkjAWyEtLbln3k19SMJLe/uSsmmawMebh5cMBT0OMR8Yb42L+lZBptNXTzVWmneqVBbR6FTVkcxZ53f5hVjFNGVrZrzyjxJ431e7L3q9pMeASFzfb1IcEzRZGbKnsmHJ8vqVhBSxEQxvG/uL1Kgw3HKMiHPpP38lrsPjgqAF72OIuRC655wo68bsZDC4qg9m7LxIyw2ApSBhe3K1WTU/soE55WeofEq2bFIyuZvPqWepvdClwGO7V3cvV5qRLgsUjhkziafo6ziCLPuAuRD1MrZrCDJ9yTNU9inHs7ARCb53Iv8AZ+AT1zV3Ht0bculHdrkosuuCm+4YBHOzd8lyXC4xLLh921W4+bCkUOmidiaM+OFxiJNY93cnRw8N2YOI5aXP0q4eFy8rUjpWILPEmZ0URUscbC2TaP0p37rC3M4mbP8ASrlsPAh0H56J+Olbk/JRaRoosoZMJOSMeG9ojttyUKpw+ciFnACJtt3mtmNC2WiaOh25ZW2v4U94kvEzD1dDOI5tA9vdaygVIy26RkJL0f2XQW6hyUKqo4xEb4HLTqVqSMpYmYHjVPvt7hJF7VUE4s7vb3LSVlLTZaZCY+ElS1HDjPP3+FaqpHO1RIw2GrmLV7hF1scH7PhNLecn6XWSoq4IT0B/9K0eFY046ADgf+ZZSRtjaTNdD2fgjubJre/TqRS4LTja4Aw2vclhuKPMIubOI95ZKy2k2YO5CuGSaPUTUirlweCa13Br/UK4eD01+Zwtf6lYAQd7WpXAQi2bFql8iit+54rDBm2lyUM8LAbmdmHW7arsxtLYuPC4tme631d6S48g1/iU4UocjiZB7GAmQPTh+XqVqQsR65LhRtlm+0h9y0tEkaLCaOYdImA+/TpTg9m4OdjE77UYjaWd7681Khqrbfn5oYEMuztOVwPAJXMov+zcFxZR9LrRQzBJdntLPqUgYwLu7/CobK4MrJ2Xgk62ut5fCmjwEI+TLXnTtkT+JMSQsSnuBoZYsFYdMrhFuoeab+6dgg7uQ/Cr44+GZaOJelBc0j5rdMhoowwOnEyfK7Pwrv3DSDseJXDi2eeTJe7QviRYaozk/ZmmJxMI2FQ5ez8Qhlw7PpWv4d2jsmjpfLcPpVqVGE8SZgazAaaR/wBjuVRX4DSDa3Cbb6V6JV4exDeG1UNfR3FrmJLphM4smNo88qsJiJyewLR2qtPDYhHQGW0rKFxcsn2kqSsodpa2rrgzgnZlarD4r82jbTw5KFJRwkw6W5K+q6d7u/aqmaNyInyWpgxkacB0cOfhThQwCIvZ+ZNvzSLO3/1QRZIeGmkHJ4/5KLUYbTycmcSSucUXEcddSQFjDUMYl6k81KGj5cuS60j2rrTW2/5lQBDG3n3o3jbyuQe0XDyS4j7kAO3DGWWXwp8Kjhhq6glJclxNSfS5BVltT4gV4vm3SrSnxq0u61ZQZH5p2KZvpWdJiU6NhDjT+0asJCXMbVd0OKRyNk7CHlavP4arfnm+1WdLXNdz5qHjRqsjN5TV0ZGTPkY/F4VZUpRjLm4NcsXTV23PNXdHXPmLdSyljRvDKzc0NVHbk4MRfEyegGMmIHZhEnWco6x7RdWkNYxDmz/lXHPHR3wylwFDBNJsDbku/c4SXMAW7fEmqCZytza5XcBOQ6riycHbB2Uh9n4+D0WqO+CxCOTh08lpjzJxTPs7XZ5fpWSdGpnwwWMhLYl9xxkC0HB1z6U7HS7eVv1KXNlUZ3/Z+C0fw9ymRYPSE4uUbF+5W/s7j8WSQU7W6JbDSoj02D0Nhs9OxETFlapVNgtHGQ3hb9LdKkUtGd5Op9PQmT8nInWDaNEnJkU8HpODa8b2Z/qT9NgsEkmgMN3LRW9JhJEe99rq0pqFobRyb3EuWWVL2o7ceFsowwGIjzMPy+akNgsfNgtH4tyuChtL92q6UdumbrjeRs6liSKCow2OMMrOnkl90hJqW0i52q0ONyk0bpXWpzHT8zK+4Hb5K+GlaO/Ierncjeja0tNrqw9l82t80+NG5W7XU9wpYymGlCMLHb5fCmpo2LZZcKu6ilYYyz6iVG5SRyExs9zEnB7kyWgxJG4xFl0vzFNRZEQNIzWA/wDBTKonkbMfqdQSExl0Z7V1JWYt0TCINj6FkyA+HuNtov4Uxc9pNlakJW8unvU9uId0dPhEAu7bu5RTp2Lv3N4UbyblwitfPJlWtGblZG9nYX0G64vEnOHcI6bWTpE1tzbsnQuVxZsz/StWrIT1JOG8QZRAG+JaKGljktaQGuWZhqDh5A5ETq2psSci3/4rgzYm/B39PlSXJc/csZS8SwSz5Jfc4Zlyt7kxT4g5DrmIly1U2nqGkEXu/US81qaPUhKEgAw0BLRtv+JJ+PDY7MnBvS6kBIxCL/1J0CcSF+lczbOlRgQmw2LdmDF6dE82HsQ9G30qd3Zs+10YCGRZeaycmaKJCGhjt5Nd3adKdGlYrGZmEVK4enJuSIMh1UWOhsMNCwn6s0YYeEY5M1o/CnxmEdM7RRiV3N2tUOx8Aewx7s2uF0Y4bEQCNjW9ydCRsviTrZFo2WSylZSoZfDYiLJw5+5L7tj8tqkPIwlrl9KHjNaLdKj3DtDR4bGUY7blw8Pju5WqQU1vftSORifPNHuD2jBUMdu5upL2MLR0YVKue7Xdoibd5bfSpKIbYbFbyYSTrYfF6Nz+JSSFvqFFu8lLW3kERCowuvcGuHkSL2OOzJwYtE+W0uTrr+9lQEVqOMR0ZtOScanAR5bvkndbuTimzktL/tQF0JqcLeTIuC3egKqbLl/NNHWXdzJ6OROw6VOBaMzJv2ULidgQe1P0qPJiDxn/AKVSxMO6kSHpRuzyZMHTxeNmt+JRKvEpJhsDZd4lWjWTxvlK94tyWkemb5E+pSLD7roKg9I3JQqvB/ZbjiD8J0M2KcNiONt3+VR4+0Egv+JuHPT0rrhiyLkxllxv5CDCZaoNI2EX8RJis7P+zkVzCX0pTdrjhuyp/lcbKtk7QVM0uZtGJfCu3Hizt2ceTLgSOyYfGOjg1qgV1LTx+Dd6k799bSvD+aiy1wTXNkxfvXo48c18jzMmSEuIjJxxEOjMPwqLLGFhCzNuUgx25t4k1w7n1fau2C1OKUirqY2FzYAYh+SKhpXmmF3ZhHu0Vl7G0jjm3zVtheFhNJo1oiqyZIwXuJx4XOZChw+OY8nBh+lTSwWImyZ4yLLyV1R4fw5rwy2+5THp+rNwFn3fSvGl1PPtPax9LxyYv/Z2CY8tC8Kci7JwFBdJEI5v5bmWolhaOoIwdtWu5Ls0lsAu+W3mSv8AJnLwL8aEfdIylR2fpyDZFtD9SocXw+MorNA08XUtB2hxhxhkanC69rVjjqnv3tKRZL1unjNq2eJ1WSHxRTRUsd5MEoXN4R2knJqc4z/ahapc1dTCBO4DxG9XUS8+7T49LNUZRvsH07V7OODmeJkyKBrJcWgpzJuJcQ+llmO0cnt3g256Es+GJSlo7uV3LVPDIUjc3LXpXZHEonFLK5+SNLR8Mss2JmTPsYSDuH8ym27PV8SQZiwtmtkY0QDw+ImHIPiUWWjAS0BWoi5flTdQL2+m1aGbRTHShuyBlGlp2LRgb+CsZcx7lClkt+lWjFoh+ysOuTIHhjuzy1TpzXflUWas7snyWqJbGjs3Pk2ajTi0j5O21OS7tc3TRk8hE3V8SoyIp04RnoDJuWhjLwWqZw2H+CA+rTpVgQQw+L+CcCjjEdGZSB3NllahLPLLpQQR/Zw9DaoHp2u6Gt708WRDrtFAeY8n2ukwGipwFtrbUuCxNyZG+ZDq1uXJEI7dR3ZpkDAU4XFp8k6FOAnvZi+pOkO7NtyIOeeX80vaWGEICOjJwKdtrJMV1qea0uWSmjVeAo6VuXhRvRgRZ/1J+npyy39KsWo3tHJSXRADDQJx5roYTaeT9zaWq2gpyG7PcTqZDS8RtWe5t1ylstKyp+72syycbkTYWFw6XW7rfUroaVrsnbqTkdHuvbpUWaalO2EsOjdPciiwV5GJmZvpJXUkMcY35bkAE1253HVUmKkVv3GfltZSAwOMhHS0Cb+KswkAreejqaIxkGbtaPcPiU2UkrM/H2fgEOTF4HuXJMBihMrOpv8AKr2Uo7dMt3O5QqsroyYHYdPNCYmkZ6vw2np4iYLSJ912SzOIyQW/h7dNR9Kv66oCMzB8tVl8Q2mWq3SOXIyrOTiNyVBXQ2mbeHO5XVVM0YE+ao6yR5jTkRDyQjFr/VqgLrXD2v6lwiXMdCQ04tck8bFckREOuX6UPq0QasVo3ITFuaLq19PhQdVvJBJ1xZJvLL8yRF7krf0oATi3J2XGj3LtzDa3hRdKAFaPkhtYmHw5Ii5IbfzKSzhDHyyXW9/+CK1i/wC1Ddu+FABWsK5aK5d+ZIrrtEEA2ty0RNmPkSC4s0jk6UFneGJfCgHa5ciFAZOXeiEnuz9yoB4ciLuS0H96FuaLpUkBXbPqSYnuQ7suaJto8upBZMIUmF/JHpck/Ik6NQLe9DajbaS7aPkmZMbHalaxI9O50mHzdBYBDolayO3yXU6AERfvXeG/JF0pW+SQmK3clbuXW6tEXUJZoBC4aRD3pPlcKIhZWFMAc1220c0unxJCoDk5cxLun5vSuFtLNLQkBQi610i/qQvyS7kFUEAtzXLu510S01dc1tQSjv70Tc0LfLcib9woGOXLo+Jrk0OXVmiYu9BFDrc87kuJaguQ67UAPBInBmt5qLdrkujzQBOCZxHTNSY6p9u7cq3iW6Imm2oTFqXlNWOJZ526rW4J2qkowEGe4e+5eexzd/kpUVYYlz2/Cn5J90fB6qHbCQi4fEugL+ldDFBkkJ8ty80DEnv5q5w3HAjC087+5KolLJL+R6RQVEhdDK+iqJJIhf8A5Lzyj7WWvHsa1ueq1mF9rKey6RrfUsXFnZjyI0dNIZOLhu81L4xj3fCqaj7RQSXZBaXpFW0NZxtWZ1k0zrU0/A1UFIJkzMo/tUgtke0lZMVzag/pQzRxcMnNlIMiBXHaPp6XXRxBu9QqistPeAiHqzVDiPaKnjP8OMwL1C+1UlZg8lG3ixJ5HLJrs/EpEVRpy3LB0fbII2FjdlfUXaikmMc3ZJ4zSGZGjCo1yb9JKQFRxHJsntVO2NRZ6N8kZ40F4vHtu53LLU6O4i8IW+kskijuuz/SoVNijTMLP1KYFQEhaEs+UapqRErcNp6hvxIGLTyVBXYLQCOYM4H8TrXtu5ttTc1HBUdYMX5VSlRE8do87Oljhl0zHW1TKIXjLR9vqFaapw2KnMTaJjDpcclV1NZBTzEzwMNvuW6exy9ui3oZGGMXklt/erihruG4s0olt8L3LBnVAT6RnYS7TSRxkOWcfxLN49i1lcT08aiKQcjyEvVmh4LE2YGxLD4biTjNlIbkI8iWnoayMuRvb6RXO8ep0Ryblja2fJkZkBBbk1yZ4zbk2cjDqP1KNTexwheQLtBJRZ5OG+Ruyi1NRPHcYG5D6VU1OOOWj5MTLVRMp5Ei5DEIy0uUgZIy72WPOscjvYX+pSKbFDHTLpV9sxWY1sZWjp1Kzo5tmrrL01dxGHNsv3q0pqp7MsvzCspxOhNF4xMXkQt4UTixWv0/CqlqgxEXd7k61Y5Fr1LBwL2JU8PmHNQXobtQ6k97du1S9ouHJn2ihJxC7K6SE43yfxIH2jmz/lVroQZdQqJLQ3ERhn71opWDRDiqGy5J8SYh16UMtO5F0IXhcWLLNWwocenaQc2VZW4XxGyU8M4+WdycaT1ITaInBMxtfhZxsTO231Khr8L2k7M5L0ippQqG5flVLX4Xpnk4kuqGQ4MuH9Hllfh9rkztb8SpJ6XcQEy9QqsJCQCbJZ6vwFi8K7IZDzJYmmYCoo92eqikJxlruWsq8FOMSbJ/zKtqKExHo2ra0c7gUblbyQ7ebqdLSsL94pgoff8AyVURQyuNyTjwoSFx0QTQnHy6ULl7ki611AHOnvSfkl1Fm64XNAHbtUQoLn8uS6XLRADoSWlkn4qq0h1dRF0ScdUJlF5TVTiJa/qVtRYla/X0+FZSGoe7R/yqfT1Dl53IaLTPQKDEuILZmtDQ1W4dLl5xhtUY26/qWvwyuCTv/mueUTqhI19NUGJDkK1OFyNJGKxlHVXOLLUYZVNcLdK8vNHg9LDMuShPLLJMPCdueTjcrGkqI6gdz7u5WkEMcwjkzCvKlNw8npwxqZmrff4kuM4tpnuWqPBwL6iUY8BAtbHu7xSWaDNuzNGc9oe7ZtUmCTdm+SsvuFhLVn/gmjwf3ck+4pEPGx2CqubQW2qbFiDx+d3qUAKN4R1bckRW3a2rNpM1TcS2PFnLzuRR4xJHo5sf1MqfiMSXE/Us+3EtZWXrY4ZBkzN+ZGGLXdWVyz3EfuTvEYub/pS7SKWZ2aQKpij1ZhJOjURCOrsPkSzYTOPf8kZVD+f6lk8CN1mZo/bIxtRtiEdujrLlVPml7VJ1KfxkV+SzVFNFMWT5EXxKuqaViMnbq9Sr6ase9SDrH5s93xLLtOD9pp3lNe4YOFxLJ3QFC3kpHG4lqK1iK3JuS12I4kQPZ2ISdn3Jp6fvJWlu4Wyu+JL2fQtjkl3A7exUPCPNLg8QVZezhdydEVGHk6vuonsFS0Li+jJFG4lyVp7G112hIioWtFnzU95D7EirGN7rs06Av/PqU0aXno6dGjtHXapeZGiwsjxX5ZZqVCRxowp3G7RG0L283uXPKUZG6g4kmCue7LK5T4cQbMWdlTWjGWee5Ph5O7kK5XjTOqORouhrIy5Zp32pu7P+Co226XvqydDiEw5G5ZrB4kbrKy79o25+pH7R0voOSp7pSa189qcG+Q8ll24mvcbLT2gBud8k6NUFvWyp+Ce5myH6k/HHL7vypOCKUplkFUFud7JxqoO47lA4clo7gJHHSyFcWg/6lk0h+4mDXMXdcSMaq5y/mo4QyDo7BonYo5NuwVPBSTJQFvyFlI4eubJiONxK5SYvP+lc8n/iaqAgzIsnTpC2evhS280rXWRdUd78vDcl4tq4Ja5P1JXPcgoJd8PchYvekxav3oChe9cONibkjLmh+aLJGfZfFnqmjp3HxJ6aZowLJ2u+JQgqDkPe9pN6VsrM3XgRi4kquskcbgbMSVuRP3Pco80ISauzLXHKjKWMz4U8ha3uRd9yCWNybV+Stp4XEtjJipoZyHNsvcK71NHN22VLx29Sakp3K4We7yT8uG1hXNlcVqYHA8VqrnyaAWfx+JdMZw/ZzyhP9FVVQvfY2XvUaSMx7rlcVdDPTkUcrPd3ELbU3NhtRCI5s1vUu6GVfs4Z4p/opnhYmz6RTT0biWYZj/zU+Sn7yd7vSnAp9vW5CTrpWRHO4FYN23PqzTgR3CT9I3fwTtTStCV4dXpzTYDcOmQ6rW01ZlpTE0wjo27VWdLjXs4Dkwc1TyC4lyt1QcOXPR2USxqaplwyzhI0YdpnGYs2bc3knT7RBwRd8iLLTRZd4ztzLuStkkHNlg+lxmv5eRF99/cQizdMT4s0gZaCGSzs0zwmTN0v4lXyYlJGBM7raHSw8xOefVzqpE7EpIY4iYJCutXmHaTtRLSyE8BORdL7ulaPEqystvB2t16u9ec1OHyzV9RI+d5vdw8tq93psShzI8HqZuXgjyY5WTGWZvu8OShy1ElQ5MTflUw6GQbeG13mPkmijkHRwdenUTzSO49+VuSPiOPQ/enYRcrrurpe5SI6Nycc+npRaEQuMfcyIagyt8Km/d+8smf8yJsPO7RmT2QEUahyLRm+lIx4gl/JWEOEmR5sFydPCTjuMAcR+JLZByZmenPu3KBNDtJn2rXlQsRFp0+rxKuq8FPcfXatFJGMoGQljMvL8qiSwvn8S0Z0dz2ZWko0uFldoy3TMGjPFHsJmTVvDudlfSYXpq1uigVlHwQ6+5WnZnqQmJ0J+eiQ/vtRF7lQhl8skBknrX3cvemyjfMct1yCCOW5C0e7uTzxv35LvDLzQA1w9O5HbpkjGO657WuSIbvJAUBu255ogG1//Vd4ZW5F0p0IbnyUD9xwNtzqXTbdbfkgalP8qfp6UxcdEFJE2PcOem5WUJXD8Sr4o3HudiU2mzHV87s1J0FiA2mGSm0/DHTK1V0Ulri2e31KSRXWu7qGikyWUbC5G/L1KFV4kEJZA/5UsXxQBh4f9KyVTXMJ7HuQohkyFzLin4mbntQhizD1t9KoHqmz59yb+8LbcnWmphuauDFo8ss/yqS+OPaTX2rDVFc5Wuzrj4lw+/pZGpPcNbLjlxE7Hz5+5CWJXDqbLFTYww6sdyrpsekEevcq0oXcZfY9WPHLmz7e5ZqpxC58s/l8KiVmMSSFk77W6VXS1F2t24kbImm/I/NUORFu+agzSeJcOb53Jgy+azbs3SoGTlmO1NEScua7VNdRlmsjT6BIrStQ3NySMkBD5IGF+9C/UPNIvfn9SH3IAccm5DmhEnzSu3ZdXmhcmuQAQlc6Ny6U243F9S449WqCqHS8s9qIia3NnUOSR88s0UMhXEyVBQ+8nehYtq6g8PP8qQxwi1FJy3c03pyz+pJyYuXhQAj6s36UI5ZlmukXpTfeqAdbcI3Mkw9XJBr70YltzQAVvDL/ALk42RckwPMndPWtzbK75qQOFlnlkuwk/e65JmJDmuh1OgC04enNccdU7ba+qVr81qafyGrErdLU5auW7ss0DGrfJHb5Im5pIodg297pN+ZE46abkrbXQT7Qbd3NFbbydJuaXegQJCwl3rodS7palY/uQLkX5XSS1IdX3ISQCOW+9du3ZMhbkiH3MoKQn6cly1u5cu+a77vCgZ21I+lJhfki1t1ZADfcnEuosstqEh96AEPV6UrdUVr82dIcx5/qQAlwOpc1S79EAOdLZ5pe5kJ9PNK63mkhUL8rog8mQiSL+ApmbOuS5d3rrCwpFbt5IKqhwC/SjGTbtdv4qPqLrtzClQaMlDUWlzToVHvUK64e5EJW80zNouYcQMWyzuFT6TGJRtyPas0JORc1Iikce9OxUbGDtBJCefEe3/FabCu3Elog8vzIiXl/tVrIo6x7uf6UcAm0e403axhbPiMf51Km7VRSBk/6c+peJw9opY7W6h+SkNj0kjZEW3uU6o1700em1eOQVzZX2yenNZWsxaKGYgka7w3EqOLFn23ldootdXNN/wBqrWjJ5HIvwkgK5wkdOxVklO+w/wCayMdU8PQ7p77wO3N3dIWxvKLtMdO4s73D8TrT0PaCCYRuyLNeOfeR55t/UplLjhi/NJwTLWVo91pMapLhbiMH1OppY1GLjk1xeleN0XaC7U8iV3TdogkYdbSH38li8SOuPUcHq1LjjSC2bW/UpQYpAR2cRhJec03aaMmyc2HyLzUmHGAkPO+0+5ZPEdMc56OMgSDmDsmZo45GK8AJZOmxqQSH8RrS8Ku6bEOJzyL96yeNxOhZVMarMLcQI4H3elZ98PrRkJzicR9S2IFxOe1dOSOPQzYfqVKTRLxwkZemGTk4HcrmkqDpbc3cfMUquaAS/DyL6VVVVROWkbXK/l5MeIGzpcSimiFs+fhT81VHCOZuy80irq2ll0kYfNW0WLTyRbzclm8fJaz2X2I4tHbsNiWcqykqjJ26vSKfhpTqjzYP5qwiwt427uSpVEjmZTAM8fMHJSoZGHV2a4VZHSkJdG0fSgLC+MJNZai4h239DQVxbctquaSqksF3VdFg/D1bcSnwUZ8s/wAqhtGuOM0T2qHs5WouMwooMPuHV/yrsmHuJadyw4OsAai3nkSkNUBz/wAqj+ymJIhjMbbUcDVolBUbdE8FZb3dyrRG3mn+G/lyUtDTZL4wSB0OucNiLTvTcQ6d1ycEXI9AQWNnGyZKNubZc1IIX780I5cs2QQwGjuIXzRvSvIOWVw+lFELiWn9KsafMSGRvF4SQ2SmZ+p7OtMRZA4k6qazsjKQZxuxF6SZeg78syyFMzC0mju6SyyiTPFGR5DU4LLHIQSx2l3jkquswUCbJo3Yl7FXYfFUCTGz2qiqezYcwOQfMV2481nHPpv0eM1+B8N9Gt/cqiowlx5MvZZOzPtTE2pE3uUKp7HxlyyXUsyOF9Mzxk8PMeTJk6V+9nXstT2Ni4ZWMxFl4liMb7O1FC5G8TWZ9QrWORM55YnExr06aencf3q4OO4iZ2tLpUOWEx/5EtTCiEQkKBPSi46P3Jq3dq6GQwPc3Sk3yRLhZZEgk4xW6JcT3bkiyLkyHqU2A6MlxJ2Oa0tc1FttLNmRXW6ITAt4a54w0fvVlRY48JZ+FZe5xfLNPwzXFud1XDKTPS8I7SNI46rYYbijSEOZ3F3arxOjrnhIXZ3tWqwbtEEZC5vcPzXPPFsjqx5aPccNqmyFs30962WCTBMAZBcXzXimD9qAvi/+XL0XA+0kZCIs7CS8Lqunde097peoVnoTZEOeVqcAfkqmnxp5AHIGJSgxA8s3jYsl4DxSR9FHNCRY+HkxKHVyNlk2VyjzYo+WoOKgnWcR9JX/ADK8cH/IieWIEhSERbVFMblKesGwdbvypgq5obtGXajibQ17O+Wm0UBQ9WRWp0MSCa4c/wBLIXxKKwo2YNviJHJn7BodujvanBktIW0ElBmrmz03eaZauCEhPq/etNGydkmXkcMk3QDl8KkR4bPIX7MvcqiHtZJTl4BD05KUHbx78r7C+Flm8eT6No5Ma8lsHZ+oJuX6l2lwOSSX8SNwDv8AqVVJ2sqKps2n3N6dqOLtVU8HLj7vksnjymqzYjR/cdNDcevJAOGxEObA9vzVCfaScgH8Vh8S6PaSQRJ2Nh+FYdnIbfk4f0Xv3fafL82fSj+72tJ2zuWfHtVINuW8VKh7TMRCxs+qzeHIbR6nF4LaKPgzat+pW0Mcdg9HvVD95BMw5Pm6h11cdubO4jncsHhnN8nQuphjVo1BUtNJdkYXMh+7w7nb3LGRYlJfqdqt6XHmjfKSRy+lRPpckfiysfWY5+UW/sLFdpauey7dW+nRHTYoFRqDqYEjSaZMuGW8H7j0IaT+JACjYXzcG5dKrKmqa/vHJ1o5BYg3ZcrVmcVowjkJ2z56rTE9nyZZVr4FHiACJZ5Ei9sa3uL96p3Hh6s9yDibtGdeh2kzj7rLc6ppC1ZhSaqAeeYqqORyHIcxTRzSi3P5I7Rn3TQhVMOuakBiADo3ksVJJUSXFe6Y9qqIz1kuJH46f2HfaPQWrmG13ZrU4GLRZjlF+bNYSLFJytvfknwxKTLMnWT6VGseqZvI8YpNrOFxOpsVZTFrkw/vWAirnkcXDdkrKnhOQM3ks0XPLpUjox9U5G2aqptr5t/FOjIGebZC3zWNDDzEs2l+SmxDPHIX4lw+knXLPp19M6o9Q/5I1QTARZs3NHFJrkzMs7TFUX53vaT9KtYSlK3N2Fcc8VHVGexatNuHLJEMje8SUKK8efSnWJ9rdK52qNVIlBI/f0oxkYnTDDcPN7me1OAoKDb5Ire9k2O3kuTzcEL9bVSjsS3Q6O3m1qIunN1Uy41wyLRMPjBlqbbfmuhYJmPeiW5TP3bnTXGchJ32qqfFg3afzTE2NFb3LVdOzB5kT5ycuXSmLrS7/pVX94P3u5Ok2Kak2bLfssyWZSLYprQu8KRTXWvntVb7YBculOxTXFkyl4tTVZCaU13PL6UHVzdNjnJzzL4k+FKfJZujVW/BHIW5XvqkZPn6vqdSxozHm7Ls0cccJOb9LfqU7I0UJEEyeQSztEW8IqhxGoOTodi8NxdStK+seYCggbTvtVRFSvJIWlxLvwpL3SOHNcuEUx3yHm7P9KTFKLZWOWfISV9HQtJ0R3F8lIhweQhLNmG31LtfUwRwLpZszwUclQQg4b28QupoYOHDzNt+epK2psLMqgXBm0fxK1ChenEs8rfkubJ1X1E68XSf5GHxLCZYyIGkG/uElBhwus6pGsEXW8q6dyMDzC0fUyiSUtxZHMwiL/qW2Pq3VGOTo1dmQm/B+LztRUsL1BbGu8x/5LRlg9MMnXdpd9SR0oQ9AsJepdP5Sa4OX8Vp2zL1ODnIfEstFlQ19C0Jj6e9bWpv115eJY3tTVS0dRQHYxUdRI8MhZ9B23B+4rcl34JOR5nUY4rwU1RG25n6clTV9RTcEQsASHmQslUDV1FWf4loZ9KYOj0INty9qCo8abcvBVzU8chEUbNr+VV81C+7Ju61ldPR2vl0smuCduTMulM5nAqqbDy4oubd/kr6lwGSSITjZv4bk2Mdp72cblr8Npw9nFgku0uUZMmqHixW/cZ48BOMd+79ybfBzuFmBru8Vsgp2LXNvfcnGo4I2vPbn4s1y/kHR2UZL7veGLVmHRRnhuLnctLiEkcwC0bMQj+pU0kLi5OweJbwm2iHjorvu9i5AxfCnQwuPhizt+VWdOUYgPEDcW5PRlHfmzd2mivZgsUTPVHZOCQSPK0s9dqhv2bjjDVtq1sslzZP3umZqdptnk6pZWT2VLweYdpMFkvzj6R8IrJVmGyZZGz3MvaKylCwm199zLL4vh4FCTAzXLrx5Tgy4aPKJ4+GZM+e1AxWq+xjBZPaJDZ9rl4VTnhrxlz/ACrsTs89xGmG4v8A1RcO5OvT8MfUQpW+pWZ0MFG5KTFh9w5uujNHGQs+5SYa6OPk/wCUnUFEX7tPmzPb8k7HgspNfZ0qWGKRiXdpyTjY1axD6kclcEWDCeNNZJncp8OCtCY55fSo0+NMMwuAW/F4k0WOSEebmjkq0i9PCYxbTIhf/Khiw3gkObOqse0FrZO7oJe0Ukhjk+1Rqx7Jl4VCEmjKFVzRUezNri5/CoFX2gkGG8Ha4lnMRxSSoIjd7U0gckjVniDQiW9uWiinjzCBP4lkjxB5Iss3uFR5q491rqtTPuF1X41xLtbi9OaqKisciI87blXHUPy/qJNHUOQj6lSM+WWjVW3R+aA6xxbJn2qtKoMRHXahKZyHLw9yYtSVLXPHpn/7VHlxI+eaimT/AJlDkLfzUNmihZKmrH/j4VFOqfzUVycu9AeeXNZOZusdDxzOQ87k1xPkmrX6fEuWnmpsvQdeQfPcm3JvPag6UJ+H0+JIqhFJc/JK5si03JENo+lK39SCQDzIeXzSbMbsk7oLc0wcj+SVgJcEnFDdqld7kWWEJMPxIdyK1yfNJ9ujkiwEOfejbll/Ugfau9WjNt+FIDhxtcXJIRcbh6iXSFJx3Zu6ABfp70Xy2rhdJaoX5IARk25Ji70iHdz6uSQR/pVACZaoh9yIRYj57l3hv6UABw9udyMB7k4A+aQjr8SSAERt6svpRW26P1fNd8Xci8KZAv2g6pELj52pXMKPq0dkkWaB6V+Ts6B6XqyZbJ8FfydNFgJ7tivgjkx3B83QcPaK1p4K/o/kmDwXyBk9Q2kZco3z3ZpW/JaU8F0ysTBYLb3IoNyhIbW0XBH3Orw8La5NFQgN2n80VQLJRUsL+SVt2rqyKhDPRlz2Pb02kgruFZw7S5Ltoqf7Ld3Mk9L8rfkjUruIruGh4eisShtQlCwt3KaDcgEO4ckuvRTuGw921NtThmkLuIiW66o2G5P8HdoujDb3JorYZYWHm67bcScaO4c10RcfDckMZtfztR262p+3X0oXFhLPJBG4wXSkwsn7urRC3yQVchm333JWsPN+alBGxDytSeH3IJsh8PuyS4f5SUkYS73tXbbXzsQA0NO93J061Hdq+1GEhqxprpNP6U0JsqJad4+9NiO5a+owHiQXx5Hp5KjmwmSPUY9vyQxpsrm3FkToHzzTx07j3ICF+TJFbACX6mRmSEhMbc2/MKK1uSCZBCW7XJd4lvegLp1ZLL4UAHxLh70uJa3Pmmizuy1SYjtzQA+MjiKPiOOuai9Jc06MlrKQJ4VTjbnn6UT1GuihNUXDqydhka7LNWiHEkEW3MXcUPEdK27kX6UHf0qtSQimP+K6EnvTRfJLL3Ka5K4ZYwzOPJ1Ppqp/N1SRjaWrq5pCC0c2uHuJVRJbRVB8vD1KfTYhLGWebqpjkYtWU6KS4ctBU0aJl/TY0Q25960eHYwBMLa3NuuWHp5HIuStIJDG3InFQ0bJs9EpMSnqrQgAyPK7l4WQVdcA0HtlTUQxU94hxCMRInfpG3m6xdTj09HdFE9cMpNa0lGBEQ/SoRxyVFOMUXZOonI3t9prJrSYvMvJczVG/clR6Jhg01ZTFLBK5fiWPGQOJMNvVqmMdxLC8BhvrKsAPugj3G/5WWCDA+3eMRlST4pJQU8TXQkUznd8F7a/qWp7EdixwOpCtqwiOvALOKJlLxs+oizScqNY7z+iZSYbieOWmcD4TQGAyscjCU0rP02+SvA7PhCAhHI5EPq71YuW1IKhht0WWzOpYkhiGhlhLmxZKfBeOpM2nqTlPMxFu2qQMbFy3blm5WWoKIITd1qkxU7SBnZuJKnjt1fq7lNhG0e5Js2SIv3e/LN07HRvxR53fEpoWCJX7k60wE4vk21ZbfQ6I7QvtyZ7hRvGakjJ3HkIo7gJ8ndZ7ARPZSLutTZ0L8POxWhZCOmRJPkXld3I2DhFG1Pw2HPNO2sQizqbNTuTk+dyj9JZOzK07LGunWy5dHddzUkLO9mTzSBbozIsVkTXLJ2e1D7K0hZtmrEZI+WXP3JCLbWytSTYNjEFD3u6mNC3C5vahYm/KlcZEWedvhFS22ZiEXHTqLuToxsQbsrvkkBPtzdIrx5OoNPiE1K0nLK5CeHt9SfAnjtd3b+CGXErQscGMvULIVg2VtXhr8EiDIfi9KqZ6U7PAf71KnkOQy1Mm79VU1dQ8b5ML2v712QRzTZAqKgKfm1osqDG66Mqc34bF4UPaCul4ukclnwrKVmKNJ+E7yjk/wCUl344nlZchWYlGEkhOEbiKpqmntH0q7OQS8/pVZVTNaWj7l1o89lLMNr95Eo5+LPNTaiS7m36VDkFubMqIaGvf4kn9KRDy/6pdXNAgUVtrpdKLb5IJObUL7fNHahfdyQAHiLVICtJF36ptQA+0jZqVFNbyUACcX0T7Sa800ykzQ4VjElPKLs/S+i9I7O9pDmszyz77V43BM4vnqregx6oozziNRKCkjfHk1dn0nhWJGUYu23960NLijEG83Al894P2+rIbb3uH0rc4X24aqEWMHHReNm6R3sexh6tHrXGAgz4gWqHMNw53sP0rLUnaCInHI7lo6Ao8UjFgOOMx8PqXnPE4HprKpjA0pi/7U061KJWsxmZfEn5cLrI7nyYxbxA9yhmUo8wMS+SlKwbomBhPEDmwEhfs69wvxW196rTrDjPrO1RpsUkjLPiOJLSOOUid1H6LiXA2EdTuFN/c+mvTn05KmDHJcx/EfVaDDqrjQ5yzAA/E6p45wBThIqK/DSh/ZhcJfCqmWGSPXLb8luiKjN8vaIy/eo9RR0Q6vLHKRchBVHK4+UKUV+zAy1UolqzDmuDiUglzfRaaro6QjLJlUz4fFfo24l1qSZhT+mQhxSQXzE+pOw4hLzc7hTUlC48mdMPSyDdq6qosjlFmFc/cfUnRrnHxP8AxVXDCYjk+5SBhO3LLas3GJomy0gxaSN8r1NDGnJrD7/UqGOlMtctqktCY82dYShA0TZPmqmK587fpdHDVPfk78/EoUcbl1s5CpUNO5bMnJZtKikXWHYg8JaO9vqF1r8NqOMwvnasDTUZiWm7J1rMMJ8snb+S8jqscWrPX6PJJOmaZ9wZPkq2rjuIs1Ngk25dP1MlLSnI2i8RPRnvtboz81CHPJAVP3ZMKvHw1+eW5IMLOQ+S6fyKOfsWUcdKxF3kpkGEtUDkzXWsr6DCYx0ONiJWUNLHC2QBYKwydXXxOzH0V/IzD9m+IP7O1Rz7JuLk7gxCtsOQjr0pioqAhiJ8nNcy6vLLwdD6XFHyYWbsi/uHcox9n+C5aP8AUS274gEmnDu+pRKnIjzy29S7IdRk+zkl02KuDJhhff0/SpMVCcbi7OxfCr5oYyAsmt/chOljLrdh1Wvev5GCwJfEhBIYvqzW59KeAjs7v4pz2MS5G3NNnRmPJ2tWbakVqW1AUdws7OJd6twEC5Ze9ZuIuHazgf1KXBUPlobrklj2OrHPVF4Mdvdb+5PBkPNVcNdIL6n0ovvA7tFyvEzfuomzVEdP1u/8FDmxJibOM+lBNVNMOWSrpodbmYxJbY8S/kc+TI/4k9sYcevJNVOJcRu9VZQndz/UlaY3N/mXZHHBeDmc5tBSE4gT3uSgFiDDzNxUsx01/qUCWnAi1ZxXVjS+zmnt9COsbLQ9yZLEuGXNNTUrDdkzj8KaCl9S7FCBxuUw5sUAredyKGsOQtdybKjbdpcnRhePVv1JuMRQ3ss4ZA5m7Cp8OIRbQzt+JUQXXFm6ApjjubJ7VxTx2d8cupr4sQjG7l7yUuHEGkbZk1qwoVxiQ6upkNYe3N931LmydKjqx9Ua6WqYmyY7fiJMlGBXZvcXdcqH2oyEc1I9sMuW4elYdmjq/ITLKOnjuzcWIvhUlqOMRuy25qphqLdc7iU+mqnuyf8AUsskZm2KUJE2OEIW2szKLVYtFCeRs9veSdKZiEt2f0qmr8y0yZZ4o7v3GmaUYL2k+LGKctdB+lBPjQDDmzbsulZo5HE88nHLwkiCoa0jLwv1Lu/GiuTzvyX4Ar+2BwyEEdM1ncqepxyWqOQ22E6lYhwC1/yqlkEBuy25r2MOHHXg8PPmyX5LT78qBAAZm08SR9oAjDIwO7uVPxOI+ht/FR6oZxl0yIel109nH+jleef7J9T2g4xFYFwi/SsL9r9dUVH2e4pU0kdtRSvDVNruGyRnWrksGLLL5iquswmkxZxp57iiMDB4xPYd7W7l1Y0ov2nHkbn5K7DayixrDaWrppAunpwqHjF9wXtd+5CeEtId7SGJfJZv7E6hh7NYjhUkUY12EVp0pyWbyC57Li8S9DHK7Jw8PhXQ5yizCMU0U0OC6Dm7napQdnYy5u27l7lasOnLalxAju9WSjuTZXbUSJL2fpyAQnyIWe5hFSI6OCEBEHtH5qLVVz25BttVdPUEWr53fNNJz8sHx4LmaakjifNrjblaquuxA6jQchFQimkJ8rv1Og9nPc752/Et4Y0vJk2ducbnycl3iXOLMy4MZ596cCMc8/FmugySkCQvNzZLhvG+fmpQCxBm+Qo2FstcrfiSs0UCJbrz3ZpSEwgTuzimJqxoXJsrvTa6hV2LMUOWe70q0iXNRGsTqGECfM7BbwrJVkxzETg+30q6kxIJNknV0qtqI6SMSNn3d+q6sftPMyvcreGc3MGK1vNQanDQkudo7f3pyvI6ECnqHbDqceU9dIMQF9OfNZKv+0TDKW4Kb2rGZ/TA3Ch/Mb/6RXRscsifXjHHcAA13pFriVZU0slGHErZYsOgLkVS+9/pBtX/AEqoqO1mO4hcwS02B078woWul/eb6qu/3aEiMWKWfvnnO8y/MtU5vwc83BFjUYpT/wDhopajwvLP+EL/AEjzUcap+ZuF3w+FQymAizd9rKKc3Euy25rVKjnbssTxJiMmHbb4hRx1j5k/8FUXeSMCt0VEFkVU5GSL2w9yruNa4oHmbnn8KALF8Qcf/cmyxA7iy6VAOYfEmSqm5IHyWhYg5Nqorzd+TKuKoe5L2okFUT2m73SMmJlAGqfuZdaqfvyQFEh8lGMerIUXGblmgebZ3EoLBcrfJNcS1Ny1DZln4ky9Q1ylspIOaZyUUy2kyIpE2ZbdVDZsojaGTqZFdr1Ibttyg3+xvw6pEL9zJPyR3fSgljLi4otbPUSWnPNccm5IKs6XVoyRZ3Z5IXkt8kByOWiDIRk9yafmS6Qv+V1wfelRSFol3jokQ/0pdLd6qh0IV23q/kl38kWuW5S0KwX22u36UhLciEepskQx+TXIoY2P7/yorbtE6MblzH9KPh9PiRQqI4xuIiz/AFI7dosyf4e7XJD7O8jFlmIpjI8kdvIrvMUNr3abVM4ICzZ5khPq9I+lAPkZbyfv2pW+TujfLbpu9SFtoIIEOVvPRcfxaIbtqK5rviQArl3USzy5sg4muXiR6lz3ILC9JIw8ndNXd7N+pOMWv+pBMvB7sUO0XydDwXz+H1K7iowK1n3Ei+77dMmWex06MznsJkQ+HRD91vIJPmy1EeHuTDo+1Ohhd1uxuancO3ZizwsybUE0eFuQ6hct2WGhkV/V3Jo8JCzIWa4VSyEvEYI8NbPLh3fUm5MLYf7oCW4mwdrcma4S3XeJQJsJcSHJm/gqWSyHiMaeHsI5WMJKP7K2RbGu9K1s1Db3WqBNCw3bGuWqZzuFGcenImyAGtTRwvt0tV0Y7eShTR6k+VwqySreF8s9LUHD83u/crI425uopk2Ra2qaF7iI43XaKMYsLdyfkK4vUKhy5j3fmTKQRE3c7Jp5NckBk/6kIR8Rx9KyNUl5CGRGxXNptFI4WHkmt8f7vCgpUSPmmrt3ciCa7mykRwhI/Nh+pBPjyRU4PSOStYMFOYsmdlZw9kZJO9k6LTszgFb3J2Owi6riWmfseF2V7j/UnoexbCW4yIX9LKrJcZGaCleTua3u0TgYScj5LZUfY+1ydjP3aKzpuzYC2Z9XyUuSLUWYOHAT3aXKwpezcu12e4W9TLbjhYR8g/MrbDYaeEcwDcXuUPJ+jRYr8mSoo6yFuH7MBxl7rU1X4GfCvsOIvT5L1KKlgkiyKOMtPEyh1WDyyCVjMQdW5hUd00eHg8Pr8Jcbn1VLLTnG+Ts/5l7PiXZtiAnYHu+EFlMU7MvGN7hb+5XdnO4OB50cbj56ICjfLVlpanCTF+hVNTTvHzbcqJIHT1IbX3Zp8htQEO1AA3Nz6kohAuaVrpB5v/ggBd/w9KRctUn2lzRF5tuQUnQmHv8AD8KXTrmht8kiyJtXQSPx1TxqyoKqKotva0m8So+nVlIpJrTzzTsTRrY8PgqGHRrXdI+zMduccr3d4kyrqTEiERa9vzK5pMUe3OxnWhmB90tC2XDcviRR4ba2bs6t6XEIJCtMHG3xZq7o8Noq5h/3lg8xJZt0VCNmWCjYtG6iVnhuEnIX7Ny+Iu5aD/ZWKG2RpXPyEe9SIoxhezJ7VDkdCgKgwMyYXIAs+SvIMHpxEc40GH1DbQbcLKVU4k1KOTiwrnbkdSpEoKOnjD9nb8KkRxxXC7PuL1eJZer7QSQjeACQuosPaRyLVrdUu3IruxRtPHkxMKKKR/NvqWTDtQA6X3eJT6bHoyHXJQ4MpZUacKhiax33epdfLudVDYhAXQ/5lIgrAv2nt+SjQ6FkLGMtc87VIjI+ebqKEgE2n6k+AmWub2rM2RMjmcSz1U8Kq0etU4yBDq+aKLFIyImySqwsvBrtH/zJ2Osutdx2qrCqAmLLL3qLV48FGGeTDlzRpY3OjRtUXFk/Si4z56vaQrAVnbaWS3gR2h6koe0001uUjiXpHuTWIw76PRgJy1vbdzTvtgepYmk7QOQ5Z7vV5qeGIPJ39SyeI2WRSRpfagJ9XTB/iOz3ql9qcSu8TIwxAyS1L2Rbtt0zZOjJcWbv0qqCs82RjVbi9LooSLJpAHmd13pSKoa7V29wqAc1zZZsKaORx1cdyKK1LP2z3pfeD+aqxmMSz8JepISutHNXqSWrV1o6JHXOXfaqpi7m2iu3PyztU0BZliBj4/mutMEmjSMq8I/N2L4Ufs8BC7WNu52o1RQ7VTRQhmeevpWZxCuMqjOJm4RcxJXo0LWjGzmUXpzUeXC7puIdvCHkK1i1EwyQbMlU1EFt8uwelVGKYfTzNfHaV394JLX4pgbFUE4AxQGOvitVTiPY+6WIII5CEwuuBdcMiPPniZgayjOHmzEN2hKvqaVpgJsmXoMnZeojLhMbkZbWE8hSpPs9lqrnlNotfE4l/gujuJHL2ZtnkFXTvGWVlpfNRSjfyb+K94L7O8MGH8WBjly1IVV4l2Fw4QyiiYCy/aIXUQG+lnFWeLnG+XJiXBFxLVrVq8X7PtTyFw8yEVnKmF6c+TrZNM4nCmRzF+eiH03Zp0pGIehAe4vSqIYPdqkA3eaDd6VIhqnHRwuFAR8g+z3BzSChctHb8ysYaoCEc4HL6VeUlC00Yu8EmreSm0aqFmUehMWzydMcNxHVbz7rcQ/ZOoVZgvEDQGFHtB42ZeGNk623k36lImw/2eW3N/egGncnyFj0dUT4HYZDG12dlc0eLSXCzO93wuqaKlt1fPTwqVETCNmv8FL5Gja4PilQRgDPcS9GwSoOGML5dxe/pXi1NXezjmxfmWiwztId4M8txfNcmXFujuw5lA92o8SkEf2+31ZqZ7YdoszsQF4ideYYd2kCnjE3kY8/CtFSdooJCFnst+a8mXTOLPXhmTNaXs9QP7OIi77lRYxDJTgTtFFaxeFPwYtREQgLNz8LKyD2OujIOE1qxW2NmvzXBhzxCSEtWa0U1NjD3bnt+labEOycVQZSQXgX9Kx+MYPUYbcxg9nqXoY5QmcGRTgO/fz5ZM+1N/fkmehuLfC6oDrGHR87mQhXaE+i37Zz9wvixSUiLIz/AIp8MWlyyZ+SohrLtG71JikPbn1JOBSkX0GJGREx+lTQxACHIwb8yo6cXLvU2EdousZJHVBuRbw1ERa5Mp8XCLk1qqqWnu1VrTQ8M9H/ACrgyUjqVk6KjCTUGtVpSYTxGH0/JRYSAeTPcrKmrnFsslwZG64O/FCD+Q1Udn9mme1QwwmSGXIwL8yvvvK1sna4VKikgqtHa1cfeyQXJ19jHOXtK+loeGQuwX2ureClt1Ddd7rbU/HTteLs9pDyt6VKGNrr3dx+IVwZc0pHqYsMYHYxcv2jsf5eSmRZ3iLtcPqFBGTEWebfUpVPMEeh5flXmzcj0sep0o252OuDkL55OKM5LizbL+CaIVjVnS6+gmkb0vcydab53KMBN57U4A9OvNJwKjNjsklw6qGUf6VItbxP+VEw3D38kJ6Da3IHs7Dc7ZpFHs5OrEI2JCUO3RnVd0z7LKtx2+okFt2jtydWXsrkPSk9G9vJlXdRPZZXcOO3N2XeGF2edoqa9L0u7XpDSnbbkxfCSruRH2mQ+H5H1IuG31Ka1LtyyYRRBTvn0sp7iH2SD82uFK1hHRTip3tyfpS9nO3TdmmsiM3hIfEfz+aA5rSLPNSphMeUf6VAqY5SPSMvet4zTOWUGhsqhr8iQFJ1Zv8AzSCnlISzj/kk9DOXcuhOBi1IalktHJ0AzMSd+7592xNlRnG+rOK12Rg4TOPGBCWbJoow7mZSiheMCfJRfxCLRty0UyXAQwtdz/KKMqN8tGuR0eG1E1zvsHuJXdNhtoCxvcsMmdQ+zfF08p/RmzhcdyepqNqwjb3LTPh8Eh5vHd9SKOhghLMGYVzy6tNe06odG75KQOzbDabtd9KcfAdo8PaXer620s0N1zrl/IyM610uNFMOCmI5+lBJh8sJjo9qv+lcORhLLqQs87B9NAzvDcXzy+FSRjMbeYqbNC0g6HYT+FFTEEYZPltVvLsQsOowMLluycc+YoKvD5ZG/CyG3xE6lniEeWm4xUcqg5H1ez4UlJ+SnFGcrMPnvLiP8O1WFDh8fs1ljBdufS7NS5huNnZ/1IwyEfiXXLK2jjjiSkVFVRhIZxxwXZPqWVqgF2Z4xEGdt3MhWkKRu/K5RTqG3e5a48uReDmyYsbfJnP9k3jJnvYRy1FRZsDeO7N3925aOpqmFs2fc23ayiPM0jE7juy8K78eXJLlnBkxY/ozhYX7Q9j8327U3/secZcQDf6logKOMu4fPRO+1NG2TNud/NbvNOPg5lhh9niOD4WfZn7aMewx2tDG6UK6P6wuuXojUZx6G3LmJCsp9vNYfZ/H+wHbGnB7aDEvZK0vCUMlvV/V+peq1cMckpOHQW5l0PM2lI5lhUZNGcaOO3oUOShjKbXyWgOhYbibxKLJQtlzfdzJCyIJYyhrKFrb27lXS0rkBO2VvyWhmo5LCsK76lUTQyiWbhu+a6IM5ZqiuahEg57viRex2hk726ap8yMT1bqdRppDGrC5n3crulbpkNJBez3Dn7k0UNp6/wD61MIn3OOVzsqmorHp5Tz6f8q1jbJdIkEO7NlFqsQjpwJmO4u/ROwDU4lFfTU8koDueS20G+on0WI7UfaJ2Q7N18tNjOKOZhCxgGEZVBGV3QRchdapGOTIkvaTqnEGjMnvtG9dp6HEcShOoip+FRhzrKm2KEfzvay8zrP7RFZNKdP2K7IU1Gbla2JYn/vdQ3xCO0A/SsbjFLjvbSp9r7W4/V4pLn/9txtgf8m/KuqFy8I86c0vJ6Zj32idi+zJkEuLy9oa/pajwOO4LvilPT9Iusjif2qdp8WYo8Awul7KUZ/38je0VL++8+X5clTUlDR4OOVJTxwCPiFt36k2eIGJEwuuqGBv5nHPOl4IFXhftk5VeK1lTjNbnc8tWbl/SuHI46A1jenJSDqLhLW1MGTEQrsjjSOCWRyIt1v1ICy+nzT5xv7ufhTZQ+nLctjMZLPLJkP7k7br09KExUAAWdvJL3IuH+ZdEWuJA7AuQFJ0p0vLpTR9JIKQ2cnc7pgtw+oURimi+aX8ho6/NC4pEkfUmUD+ZkiJuaVvzSt9STKQLyJqaZrMs04+VubKLNzWLbLihs5H+pBxPSkeZaZJo+pZnQkgnktud+lCUzeW0kDluTet3NkFjpSd3Vag4nV4kDybkJl5IIuw3LTTaguQ6k2WSHd6f5p0FDlzWounTNNN4kY9aQmLqLK25Jxe7V9qXUWfShInt0QSF8+l0rW7shRW7RSt1yTsDmnezcvNd0s080rerVIY9379UiqBbcSNhMi5WinRhb3JzaKBjYQjcT+FONH6dyLq5rodKdESBttLuSYXu5Jy23myHqLNUSvcIRa7uIUjK3qyJCXJBc27NTYUIycm08SaPNOndbogfmkWmN+En1REVo59SL+Cb6i06kDYurcuHkJDo/vRlnkQu+SG3pzyQSLaifmSXDazTK71JMPuQEgrrbWXQt/KkAkPcilF8xyQSfRITELO+e74l3247rs2VQ9Rt02j80uMeY69XNY6ndsy2+8JbcuJb9KX3hKWub3Kucn55/pRDmRepVQWWTYpJaWiL70kt06c/CqsMyL5Ltr57X/7VOoWXMOIcQxB9wq2p6OKqDT96zVNCVwu27/ktDS1HBAWc93coa/xNY/7CqcDjtzYGEslQYlh8A3ZiNzeJaSSSOqpyaeews9LXUI8NgkLh8Vz+pTB15CcNvBgKqEBuYLFAmp7hLJmW4ruxsUlzx3+/VBT9k4xkHN3LzuXT3InH2nZ55NSy26s/wDBRZaEybVmEX5r2im7L01QAjYIiq7EewNOLFwJXuHw5dSFmXgp9PNcnkRYfaXdtTE8LjpkJLdVnZeWMyYM+Xkqqo7PnCeTxvcrTTOZ45IxckL+W70pUxPCRbGe71LWngLSDptJRZez5x9zfmToPHkoSFpj7t3pQnTv3CrGbDTh6GtJlH4c9nQ3NVQrIfB3crUrC9SkHMYkTWMo8vFLkNyWo+Sxw3EJ6V9Ha0fUtHQdqGvFpQYRLxZdKxLEe106FUcfPMkbFc/R6XTY9SVEw5BtHmr6CogkLY4WryqgxpoXykZX1H2kjjMcsxFS42XDJXk9DYQ8n5KQwxlFnlcRLLUnaKMrfxHt+JXUGJU8waPtWDgzqU4lpwwIcsmTkUYZFa1v0qCE0chaOxD/AIp1i3ZNkOnTms9TSy4gjYRLVyUuEm781UBUNHpe4qRTVlu/Ui6VNGqZbcMJALY35lDqMDpqoSc2AR+SchmMruSObKS1s2u9KlWi+DC9puzMBAbxBbp4V5riGDyDIX4bl4V7udPrzYhL+pVeJdmaauuta0vhW6lXk5MmKzw0ML1LMH5eSZlwkyYssxyXpeI9lTju4Ttb8TqkqOz8kd3Eyu+F1sqZyOLRgpaU4yJnzUfhuOue1aTEaX2c9+X5VRTZX6I8EJkdyZJvLNIo9bdUhjcdXdMsRl8kFxZLpDpztQkPkgAi8OTbkmzz5LvSWTrtvcgA4pLefSynw1mg6/pVXb5pwc/PcjwTVmhgrHj8dwq2o8W10P8AU6xrVBi3+pOxV0g65p2Rq0ep4V2iASEDf5ELrQBVBVWlmwEXhXi8OLSDa97irmkx6QbW4j+/VTopGqyNeT2GhhaNutrvi2qVU071QDYzcupec4V2iMiyeS74VsMKxpprb3dYuLR1QyJkXEcHl63e4VnsRKWnGzX8q9S/CmpiAnuz5ELLDdpsLqBMjCNsvmnGf+QskP0Ys8YkhItHRB2mcdL7R+pQ8ShlG7ZtbxKgqBkG5dJxNtG4pu10g2tewj81aUnbS4hZ5On0uvLCmMbb3TsNQd+jupaQ1OZ7nh/bZytbiCXxLQ0naIJG1Zh08187hiFRCI2O92dyvsH7VVkZjGb23LJ4os6IdS0e1HjDSFlm305rhV2guDt+V151T45JUaRn80m7VcNrHO5T2jTvHp8OKOP95dclVk1QHqFef0HahiqBv35+la0cejGkF9LMlHbaNVlTRAr8Qjpbgyb/AKKqlxY7xcH/AErtfiEFQWmd3xKoqZAEc+kc1qocHNKRpsPxqQubrVYfijSDZe38V5OGKPCRODvarSj7RSDbr+H3qXjs0jlo9bCS4Bf/AJqSOeWiwmDdoOIYNI93+lbGmxaCQObaLilBxPSx5EyWxd2XSnAmceaiy1TbbHTXtDkxO77lJ0Fp7UeWfTl710ZnIczVaNQ9o6o/ariyzSodli0lzelD4s81A9q8nQcZ7tXcv3ooTdlkVQw6M72pwKi74iVYEnE5v+pLiOO5nRQWW1zxlsO3zTvG25qpauYrc3To4gBFkx2/UihbFiEz83JrUqmRpIiA3a1Qwqm3M5t7kjmuHmxfSp1LGWwthMXgleIfSLqbGTxkLudp+oUyVR3Lgld4lVkJIKok42sgAZZ9RMosMzxuXAbIvSXSpBbhJRTG4s2dxTTJlD9EwBea7iZe9NVOGtkeTMIltSp845b73t9KmcQJO6z4UF1suTzztDgshSmDAPLQh8SwNfhMhOV7MJMvcq3DQmDnu7i8ln8S7NhM2cjMRP4hbVdWPKeXm6Z37TxGXCz4uTDaylUHZ2eolJpAO0W6sl6TD2VDMtD527gV62GxxwZBExE3MvUul5aOWPTM8jPs7w7mfJR2wdpLcne705L0yvw+KRid4nFVX3HuI4yYRTWRCeGmZ+jw9qcRdmvLNa3DZuIARSsxW+plIwfs2BDeT2u/iIVfB2Z9ntdnv81jPIvB0Y8MyviwlpnJlEr8H26s30rVUdLFSlmMjXC3mnKinCa4/C7rDuNHR2VJHmdR2VKTnGe73KnrMFOjK12cf3L2KWEMhbpXnfbDi+2l7uQrpx5dzly4VBbGVmjMWyZ296YKwR9JKVVzSSHqCamjCaITbaXwros4CKRON2qUcxCWcb2EKdejPudAdK4iL5PaqAt8M7RT0pWPvHvuV23awBG+zd81jRjeN9P6k5ETlyb8yz1spSlE2bdsKiE74ztVth32jV8JC7yPw/h8SwNNDu/EO1W1HhccwEYZ7Vk4Q+zeE5nplJ9qUpRZdOnidQMX7UBiAk8hyERe9Y+PC+C2bu5Izj+ayWKCdxNnkm1TJk1RFJdzu+J1CKqtLJnYiSCne7XcSkBQgQ6tu/qW/CMqsKGscSHViVhT13Tnkq32EBPR7UWynfPO5Q6kaK4mhjrHEcxyEu7VWNLWOQjk9yxv3s4ll05e5WFDjFr8rfNYPGawy6s9Aw+oazV7Cy1VzRjHI+j3aLzSTHrdAdx+FOw9qJ6d+bj8S459M5HWuqUT12lw9pj61MDD3HUn2rz/AAftg0jCxy25OtGHaRphyjnYhy1uXm5OnyI9PF1ONo0Q0JkOebELK0oBaHV2YfNZemxh44suIxj0p0u0DiWTuC4MmGcuDvx9TjhyaSTEoodjOyq6zHjJstLVR1GNRkerEXxJiSuiJs83H9yMfTJfInJ1rfxLP74OO52Zx+l07Dj1XIYsGdrKheqDLLNSqGqiuzzf6Vs8Ua8GePqJX5Nxh1RJIAu8jXeknVkEjjdm6xkWKWvsa1WTYtKI6OI+QrxsvSuz28XVKjUBI3lcnYZLnz6FlPvqfnewinYsWkLTNc76acTqh1cDVcRi253ZKQEjfUs/S1TkP7RvVyVnDVNJbrd6lx5MdHoY8iZPYm5shubLXNNMW3JGEjWiuRxOtMJibJC4vI+joiyLRkXTrmxLIsbYdEVr+TogHuZdtuuZADdunxLnD+r9Sdt0Ll9SafNWlZBy5x73XWzu5uuPnzf6UtScndaak2OsVpF4kuJ35OmyF1y4eedydAdLLuZFxGt5ICJi+n5ISK3TwkqViqIYZSP0rkkITXNaybutLPJJpO5nVck+1iali3NYxEo8MNPJLKACwlC9p3KZxGH4dVn4aoKHtlUQOdoVQCbfUtobOznyaQo0LCwizM20UXiH/MmuMwvq6XtTDb4Vz1KR1XEduu7/AMqK5u7aopVTd3emjqvJ+n3JrGzN5YxJRzMNuTpvjOIkLf8A6lFesYi5v70D4gEZZPmXwrVYmZPMixbO7c6GSTh/m5KAWJMXIn/KmixC7VVHEyHmRIkmaGGWR32gBE/7l5Z2k+3bD6GjnqMIpp8WKnf8YIgcdvi3eYr0SSq4gGzttyt3d4r43+1Coi7P4x2g+5oqrDjpJiNyKf8ACLvyAX/yr2/T+lhmm9z5/wBT6zJggpQZ75hv9oLD6yal4lA9LRzx8X2kpBK3TPXL/Bbyg7TU+LUcVZRzxVVMe4Dje4V+eMHaScvZ2CX8KaMhcR6c81sOwX2yYz2BxKyKXj0EzjxqaXcD/F7n+Je5m9LxNew+dw+sZYS9/KPuZ8Y82uSHFGFu5eadlftOwTtgMTUXHiqDe3gSNdb/AA7viWtnhlpzIJGcDHmK8afRaPlHvw66ORWmWk5PMZO8riL+EUxwzK1r3IM9dVALj8O/NxAechPaKymPfa52T7K3BifaOiAm/uoj4p/pC5ax6af0ZZOsxrybzhvyz2/Emipz5aEvBcc/thdmKG+PCsMxDGDbxGwwxF/z/pWLk/tIfad20m4HZjB6bDgMrQKCD2iUfzHp/SuqHSZK93BxS62L4irPqk6OQmJ+G5CO5yLpZZftD9pnYvsbrjHaigpz/wCEMwyy/oC518//AP5R/av9oRjL2o7T1FPERaxT1ZD/AEBotN2e/sw9ksJITxSonxKXO5+HsEv+a1WLHHyzB5skvCorvtd/tCdk+3XYzGOzeC0GJ1tVUBdTVxRjFFHK24TtfVe0fZX2w/2u+zLs1i7H+LNSMEwk+4ZQ2P8A1CoGD9jey2AxFFQYFR04kBDeQXnq3qdYr7Eo5ey83bDsnIb/AP0vEfaIB8PBmG4bVq4QlCkjJSnCdt2e2HVGVrt4UweId8m0c9VR/eD55X2k6bOsMu9y8Sw7R1PKy9krg/8AjqBXRsQ3aFn6XVcNY8ktjARH6Q3E/wCVSMVjPBcP9txirpcBoP8Aj4lMIXfSPN1ooSMJ5OPcRaiFhf8Aw1VLjEc5S0fscUtUfEscItxfV8KwPa3+0t2I7PucGGNW9ra1m6wH2emu+p9X/SvGe1v9ortp2qA6eCrj7P0Bf+FwwLCy+I+b/qXXDFM5J54L4n072h7VYF2TEn7QY7RYSXVws+NM/wBIMvJ+0/8AamwHDb4OzfZv7ynfMfvDGTuH8sLafqJfPeG0Z45i8FNPVuJ1EgjxZXuK519E9nvsRwTsmedbG9fWBkL39IkutYlE5O7KZ5ziPaT7RftYcWra+rCgd9lMLlDTt9MTaK0wP7FYsPtkxB3qJerhk1oj+VesTVEdCBNTRRQA3hFlDlxx8s8ltCBjJowWJ9m5aVxip42CIR/ZiNrfwWYroaiE8pLvS121em4jjDyEWTWi6yWME1URMeX1Z8l3wODIjITVDx6PmmXmbdq/5laVOHxyEW9yF91qinRxXZMz/mXSjlaK4pN2iLie9PHThubX3Jp42Ei5pmTVC4lzrl1xF4kJkxXJNtLO1VYgX2kuW++5dfaWWSXyTADxc0u5CXVb4krnHmoA4/Umz6UVumeaFy1QXEZPO4W9yYLkn5ef5U0fSoLG7bVx/mupW7eaqwEgIhFK33oP3plI7tyybJR5Opk8w3XZ5IDj8tqyZa4IpDd5IHha5THj26Jo43FtXUUbqRDkh79VHMdubMpp8ifNMEPUoNBkxTZbnHkpBDtzXBjQQ+BounRknHTNP8HVIY9v1IFtIYYWu7krXyyyuUhxYea4XPRAnIbtERyy/muMLC6dGO5dt+aCBr3JMPvTj7RzSbmgDrCyJtpIelLqVpCsNdbml+Z13pHkoGF4fSiaRhbJm3IGzSVgcufdnmurl1zd6WpaIBHLre9NuWuiIhci1falb5KCkNakittJHaxCk4oAAsh7nJJi1/1LpDtSYXJBaRy7TJdbmKRdaJhdANCYdvqQ27vq5J21ODlblkgyY2PMfUibr5fSj4b3CfSkw2nkWfvVgewFJdrnt9S7xNv7lDKbp5i6XE7/AOKzo67LQJNBya4U4BNaKrAqLU+NQ5aooaZYhldqyeGRo2Hlu0VaNRa4t+ZEVZbq6Qy19ueEdm3NIagiEbzf3Eqr2y+0ndiJPR1Vv1KaCy2CRy73ToFu58vEq0araPMfPROhUMXUe70qdStywCqtHR39yfaue/V7nyVS0nTqy49Ra+WdyWgKZowrLgzZ2u71Kpqrdk7ssl7da+ea62LXas6lwNFkN3Fwqq2+Nit8IqNUUuH7ms6llI8WePod0Q41cO9mJRo0V3U/o1EPZuhqLpGBiFRa/sTTyZtE7EPVb6VT03aI6crQ2j8LqfSdoHLXOzLxIqaY28c14K2bsDcBHkwl6VR4p2T9nG1421W9++GqNoG3vJBVUoVgEx5ctVqsjXk5ZYl/E8YrMLETLZ4lU1FC0d2cbr2Gs7MxiBG0bFbytZY3F8HPimwA9uXkuhS2OVxkjBnHb3Wpo4+rJriV5V4TJHc7sq6WlfdyIlRKIGu13T8NU+Q5ZbU/DhstR0Bcp7YDUWD+GynwU48Coqp+t/EtJhtU8g6RmQ/Cqih7Nzyam7AtLh2BvT7L33eIfChsqC5JsUzk7E16tIZDEWfVMw0sUMI6bvUniIBYWf8AcsGzoSJQzH37iU+Cot8iyVMRMJc3T0VQw97qTW6L+CqjLm7ipoVQZDm137lmWrGjfNsyUgK47RAHZTqaqdGjH2cuiP8AKSEuGWf4f9SrY87Bd3uJ1Kp5gjtYnu+pQXexFrZIChJnBhk9Rbl57jtLWXkwSMQ56Wr1l8Np6gLzZhAeao6+hprz4LXCPiWkZamOXGeLVuF1BCRk6pJ6WSMy53L24+zMeIAbeLLRYjGezMtLKTHAT+S6FKzheNrk8+OMiHVNSC/JlfV+GyQkT8NU0kL3cnFFUJEW3ut3JXeactfchcdqYwbbfpRCP8kPD/SuNtudAHC5LrFqLrpdPxelBc92X/JAUE5e5daTTkg6u9JBpQ6xNcWqlUmd2wv1Kuut/KjaZx6UEtGloCONx1+a1WG4o8LjluFebx4gcemamU2NHHozv/FBl7ontmG9pOGA3u1vfqpUnaanmA2laIs/EvGw7RGI82JRajGKib+8f6c1LhA07s/iejY3XYfIxcOVvpJliK8YyMnB23KmKslk55p+HiEAvltVqjF2I4RzzvRR7WFnZvypFTvzfxJohcSyZUBYQ1gR3PkxF3XImrHkkJ7GHS3aqs8x1XQmcS1QKmWYVktOJWn1IAqDIs8/qUPjPInYx6WZAy+oKh7Bds9qso8cljHhu725LNhI8e3w/C6NpPfuJGok2XcuLHmT32kmzxAqhhYndU0sjl3/AM1wJnEh1VBsXk023RKOSQRvzcdOlV0FRcYt1ErSnp5ZPLcsjS7J+H41LSyi7G/0+FazDe0hzdTsJZdKxkWFyyHkLaq6o8BmExzJS6fk3huje0vaICAWZ2IvSrmkrgmjJ32rGYdhZ07D+Hc60NHGW3Rx9S45JHp43MuWqIy5IWm/SmoYWu12qYFKxd7rA6Emxq7vd7RQ8SO3J5P1KYVGH0qLLhbE/O5Ca+yWpjBVFr6SJmWocu+1OnhPezpoqEhHXctVqZNTI0gyE+bHahCaePvYk+dO9t6iTZDo52krOeftJsWJHuv71NhxIOl1lJpnhPR2RQ4kEZa33J62CytG3hqGLvuUoCuL0rNUeJRZjm/81cw1nEtcMrXWEoUdcJpliIvcOiNs92TJqKTdqSkDI1vNlJ0wGikeN9W3JBu1bb9ScuYiz0FCQuQ5f5VFlpAHI4xXtmBN7lBlF6jyEepyy3Ke8d3mgePuze1CYnCyr9llvEgk/mkZVNLT3vI5F6RVl7Ld3XCgOlcSL+S13MO2ZiXHJRcmOnjK31Mu02NQTS5PTsJP4SVrWYWVQ3RGPwqoLs/JeLs9pXLVNUcrxzTJv3tBDJYDMArlZ2mtCzwqDU4PJCBObt+ZU1SUNpAb3WqlGEiJSnEKprHkl4kUjibel0QY5UxsGcjll4M+pUVTiEdKXIz+lRf9oAzuaJvdcuvtxOJ5KNvT9puGHDPb9XcqbFaWbFKkpGk/NmqEe0TyFkMbe8fErbDcUgqJBBpbfMSS7evKH3N/awf9mXkt1e5RanATpzLYRWrc0kcZCLvI2vIhJLFadpqPOA7Tbnc3NZ7mrxKuDzmaF6csjzHJDDTnJz6f6Vc1OHySOTPG5Fn1ZKE0fs5ixs5AtUzlcKGKbBwqp7NSHPwrR0fZeAR1d88vEoVDUNDLfEG4XWvweujmkEKnMRy8LbSJZzm4m+KCfBnYOzMkgk8cTmOequaDDY4Yhc9o945LWyYeEZDJHKQF6clyShp5oivzM+q5cbzbHeunophw2CaLPiMRNyVdWYDJHvAHL6VpYaGmEhjvsL4tqkS+z9ByBd6c9qlZBvEmuTFx4aYjruu9yJ8PePnmKucQrKSnukB7rPCKytV2okrJSaICAs/EuiNzOSSUGSZo7T3u12Sg1P7LK9h/empq6pICNwf+CrZag5ObLZRMXL6Hzm4fLJcirLeX+Krzkcn1Q+LJs7VqZ3yWxVTkGrMRP6kPtT7vT81AEre7cjYmLluSoPcXeG4oYnlmxLW0GIOVjcRty87gmaOTNtq0GG9oApwFnZiJvescmPY1x5NTexVTxtnff9LopsSMRz6RWUi7UAREzPYunj1zZu7Lj7J1rOqNZFWca3M+9SBqgEtcv4rFjjgF/eLn3ta1nE/moeBGizI2/t0Ytnkwl807DiwiXMLf8qwf3k/fJt+aNsW6WaT+al4ENZz0mPHgt1st+FTvviCy+9+S8vbGnEND5+9S48UkItZHt+FYPpTeHUP6N8OPMTjk7K5pK65h1ZYChzktNsv4q+gqjjAX6dVx5MK+J2Y8zRtaauHLK75qxo6q4h3bfmsXTVjya5ur6gqLoxfxZakvIzdOons9N1TZraeq4g5BuJSgqvks4GIPGGnUihxI89f8F5EsB7kOqRqAk4muSO7f6snWfjxA7OZ3MnwxAyMd7j8S53gZ0LqFIvLvPIVwZG7s7lSPXGOjGkFUeed72qewV+REvLdv5VzTMcya1V0NUeeed31IxqDkMncGH4VHacSu6iYRAJEg4l3eopk8h913ejYtcmZk9Ct7JBe5AfLLRBddrmhlmYR5tclRbkg9dzZ/JK1iLN8tUz7RtFmfb6kgqAuzyV6SMnkQ7b3If2ZctqBqgCQ8a3nlzVJcGbnEKQXI/T8KyHbG6jrcOr7CAojtvLvy3LVlVXDq6oO30b13Zios/a078ViXX0/GRI4epp43JGjhFqimCV26wu2dKE4Tv1WZ+z/HvvbstTXvnLA5QmP+X+laM6hiUZMU8eRorFlWTGpAnTndz2qPMLQ65p3ikmpJgkEm9S0SYnRAmqN5M6aKbvSqSCNy8WXiUUyYue1dkIWcUp6kh6hreSBqhxZRmzkLNmcviFlWY52qwTszT8TGMYosOH/hyzje/wBIc10Q6eUvByz6iEPLLj2i48m/eK+Iv7QvZ+pwP7SsSklmOeKeQjhue7Jn3Cy97xv+0t2Xw85I8Lo6/HJe4ow4MV31Pr/SvFPtU7YVH2nTlWVOH0+HTg1sccTuREPxE/Nex0mDJilseH1vU488NInkAVHB6GYjA79ykx1HtExOb2kT3WkodTSuJk2e5IMybLxCy9uz5qjV4Z2qfCYogp3Iii3XXW2v8JLZR/b523moAw/CJ2pR9cUZSzO/mRncvILro+W5bvsnjQR0dODSMBxMTsQ7SzbwocVNFQbh9l632f8A2m/aYYy4hPiFRAf95WT2RfpWvwD+yaEdh4zjcUHieKjC/wDqdeh/Zb9o1N2kwcaOvrGgroW/BvfSYfFu8/hW0jmaoizB2IvmvOyyyRdHq4o45KzIYD9iPYvs7a8eHHXyhu4tcd/9LWstpBJHQxcKmijp4i8ETWD+lk0BPZyTdzcvE/h6iXM3KXyOtcfEcMmz3u5Jh5PftRy0NTlmcZwD6pdv+KpcY7VdnuzMZHi+O0VOLbnDjNctIQb8EOcV5ZIxesenpSlZ2Gx9U7htDFWVZV9HRPLX1cYRSSRM5EYt0ivKO0H9qLstholFhGGS4zKPKQ2ti/U6w/aX+1929xSD2XC3o+zVOTW3UMLcUvzkt+y6OV9RCz6wl7K11LAVXi9TS4HRs2suITgGTLzvtV9vX2T9h7gDE63tpiQbeBh0dlOzt6jL/SvjzGMU7R9uqwZMTrsSxmcuRVUxy/pzVp2P+zGt7VdoYsICWOnqiZyMSboZuq7yVLFCPyF38kvij03tb/bS7Y4lGdH2Ww7DuyFA+1ipo+LUkPxG/wDpFeRw4H2r+0rEvaZXr8brD6p6kyP+p19H9lf7PPZvs6QSYi74vP8AE1kS9No6Gjo4OBR08VHALdMDWoU1HwX2ZT5mz517Jf2ZZ5jGXH61qW5tkQbyu+JeTdrMDqezOPVuF1jWz00jg9vSXpL9K+z672moM4KPb4XnLw/SvIvtL+z/AA/FqypomM6Ksw6g9uaunYrakXe0wu+HatkzLJjVe0+dgI4ZRkjNxkbcxD3L6Z7DdsIq7snh0lfUF7VZY5m93EJu/wCa+danCZKWUgOSIhZ+oDuz+leo/Z9g9FDgpVlSZnLK9oCXh+ldMFZwSuJ6PXVEVUROxuQk2lqoaqojF82k/mhlqI4w/DPaqmrroycmJurxdK7YROeU9hVFcG5mPvVXU1zCxMuTzdWtqrJy01e5bpHM2M1dUeebP+pQZagycmd0/NuLXLb8ShyDu5qkYvkJ5H55pcS4iUc+/XaheR+bsmKiU8jEQvkltu7vpUMZnFEMiLDUmF1pt9qijM5d6d425AqHbepctZN8ZxItEuM3enYgj+SaLp06U6WUg80we0UmNDJZ2800PNOuOiFxSRaGnjQ9P/JOv0oNLVJQ0/Mly67uTjDci4N31IAj6jqhMmT7wuXvtQ8HT4lLstEd+SRwuTZqUFPcSmthb2D4hQohvqZ947rkHDkkbVloZMHbv2pl8P4Y59X7lOpXeKTh291qXBVudGw80ydOwjn/AJk9St0V1pWoCjt7n1VgVO/dkSa4NyloNiJw+8UPz5J8xtLJtyEh7lAwCFD/AJkTju5pcPegBvxdyC3uUjh9L9KTw/mToBkB80dvSLf0p9oWXRFhHLxfCiiANctWRWvau+HluSYX91vzVFnOG/PpQkPvR2vbzSYXuQA2ukNvN07aKRi231IAYtbvSIerR0+I9+iG34UAAQuXcucP3J5xZCwoAAR/qS4KNx0/7UmHVFApAWsLoiHQUfUi4PdkjUHJjFrW+pGxebW/SnBhbPLJdGNu/NAPwBryZG2SK3yZ0hjuIc2VkNnozkiu5KuCsuHmiGsfm6yo6LRaAQXZ/wBIoxkbLLNVYVXe2f8AFENU3LVUXaLQZNuWaV7Z89yro6q61ulH7Q3JAtibouiXk6h8YS77U6GW38RtUFWTOJJ05ujeokEtXuJReIBaCfSj0J8r93xKaCyZFWSeV2XhSOqctcv/AEUK3411sxHPP8qKD3DpVRjal7U93daouvn8kBZ3IoRP9sPu8ST1FwioQl73XWJ0UBPCZ+edqkx1T+b6+lVd3euhN8xSDY0UNdbblmKt6PEjkt8Xi3OsfFUONum3NWVNXOJ7H6lm4midG5hk4kV7g3T+ZQKrCYpLsgYbvCm6LEG4QkeV3SuVWIAMpOJvdl+lYpNGrqjP4lgIco4wIn5kTrOT9nZN2gbltZJPaNXN7U1NTgQ6MtlKvJlpZl6LDY6MNdxFzUkSjEbMtql1FLa927d4lEmG27JnWhIYSB5Nt3KZHVBIGWVqqSJxIX12oSqGutZSBejM2XNISYn5qh9q9S6Nc9mWaKHsXjSac10ZBIstSVMNZc477h9SeaZiLP0ooNi04jeb7VJCoYSHXn4lUhM5W5Zp0JHHmpaGmaAMSYYhFg3epNDWFnfnuZ1VgWvpTzTMLZtuEVlRrsaOkxKSQMpFyQeI+bNbcqeGoe8bH/UrSCZ7BfYRelMu7JlBTuU2eo/Cp9ZhIVmjs1vqTVNM3o3ZJ0sS9nhJzZZtv6NUlXJje1PZ1hiIo42t8S80xfCWEicAuL0r2bEKgMU2MFpE3STrJ4n2dPc7A3vXRGfHuOLJH9Hk81Hw9HZRZI7SyZl6H/sXV1xlw4HJu/ROn9l9WMN5hu6nH0qrRisc/J5gUdv5kBDrytH0rYYl2VkpwzaN7vUsvU05wlk7bhVE/wD7EIskurzRELk+dqb4fw7UFpiflzXCJHrbytQuKCvItxdyXD705aZc229y7w3HXJA2wGjfLNhRNCfu+pSI8ytCy0Vc0WCnWWgEZEXwoIbcihYjG7JkY5/mWsfsnUW/s3EfkosnZmQbswIfqZBNMoWuuVrhUfE08f8ASkeCnG2mf5lY4RRyDUbWYcvEkkQy+oOzPtAZm27JDWdiaghJ4rD+EVrcLkaSlDPITbnapltrqHNnYsaaPMR7F1sj5MDXMrCk7EmNvEBiL1elb63fo+vqFJhciyS3kCxIxU3YkOQBeXzVdUdk5KHeYPb3L1CKFh0yu+p06NLFUCURhxBLl9SXcH2kzxSaPhmTPtUe7qZbftH2Nno5eJw3tN3K3PpWemwOS27h2/5l0qSZxPG4uipcvPpTXEt1bNXMWByzNkETpS4HwdDDd36qVQtGNYPCc0gn/pW0oKNpgF7G9KztFSvGWQZitZhdVHCw3ntJRI6McUW+H4TdyBs/Urylwt47XcP/ANpcwfFKctGZv4q/jkuDPJcM5NHq48aZEhoWFsst3wp4aV7tm0i5qYGRcnR9IrHZnUo6jUUJiObuydjkO7uSEdLcrVwBt/emVRBxvtRT9neB7RHNUFLnkNM1xDkqag+1jCMQklBqauARIRjD2d3My8W1ah5vZ+eWaqMR7TVNKRcOmch9WS0S2OeWyd2XNNXBUR8R6eWC7wytaX6UpZItuazUXaKpkcuJH1btq4eIVFVyiL8qO2Lu8EvEJjuJ4za1ZLEcStuzPerbEaeshhI3ZxAvSyweNFIRle7kJcrV040efmdEh+0DkZNxHJc+/HG3fz8SzTU7CRZ3Iy2tlqK6dUcNyNfQ40dw5OtNhvaKUQFjkYR+S8uAjEtNqlU2JHCOXEcUnjTKhlaPbKHHo5A1kb6lc02IBI7M27NeHUPaTh8siL4lrsH7WQFax7CJcc8R6eLqV9nqDEHhZODJas/h+JBUAJNO38dxK0jqGk1ztXK1qepCakSnK5k05XPqk0nez3Iuoves2aHXmYeaalqnHk3ySMX/AP2lHlhtLNs7VSRm7Gp8QMdWZit5qK2PU8k5RyBwh8JZ/wCZTJCAX/E08rlXSYbFMXJhzWqSOTJKd8CxLEIyhKOJ2KQm/isrV0pk28N3StH9z22mB8n6VJOhu0MPzLVNR8GMoOfk85raExfouzVDNG8Z5Zbbl6rV4KBBkzflVDU9kZKh87LcudzdS6oZUcU8DMRwX7lIoL46gH0uH1LZB2LOGO9w/T4k/D2bhh3mxATervWndiZrBOJKwSwgBqiB9W6hfatdR0MEgDw4v1OstBVQ0dwNld1fNSIO03B6Ge/1eFceRbfE78bUPkT+08dPh8Ys8VxG11orz6aN6iUrGfn5LVYhWfeUuUjuaGnhYWybIhVQeiMMnvZTUOGyU5Cedw+nxLR0NLETC7M4y53fUjgpXIc2sH6lNioWjLiMe1lM52aY4ljTVBxjYZuSsYyAtXyLTwqBDwiYSz2/CSn08Md2j3LikelCyQ8cJW3gxqJW4GFUAtADAZPc8nhU/jByy3MjiqtNH/SsLado1aUjP1fYc5AJgdrn8XxJmH7OQpy4khjKb87VqPanu5sjGucrsh/Kn3shn2ofoyGJdn4qUcmBtzdIrN1HZ0JmJgjtIl6i5BMWRtdd4clHKhj5tG1y3x9S18jGXTRkeRVPZl4Rzz/Nkqyrw0qXV9y9KxjCZ5JyYH3P0iSzVZhMnFL2h9renxLvhl2R5+TDp9GPMkNz2q0q8NITJgZ7e5Q5sNljDUNvqXTaOVpkXiHcWSIJjHuuRFG8ZE1tqQi5FkzOX0oJ1DCoflm6kBM/m6k4f2dxHEpBaCne1/ES3GFfZDXkAyym3E9K58mfHj+TOnH02TJ8UYeOZ7kfGciyzu/cvQaz7NTo23xtr4slUn2dejPYDCXyuWa6iE17TSXTzg9WZsY5SHTpUujozmLJxt+paWkwO4s5On0p8sLaF8wB38NqzeWJUMDGsLweLPfGBLUUfZ2jjEXPhjm2lrqppafgj+IziramzjAXB2JcGWbk/ad8IqIdTQhT2tHlt8KAc49btqMY5yPOy7N/CpsGF3av0+JYbV8i6sCiqmHRncbtzktDQzBJaIPu7/iUCjwtiYmZs9FZx4f7Lbw2uIfSuTLODO7BjmuSyhhcg1Z9yIfw+9/VanqbOSAWdrNOlL2N5DF9RXjuXJ7kcYAVTD3ukdc5FaHSnTwsIacjc7SUB4+C+fh+aSqfgb2gSirLX0d1KjvIBK9VoEw25tbnzVvTi1mnSSyyLU2xPYkRC4mOb23c1JKRhe93TAR2jp1fNBJG/eVxZLjqztTol8YBfNjbmuHiAR7upQXFo26mu79VErJrujcS0WK2Q8zSLCbFreW7zTPt11ru7CSpDmYXyytSeRyNda6akcb6lsuXrN+V/NkmrHtHW3RUxzOMuiEqrbn0rRYDJ5y7auLzQ+2PmO9lQ+0WlnrudF7Rv63Wv45H5JeDWNlq7kuHIFVTzwH0yA4v+lUXtTZdSdGstcXz3Ijh1ZMs1xMZ9leIPh/aTGcHOR7esA+JiXpftXVq68K7T41/sP8AawVfIZDQTZTfhtcTi47v5irGv/tCRSEY4P2fq60/XOYgLflbVd2bpXlanA8zD1axJ439HsoyHIWm74UFXNFh9Mc9ZUxUcQbnOcxAW/ivDB7Rfar2u0oqZsGpz8VNHZl+c1Aj/s+452kmKftDjwXlzE5DqD/6LL8XHD/smb/mZZrXHD/7Nz2p+3zsXgJEAYjJi03/AA8PC/d9T2svNMY/tMYnWGceBdno4LuiSsk4pfpZb/Df7O/ZDCwH2h6rETHnxDYBL9zCtRR9ncE7PxCGHYXSUdrW3DHcVv1OuvHLDD2wVnJkx9RPmc6Pno6z7V/tCayStrgpSfSKkjanBv4CKl4T/ZrxGqk4+I1lPEZPc5SyPKa+gpao5B6nt7lCqaz2dr33CK370vEeDn7EFzLk8/wz7A8AoTE6ysqar/y4rQF1rsN+z3sthYnHHgtMcUjWPxLjO36nU8JHK038SMZnEc3dZuc/tlRjjXhHyH9q/wBm79he1p00j/8A06d3Onl93xe9eeVEbCZAztcJW3Cvt7t52LpvtC7Nz0FRG4zsxHT1JbbD/wCi+MO0HZ+r7O4zUUVWFpwna/xL1MGTdUeL1WLR3HwVE8LiOeff0qVg2cNSD5uKizlaJM+7zQ01Vwee7/Mus4v4mtwTGjwXEDM5XiEDutH1LZYV9vlXgZyhHGdREbsQFI9tj/8AT4V5BV4oFQ+xt2fUSY4jFa7/AL0nT8hG19nueJ/2lMUmAfZ5IaMW6xihYs/zOgqP7WWN0+GjTYVhFLT1OWtZK1xG/qXjuG4DWYsfDo6aWoL/AMtrlocN+zXGajEQo5aCWjz5yyjaLfEo1gbp5P2Fjv2vdtO1F7V+OyjEXOOBmBv5LJVdGclIdXJnOd37SR7iXt/Zv7I8EpZBKtnkrX9PSOa1/az7O8AxDsTV0lJSxURg14T57s28KG2vo0WLdXZ8ljI9+XSIp9ifrz6d25dxTDZ8Jr5aacHCUH8XeyaAbkIxaPr37HIezeLdlKXE8OwqOCtB+FNJLvK9mHcPkt7T0NNDUyVcdNDFUTDbJPHGwkf1Evnz7BKwKrAq6gp606XEYpOLwuoTDbuXrdBWYrRmQTyNKGXUsp4rdnbhz6qqNiEISb3diQ1BRU4E8j2CXuWQnxyUdc7Lf3LNYp2olJ9TMi9OamHTNly6pI9C+/qCH8PiOJN4stqz+KDHXTSySVEc4GxC4l02P4V55U485Fm7KPUdoLoSBvEu6PTUcUuq2Q/J2N7N4fVlJT0EJSu/VJJfb+VyUqoKnp6cTkaIohbSMXWemqoyuzZiUGpqAFi5CuuONROJ5HIm1ldTyS7GsH0l3qoqarusa1Rama3cx3Cquorm3Mz/AEkt0c02T5qqK7Nmt181Amqg3MxqFNIRNz+ahmRjbrtdVZlbZPmmbPR/5qOU2vPcoJl6UBSP35pWGpNOYcsky8m3LO5RhkfPakRJWjRRHbruXUkReSDifJK5+5CYUHc4omkflqhjG4lOCGMizfcglkPiH70IzH3srb7vjIM825eaTYaGauiXRChvkyRnGdytqfC5CDKxTxwXjWtlb+ZAVyZcxe3Vtqatclpj7PnI46OIkmJezskYln4VBWpQ8Fy5KZT0rWi7h8Kn+xxR9e1PgUUegNkXerI2KscPuk2BcpQYKcz5A3xK0pKU6hxs8XhVpT4TUCeTN07kDS2M+PZu4fiFFH2TOQtcrVtaWl3ZHlaPqTVZUQUbZAe7qYUrL1MXU4L7H/dqPdJT822+laGsxS67PI828Sqqrh1FxvkJJmboje1RSbTjtXJuAI3Nkoxj71Cl6kNkByVEY82UKWqAuSRixc9qiyi3cobNEhPI/hdRiLzTjjouWj71nZuhu3uSt70fD0SYbebKgBt+Fc4fzRsKJQAxbqiEbmR26JW2jmgsBh1zXbfd3orbkVvegVAW9SViMeWeaW1BIBD8K70lnp9KTjbc7IuG/NWAPp1St9zl5IuE6XD/AFKAB6Wt6lxvePcjGO1svUjttb0qwGbWLwo7duu1O28kNu3vJQAFtvmkIp1hcvhSt/8AgoFZy1cbzR2vb8SL0vkgG7ALNIh3f/NURc+SK1Ars4MbCPNIRa7PPakMb5+lPiNujblaFyT46gPNPjWAJZZqn4z56Nb5ouI5ElZdFv7U3uRe1MPkqjfnruT0JeaZVFn7YA9/Ul7Vt5uoZWZcm/ik0gXZZ3IGShrH96dixBxJtdqgOQC2vh96HiBaWSBbMuAxC3uckY4g/vVI9V5MiiqnLytQFmgirrtc+lSoai4FnArGjPVlaU9cIllmgtOi1AbhF0Qi3eo8NYxD1pDVMRalcoNdkPW2vouPt5Jo5u5sk21Q/wD+yglzRIEmEs3y1RMWnNlH41o55oeM/NlAt0TGLdptUgJLe/4mVeMwlanhkQWnsWYYhILdT2pFXGUmdzqAxe5FcgNi3jxBxYWzf+KkfeHva31KhCbQsn/kj42hZ93pU6lKRbHXMRamyhz1DERZOovGu79qDiXIoqwyku70y25O3MOjodglpmqM7B4fn+pIR3J8Mi77hRDGyA/2MDC3ciGP32o7fLd5pCJbdVIJBR5j3upEMzjcz7vqTF35kV1uboLJkVU/k3p3LrF1N02qA1Rby8SdCb9SKHsWlziwu3USnQ1D5ZdSpwqtubsn4qgRFZ6l7GggxC3rf8yle2NMHDN9xMs6Mnl0qQFQfcSjUvYuIqEL8nK0S8X/AGqRMUFOAAzuZKgLEJY7d6izVxyHvdGrHsjU09ZTwmJxllIpP30xOWQgfmRLGhUEKMKh425/pRqNZTTVw0FdSm3AC7LXTxLyLtJgsVPNJlkRfCy38NZwzzF1HrcHbEozfJh00VxdGWSG69p43UUbEWTNakGDuTatt9S3x9h5CkNzjIwHlakGAxxlY4PzW1xObtz+zBDgrzHkLP8ACuf7O1Ek9kQcTwr0unwOK7Z0d+in0uHxU8mbA3uSZSiZDB/s5OaEnnlbldtbkrOf7OTpWzaPii25yy5LZ0wsLZuDDb4VdUuONCOTgFvpIVi5SN1GD+R5XTdiZ6iUQjp3Ae8sl6h2Z7I0mC0Y8cLZfUTq2DHoCDPhCxfJVldi3EkzsutWblJmyUIeDTw/dlRDY1JERlt3WrNYz2PCqufgOFz6WjtJVwY1IMlz/pVxD2wnjEWvuEfCTKNZw8F7wkqkZ+L7O+JzjARu8Sfb7OacS0tV1UdoJ6o/AH0ilT4gd2Znb9Sq5irHZUS9l4MPIbAI/iHpRPQx8Inya5XNfQ1dYAvFIxC6g/dstPske0viQmU1XxRX+zsOmS6MIbnZ2uT9TRnHzy91rpgxIVRA4VmejMJfC6dhJ8xyfp9Kh2vIV2TJ0Kgx6GtJKqGjRtg9NiVGHEka4W6UX+yeCQhnODSl08ln6eslHk7CptPWSzSams2n+zdTj+i2bAcKKmJoKcBt8JMvOe0mAzR1h+z01w5+Fehw1Vtt77enapF0ZatYRfJEZuA8mOOQ8UPDamE85InBSYKWXPKy4fiXrvstJUETTxx/VkmJOzuHjqGQ5LXvGH4v+yj7Edn4sWxIaaocoBKMiYh9Su/Z/uupOCQ2vB7TEmUjCqdsHxSnnA7QvsMR9L7VY9ssP4fstflaVRnFNbu3h/7VzOW0jaK0RUjXejIk0WKSi/LaqubPud1DOqONv2jl6rVqsaJ7szShiTyHqnWrmIN5t9JOsVPiko6ZuopY5OOmTFkq7JH5OvyPQgrGLk7fUneIEmj5LzYu0ksI+AfhQN22njfPJlXZYflxPSZY4rtchH4WSjhju0a23cxLAUfbaeoOxmuL4m5LR0OOPNGLn1ZeFZvG0aQzwkzQy5FGQOO1Zmu7N00zlazDd/SrqKo4lru7KSEYE2ebXepQnKJrJRmYufsbFGBZgxXLM4rgL09+Ue1eutG1uWhCSh1OBwVQFk3Vtt8K1jlZz5MEX8TwyppyjfRQCkkEize5eh9uMPwvszCUtbWQUOmkch3Gf0jzXkdZ22esm4GDUTzk+1pZW/0rrU1XJ5Usbui5YXLe5tEA/lEVFHtdRw1Ax0jy4lOL6x03T+pRKbsPjGMGM+N1EgxPu4XSP6Vq8LwmkwXbBA0RByIm3KNnLwEYV5PQew1dW1lDxazCo8NF90f495uPxbRWwhqjJxZz2ryUMYrKcxcJDK3la6tKLtlXja0kHHH1Csnis9DHnS4PV4agLBzkYVIGoDbvEviF15e9ZiFUHFjCSQPULJygxiphlyMyHzEmWXaOpdS/0ekzVnD5G3LpRQ1gSB6lk6TGHqHFpgO7uIW6lbUk1vLMfhJZPHRsslljWD7QHDdvp0UP2eopW6rxU0JHHXpS43kyE6G42Vvth565DkrYMpAv8Kg1eHhVBnoEvqFV9TQ1lOwnGdwD6XV0pmVuBeSWE+bIWFuT5KhbHDhEWngfd4lY02KQVQDY9xekktGillTJ4jt2uhqKPiRZZX/CmXm4bZZuNy7DWa5Z7lnTL2j9kT/Z8ZC4nj9JJT4CxCJtGyt/bAIder1Jg8Uj3B4elUpTJeOBQTUPs75WOJDyLNKGlcn2O4krWSEJNepNDG0euq1s5e1yMxxvDq73EngJybPw5omyJtW2oXhbmzfpSs0qiTARjo2RCrCKoYQHRlTBmOufS6lQ1FrZu92azcLNVKi041zckXtDl4bVCCoYmzTrSfJRVFqexJ427M2dSYybd6u5Vr1DiQsjjqnu5KXBMpTLYJGzLW1OtJbdk6qxqmLv3LvtTDtztWDxM1U0Sayqp6cOJIzGXcI9Sz+IxhXNkzWkXTb4VYzcOYs3ZiJ+aY9lASvAXWuNaGc/dwVdP2bjmPfIdvcXmpEvZcCHJ2uLwlkrSEgJstRJOw1g35ZuWXO5U8k4+CFjgjFYn2Tnj3RxuQj7kGD9najii/sjkWdraL0uOQJG7itbxKVTRwRvc0bAWd1wqfyp1RP48Lsa7J4KeHycST8LTK2QLlsoZIhtfK4fUs/7VHb6kcVYIkWWVvxLysqlm5Z62Kcca4LutpwrISEN2fMvJVtN2Tp45xM75S+LpZDFi1pfV6VKbFm9a5lHJDiJ0OeKfLI9d2ZCQ/w42EX8Qioodl487nFtvqVl98GWmifauaZs8lW2VIjt4Ju0VcvZuMY82BjL1Ku+5zjmzcNvetN7Q3gNh+FMyTNIRckRyzXkmWHG+UV0OHxD3WkjeGOMNJLfhzTkufWyhyQvzbcrTcvJlKNeCxw3EGpSLMGMCV5FVUwsMgOxD3x5rJb7fV9KIRdZZMKm7N8Wd40at8Sjs2OxZoQxK4h0cVQQ5iOTOpURHtd3XP2EjsWdyLqayoiz4m1V5xlIfNyHPxLtPVPHo77e5SeMHJ2WGjh4OhzU0RWhOQxbLbmrSlHhtz9yhtIHNmT41DCKiSch42oktpLTy8KUkjExa/JRfaLu5LjF/wDGWXbNu4NMJ8S82cl06dyIny/kuNUWuTJe1Puydb6SMrRFOlO/UNvyXDF7S2dKme1Eue0N/wBVrGTXkxaRW6DcyAxAm0fd6lLrJLuUe1Q2ktbRtq6FZzOvAHs7lq2ZJo4yzy9Ss6eRyDJma1OsPyH9yHJoO3EprXz/ANSeHMuXNWl0dvQN3yRcYObMG1T3X+iu2v2ePfb3gc5YPR4xAG6F+Cf0vuF/6V6D2Pp8MLs1hNZRYfTwe0U4G5BG112W7cudo6Wnx4KrC6traWrhtuz5F4XH6XS7GYLL2V7MUuEHP7YcBHlLGz2kLltXVLJJ4kjijCPdcy6KQyHJtyUUbD1dSfioa2b9nTH9RbUU2FyU8PHraylooBbUpZFzqEpHS8kIeWV1TIZFtNVs3xqLin2pfZ3gLyviXamA7PDE9xP9ItdmvOe039rjsRh90fZzBK3EpeTTzhYH8yz/AKV24sGR/R52bq8S+z1COnlmysjcv3JivwtpKYmnqIqUO85DXzN2h/tTdrsUA46CmpsNA9rFleY/8v6V5pjfbbtL2kufE8Zqqgf+HfaP6WXfDpX/ACZ5eTrl/FH2XUduuwnZ2ETxjtfSxDFt4UW+U8vSLXOvNu1v9q7s/htQcfZPBKjEvRVYk3CH5iO518yQwtnmbfyWjwHsXjHajdh2HzVQXWvIAbR/Mt1gxw90jl/KyZOImk7Sf2iO3PaSnKB8Rjw6B3u4dLHu/UsBU1VXiE5T1dTNWTl1ySncRLf032I9p5MRgopcOKIpecpPsAfiJbmH7D+z+Aw54hXS1s/jjj2Bd8K1Th/EhwyT+R8+1kLE17fvJVcsdp817t2y+zvCqylzwSN6Woj5xkbkMv8AHvXjuJYXLRzHHPG4yDzEmVmWmhSSjcN7NaXfqn4JLhHNkJw+XUgAivt02poZ6r9ifayTA8dLCpAjOlxHZdI24CbcJCvYcQjnjkL8RzHPwr5u7MVEmG4zQV0TMZwzCdpL6D+8DrohnJreNu4Yv0q0rHGX0EGYn0MX0qRFh54hMJ1sttFHuaAX6y+JMwxnIQu3erWGhfPp/KhlxKP7Qfs7oO3mGRR0tJS09bHcXthPYQjltHQddy+WqmE6GplgkZxniMgMPey+0oYXhtds0AdmcEjrSxF8Io/a33POUI3fUuZ8Pg6nBTXJ5H/Zy7MnH7fjNXRywEP4UEhsQ559XzXs0xXDlllohrMWihYrpGEmWar+11HDdvuL4XWkVJk3CCoLGKe1jznt+FY+qJ45CZ35o8S7VR1Upvm5D02qsmxSMYc9CL58l2400efkmmN1E3DuZ3a34mUCQTk5ckMuKRXE2V3mShVOMRbdLV0I43QdQXDEs9yrqiqAbs3b6UzNiQEPJyUCasYi27c38kIhsM6wLSZne1Q5pGkfmuSVAE+h9SbIg81RJwuRc0xITlzZ9eSfLIh57U2ZCQ5fwtQUhgyci6Fz05p31c0BC3c+1ADRF57Uuoubo9LknyQWBqJJXPnn06LpbkBbUAFc4p6Oo3Mo4ikW0tEWTWxbw1TCIs7/ABKZDWNtJn3LNDM92qdCoeM9H3J7EPGbKnxA4xIs2/irGjxKC4btxEsKFZIRZO+1S2meMN7vzV2CuJ6QFVT8Lut6rfJ0xiuJQSRk8bMJO1r6LBtihxjlncOaIcSkuLN3JSPZkqukYiJ+lRWkcXzzdNHVDJc6DjCPerM2i9w2qePVjtJlfwY00bZ37vmsN7Q4jkK57afmptDVo2dT2kaYcmzEWVJV4pxHLmREqN64/NNHWOnYuWWJ1TkRJg5rhHVxUIqpx77kyc2vNFk0TJKi27W5R3qG3ZtcKaeS7m6YeTydZ2WkOOSaIriSMk3pbmpspC7+pAiIelK3uYUjSwS5j6UX9STDtSH3v+VBoDtH4kXhzyXWy5LnpbpQRQNuiK1xbVdAn3chRNkQ993cgKAaO0UVz3Z5Ll3uScrdckArEMd3/uSt1JExWlmzflRXP/qQDsQRvZtZtVxht5Au8TXRl24PeRKwBt+FOALD5pATd6K65AVQ3a3cyTDk/L5pxufJd0yzQAFpelK17dUehDm2a5a1uSAB/wCaFx0ThD057knytzQALiwloiLIWFd05MkWSAOcNua6w6Lg+5dQAV3uZOjnkOWWqaHqyZmIk6GV+uSpEtlaVQ/e1xJDNd8KYt3c7kTFb8S5zq1JQyP53MuxVTi43KKxIrmz5Wp8iovIKymkDe13wqLUyNG/4eSreJ05IuM+WjqtmydCeFdcIsbDanSmiJ8n6VU3XNm7IeI9uTdKLYOJdyDFtcHuL0igIZMtGVXHUOOou4qQFcd3W/5nRsLUmBxMuW3vRxk8JFmo411zc+aXtF3Wf8kbEMsArjvF2AVKirt4u7WkqQ5gLk7inoaiMT352qxGjjrGkDmk1RcVrZfxVMNdGJDlt+p02+IMR6PagC84klvQ1q4Uxjk1jF4VVjijiWTncKX3g465pFl3CT96kDN7tVnhxY/NhTr4oZCJXqaEpNeDRwyXdydKTp2W2rMBiEg8jU6mqKiZx/Fcv3ootS5Ll9zDtdDawpU4ybXM2JPlaWml3eoN6AyH4l1xby6U6BDuuZrknyz13bUAhgo7uTrvDe3K5PDu5/Sn2huFBNEMY/ejAZBUkKXX1J7gl5IKoiNfai71L4Nvc6XBbydKh+CHa+WbJeHJTBjRcNrRdFAQLWJ/SXpStbyUso2t/wABQPkmWNAVtrJ0C1LLLcgLn6RddEtc9NFJBJCoe3LpyRhMY96hnJGI3eFANQ3cqHsWRTXW5P8ANAUjltfJQwqGku9SfAtOSVCHQkbLn80UZGRFn+5IIwLyH6lICNh5ZJWAMWcjj6WWiw2QbBzFiFvCquKlKQvl6VNhpXHvcSzWUuTeCo1FPVU/BJnAbctVksdrKQZi4cDBarESMbszQ1OEx1QEzh+ZTHhjk20ZL2yMSybcnxrgFs/Em8UwuSlMso3EfiVLUySw6ZrpSUjjbcTSNiQFdpanGrG/1LFjiBxuTudv5lJDtA0drZ/zT1J7hrhqruRp1qi5tT2rFh2iYbtepTqfHLvJTqWsqL6YnuKx2tuTfGfvf9Kr2xQCubNPQTcQer9SKHexZxVjipsExlrnkPcq4Kd5H57W5qxhjij1d35LGZtFsu6CuKnkHVyEvCrLEaqOSkzfISWcGopxId7iSU9VLM2QMxAsqOhZHVEKaokqJuuTbySGqMXydvmjjvKbuAu+1P1AgTj/ACtVEIaaRybmu3WlozKSAxZDq13yQmMYvodpJsoESfllanAzHVl2EmLk73N7lJtEu/l4VmWkCExjtscbvEnY5nvFtfqTgbvMU3w2u5vcgtE0YWIM+n4RJII3jHLUhXAzERbPb8To7nFxbJrfVmsjcmRFHJBOB5CVhW+pXOB1kWNdnDA2vCQGqIyL1ttJUMVl4v6VAjxSXsrS1HszsXsk7FwpNwlDIW79JEs3C/BnKWjTND9y03MwckxXYbQDTnbGF+WmidkxJhuDQrmua1VdVUBcTh+nNXCzWcoUY3Eo3Ey/Dbms9Vkw6ZLf1VY1hM8AXdxE3JYzEaduJ1sX0ttXbF8HkZF+ikP8Qs1HMfkpsw2mWihTQnnnkS3RxhxlwyuvYSUqDtEdK2TPyVRIJ+8hVdiVVFQgJ1FRHTiL9Mj7iTdfyFs14NvTdujjL8TpUo+3RyNodoLxvEe3UUNwUFO85/8AFk0H8oqiOTGO0h2SHIQk/wCzja0f0ssZuH0dCnkZ7Liv20UGBiUbVJ1UuX7KDp/MSyGI/bR2w7Tf7thmWG05bfwG3l+Z1XYP9noRiJ1m4vR5LZYdRwUIiEFOH8Nyz0bK7j+2ZzAPsvkxSqGsxysk3vcZE95k69XwTA8MwGDhYZhwDm37eXcZKopqqPOw8hV/h1cENjPI38U3jo1hIcejnqiG8LSbxZISwEJNJAuL5K3irgLc8gD9TqV7ZAT53sP9Sm3E2UYSMk3Zm0iyY7UVPhZ0pZxu4+FasaqPvNkzUlFIBZs31Cq2kDxQ+h3BMYelazIB89Ffe2UeIMHEjjIh5kTLDVMkUJ5X8/Uhhxbgnq729yh475LWbT2noIRwCH4YAI/JIRjtHIm9NpMs3R9oICEWc3u9ROrCPEgtJ2Nln2zfuxZbbI9HNkRE31Cqv24JhJna5HDVDll6VOposhZMW3Tb5Lh5Fo+5MNMFmj2ohmbk36lFMqxupoYqyIgJrderxKrqezoW8SI3vH32q54zDc4uo8kxyd7WrVWYyUGUcU1ZQiXGBzD1eJTIKynrHLhyWk3hLaSmsLyFkbNb8SaqsFp6gbnyA28Yqm0Y6teAbjEdUEsj96jfddTR3nTyNKL/AN2bpoMWi4vDrIjozLaxSdDv9SQX+yV7UY/s36fCS57Yd+ee3/MjlpWEOJnsyuuHcmgjYhA2diE+SDNyZJjqjIdXb8yeGoMvCyhWtCcTPlcZ2bXVhFS+5JmibCCa7mjCNy+FODTuI8nTrQt5KShsBcefSnBJ/UnWh80fDbyWbZskCI2/EifMn9KctZct25OyRpQ0JXOS5xPUnrWFAcbF3IsKGjk3bHe1JqxhfvRnC3vTJQ3Dlkgn3IMqwPK5OxSMVpKG1K/l3p0ITHTPb1c0ME2W0NQ5HptFSPbLbWY9vpVaJPGAszv7yQ63c/zLF4kaqRbNWPuZ3dOhVPbqdyq2ke3rdOgPE8y/qWLhqWmWQ1RFal7U6jgPhzTlu34VnRZLhmfm73KYFZa+eu1VISW6J9pmEdAa71KWrBOSLUKhyfXMU402vNVwTHl1W/CjaY8tXWTgaqZYtJc/NFcxKAM1o82uT0cnvUaGilY/bc+niQ8P3WpCVveu6KaEdjK3VPgT35uo3EbanLt3NDVmymTRkC4eSTTKE5aZoxk99qy7ZfcJgTMWj9X+KGSq4fJQxkbk73JxpGy7iQsYdwebEO9+lNTY4EY5a6qLUF3MzXKvq5DEsvf4VaxQMpZpIlTYsZS5skGLSlozbSUWHD6yo3RU0sufuK1NVJU2ExEeI4phuFgPirK0Iv8AElusa+kc7yv9lgOJSXaO/wCZPjiB83fmsBin2tdhMF2VHamGslH+7w2E5rvzclncV/tCdnuCIYHgeO4jLmxcWUBiiIfENvNPsN/RH5KX2evvihc80EVdLMYg1PJIRelrl47/APxCdqKq5sI7BUFH5HVSHMVv07UpftO+2jGAsgqaXCIi5R0NCwEP5lounJ/K/wDT3mhwfFawx4WHVHuKQLR/mplTg8+H2nilfh+Eg7dVVVAP+pfMlX2X+1HtZ/8AvTtZjk4HzAqowH9LKtq/sNrKHhHXtU1hyPa118pE6PxofbH+Tk/jE+iMV+0L7O8BImxTt5QSELahQg8xfyElj8Q/tLfZlhtzUVNj2PE3Ihg4Iv8AFra6xtB/Z9CnLM3hiH4Wa5Zr7V/s7/2Thop6Zroib8QsvErhhw3qZZM/UVZrMX/tdRQyi+DdhKUiH9mWJTkf6hZZfFf7V32mYpc1EGD4WHpo6TMm/MZEvLZY2F8snH/SpWFSANUGm7Nd6w419HlPqcr8s0FV2s+1Tthc8uN4raW5xifhCX8BVPU/ZD2lxL/e8T+8KgOp5ZXM/wDFfXXYyqCq7LYbP7NBBKcAifCDbcyteIY3ZO9vpXE8zhKkj0oYFOOzZ8p9nv7OOJ4pCFTFTuMRtcxyWj/itpg/9mWKGQDrZMxZ9Rv/AO1e7PM5DlncgmqHjHNzYRyu3KH1M2WumxI+MPtS7In2N7TT0nDsibo+nwrGiO4V9afa52NqPtGogOgp4iqKZnECk2lJ7rl8w412dxHAas6fEaOWlnB7XjMLf/jLuxZNl7jyupwVK4+CtAfwiZ/3L3b7BcWqKjs/iNJTvYcMglJbtEm8K8KGFyIs9q9m/s70uKQ19fFTU4S0U9pT1JH+xZvh77ltN1HkwwRe56rU4hV8ImczJZLE455pC0kHzXqE+FgTFsvJVcnZsJNTjuzWGPLBHpZMbkeVTU8g6/5lR492bp+0EJcdragW2Si3+Zeu1nY/jFeGQ/Dkob9h+IRZvu+S7O9CS5OV4Zny9j3YmvwuUr4nIfXH0qppsBlIx/CL36bl9aH2JcQ3sFnpJM/7NhRj+HBGH0huWdp+CHjf8jwbsl2JrPaAqKinMKcX8emf5V6pSQ8QhZgsHK1lflgok5O4bk193+zno1ty6U6RGosPp7WFnfb/AJVe0tOwtq7W+kVQTFJDbtyFkQYwcZhez/qWbWxcZamjaaKGLkxWt4lQ432i4LZWXD6crlHmxpit8I+lV1TjkVpX/pQsdMp5bVGbxrtEcxE3CcR9KyVTXPJaxOy12J1lNUf3bepZat9nI8wZhXUkcGSRAeq0H0so1RUXCWu30oqnPInBvyqumIyLPQVrRzNhVEzi2bHaopzHJzfRAZP5/wA1GMnHlkqF5HJpG6c7rUwc27R2TRk/NkNp5ckDSEZbc9P4Ljk2fqSYn8l0iciy0QUcKby2ih4jXc0i880iFh8rlCYAuTE+i4UjXaOu2sK4Q+7pRsOhXXd66JICG4kPDe5NMVD13yQkXyQdLrjk9pZNaqLEcmzmmXkcu61GQ6iheP5bkFpUcCR7hSYn8Wa7w7XSGO7k6glj9OT2KRNI1ougp43szTU2Yj8Ssz4kwxku5Ihkch5qMGaeErhQU0OXF5ouM/emXJK57upBI61Q/v8ASkMzjcmhz7ntQl8RIsVBiW5IifcmhJtyRSblNi1CL3oeJ5ukclw6suXXf+5JsqkL3O9qH9KLqQ3OpsqhJN1a9KVr3f1JE/S6oYQjt5sm+l8skWvLJD/V4UCoLp/N4kIlaWSct1XRHvtTQJjTDpq/5knFE43DnbaiaPbakMabIe64V0it0yRcNx0ScW7s7UEN0IfE7dWSB8tz5uP7k+I2pshQGwI81whcbXTpDrqhtufpQFgtuutREL8nyRZP/H0oSHXNkBYQi/N3ZIsvNCOfJ0hjt7/5KrDYWvncKNuebILfmiEWES0uUhaO3eSIfFkgu3asueLLwqrCwizHT1LhF+pL966+SZViue7miucdcmJAXVkujt5oJsK67kyISe7XpQj7kV3m6AtHbu5Ifmgfq9KLd9SES2QNqS646JMO0lB2WcS8WaO1x1/gg8XqQCYu7mkJdW65Jd589yBiu09K51W+HJLQi/0pfqQBwenk6Wq7rcuW/NAHbn7l0idcEUkAGMjrokZa5pvXPNdcriHmoIHWJ+TvuRcR8uSaESJPtG3futQSxcQvNH7Rsy1QFlmla3UgQ60j589qdjmbvf5KKO5kYCw2/CnZLVE+GRy8yFWNJXezkLm72+n0ql4xlyddGY/XtVEGkDGN4vqX7lKDGLmzyWXikMXzzUwK63uVlps0EWJXEWid9ubztWdGqnk5Ncjehr5BFwB7e5QNSkamnrmvF3e0VNGqDLNn2rFhhOIERZNt+alUWFzwyDxHdSxqTNfEVz+pP8S0h0cRt6skNIJxxDaGmWt3UnzzLRI6AepOhfb/AEoAK3m/8lNhHjGINkkwRDlG0dP0pp8vLkruWleECzBUlZI4mWbWpJlNUNSE27NMySMI6dWeiizVhiZM/wC4lDOut5NuVGTmqJpzefUmjqtuj3KBLiDFrr9KiSVjk5O36VdGTlsWh1TPGWqb9q723KoOqe7N3tQ+2Puy2ijUi6Ln2ohfY6cHFOGWpuqB8QPdllcSD2wvXudOg3NU2LMWjluJSqbEtRbNxWPjrGG3N1c0M3tRC3SKVFrIa6mxgKeMjd3IvSpMfaaTK/Jrfks5U8OOIm4lw/5VUnikgvZnaIqdUzV5KPRgxaKQBM3tubwogxZxMWA3Ee/VeeRYo0ZauZF6s1ZYbjASF+IbFl4VLxoFlNy+JRVWkkbH8SznaDD44w4kZsXn8KkQ1kWWbm1veoWNYlTzQcOM2u7ySSHJ7LkxtZIwkTO3J1XTzWmOanVwgL87i71SzTAIl5roOFjxVDCRZeJORYk+bZPcSqOI45voiGocrQ1QVRfBjBiXw+lTaXHDE9+enJZcZte9dCocX7/4oFckenUHaJiEcu7xKbPjjEGbSNcvMoMQMdGPbkp8eIPlvdZNGqyM9Arxq8NkAJGuGRrgIe9WVBVScAWZnHNRZBfEuyVBWNvnANPknaAeDCLu9+fPVYvlHVjZPp6dy739SM6OS7r2oAmAbue7wp2nxABk7iH4lkdKQooTERfNQ8UxKDBacZat33vYFveXkr9qqCYxFo29Tksj9r9DxOw89TEYcWnmArBfm2dqgc1qvaV+C412g7RdoaXDMOagDjSSi3FO0hEOpeidmMFrO0GFlO0lN7UExwnTcS2W5u8Rfmy+WsBx6TCZTAspTOQSAje4ote7yXpeH9rKQYaypxCv9nEZOKEo3XajuHT4k6bOZZdPJ67iWH1ODwTy1EckYRhe+wiu+lQOxlcfbqgravCoppRo2c5hMLSybqdeZ/8A8U1bgZjDQRy4vEDWt7Y9o/8AVY/EPtk7a9sKueOiOPDSqQIJIsKh4XFZ/UXNZ0/DNFmbfg93xXtBQYDHxK+tpqUC5XmNxflWDxv+0FgeG3R0cFRiUvcQtYH6n/7VjOzH2Oy4tWQS9p8ZbBqOZs3lH/eJf5cl6/g/9nfDMJoxrMEo4O1QtuefjjKbP/8Ahf8AtScl4SNfdL7PMG+1Ltx2yfg4NRtQQFzkiC7L87rQdj8Nx3s3LWSY5ifto4kPCMSMjKIvCW5bSSR6d/Z5aZ6Mg5xSBZl+VPYbJh2JCdNLwzE9tpd6tfslpeCdieISCFBKAcIzpQvEvU1wkqc8SqC77bvUtO+ExyQgEhmYxBYxSPcWSYbC6QisAHu+SItFPG/2ZcqifdebITmMutmIW9LK2xibBcDApcRxOnog/wDPNhL9K857RfbtgWFvJBglGeLSd0srFFF/1db2Yvg1R07VTk/CtH1Esh2k7XYHgZkB1bVE49UVNvK7/BeX9o/tEx3tUZBU1bxQE+lNTNYH/uQ9nuweMdopRako5CG7qyR3a8GXbcyfjf2mVtc5Bh8TUUT+LqMlman2ioIZ6kyMje66TqXvHZT7B6PDxGfF5HOXuijt/qJSvtR+y2PFMBCpwenGKqoAcnjzt4sfl8xWTm35LWOjxns9g8mLYhS0cEbHLMdoRk+25e4YLgMsgDTSYG2HVsdwyTwWlDJ6bfJ/hXhOBdpKnszi8FRAzDUQvcBH3fUvpTsb2ipvtGwoWxAAKqGqKo/3TYAA4ZfxuU71yEYSc6KOq7P1FKRXwOPncypqyP2f6vSvWjweTCw/AqJaqJ20At9qxeN4HWYhVkbg4E/hyXRDJfkMuKjGnUcNhLJ93qSDGHj0Z7U/ivZvE6MC/AuFvSqEqGpjP8SNx+pdKZyPaJoYe0DR9b/qdPh2ou0vuH5rITRyR8/6lFeS3xsikHcZv4+0z3ZNIe5T4+0GzvuXmI1h3Dkd3kpsOJSFbn5opMays9CfEAqDyd/1I443uzd2Waoah7uTkJe9W0EzkeTZt5I1NVOy1AQuz1VjSyOL5aqrhz5P1K0p+gWz/Ms2aonxVFuqlQ1Vp69T7VW8N7s2P+SdDMWHVZOjVNll7YfLNGFY4sSrmkfy3Jwc7u8R9SODTZlsFZcFrLpSPdz5qBFJbzZSeJaHJQy9iU0m4X8XcpEZMQ5ZP71CaTv/AMqdGocu/coaLsnhwy0yddkhjqKcgcBLNuk2uFRAJ+bvaPxJ6GRss3drlDRaoqz7O1lOWdBPSxZsQnAbHwi/q0WePsr2t+7mjg+6qeem2wyjUSXl8Y935VueN5G66JXXc1FyF2oMzc2E9s64onlq8CgkiBi4sUD3HL5kP/armmwPFSkF63HJDis1ipoADf8AVbnkp8ZOT5NtToE4lzdFyHHFAOChjhbIDkL4pDciT7QtaKjNJb3unLnItXWbN0qHSsQ8RhL/ANEuG+XqSaNxRZdA3XaWuVq6Wga7V23XVK1x5IsKYNt38UXDf6UYDoit8/NTsKhhxf6Vy1u9lKEfNu9LhuXd1I2RWpDLqzQuLk6nNC+7Rd4Lcnb+SW6DUiPG92Wv5UYCwtqpLR6clzguI5ZblOwanAHuUuEWjHLS/vUfgvzfP1KYEb2i+ayk9i6OkVzjp3on5IhhfnYnQpRIv6VkMYH5dyfhFtzG35k8MehP+VFFG5Fn0ipsBALl9KPhsQ5pyxG0e3J27lBdDHBMfIv3p0I3Hm3/ALk42Xey736qBoW6zLK1JvmuHl3OkxP3ZJ0VYiJyZdu01/Sgcnu7knK3ySCwxzLRlAxPtJhWCj/9QxSlpS6rZJhu/SpFRHHWQHFK10RtaY55XCqim7D9m6N74sEpL/8AiEFxfzVJL7Jk39FbUfbB2Uh2BiElZJ3DTQOZfyUP/wDOIKh+HhnZPGq8/VKzU4fzudbaGGnpdIKaGD6I2FO8bq8P7lVr9GVTf2efv20+0DEmL7u7KYfhxF/eVcxyl+nayiTUv2v4pofaGhwgP/6OhiEv1OJOvTXJ8sn/AMV3ja5ZKu5+kHbT8s8qk+yHtDjjj9+dsMRxDTpKqMR/SyKm/s79n4WE52aoNi1KRyNeokXztRNI13f/AAR3ZgsUDFUf2R9nsPt4VBGOXpBXUHZXDqX9nRRDl7lfDI3uXXyIu5R3JMaxwIlNS0sZDlTQiP0KxCo4baAI5+llHcY/Jv4Ixyy/qWb2LXBI9oeTm7ckycko3ZE1qQiPPUUn9z5pmnkQSNlytWT+02nosS7Nz4ZJG9RVSNxYxBtwZd60dVUHThZEF8p8ru73pUGHwUchSyG09TI28y/yj7k06exnN37T43qKPhkWr7S1uTlPTuMgOzXE3LRfRXaD7DcHxSUZ8OqpKKUzIjCVrg/Khwf7D8Oo5WetrSqADdw4gtu+ol6i6qGp5T6SWxc9h48Uo+yWHOTPGJx3ezSNub8y0UVY8mkkbgXzUu0BYI22AzWsI+EUrQuLxLzpzUmejCGi1TGurv5rkkLTaSbhTxRgRelEMfhZZmvuI407CGQeHwqn7T9jcL7ZUfs+K0bVFjFwZMyY4y+Em/wV7KMojmBjcocpVo+ATt5prb+Ji2eUUP8AZpwSGUjrcTqqgc/2cACG303L0Hs72TwTsbRFTYRRvSgb3HIRuZyl8ROlW41PS3OVO4j81TVnbiKnfdFyXZ28kzleSEPo1jyAL6JHURi4tk1ywh/aBTzFlw3H4k6faqnLlUMLkrXSsh9RA2MlQ2e1N8YBLV2WPHtNT3D+Ly3XJip7SRcnPcS2XTsz70TX1NU0hFq1jN4lUVskZPmTvu9Kz8uPML/tG96Ylxy7Zndm/UL9K2hicSXmTLGpKO3RyLNVNZIFuTZkQ+pR5cabkxuIiodRizEA5OwrdQZyOQ6cmpAw9KqKySQSJtRt8SKoxjqZnYSVZWY5do7NzWyRi2NVFZKJEzH0+FVdTXS2Zu3enJ8SCQSy6u9V1RVMI58Nt23lctUjnbIdVWGJZa/mVRUVhjcxv/NWVRIEg93vFVcmWebLUhkKaZ7id5LVHMnJ+aem8TZ9KaP5Iokinn6nJMuJl3qWY3D3pp42ty6VPxGnqRXF7dXdcK/zUjhtnuyQGLE+ioq0Nb0OufJPgNqExUahwNWv9SJhfyRiNopN4vCnQDRC+aRC+eqffPLPxJCJFr6vUnQDFpZLj809b5v+VDl7kyxlxTWo/UpXDS4KCURuG/eh4aktC/pScdUFpjDj39QpML3Ze9P2uT6MuxQ3OLOpoTkSYYWGNs/JQpNxcu9WhjaBZdWSgFG4ooxhyMFHciYU60d2iRQ2tyVGww/JK35J0o7fNDwddUEUNOWvJK7uTvB8OqJo3FkFkfw6MlbqnuHc3NcIWz0U0A10peNPWvb8K7b8kUAw4v3bUVqdt+S7aKVAAGfkhIbtXTvUhf5OrIOcO4s0PBYSR26ImHvt3IAARtXSG5OdKX+pBY3w9qQjaiEXIsmS/cggEhu6hS4aNDqgAf3JMLfmRPzSt+SBUNmKK24dV210TeSAoAR0yStbvRvG9uWSTRoCgGHcSXDTttpFmy5bs5ooKI7C1uqK3vToi12hIS5c/wBKAoCx/NJOsPckQ2lq6AoC3dklw0VvfmjHO3uQOhq3vXbbh+SJ8u9dQA22aPw9yJh2/Cl1MTICgbUhG7vSHydHa2WqpEVIq7mt6kvEiIUOiyOpMIi0yy/Mht/Ku6+Vy6pftG+ASy5JWttSfaOvSlb+lVELFZ71y3VG3lqgqZghAc8yL0qb1BM7bp6kVt3kmDqCEQYAvEudvcn7nuu8KL2BsXD3c0rbkTE5XNqk+fckLaQNtyEyCO1jkbVON0blV1OYz7wuHNTJ14GkWo5EOYPtTl2ii0pAMI5M4gXqUhulNCYTjchEf0/Ekl0pkhCLlyzUoKV7OdpKMBW2+lTI6ph700TLyCNOffknAha8Qctr+5OxTB4nUgLC5KqIskU9LHGGWdyfiwuKQ2PNx+FBDIw8sy0TsNU3LNgy9SsEyypqUBIXcGt9WSuQILNgCIqjp8QjuszuIVNCqjIc2NlEjeMqLJowktbK0m9KcKEI9XyJVH3owlk52ro1zW8/1IoreJc+0bMm6U37Rdo7/mVeFVGXNNT1QCGbHcpodr5FyEjlorGmJ7gfJy+lZCHGJBHIGZFJ2kqxIWaRwIfTtRVh3EekhJKQWPC5j8lTY0MEhE7PaXfayyAdpq+T/wAQYojxypk65c/iULHQ3lTGq2RhLLPb3EKppqiTVtCIuRK5PELi3sBerRRzjjmLNwZarg52rKJ6gxLvXCqDuz1VlPSgI5u21QJch10VkVQwUjl37kBSXfDajKy1NHuccmUBRxibK1IitHzQlt0/qS+p0BQ7Du1zU2PEHhbIHVeO0UJD3qwLJsW7tSL1Zpo6zieNQCzL4UQi5c2QBMeoPLmmPbOG+juKFuWXUiKFpGQKiZTYpPn+0MvqdTSxS6LPPP6lThSmPJEUcgllrbkgPcO1NU83e4qBKO5OnG5W5vyXJoX4ZZNcgdkZ8h55ppyuNEYn5Jq7u6VEiwuJ7/5J0Nxc3tTF1vciEu9n5KbFRPgyG7N9qnwSAXNm09SpuJqLp0Zj6M7fiV2RR7B2CqIq7s7LBndwJCC3PpZ1EesfD6yekldxsfQvNvCsx9nuOBg+I1EFRO0VLUMJHKZW2ZdRfpS+0HttgVLioy0mIx15C1hjTCT8ul1z/fJspV4NtDiD1Bjk+1T4qd5NW/evCD+1DE5DFsMoNz8il3f0smZv9r+03/7wxWSngIv2d/CG36QUOv4nQsjo9pxjtx2e7MgXt+L04S/8CJ7zL8rLzXtp9uFHjWD1WEUWESy0tQ1rzzyWED53C4jagwD7I8Kkpxnq6+WoLvGDbr9TrZ4d2X7O4HadHhdNxW/vJ34r/wA1NSfhFbL7Z4SOF1fs8dQYSRgfIiAhF1yoqp5AGCWQiAPCT+JfTh1UOJUfs1XFBUUpbXilAbfy+S8qf7K6jFscxSBnjo6cN1LKT7Tz8P8ABQ4yRPtbMPhEdGVTvYSFm0E36nWzwiogpXgkjMIiF7Xj6Vl+0fYHGOzc3+8U5Wdxj0l+ZVVPiVTSvlnfl4SZOLUPkRKNn0l2PkpMW7K19Mfsw1kNPxY5ZXESyZ7iES94+FZT/aqv7H13Ewyumpd9t0RkIu68xoO1T04WGFwPzjLpUuo7VBUQyxzM5ym7GBD0qloiJObPovBvt4PGoRpu0GGUmODlbdKAidv1c0eL499mWGh94PPHgdQNv/08oxmIvVYTasvleo7RVkgkASvEJf8AC2qrkI5jIzNzJ/U6hqP0XCWSvce49q/7RkA4iMnZ+klGJmIHCrfYfpK3msBjn2wdq8eMs8TOjAvBStYP/VZigwWoxISaKIpJc7WEVucF+xWsqsKrMQr8RpKAKaPjPAUl0ptm2gi3fuQn+i7/AGzzurqJa6Yp6mWSolLxymRl/NDFHxCFsrRJ7blpca7JyUZkdHnVUvwtvZUg5xlw5AMRzu3NbahpryCr6PXPsjwHC6ehOtlwIO0tU52BRlNwiy8RCXn8K9fwLFDkgnCnwKXDYAOxoicBK3L+a+ZcF7ZT4KYcKO4WfUS6SXrXZntxV/dQnI24zvYh9KtQ/QlkcfJ61TU71FucRxZPqJJVOGhWWU8mXs+ecw+pvSslhXbZ/E9vnqrg+11NwSZ5LSL0upcJnXHLj1JuOdj+y+PRDFiGDUJiz3NIEbAf6m1UrDcJwjA6b2fDKKmoKfvGCO3P6i71iKntFcd7Snb3XJj/AGutC/i3XbUuwV+VE9L40FPFvkbd6VArK6Auh2MvUvMaztQdUQ3nJt5KHL2glEcgM7fmrjhoyl1dnoFbGE0ZPxBi+p1ksVpdSdnaQf1KgqMWnmLWQy+p0EOKHHpm9orpUKOR5FIj4hh9RJc/4YB8SqCwcyl1ONbOHtFTcPKWmGXTzUSo9gqiLhs8ROtLMWkUlPgcIj+JwyL1KVDgMRHmwGXwjuUj7tC7Np2t+Sn4dT8M9JLvpSsIKzkGBiRC0buJfJWVNhNQJas2niy5qbTzcMNGb6lPp65h5gyzbZ1JIiw4fJlbk31KeFO/J2tUmGoiLucVKjIM88vkos3USHFC/Jnbknxpy8mFPFHGRZ5vcSdCPuz2qGy1Erainq5o5Y4omG5rWk4luXxKHTUuOxzHxYoaqnKMbBKezI28WnNaUIbmHI2JOhSsPf1Kd64K7VlRFh9fIfErK9hF/wC6pAtH9XN1YRwuJZKSwtaTZsusKVotQoBha0tETC6O5hEnfpUOpxajhiJzqAiybqJuSVlPgmDmNqPjebLERfaNQC1LxZGIJWtMg1Ji87e9kcf2gUEdZVNJJLURZsMfs0ZEP8+SKMllgbTjfO1PNNbbq6pMPxp8Qv4VBVRCHinZgz+ncrDiWjme0vhSaOhMs4pGkcdbk8OQ9/eqgayMfHan4qz9KwaZqmi0Yk6G4eSgwycRs2UwM7BdmyUNmyQ6PV8KNhdMlNa2b5il7UD8sv4rNmhIGFyRhG+eXqUA8Qjj0c93zSbFIdu9kqmGyLNoWE8n3JMLeSrhxIJH0JOjXXW6LNphaJoixc0Wg8m2qPFNdp06qQJW6uygutgiK1swZK05LdUmJi0zTrjaXNhFAUhoh6tUgHaL5pXNfzbRdtYv3qfcJpD8Qtnp++5GNgtq73JkMx0ttR+LakMlDM3c6IKh89cvzKHc2XJGJMihak4ZmIebXJ0ZG5ZttVWMi6Mzja+hKaCi2Ym5Imy7lWNUGXN3FIaox57lOock9yRXd3iUD2x/0pcZ9ruVqNBck1yQFMwlzUI6h+TbfhQtndqSrQRMKobLMdyFpmIvVmod3v3IgLp709BUSimbmiaTvybVRbmv0XeJt5I1CiUMjImkEu9Q7m+kUTk3Nk9RktulHdooOg2ogkPk6nUCZdcheR9rakoxSPnzSYrXLPPmp1AkuRZ83SGTdc7uo3E36u9qXEe3k6qhe4lNJ3ommLkoDyPdr5ImmkLxtajUZPaobvZ7kvaNvf8AwUMJD3ZvuQjMYja7sp1AmDUN/FFcxa6W/UoPGbkT9K4RMXxWv5qtQLBpLSHJ7viRFMxadJKEMjW5Z7khk+ZD80aRFsyaNQ+ebP8AmRca0RzUPiNlozpFM46ZW+SNA9xNaqtu17kB1Xko5yd/Sm3mtub3IUSXJkn2i258/wAqYlmMrm4j/TmmJS79EycwCefD3Zq6JsGrhaovYn291yoa3sjTVl34jq5Oa7Wz+aYKutL9n39RLqx7R8ESUX5M3VfZ3ETC7SEGTaepUlT2HqKe59S+IVuzrjK17LUzNWGQkxM2nJdMckzneLGzy+swWrpy0ve31dyiSQ1EdzncQivS6yoC3IwD+CztfURWE3CtHO3auqE3I4p40jIzVEtg5O4+aEKqXod3tLxKZVFBDdZHd+9U9RWALCwhatzk4Q7NWH3G4j6c1HOukIuu5QpsQuMtLVBmrNpN02ppGTZZyVmzJ1AnqPLcq6Su6tVHlqjLvVakXZKlqnsJ2bcoMlZ1ZoCqNvO5Q5pLn0ZWJjlTVN57lAlmcu7aumQkXK0kG0URMwCJN3PmPh80+mtLVRQJSIHke1E+WSEuazZIFzW9wpENyPUiRN1JBY1w2tS4bfUnelDogqxpxRWa3ZLtu3Vk4wsI6uqoqwQj9yPg7U4A3D6ktc9EwsaKFibkhanuHlyUi1+SmRwsVueREgaZWhT26ZP/AAS9lfyuVz93nJbkzrv3bJydrSQWUfBfvS9n77P5K5PCZLybJOhhL3ZIAz/s+umVycjhttzV9FgshFm8atI+y8XBCQ7ryfS1FicXJGVKFyYWyQFh93fqtvH2f4Y6tdlyVdWYa0Z5f0osFjkkZkKPX/Uhmht8i0WgkoXtyZlGPCTszZkBqyheE8uSCQVZnQyXkDNu+aZahlIsmByUsZAEe7K5K30q2+5Zbrnb+SI8DlEMw8XhVRAonF/LauWuOmStPu+XPLh9O3knSwOYeYIAp+G64XNSzozjPluZB7P4mQAw43d3ySKNPlG4ln1IN3pQQN8Pp5ClboLp0vFmK4W5uSAG7d2TdyJxbdqiYelsu5dtbPNkABb8rkija/4UQx23aI2j78lQMYYeWSVrl5J3hvG2bkxJPkNzoAa4fiSAWL4U6xMXw/SkHvb5IAatbMknHcnQy26Ok2VvJ1IPgHguPIl0Y23eJK7TvHVGI89EEDdu7Pwroi42+lG2aAcxu5Ki0hPtufL5JsR6s+lOakkw7u9TZYNu3JhZBbu1ZOiNoarvdnk6CWNAN3PaKLxa/wCCO73XD3rnUPLkgobKPcTMy5baWTsnSLpd2tTd2vJBD4AtYdXRCLE2ef8AJdIbtPCuCTigqhe7qS7x0SItdGSYup0EnQ/+Zpzh3DyTYFtFOxE/kqAqH6dUi9yJ/JD8lkai/K6RDaKT80rfUyCkAPWkw7eaO23k6EY2U2XaEJaZO6i1hOXdtUq1CUI7tVLQuCCGZP328lIgkIZeG+ZeSkRQhG2n9KACP2mxmazLUlCVDsfHzySYV1skupua1syF8kiFrtWb+CQ81xIAZY7myDaJc0Y9PqtS8O5F4tEAK4UkPuSut70AOXLok/cmh3Irre9ADtz9yPjH5plia7TNdYvegmiYE05as7ox4l+93IVHCot+JGVR5ZCrsCV7Q0LCzdSX3g/c6gcR89XQPI49yNhJFk1YfN3/AJpx8QkyHI3t71UvI6MZnzHNGwqLMcQlEdDdNPXHdn71FYuIPJN22ugRMLFJEH3hJ3uxKM+Xcl71LZaRODEHyyvt+FSKeueTR5NzKrEWk0yU+jo2Ihe5FhRaQi9Ra4v/ADUwITjbIWcXT2G4e8IjkGvUrYqOQn6H3cxUOR0QxWVYYe0zbje70oTwF5B2A1vxK9ClOT+7/UyeajMecbisnkZt2rMpNgJ3ZMD2qOWAmOorcDSmRdFy4eH9PIU+4w/GRiH7PmLiHVn7039wy26Oy2z0NxkDf/sp32VhDfld03Jd0f4yPPjwsoyydiIkwdOe7mK9IPCY6gM3ILlWVHZ249jNz8LprKmZS6VmIGF7ck4NHIQZ2PtWzDsq5Fnkw/SpUPZcB0zYs1fdRH40zz145I3ysUiOSMmyd7S+S1GK9m3hjJ/TyWYmpTjPVloppmDxuBMpZGIhB8rS8XiVpSYPT1lztIs8ImNr5OKucIkMj5P9SJOjTGrfJKqux79ccgENt1ue5UM2HnSuV7XCt9TSPHELPuz9yarsNgrBLRhIm6lisp1T6ZNXEwnDjkC02UQ8HaZ9j7fmtHV9nZoyJ2ZyH4WTEeHnSyDxGYfFaS22TOPtuDIEPYWsqmviZiH0k+5NVXZWroYeJJG4j36Lf4PjQQw2Gwlk1y5jFQeKCNm0fQXeovnk3eNVaPMvY9uiFo7RyfpzWtqMBfrYXH6VV1+HnH4HER8K1RzOMkUFfR+3UcsT5XO2nuJUnZ7D6eQ5faIGMwe3d0i61HDcR5d6GPDQGQpI43Ej5296ylG3YoSoKAuDsjFg+llLaoYdPEXqTMoxU4Ec9RDFb/xD3Kpm7RUEObNI85Z+BlacUTUmaD2p+CUV7jdyt9SHD8ScY4jc7strrKTdrn5QU/5pHUB8ar5A/AOwXe544m3KXlSZaxzPTvv6fxmwgPq2pmXt9RYaZX1gkXpizIl5dPDWTWvPxiv6brkFTRy0rDxIniu5XLJ5v9FrE/tnouIfbNUzDwqSijIMv/F7h/SywOJYpJilSU8sUIEb3WxBaLflUPiNZ9SQ5lasXJzNlFRE8e4st37kRxnDpJGY5+trVMwSslocSglidhPO0SLwr1E6qlmPgVlPDUh02ysJf1Jwx7hKSR46edyG73L2YexPZTFAFuAVGXqik/7k4/2I4RiGtJjMsAtz4gCdv+VNwlEap/Z5/wBme00GD2Pldpa9y1dN2yo6qrijKeSIJXfPhNuJ8trEjj+w+nGsJp+0cQUzcyGDdb+paCj+z/s/2fAZKJ3r58rePOY3N9Iq4X4MJY03dmculG42Z/q6UimOYcpAvHvGRhJXdZT04vk4Pd81UVAxC5ZO66tTEjQ4XhfF4j0cd2flyV9FVBaLM20fCqEpGHk9qTVDj4nQopBtZovbmESZCOJOPLK5Z/2h+b7iQ+1PdmqFZfviXjZvhTRVwRlkqP2w/NMnVPkWm5ME2aAsS293vQPijEPNZ/2hyH5oSkcdNbS9KBXIvXrnLXLpSCua5UfGXeM+W1QP3F4WKNnkwMn4q65+5vpVC5SFy3J2ETu1fmmmNGmhrGs0dToK4x5dPzWXCoYRFs+SltXNHazNaqKTo1QYgOujqbTVgDzZ8vUstDiTlydTYZJZC7rfhdRSNYSNMOMR8tfepkONRCOw9yzkGGyyDeZsF3IU+FC9OV8h3fSs/abcov48UufO9lZ02IBIQ35fSsmGPQYe/OO/p3MpUHbCnm2XiJerJYuLNI5UjWlVONrRA5D6ckzWYlPGBAbWZqDR4pJIwvHOna2uGoiGOeewhZZ6nR3LXkq6nFnjfPNy+IUVN2gnhPq2/EqvE5oKfWORiL4XWbr8eClMmZ7zXTHHZyPLTPRJu03DC95Yy06FUy9spBO1gu8xJYumrgqiF32l6VPAYy5HaSO3EnvNmgftU0xxMFJEHC6LQba/wp2HFpJtWdxu5qhCngEL3kYfiHxKbDilNDHkziX/ADQ4CU+fcaCConkLV+fiU05nhi4k09oZiLkXSOfSsv8A7SRRkLh+lR5sWhrhIDOXc922S1Zdtm3dX0bRqiKMtKkZR6dqlYdXRyQhO72A/K5efyyUdRIJzyzy2/8AnJ6mqMOpd8YXF6ZTuR2xrNTPSTxKCEBkOTq3Nb0qHN2o3Cw3WvzWNLtg0IWMbCI+AmuTU3bKKQhziG35LNYTV9T/AIm+hxp5rmfMh7iR1FYAjkxxj9SwodpoyAuGdpP/AFKNU40cw8Nz3erNPsh+SzVV+LNT3ZTvL8IjuVa2NSzHZGz259OSpoOJVHqdxerNX2FUbQhflcfqJ1bgkjFTcmWuGw19YxOwPt5K7pqHECYWcmC1MUVc4jYLtd3q5p8QctMm2rmnZ242v2O01HiAlmzsXxErEaWpLvH+KCmxDUdbf3qU1VGXLaS5ZQkd6aoY+75ScXd9zJHQ1kmjSRqZxmIdX3J0ZGHW5lFNF2isgwuUSE5pG/KpT33ZRBd8RqTfuyS4jEPNS02FpDcQmLbxZOXebLnEFdKRs/Sp7ZWwJeLJnFBbaeedpIyJt29rhQ8ZturI7bDcVveyJA2Xg6V235KtSWxad7pXaZIBFiuzSEdvqVKArCcnHm7JFM6F8h5pDknQWOxlaeaTyac0xd8VvmuFJbo6WoWP3flzXXk7mUfie8f1Je0a5aLTUnYlFJuzJdaT07VEGR7sl3id2d30qXALJPGbLltXWmchUe5xH/BK4iLk6ntlWTHkYtF3iMOiiDJaXek0j3ag6ntjJfEYmyzREQZ557VC4m7Rn/glxHFPtisllUN+r3ICsIut1CkmlEtgDJ9T2qsOuxzijlh1KUX/AP0bk1jM3I0UQt3u2iO4Mue4VW000kgXzxBFL6Re/L8yeufPPO1LtlWTH4fPN7vhQ/hla2tyjiT+bfwSYnyyc3/KlqS2SmyyyyL+CX4Yjl4U0xWl1OKJhuPmyNCrHWtuJ/Jd6R6P5qtmximp2OScZooon1kKEi/NtWfm+1bs9TyxDIdSQm3UMD2B3DcXxI7bIbSNldu6fhuuQGTXZ9I/EqbDe2mF4sEQ05zHKd34QwHc2X5VbjNxAzOOQfhJrSRqwUhXOPcuOXlkKRDb4XzyQtt18LJajFcxPq/yRH6tCTREEfemzrIox6/zEq7ciHKMR/1NkyamyEdcv0qrru0EFOJZSblnK/tU1vXbd6nXRHDKzCeaCNHXTAN29U9VWDGGbZXfNZSr7VCRF+I428lTVPaJ5Lsje1dsMRxZOos1tXigD5Xd6qKnEIyIm0Iu9ZibHm5X3Eoh402uea6I4zjeXYu6ko5BLXn4VU1JRZa5D8SgSYwBCW91DmxRrfUtNDJuyZU8PIdG+pQJiju5fmUebEAu67SUU6hi71ZAcxNd3fwUeUmEc0JzBdqaYl3W72U+RMI5m3c00Ul2mboJfE2bCKatYu9aEiORNn/lSIbSz01QF/8ACUgxWvuyZCV+1IiPuzXLn5ZIJoQi+7Ndt+HxLgk4vydc4j5clSKOtH4fcjGN/wCSICtHLqR3MXc3JTRI1w/mkMe3RSo42I+TKZDStJozXa+SEVqVdtrrvmtPHg9LYXEzvy0EVXT4eMYbAuJVZVFWw6ckVu3V/mnho5ZC0jfRPnhNQMd7gix6kOIXItM7lZURPG+TwfMiVfaYj3iiaZ8ue1AGkhqriFrLRHmPpVjEIEQ3ssoVdLbkB2eG5PUk1QT75HL96CkzWtRxZC2XyuUmDC44xufLd/Ss65VM1uRuP71bU9klPlJIQn6s1LRdlvDhsY83YRyuTnsoX5Nnb4SWdKaWEx1MhfxE6tKauaMwzZx/f1KaNVIs3pTzFrHHIVBmwfiFewORKxbEI5rWYWG3mpVPMxCTO77uSytosz44Ce52iuJOlgMskJM0bDKP9S07CxeQrh1HDHJhbn4lDka6GFLsnKUhZtuLlayfo+z50p5mD/SS2DFbr4k0ZcZ8j8lXckQ8aMzLhO4rI2QHg4RtmYMtMUICWbMosoh3vuRsGpnpcPisLKPc381DnpwtyyWjqIwEtHuJQJIYyEc+rvVpmbRkqmjjIiJ8rc1XVFCwtmy09RRxiZenNVNfGG4A6VaMGjPGOpKNJHlrkp9QNrk+SiVBXfSqMxhybnrt8SC5hYdbs131NkuOPcgsHiW9yIJH7325+JLh79GchQuO4UAHc1yIC2O3USBv6V0BcXQRSDt3Dl3rpR3avlcji2+RJ/hvIWjISC6IfDtNLh9zdyn+xuWjs4ofYyuLT+SqgK+221kfTa35lMKj159LJk43FFAR+/XNIdycIe/PuS0EtFNgC25yfPcgYX3MjIe5ur4kRD4v+aCxoRuZdEffai0Eh1ZFdqT+SAGul/8ABdLMueaTchzJrUm23fyQSgHHpzS7889q7c5CTuukT25aIHY3baOa4/iZ2XbrnRENwZkzWoExtcfLNH1FySyu7rUDXtA7trJML2ou7LJLbdl4cupBIPf+9O3P/NCw3EnBG1y1ZAFTb8kuk+aT+J2Qtll6SUG6QTfFkiH3ltTY7upLxelQFBFl3P3pPbnogS7sxZAUO3a5IR6uSDp0XWLRNhQ4O4f8EIi3mkJbkTZ+pQM4PJFuEVz/ADIRJNC8h3aLlumjoW3MSc0TGct965qJc0ehPp1JWe5KiASHp11Sta5E/iS8XJIAF23VOOPuQjG25OwBtfmzIv3OjSHIW9SY/kEBWil70kiK0kCOMXclquiKWtyABt2/SuFyTrChcfegE6YhkfuSEt2XUi6W+JD0oLCYri+S7oL6vtSDp5JaCKkBwCt7u5TaOs4J3k+0VCYl0SV8EUbTDMeg2s7tEPrNaWjxSkmAc6gV5VF7nZS4aw4dGdYuKZ0QyuJ6hNiFPTgJme21Vp9pqe+xn5LG/eBkOR/4oGkDry3KVjNO834N9SYwE3Q7Dn4U8dVxHs6VksPqjECdrRyVzFiBlzNrlk0dEMqZY1dV7Pbm1xF4lBlxCQdX6W+FcqKx+ELaEqmauMS1bahIqWWviWTYsfcb296fhxR78nPpWaes6tW+lAWKRjLY5tf8LJ6UZLIzYQ4xdsYrhz0+FWNNWWhm7hasQNU1wvnaSlQ4o49T7UnGy1lLvFKqesIbB292ip5cDlmLM/6VJDGLnLVGOKFyTTozklJ8kccDij/aGylU9LTw22Z6Js6jiFu3ES41Q0Oru6TcpFQ1RYuVrE6h+0EMvEN1GPED7kzLWERZ6ISYSyf4lvFiXS2oi/uQVGGwVg363rOVWMNShecckvkEQXESi/7ZY3INlBg1l3iqXV8wI2UvJpocHkhfOMrxViEYQ61BxxC3MpDZlgZZO2eKETSYmFFE+1xgARSpvsrfFD4mIYnJUF1PxDciScv2Sv8ARsMS7cdl8Nb8XE4TPptpt5fyWSxj7TsHrLgw7C62q/8AMJmAXVxR/ZjgdGQ7XlH1ErmPs/htH+wpB+okt39BJN+TzI8Wx3FCyo8LipRJ9CJri/miDsb2oxTWeoMGflbt/wAF7Jh0MUbZNGA/SylvUNTy/D6fUnc2UsMErPFS+yXEYamAJI3l43Oci2N9Xeqzth2Dn7KwxT8Rqqnk2nLG1tj+le5YhXCTDY7culU00kVRTnHUgxwG1pxk20m8k+22Q6R8/aCPxdKu+ycNaWKU8mG1AUtUxjaZAJ2v9LrVYl9ndFUVEslFVvTj3RSbhH/mq7DuwuKxz5tLFTxZ/tBk3KNWmZ+fBaYj7fVYjPLXxhUVDyORywMIi7+q3uVjSdl48cpj9tB+EXLwkHvVrR4XHG0cbyuVrdXxK9w0aenYgzcvq6V1fRnGPJ5vXfY7U5lJRVkfC9NTtJZnFexuJ4S2cjDOPqgdyXv0tRFwxdhaX4VX4hNT2ZnTAH1Osu3Zs2keEUPZvEawtlOUQ/8AEl2itaQnGOXiFaeumAdY+n0qiljATLJtxLWGPQ5ck7GoaySn5ble0PaLhiLM5iSoTFh7k2+Y6srsxRo6usaoMpHJyIudqhHihx6A+1VDzPdnmu8RyV2K5EybEJZNc3u+ailMRDq9yC5+aT7nSsVHXJK7RNrjlp3KCqHLvyoXK5AOZEnYqWSTpB0DGn2gl4bndSAozLwupEOFz1XQFyAIFtzc0XDfzVyHZurjh4hRvb6kosBnmusjcv3IKplNw7bvUihjYnFn81bngtRCWRxGP1MrHDOz8lVII8JxDPUsk7BQbO0VHRyRC1jXZeamHgbZd23xEtHh3Z2KnbY13xK3hwmnmhMJI/zZrFzOtYjzOow1qcy6S803FhrzFzbct5N2JATvZnICfzSj7OxiRM0fxWq+5EjsszNBgLieTtt+a01LHFCHDsDQeokU+DvSiWbGAlu5qkrKrh32SMQijyHEDRHVQCOrN+V1SYjjARvsBxFZqrrpCudztFVU1dLmWr2/NVGKRlLK2W+IYhBMeT5/Foq4qiMT2c/USq5qo7tf3rgVD29XNbGDZfh2iqYQsY9vqTr9pKiQN5v+ZZ7iPzFIiclPtDZlpPihzXNc+5QCkcizuTXE6dUTD5qhbEiOsMX02qVHjBiOTk9qrrdUQDcOvSgETTxSSR+txFRyrpBLm6C0vJknjLc77UFeR5q5/qTkFZLno9vwkow09rZ5bk4EJ3Zs25AIsAqJZPHuTlx3DzUakpai8WyYlqKHD4+GOY7u9BrFNlCQmJZvmk2RPpnuWtpsLp5jEDdhk9KnB2TgmC9mcviWTkjVYmzH01g63KwipwIs3zU/EsBClAnBt2fhVNbUCerHayaexOsov3GjoxihYnA/CrmDEAyELnLzWKCqON+bqQGKEPNlGo1ko9BCs1vd7SUiHFrS5ssBDikhFqbj5KV7Y8gZPI/LW11DxmqyccHoIY5a+Tn/AOqlR9oLSFs2XkctDTiQ5nUHZua6ZW1Hij04CGTld4RU9s0WWZ6kGPXDqbXKW2MNkNpjb6V5fN20gw8haanqi6cuHGRZ+pW2E9sIcUiE4wliIeYnGQ5KO0arObp8WIRzv3fCuBijiHfaSoQxhh63FQ6vGgjl1Nh+FR2zV5TV/enc7OX70jxS1ZIMeAn0e5O/fDFzf+SO2V3jT/eByaA1gkplKVxE8jvd8SzEWKANr5t/BSIsau2s7EpeMtZTW+0MLaMgeq3ZOs0FcZFrIpIVn6u9Zds03LoqruzuL0rhVG7PNU3tzjbllyTftxWo0K3Lk6i59VwZHJuT3Py0VDUFHVFnIDGTt5uqurwOnqJoJIquuoyA7nGCd7Tb06q9Rbv6NHU9oKChpjlqquKAQe1xI2u6suld+8oJGjaKeKUz5AMjXLGT9hcPqqszKvrRglb8aK9nzLzutRj2Nb2cIyxyuKy0Y9AHIG7un+pVqjLbJZt+MxML9IoTroo+uSMbn0uMVnYOzeGQ1HFdpp8mtYZ5nIG/KrMRpo22Qxj5WsootTf2WYzdWTrrVDKvKqbLn8kxV1zwx8SOCSoNv7uO27+aKNLLdqi5s3z2pz2raLtms/Q41JVPk+H1NMOdrlLaNv8AUrH2hiHPRGpKkWQTORf9qIah8itf+agBNbbqw6Jy9vPd0qNTTYmFUN70DVTEXJyUUia3n+VJshLXcKdC2JXtDXC75klcPLJlFlmjhDiGxEP/AJbXEo9NjVHWSFGEVSMjPb+LAQi35nRQORaNIw26eJO8bTdmKrKiGnqBJpLxH4DtUSjwegoZCkA6mU//AD5yNGot2XnEjtHn/FE9QA+f8VWFUB7lwqwPCyNBbloNU2ZFm+7w5J1qz0u/1Kk+8GEtA/mgfFH3NY38VXbZO6NGNZtyYm+ld9s2Wu0Vr+EgFZaXGAj10Ub/AGiLwMwj6c0dph3YmvPFAjcei70i1qjzYsHNy2t4s1jqztJJH3bvhVLX9qpx8DgrWE55Z0jeVXapqfV93nd4VQ1nbxhEur6RZYGt7RSzP+IapKnGDEi/E3eldCwxOKfUz+jeVnb6eS7I3iH5Kqq+205OO8iD0rB1OMNyvclAmxh7dHtFbrGjleWcjZVPaqUnN83udU9V2gnkLU9qyk+LPuFn3IWrHkHPTkrcUjLfYvZcYkkcnc3UE8WcvG6pqmqcW5vq6i+1d77kIlsvTxL3umjxR9ypvaLu50uI+WrfJVaFZYSYgeWm5NFXHz1/MogyJPJ/NFk2SvbnK7RD7V73UIi/MkJbssvkgCWdQxXLntG7kow7Ryy/UiHpU2UP8a5CUzdz2pq1FaV3cqsA7twuk5aJWouHtVAcEvJc+LW5GMfuRBCgBgtyVvUpRU7/AFJyKhfPLLq5qaJ1IrC3mrKgwv2rUzYR9KD2M+lmVhTR+zgLm6o0otKPDaOG5nC4S+JTgp4Ix/CBgH05qrhrLS5taKkhWN15tcpLseKnbPXP6kD09wkjhqhk5OwknZJghDN2Yifwi6BkYIQhLUG9KU1cAgWlw9P0qBJjEUhZZ25uq+XFA4phntQKxYkMVt9igW8RsgZvTzUias4gZP4lDutt3sqQyRFSvJzkYcuas6WHhuL53fSq2GsjjtF2uL1KbDiDC+bZIIsvqbIRHS5SPZ3t7lQhjDi+ebXerwovvoytbiN/BBVou5pmEMs00Elp5hkqSTErvG35UDYgfnzUhZqaase8TM9jvratHhswSH+E9wvy13LzYa60tH2+lTabFpY2/DPcKlq/iaxyUeqPGYtvP5aph43Lk131LFYb2srKd7D/ABR+JaGLthDURi0oMHnb4lzvG0dSyplkcMghqz2pmWE8s83TH+0EUhDab296JsYAg0ZiFSosveDD39Oe5RZhYW3JibENpPpcSiFVXFq9orRIybQ7MT5F4lGKF5uTXF4UQCEhftG/j1KVDDwxJ2V0T5K6po3jYdlxE/SKoaujkkJ2aN7vhWqlKQdOpRTE+T7rvCKqJEkY+fBZS5M/+ZRi7O1Fubs30rbSxncOQNamyyt1di8O1apmTijz6owmSM9oPb6lHKlcS5L0GaljkLUGL4fCo82E05PmeRfSmqJoxIUMkgizNuT54Xw2zdty0xUIDbw2b8yAqMO8rrU6FRkTpzzLTpTg0Z7c2e7vWleEBuyZv4ITJhbl/JMkoAo3vsydSwp+Ha/hHmpjyW/CSA5AHm/NKxMZ4lxDllzXOI1uWd3xITyG5+lRZSfIXyt8kybHaiSO0tXHW5QDLdm21Ecm3kgcrS0UB5Gyy5M9tyRZD3bkjyz0Zkrm8muQAitzz0K1kGg/9yRE12Xh+SEit8kDViLLdy/MkPnnuQ3bVy61srrUFBW/hd3Uu2sPeuXW25t+ZC5XF8KACLpHLwoZPJDddp71wsh7/wCSkDsRXcyRH5MzoQF70V1lyoBXWihHO3mkJPdmuCO5SWdHLc6Tfp+Jc0/Kl1CggMd3e270p0Rtf1JoS0+JuSMSb33IF5KH2hhccza5E0jEWr9PUs8FU5Sc9ylBUPYTeHNcCys9LUubm82+pIS/wUGGqArW1IvVkpgZFyf9K1TsycAiK7XJIR3ZIX3d3zSYdFoZ1YS6N2qXD26rhbbfi+JKyqCDqXRHXltS/cyEpHt1TJaYXUXvVdNiR08xBZcKnsT7VCrKV6iYHDbas5XRSX7H6SqaokzB7RFuhSuJu0b5qDR0ZwmR5d2VqmGL7c9qI+7yDiFxNvJLieaaAveusTLQNR65du800JItvm6A1EnhK7uTXh3LtyCRzTdauPkVvhQ9XUjYduqBIJLh+9E236kenJKxgENo/wDol4V3q5omFMAW6tWXW5rtpZorXQRqN+LK1Iurmi/chNJliSuuLJctfuzXCFx5pAFd35qP7Y8kvCgjkOX0i13+CdMbm523IqGaXBTlmpnslNiByHqdn6lllc0vYa4lBv3h05Hwh4mYkn7tovmqwYZJrZHN9vhJ1ODcO5Xjbr3EZav2khifk25PhlaLZqMHUKdEriL/AErVmCJkVQ8d2Rp+HEHj71WXXfD9ST+L1KDVOi+DFjtyd1HrMQujJ9BLJZc8YkjqwjfMgztdWwSNIHqFZqmaNtFdDNNJW6G5Dn0k6vIhAXzyuP1EosMcYlmzNcn2FxIs0RTXyBskcT3pDI/Nk0w6ItbVoCJUM3DPNP8Atlr8lCuXFNDtlo1da/NEdU0gqt1H5Ltz5Cp1KslHJ5dPzTRyPzQOX6UBluVJUS2GEziPNPhUPnob8lDu0+FLiPHyyVVYrLSKouLLO1WlJUNG+TvcXqzWeik7s1LiJh5ZrNxLTNKE27V+pI5jy0drVUx1XnmSlBUPdzuzWLN7snU9Y9Oebs5IzrnmIhdrlDubrfauHURDzkYc280h8DdVNw3zydUtZVSEb3u/NS6zEqciKPiOVviVXV1UeXO5bxOTI0cCucXLPvRx1lpZ5sqs5GIRyQlJdyWhz2XB4k5cpHuSHEpBDNnuHNUlxC/xdy7xD81RNsuB7RVEYZM+Wah1OLS1BamahEV2joX+adktjr1ku7e9qaeZy5ugfyQvu1UsBwpE25ea5+V0rtErA5/zXelLp7396FpG71qA4ujkXehYkTc1ACMX2+FAUblyRlfdokQyCVmVv70AEEbkQvmrWgmaMcnVWIn5MP70+Eb82O1OhWaughp5izdmu7lbQ0sAmNjNbl05WrEU8kkZCfEcbfSrujxYxteSS76nQ0bKX7NbDG1uT55enwqbTU4eCNxVJR4oBWu7tb9Ss6bFI4z0fcsWmdcJRLr7vpqgRc4oyLJEGHxR2vGDD8IttVaWMd9u0fSkGLNaL5rKmaJotwpbiyZmEVKOSMR7h8x9SqYMWCQcn2qfDVREQvmxfEpo3VEWuxRxtCOB7RVVxKuqfIAku/wWrCujG0WYLi8WSJqpyYm0H6WTToXbvyzG12D4jJETPIV3xEqQ+xuIkxnkNv8AUvS5bJN2hGmN3L+ladxkPAjx2vwephIgkjP+CzlRfCZM/UveK7D466Mmcdyw2KdifaKwctt3Mstq1WQ4snTNfE854JyeFy/chGnMe59q9Uh7Dx08Qs24u9APZGHiCbx3ELqu4iFhmedQ0cpatGZD8LJwqWUeuImL5L118DgKEXjjFQJOz8Qvm4XEzpdxD/GaPPqbB5JGG8HHP4VNHBXy0FrVvGo4xEWYGTUmHgXRtR3CuyYP7pMXz/zJmal4ZWu36WW3kwu1uhyVZWYSwlytHuWiaZDxsy4wv9Q/Cp9HhbTEOf8AgrSLDQjcVc0dDFG4G7jaPUKGwWMq6Dsy1Q5PeZCrMex7CHNrS925X0M1JCJcNunmKGWqAht96xcmdKhAoT7M1FKBOzXfSo9PheIZ6A9r+pab27htkxOn/vjQb2b+CWzGscCho8DlGoCSU3Eh8K2eHwxwwtnmWTdKpjxSLa7v1KVTYoBaM9oqJNs6MdIuaingqAJzBhyWXxsaQXyYxL4h8KtquoOopijB3+pUg4C2d5ncPfcSIcE5fd4MzWQ65so7CefJ1onw1hMsw25oDoQEifNl0bI4njKgLxDkn4ZCj18SkTQ26ZblHt106kNglQ3LVTkeUcYF8RHak2IcPrtE++00pY7Xzy/KkELEQ5hz9TKiGm2So647s83y+alQ4lLtyY/9KUWE7hkzu+FWLU4CH9KzbNVEh+3SD5/mRDVPJqWdykFR3cmTQUZ8myQmitGOxSOQ/JTAkMSHnb80xFSnGOeSlALi3cSybNEiRETjyN7fSpcZaZ6jbyUOPK4lKiFyLntbncpNUixpqj8MbdqmjNtzFVMe0telOcQ8tue5KjdcFk5XW5Jq78qihJyyd0XEe3RFD2JRF5JXXOozE93+CcYn6tLvSmKx0c12500JW80mk+f0pUUPgXzSckxxLkik05pgO3OkxOmZagR5vamDrgJ9H2pUS5ImlM+XeSL2hxbVQPbNc/ch9s7vNVRO9lsFQ4l8KI6xyu1cfSqYa5u97dfNCWJNdztU0G6LESrxmI3xCOzujGn3fquU1q7b13LOfejE2m5CddJ3AjUXcSNP95W96RYk8m3N1moq45Byz8SkDNbzf+aNQ7hbPWNnnnuQlWAPew6+JVY1Absnu/emamugp7eLOIF6Uak9wtSxC0EyWJOJc1T/AHxRkdjSORJwpmLoa76lepG+xLPFHK7mIpn7yGZss1FOo3FfkI/EmzkC7Yz25KkkLZjtTXRjpfb+5R5sQjhtBnMiUOokOYSYI3Fu4vUqrEKWS4HeWQB6m4bqkkYtsm12NDGxb2AfiWZxLtI0hZNLdl6VZfcNNWBvczN/ERqBN2VjEise0R/MStMwkpsz1TjDyEXMh+agS105Fo7j9Kv37N2yCxhauS4aEMRNYrsxcX/IzUpGXW7io53kPerespd2mnwqGY8NhzyVE0QjhcWUiGPYL57sk1KTkKfi6Mn6slLIItTG5Poo9r8nb9KlTFvydN3OigZHtfa/pROVvcyeYtuv7kmyRQeSP1XOyQi+WTqQ2QsWXml1cupFBQzwXLmulGwunfEi8WebqqAaYbddUdo2otLUPp9KKokJ8vSkAobnSuQA+BAOuTXCi4zCPJrc1GckV2vUqsCQ1R5ohmb6VFIbdUiz80WBMGqt7mJ/Uuw1jxjpkOuqiD+9d3DrmgonjWPnf4W/mo9TiBlpnko5k/mmDLwqWNOx37yMZdS2qUONONqqDHpbqTZZosqjRw9oAj11FM12PPN0Os/qXNdRYEoa66Yb+lE81p+lQmJrlIqR/CA2e0UrAk+0P/SmpJvLdcooyPyzQvIl8iyQ0zinAqurN1DYu9Jy2qgJoVj8n2pwKx78mdVzEuiT9KBFs020XzuL4UTVHvTFvDgI/Sog1D23KrMI88lmNRuHV0/94Nb6c/SqZqrcl7Q92jqTUvocSt5n/NOtilxjq/8AFZzjOXjtToVG4W6iRYcmrgxJ+bHcXzUsMUku0dZAKwxHR06GJGPegqzYfeT8Ucju80+Nc5CW/msb97ONubo/vaQe+5AWbEKrh25EpQ41ww1fq5isN99GNzO+75o/vhiHLNx80+AU2a08Y7nPamvvYBAn/pzWUkxRr9HuUKXEJCIs5HtTsLNx9+PlsPa3P0qJLimzO9lkPbjy6ytS+8HyyfcgLZqJcccWJ82JRzxp5DHVZr2xy1dc9s15osnk0hYxs1e5NHjW4sm2/wCZZ/2rT1ZrntH6kWHJeFjG7LK5CWLMRat/NUpVG3RkrrtHQTyi0OuaQs89yYKoLLPPuVccjj37lwpnLk/JTZVWTXrHEcm3F3prjOWpvuUW5yLnaSJya7k6onVDrSa80uN8yFNF4dUuJaKB0d2k2WfJcfPMU3d+lISf8ymqFqhy4RS6rfmm7vhRXtlnmqooL0vkl1PohIu5K4fNAC6Ry1Q9TfSifPLmk+VzIAC234lxERORILt2fUpYBFtbpS8kPeiImz+FAHS5+kvSk+74Um3a+JItxaMgsQbfIvJK7QXSLy6UjJxFBCYg23PknR55dKAdxaIn28urNAHn1riY6MpUdOdUYtn1bVIp6M5CyEHImV9huB8YBZmvMuYrxdj19bK6mwfaTyH9IipjU/D6GYRWjwzs68gXHmINzEm3K0HszFJr4VsssIi7GRmJCnOTRmTwUMg81u48DghG1gYfP3p77pgEs2BvpU/ko0/Fmef+wyd6Q0JkRZtavQCweEiztQ/c8AiWin8lDXSTMAVC/k6H2M89G3LflgsW3VJsDiyLRrlf5KJfSzMAVG6MKMsltjwGAj0ZdbA44+5rUu+g/HmZSnw15GyZnH4kNRh7i2X+VbaLDQEcme39y79zxSPqTXeJLvov8Vnnx0bkWTCyaOlcS6V6CWAxXE4uyZPs+xFm7Nl3JrqER+LMwbxlH3JWv+ZbCswGO7ZtUB8DtPJ3tEvEtVlUjF4WjO2ohh3ZM25aam7NtMeWe3vVwHZenELbdyTzKJUenlMwoxmPNdfMdclt5+y9PZsdxUUezLEWQdOfUl3oifTTMlv55bkQ326MtqPZmAQ+JQK/AXhHYzERelUsyZL6eSXJm7juydLiHyJWh4TLt2c10MFnkLQLRWvcRj25FW0j+SQyORclbHg5jaz53fJNHhcg8s/cjuB22QLkrh8lNHC5BHVupEGHv3s6NidCEApcO5WQYWZF/wC1W1BgISFebPb6kPIkaxxOZRQ4LUSBmzflRfcs48w6VuRpQj0y6UZQx3ZuzF+5c/5B2fiI87ejePmyHh9629ZhMdRv/LaoRdmQu3tcK1WZHNLpZ2ZcPxCyZt3wqyhwecgFzZ+V1q0tJhNPTiXDjYT9SkAT3ZOCiWb9Gi6X9mSLCZy5ApEfZuoJtcgWsEYxHRmuddElPfZrHpIGMq+zO/PJyIfEkGFy2CzR9K2ZC11yCUYvcksoPpl+zKw4afvRNT2mTZblpnjijbPQUycMcheSvuWZvD9Gd4Nx5ZPtS4ZeauyoQ3WqFNhp583daqRi8bRAt1ToCZPkAOSlNQleP81YQw8Esm6e9DkSolaVDOPg6khpTyFiC1Xg5d+SRWebKdma6lKVK6FqNyHRXbjH5sl+D6kbE6lN93nJydhS+6ZOb7VbEMfuFNkQZZMbW/NUshGqK0YeGGWlxIfdcpsgx5ZX7lFIWuzaRrW5KrsmqONJJnzT0Uxx89xdyimTZ53AgKRhfO9iU2h7E58Sk5O+1VVRWPJKYu93lqiOojy1drc0xJUQc2dvpJNGbkA8h+SYKa7m25EdVHuydMPUBlz5JmDYTyBn6U1PUPG34eRF8XSgKoD8qq6moeQsgztTboqKstRrmO1s296dclR0ghGWuZCW5T4qhy0faI8koSvyVKKXgmCXk7I3K5QvaHS4z+pWZUSeJ70Vw5aqEM1qJ5lQqJQkhKRhu3Motzc0ru9AUP8AGYW+JIZGy0Ue0vNdEXFBQ+0ltz5MulUOo9pZLo55+kUrFQ9xnsyfJIZnFss0zaXkiYX5ZIsdDgSGNur2p0Kx7cndNcF+7b8KEYX5EixUTGqLuT7l0KxxcXz+SicNxNdCM+9FjLiLFDj5Gp0OOHkOZrPNG5F3p+OMxLNmcv3Jk8mmixq7RmciU0MUMu7d81mIpDz6HAlLhmciyd9yk2TaL725883N1KgxY4+RqlC8h+JOw53aqWzVNmmpsaMrWd1aQ4wxXb/5rJRC5EpEWcduWazdG8WzaBiGmjonrNuazEVYY6KS1Y5CKk6FO/JchXPyJ02eJNuzVQVYxaXoHmbNTYbFu2IMRZKHU9pKOltc5wAXO270qFxmH6upAckcmhxxn9QXJpktsn/7UUZXPFUxGInY5i/epA4xRSXN7XGZ+kXuVCGH0Gf/ANnBb0/sxUqKOnpyYooIoiy04YMOSr2kJv7LQaqKTUNw/JH7VGPgVUdU5MOTt/FMFVH7kUO6Ls8QihDPLXvHJV9ZiEdQGgqvmmIi1Uf2hrtXVpGU5WGZXHkz2qLUTSiWj7R9KfAmIu5CY7s8kOXJFWMfeEgnmx7kBYtU5EF+3/BO+ytJ3OgehtL4VpsiXGQwVVLaP4jkXzTntU//ABXTZ0556NcKaIn+klRHJKaulu5uSlQ41LGOjqpArS1ZSaeneoO1tqAWxpqHGOJEO97u9WL1zEGx7i71RU9DwQz1uUkKdxLNs9qw4+jsV0S5ax8xzPamimuDuzQAL57xt/cibLlqiydWRZr825pgerPxKaQ8Tu1FLgN5K1IycWNWgTZ5bk6A+eS57Lu06fknRhfa+qpyQaskAWwWuT4SNlmmPeyIbhUWWoEsBYu9OgTcnyULjPZ3p2n55l3fzUGxYxixaLvs+qj8ZiLnaSXtDbnd7v3oKJQQtd6k+JMOmirTxBh5dSZKsMn5oHdF2JW8myRtI5NzVUFQ+XUj9qf8pIGnZZCT+bIupuf5lWx1HVr39Kd9otLmlYyyAmt5pcRrVXNUaJFUPtbN0xMsXqEHtGnNQHk9930oXLd36IE2ye9Qhlqtujqv4nkm5ZHK5mdBNyCqaxhu1f8AMoR4of0pqYX3O/71XVFQEZ8ty0VHO2yyLFHHvTU2NW9+7uVMczkPfuTLjuV0RsW9RjRqOeLSl5koox+fUkQ9zdXpWlIi5E1sSMQzc7V37+YQF3lcvpVbJRyVQZNmKr5cPlhPJ8/cikJuRphxrjdBPd8SCoqCtzd3L6nVTTQncOTPb3qa1PJcOYuQ+lTQJyY/TYhKLFY/yQSFJMZPIe7vtTpQsLaPamXyHxJC5S5GSF7shdWVAVRDo77S9TqBETFL3EStISb3kSbHjLQC4wZaF9S5w7iK3wqNETi+rW6KVFJ+VYNnQlYhheTdm5IvZWISB2YhLqUiORhDQN3xLk1QAtrkKY6Qw1OAhkAMOW3ayYkHhvkzfCjlxCMdGfd8PhUSasuLNNWS6I1dGJCWnxLN4pnCGTOrysqrbnLcsvilYUhlz+pbxObIyoqZnElXSlxNX3ZqZPnIRZM5KLw3HzVo5yOWZaf5VKIbWK1NvC5ELJ0htEmyuQxfyIU4vfmht0ViGGyVD8rRyRyYScYcrkISTKsty50qadCfvTrYbs1d0DorrdF1STp7eXSg4LlozKhEdu5d7/hUn2U7kvY3JxdAqI9vvXO/6lKGhPvzEUQ0ZkWjP/BBVERdcWUz7tl8uaP7plEeSOBaELqQKadC4lrmuhh7ychdAmiIw7eSTRurWLBZPQ9z/Cpjdn3EMzzIv8qktQM/w0Lx7fStA+CvGWeV4+lAeFvJa9jiSA0KQoz5O25AcenJW1RQzjyif6slAkpZRLeyPIVRXGKaMd2imS05c/eh9l26/wCCAIQjuSIbizUv2XiHYzbs077Gw+YoKsryjtFSAumoiZ+5Oyx+5BCPWGm4UEsh23ChcWuThbUmjci03ILAbmk3NOcPRLh+aAGfEnaceJMDN6k2cak0Md0/LpZBE/BKxEuHTCDdRlqq4eSm4uX+8CHk3SoaCYe1HHJdQd/NLxbXQajgl5uu3eaBiSuU2A60lqRSOmrty6qAcCTbqjuchf8Ayphd8SAHeJv1K7yS9ofuTHei6e9AHXkcuaWu4UFvvS3Z96ADImt77lxpNFxBdogT4HCL+pIeaHq5rqBnSJ1x+aS4PULIAIerXNdu2oHyHxJXe5ACuJF1aOhuS70EBfvQ+7JJ+nmlcgsXp1SuSfzSu9zoIOXfJLvSfmujyQAh6tUV3xbnQsWq5065oLO3d6V23VmQpa3IICutbJLuXNVxABF1pd6Fy8l38zoBI62aWpfUkXJK5ABOSFia4XZL96F8htQAfVyXfDnkmyLbkl1F70AOXbc0N3u3IdPNISZABdn8NP20gc2LP1LTVPZ9hAnge0+p7fCmcOo46dykfISz0Vh7c/e+3K1fPTi2fS43BImUImNMLSu5H6iUm5uTM3qVT94OPjZJ8Q9+5R2ma7otRk8skuNtzVU1Zr/7lTdo8WcaMwp53A3e0vpTWJkyzKKNTNVRxsLudou9qLjeTtaS82oe0lZJWDxJBKxhH4dFrqPEHqKYTM2Iy3XDtQ8QRz2XEs3Da9mvL6ln8do6nFKinNpTgsbeIvtVi1Vp8SF5G3M+4fiRGDQOaZNppC9nFnfcydaRr2zfcq0JrdG/pS9ofkh4y1kSLbiD6kJVDdyrfaHt9SEqruZT2ie6i2aoYRzzu8KRVFwqp9qJL2p7kdtj7pZS2EGrtcmXhYtfEovtV2rN/NdKqfyWiTROyZKijeEs22qSFRaPPaq72h/Siab8qHCw31J/tDkS61Ra2TMw2qv9oe3RD7RcOqnUbmWJSPdc+1K5iYnVeM11q7xnG133JpMdomgIXZp3TLpa1QBqLfCulUPnoyrkngl8MC6tyEqeEubbvUmPaNpDmue1fCi5BSHXoYi0yQ/d8efK74UPtXi/gkVR3aCnvINYkoKUBbotH0pwMo20UP2rya5Iqp7UrkOok7iXW6rnE96rXqi8/wAxJe2bepkUFllxG8xXOJd3qA1Y3myXtQF4kVIVomlJa4uyXEuHmoY1Td7ovag55t9KrkG0TLrXXeJ7+ahe1BkL5ta6IqptzXIQbB1eINCBZPuZlg8b7SScUuBI5EPJXOOR8Qc2Nxt52+JZcKFpBIvDnc1qtcHHlm26Cqe1VZXSAJu/CL+7F/EtRhuIVHsgGZ9yxz0v+8Z+JvStRhW2PLO4viVbIzSZbRYsdo3u6796biu6e5QJY+7xICjcVpZm20Wh4kHJsrvUmnrjy5uoAi4gTMFyj0fF9pykuty1ScilyW4Vh+tcOukEtDQ8Nt2TJHCxAmpITiwDxCUX1dMFikg+N1KjpYyfJ2a1MVlHTx2sGZEr3iZvHOrGXxBybU3/AIpv2732+aaKle7N9uaR0r92SuzBpjvtj83JAVV6XtTFvutQOO25ulMkfKoIvG5Jh6rdzSONu5R3FNEeTr1Dl37U08l3Uk43Eg6S1dUJoIpEJF5oCG0s/Cu9N25WOgrm2oSL5JdyT/JBYhFrbsmSLd3ImzK5II3L/wByAB6u5Fr3sjKNK30oJtAcPvRiPwomje1EMZ3ZOyCbA/K65d6k6cL28kvZ3QI4xNtRiQXJDTn3tajaO3myG2ARZbX/AIogp2u0ZPR06lQxtnyUDSsjxUdyd9hcn/0qeGVvJk/GT/8A7KWxtomVn3a9nK5cOhMWvZtvqVyMnuTrExXaJblaIzj07+W7vUulo2mPeysTp45H0BOxR2hazbU9iVjodpsPp4wzy/KnRp4CuyC1A0lrLvtDZ8llvI21Q1NTtubK4fVkmghYdcrlKeS7mlw2yzbqWikJx5CjKPuZ1KAQk5bVCttdPBNbqobLRMDaOadAvzKG1RoiGoEiyUGkSfd1JBI4j6clTV+NNh9mb3a+lAHaanKcorJBLK5+ID3JPJFe1lqEpLZF0Xm6Ii9Ko8OxiWuqjfJggDwqwGoe4m0TJslOW3mkJbVEkqgh3yGAD3XOm4cSgmPKOQT+lA9ixckXE0yZ1D9oYXRNMgCUPLPNdIg72dMhUN6l0ZG73QP2hcOMvAgOhiIs+n4UfE+RKPXidRTHEDu17WuQuruinVDw08Yjsbalb7lUYBhs+FuYHJIQFyue5W88LTQlHm8efiFBKVhFH4kuG8lrZfJKkj9nhCNzchHxEpADHI/NvcjYNSKdO/PxColRSvMQuzMJK2tbPLwrhRtzfxItkvHZTFhMpFq7K4osNCltdt2iMBYXz8PxIxkAbsk22VHGkPhlzzdO3aqMOVqJy2i+iRokSeoeX8l20fSo7TPnlmi41oc0AOuLZofysgGou18Ky3antBWUdQDUX0uNvNBnKkawR70XUIqiwHFpKyjE5cxM/ESnVxVclPlSSjHLloUjbUCXK2J5ZRhmb2iPiJdYhJhdnYh+FZGkp8dxCQ48RNhiJtOG7WiSusJoXwmm4RyuZE9ydiVstrm7kQkxDzUS74l3iN5JGmpIYvN0LSXJoZLVy5AVQ6X8kmyTQybsnZdAtfUgKJQFty1LJO8ZxHRR2J0KUQv9EoZmtF2TjTMQ5/6lDYvei1/MrDyS+N3C3ekM27LJyUVprRydrk5c5Nl4UkQSPaGz/wC1CUxj8OfJMlzzQ+K5MCQ0nTm9yIZPdamB+STbdM0AOmISc2TL0MRPqFty65MkMh3EgGkyNJh8QvmDbvidQ/u05JXPQRfbuVqRXf8AuZERN3MqUmZ6Iq/u1x0d/wBKMMP3c2Vjw25obWt0VbE9saCFsvUiKnEu79Sdt80TDaJN4lLKoaCEO8G/gj9nbLu2onF8tCXLu9IqkRpaVy5MqubDzuLPb5K+uYhzzTZxhIRXgtbMpY9imo6G0s83JWkcLxlyYU6ELR9yc8+SLBR1GwG1SYyu6tpJoRe4tNyEqqOE+GZtEdl73eSy5K4RNInsybxKIVLJJ1u2q7DIUwHwweUma60W3fCgbEKfhhKcsYCTXbnQNtMFsPbzRPh42dwkgpsWpq4ianlefw3Cz2/qTpyaaPuVWyaRT4jg88hEwGBD1MqWpwdyHI339wrVnIQpg42k7vzK1IyljTMZLg8ketjCLKumoTu0BxW+OhuubJiTTYLEW52V7EPFfgxENPa4swKXTYOcx7g6lrw7OxkWbNaOalBh4RloF2miTkilhooqbCQEB06W8k8+FtIxMwMQD4VftQ93uS9n3Z9SnY1WMzT4K+WsYD5KDWYaw3elbcqUJi3s+3lqu/dMRNpuH5I7kQ7NnmMlG5ETMG4kdN2fkqD1bay9FLAwGXNomu7kf3XbbkyfdRHYZiP9nTj8DW/Cjh7P3c2tW2KjYdHbmkOH2kTt0+kkdwfZMw+CxxgP4bF8SAsHijIXeNvetg+H3Nnl8hFJsJbTPJLuGvZMgeGtHqwMSjzxgNrOtVisccbEEPXksvNSykWT7telWnZhKFMqZoWI8mbb6U/R0e/TO5WkWHtbqDkXerGkw9o2z6SVORmsdjFNT+tmIVMGjYmuUsKW0dMkQ07iWTM6zs6ljK56GPPXcSD7tjk1HaXqVgdPa2qDh2uLpWLQreDcxA4KmrcLuu0fXxLUHJs17v5qBWSNlk+1WmZOJkJsLYe5M/de/dqy0k0MZFlmo52R6PktbOZooSwtqfcz7iTE0LEOauZpGFy5ERKvlFyYsshJUxFTOLDd/pUNv2qsjhf8yZOlcQzdS1ZBD9ja4ndFwW5u1qfmzFs/CmJZLeaBe4F8s9A2rhi3cyYOoIS0QlUP5oGEeQ/CpuDx3ER+G5VTzN3q6w7KGgM327HJCIl41K2sm4lVK/hzTVzWpg5Lmu6iJLifNBY6RfEuXPmmuJ6kN23RBaVj47v3LqZEv/VdErbrnWIDt3fmld3sg4mmiXGbuQAWq65OgGRkuI13NXYBXPmkUj3ITLYSC57ebaIsA+J70TyaFryTAk1yduuRYUF4UN221C8jWoLm/KgCQ5ac1ziNyTF3wpXWsnYDryelFdaKj/uXLrLVQ2h0pLknLX/UmWLdqkxWioGPDJp8QpcS5rWzTFyIpHt+JBI5xnIl0ZH80ze93wpdI5krAkcZLiNb3phiRa3epRYDoFcPxChKR003mKJpHEUAGRa/EnOJaSabcXJD4c2ZADolp8SIZE0xaZrvhzfNWA5dqld1JoS72SEnFvqQA6Unl1Lt3n0pq7q1tQaj3oIH3L3XJcT1KNxH5+9FdtQVQ/d0pGSjcR9PmkRP6rUEj1yMS/pUYSMmLVK5y0zQA+UmqLTudMeHRGwvt5IIZonz75GS3iPXchEo/X/NEJRkOj8l5FHssFich58ktbetISbudkvw7c72EfmkUK4xHmotRQx1X7QL81Mbh5Fm67+Fnkzuq1AoSwfgyDIzbh52t3K3gG2PTO5PjZu0XNnPJxUgCRGPU9370XGP3/mTdw583/KiAmu7/qVNIAhqpMtHXfajz1fag2cmZ/zIeI2eiVBsO8Y7slx5CF02Um7JJi891yKJ2HOIZeNC0j9zorm5O3ShEWK03yYVVIrYXGPzRDUPyz2ujCjOTJweL8xoSo5I+dp/S9yjgdSOe0Pzd0JVjjydDw+61vUgKNytezd8k6I5HfbD80Ptj+pMmJ6NakQvnqyqitmSPbjHTN0vvA/U6ilG+61ku/l+pFBsyZ95ON2ty6GKPl1qv4b7nfah6h5tcp1I3aLT72P1Jfej5bnVR4srmSKRiYtWRqV3C3+8ntHMvmkWKW+NiVIdU0fdp80vaGJPQO4XY4h35t/BL7we7uVIVR5MnBqH5PklqHdkXP3hcOXhSauu10VPxullx6i4dG2p6k9xlu9V70PtBXaO4qo41qRTeWaejE8hc+0P63XOM/qVRxPf1e9daRt2rqdSdy19ocdt7D+9L2i3nK2vvVQ8yXG07tqeodwtpagJNCdiH5pguAPTGH1Kuea7XpXCmZUsYu4SuFHeRM9ualw1kUIZWKleo8lzjEjRC7poGxCIhS9siuHJ1nCmcUnkNVohd00vt0YltyFL7yjzzza75rMjI4pPI+SNEHdZpPvQPPagHFAIi1YR+JZ7jF5oeI5eaO2hd1mjDFAEuaGbEAk5mqApHtyfNC8jkXfanqgeRl37cHntQtWN61UXeS7dr1KqRi5stnqo92boOMBKs1uSYrVWorsnmTCmXJMcZx5oeKSqgodMrU0RXOucS5DdcysYfckgv96ICQAdpelHa/NAxP5om6tUEMdCO5dYd1vUgaR/NFxGu0RRI6w6Ltrc0y03v2rvGToB8eWjIh5dyYKRE0mmjIoCQPvZF+65ReKS77RtRQEwBScdyhjUPkjabbzdFATgLdyUiMm8mVb7Rb8KIarakNMtwkAR+JGNRu+lVTVXzRe0F5qdUX3C3GTvza4l3jXFy5KmGq96L2wuXhU6lrIi8Ga0dchJL2pv0qlasfuXfbN3JLQruovRqGkXXJubZKmGutdOBiDDo+anUvdFq/ySua7LJV44lrcutiDlrop0kPeJPufaifJQGrtf8UPt3v8AkjSQbIs7m26Jvfyd23enwqE1Z5siasbubmnTHuhfdrFvkkczA7mu8vJXnb/tlT9oqDs9FQYNTYbVYdGcM8sTNdUC9u4yt8KpBrLh0XPaoyuzbmuPL0kcmRZH5R3Y+sljxvGvDHaSlGEs4ia0ufzU+60eagBVBHEOW3wpe2NlzXXq6OK0yr7SUp4gYtEx2t/eeFMdmyPDb3mZ7fARdJK89q2ZdQqBiUcdZRxhLIQiD3Wxo0kK0i+ikaQBNj2vu6kV274VnsNrpymIHyCJmtCMe4VaDVeeaFEFNFhxPNOBI9vJlXe1XFyuJG1Uw8nRpIeyLFpH80YzNbr3Kt9q12pFVfP36o0kVsWjSbe4kfE09WaqmrrXLR0hrHK639yNJBui14j97JcT9SrRrN1zuiKsYRVNMNiw4j555pFM6rfbm80Y1DZaOlTKUyx47eaTTa8rvpVb7Qw6O/5lICZh0Z0ai3RPCa67NL2o7Sb0qEMl2r7l15Li52palJkwKjv6kgmIi5/qUXiN52pXa5u6NSkyVxnyQHCFQ/4gMdzW3EmBJtvpFHxA+lMltBUdKNDFwgdi1IuVuSkATjqz3ZfEo4zMXeu8RuSAtfQ+cktwWMNudz3PyFOlI/5lHjkYvFuTokHn80qL2CufzdGxWtc7sSDiNlmy62XIckxqY6O5OcPcS7GLDzTgxt4EFOSIMsdZ7dA8bxex5fiCbb/yqY0b+aMRfLVk4MboJTG2F0TCnQ3dyMdv0qbJYzbb5rtr25J21rUuEypciAYWtzytS+fejtHLuSHa4+JOgOOO5NmpPD3aum3+W1MBpi3ZIrnHTNGXua1Bbty8RIATlc+iK5NtnnyTnfl4kAIC7835LrZ5a+Fc073Xbh5uaYWgm2+W71Irur/Kmrmu5v8AlQ8QRfV7kE7xHSJrue5HdozOo7EGWbu4oeMI/EnUg3RJuFCUia4jFr1Ei0u1dkJE7BtIw6MiuYhz96YvDzZE2Xc6YbDtzWlk6bHn3JNyXP3oCxqbD6aoO8+KJeqOQhVTV9jaaqMTkr6uUgO78U79noV5p3uyLiBuU2HDHR4A1cVVHSU4SxwjTsNlwkDeoUPtEcMUoBTU0UUnOMYWtH6fJcHdcmzFifVIFQXEuHIOkfChIvyo44deW1ONCqQyKYomj25ZspQwtn/3J4aPcObdTpWVqV/BIi5I2j8SsRo2uRjT3aaIsrRkABcrUYbSJWMVH8DIvZfhZTZSgQQz5ZeFII9qsRo228l14WHqU2XqQmh10ZOjH32WqSMLFq7J0YbhHJSWkRW8mZK25i8SkGLQhdqX/NRXrIxt8Oe5WMXB2/uQuIj3cmRHVAQZhuUUpj70JEykiQEgEWXi6UUkbyR5MdqrjJxcX6ddVJjqn4QtncWYp0Z9whzYbIIZ55j6iUf2WMvw8tz85FYVFQdRo23XpTQixFlZuLlarTMnV8ChwuAQsDIvNP8A3XGI35/qQRxnDyfaunJJzc9qTLTQuDALEXRl/Ui4kcYi2TWqHPHJJKJvmoVQRyTCDM9vSqoh5KLc4wqmyZ2/7VEqYQp7nzutTEtRJRxkAN3KtlKeQr83Tohy4O1M1w2ht/0qFUC5BruUymjkmPIw2s3UpE2GkIZv095K7oylbMrUx2no7+5QJvaO7fuWirsPcdWb9Kaho28lomcri7M5JDLGfpF/hRgJ3aLSHh7F4E2WDn3BuFUmLVmcqKcy5NYSrpKOqI8s2IVsJsPky5be9R/Y2FsmBNMlqjIFQy25vlaoR0cpOTZZreDhPtGjO21s7fUoVThrw+C1USZD7tcWzPp7rVHmhaNaSrpTICZgttVXJhskm6z8yGhNsowhcjyZubq7xEvZ8L4bdRMwpgKN45hd26eafrhOqEQZrfNZ0S3bM/a/pQ2v0q0PDyt03Jp6Vx7k9WXtZA+We1K36lKKPdoiCne3VupFGmxFtfPRrhRALjrlt9KmhCwukcbENrJUZ7EItpDk25Db06qY9P6XTTQ+bOihqRGbPuSEiHn1KS8O3kmij3a7Uh2mCRc/SueJG8fvTbjaihiLq5onJ/LamkQ/L8qCjpFd3oC3Ci8PJLQrRyQTYJE/NFddc2qH/miby1QA3c6ReHS1LxcupOdKABt10yQiPVqiIUh5Z5bkCsQ/NJ+aTc0iH32oGmCP+CIfmkxWjkyQ9RaKx+REXlkuiVqAkT/NlAhd/qSf4XQ/JK7p0VgOOVturpXd/Uhu+STF7tqACHO34UV3xJkS9SIi72UAGMloc0BSbkLe/pS0VgEJMkRbs8lwOpcfIe/agVBXdyX8SQXdT9K7coCwjk6ULldbouXapcTaOSCTt2n+lEJMmmk3ZujYlZVDrFd/3KSBMPxKDd+lSQJh72QjNoeKq779y4VVcWd/81WcRceR151Hd7i19ocR63QFWEJZZqtItv1JXblIy09scm/aIfan8J/zVW0m5EMjlzQHJaNUPzz5e9d9qPuP5Kou3aOi4j/wQPYt/aJMtDdIpjz/AGiqeNu5/lXLn9SdBsW/tB873T8OIHGNiouM92WaLjF6khWy8+8ZC5GkOISd7sXh6VQtMXK5EMnvdVQWy8bEHz1yJOe3Plya5UJTOTau66NUfrRQJsu2rn5aInrn5MqT2px70HtRk/VajRC3ZoPbj55rntz7fF8SofbD73RBXcO7PclRe8i7eucht6k2VYZdzfwVU2IMPNnTZ4lu0/wSJuy3KsO0bnTT1F3eo+EYbi+PVHAw+gqKw/8AywK1lssO+xvGaq06+ppqIe8Re8v5IuJXuMkVUwjlmucZ5HsjAjItrDG1y9dwj7IcDw9xkrJJa828PSK2mCQ4XhpDFBg0EAjtYo23EpcqKSPAKDsnjuKEPsmEVM/5Lf8AFaGH7F+3FRFeGCOY+njBd+m5fQ0GKNTn+HHHT+LluFX+EdspaMc3aIiz6srblhPJP+J0QhB+T5am+xHt3HCRn2eqCEfCJhd/mWWxjAcV7PvlimGVVB8U8JCP6uS++KPto9RZkdvmKmz4hTV1McVTTQ1EMnXFODGD/UL81guqmvmjV9NB/Fn508Ri5vcPciaZrea+xO1/9mfsP2wKSXDml7M17+Km/Yv9QP8A6V4d22/su9uOyYS1FHTD2joAuLi0O6UW8yDn+ldEM+ORhPp8i+J5Y07Ihk15qNNHLSzFHUU8kEo845QIS/S6a42XNdS93xOWpfyJvE+aIS+JQhm25oxqLVVEk1svUk4t61E4zXapcZskasgltGxd640PkfSmGqGt/wBKXtAD9SrUqx/gvyzQ8FxLmgGqD3pDUNbzSphsG0fqS4bWoBma7myH2jXXJKiR23aOSAo/N3Q+0ebXJe1a5OCoArbtWdC0b56owku8hySaRsu5IDjikQv5IuIPkyG75oAEh+F/ehLyZE5bee5LiMpAHqb4V39y6JN3skOSAB9WZIgLRJ+9cubLq3JoDrEyHXqZK5ly7byVpgdIty5xPki/chEtxMqsVnepi/pTgkI8/EmhLXXajcW+pUMNyYVwpN3NCIt37UOg8kEUOcS1LjdWXSg8S4woHSHGJdue5NOSK65AmP3OPekxe9NXaJXIFQ9dqkRJm50bFrzQIPq70mzyQOT2pCXcqAdb5omJNCVpLnEG4UrIJLEjEt2juovEa1E0zc2zVWQSuJu+FFxFD4m5LifE6NkV7iZxGyzXWkfLXNROJt5oxm11Rsg9xMaS1ua6MjqEU3uS9ocUg9xPeRkQzML5qv8AaHu5XIvaOpKh2yfxteaXG8lCaoSGqt7lVBbLEKjcj9ob3iq0ahu/MV32juz70ah3Gi0aTydIZlX+1e5GE1zE7ujWIdyRPaRhH/1T4SML5M6rgmYu9ENQ1ooordk/jMXwpFJ5blB9oa7VFxh81Wgu4P2sVQMjSWj3jlzTzyeXSojSNnztSaoAdOanRAsjLASbLN0fEHzFQfbGyHVkPtA255p6lbMm8QETTXDq36VAaqYe+79yXtTCxZZpai3ZNGZs9EuJt/8ARQvaNRfN9qH2q49TckahuyeMzD8RJFNaPTtUD2gOeqIahidVoTuyc0lxck401vd/NV4VDCWeX6V0aps+TfVkp1K3ZaDVXXZtb5Je0WtydQAqhzTgzMWjujUezJ41TD5rrVQXc3VdxgzXRmAtNVND7jRae1WkLM/6k6NQ3Tfu9Kp2kfPv0RcRx11VKIdxlp7UY+JGFY5XZqq41umq69Q4jlm9qFAfckWwTR832p16pr9CVI1Vt13J0Kp7sma1PRB3JF3FXByyuT4VDFdntFUQTPzd060z9zupcUNZGXoSMIfvUqKzInzZZwKp/fcpEGJNGQ7bv+antxNFkNCJBlqnAk17rclRRYhdppd8SlBiTCPJku2a9wuQIJHtd7U5xGFtjdKqQxTuZ7VIhxLcOahxKUyfxg5u+75LjyR5ZubepQxmj3f5UPGjHoRqG5MGojLXIrUirI+4HFQjqny9SgyYhry3fNVQbMtnxCL1ovvKLleqE6hiHVlEeS59M0aoN2aUsShzzY2JNS4kJaMdyzxTPzfP+CAqjvbO75qqRnuaMsQYfHahLEG82L4lmirH7zdEVVrz5opD2ND94DdzXCxAMiyJhJZ9qrTmh9q3aunQrZoPvBrebJFXR7mzuJZ72h7vqS9ocfJFEXIvixKP1OSH7wjEuf6lQ+0eeSDjETfEqoZf/eAE6aLEguLW5UzzbVziMPeyKAvBxBueb9P6Uf3g3ie5Zwpn804FU+1VROxoRxBvO5OhilraLOcbdkzp0ZntJs1NF3+jQjizXa/v+JOFikZNkzOs+Mjkk0xj3sSVRHbL77wjLVH7YGfNUIyPzztToE/fklQ7Lv26MT/aMnQxALudwqhAXL6k+EcmY77SS1DYvhroxAmyck9HUR8IT1VCAnl+0b6vUp9MXEIYy3D3rNqi1JlyEkJCPK4VOhjAnHLcSg0ce7Kxj+JXENO8duYN+VZNnQgQpbbsvEi9l2D6fkja8T1bRSAK33ilZqiP7O4hk+5EFOGWbNapD5JpxbycvhFIoXBttdvNIoXuHloh4jkxf6k4BWlze7JJoaYmhf3ISF4w9JfCykDy5/JLhtkszQq5RkkG137/ACTTYW5c+lXBCw9zELJGLZ/1LTYzrnkpyw1xHJvJRZqU+4XuWgKN+rzTRwtfnk3vJUmQ4opgw2SSIc3RNh7x3NerB5AHRjbq8k+AhIJZ5flTsnVFCdK+Y5Zl4VIhpXjbN9xK2KnjEcskwcYDcRdKqw0SI5RsVz9Rd3wpg6cie/ROnVRj0M4l/SmZMWAWscLfiHpVUQ2jvB82ckghjFiezcmfbHk1B7hdCEx583HTUUUydoj/AAY5tHDb8SX3bAVrODD5I4CUgCCY88+5Iv2kRqWKO1gZkZU4ZZ5bfSpnDHLky7MLRhm2VqVj1KuqhiKLIY7Sz9KpZqO1idwtWhqCbPre5RZsibLNiH5K0zCSKEBbMQbPnoKfKG1iya4lLqYYybuuFNRfh8nb8y1szK2phkyO+NxLJQCpZC0yWlKbiMO5iFQZyC/N2VIxashUEfBqouIFutt3wp/tJhPs+odLFampciHQ3+lWuK1DV2FwS6ct5f8AJae4ypGKOlfPN2a5QpI2G5srdVcnVQFbm/5lBnKInzbar5MmU0lGAkWi4WHtbn/FS5bBchuRcSKNsnNBkV70bW5ZKNLh7SXZNuVsRREWsibOojEtXtVgUx4bH5Oo507xl3K5lmgECfiMoUtZHJozsSVEtkPgvkmipXyLT9KdkqGu6lHOsYe90qiFi4Ljb4kijYU0VU5FlnahOqtLmkUHLHdzd00dO5Dn4Vw6jdq6bKot5I4KSZwoU2UbfpRHUbkDzNyzU8Fe4RjryQv4kim2kmuJaSgfI71dSVrZdyDidVqHiIBIMcuXiSMWTVz5pOW3V0AOtl3oPPkhbLzdcEviQWGOQtyuS4g+aau70rkAlsO6eSTkxPyTVxJEWnUrFVMO5kVzESYuuHmldduUA1qx3pLJ2ZK7d09KBiS0uzfdcrBMdEtvxISL3IHLRIi0yzUCQbFt11XGJsuW1N3PaiubuQUFxGtXbmEvUmfF/pXbul0EDl3qS8n1TfvXCJ9rIKoO5Jy70Dk/T1IbvcgKDu7mSuu71y78qEeaBhkT/wDtXC80P1Oh/egVDlz9yFif8yHvRdXPcgYi5o4cxfPQkDf0p0Sa3R0AR+I1yV3yVr9yn71z7lLnkuI6iru25Ml1adJKyLCZO5khwmTlkygkrRu3c13w94qf91ybtHXHwuTyQUQBJd71M+75B5MhLD5B7s0CZFu/KuXOXJS/YZPJEVHJyyVcCIV3yRKT7CdubMueynnyTGiM39SLpdOlSn6HRNRmVuiBDDl5pXJ/2OQulnXfYS8lA7I77rUF3D7rVPCjt6u9NzUL7fErBEJ5nJ0JFcpxYeeaT4ef5VAUX3Yn7O6vt1IbU1ZSRDDukGWa08vo5uvX+zn2Q9kOzsPFxFqjGK0W/Z9ACXxLwL2WSOQDDMJW5EO0mWowj7QMUo5havkkrQHx57v/AFUNWWnqvB9D0uLR0dGdJTR01HTntcYI27lWTVAU48SSyz/iRd31C/8ApzXnAdsIvZhqaM2Mi3OPiH/ojqe3wDHBwzknnIPxrwtsLyHz2qFjoHm/Z6CVVFwRnjcZ4vVG9yh1PaCmhfM2t+nqXndJ20kp6k3enjID2lbtJPl/9acjw+svP/8ARpXsP8vc6PHknuJ/E2YdrKbjFw+II/Eruj7VRWg0nT6hXkVrjV8Ke+AyLXiNaTK+wrDwI98pkGdrWujg0TZ67h2OBUfspWIQ96uYe0EkJZ8VwJvUvN8Njgpx0ez6fErSfGoqWMmvYz9JOoaTNlkcT1Ci7WMRZTtt9QutLh2OPeL08tv0vaS8Ap+1DwkLmzkJejpWiwvtcBWvHI8X1MuaeBP4nVjztHq3absz2a7fQjB2kwSlxHJ9DJrJW/M2q8W7Y/2NcPxATqOxmOexmXKhxVyIPkMojm35hW7w/ts4kLHIBjkr+m7TU9Va4HaTc1zVmw/FnQ8mLJ5R8VduPsf7YfZ2ZvjeB1EVOL//AHkA8WF/zj/qWNAmkbRfo7/toeHwkxx+1RE2o+EmXn3an7Ofsw+0Iikr8HPBK07sqvDn4RfUQ8i/Su7H1c180ck+mhL4M+Ji5JFyX0D2l/sh4jGJz9ksfosciHlS1bjT1H89HXi3aXsXj/Y2qKHHMHq8LMXt/HjewvpLku6PUQn4Zxywyh5RTkW1K1/zLg+7cKJdWxzsS7d5MgfvRIsnU5+/aiu8kL5ItvmpsutQRJ/NK5/UkPJFt8kWAiJ0TSWofiSuSsVxDEn7u5OEXv8AmmP8qQ80WLgdubkkROLJpvmlaiw4HeMXutQvNogcUrVNiVDhTOhGR7kC5qq4BIceb3JcT3Mh1uXEFUhziPdyXOI92qG33pW65IKSQfEfLTalxvc+5B4vhSHO5WZsdGTRK75Jrw5pFncgVDpSMPxIeM+Sa1SItUDofHxaomLTJNMXmu9SAHrlxiZR7n73RtJ4UCoeuQXXfCucbuSImIe9AUE0nSutI+YpkuXqS1uH3J0FEjia9yG7uTQF1aXJCTZaskTQ+ROKHiaILvkhu8kC1HxJd4ijlIuDI9yB67EvifNEUmqjjNcwo7/egTQ7ekUiYYkXEuVEUP3LvEUe/wB6RSJWOiU0iXEuUVpNqLiXFkixkopEPE26qOMlumiXEa1VZGo9d6k40j+ajcTah4iLDUmhM4lnmujNb3qHxLUmk1JTY9SzaoC3PNL2pre5VnE8kXEcVVk0WTVjc0vbGLuclW3XJcS0UbBqWXtTZ80Xtmiq+I9yXGtJVY9SxKs80Xtw+bqseR0PEcUWTqWntzXfEhHEvcq3iPald5Oiw1Lb264dc0XtlurP1KnGR+90TTOKLDUtmrO5L2q5VbTe9dCo8skWLUtvbtnejCs3avtVNxm5pwKjTROwSLkah92qkDVMI/UqH2r3pe2dyRTNNR1ATTCDlYPeS4VU2eipKSscZSLPwP8A5UAVTjzdAfxL32wPNKorHIIjdvBaP0qqCq2E3/JPz13ECBmZxEIxG1H2NeCX7QGejujGqYeTqq9ouLkj9ocRzVgWzV2ncSXtzDrqqjjOSXtG1RYv5FuOJMPe4owxJubMqPifNDxkWI0cWMRbXdrVJHGgz2M5LK8a5GFQ4uLpcFJtGt++I7dWtSbGN47Lf3rL+1HdmnGqjLm/6U2jTY0n3s96c++HIMhfcKzTVh283JEFQ496mhpl+eKSE2TuyZGsMe/+SqwqH9e510qh/NIqy09uO3Xcue3P5uKq3qHuybpXeK/vQOyy9uMtHfaue1Zc3Vc0jlzd0tS5OxfCgLZP9ou0zZLja9yiDJbzZD7R3oAm8a1FxrrvCoQzW65dS6MnuS9wrJXE6nZLjOTdyi8S5tchFLidTaKrGyRxLubLt3wqM2WV2b7Ud3ckT7h55Lu61C5a8k132omF0bMQ6Re5FdaIsybYbW1Rt81YeeRwCfmnmJ/Lao47eXUnwyJhzd/4IkargO7dqnRkf3EmhIN2u70ohILuagqx25sk8MlvJNbS/wD1pcQO5BJKAnJizZk+Egd/V/UoQyB35IyqgLTRAyeEjXFluIuSmU1RwS5blTtMwiObsLsnArmj0zSod6myhxS2MXjdvfopTYwBMN5rEjiTWE2adGucbnzbas+3ZfdNs2KARancu/ezW7G/MsYOIPzvb3J0a7iFnel2yu6a4sWAWJtbvUnWxSPMWzWNLEDs0Nit8JJBiAldm7c/NHbK7zNl95RkJcty57ZGTk7Pd8KyoV23R291roirjEdHuS7Yu6a0MQjyHJ/1J1sUAh7tFjfbiySHEjE887hR2iu8zZ/ekPf1IPvSLlm4/Usa+KXXZHahGsce9HaH3mbL7yjHnIw/EmpMWgEcnNpP3rGy1hbmc1HasYdM9qvtoh52aqbEmkLIcrPmm4q6ONs7+n0uspLUNd12iheoMWyZ7rVXbMu6bb7+YWzfco0naKLc0gXfSsZJWPGwuzuWvTmslinbyeHEyjjgjKnANddzkjRITzM9Y+9KOo0Z3D6kR1VETjfl8Nq8/HHohhiNzYDkAS4efJSQxJuebEPzV6E942ZYhRQ3PqRP6elFHjVPG1js4rFlWN67tPNAVU4lnnaRI7ZPdN195RkWQM4/vUmKujFtXb081582KGPfb8S6WNGI6Gl2i++ehhjVNGRZ53CodT2gimzYXt6upeczY1LIQ735posYfle+7xEq7SE87N9LjUcYZuTXKF99XDpl79ViyxC4i3ugGse/ae75rRY0ZPMza/ezFpxE6NYBFk5ttFYU8QO7O97k2+KSC2sqrVE96RvKqsAWF2O3VV82JR55X/lWNLFDLx3D81FmxJ7Sy0J0VEh5GzU1OLBGOjvb807hvaKMsPqqSQ9xbmLPasKVZITZOTkjp5Lj0PIiQRbLL70YWJiUc8WPdte11AqM45SZRzmt0fdnyVWS0W01U/sfF9/iVYeJH3vtT+MFwYYItOVyqD3dymwS4J44od2mabOuMmJs3UAtq5da+r81NsvVDstU5MOaaeotuy/pQkXfdtTRyIsrUdeo2XZoeJ+pM3XDqhLoU2OgymNc43Vpcm7bVzidSLNEgymuEl0pNOajuS5xNfSlsVqPXa+lcvbzTXE09K4Un5kWVoO3bvhXH+TJriPzQ3PdzRsLUfHIdUVzd7KNxH3JXeWimx6RH3LvzdK4Uzc/d/8AqXGkRYaRH/3Ibrdyaue7VK5FkKNDt1yVyaclwerkkajzFcuXXXJu5/hSYm3OnZDQV27JFduTPE/UukTckWKrHSkbyQuWmWSabmXJK7QUi9R+5+SREmGK5tETlqOidmVch8TTkld5IGJu5D38mtRYf6Hbmy5pXMXfuQd6TF3pAkdu2pXeboLtfmiLoQFUdut0bxIV0SubPJLuQTR36krlwi7lz3IA6Bbkn5ri74u5BR3vS7ly7VK73IJOjyTsXSyauTkRfNXEDQ/eVx7QYRT7Vwc3bas4Iyp1ppBDJ81wao6ti/hrIJCtdntfmpt1AQdZF4trLKDUOOjOiaqk5ZKdSlk1NvHQ0kkOd72k1zKFLSwX7XMvpFZwcQkIRbNxFE+IS2EEZ2D3pLGzV5YP6NCGGxzaudg/EkeG00Z5PO31LNRYlUjyke35pqWolkLMjciT1ZHcj+jUFh8H/FYiRfdsAsL3tu9yysVVLH5l+9G+IVBDm5/zS0YdyP6NPNh9PHEJvI1ygTR0o6MbEqaWuqJOUjjpamOJIWubkrSomU1L6LRyj7nZB7YAjozKsuPv3IuMO1hbcqMmWPtwCOosl94AXSDKAMjZjmyEZNC9SA5LSOoiItWZKoqIBfPPqVSxW3ZOuERklQItQkjkbR1w5mjfuIVUhmJaE4oSJ788+pMZbDMxF8PcjuiF87GIlS3HnkLuulNJdzdQPwW3DAZb4ycDLxDtRw1Ed4+0O/8A+IKpSqJM+brvtR8mdBLimeq4R2XwiuowqXxB5xLlFTNd+ou5Oj2dpqcfwg+XE3EK8qwrGq3BasaijqHiLvHwH9Qr0XAftGoMStixAWo5u4x6C/7VNEv9I0NJXSRgNPidMOKU4dHEe0w+k+bfLkp9HgtNVEUuF1BkHfST2hKJfD3GmpcoYuKGZATaSD0l+ZUeJdqAoTBqfg8UNwlqX9Sy1f0aqWvk1vsNXG34YHJbtcfEP1CjHD54Szlje70kyx9H9q2KcQfbWjrGF9JMrTZvhL/uWjpPtApMQAjmA5SFi2jtP8yl7ryaLJCRaBSsRC4R2/CpEdK1muY+WtqweKfaBU8fhQQDSg3iF7idR6btVPJMDyVcpDndaTp02g7qs9RpI5Ix2ZFrbcStoMcgpZwjlnjjz8Sx+F9qHqgtkNhIVYQ8CaTiZMRfClqadz9HpVPURRgLg4mJtoWV2abPD4qzfY13pFZzDsQaECAGcSu0jzVtTY9T7mkbhH8LrJ4zdZE/JZUZVmH2tGXT6guWgpu0lXXUZYfiFFSYtRPdfFVRcUX9xC6z44hAWoSsQKTDVBnnm25c7xmsZfpmY7V/2a+x3bKU58Loy7K1htd/ub3093/4T8m+kl4x2k/sv9tezoSzwUDY5Sh/e4e9xW+qzmvp6nxQ4Sy4jj9SuaLtEcZDucT7xFJZcuPwa9vFk8n5/wBVgc9DMUVRTyU8obTjlYhJvyuo3sIj5r9A+1OA9nO3mHHT45hdNW3NpLZZKP0mOq8b7U/2TaKsEp+y2MyUU/U1HiW+Ivkbat+ldePq1L58HPk6WvgfLvsLdzukND73/gtf2u+zntT2DM/vnBaiCnHd7VEPFhf8zLJhiQEOx13Rmp/FnBKEo8MH2FvJ041CA65Oh+8HHvdEOKFyRyTwCVK3kh9lDPk6I6y4c80hqG82+pSHAHsrc8nFL2Pp9KkNJ/JONJcnYUiMNGxeFd9lFSGJNlMA83ZUKhpqVvJ0vZQLwuKIqoBQ+2B6kFaheygPNtqH2UCHptRe1MXel7QF3NBGqA9mHzdJqP3p32kPMV3jNnzVBqhkqdh1ZrkLxjnoykcTyTTk1yaZDI5DbyQ7fpUghYueW1BsL6kgTGrbuSQwuTbU7aAlq6dYg6s1SYWR/Z355IOC/LJ1L4wdzrhTNcXK1MLZF4L28nS4RfEpHE17kLSN35Isqxl493JLh2921OPIwtyQPI+3TkgLkcL+pL3ZpcT3IX5q0TQRZiKTbu9J+RapMXmqA6P+K4wv0rt3ciu+SkAbXJIvJF1fuQyl5IAB/mosknD5PuT8mYquqRtfN92a55M2gibTVTFtdTB3CqQCtLTNWdJJcyeOWwskKJDC+aWpc3XdUupluc5zu5pF80VrflTdttyAFcuXbS1Q9KF+XwoKodEvypXeSZ8Orrt1o80BRIuXbtqjMTeacEkBQ6Ja9SEZE3d80u5Ax4ZNvJJpE0JXctoo7fSgijrl35royfJDaxIrRQB3iaLhze5K1rlweSAOOVyV3Tm6SW5BYri80rvkit2ofzOggQlck0lrZJW9z/qQ263aICx0cy5uibuQMXuXWF/cgAhkbkjYk0Q28mRbUE0GxJcS3zXLnSEn26KgJ9DJHZVPI7iTQvZpdcSY412ijjUPDUcFn649V27v96SJY+9Q4gTMyfrKz2ioI2EQHJhYR2iKrqknGmlfPpFSCFxImfqbaqXLD+I5xnzS9odNaCwpXeJ1TsRI45JcclH4i7xGFDoB8prkhkcu/pTRSMiEtygB4ZG89yfAm96hiTc0QyW8lYE9ia3VGEirykPmXSjaa3ltQQTxICbRHd0qAMnuTnGtRZpZP4jD5Dcu8RhHLzUAahuCZuziQuItqu+1fUoK2JzFoiu+arhrOrPanAqAIc+r96tIexNaRhHuSKRu7qUIqoUvaG7mVBuTSmYi70ZE/PRV/tT3c132h7VNIjuE7ie5kXGu7rVX8Z8uac4xj3oovuIm8QfJGMwd7Ku4lw89y61Q/ncjQnYsBqmzHNk4EwFzVcEjcs0nmtfLNLQexY8ZsiFnZC1Rrq6rimuDRA0274VSiQ5cls02nNdGoYvE6q/aNuX/ADSGZ/NPUNi4aobLmujVKoasO7JD7YQ+JPQndF37Rql7Uw9zKmauMUirjK12f+SNA2L72xstcv8AqheqYrfEqX24yfVNvWEXd+lPUnuGg9s+SEapidUPth3c0hqjF9HcU9R90vXrLQzzuR+3MRblViV1Pm3U7KEVU/epSsHko0bYo0eTM7I/vTXqZZcagxHJG9Qf5U9Rdw0v3owjzSbGNNdqzXtDpNUPuudXQdw1AYs8mjO2q4eIGJ5Ztu9KoqOouqBZ05VVltRl5KK5DcvBxJx1zclIDGjERbO4u9Zn2q7ntRDVbetPUayGjfGnINX3Jv72e3m6z71Xv/MuHUPno6Wou4aP74cW5pFjDlbvtWa9ofbql7R05EjUO4Xx4s5aogxC3W5Z/wBqfK1JqrTPNU0HcNGWIMPkgfFmG7LxfzWe9uO0kLVXqSofcLKvrqiYBaCRhLNZ6tws4/xDNiMn1FTPanu+FKWoeQdf/wBlS42S8gOFR+z2TyRMQjzu8Iq5GojISs2j1KmOocgyu6uaHjOPJ7VShQ+4Wz1FoizG4/vUf7wMaix9wZXMXkSgHUGSbcnLk7qqIcy49su77kxLVXMWT2qtCS25K9SLceeqk55pHWHbyTBF5rj5EqoNgzqjINuaj8Y7sxNxR9XegcfNT4HYQ1knJzdNy1Bybs1zLza5C47eW5FlWhe0PnztJG1RxOramXj3ZJo9pd6DSibda2b5IWmaMxyf5koBSbe9c4j/AJVNhReYgTDFEb9RModHlNXRBoVzp2r/AN4wIZWzIx3fT4UHZeP/AH85T6Yw1QTXAOPVDFiJBn0MwqveRvNM1Ux1E8srvuMyJNa9/wCpRsaJcD00luuaYKZy70JldomtRHV7kGySHSk3fEg41ya1zToQv9JKC+BFJogeR0ijtTZCRXIChwpEJSIfDmuF05+JAzoyfqXCJxZCQ7vSk+SAEWZflS8OTuh6iJskiIbvV5oA6u65ZZ9KE8+5rRQ+LkgAi6iS8I5EuW9WSTbUAdHPvdL3+JJsh7nXLbi5Nb3IA6Wduq4PNdHp5pW7bkAJ+SXqz6V23vXR6OW5AA/1JdyT8kXhzZAAv1ZJFu1zuRP+pJ/CgBbbfiXGztXLf1JW2/8AuQAiLakRJW9zMk4sgDnEblku3Ek/JK3TNskC1EWZfSl0kkQvnqkQuOiBicmz5JXOQ80vc6Qi93qQJoLVDd80TZk/JDbb3IJiIZNVzieS7w/dcla9vJBQrnySHcyK18krUBR1dte1dtcWRd2WpIMqvwAPyRh8krUYD5oJfA/c2fJ+aIZGuz/0poSdLW1cpvQ9xG5IXy5Zod3kuXbi0QFDg5D5LrSNdzTQ5l3JF3dKCaHbm+lJi96Yu+aV3zQFDxZ3dS6Q283/AKUyJP5Lt27LqQAbZd/5V0erRNuTF3JEXT4UAO3OPNcInLTJrU3xLdCf9SXE0QWODt72JC2WfJkrm70hJvJBNBEPwITFhHKx0NzZlk6LiOWmaBAWtu5imyFh804Y7dXTZFaKDSzlrZ99y44sPmulJdqm/wB6BCubuQ7V3aKX+VQAuovekW4csrvNd/qSt70AXGA9rMQ7PkQRS8eldrTppXuD/wBHU378ixaTQGiPuFZq1cEc306kEtWasKeQrXdnEfUSkUsb82PcPK1UdD2glp3AKlnqoAa23PcK2+B/dmLOPslSJl3wSbDb/qnZmoOwaaQKyLhVsDSi76S9Jj+ZSj7JvYMlE5Vgt+0jy/FAfVb3/lWhpuzcgyDY5ELtqJBtV0+DhThGecYELdIvuL9ywft8HVGHHuM7geAjIYyN+Ll4o/D9S1EVL7LczZ6NoShVFKEjcR2KKcdzVMR2St9Rd/5kEPaQ6OQGlkirYi2vJA4jMP1B3/lS2/ZdKJcwVEm13/VmnmLbcDtd6fUqGs7WYVR/iMby+K0G/wAwqLL9o2FyQk7QSlJ3CO1aeRbxNhT1luj3kXpUs+0T0sJMDbe+7dasnhPaqkxCkCWOnkE/r3K0CRpBuYH/ADJOKZRo6TtpHIQ8XO13WipsUiqhE4Hb6V5z7PxOgGP4hfcyeo+PDKFlQ4j33dTLB4y1No9Lp6447WaQxFToMaqYZRskv3a3LAx4hJ7Pl7XaXfc6Iseljtbj7s+pT2UzVZZHrtF2qgmDh1AMIk/941wv9Sy/av7AewH2gCcsmHthtYdxe2YYQxFd5kPJ/wBKy1J2kcTG+a4v6VdU3ayKzKR3iLPQgfqWLwyg7gzpWTfiR472x/sc9pcLc5ezFfT9paceUBmMNRl+/R/1LxHtB2bxTsrWFSYxh1VhdQ393UxuN30+a+6cP7UeOGQyHPztJXNRi2H9oKQqDGKOmxKlPa8FZGxiX6k1nyQ88mbw45+OD86v33Ck5OvsjtX/AGV+xXagjnwSpqOy9YW5o4/xady+h9W/KS8R7Zf2Ye3fZOKWogoBx+iD+/wx7yy+jmuuHUwmcsumnA8ltf1JxiMdM12aE6WYoJ4pKecOuOVnExL6XQWrpvY53YZSGRau5CguciS8PchcWEkyAurm6AitHmuvn3IC5qBoISe3X/FJAj3KxiudGJOKau80hLclYmShmcdURzXNzUW57khK0uSZNBvNchuck2jz+JUVQnJ/NdudccR70rfn+lAUduQiXf0rr964/SgKO3+9du8ly3b8SSAoJcHqXLrkvDl0q9idgl0uaES83RXIKs7/ABSt+a5t81275qwZ1h80hJJDb70ImmHdcldb3IW5LvV3oJG6mNyHNlCm8n+llY+HJRaiH/4SwyL+RrjZXPtLJSqabVRZBtIk1HUWn3LkU6Zu1saGMrgRCW5QKOqubLPd/mUq674V6EHaOWUKHXJ0nLRBd3oXJURQnz7mQv1ZNuSLd5pWoHQvepNbhs+GyRBODCUkbSta9211GtXHJy5u7rPmzRI6JbUvCurjitCdRxh7kk3qRa7kQl+ZBIYf/CRXfJAPTzSfK0dUCoO7S1K75IWyJ0nJu5AUERW6oWk6SSuYubslttybIUDCu267UV36U3w7hRW6kqATc0u9XPZHAY+0WOU9PVySU+HCYlV1MTXFDHd1D7/coGM0YYbi1bSRSPLFTznEBk1pGLPaL+5Zpq6HrqrIt3eiDIu9NsXmyIBu5NaqJoNsreaJshJBbuXfknZImy70TZCSF8+9E3ciyWERMQrmmS6Q7UukkwGAEJK+SR5GuCFhYPEWZc0/dootKPGra+Rgf8Jwiu8PTmpfD1ztWaKl7RqebhgLuzdY7S+ak1cx1FTPI7NcZkT+FVeNFa+HRszkR1YZj8LaqwMd5Kl5B+DjE/uSudK3dzXe7LpTszQrvN1y5IuSRFcmUdufq6kQl8Sb8SVzXZZIIHrkmJNFz5Ih5oAMScU7T1TwzC7MB/DI1yY1tLkkA79X7iT8gOtJrzdFxNeb7kwWaK5xFICbdbQC/TdIX8v/ANpAUlqbOZip4GZ9Gu7k1dcmmS2O8R0gktMvSm/zOk3NWiGyRxPewo+M2XNRbkTEigJHEbmyTTMI7k05NbbmgIt2TblVEWSOM5ckbSP5qK2104xIBseue3mucQ+5NcTyzFdDq9SrUnke4y7xHtQR9X71ZY3XUdZwPZIHgtARf4i9SwlkakoUdWOCnjc2/BCcnQjImGkbPmnR/UtzkHGLcu3Llu5IR80JAduYmzSLMrfClai8OSsAbnu+JLxF4ki2pNlfpzQAuruRXEl9KE+oUAJi16kTlrqhHdq6J+aALHD5LorPS+igGPDMg8nUrDStkJn8TbU3iEbx1RsW67coXtZo/BD3CnLunNK0krelWZhEX5krmuTZZZrqAJtBlxu/khryuqzR4X+0l+Sj1Jf7yem3NT/Mf0Bc43c9y6My4JfmQ9SoR3iXck5xOpNOKRc0AHxNUik9+1ButHmh8SAHSkXCk6eab0ySHagBwpEhkQ6WpN5IAMZEnJA21IitQARbktybKRrrHyu9K7d7kAdLmht6UVyXegAbtxJFu+lJxScdOaAOOW1Cee180RC/duQlH5oZTAu9ST58vCjtYu5cL3JUKxt80Otqd/yrh5CKKENlfbkhOO5s3ZObvNLid6nUu2McFAeXcpBExMgLIhVUVsyxwfKalqqd/Q+SWGi9Hg9bL4jKxlGwgmjrxZ/E1qscdjajw6lpwfcbuZj0+JSMzxRuheFrdUb7uTJdX0qaBNjJQsXck8LZKQ4oGzy1ZPUrcYaFruSPht9Ip1ht7lw+pKqDeRGkjZMnH71IPc/K4kBci2KC4zIxR+bc0DD3Zc1Kt8nQHH7kUbqRGce5J3f/ANqdYfJcIfzKaK3iMW7i0dDbaOak2IeGih2hj+pJhu5J8h6UPDtbRIYDDohtubTP8yd4duiVqAAYUVulyO3Xpe1K3bq6AG7XEsmyXGF06w6Z6IWjQABZj3JNy+lO8NIh280AA4vn8KXD09SNunVK3+aCLALba2STbWL1I7bdGSIbe5BYP1IU43NFZ7kEXyNCNq6Q2ohyLuREKdCbGn3XaNcuW96cHck43d6Q94itXLdeldLq5orWHmrIbBtbkyHh2Zpy1yFL+pFAmN8O1FraObZIrdui7p1eJFBuAPm21K1+bordy7a+5Ar+jlnuSYdqO1E3pQTY1bu6V21ONl3LtrIGBa/NGw+lIhYRy8ScHLmghsi/0pdPcu/uSHkuQ6ziW5dtXUAcue3RJiddQuO21AC6l3RdSQAN1vJEh2ikgBbkiLbr3JfJJ+9AHbvNK5cs9yVu7VAHbkrl1JAHGJrrkV1zIXz7kmFx70ALW3pQFnkj7ss0Ft2eroAC7b1JZP6kJC4657Uh3aqSAvnkl+V0Ii4kit3aqBnfhS1HkuPzRKyjjltRa/lQlyXUAcLIkQSPCV4E4kO64X6UIi3Uldb9KgaN92Y+1jEKEBpsUkkxCl6bs7ZR/wCv5l6TguOYfjVPxKOcJx7xHaYfUK+dx2qXQYhUYbUjUU0rwShyIXT1TC2j2ntPWBhtPe8khXcgzt1Xn02INUSkeR3F7lCHtEdcFlYZSS56FntFWk1DildHHJHTsEDttKBhyf6ibvRVGDbbEBcRhaQAlH4tpflJO4dRyQ1AzU9hl0tGfU//ACTAYHUw2cR3HPmRNyJXNH2dl4Ite9zbrsrhUUXC38iVTY97GRNURPAffGQdKmUvaiOaWS6Q7WbTW1Oww1EcIhOA1kAtoJN0/m5sjqMFw+oh4kb8Cb/hyvaX5S71Kka1+i2oO00cjjfJb4dqtoceaR/xcpB9QisvR4LHQzfihKJfFtVrT10VDoIRiPqk3E6fJSZqAkCQB22iP5cmRQYlgcM4x1+IvTh4zjgc7FQy44ELZ8Tn/dk1yqKjEgmm4jAxH3fChrg1U6Z9EYf9l+CYxgQ4n2bxeDtQGW8YpLLS9Nvc/wAJKgMpeztSAT4VDTzxchqYOf6ua8UwvGqjs3XjWYZUy4bWC+klIdhf+5fQn2ffah2o7XUYUGOdlixyiK0XruHwTYfMs9Hf6V58t4eXZ2wayfVE+m7Udke00Y03aDB3waUmtbEsKd7c/jDy/ip9T9luIjR+29nK+l7QUHdwj/F/T5p7tD9neBkBVFPVngxlu4dUY2f9WXnAY5L2RxQzwzFHCVn1lozuF/q7nUxjKa4NZTUPazUR11ZT1fs09HNFMG04iArlqMHjxeoDOnpqkB+JlRUn26Yx7MDSR0lZUZWtUyRkJfyUev8AtO7QYp//ADHgD/w6YBBZvFN/RcckV4Lztj9meF9sKPPtZ2WirQdrfbACyUPzhqvCe1/9jWKsvl7HY5Hd1NQ4ntL5CbD/AKV6bTdpMUmImkqauoI/De5ktHhtHi1cwNHQVZkzdRBb/iknPF9g4QyrlHwv21+yftZ9n8pDjmB1NKDFb7SIXxF+dtFkLtubPcK/TulwntGIZTxAcRNa8U5sQrzbt5/Z37F9sJDkq8I+469//F4YYgJF528l0w6uvmcs+j/wPhDVc/cve+2P9j/tLg4FUdn8QpMfpRuJgI+FNb8n0deK452bxXszUlTYxhtThs7bbZwIf0l3rrhlhPwzjlinj8orNOa4/eu9XkuFmt0c4C7ai6RSs9yRQrdqXhySSVgCwoiHy6UJD5IhG7VKICua5Ji3Ju3XRJuSsBy4fLck5XEKbLkuoAO5+5CW5/iSHn6kvEgAsvhSb9KG5JvJAqC8Xel80L5e9K5MYXzRIXLpSbqRsB1uXxJeJcXXLq1VAEXNc+e1CkixUGXNA+7NL3JWe5Otgsg1kdpZqgqiOE8vf1LUnGxaEqHGKNxEstw/CuDNBrlHVikBhuIMJiz9K0YSNIIuz81gRkeNyzWiwbEuIwxntWWHLT1ZWXF/KJfXbsnXXzXG3apL0ziOjySfq5ukPJdViYlx8kT7kJckBYi5KTQUr11ZFBewXvbcW1RbreS6+Y6qWVYUsbwzGDv0OQ7UJbWXVzpHJ1RLOrmhJeLm66gkS6+WeeSRc0j7kACI3EnQHakAtln4vSkxIAcHIkdu3RA24kYdWWXegDc9kMSwTDexeL0+IUVSWI19bSU9PVRHtDfdkY+W25YfGZnqsVrJs7xOcyu9W5S3qKeGpwEKhpSiOomNuA49YRbS17s1Afdz6u9cmJf8jZ1ZJXjSGBFy+FSA2t8SERtcXZ05oLrrOJiHzRW9+iF5mFDxmHzVE0xzddoua5rgyMXJkuIw+aCeQi5Lo5kuXBdzVhTYDW1WEFi7U5DhDT+znXFtiA+dpF+YVDml5NIwkytoLxoKo9bZK093hfIBFG+eW1Wc8lBhvZjDaasrG4oT1MoU1D+Mc159Y5aMxCI7iUAcUl5UeEQ0o/8AHxKTjH+UBtZljjlaNpx5JvYns3L22+0XBsDipKmtlkhnmjgpXYTM2jKxrn5blCqaWejq56aojeCopzKKQD6mNtpClhRVH+02KYjPWlLWDhwA0o5RZZnbaIjy0Rl+IZG73O+5yJ+pVitttiyOKgokURcuaIRe7N1Ita7kyEhb3Loo5WxlxXfS3UnbRRcMfNVoZ7DTckVqNsvcSJsuaNA2Giz7kuG//wA7k94cknJ8836kVQrsZ4ZIxpZCY52B7A23ZcndC+ZF8K5ETk9U2tt4j/JSzRAruvPNEP6kzWFw6Wc/KMy/khqkSnch6OQ5MPoIzdyEIbmH5lcS4wuRF6k7wZKUIopY3AwjDaX0pFlcoiuByfI2MemfpRDG4o9BLT9SJ9warZIxcmMaXfEgInRGO9D4clqkDYY5knH8Kat97pOLl/FOgD4nkjHdpmmRHd36Iw6nRRNjhFbkjAmFIsibN11uSEFnHzIRzSHPv2rrD705bHz8XxIoBkE8BPahYU3rcTZ7UUIk8QRt3MKTSNmmPFknkwDIhFNFIfvXTF9uaWqAF1Po7kiDa+ZOgu+S7oSAHRk26dKTFdzQNuLmiEfNAB3Nz1SIrh+JD36966gB6lm4dSD5/C6kYkNpi/mygN5irPEh4lNEfv6vmofyLXggXaJJu3RFbuWpkd0XULjuRW22pgTcMG6/6RUOXdKWb96n4VHslf3soB/tSfLvWS+RT+JwskvchHmiEVqSK4krdUh59653IKOWpWj6UtSSuQArUrUJZ+fUkOYjn4lABdXJFb7023mKVz80DHCLuUapmOENgtuRdXehljcrdbVMvAfZXlIRHxH3F3kKn0lQxDkzFcPqQ8FyYs8ue1GI2t6lEYtDbsdH9yRF+ZBbsSLaOq1JD/yrhE2fJNlmJc1wiQAfE72Q8RvLxLl3pSf5bkAG46augHdyXfFllb9SmYXRxzVcHEBpRubOInt2/UuXP1EOng5z8HR0/Tz6mekCG24c+kPUmiL9K1X+zftVBVHT52QSETET7cvpWamoTjMsnvy3XCy8vpPWem6ubhBnqdV6T1PSw3muBq57dNq5pntQsXdknF7qPDBcu9Db3Oi8WSFhu70wDpicamB28MjK57cyRljANHtAYxFlAwaFpsVp2dtrPcX7k5isgVkPtLPd+I/V6UmWir0EdUJE3d0obd1y5bomB15B5oLvml4v/RLhuoLCu25pt+rmit3EuWoA4/w+a6XNc17+lJtooKOWsVr5bk1daXJ9U6XLTvQ27RUtFIacWt02oX26OnWF7rUuHrolQ7GbXJC4/NSOHp+9ceN8rUw2GOH80nFOlG/0ouH1abiQVZGtu5CiYenxJ8h2jpyQiO5QLYC3bd0pPHc2u1WVBhL1mgs5GZaCKGvwuShLKRnH4Sa1c/fhv279wu7ZX8Ny+IUJR3CIu7J8hYRTduvJdBV8jRC4nolw92fh7094vi/yrpRsI+os9Uaj2Yw/P/BcIXJOW7e9dtu5sgVjfgFIR2p221K3zZA22xvhl5JW+9OcPVK3VArGhHT4kv8AKnLbmSIdqAbYNr23eFL4kQ/vXXG4tEEjQju5py3Ql23VJo9yCzgjtQsO5O2kLjl0pNn3IAAhYdUiHd8K6xacty5w3u71ZANu5Fbqut5IiHzUADoWnSkQ2orXtRcP+pOgGx8nRcNrc2zRI28KpIVgW7telGI7tETeJmTsI/FuVJGcmV1yTDcg6dqG5rl5520OLnUuXMKV3mgsJJDf70CAHUKV21cfpQB1L3pXbbs0rtvwoASJNjzRETZaugDut3UuLrkgbPuSsBxJC3i9SEi3KbAcQ7kupdubdk6sBF+pcz+Jd8K4250kAsvchcWRNtLmkmANqB+nl9SdIvJNly0QAA3CiuuXbW5uy4I9Wm5BB1ySbLNc79dqXdzUlhJLg8l1AHB5Ig6tUurlmSH4VADl1qssIx6vwOTiUdWUQ98Rbgf6hVSXJFdpm+W5aJ/sza/R6r2f+0DCsWOOnxcGw087XnJr4rv8WW0Cno4aYpYzjlgJ9k4OxA7fUvnZtxZOyssK7QV+CiQU9Q/s5F+JTHuiP8qhxse2p7dPiATfhRlGQt1eoVlsVxAIZiCSTil3ESzmG45Bik4RtK1FUGVrRm+x/wAyucYwGSlmKKaSL2gWuIY5GP8AwQkokObZ2HtRWRxDHffEHKI3uH8vkp44xBiTZQZQVBN+ynO0SLyEv+5UDYaZALtG5W6fNDU0s0Y2MAD9LKqROzRIxHFqmnlyPixF/wAM/F/1SpselIcjdiH4UzDJOIcKXKUMreHK1w/l8kZYbTVEWcRvTzt/dy7gP6S7vzLNuvJUbfg9O+zH7VMH7HzC+J9k6XGz5tXCdswfle5nWt7Q/wBoztJjF8eGRxYHR9IDFbLLl9T8v0rxWkoXo7QljcSJtPib4VPizjIfH9SxWOF2dvdnVM0knaqpqpCfEZ563Pc5zzOZfzWiwHD8U7SS8LBsMqq0B8QxlY35uTLA9me3EnZXHhrJcHosZgZxzo64Lg+fudev4x/a2l+6wpuznZeHCZ7NTqTYwjL4Abn+ZKTknUEaQeOrmzTYH9huO1UI1GKYnT4RF3j+1IR/wVxiH2M4iUBVHZ7G6fFwFrTi2gWf1MRMvnSv+1LtB2kqCfGcTqawjfpvsAfyNop/Z7tZX9n5xqMHxCfDp/VBJb/T3rNwyebNVmx+KPXsO7SdoPs7xHKopJcOnLnHVQ3Af/X8q9Bo/tkoscp/Z8TjqsLI+VZh8lwt9QrznBP7RmJ1EI0fafDKXtDRFtcijYJf+jrSUeF9gu3Q8TA8VPs9Xvuehqdot+V/9JLmlD/NHVHJ/gzSzdla/EovacGxxsep33bZrTH6huVJUFWYWZR1kE9Kef8Aes4/1LJVkNb2VxLKmrQnNn0q8OkLctphH2vY3DRnTYjFQV4ZdWJwsL/+qlwZamvsVHiRiYv+IQfParLEafCO01CdHimHU2JQPt4dXCJCP6lmSx6jqqrN5KanvfoBrAFSn7SYXRyb6u7zGIC2v9ShwX0Cy/s887Zf2Q+zXaIDn7P1knZqtfcEUjcWnf8ALdmy8E7af2b+3nYlpZ5MIkxaiDc9VhjFKIt8Qtqy+x/9ssFmj4cZ1d47nPMdys8O7UU2ecU00Rk3ikdXHLlgQ8eLIfm0YvHIUcjHFK3OMmtJvyofEv0Y7SfZr2G+0SEo8dwSmlqC/wDFxjZKPxXtqvFu239htuGVX2M7SR1A91DiTWl9N7f9q6YdUpfPg5pdJLzDk+TzyJ8xSfvWu7a/ZH2w+z+Umx7AKqliZ/8A7mML4S+K9tFkRyk1Z2IfhXbCal4OKUJR8iEl0OpNo7/erRDEQ+9IvJK650rmu1VggbVxGXuS6ulAwdVxHbu1Stb0oAH9yXUKTCi9yAB8SK3/ANELEk3yQAteSX9SLclb3oAEeaVu74kVvfch6UAE3cgRoFSEjviSuScVxMZ0uaYqIWkAmfcnlw91yhrZERepjMVozpZi9BKLTVD08ovntWtxKjaaMs2+SyFXT8EibXReRli4SPUxZN0bTDawaqESz3Kfn8SwmCYs9LNw5HawltqeZpoxNnuF134Mmy1OXLjpjrdy6P6kh5JMOq7LOejq4Q+9H3rj80WFB0szUtRFK8YTsD3WSdJIJC4khyZMNz3Wj0iuJI4sZwuS6uPtJJsu5US0Id3eupLmiCBWvau2+9cuRDzRZVC183RCXxJJaDyZAVQ63JOxfhsTv+VMCTD/AO1OuTWioJBrN2OYXGxuAU1BNUPa124ytXHyz2prE47e2leDPaFHh0FO9r9RPuL/ADLtywxPhs3yqqQuJqOm1OXB7iTd2iVri+S6tjAI5G55NySIgJAYrjFa9yB6jnEYe5CUjeSRea44uRKbHqN/7dS4aVRh1BhlJFWWa1lSAzSkL+jPQEzBh9bJQzx4nXy1FO90vsImQw3W9RDyd1Xdmo/aPtUOOQL4Cax7t3cNq1GIZR+2Z9LX7l58VvNuR0TlokkQ8CsjwSgaON4rYWF9FPu3elM0o8Olgjz6IxH+ScHy816GPhHDP3MiU8wSYzXhlvjjiES+HqU3idWircNjcqzFKl+o52ib6WYVP1u0Z0RfApfod42luTJDu7mTQZk/K1HborTZk0g13ibeTIRH+pFawrWyKEOXczLtz9yQjddk/SnBFxEUgG7tO5ccrrW8SO234RStVk/+AW7tU1DDIMJSubFFNIdgiXSLPanbrb3fpFrkgFhw/DmytI4OK/zMiJYP5pGi+DY3raoGMTONMMTdVTMFO35ytVjd3eJBQ4fLi3arAaSCN5TaoKrcBbwQi5k6rK6iLCvcSKsX9slZzeUm23E/PLag4Z5ZrvEeaoM8+b6p0RybJkRRnOXI1w7vpXLbS0dPdOmSjyZbvUtzOwXJi8rkD8ki60vmgLDXLrUunTK1d8WSsGxDuuRMOuWaFhe1EPJAIReHwpwZGHXwpv6krfpUCsNyEn5J27TQkzrd3XJwehA6YV3zJEGVxbkLFcJJNnmrGFt+lF780PzXXzyUAd1+kkun4vJLXcjEfPcrABhu7rUYj70P/NOCKAOgLcnS6fpSHqXGHagDrbtck4/pQsL/AEokAC2XJWJZzYaLZ8lXtyVhRDxIZQ82RIaIYjoWqVrXZXJPn3omFrlRNDdnvRDG25s0Vree5K0fT+ZMKJ+HbaaV8lXKxpdtFL6Su71XMPfmso+Sp/ERZXD6kn5Ejt1QFmTLUmgPekjt7/CiMe5Axl+S4/LayMY7rRXLddFHkAepJh96K0lxuSAA8VyVuicIUnF+fhQA1Yl83TrcxS4f6kANOPm6X6kdu1K3+SAA1J80NvmnXFC4oAaPp1XLdvNP2+9Dw9Ms3QA3cPmuEWnJxRlCwlolw+nNQAtg2vnyf0qVDiX+9SSxxBcTjtFun6VFhjC8uJnb8LbkdNJ7Ofd7/cvK67pfycbger0PVfjZVkPZqPt12K//AC8lwmpwianx87uHiMGRXZ9xsvG5qg45Zeq13/UyEpAmMyLMbei1NOLyFze34l8v6b6H+Fn3X2fT+o+uR6rB20M680rn8tqet6fT0rjjavvkj4MabMea4nHF8ubIdM8s9yoCdhX4cdfP02Q2t83Uam/EoZ4tSLqEVJ/Y4OWWQlNN/SyYodtRruEtqgCDbqu227VIOPhyk2VuqXDuL6lY7I9vc3kuW6J9oX3ZLjx9yAsYtLu6UJD+ZPvH3apcNA0yNw7h+JA+3TNyUp43z0XCjYfAgexGEf09yVu5SeHbq/Uh4ZeSB2MW2pHn3KSUdqEo/f8ANKgsYAdhNl3pPG+7S5TIo9krN6bk0wtbyUlbDHD9yF49qksLbnSEbWRQNjHD+a5wdOfepPD+ldKPdmjUmza/ZX2uo+xfaejxOsoo6+KE98UnS4p37Yu2VF267Ry4hQUcVBAWeUUbLCntbvXWjcrnZl4r9Lx/mfl/yqjOFq+eCJa4sucO653Uko/kiCFyLJty9nU22IwwtaRu12SDh6fEpszteLMO1kHD2o1DYivHa2qEo3J81O4aF43LRGobkPh9KQx3CpnD+SHgvyZOh7ka34VzhtkKk8Ml0Y9EKItyJw27ly3dy2qYUOpZsucPnojUEyNa5bulLh7c0+8enJLhuTEjUewxbt5In6U7w9NEnjt8kUPYj9RoyHzTow26+JIo380lYWMdOqTEneH5JcFx1T1Cxq7dyXfEnOC/hS4bl3MgLGrh8nSuYi5J3g6LgwuqonY7cHLJJrC0Z0uCQ6JcPXPK5SATZZp3aOuia4LiQ57UYDuy8lZkym7lxvUu/vXV5Nnq0bHsD9nNZ28gr5KQ4rqaMjcZDtzy9KyM8L08xxP1A9qlYXjlfgpG9FUyQ3traXUoZyHMd0juRFzXJjjlWWbm+Poh8sDqS7uS7alb3LsLFcl9SVqG3uQARZDy6UKLT4l1KwOajal3/wDalcuXNu8KLA7ciu9yC75LikA1y7zSuFcbImTsKDu1+SV3f0ptJFi5HHJJyQPzS7kWMO5Dd3Ml9KXcnsArree1L35JFl5OuNy5KyDvh/0rn5nSL5ISHp8OSAsT5rt3cuOPve1DqI/CpAK5GI3c0A/zRXbupUB3qZJy80nJIdzKSxainB2j6kLEiaTwNknRB3p1ZBoJ69KV1t1yQ7tEwqwtCLLqVvgfaapwNxBgaqg74pfT8JKmttTok8bFnkghr9HpeEY5hmPMLQSPT1nfTSv/AJS71eQ4W1RdGUD3523CvGGJrtHcS9S2VP8AatjJHEGKS/eVPHG0TdIGLN8XelRJq8QwumoYQOeojEn/ALoXYjVNJXUwiTQQOQ9xG6saCHCO00PFoKhopfHEfV+lL/ZuOnOw5JAJ+V3S/wBJcli+PJoufA1H22xelpIsPPhT0EbkcdNO1wg79Vpc2VzS1WEdoKco6apfC8Rz/ZVjjwjf4Ze7836lmans/PxSB3/KS7R4Ow6u7iXyU6r6BTf8i0xTCanD6soK2Fwn+LpL6SbR2+lR56WMnB49hNz+JXOH4pV4bSlFkGI0T9dJVNfE/wBPk/xCpFuB4sRNBOWB1AtpFWHfCZf/AIvd+YVNuJdWUIQxCIuxuZekk5GTRkTtnuVpVdnayji9oqAAIHdspb2IT+jLmm4ipBcWCnkqiy6i2jd9Kq0XVCgqp5JRCACMvUPUtBQkFKUEtQ8l/U0UT7vzF3KohxCtz9mjCQQN2ziFrR//AFK1CjnjuYMgHvHNHMuDRM0bfaBXUYFFFTx0YM1rWuRHl8Rp2HGIsUjJ3OyXPxF4lmeHcBZux289UQ0LF43i+lQsagXs5GkMmv1dBWcWohs4rj9KjUBBHBZxXk//ABHuTjVzCOXTb6lVJ+SdhUFHiccohxBs9V61dBDWRxjfO4/DGqGmqru674hVtTVxxn+0cbW01WbxxNYtGso66WGHMHeX96usP7VSwmOrj8JLCxYxGOw5Qu+am0mKU9QJMUrXD4s1jPHGR0Ry6+GeuUHbgiD2eoAJYja145dwuyxPa37A/sz+0gpZKzDhwivN/wD7vCsoiH8rDk/6VTDVAVvCl/mpkGIS0+69/wAqx7NcwkdKzb/NWeKduP7EfaHCylm7J4pD2hgHcFNO4wzW+m7kT/wXgXaXsjjnYurKmx/CKvCJxe22pjIRf6S5Ov0GwntcdOf4krjrqRbnWgm7RYP2kpCoMYo6XFKWVrXjroWMf5prNlx/Lkl4MWTxwfmE1vPqFcX3f2z/ALIv2edtBOoweWbsvXnuuo98JF9D/wCleA9uP7IP2g9kROfD6SLtRQDu4uGP+Ll8UXNdePqsbOSfSZF8TxHqS+aer6OpwupemraaagqBe14qmMgNn9Nrpq3VdcZ7fE5HHX5C8W5K3ydIeSTDqrIOWukjfJctHySsBv3WohK0V0vEgYkWAXzXX3Foloiu0LRVaAC7+SHxInHd+5K11NgCX70m5onHzdAtCQ7RQkPSiIUiHTmpbAXzQ/NSKShnrpRjpqeWoN+QxhcvRezH9nvth2mMM6D2CB/FU9X6VLyQS5KUG3weXyxsTZLNY3h+0j8S+zey39jGOqNvvXFn0bN+FHaPyWwpv7IvYehA2qKiWolH15Wrgy5YTOzFgyR5PzaOZozy0vzWr7PYwBRDFJIA5eol+g1N/Zp+yvD7ZHwCCqPq/HPmgqfsJ+zSZ7G7JUgAz6lEz3fmXPCWjs6pY90fELSMWrOz+SIfevsSu/s7/ZxUWtFQS0fxRyFosziP9kXCK5jPB+0ckRs/7KpjuEf4LvXUx+zieCR8yXWsldt7l672t/sr9vezNBLiFHh7docOBiI5MM3mDeZBzXkBxnHKUckZBIL2uBtaTEto5YT8Mzljnj+SOdRJN3JDtRkNw5stUzIHqXV21K3cmAOqQ+5K1E3LvQAJe9E39KX7lxAHXK0kWmXN0l234U6IYmK3XwqVQU5V1fS0zf30gh/F7VHAe7JXfZAo6XtJRVMhfhUrlVHp4Qa//SoyOoMIe6SRRXR1GLdqqsN3ExIoQL4QZLqHJVvZKqlquzF8jW8etlqLvN3yVoI/mWGD/rOjO/cLcl4dd2iK1rkl0nMlt4B8OfhQsO7ktP2X+zXtT20kswTAq6vHPWWOFxBvzPovRof7IvbiSLOWrwWlNwcuEdcN4+7TvXNLqcUPLOuHT5J+EeJWohFr2yXq+If2XftHoQOSDBBxQQfX7vnaUun08151jHZnGOy9WUGMYVWYXKHgqqc4v8yS6jHPwxSwZF9GX7JQmPaetrHz/wDvohu+HVaXE6WOaaqglzECNwf9SpsB20FVIzbjqLxLzyyV5dHVV5HIL2HNqP5ksZz5bs5NCEMxRx5WA9jfSlw7XXZN0pGzbc0ukhddy8HI3yR6CieHDRN3YvaJ5Zdvzy/0o+GpUw8GCigfP8KHW71O5EmrX9KmC4HJ8jTbeacfLklw3uXXjcd3UtzJuzgl7l0h8iS4bpEPhZ0CCHMtXyRCO0c/NNgO4kTRkXchEtHbXzyz2ordoszIRG36VdYD2PxvtQ0r4Xh8k8ELXTVJbIY2+I30ZDaXMhKMp+1GaxCbg0FUbNuECy+pW/anDXwHGPu6ay+nghC0DEt3CYu5c7bzdj8D7Ohh4YpLjmN4mzRcKkCwsPlY2zv6uIxDytT1Z28qClH7gwSlwMmax8RxAPaasybbcIvoC5Vl2ycHd2NMfvYFN2dl9njrMUqKfAsO/wD0rEDsH8odZ/lFQMB7aRYL9qWE1+D0lLi1FgsZnHLWU5xBXi+hiYc7O5RWw96isKsxCpmxStf/AMTWScUx+nPkq6kjn/2txHM84hgjDd1DnuVZIudWGOUMaeho8QqArsRqKuOnjohmkKVqaLojzLoH3CgHIuSFuWaK1daVI8xvaQQ9Chza6qYPyTEosSAIfTbknA23aIbbXSYt2XqVoAy8Wq411uuSVtpEuiSoBJNdnoiHkhL5oAISe34kmzG1COVopy1QAhK0RTg9CAchtdK7p0QA8uBkufvRIKOtu+JG4+9B4UXVaqQHfczbUrupc+S6wpgdXRuHnkkPNIsyJABkVoou5B4e9G0enNABML7Utbl0I93O4WRcO7+CABfwqZh8nDqxb1Mo7Rhb3qRT5RzM+b7XQ+UNASi4ymzeaHqtQYvNLDiVgNcGVz6bkxFNdNe7uIv4VKyIpomOOnK5Jh3EjDKQM2Z0Tjt5LUgehH/6eWfmo9u4eXqUyKN/Ysn3XOmxju7vms0UyKQt/wByRRsWrO1qlez2lptFLg28m2rQVEQh255fIkNt3cpRQvy1QjT7y8KViI7xtdm7Wj3ICjDbkan+z7Sbq/cm5KXbqzaKR0ROHc/PuStt+LyUsI3INWtSGnYQLmgRDaN/zelc4euj7UeK0ss1DlA7jKz3beokqSnnjAGlZri6yzRfI64A4Lk+1FwdvqU0I3Hu2qGVZAVQUTG97e7agKGjHySGO4vhUx6dy8KJ6dx+rvQIgEL3ckXDJSyp7u65E1PcObMrAg8N8kXBcR71M4JxuObOkUe3VQKiDb8K4Q3Poy7U4hFDazg5E/pTpkFgH4S5WoGR+Dck0Le9So7JjJgdi80puHCYRme4+SOCbbIvDYeSXD7+pTOCF5BluyXGp+7J/wD3J+0OSDa4+S6UdxKd7O482dL2d7h0SGiAVO1qQx2qfwWEcsl0KfiSizMihjVdHw4aaLPpjzf6nUWIXEhfLvVxXRtNVm7NcPSyYKnuu/yoAhVMf4xPbzTXBbMtFYSwsIcuTarg0+mb7tEIkgPCw9zpPHtU8ae73JFSsJZZOSsOSueHVLgsrH2Uu7dtQ+zvyZAFeUOujIRh368lZexvzQ+xvtZQUV/D3ctq7w+pWL0b+Jn/AIJeyvcgCtGHdySeMeSsPZ3t0b+S57L5IAi00NoSs+XQ6YKG4eStqaH8Qmy6gJRgp+rW5AEIY9cs9qXB38tqm8FyHvS4NyAIXBuLVFwblL4fxLlu4tUDshvHuLNtqIY+nJSyjYdrIeDcOiKJshPHcXJOjHaGXiJSmpXkPvYe9Iqd7tWQMhcHdlah4drE6sfZ3t5Jez3dyAK5438mSKG1T/Z37mu8KIqW0tEAVzx3d1q5w7S+LJT2pbebOQpFC/oQBAePvySKPzb5Kw9ne5B7K+7RAEJ49vJC0dt2XerH2fdt6kJU93mgdkA47R9KTip/sr28uSFofcgLIRRvySKP3bVNaHclwUBZC4b80LR7lP8AZX/Kl7KV3SgLIHDLyQtHuLxKx9nfPLJc9ntHo3ICyDw2K127kuDuy0U4ad//ANlc4PuZAWROGiKFSxp32vZ+ZL2U+5AiIMb/AFJcP5qaUJ+T+9FwX8rUUOyDw+kn3J0BufN1J9nfnk+1HHS3FrtJFEMxfSy6jcdqS8c9oG1JvJLpXEAd/cicenRDb5Zrisk739SWm5JuaX8UAL3peG1EW5CRW3IHQrUJZeScHkPqQ+JQIEBZK1OIfEgAbRStcrUVrJeHcnQ7BONkmj26pxh96T96dBY24pW7dE43cklQhtx2rqMtqVu3pVAB080l21EgAWFJ+aIv6Un5d9qBAllkg1/KnfDlcm3j26oGASXvRkNq4XzQArbiH1Zpa8khz7iRJRIARMT9yXel0plnCJdut70u9d6eSAOdyQFaJf6kRD3+FDagBz5Lttu1Naj8KJifdkgnUfAjp5RkiN4pWe5iF7SWywP7Sp4YvZ8XD2qDK3iiAkX5h5OsMxP707dd3J/Iza1PbsOqMOxyETpqljiy01usL/Fk1UUr0p5HkQltYl43S1VRh83FpJyglbxRutzgP2lAUXs2MRta9o8UWuAvrH/tWbx/oNv2aSXiWWA+VqqqwnGMnNmt+S0lJRxYhBxaCoi4D7rjkHhflN/8pKPiWGx11MMUFTGUYFdJKPR+Uu9Z3Xkag3yjKUXaKvwcyeklYoie46aRr4j+oX/0rU9nMSo+02KRUdJHJhOJTuwtGIFNTGX1dYfpdZs6zCqEyCKnfEZRa1ylO0Pyi2r/AKlGPtVicJZUko4cL+Gjbhf1c1PL8GicYfJm87RQ4p2ZxeswqvjaCtpTskGM7hH8zKAOKSTN+I53D4hdZ6g7WSTCMWLsVaI9FSJ2zB+bv/Mn4sSaSa1mOWLulibcw/EH/atFKvkN+7wX1PXWnvf5EKt6PEJahsnZ+WmnUsr7dHGF7O0sT8jFPvjjTBrnePIx2pod6mt+8Ir7HNhNtripI1UZaZt+XvXnryPNNnG+936vUr7D6NxhuaoIZe8fCmNNmsjquCBGe0e4RZNVGKSDezG4gX+VVgVUgtZI9womILt7rN49jSwgmaQ88zL6k8NYcb5Npb6XTRkw8mdIS6uajtcCL3Bcalhm/bsIt4S8S1FF2kCNheeS270svOiF5Oh2UmjqKunIWgd7u7S5Z66mik/o9LhxyCoDIJXGVzuuMLdPJWtFXSEwg8ke7kR9y8xpqWvkcpHNgHPWQztVzQ1EFPCRzVElQXcMXT/NYTkzeM2eq02JR0NR/wDcxylt/ZHcOa2WC9rGzEGe4m/4f/tXgtP2qGMhCKiYRDxTvcS0uE9uJBcf2kVracNhtXFKNnbjy0ep9p8D7IfaBTFTdpcHo8RDcN08dsrfSTasvBu3H9h3AsWM5+xOP/dMvNqHETeWL6RNtW/Nmt6eLT1z8QDYlMpMcloy0e0u+QQVwU4e6DLlKGX5o+L+3f8AZ57f/Z3xTxTApZ6UNz1WH/jRW+q5tf6V50BMTkGdpenvX6Z4d9olbTx5FbOLf0qm7T/Z79nX2qAR4/gVNT1xtrV034MufquZdceqnD5o5X00X8GfnMutuX1V27/sOvDFLUdj8fOqy3NR4kw3fSJivnvtb9mPansLNZjmBVdEGdrT2XRF+Zl1x6jHP7OaWCcPJmH5IRH8yvsN7L1FQwT1EZxU7v4u9b/BMFgjhzjsgy8Isy8jq/Wun6R6vk93ofQOo66O0OP/AE8spsLrK6Wyno6icvTHG5K5ovs97T4kQtTYBXTl0tbHarf7UPtUl7D4jBRtRjFKcLHHIDPaQ9P+lYGr/tMdo8x9nqJYvMRe1eph6mGfGssHwzw+p6XP0uV4Zx5RqMT+zvtXg4k9b2bxKlEfEVOSoCFxexwMT9JNaShRf2pO2lLiAVlPiM0U4HeBcQiydd7U/wBpbtJ2yCVsQaD2mRmzrBjbiiXwkt1kX8mc7x5a4RpsM7D4ri1jhFHSgbEQFVnZeLenzT49g6yTEBoo6uhOqzELOMQjc/qK1YXsH2N7c/aliVPLTVFSFFTbgxCpchijbPw+fyX092F+xHD8FqAq42qsexs/2ldOd0Q/SHJZy6iERx6bI3yzyDCfsx7R41WS00eHvBYdpyz7QYvq7/yr1jst/ZvpaNoqjH55KwitJoohIIv1c16bimBy9naEaueWEBjcRkuO63Pp5clfYb2gP2MYAOSoHIScJGbMfp81Hd7i2izdY1B1Mn9lOweD4DRxez01NSxN4Yg3fqWokroqX9lsFvf4VjaPFoCglcKs4gBrjDkUT/m7li8c+0B6cjaB7ib0uuZxcmdG6ij1CbGvZ3vadwB93NUeJdqrTI+KwW7n1XgHaH7VqgSIHqGAddoqhj+0iSqAgeV5A+JCxnO87PoGs7dU1OzNLURHc5DamKbt0GLUxtBUOYR7eGX7UPzDzb4l81452qqJh0fbkmMC7ZVeG2yRSSAYPoQoaSYLK2fSJdrAIBPMxF9p3HcJP/yUqn7bUkcPCe4T/wCLGdu1eHVnbaPFnGtij9nvyGeAOkT9Q+4lFm7SSWlk52/NaKmQ8jR9JdmPtOrOy+KidPXuMR2lu7x8k/8Aaj2F7D/bZTFXnTxYbjhtd940loGT/wDmhydv5r5bDtxLRtwzdpRzutPcTfSplN9sFTQtKUYDua1hz2j8Sl4o3vHhm0eq2Ws+TGdtOxOI9g8YPD8QAD1/Dni3BI3mJKhbqyXqtT9olF2upzw7F4mGlqLRY87jjP1ivKsWp/uevnppJRMQfQx8Y+El6OPJa5OJ+eBMWqHvUI8Sp42JzkYclFftFTR/3n8lbyKIaNlu5NlzQkWqz03aqPlGyhS9qpSfY7WqHmgWsU2bByt701JUBHqcjLFnjk83ORE2JPcWb7iUd5Pwadl/Zr2xCPIndF7cswFc5NkzsXpU2Co4jCjusntIvo6p5PJXFHUNR4L2hrCZy4GFzWEPhI7Q/wBSztLnnk2ZEXhFajtJg+K9lfshxnFK2jOjgxqSHD6UZbROTfebiPPLZzWeXJUCsWP/AJFRS4LT+z9ksDjdmH8Ezf35u6tcDwU+0GLU+FU1RCOJ1P8A9vSS3Cc7+kNuX6l7Dg3Yns9T4dT4ZhWDy4zj2F00fHq8Sqxhpwlsv4Qjblnu8Sx/ZjFK/Ae1lbjHa/spTzjTsVVHHTX8UCYukZW5MLelca6qsesfJ1SwKWS5+DTdmPsBo/aR/wBre0cWHS9+H4ewyzfmJ7Wb+a9YwD7OcAwGm9o7LdksPlqB2tWY9W8aYvisfYyof/4lvs/7VYJBTUmFxYQRSBNNxWvzy6biEc8rloDqMIxDs/X43SY/Di0oheFJRsIxZv0jbz8S4sk88+WdMVhx8Ioan7XO0khfj4g5UtO9nAgAQhL3bOTLS4D9qmBlXU8mKYfURDTHfB7IbEF+XUY836kOKVR/Zb2IixOrnpRgrXEZsPjBh4jmO5rHuztb4lDp+1HYbtJgkVbX4dFQSx7AKBnilu8NzPo65bU+JI6U3DmLL4/tUb70pZcPq5CHJ74I34RXZ+9bLDftG/20ozwiegoe0EBsXEwzE4w4uTenPmvjbt19umCdl8ZrKKCOoxashKx4Io+CAF8RPqrz7Me2XZT7VK32islxCnraBhlbBwk4Rad4nzk+Wi0lhUVtEhZZWep4/wDZb9kXa4qymo6eo7AYtE7nIUc3Fph9RODkWTfSS8j+0H7AcY+z3DafFGxCh7TdnpHaWPGMIkcorX6WMXHMHXodf247OYfQQS4PmdLM5RScXrjJ+pizHNZTsT26p+x/2jU+GGz/AOzOKzFhuLYbI5cEZXcuFMA/pElrgzzg/wDRjmxQyR/2eRDz1XZelaf7Quyr9le22M4bGDhTw1B8G70OW3+Szlu7IX5L6mEt4XE+WyJwnrIdrM/aMne7JmG78qG3T1ISkcjLR1wSfvbpVohnSF8tu1Fr39SFtzDoiIvStCQena2S4O59NyXfl4lzp5IJs6I7ubflRgPdokXkhG+QhZtxdwooiyTTdoMK7LwVlfitG9eIQENPFm9nG8JF7lhi7RdpO2lOOHS4hU0+EZ8V6aI7Az9RC3epnbjEJSo6igoJBOOO0K2Xws7l+zH1P5qdgdK8eHRPIzXu/wDLwrgce7lr6PTi+xiv7KosDiwGrwn2SnaWUqpiOSV7i2blpSk9omJ38yUOv/ExbDg9Ecpv/IVIphK/N/Eu3FBQbo5cs3JKyV02uqvCxuxLFJfXUWXfJslaMVpZv4XVfgkd1NxeniyHL/ElTVtGMeIssm58khXVzu5rRmJ1AWV2STlu57UFzC/NIBcNrlHlG2XJk8Uz936kxJkR/EqQHLend8SLpbPpS96Q5F8KsDrFtLPdouPmOnUuiNq7d8kAc96cu/7U2PyTjCgBXXcmuXW53ZOiHakWV3JQUdHoRNyQN8kY7mQAXvSLw6peFLvHRABdXNdutbkufPau3EqQCH9S4UjRnk4OWl21knHXNdaN883zJQ7GiIVQfGvB3EfSpvtW34kxNT8Q83ZhD4fEnBjAWsZSrRUmmHT10nGIMrVIaY7izdRRjATv6S6U4xP9K1V/Zm3+h4ZjHV0RVT8/EmCJ25OuDntTKLSvkeyKUPGHUqwo2vB28PNWkovJgEUg/wBzI4OXwqtbNQkhtkwarpy6V32xu91E+aF81sSXJTW0cR+bphqp7tfF7lysFxw6kYvJ1BHO71LKI5Fn7VbzfautVMVzZsq8SfIeaMS8ndUTbLEZmHTO7RJ5muz0UMSfk7o9fXyQFkq64Sb1c7UIl1M7uQplie4uSK5xuZFlbDzZC2rordwuo7E46f8AJH06PkgLD8XpROL3Dogu7smFd4j+TJ+SboU0kUesrsA/EShHS00c4yHuHO3buTGIYSdZIUvE3ZaCXhUSloTjMHN3Es9FNmhoxjYQ0ZLZdydMBI/i6nRsQ555c0ybHCjbmytOzkdF94B7Y10WbFaqdybczElduzz6VGSG8GrBOmaLtoOFFjRFhTyFTkPja0hWOxX2grAiKwGe59FPMvNtyA9yjFi7eNQuypT5sz8tCch5uzlp1KPMMtoM5vaPK1aZxYv+aaalC4swuzTeMNihos45dHtLP1K2qKL26YJbLc9vNGGFxiRPmpUAvGxZvcPcqUSbFTw+zh3XJ1uSB/NDc/d3LWibHXFskBeYtuFDc5Doiu9yYwbbfHtT9NHbLe/gZNdKkQjbRyyH1OdrKGAD5ERP+ZLhtyQ2+7aitZAAlG12STU7bdGRF3dKMB4hjmVo7UGiWwAiAnlluRcO4OTc1Pxihp6OuKKmqwrYmZi4sbEI9PJRenqQnZUo6OmNtDb3Lj0rF3J633v1IWG3vdAqQHs+7lcKXs91um5OsRC3NyRATEWiAGPZ7dcmS9nbdm381JbO7PqJd8JabkF6kX2XPky57KFurP8ASpox7khFvNAtCGFHad7LgUYbtPmp/dtdIRYXzz+SVlaIrhoWEi0b6UP3ewnezflVo0d371x49c0w0RXDQtnnoVqT0rcrAVkI7dW5sk+7TLluQGiKo6FifJm70f3e2eeis+G9gyWOIE/VltXGG4uTITsNIleVG1gtluQvR2l03eSs+GxFp3rlrZ5pWGiK96UO9u/xJFRsXdarC1vLb/ikMbZ6bUw0RXjS2+S6NK3l+ZT7We21lwY2EeSA0RXPSsXcyL2PdmzNcrK3XRm9SHhsQk+XfagNEVvsrZDpmKH2Ntrszl+9WfDa7lalw9uT8/hQToiuKlYi1Zv4ITox3ZAytHjtEWQBHuJtEBoitejbnkhKhbu8lbcPTLRCUNw8rvCgO2irGjjEuaRUrRiTs38lZcH3JFT9Wj8tEB2yvKnbLb+5IaNhbXIlYvT6aZW5LlrZZu3w2oDtkD2cR6mZcOl78mVgVP3i380vZ7R5d6A0KsKHXuRNTt6VZezuP/NIoWQHbRXvS2tqCF6V8+SsSj6udqXBcg5IDtkD2UUL0rbc2cVP4bDpr9SI4e9s7fkgWhA4LZbe5dCnbP1KZw+nmKIY9O/b7kB2zy0yYtWQOTJ3hvny2oeGXmvLo9IaLml4yTrwvyQlC5XZKaADUeQpPldmj4bilw327X3IoAbh8l1u5daPqzzSGPqTJOJMNz6p3g9+STQvlz3JUFoafq5pe7JPcO1d4L+SYWhjcusOmid4duqJo7rlRFjFrpWupXs796XB00Z7kqDYi2pNHpnkpTxv5IihfySAivHrnlalw3t1Uvg9+TrpD0vknQWyHa/pdDa4l3qcI66skMeuvSmLaRDEXJuT+5d4PvJTGj6tEnj3f9qVBZCLmlapXB91yXBtbkkMi2pcPzdShj3ckuDdp1IAhnH5Llil+z+bpDT3IAiWJPHyUr2e65J6fby3ILpkYY0rbtVJ4L8kmhfb6UCpkXh6pW/pUnguOniXeD+VUVRGGNJx8vNSuDd9K5w3tzbpUk8kZxuSGPd6VMGF7M0nh3IKohtHqlb81KeFxLRkhp7tHVE1IZEbbsnSYu52dSGp3G5un4UjpX5pWQ4jUMh0c0UgZFwzuYD3hd9L6K5n7SSYxLnVykJZWsJPsH6R5MqO0hLVu9C492qKTMvdVM0bDcQmDtapHscgmLOzjdyWew3Ep8NnvjBpY++KXpJbXAe0mHVhDC7exVHok3AX0koaGoWQqbBzqGInd4/JSKelalHO4hlF+paMqV8s36kBQgWw2EvqS8mjVEKkIZKgpZWIpSa3ixWsX5u5/wB6sgwM6o4wpOFWGTXWxbD+Vj/6STARxxkLBkHwopJAhYTc7beRI0/xGsv7DKEKc+G8ZRGG1xJrSF/iUqGqIdwG1qpqrtgHFGOrBq2IX0kztlH6T7/zZqQFdQYgB/d9W5Flc0FSzBMP/J0tv2Wna4LscUt68v4p8K6MiF+nNec+3HxCGOSS5trxyNuZW2FQy4hbxK2Oip2655325fD3ur+rEpOzcR1UWXWxfCLqZRUNTiRk0EbmLcz6RH96zMeKYVhsBx0dNLiNYX/jKw7Ih94g3V+ZW+G4pLND+LK5XP0DtEfyqHZqmjSvhNLh4CdRXxzy98UTXC35khxiCOHhU8ccQl48rjVJNVAIkbu5C3MfSq4sUDi6A5KO2vLL2/RqvaoZHHLK4fETqYGIREwgeZk3hHpWQhqgqJmBsxN/DmpkdUwlbkxC3PclqhqbNxh1VTla7nGI5a3Ncr6jqgjtCMI7PUPSvLJ8YeO1wnba11pJ3Du2UgmQO7iJeJYzxotZKPWo8SYSLUYvpT7Yk5dLrzJ+10FoNkRH6v8AuUoO2zxmLWOIvztXK00aLKeiDikfGsbID+FSmxAOt5Nzep+SwsXaSjkjaQCcy77mUKv7cRU75M8cdv8AxHuJc2SUq4N4TX8j1OPt1UU9rRzsA9xFuIlmce7bNXQ1EErniIk2vFe8P5ryvEe3lGW+oqyIfSKzmMfbJT0MBez078tCO0c185mw9RkftZ9Hg6jp8cVtySe08bEZuFO1PFncweFUNDWNGe97NV552j+1SsriMr7blhq3tZimIfhwVE1xeIFh/apZF72etj9d7H/Uix/tE49HjHaSgijk4g01Pa/uzJeTCLlyXplJ9n+I4gfEqIyM5eZZEZLb9m/sjCnETkOyItzkYD1L6vpYLDjWJfR8p1nVvqcrzT8s8Kw3AcQxipipqKkmqqg+UcQOS+gvs6/s/wCGYTwK3tTI1ZVZiTUY/sQ+ou9/ct5hWG0GA0wxUUQwWtvly3mXxJ2q7SVEYDGBsUHjjIB1Xoa/s8mXUOuDc4dVewlBHhzQ1FPD0UcYWxWN4fctdQ9tqDEACCogmwO1rWEwcqf9TcvzLxGkxqWlmOogq5KIia23JjA/hIXVwGNSTBSxVsr0EUzXDLxCOnm/7HXPn6aOWGjDD1Lxu0ep/aHXQUuD0eHhJFPxs5pxiO4X8I9K8+qe0lTR0YU9POcTRAwNKL7tPSSqK7FJKGYo+AYgIXfl87lmMS7URRzWcW/zEW2/qVYcaw41BfRGXK8st2b7B+0xxiJyVDSzyPZIE73BMHVYX/cqnt7NBH+Pg18FFNyile44H8QEXf8ACS85qu0Ekx5sdlu3hj0krnDsc9spjCoNzgdtbvArT5Mm21RiMbGSG9zO4vUSzgYlPDNmB2/StL20IaGbhm7HpcEmfWPmsBV4hbqRsIqJ/I0guDcUkwVQCZvv+aiyYo8J2X9/SPhWNDtA8J5Rm5D6kFRjkhHmMjqTZYz1LAcYpKOb8XdftMfcoPaTFpMLxOWnF2kg6gIX2kPhXm0naAhiLOp2+EVHqe1U9VAETXGTeLqRESxM2FT2ifdkbCKrp+0jiJNfcLt4ljfvSrIzZ9tzWvcmamo6Wacz01ubxI5Nliia6HtUcM3Xcn+0eLS12FDLHJccPP1EL/8AashTYXiNUIy09FVTgW5ijjIhUmmmqYZTo6iKQDNsuGbWkqVoTxxIJ4hPJq5uX7017RIWl7qYGDz3ZPtL0qbD2dMh1ZHuka2kVDTHlzRgW7NaKHs24vm43Kyw/sfPXTjFT05Tyu+gRBcSNGLeJkohO/1KRCTidr53ZbRyX0f2S/sd9qK6jHFO0Dw9n8Lbd+Kd0xt8It/qXpmC9jew32SiFXh8OH4lXhzq8ah2B7xzL/Sstv8AE1pLyfMHZX7Je1naoxemweqggcL2qamEwB2+F3HVetdgv7PtFWVxUmK4w33ox2Bh9nBAntu2m/W/wiK98o/t2wvtFBTuFBV1lQMeUkmHwlLSATF4Ce3NiWL7fY5T9su02Eyz4nTDT4XTkYU0DezVMMh9VwP7rdwqbyz48Et41yavsz/ZXwjARGsxTG3EeoKTD4BlI/zNqvnP7e6U8Y+0uiwbDsRDEcBw14pX4jjdFmWZRdRZv/3L0jFcYlp+xOI0eAYxUYHTzMQHUy1DkDk/huu8S8vwHs32Sw3gUmMdn8UxbEZnGaPGuzlR+NTH/wDhPsNhUODxv3Oyo5Vm+Co9OHtt2bxTsb2+o48UhgxfEmM4sNqX4IS1D9H4p6ZiPy6VX/Y32J+1/B+xgS0faeniORzD7hxqNqiGaPlbxd2TF8KzX2i/Z3iGKYX92Qds6PFoJz9rmglpxixAA6t0QaO/5k19kH2iB2foMSqMH7UthIYOARHHj2RFU8xEQh/L81MaSKk+Su7Q4H2foe21VRdr+wWKdl6qmMRqz7PTcWmEvEQ+V31aJ3Evsjw7D8Uo5ewf2ivWlVb46GcCp6sH6t27J7fUtNgfaqk7dV1FX4vPSY9iOJMcp4UMhgDOz7it25uVueRZrzv7TvtyrO02KFSy9m6DAaOihGlp+BD+LCTHcRibW6vbb5ZKdpt8FuKrk1nbP7YO2lLgcWDY5W4ZjM+FuYhVCAHM/wCblnt52ryXtV2kn7QQVmOy8avpaiyGMopyAaORh8YeZW7SVlUYlRdquyuOVjRgOM0cPFO3b7TCW3iad4+JN9juwNTiX2f1GKYXJT1BRtdilGU28oHLbIIP6H9PqWmyirkNYnN8FPSdlzxrs2OLznKeIk5CxybuLl3fO1Ndk8SPC8ViqKY3CqjMZYyF91zdybwGTtPHjY4XhVJU1E7TibwRARW5f5dFfYp9nOHYLitVU452ogoImkvalo/xqm592Wmxv1JX/shovu0Ha6Sj7UhFFJFFR4xS8UCH+5mcf+8clrewXZXFPtC7QYb2k7U1sPZXs1TyRzVFVi58IPw/Rnq9xbV5pN2gwujwqDFMCw4ag6ao4QVOIvxZc7cxO3kze4VksYxTHO2FWUmKYhPVGLXMMplYP0j3JNWqKhGnsfc3a3sfR/bZj3aOiwaspIO0uCmBU4zyW/eUBhmIh+XUX+JeSY59kPbfs6Z+29lsTEA5yxU5Sh+plWfY122q5Pteo8UjnYq/2ehhhImu0YbX2/TtX2bB2ur46rgVFTIBdTb9hstcfVT6aOvlE5ejx9TK/s+GJYZIZCCWMojHmJgQl/NN6eJ19313Zfsp9pAFRdo8PiOof9jUgFp3em5tV4P9pP8AZZxLB5air7Jyfe9ODlxMNz/3iEfDb62/mvSw+oY8jp8HkZ/TsmP3R5PB/Fmiu7k9XUNThddLSVkB09VC9skRtkQv8SY7l7EGpcnhzuMtWK25skhySYfeuqyARuK7NMVWIHC/sVE/+/yh+JL/APorP3/X6UsXqpMNp4ApwvxKsu9liLpZvFKXuFBh2Hhh9PZxHnnN75pS6pD9Syfv4Ruo6LeRQ9pKOGhw/C8Op2cROovf1Hl1OXv3LTRRsICDbRZrVn8VL2jtTh1PrbHG5v8Av/8A2Voh6nU40tmbZX7VZB4PGxOc8t0VOIfxJTGG230pqjI5Jq1/DxGD+Df+5SPU7st4Lg5p+Rmqk9no6iRs9oOTJYdHwaGnjbujH/KmsVvKgIAfcZgH7nJTW6rWyt+FT/Ml/AVq5uXe7mkX81RFEeaS3TVQZZnEcnUqrF1TVEzjdqscj1OiELJQ1Vp5KYMjyBz3KhjmuPJ3VzTExAKMUrYssNR/cPel0ofTolc/NdZzneoebpdPmu92ib70AOhntyTo5iOeSZAre9SNSbakwF0orfJK1IeakBANparrD3IunwpeFBQj6V1cJLzQAtUf+VCkgAuq1kQ80LfJK4kAEPNIueiEeSIPf1IJEP6kRE2SRe5Ji2oKE3cu26aOuel0Y58kEoucH/3rAcWpmyuZhlZUzbVPwOTg1+We2UCB/wBKizDbMbeTpr5D/iNXd+VyJxuXPFtTgxuR/vVCJFbmLRA7PtZRxJx0ye1Ta+P8YW0HIB2qPa4v17UkDQH/AHLol7k4wuL5Ouht681IUcbp1Zdta4s22ogFy5Hbr5JCJ+tBQm8LM380bZENr9S4XzZHFCe182tQTQWg6roj8K4Q2trkRdyQE5ETZMIurAP39S6xe9ctdIRcdGZrUDoK4c+nchIWk7ulFqk8b80BQNzDb4SRcTalw+/yXRGy5WPVgsX8kXuXGzFtWZyS6W9SmyaYnK7Rs0i/yukJP0tt8kt1v0qgOdT8vmuD8nFHb80hFA0gPD6V23ai/Ky6gqhu3RK0bUX7+pd6RzQFAAPVqiMhFdfnzS71BRzu1/cpU48Olpx8Rb1GLMtFZ1lPxKyw3aIGDSQtoll4RUtjUGyu8KIerkl+9yXWz5tmqsKOMO3uRh+zToQylCUjRmUTbeJ4U103ZspTUjRxcfITZZ5OuiO0skhG76V1UHyCHwrjFtLb1IhzHvXR8y70rL1AHPkiDlm2SMdrpD4dbrUWGoLc+SJh0HxaImHz3XJNub4lIJUIe9Ly0Zd15Lnd6UFnWy9/5Uum7cuNtSGS7/BAHRK1h1ZISfl0pGXnly8K5cxPo/zQB3u6UXh+FAW582dIs/FtVgOyV0pUgUxSmVOBubReFnfxJrq19KERRajdp3qEq8Ad0yybqH3IvT4UBZCw6fCldtF8tqpgdu2lp3rgltzdmQmXyHJCJbs0wHG5bfNdDauF56kOSXf6ckAHdd9S4JPd/pQkXU/q3IbnLkhCoPVyydcYXz5um7riyzRXPy1VjoP1O36khJ7ud2SBv/npSue7naoCg2K0/klqVv0oA3PnmpFPSvNHPKBxjwQutN7Sf6UrryCVgMV1vy8kizQXPbmz811i8WbFotBUEO7xIn8OrfUhu+JkIls9OSgkc08W4vhQhcKT+XhzSuu18tqCwmG7X3ofFkk3JuaXJvpQAjyHXK74UnJhL/tQdTlztRt1IARZXc+aG5lwibu7kN3h9/kgA26UXy2/Emrreb3JDI/LNFBR5sUdyXs+35q3KlbyS9lbytXk2ej2WVIU78smXOC2fpVz7O3czITpW9xCiw7LKloWHpRDD81aDS+5IqfUmyRsV2ZFXwX7kuC+3TdmrR6fT/0S9n6cmQ2HakVvs+7oRjSqxan6c8ySaHzZKxdkgeyml7L3KwCFulLhlnoyLNFhIHsdqR0L+9TxHTRkTR3Xe73qbH2UV3sZFqiaj8s1PGPcl0ln/wAkbB2EVx0blbml7Kd3LmrG5hFBxtun9SHkGumIfs79yH2d8uSlFNoiDOQL3sii/wCLIdoqe6hPp9SHwXtSKN806fabslQ05PU4nVVE/S0dJC1rP9TpUnbTsZUOH4eKbmIbRMP1Jd1GPaA4L3erRCULj5LWYVgvZztcYxdnu0YRVrtpR41bT3l6Ql6H/NkqvG+zeKdm8RkoMVw+agrB8EoW3D6h82+IU1lUhvC0U3BQlC4jy6lMeMh0SCnu71pZn27IfD80TQ+an+xj6mR+x7ep7fpRsX2mVpRsh4biSthpW55pFRtlz3KbLWF2VgwtuSKFWL0rDbciGlbLVGwdmRV8Hbm+7JJ6dvyq19jDuz5Jo6F+YdPiRdg8NFe0KXs93N9yntSv6bSQnSuOWv8AJVYu0yHw29SQx26vuT7w2khta3RTYdsAoW8khjC5OWsu2sLckWHbAGFiPLK7JIhYe79Sdbb0sgMnH4rllu7ot46VjDjddyQmTCJM7bUb96aL3LSzKkBa2eiaeMefiT59SH3eFGwaWBw3z1SONibVmTtvfkkUevwrPeQ1BE3Ce0Vfg+kZ8en/AOFKVw/lLuWvw/tFRYsIsx+z1GX7KR+f0kvP3G1s2SfIrXVbEvEpHoGJVBx25AxW87tpKpxLEPbIMozeAx5iXiVJT45VQgUUj+0QO2oydTfSSXtTSFlFLfm3TI1pLVSOGeNoRiff1IG83zu7kYZk+rbk5wXLV2ZIxTkSqbHjjtCpiGsAdrcTrb6S5qXDhsWIO0mEYi89R30OIOIS/kl6D/Nk6hBhdwcQn/KptNgblCB5EAH4jZZ1XxOmEn/ItMPpfx/ZqlpYKgecRtaX9XNaOlo5YzyCQRH4mVbSZjANPUNHiNO3RFU7iAvUBcwf6VND2ylYZKOf2wO+jxKS2Ufom7/kf6k9n/I1goPwaIIZKimHONiHpYvEX0quqMLAmPhu0RDzvQ4V2mp8QqSpneWjrR50k7WH+XuNviFSq8mKHhGZem30quGizPFUcMSYHYbX1IUA1jxsWRvd3LlZCEJFr3+fNVVTWW3MG4rdFgKyZNMc0pXvaKdpKwKUL3yLd0rP1Fdw23naXpFVc2OGTlY77UMi9TazdrGj0jABu5kTKOfb6CjuYbzN9r+led12MS/szNwz5KulKeo6MtfEs5NFK2bXEPtKrRMnCRrC3c1m5+2mIVExOEklQRP0k21Q6fC+CAyVJ3EPhVhR0PGlEQj4V/u3P+VYtJl8Ik0tRX1EJPKccRHy8WSIeydRXPmZuf8AUStaPCwhEXlkt/8ALj3m/wD0V7TEfIAIIvnc653itmsMjRmofsnw8bTxKpdvE8EW4/pIuS02HYDg2D2BRYfGQg7bpdxKzjja4c2bl0l/mJCckcYlm7Efq8K1hhX2OWaYp6iSQhYDYgy0GNrRTRVEcLZOe5h8uSjy1zD0ZERKKRP3rekviYt2PVNQ81urAGX5k2UbFDmzsWXhUGornhkyDdlzuUWbFgGbN225XPanX8iWyyArQNj8lXzdoJcLpzjZmlgPrgPpf/o6jV+PAUWbtu7lm62slqiLN7fJQ5kxx8mjxLFo6qgGegqZJQFhGSCW68Ph+Szk+INlobEhw+QKWUjJufP3sqjtNIFPKJxhdAbXMRPtH4VLd8m9ckiTFisJxb9Sn9ne1DUtU0dRlJEfNYOTGHkHq5eFVtXiRyPnGbj9KWxrpZ6J2qxijqKOopIDYrHeakLqJvWC8xqah5jI3B3FC1YdRCUb5lKTiTF5J+hwueY7DZzWM5qPukdWLE3wQIppymEIm3O9rCK9l+yz7LcIxCUKjtLSVuJCeVlNBUcERL4itJ3/ACrM9mOxLw4vS1E8bWAYk4r6i7Px0FDDFKEcYjkOS+a9V9Ul06XZP0D+n/RMfVtvqPB5b2z7cYD9j9eOHU32Z4FSzmF8NTWQnVkY+dxll/SspjX9qztJiFGNJTQYbQU7coqOgihH+Qr0L+1jj2B4p9m+A04AP33BXkQSD/wXArm+V1q+SH716/pfU5Or6dZMqpnzvrPQ4+i6uePE7R6DU/bFiOJUlZS4pQYbikFS1r8elG8PiA2tdnVbQdqMLwWjM6DCKcq0ju4tY3GtH0iL6Msgitu71654eqPTMK+3TtJDTjBPWuQD0cPZk3koXbT7SK3t1jGG1tfIE9VRxjThJZaTh4WIm52rADuLLqRt+DabPv6kWZ9pJ2j1gcJjkPV/noim9godJZ4w16c9y87o6zGccqYqCklqqqecxAIIsyI38tF9H9ifs17P/Y6A4hj1PD2w7biLHBhovfTUL/H6zH+DLfu1H2rky7WvM2Suxn2KnXYAXaTtPUy9nuzmbDB+HdV1pv0hCD+fqJauk7adj+yo/dHZjCp6mtdrDpqNiq6sy+M22MqCvxbHftQ7TlV9r8SmlwvCKfix4fhr2RRSGVoxDl7hLMl6FHWYZ9m/ZLEqvCqCnozpqKWqtpmERbbtIy73XOozyczFPLCFJHiPZusxX7TvtLxSrwvE8R7IYThoABwRVDyndnkW1yyzIua3naUcEoaGsDEYpMZnJmD2mrO2bN9NpNoz7vSsB9iAy4f2Qr603/Hr6sjc/ULD/wB1yu8fjaurMNiqJwCKWtjOQ5DtHINS/wBK6IYlpbOHL1D7ukT0vCa6gw8MNpI5/u2KGynjjqdwl7r20zWGr/ZqPtT2qxjtTLFhpVdXwaQasOLNNDG2Q2Awk+V13ksl2q+0arw/tNVHQPcGCRjNGUrXAUz6CRD323LznBvtaxSn4+HdpI37Q4TUmRTRVJ2zBmWZFDLzB/dy+FcmSco8RPRw4lNXL7PonsNXSYo09JgfZag7QYTVuJHh+ISb5bPRlpG/xESx32rDj/bYKyLsr7VgcNBAUtXgERxQjCDenK1z/U+a857XV1R9mdT7R2D7Q4kXZzFYwljqS/CMDt3wy5eMHIh97LGD9oGLyYrBXy1DnOAcIyHaUgeISXPq5vdHal21Q32dx6PsvWSVrRnUV4s4wyG5CUR+sSYua2+NdrKT7QOyY4h910eG9qMHYfaJaaNx9tjcv2xj6xf0+pYntVT8OpCogO6CULmU3sZh+Ix14VnAeKgMDinln2AcbjaW5+aqr5LRFqKzG6eaKsapneeJxOGSB+h/+Suu0+PVGMU1HisGQz1eftEQNcPGbq2/FtJRaMsI7NifttZPiRf3cED2B+Yn1/StF2TxKk7VU+JP7HHQRYZAVVHHRhvkd9N58+Sl/wCQl/iN9mOz+IUdZFimO+xYJhssBxSccx4swGOW2Frj/pUKHEuz/ZEyjo4KnHp2dxb2wyhhH8jav+YllZaz2qpgqXq7yCQfw5OrqUrtbQtR4lWOdwznORNb0W/9UNX5Lia3tV267UY9CXHxdoAlgaU4KEOCFvK0stX8ljcaFpsCw6QNxuZiZeLwqVjhW4Jhs4O4FNS2vr1ZGQqFiUjR4TRRMYbWGW3PzuSiL2ll2ZLg4DiMj5GNNPDK8fmzi7IuzcMmKHX1ru2zMXAn5fSh7JEEnZ7tXE/N6QDD90o/9yzY1k8Y5RvZpbcPVam43Zbkj277FpJcN7VUGISUwgRNDYV1wlvK0vd9K+xaDtJh9UdLGc41EpN+JAW276S818p9iayip/sx7PPAYBXwVB+0QE1soGxXCZe4mIf0rR/7ST2wSPIYED3NJnaVy1WFThRxS6h45vU+ksdx6GhIowvMBe4C8bt4VCqftSbAZYKunlefVpb894Fd/UvFP/zGnxYoAqJNxsQud/hZvSqqbGGFxyfj3HdcT9K0x9NCK5MZdVOTsk/bdHh9d2zlxfDo3iixIGmmDO4eJ4nH3F1LBNuWlxKoDEsHzd7jhNyb6VmrbSXuYPhR4HU/PYT9OSdEqfD6Uq+tjOWBnshgDrqZPCDe71F3MhCOAYjqauT2ehha6aXL9IiPe5eEVFxKOphODFMTi9lvjIKLDYjvOGL6W8ZdTuqnkr2onDiv3PwEdHLHVy1lYbT4lUgxTELWiA+GMPIBSLkOiV0hADyZ32Dnd1Lo9QraCSiTN3PkoKbOo7Z15t0wwgH8hdaAfe/Ss12WL2rEsZq26ZZ9P/n5Vo32i7rLF4bNMvlIGmpfZ6YXZ2LjO8z2tyzLanelvciPLZ4hYGH+SEi7l0x4Rzy5ZFrBeSajBv8AiXP+5lK/yoNOIL27u4l36lKXJN8ahD09xWpEKVz5W5JdyoRHqR/CJ2WeryOM/wDFaQxuHRZzFZAGTN3tJcfUHVhK8JH4g6960NAV0SzLSBfotDheRCOtqyxPk2yrgntnyQ3P+ZO228t37kBdPJeoeaE/dchcX/miHe3xISG74UAE3xN807Fl3dKGmhOoqAijyEje1lNxrA6ns7iJUVWzDKNpfhvco7ivUvSTW/0MsW5dHc+V3emRLzXRkufm1yCfcP8AdqyQ+5BcxfUujnb+9AwtC5fUlbqkKK3d6UADc93qXWHTVdH+lHdogAWHaiAe/wA2StSEbUAK1Idpa/uRlyScfcigAbmitfPRJu5OjmPwoSAG3zSYelK5GKskKnLhzAWduTp+sFpKg3bvTAen3p+fdbk92igoaEW6hToeTD33Omrn5p2HrF8riFADtcQSVJ/MRSePb0XChLr5/NGJBuzf8qBPk5bdyC61dAWIuTkXpS7uXyRALFa6qxnWyHT/ADLv9I9SG1t3iFLUdGdi8KEAnJveiDbrY6QxvtXQF+THdb6kx0IxeQRZme1ctK7knRjMdGNd4b83dFj0kctbMWSHK5Jx7skrdM8rfhSsrU6OS4f9KQ7nXWF+eiYtRdPf/JE3TkkMb265XIRjPyQOha+STeLNkTRkL6+aIR/wQFDYi6Vr/wAE4Ub9yb4Nzau6VhRy3cWqLTve1d4YZ5M+1krW2uzWphQPh71y5hIs3R2tnkkQt6VIUC1uXel5afyTgDbqzJeLNOyqEX9KFvF/zR6Fb4XRFlcPJSFIkYULSV8F/Sz3bk1V1UtUORm5ALlYJPyTtHkJGbbbQ2pm74UqTZohseSQk/mrEpKAsKEGjlGv4hE8meyzw/vUIvmmnY5RotKXtViNH2cqsDieMqCpmGYxKMSMXb0l3KptcvNOLhFqhJIptz8g3n7040bk+WqTlckMjW25KrFQhF+7vROL5jmhGS3uRcTv03KSjvklcwrlzfmTbltyy70AP9JZJOT25O7j8KDTMsnSEkAd4m71JXPdrmudTZZLr7fqQFCuS1uJsuaC1GO61n6lXtHQuJaWTpMVvN9pJN6EhFu7/BK0PUICtfl1JFI1/K0e5CQ92aVrd6NkTRwi7ulK7q53fNHbpqkQsjYqgbrfNL3dQohFvqS0zHJGwtJAsW0kQyPGJszvaduYpAkQsjZBpIHqfLVIdw96c4bcupK0B5I3HpIEcuWf6kpRu11SKNK3uSsKYBe9L35o9S7kRZDplyT2KqQ3cPLP4k+FLPJAcoRSFAFt55bRTVrXW9StqbtJX0uA1WERSMNHUuJSDl5LGeSdew2xY4t/8jKdurNIScjK993ela1o6ogH3bviWmxjqxXaapOV3e/1JOOzkuh72RsPSRzW70pDmLZP4XXR5l8lxvSjuD7chD15N5pCSJy3aIWFvSyO4hduQrt2WdqXEbPm6RC3fn7kmt9yO4iu0wbvfuRXbcnfa6T5FbkkA7UdxE9uQO27m5LhZlc75kjImuzfai1vF3RuPtSG7bR70TFbn8vNFd1a5IWyz1fajuB2pGU3ja2a6xPaSaGTp1ToltEl813WfWdqBwSe34kY+Jn6kI7rsstEQ7tGfcn3g7SExBaWbfzRzFGR7AtHJA/Tn/BcPqVd4jsjlwC3JK4PK1AxW935k08n+KO6DxIlNYQk2f5UBk3eopTbstEL1DlboyvuRM+2SCLegOTvbco/tD3Fnkg4pehku4ToSxJpAE22oeJaX0qPBNcJM7ITk+ZK9haUTtpCJMhle25Q2rDjhsZu9AVZd3IsmuR8uruStbNMSzMIZ+FYPtZ22eQzpqQ7Yx6zHxLJspui37SdtqbCzKCBuPK3i7hWCxLtNWYlJnLOZj4RztEfyqnnqHqDzd01dpoyybMqvyTParubuSKKQ43zZ9qhgLk+SkxDs0dytdSOjYdlaiSqMKYAvlkNgAfiXudF9uFBiE1H2T7SBLX9koI2p46zaVTSSN1SAfe112wtMl884diD4DQHUM7hVTxuFP7gfQj/ANIqJhOIbrDzsJ9U4kPhn1B217C1HY3FQpJZIqyjnjGooq6D9lUwv0uP/MVn3o+HctL9iPaL/wDMDs5P9nGIyh94xuVXgFVI/RJbuhz8jEf4qnmjkpzlilB4p4jcDjJtwk3UKfcmuD08UMc1ZWlT2llnt9Sd4Nul3SjO8iFsrfiQEL9PhWsMjYSwx+gSFhLVcIW72/Mkedou7popHu0d/pV7GPbJTUt3Pp6mTrUbcnTdLVBcPIVZjUQyDyYS25+lYPNRosKZXez26D05oihcdXB/yqfw4y1Z01xoxLK9Ust+QeEi8NybJmTTwuWmW5TTqIyG1n3epRSmuLN/1KllF2UNFh+3PxFyQ/dOmeTj+5SvbnHu+lEOIHy0IlLyv6GsECAeFtGOqYmw988/NWZ1XEEr8h+llFmmfIjfMVUcjfyIlhh/EgHG4jl/BRnjO6/0qY+7W74kNt3N2T7lHK8exAIXHnlcmi2urGSFh1zUcxDnnchZTLskYd3NkTDdoCItuqFxb6U+4gWLUEht2v1ISzz0yTmm1upI+en7k9kT2hpxMm9SG276k/aA6aJEL56eWipNMXbY0wvuJJ88/wDUjIf1JdRc0WZ9slUeIDGYNUR8UB8QbStWy7P/AHZVAfs0jyylueORt1qwVvhZdCQoSFxNxIX0IXQpsh9OpnrMlHSQmLZcfxMOVoj9SarKqSS2O9jibkIttb4V59/+bH+y81LBjcBVGGzuQvUxtdLGX0969CoKikx6iGswishxSifdxIHuIPqHmy6IyRwTxTgQuM8ZbAbTwqFW8XhkbsVim1mIU9PczbzFsnH0rOVOJSVj5WMI+rNOTMkBPiUkIcOQBngYtIpNwt9Jd35VYUvaxhgKA6h7e4Kx3Kz6Zef6lQT1ADo+ZEyqauZiLNzb3CudnRBs2RYlT1glG07DMP8AdGduf0lydZ+sxSUSMIwtt0u9KoWkuuZtwd4k21FNUSjGPs8jRZf3cjXh/wBWWTm0adtMfOSSbfK53+rNMzlNMYgHV3JyCqjmhzqc6U/ia4H+klfS9i5IaP22SOThMF7kO4RbwkRLK7HVeTOQ0IE19QL3N4VMipzqnGmoAtz8X/uV1h2By1gFwqOQgAOKchdwepTopnhaSOkBoAPa0snVl4rfJJfpEu15INNgIYeAnUyBLOP90L3ZKxpMPPbnmIl6WQQwwQtnGfFMnXSmeS7iGwyB0DkWitQ/ZDdFnDDTRvY53W+5WTWE2cTMPh+lUlAJ1BE8jsxK4imaOGUwNuOHRc/81rqCdlliU1PR0AU0DuUphdNJ4SWalJyfmxIqyoenYM5mvNrntdVE1YRBzcSz6RU8g2TSqgEdNpKHU4gwllnu9Kr6qoe7PiNt567lWTYgYneGRa/qSb1JVzLGoqnK9zK3TQhZVNTXcPWQ2LyUeaskqB/Ee0fSs1jGJPGZAxrJts2WMuKnEI6gfSu05OQFJe3DH4lgZMUKMs2z96uIO0Bx0ZR53C/I/wDkpNtKRaVOOBuZme7utUf26Kuop4JNsr7gu6blRHWBZz5P0oHkkqAFgB7e5Q3RcIX8SuqL788/ypR0M9VMNgOr2mw2MbTne74VYDiFJQtkDMP/ADXLPO/4o9TF08fM2M4N2T4lpSjb8S1tNS0eFiLmwFKPhyWTm7WNYTMe30iqus7XPIOxt3xLgeHPm8nqR6jp8C9iPQ6vtU0IbNtqq6n7ZMTw+CWnjdpfQReFeb1ONVczlmb/AMFCcpKg83e4l0R6DH/NGb9T6hO8TotO0vazEO1FQMtYbFZyEellQqVLQzxjxDC0VHtderjjGC1ieZkyTyy2m+QURckrbe9K1y5bloQPRQhwJZDNhIcrB9SKio58QqYqeCMpZ5jEI442uJycrREVIp8LqagYAaJgGXOwvWS+lv7OHZvsn9l+CVH2g9q8YwsceKAxwDCinYzjmbNimlBui3wsSycqH/6WnZfsPg/9n/sxKGKVdOHbStBhkrh3jRZ6jAI9xl4nWN7SdtMO7Nnw5wqJTma6Yov2sj+Vyy32gdsHxbtNX19HjgVss0ZCZRQFKDkY7uY8/DcqvBftCxDDcYozqIKi2nAYoZakCMqcXLeYirjNwXByOHddzNH2b+16tpanFMRwzsxHLhcUP+9lUymdm12EruTH1ZMpE32sH22wCo7PU2KQ4bLijjFNU4lsFg9JE1zelQ+z3aSPtdiOJUVXhUmKU9ZO9RUXVXs0JkwvbIQtqyqqns/hWCtW0ElNQz4vic4UtLLBIRw0cT9RiHN38NxJRySVmssUG0z0ztDNB9jP2f4NR1oMeJNCxwxCdwVLO+4xIebLy+sxbGPtSmi9ngi4UM9sNIPU5Hbd/lFVXaONi9i7LR1DYlWUZkD1gndEHwB8Aq8wejDAcKneiznOM9Z87fxPgUZMs1GicPS493ORK7JCfarG+0GB1mVBWz0hhAMjdcwW2iS8whkfDcSFqgHGWnk/EjLzZaJpDjrhxemrY/vSmk4vEG60i57s+9bntZ2LwbtViWG9q58SbCMOxOnGoq4BAim4vIuEPxeZadSS8e434j4KzsriFT2kpJ8Dq8PeeixiMggkiju4dW2oW5fwf4SWej+zumwGrNu1eMQ4NY2+jgb2ipL4bW0b8xMtvg/aSrxDB63B+ykZ4T2eo3/GiiktqKxnfc8s3Pl4RyZV321/ZXL2Zipe0GFyU1V2cq8gD2Z91Ib/AN2Y88/iWKmk9ToWNuNoy1Z2mo6MxbCqO+nDbDPXMJnp328s1V1/aSoxA4Alkee073kLddu8u5ansNgtNiXYvE5aiBjJoZxhImz/ABGFiG3yWKOnoik5zRF3iXqTTQtf5F99sEMcfbmoOKNgimgp5WEWttzhB/8AuTv2T4g1D2hcH6J2GJxztEhcrdyY7Z0JyVOG1RyMQz0sYsRPuIW25ouzeEyYP2vgpDaKoza4bXuF8tw/5VTdxoEuTNV0LUuKTwN1RTGL+nQlpe3EkUldUODsQlwybX4BuJU2K5liuKVAHGAPUHnGT7tSLpVv2moZ8WxilCjppJTloYTIYhuu2DuQ/KGkRcTkYuyuCavf+MLCX1/+qr5qdxwuI9LifpLuWooOzb11DR4fW5RexuZWwOJmTv6i5CpdZDTzcKmjoY5YIQEAj4l/f4y5KL/QrSMjhUNXfONJPYJQkE0nSFvkSdosHulikCVuG2d8otcIP8K0OI1EcMWVRZOINsiFrYg/K3UqShqDrJsmd7GuyEekVqrMHM2OEY5HT4dDHKcpzx7dvePif5rSVnaam+74JIpbjHYYE25vf8lgwH2cOaCSoCN8ye4iW16nE1Zrwx4ylGTPZu/mKeqO1R2kMfeHUXcSxtJiVx5N1Z2uoldWSiAWHuFyF9qFJ2PtnpmA4t94U1QAPd+GWYj5q7fs3UR0lHUnVUhRVMZymQTifs4B1PLl0LIfZXhdX2mxAsLw8L6+oC2EbrRuf1F3MphYPhseNB2Mwifj4czmVXiPgxatDcQCX/DG3Qe9x+Jd2PK1wjky4FPz9FXikdd20rImZzouz1M90A8jm9UvzL+SuaDCY6GL8CM+F0EZmRFr8RfmT5bdr5iTbV2O+QRBsyF3utXoxxJe486WVv2rwOHG15ZZ5JiaRoYpZPQDl/BPGW3mqrH6h6fAcRPP+4cW/fotJ8Iyh7pkDsVHbgpS53cSQiV9/mVX2Yh9n7OUAPlcUd38VZF70sS9qHlfuHCyLXzSuQsKLvWpgdb1ZJ+ooainhgnkgkCKbokJtp/SmB8TKVU4tV1lJT0ks7nT042xxl4FnPe1RpHSnZFIdopdPeuerxLvh1WhmAY3Cs1jVHHnm7sJEtQ/JUeNU/EHP0rlzLg6cL5M0Nl/P+SvcHF9r5qhkjtPmwq1wSRylds1xYn7zsyLg0YbkiG59E5GVold0ps8i+FewjyDjeS6klqJKgF722k3iTks0lQZHLIZn6ie5B4F0OlTS8lW61CtZdEfNIE+w3c0hWNW66MnRG21D38kQoCxW7h9LI7RSYbu/ait+e1AwW+ScHyQiLc/EnG5igASFJh2p0uomdD4dqqhWJuaRDc4siEV0R11Trgpf/IdrKGTD5uFKzCWTHte5NOL5KfhuHyYpLIDSAJABF+I9uaiELCsoy+r5ReSP2vA3a25Ifc6O3p9K6I7hdamVCEbibPbqnXHYDsyb79E7pYbfmUDGtdqcp8+MGTeJNNz5J6mjfjD+rqVvwNDji156sOq7dsFvU3UmjkfiFm/f4UiLiPoyii7HS5ZZOOXiSt7s3L96BifLkkxPaTi21CBIdu9XTl6Ujz25d6a4j+V1yEJHHvfag01JTbbWbakWaZGTxl9W1N8T3vd8kEkxpO/Nd4nc6icZxYm01SKS5+/migtk3iOuGVoZ/EovE282+lK7cTO6CuSUBa5o+JuHJ1DKTaPizXGk2oskl8TuRcTXLwko/GHv8upL2gfcpKpkriXCWSV20c+pRPaGzyR8RlSCiRc+7W0Urm73dMe0MV2fSkMjFy6vkgB+4cy8KRE2X9TJjjbs2y3bURSXEOt3mkwDubvRGXv7kw5PcOi5xLn1zSsB5pO9Fd5smHJiH4hQjJcWqOQJN3myV27kmmJhLJcu91qoCYG2nJ/CT2ppybJFUk8NPTg+Q5hft96jkTXZPmpQD93zXLvcmrn5M7JHJw9M92aEVY/tt5Old1KPxmzyS4zbtf5qmOx7iPdkz2kiubMdEwMjZZv0oCmcWybzUgSuI12m3RCUm34VHKZxAvV8KXGu06s1Nlkhy3CXSlxNhZZ3KPxNOe5IprfJIpKyYMm7V/hXQLbooTzMQi6LjbtHRbNUkTeJ+bck5XFzUPjW2v4i96RVFym5FpImCVzImka7JQxmYhK5ENQ2aWzNNYkriCJaJMTd7qG813J0mqC8/yo3kNYyZxLu9LJvUobzbeaXGfJT3JGqxRZMKRh810pPeoXG8WaXG/wU9wrsom3MldprkonE73ZLjXc/wB5JdxjWFEu5tyV2/lyUXjf/CXSm10dHdL7MCS8jXZikMlvfcovtHe2S5xN/wAPzS3GsMSXxP0pPM3ncovG8mXGm3Jbj7MCVxLi7xXXm6dqicbehKouRtIrtY4k1y780ik9+5QvaGFsknqnLy96LmS44yZe3mlxPJQ/aGG73ohqLeb/APoi5lLtEriPlnku8R7tMlEGo2c2RjUXGObo95X/ABD96XEfy+Sje1NnloS49Q3N/wBKn3lp4iVxLi9SQldrcoxVAf8AtS9qbk7I94f8Q/xO9E0mnJ1G9oa1c9oYiS9432iRxPLpSaTyz0Uf2hi16UuN08xVe4X/ABkgy80Q+bqKVQHd1Je0B5Ej3B/xkgpH7nuuRNIxc/6VGGoa3RL2i4u5R7h/8ZjAqnHmnWrHLXqVYxPbcnA6l5zidKyE8qzhjsdKGquK+91XEXxIrn59KWpPdZahXMRf9qf4lw8mtVIFQ4vmzsieoMvG6z7ZqsxbvMHe7CmZqwBiLI2I+5VPELzS96axoh5bDaR7s3fnzThzPyZ9qZ1Xf3rWjK6DuciHxIxmcW5sSaXBzzRQWSOM5dG21CUx5W5oAK25JFFNhCT+boR2lkk3JNVMjw0k8t4xWA5MUnK5BmzM9tu0j0olRU5vd/eEL8vhXm80jyeavMYo7r53rWqpy3yCIWqgNYXsyUC/LJJrvyofETohG5UMdutDJsx81qMB7PhNRz1le7wUVMHFnl+fSA+8lUYVh7kJVZhdEDiICX96fhFTu1naB5KOnwink/Ahfi1JD0yTP/yFtG/Mp8gVVfikmKV8sr7IukIh6QBulhQU0lpiTKB4blIhzK3wptBqek9ku0E+EzYdilHOcFfQTCbEL65eEl7P25xh8YrYMdBmKLGA9qch8Mv9636t35l86YLUFGdme0mtJe1djKpse+zmvpj3VWEzjUh/+Geh/wCUXT8orFJwYQ1xl326JDMYjo7qrebhy6NtFOtWXDpttTSO1ZP8ifNJ33poZHt1THtAF37mS4zCIuHSq1IcuSTHNpptt3J4KjTJ2Ve82meS61U9uT/uU6D7hYhWHG2Wb/xQlUXPnqPnqq0pHkuHW5I5HuVa0LuE16i5+VyXG9+1QCmcm+Sa4z96dBsy09r96TVDbs1VFI+QuhebbzS1F3S2KZiLmhImK4Hfq96q+Mj9o89wooWxOaO0cme0e9Nyj5O6j+0bchd0Q1Gmj2o1JtM6+ZDk73CuGL25Mm5Cu5bS6kw8z3ZaqzJjhZDl4UPTd4hTRyPy96cabZk+5FEWwxJyHu2obrtepNFJcPegGS3TUkaWiXk1JnV3Jsyt5JnjN9KFiuFUkYvKO8RvUuFJrzTL5bdOlF8twqzPuMfu4j5odBLJMXMPeucZsibX6kJE92iH2no48SwCsjkBiMIyICLwk3pXlnZ7tRivZPEY63CK+ooKoH/aQHbd7i82+Feu3DcTOzEL8xJupZzF/s/oMWmnlpKgcOnN7ggkH8L6bu5RKMkXilGXEjTYT9u1F2mpYqbtBTNRVuetdBtil+Jw8Lq9xDLghPSPxac9zSwHcJfmZeB432XxPAX/AN7pyEM7WlHcBfSSc7O9rsU7MzZ0lQ/CLrgNroj+oUlkHl6ZeYnr8lRJJfnt/wAyguLkJauOniUTA+22HdoG4UltBWl/dSl+Eb/CXh/MryfD5IWFqpngH1ZKWzjpx4ZWvGY3ZPaa6F4tmbXEpNJHtlzkazuEm5qVT0r1RiDRfmSRLkRacXhfiRzGF3pa4X+plv8AsSVSLT09Dis2B3hrHZxqE/hOF+V3mKhYF2ZkmsBmbhDzI26W+Jaigo46Vy4YBa25zNtqbgmaxbG+1XbDELYKOpo48LoAC1pcPzlpJH+IubfnWeORpoRYzYgk5FGVy0zzSe0mcE1xdTkLdTfT5KEWD4XNUlLJDLh0pdclCwkBl5lC+n6clK9gOOxVfhUoWcO8S6bX5LsGGnVGMjXkCHEoanBbpqinOsome4a6kzIA+sOYKxwTEo6qmupzaeM2t4sD3CP/AEWqcWZPG/sGmjjhAizbn05blFxKuuPMLB01EWT9ZxYzLJnEmK25UM0kkbk+hCPqV0c4dTXNMWbvc/SqqrquHq77R5apVEm7N+9UVZNOVz5tY3hJRJglbOYjimhfEqn26QbXN3ER9LoKmnkkjzYwvJ+nNVklPUyaPK4j8lj8jsXBYy4xIWju5D8Spq8TKMjckc0cEYa8S5tu1lWnHVTZvrb/AIJahEhnkR5oikch02inXoZy0Bu5EHZ2sqLWdwEeq5LU6ERQqI43zN7kZ4wY9GQqyg7GvIT8SrCIfkotZ2daOQgppnn+LJZuKLUkitkxKcuZuo0kxkWbu6sJsDqIbb433NooMtDKJELu35UJI22s4Enmlc3cF31KRTYac1tjOf7tqsYcBkz3i4iXLTmqJtIpmE5Cyy+Qqwo6OQRzdhEvluWgw3svJIIm8e4d12SvKHsvJTzC52mL+rwoIeRFHh9C5U5XRlryI9oqx/2HpsYp+I0D08o7fwnuu/KtTT4THHrl/K4VcYbSsVRFBDC887voMaFjZzvMeN1/YPE6GYrKeSsp23OcQbrfpWt7MfZ7WVmMUs+GURlQzR2zx1TbQ8O7P1L6S7I/ZXimJFFPUBFQQE3ia47V7N2V+yumw0QeKLjn/wASTd+kUPWPlnRB5Mn0fOvYn+znSUcY1WKVLRYaD3t7Y1giXwre4L9k/YiavI8O7LR9pqjpc4KURicviN9F9Eh2FpKyLh4jTxVAdwShcP6VJxSlejwmekwushwaey2GcYBMQ/Isu6vpHSsDXlnzB2j/ALL8hYlX4pJ2rh7B4JVGMp4fBGFkTsNu2VyFZLEPsP7HkY/c0vab7QarL8SeKYoaYPqlfT9K+jqXsPhntgV/aCrn7ZVgf3lYf4IH8MTaKyxPFo+CVJEAeytyijG0R/gqiKj89u3P2J452dklqKfC5gidyJ4oJuKULeXvVD2NwXEaGc6iIPYqgbg4s8JXizjaVufL6l94Y9hNPXQk0sex9u3wrxvtr9ldTSzHWYdI08B9cBPvb/qtnHjg5dn4Z4BF2DqcNpp56eRpZ5GEXE9pizvzWZrMarKWj9jCrkAYpiHgD6vERea9XrY7qgwvkAR22n6fSvPMY7P0mEzVThRzFKR8UDkfYAfCPesqNYSZW4XDFgswVuJxDUbLwgke4bn8RN/yWm7L9qpe1GO4jQYpIxBX0M0UJZDcBsNwCPl09PxLC11U9dLH+HaHS3xLTdm6Gnwf7uxEjbj+2gDXeIfF+61Q3R0KNllhVZUUdCcdM8YjE3COCJrTk27iL3LnbCunrMApydpj9ppIptsxWDltLb39KoceqpMHxTE4AdhqHmkAzHuG7pFLG8Unk7K9n4mdwKGOaJyF+YObkLf1EsoY+bOly9pvPscxSAuzGI0hxPKUU5G4+TGFuf8ASvNyxCjkMopaTfmWcl1pCrb7OayalixlowlcjgtbhDduu2sun2LpMFAp+0OIhTyk9zYdRuMtS/wn3B+b9KvX3Myc+CZ2qpYKjsN2QxCMmKeyalMcriLI3If8yY7N4Hi2C19FjmIRNQUsJsdtWfCOoH0gD6v+nJO4b2yqI/Z6fBMPajgguGEjbjStn1Pc/J/pUWvpZsQxGWrxSvK8vFIbnK6pKuDNzbY/Vzdmoa+sr6imqcUr55jOOhjfgwxjdtvPc7/SOX1KRUYpj3aKEY3kpsEw5gYAgph4I2f4v+YlS+0R0dwUUbD/AObI1x/+i4U0sgE5mchFzJNKyGzQUhUWDsMEWdebhrLJtBn+lMxX1ADIZ7C5RiyztdiBQw5A7ifTcSiUWLVIzGZyva7JpGbtl1j5R08IB1GW7mmsEkjFpXYGuyVa4yVT3vmWb2opYzpzIM3G30qyK4oVfXSSVBPqI55Na/chGSWQNX2u/iTBjrm7p+lmAjBnZyydBfgtuzwgWJ07SNs1zu9woYaWWuv0fTc2m38ybo6z2OpGVgY8n6SVhDx8UmIOHaDvpGDbRWqVMzNJ2UpamGmqipKiSnGUOFJUwPaVj9QsXxLQPh8BUA0kTPBFFlwiDaURN0kPvuVt2SxgOyPZsQk7OUvaOCpk/EilmeGWN2LRwJlf1NZ9m2PT502KYj2GqD/8JjlO8tOL+kZgu0+oV34GlD3o488ZTn7JGRCuPGITknazEqe0K0cv2peGYfcfi967RyHHIJtmI5kLF6tq3f8A+T+J0c4Y3ST0faagowilqvuWo4oTUZkwmJHtYHFtw3a5iomMfZ32tpe0lnZjs/ieEYTRzGUGNY0AxEUbj4s9jdXNarqVF6HLLp382Yy7bqqTt5DUU/ZYZzgkGlqZxiCUgKw3bdkJd619Vi3Z/svN7LRkPbfHAfX2a4MOpy+M+cn0jkyxH2h4xi/abFsDDGMQKtnOfZADWU9O2bNZFE2jMtcmXZcGWLFT2ZfUsfBpYY9BsARt/KnSH9SRyWll6UbiYxcSx7c7bvCuqPByT5kB0/mS7/hSImL6lPwGoejxWCoB2Yorja5rm0b0qnwQlbIQ7izFdDxLjZ+Jn3LrdWaCRe9c1L4bkYpWsXJAAtzFVWMRtwyzZW/iVdiw3U55LLKuDbF8jFVJNdk6m4FMxVQgypayS0ybPcpvZ6b/AH8Hf1LyYPWR6U17DeDmI+pA/PkjDcxc0nG65e4jxWBc5LokkWWW1EA/mFUAre/pR27ulA27RGOagAhFrcmRiXcgtdGPWgDnfo/5UYjdz2paCX7kYbVZQQbrkf8AqQDluZkTF72JAHeHaOqLw+lIERbUAC3miSSVgdH1Zpa5aOit+SQioAIStuyPmh+XUXhQ9/JERI1HYh5fPcyW5L3Ibn7kCHO9PU24iB91zJn4k7TycOoAm3DnahjQx0l71Kp90w6dKjzDbKbel07SFqTN1WdSTKQ2w3Je/pXBkfky4ROOubqTUcEmHV0Rl3dOfiTF1xZuyGbMm0QCHeJ8SVxXc1FEny0Tlzk/wqUwHrm732pXWtln81HuQsV12b/mRZVEoi0RXPdzUW5rctRROT+arYY7ddzfmu8Tdr0r0v7HewPZ3tcVV/tDjceDAEDmEsoEQ557RWI7XYPFgeKT0kRBLwjIeID3CS8TD6njzdRLpknaL1eu5VFJdblmVqTSOmbvmuDnkLL2bMR3jPyzRlM+132qPciEruaNwHnm96XGctM2Ue7u6SRN1epFl0SmqPS24UPtHVsu/MmBK1dEruW5ADzzXPyuFLjETf4Jq75JdXd+VFkD/tG0W/pQ8bcWv6kwO0e9L+KC6JD1F3miGob6VFfzJFcKqwofGb3/AJl0CeQwjDcRPb/FR1MwYQLFqdzfYB3n8m3IsVEvHKi3EpYxdvwbYm/cyhca4idnTFXN7VUzzu1pGblzTTE//tUjJgSNud36kRzcQutQLnu57XXbjyJVYqJnE9+qTF5vaKijNb/BJ5HzRsTRL6mLW4u5Fdv5/qUeErpBv2j0oGkdyy8QofIUSiL9Pchu6mbaKYaR+9cKTd6vNTRdki60cm8K7ddb8SZKTcWXf4ULzOPeq1DZolCPy3fyRe7NveoYzHyZ7UuI4vrmXxIaDdkkpLfE3NNuW4XTLF0u3NdeTfmpoqySEmpa7c+lK5yUYi25ZdKQE+Rv1IoN2iUHPLO796XEYe/co5Ft+LvRATWFm7Z+pGpSyMkcTbnmlxgIeSiXNn1bVwyDLm6l4y1maJnEDIedyLjMV2qhkVvn/BcKRturkp7ZffaJvEbzSufa+ag8RstruKcGS4et7upLtF/kEh5G3apPI1+T5KPd1a3ElcXk6vtmb6geKbXP8qTzbeSZf4s+aRE1meT+9GqJ78h7jaE657Q+uXiU3Hez8+Bw0Bzy08vtkA1DDBJe4M/cXk6qxJ7e9TBY8iuBLzTQ6Mx2klxHt700W1Ii10Z1trEjvTDeR4y55rhyPcmdURC/eyNUT3ZjnEcbdUuId2T9KbH57kjz7m5c09ULuMcaZxHn1JNNrm77U05e7mld3P3JcD2f7HWm7+pDxnz5umvzOifMhT1QKcg+M+5s3FIpPUaaLNL3u6VRDuSD4jj32onkMR/9U14vqSt3XI1QdyY6UjiWhIuMfcXUmPDuSHpFPVB3JD/EPneh4x26vb5JrxaJep0tUHcmOlM/e7/wRBUPyTXufck3vZGsQ7s0ZobeeqK7pzyQpP1L50+rCfq0QiKXvS2oAQ7UtbdUrXtSfPkgAulLu6kmH3JXIARcl1CI96JAHBH4nSbkkXJdQAtObIiLydD3pCVvNu9ADgjdqzrJdssSPjjRM9oA1zl5ktaEm/Tdd4V5v2nm42MTlpzWUuCZFHiMz3Fr3Wqpm3OptbUHJcDvtI7rclWv1KIoQT/JGBWmLM12rbU03cu65rUDU1ldRUtMdE0EWZs0rVMRORRHlyWVfvVvTE8OCVrWCXGMB3NuEtS2qtaFyEtOlRGimhsctLlLhkjjDPxChaG4cn6k6FLGLDnuUtksm4biBjLkHi5r1r7Ka4Y8enw93tDEqd6e3wu7jt/qXktNHHGA+rPzWt7KYgVDi+G1bPuhnA2/cSqDIfk3MwvHMTO1pBcLj6UHEtVr2nhaHtFiIaCJSXt8j3D/AJlUF1rZR5G5jryXCWW5K5vcmHkt55IuIxPytWjiJZB/iepDxG557XTV27LNEOfmo1L2Y6RdOuaHiPeWT3EmkmzzSoqw3ke3JA8npQltuSLIi5t9KAsRE6H+KJuXeuFyVUTZ1s+eaIfehSbbojUdjn7/AOlK7RN+LJEqoLDu3Dkke4Sy6kAju0dFd59SKCxox4ZZug8KkELFzyTRiw9WSlomxsciuXG96TyNmmDkYS5ql7TGTHRk3IOI1xasKaEk3c2fJOJysfKbcWtxJcR+Wf6VHu8mXRK3uW6SOdtjt2uScEf6k0JI7n71aRkwrbiJCYsRaujJNTCqRI5HVHCBR6HEW0wka4X+oVQ4r2FwnGrpKQ/uuqy0jLdCf/Nlctll3JZ/EspYYTOnH1M8fHlHmGPdjcX7N2vW0jjAfRPG4mBt9TK47JfadifZvhU84NimHN/4Sp7h+AubLeU9ZPSiUYPfAXXEbXAX5XVJinY/B8a3xg+EVWepRtfEX5e5ccsU4eT0Flw5lR6X2VxTsx9oFNw8IqBp8U6joat7Ji90Wej/AOK2VB2XosNYZcRjlpagGtCmsuJ/qLuXybi3ZPFOzsnHcDKAX2VcG4f1dy2/Zv7esehoPurHJpMXoCtDimf+8RN8J9/yJKLRlLBXuie6Yx2kpIaYoKM76rput2fT/wCqr/bqvEoQaRwGz+7FrVSYVDTY8BS4XWRVkQ9cd1tRH9cXP9/JW1NTzUsvEgIJw9B9TfStjl5RK4xyWOZsJMNrDlanSmnjK5we0lFp+LNfIwOIZ27m/ku1E3s+jm93cBd6VBsSqbEhjPOMzgly6he1UuIx4WVWdZTyS4Rimdz1mHbSP6w5GhOsOSTk3/aoM8wSVBMeQl0/NLtxJ7jTLV8UrCE5a2nDFqf/APTsMC0/zwvr+8c1Gp6jD8ajI6OoCce+19w/UL6soUPEp5RkiN4jHkQvkTJ+okp8SmE62mYKruxCk/CmH6ibq/Mp5XgHT8g12BxyQjnPwvIslU1VDRUses/HIf7vK1WlTR4iUJHHUvilL0nJSxsFTF9UXj/Ko/Z7s79/VfAo3HFK8LjeIn4Rg3iuB9fyqbRHbkY3FaU64LKOjkuYrrh8KpJpqfDzEJ4/xxa0969PrezdZiDy0nsRxSwva4FsHq/msl2k7G1NPUWOEJkzfsxt6VNM0jJeJGEr656qXKIDtHRrnuT9NG0dxzmReQ5o5heEyDQS+FA0Zk2b7Q9RLHZnSkh0qx78gBhH5J32xxcsmuUUJLjsAL/i8KtKejeYheV25eFLmQ6SIsM1RXSi7AweRKfTYed2edqmU8IQho23+pOw10UZCFl3xZ8lql/kZN/4iLDYpodQeX9yMOzdEUe+BSPvKmju3xkQ8rntzSo+0BzSi1gWbulP2k1OhQYPFTnsZwH/AIanexxxiIWMIsVyt6GjlxQfwAa5m1HMRJMR0NXNU8CKA5Z2fpFriWiSFbIgRtGOn9SlU1GdVIMUAFPK/IY2uW/7H/YriGLGMmImcELv+zDcf/ovfexf2S0GClZBQWkzDmRBuJE5Qh5Ljhnl8HgvZL7FcXxwhkrM6OB91ue4l712P+x3C8DMOBSMUvVxDFenYZ2VChtOSOMBy0EmVsNZh9HFLxGAiFumLxLgydS37YHq4ukhD3TKag7NxQxFmdtu20GVz94QUICxiIiPK1tyyuIdpJZpuHTNwoh8I96z1fjUl5EZv+Z1koOfk6XOMPibDGO0kczD7NKQj47WttWSrMWuMzd35rPT9omGUc9o9JXKpxLGOGVgPsfc2q6oYtTjyZfs0B4wEJ5s7B5iPiFVeI4oxDnEzjEfq81manGoxcWeRhEvFcodb2gpqU+GE7VA+Mx6R+IV1rGcTzFpWYs4kTPK5F6VAlxgC0lzIXWSxHHJPaTiv3s+hD3rP1/aAxuZpHL9600OV5Au2uB02JGc8bNBVC3UPSf1LB43DBJ7Hw2ennia2QMtrF6h9y0Z9oI5ALinbl71nMWqIqqI8s+I/Ii8SiaQ8c52efdouyMknHnoY344fiyUw+IPWHu9TLK1WJS1h07G7AMTWNbtt1XocOLS4fUwHHuKE74yLu9Q/IkwWJdjsJxH20MMmraiWS8KOQ7Qjf6vK5cUj1oSKjtf2fr8a7XShQU8tZPPDFUPwg26gNz3eWfepkOG9n+z9JBB2kq5cSqI3vfD8MkbYXhA5dzN+XNVPaP7QsW7ROdOxxYTRPs9mo2sC34u91V03sVLTj7O0lRWvzkMrQb8venXBbZtantJX9psNDD6Ojo+zuCC+yjpGcM38zN9TdY+WjgwsiknMqi53FrW2kpkPFqhDiyPLbyEelvyqsxma22B3ch/ypJGV8hVPaQ+HwqONqMMsro33F9RJ2GT8IHzVE0d35fepdNI+fN9qukimTaqo4L5ZosLqJCuzdyEveq6oGSQruG4+LarKjj4NKMj9Xdagh+BnF9oC19xkjwqlAoxkyYi6U3JlWGT59CmQWQxiDZCPzQQ/A1iP4Z5A1pXXc001Q+Wv6iTNXVNJMTM3J7eaFhchz6kCodLKYhbO1SIYeGOfVqosIuJfEKswjkqNAbb0qkUxcHeP8lqeztOcMoWZ3vtZVVJT8QwZ25cyW67MUctHLT4i3TSzxzMOV1+T3W/0q341CK/kW9RG9OAQa3RNa93qUciubJ8iEvCvXftFjwP7TuzH+3nZijjw6viNgxzCInYjhNx2zELcmLL+peRBl3r3Olkp4vB4HVxlDLt+yrqMBjunOinqcNnmCyQ6GZ4rx8iFuaru1hdpMLp4AqMcxDHcDpJBvoaucyJh8W27JaW23/uTUv4jk777+d3iVTwQkTDPNfLwPlT0kdJT1GHR2YTUtfTkLWiQ+IS94+JZCvH2rt7h0btthjv/wAxK5wTHm+z856KtiKs7H4gf40Q7joZPDJF5f8ANtqroo6Co+0uvlwvEWxbDYYfwasY7LxcW8Pc+5crl4gzp185F4NK4tdr4kYVk5UpwOcns/GuYfCRWjuQdRDtbahEnKGDM7hycmH05kS7JeUjhiuGwh5J+nJownN/Rb/FMogkbgnrreKtma82D8SJ8u9cuSue5UZh6Z/D6ULbm+S4UlxZZLok3JACPb3qFiG6EvkpnU3p+pRqweJAazl8S4OpHmeMZxykN3encAqLawM3Sxofxj0UDDZGjqQdurPqXi+JHtfKB6tRfjRD6U6QvaomCycSEXz7ulWFpL2sbtHh5FUyLbr8SJtrbkZx2rgjddnkRLcgWmZZLo5Jd/LanBG3dkygBfwXQ6uSQ9aTX5oKCut5NciAtq7br8LsitYdVYHXtsXUny8KP05ugnyLq5KbgslJT4jAdaDnTi+8RULv9S71eSiePuRcC4ZO3NTJOJSU8lfOdIFlOT7BL0poeebIF23vztTjHSCRUsncbmEJJOTZJWvnzQ2qiAi6EiL8qEiuS/egBXXFz/MiArS9SG5LXc2SLHQ51f8AND8kmLdlk9yRlp6UmWh2sL/eCdhtuYSQ0/RPn3AlMN0MRs/qF00GdsmSkrUTZrnp0+aS5b80AE9u5cYe7P5JW9QpW3clJpRx+ST8l0ht6m70Nr9yLHqK5+eSLp5obX94/UhLb8SLHqERbfhQsVzfCl1DytQEL8tVNj0kWNJi09LrGb2l4UxU1h1h3SPcSj2vbou2783yXKsWGE94r3FrHIV3Uy43TzXLfp/iukNr5M1y3c/0V2zunN9y4RPH0of4kSAhfPJlPkeg7duF0mma4uY/UmxzHXxZLmtqvgWg88jCPek0zWlmmWE8ssnScXVWHbHmmbJJ5LRHViTNr5Z5JcN+buocx9okXP3bknkubJNdQ6Mlbqp3K7QYyPlkzouI9uWaYt287UXDfPUkbi7Ug+IxP8PzUmjJheWR2fYHSodto5PuUxo+HRG7s+9xFiVbieIjcRF1W5Oj05N0rnhzRuQ8Z0BciThQmPdcmrmEupvcnSqHF870nJ/Raxr7Btce50Nve7unBqm72XQkApd+0M/D3Mp3Y+2voFh8k5MLcW7Xdu3KUUdBdm1S5j6bLVICowqzOWKY/C1p9KyeZ/SN10y+2VXDt11JIY7mHVWRVGFE2kcwF81Hk9mu/CeS34kLO39DfTpfZG4L88/5ohp/fuT3DiHoluH5IhGEW3m5D8KrvSJ7CZH4L7UXBe7XvUq6Au5xQ/hkW3+pZ96ZfYgRxp93p0XfZ2t5qYMcHs5PxHGVuUeXNO0lC1UOZzxwC3MidS87Ra6aMmVzU+7PwpNT7e9lezYTTjEbtXxyH3DlbcopUckY55xkPwuoXUtm76NLyV3st3mi9nbk7OpYR8Ryyt/ii4biFz5Wj70PqGH4uMglShcTMH8132Vh7nK5S2FiLNjYUQ5cuI38Ud+Yfi4yENKBcs0Xso59/JWEcMVuZSWjnbt6kMkIR3WSgQvy13JLqJh+JAhDSx7uaXsocs3H96kOTXFrtQvIGXNPvTD8fGRypWHXMkQU9t2r/wAU/wAQLsnf+aXEC3/tR3ph+NiGPZ/jdCMb5ZZqS8jD5ruluedqrvTF+NjIpU5/pQBTyCWTbf3Kbc3ntSGRhcv8ySzSj4JfS4yIdLITalu+SEaeXO1nVjFHxjJo2fRrrU3xG3O3+VX+RMX4mMr/AGeTIs3dL2WTlqp9wrtzDb6vUn+TMn8OBX+xyW6Lo0ctueT+lTyz28rnTjbiyfpR+TMa6OBV+wy+VyXsMvoVl/VqnWJuaj8plfhQKscPl8n9yX3fPcWxW4yNyvuRBbIFudpdTLN9Wyvw8ZUfddRdlw7knwuoG3Ztf3q8AX3PmiYW5OX8lH5sy/wMZQlhdRzsb+IpFhM/utV+xRERNfu+JkrgK3e/NH5sw/t8DP8A3bOJFoufdspZZMtDxAEifMy08S4eQ+fUj82ZX4GMoWwuUiy6fiSLCZc8tCV9paT3v9SQk1uuY+Y/80fmzGuggUg4LJlc8n8k7DgJyW3zvy8lbsUd370UMgCZbHt7viSfWT/iUugxnlt1qK/3prw5In6viWJqdua1JyZCRXJeLcgaHEhFD/lRWe5BQtbkvmll8KTeLXqQAVzdyXuSL9S5ogAkOnNdIfehbMR80AGPU64eREL9KVy6fVzZBBwi4bE+bWsy8oxGq9oqTPuJenYtN7LhVVJ4gjLJeRTZyHo/N7WWMhfyGqyRpCDJ+TfzUMxtImUqqEI6mUAztB7VFItwu6EMTRmVrM1xEraLC24Is7sJ59RKLhg3Ta925XYk0hjbkWb6EpbIGKwTp8Gjjc2POfPaHwqp13fErTFSk9lgbJrXMiu/pVUfuURNbJQQ2xC7bidkwfVkpUJCVOOnJQ5tspOz9Sskcim4Z6vt79FeYVVMIg7PdqKznVybcrTB5GFiz8xS+IHt2O1QVwYdXx/+LpIif5sNhf5VUFIZD6VIpieo7J4NI3gaSL+q7/Uo0o2j6l6EFwcDfNHLmHnmh412nVamZCe4bU0ROPLahsRYBJ7mtRDUMPeq4ptuSQSHtzUmiyMnnN71wpvCzv71GCQ/JERPbr0oL7gZScRyZnTjF55KGUjR99v1IiqGz5taq1HuSxkYkTdyhDUML8l32pu5Ohdwnju5pWt57VECqe3qZOxzOXJRRopIlMNzJELd6a9oezLPchKS7mgvih25ku7qbmo/GAeb/pTZVDE3PairE2ok4iYdExJM2WWSilN5oDmu5bUUZPJ+jplc+X+VR3LW1I8pHQ8Nhb0/Eg5r2EBbsvCiYmIk0Y3PpuRgVo8rVdCbHXFxHuXC2ps5hEeXNAdQ2fK1XZlRIEu50V3l1KL7Ru5JHI/NlaZm0TBku70nk73d1BEteSLidKokkcRrkV2tuSYErU5381cSA7vJL5s6bRXKh0O09VJTlsPaXOMmuF/yqFiXZvAseEnOF8LrH/v6bcBv8Qd35VKuZL6WWGTDDIdeLqJ4vb9FdjnYWehr6etwrHKbjtGG+IzA7rfp+Feg9k+3UtLTcDtI0eIytyrqQLD+G8eTrGmLeVqDpWePBp5dk5c2/wAVR61HiRyQFPT1DVFKer8Ppu+Ie5UeJYg8Z6lxc+SxtFXVFCRy0k7wStuZSKftdh+KVUv3rJHhNS+4JwB/Z3LyIeYfPkiSUOTGNy4LR66W7PNhTDzPIV/ib0qV92zjZIbXU78pQ3AX0k3NXP3DwYAqLLInb9oTW5l8KkNCrpiky3O4/Up8cfEYXPdnyTgVEUcNmX6mUWoxRhEgYWToG9Sa48EM77GzVdXV3tUotUt7SUT3Rz52TB9JtqKhT1hlcTdShHWH3ZW/JFL7JtvwX1T2+x+ljOGchxylFnEJalmCrjb03tof5lRVmPUldTZYZWNT5t+NBOFtQJf81S4rWSSXM7OIDyIVnawgk/8AuA4lviF9y5pSrwbqN+QK4qcaguAJGWfWe0VCCM5jLPO3/FWtHUAUQxyjHUCXhnbc30unaOho5psnqTiLvila3+BLnas6bogUdPaWkbmXUr0Kc44gfguN3p8SvMPwuKnAnibY3MlaSRxjHawOYy8iJaqPBk58mIqap4RLiM9vwqLTRyYhLwo5I6fP+8le1aqswkCCVo8rn/kqekwGeurPZqaIqiXp2sspJmkWmRQoY8NqRc6MpZ/+JVZ25fCLaK7w3DZsYromo6F+P3RxdLL1PsJ9gNXigBLjEkg0zbmponX0F2Q+yOnw0AjpqMIoh9yKS8mqhKfg8E7IfYniGIWy1ptAH/DB9xfmXuvZT7JaTCYRaKmb3yer6l6jhvY+koWHiu12XSrObFKPCYy4Ytc3qWcs7ftidWPpUvdMq8C7GtTgMh7Y29LK/OspKGLKDaXfIXmqKTtVxoijPMQz6ha1UtTjVxEDu2jrncZT8nYpwgvaW2K45IQEwHd8RLK1mLSiYvfcTKFiuJFfmb2j0rM4n2igpQLOS487l048Jy5M37ZqZsSCoueN2inFrnHwmsfi2NXSFm+30rM13a44zvjktNnuZZ/Fe0UlRUFLewBLu5LrjipnBPPt4LyvxxhcvCqqqxy6Io73Im3AstWY40ffcXxOqWqxoy357c/EulI4XkLupxoyMsz/AFeFQJcWaSMgvci6vhVFVVRzXyB0HuZVUWNcGpB9DEXQ2kQk5GkmxQ7L5HcjHa1qqyqgqnlvkYS7rVHrZHqiMWdxHO5lnvvBqOoJsrh7yWUpamsMZNrKguLZE1g9NxKFiYmJDLHIdot05qRHURVgkb9P+VUON4oAkUUbXD07lzs6oIYq7BjNwmtPK5llpKyWOoJ2e08tCFtyOomeQyPPp8KizSHJNruJ2tWNHUmxiWFiIT1/N4U7SDxD16UrX5eadjkeFslRWxP9s9ji27iytG1UJidVKb5/FuT9ZM9+r9yPDSDdm25A0NBS20xSOn8Njbc7v8hRYlM3BGNmYbXR0ddEICFjfmQIlNJHxLA6lXV0jwjwmJ7ne5TDmjpQMtLu73qmmmkmmv73fwoFHySKQnjIm8XpVo2UY3P1CyqgmkHrj/NknqiuujybytQU0RQHiSmeW1TqcX4oszXXOm6WnezRrvErjCsLeaXiPtt5IM2Q5qdxlyBvzK+wujcaawfEpUOD3VBOzXWtk5LQ4PgZyWsTbnR4KjFsidnMBkqJRd2YRMrWW1rJAhhCjg/YQ8yHxEmBhHDw4cD7srXIen8qj68/EvT6bBb7kzz+r6nWPbgSsA7SVP2f9ohx+ii9opzB6fEqHw1VO/Vt8xWg7d9l6LB5qLE8Gn9q7PYrH7RSS55lF6oz94rKl1K87DY9BhJz9lsTsPs9jR2wyn/4Gp8JCXc3/cuyS7b3icMJrLDtyKMtyEhVnj2B1PZvFarD6sLaiA7H10L4hLyVZa2Wb5Lqi79xwtOD1Y1LTx1ERxSRscRtacZeJZf7PaEKeoxeSLMYmkaILvDqS1FRM1PTTyv4IyJ1Q9gR/wDoJTv/AOInclzzV5EdUG+0zR9RKZjFGFDWlAEoTjEAjfH09I3KHFG8jiwM15Pay0vZvsHjHbA56mCOOjw0D/ExCqeyEPzd7+4VpKSi7ZMISmqRmm6eaKMXGj4zgY8SQiYsvC2i2+NYD2b7EzFFLWx45WCwlfH+x/T3/mVjR/2osZwOmCCWLD6/DQjKEKOelDhB8Q5DmuXLnpXA6sfS/U2eav3pNluSfFKbFJ5ZabIbtxiLWixP6fcnB6dF145qa2ODJBwlqN/J0auuzHYvG+2FUMOF0Rzl3yFtAfqJe09nP7KbTU4z47jrD5xYeFxN+Z1z5eqx4fkzpw9Flz/BHz2O1telCUjctNWX2FhX9nnsFQiLPQVFfL66mct35WtWro/sT7CR09k/ZulO7kQnut+peRl9YxQXiz18XouV/Z+aGOjbVyBl32qppIXvF2Z+a/SvtP8A2b/soxQ7KvAjpyNs2lgnL/kS8m7Tf2Ney5HKfZ3GK6LLdw52EwH83NcWLrceZ/o7J+n5MMT5s7NyPZc+eq0F3xLR4/8AYv2g7Dx5nA1fSg/7ek3fqHmsyX8/Svp+nmpQ4Pl+pxyhPlCPc2aHp5dKRdSWvk5LpOM74ea5duzXbe9cAUAHr53JDtfmuf0+FGBeaAHRzJkXydN9X1MjEW71ZQQZCiLLb80CSBMO7qRXaa5oQ3NkiHd+ZAqO7c0h9yK4UQD4tFY0Jx/Sh9yMerXMVy223J1Axu3XP3JD1EiKPRLTMtEDoFyfPJkS7b35oh5qDWKAtt+pIs0TDt7+aXU+RKWaneqHLLcL3JMN0Jv4s0YR3CWRW7F1hthzz79wqHZoqGwFitbNrmS4OttyQ5flRXCsXudK7YPBfy3JzgmOhAu8R+efyTvtV3csm5nTCOMZGnkLm1xeld4LD3OnOM/NDxO935LFuZ1KGIEobtWbu1XPZTIh2OnWkcrsnddufvd1O0zZY8bGfZTt6F32Gfazxv7k+NRJHpnt9SP26QR5vao3yG6xYvsiDh8g5tZuTY0MhcgfXap74lIQkDu1vxMibFHyLOKIrvUz7UrzfoevTogHQmPMHQvRnysU6oxISAW4QBbtco7tyYascSzZ7SdG2QNem/ZH9lfqdnRw0b1EgRgG53tZSGxQ4yzdgLLwkyX3pcd+gvncxZKZvPq9fJUV0u3uJ/avsLiPY2pggxGJgKojaULXu2uqP2f4FPrMWlrjE6icpSFrWInu2ph6xrctO9RheaONd7yXlh00p3j8EXhpcG3uUn2iO3N0gICLJnYSP1LZuZko4P2MW9TZJPHdybd8SlVJBDLk7MP0oBmjSuZahh/ZGKF//wBlIYWzyLcpIVUYvkpsONcOMQcITHqfiRiSzbyfSKSwfbKsadkJQ/lVmeKARmb08JD6ckdHi1PSmUklHDLnyE7rQSc8iXgpLA3VlQUN2um5SKiFxigDPkFyvg7RUZAMR4PSGT7ebi6dmxrDyoKikfC6f2g7RCpve+LIvCphmyfaCXT9O3wzKezuI55pcNy71bhNSR6ywcccukXtUuurMC/FKioqmPePDGpdi0y3XZLTvZLpIy/HwUZ16d+nwrvs72X5bel/hVjLVUhGLx0loNzHNPhiFIEQxnTOYNtYRPuuuVd/JH6JXT4JMpvZ3/MhGnPa2bjcthg2Idlva4jxSgqTp93EGA7T5bbS+pIpsChIWgo+PA3M53e9s1n+Xk/xNfwcH7MeMLiWTv0p2IbqeUPE28Vo2rsM9mKF6KHi33XbulEH3MJsAUzXE1rmRltJax6mX+Jhk6LH9TMmG0hdvP0pwpnLqYAu52sr+vho5Jr4IGiHLQBe60lOweHBCpZzxQLTF7QLncyqXVUr1M4dFGctNzIPIdv/AKJcZ7ea1eK0uF09PQSU0cXCna97TuNmuytMe51FhkwulEwlonqJc9Cv2prqLV6g+hjGdblAVQdmS6FRJdpktHBimHxzZS4VFws+oX3KFUxxTVcskUTDA5aDl0qY57fKCXRwSuMipeaUtGZF7UYkPi87lpsAw/Dq452rGcqgrQhj8LrR4r2bpsLClpMUgjoJagBlj2Na4/UufJ1ShOqOvF6fvDfY84eol3M2V3UkFROWmm5aMKHBI8wkeUpRe20j/wDamjjwsSJvYyuz6uMrWe/EBPporzMoeJIPPNJppOWe1XsMeH1RjGFOYE/ivuUyLCcLkiE5zcJT3Pr0olnUOXEmPSxn4ZlONJkWe1LjSZ6NcS2Q4Tg3AJ4Hfj5/3j3CtBgOCvS0tp5Tlna4iFo2uX0rCXXQgtqOjH6a5z1s8teaTa19yVx83zXr9b2PosWov9zooouGBZykxdWe673Lz6kpcKGaVqs5JQz6YOlPB1sc6dRNOp9Jl07Vy4ZnxkkIizz5J+2psE2ilt+hbPAsJoq6rIIDj4AMRfGr3BZMTp5QY44Yiz14rbbPCXzSy9Zp4Rnh9NjN8yPLHkMm5OJd+iH2gxYm6V6H2roaSE4qj8IpZmcZAgfqJZOkpaYqks2fhAN1snUS6MXULJDejnz+nvFk03KoZDLVnfRrl15pNvNWhUNLGA2Tn8QkHJP02F01QfDae4ls82OKuRyw6PJKesSm9oP33IvaDJ7tSWjPARj1vbd4epdhwkIyF9Nq5H1+CuOTs/tXUN1PgoeJxIwaBpeLl+Jd0/lRez1BDmMb7fEtXDhscYk7uxESdaljhbRrhzXE/U4rhI9LH6Jka5ZjSjnEeTiuERx/lWuejArm4bWugmwmDa/Dt/eqj6lB+URk9EyR8MyjzGOj5o/bHvHe92au6nC4ybRrU3DhIDMLmLWrqXW4mjzpen5YMqhmky5fqT0UzZ5mdo/ErYqWMS/ZsgOhAmJmZrs1H5UX9Gn4jX2Qhmu38SO70rvtTCJHttJSvu8M88m563IAoQFid493hT72OX0T2ZDT1TbdWtR/eEdovoXnoj9hbmzNqgHDw72tuRvi+wcJgfeAbcm7+ld9sfdb5+ScCjCMcsupOjDawswfEyTyY/4opY39kUqz/DyQnXH/APGUz2eMtPJCVKxHyuEkllh+iXib+yEVcZOWto/JCVUZAWrkpp0obswb6Vz2ULRezvWqy4/0Zdmf+RD9skzJmb5aIo6iUeedrelSwp92djdXUnOC+ZeIe9Hdh9Irsv7Z5XxO5K7dmmbtv1JOWnwrSkcykPcTPlmk82vxJppNvxJXMQ8kDsfu3dyLiPcPpUbiNyS4m7N2QRsSeIJFo21K7pyUbidRZrhSOLjmig2JXfr0rvf1KKM3ki41zJalWiVduRNuJRRm2806Enk6VFWh540uq7NcYtvw96MS7tC/egCh7Z1D0+AygLt+KbAvPsKp4KqaLj1Y04363A5LV/aNVMMdPE3m5OsPTE4ne3hZYSJXkuaXDcDKpnasxdyB2uYo4C3F9XcsxMTcQmDOzPROyl1KOJIiUPRSWhzUmlkMZg3PpyUBu5SqQbj596JICZX1RyGEbtsAG/7lDYuMeQJYpmNfOHpe1NU9QdPKMkbsJN7rkkuALQNwWMDjlzRPg88keYOJW+p9yaasMmuI3I3SDGKiH9lI8XxCpQAvh88bXuBW95ZdKmUcLUs9nVc1zETWqAdZPMZPJIZke7c6lUA/jZ+TeaoD1HBagy7NwR37Qmfb6SdPiVzfEo/Z7L/Z0hfvkEmR3ML813Y5ew4JL3ASk43bVG8XPuUoyUWUt23LVVexDFdcnQm7slFuttdJpv0p0VZKOYrckBE5eajkXUzI7nLkSKAR526u5IBK7RGO4ubKQ1OAhm+76U7onWyH39SICcU4YsI8upNHI1uTKyWOjJanYpmEubquucuSfimfl5e5Q+S17S3CZrSybcmDm383Uf2jRNHI92WlvqUKJo8g/dtz/wAy6RWtplu/pTI1Dx83R+0cTnlcqogIpHy13JEXTptTd1zlk9qV3vRQBXNzQlJtLmRIHkbuQcRFEnTK19E0cnVzTnE1zdNmXkmI4JdTOht8+pK5x5ojJ0qA6BWinerW5Rx5ap0M+XUtCJBWuTd31Loi/wBKVvS/USIsyH0qrMWEOX5Uemerpod1rZp188xFlSdGYtUt3kiu/km3979S0NEOD5ZIx6U1c2aMSfa7ckEtBP8AJM8P3J4y700Um7MkFJBwyMJCqXtDQtwjbh3i7eFW4+5HwWroeFn+IPIvUsMiTiOHE7MN2W+0THewswth9YctER3nR1O+E/qB+/4hXr2CfbJhXbSpNquRsBxGdxF4JN1OZfAb9H0kvHO0eDhHOVgOJ94rNywnC+9ebGf8T1XjU4n1fiGC09KJGZyXGLG1tpBk/pLvVQFG4hlwuEHeRbiXiXY/7Usd7Hvw6eoasoCa06Ora8Cb4c9Qf4hXrOE/aVgnbShCkhqPuTER5U1TbYZeQH/3LaMzhy4WhrFBalI8pbx8A2qnmrLg5NtUnFPaKMpAq8wMHtcSWdrapxlKzI4iVSZlCNkWrqjkmLOQxu9+1VoQ1JSm7R8W9/NSjyqCydtvpFT4B9nbTqWCVmt6kOnwWojcHqCeK/KzbsWqHs3TwwjHUT358hJur6VFDGHGnEOGxkHK5trJ2g42JVX4QSVFU/IY1pqkTs2Q6PEq/A5Cjp349Lnvpal7hL6S7ld4RWBjlcMEEFRFO+ZNTE14t9JLadlPsVxTtBJHJWtwon3cIOovqJfQfYL7EaPDQGOOkEf/AJ6lm5KBvHG8nCR4d2Z+yXEccMHqIyig+XNe+/Z19i9NgoBwKJr++Ug6l67g/YvD8Hp+JVsI2+HJO1faahoT4cHT8C5pZnP4noY+njj5mBh3ZOmw+MXlsIvTkp51ARjZT2R/CXesrU9qpJmJ3a0O5Udf2s4bE0kt3itFY6ykdLyRXg1tfXPIZHxGAB53PuuWaxLFAJ8o/wAUvUXhWbk7URTXSSy2EG3hl4lTYj2yp6cyPiMOW5rvEK2hhZzzzIua/HApZijM9rtra6zlV2wYXOw3uDb9YrI9qu1FOJEcc7b2Xn9Z2mmvHOXau6GNI8yed3weg452yqCPSRwEvFmsrV44clxOb7ves1VYw81xySOT9SqjxKSoImZ7f3rY5XNs0NTjHkq2sxSQqcnfMhZ+oVQ4lj1Hg8HHraiwB8PiIvIVg8b+1yomY4sLp2p4i/vZdxl+Xkk5JFRxOfg38lZIVxuLiP8AFQvvDjTcPPbn0l3EvLcG7UYgWNQSS1csvFOw+Ie0s1tRKSOpKS9ytdZPKbdnTyaOuqDhoRYAut5KjCS0ylfaLeH4lZYtiDUeHTzm7XO2grL11c1OwxO7kY2lJ83UTkPGjRzYsFPTX9RuPhWSrsY4xlqw/CLqoxLtFKLhHE7c9blDGQ5N77idYN7Gyx1yWTYo8NwXlb6c1Bqao6oyfwoQFiHPK74kFvDfR7VNmg2cjRjrtTQftOe31JmaZhmNn3J5pgtyyu8lRdBHuIvEgDKQ9H5JueS19H5sipiaznuQVqMVg65s/JOYbkJG5mwjboJJutkYndvF3pinp5JhJ26R5kXSyr6KRYV8gWjm1xF4k3R0/GPLiDFb4j2oOIEJDws5zZtSJtqUpSTTHNUPcReLwqSR2UYilsa6qLO1iF7RUykG4yaQngAGLIYGbqS+8mKOnAYoroRtYha3d5l5qMdRJVG97sP0tagB5o6aoYX4rRF4+I9xJmEeoNhCJ6e9cOleEhFwuRx05yS94XckJFWX2GYS8g5s7W/Na/BsD73z+n1LDUwz0p8I9wvyLxOvYvs57I9sMeEJBoA9lDaMtWFm3/mqcVROPz4CoezoRsLzMEQM11xbc0UlZGJ8OnjsDK15PUtTjH2Z4/GXEfh1X/lxuX/NZKqwupw2Syop5IC+NrV3dLgx/Nu2cfW9Tk+GOFIZL/BDr9SPb1eJCvYifPNnHzTFTSx1VOdPK1wG1r+73qR0oNqKtUODcS4oMQn7VYT7BWb8bwsLAnJ91TD4VU9L/wClRasqmnmgr6H/AO9pHuYfWHiD8yuawqfGKMMVw/LhSj+NH4gPxbVhF6PRnRJdxbmX7X1T0fZvEZG2k8Yh/F8kuyVP7L2Yw5unOO/+OqqftLqLcCp6ds76icRYfktRhtHJ7NRUUQOc9kcQAPVdl0qU/wDlbNK1xL/Zadn4Y5sWgednKCP8WQRfqZk521+2ysxSAqSmAaLDaNmipaOArQib/r71B+0fs/j/ANnOAUVTilBJQBirnFDxDtNsuq4fCvDK/FJZCKNn2Lh6jMnPg9HpsLjDkvcZ7dT1RkAZlr1Zqi9uxPHpgp4uLKRf3cTKPhOE1OOV4UlNGcspv4fD7y9y+jOwn2ZtCFPR0cUex/xqoR68/iXMlfk6ZNY/j5Mr2D7G1mH0ZRSNxayoe4/cPhFfQnYP+z7LXFBWYvLw6fQrMrc1rfs+7E4VgJFPIHtk4vpLI23P0j7l6bTVkFQRPU1DRCzXMI+a58/VzitMZv0vRQm+7mD7PYDR9m6AKCjdwgDkIxsLfqtWqwwfZ2I2PhE/uWcDtFTDCFO0jiL/AN6RXCo2MY1V0MZWVFgZftBfZ81408U83yZ78c2PD8Uegz4hTFDvjhnJtttjCsjjfajCqGnkeQ2pxB/2Yybv0rzXHu3k8g5PIGx/2sbrz3He2UfFPV5c925Xi6FR+Rhl69v4ns8vayiqnvpJ4Z8m0iLZL+nk6qq/tIclPfFUcAs91239y+e6ntRLDveRwi7rX5KtqftKkGE4oqt5Q7o5H3D+Zd6wwgeZk6qUj2zGe2x0cWUVQ0pd4i4/5V5/2kwXB+1l0oPHRYi/Iwa0Tf4hXm0fbaW8gnYyMfU/hUiPtZERDnmPib1CS6ceR437DglKM/miJjGC1OB1hU9XG4F4CHpNvUKhjt0fvWypsSp+11KeHVh3VAtfSy+IX9KyFTTyUdQcUrbge1172DOsy/2eP1HT9v3R8AaldrciDboutmQ8khHbp0/Euo4An3JAN1v0pO/SyQIEx221ss0tSXEY+T7kDBcXuHVFa6Qj5o2G5WAIZj3o25Lltr80QbUCoL06Wo02PUSLu5qWzWEQrXLuSQiV3hdE+1I1SR0t3euD1epJi+S4PJA6OpXbvpSufua5Jy1zyRYUd6n+JduXLe91wRbdkyLHQ7S5+0gzbs9qMB/3Yny3Odv0pgC4drtncKsaqlqKeEJDjcYpn4rF5j6hUWBVsMntJPxfwia3hZdJeq5Ot3IC3Fm3mutkOqY0cfbbzSYl0i7vCuW3KaLTExXJERW5j4kNv8kcfSKWpacgCkfbzFC8h+9O3XP8kJe7JS0i95AERi2jJXSe/knby807FVSwlm1heK4mUNJD3f8AkQmKQbswfVC0khFycR+SuQxbbvooD89HFTqTtNBSl/8AuilPTxZqgM0Uh3ci/gguPbo/5ltY+3TRtk2FUlvyTpdvgt1wqkLw7oxQVSMKIyF3Z/lXeHKNrsBfwW5Dt5H3YJQ/oR03bJqo7GwimYf/AC4+lKxUjB8Ocrvwzt+StsMk9noKqI6NpZZeUpN0LTF2iiqhdgoIxt8QgokmOUdmXskdzP1LGcFkVM2hNwdoxtsvLhkP7k9HmMJfhPflppuWjPFKQh/YMP0ugHEqS8b2O34XZXaIoy7xyk/J7viRNHKT9/1LUhXYZcLHHIX72SOswgmzaCYfzsqsKMq1PJ1Ozl+5FwZM9Gf+C1gyYZI/4cFRb87k7HT0QneMEv0mFyASkY7gy26N/JIo5Sfl+Vbe7D8xN6COxuYje139SdGPD5s7MKjHTQhmPRIPcY3DKeSSuAz6Q3PcmjKSQyPJ9XuW8bA6aSBwilijJ23GUb7fq3IB+z+vrjvp6mkn8xDbappFKUo/ZhX4gt0JAJjrk63sP2X47UCTcCIcvU9qiV3YHGMPIWkoJDu5FFvFTSRdzkY5o3Iu/ciEbSLmrmTC6iEiY4DAvko7w/qLnonwP3kAcshzb83qXSzLvfVlMkhYWHN2Ie5A8IkWjsp9v6Juf7Ixj0vl8NyIZD2+LJOW6/CuMPcnwydp/sKa8ZCfwnvZARXKbMVHJhNPYZ+3gbjJHlsIPCVyhaeW5GsbK7k68ggLiJP6khzzzu3IxILCzdhLuH1JopAEuadRZO819hXOLFlnqnQmKMR9yaaRsicGIhytfapFNT+0Wu7tcVyekWPvTX2NHI8jjltyThzSVFnHlkMBa1rzIrU9wYMrGPf03KOY8MybqR2o/oX5M38ZDt34ZA3fuTR53Z9JfEkElpc2EsrUM1+3Vi/etFjRj3ZjoTOUt+e5/TpqiqsiqJXbcOfmo/EYTLJ9zISmceb9Sh44m0c01wmSgqKiGmlp2O2I3ucR8Smy9pMVmpDgOtlKA2YXDO3l0qmKZtuT3JDN1cxWD6bFL5I3XV54eJGg/wBrsZ9nKL7wkEDj4RCL+BVYTPDdZ42IXUViAgI793cPqSvWkMOOHxQZOrz5K2mPht1ZnH6XUuH2uogldqiYootx3TFpmq9pLe64V0qh5CzyYfpTeLHL6IXUZF/IkxE8Z8RjcXHkWaTi8lz6689VFGou70fGe3m6rtw/RPfyfyY/a4tnm4iTeaeoiejqQnZryHkJbhUJ6oy6jS9ofbvUvFCS1khrqckJXFm1wr7RK3DTzeioKrJrWGeASEfeo9Z2uesrKqpegpoimb9lEFoB8QisvHMfPPvSOS5yXCvTumT2UT0v7t1VU5l42OGRDmzfUSfDGIy5ysH5Llnmk+VyNpmESd2u+FN+m9O/oper9Uv5l4OPDHozN9WSR9oLn1Bi/pzVDc4sTdSV3wPyUr07p14QS9X6ua5ZeljkZc4rvPVL72gLX2dxL4SVI5PcTZbkuJv6H0V/gYjH+5Zy3fEqfLNwK75IgxakFtQe75KkIn+kkDyPz8XpyWn4mMx/OzF8eJUeWbA4/uRRYhSX3O5/Tks/xP0ohktuzT/ExifW5DUBiWGD+0OW7vEQ5ISxLCpCy/G/gs14s8tqTSNdq1yX4WMf52Q0/tmDk2XFqLvkyQV2FRmL51B/Dlas0MzZ8u9IZBuytQuixh+fkZpazHMLkPZSy+ltbVDlxKk8EEg+WqpiJiEWfPagYmy79rql0mNCfWZGW5YlBdrTyfx6UJ4lH/wj9+qq+JuzzROTk2n79Ff4uP8ARn+Vl/ZaRYhHtzicfq6U6ddT2abvpVJ1WszuSXEcu5R+JBspdbkR5pxtO/Jc43/oopF78xQ3P3bVzF7Ez2rdr/ikVQ31CoLl+pK5x2oDYmFVNch9oe1QCkfIVzjIHsyfxvJ7kmqHFVz1DiyTVD97fmQGzLIqp/NFxrtH8KrRmuu5ck6EzC250CsnhI/cpUWQ/wD61UtVN6nFPhUdyDTYtxkf3JDJuVdFM4+PmnQqHLTPmlQ9jFdv6h5MSALtogqGEW9llfP4VN7W1HtGN1DZ3CD23KKMduGiWXUei45GsPiV5ixIeGfenerVJy80WaJWMALkxM/cpOEwnUYhBGDXE5qMRXFmyKKZ6eUJI3cZGe5iV0SW03ZnFKri1j0pBAbkTSymIC+71PzTAYXANPOb10ZSgF3CjAi/q5IAp8QxQ7maao8y3EjOnfDwniM/xZAttDd3+JK6AgPJ3ttQiWu5WMPZuvmAjeB4Iga5znewf5pp6EIyyaVqg/TA1yACpifc4Mym4dC4yk7taKKmEKEBkkOmAT22yncbflZGOKURaHHU4gfgiD8EBL6Wud1Ov2Lyel9nIQLsrPJn0GKjmVpktb9jnY+s7VYXWUeKgGCU9QIlT2wuRBl8Peyvu0/9n3tjgMJ1FPQR45Ri37fDnvJvqDmt8eXHH2yZhkw5PMUeYHJd9KZInz1ZPVNPUUMxRTwSU87bXilBwIfyumuG5Fm7/PaupSicuriAY2iL5XIXjfNOHI3mw5Jo5PemTY9F082XLmFuTJhpLR5sgKQB77i7lLZoPETfUnI6hxIW8Oah+0Xd1tyFpmu1dQLYsZZmIeVqimV2uaaKoufVNHIxGtUxSHbruSdAvPamAIbM+pOOXD0yuQTRIaTqtQFJuLRMDJc+n6UrtqVlfQZFr3IrvU6FcHqTEPXbNrJwy6dfypq60c3S4jtblkgZ1itfkgOS0kn5ID/UhlBkSVzCmCk3ZdIohJskrJkPac2b5oiFuXqTPEt70JSN5p7E0SiG0eaQZZ96ijM8m3N9EbEnZLJQ+a4265NBNb8kuNaWWStNCaJHSke0k1xrhRFJc+ee5UZtDhE5Fll3LrE1ybufmiYtVS8mbVHfl1Irn00XC5ro7X7yVmgnLuckrtUJ55oup+SS5E+QurRkQDw02PVkycYrUmSvaO1OH02MCLTvwqjpGUf9SyXaHsjV0ZfiwMV/RKO5iWpEt2mas8NxyXDSJmaOeI+cU7XMvLz4G/fj8npdL1GP4ZPB43PgsguWnSoZ4fPG+oOveK+bAMWAXkwgaKoz1OmPY/7lTfceERzFIzSSF3Rn0rijLP8AcD1JrB/CZ59hvaDEMNjGmqbqinNtI5Lrg+laGmF8QjviAvoJtyvpcLo5KjjSBxZS8RKZR0bzTDHTwOcpchFriXTCOWfyR5uV4l8WZL2WQeTWkPhVjhGG1eJSjHBBJPK/hDqXrXZv7GaztJNHLWRsIFlnb/qJe+9ivsfosJiAY6SELcttn/zNbtrGc+PHPKfPvY/7B8SxyUJK8CiD0i7f5l9B9ifsPw/A4wFoBu6uW3/1XpuF4DSYaO9h2+HLRSqiuoyjL2eSyVv7on6vpJccszlxE9CHTxj8yLSYTh+AjG84XkTWsMY7RZT/APbCKhhL2alYSFrWI3/0rK1mLcZjzO3d5qjq8ap4euS4n9KhY9/Jv3NPibep7aVNQGUjhYXWPhJZDFMegp5LB358vmspivaaSRyaD8IBbqzWl+zuuwyuw2WoanY8Spjsmkle52z6SHyW/b0RhLLu9SixTtJKQFm76bXH0rRfZzVYNWe1PWwsdfG9wFK9wW/CKw32h5YfihVIZDFVtr7jZZLs/wBrHpcbgAjtGV7H181q0muDnWRqfJv/ALcBDD6mnxynZuFKfs9QMe0QPwH+Zrv0ryDGO0jSNq9w+leldpZDxrA8Xw6U3M5o74yLulDcK8MmzqIwdwf0mXxLXHyjjz8THZq46iIWkdi8lSV9UWVjeFTeMFORcV2t7h715n2o7YVtL2sGC9goYTbYHjB/UnKVCxw3Zt6moeQIHu2kGo59JMsl277SVuBjTwUZiHGZyeTLdoXJXMdZ7UAmz25P0j72WN+0iTiVFAHi4ZF/Us3Pg6IY47ll2qkbEOx9PUu7ERMB/v8AEqvsn2foKqi9tqIzqZLyZgLo0U45ON9notZuCO278yY7J1DQ4ODG+28icVn5ZfMYOiH2mp4qftPRvSxjEB2bRa0epbebgkxNpb8KxHamTiY/RBraICTD+ZSHrpe6R7R5ape0T+KLPEq55qknvayEBP8Ah4VjcUrjqJCd3e53uf3krTFZjhAI83uk3yfLwss/Vkwnkz3KWzXEhgbyP1EpUNYYvY7MmQ2hmuwExFc7XEKk3ZYjM1uv6VHqJDIswdhtTE1U4mX+ZMSzOQ99xIRmlTEQvJLm7qfGNoDcPSoEO3rfknZaq7kzChmjCqrMrhfd6U1TyGRi0bORvyEWuzT9Ph51jcWQ/Z6Uecp9P5fN0L1gQ/h0WYD0vL4z/wCiqhodqaWKhAXqZGlqS3cCN+j6i/5CopyHNaR5CDcox6RXTpTp7uIzifpJS4cPkk3G4cuknQDZGaRxtYGdPwUdZWFmwbfi2ijiheM74j4Zj6U+GIVNKO92PXpLqWbv+JKkhitw2TDTic3Yr9zWpgB3jn0qxrsUDFIcjBwlDl6VAHMhHIeXpQmyiZBkLZaqbh9LPVVIRU8byyk+wfS6DCqOSoMYowcid+ovCvX+xXsnZemOP2alrTmt4kkjbw+gu5dMLowk0jX/AGOfZbhGGzxYnj9TFUVllwUxdIF/1X0fhfaaDDxD2M4QFtrDkxDavnWnxTB6oBA6upoJfVkMof8AVTYSrKe04q0KqLuKmku/p5rOWFTLx5nDlH0LWYxT4hcdXRtKBPqVN4fyqFUdkcEx6n/Dna3xRVIbl5RhnaKohAX4lpNzG+25aeh7dSla0uZeG7NY9mcOYG6zxn80Q+0H2F0VVcdMzwF3FA/+lefY39juN4axHTs1YLeHKw17tg/baMabJmAid7rjdWIdpI6xx4sQe/W5aw6rPj+REul6bMj5ErMPqcNlKOrp5ICbbvZR9t2i+z6vsbheNQZ1MFLPEbaFmK8+x37BcExSUmoJHpTf09Irtx+pRfzODJ6XLziZ832uOqj0+IP2ZrjrI2upZtlXHltHPxr03tJ9h/aHAyIoIvb4h8UTbrVg8VwWvoYpY6igkiMgIbZ43EC+El397HmXtZ5z6fNhfvRkvtXLAMJxfsvJTYo2NxWe0VtJHGQFTvf0Xd+niFaHCu2ksmJz1+AYNHQUpZeyVeJHxTjJuowBrWz8rtFnMB7F0+Hv7TWAFZWl0iW4I/pFaMISzHwj0ssMeKUnbNcuWNapeDEfadNiPaLEsRxHEMRrMUqqZouJPVTEZFf/AIeHpWZ7G9ia/thOfAyipYf21SXS3w5eJ16PR4OOMDjcc4PZVz2MXuYch/yr0XsH9n9NguHBS07Pu37txGXqLyXNkxpM68eb2jHYP7N8PwunBo42AWt/aPvmfzIv9K9nwqnbD6YY5I44hZtscX+pM4P2XpoQieeMDMcrBFuhLEZjmkIGN4hHMXuD9K5Mk6VGuNX7mXIY6BGMcF8p90cTERKbUjX+yVFRUQBSwQwlKYyyCJkzN4R5rKx9vp8LpggjoqaIBbedN+EZ/UXep1L2gpMew2viglYKuSnMXiPqLTkPmuJtqXg9BU4+R2h7TPwSOI2PLwydTKuxHtlxNLGiAeY+FZ8Cp6XDSzMyrCMSYfIWHcsfj3aRqh5Xd2Ex5EOma7Kic7yaot8d7YGRFwjYWfPaKwWK4xMRv+JYXUJZ7VU4n2kiJpAciuyuYcll6/HpJgsbIc9zGpOWUpTLTE8enG4Dk4ufvVHPNxLncrfiVTWYkAjlI9pDy1VbUY9JJCUb5CI8iUAk2aw+0j0NEIGzTib2gWe4C/6KND2mjqAMDOwi5HduZY5sWljhMNCEwycS3ZfJQhme2/N09ToWNHqGAdopKeqgdzd8j0kLwr07HYwxTDafFIustsi+esMxJyCx31zuXsXZTGjrMMCmkd7JG6bvEtMGTt5ELLjU8bQ6I+bohRB1d66I3L6he4+T8HLfzLoR/wDwktRRgVqsQTCiLK5D4kv3bkAFbdc/hRjaSBx0RdKBo7bqlbr6UQ5pCV2qg09oum5kktSfJO2F8KslWNPucRS6rWdkfvTr0559Nqh0bpcDFqVqeeF7smDMl3gycmB/4KeC9WM22uuFyT40s/fEf8ETUsue+I7fkpc0Wsc/0R/qQuOin+xx9+0vSu+xhbnf1KN0X2WQWH3LoFLba0hEOVtuanPSxjpmxIfZbi0z+pLuIvssitH3u/5Uijt81M+7zK253TZUZ7d3NT3U/sfZlH6I/DMh5PahGN1OCll5N05IWo5BPo/kl3UV2ZfohkL93Si2kpj0pk37N+aTUe7N2dNZkHZZButZd0Ur2N8uh02UbjrY/JPuKQPHIYt3c1wi/MnOHu5LrR69ClziZ9uQ0QuXLpFc8W5PFH5s6F6du71JbxK7cgBJhFIZLeSR05i2m4c+pWGG0MUwfigZ+rXaKrYKojw0NRWRkcEBGI7XIVKmGOlhsafhTu2oi939TKQeLezhYDWh0sKqqibiatkjYFH9kssQeOm4bG9qhPJqTJi1/VcnQHTPJYtmqgOUdOVZUxRNJHEJv1SvaKexKGnjmPhu8XkGd+RfUmhIBcXNuTeFBNI0h5+FKwoYue7u5pxrxMnbdcuWsNzs93kgea1UmDJgTVI8nt+l0Pt1aJcy/io8U08nQ9v7k7bOP95/JajSHfbqsX1d/wCKL70q7es7frUMyn7jb+CA5Kgh62UFlz98TjRlFmQykd19/h9KbHGKuN9ksol6hdVEQySSiMkrgBPqS2GF0PZgacGqKnEKiod9SFhEbfTammxJFfD2qxSn1jxCpD96nU32kdoKXoxSUtPGwlcrijo+zdOxG0VVPLnpcwl/Strg1Z2YroSAMGjiPO78SARL9SrUHwefRfaRj8xi51lPaXqhbanR7fYqTZSPQyj8UAr088FwqaxwwelublIUY3Iyo6Yi4c9FTW5W/sG/7U1AjuJHnNJ2gqMQIWekpjLq2wq8DsGGMQjPJTUoCbXfhAQktzg+E+0DOFFTRCMIXOMcLXWqhxD7Sqbs7xKeXDuLW7ha6a0B+rLvSaX2WnfgzU32RuQk8Uhe4bNqpaz7NcUhEj9iIwDmUT3F+lasPtoOMbnp6cbt1ouSsv8A83JBovaXw+IQJ9lzvc/0j5KaQrR5JVdnZ6W5pKeYPqjIVXSUPDHPJ/zMvZB+3gCIYvuuIjfwl6lWYj9qlTNp9x4eER8rmzLmpQnR5NwwESzZNBGxPyuLPTRbqu7TYdUTHJLgdIcpPdcLEJD/AAUKpxTC6iYmCggpSy/aA7oQuKK4JvuumsjiYL21Mh3KuOo4gkJ+f8VaS4tTkOTheHqJk5QYpTUoG74XR1tz3XTs+n9S021M9N+CiYmJ8m/cnRELdTcbfF5qeBNYbPQ047+LeLPcw+XyUSYgLawWjn1ZKe6qL/Hd0hoxYS5t/BNGNvexErCGGjmhJ3ltNv7skQUdMV2Rs5Lnl1S8HZDon5KkLJCylf4mTRx7izy+kVo2wuLg57fzOKcDB49ucjLD8tL5G66ByM1wh9JfwStbxZ2961Bdn7gzCQCu9XpRD2ZkkpJZweMooQvPXcLf/CS/Niar06Rl7Wt0a1K61W9RRxwycPO48rmtbuUWThieTA61Wa/BhLpdSGxXa5OiEWy0Z1K4b8wBvyun4MPjICc3/mn3hLpb4IGzIsmXWG4cnZWw4bSDbve31E7IypaMT53CyX5CL/CkU3Ba7l8k4NPtzsdW4R01uQM1r+JCRRjqzsJLF9UXDoP2VYjuzsSIX8rVYuUd+bZF9LIiFh0dnH6tqj802/txXcMhuyZ0Qi92u0VK2EWjOV3JNkLX6s4q/wAwn+3pfYyIuJa5LrE0bE1rkJJy27XJ7k2cZZ3khdUH4KOEVwatokxa696acjuLLcQodSbPLqW6zGE+ja+I6RbSbX6ULlaKDW3PNxS3W6utVmRi+iyCEt2aK7qQuLkOef8AJFw3t0fcq/IiL8PL+hFJ1JXPySaN+bpFC+1mR+TAf4WX9AlI43JcRxt1RDCZa5pFC5CWu70o/JgL8DL+geKKJ5O/O0h5Jtxe1cttLVJdTAf4GUe4jbdbvNc9o89yjOTCXWy4JAR5A9xPyFX+REy/DmSONaIvk3xJ2LORxy801DSyTSizgYjlqWSsoYeCQsAWrSOSzkljcGeMDI3czomL3pv3P5pwI+915Z1hsOqIhZD3JdOqABePz7lwoWz2snWG7mujlfkgBjgtdnkuHTtzbqUoRbMkTxt396AIXB1zbqQuL+9TRFhIcmSIfJA7IbRvz8k6PLNnThjc6ERdBQhIxbmjikcd+fRuXOC/em60gpaCokPwxukwPPsSqPasRnkLxmRJysm4dPThn4LnUMyuMkWKi41ZA78mYefuXHVs7V4Gik/emu7LNIeSF+pWkWHHG0h5O7COV25OUdR7PUBIwAeXhkbMUwiAnHkqILyTFp64xjcqioHK3hx2xA35WQBStSsR1FZFSj/wot5//PzKvlrpaoOGcrgHpHp/Smyo5B1tvH1DuFQBNqsUiqAyNpqoh6Cnk5flZQhrJ7SAJHjH0x7U7R4XUVzlYG1uZEtbg/ZGKMRkn6fi6UN0QZ3CuzNZixZszRA3M5F6N2P7O0WDkEgRX1n/ABT7vpFSsNjp4Yv94lEYx/uxZaWg7QYfTgI00W8dtxNbcuZycjSzS9nu0GI4TXRODtd02n0uvo/s922p4cNp5WyvcN4xHuEl8oU9ZJiFVsZos/U63WCFLQyickvd4d39SyniUzpxZ3A9/wASrOzXa6PhY7glLXh3HKA3/qbVeedpP7L/AGO7UMUnZzGJ8Bqn3cCp/Fh/6sioMYGZgYTa4eV3StHRUrSOJzyPEX/lttWNzxv2M6Lhm8o+fe1f9mH7QOyolMGGRY9Sju9pwqTi/wBD2uvKqyGfDasqarp5aOpHnFUg4H+l1+iuB4pRUYDGEsgyd8hvcnu0kPZ7thSFS49h9HjMHpqY2Ih+kua1h1uSPzVmU/T8cvg6PzdIuGOvS6a4l2v+ZfXvav8Ask9j+0BFP2Yxmp7PVRN/9pUtxqe74e9v1LxLtr/Zf+0HseMk/wB1BjdE3KpwqRpdvxBz/pXfj6zFPwzzZ9Hlx/R5YRNnptRMTcvEmqyGfDZygq4JaOfpcJ4yAm/imOM/mxLr22OLT9kgi7mdK57viTPGeRd4m1VYiSxNdoh4jk+rpriN3oeJdr4lVgSQIC59KeYmLu/moQl1I2ktfPRTsBMKRvciGRu7cq7q73ToSGL5JgTLuIu9KixyWiTupITMXemmB1y0SXHkbJNl7v3osexw8uSbeS0e73In5obttuW5ZiA4lzkiImv5XLpbmyytRD+4rUWA0xa6J8JH5Z/mQ9PJkTFrm6AOjI/LLqThFtTXvfuRtmQo2AJi8tqdAt2qauu+EV33akqUhUShyRPmmGktLTaSdAnJdGxk0Otn3onjYh06khzzzyRD7kbEpDRDcy706ap8xZNHl3I2FQFyVy4+aLqfmrM9RwCazJn3Lum3kmbu7PvT1HSz1h8OCI5T9Isos0SCua1HS08tZUDFTxlPKXhjZb7sn9i+KY5ZLWi8ED/3Y9RL3jsZ9jNJhcYNHTt7yJllLNCBvjwzn4PDOyv2P4jjVklX+EDv+zH0/Uvdexn2J0FC0WVOBl6i2iP/AFXqNB2bo8JizkcRybpQT48EJcOmy+ol5+TqZz4iejj6WEPdMlUvZeLBYReYGAf6UdXjVPQxDwma31Es5WdrODTHBPOJQG++Mul1jMR7WU5GUdObiPqLwrKGGc/kbvNCC9pq8T7RORE8kjWvz12rOV3aoBusPluXnmLdsLpCBpdw8rR2qmkxo5jvOTd1LrhhSPPlncjbY12ykk/Ed7B8Qj6lmv8AaSSolL8S7zJUlfiUUloHuCTa/wAPvVUeLU1DCWZ2kPqWta+Dnc2/Jo63HuGJZu52+FS+wHa5sJ7YUrSSOMFe/s5/v6C/UvM6rtU9QxZntF9Ldqgy4lLcEkTsJA97F8TJS5HBu7PoT7T867sxiLwt+PS2zNb7upeFBinGEJL7j7tV7hR4oGMUtLJLkIVkDCf7x3L5vrCOjnrIn/aU0jxfwdSvBeTzZ7lQ4x94U1FU674Rz97t1LLv2XjKrnOeotpzMjaOLqUD7OMYPFOyZtId0tLUGH5X1VjWVzRiUk8oxQC2shlaIrPGayp1ZWduKWih7N50dM0HAkYnPqJ89q+d+3kduJwSM37SP/Al7Z2h+0LB6rCK3DaQ3rJZWt4odAa+rvXinbgnJqM38zFv5K5Dh8jS9mKxpKQJHfaYW2+9llO21VxMaEH3WRiP+ZWHYaokkhKmZ7rD6fc6oMdkesxWtnZ2tY7f9KwNEveaZpOH9nvpza3+agYPnDh1OfSJuX+ZSMTk4PYelj032f8AVAELw4PQPk/LX96GRLwQ8bqOJ2nB3e4QBv8ABTMP4clWLGd0A3Gf0t1LP1Zf/V5X96szk9hwsdH4tXut8gb/ALi/ypPyXrwhrE6x6islkfvf+nyVWQvMSdq5Liz9SYDLkkWlQMonw9OkVynyE832p19uvhTGsmvSqRoFKVx5t0oe9Jss/eiteRxYGQAN3k9xKVHDFRnfWRuZ9TQdOf1JR1UeH/sGaWd2t4pN0fShipXIylmO0epyLqdABTVFRikl8j7W6R6QAf8AkkBRwtlFuPvkLu+lBLVbOEDWxen1fUmgFyPIGuQBZU8LFz6vUjqpo7LDNrg9KiR0tTNyiezvtUpsJjszukHLncijJ/7IHGcTc2d7iXeNv0ZiLxXJHGAkTMdw+pcaNrsm3ILWoYC5FnkytMPoZKqYYwyufc5ellFhjMpY4vV6VtcOoWo6O3xd5F1E6EiJSSLjs9htJHDLwJIiOIL3ufcf0q1qS4ICdPGOvO1lR0UkFLUjUMDccOUo7SU+pxaSQ82eIyPmVm5vzLZM52thioxCWn/Hja0xe5wLpNv+S0eCVE9VbUO/CiHmV1qy4xyTSEZyBp4fErZqiokhEGdyta1hHpQiaNMPaaelEgadzH0k1wkpMPbK0hvjOL4onu/pdY4oaggyZt3co7FLCeR5iXetLEekQ9rpCJnhq2H4JGtVrTdvK6lAXN7x9S8zpZGqGFnyHzWwwCOnoR4kZXk/O97h/Sn8hx2N/g/2kHJsNn1W5wTtsAkJgbXD6l4tL2sw+GS2po7xb/gPYSGXtJhhMJ0GI1VPL6KqO4R/Mywlig/J2QySh4Z9X4H9qB07HHJFCUEjbxsu3fD5Lk1R2Xx6jKmrMHhEzdyKcXciH8q+bMM7XYrDYzRDWCTbSgNiIvypjFftOxWMpRORqMBa04rOj6i5rD8evizR9W1xI9V7WfYv2KxysJsOqxwQRheV5as7Bz/wXh3aTsPBgdSbU+Lw14M/92z3K5p8SxiuhCpqMRpafDZN7yy1A2n9INq7pqYo6qYCohkGMOUsu0iL1CK7cTyY/s8/N28nuoruz3Y+phpAlajkOIs8ika0SfNen9luz8sNKb1DwU9S7bCzvt+pZzD6OWQCeSd5BJrtyvwkip4eHGYyjl1KJvYIQS+iZWUeIU8YvFiNHLL32sX9KpK6bGIQHiPHeW5uFuE/3Oli1VHS0+cc8cRl4SF930rOVXaCKow06SrjeW5+mTwF6hyXNR1L2oVTUPaLVO/W09lpios1Y9KQyQGwFnpp0rOVXaqvwkbOI2I0eVo3vcbfSX/colB224MUtb7BFX0QvZJBLmNjv/g6CHJEvG+008dNZxXkPMry8Qrz7Eu0jzXFFeZd5EnO0mPffByuAeywZ3NAL7Rb6u9YGvxTgyWA73fCgypzZbVWLNYZ37wfW5U9XjHEjydu/wAKqqmskmuc370wczZZM9yDoWOiRU1XGIr2UWWRxQHIVqDpZUka6nSJxZcbyzSuckrXEkAPUcjxyiTOvTewVY4mAuewXu3Ly1h33e9el/Z92dxPFqQ6qBhgowe32mfaJv5D5qZLnYg9D2EZZbhRMPVoqTEcHxbDaA6+nkp8Wowa6QqM7jiH4gfVVtB20pKiUWYyEn9S9vF1cH8j5/J0k17jW+H0rsW4snVXBjkUw82UyOojk1Z9q7VlhLwcbxzj5JBcx0uRFu5Ibm7ktFr5MwtB87Uu9COVvxJPmgBwfnzXbrVz552pDkoGmGBa+kkXEe7V9qbt1SbcrHuOXPtddeZ9zugblzTR5yHp0tyUM2g2yRHVGO9nUo8QnK171AEdNWRdXwrJxTOhZGuETCxSpIcuIhHEKjlxHtzUN4/NFa4jyf8AghY4/oO9k/Y6dRIRETm6F5D55uhHku9Pc12SvSJG8g2k35+JTIMUnht3MQ+lQRL5JxiuHVmUSxpmuPLOD4ZaydotljQBf6iUL257+I+V3enQwmq4fFaCO0mu3SCO1McGUS/ZxEQsWdpislggvBtLq8k/LJJY0ZBk0cf1JsMWMee74VJ+7aanhOSprGp5croY+CRjJ/Dkk+Dz11IFS4MMDvY042iPwqexAH1OTzZGLGnLXhtanYMaCMyfhNb6VcD9n8fsMVRPjdDTlKxE0ZHdmP7lUng9JCH4uI25+iMizR+NBlLqsq5Dkx6AoDHhPxc7mK0bfzKEGKPdmcQEL/5UY4XARE7TyGIl/wAEtyKSnwwdGp64i77TER/mhYIpUD6jLN7MX30w2sFOI/VuRDjzXZHADfELCoB+xXnZFUDpsuMdpJuOFpITNsxsFrhz/wAqn8eA/wAmbZpYcUwS8nqPaTFxucRYVV4rj0E02VJQRRRM+hF1F9SqJIXuLL/BDa+feSxh0sYO7N8vW5Jw0ikiZNiUk0YhYw6/lTsOJS0o5bSF921VzDbzf8uSVtrZ6j8Vq6tUce8r2LT7ygtLOG4l2GqppD/EABFVQC1w5u4j32opIwK14zvH4mtWXZRuupl/I0J1GHQx/hZmXyVdV4hDMOyNg81zC5qahnCfiRSkPOOphIwJXlb2op90lJheDGLvbb7Id36nJTHAoGs+pc/9Gf4kRNoneNSWBe7iQ+l+afxfGDxgIA9koaLhcyghsu+paPC+xdX2i7LFUUz4HTjHIIPUyVHBlf3ELq3jMo5GY+pp/amzpp4hs5ibpR9nagi1raSW7lbJarzFextRhYi9TjlCZZXAMEjnmhwfsnPXTE/t8IiO79swEX8UKFA5X9E6g+zHFKqw+LENLZc8kT32kmKbsLUccqerxWmp5xe1oxZzL823RaXBaztDhtP7BSTx1EBPqM7iY/z7locKpa8akJHpKGUe/h0trktC14MpF9jtWTZ/fNIV3iEC5K8D7GcLkseGokLLrE5Nz/SvQxoYoaGKSdihcmuaIepQTvj3nG9r+7qQkmQ20YOH7EWGQeLiMYjnoIxkRWq2pvsjwqnETlrJpS9IZDu+JaEpgjcmve75J2EimHJmP+CdC2ZSxdhcGp4ydwkPN7d0j7f4K1o8HpKEyeipLNLrcyIVaMVPQxCeI4hDQQE37SXq/KPN1FDthgeHzGNNishXbePA1pN9OYpithYlVNhNPFVYhIGHUp7WKVhG76R5rPz9uuz8cpcOvCoId12dokSq8apezGKVJzy9oMTnqD65KneshiWF4GJEQV7nbyva1JNkvT6NT2h7bUWPYaVJJif3cDNk0VG+w/Fcfe6wZdmYqoCko8UppRz1uuG1NPQwTHpUBGGVziBiSm1MlNS4aUNM8ZQZ3ERHcebpap/IXcIUOAtT1IcSpppyDMniE1KqcQaomI55wAWe36R9KpDqGhE/Z2YDkG2Qv+1V5Q3c3/qQSaE6ymkKf2c4RLPZIb7mFdkm4kQG0sY+FiWe4LDo20UIDwTF27vVuFBRaVMMkj3hMxC7eE00FDKIdEdxeIn5Kzwmlhhw8qmoa+/09w/8lExLEpKr8KNxGlDpEdqaiRshmso5YQid5GlD1RdKIRgji/DMxkz0JRgrDjcsrOWuiA6wytzZhL4UqRSyD8tQeYs5uWqUlY93WyjcZyK5uoVw5nIhbT8rKHBFrJQ77Ud3cSb9qe7/AFJcS63S4UuI3eCz7aL70v2J65xHN81c4T2iosPYZKigevL0Edok6pWk4eltw/JDpdrl/BTLp4TVM1x9Xkxu0y8xTtNHUXS0lI1IUj/sx3CLIKDtFPR0st78XiAUTjn5qktbd6UhEOTu35VH4uOKqjV9fllK7LM8Sf2k5Y8rgC1rm3ZeahvWNI+edpF6WQBJw+g3FDw2vIvESfa1IXVN/IfCqtLNtwrpTHJpqI+nNReG13VaSd6WGw2s6rU+z+jVdWr9xJCuPMRd7hH3dKmxY88IgwUlOVn/ABAuu+pVJkcgjq1o+IWXAvszZ/msngvydS6+EPBYVGLS1EpSfhxDndw422pwMWOMQ/Cj0tItnUq72h+Wz36IbnzF82Wb6e1VGy9QgmaCbtNPNSDF7PDEQvc0oNaShHilQTf3fiyIgZQDqHsHl7k0Ujlrm1yhdLX0av1KD+yUMkm52kcSuz2ujGok4t5m5ioRERav1dyG5xLmr/GcjP8AuGMtmrmJyfJxu8I+FRZZHIidjcBfw5qLxHt0Su+lQullEP7hjY8xW6u+fhToZFl81HGTzBdGotbLXRU8GQtdfiHyy5PuyTjC2XO1RfarR0zQ+1ON2in8XIx/3HETRHTq2pCLXavtUR6grcsl32x+Ttao/FyD/ueImWtzbaiIY7NHe7NQfanFrvUiautLI2f+Ch9JkNF6lgJnBCzK90xwQ9fSmPbD3fElLUHzdn1Vro8hL9TwhHDu63LRIcNkqIv2jCDv57kFxyP8Le9SAqDGUmDK1bY+kafuOLN6lCvYR6nB+Hcd+zLUsupWFBRxwgBjHv6mJF7Q+Q5O+qjnUGJ7No9/xLtWFRdnmT6ueSFE2aYrcnzUcpDEtDe4vEmzquJc+dxII5OI/O3pVSTZhHJFI8obJFpyzXP3Ll1y4DpC70rmFBdrydK7bzRYBkTd6V6aeRxf4UjkbmiwH2kf3JXXEmLrrfCSNve7XIAcYknmbPmm+luSASt55WoAfInJJi96jFJubVEBaoLJASXKr7VTcPCCZn3GbCrHiXNk21ZztjI4w04ZbXdyuUPwVH5FDhMfGxSmjYAMjMRtk6XQYuUlZX1U7sGh/wB2238qm9lqeWTEJayMGMaOF5zue3Ien/Uqhyewsndcf8ju+hhJJTaPCzqISnd2ELrR9TrXwQMw07kF79K7wfJ3U8KGWY7I2uIvCKuaXsvwQE6mRri/uxWbkiDOQUMlQeUcbn9KvcMwVqeUJJ8jy3Wer6lPEgpz4EbMAjuTrSN9X70vkNuiwabCqwCjnoDozfonozty+Ig5P/JOBhNbYUlJV0+KAG54ge2bL6H5/lzUGjo5K6UmiC7L+lW0GD8H9rE5F/xBda9uzLuEIK6GSbhymdPOPOOUbS/MKt6SSKMLLIyu5ETK04kdZFwKynp6+AfDUtcQ/SfNkwGA4ZUHnBXyYaeekVW3Fh/W2rfmFQ4NFKSl4JWGVD+0A3EctdR9I/CvTuzNOFOYScdzAv7sty86mw+owmMZJ4GOndtKymfiwl+ZuX5lf4BiDCF0dTaXda+1TQ06fJ6pw6OT8SNmpS7yF9qjQ/aF92vwopWrAB+ome1ebY72iq5JMuLfGTeHaotNil1rSZf5Uu2vs0WXXweyQ/ahJVbGpowP1CamQdqjqrXCa0u6115LBigRxC77rXttF1YU+KPsOA3In5fD+VS8a+i+7JnsNN2orMxyO8R9PUtDhXbapp36zAvULrxOh7SVdLKPEEy18K2GF4xLij7JGAR53NasHhT8msc014Z6bi3+z/biEoO0mAUOKCbdcsLcXX4ua8x7V/2M+yXaQCqOzGKy4DOW7gStxov82a0NGNRHa7yXh3cPpV9TYpPTsOUtpJdvJD/rZvtDJ/2I+Uu2P9lX7Qex7SyR4U2PUse7j4Y/F2/TzXktXS1FDMUFXTy0c47XiqQcCH8rr9Ex7UYhTnm1RID9xC6g49WYV2siKn7S9n8MxyItrySx2y/rbVbQ6nJD5o5Z9LifwZ+ezZ+pcArvpX132h/sr9iO018vZvEanszUFypqp3lhb83NeSdrv7Kf2gdkwKeLD4sco23cfDJOLp8Q811R6nHP7OOfS5I/R5E0jj3XCnQJi5pV1HU4XUHT1lNLSzjteOUHEmTQdPwrqORx1H0rre/cm/H8S51aoEO7l1it0ztzQNl3pF+pAEiPbrm35k5c1vPcozF/gi6rWzQA+UjJsibPPRNXeaXdk+1VqA7daXcuXelNjltYnf8Aii0EulGoDgZl8KPbdqmwHX4SZOXPtUgJh6vCul0i7uubsu9D0trkgA28Oqc4n1JoRu5ruot6rkAPj706G5v+1MNJbzRcS0tFSYEwC96dEmG1Q2mYhF3SKsC7JlpsQ0TL9uWiEi8SivVe9P0VPU4pMMFNEc8peGNk7iKhCV1uSdp4Z6yUY4Iyll7hBrl6V2Q+wXE8WKKTEJPZ4j3OAdX6l752M+xvD8BBgp6OMT/4hbiWU8qgawwzn4Pn3sj9iuJ40QS14eyxF/d271732M+x+jwsAaGjYibxE25en0uA0WDwidQ4aeFRq/txT4fdHTgwC3i81xTzTn8D0IdPCHMydh3ZekwmHiyFGZBzHpJk3Wdqo6UHeAAGzxelYeu7YPVORnJv+e1Z3Fe1DyUpyxyMIg9px+pQsLlzI0lnhFe01ON9rohiKU5byLpufaKwOJ/aJ/vZRNKF3pzWQxrHHroZIwkf33dyxc1ZFS1Lu2d/rJd0MaijycnUOT4PT5saOoAuJI4i+5gJZrF8QOqivB3C1yF9VlZu1VsWd7mTc/iVefaA6gC1tF31EVVpGdyLT244SzN2LcmJsa4xEzNb9KznaHFgEYmvsv3bf8yj0tZdCR59PMlNgolviOKHHGT58lnMdxp5JwlZ9swX/Dn4kVbVHIBN5/F4VnZZONQBrdwZHH8rrKTNEqNL2ewmr7XYsNBRnGBNG8plKdtot4l6Xg/Y/C8LhF6o3xGcOZFtD9P/AHLyP7Pcc+6ftAwiQztilMqcxH0mLj/javX+0/aTC+zd719XFS87IyLeX0ilHnydHhF9HjTk0UMDOAhtARXk/wBpcgYb2gxZ8rONlK3h5qrxv7cuDeGBUxCTbWqan/SKyFX2ire0kvteJ1D1FQfMi6bfCyptfRGpbdlftIreytBiNNTQRGVSbHfK/R+XvWcxvtRiHaKpI66skn8os9jflUDEai6bZkItzUCIjGYTydYbGqVlrTEcfJ7QzXO1c3Go6PxakSJpgyFwjtUHtBNxI6VvK7/ShFJOzmBVxYTiZm3TYX+FwqKGf3ZLMW5zmYbv6v8AUmsTG2pHLxAP+CkVMfDwqij9bkaDUssbkccBoKfPvH/KrGvrIKOggikdhJmbv3cvSqHHpmtpwZ+llAho6iufMGc/iJUjPW1ySKCE8QrL3ztM9S9LKTjOIe2VxmH7INkY+kG2irQYQwfBCkz3y/hB7/UX+lZiaTiH6Vn5LTsQlcRO+5EHWgFHpb33IYwaktRZn5oG5IuolIpqX2jeb8KnbrkVFgUdG9UZMzsIi1xmXSIrs9Q1vAgb8LPq8RpSTPMXAgZwgz0HxF9SvYcNp8Ho4Kmb8esl3BHlti95IJfBU/dZ0sYyT6SnqEA9X5vSlLHIJ8SR9zbRHyVsdQdQfEBgEM/EyR4TV4oeccfzLwoqyNmZ+TcQ6Nd8K0GG4CxU4SmzCT7lBxLA58NtkdntJKjxiSPR89vvT8eQdy8FzUk2GgJm92fIVVV+IS1jhEAOMXeeS7NWSVRC7u5D8TKJUzPIWQNbr0pbExQ7VR0wmMcHLLfIT80dFhr1Rk7M4D3ackNHRvUc2bTmrS56UDZsxJ00gbJUWExRho95Nb0O1y0X+0VXd/8AU6IayAQtDjxkBj6d3eslDiH4mcjNuWhou00sYEBm8oE1rRyMxD/NVaMWmO3RzRjOcD0URPsLO7P6VHKotPIHvH4k0cx1k18puRZaI/u2pkDNojtz6slA0iRDUMTizvbm/iWwpqgBYQ6hy6hWAljlh5s4pyHFKil6JNvwq06KlGz0KSop4QFwdzMvD5Khq6wJJs9blSjjksnWe5/ELLoVjk+fWQqtrMlDUuIqhh1J39SnljR08YxxSOJNuu9Sp6OneqivB2+nNP1IwUcPEN+Fa3ST9ScfAMKpxKWY83d/qTAYtwSvM93pzWfq8Wkk6GtFKlpZaghOc3Ae4S6iU7Fal6faqsvF6S+KVn0ONyEm/MjihxDEJDkrKmaoeR7juMrS+okNHSxi4gG74lo6OjYnFp2kgoh3SDluL/8AaVr/AGQWOB4Hh9PDA7ynPWy8hHopw+L3kt9hsdtgcPY22+TpWIo6oBxf2gwukdrgij2iwq8PtNIMpNIzFHlpb4UNP6Nlya+sxY8PImaSEQy/ZizLP1Pa6SGQsrd3hHaKz9djTVDEY9WSzOK4tIIlkb391vUsabNVUTQ1eNPVTEckrach9Sr8Z7Se0Dk7WG3vWTpsUlp4Skc3/Myo67HnKUjNntJ9PhQ1SMm2y+mxB5r3A97cxLvVbUYlLhsvt9KYDczjNATbJB9JCs/W440fLq/pVJWY1LWNkb2ioKUTQ43XQYkJ1+GDwov7+hzuKB/hLvBZCoqgklubq70dNiE+H1I1ET7ul7ulxfqElGnHhyi4ZWHyRRsojsmRXe9RzSKS4ckFuqpIo6n6DD6jFKuKmp4jnnkMQjAGuJ3QRU5yGLM1xOvb/si7E8OUKyoZglK3Ii8LfCuHresh0eJ5Gen6f0U+vzrGh/sr/Znjjowr+1/aOmwkXfTDaNhmqC+EiusD+a1sHZv7IuzoTwVGDtiJFlwyqasiP9TWsve+xmB4dWQDSVlLFPAYPnGTXCvkX+0t2TDsL2wlw+CR+F1Q6+B9wr5b0n+oI+p9Q8DVNH1Xrf8ATcvS8CzY5Wib2nwP7OMcnCfCqf7pnjmtejCruCb+Ov6Vku0H2kYph9eVHSO1FBS/hR0kTbQFecjId1+b59yscek9oqaepeVpTmgAjte4hJmtyf8ASvt6+j89p7WzW4P9pmIQ4vT1rNGBg3CmAdozC+0rvykpGJ4l2ep5ZaaCgjiI36r9wLzuGTgnd1W7mT1LHLXTFkzmWdxl5N5qdCjRVNZPhNaUccjnF1ARP3K0w/tlJGW9nElnJoTjMWNnIcrQLq2oBHhuToU5RM5QhI9Jw/thHJoZtcrqHFgm714/TyGL5s+5WkGKVEJ5MdoiuzH1Uo+TgydKpfE9YjqI5BuvZPhIxcty86o+0h7RfO1X1FjXELPJx/eu/H1SZxT6VxNRcl4s2VXDiDEPPd8SnhVBII5Ou1ZYs5HjaJGov3Lpc/8AUhCS5Fcxd7LUzoMS05MKQSPH0Owkhu+JJ+nRAKx8ayQR1Zv0ISqDLXQk1qWiWt3cl7S/cO3bbzdhF20tSOZrRZmYfiTRi9uvSkHvz+lSUrQ/DlJseNy+IfClNG0b5X3WoCmPcwbAfwi6TRyE+jOg0Qrtc80Ikj4Mgl0Ok0J3C1j/AMFnZaQP7121trspAjILZNTg5erciEZyLSlj/MyLHoyLdcOWb2rpSSlDY8j8LP8AZ57c/pUpo6j/APR40XsdRJ/4N7u61LYrtsrrWy+nwrl3c+RK3bCa2QrWo5CL4WdE3Z3ESEX9ils6eRKditGU12mj2/vSGYxHLN/4rQxdj8Ukt/8Ap8tr+LIlKDsDikkQP7BJu9yHIfamzKhVSwvsNv4XKSOKVGdzuH/+MVqafsDiEf7XDpDH1DdtTp/Z/i5XcHD3yb3v/wBqnZD7MzH/AHlUbsuG/wBTJfekpDq0dvyW5H7LcbIRkkwojz8MZbv0q0ovsXxCq1PDiiz5cU7UtolLBkPNAxBs90EZaIfamLnBHovaaT7BwGIuOFtviGQdymh9ivZ+GmJ53lKXaTiLiWX9SO5E17Mv2eDFNGV2cLLrVEQ/+HuXu/8A+U/ZuMRHhHc/vdNh9lvZyPpp5i18yTsy7T/Z4X7RHJd/uz/SpdHhtRiR8Onw+oO7wixL3el+znCISvgpCuH1d60dHhMFDGIQ01SBi/hPb+lJzNVj/Z4Vhv2V9oMUjEwwyUQ+I7Vbx/YrjJWPJBkXp4i9tAZ4xyNpgF+REVqGWoelAnnq+EHU/Embco3kbaxieUUf2T18IiDwAZfK5XuD/ZrLJPZK0dKLcyIFqz7WYRC1lTjdMHit4lxfyUf/APMrs0MUryV7mQA9ggz3GXkm2CotcJ7E4dh9pRgMsudtxMrampYKqIXYwsdthjtWID7asApXB6egrpdLnIzERH8qo6j7aosLw2ngoqQePFzlka+7W7aKVbjcoo9RPAQIxykOV2+MUpsH4eh8UxFtBz6V5If2tY7UATPXxgMjZlGGQW/DpyWdD7UsXw+Q6ymMbqe0rzMj5p6syeWP0e9UeD4dUHxa0Hpwj3cKIL5ZvcJdyi4zQ47HSBUQU1H2fwlmIoyGO+Um+p9XdeMD9sXbWaAqv70iw6B2uYyhAb/ozHVdw37Tu1PaqQ4J8drarhhc8eYxD/JGrDuQLTE8NauqiqKjEK2qlfxexESpsTw+OjhEIDrqjTURay1cwzt0dQ0pRs9TLC+vHO5WkX2pARyxz4dT1TwvqIuNv5SW9cHM6Mb901FZq8kkHxGDkX8lXSdmZyLPN5buZZcl6RWfbRhFRhmI0kWBRxVFTAcQSi24CceoV5CUk9lvHK5m03rOxNJLgtv9mfOQxH6EMnZ20dkrFl7lrcb+0Ls9iXZcsPpuzT0WKcFgCujk5G2Wtqj0fabskVNE1Zh1fFVDGAGcU1wkbDuL+KYUjOFRziAB+GIjy/B3fqTZ0JkAO2Q8NhFiELf/AI60VR2i7KZjZHimQ7tzsmoe12DUoEFLNiVMRbntZiFPWIGe+6Z5pcsnMzfXRPU2Gx4fMT1MTGQtpGT3aq5PtZQSaniFaflfGygFi2FTHm08xG/iKNUkhfIgYlXMQ2RhwAbc4xtlmSo5ah+TM5F8lpZcUwuMiHcfhuIGUSfEsOkfLgOQ9xdKgzaKLjXeBvfcuFI/eys3qKAnLKM/4poyo5D1YgH4XSoCKGVpZuicW9e5SoqekK7KpYB/8xk991w2Z+3wF++1MOSv1E+a7rdopR0MEYZhU05ZektyC2nK1hn3Pz2dKvj7CpEf81uXvSYXt+FTRoY7hdpGt+LvQSxgJ7J4zHPq9Kl0VQ1DC8hZdI95LsghaOT/AMkUs0YtY8gl9KG0LB/Ej3f0pBqBFG8j6J0qc7snU2koT4fEiyMC9LqJOQCJZyMFvh81dIz9w22Q9a49giLNk6acg/4l3w5I4oXqGJ4zYsuYosoV3dqiYn5dSau3Cwv3+XJdPaWaIkBEIEHQhct3p8lxyZNGVw6aItFhvNu77ulIJDK7mn8Ow2fEqgY6eNzN/CIrRj2DxGlo/aKmNwDO20mtXDl6vFhajN8sSTM0I96MRYi0ZrlYyjTU4HGw8Uwe1xBVs03gYHARfX1LeGXctI6Q6/CkRdKYci3My53/AOZXZVEgpGz0ZkmK7uUcc/8ASiEt/wAKpMKodu7m2pFJa+ebEmhLd8KQl8SVskO67vSfP96aaR7fUWaVz3J2DQ7tLTP8qVzfw9Kack/S0slRczPaLM+ZI2CtvAdNC0x25/8AqphQtlrl6dyrIyOM8r3tz1t6lKly2tm/qFRtZWjiO08fU7s43clwMoxJ9E0Mz25G3yTRyflTYJfsmtM3e9qYlkEe9R+JcWeSC5y1zSCyQ0wCO3xIRm3aKP1edqIB3Z6rUx9x5q0jkyQ581wdur7k0dQ92TfqXjnrki627VkwUlwpniFdl1J2IeHy3eaAHR8/UjEn79qC7vd7fhQkTD3tb8SADEm5s7JN8kyJfpRlNdqgug+JouakxPmyau2jl1Lv77kAFd1aoh6s2TP5WTzckAOgT3ZNlasl2xmaSsAGzGxlrgHb6lhe0hOWLzhk+3wis5GmP5DvZ0uHQ4vI/wD+ikLfU7iypLrS1yVzRw+z9nq95HsllOKwC8QsqgxtbNcyqzuYorCqBc2cos9beq1arBML+/AIKOSMRbbwyff+lZUxtES6UoaiSnMTjkMDHkQvuVNNoz4vk3+zBTGCWm4RjzMuok5U1gSRFwM5yy6RZZyk7cVchWYiDYjB07+sfpJWVHilJiX4YS8Au6I3tXNo75Ka49pH4ZyFkezzEfCpXsbR26upBU705b47fq70F2pLpSTOd7Frh+KBRgQNHZ5/Ep7Y9ARC7bS9KoAjfvbn4sk9FRuRaut09TJo0X3lBtc87fEQsmKnFKcRJwdy+pVgU7iPPIfSKmUmGhUbNLrtSLxK2yDlBjU8NTnR1EtGRbXIOkh+Ja6DGKaoYWxPDopbsv8AfKF+DMP5eh/0qLheD01GBSceMjy6CBSmKCTSNxLS61Qkpl20TB7Nx1hieD1seI3bvZJX4NQP5X0f8pJgYTjr/Z6mE6Ux5jIFpMgCNh6G3eoVPixYxh4deY1VOHhqXus+kubKXjrwUpJltT0MAsNuRE3iVrTUNPtvzWUhxbDpj/3Kono937Kr/FAvpPm35hdW8NRUQsJnEZRFyki/FD9Q8vzLLU2SNZSUtNbY5uY/F1MrmgmChe4HuL41joay2h9rzf2UTtefqAX+pKHtYFphGBTi21iN7A/6/wBKnUq0j0+jxxx1s2qyiro5tXK0nXlEXaqcpwMHpBiELeENwld8Jf8AtVtD2qghsatB6KU30EjuIvfc2v6hUVRqp2eljT7CcH/S6rqyoahLJ5RI8+nxLNQ9tKalOxqn9bXCX5lCxDtRQYlMRh+18RepOMOfcS2bemxynIrZdtvpdafA+1kdC4vT1Nl3hJ142+ISZ3hJz8WatcHxCHji0jsQl62VS6WDRWPPK+D2bF6fsx26pBg7SYPS1t+3iEA3t+bmvLO1f9ivshj19R2Yx2pwifugnylh/wCqvKSSAbWjc7fr2irb70q6ERkikch+JcnayY37GdLnCf8A2I+Yu2v9kv7Qeyd8tPQRY7Rg13FoZGI/0PqvIMRw2rwuoKCtp5qOcXtcJQICF1+iGHfaQ4kIScQSJuoXuElMxMezXbak4GOYNQYoDtbdUwte30lzVrqMsOJo5n0uKfwZ+bZZWkhb8y+0O1P9jfsf2mE5+zeIVWA1XU0Ev4sX/VeKds/7Jvb/ALIjLPT0DY5Rhu4uHvcVv0c11R6rHPizlydLlhzR461vvRXWtkydr8Nq8JmKnraaalnZ7XCeMhIVF4n5l1/I5B275/lR3N3poZP1LnEYi5IIHSJdHLzQDnzRe5ABsXvR3NZ8SYa3zTg5jqgB0i3D6UJE5Ll3uXR6i1tQARf1JXNdq+5kL9WeaINz6/pQNIKLcWbozJhC3xILmE9dqew/C63GqvgYfRy1kpbWsG4RQUR+I/f+lP0OH1OLTcKiglqpX22g1y9g7E/2da3EDCoxmSwH/wDDR/6iXvvY/wCy3C+z8IBTUkcAs3VYoc0jSONzPn3sH/Z5r8UeKfG5ip4v/wBGi6vzEvobsf8AZTheCwDHQUYQAPMi6iWzgo6PDx7jt9ygYv2sgoQ1ljgAffaudznP4HQsUIfIuKOhwvDYieWRxMGuAhbbn8SYxHtZFSx7XaIX5FnzXl+KfaNFWGUVMV48mPNVcvah6qAqarkY4n5EXUBeoULp2+ZA+ojH4l32q+0AyE2pZ2lNtzrB0HbCXHJjvlcZwz/DLxfSq/GKy2EwjO0xe17e8ViZaj2eo47SOJt6dq7YwSR5sss5vk9Hqe0TQmV/iWexXtVFDpIdw7elY+sxaSoudz/U6ztfVPxC33EpbBXI1uN48ccx8Lola9i+FZSqxSUpSzzIk7hs3tlKPE3FC5CwopKUJISIG3epK2x6pFXNiElpMz8/EXUq6nxT2OpIDe+/1Iq+o4cpMb8lU1BNJKJu/JvCsmy4mhxqoirMKiPW6J371X4diltKQPutdVYYpHJEcbmxBkQ8+9QYaxrC1+SmytS+q8WAbzytLLRUJYs3BlB+l3uVHUVkl4HxDLO8XEn+JNR1Bi+f+ZQ2brETyqJI6gZ4yeI2e5ije3J1DkqJKqrKSokKeUvHK9xEkUzkGa5TiMk2bttUmiVD0IvyyYs1OAjj06UNNDLXEMdJBJOfpjC5FilLPhc3s9TkE4sxOIvdbmgiiLPC8mpP+VXWD9k8QxARNoPZ6d/7yfxflUr7PBCqxWqkOIT4MOhE12T5rdVNZT0cfEqJQiEfFI9qqtiyil7I0mE4RUSyOdROEZExFtFvpFea4qV1RAy3OO9uqSqgnoqe+XitbxfCsRUwvJUcU3YRDkI+JSikNYlGRVIA3e1qm4lTnNU08cTXRRRjuTLVDSSibx3F6l2sqrQsbqdFk8keoIJps3bpU+mqqiqqIogfedogIqpEm5K2wovYwnrc9wNZD9b+L8ooLaO9oqppqzhRndT0zcIff6i/Vcqjh3DmkRbtX2pziNbkG1UCVC4bbdUjK0depDxCv5IWJr8zzIUIocp6fiMUkj2xDzL1fCKdtkrCGOCNxiF9B9KOGN6xxjzYfCA+FlecYMFhEIiYZS3MOX9SCG6IEWFvSvY2XtAtcZf8P/1USoJ87r3O1+ovEpw1AC2huVz3P4syUGpL2iQbGe1m80CTFBUHGxZSWCrXD+0FZTtZFIwjnc9u278qozjk7mUiipam4TyNtfJH/gnRso+0kVdTFFVtHytusWeqRgGY84nt6mIWuF1IGlARHnd3pqoEIbnZ9q0ZCVEWoFh6Gcfqa1Q3E5KgWBtytrmkh0NjJ+ofJXfZvDaT2j2ivw7jwEOXDCbhEXxKUti9qKmmp/Y4iORm+pNVlQ8kRODOS2U2D9lK47IMZqsJlb+6roeMH6gtf+lMy/ZvilURHhVRh2MhloNHVhxX/I9rptNfEKTPP3zIrR3F/lVjQRmJBefyFT67A63CZhCto6mil5fjwEP9SkYZh7VVxk7Wt4hUJcjaNPg9PFww5EWWpZdK0lOXBHIDucvCSylPRvxQYJDAOl7VeVNLGUQNBLIRd93UuhI52mV3afEIyB4DCM/O3basTLM5OVjW3LbzdnY6hy4jvf6lAk7H3AbhLb9TKJJlJGXCRxbJ3TzVFojk7XCp82BxUJEEs2/ut71HDDY7OJI72+j/ANyKoGgArpRbOLK7pu9KjVFZLVELGb1EvS3uThwlUS8OMbAbc/pZNe3R8D2eipzDN7TqpOo29I+TKGTQoh9nML3Yp/6WVhQQyVBlmb2k9zl5qvp47uWdy2WA0IQwRaPc5a6K1GgbLClhenpw0tLLRP1edkDM5Fm1z3dJOnzjCSo06WTZyBxiM9gE+nwrYwvkKg4sMt7M5G+1i9ym1mcNTnOx39Ta7RVXLi2htA73DyIW8SqsU7RVEb8PiXGY2ncsnI6YQZf1mOQRwlm7EZch8lkq2uYpeLK5gJbtj8lU1VdINrdWajFVfh5yncPdqoczXQexjGOIGTHcKzc9ccmwD2ocQquNMTse1Qrru/8A9VldgoUI5tS1TfUX+KIx2id7Fd4fSmpS7mfqQjUGUt2TPtFOQ/jAUfi6gTCQZi+bO4rUAtelHHCUkmTM5EiYd+bZq8wijYTGR87vUpk9UQ3zRadmsDCnlGWfrbl7l67gOMmIRNHlcH9S8q+8Ap9HPd1JmbttJSnlEf5s14PVdK+s9sj6H03r4dA9j6eb7TKfs/RhK9bGBcmEzty+pfMP2wduj+0DtlUYhe5xCzRAXqy71msYxyoxScjllIx8Ik6q1j6b6Jh6LI8y8no+q/1Dn9RxrC1SF7kbSOI5JI4qcpNXe0XX0rPkAIYZKiQY4xczN7WEV6f2d+zsKGIJ8RcilK0vZh6R+rzUH7OqzCMJcnqon9vMrQqS1EG/5fUvRfaI5ORsf0uu3Djg1cjy+pzTuolDW4DFMWeTe7TpVDXdk7iIwdxL/Mt0YtkXqTBxt/1WssEWcsc8onm1T2fnp9MlA9nkjlyytXqEtK3J2uFVdZgMFRc7bSXLPCdSzWY2ETHdoralkcfG4o5sJkp7tE0EZxmWedqypxNW9i5grLgufP0qZDXSCw87VSRFby2qZDVebXLaEzJwL+nrG5ZuKs4pGIR33fCs1HMxCpsMnxuu7HlOOeIvhL33CnAHiFYyrIahy77lKaq4Or5j8QrrTRyuFFiFO1mTm30pcFrbc/ypinrGm+oU+3Tl0k60EAUfvuXOH7042ZPazt6U97OefNrUFURihe3PxLrZ+9SQpX3agpEOCyzNsOPX4kDorteWb/xTl0j25O6uoOxdbNyeMbfjG5TIfs9xCZ7I+GRZetLgrWRl+NOI6SOi9ony/autg/2V43CAmdO9r/mRB9leOTMLR4fUHd6QWbaL0mY4aqoHRpHuTo4lW3ZjOX8V6Rhf9n/tHiBDfTvTiWXXtV5S/wBmfFJNTq6cf3qe5A0hhys8po8axQTvjnMS9Qur6g7SY7HMJtUuVu60twuvUaX+zPWietfS8ukc1bN/Z7q6cR/3+AP3OsHlgdccGT+R59Qdqu0FVYzvAPxcG5bzs9UYxUAEcsEMtz77GISWlwH7Fww0hOet4pemILVb1knZzsfJZifaKDDjJuiSa4x/K2qxeZPwdUML+TFTYGElMUkkEsRu9rxS+Xq0UiPBzLocwFmWI7Qf2iOy/Z8ygwuCv7Rm3jKbhRfzHNZmo/tVVpHZTYBS08HTaUjmX6tqxSmzdyxrg9rDs+8lrXybtOpk03Y1iuskMD7iJ7yXgGJ/2lu0dVEYU8cNHc/XFGxH/NZ6v+3TtbiFHLTSYjUDFIQk5A9hlk2Q7m7laxzM3mx/o+j8Q7K0dhSVmLxRCIXFraNrfCsziXaTspg8IvHXzTiLtmIR3Zr5kqMarai455JJC9RmRKN94VG3N3K1/ES20/2cjyp+EfQ1Z9rnZCliJwpsTrZxfYHDGIX+olkq37bqmolOOCgpcNizK0uGUp/mK5eTPXSW5O76+K9NS1gXFnt/OmTtZ6KX2vYzfOf3nIBiJcPhwDa/1KrqPtU7SzBrico5+nasQNdGRFq6XtAE2d5/xQK2X9b2yxeuLOetqJcmt3SOq/72lJxvbP6nVdxm7mMv3pb8iMKSW0vFkl7ibNLTUMdVFFJJidNTme545PCos2Hywyi0tfTgBPaxX3f0rOlDIT5vFKP5HQcF9ubS3fExLTgOS7qKGpIswqoJR8JcRNUw08IVEla7yizMwDTSWk7v/wAlV27dXISdGA7hzz/ggmiY0lJwif8A3oJc+nNnEkw0jyNl+IOfNAYvzdn3e7ak0bjrrblbyTTM9WSKmZ6wg4888tgZBd4PcPuTRC4kYRHIQk1vpuH4k04uLjvu+IUuJJHc3Ee121tfqFURqOlTzxiVmY57XETa12TH4kLjrZe3hdIya7LkItogIWvJnZkBQZyS32Z9PvUyDhTQkUtfHTy5/sijMv8AAVW3ML8//au8TiZPrd6kFUSTqnEtJWK5uoWTXtBkOpbk3baxZs9yC4B87kE0P+0P5uSHiPnrkigp2K7N3D/UjKjubPNx08vEsHmhHg6I9POa2GOI+7JLiHzTvse7K91x6NxbQ93zS/Ih+x/j5P0NFJcukT+5Saejtlyk3Dlc4kmyILS4ce7uWMupS4RpDpW+ZDPhy6UmzJxbxIwE8szZhJSIpmjHSNi/cksz8mjwIjlG4uWb7s0hzvysYU7aZOT5OX7k7FTvnrnyW3dojsJvhDVPG3FG9rhyT5yDGETxs6dGnMQ0C0n6lDlJykPLMR7kseTd0GTC4IU1RcAx2fNNcb0RtzSeMy8077HIQZuzj4ls8kYmEcM2NCT5912Xkg3iWqkNTyCGjdW1SHowj5vesn1EUbrppSIURHGWhuOfpe1IozkLVTfY45O/u8TpqKO0u8RVRzQmZy6WcBUUJSSZuDGPerMIYxiNwa279SYi/DHTJQ6qqkE7A26ea6lNHFKEl8h88o2yz3dSYORrVFKSQnLN9vqzQCMhPk2dyl5CVGTH7WIuWRd67awogo5MtVIGFh7nIVi5o6YYnIZikkpzzikcCy6hdWuI9rsTxaalkORoipwGJhia0Sy7yHvdRBhbIXfb+5GFPs0XHPHiyT3muUdCwtcEUJp4yMwNxv67dtyC1yIs36uanjR7tciFEdGGS3jligeCdWQamunriF5ycyABBiy8LJgZLh5KeVDr+0bmuewv4nZbKcTneKf6IIk//tRNnn381I9lkF+d3mnPZTz53Kt4i7UyJuJc4e1TRozEbskmoz5IU0HZmRBj26JDCchsAbi9Oal/d5+p0vu0xkF26u9RLIki44Zt8jlJHDCGUgM5k2t3SpfGARHLL3WqIcMmRNndahAZLxZ2e1YLMdPZ5GKkragndrfE5ZLjFt1dWE1DxrSZu7UkA4a5Fkz2rVZIfZnLDkIZ/Nlwh2dymlh7+73omw/ar72NGfYy/orhh26v/NEMPkrBsPe/kxfCnBw9rxC3d1clH5GMpdLkKko37kfB6c2Vm+GuI5MCMMPbLPpVLqcY/wAPIzw4s883dNyluytSYvegLO7V1wnSGJMJd/vToE+1M3bdXR3XPq36UAG+fNJy99yBibP4k7pu5IAEcy6dqdEe7PagDrzz7k73aZoAXh9wobrfhSEnLki8fxIj5AIcua74dq5btS18kASA3Rc1lO0dUY15tG7ATMOZCy1MZbSWNxzOTEKo36XO1rVz5TTH5Koykk6zck23TkpkUbCfcSYljeNr2dt3hWFnYR5pGItE047k+49WiTDaxM/US0TFR2jjujnk0tAEzd3srSOl4fZ+oqMn3yBExfzVddpy6UJjfBfYV2wr6GIYDkapp/8AhTsxir7DcWwqum/EeSju8Jbg/UsMO61TKYXuscFlLjktPbhm8rZHoXzaIeAbbDje8XRwzNIQ55EXwuqPB5KqjMvZ5LBJrTHqEv3LQYiUQ0A1NRHHS5NaEkW3iv8ASph1POhnPpeN0dDaRM+ZJqTEODIIA1xdwiyVHVU2JMUcUrcUW/ZltzQGRx3MEdxN6torv/8AThQXtVWR3MbiheukhufiPxfhdMNG8lrzyPb/AMOPaKkUpMJbGYf3KeS+CZD2ixAo8n6BbxNaRKVHjEUg5Sg5SF4V2GlGa18r/hy6UbYbSQlxJTYfgJUQ2r4HqfEI/C4l9SnUONVmFz+0YfUSUsojbdGagUGBy4lJlRUcs/iuy2iKt4cDipbWrJ45TZ/2AbrfzckNo1XBHCsqKyUr5Dlve+wdoM/na2ma1OC9mavEAnlkk9lghjc3DK6WTLwgPmqtqr2cLABoh+HqUWbGmhm4hnJxRfqUaWJTQ/QY81VPLBGD4dY+sRf/AHdvx59H5R/Mn4q6OlaRqaJgIn1MriN/qJ1GqO1UOLcKPFYo8Rii6OO28PpPmydbDaesAnwzEWEu6kxLp/LK3+oUJV8htX4C+9jy63MvUSkU+ISlqz7i9Lqqnhlw8h+8KeSiLPqk3RF9JtorKjKWOEWjYBve4JB3D+pU6YK0XdFjEsJCBx8m+laGixQcxvjuJ1nsOhgmGyoKQy9XSrqkGOnbMN5Z6EXUyxuRqka3CKqWomybMf8AKtFHHViBM7sQ94ifUsDFilvPaXqJWVLj08OgSPb3KLZqmagxlG5+HaXxJ3D8SlhqReSByBvFeoWG4xJiQ2WMR9NoupUs1N+zlMIPqdPiXyKo2VD2itHQ7Tfdz3K3pu3EsJaG4W+9ecQjHCF8ZsQ+rO5RavEqrillkA/K5YvpoZDVZsmPwej41H2X7YRnBj+DUmI385CjtNviEmXlPaX+yL2O7TEU/Z7FKjCJ3/up94fqUocUnkKyQ3H/APDUulx46UivN7m9PUo7GTH8JEucMnzR4F22/sn9vOx4nPBSR43RDu4tC95W/TzXktTh9ThsxRVdPLTmz2uMoWr9AcF+0Kso7XCRyEfUrevquy/byA4MfwamrCIbXkILT/Umupy4/mrIfSYp/B0fnMGWXNl391q+yu1X9j/sh2kE5ezmLy4RUPuaKp3h+pl4j2z/ALLPbzsexyx4Z980Qtc09CbS7fp5/wBK6YdVjn9nJPpMuP6PI7be9ExNkSdraGow+YoKmCWmlF9Y5QcbU00bkRe5dK9xy6iYmtzRbrdMl3hsL5epWeDdm8R7QVYU+H0UlQTlbtbQVQalcO3dltU3CsHr+0VWMGHU0lQbv4G/zL2nsf8A2dXmcJceke1//DRPb+ol7l2e7D4Z2fphgpqcYIh5ADKHJIpY2zwXsT/ZvqK4oqjHJWt0L2aB/wDMS9/7K9gcM7L0gxUcUUAZdIs1yvONT0bcO9ovh8Sq8Sx4KMhye13/ADXLJtz8HSoxhyaGmkioWJ2ijMH5jI3UoGKY9HSwHJHnwh8Oe5YPEu1xiJGcg04523E6zdT2i4Nzxz3jKLi5E9wqliM3nX0aHHe2FXUBlAZxXbV5Vi3bR6GuOOpY5yZ9ZM1bVvaaDkx3l0uvN8ehcq6U3O3X8uS6o+1Hn5JuReQdtAKs4eTAHcWSk1/aLTafNYOpmp6cBze823IaDFo65zBpWubwqXIIpmllxY5OKd9xDu/cs7W405GWSfjqPZ5Rd8rc7X+Sx+PVB09WUYPZFcW5ZSnRqomooJmmASN7SJQK4gKUrmcfCs/g2JScYomdyEdzESuXE6gy0uEWWaexpQVHiElDMXivbcKt6jFAHDb5GaISbSMWWNnqragMvC5KLiWMSVBiGb2tttSUtSasaxTFCKoJ36Ta5iUCWqMoj3tc4ONqqMVqnkqdH6drKVSC5Qjm9xZKGzoUaVjdDURxmDcNxJ26s+pEU1p6GyCGlkvFndrAuyTBi0cuTPdqpLatimzmksy6X6kMo26OpIyPbn4VGqS8n7vCgtMCMTqJgjDqN7WXpGEfZzFR2/eknHNm/ZRvaP6lgezkLzdocNANxPOA2/mXtnaTGMPwmpl9rqI4iZ32Z3F+lVQ2NUtDBQ04x08YwB6Y2tzXl3baZ5O0VU2fpH+lep0NQGKUcFTFnwptwXem5ePdppHk7QVr+HiEP8FJK88mt+zGltpsRnfbeYA37s3Vb9plU/3rBBntCNa37O8PePs1FJZumkMrv5LDdvhebtJWHdcIOIN+4VafBTXuM4G0tOpOyzOVuvJNcMyucWT4UMhZO/eooeyGhktIXbahlkeR/iUk8NYRzeT+SH2dh0Iri+FIBhurRlPxEmhhgpI3Yhia4y9Rv1f9qmYJh5lJLUOF0VIF+7z8I/xRj2fra66QIJTJ3uIhbzUucTZY5vwigcdEPStWHYPF5oSeOnYRZ+ozEf8AFCH2c4gNrz1FFTj8U4l/gmppjeOSMsOZXfCptHh51g7Ga1n6iWlh7EwQt/vGKUv0x3f9qvqLBaOnw6UmxGkKUX/DgyLd+ZPbklxZmaahajhGSz4W+pVdeUklSZHnd8SusVqJOOLTswgG0Bj6RFVVeVxCzg9q1ZzryQQJ9raCkA8YybLd80B5XC6Kny4mrOQqS3RZUlK+53drmfRTxJoWz0IvhJVsWchWRs5KXITxw2cNhlZaUcwhrN+rbU1MXGlzf91qZIjHTPnzSCPiOLO+7PVSzSh2EXEtXVgeNTwwjTxHcPyVxTdmXIAkd2G4LnHJQa/srJZeBt6n05K6pcCtFDNUSVEpOb7u9PhJLG1wSOPlqjlo+C5A+ZH6U00bxlm+dorK2P2l9hX2gdoMJEI4sTmkph5xSveD/lfRWf8AtxBih54hg1GUvdPTM9OQ/o0/pWOcXkLYL3dwq57OdlazGq8IsuHFnvIu4VSbC6NVh9ZhUwCEVbUQVLOW2cBMP5aq+oMNrKgyeBoawR/4R2l+l1Pw7sDglCIg/Elnb+8J+paOmp6bDX/3aNyMW8S6UiFkMRWcWnkznpzARe3cCqcXxhoTsgyEzfbGLrY9qe3FTDdSQRCIP4ibcyydRjwEJSVtPTSkzaySRtd+plm5pFcSXtMfX+0TTEcrfK1+SVBhtTiEMsvH4FFB+0nlPYPuH1P7lKq+02HVVSUbQSDTi1tw7iz/AOirsarI8SeIIpf93i2xxdAh+VZWLSQFXUR4hbBEzwUobtz7jLzJBbcAsG0PV6lDKOSFyZxcsvEO4VY0tO8lh1JuAZ6CXUStcjotcLodgG7MJO62mGUsUcIvld5kT7blnsLwuSbcYGAFyD1LUwU7wxiDd3hVo5pDI/g3npzUWqqAqBJrG96lzdRaWCqapErxyd+f5VcjLH5Gamq4MVkTPd07lTbI+LJLuL/UrySRt+bXllpcyz+JSPCJB1Fkudo7lIiTZSB7Q5/hZ2t9SocTruM+TZCptSUtQBHHFtHa5Kpmhkzz4Tllz0WTLTsiGTJo5GLVlImpTkfNgtRjhZzRBYLkXeq4L2RX3PuSYXtVrHgcmVxA/wASR0rw6tHbl6kWOyt4L96dp4WIx4hWRdRF5/SiORicXyv+pCcxyWs7uQjyEn5KrJHykjjMmiB+Bn1G250f3o8Y/hbVDXP3oSTCg5qqSTmbqO5PIneHu9KXDcuW5XUReBsI7u9OhCxaeJSoMPkkPNmU8aNqVhY9xO3hUMW5VcEB1cdqdhj4hD6U9NS8TzElpexuDh7QNRI4EMfKMvPzUf8AobF52K7FhVCNXWRsMTaxxeI/iL3L0WGjw6MAaTDxA8+qIyFVlNXBJa4BYTeMXVxh1Yc3VlKKakQT4cBwfEIsoqipopfia8FGqOwuJxsJwcGqH/yztL9LredjhwqunBnimp5QAuJe7FEa9DosFwkpxNpHiAX3DE/+VarLOBLwY5+T5krKGejIgqKeSAs/7xlFOEC1B19g1fZ3CKikyil9t03xSjut+pZGo+yXs9jDm70UlKXTcG1bLq/8kYS6P/BnzJPT3DyVZU4eEhZ5W5r6RxX+zXLIF+GYmBh6Z2/6LBY39iPajC2N5KDjiPipnuzVd3HMjs5YfR43Jh7xvp+pDENpZOtXX9n62hIo56aUMuYkyppaPVx6VDj/AIhcvsZDMX5spUO7vtUYBeN81MpiuLuFaw8kyJQSPboz6J8JOJzTYi1xJdK7VZzOmSoy4eviUkK7Zq77VWGV3fbmgeZ7eapZNRdpMuwrGLvtTo1jt3n8NqoQqHHvTo1ziSfcDsmjhxKMbeJHMRfDapsOOU8f93N+VhWSDFHu70vvTzN0bFLHRvKftNSFazhMI/JSKbt5h9HPmMcxkD6Lzn7wuPR1FOZt2ZuQpPIaLGfQWAf2hsPwkxaswQ68P/xLSW4p/wC1B2QyiaPs5W05s3/Ha1fIgzOPQ7rozP5rB1LybxlKB9XY7/aewquhsw7D5aOU+css25ZOn+3QKfEeMVTMQPzjE7v0r594j5ZO65xPkqTgvoHObPe/tD+3qTtZR0FPhEtTho0s3F4oyWm+3Ldb9Sruw/2xYrgeMBiFdi89UOVpwTzkYmPxZrxbiWl3/Si0Lv3Kbj+iXu3bZ9T0H9pyKskKetA4s+UED2iG50eI/bR2Gxa96/B5Kgz3ORMJE6+WOI425ZpwZn8rUtIGjy5P2fRFR20+yqsmE27PSwBbaVxkO78pKPN2o+y4mPLAKn3FHI//ADJeCDWPbz2/Jd+8DuVewh5Jnuc+KfZhJCRx4diYy9wXt/3LFYrVUMxk1E3Ag7hLqWGHEJB8vcn/ALynK12DnyFWmiHNvyW8kZj/AHl7IISeO52Ntvqa5VbVlRd+zu/ci9ulHWxxt8SdmJo6GuoxAGqqSOTXUhZTeNgVRq9OwF8lkIaxpBzkZ/d4U+dVBxMgzK38qPaXZrafDcHqj0ja3L6VqMI+y+jx6O+kgklHaJELeL9S8tCoYny8I+9a/s52bx3HAvw9p+EbjujNxuJS6Lg+TeR/2f3kDPgTa+61Oj/Z7l4eecsQfWVy2nYX7L8YwsAkxjHK+V8v/tIp3tH3ETr1Gnpzp4RFj2tyue4lyvI14PQx4ov5I+eB/s91PFyY6kvJSof7OMhalUSh58RfQlsuQvqQdN3qVTjXabBuzdv3pitNRZs34ckm8vyqe7M2/Hxnip/2bYxchKtuH4mJFP8A2dTquFfWST8OOwPDaP6V6B2r+3Ds32VeKNgqsWlmjvhGka2Ix+slQN/acwClooDrKKYag2K+CJ87Cbp/Un/yEtYE6ZlZP7Osu2MKmQhDOwSfpL9KqO0X2GvgdPE+IVsVOJ2jGMs1pP8AlU/Hv7WmJkBBg2HU1LndlJPmZD/6ryHG+21Z2kqhrK+pknqu+SR7iWsVO/cc2SWJfEtK/szhVCZB7a0ub27DuVWeE0G4m9oMW5kLdKqpsWktLhGA6eIE1UY5U1FINOfDtbxC2RLfhHJdlo1HQEQgDTkXValPhdHTiVlQxl6Re5VNNiU8MoSRmQGHiHqQATVEmQA9yCX5J70dN4JT156JsqWCPXiGRZpkSCnEgPrXfaAK5yZ7knaDhhHwpC33Fm+7XvRRU8Qte8b+7VO09QG0Iwfi913StHT4SdVSnVyGIl47mtsXn9R1Esfk9Xo+jefxyVlLhMtccTMDhftZOzYPwz4YVF+W3lanajEJxMo45Hy9XqUVpvN+peTJzm7s9hRxY1rRJ/2brC5RkY+oU2fZ+ojHUGG31J2mmqZHJ4Jaj03RO6nhg+MYg9mdQQl4TO5cGTN2n7meph6TvQuCKCbDz9xE3vTLUbjboy0U3YXGYdZKOUfDd0j/ADSp+yNXSlfOcYeQkdy68fWYpLhnFL03NfMCkGhktybK7qTgYawvz2+kVq6LsrV1DC8dhj81Ml7OhS2tLPGBCXruWM+ujF1Z3Y/RMk1dGVhw+AQ1bcnRpaeO338tFsG7F1AjnkxgW5tUy3ZOeQiaNto87e5cn9wi/wCZ6n9izQj7YGQnjAnyjByH6U0GGuXINpLX0/Zs5iII34p+kSU2j7I1AylfHYOficblb9ShjXkzx/0/mzPwYYcLblkiPC5L82e0fktviWB1NLTSytEwBG1zkSoZdxDkbatr8Kheo9xWh5PRPx56tFSVGw6abVHmhYrrGe4Vrw7OycICd9xbmtTT9nWqNmpHn05KcfWxv3MMvo+WvZAxr0rk3K3zR+yhb3rVD2TchLIJFGm7Kz35RRyXL0IddgulI8yfo/VpXoUHBAtGZNFShdy+FXn+zNfbm8LiPyQ/ctSJZOD3fNdsethL4yPLyem5Iv3wKp8PCPuZD7LGN2i0NF2bqKgBMmcbnt3Mnx7LyjNkbd/ksZeoY15mdUPR800moGaGje7ocfpT4ULEWrsK29H2dawWAMz9JOim7Jvdm8T3ZeElwS9Yx3Vnq4/6ezOO1GJ+63K1x3fEi9nijAmYXIlsouzc2djAZD8k9/srpubqWT9Vx/bNv7BkfgxkNLBJrnz8KfHD6Yi1f9S1L9lbQJ3Hbn5Lh9mQjItbv9Ky/uMW+Gar0TJDykZM6OkEibP82S49DBdmDMY960Q9n24xMztoifA2Ehz7mt5rRdcv8iX6Q39IzXscQsXNcKhiJxyG3L3LUfcocmZvqFOxYbBGOgtc7J/3GhR9FtmSejjJhzd7fkkFGAhn1E7rZewxbms5LP452gfBcSpaSjpIawyC44ybcy0x9dkyuoEZvS8WCO+RkI6UIYiOU3tBrntWemrJKysLh5hE/i9StMSHH8cK8KPgRiFtojaJK5wbsXBRxxVE7kdRlvi8Akuv8pYoXOXJ5v8AbpZ8lYVwZWjoamoPI5HDquLvyViOCtGYneU+XJboaEBAHaC0stdEEtCFpZxNy3aWrhfqbZ6UfQv8mZUMPb0c/SjOhYXybv56LVNS8NruBt+JJ6eQbcorfqZYv1FnYvRIpGU4MWebs4kT+SbCNpLswu8tFrPZXJyco7rn10TYUpkxPw2G1/JP85sj+0RTM4FHqP4b7U+NDba5hqr4I3EsmBLhuT6s5edyX5ky16TjKE6NxEn4fJIacxHOy7TxK+Oj4gFlmQogw0ycWy2+pH5pX9pT+MT5Otfm73Jr966ZfmTX1L7A/LRzxJ3iKOxI2kt1ZADrSb9GdGOQjm72l6UyJWln4k3c1yAJIlcT5o7tPd6lHErbviTrE5Wtnz5IAdAm56jcnXLeo11pEzvubkiu3IAfHl8Lpd6bHMR9RJNyzyuJAEqIWv1ba/NZvtDRvT1k4a2k9zfJ1oRK23J9ysi7NxdpsKlnilH7xpA3wE/WHhIfNcWd6qzr6aO7pHmMY26P6U1LG92i0MuByRlkcbgTOgHB3Eed37lx91eTs7UjOWvnkiaFyLYzuS0Y4SYiJcNKPD3je9wtzT78RLDKyNWUJ0/ZmiBzf8acz4XyFhuVa2HyEXJbmqwWprqTDYwichijfd8yV/gn2Y4jiRM0VHJP9IOuaXWKK8nox6LJkfCPN6PBzkIWYP5LRYd2ZlmYbIDPXpyXo03Zvs52RpOJjOJ0tPOJ2+xwPxprvpbl+ZZrFvtU9nA4OzdH93AW32upZimt+EeTLKMs3UP2LgvJhwdLH/kfP6OVGE0PY+lCfE7Sqna4KMX3n9XkyxOK4tLi1SUsuQiO0Ih6QH0io9TUS1FQUs8pzzm9znI9xOmvDczr18HTLFzLyeF1HVd72x4QIk4lm20m5WqxDtBWiwhJK84j/wAXcX6lWoy3d67zg+JoaLGqSqcRnbgH3XbgV6NLHGN7A3uIXuEl56/JWOFY9W4LJfSTMI5axmAmD/ULoKNzT0dZXSgDHwAN8gt6f1LV0XZmkoQA6imlxGeVx4YzvYBF9PN1m8C+16nhAY6zCIYD6faqQLib8r8v3LVx4pRYwHHpsQiqjNtBjPf+nmyxaZdoax3EMQo5joqwDoCB7HpsrBH4dFUETE2WivAKohOw348RPrHKF4/pdKHs62KDK8FNJQGO7i/+HFviz5J+CGtzOSFaQuUhjb4UxVi8zZs93mplbh9RDATgDVAAfXE94fUqGfEqiMyudhHp2stLJSoYqah45Ssdi+EUVHjDxvllaShlJdJm7sN3qRU8bFMLubW56pm9m5wHtdUR7De8CbWORrhf8rq0gjwuuqM6bjYNVHzko8uERfFE+iy+GzHaObAY91vUyuoqoIwK8PzJNJk9yjQf/VcPYjkpIsXpx/8AE4d12/FEWv6U/h+MUWIbKaouMX1gk2Sj9QvqqmlxSKnMcp5bvTGpFfjWHYg3DxXDo6yUeiWM7TAfrbVYPH+i45DRxSSczC2MeZKJU9oqOlM2AJDNtt3hVFTVlTDF/ude8sHdS4lu/TK2v6lV1tZwSzq4pKLPxS9BfSbaEpiv8inP9Gjl7VTyOPDl4HxD1J2k7VVsOhm8oP8A8UbhWUiyJhNt4PyKN1KEXmcbHIRZaOMWQpSPRsL7bUVgsDzU1Q3O17gJaD78euhG94iF/EC8qpqN8hyG4via1WmHSHSmLuZ259MbrKv0bKbPSYKynkax2cSz8O5TYhYuvhlb062ksYPaqTgjHJHFYz3cSMLD/UpdNXU9RCMkdeF/TwJGtJvzLO5I1s9DpqGMQAzy5dI7lKDKN72drviZYamxiejHN3e3+l1cU2PRzB+JI4j6Qa7+pKrK2NdFiR04Z8S31aq2wrtccb3UlaUuXO3NYZqqiIiklcqgbemV7QH8rIi7SRQhZoI5XMMeQrCWFTLjlcPs3+M0eAdtoOH2g7PUeIk7W8U42GUfzNqvH+1H9mHsRiUpnhdXW4Sf/D2mIq3g7WRzTE7SmJ9yCoxaprCIIOLKQ7nt3Eqx4pY3wycmWGTyjJ4T/Zr7L4PPxMUxksRybSKy0f8AMtxQDg/Z+nGkwykhgiDxA1u1Z2XFmkMvaGKe1reEW3copVUZGVjy0oP4c7xXXzI4rSNgHagPaRaOE5/DxBbaKdxDtA4xgwG13wndosbHWT0cZR8f2oX3NHF0j/6qLUyYiIfh0UwjLytBy2rRJIhyfiJfVmNHHqcloNyIn6Vm8U7UOQm8bsWv7Q32rJY/2gGhnOOrao9o6eHK1tv5VkMS7RSSbzdxAeQitkzlbkaXtJizV1McfFIpbrmJZ+hx6enAo524olytfaKzNT2k4mrlt+aqajHnk0B3R3ET22/cbKoxZycsjZiP0qurMWeoC13+dvesjHizxzfiG9qsDqAktMOkll3Ni9Eirx7jwmLuZ2n4VFw7EHw+qEwy3ta6dx6uYg4b5EQ7lQQzOR8ri7li3ybKPB6D96NM2bOxLO9pMQaoMMmYs2/gohYlHT0PDB7pTbqHuJQaYnku47sRE+mqGxKFGg7PcIaMpDa6V/F6RSx7FDjAooDcdNbUEVlLTZNl6nHNVdfM5ap3wKrY2dY81vgyTUxXA2j3epRYZGI8lJnrqeGnyYXIski6KSsy4pad6mwyRjGOTsRKtmm4xk/mp9DR3Bm6GjeXtQc1U5NkLPd3Eq1ifiFn1Erk4bYiZ8+XhVGZOJ80JBBpk+7blom5ejmy4BNkOqGUrlIJcgU00lLUjLEbxSg9zGL2kJJ2UpJivM3kMnuciK4nRxU+g5tt9QqZheGvXYnS04dMswi5eEWuTbLu2e1YDRthvZ+nA2tGGnYn+HbmvE6kTqKk5criNyJ/m69w7XdpMIw/Baiip6kJao47G4W5eVR0byWiMTkSy3Ve4rSTn7T17BMPg7P9mKAaiQYBhpxN7ntzK25eL1ueJVs85t+1kI9y1EPZ/GO0UwHK805bRbiOW30rSUv2WvRxcfEZ4qWL1SnasO9GJ2rpMs+apHmcOGvJowP+Vlb0HZOsrCzCnK31ZLefeHZbAwJomkxKdm6YmtC76nVdX/aJXkNlBBDhwf8AltcX6nTTzZPCoHi6bD852/8ARA//ACxnmphlrDioov8AiVJ2JpsF7L4Oec9ZLikreGkC0f1OqqvxKrxKTiVc0k5f+Y9yewfDfvCvGM3fgAzyzF6QYcyW8eml/NnLk6zHHjHA02JdoKDA6KlpsLwiniOYBqJiqfxSbPo/p/zKnrO1WJ1giz1bxC3hiYQH+lVlZWPiFZLUGz73uYfIfC38E1aAkuiGGEDjl1eXJ9jp1EslznPIf1GRJrhsQ6/1Lgx2vz/mj6tGzW2qOfeT8gmO7T+lccGItcxUuOFh10Smj26dSKERyFssnyJGROT5yAEulu8GJNFtYs2RCV3NOgTItRhdNMxZRNFc/hUMsD4b5xG1vxK5YfN7tFyQdOllOqHuyujhOFhZoWu7y9SinGZSE7sX5lb22iKLWQsm3IopSKF8yPJmuWh7M4S0zlPKL2imSp2F9Y9ydhqKin/YVEkQ+nqFQlRbyGtEny0dRaquKG3Nm9yq6ftBNGQ3hGdvqUuorsPros7JoJe+5rhVkIpZoWKQnZm3Jj2Vru4/qVvNRwRw8VqmIxfwj1Mqsq6ATdmlEiXPrI2TC4L7XbMfEtL2eKeQd7sID4vEs3CUlQBGG4R/qTjSVEY58RwL4VrG0Q/cesYNNFG5u8rkTeHO7JO13aiKnu4EbGfqJtq8nixCspSKyVyHK50+/aSWQLHcxEm1ROTIUC3xrEDqL6id2/0rF4xWTzSCxnaPS1zWqTPiEdVMQSG5CPRd3KvrKr2603ba21iWB1JURJdx9LIQzG3JlJio7j0fannoREi1v/cg0sZo5paUxMOplq6TthPUQDBU0kFQJbbpYGK383NlSUuGuRZ5K7osLa3Znb33Mpsxk0aigxjC5ACOUKqgLxywGJi/5X/7ld0f4Zk9JilFWBn/AH7FTmX+Zlk4aHh65XF3fCpEQtSncZtd8ulaIxcka+XBa0wGf2OUgd9Tgbig35mVXXYScI5tE1rtptTNN2inwu06eWQvije0lc0/2gVdVFlUjDWxN4amFj/qW1/7IpfoweJRzx6PFIP7upU81K813L8y9SOs7N4hHZLRT0Zi/VTTEX9J3Jj/AGJwquMfYsViuf8Au6wHAv4too5Nk4fR5UOGyiFjHsd7rVJgwc5CyMLvMibpXoVf9n8+HgUj0r1AdV1IfFEf4LNYlMFLUDFDK8B5dM8JXKXJFUysl7O0cMd7tf8AShipaSENMhJvD5p+aSosM3aM/wD8N1RVE00hmzBu79drLK9iXFoLFMUjhiJmZh+HLqWSqZJagidz0Lwq2qZGu53l6lXVNglozCqLTK0+pK5s+9PPHdoyKKnu8lRWwEULk4ipsNC25na4nRU8bkwsylxwyFa2o3bUGTmRyoYx0bO1uenSptNhMUjjfG+5tLVJhw08s5Ng5a7laQzBHT2QBZpa5+pFk/IjHC0IWRs3puyUSaNo3zfcQ/0qwIms+L1KIRNcTGTK7BIhxU51BkOfPa1rL0bCOzLUdCAM1xu1xl6lD7IdnQ21NTld/ch/qW6CMIyHViLuFK0wdt8GWlw94SJt5fT0q7wgTp4dDMSy23eFKWlIpcoyZGFLU2bMtPCRLM3LSkxKsjlYIztLK24muElr8Bxat4wHLG4Wta5Ce11g4aqph0s3elXVDiVSLC/sb+lhzVbslI9Zw3HDp5fwzkC7mQvuJaSlxqKnh4lXmMvU0fi+ovJeT0pVYiLvI0EhWkxF/df9XVy1c4sTvK8srvc5IpM3TPWsN7TU9R+IcrET+p7f6VeU+LU8xZZ2/wCVeIQ4g5FG3V5D4lfU+JPUREElW4dO3NZPGaps9LrMBwfGgL2mmppc912Q3LCY99gPZrGHN4ozo5C8UfSihx6opSG89vh9JKxpO2hiWu4fUL9KEpx8A9H5R5Vjv9l+rjufDq+OfyE2tcmXnWMfZD2lwGYmkwyQwH+8BrhX1pD2gCoEXvB9FMbEopB3/vua5arLkiYSwQkfC01LU0L5VEEkBf8AmA6EZBLll/Ffb1f2bwbHIy9poqao+ptyw2N/YH2WxS44YpKCXvKMtq6IdX+0csuk/wAT5XMv8E2/Vz5fEvbsb/sx14sR4ViEFR8Ej2kvPce+yHtX2dueowqYgHmUQXD+pbrPjf2QsU4fRkCK38yRE23NdmhkpZSjljOI/STWptyuLm1rLRSEI5GEi1Qju1bLahfn3Im23Pk1qCArn7nfchHMuTpXeF2+SWy3kgAgzHvR3eaabnmiu29+qADu80mzQD711iHytQA4xeadYrSzuZRiytRai+SAJQyd7ZEiutbuUEZH5J+Gqmp9Y3cc/clew2i0HD6soxcKZ7fkkGG1ZFrTtb8LqufEKyQLHnIhPwi6QYpUwtwwlMBHwqk0RTJksMsewomEm+PpSGE+Vj7eWqhnXSTEV8l13Mi6kBVRiBa93ki0LQu6TBcQrispKOaqPLpguMv5KXJ2Vx+ht4+D1kWb23S0523fpS7K9tsf7LxF92VcdNE+5y4IET/mcc1vOzf2hdtO1VbS0NBiDe2SF4gARM+ferVMX2YKPsjjlcWzDK6XN9bYDJPV2A1eD14UGI09RBPYx2FAZEWfT4V7Hj/Z/wC0ntBUUcs8FVUT0wWMNG4xDFm/wc3Uvs/R9uOxuMB2hxuiq+BTBbIVW/GGz4iUM20/0P8A2V/Yj7VR0uMYpThTwHmQU1TBbKTeogflcve8Hw2LCYeFT0lPFEPhjjEP8FlsO+0ioxCniqvuepqKeZrwqYoytJlLP7RMPo4Snr6eWgi7uO9hP8Oq5ZTmenjhjSNURR5O0jXl6RUGrqqPDacqmsOOliHPOWeS0RWKxj7buzUeEnPh9W0tZk+QEYiTP4fmvEO2H24Yv2gp4qatqIRgjkvaMY2tL6vNOEMj8kzy4oo9gxP+0dgeH3RYfh0+Ik3MiksB/p6l4h2oxyPtZ2jrcY9kpqKoqXcnjG4/6nWYxft4eJVEtTE1JTynaNtNAwiP0is5Dj1fHMThUvc/uZdmOKR52XNOfBuSwmsqgAGr4NjWgMh22j5KhrOxdeRXvU0Z6/8AGHRMRdqsby0kjPX/AIAF/pVpQ9rqcaM6fHI5eKL3BHTQAN31PzW/BzbFAfZ2pEyjeSEfiGTamw7O1MY5vLCX51Y4jjFBNMMtObwRDzi4dxv+a7JQArnqKkJKk5IqAjteSNhImFTSCyPUUMtOWRnHu9LqLITRtq7F9K0OJDgBQk1FUSSy90s+0S/Ks/U08Q3ME4Tl/wCWG1S0WhQZ1EoxxvuU+tqmoSKnp3Ejy3y5JdnqPjBUWZcXLYRJ0aqg+7xglghOtYz/AB+kcnLxe/qTXgnyyo4zlc/USMJrS5OScIY5DyCSAP1ChGFhEnvjl1ttF32qeSuB0KgBboMS7tVY03aaqp6Y6c3aeB3ueORrlTylGQ59FjaiO7NOzVWH8OyNpL8v2hLmyrfiSs68E54+YOiTNjFxZ5OH0ku0cz1h6mdunfbmqZ5BJtJmt+JlyGseEtrMSz7ft4NlklJ+5m4oaiSnImgdh+lW0PaCspRF/aLS9QrERY8xMOewn56bVZQyRVEpg84CQNc9xiP6V5mXpVL5o9rB1s8XGNmore2mL4lHZU180wEd7xyHcN3qUKXFJZLbjuVMwwbi9rjEs9wi9xJ0KOOS5wqWG31MsF0uOHhG8utzz8zJ7YtURjYEsgD807FUcb9o+7quz6lUDRySFYE8ZF9a7921g97D+9HYxh+Xnf8AJmqo+11ZSxcEJyKIPDnuFEXbCsjCQI5H3ta5LLhQ1onnld+9NyQ148opMvhZc76PBd0d8PVOrS1U2aigxyShMjCTe3IvJTh7VVd+d77+dyxD09eNwPTz3emwlFxKqr6GllqGjkAg3XSApfRYcj8GkPVerwry6PQKjtFPUU3AlntDvDPmq+mxanpzFnaKX4S8SyVPUVmJDBIbmRmHULWp0KcBubVzWMejhD2muT1XPmqZv6btlLIXDgCMhBsrcukU7S9ppxr5TlyC6EgcculYO46WK9ncRNNcaomfNpHu/wAVnLosbXCN8frHURfvZ6RhXag8Lpxp5ahhEHfq9TqaPbqijqYDla4Da2aTL+Yry4qH2iE7KtyHMc/ETJYgQFWhTHUOJA/iXOvS8eRna/X+oxQ4PWh+1jsnTnw6h5jHcNww8vT4l5r2b7SU1D2ngrKn2mooOIRSBndte7pVb900QkRhPf5ll4kweCxSDkFRb9S7MHp2PAmlfJ4vWesdT1c4TdcHs2Dfa92IhAoKzCsTiJpHJpRyIXHwlbcqzEvtcwysxWQ8K7Pyy0AvaxS7TXmFBgIzTnZJxRBtRFWBEA7M2EW8I7VlL0zDJnoY/X+sgvK/+j1I+32DwmJhAY3D1Ew9Xkqms+0b8YvZ6eMw7rupefSzNGV2Tl5kpMItVRhJE7ln4S7lkvSunx+58mk/6g63P7Y0i/m7YV9RITnO4gX92L2iKQ9pJ78t2vxrJV1c9LioUzs1hZbvFyU+hF66jCpj6De1ruoV2vpcCXxPMXX9XObW5qIe0k83Nztz6SdTqPHGkHN5HDPnrtJZKpo6inEXOO0LdCHpQR09RUDmEEhNnauWXSYX4O7H6h1MXq+WbSjx7DowJ54Cn8PEE7RRP2iopH4fsTjF6hk3LG1NLV07DfE4iO3cpPZ+M8QxUYjjOWPhkTiPSOS55dLhpzs74eodTusdGmrO0eHjbFHRmPxXopsWoPZR4EEl+fncqI8Lnhroojfae4y8Qt6kFbhs9DUk4M9mfUXiWfaw8JM6Fm6rluBIxDGpISiCAGKsnMRC7aI/ESnUFDSYXiX3hiDSVtYUfCu6BYfpWQxvj0PafCQPMopGC8R+a2Fd7RUWBJFfLlaBFttbw/Nb5IxhBa/Zz4sry5J7rwTmrBqmI2dg10EVN+9opIRFoxE89SFvCsvDxY5OG8b3/CpU/FjseONzGwicctw/UuGeBS9tnp4+rcfdoayjqIo9ZzjIfidM4t2qwTCYiOX8f4I2XnGIdrI4yPhvcW4ee1UMY1GLGUl7ziT2rbH6Vb3mznzf1J212sMLZ6dL9pGESENlFIYlz3COSQfaJT8bJsPeUX23C6wIYKccJSSuweFhU+kw/glmEr3Z6WrZ9DhS4OTH6z1k5e6l/wDw9VwvEMPxAgCWSGjMmzfi9LOnZqHDqhtcQpREXt2mvOONaOV/ckdU0g3u+7/KvJn0EruEz6GPrEWkpwPRwwPD5KkgCrhIGa66Q9rrgYLh8jEzYjRnk2domvP48Sewgd3MckAVT53s7CT7dqz/AAcv+Z0P1PB5UD0YqPC4acXkxCliMwz4We5R6yow6hMXlMbshJhHdovPyqGuHc/Nk60wCWbPePxLWHp8v5MzfrEPCgj5Ulmt+lNtJd3Mg6iSYbS0Hmv0w/A6H2JIitbRC20s/Eht6v5IK1Q4xLtvf4UDFplmk5a9SCgwK0tXtTrFaWbKOxbs8rUY5oAdYnG5nTrFc48lHErkcMlp69KCB+7d8WSK60STNw3C/v0QF+IWefegkkgXc6OGuko6kJIzcJQe4SF+RKKZd+e5MHJcWealpS8lxbi/aawe1zVh54jTR1GfOQNhknoqjsvIV5y1VP8ACUNyx45eaV2vNcMujxy8cHoY+tyQ+XJ6RDUdhhs4mKVWvMRpSuFdxPFvs0joJ44HxqtqiZxAggYAz/evNHt/MldplouX+2wu7Z2P1XJVKCPRpftmiw2mCDAuydBRk0bRFU4g5VB6DzEdrCszjf2odrO0FENHV4zMFE3KmpvwQt8rRWcut5oT93SPqXXj6DDj5SOXL6l1GThz4I5xsN2bbupNGSfmHdrkmCFy7rV3xjFHmylt8hovehufzTpCQ3INeaCWqB1SL3pweZeJNuKDM4kjEWQkgs4JWroyPG+YZiXqFLu0S+aANPgn2hYnhbDHK7V8Hplfd+pXVb28PGogjesls74JX2/9FgCJu5ISt7mdPgg3kWITwuJhIcBD0lG+SmzY9TTUxy4xSDPEG554H4Uzf8n/ADCvPqbFKij6JHIfSW5lc0naKmqNlbFaQ7mIWuG5FJmlkyLtBiMNNXwYHEE9HXTCAQVNKMsxixXCRej8vNWzzRzYRSwVODxYXi0b3T1IzGIyh5WPyf6UOG1DiftdJVxlKL3MMfV+pO19dV1hk9XIVURf8fcsVBxexo8nFCpaijpzIt93dJ4f0qb95U/JnvLLxOoGHYe1URvHJ7P/APiNcLp2s7O1kYcThsUQtdxQe4G+om5LUyqxH2iC3J4bS+e1cDFgmLMNn0qDDhc5F0MV3Is7hJcGhkjmJjCwu9Gw+I+0voawSEcydW+G11TfwqdyMi5B1CX5VSUhYRh8IyT1ElfUf/o0TWj+Y07L2knELIHjo4i/u6baRfUXNL5B4NQ+D4UJi9TG2EVBPqWGGPV8UT3N/gnYaWpp5P8AdoIceDK62mf2eoZvoPR/yksbDWAWurXfqVjTVVpi8huQekllKHHtKhl55L6ftRh9LJwzaelqh/8ACVcbwmxfS/NR5+00s2xg4Q/EpdT2krBpIqLEaaHG6P8Au6PEIRqCH6c9W/KSzNTh712JDJTN9w0QhuoSnep3fCXc3wrBN+DWX7LcMUkJ98lykx4k8fJ+7wqrl9nEIomALorvxRa0j+pOtYQ552qjNN/RpKDtRPR2/iXh6Vp8KxqPEhKyLhEPMhdYGCOOnlHjg9z+Etq3+E08BQA+TDoPRtUm8LL2mhqKrSJnnLLpLaqmsqpZiylB4hH+7ytVkUjjCW/aPvVNU13DEm1lu9SqConIpNCjqpYbTB3Ame5jHqFOxV0nGvY3v9Qu4lmq0pj3mAOKCGarqphCOO4buvJatowUZmoi7SS1DcCrp46zPxyN+KP0kjpximmJ4qKWcu4p32j+VuaYoBaOXORm95FuVxFijwjZGzyW8iLaP6Vk5fo6Vj/yND2coY6yEWq6cDMH22taP6VuqGngoZCljisItrkDrzmgrqsRF3kYhN+nptV1QdoDhmvkke0vCPSy5m5G8YxRqcb7O4J2opuFiNDT1o5f3gbhXif2hf2VQxYHl7J4q1FKP/g67cB/SXNl7PQ4xTVgi7ZAXqF7SUiXEoIzs9oYSHnchTZbxQlyfn325+z3tL9n9V7PjuGTUvoqRa6E/wA7aLLXXc8l+lE2JUGJQlR18VPW05Na8FVGJi/8V5T24/sp9i+2Ry1ODzy9ma0+QxNfTu/0+S0UjleH/E+IaiRuJmx2q09qtw8dWuW6+0v+zT237AjLV/d33zhoZf75h7Of6h5rx2bEJIxsse7xCStMyeNhVlQcxkZ7kqSbh1QSP3brRdQwkK4sytH0p21hImcxG31ICqDqKh5L5WBgFt27pTWGxnWVYNm9rbnUqkjaqkigqD/AF+kC6loKbD6SjkziZhH4n6lSQSeiBmuhDiSbh8KzlfMd4g5uQly1WgxKEMQh4ebjrdcKzVTh81PPZI93/NGpnjoKmvutbcrEqMPZjPJrsk3R07QgTyNamqzEHKEmZ2UlvllK/UrWmmYgHe3T0qofc6MM7uato1cbLSrrGGLID3KqcbiLVSAo5KgtGfcraj7K1NRbsf8AgsnOMPkXDFKXgpGHpZSoYZJLWALlvME+zWorDBggMyfa1rXL0PD/ALIWw2MJ8VqKTCYMruJXSMH9PN1xT6vHE9XF6dlye5qjxeiwOqmLRjWownsLW1loRRkRP6WW7qO0HZPs3NZSQffxh/eC3CiL8yosX+1DGMQHhUXBwiDK22jC0svq5qIvPm+CpFyxdL0v/ZK3/osaT7LYMLDi4vWU9AP/AJ8g3fp5p0+0XZLAxso6ebFpW8WXCD+eqwE00lYZTVFQU8veUpuRJoc+7muqHRX/ANjOSfqUYf8ATCjYV/2oYvUfh0TQYTB3DTBv/U6z8UeIdoq8YIwqcUrTfSMWKU3/ACsp3Z3s6GKF7TWzPR4dF1mLb5H9Ae/4u5el0P2qN2Nw/wBm7J0EeAkQWHVRP+MfxFL1u/8AJdscMMfwR58+pz5+ZszkP2A/aPUQlKHZCujiZr349kRW/SZC7rG9pOzeMdk6/wBixnDqrC6rqaKpjcCdvUPmrXFO22M4pWcWtxStqjN9TlqDIn/iS23Z/t5B2gwr/Z/tjFLi2AnshrJHI6jDZH8cJPr9QcnW9nNqpHj3hWgIQwfsdrtrMXk6fENMBf6j/wAqbr+yc9D2sPBOKMu/ZVjtA4+oZR92W5QsYxL7yrykZrYImGKEfIG6UzAhiNo8mFAXV6kXhzuSEep2dkRF8Rsc8telOMW7R3XPFo7LlzZauiQNj/Etbnch4z833KPHn3JPI5aIoEyUUzlc2e3qtQsN2trMmGLTPq80/CW7LRAx223mhEbhH/UnHK7v/mmyH0+FA0jjjuzR2sLabiyQPd5JMW7JBQZkYiTZI7WIR0XIxufXyTxRtblkyAI5Qtl3XItREeSdGNv/AHISG4RQA14ddyYmp4pi3xDJ8RMpXDce5cIbX1ZAvAwEfBceG7h9KN6iUdX4Z/UCI43Ll4UOvSgY/wAaOT9pG/v4brP4vMcc5OEEtmehEG1XMXTonWzuyY9qylGy1LUyMNU80mTs9xKwo6M6gvw2My6nEVoCjAmyOOMx+JhTtGTYbNxaR2pz6fw22/pWfaZr3SPTYLUQjlYQkXhyV5RdnzIcmDd3kXcipcenhAmkOOUje66RtyuqDtVRRgMdTTSAPrgNj3fJR2mZuTkRYcFjvyBmIm5l6VJlw84RCxrQz6vESvsPxbs/WARx4nHAf/CqQIFc0FHSVwkcBxz3f8N7if8A7VagZ1Ixp0tRGw6NaDdKamjkk14YF53LW1+GnGZbCIW8QsqaroWj0K8jLdas2NIzpwvlmAOKKKGojbNm6v6lqqfBQKMTkyDTpTVRQxRt1bf1Kkq5ZpbM2JSFzD9KeAZR6XcS+JSpZgjusBhUA6x5Lst3xD3KXl18FrE2Oni1ZR8pH+rO0l2f7QK2lh4U5+0RD/dVYDKH81VT1Fxk7P8AmJUWJYgEZ2O93ncy53l3OhY9DRy9sMDrnb2jAoaYulzw+R4v6dzJqqo8AxiUfY8YmoNP2dXDeI/mBYqWSGQtGt+l7VFk/BG+Od7vT0qbkVomX2J/Z7jO46JqfFoG/vKOZrrfoe11ma/D6zDSFqyknpfC3HjIU9DjlXSuPDqCuz6s1rcE7XYqUHDqZHng8Iz/AIo/pdWpuJLxowAWl5EStMNweeotM2cAfxZLbyYfg+JEUlRhkMUpeKm/C/wU2HsLBMAnhmIT0vheKduKD/mV7mDiZQMHPMWCNiDPzVtS4O0ZlY7lr4tymlhdTg8xRynTVHnwJmIv0vqrGjjik1vkpT9M4EA/qVeTJpoqamjjsICyEvUq46Ph25Za8rVrJoWk5SRS2+ITYlAmo3G5wZh+HJJ2XFGfmozK3JlKwjD4SPOo6W5fUpRRyQnm4XD32p+Gwh5OP1KbkaKJb09UwhoYlbyVlDXRE4NnZd/Us4Ee3Y3cnQI4+Rvalsy6RrYZAjLTd/pUkJmHbkslT4lNHpncPxKXT4sZSFxG3Jpio1tNMwllldd6fEtGEbYW4RGzDVM1xj1WfD81ksFxQqOX2iMLpxb8OQukH8/mn4qp9Xd3Ii3ORF1KrKRrWqGktfTd4fUpRVEFHERyvaItdtWVo67giT/81zEcSPgZszkR7WHNP+JSLWftMHGypgbhfF1OkHagISFm23PrxN2SynG4ep9b+HyTB1Fra53O2gqHIR6hhvaiPEBFr2ER8PmraHFoo7nfaXfqvJ8NrJYS2R3jncw+JaOjmnm03XF4ULIWbebtIwnkwbfVnzU/CsYOQ43CdxF7v2iyWEUcklTnUs4CPITbaSsJBanktjk4odLRh1EqTsLR6RR4ockN7PcWQ7VNhxyS4r42t+LavO4ZJI72iqbcuZZ7RVpT4xWDELSGJCW7d6UuDTiuDbx41Tlob2F8TKfSYlsFoqju6RdedviEVRdxJR/K6UVVw9Wlt10te79KeqZnbNviuC4R2giKPFMIoq0e8ijtMfzMsDjf9nPsVjHEkppKvCJC8IveF30q5gxCsjccpHLPkJK0kxhqenAJJGOoN+nPRv8A1Qtl4kU9X5PDse/st45T3Hg9fTYpF3DmIEvNcb+z3tL2ZOzEMIqIBbmQhcP6mX17DjjRyjncGuhKyDHoJAsnOKcXbpkC4f5rVZckf9mDwwZ8Iy5iWRs4F6SG0kL5dy+3MX7A9ku1Q51uDwXlteWmARJefY9/ZXwDELjwbHHopX5RVIbf1K/yF9mT6d/R8zDkPelpavU+0f8AZr7X4GEktPEGJQM37SBrv8F5vifZ3F8FImrcMqILCtcijK39S3WVPwzGWOa8oi+9cLbqyEZGJ8s2/ii93pWtmIr127RBsLTS5FdutzSAV21PQ1UtO2yRwz8IpoJO7JO3BysQWcK+Q+8iV92X7Jy9psRipHqI6ITZ8pZR23KnCRvK796fgxCWlLOKWSImfSw1pFL7Jbf0e0n/AGW60pM6LF6avgdhsHIgPluu7slIw3+zDjA1EXGYCgu/EEXG8h+HNefR/ax2kwmOAMLx2rpxYN4jKRa/vTg/bN23rKjOTtLXl8IyWj/JCLbi+ZHp039mHGKeSWWgpyKD+7CcxIrfiyVj2a+zXEey/aSixDE8D4+HU13HiBrjcnbIbfcqv7Ou1Ha/GsYooazH66ULwI75iYRH0+9fSL1FwA7mxeoupEpuHBrixQycoycPb6gwmnKKLs5iNLAL6hBCNrF+5VvbXt9R452PxfDIKLE4Kqspzhj4tOQgJ/Et8Egc2YS/dzSP2ctDjhLPlcArntHbo68mJ7IfahhmD9lcIwyokrop6GkGGS2nO3NkXa37QOy3abs7PR4q1VVRDaccUtOQ2m3S9yvO0+ORdn+z9fiEFJS1NVCF0MRBtMl8w9o/tK7SVGDyRV9M0VKMxTPKQFdc/gu8h9K0goTZjJyxqim7a1FBJiQSUdM8VPE1rRg25yuWSxLFIJGsCkkGV36yD+SGbtY5D+0Yiz6s3T83binqOz9PRPhkXtsUxGddxP2oP3W/Cuh0edzJ2QiqgqKcIniCIQ8UYMJOpFNhuzNge191xKrq8UaomJ4oGhB+UYmRIaTEpKWpilcjtB2K3qH9LoWRRJcGaWkpZBmia+0BO76VP7QYPFiEkMsMsxy2PxiJrRuz22/lWam7VSySk8cUQDnc34YigLtJU2ZZt9OSvuQIUSxLs7JGYvft+JxTcmEmLZObW5qvLGCk/aOxW/Cl7cBCLZNz96q0VUiwDC2j253a+LzRBhcdPq8piT+l2VaVcxc3a30o2qAINSb3aotE6sucOjpsPMZDvMQdiszyu/MyrZKWAjJwOy53K0n6U6NYf3ebhFHwmcRcia7c6jBUQSOLSBb8QptoSTCChAiLW7TzUzF6imqqOiAIAgqqYLDqYy/bD4XL3+G5RZIzhAXcLxPaxC7lcopxuJDm3UpbLSIZi8hpFC/PwqQcb56Ew7UGonqzcvC6yZqmNcNshZtqAYX+lOnI+mnNN8R/JSNHLX+FDbu1FvpSKTxIbn+pOjccEjHcz2o/aqjb+KZZe9MXJXF5JVELkTIcQqae7I7s/VuVlVduMVqsPeiee6D6BuL8yoWJ8ki97rGWOD8o1jlmvDLmLtdWR4dFSO0YiHIiHc5fUraH7UMRjiJmgpQlyt4pCX6vmso0d3NCULFdkuOSxy9rO/HmyQ5TNvWfalWVUI8MIgNuZRs/4r+olA7Vdso+0GB0VMEB09YN/tUoyXBML9O3ut3LMhCw6t+lI4WkLN/6Ulgx2mkVLq8k04zZpKX7QqmjiowOngnCmYRt3DcpL/aQ9QRPFQxxX87elZD2UBLXNGIuLZNtVvBjbuiV1OWCqLN5S9rDrIIqeWCnp6V/EG4mUTFaeOE546KpGoiY7gkHbn+5Y65x70XGMR5uKldKk7gD6tzVTLwqiopSikBriHqH1CpMXCxQ5Z5JQozz6Tu1WfhqJbTyltta7c6H26S7U3K5afjshdQvEjVH2dOQDeLFaWUOrZJbmoB4LiIgRxyAfrIZmVN7ZJdzZENcd2mQ/uUxxZI+WXLNjn8US4ZMQoZMwlOAncRcs1Kmxqf2vOWUCFg33NtJ0zNM8NNee4nVPNI8xZu9qqGPd2zKWVwXDNZg2MPIcoQBxQ4bnPEPUIt4hJDg/aTCIa2KSpjmANSMxfpb4Vk4ikhcuHI4Zta9r26elNvH08iL0ol0sJWOPVyjTXlFzi00ElfPUQGfAl1jv6k1BWNTmQtPIOb6Wmqwo3tyz5eFckp3J82y5IUIwVUZvLOctjQ/fGITTDI9XdY1rXOrLCu0GIjitKz1jywXiMgSHaOSxoRnGAkzvd3orpMtHdN4ceSFUVj6rLjmpJnoPajtZWjitVAzxkML2gYbmIVVxdusUoy4kcrXZeXhWU40g3Zm9ro6aEKpi4lZHT27WGRupRHpsWOOtG0ut6jJk3jPk2FB26q5K8qyQDqJ9NvhfJbnCPtIwvHBl+8Djw6ywgE2Ivqa3vXjNsdLoEvEL4WUmjmjkA3MyI+70/EuDqfTsOdfo9LpfWep6Z8u7Nj2w7SUlZ2po5aee+lidr7WIeRK4qe22F1HCeN5SO929OTeF15sckc1u+23xZJuoJ7Rs3ZPbaKldBj0UH9CXq2aOSc19nvFJ2dxKTDwrIMzozAj9pJrRLdbtRYj2dxuqwaorIDgipTjlFpJ6gAIyBtzCN2ea8Yre12P/c44V951hYWJ8VqTiFZcqQ66tqmslqaqwdzCRlavMx+m9Q57TkvP/wDh6M/W4ShoosOUXhMgaQi+IvEt39mFCddh+ItxGujMSa6QR2vt25815rxHuHLM7WS9oMYeG19ovdtLxL6DPheXHpF0fOYOp7WfuyVnvXsMUOHVUlTX0vtEMzRR0gHcTl4rlDp4aaOkKorJHgizfIQfc5f9F41DiFYRXnLMQm9z9RXP5/NSyxCsqN8skpFlbudcC9Pa+z2H6rGXOhvB7WRx5xtRsUQvbdnuJTMIxCLGK6KnaIwE31In6V5zDWTwjlm/0p8MYlhHNsxL4dq0l0f1Ezx+pzUrn4PUcSjpMLrBj4hcI/ETcstpK4Ds7BNShUQStIJDfcZiOnwrxen7QSxl+JeY7tufUiPtBWTBw75ADuETK1lxz9OyNJWehj9YxRbuFnsNTR03BBoqiK42bcRjoK7Q9k6zEJYmjjMuI9oSj0EX1LyCkxqWMhvd/TuVzUfaBiMlMNIFRKFPGOy17cndZS9PzLiDOqPq3TzVzgeGNnnq6RC9vN1xxtZN9Q5uvqD4AdLqzz6ULc1zTPJdQB1htcnfb/qScd3K65K65snXeryQAVqXi9SQ8+dyJsvzIA6xPmiGRuWqa4jeS7dp1ICh8ssu5A5W8kOnhdccrkGdBXMhIbR+SFitHX+lLiMXP9yCtUDpn3pwcu57kIE1/Pq8SE5m5IKodbLLmuoSmYR7k28zZc0E0I9vcl9JfmTR1DbtU08zkjYGrHZZG3NmmeJqmyzISdd/ego6/SgfL6lwuS77s0BIG61u9FFlb8SHS7REwoM6OuT7dGTRdXqTjlah70CqgRLqSue4WSfaKWqAF0kl1XNok+aQZoARJfxRW3fuSQAQTSUriccjgXqFXWH9rpYTZq0PaIG9O0lSkLW5tuTdqAPT8FxTD64v93qGG7+7JrTV9TyPT1UT0Zy05laLWvcRl8u9eLBHt5q8wXtViGDzicdRJKBNZaT7hHyEu5Jk0vs9ax2uwulpTixSCIMX0ICw8LZi/wDxR6Bb4uaz1TWFJTi09oU5NpBHuJvrNUn31RYlTcKnb2U2e7hm/P8AMmgFyLIs9VKjRblYdRYMhcPp9KCmkcZheRto+FEQsNrM283tAeoj9wj3qyjw2ovOmrWkp8mvejgZiqPzE+kbfVqqckuCknQ/h0MtZNHwqaQ7+gI2uP5q+9hbD2/HkEZxfSIMjMfqLk37tVAw6sq5KYqSMBoKPN/wwN7n+ou9SghCG1ge65lOrZLaS4G23Sl4SPqt8X5kjjtbVkRCZSZN0vzReD6fUt1BGLbGxEB87vSnBJreW3LVNlufNkVzj33Ke2mJSZbU+LPxAed3qhBmFxl8m8KvqDtI01rAbxZfyWLubL1adKmwxnHCMtRJHRxG9rSSdRe4R5v+VZvGkbQyTbPSgpa+qiI6d46wGa5+AYkQ/u5qHBNFUaSBcXq8lksOkpxxeB68amLDhbfONvtL/QHJvzK2hqsQKQmoHp+0NKO5gjcaatAfiAyyN/pJc3KZ2qRoQyHk7bUQTcMnYNvnoqeixyjrqgqcJnp6wOujqQeKYfyvz/Kp9z7nNlXDLJ3tTj3v+VSIKxVYyeFn2o2mjj5mwll4k9RWaKmxLXMGaUvhfcrSmxAJGG9/ykvPKrtRHQ3WOwy9124lUf7TVPtGUsj7t1wup7TZPdieyhiEQ9DdSR4tLHcbM/1eJl5LTdspZJGihksNvzLRUXaqpktjldiH1C25Q8WpSmpeDbx4tJdq9tyvMNxyelGxjvB/DksNFWPMAl1XepPnigYeI5ncT+FZND8HqdD2wiHQ24Zf0l+VZLtt9hP2ffakJy4hhEdFXyhpXYe/CNi9RC2jrNwdqrnJnC619NVaUfab26YXM2Dw/CKnVmm0WfPv2hf2J+1fZuGWs7OTxdoaIMyYI9tQw/SvnTGcHr8Drzo8TpJqOoDnFODiS/TrB+1E8JB+KxxN4s1L7Tdn+y32kUI0faPCoMUF20kMPxQ+k2QsleSe2n8T8taabh2szqfHiVr5Z9S+tPtC/sI0dQJ1PYrF5BMtzUNc7F+USXzN22+yntZ9nNWUGN4RNSiz6S5XxF9JMtU0zKWL9lQ2IPHa7KsqcSkmmvd9w8kQUtRMOamU3Z+SZ9Wcs/Sh5Iw+QQxyl8YkBq6WTR3ciL1LvBOoIc2/StzgH2Y4hixfgUcpj6rVt6b7OcH7OgJ45jFJQZc4hfiy/pFcM+uiuI8nq4fTMsuZLVf7PIqLszPUFk0bktdgn2Z1FYbM8fUVrCLdS1tX2y7L4LcGEUdTiRC+h1P4QfpbVUOK/aNjGKNYEkdBAL3MFGFmX5ualPqM/wAVX/pq49H0vznu/wDRp4fsxosBtPGKmlw0R5+0ybv0812o7XdkMDDh0FHVYzKPIz/Bi/6uvNHkeoMjkdzlfV5Ce4nSbkrh6fKbvNOzKXq8carBjS/95NlXfatjdR+HRNTYRB4Ro47T/W+qy1XWT4lMUtVUS1Epc5JTIi/mow5CJLhSNbovSx9Nix+EeLm67qM/zmGJMSTSbu+1Bb3s66W3T/kuo4h0cveSmU0cQgdRU3DTg9riPUZeQqHTxvNMIA/V4vIVFxSuaom4YfsomtAf+ahspLZmspe0EtcAg7AEWVscQ9IAqbGcSPjFGDOItyJVeGVhxzZdWe3mrLEYXmhJ4wuPK19elklLg35Bw6+oPPr0uV3LIHAFgNxCn2tb4j8T/l2rP0xVFDSA8bsMsp8KMR6s3Wgp4YKOiGBp2tACAzkbaTv1LNTplVRuQxaih+yzEcXnwtsRxkWDDIaopHH2WGS4r7W5vty/MvJSG0V6Z2Dp2xTsVjeHuDyjPSSk1vrje8P8pLy8d3PxLdfswyfIc6dM+lLblkO1D0nlltSctEzITkwhzTF3eiO23qZAxadSImbD4lrWttuT8ORNm7KNGVz91qlAVraIkXQTDbrkibON/qRgNwF/NCRMPxeSC6FxOr4Vy5ytd2Q8S7nmjHLyuJAxyKMi5/pTxRsL7WYSZNRyMN2bbidOykw6oARDb3JdWufV4kBTcPyuSGbQXza1AB+px6lwtvfzSKS0cskhK58stuSAFbrcz3Jsdz5epOWj5Ju60sn6nQAtRf8A7UnF9uTbmSIrn5WormLmzfSgSGrfdckO0bepOgLWfEh6XLS1AxPI5P3JyMg2u/V6U2OXMn6Uu/PNADpWF39PqRAVw5PtL0qKeYmWlydDO7XNUgJHEDo8JJ+aQ4YhOAziLLQontJR9ObM6lhG81BKzeDcpmuC15Kv/wDN7tT2fqRjavaspx3DFWRjKJfm5q7w7+0IxFninZ+nnMnuc6U3D+l1gO0lG/FF/EO1Zwo3F9WXKmdaR9BQ/a92Xxhxbi1OGmTalUx3D+UmuUo8Uw7EIr6TEKeqH/yz3fpXzlouiVr6PalKOwJJHvdTIAxOZvbF/UooFBIGQH1MvG6PHsQoTup6yaIvhMloKP7UMYpxFpwpa0c/7+Hd+prVyPDM6FJGzr6GQoieN1m6qll/vAYv3Kwpftcp6g8q/CLRy/8ADSf9VZwdsOzGJFYM81GTv/fw7f1Mo7biJysxM1Lbya234kz7Kclz2XL0kcFw/FtaapgqM+VslpfzQ/7J+zyiBxEGvi6UXqSmeew0dzjmDCXxLSYXCcYCFj2/Ja2HAY4dDiYgF/C1ynDhLZZxg9vdYmD5IGFYWEwjJIFw+laGWEKWnubIb2tAgclKw+M44RZsxFT5RbhCDsAgtIx2M2ed12B8RycDvLuGR1Fp8PrYzzgOQCHb+Ge1vqW9OlgIyc3tHvEVOocPiEhfhcIC5XdTktlGzk9xjsI7N4hiEwnV0kFQL+ImsN/pIVoqj7KfaIuLSYnLRl/wpW4osX1c1taanAYhbLd6lIcrbWDK7+kVt2uDeB5fUfZ/jeFhnURw4lF/xIJrD/S6qZaeOlI2qIqilt58WO4f1MvUMYIyay+4u8iWFx6aSjq+HGbieWtr9KycOQbopooY6i72aoiMm8IPcmmp6m8mNto80NTC8zjxwaX/APEa5OQwyi+UVRNTiPpe8f0uoaI2B1HU2fRWeH4S5eznJIBHNcQwD1CPqL/tTMdRWQyictPT1mXIRuiL/otBgk1JHIctTFV0857rjj4ofqBSki1ZcRYfFDGPDAxH4lGlp3j7nThY9QFKIBWRX9wk9v8AS6ljnI2dm3vLNXRqRKaE5jFs2FTayoip6fLJrma1MYpUNQ0xT5sI9NpbtyoJsQOS0X3GfL/uQ3RViqZnIyPK0R3c0dFTyVxiGlxfqVdLUANzs77cxuQQ1UouM8ZuJM+y1ty5/wCRPB6rgdHBQ09zgJfT4lKqMYwyjlyOwajO5rell53DXYxNGLHUSDcX8FB/3spjORntz6i6n+Jbgb7Hu20Yw+zQPcI7jn5Z+4fcs9TY9JTm87SkJHtu8WSogxCKQvxS2NyEhRBNFUSjmbjmsmwNbR9qpI2Fnl6eQ+FWg9qHqA3vIRP4hbqXnzV0VxZNt7/Sr7s7ikskoRg0RRZeMLhTTss1FMX4gybxJ1c0ld7PJe772bQfCPxIAxALN8bjEHIA3XEoGLYo9OGTgAh4BHxEtEhNlpLj1TQiDwSuJvzMnu2/SrzsSWB9pK6ePGO0MOEEDbL9t5fCXLJZz7Oux8/bzE5458TpcLpYwuIpTG8y8IgLq2x37D8Yob3pjgxGIuVz2GX/ACdOqJX7PS5vsvxuGHiYZiFLilKXIs7bvpLk6zGI0eJ4PpX4fUQWv12bf1LzOIsc7E1BNF7dgkuf905AP/R1sMJ/tKdr8DjCCrp6PtBSs9ryThZKbfU2n9KhtxKtMuaTEj4hPFO4af3a1fZilxftZisWH0IRymbZyHI1oxB5kqCj+377Ou00gh2gwOq7P1RbePHHfEJfUGv9K9O7KduOymC4FUT4JjmHFRZXzT8T8W3/AB/cpci0l+we0XYnHeyMI1AVdNVRD/wJHEm/K6zcuMBJD/8AUKSGoEntcZYRJZzHvtUPtliHHd5Qogf8H1EPqJT6TFoZAA3fZl1EyEhtxvgg4z9lvYPtdET1GDtQSnuY6F7fzWrznG/7JPEuPs/jsZj1cCs2H9PkvTSxCfEq2CjoqJp62c7IBH/MvT5vstChw0J5MbIKiOO6ciC6Ij8Vvfkk8koeGNY45Po+F+1X2I9s+ybHJW4PLLAP9/A14rCTRyU52SwFEX/mNkvvkcQxLD72jnYhztYo3tz/ACuqfGKfAO0QkGN4FSVBu/WMdhP+YVtHNP7MHgh9Hw8w9+idawhLN3u7re9fUGO/2c+xGOAcuF1tXhE5PoMlpgL/AOK87xz+y/2ow+6TCpabG4P/ACJBE7fp5rdZ0zB4ZI8g/ciHp5q5xnsXjPZ0yjxHDZ6c8ruhUml3vW6nfgxalEPwlk7q4wGhCoqYgM3HN9xC3SqYdy1v2cw8TGRcze30j4l0Y3bMpPg+g/smwcBxSnkka+OGO5yz6idezOLR65WjnqsB2Fw2ePD+JT5CWQ5ktxHIdgu4W+ayy8s9DAtIEosiBRZoQqBI/wCCdCRuh+pIiuAm8XT9KyOmyvOnjkvjcLhy1uWB+1Ps+GPdlqmiYI5CDc0VtufxL0uWGQtQyWc7adm6vEsN4lJURwTiYk/E6eHrn/pVJ8mUlwfD2PYK+G1ZwPE4EB2uqtxAe7+a917ZfZTX1Tyz8WM7bvxL7tq8txLsjJh7/iHt+hatM4G6M1HJtHJEMjknzp443JsnIh9KG0O9nL96hpk2Bdt6l3VJhYXHON7fmuGIZlkD/wAUtQsTE/e/Lkj4jjzQ2sPe6RCwtk7quRDjTPciGZ0z0knAECYszcfLRTbAMSMtWztQvI+XWnA4dOIvGxFL38RhtT1PilZT3DFUPEJ8yEBWiALDcQrMNqRlpnO9nu3BcJflR11RLiFXLUnHwDN7uGAEIN9IqIM1RG+yoO71C6N5quZ4hecyy5btyasAT448sy+llwyPkef8E8w1kZZNLJc/xpDHUZlz156qyYkcI3kLJupPtDNbpkQp5ik/vAuFSY6c5BufYL+JQ5anRCKZWMJ58kjjPyVoVLHGb5GR/wDNOjDHIXxelQ8qRt2mV0GD1dVCc8UV0QdZdKj8Ex7tvwq+kIpGBjMys6BJ32pAL8tdzKXnQ1hZRjRySDmzWj3ESU1GcOj2OPhIdyvJowEM3cguTQ/iMVjtao72xfZoph82zSt3Zs11ytjoAIifqu9PhSClYT06fVksI0nybS/SKvgn5IeG8b6s7EzqzOnuuzzJN8FhAtm0fCupSRzODsicTzZdGRi1yThZdzOmxh4haM7iq4BbHCFifl/NC+RfJT4cLeQM9eeifHCWuLR7lk8sEarFORT2siIWyVyGD7R0u+l0vu20BfLv8kfkIf47KRo3Ii2p+CQIwvAGMxfQi6RVl93ny0UDDad5Gly7pHzU91SQdqhqYpag75HuJBwy8lYnRvG2bvbamvY3+q5Cy6g8RD4fy+pTKWlETzqGAhJtm+0vqS9jMbs3Q+yny8KfdRLxDvDpLiZ4nIv/AMYUh9kjMc6e60rv2w6oocLeottZ1IbBZ7c3ja1kn1MIih0s5ckWbhzFnHTAIl7+SinQmR9Foly12q5ioWHmyIKeMS6bVhLq4fxOmPRTK4MLcQyfdnyRfdoW6tuVhrG+0Huyt2sgYdy5X1X+zp/Ea+iAWGh3IgpXjzsfqUsR/Dybcea48JkRHksn1X+zRdFKX0RnzEMr2tTnEPoBxt+Se9hkJiLNh18062HyEHJrlP5K/Zp+DP8ARFiLcLHu+JclyIifqLpU37pe12/yul91683/AMya6mP7JfRTX0Ux07EItk+jeF0cdPCIDmytPu1i1d3u/wAE49Ddv1WvfRi+ln+irCEbcma0c11owIcmzFWL4e46MG75Jfd792Y5+5Ws/wDsnsT/AEVZ04c77kJwxiA5uxXeFWg4WfiZ9qcfCdOXxKu+v2H40/0U4CElwZdPNOhGBaMyuAwVyItN3wro4OxH0bWWf5K/ZcelyP6KYoQItGe1EULXaNtZXY4WAna7dKkBhcch5MF30rN9XD9my6DLP6PBzhcefUgIerNlbnT8QMtFHmp2Fiy/qXunzVlcOW5n6URC3k3NOyx288xTFu7LqUFIVooxyTTlaRN4fSkVsYigodGRskuJaPdco4k/JDdbd/qQOiSUjF8kgkt593JRmL3IrnuHP9KVlUSOI233otepQ+J5+FFxnIEyaH5ZGHRnZQ3zu5vcj8LoPFk6ChFmQc3Sucbcs0i+SG57viQQEUj96Ei/SkXNc6kAdcmXEku5AHeoua7+9NiVumaLUkAdfmhtXfD3Lg8kAd1uS+JdEXS9yAo54uaVo5aLpZZLg5Wk2XegzYL+pL3eaK4l0d1rIEBbral73RGO70pHt0/yoA6/y/Sg6tV2238y4/PJAC6brURfpSLMS7ku9BLOxk9+WhJ0iK4sv8EEW0k7oQ5aoECRbRZ1KpMUqKHWOXu6Zdw/pUJ8iJEOVw6vokwPR+yXaakJoqek/wDp2LSBZNiBvdNL9B/3be4Vdhgb4eJsH7U33mW4n/8AVeQPt1Z93VcPUvSezfbikrsKGLEZ3ir6Zrb8ruKH7u9Sqiac5C7ioxj/AP2UfBEbjZt3qVDU/aR2epZiCSpmPz4cLqVhna/A8WcY6fEYhN+QSvYRfxW6cDLtzLNxcSHRCUfdncps1OcYDeHVuHydRzyjjI5DGAB3GZPaIrQzpkdodxD4UpOHSwlPUSRwRN/eG+QpimxZ8YM48Kp2qgB9a6e4KYfzcz+QqfTUcdLIFRPI9fiI8qudtsfuiDkDfFzWbl9I0jD7mNQ+0TQh7PTPQgW72msDc/0Q8/zOnYYY6eTi5vPUO1pTyvcf5fL5CnZSOQyM3Ms91xOl7OY26d1ylR/yK2/xBlmaS3Td6vUuRk426bvUK7aEIXy9PxdLqIeJBcXBDIW9Svgg0ZY5JJRhTYjFBi9P/wAKsa8g+k+YP9KOlrmEMsOxeWjt/wDA4y3tEP0jM28PzZrKjM5CLudw59KkhUXWg+4fSs3iTNVlcTZF2mbDRE8Vwyaii78QpH9rpLvrDVvzCsvjHaiWSaU4pBOlPonge8HH6k7BXS4eLT00vs5tttF+tOy1WEYhceI4VZUF/wCMw0/Z5v0tsP8AMKz1cC3kUzLtiRyGLmZEXqJ7kYzcYtDMi+JaEexoYkHEwrEabFiz1pam2kq/pH+7P+SgHh/3fX/dlYEuF1+drU2JBwTL5E+j/lJaKaIcH9Cw/EI6M87X9+i1GC4kFVI+tpdw5qrfs6cMo8WncSLxD5K9o+z9JNGLR5xW69ab1ZeNTiWr9oGw+EZYDaeoZ7bSdRAxiorDI5Wcyfc93hT0HZ2ON8nzHL1JVNDJGP7O4G22j0qFCBb3HIai5tn5lIp+IWom31C6roymjMmOMCHuEfCpUdVSDNc2YD1WZo7ZSZqMNqHhjEHkuIn1WxwXGI6e3Jnch56rzSHFIhuMJ4/fc/JPUfaZ+IQBE528/CLLKeE1jk5PbqPtRbpcxCrY6ygx6jKmxCkp62nNrXiqQEhy/evG6PtFPyeNxHK76VNbts1OBcQ7Sy0EelcbxNHUssfsj9sP7I/YrtFUe2YHMXZ6od7jps74T+nyXkXbnsDiv2RhIdN2ElxGAP8A+ayvxov0t/qXsVD2qkqjyCouL/h+FbLB+208MXDlZp4ia04z3CTLkydMsj950YesliVY+D4Pxn7RO0GOCUUuISU8P/6NTNwQb8rLNONzk5vcRP1Evu3tl9i/2f8A2mXSewjgeKm3/wBzRvYLl8Q8l89faD/Zb7U9jxlqaB48boG3MUDWy2/Su7DjwY/bFUed1OXqcruc7PGSHvQ297Zp+eGSnlKKWMoJR8EjWkuLvPKY3+9EPLlahu3Fmlrd3IGF82Q2655om2oX6rmSQHdc80QXbs0AbSUykp/aJxZ329TpgHLlQ0Gpfizcy+BUNTkJE7NuLxK3xIjmmN87Rba30qjqBO4L36t1yxkbodorxmBm2jn1LQwk5Rjn3eIW/qVHRi8hZMHfatNiGC1mH4WLyvDT8W0WuPfa/fao2S8nQot+DPVdUcNRx9D6hhL/ADGmhxipkh4WbnEwWiANtFkq+OOoqM2ZygjZgAekRZk0N42MWQg+20Vmx0ez/YCR1WJ08FSYwUcjkB+IizF15UQ8OQwz5G4/1L0D7La5qXF8Oihfx3OsRiUbU+JVgM3RMY/1LbH4OfN9EbS5dERu5bSXTFuaQE49y3OcE4WLk+5ANO9ykeLRk1NI/c/ztQKgCyz2p2Im79qaDc/cP1Ix5aoGSmLYLN4ua5KTjdtQlM9uWm1DMV0SCkNcS0uf6VJjk2C2b8+pQw2jyT8Mnd7kEj0med2d2vkieS7qSH8TVCQ28/EgsTbj0Rjlnk+1N22tm67d59KAHCERLLO7NG3Ldmmgk2/Cj4j3Do6AHCJibR+lN3WoLrn0738SMffmgBdQcnEkVtvwkjDIbfUkZdWTbkANdPf+Zc4l3mRJ3ht4nTd2u3L+CsDnTrqRLolt02ogF8s3ySt6fUqLFoWviRANparoj1J0Ba3XJSSxdyk0dV7PL8BtaY+bJhLxbU6Be0h41g5zXyAzHEXK1upZyXBZCAs4/wA2S29LVHTvm2RD3gXSSsaWjw7FjKM5WoCy0vG5rl52aM8fu+j0sChm4umeQTYSYns/qTB0Mg82Xt2JfZDidRT+0UXCrwyuuge7MVjKzsjV0s1k9OYG3O5rVyR6qL4s7Z9Fkj9GEGjLLPJOBRyEeTg62cfZepka9qYzHO27Lar3Dvs3xGss4dG8t+67O236lr34/sxXS5W+EefU+DmXc6t6LAbtLG/1LeVPY+jwUSatxCMZG/uIGuK74lAnqqaELKSBx8zk6iVwcp+DOeLt/wDYyBQ9n6YZQ9rPhRDzubclFDINROwYxU4XGT7CF3OJg+IURk5DvfcXiUihwmoxp56SmieeoOE7Igbcb27V0PCkrZyxy7OoofoMQ7WDc2GV+HdogbmMRsZ/pe11ND7SsTwsyjxfsvMGTZOUGYf4ivKsX7N4x2bnsxDDqqglHb+LGQIaPtRi+HvnBidTEX/4hWrnSi/B2ShXlHtdD9qnZusMGqJKqiJn6ZYbhH+C1NPjmAYtTg9HjdLPdyi4ggf5hdfPn+3VZVSZ4nSUWJD/AObCIF+oLXQliXZ+qIuJQ1VBd4oJGMWf6X/7lfK+jFwUj6aw7BQkPinYZC2lr3Mrmmw97xM8hJvdqvlWmrvY3H7u7QyxeQyXRWkr/D/tE7a0ObU2M+2gL9OyX/Ec1opKJjqfSsmUf4QPtfxCodTUR0NORm92TfwXh1N9vHaHD7WrcOppbeZEDgSsB+3bDMQpjhrMIqYDNrb4phMWWncX0Oma/H+0zQsLUx3Sl4ibksbLM8kxGedxPcosfbDAcQYcq0opf/PBxU+P2eZxeCpp59PCbLH7M3bB4khBmzXD0qTBI0Ig2h1B9I+FlwaeWMtY3u7tNqv8JoWLmDXvuuTb/RlQxhmGz8XKWO089SJtqvAo5YS/DyH6XVnDS2tmzuPmKO1s8mcx+plWmxouCE0PEt48cco/HGxqLikeH4fTFKFFIJ95UcxQ/wBKdxgmo6YZZHMR9Qt0rOVOKe2cXKVxpfGRMo0kKc6OjjlPUCTPUVAB4Y6mNpf6h1/pTUsJzW+zz0k9762TWGzfSdqpjkaQ8wa0R6BSt6S0FX20yFlf2X02FvGbviEFTTgO0JOCRB+sdFMpaGkyEqerYyL/AIRjtVRhVVUw3RxzmAk3SJq5hqoJIxjq6KGsHq/EDd+ptUu2aLKiyhEBtcDcS+JFXVEcNLLPLvEG0EWuIlAtwwREgeqw4i/4U94/pNSoKOpxBxpMPxOkqaiZtgVcJRF+prmU1RspqRnTqIaiUTeOIC/TkKZnkjkcXbMdNE1FVRSYzW0eMPLh1PTGUPFoYxqBlmYtz6kLOAqwmwWIoAkoMbw/EfOOW+mlL8pDl/UskgfgrSFhjybP6VZYRiR0ZhluHw/Cq+sjnodanD6uCLP9qMd4fqC5lFbEIqiYAp5RIyt6tuSbRCtnqeHY800YmeTC20N1tzpdoKqCSkCc5WAs/F3rIHiTCEUNNUsUEe20m3F6iUWqxCWa6Mz2ZdPhSKJ7YtJxfw6i0u7xLT4P9pHaXC7RgxiUAHwGdwfpdYGGMI94MxW+pSopqiRs2AOF4riUqyz2nDPtyqKhuBjeFw1od8kG3+l9HVvF/sJ2uYo+E2HTk3V+y5/yXjGD5kY5hcvYfsl7B/fVb96V8bfdtO+yMv78/T8hVuvsEdr/AOz+1VT8bDsQciflBUtbd+ZlgJOxZ4DWS0krMJge8AK4bvTovf8A7Te20fY/CQhgNixGpa2GMfA3iNeFniUZbM3vLc5eSxSsckWtBiz0sogbMIB6u9amm7QQVUGUc8UphuIBfqWChrKeol4ebEfVaS132b9jZO2GLVB07jR0VIFs1TZdcb9ID71raiZpM3f2V/aV2U7M1FVJjsdVh2LTHbDVSwucUUfpEm5XL0LtPDB9qGHU/wDs32roDgh3HTBI34xeG7Is/wClebVP2P18wE1JidLWj3RThYX0+JZnFPs7xPBT4lRhkoPnc09I9wj+ZlnUJOzohknBUb+s7E9q8FYmkwyWtD10ZcX+nmqYsc9jPh1cB05jteOpjtL+aylB9omP9l6gmo+0FZAQvbZL+KP6XWjD+09PYMXaDBMN7QwDzOyw/wCrRbasjZEsKynqBzaISue66N+SchIhPOCoICzVdU/al9k+LYTiNVHh+J4Ji8ULnBSQG5BLJ4QuuJuawA9uqyOMYOKJS9UglboXks+H5H48HsNX2mDhNTzxxYiGW/2uNju+kX7llsV7E9gu1Al7ZgcdHKf97Q7Lfy8liG7YHVRE0mYE3MhTuG44eYG0jlGPMSVaonYDGP7L+D4gRSYB2lGAn5QVgW/1Ktwv7F+0fYWYpzpPagyt49NcbW/uWwmx5hhzDyu+an4R20r4zFoJZQIfDnzWsMmSHhkSx45+Ubz7PoYocGZjqG4pNdYT5LQcFpORx8vNYOm7XT38SenhnIm1Ky0lPh7RUxOLtGcHw9QrV5f2ikqXBqzpzG7N2+oUcW3R3Yi9So4ccjIs+Kxi/L03K0DFIxs4lhCX6lommK6Hzp5KgxFsrennaqmjyxT2o6SJwpQd4Qlvu42XUY+7u96fxrEoyjgw+ml4VZXXDf8A8KLxn/p+olc4bT0dDDBFTgwU8YMACPhZkrsa8ngv2z9sI+w8f3ZA7liU25yELbG81861+KVFdIZz1EspFzudeg/bwUg/aVjHEZxDibCK4hIV5zLGFpH+a0V1Jto4Mz9/BDIrSy0TVt3eyPaRIrWtTENW+pC0dvcn7g/ckVgjnmgTGCj9yRCycea23JDxG7skDAOMMs/ElsIVzqf4kD3+HJKogclI+TP+lNPJIP0uje+7V/5JFtuzfb8KKiBKhjcrWd2U1qUBHnuVbFIw82ckTTAR83EfTmmJlmfDjDM6gPpj3IKeR5i06fV0qEEgFczGI/UjbIS2ShaTeF0Ek+0B65wu+ad9s4fKW7L0soDQnJvyv+l04VGxPqJ3P70mti1LUlDMElrm91vuXQqIoyzztJRWo22tk4+W9AVKNuWT/rU9o271FyFdT8Mb5OfMctzJ1sepIbjiBxMeWiz5Ur3aMf8AFMvD9dyj8dF/kzLms7SNN1xNd1clDLGHkfN4hH6WVcUdpd6dgoTmflaDcyJV2oLgh5pt2WgV1NGws8j3Fbna21kTVlOIy5y7g5D6lApo6IakmqJJCpx5FE24/h9yOurqSoeCKCkGlpQe7buP8xd6nswNe+x8sSArsm/MKCaujk6Gf3qrqLBl/CcyDuImt0R09hMTnEZfS9qrtJB3Wy0o6d5jJzjMwFukVeUdHT0IA8+Q8V7WEvNZunxCooQsjcgiz8Nq7LjFRXEHtBvYL3XZclzZMU58fR1Ys0MfP2bsKeKO1ndhL4l1oY79jxj+ZliJcaOo1kvKx9hZJmTFjj1B3Bef+Hk/Z6f52NfRtyGK0smYiyfO17Vl/wDaaO3J6Z7hfwybVTVOISVRZub25W25qKuvD0qh8jz8/V7v2Ki8mxgKzDp7GKnkBxy13OmOz9kkM7SSOJOd31KreRhHT9KQVksN1jsPnot+zSo51nt2zQYhNBGFmZjc3+CJqiPhDq/v2rOHVHNaZncQpe2S22ub89FPYNe9yXFPikckwxuDkOf6lYBUR8Emze/Ppz8KycMhxzCbdaf+8py72/gieH9As37Nrh9dTQiEbhefzVw0b11MOUDwDn+0E7l50ePSxhlTxtAX/EHcSkw9ssXjEW4oEP0CvDz9Bnm7gz6TpPU+nwwrJA2U9G9xM8biP/E80bQvHEEbQGZ5XcvCszR9usRyLiHGQ+mwUbduK0ZxkeOGcW5RydK516f1KOx+pdG/iX0vDjlzPadmm7klDT0hUJSPI5GT/lVJU9uvbKYYjwulil4ZRHPFnc5XXX/PwqFhHaKTDawZJI+PFk4vEfImdd+H0+Ul7zysvqkVP2Lg2Q0uFRwlI8j2+FAP3QMJNxT4hN6LllaTHKQqwc45Rid+nND97U3NmltV/wBqT+xL1hrwkaziYWOryvcLaDkm/asPHkZfwWUfGKYXHIpLn28kxJjUFhM0Ul3qVL0qP7IfrE39G2jqqMjAGkuN+XvT0scFhG5xiI89RuXnM2JPI2yNxIeWu4UzT108Iyg538TruUv0pfTBerN+UeiWx558UBJ/V3oiKMXIL4x8yWSpqx6rBijN7Z4QIhMntuG5VkOKVPGIzlMiYPEq/tz/AGJepr9HoIZCNzbrvSiEbiu9K87+/KwmLf1clafe3soRPfIQmzZ2v5rN+nT/AGaL1OH6NkcMmQu+Q/V3p0KUshzNhEliD7QSRud3EEot3NdDtQEgXSPLf8Kxfp2T9nTD1XF+jdx4bcBfiMWvhdOxYWwxdb8/NYYscenCKV5JLJW2EL8vqRB2wOFjByltF+rO5ZT9Oy/R14/VsC+SNuOHxjza796eCGIdHYRFlhR7Wca0GkMfqUyHHpCMc3crmtbRYv07IdK9YwXwjy23S1NW667RUj5NcSaPxchX15+bEKr8m7lBLPcrWcWEearqgrdGWUi0RdeeSHXm/SiKR9zIXJBrEQlaWfUiLd3P6kBbdG70t3mgNjvSPJlwOvNK7uSu/KSAF4bkm2lkyFs9ycEfNAWBc93woiLv/il8SQ7tOSCmA+VpWoE909zoCFyfPpQZsFvcyVv1IuH0/EiId3/qgQ13peLkkuWoA6WXJctXXFJAC711iSbmiGPwkgDniQp3S3PO5NvuHkgDhf8AzVCJdST88kh+SDJi979SNsxbND/BEG61srkAc9K6W0s2Q+LJd78+pACfl8S74eW5K3REW0e65BLBcm965dbyXS3IeHcRZdzIEdDq0TwbdHZNW7uadHdyQNi0u5ulw8hFskQj3pCPwvaPiSbJXuBEbi06elO0k0lHMMsbuBh4hTXhzzRBncTvlyWfng0VxfBA7S4e1PUBNFmUUwXtd/UqN9pLZY3R24TRS3uQmzrJGNploudM7ef5FpgXbLF+z9rUdYYxD/dHuD9K2eA9uMCxJyn7UPV1VZ/dx2MVMH5GXmZckh5LXknWJ9M0dVTY1R8TC6qKugANowPbZ7re5KKnPIpDcRMdtq+bqLEqvDZhmpKiWllHkcRkBfyXofZ37aK2hYY8VpIsSH/j9Mo/9VayUYyw7eD0547n37cudyYPELQJqeN5SFnK4gcv0i2rqoj7YUnagP8A6XVxXdLxTuwTZ/CHf9SAhloasaiKWaCqDc0omQmJfUtVNz8GGmr5Is2KNXTGZmZOO3c6MJrRzZ7hdT3ximqpR+98OjrCfa9XTPwZvqIhHJ/zCipOy/tVx4ZWx1pZ3ezSWxTW/Q+j/lJK6+ReqfgGmJpiH/UrmjweeoEjMHGIeZCmKWlpMPqCatnalMNrUxg4mb+Vq0WHQz9pPaKODEaHBIgjKVhrqsITmFuoQzTeVLkhY2+DPjwyMo8jOXPQRG4slIiw05n35xD6c7iVjS4bJHhsuIUcUVRQRmInU00wmLE/qJiTtJWRC4ucar5EtauiKeCtDTi8cR3D4s+asYMar46DgScPEaAtr0lWHGi/S/JWVNJHVNlEbFl4fEnYcNMjJyGwep7PEikzRX5IeHYhh9OwU8BVXZ7qLhRf7xSPn6oj1ZvpJTIyxEbJAoIcZpeftOCyXSj9VOdpt+XNMYlimGU4cOfh1BdwR7v6lSgN03EgkejHqbhncTfvWTxfo1jmf2bWgxymrnIIKmOolbnFIxRTD9QPqKmSEBQkDxvb6c9yzQ9pqmakGDGKOl7Q0uVoHXBdNF9EvW35SR4fjFIJCFNip0oZ7aTF2Koib4RmHezfMXWVzh5R0Xjn4ZbVOGgMJSHIA+L4lnsRpW4JSPI4RFteQ/8AKKl4/wBrqTB5eBUU3FlyEwKjnaohlf4T7vzLFVnairxKpKQwGIO6Id+f1F/2reMpNcGE0l9l9S4S9RTnJQUdRWRRP+JLEBHb9SlUeJSCZB0EG20g3H9QrOUeOYje3DrJYBDc0cB2CH8OS0NP26jrqbLE6KLtBEOYe0lJYYF6hmYczt9OrKXKaCOj8Ek8ckpxzfMBLkPUov3xPMbO2e71KpCuCPzIW6jlfeT/AE9yabtA8lwQR25cyIkPlEbc8GwCanp4Qmep3PzEntyUwO0VpiUEshhn1C6wPtEZFfKbyl6Re5TIJpah9PwhbkKydFqbPWML7URla4Hvb1L0HAe2Eo2hmxRE3SW4V4PhsjZj4tWu9K2NFiE8NthWiPhzXK4nUpM9G7Sdgexf2lUtmM4ZGM58pxa02+kl4V28/sX1tKEtX2QxJsRg3F7JO7Cf5SXqdPjEgsGT3Z/0qY/aqWjIeHUGBkPhPkqhOaCUcc/J8OdoeyON9laoqbGMOqaKUHt/EDb+pVFr56ZEK/QSXtVh2PU3s2OYdTYiHfIQCRLzftT/AGYeyna6E5ezWINhdb1DAbbS/KupZU/JxTwv+J8h29zohHv8K3/bb7De2HYeST2vCpqqlFrvaaQLwt/5LAhtfJ1fkwacQtCK52UgKp6OnNiBoiP+9lPaTfCPNNQRtJMDO+3NUFVVSV2J5O918giIqZS1Kxqywq6yUa4YGPijkw2iNuiKmkpuOYcJpxLaxk9oqjr5HkxCU3fpch5+SahqDzJgks0WLdnRRuqaaOOQDCnAhF7Qj6RclXY7SyYScD1MkMs9U9xDFJdZ9SqpqqQaSJ2dhybqUXEpnGHDtbjsI3+F3clj9m8a1LOoHhwFlkQpsCb2OJ27uag+3ANHw3kcyN7nu7k7UEJQAEb2gXNaEG1+zysMu0NK7bbHuFVWIycTEqp/EUx/4qV9n2f3xFpuy8Kra2R5KyoPK24y/wAy3x+Dmy+Q7hJy3oWK0tNyaHJEROPJbGAZF8SXdm39S45XLiCmdcbXzbK1K70ttQ/vS0QSG3SSH4V3S3my6Yh3GgpHGLdl4U7H192qabcutt8s+5JDJQyMIDl1iuF+JqTphvnu7kbbdWd7UwHLriy9yT52k79KHTmzorri9KAE0nSwp4Y9o57lyPISHxfuR8TXVACHa+u5JtpChItw+FLXlqKACMurXJDc/PNKQm800IvdrtFUgCuci1RANujowHUWZJh72/eqTGgik8l0fw2zdmuSDPllnalrkhiOCVpZu+0vcnLm0tNc6W7ksx8hR8gDYtM3Suu5LnhyZrVweoeaaQHWLv1RtI1yDht5rhD3p0OywocYrcLkGSjq5qU28URkKuqn7SO0dZa9RiL1RA7E0koCRfqWXEdfkld5rml02Kbto6YdVmgtVMvpu3WOTQwRPVsIRZ2DHGw8+pQKvtRi9YFkmIVFpcxF7c1A6XJvcgLK3V0l0+KPhDfVZn5mEROJZ9RJsi7n6e9FpblbcSQlc+TZCtvicrlKXyHYZNtj5F5J0CeNxkAnAmfQhfkopR3as/ejGZoyyVrxqCuPMTT0v2hdoaWm9mfEzqqfvgq2GUP0uoNRXYHi1z4p2YoZTdv2tG5U5/Vpp/SqgJGu0e5Fcud9Nif0da6zLHy7JE32d9icUivo8cr8GnflFXQ8YB/OH/aqis+w/HCHiYRU0GPB4fY6gL/0Pa6n6XdyQbTzjd4iH0Pasvxpr4zOldZjf/ZD/wCjAYr2TxnA5Sjr8LqqMh58WEhVU2YkvbqPtpjtCFkeKVEsXTwql+KDt9LpqrxTCsWLPEuzGHVB98tIHsxl+jRTrkj8lY9unn4dHkdPjlfTgwBUyWD4Se4U+faCSYMp6alnz8XDsL+S9DqOxPYvFBzgrMSwOUn6ZYxqIh/ha6h1P2H1lQHEwbHMKxcH5RjOMMv6DWLlFeeC1hb+DsxAVmHzW8SOog//AAjYh/mr7s7gfZrFq6GKtx96ADzF5ZYHtD03ZKLjH2Y9qcD/APvMCrgD/iDCRj+plF7H4DJi3a3DcPngktmnETjJrdPEs8koaOSZpjwz3ScC9Cuk7P48FFg+Oy4kPGGICiYuEetudrr1Ss7VYng9kdRTUhHlqBhaX5si0UuvKm7BzVlXh9HR4dPLDZDVSwCUr5f8H3/EvLsXxKoxKUjNy1e5yJ7iMvi81yYXkzu14Nuojj6VNPyekU/2uYcLDHWUEon4ipZLh/mr3DftE7J1xtficlPpqM8JDl+ZeEW/Nc2kOdq9lY6+zxe6n9HrWPcfFq8paCphrKPpAoKgS2/EPNVc9PJT7JYpQEPCTeJecjt1bMfpe1T4McxGnHKOvqBD/h8RyFHvQn25GwhICMnfd5CPi9ylQ0slRMTyBZbyHp/Kszh/brE6GpCX/dqiQOXFhElch9pgzPnV4PARZdUEhD/Sns/0Z9tS8Mt/YZ7tGcRJrjIf8BUerrK2jfNqc5RfkSeoftAwKobOojqqM89dBMVObHMEriIYMUhEC8MjEH+Kewu3RnPaK+qm4srHpy8Vqdr5qmnqKOkppHgxSve0JBK3gx+M/wBNyvp6OnwuGWskqIfYoAKU5QkEtqr+xNQ9Ydf2hxTDHl+8m4VLBI9pQ07ekrfEpbNIR/Z2fD4sSkspyeKCjhGKMb+bM3V8y6lTcQBPK9xL0my3vseBVkeQPXUEr8yNmmD+VrqlxjsTKU3Fw7EKGsB+QkZQn+k/+5SmU0UlJiFRSlxKeokiL1RmQq+oe0Ek1HUHiMFPXiwWw+0wsRXfU2qqC7P19GQvU0csQNuchC4cvqbRSq2F66cTp4hGnia2OMX/AJo4ZHKJdPT4TUFEfAlojy3jRzXN+k05LgbXN7NicREX93VwuFv5muZU/BkpZgOww+JO1ePSwnw42YiytuJGiBSf2Wb9n8Xja/7veogyueWkkCYf0sWf9Kh+0QDLwzlaKVv7uUXAv5o6PtJV0dBK5uwj0xkO0kzD2oxDaEtS1aHpqxaUf0mpppl7JlpTYlWYe/EiO76muXoXZz+0V2j7O00VJPh1BiNFEFgBYURN+Zl5jTYpTZE54XTXF4oHKIv5af0p+D7qrjsarq6M258UQmH/AEulJr9FJ/pkjtD2wxTtV2jqMVxOW+eZ/wBnHtAB8Ij7hTtNXGMQ79zvceveqsKWCoqiip62knJntYuPwiL8p2/5kM8MuHuPtEU0H/4kZW/qa5lzlvk2XZ3AajGsRgigzkqKg7WL0svpjCvZOxPZ6Kgg2UFEF8x9JSH4i+ZEvmLsT2oxHBanj4ZXjFKLWvsaUXH0rb4r9pmMdosIHD6+nhiADueSC4Sm+oe5aVZSZPx3t1WV2Jz4gcstLL0xxwGQjEHhYU7h/wBvHaPBzFvaI6+LxR1YXf1NqsAccknM3EhdNTUMkYlke5/EO4Umgs9dqft27LdoGs7R9lgkImtOeB9R/wArqEHZf7K+2Qn9z9qKjCKw+VNXdH9Yj/mXieKlLCR3hHIPwrMBXcZ9AOIh9O5ZqUh0vs2lZHR4TjFZHT1DVYwTEEMuVoy5eO1BHiBx+O7W7csvJXSEARs94NyLPcyOGZxuzN/4rXRyI2RusNxYL/xAbX3LS0ElJUNleGu1xJeZUZHGQySSPY/v2q0DEDjfZt+FPVhsj1AMHOZswk2i2mtwp2no6ylPN2b1MQ+JYOg7TSU8Qs5yBr1X7Vox7Re0Qi71Lj5a3blHJXBbVvaqehiyeIDMtrXdTJpu3hlGLPFGBP4ln56x5ucjHm/iT44L08iLLpTtktmwo+0UVQGYSMR5eHxK+w3EpZAGQGtH4l5UeFyCRcMyiMffdmrui7VBQ3RHPaY8xF+pPyOz04MacqkJpG3xR8Fi9IdVqs6bHNuh2Cz9Oa8tHthTbjkke0trWv1IKLts8kxNPIIxZ+HdaKpNrwNux37Z+weIdsDOswuAqw8ukchIiXguI4TiGBhw8Qw+elNsxfiRkI5r6bwTHo8S1p5CtHmfhZaCWsOSI4qmlhxGAm6JwEx/mt+/KJhLDFvY+LjFpHEwZMkL7l9WYl9lvYbtMYtUYY+ESm9ry0L2Zfk5LCYv/ZnMjN8Dx+OoFuiCujsIvzNorWdPyT2X9HhlrjpklcwvyW07QfY/2w7M3SVOB1M8Q/39D+MH8li5heGQo5QeI+8JGtWqyJmbhJeRWgXemCF+7VOuO3kgLoVWSgPh/wCa64tudAW0M32kkxW3O73KfoQT96WmRM3SmyJupmSEmIeSqwCEW80LCw889yV3dc6446Z6osDriGWWb+5IIwuXG6x1cV1tz5unbAVrDyd0QZ8r3/ihb5uibO3u3I2AK2TPrf8AMujIYtc0jrjyONuTJcTQXfzt3Itgd4kglpI65cfm5fEkXmkJN3M6ew6OiUpd25OVdVLWGTyH8NvSyau8gXRkbllaiygqaaWnkvDb4fUJIpJJZiHiZFb6Rt/UhYnzRBI4vmptgC0kl5OA2ij9oqCLr29XJPxR3R5u7Nc6aIWzyZ9qrYVjRlJI5P05obZPO1SdRubJdjFiuzfcPhyUWVsR7ZeTmn4aqrpRyjNrfSTMST5e/wCJG0mn/onsGxHqClqJjkPIjcupCEJkQs4XekVMj/EmEHyEXe1yLwqVJT00ZZhWfpjJSrKeQrrR3Nw/1JbMi2N+ZTShjF8vaIyu8Scho4Cuf2uIRF7fqTtk7EBh06GL9yQxvbnYxfuU0qeITz9pHVx7ulSCoYI9GqGIulyDpWou4QIaF5pLIxa7K5F92yZ5ZWinYagKWplvZyLK3a6dPFGtH8J/4pponZkU6GQWzyttTBw22v6vcrEMSjkcgkiJhdrXtdRWkaolCNnf8yODTZjRU+gnm27lohKH8v7lOCnMqaWV3a2F7XEuoVElkjI9Df8AgixOTG2htLutQlD8/danwkiI90pgPwhcmzkYZNhlZ3EW1Og2AeFyHPXRBw3HXMk9xNxNfdn7tyQyPyv2ooWxFOO7nn+ZdCNhLXMhUhifdqnirAsEGiuHLxJhsQCju8LJcHS3J04W4vhSIunN3HNKh7BsLRhkHkk+dubfpQjI497Wp2GQJgILXE/AXhRQbDXSOmf8U6Mj2Za+5PxQ8S5mNiNvChcQH+9j/iih7DR3kJO7P9S4I7u8f3I+ohC8PdqhKZhksz+okULYfCMtoZ9PLRPhThI2ewi+SijWBrq6djqGy/aW/uRqPeRKiw1ifMsvyp4cLgK1pP05qKNUHLjp32wPW13zU5E/4jjP9mFuYu9NkTZ/Em7upNlzLPuWLZAqiT32/Cq+cre9SjFyHVRjh72UloiOTldq65pknyjcfiTTj3dKChrqLTMk7paXuRRR+TqQEID8RIAjxRsRc7VM9jC0XZnudOwwhd0KUwsP0qkgbKs6U/JNPDbcreQWyLxKFNT9SmQJkHp/5JW2qT7O3m6XDbxZfwQOxi18u9IhvtUhox3ZIrWt/cgQxw7tFxxtLLRPW28+pBw9vxd6AItu5D3/ABKTw/d/NNOOuiAGyzz1RW+aIY2tzdGA3d3NAAjHqKfGHcnQjt8KdAUAQ3p92bF+VMyjbcrDh65KLUQtfy70aktkS3vQ9Qp8xuLnaKYfmgg7qitfPJkGpOLepO3d1v8ANAA2uJdwrlu4skre90n+SAEu+EfEhHK1EO3RABDmOiLu6U34ctUXSNnn4UE0LaPNF8nZCYvt0YUbDtyLbb7kBQru7qtRXPaOWZIdOTbUW7LTO1RIEC3PXpTji3duQW9+acDc2vUpKZc1lP7Z2JgduuGYw/yl/wA1g6yFxLVew9i8DPtJ2D7RcORuLhxhUcLxOD7SdeY4nSvHMTeIV58MilNx/R7OfE4whk+miht25oVKePcTpNTkXJl1bHGRUQ7U97PpyRezvkOxGyKoARMbTZ7SbktRgfb7FcNsglNsRpW28Kp3EI/CXNlnwpX5Ft8SmUtKF4vl4vEs3k1HrGXk9Mw3tRgWKNwp5ZMJqvTUtdE/52/1LRw4X7GcUknDniJro5YjuEm+EmXj8kJyeC4idXPZv7wwOYjo5ziE+sOoC/Krj1HHvMZdPs/YeyB2iYaYo56QMSKONxgina7J/Dv5t+pYnGOyMddR54pi8B4lUg5SWXShT+kB26N8SlQ4k+LRgFTRvAffLA+wvyumqmnCOoOKKaKUmfUQMbh/KrTx5PiZuOXCveiz7Kdmz7P9nzekvnv3T8I7g0/+elDH2geOUmcHIfUqgSno3GSI5IJQe4TF7SuVl9+e3NZidPHUl/8ApMTcKb9TaP8AmFdCuPBytqb2ZocK7VU1DvlikIS5WOomK9tqjFD4Ryex0pPpHF4vqJUnsL1hE9NKE+XIJH4R/wDR/wCSi1FDPTmITxyREX92bW3f8lW4qdFvHXU11kcjkfxK2pqw4Ysw6lnIcN9qhA8iHX9SuYY7WHN7dPNWmZeB2pqpRApICcyz6Cfp+lUJVVYTk7mZXf0q5mqqeEiZ3cj+FlXCJk5G72C+60er9SVstP8AZFaHggTynbd4B6lKohjklDi8QIO+1cKnbbl4l1/wQ3v/ANyXJWxua/7LZaqjp6jC8Rou1VHVhxY8Po5/Z6mny6hmie3iP9JflJZkxkGp9je+lqIv/Cyx8Iw/K/8ApUXCqho5OK2Yl6h8K24drjxCjiosWpoMbohbIIq6O+z6S5t+Ulzxjkh/s6pSxz/0ZAqeQTHZvSnhcg1a0vSLLVy9ncDroh+48YqMGqn5UOL/AO80xF5DKO8PzZqrxvDcV7JhFLjuFS01KfRiFG41NMf5w6PzCy13vhmSxV4KvDsLeY7nk4H1K5hGOn0bKUvUolOUWIRDJTyxzxl0yA9wurKih9ntzACL4upZqJqkW2ExySFcbdXiJaGLiRjlpb8Sz8PEhHiOfAH0k6r8U7TV9oRwNGAs9z+LNT2rfB0OSh5N3UVU/AIKcmiL4lVHWVIy2yNeSy1N20nEsqsAAR9Iq/pu0FBVcpbiy0uSeJozU1LwWlDWHIJXs46/mVvTV08ZC7O5ZenqWUq8cjpxFo8ilf1dKeoO1EQmPF2Fl1CpeJjU0j0zDe3FTGAxTm1RB08Odrv6lRdp/sl7DfaMByvh74TiJ7nnptN37tHUCkxAKy3KQCVtQ9YtGZiOetqy5gacS8nzn9sP2H1P2S4P96niEVfQVEnBhLpNif1CvD8LmCGvGeTIuEzn+Zh2/wA19K/2xMc/3Xs5hAO45gdVIJeq60f9S+ZYI+DQ1Eme47QZaN2c+qgyFLJcRPndduRQWFL+Jnbl4fUhtuLNmU2nhAoidma4WuZBrLwRXmeYuHqV21riUrtHZHihxM+2IAD+DNcmsKj42KQM/hO/+GqCpGSqqTlPxuRXKfsI+CKJXPq6tKXyz7lFoKVpJMnz+oVoKDDYr97mQ96GyjU/ZpCxY0JvuGIHJx/Ks8Y3SmY+JyJbnsNh/sIVFSH/AADLd8lh7tyrFKzLLGgAHdk7/JFa/pSbcScXRZy0N/0ou8eaVtw65obnFWSxeaIPxDyyQ/0ruoiTIJOiNpc127VDxPP6V25x+FBZ3v06Uh83Su0t8K5qXJulABtbclda+joSF0QRsNrkgAg3aeFSA6tMtqARYuX6UYkw/CgAiLaXJIfPqTZFp8SIc8tGZABdQlpch9obczN1dKaOS4tEjIBLRAB3dzvd4mS7ulA2fckJOIk7tu9KAH+JxHybaSdLybyUNicn58062Yto/VtdWA7c9o55omzJMcQxEtUIyGOjvz3IAl2ujt2DkorzHbnn/JdKoe3LxepNATBG7TyQ+LmooVm7N2Tg11zFs5K7AkXWoUyM1zLo1Dj5ITCh+0kjFNDVOPc13xMhObbpl9KLDUIi1ydtqTeTttZNPM5Nlkw+SHiOIrMB36XXHJh16k20jlrn80rte76k6LC4m4dOaW3mhuu1duW1K3iFzTAc4bZ6Z3ZodRLqf8yG7ut/MuGTFppp4lCIDaR7tH/UlxHy1e76UAFaOTcxStu7tqqwHhmch1y5Jy674Uxw7Q0SAS8rk0x0SurRLhtzZMCW7k6RVDDq3hQ3H+QRco/EucP7SYvhJi9HidVBl4RkK1aei+2jE6ccq/DMJxScAthqZ6QRmiLzYm/1Lzx6oy8hFCcmo+LNcebpcOXyjtxdZmx/CZY41jVb2grSrMRqZKqcvEXSPuEe5lAcW8lziNyJ2+pcGRu52WsIRhHWJzZMk8j2nyyPNG2Y5bU0UemmVqfmLy3JoiYrclRKGx2o0A9aK/3KAB8WfSi0tHLcSKLLIndCVhfD9KKKEMltzJXNmh6nzRDZbqCKJCuuA43d7C5jntJX1B24xzC6YaenrXKAeUUsYmI/TmqK4MsrO9czf0qHFGim0bOH7TKi26rw+nlP1xOQF+lToftEw+Z/x6aoi8PhMV59a462pakaEtRuR63QdrsMmLKDEBAnbpMyiVsE0lUBG3Dni9Vgl/Uy8PlHiWt4U5TSTUp8SnlkgP1A7imCa/kezhXUUNzVFPILF4oH/wBLrM4nNR/eJSBHIUTtbuyEll6fttjcMNj1pVA/+ewmu/7XSSWtVUEMpeuO4CWfP8hOn4ZeyC+IGIQHFZG2gk9qakwPEKWJp5aOQYi8Y7hVdHjmFTMQyNU05fEzGLKZhmJHxssMxF7yb9mJuGbfJ09hajA1xw3Ax2l8TblPH/ccNKvkduPNsh9XxF+VaOmjxWQjDE8KhqogYTkKeARmYfDbla+5ZTtBWT4liRSzwNThm9kQhaIN6VClGQ3icX4K7huL+ourcy02AzTx2vFOURC2oCb2us4AuUosxsWquaCT2dxIw3+oelPVCZpQrN/49NTVA+ogsL9QWqxp6z2eCORvbqKKS7g2mMwFlz2nrl+ZZ+So4n7NvicvIVaTYoZU1PxzayGOyMRboD0p6oFJltBiDk2+spCIuXFA4bv8zKW01QMXEejnIB5nTZTB/Is/6VlCxCkIcuJ+UmVbNXPxhOnN4reRC9qTRSyFv2jrIqgCOmlYJW2mJXA4/ldZUppaWluOPbM1oGTdPqtWsw3tJjFRUwU3HCtufpq42lEW/emK/tNhWMHw6/s9ST08bkMc9CZ0x/MdxN/So15Nd1IzQVFoszMxJ9qoCt5iSsRwnshXPlDi+KYRL/8A1kA1ETfmC1/6Uv8AYXEJDywrFMLxkO7gVHCMvySWur2M6I1PWGTcG+0We7d6lPDFHFhd2cfMhfaq2owPFMLfLEKCooyHxHGVr/mbRP0llQAAwgZdNov1KkJpokVNdJVN+Gb7G6RRYTVHGf4spiPUw57VZB2XgksNjkE+bjnyTpYDw/7tx+IVVEpkoMQMoheI2IvSp9D2yq6OMY3jaUW9TdKymLUZ0YcSByEu+1Q6bGmGOyTMX9Q7lnrTLs9GPtNT4pSmB5wSvytdZ2auipZSB5LyJ/Cs9JiAyNmB7svCo/tlzlzuQoIHJmvjxACHNpNzN0qQ1c2Q6MdyxA1Txl4xz8QupVNjR08ujMYtzFVSoneR6dg/aaShh4DBaPqF1rcK7WGMQvxHL63Xk9FiUeKWtGzwGPqdWNBVSDcZvdELXOSycTVM9di7bAURUkjAASOJuRBmV31K3pKyKqfOCpa/0rxiCunkulA3Eu4VpsMxya3N8iPv8KmjRM9LfHqjCX1MyB+Vu5crY8C7WQWYrhtDXkX/ABI2vb83NYifFGrocs3CXq3KrPEJ6Uyd3/UlRVst8Z/s/wDY7FIifD/a8Ll1IeFJxRu8rXXnnaH+zT2lw+6TC56TF4P+GMnClt+l9P6l6BgePVdRUCASOI59S3mHVUhNrUBL8WRCSanOPgnSDPjjGOzOK4HUFFiGHVNGbeGWN1WlHovvKGT2gCjnsMHbUZWuFZDtB9jPY/tJnJUYWdBO/wD4mhks3eq3ktVn+pGTw/4s+NXG3TLp8S4I/wA19C49/ZZlG48ExmKo/wDKrGsL9TaLy/tJ9kfazsqZ+24PNwA/vYm4ofqZbrLBmTxTRi7nG7RAZdOWalTicOyQCG71Mo78h/6LUyob4hk4u6XEciLlanLdubJdLZOLEKqxAiVvLcnXLuZkFzCPqJCBOOqQBuT26OuGT7W8SGUnyzZFdaw6NcgDoybhbNkTk47PUmBJtzZbkURXfCgsMCf3JETjufqXPd4U2Q65ZsJJoB1qjd8Sfue0eWqih+Jc2m5PwR8SpHLdyHmigJdZNaEUfpa7aopTWsPh8KWJSNUVkkjbhHaohCNunUigRNGa4c/T4iQhUbsr9yicF92TJCLifTtRQEvjBeLOf5vJFLWBdkz3A3LRV1uwmy3dSb1RQFqVQw6s9woSqmEue51XlmPLpSuMX0fcihosCmbvdN+0B5uodz9zof3sSKHUSxKqYSHJ9yQ1VvN7dVXlufXahuLzRRBZFVBn13Je0NaWvPkSrPFncifPLLNVQyx9oYviXWrOGQm2QkL3XKr1t5pBfJ0M5fSkOzb0fscz8SpeTgHGRtwup8m6VnJay0RLJx1Lb4kWFYk9OIRyxOQsf7Mto2qFidVJVYjPIZvaT7P+SCpeB72h7SN0+AnNRHLHE9kNvEkz8+lUxySDc7un6DEApai84mnB2cXAnyF0yCX7V5pe1e5/4KBVZU9QUcc8c4bSGQenUU09Qfc+WW3agRae1eXel7UxDn1fSqopnz0e1CJP5unYy5asa7O9x8kpqriRiZSXF02l1CqtpO90uI8z892SYUTeM2RO+dqI66QhyeR/dooBZXbH8PiSufbqyVhRdQVzTWnm4VIci9SKt4E0fFibhS7QOLzL1CqUScXzztVrhQxYpNwJ5LDJn3ev4UyXxyR3k2a9SEah0FTRnTyk2Vwt4kx4i+FOzQme1bidE9Rpkz/NQ/fkhbd3J2STmqLu9dCoa1Qun9yMC82THRS8S3myRFc2eaYAn7knLVcgJBHkhubvZCxbuSVu3mgY1NJ3aKOWZOOXUpBw9V3iTkVHba/mgsaihPR7XLNSghcTLRSoadh6j7kb5D3uKpGdghC4/EkQuL5Z80pZHEc7k0c1xaumCOiNxc9y5KNwd/0rlzEybcn73tUSKtjVu7mgItbs0Uslo6Mmrtdc0FRD1tzQ3XJMVyJ93c9yABIteSWXwom5Zorm5oAA8xJMENxZvkOqelkbPTNB066oAARtTsMbZaIQHTd3qSI2+aAOd6c2ih6Xu6knLRBLYRFaPmo025Ov56pqYenPqfkgGiLJ4eaaIdyfMn5ZPcgLPv3Egihp+nmhbmnyju08PyS0Hue1kAMjlanBFrtc/cjEdMv6kQw3DnntQGo1bcXNFbb8RIyh0IG+ptEPpQB21d4bW6IrXFs9EbRtkXz8KTYDFr9PSiLbc3iySLcWqIcvp0T2A5btF9BS1t52ohJuTZkS5a91nUsiWCGe5vzIhHy3JW7dHRx7mJBRd9j+01R2Vxn2iAy4E8b09REPjjfqZW/azsa1ZTjieGf7xRy7mKNrslkQzy5LSdkO3FZ2VkIAyqKI/wBpSSdL/T5Lzc+Nxfcx+T3uj6nFOH42fx9P9GKnwv2cvxAfV00VOw6My95HDeyH2hR8TDquLC60muOjrns3fCXJ1VVP2E10h3wAEoFuYoJGMSXP+VGC9/B2S9Jyt/8ADJSX+jxlqe0rmZLhuWmTkS9b/wDyPr4THi5Bd6jFRq7sbg/Z8P8A6hXxAfTYB3l/JJdbik6g7M36T1GNXPhf7PN6bD5agm2XfuWmw3sfUTGADAUh59Ijn+5W3+1nZ/Cac46DC5cRqs9KupfhAH0g3+pUdd2wxfEIxiao9ng3fh0zCA/qbVU1lyvhURH8bp173b/0aOo7N4ZgNz4rWQ08rNc1MJXy/K1uSosY7aU+EhE1HhD/AIu6OepfqG70rPnmW92Mid9S9ShYtj1RVRBSSPeELWAEkbXAPVtJdCwf5uzH8t7VjhSNt2lkr+0VLQcKSSKiACmn4e0RBhbyWSxGseqqinAGg6RDh7cmYdv707KWM09OFPUHNS0c0bZxiW028Nyh68109OlFe04uuc3k9xbUfazEKPR5Paov+HLu/qV9R9qsPrLWlcqM/i3B/FYku7qQaj3LtPMo9kwyGCo/FinhnH/ynuV5BxKhhp42cwJrXjLcP6V4PR1k9DIMlPKcBjyIHtV7H24xCo/AxCeSoona04ovwik9NxNrkh+CVDnyek1VZg+FhWUmGHVVmMi1sfs0l9DTn8ed38BUNsUqRoIgqQi9qZt8gN1fJVuC9oMFqqCCCnlagnD+4n2h+Uv+5SqjEA4ZXs0oj4hWcUzSUg6bEo42znzu+SUmOQCWQBxBVHNURk5Hrz6UwRcRsmb/ANq1TpGTZfNjUBHlk4fEmZ8QCYhs3Krgp2mIczaIe+Ql2XEIKWSynZ8x2vL6k9gLEKiUd5ytCDcruovyohxqTiCDSSCBcyzVTxmm1I7idOxRtdk6ZZqaPFohEWie3/MtFhPbavwch9mqZAta23Pa7fEPJ1gYBYR2KfHUNyPaKfEieV4N21R2Wxo+PV4VLglaf7TEMDNoicvERw9BqQ/Z3HIS4uD1FL2yo8rrab/dq4G+KF9D/KSxVOWhGzsA5akXiUmnxY6OQXp5TDIrmIHtLNZPH+jRZnHyXVP2gpKyrKiquJRVobTo64HhmEvpdDXiFGeWpk/pVlL22ixjDwp8fwym7QRCFrDUtvb6T5t+VZephopJSbA8TqcJDIv9zxn/AHiEPhGZt7fmF1Sbj5LlKEx2WuaQtWb8ychqKePVpHu9I9KyWITYpg8RS4hTWQO9rVkX4tPn9bcvzIaPGuIF+k4f8QHuFPc59WjchiXGAo45GMlLpMxt4uZfT4Vl8NkOYc6aNzu52stZgNPUVhjxGs18SHIF5NR2epwG6TOQNNBLxe9aqgxCUZgZnYhztfRUlNSuIi2e0fEtH2epQKoEzdrAa5yJcuTk9GHxPmf+1VjDYl9pU9PHJxYqKnip+d27qL/MvNDp4CwqJnnhiua/8R9xfCn+3mNP2g7T4pXm+6oqjNvlntWfxIeGYR63AzD9KjUx8sY4wFdltLPpT8RcMs3d9zqHFkMu5rhT4/iGNrfzQaMn0eQy1U4ttCO3+Ki8N44s2zIXU+mFxw8tP20j7fcyKpp24AsLbs+lSMbwunbPiarY4Jh7SVEXEb8ItrqnwWj4koN0jlc60/ZXEosWGqeN7Yqeaxve3qWGR14OjFG2aSpKKjwasjjZrIoXH6l5ndoWi2ePTH91VDNnZmO5Y0htbRaYPFkdS7aQLe9ONuH4fmhEUReTCus4aBLn3Lh8s+nVK1rdUur6VQmdYW/6ki6kLc+SRZ88kWTQFtrpAVz5eFH3ILXJ9HVIqg8m9SVrkwt4U6dl2jbhXI+p0yDoR7vV8KO3aPJBqLZpDlagB+1h0zXC/wD1JvXmz7UWnvQB0iEuXhQETlzTokwtoDe9K27qbJADXD293uSIW25PcnSG1kHU2u1AC9LJFmJcrUJlbcyE5LhQOgm5ornzz6UxdouiW71IChxpN2diEpNyByt11tSubu/qQUO3Pln4kIyaZZIALzZJ809gDeThlyRcS3RtvmmPmjSCh7iOQZdXxLok5bsuaZGRh8FxdyTyH7xT2Ae41r5O7klxrtNbUyOQln1LrZEOu1GwD5la+X/NIitHUfzZposi553epItwj/1SAO5y00L96Q7S1bb8SC1vK5Iie3J3+aAHXk72y2+HNDxCIef5RXBHud9yXTozoGkdEnEsrETSe7c6Aie1K7pJAaneJ05dSLiWjmWSG4s89LfUhLL3kgKHopPklxN2qb0IcnRXeRMKA1E5PdnpzS6j5MmytF7eldYnHTLpVjo6W7uXBHdk/SSTbi1XdCa3VQKghyG0nBvekRR7XePIvml7r7dLkB/vuQIEij7v8UBCGem5Lhv9KXDfy58lDAT5ckoo2kfLVdaNyuJm2suXHu8KEx0dmKMdGb8yC7RK18kv9SPImJt3ci6SyS4biPwo4h88uXiZSAhECbrtuXbX5ZsnI6OSYi4YOWTXPaydbC6zm0RFn7kARTLajEWs77vVmpP3XVlcz08l3yQth9VGVnAO74WToLIpC4lb1IhFi5ZD/lUiSjnhizkjcc/Uo9rj8SQWIhYS9K6RMXJEJXFy2oXjYeSgDnD3c02UL3C/v0IU/ZuzQ5F6SR5KT1Lntb22xntliFPW4jUf7xT04U4SQbM2bpIsubqFD2mxeG1vb5TEW6Zd4/zUO1+9rlxiDm7OlGEIqkjR5ZZHbZZD2mkIy49JTH8UYWF/JWVH2qwvoqKSqiH1RyCdv8Vm7Q79ybcWLk1qeqFsei0mNYPVAUcOLx099uY1cLgX03Kf91z1wB7NJTV9rf8AhpxMrflcvKLdfiRRE8J3hmD/AA9SnSf0y1KH2j0epoaml0lppYi+MH2pqHbq7LH0nabF6FsosRqQH0kdw/zVj/txiFVFZVxUtV8fBsP9QWpe9eQaxy+LNYxHS4eZRm7T1N0TW9VniL/kq2SOQQsBm5WsKq8P7XU0Zf7zBUAPS3DMTt/irYMewuqLMKm0u4ZAtVr/AORk4v6Ip0MosJX/ADFG0JRmBG7iLv4VbQ0stUHEpweUPULXKLWUr+0CcrPHKPO5rVVoimWnZ7tBiODw1VY2J1NOINbBAMhZSG//ACFXMPaZsQiD7zoMNxGV21lOnaKX9YWusXNMxRADyXCGeSfo6x4YhHJv4IqINzRt6abCCmGRgxPDibaPCmGoAfymIv8A1K7pijqh4UWM4fVCXIKkCpD/AIvc39S85kxZiDMAcT79eakRV0pMOeVrvpduFkONDjN/yL7tH2N7SzCU9BQSVFOPMqUxqAy+oFhp46uOqKnqKSSKpHwkFq0GPY8eG4fS0eHzlT1BNxqiWJ3DMrdoqroftM7SwjZ94e2RdLxV0YTD/WJLKnI6OAKaneTQ43EvSnvYws2Nc7eJXFH20wusAfvTs9TAb85MPmOG38lxB/SrqGHsvjkYtSYjW4XUO2g4hTsQZ/UBf6UcohJPwzBHGYvytXQzG7J7VtKnsXPUCMdNW4fXnbd+FUCJF+4rXVNX9lcQwlxeso5qcM7WkONxEvzK6JpgYfVNT8ur1LRjjA0tPFHJkUsrXn7h8Lf81XUnZ9oZQeVuLFnc4i/NQq2RqepkB8/+1TOisdmhm7QWw5xWXMo4drjF9WYh+FZw5gIByNrn8IqRTYeBGLznbE7XbUJRKbZtMP7XRTEIOdpekmVuOKQTNkbsX1LzABeGUny2gWgkrOr7WSi1nCjActC8SbxoNz0OnrIoX25D9L9KtaXtM0fOVxJvUvH37TVFuTZETt1CnaftRUZZSOxCp1aK2R79h/bQNrcZiL0iacPt9URnsiAYv8V4P/tBwzDJjG5tbXUun7WVEZkwysYNtcSZTqNM+hKTt5TlFdJC4aKxpu2lHJdwqjhF/wAO7b+leFYf2+gk/AlYLvmrH78Ga14WYm77h3CoaNNj1PGMB7L9rmyxPCqSoN/72JhA/wCSwGN/2Zez2IB/9Ixiagl7oqoLw/U2q7g+NPxwu6e9bGHtEEcIm+ZihbLwTw/J4H2m/s69sOz7SSQUTYtT90lC9/8ATzXndfg9bhtQUVZSTUso84543Ev5r7Lw/txFbo8kRC/7TwirGvrMM7TQi9fR0uIh03TxjcK1WVryZvFB/E+FLt3O3w8kjy8/yr6t7WfYT2T7SQlJh0Q4DUPtaUTcoh+pfLOIUrUNVLT3sfCMh4gttf3raOVTdIxlicFZG9xfpSfa2bIALbmhuuddBAuIefJExOQ67ULEPe9v7kXSZf6UUAQFaOehJsx00dOATW67krgHk35kAKEgE952jl1Cyeoy4fFlzuEG6iUUshLPJLibSHLamgoWnJ3SPIe+5JybvZccun/oiwOgV2eq59Lobm828+SWtubsixo7r3ltQN4tdyIZOn0/JK5uaLEEwmWue5I9opATXc0LlcXwosaOfxXbe4XdIC1y/wCSO6Pv6X9KL5GNJH4eZJ0oYh5TN8OiaPK7mmSd70u5dAg4WuYkhOzazMnYAEXkyAJjj5G4fS66efNmdAOZFySARzSE+pkX1Oi4x82Pcm7fNc6W5OnYDxTHIXW/1LhDc2Waa6i5ukO3vuRaAdEe7NdbmOR/yQDn57ULFaI6osdD7E+WWnP0ogK0S0Ys/UyYAn59Wa6e5sndFhQQiw3IiLZl+ZNMXvdJi97IsYY96Jha5AWfPNK58+aQBvl4khJAfzSD5p2Kh0idLUWTQl73XSLzdFi1CEkQFu0TTc+aMSTsA2It3+pLiblzwofTn1JjZQ8QvNC5aCy58We1CRbsljZoPh0/6k6JbsvFko3UnLhyUyJY9a13qJPvlHq3USijJa2m5C9Q5DzQIklI46v9PNNkTlrd0poSe7VEJN3IHQ6ROQ6+aV23TcmiK5D3oEIyIe9MmTpw8iHVBa30oLiIi7+lcLdq3iSPd+ZJi96AD6Wzz7k0Um3JK7ZlbaiYWFABiVumfUk5bubCgcl0i8kAcMerVdEmK1tUXh9ST+aACAW810do5dP7kPv8K73oA6WSXel1JEKCJeRFtQSxsX1fNH+VlwhtZBZGcdvfquELWl/mT1tzapotzlkzoA55obbUh28/EjIWjC/P5IChBn5bUny2+EtUmF0uHuF80CsTeJ8rvqdIhYX5IhG4SZ8/pS4dvxIIaFa1w6sKE8rcs2tThC3f1JSi25m6lnQyMf8AUi1GMtWuStbaibMmLNKyaBYntyf9yIs+93XXy25N81xiuLMdwoAbMnu0Tt1oC+W71IGK64nbkkXL4i9SAQ6JeJ3f3IrmHntQsO3LNK634lBdBXeB2RjiE9KI8KeQC+E3Ue67X3+aG5uebIeKEvJUOoyw+Mh+XEKuqtvqpT+oyXaPD6jEqsaenjKWc/T/AIko4C5FtZhVzV4p/szhRU0Z21U7MUkg9TfCs+zCHxiVPqMuX5ysLEaXB+z9OTVdW9fX9LwQbQD6iWaLtVJDUcSnggjH0kFw/wA1SVdUc0ubu6ajhkqCtAHIvhZOv2XCJpa/tpUYlQhAcccUsR3AcTWfuVHLJJcXtEe8nu4hdSano56V7ZYzDyuZWmD4fUY0Ys7v7PDzIvD7lnUMcbO2LyZJpGpfGPbux9PRyA10B3NL4ibyVAXLLVWmJiFDAFI2Yn1GPkqc9xK+mjrDb9mHW5Xky8/QXVzQD1o/DuQ+Fdh5gukkP5mRW6LiAOttUmlxCejMeHJs9BbhUb5Je5kAaJsapqoi4l9KRfmH/qlNiDiAtFIxg3pfqWdbbaiu2+kvmgmi8auebVze4fDmnAqLizz3LP3PdmzvtToVRiWedyBGoiJxfNlKCoYjy8XfcqGjqvaLRzdaHAcH+9Kgmnn4FMHMh6n+FAFph9DJWELRM5G6k1PAwkid/wDfKgfCPQL/APNX8PApafg08fCp28Oe4/qJUdfCBGT5bfSqSE2Uc2JTzS3yHd/lU2lqLYhMjYRZQKyOOMhyZhS9otG3q81Yy5+8rRGxNTYhHHHcDOMv1bVUFM/nb5J2KnkkbM5GEC/mnY0ibR1lXSylLT1BU5HzGJ9p/UPJ0iw/DsSMpJKU8NrS5VeHbBL6w5P/ACSijYWtBrRbxeJ0/HmNzA13xE3JZ1ZdyDo5sUwOUJfZgxelfa8tDsmH6on/ANK3PZXtRh2LVBU9NVh7V3007WSt+UljoZpBIbHtIfepktHDikfDr6caoe6Qm/FEvUJ8xUOL+gUv2ezUUMsY5HkPwo+2ONN2X+z3HsQva/2UogLxXntXlmEffuA2yYdjcs8Abmw7FWeUDHyGXmKa+2n7RKnGOx9PglX2dq8BrjmaaS8r6eYGHbwj7+pczTvk7NvZwfPBFxqwGfzTVZI9RUyuzd6lQw2xDUGVtzkICoZckjNDUI7+SK5hLmjAXzyd9qmYZQ+2VOZBsFSaGupsNoaHBaWWsr4yn4dwUkDXyl9RcmVbKIVVQTBHYLB4n3E6mQ4PKLCdjiLva1w9X5VYU2DywjI8rbj/AKBWXuRral4RQ4vVHhuFcKPbUVWxrfT4loONF2D7PYbTSRsVRWOJTe4fF+lVHZ6nbtN2u9oPL2OkbS7p06f+5V3afFvv7tIcjHdBD+FGOe3JlHl0dC9kLNvjUwjhJiz3AZjkXqWVkJvyqTDiXtWC09Oed0RvuLvHwqM4+/aujEuDhyHI+ranEAc04xeT7V0GALjqkNwrvSGVy4ReT7UAC/JCj2obXJUSIOouaVrlyRhHdonRjYSzz6lVE2AGfvR8Ny1zQ3W//rS3GyYJM5oJE2qQZWlm/wAKO23TNLhsWmgqNzXRgh+GydGRrdR29yacWuyfck+QtzVmVDjk2WnU67xnty6k1pt1RATd3USBBcRx0y5phyu5J8unJ2u/emD6UDQn6u5J81xFaPmgoB/PRK75pWt9SJhQBzauXEiYUurwoATdOiAy7s7SRvmhMXJBQN36l0SfkPSTarvh1SEbLkEi1uS7uSLQvhRW26aXIAEfelt8LbV1FEVzWaW9+iABbK5d6RXSkfvZv4JXHbnnt9KAE5XWsnGkchyyYVy60b3AC8NuScCqGyx44/d6kDQFu7JhutSIX8t2eqeCRuLnwA+nJcmkApcwjYB9IoNIjbigPwspATR8ImOJiLLQvEJJpia0WfJAACVuvUiubkp+F4WFcEpnO0FnK7xJ2bCaSPQ8Rju6uSAsq7v5JMTi/Jl3S7R32oiK4uVyAB4jX5W/EuETc2yuXZIZNtgOX7kPs8lv7Mv4IJs65bc2ZISuDR+lIYZ8ug7foRBHILi7xGXw5IKuxniWtr3OiGRh8DouDIRZvGX05ITGQi6X/gkwB4jZ7GdF4fTmhMd2mZfuS4bl3Pd8lJA6Eb8ny5eFLhvuzBcGMx0YHUgIz/4bKaAjjtRtGMjZPl7k/wAFyfUWbRI4bWHVv0oJGLXEPTqpFHHGUwvUPsHc/wASAurT/BEJELdLqAbLSGaijM3j4sXw+pOviFPn+1mEe9VLZyeC1LUeZMqtgW51lOQf/cTF5KPJXBHGXDkk4vxKt1L6R9K6V9ubP+pFsOByeaWq/aSOVqbYrtOr6kDF7kQZ97KbY6EMbC+ee5D06uyPhmSXs9o+pAxov8EhF+9068fvTgU8pWuEblr5KqFZD6vy+9Cw3Fm36VZ0+B19RKLBSERFy0VrH2DxggvaikuLdaIXK1Fisy/B15Jzghbq2fpJagfs77QSSZewSB4tzW7Vo6T7D8ZqDijNrSfn7lWrH7jzJ4Wu7yQtH7rl7dR/2d6ySXJ7i/ctDh/9mOSRxeSc4ibnsRVeWUoTfhHzfw/EnYqV5HFgyIya4RX1pRf2X8IFxKoO/N+kmV1Tf2e8ApbXCnpg16hg3Kbj+zXsTPkjDexdfXAMrRbc+la/BexJ08wvHh/FP1E6+qsP+yXCKGOwA2t4ekVcx9g8KpwHKnH+CruY0H4+RngvZrsjiElQEns7RAHvEt3716xgXZegkhBsTpI608tRlZiH5LaRYPTU4WRwBGI8hFkX3fGI/s2RLNBnRDp9PsxOKfYb2C7QCbyYVJhxu9zSUMzhb/G5ZfE/7I+FTHnhHaWanF9zRVcN1v5mXsgU8Qja7fyT4CItobiQ+pua5qhLwbaHzdUf2Ze2ODkfCjpMcgF7g9mmES/S9qyuMfZ3jvZumKWswqtAhPUBhIhZvq719fBJILs4O/puzUkKyoEMnczH4n0T1f7JeKD+j89sSqDkrJeKziRuWYk1pKMFPEQ7GD6V96Y7hOAYsOWL4Hh1YH/m04kX6ua88xn7Ifs+xJ8gwOSgHK7iUM7hb/FJJ/ozlhj+z5fgpYxEWyu/MragykqYIKiRxpSMbxH0r0LtZ9i/ZvDZo/uvtLUwE7XPFPGJkP8AAlhMTwcOz9RwvvmkrOKzixagQfFqtPHyRy9r9MjYzXBXVs9W7MAyP+GA+EG2iKWG9rMQwm72TE5qUe8eIQj+nko54DiFQ0bxwe0XNoUBsY5fuVZU4XUQiTyQSxfWBKNkGs19G0p+3VTM3+90lBXiXURw2H+oLUVRVdm8cIXngxLC5/XTSDMP6THP+pecjUT0pjZkQMrrBax6ipGQ7xgj3nb5MnrFi2aNLVdj6OnqBCm7R0M55MTwVIHTyjn3a6f1I5cPrae1pKOU9OqmcZg/UCyWJYl7RUmcjteb3v8AvRDUEUItTySQSM93FAyElHbS+I+5yWlfjUVOfDcWP6ntyL4lUy4p7RLo7Dopg9qMRji4VXKFfF6KyMZrv16ppyw/EDBpMHhpzN//AAJlD/TuZHKKtMjtVNbkzspEGIPDMB5MQj701WYHhgzG1HikwEPMKmG4c/qD/tTtJ2bqaph9mqaWsLvGOcRIfyva6rYmi+jmpqyoGR3sIW0EVDr6oxkPhgYiGWZEoU2D1+HlnJFUQWcykjcRUOvxioGLfGwxG1rLOzSiV7YfPT3ktbg+KW00FhkJd+viXnI1jXBrt79fCpUeIP7T+FK8QM/SLrW0zPmLs9ep8Yly1d7u+5lPDtUEdOTm4CXK0dq85pMajKDKR3Ix8Yn1Jh8aikqSYNojz1UOKNNuD1XDe00UhFHK8V2WhZ2ktHTYxTiPAidylF9dfEvEaHFIBkI8nIW3blr+yuKPIQudgxZ3ORPuRp9iUrZa/bN24kwnsUVHBJJFUT2gBRvaXxEvC+0NRPVV4+05DUBCAyF4nK3xe9a7tLjEfartgPtD24XQNxZizuFgb/uXn1VWSV1VUVcv7WoMjfXlm61xQ19wskr4Gj3WpNl6UVvv2pcPT0rYwoMBYe+1Fa3PO3yTRDu9X7kN3qQMf0z5ulwWK7f0pq1i1/pQ8TdzdBIRi92iC5/yrojddqkIt5oAVrk3qQFmnNFwsu50DoC63uRNJ7kNrd2aQjtQFBPJayHiNbohu3E2brjkgrkdaRiHNIpLtM3TBbuf9KV35UB9Dt3zSaRuXuTV2mTOg4j58kE0SCkZAU2vK4U2+a4Jbc3fcyAaHhm8skQyNbm6ZHMhI822v0km+IgZK4zEWT5kmnJhLXO1NPMfNDd3epVsA65XDyXOI3namBLq0RETfy9KkdDtzd7pOTZJhvmhu6vEgfA/4c0TSbfUmB6LddUnL3oD6H+IxOkMnvuUYicR7krrtXQRZJKS27J7kLSbtNyaYnz5dSFy36dyqyrJL8+STTd+SjET+aFy6n1+lSTZJIm8nuSue7VMcS0kXE+pFhZI42/LpXONr9SjcTf6hSIrbvkgLJIzDcOS6E3PlconE7nd7UYyDbycUBZKaR7fUkJPlyTASXFoi4j7mV2Iox5E+lvcKXE3Dn1JOKPXMm/yqDoFd3MhIulvJkXT9TJfuQQDxLf3pOXzFK3Zy+FIY9pZ9KAC4j3Zv/SnW5ZJpha3mjHIbvCgB1ifuXHLchcnG7JAZPnl4kAIprn+FN8S4uq1Fc5XN4kW63VAA6Ew6bkrdxM+3ySctdM7krrefegBMNqRfuJCRdy51FnkyAO9Qdwom68s0I/iaeJHcxXaIAJ+lL3Xc0BF05IuI1yAOiTch3CKcLMkwHPNOiX5UAFd5Ol89ybImyyfpQ3aIAeu+JC/hd0ByN79UJFu+FABFI+ZNlaKF8i5NtQlJvRFy1SboAStHXRIiuHv+lLv5Ja823ITAc172tSfNN3OTa7UT7lLJoK3d6cktOTdLICK34UJFcOm0lIUOkT93Sh9LIdch9SQ7m5oEEYuOmbJv1M+23kKJy1LlammkYdckAEO1iz8KFne7JstURiFuuYof8vpQAQ5XZZbkT53ZlltQsTj+ZEeRFkztyQT4O3XETu+1cbKQrs/pTdrf9Ernu5Mqomxwy6WdNvn53fCuFuSYfkqQiVQ5RmUhN0b/wAyzuMV0lVUkZu5ES0EWXs8uXeyy9funJy2rCfk2xcsiqRTTeziT3EJF6U0I7c1Y9n8HkxzFIKSMHIjMRe1ZyaS5O/GnKVIfw2Otx5goGk/3eJ77j8DfUt/TVFB2ZwvJ42Mwb8CDLqP/in/AKRUWu9g7JnLh1PERSxxlLIJ+EvDd71lY6iSqApZXcjJ9T81yRh35f6OueZ9PF15CqaiSomOSR3OU3uck0w+9HayC18/hXrJax1PAlJyltIRe5LuSRPuTECPzQ2vzdFdclraLIAb70XXqla6LUfqQAm5pf5UhjRW2lkgAdLUvfki7iZmSta1AHQkOEhON7SV9hfa46UBaWJtPGCoB613Qh1QB6zg2NQYoFkFTHKeXR0kjrCbMhfMbW1uZeRdNri/5lZU3aSvp4+GcrzxZW2S7tFSM3CzR1n4lSTM/wClNRRnI4sDXESgUGPU8kgtO70/xdQq7hxKn4YtTMAxd8g7iJMerD9ljpxzPfLl0j0suhJpm27yXAmgI9H3J1svJP2gSLmERd3a5SqYbSE2Ha/hJRKcWkLk/uWjo8LOa1uHty6khth4PhYTOckm0n5fUrulwuO8c3/SnqChCljvnzAe71P9IqcFHPiQEEjPBT90YdZN8RKLHFWdwkqfEK7hwZmUXjHcN3ksF/aOxqTEMYw7DzN/9ypbfmRlmvW8Ho46GwY2YRZrbfSvnj7VsSfFO1mJHndlJwg+lhtWEmzur2HnfsrwhebfhlyUUx6uVvcrXFMoYYAd7rvyqAFPJJLvdrfhdZ8k0BTRvJKIZsN3iW2wWGnGpp42dwIj0P8AKqSjwWQqU6sIroI9pyk9o5+kfNX2BUrVVZE2biUP4pWrKbo1grZq/YWpwKR8ri5+InVD21xZ8JwGRwZxlq34LF7vEtPw3qB06ctSUbtDg8eOYHPRiFuQXxlnyNlmnz7jo7deDxrDcYqcLhqIoDtGoCw16FgXYkB7Ki0gD7ZUMMzSeh7dory7pLJe0/Z72kj7QYLFRyf/AHtGFrj6wbpdVmtK4mvT1J6zMvU0MmGmMErsUotqI9I/Co9zjo6l4hWe1Vksj+M3UM/NlvjvRHBkrd6i+Sct+SEY+l0b5+lXZlqAfShEdqJxtHk6JhfyVJkuDsEY3IkfT3XIrbeT3Jfw2rJyNlFIHq8TWpWkWjoh8WqII01kZPbTBaPROLg7rs27kvEotmyihNn5JF4bW3IrtMkBZIEwTFyblagH5J4fcg4dy6k+DnlAC35Ltv5U5tFJx70u4h9sbLMS9IvyQWv5J8xbkhfp1Vp7EOFDX77UvdkiMRLRm2pcPydMQIi9v0otRbm5Eu2sI5ouGBFogdAjnalci2FyRW3a5IBoa0JxyZaTCex89dCAcNzKXcwh1KooKcBmE5DtEdy94+yLtth3ZvGaKukoxmFhsdnZeL6r1Gfpunc8Ktn0Ho/SYOqzaZ3SPN8Y+z8sPpv2Z35eaws1O0MxN5ervX0F9r/bigxnF6qppqdqWKR7rAbkS8Cq5mmnM/E7rL0jqc/VYd86pnT670vTdPlUOmGNB72FEItz8SK3v+JdKO4s9V758tQ14tHTg5c3SeN7uhl0cy5oBIDqK13e1EH7v4LrC4vz+VqQ5etBNHCK3kSEha4k/HGdQYtGBl9KdLD+HbxXYddwi92SAdEUStt/zJ2KMybMGchHnc21TeJTU4DZT3ll/eFcmOI8kPD8HValZVgOLRhmcjFc3SI3Jhif0N/qUmOFxDJ9op0adrtdynYoinJJlllcOWXNN3NyLqU/2cfSl7OxEjclEC2674UYScG027nu5KYMOpO3VmnWo5CfJgRuUTMO7XHDUE8lJTVQO2gSR25F+5Sg7Vfh3yRR8XPUAja1hVMdK8JCxP1JPSttcJPncKlSJotKntRczDTA4i3hMBUU8cqJLc7fysorwsJaGxW/zQjSnzaMy+IWTcmHgkffE3eG1cPEnt/ZuSOgwOvxSYYqamlqDd+kQWtw77Ge0NRAdVWhTYXTxNc8lXMI6fSKVyDgxjYg12bxIxrgu/ZutHU9i6Kjiz+9ArSF2/CpoyIi/MjosFgIyaOjYx7pJzutVJMjZGeijnmbOOjkIc7eSOWjrScW9lcDflc1qvpMUxjC6gmA2gINvE6v4LL11RVzSFxJZj8+alhYijkH9odvh3JoyC/Jzu+lk7TYLiGIWhT0FTORPoQwuVy1GFfYj20xQROPAakR+NrUUyzH3R56AjaRv+HaXdqvVcK/sz9rq4AOSmanAvUYrW0f9lGvjiH2iopyLLxTcnRX7BQk/o+fHIya3qTYR6kx56toIr6ig/sqxSQAFRioRaajEFyu8K/sx9mcLqBleWpqDHkRZCltD9mqwzZ8jBhtRJyik19ysKLsniVcQhBTSGT+5fcGF/Zf2fw0hsw8JS9Uu5aGmweio/2FJDF9MYo3gi107PiWg+xPtXiAFJFhx2N1ablc0X9nntTVNe9EYReour9K+zRz5M1q7xD6XR3I/o0/GX7PkvDv7NOMzEPtF43ellrMN/srsIC9RUbi8K+h2zLm77UQj3XXEp73+i100DxSk/sy4XCBPJOxmLaCLW7lLwH+z7TUYkVbJARFnkO57V7CIsKJ+rRku6zTsYzEYX9k+EYeA6vKTbdoCNquYexeFw3/AIB3Hz1WhtfuF/8AuSaN+nJxLpUuU2V24L6M+HYvCI3Y3oxMs/ErOLDYIRGyCMfpZVOL9sqfAe044ZXvHFRnSjK0osRHe72i23uVyeJUEdd7H7ZD7UzX8LPcI+pT7wTgGMLcmBrvkitt5g35UxNimH08PEnr4Ygz6pJGFUOOfaZ2YwOKDiYpT1EkjvkMT3kI+pLWbKc4o0ZDqLN/guPJbpr6Vhq77bOzlKw5HIZu+4RB9GUUvt27Pk2kFTr8CtYJi7sf2ehuTly2o9er/kvLKz+0dgNLHnFQTzkPutWOxX+1RPNXG2FYfFFTg4ixT5lmTquzMz/Igj6EEd2aLgn37RXzTWf2lO0AyEztRRFk5PbGX/cosn9pjtDHCLx1tIF7aWw7v5krWH9szfUwPqEaeS3N8hH1JniREw/ihbyuzXwzjP2udoMarZZamvmk4h3uImTCocn2lYzMIsdVNaG0PxH2p9qBn+T/AKPuUe0GDjPPBJiMISwvkY8QfSqzFPtG7MYGBvW4rENrXOIndr4dq+IRLE8UcpnMwve5rjQBxKWcmlYiPPUSfPNPtol9Qz6l7U/2juzdPSyxYNT1OI1RBskLZEywePfb1UyRDHRUfsokz8TjveRPb4cl5RLJOVOR0zNFE24xF9ypquokIyd5Op+oloqgc88s5moxPtdJXFLPUSycWXrIXtHJZHE64Kg82e4um73JiYnIdcxUdo7m16knOzEbhqqilLOKcgLPwvarGm7ZYzT/ALPEJvzHcP6XUB42TRRtzzYVm6Z0LIy8HttUF/8Ac0FDWXbXIo7C/lanA7UYcQEHsFVR59ZQTXhb9LrOFDcxck1bbc6jVFrI/s1oVGD1QZhiNh+mrhIP6muU2GlKYBaCenqB9MUg3LB6+/8AKldu5XIoh6v6PRqnD3jiHiwPET+pQAmehKWcJA4oiQgWfiWUhxqspbWCrls9JHcP6VLi7UTiIhJT01UIv/eR2l/JDsNV+y5YXjAWN2c+/wCJPhI21hBrVTDj1HJdnTywH8B3D+l1KhxbD5AHOpYS6fxIyFCYOJo6Gor+ET09ZIAhzj4hblNo8sWqRp8Qpqequ5kTWkA9RFc3uuVVQSWkbUlZTzie0rZB3fxVodDJDTi/CkiM2cTISuE/Ujhh70UWJYTQSXS0kEsAu+weNcOX71UFQyixWTx3CX9KvMSrIIbm4m4fCqiWscn2bQf+pQ0i039jtJHKNzGbj5ENpCStKYaOoEHicDPK17X3Ktw6E6gifxNt5LR0lLDDEAtBHIbtvklG5HgLj8SHNHJTtZGziefi6lKbEnpaM3la+UmsC3xP5IJs5JCN3a1v6UNZWfcOGhi8oOVZUNbhcUjfuKch/wAE26CMG/BXdrKj7rw0MGF/9/MxqMSkHpv8EY+4R/ms2xOJdCb4hyGZSG5mb3ERdTkkxaZrpSpED7SPn0ImyIUyBPnonGzTAK5vcKT2ofFqyRk/d1IJoWmXU6Asi79qRSOI/Em+NdzZAUOjkiyb1JjjP5JNNt/cgEP3d6AuXdam+rkkZWoEEWZc0D5jzdCRP3ILrkDSOuXvXBLq1TZZ9yJBQLyW6aJNNpbmgLLmlpmTMgX0HxNFwptpZJt8/JrkhyFuaBjhSXDn+ZCUz89EF13lu8K63lmgGhx5Lm52kmxK5td3miHK3uuQiLDyyQZtHVy1+evqSt3F/pRMPvQIDpEue1GEjd2adLImy8SYYS5+JANCutO667VEZXc23JW3D6Vwc92eYpWBwCYm5XJFt+r5JajrluS13Zt/NMvk5d8Tl5JMQiVubrpDuHw2rlvVzQQDa5f8ktR10RMOmjbmS/aPr4UANllybJL1aIvcyTZctfcgAfV6UQE5XPnuS1z7knK4vSgBa/mS1LXJF1d6TC/LNACue3J8rmXG889qJozI9ERZ2j4fpQAPfp3p9h3FkyacX25v0p0EEspNM+XUloI993xJXXc2XNbfmg3O3fL1JXfJct6WddYW/mgDj9Py5o7mz5OKDpNd03IARSbSy6lwZLiS4jW5OzD8SQkwtnogsVz+aRJH5ttSuuEW12oIExacrbWXbtvUmiz5N1IdUF6jzye5NvI+WTskXP1Jal4eSApDlz7WQv5aIbdy7d7mQGp1ytSIkHV3rvp0QGo506Ml06+/pS4mmv8AUhfpFBKC4nzRlnn6tEyPhXWLdogpoMprtMkF1vcl889UTbkmwE5a2pD1Fml80vFm6F7gO9I5+JExe9N93+CJsiuUtmcgtS5Ok5eXhQXOWnhzSu7hFSSdcn8kJ9K706e9DtJtMrkFi8Xd6kXdm+SbutJONmTav87UAK5CPufX5Ih3FyutXbXuz6VSQUjji5Lp5EPcucue1Iyu+lSQNnnbqk5btH/SkWRc1zpHJAAsLlrmhYre9kRFqTMgcmty8SoljozNcKUg+XzTAdeidCS3nuVJk0dLlrtXH2l6rvEkfidkOv8AFMRbYbShVYdWM0ZFPE1zWv4Vj63O8mfaS2HZ2ubDcSiMztiN7JC9zq27WfZjU0sw1FOHFpahr45Q3C7OvLyZVhyVM9jFglnx7Yl48mEwGjDEJpKd8r5WtjIvNW2E4PimE1oz0Ek0NcB7AjAr81TVOH1eE1nDMDAme64VoaHtFj9cYwRSyGegMQA136lnkbfMHwd3TwS4muRrG6WphmKnq5SqsZrJGlqNbyFvCL+/xKOcPs4cMT6epa+TC4Ow+HHU1jcXtBWBaEZPcUIv4y96xz5ldyXT0z35PO65KDq+QG5pOXyS/K6FhXeeUE2XpXR5Ll27Rd0QB3S7Xcu92jrv71y60ubaoA4+0ki3d35kdrEyBtqAC8SG1xL1JLuvPW1ACHP37VwSudJyYi12odMtEAEuj0rg9a7dqgDhZcukkg5a5JXN3Lt3/wC0rAHpZOQyHT7wkcC+FB35slbt+EVAFzh3aB4XyqYGnD1DtJlqcOxLC8SEI4qngSv/AHc+0nXnZSP7ktt2roSA9zwzA+NKMZg//Vbmiw2PD4h2Nevnfsz9oGN9kZiOgqLhLnFUteJfxWprPt8x+qiFvZKCA/VHGobmn4No48bW0nyeyhQxSSHKbXSl4vT8Ks6aEBjyZvnovn0Ptw7QjozUw/8A9tcP7cO1hdFVCH0wB/2o5NYuEfs+hpqiLCcKr8QkttpoTlcS7shuXx5i1ZU4xWVFRG0l0pkZlG11ua9Dm+1jHMa7N49TYjPHLFLAINw4xHc75Fy9y8wkxSotGKnM4gy1EH6ljJlt7eCPJhNSNRlLmNvinO1W+D4hg1DhtZ7bHLVV99kYgzWCHrE+5Z6WR5jIzdyL4nQP+ZSVqX/39JXHqzCLNaAC1oMy0XZiuCGColk2ym4gNvpZYikFo3J3fuWrwuNvZovU7sTispKwi6Zo+1napsH7NlHFkNZWfhAQv0B4nVTN26gLsToX/wBUNvZ+Hnu+I/4KZ2g7O/fmBlw2YZ4d8d3f6hWL7F9nTx7HgpzD8CEr5/pYuSFTR0NyQzjfZWpwOioKmd9tW11viAvSS9Y7HYCHYn7N6zF6iNhxHEY7YyJtwA/SP5uaowoX+0T7RoqQN2F0H7T05N1fq6VrftgxRhmoMLiysibinGPd4RZcuTI55Fhid+HEseCeeX/iPNOnV3uSIn6V1+rNCPQvS+J4Y8JbRR3ZiLJpi0RsLfUsmaIctuSEu7woWK1tM7UQ7dOm5lNDBfc/wpa5lakXT9KG7aXNUATF+pE3TyTY8kvEPxIAcfp0dy+FDrmkWY6LmvmgsO4SIUPf1LiSCWH4dErvmh6uaLw6Kk+BCu3Ja7SSv964/SpoAjFyfNtyBh0R6/lS8S6IMykjliXBfk24l25+aIZHEVqRQJQn5JoRtL4VJ4l3PwrtwCWZZkgBkR26Lo/LcSI5GIs2a1B78kAJiLPm6m0eLVNGWccjhby1UIvLNdHc5N6UnGMvkWpyg9ok6uxaqxA755XLRQdc1z+lJ/D6kKMYKohOcpvaZ3q1Rd2fhQgVvP8ASi9LZXJkAll0/wDNEAuTCDBcXwoLvC3+CPiPdln+lBLVk16UBiF5ZBiJ/D1F+lR5CpxK6KO/4pP+1R7u/NISbc3UgKJY4lUCBRX2RlzEWtUc87SdiSIulkJlcgKCYnEB+SJie67O1D3ZZoXLUdNqChwZD3Mzvanmm6SeV/4KK5Wl6kDlb8PwilQFtTVUcZFxXaUculF7ZT5Z8NvpvK5VLla2XT6kvxCImZnK30spomi6hrIpHJgp92XiNOHHJCBO0j2jy3rPkRl322pXPn1qWg5LTjXc3bT1Kbh1O2LVkFPEEgCe0zjYjt+JB2b9iHGIAxB6aWnke15JXeyL3llzZem459oWD9j6SniwI6DF5ZGLiFBC4gGXTz5p0g5KuH7Lo6cRnq8YhGJuelv+JJiTtFg2FnJTQR+2kPIhPYsVjXaSv7QVh1FXK5GZ3WjtH8uS1vYnsP2g7aYZwKOPhYdxtJRpyIyNvSTCn/4JoH/bSeGrlOjdqIXAonAEMuKYj2gqROR58RlL/iXGvonsr9guGfeAx4/RvVVpQjK88hl6fF3Zr1fBPsv7KYSIvHHIJM/SO0SHyWUsigaQwOZ8nYP2D7b4w4BQYFU8JjE7YobR+dy27/YHjOKGYPRTYRWPvOLjtYXq+S+uwxKkKIQja0AZhARa21NDVUxEXEp7/iXI+pnfg7F0eNfZ82dkv7MdNJUF/tA52d0g1W4/cvUMM+x/sngJxHR4BhxGHIpW4pfzW/McPIv2Bj+9MnT4WQ85A+HNLvM1WCC8FIGF01K2QUsAF8MYjaiIXy5sOmlqtPZ8OISsnkEU21HRf/pMn8ELJIvt0V/s/meiEqVu5m1Vl7DRF/4kh+pkhpYBP8OtYR6dwI2bCqK8aXqtZvckVGw2szx+/RWhx08YZ+2t+hU2Oduuy/ZERLF8dpoJXjIwgljK8h/cqj/4Qzr0fU//ADXHo3y03LzrEv7WHZOlMo6Hs9VYkQvbxSMYgcfV4nWSx7+1liMgm+FdmKSlEuRHI5ktVim/oh5YL7PbjpzHSw/4IBhMi5H+Zl8zVv8Aaq7UzRhBPHTUc4NqUUdpG3xC6h0f9obtPiFVlFWOZZagINa39K17LMnnR9RHJwQJzZxFhuuUE8aohLWsgDxbjFfONX9pmOWg1XW1FRLUXC8ETt0qg7Q1GIUZDI7Qzifijk4uvpWsMCXkn8i/B9N4j2+wTC4BknxATu6I4nuJ1iO1n27Hh8cQYfR8IC/v59xEP09y+fzxqvGLN2IIgfUrOlMB2saGTiG7TmL6FLut/Kt1jhEweab8HoNT9vGNyVBTnLU8V+Q52j+lQqj7Xu0hHGMXGvNtBF7iWJg7UNGcpsETznt4pNcQt8Pd+ZRZcWCQ73N7/VnyWntM9plvin2jV9dN7RUnLLUZWuRdwsq2bt5iNRWe0STzccmsOcZHvdvK5RCqICDmJeHchMqbhZHJE55+XJTZNEjtF2wqMYjp42kIooWttJ+brPTYhJJaZSPd81q6n7P8VFgc6aISkBpW/EEitfp5KPSdmeDMUFbRcUy3NbJZkk7Ao6HtNX0ZlZI5i42txN1qem7WYoUpPHNYPdHYKmVE2AQzFG9BKNu07ZPEqOeaDjSPCD2Z6CXUKi3EOS3q+1TyU/D4e4g3llbqqSprHmnlcM4hN2K0UycjFqm35pbBQR1ByMIublb70HE82XDFs+ak0FPGUwjIzn8IpARbntF3Z7X5En6CSP2+BjC8SLUfEtJUScYeHKYcEm/Z5DtUL2KjozvizGozL8TPp+SqqIsm10jRhmD7R5D0qANQ0hjxHtIdzEoVXiR3lkbkShHWOTjqpbEkWlTUNYPDkcn8dyh1EzEO58yb0qOdQxPy/SmjkYuaizSh05nuzvb8yH2i1ib/AJqOYtlzTBR/4a6qRomvN701xmt7kywvyyQlHu0QFDt4+lIhuLN01a9w87UhktLVBoPtHcPq/ehaNBd79vwpDI9paoIDeN7eVyEofJtyXG6cncfqSGo2Fm9ypIDhQvl6iQ8O58tUfGYn5rjzORZaKQBaFxu171IpsQrqEs4KuaL4QN1HIiK1m/pSuce9Pgassv8AaTECYuPwqj/8WESL9SRYxTlqdGwll/dG4qquci5XLm5Tqh7s0+F9pIKG2y8R7xka7+parDcWoscqYIAxClo5DbUqk+EIv6bnXl9uqPq5ttJTLHKS9rKi1fuR7TjGE4d2RoAxDGK+gxYiO2nwzDaoZSmL1Sk3QHw9683x7HqvtJiR1lbJfL0BGO0IgbpAB7mFUISPHqycGofvWWDBKHOR2zry5lNaY1SJYlb4bkV1vcoftDZ8kQVHcu046JjF7l3u5KO1QG1sn1RNUNdlqKCB39yEpLh5vcyEahrdGXAmuYtLfJBZ27TJndcuP3JDI/Nd4nmgDh3lzyQhncW1GUn6ly7y2kgLE3O/pFCclzInK7TLqTVp3IAA89uSEufwozje5CYv5oAASu7knLREwv8AUh4b3IK9oH7/AMyRbWHkjtcXJiQEPVu/kkhiu25+JCWRa9KK3Xmu6fUmAFzbmJ117fJd92aT9PNBAhHdm2dqTbmXCy94rrFpzQB3QfiSut0XM/iSPxeJAHWk6n9SLifpTQbUWgtrlalQNBuXzRCSbfNIS80UFIK64kN27mkXPmuNn4UyztyJvmgte5LqQRQbDw3LN9qC1rs2dK3vSHySomhEO7PND3k76okkwoXi0dJ5GICZDd1a3IkE0Ji97DbtQ6d25EQ265flTfz2oEE0nU/pRD7k37mROW30oAPv0ZOhJuTIk5auujdcKAKb3flSt6fCicfehckHRsERbSyfchuJcu8mdDl8KCgrh80PTuS96TfJkEtiL3oiuFCu+FBQSHxIlwibNACu1S7tEOnuStFAbHfVkujyS/zIUBsEXJK73ILl3w80E7CfvXbvzLmnLO5L3p7BYfvdccm5ZIepF+9KQJCG4l31c0m587bUnL5qACYmtJDbcXJL6UhyuHP/ABVgExXFzuRf9ULEw3ZJZN6krAO1/PTNcEmHvQ3apXMSLA6ZbeVqC7ifCk3VySu11zUk0FbtuR+rRc8ObdKEcyL9ykQvmyL/ADLo2CxP1fUkBbsrLUEHCuFdcduXi9S5xG3O66RXBnmgBpycm7iXBLbqumOuj/SufJnJAHXL3Jp5N2Wb2py7yF/emz9yEJgPd+VCXmiHIe5CQuqEF3JXN37vCkxdXiQj/NADok27l7kg3Plomv4ox6hyJUgHiJsrfyrZ9iPtWxnsTCVJANPiWGy7joa4Lw/L3ssQZW26/NIpFhmwY861yKzfpuqy9NLfG6Z6/W/ah2NxoHPEOx0tPUeEqOo2fzFZzFPtGihA48EwyPDr2/bm98o/SsEU3vuTZzXNzXBi9PxY3xf/ANno5fVs+ZU6/wDofqaySqkKWWQpZTfWQn3OmLk0RapbhL4V6iWvg8dycntIfuu7ktCFNtyS71Vk0OWuJC2TLuqb967uzRYhx+keVq4PLVcBEWXc9qYCEiJxbNdu/Mg6hRXeSAO3FdzSue3LLkuOWq62Zc0AcctOSRrtzZ5pPnbnkgAGy70VreZIeosmSt96AO+LaiIn/iuDluzdK23zQBy5d8WbfvXR6fpXGK3vQAJbi5JCPhyuREPVluXenk72qrAAefpTlyFiXenlnqpbA58K6JWtlkuPtSHb/wAhSsA5pjjww42Hre5RacmhoZQcBudrmk8XyT9eWwIwy5W8lGrKj/c4MshHIh2suNu5Hbj4RVErISp5KcWBnvy106VC4Jjbk/J1ZUcLSQEOVpZ+HvQyrIYU7kYRt43EVtAFo5Mg3a2sqnAsNMsRB5M7WuK35LR0GFnMY5g92azvkcYSou6Kbg0w37R6VHx6Sm7F9nqyrpI7KivO1rfCTshEeH+G/hfVaMMBixyGjpqmPihex2/Jck8qxcs9TBheb2omfY72Zj7I9kpcTxDOKWpHjTEXgDwj/wDPUvN+0eMSdoMbrK82tGWR7B9I9y9Q+1bGBw/s3S4dG7DLWPdwx8MTeL8z/wCVeQCPdmo6KDySeaX2X6lkWOsEPoC3uye5K5yLPJrskiJ8xQjtL1L2j5/YdGTbqjuYk2ut+HpksmjRMO7bl70u5BxPdoi4jZ5JGlh3Wjok/Tqhuu5JDmXmgYrtc81zxdy6+WaIRHmpkANzWoUXi3IrdEAC2feiH3JWuuIiB1/JF7kNvuJI/nchgF4c2ZK/3oEf9SpAd8KTf1Ig6dMl235qyAUtSH0rlvdkl0lm7KkxNC1IrsnFdu9yMi2lrtTd1verTIYul889q4RPmju16WtQHJu02qxHH6Vz39SJie396Eyu1ZrUAFpakmyK7myTlpzdACEnLVFxLWzQXCh4jCGroAcKTv8AEu8RyG1MDJ5ZpXbs7rUAPl70LZCRMmeJvHN3XSkYfNAD/p8JfEh19LimXqG7t2aMJHLRmckAHd3pEQ299ysaelpJKcTkMhPvEWfaglp8OjH9pLKRfBtFKw2IJfgtqzj4tyApPE+afrZvaJ7zvlIm0JNw0/GEyCnmMQa4yFtoj6kwOMOmb7blYYViVNQhKxxERnkLGL9KVJDR11NFA1LKE4ORHKLuZS+nbbpkmcRGjjpImpmaUxN+JLfu+FrUFjdRMFRUnO4db6Cp2F0cNccuYWiw6kqTQXzze5/3rQ4THwcEqKnXc9r/AAqGZMrTFiPIGYdVNwehoKiaVsRqZaOLh3BJFHfcfpLdyTQ0c40AVjQEVOT28e3aJen5oGku0dt3wqS6Nh9nOB4finao4KjhVlLHAZgMruFxZtav0J7D9mcKwPsxR0AVsMAAA5R0bDwh03fN18Udm+zeIRwYNPSYVDRXwWzyEw3y5vtcV9bYHDw8Hp98fLwtZ/SllxNryb4GrNpJg+FkRO2JlcXqBdHA6CzZXtd8TLNsLl0yMJfNII2u3yPdn4Vw9tr7O9OH6NMXZ2nk/wDF3fSop4OEcpM05W99zKmKOS7ZKd39SJxqP+JJ/FSk/wBkvV/RblSxQjm8pl8IoCGms1CS71ZqpaOfMmvkJJhlIW3m/mr1v7JpE86eMuR5C/qbpUeWncXJmkc/pZNtHON17XD6UTDIJFqQitFHnyJMEY23Zm9yduC3Q3+pBcYkOZPb07kNxiOTOxXeHJdSUSWwmFikHxDn5L5Y+1TGJ6X7R8WgqKSMYintcpN1g+r5eJfUrVB08ouGQl8S8O/tF9i63Gseg7R0dMzwTQhDUDBGRWG3SZZepVF6zMsy3iebV+JdlhmqInqZw4b/AIdtPbxv+jLE1VZh81fPURSVWHEbEPDFmK1TsUwOsowOWpgcxDaxjuEv+iy9eJ1HwfSuhtnm6KJ3EsNw+G2SKvlqj6nGXv8AzL02gp8OwnC4vYowGlqoGlYhbce3pu+a8dKRhAY3d1fYd22nhoIsMqZH9ihcihLLdH/6LNMpFvT9tK/B6yX2emiudiGTiNcR/mUCbtNiM1TxZ3Yh9IhaNvpHyUKtkirCI45HEm5yZ3CQqrOukjLJju8lLbKLntD2mq+0DxRvENHRw/s6aLO271F5uqQ4T8ntdSoccjjfKSjil/eQqR/tBSEIt91sRd34zoq/sVlbwbmJnC1A9OY881YSY5GWjYe0X5//AGpr74AiHOk+G0epFDIgwmRWtmhKnkK7R9vvVl94QXg8tHJwul7dv9SiHUPxT4efCz0v6kUOxoPaKU845JYi+E0pylqGEpJ5ZTz8T3IzrHLUAYcvCKD2xxPPht/BMENcN+9CQ2nzUiSYJhJwC34fJQpRu1du9Ag7fN2965a3cmBHybb0p8BciEGyIie1hyQA7R071lSEbOwkb23Ep5wvhJa9eVwkTKMEcWGzgZ1AHKPhFulcrK46yS+y4R2tqhC8jU2ISzS5v4lGOaTPK/anTjtHN8tqj8YPCgrVA3Pdnnck/wD+pIsh1yQaSFkzWqLK1Fc27Nv5oeJc5O77V0o+9nbRC47VIahty5N/FDu8OQrmvLRK7z/pVcIdHc2v6WtXC6hf/Km9S8VyT59yGygrt2roXk0FJxdE0OmrqLiQ4SFdt+SG5y7rc0XDe1EMb5Z9Qo2Q9RoRIknLX1J1492eToSju1dVuXqNXXFo250T/pIU6UbXDntQvHt+J1OwdsEerNFb7+aTCyRC/vRYtARFx0RNn3IXF+9LuTDQK5y5eSXEfIWQW/NIyt0z/kqslh8R/NJie7PJrUP9SW8vDtVlDnE93NHxO5upR3y/ckxXeaVgSCJh70mmu72FR2z7l0Sfk/6kyaJTSPkhEnJ/pTbE6RE/5krKHSku810ZO58h+JM3HmJJDI9pac0bcgPPJaWTbkXGt5JgB96cCHdmT2pWiaDGa3TVFxLrs9qbIeIQ+Fc4e1PZFBnJ8aTF8kDx/NK33qdwD4jCkXvQWsRaElbc/Pak3ZFCND9S642vauENr/8AqlZYD966RbUVrl8NzoWje74VWwHHLcldau8N7kXBcvh+pVYUNOXmhu7k+UO7IepIYdqjYBhs+9GPvzR8Mh+JC0L96ewUD9LpXd7pzhl5IbXRsFDbltRBmV3p6krdEQi+7S5VYSE/emyK7lmnHyLutQ2umAI9WiK3p1SLPdpakQvbm6Vk0If33ItyVtuuqH9yYIO5/SuOTEOjWpu7z/xRCN13NAhaj3ImLq8KEi0tQ27v8EAFdbyXX6UGokOXUi8PLcgBFzS8VyHxZpXeaCBwht707ESYu2iivQWkU77UGtqXVrqk3VyQNIW5EwvzyS7s2ZJufeRINBW+XUurlvvdc0QB1/Tkldbpkld5IWLcgmzui5uS+SSChN3JbkLZeSJ+9BIv8Uk0XVyRDt+FABarm7L0rtq43NAtWLvF0Xv6SQv5LuqBndbvUkl0/El3EgAvqddbcgu01fal8lABsXy1S+FAZapWvzZkAd0yXXyt0Q9P1JaE3vQAQlt1Suu16U0jQAV3my6/w5LgZ7XSutHPNAHQy5P0kldaIs+0slxsshfO5K7VSyNjpF3PtRcRxSuubRCO1tGQQct3656pW+/mj6tH3JeHJA6BHqJn3JF4svpQOW9K63T1IEJyYWyydCwtclp3dSEuSAC99q4WWeqF9pZXItB79yLAbL3Ln6kZl3oWHiOSoyOF7km89RRlHayb/KysDvV3JOT25apWklaSgAer6XQ266Jy1+nxLtrEKAA/pStRWku91qLLo5bcla9ui6JeIUrtvJAAtyRbc/Ulc3ptXGLy6kAG3NL/ADIf4p0SYQ03ESCABzRPtXbm7/Jccd3NVY6Fd5I9B09SaHnojuubL3osQre5c6ue5dta3PO4vhSLd3OVqYC4fwrluuWSNukXbwpNlu8KAGkVzF8KEiSu9yAC1y5JXDlokWX5UrWuQArrbfehvbyRmNxZ9KQ5d5bUAD1Mu/CkWV3JCI7kmATbvqTtJHxJhyyuz8SafLvUjDqU66ugpwyvlO1rntFZydIcFsytxGoeQyz23P0pqtp3HhA/SAMP/NaibD8EwWQiraz7yrAuH2akZyAT+I/+1Zo6iSqnN8mASe5xFcUZWelLG4IajHQc26VPo7430/UpEFOUgZ8NvSnYqW0yd3uV2Za8ml7L0r1k88jA9gBbd71rxpeDCTgzXZaKr7FU/Dwq+1x4huTfStNDTuUMpM1xExCy8rJlpn0eDp/+MxscZ1EwB/eGa9Ihkg7O4YeJ1GdtODbfV8KzmAdnzLE4nka4epvn8SoftB7WBi1QOHUh50FKfWP98fif/SsnH8nIoLwVGS6PG5S8/RQ47jlR2gxKWvqXulkfQfIfCwqrPcSRE/6UP+ZfQ44KEdYnymScss9pC/zJCLIdbrU5GPnlcrM6EGYrvvROLZaskI+FA6YrmJrfEhuu5NtRW2l/2owFrualmiQTbtdF1x+aISYRy6UQi/NupZm4Bf1IfD32onG1CPP0qQOvlmue7XaiSbLJACu3cupJshbTqQtmld06IA7pn3rvT1Ja3f8Acldu+FACfLLLN0vDqgRvtyfPqQAbZepd8PxILrV273K0xUHb6kJdCG5F1DnmqCjtu3vXSHaujzHTakUblbkrMWMSSAOmabcmz5qVw33PpcmuC92bM1qooafcRZOmy2trn+VSTjfLQWJNFG5cwZAAuT7WbO1DL7m/miaNyuzZIYW27bVZABdWrfzTRZ55aKQUe4WyTRR+T96BoDiPuvZJpNMknjtfK5xuQvlGPNBQRFa+TbSZC8nv3IC6ub8kJbSQTQd3vUzDcUPDakpYwGXS3f3Kuua1m8VyA8xfq2pe4o0L9rqvfY0QXekFFPtFWTCWZAWfPYKqhK0S1ZCXK7NMmi3+/qsdjhH/AA5Jw+1FfZIAOEQm1p2j1CqTTvJ7kTWE2nUgaSLqm7UVNORG7hdYQtbtLUVVcbTJmbpTVtpcl1vnagYZSPmPhV/SR4jJ2clljZpaUHtMRfp+K1Z0NrE38VrOwf2hVnYPFAq6ajpq4NRkpqsLgkZ/8EENFDDWGIWObnFndZm9pLV4L2VkxDBKrH6w4qLCYWPh3PvmNukBH5rP45VUeLYmdTR4cOExTO5ezDIRAJfDmgq66o4dPTVDyFFT5jGMnhH4ULUGbDsH2g7SYhisFHh9XKdjXOJbgiD1e5fS32Y/bdPWH914zHTmURvEEsb2mfv8l8oN2ipvuyWOmphw2QwaKfhG/wCNl3+76VOw6bFsNp6Cvgppqelncip6sul3bqtQvA1wz9EaOEMQBpIMijfducf+5OlQy07iRxOI9xL4Mn7TYzi1ANNPPUzxMfFex7bX5XEr7s19rHa7sKQxUOI1cEQcqSp/Fh/S6xeKzdZT7dp8Q9lfI4QkFv1CtRS0dFVRDIEdt49RLx3sB9p0fazs2WJ4zRvgdRCAlNJKLhTy+8CdbnBO32F4xINPhWM0lUWWkUcw3fwXmZsUv4nfgywXyNhLh9PGAsLON3uTXsIWEzM1r+5MQ48FoxznaY+IkNRiTyMLROxeZEuRLIjtbxy5R2ahCQhYdxfJRpsPOML9CDp+lOjM5Peb7h9KdKq4ZEzyMI99y2TmjFxhIryoZB5ZEmzp5OWTfwUyorA4gs0g7WTHtzEWfEa1bqczmkoRIhxhnkcbfwShL2UyOJ+H4XHqEk7JXR7XvEs/coMlQBEWcbFduV2/sydGexv7P8Axgp5ZaRoJ5riM4Nt5fEPJefYr/Z7wLECJo3YDyuYtRXrM0zEBZA9w+p+lMlUGIE2Q7l1QytEPGpHy92y/sx1lHYeGGdZUVEJEAR9Imx25fpXksnYepGllljzlKFzA4+GVw5dS+9QqJxqOKwMJNytWdw3szh+D1BnT0w8J3kGSKXcLsfUulTUjKeH9HxHR4CZQkclNUmJcii9PiTlNgNXVVPCCSEALcw1Mg7B+JfX9f9lPZvEsIOkio2oJ9xBPTGQi7/ELr5/7c/ZzX9jcVFpKQZ6c5CAJ4DuGV2a4m9zq1UjjlBwMVjHZVsLiieeamnM+Q0kl5N9SrKrBZ6GKKVshE2uCQX/zeS0+GDRfeR+0SBS6fsy8JK1qsDxSnhlrMP4MuHMbDIRPcP5hVaoSPMZinkLUzO71J2hxSpw2YniksMPUwl/irTF8PlKYzawTz1GJ+kv+SgSVlRNCVPWcOcQe5rm/Fz+ryUtDsCpxKfEpjeoqXZy3fBn9KEo5SAnYBI/SKZhjulLxWtra25TYJjpZtAaUPSW1MqtjtHh/tEwuEE1VEzOZjE28GYd1w/CixLDY6UBlgnjliPokF+pBLNKUp1DmdOTM+4XUjB6fC8Yp/Yoo5hryfZLnsd/p7lCQVqU0cnDPNs7mT4zU837eOUrmfoYdpf8ARbCn7DnWRH7O4jUw7ZIpXYfzKxLsX/8AT4paaPhVgN+JGdpC6VSQQSbPNGIBDKyUpe61tqExnjG94H2+Im5LWnVHgtcMtTTOIjt4Vloq3x7tZRzYFPT0bQ2SU5cS2Pdfcy87LnyY2lFHvdJ0XT5sbnPJVHnEnHkkzNnIy3ckYU8+eTM4ktkGE0mLUcUpu4mMLC3h8Kn4fg9BR2Hw+LUCAj+I+27zWOTrUl/s7cfpDm1q/aYuPDZ5IivNrviTJ0Z2izs35VvcYweprAvkeniCF/7raTk6Zg7KyV1LTgHBp4gO1zKS0idYLrU1bZrP0pqekEYYsPuHYLofu9x7rRXobdmQoRCT2iCUSO0bTu1UUqOOa3J4x1IdyldapeAl6S18+DDfdvSzHuTT0L3W3r0MuzdB7EUp4jT8Vwu4Ag5Hd5eSqBw+MmyycfO5VHqt/Bzz9NePyZMaFrhzkcrvcnY8NjkLJnIiL3LSlh8eQ5g6IaUI22BuV9+RC6OC8lWGD01g7H+pd+5wHl/gri189G2/Ckw299orPuTLeHH+in+6WtzyTZYWOW0HV0492e1c6RVdyRDwwKJ8Nbva5xQfdbk2TZ25q+IdpXZfmQ8PaWf9KvuMweGBRvhrDzz/ACpfd92moq84dwk7sgAWuzT7jI7MSm+7/JrS9RJssLtbc931LRPHuHmSYONs9VayMl4UUJYfr6k0dG4t3/lWhGEOeTpqSle3R9qtTMXiozxUrjayB6d7uTq8KjufRnQFRncLLdTMXEphp7n3M+5kL07c8rvJW5Q23NluTJQ/v+JXsQ4lcMLXcrUnjtHkp4i3kyFo272VKYqIBDttyQFG/J1Z8NvJNtGw/wAVWxNELh3cknjbzdSyjuDXamnjblorJ4GiHauaeSM+fch8SEBy210oxu+JGxORizMrGloZO9mUTeqKUbI0VO2ev/6k+QgV2m1SuC4tkgeEx1s2kuTezbRkbgj3FakUN2mbp8RfxM4ouGRc2dPYWhBeO4s8nRcFu7cpjQ3Cjan2o3GscmQODdyyFE0L+4VPCnufk5EujS3c2U9007LIDQ7uVyIqdueVqsWpbhdd9j25vks+6h/jsq/Z7uTIvZ7u5WXsdvwompd2aO6ivxmVPs/ue1E1Pr0OrcaX5Lns7ZaeaXdLXSzKtqVu5L2W3udWvB3ZNtXHp+9Cyh+MynKna1c9n/kytTG3uTBj5q1kM3haK32diLP+CHg7un8ys7W79qAtzdyrczePUruD5JcN/TuUwiYe5IpGHky12ZFEEoXu5bnS4bipJSMT6JuWS4xy2o2Y3EZt11S0tTp2c+okPVzyFXsRQ0Q9LobbhTpiwvp1Jq5rtVSYagv0rmnUjImQHkqsVHCLTPNCUjeaRZE3pTRZkWitMKD4n6kPG3IHK1Jtw94qyQ+NtXOI/lahbLuS9WXSgpJBNI/d0rrE9uqC1rEYxoLSK9hSYtUJFaS5cgyC/iucTcRIXL32oGLXJKyWxy5cubkuWku/1JgIeaJiZDp1Zoh3IAXySIUnH3XfvSfd3bUBE54UK6Xv3Llr826UrA65eTLv8UHToyPwqWwo6kxbbkhHcO7VK3chFWxP3pXdOi4/hXPf4lZIvpzRN1Ielc6kAH+/qRW6IR6edqVwqAFd8KSHT6ktPpQAvDck2aTki1HTJACv96Q5l3odBLmiYmHzQAX+ZdYUjStfn0qwE2RfT3JWtcOS4JeXShHzWRiO+H6kQD+ZCGdneu697uOiCwu7kk+VhN4u5K21u9B6tH9SAGj6tWQ/6VwifNdbc3SggFy8OVq5+V0fV9SJtzc0CsBtuqFy26oi6skNu74VSDyJhdJh8T5o7u/K5IN1zKqBI4/zSt11Xe//AEpBu5JlNCt28uaRZcstqIuoW0REOzTu6kmIa6krW2rtv5Vwd3cp1AVv6kKJhfqySa/LLw+lSAPcibkk3S7u6m0w6Z5MX7kAQ+GQlqy44/mVkQ3FlmiOlaTk1vxKqHRXBG5cguySKM/JWQUrRjo6J6PTUepVQ9SpcXJK1+pWZ0toDoyY4PdnaPpU+CSEutyFOyR7hbxdKAodS1faq9omgQu5ttRcR7u73ohG5shTZDaPwpg0cuFJx2pdL+pcuQZnLvch6kT5Dpogbn8KJAHa+XPaitfmSFybLR0QkX5kACW1dLku+p0PSgAu5D3JCXklr35IAJsrOfep+CRtJikObW23F/BlB1+lXPY2H2jG8snIhgkJvnY6xyuoNm2GO+RIpawuGUpsAjc/hTdBHxm0Z7hfUlY1+HtNIMbPufc4596dw7CeIZRg9o52rh3jqd8oS3LGjjYYB2vdnbcnZcP0J27g/mreChOOPLLp8StsIwdqi15AcvxGK73NuXHPLSO/F0znIt8IwmWloqeFm2tGOS0FJThGAhlcfcItuQ0kclY4xxRuUrvaEQ9So+33aaDsrTHhVFWNLjM37c4HYhph9F3r/wAF5ivLPReT6STh0uPeRU9se10eH00+F4cX+8SXBVTi/Q3iAf8AUS88La2fSPpRORF8RE6bkK5fSdPhWFUj4nqupfUTtnPF6UNz9yLTLvQttf05LoRw/wAhy3aL9SP35IGtz5uuiOhZ5p0UmFuHuTmgn3psMub7kbbtMnTCxeL0pELCW3/Mu9+maEeZZtyUGiOiWm5ExflQ+LkibMtUFh3XaZ/lQMTIrhXdLe5KirA2++1F1a+EV0h6Vwh81NEiLIXzZtqVnuXSyzRCWurckUVYDDddmk5Mj7s/Ci079yqgsaIdvxIE9bd5ISj25qaHZy3au23EL5Ola9qc4fUigsFtvgu0Q+L0o+nlmu9Te5WFiAel80ZZZ553fShbw6Nak5e61CZD8hcQBHR3SLLz6kIEw2s7IiK5stFZmwCy9a7bcWXhZK1u9tyVv5vhQUceNrkJR6IizJ/pXbnt1daJgBw2JtUAwsT6J7XnmkWXcmQMlT+9009K5eG5SxF+921SfaSAIUsNo5u3So8uY2+pWp7fi01VXVSORabRQUiKWZXOn46eOYCzO0hTGt3JO3ON1j9SJAxwRiGBgs3i+pEnqbDYqijA3MwPN8/TaoZZcnd7viXSqJBuBj2ZW7UElp9z0+zI5BLK1/idSYsBpCESZqkibdMQttZlT+3T3Z8S7xKRSYxUQlk0plftOO7aTfEgKZPxbB6CnhgkpJJbct/HdrrvhyUNqWmFhjvMp3b+7a4VZ1clPWPBFI1otyG+3+pDDDQUJyySRcUstg8ZxIX9SBbD/ZvsuGNVBhJHJEMUcpuRhbe4D0D7/hVOdDLS1IgcVhE1ziTdCuIqiWaIJHnkATe9iz8XiL5qDjEU8cMRmzkRHdcSVCshWxSAAcXi5GOY5dLL0Efs/jxjsBFilJUDxRkl3Sl4GdZXBMBaqw6orJIKiSKma+ThyAFzfDdq623YajrMa7M1o0kYDBxyGCATuIhdiuYkUD4PPqajp6WpjaSojnAt34fcXxK6qaihqD0rJBgD9nGR22+e1tGVBw44Zc2C0SkINz9OTp0Zoyubh+LyTB2W/tVNGxBHWGId9plcSlBjUZGPFq3qBAv2c53CSodJBysb6hTD05iQ3swX+pArZ9BYoJw9mvZj7T3dn5OGdg1HFGPPpEhuzb/BYjG8JxPsvi8Zx13tUF90FXTMQFl4X05LztqeoqKgngjc7t23pWjw/Hu1NO+UEs5GwWWADFp5IG2fQX2Tf2isUjqywDH4KjFgNhGnqi3Sw5FzLzbJe+0H2iUdUcoWSXBbuJrRtXwvRjj9OZ4nBdFiNNGxOOgEIZ29Pf1LR4P9qFXiFdBBidNPOP7JzKcgEzfpfTky55YVIvHnnHg+s+2P2hPhvZ4a2mqXpj9tgi3BdcByCxf0r0KGjp/Zpampkygh3ORP4V8C9pPtCx2qopaKPDCp6OknEpxGfjCxs+3d5bVtKD+1xWQ12Gni+HnPQQvccVJ1GTdJF52+lYZOmde1nZj6lXyfakPZ2jIAkOOQbmYtz8l3/Z3DyPNzt0tsz3EvH+z39pbBO0FGdTFU8AAC8xqQsIRVzgn2mSYpEWJmAkFTbwB9EXhu+rqXF2M/7O/vYa8HoMuB4eNwRhcQ+p1XTYTTcUb87uphF1i6L7TJcSrKqpib/cAfgwl/xDbrf5eH8qlN22aY/wAe+0bsuHb1LeOHIvkZSyQl8S+PD4Ibtm3PUidRTpYBMssyEvCW5Uc+OSVA9Blm9250B4lIRDkzAtlBr5GRfkVPHqzMFuqr66aKaW+MG3c9qqzqvaOvK71fCk9Q3JaNAiQe7TK1VGK4GGKYnhshgB08PGKaKRrhJ3DIVPeR89MrULkd2dn9K1jaM3TPN8V+xnDsaMJ6+nhKoOFgmIWt3sW0h8ttv6VS0H2HhQ18TU9TUjSi98kBSXAZN03CvXyK7z0+FIJre5l0KRzvGjzcvsVwu6CWTDo6ouIYnw5HYnB+ly83Erl4V2++yup7N9psRp+HMdPCHFCUQI9M/UvsMJAt6HtTNVQ0WISXzxsT2WbvJVsQ8fB8OVdLFRyz1EbtKAbWHK3NFh+D1+MYkdPUSthxcD2pilDbZ9K+nO132K4Nj0deDBwJRcZaeUW6H9JebLyDtz9kvaDs2/tNZ7JOMYWhWUcjw6Z2i1vL9yRm1NeDEVnYuf2g4pMYjkp3ASG7bf8ACqaLCcQwXEhc4io6W+5pCC4Xbw2ktZUdn8VxYIHieWsiNm4fFhtLL6g9Klydm+3+At7OVLVDS5XWHG0sWX7xSr9EKT+ykou0R4aNbUxxfeNRMew6k3/ytzVZg/azGMBxgsTN/aBd7TppOnLyHyV1X1XaDs2JC8VCAk9zxFHaQE/wqB98dpay4wwyOULLnKKluHJvEpto0TQz2w7YVHarEovZqf2OCINIs7rs+q5URR1ccMjC2w21Ev8ASp4YtUUs3EOgCIpn0uAhG71MpR4piMzED4cNo+KzaJfCokNyLPsxXMU8UU8bhBZvMd1vvW1i7MtWREdJUtKLtdtDcvL4cQrKWYjaAB03j6k7TdqsTozN4KuSDita/D26eleR1fRyyPfG6Z9P6b6xHpYPHljaNRPjFNTz8M5DvbmRAq6rxyMjb2fcRc725LNy1xyFeeZE7+JNjXOVzsz/AEq8fSKK9xhl9Vc5e0vhxYxltcBL9ykUld7QBb2EviVD7QZNm7MRKxwSnp66rGOoqWowdi/FJuSJYoRQsXVzm6ss/aGExzdh+LNHxHJ/U6heyxXizTjOlKLQiTsbD53LDtL6Ol52vkS3qLnyyZAUjkoWz9o+f1KfTxhwh0uyUPHqUszmNlIduqDfyy/SrEaXcLuyP2XqdmcVk2kb9tyKm27XNE0L7n6R9RKyentbY250nhuYdd3xI2H2StcXJtc/qQjGfLUviVmcYR89yQj3sDEKO4R2Ss4L973JcPz3KzCEyLXxISo2Idf6Uu4D6fgrru5k1KNvNWz0OqIcJKQuhyJbLKjF9PMpxK4vSpI07e4vIs1aN2fIh1ZSI+zpkOqHmQ10mQofZXIuTISo7g9PwrTN2dtbvuzXfuO1i8Kn8mCK/t+SX0Y6poZSIsmuJQJKOUR7v4rW1+HnCY2Z/UqapE47s8i1XXjy7+DzM3TSxP3FKVOY6Jg7xuz2/ErGpJxK7JRXzLuddkWcDRFu1zcdwt1JopriHbannpe/M93NA9H6c1umjnpjTyPbogO/qdupSPZXEELwnbz1VcBVEVvknQIMtQbanOCh4N2j5+9HAKwbQIsrVOpJJ+hmcvCmo44xiyYL/izRlI4gVhuC5Ze46I8E+07hby5pr7wgGUgKR7viZVntEpFY8jkpIQ0xXcQ93zXPWvk6lK/BPhqKeYxYJxu7lMaO7yIlWU9LSDKEjA5E3vVxCRyEPPXauXI68Hf0+PbyNvS+bXIvZ92TApsUJkWrOIqSFOwt9TLleWj1odJsVnsLEOfSnGoe/JWo0+zk27kl7PaXJYd46F0JVjR7uSEqN8yfT6VccHTkgtYQ1ZHeL/DKxqNxLRrkXsu7oVla3LLauPGw+YijvC/FIBU4i3J7ulN8ELdVYuTWqPJUBGPqzVLI5Gbwxj5Ix07cmTZU93iQ1+JU9GF8pvu2joof31TF/fsIraKmzhySxwdD5xx8vEmDhYdM01U4pFHGJgF2fLXqVdFi113EyH4hXVGE3yedlyY7onGO7mmHFQzxDiSbNoIiqO9mddWrR58pphGJla2bIRjMubsKDiP7/pzQ3GV3O1bGIR53ZZpq20uadYe/K5ceO3ucUFDIjrztTlvvddtfLki4L+JmH96exNDZi3egIW87U443dzoeG+25kWAwXNC+3vThFuyZk2Ze64lqQNGXUzoGJ+5OkL26shb1CytAc+bbU2XyRl07upd4e3PJakjaL93NFb8K6Mblc/hU2jUQ9QovHpmi4b9ydjjMu7alaAz5F8SWpImjR7cuSr5HONCPS7o2G3yXSHvXR96KJoVt3ekW7xIfV4krunxJlC0+lK7dquLn70Adte7ku9KV3Sy51apWB1vkhLkkPJIuSzG3SOtmjQD1epd6uT+JFCvgK3vQ+9krXK71fNK7VVEDhdy54c11JWA62aF+efSkRNu0tSHdr4VFADd5Oiu3Llq6PmrAXi0QiVz6Oi126I2jb3D5qAAbpRFmXmjtEe+5J93LJADT/qJK1xRML3aJ1huPI87UAN6kOeaX7Tn1J21h1bpXQFi5O6urJob4b9yTjt5qUULeaDh+HxJUKkNXeS7dbdptLklawtfekW4vUmkOheH/ABXNBfNdHLPdmglG0c9VH2S+AJScj02pvUm/wTluvPmk42+8fShr7JB1H/mhEX82RDmI96HQi5KqHQrerPaKQj5OiIXyH0pCLEpQgXFEA9SLh6p0I2HXw/ErLGhG4tP8U9DTttdk7FT3GPkKs4ae1ibLb9KAKc4XF826mXBhe7I8/qV57GJWuzJiantHTdcgCrOlMefT1JoxtH4lPlF7dc7VFMbfO1nRICKXNcfNPEIEWTbdUm8TdKCgGje3O39SkRE4hryQHG3fmpEIskwEBvl8WafG0bvEh8GWVqcba3PcmSdYnIfhToSOWmaa/qRXNn6UFj5ZkORsxWpoo/S3yR5t70m3FkzoIIUsNzkDshkhD3kpRR7fTqo82Y3N6kRAivkIZvomCK5s+n4U6O7R3dII7m1e1BNEbW30rj55c/zKVw23MmiG7mgmiOQrj8kRC6Vr+9AjiT+lHbbzSt96Aobu+a6u/JIo0EHEZZWDltQt1ZpEVzc0ALXpV72NxSLB+0tBU1G2lvsm08DjkSpmH3oWz3f6llOO8aNcWTt5IzX0eu4v2V9hxIw4YnEO6GcW2yA/S4/UKqwowoyGJoLJSd8yFuaa7F/agGE4aGFY7TSYjQB/9vPG/wCLTt4hHPm3uWqqe3HYelEZIJausM91vslpD/FfPzjlxvRo+yi+mzruQml/6Kjwu0gbxE2uivJKOKhpSq8QqIsNowbWWXqf6R5u6xmK/a5HYUeCYd7OVv8A9zUnef5RbRYnEsYrsaqCnr6yWqlz0vfp+nySXS5M3y4DJ6h0/TLWHLNl2g+1Co4UtJgQnQU5tYdWX7aQf+TLBsPj/wAyK7TVDoPLpXrYunhhXCPnM/VZOpdzYiK5Bd1Zuu9xf6UFzD9S6DgEO5ISSD5JzQiVgdbkld80mHVFb1IFQu7mkHUuro+9BVHdEizzHRK5vypPz70F+AiK7udIha3TqZDxLRzd0os+XSpZUQrX73RFtHRkPqySuuZItIMi1QXfpSIu5Dd/JFiCYrdUbF06dSZIviXWK5+duSVljo593hSu/UgYvJEmQEu3Py1QuVqISbvQAQ5d7ORJFtSt6fF8KEsxQAV3VzQ3N+VFd6VxhcubWigDlvvR22voz/ElsG7lci7tOr5qkjNsHqH5IAHdz/miu82QkTCWjckXRVWJxtLJFc+XekW5DdcmZ2E5WlkwroRvZe7OuFl5LpFt5uqsNhP6c3FFxLrnfJA3VnqSV11vqSTGh0su7ahHOzPpSuutSLw5K0WCWVurqBNT8R8+m51Yj0k2qB47Xz8XcmBXPSsLfEhOPhiOWe1Wdrydyamh/SgCst4ndz9yXs5lrluU96f9SIad8hd3tFCZBAan05ohpXFWYRgNz5Mif9SAspnhkE7ze4lxyMi7/wCKtShYu5QqintImzfRAABiE8YEAnaCR1khWs8j8/F5pghfO1mQ6jqI7kajocIriz8vSvWPsNxSHB8RqpGdxqgdiYSuILbfSy88wiqgo2JzbcYOD6dzq0wXEp8DvOgleDi5Z6c0RMpMidq6M8N7TYtTNnY05GGltwvuH925QacXkhI3Nw1tdaCKqqMSxjjOYVlZMHB4k7XjrttVBiVDUYTVnTTs4nE9rj6kUUnZ3YJkzTuIt/NKeo4gAzyudvqUJiuLNC5OTfEgqifHXSU42BIQi+5SqTHqmllKQKmQJS5lmqsBufXuTj5WoAszxqpqJ+JJWSSmXivRBjFTdl7WdvzVI5fq+ScCa0uhvpJKyeC8DGq8bmapcQNrXAek07RYs1HCFPMYFE+Zja25izWfeQy5PuSAXkLLJyL0osKNpjGMQcalioq15YDjunLyf0ra9re1Ddn+yuAth1IcUtfB+JU+0GIvZ1WixLyKSnmE8uFIIv6mtuSqZK2aOngM5eBDnw4jkuEM+q3yQrKR60H2/dpMJpoqaKjpqWCndsthGJZ7siJy8Qr0bAP7QGEVnAjxjD5qI5C6oNwt8Xmvl+krJ6MxzkuiaRpXgI9pk3qVpi+NQYoB1ISNBUGdr0wtaIB8KY1No+3KLtN2UxKlgnp+09FvbolOwvzCXJaCnGkkgGeCsiniLkcZ3C/5l+flJi08NPk2IOJnlaJO+1l6X2J7Tdqez+HUtfheINVUU0jjJHHMNsReRg+jfUnSkV3Gj64KwuUrW+oknki/47EvPuwf2hVnaKb7vxmjGir5GcqWSMxsmy6rfet0IgL9DWiWvxJ1RansPhMFvW38UvaBISyk6lAlJuMLO7BFmJOQtutR3AJZtlufpH/MgqyZxA9ZJfhi/X3ppybbyLz0Q6Dp1a+Smg2JF0YjncyL8O7PW5Qxyt1bd8LImkufxW5KqFZIcorctUFZS0VdHwqmCOqifnHK1wpotp3Mxlb4ckTC/dmigsz9V9neBkfGwygjwuqfMHlpnIdrtbdbyz9Kx9T9mOOR1kFNhnabG6yCaN5ZBOdh4WT2iNpf6V6haevNOxxuJZsb3epMzpHhmIliPZfDTopOyjYiUsjNNiFcYykbP4SLu91qyfZPFsVwHGywyojho6Kpmd2GpYiEcvQbasvqUB9o2EHFHqtMLuSz2K4b2a7aYHKFRV0tZQ0huTy00wCcJ/CTcnzQDXHB88dqqyi7WUlVQPBQ4pUU58KCsGe2YB/5svNJ8BxOl48FPUGfC2nBfaY/lX1Qf9nfAMamaSKtIopHEzPh/wC8Qll0HkWrfUsf9pf2a4P2V7Q0VTh9RFEYgQzSTsPCM28Iik6MlCcj5wCOQnIHZ7x5/UjClnmPhgFxEVq9QxujwilqPbq5oiKV9Sga0XL4RZYoJqcsRqDCIzzdyhtezT6VlwUoP+QxiXZ08PgKRqiOcQtz4bF/zUeijgk0N3E+74latRvNT1DtWy2nukE9oks9WRvT1Bt4m5F5rKdvhGlKLsu3w2Mg0k393pL4fc6hvGcbZv0i9rkq72iUm1Nxz9/Nc4khP1uV3vXO8b/kdPcX8UWoVDCQPG9xMpkJSVhix7svUqakKQZwZ+9aGnHgtk2RF/is37UdOH3/ACH2w1yDXpb+pWVPRhGOTN+pR6aQ8tTtTr1XDYtdvqyXBOU5cHuYceOKsmhDoTPtH0rlrXFmobVDkGp26dOSTVDk2Wa59JHoJw/RK4bEOmW1COcluSi3P7/UycukJs0UylJfok8OMbnfMiXbQ7slDeY7bc0PGcRzd+SnVlbw/RO2bbWSKzua1QxmPLLUfK1EJGT65ooe6+iWGW33v5K5o44BAc8veqALxuToSGRdf8+aTRWN07o0gSRCOjt/FPxxhJqz8vETrL8Tdnf+lEM3e8j/AErlnjl9M9LFlj/JG4oqeAv2jh/pQ140ccOQA0sp7WEH6iWPGql/4haogrpPHmQ+lebLp5uWzZ7sOtwrHooDGK1EkhnGIOBZ6j6VSz4fcJOTXZq+OQCMis589U0YsTlkvXxZnBanynU9JHM3JszB4aZFbltQPhr9zWrRyx7cma67ko/B9TLtj1TPHl6ckUP3f1bE29C/PLwrRez3eHayXsLXZ2P/AAV/lHN/bjNfd/SOVqD7tYtMlqTpW26Oh9jYrdW/Sj8wP7WzLFQ9zNd/qTRULj3XLW+wgQ5eL1ZJ0cPAueX8EfmopelTMb92v3A9zogw1sy4gGOXu5LcUWGgJFI3V6sk+VKFUQxubDFn1Zc1jLreTqj6PxcjADQgOmTe61dbDWJyzDd8Lc1tq/BaMiEKc2I3bURfRVgYXIJjcziP+ZNdVuhP0xwZTQ4fGVruzhkyn0vDht1u/crMMPMmEAitJ+Ui6GB1AlvZxFvSyxllj/Jnbi6KcfhE5DNETju+LkpYTQEPVcXpFNNhMsZF+BIQiw7slyOjqyKymhMiz8lyT0f2evijkg6cCQ4gMWbA35lAfEoo7mfqb0ulWUNTTmDVAORv4ST9FhvELJ42t79FCUIK5M0l3ck9IQoihiEMxDzE+5dctcntAn9Rj0q+HszBIwm8dn7kX+yNNcOYLHv4V9nX/b+pa5Rl5a6OPlJcXpFRZMSPi5AziOWvzW3i7K0w3BwmufxEyIeysFmTxjt8WStdXgRjP0nrJ/E86lrq24so2t+SalqKwmJnBv0r0r/ZWK4dWtf3I27L00Ylm4F9LLX+4YI/Ryy/p7q5/Z5LiFDU1kYBllk+tyaDAZf9XJevl2Zpw5ZEgPs+EY6M3p2stV6tCKpHLk/pjO+Zs8qDATtJnd7enkjfs6xFk7dK9LfAWEcrOfuQvgvVkG74k/7nEy//ABua8nm/+ztxZhG/K1PB2bO26xhtXog4O2WrW2o2wsMuX8kn6oNf05+zz4OzZ+hvzMiHs6edz+Fb0sP4fNmIkB0IEOeTaKf7i2W/QIRMOOAmLjtS+47R/E3fCtlLRsSa9jjG0vEy1XWtmMvRoLwjIfc+3Ngt+lMSYXaO9a+Wnbczbf3Jr2MBbRrviWq6pnLL0yBlHw17c22f5kweDuTFmy1p0rDbmyEqPTO4C1W66lnK/TEY48Jcu61Nng9raBatqVCGWeiQ4bu0ZX+WR/azC/c7kXf/AAQ/csmeTsvQIsJAdbPmm3wkL+XT8PJV+cZv0hmFDBTyzy6fci+53tyZty3TYSAjy252ul90hyYLv3KfzjT+zzMK2DsI8nu+S79z7u9bd8Jbyt/ck2Cjlq13i5Kl1pD9HmYscJDnk5J8MJaS13F/pWxfCQ9DW9wiyOLC27/8FP5ha9ImjxFulJ/lahcmFIcyZfRfE+QFd3ZLl1yVxIyH9KlsAW8upItq5a3c6RF81NhEXckWXvFC/T6kh3aqg+wrfehbyF+9JvSiAXHmpKoT/Jc6WRWsl8/8EE0cu7vEusKQ+9INpZs+1FhXIXuQP5I/6kruSq6CjlyXiXdqIBMuSLD6GkdvxIjjMbXcUcsfDEd92bJMpDVrpDn9KLpZF4c/EjUARzuyXW3PuS+pF3claQCSufkzJbUTXXJkyOt5O1qL5eJDawt6s1xy055JJBR0si06bU4w9WvT/SmwFyIeRWp/J/cmGoTF7kJ7uaQ9I5ISFy+FBKRy1/4IfFmjcitHxIB6vUgECXRp1JoI3u1Uzq5t8lIfDzILgZyuQxMgDGxBo27v1XDjutU06V4y1bqSCHcTaIDyQxh801bdqzWqzGMOSMadiuyQBV8PTV7fJIR1FrlZFC5B3kuBTtfrt00QURQhufkwqQ1PdtdP2sIl6s127pbVBIUVPw2yz6vSpsQjYOqZDK3O60k80jE2rIAA+osn5pgiceb7U5NJ35vd3Jpy0HPO1ADMtpXeIvhUKXddsdTpcstM9FFIvxR+LmgCK47eSG1x89yfOG19NwpDDaSIgNhG46Zp+GRhcfUiCNvyowsjL/SgAyEO52LxImt8nQtH6GuJJxcrWutQWOfpTfj5IV0dv5kAOhu7tq7F1ZvutTIFajutfvQQO9LFmoMmVxM7OpZFttzUUyfuQBG0EuSXdyRXPdomLXuQNchP1Zsk2Y/9yHp704GduSCtQWjuEsmRFHaGeW5S4o7Rt0uRSxttdsvegmyBT071Eog/Sp50LWZWdKOmjYXJ3fmpJyW/lQVSK4cJba7nb+5E+Gw7m1JS/Dz+a442h3oJpFJUwtGdjZ8kxw+9XM0LSc+fqTXs4DplcSCKIAx7c3RWgPNrvpUx4WLa3SydCNhbTqSsjUghTySF0P8AUnQp7SJnUzXv2klaxOWalsaQ0A2tonFy7bouXXaZqTSjrk2eX8SXLnEvkuaXLtrEPxKB2C21yQv4ckVv+VE43dyaMwWHvZGPvyXWytXXF/yqh0Ew3PztXSG3mkAvybaiIX5ILSBEX80tSdE4+5D4dvUoKFbdyFEI7OSIfEluQykC0Y96TkkO1AW4+lKyqDItEBbfqySMtqFh2/Ep5GJ93wpeDTciIcyzdkhHT0otgDoNv+lLx5peHN0Vj+5GwHS297JFI3Lkkwt3ZJW7m5KWwFxNck5da6bt1y0QXNeWWaqwofeZh06iXWLv8SZHlc2aTE+eeqLCh15NyNueXhUcM9r+JGM1t2fSmpEtEgRubn/JccreWSbCqC7LP9KUpXNmqbIUAg3c+lJo7izQjIeQtpanP37VC5Zq+Edcbh9KH8zfSiYX/Kk/ln+lbM59QOp9c7UWg+ZXckhFxLPO4Vy1+aVjoRZCQ3Oujzzz2oxFvNCEfU/8ExUJx3epF3pd5ZdSHcQ6E1qLAK250Nr7s0T5iPxISz89wosBfLmg0HR/EjYveuHI+XLvVWP3HXFhtySua7kmurntREQ/lQmUP3CmzmCHn0qLLM+RZbfqUKeZ5LR9KsCf7YGejpW8Qsz2qo4zj3rrVhjzSsCZNC2en6kxw9w5unIqpifV7iJHdHIOb7UyANfqRkR7WzckccdxZ6Wp0so7csiL4kAAHFhIJYzMCB7mIe4k1U1lRVTFLObzyd5SP1JTVBlbrdb7lFcXvyy6kDSJ9Fhc+KEfsg3mA3OF3hUKSOWnkKOQHA2e1xLuTtBXVGGzcSnkeJ8rbl6E+Gh2kw0S0lMg2TiGW5lS9xMnqee3WuTJspHHk7Ek/wCHKUeu13H8ya+bqRk6EQktzyt70cdKcxZ5Wh6iUWGqkj5M3p3Mk9RJGWXULPoodg0SpY+GWVm7uTRkY6aeq5NHUTzFye74QTR8QZMpbgLbnc1pKkhpEySuOa0DNyENrCmwqG1Z9peEky2XFyzu/wBSMo/Ez23JlBPUNbzuSYmyF22kmxG4M72H4SQHtIctxd5CgDQYVhI11BVVZyjbBt4Q9Re/3MrfsDiD0/aSDDopXOnrXsfTbn4SWVirquPDCiCf8AzuOAe/4iVn2MhOTGY6nNoxpmu4npLwoXkyn45PU8RmPsH2q9nerliAoxqqUozusJ9pDa/0r6J+z/thT9tuzsVZGEQ1kLsFQHTc/nb8S+Qe3FVPJ2gHiVPtEoQiLy5c89f+a9C/s8089d25p34fFCCEz2vblt2v8SqD+ghxyfUoSQ1A6wH9JNtdLhh3NbH3WsoEpMLZGDXa9KUckdm9nK3dyutTNye1hNy2ogGPk7OOvhVWdVELi972O/kue1U9/wC0kEfUL2oCi44cY8r7fmuDwx7nub3quaQLtHuz+NHxgt1O34sxTsmmTmkC3TP+Kdao8mf9armkC3LP+aLiB3t/NMmiw9o2lkG7LzRDUbugNPeq15gzyF3uZUPbD7QMD7DhE+KVJ+0Tfs6SBrpSH1e5vqSsqjLfb326rMDPDsIjlenw6rpylmODO8iYrRG5u7avF8E7XRYSFVVRtNBLUh7O8RARCcb9REvc5ft07EVGBz184TThTmwBTT09xmbv4e5eGfap9qlR2orzemoGw2jsshgG3aHxZd6m6IlG+SHT9qsRw/HgxDCK+qgiiNjMo5CiuL0llzUPth20rMYqzqsTrZK2qM746bP8KP8A9VkabFmhEjOLiy+o3tZvyputxA66pKeR3My5kobITmuAqjFKyqi4UtQRgL3NGXSKOjrGIxyC+znc6iBNEJC0sd4i/he1XU2Ke2YVFR0eHwwRA98kke4zWVpfI2SlIiF2qr5KY6ZyDgPttsZV5SHI2/Miy6lY0eDz1VQOUT6rS4bhdNT4nPSPE5lDGOcknfmsMmeEDtw9JPMzPYPg54pcZ7AHxZKfNhIUZAwZkPeS1sMcVOQuDAIt4RTJyQVF0uwvEvLn1bbs92HpcUqkytpMNjIhcI7RHxKLiMIQ9ocNbUb2ISV8ckYllftyVHjNUw9ocGfPbuFYRyubO2XSww4+C7ela0vhTb07CVrP80VTiFNQx8SeVgDO1yL1KOHaDC5jjjCtiI3e1h+JY7Tl7jtWPFHiTJAQsL5szIrWt5Mj0Euf80YjcOrvb6lk8x0xwHIo2sLY1yRQtyZm96nDh8nC4p5CGV1wuxJko9wv1Ln76vg610rrwRTh1y0+pCULW8m+lSbWuFnd2+JCXVk6tZWQ+nRH4fuRgWhbdOm1PhCwlm+ZLpxtbnlch5io9N/iiPsuyz6krdc+ofhT4U8kjFZGUgjue1uSEYwG65EMikDwuPlDBDbyztSAmHzJODnk/iQkLja2W7/MtlbORpRF7U+3J/lahKqe7micWF9QuJC9l2gLSombnL9nCqLX1f8ASulVNydzu+FcAY7uh120C0YEVElOb+xcY5GLXkue0PuyyIfiRjGBcwut8KK2Pk7Os20jVKb+xjiGWv8ApTsV5MOWf8EYjGJ5WP8AUnbmuFm/qWM8lfR2Y8O3ljJCfe1qERMtWdSjHhgL/wAEoKWSoPLpu3XLl7p6MekUmFHDHZnluUgKVpALV/h0VlQYa0MZZuxE/Xc6dhodcgC34lyy6izu/DoijhoC1jO+5OHhbTBYzXeFWseHvcObvd8060LxkW/hD/UuSeZ/TOmHTRk+UZ6Hs7BDcck8hEXp7khwWO+9zkt+JWks1p5Zbe9HFZNye7Txbli88/uR0rpcVUoDMdLTw9Dv9RJeyheOrSl3+FTY6cR7v1eFNSRuRXu92XpU91y8s6YdPGPiIJWWCBsBEO5hzTrDuLhs0Ql6Uo4wLUz/AJJziNaLPkse5Z19r7G/Z4BtOQGkt3XEnRpwG5gjjAdC+pR6mRhEnB2IfTknaSq9oDP+FyJbtGuPtp8xCMWLR8i+lN+ykQkTZaKZwTIb2e0vh2pvhuIlva0lhZ0uSGxhazld+ZcaNi7k5sEi5kXq8KTWDq73CyqmLuIHgxjo6RRty0/KnbgEMr7Rz6k4IgTCUfV6kUynkvwRXj29D2pu5iuZlJlsEhya4k8EY8IXytySC9iAQtzdnFceMe5T3h2loybKFu/JJSIcCvKMLtc0JR3a5/IVP9nC36UJQtHbazl8WSvuGbw2VpUtxafvL0oToXLVm/UrQqVibPxJez7+bLRZjN9LFlGVG/fl7lHmo3j5R3eSvzF+7L+C4cJl3XaLoh1Opyz9PTM6+H+b93hTT0L5crhdaX2dyIWy3fF4UXsrbmN2t+FbrqmjmfpUWZUqM88rOrbyTgYXIQ5g2128K0h07ZbMrUmhPPlb5q/y5GT9JgjPDhshdzbk793yW/TyV57O9mTRuQiiKn78nIupT+VMpelwKYMPciHMLfqXWwlr9Vc8Nubh0rm+2zLbzdZflTOlenY/0VbYaGe8EP3axf8AdmrZ49S0ckNtpC2Xz0S/Jb+zX8HGvorRwvaTiyH7vbMtFba7m/5JcMdu3apfUS/ZX4OP9FWOGhcObJ0MNDvZ7fUp/D2ldn+nkjhjfLodS+pl+xrocf6Pk1K3bkTpWtbmhErhJfrkj+ZAurT+CVr/AP7SFi0Su0UhdcBvtFAe5kTZlo6Hp0Z0FCEbvNJJvUh6iQAdq78SXvzSYmyQJiu8nzXerzQW+9G3hzQJNicfNccXScn713u6kB5CtewX/Klb8SKLaX1e5d4b3Zv+9FFIUI3Hm+5OhlG2uRXIG2iKPqcuSqgYnISAmFup0ihbhCd9xH4VwsxcUrXF/SgkbtJEGY6pCNuruiYbi7rVZQJF+ZD1Plqp0YsQ8mUY43KUsmuQSNJxvkhljON9QcSf1Mhu892SAHGJ0h3cvp5JturmnRF5NGbcgB2L8PR+rNEW48kOmWT5janG3W2PtQacAv0k2m1C5ac9qmewuIEbF8KYmpTj5bkGY1pJy6RZTIKcJAvZ299qYCjkIGezaplMPDHL+lAD4x3MTsDFb6VKgmYYi5iXpUaIbrs3cEruHbk7l+5BlQRxhNz6kx7G12hfyToExOOf6k6Vlwszc0FJUNNS/wDW5ceG0tGdPGT3aP3LhE8jZs+1AA+z/wDcmJRaPVmZFJM8ZFm75qO8nEJAI6wsJerxJ2LK7N+Saue70rjSPlnegCWw7hfT0opZGyLItrKPFIdhO21KYt5gzPaTXMgsRx8S180JDa2Tu5fShCa0hbP4kVR55oIACOSoEiZm02oXoZN2bNcSKGqeMOTEjCqeaUXZmQDsYOjksHMPy5pFSvZyu/epj5judn/gmpJPA+QiW24vSgBiKne3lciiG49+39ylbI6M2CRtr2t70xAIEHqPPRAHGJ/qFmTVr8807ILCWQPcLJs47SQBx+nX/FK5rhyS0HnmmyIRQFjgctyG61AReT9ybaT5XIAdIny1z/imT228+aO7qyTRk21snQABFsLw6pW6er6ULxllmn442Fh8SCxoKcyUqKFh0drhJGGWWTZIrrW1ZBNnfTouFdf/ANqHjNdkldaOuaBBttSKZ/TamiJhub0popH80DsmcS63Vrf8Uime/NmZReJ/8ySaR7e5AWP+/JDaXuSu265W5eaTFc/LcoELh9WTJAL+e1EJORaCjt256IiCGnH1IhH33fCunkPcyQj3uhoX2NWvdk6atcX5bVLfNNyi2WbttFZGgDC5N/qXSyHRICa4clwenk5KqJ9oLjcXNOjHcOee1AJbuW1GOZd3V6krBREwvbyZOZt6Vzu0SH9QqiqE21F1JMTd3SjjyIOl7lBRzq6V0B8xRW6d6H+rNAUK63kuEW63NdfIuSAh3ctyCwXG7RLqfXauvmhIdyy8sDhZiXJd9/iSu1FkOqoA32t8SHUrlwh3aM6Jh25aqSxfldduYbdy4e7myb8GbugB/wB7ZICK1uSES6WSP3E1qADH3btET5bsk0xP3MjDl6UEo5a5eFdYerLqS1HVPhG9ufV9SChi23TJFa12mad4b7ssrUcUfrUBQyEfutFdk5aPtHpTj9WbIDzJslYAiXSutuJA42t8kYixeSqyKCuf8qK3be7bV0YW5J8IQFhzzJTsOiOGZOOTLtr8n/epQjGNzs1pJFCwsKNx6kfak+WfwqRw2u5WpqojcXHxJ7EuI1pno1yRFa/Pmmn2vq64E1p5u23vWqMG0SOkveh69EyczZlw87fiQ3PtZ1ROw++e21NXbupNkTW6Z+9IuknydAbDl1xeldfc4ppt12SXp9SCrEcbF3KOdPcXNSHK4v8AUmZyMmyDO5+aqyiBUZRvl1F6k02ZPmpHsp8/JB0vyQwFoIihKT8yR3oSyuyZUgHI5HLRjYfqUoRPLNpIyL61BLagu1RZLJhXjzdv1IWE7ssnJQxJyL4RRjM48ntTCx/8Qe59r+S0FF20xehwyLDqc4xijO4JCDcA87fkqmjjaQZ/aKloNlzXXbibu0TmPVWH1FWL4VBU0tHYGyrNjO/LcVzd1yV8g+SyqZsE9mF5HqZZ3uJ7BEd31KkmrgKe+CAQDbkBblHtciyb9IpRQnNIMcYOZlyEdxJiqh0KphLN4AL4Vc4PiGK4hVDRYPQHLKbkQU0DXF8SPDuxNVUX8d+EQx38IesmWgw6hgw+MXgyAWjt48bkJ/mQQ5Iz0HbLE6HjxSX3ZEBxkVpN4SFQKjGKnETCWsD2wgYQvN91vha5WuNYG1RV5xuwSk+/4viWeq4Xo5CiMXu9STZaaJUQ0clSL3yU+/pP/uT9dT21IxwcOcBK7iQPcJMjoKqkqD4VQ4gJu24m6feoeJezUs5R0xtKIG48Udon8SYcyYoaGSqmsjjlLqztAtBUchcRJ/fopuHdoq/DZeJT1BwFlbcO5RYKefEqiyJnIi3ERdKVjQ5S+0Tf7tBn+K7Zj4X+pa2jko+z9IEcjceUtxiL7iL/AKKABR4bEQRMxzu2pCybhoamuqQZwcjcfJMhux+6XEq46ioN4730EWu/cvZPskjxzsrNBX0GB1NZT1DsMkpR27PhL/50qo+zT7P4cUxCnevCQRz1/De3Jmu6l9B01QFLCNPE1kETCICPhFaRVKwUb5LGWq0zA++61C1RdKd8nV6VEaZiDTIhz8S69hc8hFuSRsyUEkBOTZvaO67LakwxEeu4M+rIVHuC/wACFyHLkH0i6BkwShzzytFvEKJijEiEsxLuLLqUGUmHRna3LzRPN0s3SLIAlPJd1f4pcQLdM+emqj3HZnlaI7eS85+1TtZjnZuop2wyvpaWgkh/EEzEZc8+q3nl9KT8Ds9Lm4kdHVSRPnLHAZgPVk7NtuXyx2q++caxqXE8TpKkc+uUmI/6v9KusL7O9vO0FCVThx1VRR1Gf4sc+w271hMY7RVvZ2WWjqKsxnB9YxPMVDf7IlLg7iGIT08/ElpHgp3C2OOQCAbfMUpu3nB7Nz4XTYfSRlU/tqyQL5iH0hn0N9Kx+L45Ni1RxKitOo00KQ7rR9KPBMPixjFYKaSrio4Df8SeV7RAPESm39GSVcieZ+brj1TxgLcQS8xFXmPVHZDCcHOnwQ5sRxU5rHqqnoCPxOI8s+lYgxfMXz5+JZGt8WajDKrC9p1sso2l0xhcLrSn207PxgUcEb3WbZBC1eeQSRxiQGxET+nckY/q+IVjLEpvlm0OocPCN5L22p4wPhSPETgORCmoe2lPS1c8zyPO80bBxPfcsLwzLRun5LpRnHsk6eq3JL8aBvHr8kfibSj7ZOVaVPJG8t8giFzqfJizYXNWQSgwkz3BpzF15yUhkZGxWkz6I5cQnqj/ABJXMvidRPpYPwbx9TyL5HodZj08fsDxHGIzHaeih4riTzYlhc8rMAi/9Ky0FcYxxRzyvYD7BHwkuy1gSWu0hmI87lmunUDSXXTmjUdsMYauwvhwBfEMg5y5bbvhWbwTL72osguJpm7kxU4gElNwgcxFiuYfClQ4g9CYTxO41APcxZIWNJVET6l5J7zPXfaIxkMXja8HtcC27lyGqlK13p2H8/JeaVfairxDjy1E5HWTHc8viR0faTEIY5YoqgrZmsMfMepcUuj2R60fVtXqeptMHrcU57QBbOJcK8yirq+YMpKmS0eWqt8NKry0lf6ie5ZP09RXk7oetSb1o2jSBIWYOgKRh0d7SFVcEjxwiByXl6k68zl1u5LH8Wjr/P3RYe0DaWm31C6c+9jhuaORyE2tfRVYkRcupcue7Vu9P8aH2C6/J/EvKfHqinA44qiSADa0xDvZRuIcjk4bhF9VDETLuTtIQXGASgRDzEX6VzPDHGriduPqcmZpTHbZPO5A9/l0v05qZw7rc/So0clPXHK0crSlC9h2+EvSiGT9o2y4F9MYORh8L/xXOI9ynhRxFuy/KmKmnKOxwjYxJbQyxbo4cnSZILcj8Yv/AIyJpOreuxQziBynFwogbfKW0RUA8SjKEjgcTF9t49K3Ud3wcMprF5H6yujw/rN3J+Q57lVt2kPi/s/wu8c9zKtxKnequN33jyLPpUCGoe/hy7THkXqXRHFCuTzcvV5L9puqaT2gRkY7hdkcOIQFV+zvmU9lzDltWXw/FmoaoAkkcIu9Tqaugm7YcSOS+BoLbs1xZen5Pc6XrYtJmrpaOSoMb3s8lb0lG0Ik/iFU0GMQVFODg9rj6XU2PGrf2j5ivDy9PlPscPV9OvstQFyfJ8guVhBC1+jN6lUB2go+ZvbajHtNT25NuH5rjfT5f0d/5XTf5miuYbns352umJxtizfp/qVaPaanI8mAx+JOy45TSeoi+a5n0+T/ABOiPU4P4yHYY2J+TEWVu5uadbiR8gAbWt5KmlxCMSzYzFn5owxZ9ztKxW7bVD6fJ+jWPU4W/JZFNJuvcCtTTyMRaZELqAdY/LiNaghqAuLX5aqZYJ1wdOHNj35ZbgJ2Z5fmRSlplk1ygBiUtotk1vUyP7yjku/nqubHjmvJ6eWOOXMWOFG5eC1PQ05iYmDOXhuyTMdY23NS4cQbkz/zW0m/BhDCvkSRhfLV3O1KenPhFZly8SrJsa4bG0ULEbep9qhUmMSySfiN1e/aKqGCb9xhlzQg9WWlzdJu/wBSa9l4lzhLb9LIj6bmyEuq0XTcVUG5pAYbverqUUTwwio3INMzEfcn4I3GLY7CL+lNNiQkXCbIRHmPmnQmjjLTLloI+FZSczeONBgLiOwLfiIdyII3ESHJ/qJdiqmIcsmLxW5p0qribLG+lYuzoUKGSjkEi1uHuJDLHcemRWp95PP9IrokF2bk1vxJWV25Mj2mLkztbbzQnIEfWbDn6k/UlHJTmxvzbqVcNPQSae0mPwk1y0grMZewltUQkP7RvcuXRSOQcQdyiDR0kmr1n8l32Om2u1Wxa6iTKtEQpsnPGBW5O2aERb3XMnzIBtdmjHLlch1ItGa3LzWVm1OgBja3LJi/chIe5sru9Phw7hbJvf6kiKMhJnsEhuyTsSjIgVMjQ1EEeTOJv1f8lIGMNr5AZd1qh4rlJwrcyuuHkq2Gj4ggEUcgjl4l1RgprycWTLLHOqL72dh1fcLeFCYhGBO7MIj71SjQyi2XDkH6SuQnDLbm4Fb6iZHa/wBi/Il+iceKBxRAN0Xf8SlgITCBxveDv4VRsJCJZ7iH3KRR1EtKRHGdol4VcsKrgzxdVJP3lpNIFKIsZteT6D5oKOYJnIJNp5/qUD9pLmbvfn1I5ZJIxJ/F4CQsKqin1Tv/AEWU0fBAnbIhbcnGFiDe1o2+FQSxicoOHJZLc1twsnIsceMwd4ntECFyXK8Ujrj1GMairpB0yvEfEjjxQM98ZiI89UH3lRjq8Eohk+ZaXKhfGn42yB+FnqJdS6MeBz+jny9Wsf2fNXV3fzRCKQjtz6kOhfCv14/l+IRFu0Q29w9KcLPdyS97osmgR70izuHJEOQjqhu0HwqTQTZXIm59yH1ZM66I3ESoEdErubrly7b3MuFy0UgkE3NL5rjD3dK5ogXJ0h16UXiXLrhzRbUAkK5hfTNGEjZ6smm5p0Nw6s4qkMccWIkI9PckRW/Uh8O5BI5u80Llql0oh6fUrAFs+9djK0vkuGO36tyASYeaiyqLKCoC8fLqVoVZRDbJAH4ttr3Ms4JdzKZTbnHN2/irM2iRWE9UF5s2npVXa/NaCg4RPkbbn0tUDFeFRuVjNcXIUCsjQwldqyftCMc8rfpVW1QfNzdHxLtXdAXZMErhd26fiUiP9lk/UO7aygboZbT9ytKeRyi0Db03ILHYZCtydSQLbqoJE27RxTsNQA889OSCBwyujJ77SZ9ExGXEuZ+pkcsjEV79Ki8YOKWWd2SAJRFa3qH4lz2j8yjHNcOSZOS1AE8KhuT7ckhqGIhcupuSgGWo+rvQlJa2epIAn8QfU6Iai1smfaSqRrOpnzHyT8Qz8nB/zOgKHppLjTV265KWM4wvNmt79yZAtdGfb6nQBLEXk1fuZIct2bpBfwiz7/EuOXVp3aCgB4K54QJs2tLLuTLzPqebXZ9KikR/+1SKajlrj/DB7c+rwsgGHWDwTiy6SASZcjm+RaK1PDXtBpGaQowEWL4U0eHxkfEeO0A3H4dv/VXRKlZXtkXnz6V1prS0zuJOTFEVQbxs4hnoKbhheYxJ8xD1KCgimk7zP+KdhhesEnc93xJ2SlCa1o2tP1F4kxGLQiTkbiTPa4oAcKhcdb2t6lFMuHKTM/J+pN8a4iYXe35of6kAOCXU7bS8KRSW6ud3hQNnaObbUiyEeVqAOkT3aIHkt5oeI+eWW31LnUXTqToARSPnomyka7l/NPuNooBj97WoAbGRiIXdt3zThEF+TNaSacXFuTDnuRtyJ87bUAEIs3NFF1JsY92bMi1u1b9KAHrrS0RHmTapqPMSHN0rn7s0AIhtSKR9qIdrpstvdbcgBWuuXaZ5oTG3vSHl838SXgKDDaJOk+4ubIHLTVE2XncmAend/Uj4egumgHdm/d7lIH/9SAO8RtreJdYtNEFu7NDqLc7kFjz5rl1uq45aJANw59IpWIEye70imiLufpTst9vJkFvnkpJ2G7X22n3ImyFhfn8KK33bk3wzEd23xfJWA+OXN8kehd6i27RTgE465LGh2O6F/FdEWEiXBJ7S5c13TP4lJaQn6eSktyyZrSyUYCuMc22p9y3IGhPmuLpZ+S4gAbrfpQsXmyIhe1NsXvUFifpLLcguctNEjktSfcqoAnLRDd7nJcvfyQ3XFydSAfiz1S6rskRfRchbcSzssO1+YpcJ/cgu+ZImkbakAIj/AEpFtLknbm5dKFrCbLRFlUc4ff6k6I2jm6buYtU7du5IZVUFHkWrqQG0dFHDq1TrFsH0qBfYjK76k1LM9mnSjORsv9SjkNt2W5XETYbF704RNaOXUXhTA+TorreSskd0IfSSTdP+pCPPNK5BSQbe7K5PxE5Nl1WpiOO5Sgyy7lBYQC4vmiPb1Om3JhXOJv5fqRqQ2OjZncxc+SjVcmgs2VqcIriz/gkUfE7kLgllWeZP3oeCSsZo35MyYLa66FI5HjIpDb3Ll3zU3Zlnkyblh4j5szD+5UpEvGyK3JJi15p147QFlHck7JcWh1pOnJ+p0Ql1e5Q+Ju0RNUOLoZpEm3aLoC+XK1RoqpryzZyL4U6NRcWgP9SC1TDKNia122qLU8OPRsrk/LIYjoO75qucup8tylDZIoKEK4pc6mGlEXYfxe/NSsTwWLD6cpAxGkqsjssgdyIvi1Hkq2nHiaZfmT8ucgizvy2toqsRBIX55/mT9Bh9RiVYNPSRPPKb22ogjCSYQkZxiz1tbcr6l7ZBgcXBwrDoqcr9Z5XvM/qRZD2Ozdi4sHDPFKtuO7aUkG4vzF3LP1cJ09zgG39SuHxpsUkMz2Tm91pKO8Mkh8Jgukfwk9tybJVlC8zFz2o4+LUGEEUcks79AABET/SLLR9jewOM9vKuoiwmgecKcL6ipJxCGmD1mb6MtVSTR9jcTnpOxc8sspwlTz4ybNfKPj4P/Dbbbddm6VlV+zy9qg4ZCvZxLK1/hV5R9uqmjgp6YI4YqOILD4UYsZ+IiIu91M7QYHT0rxu0rTibXXeIfVcsrNTheWW74lV0Hk9QpsUDGKYJGqGIBC2MhbcPuJQq/tBGNQVPTNGdQYCDxRvs08RLz6GSWljNop5IhPmIvamxhOMxMJHF23MWarYzWNG0tqI4ZaiepYZcrbc7QBZSprHmmI5JGIk7VzVVcAvVz3gHhHxe9O02AvVDxz/3eBv+I6nyUuBuKlkmh4odPfco5yOJZOrnEqqKOEaSgNpRy1IR2j7lWsMdOXEk/Hl+LpZLgpWHR0bzfiSvwIPUSsqaoAg4dP8AhRd5eIlCtq8WMW8HytFepfZL9ntF2q7Q0uHy4hHRiRXHKYXEXwgP+oloS3/EocG7PyVxi8kUjloTRA28/qfub4iXo3ZLsvg+IYxFRVvaN6CskBhAoobgz9AktJ2q+zPHMPxWto+zmCf/AEgrQjniqmumFvGefU+au+yH2Hz4bUUuK1eOlR14MX4UVOMvCL6nLLP8qpai0bdGqwfsPLgtSJyY7iVfAAWBTTsAg36VdDh8d37N7S5q54loCLm5mzMLlJ1P7ySYup+nS5Gx066lWOG0+5nC4vmnAw+Lb+GxK0Ag3PnbqjAm7v8AHpRY6Kv2MB1Zg/gjahYbdjD4mtZW3i5ZfvRsL+n+aLCijLD3K52su+hVvaosTwfs9UVuEU8VVWxW5RGFwuPi2rZMPw7vhToC46t4dymx6nzJgtZ2/j7Wz4nTg+I1U8ZRNS1QFwgDqzt7rV6rgPZvFMaoRqO2OF4VLWs/4AhH0B8Wdy3EHaTAyeqkbGsNEKS1pz9qD8L6iuWW7efaRhmG4ENX2fxmhrajO5+AYy7U7IUf2zyD7aZsK+z2jrGwTEK8MSqncpqOKe2nAX+FfLdbVHWTFLKbkRLafaV2sr+12L1NTVz3nxHJ7QtWKpqO7ebsP1OsW7Zm3+hu1hbNcImLn3qRLMwj+yazO1RzkAj0jt/eoECVvJ2a1EEziWm1Ddd3OkEZSMVrPaPi9KsCQFdJHazZfwRFikgkLuAkodzc+rPkpVeVGXAajaS1gbiFK/M/hQFslRY9waSUAiYZZGtaTPpFVp1E8h6yOQpCJkxOzbR8XpSjhOYsmC4vhQA7xmjLNmuLxKOclx6hapbYbUEVrx2D6c1Kp8DeoIr9tqBJORAKZiEdXLJEEj3bGvz9KkS4Wcc1nSPcrvD8D4IZnkJN7lDZpCEmZ7iGRE7g4/UKQcSQsgZyt9K1v3fHZvC4VBjoeDNewbel7Vlwb9uaKulw+eofJ2cVcQYbw2sZ3Iu9T6eFvAG4lKjsH939SnY2hj/yBpIzjtbJjtV5oIC2TDl4VVR1UcZcrUZVVzFlnyWMnsd8ePBZBJxL3j6R8SI6go2F73Es9SVGFc9pFlaXelLXPMFmdqwcjeKbNIFQ465vl6k+NY8ha9TLIBiFTC+TG5aWp2nxQ49M7lD9x2QepsfanK3bu+Sz/Z4jHHsWbN+YknaPGG4oxm+8uQqHgkzx45iRvkIHkVqz1XJu8rbTNUEzkfW92az3ZiQ4cQxsL9z1F3+KtaesjI+8VQxTSx4vWezkwkZluJrlMYRLy5J2mzThVOLlq6VTihw72vLLdaKz51WI08hNfd8QsyUldiM0ZAZ2gW24WZLtwuy/yMkoOBV45j1TjE2Usp8Bn2RC+0VCoMQkoZrw3BnrGpsuGvIZCAcvETppqU7iisYvIhXbBwrg8WayX7ifU4hEIDIx3C/JR2mauvyBhue1iUiop4pqCGJqNwniG0z9XxKNHh8g7LNo7tylZIR8mr6fJLwAWHhIObT7u8SZIaOSlMpIJ2Iy28lOpad6djbIZBla0rm5fEnoKG183a74VE80EjXH0OZsr6aGeE2csxLqWto8UOsAcoHIrd2vUncKwV8UqQ45cKC5hOXK7JvpWm/2doMNhAKapCoN3IeTiQ+9eNl6/GnTPrel9FzyWyfBlzGouy9ktL4iTok4kLGLgTtc9vSKu58LPIi2bVXVEM9xBZcXpFkR6vHP7Kzel5sXlAH7zK1C+QjnxHHy1T9NRyyPbJE4CrSnwumt3s/qtJ1lk6vHA6ul9Lz5/HBThHxByeR7m8RLgw9L6itGGH0l2bxsefvT1PhsUz/hxMWS4p+oQX0e5D0LJ/kZ6GnkJswNy+FSoqGeS1nbb3LQPhrwjo137rU01HL3QdXiI1wz6zf4ns4vSO38mQYqM8skXBaO697VPOlljC97BFm81n6/EPxD4bsQ945JYYSzuka9VLH0ULZbALFyluJG8hxxlZaRKhoagJNeJYTK54kfswmBiZ/E+5Vk6dwmjmw9dDNjbjwR7pCcs3/KKdCnfLTMvNMkPTk/f4VOpoTIhdme7uXS3ouDzYp5J8nAzy1d9F0JHusscifxKfFRvb0bX5XJ+LD3EhyjfX3LgyZYI9fDgmVZDIWuu3wpo4ZyPNu9XZ0pxmQSNaQ7eVqjHJFHzO76VzrMpeDv7NfZFjjkjHLxJ/iPGBGc1ojtcvV9KKSop6chzka522j4lT10jzVBODOQdwqoLuDy5eyuCfFWBJLk0hiXcJLlbiAUejvfL3Riq64+Fvj8PUmuCZOW34tzLdYoWcX5uTSjtHjEt5NP0G/i8CsDJiErHYtdCFQwj2jmDbdyduttexhIua2aX0jz1OcvLHwK4+T2rukY5Pn7kzHI4sNrbnTz09WT/sH/AC+JZNxXyN4Rl9E8ZmkFm2W+nNcuciu71XvS1Ill7OQLp08sIXmDiJP4lz9uMviz1fynFayRNIpB1ycWLmSICHvdit96ihXGNIcZu9rNawqMHyfd70dkh9al4RbDI1+ehfFmihqjLUM7elVhzGQDH0iO20W6lynqDpZc2C4e8UdrgX5Ub8Fy0j2X5OJJHVaaZ/wQhVRTRCWVo/EpVJ7NIYMUsYCVw7nHTbtXI1JHcpY/JW8EOIcnEe0927wpoxjkiJwkcvMck1WccpSYzAh6bY3TVOMozC4PaPfr/mXTG/NnnZHjlKkiQEbyPf0hlqUm0UJCcbcSI2MB27WQVPFJyJ94jtu8OSGnmeO92y3Nqt47SOWbhHgcj4lQ+UTfpZOzQwUrZSTvKfqj6RTVVi0YgEXFiiEvCD23KLKTyNwnyD96rtzk/dwYSy44r2ckDEaq4Ri1PW5hFVxzSyXOz7c+kkU0h05lG8VvxepRjk2DZuPNe1ixKCPmeo6lzZ4P4tdqJukvUk20u8kOvlbqvvD8VboICfmi1Lk7IbdvSkQsgTs6XJcu1yyuSucSySL+pAxOTXapIm2+FvqXOltEAdbbp0pfUh1zz8KQ+9UiWwrm3OkO3XJIfcyRc88rkDYmL+aSXudK4vUihROsT3aIhLvydBbbzXWJDQDnS4+Fdu/UgfvQj0oAd6iHPJIuZM2abAvyru5A0gzLQW8QrmnvuQmVun9SEitLR0UJsfDO3LJSICDjgx7MlAHcXJO8Ny1bMiVgTIaxoS4rG45Pcw+JQqmZ6yY5DZ93qTbk9+Toh3N+9BANrbdHTgW9+4fSuwUpVD5MpRRtTntdjL/BAEmmjjK3NrjdvE6mw2W2MzW/EqspuHqpEOIXFe4oiD5HanKMc3f5qOxMWjbk7PNxs8nUMpGjDO5uaAJlz5Zac1DInjO/qLPyXAqHKUctqePdERdSAOHI8xmYtZd4U36mzuyZRZZHLvdP0lnDNzNx6dyAC4g56bkM2dmVjkWWd3kmBk4M17dz3MrOXFoyYDZrvC8fkgCs4MhCOYbS8Sn01Y0cZRT7TDkXn8Ki1FU/FLhPsz0EmSqeJfaZjd8KCyxPFIuCEbsxaFnooA1l3MGtz8KYCNyImsvz6dUXBcgvZ7reY+lAE2KY5nsFulrrc00dRcwtluXKAWkqgjz6ntuUs8NCnAZJ5Pwicha1BD4ID3Sa5W5el1MoqyXDzGSP94+EkIwhHScQD3E5D6UEdQ4vxWZrm5IG/caWnxCKqpykDISHc4l1AqCWqmrJeHvLN+ke9TqDszW11J7XwiCj9QvuP6VbUGCxwxDnlBEe0y6jH/oqu/JkqiZ04ZaO3ihcIPar6CSDFIyenBgsbWIR6VytpXhvjEGOL1C+1Z3jHR1gSU0jiQv1ApKvYsK6sanqSAGt+pV4C9ZUixvbcXUSKqqJMQqL5dxfCKA4nE+vblqgpDvDjjvZnYiA7WHzSljeG692Imfwumgz4oswOZdIj4lIko5YQaQ2Yi9PVkgGwIoZJAuZrl0qOomcMwG0femj4pPlk4a/xTsuH1cP4hxkI9Tl6UFHJKGUTs4b3M9papr2d7xfJx+IkZyH5mXiuJCUhkWf9KCQipZJiyja7VHBh8k0tmXw7mU7D5DvJ5GYSL0qeEIca+99zXOgEiDU9mZIYb4n4pC3SqiSF4zydrbX1W0p5mkLL+NzqHiWHhXGQxM148yJQmBlGLc+bbU7c3g6XT1RQ+zlw5cxJR+Haf8AqVgE0du7Lp9SPQU0BPnqjGS3XwigAnK0STR8viRcQiO7w9KMM5NjM1yVgRbdcndLblpmrZ8LuiJ26vUok1GAvsfamWQdfy9+q7CVo8+5OSQ2um+Ht7xUCJMUl2nhHxIxHTPW0VHDMbXZPER2i3UrGGxNyZcuYiQOVvL96OKOWS5wjc0EWK64SZEGZaf5kjpZ7R/DdDTQ+0VFmdvmkyB1xtAs2e7uTAyOJFmyvQhgjiEHZj+JRaqjCQieMLUyrIAFdz3JHC4263W+FSKehe8iPNFNGwmWW0VAbEBhIrs2SHaXJSDpztF9CFMGLjtzVjEZfJD1DnluXLWy+JEO10qAdDMd5PuTplqod1vNAdQ+ev6lNWOyeMjk2roTK3m+1Qikci+F2Q8Z7ss9rJalJk25ibvQXappiIrUnztyzZZ/ZognLpfK65K61k3uFJun+pAwrvVuSYtNWZD1EVxLu4uaigD4glroKTSNy8Sa8fJIRckUgsdItumYpDt5Ju57kVz81JY5xH5N1LhXiueEdEY5kOm5ALydRMWnJNfJtqHxZaKDbklhI36kJyP77U02YskxdLZbUCqgnJ+/vXX+a4O25IeeiAcbEWQnyuXW8OS4PPVGP6kBVC1F7s0beaQ8ki5IAfAn+pOhJbzZ3UW7XNEMlpZsgB4urTuSKS63RNFI2a5d1IFQ85MLck401o65WqNc35vmk25BOg68l1zaEmWju1fJG25832pGT3ZaIsWqBaPb6fqTjZZ5IbvkkWdhE7qxUNTdWjWqpkK0yfNuatj3MqirhO/PJWmZSQJFu53ITK4ss2TJZ8ulCUj8vJVaMqHxkbL4k7FWOIW6qG8lqJpHuRugolnM5Nq642UnkIpgC4n7k7a1o2M/v+pNFBtkI5Nt+JOaE+SYLP6hRNl5d3qSAOQdxOmrbi9KcEXkHPNhHvXZqfh3Nex623C+iLAYLIT9K5JI5ETPuXTG5NFkRa9KCaLubtpjE3Z6nwL204sJhe5qWBmiEy9R5am/1KLQY1U4fdZI9gt4XVaWQvoSRZzcur0pWD5JtXWSVBkDM9xbiEuolCOGQesXH9yerRunI75C+I+pchqqmMhEJzEu7VFjGrW707BSy1UmUUTnd6WTrU8mf4sjF8PiUuKappyH2cJICHdcLpoVk48HgwGOOoxO85T/AGcAW3D9Xkq6auqMWtjlNooB6AytStkknOWV3qJze5yPdm6tqPBZcSMDNmDW3kru/AvBTcNyDKnjcbXtM/CtJgnY2TixSVsFgFlmJXXea9Awn7O6TC6SCoxuofDaWQ2MAkjIimy8Qit/hfajB6zFipqCnxPGKosrCJwiAfDt2kqrVDXPBmuxP2IwdrsYrIzqZcLw6MBKPZcZf8l6z2X+yfDuxs4y0eJzVBBntnhC79S29AVXHh8Ec8fsZg1rREbH/gmpbyfU23LDdtmqxKPkQier57i9KEi88/fqg1G7e/8AFNkPm5fldUkzVsd4klhNn+pc4hlo75IW4QvykL9+1DKIZZZOtaFY5sHrfajCSMvhTRE5BazEX1Ji57iY2bb4i6lZLZY08zTHYzuNu3c6flhnktZ3cdfNVLE+3Zb8Rbk7weJNG7u/vSsEy0gjeEcgPd8LrzH7eO2mK4TRUuCYeR0cVbCZ1VX6x6eEJf5l6OEjRhk1o6eFFTVTVUtkkcZxButla4W/ihDfK4PiOaECrGp+mKy5+Yib/wDNTKjFmoYSpoI2G9rTIWtXp325dsI8YxKoCAGqaehbZw49sXxe7yXjFTVHR0h1Ly8KqIxsj93mrs4WnZQ1MbST5BmNx6ESjVYtCfCcLreZClNWMVTxJM5bnuO7mSfqcJlqoTqaB2qYsrjiF7jD8qwNkqIFZUU0lOMYRS+659oqtttLRSqDD5MWxCKijOOKWY7WknOwB+ou5XMvZ2noaisiqa2EipXtkKCRjEi+Eu9QVVldg+B1WNVQxxBeOetqucYoQjMsMpAC2F/xpRfa5en8qvsEx6OjwvgYRTjRRG1rznvmP1Fd3KLDS05AIZPdnqXqWWTKonZi6ZtGVfC2Hab7vhSiwcCfK+0e8luWwWnqi4koOP07UMnZ2jzyB5BL4XUd6LOn8Nrky9PDPJRy4ZFI3scswyuNnibaLrS0WF01DCARwC9nUWW51Mo8Lp6MCaMH3ep9ylGPs8JG+V/pJZvLb4NF09Lkp5MPYi4hhd9KD2PhsWTKbJUHJa+VpD4kyUzldk6e8jPSJXHQgJ6tcpADt5qJTVx1VdURGFow8viUo5Hz0Z0thQS+g3Ji/L7kxd8TIvaGLV/NNHIBXa7ktjXVnXmOMc9CQS1D2dwkmikubJ3XCJ92bblm2aKI9FJb9WeiknJc2TdSggT97JzifpUNmyih7ZlrkJJnpXeIBNzXP3rM1pCDqzzUaSZhl0fd3WpyUuGKgzSMUvcVqBt0TqeolrsRg4bycUjEQ+pWjYhHQ4xUHKx2k9rjl4mVFRFPT1UFWGYAJ7DH1KxaokqJ5zqDYDI7tzc3u3KlEzeXVcFyGPUg6uEoj6rFSS4kftxy08xiTv4mTtTNIJHlZwr7RG/+aZjqCItQa5/cqUVEmWXJkHgxytHRp7h+QqSHaTENrM4l/wD2xRU+GnaBnG9zt/EVO9jtHRrfIlg5QO7Hjz1ZKxLFn9gpWkyIpA32gw/qVG9d+KOW23lb3KYdO+3jmwiPqT0NLTwkVzMV3hLuS3UEbdvJmnZaYfiQVjSzyswmDa2+NXIYTHVRBIDMIkypqKSjp6KsieBylmYeHJn0a7lbf7SU0NNRRRUTjwYxGYyku4j+r3LweqlOT/4z7P06OOEdeoH2wGn/ALzq9QunSo6LIQaJrf8AiXblRVPaZ5AMOEA3Ppa/JRDxqTItW56LlUM0l7mew8vSw+CNdSzR07WMDkI8yzU2mxakmIwYDvB7VncErPaqM3cwvG4jufwpiixCOnOsklkYBGTqyWEsO9nXj6zt1XhmyKojJiL/AJoCmcgvYNvqyVIHayWaHOA4zBvUHNVMPb6tp5p+EbQBK7/h5bWXKulyM7Jeo4V8jY+0PYTPuLuXI6h8xyZiLPQlkabtFU1lWLsdpSbbukX/APlqgH28qaWqzCMNOd3iWv4k/AR9TwQ9zPTabDZ5jFyZhEnu5qyCEKfkbCK8vpftKqahiCU44LejqQl2+9NQxfUCxfR5fs7F610yXB6o1REJDkbfSSOXEo4YSkkdrAa7l4V5dT9uoCL9uAl9DqNVdtKnEGOIJIwgLby6mWuP02bl7jjy/wBQYoReqNbU/aFT1V8TUf4WekniVJNNHIZPE52v6mVNhtO9VMMcX459XDDxK7HDaunHI6OULdzjYvdx4cXTfA+M6jreo63/ALPAdJYWnSrH2diuyZxK1t2argroMv2oXD6mUnB66OqrZABxMh6relYZLfuOrp1Be1ssKKE+MLuDkI81p6KGO0TPIv8ASq6OZ4SsbK1vd3ozrC/4dvxC68zKnkXB9DgyY8D5L18QkhDhxycAOq3JkNP2wraGrCWKcDMNzcUBIVnvbntyscvqTftQCWfs7ES449Gn8jozeoRfESf29+0KoxP2WsxGKIjzGnYYI7M3cuZKPDXR0/CkeNgMHub5rNdvK4CwOB44mGyoAt3UyuTsqLdDIXZi2uu+PSY4Y0kjxn1uRZGkyUeIU0jnk0YXuRPp4kHGpPMFDOlghC82kAP/ADEA0sUjC952+pbx6aEVwS+vyN+4nySU2fNv4pDJTyFobclCLD4iEcpW/MCNsPgIi/3jp9yfahEldXkl9DpxgVrRu2v+VA8cfjJhJDHhcch5PPaI+LpXSwPiaPO+1/PqRrD9j70/0dCqgw8xfhvLlu2unW7UQC/7KT/omBwfzN7R5Em5cFa3NpX/AILJ4sT+RrDqs8PBMDtZAJ5PDJb8kFVWPWTgUjuI5dIt0qH90vubXb/UrOkoaYQvkCQpWfwnasp4scOYG+PqMuR1kYxJGEg/hyMQ95E3JT6TB7XCV5bxB7mtZSoZqSGGyOne4nte70+FCddwfw443HL0vtXE5y8I9FdvyyK+DsVVlxXG7c9zJ2LAWK5jkLlpp0qVxjIRaznzufcnCqri1a4ukrVk5zNYLGRvumIQysY8m11XPummG3OIP4qUdY23IGIu8SVFivbCkw2K9w4pdLxiiMMmV+0rJlxYlcyeeF0heC0vhdZes7QYXT1stIEh3RcyyuEk1iXbiOqpC9njkAy28MliooTjMn2XFzXs9L0LavKfO9d6rCFLDybWjx6nqLvxGjLd+HKqquxqQr49SHPQhfuVJcRMLZtaiIjF+XSvVx9NDG7R4OTrcudUx4ZnqD6HEe65WYVmwd7kQ9RKsAWIxzZ7fhUr2f2gtGtFVk1ZGKU4EwaiSZ82di+JMVG65s7j9KkwYbEPM3u/zKbBRxQvmx3ELaeL9yhNI0eOU/J88PtfLPcluz3dKIto8kOnfmvtT8dQvDkl081263muPllnn+ZBWwPfzRt09VyC5h5u1yJi0QCF0j33fEu/vXfiS70BsC3lqlru1XWLXNd7yyVUZvkH/Mitfnmlbb3dKK5VRUeRtxYX3P8AqRP0810o7iEur6kQj8KZNNAF7khJ7c7dq7bt0yQJMoMf3ruq5a9vS4oDytUlBXeS62fPJA1l46qQ8PezsqQP4jTZ2kkw3BzTjxuOuSbcUzIK5+TJ0/wzsB3tHxeaYt7ukkrXJA7CLLPvSLOO5v4pdOuSEy1LNupArC4j7WZGRbbrmJNdIrtyAHOq1s+aIs47Wb96avRcT3fJAMdCZy0y3epNS9efhS6dUrtM36fkgDoFw3zy6k/BMxTat+XNR3yyz8S7ATZ6u4j8KC+CdU0fGseINz+EiUY8Nqx/uDL6dynRVQwxGEmZ2Ps022p0po5mEml4HxE6CaKkaU/7yOUfyI/YWIdOIP1MrThyldZWMQ9xEaMynyELIZysILs9xZoEUZ0/D5Sd+lzLhjpkziWvhVudDUSavQMAkDCBeHRQKule8TBt/U4p6lA1vDGYWp3IgYGG42t3JUEcZVINLK8APtcxa7JRyFx5siEdqRJqTw3DMJEDeWac2NiYo2tHJ0R0MRU5xtHZe1wET3Z/9FW4TiEg0wxVDMdOYuAET7hdlGnrn3A7kWW1vhQTQ5NCdoB/w+sSf/Km3kjKLONu9MnWSeNmuLkRI6KPjEbt9NooKSJ+B49U4OZvHK5xH1wSdLq8qO0FJWUsc7AURl1xLIwC247NoPr6iU+lhYrWbIicNbX5JOVBqmwcSrJagrGdwBm/ZiNoo8NwueupBOMGK47GEnt3JoyaSawGuz27VZ0x+xhwjdhEd7j6U1/8gY3BQxSVYhvgAQ/EIn3Fl1D8lF4MlY5PFF+FnbxC6RUWrruMfNxDLq8TqVDjUlLAURRRlEbdPSgmuCdRUsVLc4HcffInZpgIRBmYdOlVcWMW6NCwgp9PT1dVTFOMTAJdHE8au/0TRDcXu06vUglkPLmbi/vUgo56WIpJXAf/AC89zqGBPIObh1KDShxhe/N225J5iAXYmBrm9y4ImL8mIi9K6cbEeeooAkx/iMLu7J254+T5KNCNrepOiV2uTIAnQxtIDMDGBd5XdSjVdRPTwmYNcGfVnuRBIEgE2biWXhTE0MpEMfEyF9r27lD4YFbUSPJvkdyNRXzkfLyT9RTvGJA7OOT9ReJNMLC9yLAEha3lz/pRDmL5snYaU6iUWb8ynxYWwmV5tb3JbIejRV9JFy0VhhNK1RJm7WiPqXJaGOMxzZiu22i6lgLRhs2W/wBSLETaqO5hjbaPeoJ0rCxPp7kLVR5k3Ee5O+0PMGRs31LQllTUDdc2ijlGwj3q0qKe18+r6VDONy1ZkqHQzb0+pPRjcQ3tmOdv1JCO0WU/C8POsqeHlbbucvJTZoMzUYFKLZMJZXKbD+DHkzMNytJaMKeInYLviUOeF4xHZtdlSZhIj3Wt6lHtDi5cNrvhZTSyHQ2tQGIZ7EzJDQ5C2ROitXHH9SQlt7kGg4I7uW0kNQUYw5E7DKOZCXqSOa6IQz2iqbECufYyC0Edc9w5eaiyTPIZM+0ULZlc/iQkOvwoNTnh6tyG57hzf+pCW580VuzuQFIJ5O4nXSFrRb1Jptr5IgIB5ugHwDpdy3Jz1EkPzZdaPdq6A2Cj/fanRy5u6YDIny1t+JOlkJfSomuSosVt3dch1zzyXHJu50BzOXJSoFWOvkOuf5ULyNz6kxc5B/qS25ZKqomxzibtGToF5qMOfmnA6svCpkuCkOxZlqjEnt5ILbS9P0p1htbV+a5zZI63MU4W38qau+Jdue3naoK1C9IpOOiC5JybIUBTOv6c1y5tzNmhEfejEWu0/cg0E3VqnB8nTQjrytJG/vbcgAwkubJ0RZe5Bd1IWLzyQA7xPLJJyba2aD59KQk5IAdXbkz6rl1ibMdHtQAXiRXW6Jvp70Xi0dAqD9yLie5xFNN80N2maAof4jfmRcTdqozSbtUV36kBQ9d81275kmuJuyQmVumt2aAodbcmphYm1b8yG7z8KUhbR+JBLRAmpR3OyhEL88lYTyXNazKOQgXcrMWqZFIX8tq4xOOrspBRvd/3IHH8vwoIob4m/l+VPhVAI72TFrXbepcEXu1U2FEg6oC5M6IJPcoojuyTwltFUmSguI/1JDN4mZ/ehcWXLXubJDYDrzXMOb9LaJg5NqssFwGtxyo4dNFcVzDxMtt3ktHj3Y3COzdIFJPWTV3aC+6YIGH2emD0kXNz/wAEcktmWw3C5cQuNtgNzImVhU+yUYEcZDFqI8PqN/UXuVpLiEdPhfDjDhE+1tOlv+pLLzFxDJ833P4UMPIXDeqqD4DOQk/VJ4Vc0GCxlh89Q1TDEcbdMvXKXpEUGE4fifaacKSip3ltC1uFH0j+5WsNDTYPVQU9M3tGKBNbIRMxwk3wl5rVIhlVHC1LDfPkc5/3fkrzBcJPFur/AO3i38KPaTv9SlH2dgwesL2uKWWqLcEZbRpz0cSLz+lfQH2ZfZq3arEp+1fakI5a0yaymgpxp4bWba9rWqvHkEt/Bkew32K/fmHwYg+HVE8RGQsImIxP7735r2Ls/wDZbgWAyRVtRhw1FUDbIpP2Qe+3vf4ltwH8EIo42CKLa0ce0RT7wy26HaHyFYuXJ1LGkZXtl2Pwb7QJqKfG6aWX2FiGMQO0dfVkpWD4DhXZ+OzCsMioB6XKIN7/AJuavHp7rs8/4JwKP3n9S0T4G6K64iYvw3+rNQyjkyH8O0vpV77G3dn/ABS9hLLPLaqVITZnZaeYdXbv9KD2eX3DktH7GZaMFw/NCdDPyaD+avgkzw077s2a75c0Yw2j+zuFXpUsoll7PcLP1ChfDZy5Q2/Uiw4KYY3u/Z8kNpl4G/grv7pmISzBhyRFhYRhmZtu9KLAofxfW1vxAmquuiw96cKioaIqg+FGOW4y+FaYcLiyLPPZzt2qoxXEMDwcovvSvpqWU2vDjvu09KLChgso7nlkAAHMnIntyXh/2l/aJX4hVHHhleAYS1whGMJRSmTd5F3svcjxrspjlHKzYhRVFPkXEEprcvEvDftHm7ARzQVtJVy1oF/4SKR7Xy7rviVIU/HtPGPaqgp6iSoqKkBk2mIsRCY/F5qrx7EHmAY6eQqkHj4TiUFtg5+FbDEO0nZO853wzEKKAI3AaEKu4zm8L3PyAVlD7WUlLU0/s8+JxU/DLjxk4EQy+Gwu9unqQ2kjmSd2ZmraQbeJE8Wm3Zbcm8NrK2nxKKWgNwnHkSn1vayvxSEYKwwqogMcxsESIfJO47HLR0wTzxx09RV8oga0QD0rCv0apsZ7QFTYpH7fFA1PPnbURB0kXqFVlBStIWobtGb4Vr+w2AhXYbUNUwbSO4CL0+JU2JYhTFidQ0cr08QG4MMYdzKXjdbBGastKAWGnEI+n4fNWkEgUsRSzu1orNYVWRkwxRbBZiJyJ+pTzrPag4h5cCLwk/N15/bc50fQxyxx4rLn74nqKOsnpwaKKlBjkkle3mVoiI+apsK7WGMpR1jXAb6S+IPqVfimOUZUBUdO8shSuJGJNa2bd4qmGTuXQ8Sjwjk/JbezZ6XHjEHEHhybh3MSGrqPaIi3u5O923vWc7LcWSkqDdnlih3Pp0e9MHiEkc7yA9wjnkK49eTulmWl/s0YjaGb5kX9KiTyOU1gSsGulyGjrHm0PLcDFcoGLVDcQWbK5pAK4VraujneNqFjVHGf37UxvJYTt1EPUrcqWcrrTElApoTm7VG0cfEksIrfkO5Wk1Y0MBSMDXCqlJIjFinJWRDoZO8xTRUMnrZTZa4OLBlHdxX/AIIwkjkkMOH0+JZbI27eTwimmjenfI3uTRTean4wMYgLgz3dLkSqBG4+5WqkRK4OpE+mGWoOwAu+n0oJpOHUHE722+LJX11Ph8IvfGA5aCPiWYqKhppjkbLV1Wpk8lMf4jZ552/uR8ZhLn+VQmLuJJiu6+lZanSslEieo0ybqUcI7kLlcWSIZn3Z7S+alIHLYLhy8gc7Re5hz6V0SqSYnzI2HmZblwJpBLO9GdVJuDPra19FdglZH4zldmasKPEooXG+LiWtaoVT+MZPYAl8LWqLbaXpJZv3G0fYapu1zxgP4F5Do1xpio7ZVlVKLyBHZ6RbK1Z4SuXVj2l5Or8vJFapltieNe3WtGzxRC37O+7VP4bjUhGEcu/L1Kh/pTtNI0c2dy0cYtURDqZweyNk2KRjo7Wl80weIORFY7lpqs8FQUnI1ZYdNJHFUO+dtlrkQrlydPCCtHpYevyZJJSJD1T+t0vbD5O7a+5QDmAdM3uz8kRSXQhaf5VzaHrd6y3pMW9jpqynaMDKpEQaUuoN3hUeWaQgzd7s+ajyzQFRxZO/tPfomRqPwQjyYterNR2y3mfgs8OxR6Orim0OMH1AukkqzFmqqiWVqeMAM3Lh/NR6AqQpRaodxH1elRppoLisFy180lDkruuvJfYDUHVSUtM+VrTsW591vkqurhkhqJYzHcJuShHWGMgnGTgTcrXSjknqLXzci+JPt6uxd/ZajuwubWigMR3brtf6VPhwu6InOTd3D4VBKN4zyk266ppoTT+znDfPRS29ohhFjjcuL0F5qSFC0dQUTy7nATa1rrs9RUaEoCH8UyG3w5pbNC1T8ihmrcPqBMDkgPW21yElO+9sXqIikkrKowbbcUzobcMGx+KZ3NqO4bURVlORZR07EDvdy2jtScv9D0f7GqfEHmb8Srji8P4jXLSdlaykw0qieSthKUmtCMfF9SzLYfT5E7yP+VOhRxi2x9veWSnI4TjqVilPHPej1Cgxg8S2RHGZfC6tIY5SAXdri8QjuXktJDaWsrjp1CrGmkqIf/tquUC+u1edLprfsZ6+Pq3Vzgeoxw01p8c5QMQuts6nTgQ0BTDxKiQYBByeQY+l8l5hDUVnGvkqZjz+O5FJiFR4OIXw5rH8bJfzOr8rFp8DYdv6XDKjsTFWUWL0tbxagAkpRf8AGhfzIfJZuDtpWkEUQRxjawjcLeSpCpYymzNiAnfwsjanenfO97B3N6mXqYMShDSTs8bNmk3ulRctXVFVU8Wc7/8A8R9rJTY8+C1+dHUR1kRsPGi8OfwrMz1EpGPFO/xINC1zMR+Jdqxo8+Wab9yNTU9rqjEDsiBqUB/UX5kEnaBqGoiqIzaWXK2QM+YrOWsI5cRyu8KTC2WeoiXqU9qI11E/JrajthHI34ETgPqk6k0ONXU4y+0nFPnsEX/zLPQjbrI231LokMgEDs4Dn1KHgh/E2x9XP7PRcA7SUWJSxRSw2VF9tt+wxt6hWjOjCMx1bc9rWryCGoCnIHjfo93UthgXbiKloRp5QkkIPETXXLw+s6XIucZ9T6d1uB+zObD2Fite9it/MieHTRgWZoMc4hyyNxbXe5tFZYfiEPtnFqXlKCwtnkS8SSzx+R9Fjl0sltEnv/8AcCDu1uVxaKRDN7OJs0cRXtbvC61UdbiV1UJ0zEQuzjdJajqcaanmDJthNqSTjkmabYOSz/q/co1fUR4fTHOb7Aa5xFUGKdpJJIhGk4kR9/K1UMmMTlGQTSmYn13OvQw9Hkl7pHk5/UcGNuEC1ru2XtVJLDHA4Sm1t2fJllDz4Wu4R2p2WQCO7pz9KdjhabluzXvY8UMHg+VzZp9U+SuKn28/yoPYXExJuovDmrlqUeZ5cknGPhiGb3C+hLfvWca6XkhwUbbHk2+HapwUoSFZkw/UkEb2kzA5D1fSumWpMIOJdy55ZGz0MWKMEcidhPJgutfqTplwQKxtvyXY4XkDTaXpSONxdYbuzsWKMkchqHm5t0J0K6KMydwIckqPD6jEHIIGa4eq57VK/wBna8RvOO0s/EXUl3lFgsDa4R87a/pZDbt5ox5JeLJfop+E+DlvVqhbby3I3HzXSFkANlkI/Eit3c0RCy6wqkieTlu3mu2/pRe5m6UukhTAFshbNd8S5axXPqifIdUEA2+9E3ck47l0MkFxOiXuSLdzZdtu+pOcN5NAZy+EUFDFnuQe98rlZBhblrO7RApB0sVOAjw74i5yJMybK+XdDTt7k0dPFzeRi/cp+JU7ezwPFuAfSqweaZadnOHGVuR/yRtGw8pGSjjOSTKNnIvSp8ODyCxHUSBAHfd1IJvUhWnyzYv3p1qMxhvMHu8KsIeEL5UVOVRL03m21SYsJnqC4lZUF9EavUiykGHu/grFsLcQFnj3OrmChp6N9gb/AFF3KV1asO71J6g5GYlo5L9WtJmt5IBw9rdVqCEZG1DkgeEc+SepOxlSw1trs6H2H3d/hWo4Md2oN/BcKliIC0t+lLUexmJqNrjeNtmaaGlkz0Z9FpxoQJsmZ7URUMY6N+9Go94maOOSQ7zbn7k3wZRAgB3td7rVpWw8M+bI/ufXTcjUN4mbCjk5mzW+nNd9lMi6LfDtWqbB7vIUYYPsJ8mIu9FBsZxqVyjHY31ZpFh5355blpxwlrMndOx4WF45vdr4m8KKDYzA0ZkBNYxXc7U5HRvGxM7H7lpjw2LMjB2IX5DlyUWSlAfB+UVVE9wq48SrYaH2YDuADvAi6hdQZBOSQpDyuJ7vhVxJDbvsf+Ciy2i+/PX3LNjTRXVedRMUjswm77hHaKZeG2Td0urAyAhHn9WSaeSPmz9PqTLsZjHgn4my8Qsm2pXJyNmci6lJaSPPR/nqj4zU55uD2ly1UBbID07yAOlpdKIBOFz4T7enmnTqoyMrNvlcuhYVrs7mL8xHqZAWRN8ZZM9uqn00NTVaudgd5Ep4FhgwhlSBfnqUjlaf0j3KDWVx3kwZFFnoIquAthcbguMdOzXZ23F1KNPMcxmGbiDOn6GjkmHis9pepSfukiMs3dSQVellrdWfVkloXN7rfErIsLYrs3tSPCTyGxwQWMYdXRUbi88XtAs97R52jcp59pAqMSKeojlKldreBFJl/UoB4TPud3ARUK207Hf83hQBZEQTHZw3Eh9fhUmONodNLk3TRvZmb3fvuTjC992qAsMi3dxfUl1OXhQ8O58tbkrXIsvE235IALpbLS5ISt5dRIeHd3OWa4QntZme35oAMZHHRlIiqPZSE26vltUAhMW1zHNFba+Wdw/CokNICqzm0d7huuUG1u5uSs+G1o5pRQgTFmzEsGzdKzmGj+GTs+3qcVLImIfUlFHwRtbIfJMTlaOjuknyXKPAJkAkWeX5kpZGki0fcygFM12T5XJPUNaWROJLoSOSh3QdPD6lKhK63LpUBpGLz/gn4yId7O9vwqx0TbfzeFM8FyO1m3fJO000ckwtJmI9W1Wp1zRh+HGA6+W5JsKoofYZCu0fb7k/TVQUrZM5AT8yFXgV0W5jZhPvUKsjhkMjCNhL/FTyTsPxzNNGDMfLc6jVtc2Wke31ZppyeN8vyqBNG5GVjvb6UJBdj41EVrEbOXwijGqCRtY3BMxwvCOb7iUjqbluVk3ETlayaAerPxI33aJkpAjcfSglciMXLaz7RfxKLLH71Iebqs8upNB82UNmyQHs7WC2bDcoNTC0Zd1uStAyF8zytzTVXwhuZtw56epZb/svUqH6s2dEAsTcnFSHhAS7kYiNo5sw3atuWu4NETSMdEN6lTRxiOmX8elMcO0tWZCnEVAdXfaKK5vfou8Nx1ZJuktn6ldi1YDdObv1I7nk805ELd7J4Y2u1ZrelZSlQ6siELiJeFNWv05qytbLu3Jrg8MtG3P4k1k4CmRREub7dEgJrtd30p943G7PP8qYKNyfkp2KSOjHdf4UQDuuTkMbja7tcXcKkcFrdfFzWM5HXDF+wYhu0Z7UiHXPK4k4MOznuSLPz/KsbNdRtxZK0k70tk/6kDybtPCiwWNgcNxLXaSG25Iy7nQsVpZXdKoNRy33o2z7ur1JrXpUhitHk2QoDU5w/mSXBfL4V3jMJer4khqGy71Nj0Zy1x/gkUb9zWrpVHeuPNroqsNGIRf/APaQuNumSQza/wClK7VA9RP8knFtuX70rnEddqG63k7oDUcta7PqSPJNcTu8SVzc9UFahkTE/wASW7NA2Y88tUrX3auIoBJHQJuX6dURSWvb0poSt+JEUzkSgVI7tzuuS4jDyQEV3c6Fxci5Wqx0rHCK7yQySdzdOWqDw2pGWm7b6kGL+Q2Q3BytXGF/pyR9XLMRQ2696sia/kcK0rndn9ybIbn5Iz2jzdduYeboOdqhoYWK5Lht3NyQyVDcmUd6h/NBB2W2/JtxIhke7LJAO0tXQ3MRZ9KAJF23LNXuC9mXrA9sr5BosObc8kpsBH9Oaq8KoZaybY2WW5yyUPEZJPbJQkleUgchYye79KlAev1WPYFhOA0dB2Xq3qMWk/b12XChhD/hRXau5d5ksrJWU+Fwk1OznKXMi6m9VyxFJiElOeYbRJP1mLHUMMbZDH32q9jPW2SMRxJqg7B6Re76lFpqqKSQWkk4Qd5C1xKEc3EkNxZvcIqRKMQgMUf4p9RyeFvhSRobGs7dVcdGeDYBPNRYRMA8YJAYTlJu+5tWV/2TxStwmOmlw6sip6qF+rg3EReeqgdhvszxvtJSlUYfhcs8QGI8Qm2r3DBP7O51VJRvidRFh04bZPZpLr/Tz5OuiKflmEv1EmfYX2DwPGMSqMV7T1EdZUvujppX/bG/jIvh9K+gm9jhhGJ4ntDaOv8AJeb9kvsn7Kdk5xnn9txSW9i/HnGwfytotrWdoqOSYmCnYRZ9LVlOEpP2nRjaguSz41P4IHES9XUmqiqYQFnFx+lVI4xTyXO+0s+lD96REWn9SaxSLeWJMlxRxMdPVmhbFrWL1KvmroJLsmYS6W3KHxJeXDDnrvXRDEjGWVLwXJY4fkyEcck1zyt8Spjjk3O7ANvpdAd/lcPyWqxox77L58ckzJnfb80X31JufiMPwrOkJkObA+vuTns8u38Nx+pPtxF3Wy/+/DtteViRff1rftG/gs4cbx80GmXJPSIu6zSnj3Vvb+CYftA1xP1Fks6dVHGQ5uw/FmmjxKMQJ2Nk+2g7zL3Ee0R0dHUVcr3BCBG0YvzXyP8AaF26rMcxuqrKyQxM3thiHpEW6WW5+1L7QpZj9jp3b2MMxOTwl7viXh2N31VRxTZ4s+Ql0/lWTjRrGbfyL7D8QnqqCWpq5HOK+xhikESL1XDzyUPtL2k+9sQKr9nhpRyYWgg2gOSzTVzU4bGa34VygmirjqI5TcZbPwIxu3n6VFh4JUcJ4tUyyyHwqcN0kvhFZ+ukh4x8Bz4WdrX9Sm40NRhYDQHUXEO84g6Rf/mqZi4hgF7Be9txdIrCbGlZe9jcJbFsSI5TiCCna8ynksH/AOfCjIpe2WPG7uYUdO2lx9ETdLa95KhrCelOejCoGopwkLfF0Hl4lPwPGHw+eLKPigD3PEPjf4lCfJo0epYLIGFxZSAwjla9z2iI+Fl5HisjSV9YYM1pzETCL7epbXtr2wo66gLD6OK8pWYpJSa3L3LD8FxjEybaZWsWfkrlO+AUKFDkJibheI+FPTTHVHqe0eQi1ooLXHJ2d9qNsibvWTZY0QsVuQ3JXMN2bf8AtTtuiAxfuytfmp+QWFFVSx28KZxF+dr7XTsNZJG2WbfmUFtqTE5FmiirZaNiT92Yl81ySseQctbc7uartR1zdC0jj3sSnWJfcn4svqDtJU4TioYhTmwVAMQsRNdza1M/fk5AYX3X81T8R88+pcHNJ415NFmnFUmX0GPHDJEbsx2W7SbaSdDtRJC57AuP+lUIidueaFr7s82U9uI11OSP2Xk+NPXWX5AI+lKOoC3NnYS9JKlbMrvhT0ZMJXG7fUK0UUjKWScvdJlnNVSTHq7ldtQsRi2rfqUcJmuyzVhDG0nVtWcpKBrixzyvgCOa7RmtTrZWa53/ANKJuEPmXxZJtyAfL3EsHkTO1YZwAIWz0d0XDfMn6v3Jac2ToSPuzdNOytWhu1yG1m3D6lwRcSTrbizzSKNruq0lLRrHwNXPuzdySMmLvRvH70PB782LyUui/cNW2964+WfNdMXElHPmqSMpOh1y8nQGV2jbU2JXELP3qU2HuVu+0UOo+SIb5PAFNeUwgz2l6vSn+NPG5g5u4k+tvSSQ0rxtoTqXQYb7ZLk9RHELbn4r23fSSwconbjxTSBp5nLV+lSwICMGI7RJ+r0pj7tMqoqWOWKS7dxBPb+pMNT226tb3qHFM7seScOKL0sJcnLhyxnF4ZM+oU3TU/BqB4sccoOJZXPaJKvCoMQFmkch+aeOocoRdnezO23PpXPq0d6zKX0STkgIP/t2C70m6bl9j4ZcOKUZ89CI2tFReIBHk37k5wzHmzj+5TVF9yx2ip6Yo6g6mSQDEPw44w6y8vcnaHEjpwGKRrgF7mLxCosovYLvla/LVNjdaOtypq1ySm0+CdNikkl1j2im6b/eqqNpHfV9Uy37vzJFUPDZkzCQvcyy0/Rt3P8AI1L0cEkwSBJwzEGDmmjwOnv1Pp96oyxKeQdT6vSyfCumj8Tl9S5e3NfZ2LLjf0TanDYo6YjB3K1tNUw+G1MMrxgbEPqjPamjxKTglG1trsl97T5aGw+HkqqdCcoNkz2OUYhtdxkHncpA4bVjSBKzjKJm4OIvuFV4YtUFbm7F+5T4qqQoijfaJcxFZtyh5NoxjNFgFK4vlwiAQbW7quXCozIy029TJRTSTXPIxkRcyJ+aPiOI5sxenmo7lnXHEkgRpZxEcs7WT4R8M/xZZIGL+8Hdkh4k121z/iuHC9Ro5vt5LNzX2a6/4omjQ01QA/8A1WPb6ntQzYbDlkFfAX1GoH3SxMP4m5L7putbiKIySd7hKO61cCZR4HUzREcRxSAXIc+p1DqaWppT4c9NaT+laDsnTvS1hRGew2uYS81KxSM5JSB3bdcF3l6XUfmTWTQv8DHPFf2ZUac5CycOET+pOSYX7O/4p2D1Da/UrCooayECH2i/pyEUhp6iEyY3aUmbqL/Ku38k4n0KKsKc5h2M9vcSXscmQ5ZD56K0COWR8jawfh8KlBHEPMHMu7VTLq0i8fp+5R+zuMt8mWifMTK14ztLpe5lcsUQsWcFxfFutXaenCaboYiyLao/NiW/TX+yroax4ZPxHv8AIVbfeRjdkAD+5aPC+y9HiVBFPJJHTHZc9zbi96Gq7C1gxyzxUFXLSsF3EjgchYfVcuKXVdPOfuOyPSdThjwzPhij2ZOEd/yXDqKiRizsEPhU0sJeG1zpprXtISIH3M/pUk8FkhiCSTD5RilYiC4HG8W6ku7gTtGqxdRJUzPnTmQ2BmRH701JhM8YOZxGBXW2rV0k0VGBNHRBb1PxEGMEeMVAyHTx0bMFnCpgtEveXvQut5r6Ifp8vkzNQYe0eskPNv1KS9LHYLvmFvuV0BRQ0RQezbmt3f8ANR5Mv+HtL1dKH1Vs0j0bgvBUy05kOjtb6UBR2j3K3OoiG1uE1xKNLMBBsjyMVSz2X+NL7GIrCIbzccttykcGAeUr3fJMRSHdlwmK5EMj3axPd3Fcpc/9mqxUuEHwbXLJ+/qTgQuL55tcheY4/htQjXOVrO9xd21Zyyfo0x4UvJKCGPk5OF3pZONHEQ6yuXdbmmAkPLPKMkgI77uGxF6cuawc/wBnSsL/AIo+eEteXqSSu8l+un81WD7n7kReaWo/vQdyCtgtEvEuFu70XSgn5HNV1+Q+pkrtO5Ic7h29yAoQii4dx5Mhu2o2Fx10/KgQXDaO3MWuQvtHQWSIrnSEri1dBqE3UOnzVpTEEkGzb/yVS+W7XknaeoeGYTB9vxMgTVlsxWsUc2WvIvNBxPZQKM3bhPyu6kB4kcjZCAASiez8Tm6DNIc9uYQ4UDPa/MjTcVG5aoo47S+Ske1NGOVl3xKqGjlJG9KV4PYXyUuGOikmF5ZeOWd259qiHVMQExsmmyLVC4E+TQxFEOyMhH4Q2o3F+azd1pE+goQqJY30kcfLVXsT2zSiO5dculUAYlUj/ffqTo4tUlblYX7lVkaMvC2+dqJhYR7yd1Tx4sZFk8bW+rNW1LiUEzFqe3b9SZLTQnjfLPpRcNytzfpU21suX6kHBAdUCI0cJl8IvzToU4CWu5OBaSPp55oAj+zsJE7bvJd4dzCydcXHROWtnkgBjgmMejuI/CnYIzFss06I2tkzbU7w+HZl5Xc06AFhfhZ5bfUkRe5FptcmtYfUodVikdOJWPdkkBOaPcLOy49OGQuzsV39Ko/9pJ5CKOKBjP1ZbRH4kEvaSozzNqUiHnaxJ2haSLSppeJzkDaqaop4r8uPG3w3Kur+0k9ZCcbsEQv4Y2VHMTEWrrJtG0YP+ReTRxjykuL4XUKbPdZnzVR1EVpOSm0WG1ldKMcEUhkX6Vma1FDrQyEeTNu+FkpifMXdrbdtqvMSwei7P0INWO51rtc0cRsQv9WXJUMVO1RNm0jRA7+LNGpKdkmX2bhA0UZXZakXqTcUklCRtnaZNa4oI/w5iaN79dCJSYafiTf6lSHQzbLJz3fEp+H4O8x5vnarmjo6f2YW9ne8n1ue67/oragp+IxAcTjntCONXqJuiBQYX7VDlT58PvuU9sPcRNo2cvMlq8OJqczOeIN7bIhboXJxgm0vMAbwiyrUw7hkAw15CLNn287WRNhsYnJw4yltcbBIefq+S0c1O2YtA7CPxI4KNowE2vI+8lOonMyVZg51FwObRD/wh3ZKB/sqxGOvP3LeS4e0hFkHN+okQUYRjk3duT0iNZDEh2ZqI9Ge0UB9n63dkVw9wrb8P8LLJ7U68LiOgNb/AJUaRHsefHgNZHrm+5SKehrI6eWPhsRO1rkTbv1LbHT7G2Ol7PaxfhOP/chxQ9jBwYHVkBvJeHkOaaq8LelAfxD963UlPHl+KG70k6CWlppA1gErm8SlwLUjzQJOHMTvI5a2tcnuJv2Zl6rhW3lwPDphzOnjAflasbjZUfHsogYQ9Q5rmkmjVOzhybsupPRSMWrf0qtCOTLk5CKtIsqenHiZbW1XO2dGPzyKaRo4Td3296qKnEGEyDXb0+9HiV9QwvnaHpuVXPTtlnqKtKgnII6x5NdBIUvaHzFs2uUOXa/xIbtRey1ao5WydU1D8oze5+aEKo4xEL3Ier0qLcXkpmHwvNUgxNaD5qqCy0w2OQiI3e7y71YcRhyzyVXVVzYaNkTby/SmaCslqpDkkfpVfyFdl82dQedu5GQ2tz3fEoBYhwys0+pCdddc2d2aYEqUrh06k0MYRuR5uIsmgqGENcv4pBJJUag23O1BmiVJuDNn+JRZZju1b9KfjKQfwzyEviLaKdbDTIZJ6aeMhDxXeJBVckI5JLOe31CmGjkLR+p+SlSSU81LlwjiqmfqjfaX5VY4dRhQ0Q1UoAdRN+zEvAzeJRZp8EUxRyU572ty9SWT5E7O1vTatRBT0UkNUddmBPD+BH65fD+5U1VhsYsXDzEvSSzYo5CKUcRUt/E/FZ/2fwqGd35fiTtzXaf1IHy9SxN0NW+bJXWjlmjIdwv4e9GEbEfpFaWWMjGeebB/JdCjOS2xvmSsy/EEXyYUYFa3JhUmdlW9LJHobIShtLJ1Yzi5RZ59+5AEbDHnluU2xkC3qZm707bsyUiYQ5sya0RsCQwQvzXLrSz8SdLcKTR//tIssa1LTNLh225MyO21+9EAuR8tqlsqB0NpaM6IcsizbciPaNrZpbuays6LYvdnakcb2Z2/JGG5LuydDZrHkilDJJqzOkVO497e9S7eJq+dqXBuLTqUbG+hGan4mvV8OaRQsJEztaI7SU+mha/Xd9Kbkh3mNj+5Tvya9rghPmXJmHy+lBaX+pSzp7ef02oOC465KtjLttDFu3l1LhDa/wASlFDdyZ7iSGlkG7N2JVsHbZDtQ9SnvR3Dm7dK57O1/LajeIaS/RDtfuXS96meytck9O3J0boerIVz7WZmStU32XzbvQ+ytdy3fUluh9tsiWkXwpW6Kd7P3vntXeC5c2uJLuIfZZCAX93NO293iUiKlcX7i+JI4bdMrfhU9xB2GRXF8hbNkJR296k8G3TTcmyjucrc/pR3BdpjL5bc3/Sk2ZaapPHv5XWoS9ypTMnjAlJrvpQuTlrlck46c0Dx7sldnM4OxPJaOVqb412maIo+7NNPGw96pMydiOTXmgMu90iFh5OmjLdzRZgxoiuf/Uhu77tyIhYeXShaTXuWpmK50/S8MTHiPtz1LyUVicSHNK5+SANb2kkk7NySYVSGxEINxp43uExcbtpeSyvUPJkPEcWsZ7UoY2kMRbO4ntQAgE77AZOT070riBncZNvHyVjFRn7OU8cDlABiFw+I3/8AhKRFJR4ScvHpo6+ocLX47vYH8EUL/wAG6fB4sFmgPHKaqgimATaKLabxP4xWv7H9k8CxrtJSgwYhFQSHdadtzg3USy+HYhUYpWmDzjKIx/3gZiIt4VtMJxCshhGGkijCd2fKWy3b8K1hQnZ7tD9rh4GAYX2coKOgw2F7QGULzP3mXmvSezmNSdpsHo6ypeGnqKjc0ASbX945r5Uk4tKVFPBUSVtObNxuJAQje/cPetl2E7H47jHb+gkrcOrqKnppmJ+KBRDDG2tubreyD6NOneMvxD+HcmnhYn0O4c/CycmqHKUmaNhEXt3N1IeM9ueTitkzPUaOjfzP8rJg6V/W9qmFUHz0/ggOuceYB+VVYtURfZ3jfY1yLgvny/kpB1nU1jckhqLdcnu7x/0osWo08zxiLN1fJC9VNtykt/cnyJpNPF8SP8Mi6m92iVlajIVlQIl+K64VZPaTPK5C/qXZenQA18SZeGXdqFqdkpM5KXEHV/5JiUXHQZHL9yGS/ilG27LmsF2r+16j7P1x01NbWHC9sxZ7WfyRshLG2bg6diLXd5XLB9v+21HgNHLTsBSmzakD25e65Zk/t0rcSk4FHR0xzu+l2fSvJe3XbDEO0FdLFX18MoQXE4wbQEn8I+amWSkVHE/spMa7TSY5isr1MslHRk5WCLXZKtxuqajpwpqSvkqhPc4k3SqSsrpJJswe0W5CnaWnnrDKWR3Iif8ANmuJzbOmtSdhtJxHLol01EW6VY4NVYZg/tFXOTy1Q3DDBly+Ik9R1lX2XOCWgjiOcXIvxWvH9Kz2IR1dVUz1MgGcszkZl7/EhOkR8iDVVUlRNJLI9xm5E5KO5bfNOnHJuZwf+CB4zyLR7R56LKRodpqWSsqBjFtxbrloDhDDaYHyAfCHqIlFoMQp8LoTADY557b/AIG9KgVuJT4gYySH08hQXTBO+SYjfIrtzpwMhkHLcQvcmmmcvd+5Oe/RIKY48xySlIe4ye5yS4w+SENxaZCPqRFHcPdcpALiAJJu5uebW+kkrd+j/MVw435sXyTQAnN3M1qXE0Q2v35JFDaY5Fcq2LOXepdAgG51wY3uyztSGN+9IBeLuSue7RK3qFPQ0/eyTIXI0AyEWQP1J8Kd4yHPcPejijaNi29XJSqfPv6VjOb/AInbixJ+SOdGdmw7kI0p5Zf0qxt8upIue5ll3JHQ+ngyLSRsOrvcSnjI1nxKPww7ntIUJE3d1LOVzN8S7SJXE05sgctcia4epQ3kO7V/zZogJxHTalR07E0SYkhkUKUnyyzQ3Xcn/mnRntySnmtu1XQqLi3qJxNm/v5JCWumW3xJ0ylNE06hu4lwZLtFDInFEJPmL5qaL3SJEsjk3JNfNBxnHR0JSXFc2ZK1wcklbDEXExdmuVsFQBW5u1ypik8sxRcZy72ZTJbm2F9kuRmDPLMLh8OaOIuIGeTFdyFZ9sy1S4hebrLtHZ+Qi4lIIz77x5p0JAKIZL2HxWqi43e5v/FK67vf6Udsj8hF5HWBu2MXkmfaNelVYk497/lRPJdq5OjtlrMT3qNeW1l06o7dHdV4E3N8y80bEw3auQ9yO2g7zJntBltuRjWOJDq9yhcTpzd0uNaRZs9yWo11BMeou73uXHm11zIlA9o9z3JSTH3ZCKO2LvE8aoxHJn2pe3GWubqu4h+rwrnGfLJPtAupf7LL2wyIRbO5WcEJyFc4PaoOByUBRSjWcUZS6CjYSVnRzd2T3C65cvt8Hfgyb8yLnBMNOsqRYchLuudWp0PBqHjPqDnaoFBVRwwlmz3F4VZ0VZBxBeVnEF4WVzs+p6fSkWR4XVlblG27dzZL7pqRMs4rR+anw4xh0wtezifyTsWJUXK8x/cuBuZ7EFjf2VfsMsfUHLdzTvsshcgbVP1GINJazd121MQzRFdxTIcm0tdHuK9n0EFCYvm4tahOOOM8nDcl7c4gLse7NMcZifflr4s0lBmcpw+iRQzNT10UoNuHxKzxUQ4o3ROZHcbqj9qDii+wS6lc1OMUU0Qve5GLWmOXJKUfeqNMeRaNWVjVUfFIHa27wpxpm8tqdHD2qLTjdjEuRIfu1+9+XzXS9CY7HHmbLky4AgR5szfSiClC4d7j+5GMPDu8S53R1RTHBGLvbd3CTJ2PhXj+G4l8L9SYaO3udEMLrndI6oxn+iwkxA5rXMHHhBwgte3b5KVDjGIez+zhW1YRZW2DO9rj6VWtTmWmd1qOKne7V3XLKjshjl/JE/7wlhCIPaJyKHbGN9wg3wp245gFznM/K51E4Y58nFGENo81zs7VBRXgkPYI5sbD+5ERXeNiuUfgt5OS7wbS0ztSNVGP8gjJ/Ww+aEhMrn4ja+lE9O8d3IiTR2Xd3vtVpSM24R8gGL3FnuEv5IeC3Oy79yI8rh2P7k0fELUGuV+4x2h/EUtLcebF3rhUtwWO/wCklwoagS1iT8OfKRk3Jr7JUYP6IZYa42/iP9KQ4bwzzc1ZcFi1sSKna7oR32aLpYeSKFPHGWm4bU5w2Lk1xE/hUgadvJ0Psok/es3ks1WKvB8yPl+ZduXC2rvhX7kfyWcAmu5om5/Ch0yyt5pa2igtMJLdzSEUvmglis9ySXhzSYSLQUFC8XJEw/JHbw+bJ0tvcnqA0QukAvtze1P6J624RuyuToNiJw23N/yRhC131KYEbZctyExYW9KqiWxoBYe5tEfEbLTJct269KbKMSSFYQ7i9KI8ifTaKHS3vuQDn3oJs71Holdb3OkJa3dSLTInQFglldy3d6U21hybpSYbizzfcnCG0Rza5BQ1HnIJN028lIGNiEbG3IqSnAj4js/uUth11BFlkAheHrDctHhVPHQwXm7EZ7rfSqsxcrfEpwTOICHh/wAU0zJk2au0HJtyMJGkbnaSgdQp+HqZVZFE217UhIyItWT8RAUfK4u+1AYh4RVEA6XepO3PtyZMHIMduXUnBJ9vhQA6IvzFlLpqdpLr+nJQgkt16lPjqvwQyBrs+pVETTBqcF9sYWOoeMfSIqrxLsbIUJezVDkeenE6fiWhKup4acpJ84reZKtrO2GD0bZtUPOZNpHG1yp0QtzMv2bxyhpTdnjsL0yKBUYXWxsDtFIZ5b9U6XaqsrJiznYpA/ZhI1o6p3C+0EtZLLFUEMRB6mtzLxLDg6kp0UJU8pHYcXC85CbkrKgweLglX8L2imi5hJtI/kK0UXs8lp3gZDueMX3OyzmNYlAJHHTAxG/MsytH6UuEGzfAqztNFGYNR4XS0tjb7guzf4lBrO0VfWF+24AP/dRbBVedpEL6besvNNOVo5fwWZVId1j5tuU2gmgkveoleMQbZFG24/hEu5QHICj8d39KUNOwnfI3yFERothECmPgMQxZ6CT5urWjp2hsMwu8hVbhtG4yFlkOmlz7VtMBwVpHGZz45tu9Qh9S3SBuiXg+GlUSifCG8ugC8S1FNhoYe3FNhOqfnJ6fhFBQUryCWTHFEV15k1pH/wBGVoFO2WWTWiy30OKU9iHJSgQi+b3d6aGG1y0tU4qcxIdepU9DXONdizyzGUVM9zCTcmWciUieFO1gu2REnwpfwxyZvTtQwxyDDE87WyuF1otyz7lMp8h0MLlpETYwVGA2s2VyAaNxPR0OIVklPjWGxRvbTzhLeJe63/3KVQTHUUZVhMwxHmbXehtoodXRSurI50ZkY55W/CyP2EupW1DGFZCE8eRxFuC5uaKso5JgIMngAuohYbsvhRqLlGfqIeHqAOYu/h3ZfUpUZRDoAyXF6vCq3Ee32Fdm6kqPhySiDdMWWn1Kn7Sfa5RfdUv3XTnFWcuJOzWh/Vq6zbRrrNlpj9dQD/ux4hFRSnteUrbh9/UoUOE4XHUBF/te1x7WktGxyf4rl47NjQTEc84PPPK9zyk+5HQTVGNVIU0Ed13Td4Vy5MyjzI7MXTyn7Y+T1o8Nwyj7WHgWKdoTpyiKw6mKMZouVwkNpassbjFDJ95nHFURVVEz/h1MX94N217e75KmCjPCawmngkIg3XDtVl2ekMp85AtgJyJh+Jc7zRlzE6lhnjnU0BXf7uxA2RCopVAEOvT3/NX3aSOkpZJXB7iJmyHJZY5GuzZZLkMnDOyc8/CoE8bE+eamHuu8N3JV0sjEe99i1RiwDj265kQoRje7N9qtMKhhqDN5WsgFusukfSmK+OnjkH2czlDLxhb9X81pZg0QnHc+W1W01ZFh+Gi0DsRl4urJVhF3NkmSLiUeTNuvVp0FDB1B1Ut5m5F8Su5ayLD8OijgyMy5696oY43kLJhT0Y/hhm3U7qbLa4JgVXEtfPc/hU2Ca4RY2ttVbDGAmLvtybpTpzHHcepCKqyasvK2jkhqSidjAchK4mISyds1OoKV5DigiF/aD5CT+JUUXayu9pOU53lM2tMpRuzFWdDilFigiDSPRz+APUXuJZ7xBwZNqRCEyjkyKUttqRZUsYu52C263wpQfg0ZSVFolloOW+1Z/EcQufMne3PQbkrRCUrNHR0Z100ko3cIGvjMWtFz9PvU5oWukM2crmue1ul1l6btdX4aEVOE4ywRXZRSAJDqrKm7TUVVEcQZ0Usm5wJ7oiL6u5ODRU4tk0y40g5m9vfdu2qPilQEcY5O4ke20vChKZ4QK842LLz2l9Kzc2LHUTXyHclJhjjzyWQwyFTFO0Z8LOy/w3Zck31P6hzUeWojEDZpXItpMIvcJJoKhx0zb9Swo6yf8KmQcMo8srTH1KuhI6hi22h/xPSp1LTvaOb3F3kghksS2Dky4Y+5d8WaT8trqiFwA8NwCz9PwoSjcbsuklJucR5JiaRh1sdZspDQwvkWf0qMYsL5eSfOZrr8+pcmkEm5NuVFIjMLD5JWtmWSctYR03Lo2DqeaChosh0ToDa2qQE/V1fCnbbh1WTNbGNM/iRW29Q7nQGVvcjDIiyy/MporYQ7U60fc+aC7d/6I4ybPN36uSTN8aQ4Atblk6eGNrPSS4A2uOidtb+PNczZ6uOAoht1yXeC0xE+uqfDPmzXeSfhG0SfLf8AEuWeTU9bFgi/kKkwX2wrGa4+rn0qT/sjUXaBF+tWfZ+up6EJ+PFdf4hU8u1FHCe+B7X8Qrx8vU9Qp1BH1HTen9HPGnmdFCXZOrEf2QXfC6YPs7Ui2b0x/wAFrz7YYQMUDxtNxci417bW9NqucP7UdlioxepqKuKs7xGMSD9Vy45dd1cFzA9LH6T6Zk8ZDy0sFq4zyKklHP1A6T4DWkF4UctocysXp9T2owe43gnkMe4SDqR4xjVFQzDTjURVV8YG0kRbcnG635iheo9Q69hcvQ/T1F/8h5K+HziRNwJPU+nSg9hkHnEf8Fs6rHmuJ2BrO5RR7QMT7wbc+vqJerHqste5HzM/TumjOozMy2Hy5fsz5eSOPB5ZCFmBaI6gJDvN7QLcmCxSOG4I2Yc/Em8+SXxRK6PBB+5kKPsvUSXaMPxE6X+zMguTuzWh71ZUeKNxMpNw92vSruLgSRSy+0QnlbtN7S1fwrmlmzQ8no4+j6XIuDJ/7PmURvY2niJVVTG0Z5M24VqcerI6d6iJpGlINrkL3B+VZSKOWomzaPqfqJ1vhnN+6R5XWYscJKGNDXs8UgE+e/0oHp7m1a0fSrL2chMWy2jzQTj3BkK6ll5PPn0yqykOF8+dvxZKFKTiRbu9W8tPc5bvyqunjbwt81145WeLmjqRCm4Y6oeJ77i+JHNHd3NaSZeO38q6keXNtHTmb6UyUlv0pGLCKYl2jnktUrOWTCmmtbPNRikPnoSCUmLXRB7v6VqkZMdInI828SFi25enxJXW2sTOSfHDagnEOA9xBew+K31KiBgvC7ukWWY5J+nmCE99PHKPxXKdNjFFNQlBHhUMEpOOUom5EyAKgR1H1K2w2jfjjHmImX7Qi6QZGFRLUHA9PQU9LlDwXMWLf8ZZ96lDGGG0155kb81SRLZe9osYpMPwHDsOoorSpryeX/iyv4vkPhVFR9laisw4sTqJWpaIXtOQtxOfl8yUnDaNqgDxCpZjsPhU9IXVn6ybyWpo8PrxCgw839tvkIqejjfoI9M9e9N8krguOwPYkcewqeppPZiqoYbjpihIb2+Il7BhX2al2owOibtRHSU8ULf7rFh8PClAfIiXoPZLsnhXZvs9FQU+FuJmAFOcsl152+L6VcEIDFYdPDaO1hHctINIpxZ5ng/2X4F2ZxinxCjjmqJ6Z74SqZLhEvVbyW2qceq6oieeVyNSDo4Nz8Nhu3KEcNPGJMAOWi6FJGDxzQD4pJyA/wCSb+9qjdkbInjAm0BwF/UyYOE4xLUYxf1MrtGbTEWNVG7fu9KaPHKgtL23N5oDj26m36VHlhC4nc2K33LRNGVsl/fUt+pgOilBiTlo8rEXzVBNJHHa79Pwpj7wguHWQfpZOidzYx1h3ZsV371ICSQrXzYv3rEDM8xWNJN/G1TacXuF3qZSHvEUqGshsAI8+YfxTmotm7hy81mg6R/aW/E6mQVjQ62MVqzZvHJ+zDfa99okfZunkwqkq+BiMgXmZN0A5dPzXzwdU+JVpMEkf4x22i9ou6+ie2f2P4J9oWOlitfX1VGfDtkGJmISZu9fNVZSwYXj9bFh/tBUdPIQwyTtaZN4XJZtUdUJJqkTsazwcQo6F3Ovma2SQX6fVasvNCEjCFjhK+1/h9RI58Sq5q8TB7J22BarKGhjw9uLK9595fF8Kwl7vAN0V8PZ1ilBwYpy7hyuL9Km1VCfZ2P2jEIiiI2/Bika0jVu0OHzYcUkmORUFffsijd7xH4lj6/Ho6ipP2imCvIHt48shXP8SlpIhckP70qBkll4zgUnJQirJeXFO1+e5JiuPlkKG0CAnd7S7hy6lkbUO0+KVFDUBLBL+ID6ETXJVmNVlZNPJJUORVH7S3aLqLbyRBJw4jDhiRH4ibcKCgBJ7fUjjJrkGlvUudOqlo0TJwFszyu/5JXB77kxFI4jk3iTlzcv6llR02miRF+IWbZculOiLFtZR4pnEcu5OjUcTn0pcoTghcNxPv3JW22unbtwt/ySCO4vhU3ItY0NhcOuXNOALXas25PFGFpclz2d+5m/Mlsa6WNsPfky5w2LwMnuHaOeX80GtyLDRDXB28rSR8HuFK7TXd9SRE/T0p3IjtJHGvEcs0YSa+kU1c8mzqQlHu+JI1jwShma7b+5LjOWjqLc/JcErWLNri9Smi7Hjke7LPqXG8000l3MN3+VLiPnk20RVUKzupck5daGvUmeJuztXeJtyzuQOx3ibdepCEmnq/0phy6f8qTl5ooVjryPy8KVz3dP6XTXE70rviQFjvEt7kTSNaTprja80N3u5ooLHSkuLTNK7yTTSEXwukQ/+qAsf1ISfJBdcaMM+Ceu3NhdNXWjzZAWHqL5ZJXIOI92rorrS+FAWH8nRsOmT/4LkuUcpZrsZOXcpY0xwY37l0xe0s+n5J+GSMRFiNiNSLY5BJxytRRW1Ffa9hZO/wBIpdP5lLlhAbcv1CmZoQpxFzN93hS1ZO9jQZjq6RDuJ709DCdVxTjyIIhue70pppG55qSjlrjqhcXTnEDyQXN7xS5AIcrtW7vJcfIbnyZJyC7r3elJ5AJuaOSDoSPdo/8AJT6Su4dru+5VrZ82Tse3momk/J1YptP2mjpMWArfU6sY8QjLS+39yzFMVrZ/wtU+KS4f/ReZkwo9zD1EzQe3Nblnd8SNqx/W9qqo87U8BPbztXI8cT0lmmWg1jl32/vTg1j5auqsS80YyMI+rVZaI1WeRYvUXDzdmRtUMPfcq1pHtR3Ol24lrKyxaofMnDqQhWHGxZu25/EoRSPdsZCV2XzTWOJXdZae3SiOV9qmU008j552D33KihqtcjzvHpuRTV0tRsfaPwrKWG+Dpx9TXLNNSVQVFQUUdQBmPMVYhGe3KRvi0WBC+ExMHcSF9pCtZhVcdZTZnlcz6/EuLP08ocxPb6HrI5HpMvoY9c9CH5KQMYldoquOqceT7U+1YfJsl5c4s+qx5oUWACyVrCorTSZZuiOocd3VqstWdSmiVc2euaHjAPInUCWbd0t/FRbXGbiZva79KaxX5Mp5K8IuZaoI/G/JitQVchFSFkbb2fIRfcqioh9omA3NxJvCptNh5yWm5sI+rNdKxY4pOzzcmfJbjRWnjFXCH4Up6eGRVh9oMQkHN5Y7unaPhWjq8NpacSzG/Pw5qAWF0d37IBEvevVxZMVfA+dz4uo24mM01dWVAi7H+URV5SYh7PTABx2l6iUVpI6UhaNm2t05KOdQ8motbquXLjjm+jrxZHgXm2W4Vz5E+TCKkBMFoubiOao4aiOnkjesjcQNtinliWH3Z8WIR9JLkfTbfE9CPV6fNk8agBLNstyN6y63RlQ1GNUUY5hV05+YoP8AaICIApgvIntuJ9qiXRyidEPUYy9po2rGFyzZv4JFVDtfJlSHiEsb2mzEufeHEEfD/wAlzdg9GOf9nz2XV6ly5Clrd5r9xP5KDfvSctuXiRQwvMegbe9PTUu3ZttT1CyLdu0S0Jc1HuR22925IBMLFpr9KlRi4lqzKNGVpi6mOTEIuypIGBKLkkG0URbkNrd+1VRKYnJ7uafjkTDCwjzZLUvO1CBsmhMAiV+fJNTTMW180yAv5/O5DKPS/VcmTYV3hZ0iJ+Xl70I5jya1K1/hUhYNz3IteWSEBe/LUiTn735IGkdAmLky4+7vtQlmWjdTp2SjOOEXZ7iHmKC0kHHSuQ5hnb8SfClIh16v6UqKZuGLHmJN4lNCRpiybclYAML2c/htFGQvlomuI0ctjHd8Kc4mhablIBhC9mbPqiG/vTYVACydikYnVJGbsICEmzy7lIAbh1zt8KjlJw7cmRDMRBp/StaEWDVFokTM+1Jqi4c/ESgGT55W7lzeX/JMLJoyMTlnlpyS9oYWzN2+lQwJ+bpmaqbdarKLmKbbqbWqXTyBcO9iJZsKx8tVNpKgJCF89oqUx1sW+K07Yph89OJuJE3UKy8fZOCPQykI/EXhWjGocYzfpFAdQF+TofIq1MvX9nfZxzj87lXSTTxjq/S91pMtpU5EGuW5U9dhLEd4GwadJKKEpP7MwZSE5He45ta9vepv3T+Hm84+74lMLDaeOoHOVjJt1opiWa653WbNNv0Vs1KY65sShmLDdq6tjqIyImytUGpHTRn+HTqUgNQjcObv0qYA3clAYnF9We3vJTIZmIuTpWXEeaqkj71c9n+11X2dqSmgAZc9pxSdLqmcbu5NGRC+Tsq2Ka/ZvB+1ipIiOWkYSK78OPpZOw/a1t3wMGviZecmTlpmmakmj/aHu+SfcZn24Hqwfa1AR6j3+ShUfa4KjFaqrja2CZxOSMuo/EIivL4qiKS0HcwLw29Km4Pj0WE1V88RHFY47T3fCo7rZXbj9Hr1X9q1ANSbOzFa9r3dQo2+1LDbRd2e6620XXi1ZHBCEBtUORzQ8UxkbkV3JQyk4NubuJEPiZPvuLJ7UT17GO3TY9NTnRU7xcG8biPc+fU/6VoYftMoKOvCOMw9iaFomisusJhtuuXhOHYxPhs90WRmW20muU2nxCpkkOmsjvO4zLLml3uSu2q1PofCO3mER4fFbPCAdP7RUnbb7TIBpCpcMncJT3HOO6wfIfevEY6z2erKKVrAmHUsrsk0FVT0eJb4pKqjiMbojO0j/MrWd0LswNFQUdXj1Yej8J2IzqZXtG76lkqsqmOQoqlrSDmJLdP2iPGqMp4LIKenHSkib9l/881i8SxSTEpRkkZht2sJLJy4NUFSUclZw+GzEfpz3Wr1PsNgMWGkJygJT5eHdkvKsNJ4Zgkt2r0PA+1lNh5k0psVzWvJ4cl4fqHcljqB9R6HLBiz75i3xiSCsxA2OmO93t4pPtEfCKoK4gwuEuIG59oWv0r0mqw+Cbs9RYk0QFT1TGUY57s29QryztJGZSyg7tIefl0+5eV6fnc3qvo9v1vBCC3jzZArsWkqJB4h3+Sh+3MRCH8dU0JcMcpWA7drDnuFFRiEkEhs12XqX1CZ+fSYLVBk+TNcPSuhh9xZP1PuUmhjYhlsdhJrS3KaEfDAWfJ7t13pVJkVsRHyjhCCMLS8dve6UgvIwgYMJi3UXiUpha8XHK5JxuInfcfVuWqkJxItPhftVx5sGTXOquhpzmgnya6zc4+a00JFHTSmbWlYWSzmEYg1GFReDlfkO1FuQeCuOGSErzDLVOU8fG0DVx3KRiEkc0ImD891pOotDM9Od7bvPVDqyVySmjcb82ci70FRJxNHN93hFTKSnrMWqTgphvMmd7c7bsvSoZwuJkxtYQ7XFKXA48EYsxufpUmmktE2ZmK4Ldw8k0UfU+b2t4rUoxkzzjZyyb+SyNC1kxyvkpgiad+EIOLXN4fFuVQRORa52qfU04TUcE5zhEWVvDJQjhD/AIoln7+lXQAPlaLM+0ULE5FkK6dO3OOVj10EepTpaF6Ecjd+P49Oj4UBsO4hIBYbQcOOwWBxkIjzvPPqt7lXOWupc0ZzQbm4bkfzUymxyKlw72ZsPgOXjXvUnuPL0qCCEJcPkpFJG9RUDkzlc/SKi8a4jkcG1fUR/wBKvuywsMxG4Nczakkyy8hhaOIWyttTnTdrclLJuLLK0fEoE9YOenhTIJZFuHS1NFVcM8lVzYgZDr4eSjhXSEfeRIKou5Jj3elRpqh4wzPP3DmoDzTzW8xEkivssdnIs1LLof8AaGJtM9u1OlGZd1oqOFPITjmzipoCFmRugYIwuXftRP0iydHh5aOyDZb13KbChsScTyRMV2mqJx23XMkNiLChoxceS6AuQp8si5eaHvtSNRrhvbtZE0b3DyTr3EP+pJo3zUFIKn6yY1LbLMtbRUS26RmUqXITJm7lx5PJ9B03C5HRm2fLxLpTMOrOohyOI5eFK5ybRY9uzt79E9qgcx12khqaxpJdAbRQpCeF8i2kyEpH3bLR+aSwop9XKqJDTd/knBmYSz6VA4z5atam3m79U+1sQupotvbLtOLtSCoju0fL1CqtpH/Kkc12utyXZiX+YyykqA9640wC2YZqrOR8tc9yEZHFibJ1faiZflMtnqDsJ+rL1OkEhE95vbaqvjOQZC3zUSmxCSoraiCToiyyQsJlPqm+DRBWeTN7hR/eBkGTsypY64PaHj1uFulG9U3PN/fuWUsGx1Q6zVVZZPVOVzZNy1TtHVU8bG00BkIAVnDfx+G73Klesa3TaLJt8QfIW8PzR2OKEusp7GjrZIxlf2YzlisYrpNCu8Sq56h7dept3NVctdwxJ73ty8Sge3XCWe3xKo9Pqcubr9yymqm2uoklQxOT3OoXG42rbk08jj8S64Yjx8nU2SDm19SaKRrkwclwjpt6kBk93PqW6hRwSyhFJu5fJNllnqz3eLVAZEXiTBzWrRIwbsR2E+bLkcZzGIA/UmyJXNFI1HhE5nEF8r7JfEKsTIpQhHV5G/4UVpHr1IuHJXSlPJKwEXqz5IuC3s0Ed8UpSvxTLLePw3L6P+wfsTh1d2enrcRw6CoLMQjCcBO3vIlUFszNuj5sDD2kPLiAX7nT4YeRALXxjl7iX1B9pv2YxYtHQP2cwilinBy4/CYQuHwrAP8AYz2pE8vuwf8A/I1qt42S5HlUHt8ZCwGMo+lXmCYh7PFLHWYHT4ifEEhklMxsFuptPUt/D9ifaspM/uyMbv8AzmFe19iOwNPhPYkMOxeghlqpruPoxW59LXKoYmzJ5EfOEPaCvkucMLhsz0HqJl6r9kv2f/7YBPiHaOgEsOH9iN7heXqG30r1rB+z+F4CxewYdTU9+QuXBYifL5qeMjxx/htYHpiC0f0rfQSafkbpqWmwWlCjoI3CGLZHGUhFk370FVilQLZNHblu2p95HJ89CJ/cla+0bP5KVCjd5OCpfFKrhC75j5iTKLN2gqYQysAcvCrmajCbrBxTJ4fFGWrNp7lao5m3L7KKbtJUkJO0bXD71DPGsQszCIC+p1oyoYLO4SH3KPNR04ltK4vkrTRk7KN8cxCwf93jIh8S6GNVZF+JSRj9LqxOjgkfO8hHpYclFPCw7je30qzJphBjjj/4Zufmj+/nyLOmYU09Db33XIghtcb8iEUCHRxQCfdTiI/JSwroy/Zbyfw22oPwitZ4o7sk60cA6hGIl8KeyLSYJ4gY25snArGkHN40IWXi7g1qsaKMJpWj9XhFlLZWuzFT5yRE/DtHpfwrwr7ci7J9k4xoqSLj4tLmcxlPdaX0sq77ZPtUq67tHWUWEYg44bTfgvHGeQkbFu5fF3rziEhxitCSvqQryCQBuIriPXcsm78HbCOnkYwSheaYp3j35aCXcmMVxCKlnCM2MhDdaPeS140fsMta0jb+IQuWVqwvamqCSCjgCMRKG++TLe5OX+Fqxk6Q4rZlDUkVVKc0gtcb3Ji1suaIvLO5IMhHVriXMb6i16c9vUkOd23q+JC5LqmgCMnkMnMWu6nQEPeOQonLy8Sb3d+5UWI1x/Jdt3ZuitbLRAANncnR97OhDbuTo7upZyKiJit0RgTbnQW3ctqQeSijVMlCLlrnuy80mJ+9LYOmnuXdMu5Zm/gcaZ7slICYSYs35KFc+XcRfCg4m/R0nCzZSonvMFmWTpriNnlqIioxE/dnd8SByf8A9yFENiVxmK7VN8TTmmSJy+FF08yVUKx1pHtLJ3JCMj3a7rkxdp3JXPzd0US5D5SPlyu+lBdrcm7rdEvVq6qidwrj8+SRE5c2SufmwpWuWt3xWooNhNn5bkrvNulDd3uSLUbsu9kFIRl7nuZK64tUNz7c+pE+0uTkgGISbIv5Ibul87Urn59SchjKonEHdgE3Ebi6WQZ8gkT5ihYtNWuH/Kr4+x9ZHdrCQ/Xao7YLPG/hL96TGn/srQLaOn5krt2vSrL7rqcrNlpIPuefvsHXzUlWhqMXkpiAGcic22j1K6wzsTLND7RiMnsUXdF1Gf5VCoRq8Jm9ojYCIN25X1Hj0GJTcQ2L2gm6Tf8A+ZLSFEt/opMT7Ny0oFLTZzxd45bxVRDTvNJkwORZ+S9BMbS48kjX5aBG/SovsvGvMLYDPdaLc/qRROzM89LT2k873S5aD6U3T07xlkxsQ+rJSq4fxijPIZQ5iK5R5xzZM43F4iVUiN3EgTZ1BZZgN35VILDXFh4cm71C+0lYVOE/ehlLTU7gbMROQ9Bf9FUUdU9OeTsxj3iTrLwdCbkuCzCl/CFs9w7biUGt6jaTqfLJWlOTVUYyA92tqVeVJTxFxMjua3l/lSJi3/Ir8M4nAqdHt4dm3xaqMeG1H/Ak/gn8LrmhlMGZxEtzXP0qxlqnmprANhL1X7lnzZ1JJlSWE1eQ5Ruj+6awny4dv1OphVUpED8ZhINtt/UkdQZFKxyMV7eE0WyvYQ2wOr5WDd9YqLU0slHIMZgwn8L3K09o4csBkXR4s+pM1kgSVoSNkQkCLYUv4jVNTySDtB7e/VSoaM/Gyl02VvK1Sbo+53XFPJI9LFgjVjUNO4sWjclIijYbXZkmJi8bfmTrFFb1tzXLNuR3wUUEIllmPhRxRvlqh9oityvYhTnGjEubfxWHJumgwHd3ijGNu9caoi82uTwzR+bEsnZvFHBHdkneHd3bl0JotuimAUY8mzzWLdHXjx7EUITz6U6NPJ5WqfGICY5O5KYWeWbOy5nlaO6HS7FJ7KeeeSIqFxHPPn6Va2n5CS4UbldnkRIWWRq+miU5YfIPSdwp2GnnjHOP/FWbQnuzdrU9FC/fkKfclIqGGMWRKYayEsmFvzOpcHtd4vIDWp8shfmwi3NcMXEysK4fUK5JP9o9np8S8psktVRcQoidr/SKLiNy1UWlkkp5injjEzba5E1ysqDFApacgnp45c3uYpAuXNKNeD2Mcm/mRwheY9M7fhTzUcme2Tp9ysIsagj6KaHXmI7U8WIU5ERtkPwisbl+jbivJAiKeO4LISEvUycaGoIBcwCzutdV2I4hJUHwoGtF21LyVpRxlDTgDs52t1K5exWcEV3slIF6NybUHL4R8KZLD5CL9m4+dysLntzbpTstZRQte9XIRCFxx8Pv9I7lks2T6OnJ0WNeWVsWGndvZ/cl90zlc4QHKAbntZ9E12jmmkKJ8PnksKO47VmnxDGqV5Y466pgE21ETK111YlkyK7PKzSx4HUYWXdZZVQiDg42e/qWfmwmeYzOMHIcvE6aaOvj0eSW4ealN7XwheNjsB9V6WNPEuGebla6h++BUfdsgmWYW2+pTaOoankgc3fY+o5bU+Y1Ez8Sxz0Sk4eetNIJl3D3rXJm3jqzHF03blvAtjxymkDPK3W3kux41SFbnmV3utVZDShNblTSf+qc+7TsJ/ZpNq8/tY0eus+d+Dx8huDRtylUkIDHzbd1EmWG74UV1r6bhZfriP5rbsmANo6JcPRMBN5529ScCZyEfUmZjBwsMxO2SHqLVKQt25cuuLLQrkM0VhjGAvySLIWtZkn6e9AfTk3hSQMNiHua4kiJsue1NXWlokBMJE7piC4jFau8Tyb9SG5vyuibd0/pUgEMm4m8SQ5l4WQCT8vEu23aeJACOR9WXOI4/wCpDa4vvdJ/e7kqCgy3b2zXLdBd3f8AKkGfnzXSzJufwqQCi272dTHmbLL1KAO0uV3knYpGExZ3tFNsvyOzSWh+7yTA1Ri2WbpuQmIhBjb6vSmTJ7tXuL1JFLgfeY889fyp2Ep5LnBzIvUoZzGMRZZIqDEp8PbJxuB3uIC8SiwL7DqEZB/3h7yzutFT56GIo/wmcJR5WqpPFKawTikf6U1L2ie0gjzEnbqHqWiaM2SpqiSnLKTL6VArMQljm2SuOnSo9JWMPHKdnIjt3E9xCo1ZUATjIzuVu0VLkMtcPxKT2weLK5CXUtCNQ0waZ8upefhWNDJmn4MUqJnLfaPciMhtWa+eYBua9V3GaS4ndUx1RlyNxFIah7sy6VpYUWktY0MJO+4viUKh7QSQyi5ncOfSoFZVe0Ha2ZCPIUwEJ7ndrRdZORS4NMPaafLKwDH52knTxo6U43lj4hkzF+G91qzI0+7N3ciU8Cjp4LzyLLnd4n9KdsC7DtFxJxDq/wCSmnVBUAbM+4m6iWKhkL2niNuIn6RWrwmn4lzyO4iPuQnZLRHqI3jLLqVdONx56D4bVd10kRTHw3UEqcJCE0WVGLK0I2v1zuT5xsTct3pRyUv4md9qNsrdG299ymzVL9kD2EOZdKcjhAdjdSdqRkENAZQDrnEtQ3IJ+LJUw226po7SuUb255tHDck0h3Z6JWDew7dw7WZ9w+JOzVh2cQ5HIs9LgEk1DTnM+jXLkOVRWE0jXBE39SkFY997GIC8sUEun95CKlDVNJEMh0dLd1WjDaoBD7RU8AGYwB7rlMqeiwctFSKskFDTFDSnLTRGMgEXT07uS4WH0FQd70jbbfGSOb/904WbP/dmP9arhqJLjNye3pb4iRRLbJU+D0U0omwPF9JoqTC8KqKwAxOqmo4BYvxwYSK63aho45CC+Q3HTS5VeI1XGmEGysB+pKkCezJ8tPg80wyT19SBi2g8Da39Sqsap4aerJqetjrwNruJGDiPy1UaaY5nJ5Dciy6i9K4AuQ5mdo9ShlbGh7BiXtlfJfYIUply6uWgqolsqAB4oyud7XInbVdw+ukw+WV6bI+JGUVsreaj0mcdSF7uLA45kPUKwSds0cotIkHQnSlPHOBAY8iLaipiMhsALiHmp+KYseKHG0rucFOzjGRNuyd7tyCKnceL7OxTmQXMINu+JJ/H3Fp6v2m3xvthHN9nWA0cWKEWJU0kozUIw2lGG217+9i9KoeynD7QYzBQVdTJTxSsf4otcVzC5D1KpocBqcUaWSB22vrxFZUGB1OG1IStwpbW1GTpXFj6WGNNQO7J1mTI05kKKOMa38cfaBE7XAXtvH6lIlFoS4YRMA/4Lk1R92xfhRR3id13/JMYfMck5vI9xE9z3MvQjDU89z2LHDY4IaWolqHcSyEQERTs1c3CKMImEGbQvEoxE1hN1KJ7Y5Hllb4VWpFkgahstzXITqmF9VElIbtbxTDk4kARyMWb2q+CWyymxB5KTR7SLa9qz0wtDITZvbl/UpUtZ7PPYTXEDqFWVHtFRK7xsOb9I9ynwP5DUklw5XOQoQzIsm6kUNK8j87VNgpQjK8tSbxZbUhFlhVUdHwj1EsxJi+JaXHMNj7UQ+30cbRVgNbPB03F6ljxJtzPnafQrns5jUtHVCWTEcfUBeNvJarxRL/ZQVlLJSzcCoZ4CFrtyjyidORA72/S69X7QdnYu12EFWUfB4sQXjradv7+a8nnhkp3JpGt+pZNUUn+x1qgJKfhyNaIXExeoreSittYkmkbhEDtz3c12GO489LfUoLLbs3RvNXgzU/tE8r2QDnbkd211a9q6GowWvno604yrIntfhncLF4t3mq8C4NTT8CSzyk6bS+pSqnFDrhIa94zOIMtu0pPiu73+Ja8UZPl2jPSwvGf+pC3u6k68j+4rdrJptwlyAVFFD8e54xZnuWmwml9njJ3a2V+d3cs9hckQ1AvK7gYPc1yvqnGoyEmOWMB77VLVlWO1dcMI5akSrDqmLl1KrmrDmlJ2fbnolxjtzdmuToZaDJdo7sXiT0UwDboyqYylmLIG3dSnnI0LcNupRQ9iWU3l0qZFD+CMh5CPdcqOXEHpWF7AIi27mUsq6SoHe+30+FTVDssZaiMR/DZQ5aq4srbfiTTSB7knmbPLqH5JE+ThSGQi2oiu6jyN0BSMXl/BJ5GFrXVgOjUPcn2mfIisuFm3KsqK4I7Wza/4lH9seS5ndTRZo6OsjqhyB7S9JKUAsVz3LMjUNS7zZiLuUiDtAYgLPYQ/pSaKTL58h7nJNHM48gcvpUIMapprs3cS7vEnhrqaQf27DcpaNYNE+jj/GG8HLxWqYdOA3SPGw/ET8lWtikVKBPpKQt4H5/Us7jHaKeuMmAmAPEIuud4XM9KHVrGjVBwpuT3fSnTjjp49+Y58iWIosSkoZL43f8AN3rW0eMRYtQEEUjcfviJ935VlLC0dEeqjNAlNRkWsrknYRpyuZpC/gqathPDyzcH5sL2v5qZTFdHe3T81MouHgrHm3XJIkKAbfxHK3mufgE3OQviUCpxIIegGL4iTFLigVR5G9po1nFbDWbHN6FkZRCWeci5szJ2J1GOYOWtyGOZibU1GzOnSDJJDEL83QmMeaZcm7z/ACpqeqCGIjdnt8KuDm2YZVjh9kiMgkksz3eFV0H4OL1rO+7Tu6lUVNVLMRGBOJZ6CLp3C6hyrjOV7iJrXIl26cHjzzqbUSyIrcWLXnD0kpJTai2bKlr6xhrbwyLJrVHaqkzzzcc/SjQO7Ro5c+EJ8RrX2sKamm9nIs9traqFS1D1T2ZcvEmq+T2iYYo87W6yQkS8ocpHWDoFw56IKm+P8B2t8Tkhmm3ZAbiPeQqPIV3ft9StHK5Er2hh5dIoCkudQbuomd0TltyzToiyVdt5bSTRltyydMcRxHR0RE5aJ0SIyYbtd3Tao7knTJNdTqiCVhlC9dU2ZbR3Op+KkElTFTg9kUe17VNoIWwnDpJjzvJv6lUw0NTXVYwRwST1kr32i25AFphcdJVcwmGqM7bcsgs/xX2R2GwcMB7K4dT2WSlGMp3dWbr51+zLsjV452swumq2OIyzlMStuAAX0nj3aKj7Oy08dbO0RzvbHELXF9XuZdMPBnXJat+G5Mzc/wClKKZo5M3Ai+l1HCaQhFwdjAmuYh6SSgmCasOB9pg2orbwKi09ois1N7vknPaItr33KIdK8fddb4k0V4vytRbM3AnPUAVvht3ITrgEe+35KtkquHppcoZ1mmvlqnQrLscQa3NkbYh4un9yzPtDW5ZuPkOaa9qO7Mn/AKkUVsagsUCy9ze5V1RilzEzu5/U6pzqN2p3EmXqGtJ3N00jNsspcSktyt6femZcQ3Z/5VXHM1hPe6DjfG/Sq1Mmyb7ZroboJq44y8V3wqAUwf8AEQvNGTftHEfmqMyQWJP3se5MlizjdmBCPyS4MRanI+73owpYMhyqJRF/S6dhTDhxph5tcKs6bEmmaxoj/MqwaEM//u6jb6bVOipYo5rPaZiLuUuikmWUcltzu1jM11xKFSfaN2YjkGNsUiCctGuBxEn+pSKMgjqMnCchZ+oW22rwD7Z+zp9je1nFgYywitHixjl0F4m/ismdmNcmI7Q0tLHiVe9FUuFPNPL+GTXFEV3SRKmgowwmUYal2ECNiaqFn/Dz9XuQTVXstYUkbvwJud3hdWlFNBWQFA8sfFhC5xk6TD/2qTWRrwqJ6imilrJXlKeO271ZbRdYvtfhd1soM4yhzL1CptNj2ISU0GFVVXJUQU4OeHDpa4uVxMRfDutU6WNsQox1YsuYqGrJXB5qYhaGT7u/4UD32i/iV5i+C2nnDt/8vJUc34cpBnda9ty5WpI3UtgdyXEe4skK6JPkgqjvT1Lvf+5CWZc104zHwPaPuQSIi3XMkJdKBvl1IvpZAIO5Ii7m6kYU8kjaBtHxJyOhlmtZh6vUgtPUbAnHvT45WcrvNPnhfBt4kg87XFSraOEBsZjPLVRqVsQLmt5XLvEG7UEE03ElJ+lAcxk293WdGuwdzD3IBJiLv9ybKTUU5TC8h8rskyovZkoiut+lNa88rhRuJ7tlv7kwwv5OoR0STCu3bc9EnJyLl1JcMxDPIiQkL8mVXEipHO/1JPl6V0Yz9Dklw9ueTiixCtJJhXLbkcMbkYt4Ux0K00d1oW5Nd6hT5xuNuTJoI7jtfO4ntWdm1UNd/SjAWJsn6lOrsL9lAZY87C2/JQLd2oqU1LwOUXD5AiLjdmyXd0o3yLv7vCit25ZpkDTbe7an6EeJWRM3rZNW9zo4JjpZgkDK4HuZA0uSymxyt45R8Rh3W9Apl8WqZJRZ3a4nt5KDLIck5SaXO923wpXGJi+m17kE0iYWLVIkQGY6beXSkWIVEdQQO7enkoskjzSHK4Wk73bUpZHkmKR+bvqgEkTJMQnjkIDtuba+ihiT3jltSmLjSEeg3IG2vzu1QVqX9DiUlORBKF490qcru0EnCOOk2+ucur8qdwz2bEsNqmztrAjcnHK3NZu4+EUbHtd7nFJNh265CKR8yPNyLquJ+pTKOoa78U7ohtvIeplCtKMBfW19txNtToFF7FUX7ZXssEfF6kwcEy0xXtJ7VRhQUcZ09KG24n3yfUqJ8+5ISCws8yLutfpQBJt0b5oJ+PER+OokpzEwNwIeVqdmqJJgKWRjMyf9p4VF8XNdORycW0jEtr/9yCkTIKc65hCJwAgZSg7N1kml4DcoGHTT0sucTMWfqZW4YtW2i+0MvCLKJOjfHC1yR/8AZeeMvx5Yw8teaOowuD2yq4eVhh+COfSSckrKmYMpGAt1zEk1RIR5uEd3qUbm3ZRBhwWWSSx5Buz3aqSGBzx6ZsRC/UL9QqRxj4t1jCXwp8ayTnw2Iku4aLCKnw2oIcsxu+IlGORxImztdntU4sSnLSxlAMWI73ZriWDqRulOIPEfkiGR9zXo+HdowPcpUWHuVuizcoxNseKciKMhjzyTrE5K2pMDeTU2fmrem7OxlqzXedy5MnU44HrYegzZDNU5HdmylRcSwW0Wsp+zYFza0S8Wasoey9PGO8nXBk67Ge1h9Gz5PBjYIZOeW11aUlLJIY55gtRHgcAjkBmpAYPuHV1wZOsT+J7uD0TIvkVVPRxiI7313clNalYrXF2VpDhrR/Enwo2G3NedPPZ9Pg9PUF7kUn3fu7khw/X3LQey+9d9j6rWWffOp+nQf8TOPR2iWiB8o+cREK0r0fuZH7CwgJ5NrtT/ACaMpelxfxMl7Vadns5W+olIikaTNmZaMaFrc8gJC+Ghlm4N+VD6lSIh6Xkh9lFHC+5vUnmpTICfJ7R5q4+7wHmz3LvsocmZx81DzHVDo2iqCn4gasQ/Sylw0rCAtltZTmp49u8h/cl7PEJZ8Uv4LN5bN101eUMRYXGO9uII/JSAp3LlJ8N1i6cxj/eSWt+lcaulu6z3bR0WTc2VDHih/EAqWXMhaS3xdCh1o00LO37eXvWgwrGApameSeNzE6U4WEmu18LqmrMDeyCWnkaXinbb4hJb4ZK/ecHWQm/+tA4Pw5CLNrgIbX+EvCqqrw8yl4nEszfpJtrq1+5cQwmY2k2C52mPqyXKunlkcrna0d3NbxkoT4ZwvFKeL3Q5KTgyiFnVno5D4hQ+wyjGTR5iLq5ipTktyC76VMipzLRozuWuTqNPBjh6HucyMzT0dZTmTM7iL8xJkfDr9r53fuWmen0F7D/glw4/jH9y5n1V80d0fTUlrsY2ahq5jJ3Ymze7btT8f3hHazykOTarV+ztzyuS9nDmwXZ+5X+XflAvSnF7RmfNw7uW34UgyzyQOVujbkuIwjb1Ev2s/kodEX/KjuYR5/mSYbQyycvNRaiTUnZnFKwHJcu57k1daXp+JRSqG733Jo6huTKXIqmT+MNvemjm7tRuUUJH7/EkcziZaup2HRLebyXHJ1GGQuepJCV1qewUT4yuEUXE7+lMB0otbdE7E0OOVxZrlzZ6oPDkldb3osEgiK0s/wCC6JPzyuQMTImJu7MUWWOiXVmzLvTzZR3Lbz70fE0LNkWTXIRlaQ5ttTDl70RTWj6iy016UwUiiyh1s7S/i6cOSPggwZ399ybqYXp2B33CbXKPFJdsfIc38SLFsTIZnEtAvt3Op8lVRlTZOzHn4ctyrphkpaTJwsLXMvUKgcTy3E/qU2LyKbPjbM7e6507DUR8n6u9CELFCRyHb5D1Eo9wc2e0ulhQnRRImqm3ACZ2E3N/pHqTRkBc2/SujI+rRgw6W/Eq+Q6JUUdPSxFxZGvPkINcQpmGRytyG0fiTUQjmpARtIWVr2orUodCS4cn3J/htbvz+lNwxtGPpb+aRzOVzBuJvUmQMyi1+nV8K6MjiOWa5vG6/d52oRJhu0YiWbAdCocSF3bapQUrYhMLBLtyuO7wv8KgFttb3o4ZnpzzZmEk7A2+FYXR0dMTgDHP3EuY9YIDJFJbPtFwj8Q/EKpJMaP2biG/CifkI9Rl8KqJsSnqJc3N47t1uf8AmVbpCUWy8ip5R3s1xd+3knYyuLV2UUJI+CzubiJNd1ppsQjhtyZy/epbN/iWRj+ZRJfxHybwv0inaXEIqgd4WlmrI6NoTGSRxEMrtqsdmeqKqSN8hfMfSTdKrpM888nIlocSo46jWNmDyIVEPgYfEDGDHKT9ROgydg0eBsQDJLJb4rRQVeGyFMPswGQ5eJXUUd1Pm+zTwumqKTiUeZvuZQPUjkIYfQhG8kd7tcZZclSTVQxy/hhFLn6WV1WYgwsUYN366KDTjBR14zytdGPIfeigsXEjo7/wGinsHLXxeJco8Sg/Feoge4o3sIZPEoNfWSV1TLObsRG921Q3zz9yGETVU9ZT4pQU9JTRuM8XhJulvUnzwfh4eMrymNQElhRcPYQZcxLzu7lkoqqWlInjkMPpdanC5KsoAeonOUn3MJP3Jp2U/BW4piDU90TPv6XIXVXPIFRV3xxtTxvb+HncLLVVVLBJMTvAw+eirq6lpo4SPhMJ93vTaJTSKE5PB1fSiAmESz/SrXDxfBZRnDhlVNua5rhBXdJ2+OG56jDKCqJ31nKFhJ3/AHIS/ZL/ANGKubO/LcPpVhDUBDUBO8YSj1OJP1fmW5p+13ZvEnyr8E4BHo5RMxDn9Kkf7J9lMUYXo8QjAn/8y3+l1Pb2+xLJq/BnA7RYXwyZsPtEtz3OKtuxGNR13bnD3o6dqe1iFpBHd0us/wDaB2PfsbUUbBUDOFVG5hYd2iZ+zjtRT9k+2GHYrWxSVFPAb8QIuq12JtuaweOjoUr5RvMS7I+yxcWLiz2uRfgHYSy89ZQUsxBPBiIy56jJJavScA7WYJ2qp6iniqDp5b3MBne0svD7lg+22G08dlWckgT5kDiXST5+paJL6Itr5FLUVWF1UP4UVUE5bXEzuFQRIIXyhkfXwmq46hhPMHtJRZJHkIfStb4M65NG0jyAbubCIpn2hhAnfcXS3xKpeocoss32o4ZnG55HclmVZJOoOTXpTcxHz6fiQNUBYWbXXJRVAEeWT2ZdKCiHJJcZO5XLjbXzZdlyvy/iSALyE2ZmIep7lD4AlQSezkbO+8X0t3XK2YuIAyt0s2tqz4Zc83zVlhtU4mUfhLxIQMkNGxGUWd8hbgQSlJRzAedxg2tr82UniND+FTPdKPMi8SGpjAeHL+1Mn1Vkmo7N4wFPMBm/+4TO3ED0l6lI+0LA4JHGppt8Ut1hcO2z4SLvWFp8Ukw85QAGOI+Qr1X7K5qn7RsDxHs/URsQ4dA9VAUUFxOWY3PKba5CobspRPIJ76iY3YA522g21DxnsyZrbdq0WPdnanA6uV3awwdyY43uEm9QkqSAacSzkczte7hZc1BXkUVUeY3uxD02kyfpY6iGH2wAuihe17vejr6GjhEJ6abiwHzHxRl5ErfBKOTFIBp4Inltyzt3CT+a1SshvUzdQTE+bZEL7kNuotl8TfJa2bsrUwzZHBaPTubayam7K1FHNYfCnua1uEdyejI7qMrUeFuq3xJp+9XGP4aeGnFHJHwjyutLqVPbdyUeDRPYkU0byCLs2Q9O5SeCdgv/AJUWFR8QLG3a7lo3rGjoYqeWJiMAMBEQYdj/ABedypJ1YOZUwCEMOQO5F36IODc5Hn1IxzjEuJ+zFMcS7fn1Pos6kNOxnEh4bRb+9S99ncShYnGcfCd26t25lfNVR1lJFA1PTU+bNnKLPcnQNogBIYiOWaRk+10MsbiWj3Jg6jaLt1dLrN8FWEdQwllk/wDBRZaw5BycHH6kimMrXbzSqJH2/wAxRwwGnFhHnc6QSP5IgJyblcXqRFlGA2dSoBuQXtzcntTJ55ZMz2p4pHkf4RRXMWjbUARx2upuHUtx8aR8hZ9BLxJ+lw+78SVmHxWpuurHIuGDtaPUQoFb+gKuseSQmZ2s77VF0L4WQluJKUXEc26UUMT2+9FGUglfG7gQ+IXtSjF5LnZ2HJrvqUjiRRwg4G5ELtmBMpkA6GNVcko8SQ5dR+p1ZDVSR0wMTfhdVqZoMLlGOWsOBiiDdu2i2agYjiD1BmzE27nao0TNVkkkBV1nEMgDaP8AiovFJDbcPLpQ63K+PBG8ieGMSxhk+8vUXUrim7VUXsAU1RhQSy8Ri44SOBWeJlnIh/FHJriz6SWr7PYbh8Zy4jioREI3HHTZ7Sdu4hbuWUscGdWPPl+mVcWMNRzG4UnHlB72GXcIt8XmoFRXS1REcj3ET3Wi21vpUrHsY+9MRllCKKnE3ucIAtAfcI+ShCPDivPbd0CrUUjKc3YLzPC2jbj/AKUEGRTDxOkn1QuOueaHxarSzMdEeCZMzsVr9XmkJWvm25cYtM10YzkfIAIy+FkEEz2xxDIMrSbW1rUNNVcGOWPZa9uZZburwqIY8MiZ2cSH1IXJu5TqOx+SYSfTp9KU5cOUhbcmBku6nU1qejIh/FO7vU0TZFGMyDNmuSGNyMfFmph0tMJaTva/pdRwJ6eSXgZGI7biVBY1baeT+dtqHRhzZShrJBcXyiuZ+nJReGeRctdyCRGLjzbaXiU/B6PjS8Y9wBy06iUWlhkmOzXhd6tPaHsGBjtBm1IfCKABxbEgkMYw/FAH1HPaTprDMerMJrhraeRwldrLy3aeWqgVhRFOXABxAfUmRLuQiqNqPbB6irKp9rlgqCbqj2F/JaGl7VTlUDUhK1bLA7caSpO7PPuudeVMW5O0lUdKd4Z7f/1I5F/o9uxX7QK+swulqcHxmppcODZUU3GtKLIv5MoVB9qU+G43S1j4wfCeYRmIZyM7fEvNsBxSn+9TkrfwuKwix5bA+oe9aiGuwOnf8PFaQd9ziVK//arXLsnxE3U32tdpBxQoaLtBJLSmZlDLKxFkDdNw2q7wD7SO082N0H3hihHSk7CYizWlmP8A7kxiP2qdl4Qi4dfDUHtI+EFu1ZmXtBDi1fUVdFkcRTEcenMFvSUvJmpTceT248WkEzvc7ie3cyYPEOIOTu4/UyzlB2upsYmII4pAlAGvIlYhWMVuTEQrqo422Wj1DjblI2vuQ+2Hyzu+JVpVVur9Je9C9V1aPd6hRRO5YniHDHPPqTD4taWXhy6slCOTiBlqm7T5M1w9+qqiXInFi3To/wDpQliBl3blAONxtY3Yf3p+mmhpZQkkzmt8HhRRFtkqSqljbUHudMHXSDq7AP77lDmkeYyNybV7vkmt1vNk6HZYe3S5lq1uSEcQnFuYEoOpFzXGJtzO+4fUnqGxNfEp+bOxZeJTA7QVEJhsEh+SpLo8+tIeH67k9Se4zW4b2u/3gWOJufUTp3tPhOH/AGjYd924pHbATsQSxbSAvUJLHxyAJ53cvSrzC6iWRhZ5HGIfSyycDox5mfPtNH2cw3HqyiqMIrqjDgN4DIpPxgyfr/8ARR+0EPZyhxCeCgpJpYHj/DlKa4/n/wCi9H+1/sO1QJdoMKje4WYa2mHxfGvFcQroKgdHYJQ8OSwfB2pqXKOwTRyUx4fWPwBFr4JCa6w/T8iTuA9ojw8uDUvaAbXEm3Gq+WogkprzduP3Wq6wTD8MxoyqMTq6gJwf8QY2Edvh+ah/6K8mnmoafFKbjU5tKBciHwv/ANVkMT7OsR8JrIjZ+rLqW0oK7A8DreHQPNKE/wC3GU2IX/6KRjWFhIAywPfEe4C/5IqzJXBnlv8As/WkP7ByHpuFEHZmtsvMBH6nWvPKMSvd9vMR6lkqzHq2a8GkeCLpsHwrKSSNU2zsXZ0+ckoCrSpqooacYpDExBrdz7iWX4xk2puRfEkW4dVndGpc8bDB1YGIvkhmxSKGMOHAPuLLmqfpdOzScZhHK23lakBKqMWkm0yYfDaKaHEpx8biolty74UAHLVSTETyG5l8SEJHEs26lxhYiyzXbXjkyNtqCo/IdLMiE+m5TIYeNARu7kIsp8PZ+rqIQMIPwja5iJ+5WNN2XqY4ijN493vXFPLGJ7GLpMkn4MuQ7xdaHCsNeSEjytufQslNi7GtnmZ7xb+7FWlPhp09OMbv/SuPN1MGqget0vp8lPbIiBUxhDFlLld3Wt1J/B+xstQd45jn1DIykVNGBTUAa3STWvcvS8Ho3Fhay8G5GvJ6nq5YMdo+i6D0zH1efWfhGDPsacOmTELe5c/2PO3Noh/QvVXp3INI22+5D7K9vQwt6V4q9VyH1kv6f6VHkr9kZY2/ZNb9CqKns7JxC/AtyXstX+HEexit5rPSFFebmzDp4vEvQ6f1DJM8HrPSOmhwmebf7PnYR8IB08SgjhZi+YR7RXoeIyRQ0c+cVhZWsPkqEYWjDVrtF62PqpSXJ89n9OxwdRMz7DJlnl0pewv5OX7lfmUYjpG1vdcmrrbbAYS7y81v3mcn4iUi07N4a+LV8EEkdxuB5xkPPRY2pw0I55WycRE3G1ejdmO2wdn+0+F4rLRtUeyAQHF69HEf8yy2IC+dRWHHZGZkVpdWpLLDOakzp6vFjeJJeUZ06MM+T2pPSsLDZn/BSmmuub0v5JzUm0DxLu3aPFWJPwQGp2juzdrn9TIfZWsJ2a630sphk3No7hT0MZ1EPs8UF85mPf0/UjZldgpXHdptZKxT6ynjp3syula4TEekVFYY8uR/xW1nN2xoY3IfhQsLFcnxGPycf3qbidO0OGYSYQMPEc7zF9z6+JK+QeNpWyrtbkzq7hws6js9xXiYSiMijkEev1KpYQLTPvWtwiRxMqOWQIgCN5QM+kC8X6lE214N8WNSfJkLrS2u4kXiHvXCj259Kn19HHR1n4ZjJEe8Pk6jGIXZvkrsz7ZaYVg512Dym5XjfdaO4hy8XyVCcbiZAbWky0WEYt9z1FLPFkXCZ7x8Ji/UxflTONU9NVSe00h7C5j5KFJ37jSWNNcFFbd3K37OUITBVTztdTxR2mq54WHxXZq4oJgHCzpmyEpZLjL3K5SMlj5KnEaE6OpKO66ImuAvUyYjpzmMQZubq7ONpIygnka1nuj93/opWE4bFGxSSZaqHlpF48G8xiKhaGMWzD6kRU4ebflUqWniuyb/ADIfZ48lxbnsrEl7UMjTgPcnRhDPutTvBa0eRITjtbPJQ5mqxpCaMM7myt+aIha7Jme70q+7N9mXxitigkqBpSO7blu0G7pWui+zPDKOUjkq5pzu2Fltb6lx5eqx4XTPW6boMmdXBHmz4fUFveOQRf3IRw9yMc2IfqZenvhb1Ulj7suX0oxwcOGQWgQri/uKR70P6enP3GGp8Pp6cRa9j+JOxxxiXqF1pT7Lx3m7OYiX92PSl/s6wgNkjh/Us31UZfZtD0fLB60QKKGnkHR3Y1d0eH8Tk+35LtBhsFLIDyNfl7lewjTWZsbDr0ry82bng9zpPT3D5jVNQxDz2l8k+dLHfo9wiuXRavxGRRkBH+GdxLz25S5Pp8bhFaJAxR2no38k+FOZeSCMnI977vUpfEjG187lDbN4yiKKn6WdlJCjeTVgddgmh87bVKCS4cgzuXHOUjqU4DLYe5c2dd+7z8rRWnHHqaGnB5KeQjAGHlt5Kp9ujrKcpXzGUchYcu5YqeQO/iTqRXRYbJJKIMbDc9txKVX4LJS00WU4zxdRWNdY6QYhTjcMrOQ/C63fZ7HOyuEmEbcWU6sBaQDe8Hz+FZzy5Ic0c2XqccfizziDDZZv2cZyfSyckwuWE+HJGQH8TLb9q+01PguPHT4bRUoU7sJPaG5BH24oPZiepyCfP+7juG1T3cr5otdRCrZiPYbnyYHuQnQjH1xuJd9zLQYp9oUY1FQ9JmQbOCRRsOXqVXXduJ8SlJ5DYRz0AWErV0x70voy/Nw3VkFoQjIbWuFTwwGSbCSr4G4oBIQSALbh+JR/viIufe3oZW2FdrIsPE47LQlt3RsIklJ5F4Rq80GuJGfEWtJtUJRgLd6tMXqKOSUJ4nbfd07VXyVkA8si/etouT+ilkhXklYLh8WIV3AldwFwcmIW6SUaqpZaGoKKZmEh1uHvSjxAIZROMnCRuRZqdX9oKSupAaSP/eBfWS3cl778BvH/ACIBTGXW7H4tyDjXWs7CX7kzLiFOPqEs0y+IR3c9y0UJEPNiX2TQmtHJrB+lkBSPzZ7S+FQfvIC1c2K1O0+IU4y/j7gyLp6rvCr7cifyMP7JQ1BjykMfF1JS1Tlpe9pMoUeIQDCYEAEZW5F6UBV0ffkXl8KO3Ih9TiJvtBWZcTaPK5L2xyHVrhyVd7ZHm2rES57YA6X7VfbM/wAqC+z5uKR7S3pqWZh5O9yYeoewctpJh5H8/mv3Js/jqiYFcUd2rkSa9skJssur3pjXb6VwC6nd22qXIdB3ONyWmbZpoS6udyJy/UpKDcrQJs+pBaOSbu3JXbsmQTQ+0hlrm/O1OxE4pqEfPcpEW3Vm6lpYpD4Ziwo9NqZHaSkAQCJc7i5IQIEi/Umn6v8AMiItCfpyb+KYuuHPPamA71c0n2pgZAHvXSqNcmfaoAkDuAsn3IHmciJnyu6dqE5gGIQ1Es9UwUzXZf0osUh3iXPo7D9ScijlkbOMHIR8XhUMhbnnu70Vx2ZNI9r+HNSFE6omYqaKNjcpcrju6W9ybp+ATZ1Bva7+DqTBVDEWVndkydAqcYhkkzIs+kelHgYqyqCQLKcJBiHxFuUMY3t5fmTp1Echk7Bwh/4YumRkcdGQAQ7nyz3IgoZJrnjC4W8XSKeoaqnhkvnp3lHu1TtZih1kvDjdoou4RRSKtjEUMUbZyvuztcB6lHLdKVjPbnoK7w2sIzJueiXEIRJh2JsTHeHGLDxHy+EUuMAuNgWilT0ckxa7RfxGpjQxUrXt4fESaECMbkGZnbalawho9qRTXFlGDkRKPIJx9bOJ/ErALiPJd8+lc05u/wAk3aRDo/5VIqaN6Void7hka4CzUMdDTRvutZPw05TCWezy96bjqmz27fC6n0ORELNOwkPIfNYSk0apbEWtpZCOHZIJcPxf5h9ycGN6enMDYSOz9n4nF09U4p7VJlk1tgi153E30qLVk8wDtfih4h8TLWlJEXRFmmeZgZ3tsbJBDIcYF6UjFx62RQiZELB1ZqLNPkPWyxlmTW6Ztcr6ixQ5IhjMLhyt59KqwheNyeQ7y+JSY5GjtyWTy88G3a1Vlj389qF4wmcr2YvJRgqNuT/uRGXEHTMdPCtYsyojVtdLSiMcfS+3cybp5pxDIpLR9IoSj4L78yLPqzTE03EfbmK6DFuguNw5CdnEiJx7lYwyUhUlR7X4bSC3q/Ks/KNpKxpsPkqg4k7G0GWl3egkgEJzOWTJBbdrttV8dPEVrRRtFpraSrKulEuWd36UqCyAe7TwkuNIY8ncR+F114/1Jot3iU6GiZJbEKkf78y/eh9uMrnkczLu1Uf96HQR61NSG2h95nk0vtH4l0JJBtbO4enb1KO/yRMT56bUBcSWFY0ZZkziXTb8PknGkCQSf+7FtS/0ioBSGXPclLI8g5szAPpHkqsKJEkntQ78xy6PSzeSaL930pU0MlQZBGzmeXSKeehqe6nk/gopsCMBWvnnaXqXpf2dU8/aahqgxGT2yjAxDhShcT/m7l53921H/Ak/grLAccxDs7MT008kEuY5RE1wH9TIrUfEi/8AtC7H0XZuKKWgOXhyyW8I3uy+klhy5rZdpO2j9psOKnr6MQrGe5p4i2/pWOtbmm+RRQvl4Vxy780do2oLd2QshirkRdOd3NdiK3XPqROTWZZNz6vElFI8Z7GYiyt3ClQxDCxGPzSqxYXJga0fShAt2R5ikZOJZ5uQ5W3KaLGgyu1LanQJhYXHMSzXGhORisa61LuyzuQBcxTSTMBxsFxdZ5oTrIKMSBmcydtSLzVXFUHDGQAmiIi59SpsloOWZpDJ3b9Kk0GKVeFylPR1MlLLkQ3QG4lk/UKhXfJc0HksijRx9qiqqYqesZjYgsaUR3CoFTRhwQkpzv032qtuT9JxqiYIonPiyvY1vi+FACikaM8zjvHLpWy+zntF9xjiTymxQBBxQAvE7LEzwnTyHFKDhKD2mJbciU/BO0lb2f8AbfYpAD2ynOkn4kYnnG/U2vL5pp6slrZHpWCdvjxoayMKemCKKDi2ySWERXW2jmqzDu2EFRXhEEYRZtvkk+rkvNh23I45CE9HtL5rbusjto0HbvEPvLGeJmJlYw3Cs5rcjmk4h5m73E65a5dx+5ZN2UlqX/ZKupIZpYJ2slmdhjnJ7Rj9Vy1rQ09cxvSShVcJrpCFuXxLzmOlktF7H96k+0HSiThOZG/O17VqpUjN40yzxqqCYiiiYeED7i8yVjgmCsUMVRUAwkf7MfSHmsidUZW5vtHlqnTxSoLL8SQsmtbf4fSp25srXii+7c0vstXBA3UDWjb5dyUE0ENjcVrmFsyHuWdqah5j1Mj/APxHShqHzyZrslm3bKUS7qqyAreATuQ55kSqTzFxsRBzy6f3p9hDbkDJVsPwK24hfyTdu0nUq5h0Zk0Zee5Pt8EbjRZR2sPV1JATyOTk3SnGyK58ty6ItdnltJQanLbg0C5PRxtSmJu4Snlp6RUSWQ2IrH6V3jOTDnlcigHamoOYSZ3a30io7CHN9yHiXETO9yFybNtWH1CqA65WmReFKUuJ9SaOTUtNqTCZCLM1uTIsBxpuGBBZufkXpXYSCnEZG/Flz/ZZclLw3A6quApeERRNuc+kf1J+vro6eIY4Io4vhjbd9REpFZXVddUVAs0slojt4Y9yi2uL5O6JyuPP1JNyVIYL9KTDtSU6AaejYZJd55aAL9P1IAv+y/ZuCayrxOcKOj3Ddnuf8vNQO0GKQyTnHTRDAHQIh6WVXU4hLVaO9oekVHHdz6vUpodhxC0jk59LcyQSSPMeqI5GILG6f8ybcfc6oQRe9COchCzNdc6XhzVnQUvBEZ5AcjfoC3+pAEjD8JgKYIpaiwyLXS4vyrfYZi0vYelKeiljOqNmsGeO7kmOxfY+rxAL4qQxqizLewh+W51V9phqyryppAkilhuF4pN1qtKiLIHaXGJe1GIy1uK8IqqTmUAWCsrU0/DLIMiF+RKTNNJ7QVjPs27VGqc7B0cB7rkSYWNakWTNuJOWgMHx5+pHRxyXXxR3kPu5J08LrZNfZ5C/csh7IhmVp/hv8iSjF5L99umb6qSeH1bP/wDbny8LKLLCcJ2SA4eLcgQgJx10LTxI6eOSY+GG4nFAwuR5NuVvQUvs4cTndtH3ugApYwpQGCLMiy3l8SgVMnDIomf6y81KrKh4Qzv3PcLf6iUbDsNnxIz4UbnYFzoAiH8mQ2qyPA60hFwo5BEW1ImtUUaOokbSmlLLbcIOjUqyPck5btERxnHqcbj9QrYYRinY8aOJq/C5yqBC0zGQiEn9SKE2ZAKg4xNmO29rX+SOKnOoizjZyt56L0C3snYMsGGHFnua8yK78qYqSo8SgOSJmoCGQSCKMPD07iWlEbmD4b8EpPCz2rc9lMUpqXCwaWos8NqGbsrgxTyu+IPEJtoJdQGouI0NAM3+4VMJBGDGcRvbdl1MKVNMNr4PSOz2LBWVdk85HKDfh3PtWjh/BEsje53ufVeZYPjUZYvS1tO7cLiMLxj0+Vq9S9qhvLIIzH1Cy9PC90cGZUw4ie4Sc7fhzT4k2esiaaugHua35J8K6Cz9nf8ADktzAFibv/xUikGSY7I77e8vT9Sj0+IRRyCbwBII8hJrhV9R4tLkYRRRCBtaYxs1pMkhJlbW1ADWSgDgQjtvyuuUUpAFvV+5WE+HlJ+wjYP/AC81WmMsZZHFalwxiGQL+bDb4sk/7RANzmZSkXLh+pNCTDdeF2my19v5kwUZyEXQKqgHTqvMbfFzQFWXXZ+JNHmPPwoXH3NagyC9qYbtNxLrVFxaM6Z8X/alc46PmJIAnwzP5uNqsoKq22+RxHL3rPDJJnzRhWPGZO+5DjZSepads8WqKPAJXoKeprL9skdM9pZfF7l83V3slZWG0sT0Vx52elfR9Jiz2i7GwmXhFR8Sw3BO0DC2I4XT1RC/7TK02/MywlibOrHmpHjNNiGER4AVFDhtD7R//sCzKX/MsZIT73Z7yfmQuvasV+xnA6ws6KpmoLvAW8UGCfYzh0M0keIVfHpzC1pItpgfhf8A9qyeJm/ehR4jTxtMeRm4/vW57JY5iEJBRyQSVlOTWsIt/O5UPa7sjVdkcVlpqhros/wZfDIHhIVc/Z726bBZPYMQBpqCV+rxRF6ljFU6ZpL3Ky+r6OMpQGcHiGXaE/gIvQXvWN7QdmzEzkAN3w+Jek4rjFJhtPPA4NiNHOO+mzF+K3n7n96w2CdpI6iY6SfMgz/BM3uLL0l5/UnkS8Ci35MQEO0nfaTeFW2C9n3xiUGacBve23PctJjXZ2CaYqgGt2PeABz9KyMl+D1n4UrETeIe8VzVT5NVPZGtxjsfT1FKMWHQPT4tSNbJTE93tI+Y/H6mWGOM4zIDBxMdrj5L0g/a4YaKSp2PPC00coPd/UmO0uH4fj1DWYhLWQUeLU8YmY52jVNtG4fj9XmtJRXkE2ZLCafCZMPr5cQq5IKgAEaeCILilPPxd2QqAfs3MGkL6ntTUsnE10HJWOB4tFhPtRSUcNaU0JRNxf7rPvH3rA1IQyAJbKe76iIk8PtBahSWj3WguU1ZVyTBHT53m9rDG1xEXpT01PiUM08U5yAcJ2GJnbkSCAjmxPgixHIIDyEjtVt2VxpsJxAvb5Wlo5GtPfcTe9lSPhZFrJUxerruJNNS04251N30ssp4oTVM7cXU5cM1NM9ELthgkco5TyyjnbtC1bQMHjqIQlYwOA2EmIn8K8KH2AW5Sn/Sr2h7dVeF0A01PnYPRxHutFeL1HpzaXZfJ9N0nrerfeXB6DWR+w9qcECc2AOMW74bV6Zg9RhmJY1DhlFWWFUHaHF2j+p18x1/a7EcUanaonuGE749OklPi+0DEZJ76t2qBYCFh6bVw9T6RkzQXPg7+n9fx4ck5QXk+ppcLenoYqk6unMDNwYhkEtzKDNVUlmlTGRdLD5r50D7RKuYCAPwC6t0j6/Cmg7eV9DUjnbPYYlz6tc15C9By/bPX/8AyqLfg9cx3GsGH2yKfGKeKqiYheIme7P0rKyTH7PfSM5yyM4x3Pz2rzbtJjD49i9VihgERVEl3CzuyVlhvaaKOAWld7gC1t/+Ve9i9O7EVR4uX1pZ8jX0XkOJVfs1FBObn7QB5kXudBjck1PhR1EUlsgWltfkyzVT2gDgUYRvadO7k13vT8OPU9VhWJQSG0Upxjw7muz16R8l2/jO00jjl10ZpxsmYNik9dRkcr7me27zVrS0Z1DX3sADteQn2rJYHWS0tJOYQNOMW+0n2j9Si4lj1XiQ2SSuIDyiHaLLZ9NcuDmj16hjV+TczYtR4bHUQRwSS14uItOfSHq2qhxLEqjFJPaKmRjlytuyt2rNU1dJCZZ5mL+p1KPEgK1src1osGjMH1vd8lnbw4+JI4AHqUvAI3xzFIqSPO0syuFri0ZZyuvIOtyjHkKs+yfaaXsjVFX0R21vDOICy5CY5F/Sqljbg9fJOPPCORbeDZ432RfszWcCqnsMGGWQM2LRxz6mVNiGLNIHslGLxjmQnUi/7YH+FZnE8eqcWK+eRyL4X2pijxIqfYbOYKMWBpe/ya9R1im2sapFw8LDpkotWTU4g7swlI+gqR94UwxlM8l4jyDLqJUctcdRV8eQ3uz/AErdQs83vaFrwW9mGR/O1O4liRSUGHU7WXQm+ReLVQCxCnKEcrxlz19Nqj1FQ8kgO20RULG79x1T6iEoUixDMTE2yuErlqKzDzp8OpcUjlGWKqMRe3wE3Uxf4/mWTEtC1uIfSrGgqAGMTq5HClBy259ZfSspJvwdcJqPyJ9RSx4gZ8DbABvZKXK1VdZHAL8ONtg85C701X9prhGKki4UDerqdMQ4lHMxNlaXVuW+PG/Mjz+p6lP2QHYy4ezK4fSnSkYrmF7bvCmerUXUrDsPjK2SonjAB3GPidGSKXJPTZHJ1IH2cBjCQ3ffyFHTSHSkbg12bWqLiVd7RMTh0ttAR8IoKaYhAnNnt9SzUODeWXWfBPKoMhJjy1YRfbuVjRlTlTiDxvczeaovagIs2ZyTrYpw9G2j33KHj2RcMurtl8/DFiZgbVHDwyIWcLlQtiRxheGRiX9KKLHDExeSK4R5rneFnp4+rgacCgEhD2eMrnbqdSxqKehrhqIqS0RNj4ZP0+pZb/aqMW0p3EmfTXuUuPtNTVQZSBYX6hUdl/Z1/lQ+jT/7SPS9ozxGKNyHMtpvuyWhg7aBihkHs7gZgw2+FyuXnwSRzRcc7hC61aPB5PumqIwjilEGY7ie7/468vqenhJeOT2+h6qcZ+eDf0NLwwG8LCy3J2XPPoVDjfaCccLpammlGApjcHEdyz3+02IC+6tP9K8KHQ5cnvPu5+t4enjGC5N44v3ihtcX5Km7PY09VRyvUz3GJ23F3ipxYtAJan/NcksM4OjuxdfDJBTvyS8vcuaCxNYyixYtFI+zNOlVMTc1OjibrqVL7G5BbuzTYycG52e3NdOZibPp+pR5ZmJ/UtYRObLmcebG5sS9nLLiOJP6VFHtAYkWT3+Vzqox2qMZi9T7VRnWSRnmzv8AxXq4ukU1Z8j1PqeSE9djVTdtKyhDM4xMm9L2pgPtgqYSIHp3t+axdViBkGXi+J1UTzNlm/V3r0cfpuCa96PFy+sdRB+yZ6hL9rT1UWT7C+JyVNUfaBJdm1QRF3WusG0jZLtzcs1vH03p4eEcc/VuoycuZtP/AMwKktXcrfmptH9oEgiNzyCXwrz55G81x6hhfvVv07E/4mC9Tzwd7HqYfaUY6ZyXeokR9vpZubvu968qaqcv/wBaF6o+Vz/xWX9qwfo3frmeq2PTT7WSFq77U23abht+03P715oFU4t1upVPI8xczIvmqfp+OJOP1PJNnozdrJLMmkYRyTR9qpc/2u1Ye0l25xPNll+DjO387qP8jbB2ilK52ldOx45ORZtPcXU6xcVdPCJiB2jK1r2+IUVJiVTh8vEp5HAsrXtbqFJ9FAtddm/yNr/tBUE+fF5elGPaKcnzeVYYMQmG7XaXqZSYsW4bZPTsZZdV7qX0cP0ar1HMv5GyftBJ4pXSHHv/ADHWUpcYp47eLAcv57VIh7VU0eHy0smHRmT/ALOcXtMfq81l+FH9DXX5X8pGmbtA9xNmuf7QHeWunpWLLtBKQ5ezxj8QqPLjFRIWb5F52srXQRMn6nkX2egxdpD9LIxxyQny0tXnJYxL3A30oyxiTm0dv71L9PQ/7rk+2egniktmvV6kD4hPJydlg/8AaCptyvu/ehbGqncOhfvR+AxP1OT+zFXapHI3lcmrhRDuX3h+Q0Hc/qSEtqFDdqoKCufkld8K5cVy6I296sBNnmnQjckDbh77WdGRbskGbH6eH37VIHIQUQJH8PSunMfLLatREl5GyTYybvmmXJy5pFIobAlSZ9eT3EyYIrWLNO3XUN7bi6VDKQy1dSBw8r/iXRJ7c2S0J8/6krXLTJBp9Dpi4hk+e1NdT87RRW7BfUvNEEnDInsYhy6SQIa710pnvB8+61cLq0ZIcxQB3jOXcw/Eh/EICfqFdEXItGSttEnfcSryAOpFozEloI5dRepEZNbsztSDryztJTRNA3Ntze21Iya7MGtHNOxU7lLkwPd6U61K0L5yD0+rwoKI4QnUFmzW/EXSrCGjjhC88iL1F/2pn7wGM9AYiHkoss0lR1v+UVoBNlrm5RvcXTcSi8Qi+LPxIpoRjiiyB8jbqzbcmhz7ulZ2BpsB9mqg4cdkU5PrxH1U2qwsMQg4Z2xShtCT1EsjFMcbiYPaTelbPs9jEGKQ8KpcQqIWu4hdJi3/ADWqmv5EOLl8ShpsHONzkqGf8J7XEf6U5NShI5ZswaaCPSKssXrGrKlnjbYb9ShVVZFShsdzl7x9KhTg+SnGcfJT1tH7KERg9wGxZF6lFGoeMLAdxzJFLWHIJAQNbuyHLkmgyIvTosnTNFwh2ORxfNhtIUjqpJJTP1PqgtPnqnYqUyu0U3qNR2BYuIWr3K3wqljkpjlaQHMn6FAioTtHS4fhUrDR4cpE7vGK5cs7XB14Y6SuSHJo3HXqL4kgJsk7JM0gE2dygnI46NnqsoWdGRxJJE93pToVBiZMoLSbhZ/3XJ3UXF2diXUjz3/okmMZDruLq2prh2t8SXd8SXVduXSvBzSQqUYo5hkqIuKI+HNSquaCqH8K8Ay6PDmoEsjyd6i76c72O0vSrszLLiNDERsb2u9r3bdyqaiY6grjzLyFKaZ6iS53TJjqqj5NEgSJkOhFm/Uit1yZ0g3GLO+0n3JlA9L/APok4tl3EkZWmTM/S65ddzdACubvz9yF+nmldplmhUAFd59S7uEVx8+5Fd+pAFhglQ9LWDLraDFmQ+/arOnxqAdJRk5f3azoSW6PmpkMcEw6mY6eFxQrG6Lc8epLCyaX6STTxhjVs4M4cLb6iUKWhgFtJS/kSajKenMeBI/vtVWyaX0Ta3DZSlnkDcOWg+JVskLiYsQPFp5dSnxY9UCQ8Vhl+ItpIqyqgrqbrcDbdaTKZDTkipHkh/qT80PDtzzudrnu8KDXMWZSUCQt0syG3vROKG/3oAQi3fmSK1rOfyFAReS6xbdciQWcbaO7O4uRC6G33oiFstH3eldeNxAXzbd71AAdKHXPTqTnvuQ/EgASzS196cjjuLlchu3JUALE+acgqDpZwlje0we5i96bRWqQLbG8WbGngnkCP2xw/GljC28s/EPmqdK619FPOEKymGaP9vG1skfn8Sqg8EQCYTHiZuPpXbobSbIs+4kK43vUgHEUYjvju/erMIww8CjkqIZYpo2O6ABMg+HXk6qWFrdfTola4ll/zQS1ZKq6gJCJoOJwvDxX3KPcxJa8PPLaT6JvUu5BQRZ56J+kjgK8pTcbW0t9SaYXkIWdtq7wX7tyAHZiCQs4wcdE5BnCN9iepqW4BN2fMfUpLRv3ZKktiHNFY3Ekl125qZCTcs/kiIbruQkmDExO7pTqgtSJQcviQSxtJrnaoJzSi+r3eSacjLTNVsLUmTVDCOm5MFVH9KZue3JK4rVkaDwE812X6RXL92SbDPubVTKajchzN9qAI7blIOFuHm2ZKQ0ccJdydEWkDNsiVUQVolwyJ3y2qbh1G8lSBvIwa6+LREcMVw8itRWnUFFEBsIm9rkW20VnRZaY92gpxw+DD6CB4oIXImKSS4nJ/wCSy5E8kl5vuWjruzIQ/sqn2035DEHNVlJTtHVEEouwi1pllyQJBYfhtOMJVFa5AJdAj4kM9LTTCTwSWn3R+5Qq6o4kpMxvYL2so4yeJn3Khkh6U4zsdt3pzQvCYmIPtz3blcYPVUl5e17is2enNLEKyOntOmZi8yJrslVAUwQvIZALttSONoxLexW808MwDDLowkfpUIu5SBMCG5s2Z7UYQ2iT2KLFI4lk264U+VRcWT5kPUgB2nhj/aSPaLfzU+HtB7DLxAjEyDkJNcKpzmuG3K34k1dtQBu4/tkx8aCoov8AdRp5mtO2Abhb6lnSrpJr6mRiACdwaQX71Sv4v5JMTkOXVknchIl8RxPPO3xNambXkfXq6bRShjMuWRXMnYaWWYBeJry9SRIqeuOniEGBufUrCHtIcY/iwXXel+SZOnq5Gs4TDcwhtYR+lWmI9h6vCwpZKh6Yr5OEfAqAO3xdxZoV0TwQy7UBnspnb86q8SrGrKjiM1g5dJKUVLBQ1BtUse0/2Yej1XIJqWnkxMwpJDqKfwGQWlqjYpJA0FK8lum432l6VPqJAuK3ZEDWh4rW8ToeJwQybxbWL4fESZMm6HbZ1Sf6WUgV1XIc0hOTW/D6RV9TYHLDQwTjLLEcnhDb9KraSl9onFwC7M9B816JHgtRiVSVNTwRl7HCJSCJ2je/StIQcmTNqJZYZ2HxCjpIPbZKY58ruHKF1reG5OP2Nn45ShXjEbsV/ChtB/yrXUkcVHh0EbvdKAML+LcmjILtM160MMK5PIlmnt7TznFPs5qariu1YNVKfIpbht/gman7JWyg9nqbis/EE+m74V6O+YlmxugkK59XYfhyTfT4w/Jmebl2Br4yzORuEG22M0v9jZBDlIWtpFevQ38mJDc9vNSumghflTMG3ZN42yOMzte7c9ycbDXowg49OBRZuTFZufPuW1t3atmhlhCRhzDp96H0yNF1T+zBBhoCcrU8bxCx3MI+FbfD666ihz/CNmtcS9S68IC/Qw3elBa+XK1VDFoRPN3FRP8Abj/4zfwQjWPZpL+lQizyyyQ67hyWpgTwrvKd7lOp8WnpZBYKlxHNUPmujl3sgs9LoaziALub3O11w+JR8amGaEGjNyJn1EXWXw/FDKLhZmNg6DntJIcWcXPPMS8SnVFbE05jF97PcgKoMtL3FAGJBJo5t+Zl042kfZlr6VVE7C4j/UucS25MHHIL87vhTBzSi28PzIojclcTpfJIpHJsmZiLNRGGchvYNvqz0UiCnrJLbIHIbtOaA2D1EsvEnWj4gkxNtTslHLRiJ1LNFdyRQ1VNGOoX/D6kAn+waeM4bcnYR9SlFM8f95cSgHWNIWjMA+nJBxB80F+C3hJi73JKtxCDC8NqqyoYiiga8xBlXxVTCIZOZfCpUhR10JhLG5xE1jxl3is3dFJq+TG1n2hdnO1VDLQYxhc5UpsfDqY3EjjfwuK8emw1rienMjFj0HLdktl2w7Ln2XxfiRBfRTO5Rll/JUdQPBcKiJth8xuXBK2+T1MbWvBsOyWJYfJTG0cY05hHlce76li8epcOjxmV8OqWlidxd4o9tp+K1FMOzJn4QzNpbtu+FUM0PBPiRvuF7nHyUZHaocVTN1gOPNNCEFQ7BKG3iE/6VzHsDpqiknkCmIax3Hhyi+23xbVhI6pyY2ky3Pp7iXoPYqskxihrYp54A9kjvDiHacrekfN1MeVRTVcmPPtBiMOHU+GT7oKSRzhGTqDPqH5ErHDOzsvaasF6mtjp4C3XauI/lV9UYHh2KHK1RnFGfKqHdwX8JEPe3qWTlKp7J4udOcgyiD68I7hIfUKVav3FXZe452XDEDJqCAAnjBrIom/bCzcx9/uWJlE6cyCQLSV5W9rqiT/7fZk+h+JU/tB1GyRyPyWU2r4KQME0lPMEsJuEoFcBD1CSVTUS1VQcs5lLKZ3GRdROhOE4ZiCRnAw5iSAuonUlhF1ckIlalxHLTNJhQAhytSfdqiHmuXdyAB1R6ri5cgAhz5p2ImuJzfcmLkQ9KAXB2o8JJnxI9bSyQtyFAPkSSRdClVAxjEDNYRkzFcD9PwkgCdg9dLh8NVBxY4IK+Gw5DC7axXbfJQaz2baEDOVvOUvEnDmjKligMdoPdcKh29WWdqhI2c+KCjG5/pQkNr+pOxkw2s+0SfUlKqqFhjgsyusuck7IqyBc9uTu9qfpvZxYnnc9vIB703JCcJCzt1NcuW3dyoFKjs9RxjzaNoh7hFBclauoFu5AOT2pI1y5BIcQ2wmebEXTauAXDMXJtqTFalogESxrGHkG0kWKzRYhUh7JAUQCDC433bvESinNdGDWMNl271IYpjj1ArVCik7N3lk46iKllu6H0Sall9Dp/wBslECbMSS9ul+AlZgP0kxiYhIDiI+JPHUANrPnb6lFGskIcnC4Vwqhy0faoaLi6HXGCTXiOj4JiAN58h9WaaGZy0Zu619EuI9wO3V3KDpRMioZIzDON9pakTK6oMJppuLFO28nuaWP0qoixKQiFpHYx7yLqUj2oLs2l/UzrknuenjjAlVlLBQmUURXAO5iJlAMeJ5pFUMRdd3lonykjH9o1pepL3I20T+JDOjt1dupO02H6C5uwj/lT5VASGIN09ymRXxiYnlpuWcsjrU6MWJNkiEraIoMmLfdcrKgrHFijiZrPiVKFRxDEGZrc/CrmGZqV9AYhyXFks9jAk2SHKQnHN7h+SVtxZO1ylU0wFa5xbS9K0NFh7VA5s1o+G5l5uTN2j3cXSrN4KMeMUNjM4kKmQ4fIX7R/wAqt/YY4S2NcXxdykBRntyZiH52rzp59j3MPS6+1lfDCQiLACkRXjazdJKyDD5NzWOX71Jp8FaQsndo9LriXHLMj3MfSuuCsuui5blEkkbk7sN3qVpFCEg65iIumO0eAvWUFG8YCQ1ExAWvLIc1WJpzo5uqg4Y3NfRg8Zk4csgOZGTLOVdVaQi7PuVtisYU7lHGF1r+apJhMusbfJfW9PBan5d1uWcpkWrqjItVCucnT1TGWeahmNq9SKVHjTk/scEt3O5Hd73uUe63zJDxHEeS1owuiSW5tqRZiowVVpa5Jz263kyVMndHfFuS05LgVHELRnXXJu7NOg8jjDt5p6Go4PLao92nUhuf1KGrOiDcOS4bEmu9Xmu/eQERfhKoYkNz7WzWXaR1LqshcFiUW3KP5rv3hHtzB1TET58krjIkdpB+VMuGxALs3Bd9ujt5Oqhice9Dc4+aO0hfkzLsKyK0s8xQtURF32iqjiPdzSeRy0R2kH5Ui14wc+olx5mENVV8VEUm1LtCfUssOMw8/JL2gOnJ/hVbxHtRtM92fUq7ZHeZMeoYnSaobPm6h+0OJZsDF+5ODUPlnwgtJ0dsh5plN367kN3kyN+lcfaK9Y+UFcyWn1Ln/aiHLiDfnb32qwBt9xIrXJLp5Z7kXT3IRItBbR0Rbnz9KFhbnlck5NdoyAC93SK6RW6Og4j/AFWpXa559KACLmhtut1Qv3pNddogCzGNocIzfxHoq4iuUqskthigbwB4feobcs0ERCfK0X8SJi8nf6k2JJCTdzoLHDk7s0N12jNuzQl80/DC9wnlaI+IkANa8nzTsUbEX4h2D8KOumgjqC4GZD6i6lHYTk5M9vegB2aa3YDW2pqKnmmK1mIi9IsptHhM1UN7DcOdtxdKtGGkw2Y3jzOfuHPaC0SIsq48LOSApXzgEfFIKIKdpHHPbE3Mstzq0ijkxL8SR9ocxHpb8qYeQJMOlZgMZ+4kwtgHSvRgJ2OBPyu/xTEGckRFJtza505PXNHTiEhOQRNawkW5U89VJUHr0+kfCl7QSYphATKzcKQ7Szz/AFIG26Ivc6zLDAteaK75XfCm9qfpKXjSDo9veQoAat281aYD/wDcH4dhJqrwvh3HBmYfF1ClhUg08xHldc1r3LHLehrhkt0y2OHiRxM8lsbN1KsrJoyw+CICYZWMr/ermOjip6aqPEDmoy4d9PHw/wBo/wD06tyz71DCZZZc7rslx4rO3O0uSPFTvNKLO/6lbUmF8YhZmb3W+JN0tPvZ38a9D+z/AA+nqMQE5I7yDkPxLLqup7MHI7/Sug/NzrH+ytovszxGop+K0WQ9wl1KeX2Z1dLTcWrZ4BJtvvX0HgnZt6jDiqDzCJn6R9KZ7Y0NMWHkwGFvBva70r4RevZZ5tEfrOf+lOjwYdk+UfMOKUP3aX4j3CO11RHIFpWvbqtR2yqvxuAA7cm3epYqaocRyZl9z06lOGx+R9XKGLI4R+iQcwRtyuL05pl6i4R070w0l1+fVlogIn5ZLvUKPIlLcN9pblIiqmFi0a1RLXLXPq5JcR/P5qqsyJvtDyd36UfE25u6gBJt9XhTo1HnuEW0FaoGc9oe3N+m5dGoYos7GUQy9yssIwd8Uo8SkA2D2ODjPp1bhH/UqbS8krG34GOIBNnlbnyuXJCYVFORiEcmtSaR8ss1a/ZNHTkuue236Uve+aC7bzf8qRE/miygvDchYnEmfJCRP1apEW3m5CgBPny6V1ua70v6kUQ8Qxb1bWQByON5CyZSTw94wLI7i7lPo6No4tMh01uSfh97/qXO8j+jfWvJSWvnk/UiH9KsZ6eImzt3eoVD4dpdX5ltCdmLVADI4lzUgKjydxQcEc/iXBja3N+pVYgnJi5OyRFu+FcYbeTfqRgPUk2AM8j35u7v9ToCk3D6kcg3fESA43uyZMAeJdogL9KIhe5Db5qSkK1dH966W1c3XfEgBW3LrCwpe61dt/kigOCPmjijucWvYdR3EhtuP0qUNK3BzN7i9Kybo1Sc/iM1MfBmOG8TEHtuEtpfSmm3XKVJQnzDeAjcoluqpNS8BTj5OuK6wsXN7Um2629P9SIiazoa4uZIokGKNpDFnJgF31L0ogJ6WovjO6x9C9SRD06IbXu/9UAWlVRxVVMNTT5e8fIvJVTxuPPMU7FNJCxZHaJ9QrhEZWs/7kEpUN2tauhYTa7Sy8Pmkw7rUrbe9Kijj+jN/pToUr56klSCxTBc23NTzJo3LPJT90BGePg6Zp2khAjzZ7hz0TJixGXiR+0cER93pWsfJDJ5jaOTbviUWaoan0zYiTUtc5DkKjvnIQu7Jtmaj+wyqjLR9PEmzmOQss7l0xtfMW2pr+lZs1SD179yF9uqWV3h6VwvJtykoH4kmK7uS18lZ0eHxyR8SXO3uFNKwIlNJa9mTWl6lZhnlkzMIroRwCY2MyXtUcbln1EqohsQwuJ72b6kpBaMCyyEVw64BfPUsk2dZHUBrt8xQ2qADhmT6PaKt5awKWlyaNjI2ETOy0RWclmPze3uUykxg49krMQfEoAIMUqMPqCeB3HL3oazGjrrswYDfc5D4lMOuoypiieIBIvF6VSGICZZbvJADTj5uk/miLIuSVrW80ADckJOI83tScVxuaCzr7tUmz70h6s11AA/mddYtvfckwpMNvJABfvXH5d6623kuWvyy2oIOMXuRNnlkhKNxL0oh5oAdgpSqCJo+ofUregGelhIHjjLxXXqBw6vCQA5YJIhqI7wKQLRMLuoUx7Q5GR9JFz+lHgTWxp6Glkxg5acKiloCEL+LUzWi+Xd80OKYbWYHUjHxKWoNmY2OmmGUXZx9Q96zkskm1/U/V4SUiHFHjAWka8C9PhRZGpysrvaq458txBbae5SqCn9lprnzvk2sXpVXRwvUVI+Iep1aykIgOj8Urh2+lSaATZCZG7bA5Dn+kU1WQnCZRm73OzEYj3O6OWoiKsgicHOIHuMR8ReSsamjgLhe0TtFLUfi7Wu5+FAmWX2e4WElfLXytdT0MZTPd6vCvS+yxR4f2bnxGukjjiqJOMckYbxze0RIlj+x9HUyMWHUDAQyGJTS5bi9LfJbrt5T+w9hqxrHG04RYibmV47l3YVqrObJ7nRZnTsOlj/AJk0ULbc2V1jBQ4PRz1taEpCJ2sMQdRvraskHb7CqgDZqeYSDdaRsu55YfZxdl/RPeGMtbLfizXBhjVXJ9oGF07ix0dSd/K0xR9n+1mGY5WjSPnFLI7DCJD1F6UlmgHZl+ifwQ5ZbkB04K+rMJ9hLhyg4mT2gPxKGdLsLJrVopxZi8epUvG2XJNFG3ntUrFYzw+EpJztAuRD6kzSye0YdRym7XSberqV3EXbdWNOIWobW2ip81HILRvw33KFDURzGQRGx5NqQpbkaMY4Y58krW8lKIXjLVv5JgpPc30osQ1bu0b9TJMN23JvzMi4nfeyBy79EbBZIGRoYtLBNRTkuPN8kcWcmx8vqTM34Z2s9yQCKZrcmzTfG3Zib3epA8mnf70w2ZHoguizjxCfblPJ+Z1Liqjk57viVeHTojeSS3YymyPLLSKseMSBnZrudyd9unjDJqh7C27XVD7VJ3t/JIao4y1F7fSKLs01LI5GjfWRy+pNcRufEHd70zc1UF+fzFQymAT5tb0pE1ZbVNPPRi3Ea0C3MWe0vzLvt1FhtL7RWm5DmI2j1JqkrGjAWN2qAHNmgPpFNVlLHWU5RVEbhBUNbtfu8xTadAnT9xzBe20UmL1FFVwRUt5sNNIPk/qJT+0naxuzeKhRvBGewTO97S19K81r8POOvPD6udhnh6Jctxh1C4qo7UzS1lYRyVb1VQINmRNu08K5N2j0u3CXuPVe2HaimrOw88lE0REcgDJHK1xRdXT5fUvJaSjesrApzkaADf8Aak9wiotHUXQ5Z821Eer8ydpax8PLhGbcB3uAia4mWMnbs1S1VRNV287F4R2ZGKOg7Sw4nWhGxnAIefpJtBWDq6x6iTiGzX5WvstVrU1gCPFze8X2ETNcQ/Eo9ZCGIAM8RsMvf8QqHyaRIVZiEddR0dOFFFFPDnnOG15B+IU3huKVOG18VTSSPFURHcxiXeopx7ss9qUPXl0l6vJc9OJs3sbfCu0ElRiUtXUytEUp3VQmG3XxWpzGsHoMUMzppAP0nG+0vpVXHiElcNOEjRRVEN344tumzLa5eaqYqqswmsKPOy9+kuh/erUnXuIaX0BWYHU05FZG8ot4hZRRoai8WaCS75Et5QYfiFRDxJMTwyCJ/FxLiTsmG08dJKx9oIOKen4VKZK9EydmY2vhr8UMJDo7TAGAiFrb/iL3qKWC1tt3ssn8E9iFRWUtSUftJyB3SdOfvUqHD6usop52qJDskGK27as6Xgtyb5K/7nrOb05Dcutg9STfs/5q5HAXpZc5ZXqALaxZluULEsJkpxOWC4oG5jnuBS+Co3P4kMsHqxHPht+tk1Lh9TDzgK1/Fkr2lpY6WDOQ3LS5yVHWV0tQed7iF2g5ptUiE22MPHILZvGY/uStfLPK1DxjHxv+pOjXS2W53fUyg1G10dvdcj9qO7wfwRBVbbXG5A0Ma2rqeKqubUE2dQ5W6MP7lKD2g2/Nd17s0uI+3VGNPJu5qhxjsBw3y70Vpeae4LiwuLvaSHgvn3rPeJr2mBa93K5SCqJNHc7swttQcG7V2dLgvySbTGsUkOy1TyPqDERNut9yDiMRZ8Ni0SGPcjKHcLeJTZqsTG7o/wDhrt0ZF+zZHwenN2RPTt3siy1hbGrYxL9n/NGVOHkyNqe5WdNh8BYRUTyHZKDiMY+v1KXko0XStlMVC+ejtcmypTES8Sn8NvJFw33aujuFLpCt4L5a9K6VP0+lWfBLPL/kkVPb3flS7o/w5FcFOxea77PH3udysBh3Z5JNS9+iO6Uuka+iBwWF873t+JCQtzdWXsrW73uVth2E0/CGU24pPt3eFS8yS5BdFJv2lJTYXJURFIwOIi1zadSiywnCeuYiO5bqEeDY4N0EJNooON4e1ZKVR+GJmfSO1c8eot8nbL0+oXHyZfw/EnR2p2WlOE8jC1C4vzytXRumY48co/IVrZC6RExBq73Ire5hXYYZqiTKMHIlD/yZ0KO3ticikGGUZHd7hU08Q9oO53uJ1bYP2NlqjI5Qtt8K1FP2NpoREnga5edm6zFBnt9N6d1GRe1GOoI2ja/Pd6S71bU/4xi2TCSuz7Lh3BaXzTf+zvDfZmOa4ZdTjmepj6HPj4ok4bCwmPEZhH1LSU8kVmyVtFR0+B1AiOZ7VoKTs/GWFDK15ygb8Qsx2t4dq8XPOEvs9/pcWWP0HCMVQdgG5n8Km0lGd1rgY/UgwuGjpWF5DO9WU2IUfICch6ufNeXkk7qJ9X02GFb5GCNO4jla/wDBWGHYPLXAJs8dnEGJxI7csxVYeKU0Z83/ADOn6PGKOSGqgvcpSa6MQ78s+pYOOSXhHfOeGC9rKuvJqUzZgbS5UlRjxw1IyxxCdjeLpF/NWI4lhk1SfElcRMCG7JUcuGx41V/d0E4j7QfCCXO36fkvX6XE796Pj+uzycXpIzFSVINTK8lXGBFmX5lUVckUjZMbH8QuKgYr2fqMNrqiJ3a6I3F7nu1YlUmLwnkfS3pX2OLAqtM/OOp6pqTUok8yYj0diy8SaMWLn/go8JbxZn6uYqU+3ufkulrU5IzWRXQw8durggOnHP8A9E++aEsk02TNIj8APSyEqcPJP265ZJsx3FotLMHFAcFu5Ew26I0PhVBVA2/NdGPvXRRCNwkpYDdvzSIWFkQ9WnUiL3pongaePTRC43On7dunSh5/uSsmrGh2/lS+eafQ6osKOaE2rJELFou2+50ttvxIsFwBw9/N0RCxDytToD7k2Yt5IspoKONrdATvB5uwWpuEXEs27k/xHEc3ZyFZuTKGijC0dHFI+LzDo9KlRSMQcmt9JMnQKm7wMfpdTu0OtjLETpdQl3kujHdpn+YkH0r2qPlNgrd2iTZZ810dpepK2006ATFuRXJdTaP0oS3FqgDlyTc/hS8VqTDbzdUArkvDy2peJLpUgIfejiFh3k21NMO7N/JGcl1reFABHI8j5oLu7xISH37UTdOiAOXe5dGN+dtq7pHrncXegOZyLmgB8SCMB8W665NnM5aaiJeFNPufJFw38/zIATC0b5tuR8TiW5u9jeEUBiwvlncPUgt25oAsMKrAFzgqJ5YoDbQoy2iXxK9pKWASLiZENug+r4lkFb4FUVNVUxUUUT1XEe0Ix6vyqt9QqyxuanOdwdxz0b6VAmkLbltD1LSzdla2nwE8VqaSQKAJG3k2l3/NZCqxD2gyZsgEelcqzdz4HVkwvH8xjfWTiDNuLayfnowowyc/xc7bVHpJuDVxSZdL3bl2aRpJikfpd9BV82Ze3UVrd+efckGaV13chEd3O1U2QEPVo6lUtc8L5OLEDqL0tztRaiIv0qba5JLyGRowCSCS8brnHxMriUuz8gnUSzylO8e2CmC24/DcT8mWfwHDTxqu9kiqApS4JnxD6dBztVdc5Bwwbc7+FKct1RcYuFTLHEMUnxCxpJTlsEYm4j3ZC3SPyVcOfFFknLh3B0l0mkY2loV2lylJJalTk27kWcEjiYs7/CtNgONS4LWBPGd2XpWICR7xbN1NCufhc3ZcubDHLHWR6PRdZLpp7xPoTs/9qFtOQyVf4TveYl1OSi13aygxCkqmipGM3Yh48hld+VeGRYpaWWqdfHpBDJndfOL0TEp7wPscn9UZsmPSZc9qpI5KkXj3DY2ayFRHbMTZPz0VthuND7eHtLBwpXYDIu4fUofaH2eHFaiOlqPaqUZHGOcWtvHztX0eJOHsPieon3ryFaRWnz6VMwqMKjEaeM2uEjEbVAuIizfcrLs3wC7QYc1Q7DTvOHELya7cuifwObEk5pAY7GNPitRGwMIAZCwqA/QOXUrftoNOPafFGpjY6fjnwyHxDdtVMJeeirHzFBlWs2hMWq7dqgNExOt6MbCMh7mdWGDyTxhWhC52TQEEnDC7RVdu3mr6kxiPDcKGnpJSA5gLjWtuY/D/AErKb4NsVXbZQelvCul8ldjhNOQZbyL5ojwunj0sf+KfdQdqRRD5dSVxZ5q09hj9tKPJyCy63zUlqOnHwAP1Ke6iO2yiH967b8lOqI4OOAB4nt2pyIQFhE2Hl4lp3CdSBdb5LofhkJh1Du+SnVJRbmyEi+FBTQtIBX5c9FSkqBLkky4g0gX5by5iq2YuMd6d4JZZs12nShGO63Tb02qUoopuUhyIgsy1QiLCyfho5JgKwHRxYfUTETAz3CoUlE07cmQ+/VtqTSW9LKcWHuJEx5i4piSjtEeavuRE8LGLvdtSubPmn/ZXs5/lHqUqkoQkuaXIR7kPIgjgnZAu8kNvzUp6G4zaNrvJcioyFxzb4Ubqg7TsjPHtyXOHcp5UttuTP9Kb9jkK52b+SnZFdqRCIbUrdnU9ykFSmPel7Kef/ojZC7ciPbb3p2nj4kpNewaXbkZUr8nJ7vkiipbX5v8AwTcxxxsfKhEYgPNiE9v70MxQCNmRiWSmzTBNQwA+fHA3z0226KBURtI+bXLlT2+R3yhovYOwyMQ7NpMyZnpw4PEZ92euikUAxxzBxM7M9SyR1EccgSgz3DfppuIU09Z8GbhvC2Voi1wu+RfuT34BcgAi9IoPZC/+CnYqErx5iOeui3k0+TmhB3QBRxCWSEo4yL6lZ1GG08eJHFFUvLT905Bbmox0LxhFvYid9RHwrLY0cX+iFUQsIja3xJoRe3mrato3EosjYiy3W+FRXpT9DW5+SuM00YyxtMhnfmVzodxFnmpns7iHckVK4uOiuxasGjEBAjJtwumZpjmlJ26XdSGH/dyiZup+pANOYtyut9yXBOsgYSCMM35+lAZPzd0bU528kuCe7Nk7JGrmHu5onJ7sm6RR8G4tGRDRyEWgHoiytGxq1stW/qSYbrWz/UnvZZc+i0Vwo2E9H/UjZD1kNELd5IQ3CiMd3NdtYQH1P7kiALbiydt3creCExphB32pqGOAbdGEk+dY0Za5EPdagTIdTDb5KJKVp7OnJT56qORxZv3quMmI8vCqYIF92ua45JFzTfVpmpGERMjLcwuT7Vxh3a5LuhDyuQQLS5dLLlmuXMV3pyQtuHNABe/xJOTEXwpPlt9KXi02oLOaISytRnkVuTLlvyQAhG0ckhG4l1huL4WRCPE0bL6kMBBDxLvhScXEv3J8S4Yattbkmvw+Ed5uJ9wjuuJSQNWuXJdITFs2Z7el0uGd+WT3NzHJOcMyYmZ7rd3NADQ5ker7ifqJWuD4aeIYjTQRsxFncZeFmUehE4TGeP8Aajyua5em9lOydZhdIFRLSGFZIAy2yN4Ph/zLWEbZOSVIm4pS0VdFBhfHaoip6e0I5P7truQ/mXnPa3B8Iwt6UcLrZp5SAvaIJ47ShJvSXJ2JabG6wKHHIn1ivjcDHPluuWcPA6fFIyrZ8YpqcpmMo4siMrm6WLLlcqyO+DLHZnGk25a2lzQf5VYx4HVzSDEzR3/EajQUt05NI9wxZkdvuWR02TqKNqWPM9pvuddOZoRlndrS6QFOSRvwxc9xG9zj/wDPypiSaIq+BpWcoI3HiCP9Skki08xxzBIGd4vctV2OGjrK4wrNx5Wxj8XUqHGKqnqMUOSnCyJssrWtuUCGunp5AkhkeKUHImMepkeBNbHpLdrMIwuUQw+tmpyz/EIWIVD7Tdsq3FsICnbEHqIikY7fe3SvPSkuInd3zN9U9QyMMxA73CTaXK3NiUaPQ8b7aYpjQDh1fjE1gAJnFK1txN0/vTFvY+noBqY3xKslYNYikYQZ3bbdtWNx7HJ8exL2upYBlsaJyBrbsmtu+aswo6KnhJqbEZiiqAbiDLT/APuQNoN8YwsaXLKoKszucrxst8ulT6EqaPCJcXOojAYpgAKYZ7ag/U4sqaLC8Oh3vPNVP3RWWC/5rlIPDaKsggB5XgKILX/Buu/NclYqNt2h+0SphrMEOmimCKHKovqjuOZ/T1crU7P9ukg4nWvLQMdLaIQQZ7oib1F3+JeeTYTTwjrUS1Q5ELCTWWfTuJNQ4HHJFvrGA87n/Du/quVrI14JcIvyb/tP9qkfajhQRgdPTwmJhGXy9SrQ7bSCMQGbezw3iFvUBOyx8mDhHILe0PUD8LWZIzwEM9laxZ8/wyVd1goRNzgnabFZMIqgjaaenkjsDS7IunanaPGMZ7P4eGUPACod8ikDqy5tqsHQ4wGDzS08r1FVALGLDFOUQ3+E1ZB2gpsQCeNqaYZTy4BT1bmMXq2v1XKll4E4RPU8Hxh8Yo73tvDadvmnaiF7NGu1WHwDtFT4aZBIbFFLz8JM/wD0W4CncmHKRiF9zWsvQxZFNHk5sekgBj26siKPb3WrpRyDpv8A4JqQpI27/wCC0MBqYrXzuTMtQ5NokUkpPyS4m3Jwa5WOhoybnlcmnktEnytJGce7Q2QELXZP1INEHCTyNmz2kpMExl1u6hhkJqXSVEcYiEvTnbd5KaEx/q77hQ296soaeKRswnAx+FPzYfFIeYZQWt0iyKIbKYBDPUM/iXJbBIXCK7JT5KMI3/aMY5+FDwWt5OkGxVlI4uX4bWqQF9g6bfmnaiEBHp+YpoI9un9KBXsV/aDAzx6niYJI4p4n2Sk276V53jsdRQ1JPWQSBOD22iFon77l6tw37s0p6UageHUwhKHeMrXCs5Yr8HTjzOHB52/Z2p9jpcRCjcopo3ztfrb4vJRaLD5JqvhRwSSZ5Zabs163UV1FhNDShLVxRA7aUwDdkLJrDpsLqKw4KduFWMHFaOWOwjH1D5rLtc+TdZZ1dGApvs9xQj4fs4RDnvGd2vYU72g+zmswcinwv/f6dx3x5WmL/CK9EKGP2njvHdPtzkJ9xCmpZKsZgeKQOE3XGTbvykr7KMO/Ozzjsl9neIdosSKWso5MOowAiOSQNr5eFRe1PYWChp/bcOqQr6XNxkKD+6P0kvUwkrxqyOnq5BE+QyveLF8IrGl964PjFRPFieE18UtwT0JSNT8X8r96xljSR1YpvIzzvCKinjm9nrmcQz0lF90RLSVWChiFPwzMCYW/DnFVVf2bxPFKuc5KMac4mIntcRBx+Ek3gONVNCBQTwHLA/q8K51+mdcv2Qo458FryCeG0g5iXSQp/FaxyAZ6WosEtrxeJlfhUU2PQy0Jt+OQWwS/8i9yymJYXPRyiB5E5XZCPVoplcSlyRQmOaT8VzMO8RVzgdHHVHA1HWWVXDlOSOdtmm4WH1XKjteG7J3Ek7RVB0so1Efg8WeurLJMo01NjkclIRs9hZbw6lDHGKiSsF6Zm9LiXIm+JVtNDLVBfGDbXETG+3PNaPAZsPkCUDYYpfV1W/l/5p/Phkp9v3IEKinmu4YPATbTgN/8vuWexjDXoT2N+A73AX+klpsVoaSl3Tyxj5EJ7h/MgOlYqXgm/tEBtoQuiq4KcnP3pGLbLkn4qfiP3qRXYadCYuOZA/IsuScoyOQ8gzLJvCyyn7S4e4dp8Hu8F3iVpF2buHSNlYYVRmQCZZjGTelaWgo2HTL9S8jN1UoH0PS+n93yZAOzIDqcVyRdlWtzaBxXpcNPGLCzmBfuUkqWHTILl5b9RcT6CHoEZnjkuC+z1guYbfTkr6iweIg0jb33L0EeyJ4pKOcbfp6VZxdh2o2LIMyL3KMvq2Oqvk9Po/6Y6i9teDyabAQEx2dXuTJYDHtZnci716xV9kXEgBwu+IVUV9DTUcpB7PeY7XU4/UlPhHbl9BeP5xPNKnDQhtZ2O5MFh4d2a3NbhbVX9xYI8rVAmwVyEWstFejHq7R5WT0yn4Mr923ctS9KF8PcRyfa60/3O425NqkeFvJc7g9yv8gx/t6/RmBoW96dGhbvd1ejh7jdsddelOwm4bW9xEn+RY10KX8StpqNuvQii3Wl3pTEElOEWVoi5F/FSKMf95GN9olt3IKmlOnqTidtwFk6e3JXZSXghvShbyfNO02HtNf7mutFLI/JP0sjx1AeHPmqbZkscER5KUY5SbPaP9SH2PYLs/Uym19Occebs+x7HL/KokcjkBM7vaLXJptmWRKCI3ucHXCyF+T80MpWlnr9SEZn6c1ukeNPM0yUdLsz8PeraipzKSAA8bW2qBR1FwcI2uJ88yUqjrpKWQAnzIojYrh9K5MiZ6OLIpUyZIJ09QUTs94va/uTTkFOYyT5EGd1vmrrtXQwYfgVLisFSBy1Ezh7MXVbbdevPKmskqDvN3JRgj3VY+qz/juvstp66nqJzYGsE3uDX+lAYgI5ODKmfPPLRTKOZiKyQ2HNtCJd7xUuDz8XV7yqZIOlDIWze0uS03YbByqqsmBztcrXVWFP+CLOFvwr0X7OMNjjAcpd2RSmAryOtzPHidH1fpXSwz9TCMvBf02BwU+gM4+dzqSWH28slIKRubvt9Sj1FZHGItxGIl8TvOcj9e7fSYIDb07C1zs1vyTM0LRsRh1fJD94XaM/eotfiDZCD9PetoRnJnn5ur6ZQuInqn8BsWSYmrjHyH9yj/eAFplb5aKLU1HELR7R79F1wxcnzuXrFXtY3NjU4uXpHkq2t7TezmByvwhfld4kqkuIWYzsNzeJZ7tuLSQUUrtb+GLbV7PT9Pjm0pHznVdfmxwc4vwWkvbKiJ8uJcmP9qIC/Zz2+SwVRHHGXOQdNPeooyOP5fevbXp2L+J8y/Xuovk9GrIa2uwGeto5nthkYDt6SzHzWKlqpyuZ5S2+9DSY5Vw0x0wTyBAe54xfaTqLKT7sl0Yun7fEjg6r1CWepKRI9slLXjP/ABQnMchZO7Fr1KLGTlponRG7Rl0aJHl92U/LJVGTe0D6mU4y97qupi/FzZlNuAj06VzzXJ6fSv2CIj6c0D7n1fcl4s/4o0kbyAtu8kuG2ReJEO3XNki580WS0CULIWp7rfUi4jWpDJ7k+RVERU73a7RdD7LITdO1OcckPGYk7ZnqgBhMdXSEX72/MneM2a7xG5Zsi2TrQ1wX552ki4KK7RCM1qnkdCantbm6EoX8k6FVbps/MnfaorNY2H4UclURLfdaht+F1M9qp+di7xoCbRkrkKuCK0b5ckuCZW5NcpTyRZZpo6rh6ttRch0Jo7WHJk40Pcm4657dRAkjrrWHYwpasfA60O7mnGjbNQ2xDdqzIxrtei796lwZKaKMsyDJ2QFzXWLzfaka94+UAbkjXB2o7m4OTM2j3IYAdWmdqXza5Ii28kJf/LUAK5ueqVz3WpNZZq271J0KV5HHJ7RLxIAa8W1GMbW5m9vwpziBSvsyIkwczyDl/SgAjL5IGzuLJdGN9M/0p0iClk0diIfT0oAAY+8+lDxGyyb9SAyci1XWFyEXJ7UBQtfqSGNyfJmciRFlH8KEitQAWg8xuJvChMnLvQXfNIdyAoSTcxSbkkgrUSfo6h6WrCQH5ckwXn4UlD5Be00OLdusbxrB6fC56yQsNgERCmj2hp6vN1ntS5ogkON9H+aOpqPaqgpHjEM/CG0VEYqHEEbTnLJzN2Na83XQG4hb/Mua/wAVICjcoSkzYbWuYS8WS0ZiKTIiGzcTt0ilw7dH687bU0BOJZs+5uSdhK6S+RnMc9dVLAceG1hfPm9v0p2rKPZw25Nr8SZMrYQbNN3Pl8lmuQJ+FFLT1MUrZgL3CxeEtEcpRez5U+ZE4/jETdO7wqFJVSFGMDG5RjuZNlMwsIR5256l4iQ1bGnwOBuLrb6l0icYteklH+fUnZSYrXY7iL+lXQgbjL6RU+mw2sko4qtqeQ4CNwYhbaWQ5koQFGMZBY5S56Hn0qQOIVNPTjBHUFwsi/Dz6c+pQ7/iWq+yOUm3RIiu77UU8cQ28KQzuBs7mttLxCmhzyTXJB1yuUl6WSTD/aM3KIDsUTu6lYDIf3IYXuIFMO31PklI1jTIBFtzZrU7R5FVRN6jFRrtLU/Ri5VMWXVdora9pmvkO4qLjXytb3qHaKmYr/8AdFn1ZKI/NVDwTLyDcu7kv6ki29ysRcdlJuHitjRxGUkZg3Ha4RJ2UCGSOEZwdnvJrWt7tyGgxCowuriqqSR4KiF7gkHqZCFQYmR6EZeJZacm2/sSLb70ijjF3zJ8unJEOKQFY2T7m81Snltye7TVBdbbo6XaTDussyrGKtE87QyUGpk4kxPm9uaACa4vCgclahRDnYcRcOYH9LqQQ8YxOR3GLcNwsompctqlU0LzTA0rvaSpxKg19hw0bVEohGfUramweSlL8XIb32EjwoaQsVggbcOdt3TcvSOxuF09dWHFUwtODbmEt1q87qM/ZVs9no+l/KnS8mEhwmghcr6hzLvHLp96mQYfQX3g+71CvRu0OAxjWA0FJT8J/wDy9yq4uz7xsX+7sJ5aDY4iS4l1cJq7PVn6ZkwzqjPQ4fFVMTA9gj1aIRwli2Nt1tuJaaHDzvjBwELvS3Srz7hjkpxu6v8AFYZOshA7MPpuTL/E87/2fcnsdt3q9SJ+x8hW6M31L1CHDY4RG5mMh9yfOlhkEdjCXyXK/Ua+J6MPQ01yeSzdiZrswdtfEo0/ZGWOHrHkvXvuuDMXyElQ9o8DlqByiZ/Z7dSjW+Pr93Rz5/R1jjtHk8qq6N45bG3W+IUoaGQiyvt10W/p+ydwjnGenK5lPpOzMUb6x7fiXW+rgkeRH0zLKXJg4MDe3rt16ibpRvhbxuT3gQjyuHqW+nwtowI3iKxuQKkmwuWqqNcri5ClHqUzSfQ9vgxk2HyTSDlmI5qwpsBkmtDxeIhbpW3puzoU4Wf3perwqzp8NijDIMxtUvq19GsPT35kedN2f4ktjbufciLsvp/6LX4fTtNXM4Rnc7nu8KnBNBMc8cb3HEdpiQdLpPqWmX+JjaPPX7Nyl5c00fZmfm3Df4c16JNCxXO3U3uUI4d3d79FcOpbOafTQRhf9m6gfTaXvQl2fnuHp/itlJSuOr2CKqazFqCjf8evhH4Y9xf0rdZZyOGcMcfJRlgcollYyH7rlFuTWqzHtBhlQVkdYH1ExCovaGR/Y6N4KiMrqhh2HctE5mDeOriMfc8hXaNtbzQjhp3ZvG1quJCPj8NnjLwp6SFhAnzARFtSI9qWzH7Sgkw9y/u7fhSlpZJoxjcNud3JPVPaLDoS/a3kPp3IG7TUBEObkP7k/f8AonbH+yH9329y57C5FoyuocQoqzJ45GIi8KcOOK7dfb8lWzElB/ZknFyxAosmHS21TRpX5M1xelCMYSdreB4MvF9Kvno4s+dpK3IzikzNw07lXmLPaIt0kjmp2EizDd8Lp2hjYu01VA79LXMrx8PjLXTb70OdAkmjPDCMLjs6k+VYwwkzRsRNyUqrhCoqBDJtr23Z9SjfdrRsT526ovYdxiRZqhpB/YNd4tVXzUrkRPw3H9/SrkcPuEXYrR77l08PaFrzMRD5IVEPlFCNCWWbPaS4dO8L793+lW7w02ZM8u7vtZMVxQbXCRzz8K0TOeWOFETh3RC+dyjTE8b2atlzUkZAjHR7RHcos0zzGS1OShs93kgLbyTsZcO7QSua17mQFH3dKBgjySbK7XNFFGZFkDXE6G3dl5IAlVELQjE77iNrmTT2Fo370X4kwBkD3RN1LpxmMgm+Wu7b4fcggBhErs0mK19W2pOLjdscUrrR1bd3IAAsicsshS1zS8W3pS1JBZx+adtCRsn2knsNw2pxapCno4jnlN9BFWXafsufZ2sGn4jzmwCUhZWixeK1VRNq6KbToZ7RT1oQjn4VE1F9fJE8jla3ULKRBnNxC1b4W+FARNdz5If3bkrUUAYzGUpGZvf6vUuMT80L+SIchuUgPSV0kgDHnwwzutFafA/tMxjC7Iqid8RpQYRCKp3EDekS5sskw3Wg3erWOnAgFuGJWN1Kk3EJJfY/2nxqkxav9sowlp+I34kUr3ZP4rSUOmxQIwyKO0s9SHxKFDTnVVPCgC8i6VZVeF1dPEMDROR8PjHb1WodhwiPLXBJUDI8dw5W2i9v71Iw6O2MWsuOQrv+1QKan40pA7Pd8P8AUruCHfytta1rlIAOOZkbvcIb3/cqujqJ4zlliC8sivubMbVIr5raf/8AGfp+BulX2G9qp46YQp6Clijyye2EPxG+JBLdGPlkeQ8yQPzVjjdDPQ11lTEFOcjDLaPSzPuFO9o+zdb2ZqwiqWBxlATjliMTA2fvuVUXZVdKKORhlF8tzIelK5SUEZNIZP5uk0h3aO/8U2u96qxMsCwfECG9oJN27mhmw+rjIeZ3Ndse7JOBijCHQf8AFC+JNd0P/FSSANPVk/DBpCuXfYa28wAJTIedmtqdbFmEdAO7PzRNjnD0aN/4oAihS1pHw8pBJt27ai9nxDc9k35VKfGm8cZF++5D98N3NJ/FA/cVpx2mXEzEviZWWAjSSVYhU9LlpdJYoddVNVGLszjkycw2No5oqidv93ifqJrhJ/JCF9GmqJI76yDOOllpx2RkDETv6bl6D2Z49VgkEkz3FuFpLusfUvKqHh4lWCcsjU5FNrJ4QZy/wW87NzPT1VZhFNLHW8KS2OWJ7gL1WrqwS1Zx54bwNfaOWp3JELWkofGYfwza0h5ik8zcsl6Z5FHaiFrC3uq8suWRfwUqaYOHkLuJKAdQ0e1zTRpFB6W8nH9yXEbvzt+SaCSSTQMyy5p38S0s5GBUUEIhIN4O13pQcbh6OD3LoyRQlmzuZJo6hyLPQUAFFUGJbcxL4Vc4dUS2DfmRKhaZh5O+5lMpMQenHJna3xXMihSVrgvzkcm13KPJJs0NtqUNQFQAuDsVyIqWSQdHb+CmjAY7s77kERbss7k3UU8kMtjmBCPiFM3c2za76VRokTwkYbs2Yl0rKjQ2cR+arwqLS0zU2OTZm2X8VLIZXY1hYVVNLFnaRNsIvCSzmHYxINLwK2cIMRozYqeWR94/CXuWylmYgJsmIviWR7WdmY8UjKsjivliC2S3xD/1XPkT8xO7Dk/hIlVH2qUxAcYUd9V3ELbblA/2+xuYCeKCPn1DGPUsx92hDFxIjvzAd3iEVqsHrqaupL2dglDbII7bvesotvyzqlGEfCIrdqu0Mx73IQyt/Zjcq2WlxXEJjeeK4pN1xRtctSQtzv8A5pwiYe9W4fsyWRx8GS+4cVkiseoezLpv2qLWdjZxpynKVzId3DF/CtuRMQZZ3Fn1Ibto7lLxoays80nw2fCzGSA+KFtzEP8AmRcRqoC4mbjnc5Z3EBefyW8qMHjqBMAdgCTd9L/CsljHZufBx9oik4sGufu+pczxtHXHKmVkWHvVH7Pk/HyujPPaYoAw94YK2OoAwnit25eJP0+QgEgG4wA923qif/orzE5o8eCyWQaevsH8QemUfCsqLvkz+C0NxDVmYDEBiL63F6unyU7GcHPB5QxCjkaejlfQhfcHuL3KnCnkp6zhSM4GJWvtUwMWno6AKNhBhvueXJ7iF+4vcpB+SBU1klUd0puRKZg+JVNHKMEG8Jns4RdJEoMouL5uG0uVvS6OirpMNr6ergyGWnkGULmuG5iuFS+TaDpmnxKSON+HKDRF0nGT9/iTWGTPhZmDA0tHMV0gx7Sf07lXY12kk7RV1VWVsUZVNRJxZCiGzX4RQYXXRU4FGZmIs+mir/sVTFfbncC8ocSqIZRZzcw7hV9QYk5GOcZyk/hWWm4dRS8SAmvLxE9qtexNPHilbLTz4gNAcMEkvEkPYTt0j+ZeV1PTJKz3ui62bmoHpfZmlgxQBukACF7eGT7nW/w/sjTQiEjuZ/8AlkvCcOqnkYTaW2UfELrfdmu2FRQgMUwPKPrz5L4nr+kzecbP1/0L1XpINQzw/wD6eh1dP7POTgDCOXhZHELyav1Eqg+11FUCOVRYWXpTFRjkEkRShVwiAcyPavnV0+aXtaP0OfqPTR90Zqi2rqfgwSyWcmuWDqCCSs4RyR8aTc0ZPuJZ3tV9t08cUtBhDAPMTqZG/wAq8x+9p6ipOd5TkqHe55SfcvrfTvR8+jlPg/OfWv6r6SE1DCr/AGez1mVDDUObxCTQkbXdWipsKyrOywYpWT28yMvLVZuHtx7Vh1RHibOVQMZDHOPj+pP02MQf/lhLTOf4r7W/ivQ/DyY4U/Nnhf3nBnnvDxTNNHgZzQjPHkUR7mL4UZYSe53DpbwocNxQI8Ior5X/AGbdLqYGKNIxME+70kvMydxTaPVxZsE4Jio+y/tUEsju0ZCNzXeJI+yoVmDVTtkM8Mgk+ngtJO4bikfF4D1kfE6uH4lbUOB1eNBWlRS3zgDG8Eb7jDxZLneTJB+5nclizRXbVs88l7I1kh8SkylEd21+Suca7FyYpANZTg41RsAnGXqy3LcYPgrlGNjGIfErmHA+G+rvaSxyequD/wDD1sH9Pd6G0vs8Ok7C4nGWRs38U3L2Lrx1yj2+9e7ngNPIJX581UVmB09xaGtMfrDkcfU/0y8S2izy2m7M4hiDcIafiXAwGXhYvCSzNRhM+H1MsUrhcNwuK9knw8KXRpDEDdiMRfnkq37QsLw6bGjqMMyOCRhO0X6St3L1On9Q3dM+S6z07SDa8nkf3PUTYdLUM7FwztLXwqGULi217fNei0dHT05ytKDiJha9gssdWYeUNQYWHbnsIvEvcw5+42fJ9X0jxwUkVtPdGWbdQqxrKjicI8hEx2vb4hUOajnjImdv5q2wTA3xahqrJH9sZxaGDzHxPcumWnls8vE891BE3tDi1Pi3ZLCYgglirKaaUJJfAYPbb+/qWNljtDnarmsw+sw+mpWnzGKobigOe3qyQUNO0kpX5ELBdaSeNQxw9peSWTPkW65KYsuTIQ2nln+lWVThJxiRsd2tu1kFPTnh9RfPEYkO63JX3FRH484z5JlJUSyAO8yH0j3LTYN2krMNcuFJHIWXUbblj8RxYZP2TlAPpUajxZo6cwlcpCfkS5cmDvLlHqYusl00/az1T/byPD2A6wGlI+ZButUhu32G4tKMVOduTXOUoWivFJKqQiyd3G1TKOoYoqxnNw2bPeuR+k4qv7O+P9RdU/ZLweyPj1FIRaRz/wDmUxqFJWT1FR/u9IZgTeI15l2cxhsNnnyyAD8Jdytj7QNtcJRHL0uueXp/blUTVeqd6Fy4N1UTVNPSSvPQTWRtc5D5KPhuIBjR/wC6UVQWQXW+5eeV3a7EY74oqw+AbWuOe1RaDtdiGEuL0c5hsse1/Ctl6c9P9nDP1SKnX0enVdHWlsbDJvdsVN24o5I+z1BUHAUHDMoZBJu/qyWZ/wDzCx+TQKmQvpclDxTtFieNUwwVDX5ORuWW5y+Ja9P0mTHNN0Rl67FPG0r5IntUElMcUgOQi34ZeJi/6Ks9ykiEonl4i27UvZ+Hcx53W+Je2qifNyTmNAPlkjK7k3UkNuY6Xap0o+9tv0pEJfxGBF7hT7Z9yTCiEXyJkBFBhmOvuR3d6abO4tf5JzJvUsWejheqDeR+90Qybkzb810itL0pUdGw5ci4j2qO0jJFJ80aB3B1uaEy+JNGVraIHmbLV1WpDyIN5O9cucvpTfEbnmuDNbzZOjJ5A7rbtUbk/LNR3J+eopcV/cq1Mu4P8Q/N0PE6vcmbjXLtEah3B8ZrtEXEuUa5sxfJK57uSNSu6ySJdPiFdCS1+ai3EkRalm6dE92iZxLW3OmjmYkxdd3rnUKSgJ5pMkcYc80nm96jLtoknqT3WOvM3mujMmS5pcTcig7lDDbiRkNpa/1LgFaYk3hSlkOQyd+rvXeeIIvclda3Nk382RaybGDcgAX3CL+F07HCdQWxtvqRDC0bZyl8hQy1TyXCG0EAOWw07jrefy2pg6g5H1dIBOQSdv3kSMcqUs7WIu4iRYHBp3IRd3tFG8kcLWs3/cmDqDk0/q8SBuSAoIpLu5Jh0uXQhcrtt2XP3IjJh5ZGQ+5BQrbQzytH1EhKTqy/USByeTm+5J/SgBXP59ST8kkKCTpc1xhSfPvRdKPJRIocPnxCbhwNcTM5P8Ipz2UIzFtTQ4VikmG1JSRsxZtY4l4hU05qeulIwl4Rv4Ta1Q7Acjw+Oy9447kMtHD442DTwouDUZC17EPda9wps+Lxc3JvqJ0kSR6rC2jjvjNy8VpKB+Zlcw4o9PMJx5SytdutuFQJiGoYSYAiIW1t8Sf2URxXbnjLR0njcUrXtJkAcYbtrJ2EuGJHnu7hTXRok5bcnbkirAd6mJ8208PiT1dXBVRBFFA0FOD3MPU/xXF3qEibMvqRqVYbi4xi+bWu/nuQ9xP0pHDJGAm4OIFyK3aS5qgkO7vQ3aaLjeLwroi92iAHgvJvUuFmJW6aIC2lm3dySbPmlRVhoLrXS6tEO5PUkJy1TvG/3Oxn8d1qYSbpyRVhYiyJSYagKe3Jri/wJMP7mQ3XD1bk2rJ2H5iYjF3e4iTNvyXLmIeS74dqaWoHNLlzv5Lu1c1FMBa+Fc06V1+fNK3v0QB1cJdIWXP8qABReFLRdVIBANxCytKOFhMs87GVWG1OhJutc3Ee9S/cBouzMIV3aeLP/d4mcifT3L07sNUH95VFmW9rmL0ivIsEkkkqRPVwDmtNDih0ZE0DkF3p2ry+pw91OJ7fQdWummpnteJYkeH4RWVJABlFCRBc3iVZhuNBWR4RJUPGMtXGRPw32/CvJ6ntVWzRFBJUSEBta4k/hTVNj0tOdGzncNLtAc/CvIXptQo+nfr8JTuj2ukxairMblwxs/aowvfTa4q3ko2G3Pq+S8U7O9opZO20Ve7uQmwxGvbYawKgcgkYiF9fd8K+f6/DPp2qPrvSuth1cGxh6PXltQHSuWoNbapsxBkLhnaPuQ3MQlk/yXmxys9xwRC4dxZOzCSL2VxfJsh0XZSjkMQN3Eu4lR1naY8JqRjqICKMfFH4l1Y1PJxA4M2XHh+fgspaWW7NmUf2eS7XajpO01JiBZBmJeklMPEKaMivkHat080Pa0cjlgmt4sg+wyZizoCp2EszYBJvETWqJjfa6mpSOy60eVvevPMb7ZSEcsucojnoGa9LBgzZFzweF1fqHT4HS5NriXaKiwXG4mq5X4UsFto7hF8/EqXDu2lNT9p8TM6sPu090fEbbdkvPMQ7TBXWmcZEbbdyq6jFGJ2viuH05r28fRqvcfNZvVXv7PB6NQduKPDQFzqWl/EM3j4fSzquDt5Tw4tXyBI3AndjbTvWCmmaYr2GwsrXTcM3BcicLl1rpoI8uXX5JUj0Gft1TSSE7H+m5NN2wp7i/HYs/U5LEDUbv2XP0pqTcQ5M6pYYIzn1OQ0fabtB7ZTRRxVGzPeIP1LOANOQ6SdXqZBKLDETa3s6imVumS6sa0VI4Mk5Tdj8vDEdp3ZelKGo4Zg+tovdbmopF3ZpCTjorozXBpoe0Tkd8j3Gb3Pb0prG8WauaIAN+EOeYqkEupPiUZUZN1HfoXwrLRJl7yoQ2beSdIQt62/iq67TR0ulb2ZFi1Y1K4nGb3t6fCtbDjRezRPe5aLA96nPM8ZfhyPb3FmspKzSM3Etfbn/ANrRqPF/7VpQqmmkFuEBEXuXn0dRbV8Rzt+JTIcSkjmAzMjADEnHPmKiWOy8eSnyW7SNS9sZ3ONuXT4ekVdliEF5Dw4xLvFZDGMQpqzG6ipw+KSlpze6OMzuIdPUoZ1khPmxvd3ln1KdLXJbyU3qaeSuYawnZmHfdaio8eea4DgiIgbqyWTlkMSEmNyJFDMYy559yvUy3ZrZsckjIQ9mj4Wetqi1OLe2fhuDcN30HxKso5HqKadvE1qAZmjkEG2i77iVKCK7jLd8L2lkbfSSq5ad9zO/D1WgYgKLYzbmHJVOK5RkQM+4tzfNauCjyYLJJ8FWY8Mdf0+pA0byFkG25Ef/ANtfmxHfbb4hZDDI4iT5MWlu5rlBQpeHtszHTX6kL9KDuS4jckAGEziJCz2kTLg7nQsS6HVzQATSHGOjuIl70nmchHM328vhQGVxasp9HWRw05Rnlue7ouQQQyke7m5Zrl13N1ahVU2RNZFu9TJwcQpqWMmCCKUiZx3Ny96CrIOG0tPUGbVEkgDloUbeJSXwmMep5LfUKghNwZifw+lSosStfI3ezO5GxPJPh7SS9n6eKDC/93lzvknLqN/h9yn13aAO1Fs9ScUFawdINaJ/+qy9ZM0xC7dH+VMnG4gL5tzT2DVfIeriYqktjgI8xJNaDdlmrGlxp6en4TxxGLeIoxIiT5Y9TScW+ghHiZM5CA3Dl6UgKZvNcEmvufNXv3lg9Rc54Wwf/hyEKUtVgckoscEgxM2gxPb+rNBVlD1fT/gjKwRJsrxy0JXAUuBSSDnU1UQE+8bGImSqKPCCMgiq5Ih7rmuIkBZTwSNGZG4XZN5qfRl7QBRNLEBSZ/tXtt/Mn/uOjkImgxMCHq3R2kgHs7IQi4VdPz6Se1SR5FF2brKhojp2Yxl6LjYSUByq6WQwvlA9Yn1L8wq5gwGvmPJq2liEfEUiGHszimKYn7NRxtPKblYMZ7S8RbnVDX/yFgmGylTS1DhtzYXuLpRVN91jZ3f6n6f6VZFg9fhZ0oS0kgAcd7FbtL3/AOZMU2D4niUllNRTzyubkwjHcXkKKJszmIycSrJh6QGxkFxxhlHKZDluHpyT8o1GF1ksVTT2VAGQSRSta4l6bVGnmaaYjjjaK7wipL+RY45i0naCshndgEggihtz9A2ozpZP9moqi+SUDmINzFaGXxKotLNPjWVA0hUzSyDTEV7hdtcvUqsVCDDamQo2aGQiLc2iGWhnhAjOIhFuZZI4q6rp7OHLIPla6nYpiEtZCFNk52sxGZdV2SAtlOiG27XO34UjjMe5CWd1pKSrCYmz71xua4kP70DOvzXRG5x1SkG0ybK3LwqRRYfPXXcAWKznqgTI+opGLxvk/Uryg7E4piVXFAEccV723yyCIN9RJzD+wuMYliI0dNSe0GclgSRvsfMrRK7yuVaSJ2RnR6E6Mz55H0d4D0qdPgNZh9ZPR1kL0dVE7jbKPUTFkSrzpZBEc43zzQVY/Q1AQ3Mbc36s+kVbYDiEeH4iMkVQcWvUL25fEotBhceIUhM8wUssTv8AtGLe3wqr4ZieXiZ0yfJ71NUYdWSlU0mL1VRnyiq4xuy+LLvQ1ZBGP4cjGHxNaQryzBpKvGKsYoJ2CcGuvJ7bsltaKasssrJGMsuoV34clnmZsSRP4nxshk3CL3MmeNpyXWLb5Lr2OfUQcQTvB2EkdRkW93YTJAUzlo+aacny707BILiDblpck5N5so5E93eSEhPqydUBKutJCMjDpn/JRSmcX5IuIPK9QUifT1klPrHK4l3DltU+DtBKP7XIvpa1UIyMPel7R5qyWrNR95BI37I93LRIZgItY7Pq2qjhrGERyzu9SmcaSRsnH+aDJxouhh2ZswEJcxHcmm4Y3fhfqZVbZi2edpIgrJR7z19yLFqWB/iXZBbp1CyAKWTLJncRLn71GDFj5GF1vuUn26EtGe7xXI4CmiG/ZWgqJill4gkXiG21B/svT05zy05AV37S1TzqIhKy8BL5poLM73kESHlb1KdIl7yKgoQhLJjY/pQ6Z67SUqsrGKUmZhLXqy3KEckcg6tYQ+Iel1lRsm6O23aa7UjHXmgtMR6/0oDvH4buSmix65/pQTQhUQyxu10Zta6Bpn738KPQQFz79yVAYjFsJnwWYZ4gvgJ+ku9RxKIoc2MxgLwj/cl/0W6qYY6yEozbMXWGxTD5cHqyMNwPzu6SFcuTHqdmPJYUMj8UY52YZW3NJ6veouLUNRGEBkD2O1tydMY5qYTY3GDwF4oX8vknY6g6ghp5Tc5Q9T7Sb4VlV8GjbXJHw2lrJAGB2DhOdzXmI2ElimGtDVytx4TPQm4G4FKmwv2UxKQHIDa5hK5Nvh+cxyM9o56DltRow3K16F+Hm3U39SldnsQiwuvJ6iADCSMoiKRrrM2tut71Yy4bHTxhNFURzmXWEYlcCgVNO1Yw5ZXMPV6lMsdqi8eVwdllw4o7npAeej6eJl59xKmlw+QZSEMhz5Jr8ejfIHcRJxzEXWjpKf7woSq4GY2D9pHnvif/AKLNce2RvTk9oELBcS9jrKeOsZwpwfeYtcTD/wA1rTxZ6WTN3Y4j3RyA+0m+FZWvo+NFo271KrCqloyECc7QLaBdK5M/SxnydvTddPGqPRg7RONrZprFsWeqwuqB3Yvw3Jh9KyUWICQcRs8kwWOQ1EVRGbmF0ZCxZc3XnQ6SKndHqf3TJKGrkRI5mmIRPZK/Nd9hnkMuBuJv6VVbs81b4XijCxRSOw3ci/7l70Ej5yUpSJDwhGHCcnlqO8he0RTntko0E9GztwD3MPklUxtUFkz8IO/1Js+BCGRntFvSrnCM1yVDJOHKL2kqKgcPgNqhiEdrjnuZWFPjGzq6eawZ4k8Zi8TuI56+l1quzxU2NSFGcvClsMuHl5DcvEzdMlyfSdJ1znUF5HaKuAe2hSM7mDx+fuXq/wBn3aT2fFfZ3ZwGZ9k99pQu3SQ/9q8HgxQKfFYqlmd7dpj6VsMOx72iYHgNxAiXndd0nch4+j6D0n1Hs5HzzZ7XhWKTx1ssdRMBCRl37VpIpHJs9f8AuWDw2uaTgSQRsVoDeMjd/wAK11DjXGiH8NwIvCS/O+rwuLtH776X1qy4tZMl1YuMOeVojzLNZ7EJnzyZ/wCaua2aSYLG2j1LL1+frtMn6fhWfTY7MPVeo0jSKSvklkuLw92qz0sL5Z63Z+a0eNZ7bIHtHmQttUOmwWXFsLOSkkYqyM98BbSdvMV9RhdI/MepUpzoz/BcX5uP70zUwvJza5TZhq6d7JIJAPvEmSpppx5heA/3ZLvU3E814lL2yK37pOSLiNFd3bWR0dPPSgfCAxz2va25aGkxSmGEmaMwMX2CTbbfEgpaiCuPigzReFxLpSeaf2aQ6PHftIWMU9Ji2CYWz8b2qkY4ZAs2iGe1xVTBgccMwnm9v+K00dLxqiWC4L3DTf1eJZ6uxIKeSxwtt961x5cklqjLJ0uKL2aH5qcOUsbFby0Sn4UxCZjcTNbuVT97MP8AeXF6UxNjEZEWbrVQyGE5QRMqaWjqLmeKMi+gVW/7N0tw2G4lndyQ/eTCWb7RLknYKoZDBgO4je1dS7kPDOKcMOR8xIk3Zm2Y7qi4j5kQJmowE+XFHTwiCuZpH9sOI3sIdyaCoB3+L4lazZDnl02L9FGPZk5G62HyIVCm7OzQ3PmxfvWr4zD9SqMVxb2OpIGi4tvvXRizZZOjizdNhxwtmcOn4ehs4l8k1wfzKwqscCsDL2YQ10IU7R0cGIXOD2aL0dnBWzwnihOdY3ZWw55lY7iWWtqMKoxmFjJyHO0lYlRtDILTA4l3H4SZBW4f7Kd7s1ufULpbqQ+1OBBmk/FIw26rRYlgb1WD0dfTbQ4Nsglu1ZZ+qkApCsa34VrcPxAI+zUUZs5hrnb1LPK2qaNsFTtMyB057fF9KUUZ++1T5RC8ijdyu5KKfz3epbJnK1qzglaORLrExdzrgC5P3kuj18kyQmy5P0pW7UEo92aHf3O6zaN4t0OgNrbv8U3LIEJ99qAuJcIt1IJYTLmnSE5T+g3mDdkKa4j3EzO657OdvpJGNGdubvtVcIlKbB964XNKWF49M03c4jlktIkO15HNM+aTk3emrn25ZCloOrI1J2HbtpIf8qa3c0VzkgjZDvT5oXztubpQa5JeFBVjok/ltSIvypsCbJK640aj2CKRkv4JMLZZuhv96CWw0D5+JcH3pHu70DsMx8kg6dELbuaWfvQFhdRc9qQ5Z6bUFz8tE6AttQFjBZCeiHUtfF6U/HRnIW/MLW8kQyQwxEwA5S+rwrrPMbGgh2Xm9q77QEY5RtuytciTRyHJ33fCnYqe4Sd3bYyL1Aa3zF3yF8SfGMIwzPcXp8KGSoa3IGTJE/PN7kAGVQfdtTXenQhuHPp+JOjC0IZm9v8AmJAWMNG5Pk7Zk/hR2xx6vuIfCPSuHNdoA2D/AFEmmJrC2uRdyBeQpZCkb0j1Wptvci7kkFg+LkkieR/PkpGFwxVFdBHObhE76kKAI8MZyFkIO/7lIHD6kteAZfuV3aEZk0YcIO4R8KaKZ/MxSsCmehqLs+EdvyTXDcebOP1LRsR893JCYtUbDBiH6UWS2Zxh7mZE47tU/PC9PITN4PEKa6izLcXqUlB00kcMuZxtKOXST2prqLJ3S8XckOdwoAuezElNS4kMtZHIcAge2MBLXLbzUc6OWRyexufShpMU9nAYzjYwZyJlKPGICDQHu7tEKKvYcpOqK44zhLI2cS9K50q0lxanmwmenejjKoORiCqJyvAW6mH6lUvn6kITVBHuTbjonDvyE8trpB71YUN8O5IBtud3t8k4XvQ2sT6vyUADJI5Wt0j3D3MiIbhzYHs6bvehtFOXHweHxHs7xVksACa3JwXRyHn4k77O2WbSMSUtO5HsjtH0pcIBi7XTb8KLuRFGYlqDoTF/JMASzSRPtPNc8WXhQAS59SXV5JWoJZ1Dou9yFy0QUK5xfPJJycmSH37l275IADc3kiIm8lzu1S6eSAO6W5+Jc6km80rbdyAEROPJdS9/iT9PRnUaszkI80r1KjHYYYXItUXD+SmexmL52OkVLJd0Oo7hejRDt6dUcMNxbtoin/Yzt1a36kXs5kOrPb3I7gajtNWPTtmDWj6VK9ueQCMme74WVdwzERzB0UUjCW93uWYDpVDyGPO10dRUNGGWe51H41olk7ESbuuIWM/1Mgsu+zWJPhtZx7LzFrQHwivTewGOb62N32nJe3w5ryrDaiKGImORhz5+9XOG41HhpkcEoARbn+JeP1mBZ4NUfSel9VLpZpyfB9BR1UQkIPLGOfhU+soQpwjeM2MpntAfMl4lQfaBPHUlL+EeolyutWjxH7ZIKjC6CMKaQK+A77xMRHNvEP718Xl9L6hSWh9/i9Y6dwbmzX4kUuGzHHVx2cN99vUK837adpn45RxHybqJlFx37UMXx72r2xxl9oBsyFrcibpfRYDGMQq8QqAkqZHlIQtYi8mX0Xp/p8sfuyeT5L1b1RZVphfBbh26q6EysdiL5KeOPYriUPHeMDEv+H4VjafEDpasKmyMijMTcDbaeq9A7F9vMKjm7US4nE1P7dDfSwRNcLH5D5L282PRXCFnzWDPPJ7HOjJ4li1ZGf4h2i21h6VEjx6eN89Cu27tyaxTEHrpSJhe3O5hJ+lV2vdmu2GNOPg8+U5beS7mxCKqAZfZwAo2bP4lUmTSGRugLPczOhEnHTUlSjqS5OTJFzE308lwdr6dTIWHQWdkhF8u/wDgpZqlRKOskHxt/BcCucS3yMmeoRbVR5htl70JIpyaDnmCQyLW0kxJNdyyFEItnq/cg4e/nctEkcw0knxp7dXztTZR689quwOCVt2SVzj+9K3zXRHd6kWAtbkn/qRSwnHa7tZm1zIzjDhEbPuz0DxIsANSudga1LpbVCXlmuXP6lAHbbizzRFnaOaTbue1JyceW5ACAXJ82Z9yMYzt5OgGY+5GFUd2roAVRG42Pk45slFmPN0pJnme93uSIn5IsCfQTfikD946rlTCcdTBsYRN9LtVDjmOGUZGfcKeqcQ40sRBHwyie76kILNPQyPNDGzbnba/hULGI7oRnyut2kqQsSqL72ksy3bVKDHDJiaSJiubX3q74Mq5sbqKW2AJ9bTK3+CjPMdlme1lIKuMqX2YGYor729TKERXc2UFBdyG21IvJIkFnR6vhRDJaWaFJACudSZI2hEGZ7pep/hUVvNHcchaupIDmL8XV7rufpSPLIeYinSj4YgcjXCPhTI9Wp2iqAMY3kt0a1vFmpElKFG4s5xykYXNae0VECZxusd/hTdzlzU0AReHNEZMTZ6kXem0tyoAtc83ZkKSXi7kFiXe9cS/NapASS63NJuaCDi7cXmuEW7VF8KCqEMx+t/4pwaqeMs2kcf3psBcrmZrrWuJCQnYJ5PkSCSVHiFZYRtOVobefJOw41Xxl+HVygXwmq9hTo7S1/pQJl044NiGFQGdVVRYyRvxil3RO1217uaaquy9bDYcDR14G1zFTHft+XNU7809SV1RQzDLTTSQytykje0lVhyNGLiWTtaSHW7mrH74kqBEKyMKoRe7e1pfqQnS0dVccE/A+CX/ALkDsixlLIcQA7kV2wfenwrpYXIJbyt2252kJIgwmsmm4dPTy1BtuYYAc/8ABNVFDWUo51FPNCLv1SxkO796A4JsePSU7C0bSDb/AOYoVfWPiFUc57SPmmCG1u5C5XIsaSRIpRjKQQNmK512aPhmcbbhbkmoC4cwm3hU6vFhYH80CZXmTELadP8AUr7sbhYYpUVTSYvS4Twob2KpYi4vwjl3rPuO5/mnIpjhPMHtQNqzV1Iz0sFK8eIRVRTRkR8LaUL522kmnwfYJxY2F/VaUZiQl9SzXtUnrRe1S2/tHVWLUlVWLV5OMEtWc4w5iFz3W7vCmPvOo/4n9KimTkZO+STk6kr2kl8QqJhseR7fhTRSbcgbb3+9CxaqfXYk9VwnfhEQNa3DjEP8EUSNYdUSYXWRSZ2F3r1qjp7qGCV5Yy4oX7HutXjsRNxLze7/ADL0L7PsSOshKllBwivshPLaT+n5rowSp6nNnja2NKFOxd937kbQ9OTblbR0JwwickbDFna5F0pXRjdYzEK9LWzyHJlcMNrFp/JV9VWBCXL+St6wjm0DaPyVJVUehObvd3JPguBHLEmLmFyOOQJm/De74S6lCljaPnnchbMX2Pbb4s0XRrSH5o3F8/CmCz8k7DNcBRyHtPlr0pkxeN8ny/ijYBFI6XGb32/NNiT565W+lE+Wem1TsWPw1Rja7Nb5K3+8ArISOWKIDi3PLFtI/qFZ9pGLuTgScMs22kqUiHHYuvaIyC+M3HLwl4kDzXc81AqaiUpcia+1vChjmLc/V9XhRuPUsTK0M8j/AIJopnz5vp/JKKsYmydmH6k0cJi+bHcKGyUif95XbTZh06hSLEhk2XuoBFbpk/1Eg4m/N2uL5KWwUSUZBMJavuTRxsMWQNd5pppmEciDangJiDTP8ymzQaCa1iBxcdVyWRyHLS4fEnihuLM+lNTU7xgTs7iPxKwDo4TkPIGch9WfJdqJN5M7dO3mlHWBYMUmY6aGPd9XmhOnjz/+4Eyfw9KAG+I9wt0kuz0sWIQ8OVuW64k1OJx257S7tbV2GYiMWzYv3rkyN+TrxRtGMxKllwOtJ42fgHdtLpJkxsmhEwzEB5F4oi/6Lb4jSxYhCUMrfIh8JLISUf3HVnEbsYy5b/JYOP8AI02/iPjikk0YUlW9rh0a7S+JNRdqsYkcKOKs4QZ2AOTCP6k1NHHVU/Ejz4WfV4o3/wCirZqXhw3X/ig+o/8AMVDs0SQ9iFdXjMcdRUGZ99p7UWHyBNUWHO1LFldua5VxZkWb7kQCchZAzkShMukaCWowsgJoZaj2jMRDiMNj+q5NQk9xS0z2S52va/Uox9namGminc4hGRrmG9rvzIsPwueasgiCrpoCN7WI5mEW+pV/6L/9SbDiDSTEBx2C/K7uSrKMJC0Zrsk1UCBPLGDiUsbkL2vcJf8AolT4hwzEKhnEenielWnSMXdkX7tnGklnAL4Ae17X6fyqvKGSQiyB7m5j5K/9skp5RqKQ3Ev6XTtdNR49Y4RPR1rN+IQ9Ll4VLj+jRTKPDaOOqmyllYB7/UtDiuE0FRQRR0bGEoNqRncUrv8AC3Jlm6kZKOrLMOEYeFWtFiDVEWmXFFtQLxKoU1RVlf7RPh5lFLkeT+aizTFMTuf/AOpS6wWkMjd7k1ww9hJ9Lr+pZydDhyRbvyqTQYhUYXUjPTSlBO21jHq5KNY/uS8OSgtNxdxLTAaOpxjGKejpnD2iY7Q4j7bnV2VPTYTSHPFVvBi8E5RT0JbhIc+Yks1QVjUMwygF5t6vC6fqsUaoiyemjCW+/ij1fSsJwcn/AKO/DmWJbfZ6Tg/bqtxaHhQO5SRtc4eL5rR4b9p0uHiTTnaPzXhkeITw1HFjkID9QbVx5jmfWR7ifqzXkZfScWX5H0/S/wBTdR00Vq+T6Hl+17DKoAGar3l6WuVTU4keKdqYnjdzoyhsYvi5rxSimCGX8Rrx+fJ1vMAx6OoqRzlkAoYdlx+LqXBL0rH06bxH0GH+pcnqM1DqeD0MsDk9ZB+9B9ymMwZyEJPoygv2uj++6eysCWnkpx2i/jcuStJcSMsepaS1ylCMjtHdz714cseeHk+vx5OiyrjyRKzD+DtklkIhbp6rVDOGIR0aS7u0Uvtd2ij7N8DiQNUcbnvtJWOEiGJYbBWBG4hMF9vVkKLyQxrI1wZPH088rx43yihCEI9WYvfd4lHmp2K9gzC5aCtrqOjDMm2+olA+8sPmhGTO0PhWsJTl7tTkyxxY/ZsigCnlhqRAw4sHeWfR8Sj12GyzSbGMyfa/py9SuJsUoiKwM7xf09Sm0Iz1ULSQU5SxHdYQh1ZdS6+7OHLicKjiyPTYxFR2brhEsqbd8Kj0HZ+r4xHPA9gc7l6WeH10IFIdBKEQtc5EHSsbjnbiKlhOKjyOobbxPCK68OfLm4hE5Oqw9PgW85kOXB45pCY6eSmL/iCz2/pU+HsW0NKNW0nEskHp6lHwH7QHmYaev2Sjyl8L/UtDDjDRkTsbbm/ilml1GN0T034mdbqQx2k7G1dDWhUm90VRBxQPwuD9KxH3bPHNZxWKTO34V6R257eQfdtBA5wzjDTsEYh1ZekvpXlJ11WNQNWeYi76fT9K36NZskfeef6lk6fBNKErJJjUd77hVViPEGUuIzXOy0dNiVJiQi0+UM7+Lwqmx+NhqbA3Wsy9LFcZ00eF1coTw3BmdlJ7yZulScPmOOYjDyUacbZCUzCJgp5Tc47hXpS+B83g/wC1WSJaqSTSTcKZMjsAWO4c/F3Ky+8KS7Nqf4S15qu0F/8ASueJ6eTz5scrKe2XIDY82bpVhUY1JVYbT0ckQRDA1l0W0j+rzVXbwxvjyIH5p2qp3p+HvE72uYg3Kmk/Jgm8d0A0lrd93qQbUn87l1hHzuVoxuzl27RIBdGIvy6kQiYnbohsqK2GxF5O7aiKPT4k623ltTrC3c25Yt0d8EmRwjt5t+pdKNO2vnqkW7yU2a6IaIdw5pONrfCne/PJIha3N2VWOiLLGxJp6fblkpxCy77tCRszPtJladG43er0po435Oyt7fJAcLW55K1kMH0yKnhulw3VmcLEKY9lfK5WpmEsDiQ+G6XD1T5i4vk6afq+JabGDjQNiVu70iiKR/JCxPlnkggRblwR/KusVpd6T7nVgcuK5D4s06Q++1IRZRsFSAu00SEdyMStuzZK650AC4snBLcOiR5edqGMbj1LagoCaslqH3m5C3JKKG7m9q7wwhIb+q3pHqQHI5NYO0fhXWeaEZRxiLMzEY8/SmXkcrmd0TDc6cGHXmgBsI3L4lJhhC293t+IuldKSKENMjP0+EVFOR5tXfkgByWotLKN/wAxdSa+b3IfcySAFtSHcSXckgBNySSSf53IKBRfJc6hStQBLp8UnhYQzYhb1Mn2xZi64/0qsTn+ZL4gWX303dE5fU6YkxaeS6zKL6VCLrSLNFhqO1GQyEzPcmkUxAUhOHSm1IEyOheSIZGdiufpHuSKntPJupMRzSRmLg9pD6WSeaQn1fcmgJ33LUFgsuJsN1PFM0Jl73a5Vwkn5ZrqYR4jlm9zj4UMdLJIIuwPY+eR5bSUL/Zbr6LGnKkLA5xOP/fOINh5v0+JQP4Joieyx32tyFCPzVJCbseXdUIkAiXq7kUoyR2597XN4lVGYJE/Uk+Yhm4Ibn5omkPvd0wBLMX5Wp3wFftybYPmuAWuboxkATzkC9kANFJoOWd3w+JGNRJ3G6JpG5OzW+lEIwcndSwENZJfyYrfUnQrmt3x/pTZwhIROBtb3JooXHvBGqC2STqoCuzC0e7RN8SDlkghheY+Hfbcyat2/F6kkkGwZlGJaMyD4V235pKyAX5pdy4Qskgs43VquhHc4rjijiK1uaACKFh5ZoSjt5vaKPiHtfP5IimD0XElYDTRuXJrkhjPbo5KVETRkJ2flVpTYxGLizxMPxCsXka+Jrjin8iFQYDVVxE/DeOJn1IlbxUIwhZGz6fzRj2gcQsvcgd7rSQPjHGfT9S5nOc3yejjWCC8gnG+fJNGJ87HTpYgMh6M1yX3g3hZiLLpyU+4f/G/sZ1t1BxStu1yf6fSpHtglbp804E0ZDm7MPwouQ1CD+yDw/PpRDGxFqDfmVh+Hbk73eLaieOIRJ/co7hosUWVpU8YtlYxfElDhsNQWbxsI9xKy4cVvK74VAmqnjOsbNxEG2a9Kdt/Ep44R8k37vjjcY3Zi/cuFh8RF4RLLxMuwScSEM/Ew7k9pclydKjBx8FV91nCeYPt+J+adko4ybMw6fepj5EWqExZS5MntKKK2aQBIWBnQRWCBHJsEuZZXEKsLWEuVvwrhxgWjgxC61TOZ4m+TOlG8x5B1eHRSocHkkHNzAFbcMBLQGG3xZLtvvWryv6Mo9OvsoKmjkhm4bbv3JgoZBubJ9vuWnEWyzcGQ8Fs9QuuR3WQ+m/RmuG4u97OnAyFs3b/ANyvJoY7Cay4VXVcMYhoDDbtYfNXvZg8TgR4qhvJHcEj7GcrkzD+IYxhlz8Smx0+7iZslIqPI7FS3MPq/wAETUIEeb7iToZw93Nd4mpPk6y2OhQtcjEmHxkGjNyQDh8VvLcKlMXEAssiJMyZkWj/AMkJv7InBfQ7Fh8JQic+Qi76Fmq6sqKSOrKONm4QbbhbaSinVS1FR+IZlkxCyhy58Umfq712xdHnNEyppY8r4Xez4kEJPTsT5fi9xe5MAR25Zv8ASpQjt1SYJUOw0YTAL8Xc7Xc0UmHxjrfb+9QyhbPQ+r3JFTvZlftU8CGp42jPJnYkTCwsLubXE9r6dKFrRYmSObiELO1os1qCyY1LT261CimIj0PcmdEXEtHR1TFQu5EO1kISPnq+1OaW55qRgsTZJJd6EtroFQV3zS2obvkibkgkRZp2GnOoOwGuQALkQt4Se1S2rPY2JouvK27yQFgcb2PixhkR+om3NkmDK4s8kD7izS/MyACH3IUX+VCRbUFhaLvvXLtPhXD6UAOBIw62MX1IuNtFsmHW5NdI6IdS3ZooCZXVhVlWcrMwCT/sx6RUXqXUkEHLf1In5oSS8SCzrZ+FJJc0UgdSS8WqRdCCDnUurrc0JIAJuaT81xdfmgsT81xL5rniQQdHPkpVeLQhFEPc2q5Rw8SYXbpDc6VWXGqTy+lkDb5IzchSu0SIbLV275IKO6Wavu9OSFIsySufkggW5Jd7km5oAl4biVThdSM9PUSQEPiB7Vc4l2sxCqoSpp6opYJG6Se5Zt+a4ix6ocqI3hmIDBxL4k247R13elTixQ+KzuEZ5BZuBRhqLTE2DcPuVCGuluanzSNUUY5m1w+FO4Z2gqcJqQqKfh3g1rcSNiH9KCpxaSugGAwjEeIUtwgwk7ujgLZAlHvbpQiNw6M6cKN8xjLaWdql4rg9f2bqvZqyM6eUgY7RfR2fpdH0VZAaMyfk5fStfhn2b1uJUVVO1RAE8UDzBTZ3GeTZ2+51mQzImZmk6vE69M+zfFAj7QU9PxHMJg4TlGG0NquPuMptpcHmh4fPwjPhFaG5y8Ki2+9ei49gpdn8Uno5Ki2nqbwfTcweZCvPJoXhmMH8L2vok1Q4uwfc6QR8QhbNt3iJIehJZ2aj5UZxmTO4kIPqQvcJK2wvEKkZoo4JDEYz4scQvdaXnaqTjPYIeEVo8DrKano7zZuOZ2mV7Dm3hH3N5kqRnLwa1/tQr7zaS32d8ieAm23sO7JXlB2go8QpBqQnaKJguPiPbYvL6kmqqnimzELvc/D2/pUwMUkHBPY5JLLZLgGzwv1XF+ldSzzgc7wQyeT1r2i6jCVnYgNrgkGS4SZU1bUPN1uNqyvZiuqJI/ZpH/Ajb8O5un4VdvI8bkz9S6lk3Ry9rRiOFu9gJMSwx2jyG70suPUXcvCl7U+fqJINRg4WEi0u+JEQsQNzSKR8y9SbInJOw1FwXFs8tqcbLh2uDXdxJQ3kdnUm5ScS0ytSFRxh+SWhd6EukiS8OjoHqISaM8we0nTvDuDiaiXxJli25Zpxqq4LHPb0oJo5c27MkcVQYlobiKBqe7VnuRhCwjq9ydlUSIqxvG131JwRik1baoxC2WmaTZ3J2RQ+9KfNun1Jp4/ypcQh0CQ7fSnQmuHV7UxjFrltvL6Vybie8k847CfJ7lw/koAigPEKxtxKVU0pwxxSdcXS0g+abPOPezMBZdSj3cYbXZhIXu+pAD/tEnJ3uH0kybYmu0Dn6VFL3swomK3v+SVbGkZ6kpi3d6YxLCYMUptcwl6WJJie3V06BPl8PpU6lbmNcpMFOSGUHImfy2oK+lCaHjxv+A/L4PctfitGGLUnCF3Ex2sX/csSBS4TVFHKD2O+8SXPJUdEXaK99vPO4UmzHfqPxLQ1/ZeoGhCtjic6OVrglF+n/wBFRRZQzC0oOQi+4Fi1qbJ2S4ZoqimKCS8Z89JL9H+oVa9m8BObFaV+JGYgd3wll4VQ1MIR/iRHdEXL1MtLhXFp8NgxDEa/2KlztgILTml+kfL3kkv9idx8FdV11GOPFKEHCgK4Xjj6RJFURw1hEcRtcRkIEW29a+pqOx8JFW0eCTVUB0jRGNTPb+L4pRy5P7uSq2xDDuKDUWD01HPGOhSOUt/vLNUkTJ3yZqkhMXKRtzC9px5qU43EMkW0m8X/ACTuPRzjVjVA1xytvEW2pqkzmDN3sye3hrVGT/Y7WFT4tTC8jtFOG15C7i+L3e9UNpQno7XD4hJW1XQuRHJFeLlt297Kn/Znq3T4VlNOJvF2h2UjkDPO4e/RBd+H1NaT9KdCseGUsmzF/CSikVxE+X6VHk0Q7HNw7myYrvUKFA3Jd0JFDC8Xelb71xhXbbRzUgEw6oxG7uQCT5oxJtuaAEJEKmU8zk+TZiobyXcmZBxHuHVTRUZal3FVSU8gSg/S4960+C9rMRoayqqQq900PCcx8uq1YIKox00RhXHdk20Vx5MCmqo9np+ulh92xrO1mMFiVNSyHI8k73EZLQ4D2oOnwanjCUwlALHtNeZSYg8zZO1yfhxg4YeGAMN3MvEuefRqeNQO/D6tKGZ5G/J6DFJU4pUFG072FcTR9WSo6YqkqyWiCViIsyc/hb0qhpu0U9LUhKA9HhzQ0Paisw3FixCnsCcrrbmuyzRDpXD2lZfUo5Gmy3rBlpZcpZXMia5tVfYD2glo8LIAOWQdRAeJkIF5rATYxUzSiZlcTJQ4tUCZO0jiT+lXLpd4UzDH6ksc7gbLGO0GMySS01TWVEF7WvFxOofSqMuDGwg+Yl/j9SPEsSftBUDLJsqMhF/fk3NRZhcZuFOO4eR+pb4oQhCqpnH1eXJllvJ2h2anjsvbMifwltTtNjFTRxZRncPTaXhUA5GG7N7UBTGVuu0Vr21Je44l1E4O4OiQ8xyHxJN5p0KrqY2cyLaUnpbyVTLWEJDk93+VSYaoJiyfaq0iQs027kx18tuXS6HUvG5eSI4+IRPnb9KizVXDayP6SVJA5/ojTj+IWeXNP0EbSETO7j6lFIrualUWfG5d3hSl4Fh/7ETxp4y0vf4bULwt77viUq1srslzTPVt2a5bZ7TjAhx5wnzUylkijlCU4vaKcbs4s7c03LGxc01CLxkR+Elfkx9qdMZkyIydmcQJ9B9K70sn5RAiKx9xKOO18rlaOZ+1hiTinRzJNCLEH+pFHlmOaGOLFqL2snQm1Fk3w2JHFGw6us3Rvj2vgcLJCQ7kTdyTFtWZ2it78kNrkiAdubuiIe/xIAF435Z3JW91yTk1uWSTZWlqgq6BfMdM9yJh7nXLviRfwQKzjiyG1ss8krvftTNRIedvhTRE3Q3UkxOTplhYtV0+nN0h2+a3R5k3bOHHsQWsJZZ3Izk+abbLmKozY0Y2om5Iuq7NCw2qyQvc64+fLwrpC3PVLuUDobPrtTjCyHRCJPn8KsQ5a3PJdAdyABce9PxbT9SgPogWuWq6w6J1qdxYids7efwppy8tq7jzQh225pHJcOgWimiJxfJIS7kAJIdtyW1J+SAEkhSQVQSS5auoASTckK7+9AI4iQpF0IAK7vSQt70VrlozPcgBXWqVQUPtTSnxLBD+pRyhkFiZxcfO4Uoag6cswSaAtBwuLLJ7lDqqEKfUSchRx4sfjBi/eo9TVHVW55CPpFSkwGtRLQkXEuLMmuQjkull9SsByL8SXJ+n0p2SqOOIYI5DGISuYfS6iiVuqSVAwuos2zQpJJiYXhXRzutFc/iusOiBBBGxEWrCzJCO7M2e1CO0SzZy8vcilm4jC3o2oAT7n0f8qV3cg6kKAHkNvyQh1I/FkgBXbcm3eSV1z6pEVvJDdcgBMTjdkbj4SSErkkQdToolhXOhfJdSQISSFuaJAAXdPqSHq7kvHoiIu70oLFruye4kV1pCzs1oobn3Ii+W5ADrF5JNt8iTbEwsiErrc9qx1KTD1zzRXPnrtQDI46tuJl0Scmd87RU6gEMzlzdE1Q5c3dMENpZ5NuRDnkWbXI1KseGbaNrunRqjG3v+JQm6d3T6kcW61n6VNFpsn+2OPN/0p0Krd6hUDTPTMk+Fn5lDSNoTkWNPVcO53Dq29Sg1UzlNOzA34jCiKMx8Dp0Be7VlmqTOq5zVEqimcqaJurS1Srju1zUeGFo2HLvU+npTmu9LeJc85JHo41JoaLJNvtLmp8WDySFyf3qZDgJkWsdyyeWCOpYZz+ijt11dCeXJupapuy9w6haSbPsq8Zib5ld4RUrqYfsp9JkS8GZEdqTQnNILAKu6jB3vJsrbeYpuCjOnlE7XLTwrTuRox7EkygxioPD5oIwZiJ+dyiniUt+WUZb7drqf2kj/APqFO7s93DLISFSHoz4esYCLtqVi6FJUjzprI5uihkxh92cbbfjUKbEHqLs2t9KsMRp2jiJ+Gwhn1ZKrhpXmAHBwIiJxt8QrpjVbHn5HO9WO0dPb+IbsOfL1K2jhttvdtqhzSNCA0zAF52i5ZbmTpSWsIaac7VL5NMfBJDOY9dwtu+FSHEB1bPytFDR4gEMUsbhsMCB9P6v1KPSYg00Qs/WPO5ZNM61NfZIcW5a2rgQhIYA+0TcRcvSmjrgvyZn2+lNlI491viRUguMirr6VqHF5YBlCUYZLeLG+0svSotRumI9bXfxKxqKc8QqpahgALn1EdqhmLyDKfTZltXUmeXNcjUIhxAd87G67VKYQLUNwqEGdpP8AxU86V6cANnMbh1VMlAWl5pDlll1IwJ+bpGVoFoykdEUafcXi6tqKOn4gsbs9qePIYJTs7hHmpUFK3s4P4svNFjS2kRHp4ybk6belDLvVs+HlGF/n70D0p8Ej6hFtSzRZTxlPBC0lzu23pRnTgOj/AOKfw8WKE3d35pyujtaKXLYbOLEqIrghjC3PxIhFuXiUqIo+CLu7ckwZMRckBQ1MLbWbTJkoqcybcziPchLK/L3qfU2DTk9rkeVra8kEkWs4cYg0fVlr9Sj+rJ9yF8/F/UldbogAkkmJyZD8KKICbkl70cNPJUXMAOVopRU8khkDNaTNqJIKsBE21Cf4ZZE25CxP5oGOEVojnlu9KVyEI3ISPLa3NIhtLLJABeJLqQ7l0OlSQcYvc6Nc6uSTjp3KhpiuSYkP5WQoEOrv5XTd3zSU0AaSASu5p0hfuQVZzvXErdETC3N80EnLfkl+V1y3XJ0UeZHY3idAE2mFqeneR2e4k0AvbmzPqnKkeHbAG4vhSueF82fk2qCSGW4y9KQ2ExZvb5aIRJ7tETc+SCgV38zrg5rv5XQWcSSRdyABS7+S74dq5381QHf4rtzkOWVvmuPzXGJxfPpUiYXSSOnEimHLpz800ihy4wZ9OaAZMrxcjvy7rU7X102MUoT1M8k88bDExSPcTM3SKarI344+l01T1DUryxuzSi+1UShppIu9pP1rR4dih0cMFR7QFHw3YgGJ97/UsuWWXfmkI7hR4G1Zs+1nbwO1WJRVclJHTyhC0Tl1Xv5+5Z7FJpMQqDqzNjIsryzuVd4e5E20kC0rwc/il3KXSVUVPMBnEEoC+okW0kqqojqpTeKIIr36R6W/Mgqyyw0sIqsCngqQjpa0N0dTuIj+G1UI5kdjNd5WqUeHyR0YVJs4xGbgxZbSy6kADwwJ7JBLLQhR5JDGqOFxBi/7VoOzeHy45UjG7Nwum4+lMdisBixyrnefWKFhIxF7Sy9S9GwfsvSYaEoRO4D6iO4XHwraONv3GGTJXBAw3CTw+EwN2sPw+EX+FFILxtq25WVJfMJ3ZWRtcZF4U1MIFdnnct0zEptPqQdKmlD1ZKLJCY3Oy1sgau3JdyaKN7s70/7G/s3FY2EM7dzpgLiBtYM/em3+FmTbEHef6UftHD0Z2QAnL9PehK0k08j+d37krntzFA7He8nZuXhFcbPytTHEPPm6MKgh57vqQIlU2YmJs+34lMMoyiHRxl/pVY1VdbnkKlxTBIOTOghoK75Lr7i0QsLFpmnRjt/7UBY7FS7b3kH6c9ycGNu901aw2sz7lGrao6WMXiBjNXaFWxaQxwXZmBF6rXXKkqalK/hMQ+ESdZqbFq2QcniYdfDmKi1NdPHsd3EfiU7jWMlVWIRyTHnmIk/SKYjrrbmZm3Na9yDhvVRA+gkL9KampfZybPIhLdzWTky6RM4l2gSR3eldEZRHJ2YviUKCEJHzZ2u+SsAJx1fIkN8CocAnK5unwo2F/NNFJ3ZJwJreazbZqkh0RLMXHpUHGMHbEKctn448i9SmjUXcjdh9K7qQ55vcs1f2btQ/iZrAO0kmAyy0VaEk+HExDwM+h012iwmOGYZKd45YpWvhIHu08iVtjGA/en4kdoy5eLvVPg+IOQ/dVRwxiI7WlMdw+67yTa+hJ2UcUh05k3q5iSEyYi0zt7hLuV9i+BnTmUbxPxYuR+E2/wCqo5IXjfI2tL0rFqjZOy5wbFI4aCWKdwtzttLydB7ZRU7h+JIZM1u1u5UxKXhmFliRlkbAA9ZEmmS4osZsciqJRBonAe+QjUOauiGovjPnz0WlwrC8MKKXD6yIgil6KnLeB+fy+FZrHsBquztaVPVB1bgkHpNvUKt2SqZcWuUQSB+LEbaEPeoGI4aEwceB2KXxxi672Z7SNgshR1EftFFJ1h4h+IferbH+z/tVAWMYVKEtE24xF7TD8qq9kJJxZjz3PyQ7k7PYTCYX7uu7zTD7hXOaiHMbsmRNySEVqMK7MhCIS1eRk/KIX/SrSsHOjNeHP1J2AnjPuWjxjsu0kR1FEFkoNdNSeLL1h7vhVXhlDFJGMrveXp9Klw5oXcrkiTCGROwOBd4qMWS1FbQ/ewB7Q7RVItYEpbRJvDd/1VDWYbNh8rxVAOEo+EvEPqFJx0KUtyKRWpwITkHNsk2e1PQTNGBM+0uplmy41fuOBRmR5aClFH1s+b5IgrCjPNmb+Ca4x3k/qR7jZ6/QJCQ82SEdyLjd9lyFpHItFRkx0KOSSIjbpFD7O489qlBRy8K85GiH4nT0VG8nICMe4iWW9HVHFv8AFEOGSOESzByRUcfGmzbaIup/3W8hCzswoY8PkjqBOxhYVPcTNnhlFq0Sq6NqWYTiyt6bkFNM8zmFQ7lpaxKwlkixKkBmt4pPp8JKv4clLMUUrWm3JQuVyE7hO14FNRyRtfoYC/5lT1FQ8hZdI/CtRCTWFy3LISDaZenNXibfkyzxSSkggG4ss0iLhllqKXE4Yi49QrhE8hk7vzXScQ/7VIMeTGmP3o3L8IfmmrvkigsNScNktrAJQ2zzRRyPG4m20u5GoF5WVBxzA+aIpJBMTv2kqY8QqC6zYv3Je3TyMO/pG1TqVvIm1cjyd9wt6lHKR93hUYqg/O4lziOXPaRKtQ2kPMT3av8AzTsM34o55fmULq70Qlbz3KdQ2ZdGJxjrtTIybv8AUKgBM9251IjqLXzy2rJxOuGWyYJbOdqXG4g5NltUMJiJtUQyXclGp0LKSuM1uTtclxrtXUW61d4lvkpo0WWh/jOWiQyOWnUo5SNpr/Nd4j5D4RRQd2ySRH7hS4jjz/cmCJ+aHiP5o1B5NSUJP35ap24PV+VV5TOPS66xXdbI1GsxKKa3l1Jo5GLqe7JNOVty56fJChREsrkGRDb8SB/k6VzEXpXCK7vVpGAB9PNA3zSLkhYn/KtIkBfNJxXVwtzIAEc0mz3IrmEskmK5BITDuzySEbWXETD39QqDUBiuTsRWnyTbC3NExPHqyDP5EV5jIi1581xsu9khHTRLp5r0DzjoRyFEZsFwNzL0rhZRlln+lLiIe9SAn5Ln8V3u5bkLZoKCSQro80Ac7kkSSA2EhRJICxIS9yJJBJy1XlDNHJEDAwxELW2+J/eqTvR1M3tFQcrAMVz3Wx7RZJrYovrbWFnNi+IlUYjw+NnFkXnamOMZBY5PaKDuQlqANwokNvknCyHRsyTDUFJy9ySSAsSSX5mSQSJGgSQAX70hS8SXyVIDvSuF1aNtS8SVtyGB1JJJDA51LokkIpGPcpYHDFIV35pcP3osBJDu0ZJJUARF3ZIUWuW1EIluUgNuOiQ5JwhdDbr0oBCb3Iuls8khjfub8ydihOaYYwZzIuQioJY18kbRmTZszrQdnuzb1V0tQ9kQvoJd6tazDaenfNo2tyUdyN6layXJiHjfk+1K20dGuV1WQxE5bFBenAuTWq/JNkc43LX3eFN2v6UR7RyQiT2vp4lBUQukc0XEcS+aEZHkAmfLaiAXLR3YUFCu6lZU2HhNEFj8+YqE0dxcOz5EtRgNLSUZgUsjiZeoLrVhllotjbFDeepWSYSw8s7iXI8NeM8gd7nXqNHT4XUMITuBZ+Io7LVbHgOETUU9RSRgZB6X6l4s/UlDho+lh6TOa2TPLKTD5YzFjZ7e8VpIuz4VTfhxuYtztZWeL1GH0+LUGFhTFfNGJNOrSnGSlkvglKI+l7f9Swy9VJrZHZg6WEXUzL/7OtxSawwIOYkyvqTs2ENF7RPlBTi1zkXTarAaqMvxKs2iES1IvEo+IVR1nZ7F2d5KeCEHGOMm/a+l1xSzZJ0j18HTY4W/JY4dgdPJwnOByA2uAh6XVzTYDEJ5vGw+kRdSOzQyTdmMLlljacuAOZRN0qRXZ4fCJubEB5kHqXz2bqcjyOEWfZ4OjwQwrLNDI4LBaT8MRMuaiz4C8gFkwj4WJY3FftG+75SjGNyMfET3Krn+1aWSkM3Yy8LCT2ruxdH1cuUeR1Hqfp0LizSYjS09GfDNmIsvD6lRv2go6EcniE6gn8SxVZ28qaxjZ2a11n5e0Us0mZsAiK+mw9Fkr3s+C6r1aLn/AMJpe1uIBVVdLO4dEZjtfvUbF+0UnDFwYbsh2iqCvxpqqgCIAYZbyJ5PFl5KsiK0iN3uIV60MPC2PEydTNvz5JVdXSVh6pqgm4Mpa92ilUUgYbWDUSRjPwt1pdKgnJxjORtpm7k45bWXR9Uce32S4MikKSR2IhK5PlUcQ+TCXqUMdocuXNC5aZ58/CijRTos7THLVrS+JMTU8skNRLE2wAET/eooVDxlru+Ek/8AelRHRT0zF+FLaRiPiy6UqY5ZFNA0czE1j5XN/NWLDw39Wg/SqejkYZSd/JTDxC0yfQhIUSQ4TUUHWFBHiEuXE4RPc4xbVWnNbezM9pqzOoaMCLTloqqW+R+T7eacTOb5GiG7VO+0HJo+ZCPvTTxnny2ouG+d2Wi2ZkOjNaItf1brU/LI3BJmyIlD08TI4h8T9KzaAKWqOQBjfIRbw+an4ZWHNVwRSWjETiLl6RUKKO7uu+FWmFU7QmDmHN2L8rKH4NcXzRYdrqH2HEyAJHKD+7u6sviVBLUSCFngy6Vo+3tRBVYrEdMAAPAa+3vdZM5Ht1yRi5irLz/9jS8CCoeMSydtVw5DIdXTbDuS6lrRziLd/wAk/TVjwhIGV1yatbLmjpxivHiG4jkgAqYeJOL5fEn66ofg8Ntok6EChjcrHfkmqqRpGHJ/idADAcsmbVOQixTAztcuRE0Z5uzF8JJ8JKfMXeIxL4XQADFTk+rGA/C6KOnCYxYDe4n6SZO01LTVEwgdU8Au+skgXWq3wjDWpyKoMHOjB7XlF7bi8h96dWQ2P4FhfBmF5je4egRXMawfiGUlOxAeRZqdJUHMxHKDyRH0SA24S+JZzEsScXKCKUrfGWfUqoyVuRUuW5LxfEuNz16V1svzJUdAQj+pGEbyGIBuIkAJ+mz4wmw3ED3WqQGH5J08xfJ8i+lO1Y8ZynELRztfTaKacnkfPTkggDw+5dSYWt62JIJGjctGK5rUAAhtJOWrt3cyLAAdvJdInLRdtt5pNtQBzQU5CLySiDdRLlvyVhhkJCYys9vhUiboOOEITIMtwjbcXidRa8WhcGB/y+Stj3H+zYCHa5ep/NVFSXtleQBlaT2Dc6qhLkap42mMrztyZyuJdpo3zI/DamZBtMmzZ7XToFw4cvNBTJA5lUEbu1wepBNz5bUYk3Azz6n1HLqTVupE/pUhQ1a9xO21WWEU9FNFO1YNQRZfhlEYja/xbVWtnmjPiQnnq125VYNFtNhNNePClkEbdb2UDE6eCjqLKczMMuqRtyaCSSR9ZLRyuuJ0E0nGPPW3pa7qtUyCmN27c2banAhcgI2baHUhu2k2a53IA4+Xcl70l3vQWcRBluza7P8ApQ3e5JBA/TFTjMPtDSFFkWfDe0uW1MMVr5+lJJ4/FntQBY1xOUIGz/pUDX6VPiLjUZN4hZQNCl1e27xeSoIsC3VdSLqJme5K3vQUznhXeovenGk2W6Wpv5IGOxiGe8X5+FOPCxMLtI3Tr8KY1tSuf4lNASGrDGm9n4hlEz3tHntu9SDiSSDloOvmmgyu+HvJK7u0VEFz2ZxiXs7jUVZleBbJB6swfqW6qe108dcEUFMwUcofgSztbe3/AOteXAR36PbctDBUT1GG8Oc5jqKY2Knjk6I26i0WsZte0zyY0zYYh2glKh4lOwkMPWQ9JSeFy/0oMOxo6yG2c4yMvEPes1LjEZTyiEoThVgN+ywRL6VzDaxqMyA9pN4lanTMmuDYPIF/cWialjYj12/vTUMjTQjIHS7XMlNUVcMUkUEURwSuxPxAuMSb0l3LpsxQEkLXaNchjhe03dwEe8SUqCSnrKnhxSPAbt01LWf1ckVRRyU85RyM4mG11RLK46dhMssiEeRJp433PluVg8NtrO6bMbUDpEMYz5uDJcPcOTbfiUi20s80BZ97oAY4b3ZO1o96AhMmzyT7k5d9qEvLN7UANMJ7tEQxmRdwpCL+e1dIfJkCocAXF88+XvUoZn263KK5bdGe7JCM1paM6VhRaRixau1qdOFi5u/5WUfDqgyljCxpLn6cty0I0J+Nmi/IqXuIfBnpaNyLJnkLy0VTiGG8YhfMxNboKFhLruH5KPXZ0r5AAWv4+pDiCkzFU1H7PDY7ud27c3JdqKdrB0ciB7lo5r5hJjMLfkovsIC/Pa6z4L9xURxtC977jLnaydu79305KVWU7w28MLv3pj36e9SMZYtSza1Hxhy0a3zJG8fEbJjYmS4ewtG/ikykcYnvzZG0hlzfck4sLIbbe5SMNpnE7mZUXaTBQqGOrp2tt5grxi91qTl1ZZWpN/stIxeG4o43U1STlEbW3E/SraKlCuk9jqWcJXb8Ey7/AHKLjmAvcU9P098fpUjs/MGMQlh9TLwqqJv93kJ7SL3LNGjVlbiWDnRzFFJG4H3F4XVbFJLh9QJhtIf5r0SjkDEIyo8WZhrQchApGyGZvq7nWTxWhIakoJ2s/wCHJ4XFNx/Q09eJE6gxKPELHZ2GUPAXh/8ARWlNiwVlJJhmKxcWjL9mQtccPxCSxQyT4XMJxnaY+LJO1OOTVEVgfheoh6nSU68kuPNxGK+halqDCORpwA3G4UVHik+HwytTymHFa0x8JCooXkWQZkZenqdajCOw8kgDU4qb0FP1MBN+Kf5e5Qk5G3j5FCFHJNEMkDvKRu4vGLXEP1LQ4p2HCPs7S4jh9Q9bLldURi20PiH/AFLQzFFh9AcGGU4QQbcyHcZ6+IlVU8lb2ZqzqImMwkffTZ7S+JXrwQpcmGtL0q87N9opMLnEJTfgFtu6iFaPFMFw/tVhB1uFs8VfFmUlLlcRfl7lgSG0iY2cSH3KPBp8j0KqqnkP2yB3CNiuCUn3fMlnMRxCCqrZKinZqeoLrt6JPp8lTe3TjTFT8YuBndamB/eiUrJjGjRRYl7dazu5E3MSTeJY1/u/shZVAt0EXVH9KoxJx1bak42l6kOXFFaauxS5EVzpCVqQrqgByKYYxLMLiXafh7r23Z6Jnq8SMYboSNjYRZ9RUtGikyaFZFDpY21V9zERP0o4ad6iQQB2ud0jhOO9uqzmpSSNJTcifiVY81PSgAMEQBpb3qy9ujIIneQNwMqiL/eqLhsDkYbrh/wUXiOI5LJxU1RtjzSxu0aD70jFx3hopf39RxxvrJx25ELbblk7vkpEBQWfiG4koeFI3XVykT5q4RkJ8mG7dtXZseeSIQffbtD4VUTE1+jsQoN30rdQRxTyOTLWmxZrCA2f3EKqjzvzd0mJ0L9WitQSIcm/IRbupDb3t1Ivche73qiQtfEl4l1APyQAny8SRCl1c0vD3IATepEPf0oRJLvQAXfck+7uSAbkfD+SLAaH3onFG8fm6VvkpsAU4BbULCicbUMPAm+aQyOKFhStJTRVsIS3LpDt0QDmLpNmT5MzkSKCwvF9KeAuI+u0VwKOok4uUBfgtdJp0N8SaYrWQ0awkSDk8k00mpeFA5Xckh3aMySQ3ktnbt2gouM6IqWcR/YSD9QEm3hk/wCGX8CToNwuIiKZuWqEaeSTojMv3OkVPKP91IP7kqBTEUnkhYn5Lhi8ZZG1pelcTorYccrR5obu9DdoukL97W58kUFh3MSDxepIea778rviSKsSTdyQj06ohG3vZAhXMX1IWzJEPUl4rUFBDG13+KMB6nTV23kjDxZKWS//AIkQStXbo7Msnvz55rnuScbefUu888F+SItz65obvcjkkeYyc33F4lIANyXC5pxc8SAsbRNySfkkgBJJJIASSSSABXbV3S1JBVgtzXR5rqSA2BSRFklb80Bsc0XO5EkOaCbEiYUPfq6JskAC/JECRIdyAEiJL+K6qABGuOOq63zdFgc8KVyMuSFSTYkkRckJe9BQWmW1Lu1Qe9GPJSwCLLPRDd5Mlb5IhF+fiSAHpSt811x3ZsS71KyBXbeS6RW9yFdGO3X1KWAiL9K6GZaMkn4ac5HToCfFThHQkb5XOp/Zajcqrjt3KG8LkAxszkXpW47PdnZaGjB5I3C/daXUS5MuSMEa4cMpvwXmDdn48QEMsx8x+FajEfs7w2amCNpLT6bvUsbT9oKijq/Z6YMh6ZFsKDtg8MQsYCReoulfNdT+QntBn3PpsOjywcMyPLO2nZf7lrjjBrmF1jZYzLV9tq9f7W1AY1UyVGW30+a8/wAVowESdxt8hXu9Jlc4e/yfL9f0yw5Xp4Mycbjczprht9RKfNHwyJtBTLx3a5r0UeYRGj7k5H1c0bi+XwoCFyIWSZoibTDxCybqXpPZbsuBcCsecBytLhl4l59g4gNVExvtJ9bVspu0jU80ARZDE3Xa68frVknHWB7XpjwQn3Mx6bj9DJWRUrs8UEo7XLK1OzUMdPhBNHwyJ9t4eJYuk+1ABqAeU454A3WG3P3XK37GdqKDtB2jgo6urio6WV7jlLpBfI5Om6jHHaf0foWPreiyvWD5Zke1E01H28wSzM8oxyEf6lqAqoKMyeV7R6bfE6q/tap8PwX7TsEaCs49KMMRPOD3Z+p0eMYTiEkkWORU7+wRARARdRNdbfb9S9XVZMeNv9Hz2SbxZMijzTIXt33pecjSBwJtBHpuz2q2q8SrKjsTikjxsYOBEZeIVmKbj7AijuKaRgO1up7ttyn9re1X3fg1fgkYQiZbZJA3fuYlpLE5ThCCIxdZHHGc5uuCz7IfaM+B4NRhBIYmwWnduDJNVP2rS1FV+LBGICBjaPTqvJYcQMYWifOxvSlLNaJOx7l2L0rC5ubXJ5c/6g6pwWNPhGkhrKCoDETrXlv4JFT8P13N1e7K5ZepkYh2PcPpTR1X4VmiimW7RexjxKB4OXLLLL3EqoqmkCJmBgcWtK3vVce5yJP+EsnQNDcWi3XtOcabqUiGM5JMgbm/SKZYd3wp4JJaWXMHeI8rf4qmWP4hJGRCIPf5l8Sh68/CPiRdPN7kI9I6KQHWK7m6C9Jy2jl0oR3OqoBxiaS5xBPBMEdPPGcTGRs2R58k0xaIrmFSAAbSzzRkTFqhuFIdzoAdeTp0SORyActokgIbhz8kPSGed3wqS5eBN6lxy36I+IBDoD8k3oSog71PkzbiTxC8bECajkeGa9n3N0pwpGzEmdAEuhheSpicJGAg37unRSq+uitl4fXlYq9pAhiIHC7PcxJVA8OmgfS08y+JZ1yaqWqoGprpKi1pMtrMO1rVF4nUjKwhFIo2FaGTYCEtumSK0bSySta7XvQAI5DrkuXdKIuaFhQB25/p+JIt3N1zW7Rl1uaAEOXvRNyQtzUyhhAn4j+drCgTBKjksz0u6nH0qXDjVTHSRUkh30sTvZF6fUrWmp46Hix1e05XHIvCq3FMPipbz4j3O+ir4md2HVYo0NHw4JCIjfpLwCqQtzojJN6oRaVBKVhuHniFWETZDmWpF4R8SCmpXmf1eQj3rTHhYYTEFPLZ7Ub7/SHwJ+RORAxTCYRIjo2sg6mEnzJ1UBnDLvZ7e9auWbhxlGce4fATKvrhgqhInC0m9PUholMpuJcZ2NaB+H0oYYTmMgD9/uFOxQvIOyO63cnyFoaDJgcTmfy7mUFWQPClajIWF+TorWszse7Pq8NqAG1xrrknJs0gF5CyZriQB1ISQH1Fn1J0I7rWZ2z+JSAUQvIeQ7iWhoa4KeDgQM/FYOogEhd/Fd7lUUwhGInfaXfr0upGF4hGNbxJKl4C8Eghdl9SESSK0vZ6MnCS48rn+FUBlrn581aY9iXtxi/4dz9RRbRf4lUt6Voyoiu/SnWLpz/Sg0TsJNfqykB6UgKwGz0ZAZPI5eFFcwykeo+JtqEBcWEnG67lcpAEhfgg/D25lu81zSz4l0CcXyz/ACou/RkBsAPTk2aErriZ+pF8u5JxcbXPMhLxIHYNpE2mS53LrZZf4JXMIZZd9yBArnyXXK7VLpQWJIckki+SAEP9SXhy6UWvcyFAEyhK5iBR5urkw27dqdoy/Gyy6mtTdWLDKXv3KiPDGkTeJv4IUrmEtFSA6/Nd0+JdAQv3laP6kP5XUlnS9yTRkQEem17bc0jK63S23ah6m1QAd1omwPtfq96FuaG5dfLuQAQdauaeanGmCU6iSWfXOMttpfD5ql7lb4Dh9HWSzvWVrUcEYXvduI/hFBnLwLgtNJZEDCOllvq+JT8SwuopQE5IwnENnFge4Cf6vMVBrcQgqLwgF4oA2xjl1fUgpMYqKeHhG7jFnd8KpfqRFF9hWORjCEEoGFu27qFX0ZNMNzHcL+LNU1AMeJQGzRWnl+0FuYq5pI2pwGPK7LxFauuPg52DOOzOx5fpQH7RMzG2Y2t0SP4VNDK4XYXSkFvNV7iLI9wyDxAB4BPcwoeGOXfclJtLTMkGb+X9S0JYmz70rWy/9URx3eB8/mm2HUdEB8ROLXILW70bxsLC7suOLe9AweG3PNNWhd3p3aPxICsHXL+aAFaHPJyXdCPRnJBxGj7kPGYT6LUASYy4bi4M9zP1ZqVFjFRnrKZfU9yrCma4dnxc1waq3VgZBJpoax5os2Pd80/dxAsNrllxqHHfYregxyCMLamKUi7iG21Aif7K0j7cxEfEgKhlt2BcpcVUEgZxs4j8SfCs4Zc7f3p0mLZlIUe7J8tOd3cqutpy4whwn3PoQdJLWOUEl2cYF+5Q6yMMx4DMI96lxRakZdoTjP8AZ2/vT/TzVhNS975CRdRKJPSvDFfndnytWLuJuuRm/wCS65BuzUYpC7j+JcIn2tms2zTtEghazV2TXGfkzsXxIHI+99q6EfuYlzzynZj6f+Q4IvI/da3NZzG8FOGTjxdOd23uWmtaNs+m7miPdFyuH0rFZZWbywqiko8cixanCnxCJyqm2tKO2/6velSwwYhGVFMbxVV78EzfqUfFcJ4L8SJsvp8KbgkauDhmLAYcy8XzFdynwea1zTIVfRyRkdPKzcUH6vUqYhWrOOGuhnjq5HGtHdDL/wAb4fmqOqjkpZDikiYDLc4yNuWckOI1hmJS4PXwVcGXFie5rmuW+oaxu00c9Q09kuWon1Rv/wA15yUema2vZ7szSQ0cVfJiDy1R9EEHSP1l/wAlWNv4lTqi7mrIBnGOmYyPPUvUhOnjkmJ53cuI1tnpyUgKyWExhaIYpXbQx6T+lcjp5BuOoNhO8ib4muWpzlPLQy088VfhkvAnFtC8Lj6STslHhfbQ6pzgegxsY9wD0k7eL3qzOOWSwIhYYhffb6clBxbCWtAwOycNwGO0xySotTo89rKOWhmKKcHAxTDclqqyZ6yQqfEQYTfolHbd/wCqoq/DZMPPXfEXIxXM0bJkTwpaiOni5pbcl1I0AHcki6fElbuyQQK3VGxfhEya70XfzQAUMnDPP3p45riLW3yJR/6U9Q0b11TFBE2436lOpd0Kmmkjlzj6i22irOpwVxATN+FKfKMlqaLAabC4OLmMQA2sp9RLPV+Ie1YiRs7SRDytV6ck7cFDNTnTnZIziSC1X8sbVEYgbXB8uSpaunCnkIGO8VTVEwlY1cptLgtfXCLwUNROL8iACIVCCQoyzb6Vf4f22xOhoho+PIdPE1oBn0rI0SX8ir+66j2k6c43inDnHJtIUzNSnTyWG274VIxLFpMUlE5Ga9tt3iUeGQB0Ibh+aOQdWIacyuy6m8KEqcyDPR/MfEKmtRtIByU87F8JdS5TyRERRy7S7y8SpAyu0/Sl81aH7GJCzSPKOVr6WqBUDFd+Gz2/E6AGktLktyRC6AF3pCL/AEpe7VE3UWqAC7l25CuPmpoLDuQ8TdyQIrd2aCArvku3Nag0QqirDubdmiua3mmrvmld80UMfjjOoMY42eQy2sIrYdksNgpRrKuXhcWjC55ZNwRE+gt73WUpcWqKOmligdg4vWYjvIfK7yQ/eVQOGlQMf+7lJxXHLqJNUQaaaOOupIo46zhDWTWxxZ3HMd37WUu5vhRVHY0Y5Tjyqoih3TcSMd4+oG71jbvLajKqlI73lkvytuzdHtKs1td2BqbZZaGQ6iAnYYbmtJ/Vd5MKkh2Pjwusw5jq39odiN+FuuLPpEv9SxftU4gTNPIIdLje6to+2GKQ4VFh8U7QQRMQ3A1puL+ZJ8DNhh9LiOLdo6yBqybDqWkYb4r7jdWMUjX1tRU4g509M1/ADIrIvCXvdeaUOPVlDTVkEUlo1bMMh+L9Sd7Pdoqjs7iPtcTNLcBAccnSbfEmmgRq5Y3Gnp5ZK+eoE4SlYRe3jG/QAZa/NSH7LxyEFJWG9LVcBjC2oK6U/EFr/wCZYKTFqosSKtCThT3kbFFts+lRZqiWom4skhnKT6mT7kvaWa7Euy72U/Foxw27dIUtRfKwN32qxw3sfQRjiLnLFLKUf+7xSyboc+kzy7/hWDqq6orpilnlKUy23E6aEjG7Xnz96PaB6RPgvZ+h7PxYiDPONGZwuRDtqZfD+5Z3AqWXtRjHEqG4ohbmIttYfpbuVD7dUFRjSPKXsrHfws9ufmuUldLRyDJTylBIPIo3tJSxWantNhMUcEARYd7HWPUnCEYvcUg+Harmpp58JwUMKeg4MtTGwSFZtjzLrI/P3LAPiVSVWNS9RIVQz3DLnuZSKztFiddShTVFbNPAD3MBn4kcBZuY+zdBx6eCrw+OjKmeSZ477jljAfH9RLNdoRpqfDaJo6aOKprLqszHwg/QA+61UMtdUVEhSSTyGZNa5E73EK5JUSVFvENzya1ri5CpodnOJbpmivTIlrq67dcOqmiu4x1pLnSYriy6UyKOErTH1IolZGBa/PJ9y6IsRDm6JiOS1mZyy5IRzF/ibkuw5zmi6w6/6kVtw5sLl5pMTqkA77Lwf27GF4Xx6dSil1p8s5GHS7S1rk2WZWspABLuRW967a/NFAAl3o+Hd3ouGPmiibGkkVrXaJW7btEUUD+VkkklNAJJJJvSigEi8KF9pZIhVUAKK1dXW5ooBtIvknW80Je5FAc6fEl710hci3eFJunNACb0pdPcldqjUsBLlq6kgDjCl3pOS6gg5+5CitSImu0QAKJuSX70hJkFhW+/ausVt2TrmiVziygg4uv4dWSufvSAblSQBgNykDlG3K4kEO0i8SMyYe7+aZk2IcilzyYRV9g0cFtjsxE79SoRJstMkVPUPC42Ookt0Xjlo7PS+zY0mF10VTJTjUCD9PqXpOF0NJ2qqzqJzeLS4IhXieFV0sI5SO9w8xXqvZXtBEMXtMbWiwWmvmPUMWSKuHk++9HzdPl/48i4MvX4e1HiVREAWleXxEhjGcrWYHtWlp6OixDGJa2VyIHO631K5Clw+omFwjt9Yrn/ACdKjJHZj9MblKUXSsxXs78DVm/MqHGqGMmv0EmWzx+opqeKRgdhsK230rz2vqpKwyZ3YQ9I+Jer0rc/dE8L1Jwx/wDGUM1O8z6HcKYlp3jYs8mH/MruIQES5DbucVWYjI0hE2uniXqpny9FWe1+78ya4Zkfp+JOyxsOudxdy5qLC+q0QCGZxt5iQp2Oqcmzd0xbdr/H3IbmHqe1JwsVkmUtNMyUjCKo4a4D0iH1EoTVFvLL6k0RGVutoj4lLxxktRqbi9i17QYpJiWLQTyGxGACL2+5aCjxSsqoZI3q6gaeKOxwvK12z6bfqWDlzvJ1bQ10vs12bXZ9QvudYvBCXt/R0LqMkfdfk1NT2impcNHD+gG3PIPWay9TVSVBHFGG4kzPVOTk7yOZfEoZla+TZld4kY8Kh4Mp5p5PImLTo5IXkuty8KDw80te7MlvQqF35uhuudFb7vyoHJAAltStMQF3Z7S5Im3JayDz5eFFgCRPkzZbRSucueZF8SQi5Po25Fb06OgsZ8KfhsvFza4M9bUD5iXJGJWjmgBTZRkTNu8vpTTCif8AEHnu70u7TcgBNnn7k53Jticef7kTF70cgFd8kn5rnqzfcuXIATfNdIXIcly60vSusXizQBw7xtAs8m8KVqUhOREfidIS7nZAHSyJtUhjeQ8gyJICYX3JcTh3Nnz5oAcqy/GybpbkJN0pgyImHN9rckiK4s36kYCxW5P3XOKCAuHtty3IS6uSIy3c0HiQB3pFcf5JOWnchu6s0FgvtXQ6UrvzLjbhQAly17l24lwi1VgdDnpmrLD6yD9nUB3aSeSrrt3Pag8SVCZsZa7/AHYvaACUBbYfn81ma+qeqmI+kW5CmvaJOFw+I/D6rU3dr1KSUqEaKGNiIc3tHvJDxO9I5nIBB8rW5aILJkeIPRzBJTbDie5pFoaTFqfFiFpXYKg+d3eSySV1pJrghxTNVX080cvEbMxHw+JlUVkzWX5fin+q1NU2MTxsUbm5h3XdyGKT2qszPp9KfkmqJsGVLR2G2+b+QoIa6COYnMHIR2NuQ19UdRMT3Na2gWoK6yjsjHryuMvS6KAm05RlDJKcFxCDkRF4lJrhChwkwDcWTD/FUNNIc1QEWbkOfSrTtJWXFFTg+1mudH8QrkpLtfiT9ELlN6SFiLkorE4p6IrQvc93TalRqc/aS6NdcupppFxyTogdMmsFst/em2JcuQv3oosMSckXemkQF+pFAO2tZnc92fSuxlaOfqTQlcw68kXG0Jv6lIEpibI3Z7enajiF5DANNz2sRdIqPGQCAeIs7nRTTMRE7NaOfhUmbQ7MPDlKPNite24U3d8yJNHIV2a5xPf/ACRQ9R5h2/En5ieOjiC9ivbp9Kh8Tu1XCkcufcigoJuaNtpck1dck8lqos6kucS5K61FAdSQuTZckWz35oALfMZZvvLdch6Uiyz5sS6/NCIDgK2YHz709WjaYn4SUW7bn5KZUzNNCLtt5IG/kRO9J+a5cxETuuETepBQYjd9SWmfxIRk8TJEQd3kgg6/NcS0IVwkAdSSYmySUgL97qfgmLPg+IhVtBFUEF1kcrXDdbte1RAIOEbGfd5eJNyC8bC7+LcqQDpyPNMRu+4nufRSqMmmuiPIh7rlA6efeydpi4cg5Zl9KYM2GCjHQgWtwm3TmrWKa4dFm6CsuEs93iZWcVU8JFk12bXMuuHjg438i3EnHluTrFtzva70qo9ucRuzQvXOI6u9y1szLhpN3/ohOYB5qo9uMS1zL96bqKzf/gpsC4OQNru9qbfPc7ZF5Km9uMdHN7U7DiD3j6STTE+SzkkPh5szaKMVQ93JtEQ1jZ5A6Ylp2mPR2AvSSsLHCmfPuuHwpspunkPh3KJOJ0p2Sd/vTXGt71BVonlI5cskJSPb3WkofEe7mnAqHpzJ9C+FOxErjOOrOyb4z25aJo6hpG7lHObXPURZFgT+M5F3CTIiqHu6G0UAugd6NsiYm1EstLUgLeHHJBHLhsQ/O1XdNMFRCJs/UsRc12p25Kyw7FGpWJtTF/S6EBquldbkqwMUfnk4/U6McSt7mVIC0e8R6LlArOORXszCKFsUjt5snJMQjmisy5+lDWxSerKYoeI5MzIXp3s5XfSppkAlmD7VFKqZ7v8AtXO1r8jpUthrh+57e+5EUb82yQnVAT5NlomvaGu0dZNwNlKY64++4fiRBmPnamvaGIsn7/UjGS5sm7m/pXNNr+JvBuvcOTDcWrMVv81U1+DmJcWn/pdWgTNa2b2+RJ+GYB5ONr8x9SnHl1esi54d1sjNF/vAEEnUPi9JIsSI8cGOKQAPEom1lzYRlb/qp+J0YZlLA7e8fiVNVyNURibbJQ8Qv3rua4PP+LplM8Z3kD9QbVKwvFpsLkE48yDPfGT7XXZZo5ivMBGXK1/J1F2j3sSx9xZ6Nh+IU+LUgyQPba+t3UDp2nJxlyqZL7PEXiXm1HiE+H1DSQSWEPp8X1LWn2wo5KMZDzKUm1DLpJaKVmbiaUqoCniCALuIxbh225KHMMftISOTkbAQW597qHhnaCOupxaEWiEX1EupNYliUGGw8Ro3lN3WtkNHKzD/AGyPKoiaKJnLcT9/wqnkGSlAqeZ/aKV9rSekfiUyuKPHqWKTiPFPE9zxE/UorzNDpIzfxUSC6KSrw04bjjzOIfEom7zWpp5IoS2GxQFuePqtVTiVHEV0tMYW9VgrJo3TsrVxh1RwzNGXw9+iHiXDzba/l1KChIE/USAVjgzDpqI+pMXMgA1cYViVNhNGcrNxa0ytC5toCqR5GuRH1I8FMlV+KVOIHfNMR+Q57R/KowSOL5gkiAbjFme3N0bEk2nxBrCY9vkSgSk8xk7uimj9nOx3Yibnagfdq7sqsFCgW5JPl3pFtS9ykAhhchzZH7OfJ25+JBdrzSucu90FkiEZI72j6T2uKd9nMuce75KGJHzYnRDMY7r3/ippkDtRCcNrGFt25MF8k4czk2TntQvJpk3ehFgWmRaCkO3zXRJrs3d0jLXa7KgOeJLbkupaeaAFbauPuRllbp3c0KAA6Uh+a6fSuXWoIC6Um2jq3NL5pXafCgAdLfUkl4e9IhQAvDolr5IhSudAHUHcld7nXX5EgDrZZdyTihRoABLvS0uRW6+pAAjkk+XeiIXQoAT7WyQhmQokkFibkicUNvzS/MyBIG7TJF0/El1Ja+5AxMTJI0kABuRDaKVqX+ZACIvcugVsou/Sua9zJakS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50187" name="Picture 11" descr="C:\Users\reuben\Downloads\Original image_ 1920x1200.jpg"/>
          <p:cNvPicPr>
            <a:picLocks noChangeAspect="1" noChangeArrowheads="1"/>
          </p:cNvPicPr>
          <p:nvPr/>
        </p:nvPicPr>
        <p:blipFill>
          <a:blip r:embed="rId3"/>
          <a:srcRect l="4557" r="12109"/>
          <a:stretch>
            <a:fillRect/>
          </a:stretch>
        </p:blipFill>
        <p:spPr bwMode="auto">
          <a:xfrm>
            <a:off x="0" y="0"/>
            <a:ext cx="9144000" cy="6858000"/>
          </a:xfrm>
          <a:prstGeom prst="rect">
            <a:avLst/>
          </a:prstGeom>
          <a:noFill/>
        </p:spPr>
      </p:pic>
      <p:sp>
        <p:nvSpPr>
          <p:cNvPr id="10" name="Title 1"/>
          <p:cNvSpPr txBox="1">
            <a:spLocks/>
          </p:cNvSpPr>
          <p:nvPr/>
        </p:nvSpPr>
        <p:spPr>
          <a:xfrm>
            <a:off x="142844" y="4714884"/>
            <a:ext cx="5786446" cy="1857388"/>
          </a:xfrm>
          <a:prstGeom prst="rect">
            <a:avLst/>
          </a:prstGeom>
        </p:spPr>
        <p:txBody>
          <a:bodyPr vert="horz" lIns="91440" tIns="45720" rIns="91440" bIns="45720" rtlCol="0" anchor="ct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8200" b="0" i="0" u="none" strike="noStrike" kern="1200" cap="none" spc="0" normalizeH="0" baseline="0" noProof="0" dirty="0" smtClean="0">
                <a:ln>
                  <a:noFill/>
                </a:ln>
                <a:solidFill>
                  <a:schemeClr val="bg1"/>
                </a:solidFill>
                <a:effectLst/>
                <a:uLnTx/>
                <a:uFillTx/>
                <a:latin typeface="Bernard MT Condensed" pitchFamily="18" charset="0"/>
                <a:ea typeface="+mj-ea"/>
                <a:cs typeface="+mj-cs"/>
              </a:rPr>
              <a:t>Nodes</a:t>
            </a:r>
            <a:r>
              <a:rPr kumimoji="0" lang="en-CA" sz="8200" b="0" i="0" u="none" strike="noStrike" kern="1200" cap="none" spc="0" normalizeH="0" noProof="0" dirty="0" smtClean="0">
                <a:ln>
                  <a:noFill/>
                </a:ln>
                <a:solidFill>
                  <a:schemeClr val="bg1"/>
                </a:solidFill>
                <a:effectLst/>
                <a:uLnTx/>
                <a:uFillTx/>
                <a:latin typeface="Bernard MT Condensed" pitchFamily="18" charset="0"/>
                <a:ea typeface="+mj-ea"/>
                <a:cs typeface="+mj-cs"/>
              </a:rPr>
              <a:t> at Night</a:t>
            </a:r>
            <a:r>
              <a:rPr kumimoji="0" lang="en-CA" sz="4400" b="0" i="0" u="none" strike="noStrike" kern="1200" cap="none" spc="0" normalizeH="0" baseline="0" noProof="0" dirty="0" smtClean="0">
                <a:ln>
                  <a:noFill/>
                </a:ln>
                <a:solidFill>
                  <a:schemeClr val="tx1"/>
                </a:solidFill>
                <a:effectLst/>
                <a:uLnTx/>
                <a:uFillTx/>
                <a:latin typeface="Bernard MT Condensed" pitchFamily="18" charset="0"/>
                <a:ea typeface="+mj-ea"/>
                <a:cs typeface="+mj-cs"/>
              </a:rPr>
              <a:t/>
            </a:r>
            <a:br>
              <a:rPr kumimoji="0" lang="en-CA" sz="4400" b="0" i="0" u="none" strike="noStrike" kern="1200" cap="none" spc="0" normalizeH="0" baseline="0" noProof="0" dirty="0" smtClean="0">
                <a:ln>
                  <a:noFill/>
                </a:ln>
                <a:solidFill>
                  <a:schemeClr val="tx1"/>
                </a:solidFill>
                <a:effectLst/>
                <a:uLnTx/>
                <a:uFillTx/>
                <a:latin typeface="Bernard MT Condensed" pitchFamily="18" charset="0"/>
                <a:ea typeface="+mj-ea"/>
                <a:cs typeface="+mj-cs"/>
              </a:rPr>
            </a:br>
            <a:endParaRPr kumimoji="0" lang="en-CA" sz="4400" b="0" i="0" u="none" strike="noStrike" kern="1200" cap="none" spc="0" normalizeH="0" baseline="0" noProof="0" dirty="0" smtClean="0">
              <a:ln>
                <a:noFill/>
              </a:ln>
              <a:solidFill>
                <a:schemeClr val="tx1"/>
              </a:solidFill>
              <a:effectLst/>
              <a:uLnTx/>
              <a:uFillTx/>
              <a:latin typeface="Bernard MT Condensed" pitchFamily="18" charset="0"/>
              <a:ea typeface="+mj-ea"/>
              <a:cs typeface="+mj-cs"/>
            </a:endParaRPr>
          </a:p>
        </p:txBody>
      </p:sp>
      <p:sp>
        <p:nvSpPr>
          <p:cNvPr id="11" name="Rectangle 10"/>
          <p:cNvSpPr/>
          <p:nvPr/>
        </p:nvSpPr>
        <p:spPr>
          <a:xfrm>
            <a:off x="571472" y="5857892"/>
            <a:ext cx="3616118" cy="646331"/>
          </a:xfrm>
          <a:prstGeom prst="rect">
            <a:avLst/>
          </a:prstGeom>
        </p:spPr>
        <p:txBody>
          <a:bodyPr wrap="square">
            <a:spAutoFit/>
          </a:bodyPr>
          <a:lstStyle/>
          <a:p>
            <a:r>
              <a:rPr lang="en-CA" b="1" dirty="0" smtClean="0">
                <a:solidFill>
                  <a:schemeClr val="bg1"/>
                </a:solidFill>
                <a:latin typeface="+mj-lt"/>
              </a:rPr>
              <a:t>Physics 20 Unit D</a:t>
            </a:r>
            <a:endParaRPr lang="en-CA" b="1" dirty="0">
              <a:solidFill>
                <a:schemeClr val="bg1"/>
              </a:solidFill>
            </a:endParaRPr>
          </a:p>
          <a:p>
            <a:r>
              <a:rPr lang="en-CA" b="1" dirty="0" smtClean="0">
                <a:latin typeface="+mj-lt"/>
              </a:rPr>
              <a:t> </a:t>
            </a:r>
            <a:endParaRPr lang="en-CA" b="1" dirty="0">
              <a:latin typeface="+mj-lt"/>
            </a:endParaRPr>
          </a:p>
        </p:txBody>
      </p:sp>
    </p:spTree>
    <p:extLst>
      <p:ext uri="{BB962C8B-B14F-4D97-AF65-F5344CB8AC3E}">
        <p14:creationId xmlns:p14="http://schemas.microsoft.com/office/powerpoint/2010/main" val="317648240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50178" name="AutoShape 2" descr="data:image/png;base64,iVBORw0KGgoAAAANSUhEUgAAAusAAAHTCAYAAACeOFZgAAAgAElEQVR4Xu3YMQqlZxmG4X8WkNoUsRNSDkL2IYJjrUtIk6wh02QJWjuCBLcRkCkDdpMi1llAZLYw9wMyr9fpnw/O9Z7i5rx4nuefj88HC3z11fPrV58+Lz9/9TyffPbBzxgSIEBgIvD9t8/zxZeTpzxCgACBDxb4+cfn+eHN87z56Xn7+vXz7oMfMnxeiPX2K3gf699887x8nuevL148f26vWRMgQIAAAQIEPn6BX355/vI8z5++/lqs12uK9Sgo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vo/13/ztefm7fzx//9Vvn1fxOXMCBAgQIECAwEcv8J9/PW+++/3zh3//8Xn7+vXz7qP/Qv/DLyDWI75/1iOgOQECBAgQIHBOw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DTL4ZAAAAXVSURBV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vo/1V58+Lz9/9TyffBYfMydAgEAU+P7b5/niy/iIOQECBKLAzz8+zw9vnufNT8/b16+fd/G5/+v5fwFltY164uLI4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50180" name="AutoShape 4" descr="data:image/png;base64,iVBORw0KGgoAAAANSUhEUgAAAusAAAHTCAYAAACeOFZgAAAgAElEQVR4Xu3YMQqlZxmG4X8WkNoUsRNSDkL2IYJjrUtIk6wh02QJWjuCBLcRkCkDdpMi1llAZLYw9wMyr9fpnw/O9Z7i5rx4nuefj88HC3z11fPrV58+Lz9/9TyffPbBzxgSIEBgIvD9t8/zxZeTpzxCgACBDxb4+cfn+eHN87z56Xn7+vXz7oMfMnxeiPX2K3gf699887x8nuevL148f26vWRMgQIAAAQIEPn6BX355/vI8z5++/lqs12uK9Sgo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vo/13/ztefm7fzx//9Vvn1fxOXMCBAgQIECAwEcv8J9/PW+++/3zh3//8Xn7+vXz7qP/Qv/DLyDWI75/1iOgOQECBAgQIHBOw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DTL4ZAAAAXVSURBV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vo/1V58+Lz9/9TyffBYfMydAgEAU+P7b5/niy/iIOQECBKLAzz8+zw9vnufNT8/b16+fd/G5/+v5fwFltY164uLI4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50182" name="AutoShape 6" descr="data:image/jpeg;base64,/9j/4AAQSkZJRgABAQAAAQABAAD/2wBDAAMCAgMCAgMDAwMEAwMEBQgFBQQEBQoHBwYIDAoMDAsKCwsNDhIQDQ4RDgsLEBYQERMUFRUVDA8XGBYUGBIUFRT/2wBDAQMEBAUEBQkFBQkUDQsNFBQUFBQUFBQUFBQUFBQUFBQUFBQUFBQUFBQUFBQUFBQUFBQUFBQUFBQUFBQUFBQUFBT/wAARCASwB4ADASIAAhEBAxEB/8QAHQAAAQUBAQEBAAAAAAAAAAAAAgADBAUGAQcICf/EAFMQAAEDAgQDBQUFBQUGBQICCwIAAQMEEgURISITMTIGQUJRUhRhYnFyBxUjgpIzgZGhoghDsbLCFiRTwdHSRGPh4vAlNHMXVPHyNRhFZIOTVXT/xAAcAQADAQEBAQEBAAAAAAAAAAAAAQIDBAUGBwj/xAAxEQACAgIBAwQCAQQDAAIDAQAAAQIRAxIhBBMxBSIyQRRRQgYVUmEjM3FikRZygaH/2gAMAwEAAhEDEQA/APkFqfw5WomhPv3Ka4/lQcNu/cvdPBsilTx/lSGMN3h+JSOCHvFLh7bcrkE+SK9OxFkzJNT265fCpTR7udtqXfzQVRDelAtbUipY8y03KZahGN8yzzQVZFKnjG3RENLGXJlKaO1Hb5MlRL5Ig0LeSQYfH3Mpdu3vSGPTkig1I/sMfk45e9CVCBXKYw6Imj7/AApjIoULFzZ132GO7PLxKYI6/ClaxFy6k6AaaliIxexru4kB0cMncpRDbolaxN6VLQthhqMB0ytIkPsIEpJZ9+1dYbdcrkgtjQ0oZe5SQssysu8k1+a1GJfmToLHR/DL587U/wAS3kHPquUUJNq6UlyZLuROirHEtNw9VqmwSPzfK+7cRKpaRx7rfhTpTPI+b53N4kEaFpHVPG+bPb4bVOpsYkjAWyEtLbln3k19SMJLe/uSsmmawMebh5cMBT0OMR8Yb42L+lZBptNXTzVWmneqVBbR6FTVkcxZ53f5hVjFNGVrZrzyjxJ431e7L3q9pMeASFzfb1IcEzRZGbKnsmHJ8vqVhBSxEQxvG/uL1Kgw3HKMiHPpP38lrsPjgqAF72OIuRC655wo68bsZDC4qg9m7LxIyw2ApSBhe3K1WTU/soE55WeofEq2bFIyuZvPqWepvdClwGO7V3cvV5qRLgsUjhkziafo6ziCLPuAuRD1MrZrCDJ9yTNU9inHs7ARCb53Iv8AZ+AT1zV3Ht0bculHdrkosuuCm+4YBHOzd8lyXC4xLLh921W4+bCkUOmidiaM+OFxiJNY93cnRw8N2YOI5aXP0q4eFy8rUjpWILPEmZ0URUscbC2TaP0p37rC3M4mbP8ASrlsPAh0H56J+Olbk/JRaRoosoZMJOSMeG9ojttyUKpw+ciFnACJtt3mtmNC2WiaOh25ZW2v4U94kvEzD1dDOI5tA9vdaygVIy26RkJL0f2XQW6hyUKqo4xEb4HLTqVqSMpYmYHjVPvt7hJF7VUE4s7vb3LSVlLTZaZCY+ElS1HDjPP3+FaqpHO1RIw2GrmLV7hF1scH7PhNLecn6XWSoq4IT0B/9K0eFY046ADgf+ZZSRtjaTNdD2fgjubJre/TqRS4LTja4Aw2vclhuKPMIubOI95ZKy2k2YO5CuGSaPUTUirlweCa13Br/UK4eD01+Zwtf6lYAQd7WpXAQi2bFql8iit+54rDBm2lyUM8LAbmdmHW7arsxtLYuPC4tme631d6S48g1/iU4UocjiZB7GAmQPTh+XqVqQsR65LhRtlm+0h9y0tEkaLCaOYdImA+/TpTg9m4OdjE77UYjaWd7681Khqrbfn5oYEMuztOVwPAJXMov+zcFxZR9LrRQzBJdntLPqUgYwLu7/CobK4MrJ2Xgk62ut5fCmjwEI+TLXnTtkT+JMSQsSnuBoZYsFYdMrhFuoeab+6dgg7uQ/Cr44+GZaOJelBc0j5rdMhoowwOnEyfK7Pwrv3DSDseJXDi2eeTJe7QviRYaozk/ZmmJxMI2FQ5ez8Qhlw7PpWv4d2jsmjpfLcPpVqVGE8SZgazAaaR/wBjuVRX4DSDa3Cbb6V6JV4exDeG1UNfR3FrmJLphM4smNo88qsJiJyewLR2qtPDYhHQGW0rKFxcsn2kqSsodpa2rrgzgnZlarD4r82jbTw5KFJRwkw6W5K+q6d7u/aqmaNyInyWpgxkacB0cOfhThQwCIvZ+ZNvzSLO3/1QRZIeGmkHJ4/5KLUYbTycmcSSucUXEcddSQFjDUMYl6k81KGj5cuS60j2rrTW2/5lQBDG3n3o3jbyuQe0XDyS4j7kAO3DGWWXwp8Kjhhq6glJclxNSfS5BVltT4gV4vm3SrSnxq0u61ZQZH5p2KZvpWdJiU6NhDjT+0asJCXMbVd0OKRyNk7CHlavP4arfnm+1WdLXNdz5qHjRqsjN5TV0ZGTPkY/F4VZUpRjLm4NcsXTV23PNXdHXPmLdSyljRvDKzc0NVHbk4MRfEyegGMmIHZhEnWco6x7RdWkNYxDmz/lXHPHR3wylwFDBNJsDbku/c4SXMAW7fEmqCZytza5XcBOQ6riycHbB2Uh9n4+D0WqO+CxCOTh08lpjzJxTPs7XZ5fpWSdGpnwwWMhLYl9xxkC0HB1z6U7HS7eVv1KXNlUZ3/Z+C0fw9ymRYPSE4uUbF+5W/s7j8WSQU7W6JbDSoj02D0Nhs9OxETFlapVNgtHGQ3hb9LdKkUtGd5Op9PQmT8nInWDaNEnJkU8HpODa8b2Z/qT9NgsEkmgMN3LRW9JhJEe99rq0pqFobRyb3EuWWVL2o7ceFsowwGIjzMPy+akNgsfNgtH4tyuChtL92q6UdumbrjeRs6liSKCow2OMMrOnkl90hJqW0i52q0ONyk0bpXWpzHT8zK+4Hb5K+GlaO/Ierncjeja0tNrqw9l82t80+NG5W7XU9wpYymGlCMLHb5fCmpo2LZZcKu6ilYYyz6iVG5SRyExs9zEnB7kyWgxJG4xFl0vzFNRZEQNIzWA/wDBTKonkbMfqdQSExl0Z7V1JWYt0TCINj6FkyA+HuNtov4Uxc9pNlakJW8unvU9uId0dPhEAu7bu5RTp2Lv3N4UbyblwitfPJlWtGblZG9nYX0G64vEnOHcI6bWTpE1tzbsnQuVxZsz/StWrIT1JOG8QZRAG+JaKGljktaQGuWZhqDh5A5ETq2psSci3/4rgzYm/B39PlSXJc/csZS8SwSz5Jfc4Zlyt7kxT4g5DrmIly1U2nqGkEXu/US81qaPUhKEgAw0BLRtv+JJ+PDY7MnBvS6kBIxCL/1J0CcSF+lczbOlRgQmw2LdmDF6dE82HsQ9G30qd3Zs+10YCGRZeaycmaKJCGhjt5Nd3adKdGlYrGZmEVK4enJuSIMh1UWOhsMNCwn6s0YYeEY5M1o/CnxmEdM7RRiV3N2tUOx8Aewx7s2uF0Y4bEQCNjW9ydCRsviTrZFo2WSylZSoZfDYiLJw5+5L7tj8tqkPIwlrl9KHjNaLdKj3DtDR4bGUY7blw8Pju5WqQU1vftSORifPNHuD2jBUMdu5upL2MLR0YVKue7Xdoibd5bfSpKIbYbFbyYSTrYfF6Nz+JSSFvqFFu8lLW3kERCowuvcGuHkSL2OOzJwYtE+W0uTrr+9lQEVqOMR0ZtOScanAR5bvkndbuTimzktL/tQF0JqcLeTIuC3egKqbLl/NNHWXdzJ6OROw6VOBaMzJv2ULidgQe1P0qPJiDxn/AKVSxMO6kSHpRuzyZMHTxeNmt+JRKvEpJhsDZd4lWjWTxvlK94tyWkemb5E+pSLD7roKg9I3JQqvB/ZbjiD8J0M2KcNiONt3+VR4+0Egv+JuHPT0rrhiyLkxllxv5CDCZaoNI2EX8RJis7P+zkVzCX0pTdrjhuyp/lcbKtk7QVM0uZtGJfCu3Hizt2ceTLgSOyYfGOjg1qgV1LTx+Dd6k799bSvD+aiy1wTXNkxfvXo48c18jzMmSEuIjJxxEOjMPwqLLGFhCzNuUgx25t4k1w7n1fau2C1OKUirqY2FzYAYh+SKhpXmmF3ZhHu0Vl7G0jjm3zVtheFhNJo1oiqyZIwXuJx4XOZChw+OY8nBh+lTSwWImyZ4yLLyV1R4fw5rwy2+5THp+rNwFn3fSvGl1PPtPax9LxyYv/Z2CY8tC8Kci7JwFBdJEI5v5bmWolhaOoIwdtWu5Ls0lsAu+W3mSv8AJnLwL8aEfdIylR2fpyDZFtD9SocXw+MorNA08XUtB2hxhxhkanC69rVjjqnv3tKRZL1unjNq2eJ1WSHxRTRUsd5MEoXN4R2knJqc4z/ahapc1dTCBO4DxG9XUS8+7T49LNUZRvsH07V7OODmeJkyKBrJcWgpzJuJcQ+llmO0cnt3g256Es+GJSlo7uV3LVPDIUjc3LXpXZHEonFLK5+SNLR8Mss2JmTPsYSDuH8ym27PV8SQZiwtmtkY0QDw+ImHIPiUWWjAS0BWoi5flTdQL2+m1aGbRTHShuyBlGlp2LRgb+CsZcx7lClkt+lWjFoh+ysOuTIHhjuzy1TpzXflUWas7snyWqJbGjs3Pk2ajTi0j5O21OS7tc3TRk8hE3V8SoyIp04RnoDJuWhjLwWqZw2H+CA+rTpVgQQw+L+CcCjjEdGZSB3NllahLPLLpQQR/Zw9DaoHp2u6Gt708WRDrtFAeY8n2ukwGipwFtrbUuCxNyZG+ZDq1uXJEI7dR3ZpkDAU4XFp8k6FOAnvZi+pOkO7NtyIOeeX80vaWGEICOjJwKdtrJMV1qea0uWSmjVeAo6VuXhRvRgRZ/1J+npyy39KsWo3tHJSXRADDQJx5roYTaeT9zaWq2gpyG7PcTqZDS8RtWe5t1ylstKyp+72syycbkTYWFw6XW7rfUroaVrsnbqTkdHuvbpUWaalO2EsOjdPciiwV5GJmZvpJXUkMcY35bkAE1253HVUmKkVv3GfltZSAwOMhHS0Cb+KswkAreejqaIxkGbtaPcPiU2UkrM/H2fgEOTF4HuXJMBihMrOpv8AKr2Uo7dMt3O5QqsroyYHYdPNCYmkZ6vw2np4iYLSJ912SzOIyQW/h7dNR9Kv66oCMzB8tVl8Q2mWq3SOXIyrOTiNyVBXQ2mbeHO5XVVM0YE+ao6yR5jTkRDyQjFr/VqgLrXD2v6lwiXMdCQ04tck8bFckREOuX6UPq0QasVo3ITFuaLq19PhQdVvJBJ1xZJvLL8yRF7krf0oATi3J2XGj3LtzDa3hRdKAFaPkhtYmHw5Ii5IbfzKSzhDHyyXW9/+CK1i/wC1Ddu+FABWsK5aK5d+ZIrrtEEA2ty0RNmPkSC4s0jk6UFneGJfCgHa5ciFAZOXeiEnuz9yoB4ciLuS0H96FuaLpUkBXbPqSYnuQ7suaJto8upBZMIUmF/JHpck/Ik6NQLe9DajbaS7aPkmZMbHalaxI9O50mHzdBYBDolayO3yXU6AERfvXeG/JF0pW+SQmK3clbuXW6tEXUJZoBC4aRD3pPlcKIhZWFMAc1220c0unxJCoDk5cxLun5vSuFtLNLQkBQi610i/qQvyS7kFUEAtzXLu510S01dc1tQSjv70Tc0LfLcib9woGOXLo+Jrk0OXVmiYu9BFDrc87kuJaguQ67UAPBInBmt5qLdrkujzQBOCZxHTNSY6p9u7cq3iW6Imm2oTFqXlNWOJZ526rW4J2qkowEGe4e+5eexzd/kpUVYYlz2/Cn5J90fB6qHbCQi4fEugL+ldDFBkkJ8ty80DEnv5q5w3HAjC087+5KolLJL+R6RQVEhdDK+iqJJIhf8A5Lzyj7WWvHsa1ueq1mF9rKey6RrfUsXFnZjyI0dNIZOLhu81L4xj3fCqaj7RQSXZBaXpFW0NZxtWZ1k0zrU0/A1UFIJkzMo/tUgtke0lZMVzag/pQzRxcMnNlIMiBXHaPp6XXRxBu9QqistPeAiHqzVDiPaKnjP8OMwL1C+1UlZg8lG3ixJ5HLJrs/EpEVRpy3LB0fbII2FjdlfUXaikmMc3ZJ4zSGZGjCo1yb9JKQFRxHJsntVO2NRZ6N8kZ40F4vHtu53LLU6O4i8IW+kskijuuz/SoVNijTMLP1KYFQEhaEs+UapqRErcNp6hvxIGLTyVBXYLQCOYM4H8TrXtu5ttTc1HBUdYMX5VSlRE8do87Oljhl0zHW1TKIXjLR9vqFaapw2KnMTaJjDpcclV1NZBTzEzwMNvuW6exy9ui3oZGGMXklt/erihruG4s0olt8L3LBnVAT6RnYS7TSRxkOWcfxLN49i1lcT08aiKQcjyEvVmh4LE2YGxLD4biTjNlIbkI8iWnoayMuRvb6RXO8ep0Ryblja2fJkZkBBbk1yZ4zbk2cjDqP1KNTexwheQLtBJRZ5OG+Ruyi1NRPHcYG5D6VU1OOOWj5MTLVRMp5Ei5DEIy0uUgZIy72WPOscjvYX+pSKbFDHTLpV9sxWY1sZWjp1Kzo5tmrrL01dxGHNsv3q0pqp7MsvzCspxOhNF4xMXkQt4UTixWv0/CqlqgxEXd7k61Y5Fr1LBwL2JU8PmHNQXobtQ6k97du1S9ouHJn2ihJxC7K6SE43yfxIH2jmz/lVroQZdQqJLQ3ERhn71opWDRDiqGy5J8SYh16UMtO5F0IXhcWLLNWwocenaQc2VZW4XxGyU8M4+WdycaT1ITaInBMxtfhZxsTO231Khr8L2k7M5L0ippQqG5flVLX4Xpnk4kuqGQ4MuH9Hllfh9rkztb8SpJ6XcQEy9QqsJCQCbJZ6vwFi8K7IZDzJYmmYCoo92eqikJxlruWsq8FOMSbJ/zKtqKExHo2ra0c7gUblbyQ7ebqdLSsL94pgoff8AyVURQyuNyTjwoSFx0QTQnHy6ULl7ki611AHOnvSfkl1Fm64XNAHbtUQoLn8uS6XLRADoSWlkn4qq0h1dRF0ScdUJlF5TVTiJa/qVtRYla/X0+FZSGoe7R/yqfT1Dl53IaLTPQKDEuILZmtDQ1W4dLl5xhtUY26/qWvwyuCTv/mueUTqhI19NUGJDkK1OFyNJGKxlHVXOLLUYZVNcLdK8vNHg9LDMuShPLLJMPCdueTjcrGkqI6gdz7u5WkEMcwjkzCvKlNw8npwxqZmrff4kuM4tpnuWqPBwL6iUY8BAtbHu7xSWaDNuzNGc9oe7ZtUmCTdm+SsvuFhLVn/gmjwf3ck+4pEPGx2CqubQW2qbFiDx+d3qUAKN4R1bckRW3a2rNpM1TcS2PFnLzuRR4xJHo5sf1MqfiMSXE/Us+3EtZWXrY4ZBkzN+ZGGLXdWVyz3EfuTvEYub/pS7SKWZ2aQKpij1ZhJOjURCOrsPkSzYTOPf8kZVD+f6lk8CN1mZo/bIxtRtiEdujrLlVPml7VJ1KfxkV+SzVFNFMWT5EXxKuqaViMnbq9Sr6ase9SDrH5s93xLLtOD9pp3lNe4YOFxLJ3QFC3kpHG4lqK1iK3JuS12I4kQPZ2ISdn3Jp6fvJWlu4Wyu+JL2fQtjkl3A7exUPCPNLg8QVZezhdydEVGHk6vuonsFS0Li+jJFG4lyVp7G112hIioWtFnzU95D7EirGN7rs06Av/PqU0aXno6dGjtHXapeZGiwsjxX5ZZqVCRxowp3G7RG0L283uXPKUZG6g4kmCue7LK5T4cQbMWdlTWjGWee5Ph5O7kK5XjTOqORouhrIy5Zp32pu7P+Co226XvqydDiEw5G5ZrB4kbrKy79o25+pH7R0voOSp7pSa189qcG+Q8ll24mvcbLT2gBud8k6NUFvWyp+Ce5myH6k/HHL7vypOCKUplkFUFud7JxqoO47lA4clo7gJHHSyFcWg/6lk0h+4mDXMXdcSMaq5y/mo4QyDo7BonYo5NuwVPBSTJQFvyFlI4eubJiONxK5SYvP+lc8n/iaqAgzIsnTpC2evhS280rXWRdUd78vDcl4tq4Ja5P1JXPcgoJd8PchYvekxav3oChe9cONibkjLmh+aLJGfZfFnqmjp3HxJ6aZowLJ2u+JQgqDkPe9pN6VsrM3XgRi4kquskcbgbMSVuRP3Pco80ISauzLXHKjKWMz4U8ha3uRd9yCWNybV+Stp4XEtjJipoZyHNsvcK71NHN22VLx29Sakp3K4We7yT8uG1hXNlcVqYHA8VqrnyaAWfx+JdMZw/ZzyhP9FVVQvfY2XvUaSMx7rlcVdDPTkUcrPd3ELbU3NhtRCI5s1vUu6GVfs4Z4p/opnhYmz6RTT0biWYZj/zU+Sn7yd7vSnAp9vW5CTrpWRHO4FYN23PqzTgR3CT9I3fwTtTStCV4dXpzTYDcOmQ6rW01ZlpTE0wjo27VWdLjXs4Dkwc1TyC4lyt1QcOXPR2USxqaplwyzhI0YdpnGYs2bc3knT7RBwRd8iLLTRZd4ztzLuStkkHNlg+lxmv5eRF99/cQizdMT4s0gZaCGSzs0zwmTN0v4lXyYlJGBM7raHSw8xOefVzqpE7EpIY4iYJCutXmHaTtRLSyE8BORdL7ulaPEqystvB2t16u9ec1OHyzV9RI+d5vdw8tq93psShzI8HqZuXgjyY5WTGWZvu8OShy1ElQ5MTflUw6GQbeG13mPkmijkHRwdenUTzSO49+VuSPiOPQ/enYRcrrurpe5SI6Nycc+npRaEQuMfcyIagyt8Km/d+8smf8yJsPO7RmT2QEUahyLRm+lIx4gl/JWEOEmR5sFydPCTjuMAcR+JLZByZmenPu3KBNDtJn2rXlQsRFp0+rxKuq8FPcfXatFJGMoGQljMvL8qiSwvn8S0Z0dz2ZWko0uFldoy3TMGjPFHsJmTVvDudlfSYXpq1uigVlHwQ6+5WnZnqQmJ0J+eiQ/vtRF7lQhl8skBknrX3cvemyjfMct1yCCOW5C0e7uTzxv35LvDLzQA1w9O5HbpkjGO657WuSIbvJAUBu255ogG1//Vd4ZW5F0p0IbnyUD9xwNtzqXTbdbfkgalP8qfp6UxcdEFJE2PcOem5WUJXD8Sr4o3HudiU2mzHV87s1J0FiA2mGSm0/DHTK1V0Ulri2e31KSRXWu7qGikyWUbC5G/L1KFV4kEJZA/5UsXxQBh4f9KyVTXMJ7HuQohkyFzLin4mbntQhizD1t9KoHqmz59yb+8LbcnWmphuauDFo8ss/yqS+OPaTX2rDVFc5Wuzrj4lw+/pZGpPcNbLjlxE7Hz5+5CWJXDqbLFTYww6sdyrpsekEevcq0oXcZfY9WPHLmz7e5ZqpxC58s/l8KiVmMSSFk77W6VXS1F2t24kbImm/I/NUORFu+agzSeJcOb53Jgy+azbs3SoGTlmO1NEScua7VNdRlmsjT6BIrStQ3NySMkBD5IGF+9C/UPNIvfn9SH3IAccm5DmhEnzSu3ZdXmhcmuQAQlc6Ny6U243F9S449WqCqHS8s9qIia3NnUOSR88s0UMhXEyVBQ+8nehYtq6g8PP8qQxwi1FJy3c03pyz+pJyYuXhQAj6s36UI5ZlmukXpTfeqAdbcI3Mkw9XJBr70YltzQAVvDL/ALk42RckwPMndPWtzbK75qQOFlnlkuwk/e65JmJDmuh1OgC04enNccdU7ba+qVr81qafyGrErdLU5auW7ss0DGrfJHb5Im5pIodg297pN+ZE46abkrbXQT7Qbd3NFbbydJuaXegQJCwl3rodS7palY/uQLkX5XSS1IdX3ISQCOW+9du3ZMhbkiH3MoKQn6cly1u5cu+a77vCgZ21I+lJhfki1t1ZADfcnEuosstqEh96AEPV6UrdUVr82dIcx5/qQAlwOpc1S79EAOdLZ5pe5kJ9PNK63mkhUL8rog8mQiSL+ApmbOuS5d3rrCwpFbt5IKqhwC/SjGTbtdv4qPqLrtzClQaMlDUWlzToVHvUK64e5EJW80zNouYcQMWyzuFT6TGJRtyPas0JORc1Iikce9OxUbGDtBJCefEe3/FabCu3Elog8vzIiXl/tVrIo6x7uf6UcAm0e403axhbPiMf51Km7VRSBk/6c+peJw9opY7W6h+SkNj0kjZEW3uU6o1700em1eOQVzZX2yenNZWsxaKGYgka7w3EqOLFn23ldootdXNN/wBqrWjJ5HIvwkgK5wkdOxVklO+w/wCayMdU8PQ7p77wO3N3dIWxvKLtMdO4s73D8TrT0PaCCYRuyLNeOfeR55t/UplLjhi/NJwTLWVo91pMapLhbiMH1OppY1GLjk1xeleN0XaC7U8iV3TdogkYdbSH38li8SOuPUcHq1LjjSC2bW/UpQYpAR2cRhJec03aaMmyc2HyLzUmHGAkPO+0+5ZPEdMc56OMgSDmDsmZo45GK8AJZOmxqQSH8RrS8Ku6bEOJzyL96yeNxOhZVMarMLcQI4H3elZ98PrRkJzicR9S2IFxOe1dOSOPQzYfqVKTRLxwkZemGTk4HcrmkqDpbc3cfMUquaAS/DyL6VVVVROWkbXK/l5MeIGzpcSimiFs+fhT81VHCOZuy80irq2ll0kYfNW0WLTyRbzclm8fJaz2X2I4tHbsNiWcqykqjJ26vSKfhpTqjzYP5qwiwt427uSpVEjmZTAM8fMHJSoZGHV2a4VZHSkJdG0fSgLC+MJNZai4h239DQVxbctquaSqksF3VdFg/D1bcSnwUZ8s/wAqhtGuOM0T2qHs5WouMwooMPuHV/yrsmHuJadyw4OsAai3nkSkNUBz/wAqj+ymJIhjMbbUcDVolBUbdE8FZb3dyrRG3mn+G/lyUtDTZL4wSB0OucNiLTvTcQ6d1ycEXI9AQWNnGyZKNubZc1IIX780I5cs2QQwGjuIXzRvSvIOWVw+lFELiWn9KsafMSGRvF4SQ2SmZ+p7OtMRZA4k6qazsjKQZxuxF6SZeg78syyFMzC0mju6SyyiTPFGR5DU4LLHIQSx2l3jkquswUCbJo3Yl7FXYfFUCTGz2qiqezYcwOQfMV2481nHPpv0eM1+B8N9Gt/cqiowlx5MvZZOzPtTE2pE3uUKp7HxlyyXUsyOF9Mzxk8PMeTJk6V+9nXstT2Ni4ZWMxFl4liMb7O1FC5G8TWZ9QrWORM55YnExr06aencf3q4OO4iZ2tLpUOWEx/5EtTCiEQkKBPSi46P3Jq3dq6GQwPc3Sk3yRLhZZEgk4xW6JcT3bkiyLkyHqU2A6MlxJ2Oa0tc1FttLNmRXW6ITAt4a54w0fvVlRY48JZ+FZe5xfLNPwzXFud1XDKTPS8I7SNI46rYYbijSEOZ3F3arxOjrnhIXZ3tWqwbtEEZC5vcPzXPPFsjqx5aPccNqmyFs30962WCTBMAZBcXzXimD9qAvi/+XL0XA+0kZCIs7CS8Lqunde097peoVnoTZEOeVqcAfkqmnxp5AHIGJSgxA8s3jYsl4DxSR9FHNCRY+HkxKHVyNlk2VyjzYo+WoOKgnWcR9JX/ADK8cH/IieWIEhSERbVFMblKesGwdbvypgq5obtGXajibQ17O+Wm0UBQ9WRWp0MSCa4c/wBLIXxKKwo2YNviJHJn7BodujvanBktIW0ElBmrmz03eaZauCEhPq/etNGydkmXkcMk3QDl8KkR4bPIX7MvcqiHtZJTl4BD05KUHbx78r7C+Flm8eT6No5Ma8lsHZ+oJuX6l2lwOSSX8SNwDv8AqVVJ2sqKps2n3N6dqOLtVU8HLj7vksnjymqzYjR/cdNDcevJAOGxEObA9vzVCfaScgH8Vh8S6PaSQRJ2Nh+FYdnIbfk4f0Xv3fafL82fSj+72tJ2zuWfHtVINuW8VKh7TMRCxs+qzeHIbR6nF4LaKPgzat+pW0Mcdg9HvVD95BMw5Pm6h11cdubO4jncsHhnN8nQuphjVo1BUtNJdkYXMh+7w7nb3LGRYlJfqdqt6XHmjfKSRy+lRPpckfiysfWY5+UW/sLFdpauey7dW+nRHTYoFRqDqYEjSaZMuGW8H7j0IaT+JACjYXzcG5dKrKmqa/vHJ1o5BYg3ZcrVmcVowjkJ2z56rTE9nyZZVr4FHiACJZ5Ei9sa3uL96p3Hh6s9yDibtGdeh2kzj7rLc6ppC1ZhSaqAeeYqqORyHIcxTRzSi3P5I7Rn3TQhVMOuakBiADo3ksVJJUSXFe6Y9qqIz1kuJH46f2HfaPQWrmG13ZrU4GLRZjlF+bNYSLFJytvfknwxKTLMnWT6VGseqZvI8YpNrOFxOpsVZTFrkw/vWAirnkcXDdkrKnhOQM3ks0XPLpUjox9U5G2aqptr5t/FOjIGebZC3zWNDDzEs2l+SmxDPHIX4lw+knXLPp19M6o9Q/5I1QTARZs3NHFJrkzMs7TFUX53vaT9KtYSlK3N2Fcc8VHVGexatNuHLJEMje8SUKK8efSnWJ9rdK52qNVIlBI/f0oxkYnTDDcPN7me1OAoKDb5Ire9k2O3kuTzcEL9bVSjsS3Q6O3m1qIunN1Uy41wyLRMPjBlqbbfmuhYJmPeiW5TP3bnTXGchJ32qqfFg3afzTE2NFb3LVdOzB5kT5ycuXSmLrS7/pVX94P3u5Ok2Kak2bLfssyWZSLYprQu8KRTXWvntVb7YBculOxTXFkyl4tTVZCaU13PL6UHVzdNjnJzzL4k+FKfJZujVW/BHIW5XvqkZPn6vqdSxozHm7Ls0cccJOb9LfqU7I0UJEEyeQSztEW8IqhxGoOTodi8NxdStK+seYCggbTvtVRFSvJIWlxLvwpL3SOHNcuEUx3yHm7P9KTFKLZWOWfISV9HQtJ0R3F8lIhweQhLNmG31LtfUwRwLpZszwUclQQg4b28QupoYOHDzNt+epK2psLMqgXBm0fxK1ChenEs8rfkubJ1X1E68XSf5GHxLCZYyIGkG/uElBhwus6pGsEXW8q6dyMDzC0fUyiSUtxZHMwiL/qW2Pq3VGOTo1dmQm/B+LztRUsL1BbGu8x/5LRlg9MMnXdpd9SR0oQ9AsJepdP5Sa4OX8Vp2zL1ODnIfEstFlQ19C0Jj6e9bWpv115eJY3tTVS0dRQHYxUdRI8MhZ9B23B+4rcl34JOR5nUY4rwU1RG25n6clTV9RTcEQsASHmQslUDV1FWf4loZ9KYOj0INty9qCo8abcvBVzU8chEUbNr+VV81C+7Ju61ldPR2vl0smuCduTMulM5nAqqbDy4oubd/kr6lwGSSITjZv4bk2Mdp72cblr8Npw9nFgku0uUZMmqHixW/cZ48BOMd+79ybfBzuFmBru8Vsgp2LXNvfcnGo4I2vPbn4s1y/kHR2UZL7veGLVmHRRnhuLnctLiEkcwC0bMQj+pU0kLi5OweJbwm2iHjorvu9i5AxfCnQwuPhizt+VWdOUYgPEDcW5PRlHfmzd2mivZgsUTPVHZOCQSPK0s9dqhv2bjjDVtq1sslzZP3umZqdptnk6pZWT2VLweYdpMFkvzj6R8IrJVmGyZZGz3MvaKylCwm199zLL4vh4FCTAzXLrx5Tgy4aPKJ4+GZM+e1AxWq+xjBZPaJDZ9rl4VTnhrxlz/ACrsTs89xGmG4v8A1RcO5OvT8MfUQpW+pWZ0MFG5KTFh9w5uujNHGQs+5SYa6OPk/wCUnUFEX7tPmzPb8k7HgspNfZ0qWGKRiXdpyTjY1axD6kclcEWDCeNNZJncp8OCtCY55fSo0+NMMwuAW/F4k0WOSEebmjkq0i9PCYxbTIhf/Khiw3gkObOqse0FrZO7oJe0Ukhjk+1Rqx7Jl4VCEmjKFVzRUezNri5/CoFX2gkGG8Ha4lnMRxSSoIjd7U0gckjVniDQiW9uWiinjzCBP4lkjxB5Iss3uFR5q491rqtTPuF1X41xLtbi9OaqKisciI87blXHUPy/qJNHUOQj6lSM+WWjVW3R+aA6xxbJn2qtKoMRHXahKZyHLw9yYtSVLXPHpn/7VHlxI+eaimT/AJlDkLfzUNmihZKmrH/j4VFOqfzUVycu9AeeXNZOZusdDxzOQ87k1xPkmrX6fEuWnmpsvQdeQfPcm3JvPag6UJ+H0+JIqhFJc/JK5si03JENo+lK39SCQDzIeXzSbMbsk7oLc0wcj+SVgJcEnFDdqld7kWWEJMPxIdyK1yfNJ9ujkiwEOfejbll/Ugfau9WjNt+FIDhxtcXJIRcbh6iXSFJx3Zu6ABfp70Xy2rhdJaoX5IARk25Ji70iHdz6uSQR/pVACZaoh9yIRYj57l3hv6UABw9udyMB7k4A+aQjr8SSAERt6svpRW26P1fNd8Xci8KZAv2g6pELj52pXMKPq0dkkWaB6V+Ts6B6XqyZbJ8FfydNFgJ7tivgjkx3B83QcPaK1p4K/o/kmDwXyBk9Q2kZco3z3ZpW/JaU8F0ysTBYLb3IoNyhIbW0XBH3Orw8La5NFQgN2n80VQLJRUsL+SVt2rqyKhDPRlz2Pb02kgruFZw7S5Ltoqf7Ld3Mk9L8rfkjUruIruGh4eisShtQlCwt3KaDcgEO4ckuvRTuGw921NtThmkLuIiW66o2G5P8HdoujDb3JorYZYWHm67bcScaO4c10RcfDckMZtfztR262p+3X0oXFhLPJBG4wXSkwsn7urRC3yQVchm333JWsPN+alBGxDytSeH3IJsh8PuyS4f5SUkYS73tXbbXzsQA0NO93J061Hdq+1GEhqxprpNP6U0JsqJad4+9NiO5a+owHiQXx5Hp5KjmwmSPUY9vyQxpsrm3FkToHzzTx07j3ICF+TJFbACX6mRmSEhMbc2/MKK1uSCZBCW7XJd4lvegLp1ZLL4UAHxLh70uJa3Pmmizuy1SYjtzQA+MjiKPiOOuai9Jc06MlrKQJ4VTjbnn6UT1GuihNUXDqydhka7LNWiHEkEW3MXcUPEdK27kX6UHf0qtSQimP+K6EnvTRfJLL3Ka5K4ZYwzOPJ1Ppqp/N1SRjaWrq5pCC0c2uHuJVRJbRVB8vD1KfTYhLGWebqpjkYtWU6KS4ctBU0aJl/TY0Q25960eHYwBMLa3NuuWHp5HIuStIJDG3InFQ0bJs9EpMSnqrQgAyPK7l4WQVdcA0HtlTUQxU94hxCMRInfpG3m6xdTj09HdFE9cMpNa0lGBEQ/SoRxyVFOMUXZOonI3t9prJrSYvMvJczVG/clR6Jhg01ZTFLBK5fiWPGQOJMNvVqmMdxLC8BhvrKsAPugj3G/5WWCDA+3eMRlST4pJQU8TXQkUznd8F7a/qWp7EdixwOpCtqwiOvALOKJlLxs+oizScqNY7z+iZSYbieOWmcD4TQGAyscjCU0rP02+SvA7PhCAhHI5EPq71YuW1IKhht0WWzOpYkhiGhlhLmxZKfBeOpM2nqTlPMxFu2qQMbFy3blm5WWoKIITd1qkxU7SBnZuJKnjt1fq7lNhG0e5Js2SIv3e/LN07HRvxR53fEpoWCJX7k60wE4vk21ZbfQ6I7QvtyZ7hRvGakjJ3HkIo7gJ8ndZ7ARPZSLutTZ0L8POxWhZCOmRJPkXld3I2DhFG1Pw2HPNO2sQizqbNTuTk+dyj9JZOzK07LGunWy5dHddzUkLO9mTzSBbozIsVkTXLJ2e1D7K0hZtmrEZI+WXP3JCLbWytSTYNjEFD3u6mNC3C5vahYm/KlcZEWedvhFS22ZiEXHTqLuToxsQbsrvkkBPtzdIrx5OoNPiE1K0nLK5CeHt9SfAnjtd3b+CGXErQscGMvULIVg2VtXhr8EiDIfi9KqZ6U7PAf71KnkOQy1Mm79VU1dQ8b5ML2v712QRzTZAqKgKfm1osqDG66Mqc34bF4UPaCul4ukclnwrKVmKNJ+E7yjk/wCUl344nlZchWYlGEkhOEbiKpqmntH0q7OQS8/pVZVTNaWj7l1o89lLMNr95Eo5+LPNTaiS7m36VDkFubMqIaGvf4kn9KRDy/6pdXNAgUVtrpdKLb5IJObUL7fNHahfdyQAHiLVICtJF36ptQA+0jZqVFNbyUACcX0T7Sa800ykzQ4VjElPKLs/S+i9I7O9pDmszyz77V43BM4vnqregx6oozziNRKCkjfHk1dn0nhWJGUYu23960NLijEG83Al894P2+rIbb3uH0rc4X24aqEWMHHReNm6R3sexh6tHrXGAgz4gWqHMNw53sP0rLUnaCInHI7lo6Ao8UjFgOOMx8PqXnPE4HprKpjA0pi/7U061KJWsxmZfEn5cLrI7nyYxbxA9yhmUo8wMS+SlKwbomBhPEDmwEhfs69wvxW196rTrDjPrO1RpsUkjLPiOJLSOOUid1H6LiXA2EdTuFN/c+mvTn05KmDHJcx/EfVaDDqrjQ5yzAA/E6p45wBThIqK/DSh/ZhcJfCqmWGSPXLb8luiKjN8vaIy/eo9RR0Q6vLHKRchBVHK4+UKUV+zAy1UolqzDmuDiUglzfRaaro6QjLJlUz4fFfo24l1qSZhT+mQhxSQXzE+pOw4hLzc7hTUlC48mdMPSyDdq6qosjlFmFc/cfUnRrnHxP8AxVXDCYjk+5SBhO3LLas3GJomy0gxaSN8r1NDGnJrD7/UqGOlMtctqktCY82dYShA0TZPmqmK587fpdHDVPfk78/EoUcbl1s5CpUNO5bMnJZtKikXWHYg8JaO9vqF1r8NqOMwvnasDTUZiWm7J1rMMJ8snb+S8jqscWrPX6PJJOmaZ9wZPkq2rjuIs1Ngk25dP1MlLSnI2i8RPRnvtboz81CHPJAVP3ZMKvHw1+eW5IMLOQ+S6fyKOfsWUcdKxF3kpkGEtUDkzXWsr6DCYx0ONiJWUNLHC2QBYKwydXXxOzH0V/IzD9m+IP7O1Rz7JuLk7gxCtsOQjr0pioqAhiJ8nNcy6vLLwdD6XFHyYWbsi/uHcox9n+C5aP8AUS274gEmnDu+pRKnIjzy29S7IdRk+zkl02KuDJhhff0/SpMVCcbi7OxfCr5oYyAsmt/chOljLrdh1Wvev5GCwJfEhBIYvqzW59KeAjs7v4pz2MS5G3NNnRmPJ2tWbakVqW1AUdws7OJd6twEC5Ze9ZuIuHazgf1KXBUPlobrklj2OrHPVF4Mdvdb+5PBkPNVcNdIL6n0ovvA7tFyvEzfuomzVEdP1u/8FDmxJibOM+lBNVNMOWSrpodbmYxJbY8S/kc+TI/4k9sYcevJNVOJcRu9VZQndz/UlaY3N/mXZHHBeDmc5tBSE4gT3uSgFiDDzNxUsx01/qUCWnAi1ZxXVjS+zmnt9COsbLQ9yZLEuGXNNTUrDdkzj8KaCl9S7FCBxuUw5sUAredyKGsOQtdybKjbdpcnRhePVv1JuMRQ3ss4ZA5m7Cp8OIRbQzt+JUQXXFm6ApjjubJ7VxTx2d8cupr4sQjG7l7yUuHEGkbZk1qwoVxiQ6upkNYe3N931LmydKjqx9Ua6WqYmyY7fiJMlGBXZvcXdcqH2oyEc1I9sMuW4elYdmjq/ITLKOnjuzcWIvhUlqOMRuy25qphqLdc7iU+mqnuyf8AUsskZm2KUJE2OEIW2szKLVYtFCeRs9veSdKZiEt2f0qmr8y0yZZ4o7v3GmaUYL2k+LGKctdB+lBPjQDDmzbsulZo5HE88nHLwkiCoa0jLwv1Lu/GiuTzvyX4Ar+2BwyEEdM1ncqepxyWqOQ22E6lYhwC1/yqlkEBuy25r2MOHHXg8PPmyX5LT78qBAAZm08SR9oAjDIwO7uVPxOI+ht/FR6oZxl0yIel109nH+jleef7J9T2g4xFYFwi/SsL9r9dUVH2e4pU0kdtRSvDVNruGyRnWrksGLLL5iquswmkxZxp57iiMDB4xPYd7W7l1Y0ov2nHkbn5K7DayixrDaWrppAunpwqHjF9wXtd+5CeEtId7SGJfJZv7E6hh7NYjhUkUY12EVp0pyWbyC57Li8S9DHK7Jw8PhXQ5yizCMU0U0OC6Dm7napQdnYy5u27l7lasOnLalxAju9WSjuTZXbUSJL2fpyAQnyIWe5hFSI6OCEBEHtH5qLVVz25BttVdPUEWr53fNNJz8sHx4LmaakjifNrjblaquuxA6jQchFQimkJ8rv1Og9nPc752/Et4Y0vJk2ducbnycl3iXOLMy4MZ596cCMc8/FmugySkCQvNzZLhvG+fmpQCxBm+Qo2FstcrfiSs0UCJbrz3ZpSEwgTuzimJqxoXJsrvTa6hV2LMUOWe70q0iXNRGsTqGECfM7BbwrJVkxzETg+30q6kxIJNknV0qtqI6SMSNn3d+q6sftPMyvcreGc3MGK1vNQanDQkudo7f3pyvI6ECnqHbDqceU9dIMQF9OfNZKv+0TDKW4Kb2rGZ/TA3Ch/Mb/6RXRscsifXjHHcAA13pFriVZU0slGHErZYsOgLkVS+9/pBtX/AEqoqO1mO4hcwS02B078woWul/eb6qu/3aEiMWKWfvnnO8y/MtU5vwc83BFjUYpT/wDhopajwvLP+EL/AEjzUcap+ZuF3w+FQymAizd9rKKc3Euy25rVKjnbssTxJiMmHbb4hRx1j5k/8FUXeSMCt0VEFkVU5GSL2w9yruNa4oHmbnn8KALF8Qcf/cmyxA7iy6VAOYfEmSqm5IHyWhYg5Nqorzd+TKuKoe5L2okFUT2m73SMmJlAGqfuZdaqfvyQFEh8lGMerIUXGblmgebZ3EoLBcrfJNcS1Ny1DZln4ky9Q1ylspIOaZyUUy2kyIpE2ZbdVDZsojaGTqZFdr1Ibttyg3+xvw6pEL9zJPyR3fSgljLi4otbPUSWnPNccm5IKs6XVoyRZ3Z5IXkt8kByOWiDIRk9yafmS6Qv+V1wfelRSFol3jokQ/0pdLd6qh0IV23q/kl38kWuW5S0KwX22u36UhLciEepskQx+TXIoY2P7/yorbtE6MblzH9KPh9PiRQqI4xuIiz/AFI7dosyf4e7XJD7O8jFlmIpjI8kdvIrvMUNr3abVM4ICzZ5khPq9I+lAPkZbyfv2pW+TujfLbpu9SFtoIIEOVvPRcfxaIbtqK5rviQArl3USzy5sg4muXiR6lz3ILC9JIw8ndNXd7N+pOMWv+pBMvB7sUO0XydDwXz+H1K7iowK1n3Ei+77dMmWex06MznsJkQ+HRD91vIJPmy1EeHuTDo+1Ohhd1uxuancO3ZizwsybUE0eFuQ6hct2WGhkV/V3Jo8JCzIWa4VSyEvEYI8NbPLh3fUm5MLYf7oCW4mwdrcma4S3XeJQJsJcSHJm/gqWSyHiMaeHsI5WMJKP7K2RbGu9K1s1Db3WqBNCw3bGuWqZzuFGcenImyAGtTRwvt0tV0Y7eShTR6k+VwqySreF8s9LUHD83u/crI425uopk2Ra2qaF7iI43XaKMYsLdyfkK4vUKhy5j3fmTKQRE3c7Jp5NckBk/6kIR8Rx9KyNUl5CGRGxXNptFI4WHkmt8f7vCgpUSPmmrt3ciCa7mykRwhI/Nh+pBPjyRU4PSOStYMFOYsmdlZw9kZJO9k6LTszgFb3J2Owi6riWmfseF2V7j/UnoexbCW4yIX9LKrJcZGaCleTua3u0TgYScj5LZUfY+1ydjP3aKzpuzYC2Z9XyUuSLUWYOHAT3aXKwpezcu12e4W9TLbjhYR8g/MrbDYaeEcwDcXuUPJ+jRYr8mSoo6yFuH7MBxl7rU1X4GfCvsOIvT5L1KKlgkiyKOMtPEyh1WDyyCVjMQdW5hUd00eHg8Pr8Jcbn1VLLTnG+Ts/5l7PiXZtiAnYHu+EFlMU7MvGN7hb+5XdnO4OB50cbj56ICjfLVlpanCTF+hVNTTvHzbcqJIHT1IbX3Zp8htQEO1AA3Nz6kohAuaVrpB5v/ggBd/w9KRctUn2lzRF5tuQUnQmHv8AD8KXTrmht8kiyJtXQSPx1TxqyoKqKotva0m8So+nVlIpJrTzzTsTRrY8PgqGHRrXdI+zMduccr3d4kyrqTEiERa9vzK5pMUe3OxnWhmB90tC2XDcviRR4ba2bs6t6XEIJCtMHG3xZq7o8Noq5h/3lg8xJZt0VCNmWCjYtG6iVnhuEnIX7Ny+Iu5aD/ZWKG2RpXPyEe9SIoxhezJ7VDkdCgKgwMyYXIAs+SvIMHpxEc40GH1DbQbcLKVU4k1KOTiwrnbkdSpEoKOnjD9nb8KkRxxXC7PuL1eJZer7QSQjeACQuosPaRyLVrdUu3IruxRtPHkxMKKKR/NvqWTDtQA6X3eJT6bHoyHXJQ4MpZUacKhiax33epdfLudVDYhAXQ/5lIgrAv2nt+SjQ6FkLGMtc87VIjI+ebqKEgE2n6k+AmWub2rM2RMjmcSz1U8Kq0etU4yBDq+aKLFIyImySqwsvBrtH/zJ2Osutdx2qrCqAmLLL3qLV48FGGeTDlzRpY3OjRtUXFk/Si4z56vaQrAVnbaWS3gR2h6koe0001uUjiXpHuTWIw76PRgJy1vbdzTvtgepYmk7QOQ5Z7vV5qeGIPJ39SyeI2WRSRpfagJ9XTB/iOz3ql9qcSu8TIwxAyS1L2Rbtt0zZOjJcWbv0qqCs82RjVbi9LooSLJpAHmd13pSKoa7V29wqAc1zZZsKaORx1cdyKK1LP2z3pfeD+aqxmMSz8JepISutHNXqSWrV1o6JHXOXfaqpi7m2iu3PyztU0BZliBj4/mutMEmjSMq8I/N2L4Ufs8BC7WNu52o1RQ7VTRQhmeevpWZxCuMqjOJm4RcxJXo0LWjGzmUXpzUeXC7puIdvCHkK1i1EwyQbMlU1EFt8uwelVGKYfTzNfHaV394JLX4pgbFUE4AxQGOvitVTiPY+6WIII5CEwuuBdcMiPPniZgayjOHmzEN2hKvqaVpgJsmXoMnZeojLhMbkZbWE8hSpPs9lqrnlNotfE4l/gujuJHL2ZtnkFXTvGWVlpfNRSjfyb+K94L7O8MGH8WBjly1IVV4l2Fw4QyiiYCy/aIXUQG+lnFWeLnG+XJiXBFxLVrVq8X7PtTyFw8yEVnKmF6c+TrZNM4nCmRzF+eiH03Zp0pGIehAe4vSqIYPdqkA3eaDd6VIhqnHRwuFAR8g+z3BzSChctHb8ysYaoCEc4HL6VeUlC00Yu8EmreSm0aqFmUehMWzydMcNxHVbz7rcQ/ZOoVZgvEDQGFHtB42ZeGNk623k36lImw/2eW3N/egGncnyFj0dUT4HYZDG12dlc0eLSXCzO93wuqaKlt1fPTwqVETCNmv8FL5Gja4PilQRgDPcS9GwSoOGML5dxe/pXi1NXezjmxfmWiwztId4M8txfNcmXFujuw5lA92o8SkEf2+31ZqZ7YdoszsQF4ideYYd2kCnjE3kY8/CtFSdooJCFnst+a8mXTOLPXhmTNaXs9QP7OIi77lRYxDJTgTtFFaxeFPwYtREQgLNz8LKyD2OujIOE1qxW2NmvzXBhzxCSEtWa0U1NjD3bnt+labEOycVQZSQXgX9Kx+MYPUYbcxg9nqXoY5QmcGRTgO/fz5ZM+1N/fkmehuLfC6oDrGHR87mQhXaE+i37Zz9wvixSUiLIz/AIp8MWlyyZ+SohrLtG71JikPbn1JOBSkX0GJGREx+lTQxACHIwb8yo6cXLvU2EdousZJHVBuRbw1ERa5Mp8XCLk1qqqWnu1VrTQ8M9H/ACrgyUjqVk6KjCTUGtVpSYTxGH0/JRYSAeTPcrKmrnFsslwZG64O/FCD+Q1Udn9mme1QwwmSGXIwL8yvvvK1sna4VKikgqtHa1cfeyQXJ19jHOXtK+loeGQuwX2ureClt1Ddd7rbU/HTteLs9pDyt6VKGNrr3dx+IVwZc0pHqYsMYHYxcv2jsf5eSmRZ3iLtcPqFBGTEWebfUpVPMEeh5flXmzcj0sep0o252OuDkL55OKM5LizbL+CaIVjVnS6+gmkb0vcydab53KMBN57U4A9OvNJwKjNjsklw6qGUf6VItbxP+VEw3D38kJ6Da3IHs7Dc7ZpFHs5OrEI2JCUO3RnVd0z7LKtx2+okFt2jtydWXsrkPSk9G9vJlXdRPZZXcOO3N2XeGF2edoqa9L0u7XpDSnbbkxfCSruRH2mQ+H5H1IuG31Ka1LtyyYRRBTvn0sp7iH2SD82uFK1hHRTip3tyfpS9nO3TdmmsiM3hIfEfz+aA5rSLPNSphMeUf6VAqY5SPSMvet4zTOWUGhsqhr8iQFJ1Zv8AzSCnlISzj/kk9DOXcuhOBi1IalktHJ0AzMSd+7592xNlRnG+rOK12Rg4TOPGBCWbJoow7mZSiheMCfJRfxCLRty0UyXAQwtdz/KKMqN8tGuR0eG1E1zvsHuJXdNhtoCxvcsMmdQ+zfF08p/RmzhcdyepqNqwjb3LTPh8Eh5vHd9SKOhghLMGYVzy6tNe06odG75KQOzbDabtd9KcfAdo8PaXer620s0N1zrl/IyM610uNFMOCmI5+lBJh8sJjo9qv+lcORhLLqQs87B9NAzvDcXzy+FSRjMbeYqbNC0g6HYT+FFTEEYZPltVvLsQsOowMLluycc+YoKvD5ZG/CyG3xE6lniEeWm4xUcqg5H1ez4UlJ+SnFGcrMPnvLiP8O1WFDh8fs1ljBdufS7NS5huNnZ/1IwyEfiXXLK2jjjiSkVFVRhIZxxwXZPqWVqgF2Z4xEGdt3MhWkKRu/K5RTqG3e5a48uReDmyYsbfJnP9k3jJnvYRy1FRZsDeO7N3925aOpqmFs2fc23ayiPM0jE7juy8K78eXJLlnBkxY/ozhYX7Q9j8327U3/secZcQDf6logKOMu4fPRO+1NG2TNud/NbvNOPg5lhh9niOD4WfZn7aMewx2tDG6UK6P6wuuXojUZx6G3LmJCsp9vNYfZ/H+wHbGnB7aDEvZK0vCUMlvV/V+peq1cMckpOHQW5l0PM2lI5lhUZNGcaOO3oUOShjKbXyWgOhYbibxKLJQtlzfdzJCyIJYyhrKFrb27lXS0rkBO2VvyWhmo5LCsK76lUTQyiWbhu+a6IM5ZqiuahEg57viRex2hk726ap8yMT1bqdRppDGrC5n3crulbpkNJBez3Dn7k0UNp6/wD61MIn3OOVzsqmorHp5Tz6f8q1jbJdIkEO7NlFqsQjpwJmO4u/ROwDU4lFfTU8koDueS20G+on0WI7UfaJ2Q7N18tNjOKOZhCxgGEZVBGV3QRchdapGOTIkvaTqnEGjMnvtG9dp6HEcShOoip+FRhzrKm2KEfzvay8zrP7RFZNKdP2K7IU1Gbla2JYn/vdQ3xCO0A/SsbjFLjvbSp9r7W4/V4pLn/9txtgf8m/KuqFy8I86c0vJ6Zj32idi+zJkEuLy9oa/pajwOO4LvilPT9Iusjif2qdp8WYo8Awul7KUZ/38je0VL++8+X5clTUlDR4OOVJTxwCPiFt36k2eIGJEwuuqGBv5nHPOl4IFXhftk5VeK1lTjNbnc8tWbl/SuHI46A1jenJSDqLhLW1MGTEQrsjjSOCWRyIt1v1ICy+nzT5xv7ufhTZQ+nLctjMZLPLJkP7k7br09KExUAAWdvJL3IuH+ZdEWuJA7AuQFJ0p0vLpTR9JIKQ2cnc7pgtw+oURimi+aX8ho6/NC4pEkfUmUD+ZkiJuaVvzSt9STKQLyJqaZrMs04+VubKLNzWLbLihs5H+pBxPSkeZaZJo+pZnQkgnktud+lCUzeW0kDluTet3NkFjpSd3Vag4nV4kDybkJl5IIuw3LTTaguQ6k2WSHd6f5p0FDlzWounTNNN4kY9aQmLqLK25Jxe7V9qXUWfShInt0QSF8+l0rW7shRW7RSt1yTsDmnezcvNd0s080rerVIY9379UiqBbcSNhMi5WinRhb3JzaKBjYQjcT+FONH6dyLq5rodKdESBttLuSYXu5Jy23myHqLNUSvcIRa7uIUjK3qyJCXJBc27NTYUIycm08SaPNOndbogfmkWmN+En1REVo59SL+Cb6i06kDYurcuHkJDo/vRlnkQu+SG3pzyQSLaifmSXDazTK71JMPuQEgrrbWXQt/KkAkPcilF8xyQSfRITELO+e74l3247rs2VQ9Rt02j80uMeY69XNY6ndsy2+8JbcuJb9KX3hKWub3Kucn55/pRDmRepVQWWTYpJaWiL70kt06c/CqsMyL5Ltr57X/7VOoWXMOIcQxB9wq2p6OKqDT96zVNCVwu27/ktDS1HBAWc93coa/xNY/7CqcDjtzYGEslQYlh8A3ZiNzeJaSSSOqpyaeews9LXUI8NgkLh8Vz+pTB15CcNvBgKqEBuYLFAmp7hLJmW4ruxsUlzx3+/VBT9k4xkHN3LzuXT3InH2nZ55NSy26s/wDBRZaEybVmEX5r2im7L01QAjYIiq7EewNOLFwJXuHw5dSFmXgp9PNcnkRYfaXdtTE8LjpkJLdVnZeWMyYM+Xkqqo7PnCeTxvcrTTOZ45IxckL+W70pUxPCRbGe71LWngLSDptJRZez5x9zfmToPHkoSFpj7t3pQnTv3CrGbDTh6GtJlH4c9nQ3NVQrIfB3crUrC9SkHMYkTWMo8vFLkNyWo+Sxw3EJ6V9Ha0fUtHQdqGvFpQYRLxZdKxLEe106FUcfPMkbFc/R6XTY9SVEw5BtHmr6CogkLY4WryqgxpoXykZX1H2kjjMcsxFS42XDJXk9DYQ8n5KQwxlFnlcRLLUnaKMrfxHt+JXUGJU8waPtWDgzqU4lpwwIcsmTkUYZFa1v0qCE0chaOxD/AIp1i3ZNkOnTms9TSy4gjYRLVyUuEm781UBUNHpe4qRTVlu/Ui6VNGqZbcMJALY35lDqMDpqoSc2AR+SchmMruSObKS1s2u9KlWi+DC9puzMBAbxBbp4V5riGDyDIX4bl4V7udPrzYhL+pVeJdmaauuta0vhW6lXk5MmKzw0ML1LMH5eSZlwkyYssxyXpeI9lTju4Ttb8TqkqOz8kd3Eyu+F1sqZyOLRgpaU4yJnzUfhuOue1aTEaX2c9+X5VRTZX6I8EJkdyZJvLNIo9bdUhjcdXdMsRl8kFxZLpDpztQkPkgAi8OTbkmzz5LvSWTrtvcgA4pLefSynw1mg6/pVXb5pwc/PcjwTVmhgrHj8dwq2o8W10P8AU6xrVBi3+pOxV0g65p2Rq0ep4V2iASEDf5ELrQBVBVWlmwEXhXi8OLSDa97irmkx6QbW4j+/VTopGqyNeT2GhhaNutrvi2qVU071QDYzcupec4V2iMiyeS74VsMKxpprb3dYuLR1QyJkXEcHl63e4VnsRKWnGzX8q9S/CmpiAnuz5ELLDdpsLqBMjCNsvmnGf+QskP0Ys8YkhItHRB2mcdL7R+pQ8ShlG7ZtbxKgqBkG5dJxNtG4pu10g2tewj81aUnbS4hZ5On0uvLCmMbb3TsNQd+jupaQ1OZ7nh/bZytbiCXxLQ0naIJG1Zh08187hiFRCI2O92dyvsH7VVkZjGb23LJ4os6IdS0e1HjDSFlm305rhV2guDt+V151T45JUaRn80m7VcNrHO5T2jTvHp8OKOP95dclVk1QHqFef0HahiqBv35+la0cejGkF9LMlHbaNVlTRAr8Qjpbgyb/AKKqlxY7xcH/AErtfiEFQWmd3xKoqZAEc+kc1qocHNKRpsPxqQubrVYfijSDZe38V5OGKPCRODvarSj7RSDbr+H3qXjs0jlo9bCS4Bf/AJqSOeWiwmDdoOIYNI93+lbGmxaCQObaLilBxPSx5EyWxd2XSnAmceaiy1TbbHTXtDkxO77lJ0Fp7UeWfTl710ZnIczVaNQ9o6o/ariyzSodli0lzelD4s81A9q8nQcZ7tXcv3ooTdlkVQw6M72pwKi74iVYEnE5v+pLiOO5nRQWW1zxlsO3zTvG25qpauYrc3To4gBFkx2/UihbFiEz83JrUqmRpIiA3a1Qwqm3M5t7kjmuHmxfSp1LGWwthMXgleIfSLqbGTxkLudp+oUyVR3Lgld4lVkJIKok42sgAZZ9RMosMzxuXAbIvSXSpBbhJRTG4s2dxTTJlD9EwBea7iZe9NVOGtkeTMIltSp845b73t9KmcQJO6z4UF1suTzztDgshSmDAPLQh8SwNfhMhOV7MJMvcq3DQmDnu7i8ln8S7NhM2cjMRP4hbVdWPKeXm6Z37TxGXCz4uTDaylUHZ2eolJpAO0W6sl6TD2VDMtD527gV62GxxwZBExE3MvUul5aOWPTM8jPs7w7mfJR2wdpLcne705L0yvw+KRid4nFVX3HuI4yYRTWRCeGmZ+jw9qcRdmvLNa3DZuIARSsxW+plIwfs2BDeT2u/iIVfB2Z9ntdnv81jPIvB0Y8MyviwlpnJlEr8H26s30rVUdLFSlmMjXC3mnKinCa4/C7rDuNHR2VJHmdR2VKTnGe73KnrMFOjK12cf3L2KWEMhbpXnfbDi+2l7uQrpx5dzly4VBbGVmjMWyZ296YKwR9JKVVzSSHqCamjCaITbaXwros4CKRON2qUcxCWcb2EKdejPudAdK4iL5PaqAt8M7RT0pWPvHvuV23awBG+zd81jRjeN9P6k5ETlyb8yz1spSlE2bdsKiE74ztVth32jV8JC7yPw/h8SwNNDu/EO1W1HhccwEYZ7Vk4Q+zeE5nplJ9qUpRZdOnidQMX7UBiAk8hyERe9Y+PC+C2bu5Izj+ayWKCdxNnkm1TJk1RFJdzu+J1CKqtLJnYiSCne7XcSkBQgQ6tu/qW/CMqsKGscSHViVhT13Tnkq32EBPR7UWynfPO5Q6kaK4mhjrHEcxyEu7VWNLWOQjk9yxv3s4ll05e5WFDjFr8rfNYPGawy6s9Aw+oazV7Cy1VzRjHI+j3aLzSTHrdAdx+FOw9qJ6d+bj8S459M5HWuqUT12lw9pj61MDD3HUn2rz/AAftg0jCxy25OtGHaRphyjnYhy1uXm5OnyI9PF1ONo0Q0JkOebELK0oBaHV2YfNZemxh44suIxj0p0u0DiWTuC4MmGcuDvx9TjhyaSTEoodjOyq6zHjJstLVR1GNRkerEXxJiSuiJs83H9yMfTJfInJ1rfxLP74OO52Zx+l07Dj1XIYsGdrKheqDLLNSqGqiuzzf6Vs8Ua8GePqJX5Nxh1RJIAu8jXeknVkEjjdm6xkWKWvsa1WTYtKI6OI+QrxsvSuz28XVKjUBI3lcnYZLnz6FlPvqfnewinYsWkLTNc76acTqh1cDVcRi253ZKQEjfUs/S1TkP7RvVyVnDVNJbrd6lx5MdHoY8iZPYm5shubLXNNMW3JGEjWiuRxOtMJibJC4vI+joiyLRkXTrmxLIsbYdEVr+TogHuZdtuuZADdunxLnD+r9Sdt0Ll9SafNWlZBy5x73XWzu5uuPnzf6UtScndaak2OsVpF4kuJ35OmyF1y4eedydAdLLuZFxGt5ICJi+n5ISK3TwkqViqIYZSP0rkkITXNaybutLPJJpO5nVck+1iali3NYxEo8MNPJLKACwlC9p3KZxGH4dVn4aoKHtlUQOdoVQCbfUtobOznyaQo0LCwizM20UXiH/MmuMwvq6XtTDb4Vz1KR1XEduu7/AMqK5u7aopVTd3emjqvJ+n3JrGzN5YxJRzMNuTpvjOIkLf8A6lFesYi5v70D4gEZZPmXwrVYmZPMixbO7c6GSTh/m5KAWJMXIn/KmixC7VVHEyHmRIkmaGGWR32gBE/7l5Z2k+3bD6GjnqMIpp8WKnf8YIgcdvi3eYr0SSq4gGzttyt3d4r43+1Coi7P4x2g+5oqrDjpJiNyKf8ACLvyAX/yr2/T+lhmm9z5/wBT6zJggpQZ75hv9oLD6yal4lA9LRzx8X2kpBK3TPXL/Bbyg7TU+LUcVZRzxVVMe4Dje4V+eMHaScvZ2CX8KaMhcR6c81sOwX2yYz2BxKyKXj0EzjxqaXcD/F7n+Je5m9LxNew+dw+sZYS9/KPuZ8Y82uSHFGFu5eadlftOwTtgMTUXHiqDe3gSNdb/AA7viWtnhlpzIJGcDHmK8afRaPlHvw66ORWmWk5PMZO8riL+EUxwzK1r3IM9dVALj8O/NxAechPaKymPfa52T7K3BifaOiAm/uoj4p/pC5ax6af0ZZOsxrybzhvyz2/Emipz5aEvBcc/thdmKG+PCsMxDGDbxGwwxF/z/pWLk/tIfad20m4HZjB6bDgMrQKCD2iUfzHp/SuqHSZK93BxS62L4irPqk6OQmJ+G5CO5yLpZZftD9pnYvsbrjHaigpz/wCEMwyy/oC518//AP5R/av9oRjL2o7T1FPERaxT1ZD/AEBotN2e/sw9ksJITxSonxKXO5+HsEv+a1WLHHyzB5skvCorvtd/tCdk+3XYzGOzeC0GJ1tVUBdTVxRjFFHK24TtfVe0fZX2w/2u+zLs1i7H+LNSMEwk+4ZQ2P8A1CoGD9jey2AxFFQYFR04kBDeQXnq3qdYr7Eo5ey83bDsnIb/AP0vEfaIB8PBmG4bVq4QlCkjJSnCdt2e2HVGVrt4UweId8m0c9VR/eD55X2k6bOsMu9y8Sw7R1PKy9krg/8AjqBXRsQ3aFn6XVcNY8ktjARH6Q3E/wCVSMVjPBcP9txirpcBoP8Aj4lMIXfSPN1ooSMJ5OPcRaiFhf8Aw1VLjEc5S0fscUtUfEscItxfV8KwPa3+0t2I7PucGGNW9ra1m6wH2emu+p9X/SvGe1v9ortp2qA6eCrj7P0Bf+FwwLCy+I+b/qXXDFM5J54L4n072h7VYF2TEn7QY7RYSXVws+NM/wBIMvJ+0/8AamwHDb4OzfZv7ynfMfvDGTuH8sLafqJfPeG0Z45i8FNPVuJ1EgjxZXuK519E9nvsRwTsmedbG9fWBkL39IkutYlE5O7KZ5ziPaT7RftYcWra+rCgd9lMLlDTt9MTaK0wP7FYsPtkxB3qJerhk1oj+VesTVEdCBNTRRQA3hFlDlxx8s8ltCBjJowWJ9m5aVxip42CIR/ZiNrfwWYroaiE8pLvS121em4jjDyEWTWi6yWME1URMeX1Z8l3wODIjITVDx6PmmXmbdq/5laVOHxyEW9yF91qinRxXZMz/mXSjlaK4pN2iLie9PHThubX3Jp42Ei5pmTVC4lzrl1xF4kJkxXJNtLO1VYgX2kuW++5dfaWWSXyTADxc0u5CXVb4krnHmoA4/Umz6UVumeaFy1QXEZPO4W9yYLkn5ef5U0fSoLG7bVx/mupW7eaqwEgIhFK33oP3plI7tyybJR5Opk8w3XZ5IDj8tqyZa4IpDd5IHha5THj26Jo43FtXUUbqRDkh79VHMdubMpp8ifNMEPUoNBkxTZbnHkpBDtzXBjQQ+BounRknHTNP8HVIY9v1IFtIYYWu7krXyyyuUhxYea4XPRAnIbtERyy/muMLC6dGO5dt+aCBr3JMPvTj7RzSbmgDrCyJtpIelLqVpCsNdbml+Z13pHkoGF4fSiaRhbJm3IGzSVgcufdnmurl1zd6WpaIBHLre9NuWuiIhci1falb5KCkNakittJHaxCk4oAAsh7nJJi1/1LpDtSYXJBaRy7TJdbmKRdaJhdANCYdvqQ27vq5J21ODlblkgyY2PMfUibr5fSj4b3CfSkw2nkWfvVgewFJdrnt9S7xNv7lDKbp5i6XE7/AOKzo67LQJNBya4U4BNaKrAqLU+NQ5aooaZYhldqyeGRo2Hlu0VaNRa4t+ZEVZbq6Qy19ueEdm3NIagiEbzf3Eqr2y+0ndiJPR1Vv1KaCy2CRy73ToFu58vEq0araPMfPROhUMXUe70qdStywCqtHR39yfaue/V7nyVS0nTqy49Ra+WdyWgKZowrLgzZ2u71Kpqrdk7ssl7da+ea62LXas6lwNFkN3Fwqq2+Nit8IqNUUuH7ms6llI8WePod0Q41cO9mJRo0V3U/o1EPZuhqLpGBiFRa/sTTyZtE7EPVb6VT03aI6crQ2j8LqfSdoHLXOzLxIqaY28c14K2bsDcBHkwl6VR4p2T9nG1421W9++GqNoG3vJBVUoVgEx5ctVqsjXk5ZYl/E8YrMLETLZ4lU1FC0d2cbr2Gs7MxiBG0bFbytZY3F8HPimwA9uXkuhS2OVxkjBnHb3Wpo4+rJriV5V4TJHc7sq6WlfdyIlRKIGu13T8NU+Q5ZbU/DhstR0Bcp7YDUWD+GynwU48Coqp+t/EtJhtU8g6RmQ/Cqih7Nzyam7AtLh2BvT7L33eIfChsqC5JsUzk7E16tIZDEWfVMw0sUMI6bvUniIBYWf8AcsGzoSJQzH37iU+Cot8iyVMRMJc3T0VQw97qTW6L+CqjLm7ipoVQZDm137lmWrGjfNsyUgK47RAHZTqaqdGjH2cuiP8AKSEuGWf4f9SrY87Bd3uJ1Kp5gjtYnu+pQXexFrZIChJnBhk9Rbl57jtLWXkwSMQ56Wr1l8Np6gLzZhAeao6+hprz4LXCPiWkZamOXGeLVuF1BCRk6pJ6WSMy53L24+zMeIAbeLLRYjGezMtLKTHAT+S6FKzheNrk8+OMiHVNSC/JlfV+GyQkT8NU0kL3cnFFUJEW3ut3JXeactfchcdqYwbbfpRCP8kPD/SuNtudAHC5LrFqLrpdPxelBc92X/JAUE5e5daTTkg6u9JBpQ6xNcWqlUmd2wv1Kuut/KjaZx6UEtGloCONx1+a1WG4o8LjluFebx4gcemamU2NHHozv/FBl7ontmG9pOGA3u1vfqpUnaanmA2laIs/EvGw7RGI82JRajGKib+8f6c1LhA07s/iejY3XYfIxcOVvpJliK8YyMnB23KmKslk55p+HiEAvltVqjF2I4RzzvRR7WFnZvypFTvzfxJohcSyZUBYQ1gR3PkxF3XImrHkkJ7GHS3aqs8x1XQmcS1QKmWYVktOJWn1IAqDIs8/qUPjPInYx6WZAy+oKh7Bds9qso8cljHhu725LNhI8e3w/C6NpPfuJGok2XcuLHmT32kmzxAqhhYndU0sjl3/AM1wJnEh1VBsXk023RKOSQRvzcdOlV0FRcYt1ErSnp5ZPLcsjS7J+H41LSyi7G/0+FazDe0hzdTsJZdKxkWFyyHkLaq6o8BmExzJS6fk3huje0vaICAWZ2IvSrmkrgmjJ32rGYdhZ07D+Hc60NHGW3Rx9S45JHp43MuWqIy5IWm/SmoYWu12qYFKxd7rA6Emxq7vd7RQ8SO3J5P1KYVGH0qLLhbE/O5Ca+yWpjBVFr6SJmWocu+1OnhPezpoqEhHXctVqZNTI0gyE+bHahCaePvYk+dO9t6iTZDo52krOeftJsWJHuv71NhxIOl1lJpnhPR2RQ4kEZa33J62CytG3hqGLvuUoCuL0rNUeJRZjm/81cw1nEtcMrXWEoUdcJpliIvcOiNs92TJqKTdqSkDI1vNlJ0wGikeN9W3JBu1bb9ScuYiz0FCQuQ5f5VFlpAHI4xXtmBN7lBlF6jyEepyy3Ke8d3mgePuze1CYnCyr9llvEgk/mkZVNLT3vI5F6RVl7Ld3XCgOlcSL+S13MO2ZiXHJRcmOnjK31Mu02NQTS5PTsJP4SVrWYWVQ3RGPwqoLs/JeLs9pXLVNUcrxzTJv3tBDJYDMArlZ2mtCzwqDU4PJCBObt+ZU1SUNpAb3WqlGEiJSnEKprHkl4kUjibel0QY5UxsGcjll4M+pUVTiEdKXIz+lRf9oAzuaJvdcuvtxOJ5KNvT9puGHDPb9XcqbFaWbFKkpGk/NmqEe0TyFkMbe8fErbDcUgqJBBpbfMSS7evKH3N/awf9mXkt1e5RanATpzLYRWrc0kcZCLvI2vIhJLFadpqPOA7Tbnc3NZ7mrxKuDzmaF6csjzHJDDTnJz6f6Vc1OHySOTPG5Fn1ZKE0fs5ixs5AtUzlcKGKbBwqp7NSHPwrR0fZeAR1d88vEoVDUNDLfEG4XWvweujmkEKnMRy8LbSJZzm4m+KCfBnYOzMkgk8cTmOequaDDY4Yhc9o945LWyYeEZDJHKQF6clyShp5oivzM+q5cbzbHeunophw2CaLPiMRNyVdWYDJHvAHL6VpYaGmEhjvsL4tqkS+z9ByBd6c9qlZBvEmuTFx4aYjruu9yJ8PePnmKucQrKSnukB7rPCKytV2okrJSaICAs/EuiNzOSSUGSZo7T3u12Sg1P7LK9h/empq6pICNwf+CrZag5ObLZRMXL6Hzm4fLJcirLeX+Krzkcn1Q+LJs7VqZ3yWxVTkGrMRP6kPtT7vT81AEre7cjYmLluSoPcXeG4oYnlmxLW0GIOVjcRty87gmaOTNtq0GG9oApwFnZiJvescmPY1x5NTexVTxtnff9LopsSMRz6RWUi7UAREzPYunj1zZu7Lj7J1rOqNZFWca3M+9SBqgEtcv4rFjjgF/eLn3ta1nE/moeBGizI2/t0Ytnkwl807DiwiXMLf8qwf3k/fJt+aNsW6WaT+al4ENZz0mPHgt1st+FTvviCy+9+S8vbGnEND5+9S48UkItZHt+FYPpTeHUP6N8OPMTjk7K5pK65h1ZYChzktNsv4q+gqjjAX6dVx5MK+J2Y8zRtaauHLK75qxo6q4h3bfmsXTVjya5ur6gqLoxfxZakvIzdOons9N1TZraeq4g5BuJSgqvks4GIPGGnUihxI89f8F5EsB7kOqRqAk4muSO7f6snWfjxA7OZ3MnwxAyMd7j8S53gZ0LqFIvLvPIVwZG7s7lSPXGOjGkFUeed72qewV+REvLdv5VzTMcya1V0NUeeed31IxqDkMncGH4VHacSu6iYRAJEg4l3eopk8h913ejYtcmZk9Ct7JBe5AfLLRBddrmhlmYR5tclRbkg9dzZ/JK1iLN8tUz7RtFmfb6kgqAuzyV6SMnkQ7b3If2ZctqBqgCQ8a3nlzVJcGbnEKQXI/T8KyHbG6jrcOr7CAojtvLvy3LVlVXDq6oO30b13Zios/a078ViXX0/GRI4epp43JGjhFqimCV26wu2dKE4Tv1WZ+z/HvvbstTXvnLA5QmP+X+laM6hiUZMU8eRorFlWTGpAnTndz2qPMLQ65p3ikmpJgkEm9S0SYnRAmqN5M6aKbvSqSCNy8WXiUUyYue1dkIWcUp6kh6hreSBqhxZRmzkLNmcviFlWY52qwTszT8TGMYosOH/hyzje/wBIc10Q6eUvByz6iEPLLj2i48m/eK+Iv7QvZ+pwP7SsSklmOeKeQjhue7Jn3Cy97xv+0t2Xw85I8Lo6/HJe4ow4MV31Pr/SvFPtU7YVH2nTlWVOH0+HTg1sccTuREPxE/Nex0mDJilseH1vU488NInkAVHB6GYjA79ykx1HtExOb2kT3WkodTSuJk2e5IMybLxCy9uz5qjV4Z2qfCYogp3Iii3XXW2v8JLZR/b523moAw/CJ2pR9cUZSzO/mRncvILro+W5bvsnjQR0dODSMBxMTsQ7SzbwocVNFQbh9l632f8A2m/aYYy4hPiFRAf95WT2RfpWvwD+yaEdh4zjcUHieKjC/wDqdeh/Zb9o1N2kwcaOvrGgroW/BvfSYfFu8/hW0jmaoizB2IvmvOyyyRdHq4o45KzIYD9iPYvs7a8eHHXyhu4tcd/9LWstpBJHQxcKmijp4i8ETWD+lk0BPZyTdzcvE/h6iXM3KXyOtcfEcMmz3u5Jh5PftRy0NTlmcZwD6pdv+KpcY7VdnuzMZHi+O0VOLbnDjNctIQb8EOcV5ZIxesenpSlZ2Gx9U7htDFWVZV9HRPLX1cYRSSRM5EYt0ivKO0H9qLstholFhGGS4zKPKQ2ti/U6w/aX+1929xSD2XC3o+zVOTW3UMLcUvzkt+y6OV9RCz6wl7K11LAVXi9TS4HRs2suITgGTLzvtV9vX2T9h7gDE63tpiQbeBh0dlOzt6jL/SvjzGMU7R9uqwZMTrsSxmcuRVUxy/pzVp2P+zGt7VdoYsICWOnqiZyMSboZuq7yVLFCPyF38kvij03tb/bS7Y4lGdH2Ww7DuyFA+1ipo+LUkPxG/wDpFeRw4H2r+0rEvaZXr8brD6p6kyP+p19H9lf7PPZvs6QSYi74vP8AE1kS9No6Gjo4OBR08VHALdMDWoU1HwX2ZT5mz517Jf2ZZ5jGXH61qW5tkQbyu+JeTdrMDqezOPVuF1jWz00jg9vSXpL9K+z672moM4KPb4XnLw/SvIvtL+z/AA/FqypomM6Ksw6g9uaunYrakXe0wu+HatkzLJjVe0+dgI4ZRkjNxkbcxD3L6Z7DdsIq7snh0lfUF7VZY5m93EJu/wCa+danCZKWUgOSIhZ+oDuz+leo/Z9g9FDgpVlSZnLK9oCXh+ldMFZwSuJ6PXVEVUROxuQk2lqoaqojF82k/mhlqI4w/DPaqmrroycmJurxdK7YROeU9hVFcG5mPvVXU1zCxMuTzdWtqrJy01e5bpHM2M1dUeebP+pQZagycmd0/NuLXLb8ShyDu5qkYvkJ5H55pcS4iUc+/XaheR+bsmKiU8jEQvkltu7vpUMZnFEMiLDUmF1pt9qijM5d6d425AqHbepctZN8ZxItEuM3enYgj+SaLp06U6WUg80we0UmNDJZ2800PNOuOiFxSRaGnjQ9P/JOv0oNLVJQ0/Mly67uTjDci4N31IAj6jqhMmT7wuXvtQ8HT4lLstEd+SRwuTZqUFPcSmthb2D4hQohvqZ947rkHDkkbVloZMHbv2pl8P4Y59X7lOpXeKTh291qXBVudGw80ydOwjn/AJk9St0V1pWoCjt7n1VgVO/dkSa4NyloNiJw+8UPz5J8xtLJtyEh7lAwCFD/AJkTju5pcPegBvxdyC3uUjh9L9KTw/mToBkB80dvSLf0p9oWXRFhHLxfCiiANctWRWvau+HluSYX91vzVFnOG/PpQkPvR2vbzSYXuQA2ukNvN07aKRi231IAYtbvSIerR0+I9+iG34UAAQuXcucP3J5xZCwoAAR/qS4KNx0/7UmHVFApAWsLoiHQUfUi4PdkjUHJjFrW+pGxebW/SnBhbPLJdGNu/NAPwBryZG2SK3yZ0hjuIc2VkNnozkiu5KuCsuHmiGsfm6yo6LRaAQXZ/wBIoxkbLLNVYVXe2f8AFENU3LVUXaLQZNuWaV7Z89yro6q61ulH7Q3JAtibouiXk6h8YS77U6GW38RtUFWTOJJ05ujeokEtXuJReIBaCfSj0J8r93xKaCyZFWSeV2XhSOqctcv/AEUK3411sxHPP8qKD3DpVRjal7U93daouvn8kBZ3IoRP9sPu8ST1FwioQl73XWJ0UBPCZ+edqkx1T+b6+lVd3euhN8xSDY0UNdbblmKt6PEjkt8Xi3OsfFUONum3NWVNXOJ7H6lm4midG5hk4kV7g3T+ZQKrCYpLsgYbvCm6LEG4QkeV3SuVWIAMpOJvdl+lYpNGrqjP4lgIco4wIn5kTrOT9nZN2gbltZJPaNXN7U1NTgQ6MtlKvJlpZl6LDY6MNdxFzUkSjEbMtql1FLa927d4lEmG27JnWhIYSB5Nt3KZHVBIGWVqqSJxIX12oSqGutZSBejM2XNISYn5qh9q9S6Nc9mWaKHsXjSac10ZBIstSVMNZc477h9SeaZiLP0ooNi04jeb7VJCoYSHXn4lUhM5W5Zp0JHHmpaGmaAMSYYhFg3epNDWFnfnuZ1VgWvpTzTMLZtuEVlRrsaOkxKSQMpFyQeI+bNbcqeGoe8bH/UrSCZ7BfYRelMu7JlBTuU2eo/Cp9ZhIVmjs1vqTVNM3o3ZJ0sS9nhJzZZtv6NUlXJje1PZ1hiIo42t8S80xfCWEicAuL0r2bEKgMU2MFpE3STrJ4n2dPc7A3vXRGfHuOLJH9Hk81Hw9HZRZI7SyZl6H/sXV1xlw4HJu/ROn9l9WMN5hu6nH0qrRisc/J5gUdv5kBDrytH0rYYl2VkpwzaN7vUsvU05wlk7bhVE/wD7EIskurzRELk+dqb4fw7UFpiflzXCJHrbytQuKCvItxdyXD705aZc229y7w3HXJA2wGjfLNhRNCfu+pSI8ytCy0Vc0WCnWWgEZEXwoIbcihYjG7JkY5/mWsfsnUW/s3EfkosnZmQbswIfqZBNMoWuuVrhUfE08f8ASkeCnG2mf5lY4RRyDUbWYcvEkkQy+oOzPtAZm27JDWdiaghJ4rD+EVrcLkaSlDPITbnapltrqHNnYsaaPMR7F1sj5MDXMrCk7EmNvEBiL1elb63fo+vqFJhciyS3kCxIxU3YkOQBeXzVdUdk5KHeYPb3L1CKFh0yu+p06NLFUCURhxBLl9SXcH2kzxSaPhmTPtUe7qZbftH2Nno5eJw3tN3K3PpWemwOS27h2/5l0qSZxPG4uipcvPpTXEt1bNXMWByzNkETpS4HwdDDd36qVQtGNYPCc0gn/pW0oKNpgF7G9KztFSvGWQZitZhdVHCw3ntJRI6McUW+H4TdyBs/Urylwt47XcP/ANpcwfFKctGZv4q/jkuDPJcM5NHq48aZEhoWFsst3wp4aV7tm0i5qYGRcnR9IrHZnUo6jUUJiObuydjkO7uSEdLcrVwBt/emVRBxvtRT9neB7RHNUFLnkNM1xDkqag+1jCMQklBqauARIRjD2d3My8W1ah5vZ+eWaqMR7TVNKRcOmch9WS0S2OeWyd2XNNXBUR8R6eWC7wytaX6UpZItuazUXaKpkcuJH1btq4eIVFVyiL8qO2Lu8EvEJjuJ4za1ZLEcStuzPerbEaeshhI3ZxAvSyweNFIRle7kJcrV040efmdEh+0DkZNxHJc+/HG3fz8SzTU7CRZ3Iy2tlqK6dUcNyNfQ40dw5OtNhvaKUQFjkYR+S8uAjEtNqlU2JHCOXEcUnjTKhlaPbKHHo5A1kb6lc02IBI7M27NeHUPaTh8siL4lrsH7WQFax7CJcc8R6eLqV9nqDEHhZODJas/h+JBUAJNO38dxK0jqGk1ztXK1qepCakSnK5k05XPqk0nez3Iuoves2aHXmYeaalqnHk3ySMX/AP2lHlhtLNs7VSRm7Gp8QMdWZit5qK2PU8k5RyBwh8JZ/wCZTJCAX/E08rlXSYbFMXJhzWqSOTJKd8CxLEIyhKOJ2KQm/isrV0pk28N3StH9z22mB8n6VJOhu0MPzLVNR8GMoOfk85raExfouzVDNG8Z5Zbbl6rV4KBBkzflVDU9kZKh87LcudzdS6oZUcU8DMRwX7lIoL46gH0uH1LZB2LOGO9w/T4k/D2bhh3mxATervWndiZrBOJKwSwgBqiB9W6hfatdR0MEgDw4v1OstBVQ0dwNld1fNSIO03B6Ge/1eFceRbfE78bUPkT+08dPh8Ys8VxG11orz6aN6iUrGfn5LVYhWfeUuUjuaGnhYWybIhVQeiMMnvZTUOGyU5Cedw+nxLR0NLETC7M4y53fUjgpXIc2sH6lNioWjLiMe1lM52aY4ljTVBxjYZuSsYyAtXyLTwqBDwiYSz2/CSn08Md2j3LikelCyQ8cJW3gxqJW4GFUAtADAZPc8nhU/jByy3MjiqtNH/SsLado1aUjP1fYc5AJgdrn8XxJmH7OQpy4khjKb87VqPanu5sjGucrsh/Kn3shn2ofoyGJdn4qUcmBtzdIrN1HZ0JmJgjtIl6i5BMWRtdd4clHKhj5tG1y3x9S18jGXTRkeRVPZl4Rzz/Nkqyrw0qXV9y9KxjCZ5JyYH3P0iSzVZhMnFL2h9renxLvhl2R5+TDp9GPMkNz2q0q8NITJgZ7e5Q5sNljDUNvqXTaOVpkXiHcWSIJjHuuRFG8ZE1tqQi5FkzOX0oJ1DCoflm6kBM/m6k4f2dxHEpBaCne1/ES3GFfZDXkAyym3E9K58mfHj+TOnH02TJ8UYeOZ7kfGciyzu/cvQaz7NTo23xtr4slUn2dejPYDCXyuWa6iE17TSXTzg9WZsY5SHTpUujozmLJxt+paWkwO4s5On0p8sLaF8wB38NqzeWJUMDGsLweLPfGBLUUfZ2jjEXPhjm2lrqppafgj+IziramzjAXB2JcGWbk/ad8IqIdTQhT2tHlt8KAc49btqMY5yPOy7N/CpsGF3av0+JYbV8i6sCiqmHRncbtzktDQzBJaIPu7/iUCjwtiYmZs9FZx4f7Lbw2uIfSuTLODO7BjmuSyhhcg1Z9yIfw+9/VanqbOSAWdrNOlL2N5DF9RXjuXJ7kcYAVTD3ukdc5FaHSnTwsIacjc7SUB4+C+fh+aSqfgb2gSirLX0d1KjvIBK9VoEw25tbnzVvTi1mnSSyyLU2xPYkRC4mOb23c1JKRhe93TAR2jp1fNBJG/eVxZLjqztTol8YBfNjbmuHiAR7upQXFo26mu79VErJrujcS0WK2Q8zSLCbFreW7zTPt11ru7CSpDmYXyytSeRyNda6akcb6lsuXrN+V/NkmrHtHW3RUxzOMuiEqrbn0rRYDJ5y7auLzQ+2PmO9lQ+0WlnrudF7Rv63Wv45H5JeDWNlq7kuHIFVTzwH0yA4v+lUXtTZdSdGstcXz3Ijh1ZMs1xMZ9leIPh/aTGcHOR7esA+JiXpftXVq68K7T41/sP8AawVfIZDQTZTfhtcTi47v5irGv/tCRSEY4P2fq60/XOYgLflbVd2bpXlanA8zD1axJ439HsoyHIWm74UFXNFh9Mc9ZUxUcQbnOcxAW/ivDB7Rfar2u0oqZsGpz8VNHZl+c1Aj/s+452kmKftDjwXlzE5DqD/6LL8XHD/smb/mZZrXHD/7Nz2p+3zsXgJEAYjJi03/AA8PC/d9T2svNMY/tMYnWGceBdno4LuiSsk4pfpZb/Df7O/ZDCwH2h6rETHnxDYBL9zCtRR9ncE7PxCGHYXSUdrW3DHcVv1OuvHLDD2wVnJkx9RPmc6Pno6z7V/tCayStrgpSfSKkjanBv4CKl4T/ZrxGqk4+I1lPEZPc5SyPKa+gpao5B6nt7lCqaz2dr33CK370vEeDn7EFzLk8/wz7A8AoTE6ysqar/y4rQF1rsN+z3sthYnHHgtMcUjWPxLjO36nU8JHK038SMZnEc3dZuc/tlRjjXhHyH9q/wBm79he1p00j/8A06d3Onl93xe9eeVEbCZAztcJW3Cvt7t52LpvtC7Nz0FRG4zsxHT1JbbD/wCi+MO0HZ+r7O4zUUVWFpwna/xL1MGTdUeL1WLR3HwVE8LiOeff0qVg2cNSD5uKizlaJM+7zQ01Vwee7/Mus4v4mtwTGjwXEDM5XiEDutH1LZYV9vlXgZyhHGdREbsQFI9tj/8AT4V5BV4oFQ+xt2fUSY4jFa7/AL0nT8hG19nueJ/2lMUmAfZ5IaMW6xihYs/zOgqP7WWN0+GjTYVhFLT1OWtZK1xG/qXjuG4DWYsfDo6aWoL/AMtrlocN+zXGajEQo5aCWjz5yyjaLfEo1gbp5P2Fjv2vdtO1F7V+OyjEXOOBmBv5LJVdGclIdXJnOd37SR7iXt/Zv7I8EpZBKtnkrX9PSOa1/az7O8AxDsTV0lJSxURg14T57s28KG2vo0WLdXZ8ljI9+XSIp9ifrz6d25dxTDZ8Jr5aacHCUH8XeyaAbkIxaPr37HIezeLdlKXE8OwqOCtB+FNJLvK9mHcPkt7T0NNDUyVcdNDFUTDbJPHGwkf1Evnz7BKwKrAq6gp606XEYpOLwuoTDbuXrdBWYrRmQTyNKGXUsp4rdnbhz6qqNiEISb3diQ1BRU4E8j2CXuWQnxyUdc7Lf3LNYp2olJ9TMi9OamHTNly6pI9C+/qCH8PiOJN4stqz+KDHXTSySVEc4GxC4l02P4V55U485Fm7KPUdoLoSBvEu6PTUcUuq2Q/J2N7N4fVlJT0EJSu/VJJfb+VyUqoKnp6cTkaIohbSMXWemqoyuzZiUGpqAFi5CuuONROJ5HIm1ldTyS7GsH0l3qoqarusa1Rama3cx3Cquorm3Mz/AEkt0c02T5qqK7Nmt181Amqg3MxqFNIRNz+ahmRjbrtdVZlbZPmmbPR/5qOU2vPcoJl6UBSP35pWGpNOYcsky8m3LO5RhkfPakRJWjRRHbruXUkReSDifJK5+5CYUHc4omkflqhjG4lOCGMizfcglkPiH70IzH3srb7vjIM825eaTYaGauiXRChvkyRnGdytqfC5CDKxTxwXjWtlb+ZAVyZcxe3Vtqatclpj7PnI46OIkmJezskYln4VBWpQ8Fy5KZT0rWi7h8Kn+xxR9e1PgUUegNkXerI2KscPuk2BcpQYKcz5A3xK0pKU6hxs8XhVpT4TUCeTN07kDS2M+PZu4fiFFH2TOQtcrVtaWl3ZHlaPqTVZUQUbZAe7qYUrL1MXU4L7H/dqPdJT822+laGsxS67PI828Sqqrh1FxvkJJmboje1RSbTjtXJuAI3Nkoxj71Cl6kNkByVEY82UKWqAuSRixc9qiyi3cobNEhPI/hdRiLzTjjouWj71nZuhu3uSt70fD0SYbebKgBt+Fc4fzRsKJQAxbqiEbmR26JW2jmgsBh1zXbfd3orbkVvegVAW9SViMeWeaW1BIBD8K70lnp9KTjbc7IuG/NWAPp1St9zl5IuE6XD/AFKAB6Wt6lxvePcjGO1svUjttb0qwGbWLwo7duu1O28kNu3vJQAFtvmkIp1hcvhSt/8AgoFZy1cbzR2vb8SL0vkgG7ALNIh3f/NURc+SK1Ars4MbCPNIRa7PPakMb5+lPiNujblaFyT46gPNPjWAJZZqn4z56Nb5ouI5ElZdFv7U3uRe1MPkqjfnruT0JeaZVFn7YA9/Ul7Vt5uoZWZcm/ik0gXZZ3IGShrH96dixBxJtdqgOQC2vh96HiBaWSBbMuAxC3uckY4g/vVI9V5MiiqnLytQFmgirrtc+lSoai4FnArGjPVlaU9cIllmgtOi1AbhF0Qi3eo8NYxD1pDVMRalcoNdkPW2vouPt5Jo5u5sk21Q/wD+yglzRIEmEs3y1RMWnNlH41o55oeM/NlAt0TGLdptUgJLe/4mVeMwlanhkQWnsWYYhILdT2pFXGUmdzqAxe5FcgNi3jxBxYWzf+KkfeHva31KhCbQsn/kj42hZ93pU6lKRbHXMRamyhz1DERZOovGu79qDiXIoqwyku70y25O3MOjodglpmqM7B4fn+pIR3J8Mi77hRDGyA/2MDC3ciGP32o7fLd5pCJbdVIJBR5j3upEMzjcz7vqTF35kV1uboLJkVU/k3p3LrF1N02qA1Rby8SdCb9SKHsWlziwu3USnQ1D5ZdSpwqtubsn4qgRFZ6l7GggxC3rf8yle2NMHDN9xMs6Mnl0qQFQfcSjUvYuIqEL8nK0S8X/AGqRMUFOAAzuZKgLEJY7d6izVxyHvdGrHsjU09ZTwmJxllIpP30xOWQgfmRLGhUEKMKh425/pRqNZTTVw0FdSm3AC7LXTxLyLtJgsVPNJlkRfCy38NZwzzF1HrcHbEozfJh00VxdGWSG69p43UUbEWTNakGDuTatt9S3x9h5CkNzjIwHlakGAxxlY4PzW1xObtz+zBDgrzHkLP8ACuf7O1Ek9kQcTwr0unwOK7Z0d+in0uHxU8mbA3uSZSiZDB/s5OaEnnlbldtbkrOf7OTpWzaPii25yy5LZ0wsLZuDDb4VdUuONCOTgFvpIVi5SN1GD+R5XTdiZ6iUQjp3Ae8sl6h2Z7I0mC0Y8cLZfUTq2DHoCDPhCxfJVldi3EkzsutWblJmyUIeDTw/dlRDY1JERlt3WrNYz2PCqufgOFz6WjtJVwY1IMlz/pVxD2wnjEWvuEfCTKNZw8F7wkqkZ+L7O+JzjARu8Sfb7OacS0tV1UdoJ6o/AH0ilT4gd2Znb9Sq5irHZUS9l4MPIbAI/iHpRPQx8Inya5XNfQ1dYAvFIxC6g/dstPske0viQmU1XxRX+zsOmS6MIbnZ2uT9TRnHzy91rpgxIVRA4VmejMJfC6dhJ8xyfp9Kh2vIV2TJ0Kgx6GtJKqGjRtg9NiVGHEka4W6UX+yeCQhnODSl08ln6eslHk7CptPWSzSams2n+zdTj+i2bAcKKmJoKcBt8JMvOe0mAzR1h+z01w5+Fehw1Vtt77enapF0ZatYRfJEZuA8mOOQ8UPDamE85InBSYKWXPKy4fiXrvstJUETTxx/VkmJOzuHjqGQ5LXvGH4v+yj7Edn4sWxIaaocoBKMiYh9Su/Z/uupOCQ2vB7TEmUjCqdsHxSnnA7QvsMR9L7VY9ssP4fstflaVRnFNbu3h/7VzOW0jaK0RUjXejIk0WKSi/LaqubPud1DOqONv2jl6rVqsaJ7szShiTyHqnWrmIN5t9JOsVPiko6ZuopY5OOmTFkq7JH5OvyPQgrGLk7fUneIEmj5LzYu0ksI+AfhQN22njfPJlXZYflxPSZY4rtchH4WSjhju0a23cxLAUfbaeoOxmuL4m5LR0OOPNGLn1ZeFZvG0aQzwkzQy5FGQOO1Zmu7N00zlazDd/SrqKo4lru7KSEYE2ebXepQnKJrJRmYufsbFGBZgxXLM4rgL09+Ue1eutG1uWhCSh1OBwVQFk3Vtt8K1jlZz5MEX8TwyppyjfRQCkkEize5eh9uMPwvszCUtbWQUOmkch3Gf0jzXkdZ22esm4GDUTzk+1pZW/0rrU1XJ5Usbui5YXLe5tEA/lEVFHtdRw1Ax0jy4lOL6x03T+pRKbsPjGMGM+N1EgxPu4XSP6Vq8LwmkwXbBA0RByIm3KNnLwEYV5PQew1dW1lDxazCo8NF90f495uPxbRWwhqjJxZz2ryUMYrKcxcJDK3la6tKLtlXja0kHHH1Csnis9DHnS4PV4agLBzkYVIGoDbvEviF15e9ZiFUHFjCSQPULJygxiphlyMyHzEmWXaOpdS/0ekzVnD5G3LpRQ1gSB6lk6TGHqHFpgO7uIW6lbUk1vLMfhJZPHRsslljWD7QHDdvp0UP2eopW6rxU0JHHXpS43kyE6G42Vvth565DkrYMpAv8Kg1eHhVBnoEvqFV9TQ1lOwnGdwD6XV0pmVuBeSWE+bIWFuT5KhbHDhEWngfd4lY02KQVQDY9xekktGillTJ4jt2uhqKPiRZZX/CmXm4bZZuNy7DWa5Z7lnTL2j9kT/Z8ZC4nj9JJT4CxCJtGyt/bAIder1Jg8Uj3B4elUpTJeOBQTUPs75WOJDyLNKGlcn2O4krWSEJNepNDG0euq1s5e1yMxxvDq73EngJybPw5omyJtW2oXhbmzfpSs0qiTARjo2RCrCKoYQHRlTBmOufS6lQ1FrZu92azcLNVKi041zckXtDl4bVCCoYmzTrSfJRVFqexJ427M2dSYybd6u5Vr1DiQsjjqnu5KXBMpTLYJGzLW1OtJbdk6qxqmLv3LvtTDtztWDxM1U0Sayqp6cOJIzGXcI9Sz+IxhXNkzWkXTb4VYzcOYs3ZiJ+aY9lASvAXWuNaGc/dwVdP2bjmPfIdvcXmpEvZcCHJ2uLwlkrSEgJstRJOw1g35ZuWXO5U8k4+CFjgjFYn2Tnj3RxuQj7kGD9najii/sjkWdraL0uOQJG7itbxKVTRwRvc0bAWd1wqfyp1RP48Lsa7J4KeHycST8LTK2QLlsoZIhtfK4fUs/7VHb6kcVYIkWWVvxLysqlm5Z62Kcca4LutpwrISEN2fMvJVtN2Tp45xM75S+LpZDFi1pfV6VKbFm9a5lHJDiJ0OeKfLI9d2ZCQ/w42EX8Qioodl487nFtvqVl98GWmifauaZs8lW2VIjt4Ju0VcvZuMY82BjL1Ku+5zjmzcNvetN7Q3gNh+FMyTNIRckRyzXkmWHG+UV0OHxD3WkjeGOMNJLfhzTkufWyhyQvzbcrTcvJlKNeCxw3EGpSLMGMCV5FVUwsMgOxD3x5rJb7fV9KIRdZZMKm7N8Wd40at8Sjs2OxZoQxK4h0cVQQ5iOTOpURHtd3XP2EjsWdyLqayoiz4m1V5xlIfNyHPxLtPVPHo77e5SeMHJ2WGjh4OhzU0RWhOQxbLbmrSlHhtz9yhtIHNmT41DCKiSch42oktpLTy8KUkjExa/JRfaLu5LjF/wDGWXbNu4NMJ8S82cl06dyIny/kuNUWuTJe1Puydb6SMrRFOlO/UNvyXDF7S2dKme1Eue0N/wBVrGTXkxaRW6DcyAxAm0fd6lLrJLuUe1Q2ktbRtq6FZzOvAHs7lq2ZJo4yzy9Ss6eRyDJma1OsPyH9yHJoO3EprXz/ANSeHMuXNWl0dvQN3yRcYObMG1T3X+iu2v2ePfb3gc5YPR4xAG6F+Cf0vuF/6V6D2Pp8MLs1hNZRYfTwe0U4G5BG112W7cudo6Wnx4KrC6traWrhtuz5F4XH6XS7GYLL2V7MUuEHP7YcBHlLGz2kLltXVLJJ4kjijCPdcy6KQyHJtyUUbD1dSfioa2b9nTH9RbUU2FyU8PHraylooBbUpZFzqEpHS8kIeWV1TIZFtNVs3xqLin2pfZ3gLyviXamA7PDE9xP9ItdmvOe039rjsRh90fZzBK3EpeTTzhYH8yz/AKV24sGR/R52bq8S+z1COnlmysjcv3JivwtpKYmnqIqUO85DXzN2h/tTdrsUA46CmpsNA9rFleY/8v6V5pjfbbtL2kufE8Zqqgf+HfaP6WXfDpX/ACZ5eTrl/FH2XUduuwnZ2ETxjtfSxDFt4UW+U8vSLXOvNu1v9q7s/htQcfZPBKjEvRVYk3CH5iO518yQwtnmbfyWjwHsXjHajdh2HzVQXWvIAbR/Mt1gxw90jl/KyZOImk7Sf2iO3PaSnKB8Rjw6B3u4dLHu/UsBU1VXiE5T1dTNWTl1ySncRLf032I9p5MRgopcOKIpecpPsAfiJbmH7D+z+Aw54hXS1s/jjj2Bd8K1Th/EhwyT+R8+1kLE17fvJVcsdp817t2y+zvCqylzwSN6Woj5xkbkMv8AHvXjuJYXLRzHHPG4yDzEmVmWmhSSjcN7NaXfqn4JLhHNkJw+XUgAivt02poZ6r9ifayTA8dLCpAjOlxHZdI24CbcJCvYcQjnjkL8RzHPwr5u7MVEmG4zQV0TMZwzCdpL6D+8DrohnJreNu4Yv0q0rHGX0EGYn0MX0qRFh54hMJ1sttFHuaAX6y+JMwxnIQu3erWGhfPp/KhlxKP7Qfs7oO3mGRR0tJS09bHcXthPYQjltHQddy+WqmE6GplgkZxniMgMPey+0oYXhtds0AdmcEjrSxF8Io/a33POUI3fUuZ8Pg6nBTXJ5H/Zy7MnH7fjNXRywEP4UEhsQ559XzXs0xXDlllohrMWihYrpGEmWar+11HDdvuL4XWkVJk3CCoLGKe1jznt+FY+qJ45CZ35o8S7VR1Upvm5D02qsmxSMYc9CL58l2400efkmmN1E3DuZ3a34mUCQTk5ckMuKRXE2V3mShVOMRbdLV0I43QdQXDEs9yrqiqAbs3b6UzNiQEPJyUCasYi27c38kIhsM6wLSZne1Q5pGkfmuSVAE+h9SbIg81RJwuRc0xITlzZ9eSfLIh57U2ZCQ5fwtQUhgyci6Fz05p31c0BC3c+1ADRF57Uuoubo9LknyQWBqJJXPnn06LpbkBbUAFc4p6Oo3Mo4ikW0tEWTWxbw1TCIs7/ABKZDWNtJn3LNDM92qdCoeM9H3J7EPGbKnxA4xIs2/irGjxKC4btxEsKFZIRZO+1S2meMN7vzV2CuJ6QFVT8Lut6rfJ0xiuJQSRk8bMJO1r6LBtihxjlncOaIcSkuLN3JSPZkqukYiJ+lRWkcXzzdNHVDJc6DjCPerM2i9w2qePVjtJlfwY00bZ37vmsN7Q4jkK57afmptDVo2dT2kaYcmzEWVJV4pxHLmREqN64/NNHWOnYuWWJ1TkRJg5rhHVxUIqpx77kyc2vNFk0TJKi27W5R3qG3ZtcKaeS7m6YeTydZ2WkOOSaIriSMk3pbmpspC7+pAiIelK3uYUjSwS5j6UX9STDtSH3v+VBoDtH4kXhzyXWy5LnpbpQRQNuiK1xbVdAn3chRNkQ993cgKAaO0UVz3Z5Ll3uScrdckArEMd3/uSt1JExWlmzflRXP/qQDsQRvZtZtVxht5Au8TXRl24PeRKwBt+FOALD5pATd6K65AVQ3a3cyTDk/L5pxufJd0yzQAFpelK17dUehDm2a5a1uSAB/wCaFx0ThD057knytzQALiwloiLIWFd05MkWSAOcNua6w6Lg+5dQAV3uZOjnkOWWqaHqyZmIk6GV+uSpEtlaVQ/e1xJDNd8KYt3c7kTFb8S5zq1JQyP53MuxVTi43KKxIrmz5Wp8iovIKymkDe13wqLUyNG/4eSreJ05IuM+WjqtmydCeFdcIsbDanSmiJ8n6VU3XNm7IeI9uTdKLYOJdyDFtcHuL0igIZMtGVXHUOOou4qQFcd3W/5nRsLUmBxMuW3vRxk8JFmo411zc+aXtF3Wf8kbEMsArjvF2AVKirt4u7WkqQ5gLk7inoaiMT352qxGjjrGkDmk1RcVrZfxVMNdGJDlt+p02+IMR6PagC84klvQ1q4Uxjk1jF4VVjijiWTncKX3g465pFl3CT96kDN7tVnhxY/NhTr4oZCJXqaEpNeDRwyXdydKTp2W2rMBiEg8jU6mqKiZx/Fcv3ootS5Ll9zDtdDawpU4ybXM2JPlaWml3eoN6AyH4l1xby6U6BDuuZrknyz13bUAhgo7uTrvDe3K5PDu5/Sn2huFBNEMY/ejAZBUkKXX1J7gl5IKoiNfai71L4Nvc6XBbydKh+CHa+WbJeHJTBjRcNrRdFAQLWJ/SXpStbyUso2t/wABQPkmWNAVtrJ0C1LLLcgLn6RddEtc9NFJBJCoe3LpyRhMY96hnJGI3eFANQ3cqHsWRTXW5P8ANAUjltfJQwqGku9SfAtOSVCHQkbLn80UZGRFn+5IIwLyH6lICNh5ZJWAMWcjj6WWiw2QbBzFiFvCquKlKQvl6VNhpXHvcSzWUuTeCo1FPVU/BJnAbctVksdrKQZi4cDBarESMbszQ1OEx1QEzh+ZTHhjk20ZL2yMSybcnxrgFs/Em8UwuSlMso3EfiVLUySw6ZrpSUjjbcTSNiQFdpanGrG/1LFjiBxuTudv5lJDtA0drZ/zT1J7hrhqruRp1qi5tT2rFh2iYbtepTqfHLvJTqWsqL6YnuKx2tuTfGfvf9Kr2xQCubNPQTcQer9SKHexZxVjipsExlrnkPcq4Kd5H57W5qxhjij1d35LGZtFsu6CuKnkHVyEvCrLEaqOSkzfISWcGopxId7iSU9VLM2QMxAsqOhZHVEKaokqJuuTbySGqMXydvmjjvKbuAu+1P1AgTj/ACtVEIaaRybmu3WlozKSAxZDq13yQmMYvodpJsoESfllanAzHVl2EmLk73N7lJtEu/l4VmWkCExjtscbvEnY5nvFtfqTgbvMU3w2u5vcgtE0YWIM+n4RJII3jHLUhXAzERbPb8To7nFxbJrfVmsjcmRFHJBOB5CVhW+pXOB1kWNdnDA2vCQGqIyL1ttJUMVl4v6VAjxSXsrS1HszsXsk7FwpNwlDIW79JEs3C/BnKWjTND9y03MwckxXYbQDTnbGF+WmidkxJhuDQrmua1VdVUBcTh+nNXCzWcoUY3Eo3Ey/Dbms9Vkw6ZLf1VY1hM8AXdxE3JYzEaduJ1sX0ttXbF8HkZF+ikP8Qs1HMfkpsw2mWihTQnnnkS3RxhxlwyuvYSUqDtEdK2TPyVRIJ+8hVdiVVFQgJ1FRHTiL9Mj7iTdfyFs14NvTdujjL8TpUo+3RyNodoLxvEe3UUNwUFO85/8AFk0H8oqiOTGO0h2SHIQk/wCzja0f0ssZuH0dCnkZ7Liv20UGBiUbVJ1UuX7KDp/MSyGI/bR2w7Tf7thmWG05bfwG3l+Z1XYP9noRiJ1m4vR5LZYdRwUIiEFOH8Nyz0bK7j+2ZzAPsvkxSqGsxysk3vcZE95k69XwTA8MwGDhYZhwDm37eXcZKopqqPOw8hV/h1cENjPI38U3jo1hIcejnqiG8LSbxZISwEJNJAuL5K3irgLc8gD9TqV7ZAT53sP9Sm3E2UYSMk3Zm0iyY7UVPhZ0pZxu4+FasaqPvNkzUlFIBZs31Cq2kDxQ+h3BMYelazIB89Ffe2UeIMHEjjIh5kTLDVMkUJ5X8/Uhhxbgnq729yh475LWbT2noIRwCH4YAI/JIRjtHIm9NpMs3R9oICEWc3u9ROrCPEgtJ2Nln2zfuxZbbI9HNkRE31Cqv24JhJna5HDVDll6VOposhZMW3Tb5Lh5Fo+5MNMFmj2ohmbk36lFMqxupoYqyIgJrderxKrqezoW8SI3vH32q54zDc4uo8kxyd7WrVWYyUGUcU1ZQiXGBzD1eJTIKynrHLhyWk3hLaSmsLyFkbNb8SaqsFp6gbnyA28Yqm0Y6teAbjEdUEsj96jfddTR3nTyNKL/AN2bpoMWi4vDrIjozLaxSdDv9SQX+yV7UY/s36fCS57Yd+ee3/MjlpWEOJnsyuuHcmgjYhA2diE+SDNyZJjqjIdXb8yeGoMvCyhWtCcTPlcZ2bXVhFS+5JmibCCa7mjCNy+FODTuI8nTrQt5KShsBcefSnBJ/UnWh80fDbyWbZskCI2/EifMn9KctZct25OyRpQ0JXOS5xPUnrWFAcbF3IsKGjk3bHe1JqxhfvRnC3vTJQ3Dlkgn3IMqwPK5OxSMVpKG1K/l3p0ITHTPb1c0ME2W0NQ5HptFSPbLbWY9vpVaJPGAszv7yQ63c/zLF4kaqRbNWPuZ3dOhVPbqdyq2ke3rdOgPE8y/qWLhqWmWQ1RFal7U6jgPhzTlu34VnRZLhmfm73KYFZa+eu1VISW6J9pmEdAa71KWrBOSLUKhyfXMU402vNVwTHl1W/CjaY8tXWTgaqZYtJc/NFcxKAM1o82uT0cnvUaGilY/bc+niQ8P3WpCVveu6KaEdjK3VPgT35uo3EbanLt3NDVmymTRkC4eSTTKE5aZoxk99qy7ZfcJgTMWj9X+KGSq4fJQxkbk73JxpGy7iQsYdwebEO9+lNTY4EY5a6qLUF3MzXKvq5DEsvf4VaxQMpZpIlTYsZS5skGLSlozbSUWHD6yo3RU0sufuK1NVJU2ExEeI4phuFgPirK0Iv8AElusa+kc7yv9lgOJSXaO/wCZPjiB83fmsBin2tdhMF2VHamGslH+7w2E5rvzclncV/tCdnuCIYHgeO4jLmxcWUBiiIfENvNPsN/RH5KX2evvihc80EVdLMYg1PJIRelrl47/APxCdqKq5sI7BUFH5HVSHMVv07UpftO+2jGAsgqaXCIi5R0NCwEP5lounJ/K/wDT3mhwfFawx4WHVHuKQLR/mplTg8+H2nilfh+Eg7dVVVAP+pfMlX2X+1HtZ/8AvTtZjk4HzAqowH9LKtq/sNrKHhHXtU1hyPa118pE6PxofbH+Tk/jE+iMV+0L7O8BImxTt5QSELahQg8xfyElj8Q/tLfZlhtzUVNj2PE3Ihg4Iv8AFra6xtB/Z9CnLM3hiH4Wa5Zr7V/s7/2Thop6Zroib8QsvErhhw3qZZM/UVZrMX/tdRQyi+DdhKUiH9mWJTkf6hZZfFf7V32mYpc1EGD4WHpo6TMm/MZEvLZY2F8snH/SpWFSANUGm7Nd6w419HlPqcr8s0FV2s+1Tthc8uN4raW5xifhCX8BVPU/ZD2lxL/e8T+8KgOp5ZXM/wDFfXXYyqCq7LYbP7NBBKcAifCDbcyteIY3ZO9vpXE8zhKkj0oYFOOzZ8p9nv7OOJ4pCFTFTuMRtcxyWj/itpg/9mWKGQDrZMxZ9Rv/AO1e7PM5DlncgmqHjHNzYRyu3KH1M2WumxI+MPtS7In2N7TT0nDsibo+nwrGiO4V9afa52NqPtGogOgp4iqKZnECk2lJ7rl8w412dxHAas6fEaOWlnB7XjMLf/jLuxZNl7jyupwVK4+CtAfwiZ/3L3b7BcWqKjs/iNJTvYcMglJbtEm8K8KGFyIs9q9m/s70uKQ19fFTU4S0U9pT1JH+xZvh77ltN1HkwwRe56rU4hV8ImczJZLE455pC0kHzXqE+FgTFsvJVcnZsJNTjuzWGPLBHpZMbkeVTU8g6/5lR492bp+0EJcdragW2Si3+Zeu1nY/jFeGQ/Dkob9h+IRZvu+S7O9CS5OV4Zny9j3YmvwuUr4nIfXH0qppsBlIx/CL36bl9aH2JcQ3sFnpJM/7NhRj+HBGH0huWdp+CHjf8jwbsl2JrPaAqKinMKcX8emf5V6pSQ8QhZgsHK1lflgok5O4bk193+zno1ty6U6RGosPp7WFnfb/AJVe0tOwtq7W+kVQTFJDbtyFkQYwcZhez/qWbWxcZamjaaKGLkxWt4lQ432i4LZWXD6crlHmxpit8I+lV1TjkVpX/pQsdMp5bVGbxrtEcxE3CcR9KyVTXPJaxOy12J1lNUf3bepZat9nI8wZhXUkcGSRAeq0H0so1RUXCWu30oqnPInBvyqumIyLPQVrRzNhVEzi2bHaopzHJzfRAZP5/wA1GMnHlkqF5HJpG6c7rUwc27R2TRk/NkNp5ckDSEZbc9P4Ljk2fqSYn8l0iciy0QUcKby2ih4jXc0i880iFh8rlCYAuTE+i4UjXaOu2sK4Q+7pRsOhXXd66JICG4kPDe5NMVD13yQkXyQdLrjk9pZNaqLEcmzmmXkcu61GQ6iheP5bkFpUcCR7hSYn8Wa7w7XSGO7k6glj9OT2KRNI1ougp43szTU2Yj8Ssz4kwxku5Ihkch5qMGaeErhQU0OXF5ouM/emXJK57upBI61Q/v8ASkMzjcmhz7ntQl8RIsVBiW5IifcmhJtyRSblNi1CL3oeJ5ukclw6suXXf+5JsqkL3O9qH9KLqQ3OpsqhJN1a9KVr3f1JE/S6oYQjt5sm+l8skWvLJD/V4UCoLp/N4kIlaWSct1XRHvtTQJjTDpq/5knFE43DnbaiaPbakMabIe64V0it0yRcNx0ScW7s7UEN0IfE7dWSB8tz5uP7k+I2pshQGwI81whcbXTpDrqhtufpQFgtuutREL8nyRZP/H0oSHXNkBYQi/N3ZIsvNCOfJ0hjt7/5KrDYWvncKNuebILfmiEWES0uUhaO3eSIfFkgu3asueLLwqrCwizHT1LhF+pL966+SZViue7miucdcmJAXVkujt5oJsK67kyISe7XpQj7kV3m6AtHbu5Ifmgfq9KLd9SES2QNqS646JMO0lB2WcS8WaO1x1/gg8XqQCYu7mkJdW65Jd589yBiu09K51W+HJLQi/0pfqQBwenk6Wq7rcuW/NAHbn7l0idcEUkAGMjrokZa5pvXPNdcriHmoIHWJ+TvuRcR8uSaESJPtG3futQSxcQvNH7Rsy1QFlmla3UgQ60j589qdjmbvf5KKO5kYCw2/CnZLVE+GRy8yFWNJXezkLm72+n0ql4xlyddGY/XtVEGkDGN4vqX7lKDGLmzyWXikMXzzUwK63uVlps0EWJXEWid9ubztWdGqnk5Ncjehr5BFwB7e5QNSkamnrmvF3e0VNGqDLNn2rFhhOIERZNt+alUWFzwyDxHdSxqTNfEVz+pP8S0h0cRt6skNIJxxDaGmWt3UnzzLRI6AepOhfb/AEoAK3m/8lNhHjGINkkwRDlG0dP0pp8vLkruWleECzBUlZI4mWbWpJlNUNSE27NMySMI6dWeiizVhiZM/wC4lDOut5NuVGTmqJpzefUmjqtuj3KBLiDFrr9KiSVjk5O36VdGTlsWh1TPGWqb9q723KoOqe7N3tQ+2Puy2ijUi6Ln2ohfY6cHFOGWpuqB8QPdllcSD2wvXudOg3NU2LMWjluJSqbEtRbNxWPjrGG3N1c0M3tRC3SKVFrIa6mxgKeMjd3IvSpMfaaTK/Jrfks5U8OOIm4lw/5VUnikgvZnaIqdUzV5KPRgxaKQBM3tubwogxZxMWA3Ee/VeeRYo0ZauZF6s1ZYbjASF+IbFl4VLxoFlNy+JRVWkkbH8SznaDD44w4kZsXn8KkQ1kWWbm1veoWNYlTzQcOM2u7ySSHJ7LkxtZIwkTO3J1XTzWmOanVwgL87i71SzTAIl5roOFjxVDCRZeJORYk+bZPcSqOI45voiGocrQ1QVRfBjBiXw+lTaXHDE9+enJZcZte9dCocX7/4oFckenUHaJiEcu7xKbPjjEGbSNcvMoMQMdGPbkp8eIPlvdZNGqyM9Arxq8NkAJGuGRrgIe9WVBVScAWZnHNRZBfEuyVBWNvnANPknaAeDCLu9+fPVYvlHVjZPp6dy739SM6OS7r2oAmAbue7wp2nxABk7iH4lkdKQooTERfNQ8UxKDBacZat33vYFveXkr9qqCYxFo29Tksj9r9DxOw89TEYcWnmArBfm2dqgc1qvaV+C412g7RdoaXDMOagDjSSi3FO0hEOpeidmMFrO0GFlO0lN7UExwnTcS2W5u8Rfmy+WsBx6TCZTAspTOQSAje4ote7yXpeH9rKQYaypxCv9nEZOKEo3XajuHT4k6bOZZdPJ67iWH1ODwTy1EckYRhe+wiu+lQOxlcfbqgravCoppRo2c5hMLSybqdeZ/8A8U1bgZjDQRy4vEDWt7Y9o/8AVY/EPtk7a9sKueOiOPDSqQIJIsKh4XFZ/UXNZ0/DNFmbfg93xXtBQYDHxK+tpqUC5XmNxflWDxv+0FgeG3R0cFRiUvcQtYH6n/7VjOzH2Oy4tWQS9p8ZbBqOZs3lH/eJf5cl6/g/9nfDMJoxrMEo4O1QtuefjjKbP/8Ahf8AtScl4SNfdL7PMG+1Ltx2yfg4NRtQQFzkiC7L87rQdj8Nx3s3LWSY5ifto4kPCMSMjKIvCW5bSSR6d/Z5aZ6Mg5xSBZl+VPYbJh2JCdNLwzE9tpd6tfslpeCdieISCFBKAcIzpQvEvU1wkqc8SqC77bvUtO+ExyQgEhmYxBYxSPcWSYbC6QisAHu+SItFPG/2ZcqifdebITmMutmIW9LK2xibBcDApcRxOnog/wDPNhL9K857RfbtgWFvJBglGeLSd0srFFF/1db2Yvg1R07VTk/CtH1Esh2k7XYHgZkB1bVE49UVNvK7/BeX9o/tEx3tUZBU1bxQE+lNTNYH/uQ9nuweMdopRako5CG7qyR3a8GXbcyfjf2mVtc5Bh8TUUT+LqMlman2ioIZ6kyMje66TqXvHZT7B6PDxGfF5HOXuijt/qJSvtR+y2PFMBCpwenGKqoAcnjzt4sfl8xWTm35LWOjxns9g8mLYhS0cEbHLMdoRk+25e4YLgMsgDTSYG2HVsdwyTwWlDJ6bfJ/hXhOBdpKnszi8FRAzDUQvcBH3fUvpTsb2ipvtGwoWxAAKqGqKo/3TYAA4ZfxuU71yEYSc6KOq7P1FKRXwOPncypqyP2f6vSvWjweTCw/AqJaqJ20At9qxeN4HWYhVkbg4E/hyXRDJfkMuKjGnUcNhLJ93qSDGHj0Z7U/ivZvE6MC/AuFvSqEqGpjP8SNx+pdKZyPaJoYe0DR9b/qdPh2ou0vuH5rITRyR8/6lFeS3xsikHcZv4+0z3ZNIe5T4+0GzvuXmI1h3Dkd3kpsOJSFbn5opMays9CfEAqDyd/1I443uzd2Waoah7uTkJe9W0EzkeTZt5I1NVOy1AQuz1VjSyOL5aqrhz5P1K0p+gWz/Ms2aonxVFuqlQ1Vp69T7VW8N7s2P+SdDMWHVZOjVNll7YfLNGFY4sSrmkfy3Jwc7u8R9SODTZlsFZcFrLpSPdz5qBFJbzZSeJaHJQy9iU0m4X8XcpEZMQ5ZP71CaTv/AMqdGocu/coaLsnhwy0yddkhjqKcgcBLNuk2uFRAJ+bvaPxJ6GRss3drlDRaoqz7O1lOWdBPSxZsQnAbHwi/q0WePsr2t+7mjg+6qeem2wyjUSXl8Y935VueN5G66JXXc1FyF2oMzc2E9s64onlq8CgkiBi4sUD3HL5kP/armmwPFSkF63HJDis1ipoADf8AVbnkp8ZOT5NtToE4lzdFyHHFAOChjhbIDkL4pDciT7QtaKjNJb3unLnItXWbN0qHSsQ8RhL/ANEuG+XqSaNxRZdA3XaWuVq6Wga7V23XVK1x5IsKYNt38UXDf6UYDoit8/NTsKhhxf6Vy1u9lKEfNu9LhuXd1I2RWpDLqzQuLk6nNC+7Rd4Lcnb+SW6DUiPG92Wv5UYCwtqpLR6clzguI5ZblOwanAHuUuEWjHLS/vUfgvzfP1KYEb2i+ayk9i6OkVzjp3on5IhhfnYnQpRIv6VkMYH5dyfhFtzG35k8MehP+VFFG5Fn0ipsBALl9KPhsQ5pyxG0e3J27lBdDHBMfIv3p0I3Hm3/ALk42Xey736qBoW6zLK1JvmuHl3OkxP3ZJ0VYiJyZdu01/Sgcnu7knK3ySCwxzLRlAxPtJhWCj/9QxSlpS6rZJhu/SpFRHHWQHFK10RtaY55XCqim7D9m6N74sEpL/8AiEFxfzVJL7Jk39FbUfbB2Uh2BiElZJ3DTQOZfyUP/wDOIKh+HhnZPGq8/VKzU4fzudbaGGnpdIKaGD6I2FO8bq8P7lVr9GVTf2efv20+0DEmL7u7KYfhxF/eVcxyl+nayiTUv2v4pofaGhwgP/6OhiEv1OJOvTXJ8sn/AMV3ja5ZKu5+kHbT8s8qk+yHtDjjj9+dsMRxDTpKqMR/SyKm/s79n4WE52aoNi1KRyNeokXztRNI13f/AAR3ZgsUDFUf2R9nsPt4VBGOXpBXUHZXDqX9nRRDl7lfDI3uXXyIu5R3JMaxwIlNS0sZDlTQiP0KxCo4baAI5+llHcY/Jv4Ixyy/qWb2LXBI9oeTm7ckycko3ZE1qQiPPUUn9z5pmnkQSNlytWT+02nosS7Nz4ZJG9RVSNxYxBtwZd60dVUHThZEF8p8ru73pUGHwUchSyG09TI28y/yj7k06exnN37T43qKPhkWr7S1uTlPTuMgOzXE3LRfRXaD7DcHxSUZ8OqpKKUzIjCVrg/Khwf7D8Oo5WetrSqADdw4gtu+ol6i6qGp5T6SWxc9h48Uo+yWHOTPGJx3ezSNub8y0UVY8mkkbgXzUu0BYI22AzWsI+EUrQuLxLzpzUmejCGi1TGurv5rkkLTaSbhTxRgRelEMfhZZmvuI407CGQeHwqn7T9jcL7ZUfs+K0bVFjFwZMyY4y+Em/wV7KMojmBjcocpVo+ATt5prb+Ji2eUUP8AZpwSGUjrcTqqgc/2cACG303L0Hs72TwTsbRFTYRRvSgb3HIRuZyl8ROlW41PS3OVO4j81TVnbiKnfdFyXZ28kzleSEPo1jyAL6JHURi4tk1ywh/aBTzFlw3H4k6faqnLlUMLkrXSsh9RA2MlQ2e1N8YBLV2WPHtNT3D+Ly3XJip7SRcnPcS2XTsz70TX1NU0hFq1jN4lUVskZPmTvu9Kz8uPML/tG96Ylxy7Zndm/UL9K2hicSXmTLGpKO3RyLNVNZIFuTZkQ+pR5cabkxuIiodRizEA5OwrdQZyOQ6cmpAw9KqKySQSJtRt8SKoxjqZnYSVZWY5do7NzWyRi2NVFZKJEzH0+FVdTXS2Zu3enJ8SCQSy6u9V1RVMI58Nt23lctUjnbIdVWGJZa/mVRUVhjcxv/NWVRIEg93vFVcmWebLUhkKaZ7id5LVHMnJ+aem8TZ9KaP5Iokinn6nJMuJl3qWY3D3pp42ty6VPxGnqRXF7dXdcK/zUjhtnuyQGLE+ioq0Nb0OufJPgNqExUahwNWv9SJhfyRiNopN4vCnQDRC+aRC+eqffPLPxJCJFr6vUnQDFpZLj809b5v+VDl7kyxlxTWo/UpXDS4KCURuG/eh4aktC/pScdUFpjDj39QpML3Ze9P2uT6MuxQ3OLOpoTkSYYWGNs/JQpNxcu9WhjaBZdWSgFG4ooxhyMFHciYU60d2iRQ2tyVGww/JK35J0o7fNDwddUEUNOWvJK7uTvB8OqJo3FkFkfw6MlbqnuHc3NcIWz0U0A10peNPWvb8K7b8kUAw4v3bUVqdt+S7aKVAAGfkhIbtXTvUhf5OrIOcO4s0PBYSR26ImHvt3IAARtXSG5OdKX+pBY3w9qQjaiEXIsmS/cggEhu6hS4aNDqgAf3JMLfmRPzSt+SBUNmKK24dV210TeSAoAR0yStbvRvG9uWSTRoCgGHcSXDTttpFmy5bs5ooKI7C1uqK3vToi12hIS5c/wBKAoCx/NJOsPckQ2lq6AoC3dklw0VvfmjHO3uQOhq3vXbbh+SJ8u9dQA22aPw9yJh2/Cl1MTICgbUhG7vSHydHa2WqpEVIq7mt6kvEiIUOiyOpMIi0yy/Mht/Ku6+Vy6pftG+ASy5JWttSfaOvSlb+lVELFZ71y3VG3lqgqZghAc8yL0qb1BM7bp6kVt3kmDqCEQYAvEudvcn7nuu8KL2BsXD3c0rbkTE5XNqk+fckLaQNtyEyCO1jkbVON0blV1OYz7wuHNTJ14GkWo5EOYPtTl2ii0pAMI5M4gXqUhulNCYTjchEf0/Ekl0pkhCLlyzUoKV7OdpKMBW2+lTI6ph700TLyCNOffknAha8Qctr+5OxTB4nUgLC5KqIskU9LHGGWdyfiwuKQ2PNx+FBDIw8sy0TsNU3LNgy9SsEyypqUBIXcGt9WSuQILNgCIqjp8QjuszuIVNCqjIc2NlEjeMqLJowktbK0m9KcKEI9XyJVH3owlk52ro1zW8/1IoreJc+0bMm6U37Rdo7/mVeFVGXNNT1QCGbHcpodr5FyEjlorGmJ7gfJy+lZCHGJBHIGZFJ2kqxIWaRwIfTtRVh3EekhJKQWPC5j8lTY0MEhE7PaXfayyAdpq+T/wAQYojxypk65c/iULHQ3lTGq2RhLLPb3EKppqiTVtCIuRK5PELi3sBerRRzjjmLNwZarg52rKJ6gxLvXCqDuz1VlPSgI5u21QJch10VkVQwUjl37kBSXfDajKy1NHuccmUBRxibK1IitHzQlt0/qS+p0BQ7Du1zU2PEHhbIHVeO0UJD3qwLJsW7tSL1Zpo6zieNQCzL4UQi5c2QBMeoPLmmPbOG+juKFuWXUiKFpGQKiZTYpPn+0MvqdTSxS6LPPP6lThSmPJEUcgllrbkgPcO1NU83e4qBKO5OnG5W5vyXJoX4ZZNcgdkZ8h55ppyuNEYn5Jq7u6VEiwuJ7/5J0Nxc3tTF1vciEu9n5KbFRPgyG7N9qnwSAXNm09SpuJqLp0Zj6M7fiV2RR7B2CqIq7s7LBndwJCC3PpZ1EesfD6yekldxsfQvNvCsx9nuOBg+I1EFRO0VLUMJHKZW2ZdRfpS+0HttgVLioy0mIx15C1hjTCT8ul1z/fJspV4NtDiD1Bjk+1T4qd5NW/evCD+1DE5DFsMoNz8il3f0smZv9r+03/7wxWSngIv2d/CG36QUOv4nQsjo9pxjtx2e7MgXt+L04S/8CJ7zL8rLzXtp9uFHjWD1WEUWESy0tQ1rzzyWED53C4jagwD7I8Kkpxnq6+WoLvGDbr9TrZ4d2X7O4HadHhdNxW/vJ34r/wA1NSfhFbL7Z4SOF1fs8dQYSRgfIiAhF1yoqp5AGCWQiAPCT+JfTh1UOJUfs1XFBUUpbXilAbfy+S8qf7K6jFscxSBnjo6cN1LKT7Tz8P8ABQ4yRPtbMPhEdGVTvYSFm0E36nWzwiogpXgkjMIiF7Xj6Vl+0fYHGOzc3+8U5Wdxj0l+ZVVPiVTSvlnfl4SZOLUPkRKNn0l2PkpMW7K19Mfsw1kNPxY5ZXESyZ7iES94+FZT/aqv7H13Ewyumpd9t0RkIu68xoO1T04WGFwPzjLpUuo7VBUQyxzM5ym7GBD0qloiJObPovBvt4PGoRpu0GGUmODlbdKAidv1c0eL499mWGh94PPHgdQNv/08oxmIvVYTasvleo7RVkgkASvEJf8AC2qrkI5jIzNzJ/U6hqP0XCWSvce49q/7RkA4iMnZ+klGJmIHCrfYfpK3msBjn2wdq8eMs8TOjAvBStYP/VZigwWoxISaKIpJc7WEVucF+xWsqsKrMQr8RpKAKaPjPAUl0ptm2gi3fuQn+i7/AGzzurqJa6Yp6mWSolLxymRl/NDFHxCFsrRJ7blpca7JyUZkdHnVUvwtvZUg5xlw5AMRzu3NbahpryCr6PXPsjwHC6ehOtlwIO0tU52BRlNwiy8RCXn8K9fwLFDkgnCnwKXDYAOxoicBK3L+a+ZcF7ZT4KYcKO4WfUS6SXrXZntxV/dQnI24zvYh9KtQ/QlkcfJ61TU71FucRxZPqJJVOGhWWU8mXs+ecw+pvSslhXbZ/E9vnqrg+11NwSZ5LSL0upcJnXHLj1JuOdj+y+PRDFiGDUJiz3NIEbAf6m1UrDcJwjA6b2fDKKmoKfvGCO3P6i71iKntFcd7Snb3XJj/AGutC/i3XbUuwV+VE9L40FPFvkbd6VArK6Auh2MvUvMaztQdUQ3nJt5KHL2glEcgM7fmrjhoyl1dnoFbGE0ZPxBi+p1ksVpdSdnaQf1KgqMWnmLWQy+p0EOKHHpm9orpUKOR5FIj4hh9RJc/4YB8SqCwcyl1ONbOHtFTcPKWmGXTzUSo9gqiLhs8ROtLMWkUlPgcIj+JwyL1KVDgMRHmwGXwjuUj7tC7Np2t+Sn4dT8M9JLvpSsIKzkGBiRC0buJfJWVNhNQJas2niy5qbTzcMNGb6lPp65h5gyzbZ1JIiw4fJlbk31KeFO/J2tUmGoiLucVKjIM88vkos3USHFC/Jnbknxpy8mFPFHGRZ5vcSdCPuz2qGy1Erainq5o5Y4omG5rWk4luXxKHTUuOxzHxYoaqnKMbBKezI28WnNaUIbmHI2JOhSsPf1Kd64K7VlRFh9fIfErK9hF/wC6pAtH9XN1YRwuJZKSwtaTZsusKVotQoBha0tETC6O5hEnfpUOpxajhiJzqAiybqJuSVlPgmDmNqPjebLERfaNQC1LxZGIJWtMg1Ji87e9kcf2gUEdZVNJJLURZsMfs0ZEP8+SKMllgbTjfO1PNNbbq6pMPxp8Qv4VBVRCHinZgz+ncrDiWjme0vhSaOhMs4pGkcdbk8OQ9/eqgayMfHan4qz9KwaZqmi0Yk6G4eSgwycRs2UwM7BdmyUNmyQ6PV8KNhdMlNa2b5il7UD8sv4rNmhIGFyRhG+eXqUA8Qjj0c93zSbFIdu9kqmGyLNoWE8n3JMLeSrhxIJH0JOjXXW6LNphaJoixc0Wg8m2qPFNdp06qQJW6uygutgiK1swZK05LdUmJi0zTrjaXNhFAUhoh6tUgHaL5pXNfzbRdtYv3qfcJpD8Qtnp++5GNgtq73JkMx0ttR+LakMlDM3c6IKh89cvzKHc2XJGJMihak4ZmIebXJ0ZG5ZttVWMi6Mzja+hKaCi2Ym5Imy7lWNUGXN3FIaox57lOock9yRXd3iUD2x/0pcZ9ruVqNBck1yQFMwlzUI6h+TbfhQtndqSrQRMKobLMdyFpmIvVmod3v3IgLp709BUSimbmiaTvybVRbmv0XeJt5I1CiUMjImkEu9Q7m+kUTk3Nk9RktulHdooOg2ogkPk6nUCZdcheR9rakoxSPnzSYrXLPPmp1AkuRZ83SGTdc7uo3E36u9qXEe3k6qhe4lNJ3ommLkoDyPdr5ImmkLxtajUZPaobvZ7kvaNvf8AwUMJD3ZvuQjMYja7sp1AmDUN/FFcxa6W/UoPGbkT9K4RMXxWv5qtQLBpLSHJ7viRFMxadJKEMjW5Z7khk+ZD80aRFsyaNQ+ebP8AmRca0RzUPiNlozpFM46ZW+SNA9xNaqtu17kB1Xko5yd/Sm3mtub3IUSXJkn2i258/wAqYlmMrm4j/TmmJS79EycwCefD3Zq6JsGrhaovYn291yoa3sjTVl34jq5Oa7Wz+aYKutL9n39RLqx7R8ESUX5M3VfZ3ETC7SEGTaepUlT2HqKe59S+IVuzrjK17LUzNWGQkxM2nJdMckzneLGzy+swWrpy0ve31dyiSQ1EdzncQivS6yoC3IwD+CztfURWE3CtHO3auqE3I4p40jIzVEtg5O4+aEKqXod3tLxKZVFBDdZHd+9U9RWALCwhatzk4Q7NWH3G4j6c1HOukIuu5QpsQuMtLVBmrNpN02ppGTZZyVmzJ1AnqPLcq6Su6tVHlqjLvVakXZKlqnsJ2bcoMlZ1ZoCqNvO5Q5pLn0ZWJjlTVN57lAlmcu7aumQkXK0kG0URMwCJN3PmPh80+mtLVRQJSIHke1E+WSEuazZIFzW9wpENyPUiRN1JBY1w2tS4bfUnelDogqxpxRWa3ZLtu3Vk4wsI6uqoqwQj9yPg7U4A3D6ktc9EwsaKFibkhanuHlyUi1+SmRwsVueREgaZWhT26ZP/AAS9lfyuVz93nJbkzrv3bJydrSQWUfBfvS9n77P5K5PCZLybJOhhL3ZIAz/s+umVycjhttzV9FgshFm8atI+y8XBCQ7ryfS1FicXJGVKFyYWyQFh93fqtvH2f4Y6tdlyVdWYa0Z5f0osFjkkZkKPX/Uhmht8i0WgkoXtyZlGPCTszZkBqyheE8uSCQVZnQyXkDNu+aZahlIsmByUsZAEe7K5K30q2+5Zbrnb+SI8DlEMw8XhVRAonF/LauWuOmStPu+XPLh9O3knSwOYeYIAp+G64XNSzozjPluZB7P4mQAw43d3ySKNPlG4ln1IN3pQQN8Pp5ClboLp0vFmK4W5uSAG7d2TdyJxbdqiYelsu5dtbPNkABb8rkija/4UQx23aI2j78lQMYYeWSVrl5J3hvG2bkxJPkNzoAa4fiSAWL4U6xMXw/SkHvb5IAatbMknHcnQy26Ok2VvJ1IPgHguPIl0Y23eJK7TvHVGI89EEDdu7Pwroi42+lG2aAcxu5Ki0hPtufL5JsR6s+lOakkw7u9TZYNu3JhZBbu1ZOiNoarvdnk6CWNAN3PaKLxa/wCCO73XD3rnUPLkgobKPcTMy5baWTsnSLpd2tTd2vJBD4AtYdXRCLE2ef8AJdIbtPCuCTigqhe7qS7x0SItdGSYup0EnQ/+Zpzh3DyTYFtFOxE/kqAqH6dUi9yJ/JD8lkai/K6RDaKT80rfUyCkAPWkw7eaO23k6EY2U2XaEJaZO6i1hOXdtUq1CUI7tVLQuCCGZP328lIgkIZeG+ZeSkRQhG2n9KACP2mxmazLUlCVDsfHzySYV1skupua1syF8kiFrtWb+CQ81xIAZY7myDaJc0Y9PqtS8O5F4tEAK4UkPuSut70AOXLok/cmh3Irre9ADtz9yPjH5plia7TNdYvegmiYE05as7ox4l+93IVHCot+JGVR5ZCrsCV7Q0LCzdSX3g/c6gcR89XQPI49yNhJFk1YfN3/AJpx8QkyHI3t71UvI6MZnzHNGwqLMcQlEdDdNPXHdn71FYuIPJN22ugRMLFJEH3hJ3uxKM+Xcl71LZaRODEHyyvt+FSKeueTR5NzKrEWk0yU+jo2Ihe5FhRaQi9Ra4v/ADUwITjbIWcXT2G4e8IjkGvUrYqOQn6H3cxUOR0QxWVYYe0zbje70oTwF5B2A1vxK9ClOT+7/UyeajMecbisnkZt2rMpNgJ3ZMD2qOWAmOorcDSmRdFy4eH9PIU+4w/GRiH7PmLiHVn7039wy26Oy2z0NxkDf/sp32VhDfld03Jd0f4yPPjwsoyydiIkwdOe7mK9IPCY6gM3ILlWVHZ249jNz8LprKmZS6VmIGF7ck4NHIQZ2PtWzDsq5Fnkw/SpUPZcB0zYs1fdRH40zz145I3ysUiOSMmyd7S+S1GK9m3hjJ/TyWYmpTjPVloppmDxuBMpZGIhB8rS8XiVpSYPT1lztIs8ImNr5OKucIkMj5P9SJOjTGrfJKqux79ccgENt1ue5UM2HnSuV7XCt9TSPHELPuz9yarsNgrBLRhIm6lisp1T6ZNXEwnDjkC02UQ8HaZ9j7fmtHV9nZoyJ2ZyH4WTEeHnSyDxGYfFaS22TOPtuDIEPYWsqmviZiH0k+5NVXZWroYeJJG4j36Lf4PjQQw2Gwlk1y5jFQeKCNm0fQXeovnk3eNVaPMvY9uiFo7RyfpzWtqMBfrYXH6VV1+HnH4HER8K1RzOMkUFfR+3UcsT5XO2nuJUnZ7D6eQ5faIGMwe3d0i61HDcR5d6GPDQGQpI43Ej5296ylG3YoSoKAuDsjFg+llLaoYdPEXqTMoxU4Ec9RDFb/xD3Kpm7RUEObNI85Z+BlacUTUmaD2p+CUV7jdyt9SHD8ScY4jc7strrKTdrn5QU/5pHUB8ar5A/AOwXe544m3KXlSZaxzPTvv6fxmwgPq2pmXt9RYaZX1gkXpizIl5dPDWTWvPxiv6brkFTRy0rDxIniu5XLJ5v9FrE/tnouIfbNUzDwqSijIMv/F7h/SywOJYpJilSU8sUIEb3WxBaLflUPiNZ9SQ5lasXJzNlFRE8e4st37kRxnDpJGY5+trVMwSslocSglidhPO0SLwr1E6qlmPgVlPDUh02ysJf1Jwx7hKSR46edyG73L2YexPZTFAFuAVGXqik/7k4/2I4RiGtJjMsAtz4gCdv+VNwlEap/Z5/wBme00GD2Pldpa9y1dN2yo6qrijKeSIJXfPhNuJ8trEjj+w+nGsJp+0cQUzcyGDdb+paCj+z/s/2fAZKJ3r58rePOY3N9Iq4X4MJY03dmculG42Z/q6UimOYcpAvHvGRhJXdZT04vk4Pd81UVAxC5ZO66tTEjQ4XhfF4j0cd2flyV9FVBaLM20fCqEpGHk9qTVDj4nQopBtZovbmESZCOJOPLK5Z/2h+b7iQ+1PdmqFZfviXjZvhTRVwRlkqP2w/NMnVPkWm5ME2aAsS293vQPijEPNZ/2hyH5oSkcdNbS9KBXIvXrnLXLpSCua5UfGXeM+W1QP3F4WKNnkwMn4q65+5vpVC5SFy3J2ETu1fmmmNGmhrGs0dToK4x5dPzWXCoYRFs+SltXNHazNaqKTo1QYgOujqbTVgDzZ8vUstDiTlydTYZJZC7rfhdRSNYSNMOMR8tfepkONRCOw9yzkGGyyDeZsF3IU+FC9OV8h3fSs/abcov48UufO9lZ02IBIQ35fSsmGPQYe/OO/p3MpUHbCnm2XiJerJYuLNI5UjWlVONrRA5D6ckzWYlPGBAbWZqDR4pJIwvHOna2uGoiGOeewhZZ6nR3LXkq6nFnjfPNy+IUVN2gnhPq2/EqvE5oKfWORiL4XWbr8eClMmZ7zXTHHZyPLTPRJu03DC95Yy06FUy9spBO1gu8xJYumrgqiF32l6VPAYy5HaSO3EnvNmgftU0xxMFJEHC6LQba/wp2HFpJtWdxu5qhCngEL3kYfiHxKbDilNDHkziX/ADQ4CU+fcaCConkLV+fiU05nhi4k09oZiLkXSOfSsv8A7SRRkLh+lR5sWhrhIDOXc922S1Zdtm3dX0bRqiKMtKkZR6dqlYdXRyQhO72A/K5efyyUdRIJzyzy2/8AnJ6mqMOpd8YXF6ZTuR2xrNTPSTxKCEBkOTq3Nb0qHN2o3Cw3WvzWNLtg0IWMbCI+AmuTU3bKKQhziG35LNYTV9T/AIm+hxp5rmfMh7iR1FYAjkxxj9SwodpoyAuGdpP/AFKNU40cw8Nz3erNPsh+SzVV+LNT3ZTvL8IjuVa2NSzHZGz259OSpoOJVHqdxerNX2FUbQhflcfqJ1bgkjFTcmWuGw19YxOwPt5K7pqHECYWcmC1MUVc4jYLtd3q5p8QctMm2rmnZ242v2O01HiAlmzsXxErEaWpLvH+KCmxDUdbf3qU1VGXLaS5ZQkd6aoY+75ScXd9zJHQ1kmjSRqZxmIdX3J0ZGHW5lFNF2isgwuUSE5pG/KpT33ZRBd8RqTfuyS4jEPNS02FpDcQmLbxZOXebLnEFdKRs/Sp7ZWwJeLJnFBbaeedpIyJt29rhQ8ZturI7bDcVveyJA2Xg6V235KtSWxad7pXaZIBFiuzSEdvqVKArCcnHm7JFM6F8h5pDknQWOxlaeaTyac0xd8VvmuFJbo6WoWP3flzXXk7mUfie8f1Je0a5aLTUnYlFJuzJdaT07VEGR7sl3id2d30qXALJPGbLltXWmchUe5xH/BK4iLk6ntlWTHkYtF3iMOiiDJaXek0j3ag6ntjJfEYmyzREQZ557VC4m7Rn/glxHFPtisllUN+r3ICsIut1CkmlEtgDJ9T2qsOuxzijlh1KUX/AP0bk1jM3I0UQt3u2iO4Mue4VW000kgXzxBFL6Re/L8yeufPPO1LtlWTH4fPN7vhQ/hla2tyjiT+bfwSYnyyc3/KlqS2SmyyyyL+CX4Yjl4U0xWl1OKJhuPmyNCrHWtuJ/Jd6R6P5qtmximp2OScZooon1kKEi/NtWfm+1bs9TyxDIdSQm3UMD2B3DcXxI7bIbSNldu6fhuuQGTXZ9I/EqbDe2mF4sEQ05zHKd34QwHc2X5VbjNxAzOOQfhJrSRqwUhXOPcuOXlkKRDb4XzyQtt18LJajFcxPq/yRH6tCTREEfemzrIox6/zEq7ciHKMR/1NkyamyEdcv0qrru0EFOJZSblnK/tU1vXbd6nXRHDKzCeaCNHXTAN29U9VWDGGbZXfNZSr7VCRF+I428lTVPaJ5Lsje1dsMRxZOos1tXigD5Xd6qKnEIyIm0Iu9ZibHm5X3Eoh402uea6I4zjeXYu6ko5BLXn4VU1JRZa5D8SgSYwBCW91DmxRrfUtNDJuyZU8PIdG+pQJiju5fmUebEAu67SUU6hi71ZAcxNd3fwUeUmEc0JzBdqaYl3W72U+RMI5m3c00Ul2mboJfE2bCKatYu9aEiORNn/lSIbSz01QF/8ACUgxWvuyZCV+1IiPuzXLn5ZIJoQi+7Ndt+HxLgk4vydc4j5clSKOtH4fcjGN/wCSICtHLqR3MXc3JTRI1w/mkMe3RSo42I+TKZDStJozXa+SEVqVdtrrvmtPHg9LYXEzvy0EVXT4eMYbAuJVZVFWw6ckVu3V/mnho5ZC0jfRPnhNQMd7gix6kOIXItM7lZURPG+TwfMiVfaYj3iiaZ8ue1AGkhqriFrLRHmPpVjEIEQ3ssoVdLbkB2eG5PUk1QT75HL96CkzWtRxZC2XyuUmDC44xufLd/Ss65VM1uRuP71bU9klPlJIQn6s1LRdlvDhsY83YRyuTnsoX5Nnb4SWdKaWEx1MhfxE6tKauaMwzZx/f1KaNVIs3pTzFrHHIVBmwfiFewORKxbEI5rWYWG3mpVPMxCTO77uSytosz44Ce52iuJOlgMskJM0bDKP9S07CxeQrh1HDHJhbn4lDka6GFLsnKUhZtuLlayfo+z50p5mD/SS2DFbr4k0ZcZ8j8lXckQ8aMzLhO4rI2QHg4RtmYMtMUICWbMosoh3vuRsGpnpcPisLKPc381DnpwtyyWjqIwEtHuJQJIYyEc+rvVpmbRkqmjjIiJ8rc1XVFCwtmy09RRxiZenNVNfGG4A6VaMGjPGOpKNJHlrkp9QNrk+SiVBXfSqMxhybnrt8SC5hYdbs131NkuOPcgsHiW9yIJH7325+JLh79GchQuO4UAHc1yIC2O3USBv6V0BcXQRSDt3Dl3rpR3avlcji2+RJ/hvIWjISC6IfDtNLh9zdyn+xuWjs4ofYyuLT+SqgK+221kfTa35lMKj159LJk43FFAR+/XNIdycIe/PuS0EtFNgC25yfPcgYX3MjIe5ur4kRD4v+aCxoRuZdEffai0Eh1ZFdqT+SAGul/8ABdLMueaTchzJrUm23fyQSgHHpzS7889q7c5CTuukT25aIHY3baOa4/iZ2XbrnRENwZkzWoExtcfLNH1FySyu7rUDXtA7trJML2ou7LJLbdl4cupBIPf+9O3P/NCw3EnBG1y1ZAFTb8kuk+aT+J2Qtll6SUG6QTfFkiH3ltTY7upLxelQFBFl3P3pPbnogS7sxZAUO3a5IR6uSDp0XWLRNhQ4O4f8EIi3mkJbkTZ+pQM4PJFuEVz/ADIRJNC8h3aLlumjoW3MSc0TGct965qJc0ehPp1JWe5KiASHp11Sta5E/iS8XJIAF23VOOPuQjG25OwBtfmzIv3OjSHIW9SY/kEBWil70kiK0kCOMXclquiKWtyABt2/SuFyTrChcfegE6YhkfuSEt2XUi6W+JD0oLCYri+S7oL6vtSDp5JaCKkBwCt7u5TaOs4J3k+0VCYl0SV8EUbTDMeg2s7tEPrNaWjxSkmAc6gV5VF7nZS4aw4dGdYuKZ0QyuJ6hNiFPTgJme21Vp9pqe+xn5LG/eBkOR/4oGkDry3KVjNO834N9SYwE3Q7Dn4U8dVxHs6VksPqjECdrRyVzFiBlzNrlk0dEMqZY1dV7Pbm1xF4lBlxCQdX6W+FcqKx+ELaEqmauMS1bahIqWWviWTYsfcb296fhxR78nPpWaes6tW+lAWKRjLY5tf8LJ6UZLIzYQ4xdsYrhz0+FWNNWWhm7hasQNU1wvnaSlQ4o49T7UnGy1lLvFKqesIbB292ip5cDlmLM/6VJDGLnLVGOKFyTTozklJ8kccDij/aGylU9LTw22Z6Js6jiFu3ES41Q0Oru6TcpFQ1RYuVrE6h+0EMvEN1GPED7kzLWERZ6ISYSyf4lvFiXS2oi/uQVGGwVg363rOVWMNShecckvkEQXESi/7ZY3INlBg1l3iqXV8wI2UvJpocHkhfOMrxViEYQ61BxxC3MpDZlgZZO2eKETSYmFFE+1xgARSpvsrfFD4mIYnJUF1PxDciScv2Sv8ARsMS7cdl8Nb8XE4TPptpt5fyWSxj7TsHrLgw7C62q/8AMJmAXVxR/ZjgdGQ7XlH1ErmPs/htH+wpB+okt39BJN+TzI8Wx3FCyo8LipRJ9CJri/miDsb2oxTWeoMGflbt/wAF7Jh0MUbZNGA/SylvUNTy/D6fUnc2UsMErPFS+yXEYamAJI3l43Oci2N9Xeqzth2Dn7KwxT8Rqqnk2nLG1tj+le5YhXCTDY7culU00kVRTnHUgxwG1pxk20m8k+22Q6R8/aCPxdKu+ycNaWKU8mG1AUtUxjaZAJ2v9LrVYl9ndFUVEslFVvTj3RSbhH/mq7DuwuKxz5tLFTxZ/tBk3KNWmZ+fBaYj7fVYjPLXxhUVDyORywMIi7+q3uVjSdl48cpj9tB+EXLwkHvVrR4XHG0cbyuVrdXxK9w0aenYgzcvq6V1fRnGPJ5vXfY7U5lJRVkfC9NTtJZnFexuJ4S2cjDOPqgdyXv0tRFwxdhaX4VX4hNT2ZnTAH1Osu3Zs2keEUPZvEawtlOUQ/8AEl2itaQnGOXiFaeumAdY+n0qiljATLJtxLWGPQ5ck7GoaySn5ble0PaLhiLM5iSoTFh7k2+Y6srsxRo6usaoMpHJyIudqhHihx6A+1VDzPdnmu8RyV2K5EybEJZNc3u+ailMRDq9yC5+aT7nSsVHXJK7RNrjlp3KCqHLvyoXK5AOZEnYqWSTpB0DGn2gl4bndSAozLwupEOFz1XQFyAIFtzc0XDfzVyHZurjh4hRvb6kosBnmusjcv3IKplNw7bvUihjYnFn81bngtRCWRxGP1MrHDOz8lVII8JxDPUsk7BQbO0VHRyRC1jXZeamHgbZd23xEtHh3Z2KnbY13xK3hwmnmhMJI/zZrFzOtYjzOow1qcy6S803FhrzFzbct5N2JATvZnICfzSj7OxiRM0fxWq+5EjsszNBgLieTtt+a01LHFCHDsDQeokU+DvSiWbGAlu5qkrKrh32SMQijyHEDRHVQCOrN+V1SYjjARvsBxFZqrrpCudztFVU1dLmWr2/NVGKRlLK2W+IYhBMeT5/Foq4qiMT2c/USq5qo7tf3rgVD29XNbGDZfh2iqYQsY9vqTr9pKiQN5v+ZZ7iPzFIiclPtDZlpPihzXNc+5QCkcizuTXE6dUTD5qhbEiOsMX02qVHjBiOTk9qrrdUQDcOvSgETTxSSR+txFRyrpBLm6C0vJknjLc77UFeR5q5/qTkFZLno9vwkow09rZ5bk4EJ3Zs25AIsAqJZPHuTlx3DzUakpai8WyYlqKHD4+GOY7u9BrFNlCQmJZvmk2RPpnuWtpsLp5jEDdhk9KnB2TgmC9mcviWTkjVYmzH01g63KwipwIs3zU/EsBClAnBt2fhVNbUCerHayaexOsov3GjoxihYnA/CrmDEAyELnLzWKCqON+bqQGKEPNlGo1ko9BCs1vd7SUiHFrS5ssBDikhFqbj5KV7Y8gZPI/LW11DxmqyccHoIY5a+Tn/AOqlR9oLSFs2XkctDTiQ5nUHZua6ZW1Hij04CGTld4RU9s0WWZ6kGPXDqbXKW2MNkNpjb6V5fN20gw8haanqi6cuHGRZ+pW2E9sIcUiE4wliIeYnGQ5KO0arObp8WIRzv3fCuBijiHfaSoQxhh63FQ6vGgjl1Nh+FR2zV5TV/enc7OX70jxS1ZIMeAn0e5O/fDFzf+SO2V3jT/eByaA1gkplKVxE8jvd8SzEWKANr5t/BSIsau2s7EpeMtZTW+0MLaMgeq3ZOs0FcZFrIpIVn6u9Zds03LoqruzuL0rhVG7PNU3tzjbllyTftxWo0K3Lk6i59VwZHJuT3Py0VDUFHVFnIDGTt5uqurwOnqJoJIquuoyA7nGCd7Tb06q9Rbv6NHU9oKChpjlqquKAQe1xI2u6suld+8oJGjaKeKUz5AMjXLGT9hcPqqszKvrRglb8aK9nzLzutRj2Nb2cIyxyuKy0Y9AHIG7un+pVqjLbJZt+MxML9IoTroo+uSMbn0uMVnYOzeGQ1HFdpp8mtYZ5nIG/KrMRpo22Qxj5WsootTf2WYzdWTrrVDKvKqbLn8kxV1zwx8SOCSoNv7uO27+aKNLLdqi5s3z2pz2raLtms/Q41JVPk+H1NMOdrlLaNv8AUrH2hiHPRGpKkWQTORf9qIah8itf+agBNbbqw6Jy9vPd0qNTTYmFUN70DVTEXJyUUia3n+VJshLXcKdC2JXtDXC75klcPLJlFlmjhDiGxEP/AJbXEo9NjVHWSFGEVSMjPb+LAQi35nRQORaNIw26eJO8bTdmKrKiGnqBJpLxH4DtUSjwegoZCkA6mU//AD5yNGot2XnEjtHn/FE9QA+f8VWFUB7lwqwPCyNBbloNU2ZFm+7w5J1qz0u/1Kk+8GEtA/mgfFH3NY38VXbZO6NGNZtyYm+ld9s2Wu0Vr+EgFZaXGAj10Ub/AGiLwMwj6c0dph3YmvPFAjcei70i1qjzYsHNy2t4s1jqztJJH3bvhVLX9qpx8DgrWE55Z0jeVXapqfV93nd4VQ1nbxhEur6RZYGt7RSzP+IapKnGDEi/E3eldCwxOKfUz+jeVnb6eS7I3iH5Kqq+205OO8iD0rB1OMNyvclAmxh7dHtFbrGjleWcjZVPaqUnN83udU9V2gnkLU9qyk+LPuFn3IWrHkHPTkrcUjLfYvZcYkkcnc3UE8WcvG6pqmqcW5vq6i+1d77kIlsvTxL3umjxR9ypvaLu50uI+WrfJVaFZYSYgeWm5NFXHz1/MogyJPJ/NFk2SvbnK7RD7V73UIi/MkJbssvkgCWdQxXLntG7kow7Ryy/UiHpU2UP8a5CUzdz2pq1FaV3cqsA7twuk5aJWouHtVAcEvJc+LW5GMfuRBCgBgtyVvUpRU7/AFJyKhfPLLq5qaJ1IrC3mrKgwv2rUzYR9KD2M+lmVhTR+zgLm6o0otKPDaOG5nC4S+JTgp4Ix/CBgH05qrhrLS5taKkhWN15tcpLseKnbPXP6kD09wkjhqhk5OwknZJghDN2Yifwi6BkYIQhLUG9KU1cAgWlw9P0qBJjEUhZZ25uq+XFA4phntQKxYkMVt9igW8RsgZvTzUias4gZP4lDutt3sqQyRFSvJzkYcuas6WHhuL53fSq2GsjjtF2uL1KbDiDC+bZIIsvqbIRHS5SPZ3t7lQhjDi+ebXerwovvoytbiN/BBVou5pmEMs00Elp5hkqSTErvG35UDYgfnzUhZqaase8TM9jvratHhswSH+E9wvy13LzYa60tH2+lTabFpY2/DPcKlq/iaxyUeqPGYtvP5aph43Lk131LFYb2srKd7D/ABR+JaGLthDURi0oMHnb4lzvG0dSyplkcMghqz2pmWE8s83TH+0EUhDab296JsYAg0ZiFSosveDD39Oe5RZhYW3JibENpPpcSiFVXFq9orRIybQ7MT5F4lGKF5uTXF4UQCEhftG/j1KVDDwxJ2V0T5K6po3jYdlxE/SKoaujkkJ2aN7vhWqlKQdOpRTE+T7rvCKqJEkY+fBZS5M/+ZRi7O1Fubs30rbSxncOQNamyyt1di8O1apmTijz6owmSM9oPb6lHKlcS5L0GaljkLUGL4fCo82E05PmeRfSmqJoxIUMkgizNuT54Xw2zdty0xUIDbw2b8yAqMO8rrU6FRkTpzzLTpTg0Z7c2e7vWleEBuyZv4ITJhbl/JMkoAo3vsydSwp+Ha/hHmpjyW/CSA5AHm/NKxMZ4lxDllzXOI1uWd3xITyG5+lRZSfIXyt8kybHaiSO0tXHW5QDLdm21Ecm3kgcrS0UB5Gyy5M9tyRZD3bkjyz0Zkrm8muQAitzz0K1kGg/9yRE12Xh+SEit8kDViLLdy/MkPnnuQ3bVy61srrUFBW/hd3Uu2sPeuXW25t+ZC5XF8KACLpHLwoZPJDddp71wsh7/wCSkDsRXcyRH5MzoQF70V1lyoBXWihHO3mkJPdmuCO5SWdHLc6Tfp+Jc0/Kl1CggMd3e270p0Rtf1JoS0+JuSMSb33IF5KH2hhccza5E0jEWr9PUs8FU5Sc9ylBUPYTeHNcCys9LUubm82+pIS/wUGGqArW1IvVkpgZFyf9K1TsycAiK7XJIR3ZIX3d3zSYdFoZ1YS6N2qXD26rhbbfi+JKyqCDqXRHXltS/cyEpHt1TJaYXUXvVdNiR08xBZcKnsT7VCrKV6iYHDbas5XRSX7H6SqaokzB7RFuhSuJu0b5qDR0ZwmR5d2VqmGL7c9qI+7yDiFxNvJLieaaAveusTLQNR65du800JItvm6A1EnhK7uTXh3LtyCRzTdauPkVvhQ9XUjYduqBIJLh+9E236kenJKxgENo/wDol4V3q5omFMAW6tWXW5rtpZorXQRqN+LK1Iurmi/chNJliSuuLJctfuzXCFx5pAFd35qP7Y8kvCgjkOX0i13+CdMbm523IqGaXBTlmpnslNiByHqdn6lllc0vYa4lBv3h05Hwh4mYkn7tovmqwYZJrZHN9vhJ1ODcO5Xjbr3EZav2khifk25PhlaLZqMHUKdEriL/AErVmCJkVQ8d2Rp+HEHj71WXXfD9ST+L1KDVOi+DFjtyd1HrMQujJ9BLJZc8YkjqwjfMgztdWwSNIHqFZqmaNtFdDNNJW6G5Dn0k6vIhAXzyuP1EosMcYlmzNcn2FxIs0RTXyBskcT3pDI/Nk0w6ItbVoCJUM3DPNP8Atlr8lCuXFNDtlo1da/NEdU0gqt1H5Ltz5Cp1KslHJ5dPzTRyPzQOX6UBluVJUS2GEziPNPhUPnob8lDu0+FLiPHyyVVYrLSKouLLO1WlJUNG+TvcXqzWeik7s1LiJh5ZrNxLTNKE27V+pI5jy0drVUx1XnmSlBUPdzuzWLN7snU9Y9Oebs5IzrnmIhdrlDubrfauHURDzkYc280h8DdVNw3zydUtZVSEb3u/NS6zEqciKPiOVviVXV1UeXO5bxOTI0cCucXLPvRx1lpZ5sqs5GIRyQlJdyWhz2XB4k5cpHuSHEpBDNnuHNUlxC/xdy7xD81RNsuB7RVEYZM+Wah1OLS1BamahEV2joX+adktjr1ku7e9qaeZy5ugfyQvu1UsBwpE25ea5+V0rtErA5/zXelLp7396FpG71qA4ujkXehYkTc1ACMX2+FAUblyRlfdokQyCVmVv70AEEbkQvmrWgmaMcnVWIn5MP70+Eb82O1OhWaughp5izdmu7lbQ0sAmNjNbl05WrEU8kkZCfEcbfSrujxYxteSS76nQ0bKX7NbDG1uT55enwqbTU4eCNxVJR4oBWu7tb9Ss6bFI4z0fcsWmdcJRLr7vpqgRc4oyLJEGHxR2vGDD8IttVaWMd9u0fSkGLNaL5rKmaJotwpbiyZmEVKOSMR7h8x9SqYMWCQcn2qfDVREQvmxfEpo3VEWuxRxtCOB7RVVxKuqfIAku/wWrCujG0WYLi8WSJqpyYm0H6WTToXbvyzG12D4jJETPIV3xEqQ+xuIkxnkNv8AUvS5bJN2hGmN3L+ladxkPAjx2vwephIgkjP+CzlRfCZM/UveK7D466Mmcdyw2KdifaKwctt3Mstq1WQ4snTNfE854JyeFy/chGnMe59q9Uh7Dx08Qs24u9APZGHiCbx3ELqu4iFhmedQ0cpatGZD8LJwqWUeuImL5L118DgKEXjjFQJOz8Qvm4XEzpdxD/GaPPqbB5JGG8HHP4VNHBXy0FrVvGo4xEWYGTUmHgXRtR3CuyYP7pMXz/zJmal4ZWu36WW3kwu1uhyVZWYSwlytHuWiaZDxsy4wv9Q/Cp9HhbTEOf8AgrSLDQjcVc0dDFG4G7jaPUKGwWMq6Dsy1Q5PeZCrMex7CHNrS925X0M1JCJcNunmKGWqAht96xcmdKhAoT7M1FKBOzXfSo9PheIZ6A9r+pab27htkxOn/vjQb2b+CWzGscCho8DlGoCSU3Eh8K2eHwxwwtnmWTdKpjxSLa7v1KVTYoBaM9oqJNs6MdIuaingqAJzBhyWXxsaQXyYxL4h8KtquoOopijB3+pUg4C2d5ncPfcSIcE5fd4MzWQ65so7CefJ1onw1hMsw25oDoQEifNl0bI4njKgLxDkn4ZCj18SkTQ26ZblHt106kNglQ3LVTkeUcYF8RHak2IcPrtE++00pY7Xzy/KkELEQ5hz9TKiGm2So647s83y+alQ4lLtyY/9KUWE7hkzu+FWLU4CH9KzbNVEh+3SD5/mRDVPJqWdykFR3cmTQUZ8myQmitGOxSOQ/JTAkMSHnb80xFSnGOeSlALi3cSybNEiRETjyN7fSpcZaZ6jbyUOPK4lKiFyLntbncpNUixpqj8MbdqmjNtzFVMe0telOcQ8tue5KjdcFk5XW5Jq78qihJyyd0XEe3RFD2JRF5JXXOozE93+CcYn6tLvSmKx0c12500JW80mk+f0pUUPgXzSckxxLkik05pgO3OkxOmZagR5vamDrgJ9H2pUS5ImlM+XeSL2hxbVQPbNc/ch9s7vNVRO9lsFQ4l8KI6xyu1cfSqYa5u97dfNCWJNdztU0G6LESrxmI3xCOzujGn3fquU1q7b13LOfejE2m5CddJ3AjUXcSNP95W96RYk8m3N1moq45Byz8SkDNbzf+aNQ7hbPWNnnnuQlWAPew6+JVY1Absnu/emamugp7eLOIF6Uak9wtSxC0EyWJOJc1T/AHxRkdjSORJwpmLoa76lepG+xLPFHK7mIpn7yGZss1FOo3FfkI/EmzkC7Yz25KkkLZjtTXRjpfb+5R5sQjhtBnMiUOokOYSYI3Fu4vUqrEKWS4HeWQB6m4bqkkYtsm12NDGxb2AfiWZxLtI0hZNLdl6VZfcNNWBvczN/ERqBN2VjEise0R/MStMwkpsz1TjDyEXMh+agS105Fo7j9Kv37N2yCxhauS4aEMRNYrsxcX/IzUpGXW7io53kPerespd2mnwqGY8NhzyVE0QjhcWUiGPYL57sk1KTkKfi6Mn6slLIItTG5Poo9r8nb9KlTFvydN3OigZHtfa/pROVvcyeYtuv7kmyRQeSP1XOyQi+WTqQ2QsWXml1cupFBQzwXLmulGwunfEi8WebqqAaYbddUdo2otLUPp9KKokJ8vSkAobnSuQA+BAOuTXCi4zCPJrc1GckV2vUqsCQ1R5ohmb6VFIbdUiz80WBMGqt7mJ/Uuw1jxjpkOuqiD+9d3DrmgonjWPnf4W/mo9TiBlpnko5k/mmDLwqWNOx37yMZdS2qUONONqqDHpbqTZZosqjRw9oAj11FM12PPN0Os/qXNdRYEoa66Yb+lE81p+lQmJrlIqR/CA2e0UrAk+0P/SmpJvLdcooyPyzQvIl8iyQ0zinAqurN1DYu9Jy2qgJoVj8n2pwKx78mdVzEuiT9KBFs020XzuL4UTVHvTFvDgI/Sog1D23KrMI88lmNRuHV0/94Nb6c/SqZqrcl7Q92jqTUvocSt5n/NOtilxjq/8AFZzjOXjtToVG4W6iRYcmrgxJ+bHcXzUsMUku0dZAKwxHR06GJGPegqzYfeT8Ucju80+Nc5CW/msb97ONubo/vaQe+5AWbEKrh25EpQ41ww1fq5isN99GNzO+75o/vhiHLNx80+AU2a08Y7nPamvvYBAn/pzWUkxRr9HuUKXEJCIs5HtTsLNx9+PlsPa3P0qJLimzO9lkPbjy6ytS+8HyyfcgLZqJcccWJ82JRzxp5DHVZr2xy1dc9s15osnk0hYxs1e5NHjW4sm2/wCZZ/2rT1ZrntH6kWHJeFjG7LK5CWLMRat/NUpVG3RkrrtHQTyi0OuaQs89yYKoLLPPuVccjj37lwpnLk/JTZVWTXrHEcm3F3prjOWpvuUW5yLnaSJya7k6onVDrSa80uN8yFNF4dUuJaKB0d2k2WfJcfPMU3d+lISf8ymqFqhy4RS6rfmm7vhRXtlnmqooL0vkl1PohIu5K4fNAC6Ry1Q9TfSifPLmk+VzIAC234lxERORILt2fUpYBFtbpS8kPeiImz+FAHS5+kvSk+74Um3a+JItxaMgsQbfIvJK7QXSLy6UjJxFBCYg23PknR55dKAdxaIn28urNAHn1riY6MpUdOdUYtn1bVIp6M5CyEHImV9huB8YBZmvMuYrxdj19bK6mwfaTyH9IipjU/D6GYRWjwzs68gXHmINzEm3K0HszFJr4VsssIi7GRmJCnOTRmTwUMg81u48DghG1gYfP3p77pgEs2BvpU/ko0/Fmef+wyd6Q0JkRZtavQCweEiztQ/c8AiWin8lDXSTMAVC/k6H2M89G3LflgsW3VJsDiyLRrlf5KJfSzMAVG6MKMsltjwGAj0ZdbA44+5rUu+g/HmZSnw15GyZnH4kNRh7i2X+VbaLDQEcme39y79zxSPqTXeJLvov8Vnnx0bkWTCyaOlcS6V6CWAxXE4uyZPs+xFm7Nl3JrqER+LMwbxlH3JWv+ZbCswGO7ZtUB8DtPJ3tEvEtVlUjF4WjO2ohh3ZM25aam7NtMeWe3vVwHZenELbdyTzKJUenlMwoxmPNdfMdclt5+y9PZsdxUUezLEWQdOfUl3oifTTMlv55bkQ326MtqPZmAQ+JQK/AXhHYzERelUsyZL6eSXJm7juydLiHyJWh4TLt2c10MFnkLQLRWvcRj25FW0j+SQyORclbHg5jaz53fJNHhcg8s/cjuB22QLkrh8lNHC5BHVupEGHv3s6NidCEApcO5WQYWZF/wC1W1BgISFebPb6kPIkaxxOZRQ4LUSBmzflRfcs48w6VuRpQj0y6UZQx3ZuzF+5c/5B2fiI87ejePmyHh9629ZhMdRv/LaoRdmQu3tcK1WZHNLpZ2ZcPxCyZt3wqyhwecgFzZ+V1q0tJhNPTiXDjYT9SkAT3ZOCiWb9Gi6X9mSLCZy5ApEfZuoJtcgWsEYxHRmuddElPfZrHpIGMq+zO/PJyIfEkGFy2CzR9K2ZC11yCUYvcksoPpl+zKw4afvRNT2mTZblpnjijbPQUycMcheSvuWZvD9Gd4Nx5ZPtS4ZeauyoQ3WqFNhp583daqRi8bRAt1ToCZPkAOSlNQleP81YQw8Esm6e9DkSolaVDOPg6khpTyFiC1Xg5d+SRWebKdma6lKVK6FqNyHRXbjH5sl+D6kbE6lN93nJydhS+6ZOb7VbEMfuFNkQZZMbW/NUshGqK0YeGGWlxIfdcpsgx5ZX7lFIWuzaRrW5KrsmqONJJnzT0Uxx89xdyimTZ53AgKRhfO9iU2h7E58Sk5O+1VVRWPJKYu93lqiOojy1drc0xJUQc2dvpJNGbkA8h+SYKa7m25EdVHuydMPUBlz5JmDYTyBn6U1PUPG34eRF8XSgKoD8qq6moeQsgztTboqKstRrmO1s296dclR0ghGWuZCW5T4qhy0faI8koSvyVKKXgmCXk7I3K5QvaHS4z+pWZUSeJ70Vw5aqEM1qJ5lQqJQkhKRhu3Motzc0ru9AUP8AGYW+JIZGy0Ue0vNdEXFBQ+0ltz5MulUOo9pZLo55+kUrFQ9xnsyfJIZnFss0zaXkiYX5ZIsdDgSGNur2p0Kx7cndNcF+7b8KEYX5EixUTGqLuT7l0KxxcXz+SicNxNdCM+9FjLiLFDj5Gp0OOHkOZrPNG5F3p+OMxLNmcv3Jk8mmixq7RmciU0MUMu7d81mIpDz6HAlLhmciyd9yk2TaL725883N1KgxY4+RqlC8h+JOw53aqWzVNmmpsaMrWd1aQ4wxXb/5rJRC5EpEWcduWazdG8WzaBiGmjonrNuazEVYY6KS1Y5CKk6FO/JchXPyJ02eJNuzVQVYxaXoHmbNTYbFu2IMRZKHU9pKOltc5wAXO270qFxmH6upAckcmhxxn9QXJpktsn/7UUZXPFUxGInY5i/epA4xRSXN7XGZ+kXuVCGH0Gf/ANnBb0/sxUqKOnpyYooIoiy04YMOSr2kJv7LQaqKTUNw/JH7VGPgVUdU5MOTt/FMFVH7kUO6Ls8QihDPLXvHJV9ZiEdQGgqvmmIi1Uf2hrtXVpGU5WGZXHkz2qLUTSiWj7R9KfAmIu5CY7s8kOXJFWMfeEgnmx7kBYtU5EF+3/BO+ytJ3OgehtL4VpsiXGQwVVLaP4jkXzTntU//ABXTZ0556NcKaIn+klRHJKaulu5uSlQ41LGOjqpArS1ZSaeneoO1tqAWxpqHGOJEO97u9WL1zEGx7i71RU9DwQz1uUkKdxLNs9qw4+jsV0S5ax8xzPamimuDuzQAL57xt/cibLlqiydWRZr825pgerPxKaQ8Tu1FLgN5K1IycWNWgTZ5bk6A+eS57Lu06fknRhfa+qpyQaskAWwWuT4SNlmmPeyIbhUWWoEsBYu9OgTcnyULjPZ3p2n55l3fzUGxYxixaLvs+qj8ZiLnaSXtDbnd7v3oKJQQtd6k+JMOmirTxBh5dSZKsMn5oHdF2JW8myRtI5NzVUFQ+XUj9qf8pIGnZZCT+bIupuf5lWx1HVr39Kd9otLmlYyyAmt5pcRrVXNUaJFUPtbN0xMsXqEHtGnNQHk9930oXLd36IE2ye9Qhlqtujqv4nkm5ZHK5mdBNyCqaxhu1f8AMoR4of0pqYX3O/71XVFQEZ8ty0VHO2yyLFHHvTU2NW9+7uVMczkPfuTLjuV0RsW9RjRqOeLSl5koox+fUkQ9zdXpWlIi5E1sSMQzc7V37+YQF3lcvpVbJRyVQZNmKr5cPlhPJ8/cikJuRphxrjdBPd8SCoqCtzd3L6nVTTQncOTPb3qa1PJcOYuQ+lTQJyY/TYhKLFY/yQSFJMZPIe7vtTpQsLaPamXyHxJC5S5GSF7shdWVAVRDo77S9TqBETFL3EStISb3kSbHjLQC4wZaF9S5w7iK3wqNETi+rW6KVFJ+VYNnQlYhheTdm5IvZWISB2YhLqUiORhDQN3xLk1QAtrkKY6Qw1OAhkAMOW3ayYkHhvkzfCjlxCMdGfd8PhUSasuLNNWS6I1dGJCWnxLN4pnCGTOrysqrbnLcsvilYUhlz+pbxObIyoqZnElXSlxNX3ZqZPnIRZM5KLw3HzVo5yOWZaf5VKIbWK1NvC5ELJ0htEmyuQxfyIU4vfmht0ViGGyVD8rRyRyYScYcrkISTKsty50qadCfvTrYbs1d0DorrdF1STp7eXSg4LlozKhEdu5d7/hUn2U7kvY3JxdAqI9vvXO/6lKGhPvzEUQ0ZkWjP/BBVERdcWUz7tl8uaP7plEeSOBaELqQKadC4lrmuhh7ychdAmiIw7eSTRurWLBZPQ9z/Cpjdn3EMzzIv8qktQM/w0Lx7fStA+CvGWeV4+lAeFvJa9jiSA0KQoz5O25AcenJW1RQzjyif6slAkpZRLeyPIVRXGKaMd2imS05c/eh9l26/wCCAIQjuSIbizUv2XiHYzbs077Gw+YoKsryjtFSAumoiZ+5Oyx+5BCPWGm4UEsh23ChcWuThbUmjci03ILAbmk3NOcPRLh+aAGfEnaceJMDN6k2cak0Md0/LpZBE/BKxEuHTCDdRlqq4eSm4uX+8CHk3SoaCYe1HHJdQd/NLxbXQajgl5uu3eaBiSuU2A60lqRSOmrty6qAcCTbqjuchf8Ayphd8SAHeJv1K7yS9ofuTHei6e9AHXkcuaWu4UFvvS3Z96ADImt77lxpNFxBdogT4HCL+pIeaHq5rqBnSJ1x+aS4PULIAIerXNdu2oHyHxJXe5ACuJF1aOhuS70EBfvQ+7JJ+nmlcgsXp1SuSfzSu9zoIOXfJLvSfmujyQAh6tUV3xbnQsWq5065oLO3d6V23VmQpa3IICutbJLuXNVxABF1pd6Fy8l38zoBI62aWpfUkXJK5ABOSFia4XZL96F8htQAfVyXfDnkmyLbkl1F70AOXbc0N3u3IdPNISZABdn8NP20gc2LP1LTVPZ9hAnge0+p7fCmcOo46dykfISz0Vh7c/e+3K1fPTi2fS43BImUImNMLSu5H6iUm5uTM3qVT94OPjZJ8Q9+5R2ma7otRk8skuNtzVU1Zr/7lTdo8WcaMwp53A3e0vpTWJkyzKKNTNVRxsLudou9qLjeTtaS82oe0lZJWDxJBKxhH4dFrqPEHqKYTM2Iy3XDtQ8QRz2XEs3Da9mvL6ln8do6nFKinNpTgsbeIvtVi1Vp8SF5G3M+4fiRGDQOaZNppC9nFnfcydaRr2zfcq0JrdG/pS9ofkh4y1kSLbiD6kJVDdyrfaHt9SEqruZT2ie6i2aoYRzzu8KRVFwqp9qJL2p7kdtj7pZS2EGrtcmXhYtfEovtV2rN/NdKqfyWiTROyZKijeEs22qSFRaPPaq72h/Siab8qHCw31J/tDkS61Ra2TMw2qv9oe3RD7RcOqnUbmWJSPdc+1K5iYnVeM11q7xnG133JpMdomgIXZp3TLpa1QBqLfCulUPnoyrkngl8MC6tyEqeEubbvUmPaNpDmue1fCi5BSHXoYi0yQ/d8efK74UPtXi/gkVR3aCnvINYkoKUBbotH0pwMo20UP2rya5Iqp7UrkOok7iXW6rnE96rXqi8/wAxJe2bepkUFllxG8xXOJd3qA1Y3myXtQF4kVIVomlJa4uyXEuHmoY1Td7ovag55t9KrkG0TLrXXeJ7+ahe1BkL5ta6IqptzXIQbB1eINCBZPuZlg8b7SScUuBI5EPJXOOR8Qc2Nxt52+JZcKFpBIvDnc1qtcHHlm26Cqe1VZXSAJu/CL+7F/EtRhuIVHsgGZ9yxz0v+8Z+JvStRhW2PLO4viVbIzSZbRYsdo3u6796biu6e5QJY+7xICjcVpZm20Wh4kHJsrvUmnrjy5uoAi4gTMFyj0fF9pykuty1ScilyW4Vh+tcOukEtDQ8Nt2TJHCxAmpITiwDxCUX1dMFikg+N1KjpYyfJ2a1MVlHTx2sGZEr3iZvHOrGXxBybU3/AIpv2732+aaKle7N9uaR0r92SuzBpjvtj83JAVV6XtTFvutQOO25ulMkfKoIvG5Jh6rdzSONu5R3FNEeTr1Dl37U08l3Uk43Eg6S1dUJoIpEJF5oCG0s/Cu9N25WOgrm2oSL5JdyT/JBYhFrbsmSLd3ImzK5II3L/wByAB6u5Fr3sjKNK30oJtAcPvRiPwomje1EMZ3ZOyCbA/K65d6k6cL28kvZ3QI4xNtRiQXJDTn3tajaO3myG2ARZbX/AIogp2u0ZPR06lQxtnyUDSsjxUdyd9hcn/0qeGVvJk/GT/8A7KWxtomVn3a9nK5cOhMWvZtvqVyMnuTrExXaJblaIzj07+W7vUulo2mPeysTp45H0BOxR2hazbU9iVjodpsPp4wzy/KnRp4CuyC1A0lrLvtDZ8llvI21Q1NTtubK4fVkmghYdcrlKeS7mlw2yzbqWikJx5CjKPuZ1KAQk5bVCttdPBNbqobLRMDaOadAvzKG1RoiGoEiyUGkSfd1JBI4j6clTV+NNh9mb3a+lAHaanKcorJBLK5+ID3JPJFe1lqEpLZF0Xm6Ii9Ko8OxiWuqjfJggDwqwGoe4m0TJslOW3mkJbVEkqgh3yGAD3XOm4cSgmPKOQT+lA9ixckXE0yZ1D9oYXRNMgCUPLPNdIg72dMhUN6l0ZG73QP2hcOMvAgOhiIs+n4UfE+RKPXidRTHEDu17WuQuruinVDw08Yjsbalb7lUYBhs+FuYHJIQFyue5W88LTQlHm8efiFBKVhFH4kuG8lrZfJKkj9nhCNzchHxEpADHI/NvcjYNSKdO/PxColRSvMQuzMJK2tbPLwrhRtzfxItkvHZTFhMpFq7K4osNCltdt2iMBYXz8PxIxkAbsk22VHGkPhlzzdO3aqMOVqJy2i+iRokSeoeX8l20fSo7TPnlmi41oc0AOuLZofysgGou18Ky3antBWUdQDUX0uNvNBnKkawR70XUIqiwHFpKyjE5cxM/ESnVxVclPlSSjHLloUjbUCXK2J5ZRhmb2iPiJdYhJhdnYh+FZGkp8dxCQ48RNhiJtOG7WiSusJoXwmm4RyuZE9ydiVstrm7kQkxDzUS74l3iN5JGmpIYvN0LSXJoZLVy5AVQ6X8kmyTQybsnZdAtfUgKJQFty1LJO8ZxHRR2J0KUQv9EoZmtF2TjTMQ5/6lDYvei1/MrDyS+N3C3ekM27LJyUVprRydrk5c5Nl4UkQSPaGz/wC1CUxj8OfJMlzzQ+K5MCQ0nTm9yIZPdamB+STbdM0AOmISc2TL0MRPqFty65MkMh3EgGkyNJh8QvmDbvidQ/u05JXPQRfbuVqRXf8AuZERN3MqUmZ6Iq/u1x0d/wBKMMP3c2Vjw25obWt0VbE9saCFsvUiKnEu79Sdt80TDaJN4lLKoaCEO8G/gj9nbLu2onF8tCXLu9IqkRpaVy5MqubDzuLPb5K+uYhzzTZxhIRXgtbMpY9imo6G0s83JWkcLxlyYU6ELR9yc8+SLBR1GwG1SYyu6tpJoRe4tNyEqqOE+GZtEdl73eSy5K4RNInsybxKIVLJJ1u2q7DIUwHwweUma60W3fCgbEKfhhKcsYCTXbnQNtMFsPbzRPh42dwkgpsWpq4ianlefw3Cz2/qTpyaaPuVWyaRT4jg88hEwGBD1MqWpwdyHI339wrVnIQpg42k7vzK1IyljTMZLg8ketjCLKumoTu0BxW+OhuubJiTTYLEW52V7EPFfgxENPa4swKXTYOcx7g6lrw7OxkWbNaOalBh4RloF2miTkilhooqbCQEB06W8k8+FtIxMwMQD4VftQ93uS9n3Z9SnY1WMzT4K+WsYD5KDWYaw3elbcqUJi3s+3lqu/dMRNpuH5I7kQ7NnmMlG5ETMG4kdN2fkqD1bay9FLAwGXNomu7kf3XbbkyfdRHYZiP9nTj8DW/Cjh7P3c2tW2KjYdHbmkOH2kTt0+kkdwfZMw+CxxgP4bF8SAsHijIXeNvetg+H3Nnl8hFJsJbTPJLuGvZMgeGtHqwMSjzxgNrOtVisccbEEPXksvNSykWT7telWnZhKFMqZoWI8mbb6U/R0e/TO5WkWHtbqDkXerGkw9o2z6SVORmsdjFNT+tmIVMGjYmuUsKW0dMkQ07iWTM6zs6ljK56GPPXcSD7tjk1HaXqVgdPa2qDh2uLpWLQreDcxA4KmrcLuu0fXxLUHJs17v5qBWSNlk+1WmZOJkJsLYe5M/de/dqy0k0MZFlmo52R6PktbOZooSwtqfcz7iTE0LEOauZpGFy5ERKvlFyYsshJUxFTOLDd/pUNv2qsjhf8yZOlcQzdS1ZBD9ja4ndFwW5u1qfmzFs/CmJZLeaBe4F8s9A2rhi3cyYOoIS0QlUP5oGEeQ/CpuDx3ER+G5VTzN3q6w7KGgM327HJCIl41K2sm4lVK/hzTVzWpg5Lmu6iJLifNBY6RfEuXPmmuJ6kN23RBaVj47v3LqZEv/VdErbrnWIDt3fmld3sg4mmiXGbuQAWq65OgGRkuI13NXYBXPmkUj3ITLYSC57ebaIsA+J70TyaFryTAk1yduuRYUF4UN221C8jWoLm/KgCQ5ac1ziNyTF3wpXWsnYDryelFdaKj/uXLrLVQ2h0pLknLX/UmWLdqkxWioGPDJp8QpcS5rWzTFyIpHt+JBI5xnIl0ZH80ze93wpdI5krAkcZLiNb3phiRa3epRYDoFcPxChKR003mKJpHEUAGRa/EnOJaSabcXJD4c2ZADolp8SIZE0xaZrvhzfNWA5dqld1JoS72SEnFvqQA6Unl1Lt3n0pq7q1tQaj3oIH3L3XJcT1KNxH5+9FdtQVQ/d0pGSjcR9PmkRP6rUEj1yMS/pUYSMmLVK5y0zQA+UmqLTudMeHRGwvt5IIZonz75GS3iPXchEo/X/NEJRkOj8l5FHssFich58ktbetISbudkvw7c72EfmkUK4xHmotRQx1X7QL81Mbh5Fm67+Fnkzuq1AoSwfgyDIzbh52t3K3gG2PTO5PjZu0XNnPJxUgCRGPU9370XGP3/mTdw583/KiAmu7/qVNIAhqpMtHXfajz1fag2cmZ/zIeI2eiVBsO8Y7slx5CF02Um7JJi891yKJ2HOIZeNC0j9zorm5O3ShEWK03yYVVIrYXGPzRDUPyz2ujCjOTJweL8xoSo5I+dp/S9yjgdSOe0Pzd0JVjjydDw+61vUgKNytezd8k6I5HfbD80Ptj+pMmJ6NakQvnqyqitmSPbjHTN0vvA/U6ilG+61ku/l+pFBsyZ95ON2ty6GKPl1qv4b7nfah6h5tcp1I3aLT72P1Jfej5bnVR4srmSKRiYtWRqV3C3+8ntHMvmkWKW+NiVIdU0fdp80vaGJPQO4XY4h35t/BL7we7uVIVR5MnBqH5PklqHdkXP3hcOXhSauu10VPxullx6i4dG2p6k9xlu9V70PtBXaO4qo41qRTeWaejE8hc+0P63XOM/qVRxPf1e9daRt2rqdSdy19ocdt7D+9L2i3nK2vvVQ8yXG07tqeodwtpagJNCdiH5pguAPTGH1Kuea7XpXCmZUsYu4SuFHeRM9ualw1kUIZWKleo8lzjEjRC7poGxCIhS9siuHJ1nCmcUnkNVohd00vt0YltyFL7yjzzza75rMjI4pPI+SNEHdZpPvQPPagHFAIi1YR+JZ7jF5oeI5eaO2hd1mjDFAEuaGbEAk5mqApHtyfNC8jkXfanqgeRl37cHntQtWN61UXeS7dr1KqRi5stnqo92boOMBKs1uSYrVWorsnmTCmXJMcZx5oeKSqgodMrU0RXOucS5DdcysYfckgv96ICQAdpelHa/NAxP5om6tUEMdCO5dYd1vUgaR/NFxGu0RRI6w6Ltrc0y03v2rvGToB8eWjIh5dyYKRE0mmjIoCQPvZF+65ReKS77RtRQEwBScdyhjUPkjabbzdFATgLdyUiMm8mVb7Rb8KIarakNMtwkAR+JGNRu+lVTVXzRe0F5qdUX3C3GTvza4l3jXFy5KmGq96L2wuXhU6lrIi8Ga0dchJL2pv0qlasfuXfbN3JLQruovRqGkXXJubZKmGutdOBiDDo+anUvdFq/ySua7LJV44lrcutiDlrop0kPeJPufaifJQGrtf8UPt3v8AkjSQbIs7m26Jvfyd23enwqE1Z5siasbubmnTHuhfdrFvkkczA7mu8vJXnb/tlT9oqDs9FQYNTYbVYdGcM8sTNdUC9u4yt8KpBrLh0XPaoyuzbmuPL0kcmRZH5R3Y+sljxvGvDHaSlGEs4ia0ufzU+60eagBVBHEOW3wpe2NlzXXq6OK0yr7SUp4gYtEx2t/eeFMdmyPDb3mZ7fARdJK89q2ZdQqBiUcdZRxhLIQiD3Wxo0kK0i+ikaQBNj2vu6kV274VnsNrpymIHyCJmtCMe4VaDVeeaFEFNFhxPNOBI9vJlXe1XFyuJG1Uw8nRpIeyLFpH80YzNbr3Kt9q12pFVfP36o0kVsWjSbe4kfE09WaqmrrXLR0hrHK639yNJBui14j97JcT9SrRrN1zuiKsYRVNMNiw4j555pFM6rfbm80Y1DZaOlTKUyx47eaTTa8rvpVb7Qw6O/5lICZh0Z0ai3RPCa67NL2o7Sb0qEMl2r7l15Li52palJkwKjv6kgmIi5/qUXiN52pXa5u6NSkyVxnyQHCFQ/4gMdzW3EmBJtvpFHxA+lMltBUdKNDFwgdi1IuVuSkATjqz3ZfEo4zMXeu8RuSAtfQ+cktwWMNudz3PyFOlI/5lHjkYvFuTokHn80qL2CufzdGxWtc7sSDiNlmy62XIckxqY6O5OcPcS7GLDzTgxt4EFOSIMsdZ7dA8bxex5fiCbb/yqY0b+aMRfLVk4MboJTG2F0TCnQ3dyMdv0qbJYzbb5rtr25J21rUuEypciAYWtzytS+fejtHLuSHa4+JOgOOO5NmpPD3aum3+W1MBpi3ZIrnHTNGXua1Bbty8RIATlc+iK5NtnnyTnfl4kAIC7835LrZ5a+Fc073Xbh5uaYWgm2+W71Irur/Kmrmu5v8AlQ8QRfV7kE7xHSJrue5HdozOo7EGWbu4oeMI/EnUg3RJuFCUia4jFr1Ei0u1dkJE7BtIw6MiuYhz96YvDzZE2Xc6YbDtzWlk6bHn3JNyXP3oCxqbD6aoO8+KJeqOQhVTV9jaaqMTkr6uUgO78U79noV5p3uyLiBuU2HDHR4A1cVVHSU4SxwjTsNlwkDeoUPtEcMUoBTU0UUnOMYWtH6fJcHdcmzFifVIFQXEuHIOkfChIvyo44deW1ONCqQyKYomj25ZspQwtn/3J4aPcObdTpWVqV/BIi5I2j8SsRo2uRjT3aaIsrRkABcrUYbSJWMVH8DIvZfhZTZSgQQz5ZeFII9qsRo228l14WHqU2XqQmh10ZOjH32WqSMLFq7J0YbhHJSWkRW8mZK25i8SkGLQhdqX/NRXrIxt8Oe5WMXB2/uQuIj3cmRHVAQZhuUUpj70JEykiQEgEWXi6UUkbyR5MdqrjJxcX6ddVJjqn4QtncWYp0Z9whzYbIIZ55j6iUf2WMvw8tz85FYVFQdRo23XpTQixFlZuLlarTMnV8ChwuAQsDIvNP8A3XGI35/qQRxnDyfaunJJzc9qTLTQuDALEXRl/Ui4kcYi2TWqHPHJJKJvmoVQRyTCDM9vSqoh5KLc4wqmyZ2/7VEqYQp7nzutTEtRJRxkAN3KtlKeQr83Tohy4O1M1w2ht/0qFUC5BruUymjkmPIw2s3UpE2GkIZv095K7oylbMrUx2no7+5QJvaO7fuWirsPcdWb9Kaho28lomcri7M5JDLGfpF/hRgJ3aLSHh7F4E2WDn3BuFUmLVmcqKcy5NYSrpKOqI8s2IVsJsPky5be9R/Y2FsmBNMlqjIFQy25vlaoR0cpOTZZreDhPtGjO21s7fUoVThrw+C1USZD7tcWzPp7rVHmhaNaSrpTICZgttVXJhskm6z8yGhNsowhcjyZubq7xEvZ8L4bdRMwpgKN45hd26eafrhOqEQZrfNZ0S3bM/a/pQ2v0q0PDyt03Jp6Vx7k9WXtZA+We1K36lKKPdoiCne3VupFGmxFtfPRrhRALjrlt9KmhCwukcbENrJUZ7EItpDk25Db06qY9P6XTTQ+bOihqRGbPuSEiHn1KS8O3kmij3a7Uh2mCRc/SueJG8fvTbjaihiLq5onJ/LamkQ/L8qCjpFd3oC3Ci8PJLQrRyQTYJE/NFddc2qH/miby1QA3c6ReHS1LxcupOdKABt10yQiPVqiIUh5Z5bkCsQ/NJ+aTc0iH32oGmCP+CIfmkxWjkyQ9RaKx+REXlkuiVqAkT/NlAhd/qSf4XQ/JK7p0VgOOVturpXd/Uhu+STF7tqACHO34UV3xJkS9SIi72UAGMloc0BSbkLe/pS0VgEJMkRbs8lwOpcfIe/agVBXdyX8SQXdT9K7coCwjk6ULldbouXapcTaOSCTt2n+lEJMmmk3ZujYlZVDrFd/3KSBMPxKDd+lSQJh72QjNoeKq779y4VVcWd/81WcRceR151Hd7i19ocR63QFWEJZZqtItv1JXblIy09scm/aIfan8J/zVW0m5EMjlzQHJaNUPzz5e9d9qPuP5Kou3aOi4j/wQPYt/aJMtDdIpjz/AGiqeNu5/lXLn9SdBsW/tB873T8OIHGNiouM92WaLjF6khWy8+8ZC5GkOISd7sXh6VQtMXK5EMnvdVQWy8bEHz1yJOe3Plya5UJTOTau66NUfrRQJsu2rn5aInrn5MqT2px70HtRk/VajRC3ZoPbj55rntz7fF8SofbD73RBXcO7PclRe8i7eucht6k2VYZdzfwVU2IMPNnTZ4lu0/wSJuy3KsO0bnTT1F3eo+EYbi+PVHAw+gqKw/8AywK1lssO+xvGaq06+ppqIe8Re8v5IuJXuMkVUwjlmucZ5HsjAjItrDG1y9dwj7IcDw9xkrJJa828PSK2mCQ4XhpDFBg0EAjtYo23EpcqKSPAKDsnjuKEPsmEVM/5Lf8AFaGH7F+3FRFeGCOY+njBd+m5fQ0GKNTn+HHHT+LluFX+EdspaMc3aIiz6srblhPJP+J0QhB+T5am+xHt3HCRn2eqCEfCJhd/mWWxjAcV7PvlimGVVB8U8JCP6uS++KPto9RZkdvmKmz4hTV1McVTTQ1EMnXFODGD/UL81guqmvmjV9NB/Fn508Ri5vcPciaZrea+xO1/9mfsP2wKSXDml7M17+Km/Yv9QP8A6V4d22/su9uOyYS1FHTD2joAuLi0O6UW8yDn+ldEM+ORhPp8i+J5Y07Ihk15qNNHLSzFHUU8kEo845QIS/S6a42XNdS93xOWpfyJvE+aIS+JQhm25oxqLVVEk1svUk4t61E4zXapcZskasgltGxd640PkfSmGqGt/wBKXtAD9SrUqx/gvyzQ8FxLmgGqD3pDUNbzSphsG0fqS4bWoBma7myH2jXXJKiR23aOSAo/N3Q+0ebXJe1a5OCoArbtWdC0b56owku8hySaRsu5IDjikQv5IuIPkyG75oAEh+F/ehLyZE5bee5LiMpAHqb4V39y6JN3skOSAB9WZIgLRJ+9cubLq3JoDrEyHXqZK5ly7byVpgdIty5xPki/chEtxMqsVnepi/pTgkI8/EmhLXXajcW+pUMNyYVwpN3NCIt37UOg8kEUOcS1LjdWXSg8S4woHSHGJdue5NOSK65AmP3OPekxe9NXaJXIFQ9dqkRJm50bFrzQIPq70mzyQOT2pCXcqAdb5omJNCVpLnEG4UrIJLEjEt2juovEa1E0zc2zVWQSuJu+FFxFD4m5LifE6NkV7iZxGyzXWkfLXNROJt5oxm11Rsg9xMaS1ua6MjqEU3uS9ocUg9xPeRkQzML5qv8AaHu5XIvaOpKh2yfxteaXG8lCaoSGqt7lVBbLEKjcj9ob3iq0ahu/MV32juz70ah3Gi0aTydIZlX+1e5GE1zE7ujWIdyRPaRhH/1T4SML5M6rgmYu9ENQ1ooordk/jMXwpFJ5blB9oa7VFxh81Wgu4P2sVQMjSWj3jlzTzyeXSojSNnztSaoAdOanRAsjLASbLN0fEHzFQfbGyHVkPtA255p6lbMm8QETTXDq36VAaqYe+79yXtTCxZZpai3ZNGZs9EuJt/8ARQvaNRfN9qH2q49TckahuyeMzD8RJFNaPTtUD2gOeqIahidVoTuyc0lxck401vd/NV4VDCWeX6V0aps+TfVkp1K3ZaDVXXZtb5Je0WtydQAqhzTgzMWjujUezJ41TD5rrVQXc3VdxgzXRmAtNVND7jRae1WkLM/6k6NQ3Tfu9Kp2kfPv0RcRx11VKIdxlp7UY+JGFY5XZqq41umq69Q4jlm9qFAfckWwTR832p16pr9CVI1Vt13J0Kp7sma1PRB3JF3FXByyuT4VDFdntFUQTPzd060z9zupcUNZGXoSMIfvUqKzInzZZwKp/fcpEGJNGQ7bv+antxNFkNCJBlqnAk17rclRRYhdppd8SlBiTCPJku2a9wuQIJHtd7U5xGFtjdKqQxTuZ7VIhxLcOahxKUyfxg5u+75LjyR5ZubepQxmj3f5UPGjHoRqG5MGojLXIrUirI+4HFQjqny9SgyYhry3fNVQbMtnxCL1ovvKLleqE6hiHVlEeS59M0aoN2aUsShzzY2JNS4kJaMdyzxTPzfP+CAqjvbO75qqRnuaMsQYfHahLEG82L4lmirH7zdEVVrz5opD2ND94DdzXCxAMiyJhJZ9qrTmh9q3aunQrZoPvBrebJFXR7mzuJZ72h7vqS9ocfJFEXIvixKP1OSH7wjEuf6lQ+0eeSDjETfEqoZf/eAE6aLEguLW5UzzbVziMPeyKAvBxBueb9P6Uf3g3ie5Zwpn804FU+1VROxoRxBvO5OhilraLOcbdkzp0ZntJs1NF3+jQjizXa/v+JOFikZNkzOs+Mjkk0xj3sSVRHbL77wjLVH7YGfNUIyPzztToE/fklQ7Lv26MT/aMnQxALudwqhAXL6k+EcmY77SS1DYvhroxAmyck9HUR8IT1VCAnl+0b6vUp9MXEIYy3D3rNqi1JlyEkJCPK4VOhjAnHLcSg0ce7Kxj+JXENO8duYN+VZNnQgQpbbsvEi9l2D6fkja8T1bRSAK33ilZqiP7O4hk+5EFOGWbNapD5JpxbycvhFIoXBttdvNIoXuHloh4jkxf6k4BWlze7JJoaYmhf3ISF4w9JfCykDy5/JLhtkszQq5RkkG137/ACTTYW5c+lXBCw9zELJGLZ/1LTYzrnkpyw1xHJvJRZqU+4XuWgKN+rzTRwtfnk3vJUmQ4opgw2SSIc3RNh7x3NerB5AHRjbq8k+AhIJZ5flTsnVFCdK+Y5Zl4VIhpXjbN9xK2KnjEcskwcYDcRdKqw0SI5RsVz9Rd3wpg6cie/ROnVRj0M4l/SmZMWAWscLfiHpVUQ2jvB82ckghjFiezcmfbHk1B7hdCEx583HTUUUydoj/AAY5tHDb8SX3bAVrODD5I4CUgCCY88+5Iv2kRqWKO1gZkZU4ZZ5bfSpnDHLky7MLRhm2VqVj1KuqhiKLIY7Sz9KpZqO1idwtWhqCbPre5RZsibLNiH5K0zCSKEBbMQbPnoKfKG1iya4lLqYYybuuFNRfh8nb8y1szK2phkyO+NxLJQCpZC0yWlKbiMO5iFQZyC/N2VIxashUEfBqouIFutt3wp/tJhPs+odLFampciHQ3+lWuK1DV2FwS6ct5f8AJae4ypGKOlfPN2a5QpI2G5srdVcnVQFbm/5lBnKInzbar5MmU0lGAkWi4WHtbn/FS5bBchuRcSKNsnNBkV70bW5ZKNLh7SXZNuVsRREWsibOojEtXtVgUx4bH5Oo507xl3K5lmgECfiMoUtZHJozsSVEtkPgvkmipXyLT9KdkqGu6lHOsYe90qiFi4Ljb4kijYU0VU5FlnahOqtLmkUHLHdzd00dO5Dn4Vw6jdq6bKot5I4KSZwoU2UbfpRHUbkDzNyzU8Fe4RjryQv4kim2kmuJaSgfI71dSVrZdyDidVqHiIBIMcuXiSMWTVz5pOW3V0AOtl3oPPkhbLzdcEviQWGOQtyuS4g+aau70rkAlsO6eSTkxPyTVxJEWnUrFVMO5kVzESYuuHmldduUA1qx3pLJ2ZK7d09KBiS0uzfdcrBMdEtvxISL3IHLRIi0yzUCQbFt11XGJsuW1N3PaiubuQUFxGtXbmEvUmfF/pXbul0EDl3qS8n1TfvXCJ9rIKoO5Jy70Dk/T1IbvcgKDu7mSuu71y78qEeaBhkT/wDtXC80P1Oh/egVDlz9yFif8yHvRdXPcgYi5o4cxfPQkDf0p0Sa3R0AR+I1yV3yVr9yn71z7lLnkuI6iru25Ml1adJKyLCZO5khwmTlkygkrRu3c13w94qf91ybtHXHwuTyQUQBJd71M+75B5MhLD5B7s0CZFu/KuXOXJS/YZPJEVHJyyVcCIV3yRKT7CdubMueynnyTGiM39SLpdOlSn6HRNRmVuiBDDl5pXJ/2OQulnXfYS8lA7I77rUF3D7rVPCjt6u9NzUL7fErBEJ5nJ0JFcpxYeeaT4ef5VAUX3Yn7O6vt1IbU1ZSRDDukGWa08vo5uvX+zn2Q9kOzsPFxFqjGK0W/Z9ACXxLwL2WSOQDDMJW5EO0mWowj7QMUo5havkkrQHx57v/AFUNWWnqvB9D0uLR0dGdJTR01HTntcYI27lWTVAU48SSyz/iRd31C/8ApzXnAdsIvZhqaM2Mi3OPiH/ojqe3wDHBwzknnIPxrwtsLyHz2qFjoHm/Z6CVVFwRnjcZ4vVG9yh1PaCmhfM2t+nqXndJ20kp6k3enjID2lbtJPl/9acjw+svP/8ARpXsP8vc6PHknuJ/E2YdrKbjFw+II/Eruj7VRWg0nT6hXkVrjV8Ke+AyLXiNaTK+wrDwI98pkGdrWujg0TZ67h2OBUfspWIQ96uYe0EkJZ8VwJvUvN8Njgpx0ez6fErSfGoqWMmvYz9JOoaTNlkcT1Ci7WMRZTtt9QutLh2OPeL08tv0vaS8Ap+1DwkLmzkJejpWiwvtcBWvHI8X1MuaeBP4nVjztHq3absz2a7fQjB2kwSlxHJ9DJrJW/M2q8W7Y/2NcPxATqOxmOexmXKhxVyIPkMojm35hW7w/ts4kLHIBjkr+m7TU9Va4HaTc1zVmw/FnQ8mLJ5R8VduPsf7YfZ2ZvjeB1EVOL//AHkA8WF/zj/qWNAmkbRfo7/toeHwkxx+1RE2o+EmXn3an7Ofsw+0Iikr8HPBK07sqvDn4RfUQ8i/Su7H1c180ck+mhL4M+Ji5JFyX0D2l/sh4jGJz9ksfosciHlS1bjT1H89HXi3aXsXj/Y2qKHHMHq8LMXt/HjewvpLku6PUQn4Zxywyh5RTkW1K1/zLg+7cKJdWxzsS7d5MgfvRIsnU5+/aiu8kL5ItvmpsutQRJ/NK5/UkPJFt8kWAiJ0TSWofiSuSsVxDEn7u5OEXv8AmmP8qQ80WLgdubkkROLJpvmlaiw4HeMXutQvNogcUrVNiVDhTOhGR7kC5qq4BIceb3JcT3Mh1uXEFUhziPdyXOI92qG33pW65IKSQfEfLTalxvc+5B4vhSHO5WZsdGTRK75Jrw5pFncgVDpSMPxIeM+Sa1SItUDofHxaomLTJNMXmu9SAHrlxiZR7n73RtJ4UCoeuQXXfCucbuSImIe9AUE0nSutI+YpkuXqS1uH3J0FEjia9yG7uTQF1aXJCTZaskTQ+ROKHiaILvkhu8kC1HxJd4ijlIuDI9yB67EvifNEUmqjjNcwo7/egTQ7ekUiYYkXEuVEUP3LvEUe/wB6RSJWOiU0iXEuUVpNqLiXFkixkopEPE26qOMlumiXEa1VZGo9d6k40j+ajcTah4iLDUmhM4lnmujNb3qHxLUmk1JTY9SzaoC3PNL2pre5VnE8kXEcVVk0WTVjc0vbGLuclW3XJcS0UbBqWXtTZ80Xtmiq+I9yXGtJVY9SxKs80Xtw+bqseR0PEcUWTqWntzXfEhHEvcq3iPald5Oiw1Lb264dc0XtlurP1KnGR+90TTOKLDUtmrO5L2q5VbTe9dCo8skWLUtvbtnejCs3avtVNxm5pwKjTROwSLkah92qkDVMI/UqH2r3pe2dyRTNNR1ATTCDlYPeS4VU2eipKSscZSLPwP8A5UAVTjzdAfxL32wPNKorHIIjdvBaP0qqCq2E3/JPz13ECBmZxEIxG1H2NeCX7QGejujGqYeTqq9ouLkj9ocRzVgWzV2ncSXtzDrqqjjOSXtG1RYv5FuOJMPe4owxJubMqPifNDxkWI0cWMRbXdrVJHGgz2M5LK8a5GFQ4uLpcFJtGt++I7dWtSbGN47Lf3rL+1HdmnGqjLm/6U2jTY0n3s96c++HIMhfcKzTVh283JEFQ496mhpl+eKSE2TuyZGsMe/+SqwqH9e510qh/NIqy09uO3Xcue3P5uKq3qHuybpXeK/vQOyy9uMtHfaue1Zc3Vc0jlzd0tS5OxfCgLZP9ou0zZLja9yiDJbzZD7R3oAm8a1FxrrvCoQzW65dS6MnuS9wrJXE6nZLjOTdyi8S5tchFLidTaKrGyRxLubLt3wqM2WV2b7Ud3ckT7h55Lu61C5a8k132omF0bMQ6Re5FdaIsybYbW1Rt81YeeRwCfmnmJ/Lao47eXUnwyJhzd/4IkargO7dqnRkf3EmhIN2u70ohILuagqx25sk8MlvJNbS/wD1pcQO5BJKAnJizZk+Egd/V/UoQyB35IyqgLTRAyeEjXFluIuSmU1RwS5blTtMwiObsLsnArmj0zSod6myhxS2MXjdvfopTYwBMN5rEjiTWE2adGucbnzbas+3ZfdNs2KARancu/ezW7G/MsYOIPzvb3J0a7iFnel2yu6a4sWAWJtbvUnWxSPMWzWNLEDs0Nit8JJBiAldm7c/NHbK7zNl95RkJcty57ZGTk7Pd8KyoV23R291roirjEdHuS7Yu6a0MQjyHJ/1J1sUAh7tFjfbiySHEjE887hR2iu8zZ/ekPf1IPvSLlm4/Usa+KXXZHahGsce9HaH3mbL7yjHnIw/EmpMWgEcnNpP3rGy1hbmc1HasYdM9qvtoh52aqbEmkLIcrPmm4q6ONs7+n0uspLUNd12iheoMWyZ7rVXbMu6bb7+YWzfco0naKLc0gXfSsZJWPGwuzuWvTmslinbyeHEyjjgjKnANddzkjRITzM9Y+9KOo0Z3D6kR1VETjfl8Nq8/HHohhiNzYDkAS4efJSQxJuebEPzV6E942ZYhRQ3PqRP6elFHjVPG1js4rFlWN67tPNAVU4lnnaRI7ZPdN195RkWQM4/vUmKujFtXb081582KGPfb8S6WNGI6Gl2i++ehhjVNGRZ53CodT2gimzYXt6upeczY1LIQ735posYfle+7xEq7SE87N9LjUcYZuTXKF99XDpl79ViyxC4i3ugGse/ae75rRY0ZPMza/ezFpxE6NYBFk5ttFYU8QO7O97k2+KSC2sqrVE96RvKqsAWF2O3VV82JR55X/lWNLFDLx3D81FmxJ7Sy0J0VEh5GzU1OLBGOjvb807hvaKMsPqqSQ9xbmLPasKVZITZOTkjp5Lj0PIiQRbLL70YWJiUc8WPdte11AqM45SZRzmt0fdnyVWS0W01U/sfF9/iVYeJH3vtT+MFwYYItOVyqD3dymwS4J44od2mabOuMmJs3UAtq5da+r81NsvVDstU5MOaaeotuy/pQkXfdtTRyIsrUdeo2XZoeJ+pM3XDqhLoU2OgymNc43Vpcm7bVzidSLNEgymuEl0pNOajuS5xNfSlsVqPXa+lcvbzTXE09K4Un5kWVoO3bvhXH+TJriPzQ3PdzRsLUfHIdUVzd7KNxH3JXeWimx6RH3LvzdK4Uzc/d/8AqXGkRYaRH/3Ibrdyaue7VK5FkKNDt1yVyaclwerkkajzFcuXXXJu5/hSYm3OnZDQV27JFduTPE/UukTckWKrHSkbyQuWmWSabmXJK7QUi9R+5+SREmGK5tETlqOidmVch8TTkld5IGJu5D38mtRYf6Hbmy5pXMXfuQd6TF3pAkdu2pXeboLtfmiLoQFUdut0bxIV0SubPJLuQTR36krlwi7lz3IA6Bbkn5ri74u5BR3vS7ly7VK73IJOjyTsXSyauTkRfNXEDQ/eVx7QYRT7Vwc3bas4Iyp1ppBDJ81wao6ti/hrIJCtdntfmpt1AQdZF4trLKDUOOjOiaqk5ZKdSlk1NvHQ0kkOd72k1zKFLSwX7XMvpFZwcQkIRbNxFE+IS2EEZ2D3pLGzV5YP6NCGGxzaudg/EkeG00Z5PO31LNRYlUjyke35pqWolkLMjciT1ZHcj+jUFh8H/FYiRfdsAsL3tu9yysVVLH5l+9G+IVBDm5/zS0YdyP6NPNh9PHEJvI1ygTR0o6MbEqaWuqJOUjjpamOJIWubkrSomU1L6LRyj7nZB7YAjozKsuPv3IuMO1hbcqMmWPtwCOosl94AXSDKAMjZjmyEZNC9SA5LSOoiItWZKoqIBfPPqVSxW3ZOuERklQItQkjkbR1w5mjfuIVUhmJaE4oSJ788+pMZbDMxF8PcjuiF87GIlS3HnkLuulNJdzdQPwW3DAZb4ycDLxDtRw1Ed4+0O/8A+IKpSqJM+brvtR8mdBLimeq4R2XwiuowqXxB5xLlFTNd+ou5Oj2dpqcfwg+XE3EK8qwrGq3BasaijqHiLvHwH9Qr0XAftGoMStixAWo5u4x6C/7VNEv9I0NJXSRgNPidMOKU4dHEe0w+k+bfLkp9HgtNVEUuF1BkHfST2hKJfD3GmpcoYuKGZATaSD0l+ZUeJdqAoTBqfg8UNwlqX9Sy1f0aqWvk1vsNXG34YHJbtcfEP1CjHD54Szlje70kyx9H9q2KcQfbWjrGF9JMrTZvhL/uWjpPtApMQAjmA5SFi2jtP8yl7ryaLJCRaBSsRC4R2/CpEdK1muY+WtqweKfaBU8fhQQDSg3iF7idR6btVPJMDyVcpDndaTp02g7qs9RpI5Ix2ZFrbcStoMcgpZwjlnjjz8Sx+F9qHqgtkNhIVYQ8CaTiZMRfClqadz9HpVPURRgLg4mJtoWV2abPD4qzfY13pFZzDsQaECAGcSu0jzVtTY9T7mkbhH8LrJ4zdZE/JZUZVmH2tGXT6guWgpu0lXXUZYfiFFSYtRPdfFVRcUX9xC6z44hAWoSsQKTDVBnnm25c7xmsZfpmY7V/2a+x3bKU58Loy7K1htd/ub3093/4T8m+kl4x2k/sv9tezoSzwUDY5Sh/e4e9xW+qzmvp6nxQ4Sy4jj9SuaLtEcZDucT7xFJZcuPwa9vFk8n5/wBVgc9DMUVRTyU8obTjlYhJvyuo3sIj5r9A+1OA9nO3mHHT45hdNW3NpLZZKP0mOq8b7U/2TaKsEp+y2MyUU/U1HiW+Ivkbat+ldePq1L58HPk6WvgfLvsLdzukND73/gtf2u+zntT2DM/vnBaiCnHd7VEPFhf8zLJhiQEOx13Rmp/FnBKEo8MH2FvJ041CA65Oh+8HHvdEOKFyRyTwCVK3kh9lDPk6I6y4c80hqG82+pSHAHsrc8nFL2Pp9KkNJ/JONJcnYUiMNGxeFd9lFSGJNlMA83ZUKhpqVvJ0vZQLwuKIqoBQ+2B6kFaheygPNtqH2UCHptRe1MXel7QF3NBGqA9mHzdJqP3p32kPMV3jNnzVBqhkqdh1ZrkLxjnoykcTyTTk1yaZDI5DbyQ7fpUghYueW1BsL6kgTGrbuSQwuTbU7aAlq6dYg6s1SYWR/Z355IOC/LJ1L4wdzrhTNcXK1MLZF4L28nS4RfEpHE17kLSN35Isqxl493JLh2921OPIwtyQPI+3TkgLkcL+pL3ZpcT3IX5q0TQRZiKTbu9J+RapMXmqA6P+K4wv0rt3ciu+SkAbXJIvJF1fuQyl5IAB/mosknD5PuT8mYquqRtfN92a55M2gibTVTFtdTB3CqQCtLTNWdJJcyeOWwskKJDC+aWpc3XdUupluc5zu5pF80VrflTdttyAFcuXbS1Q9KF+XwoKodEvypXeSZ8Orrt1o80BRIuXbtqjMTeacEkBQ6Ja9SEZE3d80u5Ax4ZNvJJpE0JXctoo7fSgijrl35royfJDaxIrRQB3iaLhze5K1rlweSAOOVyV3Tm6SW5BYri80rvkit2ofzOggQlck0lrZJW9z/qQ263aICx0cy5uibuQMXuXWF/cgAhkbkjYk0Q28mRbUE0GxJcS3zXLnSEn26KgJ9DJHZVPI7iTQvZpdcSY412ijjUPDUcFn649V27v96SJY+9Q4gTMyfrKz2ioI2EQHJhYR2iKrqknGmlfPpFSCFxImfqbaqXLD+I5xnzS9odNaCwpXeJ1TsRI45JcclH4i7xGFDoB8prkhkcu/pTRSMiEtygB4ZG89yfAm96hiTc0QyW8lYE9ia3VGEirykPmXSjaa3ltQQTxICbRHd0qAMnuTnGtRZpZP4jD5Dcu8RhHLzUAahuCZuziQuItqu+1fUoK2JzFoiu+arhrOrPanAqAIc+r96tIexNaRhHuSKRu7qUIqoUvaG7mVBuTSmYi70ZE/PRV/tT3c132h7VNIjuE7ie5kXGu7rVX8Z8uac4xj3oovuIm8QfJGMwd7Ku4lw89y61Q/ncjQnYsBqmzHNk4EwFzVcEjcs0nmtfLNLQexY8ZsiFnZC1Rrq6rimuDRA0274VSiQ5cls02nNdGoYvE6q/aNuX/ADSGZ/NPUNi4aobLmujVKoasO7JD7YQ+JPQndF37Rql7Uw9zKmauMUirjK12f+SNA2L72xstcv8AqheqYrfEqX24yfVNvWEXd+lPUnuGg9s+SEapidUPth3c0hqjF9HcU9R90vXrLQzzuR+3MRblViV1Pm3U7KEVU/epSsHko0bYo0eTM7I/vTXqZZcagxHJG9Qf5U9Rdw0v3owjzSbGNNdqzXtDpNUPuudXQdw1AYs8mjO2q4eIGJ5Ztu9KoqOouqBZ05VVltRl5KK5DcvBxJx1zclIDGjERbO4u9Zn2q7ntRDVbetPUayGjfGnINX3Jv72e3m6z71Xv/MuHUPno6Wou4aP74cW5pFjDlbvtWa9ofbql7R05EjUO4Xx4s5aogxC3W5Z/wBqfK1JqrTPNU0HcNGWIMPkgfFmG7LxfzWe9uO0kLVXqSofcLKvrqiYBaCRhLNZ6tws4/xDNiMn1FTPanu+FKWoeQdf/wBlS42S8gOFR+z2TyRMQjzu8Iq5GojISs2j1KmOocgyu6uaHjOPJ7VShQ+4Wz1FoizG4/vUf7wMaix9wZXMXkSgHUGSbcnLk7qqIcy49su77kxLVXMWT2qtCS25K9SLceeqk55pHWHbyTBF5rj5EqoNgzqjINuaj8Y7sxNxR9XegcfNT4HYQ1knJzdNy1Bybs1zLza5C47eW5FlWhe0PnztJG1RxOramXj3ZJo9pd6DSibda2b5IWmaMxyf5koBSbe9c4j/AJVNhReYgTDFEb9RModHlNXRBoVzp2r/AN4wIZWzIx3fT4UHZeP/AH85T6Yw1QTXAOPVDFiJBn0MwqveRvNM1Ux1E8srvuMyJNa9/wCpRsaJcD00luuaYKZy70JldomtRHV7kGySHSk3fEg41ya1zToQv9JKC+BFJogeR0ijtTZCRXIChwpEJSIfDmuF05+JAzoyfqXCJxZCQ7vSk+SAEWZflS8OTuh6iJskiIbvV5oA6u65ZZ9KE8+5rRQ+LkgAi6iS8I5EuW9WSTbUAdHPvdL3+JJsh7nXLbi5Nb3IA6Wduq4PNdHp5pW7bkAJ+SXqz6V23vXR6OW5AA/1JdyT8kXhzZAAv1ZJFu1zuRP+pJ/CgBbbfiXGztXLf1JW2/8AuQAiLakRJW9zMk4sgDnEblku3Ek/JK3TNskC1EWZfSl0kkQvnqkQuOiBicmz5JXOQ80vc6Qi93qQJoLVDd80TZk/JDbb3IJiIZNVzieS7w/dcla9vJBQrnySHcyK18krUBR1dte1dtcWRd2WpIMqvwAPyRh8krUYD5oJfA/c2fJ+aIZGuz/0poSdLW1cpvQ9xG5IXy5Zod3kuXbi0QFDg5D5LrSNdzTQ5l3JF3dKCaHbm+lJi96Yu+aV3zQFDxZ3dS6Q283/AKUyJP5Lt27LqQAbZd/5V0erRNuTF3JEXT4UAO3OPNcInLTJrU3xLdCf9SXE0QWODt72JC2WfJkrm70hJvJBNBEPwITFhHKx0NzZlk6LiOWmaBAWtu5imyFh804Y7dXTZFaKDSzlrZ99y44sPmulJdqm/wB6BCubuQ7V3aKX+VQAuovekW4csrvNd/qSt70AXGA9rMQ7PkQRS8eldrTppXuD/wBHU378ixaTQGiPuFZq1cEc306kEtWasKeQrXdnEfUSkUsb82PcPK1UdD2glp3AKlnqoAa23PcK2+B/dmLOPslSJl3wSbDb/qnZmoOwaaQKyLhVsDSi76S9Jj+ZSj7JvYMlE5Vgt+0jy/FAfVb3/lWhpuzcgyDY5ELtqJBtV0+DhThGecYELdIvuL9ywft8HVGHHuM7geAjIYyN+Ll4o/D9S1EVL7LczZ6NoShVFKEjcR2KKcdzVMR2St9Rd/5kEPaQ6OQGlkirYi2vJA4jMP1B3/lS2/ZdKJcwVEm13/VmnmLbcDtd6fUqGs7WYVR/iMby+K0G/wAwqLL9o2FyQk7QSlJ3CO1aeRbxNhT1luj3kXpUs+0T0sJMDbe+7dasnhPaqkxCkCWOnkE/r3K0CRpBuYH/ADJOKZRo6TtpHIQ8XO13WipsUiqhE4Hb6V5z7PxOgGP4hfcyeo+PDKFlQ4j33dTLB4y1No9Lp6447WaQxFToMaqYZRskv3a3LAx4hJ7Pl7XaXfc6Iseljtbj7s+pT2UzVZZHrtF2qgmDh1AMIk/941wv9Sy/av7AewH2gCcsmHthtYdxe2YYQxFd5kPJ/wBKy1J2kcTG+a4v6VdU3ayKzKR3iLPQgfqWLwyg7gzpWTfiR472x/sc9pcLc5ezFfT9paceUBmMNRl+/R/1LxHtB2bxTsrWFSYxh1VhdQ393UxuN30+a+6cP7UeOGQyHPztJXNRi2H9oKQqDGKOmxKlPa8FZGxiX6k1nyQ88mbw45+OD86v33Ck5OvsjtX/AGV+xXagjnwSpqOy9YW5o4/xady+h9W/KS8R7Zf2Ye3fZOKWogoBx+iD+/wx7yy+jmuuHUwmcsumnA8ltf1JxiMdM12aE6WYoJ4pKecOuOVnExL6XQWrpvY53YZSGRau5CguciS8PchcWEkyAurm6AitHmuvn3IC5qBoISe3X/FJAj3KxiudGJOKau80hLclYmShmcdURzXNzUW57khK0uSZNBvNchuck2jz+JUVQnJ/NdudccR70rfn+lAUduQiXf0rr964/SgKO3+9du8ly3b8SSAoJcHqXLrkvDl0q9idgl0uaES83RXIKs7/ABSt+a5t81275qwZ1h80hJJDb70ImmHdcldb3IW5LvV3oJG6mNyHNlCm8n+llY+HJRaiH/4SwyL+RrjZXPtLJSqabVRZBtIk1HUWn3LkU6Zu1saGMrgRCW5QKOqubLPd/mUq674V6EHaOWUKHXJ0nLRBd3oXJURQnz7mQv1ZNuSLd5pWoHQvepNbhs+GyRBODCUkbSta9211GtXHJy5u7rPmzRI6JbUvCurjitCdRxh7kk3qRa7kQl+ZBIYf/CRXfJAPTzSfK0dUCoO7S1K75IWyJ0nJu5AUERW6oWk6SSuYubslttybIUDCu267UV36U3w7hRW6kqATc0u9XPZHAY+0WOU9PVySU+HCYlV1MTXFDHd1D7/coGM0YYbi1bSRSPLFTznEBk1pGLPaL+5Zpq6HrqrIt3eiDIu9NsXmyIBu5NaqJoNsreaJshJBbuXfknZImy70TZCSF8+9E3ciyWERMQrmmS6Q7UukkwGAEJK+SR5GuCFhYPEWZc0/dootKPGra+Rgf8Jwiu8PTmpfD1ztWaKl7RqebhgLuzdY7S+ak1cx1FTPI7NcZkT+FVeNFa+HRszkR1YZj8LaqwMd5Kl5B+DjE/uSudK3dzXe7LpTszQrvN1y5IuSRFcmUdufq6kQl8Sb8SVzXZZIIHrkmJNFz5Ih5oAMScU7T1TwzC7MB/DI1yY1tLkkA79X7iT8gOtJrzdFxNeb7kwWaK5xFICbdbQC/TdIX8v/ANpAUlqbOZip4GZ9Gu7k1dcmmS2O8R0gktMvSm/zOk3NWiGyRxPewo+M2XNRbkTEigJHEbmyTTMI7k05NbbmgIt2TblVEWSOM5ckbSP5qK2104xIBseue3mucQ+5NcTyzFdDq9SrUnke4y7xHtQR9X71ZY3XUdZwPZIHgtARf4i9SwlkakoUdWOCnjc2/BCcnQjImGkbPmnR/UtzkHGLcu3Llu5IR80JAduYmzSLMrfClai8OSsAbnu+JLxF4ki2pNlfpzQAuruRXEl9KE+oUAJi16kTlrqhHdq6J+aALHD5LorPS+igGPDMg8nUrDStkJn8TbU3iEbx1RsW67coXtZo/BD3CnLunNK0krelWZhEX5krmuTZZZrqAJtBlxu/khryuqzR4X+0l+Sj1Jf7yem3NT/Mf0Bc43c9y6My4JfmQ9SoR3iXck5xOpNOKRc0AHxNUik9+1ButHmh8SAHSkXCk6eab0ySHagBwpEhkQ6WpN5IAMZEnJA21IitQARbktybKRrrHyu9K7d7kAdLmht6UVyXegAbtxJFu+lJxScdOaAOOW1Cee180RC/duQlH5oZTAu9ST58vCjtYu5cL3JUKxt80Otqd/yrh5CKKENlfbkhOO5s3ZObvNLid6nUu2McFAeXcpBExMgLIhVUVsyxwfKalqqd/Q+SWGi9Hg9bL4jKxlGwgmjrxZ/E1qscdjajw6lpwfcbuZj0+JSMzxRuheFrdUb7uTJdX0qaBNjJQsXck8LZKQ4oGzy1ZPUrcYaFruSPht9Ip1ht7lw+pKqDeRGkjZMnH71IPc/K4kBci2KC4zIxR+bc0DD3Zc1Kt8nQHH7kUbqRGce5J3f/ANqdYfJcIfzKaK3iMW7i0dDbaOak2IeGih2hj+pJhu5J8h6UPDtbRIYDDohtubTP8yd4duiVqAAYUVulyO3Xpe1K3bq6AG7XEsmyXGF06w6Z6IWjQABZj3JNy+lO8NIh280AA4vn8KXD09SNunVK3+aCLALba2STbWL1I7bdGSIbe5BYP1IU43NFZ7kEXyNCNq6Q2ohyLuREKdCbGn3XaNcuW96cHck43d6Q94itXLdeldLq5orWHmrIbBtbkyHh2Zpy1yFL+pFAmN8O1FraObZIrdui7p1eJFBuAPm21K1+bordy7a+5Ar+jlnuSYdqO1E3pQTY1bu6V21ONl3LtrIGBa/NGw+lIhYRy8ScHLmghsi/0pdPcu/uSHkuQ6ziW5dtXUAcue3RJiddQuO21AC6l3RdSQAN1vJEh2ikgBbkiLbr3JfJJ+9AHbvNK5cs9yVu7VAHbkrl1JAHGJrrkV1zIXz7kmFx70ALW3pQFnkj7ss0Ft2eroAC7b1JZP6kJC4657Uh3aqSAvnkl+V0Ii4kit3aqBnfhS1HkuPzRKyjjltRa/lQlyXUAcLIkQSPCV4E4kO64X6UIi3Uldb9KgaN92Y+1jEKEBpsUkkxCl6bs7ZR/wCv5l6TguOYfjVPxKOcJx7xHaYfUK+dx2qXQYhUYbUjUU0rwShyIXT1TC2j2ntPWBhtPe8khXcgzt1Xn02INUSkeR3F7lCHtEdcFlYZSS56FntFWk1DildHHJHTsEDttKBhyf6ibvRVGDbbEBcRhaQAlH4tpflJO4dRyQ1AzU9hl0tGfU//ACTAYHUw2cR3HPmRNyJXNH2dl4Ite9zbrsrhUUXC38iVTY97GRNURPAffGQdKmUvaiOaWS6Q7WbTW1Oww1EcIhOA1kAtoJN0/m5sjqMFw+oh4kb8Cb/hyvaX5S71Kka1+i2oO00cjjfJb4dqtoceaR/xcpB9QisvR4LHQzfihKJfFtVrT10VDoIRiPqk3E6fJSZqAkCQB22iP5cmRQYlgcM4x1+IvTh4zjgc7FQy44ELZ8Tn/dk1yqKjEgmm4jAxH3fChrg1U6Z9EYf9l+CYxgQ4n2bxeDtQGW8YpLLS9Nvc/wAJKgMpeztSAT4VDTzxchqYOf6ua8UwvGqjs3XjWYZUy4bWC+klIdhf+5fQn2ffah2o7XUYUGOdlixyiK0XruHwTYfMs9Hf6V58t4eXZ2wayfVE+m7Udke00Y03aDB3waUmtbEsKd7c/jDy/ip9T9luIjR+29nK+l7QUHdwj/F/T5p7tD9neBkBVFPVngxlu4dUY2f9WXnAY5L2RxQzwzFHCVn1lozuF/q7nUxjKa4NZTUPazUR11ZT1fs09HNFMG04iArlqMHjxeoDOnpqkB+JlRUn26Yx7MDSR0lZUZWtUyRkJfyUev8AtO7QYp//ADHgD/w6YBBZvFN/RcckV4Lztj9meF9sKPPtZ2WirQdrfbACyUPzhqvCe1/9jWKsvl7HY5Hd1NQ4ntL5CbD/AKV6bTdpMUmImkqauoI/De5ktHhtHi1cwNHQVZkzdRBb/iknPF9g4QyrlHwv21+yftZ9n8pDjmB1NKDFb7SIXxF+dtFkLtubPcK/TulwntGIZTxAcRNa8U5sQrzbt5/Z37F9sJDkq8I+469//F4YYgJF528l0w6uvmcs+j/wPhDVc/cve+2P9j/tLg4FUdn8QpMfpRuJgI+FNb8n0deK452bxXszUlTYxhtThs7bbZwIf0l3rrhlhPwzjlinj8orNOa4/eu9XkuFmt0c4C7ai6RSs9yRQrdqXhySSVgCwoiHy6UJD5IhG7VKICua5Ji3Ju3XRJuSsBy4fLck5XEKbLkuoAO5+5CW5/iSHn6kvEgAsvhSb9KG5JvJAqC8Xel80L5e9K5MYXzRIXLpSbqRsB1uXxJeJcXXLq1VAEXNc+e1CkixUGXNA+7NL3JWe5Otgsg1kdpZqgqiOE8vf1LUnGxaEqHGKNxEstw/CuDNBrlHVikBhuIMJiz9K0YSNIIuz81gRkeNyzWiwbEuIwxntWWHLT1ZWXF/KJfXbsnXXzXG3apL0ziOjySfq5ukPJdViYlx8kT7kJckBYi5KTQUr11ZFBewXvbcW1RbreS6+Y6qWVYUsbwzGDv0OQ7UJbWXVzpHJ1RLOrmhJeLm66gkS6+WeeSRc0j7kACI3EnQHakAtln4vSkxIAcHIkdu3RA24kYdWWXegDc9kMSwTDexeL0+IUVSWI19bSU9PVRHtDfdkY+W25YfGZnqsVrJs7xOcyu9W5S3qKeGpwEKhpSiOomNuA49YRbS17s1Afdz6u9cmJf8jZ1ZJXjSGBFy+FSA2t8SERtcXZ05oLrrOJiHzRW9+iF5mFDxmHzVE0xzddoua5rgyMXJkuIw+aCeQi5Lo5kuXBdzVhTYDW1WEFi7U5DhDT+znXFtiA+dpF+YVDml5NIwkytoLxoKo9bZK093hfIBFG+eW1Wc8lBhvZjDaasrG4oT1MoU1D+Mc159Y5aMxCI7iUAcUl5UeEQ0o/8AHxKTjH+UBtZljjlaNpx5JvYns3L22+0XBsDipKmtlkhnmjgpXYTM2jKxrn5blCqaWejq56aojeCopzKKQD6mNtpClhRVH+02KYjPWlLWDhwA0o5RZZnbaIjy0Rl+IZG73O+5yJ+pVitttiyOKgokURcuaIRe7N1Ita7kyEhb3Loo5WxlxXfS3UnbRRcMfNVoZ7DTckVqNsvcSJsuaNA2Giz7kuG//wA7k94cknJ8836kVQrsZ4ZIxpZCY52B7A23ZcndC+ZF8K5ETk9U2tt4j/JSzRAruvPNEP6kzWFw6Wc/KMy/khqkSnch6OQ5MPoIzdyEIbmH5lcS4wuRF6k7wZKUIopY3AwjDaX0pFlcoiuByfI2MemfpRDG4o9BLT9SJ9warZIxcmMaXfEgInRGO9D4clqkDYY5knH8Kat97pOLl/FOgD4nkjHdpmmRHd36Iw6nRRNjhFbkjAmFIsibN11uSEFnHzIRzSHPv2rrD705bHz8XxIoBkE8BPahYU3rcTZ7UUIk8QRt3MKTSNmmPFknkwDIhFNFIfvXTF9uaWqAF1Po7kiDa+ZOgu+S7oSAHRk26dKTFdzQNuLmiEfNAB3Nz1SIrh+JD36966gB6lm4dSD5/C6kYkNpi/mygN5irPEh4lNEfv6vmofyLXggXaJJu3RFbuWpkd0XULjuRW22pgTcMG6/6RUOXdKWb96n4VHslf3soB/tSfLvWS+RT+JwskvchHmiEVqSK4krdUh59653IKOWpWj6UtSSuQArUrUJZ+fUkOYjn4lABdXJFb7023mKVz80DHCLuUapmOENgtuRdXehljcrdbVMvAfZXlIRHxH3F3kKn0lQxDkzFcPqQ8FyYs8ue1GI2t6lEYtDbsdH9yRF+ZBbsSLaOq1JD/yrhE2fJNlmJc1wiQAfE72Q8RvLxLl3pSf5bkAG46augHdyXfFllb9SmYXRxzVcHEBpRubOInt2/UuXP1EOng5z8HR0/Tz6mekCG24c+kPUmiL9K1X+zftVBVHT52QSETET7cvpWamoTjMsnvy3XCy8vpPWem6ubhBnqdV6T1PSw3muBq57dNq5pntQsXdknF7qPDBcu9Db3Oi8WSFhu70wDpicamB28MjK57cyRljANHtAYxFlAwaFpsVp2dtrPcX7k5isgVkPtLPd+I/V6UmWir0EdUJE3d0obd1y5bomB15B5oLvml4v/RLhuoLCu25pt+rmit3EuWoA4/w+a6XNc17+lJtooKOWsVr5bk1daXJ9U6XLTvQ27RUtFIacWt02oX26OnWF7rUuHrolQ7GbXJC4/NSOHp+9ceN8rUw2GOH80nFOlG/0ouH1abiQVZGtu5CiYenxJ8h2jpyQiO5QLYC3bd0pPHc2u1WVBhL1mgs5GZaCKGvwuShLKRnH4Sa1c/fhv279wu7ZX8Ny+IUJR3CIu7J8hYRTduvJdBV8jRC4nolw92fh7094vi/yrpRsI+os9Uaj2Yw/P/BcIXJOW7e9dtu5sgVjfgFIR2p221K3zZA22xvhl5JW+9OcPVK3VArGhHT4kv8AKnLbmSIdqAbYNr23eFL4kQ/vXXG4tEEjQju5py3Ql23VJo9yCzgjtQsO5O2kLjl0pNn3IAAhYdUiHd8K6xacty5w3u71ZANu5Fbqut5IiHzUADoWnSkQ2orXtRcP+pOgGx8nRcNrc2zRI28KpIVgW7telGI7tETeJmTsI/FuVJGcmV1yTDcg6dqG5rl5520OLnUuXMKV3mgsJJDf70CAHUKV21cfpQB1L3pXbbs0rtvwoASJNjzRETZaugDut3UuLrkgbPuSsBxJC3i9SEi3KbAcQ7kupdubdk6sBF+pcz+Jd8K4250kAsvchcWRNtLmkmANqB+nl9SdIvJNly0QAA3CiuuXbW5uy4I9Wm5BB1ySbLNc79dqXdzUlhJLg8l1AHB5Ig6tUurlmSH4VADl1qssIx6vwOTiUdWUQ98Rbgf6hVSXJFdpm+W5aJ/sza/R6r2f+0DCsWOOnxcGw087XnJr4rv8WW0Cno4aYpYzjlgJ9k4OxA7fUvnZtxZOyssK7QV+CiQU9Q/s5F+JTHuiP8qhxse2p7dPiATfhRlGQt1eoVlsVxAIZiCSTil3ESzmG45Bik4RtK1FUGVrRm+x/wAyucYwGSlmKKaSL2gWuIY5GP8AwQkokObZ2HtRWRxDHffEHKI3uH8vkp44xBiTZQZQVBN+ynO0SLyEv+5UDYaZALtG5W6fNDU0s0Y2MAD9LKqROzRIxHFqmnlyPixF/wAM/F/1SpselIcjdiH4UzDJOIcKXKUMreHK1w/l8kZYbTVEWcRvTzt/dy7gP6S7vzLNuvJUbfg9O+zH7VMH7HzC+J9k6XGz5tXCdswfle5nWt7Q/wBoztJjF8eGRxYHR9IDFbLLl9T8v0rxWkoXo7QljcSJtPib4VPizjIfH9SxWOF2dvdnVM0knaqpqpCfEZ563Pc5zzOZfzWiwHD8U7SS8LBsMqq0B8QxlY35uTLA9me3EnZXHhrJcHosZgZxzo64Lg+fudev4x/a2l+6wpuznZeHCZ7NTqTYwjL4Abn+ZKTknUEaQeOrmzTYH9huO1UI1GKYnT4RF3j+1IR/wVxiH2M4iUBVHZ7G6fFwFrTi2gWf1MRMvnSv+1LtB2kqCfGcTqawjfpvsAfyNop/Z7tZX9n5xqMHxCfDp/VBJb/T3rNwyebNVmx+KPXsO7SdoPs7xHKopJcOnLnHVQ3Af/X8q9Bo/tkoscp/Z8TjqsLI+VZh8lwt9QrznBP7RmJ1EI0fafDKXtDRFtcijYJf+jrSUeF9gu3Q8TA8VPs9Xvuehqdot+V/9JLmlD/NHVHJ/gzSzdla/EovacGxxsep33bZrTH6huVJUFWYWZR1kE9Kef8Aes4/1LJVkNb2VxLKmrQnNn0q8OkLctphH2vY3DRnTYjFQV4ZdWJwsL/+qlwZamvsVHiRiYv+IQfParLEafCO01CdHimHU2JQPt4dXCJCP6lmSx6jqqrN5KanvfoBrAFSn7SYXRyb6u7zGIC2v9ShwX0Cy/s887Zf2Q+zXaIDn7P1knZqtfcEUjcWnf8ALdmy8E7af2b+3nYlpZ5MIkxaiDc9VhjFKIt8Qtqy+x/9ssFmj4cZ1d47nPMdys8O7UU2ecU00Rk3ikdXHLlgQ8eLIfm0YvHIUcjHFK3OMmtJvyofEv0Y7SfZr2G+0SEo8dwSmlqC/wDFxjZKPxXtqvFu239htuGVX2M7SR1A91DiTWl9N7f9q6YdUpfPg5pdJLzDk+TzyJ8xSfvWu7a/ZH2w+z+Umx7AKqliZ/8A7mML4S+K9tFkRyk1Z2IfhXbCal4OKUJR8iEl0OpNo7/erRDEQ+9IvJK650rmu1VggbVxGXuS6ulAwdVxHbu1Stb0oAH9yXUKTCi9yAB8SK3/ANELEk3yQAteSX9SLclb3oAEeaVu74kVvfch6UAE3cgRoFSEjviSuScVxMZ0uaYqIWkAmfcnlw91yhrZERepjMVozpZi9BKLTVD08ovntWtxKjaaMs2+SyFXT8EibXReRli4SPUxZN0bTDawaqESz3Kfn8SwmCYs9LNw5HawltqeZpoxNnuF134Mmy1OXLjpjrdy6P6kh5JMOq7LOejq4Q+9H3rj80WFB0szUtRFK8YTsD3WSdJIJC4khyZMNz3Wj0iuJI4sZwuS6uPtJJsu5US0Id3eupLmiCBWvau2+9cuRDzRZVC183RCXxJJaDyZAVQ63JOxfhsTv+VMCTD/AO1OuTWioJBrN2OYXGxuAU1BNUPa124ytXHyz2prE47e2leDPaFHh0FO9r9RPuL/ADLtywxPhs3yqqQuJqOm1OXB7iTd2iVri+S6tjAI5G55NySIgJAYrjFa9yB6jnEYe5CUjeSRea44uRKbHqN/7dS4aVRh1BhlJFWWa1lSAzSkL+jPQEzBh9bJQzx4nXy1FO90vsImQw3W9RDyd1Xdmo/aPtUOOQL4Cax7t3cNq1GIZR+2Z9LX7l58VvNuR0TlokkQ8CsjwSgaON4rYWF9FPu3elM0o8Olgjz6IxH+ScHy816GPhHDP3MiU8wSYzXhlvjjiES+HqU3idWircNjcqzFKl+o52ib6WYVP1u0Z0RfApfod42luTJDu7mTQZk/K1HborTZk0g13ibeTIRH+pFawrWyKEOXczLtz9yQjddk/SnBFxEUgG7tO5ccrrW8SO234RStVk/+AW7tU1DDIMJSubFFNIdgiXSLPanbrb3fpFrkgFhw/DmytI4OK/zMiJYP5pGi+DY3raoGMTONMMTdVTMFO35ytVjd3eJBQ4fLi3arAaSCN5TaoKrcBbwQi5k6rK6iLCvcSKsX9slZzeUm23E/PLag4Z5ZrvEeaoM8+b6p0RybJkRRnOXI1w7vpXLbS0dPdOmSjyZbvUtzOwXJi8rkD8ki60vmgLDXLrUunTK1d8WSsGxDuuRMOuWaFhe1EPJAIReHwpwZGHXwpv6krfpUCsNyEn5J27TQkzrd3XJwehA6YV3zJEGVxbkLFcJJNnmrGFt+lF780PzXXzyUAd1+kkun4vJLXcjEfPcrABhu7rUYj70P/NOCKAOgLcnS6fpSHqXGHagDrbtck4/pQsL/AEokAC2XJWJZzYaLZ8lXtyVhRDxIZQ82RIaIYjoWqVrXZXJPn3omFrlRNDdnvRDG25s0Vree5K0fT+ZMKJ+HbaaV8lXKxpdtFL6Su71XMPfmso+Sp/ERZXD6kn5Ejt1QFmTLUmgPekjt7/CiMe5Axl+S4/LayMY7rRXLddFHkAepJh96K0lxuSAA8VyVuicIUnF+fhQA1Yl83TrcxS4f6kANOPm6X6kdu1K3+SAA1J80NvmnXFC4oAaPp1XLdvNP2+9Dw9Ms3QA3cPmuEWnJxRlCwlolw+nNQAtg2vnyf0qVDiX+9SSxxBcTjtFun6VFhjC8uJnb8LbkdNJ7Ofd7/cvK67pfycbger0PVfjZVkPZqPt12K//AC8lwmpwianx87uHiMGRXZ9xsvG5qg45Zeq13/UyEpAmMyLMbei1NOLyFze34l8v6b6H+Fn3X2fT+o+uR6rB20M680rn8tqet6fT0rjjavvkj4MabMea4nHF8ubIdM8s9yoCdhX4cdfP02Q2t83Uam/EoZ4tSLqEVJ/Y4OWWQlNN/SyYodtRruEtqgCDbqu227VIOPhyk2VuqXDuL6lY7I9vc3kuW6J9oX3ZLjx9yAsYtLu6UJD+ZPvH3apcNA0yNw7h+JA+3TNyUp43z0XCjYfAgexGEf09yVu5SeHbq/Uh4ZeSB2MW2pHn3KSUdqEo/f8ANKgsYAdhNl3pPG+7S5TIo9krN6bk0wtbyUlbDHD9yF49qksLbnSEbWRQNjHD+a5wdOfepPD+ldKPdmjUmza/ZX2uo+xfaejxOsoo6+KE98UnS4p37Yu2VF267Ry4hQUcVBAWeUUbLCntbvXWjcrnZl4r9Lx/mfl/yqjOFq+eCJa4sucO653Uko/kiCFyLJty9nU22IwwtaRu12SDh6fEpszteLMO1kHD2o1DYivHa2qEo3J81O4aF43LRGobkPh9KQx3CpnD+SHgvyZOh7ka34VzhtkKk8Ml0Y9EKItyJw27ly3dy2qYUOpZsucPnojUEyNa5bulLh7c0+8enJLhuTEjUewxbt5In6U7w9NEnjt8kUPYj9RoyHzTow26+JIo380lYWMdOqTEneH5JcFx1T1Cxq7dyXfEnOC/hS4bl3MgLGrh8nSuYi5J3g6LgwuqonY7cHLJJrC0Z0uCQ6JcPXPK5SATZZp3aOuia4LiQ57UYDuy8lZkym7lxvUu/vXV5Nnq0bHsD9nNZ28gr5KQ4rqaMjcZDtzy9KyM8L08xxP1A9qlYXjlfgpG9FUyQ3traXUoZyHMd0juRFzXJjjlWWbm+Poh8sDqS7uS7alb3LsLFcl9SVqG3uQARZDy6UKLT4l1KwOajal3/wDalcuXNu8KLA7ciu9yC75LikA1y7zSuFcbImTsKDu1+SV3f0ptJFi5HHJJyQPzS7kWMO5Dd3Ml9KXcnsArree1L35JFl5OuNy5KyDvh/0rn5nSL5ISHp8OSAsT5rt3cuOPve1DqI/CpAK5GI3c0A/zRXbupUB3qZJy80nJIdzKSxainB2j6kLEiaTwNknRB3p1ZBoJ69KV1t1yQ7tEwqwtCLLqVvgfaapwNxBgaqg74pfT8JKmttTok8bFnkghr9HpeEY5hmPMLQSPT1nfTSv/AJS71eQ4W1RdGUD3523CvGGJrtHcS9S2VP8AatjJHEGKS/eVPHG0TdIGLN8XelRJq8QwumoYQOeojEn/ALoXYjVNJXUwiTQQOQ9xG6saCHCO00PFoKhopfHEfV+lL/ZuOnOw5JAJ+V3S/wBJcli+PJoufA1H22xelpIsPPhT0EbkcdNO1wg79Vpc2VzS1WEdoKco6apfC8Rz/ZVjjwjf4Ze7836lmans/PxSB3/KS7R4Ow6u7iXyU6r6BTf8i0xTCanD6soK2Fwn+LpL6SbR2+lR56WMnB49hNz+JXOH4pV4bSlFkGI0T9dJVNfE/wBPk/xCpFuB4sRNBOWB1AtpFWHfCZf/AIvd+YVNuJdWUIQxCIuxuZekk5GTRkTtnuVpVdnayji9oqAAIHdspb2IT+jLmm4ipBcWCnkqiy6i2jd9Kq0XVCgqp5JRCACMvUPUtBQkFKUEtQ8l/U0UT7vzF3KohxCtz9mjCQQN2ziFrR//AFK1CjnjuYMgHvHNHMuDRM0bfaBXUYFFFTx0YM1rWuRHl8Rp2HGIsUjJ3OyXPxF4lmeHcBZux289UQ0LF43i+lQsagXs5GkMmv1dBWcWohs4rj9KjUBBHBZxXk//ABHuTjVzCOXTb6lVJ+SdhUFHiccohxBs9V61dBDWRxjfO4/DGqGmqru674hVtTVxxn+0cbW01WbxxNYtGso66WGHMHeX96usP7VSwmOrj8JLCxYxGOw5Qu+am0mKU9QJMUrXD4s1jPHGR0Ry6+GeuUHbgiD2eoAJYja145dwuyxPa37A/sz+0gpZKzDhwivN/wD7vCsoiH8rDk/6VTDVAVvCl/mpkGIS0+69/wAqx7NcwkdKzb/NWeKduP7EfaHCylm7J4pD2hgHcFNO4wzW+m7kT/wXgXaXsjjnYurKmx/CKvCJxe22pjIRf6S5Ov0GwntcdOf4krjrqRbnWgm7RYP2kpCoMYo6XFKWVrXjroWMf5prNlx/Lkl4MWTxwfmE1vPqFcX3f2z/ALIv2edtBOoweWbsvXnuuo98JF9D/wCleA9uP7IP2g9kROfD6SLtRQDu4uGP+Ll8UXNdePqsbOSfSZF8TxHqS+aer6OpwupemraaagqBe14qmMgNn9Nrpq3VdcZ7fE5HHX5C8W5K3ydIeSTDqrIOWukjfJctHySsBv3WohK0V0vEgYkWAXzXX3Foloiu0LRVaAC7+SHxInHd+5K11NgCX70m5onHzdAtCQ7RQkPSiIUiHTmpbAXzQ/NSKShnrpRjpqeWoN+QxhcvRezH9nvth2mMM6D2CB/FU9X6VLyQS5KUG3weXyxsTZLNY3h+0j8S+zey39jGOqNvvXFn0bN+FHaPyWwpv7IvYehA2qKiWolH15Wrgy5YTOzFgyR5PzaOZozy0vzWr7PYwBRDFJIA5eol+g1N/Zp+yvD7ZHwCCqPq/HPmgqfsJ+zSZ7G7JUgAz6lEz3fmXPCWjs6pY90fELSMWrOz+SIfevsSu/s7/ZxUWtFQS0fxRyFosziP9kXCK5jPB+0ckRs/7KpjuEf4LvXUx+zieCR8yXWsldt7l672t/sr9vezNBLiFHh7docOBiI5MM3mDeZBzXkBxnHKUckZBIL2uBtaTEto5YT8Mzljnj+SOdRJN3JDtRkNw5stUzIHqXV21K3cmAOqQ+5K1E3LvQAJe9E39KX7lxAHXK0kWmXN0l234U6IYmK3XwqVQU5V1fS0zf30gh/F7VHAe7JXfZAo6XtJRVMhfhUrlVHp4Qa//SoyOoMIe6SRRXR1GLdqqsN3ExIoQL4QZLqHJVvZKqlquzF8jW8etlqLvN3yVoI/mWGD/rOjO/cLcl4dd2iK1rkl0nMlt4B8OfhQsO7ktP2X+zXtT20kswTAq6vHPWWOFxBvzPovRof7IvbiSLOWrwWlNwcuEdcN4+7TvXNLqcUPLOuHT5J+EeJWohFr2yXq+If2XftHoQOSDBBxQQfX7vnaUun08151jHZnGOy9WUGMYVWYXKHgqqc4v8yS6jHPwxSwZF9GX7JQmPaetrHz/wDvohu+HVaXE6WOaaqglzECNwf9SpsB20FVIzbjqLxLzyyV5dHVV5HIL2HNqP5ksZz5bs5NCEMxRx5WA9jfSlw7XXZN0pGzbc0ukhddy8HI3yR6CieHDRN3YvaJ5Zdvzy/0o+GpUw8GCigfP8KHW71O5EmrX9KmC4HJ8jTbeacfLklw3uXXjcd3UtzJuzgl7l0h8iS4bpEPhZ0CCHMtXyRCO0c/NNgO4kTRkXchEtHbXzyz2ordoszIRG36VdYD2PxvtQ0r4Xh8k8ELXTVJbIY2+I30ZDaXMhKMp+1GaxCbg0FUbNuECy+pW/anDXwHGPu6ay+nghC0DEt3CYu5c7bzdj8D7Ohh4YpLjmN4mzRcKkCwsPlY2zv6uIxDytT1Z28qClH7gwSlwMmax8RxAPaasybbcIvoC5Vl2ycHd2NMfvYFN2dl9njrMUqKfAsO/wD0rEDsH8odZ/lFQMB7aRYL9qWE1+D0lLi1FgsZnHLWU5xBXi+hiYc7O5RWw96isKsxCpmxStf/AMTWScUx+nPkq6kjn/2txHM84hgjDd1DnuVZIudWGOUMaeho8QqArsRqKuOnjohmkKVqaLojzLoH3CgHIuSFuWaK1daVI8xvaQQ9Chza6qYPyTEosSAIfTbknA23aIbbXSYt2XqVoAy8Wq411uuSVtpEuiSoBJNdnoiHkhL5oAISe34kmzG1COVopy1QAhK0RTg9CAchtdK7p0QA8uBkufvRIKOtu+JG4+9B4UXVaqQHfczbUrupc+S6wpgdXRuHnkkPNIsyJABkVoou5B4e9G0enNABML7Utbl0I93O4WRcO7+CABfwqZh8nDqxb1Mo7Rhb3qRT5RzM+b7XQ+UNASi4ymzeaHqtQYvNLDiVgNcGVz6bkxFNdNe7uIv4VKyIpomOOnK5Jh3EjDKQM2Z0Tjt5LUgehH/6eWfmo9u4eXqUyKN/Ysn3XOmxju7vms0UyKQt/wByRRsWrO1qlez2lptFLg28m2rQVEQh255fIkNt3cpRQvy1QjT7y8KViI7xtdm7Wj3ICjDbkan+z7Sbq/cm5KXbqzaKR0ROHc/PuStt+LyUsI3INWtSGnYQLmgRDaN/zelc4euj7UeK0ss1DlA7jKz3beokqSnnjAGlZri6yzRfI64A4Lk+1FwdvqU0I3Hu2qGVZAVQUTG97e7agKGjHySGO4vhUx6dy8KJ6dx+rvQIgEL3ckXDJSyp7u65E1PcObMrAg8N8kXBcR71M4JxuObOkUe3VQKiDb8K4Q3Poy7U4hFDazg5E/pTpkFgH4S5WoGR+Dck0Le9So7JjJgdi80puHCYRme4+SOCbbIvDYeSXD7+pTOCF5BluyXGp+7J/wD3J+0OSDa4+S6UdxKd7O482dL2d7h0SGiAVO1qQx2qfwWEcsl0KfiSizMihjVdHw4aaLPpjzf6nUWIXEhfLvVxXRtNVm7NcPSyYKnuu/yoAhVMf4xPbzTXBbMtFYSwsIcuTarg0+mb7tEIkgPCw9zpPHtU8ae73JFSsJZZOSsOSueHVLgsrH2Uu7dtQ+zvyZAFeUOujIRh368lZexvzQ+xvtZQUV/D3ctq7w+pWL0b+Jn/AIJeyvcgCtGHdySeMeSsPZ3t0b+S57L5IAi00NoSs+XQ6YKG4eStqaH8Qmy6gJRgp+rW5AEIY9cs9qXB38tqm8FyHvS4NyAIXBuLVFwblL4fxLlu4tUDshvHuLNtqIY+nJSyjYdrIeDcOiKJshPHcXJOjHaGXiJSmpXkPvYe9Iqd7tWQMhcHdlah4drE6sfZ3t5Jez3dyAK5438mSKG1T/Z37mu8KIqW0tEAVzx3d1q5w7S+LJT2pbebOQpFC/oQBAePvySKPzb5Kw9ne5B7K+7RAEJ49vJC0dt2XerH2fdt6kJU93mgdkA47R9KTip/sr28uSFofcgLIRRvySKP3bVNaHclwUBZC4b80LR7lP8AZX/Kl7KV3SgLIHDLyQtHuLxKx9nfPLJc9ntHo3ICyDw2K127kuDuy0U4ad//ANlc4PuZAWROGiKFSxp32vZ+ZL2U+5AiIMb/AFJcP5qaUJ+T+9FwX8rUUOyDw+kn3J0BufN1J9nfnk+1HHS3FrtJFEMxfSy6jcdqS8c9oG1JvJLpXEAd/cicenRDb5Zrisk739SWm5JuaX8UAL3peG1EW5CRW3IHQrUJZeScHkPqQ+JQIEBZK1OIfEgAbRStcrUVrJeHcnQ7BONkmj26pxh96T96dBY24pW7dE43cklQhtx2rqMtqVu3pVAB080l21EgAWFJ+aIv6Un5d9qBAllkg1/KnfDlcm3j26oGASXvRkNq4XzQArbiH1Zpa8khz7iRJRIARMT9yXel0plnCJdut70u9d6eSAOdyQFaJf6kRD3+FDagBz5Lttu1Naj8KJifdkgnUfAjp5RkiN4pWe5iF7SWywP7Sp4YvZ8XD2qDK3iiAkX5h5OsMxP707dd3J/Iza1PbsOqMOxyETpqljiy01usL/Fk1UUr0p5HkQltYl43S1VRh83FpJyglbxRutzgP2lAUXs2MRta9o8UWuAvrH/tWbx/oNv2aSXiWWA+VqqqwnGMnNmt+S0lJRxYhBxaCoi4D7rjkHhflN/8pKPiWGx11MMUFTGUYFdJKPR+Uu9Z3Xkag3yjKUXaKvwcyeklYoie46aRr4j+oX/0rU9nMSo+02KRUdJHJhOJTuwtGIFNTGX1dYfpdZs6zCqEyCKnfEZRa1ylO0Pyi2r/AKlGPtVicJZUko4cL+Gjbhf1c1PL8GicYfJm87RQ4p2ZxeswqvjaCtpTskGM7hH8zKAOKSTN+I53D4hdZ6g7WSTCMWLsVaI9FSJ2zB+bv/Mn4sSaSa1mOWLulibcw/EH/atFKvkN+7wX1PXWnvf5EKt6PEJahsnZ+WmnUsr7dHGF7O0sT8jFPvjjTBrnePIx2pod6mt+8Ir7HNhNtripI1UZaZt+XvXnryPNNnG+936vUr7D6NxhuaoIZe8fCmNNmsjquCBGe0e4RZNVGKSDezG4gX+VVgVUgtZI9womILt7rN49jSwgmaQ88zL6k8NYcb5Npb6XTRkw8mdIS6uajtcCL3Bcalhm/bsIt4S8S1FF2kCNheeS270svOiF5Oh2UmjqKunIWgd7u7S5Z66mik/o9LhxyCoDIJXGVzuuMLdPJWtFXSEwg8ke7kR9y8xpqWvkcpHNgHPWQztVzQ1EFPCRzVElQXcMXT/NYTkzeM2eq02JR0NR/wDcxylt/ZHcOa2WC9rGzEGe4m/4f/tXgtP2qGMhCKiYRDxTvcS0uE9uJBcf2kVracNhtXFKNnbjy0ep9p8D7IfaBTFTdpcHo8RDcN08dsrfSTasvBu3H9h3AsWM5+xOP/dMvNqHETeWL6RNtW/Nmt6eLT1z8QDYlMpMcloy0e0u+QQVwU4e6DLlKGX5o+L+3f8AZ57f/Z3xTxTApZ6UNz1WH/jRW+q5tf6V50BMTkGdpenvX6Z4d9olbTx5FbOLf0qm7T/Z79nX2qAR4/gVNT1xtrV034MufquZdceqnD5o5X00X8GfnMutuX1V27/sOvDFLUdj8fOqy3NR4kw3fSJivnvtb9mPansLNZjmBVdEGdrT2XRF+Zl1x6jHP7OaWCcPJmH5IRH8yvsN7L1FQwT1EZxU7v4u9b/BMFgjhzjsgy8Isy8jq/Wun6R6vk93ofQOo66O0OP/AE8spsLrK6Wyno6icvTHG5K5ovs97T4kQtTYBXTl0tbHarf7UPtUl7D4jBRtRjFKcLHHIDPaQ9P+lYGr/tMdo8x9nqJYvMRe1eph6mGfGssHwzw+p6XP0uV4Zx5RqMT+zvtXg4k9b2bxKlEfEVOSoCFxexwMT9JNaShRf2pO2lLiAVlPiM0U4HeBcQiydd7U/wBpbtJ2yCVsQaD2mRmzrBjbiiXwkt1kX8mc7x5a4RpsM7D4ri1jhFHSgbEQFVnZeLenzT49g6yTEBoo6uhOqzELOMQjc/qK1YXsH2N7c/aliVPLTVFSFFTbgxCpchijbPw+fyX092F+xHD8FqAq42qsexs/2ldOd0Q/SHJZy6iERx6bI3yzyDCfsx7R41WS00eHvBYdpyz7QYvq7/yr1jst/ZvpaNoqjH55KwitJoohIIv1c16bimBy9naEaueWEBjcRkuO63Pp5clfYb2gP2MYAOSoHIScJGbMfp81Hd7i2izdY1B1Mn9lOweD4DRxez01NSxN4Yg3fqWokroqX9lsFvf4VjaPFoCglcKs4gBrjDkUT/m7li8c+0B6cjaB7ib0uuZxcmdG6ij1CbGvZ3vadwB93NUeJdqrTI+KwW7n1XgHaH7VqgSIHqGAddoqhj+0iSqAgeV5A+JCxnO87PoGs7dU1OzNLURHc5DamKbt0GLUxtBUOYR7eGX7UPzDzb4l81452qqJh0fbkmMC7ZVeG2yRSSAYPoQoaSYLK2fSJdrAIBPMxF9p3HcJP/yUqn7bUkcPCe4T/wCLGdu1eHVnbaPFnGtij9nvyGeAOkT9Q+4lFm7SSWlk52/NaKmQ8jR9JdmPtOrOy+KidPXuMR2lu7x8k/8Aaj2F7D/bZTFXnTxYbjhtd940loGT/wDmhydv5r5bDtxLRtwzdpRzutPcTfSplN9sFTQtKUYDua1hz2j8Sl4o3vHhm0eq2Ws+TGdtOxOI9g8YPD8QAD1/Dni3BI3mJKhbqyXqtT9olF2upzw7F4mGlqLRY87jjP1ivKsWp/uevnppJRMQfQx8Y+El6OPJa5OJ+eBMWqHvUI8Sp42JzkYclFftFTR/3n8lbyKIaNlu5NlzQkWqz03aqPlGyhS9qpSfY7WqHmgWsU2bByt701JUBHqcjLFnjk83ORE2JPcWb7iUd5Pwadl/Zr2xCPIndF7cswFc5NkzsXpU2Co4jCjusntIvo6p5PJXFHUNR4L2hrCZy4GFzWEPhI7Q/wBSztLnnk2ZEXhFajtJg+K9lfshxnFK2jOjgxqSHD6UZbROTfebiPPLZzWeXJUCsWP/AJFRS4LT+z9ksDjdmH8Ezf35u6tcDwU+0GLU+FU1RCOJ1P8A9vSS3Cc7+kNuX6l7Dg3Yns9T4dT4ZhWDy4zj2F00fHq8Sqxhpwlsv4Qjblnu8Sx/ZjFK/Ae1lbjHa/spTzjTsVVHHTX8UCYukZW5MLelca6qsesfJ1SwKWS5+DTdmPsBo/aR/wBre0cWHS9+H4ewyzfmJ7Wb+a9YwD7OcAwGm9o7LdksPlqB2tWY9W8aYvisfYyof/4lvs/7VYJBTUmFxYQRSBNNxWvzy6biEc8rloDqMIxDs/X43SY/Di0oheFJRsIxZv0jbz8S4sk88+WdMVhx8Ioan7XO0khfj4g5UtO9nAgAQhL3bOTLS4D9qmBlXU8mKYfURDTHfB7IbEF+XUY836kOKVR/Zb2IixOrnpRgrXEZsPjBh4jmO5rHuztb4lDp+1HYbtJgkVbX4dFQSx7AKBnilu8NzPo65bU+JI6U3DmLL4/tUb70pZcPq5CHJ74I34RXZ+9bLDftG/20ozwiegoe0EBsXEwzE4w4uTenPmvjbt19umCdl8ZrKKCOoxashKx4Io+CAF8RPqrz7Me2XZT7VK32islxCnraBhlbBwk4Rad4nzk+Wi0lhUVtEhZZWep4/wDZb9kXa4qymo6eo7AYtE7nIUc3Fph9RODkWTfSS8j+0H7AcY+z3DafFGxCh7TdnpHaWPGMIkcorX6WMXHMHXodf247OYfQQS4PmdLM5RScXrjJ+pizHNZTsT26p+x/2jU+GGz/AOzOKzFhuLYbI5cEZXcuFMA/pElrgzzg/wDRjmxQyR/2eRDz1XZelaf7Quyr9le22M4bGDhTw1B8G70OW3+Szlu7IX5L6mEt4XE+WyJwnrIdrM/aMne7JmG78qG3T1ISkcjLR1wSfvbpVohnSF8tu1Fr39SFtzDoiIvStCQena2S4O59NyXfl4lzp5IJs6I7ubflRgPdokXkhG+QhZtxdwooiyTTdoMK7LwVlfitG9eIQENPFm9nG8JF7lhi7RdpO2lOOHS4hU0+EZ8V6aI7Az9RC3epnbjEJSo6igoJBOOO0K2Xws7l+zH1P5qdgdK8eHRPIzXu/wDLwrgce7lr6PTi+xiv7KosDiwGrwn2SnaWUqpiOSV7i2blpSk9omJ38yUOv/ExbDg9Ecpv/IVIphK/N/Eu3FBQbo5cs3JKyV02uqvCxuxLFJfXUWXfJslaMVpZv4XVfgkd1NxeniyHL/ElTVtGMeIssm58khXVzu5rRmJ1AWV2STlu57UFzC/NIBcNrlHlG2XJk8Uz936kxJkR/EqQHLend8SLpbPpS96Q5F8KsDrFtLPdouPmOnUuiNq7d8kAc96cu/7U2PyTjCgBXXcmuXW53ZOiHakWV3JQUdHoRNyQN8kY7mQAXvSLw6peFLvHRABdXNdutbkufPau3EqQCH9S4UjRnk4OWl21knHXNdaN883zJQ7GiIVQfGvB3EfSpvtW34kxNT8Q83ZhD4fEnBjAWsZSrRUmmHT10nGIMrVIaY7izdRRjATv6S6U4xP9K1V/Zm3+h4ZjHV0RVT8/EmCJ25OuDntTKLSvkeyKUPGHUqwo2vB28PNWkovJgEUg/wBzI4OXwqtbNQkhtkwarpy6V32xu91E+aF81sSXJTW0cR+bphqp7tfF7lysFxw6kYvJ1BHO71LKI5Fn7VbzfautVMVzZsq8SfIeaMS8ndUTbLEZmHTO7RJ5muz0UMSfk7o9fXyQFkq64Sb1c7UIl1M7uQplie4uSK5xuZFlbDzZC2rordwuo7E46f8AJH06PkgLD8XpROL3Dogu7smFd4j+TJ+SboU0kUesrsA/EShHS00c4yHuHO3buTGIYSdZIUvE3ZaCXhUSloTjMHN3Es9FNmhoxjYQ0ZLZdydMBI/i6nRsQ555c0ybHCjbmytOzkdF94B7Y10WbFaqdybczElduzz6VGSG8GrBOmaLtoOFFjRFhTyFTkPja0hWOxX2grAiKwGe59FPMvNtyA9yjFi7eNQuypT5sz8tCch5uzlp1KPMMtoM5vaPK1aZxYv+aaalC4swuzTeMNihos45dHtLP1K2qKL26YJbLc9vNGGFxiRPmpUAvGxZvcPcqUSbFTw+zh3XJ1uSB/NDc/d3LWibHXFskBeYtuFDc5Doiu9yYwbbfHtT9NHbLe/gZNdKkQjbRyyH1OdrKGAD5ERP+ZLhtyQ2+7aitZAAlG12STU7bdGRF3dKMB4hjmVo7UGiWwAiAnlluRcO4OTc1Pxihp6OuKKmqwrYmZi4sbEI9PJRenqQnZUo6OmNtDb3Lj0rF3J633v1IWG3vdAqQHs+7lcKXs91um5OsRC3NyRATEWiAGPZ7dcmS9nbdm381JbO7PqJd8JabkF6kX2XPky57KFurP8ASpox7khFvNAtCGFHad7LgUYbtPmp/dtdIRYXzz+SVlaIrhoWEi0b6UP3ewnezflVo0d371x49c0w0RXDQtnnoVqT0rcrAVkI7dW5sk+7TLluQGiKo6FifJm70f3e2eeis+G9gyWOIE/VltXGG4uTITsNIleVG1gtluQvR2l03eSs+GxFp3rlrZ5pWGiK96UO9u/xJFRsXdarC1vLb/ikMbZ6bUw0RXjS2+S6NK3l+ZT7We21lwY2EeSA0RXPSsXcyL2PdmzNcrK3XRm9SHhsQk+XfagNEVvsrZDpmKH2Ntrszl+9WfDa7lalw9uT8/hQToiuKlYi1Zv4ITox3ZAytHjtEWQBHuJtEBoitejbnkhKhbu8lbcPTLRCUNw8rvCgO2irGjjEuaRUrRiTs38lZcH3JFT9Wj8tEB2yvKnbLb+5IaNhbXIlYvT6aZW5LlrZZu3w2oDtkD2cR6mZcOl78mVgVP3i380vZ7R5d6A0KsKHXuRNTt6VZezuP/NIoWQHbRXvS2tqCF6V8+SsSj6udqXBcg5IDtkD2UUL0rbc2cVP4bDpr9SI4e9s7fkgWhA4LZbe5dCnbP1KZw+nmKIY9O/b7kB2zy0yYtWQOTJ3hvny2oeGXmvLo9IaLml4yTrwvyQlC5XZKaADUeQpPldmj4bilw327X3IoAbh8l1u5daPqzzSGPqTJOJMNz6p3g9+STQvlz3JUFoafq5pe7JPcO1d4L+SYWhjcusOmid4duqJo7rlRFjFrpWupXs796XB00Z7kqDYi2pNHpnkpTxv5IihfySAivHrnlalw3t1Uvg9+TrpD0vknQWyHa/pdDa4l3qcI66skMeuvSmLaRDEXJuT+5d4PvJTGj6tEnj3f9qVBZCLmlapXB91yXBtbkkMi2pcPzdShj3ckuDdp1IAhnH5Llil+z+bpDT3IAiWJPHyUr2e65J6fby3ILpkYY0rbtVJ4L8kmhfb6UCpkXh6pW/pUnguOniXeD+VUVRGGNJx8vNSuDd9K5w3tzbpUk8kZxuSGPd6VMGF7M0nh3IKohtHqlb81KeFxLRkhp7tHVE1IZEbbsnSYu52dSGp3G5un4UjpX5pWQ4jUMh0c0UgZFwzuYD3hd9L6K5n7SSYxLnVykJZWsJPsH6R5MqO0hLVu9C492qKTMvdVM0bDcQmDtapHscgmLOzjdyWew3Ep8NnvjBpY++KXpJbXAe0mHVhDC7exVHok3AX0koaGoWQqbBzqGInd4/JSKelalHO4hlF+paMqV8s36kBQgWw2EvqS8mjVEKkIZKgpZWIpSa3ixWsX5u5/wB6sgwM6o4wpOFWGTXWxbD+Vj/6STARxxkLBkHwopJAhYTc7beRI0/xGsv7DKEKc+G8ZRGG1xJrSF/iUqGqIdwG1qpqrtgHFGOrBq2IX0kztlH6T7/zZqQFdQYgB/d9W5Flc0FSzBMP/J0tv2Wna4LscUt68v4p8K6MiF+nNec+3HxCGOSS5trxyNuZW2FQy4hbxK2Oip2655325fD3ur+rEpOzcR1UWXWxfCLqZRUNTiRk0EbmLcz6RH96zMeKYVhsBx0dNLiNYX/jKw7Ih94g3V+ZW+G4pLND+LK5XP0DtEfyqHZqmjSvhNLh4CdRXxzy98UTXC35khxiCOHhU8ccQl48rjVJNVAIkbu5C3MfSq4sUDi6A5KO2vLL2/RqvaoZHHLK4fETqYGIREwgeZk3hHpWQhqgqJmBsxN/DmpkdUwlbkxC3PclqhqbNxh1VTla7nGI5a3Ncr6jqgjtCMI7PUPSvLJ8YeO1wnba11pJ3Du2UgmQO7iJeJYzxotZKPWo8SYSLUYvpT7Yk5dLrzJ+10FoNkRH6v8AuUoO2zxmLWOIvztXK00aLKeiDikfGsbID+FSmxAOt5Nzep+SwsXaSjkjaQCcy77mUKv7cRU75M8cdv8AxHuJc2SUq4N4TX8j1OPt1UU9rRzsA9xFuIlmce7bNXQ1EErniIk2vFe8P5ryvEe3lGW+oqyIfSKzmMfbJT0MBez078tCO0c185mw9RkftZ9Hg6jp8cVtySe08bEZuFO1PFncweFUNDWNGe97NV552j+1SsriMr7blhq3tZimIfhwVE1xeIFh/apZF72etj9d7H/Uix/tE49HjHaSgijk4g01Pa/uzJeTCLlyXplJ9n+I4gfEqIyM5eZZEZLb9m/sjCnETkOyItzkYD1L6vpYLDjWJfR8p1nVvqcrzT8s8Kw3AcQxipipqKkmqqg+UcQOS+gvs6/s/wCGYTwK3tTI1ZVZiTUY/sQ+ou9/ct5hWG0GA0wxUUQwWtvly3mXxJ2q7SVEYDGBsUHjjIB1Xoa/s8mXUOuDc4dVewlBHhzQ1FPD0UcYWxWN4fctdQ9tqDEACCogmwO1rWEwcqf9TcvzLxGkxqWlmOogq5KIia23JjA/hIXVwGNSTBSxVsr0EUzXDLxCOnm/7HXPn6aOWGjDD1Lxu0ep/aHXQUuD0eHhJFPxs5pxiO4X8I9K8+qe0lTR0YU9POcTRAwNKL7tPSSqK7FJKGYo+AYgIXfl87lmMS7URRzWcW/zEW2/qVYcaw41BfRGXK8st2b7B+0xxiJyVDSzyPZIE73BMHVYX/cqnt7NBH+Pg18FFNyile44H8QEXf8ACS85qu0Ekx5sdlu3hj0krnDsc9spjCoNzgdtbvArT5Mm21RiMbGSG9zO4vUSzgYlPDNmB2/StL20IaGbhm7HpcEmfWPmsBV4hbqRsIqJ/I0guDcUkwVQCZvv+aiyYo8J2X9/SPhWNDtA8J5Rm5D6kFRjkhHmMjqTZYz1LAcYpKOb8XdftMfcoPaTFpMLxOWnF2kg6gIX2kPhXm0naAhiLOp2+EVHqe1U9VAETXGTeLqRESxM2FT2ifdkbCKrp+0jiJNfcLt4ljfvSrIzZ9tzWvcmamo6Wacz01ubxI5Nliia6HtUcM3Xcn+0eLS12FDLHJccPP1EL/8AashTYXiNUIy09FVTgW5ijjIhUmmmqYZTo6iKQDNsuGbWkqVoTxxIJ4hPJq5uX7017RIWl7qYGDz3ZPtL0qbD2dMh1ZHuka2kVDTHlzRgW7NaKHs24vm43Kyw/sfPXTjFT05Tyu+gRBcSNGLeJkohO/1KRCTidr53ZbRyX0f2S/sd9qK6jHFO0Dw9n8Lbd+Kd0xt8It/qXpmC9jew32SiFXh8OH4lXhzq8ah2B7xzL/Sstv8AE1pLyfMHZX7Je1naoxemweqggcL2qamEwB2+F3HVetdgv7PtFWVxUmK4w33ox2Bh9nBAntu2m/W/wiK98o/t2wvtFBTuFBV1lQMeUkmHwlLSATF4Ce3NiWL7fY5T9su02Eyz4nTDT4XTkYU0DezVMMh9VwP7rdwqbyz48Et41yavsz/ZXwjARGsxTG3EeoKTD4BlI/zNqvnP7e6U8Y+0uiwbDsRDEcBw14pX4jjdFmWZRdRZv/3L0jFcYlp+xOI0eAYxUYHTzMQHUy1DkDk/huu8S8vwHs32Sw3gUmMdn8UxbEZnGaPGuzlR+NTH/wDhPsNhUODxv3Oyo5Vm+Co9OHtt2bxTsb2+o48UhgxfEmM4sNqX4IS1D9H4p6ZiPy6VX/Y32J+1/B+xgS0faeniORzD7hxqNqiGaPlbxd2TF8KzX2i/Z3iGKYX92Qds6PFoJz9rmglpxixAA6t0QaO/5k19kH2iB2foMSqMH7UthIYOARHHj2RFU8xEQh/L81MaSKk+Su7Q4H2foe21VRdr+wWKdl6qmMRqz7PTcWmEvEQ+V31aJ3Evsjw7D8Uo5ewf2ivWlVb46GcCp6sH6t27J7fUtNgfaqk7dV1FX4vPSY9iOJMcp4UMhgDOz7it25uVueRZrzv7TvtyrO02KFSy9m6DAaOihGlp+BD+LCTHcRibW6vbb5ZKdpt8FuKrk1nbP7YO2lLgcWDY5W4ZjM+FuYhVCAHM/wCblnt52ryXtV2kn7QQVmOy8avpaiyGMopyAaORh8YeZW7SVlUYlRdquyuOVjRgOM0cPFO3b7TCW3iad4+JN9juwNTiX2f1GKYXJT1BRtdilGU28oHLbIIP6H9PqWmyirkNYnN8FPSdlzxrs2OLznKeIk5CxybuLl3fO1Ndk8SPC8ViqKY3CqjMZYyF91zdybwGTtPHjY4XhVJU1E7TibwRARW5f5dFfYp9nOHYLitVU452ogoImkvalo/xqm592Wmxv1JX/shovu0Ha6Sj7UhFFJFFR4xS8UCH+5mcf+8clrewXZXFPtC7QYb2k7U1sPZXs1TyRzVFVi58IPw/Rnq9xbV5pN2gwujwqDFMCw4ag6ao4QVOIvxZc7cxO3kze4VksYxTHO2FWUmKYhPVGLXMMplYP0j3JNWqKhGnsfc3a3sfR/bZj3aOiwaspIO0uCmBU4zyW/eUBhmIh+XUX+JeSY59kPbfs6Z+29lsTEA5yxU5Sh+plWfY122q5Pteo8UjnYq/2ehhhImu0YbX2/TtX2bB2ur46rgVFTIBdTb9hstcfVT6aOvlE5ejx9TK/s+GJYZIZCCWMojHmJgQl/NN6eJ19313Zfsp9pAFRdo8PiOof9jUgFp3em5tV4P9pP8AZZxLB5air7Jyfe9ODlxMNz/3iEfDb62/mvSw+oY8jp8HkZ/TsmP3R5PB/Fmiu7k9XUNThddLSVkB09VC9skRtkQv8SY7l7EGpcnhzuMtWK25skhySYfeuqyARuK7NMVWIHC/sVE/+/yh+JL/APorP3/X6UsXqpMNp4ApwvxKsu9liLpZvFKXuFBh2Hhh9PZxHnnN75pS6pD9Syfv4Ruo6LeRQ9pKOGhw/C8Op2cROovf1Hl1OXv3LTRRsICDbRZrVn8VL2jtTh1PrbHG5v8Av/8A2Voh6nU40tmbZX7VZB4PGxOc8t0VOIfxJTGG230pqjI5Jq1/DxGD+Df+5SPU7st4Lg5p+Rmqk9no6iRs9oOTJYdHwaGnjbujH/KmsVvKgIAfcZgH7nJTW6rWyt+FT/Ml/AVq5uXe7mkX81RFEeaS3TVQZZnEcnUqrF1TVEzjdqscj1OiELJQ1Vp5KYMjyBz3KhjmuPJ3VzTExAKMUrYssNR/cPel0ofTolc/NdZzneoebpdPmu92ib70AOhntyTo5iOeSZAre9SNSbakwF0orfJK1IeakBANparrD3IunwpeFBQj6V1cJLzQAtUf+VCkgAuq1kQ80LfJK4kAEPNIueiEeSIPf1IJEP6kRE2SRe5Ji2oKE3cu26aOuel0Y58kEoucH/3rAcWpmyuZhlZUzbVPwOTg1+We2UCB/wBKizDbMbeTpr5D/iNXd+VyJxuXPFtTgxuR/vVCJFbmLRA7PtZRxJx0ye1Ta+P8YW0HIB2qPa4v17UkDQH/AHLol7k4wuL5Ouht681IUcbp1Zdta4s22ogFy5Hbr5JCJ+tBQm8LM380bZENr9S4XzZHFCe182tQTQWg6roj8K4Q2trkRdyQE5ETZMIurAP39S6xe9ctdIRcdGZrUDoK4c+nchIWk7ulFqk8b80BQNzDb4SRcTalw+/yXRGy5WPVgsX8kXuXGzFtWZyS6W9SmyaYnK7Rs0i/yukJP0tt8kt1v0qgOdT8vmuD8nFHb80hFA0gPD6V23ai/Ky6gqhu3RK0bUX7+pd6RzQFAAPVqiMhFdfnzS71BRzu1/cpU48Olpx8Rb1GLMtFZ1lPxKyw3aIGDSQtoll4RUtjUGyu8KIerkl+9yXWz5tmqsKOMO3uRh+zToQylCUjRmUTbeJ4U103ZspTUjRxcfITZZ5OuiO0skhG76V1UHyCHwrjFtLb1IhzHvXR8y70rL1AHPkiDlm2SMdrpD4dbrUWGoLc+SJh0HxaImHz3XJNub4lIJUIe9Ly0Zd15Lnd6UFnWy9/5Uum7cuNtSGS7/BAHRK1h1ZISfl0pGXnly8K5cxPo/zQB3u6UXh+FAW582dIs/FtVgOyV0pUgUxSmVOBubReFnfxJrq19KERRajdp3qEq8Ad0yybqH3IvT4UBZCw6fCldtF8tqpgdu2lp3rgltzdmQmXyHJCJbs0wHG5bfNdDauF56kOSXf6ckAHdd9S4JPd/pQkXU/q3IbnLkhCoPVyydcYXz5um7riyzRXPy1VjoP1O36khJ7ud2SBv/npSue7naoCg2K0/klqVv0oA3PnmpFPSvNHPKBxjwQutN7Sf6UrryCVgMV1vy8kizQXPbmz811i8WbFotBUEO7xIn8OrfUhu+JkIls9OSgkc08W4vhQhcKT+XhzSuu18tqCwmG7X3ofFkk3JuaXJvpQAjyHXK74UnJhL/tQdTlztRt1IARZXc+aG5lwibu7kN3h9/kgA26UXy2/Emrreb3JDI/LNFBR5sUdyXs+35q3KlbyS9lbytXk2ej2WVIU78smXOC2fpVz7O3czITpW9xCiw7LKloWHpRDD81aDS+5IqfUmyRsV2ZFXwX7kuC+3TdmrR6fT/0S9n6cmQ2HakVvs+7oRjSqxan6c8ySaHzZKxdkgeyml7L3KwCFulLhlnoyLNFhIHsdqR0L+9TxHTRkTR3Xe73qbH2UV3sZFqiaj8s1PGPcl0ln/wAkbB2EVx0blbml7Kd3LmrG5hFBxtun9SHkGumIfs79yH2d8uSlFNoiDOQL3sii/wCLIdoqe6hPp9SHwXtSKN806fabslQ05PU4nVVE/S0dJC1rP9TpUnbTsZUOH4eKbmIbRMP1Jd1GPaA4L3erRCULj5LWYVgvZztcYxdnu0YRVrtpR41bT3l6Ql6H/NkqvG+zeKdm8RkoMVw+agrB8EoW3D6h82+IU1lUhvC0U3BQlC4jy6lMeMh0SCnu71pZn27IfD80TQ+an+xj6mR+x7ep7fpRsX2mVpRsh4biSthpW55pFRtlz3KbLWF2VgwtuSKFWL0rDbciGlbLVGwdmRV8Hbm+7JJ6dvyq19jDuz5Jo6F+YdPiRdg8NFe0KXs93N9yntSv6bSQnSuOWv8AJVYu0yHw29SQx26vuT7w2khta3RTYdsAoW8khjC5OWsu2sLckWHbAGFiPLK7JIhYe79Sdbb0sgMnH4rllu7ot46VjDjddyQmTCJM7bUb96aL3LSzKkBa2eiaeMefiT59SH3eFGwaWBw3z1SONibVmTtvfkkUevwrPeQ1BE3Ce0Vfg+kZ8en/AOFKVw/lLuWvw/tFRYsIsx+z1GX7KR+f0kvP3G1s2SfIrXVbEvEpHoGJVBx25AxW87tpKpxLEPbIMozeAx5iXiVJT45VQgUUj+0QO2oydTfSSXtTSFlFLfm3TI1pLVSOGeNoRiff1IG83zu7kYZk+rbk5wXLV2ZIxTkSqbHjjtCpiGsAdrcTrb6S5qXDhsWIO0mEYi89R30OIOIS/kl6D/Nk6hBhdwcQn/KptNgblCB5EAH4jZZ1XxOmEn/ItMPpfx/ZqlpYKgecRtaX9XNaOlo5YzyCQRH4mVbSZjANPUNHiNO3RFU7iAvUBcwf6VND2ylYZKOf2wO+jxKS2Ufom7/kf6k9n/I1goPwaIIZKimHONiHpYvEX0quqMLAmPhu0RDzvQ4V2mp8QqSpneWjrR50k7WH+XuNviFSq8mKHhGZem30quGizPFUcMSYHYbX1IUA1jxsWRvd3LlZCEJFr3+fNVVTWW3MG4rdFgKyZNMc0pXvaKdpKwKUL3yLd0rP1Fdw23naXpFVc2OGTlY77UMi9TazdrGj0jABu5kTKOfb6CjuYbzN9r+led12MS/szNwz5KulKeo6MtfEs5NFK2bXEPtKrRMnCRrC3c1m5+2mIVExOEklQRP0k21Q6fC+CAyVJ3EPhVhR0PGlEQj4V/u3P+VYtJl8Ik0tRX1EJPKccRHy8WSIeydRXPmZuf8AUStaPCwhEXlkt/8ALj3m/wD0V7TEfIAIIvnc653itmsMjRmofsnw8bTxKpdvE8EW4/pIuS02HYDg2D2BRYfGQg7bpdxKzjja4c2bl0l/mJCckcYlm7Efq8K1hhX2OWaYp6iSQhYDYgy0GNrRTRVEcLZOe5h8uSjy1zD0ZERKKRP3rekviYt2PVNQ81urAGX5k2UbFDmzsWXhUGornhkyDdlzuUWbFgGbN225XPanX8iWyyArQNj8lXzdoJcLpzjZmlgPrgPpf/o6jV+PAUWbtu7lm62slqiLN7fJQ5kxx8mjxLFo6qgGegqZJQFhGSCW68Ph+Szk+INlobEhw+QKWUjJufP3sqjtNIFPKJxhdAbXMRPtH4VLd8m9ckiTFisJxb9Sn9ne1DUtU0dRlJEfNYOTGHkHq5eFVtXiRyPnGbj9KWxrpZ6J2qxijqKOopIDYrHeakLqJvWC8xqah5jI3B3FC1YdRCUb5lKTiTF5J+hwueY7DZzWM5qPukdWLE3wQIppymEIm3O9rCK9l+yz7LcIxCUKjtLSVuJCeVlNBUcERL4itJ3/ACrM9mOxLw4vS1E8bWAYk4r6i7Px0FDDFKEcYjkOS+a9V9Ul06XZP0D+n/RMfVtvqPB5b2z7cYD9j9eOHU32Z4FSzmF8NTWQnVkY+dxll/SspjX9qztJiFGNJTQYbQU7coqOgihH+Qr0L+1jj2B4p9m+A04AP33BXkQSD/wXArm+V1q+SH716/pfU5Or6dZMqpnzvrPQ4+i6uePE7R6DU/bFiOJUlZS4pQYbikFS1r8elG8PiA2tdnVbQdqMLwWjM6DCKcq0ju4tY3GtH0iL6Msgitu71654eqPTMK+3TtJDTjBPWuQD0cPZk3koXbT7SK3t1jGG1tfIE9VRxjThJZaTh4WIm52rADuLLqRt+DabPv6kWZ9pJ2j1gcJjkPV/noim9godJZ4w16c9y87o6zGccqYqCklqqqecxAIIsyI38tF9H9ifs17P/Y6A4hj1PD2w7biLHBhovfTUL/H6zH+DLfu1H2rky7WvM2Suxn2KnXYAXaTtPUy9nuzmbDB+HdV1pv0hCD+fqJauk7adj+yo/dHZjCp6mtdrDpqNiq6sy+M22MqCvxbHftQ7TlV9r8SmlwvCKfix4fhr2RRSGVoxDl7hLMl6FHWYZ9m/ZLEqvCqCnozpqKWqtpmERbbtIy73XOozyczFPLCFJHiPZusxX7TvtLxSrwvE8R7IYThoABwRVDyndnkW1yyzIua3naUcEoaGsDEYpMZnJmD2mrO2bN9NpNoz7vSsB9iAy4f2Qr603/Hr6sjc/ULD/wB1yu8fjaurMNiqJwCKWtjOQ5DtHINS/wBK6IYlpbOHL1D7ukT0vCa6gw8MNpI5/u2KGynjjqdwl7r20zWGr/ZqPtT2qxjtTLFhpVdXwaQasOLNNDG2Q2Awk+V13ksl2q+0arw/tNVHQPcGCRjNGUrXAUz6CRD323LznBvtaxSn4+HdpI37Q4TUmRTRVJ2zBmWZFDLzB/dy+FcmSco8RPRw4lNXL7PonsNXSYo09JgfZag7QYTVuJHh+ISb5bPRlpG/xESx32rDj/bYKyLsr7VgcNBAUtXgERxQjCDenK1z/U+a857XV1R9mdT7R2D7Q4kXZzFYwljqS/CMDt3wy5eMHIh97LGD9oGLyYrBXy1DnOAcIyHaUgeISXPq5vdHal21Q32dx6PsvWSVrRnUV4s4wyG5CUR+sSYua2+NdrKT7QOyY4h910eG9qMHYfaJaaNx9tjcv2xj6xf0+pYntVT8OpCogO6CULmU3sZh+Ix14VnAeKgMDinln2AcbjaW5+aqr5LRFqKzG6eaKsapneeJxOGSB+h/+Suu0+PVGMU1HisGQz1eftEQNcPGbq2/FtJRaMsI7NifttZPiRf3cED2B+Yn1/StF2TxKk7VU+JP7HHQRYZAVVHHRhvkd9N58+Sl/wCQl/iN9mOz+IUdZFimO+xYJhssBxSccx4swGOW2Frj/pUKHEuz/ZEyjo4KnHp2dxb2wyhhH8jav+YllZaz2qpgqXq7yCQfw5OrqUrtbQtR4lWOdwznORNb0W/9UNX5Lia3tV267UY9CXHxdoAlgaU4KEOCFvK0stX8ljcaFpsCw6QNxuZiZeLwqVjhW4Jhs4O4FNS2vr1ZGQqFiUjR4TRRMYbWGW3PzuSiL2ll2ZLg4DiMj5GNNPDK8fmzi7IuzcMmKHX1ru2zMXAn5fSh7JEEnZ7tXE/N6QDD90o/9yzY1k8Y5RvZpbcPVam43Zbkj277FpJcN7VUGISUwgRNDYV1wlvK0vd9K+xaDtJh9UdLGc41EpN+JAW276S818p9iayip/sx7PPAYBXwVB+0QE1soGxXCZe4mIf0rR/7ST2wSPIYED3NJnaVy1WFThRxS6h45vU+ksdx6GhIowvMBe4C8bt4VCqftSbAZYKunlefVpb894Fd/UvFP/zGnxYoAqJNxsQud/hZvSqqbGGFxyfj3HdcT9K0x9NCK5MZdVOTsk/bdHh9d2zlxfDo3iixIGmmDO4eJ4nH3F1LBNuWlxKoDEsHzd7jhNyb6VmrbSXuYPhR4HU/PYT9OSdEqfD6Uq+tjOWBnshgDrqZPCDe71F3MhCOAYjqauT2ehha6aXL9IiPe5eEVFxKOphODFMTi9lvjIKLDYjvOGL6W8ZdTuqnkr2onDiv3PwEdHLHVy1lYbT4lUgxTELWiA+GMPIBSLkOiV0hADyZ32Dnd1Lo9QraCSiTN3PkoKbOo7Z15t0wwgH8hdaAfe/Ss12WL2rEsZq26ZZ9P/n5Vo32i7rLF4bNMvlIGmpfZ6YXZ2LjO8z2tyzLanelvciPLZ4hYGH+SEi7l0x4Rzy5ZFrBeSajBv8AiXP+5lK/yoNOIL27u4l36lKXJN8ahD09xWpEKVz5W5JdyoRHqR/CJ2WeryOM/wDFaQxuHRZzFZAGTN3tJcfUHVhK8JH4g6960NAV0SzLSBfotDheRCOtqyxPk2yrgntnyQ3P+ZO228t37kBdPJeoeaE/dchcX/miHe3xISG74UAE3xN807Fl3dKGmhOoqAijyEje1lNxrA6ns7iJUVWzDKNpfhvco7ivUvSTW/0MsW5dHc+V3emRLzXRkufm1yCfcP8AdqyQ+5BcxfUujnb+9AwtC5fUlbqkKK3d6UADc93qXWHTVdH+lHdogAWHaiAe/wA2StSEbUAK1Idpa/uRlyScfcigAbmitfPRJu5OjmPwoSAG3zSYelK5GKskKnLhzAWduTp+sFpKg3bvTAen3p+fdbk92igoaEW6hToeTD33Omrn5p2HrF8riFADtcQSVJ/MRSePb0XChLr5/NGJBuzf8qBPk5bdyC61dAWIuTkXpS7uXyRALFa6qxnWyHT/ADLv9I9SG1t3iFLUdGdi8KEAnJveiDbrY6QxvtXQF+THdb6kx0IxeQRZme1ctK7knRjMdGNd4b83dFj0kctbMWSHK5Jx7skrdM8rfhSsrU6OS4f9KQ7nXWF+eiYtRdPf/JE3TkkMb265XIRjPyQOha+STeLNkTRkL6+aIR/wQFDYi6Vr/wAE4Ub9yb4Nzau6VhRy3cWqLTve1d4YZ5M+1krW2uzWphQPh71y5hIs3R2tnkkQt6VIUC1uXel5afyTgDbqzJeLNOyqEX9KFvF/zR6Fb4XRFlcPJSFIkYULSV8F/Sz3bk1V1UtUORm5ALlYJPyTtHkJGbbbQ2pm74UqTZohseSQk/mrEpKAsKEGjlGv4hE8meyzw/vUIvmmnY5RotKXtViNH2cqsDieMqCpmGYxKMSMXb0l3KptcvNOLhFqhJIptz8g3n7040bk+WqTlckMjW25KrFQhF+7vROL5jmhGS3uRcTv03KSjvklcwrlzfmTbltyy70AP9JZJOT25O7j8KDTMsnSEkAd4m71JXPdrmudTZZLr7fqQFCuS1uJsuaC1GO61n6lXtHQuJaWTpMVvN9pJN6EhFu7/BK0PUICtfl1JFI1/K0e5CQ92aVrd6NkTRwi7ulK7q53fNHbpqkQsjYqgbrfNL3dQohFvqS0zHJGwtJAsW0kQyPGJszvaduYpAkQsjZBpIHqfLVIdw96c4bcupK0B5I3HpIEcuWf6kpRu11SKNK3uSsKYBe9L35o9S7kRZDplyT2KqQ3cPLP4k+FLPJAcoRSFAFt55bRTVrXW9StqbtJX0uA1WERSMNHUuJSDl5LGeSdew2xY4t/8jKdurNIScjK993ela1o6ogH3bviWmxjqxXaapOV3e/1JOOzkuh72RsPSRzW70pDmLZP4XXR5l8lxvSjuD7chD15N5pCSJy3aIWFvSyO4hduQrt2WdqXEbPm6RC3fn7kmt9yO4iu0wbvfuRXbcnfa6T5FbkkA7UdxE9uQO27m5LhZlc75kjImuzfai1vF3RuPtSG7bR70TFbn8vNFd1a5IWyz1fajuB2pGU3ja2a6xPaSaGTp1ToltEl813WfWdqBwSe34kY+Jn6kI7rsstEQ7tGfcn3g7SExBaWbfzRzFGR7AtHJA/Tn/BcPqVd4jsjlwC3JK4PK1AxW935k08n+KO6DxIlNYQk2f5UBk3eopTbstEL1DlboyvuRM+2SCLegOTvbco/tD3Fnkg4pehku4ToSxJpAE22oeJaX0qPBNcJM7ITk+ZK9haUTtpCJMhle25Q2rDjhsZu9AVZd3IsmuR8uruStbNMSzMIZ+FYPtZ22eQzpqQ7Yx6zHxLJspui37SdtqbCzKCBuPK3i7hWCxLtNWYlJnLOZj4RztEfyqnnqHqDzd01dpoyybMqvyTParubuSKKQ43zZ9qhgLk+SkxDs0dytdSOjYdlaiSqMKYAvlkNgAfiXudF9uFBiE1H2T7SBLX9koI2p46zaVTSSN1SAfe112wtMl884diD4DQHUM7hVTxuFP7gfQj/ANIqJhOIbrDzsJ9U4kPhn1B217C1HY3FQpJZIqyjnjGooq6D9lUwv0uP/MVn3o+HctL9iPaL/wDMDs5P9nGIyh94xuVXgFVI/RJbuhz8jEf4qnmjkpzlilB4p4jcDjJtwk3UKfcmuD08UMc1ZWlT2llnt9Sd4Nul3SjO8iFsrfiQEL9PhWsMjYSwx+gSFhLVcIW72/Mkedou7popHu0d/pV7GPbJTUt3Pp6mTrUbcnTdLVBcPIVZjUQyDyYS25+lYPNRosKZXez26D05oihcdXB/yqfw4y1Z01xoxLK9Ust+QeEi8NybJmTTwuWmW5TTqIyG1n3epRSmuLN/1KllF2UNFh+3PxFyQ/dOmeTj+5SvbnHu+lEOIHy0IlLyv6GsECAeFtGOqYmw988/NWZ1XEEr8h+llFmmfIjfMVUcjfyIlhh/EgHG4jl/BRnjO6/0qY+7W74kNt3N2T7lHK8exAIXHnlcmi2urGSFh1zUcxDnnchZTLskYd3NkTDdoCItuqFxb6U+4gWLUEht2v1ISzz0yTmm1upI+en7k9kT2hpxMm9SG276k/aA6aJEL56eWipNMXbY0wvuJJ88/wDUjIf1JdRc0WZ9slUeIDGYNUR8UB8QbStWy7P/AHZVAfs0jyylueORt1qwVvhZdCQoSFxNxIX0IXQpsh9OpnrMlHSQmLZcfxMOVoj9SarKqSS2O9jibkIttb4V59/+bH+y81LBjcBVGGzuQvUxtdLGX0969CoKikx6iGswishxSifdxIHuIPqHmy6IyRwTxTgQuM8ZbAbTwqFW8XhkbsVim1mIU9PczbzFsnH0rOVOJSVj5WMI+rNOTMkBPiUkIcOQBngYtIpNwt9Jd35VYUvaxhgKA6h7e4Kx3Kz6Zef6lQT1ADo+ZEyqauZiLNzb3CudnRBs2RYlT1glG07DMP8AdGduf0lydZ+sxSUSMIwtt0u9KoWkuuZtwd4k21FNUSjGPs8jRZf3cjXh/wBWWTm0adtMfOSSbfK53+rNMzlNMYgHV3JyCqjmhzqc6U/ia4H+klfS9i5IaP22SOThMF7kO4RbwkRLK7HVeTOQ0IE19QL3N4VMipzqnGmoAtz8X/uV1h2By1gFwqOQgAOKchdwepTopnhaSOkBoAPa0snVl4rfJJfpEu15INNgIYeAnUyBLOP90L3ZKxpMPPbnmIl6WQQwwQtnGfFMnXSmeS7iGwyB0DkWitQ/ZDdFnDDTRvY53W+5WTWE2cTMPh+lUlAJ1BE8jsxK4imaOGUwNuOHRc/81rqCdlliU1PR0AU0DuUphdNJ4SWalJyfmxIqyoenYM5mvNrntdVE1YRBzcSz6RU8g2TSqgEdNpKHU4gwllnu9Kr6qoe7PiNt567lWTYgYneGRa/qSb1JVzLGoqnK9zK3TQhZVNTXcPWQ2LyUeaskqB/Ee0fSs1jGJPGZAxrJts2WMuKnEI6gfSu05OQFJe3DH4lgZMUKMs2z96uIO0Bx0ZR53C/I/wDkpNtKRaVOOBuZme7utUf26Kuop4JNsr7gu6blRHWBZz5P0oHkkqAFgB7e5Q3RcIX8SuqL788/ypR0M9VMNgOr2mw2MbTne74VYDiFJQtkDMP/ADXLPO/4o9TF08fM2M4N2T4lpSjb8S1tNS0eFiLmwFKPhyWTm7WNYTMe30iqus7XPIOxt3xLgeHPm8nqR6jp8C9iPQ6vtU0IbNtqq6n7ZMTw+CWnjdpfQReFeb1ONVczlmb/AMFCcpKg83e4l0R6DH/NGb9T6hO8TotO0vazEO1FQMtYbFZyEellQqVLQzxjxDC0VHtderjjGC1ieZkyTyy2m+QURckrbe9K1y5bloQPRQhwJZDNhIcrB9SKio58QqYqeCMpZ5jEI442uJycrREVIp8LqagYAaJgGXOwvWS+lv7OHZvsn9l+CVH2g9q8YwsceKAxwDCinYzjmbNimlBui3wsSycqH/6WnZfsPg/9n/sxKGKVdOHbStBhkrh3jRZ6jAI9xl4nWN7SdtMO7Nnw5wqJTma6Yov2sj+Vyy32gdsHxbtNX19HjgVss0ZCZRQFKDkY7uY8/DcqvBftCxDDcYozqIKi2nAYoZakCMqcXLeYirjNwXByOHddzNH2b+16tpanFMRwzsxHLhcUP+9lUymdm12EruTH1ZMpE32sH22wCo7PU2KQ4bLijjFNU4lsFg9JE1zelQ+z3aSPtdiOJUVXhUmKU9ZO9RUXVXs0JkwvbIQtqyqqns/hWCtW0ElNQz4vic4UtLLBIRw0cT9RiHN38NxJRySVmssUG0z0ztDNB9jP2f4NR1oMeJNCxwxCdwVLO+4xIebLy+sxbGPtSmi9ngi4UM9sNIPU5Hbd/lFVXaONi9i7LR1DYlWUZkD1gndEHwB8Aq8wejDAcKneiznOM9Z87fxPgUZMs1GicPS493ORK7JCfarG+0GB1mVBWz0hhAMjdcwW2iS8whkfDcSFqgHGWnk/EjLzZaJpDjrhxemrY/vSmk4vEG60i57s+9bntZ2LwbtViWG9q58SbCMOxOnGoq4BAim4vIuEPxeZadSS8e434j4KzsriFT2kpJ8Dq8PeeixiMggkiju4dW2oW5fwf4SWej+zumwGrNu1eMQ4NY2+jgb2ipL4bW0b8xMtvg/aSrxDB63B+ykZ4T2eo3/GiiktqKxnfc8s3Pl4RyZV321/ZXL2Zipe0GFyU1V2cq8gD2Z91Ib/AN2Y88/iWKmk9ToWNuNoy1Z2mo6MxbCqO+nDbDPXMJnp328s1V1/aSoxA4Alkee073kLddu8u5ansNgtNiXYvE5aiBjJoZxhImz/ABGFiG3yWKOnoik5zRF3iXqTTQtf5F99sEMcfbmoOKNgimgp5WEWttzhB/8AuTv2T4g1D2hcH6J2GJxztEhcrdyY7Z0JyVOG1RyMQz0sYsRPuIW25ouzeEyYP2vgpDaKoza4bXuF8tw/5VTdxoEuTNV0LUuKTwN1RTGL+nQlpe3EkUldUODsQlwybX4BuJU2K5liuKVAHGAPUHnGT7tSLpVv2moZ8WxilCjppJTloYTIYhuu2DuQ/KGkRcTkYuyuCavf+MLCX1/+qr5qdxwuI9LifpLuWooOzb11DR4fW5RexuZWwOJmTv6i5CpdZDTzcKmjoY5YIQEAj4l/f4y5KL/QrSMjhUNXfONJPYJQkE0nSFvkSdosHulikCVuG2d8otcIP8K0OI1EcMWVRZOINsiFrYg/K3UqShqDrJsmd7GuyEekVqrMHM2OEY5HT4dDHKcpzx7dvePif5rSVnaam+74JIpbjHYYE25vf8lgwH2cOaCSoCN8ye4iW16nE1Zrwx4ylGTPZu/mKeqO1R2kMfeHUXcSxtJiVx5N1Z2uoldWSiAWHuFyF9qFJ2PtnpmA4t94U1QAPd+GWYj5q7fs3UR0lHUnVUhRVMZymQTifs4B1PLl0LIfZXhdX2mxAsLw8L6+oC2EbrRuf1F3MphYPhseNB2Mwifj4czmVXiPgxatDcQCX/DG3Qe9x+Jd2PK1wjky4FPz9FXikdd20rImZzouz1M90A8jm9UvzL+SuaDCY6GL8CM+F0EZmRFr8RfmT5bdr5iTbV2O+QRBsyF3utXoxxJe486WVv2rwOHG15ZZ5JiaRoYpZPQDl/BPGW3mqrH6h6fAcRPP+4cW/fotJ8Iyh7pkDsVHbgpS53cSQiV9/mVX2Yh9n7OUAPlcUd38VZF70sS9qHlfuHCyLXzSuQsKLvWpgdb1ZJ+ooainhgnkgkCKbokJtp/SmB8TKVU4tV1lJT0ks7nT042xxl4FnPe1RpHSnZFIdopdPeuerxLvh1WhmAY3Cs1jVHHnm7sJEtQ/JUeNU/EHP0rlzLg6cL5M0Nl/P+SvcHF9r5qhkjtPmwq1wSRylds1xYn7zsyLg0YbkiG59E5GVold0ps8i+FewjyDjeS6klqJKgF722k3iTks0lQZHLIZn6ie5B4F0OlTS8lW61CtZdEfNIE+w3c0hWNW66MnRG21D38kQoCxW7h9LI7RSYbu/ait+e1AwW+ScHyQiLc/EnG5igASFJh2p0uomdD4dqqhWJuaRDc4siEV0R11Trgpf/IdrKGTD5uFKzCWTHte5NOL5KfhuHyYpLIDSAJABF+I9uaiELCsoy+r5ReSP2vA3a25Ifc6O3p9K6I7hdamVCEbibPbqnXHYDsyb79E7pYbfmUDGtdqcp8+MGTeJNNz5J6mjfjD+rqVvwNDji156sOq7dsFvU3UmjkfiFm/f4UiLiPoyii7HS5ZZOOXiSt7s3L96BifLkkxPaTi21CBIdu9XTl6Ujz25d6a4j+V1yEJHHvfag01JTbbWbakWaZGTxl9W1N8T3vd8kEkxpO/Nd4nc6icZxYm01SKS5+/migtk3iOuGVoZ/EovE282+lK7cTO6CuSUBa5o+JuHJ1DKTaPizXGk2oskl8TuRcTXLwko/GHv8upL2gfcpKpkriXCWSV20c+pRPaGzyR8RlSCiRc+7W0Urm73dMe0MV2fSkMjFy6vkgB+4cy8KRE2X9TJjjbs2y3bURSXEOt3mkwDubvRGXv7kw5PcOi5xLn1zSsB5pO9Fd5smHJiH4hQjJcWqOQJN3myV27kmmJhLJcu91qoCYG2nJ/CT2ppybJFUk8NPTg+Q5hft96jkTXZPmpQD93zXLvcmrn5M7JHJw9M92aEVY/tt5Old1KPxmzyS4zbtf5qmOx7iPdkz2kiubMdEwMjZZv0oCmcWybzUgSuI12m3RCUm34VHKZxAvV8KXGu06s1Nlkhy3CXSlxNhZZ3KPxNOe5IprfJIpKyYMm7V/hXQLbooTzMQi6LjbtHRbNUkTeJ+bck5XFzUPjW2v4i96RVFym5FpImCVzImka7JQxmYhK5ENQ2aWzNNYkriCJaJMTd7qG813J0mqC8/yo3kNYyZxLu9LJvUobzbeaXGfJT3JGqxRZMKRh810pPeoXG8WaXG/wU9wrsom3MldprkonE73ZLjXc/wB5JdxjWFEu5tyV2/lyUXjf/CXSm10dHdL7MCS8jXZikMlvfcovtHe2S5xN/wAPzS3GsMSXxP0pPM3ncovG8mXGm3Jbj7MCVxLi7xXXm6dqicbehKouRtIrtY4k1y780ik9+5QvaGFsknqnLy96LmS44yZe3mlxPJQ/aGG73ohqLeb/APoi5lLtEriPlnku8R7tMlEGo2c2RjUXGObo95X/ABD96XEfy+Sje1NnloS49Q3N/wBKn3lp4iVxLi9SQldrcoxVAf8AtS9qbk7I94f8Q/xO9E0mnJ1G9oa1c9oYiS9432iRxPLpSaTyz0Uf2hi16UuN08xVe4X/ABkgy80Q+bqKVQHd1Je0B5Ej3B/xkgpH7nuuRNIxc/6VGGoa3RL2i4u5R7h/8ZjAqnHmnWrHLXqVYxPbcnA6l5zidKyE8qzhjsdKGquK+91XEXxIrn59KWpPdZahXMRf9qf4lw8mtVIFQ4vmzsieoMvG6z7ZqsxbvMHe7CmZqwBiLI2I+5VPELzS96axoh5bDaR7s3fnzThzPyZ9qZ1Xf3rWjK6DuciHxIxmcW5sSaXBzzRQWSOM5dG21CUx5W5oAK25JFFNhCT+boR2lkk3JNVMjw0k8t4xWA5MUnK5BmzM9tu0j0olRU5vd/eEL8vhXm80jyeavMYo7r53rWqpy3yCIWqgNYXsyUC/LJJrvyofETohG5UMdutDJsx81qMB7PhNRz1le7wUVMHFnl+fSA+8lUYVh7kJVZhdEDiICX96fhFTu1naB5KOnwink/Ahfi1JD0yTP/yFtG/Mp8gVVfikmKV8sr7IukIh6QBulhQU0lpiTKB4blIhzK3wptBqek9ku0E+EzYdilHOcFfQTCbEL65eEl7P25xh8YrYMdBmKLGA9qch8Mv9636t35l86YLUFGdme0mtJe1djKpse+zmvpj3VWEzjUh/+Geh/wCUXT8orFJwYQ1xl326JDMYjo7qrebhy6NtFOtWXDpttTSO1ZP8ifNJ33poZHt1THtAF37mS4zCIuHSq1IcuSTHNpptt3J4KjTJ2Ve82meS61U9uT/uU6D7hYhWHG2Wb/xQlUXPnqPnqq0pHkuHW5I5HuVa0LuE16i5+VyXG9+1QCmcm+Sa4z96dBsy09r96TVDbs1VFI+QuhebbzS1F3S2KZiLmhImK4Hfq96q+Mj9o89wooWxOaO0cme0e9Nyj5O6j+0bchd0Q1Gmj2o1JtM6+ZDk73CuGL25Mm5Cu5bS6kw8z3ZaqzJjhZDl4UPTd4hTRyPy96cabZk+5FEWwxJyHu2obrtepNFJcPegGS3TUkaWiXk1JnV3Jsyt5JnjN9KFiuFUkYvKO8RvUuFJrzTL5bdOlF8twqzPuMfu4j5odBLJMXMPeucZsibX6kJE92iH2no48SwCsjkBiMIyICLwk3pXlnZ7tRivZPEY63CK+ooKoH/aQHbd7i82+Feu3DcTOzEL8xJupZzF/s/oMWmnlpKgcOnN7ggkH8L6bu5RKMkXilGXEjTYT9u1F2mpYqbtBTNRVuetdBtil+Jw8Lq9xDLghPSPxac9zSwHcJfmZeB432XxPAX/AN7pyEM7WlHcBfSSc7O9rsU7MzZ0lQ/CLrgNroj+oUlkHl6ZeYnr8lRJJfnt/wAyguLkJauOniUTA+22HdoG4UltBWl/dSl+Eb/CXh/MryfD5IWFqpngH1ZKWzjpx4ZWvGY3ZPaa6F4tmbXEpNJHtlzkazuEm5qVT0r1RiDRfmSRLkRacXhfiRzGF3pa4X+plv8AsSVSLT09Dis2B3hrHZxqE/hOF+V3mKhYF2ZkmsBmbhDzI26W+Jaigo46Vy4YBa25zNtqbgmaxbG+1XbDELYKOpo48LoAC1pcPzlpJH+IubfnWeORpoRYzYgk5FGVy0zzSe0mcE1xdTkLdTfT5KEWD4XNUlLJDLh0pdclCwkBl5lC+n6clK9gOOxVfhUoWcO8S6bX5LsGGnVGMjXkCHEoanBbpqinOsome4a6kzIA+sOYKxwTEo6qmupzaeM2t4sD3CP/AEWqcWZPG/sGmjjhAizbn05blFxKuuPMLB01EWT9ZxYzLJnEmK25UM0kkbk+hCPqV0c4dTXNMWbvc/SqqrquHq77R5apVEm7N+9UVZNOVz5tY3hJRJglbOYjimhfEqn26QbXN3ER9LoKmnkkjzYwvJ+nNVklPUyaPK4j8lj8jsXBYy4xIWju5D8Spq8TKMjckc0cEYa8S5tu1lWnHVTZvrb/AIJahEhnkR5oikch02inXoZy0Bu5EHZ2sqLWdwEeq5LU6ERQqI43zN7kZ4wY9GQqyg7GvIT8SrCIfkotZ2daOQgppnn+LJZuKLUkitkxKcuZuo0kxkWbu6sJsDqIbb433NooMtDKJELu35UJI22s4Enmlc3cF31KRTYac1tjOf7tqsYcBkz3i4iXLTmqJtIpmE5Cyy+Qqwo6OQRzdhEvluWgw3svJIIm8e4d12SvKHsvJTzC52mL+rwoIeRFHh9C5U5XRlryI9oqx/2HpsYp+I0D08o7fwnuu/KtTT4THHrl/K4VcYbSsVRFBDC887voMaFjZzvMeN1/YPE6GYrKeSsp23OcQbrfpWt7MfZ7WVmMUs+GURlQzR2zx1TbQ8O7P1L6S7I/ZXimJFFPUBFQQE3ia47V7N2V+yumw0QeKLjn/wASTd+kUPWPlnRB5Mn0fOvYn+znSUcY1WKVLRYaD3t7Y1giXwre4L9k/YiavI8O7LR9pqjpc4KURicviN9F9Eh2FpKyLh4jTxVAdwShcP6VJxSlejwmekwushwaey2GcYBMQ/Isu6vpHSsDXlnzB2j/ALL8hYlX4pJ2rh7B4JVGMp4fBGFkTsNu2VyFZLEPsP7HkY/c0vab7QarL8SeKYoaYPqlfT9K+jqXsPhntgV/aCrn7ZVgf3lYf4IH8MTaKyxPFo+CVJEAeytyijG0R/gqiKj89u3P2J452dklqKfC5gidyJ4oJuKULeXvVD2NwXEaGc6iIPYqgbg4s8JXizjaVufL6l94Y9hNPXQk0sex9u3wrxvtr9ldTSzHWYdI08B9cBPvb/qtnHjg5dn4Z4BF2DqcNpp56eRpZ5GEXE9pizvzWZrMarKWj9jCrkAYpiHgD6vERea9XrY7qgwvkAR22n6fSvPMY7P0mEzVThRzFKR8UDkfYAfCPesqNYSZW4XDFgswVuJxDUbLwgke4bn8RN/yWm7L9qpe1GO4jQYpIxBX0M0UJZDcBsNwCPl09PxLC11U9dLH+HaHS3xLTdm6Gnwf7uxEjbj+2gDXeIfF+61Q3R0KNllhVZUUdCcdM8YjE3COCJrTk27iL3LnbCunrMApydpj9ppIptsxWDltLb39KoceqpMHxTE4AdhqHmkAzHuG7pFLG8Unk7K9n4mdwKGOaJyF+YObkLf1EsoY+bOly9pvPscxSAuzGI0hxPKUU5G4+TGFuf8ASvNyxCjkMopaTfmWcl1pCrb7OayalixlowlcjgtbhDduu2sun2LpMFAp+0OIhTyk9zYdRuMtS/wn3B+b9KvX3Myc+CZ2qpYKjsN2QxCMmKeyalMcriLI3If8yY7N4Hi2C19FjmIRNQUsJsdtWfCOoH0gD6v+nJO4b2yqI/Z6fBMPajgguGEjbjStn1Pc/J/pUWvpZsQxGWrxSvK8vFIbnK6pKuDNzbY/Vzdmoa+sr6imqcUr55jOOhjfgwxjdtvPc7/SOX1KRUYpj3aKEY3kpsEw5gYAgph4I2f4v+YlS+0R0dwUUbD/AObI1x/+i4U0sgE5mchFzJNKyGzQUhUWDsMEWdebhrLJtBn+lMxX1ADIZ7C5RiyztdiBQw5A7ifTcSiUWLVIzGZyva7JpGbtl1j5R08IB1GW7mmsEkjFpXYGuyVa4yVT3vmWb2opYzpzIM3G30qyK4oVfXSSVBPqI55Na/chGSWQNX2u/iTBjrm7p+lmAjBnZyydBfgtuzwgWJ07SNs1zu9woYaWWuv0fTc2m38ybo6z2OpGVgY8n6SVhDx8UmIOHaDvpGDbRWqVMzNJ2UpamGmqipKiSnGUOFJUwPaVj9QsXxLQPh8BUA0kTPBFFlwiDaURN0kPvuVt2SxgOyPZsQk7OUvaOCpk/EilmeGWN2LRwJlf1NZ9m2PT502KYj2GqD/8JjlO8tOL+kZgu0+oV34GlD3o488ZTn7JGRCuPGITknazEqe0K0cv2peGYfcfi967RyHHIJtmI5kLF6tq3f8A+T+J0c4Y3ST0faagowilqvuWo4oTUZkwmJHtYHFtw3a5iomMfZ32tpe0lnZjs/ieEYTRzGUGNY0AxEUbj4s9jdXNarqVF6HLLp382Yy7bqqTt5DUU/ZYZzgkGlqZxiCUgKw3bdkJd619Vi3Z/svN7LRkPbfHAfX2a4MOpy+M+cn0jkyxH2h4xi/abFsDDGMQKtnOfZADWU9O2bNZFE2jMtcmXZcGWLFT2ZfUsfBpYY9BsARt/KnSH9SRyWll6UbiYxcSx7c7bvCuqPByT5kB0/mS7/hSImL6lPwGoejxWCoB2Yorja5rm0b0qnwQlbIQ7izFdDxLjZ+Jn3LrdWaCRe9c1L4bkYpWsXJAAtzFVWMRtwyzZW/iVdiw3U55LLKuDbF8jFVJNdk6m4FMxVQgypayS0ybPcpvZ6b/AH8Hf1LyYPWR6U17DeDmI+pA/PkjDcxc0nG65e4jxWBc5LokkWWW1EA/mFUAre/pR27ulA27RGOagAhFrcmRiXcgtdGPWgDnfo/5UYjdz2paCX7kYbVZQQbrkf8AqQDluZkTF72JAHeHaOqLw+lIERbUAC3miSSVgdH1Zpa5aOit+SQioAIStuyPmh+XUXhQ9/JERI1HYh5fPcyW5L3Ibn7kCHO9PU24iB91zJn4k7TycOoAm3DnahjQx0l71Kp90w6dKjzDbKbel07SFqTN1WdSTKQ2w3Je/pXBkfky4ROOubqTUcEmHV0Rl3dOfiTF1xZuyGbMm0QCHeJ8SVxXc1FEny0Tlzk/wqUwHrm732pXWtln81HuQsV12b/mRZVEoi0RXPdzUW5rctRROT+arYY7ddzfmu8Tdr0r0v7HewPZ3tcVV/tDjceDAEDmEsoEQ557RWI7XYPFgeKT0kRBLwjIeID3CS8TD6njzdRLpknaL1eu5VFJdblmVqTSOmbvmuDnkLL2bMR3jPyzRlM+132qPciEruaNwHnm96XGctM2Ue7u6SRN1epFl0SmqPS24UPtHVsu/MmBK1dEruW5ADzzXPyuFLjETf4Jq75JdXd+VFkD/tG0W/pQ8bcWv6kwO0e9L+KC6JD1F3miGob6VFfzJFcKqwofGb3/AJl0CeQwjDcRPb/FR1MwYQLFqdzfYB3n8m3IsVEvHKi3EpYxdvwbYm/cyhca4idnTFXN7VUzzu1pGblzTTE//tUjJgSNud36kRzcQutQLnu57XXbjyJVYqJnE9+qTF5vaKijNb/BJ5HzRsTRL6mLW4u5Fdv5/qUeErpBv2j0oGkdyy8QofIUSiL9Pchu6mbaKYaR+9cKTd6vNTRdki60cm8K7ddb8SZKTcWXf4ULzOPeq1DZolCPy3fyRe7NveoYzHyZ7UuI4vrmXxIaDdkkpLfE3NNuW4XTLF0u3NdeTfmpoqySEmpa7c+lK5yUYi25ZdKQE+Rv1IoN2iUHPLO796XEYe/co5Ft+LvRATWFm7Z+pGpSyMkcTbnmlxgIeSiXNn1bVwyDLm6l4y1maJnEDIedyLjMV2qhkVvn/BcKRturkp7ZffaJvEbzSufa+ag8RstruKcGS4et7upLtF/kEh5G3apPI1+T5KPd1a3ElcXk6vtmb6geKbXP8qTzbeSZf4s+aRE1meT+9GqJ78h7jaE657Q+uXiU3Hez8+Bw0Bzy08vtkA1DDBJe4M/cXk6qxJ7e9TBY8iuBLzTQ6Mx2klxHt700W1Ii10Z1trEjvTDeR4y55rhyPcmdURC/eyNUT3ZjnEcbdUuId2T9KbH57kjz7m5c09ULuMcaZxHn1JNNrm77U05e7mld3P3JcD2f7HWm7+pDxnz5umvzOifMhT1QKcg+M+5s3FIpPUaaLNL3u6VRDuSD4jj32onkMR/9U14vqSt3XI1QdyY6UjiWhIuMfcXUmPDuSHpFPVB3JD/EPneh4x26vb5JrxaJep0tUHcmOlM/e7/wRBUPyTXufck3vZGsQ7s0ZobeeqK7pzyQpP1L50+rCfq0QiKXvS2oAQ7UtbdUrXtSfPkgAulLu6kmH3JXIARcl1CI96JAHBH4nSbkkXJdQAtObIiLydD3pCVvNu9ADgjdqzrJdssSPjjRM9oA1zl5ktaEm/Tdd4V5v2nm42MTlpzWUuCZFHiMz3Fr3Wqpm3OptbUHJcDvtI7rclWv1KIoQT/JGBWmLM12rbU03cu65rUDU1ldRUtMdE0EWZs0rVMRORRHlyWVfvVvTE8OCVrWCXGMB3NuEtS2qtaFyEtOlRGimhsctLlLhkjjDPxChaG4cn6k6FLGLDnuUtksm4biBjLkHi5r1r7Ka4Y8enw93tDEqd6e3wu7jt/qXktNHHGA+rPzWt7KYgVDi+G1bPuhnA2/cSqDIfk3MwvHMTO1pBcLj6UHEtVr2nhaHtFiIaCJSXt8j3D/AJlUF1rZR5G5jryXCWW5K5vcmHkt55IuIxPytWjiJZB/iepDxG557XTV27LNEOfmo1L2Y6RdOuaHiPeWT3EmkmzzSoqw3ke3JA8npQltuSLIi5t9KAsRE6H+KJuXeuFyVUTZ1s+eaIfehSbbojUdjn7/AOlK7RN+LJEqoLDu3Dkke4Sy6kAju0dFd59SKCxox4ZZug8KkELFzyTRiw9WSlomxsciuXG96TyNmmDkYS5ql7TGTHRk3IOI1xasKaEk3c2fJOJysfKbcWtxJcR+Wf6VHu8mXRK3uW6SOdtjt2uScEf6k0JI7n71aRkwrbiJCYsRaujJNTCqRI5HVHCBR6HEW0wka4X+oVQ4r2FwnGrpKQ/uuqy0jLdCf/Nlctll3JZ/EspYYTOnH1M8fHlHmGPdjcX7N2vW0jjAfRPG4mBt9TK47JfadifZvhU84NimHN/4Sp7h+AubLeU9ZPSiUYPfAXXEbXAX5XVJinY/B8a3xg+EVWepRtfEX5e5ccsU4eT0Flw5lR6X2VxTsx9oFNw8IqBp8U6joat7Ji90Wej/AOK2VB2XosNYZcRjlpagGtCmsuJ/qLuXybi3ZPFOzsnHcDKAX2VcG4f1dy2/Zv7esehoPurHJpMXoCtDimf+8RN8J9/yJKLRlLBXuie6Yx2kpIaYoKM76rput2fT/wCqr/bqvEoQaRwGz+7FrVSYVDTY8BS4XWRVkQ9cd1tRH9cXP9/JW1NTzUsvEgIJw9B9TfStjl5RK4xyWOZsJMNrDlanSmnjK5we0lFp+LNfIwOIZ27m/ku1E3s+jm93cBd6VBsSqbEhjPOMzgly6he1UuIx4WVWdZTyS4Rimdz1mHbSP6w5GhOsOSTk3/aoM8wSVBMeQl0/NLtxJ7jTLV8UrCE5a2nDFqf/APTsMC0/zwvr+8c1Gp6jD8ajI6OoCce+19w/UL6soUPEp5RkiN4jHkQvkTJ+okp8SmE62mYKruxCk/CmH6ibq/Mp5XgHT8g12BxyQjnPwvIslU1VDRUses/HIf7vK1WlTR4iUJHHUvilL0nJSxsFTF9UXj/Ko/Z7s79/VfAo3HFK8LjeIn4Rg3iuB9fyqbRHbkY3FaU64LKOjkuYrrh8KpJpqfDzEJ4/xxa0969PrezdZiDy0nsRxSwva4FsHq/msl2k7G1NPUWOEJkzfsxt6VNM0jJeJGEr656qXKIDtHRrnuT9NG0dxzmReQ5o5heEyDQS+FA0Zk2b7Q9RLHZnSkh0qx78gBhH5J32xxcsmuUUJLjsAL/i8KtKejeYheV25eFLmQ6SIsM1RXSi7AweRKfTYed2edqmU8IQho23+pOw10UZCFl3xZ8lql/kZN/4iLDYpodQeX9yMOzdEUe+BSPvKmju3xkQ8rntzSo+0BzSi1gWbulP2k1OhQYPFTnsZwH/AIanexxxiIWMIsVyt6GjlxQfwAa5m1HMRJMR0NXNU8CKA5Z2fpFriWiSFbIgRtGOn9SlU1GdVIMUAFPK/IY2uW/7H/YriGLGMmImcELv+zDcf/ovfexf2S0GClZBQWkzDmRBuJE5Qh5Ljhnl8HgvZL7FcXxwhkrM6OB91ue4l712P+x3C8DMOBSMUvVxDFenYZ2VChtOSOMBy0EmVsNZh9HFLxGAiFumLxLgydS37YHq4ukhD3TKag7NxQxFmdtu20GVz94QUICxiIiPK1tyyuIdpJZpuHTNwoh8I96z1fjUl5EZv+Z1koOfk6XOMPibDGO0kczD7NKQj47WttWSrMWuMzd35rPT9omGUc9o9JXKpxLGOGVgPsfc2q6oYtTjyZfs0B4wEJ5s7B5iPiFVeI4oxDnEzjEfq81manGoxcWeRhEvFcodb2gpqU+GE7VA+Mx6R+IV1rGcTzFpWYs4kTPK5F6VAlxgC0lzIXWSxHHJPaTiv3s+hD3rP1/aAxuZpHL9600OV5Au2uB02JGc8bNBVC3UPSf1LB43DBJ7Hw2ennia2QMtrF6h9y0Z9oI5ALinbl71nMWqIqqI8s+I/Ii8SiaQ8c52efdouyMknHnoY344fiyUw+IPWHu9TLK1WJS1h07G7AMTWNbtt1XocOLS4fUwHHuKE74yLu9Q/IkwWJdjsJxH20MMmraiWS8KOQ7Qjf6vK5cUj1oSKjtf2fr8a7XShQU8tZPPDFUPwg26gNz3eWfepkOG9n+z9JBB2kq5cSqI3vfD8MkbYXhA5dzN+XNVPaP7QsW7ROdOxxYTRPs9mo2sC34u91V03sVLTj7O0lRWvzkMrQb8venXBbZtantJX9psNDD6Ojo+zuCC+yjpGcM38zN9TdY+WjgwsiknMqi53FrW2kpkPFqhDiyPLbyEelvyqsxma22B3ch/ypJGV8hVPaQ+HwqONqMMsro33F9RJ2GT8IHzVE0d35fepdNI+fN9qukimTaqo4L5ZosLqJCuzdyEveq6oGSQruG4+LarKjj4NKMj9Xdagh+BnF9oC19xkjwqlAoxkyYi6U3JlWGT59CmQWQxiDZCPzQQ/A1iP4Z5A1pXXc001Q+Wv6iTNXVNJMTM3J7eaFhchz6kCodLKYhbO1SIYeGOfVqosIuJfEKswjkqNAbb0qkUxcHeP8lqeztOcMoWZ3vtZVVJT8QwZ25cyW67MUctHLT4i3TSzxzMOV1+T3W/0q341CK/kW9RG9OAQa3RNa93qUciubJ8iEvCvXftFjwP7TuzH+3nZijjw6viNgxzCInYjhNx2zELcmLL+peRBl3r3Olkp4vB4HVxlDLt+yrqMBjunOinqcNnmCyQ6GZ4rx8iFuaru1hdpMLp4AqMcxDHcDpJBvoaucyJh8W27JaW23/uTUv4jk777+d3iVTwQkTDPNfLwPlT0kdJT1GHR2YTUtfTkLWiQ+IS94+JZCvH2rt7h0btthjv/wAxK5wTHm+z856KtiKs7H4gf40Q7joZPDJF5f8ANtqroo6Co+0uvlwvEWxbDYYfwasY7LxcW8Pc+5crl4gzp185F4NK4tdr4kYVk5UpwOcns/GuYfCRWjuQdRDtbahEnKGDM7hycmH05kS7JeUjhiuGwh5J+nJownN/Rb/FMogkbgnrreKtma82D8SJ8u9cuSue5UZh6Z/D6ULbm+S4UlxZZLok3JACPb3qFiG6EvkpnU3p+pRqweJAazl8S4OpHmeMZxykN3encAqLawM3Sxofxj0UDDZGjqQdurPqXi+JHtfKB6tRfjRD6U6QvaomCycSEXz7ulWFpL2sbtHh5FUyLbr8SJtrbkZx2rgjddnkRLcgWmZZLo5Jd/LanBG3dkygBfwXQ6uSQ9aTX5oKCut5NciAtq7br8LsitYdVYHXtsXUny8KP05ugnyLq5KbgslJT4jAdaDnTi+8RULv9S71eSiePuRcC4ZO3NTJOJSU8lfOdIFlOT7BL0poeebIF23vztTjHSCRUsncbmEJJOTZJWvnzQ2qiAi6EiL8qEiuS/egBXXFz/MiArS9SG5LXc2SLHQ51f8AND8kmLdlk9yRlp6UmWh2sL/eCdhtuYSQ0/RPn3AlMN0MRs/qF00GdsmSkrUTZrnp0+aS5b80AE9u5cYe7P5JW9QpW3clJpRx+ST8l0ht6m70Nr9yLHqK5+eSLp5obX94/UhLb8SLHqERbfhQsVzfCl1DytQEL8tVNj0kWNJi09LrGb2l4UxU1h1h3SPcSj2vbou2783yXKsWGE94r3FrHIV3Uy43TzXLfp/iukNr5M1y3c/0V2zunN9y4RPH0of4kSAhfPJlPkeg7duF0mma4uY/UmxzHXxZLmtqvgWg88jCPek0zWlmmWE8ssnScXVWHbHmmbJJ5LRHViTNr5Z5JcN+buocx9okXP3bknkubJNdQ6Mlbqp3K7QYyPlkzouI9uWaYt287UXDfPUkbi7Ug+IxP8PzUmjJheWR2fYHSodto5PuUxo+HRG7s+9xFiVbieIjcRF1W5Oj05N0rnhzRuQ8Z0BciThQmPdcmrmEupvcnSqHF870nJ/Raxr7Btce50Nve7unBqm72XQkApd+0M/D3Mp3Y+2voFh8k5MLcW7Xdu3KUUdBdm1S5j6bLVICowqzOWKY/C1p9KyeZ/SN10y+2VXDt11JIY7mHVWRVGFE2kcwF81Hk9mu/CeS34kLO39DfTpfZG4L88/5ohp/fuT3DiHoluH5IhGEW3m5D8KrvSJ7CZH4L7UXBe7XvUq6Au5xQ/hkW3+pZ96ZfYgRxp93p0XfZ2t5qYMcHs5PxHGVuUeXNO0lC1UOZzxwC3MidS87Ra6aMmVzU+7PwpNT7e9lezYTTjEbtXxyH3DlbcopUckY55xkPwuoXUtm76NLyV3st3mi9nbk7OpYR8Ryyt/ii4biFz5Wj70PqGH4uMglShcTMH8132Vh7nK5S2FiLNjYUQ5cuI38Ud+Yfi4yENKBcs0Xso59/JWEcMVuZSWjnbt6kMkIR3WSgQvy13JLqJh+JAhDSx7uaXsocs3H96kOTXFrtQvIGXNPvTD8fGRypWHXMkQU9t2r/wAU/wAQLsnf+aXEC3/tR3ph+NiGPZ/jdCMb5ZZqS8jD5ruluedqrvTF+NjIpU5/pQBTyCWTbf3Kbc3ntSGRhcv8ySzSj4JfS4yIdLITalu+SEaeXO1nVjFHxjJo2fRrrU3xG3O3+VX+RMX4mMr/AGeTIs3dL2WTlqp9wrtzDb6vUn+TMn8OBX+xyW6Lo0ctueT+lTyz28rnTjbiyfpR+TMa6OBV+wy+VyXsMvoVl/VqnWJuaj8plfhQKscPl8n9yX3fPcWxW4yNyvuRBbIFudpdTLN9Wyvw8ZUfddRdlw7knwuoG3Ztf3q8AX3PmiYW5OX8lH5sy/wMZQlhdRzsb+IpFhM/utV+xRERNfu+JkrgK3e/NH5sw/t8DP8A3bOJFoufdspZZMtDxAEifMy08S4eQ+fUj82ZX4GMoWwuUiy6fiSLCZc8tCV9paT3v9SQk1uuY+Y/80fmzGuggUg4LJlc8n8k7DgJyW3zvy8lbsUd370UMgCZbHt7viSfWT/iUugxnlt1qK/3prw5In6viWJqdua1JyZCRXJeLcgaHEhFD/lRWe5BQtbkvmll8KTeLXqQAVzdyXuSL9S5ogAkOnNdIfehbMR80AGPU64eREL9KVy6fVzZBBwi4bE+bWsy8oxGq9oqTPuJenYtN7LhVVJ4gjLJeRTZyHo/N7WWMhfyGqyRpCDJ+TfzUMxtImUqqEI6mUAztB7VFItwu6EMTRmVrM1xEraLC24Is7sJ59RKLhg3Ta925XYk0hjbkWb6EpbIGKwTp8Gjjc2POfPaHwqp13fErTFSk9lgbJrXMiu/pVUfuURNbJQQ2xC7bidkwfVkpUJCVOOnJQ5tspOz9Sskcim4Z6vt79FeYVVMIg7PdqKznVybcrTB5GFiz8xS+IHt2O1QVwYdXx/+LpIif5sNhf5VUFIZD6VIpieo7J4NI3gaSL+q7/Uo0o2j6l6EFwcDfNHLmHnmh412nVamZCe4bU0ROPLahsRYBJ7mtRDUMPeq4ptuSQSHtzUmiyMnnN71wpvCzv71GCQ/JERPbr0oL7gZScRyZnTjF55KGUjR99v1IiqGz5taq1HuSxkYkTdyhDUML8l32pu5Ohdwnju5pWt57VECqe3qZOxzOXJRRopIlMNzJELd6a9oezLPchKS7mgvih25ku7qbmo/GAeb/pTZVDE3PairE2ok4iYdExJM2WWSilN5oDmu5bUUZPJ+jplc+X+VR3LW1I8pHQ8Nhb0/Eg5r2EBbsvCiYmIk0Y3PpuRgVo8rVdCbHXFxHuXC2ps5hEeXNAdQ2fK1XZlRIEu50V3l1KL7Ru5JHI/NlaZm0TBku70nk73d1BEteSLidKokkcRrkV2tuSYErU5381cSA7vJL5s6bRXKh0O09VJTlsPaXOMmuF/yqFiXZvAseEnOF8LrH/v6bcBv8Qd35VKuZL6WWGTDDIdeLqJ4vb9FdjnYWehr6etwrHKbjtGG+IzA7rfp+Feg9k+3UtLTcDtI0eIytyrqQLD+G8eTrGmLeVqDpWePBp5dk5c2/wAVR61HiRyQFPT1DVFKer8Ppu+Ie5UeJYg8Z6lxc+SxtFXVFCRy0k7wStuZSKftdh+KVUv3rJHhNS+4JwB/Z3LyIeYfPkiSUOTGNy4LR66W7PNhTDzPIV/ib0qV92zjZIbXU78pQ3AX0k3NXP3DwYAqLLInb9oTW5l8KkNCrpiky3O4/Up8cfEYXPdnyTgVEUcNmX6mUWoxRhEgYWToG9Sa48EM77GzVdXV3tUotUt7SUT3Rz52TB9JtqKhT1hlcTdShHWH3ZW/JFL7JtvwX1T2+x+ljOGchxylFnEJalmCrjb03tof5lRVmPUldTZYZWNT5t+NBOFtQJf81S4rWSSXM7OIDyIVnawgk/8AuA4lviF9y5pSrwbqN+QK4qcaguAJGWfWe0VCCM5jLPO3/FWtHUAUQxyjHUCXhnbc30unaOho5psnqTiLvila3+BLnas6bogUdPaWkbmXUr0Kc44gfguN3p8SvMPwuKnAnibY3MlaSRxjHawOYy8iJaqPBk58mIqap4RLiM9vwqLTRyYhLwo5I6fP+8le1aqswkCCVo8rn/kqekwGeurPZqaIqiXp2sspJmkWmRQoY8NqRc6MpZ/+JVZ25fCLaK7w3DZsYromo6F+P3RxdLL1PsJ9gNXigBLjEkg0zbmponX0F2Q+yOnw0AjpqMIoh9yKS8mqhKfg8E7IfYniGIWy1ptAH/DB9xfmXuvZT7JaTCYRaKmb3yer6l6jhvY+koWHiu12XSrObFKPCYy4Ytc3qWcs7ftidWPpUvdMq8C7GtTgMh7Y29LK/OspKGLKDaXfIXmqKTtVxoijPMQz6ha1UtTjVxEDu2jrncZT8nYpwgvaW2K45IQEwHd8RLK1mLSiYvfcTKFiuJFfmb2j0rM4n2igpQLOS487l048Jy5M37ZqZsSCoueN2inFrnHwmsfi2NXSFm+30rM13a44zvjktNnuZZ/Fe0UlRUFLewBLu5LrjipnBPPt4LyvxxhcvCqqqxy6Io73Im3AstWY40ffcXxOqWqxoy357c/EulI4XkLupxoyMsz/AFeFQJcWaSMgvci6vhVFVVRzXyB0HuZVUWNcGpB9DEXQ2kQk5GkmxQ7L5HcjHa1qqyqgqnlvkYS7rVHrZHqiMWdxHO5lnvvBqOoJsrh7yWUpamsMZNrKguLZE1g9NxKFiYmJDLHIdot05qRHURVgkb9P+VUON4oAkUUbXD07lzs6oIYq7BjNwmtPK5llpKyWOoJ2e08tCFtyOomeQyPPp8KizSHJNruJ2tWNHUmxiWFiIT1/N4U7SDxD16UrX5eadjkeFslRWxP9s9ji27iytG1UJidVKb5/FuT9ZM9+r9yPDSDdm25A0NBS20xSOn8Njbc7v8hRYlM3BGNmYbXR0ddEICFjfmQIlNJHxLA6lXV0jwjwmJ7ne5TDmjpQMtLu73qmmmkmmv73fwoFHySKQnjIm8XpVo2UY3P1CyqgmkHrj/NknqiuujybytQU0RQHiSmeW1TqcX4oszXXOm6WnezRrvErjCsLeaXiPtt5IM2Q5qdxlyBvzK+wujcaawfEpUOD3VBOzXWtk5LQ4PgZyWsTbnR4KjFsidnMBkqJRd2YRMrWW1rJAhhCjg/YQ8yHxEmBhHDw4cD7srXIen8qj68/EvT6bBb7kzz+r6nWPbgSsA7SVP2f9ohx+ii9opzB6fEqHw1VO/Vt8xWg7d9l6LB5qLE8Gn9q7PYrH7RSS55lF6oz94rKl1K87DY9BhJz9lsTsPs9jR2wyn/4Gp8JCXc3/cuyS7b3icMJrLDtyKMtyEhVnj2B1PZvFarD6sLaiA7H10L4hLyVZa2Wb5Lqi79xwtOD1Y1LTx1ERxSRscRtacZeJZf7PaEKeoxeSLMYmkaILvDqS1FRM1PTTyv4IyJ1Q9gR/wDoJTv/AOInclzzV5EdUG+0zR9RKZjFGFDWlAEoTjEAjfH09I3KHFG8jiwM15Pay0vZvsHjHbA56mCOOjw0D/ExCqeyEPzd7+4VpKSi7ZMISmqRmm6eaKMXGj4zgY8SQiYsvC2i2+NYD2b7EzFFLWx45WCwlfH+x/T3/mVjR/2osZwOmCCWLD6/DQjKEKOelDhB8Q5DmuXLnpXA6sfS/U2eav3pNluSfFKbFJ5ZabIbtxiLWixP6fcnB6dF145qa2ODJBwlqN/J0auuzHYvG+2FUMOF0Rzl3yFtAfqJe09nP7KbTU4z47jrD5xYeFxN+Z1z5eqx4fkzpw9Flz/BHz2O1telCUjctNWX2FhX9nnsFQiLPQVFfL66mct35WtWro/sT7CR09k/ZulO7kQnut+peRl9YxQXiz18XouV/Z+aGOjbVyBl32qppIXvF2Z+a/SvtP8A2b/soxQ7KvAjpyNs2lgnL/kS8m7Tf2Ney5HKfZ3GK6LLdw52EwH83NcWLrceZ/o7J+n5MMT5s7NyPZc+eq0F3xLR4/8AYv2g7Dx5nA1fSg/7ek3fqHmsyX8/Svp+nmpQ4Pl+pxyhPlCPc2aHp5dKRdSWvk5LpOM74ea5duzXbe9cAUAHr53JDtfmuf0+FGBeaAHRzJkXydN9X1MjEW71ZQQZCiLLb80CSBMO7qRXaa5oQ3NkiHd+ZAqO7c0h9yK4UQD4tFY0Jx/Sh9yMerXMVy223J1Axu3XP3JD1EiKPRLTMtEDoFyfPJkS7b35oh5qDWKAtt+pIs0TDt7+aXU+RKWaneqHLLcL3JMN0Jv4s0YR3CWRW7F1hthzz79wqHZoqGwFitbNrmS4OttyQ5flRXCsXudK7YPBfy3JzgmOhAu8R+efyTvtV3csm5nTCOMZGnkLm1xeld4LD3OnOM/NDxO935LFuZ1KGIEobtWbu1XPZTIh2OnWkcrsnddufvd1O0zZY8bGfZTt6F32Gfazxv7k+NRJHpnt9SP26QR5vao3yG6xYvsiDh8g5tZuTY0MhcgfXap74lIQkDu1vxMibFHyLOKIrvUz7UrzfoevTogHQmPMHQvRnysU6oxISAW4QBbtco7tyYascSzZ7SdG2QNem/ZH9lfqdnRw0b1EgRgG53tZSGxQ4yzdgLLwkyX3pcd+gvncxZKZvPq9fJUV0u3uJ/avsLiPY2pggxGJgKojaULXu2uqP2f4FPrMWlrjE6icpSFrWInu2ph6xrctO9RheaONd7yXlh00p3j8EXhpcG3uUn2iO3N0gICLJnYSP1LZuZko4P2MW9TZJPHdybd8SlVJBDLk7MP0oBmjSuZahh/ZGKF//wBlIYWzyLcpIVUYvkpsONcOMQcITHqfiRiSzbyfSKSwfbKsadkJQ/lVmeKARmb08JD6ckdHi1PSmUklHDLnyE7rQSc8iXgpLA3VlQUN2um5SKiFxigDPkFyvg7RUZAMR4PSGT7ebi6dmxrDyoKikfC6f2g7RCpve+LIvCphmyfaCXT9O3wzKezuI55pcNy71bhNSR6ywcccukXtUuurMC/FKioqmPePDGpdi0y3XZLTvZLpIy/HwUZ16d+nwrvs72X5bel/hVjLVUhGLx0loNzHNPhiFIEQxnTOYNtYRPuuuVd/JH6JXT4JMpvZ3/MhGnPa2bjcthg2Idlva4jxSgqTp93EGA7T5bbS+pIpsChIWgo+PA3M53e9s1n+Xk/xNfwcH7MeMLiWTv0p2IbqeUPE28Vo2rsM9mKF6KHi33XbulEH3MJsAUzXE1rmRltJax6mX+Jhk6LH9TMmG0hdvP0pwpnLqYAu52sr+vho5Jr4IGiHLQBe60lOweHBCpZzxQLTF7QLncyqXVUr1M4dFGctNzIPIdv/AKJcZ7ea1eK0uF09PQSU0cXCna97TuNmuytMe51FhkwulEwlonqJc9Cv2prqLV6g+hjGdblAVQdmS6FRJdpktHBimHxzZS4VFws+oX3KFUxxTVcskUTDA5aDl0qY57fKCXRwSuMipeaUtGZF7UYkPi87lpsAw/Dq452rGcqgrQhj8LrR4r2bpsLClpMUgjoJagBlj2Na4/UufJ1ShOqOvF6fvDfY84eol3M2V3UkFROWmm5aMKHBI8wkeUpRe20j/wDamjjwsSJvYyuz6uMrWe/EBPporzMoeJIPPNJppOWe1XsMeH1RjGFOYE/ivuUyLCcLkiE5zcJT3Pr0olnUOXEmPSxn4ZlONJkWe1LjSZ6NcS2Q4Tg3AJ4Hfj5/3j3CtBgOCvS0tp5Tlna4iFo2uX0rCXXQgtqOjH6a5z1s8teaTa19yVx83zXr9b2PosWov9zooouGBZykxdWe673Lz6kpcKGaVqs5JQz6YOlPB1sc6dRNOp9Jl07Vy4ZnxkkIizz5J+2psE2ilt+hbPAsJoq6rIIDj4AMRfGr3BZMTp5QY44Yiz14rbbPCXzSy9Zp4Rnh9NjN8yPLHkMm5OJd+iH2gxYm6V6H2roaSE4qj8IpZmcZAgfqJZOkpaYqks2fhAN1snUS6MXULJDejnz+nvFk03KoZDLVnfRrl15pNvNWhUNLGA2Tn8QkHJP02F01QfDae4ls82OKuRyw6PJKesSm9oP33IvaDJ7tSWjPARj1vbd4epdhwkIyF9Nq5H1+CuOTs/tXUN1PgoeJxIwaBpeLl+Jd0/lRez1BDmMb7fEtXDhscYk7uxESdaljhbRrhzXE/U4rhI9LH6Jka5ZjSjnEeTiuERx/lWuejArm4bWugmwmDa/Dt/eqj6lB+URk9EyR8MyjzGOj5o/bHvHe92au6nC4ybRrU3DhIDMLmLWrqXW4mjzpen5YMqhmky5fqT0UzZ5mdo/ErYqWMS/ZsgOhAmJmZrs1H5UX9Gn4jX2Qhmu38SO70rvtTCJHttJSvu8M88m563IAoQFid493hT72OX0T2ZDT1TbdWtR/eEdovoXnoj9hbmzNqgHDw72tuRvi+wcJgfeAbcm7+ld9sfdb5+ScCjCMcsupOjDawswfEyTyY/4opY39kUqz/DyQnXH/APGUz2eMtPJCVKxHyuEkllh+iXib+yEVcZOWto/JCVUZAWrkpp0obswb6Vz2ULRezvWqy4/0Zdmf+RD9skzJmb5aIo6iUeedrelSwp92djdXUnOC+ZeIe9Hdh9Irsv7Z5XxO5K7dmmbtv1JOWnwrSkcykPcTPlmk82vxJppNvxJXMQ8kDsfu3dyLiPcPpUbiNyS4m7N2QRsSeIJFo21K7pyUbidRZrhSOLjmig2JXfr0rvf1KKM3ki41zJalWiVduRNuJRRm2806Enk6VFWh540uq7NcYtvw96MS7tC/egCh7Z1D0+AygLt+KbAvPsKp4KqaLj1Y04363A5LV/aNVMMdPE3m5OsPTE4ne3hZYSJXkuaXDcDKpnasxdyB2uYo4C3F9XcsxMTcQmDOzPROyl1KOJIiUPRSWhzUmlkMZg3PpyUBu5SqQbj596JICZX1RyGEbtsAG/7lDYuMeQJYpmNfOHpe1NU9QdPKMkbsJN7rkkuALQNwWMDjlzRPg88keYOJW+p9yaasMmuI3I3SDGKiH9lI8XxCpQAvh88bXuBW95ZdKmUcLUs9nVc1zETWqAdZPMZPJIZke7c6lUA/jZ+TeaoD1HBagy7NwR37Qmfb6SdPiVzfEo/Z7L/Z0hfvkEmR3ML813Y5ew4JL3ASk43bVG8XPuUoyUWUt23LVVexDFdcnQm7slFuttdJpv0p0VZKOYrckBE5eajkXUzI7nLkSKAR526u5IBK7RGO4ubKQ1OAhm+76U7onWyH39SICcU4YsI8upNHI1uTKyWOjJanYpmEubquucuSfimfl5e5Q+S17S3CZrSybcmDm383Uf2jRNHI92WlvqUKJo8g/dtz/wAy6RWtplu/pTI1Dx83R+0cTnlcqogIpHy13JEXTptTd1zlk9qV3vRQBXNzQlJtLmRIHkbuQcRFEnTK19E0cnVzTnE1zdNmXkmI4JdTOht8+pK5x5ojJ0qA6BWinerW5Rx5ap0M+XUtCJBWuTd31Loi/wBKVvS/USIsyH0qrMWEOX5Uemerpod1rZp188xFlSdGYtUt3kiu/km3979S0NEOD5ZIx6U1c2aMSfa7ckEtBP8AJM8P3J4y700Um7MkFJBwyMJCqXtDQtwjbh3i7eFW4+5HwWroeFn+IPIvUsMiTiOHE7MN2W+0THewswth9YctER3nR1O+E/qB+/4hXr2CfbJhXbSpNquRsBxGdxF4JN1OZfAb9H0kvHO0eDhHOVgOJ94rNywnC+9ebGf8T1XjU4n1fiGC09KJGZyXGLG1tpBk/pLvVQFG4hlwuEHeRbiXiXY/7Usd7Hvw6eoasoCa06Ora8Cb4c9Qf4hXrOE/aVgnbShCkhqPuTER5U1TbYZeQH/3LaMzhy4WhrFBalI8pbx8A2qnmrLg5NtUnFPaKMpAq8wMHtcSWdrapxlKzI4iVSZlCNkWrqjkmLOQxu9+1VoQ1JSm7R8W9/NSjyqCydtvpFT4B9nbTqWCVmt6kOnwWojcHqCeK/KzbsWqHs3TwwjHUT358hJur6VFDGHGnEOGxkHK5trJ2g42JVX4QSVFU/IY1pqkTs2Q6PEq/A5Cjp349Lnvpal7hL6S7ld4RWBjlcMEEFRFO+ZNTE14t9JLadlPsVxTtBJHJWtwon3cIOovqJfQfYL7EaPDQGOOkEf/AJ6lm5KBvHG8nCR4d2Z+yXEccMHqIyig+XNe+/Z19i9NgoBwKJr++Ug6l67g/YvD8Hp+JVsI2+HJO1faahoT4cHT8C5pZnP4noY+njj5mBh3ZOmw+MXlsIvTkp51ARjZT2R/CXesrU9qpJmJ3a0O5Udf2s4bE0kt3itFY6ykdLyRXg1tfXPIZHxGAB53PuuWaxLFAJ8o/wAUvUXhWbk7URTXSSy2EG3hl4lTYj2yp6cyPiMOW5rvEK2hhZzzzIua/HApZijM9rtra6zlV2wYXOw3uDb9YrI9qu1FOJEcc7b2Xn9Z2mmvHOXau6GNI8yed3weg452yqCPSRwEvFmsrV44clxOb7ves1VYw81xySOT9SqjxKSoImZ7f3rY5XNs0NTjHkq2sxSQqcnfMhZ+oVQ4lj1Hg8HHraiwB8PiIvIVg8b+1yomY4sLp2p4i/vZdxl+Xkk5JFRxOfg38lZIVxuLiP8AFQvvDjTcPPbn0l3EvLcG7UYgWNQSS1csvFOw+Ie0s1tRKSOpKS9ytdZPKbdnTyaOuqDhoRYAut5KjCS0ylfaLeH4lZYtiDUeHTzm7XO2grL11c1OwxO7kY2lJ83UTkPGjRzYsFPTX9RuPhWSrsY4xlqw/CLqoxLtFKLhHE7c9blDGQ5N77idYN7Gyx1yWTYo8NwXlb6c1Bqao6oyfwoQFiHPK74kFvDfR7VNmg2cjRjrtTQftOe31JmaZhmNn3J5pgtyyu8lRdBHuIvEgDKQ9H5JueS19H5sipiaznuQVqMVg65s/JOYbkJG5mwjboJJutkYndvF3pinp5JhJ26R5kXSyr6KRYV8gWjm1xF4k3R0/GPLiDFb4j2oOIEJDws5zZtSJtqUpSTTHNUPcReLwqSR2UYilsa6qLO1iF7RUykG4yaQngAGLIYGbqS+8mKOnAYoroRtYha3d5l5qMdRJVG97sP0tagB5o6aoYX4rRF4+I9xJmEeoNhCJ6e9cOleEhFwuRx05yS94XckJFWX2GYS8g5s7W/Na/BsD73z+n1LDUwz0p8I9wvyLxOvYvs57I9sMeEJBoA9lDaMtWFm3/mqcVROPz4CoezoRsLzMEQM11xbc0UlZGJ8OnjsDK15PUtTjH2Z4/GXEfh1X/lxuX/NZKqwupw2Syop5IC+NrV3dLgx/Nu2cfW9Tk+GOFIZL/BDr9SPb1eJCvYifPNnHzTFTSx1VOdPK1wG1r+73qR0oNqKtUODcS4oMQn7VYT7BWb8bwsLAnJ91TD4VU9L/wClRasqmnmgr6H/AO9pHuYfWHiD8yuawqfGKMMVw/LhSj+NH4gPxbVhF6PRnRJdxbmX7X1T0fZvEZG2k8Yh/F8kuyVP7L2Yw5unOO/+OqqftLqLcCp6ds76icRYfktRhtHJ7NRUUQOc9kcQAPVdl0qU/wDlbNK1xL/Zadn4Y5sWgednKCP8WQRfqZk521+2ysxSAqSmAaLDaNmipaOArQib/r71B+0fs/j/ANnOAUVTilBJQBirnFDxDtNsuq4fCvDK/FJZCKNn2Lh6jMnPg9HpsLjDkvcZ7dT1RkAZlr1Zqi9uxPHpgp4uLKRf3cTKPhOE1OOV4UlNGcspv4fD7y9y+jOwn2ZtCFPR0cUex/xqoR68/iXMlfk6ZNY/j5Mr2D7G1mH0ZRSNxayoe4/cPhFfQnYP+z7LXFBWYvLw6fQrMrc1rfs+7E4VgJFPIHtk4vpLI23P0j7l6bTVkFQRPU1DRCzXMI+a58/VzitMZv0vRQm+7mD7PYDR9m6AKCjdwgDkIxsLfqtWqwwfZ2I2PhE/uWcDtFTDCFO0jiL/AN6RXCo2MY1V0MZWVFgZftBfZ81408U83yZ78c2PD8Uegz4hTFDvjhnJtttjCsjjfajCqGnkeQ2pxB/2Yybv0rzXHu3k8g5PIGx/2sbrz3He2UfFPV5c925Xi6FR+Rhl69v4ns8vayiqnvpJ4Z8m0iLZL+nk6qq/tIclPfFUcAs91239y+e6ntRLDveRwi7rX5KtqftKkGE4oqt5Q7o5H3D+Zd6wwgeZk6qUj2zGe2x0cWUVQ0pd4i4/5V5/2kwXB+1l0oPHRYi/Iwa0Tf4hXm0fbaW8gnYyMfU/hUiPtZERDnmPib1CS6ceR437DglKM/miJjGC1OB1hU9XG4F4CHpNvUKhjt0fvWypsSp+11KeHVh3VAtfSy+IX9KyFTTyUdQcUrbge1172DOsy/2eP1HT9v3R8AaldrciDboutmQ8khHbp0/Euo4An3JAN1v0pO/SyQIEx221ss0tSXEY+T7kDBcXuHVFa6Qj5o2G5WAIZj3o25Lltr80QbUCoL06Wo02PUSLu5qWzWEQrXLuSQiV3hdE+1I1SR0t3euD1epJi+S4PJA6OpXbvpSufua5Jy1zyRYUd6n+JduXLe91wRbdkyLHQ7S5+0gzbs9qMB/3Yny3Odv0pgC4drtncKsaqlqKeEJDjcYpn4rF5j6hUWBVsMntJPxfwia3hZdJeq5Ot3IC3Fm3mutkOqY0cfbbzSYl0i7vCuW3KaLTExXJERW5j4kNv8kcfSKWpacgCkfbzFC8h+9O3XP8kJe7JS0i95AERi2jJXSe/knby807FVSwlm1heK4mUNJD3f8AkQmKQbswfVC0khFycR+SuQxbbvooD89HFTqTtNBSl/8AuilPTxZqgM0Uh3ci/gguPbo/5ltY+3TRtk2FUlvyTpdvgt1wqkLw7oxQVSMKIyF3Z/lXeHKNrsBfwW5Dt5H3YJQ/oR03bJqo7GwimYf/AC4+lKxUjB8Ocrvwzt+StsMk9noKqI6NpZZeUpN0LTF2iiqhdgoIxt8QgokmOUdmXskdzP1LGcFkVM2hNwdoxtsvLhkP7k9HmMJfhPflppuWjPFKQh/YMP0ugHEqS8b2O34XZXaIoy7xyk/J7viRNHKT9/1LUhXYZcLHHIX72SOswgmzaCYfzsqsKMq1PJ1Ozl+5FwZM9Gf+C1gyYZI/4cFRb87k7HT0QneMEv0mFyASkY7gy26N/JIo5Sfl+Vbe7D8xN6COxuYje139SdGPD5s7MKjHTQhmPRIPcY3DKeSSuAz6Q3PcmjKSQyPJ9XuW8bA6aSBwilijJ23GUb7fq3IB+z+vrjvp6mkn8xDbappFKUo/ZhX4gt0JAJjrk63sP2X47UCTcCIcvU9qiV3YHGMPIWkoJDu5FFvFTSRdzkY5o3Iu/ciEbSLmrmTC6iEiY4DAvko7w/qLnonwP3kAcshzb83qXSzLvfVlMkhYWHN2Ie5A8IkWjsp9v6Juf7Ixj0vl8NyIZD2+LJOW6/CuMPcnwydp/sKa8ZCfwnvZARXKbMVHJhNPYZ+3gbjJHlsIPCVyhaeW5GsbK7k68ggLiJP6khzzzu3IxILCzdhLuH1JopAEuadRZO819hXOLFlnqnQmKMR9yaaRsicGIhytfapFNT+0Wu7tcVyekWPvTX2NHI8jjltyThzSVFnHlkMBa1rzIrU9wYMrGPf03KOY8MybqR2o/oX5M38ZDt34ZA3fuTR53Z9JfEkElpc2EsrUM1+3Vi/etFjRj3ZjoTOUt+e5/TpqiqsiqJXbcOfmo/EYTLJ9zISmceb9Sh44m0c01wmSgqKiGmlp2O2I3ucR8Smy9pMVmpDgOtlKA2YXDO3l0qmKZtuT3JDN1cxWD6bFL5I3XV54eJGg/wBrsZ9nKL7wkEDj4RCL+BVYTPDdZ42IXUViAgI793cPqSvWkMOOHxQZOrz5K2mPht1ZnH6XUuH2uogldqiYootx3TFpmq9pLe64V0qh5CzyYfpTeLHL6IXUZF/IkxE8Z8RjcXHkWaTi8lz6689VFGou70fGe3m6rtw/RPfyfyY/a4tnm4iTeaeoiejqQnZryHkJbhUJ6oy6jS9ofbvUvFCS1khrqckJXFm1wr7RK3DTzeioKrJrWGeASEfeo9Z2uesrKqpegpoimb9lEFoB8QisvHMfPPvSOS5yXCvTumT2UT0v7t1VU5l42OGRDmzfUSfDGIy5ysH5Llnmk+VyNpmESd2u+FN+m9O/oper9Uv5l4OPDHozN9WSR9oLn1Bi/pzVDc4sTdSV3wPyUr07p14QS9X6ua5ZeljkZc4rvPVL72gLX2dxL4SVI5PcTZbkuJv6H0V/gYjH+5Zy3fEqfLNwK75IgxakFtQe75KkIn+kkDyPz8XpyWn4mMx/OzF8eJUeWbA4/uRRYhSX3O5/Tks/xP0ohktuzT/ExifW5DUBiWGD+0OW7vEQ5ISxLCpCy/G/gs14s8tqTSNdq1yX4WMf52Q0/tmDk2XFqLvkyQV2FRmL51B/Dlas0MzZ8u9IZBuytQuixh+fkZpazHMLkPZSy+ltbVDlxKk8EEg+WqpiJiEWfPagYmy79rql0mNCfWZGW5YlBdrTyfx6UJ4lH/wj9+qq+JuzzROTk2n79Ff4uP8ARn+Vl/ZaRYhHtzicfq6U6ddT2abvpVJ1WszuSXEcu5R+JBspdbkR5pxtO/Jc43/oopF78xQ3P3bVzF7Ez2rdr/ikVQ31CoLl+pK5x2oDYmFVNch9oe1QCkfIVzjIHsyfxvJ7kmqHFVz1DiyTVD97fmQGzLIqp/NFxrtH8KrRmuu5ck6EzC250CsnhI/cpUWQ/wD61UtVN6nFPhUdyDTYtxkf3JDJuVdFM4+PmnQqHLTPmlQ9jFdv6h5MSALtogqGEW9llfP4VN7W1HtGN1DZ3CD23KKMduGiWXUei45GsPiV5ixIeGfenerVJy80WaJWMALkxM/cpOEwnUYhBGDXE5qMRXFmyKKZ6eUJI3cZGe5iV0SW03ZnFKri1j0pBAbkTSymIC+71PzTAYXANPOb10ZSgF3CjAi/q5IAp8QxQ7maao8y3EjOnfDwniM/xZAttDd3+JK6AgPJ3ttQiWu5WMPZuvmAjeB4Iga5znewf5pp6EIyyaVqg/TA1yACpifc4Mym4dC4yk7taKKmEKEBkkOmAT22yncbflZGOKURaHHU4gfgiD8EBL6Wud1Ov2Lyel9nIQLsrPJn0GKjmVpktb9jnY+s7VYXWUeKgGCU9QIlT2wuRBl8Peyvu0/9n3tjgMJ1FPQR45Ri37fDnvJvqDmt8eXHH2yZhkw5PMUeYHJd9KZInz1ZPVNPUUMxRTwSU87bXilBwIfyumuG5Fm7/PaupSicuriAY2iL5XIXjfNOHI3mw5Jo5PemTY9F082XLmFuTJhpLR5sgKQB77i7lLZoPETfUnI6hxIW8Oah+0Xd1tyFpmu1dQLYsZZmIeVqimV2uaaKoufVNHIxGtUxSHbruSdAvPamAIbM+pOOXD0yuQTRIaTqtQFJuLRMDJc+n6UrtqVlfQZFr3IrvU6FcHqTEPXbNrJwy6dfypq60c3S4jtblkgZ1itfkgOS0kn5ID/UhlBkSVzCmCk3ZdIohJskrJkPac2b5oiFuXqTPEt70JSN5p7E0SiG0eaQZZ96ijM8m3N9EbEnZLJQ+a4265NBNb8kuNaWWStNCaJHSke0k1xrhRFJc+ee5UZtDhE5Fll3LrE1ybufmiYtVS8mbVHfl1Irn00XC5ro7X7yVmgnLuckrtUJ55oup+SS5E+QurRkQDw02PVkycYrUmSvaO1OH02MCLTvwqjpGUf9SyXaHsjV0ZfiwMV/RKO5iWpEt2mas8NxyXDSJmaOeI+cU7XMvLz4G/fj8npdL1GP4ZPB43PgsguWnSoZ4fPG+oOveK+bAMWAXkwgaKoz1OmPY/7lTfceERzFIzSSF3Rn0rijLP8AcD1JrB/CZ59hvaDEMNjGmqbqinNtI5Lrg+laGmF8QjviAvoJtyvpcLo5KjjSBxZS8RKZR0bzTDHTwOcpchFriXTCOWfyR5uV4l8WZL2WQeTWkPhVjhGG1eJSjHBBJPK/hDqXrXZv7GaztJNHLWRsIFlnb/qJe+9ivsfosJiAY6SELcttn/zNbtrGc+PHPKfPvY/7B8SxyUJK8CiD0i7f5l9B9ifsPw/A4wFoBu6uW3/1XpuF4DSYaO9h2+HLRSqiuoyjL2eSyVv7on6vpJccszlxE9CHTxj8yLSYTh+AjG84XkTWsMY7RZT/APbCKhhL2alYSFrWI3/0rK1mLcZjzO3d5qjq8ap4euS4n9KhY9/Jv3NPibep7aVNQGUjhYXWPhJZDFMegp5LB358vmspivaaSRyaD8IBbqzWl+zuuwyuw2WoanY8Spjsmkle52z6SHyW/b0RhLLu9SixTtJKQFm76bXH0rRfZzVYNWe1PWwsdfG9wFK9wW/CKw32h5YfihVIZDFVtr7jZZLs/wBrHpcbgAjtGV7H181q0muDnWRqfJv/ALcBDD6mnxynZuFKfs9QMe0QPwH+Zrv0ryDGO0jSNq9w+leldpZDxrA8Xw6U3M5o74yLulDcK8MmzqIwdwf0mXxLXHyjjz8THZq46iIWkdi8lSV9UWVjeFTeMFORcV2t7h715n2o7YVtL2sGC9goYTbYHjB/UnKVCxw3Zt6moeQIHu2kGo59JMsl277SVuBjTwUZiHGZyeTLdoXJXMdZ7UAmz25P0j72WN+0iTiVFAHi4ZF/Us3Pg6IY47ll2qkbEOx9PUu7ERMB/v8AEqvsn2foKqi9tqIzqZLyZgLo0U45ON9notZuCO278yY7J1DQ4ODG+28icVn5ZfMYOiH2mp4qftPRvSxjEB2bRa0epbebgkxNpb8KxHamTiY/RBraICTD+ZSHrpe6R7R5ape0T+KLPEq55qknvayEBP8Ah4VjcUrjqJCd3e53uf3krTFZjhAI83uk3yfLwss/Vkwnkz3KWzXEhgbyP1EpUNYYvY7MmQ2hmuwExFc7XEKk3ZYjM1uv6VHqJDIswdhtTE1U4mX+ZMSzOQ99xIRmlTEQvJLm7qfGNoDcPSoEO3rfknZaq7kzChmjCqrMrhfd6U1TyGRi0bORvyEWuzT9Ph51jcWQ/Z6Uecp9P5fN0L1gQ/h0WYD0vL4z/wCiqhodqaWKhAXqZGlqS3cCN+j6i/5CopyHNaR5CDcox6RXTpTp7uIzifpJS4cPkk3G4cuknQDZGaRxtYGdPwUdZWFmwbfi2ijiheM74j4Zj6U+GIVNKO92PXpLqWbv+JKkhitw2TDTic3Yr9zWpgB3jn0qxrsUDFIcjBwlDl6VAHMhHIeXpQmyiZBkLZaqbh9LPVVIRU8byyk+wfS6DCqOSoMYowcid+ovCvX+xXsnZemOP2alrTmt4kkjbw+gu5dMLowk0jX/AGOfZbhGGzxYnj9TFUVllwUxdIF/1X0fhfaaDDxD2M4QFtrDkxDavnWnxTB6oBA6upoJfVkMof8AVTYSrKe04q0KqLuKmku/p5rOWFTLx5nDlH0LWYxT4hcdXRtKBPqVN4fyqFUdkcEx6n/Dna3xRVIbl5RhnaKohAX4lpNzG+25aeh7dSla0uZeG7NY9mcOYG6zxn80Q+0H2F0VVcdMzwF3FA/+lefY39juN4axHTs1YLeHKw17tg/baMabJmAid7rjdWIdpI6xx4sQe/W5aw6rPj+REul6bMj5ErMPqcNlKOrp5ICbbvZR9t2i+z6vsbheNQZ1MFLPEbaFmK8+x37BcExSUmoJHpTf09Irtx+pRfzODJ6XLziZ832uOqj0+IP2ZrjrI2upZtlXHltHPxr03tJ9h/aHAyIoIvb4h8UTbrVg8VwWvoYpY6igkiMgIbZ43EC+El397HmXtZ5z6fNhfvRkvtXLAMJxfsvJTYo2NxWe0VtJHGQFTvf0Xd+niFaHCu2ksmJz1+AYNHQUpZeyVeJHxTjJuowBrWz8rtFnMB7F0+Hv7TWAFZWl0iW4I/pFaMISzHwj0ssMeKUnbNcuWNapeDEfadNiPaLEsRxHEMRrMUqqZouJPVTEZFf/AIeHpWZ7G9ia/thOfAyipYf21SXS3w5eJ16PR4OOMDjcc4PZVz2MXuYch/yr0XsH9n9NguHBS07Pu37txGXqLyXNkxpM68eb2jHYP7N8PwunBo42AWt/aPvmfzIv9K9nwqnbD6YY5I44hZtscX+pM4P2XpoQieeMDMcrBFuhLEZjmkIGN4hHMXuD9K5Mk6VGuNX7mXIY6BGMcF8p90cTERKbUjX+yVFRUQBSwQwlKYyyCJkzN4R5rKx9vp8LpggjoqaIBbedN+EZ/UXep1L2gpMew2viglYKuSnMXiPqLTkPmuJtqXg9BU4+R2h7TPwSOI2PLwydTKuxHtlxNLGiAeY+FZ8Cp6XDSzMyrCMSYfIWHcsfj3aRqh5Xd2Ex5EOma7Kic7yaot8d7YGRFwjYWfPaKwWK4xMRv+JYXUJZ7VU4n2kiJpAciuyuYcll6/HpJgsbIc9zGpOWUpTLTE8enG4Dk4ufvVHPNxLncrfiVTWYkAjlI9pDy1VbUY9JJCUb5CI8iUAk2aw+0j0NEIGzTib2gWe4C/6KND2mjqAMDOwi5HduZY5sWljhMNCEwycS3ZfJQhme2/N09ToWNHqGAdopKeqgdzd8j0kLwr07HYwxTDafFIustsi+esMxJyCx31zuXsXZTGjrMMCmkd7JG6bvEtMGTt5ELLjU8bQ6I+bohRB1d66I3L6he4+T8HLfzLoR/wDwktRRgVqsQTCiLK5D4kv3bkAFbdc/hRjaSBx0RdKBo7bqlbr6UQ5pCV2qg09oum5kktSfJO2F8KslWNPucRS6rWdkfvTr0559Nqh0bpcDFqVqeeF7smDMl3gycmB/4KeC9WM22uuFyT40s/fEf8ETUsue+I7fkpc0Wsc/0R/qQuOin+xx9+0vSu+xhbnf1KN0X2WQWH3LoFLba0hEOVtuanPSxjpmxIfZbi0z+pLuIvssitH3u/5Uijt81M+7zK253TZUZ7d3NT3U/sfZlH6I/DMh5PahGN1OCll5N05IWo5BPo/kl3UV2ZfohkL93Si2kpj0pk37N+aTUe7N2dNZkHZZButZd0Ur2N8uh02UbjrY/JPuKQPHIYt3c1wi/MnOHu5LrR69ClziZ9uQ0QuXLpFc8W5PFH5s6F6du71JbxK7cgBJhFIZLeSR05i2m4c+pWGG0MUwfigZ+rXaKrYKojw0NRWRkcEBGI7XIVKmGOlhsafhTu2oi939TKQeLezhYDWh0sKqqibiatkjYFH9kssQeOm4bG9qhPJqTJi1/VcnQHTPJYtmqgOUdOVZUxRNJHEJv1SvaKexKGnjmPhu8XkGd+RfUmhIBcXNuTeFBNI0h5+FKwoYue7u5pxrxMnbdcuWsNzs93kgea1UmDJgTVI8nt+l0Pt1aJcy/io8U08nQ9v7k7bOP95/JajSHfbqsX1d/wCKL70q7es7frUMyn7jb+CA5Kgh62UFlz98TjRlFmQykd19/h9KbHGKuN9ksol6hdVEQySSiMkrgBPqS2GF0PZgacGqKnEKiod9SFhEbfTammxJFfD2qxSn1jxCpD96nU32kdoKXoxSUtPGwlcrijo+zdOxG0VVPLnpcwl/Strg1Z2YroSAMGjiPO78SARL9SrUHwefRfaRj8xi51lPaXqhbanR7fYqTZSPQyj8UAr088FwqaxwwelublIUY3Iyo6Yi4c9FTW5W/sG/7U1AjuJHnNJ2gqMQIWekpjLq2wq8DsGGMQjPJTUoCbXfhAQktzg+E+0DOFFTRCMIXOMcLXWqhxD7Sqbs7xKeXDuLW7ha6a0B+rLvSaX2WnfgzU32RuQk8Uhe4bNqpaz7NcUhEj9iIwDmUT3F+lasPtoOMbnp6cbt1ouSsv8A83JBovaXw+IQJ9lzvc/0j5KaQrR5JVdnZ6W5pKeYPqjIVXSUPDHPJ/zMvZB+3gCIYvuuIjfwl6lWYj9qlTNp9x4eER8rmzLmpQnR5NwwESzZNBGxPyuLPTRbqu7TYdUTHJLgdIcpPdcLEJD/AAUKpxTC6iYmCggpSy/aA7oQuKK4JvuumsjiYL21Mh3KuOo4gkJ+f8VaS4tTkOTheHqJk5QYpTUoG74XR1tz3XTs+n9S021M9N+CiYmJ8m/cnRELdTcbfF5qeBNYbPQ047+LeLPcw+XyUSYgLawWjn1ZKe6qL/Hd0hoxYS5t/BNGNvexErCGGjmhJ3ltNv7skQUdMV2Rs5Lnl1S8HZDon5KkLJCylf4mTRx7izy+kVo2wuLg57fzOKcDB49ucjLD8tL5G66ByM1wh9JfwStbxZ2961Bdn7gzCQCu9XpRD2ZkkpJZweMooQvPXcLf/CS/Niar06Rl7Wt0a1K61W9RRxwycPO48rmtbuUWThieTA61Wa/BhLpdSGxXa5OiEWy0Z1K4b8wBvyun4MPjICc3/mn3hLpb4IGzIsmXWG4cnZWw4bSDbve31E7IypaMT53CyX5CL/CkU3Ba7l8k4NPtzsdW4R01uQM1r+JCRRjqzsJLF9UXDoP2VYjuzsSIX8rVYuUd+bZF9LIiFh0dnH6tqj802/txXcMhuyZ0Qi92u0VK2EWjOV3JNkLX6s4q/wAwn+3pfYyIuJa5LrE0bE1rkJJy27XJ7k2cZZ3khdUH4KOEVwatokxa696acjuLLcQodSbPLqW6zGE+ja+I6RbSbX6ULlaKDW3PNxS3W6utVmRi+iyCEt2aK7qQuLkOef8AJFw3t0fcq/IiL8PL+hFJ1JXPySaN+bpFC+1mR+TAf4WX9AlI43JcRxt1RDCZa5pFC5CWu70o/JgL8DL+geKKJ5O/O0h5Jtxe1cttLVJdTAf4GUe4jbdbvNc9o89yjOTCXWy4JAR5A9xPyFX+REy/DmSONaIvk3xJ2LORxy801DSyTSizgYjlqWSsoYeCQsAWrSOSzkljcGeMDI3czomL3pv3P5pwI+915Z1hsOqIhZD3JdOqABePz7lwoWz2snWG7mujlfkgBjgtdnkuHTtzbqUoRbMkTxt396AIXB1zbqQuL+9TRFhIcmSIfJA7IbRvz8k6PLNnThjc6ERdBQhIxbmjikcd+fRuXOC/em60gpaCokPwxukwPPsSqPasRnkLxmRJysm4dPThn4LnUMyuMkWKi41ZA78mYefuXHVs7V4Gik/emu7LNIeSF+pWkWHHG0h5O7COV25OUdR7PUBIwAeXhkbMUwiAnHkqILyTFp64xjcqioHK3hx2xA35WQBStSsR1FZFSj/wot5//PzKvlrpaoOGcrgHpHp/Smyo5B1tvH1DuFQBNqsUiqAyNpqoh6Cnk5flZQhrJ7SAJHjH0x7U7R4XUVzlYG1uZEtbg/ZGKMRkn6fi6UN0QZ3CuzNZixZszRA3M5F6N2P7O0WDkEgRX1n/ABT7vpFSsNjp4Yv94lEYx/uxZaWg7QYfTgI00W8dtxNbcuZycjSzS9nu0GI4TXRODtd02n0uvo/s922p4cNp5WyvcN4xHuEl8oU9ZJiFVsZos/U63WCFLQyickvd4d39SyniUzpxZ3A9/wASrOzXa6PhY7glLXh3HKA3/qbVeedpP7L/AGO7UMUnZzGJ8Bqn3cCp/Fh/6sioMYGZgYTa4eV3StHRUrSOJzyPEX/lttWNzxv2M6Lhm8o+fe1f9mH7QOyolMGGRY9Sju9pwqTi/wBD2uvKqyGfDasqarp5aOpHnFUg4H+l1+iuB4pRUYDGEsgyd8hvcnu0kPZ7thSFS49h9HjMHpqY2Ih+kua1h1uSPzVmU/T8cvg6PzdIuGOvS6a4l2v+ZfXvav8Ask9j+0BFP2Yxmp7PVRN/9pUtxqe74e9v1LxLtr/Zf+0HseMk/wB1BjdE3KpwqRpdvxBz/pXfj6zFPwzzZ9Hlx/R5YRNnptRMTcvEmqyGfDZygq4JaOfpcJ4yAm/imOM/mxLr22OLT9kgi7mdK57viTPGeRd4m1VYiSxNdoh4jk+rpriN3oeJdr4lVgSQIC59KeYmLu/moQl1I2ktfPRTsBMKRvciGRu7cq7q73ToSGL5JgTLuIu9KixyWiTupITMXemmB1y0SXHkbJNl7v3osexw8uSbeS0e73In5obttuW5ZiA4lzkiImv5XLpbmyytRD+4rUWA0xa6J8JH5Z/mQ9PJkTFrm6AOjI/LLqThFtTXvfuRtmQo2AJi8tqdAt2qauu+EV33akqUhUShyRPmmGktLTaSdAnJdGxk0Otn3onjYh06khzzzyRD7kbEpDRDcy706ap8xZNHl3I2FQFyVy4+aLqfmrM9RwCazJn3Lum3kmbu7PvT1HSz1h8OCI5T9Isos0SCua1HS08tZUDFTxlPKXhjZb7sn9i+KY5ZLWi8ED/3Y9RL3jsZ9jNJhcYNHTt7yJllLNCBvjwzn4PDOyv2P4jjVklX+EDv+zH0/Uvdexn2J0FC0WVOBl6i2iP/AFXqNB2bo8JizkcRybpQT48EJcOmy+ol5+TqZz4iejj6WEPdMlUvZeLBYReYGAf6UdXjVPQxDwma31Es5WdrODTHBPOJQG++Mul1jMR7WU5GUdObiPqLwrKGGc/kbvNCC9pq8T7RORE8kjWvz12rOV3aoBusPluXnmLdsLpCBpdw8rR2qmkxo5jvOTd1LrhhSPPlncjbY12ykk/Ed7B8Qj6lmv8AaSSolL8S7zJUlfiUUloHuCTa/wAPvVUeLU1DCWZ2kPqWta+Dnc2/Jo63HuGJZu52+FS+wHa5sJ7YUrSSOMFe/s5/v6C/UvM6rtU9QxZntF9Ldqgy4lLcEkTsJA97F8TJS5HBu7PoT7T867sxiLwt+PS2zNb7upeFBinGEJL7j7tV7hR4oGMUtLJLkIVkDCf7x3L5vrCOjnrIn/aU0jxfwdSvBeTzZ7lQ4x94U1FU674Rz97t1LLv2XjKrnOeotpzMjaOLqUD7OMYPFOyZtId0tLUGH5X1VjWVzRiUk8oxQC2shlaIrPGayp1ZWduKWih7N50dM0HAkYnPqJ89q+d+3kduJwSM37SP/Al7Z2h+0LB6rCK3DaQ3rJZWt4odAa+rvXinbgnJqM38zFv5K5Dh8jS9mKxpKQJHfaYW2+9llO21VxMaEH3WRiP+ZWHYaokkhKmZ7rD6fc6oMdkesxWtnZ2tY7f9KwNEveaZpOH9nvpza3+agYPnDh1OfSJuX+ZSMTk4PYelj032f8AVAELw4PQPk/LX96GRLwQ8bqOJ2nB3e4QBv8ABTMP4clWLGd0A3Gf0t1LP1Zf/V5X96szk9hwsdH4tXut8gb/ALi/ypPyXrwhrE6x6islkfvf+nyVWQvMSdq5Liz9SYDLkkWlQMonw9OkVynyE832p19uvhTGsmvSqRoFKVx5t0oe9Jss/eiteRxYGQAN3k9xKVHDFRnfWRuZ9TQdOf1JR1UeH/sGaWd2t4pN0fShipXIylmO0epyLqdABTVFRikl8j7W6R6QAf8AkkBRwtlFuPvkLu+lBLVbOEDWxen1fUmgFyPIGuQBZU8LFz6vUjqpo7LDNrg9KiR0tTNyiezvtUpsJjszukHLncijJ/7IHGcTc2d7iXeNv0ZiLxXJHGAkTMdw+pcaNrsm3ILWoYC5FnkytMPoZKqYYwyufc5ellFhjMpY4vV6VtcOoWo6O3xd5F1E6EiJSSLjs9htJHDLwJIiOIL3ufcf0q1qS4ICdPGOvO1lR0UkFLUjUMDccOUo7SU+pxaSQ82eIyPmVm5vzLZM52thioxCWn/Hja0xe5wLpNv+S0eCVE9VbUO/CiHmV1qy4xyTSEZyBp4fErZqiokhEGdyta1hHpQiaNMPaaelEgadzH0k1wkpMPbK0hvjOL4onu/pdY4oaggyZt3co7FLCeR5iXetLEekQ9rpCJnhq2H4JGtVrTdvK6lAXN7x9S8zpZGqGFnyHzWwwCOnoR4kZXk/O97h/Sn8hx2N/g/2kHJsNn1W5wTtsAkJgbXD6l4tL2sw+GS2po7xb/gPYSGXtJhhMJ0GI1VPL6KqO4R/Mywlig/J2QySh4Z9X4H9qB07HHJFCUEjbxsu3fD5Lk1R2Xx6jKmrMHhEzdyKcXciH8q+bMM7XYrDYzRDWCTbSgNiIvypjFftOxWMpRORqMBa04rOj6i5rD8evizR9W1xI9V7WfYv2KxysJsOqxwQRheV5as7Bz/wXh3aTsPBgdSbU+Lw14M/92z3K5p8SxiuhCpqMRpafDZN7yy1A2n9INq7pqYo6qYCohkGMOUsu0iL1CK7cTyY/s8/N28nuoruz3Y+phpAlajkOIs8ika0SfNen9luz8sNKb1DwU9S7bCzvt+pZzD6OWQCeSd5BJrtyvwkip4eHGYyjl1KJvYIQS+iZWUeIU8YvFiNHLL32sX9KpK6bGIQHiPHeW5uFuE/3Oli1VHS0+cc8cRl4SF930rOVXaCKow06SrjeW5+mTwF6hyXNR1L2oVTUPaLVO/W09lpios1Y9KQyQGwFnpp0rOVXaqvwkbOI2I0eVo3vcbfSX/colB224MUtb7BFX0QvZJBLmNjv/g6CHJEvG+008dNZxXkPMry8Qrz7Eu0jzXFFeZd5EnO0mPffByuAeywZ3NAL7Rb6u9YGvxTgyWA73fCgypzZbVWLNYZ37wfW5U9XjHEjydu/wAKqqmskmuc370wczZZM9yDoWOiRU1XGIr2UWWRxQHIVqDpZUka6nSJxZcbyzSuckrXEkAPUcjxyiTOvTewVY4mAuewXu3Ly1h33e9el/Z92dxPFqQ6qBhgowe32mfaJv5D5qZLnYg9D2EZZbhRMPVoqTEcHxbDaA6+nkp8Wowa6QqM7jiH4gfVVtB20pKiUWYyEn9S9vF1cH8j5/J0k17jW+H0rsW4snVXBjkUw82UyOojk1Z9q7VlhLwcbxzj5JBcx0uRFu5Ibm7ktFr5MwtB87Uu9COVvxJPmgBwfnzXbrVz552pDkoGmGBa+kkXEe7V9qbt1SbcrHuOXPtddeZ9zugblzTR5yHp0tyUM2g2yRHVGO9nUo8QnK171AEdNWRdXwrJxTOhZGuETCxSpIcuIhHEKjlxHtzUN4/NFa4jyf8AghY4/oO9k/Y6dRIRETm6F5D55uhHku9Pc12SvSJG8g2k35+JTIMUnht3MQ+lQRL5JxiuHVmUSxpmuPLOD4ZaydotljQBf6iUL257+I+V3enQwmq4fFaCO0mu3SCO1McGUS/ZxEQsWdpislggvBtLq8k/LJJY0ZBk0cf1JsMWMee74VJ+7aanhOSprGp5croY+CRjJ/Dkk+Dz11IFS4MMDvY042iPwqexAH1OTzZGLGnLXhtanYMaCMyfhNb6VcD9n8fsMVRPjdDTlKxE0ZHdmP7lUng9JCH4uI25+iMizR+NBlLqsq5Dkx6AoDHhPxc7mK0bfzKEGKPdmcQEL/5UY4XARE7TyGIl/wAEtyKSnwwdGp64i77TER/mhYIpUD6jLN7MX30w2sFOI/VuRDjzXZHADfELCoB+xXnZFUDpsuMdpJuOFpITNsxsFrhz/wAqn8eA/wAmbZpYcUwS8nqPaTFxucRYVV4rj0E02VJQRRRM+hF1F9SqJIXuLL/BDa+feSxh0sYO7N8vW5Jw0ikiZNiUk0YhYw6/lTsOJS0o5bSF921VzDbzf8uSVtrZ6j8Vq6tUce8r2LT7ygtLOG4l2GqppD/EABFVQC1w5u4j32opIwK14zvH4mtWXZRuupl/I0J1GHQx/hZmXyVdV4hDMOyNg81zC5qahnCfiRSkPOOphIwJXlb2op90lJheDGLvbb7Id36nJTHAoGs+pc/9Gf4kRNoneNSWBe7iQ+l+afxfGDxgIA9koaLhcyghsu+paPC+xdX2i7LFUUz4HTjHIIPUyVHBlf3ELq3jMo5GY+pp/amzpp4hs5ibpR9nagi1raSW7lbJarzFextRhYi9TjlCZZXAMEjnmhwfsnPXTE/t8IiO79swEX8UKFA5X9E6g+zHFKqw+LENLZc8kT32kmKbsLUccqerxWmp5xe1oxZzL823RaXBaztDhtP7BSTx1EBPqM7iY/z7locKpa8akJHpKGUe/h0trktC14MpF9jtWTZ/fNIV3iEC5K8D7GcLkseGokLLrE5Nz/SvQxoYoaGKSdihcmuaIepQTvj3nG9r+7qQkmQ20YOH7EWGQeLiMYjnoIxkRWq2pvsjwqnETlrJpS9IZDu+JaEpgjcmve75J2EimHJmP+CdC2ZSxdhcGp4ydwkPN7d0j7f4K1o8HpKEyeipLNLrcyIVaMVPQxCeI4hDQQE37SXq/KPN1FDthgeHzGNNishXbePA1pN9OYpithYlVNhNPFVYhIGHUp7WKVhG76R5rPz9uuz8cpcOvCoId12dokSq8apezGKVJzy9oMTnqD65KneshiWF4GJEQV7nbyva1JNkvT6NT2h7bUWPYaVJJif3cDNk0VG+w/Fcfe6wZdmYqoCko8UppRz1uuG1NPQwTHpUBGGVziBiSm1MlNS4aUNM8ZQZ3ERHcebpap/IXcIUOAtT1IcSpppyDMniE1KqcQaomI55wAWe36R9KpDqGhE/Z2YDkG2Qv+1V5Q3c3/qQSaE6ymkKf2c4RLPZIb7mFdkm4kQG0sY+FiWe4LDo20UIDwTF27vVuFBRaVMMkj3hMxC7eE00FDKIdEdxeIn5Kzwmlhhw8qmoa+/09w/8lExLEpKr8KNxGlDpEdqaiRshmso5YQid5GlD1RdKIRgji/DMxkz0JRgrDjcsrOWuiA6wytzZhL4UqRSyD8tQeYs5uWqUlY93WyjcZyK5uoVw5nIhbT8rKHBFrJQ77Ud3cSb9qe7/AFJcS63S4UuI3eCz7aL70v2J65xHN81c4T2iosPYZKigevL0Edok6pWk4eltw/JDpdrl/BTLp4TVM1x9Xkxu0y8xTtNHUXS0lI1IUj/sx3CLIKDtFPR0st78XiAUTjn5qktbd6UhEOTu35VH4uOKqjV9fllK7LM8Sf2k5Y8rgC1rm3ZeahvWNI+edpF6WQBJw+g3FDw2vIvESfa1IXVN/IfCqtLNtwrpTHJpqI+nNReG13VaSd6WGw2s6rU+z+jVdWr9xJCuPMRd7hH3dKmxY88IgwUlOVn/ABAuu+pVJkcgjq1o+IWXAvszZ/msngvydS6+EPBYVGLS1EpSfhxDndw422pwMWOMQ/Cj0tItnUq72h+Wz36IbnzF82Wb6e1VGy9QgmaCbtNPNSDF7PDEQvc0oNaShHilQTf3fiyIgZQDqHsHl7k0Ujlrm1yhdLX0av1KD+yUMkm52kcSuz2ujGok4t5m5ioRERav1dyG5xLmr/GcjP8AuGMtmrmJyfJxu8I+FRZZHIidjcBfw5qLxHt0Su+lQullEP7hjY8xW6u+fhToZFl81HGTzBdGotbLXRU8GQtdfiHyy5PuyTjC2XO1RfarR0zQ+1ON2in8XIx/3HETRHTq2pCLXavtUR6grcsl32x+Ttao/FyD/ueImWtzbaiIY7NHe7NQfanFrvUiautLI2f+Ch9JkNF6lgJnBCzK90xwQ9fSmPbD3fElLUHzdn1Vro8hL9TwhHDu63LRIcNkqIv2jCDv57kFxyP8Le9SAqDGUmDK1bY+kafuOLN6lCvYR6nB+Hcd+zLUsupWFBRxwgBjHv6mJF7Q+Q5O+qjnUGJ7No9/xLtWFRdnmT6ueSFE2aYrcnzUcpDEtDe4vEmzquJc+dxII5OI/O3pVSTZhHJFI8obJFpyzXP3Ll1y4DpC70rmFBdrydK7bzRYBkTd6V6aeRxf4UjkbmiwH2kf3JXXEmLrrfCSNve7XIAcYknmbPmm+luSASt55WoAfInJJi96jFJubVEBaoLJASXKr7VTcPCCZn3GbCrHiXNk21ZztjI4w04ZbXdyuUPwVH5FDhMfGxSmjYAMjMRtk6XQYuUlZX1U7sGh/wB2238qm9lqeWTEJayMGMaOF5zue3Ien/Uqhyewsndcf8ju+hhJJTaPCzqISnd2ELrR9TrXwQMw07kF79K7wfJ3U8KGWY7I2uIvCKuaXsvwQE6mRri/uxWbkiDOQUMlQeUcbn9KvcMwVqeUJJ8jy3Wer6lPEgpz4EbMAjuTrSN9X70vkNuiwabCqwCjnoDozfonozty+Ig5P/JOBhNbYUlJV0+KAG54ge2bL6H5/lzUGjo5K6UmiC7L+lW0GD8H9rE5F/xBda9uzLuEIK6GSbhymdPOPOOUbS/MKt6SSKMLLIyu5ETK04kdZFwKynp6+AfDUtcQ/SfNkwGA4ZUHnBXyYaeekVW3Fh/W2rfmFQ4NFKSl4JWGVD+0A3EctdR9I/CvTuzNOFOYScdzAv7sty86mw+owmMZJ4GOndtKymfiwl+ZuX5lf4BiDCF0dTaXda+1TQ06fJ6pw6OT8SNmpS7yF9qjQ/aF92vwopWrAB+ome1ebY72iq5JMuLfGTeHaotNil1rSZf5Uu2vs0WXXweyQ/ahJVbGpowP1CamQdqjqrXCa0u6115LBigRxC77rXttF1YU+KPsOA3In5fD+VS8a+i+7JnsNN2orMxyO8R9PUtDhXbapp36zAvULrxOh7SVdLKPEEy18K2GF4xLij7JGAR53NasHhT8msc014Z6bi3+z/biEoO0mAUOKCbdcsLcXX4ua8x7V/2M+yXaQCqOzGKy4DOW7gStxov82a0NGNRHa7yXh3cPpV9TYpPTsOUtpJdvJD/rZvtDJ/2I+Uu2P9lX7Qex7SyR4U2PUse7j4Y/F2/TzXktXS1FDMUFXTy0c47XiqQcCH8rr9Ex7UYhTnm1RID9xC6g49WYV2siKn7S9n8MxyItrySx2y/rbVbQ6nJD5o5Z9LifwZ+ezZ+pcArvpX132h/sr9iO018vZvEanszUFypqp3lhb83NeSdrv7Kf2gdkwKeLD4sco23cfDJOLp8Q811R6nHP7OOfS5I/R5E0jj3XCnQJi5pV1HU4XUHT1lNLSzjteOUHEmTQdPwrqORx1H0rre/cm/H8S51aoEO7l1it0ztzQNl3pF+pAEiPbrm35k5c1vPcozF/gi6rWzQA+UjJsibPPRNXeaXdk+1VqA7daXcuXelNjltYnf8Aii0EulGoDgZl8KPbdqmwHX4SZOXPtUgJh6vCul0i7uubsu9D0trkgA28Oqc4n1JoRu5ruot6rkAPj706G5v+1MNJbzRcS0tFSYEwC96dEmG1Q2mYhF3SKsC7JlpsQ0TL9uWiEi8SivVe9P0VPU4pMMFNEc8peGNk7iKhCV1uSdp4Z6yUY4Iyll7hBrl6V2Q+wXE8WKKTEJPZ4j3OAdX6l752M+xvD8BBgp6OMT/4hbiWU8qgawwzn4Pn3sj9iuJ40QS14eyxF/d271732M+x+jwsAaGjYibxE25en0uA0WDwidQ4aeFRq/txT4fdHTgwC3i81xTzTn8D0IdPCHMydh3ZekwmHiyFGZBzHpJk3Wdqo6UHeAAGzxelYeu7YPVORnJv+e1Z3Fe1DyUpyxyMIg9px+pQsLlzI0lnhFe01ON9rohiKU5byLpufaKwOJ/aJ/vZRNKF3pzWQxrHHroZIwkf33dyxc1ZFS1Lu2d/rJd0MaijycnUOT4PT5saOoAuJI4i+5gJZrF8QOqivB3C1yF9VlZu1VsWd7mTc/iVefaA6gC1tF31EVVpGdyLT244SzN2LcmJsa4xEzNb9KznaHFgEYmvsv3bf8yj0tZdCR59PMlNgolviOKHHGT58lnMdxp5JwlZ9swX/Dn4kVbVHIBN5/F4VnZZONQBrdwZHH8rrKTNEqNL2ewmr7XYsNBRnGBNG8plKdtot4l6Xg/Y/C8LhF6o3xGcOZFtD9P/AHLyP7Pcc+6ftAwiQztilMqcxH0mLj/javX+0/aTC+zd719XFS87IyLeX0ilHnydHhF9HjTk0UMDOAhtARXk/wBpcgYb2gxZ8rONlK3h5qrxv7cuDeGBUxCTbWqan/SKyFX2ire0kvteJ1D1FQfMi6bfCyptfRGpbdlftIreytBiNNTQRGVSbHfK/R+XvWcxvtRiHaKpI66skn8os9jflUDEai6bZkItzUCIjGYTydYbGqVlrTEcfJ7QzXO1c3Go6PxakSJpgyFwjtUHtBNxI6VvK7/ShFJOzmBVxYTiZm3TYX+FwqKGf3ZLMW5zmYbv6v8AUmsTG2pHLxAP+CkVMfDwqij9bkaDUssbkccBoKfPvH/KrGvrIKOggikdhJmbv3cvSqHHpmtpwZ+llAho6iufMGc/iJUjPW1ySKCE8QrL3ztM9S9LKTjOIe2VxmH7INkY+kG2irQYQwfBCkz3y/hB7/UX+lZiaTiH6Vn5LTsQlcRO+5EHWgFHpb33IYwaktRZn5oG5IuolIpqX2jeb8KnbrkVFgUdG9UZMzsIi1xmXSIrs9Q1vAgb8LPq8RpSTPMXAgZwgz0HxF9SvYcNp8Ho4Kmb8esl3BHlti95IJfBU/dZ0sYyT6SnqEA9X5vSlLHIJ8SR9zbRHyVsdQdQfEBgEM/EyR4TV4oeccfzLwoqyNmZ+TcQ6Nd8K0GG4CxU4SmzCT7lBxLA58NtkdntJKjxiSPR89vvT8eQdy8FzUk2GgJm92fIVVV+IS1jhEAOMXeeS7NWSVRC7u5D8TKJUzPIWQNbr0pbExQ7VR0wmMcHLLfIT80dFhr1Rk7M4D3ackNHRvUc2bTmrS56UDZsxJ00gbJUWExRho95Nb0O1y0X+0VXd/8AU6IayAQtDjxkBj6d3eslDiH4mcjNuWhou00sYEBm8oE1rRyMxD/NVaMWmO3RzRjOcD0URPsLO7P6VHKotPIHvH4k0cx1k18puRZaI/u2pkDNojtz6slA0iRDUMTizvbm/iWwpqgBYQ6hy6hWAljlh5s4pyHFKil6JNvwq06KlGz0KSop4QFwdzMvD5Khq6wJJs9blSjjksnWe5/ELLoVjk+fWQqtrMlDUuIqhh1J39SnljR08YxxSOJNuu9Sp6OneqivB2+nNP1IwUcPEN+Fa3ST9ScfAMKpxKWY83d/qTAYtwSvM93pzWfq8Wkk6GtFKlpZaghOc3Ae4S6iU7Fal6faqsvF6S+KVn0ONyEm/MjihxDEJDkrKmaoeR7juMrS+okNHSxi4gG74lo6OjYnFp2kgoh3SDluL/8AaVr/AGQWOB4Hh9PDA7ynPWy8hHopw+L3kt9hsdtgcPY22+TpWIo6oBxf2gwukdrgij2iwq8PtNIMpNIzFHlpb4UNP6Nlya+sxY8PImaSEQy/ZizLP1Pa6SGQsrd3hHaKz9djTVDEY9WSzOK4tIIlkb391vUsabNVUTQ1eNPVTEckrach9Sr8Z7Se0Dk7WG3vWTpsUlp4Skc3/Myo67HnKUjNntJ9PhQ1SMm2y+mxB5r3A97cxLvVbUYlLhsvt9KYDczjNATbJB9JCs/W440fLq/pVJWY1LWNkb2ioKUTQ43XQYkJ1+GDwov7+hzuKB/hLvBZCoqgklubq70dNiE+H1I1ET7ul7ulxfqElGnHhyi4ZWHyRRsojsmRXe9RzSKS4ckFuqpIo6n6DD6jFKuKmp4jnnkMQjAGuJ3QRU5yGLM1xOvb/si7E8OUKyoZglK3Ii8LfCuHresh0eJ5Gen6f0U+vzrGh/sr/Znjjowr+1/aOmwkXfTDaNhmqC+EiusD+a1sHZv7IuzoTwVGDtiJFlwyqasiP9TWsve+xmB4dWQDSVlLFPAYPnGTXCvkX+0t2TDsL2wlw+CR+F1Q6+B9wr5b0n+oI+p9Q8DVNH1Xrf8ATcvS8CzY5Wib2nwP7OMcnCfCqf7pnjmtejCruCb+Ov6Vku0H2kYph9eVHSO1FBS/hR0kTbQFecjId1+b59yscek9oqaepeVpTmgAjte4hJmtyf8ASvt6+j89p7WzW4P9pmIQ4vT1rNGBg3CmAdozC+0rvykpGJ4l2ep5ZaaCgjiI36r9wLzuGTgnd1W7mT1LHLXTFkzmWdxl5N5qdCjRVNZPhNaUccjnF1ARP3K0w/tlJGW9nElnJoTjMWNnIcrQLq2oBHhuToU5RM5QhI9Jw/thHJoZtcrqHFgm714/TyGL5s+5WkGKVEJ5MdoiuzH1Uo+TgydKpfE9YjqI5BuvZPhIxcty86o+0h7RfO1X1FjXELPJx/eu/H1SZxT6VxNRcl4s2VXDiDEPPd8SnhVBII5Ou1ZYs5HjaJGov3Lpc/8AUhCS5Fcxd7LUzoMS05MKQSPH0Owkhu+JJ+nRAKx8ayQR1Zv0ISqDLXQk1qWiWt3cl7S/cO3bbzdhF20tSOZrRZmYfiTRi9uvSkHvz+lSUrQ/DlJseNy+IfClNG0b5X3WoCmPcwbAfwi6TRyE+jOg0Qrtc80Ikj4Mgl0Ok0J3C1j/AMFnZaQP7121trspAjILZNTg5erciEZyLSlj/MyLHoyLdcOWb2rpSSlDY8j8LP8AZ57c/pUpo6j/APR40XsdRJ/4N7u61LYrtsrrWy+nwrl3c+RK3bCa2QrWo5CL4WdE3Z3ESEX9ils6eRKditGU12mj2/vSGYxHLN/4rQxdj8Ukt/8Ap8tr+LIlKDsDikkQP7BJu9yHIfamzKhVSwvsNv4XKSOKVGdzuH/+MVqafsDiEf7XDpDH1DdtTp/Z/i5XcHD3yb3v/wBqnZD7MzH/AHlUbsuG/wBTJfekpDq0dvyW5H7LcbIRkkwojz8MZbv0q0ovsXxCq1PDiiz5cU7UtolLBkPNAxBs90EZaIfamLnBHovaaT7BwGIuOFtviGQdymh9ivZ+GmJ53lKXaTiLiWX9SO5E17Mv2eDFNGV2cLLrVEQ/+HuXu/8A+U/ZuMRHhHc/vdNh9lvZyPpp5i18yTsy7T/Z4X7RHJd/uz/SpdHhtRiR8Onw+oO7wixL3el+znCISvgpCuH1d60dHhMFDGIQ01SBi/hPb+lJzNVj/Z4Vhv2V9oMUjEwwyUQ+I7Vbx/YrjJWPJBkXp4i9tAZ4xyNpgF+REVqGWoelAnnq+EHU/Embco3kbaxieUUf2T18IiDwAZfK5XuD/ZrLJPZK0dKLcyIFqz7WYRC1lTjdMHit4lxfyUf/APMrs0MUryV7mQA9ggz3GXkm2CotcJ7E4dh9pRgMsudtxMrampYKqIXYwsdthjtWID7asApXB6egrpdLnIzERH8qo6j7aosLw2ngoqQePFzlka+7W7aKVbjcoo9RPAQIxykOV2+MUpsH4eh8UxFtBz6V5If2tY7UATPXxgMjZlGGQW/DpyWdD7UsXw+Q6ymMbqe0rzMj5p6syeWP0e9UeD4dUHxa0Hpwj3cKIL5ZvcJdyi4zQ47HSBUQU1H2fwlmIoyGO+Um+p9XdeMD9sXbWaAqv70iw6B2uYyhAb/ozHVdw37Tu1PaqQ4J8drarhhc8eYxD/JGrDuQLTE8NauqiqKjEK2qlfxexESpsTw+OjhEIDrqjTURay1cwzt0dQ0pRs9TLC+vHO5WkX2pARyxz4dT1TwvqIuNv5SW9cHM6Mb901FZq8kkHxGDkX8lXSdmZyLPN5buZZcl6RWfbRhFRhmI0kWBRxVFTAcQSi24CceoV5CUk9lvHK5m03rOxNJLgtv9mfOQxH6EMnZ20dkrFl7lrcb+0Ls9iXZcsPpuzT0WKcFgCujk5G2Wtqj0fabskVNE1Zh1fFVDGAGcU1wkbDuL+KYUjOFRziAB+GIjy/B3fqTZ0JkAO2Q8NhFiELf/AI60VR2i7KZjZHimQ7tzsmoe12DUoEFLNiVMRbntZiFPWIGe+6Z5pcsnMzfXRPU2Gx4fMT1MTGQtpGT3aq5PtZQSaniFaflfGygFi2FTHm08xG/iKNUkhfIgYlXMQ2RhwAbc4xtlmSo5ah+TM5F8lpZcUwuMiHcfhuIGUSfEsOkfLgOQ9xdKgzaKLjXeBvfcuFI/eys3qKAnLKM/4poyo5D1YgH4XSoCKGVpZuicW9e5SoqekK7KpYB/8xk991w2Z+3wF++1MOSv1E+a7rdopR0MEYZhU05ZektyC2nK1hn3Pz2dKvj7CpEf81uXvSYXt+FTRoY7hdpGt+LvQSxgJ7J4zHPq9Kl0VQ1DC8hZdI95LsghaOT/AMkUs0YtY8gl9KG0LB/Ej3f0pBqBFG8j6J0qc7snU2koT4fEiyMC9LqJOQCJZyMFvh81dIz9w22Q9a49giLNk6acg/4l3w5I4oXqGJ4zYsuYosoV3dqiYn5dSau3Cwv3+XJdPaWaIkBEIEHQhct3p8lxyZNGVw6aItFhvNu77ulIJDK7mn8Ow2fEqgY6eNzN/CIrRj2DxGlo/aKmNwDO20mtXDl6vFhajN8sSTM0I96MRYi0ZrlYyjTU4HGw8Uwe1xBVs03gYHARfX1LeGXctI6Q6/CkRdKYci3My53/AOZXZVEgpGz0ZkmK7uUcc/8ASiEt/wAKpMKodu7m2pFJa+ebEmhLd8KQl8SVskO67vSfP96aaR7fUWaVz3J2DQ7tLTP8qVzfw9Kack/S0slRczPaLM+ZI2CtvAdNC0x25/8AqphQtlrl6dyrIyOM8r3tz1t6lKly2tm/qFRtZWjiO08fU7s43clwMoxJ9E0Mz25G3yTRyflTYJfsmtM3e9qYlkEe9R+JcWeSC5y1zSCyQ0wCO3xIRm3aKP1edqIB3Z6rUx9x5q0jkyQ581wdur7k0dQ92TfqXjnrki627VkwUlwpniFdl1J2IeHy3eaAHR8/UjEn79qC7vd7fhQkTD3tb8SADEm5s7JN8kyJfpRlNdqgug+JouakxPmyau2jl1Lv77kAFd1aoh6s2TP5WTzckAOgT3ZNlasl2xmaSsAGzGxlrgHb6lhe0hOWLzhk+3wis5GmP5DvZ0uHQ4vI/wD+ikLfU7iypLrS1yVzRw+z9nq95HsllOKwC8QsqgxtbNcyqzuYorCqBc2cos9beq1arBML+/AIKOSMRbbwyff+lZUxtES6UoaiSnMTjkMDHkQvuVNNoz4vk3+zBTGCWm4RjzMuok5U1gSRFwM5yy6RZZyk7cVchWYiDYjB07+sfpJWVHilJiX4YS8Au6I3tXNo75Ka49pH4ZyFkezzEfCpXsbR26upBU705b47fq70F2pLpSTOd7Frh+KBRgQNHZ5/Ep7Y9ARC7bS9KoAjfvbn4sk9FRuRaut09TJo0X3lBtc87fEQsmKnFKcRJwdy+pVgU7iPPIfSKmUmGhUbNLrtSLxK2yDlBjU8NTnR1EtGRbXIOkh+Ja6DGKaoYWxPDopbsv8AfKF+DMP5eh/0qLheD01GBSceMjy6CBSmKCTSNxLS61Qkpl20TB7Nx1hieD1seI3bvZJX4NQP5X0f8pJgYTjr/Z6mE6Ux5jIFpMgCNh6G3eoVPixYxh4deY1VOHhqXus+kubKXjrwUpJltT0MAsNuRE3iVrTUNPtvzWUhxbDpj/3Kono937Kr/FAvpPm35hdW8NRUQsJnEZRFyki/FD9Q8vzLLU2SNZSUtNbY5uY/F1MrmgmChe4HuL41joay2h9rzf2UTtefqAX+pKHtYFphGBTi21iN7A/6/wBKnUq0j0+jxxx1s2qyiro5tXK0nXlEXaqcpwMHpBiELeENwld8Jf8AtVtD2qghsatB6KU30EjuIvfc2v6hUVRqp2eljT7CcH/S6rqyoahLJ5RI8+nxLNQ9tKalOxqn9bXCX5lCxDtRQYlMRh+18RepOMOfcS2bemxynIrZdtvpdafA+1kdC4vT1Nl3hJ142+ISZ3hJz8WatcHxCHji0jsQl62VS6WDRWPPK+D2bF6fsx26pBg7SYPS1t+3iEA3t+bmvLO1f9ivshj19R2Yx2pwifugnylh/wCqvKSSAbWjc7fr2irb70q6ERkikch+JcnayY37GdLnCf8A2I+Yu2v9kv7Qeyd8tPQRY7Rg13FoZGI/0PqvIMRw2rwuoKCtp5qOcXtcJQICF1+iGHfaQ4kIScQSJuoXuElMxMezXbak4GOYNQYoDtbdUwte30lzVrqMsOJo5n0uKfwZ+bZZWkhb8y+0O1P9jfsf2mE5+zeIVWA1XU0Ev4sX/VeKds/7Jvb/ALIjLPT0DY5Rhu4uHvcVv0c11R6rHPizlydLlhzR461vvRXWtkydr8Nq8JmKnraaalnZ7XCeMhIVF4n5l1/I5B275/lR3N3poZP1LnEYi5IIHSJdHLzQDnzRe5ABsXvR3NZ8SYa3zTg5jqgB0i3D6UJE5Ll3uXR6i1tQARf1JXNdq+5kL9WeaINz6/pQNIKLcWbozJhC3xILmE9dqew/C63GqvgYfRy1kpbWsG4RQUR+I/f+lP0OH1OLTcKiglqpX22g1y9g7E/2da3EDCoxmSwH/wDDR/6iXvvY/wCy3C+z8IBTUkcAs3VYoc0jSONzPn3sH/Z5r8UeKfG5ip4v/wBGi6vzEvobsf8AZTheCwDHQUYQAPMi6iWzgo6PDx7jt9ygYv2sgoQ1ljgAffaudznP4HQsUIfIuKOhwvDYieWRxMGuAhbbn8SYxHtZFSx7XaIX5FnzXl+KfaNFWGUVMV48mPNVcvah6qAqarkY4n5EXUBeoULp2+ZA+ojH4l32q+0AyE2pZ2lNtzrB0HbCXHJjvlcZwz/DLxfSq/GKy2EwjO0xe17e8ViZaj2eo47SOJt6dq7YwSR5sss5vk9Hqe0TQmV/iWexXtVFDpIdw7elY+sxaSoudz/U6ztfVPxC33EpbBXI1uN48ccx8Lola9i+FZSqxSUpSzzIk7hs3tlKPE3FC5CwopKUJISIG3epK2x6pFXNiElpMz8/EXUq6nxT2OpIDe+/1Iq+o4cpMb8lU1BNJKJu/JvCsmy4mhxqoirMKiPW6J371X4diltKQPutdVYYpHJEcbmxBkQ8+9QYaxrC1+SmytS+q8WAbzytLLRUJYs3BlB+l3uVHUVkl4HxDLO8XEn+JNR1Bi+f+ZQ2brETyqJI6gZ4yeI2e5ije3J1DkqJKqrKSokKeUvHK9xEkUzkGa5TiMk2bttUmiVD0IvyyYs1OAjj06UNNDLXEMdJBJOfpjC5FilLPhc3s9TkE4sxOIvdbmgiiLPC8mpP+VXWD9k8QxARNoPZ6d/7yfxflUr7PBCqxWqkOIT4MOhE12T5rdVNZT0cfEqJQiEfFI9qqtiyil7I0mE4RUSyOdROEZExFtFvpFea4qV1RAy3OO9uqSqgnoqe+XitbxfCsRUwvJUcU3YRDkI+JSikNYlGRVIA3e1qm4lTnNU08cTXRRRjuTLVDSSibx3F6l2sqrQsbqdFk8keoIJps3bpU+mqqiqqIogfedogIqpEm5K2wovYwnrc9wNZD9b+L8ooLaO9oqppqzhRndT0zcIff6i/Vcqjh3DmkRbtX2pziNbkG1UCVC4bbdUjK0depDxCv5IWJr8zzIUIocp6fiMUkj2xDzL1fCKdtkrCGOCNxiF9B9KOGN6xxjzYfCA+FlecYMFhEIiYZS3MOX9SCG6IEWFvSvY2XtAtcZf8P/1USoJ87r3O1+ovEpw1AC2huVz3P4syUGpL2iQbGe1m80CTFBUHGxZSWCrXD+0FZTtZFIwjnc9u278qozjk7mUiipam4TyNtfJH/gnRso+0kVdTFFVtHytusWeqRgGY84nt6mIWuF1IGlARHnd3pqoEIbnZ9q0ZCVEWoFh6Gcfqa1Q3E5KgWBtytrmkh0NjJ+ofJXfZvDaT2j2ivw7jwEOXDCbhEXxKUti9qKmmp/Y4iORm+pNVlQ8kRODOS2U2D9lK47IMZqsJlb+6roeMH6gtf+lMy/ZvilURHhVRh2MhloNHVhxX/I9rptNfEKTPP3zIrR3F/lVjQRmJBefyFT67A63CZhCto6mil5fjwEP9SkYZh7VVxk7Wt4hUJcjaNPg9PFww5EWWpZdK0lOXBHIDucvCSylPRvxQYJDAOl7VeVNLGUQNBLIRd93UuhI52mV3afEIyB4DCM/O3basTLM5OVjW3LbzdnY6hy4jvf6lAk7H3AbhLb9TKJJlJGXCRxbJ3TzVFojk7XCp82BxUJEEs2/ut71HDDY7OJI72+j/ANyKoGgArpRbOLK7pu9KjVFZLVELGb1EvS3uThwlUS8OMbAbc/pZNe3R8D2eipzDN7TqpOo29I+TKGTQoh9nML3Yp/6WVhQQyVBlmb2k9zl5qvp47uWdy2WA0IQwRaPc5a6K1GgbLClhenpw0tLLRP1edkDM5Fm1z3dJOnzjCSo06WTZyBxiM9gE+nwrYwvkKg4sMt7M5G+1i9ym1mcNTnOx39Ta7RVXLi2htA73DyIW8SqsU7RVEb8PiXGY2ncsnI6YQZf1mOQRwlm7EZch8lkq2uYpeLK5gJbtj8lU1VdINrdWajFVfh5yncPdqoczXQexjGOIGTHcKzc9ccmwD2ocQquNMTse1Qrru/8A9VldgoUI5tS1TfUX+KIx2id7Fd4fSmpS7mfqQjUGUt2TPtFOQ/jAUfi6gTCQZi+bO4rUAtelHHCUkmTM5EiYd+bZq8wijYTGR87vUpk9UQ3zRadmsDCnlGWfrbl7l67gOMmIRNHlcH9S8q+8Ap9HPd1JmbttJSnlEf5s14PVdK+s9sj6H03r4dA9j6eb7TKfs/RhK9bGBcmEzty+pfMP2wduj+0DtlUYhe5xCzRAXqy71msYxyoxScjllIx8Ik6q1j6b6Jh6LI8y8no+q/1Dn9RxrC1SF7kbSOI5JI4qcpNXe0XX0rPkAIYZKiQY4xczN7WEV6f2d+zsKGIJ8RcilK0vZh6R+rzUH7OqzCMJcnqon9vMrQqS1EG/5fUvRfaI5ORsf0uu3Djg1cjy+pzTuolDW4DFMWeTe7TpVDXdk7iIwdxL/Mt0YtkXqTBxt/1WssEWcsc8onm1T2fnp9MlA9nkjlyytXqEtK3J2uFVdZgMFRc7bSXLPCdSzWY2ETHdoralkcfG4o5sJkp7tE0EZxmWedqypxNW9i5grLgufP0qZDXSCw87VSRFby2qZDVebXLaEzJwL+nrG5ZuKs4pGIR33fCs1HMxCpsMnxuu7HlOOeIvhL33CnAHiFYyrIahy77lKaq4Or5j8QrrTRyuFFiFO1mTm30pcFrbc/ypinrGm+oU+3Tl0k60EAUfvuXOH7042ZPazt6U97OefNrUFURihe3PxLrZ+9SQpX3agpEOCyzNsOPX4kDorteWb/xTl0j25O6uoOxdbNyeMbfjG5TIfs9xCZ7I+GRZetLgrWRl+NOI6SOi9ony/autg/2V43CAmdO9r/mRB9leOTMLR4fUHd6QWbaL0mY4aqoHRpHuTo4lW3ZjOX8V6Rhf9n/tHiBDfTvTiWXXtV5S/wBmfFJNTq6cf3qe5A0hhys8po8axQTvjnMS9Qur6g7SY7HMJtUuVu60twuvUaX+zPWietfS8ukc1bN/Z7q6cR/3+AP3OsHlgdccGT+R59Qdqu0FVYzvAPxcG5bzs9UYxUAEcsEMtz77GISWlwH7Fww0hOet4pemILVb1knZzsfJZifaKDDjJuiSa4x/K2qxeZPwdUML+TFTYGElMUkkEsRu9rxS+Xq0UiPBzLocwFmWI7Qf2iOy/Z8ygwuCv7Rm3jKbhRfzHNZmo/tVVpHZTYBS08HTaUjmX6tqxSmzdyxrg9rDs+8lrXybtOpk03Y1iuskMD7iJ7yXgGJ/2lu0dVEYU8cNHc/XFGxH/NZ6v+3TtbiFHLTSYjUDFIQk5A9hlk2Q7m7laxzM3mx/o+j8Q7K0dhSVmLxRCIXFraNrfCsziXaTspg8IvHXzTiLtmIR3Zr5kqMarai455JJC9RmRKN94VG3N3K1/ES20/2cjyp+EfQ1Z9rnZCliJwpsTrZxfYHDGIX+olkq37bqmolOOCgpcNizK0uGUp/mK5eTPXSW5O76+K9NS1gXFnt/OmTtZ6KX2vYzfOf3nIBiJcPhwDa/1KrqPtU7SzBrico5+nasQNdGRFq6XtAE2d5/xQK2X9b2yxeuLOetqJcmt3SOq/72lJxvbP6nVdxm7mMv3pb8iMKSW0vFkl7ibNLTUMdVFFJJidNTme545PCos2Hywyi0tfTgBPaxX3f0rOlDIT5vFKP5HQcF9ubS3fExLTgOS7qKGpIswqoJR8JcRNUw08IVEla7yizMwDTSWk7v/wAlV27dXISdGA7hzz/ggmiY0lJwif8A3oJc+nNnEkw0jyNl+IOfNAYvzdn3e7ak0bjrrblbyTTM9WSKmZ6wg4888tgZBd4PcPuTRC4kYRHIQk1vpuH4k04uLjvu+IUuJJHc3Ee121tfqFURqOlTzxiVmY57XETa12TH4kLjrZe3hdIya7LkItogIWvJnZkBQZyS32Z9PvUyDhTQkUtfHTy5/sijMv8AAVW3ML8//au8TiZPrd6kFUSTqnEtJWK5uoWTXtBkOpbk3baxZs9yC4B87kE0P+0P5uSHiPnrkigp2K7N3D/UjKjubPNx08vEsHmhHg6I9POa2GOI+7JLiHzTvse7K91x6NxbQ93zS/Ih+x/j5P0NFJcukT+5Saejtlyk3Dlc4kmyILS4ce7uWMupS4RpDpW+ZDPhy6UmzJxbxIwE8szZhJSIpmjHSNi/cksz8mjwIjlG4uWb7s0hzvysYU7aZOT5OX7k7FTvnrnyW3dojsJvhDVPG3FG9rhyT5yDGETxs6dGnMQ0C0n6lDlJykPLMR7kseTd0GTC4IU1RcAx2fNNcb0RtzSeMy8077HIQZuzj4ls8kYmEcM2NCT5912Xkg3iWqkNTyCGjdW1SHowj5vesn1EUbrppSIURHGWhuOfpe1IozkLVTfY45O/u8TpqKO0u8RVRzQmZy6WcBUUJSSZuDGPerMIYxiNwa279SYi/DHTJQ6qqkE7A26ea6lNHFKEl8h88o2yz3dSYORrVFKSQnLN9vqzQCMhPk2dyl5CVGTH7WIuWRd67awogo5MtVIGFh7nIVi5o6YYnIZikkpzzikcCy6hdWuI9rsTxaalkORoipwGJhia0Sy7yHvdRBhbIXfb+5GFPs0XHPHiyT3muUdCwtcEUJp4yMwNxv67dtyC1yIs36uanjR7tciFEdGGS3jligeCdWQamunriF5ycyABBiy8LJgZLh5KeVDr+0bmuewv4nZbKcTneKf6IIk//tRNnn381I9lkF+d3mnPZTz53Kt4i7UyJuJc4e1TRozEbskmoz5IU0HZmRBj26JDCchsAbi9Oal/d5+p0vu0xkF26u9RLIki44Zt8jlJHDCGUgM5k2t3SpfGARHLL3WqIcMmRNndahAZLxZ2e1YLMdPZ5GKkragndrfE5ZLjFt1dWE1DxrSZu7UkA4a5Fkz2rVZIfZnLDkIZ/Nlwh2dymlh7+73omw/ar72NGfYy/orhh26v/NEMPkrBsPe/kxfCnBw9rxC3d1clH5GMpdLkKko37kfB6c2Vm+GuI5MCMMPbLPpVLqcY/wAPIzw4s883dNyluytSYvegLO7V1wnSGJMJd/vToE+1M3bdXR3XPq36UAG+fNJy99yBibP4k7pu5IAEcy6dqdEe7PagDrzz7k73aZoAXh9wobrfhSEnLki8fxIj5AIcua74dq5btS18kASA3Rc1lO0dUY15tG7ATMOZCy1MZbSWNxzOTEKo36XO1rVz5TTH5Koykk6zck23TkpkUbCfcSYljeNr2dt3hWFnYR5pGItE047k+49WiTDaxM/US0TFR2jjujnk0tAEzd3srSOl4fZ+oqMn3yBExfzVddpy6UJjfBfYV2wr6GIYDkapp/8AhTsxir7DcWwqum/EeSju8Jbg/UsMO61TKYXuscFlLjktPbhm8rZHoXzaIeAbbDje8XRwzNIQ55EXwuqPB5KqjMvZ5LBJrTHqEv3LQYiUQ0A1NRHHS5NaEkW3iv8ASph1POhnPpeN0dDaRM+ZJqTEODIIA1xdwiyVHVU2JMUcUrcUW/ZltzQGRx3MEdxN6torv/8AThQXtVWR3MbiheukhufiPxfhdMNG8lrzyPb/AMOPaKkUpMJbGYf3KeS+CZD2ixAo8n6BbxNaRKVHjEUg5Sg5SF4V2GlGa18r/hy6UbYbSQlxJTYfgJUQ2r4HqfEI/C4l9SnUONVmFz+0YfUSUsojbdGagUGBy4lJlRUcs/iuy2iKt4cDipbWrJ45TZ/2AbrfzckNo1XBHCsqKyUr5Dlve+wdoM/na2ma1OC9mavEAnlkk9lghjc3DK6WTLwgPmqtqr2cLABoh+HqUWbGmhm4hnJxRfqUaWJTQ/QY81VPLBGD4dY+sRf/AHdvx59H5R/Mn4q6OlaRqaJgIn1MriN/qJ1GqO1UOLcKPFYo8Rii6OO28PpPmydbDaesAnwzEWEu6kxLp/LK3+oUJV8htX4C+9jy63MvUSkU+ISlqz7i9Lqqnhlw8h+8KeSiLPqk3RF9JtorKjKWOEWjYBve4JB3D+pU6YK0XdFjEsJCBx8m+laGixQcxvjuJ1nsOhgmGyoKQy9XSrqkGOnbMN5Z6EXUyxuRqka3CKqWomybMf8AKtFHHViBM7sQ94ifUsDFilvPaXqJWVLj08OgSPb3KLZqmagxlG5+HaXxJ3D8SlhqReSByBvFeoWG4xJiQ2WMR9NoupUs1N+zlMIPqdPiXyKo2VD2itHQ7Tfdz3K3pu3EsJaG4W+9ecQjHCF8ZsQ+rO5RavEqrillkA/K5YvpoZDVZsmPwej41H2X7YRnBj+DUmI385CjtNviEmXlPaX+yL2O7TEU/Z7FKjCJ3/up94fqUocUnkKyQ3H/APDUulx46UivN7m9PUo7GTH8JEucMnzR4F22/sn9vOx4nPBSR43RDu4tC95W/TzXktTh9ThsxRVdPLTmz2uMoWr9AcF+0Kso7XCRyEfUrevquy/byA4MfwamrCIbXkILT/Umupy4/mrIfSYp/B0fnMGWXNl391q+yu1X9j/sh2kE5ezmLy4RUPuaKp3h+pl4j2z/ALLPbzsexyx4Z980Qtc09CbS7fp5/wBK6YdVjn9nJPpMuP6PI7be9ExNkSdraGow+YoKmCWmlF9Y5QcbU00bkRe5dK9xy6iYmtzRbrdMl3hsL5epWeDdm8R7QVYU+H0UlQTlbtbQVQalcO3dltU3CsHr+0VWMGHU0lQbv4G/zL2nsf8A2dXmcJceke1//DRPb+ol7l2e7D4Z2fphgpqcYIh5ADKHJIpY2zwXsT/ZvqK4oqjHJWt0L2aB/wDMS9/7K9gcM7L0gxUcUUAZdIs1yvONT0bcO9ovh8Sq8Sx4KMhye13/ADXLJtz8HSoxhyaGmkioWJ2ijMH5jI3UoGKY9HSwHJHnwh8Oe5YPEu1xiJGcg04523E6zdT2i4Nzxz3jKLi5E9wqliM3nX0aHHe2FXUBlAZxXbV5Vi3bR6GuOOpY5yZ9ZM1bVvaaDkx3l0uvN8ehcq6U3O3X8uS6o+1Hn5JuReQdtAKs4eTAHcWSk1/aLTafNYOpmp6cBze823IaDFo65zBpWubwqXIIpmllxY5OKd9xDu/cs7W405GWSfjqPZ5Rd8rc7X+Sx+PVB09WUYPZFcW5ZSnRqomooJmmASN7SJQK4gKUrmcfCs/g2JScYomdyEdzESuXE6gy0uEWWaexpQVHiElDMXivbcKt6jFAHDb5GaISbSMWWNnqragMvC5KLiWMSVBiGb2tttSUtSasaxTFCKoJ36Ta5iUCWqMoj3tc4ONqqMVqnkqdH6drKVSC5Qjm9xZKGzoUaVjdDURxmDcNxJ26s+pEU1p6GyCGlkvFndrAuyTBi0cuTPdqpLatimzmksy6X6kMo26OpIyPbn4VGqS8n7vCgtMCMTqJgjDqN7WXpGEfZzFR2/eknHNm/ZRvaP6lgezkLzdocNANxPOA2/mXtnaTGMPwmpl9rqI4iZ32Z3F+lVQ2NUtDBQ04x08YwB6Y2tzXl3baZ5O0VU2fpH+lep0NQGKUcFTFnwptwXem5ePdppHk7QVr+HiEP8FJK88mt+zGltpsRnfbeYA37s3Vb9plU/3rBBntCNa37O8PePs1FJZumkMrv5LDdvhebtJWHdcIOIN+4VafBTXuM4G0tOpOyzOVuvJNcMyucWT4UMhZO/eooeyGhktIXbahlkeR/iUk8NYRzeT+SH2dh0Iri+FIBhurRlPxEmhhgpI3Yhia4y9Rv1f9qmYJh5lJLUOF0VIF+7z8I/xRj2fra66QIJTJ3uIhbzUucTZY5vwigcdEPStWHYPF5oSeOnYRZ+ozEf8AFCH2c4gNrz1FFTj8U4l/gmppjeOSMsOZXfCptHh51g7Ga1n6iWlh7EwQt/vGKUv0x3f9qvqLBaOnw6UmxGkKUX/DgyLd+ZPbklxZmaahajhGSz4W+pVdeUklSZHnd8SusVqJOOLTswgG0Bj6RFVVeVxCzg9q1ZzryQQJ9raCkA8YybLd80B5XC6Kny4mrOQqS3RZUlK+53drmfRTxJoWz0IvhJVsWchWRs5KXITxw2cNhlZaUcwhrN+rbU1MXGlzf91qZIjHTPnzSCPiOLO+7PVSzSh2EXEtXVgeNTwwjTxHcPyVxTdmXIAkd2G4LnHJQa/srJZeBt6n05K6pcCtFDNUSVEpOb7u9PhJLG1wSOPlqjlo+C5A+ZH6U00bxlm+dorK2P2l9hX2gdoMJEI4sTmkph5xSveD/lfRWf8AtxBih54hg1GUvdPTM9OQ/o0/pWOcXkLYL3dwq57OdlazGq8IsuHFnvIu4VSbC6NVh9ZhUwCEVbUQVLOW2cBMP5aq+oMNrKgyeBoawR/4R2l+l1Pw7sDglCIg/Elnb+8J+paOmp6bDX/3aNyMW8S6UiFkMRWcWnkznpzARe3cCqcXxhoTsgyEzfbGLrY9qe3FTDdSQRCIP4ibcyydRjwEJSVtPTSkzaySRtd+plm5pFcSXtMfX+0TTEcrfK1+SVBhtTiEMsvH4FFB+0nlPYPuH1P7lKq+02HVVSUbQSDTi1tw7iz/AOirsarI8SeIIpf93i2xxdAh+VZWLSQFXUR4hbBEzwUobtz7jLzJBbcAsG0PV6lDKOSFyZxcsvEO4VY0tO8lh1JuAZ6CXUStcjotcLodgG7MJO62mGUsUcIvld5kT7blnsLwuSbcYGAFyD1LUwU7wxiDd3hVo5pDI/g3npzUWqqAqBJrG96lzdRaWCqapErxyd+f5VcjLH5Gamq4MVkTPd07lTbI+LJLuL/UrySRt+bXllpcyz+JSPCJB1Fkudo7lIiTZSB7Q5/hZ2t9SocTruM+TZCptSUtQBHHFtHa5Kpmhkzz4Tllz0WTLTsiGTJo5GLVlImpTkfNgtRjhZzRBYLkXeq4L2RX3PuSYXtVrHgcmVxA/wASR0rw6tHbl6kWOyt4L96dp4WIx4hWRdRF5/SiORicXyv+pCcxyWs7uQjyEn5KrJHykjjMmiB+Bn1G250f3o8Y/hbVDXP3oSTCg5qqSTmbqO5PIneHu9KXDcuW5XUReBsI7u9OhCxaeJSoMPkkPNmU8aNqVhY9xO3hUMW5VcEB1cdqdhj4hD6U9NS8TzElpexuDh7QNRI4EMfKMvPzUf8AobF52K7FhVCNXWRsMTaxxeI/iL3L0WGjw6MAaTDxA8+qIyFVlNXBJa4BYTeMXVxh1Yc3VlKKakQT4cBwfEIsoqipopfia8FGqOwuJxsJwcGqH/yztL9LredjhwqunBnimp5QAuJe7FEa9DosFwkpxNpHiAX3DE/+VarLOBLwY5+T5krKGejIgqKeSAs/7xlFOEC1B19g1fZ3CKikyil9t03xSjut+pZGo+yXs9jDm70UlKXTcG1bLq/8kYS6P/BnzJPT3DyVZU4eEhZ5W5r6RxX+zXLIF+GYmBh6Z2/6LBY39iPajC2N5KDjiPipnuzVd3HMjs5YfR43Jh7xvp+pDENpZOtXX9n62hIo56aUMuYkyppaPVx6VDj/AIhcvsZDMX5spUO7vtUYBeN81MpiuLuFaw8kyJQSPboz6J8JOJzTYi1xJdK7VZzOmSoy4eviUkK7Zq77VWGV3fbmgeZ7eapZNRdpMuwrGLvtTo1jt3n8NqoQqHHvTo1ziSfcDsmjhxKMbeJHMRfDapsOOU8f93N+VhWSDFHu70vvTzN0bFLHRvKftNSFazhMI/JSKbt5h9HPmMcxkD6Lzn7wuPR1FOZt2ZuQpPIaLGfQWAf2hsPwkxaswQ68P/xLSW4p/wC1B2QyiaPs5W05s3/Ha1fIgzOPQ7rozP5rB1LybxlKB9XY7/aewquhsw7D5aOU+css25ZOn+3QKfEeMVTMQPzjE7v0r594j5ZO65xPkqTgvoHObPe/tD+3qTtZR0FPhEtTho0s3F4oyWm+3Ldb9Sruw/2xYrgeMBiFdi89UOVpwTzkYmPxZrxbiWl3/Si0Lv3Kbj+iXu3bZ9T0H9pyKskKetA4s+UED2iG50eI/bR2Gxa96/B5Kgz3ORMJE6+WOI425ZpwZn8rUtIGjy5P2fRFR20+yqsmE27PSwBbaVxkO78pKPN2o+y4mPLAKn3FHI//ADJeCDWPbz2/Jd+8DuVewh5Jnuc+KfZhJCRx4diYy9wXt/3LFYrVUMxk1E3Ag7hLqWGHEJB8vcn/ALynK12DnyFWmiHNvyW8kZj/AHl7IISeO52Ntvqa5VbVlRd+zu/ci9ulHWxxt8SdmJo6GuoxAGqqSOTXUhZTeNgVRq9OwF8lkIaxpBzkZ/d4U+dVBxMgzK38qPaXZrafDcHqj0ja3L6VqMI+y+jx6O+kgklHaJELeL9S8tCoYny8I+9a/s52bx3HAvw9p+EbjujNxuJS6Lg+TeR/2f3kDPgTa+61Oj/Z7l4eecsQfWVy2nYX7L8YwsAkxjHK+V8v/tIp3tH3ETr1Gnpzp4RFj2tyue4lyvI14PQx4ov5I+eB/s91PFyY6kvJSof7OMhalUSh58RfQlsuQvqQdN3qVTjXabBuzdv3pitNRZs34ckm8vyqe7M2/Hxnip/2bYxchKtuH4mJFP8A2dTquFfWST8OOwPDaP6V6B2r+3Ds32VeKNgqsWlmjvhGka2Ix+slQN/acwClooDrKKYag2K+CJ87Cbp/Un/yEtYE6ZlZP7Osu2MKmQhDOwSfpL9KqO0X2GvgdPE+IVsVOJ2jGMs1pP8AlU/Hv7WmJkBBg2HU1LndlJPmZD/6ryHG+21Z2kqhrK+pknqu+SR7iWsVO/cc2SWJfEtK/szhVCZB7a0ub27DuVWeE0G4m9oMW5kLdKqpsWktLhGA6eIE1UY5U1FINOfDtbxC2RLfhHJdlo1HQEQgDTkXValPhdHTiVlQxl6Re5VNNiU8MoSRmQGHiHqQATVEmQA9yCX5J70dN4JT156JsqWCPXiGRZpkSCnEgPrXfaAK5yZ7knaDhhHwpC33Fm+7XvRRU8Qte8b+7VO09QG0Iwfi913StHT4SdVSnVyGIl47mtsXn9R1Esfk9Xo+jefxyVlLhMtccTMDhftZOzYPwz4YVF+W3lanajEJxMo45Hy9XqUVpvN+peTJzm7s9hRxY1rRJ/2brC5RkY+oU2fZ+ojHUGG31J2mmqZHJ4Jaj03RO6nhg+MYg9mdQQl4TO5cGTN2n7meph6TvQuCKCbDz9xE3vTLUbjboy0U3YXGYdZKOUfDd0j/ADSp+yNXSlfOcYeQkdy68fWYpLhnFL03NfMCkGhktybK7qTgYawvz2+kVq6LsrV1DC8dhj81Ml7OhS2tLPGBCXruWM+ujF1Z3Y/RMk1dGVhw+AQ1bcnRpaeO338tFsG7F1AjnkxgW5tUy3ZOeQiaNto87e5cn9wi/wCZ6n9izQj7YGQnjAnyjByH6U0GGuXINpLX0/Zs5iII34p+kSU2j7I1AylfHYOficblb9ShjXkzx/0/mzPwYYcLblkiPC5L82e0fktviWB1NLTSytEwBG1zkSoZdxDkbatr8Kheo9xWh5PRPx56tFSVGw6abVHmhYrrGe4Vrw7OycICd9xbmtTT9nWqNmpHn05KcfWxv3MMvo+WvZAxr0rk3K3zR+yhb3rVD2TchLIJFGm7Kz35RRyXL0IddgulI8yfo/VpXoUHBAtGZNFShdy+FXn+zNfbm8LiPyQ/ctSJZOD3fNdsethL4yPLyem5Iv3wKp8PCPuZD7LGN2i0NF2bqKgBMmcbnt3Mnx7LyjNkbd/ksZeoY15mdUPR800moGaGje7ocfpT4ULEWrsK29H2dawWAMz9JOim7Jvdm8T3ZeElwS9Yx3Vnq4/6ezOO1GJ+63K1x3fEi9nijAmYXIlsouzc2djAZD8k9/srpubqWT9Vx/bNv7BkfgxkNLBJrnz8KfHD6Yi1f9S1L9lbQJ3Hbn5Lh9mQjItbv9Ky/uMW+Gar0TJDykZM6OkEibP82S49DBdmDMY960Q9n24xMztoifA2Ehz7mt5rRdcv8iX6Q39IzXscQsXNcKhiJxyG3L3LUfcocmZvqFOxYbBGOgtc7J/3GhR9FtmSejjJhzd7fkkFGAhn1E7rZewxbms5LP452gfBcSpaSjpIawyC44ybcy0x9dkyuoEZvS8WCO+RkI6UIYiOU3tBrntWemrJKysLh5hE/i9StMSHH8cK8KPgRiFtojaJK5wbsXBRxxVE7kdRlvi8Akuv8pYoXOXJ5v8AbpZ8lYVwZWjoamoPI5HDquLvyViOCtGYneU+XJboaEBAHaC0stdEEtCFpZxNy3aWrhfqbZ6UfQv8mZUMPb0c/SjOhYXybv56LVNS8NruBt+JJ6eQbcorfqZYv1FnYvRIpGU4MWebs4kT+SbCNpLswu8tFrPZXJyco7rn10TYUpkxPw2G1/JP85sj+0RTM4FHqP4b7U+NDba5hqr4I3EsmBLhuT6s5edyX5ky16TjKE6NxEn4fJIacxHOy7TxK+Oj4gFlmQogw0ycWy2+pH5pX9pT+MT5Otfm73Jr966ZfmTX1L7A/LRzxJ3iKOxI2kt1ZADrSb9GdGOQjm72l6UyJWln4k3c1yAJIlcT5o7tPd6lHErbviTrE5Wtnz5IAdAm56jcnXLeo11pEzvubkiu3IAfHl8Lpd6bHMR9RJNyzyuJAEqIWv1ba/NZvtDRvT1k4a2k9zfJ1oRK23J9ysi7NxdpsKlnilH7xpA3wE/WHhIfNcWd6qzr6aO7pHmMY26P6U1LG92i0MuByRlkcbgTOgHB3Eed37lx91eTs7UjOWvnkiaFyLYzuS0Y4SYiJcNKPD3je9wtzT78RLDKyNWUJ0/ZmiBzf8acz4XyFhuVa2HyEXJbmqwWprqTDYwichijfd8yV/gn2Y4jiRM0VHJP9IOuaXWKK8nox6LJkfCPN6PBzkIWYP5LRYd2ZlmYbIDPXpyXo03Zvs52RpOJjOJ0tPOJ2+xwPxprvpbl+ZZrFvtU9nA4OzdH93AW32upZimt+EeTLKMs3UP2LgvJhwdLH/kfP6OVGE0PY+lCfE7Sqna4KMX3n9XkyxOK4tLi1SUsuQiO0Ih6QH0io9TUS1FQUs8pzzm9znI9xOmvDczr18HTLFzLyeF1HVd72x4QIk4lm20m5WqxDtBWiwhJK84j/wAXcX6lWoy3d67zg+JoaLGqSqcRnbgH3XbgV6NLHGN7A3uIXuEl56/JWOFY9W4LJfSTMI5axmAmD/ULoKNzT0dZXSgDHwAN8gt6f1LV0XZmkoQA6imlxGeVx4YzvYBF9PN1m8C+16nhAY6zCIYD6faqQLib8r8v3LVx4pRYwHHpsQiqjNtBjPf+nmyxaZdoax3EMQo5joqwDoCB7HpsrBH4dFUETE2WivAKohOw348RPrHKF4/pdKHs62KDK8FNJQGO7i/+HFviz5J+CGtzOSFaQuUhjb4UxVi8zZs93mplbh9RDATgDVAAfXE94fUqGfEqiMyudhHp2stLJSoYqah45Ssdi+EUVHjDxvllaShlJdJm7sN3qRU8bFMLubW56pm9m5wHtdUR7De8CbWORrhf8rq0gjwuuqM6bjYNVHzko8uERfFE+iy+GzHaObAY91vUyuoqoIwK8PzJNJk9yjQf/VcPYjkpIsXpx/8AE4d12/FEWv6U/h+MUWIbKaouMX1gk2Sj9QvqqmlxSKnMcp5bvTGpFfjWHYg3DxXDo6yUeiWM7TAfrbVYPH+i45DRxSSczC2MeZKJU9oqOlM2AJDNtt3hVFTVlTDF/ude8sHdS4lu/TK2v6lV1tZwSzq4pKLPxS9BfSbaEpiv8inP9Gjl7VTyOPDl4HxD1J2k7VVsOhm8oP8A8UbhWUiyJhNt4PyKN1KEXmcbHIRZaOMWQpSPRsL7bUVgsDzU1Q3O17gJaD78euhG94iF/EC8qpqN8hyG4via1WmHSHSmLuZ259MbrKv0bKbPSYKynkax2cSz8O5TYhYuvhlb062ksYPaqTgjHJHFYz3cSMLD/UpdNXU9RCMkdeF/TwJGtJvzLO5I1s9DpqGMQAzy5dI7lKDKN72drviZYamxiejHN3e3+l1cU2PRzB+JI4j6Qa7+pKrK2NdFiR04Z8S31aq2wrtccb3UlaUuXO3NYZqqiIiklcqgbemV7QH8rIi7SRQhZoI5XMMeQrCWFTLjlcPs3+M0eAdtoOH2g7PUeIk7W8U42GUfzNqvH+1H9mHsRiUpnhdXW4Sf/D2mIq3g7WRzTE7SmJ9yCoxaprCIIOLKQ7nt3Eqx4pY3wycmWGTyjJ4T/Zr7L4PPxMUxksRybSKy0f8AMtxQDg/Z+nGkwykhgiDxA1u1Z2XFmkMvaGKe1reEW3copVUZGVjy0oP4c7xXXzI4rSNgHagPaRaOE5/DxBbaKdxDtA4xgwG13wndosbHWT0cZR8f2oX3NHF0j/6qLUyYiIfh0UwjLytBy2rRJIhyfiJfVmNHHqcloNyIn6Vm8U7UOQm8bsWv7Q32rJY/2gGhnOOrao9o6eHK1tv5VkMS7RSSbzdxAeQitkzlbkaXtJizV1McfFIpbrmJZ+hx6enAo524olytfaKzNT2k4mrlt+aqajHnk0B3R3ET22/cbKoxZycsjZiP0qurMWeoC13+dvesjHizxzfiG9qsDqAktMOkll3Ni9Eirx7jwmLuZ2n4VFw7EHw+qEwy3ta6dx6uYg4b5EQ7lQQzOR8ri7li3ybKPB6D96NM2bOxLO9pMQaoMMmYs2/gohYlHT0PDB7pTbqHuJQaYnku47sRE+mqGxKFGg7PcIaMpDa6V/F6RSx7FDjAooDcdNbUEVlLTZNl6nHNVdfM5ap3wKrY2dY81vgyTUxXA2j3epRYZGI8lJnrqeGnyYXIski6KSsy4pad6mwyRjGOTsRKtmm4xk/mp9DR3Bm6GjeXtQc1U5NkLPd3Eq1ifiFn1Erk4bYiZ8+XhVGZOJ80JBBpk+7blom5ejmy4BNkOqGUrlIJcgU00lLUjLEbxSg9zGL2kJJ2UpJivM3kMnuciK4nRxU+g5tt9QqZheGvXYnS04dMswi5eEWuTbLu2e1YDRthvZ+nA2tGGnYn+HbmvE6kTqKk5criNyJ/m69w7XdpMIw/Baiip6kJao47G4W5eVR0byWiMTkSy3Ve4rSTn7T17BMPg7P9mKAaiQYBhpxN7ntzK25eL1ueJVs85t+1kI9y1EPZ/GO0UwHK805bRbiOW30rSUv2WvRxcfEZ4qWL1SnasO9GJ2rpMs+apHmcOGvJowP+Vlb0HZOsrCzCnK31ZLefeHZbAwJomkxKdm6YmtC76nVdX/aJXkNlBBDhwf8AltcX6nTTzZPCoHi6bD852/8ARA//ACxnmphlrDioov8AiVJ2JpsF7L4Oec9ZLikreGkC0f1OqqvxKrxKTiVc0k5f+Y9yewfDfvCvGM3fgAzyzF6QYcyW8eml/NnLk6zHHjHA02JdoKDA6KlpsLwiniOYBqJiqfxSbPo/p/zKnrO1WJ1giz1bxC3hiYQH+lVlZWPiFZLUGz73uYfIfC38E1aAkuiGGEDjl1eXJ9jp1EslznPIf1GRJrhsQ6/1Lgx2vz/mj6tGzW2qOfeT8gmO7T+lccGItcxUuOFh10Smj26dSKERyFssnyJGROT5yAEulu8GJNFtYs2RCV3NOgTItRhdNMxZRNFc/hUMsD4b5xG1vxK5YfN7tFyQdOllOqHuyujhOFhZoWu7y9SinGZSE7sX5lb22iKLWQsm3IopSKF8yPJmuWh7M4S0zlPKL2imSp2F9Y9ydhqKin/YVEkQ+nqFQlRbyGtEny0dRaquKG3Nm9yq6ftBNGQ3hGdvqUuorsPros7JoJe+5rhVkIpZoWKQnZm3Jj2Vru4/qVvNRwRw8VqmIxfwj1Mqsq6ATdmlEiXPrI2TC4L7XbMfEtL2eKeQd7sID4vEs3CUlQBGG4R/qTjSVEY58RwL4VrG0Q/cesYNNFG5u8rkTeHO7JO13aiKnu4EbGfqJtq8nixCspSKyVyHK50+/aSWQLHcxEm1ROTIUC3xrEDqL6id2/0rF4xWTzSCxnaPS1zWqTPiEdVMQSG5CPRd3KvrKr2603ba21iWB1JURJdx9LIQzG3JlJio7j0fannoREi1v/cg0sZo5paUxMOplq6TthPUQDBU0kFQJbbpYGK383NlSUuGuRZ5K7osLa3Znb33Mpsxk0aigxjC5ACOUKqgLxywGJi/5X/7ld0f4Zk9JilFWBn/AH7FTmX+Zlk4aHh65XF3fCpEQtSncZtd8ulaIxcka+XBa0wGf2OUgd9Tgbig35mVXXYScI5tE1rtptTNN2inwu06eWQvije0lc0/2gVdVFlUjDWxN4amFj/qW1/7IpfoweJRzx6PFIP7upU81K813L8y9SOs7N4hHZLRT0Zi/VTTEX9J3Jj/AGJwquMfYsViuf8Au6wHAv4too5Nk4fR5UOGyiFjHsd7rVJgwc5CyMLvMibpXoVf9n8+HgUj0r1AdV1IfFEf4LNYlMFLUDFDK8B5dM8JXKXJFUysl7O0cMd7tf8AShipaSENMhJvD5p+aSosM3aM/wD8N1RVE00hmzBu79drLK9iXFoLFMUjhiJmZh+HLqWSqZJagidz0Lwq2qZGu53l6lXVNglozCqLTK0+pK5s+9PPHdoyKKnu8lRWwEULk4ipsNC25na4nRU8bkwsylxwyFa2o3bUGTmRyoYx0bO1uenSptNhMUjjfG+5tLVJhw08s5Ng5a7laQzBHT2QBZpa5+pFk/IjHC0IWRs3puyUSaNo3zfcQ/0qwIms+L1KIRNcTGTK7BIhxU51BkOfPa1rL0bCOzLUdCAM1xu1xl6lD7IdnQ21NTld/ch/qW6CMIyHViLuFK0wdt8GWlw94SJt5fT0q7wgTp4dDMSy23eFKWlIpcoyZGFLU2bMtPCRLM3LSkxKsjlYIztLK24muElr8Bxat4wHLG4Wta5Ce11g4aqph0s3elXVDiVSLC/sb+lhzVbslI9Zw3HDp5fwzkC7mQvuJaSlxqKnh4lXmMvU0fi+ovJeT0pVYiLvI0EhWkxF/df9XVy1c4sTvK8srvc5IpM3TPWsN7TU9R+IcrET+p7f6VeU+LU8xZZ2/wCVeIQ4g5FG3V5D4lfU+JPUREElW4dO3NZPGaps9LrMBwfGgL2mmppc912Q3LCY99gPZrGHN4ozo5C8UfSihx6opSG89vh9JKxpO2hiWu4fUL9KEpx8A9H5R5Vjv9l+rjufDq+OfyE2tcmXnWMfZD2lwGYmkwyQwH+8BrhX1pD2gCoEXvB9FMbEopB3/vua5arLkiYSwQkfC01LU0L5VEEkBf8AmA6EZBLll/Ffb1f2bwbHIy9poqao+ptyw2N/YH2WxS44YpKCXvKMtq6IdX+0csuk/wAT5XMv8E2/Vz5fEvbsb/sx14sR4ViEFR8Ej2kvPce+yHtX2dueowqYgHmUQXD+pbrPjf2QsU4fRkCK38yRE23NdmhkpZSjljOI/STWptyuLm1rLRSEI5GEi1Qju1bLahfn3Im23Pk1qCArn7nfchHMuTpXeF2+SWy3kgAgzHvR3eaabnmiu29+qADu80mzQD711iHytQA4xeadYrSzuZRiytRai+SAJQyd7ZEiutbuUEZH5J+Gqmp9Y3cc/clew2i0HD6soxcKZ7fkkGG1ZFrTtb8LqufEKyQLHnIhPwi6QYpUwtwwlMBHwqk0RTJksMsewomEm+PpSGE+Vj7eWqhnXSTEV8l13Mi6kBVRiBa93ki0LQu6TBcQrispKOaqPLpguMv5KXJ2Vx+ht4+D1kWb23S0523fpS7K9tsf7LxF92VcdNE+5y4IET/mcc1vOzf2hdtO1VbS0NBiDe2SF4gARM+ferVMX2YKPsjjlcWzDK6XN9bYDJPV2A1eD14UGI09RBPYx2FAZEWfT4V7Hj/Z/wC0ntBUUcs8FVUT0wWMNG4xDFm/wc3Uvs/R9uOxuMB2hxuiq+BTBbIVW/GGz4iUM20/0P8A2V/Yj7VR0uMYpThTwHmQU1TBbKTeogflcve8Hw2LCYeFT0lPFEPhjjEP8FlsO+0ioxCniqvuepqKeZrwqYoytJlLP7RMPo4Snr6eWgi7uO9hP8Oq5ZTmenjhjSNURR5O0jXl6RUGrqqPDacqmsOOliHPOWeS0RWKxj7buzUeEnPh9W0tZk+QEYiTP4fmvEO2H24Yv2gp4qatqIRgjkvaMY2tL6vNOEMj8kzy4oo9gxP+0dgeH3RYfh0+Ik3MiksB/p6l4h2oxyPtZ2jrcY9kpqKoqXcnjG4/6nWYxft4eJVEtTE1JTynaNtNAwiP0is5Dj1fHMThUvc/uZdmOKR52XNOfBuSwmsqgAGr4NjWgMh22j5KhrOxdeRXvU0Z6/8AGHRMRdqsby0kjPX/AIAF/pVpQ9rqcaM6fHI5eKL3BHTQAN31PzW/BzbFAfZ2pEyjeSEfiGTamw7O1MY5vLCX51Y4jjFBNMMtObwRDzi4dxv+a7JQArnqKkJKk5IqAjteSNhImFTSCyPUUMtOWRnHu9LqLITRtq7F9K0OJDgBQk1FUSSy90s+0S/Ks/U08Q3ME4Tl/wCWG1S0WhQZ1EoxxvuU+tqmoSKnp3Ejy3y5JdnqPjBUWZcXLYRJ0aqg+7xglghOtYz/AB+kcnLxe/qTXgnyyo4zlc/USMJrS5OScIY5DyCSAP1ChGFhEnvjl1ttF32qeSuB0KgBboMS7tVY03aaqp6Y6c3aeB3ueORrlTylGQ59FjaiO7NOzVWH8OyNpL8v2hLmyrfiSs68E54+YOiTNjFxZ5OH0ku0cz1h6mdunfbmqZ5BJtJmt+JlyGseEtrMSz7ft4NlklJ+5m4oaiSnImgdh+lW0PaCspRF/aLS9QrERY8xMOewn56bVZQyRVEpg84CQNc9xiP6V5mXpVL5o9rB1s8XGNmore2mL4lHZU180wEd7xyHcN3qUKXFJZLbjuVMwwbi9rjEs9wi9xJ0KOOS5wqWG31MsF0uOHhG8utzz8zJ7YtURjYEsgD807FUcb9o+7quz6lUDRySFYE8ZF9a7921g97D+9HYxh+Xnf8AJmqo+11ZSxcEJyKIPDnuFEXbCsjCQI5H3ta5LLhQ1onnld+9NyQ148opMvhZc76PBd0d8PVOrS1U2aigxyShMjCTe3IvJTh7VVd+d77+dyxD09eNwPTz3emwlFxKqr6GllqGjkAg3XSApfRYcj8GkPVerwry6PQKjtFPUU3AlntDvDPmq+mxanpzFnaKX4S8SyVPUVmJDBIbmRmHULWp0KcBubVzWMejhD2muT1XPmqZv6btlLIXDgCMhBsrcukU7S9ppxr5TlyC6EgcculYO46WK9ncRNNcaomfNpHu/wAVnLosbXCN8frHURfvZ6RhXag8Lpxp5ahhEHfq9TqaPbqijqYDla4Da2aTL+Yry4qH2iE7KtyHMc/ETJYgQFWhTHUOJA/iXOvS8eRna/X+oxQ4PWh+1jsnTnw6h5jHcNww8vT4l5r2b7SU1D2ngrKn2mooOIRSBndte7pVb900QkRhPf5ll4kweCxSDkFRb9S7MHp2PAmlfJ4vWesdT1c4TdcHs2Dfa92IhAoKzCsTiJpHJpRyIXHwlbcqzEvtcwysxWQ8K7Pyy0AvaxS7TXmFBgIzTnZJxRBtRFWBEA7M2EW8I7VlL0zDJnoY/X+sgvK/+j1I+32DwmJhAY3D1Ew9Xkqms+0b8YvZ6eMw7rupefSzNGV2Tl5kpMItVRhJE7ln4S7lkvSunx+58mk/6g63P7Y0i/m7YV9RITnO4gX92L2iKQ9pJ78t2vxrJV1c9LioUzs1hZbvFyU+hF66jCpj6De1ruoV2vpcCXxPMXX9XObW5qIe0k83Nztz6SdTqPHGkHN5HDPnrtJZKpo6inEXOO0LdCHpQR09RUDmEEhNnauWXSYX4O7H6h1MXq+WbSjx7DowJ54Cn8PEE7RRP2iopH4fsTjF6hk3LG1NLV07DfE4iO3cpPZ+M8QxUYjjOWPhkTiPSOS55dLhpzs74eodTusdGmrO0eHjbFHRmPxXopsWoPZR4EEl+fncqI8Lnhroojfae4y8Qt6kFbhs9DUk4M9mfUXiWfaw8JM6Fm6rluBIxDGpISiCAGKsnMRC7aI/ESnUFDSYXiX3hiDSVtYUfCu6BYfpWQxvj0PafCQPMopGC8R+a2Fd7RUWBJFfLlaBFttbw/Nb5IxhBa/Zz4sry5J7rwTmrBqmI2dg10EVN+9opIRFoxE89SFvCsvDxY5OG8b3/CpU/FjseONzGwicctw/UuGeBS9tnp4+rcfdoayjqIo9ZzjIfidM4t2qwTCYiOX8f4I2XnGIdrI4yPhvcW4ee1UMY1GLGUl7ziT2rbH6Vb3mznzf1J212sMLZ6dL9pGESENlFIYlz3COSQfaJT8bJsPeUX23C6wIYKccJSSuweFhU+kw/glmEr3Z6WrZ9DhS4OTH6z1k5e6l/wDw9VwvEMPxAgCWSGjMmzfi9LOnZqHDqhtcQpREXt2mvOONaOV/ckdU0g3u+7/KvJn0EruEz6GPrEWkpwPRwwPD5KkgCrhIGa66Q9rrgYLh8jEzYjRnk2domvP48Sewgd3MckAVT53s7CT7dqz/AAcv+Z0P1PB5UD0YqPC4acXkxCliMwz4We5R6yow6hMXlMbshJhHdovPyqGuHc/Nk60wCWbPePxLWHp8v5MzfrEPCgj5Ulmt+lNtJd3Mg6iSYbS0Hmv0w/A6H2JIitbRC20s/Eht6v5IK1Q4xLtvf4UDFplmk5a9SCgwK0tXtTrFaWbKOxbs8rUY5oAdYnG5nTrFc48lHErkcMlp69KCB+7d8WSK60STNw3C/v0QF+IWefegkkgXc6OGuko6kJIzcJQe4SF+RKKZd+e5MHJcWealpS8lxbi/aawe1zVh54jTR1GfOQNhknoqjsvIV5y1VP8ACUNyx45eaV2vNcMujxy8cHoY+tyQ+XJ6RDUdhhs4mKVWvMRpSuFdxPFvs0joJ44HxqtqiZxAggYAz/evNHt/MldplouX+2wu7Z2P1XJVKCPRpftmiw2mCDAuydBRk0bRFU4g5VB6DzEdrCszjf2odrO0FENHV4zMFE3KmpvwQt8rRWcut5oT93SPqXXj6DDj5SOXL6l1GThz4I5xsN2bbupNGSfmHdrkmCFy7rV3xjFHmylt8hovehufzTpCQ3INeaCWqB1SL3pweZeJNuKDM4kjEWQkgs4JWroyPG+YZiXqFLu0S+aANPgn2hYnhbDHK7V8Hplfd+pXVb28PGogjesls74JX2/9FgCJu5ISt7mdPgg3kWITwuJhIcBD0lG+SmzY9TTUxy4xSDPEG554H4Uzf8n/ADCvPqbFKij6JHIfSW5lc0naKmqNlbFaQ7mIWuG5FJmlkyLtBiMNNXwYHEE9HXTCAQVNKMsxixXCRej8vNWzzRzYRSwVODxYXi0b3T1IzGIyh5WPyf6UOG1DiftdJVxlKL3MMfV+pO19dV1hk9XIVURf8fcsVBxexo8nFCpaijpzIt93dJ4f0qb95U/JnvLLxOoGHYe1URvHJ7P/APiNcLp2s7O1kYcThsUQtdxQe4G+om5LUyqxH2iC3J4bS+e1cDFgmLMNn0qDDhc5F0MV3Is7hJcGhkjmJjCwu9Gw+I+0voawSEcydW+G11TfwqdyMi5B1CX5VSUhYRh8IyT1ElfUf/o0TWj+Y07L2knELIHjo4i/u6baRfUXNL5B4NQ+D4UJi9TG2EVBPqWGGPV8UT3N/gnYaWpp5P8AdoIceDK62mf2eoZvoPR/yksbDWAWurXfqVjTVVpi8huQekllKHHtKhl55L6ftRh9LJwzaelqh/8ACVcbwmxfS/NR5+00s2xg4Q/EpdT2krBpIqLEaaHG6P8Au6PEIRqCH6c9W/KSzNTh712JDJTN9w0QhuoSnep3fCXc3wrBN+DWX7LcMUkJ98lykx4k8fJ+7wqrl9nEIomALorvxRa0j+pOtYQ552qjNN/RpKDtRPR2/iXh6Vp8KxqPEhKyLhEPMhdYGCOOnlHjg9z+Etq3+E08BQA+TDoPRtUm8LL2mhqKrSJnnLLpLaqmsqpZiylB4hH+7ytVkUjjCW/aPvVNU13DEm1lu9SqConIpNCjqpYbTB3Ame5jHqFOxV0nGvY3v9Qu4lmq0pj3mAOKCGarqphCOO4buvJatowUZmoi7SS1DcCrp46zPxyN+KP0kjpximmJ4qKWcu4p32j+VuaYoBaOXORm95FuVxFijwjZGzyW8iLaP6Vk5fo6Vj/yND2coY6yEWq6cDMH22taP6VuqGngoZCljisItrkDrzmgrqsRF3kYhN+nptV1QdoDhmvkke0vCPSy5m5G8YxRqcb7O4J2opuFiNDT1o5f3gbhXif2hf2VQxYHl7J4q1FKP/g67cB/SXNl7PQ4xTVgi7ZAXqF7SUiXEoIzs9oYSHnchTZbxQlyfn325+z3tL9n9V7PjuGTUvoqRa6E/wA7aLLXXc8l+lE2JUGJQlR18VPW05Na8FVGJi/8V5T24/sp9i+2Ry1ODzy9ma0+QxNfTu/0+S0UjleH/E+IaiRuJmx2q09qtw8dWuW6+0v+zT237AjLV/d33zhoZf75h7Of6h5rx2bEJIxsse7xCStMyeNhVlQcxkZ7kqSbh1QSP3brRdQwkK4sytH0p21hImcxG31ICqDqKh5L5WBgFt27pTWGxnWVYNm9rbnUqkjaqkigqD/AF+kC6loKbD6SjkziZhH4n6lSQSeiBmuhDiSbh8KzlfMd4g5uQly1WgxKEMQh4ebjrdcKzVTh81PPZI93/NGpnjoKmvutbcrEqMPZjPJrsk3R07QgTyNamqzEHKEmZ2UlvllK/UrWmmYgHe3T0qofc6MM7uato1cbLSrrGGLID3KqcbiLVSAo5KgtGfcraj7K1NRbsf8AgsnOMPkXDFKXgpGHpZSoYZJLWALlvME+zWorDBggMyfa1rXL0PD/ALIWw2MJ8VqKTCYMruJXSMH9PN1xT6vHE9XF6dlye5qjxeiwOqmLRjWownsLW1loRRkRP6WW7qO0HZPs3NZSQffxh/eC3CiL8yosX+1DGMQHhUXBwiDK22jC0svq5qIvPm+CpFyxdL0v/ZK3/osaT7LYMLDi4vWU9AP/AJ8g3fp5p0+0XZLAxso6ebFpW8WXCD+eqwE00lYZTVFQU8veUpuRJoc+7muqHRX/ANjOSfqUYf8ATCjYV/2oYvUfh0TQYTB3DTBv/U6z8UeIdoq8YIwqcUrTfSMWKU3/ACsp3Z3s6GKF7TWzPR4dF1mLb5H9Ae/4u5el0P2qN2Nw/wBm7J0EeAkQWHVRP+MfxFL1u/8AJdscMMfwR58+pz5+ZszkP2A/aPUQlKHZCujiZr349kRW/SZC7rG9pOzeMdk6/wBixnDqrC6rqaKpjcCdvUPmrXFO22M4pWcWtxStqjN9TlqDIn/iS23Z/t5B2gwr/Z/tjFLi2AnshrJHI6jDZH8cJPr9QcnW9nNqpHj3hWgIQwfsdrtrMXk6fENMBf6j/wAqbr+yc9D2sPBOKMu/ZVjtA4+oZR92W5QsYxL7yrykZrYImGKEfIG6UzAhiNo8mFAXV6kXhzuSEep2dkRF8Rsc8telOMW7R3XPFo7LlzZauiQNj/Etbnch4z833KPHn3JPI5aIoEyUUzlc2e3qtQsN2trMmGLTPq80/CW7LRAx223mhEbhH/UnHK7v/mmyH0+FA0jjjuzR2sLabiyQPd5JMW7JBQZkYiTZI7WIR0XIxufXyTxRtblkyAI5Qtl3XItREeSdGNv/AHISG4RQA14ddyYmp4pi3xDJ8RMpXDce5cIbX1ZAvAwEfBceG7h9KN6iUdX4Z/UCI43Ll4UOvSgY/wAaOT9pG/v4brP4vMcc5OEEtmehEG1XMXTonWzuyY9qylGy1LUyMNU80mTs9xKwo6M6gvw2My6nEVoCjAmyOOMx+JhTtGTYbNxaR2pz6fw22/pWfaZr3SPTYLUQjlYQkXhyV5RdnzIcmDd3kXcipcenhAmkOOUje66RtyuqDtVRRgMdTTSAPrgNj3fJR2mZuTkRYcFjvyBmIm5l6VJlw84RCxrQz6vESvsPxbs/WARx4nHAf/CqQIFc0FHSVwkcBxz3f8N7if8A7VagZ1Ixp0tRGw6NaDdKamjkk14YF53LW1+GnGZbCIW8QsqaroWj0K8jLdas2NIzpwvlmAOKKKGojbNm6v6lqqfBQKMTkyDTpTVRQxRt1bf1Kkq5ZpbM2JSFzD9KeAZR6XcS+JSpZgjusBhUA6x5Lst3xD3KXl18FrE2Oni1ZR8pH+rO0l2f7QK2lh4U5+0RD/dVYDKH81VT1Fxk7P8AmJUWJYgEZ2O93ncy53l3OhY9DRy9sMDrnb2jAoaYulzw+R4v6dzJqqo8AxiUfY8YmoNP2dXDeI/mBYqWSGQtGt+l7VFk/BG+Od7vT0qbkVomX2J/Z7jO46JqfFoG/vKOZrrfoe11ma/D6zDSFqyknpfC3HjIU9DjlXSuPDqCuz6s1rcE7XYqUHDqZHng8Iz/AIo/pdWpuJLxowAWl5EStMNweeotM2cAfxZLbyYfg+JEUlRhkMUpeKm/C/wU2HsLBMAnhmIT0vheKduKD/mV7mDiZQMHPMWCNiDPzVtS4O0ZlY7lr4tymlhdTg8xRynTVHnwJmIv0vqrGjjik1vkpT9M4EA/qVeTJpoqamjjsICyEvUq46Ph25Za8rVrJoWk5SRS2+ITYlAmo3G5wZh+HJJ2XFGfmozK3JlKwjD4SPOo6W5fUpRRyQnm4XD32p+Gwh5OP1KbkaKJb09UwhoYlbyVlDXRE4NnZd/Us4Ee3Y3cnQI4+Rvalsy6RrYZAjLTd/pUkJmHbkslT4lNHpncPxKXT4sZSFxG3Jpio1tNMwllldd6fEtGEbYW4RGzDVM1xj1WfD81ksFxQqOX2iMLpxb8OQukH8/mn4qp9Xd3Ii3ORF1KrKRrWqGktfTd4fUpRVEFHERyvaItdtWVo67giT/81zEcSPgZszkR7WHNP+JSLWftMHGypgbhfF1OkHagISFm23PrxN2SynG4ep9b+HyTB1Fra53O2gqHIR6hhvaiPEBFr2ER8PmraHFoo7nfaXfqvJ8NrJYS2R3jncw+JaOjmnm03XF4ULIWbebtIwnkwbfVnzU/CsYOQ43CdxF7v2iyWEUcklTnUs4CPITbaSsJBanktjk4odLRh1EqTsLR6RR4ockN7PcWQ7VNhxyS4r42t+LavO4ZJI72iqbcuZZ7RVpT4xWDELSGJCW7d6UuDTiuDbx41Tlob2F8TKfSYlsFoqju6RdedviEVRdxJR/K6UVVw9Wlt10te79KeqZnbNviuC4R2giKPFMIoq0e8ijtMfzMsDjf9nPsVjHEkppKvCJC8IveF30q5gxCsjccpHLPkJK0kxhqenAJJGOoN+nPRv8A1Qtl4kU9X5PDse/st45T3Hg9fTYpF3DmIEvNcb+z3tL2ZOzEMIqIBbmQhcP6mX17DjjRyjncGuhKyDHoJAsnOKcXbpkC4f5rVZckf9mDwwZ8Iy5iWRs4F6SG0kL5dy+3MX7A9ku1Q51uDwXlteWmARJefY9/ZXwDELjwbHHopX5RVIbf1K/yF9mT6d/R8zDkPelpavU+0f8AZr7X4GEktPEGJQM37SBrv8F5vifZ3F8FImrcMqILCtcijK39S3WVPwzGWOa8oi+9cLbqyEZGJ8s2/ii93pWtmIr127RBsLTS5FdutzSAV21PQ1UtO2yRwz8IpoJO7JO3BysQWcK+Q+8iV92X7Jy9psRipHqI6ITZ8pZR23KnCRvK796fgxCWlLOKWSImfSw1pFL7Jbf0e0n/AGW60pM6LF6avgdhsHIgPluu7slIw3+zDjA1EXGYCgu/EEXG8h+HNefR/ax2kwmOAMLx2rpxYN4jKRa/vTg/bN23rKjOTtLXl8IyWj/JCLbi+ZHp039mHGKeSWWgpyKD+7CcxIrfiyVj2a+zXEey/aSixDE8D4+HU13HiBrjcnbIbfcqv7Ou1Ha/GsYooazH66ULwI75iYRH0+9fSL1FwA7mxeoupEpuHBrixQycoycPb6gwmnKKLs5iNLAL6hBCNrF+5VvbXt9R452PxfDIKLE4Kqspzhj4tOQgJ/Et8Egc2YS/dzSP2ctDjhLPlcArntHbo68mJ7IfahhmD9lcIwyokrop6GkGGS2nO3NkXa37QOy3abs7PR4q1VVRDaccUtOQ2m3S9yvO0+ORdn+z9fiEFJS1NVCF0MRBtMl8w9o/tK7SVGDyRV9M0VKMxTPKQFdc/gu8h9K0goTZjJyxqim7a1FBJiQSUdM8VPE1rRg25yuWSxLFIJGsCkkGV36yD+SGbtY5D+0Yiz6s3T83binqOz9PRPhkXtsUxGddxP2oP3W/Cuh0edzJ2QiqgqKcIniCIQ8UYMJOpFNhuzNge191xKrq8UaomJ4oGhB+UYmRIaTEpKWpilcjtB2K3qH9LoWRRJcGaWkpZBmia+0BO76VP7QYPFiEkMsMsxy2PxiJrRuz22/lWam7VSySk8cUQDnc34YigLtJU2ZZt9OSvuQIUSxLs7JGYvft+JxTcmEmLZObW5qvLGCk/aOxW/Cl7cBCLZNz96q0VUiwDC2j253a+LzRBhcdPq8piT+l2VaVcxc3a30o2qAINSb3aotE6sucOjpsPMZDvMQdiszyu/MyrZKWAjJwOy53K0n6U6NYf3ebhFHwmcRcia7c6jBUQSOLSBb8QptoSTCChAiLW7TzUzF6imqqOiAIAgqqYLDqYy/bD4XL3+G5RZIzhAXcLxPaxC7lcopxuJDm3UpbLSIZi8hpFC/PwqQcb56Ew7UGonqzcvC6yZqmNcNshZtqAYX+lOnI+mnNN8R/JSNHLX+FDbu1FvpSKTxIbn+pOjccEjHcz2o/aqjb+KZZe9MXJXF5JVELkTIcQqae7I7s/VuVlVduMVqsPeiee6D6BuL8yoWJ8ki97rGWOD8o1jlmvDLmLtdWR4dFSO0YiHIiHc5fUraH7UMRjiJmgpQlyt4pCX6vmso0d3NCULFdkuOSxy9rO/HmyQ5TNvWfalWVUI8MIgNuZRs/4r+olA7Vdso+0GB0VMEB09YN/tUoyXBML9O3ut3LMhCw6t+lI4WkLN/6Ulgx2mkVLq8k04zZpKX7QqmjiowOngnCmYRt3DcpL/aQ9QRPFQxxX87elZD2UBLXNGIuLZNtVvBjbuiV1OWCqLN5S9rDrIIqeWCnp6V/EG4mUTFaeOE546KpGoiY7gkHbn+5Y65x70XGMR5uKldKk7gD6tzVTLwqiopSikBriHqH1CpMXCxQ5Z5JQozz6Tu1WfhqJbTyltta7c6H26S7U3K5afjshdQvEjVH2dOQDeLFaWUOrZJbmoB4LiIgRxyAfrIZmVN7ZJdzZENcd2mQ/uUxxZI+WXLNjn8US4ZMQoZMwlOAncRcs1Kmxqf2vOWUCFg33NtJ0zNM8NNee4nVPNI8xZu9qqGPd2zKWVwXDNZg2MPIcoQBxQ4bnPEPUIt4hJDg/aTCIa2KSpjmANSMxfpb4Vk4ikhcuHI4Zta9r26elNvH08iL0ol0sJWOPVyjTXlFzi00ElfPUQGfAl1jv6k1BWNTmQtPIOb6Wmqwo3tyz5eFckp3J82y5IUIwVUZvLOctjQ/fGITTDI9XdY1rXOrLCu0GIjitKz1jywXiMgSHaOSxoRnGAkzvd3orpMtHdN4ceSFUVj6rLjmpJnoPajtZWjitVAzxkML2gYbmIVVxdusUoy4kcrXZeXhWU40g3Zm9ro6aEKpi4lZHT27WGRupRHpsWOOtG0ut6jJk3jPk2FB26q5K8qyQDqJ9NvhfJbnCPtIwvHBl+8Djw6ywgE2Ivqa3vXjNsdLoEvEL4WUmjmjkA3MyI+70/EuDqfTsOdfo9LpfWep6Z8u7Nj2w7SUlZ2po5aee+lidr7WIeRK4qe22F1HCeN5SO929OTeF15sckc1u+23xZJuoJ7Rs3ZPbaKldBj0UH9CXq2aOSc19nvFJ2dxKTDwrIMzozAj9pJrRLdbtRYj2dxuqwaorIDgipTjlFpJ6gAIyBtzCN2ea8Yre12P/c44V951hYWJ8VqTiFZcqQ66tqmslqaqwdzCRlavMx+m9Q57TkvP/wDh6M/W4ShoosOUXhMgaQi+IvEt39mFCddh+ItxGujMSa6QR2vt25815rxHuHLM7WS9oMYeG19ovdtLxL6DPheXHpF0fOYOp7WfuyVnvXsMUOHVUlTX0vtEMzRR0gHcTl4rlDp4aaOkKorJHgizfIQfc5f9F41DiFYRXnLMQm9z9RXP5/NSyxCsqN8skpFlbudcC9Pa+z2H6rGXOhvB7WRx5xtRsUQvbdnuJTMIxCLGK6KnaIwE31In6V5zDWTwjlm/0p8MYlhHNsxL4dq0l0f1Ezx+pzUrn4PUcSjpMLrBj4hcI/ETcstpK4Ds7BNShUQStIJDfcZiOnwrxen7QSxl+JeY7tufUiPtBWTBw75ADuETK1lxz9OyNJWehj9YxRbuFnsNTR03BBoqiK42bcRjoK7Q9k6zEJYmjjMuI9oSj0EX1LyCkxqWMhvd/TuVzUfaBiMlMNIFRKFPGOy17cndZS9PzLiDOqPq3TzVzgeGNnnq6RC9vN1xxtZN9Q5uvqD4AdLqzz6ULc1zTPJdQB1htcnfb/qScd3K65K65snXeryQAVqXi9SQ8+dyJsvzIA6xPmiGRuWqa4jeS7dp1ICh8ssu5A5W8kOnhdccrkGdBXMhIbR+SFitHX+lLiMXP9yCtUDpn3pwcu57kIE1/Pq8SE5m5IKodbLLmuoSmYR7k28zZc0E0I9vcl9JfmTR1DbtU08zkjYGrHZZG3NmmeJqmyzISdd/ego6/SgfL6lwuS77s0BIG61u9FFlb8SHS7REwoM6OuT7dGTRdXqTjlah70CqgRLqSue4WSfaKWqAF0kl1XNok+aQZoARJfxRW3fuSQAQTSUriccjgXqFXWH9rpYTZq0PaIG9O0lSkLW5tuTdqAPT8FxTD64v93qGG7+7JrTV9TyPT1UT0Zy05laLWvcRl8u9eLBHt5q8wXtViGDzicdRJKBNZaT7hHyEu5Jk0vs9ax2uwulpTixSCIMX0ICw8LZi/wDxR6Bb4uaz1TWFJTi09oU5NpBHuJvrNUn31RYlTcKnb2U2e7hm/P8AMmgFyLIs9VKjRblYdRYMhcPp9KCmkcZheRto+FEQsNrM283tAeoj9wj3qyjw2ovOmrWkp8mvejgZiqPzE+kbfVqqckuCknQ/h0MtZNHwqaQ7+gI2uP5q+9hbD2/HkEZxfSIMjMfqLk37tVAw6sq5KYqSMBoKPN/wwN7n+ou9SghCG1ge65lOrZLaS4G23Sl4SPqt8X5kjjtbVkRCZSZN0vzReD6fUt1BGLbGxEB87vSnBJreW3LVNlufNkVzj33Ke2mJSZbU+LPxAed3qhBmFxl8m8KvqDtI01rAbxZfyWLubL1adKmwxnHCMtRJHRxG9rSSdRe4R5v+VZvGkbQyTbPSgpa+qiI6d46wGa5+AYkQ/u5qHBNFUaSBcXq8lksOkpxxeB68amLDhbfONvtL/QHJvzK2hqsQKQmoHp+0NKO5gjcaatAfiAyyN/pJc3KZ2qRoQyHk7bUQTcMnYNvnoqeixyjrqgqcJnp6wOujqQeKYfyvz/Kp9z7nNlXDLJ3tTj3v+VSIKxVYyeFn2o2mjj5mwll4k9RWaKmxLXMGaUvhfcrSmxAJGG9/ykvPKrtRHQ3WOwy9124lUf7TVPtGUsj7t1wup7TZPdieyhiEQ9DdSR4tLHcbM/1eJl5LTdspZJGihksNvzLRUXaqpktjldiH1C25Q8WpSmpeDbx4tJdq9tyvMNxyelGxjvB/DksNFWPMAl1XepPnigYeI5ncT+FZND8HqdD2wiHQ24Zf0l+VZLtt9hP2ffakJy4hhEdFXyhpXYe/CNi9RC2jrNwdqrnJnC619NVaUfab26YXM2Dw/CKnVmm0WfPv2hf2J+1fZuGWs7OTxdoaIMyYI9tQw/SvnTGcHr8Drzo8TpJqOoDnFODiS/TrB+1E8JB+KxxN4s1L7Tdn+y32kUI0faPCoMUF20kMPxQ+k2QsleSe2n8T8taabh2szqfHiVr5Z9S+tPtC/sI0dQJ1PYrF5BMtzUNc7F+USXzN22+yntZ9nNWUGN4RNSiz6S5XxF9JMtU0zKWL9lQ2IPHa7KsqcSkmmvd9w8kQUtRMOamU3Z+SZ9Wcs/Sh5Iw+QQxyl8YkBq6WTR3ciL1LvBOoIc2/StzgH2Y4hixfgUcpj6rVt6b7OcH7OgJ45jFJQZc4hfiy/pFcM+uiuI8nq4fTMsuZLVf7PIqLszPUFk0bktdgn2Z1FYbM8fUVrCLdS1tX2y7L4LcGEUdTiRC+h1P4QfpbVUOK/aNjGKNYEkdBAL3MFGFmX5ualPqM/wAVX/pq49H0vznu/wDRp4fsxosBtPGKmlw0R5+0ybv0812o7XdkMDDh0FHVYzKPIz/Bi/6uvNHkeoMjkdzlfV5Ce4nSbkrh6fKbvNOzKXq8carBjS/95NlXfatjdR+HRNTYRB4Ro47T/W+qy1XWT4lMUtVUS1Epc5JTIi/mow5CJLhSNbovSx9Nix+EeLm67qM/zmGJMSTSbu+1Bb3s66W3T/kuo4h0cveSmU0cQgdRU3DTg9riPUZeQqHTxvNMIA/V4vIVFxSuaom4YfsomtAf+ahspLZmspe0EtcAg7AEWVscQ9IAqbGcSPjFGDOItyJVeGVhxzZdWe3mrLEYXmhJ4wuPK19elklLg35Bw6+oPPr0uV3LIHAFgNxCn2tb4j8T/l2rP0xVFDSA8bsMsp8KMR6s3Wgp4YKOiGBp2tACAzkbaTv1LNTplVRuQxaih+yzEcXnwtsRxkWDDIaopHH2WGS4r7W5vty/MvJSG0V6Z2Dp2xTsVjeHuDyjPSSk1vrje8P8pLy8d3PxLdfswyfIc6dM+lLblkO1D0nlltSctEzITkwhzTF3eiO23qZAxadSImbD4lrWttuT8ORNm7KNGVz91qlAVraIkXQTDbrkibON/qRgNwF/NCRMPxeSC6FxOr4Vy5ytd2Q8S7nmjHLyuJAxyKMi5/pTxRsL7WYSZNRyMN2bbidOykw6oARDb3JdWufV4kBTcPyuSGbQXza1AB+px6lwtvfzSKS0cskhK58stuSAFbrcz3Jsdz5epOWj5Ju60sn6nQAtRf8A7UnF9uTbmSIrn5WormLmzfSgSGrfdckO0bepOgLWfEh6XLS1AxPI5P3JyMg2u/V6U2OXMn6Uu/PNADpWF39PqRAVw5PtL0qKeYmWlydDO7XNUgJHEDo8JJ+aQ4YhOAziLLQontJR9ObM6lhG81BKzeDcpmuC15Kv/wDN7tT2fqRjavaspx3DFWRjKJfm5q7w7+0IxFninZ+nnMnuc6U3D+l1gO0lG/FF/EO1Zwo3F9WXKmdaR9BQ/a92Xxhxbi1OGmTalUx3D+UmuUo8Uw7EIr6TEKeqH/yz3fpXzlouiVr6PalKOwJJHvdTIAxOZvbF/UooFBIGQH1MvG6PHsQoTup6yaIvhMloKP7UMYpxFpwpa0c/7+Hd+prVyPDM6FJGzr6GQoieN1m6qll/vAYv3Kwpftcp6g8q/CLRy/8ADSf9VZwdsOzGJFYM81GTv/fw7f1Mo7biJysxM1Lbya234kz7Kclz2XL0kcFw/FtaapgqM+VslpfzQ/7J+zyiBxEGvi6UXqSmeew0dzjmDCXxLSYXCcYCFj2/Ja2HAY4dDiYgF/C1ynDhLZZxg9vdYmD5IGFYWEwjJIFw+laGWEKWnubIb2tAgclKw+M44RZsxFT5RbhCDsAgtIx2M2ed12B8RycDvLuGR1Fp8PrYzzgOQCHb+Ge1vqW9OlgIyc3tHvEVOocPiEhfhcIC5XdTktlGzk9xjsI7N4hiEwnV0kFQL+ImsN/pIVoqj7KfaIuLSYnLRl/wpW4osX1c1taanAYhbLd6lIcrbWDK7+kVt2uDeB5fUfZ/jeFhnURw4lF/xIJrD/S6qZaeOlI2qIqilt58WO4f1MvUMYIyay+4u8iWFx6aSjq+HGbieWtr9KycOQbopooY6i72aoiMm8IPcmmp6m8mNto80NTC8zjxwaX/APEa5OQwyi+UVRNTiPpe8f0uoaI2B1HU2fRWeH4S5eznJIBHNcQwD1CPqL/tTMdRWQyictPT1mXIRuiL/otBgk1JHIctTFV0857rjj4ofqBSki1ZcRYfFDGPDAxH4lGlp3j7nThY9QFKIBWRX9wk9v8AS6ljnI2dm3vLNXRqRKaE5jFs2FTayoip6fLJrma1MYpUNQ0xT5sI9NpbtyoJsQOS0X3GfL/uQ3RViqZnIyPK0R3c0dFTyVxiGlxfqVdLUANzs77cxuQQ1UouM8ZuJM+y1ty5/wCRPB6rgdHBQ09zgJfT4lKqMYwyjlyOwajO5rell53DXYxNGLHUSDcX8FB/3spjORntz6i6n+Jbgb7Hu20Yw+zQPcI7jn5Z+4fcs9TY9JTm87SkJHtu8WSogxCKQvxS2NyEhRBNFUSjmbjmsmwNbR9qpI2Fnl6eQ+FWg9qHqA3vIRP4hbqXnzV0VxZNt7/Sr7s7ikskoRg0RRZeMLhTTss1FMX4gybxJ1c0ld7PJe772bQfCPxIAxALN8bjEHIA3XEoGLYo9OGTgAh4BHxEtEhNlpLj1TQiDwSuJvzMnu2/SrzsSWB9pK6ePGO0MOEEDbL9t5fCXLJZz7Oux8/bzE5458TpcLpYwuIpTG8y8IgLq2x37D8Yob3pjgxGIuVz2GX/ACdOqJX7PS5vsvxuGHiYZiFLilKXIs7bvpLk6zGI0eJ4PpX4fUQWv12bf1LzOIsc7E1BNF7dgkuf905AP/R1sMJ/tKdr8DjCCrp6PtBSs9ryThZKbfU2n9KhtxKtMuaTEj4hPFO4af3a1fZilxftZisWH0IRymbZyHI1oxB5kqCj+377Ou00gh2gwOq7P1RbePHHfEJfUGv9K9O7KduOymC4FUT4JjmHFRZXzT8T8W3/AB/cpci0l+we0XYnHeyMI1AVdNVRD/wJHEm/K6zcuMBJD/8AUKSGoEntcZYRJZzHvtUPtliHHd5Qogf8H1EPqJT6TFoZAA3fZl1EyEhtxvgg4z9lvYPtdET1GDtQSnuY6F7fzWrznG/7JPEuPs/jsZj1cCs2H9PkvTSxCfEq2CjoqJp62c7IBH/MvT5vstChw0J5MbIKiOO6ciC6Ij8Vvfkk8koeGNY45Po+F+1X2I9s+ybHJW4PLLAP9/A14rCTRyU52SwFEX/mNkvvkcQxLD72jnYhztYo3tz/ACuqfGKfAO0QkGN4FSVBu/WMdhP+YVtHNP7MHgh9Hw8w9+idawhLN3u7re9fUGO/2c+xGOAcuF1tXhE5PoMlpgL/AOK87xz+y/2ow+6TCpabG4P/ACJBE7fp5rdZ0zB4ZI8g/ciHp5q5xnsXjPZ0yjxHDZ6c8ruhUml3vW6nfgxalEPwlk7q4wGhCoqYgM3HN9xC3SqYdy1v2cw8TGRcze30j4l0Y3bMpPg+g/smwcBxSnkka+OGO5yz6idezOLR65WjnqsB2Fw2ePD+JT5CWQ5ktxHIdgu4W+ayy8s9DAtIEosiBRZoQqBI/wCCdCRuh+pIiuAm8XT9KyOmyvOnjkvjcLhy1uWB+1Ps+GPdlqmiYI5CDc0VtufxL0uWGQtQyWc7adm6vEsN4lJURwTiYk/E6eHrn/pVJ8mUlwfD2PYK+G1ZwPE4EB2uqtxAe7+a917ZfZTX1Tyz8WM7bvxL7tq8txLsjJh7/iHt+hatM4G6M1HJtHJEMjknzp443JsnIh9KG0O9nL96hpk2Bdt6l3VJhYXHON7fmuGIZlkD/wAUtQsTE/e/Lkj4jjzQ2sPe6RCwtk7quRDjTPciGZ0z0knAECYszcfLRTbAMSMtWztQvI+XWnA4dOIvGxFL38RhtT1PilZT3DFUPEJ8yEBWiALDcQrMNqRlpnO9nu3BcJflR11RLiFXLUnHwDN7uGAEIN9IqIM1RG+yoO71C6N5quZ4hecyy5btyasAT448sy+llwyPkef8E8w1kZZNLJc/xpDHUZlz156qyYkcI3kLJupPtDNbpkQp5ik/vAuFSY6c5BufYL+JQ5anRCKZWMJ58kjjPyVoVLHGb5GR/wDNOjDHIXxelQ8qRt2mV0GD1dVCc8UV0QdZdKj8Ex7tvwq+kIpGBjMys6BJ32pAL8tdzKXnQ1hZRjRySDmzWj3ESU1GcOj2OPhIdyvJowEM3cguTQ/iMVjtao72xfZoph82zSt3Zs11ytjoAIifqu9PhSClYT06fVksI0nybS/SKvgn5IeG8b6s7EzqzOnuuzzJN8FhAtm0fCupSRzODsicTzZdGRi1yThZdzOmxh4haM7iq4BbHCFifl/NC+RfJT4cLeQM9eeifHCWuLR7lk8sEarFORT2siIWyVyGD7R0u+l0vu20BfLv8kfkIf47KRo3Ii2p+CQIwvAGMxfQi6RVl93ny0UDDad5Gly7pHzU91SQdqhqYpag75HuJBwy8lYnRvG2bvbamvY3+q5Cy6g8RD4fy+pTKWlETzqGAhJtm+0vqS9jMbs3Q+yny8KfdRLxDvDpLiZ4nIv/AMYUh9kjMc6e60rv2w6oocLeottZ1IbBZ7c3ja1kn1MIih0s5ckWbhzFnHTAIl7+SinQmR9Foly12q5ioWHmyIKeMS6bVhLq4fxOmPRTK4MLcQyfdnyRfdoW6tuVhrG+0Huyt2sgYdy5X1X+zp/Ea+iAWGh3IgpXjzsfqUsR/Dybcea48JkRHksn1X+zRdFKX0RnzEMr2tTnEPoBxt+Se9hkJiLNh18062HyEHJrlP5K/Zp+DP8ARFiLcLHu+JclyIifqLpU37pe12/yul91683/AMya6mP7JfRTX0Ux07EItk+jeF0cdPCIDmytPu1i1d3u/wAE49Ddv1WvfRi+ln+irCEbcma0c11owIcmzFWL4e46MG75Jfd792Y5+5Ws/wDsnsT/AEVZ04c77kJwxiA5uxXeFWg4WfiZ9qcfCdOXxKu+v2H40/0U4CElwZdPNOhGBaMyuAwVyItN3wro4OxH0bWWf5K/ZcelyP6KYoQItGe1EULXaNtZXY4WAna7dKkBhcch5MF30rN9XD9my6DLP6PBzhcefUgIerNlbnT8QMtFHmp2Fiy/qXunzVlcOW5n6URC3k3NOyx288xTFu7LqUFIVooxyTTlaRN4fSkVsYigodGRskuJaPdco4k/JDdbd/qQOiSUjF8kgkt593JRmL3IrnuHP9KVlUSOI233otepQ+J5+FFxnIEyaH5ZGHRnZQ3zu5vcj8LoPFk6ChFmQc3Sucbcs0i+SG57viQQEUj96Ei/SkXNc6kAdcmXEku5AHeoua7+9NiVumaLUkAdfmhtXfD3Lg8kAd1uS+JdEXS9yAo54uaVo5aLpZZLg5Wk2XegzYL+pL3eaK4l0d1rIEBbral73RGO70pHt0/yoA6/y/Sg6tV2238y4/PJAC6brURfpSLMS7ku9BLOxk9+WhJ0iK4sv8EEW0k7oQ5aoECRbRZ1KpMUqKHWOXu6Zdw/pUJ8iJEOVw6vokwPR+yXaakJoqek/wDp2LSBZNiBvdNL9B/3be4Vdhgb4eJsH7U33mW4n/8AVeQPt1Z93VcPUvSezfbikrsKGLEZ3ir6Zrb8ruKH7u9Sqiac5C7ioxj/AP2UfBEbjZt3qVDU/aR2epZiCSpmPz4cLqVhna/A8WcY6fEYhN+QSvYRfxW6cDLtzLNxcSHRCUfdncps1OcYDeHVuHydRzyjjI5DGAB3GZPaIrQzpkdodxD4UpOHSwlPUSRwRN/eG+QpimxZ8YM48Kp2qgB9a6e4KYfzcz+QqfTUcdLIFRPI9fiI8qudtsfuiDkDfFzWbl9I0jD7mNQ+0TQh7PTPQgW72msDc/0Q8/zOnYYY6eTi5vPUO1pTyvcf5fL5CnZSOQyM3Ms91xOl7OY26d1ylR/yK2/xBlmaS3Td6vUuRk426bvUK7aEIXy9PxdLqIeJBcXBDIW9Svgg0ZY5JJRhTYjFBi9P/wAKsa8g+k+YP9KOlrmEMsOxeWjt/wDA4y3tEP0jM28PzZrKjM5CLudw59KkhUXWg+4fSs3iTNVlcTZF2mbDRE8Vwyaii78QpH9rpLvrDVvzCsvjHaiWSaU4pBOlPonge8HH6k7BXS4eLT00vs5tttF+tOy1WEYhceI4VZUF/wCMw0/Z5v0tsP8AMKz1cC3kUzLtiRyGLmZEXqJ7kYzcYtDMi+JaEexoYkHEwrEabFiz1pam2kq/pH+7P+SgHh/3fX/dlYEuF1+drU2JBwTL5E+j/lJaKaIcH9Cw/EI6M87X9+i1GC4kFVI+tpdw5qrfs6cMo8WncSLxD5K9o+z9JNGLR5xW69ab1ZeNTiWr9oGw+EZYDaeoZ7bSdRAxiorDI5Wcyfc93hT0HZ2ON8nzHL1JVNDJGP7O4G22j0qFCBb3HIai5tn5lIp+IWom31C6roymjMmOMCHuEfCpUdVSDNc2YD1WZo7ZSZqMNqHhjEHkuIn1WxwXGI6e3Jnch56rzSHFIhuMJ4/fc/JPUfaZ+IQBE528/CLLKeE1jk5PbqPtRbpcxCrY6ygx6jKmxCkp62nNrXiqQEhy/evG6PtFPyeNxHK76VNbts1OBcQ7Sy0EelcbxNHUssfsj9sP7I/YrtFUe2YHMXZ6od7jps74T+nyXkXbnsDiv2RhIdN2ElxGAP8A+ayvxov0t/qXsVD2qkqjyCouL/h+FbLB+208MXDlZp4ia04z3CTLkydMsj950YesliVY+D4Pxn7RO0GOCUUuISU8P/6NTNwQb8rLNONzk5vcRP1Evu3tl9i/2f8A2mXSewjgeKm3/wBzRvYLl8Q8l89faD/Zb7U9jxlqaB48boG3MUDWy2/Su7DjwY/bFUed1OXqcruc7PGSHvQ297Zp+eGSnlKKWMoJR8EjWkuLvPKY3+9EPLlahu3Fmlrd3IGF82Q2655om2oX6rmSQHdc80QXbs0AbSUykp/aJxZ329TpgHLlQ0Gpfizcy+BUNTkJE7NuLxK3xIjmmN87Rba30qjqBO4L36t1yxkbodorxmBm2jn1LQwk5Rjn3eIW/qVHRi8hZMHfatNiGC1mH4WLyvDT8W0WuPfa/fao2S8nQot+DPVdUcNRx9D6hhL/ADGmhxipkh4WbnEwWiANtFkq+OOoqM2ZygjZgAekRZk0N42MWQg+20Vmx0ez/YCR1WJ08FSYwUcjkB+IizF15UQ8OQwz5G4/1L0D7La5qXF8Oihfx3OsRiUbU+JVgM3RMY/1LbH4OfN9EbS5dERu5bSXTFuaQE49y3OcE4WLk+5ANO9ykeLRk1NI/c/ztQKgCyz2p2Im79qaDc/cP1Ix5aoGSmLYLN4ua5KTjdtQlM9uWm1DMV0SCkNcS0uf6VJjk2C2b8+pQw2jyT8Mnd7kEj0med2d2vkieS7qSH8TVCQ28/EgsTbj0Rjlnk+1N22tm67d59KAHCERLLO7NG3Ldmmgk2/Cj4j3Do6AHCJibR+lN3WoLrn0738SMffmgBdQcnEkVtvwkjDIbfUkZdWTbkANdPf+Zc4l3mRJ3ht4nTd2u3L+CsDnTrqRLolt02ogF8s3ySt6fUqLFoWviRANparoj1J0Ba3XJSSxdyk0dV7PL8BtaY+bJhLxbU6Be0h41g5zXyAzHEXK1upZyXBZCAs4/wA2S29LVHTvm2RD3gXSSsaWjw7FjKM5WoCy0vG5rl52aM8fu+j0sChm4umeQTYSYns/qTB0Mg82Xt2JfZDidRT+0UXCrwyuuge7MVjKzsjV0s1k9OYG3O5rVyR6qL4s7Z9Fkj9GEGjLLPJOBRyEeTg62cfZepka9qYzHO27Lar3Dvs3xGss4dG8t+67O236lr34/sxXS5W+EefU+DmXc6t6LAbtLG/1LeVPY+jwUSatxCMZG/uIGuK74lAnqqaELKSBx8zk6iVwcp+DOeLt/wDYyBQ9n6YZQ9rPhRDzubclFDINROwYxU4XGT7CF3OJg+IURk5DvfcXiUihwmoxp56SmieeoOE7Igbcb27V0PCkrZyxy7OoofoMQ7WDc2GV+HdogbmMRsZ/pe11ND7SsTwsyjxfsvMGTZOUGYf4ivKsX7N4x2bnsxDDqqglHb+LGQIaPtRi+HvnBidTEX/4hWrnSi/B2ShXlHtdD9qnZusMGqJKqiJn6ZYbhH+C1NPjmAYtTg9HjdLPdyi4ggf5hdfPn+3VZVSZ4nSUWJD/AObCIF+oLXQliXZ+qIuJQ1VBd4oJGMWf6X/7lfK+jFwUj6aw7BQkPinYZC2lr3Mrmmw97xM8hJvdqvlWmrvY3H7u7QyxeQyXRWkr/D/tE7a0ObU2M+2gL9OyX/Ec1opKJjqfSsmUf4QPtfxCodTUR0NORm92TfwXh1N9vHaHD7WrcOppbeZEDgSsB+3bDMQpjhrMIqYDNrb4phMWWncX0Oma/H+0zQsLUx3Sl4ibksbLM8kxGedxPcosfbDAcQYcq0opf/PBxU+P2eZxeCpp59PCbLH7M3bB4khBmzXD0qTBI0Ig2h1B9I+FlwaeWMtY3u7tNqv8JoWLmDXvuuTb/RlQxhmGz8XKWO089SJtqvAo5YS/DyH6XVnDS2tmzuPmKO1s8mcx+plWmxouCE0PEt48cco/HGxqLikeH4fTFKFFIJ95UcxQ/wBKdxgmo6YZZHMR9Qt0rOVOKe2cXKVxpfGRMo0kKc6OjjlPUCTPUVAB4Y6mNpf6h1/pTUsJzW+zz0k9762TWGzfSdqpjkaQ8wa0R6BSt6S0FX20yFlf2X02FvGbviEFTTgO0JOCRB+sdFMpaGkyEqerYyL/AIRjtVRhVVUw3RxzmAk3SJq5hqoJIxjq6KGsHq/EDd+ptUu2aLKiyhEBtcDcS+JFXVEcNLLPLvEG0EWuIlAtwwREgeqw4i/4U94/pNSoKOpxBxpMPxOkqaiZtgVcJRF+prmU1RspqRnTqIaiUTeOIC/TkKZnkjkcXbMdNE1FVRSYzW0eMPLh1PTGUPFoYxqBlmYtz6kLOAqwmwWIoAkoMbw/EfOOW+mlL8pDl/UskgfgrSFhjybP6VZYRiR0ZhluHw/Cq+sjnodanD6uCLP9qMd4fqC5lFbEIqiYAp5RIyt6tuSbRCtnqeHY800YmeTC20N1tzpdoKqCSkCc5WAs/F3rIHiTCEUNNUsUEe20m3F6iUWqxCWa6Mz2ZdPhSKJ7YtJxfw6i0u7xLT4P9pHaXC7RgxiUAHwGdwfpdYGGMI94MxW+pSopqiRs2AOF4riUqyz2nDPtyqKhuBjeFw1od8kG3+l9HVvF/sJ2uYo+E2HTk3V+y5/yXjGD5kY5hcvYfsl7B/fVb96V8bfdtO+yMv78/T8hVuvsEdr/AOz+1VT8bDsQciflBUtbd+ZlgJOxZ4DWS0krMJge8AK4bvTovf8A7Te20fY/CQhgNixGpa2GMfA3iNeFniUZbM3vLc5eSxSsckWtBiz0sogbMIB6u9amm7QQVUGUc8UphuIBfqWChrKeol4ebEfVaS132b9jZO2GLVB07jR0VIFs1TZdcb9ID71raiZpM3f2V/aV2U7M1FVJjsdVh2LTHbDVSwucUUfpEm5XL0LtPDB9qGHU/wDs32roDgh3HTBI34xeG7Is/wClebVP2P18wE1JidLWj3RThYX0+JZnFPs7xPBT4lRhkoPnc09I9wj+ZlnUJOzohknBUb+s7E9q8FYmkwyWtD10ZcX+nmqYsc9jPh1cB05jteOpjtL+aylB9omP9l6gmo+0FZAQvbZL+KP6XWjD+09PYMXaDBMN7QwDzOyw/wCrRbasjZEsKynqBzaISue66N+SchIhPOCoICzVdU/al9k+LYTiNVHh+J4Ji8ULnBSQG5BLJ4QuuJuawA9uqyOMYOKJS9UglboXks+H5H48HsNX2mDhNTzxxYiGW/2uNju+kX7llsV7E9gu1Al7ZgcdHKf97Q7Lfy8liG7YHVRE0mYE3MhTuG44eYG0jlGPMSVaonYDGP7L+D4gRSYB2lGAn5QVgW/1Ktwv7F+0fYWYpzpPagyt49NcbW/uWwmx5hhzDyu+an4R20r4zFoJZQIfDnzWsMmSHhkSx45+Ubz7PoYocGZjqG4pNdYT5LQcFpORx8vNYOm7XT38SenhnIm1Ky0lPh7RUxOLtGcHw9QrV5f2ikqXBqzpzG7N2+oUcW3R3Yi9So4ccjIs+Kxi/L03K0DFIxs4lhCX6lommK6Hzp5KgxFsrennaqmjyxT2o6SJwpQd4Qlvu42XUY+7u96fxrEoyjgw+ml4VZXXDf8A8KLxn/p+olc4bT0dDDBFTgwU8YMACPhZkrsa8ngv2z9sI+w8f3ZA7liU25yELbG81861+KVFdIZz1EspFzudeg/bwUg/aVjHEZxDibCK4hIV5zLGFpH+a0V1Jto4Mz9/BDIrSy0TVt3eyPaRIrWtTENW+pC0dvcn7g/ckVgjnmgTGCj9yRCycea23JDxG7skDAOMMs/ElsIVzqf4kD3+HJKogclI+TP+lNPJIP0uje+7V/5JFtuzfb8KKiBKhjcrWd2U1qUBHnuVbFIw82ckTTAR83EfTmmJlmfDjDM6gPpj3IKeR5i06fV0qEEgFczGI/UjbIS2ShaTeF0Ek+0B65wu+ad9s4fKW7L0soDQnJvyv+l04VGxPqJ3P70mti1LUlDMElrm91vuXQqIoyzztJRWo22tk4+W9AVKNuWT/rU9o271FyFdT8Mb5OfMctzJ1sepIbjiBxMeWiz5Ur3aMf8AFMvD9dyj8dF/kzLms7SNN1xNd1clDLGHkfN4hH6WVcUdpd6dgoTmflaDcyJV2oLgh5pt2WgV1NGws8j3Fbna21kTVlOIy5y7g5D6lApo6IakmqJJCpx5FE24/h9yOurqSoeCKCkGlpQe7buP8xd6nswNe+x8sSArsm/MKCaujk6Gf3qrqLBl/CcyDuImt0R09hMTnEZfS9qrtJB3Wy0o6d5jJzjMwFukVeUdHT0IA8+Q8V7WEvNZunxCooQsjcgiz8Nq7LjFRXEHtBvYL3XZclzZMU58fR1Ys0MfP2bsKeKO1ndhL4l1oY79jxj+ZliJcaOo1kvKx9hZJmTFjj1B3Bef+Hk/Z6f52NfRtyGK0smYiyfO17Vl/wDaaO3J6Z7hfwybVTVOISVRZub25W25qKuvD0qh8jz8/V7v2Ki8mxgKzDp7GKnkBxy13OmOz9kkM7SSOJOd31KreRhHT9KQVksN1jsPnot+zSo51nt2zQYhNBGFmZjc3+CJqiPhDq/v2rOHVHNaZncQpe2S22ub89FPYNe9yXFPikckwxuDkOf6lYBUR8Emze/Ppz8KycMhxzCbdaf+8py72/gieH9As37Nrh9dTQiEbhefzVw0b11MOUDwDn+0E7l50ePSxhlTxtAX/EHcSkw9ssXjEW4oEP0CvDz9Bnm7gz6TpPU+nwwrJA2U9G9xM8biP/E80bQvHEEbQGZ5XcvCszR9usRyLiHGQ+mwUbduK0ZxkeOGcW5RydK516f1KOx+pdG/iX0vDjlzPadmm7klDT0hUJSPI5GT/lVJU9uvbKYYjwulil4ZRHPFnc5XXX/PwqFhHaKTDawZJI+PFk4vEfImdd+H0+Ul7zysvqkVP2Lg2Q0uFRwlI8j2+FAP3QMJNxT4hN6LllaTHKQqwc45Rid+nND97U3NmltV/wBqT+xL1hrwkaziYWOryvcLaDkm/asPHkZfwWUfGKYXHIpLn28kxJjUFhM0Ul3qVL0qP7IfrE39G2jqqMjAGkuN+XvT0scFhG5xiI89RuXnM2JPI2yNxIeWu4UzT108Iyg538TruUv0pfTBerN+UeiWx558UBJ/V3oiKMXIL4x8yWSpqx6rBijN7Z4QIhMntuG5VkOKVPGIzlMiYPEq/tz/AGJepr9HoIZCNzbrvSiEbiu9K87+/KwmLf1clafe3soRPfIQmzZ2v5rN+nT/AGaL1OH6NkcMmQu+Q/V3p0KUshzNhEliD7QSRud3EEot3NdDtQEgXSPLf8Kxfp2T9nTD1XF+jdx4bcBfiMWvhdOxYWwxdb8/NYYscenCKV5JLJW2EL8vqRB2wOFjByltF+rO5ZT9Oy/R14/VsC+SNuOHxjza796eCGIdHYRFlhR7Wca0GkMfqUyHHpCMc3crmtbRYv07IdK9YwXwjy23S1NW667RUj5NcSaPxchX15+bEKr8m7lBLPcrWcWEearqgrdGWUi0RdeeSHXm/SiKR9zIXJBrEQlaWfUiLd3P6kBbdG70t3mgNjvSPJlwOvNK7uSu/KSAF4bkm2lkyFs9ycEfNAWBc93woiLv/il8SQ7tOSCmA+VpWoE909zoCFyfPpQZsFvcyVv1IuH0/EiId3/qgQ13peLkkuWoA6WXJctXXFJAC711iSbmiGPwkgDniQp3S3PO5NvuHkgDhf8AzVCJdST88kh+SDJi979SNsxbND/BEG61srkAc9K6W0s2Q+LJd78+pACfl8S74eW5K3REW0e65BLBcm965dbyXS3IeHcRZdzIEdDq0TwbdHZNW7uadHdyQNi0u5ulw8hFskQj3pCPwvaPiSbJXuBEbi06elO0k0lHMMsbuBh4hTXhzzRBncTvlyWfng0VxfBA7S4e1PUBNFmUUwXtd/UqN9pLZY3R24TRS3uQmzrJGNploudM7ef5FpgXbLF+z9rUdYYxD/dHuD9K2eA9uMCxJyn7UPV1VZ/dx2MVMH5GXmZckh5LXknWJ9M0dVTY1R8TC6qKugANowPbZ7re5KKnPIpDcRMdtq+bqLEqvDZhmpKiWllHkcRkBfyXofZ37aK2hYY8VpIsSH/j9Mo/9VayUYyw7eD0547n37cudyYPELQJqeN5SFnK4gcv0i2rqoj7YUnagP8A6XVxXdLxTuwTZ/CHf9SAhloasaiKWaCqDc0omQmJfUtVNz8GGmr5Is2KNXTGZmZOO3c6MJrRzZ7hdT3ximqpR+98OjrCfa9XTPwZvqIhHJ/zCipOy/tVx4ZWx1pZ3ezSWxTW/Q+j/lJK6+ReqfgGmJpiH/UrmjweeoEjMHGIeZCmKWlpMPqCatnalMNrUxg4mb+Vq0WHQz9pPaKODEaHBIgjKVhrqsITmFuoQzTeVLkhY2+DPjwyMo8jOXPQRG4slIiw05n35xD6c7iVjS4bJHhsuIUcUVRQRmInU00wmLE/qJiTtJWRC4ucar5EtauiKeCtDTi8cR3D4s+asYMar46DgScPEaAtr0lWHGi/S/JWVNJHVNlEbFl4fEnYcNMjJyGwep7PEikzRX5IeHYhh9OwU8BVXZ7qLhRf7xSPn6oj1ZvpJTIyxEbJAoIcZpeftOCyXSj9VOdpt+XNMYlimGU4cOfh1BdwR7v6lSgN03EgkejHqbhncTfvWTxfo1jmf2bWgxymrnIIKmOolbnFIxRTD9QPqKmSEBQkDxvb6c9yzQ9pqmakGDGKOl7Q0uVoHXBdNF9EvW35SR4fjFIJCFNip0oZ7aTF2Koib4RmHezfMXWVzh5R0Xjn4ZbVOGgMJSHIA+L4lnsRpW4JSPI4RFteQ/8AKKl4/wBrqTB5eBUU3FlyEwKjnaohlf4T7vzLFVnairxKpKQwGIO6Id+f1F/2reMpNcGE0l9l9S4S9RTnJQUdRWRRP+JLEBHb9SlUeJSCZB0EG20g3H9QrOUeOYje3DrJYBDc0cB2CH8OS0NP26jrqbLE6KLtBEOYe0lJYYF6hmYczt9OrKXKaCOj8Ek8ckpxzfMBLkPUov3xPMbO2e71KpCuCPzIW6jlfeT/AE9yabtA8lwQR25cyIkPlEbc8GwCanp4Qmep3PzEntyUwO0VpiUEshhn1C6wPtEZFfKbyl6Re5TIJpah9PwhbkKydFqbPWML7URla4Hvb1L0HAe2Eo2hmxRE3SW4V4PhsjZj4tWu9K2NFiE8NthWiPhzXK4nUpM9G7Sdgexf2lUtmM4ZGM58pxa02+kl4V28/sX1tKEtX2QxJsRg3F7JO7Cf5SXqdPjEgsGT3Z/0qY/aqWjIeHUGBkPhPkqhOaCUcc/J8OdoeyON9laoqbGMOqaKUHt/EDb+pVFr56ZEK/QSXtVh2PU3s2OYdTYiHfIQCRLzftT/AGYeyna6E5ezWINhdb1DAbbS/KupZU/JxTwv+J8h29zohHv8K3/bb7De2HYeST2vCpqqlFrvaaQLwt/5LAhtfJ1fkwacQtCK52UgKp6OnNiBoiP+9lPaTfCPNNQRtJMDO+3NUFVVSV2J5O918giIqZS1Kxqywq6yUa4YGPijkw2iNuiKmkpuOYcJpxLaxk9oqjr5HkxCU3fpch5+SahqDzJgks0WLdnRRuqaaOOQDCnAhF7Qj6RclXY7SyYScD1MkMs9U9xDFJdZ9SqpqqQaSJ2dhybqUXEpnGHDtbjsI3+F3clj9m8a1LOoHhwFlkQpsCb2OJ27uag+3ANHw3kcyN7nu7k7UEJQAEb2gXNaEG1+zysMu0NK7bbHuFVWIycTEqp/EUx/4qV9n2f3xFpuy8Kra2R5KyoPK24y/wAy3x+Dmy+Q7hJy3oWK0tNyaHJEROPJbGAZF8SXdm39S45XLiCmdcbXzbK1K70ttQ/vS0QSG3SSH4V3S3my6Yh3GgpHGLdl4U7H192qabcutt8s+5JDJQyMIDl1iuF+JqTphvnu7kbbdWd7UwHLriy9yT52k79KHTmzorri9KAE0nSwp4Y9o57lyPISHxfuR8TXVACHa+u5JtpChItw+FLXlqKACMurXJDc/PNKQm800IvdrtFUgCuci1RANujowHUWZJh72/eqTGgik8l0fw2zdmuSDPllnalrkhiOCVpZu+0vcnLm0tNc6W7ksx8hR8gDYtM3Suu5LnhyZrVweoeaaQHWLv1RtI1yDht5rhD3p0OywocYrcLkGSjq5qU28URkKuqn7SO0dZa9RiL1RA7E0koCRfqWXEdfkld5rml02Kbto6YdVmgtVMvpu3WOTQwRPVsIRZ2DHGw8+pQKvtRi9YFkmIVFpcxF7c1A6XJvcgLK3V0l0+KPhDfVZn5mEROJZ9RJsi7n6e9FpblbcSQlc+TZCtvicrlKXyHYZNtj5F5J0CeNxkAnAmfQhfkopR3as/ejGZoyyVrxqCuPMTT0v2hdoaWm9mfEzqqfvgq2GUP0uoNRXYHi1z4p2YoZTdv2tG5U5/Vpp/SqgJGu0e5Fcud9Nif0da6zLHy7JE32d9icUivo8cr8GnflFXQ8YB/OH/aqis+w/HCHiYRU0GPB4fY6gL/0Pa6n6XdyQbTzjd4iH0Pasvxpr4zOldZjf/ZD/wCjAYr2TxnA5Sjr8LqqMh58WEhVU2YkvbqPtpjtCFkeKVEsXTwql+KDt9LpqrxTCsWLPEuzGHVB98tIHsxl+jRTrkj8lY9unn4dHkdPjlfTgwBUyWD4Se4U+faCSYMp6alnz8XDsL+S9DqOxPYvFBzgrMSwOUn6ZYxqIh/ha6h1P2H1lQHEwbHMKxcH5RjOMMv6DWLlFeeC1hb+DsxAVmHzW8SOog//AAjYh/mr7s7gfZrFq6GKtx96ADzF5ZYHtD03ZKLjH2Y9qcD/APvMCrgD/iDCRj+plF7H4DJi3a3DcPngktmnETjJrdPEs8koaOSZpjwz3ScC9Cuk7P48FFg+Oy4kPGGICiYuEetudrr1Ss7VYng9kdRTUhHlqBhaX5si0UuvKm7BzVlXh9HR4dPLDZDVSwCUr5f8H3/EvLsXxKoxKUjNy1e5yJ7iMvi81yYXkzu14Nuojj6VNPyekU/2uYcLDHWUEon4ipZLh/mr3DftE7J1xtficlPpqM8JDl+ZeEW/Nc2kOdq9lY6+zxe6n9HrWPcfFq8paCphrKPpAoKgS2/EPNVc9PJT7JYpQEPCTeJecjt1bMfpe1T4McxGnHKOvqBD/h8RyFHvQn25GwhICMnfd5CPi9ylQ0slRMTyBZbyHp/Kszh/brE6GpCX/dqiQOXFhElch9pgzPnV4PARZdUEhD/Sns/0Z9tS8Mt/YZ7tGcRJrjIf8BUerrK2jfNqc5RfkSeoftAwKobOojqqM89dBMVObHMEriIYMUhEC8MjEH+Kewu3RnPaK+qm4srHpy8Vqdr5qmnqKOkppHgxSve0JBK3gx+M/wBNyvp6OnwuGWskqIfYoAKU5QkEtqr+xNQ9Ydf2hxTDHl+8m4VLBI9pQ07ekrfEpbNIR/Z2fD4sSkspyeKCjhGKMb+bM3V8y6lTcQBPK9xL0my3vseBVkeQPXUEr8yNmmD+VrqlxjsTKU3Fw7EKGsB+QkZQn+k/+5SmU0UlJiFRSlxKeokiL1RmQq+oe0Ek1HUHiMFPXiwWw+0wsRXfU2qqC7P19GQvU0csQNuchC4cvqbRSq2F66cTp4hGnia2OMX/AJo4ZHKJdPT4TUFEfAlojy3jRzXN+k05LgbXN7NicREX93VwuFv5muZU/BkpZgOww+JO1ePSwnw42YiytuJGiBSf2Wb9n8Xja/7veogyueWkkCYf0sWf9Kh+0QDLwzlaKVv7uUXAv5o6PtJV0dBK5uwj0xkO0kzD2oxDaEtS1aHpqxaUf0mpppl7JlpTYlWYe/EiO76muXoXZz+0V2j7O00VJPh1BiNFEFgBYURN+Zl5jTYpTZE54XTXF4oHKIv5af0p+D7qrjsarq6M258UQmH/AEulJr9FJ/pkjtD2wxTtV2jqMVxOW+eZ/wBnHtAB8Ij7hTtNXGMQ79zvceveqsKWCoqiip62knJntYuPwiL8p2/5kM8MuHuPtEU0H/4kZW/qa5lzlvk2XZ3AajGsRgigzkqKg7WL0svpjCvZOxPZ6Kgg2UFEF8x9JSH4i+ZEvmLsT2oxHBanj4ZXjFKLWvsaUXH0rb4r9pmMdosIHD6+nhiADueSC4Sm+oe5aVZSZPx3t1WV2Jz4gcstLL0xxwGQjEHhYU7h/wBvHaPBzFvaI6+LxR1YXf1NqsAccknM3EhdNTUMkYlke5/EO4Umgs9dqft27LdoGs7R9lgkImtOeB9R/wArqEHZf7K+2Qn9z9qKjCKw+VNXdH9Yj/mXieKlLCR3hHIPwrMBXcZ9AOIh9O5ZqUh0vs2lZHR4TjFZHT1DVYwTEEMuVoy5eO1BHiBx+O7W7csvJXSEARs94NyLPcyOGZxuzN/4rXRyI2RusNxYL/xAbX3LS0ElJUNleGu1xJeZUZHGQySSPY/v2q0DEDjfZt+FPVhsj1AMHOZswk2i2mtwp2no6ylPN2b1MQ+JYOg7TSU8Qs5yBr1X7Vox7Re0Qi71Lj5a3blHJXBbVvaqehiyeIDMtrXdTJpu3hlGLPFGBP4ln56x5ucjHm/iT44L08iLLpTtktmwo+0UVQGYSMR5eHxK+w3EpZAGQGtH4l5UeFyCRcMyiMffdmrui7VBQ3RHPaY8xF+pPyOz04MacqkJpG3xR8Fi9IdVqs6bHNuh2Cz9Oa8tHthTbjkke0trWv1IKLts8kxNPIIxZ+HdaKpNrwNux37Z+weIdsDOswuAqw8ukchIiXguI4TiGBhw8Qw+elNsxfiRkI5r6bwTHo8S1p5CtHmfhZaCWsOSI4qmlhxGAm6JwEx/mt+/KJhLDFvY+LjFpHEwZMkL7l9WYl9lvYbtMYtUYY+ESm9ry0L2Zfk5LCYv/ZnMjN8Dx+OoFuiCujsIvzNorWdPyT2X9HhlrjpklcwvyW07QfY/2w7M3SVOB1M8Q/39D+MH8li5heGQo5QeI+8JGtWqyJmbhJeRWgXemCF+7VOuO3kgLoVWSgPh/wCa64tudAW0M32kkxW3O73KfoQT96WmRM3SmyJupmSEmIeSqwCEW80LCw889yV3dc6446Z6osDriGWWb+5IIwuXG6x1cV1tz5unbAVrDyd0QZ8r3/ihb5uibO3u3I2AK2TPrf8AMujIYtc0jrjyONuTJcTQXfzt3Itgd4kglpI65cfm5fEkXmkJN3M6ew6OiUpd25OVdVLWGTyH8NvSyau8gXRkbllaiygqaaWnkvDb4fUJIpJJZiHiZFb6Rt/UhYnzRBI4vmptgC0kl5OA2ij9oqCLr29XJPxR3R5u7Nc6aIWzyZ9qrYVjRlJI5P05obZPO1SdRubJdjFiuzfcPhyUWVsR7ZeTmn4aqrpRyjNrfSTMST5e/wCJG0mn/onsGxHqClqJjkPIjcupCEJkQs4XekVMj/EmEHyEXe1yLwqVJT00ZZhWfpjJSrKeQrrR3Nw/1JbMi2N+ZTShjF8vaIyu8Scho4Cuf2uIRF7fqTtk7EBh06GL9yQxvbnYxfuU0qeITz9pHVx7ulSCoYI9GqGIulyDpWou4QIaF5pLIxa7K5F92yZ5ZWinYagKWplvZyLK3a6dPFGtH8J/4pponZkU6GQWzyttTBw22v6vcrEMSjkcgkiJhdrXtdRWkaolCNnf8yODTZjRU+gnm27lohKH8v7lOCnMqaWV3a2F7XEuoVElkjI9Df8AgixOTG2htLutQlD8/danwkiI90pgPwhcmzkYZNhlZ3EW1Og2AeFyHPXRBw3HXMk9xNxNfdn7tyQyPyv2ooWxFOO7nn+ZdCNhLXMhUhifdqnirAsEGiuHLxJhsQCju8LJcHS3J04W4vhSIunN3HNKh7BsLRhkHkk+dubfpQjI497Wp2GQJgILXE/AXhRQbDXSOmf8U6Mj2Za+5PxQ8S5mNiNvChcQH+9j/iih7DR3kJO7P9S4I7u8f3I+ohC8PdqhKZhksz+okULYfCMtoZ9PLRPhThI2ewi+SijWBrq6djqGy/aW/uRqPeRKiw1ifMsvyp4cLgK1pP05qKNUHLjp32wPW13zU5E/4jjP9mFuYu9NkTZ/Em7upNlzLPuWLZAqiT32/Cq+cre9SjFyHVRjh72UloiOTldq65pknyjcfiTTj3dKChrqLTMk7paXuRRR+TqQEID8RIAjxRsRc7VM9jC0XZnudOwwhd0KUwsP0qkgbKs6U/JNPDbcreQWyLxKFNT9SmQJkHp/5JW2qT7O3m6XDbxZfwQOxi18u9IhvtUhox3ZIrWt/cgQxw7tFxxtLLRPW28+pBw9vxd6AItu5D3/ABKTw/d/NNOOuiAGyzz1RW+aIY2tzdGA3d3NAAjHqKfGHcnQjt8KdAUAQ3p92bF+VMyjbcrDh65KLUQtfy70aktkS3vQ9Qp8xuLnaKYfmgg7qitfPJkGpOLepO3d1v8ANAA2uJdwrlu4skre90n+SAEu+EfEhHK1EO3RABDmOiLu6U34ctUXSNnn4UE0LaPNF8nZCYvt0YUbDtyLbb7kBQru7qtRXPaOWZIdOTbUW7LTO1RIEC3PXpTji3duQW9+acDc2vUpKZc1lP7Z2JgduuGYw/yl/wA1g6yFxLVew9i8DPtJ2D7RcORuLhxhUcLxOD7SdeY4nSvHMTeIV58MilNx/R7OfE4whk+miht25oVKePcTpNTkXJl1bHGRUQ7U97PpyRezvkOxGyKoARMbTZ7SbktRgfb7FcNsglNsRpW28Kp3EI/CXNlnwpX5Ft8SmUtKF4vl4vEs3k1HrGXk9Mw3tRgWKNwp5ZMJqvTUtdE/52/1LRw4X7GcUknDniJro5YjuEm+EmXj8kJyeC4idXPZv7wwOYjo5ziE+sOoC/Krj1HHvMZdPs/YeyB2iYaYo56QMSKONxgina7J/Dv5t+pYnGOyMddR54pi8B4lUg5SWXShT+kB26N8SlQ4k+LRgFTRvAffLA+wvyumqmnCOoOKKaKUmfUQMbh/KrTx5PiZuOXCveiz7Kdmz7P9nzekvnv3T8I7g0/+elDH2geOUmcHIfUqgSno3GSI5IJQe4TF7SuVl9+e3NZidPHUl/8ApMTcKb9TaP8AmFdCuPBytqb2ZocK7VU1DvlikIS5WOomK9tqjFD4Ryex0pPpHF4vqJUnsL1hE9NKE+XIJH4R/wDR/wCSi1FDPTmITxyREX92bW3f8lW4qdFvHXU11kcjkfxK2pqw4Ysw6lnIcN9qhA8iHX9SuYY7WHN7dPNWmZeB2pqpRApICcyz6Cfp+lUJVVYTk7mZXf0q5mqqeEiZ3cj+FlXCJk5G72C+60er9SVstP8AZFaHggTynbd4B6lKohjklDi8QIO+1cKnbbl4l1/wQ3v/ANyXJWxua/7LZaqjp6jC8Rou1VHVhxY8Po5/Z6mny6hmie3iP9JflJZkxkGp9je+lqIv/Cyx8Iw/K/8ApUXCqho5OK2Yl6h8K24drjxCjiosWpoMbohbIIq6O+z6S5t+Ulzxjkh/s6pSxz/0ZAqeQTHZvSnhcg1a0vSLLVy9ncDroh+48YqMGqn5UOL/AO80xF5DKO8PzZqrxvDcV7JhFLjuFS01KfRiFG41NMf5w6PzCy13vhmSxV4KvDsLeY7nk4H1K5hGOn0bKUvUolOUWIRDJTyxzxl0yA9wurKih9ntzACL4upZqJqkW2ExySFcbdXiJaGLiRjlpb8Sz8PEhHiOfAH0k6r8U7TV9oRwNGAs9z+LNT2rfB0OSh5N3UVU/AIKcmiL4lVHWVIy2yNeSy1N20nEsqsAAR9Iq/pu0FBVcpbiy0uSeJozU1LwWlDWHIJXs46/mVvTV08ZC7O5ZenqWUq8cjpxFo8ilf1dKeoO1EQmPF2Fl1CpeJjU0j0zDe3FTGAxTm1RB08Odrv6lRdp/sl7DfaMByvh74TiJ7nnptN37tHUCkxAKy3KQCVtQ9YtGZiOetqy5gacS8nzn9sP2H1P2S4P96niEVfQVEnBhLpNif1CvD8LmCGvGeTIuEzn+Zh2/wA19K/2xMc/3Xs5hAO45gdVIJeq60f9S+ZYI+DQ1Eme47QZaN2c+qgyFLJcRPndduRQWFL+Jnbl4fUhtuLNmU2nhAoidma4WuZBrLwRXmeYuHqV21riUrtHZHihxM+2IAD+DNcmsKj42KQM/hO/+GqCpGSqqTlPxuRXKfsI+CKJXPq6tKXyz7lFoKVpJMnz+oVoKDDYr97mQ96GyjU/ZpCxY0JvuGIHJx/Ks8Y3SmY+JyJbnsNh/sIVFSH/AADLd8lh7tyrFKzLLGgAHdk7/JFa/pSbcScXRZy0N/0ou8eaVtw65obnFWSxeaIPxDyyQ/0ruoiTIJOiNpc127VDxPP6V25x+FBZ3v06Uh83Su0t8K5qXJulABtbclda+joSF0QRsNrkgAg3aeFSA6tMtqARYuX6UYkw/CgAiLaXJIfPqTZFp8SIc8tGZABdQlpch9obczN1dKaOS4tEjIBLRAB3dzvd4mS7ulA2fckJOIk7tu9KAH+JxHybaSdLybyUNicn58062Yto/VtdWA7c9o55omzJMcQxEtUIyGOjvz3IAl2ujt2DkorzHbnn/JdKoe3LxepNATBG7TyQ+LmooVm7N2Tg11zFs5K7AkXWoUyM1zLo1Dj5ITCh+0kjFNDVOPc13xMhObbpl9KLDUIi1ydtqTeTttZNPM5Nlkw+SHiOIrMB36XXHJh16k20jlrn80rte76k6LC4m4dOaW3mhuu1duW1K3iFzTAc4bZ6Z3ZodRLqf8yG7ut/MuGTFppp4lCIDaR7tH/UlxHy1e76UAFaOTcxStu7tqqwHhmch1y5Jy674Uxw7Q0SAS8rk0x0SurRLhtzZMCW7k6RVDDq3hQ3H+QRco/EucP7SYvhJi9HidVBl4RkK1aei+2jE6ccq/DMJxScAthqZ6QRmiLzYm/1Lzx6oy8hFCcmo+LNcebpcOXyjtxdZmx/CZY41jVb2grSrMRqZKqcvEXSPuEe5lAcW8lziNyJ2+pcGRu52WsIRhHWJzZMk8j2nyyPNG2Y5bU0UemmVqfmLy3JoiYrclRKGx2o0A9aK/3KAB8WfSi0tHLcSKLLIndCVhfD9KKKEMltzJXNmh6nzRDZbqCKJCuuA43d7C5jntJX1B24xzC6YaenrXKAeUUsYmI/TmqK4MsrO9czf0qHFGim0bOH7TKi26rw+nlP1xOQF+lToftEw+Z/x6aoi8PhMV59a462pakaEtRuR63QdrsMmLKDEBAnbpMyiVsE0lUBG3Dni9Vgl/Uy8PlHiWt4U5TSTUp8SnlkgP1A7imCa/kezhXUUNzVFPILF4oH/wBLrM4nNR/eJSBHIUTtbuyEll6fttjcMNj1pVA/+ewmu/7XSSWtVUEMpeuO4CWfP8hOn4ZeyC+IGIQHFZG2gk9qakwPEKWJp5aOQYi8Y7hVdHjmFTMQyNU05fEzGLKZhmJHxssMxF7yb9mJuGbfJ09hajA1xw3Ax2l8TblPH/ccNKvkduPNsh9XxF+VaOmjxWQjDE8KhqogYTkKeARmYfDbla+5ZTtBWT4liRSzwNThm9kQhaIN6VClGQ3icX4K7huL+ourcy02AzTx2vFOURC2oCb2us4AuUosxsWquaCT2dxIw3+oelPVCZpQrN/49NTVA+ogsL9QWqxp6z2eCORvbqKKS7g2mMwFlz2nrl+ZZ+So4n7NvicvIVaTYoZU1PxzayGOyMRboD0p6oFJltBiDk2+spCIuXFA4bv8zKW01QMXEejnIB5nTZTB/Is/6VlCxCkIcuJ+UmVbNXPxhOnN4reRC9qTRSyFv2jrIqgCOmlYJW2mJXA4/ldZUppaWluOPbM1oGTdPqtWsw3tJjFRUwU3HCtufpq42lEW/emK/tNhWMHw6/s9ST08bkMc9CZ0x/MdxN/So15Nd1IzQVFoszMxJ9qoCt5iSsRwnshXPlDi+KYRL/8A1kA1ETfmC1/6Uv8AYXEJDywrFMLxkO7gVHCMvySWur2M6I1PWGTcG+0We7d6lPDFHFhd2cfMhfaq2owPFMLfLEKCooyHxHGVr/mbRP0llQAAwgZdNov1KkJpokVNdJVN+Gb7G6RRYTVHGf4spiPUw57VZB2XgksNjkE+bjnyTpYDw/7tx+IVVEpkoMQMoheI2IvSp9D2yq6OMY3jaUW9TdKymLUZ0YcSByEu+1Q6bGmGOyTMX9Q7lnrTLs9GPtNT4pSmB5wSvytdZ2auipZSB5LyJ/Cs9JiAyNmB7svCo/tlzlzuQoIHJmvjxACHNpNzN0qQ1c2Q6MdyxA1Txl4xz8QupVNjR08ujMYtzFVSoneR6dg/aaShh4DBaPqF1rcK7WGMQvxHL63Xk9FiUeKWtGzwGPqdWNBVSDcZvdELXOSycTVM9di7bAURUkjAASOJuRBmV31K3pKyKqfOCpa/0rxiCunkulA3Eu4VpsMxya3N8iPv8KmjRM9LfHqjCX1MyB+Vu5crY8C7WQWYrhtDXkX/ABI2vb83NYifFGrocs3CXq3KrPEJ6Uyd3/UlRVst8Z/s/wDY7FIifD/a8Ll1IeFJxRu8rXXnnaH+zT2lw+6TC56TF4P+GMnClt+l9P6l6BgePVdRUCASOI59S3mHVUhNrUBL8WRCSanOPgnSDPjjGOzOK4HUFFiGHVNGbeGWN1WlHovvKGT2gCjnsMHbUZWuFZDtB9jPY/tJnJUYWdBO/wD4mhks3eq3ktVn+pGTw/4s+NXG3TLp8S4I/wA19C49/ZZlG48ExmKo/wDKrGsL9TaLy/tJ9kfazsqZ+24PNwA/vYm4ofqZbrLBmTxTRi7nG7RAZdOWalTicOyQCG71Mo78h/6LUyob4hk4u6XEciLlanLdubJdLZOLEKqxAiVvLcnXLuZkFzCPqJCBOOqQBuT26OuGT7W8SGUnyzZFdaw6NcgDoybhbNkTk47PUmBJtzZbkURXfCgsMCf3JETjufqXPd4U2Q65ZsJJoB1qjd8Sfue0eWqih+Jc2m5PwR8SpHLdyHmigJdZNaEUfpa7aopTWsPh8KWJSNUVkkjbhHaohCNunUigRNGa4c/T4iQhUbsr9yicF92TJCLifTtRQEvjBeLOf5vJFLWBdkz3A3LRV1uwmy3dSb1RQFqVQw6s9woSqmEue51XlmPLpSuMX0fcihosCmbvdN+0B5uodz9zof3sSKHUSxKqYSHJ9yQ1VvN7dVXlufXahuLzRRBZFVBn13Je0NaWvPkSrPFncifPLLNVQyx9oYviXWrOGQm2QkL3XKr1t5pBfJ0M5fSkOzb0fscz8SpeTgHGRtwup8m6VnJay0RLJx1Lb4kWFYk9OIRyxOQsf7Mto2qFidVJVYjPIZvaT7P+SCpeB72h7SN0+AnNRHLHE9kNvEkz8+lUxySDc7un6DEApai84mnB2cXAnyF0yCX7V5pe1e5/4KBVZU9QUcc8c4bSGQenUU09Qfc+WW3agRae1eXel7UxDn1fSqopnz0e1CJP5unYy5asa7O9x8kpqriRiZSXF02l1CqtpO90uI8z892SYUTeM2RO+dqI66QhyeR/dooBZXbH8PiSufbqyVhRdQVzTWnm4VIci9SKt4E0fFibhS7QOLzL1CqUScXzztVrhQxYpNwJ5LDJn3ev4UyXxyR3k2a9SEah0FTRnTyk2Vwt4kx4i+FOzQme1bidE9Rpkz/NQ/fkhbd3J2STmqLu9dCoa1Qun9yMC82THRS8S3myRFc2eaYAn7knLVcgJBHkhubvZCxbuSVu3mgY1NJ3aKOWZOOXUpBw9V3iTkVHba/mgsaihPR7XLNSghcTLRSoadh6j7kb5D3uKpGdghC4/EkQuL5Z80pZHEc7k0c1xaumCOiNxc9y5KNwd/0rlzEybcn73tUSKtjVu7mgItbs0Uslo6Mmrtdc0FRD1tzQ3XJMVyJ93c9yABIteSWXwom5Zorm5oAA8xJMENxZvkOqelkbPTNB066oAARtTsMbZaIQHTd3qSI2+aAOd6c2ih6Xu6knLRBLYRFaPmo025Ov56pqYenPqfkgGiLJ4eaaIdyfMn5ZPcgLPv3Egihp+nmhbmnyju08PyS0Hue1kAMjlanBFrtc/cjEdMv6kQw3DnntQGo1bcXNFbb8RIyh0IG+ptEPpQB21d4bW6IrXFs9EbRtkXz8KTYDFr9PSiLbc3iySLcWqIcvp0T2A5btF9BS1t52ohJuTZkS5a91nUsiWCGe5vzIhHy3JW7dHRx7mJBRd9j+01R2Vxn2iAy4E8b09REPjjfqZW/azsa1ZTjieGf7xRy7mKNrslkQzy5LSdkO3FZ2VkIAyqKI/wBpSSdL/T5Lzc+Nxfcx+T3uj6nFOH42fx9P9GKnwv2cvxAfV00VOw6My95HDeyH2hR8TDquLC60muOjrns3fCXJ1VVP2E10h3wAEoFuYoJGMSXP+VGC9/B2S9Jyt/8ADJSX+jxlqe0rmZLhuWmTkS9b/wDyPr4THi5Bd6jFRq7sbg/Z8P8A6hXxAfTYB3l/JJdbik6g7M36T1GNXPhf7PN6bD5agm2XfuWmw3sfUTGADAUh59Ijn+5W3+1nZ/Cac46DC5cRqs9KupfhAH0g3+pUdd2wxfEIxiao9ng3fh0zCA/qbVU1lyvhURH8bp173b/0aOo7N4ZgNz4rWQ08rNc1MJXy/K1uSosY7aU+EhE1HhD/AIu6OepfqG70rPnmW92Mid9S9ShYtj1RVRBSSPeELWAEkbXAPVtJdCwf5uzH8t7VjhSNt2lkr+0VLQcKSSKiACmn4e0RBhbyWSxGseqqinAGg6RDh7cmYdv707KWM09OFPUHNS0c0bZxiW028Nyh68109OlFe04uuc3k9xbUfazEKPR5Paov+HLu/qV9R9qsPrLWlcqM/i3B/FYku7qQaj3LtPMo9kwyGCo/FinhnH/ynuV5BxKhhp42cwJrXjLcP6V4PR1k9DIMlPKcBjyIHtV7H24xCo/AxCeSoona04ovwik9NxNrkh+CVDnyek1VZg+FhWUmGHVVmMi1sfs0l9DTn8ed38BUNsUqRoIgqQi9qZt8gN1fJVuC9oMFqqCCCnlagnD+4n2h+Uv+5SqjEA4ZXs0oj4hWcUzSUg6bEo42znzu+SUmOQCWQBxBVHNURk5Hrz6UwRcRsmb/ANq1TpGTZfNjUBHlk4fEmZ8QCYhs3Krgp2mIczaIe+Ql2XEIKWSynZ8x2vL6k9gLEKiUd5ytCDcruovyohxqTiCDSSCBcyzVTxmm1I7idOxRtdk6ZZqaPFohEWie3/MtFhPbavwch9mqZAta23Pa7fEPJ1gYBYR2KfHUNyPaKfEieV4N21R2Wxo+PV4VLglaf7TEMDNoicvERw9BqQ/Z3HIS4uD1FL2yo8rrab/dq4G+KF9D/KSxVOWhGzsA5akXiUmnxY6OQXp5TDIrmIHtLNZPH+jRZnHyXVP2gpKyrKiquJRVobTo64HhmEvpdDXiFGeWpk/pVlL22ixjDwp8fwym7QRCFrDUtvb6T5t+VZephopJSbA8TqcJDIv9zxn/AHiEPhGZt7fmF1Sbj5LlKEx2WuaQtWb8ychqKePVpHu9I9KyWITYpg8RS4hTWQO9rVkX4tPn9bcvzIaPGuIF+k4f8QHuFPc59WjchiXGAo45GMlLpMxt4uZfT4Vl8NkOYc6aNzu52stZgNPUVhjxGs18SHIF5NR2epwG6TOQNNBLxe9aqgxCUZgZnYhztfRUlNSuIi2e0fEtH2epQKoEzdrAa5yJcuTk9GHxPmf+1VjDYl9pU9PHJxYqKnip+d27qL/MvNDp4CwqJnnhiua/8R9xfCn+3mNP2g7T4pXm+6oqjNvlntWfxIeGYR63AzD9KjUx8sY4wFdltLPpT8RcMs3d9zqHFkMu5rhT4/iGNrfzQaMn0eQy1U4ttCO3+Ki8N44s2zIXU+mFxw8tP20j7fcyKpp24AsLbs+lSMbwunbPiarY4Jh7SVEXEb8ItrqnwWj4koN0jlc60/ZXEosWGqeN7Yqeaxve3qWGR14OjFG2aSpKKjwasjjZrIoXH6l5ndoWi2ePTH91VDNnZmO5Y0htbRaYPFkdS7aQLe9ONuH4fmhEUReTCus4aBLn3Lh8s+nVK1rdUur6VQmdYW/6ki6kLc+SRZ88kWTQFtrpAVz5eFH3ILXJ9HVIqg8m9SVrkwt4U6dl2jbhXI+p0yDoR7vV8KO3aPJBqLZpDlagB+1h0zXC/wD1JvXmz7UWnvQB0iEuXhQETlzTokwtoDe9K27qbJADXD293uSIW25PcnSG1kHU2u1AC9LJFmJcrUJlbcyE5LhQOgm5ornzz6UxdouiW71IChxpN2diEpNyByt11tSubu/qQUO3Pln4kIyaZZIALzZJ809gDeThlyRcS3RtvmmPmjSCh7iOQZdXxLok5bsuaZGRh8FxdyTyH7xT2Ae41r5O7klxrtNbUyOQln1LrZEOu1GwD5la+X/NIitHUfzZposi553epItwj/1SAO5y00L96Q7S1bb8SC1vK5Iie3J3+aAHXk72y2+HNDxCIef5RXBHud9yXTozoGkdEnEsrETSe7c6Aie1K7pJAaneJ05dSLiWjmWSG4s89LfUhLL3kgKHopPklxN2qb0IcnRXeRMKA1E5PdnpzS6j5MmytF7eldYnHTLpVjo6W7uXBHdk/SSTbi1XdCa3VQKghyG0nBvekRR7XePIvml7r7dLkB/vuQIEij7v8UBCGem5Lhv9KXDfy58lDAT5ckoo2kfLVdaNyuJm2suXHu8KEx0dmKMdGb8yC7RK18kv9SPImJt3ci6SyS4biPwo4h88uXiZSAhECbrtuXbX5ZsnI6OSYi4YOWTXPaydbC6zm0RFn7kARTLajEWs77vVmpP3XVlcz08l3yQth9VGVnAO74WToLIpC4lb1IhFi5ZD/lUiSjnhizkjcc/Uo9rj8SQWIhYS9K6RMXJEJXFy2oXjYeSgDnD3c02UL3C/v0IU/ZuzQ5F6SR5KT1Lntb22xntliFPW4jUf7xT04U4SQbM2bpIsubqFD2mxeG1vb5TEW6Zd4/zUO1+9rlxiDm7OlGEIqkjR5ZZHbZZD2mkIy49JTH8UYWF/JWVH2qwvoqKSqiH1RyCdv8Vm7Q79ybcWLk1qeqFsei0mNYPVAUcOLx099uY1cLgX03Kf91z1wB7NJTV9rf8AhpxMrflcvKLdfiRRE8J3hmD/AA9SnSf0y1KH2j0epoaml0lppYi+MH2pqHbq7LH0nabF6FsosRqQH0kdw/zVj/txiFVFZVxUtV8fBsP9QWpe9eQaxy+LNYxHS4eZRm7T1N0TW9VniL/kq2SOQQsBm5WsKq8P7XU0Zf7zBUAPS3DMTt/irYMewuqLMKm0u4ZAtVr/AORk4v6Ip0MosJX/ADFG0JRmBG7iLv4VbQ0stUHEpweUPULXKLWUr+0CcrPHKPO5rVVoimWnZ7tBiODw1VY2J1NOINbBAMhZSG//ACFXMPaZsQiD7zoMNxGV21lOnaKX9YWusXNMxRADyXCGeSfo6x4YhHJv4IqINzRt6abCCmGRgxPDibaPCmGoAfymIv8A1K7pijqh4UWM4fVCXIKkCpD/AIvc39S85kxZiDMAcT79eakRV0pMOeVrvpduFkONDjN/yL7tH2N7SzCU9BQSVFOPMqUxqAy+oFhp46uOqKnqKSSKpHwkFq0GPY8eG4fS0eHzlT1BNxqiWJ3DMrdoqroftM7SwjZ94e2RdLxV0YTD/WJLKnI6OAKaneTQ43EvSnvYws2Nc7eJXFH20wusAfvTs9TAb85MPmOG38lxB/SrqGHsvjkYtSYjW4XUO2g4hTsQZ/UBf6UcohJPwzBHGYvytXQzG7J7VtKnsXPUCMdNW4fXnbd+FUCJF+4rXVNX9lcQwlxeso5qcM7WkONxEvzK6JpgYfVNT8ur1LRjjA0tPFHJkUsrXn7h8Lf81XUnZ9oZQeVuLFnc4i/NQq2RqepkB8/+1TOisdmhm7QWw5xWXMo4drjF9WYh+FZw5gIByNrn8IqRTYeBGLznbE7XbUJRKbZtMP7XRTEIOdpekmVuOKQTNkbsX1LzABeGUny2gWgkrOr7WSi1nCjActC8SbxoNz0OnrIoX25D9L9KtaXtM0fOVxJvUvH37TVFuTZETt1CnaftRUZZSOxCp1aK2R79h/bQNrcZiL0iacPt9URnsiAYv8V4P/tBwzDJjG5tbXUun7WVEZkwysYNtcSZTqNM+hKTt5TlFdJC4aKxpu2lHJdwqjhF/wAO7b+leFYf2+gk/AlYLvmrH78Ga14WYm77h3CoaNNj1PGMB7L9rmyxPCqSoN/72JhA/wCSwGN/2Zez2IB/9Ixiagl7oqoLw/U2q7g+NPxwu6e9bGHtEEcIm+ZihbLwTw/J4H2m/s69sOz7SSQUTYtT90lC9/8ATzXndfg9bhtQUVZSTUso84543Ev5r7Lw/txFbo8kRC/7TwirGvrMM7TQi9fR0uIh03TxjcK1WVryZvFB/E+FLt3O3w8kjy8/yr6t7WfYT2T7SQlJh0Q4DUPtaUTcoh+pfLOIUrUNVLT3sfCMh4gttf3raOVTdIxlicFZG9xfpSfa2bIALbmhuuddBAuIefJExOQ67ULEPe9v7kXSZf6UUAQFaOehJsx00dOATW67krgHk35kAKEgE952jl1Cyeoy4fFlzuEG6iUUshLPJLibSHLamgoWnJ3SPIe+5JybvZccun/oiwOgV2eq59Lobm828+SWtubsixo7r3ltQN4tdyIZOn0/JK5uaLEEwmWue5I9opATXc0LlcXwosaOfxXbe4XdIC1y/wCSO6Pv6X9KL5GNJH4eZJ0oYh5TN8OiaPK7mmSd70u5dAg4WuYkhOzazMnYAEXkyAJjj5G4fS66efNmdAOZFySARzSE+pkX1Oi4x82Pcm7fNc6W5OnYDxTHIXW/1LhDc2Waa6i5ukO3vuRaAdEe7NdbmOR/yQDn57ULFaI6osdD7E+WWnP0ogK0S0Ys/UyYAn59Wa6e5sndFhQQiw3IiLZl+ZNMXvdJi97IsYY96Jha5AWfPNK58+aQBvl4khJAfzSD5p2Kh0idLUWTQl73XSLzdFi1CEkQFu0TTc+aMSTsA2It3+pLiblzwofTn1JjZQ8QvNC5aCy58We1CRbsljZoPh0/6k6JbsvFko3UnLhyUyJY9a13qJPvlHq3USijJa2m5C9Q5DzQIklI46v9PNNkTlrd0poSe7VEJN3IHQ6ROQ6+aV23TcmiK5D3oEIyIe9MmTpw8iHVBa30oLiIi7+lcLdq3iSPd+ZJi96AD6Wzz7k0Um3JK7ZlbaiYWFABiVumfUk5bubCgcl0i8kAcMerVdEmK1tUXh9ST+aACAW810do5dP7kPv8K73oA6WSXel1JEKCJeRFtQSxsX1fNH+VlwhtZBZGcdvfquELWl/mT1tzapotzlkzoA55obbUh28/EjIWjC/P5IChBn5bUny2+EtUmF0uHuF80CsTeJ8rvqdIhYX5IhG4SZ8/pS4dvxIIaFa1w6sKE8rcs2tThC3f1JSi25m6lnQyMf8AUi1GMtWuStbaibMmLNKyaBYntyf9yIs+93XXy25N81xiuLMdwoAbMnu0Tt1oC+W71IGK64nbkkXL4i9SAQ6JeJ3f3IrmHntQsO3LNK634lBdBXeB2RjiE9KI8KeQC+E3Ue67X3+aG5uebIeKEvJUOoyw+Mh+XEKuqtvqpT+oyXaPD6jEqsaenjKWc/T/AIko4C5FtZhVzV4p/szhRU0Z21U7MUkg9TfCs+zCHxiVPqMuX5ysLEaXB+z9OTVdW9fX9LwQbQD6iWaLtVJDUcSnggjH0kFw/wA1SVdUc0ubu6ajhkqCtAHIvhZOv2XCJpa/tpUYlQhAcccUsR3AcTWfuVHLJJcXtEe8nu4hdSano56V7ZYzDyuZWmD4fUY0Ys7v7PDzIvD7lnUMcbO2LyZJpGpfGPbux9PRyA10B3NL4ibyVAXLLVWmJiFDAFI2Yn1GPkqc9xK+mjrDb9mHW5Xky8/QXVzQD1o/DuQ+Fdh5gukkP5mRW6LiAOttUmlxCejMeHJs9BbhUb5Je5kAaJsapqoi4l9KRfmH/qlNiDiAtFIxg3pfqWdbbaiu2+kvmgmi8auebVze4fDmnAqLizz3LP3PdmzvtToVRiWedyBGoiJxfNlKCoYjy8XfcqGjqvaLRzdaHAcH+9Kgmnn4FMHMh6n+FAFph9DJWELRM5G6k1PAwkid/wDfKgfCPQL/APNX8PApafg08fCp28Oe4/qJUdfCBGT5bfSqSE2Uc2JTzS3yHd/lU2lqLYhMjYRZQKyOOMhyZhS9otG3q81Yy5+8rRGxNTYhHHHcDOMv1bVUFM/nb5J2KnkkbM5GEC/mnY0ibR1lXSylLT1BU5HzGJ9p/UPJ0iw/DsSMpJKU8NrS5VeHbBL6w5P/ACSijYWtBrRbxeJ0/HmNzA13xE3JZ1ZdyDo5sUwOUJfZgxelfa8tDsmH6on/ANK3PZXtRh2LVBU9NVh7V3007WSt+UljoZpBIbHtIfepktHDikfDr6caoe6Qm/FEvUJ8xUOL+gUv2ezUUMsY5HkPwo+2ONN2X+z3HsQva/2UogLxXntXlmEffuA2yYdjcs8Abmw7FWeUDHyGXmKa+2n7RKnGOx9PglX2dq8BrjmaaS8r6eYGHbwj7+pczTvk7NvZwfPBFxqwGfzTVZI9RUyuzd6lQw2xDUGVtzkICoZckjNDUI7+SK5hLmjAXzyd9qmYZQ+2VOZBsFSaGupsNoaHBaWWsr4yn4dwUkDXyl9RcmVbKIVVQTBHYLB4n3E6mQ4PKLCdjiLva1w9X5VYU2DywjI8rbj/AKBWXuRral4RQ4vVHhuFcKPbUVWxrfT4loONF2D7PYbTSRsVRWOJTe4fF+lVHZ6nbtN2u9oPL2OkbS7p06f+5V3afFvv7tIcjHdBD+FGOe3JlHl0dC9kLNvjUwjhJiz3AZjkXqWVkJvyqTDiXtWC09Oed0RvuLvHwqM4+/aujEuDhyHI+ranEAc04xeT7V0GALjqkNwrvSGVy4ReT7UAC/JCj2obXJUSIOouaVrlyRhHdonRjYSzz6lVE2AGfvR8Ny1zQ3W//rS3GyYJM5oJE2qQZWlm/wAKO23TNLhsWmgqNzXRgh+GydGRrdR29yacWuyfck+QtzVmVDjk2WnU67xnty6k1pt1RATd3USBBcRx0y5phyu5J8unJ2u/emD6UDQn6u5J81xFaPmgoB/PRK75pWt9SJhQBzauXEiYUurwoATdOiAy7s7SRvmhMXJBQN36l0SfkPSTarvh1SEbLkEi1uS7uSLQvhRW26aXIAEfelt8LbV1FEVzWaW9+iABbK5d6RXSkfvZv4JXHbnnt9KAE5XWsnGkchyyYVy60b3AC8NuScCqGyx44/d6kDQFu7JhutSIX8t2eqeCRuLnwA+nJcmkApcwjYB9IoNIjbigPwspATR8ImOJiLLQvEJJpia0WfJAACVuvUiubkp+F4WFcEpnO0FnK7xJ2bCaSPQ8Rju6uSAsq7v5JMTi/Jl3S7R32oiK4uVyAB4jX5W/EuETc2yuXZIZNtgOX7kPs8lv7Mv4IJs65bc2ZISuDR+lIYZ8ug7foRBHILi7xGXw5IKuxniWtr3OiGRh8DouDIRZvGX05ITGQi6X/gkwB4jZ7GdF4fTmhMd2mZfuS4bl3Pd8lJA6Eb8ny5eFLhvuzBcGMx0YHUgIz/4bKaAjjtRtGMjZPl7k/wAFyfUWbRI4bWHVv0oJGLXEPTqpFHHGUwvUPsHc/wASAurT/BEJELdLqAbLSGaijM3j4sXw+pOviFPn+1mEe9VLZyeC1LUeZMqtgW51lOQf/cTF5KPJXBHGXDkk4vxKt1L6R9K6V9ubP+pFsOByeaWq/aSOVqbYrtOr6kDF7kQZ97KbY6EMbC+ee5D06uyPhmSXs9o+pAxov8EhF+9068fvTgU8pWuEblr5KqFZD6vy+9Cw3Fm36VZ0+B19RKLBSERFy0VrH2DxggvaikuLdaIXK1Fisy/B15Jzghbq2fpJagfs77QSSZewSB4tzW7Vo6T7D8ZqDijNrSfn7lWrH7jzJ4Wu7yQtH7rl7dR/2d6ySXJ7i/ctDh/9mOSRxeSc4ibnsRVeWUoTfhHzfw/EnYqV5HFgyIya4RX1pRf2X8IFxKoO/N+kmV1Tf2e8ApbXCnpg16hg3Kbj+zXsTPkjDexdfXAMrRbc+la/BexJ08wvHh/FP1E6+qsP+yXCKGOwA2t4ekVcx9g8KpwHKnH+CruY0H4+RngvZrsjiElQEns7RAHvEt3716xgXZegkhBsTpI608tRlZiH5LaRYPTU4WRwBGI8hFkX3fGI/s2RLNBnRDp9PsxOKfYb2C7QCbyYVJhxu9zSUMzhb/G5ZfE/7I+FTHnhHaWanF9zRVcN1v5mXsgU8Qja7fyT4CItobiQ+pua5qhLwbaHzdUf2Ze2ODkfCjpMcgF7g9mmES/S9qyuMfZ3jvZumKWswqtAhPUBhIhZvq719fBJILs4O/puzUkKyoEMnczH4n0T1f7JeKD+j89sSqDkrJeKziRuWYk1pKMFPEQ7GD6V96Y7hOAYsOWL4Hh1YH/m04kX6ua88xn7Ifs+xJ8gwOSgHK7iUM7hb/FJJ/ozlhj+z5fgpYxEWyu/MragykqYIKiRxpSMbxH0r0LtZ9i/ZvDZo/uvtLUwE7XPFPGJkP8AAlhMTwcOz9RwvvmkrOKzixagQfFqtPHyRy9r9MjYzXBXVs9W7MAyP+GA+EG2iKWG9rMQwm72TE5qUe8eIQj+nko54DiFQ0bxwe0XNoUBsY5fuVZU4XUQiTyQSxfWBKNkGs19G0p+3VTM3+90lBXiXURw2H+oLUVRVdm8cIXngxLC5/XTSDMP6THP+pecjUT0pjZkQMrrBax6ipGQ7xgj3nb5MnrFi2aNLVdj6OnqBCm7R0M55MTwVIHTyjn3a6f1I5cPrae1pKOU9OqmcZg/UCyWJYl7RUmcjteb3v8AvRDUEUItTySQSM93FAyElHbS+I+5yWlfjUVOfDcWP6ntyL4lUy4p7RLo7Dopg9qMRji4VXKFfF6KyMZrv16ppyw/EDBpMHhpzN//AAJlD/TuZHKKtMjtVNbkzspEGIPDMB5MQj701WYHhgzG1HikwEPMKmG4c/qD/tTtJ2bqaph9mqaWsLvGOcRIfyva6rYmi+jmpqyoGR3sIW0EVDr6oxkPhgYiGWZEoU2D1+HlnJFUQWcykjcRUOvxioGLfGwxG1rLOzSiV7YfPT3ktbg+KW00FhkJd+viXnI1jXBrt79fCpUeIP7T+FK8QM/SLrW0zPmLs9ep8Yly1d7u+5lPDtUEdOTm4CXK0dq85pMajKDKR3Ix8Yn1Jh8aikqSYNojz1UOKNNuD1XDe00UhFHK8V2WhZ2ktHTYxTiPAidylF9dfEvEaHFIBkI8nIW3blr+yuKPIQudgxZ3ORPuRp9iUrZa/bN24kwnsUVHBJJFUT2gBRvaXxEvC+0NRPVV4+05DUBCAyF4nK3xe9a7tLjEfartgPtD24XQNxZizuFgb/uXn1VWSV1VUVcv7WoMjfXlm61xQ19wskr4Gj3WpNl6UVvv2pcPT0rYwoMBYe+1Fa3PO3yTRDu9X7kN3qQMf0z5ulwWK7f0pq1i1/pQ8TdzdBIRi92iC5/yrojddqkIt5oAVrk3qQFmnNFwsu50DoC63uRNJ7kNrd2aQjtQFBPJayHiNbohu3E2brjkgrkdaRiHNIpLtM3TBbuf9KV35UB9Dt3zSaRuXuTV2mTOg4j58kE0SCkZAU2vK4U2+a4Jbc3fcyAaHhm8skQyNbm6ZHMhI822v0km+IgZK4zEWT5kmnJhLXO1NPMfNDd3epVsA65XDyXOI3namBLq0RETfy9KkdDtzd7pOTZJhvmhu6vEgfA/4c0TSbfUmB6LddUnL3oD6H+IxOkMnvuUYicR7krrtXQRZJKS27J7kLSbtNyaYnz5dSFy36dyqyrJL8+STTd+SjET+aFy6n1+lSTZJIm8nuSue7VMcS0kXE+pFhZI42/LpXONr9SjcTf6hSIrbvkgLJIzDcOS6E3PlconE7nd7UYyDbycUBZKaR7fUkJPlyTASXFoi4j7mV2Iox5E+lvcKXE3Dn1JOKPXMm/yqDoFd3MhIulvJkXT9TJfuQQDxLf3pOXzFK3Zy+FIY9pZ9KAC4j3Zv/SnW5ZJpha3mjHIbvCgB1ifuXHLchcnG7JAZPnl4kAIprn+FN8S4uq1Fc5XN4kW63VAA6Ew6bkrdxM+3ySctdM7krrefegBMNqRfuJCRdy51FnkyAO9Qdwom68s0I/iaeJHcxXaIAJ+lL3Xc0BF05IuI1yAOiTch3CKcLMkwHPNOiX5UAFd5Ol89ybImyyfpQ3aIAeu+JC/hd0ByN79UJFu+FABFI+ZNlaKF8i5NtQlJvRFy1SboAStHXRIiuHv+lLv5Ja823ITAc172tSfNN3OTa7UT7lLJoK3d6cktOTdLICK34UJFcOm0lIUOkT93Sh9LIdch9SQ7m5oEEYuOmbJv1M+23kKJy1LlammkYdckAEO1iz8KFne7JstURiFuuYof8vpQAQ5XZZbkT53ZlltQsTj+ZEeRFkztyQT4O3XETu+1cbKQrs/pTdrf9Ernu5Mqomxwy6WdNvn53fCuFuSYfkqQiVQ5RmUhN0b/wAyzuMV0lVUkZu5ES0EWXs8uXeyy9funJy2rCfk2xcsiqRTTeziT3EJF6U0I7c1Y9n8HkxzFIKSMHIjMRe1ZyaS5O/GnKVIfw2Otx5goGk/3eJ77j8DfUt/TVFB2ZwvJ42Mwb8CDLqP/in/AKRUWu9g7JnLh1PERSxxlLIJ+EvDd71lY6iSqApZXcjJ9T81yRh35f6OueZ9PF15CqaiSomOSR3OU3uck0w+9HayC18/hXrJax1PAlJyltIRe5LuSRPuTECPzQ2vzdFdclraLIAb70XXqla6LUfqQAm5pf5UhjRW2lkgAdLUvfki7iZmSta1AHQkOEhON7SV9hfa46UBaWJtPGCoB613Qh1QB6zg2NQYoFkFTHKeXR0kjrCbMhfMbW1uZeRdNri/5lZU3aSvp4+GcrzxZW2S7tFSM3CzR1n4lSTM/wClNRRnI4sDXESgUGPU8kgtO70/xdQq7hxKn4YtTMAxd8g7iJMerD9ljpxzPfLl0j0suhJpm27yXAmgI9H3J1svJP2gSLmERd3a5SqYbSE2Ha/hJRKcWkLk/uWjo8LOa1uHty6khth4PhYTOckm0n5fUrulwuO8c3/SnqChCljvnzAe71P9IqcFHPiQEEjPBT90YdZN8RKLHFWdwkqfEK7hwZmUXjHcN3ksF/aOxqTEMYw7DzN/9ypbfmRlmvW8Ho46GwY2YRZrbfSvnj7VsSfFO1mJHndlJwg+lhtWEmzur2HnfsrwhebfhlyUUx6uVvcrXFMoYYAd7rvyqAFPJJLvdrfhdZ8k0BTRvJKIZsN3iW2wWGnGpp42dwIj0P8AKqSjwWQqU6sIroI9pyk9o5+kfNX2BUrVVZE2biUP4pWrKbo1grZq/YWpwKR8ri5+InVD21xZ8JwGRwZxlq34LF7vEtPw3qB06ctSUbtDg8eOYHPRiFuQXxlnyNlmnz7jo7deDxrDcYqcLhqIoDtGoCw16FgXYkB7Ki0gD7ZUMMzSeh7dory7pLJe0/Z72kj7QYLFRyf/AHtGFrj6wbpdVmtK4mvT1J6zMvU0MmGmMErsUotqI9I/Co9zjo6l4hWe1Vksj+M3UM/NlvjvRHBkrd6i+Sct+SEY+l0b5+lXZlqAfShEdqJxtHk6JhfyVJkuDsEY3IkfT3XIrbeT3Jfw2rJyNlFIHq8TWpWkWjoh8WqII01kZPbTBaPROLg7rs27kvEotmyihNn5JF4bW3IrtMkBZIEwTFyblagH5J4fcg4dy6k+DnlAC35Ltv5U5tFJx70u4h9sbLMS9IvyQWv5J8xbkhfp1Vp7EOFDX77UvdkiMRLRm2pcPydMQIi9v0otRbm5Eu2sI5ouGBFogdAjnalci2FyRW3a5IBoa0JxyZaTCex89dCAcNzKXcwh1KooKcBmE5DtEdy94+yLtth3ZvGaKukoxmFhsdnZeL6r1Gfpunc8Ktn0Ho/SYOqzaZ3SPN8Y+z8sPpv2Z35eaws1O0MxN5ervX0F9r/bigxnF6qppqdqWKR7rAbkS8Cq5mmnM/E7rL0jqc/VYd86pnT670vTdPlUOmGNB72FEItz8SK3v+JdKO4s9V758tQ14tHTg5c3SeN7uhl0cy5oBIDqK13e1EH7v4LrC4vz+VqQ5etBNHCK3kSEha4k/HGdQYtGBl9KdLD+HbxXYddwi92SAdEUStt/zJ2KMybMGchHnc21TeJTU4DZT3ll/eFcmOI8kPD8HValZVgOLRhmcjFc3SI3Jhif0N/qUmOFxDJ9op0adrtdynYoinJJlllcOWXNN3NyLqU/2cfSl7OxEjclEC2674UYScG027nu5KYMOpO3VmnWo5CfJgRuUTMO7XHDUE8lJTVQO2gSR25F+5Sg7Vfh3yRR8XPUAja1hVMdK8JCxP1JPSttcJPncKlSJotKntRczDTA4i3hMBUU8cqJLc7fysorwsJaGxW/zQjSnzaMy+IWTcmHgkffE3eG1cPEnt/ZuSOgwOvxSYYqamlqDd+kQWtw77Ge0NRAdVWhTYXTxNc8lXMI6fSKVyDgxjYg12bxIxrgu/ZutHU9i6Kjiz+9ArSF2/CpoyIi/MjosFgIyaOjYx7pJzutVJMjZGeijnmbOOjkIc7eSOWjrScW9lcDflc1qvpMUxjC6gmA2gINvE6v4LL11RVzSFxJZj8+alhYijkH9odvh3JoyC/Jzu+lk7TYLiGIWhT0FTORPoQwuVy1GFfYj20xQROPAakR+NrUUyzH3R56AjaRv+HaXdqvVcK/sz9rq4AOSmanAvUYrW0f9lGvjiH2iopyLLxTcnRX7BQk/o+fHIya3qTYR6kx56toIr6ig/sqxSQAFRioRaajEFyu8K/sx9mcLqBleWpqDHkRZCltD9mqwzZ8jBhtRJyik19ysKLsniVcQhBTSGT+5fcGF/Zf2fw0hsw8JS9Uu5aGmweio/2FJDF9MYo3gi107PiWg+xPtXiAFJFhx2N1ablc0X9nntTVNe9EYReour9K+zRz5M1q7xD6XR3I/o0/GX7PkvDv7NOMzEPtF43ellrMN/srsIC9RUbi8K+h2zLm77UQj3XXEp73+i100DxSk/sy4XCBPJOxmLaCLW7lLwH+z7TUYkVbJARFnkO57V7CIsKJ+rRku6zTsYzEYX9k+EYeA6vKTbdoCNquYexeFw3/AIB3Hz1WhtfuF/8AuSaN+nJxLpUuU2V24L6M+HYvCI3Y3oxMs/ErOLDYIRGyCMfpZVOL9sqfAe044ZXvHFRnSjK0osRHe72i23uVyeJUEdd7H7ZD7UzX8LPcI+pT7wTgGMLcmBrvkitt5g35UxNimH08PEnr4Ygz6pJGFUOOfaZ2YwOKDiYpT1EkjvkMT3kI+pLWbKc4o0ZDqLN/guPJbpr6Vhq77bOzlKw5HIZu+4RB9GUUvt27Pk2kFTr8CtYJi7sf2ehuTly2o9er/kvLKz+0dgNLHnFQTzkPutWOxX+1RPNXG2FYfFFTg4ixT5lmTquzMz/Igj6EEd2aLgn37RXzTWf2lO0AyEztRRFk5PbGX/cosn9pjtDHCLx1tIF7aWw7v5krWH9szfUwPqEaeS3N8hH1JniREw/ihbyuzXwzjP2udoMarZZamvmk4h3uImTCocn2lYzMIsdVNaG0PxH2p9qBn+T/AKPuUe0GDjPPBJiMISwvkY8QfSqzFPtG7MYGBvW4rENrXOIndr4dq+IRLE8UcpnMwve5rjQBxKWcmlYiPPUSfPNPtol9Qz6l7U/2juzdPSyxYNT1OI1RBskLZEywePfb1UyRDHRUfsokz8TjveRPb4cl5RLJOVOR0zNFE24xF9ypquokIyd5Op+oloqgc88s5moxPtdJXFLPUSycWXrIXtHJZHE64Kg82e4um73JiYnIdcxUdo7m16knOzEbhqqilLOKcgLPwvarGm7ZYzT/ALPEJvzHcP6XUB42TRRtzzYVm6Z0LIy8HttUF/8Ac0FDWXbXIo7C/lanA7UYcQEHsFVR59ZQTXhb9LrOFDcxck1bbc6jVFrI/s1oVGD1QZhiNh+mrhIP6muU2GlKYBaCenqB9MUg3LB6+/8AKldu5XIoh6v6PRqnD3jiHiwPET+pQAmehKWcJA4oiQgWfiWUhxqspbWCrls9JHcP6VLi7UTiIhJT01UIv/eR2l/JDsNV+y5YXjAWN2c+/wCJPhI21hBrVTDj1HJdnTywH8B3D+l1KhxbD5AHOpYS6fxIyFCYOJo6Gor+ET09ZIAhzj4hblNo8sWqRp8Qpqequ5kTWkA9RFc3uuVVQSWkbUlZTzie0rZB3fxVodDJDTi/CkiM2cTISuE/Ujhh70UWJYTQSXS0kEsAu+weNcOX71UFQyixWTx3CX9KvMSrIIbm4m4fCqiWscn2bQf+pQ0i039jtJHKNzGbj5ENpCStKYaOoEHicDPK17X3Ktw6E6gifxNt5LR0lLDDEAtBHIbtvklG5HgLj8SHNHJTtZGziefi6lKbEnpaM3la+UmsC3xP5IJs5JCN3a1v6UNZWfcOGhi8oOVZUNbhcUjfuKch/wAE26CMG/BXdrKj7rw0MGF/9/MxqMSkHpv8EY+4R/ms2xOJdCb4hyGZSG5mb3ERdTkkxaZrpSpED7SPn0ImyIUyBPnonGzTAK5vcKT2ofFqyRk/d1IJoWmXU6Asi79qRSOI/Em+NdzZAUOjkiyb1JjjP5JNNt/cgEP3d6AuXdam+rkkZWoEEWZc0D5jzdCRP3ILrkDSOuXvXBLq1TZZ9yJBQLyW6aJNNpbmgLLmlpmTMgX0HxNFwptpZJt8/JrkhyFuaBjhSXDn+ZCUz89EF13lu8K63lmgGhx5Lm52kmxK5td3miHK3uuQiLDyyQZtHVy1+evqSt3F/pRMPvQIDpEue1GEjd2adLImy8SYYS5+JANCutO667VEZXc23JW3D6Vwc92eYpWBwCYm5XJFt+r5JajrluS13Zt/NMvk5d8Tl5JMQiVubrpDuHw2rlvVzQQDa5f8ktR10RMOmjbmS/aPr4UANllybJL1aIvcyTZctfcgAfV6UQE5XPnuS1z7knK4vSgBa/mS1LXJF1d6TC/LNACue3J8rmXG889qJozI9ERZ2j4fpQAPfp3p9h3FkyacX25v0p0EEspNM+XUloI993xJXXc2XNbfmg3O3fL1JXfJct6WddYW/mgDj9Py5o7mz5OKDpNd03IARSbSy6lwZLiS4jW5OzD8SQkwtnogsVz+aRJH5ttSuuEW12oIExacrbWXbtvUmiz5N1IdUF6jzye5NvI+WTskXP1Jal4eSApDlz7WQv5aIbdy7d7mQGp1ytSIkHV3rvp0QGo506Ml06+/pS4mmv8AUhfpFBKC4nzRlnn6tEyPhXWLdogpoMprtMkF1vcl889UTbkmwE5a2pD1Fml80vFm6F7gO9I5+JExe9N93+CJsiuUtmcgtS5Ok5eXhQXOWnhzSu7hFSSdcn8kJ9K706e9DtJtMrkFi8Xd6kXdm+SbutJONmTav87UAK5CPufX5Ih3FyutXbXuz6VSQUjji5Lp5EPcucue1Iyu+lSQNnnbqk5btH/SkWRc1zpHJAAsLlrmhYre9kRFqTMgcmty8SoljozNcKUg+XzTAdeidCS3nuVJk0dLlrtXH2l6rvEkfidkOv8AFMRbYbShVYdWM0ZFPE1zWv4Vj63O8mfaS2HZ2ubDcSiMztiN7JC9zq27WfZjU0sw1FOHFpahr45Q3C7OvLyZVhyVM9jFglnx7Yl48mEwGjDEJpKd8r5WtjIvNW2E4PimE1oz0Ek0NcB7AjAr81TVOH1eE1nDMDAme64VoaHtFj9cYwRSyGegMQA136lnkbfMHwd3TwS4muRrG6WphmKnq5SqsZrJGlqNbyFvCL+/xKOcPs4cMT6epa+TC4Ow+HHU1jcXtBWBaEZPcUIv4y96xz5ldyXT0z35PO65KDq+QG5pOXyS/K6FhXeeUE2XpXR5Ll27Rd0QB3S7Xcu92jrv71y60ubaoA4+0ki3d35kdrEyBtqAC8SG1xL1JLuvPW1ACHP37VwSudJyYi12odMtEAEuj0rg9a7dqgDhZcukkg5a5JXN3Lt3/wC0rAHpZOQyHT7wkcC+FB35slbt+EVAFzh3aB4XyqYGnD1DtJlqcOxLC8SEI4qngSv/AHc+0nXnZSP7ktt2roSA9zwzA+NKMZg//Vbmiw2PD4h2Nevnfsz9oGN9kZiOgqLhLnFUteJfxWprPt8x+qiFvZKCA/VHGobmn4No48bW0nyeyhQxSSHKbXSl4vT8Ks6aEBjyZvnovn0Ptw7QjozUw/8A9tcP7cO1hdFVCH0wB/2o5NYuEfs+hpqiLCcKr8QkttpoTlcS7shuXx5i1ZU4xWVFRG0l0pkZlG11ua9Dm+1jHMa7N49TYjPHLFLAINw4xHc75Fy9y8wkxSotGKnM4gy1EH6ljJlt7eCPJhNSNRlLmNvinO1W+D4hg1DhtZ7bHLVV99kYgzWCHrE+5Z6WR5jIzdyL4nQP+ZSVqX/39JXHqzCLNaAC1oMy0XZiuCGColk2ym4gNvpZYikFo3J3fuWrwuNvZovU7sTispKwi6Zo+1napsH7NlHFkNZWfhAQv0B4nVTN26gLsToX/wBUNvZ+Hnu+I/4KZ2g7O/fmBlw2YZ4d8d3f6hWL7F9nTx7HgpzD8CEr5/pYuSFTR0NyQzjfZWpwOioKmd9tW11viAvSS9Y7HYCHYn7N6zF6iNhxHEY7YyJtwA/SP5uaowoX+0T7RoqQN2F0H7T05N1fq6VrftgxRhmoMLiysibinGPd4RZcuTI55Fhid+HEseCeeX/iPNOnV3uSIn6V1+rNCPQvS+J4Y8JbRR3ZiLJpi0RsLfUsmaIctuSEu7woWK1tM7UQ7dOm5lNDBfc/wpa5lakXT9KG7aXNUATF+pE3TyTY8kvEPxIAcfp0dy+FDrmkWY6LmvmgsO4SIUPf1LiSCWH4dErvmh6uaLw6Kk+BCu3Ja7SSv964/SpoAjFyfNtyBh0R6/lS8S6IMykjliXBfk24l25+aIZHEVqRQJQn5JoRtL4VJ4l3PwrtwCWZZkgBkR26Lo/LcSI5GIs2a1B78kAJiLPm6m0eLVNGWccjhby1UIvLNdHc5N6UnGMvkWpyg9ok6uxaqxA755XLRQdc1z+lJ/D6kKMYKohOcpvaZ3q1Rd2fhQgVvP8ASi9LZXJkAll0/wDNEAuTCDBcXwoLvC3+CPiPdln+lBLVk16UBiF5ZBiJ/D1F+lR5CpxK6KO/4pP+1R7u/NISbc3UgKJY4lUCBRX2RlzEWtUc87SdiSIulkJlcgKCYnEB+SJie67O1D3ZZoXLUdNqChwZD3Mzvanmm6SeV/4KK5Wl6kDlb8PwilQFtTVUcZFxXaUculF7ZT5Z8NvpvK5VLla2XT6kvxCImZnK30spomi6hrIpHJgp92XiNOHHJCBO0j2jy3rPkRl322pXPn1qWg5LTjXc3bT1Kbh1O2LVkFPEEgCe0zjYjt+JB2b9iHGIAxB6aWnke15JXeyL3llzZem459oWD9j6SniwI6DF5ZGLiFBC4gGXTz5p0g5KuH7Lo6cRnq8YhGJuelv+JJiTtFg2FnJTQR+2kPIhPYsVjXaSv7QVh1FXK5GZ3WjtH8uS1vYnsP2g7aYZwKOPhYdxtJRpyIyNvSTCn/4JoH/bSeGrlOjdqIXAonAEMuKYj2gqROR58RlL/iXGvonsr9guGfeAx4/RvVVpQjK88hl6fF3Zr1fBPsv7KYSIvHHIJM/SO0SHyWUsigaQwOZ8nYP2D7b4w4BQYFU8JjE7YobR+dy27/YHjOKGYPRTYRWPvOLjtYXq+S+uwxKkKIQja0AZhARa21NDVUxEXEp7/iXI+pnfg7F0eNfZ82dkv7MdNJUF/tA52d0g1W4/cvUMM+x/sngJxHR4BhxGHIpW4pfzW/McPIv2Bj+9MnT4WQ85A+HNLvM1WCC8FIGF01K2QUsAF8MYjaiIXy5sOmlqtPZ8OISsnkEU21HRf/pMn8ELJIvt0V/s/meiEqVu5m1Vl7DRF/4kh+pkhpYBP8OtYR6dwI2bCqK8aXqtZvckVGw2szx+/RWhx08YZ+2t+hU2Oduuy/ZERLF8dpoJXjIwgljK8h/cqj/4Qzr0fU//ADXHo3y03LzrEv7WHZOlMo6Hs9VYkQvbxSMYgcfV4nWSx7+1liMgm+FdmKSlEuRHI5ktVim/oh5YL7PbjpzHSw/4IBhMi5H+Zl8zVv8Aaq7UzRhBPHTUc4NqUUdpG3xC6h0f9obtPiFVlFWOZZagINa39K17LMnnR9RHJwQJzZxFhuuUE8aohLWsgDxbjFfONX9pmOWg1XW1FRLUXC8ETt0qg7Q1GIUZDI7Qzifijk4uvpWsMCXkn8i/B9N4j2+wTC4BknxATu6I4nuJ1iO1n27Hh8cQYfR8IC/v59xEP09y+fzxqvGLN2IIgfUrOlMB2saGTiG7TmL6FLut/Kt1jhEweab8HoNT9vGNyVBTnLU8V+Q52j+lQqj7Xu0hHGMXGvNtBF7iWJg7UNGcpsETznt4pNcQt8Pd+ZRZcWCQ73N7/VnyWntM9plvin2jV9dN7RUnLLUZWuRdwsq2bt5iNRWe0STzccmsOcZHvdvK5RCqICDmJeHchMqbhZHJE55+XJTZNEjtF2wqMYjp42kIooWttJ+brPTYhJJaZSPd81q6n7P8VFgc6aISkBpW/EEitfp5KPSdmeDMUFbRcUy3NbJZkk7Ao6HtNX0ZlZI5i42txN1qem7WYoUpPHNYPdHYKmVE2AQzFG9BKNu07ZPEqOeaDjSPCD2Z6CXUKi3EOS3q+1TyU/D4e4g3llbqqSprHmnlcM4hN2K0UycjFqm35pbBQR1ByMIublb70HE82XDFs+ak0FPGUwjIzn8IpARbntF3Z7X5En6CSP2+BjC8SLUfEtJUScYeHKYcEm/Z5DtUL2KjozvizGozL8TPp+SqqIsm10jRhmD7R5D0qANQ0hjxHtIdzEoVXiR3lkbkShHWOTjqpbEkWlTUNYPDkcn8dyh1EzEO58yb0qOdQxPy/SmjkYuaizSh05nuzvb8yH2i1ib/AJqOYtlzTBR/4a6qRomvN701xmt7kywvyyQlHu0QFDt4+lIhuLN01a9w87UhktLVBoPtHcPq/ehaNBd79vwpDI9paoIDeN7eVyEofJtyXG6cncfqSGo2Fm9ypIDhQvl6iQ8O58tUfGYn5rjzORZaKQBaFxu171IpsQrqEs4KuaL4QN1HIiK1m/pSuce9Pgassv8AaTECYuPwqj/8WESL9SRYxTlqdGwll/dG4qquci5XLm5Tqh7s0+F9pIKG2y8R7xka7+parDcWoscqYIAxClo5DbUqk+EIv6bnXl9uqPq5ttJTLHKS9rKi1fuR7TjGE4d2RoAxDGK+gxYiO2nwzDaoZSmL1Sk3QHw9683x7HqvtJiR1lbJfL0BGO0IgbpAB7mFUISPHqycGofvWWDBKHOR2zry5lNaY1SJYlb4bkV1vcoftDZ8kQVHcu046JjF7l3u5KO1QG1sn1RNUNdlqKCB39yEpLh5vcyEahrdGXAmuYtLfJBZ27TJndcuP3JDI/Nd4nmgDh3lzyQhncW1GUn6ly7y2kgLE3O/pFCclzInK7TLqTVp3IAA89uSEufwozje5CYv5oAASu7knLREwv8AUh4b3IK9oH7/AMyRbWHkjtcXJiQEPVu/kkhiu25+JCWRa9KK3Xmu6fUmAFzbmJ117fJd92aT9PNBAhHdm2dqTbmXCy94rrFpzQB3QfiSut0XM/iSPxeJAHWk6n9SLifpTQbUWgtrlalQNBuXzRCSbfNIS80UFIK64kN27mkXPmuNn4UyztyJvmgte5LqQRQbDw3LN9qC1rs2dK3vSHySomhEO7PND3k76okkwoXi0dJ5GICZDd1a3IkE0Ji97DbtQ6d25EQ265flTfz2oEE0nU/pRD7k37mROW30oAPv0ZOhJuTIk5auujdcKAKb3flSt6fCicfehckHRsERbSyfchuJcu8mdDl8KCgrh80PTuS96TfJkEtiL3oiuFCu+FBQSHxIlwibNACu1S7tEOnuStFAbHfVkujyS/zIUBsEXJK73ILl3w80E7CfvXbvzLmnLO5L3p7BYfvdccm5ZIepF+9KQJCG4l31c0m587bUnL5qACYmtJDbcXJL6UhyuHP/ABVgExXFzuRf9ULEw3ZJZN6krAO1/PTNcEmHvQ3apXMSLA6ZbeVqC7ifCk3VySu11zUk0FbtuR+rRc8ObdKEcyL9ykQvmyL/ADLo2CxP1fUkBbsrLUEHCuFdcduXi9S5xG3O66RXBnmgBpycm7iXBLbqumOuj/SufJnJAHXL3Jp5N2Wb2py7yF/emz9yEJgPd+VCXmiHIe5CQuqEF3JXN37vCkxdXiQj/NADok27l7kg3Plomv4ox6hyJUgHiJsrfyrZ9iPtWxnsTCVJANPiWGy7joa4Lw/L3ssQZW26/NIpFhmwY861yKzfpuqy9NLfG6Z6/W/ah2NxoHPEOx0tPUeEqOo2fzFZzFPtGihA48EwyPDr2/bm98o/SsEU3vuTZzXNzXBi9PxY3xf/ANno5fVs+ZU6/wDofqaySqkKWWQpZTfWQn3OmLk0RapbhL4V6iWvg8dycntIfuu7ktCFNtyS71Vk0OWuJC2TLuqb967uzRYhx+keVq4PLVcBEWXc9qYCEiJxbNdu/Mg6hRXeSAO3FdzSue3LLkuOWq62Zc0AcctOSRrtzZ5pPnbnkgAGy70VreZIeosmSt96AO+LaiIn/iuDluzdK23zQBy5d8WbfvXR6fpXGK3vQAJbi5JCPhyuREPVluXenk72qrAAefpTlyFiXenlnqpbA58K6JWtlkuPtSHb/wAhSsA5pjjww42Hre5RacmhoZQcBudrmk8XyT9eWwIwy5W8lGrKj/c4MshHIh2suNu5Hbj4RVErISp5KcWBnvy106VC4Jjbk/J1ZUcLSQEOVpZ+HvQyrIYU7kYRt43EVtAFo5Mg3a2sqnAsNMsRB5M7WuK35LR0GFnMY5g92azvkcYSou6Kbg0w37R6VHx6Sm7F9nqyrpI7KivO1rfCTshEeH+G/hfVaMMBixyGjpqmPihex2/Jck8qxcs9TBheb2omfY72Zj7I9kpcTxDOKWpHjTEXgDwj/wDPUvN+0eMSdoMbrK82tGWR7B9I9y9Q+1bGBw/s3S4dG7DLWPdwx8MTeL8z/wCVeQCPdmo6KDySeaX2X6lkWOsEPoC3uye5K5yLPJrskiJ8xQjtL1L2j5/YdGTbqjuYk2ut+HpksmjRMO7bl70u5BxPdoi4jZ5JGlh3Wjok/Tqhuu5JDmXmgYrtc81zxdy6+WaIRHmpkANzWoUXi3IrdEAC2feiH3JWuuIiB1/JF7kNvuJI/nchgF4c2ZK/3oEf9SpAd8KTf1Ig6dMl235qyAUtSH0rlvdkl0lm7KkxNC1IrsnFdu9yMi2lrtTd1verTIYul889q4RPmju16WtQHJu02qxHH6Vz39SJie396Eyu1ZrUAFpakmyK7myTlpzdACEnLVFxLWzQXCh4jCGroAcKTv8AEu8RyG1MDJ5ZpXbs7rUAPl70LZCRMmeJvHN3XSkYfNAD/p8JfEh19LimXqG7t2aMJHLRmckAHd3pEQ299ysaelpJKcTkMhPvEWfaglp8OjH9pLKRfBtFKw2IJfgtqzj4tyApPE+afrZvaJ7zvlIm0JNw0/GEyCnmMQa4yFtoj6kwOMOmb7blYYViVNQhKxxERnkLGL9KVJDR11NFA1LKE4ORHKLuZS+nbbpkmcRGjjpImpmaUxN+JLfu+FrUFjdRMFRUnO4db6Cp2F0cNccuYWiw6kqTQXzze5/3rQ4THwcEqKnXc9r/AAqGZMrTFiPIGYdVNwehoKiaVsRqZaOLh3BJFHfcfpLdyTQ0c40AVjQEVOT28e3aJen5oGku0dt3wqS6Nh9nOB4finao4KjhVlLHAZgMruFxZtav0J7D9mcKwPsxR0AVsMAAA5R0bDwh03fN18Udm+zeIRwYNPSYVDRXwWzyEw3y5vtcV9bYHDw8Hp98fLwtZ/SllxNryb4GrNpJg+FkRO2JlcXqBdHA6CzZXtd8TLNsLl0yMJfNII2u3yPdn4Vw9tr7O9OH6NMXZ2nk/wDF3fSop4OEcpM05W99zKmKOS7ZKd39SJxqP+JJ/FSk/wBkvV/RblSxQjm8pl8IoCGms1CS71ZqpaOfMmvkJJhlIW3m/mr1v7JpE86eMuR5C/qbpUeWncXJmkc/pZNtHON17XD6UTDIJFqQitFHnyJMEY23Zm9yduC3Q3+pBcYkOZPb07kNxiOTOxXeHJdSUSWwmFikHxDn5L5Y+1TGJ6X7R8WgqKSMYintcpN1g+r5eJfUrVB08ouGQl8S8O/tF9i63Gseg7R0dMzwTQhDUDBGRWG3SZZepVF6zMsy3iebV+JdlhmqInqZw4b/AIdtPbxv+jLE1VZh81fPURSVWHEbEPDFmK1TsUwOsowOWpgcxDaxjuEv+iy9eJ1HwfSuhtnm6KJ3EsNw+G2SKvlqj6nGXv8AzL02gp8OwnC4vYowGlqoGlYhbce3pu+a8dKRhAY3d1fYd22nhoIsMqZH9ihcihLLdH/6LNMpFvT9tK/B6yX2emiudiGTiNcR/mUCbtNiM1TxZ3Yh9IhaNvpHyUKtkirCI45HEm5yZ3CQqrOukjLJju8lLbKLntD2mq+0DxRvENHRw/s6aLO271F5uqQ4T8ntdSoccjjfKSjil/eQqR/tBSEIt91sRd34zoq/sVlbwbmJnC1A9OY881YSY5GWjYe0X5//AGpr74AiHOk+G0epFDIgwmRWtmhKnkK7R9vvVl94QXg8tHJwul7dv9SiHUPxT4efCz0v6kUOxoPaKU845JYi+E0pylqGEpJ5ZTz8T3IzrHLUAYcvCKD2xxPPht/BMENcN+9CQ2nzUiSYJhJwC34fJQpRu1du9Ag7fN2965a3cmBHybb0p8BciEGyIie1hyQA7R071lSEbOwkb23Ep5wvhJa9eVwkTKMEcWGzgZ1AHKPhFulcrK46yS+y4R2tqhC8jU2ISzS5v4lGOaTPK/anTjtHN8tqj8YPCgrVA3Pdnnck/wD+pIsh1yQaSFkzWqLK1Fc27Nv5oeJc5O77V0o+9nbRC47VIahty5N/FDu8OQrmvLRK7z/pVcIdHc2v6WtXC6hf/Km9S8VyT59yGygrt2roXk0FJxdE0OmrqLiQ4SFdt+SG5y7rc0XDe1EMb5Z9Qo2Q9RoRIknLX1J1492eToSju1dVuXqNXXFo250T/pIU6UbXDntQvHt+J1OwdsEerNFb7+aTCyRC/vRYtARFx0RNn3IXF+9LuTDQK5y5eSXEfIWQW/NIyt0z/kqslh8R/NJie7PJrUP9SW8vDtVlDnE93NHxO5upR3y/ckxXeaVgSCJh70mmu72FR2z7l0Sfk/6kyaJTSPkhEnJ/pTbE6RE/5krKHSku810ZO58h+JM3HmJJDI9pac0bcgPPJaWTbkXGt5JgB96cCHdmT2pWiaDGa3TVFxLrs9qbIeIQ+Fc4e1PZFBnJ8aTF8kDx/NK33qdwD4jCkXvQWsRaElbc/Pak3ZFCND9S642vauENr/8AqlZYD966RbUVrl8NzoWje74VWwHHLcldau8N7kXBcvh+pVYUNOXmhu7k+UO7IepIYdqjYBhs+9GPvzR8Mh+JC0L96ewUD9LpXd7pzhl5IbXRsFDbltRBmV3p6krdEQi+7S5VYSE/emyK7lmnHyLutQ2umAI9WiK3p1SLPdpakQvbm6Vk0If33ItyVtuuqH9yYIO5/SuOTEOjWpu7z/xRCN13NAhaj3ImLq8KEi0tQ27v8EAFdbyXX6UGokOXUi8PLcgBFzS8VyHxZpXeaCBwht707ESYu2iivQWkU77UGtqXVrqk3VyQNIW5EwvzyS7s2ZJufeRINBW+XUurlvvdc0QB1/Tkldbpkld5IWLcgmzui5uS+SSChN3JbkLZeSJ+9BIv8Uk0XVyRDt+FABarm7L0rtq43NAtWLvF0Xv6SQv5LuqBndbvUkl0/El3EgAvqddbcgu01fal8lABsXy1S+FAZapWvzZkAd0yXXyt0Q9P1JaE3vQAQlt1Suu16U0jQAV3my6/w5LgZ7XSutHPNAHQy5P0kldaIs+0slxsshfO5K7VSyNjpF3PtRcRxSuubRCO1tGQQct3656pW+/mj6tH3JeHJA6BHqJn3JF4svpQOW9K63T1IEJyYWyydCwtclp3dSEuSAC99q4WWeqF9pZXItB79yLAbL3Ln6kZl3oWHiOSoyOF7km89RRlHayb/KysDvV3JOT25apWklaSgAer6XQ266Jy1+nxLtrEKAA/pStRWku91qLLo5bcla9ui6JeIUrtvJAAtyRbc/Ulc3ptXGLy6kAG3NL/ADIf4p0SYQ03ESCABzRPtXbm7/Jccd3NVY6Fd5I9B09SaHnojuubL3osQre5c6ue5dta3PO4vhSLd3OVqYC4fwrluuWSNukXbwpNlu8KAGkVzF8KEiSu9yAC1y5JXDlokWX5UrWuQArrbfehvbyRmNxZ9KQ5d5bUAD1Mu/CkWV3JCI7kmATbvqTtJHxJhyyuz8SafLvUjDqU66ugpwyvlO1rntFZydIcFsytxGoeQyz23P0pqtp3HhA/SAMP/NaibD8EwWQiraz7yrAuH2akZyAT+I/+1Zo6iSqnN8mASe5xFcUZWelLG4IajHQc26VPo7430/UpEFOUgZ8NvSnYqW0yd3uV2Za8ml7L0r1k88jA9gBbd71rxpeDCTgzXZaKr7FU/Dwq+1x4huTfStNDTuUMpM1xExCy8rJlpn0eDp/+MxscZ1EwB/eGa9Ihkg7O4YeJ1GdtODbfV8KzmAdnzLE4nka4epvn8SoftB7WBi1QOHUh50FKfWP98fif/SsnH8nIoLwVGS6PG5S8/RQ47jlR2gxKWvqXulkfQfIfCwqrPcSRE/6UP+ZfQ44KEdYnymScss9pC/zJCLIdbrU5GPnlcrM6EGYrvvROLZaskI+FA6YrmJrfEhuu5NtRW2l/2owFrualmiQTbtdF1x+aISYRy6UQi/NupZm4Bf1IfD32onG1CPP0qQOvlmue7XaiSbLJACu3cupJshbTqQtmld06IA7pn3rvT1Ja3f8Acldu+FACfLLLN0vDqgRvtyfPqQAbZepd8PxILrV273K0xUHb6kJdCG5F1DnmqCjtu3vXSHaujzHTakUblbkrMWMSSAOmabcmz5qVw33PpcmuC92bM1qooafcRZOmy2trn+VSTjfLQWJNFG5cwZAAuT7WbO1DL7m/miaNyuzZIYW27bVZABdWrfzTRZ55aKQUe4WyTRR+T96BoDiPuvZJpNMknjtfK5xuQvlGPNBQRFa+TbSZC8nv3IC6ub8kJbSQTQd3vUzDcUPDakpYwGXS3f3Kuua1m8VyA8xfq2pe4o0L9rqvfY0QXekFFPtFWTCWZAWfPYKqhK0S1ZCXK7NMmi3+/qsdjhH/AA5Jw+1FfZIAOEQm1p2j1CqTTvJ7kTWE2nUgaSLqm7UVNORG7hdYQtbtLUVVcbTJmbpTVtpcl1vnagYZSPmPhV/SR4jJ2clljZpaUHtMRfp+K1Z0NrE38VrOwf2hVnYPFAq6ajpq4NRkpqsLgkZ/8EENFDDWGIWObnFndZm9pLV4L2VkxDBKrH6w4qLCYWPh3PvmNukBH5rP45VUeLYmdTR4cOExTO5ezDIRAJfDmgq66o4dPTVDyFFT5jGMnhH4ULUGbDsH2g7SYhisFHh9XKdjXOJbgiD1e5fS32Y/bdPWH914zHTmURvEEsb2mfv8l8oN2ipvuyWOmphw2QwaKfhG/wCNl3+76VOw6bFsNp6Cvgppqelncip6sul3bqtQvA1wz9EaOEMQBpIMijfducf+5OlQy07iRxOI9xL4Mn7TYzi1ANNPPUzxMfFex7bX5XEr7s19rHa7sKQxUOI1cEQcqSp/Fh/S6xeKzdZT7dp8Q9lfI4QkFv1CtRS0dFVRDIEdt49RLx3sB9p0fazs2WJ4zRvgdRCAlNJKLhTy+8CdbnBO32F4xINPhWM0lUWWkUcw3fwXmZsUv4nfgywXyNhLh9PGAsLON3uTXsIWEzM1r+5MQ48FoxznaY+IkNRiTyMLROxeZEuRLIjtbxy5R2ahCQhYdxfJRpsPOML9CDp+lOjM5Peb7h9KdKq4ZEzyMI99y2TmjFxhIryoZB5ZEmzp5OWTfwUyorA4gs0g7WTHtzEWfEa1bqczmkoRIhxhnkcbfwShL2UyOJ+H4XHqEk7JXR7XvEs/coMlQBEWcbFduV2/sydGexv7P8Axgp5ZaRoJ5riM4Nt5fEPJefYr/Z7wLECJo3YDyuYtRXrM0zEBZA9w+p+lMlUGIE2Q7l1QytEPGpHy92y/sx1lHYeGGdZUVEJEAR9Imx25fpXksnYepGllljzlKFzA4+GVw5dS+9QqJxqOKwMJNytWdw3szh+D1BnT0w8J3kGSKXcLsfUulTUjKeH9HxHR4CZQkclNUmJcii9PiTlNgNXVVPCCSEALcw1Mg7B+JfX9f9lPZvEsIOkio2oJ9xBPTGQi7/ELr5/7c/ZzX9jcVFpKQZ6c5CAJ4DuGV2a4m9zq1UjjlBwMVjHZVsLiieeamnM+Q0kl5N9SrKrBZ6GKKVshE2uCQX/zeS0+GDRfeR+0SBS6fsy8JK1qsDxSnhlrMP4MuHMbDIRPcP5hVaoSPMZinkLUzO71J2hxSpw2YniksMPUwl/irTF8PlKYzawTz1GJ+kv+SgSVlRNCVPWcOcQe5rm/Fz+ryUtDsCpxKfEpjeoqXZy3fBn9KEo5SAnYBI/SKZhjulLxWtra25TYJjpZtAaUPSW1MqtjtHh/tEwuEE1VEzOZjE28GYd1w/CixLDY6UBlgnjliPokF+pBLNKUp1DmdOTM+4XUjB6fC8Yp/Yoo5hryfZLnsd/p7lCQVqU0cnDPNs7mT4zU837eOUrmfoYdpf8ARbCn7DnWRH7O4jUw7ZIpXYfzKxLsX/8AT4paaPhVgN+JGdpC6VSQQSbPNGIBDKyUpe61tqExnjG94H2+Im5LWnVHgtcMtTTOIjt4Vloq3x7tZRzYFPT0bQ2SU5cS2Pdfcy87LnyY2lFHvdJ0XT5sbnPJVHnEnHkkzNnIy3ckYU8+eTM4ktkGE0mLUcUpu4mMLC3h8Kn4fg9BR2Hw+LUCAj+I+27zWOTrUl/s7cfpDm1q/aYuPDZ5IivNrviTJ0Z2izs35VvcYweprAvkeniCF/7raTk6Zg7KyV1LTgHBp4gO1zKS0idYLrU1bZrP0pqekEYYsPuHYLofu9x7rRXobdmQoRCT2iCUSO0bTu1UUqOOa3J4x1IdyldapeAl6S18+DDfdvSzHuTT0L3W3r0MuzdB7EUp4jT8Vwu4Ag5Hd5eSqBw+MmyycfO5VHqt/Bzz9NePyZMaFrhzkcrvcnY8NjkLJnIiL3LSlh8eQ5g6IaUI22BuV9+RC6OC8lWGD01g7H+pd+5wHl/gri189G2/Ckw299orPuTLeHH+in+6WtzyTZYWOW0HV0492e1c6RVdyRDwwKJ8Nbva5xQfdbk2TZ25q+IdpXZfmQ8PaWf9KvuMweGBRvhrDzz/ACpfd92moq84dwk7sgAWuzT7jI7MSm+7/JrS9RJssLtbc931LRPHuHmSYONs9VayMl4UUJYfr6k0dG4t3/lWhGEOeTpqSle3R9qtTMXiozxUrjayB6d7uTq8KjufRnQFRncLLdTMXEphp7n3M+5kL07c8rvJW5Q23NluTJQ/v+JXsQ4lcMLXcrUnjtHkp4i3kyFo272VKYqIBDttyQFG/J1Z8NvJNtGw/wAVWxNELh3cknjbzdSyjuDXamnjblorJ4GiHauaeSM+fch8SEBy210oxu+JGxORizMrGloZO9mUTeqKUbI0VO2ev/6k+QgV2m1SuC4tkgeEx1s2kuTezbRkbgj3FakUN2mbp8RfxM4ouGRc2dPYWhBeO4s8nRcFu7cpjQ3Cjan2o3GscmQODdyyFE0L+4VPCnufk5EujS3c2U9007LIDQ7uVyIqdueVqsWpbhdd9j25vks+6h/jsq/Z7uTIvZ7u5WXsdvwompd2aO6ivxmVPs/ue1E1Pr0OrcaX5Lns7ZaeaXdLXSzKtqVu5L2W3udWvB3ZNtXHp+9Cyh+MynKna1c9n/kytTG3uTBj5q1kM3haK32diLP+CHg7un8ys7W79qAtzdyrczePUruD5JcN/TuUwiYe5IpGHky12ZFEEoXu5bnS4bipJSMT6JuWS4xy2o2Y3EZt11S0tTp2c+okPVzyFXsRQ0Q9LobbhTpiwvp1Jq5rtVSYagv0rmnUjImQHkqsVHCLTPNCUjeaRZE3pTRZkWitMKD4n6kPG3IHK1Jtw94qyQ+NtXOI/lahbLuS9WXSgpJBNI/d0rrE9uqC1rEYxoLSK9hSYtUJFaS5cgyC/iucTcRIXL32oGLXJKyWxy5cubkuWku/1JgIeaJiZDp1Zoh3IAXySIUnH3XfvSfd3bUBE54UK6Xv3Llr826UrA65eTLv8UHToyPwqWwo6kxbbkhHcO7VK3chFWxP3pXdOi4/hXPf4lZIvpzRN1Ielc6kAH+/qRW6IR6edqVwqAFd8KSHT6ktPpQAvDck2aTki1HTJACv96Q5l3odBLmiYmHzQAX+ZdYUjStfn0qwE2RfT3JWtcOS4JeXShHzWRiO+H6kQD+ZCGdneu697uOiCwu7kk+VhN4u5K21u9B6tH9SAGj6tWQ/6VwifNdbc3SggFy8OVq5+V0fV9SJtzc0CsBtuqFy26oi6skNu74VSDyJhdJh8T5o7u/K5IN1zKqBI4/zSt11Xe//AEpBu5JlNCt28uaRZcstqIuoW0REOzTu6kmIa6krW2rtv5Vwd3cp1AVv6kKJhfqySa/LLw+lSAPcibkk3S7u6m0w6Z5MX7kAQ+GQlqy44/mVkQ3FlmiOlaTk1vxKqHRXBG5cguySKM/JWQUrRjo6J6PTUepVQ9SpcXJK1+pWZ0toDoyY4PdnaPpU+CSEutyFOyR7hbxdKAodS1faq9omgQu5ttRcR7u73ohG5shTZDaPwpg0cuFJx2pdL+pcuQZnLvch6kT5Dpogbn8KJAHa+XPaitfmSFybLR0QkX5kACW1dLku+p0PSgAu5D3JCXklr35IAJsrOfep+CRtJikObW23F/BlB1+lXPY2H2jG8snIhgkJvnY6xyuoNm2GO+RIpawuGUpsAjc/hTdBHxm0Z7hfUlY1+HtNIMbPufc4596dw7CeIZRg9o52rh3jqd8oS3LGjjYYB2vdnbcnZcP0J27g/mreChOOPLLp8StsIwdqi15AcvxGK73NuXHPLSO/F0znIt8IwmWloqeFm2tGOS0FJThGAhlcfcItuQ0kclY4xxRuUrvaEQ9So+33aaDsrTHhVFWNLjM37c4HYhph9F3r/wAF5ivLPReT6STh0uPeRU9se10eH00+F4cX+8SXBVTi/Q3iAf8AUS88La2fSPpRORF8RE6bkK5fSdPhWFUj4nqupfUTtnPF6UNz9yLTLvQttf05LoRw/wAhy3aL9SP35IGtz5uuiOhZ5p0UmFuHuTmgn3psMub7kbbtMnTCxeL0pELCW3/Mu9+maEeZZtyUGiOiWm5ExflQ+LkibMtUFh3XaZ/lQMTIrhXdLe5KirA2++1F1a+EV0h6Vwh81NEiLIXzZtqVnuXSyzRCWurckUVYDDddmk5Mj7s/Ci079yqgsaIdvxIE9bd5ISj25qaHZy3au23EL5Ola9qc4fUigsFtvgu0Q+L0o+nlmu9Te5WFiAel80ZZZ553fShbw6Nak5e61CZD8hcQBHR3SLLz6kIEw2s7IiK5stFZmwCy9a7bcWXhZK1u9tyVv5vhQUceNrkJR6IizJ/pXbnt1daJgBw2JtUAwsT6J7XnmkWXcmQMlT+9009K5eG5SxF+921SfaSAIUsNo5u3So8uY2+pWp7fi01VXVSORabRQUiKWZXOn46eOYCzO0hTGt3JO3ON1j9SJAxwRiGBgs3i+pEnqbDYqijA3MwPN8/TaoZZcnd7viXSqJBuBj2ZW7UElp9z0+zI5BLK1/idSYsBpCESZqkibdMQttZlT+3T3Z8S7xKRSYxUQlk0plftOO7aTfEgKZPxbB6CnhgkpJJbct/HdrrvhyUNqWmFhjvMp3b+7a4VZ1clPWPBFI1otyG+3+pDDDQUJyySRcUstg8ZxIX9SBbD/ZvsuGNVBhJHJEMUcpuRhbe4D0D7/hVOdDLS1IgcVhE1ziTdCuIqiWaIJHnkATe9iz8XiL5qDjEU8cMRmzkRHdcSVCshWxSAAcXi5GOY5dLL0Efs/jxjsBFilJUDxRkl3Sl4GdZXBMBaqw6orJIKiSKma+ThyAFzfDdq623YajrMa7M1o0kYDBxyGCATuIhdiuYkUD4PPqajp6WpjaSojnAt34fcXxK6qaihqD0rJBgD9nGR22+e1tGVBw44Zc2C0SkINz9OTp0Zoyubh+LyTB2W/tVNGxBHWGId9plcSlBjUZGPFq3qBAv2c53CSodJBysb6hTD05iQ3swX+pArZ9BYoJw9mvZj7T3dn5OGdg1HFGPPpEhuzb/BYjG8JxPsvi8Zx13tUF90FXTMQFl4X05LztqeoqKgngjc7t23pWjw/Hu1NO+UEs5GwWWADFp5IG2fQX2Tf2isUjqywDH4KjFgNhGnqi3Sw5FzLzbJe+0H2iUdUcoWSXBbuJrRtXwvRjj9OZ4nBdFiNNGxOOgEIZ29Pf1LR4P9qFXiFdBBidNPOP7JzKcgEzfpfTky55YVIvHnnHg+s+2P2hPhvZ4a2mqXpj9tgi3BdcByCxf0r0KGjp/Zpampkygh3ORP4V8C9pPtCx2qopaKPDCp6OknEpxGfjCxs+3d5bVtKD+1xWQ12Gni+HnPQQvccVJ1GTdJF52+lYZOmde1nZj6lXyfakPZ2jIAkOOQbmYtz8l3/Z3DyPNzt0tsz3EvH+z39pbBO0FGdTFU8AAC8xqQsIRVzgn2mSYpEWJmAkFTbwB9EXhu+rqXF2M/7O/vYa8HoMuB4eNwRhcQ+p1XTYTTcUb87uphF1i6L7TJcSrKqpib/cAfgwl/xDbrf5eH8qlN22aY/wAe+0bsuHb1LeOHIvkZSyQl8S+PD4Ibtm3PUidRTpYBMssyEvCW5Uc+OSVA9Blm9250B4lIRDkzAtlBr5GRfkVPHqzMFuqr66aKaW+MG3c9qqzqvaOvK71fCk9Q3JaNAiQe7TK1VGK4GGKYnhshgB08PGKaKRrhJ3DIVPeR89MrULkd2dn9K1jaM3TPN8V+xnDsaMJ6+nhKoOFgmIWt3sW0h8ttv6VS0H2HhQ18TU9TUjSi98kBSXAZN03CvXyK7z0+FIJre5l0KRzvGjzcvsVwu6CWTDo6ouIYnw5HYnB+ly83Erl4V2++yup7N9psRp+HMdPCHFCUQI9M/UvsMJAt6HtTNVQ0WISXzxsT2WbvJVsQ8fB8OVdLFRyz1EbtKAbWHK3NFh+D1+MYkdPUSthxcD2pilDbZ9K+nO132K4Nj0deDBwJRcZaeUW6H9JebLyDtz9kvaDs2/tNZ7JOMYWhWUcjw6Z2i1vL9yRm1NeDEVnYuf2g4pMYjkp3ASG7bf8ACqaLCcQwXEhc4io6W+5pCC4Xbw2ktZUdn8VxYIHieWsiNm4fFhtLL6g9Klydm+3+At7OVLVDS5XWHG0sWX7xSr9EKT+ykou0R4aNbUxxfeNRMew6k3/ytzVZg/azGMBxgsTN/aBd7TppOnLyHyV1X1XaDs2JC8VCAk9zxFHaQE/wqB98dpay4wwyOULLnKKluHJvEpto0TQz2w7YVHarEovZqf2OCINIs7rs+q5URR1ccMjC2w21Ev8ASp4YtUUs3EOgCIpn0uAhG71MpR4piMzED4cNo+KzaJfCokNyLPsxXMU8UU8bhBZvMd1vvW1i7MtWREdJUtKLtdtDcvL4cQrKWYjaAB03j6k7TdqsTozN4KuSDita/D26eleR1fRyyPfG6Z9P6b6xHpYPHljaNRPjFNTz8M5DvbmRAq6rxyMjb2fcRc725LNy1xyFeeZE7+JNjXOVzsz/AEq8fSKK9xhl9Vc5e0vhxYxltcBL9ykUld7QBb2EviVD7QZNm7MRKxwSnp66rGOoqWowdi/FJuSJYoRQsXVzm6ss/aGExzdh+LNHxHJ/U6heyxXizTjOlKLQiTsbD53LDtL6Ol52vkS3qLnyyZAUjkoWz9o+f1KfTxhwh0uyUPHqUszmNlIduqDfyy/SrEaXcLuyP2XqdmcVk2kb9tyKm27XNE0L7n6R9RKyentbY250nhuYdd3xI2H2StcXJtc/qQjGfLUviVmcYR89yQj3sDEKO4R2Ss4L973JcPz3KzCEyLXxISo2Idf6Uu4D6fgrru5k1KNvNWz0OqIcJKQuhyJbLKjF9PMpxK4vSpI07e4vIs1aN2fIh1ZSI+zpkOqHmQ10mQofZXIuTISo7g9PwrTN2dtbvuzXfuO1i8Kn8mCK/t+SX0Y6poZSIsmuJQJKOUR7v4rW1+HnCY2Z/UqapE47s8i1XXjy7+DzM3TSxP3FKVOY6Jg7xuz2/ErGpJxK7JRXzLuddkWcDRFu1zcdwt1JopriHbannpe/M93NA9H6c1umjnpjTyPbogO/qdupSPZXEELwnbz1VcBVEVvknQIMtQbanOCh4N2j5+9HAKwbQIsrVOpJJ+hmcvCmo44xiyYL/izRlI4gVhuC5Ze46I8E+07hby5pr7wgGUgKR7viZVntEpFY8jkpIQ0xXcQ93zXPWvk6lK/BPhqKeYxYJxu7lMaO7yIlWU9LSDKEjA5E3vVxCRyEPPXauXI68Hf0+PbyNvS+bXIvZ92TApsUJkWrOIqSFOwt9TLleWj1odJsVnsLEOfSnGoe/JWo0+zk27kl7PaXJYd46F0JVjR7uSEqN8yfT6VccHTkgtYQ1ZHeL/DKxqNxLRrkXsu7oVla3LLauPGw+YijvC/FIBU4i3J7ulN8ELdVYuTWqPJUBGPqzVLI5Gbwxj5Ix07cmTZU93iQ1+JU9GF8pvu2joof31TF/fsIraKmzhySxwdD5xx8vEmDhYdM01U4pFHGJgF2fLXqVdFi113EyH4hXVGE3yedlyY7onGO7mmHFQzxDiSbNoIiqO9mddWrR58pphGJla2bIRjMubsKDiP7/pzQ3GV3O1bGIR53ZZpq20uadYe/K5ceO3ucUFDIjrztTlvvddtfLki4L+JmH96exNDZi3egIW87U443dzoeG+25kWAwXNC+3vThFuyZk2Ze64lqQNGXUzoGJ+5OkL26shb1CytAc+bbU2XyRl07upd4e3PJakjaL93NFb8K6Mblc/hU2jUQ9QovHpmi4b9ydjjMu7alaAz5F8SWpImjR7cuSr5HONCPS7o2G3yXSHvXR96KJoVt3ekW7xIfV4krunxJlC0+lK7dquLn70Adte7ku9KV3Sy51apWB1vkhLkkPJIuSzG3SOtmjQD1epd6uT+JFCvgK3vQ+9krXK71fNK7VVEDhdy54c11JWA62aF+efSkRNu0tSHdr4VFADd5Oiu3Llq6PmrAXi0QiVz6Oi126I2jb3D5qAAbpRFmXmjtEe+5J93LJADT/qJK1xRML3aJ1huPI87UAN6kOeaX7Tn1J21h1bpXQFi5O6urJob4b9yTjt5qUULeaDh+HxJUKkNXeS7dbdptLklawtfekW4vUmkOheH/ABXNBfNdHLPdmglG0c9VH2S+AJScj02pvUm/wTluvPmk42+8fShr7JB1H/mhEX82RDmI96HQi5KqHQrerPaKQj5OiIXyH0pCLEpQgXFEA9SLh6p0I2HXw/ErLGhG4tP8U9DTttdk7FT3GPkKs4ae1ibLb9KAKc4XF826mXBhe7I8/qV57GJWuzJiantHTdcgCrOlMefT1JoxtH4lPlF7dc7VFMbfO1nRICKXNcfNPEIEWTbdUm8TdKCgGje3O39SkRE4hryQHG3fmpEIskwEBvl8WafG0bvEh8GWVqcba3PcmSdYnIfhToSOWmaa/qRXNn6UFj5ZkORsxWpoo/S3yR5t70m3FkzoIIUsNzkDshkhD3kpRR7fTqo82Y3N6kRAivkIZvomCK5s+n4U6O7R3dII7m1e1BNEbW30rj55c/zKVw23MmiG7mgmiOQrj8kRC6Vr+9AjiT+lHbbzSt96Aobu+a6u/JIo0EHEZZWDltQt1ZpEVzc0ALXpV72NxSLB+0tBU1G2lvsm08DjkSpmH3oWz3f6llOO8aNcWTt5IzX0eu4v2V9hxIw4YnEO6GcW2yA/S4/UKqwowoyGJoLJSd8yFuaa7F/agGE4aGFY7TSYjQB/9vPG/wCLTt4hHPm3uWqqe3HYelEZIJausM91vslpD/FfPzjlxvRo+yi+mzruQml/6Kjwu0gbxE2uivJKOKhpSq8QqIsNowbWWXqf6R5u6xmK/a5HYUeCYd7OVv8A9zUnef5RbRYnEsYrsaqCnr6yWqlz0vfp+nySXS5M3y4DJ6h0/TLWHLNl2g+1Co4UtJgQnQU5tYdWX7aQf+TLBsPj/wAyK7TVDoPLpXrYunhhXCPnM/VZOpdzYiK5Bd1Zuu9xf6UFzD9S6DgEO5ISSD5JzQiVgdbkld80mHVFb1IFQu7mkHUuro+9BVHdEizzHRK5vypPz70F+AiK7udIha3TqZDxLRzd0os+XSpZUQrX73RFtHRkPqySuuZItIMi1QXfpSIu5Dd/JFiCYrdUbF06dSZIviXWK5+duSVljo593hSu/UgYvJEmQEu3Py1QuVqISbvQAQ5d7ORJFtSt6fF8KEsxQAV3VzQ3N+VFd6VxhcubWigDlvvR22voz/ElsG7lci7tOr5qkjNsHqH5IAHdz/miu82QkTCWjckXRVWJxtLJFc+XekW5DdcmZ2E5WlkwroRvZe7OuFl5LpFt5uqsNhP6c3FFxLrnfJA3VnqSV11vqSTGh0su7ahHOzPpSuutSLw5K0WCWVurqBNT8R8+m51Yj0k2qB47Xz8XcmBXPSsLfEhOPhiOWe1Wdrydyamh/SgCst4ndz9yXs5lrluU96f9SIad8hd3tFCZBAan05ohpXFWYRgNz5Mif9SAspnhkE7ze4lxyMi7/wCKtShYu5QqintImzfRAABiE8YEAnaCR1khWs8j8/F5pghfO1mQ6jqI7kajocIriz8vSvWPsNxSHB8RqpGdxqgdiYSuILbfSy88wiqgo2JzbcYOD6dzq0wXEp8DvOgleDi5Z6c0RMpMidq6M8N7TYtTNnY05GGltwvuH925QacXkhI3Nw1tdaCKqqMSxjjOYVlZMHB4k7XjrttVBiVDUYTVnTTs4nE9rj6kUUnZ3YJkzTuIt/NKeo4gAzyudvqUJiuLNC5OTfEgqifHXSU42BIQi+5SqTHqmllKQKmQJS5lmqsBufXuTj5WoAszxqpqJ+JJWSSmXivRBjFTdl7WdvzVI5fq+ScCa0uhvpJKyeC8DGq8bmapcQNrXAek07RYs1HCFPMYFE+Zja25izWfeQy5PuSAXkLLJyL0osKNpjGMQcalioq15YDjunLyf0ra9re1Ddn+yuAth1IcUtfB+JU+0GIvZ1WixLyKSnmE8uFIIv6mtuSqZK2aOngM5eBDnw4jkuEM+q3yQrKR60H2/dpMJpoqaKjpqWCndsthGJZ7siJy8Qr0bAP7QGEVnAjxjD5qI5C6oNwt8Xmvl+krJ6MxzkuiaRpXgI9pk3qVpi+NQYoB1ISNBUGdr0wtaIB8KY1No+3KLtN2UxKlgnp+09FvbolOwvzCXJaCnGkkgGeCsiniLkcZ3C/5l+flJi08NPk2IOJnlaJO+1l6X2J7Tdqez+HUtfheINVUU0jjJHHMNsReRg+jfUnSkV3Gj64KwuUrW+oknki/47EvPuwf2hVnaKb7vxmjGir5GcqWSMxsmy6rfet0IgL9DWiWvxJ1RansPhMFvW38UvaBISyk6lAlJuMLO7BFmJOQtutR3AJZtlufpH/MgqyZxA9ZJfhi/X3ppybbyLz0Q6Dp1a+Smg2JF0YjncyL8O7PW5Qxyt1bd8LImkufxW5KqFZIcorctUFZS0VdHwqmCOqifnHK1wpotp3Mxlb4ckTC/dmigsz9V9neBkfGwygjwuqfMHlpnIdrtbdbyz9Kx9T9mOOR1kFNhnabG6yCaN5ZBOdh4WT2iNpf6V6haevNOxxuJZsb3epMzpHhmIliPZfDTopOyjYiUsjNNiFcYykbP4SLu91qyfZPFsVwHGywyojho6Kpmd2GpYiEcvQbasvqUB9o2EHFHqtMLuSz2K4b2a7aYHKFRV0tZQ0huTy00wCcJ/CTcnzQDXHB88dqqyi7WUlVQPBQ4pUU58KCsGe2YB/5svNJ8BxOl48FPUGfC2nBfaY/lX1Qf9nfAMamaSKtIopHEzPh/wC8Qll0HkWrfUsf9pf2a4P2V7Q0VTh9RFEYgQzSTsPCM28Iik6MlCcj5wCOQnIHZ7x5/UjClnmPhgFxEVq9QxujwilqPbq5oiKV9Sga0XL4RZYoJqcsRqDCIzzdyhtezT6VlwUoP+QxiXZ08PgKRqiOcQtz4bF/zUeijgk0N3E+74latRvNT1DtWy2nukE9oks9WRvT1Bt4m5F5rKdvhGlKLsu3w2Mg0k393pL4fc6hvGcbZv0i9rkq72iUm1Nxz9/Nc4khP1uV3vXO8b/kdPcX8UWoVDCQPG9xMpkJSVhix7svUqakKQZwZ+9aGnHgtk2RF/is37UdOH3/ACH2w1yDXpb+pWVPRhGOTN+pR6aQ8tTtTr1XDYtdvqyXBOU5cHuYceOKsmhDoTPtH0rlrXFmobVDkGp26dOSTVDk2Wa59JHoJw/RK4bEOmW1COcluSi3P7/UycukJs0UylJfok8OMbnfMiXbQ7slDeY7bc0PGcRzd+SnVlbw/RO2bbWSKzua1QxmPLLUfK1EJGT65ooe6+iWGW33v5K5o44BAc8veqALxuToSGRdf8+aTRWN07o0gSRCOjt/FPxxhJqz8vETrL8Tdnf+lEM3e8j/AErlnjl9M9LFlj/JG4oqeAv2jh/pQ140ccOQA0sp7WEH6iWPGql/4haogrpPHmQ+lebLp5uWzZ7sOtwrHooDGK1EkhnGIOBZ6j6VSz4fcJOTXZq+OQCMis589U0YsTlkvXxZnBanynU9JHM3JszB4aZFbltQPhr9zWrRyx7cma67ko/B9TLtj1TPHl6ckUP3f1bE29C/PLwrRez3eHayXsLXZ2P/AAV/lHN/bjNfd/SOVqD7tYtMlqTpW26Oh9jYrdW/Sj8wP7WzLFQ9zNd/qTRULj3XLW+wgQ5eL1ZJ0cPAueX8EfmopelTMb92v3A9zogw1sy4gGOXu5LcUWGgJFI3V6sk+VKFUQxubDFn1Zc1jLreTqj6PxcjADQgOmTe61dbDWJyzDd8Lc1tq/BaMiEKc2I3bURfRVgYXIJjcziP+ZNdVuhP0xwZTQ4fGVruzhkyn0vDht1u/crMMPMmEAitJ+Ui6GB1AlvZxFvSyxllj/Jnbi6KcfhE5DNETju+LkpYTQEPVcXpFNNhMsZF+BIQiw7slyOjqyKymhMiz8lyT0f2evijkg6cCQ4gMWbA35lAfEoo7mfqb0ulWUNTTmDVAORv4ST9FhvELJ42t79FCUIK5M0l3ck9IQoihiEMxDzE+5dctcntAn9Rj0q+HszBIwm8dn7kX+yNNcOYLHv4V9nX/b+pa5Rl5a6OPlJcXpFRZMSPi5AziOWvzW3i7K0w3BwmufxEyIeysFmTxjt8WStdXgRjP0nrJ/E86lrq24so2t+SalqKwmJnBv0r0r/ZWK4dWtf3I27L00Ylm4F9LLX+4YI/Ryy/p7q5/Z5LiFDU1kYBllk+tyaDAZf9XJevl2Zpw5ZEgPs+EY6M3p2stV6tCKpHLk/pjO+Zs8qDATtJnd7enkjfs6xFk7dK9LfAWEcrOfuQvgvVkG74k/7nEy//ABua8nm/+ztxZhG/K1PB2bO26xhtXog4O2WrW2o2wsMuX8kn6oNf05+zz4OzZ+hvzMiHs6edz+Fb0sP4fNmIkB0IEOeTaKf7i2W/QIRMOOAmLjtS+47R/E3fCtlLRsSa9jjG0vEy1XWtmMvRoLwjIfc+3Ngt+lMSYXaO9a+Wnbczbf3Jr2MBbRrviWq6pnLL0yBlHw17c22f5kweDuTFmy1p0rDbmyEqPTO4C1W66lnK/TEY48Jcu61Nng9raBatqVCGWeiQ4bu0ZX+WR/azC/c7kXf/AAQ/csmeTsvQIsJAdbPmm3wkL+XT8PJV+cZv0hmFDBTyzy6fci+53tyZty3TYSAjy252ul90hyYLv3KfzjT+zzMK2DsI8nu+S79z7u9bd8Jbyt/ck2Cjlq13i5Kl1pD9HmYscJDnk5J8MJaS13F/pWxfCQ9DW9wiyOLC27/8FP5ha9ImjxFulJ/lahcmFIcyZfRfE+QFd3ZLl1yVxIyH9KlsAW8upItq5a3c6RF81NhEXckWXvFC/T6kh3aqg+wrfehbyF+9JvSiAXHmpKoT/Jc6WRWsl8/8EE0cu7vEusKQ+9INpZs+1FhXIXuQP5I/6kruSq6CjlyXiXdqIBMuSLD6GkdvxIjjMbXcUcsfDEd92bJMpDVrpDn9KLpZF4c/EjUARzuyXW3PuS+pF3claQCSufkzJbUTXXJkyOt5O1qL5eJDawt6s1xy055JJBR0si06bU4w9WvT/SmwFyIeRWp/J/cmGoTF7kJ7uaQ9I5ISFy+FBKRy1/4IfFmjcitHxIB6vUgECXRp1JoI3u1Uzq5t8lIfDzILgZyuQxMgDGxBo27v1XDjutU06V4y1bqSCHcTaIDyQxh801bdqzWqzGMOSMadiuyQBV8PTV7fJIR1FrlZFC5B3kuBTtfrt00QURQhufkwqQ1PdtdP2sIl6s127pbVBIUVPw2yz6vSpsQjYOqZDK3O60k80jE2rIAA+osn5pgiceb7U5NJ35vd3Jpy0HPO1ADMtpXeIvhUKXddsdTpcstM9FFIvxR+LmgCK47eSG1x89yfOG19NwpDDaSIgNhG46Zp+GRhcfUiCNvyowsjL/SgAyEO52LxImt8nQtH6GuJJxcrWutQWOfpTfj5IV0dv5kAOhu7tq7F1ZvutTIFajutfvQQO9LFmoMmVxM7OpZFttzUUyfuQBG0EuSXdyRXPdomLXuQNchP1Zsk2Y/9yHp704GduSCtQWjuEsmRFHaGeW5S4o7Rt0uRSxttdsvegmyBT071Eog/Sp50LWZWdKOmjYXJ3fmpJyW/lQVSK4cJba7nb+5E+Gw7m1JS/Dz+a442h3oJpFJUwtGdjZ8kxw+9XM0LSc+fqTXs4DplcSCKIAx7c3RWgPNrvpUx4WLa3SydCNhbTqSsjUghTySF0P8AUnQp7SJnUzXv2klaxOWalsaQ0A2tonFy7bouXXaZqTSjrk2eX8SXLnEvkuaXLtrEPxKB2C21yQv4ckVv+VE43dyaMwWHvZGPvyXWytXXF/yqh0Ew3PztXSG3mkAvybaiIX5ILSBEX80tSdE4+5D4dvUoKFbdyFEI7OSIfEluQykC0Y96TkkO1AW4+lKyqDItEBbfqySMtqFh2/Ep5GJ93wpeDTciIcyzdkhHT0otgDoNv+lLx5peHN0Vj+5GwHS297JFI3Lkkwt3ZJW7m5KWwFxNck5da6bt1y0QXNeWWaqwofeZh06iXWLv8SZHlc2aTE+eeqLCh15NyNueXhUcM9r+JGM1t2fSmpEtEgRubn/JccreWSbCqC7LP9KUpXNmqbIUAg3c+lJo7izQjIeQtpanP37VC5Zq+Edcbh9KH8zfSiYX/Kk/ln+lbM59QOp9c7UWg+ZXckhFxLPO4Vy1+aVjoRZCQ3Oujzzz2oxFvNCEfU/8ExUJx3epF3pd5ZdSHcQ6E1qLAK250Nr7s0T5iPxISz89wosBfLmg0HR/EjYveuHI+XLvVWP3HXFhtySua7kmurntREQ/lQmUP3CmzmCHn0qLLM+RZbfqUKeZ5LR9KsCf7YGejpW8Qsz2qo4zj3rrVhjzSsCZNC2en6kxw9w5unIqpifV7iJHdHIOb7UyANfqRkR7WzckccdxZ6Wp0so7csiL4kAAHFhIJYzMCB7mIe4k1U1lRVTFLObzyd5SP1JTVBlbrdb7lFcXvyy6kDSJ9Fhc+KEfsg3mA3OF3hUKSOWnkKOQHA2e1xLuTtBXVGGzcSnkeJ8rbl6E+Gh2kw0S0lMg2TiGW5lS9xMnqee3WuTJspHHk7Ek/wCHKUeu13H8ya+bqRk6EQktzyt70cdKcxZ5Wh6iUWGqkj5M3p3Mk9RJGWXULPoodg0SpY+GWVm7uTRkY6aeq5NHUTzFye74QTR8QZMpbgLbnc1pKkhpEySuOa0DNyENrCmwqG1Z9peEky2XFyzu/wBSMo/Ez23JlBPUNbzuSYmyF22kmxG4M72H4SQHtIctxd5CgDQYVhI11BVVZyjbBt4Q9Re/3MrfsDiD0/aSDDopXOnrXsfTbn4SWVirquPDCiCf8AzuOAe/4iVn2MhOTGY6nNoxpmu4npLwoXkyn45PU8RmPsH2q9nerliAoxqqUozusJ9pDa/0r6J+z/thT9tuzsVZGEQ1kLsFQHTc/nb8S+Qe3FVPJ2gHiVPtEoQiLy5c89f+a9C/s8089d25p34fFCCEz2vblt2v8SqD+ghxyfUoSQ1A6wH9JNtdLhh3NbH3WsoEpMLZGDXa9KUckdm9nK3dyutTNye1hNy2ogGPk7OOvhVWdVELi972O/kue1U9/wC0kEfUL2oCi44cY8r7fmuDwx7nub3quaQLtHuz+NHxgt1O34sxTsmmTmkC3TP+Kdao8mf9armkC3LP+aLiB3t/NMmiw9o2lkG7LzRDUbugNPeq15gzyF3uZUPbD7QMD7DhE+KVJ+0Tfs6SBrpSH1e5vqSsqjLfb326rMDPDsIjlenw6rpylmODO8iYrRG5u7avF8E7XRYSFVVRtNBLUh7O8RARCcb9REvc5ft07EVGBz184TThTmwBTT09xmbv4e5eGfap9qlR2orzemoGw2jsshgG3aHxZd6m6IlG+SHT9qsRw/HgxDCK+qgiiNjMo5CiuL0llzUPth20rMYqzqsTrZK2qM746bP8KP8A9VkabFmhEjOLiy+o3tZvyputxA66pKeR3My5kobITmuAqjFKyqi4UtQRgL3NGXSKOjrGIxyC+znc6iBNEJC0sd4i/he1XU2Ke2YVFR0eHwwRA98kke4zWVpfI2SlIiF2qr5KY6ZyDgPttsZV5SHI2/Miy6lY0eDz1VQOUT6rS4bhdNT4nPSPE5lDGOcknfmsMmeEDtw9JPMzPYPg54pcZ7AHxZKfNhIUZAwZkPeS1sMcVOQuDAIt4RTJyQVF0uwvEvLn1bbs92HpcUqkytpMNjIhcI7RHxKLiMIQ9ocNbUb2ISV8ckYllftyVHjNUw9ocGfPbuFYRyubO2XSww4+C7ela0vhTb07CVrP80VTiFNQx8SeVgDO1yL1KOHaDC5jjjCtiI3e1h+JY7Tl7jtWPFHiTJAQsL5szIrWt5Mj0Euf80YjcOrvb6lk8x0xwHIo2sLY1yRQtyZm96nDh8nC4p5CGV1wuxJko9wv1Ln76vg610rrwRTh1y0+pCULW8m+lSbWuFnd2+JCXVk6tZWQ+nRH4fuRgWhbdOm1PhCwlm+ZLpxtbnlch5io9N/iiPsuyz6krdc+ofhT4U8kjFZGUgjue1uSEYwG65EMikDwuPlDBDbyztSAmHzJODnk/iQkLja2W7/MtlbORpRF7U+3J/lahKqe7micWF9QuJC9l2gLSombnL9nCqLX1f8ASulVNydzu+FcAY7uh120C0YEVElOb+xcY5GLXkue0PuyyIfiRjGBcwut8KK2Pk7Os20jVKb+xjiGWv8ApTsV5MOWf8EYjGJ5WP8AUnbmuFm/qWM8lfR2Y8O3ljJCfe1qERMtWdSjHhgL/wAEoKWSoPLpu3XLl7p6MekUmFHDHZnluUgKVpALV/h0VlQYa0MZZuxE/Xc6dhodcgC34lyy6izu/DoijhoC1jO+5OHhbTBYzXeFWseHvcObvd8060LxkW/hD/UuSeZ/TOmHTRk+UZ6Hs7BDcck8hEXp7khwWO+9zkt+JWks1p5Zbe9HFZNye7Txbli88/uR0rpcVUoDMdLTw9Dv9RJeyheOrSl3+FTY6cR7v1eFNSRuRXu92XpU91y8s6YdPGPiIJWWCBsBEO5hzTrDuLhs0Ql6Uo4wLUz/AJJziNaLPkse5Z19r7G/Z4BtOQGkt3XEnRpwG5gjjAdC+pR6mRhEnB2IfTknaSq9oDP+FyJbtGuPtp8xCMWLR8i+lN+ykQkTZaKZwTIb2e0vh2pvhuIlva0lhZ0uSGxhazld+ZcaNi7k5sEi5kXq8KTWDq73CyqmLuIHgxjo6RRty0/KnbgEMr7Rz6k4IgTCUfV6kUynkvwRXj29D2pu5iuZlJlsEhya4k8EY8IXytySC9iAQtzdnFceMe5T3h2loybKFu/JJSIcCvKMLtc0JR3a5/IVP9nC36UJQtHbazl8WSvuGbw2VpUtxafvL0oToXLVm/UrQqVibPxJez7+bLRZjN9LFlGVG/fl7lHmo3j5R3eSvzF+7L+C4cJl3XaLoh1Opyz9PTM6+H+b93hTT0L5crhdaX2dyIWy3fF4UXsrbmN2t+FbrqmjmfpUWZUqM88rOrbyTgYXIQ5g2128K0h07ZbMrUmhPPlb5q/y5GT9JgjPDhshdzbk793yW/TyV57O9mTRuQiiKn78nIupT+VMpelwKYMPciHMLfqXWwlr9Vc8Nubh0rm+2zLbzdZflTOlenY/0VbYaGe8EP3axf8AdmrZ49S0ckNtpC2Xz0S/Jb+zX8HGvorRwvaTiyH7vbMtFba7m/5JcMdu3apfUS/ZX4OP9FWOGhcObJ0MNDvZ7fUp/D2ldn+nkjhjfLodS+pl+xrocf6Pk1K3bkTpWtbmhErhJfrkj+ZAurT+CVr/AP7SFi0Su0UhdcBvtFAe5kTZlo6Hp0Z0FCEbvNJJvUh6iQAdq78SXvzSYmyQJiu8nzXerzQW+9G3hzQJNicfNccXScn713u6kB5CtewX/Klb8SKLaX1e5d4b3Zv+9FFIUI3Hm+5OhlG2uRXIG2iKPqcuSqgYnISAmFup0ihbhCd9xH4VwsxcUrXF/SgkbtJEGY6pCNuruiYbi7rVZQJF+ZD1Plqp0YsQ8mUY43KUsmuQSNJxvkhljON9QcSf1Mhu892SAHGJ0h3cvp5JturmnRF5NGbcgB2L8PR+rNEW48kOmWT5janG3W2PtQacAv0k2m1C5ac9qmewuIEbF8KYmpTj5bkGY1pJy6RZTIKcJAvZ299qYCjkIGezaplMPDHL+lAD4x3MTsDFb6VKgmYYi5iXpUaIbrs3cEruHbk7l+5BlQRxhNz6kx7G12hfyToExOOf6k6Vlwszc0FJUNNS/wDW5ceG0tGdPGT3aP3LhE8jZs+1AA+z/wDcmJRaPVmZFJM8ZFm75qO8nEJAI6wsJerxJ2LK7N+Saue70rjSPlnegCWw7hfT0opZGyLItrKPFIdhO21KYt5gzPaTXMgsRx8S180JDa2Tu5fShCa0hbP4kVR55oIACOSoEiZm02oXoZN2bNcSKGqeMOTEjCqeaUXZmQDsYOjksHMPy5pFSvZyu/epj5judn/gmpJPA+QiW24vSgBiKne3lciiG49+39ylbI6M2CRtr2t70xAIEHqPPRAHGJ/qFmTVr8807ILCWQPcLJs47SQBx+nX/FK5rhyS0HnmmyIRQFjgctyG61AReT9ybaT5XIAdIny1z/imT228+aO7qyTRk21snQABFsLw6pW6er6ULxllmn442Fh8SCxoKcyUqKFh0drhJGGWWTZIrrW1ZBNnfTouFdf/ANqHjNdkldaOuaBBttSKZ/TamiJhub0popH80DsmcS63Vrf8Uime/NmZReJ/8ySaR7e5AWP+/JDaXuSu265W5eaTFc/LcoELh9WTJAL+e1EJORaCjt256IiCGnH1IhH33fCunkPcyQj3uhoX2NWvdk6atcX5bVLfNNyi2WbttFZGgDC5N/qXSyHRICa4clwenk5KqJ9oLjcXNOjHcOee1AJbuW1GOZd3V6krBREwvbyZOZt6Vzu0SH9QqiqE21F1JMTd3SjjyIOl7lBRzq6V0B8xRW6d6H+rNAUK63kuEW63NdfIuSAh3ctyCwXG7RLqfXauvmhIdyy8sDhZiXJd9/iSu1FkOqoA32t8SHUrlwh3aM6Jh25aqSxfldduYbdy4e7myb8GbugB/wB7ZICK1uSES6WSP3E1qADH3btET5bsk0xP3MjDl6UEo5a5eFdYerLqS1HVPhG9ufV9SChi23TJFa12mad4b7ssrUcUfrUBQyEfutFdk5aPtHpTj9WbIDzJslYAiXSutuJA42t8kYixeSqyKCuf8qK3be7bV0YW5J8IQFhzzJTsOiOGZOOTLtr8n/epQjGNzs1pJFCwsKNx6kfak+WfwqRw2u5WpqojcXHxJ7EuI1pno1yRFa/Pmmn2vq64E1p5u23vWqMG0SOkveh69EyczZlw87fiQ3PtZ1ROw++e21NXbupNkTW6Z+9IuknydAbDl1xeldfc4ppt12SXp9SCrEcbF3KOdPcXNSHK4v8AUmZyMmyDO5+aqyiBUZRvl1F6k02ZPmpHsp8/JB0vyQwFoIihKT8yR3oSyuyZUgHI5HLRjYfqUoRPLNpIyL61BLagu1RZLJhXjzdv1IWE7ssnJQxJyL4RRjM48ntTCx/8Qe59r+S0FF20xehwyLDqc4xijO4JCDcA87fkqmjjaQZ/aKloNlzXXbibu0TmPVWH1FWL4VBU0tHYGyrNjO/LcVzd1yV8g+SyqZsE9mF5HqZZ3uJ7BEd31KkmrgKe+CAQDbkBblHtciyb9IpRQnNIMcYOZlyEdxJiqh0KphLN4AL4Vc4PiGK4hVDRYPQHLKbkQU0DXF8SPDuxNVUX8d+EQx38IesmWgw6hgw+MXgyAWjt48bkJ/mQQ5Iz0HbLE6HjxSX3ZEBxkVpN4SFQKjGKnETCWsD2wgYQvN91vha5WuNYG1RV5xuwSk+/4viWeq4Xo5CiMXu9STZaaJUQ0clSL3yU+/pP/uT9dT21IxwcOcBK7iQPcJMjoKqkqD4VQ4gJu24m6feoeJezUs5R0xtKIG48Udon8SYcyYoaGSqmsjjlLqztAtBUchcRJ/fopuHdoq/DZeJT1BwFlbcO5RYKefEqiyJnIi3ERdKVjQ5S+0Tf7tBn+K7Zj4X+pa2jko+z9IEcjceUtxiL7iL/AKKABR4bEQRMxzu2pCybhoamuqQZwcjcfJMhux+6XEq46ioN4730EWu/cvZPskjxzsrNBX0GB1NZT1DsMkpR27PhL/50qo+zT7P4cUxCnevCQRz1/De3Jmu6l9B01QFLCNPE1kETCICPhFaRVKwUb5LGWq0zA++61C1RdKd8nV6VEaZiDTIhz8S69hc8hFuSRsyUEkBOTZvaO67LakwxEeu4M+rIVHuC/wACFyHLkH0i6BkwShzzytFvEKJijEiEsxLuLLqUGUmHRna3LzRPN0s3SLIAlPJd1f4pcQLdM+emqj3HZnlaI7eS85+1TtZjnZuop2wyvpaWgkh/EEzEZc8+q3nl9KT8Ds9Lm4kdHVSRPnLHAZgPVk7NtuXyx2q++caxqXE8TpKkc+uUmI/6v9KusL7O9vO0FCVThx1VRR1Gf4sc+w271hMY7RVvZ2WWjqKsxnB9YxPMVDf7IlLg7iGIT08/ElpHgp3C2OOQCAbfMUpu3nB7Nz4XTYfSRlU/tqyQL5iH0hn0N9Kx+L45Ni1RxKitOo00KQ7rR9KPBMPixjFYKaSrio4Df8SeV7RAPESm39GSVcieZ+brj1TxgLcQS8xFXmPVHZDCcHOnwQ5sRxU5rHqqnoCPxOI8s+lYgxfMXz5+JZGt8WajDKrC9p1sso2l0xhcLrSn207PxgUcEb3WbZBC1eeQSRxiQGxET+nckY/q+IVjLEpvlm0OocPCN5L22p4wPhSPETgORCmoe2lPS1c8zyPO80bBxPfcsLwzLRun5LpRnHsk6eq3JL8aBvHr8kfibSj7ZOVaVPJG8t8giFzqfJizYXNWQSgwkz3BpzF15yUhkZGxWkz6I5cQnqj/ABJXMvidRPpYPwbx9TyL5HodZj08fsDxHGIzHaeih4riTzYlhc8rMAi/9Ky0FcYxxRzyvYD7BHwkuy1gSWu0hmI87lmunUDSXXTmjUdsMYauwvhwBfEMg5y5bbvhWbwTL72osguJpm7kxU4gElNwgcxFiuYfClQ4g9CYTxO41APcxZIWNJVET6l5J7zPXfaIxkMXja8HtcC27lyGqlK13p2H8/JeaVfairxDjy1E5HWTHc8viR0faTEIY5YoqgrZmsMfMepcUuj2R60fVtXqeptMHrcU57QBbOJcK8yirq+YMpKmS0eWqt8NKry0lf6ie5ZP09RXk7oetSb1o2jSBIWYOgKRh0d7SFVcEjxwiByXl6k68zl1u5LH8Wjr/P3RYe0DaWm31C6c+9jhuaORyE2tfRVYkRcupcue7Vu9P8aH2C6/J/EvKfHqinA44qiSADa0xDvZRuIcjk4bhF9VDETLuTtIQXGASgRDzEX6VzPDHGriduPqcmZpTHbZPO5A9/l0v05qZw7rc/So0clPXHK0crSlC9h2+EvSiGT9o2y4F9MYORh8L/xXOI9ynhRxFuy/KmKmnKOxwjYxJbQyxbo4cnSZILcj8Yv/AIyJpOreuxQziBynFwogbfKW0RUA8SjKEjgcTF9t49K3Ud3wcMprF5H6yujw/rN3J+Q57lVt2kPi/s/wu8c9zKtxKnequN33jyLPpUCGoe/hy7THkXqXRHFCuTzcvV5L9puqaT2gRkY7hdkcOIQFV+zvmU9lzDltWXw/FmoaoAkkcIu9Tqaugm7YcSOS+BoLbs1xZen5Pc6XrYtJmrpaOSoMb3s8lb0lG0Ik/iFU0GMQVFODg9rj6XU2PGrf2j5ivDy9PlPscPV9OvstQFyfJ8guVhBC1+jN6lUB2go+ZvbajHtNT25NuH5rjfT5f0d/5XTf5miuYbns352umJxtizfp/qVaPaanI8mAx+JOy45TSeoi+a5n0+T/ABOiPU4P4yHYY2J+TEWVu5uadbiR8gAbWt5KmlxCMSzYzFn5owxZ9ztKxW7bVD6fJ+jWPU4W/JZFNJuvcCtTTyMRaZELqAdY/LiNaghqAuLX5aqZYJ1wdOHNj35ZbgJ2Z5fmRSlplk1ygBiUtotk1vUyP7yjku/nqubHjmvJ6eWOOXMWOFG5eC1PQ05iYmDOXhuyTMdY23NS4cQbkz/zW0m/BhDCvkSRhfLV3O1KenPhFZly8SrJsa4bG0ULEbep9qhUmMSySfiN1e/aKqGCb9xhlzQg9WWlzdJu/wBSa9l4lzhLb9LIj6bmyEuq0XTcVUG5pAYbverqUUTwwio3INMzEfcn4I3GLY7CL+lNNiQkXCbIRHmPmnQmjjLTLloI+FZSczeONBgLiOwLfiIdyII3ESHJ/qJdiqmIcsmLxW5p0qribLG+lYuzoUKGSjkEi1uHuJDLHcemRWp95PP9IrokF2bk1vxJWV25Mj2mLkztbbzQnIEfWbDn6k/UlHJTmxvzbqVcNPQSae0mPwk1y0grMZewltUQkP7RvcuXRSOQcQdyiDR0kmr1n8l32Om2u1Wxa6iTKtEQpsnPGBW5O2aERb3XMnzIBtdmjHLlch1ItGa3LzWVm1OgBja3LJi/chIe5sru9Phw7hbJvf6kiKMhJnsEhuyTsSjIgVMjQ1EEeTOJv1f8lIGMNr5AZd1qh4rlJwrcyuuHkq2Gj4ggEUcgjl4l1RgprycWTLLHOqL72dh1fcLeFCYhGBO7MIj71SjQyi2XDkH6SuQnDLbm4Fb6iZHa/wBi/Il+iceKBxRAN0Xf8SlgITCBxveDv4VRsJCJZ7iH3KRR1EtKRHGdol4VcsKrgzxdVJP3lpNIFKIsZteT6D5oKOYJnIJNp5/qUD9pLmbvfn1I5ZJIxJ/F4CQsKqin1Tv/AEWU0fBAnbIhbcnGFiDe1o2+FQSxicoOHJZLc1twsnIsceMwd4ntECFyXK8Ujrj1GMairpB0yvEfEjjxQM98ZiI89UH3lRjq8Eohk+ZaXKhfGn42yB+FnqJdS6MeBz+jny9Wsf2fNXV3fzRCKQjtz6kOhfCv14/l+IRFu0Q29w9KcLPdyS97osmgR70izuHJEOQjqhu0HwqTQTZXIm59yH1ZM66I3ESoEdErubrly7b3MuFy0UgkE3NL5rjD3dK5ogXJ0h16UXiXLrhzRbUAkK5hfTNGEjZ6smm5p0Nw6s4qkMccWIkI9PckRW/Uh8O5BI5u80Llql0oh6fUrAFs+9djK0vkuGO36tyASYeaiyqLKCoC8fLqVoVZRDbJAH4ttr3Ms4JdzKZTbnHN2/irM2iRWE9UF5s2npVXa/NaCg4RPkbbn0tUDFeFRuVjNcXIUCsjQwldqyftCMc8rfpVW1QfNzdHxLtXdAXZMErhd26fiUiP9lk/UO7aygboZbT9ytKeRyi0Db03ILHYZCtydSQLbqoJE27RxTsNQA889OSCBwyujJ77SZ9ExGXEuZ+pkcsjEV79Ki8YOKWWd2SAJRFa3qH4lz2j8yjHNcOSZOS1AE8KhuT7ckhqGIhcupuSgGWo+rvQlJa2epIAn8QfU6Iai1smfaSqRrOpnzHyT8Qz8nB/zOgKHppLjTV265KWM4wvNmt79yZAtdGfb6nQBLEXk1fuZIct2bpBfwiz7/EuOXVp3aCgB4K54QJs2tLLuTLzPqebXZ9KikR/+1SKajlrj/DB7c+rwsgGHWDwTiy6SASZcjm+RaK1PDXtBpGaQowEWL4U0eHxkfEeO0A3H4dv/VXRKlZXtkXnz6V1prS0zuJOTFEVQbxs4hnoKbhheYxJ8xD1KCgimk7zP+KdhhesEnc93xJ2SlCa1o2tP1F4kxGLQiTkbiTPa4oAcKhcdb2t6lFMuHKTM/J+pN8a4iYXe35of6kAOCXU7bS8KRSW6ud3hQNnaObbUiyEeVqAOkT3aIHkt5oeI+eWW31LnUXTqToARSPnomyka7l/NPuNooBj97WoAbGRiIXdt3zThEF+TNaSacXFuTDnuRtyJ87bUAEIs3NFF1JsY92bMi1u1b9KAHrrS0RHmTapqPMSHN0rn7s0AIhtSKR9qIdrpstvdbcgBWuuXaZ5oTG3vSHl838SXgKDDaJOk+4ubIHLTVE2XncmAend/Uj4egumgHdm/d7lIH/9SAO8RtreJdYtNEFu7NDqLc7kFjz5rl1uq45aJANw59IpWIEye70imiLufpTst9vJkFvnkpJ2G7X22n3ImyFhfn8KK33bk3wzEd23xfJWA+OXN8kehd6i27RTgE465LGh2O6F/FdEWEiXBJ7S5c13TP4lJaQn6eSktyyZrSyUYCuMc22p9y3IGhPmuLpZ+S4gAbrfpQsXmyIhe1NsXvUFifpLLcguctNEjktSfcqoAnLRDd7nJcvfyQ3XFydSAfiz1S6rskRfRchbcSzssO1+YpcJ/cgu+ZImkbakAIj/AEpFtLknbm5dKFrCbLRFlUc4ff6k6I2jm6buYtU7du5IZVUFHkWrqQG0dFHDq1TrFsH0qBfYjK76k1LM9mnSjORsv9SjkNt2W5XETYbF704RNaOXUXhTA+TorreSskd0IfSSTdP+pCPPNK5BSQbe7K5PxE5Nl1WpiOO5Sgyy7lBYQC4vmiPb1Om3JhXOJv5fqRqQ2OjZncxc+SjVcmgs2VqcIriz/gkUfE7kLgllWeZP3oeCSsZo35MyYLa66FI5HjIpDb3Ll3zU3Zlnkyblh4j5szD+5UpEvGyK3JJi15p147QFlHck7JcWh1pOnJ+p0Ql1e5Q+Ju0RNUOLoZpEm3aLoC+XK1RoqpryzZyL4U6NRcWgP9SC1TDKNia122qLU8OPRsrk/LIYjoO75qucup8tylDZIoKEK4pc6mGlEXYfxe/NSsTwWLD6cpAxGkqsjssgdyIvi1Hkq2nHiaZfmT8ucgizvy2toqsRBIX55/mT9Bh9RiVYNPSRPPKb22ogjCSYQkZxiz1tbcr6l7ZBgcXBwrDoqcr9Z5XvM/qRZD2Ozdi4sHDPFKtuO7aUkG4vzF3LP1cJ09zgG39SuHxpsUkMz2Tm91pKO8Mkh8Jgukfwk9tybJVlC8zFz2o4+LUGEEUcks79AABET/SLLR9jewOM9vKuoiwmgecKcL6ipJxCGmD1mb6MtVSTR9jcTnpOxc8sspwlTz4ybNfKPj4P/Dbbbddm6VlV+zy9qg4ZCvZxLK1/hV5R9uqmjgp6YI4YqOILD4UYsZ+IiIu91M7QYHT0rxu0rTibXXeIfVcsrNTheWW74lV0Hk9QpsUDGKYJGqGIBC2MhbcPuJQq/tBGNQVPTNGdQYCDxRvs08RLz6GSWljNop5IhPmIvamxhOMxMJHF23MWarYzWNG0tqI4ZaiepYZcrbc7QBZSprHmmI5JGIk7VzVVcAvVz3gHhHxe9O02AvVDxz/3eBv+I6nyUuBuKlkmh4odPfco5yOJZOrnEqqKOEaSgNpRy1IR2j7lWsMdOXEk/Hl+LpZLgpWHR0bzfiSvwIPUSsqaoAg4dP8AhRd5eIlCtq8WMW8HytFepfZL9ntF2q7Q0uHy4hHRiRXHKYXEXwgP+oloS3/EocG7PyVxi8kUjloTRA28/qfub4iXo3ZLsvg+IYxFRVvaN6CskBhAoobgz9AktJ2q+zPHMPxWto+zmCf/AEgrQjniqmumFvGefU+au+yH2Hz4bUUuK1eOlR14MX4UVOMvCL6nLLP8qpai0bdGqwfsPLgtSJyY7iVfAAWBTTsAg36VdDh8d37N7S5q54loCLm5mzMLlJ1P7ySYup+nS5Gx066lWOG0+5nC4vmnAw+Lb+GxK0Ag3PnbqjAm7v8AHpRY6Kv2MB1Zg/gjahYbdjD4mtZW3i5ZfvRsL+n+aLCijLD3K52su+hVvaosTwfs9UVuEU8VVWxW5RGFwuPi2rZMPw7vhToC46t4dymx6nzJgtZ2/j7Wz4nTg+I1U8ZRNS1QFwgDqzt7rV6rgPZvFMaoRqO2OF4VLWs/4AhH0B8Wdy3EHaTAyeqkbGsNEKS1pz9qD8L6iuWW7efaRhmG4ENX2fxmhrajO5+AYy7U7IUf2zyD7aZsK+z2jrGwTEK8MSqncpqOKe2nAX+FfLdbVHWTFLKbkRLafaV2sr+12L1NTVz3nxHJ7QtWKpqO7ebsP1OsW7Zm3+hu1hbNcImLn3qRLMwj+yazO1RzkAj0jt/eoECVvJ2a1EEziWm1Ddd3OkEZSMVrPaPi9KsCQFdJHazZfwRFikgkLuAkodzc+rPkpVeVGXAajaS1gbiFK/M/hQFslRY9waSUAiYZZGtaTPpFVp1E8h6yOQpCJkxOzbR8XpSjhOYsmC4vhQA7xmjLNmuLxKOclx6hapbYbUEVrx2D6c1Kp8DeoIr9tqBJORAKZiEdXLJEEj3bGvz9KkS4Wcc1nSPcrvD8D4IZnkJN7lDZpCEmZ7iGRE7g4/UKQcSQsgZyt9K1v3fHZvC4VBjoeDNewbel7Vlwb9uaKulw+eofJ2cVcQYbw2sZ3Iu9T6eFvAG4lKjsH939SnY2hj/yBpIzjtbJjtV5oIC2TDl4VVR1UcZcrUZVVzFlnyWMnsd8ePBZBJxL3j6R8SI6go2F73Es9SVGFc9pFlaXelLXPMFmdqwcjeKbNIFQ465vl6k+NY8ha9TLIBiFTC+TG5aWp2nxQ49M7lD9x2QepsfanK3bu+Sz/Z4jHHsWbN+YknaPGG4oxm+8uQqHgkzx45iRvkIHkVqz1XJu8rbTNUEzkfW92az3ZiQ4cQxsL9z1F3+KtaesjI+8VQxTSx4vWezkwkZluJrlMYRLy5J2mzThVOLlq6VTihw72vLLdaKz51WI08hNfd8QsyUldiM0ZAZ2gW24WZLtwuy/yMkoOBV45j1TjE2Usp8Bn2RC+0VCoMQkoZrw3BnrGpsuGvIZCAcvETppqU7iisYvIhXbBwrg8WayX7ifU4hEIDIx3C/JR2mauvyBhue1iUiop4pqCGJqNwniG0z9XxKNHh8g7LNo7tylZIR8mr6fJLwAWHhIObT7u8SZIaOSlMpIJ2Iy28lOpad6djbIZBla0rm5fEnoKG183a74VE80EjXH0OZsr6aGeE2csxLqWto8UOsAcoHIrd2vUncKwV8UqQ45cKC5hOXK7JvpWm/2doMNhAKapCoN3IeTiQ+9eNl6/GnTPrel9FzyWyfBlzGouy9ktL4iTok4kLGLgTtc9vSKu58LPIi2bVXVEM9xBZcXpFkR6vHP7Kzel5sXlAH7zK1C+QjnxHHy1T9NRyyPbJE4CrSnwumt3s/qtJ1lk6vHA6ul9Lz5/HBThHxByeR7m8RLgw9L6itGGH0l2bxsefvT1PhsUz/hxMWS4p+oQX0e5D0LJ/kZ6GnkJswNy+FSoqGeS1nbb3LQPhrwjo137rU01HL3QdXiI1wz6zf4ns4vSO38mQYqM8skXBaO697VPOlljC97BFm81n6/EPxD4bsQ945JYYSzuka9VLH0ULZbALFyluJG8hxxlZaRKhoagJNeJYTK54kfswmBiZ/E+5Vk6dwmjmw9dDNjbjwR7pCcs3/KKdCnfLTMvNMkPTk/f4VOpoTIhdme7uXS3ouDzYp5J8nAzy1d9F0JHusscifxKfFRvb0bX5XJ+LD3EhyjfX3LgyZYI9fDgmVZDIWuu3wpo4ZyPNu9XZ0pxmQSNaQ7eVqjHJFHzO76VzrMpeDv7NfZFjjkjHLxJ/iPGBGc1ojtcvV9KKSop6chzka522j4lT10jzVBODOQdwqoLuDy5eyuCfFWBJLk0hiXcJLlbiAUejvfL3Riq64+Fvj8PUmuCZOW34tzLdYoWcX5uTSjtHjEt5NP0G/i8CsDJiErHYtdCFQwj2jmDbdyduttexhIua2aX0jz1OcvLHwK4+T2rukY5Pn7kzHI4sNrbnTz09WT/sH/AC+JZNxXyN4Rl9E8ZmkFm2W+nNcuciu71XvS1Ill7OQLp08sIXmDiJP4lz9uMviz1fynFayRNIpB1ycWLmSICHvdit96ihXGNIcZu9rNawqMHyfd70dkh9al4RbDI1+ehfFmihqjLUM7elVhzGQDH0iO20W6lynqDpZc2C4e8UdrgX5Ub8Fy0j2X5OJJHVaaZ/wQhVRTRCWVo/EpVJ7NIYMUsYCVw7nHTbtXI1JHcpY/JW8EOIcnEe0927wpoxjkiJwkcvMck1WccpSYzAh6bY3TVOMozC4PaPfr/mXTG/NnnZHjlKkiQEbyPf0hlqUm0UJCcbcSI2MB27WQVPFJyJ94jtu8OSGnmeO92y3Nqt47SOWbhHgcj4lQ+UTfpZOzQwUrZSTvKfqj6RTVVi0YgEXFiiEvCD23KLKTyNwnyD96rtzk/dwYSy44r2ckDEaq4Ri1PW5hFVxzSyXOz7c+kkU0h05lG8VvxepRjk2DZuPNe1ixKCPmeo6lzZ4P4tdqJukvUk20u8kOvlbqvvD8VboICfmi1Lk7IbdvSkQsgTs6XJcu1yyuSucSySL+pAxOTXapIm2+FvqXOltEAdbbp0pfUh1zz8KQ+9UiWwrm3OkO3XJIfcyRc88rkDYmL+aSXudK4vUihROsT3aIhLvydBbbzXWJDQDnS4+Fdu/UgfvQj0oAd6iHPJIuZM2abAvyru5A0gzLQW8QrmnvuQmVun9SEitLR0UJsfDO3LJSICDjgx7MlAHcXJO8Ny1bMiVgTIaxoS4rG45Pcw+JQqmZ6yY5DZ93qTbk9+Toh3N+9BANrbdHTgW9+4fSuwUpVD5MpRRtTntdjL/BAEmmjjK3NrjdvE6mw2W2MzW/EqspuHqpEOIXFe4oiD5HanKMc3f5qOxMWjbk7PNxs8nUMpGjDO5uaAJlz5Zac1DInjO/qLPyXAqHKUctqePdERdSAOHI8xmYtZd4U36mzuyZRZZHLvdP0lnDNzNx6dyAC4g56bkM2dmVjkWWd3kmBk4M17dz3MrOXFoyYDZrvC8fkgCs4MhCOYbS8Sn01Y0cZRT7TDkXn8Ki1FU/FLhPsz0EmSqeJfaZjd8KCyxPFIuCEbsxaFnooA1l3MGtz8KYCNyImsvz6dUXBcgvZ7reY+lAE2KY5nsFulrrc00dRcwtluXKAWkqgjz6ntuUs8NCnAZJ5Pwicha1BD4ID3Sa5W5el1MoqyXDzGSP94+EkIwhHScQD3E5D6UEdQ4vxWZrm5IG/caWnxCKqpykDISHc4l1AqCWqmrJeHvLN+ke9TqDszW11J7XwiCj9QvuP6VbUGCxwxDnlBEe0y6jH/oqu/JkqiZ04ZaO3ihcIPar6CSDFIyenBgsbWIR6VytpXhvjEGOL1C+1Z3jHR1gSU0jiQv1ApKvYsK6sanqSAGt+pV4C9ZUixvbcXUSKqqJMQqL5dxfCKA4nE+vblqgpDvDjjvZnYiA7WHzSljeG692Imfwumgz4oswOZdIj4lIko5YQaQ2Yi9PVkgGwIoZJAuZrl0qOomcMwG0femj4pPlk4a/xTsuH1cP4hxkI9Tl6UFHJKGUTs4b3M9papr2d7xfJx+IkZyH5mXiuJCUhkWf9KCQipZJiyja7VHBh8k0tmXw7mU7D5DvJ5GYSL0qeEIca+99zXOgEiDU9mZIYb4n4pC3SqiSF4zydrbX1W0p5mkLL+NzqHiWHhXGQxM148yJQmBlGLc+bbU7c3g6XT1RQ+zlw5cxJR+Haf8AqVgE0du7Lp9SPQU0BPnqjGS3XwigAnK0STR8viRcQiO7w9KMM5NjM1yVgRbdcndLblpmrZ8LuiJ26vUok1GAvsfamWQdfy9+q7CVo8+5OSQ2um+Ht7xUCJMUl2nhHxIxHTPW0VHDMbXZPER2i3UrGGxNyZcuYiQOVvL96OKOWS5wjc0EWK64SZEGZaf5kjpZ7R/DdDTQ+0VFmdvmkyB1xtAs2e7uTAyOJFmyvQhgjiEHZj+JRaqjCQieMLUyrIAFdz3JHC4263W+FSKehe8iPNFNGwmWW0VAbEBhIrs2SHaXJSDpztF9CFMGLjtzVjEZfJD1DnluXLWy+JEO10qAdDMd5PuTplqod1vNAdQ+ev6lNWOyeMjk2roTK3m+1Qikci+F2Q8Z7ss9rJalJk25ibvQXappiIrUnztyzZZ/ZognLpfK65K61k3uFJun+pAwrvVuSYtNWZD1EVxLu4uaigD4glroKTSNy8Sa8fJIRckUgsdItumYpDt5Ju57kVz81JY5xH5N1LhXiueEdEY5kOm5ALydRMWnJNfJtqHxZaKDbklhI36kJyP77U02YskxdLZbUCqgnJ+/vXX+a4O25IeeiAcbEWQnyuXW8OS4PPVGP6kBVC1F7s0beaQ8ki5IAfAn+pOhJbzZ3UW7XNEMlpZsgB4urTuSKS63RNFI2a5d1IFQ85MLck401o65WqNc35vmk25BOg68l1zaEmWju1fJG25832pGT3ZaIsWqBaPb6fqTjZZ5IbvkkWdhE7qxUNTdWjWqpkK0yfNuatj3MqirhO/PJWmZSQJFu53ITK4ss2TJZ8ulCUj8vJVaMqHxkbL4k7FWOIW6qG8lqJpHuRugolnM5Nq642UnkIpgC4n7k7a1o2M/v+pNFBtkI5Nt+JOaE+SYLP6hRNl5d3qSAOQdxOmrbi9KcEXkHPNhHvXZqfh3Nex623C+iLAYLIT9K5JI5ETPuXTG5NFkRa9KCaLubtpjE3Z6nwL204sJhe5qWBmiEy9R5am/1KLQY1U4fdZI9gt4XVaWQvoSRZzcur0pWD5JtXWSVBkDM9xbiEuolCOGQesXH9yerRunI75C+I+pchqqmMhEJzEu7VFjGrW707BSy1UmUUTnd6WTrU8mf4sjF8PiUuKappyH2cJICHdcLpoVk48HgwGOOoxO85T/AGcAW3D9Xkq6auqMWtjlNooB6AytStkknOWV3qJze5yPdm6tqPBZcSMDNmDW3kru/AvBTcNyDKnjcbXtM/CtJgnY2TixSVsFgFlmJXXea9Awn7O6TC6SCoxuofDaWQ2MAkjIimy8Qit/hfajB6zFipqCnxPGKosrCJwiAfDt2kqrVDXPBmuxP2IwdrsYrIzqZcLw6MBKPZcZf8l6z2X+yfDuxs4y0eJzVBBntnhC79S29AVXHh8Ec8fsZg1rREbH/gmpbyfU23LDdtmqxKPkQier57i9KEi88/fqg1G7e/8AFNkPm5fldUkzVsd4klhNn+pc4hlo75IW4QvykL9+1DKIZZZOtaFY5sHrfajCSMvhTRE5BazEX1Ji57iY2bb4i6lZLZY08zTHYzuNu3c6flhnktZ3cdfNVLE+3Zb8Rbk7weJNG7u/vSsEy0gjeEcgPd8LrzH7eO2mK4TRUuCYeR0cVbCZ1VX6x6eEJf5l6OEjRhk1o6eFFTVTVUtkkcZxButla4W/ihDfK4PiOaECrGp+mKy5+Yib/wDNTKjFmoYSpoI2G9rTIWtXp325dsI8YxKoCAGqaehbZw49sXxe7yXjFTVHR0h1Ly8KqIxsj93mrs4WnZQ1MbST5BmNx6ESjVYtCfCcLreZClNWMVTxJM5bnuO7mSfqcJlqoTqaB2qYsrjiF7jD8qwNkqIFZUU0lOMYRS+659oqtttLRSqDD5MWxCKijOOKWY7WknOwB+ou5XMvZ2noaisiqa2EipXtkKCRjEi+Eu9QVVldg+B1WNVQxxBeOetqucYoQjMsMpAC2F/xpRfa5en8qvsEx6OjwvgYRTjRRG1rznvmP1Fd3KLDS05AIZPdnqXqWWTKonZi6ZtGVfC2Hab7vhSiwcCfK+0e8luWwWnqi4koOP07UMnZ2jzyB5BL4XUd6LOn8Nrky9PDPJRy4ZFI3scswyuNnibaLrS0WF01DCARwC9nUWW51Mo8Lp6MCaMH3ep9ylGPs8JG+V/pJZvLb4NF09Lkp5MPYi4hhd9KD2PhsWTKbJUHJa+VpD4kyUzldk6e8jPSJXHQgJ6tcpADt5qJTVx1VdURGFow8viUo5Hz0Z0thQS+g3Ji/L7kxd8TIvaGLV/NNHIBXa7ktjXVnXmOMc9CQS1D2dwkmikubJ3XCJ92bblm2aKI9FJb9WeiknJc2TdSggT97JzifpUNmyih7ZlrkJJnpXeIBNzXP3rM1pCDqzzUaSZhl0fd3WpyUuGKgzSMUvcVqBt0TqeolrsRg4bycUjEQ+pWjYhHQ4xUHKx2k9rjl4mVFRFPT1UFWGYAJ7DH1KxaokqJ5zqDYDI7tzc3u3KlEzeXVcFyGPUg6uEoj6rFSS4kftxy08xiTv4mTtTNIJHlZwr7RG/+aZjqCItQa5/cqUVEmWXJkHgxytHRp7h+QqSHaTENrM4l/wD2xRU+GnaBnG9zt/EVO9jtHRrfIlg5QO7Hjz1ZKxLFn9gpWkyIpA32gw/qVG9d+KOW23lb3KYdO+3jmwiPqT0NLTwkVzMV3hLuS3UEbdvJmnZaYfiQVjSzyswmDa2+NXIYTHVRBIDMIkypqKSjp6KsieBylmYeHJn0a7lbf7SU0NNRRRUTjwYxGYyku4j+r3LweqlOT/4z7P06OOEdeoH2wGn/ALzq9QunSo6LIQaJrf8AiXblRVPaZ5AMOEA3Ppa/JRDxqTItW56LlUM0l7mew8vSw+CNdSzR07WMDkI8yzU2mxakmIwYDvB7VncErPaqM3cwvG4jufwpiixCOnOsklkYBGTqyWEsO9nXj6zt1XhmyKojJiL/AJoCmcgvYNvqyVIHayWaHOA4zBvUHNVMPb6tp5p+EbQBK7/h5bWXKulyM7Jeo4V8jY+0PYTPuLuXI6h8xyZiLPQlkabtFU1lWLsdpSbbukX/APlqgH28qaWqzCMNOd3iWv4k/AR9TwQ9zPTabDZ5jFyZhEnu5qyCEKfkbCK8vpftKqahiCU44LejqQl2+9NQxfUCxfR5fs7F610yXB6o1REJDkbfSSOXEo4YSkkdrAa7l4V5dT9uoCL9uAl9DqNVdtKnEGOIJIwgLby6mWuP02bl7jjy/wBQYoReqNbU/aFT1V8TUf4WekniVJNNHIZPE52v6mVNhtO9VMMcX459XDDxK7HDaunHI6OULdzjYvdx4cXTfA+M6jreo63/ALPAdJYWnSrH2diuyZxK1t2argroMv2oXD6mUnB66OqrZABxMh6relYZLfuOrp1Be1ssKKE+MLuDkI81p6KGO0TPIv8ASq6OZ4SsbK1vd3ozrC/4dvxC68zKnkXB9DgyY8D5L18QkhDhxycAOq3JkNP2wraGrCWKcDMNzcUBIVnvbntyscvqTftQCWfs7ES449Gn8jozeoRfESf29+0KoxP2WsxGKIjzGnYYI7M3cuZKPDXR0/CkeNgMHub5rNdvK4CwOB44mGyoAt3UyuTsqLdDIXZi2uu+PSY4Y0kjxn1uRZGkyUeIU0jnk0YXuRPp4kHGpPMFDOlghC82kAP/ADEA0sUjC952+pbx6aEVwS+vyN+4nySU2fNv4pDJTyFobclCLD4iEcpW/MCNsPgIi/3jp9yfahEldXkl9DpxgVrRu2v+VA8cfjJhJDHhcch5PPaI+LpXSwPiaPO+1/PqRrD9j70/0dCqgw8xfhvLlu2unW7UQC/7KT/omBwfzN7R5Em5cFa3NpX/AILJ4sT+RrDqs8PBMDtZAJ5PDJb8kFVWPWTgUjuI5dIt0qH90vubXb/UrOkoaYQvkCQpWfwnasp4scOYG+PqMuR1kYxJGEg/hyMQ95E3JT6TB7XCV5bxB7mtZSoZqSGGyOne4nte70+FCddwfw443HL0vtXE5y8I9FdvyyK+DsVVlxXG7c9zJ2LAWK5jkLlpp0qVxjIRaznzufcnCqri1a4ukrVk5zNYLGRvumIQysY8m11XPummG3OIP4qUdY23IGIu8SVFivbCkw2K9w4pdLxiiMMmV+0rJlxYlcyeeF0heC0vhdZes7QYXT1stIEh3RcyyuEk1iXbiOqpC9njkAy28MliooTjMn2XFzXs9L0LavKfO9d6rCFLDybWjx6nqLvxGjLd+HKqquxqQr49SHPQhfuVJcRMLZtaiIjF+XSvVx9NDG7R4OTrcudUx4ZnqD6HEe65WYVmwd7kQ9RKsAWIxzZ7fhUr2f2gtGtFVk1ZGKU4EwaiSZ82di+JMVG65s7j9KkwYbEPM3u/zKbBRxQvmx3ELaeL9yhNI0eOU/J88PtfLPcluz3dKIto8kOnfmvtT8dQvDkl081263muPllnn+ZBWwPfzRt09VyC5h5u1yJi0QCF0j33fEu/vXfiS70BsC3lqlru1XWLXNd7yyVUZvkH/Mitfnmlbb3dKK5VRUeRtxYX3P8AqRP0810o7iEur6kQj8KZNNAF7khJ7c7dq7bt0yQJMoMf3ruq5a9vS4oDytUlBXeS62fPJA1l46qQ8PezsqQP4jTZ2kkw3BzTjxuOuSbcUzIK5+TJ0/wzsB3tHxeaYt7ukkrXJA7CLLPvSLOO5v4pdOuSEy1LNupArC4j7WZGRbbrmJNdIrtyAHOq1s+aIs47Wb96avRcT3fJAMdCZy0y3epNS9efhS6dUrtM36fkgDoFw3zy6k/BMxTat+XNR3yyz8S7ATZ6u4j8KC+CdU0fGseINz+EiUY8Nqx/uDL6dynRVQwxGEmZ2Ps022p0po5mEml4HxE6CaKkaU/7yOUfyI/YWIdOIP1MrThyldZWMQ9xEaMynyELIZysILs9xZoEUZ0/D5Sd+lzLhjpkziWvhVudDUSavQMAkDCBeHRQKule8TBt/U4p6lA1vDGYWp3IgYGG42t3JUEcZVINLK8APtcxa7JRyFx5siEdqRJqTw3DMJEDeWac2NiYo2tHJ0R0MRU5xtHZe1wET3Z/9FW4TiEg0wxVDMdOYuAET7hdlGnrn3A7kWW1vhQTQ5NCdoB/w+sSf/Km3kjKLONu9MnWSeNmuLkRI6KPjEbt9NooKSJ+B49U4OZvHK5xH1wSdLq8qO0FJWUsc7AURl1xLIwC247NoPr6iU+lhYrWbIicNbX5JOVBqmwcSrJagrGdwBm/ZiNoo8NwueupBOMGK47GEnt3JoyaSawGuz27VZ0x+xhwjdhEd7j6U1/8gY3BQxSVYhvgAQ/EIn3Fl1D8lF4MlY5PFF+FnbxC6RUWrruMfNxDLq8TqVDjUlLAURRRlEbdPSgmuCdRUsVLc4HcffInZpgIRBmYdOlVcWMW6NCwgp9PT1dVTFOMTAJdHE8au/0TRDcXu06vUglkPLmbi/vUgo56WIpJXAf/AC89zqGBPIObh1KDShxhe/N225J5iAXYmBrm9y4ImL8mIi9K6cbEeeooAkx/iMLu7J254+T5KNCNrepOiV2uTIAnQxtIDMDGBd5XdSjVdRPTwmYNcGfVnuRBIEgE2biWXhTE0MpEMfEyF9r27lD4YFbUSPJvkdyNRXzkfLyT9RTvGJA7OOT9ReJNMLC9yLAEha3lz/pRDmL5snYaU6iUWb8ynxYWwmV5tb3JbIejRV9JFy0VhhNK1RJm7WiPqXJaGOMxzZiu22i6lgLRhs2W/wBSLETaqO5hjbaPeoJ0rCxPp7kLVR5k3Ee5O+0PMGRs31LQllTUDdc2ijlGwj3q0qKe18+r6VDONy1ZkqHQzb0+pPRjcQ3tmOdv1JCO0WU/C8POsqeHlbbucvJTZoMzUYFKLZMJZXKbD+DHkzMNytJaMKeInYLviUOeF4xHZtdlSZhIj3Wt6lHtDi5cNrvhZTSyHQ2tQGIZ7EzJDQ5C2ROitXHH9SQlt7kGg4I7uW0kNQUYw5E7DKOZCXqSOa6IQz2iqbECufYyC0Edc9w5eaiyTPIZM+0ULZlc/iQkOvwoNTnh6tyG57hzf+pCW580VuzuQFIJ5O4nXSFrRb1Jptr5IgIB5ugHwDpdy3Jz1EkPzZdaPdq6A2Cj/fanRy5u6YDIny1t+JOlkJfSomuSosVt3dch1zzyXHJu50BzOXJSoFWOvkOuf5ULyNz6kxc5B/qS25ZKqomxzibtGToF5qMOfmnA6svCpkuCkOxZlqjEnt5ILbS9P0p1htbV+a5zZI63MU4W38qau+Jdue3naoK1C9IpOOiC5JybIUBTOv6c1y5tzNmhEfejEWu0/cg0E3VqnB8nTQjrytJG/vbcgAwkubJ0RZe5Bd1IWLzyQA7xPLJJyba2aD59KQk5IAdXbkz6rl1ibMdHtQAXiRXW6Jvp70Xi0dAqD9yLie5xFNN80N2maAof4jfmRcTdqozSbtUV36kBQ9d81275kmuJuyQmVumt2aAodbcmphYm1b8yG7z8KUhbR+JBLRAmpR3OyhEL88lYTyXNazKOQgXcrMWqZFIX8tq4xOOrspBRvd/3IHH8vwoIob4m/l+VPhVAI72TFrXbepcEXu1U2FEg6oC5M6IJPcoojuyTwltFUmSguI/1JDN4mZ/ehcWXLXubJDYDrzXMOb9LaJg5NqssFwGtxyo4dNFcVzDxMtt3ktHj3Y3COzdIFJPWTV3aC+6YIGH2emD0kXNz/wAEcktmWw3C5cQuNtgNzImVhU+yUYEcZDFqI8PqN/UXuVpLiEdPhfDjDhE+1tOlv+pLLzFxDJ833P4UMPIXDeqqD4DOQk/VJ4Vc0GCxlh89Q1TDEcbdMvXKXpEUGE4fifaacKSip3ltC1uFH0j+5WsNDTYPVQU9M3tGKBNbIRMxwk3wl5rVIhlVHC1LDfPkc5/3fkrzBcJPFur/AO3i38KPaTv9SlH2dgwesL2uKWWqLcEZbRpz0cSLz+lfQH2ZfZq3arEp+1fakI5a0yaymgpxp4bWba9rWqvHkEt/Bkew32K/fmHwYg+HVE8RGQsImIxP7735r2Ls/wDZbgWAyRVtRhw1FUDbIpP2Qe+3vf4ltwH8EIo42CKLa0ce0RT7wy26HaHyFYuXJ1LGkZXtl2Pwb7QJqKfG6aWX2FiGMQO0dfVkpWD4DhXZ+OzCsMioB6XKIN7/AJuavHp7rs8/4JwKP3n9S0T4G6K64iYvw3+rNQyjkyH8O0vpV77G3dn/ABS9hLLPLaqVITZnZaeYdXbv9KD2eX3DktH7GZaMFw/NCdDPyaD+avgkzw077s2a75c0Yw2j+zuFXpUsoll7PcLP1ChfDZy5Q2/Uiw4KYY3u/Z8kNpl4G/grv7pmISzBhyRFhYRhmZtu9KLAofxfW1vxAmquuiw96cKioaIqg+FGOW4y+FaYcLiyLPPZzt2qoxXEMDwcovvSvpqWU2vDjvu09KLChgso7nlkAAHMnIntyXh/2l/aJX4hVHHhleAYS1whGMJRSmTd5F3svcjxrspjlHKzYhRVFPkXEEprcvEvDftHm7ARzQVtJVy1oF/4SKR7Xy7rviVIU/HtPGPaqgp6iSoqKkBk2mIsRCY/F5qrx7EHmAY6eQqkHj4TiUFtg5+FbDEO0nZO853wzEKKAI3AaEKu4zm8L3PyAVlD7WUlLU0/s8+JxU/DLjxk4EQy+Gwu9unqQ2kjmSd2ZmraQbeJE8Wm3Zbcm8NrK2nxKKWgNwnHkSn1vayvxSEYKwwqogMcxsESIfJO47HLR0wTzxx09RV8oga0QD0rCv0apsZ7QFTYpH7fFA1PPnbURB0kXqFVlBStIWobtGb4Vr+w2AhXYbUNUwbSO4CL0+JU2JYhTFidQ0cr08QG4MMYdzKXjdbBGastKAWGnEI+n4fNWkEgUsRSzu1orNYVWRkwxRbBZiJyJ+pTzrPag4h5cCLwk/N15/bc50fQxyxx4rLn74nqKOsnpwaKKlBjkkle3mVoiI+apsK7WGMpR1jXAb6S+IPqVfimOUZUBUdO8shSuJGJNa2bd4qmGTuXQ8Sjwjk/JbezZ6XHjEHEHhybh3MSGrqPaIi3u5O923vWc7LcWSkqDdnlih3Pp0e9MHiEkc7yA9wjnkK49eTulmWl/s0YjaGb5kX9KiTyOU1gSsGulyGjrHm0PLcDFcoGLVDcQWbK5pAK4VraujneNqFjVHGf37UxvJYTt1EPUrcqWcrrTElApoTm7VG0cfEksIrfkO5Wk1Y0MBSMDXCqlJIjFinJWRDoZO8xTRUMnrZTZa4OLBlHdxX/AIIwkjkkMOH0+JZbI27eTwimmjenfI3uTRTean4wMYgLgz3dLkSqBG4+5WqkRK4OpE+mGWoOwAu+n0oJpOHUHE722+LJX11Ph8IvfGA5aCPiWYqKhppjkbLV1Wpk8lMf4jZ552/uR8ZhLn+VQmLuJJiu6+lZanSslEieo0ybqUcI7kLlcWSIZn3Z7S+alIHLYLhy8gc7Re5hz6V0SqSYnzI2HmZblwJpBLO9GdVJuDPra19FdglZH4zldmasKPEooXG+LiWtaoVT+MZPYAl8LWqLbaXpJZv3G0fYapu1zxgP4F5Do1xpio7ZVlVKLyBHZ6RbK1Z4SuXVj2l5Or8vJFapltieNe3WtGzxRC37O+7VP4bjUhGEcu/L1Kh/pTtNI0c2dy0cYtURDqZweyNk2KRjo7Wl80weIORFY7lpqs8FQUnI1ZYdNJHFUO+dtlrkQrlydPCCtHpYevyZJJSJD1T+t0vbD5O7a+5QDmAdM3uz8kRSXQhaf5VzaHrd6y3pMW9jpqynaMDKpEQaUuoN3hUeWaQgzd7s+ajyzQFRxZO/tPfomRqPwQjyYterNR2y3mfgs8OxR6Orim0OMH1AukkqzFmqqiWVqeMAM3Lh/NR6AqQpRaodxH1elRppoLisFy180lDkruuvJfYDUHVSUtM+VrTsW591vkqurhkhqJYzHcJuShHWGMgnGTgTcrXSjknqLXzci+JPt6uxd/ZajuwubWigMR3brtf6VPhwu6InOTd3D4VBKN4zyk266ppoTT+znDfPRS29ohhFjjcuL0F5qSFC0dQUTy7nATa1rrs9RUaEoCH8UyG3w5pbNC1T8ihmrcPqBMDkgPW21yElO+9sXqIikkrKowbbcUzobcMGx+KZ3NqO4bURVlORZR07EDvdy2jtScv9D0f7GqfEHmb8Srji8P4jXLSdlaykw0qieSthKUmtCMfF9SzLYfT5E7yP+VOhRxi2x9veWSnI4TjqVilPHPej1Cgxg8S2RHGZfC6tIY5SAXdri8QjuXktJDaWsrjp1CrGmkqIf/tquUC+u1edLprfsZ6+Pq3Vzgeoxw01p8c5QMQuts6nTgQ0BTDxKiQYBByeQY+l8l5hDUVnGvkqZjz+O5FJiFR4OIXw5rH8bJfzOr8rFp8DYdv6XDKjsTFWUWL0tbxagAkpRf8AGhfzIfJZuDtpWkEUQRxjawjcLeSpCpYymzNiAnfwsjanenfO97B3N6mXqYMShDSTs8bNmk3ulRctXVFVU8Wc7/8A8R9rJTY8+C1+dHUR1kRsPGi8OfwrMz1EpGPFO/xINC1zMR+Jdqxo8+Wab9yNTU9rqjEDsiBqUB/UX5kEnaBqGoiqIzaWXK2QM+YrOWsI5cRyu8KTC2WeoiXqU9qI11E/JrajthHI34ETgPqk6k0ONXU4y+0nFPnsEX/zLPQjbrI231LokMgEDs4Dn1KHgh/E2x9XP7PRcA7SUWJSxRSw2VF9tt+wxt6hWjOjCMx1bc9rWryCGoCnIHjfo93UthgXbiKloRp5QkkIPETXXLw+s6XIucZ9T6d1uB+zObD2Fite9it/MieHTRgWZoMc4hyyNxbXe5tFZYfiEPtnFqXlKCwtnkS8SSzx+R9Fjl0sltEnv/8AcCDu1uVxaKRDN7OJs0cRXtbvC61UdbiV1UJ0zEQuzjdJajqcaanmDJthNqSTjkmabYOSz/q/co1fUR4fTHOb7Aa5xFUGKdpJJIhGk4kR9/K1UMmMTlGQTSmYn13OvQw9Hkl7pHk5/UcGNuEC1ru2XtVJLDHA4Sm1t2fJllDz4Wu4R2p2WQCO7pz9KdjhabluzXvY8UMHg+VzZp9U+SuKn28/yoPYXExJuovDmrlqUeZ5cknGPhiGb3C+hLfvWca6XkhwUbbHk2+HapwUoSFZkw/UkEb2kzA5D1fSumWpMIOJdy55ZGz0MWKMEcidhPJgutfqTplwQKxtvyXY4XkDTaXpSONxdYbuzsWKMkchqHm5t0J0K6KMydwIckqPD6jEHIIGa4eq57VK/wBna8RvOO0s/EXUl3lFgsDa4R87a/pZDbt5ox5JeLJfop+E+DlvVqhbby3I3HzXSFkANlkI/Eit3c0RCy6wqkieTlu3mu2/pRe5m6UukhTAFshbNd8S5axXPqifIdUEA2+9E3ck47l0MkFxOiXuSLdzZdtu+pOcN5NAZy+EUFDFnuQe98rlZBhblrO7RApB0sVOAjw74i5yJMybK+XdDTt7k0dPFzeRi/cp+JU7ezwPFuAfSqweaZadnOHGVuR/yRtGw8pGSjjOSTKNnIvSp8ODyCxHUSBAHfd1IJvUhWnyzYv3p1qMxhvMHu8KsIeEL5UVOVRL03m21SYsJnqC4lZUF9EavUiykGHu/grFsLcQFnj3OrmChp6N9gb/AFF3KV1asO71J6g5GYlo5L9WtJmt5IBw9rdVqCEZG1DkgeEc+SepOxlSw1trs6H2H3d/hWo4Md2oN/BcKliIC0t+lLUexmJqNrjeNtmaaGlkz0Z9FpxoQJsmZ7URUMY6N+9Go94maOOSQ7zbn7k3wZRAgB3td7rVpWw8M+bI/ufXTcjUN4mbCjk5mzW+nNd9lMi6LfDtWqbB7vIUYYPsJ8mIu9FBsZxqVyjHY31ZpFh5355blpxwlrMndOx4WF45vdr4m8KKDYzA0ZkBNYxXc7U5HRvGxM7H7lpjw2LMjB2IX5DlyUWSlAfB+UVVE9wq48SrYaH2YDuADvAi6hdQZBOSQpDyuJ7vhVxJDbvsf+Ciy2i+/PX3LNjTRXVedRMUjswm77hHaKZeG2Td0urAyAhHn9WSaeSPmz9PqTLsZjHgn4my8Qsm2pXJyNmci6lJaSPPR/nqj4zU55uD2ly1UBbID07yAOlpdKIBOFz4T7enmnTqoyMrNvlcuhYVrs7mL8xHqZAWRN8ZZM9uqn00NTVaudgd5Ep4FhgwhlSBfnqUjlaf0j3KDWVx3kwZFFnoIquAthcbguMdOzXZ23F1KNPMcxmGbiDOn6GjkmHis9pepSfukiMs3dSQVellrdWfVkloXN7rfErIsLYrs3tSPCTyGxwQWMYdXRUbi88XtAs97R52jcp59pAqMSKeojlKldreBFJl/UoB4TPud3ARUK207Hf83hQBZEQTHZw3Eh9fhUmONodNLk3TRvZmb3fvuTjC992qAsMi3dxfUl1OXhQ8O58tbkrXIsvE235IALpbLS5ISt5dRIeHd3OWa4QntZme35oAMZHHRlIiqPZSE26vltUAhMW1zHNFba+Wdw/CokNICqzm0d7huuUG1u5uSs+G1o5pRQgTFmzEsGzdKzmGj+GTs+3qcVLImIfUlFHwRtbIfJMTlaOjuknyXKPAJkAkWeX5kpZGki0fcygFM12T5XJPUNaWROJLoSOSh3QdPD6lKhK63LpUBpGLz/gn4yId7O9vwqx0TbfzeFM8FyO1m3fJO000ckwtJmI9W1Wp1zRh+HGA6+W5JsKoofYZCu0fb7k/TVQUrZM5AT8yFXgV0W5jZhPvUKsjhkMjCNhL/FTyTsPxzNNGDMfLc6jVtc2Wke31ZppyeN8vyqBNG5GVjvb6UJBdj41EVrEbOXwijGqCRtY3BMxwvCOb7iUjqbluVk3ETlayaAerPxI33aJkpAjcfSglciMXLaz7RfxKLLH71Iebqs8upNB82UNmyQHs7WC2bDcoNTC0Zd1uStAyF8zytzTVXwhuZtw56epZb/svUqH6s2dEAsTcnFSHhAS7kYiNo5sw3atuWu4NETSMdEN6lTRxiOmX8elMcO0tWZCnEVAdXfaKK5vfou8Nx1ZJuktn6ldi1YDdObv1I7nk805ELd7J4Y2u1ZrelZSlQ6siELiJeFNWv05qytbLu3Jrg8MtG3P4k1k4CmRREub7dEgJrtd30p943G7PP8qYKNyfkp2KSOjHdf4UQDuuTkMbja7tcXcKkcFrdfFzWM5HXDF+wYhu0Z7UiHXPK4k4MOznuSLPz/KsbNdRtxZK0k70tk/6kDybtPCiwWNgcNxLXaSG25Iy7nQsVpZXdKoNRy33o2z7ur1JrXpUhitHk2QoDU5w/mSXBfL4V3jMJer4khqGy71Nj0Zy1x/gkUb9zWrpVHeuPNroqsNGIRf/APaQuNumSQza/wClK7VA9RP8knFtuX70rnEddqG63k7oDUcta7PqSPJNcTu8SVzc9UFahkTE/wASW7NA2Y88tUrX3auIoBJHQJuX6dURSWvb0poSt+JEUzkSgVI7tzuuS4jDyQEV3c6Fxci5Wqx0rHCK7yQySdzdOWqDw2pGWm7b6kGL+Q2Q3BytXGF/pyR9XLMRQ2696sia/kcK0rndn9ybIbn5Iz2jzdduYeboOdqhoYWK5Lht3NyQyVDcmUd6h/NBB2W2/JtxIhke7LJAO0tXQ3MRZ9KAJF23LNXuC9mXrA9sr5BosObc8kpsBH9Oaq8KoZaybY2WW5yyUPEZJPbJQkleUgchYye79KlAev1WPYFhOA0dB2Xq3qMWk/b12XChhD/hRXau5d5ksrJWU+Fwk1OznKXMi6m9VyxFJiElOeYbRJP1mLHUMMbZDH32q9jPW2SMRxJqg7B6Re76lFpqqKSQWkk4Qd5C1xKEc3EkNxZvcIqRKMQgMUf4p9RyeFvhSRobGs7dVcdGeDYBPNRYRMA8YJAYTlJu+5tWV/2TxStwmOmlw6sip6qF+rg3EReeqgdhvszxvtJSlUYfhcs8QGI8Qm2r3DBP7O51VJRvidRFh04bZPZpLr/Tz5OuiKflmEv1EmfYX2DwPGMSqMV7T1EdZUvujppX/bG/jIvh9K+gm9jhhGJ4ntDaOv8AJeb9kvsn7Kdk5xnn9txSW9i/HnGwfytotrWdoqOSYmCnYRZ9LVlOEpP2nRjaguSz41P4IHES9XUmqiqYQFnFx+lVI4xTyXO+0s+lD96REWn9SaxSLeWJMlxRxMdPVmhbFrWL1KvmroJLsmYS6W3KHxJeXDDnrvXRDEjGWVLwXJY4fkyEcck1zyt8Spjjk3O7ANvpdAd/lcPyWqxox77L58ckzJnfb80X31JufiMPwrOkJkObA+vuTns8u38Nx+pPtxF3Wy/+/DtteViRff1rftG/gs4cbx80GmXJPSIu6zSnj3Vvb+CYftA1xP1Fks6dVHGQ5uw/FmmjxKMQJ2Nk+2g7zL3Ee0R0dHUVcr3BCBG0YvzXyP8AaF26rMcxuqrKyQxM3thiHpEW6WW5+1L7QpZj9jp3b2MMxOTwl7viXh2N31VRxTZ4s+Ql0/lWTjRrGbfyL7D8QnqqCWpq5HOK+xhikESL1XDzyUPtL2k+9sQKr9nhpRyYWgg2gOSzTVzU4bGa34VygmirjqI5TcZbPwIxu3n6VFh4JUcJ4tUyyyHwqcN0kvhFZ+ukh4x8Bz4WdrX9Sm40NRhYDQHUXEO84g6Rf/mqZi4hgF7Be9txdIrCbGlZe9jcJbFsSI5TiCCna8ynksH/AOfCjIpe2WPG7uYUdO2lx9ETdLa95KhrCelOejCoGopwkLfF0Hl4lPwPGHw+eLKPigD3PEPjf4lCfJo0epYLIGFxZSAwjla9z2iI+Fl5HisjSV9YYM1pzETCL7epbXtr2wo66gLD6OK8pWYpJSa3L3LD8FxjEybaZWsWfkrlO+AUKFDkJibheI+FPTTHVHqe0eQi1ooLXHJ2d9qNsibvWTZY0QsVuQ3JXMN2bf8AtTtuiAxfuytfmp+QWFFVSx28KZxF+dr7XTsNZJG2WbfmUFtqTE5FmiirZaNiT92Yl81ySseQctbc7uartR1zdC0jj3sSnWJfcn4svqDtJU4TioYhTmwVAMQsRNdza1M/fk5AYX3X81T8R88+pcHNJ415NFmnFUmX0GPHDJEbsx2W7SbaSdDtRJC57AuP+lUIidueaFr7s82U9uI11OSP2Xk+NPXWX5AI+lKOoC3NnYS9JKlbMrvhT0ZMJXG7fUK0UUjKWScvdJlnNVSTHq7ldtQsRi2rfqUcJmuyzVhDG0nVtWcpKBrixzyvgCOa7RmtTrZWa53/ANKJuEPmXxZJtyAfL3EsHkTO1YZwAIWz0d0XDfMn6v3Jac2ToSPuzdNOytWhu1yG1m3D6lwRcSTrbizzSKNruq0lLRrHwNXPuzdySMmLvRvH70PB782LyUui/cNW2964+WfNdMXElHPmqSMpOh1y8nQGV2jbU2JXELP3qU2HuVu+0UOo+SIb5PAFNeUwgz2l6vSn+NPG5g5u4k+tvSSQ0rxtoTqXQYb7ZLk9RHELbn4r23fSSwconbjxTSBp5nLV+lSwICMGI7RJ+r0pj7tMqoqWOWKS7dxBPb+pMNT226tb3qHFM7seScOKL0sJcnLhyxnF4ZM+oU3TU/BqB4sccoOJZXPaJKvCoMQFmkch+aeOocoRdnezO23PpXPq0d6zKX0STkgIP/t2C70m6bl9j4ZcOKUZ89CI2tFReIBHk37k5wzHmzj+5TVF9yx2ip6Yo6g6mSQDEPw44w6y8vcnaHEjpwGKRrgF7mLxCosovYLvla/LVNjdaOtypq1ySm0+CdNikkl1j2im6b/eqqNpHfV9Uy37vzJFUPDZkzCQvcyy0/Rt3P8AI1L0cEkwSBJwzEGDmmjwOnv1Pp96oyxKeQdT6vSyfCumj8Tl9S5e3NfZ2LLjf0TanDYo6YjB3K1tNUw+G1MMrxgbEPqjPamjxKTglG1trsl97T5aGw+HkqqdCcoNkz2OUYhtdxkHncpA4bVjSBKzjKJm4OIvuFV4YtUFbm7F+5T4qqQoijfaJcxFZtyh5NoxjNFgFK4vlwiAQbW7quXCozIy029TJRTSTXPIxkRcyJ+aPiOI5sxenmo7lnXHEkgRpZxEcs7WT4R8M/xZZIGL+8Hdkh4k121z/iuHC9Ro5vt5LNzX2a6/4omjQ01QA/8A1WPb6ntQzYbDlkFfAX1GoH3SxMP4m5L7putbiKIySd7hKO61cCZR4HUzREcRxSAXIc+p1DqaWppT4c9NaT+laDsnTvS1hRGew2uYS81KxSM5JSB3bdcF3l6XUfmTWTQv8DHPFf2ZUac5CycOET+pOSYX7O/4p2D1Da/UrCooayECH2i/pyEUhp6iEyY3aUmbqL/Ku38k4n0KKsKc5h2M9vcSXscmQ5ZD56K0COWR8jawfh8KlBHEPMHMu7VTLq0i8fp+5R+zuMt8mWifMTK14ztLpe5lcsUQsWcFxfFutXaenCaboYiyLao/NiW/TX+yroax4ZPxHv8AIVbfeRjdkAD+5aPC+y9HiVBFPJJHTHZc9zbi96Gq7C1gxyzxUFXLSsF3EjgchYfVcuKXVdPOfuOyPSdThjwzPhij2ZOEd/yXDqKiRizsEPhU0sJeG1zpprXtISIH3M/pUk8FkhiCSTD5RilYiC4HG8W6ku7gTtGqxdRJUzPnTmQ2BmRH701JhM8YOZxGBXW2rV0k0VGBNHRBb1PxEGMEeMVAyHTx0bMFnCpgtEveXvQut5r6Ifp8vkzNQYe0eskPNv1KS9LHYLvmFvuV0BRQ0RQezbmt3f8ANR5Mv+HtL1dKH1Vs0j0bgvBUy05kOjtb6UBR2j3K3OoiG1uE1xKNLMBBsjyMVSz2X+NL7GIrCIbzccttykcGAeUr3fJMRSHdlwmK5EMj3axPd3Fcpc/9mqxUuEHwbXLJ+/qTgQuL55tcheY4/htQjXOVrO9xd21Zyyfo0x4UvJKCGPk5OF3pZONHEQ6yuXdbmmAkPLPKMkgI77uGxF6cuawc/wBnSsL/AIo+eEteXqSSu8l+un81WD7n7kReaWo/vQdyCtgtEvEuFu70XSgn5HNV1+Q+pkrtO5Ic7h29yAoQii4dx5Mhu2o2Fx10/KgQXDaO3MWuQvtHQWSIrnSEri1dBqE3UOnzVpTEEkGzb/yVS+W7XknaeoeGYTB9vxMgTVlsxWsUc2WvIvNBxPZQKM3bhPyu6kB4kcjZCAASiez8Tm6DNIc9uYQ4UDPa/MjTcVG5aoo47S+Ske1NGOVl3xKqGjlJG9KV4PYXyUuGOikmF5ZeOWd259qiHVMQExsmmyLVC4E+TQxFEOyMhH4Q2o3F+azd1pE+goQqJY30kcfLVXsT2zSiO5dculUAYlUj/ffqTo4tUlblYX7lVkaMvC2+dqJhYR7yd1Tx4sZFk8bW+rNW1LiUEzFqe3b9SZLTQnjfLPpRcNytzfpU21suX6kHBAdUCI0cJl8IvzToU4CWu5OBaSPp55oAj+zsJE7bvJd4dzCydcXHROWtnkgBjgmMejuI/CnYIzFss06I2tkzbU7w+HZl5Xc06AFhfhZ5bfUkRe5FptcmtYfUodVikdOJWPdkkBOaPcLOy49OGQuzsV39Ko/9pJ5CKOKBjP1ZbRH4kEvaSozzNqUiHnaxJ2haSLSppeJzkDaqaop4r8uPG3w3Kur+0k9ZCcbsEQv4Y2VHMTEWrrJtG0YP+ReTRxjykuL4XUKbPdZnzVR1EVpOSm0WG1ldKMcEUhkX6Vma1FDrQyEeTNu+FkpifMXdrbdtqvMSwei7P0INWO51rtc0cRsQv9WXJUMVO1RNm0jRA7+LNGpKdkmX2bhA0UZXZakXqTcUklCRtnaZNa4oI/w5iaN79dCJSYafiTf6lSHQzbLJz3fEp+H4O8x5vnarmjo6f2YW9ne8n1ue67/oragp+IxAcTjntCONXqJuiBQYX7VDlT58PvuU9sPcRNo2cvMlq8OJqczOeIN7bIhboXJxgm0vMAbwiyrUw7hkAw15CLNn287WRNhsYnJw4yltcbBIefq+S0c1O2YtA7CPxI4KNowE2vI+8lOonMyVZg51FwObRD/wh3ZKB/sqxGOvP3LeS4e0hFkHN+okQUYRjk3duT0iNZDEh2ZqI9Ge0UB9n63dkVw9wrb8P8LLJ7U68LiOgNb/AJUaRHsefHgNZHrm+5SKehrI6eWPhsRO1rkTbv1LbHT7G2Ol7PaxfhOP/chxQ9jBwYHVkBvJeHkOaaq8LelAfxD963UlPHl+KG70k6CWlppA1gErm8SlwLUjzQJOHMTvI5a2tcnuJv2Zl6rhW3lwPDphzOnjAflasbjZUfHsogYQ9Q5rmkmjVOzhybsupPRSMWrf0qtCOTLk5CKtIsqenHiZbW1XO2dGPzyKaRo4Td3296qKnEGEyDXb0+9HiV9QwvnaHpuVXPTtlnqKtKgnII6x5NdBIUvaHzFs2uUOXa/xIbtRey1ao5WydU1D8oze5+aEKo4xEL3Ier0qLcXkpmHwvNUgxNaD5qqCy0w2OQiI3e7y71YcRhyzyVXVVzYaNkTby/SmaCslqpDkkfpVfyFdl82dQedu5GQ2tz3fEoBYhwys0+pCdddc2d2aYEqUrh06k0MYRuR5uIsmgqGENcv4pBJJUag23O1BmiVJuDNn+JRZZju1b9KfjKQfwzyEviLaKdbDTIZJ6aeMhDxXeJBVckI5JLOe31CmGjkLR+p+SlSSU81LlwjiqmfqjfaX5VY4dRhQ0Q1UoAdRN+zEvAzeJRZp8EUxRyU572ty9SWT5E7O1vTatRBT0UkNUddmBPD+BH65fD+5U1VhsYsXDzEvSSzYo5CKUcRUt/E/FZ/2fwqGd35fiTtzXaf1IHy9SxN0NW+bJXWjlmjIdwv4e9GEbEfpFaWWMjGeebB/JdCjOS2xvmSsy/EEXyYUYFa3JhUmdlW9LJHobIShtLJ1Yzi5RZ59+5AEbDHnluU2xkC3qZm707bsyUiYQ5sya0RsCQwQvzXLrSz8SdLcKTR//tIssa1LTNLh225MyO21+9EAuR8tqlsqB0NpaM6IcsizbciPaNrZpbuays6LYvdnakcb2Z2/JGG5LuydDZrHkilDJJqzOkVO497e9S7eJq+dqXBuLTqUbG+hGan4mvV8OaRQsJEztaI7SU+mha/Xd9Kbkh3mNj+5Tvya9rghPmXJmHy+lBaX+pSzp7ef02oOC465KtjLttDFu3l1LhDa/wASlFDdyZ7iSGlkG7N2JVsHbZDtQ9SnvR3Dm7dK57O1/LajeIaS/RDtfuXS96meytck9O3J0boerIVz7WZmStU32XzbvQ+ytdy3fUluh9tsiWkXwpW6Kd7P3vntXeC5c2uJLuIfZZCAX93NO293iUiKlcX7i+JI4bdMrfhU9xB2GRXF8hbNkJR296k8G3TTcmyjucrc/pR3BdpjL5bc3/Sk2ZaapPHv5XWoS9ypTMnjAlJrvpQuTlrlck46c0Dx7sldnM4OxPJaOVqb412maIo+7NNPGw96pMydiOTXmgMu90iFh5OmjLdzRZgxoiuf/Uhu77tyIhYeXShaTXuWpmK50/S8MTHiPtz1LyUVicSHNK5+SANb2kkk7NySYVSGxEINxp43uExcbtpeSyvUPJkPEcWsZ7UoY2kMRbO4ntQAgE77AZOT070riBncZNvHyVjFRn7OU8cDlABiFw+I3/8AhKRFJR4ScvHpo6+ocLX47vYH8EUL/wAG6fB4sFmgPHKaqgimATaKLabxP4xWv7H9k8CxrtJSgwYhFQSHdadtzg3USy+HYhUYpWmDzjKIx/3gZiIt4VtMJxCshhGGkijCd2fKWy3b8K1hQnZ7tD9rh4GAYX2coKOgw2F7QGULzP3mXmvSezmNSdpsHo6ypeGnqKjc0ASbX945r5Uk4tKVFPBUSVtObNxuJAQje/cPetl2E7H47jHb+gkrcOrqKnppmJ+KBRDDG2tubreyD6NOneMvxD+HcmnhYn0O4c/CycmqHKUmaNhEXt3N1IeM9ueTitkzPUaOjfzP8rJg6V/W9qmFUHz0/ggOuceYB+VVYtURfZ3jfY1yLgvny/kpB1nU1jckhqLdcnu7x/0osWo08zxiLN1fJC9VNtykt/cnyJpNPF8SP8Mi6m92iVlajIVlQIl+K64VZPaTPK5C/qXZenQA18SZeGXdqFqdkpM5KXEHV/5JiUXHQZHL9yGS/ilG27LmsF2r+16j7P1x01NbWHC9sxZ7WfyRshLG2bg6diLXd5XLB9v+21HgNHLTsBSmzakD25e65Zk/t0rcSk4FHR0xzu+l2fSvJe3XbDEO0FdLFX18MoQXE4wbQEn8I+amWSkVHE/spMa7TSY5isr1MslHRk5WCLXZKtxuqajpwpqSvkqhPc4k3SqSsrpJJswe0W5CnaWnnrDKWR3Iif8ANmuJzbOmtSdhtJxHLol01EW6VY4NVYZg/tFXOTy1Q3DDBly+Ik9R1lX2XOCWgjiOcXIvxWvH9Kz2IR1dVUz1MgGcszkZl7/EhOkR8iDVVUlRNJLI9xm5E5KO5bfNOnHJuZwf+CB4zyLR7R56LKRodpqWSsqBjFtxbrloDhDDaYHyAfCHqIlFoMQp8LoTADY557b/AIG9KgVuJT4gYySH08hQXTBO+SYjfIrtzpwMhkHLcQvcmmmcvd+5Oe/RIKY48xySlIe4ye5yS4w+SENxaZCPqRFHcPdcpALiAJJu5uebW+kkrd+j/MVw435sXyTQAnN3M1qXE0Q2v35JFDaY5Fcq2LOXepdAgG51wY3uyztSGN+9IBeLuSue7RK3qFPQ0/eyTIXI0AyEWQP1J8Kd4yHPcPejijaNi29XJSqfPv6VjOb/AInbixJ+SOdGdmw7kI0p5Zf0qxt8upIue5ll3JHQ+ngyLSRsOrvcSnjI1nxKPww7ntIUJE3d1LOVzN8S7SJXE05sgctcia4epQ3kO7V/zZogJxHTalR07E0SYkhkUKUnyyzQ3Xcn/mnRntySnmtu1XQqLi3qJxNm/v5JCWumW3xJ0ylNE06hu4lwZLtFDInFEJPmL5qaL3SJEsjk3JNfNBxnHR0JSXFc2ZK1wcklbDEXExdmuVsFQBW5u1ypik8sxRcZy72ZTJbm2F9kuRmDPLMLh8OaOIuIGeTFdyFZ9sy1S4hebrLtHZ+Qi4lIIz77x5p0JAKIZL2HxWqi43e5v/FK67vf6Udsj8hF5HWBu2MXkmfaNelVYk497/lRPJdq5OjtlrMT3qNeW1l06o7dHdV4E3N8y80bEw3auQ9yO2g7zJntBltuRjWOJDq9yhcTpzd0uNaRZs9yWo11BMeou73uXHm11zIlA9o9z3JSTH3ZCKO2LvE8aoxHJn2pe3GWubqu4h+rwrnGfLJPtAupf7LL2wyIRbO5WcEJyFc4PaoOByUBRSjWcUZS6CjYSVnRzd2T3C65cvt8Hfgyb8yLnBMNOsqRYchLuudWp0PBqHjPqDnaoFBVRwwlmz3F4VZ0VZBxBeVnEF4WVzs+p6fSkWR4XVlblG27dzZL7pqRMs4rR+anw4xh0wtezifyTsWJUXK8x/cuBuZ7EFjf2VfsMsfUHLdzTvsshcgbVP1GINJazd121MQzRFdxTIcm0tdHuK9n0EFCYvm4tahOOOM8nDcl7c4gLse7NMcZifflr4s0lBmcpw+iRQzNT10UoNuHxKzxUQ4o3ROZHcbqj9qDii+wS6lc1OMUU0Qve5GLWmOXJKUfeqNMeRaNWVjVUfFIHa27wpxpm8tqdHD2qLTjdjEuRIfu1+9+XzXS9CY7HHmbLky4AgR5szfSiClC4d7j+5GMPDu8S53R1RTHBGLvbd3CTJ2PhXj+G4l8L9SYaO3udEMLrndI6oxn+iwkxA5rXMHHhBwgte3b5KVDjGIez+zhW1YRZW2DO9rj6VWtTmWmd1qOKne7V3XLKjshjl/JE/7wlhCIPaJyKHbGN9wg3wp245gFznM/K51E4Y58nFGENo81zs7VBRXgkPYI5sbD+5ERXeNiuUfgt5OS7wbS0ztSNVGP8gjJ/Ww+aEhMrn4ja+lE9O8d3IiTR2Xd3vtVpSM24R8gGL3FnuEv5IeC3Oy79yI8rh2P7k0fELUGuV+4x2h/EUtLcebF3rhUtwWO/wCklwoagS1iT8OfKRk3Jr7JUYP6IZYa42/iP9KQ4bwzzc1ZcFi1sSKna7oR32aLpYeSKFPHGWm4bU5w2Lk1xE/hUgadvJ0Psok/es3ks1WKvB8yPl+ZduXC2rvhX7kfyWcAmu5om5/Ch0yyt5pa2igtMJLdzSEUvmglis9ySXhzSYSLQUFC8XJEw/JHbw+bJ0tvcnqA0QukAvtze1P6J624RuyuToNiJw23N/yRhC131KYEbZctyExYW9KqiWxoBYe5tEfEbLTJct269KbKMSSFYQ7i9KI8ifTaKHS3vuQDn3oJs71Holdb3OkJa3dSLTInQFglldy3d6U21hybpSYbizzfcnCG0Rza5BQ1HnIJN028lIGNiEbG3IqSnAj4js/uUth11BFlkAheHrDctHhVPHQwXm7EZ7rfSqsxcrfEpwTOICHh/wAU0zJk2au0HJtyMJGkbnaSgdQp+HqZVZFE217UhIyItWT8RAUfK4u+1AYh4RVEA6XepO3PtyZMHIMduXUnBJ9vhQA6IvzFlLpqdpLr+nJQgkt16lPjqvwQyBrs+pVETTBqcF9sYWOoeMfSIqrxLsbIUJezVDkeenE6fiWhKup4acpJ84reZKtrO2GD0bZtUPOZNpHG1yp0QtzMv2bxyhpTdnjsL0yKBUYXWxsDtFIZ5b9U6XaqsrJiznYpA/ZhI1o6p3C+0EtZLLFUEMRB6mtzLxLDg6kp0UJU8pHYcXC85CbkrKgweLglX8L2imi5hJtI/kK0UXs8lp3gZDueMX3OyzmNYlAJHHTAxG/MsytH6UuEGzfAqztNFGYNR4XS0tjb7guzf4lBrO0VfWF+24AP/dRbBVedpEL6besvNNOVo5fwWZVId1j5tuU2gmgkveoleMQbZFG24/hEu5QHICj8d39KUNOwnfI3yFERothECmPgMQxZ6CT5urWjp2hsMwu8hVbhtG4yFlkOmlz7VtMBwVpHGZz45tu9Qh9S3SBuiXg+GlUSifCG8ugC8S1FNhoYe3FNhOqfnJ6fhFBQUryCWTHFEV15k1pH/wBGVoFO2WWTWiy30OKU9iHJSgQi+b3d6aGG1y0tU4qcxIdepU9DXONdizyzGUVM9zCTcmWciUieFO1gu2REnwpfwxyZvTtQwxyDDE87WyuF1otyz7lMp8h0MLlpETYwVGA2s2VyAaNxPR0OIVklPjWGxRvbTzhLeJe63/3KVQTHUUZVhMwxHmbXehtoodXRSurI50ZkY55W/CyP2EupW1DGFZCE8eRxFuC5uaKso5JgIMngAuohYbsvhRqLlGfqIeHqAOYu/h3ZfUpUZRDoAyXF6vCq3Ee32Fdm6kqPhySiDdMWWn1Kn7Sfa5RfdUv3XTnFWcuJOzWh/Vq6zbRrrNlpj9dQD/ux4hFRSnteUrbh9/UoUOE4XHUBF/te1x7WktGxyf4rl47NjQTEc84PPPK9zyk+5HQTVGNVIU0Ed13Td4Vy5MyjzI7MXTyn7Y+T1o8Nwyj7WHgWKdoTpyiKw6mKMZouVwkNpassbjFDJ95nHFURVVEz/h1MX94N217e75KmCjPCawmngkIg3XDtVl2ekMp85AtgJyJh+Jc7zRlzE6lhnjnU0BXf7uxA2RCopVAEOvT3/NX3aSOkpZJXB7iJmyHJZY5GuzZZLkMnDOyc8/CoE8bE+eamHuu8N3JV0sjEe99i1RiwDj265kQoRje7N9qtMKhhqDN5WsgFusukfSmK+OnjkH2czlDLxhb9X81pZg0QnHc+W1W01ZFh+Gi0DsRl4urJVhF3NkmSLiUeTNuvVp0FDB1B1Ut5m5F8Su5ayLD8OijgyMy5696oY43kLJhT0Y/hhm3U7qbLa4JgVXEtfPc/hU2Ca4RY2ttVbDGAmLvtybpTpzHHcepCKqyasvK2jkhqSidjAchK4mISyds1OoKV5DigiF/aD5CT+JUUXayu9pOU53lM2tMpRuzFWdDilFigiDSPRz+APUXuJZ7xBwZNqRCEyjkyKUttqRZUsYu52C263wpQfg0ZSVFolloOW+1Z/EcQufMne3PQbkrRCUrNHR0Z100ko3cIGvjMWtFz9PvU5oWukM2crmue1ul1l6btdX4aEVOE4ywRXZRSAJDqrKm7TUVVEcQZ0Usm5wJ7oiL6u5ODRU4tk0y40g5m9vfdu2qPilQEcY5O4ke20vChKZ4QK842LLz2l9Kzc2LHUTXyHclJhjjzyWQwyFTFO0Z8LOy/w3Zck31P6hzUeWojEDZpXItpMIvcJJoKhx0zb9Swo6yf8KmQcMo8srTH1KuhI6hi22h/xPSp1LTvaOb3F3kghksS2Dky4Y+5d8WaT8trqiFwA8NwCz9PwoSjcbsuklJucR5JiaRh1sdZspDQwvkWf0qMYsL5eSfOZrr8+pcmkEm5NuVFIjMLD5JWtmWSctYR03Lo2DqeaChosh0ToDa2qQE/V1fCnbbh1WTNbGNM/iRW29Q7nQGVvcjDIiyy/MporYQ7U60fc+aC7d/6I4ybPN36uSTN8aQ4Atblk6eGNrPSS4A2uOidtb+PNczZ6uOAoht1yXeC0xE+uqfDPmzXeSfhG0SfLf8AEuWeTU9bFgi/kKkwX2wrGa4+rn0qT/sjUXaBF+tWfZ+up6EJ+PFdf4hU8u1FHCe+B7X8Qrx8vU9Qp1BH1HTen9HPGnmdFCXZOrEf2QXfC6YPs7Ui2b0x/wAFrz7YYQMUDxtNxci417bW9NqucP7UdlioxepqKuKs7xGMSD9Vy45dd1cFzA9LH6T6Zk8ZDy0sFq4zyKklHP1A6T4DWkF4UctocysXp9T2owe43gnkMe4SDqR4xjVFQzDTjURVV8YG0kRbcnG635iheo9Q69hcvQ/T1F/8h5K+HziRNwJPU+nSg9hkHnEf8Fs6rHmuJ2BrO5RR7QMT7wbc+vqJerHqste5HzM/TumjOozMy2Hy5fsz5eSOPB5ZCFmBaI6gJDvN7QLcmCxSOG4I2Yc/Em8+SXxRK6PBB+5kKPsvUSXaMPxE6X+zMguTuzWh71ZUeKNxMpNw92vSruLgSRSy+0QnlbtN7S1fwrmlmzQ8no4+j6XIuDJ/7PmURvY2niJVVTG0Z5M24VqcerI6d6iJpGlINrkL3B+VZSKOWomzaPqfqJ1vhnN+6R5XWYscJKGNDXs8UgE+e/0oHp7m1a0fSrL2chMWy2jzQTj3BkK6ll5PPn0yqykOF8+dvxZKFKTiRbu9W8tPc5bvyqunjbwt81145WeLmjqRCm4Y6oeJ77i+JHNHd3NaSZeO38q6keXNtHTmb6UyUlv0pGLCKYl2jnktUrOWTCmmtbPNRikPnoSCUmLXRB7v6VqkZMdInI828SFi25enxJXW2sTOSfHDagnEOA9xBew+K31KiBgvC7ukWWY5J+nmCE99PHKPxXKdNjFFNQlBHhUMEpOOUom5EyAKgR1H1K2w2jfjjHmImX7Qi6QZGFRLUHA9PQU9LlDwXMWLf8ZZ96lDGGG0155kb81SRLZe9osYpMPwHDsOoorSpryeX/iyv4vkPhVFR9laisw4sTqJWpaIXtOQtxOfl8yUnDaNqgDxCpZjsPhU9IXVn6ybyWpo8PrxCgw839tvkIqejjfoI9M9e9N8krguOwPYkcewqeppPZiqoYbjpihIb2+Il7BhX2al2owOibtRHSU8ULf7rFh8PClAfIiXoPZLsnhXZvs9FQU+FuJmAFOcsl152+L6VcEIDFYdPDaO1hHctINIpxZ5ng/2X4F2ZxinxCjjmqJ6Z74SqZLhEvVbyW2qceq6oieeVyNSDo4Nz8Nhu3KEcNPGJMAOWi6FJGDxzQD4pJyA/wCSb+9qjdkbInjAm0BwF/UyYOE4xLUYxf1MrtGbTEWNVG7fu9KaPHKgtL23N5oDj26m36VHlhC4nc2K33LRNGVsl/fUt+pgOilBiTlo8rEXzVBNJHHa79Pwpj7wguHWQfpZOidzYx1h3ZsV371ICSQrXzYv3rEDM8xWNJN/G1TacXuF3qZSHvEUqGshsAI8+YfxTmotm7hy81mg6R/aW/E6mQVjQ62MVqzZvHJ+zDfa99okfZunkwqkq+BiMgXmZN0A5dPzXzwdU+JVpMEkf4x22i9ou6+ie2f2P4J9oWOlitfX1VGfDtkGJmISZu9fNVZSwYXj9bFh/tBUdPIQwyTtaZN4XJZtUdUJJqkTsazwcQo6F3Ovma2SQX6fVasvNCEjCFjhK+1/h9RI58Sq5q8TB7J22BarKGhjw9uLK9595fF8Kwl7vAN0V8PZ1ilBwYpy7hyuL9Km1VCfZ2P2jEIiiI2/Bika0jVu0OHzYcUkmORUFffsijd7xH4lj6/Ho6ipP2imCvIHt48shXP8SlpIhckP70qBkll4zgUnJQirJeXFO1+e5JiuPlkKG0CAnd7S7hy6lkbUO0+KVFDUBLBL+ID6ETXJVmNVlZNPJJUORVH7S3aLqLbyRBJw4jDhiRH4ibcKCgBJ7fUjjJrkGlvUudOqlo0TJwFszyu/5JXB77kxFI4jk3iTlzcv6llR02miRF+IWbZculOiLFtZR4pnEcu5OjUcTn0pcoTghcNxPv3JW22unbtwt/ySCO4vhU3ItY0NhcOuXNOALXas25PFGFpclz2d+5m/Mlsa6WNsPfky5w2LwMnuHaOeX80GtyLDRDXB28rSR8HuFK7TXd9SRE/T0p3IjtJHGvEcs0YSa+kU1c8mzqQlHu+JI1jwShma7b+5LjOWjqLc/JcErWLNri9Smi7Hjke7LPqXG8000l3MN3+VLiPnk20RVUKzupck5daGvUmeJuztXeJtyzuQOx3ibdepCEmnq/0phy6f8qTl5ooVjryPy8KVz3dP6XTXE70rviQFjvEt7kTSNaTprja80N3u5ooLHSkuLTNK7yTTSEXwukQ/+qAsf1ISfJBdcaMM+Ceu3NhdNXWjzZAWHqL5ZJXIOI92rorrS+FAWH8nRsOmT/4LkuUcpZrsZOXcpY0xwY37l0xe0s+n5J+GSMRFiNiNSLY5BJxytRRW1Ffa9hZO/wBIpdP5lLlhAbcv1CmZoQpxFzN93hS1ZO9jQZjq6RDuJ709DCdVxTjyIIhue70pppG55qSjlrjqhcXTnEDyQXN7xS5AIcrtW7vJcfIbnyZJyC7r3elJ5AJuaOSDoSPdo/8AJT6Su4dru+5VrZ82Tse3momk/J1YptP2mjpMWArfU6sY8QjLS+39yzFMVrZ/wtU+KS4f/ReZkwo9zD1EzQe3Nblnd8SNqx/W9qqo87U8BPbztXI8cT0lmmWg1jl32/vTg1j5auqsS80YyMI+rVZaI1WeRYvUXDzdmRtUMPfcq1pHtR3Ol24lrKyxaofMnDqQhWHGxZu25/EoRSPdsZCV2XzTWOJXdZae3SiOV9qmU008j552D33KihqtcjzvHpuRTV0tRsfaPwrKWG+Dpx9TXLNNSVQVFQUUdQBmPMVYhGe3KRvi0WBC+ExMHcSF9pCtZhVcdZTZnlcz6/EuLP08ocxPb6HrI5HpMvoY9c9CH5KQMYldoquOqceT7U+1YfJsl5c4s+qx5oUWACyVrCorTSZZuiOocd3VqstWdSmiVc2euaHjAPInUCWbd0t/FRbXGbiZva79KaxX5Mp5K8IuZaoI/G/JitQVchFSFkbb2fIRfcqioh9omA3NxJvCptNh5yWm5sI+rNdKxY4pOzzcmfJbjRWnjFXCH4Up6eGRVh9oMQkHN5Y7unaPhWjq8NpacSzG/Pw5qAWF0d37IBEvevVxZMVfA+dz4uo24mM01dWVAi7H+URV5SYh7PTABx2l6iUVpI6UhaNm2t05KOdQ8motbquXLjjm+jrxZHgXm2W4Vz5E+TCKkBMFoubiOao4aiOnkjesjcQNtinliWH3Z8WIR9JLkfTbfE9CPV6fNk8agBLNstyN6y63RlQ1GNUUY5hV05+YoP8AaICIApgvIntuJ9qiXRyidEPUYy9po2rGFyzZv4JFVDtfJlSHiEsb2mzEufeHEEfD/wAlzdg9GOf9nz2XV6ly5Clrd5r9xP5KDfvSctuXiRQwvMegbe9PTUu3ZttT1CyLdu0S0Jc1HuR22925IBMLFpr9KlRi4lqzKNGVpi6mOTEIuypIGBKLkkG0URbkNrd+1VRKYnJ7uafjkTDCwjzZLUvO1CBsmhMAiV+fJNTTMW180yAv5/O5DKPS/VcmTYV3hZ0iJ+Xl70I5jya1K1/hUhYNz3IteWSEBe/LUiTn735IGkdAmLky4+7vtQlmWjdTp2SjOOEXZ7iHmKC0kHHSuQ5hnb8SfClIh16v6UqKZuGLHmJN4lNCRpiybclYAML2c/htFGQvlomuI0ctjHd8Kc4mhablIBhC9mbPqiG/vTYVACydikYnVJGbsICEmzy7lIAbh1zt8KjlJw7cmRDMRBp/StaEWDVFokTM+1Jqi4c/ESgGT55W7lzeX/JMLJoyMTlnlpyS9oYWzN2+lQwJ+bpmaqbdarKLmKbbqbWqXTyBcO9iJZsKx8tVNpKgJCF89oqUx1sW+K07Yph89OJuJE3UKy8fZOCPQykI/EXhWjGocYzfpFAdQF+TofIq1MvX9nfZxzj87lXSTTxjq/S91pMtpU5EGuW5U9dhLEd4GwadJKKEpP7MwZSE5He45ta9vepv3T+Hm84+74lMLDaeOoHOVjJt1opiWa653WbNNv0Vs1KY65sShmLDdq6tjqIyImytUGpHTRn+HTqUgNQjcObv0qYA3clAYnF9We3vJTIZmIuTpWXEeaqkj71c9n+11X2dqSmgAZc9pxSdLqmcbu5NGRC+Tsq2Ka/ZvB+1ipIiOWkYSK78OPpZOw/a1t3wMGviZecmTlpmmakmj/aHu+SfcZn24Hqwfa1AR6j3+ShUfa4KjFaqrja2CZxOSMuo/EIivL4qiKS0HcwLw29Km4Pj0WE1V88RHFY47T3fCo7rZXbj9Hr1X9q1ANSbOzFa9r3dQo2+1LDbRd2e6620XXi1ZHBCEBtUORzQ8UxkbkV3JQyk4NubuJEPiZPvuLJ7UT17GO3TY9NTnRU7xcG8biPc+fU/6VoYftMoKOvCOMw9iaFomisusJhtuuXhOHYxPhs90WRmW20muU2nxCpkkOmsjvO4zLLml3uSu2q1PofCO3mER4fFbPCAdP7RUnbb7TIBpCpcMncJT3HOO6wfIfevEY6z2erKKVrAmHUsrsk0FVT0eJb4pKqjiMbojO0j/MrWd0LswNFQUdXj1Yej8J2IzqZXtG76lkqsqmOQoqlrSDmJLdP2iPGqMp4LIKenHSkib9l/881i8SxSTEpRkkZht2sJLJy4NUFSUclZw+GzEfpz3Wr1PsNgMWGkJygJT5eHdkvKsNJ4Zgkt2r0PA+1lNh5k0psVzWvJ4cl4fqHcljqB9R6HLBiz75i3xiSCsxA2OmO93t4pPtEfCKoK4gwuEuIG59oWv0r0mqw+Cbs9RYk0QFT1TGUY57s29QryztJGZSyg7tIefl0+5eV6fnc3qvo9v1vBCC3jzZArsWkqJB4h3+Sh+3MRCH8dU0JcMcpWA7drDnuFFRiEkEhs12XqX1CZ+fSYLVBk+TNcPSuhh9xZP1PuUmhjYhlsdhJrS3KaEfDAWfJ7t13pVJkVsRHyjhCCMLS8dve6UgvIwgYMJi3UXiUpha8XHK5JxuInfcfVuWqkJxItPhftVx5sGTXOquhpzmgnya6zc4+a00JFHTSmbWlYWSzmEYg1GFReDlfkO1FuQeCuOGSErzDLVOU8fG0DVx3KRiEkc0ImD891pOotDM9Od7bvPVDqyVySmjcb82ci70FRJxNHN93hFTKSnrMWqTgphvMmd7c7bsvSoZwuJkxtYQ7XFKXA48EYsxufpUmmktE2ZmK4Ldw8k0UfU+b2t4rUoxkzzjZyyb+SyNC1kxyvkpgiad+EIOLXN4fFuVQRORa52qfU04TUcE5zhEWVvDJQjhD/AIoln7+lXQAPlaLM+0ULE5FkK6dO3OOVj10EepTpaF6Ecjd+P49Oj4UBsO4hIBYbQcOOwWBxkIjzvPPqt7lXOWupc0ZzQbm4bkfzUymxyKlw72ZsPgOXjXvUnuPL0qCCEJcPkpFJG9RUDkzlc/SKi8a4jkcG1fUR/wBKvuywsMxG4Nczakkyy8hhaOIWyttTnTdrclLJuLLK0fEoE9YOenhTIJZFuHS1NFVcM8lVzYgZDr4eSjhXSEfeRIKou5Jj3elRpqh4wzPP3DmoDzTzW8xEkivssdnIs1LLof8AaGJtM9u1OlGZd1oqOFPITjmzipoCFmRugYIwuXftRP0iydHh5aOyDZb13KbChsScTyRMV2mqJx23XMkNiLChoxceS6AuQp8si5eaHvtSNRrhvbtZE0b3DyTr3EP+pJo3zUFIKn6yY1LbLMtbRUS26RmUqXITJm7lx5PJ9B03C5HRm2fLxLpTMOrOohyOI5eFK5ybRY9uzt79E9qgcx12khqaxpJdAbRQpCeF8i2kyEpH3bLR+aSwop9XKqJDTd/knBmYSz6VA4z5atam3m79U+1sQupotvbLtOLtSCoju0fL1CqtpH/Kkc12utyXZiX+YyykqA9640wC2YZqrOR8tc9yEZHFibJ1faiZflMtnqDsJ+rL1OkEhE95vbaqvjOQZC3zUSmxCSoraiCToiyyQsJlPqm+DRBWeTN7hR/eBkGTsypY64PaHj1uFulG9U3PN/fuWUsGx1Q6zVVZZPVOVzZNy1TtHVU8bG00BkIAVnDfx+G73Klesa3TaLJt8QfIW8PzR2OKEusp7GjrZIxlf2YzlisYrpNCu8Sq56h7dept3NVctdwxJ73ty8Sge3XCWe3xKo9Pqcubr9yymqm2uoklQxOT3OoXG42rbk08jj8S64Yjx8nU2SDm19SaKRrkwclwjpt6kBk93PqW6hRwSyhFJu5fJNllnqz3eLVAZEXiTBzWrRIwbsR2E+bLkcZzGIA/UmyJXNFI1HhE5nEF8r7JfEKsTIpQhHV5G/4UVpHr1IuHJXSlPJKwEXqz5IuC3s0Ed8UpSvxTLLePw3L6P+wfsTh1d2enrcRw6CoLMQjCcBO3vIlUFszNuj5sDD2kPLiAX7nT4YeRALXxjl7iX1B9pv2YxYtHQP2cwilinBy4/CYQuHwrAP8AYz2pE8vuwf8A/I1qt42S5HlUHt8ZCwGMo+lXmCYh7PFLHWYHT4ifEEhklMxsFuptPUt/D9ifaspM/uyMbv8AzmFe19iOwNPhPYkMOxeghlqpruPoxW59LXKoYmzJ5EfOEPaCvkucMLhsz0HqJl6r9kv2f/7YBPiHaOgEsOH9iN7heXqG30r1rB+z+F4CxewYdTU9+QuXBYifL5qeMjxx/htYHpiC0f0rfQSafkbpqWmwWlCjoI3CGLZHGUhFk370FVilQLZNHblu2p95HJ89CJ/cla+0bP5KVCjd5OCpfFKrhC75j5iTKLN2gqYQysAcvCrmajCbrBxTJ4fFGWrNp7lao5m3L7KKbtJUkJO0bXD71DPGsQszCIC+p1oyoYLO4SH3KPNR04ltK4vkrTRk7KN8cxCwf93jIh8S6GNVZF+JSRj9LqxOjgkfO8hHpYclFPCw7je30qzJphBjjj/4Zufmj+/nyLOmYU09Db33XIghtcb8iEUCHRxQCfdTiI/JSwroy/Zbyfw22oPwitZ4o7sk60cA6hGIl8KeyLSYJ4gY25snArGkHN40IWXi7g1qsaKMJpWj9XhFlLZWuzFT5yRE/DtHpfwrwr7ci7J9k4xoqSLj4tLmcxlPdaX0sq77ZPtUq67tHWUWEYg44bTfgvHGeQkbFu5fF3rziEhxitCSvqQryCQBuIriPXcsm78HbCOnkYwSheaYp3j35aCXcmMVxCKlnCM2MhDdaPeS140fsMta0jb+IQuWVqwvamqCSCjgCMRKG++TLe5OX+Fqxk6Q4rZlDUkVVKc0gtcb3Ji1suaIvLO5IMhHVriXMb6i16c9vUkOd23q+JC5LqmgCMnkMnMWu6nQEPeOQonLy8Sb3d+5UWI1x/Jdt3ZuitbLRAANncnR97OhDbuTo7upZyKiJit0RgTbnQW3ctqQeSijVMlCLlrnuy80mJ+9LYOmnuXdMu5Zm/gcaZ7slICYSYs35KFc+XcRfCg4m/R0nCzZSonvMFmWTpriNnlqIioxE/dnd8SByf8A9yFENiVxmK7VN8TTmmSJy+FF08yVUKx1pHtLJ3JCMj3a7rkxdp3JXPzd0US5D5SPlyu+lBdrcm7rdEvVq6qidwrj8+SRE5c2SufmwpWuWt3xWooNhNn5bkrvNulDd3uSLUbsu9kFIRl7nuZK64tUNz7c+pE+0uTkgGISbIv5Ibul87Urn59SchjKonEHdgE3Ebi6WQZ8gkT5ihYtNWuH/Kr4+x9ZHdrCQ/Xao7YLPG/hL96TGn/srQLaOn5krt2vSrL7rqcrNlpIPuefvsHXzUlWhqMXkpiAGcic22j1K6wzsTLND7RiMnsUXdF1Gf5VCoRq8Jm9ojYCIN25X1Hj0GJTcQ2L2gm6Tf8A+ZLSFEt/opMT7Ny0oFLTZzxd45bxVRDTvNJkwORZ+S9BMbS48kjX5aBG/SovsvGvMLYDPdaLc/qRROzM89LT2k873S5aD6U3T07xlkxsQ+rJSq4fxijPIZQ5iK5R5xzZM43F4iVUiN3EgTZ1BZZgN35VILDXFh4cm71C+0lYVOE/ehlLTU7gbMROQ9Bf9FUUdU9OeTsxj3iTrLwdCbkuCzCl/CFs9w7biUGt6jaTqfLJWlOTVUYyA92tqVeVJTxFxMjua3l/lSJi3/Ir8M4nAqdHt4dm3xaqMeG1H/Ak/gn8LrmhlMGZxEtzXP0qxlqnmprANhL1X7lnzZ1JJlSWE1eQ5Ruj+6awny4dv1OphVUpED8ZhINtt/UkdQZFKxyMV7eE0WyvYQ2wOr5WDd9YqLU0slHIMZgwn8L3K09o4csBkXR4s+pM1kgSVoSNkQkCLYUv4jVNTySDtB7e/VSoaM/Gyl02VvK1Sbo+53XFPJI9LFgjVjUNO4sWjclIijYbXZkmJi8bfmTrFFb1tzXLNuR3wUUEIllmPhRxRvlqh9oityvYhTnGjEubfxWHJumgwHd3ijGNu9caoi82uTwzR+bEsnZvFHBHdkneHd3bl0JotuimAUY8mzzWLdHXjx7EUITz6U6NPJ5WqfGICY5O5KYWeWbOy5nlaO6HS7FJ7KeeeSIqFxHPPn6Va2n5CS4UbldnkRIWWRq+miU5YfIPSdwp2GnnjHOP/FWbQnuzdrU9FC/fkKfclIqGGMWRKYayEsmFvzOpcHtd4vIDWp8shfmwi3NcMXEysK4fUK5JP9o9np8S8psktVRcQoidr/SKLiNy1UWlkkp5injjEzba5E1ysqDFApacgnp45c3uYpAuXNKNeD2Mcm/mRwheY9M7fhTzUcme2Tp9ysIsagj6KaHXmI7U8WIU5ERtkPwisbl+jbivJAiKeO4LISEvUycaGoIBcwCzutdV2I4hJUHwoGtF21LyVpRxlDTgDs52t1K5exWcEV3slIF6NybUHL4R8KZLD5CL9m4+dysLntzbpTstZRQte9XIRCFxx8Pv9I7lks2T6OnJ0WNeWVsWGndvZ/cl90zlc4QHKAbntZ9E12jmmkKJ8PnksKO47VmnxDGqV5Y466pgE21ETK111YlkyK7PKzSx4HUYWXdZZVQiDg42e/qWfmwmeYzOMHIcvE6aaOvj0eSW4ealN7XwheNjsB9V6WNPEuGebla6h++BUfdsgmWYW2+pTaOoankgc3fY+o5bU+Y1Ez8Sxz0Sk4eetNIJl3D3rXJm3jqzHF03blvAtjxymkDPK3W3kux41SFbnmV3utVZDShNblTSf+qc+7TsJ/ZpNq8/tY0eus+d+Dx8huDRtylUkIDHzbd1EmWG74UV1r6bhZfriP5rbsmANo6JcPRMBN5529ScCZyEfUmZjBwsMxO2SHqLVKQt25cuuLLQrkM0VhjGAvySLIWtZkn6e9AfTk3hSQMNiHua4kiJsue1NXWlokBMJE7piC4jFau8Tyb9SG5vyuibd0/pUgEMm4m8SQ5l4WQCT8vEu23aeJACOR9WXOI4/wCpDa4vvdJ/e7kqCgy3b2zXLdBd3f8AKkGfnzXSzJufwqQCi272dTHmbLL1KAO0uV3knYpGExZ3tFNsvyOzSWh+7yTA1Ri2WbpuQmIhBjb6vSmTJ7tXuL1JFLgfeY889fyp2Ep5LnBzIvUoZzGMRZZIqDEp8PbJxuB3uIC8SiwL7DqEZB/3h7yzutFT56GIo/wmcJR5WqpPFKawTikf6U1L2ie0gjzEnbqHqWiaM2SpqiSnLKTL6VArMQljm2SuOnSo9JWMPHKdnIjt3E9xCo1ZUATjIzuVu0VLkMtcPxKT2weLK5CXUtCNQ0waZ8upefhWNDJmn4MUqJnLfaPciMhtWa+eYBua9V3GaS4ndUx1RlyNxFIah7sy6VpYUWktY0MJO+4viUKh7QSQyi5ncOfSoFZVe0Ha2ZCPIUwEJ7ndrRdZORS4NMPaafLKwDH52knTxo6U43lj4hkzF+G91qzI0+7N3ciU8Cjp4LzyLLnd4n9KdsC7DtFxJxDq/wCSmnVBUAbM+4m6iWKhkL2niNuIn6RWrwmn4lzyO4iPuQnZLRHqI3jLLqVdONx56D4bVd10kRTHw3UEqcJCE0WVGLK0I2v1zuT5xsTct3pRyUv4md9qNsrdG299ymzVL9kD2EOZdKcjhAdjdSdqRkENAZQDrnEtQ3IJ+LJUw226po7SuUb255tHDck0h3Z6JWDew7dw7WZ9w+JOzVh2cQ5HIs9LgEk1DTnM+jXLkOVRWE0jXBE39SkFY997GIC8sUEun95CKlDVNJEMh0dLd1WjDaoBD7RU8AGYwB7rlMqeiwctFSKskFDTFDSnLTRGMgEXT07uS4WH0FQd70jbbfGSOb/904WbP/dmP9arhqJLjNye3pb4iRRLbJU+D0U0omwPF9JoqTC8KqKwAxOqmo4BYvxwYSK63aho45CC+Q3HTS5VeI1XGmEGysB+pKkCezJ8tPg80wyT19SBi2g8Da39Sqsap4aerJqetjrwNruJGDiPy1UaaY5nJ5Dciy6i9K4AuQ5mdo9ShlbGh7BiXtlfJfYIUply6uWgqolsqAB4oyud7XInbVdw+ukw+WV6bI+JGUVsreaj0mcdSF7uLA45kPUKwSds0cotIkHQnSlPHOBAY8iLaipiMhsALiHmp+KYseKHG0rucFOzjGRNuyd7tyCKnceL7OxTmQXMINu+JJ/H3Fp6v2m3xvthHN9nWA0cWKEWJU0kozUIw2lGG217+9i9KoeynD7QYzBQVdTJTxSsf4otcVzC5D1KpocBqcUaWSB22vrxFZUGB1OG1IStwpbW1GTpXFj6WGNNQO7J1mTI05kKKOMa38cfaBE7XAXtvH6lIlFoS4YRMA/4Lk1R92xfhRR3id13/JMYfMck5vI9xE9z3MvQjDU89z2LHDY4IaWolqHcSyEQERTs1c3CKMImEGbQvEoxE1hN1KJ7Y5Hllb4VWpFkgahstzXITqmF9VElIbtbxTDk4kARyMWb2q+CWyymxB5KTR7SLa9qz0wtDITZvbl/UpUtZ7PPYTXEDqFWVHtFRK7xsOb9I9ynwP5DUklw5XOQoQzIsm6kUNK8j87VNgpQjK8tSbxZbUhFlhVUdHwj1EsxJi+JaXHMNj7UQ+30cbRVgNbPB03F6ljxJtzPnafQrns5jUtHVCWTEcfUBeNvJarxRL/ZQVlLJSzcCoZ4CFrtyjyidORA72/S69X7QdnYu12EFWUfB4sQXjradv7+a8nnhkp3JpGt+pZNUUn+x1qgJKfhyNaIXExeoreSittYkmkbhEDtz3c12GO489LfUoLLbs3RvNXgzU/tE8r2QDnbkd211a9q6GowWvno604yrIntfhncLF4t3mq8C4NTT8CSzyk6bS+pSqnFDrhIa94zOIMtu0pPiu73+Ja8UZPl2jPSwvGf+pC3u6k68j+4rdrJptwlyAVFFD8e54xZnuWmwml9njJ3a2V+d3cs9hckQ1AvK7gYPc1yvqnGoyEmOWMB77VLVlWO1dcMI5akSrDqmLl1KrmrDmlJ2fbnolxjtzdmuToZaDJdo7sXiT0UwDboyqYylmLIG3dSnnI0LcNupRQ9iWU3l0qZFD+CMh5CPdcqOXEHpWF7AIi27mUsq6SoHe+30+FTVDssZaiMR/DZQ5aq4srbfiTTSB7knmbPLqH5JE+ThSGQi2oiu6jyN0BSMXl/BJ5GFrXVgOjUPcn2mfIisuFm3KsqK4I7Wza/4lH9seS5ndTRZo6OsjqhyB7S9JKUAsVz3LMjUNS7zZiLuUiDtAYgLPYQ/pSaKTL58h7nJNHM48gcvpUIMapprs3cS7vEnhrqaQf27DcpaNYNE+jj/GG8HLxWqYdOA3SPGw/ET8lWtikVKBPpKQt4H5/Us7jHaKeuMmAmAPEIuud4XM9KHVrGjVBwpuT3fSnTjjp49+Y58iWIosSkoZL43f8AN3rW0eMRYtQEEUjcfviJ935VlLC0dEeqjNAlNRkWsrknYRpyuZpC/gqathPDyzcH5sL2v5qZTFdHe3T81MouHgrHm3XJIkKAbfxHK3mufgE3OQviUCpxIIegGL4iTFLigVR5G9po1nFbDWbHN6FkZRCWeci5szJ2J1GOYOWtyGOZibU1GzOnSDJJDEL83QmMeaZcm7z/ACpqeqCGIjdnt8KuDm2YZVjh9kiMgkksz3eFV0H4OL1rO+7Tu6lUVNVLMRGBOJZ6CLp3C6hyrjOV7iJrXIl26cHjzzqbUSyIrcWLXnD0kpJTai2bKlr6xhrbwyLJrVHaqkzzzcc/SjQO7Ro5c+EJ8RrX2sKamm9nIs9traqFS1D1T2ZcvEmq+T2iYYo87W6yQkS8ocpHWDoFw56IKm+P8B2t8Tkhmm3ZAbiPeQqPIV3ft9StHK5Er2hh5dIoCkudQbuomd0TltyzToiyVdt5bSTRltyydMcRxHR0RE5aJ0SIyYbtd3Tao7knTJNdTqiCVhlC9dU2ZbR3Op+KkElTFTg9kUe17VNoIWwnDpJjzvJv6lUw0NTXVYwRwST1kr32i25AFphcdJVcwmGqM7bcsgs/xX2R2GwcMB7K4dT2WSlGMp3dWbr51+zLsjV452swumq2OIyzlMStuAAX0nj3aKj7Oy08dbO0RzvbHELXF9XuZdMPBnXJat+G5Mzc/wClKKZo5M3Ai+l1HCaQhFwdjAmuYh6SSgmCasOB9pg2orbwKi09ois1N7vknPaItr33KIdK8fddb4k0V4vytRbM3AnPUAVvht3ITrgEe+35KtkquHppcoZ1mmvlqnQrLscQa3NkbYh4un9yzPtDW5ZuPkOaa9qO7Mn/AKkUVsagsUCy9ze5V1RilzEzu5/U6pzqN2p3EmXqGtJ3N00jNsspcSktyt6femZcQ3Z/5VXHM1hPe6DjfG/Sq1Mmyb7ZroboJq44y8V3wqAUwf8AEQvNGTftHEfmqMyQWJP3se5MlizjdmBCPyS4MRanI+73owpYMhyqJRF/S6dhTDhxph5tcKs6bEmmaxoj/MqwaEM//u6jb6bVOipYo5rPaZiLuUuikmWUcltzu1jM11xKFSfaN2YjkGNsUiCctGuBxEn+pSKMgjqMnCchZ+oW22rwD7Z+zp9je1nFgYywitHixjl0F4m/ismdmNcmI7Q0tLHiVe9FUuFPNPL+GTXFEV3SRKmgowwmUYal2ECNiaqFn/Dz9XuQTVXstYUkbvwJud3hdWlFNBWQFA8sfFhC5xk6TD/2qTWRrwqJ6imilrJXlKeO271ZbRdYvtfhd1soM4yhzL1CptNj2ISU0GFVVXJUQU4OeHDpa4uVxMRfDutU6WNsQox1YsuYqGrJXB5qYhaGT7u/4UD32i/iV5i+C2nnDt/8vJUc34cpBnda9ty5WpI3UtgdyXEe4skK6JPkgqjvT1Lvf+5CWZc104zHwPaPuQSIi3XMkJdKBvl1IvpZAIO5Ii7m6kYU8kjaBtHxJyOhlmtZh6vUgtPUbAnHvT45WcrvNPnhfBt4kg87XFSraOEBsZjPLVRqVsQLmt5XLvEG7UEE03ElJ+lAcxk293WdGuwdzD3IBJiLv9ybKTUU5TC8h8rskyovZkoiut+lNa88rhRuJ7tlv7kwwv5OoR0STCu3bc9EnJyLl1JcMxDPIiQkL8mVXEipHO/1JPl6V0Yz9Dklw9ueTiixCtJJhXLbkcMbkYt4Ux0K00d1oW5Nd6hT5xuNuTJoI7jtfO4ntWdm1UNd/SjAWJsn6lOrsL9lAZY87C2/JQLd2oqU1LwOUXD5AiLjdmyXd0o3yLv7vCit25ZpkDTbe7an6EeJWRM3rZNW9zo4JjpZgkDK4HuZA0uSymxyt45R8Rh3W9Apl8WqZJRZ3a4nt5KDLIck5SaXO923wpXGJi+m17kE0iYWLVIkQGY6beXSkWIVEdQQO7enkoskjzSHK4Wk73bUpZHkmKR+bvqgEkTJMQnjkIDtuba+ihiT3jltSmLjSEeg3IG2vzu1QVqX9DiUlORBKF490qcru0EnCOOk2+ucur8qdwz2bEsNqmztrAjcnHK3NZu4+EUbHtd7nFJNh265CKR8yPNyLquJ+pTKOoa78U7ohtvIeplCtKMBfW19txNtToFF7FUX7ZXssEfF6kwcEy0xXtJ7VRhQUcZ09KG24n3yfUqJ8+5ISCws8yLutfpQBJt0b5oJ+PER+OokpzEwNwIeVqdmqJJgKWRjMyf9p4VF8XNdORycW0jEtr/9yCkTIKc65hCJwAgZSg7N1kml4DcoGHTT0sucTMWfqZW4YtW2i+0MvCLKJOjfHC1yR/8AZeeMvx5Yw8teaOowuD2yq4eVhh+COfSSckrKmYMpGAt1zEk1RIR5uEd3qUbm3ZRBhwWWSSx5Buz3aqSGBzx6ZsRC/UL9QqRxj4t1jCXwp8ayTnw2Iku4aLCKnw2oIcsxu+IlGORxImztdntU4sSnLSxlAMWI73ZriWDqRulOIPEfkiGR9zXo+HdowPcpUWHuVuizcoxNseKciKMhjzyTrE5K2pMDeTU2fmrem7OxlqzXedy5MnU44HrYegzZDNU5HdmylRcSwW0Wsp+zYFza0S8Wasoey9PGO8nXBk67Ge1h9Gz5PBjYIZOeW11aUlLJIY55gtRHgcAjkBmpAYPuHV1wZOsT+J7uD0TIvkVVPRxiI7313clNalYrXF2VpDhrR/Enwo2G3NedPPZ9Pg9PUF7kUn3fu7khw/X3LQey+9d9j6rWWffOp+nQf8TOPR2iWiB8o+cREK0r0fuZH7CwgJ5NrtT/ACaMpelxfxMl7Vadns5W+olIikaTNmZaMaFrc8gJC+Ghlm4N+VD6lSIh6Xkh9lFHC+5vUnmpTICfJ7R5q4+7wHmz3LvsocmZx81DzHVDo2iqCn4gasQ/Sylw0rCAtltZTmp49u8h/cl7PEJZ8Uv4LN5bN101eUMRYXGO9uII/JSAp3LlJ8N1i6cxj/eSWt+lcaulu6z3bR0WTc2VDHih/EAqWXMhaS3xdCh1o00LO37eXvWgwrGApameSeNzE6U4WEmu18LqmrMDeyCWnkaXinbb4hJb4ZK/ecHWQm/+tA4Pw5CLNrgIbX+EvCqqrw8yl4nEszfpJtrq1+5cQwmY2k2C52mPqyXKunlkcrna0d3NbxkoT4ZwvFKeL3Q5KTgyiFnVno5D4hQ+wyjGTR5iLq5ipTktyC76VMipzLRozuWuTqNPBjh6HucyMzT0dZTmTM7iL8xJkfDr9r53fuWmen0F7D/glw4/jH9y5n1V80d0fTUlrsY2ahq5jJ3Ymze7btT8f3hHazykOTarV+ztzyuS9nDmwXZ+5X+XflAvSnF7RmfNw7uW34UgyzyQOVujbkuIwjb1Ev2s/kodEX/KjuYR5/mSYbQyycvNRaiTUnZnFKwHJcu57k1daXp+JRSqG733Jo6huTKXIqmT+MNvemjm7tRuUUJH7/EkcziZaup2HRLebyXHJ1GGQuepJCV1qewUT4yuEUXE7+lMB0otbdE7E0OOVxZrlzZ6oPDkldb3osEgiK0s/wCC6JPzyuQMTImJu7MUWWOiXVmzLvTzZR3Lbz70fE0LNkWTXIRlaQ5ttTDl70RTWj6iy016UwUiiyh1s7S/i6cOSPggwZ399ybqYXp2B33CbXKPFJdsfIc38SLFsTIZnEtAvt3Op8lVRlTZOzHn4ctyrphkpaTJwsLXMvUKgcTy3E/qU2LyKbPjbM7e6507DUR8n6u9CELFCRyHb5D1Eo9wc2e0ulhQnRRImqm3ACZ2E3N/pHqTRkBc2/SujI+rRgw6W/Eq+Q6JUUdPSxFxZGvPkINcQpmGRytyG0fiTUQjmpARtIWVr2orUodCS4cn3J/htbvz+lNwxtGPpb+aRzOVzBuJvUmQMyi1+nV8K6MjiOWa5vG6/d52oRJhu0YiWbAdCocSF3bapQUrYhMLBLtyuO7wv8KgFttb3o4ZnpzzZmEk7A2+FYXR0dMTgDHP3EuY9YIDJFJbPtFwj8Q/EKpJMaP2biG/CifkI9Rl8KqJsSnqJc3N47t1uf8AmVbpCUWy8ip5R3s1xd+3knYyuLV2UUJI+CzubiJNd1ppsQjhtyZy/epbN/iWRj+ZRJfxHybwv0inaXEIqgd4WlmrI6NoTGSRxEMrtqsdmeqKqSN8hfMfSTdKrpM888nIlocSo46jWNmDyIVEPgYfEDGDHKT9ROgydg0eBsQDJLJb4rRQVeGyFMPswGQ5eJXUUd1Pm+zTwumqKTiUeZvuZQPUjkIYfQhG8kd7tcZZclSTVQxy/hhFLn6WV1WYgwsUYN366KDTjBR14zytdGPIfeigsXEjo7/wGinsHLXxeJco8Sg/Feoge4o3sIZPEoNfWSV1TLObsRG921Q3zz9yGETVU9ZT4pQU9JTRuM8XhJulvUnzwfh4eMrymNQElhRcPYQZcxLzu7lkoqqWlInjkMPpdanC5KsoAeonOUn3MJP3Jp2U/BW4piDU90TPv6XIXVXPIFRV3xxtTxvb+HncLLVVVLBJMTvAw+eirq6lpo4SPhMJ93vTaJTSKE5PB1fSiAmESz/SrXDxfBZRnDhlVNua5rhBXdJ2+OG56jDKCqJ31nKFhJ3/AHIS/ZL/ANGKubO/LcPpVhDUBDUBO8YSj1OJP1fmW5p+13ZvEnyr8E4BHo5RMxDn9Kkf7J9lMUYXo8QjAn/8y3+l1Pb2+xLJq/BnA7RYXwyZsPtEtz3OKtuxGNR13bnD3o6dqe1iFpBHd0us/wDaB2PfsbUUbBUDOFVG5hYd2iZ+zjtRT9k+2GHYrWxSVFPAb8QIuq12JtuaweOjoUr5RvMS7I+yxcWLiz2uRfgHYSy89ZQUsxBPBiIy56jJJavScA7WYJ2qp6iniqDp5b3MBne0svD7lg+22G08dlWckgT5kDiXST5+paJL6Itr5FLUVWF1UP4UVUE5bXEzuFQRIIXyhkfXwmq46hhPMHtJRZJHkIfStb4M65NG0jyAbubCIpn2hhAnfcXS3xKpeocoss32o4ZnG55HclmVZJOoOTXpTcxHz6fiQNUBYWbXXJRVAEeWT2ZdKCiHJJcZO5XLjbXzZdlyvy/iSALyE2ZmIep7lD4AlQSezkbO+8X0t3XK2YuIAyt0s2tqz4Zc83zVlhtU4mUfhLxIQMkNGxGUWd8hbgQSlJRzAedxg2tr82UniND+FTPdKPMi8SGpjAeHL+1Mn1Vkmo7N4wFPMBm/+4TO3ED0l6lI+0LA4JHGppt8Ut1hcO2z4SLvWFp8Ukw85QAGOI+Qr1X7K5qn7RsDxHs/URsQ4dA9VAUUFxOWY3PKba5CobspRPIJ76iY3YA522g21DxnsyZrbdq0WPdnanA6uV3awwdyY43uEm9QkqSAacSzkczte7hZc1BXkUVUeY3uxD02kyfpY6iGH2wAuihe17vejr6GjhEJ6abiwHzHxRl5ErfBKOTFIBp4Inltyzt3CT+a1SshvUzdQTE+bZEL7kNuotl8TfJa2bsrUwzZHBaPTubayam7K1FHNYfCnua1uEdyejI7qMrUeFuq3xJp+9XGP4aeGnFHJHwjyutLqVPbdyUeDRPYkU0byCLs2Q9O5SeCdgv/AJUWFR8QLG3a7lo3rGjoYqeWJiMAMBEQYdj/ABedypJ1YOZUwCEMOQO5F36IODc5Hn1IxzjEuJ+zFMcS7fn1Pos6kNOxnEh4bRb+9S99ncShYnGcfCd26t25lfNVR1lJFA1PTU+bNnKLPcnQNogBIYiOWaRk+10MsbiWj3Jg6jaLt1dLrN8FWEdQwllk/wDBRZaw5BycHH6kimMrXbzSqJH2/wAxRwwGnFhHnc6QSP5IgJyblcXqRFlGA2dSoBuQXtzcntTJ55ZMz2p4pHkf4RRXMWjbUARx2upuHUtx8aR8hZ9BLxJ+lw+78SVmHxWpuurHIuGDtaPUQoFb+gKuseSQmZ2s77VF0L4WQluJKUXEc26UUMT2+9FGUglfG7gQ+IXtSjF5LnZ2HJrvqUjiRRwg4G5ELtmBMpkA6GNVcko8SQ5dR+p1ZDVSR0wMTfhdVqZoMLlGOWsOBiiDdu2i2agYjiD1BmzE27nao0TNVkkkBV1nEMgDaP8AiovFJDbcPLpQ63K+PBG8ieGMSxhk+8vUXUrim7VUXsAU1RhQSy8Ri44SOBWeJlnIh/FHJriz6SWr7PYbh8Zy4jioREI3HHTZ7Sdu4hbuWUscGdWPPl+mVcWMNRzG4UnHlB72GXcIt8XmoFRXS1REcj3ET3Wi21vpUrHsY+9MRllCKKnE3ucIAtAfcI+ShCPDivPbd0CrUUjKc3YLzPC2jbj/AKUEGRTDxOkn1QuOueaHxarSzMdEeCZMzsVr9XmkJWvm25cYtM10YzkfIAIy+FkEEz2xxDIMrSbW1rUNNVcGOWPZa9uZZburwqIY8MiZ2cSH1IXJu5TqOx+SYSfTp9KU5cOUhbcmBku6nU1qejIh/FO7vU0TZFGMyDNmuSGNyMfFmph0tMJaTva/pdRwJ6eSXgZGI7biVBY1baeT+dtqHRhzZShrJBcXyiuZ+nJReGeRctdyCRGLjzbaXiU/B6PjS8Y9wBy06iUWlhkmOzXhd6tPaHsGBjtBm1IfCKABxbEgkMYw/FAH1HPaTprDMerMJrhraeRwldrLy3aeWqgVhRFOXABxAfUmRLuQiqNqPbB6irKp9rlgqCbqj2F/JaGl7VTlUDUhK1bLA7caSpO7PPuudeVMW5O0lUdKd4Z7f/1I5F/o9uxX7QK+swulqcHxmppcODZUU3GtKLIv5MoVB9qU+G43S1j4wfCeYRmIZyM7fEvNsBxSn+9TkrfwuKwix5bA+oe9aiGuwOnf8PFaQd9ziVK//arXLsnxE3U32tdpBxQoaLtBJLSmZlDLKxFkDdNw2q7wD7SO082N0H3hihHSk7CYizWlmP8A7kxiP2qdl4Qi4dfDUHtI+EFu1ZmXtBDi1fUVdFkcRTEcenMFvSUvJmpTceT248WkEzvc7ie3cyYPEOIOTu4/UyzlB2upsYmII4pAlAGvIlYhWMVuTEQrqo422Wj1DjblI2vuQ+2Hyzu+JVpVVur9Je9C9V1aPd6hRRO5YniHDHPPqTD4taWXhy6slCOTiBlqm7T5M1w9+qqiXInFi3To/wDpQliBl3blAONxtY3Yf3p+mmhpZQkkzmt8HhRRFtkqSqljbUHudMHXSDq7AP77lDmkeYyNybV7vkmt1vNk6HZYe3S5lq1uSEcQnFuYEoOpFzXGJtzO+4fUnqGxNfEp+bOxZeJTA7QVEJhsEh+SpLo8+tIeH67k9Se4zW4b2u/3gWOJufUTp3tPhOH/AGjYd924pHbATsQSxbSAvUJLHxyAJ53cvSrzC6iWRhZ5HGIfSyycDox5mfPtNH2cw3HqyiqMIrqjDgN4DIpPxgyfr/8ARR+0EPZyhxCeCgpJpYHj/DlKa4/n/wCi9H+1/sO1QJdoMKje4WYa2mHxfGvFcQroKgdHYJQ8OSwfB2pqXKOwTRyUx4fWPwBFr4JCa6w/T8iTuA9ojw8uDUvaAbXEm3Gq+WogkprzduP3Wq6wTD8MxoyqMTq6gJwf8QY2Edvh+ah/6K8mnmoafFKbjU5tKBciHwv/ANVkMT7OsR8JrIjZ+rLqW0oK7A8DreHQPNKE/wC3GU2IX/6KRjWFhIAywPfEe4C/5IqzJXBnlv8As/WkP7ByHpuFEHZmtsvMBH6nWvPKMSvd9vMR6lkqzHq2a8GkeCLpsHwrKSSNU2zsXZ0+ckoCrSpqooacYpDExBrdz7iWX4xk2puRfEkW4dVndGpc8bDB1YGIvkhmxSKGMOHAPuLLmqfpdOzScZhHK23lakBKqMWkm0yYfDaKaHEpx8biolty74UAHLVSTETyG5l8SEJHEs26lxhYiyzXbXjkyNtqCo/IdLMiE+m5TIYeNARu7kIsp8PZ+rqIQMIPwja5iJ+5WNN2XqY4ijN493vXFPLGJ7GLpMkn4MuQ7xdaHCsNeSEjytufQslNi7GtnmZ7xb+7FWlPhp09OMbv/SuPN1MGqget0vp8lPbIiBUxhDFlLld3Wt1J/B+xstQd45jn1DIykVNGBTUAa3STWvcvS8Ho3Fhay8G5GvJ6nq5YMdo+i6D0zH1efWfhGDPsacOmTELe5c/2PO3Noh/QvVXp3INI22+5D7K9vQwt6V4q9VyH1kv6f6VHkr9kZY2/ZNb9CqKns7JxC/AtyXstX+HEexit5rPSFFebmzDp4vEvQ6f1DJM8HrPSOmhwmebf7PnYR8IB08SgjhZi+YR7RXoeIyRQ0c+cVhZWsPkqEYWjDVrtF62PqpSXJ89n9OxwdRMz7DJlnl0pewv5OX7lfmUYjpG1vdcmrrbbAYS7y81v3mcn4iUi07N4a+LV8EEkdxuB5xkPPRY2pw0I55WycRE3G1ejdmO2wdn+0+F4rLRtUeyAQHF69HEf8yy2IC+dRWHHZGZkVpdWpLLDOakzp6vFjeJJeUZ06MM+T2pPSsLDZn/BSmmuub0v5JzUm0DxLu3aPFWJPwQGp2juzdrn9TIfZWsJ2a630sphk3No7hT0MZ1EPs8UF85mPf0/UjZldgpXHdptZKxT6ynjp3syula4TEekVFYY8uR/xW1nN2xoY3IfhQsLFcnxGPycf3qbidO0OGYSYQMPEc7zF9z6+JK+QeNpWyrtbkzq7hws6js9xXiYSiMijkEev1KpYQLTPvWtwiRxMqOWQIgCN5QM+kC8X6lE214N8WNSfJkLrS2u4kXiHvXCj259Kn19HHR1n4ZjJEe8Pk6jGIXZvkrsz7ZaYVg512Dym5XjfdaO4hy8XyVCcbiZAbWky0WEYt9z1FLPFkXCZ7x8Ji/UxflTONU9NVSe00h7C5j5KFJ37jSWNNcFFbd3K37OUITBVTztdTxR2mq54WHxXZq4oJgHCzpmyEpZLjL3K5SMlj5KnEaE6OpKO66ImuAvUyYjpzmMQZubq7ONpIygnka1nuj93/opWE4bFGxSSZaqHlpF48G8xiKhaGMWzD6kRU4ebflUqWniuyb/ADIfZ48lxbnsrEl7UMjTgPcnRhDPutTvBa0eRITjtbPJQ5mqxpCaMM7myt+aIha7Jme70q+7N9mXxitigkqBpSO7blu0G7pWui+zPDKOUjkq5pzu2Fltb6lx5eqx4XTPW6boMmdXBHmz4fUFveOQRf3IRw9yMc2IfqZenvhb1Ulj7suX0oxwcOGQWgQri/uKR70P6enP3GGp8Pp6cRa9j+JOxxxiXqF1pT7Lx3m7OYiX92PSl/s6wgNkjh/Us31UZfZtD0fLB60QKKGnkHR3Y1d0eH8Tk+35LtBhsFLIDyNfl7lewjTWZsbDr0ry82bng9zpPT3D5jVNQxDz2l8k+dLHfo9wiuXRavxGRRkBH+GdxLz25S5Pp8bhFaJAxR2no38k+FOZeSCMnI977vUpfEjG187lDbN4yiKKn6WdlJCjeTVgddgmh87bVKCS4cgzuXHOUjqU4DLYe5c2dd+7z8rRWnHHqaGnB5KeQjAGHlt5Kp9ujrKcpXzGUchYcu5YqeQO/iTqRXRYbJJKIMbDc9txKVX4LJS00WU4zxdRWNdY6QYhTjcMrOQ/C63fZ7HOyuEmEbcWU6sBaQDe8Hz+FZzy5Ic0c2XqccfizziDDZZv2cZyfSyckwuWE+HJGQH8TLb9q+01PguPHT4bRUoU7sJPaG5BH24oPZiepyCfP+7juG1T3cr5otdRCrZiPYbnyYHuQnQjH1xuJd9zLQYp9oUY1FQ9JmQbOCRRsOXqVXXduJ8SlJ5DYRz0AWErV0x70voy/Nw3VkFoQjIbWuFTwwGSbCSr4G4oBIQSALbh+JR/viIufe3oZW2FdrIsPE47LQlt3RsIklJ5F4Rq80GuJGfEWtJtUJRgLd6tMXqKOSUJ4nbfd07VXyVkA8si/etouT+ilkhXklYLh8WIV3AldwFwcmIW6SUaqpZaGoKKZmEh1uHvSjxAIZROMnCRuRZqdX9oKSupAaSP/eBfWS3cl778BvH/ACIBTGXW7H4tyDjXWs7CX7kzLiFOPqEs0y+IR3c9y0UJEPNiX2TQmtHJrB+lkBSPzZ7S+FQfvIC1c2K1O0+IU4y/j7gyLp6rvCr7cifyMP7JQ1BjykMfF1JS1Tlpe9pMoUeIQDCYEAEZW5F6UBV0ffkXl8KO3Ih9TiJvtBWZcTaPK5L2xyHVrhyVd7ZHm2rES57YA6X7VfbM/wAqC+z5uKR7S3pqWZh5O9yYeoewctpJh5H8/mv3Js/jqiYFcUd2rkSa9skJssur3pjXb6VwC6nd22qXIdB3ONyWmbZpoS6udyJy/UpKDcrQJs+pBaOSbu3JXbsmQTQ+0hlrm/O1OxE4pqEfPcpEW3Vm6lpYpD4Ziwo9NqZHaSkAQCJc7i5IQIEi/Umn6v8AMiItCfpyb+KYuuHPPamA71c0n2pgZAHvXSqNcmfaoAkDuAsn3IHmciJnyu6dqE5gGIQ1Es9UwUzXZf0osUh3iXPo7D9ScijlkbOMHIR8XhUMhbnnu70Vx2ZNI9r+HNSFE6omYqaKNjcpcrju6W9ybp+ATZ1Bva7+DqTBVDEWVndkydAqcYhkkzIs+kelHgYqyqCQLKcJBiHxFuUMY3t5fmTp1Echk7Bwh/4YumRkcdGQAQ7nyz3IgoZJrnjC4W8XSKeoaqnhkvnp3lHu1TtZih1kvDjdoou4RRSKtjEUMUbZyvuztcB6lHLdKVjPbnoK7w2sIzJueiXEIRJh2JsTHeHGLDxHy+EUuMAuNgWilT0ckxa7RfxGpjQxUrXt4fESaECMbkGZnbalawho9qRTXFlGDkRKPIJx9bOJ/ErALiPJd8+lc05u/wAk3aRDo/5VIqaN6Void7hka4CzUMdDTRvutZPw05TCWezy96bjqmz27fC6n0ORELNOwkPIfNYSk0apbEWtpZCOHZIJcPxf5h9ycGN6enMDYSOz9n4nF09U4p7VJlk1tgi153E30qLVk8wDtfih4h8TLWlJEXRFmmeZgZ3tsbJBDIcYF6UjFx62RQiZELB1ZqLNPkPWyxlmTW6Ztcr6ixQ5IhjMLhyt59KqwheNyeQ7y+JSY5GjtyWTy88G3a1Vlj389qF4wmcr2YvJRgqNuT/uRGXEHTMdPCtYsyojVtdLSiMcfS+3cybp5pxDIpLR9IoSj4L78yLPqzTE03EfbmK6DFuguNw5CdnEiJx7lYwyUhUlR7X4bSC3q/Ks/KNpKxpsPkqg4k7G0GWl3egkgEJzOWTJBbdrttV8dPEVrRRtFpraSrKulEuWd36UqCyAe7TwkuNIY8ncR+F114/1Jot3iU6GiZJbEKkf78y/eh9uMrnkczLu1Uf96HQR61NSG2h95nk0vtH4l0JJBtbO4enb1KO/yRMT56bUBcSWFY0ZZkziXTb8PknGkCQSf+7FtS/0ioBSGXPclLI8g5szAPpHkqsKJEkntQ78xy6PSzeSaL930pU0MlQZBGzmeXSKeehqe6nk/gopsCMBWvnnaXqXpf2dU8/aahqgxGT2yjAxDhShcT/m7l53921H/Ak/grLAccxDs7MT008kEuY5RE1wH9TIrUfEi/8AtC7H0XZuKKWgOXhyyW8I3uy+klhy5rZdpO2j9psOKnr6MQrGe5p4i2/pWOtbmm+RRQvl4Vxy780do2oLd2QshirkRdOd3NdiK3XPqROTWZZNz6vElFI8Z7GYiyt3ClQxDCxGPzSqxYXJga0fShAt2R5ikZOJZ5uQ5W3KaLGgyu1LanQJhYXHMSzXGhORisa61LuyzuQBcxTSTMBxsFxdZ5oTrIKMSBmcydtSLzVXFUHDGQAmiIi59SpsloOWZpDJ3b9Kk0GKVeFylPR1MlLLkQ3QG4lk/UKhXfJc0HksijRx9qiqqYqesZjYgsaUR3CoFTRhwQkpzv032qtuT9JxqiYIonPiyvY1vi+FACikaM8zjvHLpWy+zntF9xjiTymxQBBxQAvE7LEzwnTyHFKDhKD2mJbciU/BO0lb2f8AbfYpAD2ynOkn4kYnnG/U2vL5pp6slrZHpWCdvjxoayMKemCKKDi2ySWERXW2jmqzDu2EFRXhEEYRZtvkk+rkvNh23I45CE9HtL5rbusjto0HbvEPvLGeJmJlYw3Cs5rcjmk4h5m73E65a5dx+5ZN2UlqX/ZKupIZpYJ2slmdhjnJ7Rj9Vy1rQ09cxvSShVcJrpCFuXxLzmOlktF7H96k+0HSiThOZG/O17VqpUjN40yzxqqCYiiiYeED7i8yVjgmCsUMVRUAwkf7MfSHmsidUZW5vtHlqnTxSoLL8SQsmtbf4fSp25srXii+7c0vstXBA3UDWjb5dyUE0ENjcVrmFsyHuWdqah5j1Mj/APxHShqHzyZrslm3bKUS7qqyAreATuQ55kSqTzFxsRBzy6f3p9hDbkDJVsPwK24hfyTdu0nUq5h0Zk0Zee5Pt8EbjRZR2sPV1JATyOTk3SnGyK58ty6ItdnltJQanLbg0C5PRxtSmJu4Snlp6RUSWQ2IrH6V3jOTDnlcigHamoOYSZ3a30io7CHN9yHiXETO9yFybNtWH1CqA65WmReFKUuJ9SaOTUtNqTCZCLM1uTIsBxpuGBBZufkXpXYSCnEZG/Flz/ZZclLw3A6quApeERRNuc+kf1J+vro6eIY4Io4vhjbd9REpFZXVddUVAs0slojt4Y9yi2uL5O6JyuPP1JNyVIYL9KTDtSU6AaejYZJd55aAL9P1IAv+y/ZuCayrxOcKOj3Ddnuf8vNQO0GKQyTnHTRDAHQIh6WVXU4hLVaO9oekVHHdz6vUpodhxC0jk59LcyQSSPMeqI5GILG6f8ybcfc6oQRe9COchCzNdc6XhzVnQUvBEZ5AcjfoC3+pAEjD8JgKYIpaiwyLXS4vyrfYZi0vYelKeiljOqNmsGeO7kmOxfY+rxAL4qQxqizLewh+W51V9phqyryppAkilhuF4pN1qtKiLIHaXGJe1GIy1uK8IqqTmUAWCsrU0/DLIMiF+RKTNNJ7QVjPs27VGqc7B0cB7rkSYWNakWTNuJOWgMHx5+pHRxyXXxR3kPu5J08LrZNfZ5C/csh7IhmVp/hv8iSjF5L99umb6qSeH1bP/wDbny8LKLLCcJ2SA4eLcgQgJx10LTxI6eOSY+GG4nFAwuR5NuVvQUvs4cTndtH3ugApYwpQGCLMiy3l8SgVMnDIomf6y81KrKh4Qzv3PcLf6iUbDsNnxIz4UbnYFzoAiH8mQ2qyPA60hFwo5BEW1ImtUUaOokbSmlLLbcIOjUqyPck5btERxnHqcbj9QrYYRinY8aOJq/C5yqBC0zGQiEn9SKE2ZAKg4xNmO29rX+SOKnOoizjZyt56L0C3snYMsGGHFnua8yK78qYqSo8SgOSJmoCGQSCKMPD07iWlEbmD4b8EpPCz2rc9lMUpqXCwaWos8NqGbsrgxTyu+IPEJtoJdQGouI0NAM3+4VMJBGDGcRvbdl1MKVNMNr4PSOz2LBWVdk85HKDfh3PtWjh/BEsje53ufVeZYPjUZYvS1tO7cLiMLxj0+Vq9S9qhvLIIzH1Cy9PC90cGZUw4ie4Sc7fhzT4k2esiaaugHua35J8K6Cz9nf8ADktzAFibv/xUikGSY7I77e8vT9Sj0+IRRyCbwBII8hJrhV9R4tLkYRRRCBtaYxs1pMkhJlbW1ADWSgDgQjtvyuuUUpAFvV+5WE+HlJ+wjYP/AC81WmMsZZHFalwxiGQL+bDb4sk/7RANzmZSkXLh+pNCTDdeF2my19v5kwUZyEXQKqgHTqvMbfFzQFWXXZ+JNHmPPwoXH3NagyC9qYbtNxLrVFxaM6Z8X/alc46PmJIAnwzP5uNqsoKq22+RxHL3rPDJJnzRhWPGZO+5DjZSepads8WqKPAJXoKeprL9skdM9pZfF7l83V3slZWG0sT0Vx52elfR9Jiz2i7GwmXhFR8Sw3BO0DC2I4XT1RC/7TK02/MywlibOrHmpHjNNiGER4AVFDhtD7R//sCzKX/MsZIT73Z7yfmQuvasV+xnA6ws6KpmoLvAW8UGCfYzh0M0keIVfHpzC1pItpgfhf8A9qyeJm/ehR4jTxtMeRm4/vW57JY5iEJBRyQSVlOTWsIt/O5UPa7sjVdkcVlpqhros/wZfDIHhIVc/Z726bBZPYMQBpqCV+rxRF6ljFU6ZpL3Ky+r6OMpQGcHiGXaE/gIvQXvWN7QdmzEzkAN3w+Jek4rjFJhtPPA4NiNHOO+mzF+K3n7n96w2CdpI6iY6SfMgz/BM3uLL0l5/UnkS8Ci35MQEO0nfaTeFW2C9n3xiUGacBve23PctJjXZ2CaYqgGt2PeABz9KyMl+D1n4UrETeIe8VzVT5NVPZGtxjsfT1FKMWHQPT4tSNbJTE93tI+Y/H6mWGOM4zIDBxMdrj5L0g/a4YaKSp2PPC00coPd/UmO0uH4fj1DWYhLWQUeLU8YmY52jVNtG4fj9XmtJRXkE2ZLCafCZMPr5cQq5IKgAEaeCILilPPxd2QqAfs3MGkL6ntTUsnE10HJWOB4tFhPtRSUcNaU0JRNxf7rPvH3rA1IQyAJbKe76iIk8PtBahSWj3WguU1ZVyTBHT53m9rDG1xEXpT01PiUM08U5yAcJ2GJnbkSCAjmxPgixHIIDyEjtVt2VxpsJxAvb5Wlo5GtPfcTe9lSPhZFrJUxerruJNNS04251N30ssp4oTVM7cXU5cM1NM9ELthgkco5TyyjnbtC1bQMHjqIQlYwOA2EmIn8K8KH2AW5Sn/Sr2h7dVeF0A01PnYPRxHutFeL1HpzaXZfJ9N0nrerfeXB6DWR+w9qcECc2AOMW74bV6Zg9RhmJY1DhlFWWFUHaHF2j+p18x1/a7EcUanaonuGE749OklPi+0DEZJ76t2qBYCFh6bVw9T6RkzQXPg7+n9fx4ck5QXk+ppcLenoYqk6unMDNwYhkEtzKDNVUlmlTGRdLD5r50D7RKuYCAPwC6t0j6/Cmg7eV9DUjnbPYYlz6tc15C9By/bPX/8AyqLfg9cx3GsGH2yKfGKeKqiYheIme7P0rKyTH7PfSM5yyM4x3Pz2rzbtJjD49i9VihgERVEl3CzuyVlhvaaKOAWld7gC1t/+Ve9i9O7EVR4uX1pZ8jX0XkOJVfs1FBObn7QB5kXudBjck1PhR1EUlsgWltfkyzVT2gDgUYRvadO7k13vT8OPU9VhWJQSG0Upxjw7muz16R8l2/jO00jjl10ZpxsmYNik9dRkcr7me27zVrS0Z1DX3sADteQn2rJYHWS0tJOYQNOMW+0n2j9Si4lj1XiQ2SSuIDyiHaLLZ9NcuDmj16hjV+TczYtR4bHUQRwSS14uItOfSHq2qhxLEqjFJPaKmRjlytuyt2rNU1dJCZZ5mL+p1KPEgK1src1osGjMH1vd8lnbw4+JI4AHqUvAI3xzFIqSPO0syuFri0ZZyuvIOtyjHkKs+yfaaXsjVFX0R21vDOICy5CY5F/Sqljbg9fJOPPCORbeDZ432RfszWcCqnsMGGWQM2LRxz6mVNiGLNIHslGLxjmQnUi/7YH+FZnE8eqcWK+eRyL4X2pijxIqfYbOYKMWBpe/ya9R1im2sapFw8LDpkotWTU4g7swlI+gqR94UwxlM8l4jyDLqJUctcdRV8eQ3uz/AErdQs83vaFrwW9mGR/O1O4liRSUGHU7WXQm+ReLVQCxCnKEcrxlz19Nqj1FQ8kgO20RULG79x1T6iEoUixDMTE2yuErlqKzDzp8OpcUjlGWKqMRe3wE3Uxf4/mWTEtC1uIfSrGgqAGMTq5HClBy259ZfSspJvwdcJqPyJ9RSx4gZ8DbABvZKXK1VdZHAL8ONtg85C701X9prhGKki4UDerqdMQ4lHMxNlaXVuW+PG/Mjz+p6lP2QHYy4ezK4fSnSkYrmF7bvCmerUXUrDsPjK2SonjAB3GPidGSKXJPTZHJ1IH2cBjCQ3ffyFHTSHSkbg12bWqLiVd7RMTh0ttAR8IoKaYhAnNnt9SzUODeWXWfBPKoMhJjy1YRfbuVjRlTlTiDxvczeaovagIs2ZyTrYpw9G2j33KHj2RcMurtl8/DFiZgbVHDwyIWcLlQtiRxheGRiX9KKLHDExeSK4R5rneFnp4+rgacCgEhD2eMrnbqdSxqKehrhqIqS0RNj4ZP0+pZb/aqMW0p3EmfTXuUuPtNTVQZSBYX6hUdl/Z1/lQ+jT/7SPS9ozxGKNyHMtpvuyWhg7aBihkHs7gZgw2+FyuXnwSRzRcc7hC61aPB5PumqIwjilEGY7ie7/468vqenhJeOT2+h6qcZ+eDf0NLwwG8LCy3J2XPPoVDjfaCccLpammlGApjcHEdyz3+02IC+6tP9K8KHQ5cnvPu5+t4enjGC5N44v3ihtcX5Km7PY09VRyvUz3GJ23F3ipxYtAJan/NcksM4OjuxdfDJBTvyS8vcuaCxNYyixYtFI+zNOlVMTc1OjibrqVL7G5BbuzTYycG52e3NdOZibPp+pR5ZmJ/UtYRObLmcebG5sS9nLLiOJP6VFHtAYkWT3+Vzqox2qMZi9T7VRnWSRnmzv8AxXq4ukU1Z8j1PqeSE9djVTdtKyhDM4xMm9L2pgPtgqYSIHp3t+axdViBkGXi+J1UTzNlm/V3r0cfpuCa96PFy+sdRB+yZ6hL9rT1UWT7C+JyVNUfaBJdm1QRF3WusG0jZLtzcs1vH03p4eEcc/VuoycuZtP/AMwKktXcrfmptH9oEgiNzyCXwrz55G81x6hhfvVv07E/4mC9Tzwd7HqYfaUY6ZyXeokR9vpZubvu968qaqcv/wBaF6o+Vz/xWX9qwfo3frmeq2PTT7WSFq77U23abht+03P715oFU4t1upVPI8xczIvmqfp+OJOP1PJNnozdrJLMmkYRyTR9qpc/2u1Ye0l25xPNll+DjO387qP8jbB2ilK52ldOx45ORZtPcXU6xcVdPCJiB2jK1r2+IUVJiVTh8vEp5HAsrXtbqFJ9FAtddm/yNr/tBUE+fF5elGPaKcnzeVYYMQmG7XaXqZSYsW4bZPTsZZdV7qX0cP0ar1HMv5GyftBJ4pXSHHv/ADHWUpcYp47eLAcv57VIh7VU0eHy0smHRmT/ALOcXtMfq81l+FH9DXX5X8pGmbtA9xNmuf7QHeWunpWLLtBKQ5ezxj8QqPLjFRIWb5F52srXQRMn6nkX2egxdpD9LIxxyQny0tXnJYxL3A30oyxiTm0dv71L9PQ/7rk+2egniktmvV6kD4hPJydlg/8AaCptyvu/ehbGqncOhfvR+AxP1OT+zFXapHI3lcmrhRDuX3h+Q0Hc/qSEtqFDdqoKCufkld8K5cVy6I296sBNnmnQjckDbh77WdGRbskGbH6eH37VIHIQUQJH8PSunMfLLatREl5GyTYybvmmXJy5pFIobAlSZ9eT3EyYIrWLNO3XUN7bi6VDKQy1dSBw8r/iXRJ7c2S0J8/6krXLTJBp9Dpi4hk+e1NdT87RRW7BfUvNEEnDInsYhy6SQIa710pnvB8+61cLq0ZIcxQB3jOXcw/Eh/EICfqFdEXItGSttEnfcSryAOpFozEloI5dRepEZNbsztSDryztJTRNA3Ntze21Iya7MGtHNOxU7lLkwPd6U61K0L5yD0+rwoKI4QnUFmzW/EXSrCGjjhC88iL1F/2pn7wGM9AYiHkoss0lR1v+UVoBNlrm5RvcXTcSi8Qi+LPxIpoRjiiyB8jbqzbcmhz7ulZ2BpsB9mqg4cdkU5PrxH1U2qwsMQg4Z2xShtCT1EsjFMcbiYPaTelbPs9jEGKQ8KpcQqIWu4hdJi3/ADWqmv5EOLl8ShpsHONzkqGf8J7XEf6U5NShI5ZswaaCPSKssXrGrKlnjbYb9ShVVZFShsdzl7x9KhTg+SnGcfJT1tH7KERg9wGxZF6lFGoeMLAdxzJFLWHIJAQNbuyHLkmgyIvTosnTNFwh2ORxfNhtIUjqpJJTP1PqgtPnqnYqUyu0U3qNR2BYuIWr3K3wqljkpjlaQHMn6FAioTtHS4fhUrDR4cpE7vGK5cs7XB14Y6SuSHJo3HXqL4kgJsk7JM0gE2dygnI46NnqsoWdGRxJJE93pToVBiZMoLSbhZ/3XJ3UXF2diXUjz3/okmMZDruLq2prh2t8SXd8SXVduXSvBzSQqUYo5hkqIuKI+HNSquaCqH8K8Ay6PDmoEsjyd6i76c72O0vSrszLLiNDERsb2u9r3bdyqaiY6grjzLyFKaZ6iS53TJjqqj5NEgSJkOhFm/Uit1yZ0g3GLO+0n3JlA9L/APok4tl3EkZWmTM/S65ddzdACubvz9yF+nmldplmhUAFd59S7uEVx8+5Fd+pAFhglQ9LWDLraDFmQ+/arOnxqAdJRk5f3azoSW6PmpkMcEw6mY6eFxQrG6Lc8epLCyaX6STTxhjVs4M4cLb6iUKWhgFtJS/kSajKenMeBI/vtVWyaX0Ta3DZSlnkDcOWg+JVskLiYsQPFp5dSnxY9UCQ8Vhl+ItpIqyqgrqbrcDbdaTKZDTkipHkh/qT80PDtzzudrnu8KDXMWZSUCQt0syG3vROKG/3oAQi3fmSK1rOfyFAReS6xbdciQWcbaO7O4uRC6G33oiFstH3eldeNxAXzbd71AAdKHXPTqTnvuQ/EgASzS196cjjuLlchu3JUALE+acgqDpZwlje0we5i96bRWqQLbG8WbGngnkCP2xw/GljC28s/EPmqdK619FPOEKymGaP9vG1skfn8Sqg8EQCYTHiZuPpXbobSbIs+4kK43vUgHEUYjvju/erMIww8CjkqIZYpo2O6ABMg+HXk6qWFrdfTola4ll/zQS1ZKq6gJCJoOJwvDxX3KPcxJa8PPLaT6JvUu5BQRZ56J+kjgK8pTcbW0t9SaYXkIWdtq7wX7tyAHZiCQs4wcdE5BnCN9iepqW4BN2fMfUpLRv3ZKktiHNFY3Ekl125qZCTcs/kiIbruQkmDExO7pTqgtSJQcviQSxtJrnaoJzSi+r3eSacjLTNVsLUmTVDCOm5MFVH9KZue3JK4rVkaDwE812X6RXL92SbDPubVTKajchzN9qAI7blIOFuHm2ZKQ0ccJdydEWkDNsiVUQVolwyJ3y2qbh1G8lSBvIwa6+LREcMVw8itRWnUFFEBsIm9rkW20VnRZaY92gpxw+DD6CB4oIXImKSS4nJ/wCSy5E8kl5vuWjruzIQ/sqn2035DEHNVlJTtHVEEouwi1pllyQJBYfhtOMJVFa5AJdAj4kM9LTTCTwSWn3R+5Qq6o4kpMxvYL2so4yeJn3Khkh6U4zsdt3pzQvCYmIPtz3blcYPVUl5e17is2enNLEKyOntOmZi8yJrslVAUwQvIZALttSONoxLexW808MwDDLowkfpUIu5SBMCG5s2Z7UYQ2iT2KLFI4lk264U+VRcWT5kPUgB2nhj/aSPaLfzU+HtB7DLxAjEyDkJNcKpzmuG3K34k1dtQBu4/tkx8aCoov8AdRp5mtO2Abhb6lnSrpJr6mRiACdwaQX71Sv4v5JMTkOXVknchIl8RxPPO3xNambXkfXq6bRShjMuWRXMnYaWWYBeJry9SRIqeuOniEGBufUrCHtIcY/iwXXel+SZOnq5Gs4TDcwhtYR+lWmI9h6vCwpZKh6Yr5OEfAqAO3xdxZoV0TwQy7UBnspnb86q8SrGrKjiM1g5dJKUVLBQ1BtUse0/2Yej1XIJqWnkxMwpJDqKfwGQWlqjYpJA0FK8lum432l6VPqJAuK3ZEDWh4rW8ToeJwQybxbWL4fESZMm6HbZ1Sf6WUgV1XIc0hOTW/D6RV9TYHLDQwTjLLEcnhDb9KraSl9onFwC7M9B816JHgtRiVSVNTwRl7HCJSCJ2je/StIQcmTNqJZYZ2HxCjpIPbZKY58ruHKF1reG5OP2Nn45ShXjEbsV/ChtB/yrXUkcVHh0EbvdKAML+LcmjILtM160MMK5PIlmnt7TznFPs5qariu1YNVKfIpbht/gman7JWyg9nqbis/EE+m74V6O+YlmxugkK59XYfhyTfT4w/Jmebl2Br4yzORuEG22M0v9jZBDlIWtpFevQ38mJDc9vNSumghflTMG3ZN42yOMzte7c9ycbDXowg49OBRZuTFZufPuW1t3atmhlhCRhzDp96H0yNF1T+zBBhoCcrU8bxCx3MI+FbfD666ihz/CNmtcS9S68IC/Qw3elBa+XK1VDFoRPN3FRP8Abj/4zfwQjWPZpL+lQizyyyQ67hyWpgTwrvKd7lOp8WnpZBYKlxHNUPmujl3sgs9LoaziALub3O11w+JR8amGaEGjNyJn1EXWXw/FDKLhZmNg6DntJIcWcXPPMS8SnVFbE05jF97PcgKoMtL3FAGJBJo5t+Zl042kfZlr6VVE7C4j/UucS25MHHIL87vhTBzSi28PzIojclcTpfJIpHJsmZiLNRGGchvYNvqz0UiCnrJLbIHIbtOaA2D1EsvEnWj4gkxNtTslHLRiJ1LNFdyRQ1VNGOoX/D6kAn+waeM4bcnYR9SlFM8f95cSgHWNIWjMA+nJBxB80F+C3hJi73JKtxCDC8NqqyoYiiga8xBlXxVTCIZOZfCpUhR10JhLG5xE1jxl3is3dFJq+TG1n2hdnO1VDLQYxhc5UpsfDqY3EjjfwuK8emw1rienMjFj0HLdktl2w7Ln2XxfiRBfRTO5Rll/JUdQPBcKiJth8xuXBK2+T1MbWvBsOyWJYfJTG0cY05hHlce76li8epcOjxmV8OqWlidxd4o9tp+K1FMOzJn4QzNpbtu+FUM0PBPiRvuF7nHyUZHaocVTN1gOPNNCEFQ7BKG3iE/6VzHsDpqiknkCmIax3Hhyi+23xbVhI6pyY2ky3Pp7iXoPYqskxihrYp54A9kjvDiHacrekfN1MeVRTVcmPPtBiMOHU+GT7oKSRzhGTqDPqH5ErHDOzsvaasF6mtjp4C3XauI/lV9UYHh2KHK1RnFGfKqHdwX8JEPe3qWTlKp7J4udOcgyiD68I7hIfUKVav3FXZe452XDEDJqCAAnjBrIom/bCzcx9/uWJlE6cyCQLSV5W9rqiT/7fZk+h+JU/tB1GyRyPyWU2r4KQME0lPMEsJuEoFcBD1CSVTUS1VQcs5lLKZ3GRdROhOE4ZiCRnAw5iSAuonUlhF1ckIlalxHLTNJhQAhytSfdqiHmuXdyAB1R6ri5cgAhz5p2ImuJzfcmLkQ9KAXB2o8JJnxI9bSyQtyFAPkSSRdClVAxjEDNYRkzFcD9PwkgCdg9dLh8NVBxY4IK+Gw5DC7axXbfJQaz2baEDOVvOUvEnDmjKligMdoPdcKh29WWdqhI2c+KCjG5/pQkNr+pOxkw2s+0SfUlKqqFhjgsyusuck7IqyBc9uTu9qfpvZxYnnc9vIB703JCcJCzt1NcuW3dyoFKjs9RxjzaNoh7hFBclauoFu5AOT2pI1y5BIcQ2wmebEXTauAXDMXJtqTFalogESxrGHkG0kWKzRYhUh7JAUQCDC433bvESinNdGDWMNl271IYpjj1ArVCik7N3lk46iKllu6H0Sall9Dp/wBslECbMSS9ul+AlZgP0kxiYhIDiI+JPHUANrPnb6lFGskIcnC4Vwqhy0faoaLi6HXGCTXiOj4JiAN58h9WaaGZy0Zu619EuI9wO3V3KDpRMioZIzDON9pakTK6oMJppuLFO28nuaWP0qoixKQiFpHYx7yLqUj2oLs2l/UzrknuenjjAlVlLBQmUURXAO5iJlAMeJ5pFUMRdd3lonykjH9o1pepL3I20T+JDOjt1dupO02H6C5uwj/lT5VASGIN09ymRXxiYnlpuWcsjrU6MWJNkiEraIoMmLfdcrKgrHFijiZrPiVKFRxDEGZrc/CrmGZqV9AYhyXFks9jAk2SHKQnHN7h+SVtxZO1ylU0wFa5xbS9K0NFh7VA5s1o+G5l5uTN2j3cXSrN4KMeMUNjM4kKmQ4fIX7R/wAqt/YY4S2NcXxdykBRntyZiH52rzp59j3MPS6+1lfDCQiLACkRXjazdJKyDD5NzWOX71Jp8FaQsndo9LriXHLMj3MfSuuCsuui5blEkkbk7sN3qVpFCEg65iIumO0eAvWUFG8YCQ1ExAWvLIc1WJpzo5uqg4Y3NfRg8Zk4csgOZGTLOVdVaQi7PuVtisYU7lHGF1r+apJhMusbfJfW9PBan5d1uWcpkWrqjItVCucnT1TGWeahmNq9SKVHjTk/scEt3O5Hd73uUe63zJDxHEeS1owuiSW5tqRZiowVVpa5Jz263kyVMndHfFuS05LgVHELRnXXJu7NOg8jjDt5p6Go4PLao92nUhuf1KGrOiDcOS4bEmu9Xmu/eQERfhKoYkNz7WzWXaR1LqshcFiUW3KP5rv3hHtzB1TET58krjIkdpB+VMuGxALs3Bd9ujt5Oqhice9Dc4+aO0hfkzLsKyK0s8xQtURF32iqjiPdzSeRy0R2kH5Ui14wc+olx5mENVV8VEUm1LtCfUssOMw8/JL2gOnJ/hVbxHtRtM92fUq7ZHeZMeoYnSaobPm6h+0OJZsDF+5ODUPlnwgtJ0dsh5plN367kN3kyN+lcfaK9Y+UFcyWn1Ln/aiHLiDfnb32qwBt9xIrXJLp5Z7kXT3IRItBbR0Rbnz9KFhbnlck5NdoyAC93SK6RW6Og4j/AFWpXa559KACLmhtut1Qv3pNddogCzGNocIzfxHoq4iuUqskthigbwB4feobcs0ERCfK0X8SJi8nf6k2JJCTdzoLHDk7s0N12jNuzQl80/DC9wnlaI+IkANa8nzTsUbEX4h2D8KOumgjqC4GZD6i6lHYTk5M9vegB2aa3YDW2pqKnmmK1mIi9IsptHhM1UN7DcOdtxdKtGGkw2Y3jzOfuHPaC0SIsq48LOSApXzgEfFIKIKdpHHPbE3Mstzq0ijkxL8SR9ocxHpb8qYeQJMOlZgMZ+4kwtgHSvRgJ2OBPyu/xTEGckRFJtza505PXNHTiEhOQRNawkW5U89VJUHr0+kfCl7QSYphATKzcKQ7Szz/AFIG26Ivc6zLDAteaK75XfCm9qfpKXjSDo9veQoAat281aYD/wDcH4dhJqrwvh3HBmYfF1ClhUg08xHldc1r3LHLehrhkt0y2OHiRxM8lsbN1KsrJoyw+CICYZWMr/ermOjip6aqPEDmoy4d9PHw/wBo/wD06tyz71DCZZZc7rslx4rO3O0uSPFTvNKLO/6lbUmF8YhZmb3W+JN0tPvZ38a9D+z/AA+nqMQE5I7yDkPxLLqup7MHI7/Sug/NzrH+ytovszxGop+K0WQ9wl1KeX2Z1dLTcWrZ4BJtvvX0HgnZt6jDiqDzCJn6R9KZ7Y0NMWHkwGFvBva70r4RevZZ5tEfrOf+lOjwYdk+UfMOKUP3aX4j3CO11RHIFpWvbqtR2yqvxuAA7cm3epYqaocRyZl9z06lOGx+R9XKGLI4R+iQcwRtyuL05pl6i4R070w0l1+fVlogIn5ZLvUKPIlLcN9pblIiqmFi0a1RLXLXPq5JcR/P5qqsyJvtDyd36UfE25u6gBJt9XhTo1HnuEW0FaoGc9oe3N+m5dGoYos7GUQy9yssIwd8Uo8SkA2D2ODjPp1bhH/UqbS8krG34GOIBNnlbnyuXJCYVFORiEcmtSaR8ss1a/ZNHTkuue236Uve+aC7bzf8qRE/miygvDchYnEmfJCRP1apEW3m5CgBPny6V1ua70v6kUQ8Qxb1bWQByON5CyZSTw94wLI7i7lPo6No4tMh01uSfh97/qXO8j+jfWvJSWvnk/UiH9KsZ6eImzt3eoVD4dpdX5ltCdmLVADI4lzUgKjydxQcEc/iXBja3N+pVYgnJi5OyRFu+FcYbeTfqRgPUk2AM8j35u7v9ToCk3D6kcg3fESA43uyZMAeJdogL9KIhe5Db5qSkK1dH966W1c3XfEgBW3LrCwpe61dt/kigOCPmjijucWvYdR3EhtuP0qUNK3BzN7i9Kybo1Sc/iM1MfBmOG8TEHtuEtpfSmm3XKVJQnzDeAjcoluqpNS8BTj5OuK6wsXN7Um2629P9SIiazoa4uZIokGKNpDFnJgF31L0ogJ6WovjO6x9C9SRD06IbXu/9UAWlVRxVVMNTT5e8fIvJVTxuPPMU7FNJCxZHaJ9QrhEZWs/7kEpUN2tauhYTa7Sy8Pmkw7rUrbe9Kijj+jN/pToUr56klSCxTBc23NTzJo3LPJT90BGePg6Zp2khAjzZ7hz0TJixGXiR+0cER93pWsfJDJ5jaOTbviUWaoan0zYiTUtc5DkKjvnIQu7Jtmaj+wyqjLR9PEmzmOQss7l0xtfMW2pr+lZs1SD179yF9uqWV3h6VwvJtykoH4kmK7uS18lZ0eHxyR8SXO3uFNKwIlNJa9mTWl6lZhnlkzMIroRwCY2MyXtUcbln1EqohsQwuJ72b6kpBaMCyyEVw64BfPUsk2dZHUBrt8xQ2qADhmT6PaKt5awKWlyaNjI2ETOy0RWclmPze3uUykxg49krMQfEoAIMUqMPqCeB3HL3oazGjrrswYDfc5D4lMOuoypiieIBIvF6VSGICZZbvJADTj5uk/miLIuSVrW80ADckJOI83tScVxuaCzr7tUmz70h6s11AA/mddYtvfckwpMNvJABfvXH5d6623kuWvyy2oIOMXuRNnlkhKNxL0oh5oAdgpSqCJo+ofUregGelhIHjjLxXXqBw6vCQA5YJIhqI7wKQLRMLuoUx7Q5GR9JFz+lHgTWxp6Glkxg5acKiloCEL+LUzWi+Xd80OKYbWYHUjHxKWoNmY2OmmGUXZx9Q96zkskm1/U/V4SUiHFHjAWka8C9PhRZGpysrvaq458txBbae5SqCn9lprnzvk2sXpVXRwvUVI+Iep1aykIgOj8Urh2+lSaATZCZG7bA5Dn+kU1WQnCZRm73OzEYj3O6OWoiKsgicHOIHuMR8ReSsamjgLhe0TtFLUfi7Wu5+FAmWX2e4WElfLXytdT0MZTPd6vCvS+yxR4f2bnxGukjjiqJOMckYbxze0RIlj+x9HUyMWHUDAQyGJTS5bi9LfJbrt5T+w9hqxrHG04RYibmV47l3YVqrObJ7nRZnTsOlj/AJk0ULbc2V1jBQ4PRz1taEpCJ2sMQdRvraskHb7CqgDZqeYSDdaRsu55YfZxdl/RPeGMtbLfizXBhjVXJ9oGF07ix0dSd/K0xR9n+1mGY5WjSPnFLI7DCJD1F6UlmgHZl+ifwQ5ZbkB04K+rMJ9hLhyg4mT2gPxKGdLsLJrVopxZi8epUvG2XJNFG3ntUrFYzw+EpJztAuRD6kzSye0YdRym7XSberqV3EXbdWNOIWobW2ip81HILRvw33KFDURzGQRGx5NqQpbkaMY4Y58krW8lKIXjLVv5JgpPc30osQ1bu0b9TJMN23JvzMi4nfeyBy79EbBZIGRoYtLBNRTkuPN8kcWcmx8vqTM34Z2s9yQCKZrcmzTfG3Zib3epA8mnf70w2ZHoguizjxCfblPJ+Z1Liqjk57viVeHTojeSS3YymyPLLSKseMSBnZrudyd9unjDJqh7C27XVD7VJ3t/JIao4y1F7fSKLs01LI5GjfWRy+pNcRufEHd70zc1UF+fzFQymAT5tb0pE1ZbVNPPRi3Ea0C3MWe0vzLvt1FhtL7RWm5DmI2j1JqkrGjAWN2qAHNmgPpFNVlLHWU5RVEbhBUNbtfu8xTadAnT9xzBe20UmL1FFVwRUt5sNNIPk/qJT+0naxuzeKhRvBGewTO97S19K81r8POOvPD6udhnh6Jctxh1C4qo7UzS1lYRyVb1VQINmRNu08K5N2j0u3CXuPVe2HaimrOw88lE0REcgDJHK1xRdXT5fUvJaSjesrApzkaADf8Aak9wiotHUXQ5Z821Eer8ydpax8PLhGbcB3uAia4mWMnbs1S1VRNV287F4R2ZGKOg7Sw4nWhGxnAIefpJtBWDq6x6iTiGzX5WvstVrU1gCPFze8X2ETNcQ/Eo9ZCGIAM8RsMvf8QqHyaRIVZiEddR0dOFFFFPDnnOG15B+IU3huKVOG18VTSSPFURHcxiXeopx7ss9qUPXl0l6vJc9OJs3sbfCu0ElRiUtXUytEUp3VQmG3XxWpzGsHoMUMzppAP0nG+0vpVXHiElcNOEjRRVEN344tumzLa5eaqYqqswmsKPOy9+kuh/erUnXuIaX0BWYHU05FZG8ot4hZRRoai8WaCS75Et5QYfiFRDxJMTwyCJ/FxLiTsmG08dJKx9oIOKen4VKZK9EydmY2vhr8UMJDo7TAGAiFrb/iL3qKWC1tt3ssn8E9iFRWUtSUftJyB3SdOfvUqHD6usop52qJDskGK27as6Xgtyb5K/7nrOb05Dcutg9STfs/5q5HAXpZc5ZXqALaxZluULEsJkpxOWC4oG5jnuBS+Co3P4kMsHqxHPht+tk1Lh9TDzgK1/Fkr2lpY6WDOQ3LS5yVHWV0tQed7iF2g5ptUiE22MPHILZvGY/uStfLPK1DxjHxv+pOjXS2W53fUyg1G10dvdcj9qO7wfwRBVbbXG5A0Ma2rqeKqubUE2dQ5W6MP7lKD2g2/Nd17s0uI+3VGNPJu5qhxjsBw3y70Vpeae4LiwuLvaSHgvn3rPeJr2mBa93K5SCqJNHc7swttQcG7V2dLgvySbTGsUkOy1TyPqDERNut9yDiMRZ8Ni0SGPcjKHcLeJTZqsTG7o/wDhrt0ZF+zZHwenN2RPTt3siy1hbGrYxL9n/NGVOHkyNqe5WdNh8BYRUTyHZKDiMY+v1KXko0XStlMVC+ejtcmypTES8Sn8NvJFw33aujuFLpCt4L5a9K6VP0+lWfBLPL/kkVPb3flS7o/w5FcFOxea77PH3udysBh3Z5JNS9+iO6Uuka+iBwWF873t+JCQtzdWXsrW73uVth2E0/CGU24pPt3eFS8yS5BdFJv2lJTYXJURFIwOIi1zadSiywnCeuYiO5bqEeDY4N0EJNooON4e1ZKVR+GJmfSO1c8eot8nbL0+oXHyZfw/EnR2p2WlOE8jC1C4vzytXRumY48co/IVrZC6RExBq73Ire5hXYYZqiTKMHIlD/yZ0KO3ticikGGUZHd7hU08Q9oO53uJ1bYP2NlqjI5Qtt8K1FP2NpoREnga5edm6zFBnt9N6d1GRe1GOoI2ja/Pd6S71bU/4xi2TCSuz7Lh3BaXzTf+zvDfZmOa4ZdTjmepj6HPj4ok4bCwmPEZhH1LSU8kVmyVtFR0+B1AiOZ7VoKTs/GWFDK15ygb8Qsx2t4dq8XPOEvs9/pcWWP0HCMVQdgG5n8Km0lGd1rgY/UgwuGjpWF5DO9WU2IUfICch6ufNeXkk7qJ9X02GFb5GCNO4jla/wDBWGHYPLXAJs8dnEGJxI7csxVYeKU0Z83/ADOn6PGKOSGqgvcpSa6MQ78s+pYOOSXhHfOeGC9rKuvJqUzZgbS5UlRjxw1IyxxCdjeLpF/NWI4lhk1SfElcRMCG7JUcuGx41V/d0E4j7QfCCXO36fkvX6XE796Pj+uzycXpIzFSVINTK8lXGBFmX5lUVckUjZMbH8QuKgYr2fqMNrqiJ3a6I3F7nu1YlUmLwnkfS3pX2OLAqtM/OOp6pqTUok8yYj0diy8SaMWLn/go8JbxZn6uYqU+3ufkulrU5IzWRXQw8durggOnHP8A9E++aEsk02TNIj8APSyEqcPJP265ZJsx3FotLMHFAcFu5Ew26I0PhVBVA2/NdGPvXRRCNwkpYDdvzSIWFkQ9WnUiL3pongaePTRC43On7dunSh5/uSsmrGh2/lS+eafQ6osKOaE2rJELFou2+50ttvxIsFwBw9/N0RCxDytToD7k2Yt5IspoKONrdATvB5uwWpuEXEs27k/xHEc3ZyFZuTKGijC0dHFI+LzDo9KlRSMQcmt9JMnQKm7wMfpdTu0OtjLETpdQl3kujHdpn+YkH0r2qPlNgrd2iTZZ810dpepK2006ATFuRXJdTaP0oS3FqgDlyTc/hS8VqTDbzdUArkvDy2peJLpUgIfejiFh3k21NMO7N/JGcl1reFABHI8j5oLu7xISH37UTdOiAOXe5dGN+dtq7pHrncXegOZyLmgB8SCMB8W665NnM5aaiJeFNPufJFw38/zIATC0b5tuR8TiW5u9jeEUBiwvlncPUgt25oAsMKrAFzgqJ5YoDbQoy2iXxK9pKWASLiZENug+r4lkFb4FUVNVUxUUUT1XEe0Ix6vyqt9QqyxuanOdwdxz0b6VAmkLbltD1LSzdla2nwE8VqaSQKAJG3k2l3/NZCqxD2gyZsgEelcqzdz4HVkwvH8xjfWTiDNuLayfnowowyc/xc7bVHpJuDVxSZdL3bl2aRpJikfpd9BV82Ze3UVrd+efckGaV13chEd3O1U2QEPVo6lUtc8L5OLEDqL0tztRaiIv0qba5JLyGRowCSCS8brnHxMriUuz8gnUSzylO8e2CmC24/DcT8mWfwHDTxqu9kiqApS4JnxD6dBztVdc5Bwwbc7+FKct1RcYuFTLHEMUnxCxpJTlsEYm4j3ZC3SPyVcOfFFknLh3B0l0mkY2loV2lylJJalTk27kWcEjiYs7/CtNgONS4LWBPGd2XpWICR7xbN1NCufhc3ZcubDHLHWR6PRdZLpp7xPoTs/9qFtOQyVf4TveYl1OSi13aygxCkqmipGM3Yh48hld+VeGRYpaWWqdfHpBDJndfOL0TEp7wPscn9UZsmPSZc9qpI5KkXj3DY2ayFRHbMTZPz0VthuND7eHtLBwpXYDIu4fUofaH2eHFaiOlqPaqUZHGOcWtvHztX0eJOHsPieon3ryFaRWnz6VMwqMKjEaeM2uEjEbVAuIizfcrLs3wC7QYc1Q7DTvOHELya7cuifwObEk5pAY7GNPitRGwMIAZCwqA/QOXUrftoNOPafFGpjY6fjnwyHxDdtVMJeeirHzFBlWs2hMWq7dqgNExOt6MbCMh7mdWGDyTxhWhC52TQEEnDC7RVdu3mr6kxiPDcKGnpJSA5gLjWtuY/D/AErKb4NsVXbZQelvCul8ldjhNOQZbyL5ojwunj0sf+KfdQdqRRD5dSVxZ5q09hj9tKPJyCy63zUlqOnHwAP1Ke6iO2yiH967b8lOqI4OOAB4nt2pyIQFhE2Hl4lp3CdSBdb5LofhkJh1Du+SnVJRbmyEi+FBTQtIBX5c9FSkqBLkky4g0gX5by5iq2YuMd6d4JZZs12nShGO63Tb02qUoopuUhyIgsy1QiLCyfho5JgKwHRxYfUTETAz3CoUlE07cmQ+/VtqTSW9LKcWHuJEx5i4piSjtEeavuRE8LGLvdtSubPmn/ZXs5/lHqUqkoQkuaXIR7kPIgjgnZAu8kNvzUp6G4zaNrvJcioyFxzb4Ubqg7TsjPHtyXOHcp5UttuTP9Kb9jkK52b+SnZFdqRCIbUrdnU9ykFSmPel7Kef/ojZC7ciPbb3p2nj4kpNewaXbkZUr8nJ7vkiipbX5v8AwTcxxxsfKhEYgPNiE9v70MxQCNmRiWSmzTBNQwA+fHA3z0226KBURtI+bXLlT2+R3yhovYOwyMQ7NpMyZnpw4PEZ92euikUAxxzBxM7M9SyR1EccgSgz3DfppuIU09Z8GbhvC2Voi1wu+RfuT34BcgAi9IoPZC/+CnYqErx5iOeui3k0+TmhB3QBRxCWSEo4yL6lZ1GG08eJHFFUvLT905Bbmox0LxhFvYid9RHwrLY0cX+iFUQsIja3xJoRe3mrato3EosjYiy3W+FRXpT9DW5+SuM00YyxtMhnfmVzodxFnmpns7iHckVK4uOiuxasGjEBAjJtwumZpjmlJ26XdSGH/dyiZup+pANOYtyut9yXBOsgYSCMM35+lAZPzd0bU528kuCe7Nk7JGrmHu5onJ7sm6RR8G4tGRDRyEWgHoiytGxq1stW/qSYbrWz/UnvZZc+i0Vwo2E9H/UjZD1kNELd5IQ3CiMd3NdtYQH1P7kiALbiydt3creCExphB32pqGOAbdGEk+dY0Za5EPdagTIdTDb5KJKVp7OnJT56qORxZv3quMmI8vCqYIF92ua45JFzTfVpmpGERMjLcwuT7Vxh3a5LuhDyuQQLS5dLLlmuXMV3pyQtuHNABe/xJOTEXwpPlt9KXi02oLOaISytRnkVuTLlvyQAhG0ckhG4l1huL4WRCPE0bL6kMBBDxLvhScXEv3J8S4Yattbkmvw+Ed5uJ9wjuuJSQNWuXJdITFs2Z7el0uGd+WT3NzHJOcMyYmZ7rd3NADQ5ker7ifqJWuD4aeIYjTQRsxFncZeFmUehE4TGeP8Aajyua5em9lOydZhdIFRLSGFZIAy2yN4Ph/zLWEbZOSVIm4pS0VdFBhfHaoip6e0I5P7truQ/mXnPa3B8Iwt6UcLrZp5SAvaIJ47ShJvSXJ2JabG6wKHHIn1ivjcDHPluuWcPA6fFIyrZ8YpqcpmMo4siMrm6WLLlcqyO+DLHZnGk25a2lzQf5VYx4HVzSDEzR3/EajQUt05NI9wxZkdvuWR02TqKNqWPM9pvuddOZoRlndrS6QFOSRvwxc9xG9zj/wDPypiSaIq+BpWcoI3HiCP9Skki08xxzBIGd4vctV2OGjrK4wrNx5Wxj8XUqHGKqnqMUOSnCyJssrWtuUCGunp5AkhkeKUHImMepkeBNbHpLdrMIwuUQw+tmpyz/EIWIVD7Tdsq3FsICnbEHqIikY7fe3SvPSkuInd3zN9U9QyMMxA73CTaXK3NiUaPQ8b7aYpjQDh1fjE1gAJnFK1txN0/vTFvY+noBqY3xKslYNYikYQZ3bbdtWNx7HJ8exL2upYBlsaJyBrbsmtu+aswo6KnhJqbEZiiqAbiDLT/APuQNoN8YwsaXLKoKszucrxst8ulT6EqaPCJcXOojAYpgAKYZ7ag/U4sqaLC8Oh3vPNVP3RWWC/5rlIPDaKsggB5XgKILX/Buu/NclYqNt2h+0SphrMEOmimCKHKovqjuOZ/T1crU7P9ukg4nWvLQMdLaIQQZ7oib1F3+JeeTYTTwjrUS1Q5ELCTWWfTuJNQ4HHJFvrGA87n/Du/quVrI14JcIvyb/tP9qkfajhQRgdPTwmJhGXy9SrQ7bSCMQGbezw3iFvUBOyx8mDhHILe0PUD8LWZIzwEM9laxZ8/wyVd1goRNzgnabFZMIqgjaaenkjsDS7IunanaPGMZ7P4eGUPACod8ikDqy5tqsHQ4wGDzS08r1FVALGLDFOUQ3+E1ZB2gpsQCeNqaYZTy4BT1bmMXq2v1XKll4E4RPU8Hxh8Yo73tvDadvmnaiF7NGu1WHwDtFT4aZBIbFFLz8JM/wD0W4CncmHKRiF9zWsvQxZFNHk5sekgBj26siKPb3WrpRyDpv8A4JqQpI27/wCC0MBqYrXzuTMtQ5NokUkpPyS4m3Jwa5WOhoybnlcmnktEnytJGce7Q2QELXZP1INEHCTyNmz2kpMExl1u6hhkJqXSVEcYiEvTnbd5KaEx/q77hQ296soaeKRswnAx+FPzYfFIeYZQWt0iyKIbKYBDPUM/iXJbBIXCK7JT5KMI3/aMY5+FDwWt5OkGxVlI4uX4bWqQF9g6bfmnaiEBHp+YpoI9un9KBXsV/aDAzx6niYJI4p4n2Sk276V53jsdRQ1JPWQSBOD22iFon77l6tw37s0p6UageHUwhKHeMrXCs5Yr8HTjzOHB52/Z2p9jpcRCjcopo3ztfrb4vJRaLD5JqvhRwSSZ5Zabs163UV1FhNDShLVxRA7aUwDdkLJrDpsLqKw4KduFWMHFaOWOwjH1D5rLtc+TdZZ1dGApvs9xQj4fs4RDnvGd2vYU72g+zmswcinwv/f6dx3x5WmL/CK9EKGP2njvHdPtzkJ9xCmpZKsZgeKQOE3XGTbvykr7KMO/Ozzjsl9neIdosSKWso5MOowAiOSQNr5eFRe1PYWChp/bcOqQr6XNxkKD+6P0kvUwkrxqyOnq5BE+QyveLF8IrGl964PjFRPFieE18UtwT0JSNT8X8r96xljSR1YpvIzzvCKinjm9nrmcQz0lF90RLSVWChiFPwzMCYW/DnFVVf2bxPFKuc5KMac4mIntcRBx+Ek3gONVNCBQTwHLA/q8K51+mdcv2Qo458FryCeG0g5iXSQp/FaxyAZ6WosEtrxeJlfhUU2PQy0Jt+OQWwS/8i9yymJYXPRyiB5E5XZCPVoplcSlyRQmOaT8VzMO8RVzgdHHVHA1HWWVXDlOSOdtmm4WH1XKjteG7J3Ek7RVB0so1Efg8WeurLJMo01NjkclIRs9hZbw6lDHGKiSsF6Zm9LiXIm+JVtNDLVBfGDbXETG+3PNaPAZsPkCUDYYpfV1W/l/5p/Phkp9v3IEKinmu4YPATbTgN/8vuWexjDXoT2N+A73AX+klpsVoaSl3Tyxj5EJ7h/MgOlYqXgm/tEBtoQuiq4KcnP3pGLbLkn4qfiP3qRXYadCYuOZA/IsuScoyOQ8gzLJvCyyn7S4e4dp8Hu8F3iVpF2buHSNlYYVRmQCZZjGTelaWgo2HTL9S8jN1UoH0PS+n93yZAOzIDqcVyRdlWtzaBxXpcNPGLCzmBfuUkqWHTILl5b9RcT6CHoEZnjkuC+z1guYbfTkr6iweIg0jb33L0EeyJ4pKOcbfp6VZxdh2o2LIMyL3KMvq2Oqvk9Po/6Y6i9teDyabAQEx2dXuTJYDHtZnci716xV9kXEgBwu+IVUV9DTUcpB7PeY7XU4/UlPhHbl9BeP5xPNKnDQhtZ2O5MFh4d2a3NbhbVX9xYI8rVAmwVyEWstFejHq7R5WT0yn4Mr923ctS9KF8PcRyfa60/3O425NqkeFvJc7g9yv8gx/t6/RmBoW96dGhbvd1ejh7jdsddelOwm4bW9xEn+RY10KX8StpqNuvQii3Wl3pTEElOEWVoi5F/FSKMf95GN9olt3IKmlOnqTidtwFk6e3JXZSXghvShbyfNO02HtNf7mutFLI/JP0sjx1AeHPmqbZkscER5KUY5SbPaP9SH2PYLs/Uym19Occebs+x7HL/KokcjkBM7vaLXJptmWRKCI3ucHXCyF+T80MpWlnr9SEZn6c1ukeNPM0yUdLsz8PeraipzKSAA8bW2qBR1FwcI2uJ88yUqjrpKWQAnzIojYrh9K5MiZ6OLIpUyZIJ09QUTs94va/uTTkFOYyT5EGd1vmrrtXQwYfgVLisFSBy1Ezh7MXVbbdevPKmskqDvN3JRgj3VY+qz/juvstp66nqJzYGsE3uDX+lAYgI5ODKmfPPLRTKOZiKyQ2HNtCJd7xUuDz8XV7yqZIOlDIWze0uS03YbByqqsmBztcrXVWFP+CLOFvwr0X7OMNjjAcpd2RSmAryOtzPHidH1fpXSwz9TCMvBf02BwU+gM4+dzqSWH28slIKRubvt9Sj1FZHGItxGIl8TvOcj9e7fSYIDb07C1zs1vyTM0LRsRh1fJD94XaM/eotfiDZCD9PetoRnJnn5ur6ZQuInqn8BsWSYmrjHyH9yj/eAFplb5aKLU1HELR7R79F1wxcnzuXrFXtY3NjU4uXpHkq2t7TezmByvwhfld4kqkuIWYzsNzeJZ7tuLSQUUrtb+GLbV7PT9Pjm0pHznVdfmxwc4vwWkvbKiJ8uJcmP9qIC/Zz2+SwVRHHGXOQdNPeooyOP5fevbXp2L+J8y/Xuovk9GrIa2uwGeto5nthkYDt6SzHzWKlqpyuZ5S2+9DSY5Vw0x0wTyBAe54xfaTqLKT7sl0Yun7fEjg6r1CWepKRI9slLXjP/ABQnMchZO7Fr1KLGTlponRG7Rl0aJHl92U/LJVGTe0D6mU4y97qupi/FzZlNuAj06VzzXJ6fSv2CIj6c0D7n1fcl4s/4o0kbyAtu8kuG2ReJEO3XNki580WS0CULIWp7rfUi4jWpDJ7k+RVERU73a7RdD7LITdO1OcckPGYk7ZnqgBhMdXSEX72/MneM2a7xG5Zsi2TrQ1wX552ki4KK7RCM1qnkdCantbm6EoX8k6FVbps/MnfaorNY2H4UclURLfdaht+F1M9qp+di7xoCbRkrkKuCK0b5ckuCZW5NcpTyRZZpo6rh6ttRch0Jo7WHJk40Pcm4657dRAkjrrWHYwpasfA60O7mnGjbNQ2xDdqzIxrtei796lwZKaKMsyDJ2QFzXWLzfaka94+UAbkjXB2o7m4OTM2j3IYAdWmdqXza5Ii28kJf/LUAK5ueqVz3WpNZZq271J0KV5HHJ7RLxIAa8W1GMbW5m9vwpziBSvsyIkwczyDl/SgAjL5IGzuLJdGN9M/0p0iClk0diIfT0oAAY+8+lDxGyyb9SAyci1XWFyEXJ7UBQtfqSGNyfJmciRFlH8KEitQAWg8xuJvChMnLvQXfNIdyAoSTcxSbkkgrUSfo6h6WrCQH5ckwXn4UlD5Be00OLdusbxrB6fC56yQsNgERCmj2hp6vN1ntS5ogkON9H+aOpqPaqgpHjEM/CG0VEYqHEEbTnLJzN2Na83XQG4hb/Mua/wAVICjcoSkzYbWuYS8WS0ZiKTIiGzcTt0ilw7dH687bU0BOJZs+5uSdhK6S+RnMc9dVLAceG1hfPm9v0p2rKPZw25Nr8SZMrYQbNN3Pl8lmuQJ+FFLT1MUrZgL3CxeEtEcpRez5U+ZE4/jETdO7wqFJVSFGMDG5RjuZNlMwsIR5256l4iQ1bGnwOBuLrb6l0icYteklH+fUnZSYrXY7iL+lXQgbjL6RU+mw2sko4qtqeQ4CNwYhbaWQ5koQFGMZBY5S56Hn0qQOIVNPTjBHUFwsi/Dz6c+pQ7/iWq+yOUm3RIiu77UU8cQ28KQzuBs7mttLxCmhzyTXJB1yuUl6WSTD/aM3KIDsUTu6lYDIf3IYXuIFMO31PklI1jTIBFtzZrU7R5FVRN6jFRrtLU/Ri5VMWXVdora9pmvkO4qLjXytb3qHaKmYr/8AdFn1ZKI/NVDwTLyDcu7kv6ki29ysRcdlJuHitjRxGUkZg3Ha4RJ2UCGSOEZwdnvJrWt7tyGgxCowuriqqSR4KiF7gkHqZCFQYmR6EZeJZacm2/sSLb70ijjF3zJ8unJEOKQFY2T7m81Snltye7TVBdbbo6XaTDussyrGKtE87QyUGpk4kxPm9uaACa4vCgclahRDnYcRcOYH9LqQQ8YxOR3GLcNwsompctqlU0LzTA0rvaSpxKg19hw0bVEohGfUramweSlL8XIb32EjwoaQsVggbcOdt3TcvSOxuF09dWHFUwtODbmEt1q87qM/ZVs9no+l/KnS8mEhwmghcr6hzLvHLp96mQYfQX3g+71CvRu0OAxjWA0FJT8J/wDy9yq4uz7xsX+7sJ5aDY4iS4l1cJq7PVn6ZkwzqjPQ4fFVMTA9gj1aIRwli2Nt1tuJaaHDzvjBwELvS3Srz7hjkpxu6v8AFYZOshA7MPpuTL/E87/2fcnsdt3q9SJ+x8hW6M31L1CHDY4RG5mMh9yfOlhkEdjCXyXK/Ua+J6MPQ01yeSzdiZrswdtfEo0/ZGWOHrHkvXvuuDMXyElQ9o8DlqByiZ/Z7dSjW+Pr93Rz5/R1jjtHk8qq6N45bG3W+IUoaGQiyvt10W/p+ydwjnGenK5lPpOzMUb6x7fiXW+rgkeRH0zLKXJg4MDe3rt16ibpRvhbxuT3gQjyuHqW+nwtowI3iKxuQKkmwuWqqNcri5ClHqUzSfQ9vgxk2HyTSDlmI5qwpsBkmtDxeIhbpW3puzoU4Wf3perwqzp8NijDIMxtUvq19GsPT35kedN2f4ktjbufciLsvp/6LX4fTtNXM4Rnc7nu8KnBNBMc8cb3HEdpiQdLpPqWmX+JjaPPX7Nyl5c00fZmfm3Df4c16JNCxXO3U3uUI4d3d79FcOpbOafTQRhf9m6gfTaXvQl2fnuHp/itlJSuOr2CKqazFqCjf8evhH4Y9xf0rdZZyOGcMcfJRlgcollYyH7rlFuTWqzHtBhlQVkdYH1ExCovaGR/Y6N4KiMrqhh2HctE5mDeOriMfc8hXaNtbzQjhp3ZvG1quJCPj8NnjLwp6SFhAnzARFtSI9qWzH7Sgkw9y/u7fhSlpZJoxjcNud3JPVPaLDoS/a3kPp3IG7TUBEObkP7k/f8AonbH+yH9329y57C5FoyuocQoqzJ45GIi8KcOOK7dfb8lWzElB/ZknFyxAosmHS21TRpX5M1xelCMYSdreB4MvF9Kvno4s+dpK3IzikzNw07lXmLPaIt0kjmp2EizDd8Lp2hjYu01VA79LXMrx8PjLXTb70OdAkmjPDCMLjs6k+VYwwkzRsRNyUqrhCoqBDJtr23Z9SjfdrRsT526ovYdxiRZqhpB/YNd4tVXzUrkRPw3H9/SrkcPuEXYrR77l08PaFrzMRD5IVEPlFCNCWWbPaS4dO8L793+lW7w02ZM8u7vtZMVxQbXCRzz8K0TOeWOFETh3RC+dyjTE8b2atlzUkZAjHR7RHcos0zzGS1OShs93kgLbyTsZcO7QSua17mQFH3dKBgjySbK7XNFFGZFkDXE6G3dl5IAlVELQjE77iNrmTT2Fo370X4kwBkD3RN1LpxmMgm+Wu7b4fcggBhErs0mK19W2pOLjdscUrrR1bd3IAAsicsshS1zS8W3pS1JBZx+adtCRsn2knsNw2pxapCno4jnlN9BFWXafsufZ2sGn4jzmwCUhZWixeK1VRNq6KbToZ7RT1oQjn4VE1F9fJE8jla3ULKRBnNxC1b4W+FARNdz5If3bkrUUAYzGUpGZvf6vUuMT80L+SIchuUgPSV0kgDHnwwzutFafA/tMxjC7Iqid8RpQYRCKp3EDekS5sskw3Wg3erWOnAgFuGJWN1Kk3EJJfY/2nxqkxav9sowlp+I34kUr3ZP4rSUOmxQIwyKO0s9SHxKFDTnVVPCgC8i6VZVeF1dPEMDROR8PjHb1WodhwiPLXBJUDI8dw5W2i9v71Iw6O2MWsuOQrv+1QKan40pA7Pd8P8AUruCHfytta1rlIAOOZkbvcIb3/cqujqJ4zlliC8sivubMbVIr5raf/8AGfp+BulX2G9qp46YQp6Clijyye2EPxG+JBLdGPlkeQ8yQPzVjjdDPQ11lTEFOcjDLaPSzPuFO9o+zdb2ZqwiqWBxlATjliMTA2fvuVUXZVdKKORhlF8tzIelK5SUEZNIZP5uk0h3aO/8U2u96qxMsCwfECG9oJN27mhmw+rjIeZ3Ndse7JOBijCHQf8AFC+JNd0P/FSSANPVk/DBpCuXfYa28wAJTIedmtqdbFmEdAO7PzRNjnD0aN/4oAihS1pHw8pBJt27ai9nxDc9k35VKfGm8cZF++5D98N3NJ/FA/cVpx2mXEzEviZWWAjSSVYhU9LlpdJYoddVNVGLszjkycw2No5oqidv93ifqJrhJ/JCF9GmqJI76yDOOllpx2RkDETv6bl6D2Z49VgkEkz3FuFpLusfUvKqHh4lWCcsjU5FNrJ4QZy/wW87NzPT1VZhFNLHW8KS2OWJ7gL1WrqwS1Zx54bwNfaOWp3JELWkofGYfwza0h5ik8zcsl6Z5FHaiFrC3uq8suWRfwUqaYOHkLuJKAdQ0e1zTRpFB6W8nH9yXEbvzt+SaCSSTQMyy5p38S0s5GBUUEIhIN4O13pQcbh6OD3LoyRQlmzuZJo6hyLPQUAFFUGJbcxL4Vc4dUS2DfmRKhaZh5O+5lMpMQenHJna3xXMihSVrgvzkcm13KPJJs0NtqUNQFQAuDsVyIqWSQdHb+CmjAY7s77kERbss7k3UU8kMtjmBCPiFM3c2za76VRokTwkYbs2Yl0rKjQ2cR+arwqLS0zU2OTZm2X8VLIZXY1hYVVNLFnaRNsIvCSzmHYxINLwK2cIMRozYqeWR94/CXuWylmYgJsmIviWR7WdmY8UjKsjivliC2S3xD/1XPkT8xO7Dk/hIlVH2qUxAcYUd9V3ELbblA/2+xuYCeKCPn1DGPUsx92hDFxIjvzAd3iEVqsHrqaupL2dglDbII7bvesotvyzqlGEfCIrdqu0Mx73IQyt/Zjcq2WlxXEJjeeK4pN1xRtctSQtzv8A5pwiYe9W4fsyWRx8GS+4cVkiseoezLpv2qLWdjZxpynKVzId3DF/CtuRMQZZ3Fn1Ibto7lLxoays80nw2fCzGSA+KFtzEP8AmRcRqoC4mbjnc5Z3EBefyW8qMHjqBMAdgCTd9L/CsljHZufBx9oik4sGufu+pczxtHXHKmVkWHvVH7Pk/HyujPPaYoAw94YK2OoAwnit25eJP0+QgEgG4wA923qif/orzE5o8eCyWQaevsH8QemUfCsqLvkz+C0NxDVmYDEBiL63F6unyU7GcHPB5QxCjkaejlfQhfcHuL3KnCnkp6zhSM4GJWvtUwMWno6AKNhBhvueXJ7iF+4vcpB+SBU1klUd0puRKZg+JVNHKMEG8Jns4RdJEoMouL5uG0uVvS6OirpMNr6ergyGWnkGULmuG5iuFS+TaDpmnxKSON+HKDRF0nGT9/iTWGTPhZmDA0tHMV0gx7Sf07lXY12kk7RV1VWVsUZVNRJxZCiGzX4RQYXXRU4FGZmIs+mir/sVTFfbncC8ocSqIZRZzcw7hV9QYk5GOcZyk/hWWm4dRS8SAmvLxE9qtexNPHilbLTz4gNAcMEkvEkPYTt0j+ZeV1PTJKz3ui62bmoHpfZmlgxQBukACF7eGT7nW/w/sjTQiEjuZ/8AlkvCcOqnkYTaW2UfELrfdmu2FRQgMUwPKPrz5L4nr+kzecbP1/0L1XpINQzw/wD6eh1dP7POTgDCOXhZHELyav1Eqg+11FUCOVRYWXpTFRjkEkRShVwiAcyPavnV0+aXtaP0OfqPTR90Zqi2rqfgwSyWcmuWDqCCSs4RyR8aTc0ZPuJZ3tV9t08cUtBhDAPMTqZG/wAq8x+9p6ipOd5TkqHe55SfcvrfTvR8+jlPg/OfWv6r6SE1DCr/AGez1mVDDUObxCTQkbXdWipsKyrOywYpWT28yMvLVZuHtx7Vh1RHibOVQMZDHOPj+pP02MQf/lhLTOf4r7W/ivQ/DyY4U/Nnhf3nBnnvDxTNNHgZzQjPHkUR7mL4UZYSe53DpbwocNxQI8Ior5X/AGbdLqYGKNIxME+70kvMydxTaPVxZsE4Jio+y/tUEsju0ZCNzXeJI+yoVmDVTtkM8Mgk+ngtJO4bikfF4D1kfE6uH4lbUOB1eNBWlRS3zgDG8Eb7jDxZLneTJB+5nclizRXbVs88l7I1kh8SkylEd21+Suca7FyYpANZTg41RsAnGXqy3LcYPgrlGNjGIfErmHA+G+rvaSxyequD/wDD1sH9Pd6G0vs8Ok7C4nGWRs38U3L2Lrx1yj2+9e7ngNPIJX581UVmB09xaGtMfrDkcfU/0y8S2izy2m7M4hiDcIafiXAwGXhYvCSzNRhM+H1MsUrhcNwuK9knw8KXRpDEDdiMRfnkq37QsLw6bGjqMMyOCRhO0X6St3L1On9Q3dM+S6z07SDa8nkf3PUTYdLUM7FwztLXwqGULi217fNei0dHT05ytKDiJha9gssdWYeUNQYWHbnsIvEvcw5+42fJ9X0jxwUkVtPdGWbdQqxrKjicI8hEx2vb4hUOajnjImdv5q2wTA3xahqrJH9sZxaGDzHxPcumWnls8vE891BE3tDi1Pi3ZLCYgglirKaaUJJfAYPbb+/qWNljtDnarmsw+sw+mpWnzGKobigOe3qyQUNO0kpX5ELBdaSeNQxw9peSWTPkW65KYsuTIQ2nln+lWVThJxiRsd2tu1kFPTnh9RfPEYkO63JX3FRH484z5JlJUSyAO8yH0j3LTYN2krMNcuFJHIWXUbblj8RxYZP2TlAPpUajxZo6cwlcpCfkS5cmDvLlHqYusl00/az1T/byPD2A6wGlI+ZButUhu32G4tKMVOduTXOUoWivFJKqQiyd3G1TKOoYoqxnNw2bPeuR+k4qv7O+P9RdU/ZLweyPj1FIRaRz/wDmUxqFJWT1FR/u9IZgTeI15l2cxhsNnnyyAD8Jdytj7QNtcJRHL0uueXp/blUTVeqd6Fy4N1UTVNPSSvPQTWRtc5D5KPhuIBjR/wC6UVQWQXW+5eeV3a7EY74oqw+AbWuOe1RaDtdiGEuL0c5hsse1/Ctl6c9P9nDP1SKnX0enVdHWlsbDJvdsVN24o5I+z1BUHAUHDMoZBJu/qyWZ/wDzCx+TQKmQvpclDxTtFieNUwwVDX5ORuWW5y+Ja9P0mTHNN0Rl67FPG0r5IntUElMcUgOQi34ZeJi/6Ks9ykiEonl4i27UvZ+Hcx53W+Je2qifNyTmNAPlkjK7k3UkNuY6Xap0o+9tv0pEJfxGBF7hT7Z9yTCiEXyJkBFBhmOvuR3d6abO4tf5JzJvUsWejheqDeR+90Qybkzb810itL0pUdGw5ci4j2qO0jJFJ80aB3B1uaEy+JNGVraIHmbLV1WpDyIN5O9cucvpTfEbnmuDNbzZOjJ5A7rbtUbk/LNR3J+eopcV/cq1Mu4P8Q/N0PE6vcmbjXLtEah3B8ZrtEXEuUa5sxfJK57uSNSu6ySJdPiFdCS1+ai3EkRalm6dE92iZxLW3OmjmYkxdd3rnUKSgJ5pMkcYc80nm96jLtoknqT3WOvM3mujMmS5pcTcig7lDDbiRkNpa/1LgFaYk3hSlkOQyd+rvXeeIIvclda3Nk382RaybGDcgAX3CL+F07HCdQWxtvqRDC0bZyl8hQy1TyXCG0EAOWw07jrefy2pg6g5H1dIBOQSdv3kSMcqUs7WIu4iRYHBp3IRd3tFG8kcLWs3/cmDqDk0/q8SBuSAoIpLu5Jh0uXQhcrtt2XP3IjJh5ZGQ+5BQrbQzytH1EhKTqy/USByeTm+5J/SgBXP59ST8kkKCTpc1xhSfPvRdKPJRIocPnxCbhwNcTM5P8Ipz2UIzFtTQ4VikmG1JSRsxZtY4l4hU05qeulIwl4Rv4Ta1Q7Acjw+Oy9447kMtHD442DTwouDUZC17EPda9wps+Lxc3JvqJ0kSR6rC2jjvjNy8VpKB+Zlcw4o9PMJx5SytdutuFQJiGoYSYAiIW1t8Sf2URxXbnjLR0njcUrXtJkAcYbtrJ2EuGJHnu7hTXRok5bcnbkirAd6mJ8208PiT1dXBVRBFFA0FOD3MPU/xXF3qEibMvqRqVYbi4xi+bWu/nuQ9xP0pHDJGAm4OIFyK3aS5qgkO7vQ3aaLjeLwroi92iAHgvJvUuFmJW6aIC2lm3dySbPmlRVhoLrXS6tEO5PUkJy1TvG/3Oxn8d1qYSbpyRVhYiyJSYagKe3Jri/wJMP7mQ3XD1bk2rJ2H5iYjF3e4iTNvyXLmIeS74dqaWoHNLlzv5Lu1c1FMBa+Fc06V1+fNK3v0QB1cJdIWXP8qABReFLRdVIBANxCytKOFhMs87GVWG1OhJutc3Ee9S/cBouzMIV3aeLP/d4mcifT3L07sNUH95VFmW9rmL0ivIsEkkkqRPVwDmtNDih0ZE0DkF3p2ry+pw91OJ7fQdWummpnteJYkeH4RWVJABlFCRBc3iVZhuNBWR4RJUPGMtXGRPw32/CvJ6ntVWzRFBJUSEBta4k/hTVNj0tOdGzncNLtAc/CvIXptQo+nfr8JTuj2ukxairMblwxs/aowvfTa4q3ko2G3Pq+S8U7O9opZO20Ve7uQmwxGvbYawKgcgkYiF9fd8K+f6/DPp2qPrvSuth1cGxh6PXltQHSuWoNbapsxBkLhnaPuQ3MQlk/yXmxys9xwRC4dxZOzCSL2VxfJsh0XZSjkMQN3Eu4lR1naY8JqRjqICKMfFH4l1Y1PJxA4M2XHh+fgspaWW7NmUf2eS7XajpO01JiBZBmJeklMPEKaMivkHat080Pa0cjlgmt4sg+wyZizoCp2EszYBJvETWqJjfa6mpSOy60eVvevPMb7ZSEcsucojnoGa9LBgzZFzweF1fqHT4HS5NriXaKiwXG4mq5X4UsFto7hF8/EqXDu2lNT9p8TM6sPu090fEbbdkvPMQ7TBXWmcZEbbdyq6jFGJ2viuH05r28fRqvcfNZvVXv7PB6NQduKPDQFzqWl/EM3j4fSzquDt5Tw4tXyBI3AndjbTvWCmmaYr2GwsrXTcM3BcicLl1rpoI8uXX5JUj0Gft1TSSE7H+m5NN2wp7i/HYs/U5LEDUbv2XP0pqTcQ5M6pYYIzn1OQ0fabtB7ZTRRxVGzPeIP1LOANOQ6SdXqZBKLDETa3s6imVumS6sa0VI4Mk5Tdj8vDEdp3ZelKGo4Zg+tovdbmopF3ZpCTjorozXBpoe0Tkd8j3Gb3Pb0prG8WauaIAN+EOeYqkEupPiUZUZN1HfoXwrLRJl7yoQ2beSdIQt62/iq67TR0ulb2ZFi1Y1K4nGb3t6fCtbDjRezRPe5aLA96nPM8ZfhyPb3FmspKzSM3Etfbn/ANrRqPF/7VpQqmmkFuEBEXuXn0dRbV8Rzt+JTIcSkjmAzMjADEnHPmKiWOy8eSnyW7SNS9sZ3ONuXT4ekVdliEF5Dw4xLvFZDGMQpqzG6ipw+KSlpze6OMzuIdPUoZ1khPmxvd3ln1KdLXJbyU3qaeSuYawnZmHfdaio8eea4DgiIgbqyWTlkMSEmNyJFDMYy559yvUy3ZrZsckjIQ9mj4Wetqi1OLe2fhuDcN30HxKso5HqKadvE1qAZmjkEG2i77iVKCK7jLd8L2lkbfSSq5ad9zO/D1WgYgKLYzbmHJVOK5RkQM+4tzfNauCjyYLJJ8FWY8Mdf0+pA0byFkG25Ef/ANtfmxHfbb4hZDDI4iT5MWlu5rlBQpeHtszHTX6kL9KDuS4jckAGEziJCz2kTLg7nQsS6HVzQATSHGOjuIl70nmchHM328vhQGVxasp9HWRw05Rnlue7ouQQQyke7m5Zrl13N1ahVU2RNZFu9TJwcQpqWMmCCKUiZx3Ny96CrIOG0tPUGbVEkgDloUbeJSXwmMep5LfUKghNwZifw+lSosStfI3ezO5GxPJPh7SS9n6eKDC/93lzvknLqN/h9yn13aAO1Fs9ScUFawdINaJ/+qy9ZM0xC7dH+VMnG4gL5tzT2DVfIeriYqktjgI8xJNaDdlmrGlxp6en4TxxGLeIoxIiT5Y9TScW+ghHiZM5CA3Dl6UgKZvNcEmvufNXv3lg9Rc54Wwf/hyEKUtVgckoscEgxM2gxPb+rNBVlD1fT/gjKwRJsrxy0JXAUuBSSDnU1UQE+8bGImSqKPCCMgiq5Ih7rmuIkBZTwSNGZG4XZN5qfRl7QBRNLEBSZ/tXtt/Mn/uOjkImgxMCHq3R2kgHs7IQi4VdPz6Se1SR5FF2brKhojp2Yxl6LjYSUByq6WQwvlA9Yn1L8wq5gwGvmPJq2liEfEUiGHszimKYn7NRxtPKblYMZ7S8RbnVDX/yFgmGylTS1DhtzYXuLpRVN91jZ3f6n6f6VZFg9fhZ0oS0kgAcd7FbtL3/AOZMU2D4niUllNRTzyubkwjHcXkKKJszmIycSrJh6QGxkFxxhlHKZDluHpyT8o1GF1ksVTT2VAGQSRSta4l6bVGnmaaYjjjaK7wipL+RY45i0naCshndgEggihtz9A2ozpZP9moqi+SUDmINzFaGXxKotLNPjWVA0hUzSyDTEV7hdtcvUqsVCDDamQo2aGQiLc2iGWhnhAjOIhFuZZI4q6rp7OHLIPla6nYpiEtZCFNk52sxGZdV2SAtlOiG27XO34UjjMe5CWd1pKSrCYmz71xua4kP70DOvzXRG5x1SkG0ybK3LwqRRYfPXXcAWKznqgTI+opGLxvk/Uryg7E4piVXFAEccV723yyCIN9RJzD+wuMYliI0dNSe0GclgSRvsfMrRK7yuVaSJ2RnR6E6Mz55H0d4D0qdPgNZh9ZPR1kL0dVE7jbKPUTFkSrzpZBEc43zzQVY/Q1AQ3Mbc36s+kVbYDiEeH4iMkVQcWvUL25fEotBhceIUhM8wUssTv8AtGLe3wqr4ZieXiZ0yfJ71NUYdWSlU0mL1VRnyiq4xuy+LLvQ1ZBGP4cjGHxNaQryzBpKvGKsYoJ2CcGuvJ7bsltaKasssrJGMsuoV34clnmZsSRP4nxshk3CL3MmeNpyXWLb5Lr2OfUQcQTvB2EkdRkW93YTJAUzlo+aacny707BILiDblpck5N5so5E93eSEhPqydUBKutJCMjDpn/JRSmcX5IuIPK9QUifT1klPrHK4l3DltU+DtBKP7XIvpa1UIyMPel7R5qyWrNR95BI37I93LRIZgItY7Pq2qjhrGERyzu9SmcaSRsnH+aDJxouhh2ZswEJcxHcmm4Y3fhfqZVbZi2edpIgrJR7z19yLFqWB/iXZBbp1CyAKWTLJncRLn71GDFj5GF1vuUn26EtGe7xXI4CmiG/ZWgqJill4gkXiG21B/svT05zy05AV37S1TzqIhKy8BL5poLM73kESHlb1KdIl7yKgoQhLJjY/pQ6Z67SUqsrGKUmZhLXqy3KEckcg6tYQ+Iel1lRsm6O23aa7UjHXmgtMR6/0oDvH4buSmix65/pQTQhUQyxu10Zta6Bpn738KPQQFz79yVAYjFsJnwWYZ4gvgJ+ku9RxKIoc2MxgLwj/cl/0W6qYY6yEozbMXWGxTD5cHqyMNwPzu6SFcuTHqdmPJYUMj8UY52YZW3NJ6veouLUNRGEBkD2O1tydMY5qYTY3GDwF4oX8vknY6g6ghp5Tc5Q9T7Sb4VlV8GjbXJHw2lrJAGB2DhOdzXmI2ElimGtDVytx4TPQm4G4FKmwv2UxKQHIDa5hK5Nvh+cxyM9o56DltRow3K16F+Hm3U39SldnsQiwuvJ6iADCSMoiKRrrM2tut71Yy4bHTxhNFURzmXWEYlcCgVNO1Yw5ZXMPV6lMsdqi8eVwdllw4o7npAeej6eJl59xKmlw+QZSEMhz5Jr8ejfIHcRJxzEXWjpKf7woSq4GY2D9pHnvif/AKLNce2RvTk9oELBcS9jrKeOsZwpwfeYtcTD/wA1rTxZ6WTN3Y4j3RyA+0m+FZWvo+NFo271KrCqloyECc7QLaBdK5M/SxnydvTddPGqPRg7RONrZprFsWeqwuqB3Yvw3Jh9KyUWICQcRs8kwWOQ1EVRGbmF0ZCxZc3XnQ6SKndHqf3TJKGrkRI5mmIRPZK/Nd9hnkMuBuJv6VVbs81b4XijCxRSOw3ci/7l70Ej5yUpSJDwhGHCcnlqO8he0RTntko0E9GztwD3MPklUxtUFkz8IO/1Js+BCGRntFvSrnCM1yVDJOHKL2kqKgcPgNqhiEdrjnuZWFPjGzq6eawZ4k8Zi8TuI56+l1quzxU2NSFGcvClsMuHl5DcvEzdMlyfSdJ1znUF5HaKuAe2hSM7mDx+fuXq/wBn3aT2fFfZ3ZwGZ9k99pQu3SQ/9q8HgxQKfFYqlmd7dpj6VsMOx72iYHgNxAiXndd0nch4+j6D0n1Hs5HzzZ7XhWKTx1ssdRMBCRl37VpIpHJs9f8AuWDw2uaTgSQRsVoDeMjd/wAK11DjXGiH8NwIvCS/O+rwuLtH776X1qy4tZMl1YuMOeVojzLNZ7EJnzyZ/wCaua2aSYLG2j1LL1+frtMn6fhWfTY7MPVeo0jSKSvklkuLw92qz0sL5Z63Z+a0eNZ7bIHtHmQttUOmwWXFsLOSkkYqyM98BbSdvMV9RhdI/MepUpzoz/BcX5uP70zUwvJza5TZhq6d7JIJAPvEmSpppx5heA/3ZLvU3E814lL2yK37pOSLiNFd3bWR0dPPSgfCAxz2va25aGkxSmGEmaMwMX2CTbbfEgpaiCuPigzReFxLpSeaf2aQ6PHftIWMU9Ji2CYWz8b2qkY4ZAs2iGe1xVTBgccMwnm9v+K00dLxqiWC4L3DTf1eJZ6uxIKeSxwtt961x5cklqjLJ0uKL2aH5qcOUsbFby0Sn4UxCZjcTNbuVT97MP8AeXF6UxNjEZEWbrVQyGE5QRMqaWjqLmeKMi+gVW/7N0tw2G4lndyQ/eTCWb7RLknYKoZDBgO4je1dS7kPDOKcMOR8xIk3Zm2Y7qi4j5kQJmowE+XFHTwiCuZpH9sOI3sIdyaCoB3+L4lazZDnl02L9FGPZk5G62HyIVCm7OzQ3PmxfvWr4zD9SqMVxb2OpIGi4tvvXRizZZOjizdNhxwtmcOn4ehs4l8k1wfzKwqscCsDL2YQ10IU7R0cGIXOD2aL0dnBWzwnihOdY3ZWw55lY7iWWtqMKoxmFjJyHO0lYlRtDILTA4l3H4SZBW4f7Kd7s1ufULpbqQ+1OBBmk/FIw26rRYlgb1WD0dfTbQ4Nsglu1ZZ+qkApCsa34VrcPxAI+zUUZs5hrnb1LPK2qaNsFTtMyB057fF9KUUZ++1T5RC8ijdyu5KKfz3epbJnK1qzglaORLrExdzrgC5P3kuj18kyQmy5P0pW7UEo92aHf3O6zaN4t0OgNrbv8U3LIEJ99qAuJcIt1IJYTLmnSE5T+g3mDdkKa4j3EzO657OdvpJGNGdubvtVcIlKbB964XNKWF49M03c4jlktIkO15HNM+aTk3emrn25ZCloOrI1J2HbtpIf8qa3c0VzkgjZDvT5oXztubpQa5JeFBVjok/ltSIvypsCbJK640aj2CKRkv4JMLZZuhv96CWw0D5+JcH3pHu70DsMx8kg6dELbuaWfvQFhdRc9qQ5Z6bUFz8tE6AttQFjBZCeiHUtfF6U/HRnIW/MLW8kQyQwxEwA5S+rwrrPMbGgh2Xm9q77QEY5RtuytciTRyHJ33fCnYqe4Sd3bYyL1Aa3zF3yF8SfGMIwzPcXp8KGSoa3IGTJE/PN7kAGVQfdtTXenQhuHPp+JOjC0IZm9v8AmJAWMNG5Pk7Zk/hR2xx6vuIfCPSuHNdoA2D/AFEmmJrC2uRdyBeQpZCkb0j1Wptvci7kkFg+LkkieR/PkpGFwxVFdBHObhE76kKAI8MZyFkIO/7lIHD6kteAZfuV3aEZk0YcIO4R8KaKZ/MxSsCmehqLs+EdvyTXDcebOP1LRsR893JCYtUbDBiH6UWS2Zxh7mZE47tU/PC9PITN4PEKa6izLcXqUlB00kcMuZxtKOXST2prqLJ3S8XckOdwoAuezElNS4kMtZHIcAge2MBLXLbzUc6OWRyexufShpMU9nAYzjYwZyJlKPGICDQHu7tEKKvYcpOqK44zhLI2cS9K50q0lxanmwmenejjKoORiCqJyvAW6mH6lUvn6kITVBHuTbjonDvyE8trpB71YUN8O5IBtud3t8k4XvQ2sT6vyUADJI5Wt0j3D3MiIbhzYHs6bvehtFOXHweHxHs7xVksACa3JwXRyHn4k77O2WbSMSUtO5HsjtH0pcIBi7XTb8KLuRFGYlqDoTF/JMASzSRPtPNc8WXhQAS59SXV5JWoJZ1Dou9yFy0QUK5xfPJJycmSH37l275IADc3kiIm8lzu1S6eSAO6W5+Jc6km80rbdyAEROPJdS9/iT9PRnUaszkI80r1KjHYYYXItUXD+SmexmL52OkVLJd0Oo7hejRDt6dUcMNxbtoin/Yzt1a36kXs5kOrPb3I7gajtNWPTtmDWj6VK9ueQCMme74WVdwzERzB0UUjCW93uWYDpVDyGPO10dRUNGGWe51H41olk7ESbuuIWM/1Mgsu+zWJPhtZx7LzFrQHwivTewGOb62N32nJe3w5ryrDaiKGImORhz5+9XOG41HhpkcEoARbn+JeP1mBZ4NUfSel9VLpZpyfB9BR1UQkIPLGOfhU+soQpwjeM2MpntAfMl4lQfaBPHUlL+EeolyutWjxH7ZIKjC6CMKaQK+A77xMRHNvEP718Xl9L6hSWh9/i9Y6dwbmzX4kUuGzHHVx2cN99vUK837adpn45RxHybqJlFx37UMXx72r2xxl9oBsyFrcibpfRYDGMQq8QqAkqZHlIQtYi8mX0Xp/p8sfuyeT5L1b1RZVphfBbh26q6EysdiL5KeOPYriUPHeMDEv+H4VjafEDpasKmyMijMTcDbaeq9A7F9vMKjm7US4nE1P7dDfSwRNcLH5D5L282PRXCFnzWDPPJ7HOjJ4li1ZGf4h2i21h6VEjx6eN89Cu27tyaxTEHrpSJhe3O5hJ+lV2vdmu2GNOPg8+U5beS7mxCKqAZfZwAo2bP4lUmTSGRugLPczOhEnHTUlSjqS5OTJFzE308lwdr6dTIWHQWdkhF8u/wDgpZqlRKOskHxt/BcCucS3yMmeoRbVR5htl70JIpyaDnmCQyLW0kxJNdyyFEItnq/cg4e/nctEkcw0knxp7dXztTZR689quwOCVt2SVzj+9K3zXRHd6kWAtbkn/qRSwnHa7tZm1zIzjDhEbPuz0DxIsANSudga1LpbVCXlmuXP6lAHbbizzRFnaOaTbue1JyceW5ACAXJ82Z9yMYzt5OgGY+5GFUd2roAVRG42Pk45slFmPN0pJnme93uSIn5IsCfQTfikD946rlTCcdTBsYRN9LtVDjmOGUZGfcKeqcQ40sRBHwyie76kILNPQyPNDGzbnba/hULGI7oRnyut2kqQsSqL72ksy3bVKDHDJiaSJiubX3q74Mq5sbqKW2AJ9bTK3+CjPMdlme1lIKuMqX2YGYor729TKERXc2UFBdyG21IvJIkFnR6vhRDJaWaFJACudSZI2hEGZ7pep/hUVvNHcchaupIDmL8XV7rufpSPLIeYinSj4YgcjXCPhTI9Wp2iqAMY3kt0a1vFmpElKFG4s5xykYXNae0VECZxusd/hTdzlzU0AReHNEZMTZ6kXem0tyoAtc83ZkKSXi7kFiXe9cS/NapASS63NJuaCDi7cXmuEW7VF8KCqEMx+t/4pwaqeMs2kcf3psBcrmZrrWuJCQnYJ5PkSCSVHiFZYRtOVobefJOw41Xxl+HVygXwmq9hTo7S1/pQJl044NiGFQGdVVRYyRvxil3RO1217uaaquy9bDYcDR14G1zFTHft+XNU7809SV1RQzDLTTSQytykje0lVhyNGLiWTtaSHW7mrH74kqBEKyMKoRe7e1pfqQnS0dVccE/A+CX/ALkDsixlLIcQA7kV2wfenwrpYXIJbyt2252kJIgwmsmm4dPTy1BtuYYAc/8ABNVFDWUo51FPNCLv1SxkO796A4JsePSU7C0bSDb/AOYoVfWPiFUc57SPmmCG1u5C5XIsaSRIpRjKQQNmK512aPhmcbbhbkmoC4cwm3hU6vFhYH80CZXmTELadP8AUr7sbhYYpUVTSYvS4Twob2KpYi4vwjl3rPuO5/mnIpjhPMHtQNqzV1Iz0sFK8eIRVRTRkR8LaUL522kmnwfYJxY2F/VaUZiQl9SzXtUnrRe1S2/tHVWLUlVWLV5OMEtWc4w5iFz3W7vCmPvOo/4n9KimTkZO+STk6kr2kl8QqJhseR7fhTRSbcgbb3+9CxaqfXYk9VwnfhEQNa3DjEP8EUSNYdUSYXWRSZ2F3r1qjp7qGCV5Yy4oX7HutXjsRNxLze7/ADL0L7PsSOshKllBwivshPLaT+n5rowSp6nNnja2NKFOxd937kbQ9OTblbR0JwwickbDFna5F0pXRjdYzEK9LWzyHJlcMNrFp/JV9VWBCXL+St6wjm0DaPyVJVUehObvd3JPguBHLEmLmFyOOQJm/De74S6lCljaPnnchbMX2Pbb4s0XRrSH5o3F8/CmCz8k7DNcBRyHtPlr0pkxeN8ny/ijYBFI6XGb32/NNiT565W+lE+Wem1TsWPw1Rja7Nb5K3+8ArISOWKIDi3PLFtI/qFZ9pGLuTgScMs22kqUiHHYuvaIyC+M3HLwl4kDzXc81AqaiUpcia+1vChjmLc/V9XhRuPUsTK0M8j/AIJopnz5vp/JKKsYmydmH6k0cJi+bHcKGyUif95XbTZh06hSLEhk2XuoBFbpk/1Eg4m/N2uL5KWwUSUZBMJavuTRxsMWQNd5pppmEciDangJiDTP8ymzQaCa1iBxcdVyWRyHLS4fEnihuLM+lNTU7xgTs7iPxKwDo4TkPIGch9WfJdqJN5M7dO3mlHWBYMUmY6aGPd9XmhOnjz/+4Eyfw9KAG+I9wt0kuz0sWIQ8OVuW64k1OJx257S7tbV2GYiMWzYv3rkyN+TrxRtGMxKllwOtJ42fgHdtLpJkxsmhEwzEB5F4oi/6Lb4jSxYhCUMrfIh8JLISUf3HVnEbsYy5b/JYOP8AI02/iPjikk0YUlW9rh0a7S+JNRdqsYkcKOKs4QZ2AOTCP6k1NHHVU/Ejz4WfV4o3/wCirZqXhw3X/ig+o/8AMVDs0SQ9iFdXjMcdRUGZ99p7UWHyBNUWHO1LFldua5VxZkWb7kQCchZAzkShMukaCWowsgJoZaj2jMRDiMNj+q5NQk9xS0z2S52va/Uox9namGminc4hGRrmG9rvzIsPwueasgiCrpoCN7WI5mEW+pV/6L/9SbDiDSTEBx2C/K7uSrKMJC0Zrsk1UCBPLGDiUsbkL2vcJf8AolT4hwzEKhnEenielWnSMXdkX7tnGklnAL4Ae17X6fyqvKGSQiyB7m5j5K/9skp5RqKQ3Ev6XTtdNR49Y4RPR1rN+IQ9Ll4VLj+jRTKPDaOOqmyllYB7/UtDiuE0FRQRR0bGEoNqRncUrv8AC3Jlm6kZKOrLMOEYeFWtFiDVEWmXFFtQLxKoU1RVlf7RPh5lFLkeT+aizTFMTuf/AOpS6wWkMjd7k1ww9hJ9Lr+pZydDhyRbvyqTQYhUYXUjPTSlBO21jHq5KNY/uS8OSgtNxdxLTAaOpxjGKejpnD2iY7Q4j7bnV2VPTYTSHPFVvBi8E5RT0JbhIc+Yks1QVjUMwygF5t6vC6fqsUaoiyemjCW+/ij1fSsJwcn/AKO/DmWJbfZ6Tg/bqtxaHhQO5SRtc4eL5rR4b9p0uHiTTnaPzXhkeITw1HFjkID9QbVx5jmfWR7ifqzXkZfScWX5H0/S/wBTdR00Vq+T6Hl+17DKoAGar3l6WuVTU4keKdqYnjdzoyhsYvi5rxSimCGX8Rrx+fJ1vMAx6OoqRzlkAoYdlx+LqXBL0rH06bxH0GH+pcnqM1DqeD0MsDk9ZB+9B9ymMwZyEJPoygv2uj++6eysCWnkpx2i/jcuStJcSMsepaS1ylCMjtHdz714cseeHk+vx5OiyrjyRKzD+DtklkIhbp6rVDOGIR0aS7u0Uvtd2ij7N8DiQNUcbnvtJWOEiGJYbBWBG4hMF9vVkKLyQxrI1wZPH088rx43yihCEI9WYvfd4lHmp2K9gzC5aCtrqOjDMm2+olA+8sPmhGTO0PhWsJTl7tTkyxxY/ZsigCnlhqRAw4sHeWfR8Sj12GyzSbGMyfa/py9SuJsUoiKwM7xf09Sm0Iz1ULSQU5SxHdYQh1ZdS6+7OHLicKjiyPTYxFR2brhEsqbd8Kj0HZ+r4xHPA9gc7l6WeH10IFIdBKEQtc5EHSsbjnbiKlhOKjyOobbxPCK68OfLm4hE5Oqw9PgW85kOXB45pCY6eSmL/iCz2/pU+HsW0NKNW0nEskHp6lHwH7QHmYaev2Sjyl8L/UtDDjDRkTsbbm/ilml1GN0T034mdbqQx2k7G1dDWhUm90VRBxQPwuD9KxH3bPHNZxWKTO34V6R257eQfdtBA5wzjDTsEYh1ZekvpXlJ11WNQNWeYi76fT9K36NZskfeef6lk6fBNKErJJjUd77hVViPEGUuIzXOy0dNiVJiQi0+UM7+Lwqmx+NhqbA3Wsy9LFcZ00eF1coTw3BmdlJ7yZulScPmOOYjDyUacbZCUzCJgp5Tc47hXpS+B83g/wC1WSJaqSTSTcKZMjsAWO4c/F3Ky+8KS7Nqf4S15qu0F/8ASueJ6eTz5scrKe2XIDY82bpVhUY1JVYbT0ckQRDA1l0W0j+rzVXbwxvjyIH5p2qp3p+HvE72uYg3Kmk/Jgm8d0A0lrd93qQbUn87l1hHzuVoxuzl27RIBdGIvy6kQiYnbohsqK2GxF5O7aiKPT4k623ltTrC3c25Yt0d8EmRwjt5t+pdKNO2vnqkW7yU2a6IaIdw5pONrfCne/PJIha3N2VWOiLLGxJp6fblkpxCy77tCRszPtJladG43er0po435Oyt7fJAcLW55K1kMH0yKnhulw3VmcLEKY9lfK5WpmEsDiQ+G6XD1T5i4vk6afq+JabGDjQNiVu70iiKR/JCxPlnkggRblwR/KusVpd6T7nVgcuK5D4s06Q++1IRZRsFSAu00SEdyMStuzZK650AC4snBLcOiR5edqGMbj1LagoCaslqH3m5C3JKKG7m9q7wwhIb+q3pHqQHI5NYO0fhXWeaEZRxiLMzEY8/SmXkcrmd0TDc6cGHXmgBsI3L4lJhhC293t+IuldKSKENMjP0+EVFOR5tXfkgByWotLKN/wAxdSa+b3IfcySAFtSHcSXckgBNySSSf53IKBRfJc6hStQBLp8UnhYQzYhb1Mn2xZi64/0qsTn+ZL4gWX303dE5fU6YkxaeS6zKL6VCLrSLNFhqO1GQyEzPcmkUxAUhOHSm1IEyOheSIZGdiufpHuSKntPJupMRzSRmLg9pD6WSeaQn1fcmgJ33LUFgsuJsN1PFM0Jl73a5Vwkn5ZrqYR4jlm9zj4UMdLJIIuwPY+eR5bSUL/Zbr6LGnKkLA5xOP/fOINh5v0+JQP4Joieyx32tyFCPzVJCbseXdUIkAiXq7kUoyR2597XN4lVGYJE/Uk+Yhm4Ibn5omkPvd0wBLMX5Wp3wFftybYPmuAWuboxkATzkC9kANFJoOWd3w+JGNRJ3G6JpG5OzW+lEIwcndSwENZJfyYrfUnQrmt3x/pTZwhIROBtb3JooXHvBGqC2STqoCuzC0e7RN8SDlkghheY+Hfbcyat2/F6kkkGwZlGJaMyD4V235pKyAX5pdy4Qskgs43VquhHc4rjijiK1uaACKFh5ZoSjt5vaKPiHtfP5IimD0XElYDTRuXJrkhjPbo5KVETRkJ2flVpTYxGLizxMPxCsXka+Jrjin8iFQYDVVxE/DeOJn1IlbxUIwhZGz6fzRj2gcQsvcgd7rSQPjHGfT9S5nOc3yejjWCC8gnG+fJNGJ87HTpYgMh6M1yX3g3hZiLLpyU+4f/G/sZ1t1BxStu1yf6fSpHtglbp804E0ZDm7MPwouQ1CD+yDw/PpRDGxFqDfmVh+Hbk73eLaieOIRJ/co7hosUWVpU8YtlYxfElDhsNQWbxsI9xKy4cVvK74VAmqnjOsbNxEG2a9Kdt/Ep44R8k37vjjcY3Zi/cuFh8RF4RLLxMuwScSEM/Ew7k9pclydKjBx8FV91nCeYPt+J+adko4ybMw6fepj5EWqExZS5MntKKK2aQBIWBnQRWCBHJsEuZZXEKsLWEuVvwrhxgWjgxC61TOZ4m+TOlG8x5B1eHRSocHkkHNzAFbcMBLQGG3xZLtvvWryv6Mo9OvsoKmjkhm4bbv3JgoZBubJ9vuWnEWyzcGQ8Fs9QuuR3WQ+m/RmuG4u97OnAyFs3b/ANyvJoY7Cay4VXVcMYhoDDbtYfNXvZg8TgR4qhvJHcEj7GcrkzD+IYxhlz8Smx0+7iZslIqPI7FS3MPq/wAETUIEeb7iToZw93Nd4mpPk6y2OhQtcjEmHxkGjNyQDh8VvLcKlMXEAssiJMyZkWj/AMkJv7InBfQ7Fh8JQic+Qi76Fmq6sqKSOrKONm4QbbhbaSinVS1FR+IZlkxCyhy58Umfq712xdHnNEyppY8r4Xez4kEJPTsT5fi9xe5MAR25Zv8ASpQjt1SYJUOw0YTAL8Xc7Xc0UmHxjrfb+9QyhbPQ+r3JFTvZlftU8CGp42jPJnYkTCwsLubXE9r6dKFrRYmSObiELO1os1qCyY1LT261CimIj0PcmdEXEtHR1TFQu5EO1kISPnq+1OaW55qRgsTZJJd6EtroFQV3zS2obvkibkgkRZp2GnOoOwGuQALkQt4Se1S2rPY2JouvK27yQFgcb2PixhkR+om3NkmDK4s8kD7izS/MyACH3IUX+VCRbUFhaLvvXLtPhXD6UAOBIw62MX1IuNtFsmHW5NdI6IdS3ZooCZXVhVlWcrMwCT/sx6RUXqXUkEHLf1In5oSS8SCzrZ+FJJc0UgdSS8WqRdCCDnUurrc0JIAJuaT81xdfmgsT81xL5rniQQdHPkpVeLQhFEPc2q5Rw8SYXbpDc6VWXGqTy+lkDb5IzchSu0SIbLV275IKO6Wavu9OSFIsySufkggW5Jd7km5oAl4biVThdSM9PUSQEPiB7Vc4l2sxCqoSpp6opYJG6Se5Zt+a4ix6ocqI3hmIDBxL4k247R13elTixQ+KzuEZ5BZuBRhqLTE2DcPuVCGuluanzSNUUY5m1w+FO4Z2gqcJqQqKfh3g1rcSNiH9KCpxaSugGAwjEeIUtwgwk7ujgLZAlHvbpQiNw6M6cKN8xjLaWdql4rg9f2bqvZqyM6eUgY7RfR2fpdH0VZAaMyfk5fStfhn2b1uJUVVO1RAE8UDzBTZ3GeTZ2+51mQzImZmk6vE69M+zfFAj7QU9PxHMJg4TlGG0NquPuMptpcHmh4fPwjPhFaG5y8Ki2+9ei49gpdn8Uno5Ki2nqbwfTcweZCvPJoXhmMH8L2vok1Q4uwfc6QR8QhbNt3iJIehJZ2aj5UZxmTO4kIPqQvcJK2wvEKkZoo4JDEYz4scQvdaXnaqTjPYIeEVo8DrKano7zZuOZ2mV7Dm3hH3N5kqRnLwa1/tQr7zaS32d8ieAm23sO7JXlB2go8QpBqQnaKJguPiPbYvL6kmqqnimzELvc/D2/pUwMUkHBPY5JLLZLgGzwv1XF+ldSzzgc7wQyeT1r2i6jCVnYgNrgkGS4SZU1bUPN1uNqyvZiuqJI/ZpH/Ajb8O5un4VdvI8bkz9S6lk3Ry9rRiOFu9gJMSwx2jyG70suPUXcvCl7U+fqJINRg4WEi0u+JEQsQNzSKR8y9SbInJOw1FwXFs8tqcbLh2uDXdxJQ3kdnUm5ScS0ytSFRxh+SWhd6EukiS8OjoHqISaM8we0nTvDuDiaiXxJli25Zpxqq4LHPb0oJo5c27MkcVQYlobiKBqe7VnuRhCwjq9ydlUSIqxvG131JwRik1baoxC2WmaTZ3J2RQ+9KfNun1Jp4/ypcQh0CQ7fSnQmuHV7UxjFrltvL6Vybie8k847CfJ7lw/koAigPEKxtxKVU0pwxxSdcXS0g+abPOPezMBZdSj3cYbXZhIXu+pAD/tEnJ3uH0kybYmu0Dn6VFL3swomK3v+SVbGkZ6kpi3d6YxLCYMUptcwl6WJJie3V06BPl8PpU6lbmNcpMFOSGUHImfy2oK+lCaHjxv+A/L4PctfitGGLUnCF3Ex2sX/csSBS4TVFHKD2O+8SXPJUdEXaK99vPO4UmzHfqPxLQ1/ZeoGhCtjic6OVrglF+n/wBFRRZQzC0oOQi+4Fi1qbJ2S4ZoqimKCS8Z89JL9H+oVa9m8BObFaV+JGYgd3wll4VQ1MIR/iRHdEXL1MtLhXFp8NgxDEa/2KlztgILTml+kfL3kkv9idx8FdV11GOPFKEHCgK4Xjj6RJFURw1hEcRtcRkIEW29a+pqOx8JFW0eCTVUB0jRGNTPb+L4pRy5P7uSq2xDDuKDUWD01HPGOhSOUt/vLNUkTJ3yZqkhMXKRtzC9px5qU43EMkW0m8X/ACTuPRzjVjVA1xytvEW2pqkzmDN3sye3hrVGT/Y7WFT4tTC8jtFOG15C7i+L3e9UNpQno7XD4hJW1XQuRHJFeLlt297Kn/Znq3T4VlNOJvF2h2UjkDPO4e/RBd+H1NaT9KdCseGUsmzF/CSikVxE+X6VHk0Q7HNw7myYrvUKFA3Jd0JFDC8Xelb71xhXbbRzUgEw6oxG7uQCT5oxJtuaAEJEKmU8zk+TZiobyXcmZBxHuHVTRUZal3FVSU8gSg/S4960+C9rMRoayqqQq900PCcx8uq1YIKox00RhXHdk20Vx5MCmqo9np+ulh92xrO1mMFiVNSyHI8k73EZLQ4D2oOnwanjCUwlALHtNeZSYg8zZO1yfhxg4YeGAMN3MvEuefRqeNQO/D6tKGZ5G/J6DFJU4pUFG072FcTR9WSo6YqkqyWiCViIsyc/hb0qhpu0U9LUhKA9HhzQ0Paisw3FixCnsCcrrbmuyzRDpXD2lZfUo5Gmy3rBlpZcpZXMia5tVfYD2glo8LIAOWQdRAeJkIF5rATYxUzSiZlcTJQ4tUCZO0jiT+lXLpd4UzDH6ksc7gbLGO0GMySS01TWVEF7WvFxOofSqMuDGwg+Yl/j9SPEsSftBUDLJsqMhF/fk3NRZhcZuFOO4eR+pb4oQhCqpnH1eXJllvJ2h2anjsvbMifwltTtNjFTRxZRncPTaXhUA5GG7N7UBTGVuu0Vr21Je44l1E4O4OiQ8xyHxJN5p0KrqY2cyLaUnpbyVTLWEJDk93+VSYaoJiyfaq0iQs027kx18tuXS6HUvG5eSI4+IRPnb9KizVXDayP6SVJA5/ojTj+IWeXNP0EbSETO7j6lFIrualUWfG5d3hSl4Fh/7ETxp4y0vf4bULwt77viUq1srslzTPVt2a5bZ7TjAhx5wnzUylkijlCU4vaKcbs4s7c03LGxc01CLxkR+Elfkx9qdMZkyIydmcQJ9B9K70sn5RAiKx9xKOO18rlaOZ+1hiTinRzJNCLEH+pFHlmOaGOLFqL2snQm1Fk3w2JHFGw6us3Rvj2vgcLJCQ7kTdyTFtWZ2it78kNrkiAdubuiIe/xIAF435Z3JW91yTk1uWSTZWlqgq6BfMdM9yJh7nXLviRfwQKzjiyG1ss8krvftTNRIedvhTRE3Q3UkxOTplhYtV0+nN0h2+a3R5k3bOHHsQWsJZZ3Izk+abbLmKozY0Y2om5Iuq7NCw2qyQvc64+fLwrpC3PVLuUDobPrtTjCyHRCJPn8KsQ5a3PJdAdyABce9PxbT9SgPogWuWq6w6J1qdxYids7efwppy8tq7jzQh225pHJcOgWimiJxfJIS7kAJIdtyW1J+SAEkhSQVQSS5auoASTckK7+9AI4iQpF0IAK7vSQt70VrlozPcgBXWqVQUPtTSnxLBD+pRyhkFiZxcfO4Uoag6cswSaAtBwuLLJ7lDqqEKfUSchRx4sfjBi/eo9TVHVW55CPpFSkwGtRLQkXEuLMmuQjkull9SsByL8SXJ+n0p2SqOOIYI5DGISuYfS6iiVuqSVAwuos2zQpJJiYXhXRzutFc/iusOiBBBGxEWrCzJCO7M2e1CO0SzZy8vcilm4jC3o2oAT7n0f8qV3cg6kKAHkNvyQh1I/FkgBXbcm3eSV1z6pEVvJDdcgBMTjdkbj4SSErkkQdToolhXOhfJdSQISSFuaJAAXdPqSHq7kvHoiIu70oLFruye4kV1pCzs1oobn3Ii+W5ADrF5JNt8iTbEwsiErrc9qx1KTD1zzRXPnrtQDI46tuJl0Scmd87RU6gEMzlzdE1Q5c3dMENpZ5NuRDnkWbXI1KseGbaNrunRqjG3v+JQm6d3T6kcW61n6VNFpsn+2OPN/0p0Krd6hUDTPTMk+Fn5lDSNoTkWNPVcO53Dq29Sg1UzlNOzA34jCiKMx8Dp0Be7VlmqTOq5zVEqimcqaJurS1Srju1zUeGFo2HLvU+npTmu9LeJc85JHo41JoaLJNvtLmp8WDySFyf3qZDgJkWsdyyeWCOpYZz+ijt11dCeXJupapuy9w6haSbPsq8Zib5ld4RUrqYfsp9JkS8GZEdqTQnNILAKu6jB3vJsrbeYpuCjOnlE7XLTwrTuRox7EkygxioPD5oIwZiJ+dyiniUt+WUZb7drqf2kj/APqFO7s93DLISFSHoz4esYCLtqVi6FJUjzprI5uihkxh92cbbfjUKbEHqLs2t9KsMRp2jiJ+Gwhn1ZKrhpXmAHBwIiJxt8QrpjVbHn5HO9WO0dPb+IbsOfL1K2jhttvdtqhzSNCA0zAF52i5ZbmTpSWsIaac7VL5NMfBJDOY9dwtu+FSHEB1bPytFDR4gEMUsbhsMCB9P6v1KPSYg00Qs/WPO5ZNM61NfZIcW5a2rgQhIYA+0TcRcvSmjrgvyZn2+lNlI491viRUguMirr6VqHF5YBlCUYZLeLG+0svSotRumI9bXfxKxqKc8QqpahgALn1EdqhmLyDKfTZltXUmeXNcjUIhxAd87G67VKYQLUNwqEGdpP8AxU86V6cANnMbh1VMlAWl5pDlll1IwJ+bpGVoFoykdEUafcXi6tqKOn4gsbs9qePIYJTs7hHmpUFK3s4P4svNFjS2kRHp4ybk6belDLvVs+HlGF/n70D0p8Ej6hFtSzRZTxlPBC0lzu23pRnTgOj/AOKfw8WKE3d35pyujtaKXLYbOLEqIrghjC3PxIhFuXiUqIo+CLu7ckwZMRckBQ1MLbWbTJkoqcybcziPchLK/L3qfU2DTk9rkeVra8kEkWs4cYg0fVlr9Sj+rJ9yF8/F/UldbogAkkmJyZD8KKICbkl70cNPJUXMAOVopRU8khkDNaTNqJIKsBE21Cf4ZZE25CxP5oGOEVojnlu9KVyEI3ISPLa3NIhtLLJABeJLqQ7l0OlSQcYvc6Nc6uSTjp3KhpiuSYkP5WQoEOrv5XTd3zSU0AaSASu5p0hfuQVZzvXErdETC3N80EnLfkl+V1y3XJ0UeZHY3idAE2mFqeneR2e4k0AvbmzPqnKkeHbAG4vhSueF82fk2qCSGW4y9KQ2ExZvb5aIRJ7tETc+SCgV38zrg5rv5XQWcSSRdyABS7+S74dq5381QHf4rtzkOWVvmuPzXGJxfPpUiYXSSOnEimHLpz800ihy4wZ9OaAZMrxcjvy7rU7X102MUoT1M8k88bDExSPcTM3SKarI344+l01T1DUryxuzSi+1UShppIu9pP1rR4dih0cMFR7QFHw3YgGJ97/UsuWWXfmkI7hR4G1Zs+1nbwO1WJRVclJHTyhC0Tl1Xv5+5Z7FJpMQqDqzNjIsryzuVd4e5E20kC0rwc/il3KXSVUVPMBnEEoC+okW0kqqojqpTeKIIr36R6W/Mgqyyw0sIqsCngqQjpa0N0dTuIj+G1UI5kdjNd5WqUeHyR0YVJs4xGbgxZbSy6kADwwJ7JBLLQhR5JDGqOFxBi/7VoOzeHy45UjG7Nwum4+lMdisBixyrnefWKFhIxF7Sy9S9GwfsvSYaEoRO4D6iO4XHwraONv3GGTJXBAw3CTw+EwN2sPw+EX+FFILxtq25WVJfMJ3ZWRtcZF4U1MIFdnnct0zEptPqQdKmlD1ZKLJCY3Oy1sgau3JdyaKN7s70/7G/s3FY2EM7dzpgLiBtYM/em3+FmTbEHef6UftHD0Z2QAnL9PehK0k08j+d37krntzFA7He8nZuXhFcbPytTHEPPm6MKgh57vqQIlU2YmJs+34lMMoyiHRxl/pVY1VdbnkKlxTBIOTOghoK75Lr7i0QsLFpmnRjt/7UBY7FS7b3kH6c9ycGNu901aw2sz7lGrao6WMXiBjNXaFWxaQxwXZmBF6rXXKkqalK/hMQ+ESdZqbFq2QcniYdfDmKi1NdPHsd3EfiU7jWMlVWIRyTHnmIk/SKYjrrbmZm3Na9yDhvVRA+gkL9KampfZybPIhLdzWTky6RM4l2gSR3eldEZRHJ2YviUKCEJHzZ2u+SsAJx1fIkN8CocAnK5unwo2F/NNFJ3ZJwJreazbZqkh0RLMXHpUHGMHbEKctn448i9SmjUXcjdh9K7qQ55vcs1f2btQ/iZrAO0kmAyy0VaEk+HExDwM+h012iwmOGYZKd45YpWvhIHu08iVtjGA/en4kdoy5eLvVPg+IOQ/dVRwxiI7WlMdw+67yTa+hJ2UcUh05k3q5iSEyYi0zt7hLuV9i+BnTmUbxPxYuR+E2/wCqo5IXjfI2tL0rFqjZOy5wbFI4aCWKdwtzttLydB7ZRU7h+JIZM1u1u5UxKXhmFliRlkbAA9ZEmmS4osZsciqJRBonAe+QjUOauiGovjPnz0WlwrC8MKKXD6yIgil6KnLeB+fy+FZrHsBquztaVPVB1bgkHpNvUKt2SqZcWuUQSB+LEbaEPeoGI4aEwceB2KXxxi672Z7SNgshR1EftFFJ1h4h+IferbH+z/tVAWMYVKEtE24xF7TD8qq9kJJxZjz3PyQ7k7PYTCYX7uu7zTD7hXOaiHMbsmRNySEVqMK7MhCIS1eRk/KIX/SrSsHOjNeHP1J2AnjPuWjxjsu0kR1FEFkoNdNSeLL1h7vhVXhlDFJGMrveXp9Klw5oXcrkiTCGROwOBd4qMWS1FbQ/ewB7Q7RVItYEpbRJvDd/1VDWYbNh8rxVAOEo+EvEPqFJx0KUtyKRWpwITkHNsk2e1PQTNGBM+0uplmy41fuOBRmR5aClFH1s+b5IgrCjPNmb+Ca4x3k/qR7jZ6/QJCQ82SEdyLjd9lyFpHItFRkx0KOSSIjbpFD7O489qlBRy8K85GiH4nT0VG8nICMe4iWW9HVHFv8AFEOGSOESzByRUcfGmzbaIup/3W8hCzswoY8PkjqBOxhYVPcTNnhlFq0Sq6NqWYTiyt6bkFNM8zmFQ7lpaxKwlkixKkBmt4pPp8JKv4clLMUUrWm3JQuVyE7hO14FNRyRtfoYC/5lT1FQ8hZdI/CtRCTWFy3LISDaZenNXibfkyzxSSkggG4ss0iLhllqKXE4Yi49QrhE8hk7vzXScQ/7VIMeTGmP3o3L8IfmmrvkigsNScNktrAJQ2zzRRyPG4m20u5GoF5WVBxzA+aIpJBMTv2kqY8QqC6zYv3Je3TyMO/pG1TqVvIm1cjyd9wt6lHKR93hUYqg/O4lziOXPaRKtQ2kPMT3av8AzTsM34o55fmULq70Qlbz3KdQ2ZdGJxjrtTIybv8AUKgBM9251IjqLXzy2rJxOuGWyYJbOdqXG4g5NltUMJiJtUQyXclGp0LKSuM1uTtclxrtXUW61d4lvkpo0WWh/jOWiQyOWnUo5SNpr/Nd4j5D4RRQd2ySRH7hS4jjz/cmCJ+aHiP5o1B5NSUJP35ap24PV+VV5TOPS66xXdbI1GsxKKa3l1Jo5GLqe7JNOVty56fJChREsrkGRDb8SB/k6VzEXpXCK7vVpGAB9PNA3zSLkhYn/KtIkBfNJxXVwtzIAEc0mz3IrmEskmK5BITDuzySEbWXETD39QqDUBiuTsRWnyTbC3NExPHqyDP5EV5jIi1581xsu9khHTRLp5r0DzjoRyFEZsFwNzL0rhZRlln+lLiIe9SAn5Ln8V3u5bkLZoKCSQro80Ac7kkSSA2EhRJICxIS9yJJBJy1XlDNHJEDAwxELW2+J/eqTvR1M3tFQcrAMVz3Wx7RZJrYovrbWFnNi+IlUYjw+NnFkXnamOMZBY5PaKDuQlqANwokNvknCyHRsyTDUFJy9ySSAsSSX5mSQSJGgSQAX70hS8SXyVIDvSuF1aNtS8SVtyGB1JJJDA51LokkIpGPcpYHDFIV35pcP3osBJDu0ZJJUARF3ZIUWuW1EIluUgNuOiQ5JwhdDbr0oBCb3Iuls8khjfub8ydihOaYYwZzIuQioJY18kbRmTZszrQdnuzb1V0tQ9kQvoJd6tazDaenfNo2tyUdyN6layXJiHjfk+1K20dGuV1WQxE5bFBenAuTWq/JNkc43LX3eFN2v6UR7RyQiT2vp4lBUQukc0XEcS+aEZHkAmfLaiAXLR3YUFCu6lZU2HhNEFj8+YqE0dxcOz5EtRgNLSUZgUsjiZeoLrVhllotjbFDeepWSYSw8s7iXI8NeM8gd7nXqNHT4XUMITuBZ+Io7LVbHgOETUU9RSRgZB6X6l4s/UlDho+lh6TOa2TPLKTD5YzFjZ7e8VpIuz4VTfhxuYtztZWeL1GH0+LUGFhTFfNGJNOrSnGSlkvglKI+l7f9Swy9VJrZHZg6WEXUzL/7OtxSawwIOYkyvqTs2ENF7RPlBTi1zkXTarAaqMvxKs2iES1IvEo+IVR1nZ7F2d5KeCEHGOMm/a+l1xSzZJ0j18HTY4W/JY4dgdPJwnOByA2uAh6XVzTYDEJ5vGw+kRdSOzQyTdmMLlljacuAOZRN0qRXZ4fCJubEB5kHqXz2bqcjyOEWfZ4OjwQwrLNDI4LBaT8MRMuaiz4C8gFkwj4WJY3FftG+75SjGNyMfET3Krn+1aWSkM3Yy8LCT2ruxdH1cuUeR1Hqfp0LizSYjS09GfDNmIsvD6lRv2go6EcniE6gn8SxVZ28qaxjZ2a11n5e0Us0mZsAiK+mw9Fkr3s+C6r1aLn/AMJpe1uIBVVdLO4dEZjtfvUbF+0UnDFwYbsh2iqCvxpqqgCIAYZbyJ5PFl5KsiK0iN3uIV60MPC2PEydTNvz5JVdXSVh6pqgm4Mpa92ilUUgYbWDUSRjPwt1pdKgnJxjORtpm7k45bWXR9Uce32S4MikKSR2IhK5PlUcQ+TCXqUMdocuXNC5aZ58/CijRTos7THLVrS+JMTU8skNRLE2wAET/eooVDxlru+Ek/8AelRHRT0zF+FLaRiPiy6UqY5ZFNA0czE1j5XN/NWLDw39Wg/SqejkYZSd/JTDxC0yfQhIUSQ4TUUHWFBHiEuXE4RPc4xbVWnNbezM9pqzOoaMCLTloqqW+R+T7eacTOb5GiG7VO+0HJo+ZCPvTTxnny2ouG+d2Wi2ZkOjNaItf1brU/LI3BJmyIlD08TI4h8T9KzaAKWqOQBjfIRbw+an4ZWHNVwRSWjETiLl6RUKKO7uu+FWmFU7QmDmHN2L8rKH4NcXzRYdrqH2HEyAJHKD+7u6sviVBLUSCFngy6Vo+3tRBVYrEdMAAPAa+3vdZM5Ht1yRi5irLz/9jS8CCoeMSydtVw5DIdXTbDuS6lrRziLd/wAk/TVjwhIGV1yatbLmjpxivHiG4jkgAqYeJOL5fEn66ofg8Ntok6EChjcrHfkmqqRpGHJ/idADAcsmbVOQixTAztcuRE0Z5uzF8JJ8JKfMXeIxL4XQADFTk+rGA/C6KOnCYxYDe4n6SZO01LTVEwgdU8Au+skgXWq3wjDWpyKoMHOjB7XlF7bi8h96dWQ2P4FhfBmF5je4egRXMawfiGUlOxAeRZqdJUHMxHKDyRH0SA24S+JZzEsScXKCKUrfGWfUqoyVuRUuW5LxfEuNz16V1svzJUdAQj+pGEbyGIBuIkAJ+mz4wmw3ED3WqQGH5J08xfJ8i+lO1Y8ZynELRztfTaKacnkfPTkggDw+5dSYWt62JIJGjctGK5rUAAhtJOWrt3cyLAAdvJdInLRdtt5pNtQBzQU5CLySiDdRLlvyVhhkJCYys9vhUiboOOEITIMtwjbcXidRa8WhcGB/y+Stj3H+zYCHa5ep/NVFSXtleQBlaT2Dc6qhLkap42mMrztyZyuJdpo3zI/DamZBtMmzZ7XToFw4cvNBTJA5lUEbu1wepBNz5bUYk3Azz6n1HLqTVupE/pUhQ1a9xO21WWEU9FNFO1YNQRZfhlEYja/xbVWtnmjPiQnnq125VYNFtNhNNePClkEbdb2UDE6eCjqLKczMMuqRtyaCSSR9ZLRyuuJ0E0nGPPW3pa7qtUyCmN27c2banAhcgI2baHUhu2k2a53IA4+Xcl70l3vQWcRBluza7P8ApQ3e5JBA/TFTjMPtDSFFkWfDe0uW1MMVr5+lJJ4/FntQBY1xOUIGz/pUDX6VPiLjUZN4hZQNCl1e27xeSoIsC3VdSLqJme5K3vQUznhXeovenGk2W6Wpv5IGOxiGe8X5+FOPCxMLtI3Tr8KY1tSuf4lNASGrDGm9n4hlEz3tHntu9SDiSSDloOvmmgyu+HvJK7u0VEFz2ZxiXs7jUVZleBbJB6swfqW6qe108dcEUFMwUcofgSztbe3/AOteXAR36PbctDBUT1GG8Oc5jqKY2Knjk6I26i0WsZte0zyY0zYYh2glKh4lOwkMPWQ9JSeFy/0oMOxo6yG2c4yMvEPes1LjEZTyiEoThVgN+ywRL6VzDaxqMyA9pN4lanTMmuDYPIF/cWialjYj12/vTUMjTQjIHS7XMlNUVcMUkUEURwSuxPxAuMSb0l3LpsxQEkLXaNchjhe03dwEe8SUqCSnrKnhxSPAbt01LWf1ckVRRyU85RyM4mG11RLK46dhMssiEeRJp433PluVg8NtrO6bMbUDpEMYz5uDJcPcOTbfiUi20s80BZ97oAY4b3ZO1o96AhMmzyT7k5d9qEvLN7UANMJ7tEQxmRdwpCL+e1dIfJkCocAXF88+XvUoZn263KK5bdGe7JCM1paM6VhRaRixau1qdOFi5u/5WUfDqgyljCxpLn6cty0I0J+Nmi/IqXuIfBnpaNyLJnkLy0VTiGG8YhfMxNboKFhLruH5KPXZ0r5AAWv4+pDiCkzFU1H7PDY7ud27c3JdqKdrB0ciB7lo5r5hJjMLfkovsIC/Pa6z4L9xURxtC977jLnaydu79305KVWU7w28MLv3pj36e9SMZYtSza1Hxhy0a3zJG8fEbJjYmS4ewtG/ikykcYnvzZG0hlzfck4sLIbbe5SMNpnE7mZUXaTBQqGOrp2tt5grxi91qTl1ZZWpN/stIxeG4o43U1STlEbW3E/SraKlCuk9jqWcJXb8Ey7/AHKLjmAvcU9P098fpUjs/MGMQlh9TLwqqJv93kJ7SL3LNGjVlbiWDnRzFFJG4H3F4XVbFJLh9QJhtIf5r0SjkDEIyo8WZhrQchApGyGZvq7nWTxWhIakoJ2s/wCHJ4XFNx/Q09eJE6gxKPELHZ2GUPAXh/8ARWlNiwVlJJhmKxcWjL9mQtccPxCSxQyT4XMJxnaY+LJO1OOTVEVgfheoh6nSU68kuPNxGK+halqDCORpwA3G4UVHik+HwytTymHFa0x8JCooXkWQZkZenqdajCOw8kgDU4qb0FP1MBN+Kf5e5Qk5G3j5FCFHJNEMkDvKRu4vGLXEP1LQ4p2HCPs7S4jh9Q9bLldURi20PiH/AFLQzFFh9AcGGU4QQbcyHcZ6+IlVU8lb2ZqzqImMwkffTZ7S+JXrwQpcmGtL0q87N9opMLnEJTfgFtu6iFaPFMFw/tVhB1uFs8VfFmUlLlcRfl7lgSG0iY2cSH3KPBp8j0KqqnkP2yB3CNiuCUn3fMlnMRxCCqrZKinZqeoLrt6JPp8lTe3TjTFT8YuBndamB/eiUrJjGjRRYl7dazu5E3MSTeJY1/u/shZVAt0EXVH9KoxJx1bak42l6kOXFFaauxS5EVzpCVqQrqgByKYYxLMLiXafh7r23Z6Jnq8SMYboSNjYRZ9RUtGikyaFZFDpY21V9zERP0o4ad6iQQB2ud0jhOO9uqzmpSSNJTcifiVY81PSgAMEQBpb3qy9ujIIneQNwMqiL/eqLhsDkYbrh/wUXiOI5LJxU1RtjzSxu0aD70jFx3hopf39RxxvrJx25ELbblk7vkpEBQWfiG4koeFI3XVykT5q4RkJ8mG7dtXZseeSIQffbtD4VUTE1+jsQoN30rdQRxTyOTLWmxZrCA2f3EKqjzvzd0mJ0L9WitQSIcm/IRbupDb3t1Ivche73qiQtfEl4l1APyQAny8SRCl1c0vD3IATepEPf0oRJLvQAXfck+7uSAbkfD+SLAaH3onFG8fm6VvkpsAU4BbULCicbUMPAm+aQyOKFhStJTRVsIS3LpDt0QDmLpNmT5MzkSKCwvF9KeAuI+u0VwKOok4uUBfgtdJp0N8SaYrWQ0awkSDk8k00mpeFA5Xckh3aMySQ3ktnbt2gouM6IqWcR/YSD9QEm3hk/wCGX8CToNwuIiKZuWqEaeSTojMv3OkVPKP91IP7kqBTEUnkhYn5Lhi8ZZG1pelcTorYccrR5obu9DdoukL97W58kUFh3MSDxepIea778rviSKsSTdyQj06ohG3vZAhXMX1IWzJEPUl4rUFBDG13+KMB6nTV23kjDxZKWS//AIkQStXbo7Msnvz55rnuScbefUu888F+SItz65obvcjkkeYyc33F4lIANyXC5pxc8SAsbRNySfkkgBJJJIASSSSABXbV3S1JBVgtzXR5rqSA2BSRFklb80Bsc0XO5EkOaCbEiYUPfq6JskAC/JECRIdyAEiJL+K6qABGuOOq63zdFgc8KVyMuSFSTYkkRckJe9BQWmW1Lu1Qe9GPJSwCLLPRDd5Mlb5IhF+fiSAHpSt811x3ZsS71KyBXbeS6RW9yFdGO3X1KWAiL9K6GZaMkn4ac5HToCfFThHQkb5XOp/Zajcqrjt3KG8LkAxszkXpW47PdnZaGjB5I3C/daXUS5MuSMEa4cMpvwXmDdn48QEMsx8x+FajEfs7w2amCNpLT6bvUsbT9oKijq/Z6YMh6ZFsKDtg8MQsYCReoulfNdT+QntBn3PpsOjywcMyPLO2nZf7lrjjBrmF1jZYzLV9tq9f7W1AY1UyVGW30+a8/wAVowESdxt8hXu9Jlc4e/yfL9f0yw5Xp4Mycbjczprht9RKfNHwyJtBTLx3a5r0UeYRGj7k5H1c0bi+XwoCFyIWSZoibTDxCybqXpPZbsuBcCsecBytLhl4l59g4gNVExvtJ9bVspu0jU80ARZDE3Xa68frVknHWB7XpjwQn3Mx6bj9DJWRUrs8UEo7XLK1OzUMdPhBNHwyJ9t4eJYuk+1ABqAeU454A3WG3P3XK37GdqKDtB2jgo6urio6WV7jlLpBfI5Om6jHHaf0foWPreiyvWD5Zke1E01H28wSzM8oxyEf6lqAqoKMyeV7R6bfE6q/tap8PwX7TsEaCs49KMMRPOD3Z+p0eMYTiEkkWORU7+wRARARdRNdbfb9S9XVZMeNv9Hz2SbxZMijzTIXt33pecjSBwJtBHpuz2q2q8SrKjsTikjxsYOBEZeIVmKbj7AijuKaRgO1up7ttyn9re1X3fg1fgkYQiZbZJA3fuYlpLE5ThCCIxdZHHGc5uuCz7IfaM+B4NRhBIYmwWnduDJNVP2rS1FV+LBGICBjaPTqvJYcQMYWifOxvSlLNaJOx7l2L0rC5ubXJ5c/6g6pwWNPhGkhrKCoDETrXlv4JFT8P13N1e7K5ZepkYh2PcPpTR1X4VmiimW7RexjxKB4OXLLLL3EqoqmkCJmBgcWtK3vVce5yJP+EsnQNDcWi3XtOcabqUiGM5JMgbm/SKZYd3wp4JJaWXMHeI8rf4qmWP4hJGRCIPf5l8Sh68/CPiRdPN7kI9I6KQHWK7m6C9Jy2jl0oR3OqoBxiaS5xBPBMEdPPGcTGRs2R58k0xaIrmFSAAbSzzRkTFqhuFIdzoAdeTp0SORyActokgIbhz8kPSGed3wqS5eBN6lxy36I+IBDoD8k3oSog71PkzbiTxC8bECajkeGa9n3N0pwpGzEmdAEuhheSpicJGAg37unRSq+uitl4fXlYq9pAhiIHC7PcxJVA8OmgfS08y+JZ1yaqWqoGprpKi1pMtrMO1rVF4nUjKwhFIo2FaGTYCEtumSK0bSySta7XvQAI5DrkuXdKIuaFhQB25/p+JIt3N1zW7Rl1uaAEOXvRNyQtzUyhhAn4j+drCgTBKjksz0u6nH0qXDjVTHSRUkh30sTvZF6fUrWmp46Hix1e05XHIvCq3FMPipbz4j3O+ir4md2HVYo0NHw4JCIjfpLwCqQtzojJN6oRaVBKVhuHniFWETZDmWpF4R8SCmpXmf1eQj3rTHhYYTEFPLZ7Ub7/SHwJ+RORAxTCYRIjo2sg6mEnzJ1UBnDLvZ7e9auWbhxlGce4fATKvrhgqhInC0m9PUholMpuJcZ2NaB+H0oYYTmMgD9/uFOxQvIOyO63cnyFoaDJgcTmfy7mUFWQPClajIWF+TorWszse7Pq8NqAG1xrrknJs0gF5CyZriQB1ISQH1Fn1J0I7rWZ2z+JSAUQvIeQ7iWhoa4KeDgQM/FYOogEhd/Fd7lUUwhGInfaXfr0upGF4hGNbxJKl4C8Eghdl9SESSK0vZ6MnCS48rn+FUBlrn581aY9iXtxi/4dz9RRbRf4lUt6Voyoiu/SnWLpz/Sg0TsJNfqykB6UgKwGz0ZAZPI5eFFcwykeo+JtqEBcWEnG67lcpAEhfgg/D25lu81zSz4l0CcXyz/ACou/RkBsAPTk2aErriZ+pF8u5JxcbXPMhLxIHYNpE2mS53LrZZf4JXMIZZd9yBArnyXXK7VLpQWJIckki+SAEP9SXhy6UWvcyFAEyhK5iBR5urkw27dqdoy/Gyy6mtTdWLDKXv3KiPDGkTeJv4IUrmEtFSA6/Nd0+JdAQv3laP6kP5XUlnS9yTRkQEem17bc0jK63S23ah6m1QAd1omwPtfq96FuaG5dfLuQAQdauaeanGmCU6iSWfXOMttpfD5ql7lb4Dh9HWSzvWVrUcEYXvduI/hFBnLwLgtNJZEDCOllvq+JT8SwuopQE5IwnENnFge4Cf6vMVBrcQgqLwgF4oA2xjl1fUgpMYqKeHhG7jFnd8KpfqRFF9hWORjCEEoGFu27qFX0ZNMNzHcL+LNU1AMeJQGzRWnl+0FuYq5pI2pwGPK7LxFauuPg52DOOzOx5fpQH7RMzG2Y2t0SP4VNDK4XYXSkFvNV7iLI9wyDxAB4BPcwoeGOXfclJtLTMkGb+X9S0JYmz70rWy/9URx3eB8/mm2HUdEB8ROLXILW70bxsLC7suOLe9AweG3PNNWhd3p3aPxICsHXL+aAFaHPJyXdCPRnJBxGj7kPGYT6LUASYy4bi4M9zP1ZqVFjFRnrKZfU9yrCma4dnxc1waq3VgZBJpoax5os2Pd80/dxAsNrllxqHHfYregxyCMLamKUi7iG21Aif7K0j7cxEfEgKhlt2BcpcVUEgZxs4j8SfCs4Zc7f3p0mLZlIUe7J8tOd3cqutpy4whwn3PoQdJLWOUEl2cYF+5Q6yMMx4DMI96lxRakZdoTjP8AZ2/vT/TzVhNS975CRdRKJPSvDFfndnytWLuJuuRm/wCS65BuzUYpC7j+JcIn2tms2zTtEghazV2TXGfkzsXxIHI+99q6EfuYlzzynZj6f+Q4IvI/da3NZzG8FOGTjxdOd23uWmtaNs+m7miPdFyuH0rFZZWbywqiko8cixanCnxCJyqm2tKO2/6velSwwYhGVFMbxVV78EzfqUfFcJ4L8SJsvp8KbgkauDhmLAYcy8XzFdynwea1zTIVfRyRkdPKzcUH6vUqYhWrOOGuhnjq5HGtHdDL/wAb4fmqOqjkpZDikiYDLc4yNuWckOI1hmJS4PXwVcGXFie5rmuW+oaxu00c9Q09kuWon1Rv/wA15yUema2vZ7szSQ0cVfJiDy1R9EEHSP1l/wAlWNv4lTqi7mrIBnGOmYyPPUvUhOnjkmJ53cuI1tnpyUgKyWExhaIYpXbQx6T+lcjp5BuOoNhO8ib4muWpzlPLQy088VfhkvAnFtC8Lj6STslHhfbQ6pzgegxsY9wD0k7eL3qzOOWSwIhYYhffb6clBxbCWtAwOycNwGO0xySotTo89rKOWhmKKcHAxTDclqqyZ6yQqfEQYTfolHbd/wCqoq/DZMPPXfEXIxXM0bJkTwpaiOni5pbcl1I0AHcki6fElbuyQQK3VGxfhEya70XfzQAUMnDPP3p45riLW3yJR/6U9Q0b11TFBE2436lOpd0Kmmkjlzj6i22irOpwVxATN+FKfKMlqaLAabC4OLmMQA2sp9RLPV+Ie1YiRs7SRDytV6ck7cFDNTnTnZIziSC1X8sbVEYgbXB8uSpaunCnkIGO8VTVEwlY1cptLgtfXCLwUNROL8iACIVCCQoyzb6Vf4f22xOhoho+PIdPE1oBn0rI0SX8ir+66j2k6c43inDnHJtIUzNSnTyWG274VIxLFpMUlE5Ga9tt3iUeGQB0Ibh+aOQdWIacyuy6m8KEqcyDPR/MfEKmtRtIByU87F8JdS5TyRERRy7S7y8SpAyu0/Sl81aH7GJCzSPKOVr6WqBUDFd+Gz2/E6AGktLktyRC6AF3pCL/AEpe7VE3UWqAC7l25CuPmpoLDuQ8TdyQIrd2aCArvku3Nag0QqirDubdmiua3mmrvmld80UMfjjOoMY42eQy2sIrYdksNgpRrKuXhcWjC55ZNwRE+gt73WUpcWqKOmligdg4vWYjvIfK7yQ/eVQOGlQMf+7lJxXHLqJNUQaaaOOupIo46zhDWTWxxZ3HMd37WUu5vhRVHY0Y5Tjyqoih3TcSMd4+oG71jbvLajKqlI73lkvytuzdHtKs1td2BqbZZaGQ6iAnYYbmtJ/Vd5MKkh2Pjwusw5jq39odiN+FuuLPpEv9SxftU4gTNPIIdLje6to+2GKQ4VFh8U7QQRMQ3A1puL+ZJ8DNhh9LiOLdo6yBqybDqWkYb4r7jdWMUjX1tRU4g509M1/ADIrIvCXvdeaUOPVlDTVkEUlo1bMMh+L9Sd7Pdoqjs7iPtcTNLcBAccnSbfEmmgRq5Y3Gnp5ZK+eoE4SlYRe3jG/QAZa/NSH7LxyEFJWG9LVcBjC2oK6U/EFr/wCZYKTFqosSKtCThT3kbFFts+lRZqiWom4skhnKT6mT7kvaWa7Euy72U/Foxw27dIUtRfKwN32qxw3sfQRjiLnLFLKUf+7xSyboc+kzy7/hWDqq6orpilnlKUy23E6aEjG7Xnz96PaB6RPgvZ+h7PxYiDPONGZwuRDtqZfD+5Z3AqWXtRjHEqG4ohbmIttYfpbuVD7dUFRjSPKXsrHfws9ufmuUldLRyDJTylBIPIo3tJSxWantNhMUcEARYd7HWPUnCEYvcUg+Harmpp58JwUMKeg4MtTGwSFZtjzLrI/P3LAPiVSVWNS9RIVQz3DLnuZSKztFiddShTVFbNPAD3MBn4kcBZuY+zdBx6eCrw+OjKmeSZ477jljAfH9RLNdoRpqfDaJo6aOKprLqszHwg/QA+61UMtdUVEhSSTyGZNa5E73EK5JUSVFvENzya1ri5CpodnOJbpmivTIlrq67dcOqmiu4x1pLnSYriy6UyKOErTH1IolZGBa/PJ9y6IsRDm6JiOS1mZyy5IRzF/ibkuw5zmi6w6/6kVtw5sLl5pMTqkA77Lwf27GF4Xx6dSil1p8s5GHS7S1rk2WZWspABLuRW967a/NFAAl3o+Hd3ouGPmiibGkkVrXaJW7btEUUD+VkkklNAJJJJvSigEi8KF9pZIhVUAKK1dXW5ooBtIvknW80Je5FAc6fEl710hci3eFJunNACb0pdPcldqjUsBLlq6kgDjCl3pOS6gg5+5CitSImu0QAKJuSX70hJkFhW+/ausVt2TrmiVziygg4uv4dWSufvSAblSQBgNykDlG3K4kEO0i8SMyYe7+aZk2IcilzyYRV9g0cFtjsxE79SoRJstMkVPUPC42Ookt0Xjlo7PS+zY0mF10VTJTjUCD9PqXpOF0NJ2qqzqJzeLS4IhXieFV0sI5SO9w8xXqvZXtBEMXtMbWiwWmvmPUMWSKuHk++9HzdPl/48i4MvX4e1HiVREAWleXxEhjGcrWYHtWlp6OixDGJa2VyIHO631K5Clw+omFwjt9Yrn/ACdKjJHZj9MblKUXSsxXs78DVm/MqHGqGMmv0EmWzx+opqeKRgdhsK230rz2vqpKwyZ3YQ9I+Jer0rc/dE8L1Jwx/wDGUM1O8z6HcKYlp3jYs8mH/MruIQES5DbucVWYjI0hE2uniXqpny9FWe1+78ya4Zkfp+JOyxsOudxdy5qLC+q0QCGZxt5iQp2Oqcmzd0xbdr/H3IbmHqe1JwsVkmUtNMyUjCKo4a4D0iH1EoTVFvLL6k0RGVutoj4lLxxktRqbi9i17QYpJiWLQTyGxGACL2+5aCjxSsqoZI3q6gaeKOxwvK12z6bfqWDlzvJ1bQ10vs12bXZ9QvudYvBCXt/R0LqMkfdfk1NT2impcNHD+gG3PIPWay9TVSVBHFGG4kzPVOTk7yOZfEoZla+TZld4kY8Kh4Mp5p5PImLTo5IXkuty8KDw80te7MlvQqF35uhuudFb7vyoHJAAltStMQF3Z7S5Im3JayDz5eFFgCRPkzZbRSucueZF8SQi5Po25Fb06OgsZ8KfhsvFza4M9bUD5iXJGJWjmgBTZRkTNu8vpTTCif8AEHnu70u7TcgBNnn7k53Jticef7kTF70cgFd8kn5rnqzfcuXIATfNdIXIcly60vSusXizQBw7xtAs8m8KVqUhOREfidIS7nZAHSyJtUhjeQ8gyJICYX3JcTh3Nnz5oAcqy/GybpbkJN0pgyImHN9rckiK4s36kYCxW5P3XOKCAuHtty3IS6uSIy3c0HiQB3pFcf5JOWnchu6s0FgvtXQ6UrvzLjbhQAly17l24lwi1VgdDnpmrLD6yD9nUB3aSeSrrt3Pag8SVCZsZa7/AHYvaACUBbYfn81ma+qeqmI+kW5CmvaJOFw+I/D6rU3dr1KSUqEaKGNiIc3tHvJDxO9I5nIBB8rW5aILJkeIPRzBJTbDie5pFoaTFqfFiFpXYKg+d3eSySV1pJrghxTNVX080cvEbMxHw+JlUVkzWX5fin+q1NU2MTxsUbm5h3XdyGKT2qszPp9KfkmqJsGVLR2G2+b+QoIa6COYnMHIR2NuQ19UdRMT3Na2gWoK6yjsjHryuMvS6KAm05RlDJKcFxCDkRF4lJrhChwkwDcWTD/FUNNIc1QEWbkOfSrTtJWXFFTg+1mudH8QrkpLtfiT9ELlN6SFiLkorE4p6IrQvc93TalRqc/aS6NdcupppFxyTogdMmsFst/em2JcuQv3oosMSckXemkQF+pFAO2tZnc92fSuxlaOfqTQlcw68kXG0Jv6lIEpibI3Z7enajiF5DANNz2sRdIqPGQCAeIs7nRTTMRE7NaOfhUmbQ7MPDlKPNite24U3d8yJNHIV2a5xPf/ACRQ9R5h2/En5ieOjiC9ivbp9Kh8Tu1XCkcufcigoJuaNtpck1dck8lqos6kucS5K61FAdSQuTZckWz35oALfMZZvvLdch6Uiyz5sS6/NCIDgK2YHz709WjaYn4SUW7bn5KZUzNNCLtt5IG/kRO9J+a5cxETuuETepBQYjd9SWmfxIRk8TJEQd3kgg6/NcS0IVwkAdSSYmySUgL97qfgmLPg+IhVtBFUEF1kcrXDdbte1RAIOEbGfd5eJNyC8bC7+LcqQDpyPNMRu+4nufRSqMmmuiPIh7rlA6efeydpi4cg5Zl9KYM2GCjHQgWtwm3TmrWKa4dFm6CsuEs93iZWcVU8JFk12bXMuuHjg438i3EnHluTrFtzva70qo9ucRuzQvXOI6u9y1szLhpN3/ohOYB5qo9uMS1zL96bqKzf/gpsC4OQNru9qbfPc7ZF5Km9uMdHN7U7DiD3j6STTE+SzkkPh5szaKMVQ93JtEQ1jZ5A6Ylp2mPR2AvSSsLHCmfPuuHwpspunkPh3KJOJ0p2Sd/vTXGt71BVonlI5cskJSPb3WkofEe7mnAqHpzJ9C+FOxErjOOrOyb4z25aJo6hpG7lHObXPURZFgT+M5F3CTIiqHu6G0UAugd6NsiYm1EstLUgLeHHJBHLhsQ/O1XdNMFRCJs/UsRc12p25Kyw7FGpWJtTF/S6EBquldbkqwMUfnk4/U6McSt7mVIC0e8R6LlArOORXszCKFsUjt5snJMQjmisy5+lDWxSerKYoeI5MzIXp3s5XfSppkAlmD7VFKqZ7v8AtXO1r8jpUthrh+57e+5EUb82yQnVAT5NlomvaGu0dZNwNlKY64++4fiRBmPnamvaGIsn7/UjGS5sm7m/pXNNr+JvBuvcOTDcWrMVv81U1+DmJcWn/pdWgTNa2b2+RJ+GYB5ONr8x9SnHl1esi54d1sjNF/vAEEnUPi9JIsSI8cGOKQAPEom1lzYRlb/qp+J0YZlLA7e8fiVNVyNURibbJQ8Qv3rua4PP+LplM8Z3kD9QbVKwvFpsLkE48yDPfGT7XXZZo5ivMBGXK1/J1F2j3sSx9xZ6Nh+IU+LUgyQPba+t3UDp2nJxlyqZL7PEXiXm1HiE+H1DSQSWEPp8X1LWn2wo5KMZDzKUm1DLpJaKVmbiaUqoCniCALuIxbh225KHMMftISOTkbAQW597qHhnaCOupxaEWiEX1EupNYliUGGw8Ro3lN3WtkNHKzD/AGyPKoiaKJnLcT9/wqnkGSlAqeZ/aKV9rSekfiUyuKPHqWKTiPFPE9zxE/UorzNDpIzfxUSC6KSrw04bjjzOIfEom7zWpp5IoS2GxQFuePqtVTiVHEV0tMYW9VgrJo3TsrVxh1RwzNGXw9+iHiXDzba/l1KChIE/USAVjgzDpqI+pMXMgA1cYViVNhNGcrNxa0ytC5toCqR5GuRH1I8FMlV+KVOIHfNMR+Q57R/KowSOL5gkiAbjFme3N0bEk2nxBrCY9vkSgSk8xk7uimj9nOx3Yibnagfdq7sqsFCgW5JPl3pFtS9ykAhhchzZH7OfJ25+JBdrzSucu90FkiEZI72j6T2uKd9nMuce75KGJHzYnRDMY7r3/ippkDtRCcNrGFt25MF8k4czk2TntQvJpk3ehFgWmRaCkO3zXRJrs3d0jLXa7KgOeJLbkupaeaAFbauPuRllbp3c0KAA6Uh+a6fSuXWoIC6Um2jq3NL5pXafCgAdLfUkl4e9IhQAvDolr5IhSudAHUHcld7nXX5EgDrZZdyTihRoABLvS0uRW6+pAAjkk+XeiIXQoAT7WyQhmQokkFibkicUNvzS/MyBIG7TJF0/El1Ja+5AxMTJI0kABuRDaKVqX+ZACIvcugVsou/Sua9zJakS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50184" name="AutoShape 8" descr="data:image/jpeg;base64,/9j/4AAQSkZJRgABAQAAAQABAAD/2wBDAAMCAgMCAgMDAwMEAwMEBQgFBQQEBQoHBwYIDAoMDAsKCwsNDhIQDQ4RDgsLEBYQERMUFRUVDA8XGBYUGBIUFRT/2wBDAQMEBAUEBQkFBQkUDQsNFBQUFBQUFBQUFBQUFBQUFBQUFBQUFBQUFBQUFBQUFBQUFBQUFBQUFBQUFBQUFBQUFBT/wAARCASwB4ADASIAAhEBAxEB/8QAHQAAAQUBAQEBAAAAAAAAAAAAAgADBAUGAQcICf/EAFMQAAEDAgQDBQUFBQUGBQICCwIAAQMEEgURISITMTIGQUJRUhRhYnFyBxUjgpIzgZGhoghDsbLCFiRTwdHSRGPh4vAlNHMXVPHyNRhFZIOTVXT/xAAcAQADAQEBAQEBAAAAAAAAAAAAAQIDBAUGBwj/xAAxEQACAgIBAwQCAQQDAAIDAQAAAQIRAxIhBBMxBSIyQRRRQgYVUmEjM3FikRZygaH/2gAMAwEAAhEDEQA/APkFqfw5WomhPv3Ka4/lQcNu/cvdPBsilTx/lSGMN3h+JSOCHvFLh7bcrkE+SK9OxFkzJNT265fCpTR7udtqXfzQVRDelAtbUipY8y03KZahGN8yzzQVZFKnjG3RENLGXJlKaO1Hb5MlRL5Ig0LeSQYfH3Mpdu3vSGPTkig1I/sMfk45e9CVCBXKYw6Imj7/AApjIoULFzZ132GO7PLxKYI6/ClaxFy6k6AaaliIxexru4kB0cMncpRDbolaxN6VLQthhqMB0ytIkPsIEpJZ9+1dYbdcrkgtjQ0oZe5SQssysu8k1+a1GJfmToLHR/DL587U/wAS3kHPquUUJNq6UlyZLuROirHEtNw9VqmwSPzfK+7cRKpaRx7rfhTpTPI+b53N4kEaFpHVPG+bPb4bVOpsYkjAWyEtLbln3k19SMJLe/uSsmmawMebh5cMBT0OMR8Yb42L+lZBptNXTzVWmneqVBbR6FTVkcxZ53f5hVjFNGVrZrzyjxJ431e7L3q9pMeASFzfb1IcEzRZGbKnsmHJ8vqVhBSxEQxvG/uL1Kgw3HKMiHPpP38lrsPjgqAF72OIuRC655wo68bsZDC4qg9m7LxIyw2ApSBhe3K1WTU/soE55WeofEq2bFIyuZvPqWepvdClwGO7V3cvV5qRLgsUjhkziafo6ziCLPuAuRD1MrZrCDJ9yTNU9inHs7ARCb53Iv8AZ+AT1zV3Ht0bculHdrkosuuCm+4YBHOzd8lyXC4xLLh921W4+bCkUOmidiaM+OFxiJNY93cnRw8N2YOI5aXP0q4eFy8rUjpWILPEmZ0URUscbC2TaP0p37rC3M4mbP8ASrlsPAh0H56J+Olbk/JRaRoosoZMJOSMeG9ojttyUKpw+ciFnACJtt3mtmNC2WiaOh25ZW2v4U94kvEzD1dDOI5tA9vdaygVIy26RkJL0f2XQW6hyUKqo4xEb4HLTqVqSMpYmYHjVPvt7hJF7VUE4s7vb3LSVlLTZaZCY+ElS1HDjPP3+FaqpHO1RIw2GrmLV7hF1scH7PhNLecn6XWSoq4IT0B/9K0eFY046ADgf+ZZSRtjaTNdD2fgjubJre/TqRS4LTja4Aw2vclhuKPMIubOI95ZKy2k2YO5CuGSaPUTUirlweCa13Br/UK4eD01+Zwtf6lYAQd7WpXAQi2bFql8iit+54rDBm2lyUM8LAbmdmHW7arsxtLYuPC4tme631d6S48g1/iU4UocjiZB7GAmQPTh+XqVqQsR65LhRtlm+0h9y0tEkaLCaOYdImA+/TpTg9m4OdjE77UYjaWd7681Khqrbfn5oYEMuztOVwPAJXMov+zcFxZR9LrRQzBJdntLPqUgYwLu7/CobK4MrJ2Xgk62ut5fCmjwEI+TLXnTtkT+JMSQsSnuBoZYsFYdMrhFuoeab+6dgg7uQ/Cr44+GZaOJelBc0j5rdMhoowwOnEyfK7Pwrv3DSDseJXDi2eeTJe7QviRYaozk/ZmmJxMI2FQ5ez8Qhlw7PpWv4d2jsmjpfLcPpVqVGE8SZgazAaaR/wBjuVRX4DSDa3Cbb6V6JV4exDeG1UNfR3FrmJLphM4smNo88qsJiJyewLR2qtPDYhHQGW0rKFxcsn2kqSsodpa2rrgzgnZlarD4r82jbTw5KFJRwkw6W5K+q6d7u/aqmaNyInyWpgxkacB0cOfhThQwCIvZ+ZNvzSLO3/1QRZIeGmkHJ4/5KLUYbTycmcSSucUXEcddSQFjDUMYl6k81KGj5cuS60j2rrTW2/5lQBDG3n3o3jbyuQe0XDyS4j7kAO3DGWWXwp8Kjhhq6glJclxNSfS5BVltT4gV4vm3SrSnxq0u61ZQZH5p2KZvpWdJiU6NhDjT+0asJCXMbVd0OKRyNk7CHlavP4arfnm+1WdLXNdz5qHjRqsjN5TV0ZGTPkY/F4VZUpRjLm4NcsXTV23PNXdHXPmLdSyljRvDKzc0NVHbk4MRfEyegGMmIHZhEnWco6x7RdWkNYxDmz/lXHPHR3wylwFDBNJsDbku/c4SXMAW7fEmqCZytza5XcBOQ6riycHbB2Uh9n4+D0WqO+CxCOTh08lpjzJxTPs7XZ5fpWSdGpnwwWMhLYl9xxkC0HB1z6U7HS7eVv1KXNlUZ3/Z+C0fw9ymRYPSE4uUbF+5W/s7j8WSQU7W6JbDSoj02D0Nhs9OxETFlapVNgtHGQ3hb9LdKkUtGd5Op9PQmT8nInWDaNEnJkU8HpODa8b2Z/qT9NgsEkmgMN3LRW9JhJEe99rq0pqFobRyb3EuWWVL2o7ceFsowwGIjzMPy+akNgsfNgtH4tyuChtL92q6UdumbrjeRs6liSKCow2OMMrOnkl90hJqW0i52q0ONyk0bpXWpzHT8zK+4Hb5K+GlaO/Ierncjeja0tNrqw9l82t80+NG5W7XU9wpYymGlCMLHb5fCmpo2LZZcKu6ilYYyz6iVG5SRyExs9zEnB7kyWgxJG4xFl0vzFNRZEQNIzWA/wDBTKonkbMfqdQSExl0Z7V1JWYt0TCINj6FkyA+HuNtov4Uxc9pNlakJW8unvU9uId0dPhEAu7bu5RTp2Lv3N4UbyblwitfPJlWtGblZG9nYX0G64vEnOHcI6bWTpE1tzbsnQuVxZsz/StWrIT1JOG8QZRAG+JaKGljktaQGuWZhqDh5A5ETq2psSci3/4rgzYm/B39PlSXJc/csZS8SwSz5Jfc4Zlyt7kxT4g5DrmIly1U2nqGkEXu/US81qaPUhKEgAw0BLRtv+JJ+PDY7MnBvS6kBIxCL/1J0CcSF+lczbOlRgQmw2LdmDF6dE82HsQ9G30qd3Zs+10YCGRZeaycmaKJCGhjt5Nd3adKdGlYrGZmEVK4enJuSIMh1UWOhsMNCwn6s0YYeEY5M1o/CnxmEdM7RRiV3N2tUOx8Aewx7s2uF0Y4bEQCNjW9ydCRsviTrZFo2WSylZSoZfDYiLJw5+5L7tj8tqkPIwlrl9KHjNaLdKj3DtDR4bGUY7blw8Pju5WqQU1vftSORifPNHuD2jBUMdu5upL2MLR0YVKue7Xdoibd5bfSpKIbYbFbyYSTrYfF6Nz+JSSFvqFFu8lLW3kERCowuvcGuHkSL2OOzJwYtE+W0uTrr+9lQEVqOMR0ZtOScanAR5bvkndbuTimzktL/tQF0JqcLeTIuC3egKqbLl/NNHWXdzJ6OROw6VOBaMzJv2ULidgQe1P0qPJiDxn/AKVSxMO6kSHpRuzyZMHTxeNmt+JRKvEpJhsDZd4lWjWTxvlK94tyWkemb5E+pSLD7roKg9I3JQqvB/ZbjiD8J0M2KcNiONt3+VR4+0Egv+JuHPT0rrhiyLkxllxv5CDCZaoNI2EX8RJis7P+zkVzCX0pTdrjhuyp/lcbKtk7QVM0uZtGJfCu3Hizt2ceTLgSOyYfGOjg1qgV1LTx+Dd6k799bSvD+aiy1wTXNkxfvXo48c18jzMmSEuIjJxxEOjMPwqLLGFhCzNuUgx25t4k1w7n1fau2C1OKUirqY2FzYAYh+SKhpXmmF3ZhHu0Vl7G0jjm3zVtheFhNJo1oiqyZIwXuJx4XOZChw+OY8nBh+lTSwWImyZ4yLLyV1R4fw5rwy2+5THp+rNwFn3fSvGl1PPtPax9LxyYv/Z2CY8tC8Kci7JwFBdJEI5v5bmWolhaOoIwdtWu5Ls0lsAu+W3mSv8AJnLwL8aEfdIylR2fpyDZFtD9SocXw+MorNA08XUtB2hxhxhkanC69rVjjqnv3tKRZL1unjNq2eJ1WSHxRTRUsd5MEoXN4R2knJqc4z/ahapc1dTCBO4DxG9XUS8+7T49LNUZRvsH07V7OODmeJkyKBrJcWgpzJuJcQ+llmO0cnt3g256Es+GJSlo7uV3LVPDIUjc3LXpXZHEonFLK5+SNLR8Mss2JmTPsYSDuH8ym27PV8SQZiwtmtkY0QDw+ImHIPiUWWjAS0BWoi5flTdQL2+m1aGbRTHShuyBlGlp2LRgb+CsZcx7lClkt+lWjFoh+ysOuTIHhjuzy1TpzXflUWas7snyWqJbGjs3Pk2ajTi0j5O21OS7tc3TRk8hE3V8SoyIp04RnoDJuWhjLwWqZw2H+CA+rTpVgQQw+L+CcCjjEdGZSB3NllahLPLLpQQR/Zw9DaoHp2u6Gt708WRDrtFAeY8n2ukwGipwFtrbUuCxNyZG+ZDq1uXJEI7dR3ZpkDAU4XFp8k6FOAnvZi+pOkO7NtyIOeeX80vaWGEICOjJwKdtrJMV1qea0uWSmjVeAo6VuXhRvRgRZ/1J+npyy39KsWo3tHJSXRADDQJx5roYTaeT9zaWq2gpyG7PcTqZDS8RtWe5t1ylstKyp+72syycbkTYWFw6XW7rfUroaVrsnbqTkdHuvbpUWaalO2EsOjdPciiwV5GJmZvpJXUkMcY35bkAE1253HVUmKkVv3GfltZSAwOMhHS0Cb+KswkAreejqaIxkGbtaPcPiU2UkrM/H2fgEOTF4HuXJMBihMrOpv8AKr2Uo7dMt3O5QqsroyYHYdPNCYmkZ6vw2np4iYLSJ912SzOIyQW/h7dNR9Kv66oCMzB8tVl8Q2mWq3SOXIyrOTiNyVBXQ2mbeHO5XVVM0YE+ao6yR5jTkRDyQjFr/VqgLrXD2v6lwiXMdCQ04tck8bFckREOuX6UPq0QasVo3ITFuaLq19PhQdVvJBJ1xZJvLL8yRF7krf0oATi3J2XGj3LtzDa3hRdKAFaPkhtYmHw5Ii5IbfzKSzhDHyyXW9/+CK1i/wC1Ddu+FABWsK5aK5d+ZIrrtEEA2ty0RNmPkSC4s0jk6UFneGJfCgHa5ciFAZOXeiEnuz9yoB4ciLuS0H96FuaLpUkBXbPqSYnuQ7suaJto8upBZMIUmF/JHpck/Ik6NQLe9DajbaS7aPkmZMbHalaxI9O50mHzdBYBDolayO3yXU6AERfvXeG/JF0pW+SQmK3clbuXW6tEXUJZoBC4aRD3pPlcKIhZWFMAc1220c0unxJCoDk5cxLun5vSuFtLNLQkBQi610i/qQvyS7kFUEAtzXLu510S01dc1tQSjv70Tc0LfLcib9woGOXLo+Jrk0OXVmiYu9BFDrc87kuJaguQ67UAPBInBmt5qLdrkujzQBOCZxHTNSY6p9u7cq3iW6Imm2oTFqXlNWOJZ526rW4J2qkowEGe4e+5eexzd/kpUVYYlz2/Cn5J90fB6qHbCQi4fEugL+ldDFBkkJ8ty80DEnv5q5w3HAjC087+5KolLJL+R6RQVEhdDK+iqJJIhf8A5Lzyj7WWvHsa1ueq1mF9rKey6RrfUsXFnZjyI0dNIZOLhu81L4xj3fCqaj7RQSXZBaXpFW0NZxtWZ1k0zrU0/A1UFIJkzMo/tUgtke0lZMVzag/pQzRxcMnNlIMiBXHaPp6XXRxBu9QqistPeAiHqzVDiPaKnjP8OMwL1C+1UlZg8lG3ixJ5HLJrs/EpEVRpy3LB0fbII2FjdlfUXaikmMc3ZJ4zSGZGjCo1yb9JKQFRxHJsntVO2NRZ6N8kZ40F4vHtu53LLU6O4i8IW+kskijuuz/SoVNijTMLP1KYFQEhaEs+UapqRErcNp6hvxIGLTyVBXYLQCOYM4H8TrXtu5ttTc1HBUdYMX5VSlRE8do87Oljhl0zHW1TKIXjLR9vqFaapw2KnMTaJjDpcclV1NZBTzEzwMNvuW6exy9ui3oZGGMXklt/erihruG4s0olt8L3LBnVAT6RnYS7TSRxkOWcfxLN49i1lcT08aiKQcjyEvVmh4LE2YGxLD4biTjNlIbkI8iWnoayMuRvb6RXO8ep0Ryblja2fJkZkBBbk1yZ4zbk2cjDqP1KNTexwheQLtBJRZ5OG+Ruyi1NRPHcYG5D6VU1OOOWj5MTLVRMp5Ei5DEIy0uUgZIy72WPOscjvYX+pSKbFDHTLpV9sxWY1sZWjp1Kzo5tmrrL01dxGHNsv3q0pqp7MsvzCspxOhNF4xMXkQt4UTixWv0/CqlqgxEXd7k61Y5Fr1LBwL2JU8PmHNQXobtQ6k97du1S9ouHJn2ihJxC7K6SE43yfxIH2jmz/lVroQZdQqJLQ3ERhn71opWDRDiqGy5J8SYh16UMtO5F0IXhcWLLNWwocenaQc2VZW4XxGyU8M4+WdycaT1ITaInBMxtfhZxsTO231Khr8L2k7M5L0ippQqG5flVLX4Xpnk4kuqGQ4MuH9Hllfh9rkztb8SpJ6XcQEy9QqsJCQCbJZ6vwFi8K7IZDzJYmmYCoo92eqikJxlruWsq8FOMSbJ/zKtqKExHo2ra0c7gUblbyQ7ebqdLSsL94pgoff8AyVURQyuNyTjwoSFx0QTQnHy6ULl7ki611AHOnvSfkl1Fm64XNAHbtUQoLn8uS6XLRADoSWlkn4qq0h1dRF0ScdUJlF5TVTiJa/qVtRYla/X0+FZSGoe7R/yqfT1Dl53IaLTPQKDEuILZmtDQ1W4dLl5xhtUY26/qWvwyuCTv/mueUTqhI19NUGJDkK1OFyNJGKxlHVXOLLUYZVNcLdK8vNHg9LDMuShPLLJMPCdueTjcrGkqI6gdz7u5WkEMcwjkzCvKlNw8npwxqZmrff4kuM4tpnuWqPBwL6iUY8BAtbHu7xSWaDNuzNGc9oe7ZtUmCTdm+SsvuFhLVn/gmjwf3ck+4pEPGx2CqubQW2qbFiDx+d3qUAKN4R1bckRW3a2rNpM1TcS2PFnLzuRR4xJHo5sf1MqfiMSXE/Us+3EtZWXrY4ZBkzN+ZGGLXdWVyz3EfuTvEYub/pS7SKWZ2aQKpij1ZhJOjURCOrsPkSzYTOPf8kZVD+f6lk8CN1mZo/bIxtRtiEdujrLlVPml7VJ1KfxkV+SzVFNFMWT5EXxKuqaViMnbq9Sr6ase9SDrH5s93xLLtOD9pp3lNe4YOFxLJ3QFC3kpHG4lqK1iK3JuS12I4kQPZ2ISdn3Jp6fvJWlu4Wyu+JL2fQtjkl3A7exUPCPNLg8QVZezhdydEVGHk6vuonsFS0Li+jJFG4lyVp7G112hIioWtFnzU95D7EirGN7rs06Av/PqU0aXno6dGjtHXapeZGiwsjxX5ZZqVCRxowp3G7RG0L283uXPKUZG6g4kmCue7LK5T4cQbMWdlTWjGWee5Ph5O7kK5XjTOqORouhrIy5Zp32pu7P+Co226XvqydDiEw5G5ZrB4kbrKy79o25+pH7R0voOSp7pSa189qcG+Q8ll24mvcbLT2gBud8k6NUFvWyp+Ce5myH6k/HHL7vypOCKUplkFUFud7JxqoO47lA4clo7gJHHSyFcWg/6lk0h+4mDXMXdcSMaq5y/mo4QyDo7BonYo5NuwVPBSTJQFvyFlI4eubJiONxK5SYvP+lc8n/iaqAgzIsnTpC2evhS280rXWRdUd78vDcl4tq4Ja5P1JXPcgoJd8PchYvekxav3oChe9cONibkjLmh+aLJGfZfFnqmjp3HxJ6aZowLJ2u+JQgqDkPe9pN6VsrM3XgRi4kquskcbgbMSVuRP3Pco80ISauzLXHKjKWMz4U8ha3uRd9yCWNybV+Stp4XEtjJipoZyHNsvcK71NHN22VLx29Sakp3K4We7yT8uG1hXNlcVqYHA8VqrnyaAWfx+JdMZw/ZzyhP9FVVQvfY2XvUaSMx7rlcVdDPTkUcrPd3ELbU3NhtRCI5s1vUu6GVfs4Z4p/opnhYmz6RTT0biWYZj/zU+Sn7yd7vSnAp9vW5CTrpWRHO4FYN23PqzTgR3CT9I3fwTtTStCV4dXpzTYDcOmQ6rW01ZlpTE0wjo27VWdLjXs4Dkwc1TyC4lyt1QcOXPR2USxqaplwyzhI0YdpnGYs2bc3knT7RBwRd8iLLTRZd4ztzLuStkkHNlg+lxmv5eRF99/cQizdMT4s0gZaCGSzs0zwmTN0v4lXyYlJGBM7raHSw8xOefVzqpE7EpIY4iYJCutXmHaTtRLSyE8BORdL7ulaPEqystvB2t16u9ec1OHyzV9RI+d5vdw8tq93psShzI8HqZuXgjyY5WTGWZvu8OShy1ElQ5MTflUw6GQbeG13mPkmijkHRwdenUTzSO49+VuSPiOPQ/enYRcrrurpe5SI6Nycc+npRaEQuMfcyIagyt8Km/d+8smf8yJsPO7RmT2QEUahyLRm+lIx4gl/JWEOEmR5sFydPCTjuMAcR+JLZByZmenPu3KBNDtJn2rXlQsRFp0+rxKuq8FPcfXatFJGMoGQljMvL8qiSwvn8S0Z0dz2ZWko0uFldoy3TMGjPFHsJmTVvDudlfSYXpq1uigVlHwQ6+5WnZnqQmJ0J+eiQ/vtRF7lQhl8skBknrX3cvemyjfMct1yCCOW5C0e7uTzxv35LvDLzQA1w9O5HbpkjGO657WuSIbvJAUBu255ogG1//Vd4ZW5F0p0IbnyUD9xwNtzqXTbdbfkgalP8qfp6UxcdEFJE2PcOem5WUJXD8Sr4o3HudiU2mzHV87s1J0FiA2mGSm0/DHTK1V0Ulri2e31KSRXWu7qGikyWUbC5G/L1KFV4kEJZA/5UsXxQBh4f9KyVTXMJ7HuQohkyFzLin4mbntQhizD1t9KoHqmz59yb+8LbcnWmphuauDFo8ss/yqS+OPaTX2rDVFc5Wuzrj4lw+/pZGpPcNbLjlxE7Hz5+5CWJXDqbLFTYww6sdyrpsekEevcq0oXcZfY9WPHLmz7e5ZqpxC58s/l8KiVmMSSFk77W6VXS1F2t24kbImm/I/NUORFu+agzSeJcOb53Jgy+azbs3SoGTlmO1NEScua7VNdRlmsjT6BIrStQ3NySMkBD5IGF+9C/UPNIvfn9SH3IAccm5DmhEnzSu3ZdXmhcmuQAQlc6Ny6U243F9S449WqCqHS8s9qIia3NnUOSR88s0UMhXEyVBQ+8nehYtq6g8PP8qQxwi1FJy3c03pyz+pJyYuXhQAj6s36UI5ZlmukXpTfeqAdbcI3Mkw9XJBr70YltzQAVvDL/ALk42RckwPMndPWtzbK75qQOFlnlkuwk/e65JmJDmuh1OgC04enNccdU7ba+qVr81qafyGrErdLU5auW7ss0DGrfJHb5Im5pIodg297pN+ZE46abkrbXQT7Qbd3NFbbydJuaXegQJCwl3rodS7palY/uQLkX5XSS1IdX3ISQCOW+9du3ZMhbkiH3MoKQn6cly1u5cu+a77vCgZ21I+lJhfki1t1ZADfcnEuosstqEh96AEPV6UrdUVr82dIcx5/qQAlwOpc1S79EAOdLZ5pe5kJ9PNK63mkhUL8rog8mQiSL+ApmbOuS5d3rrCwpFbt5IKqhwC/SjGTbtdv4qPqLrtzClQaMlDUWlzToVHvUK64e5EJW80zNouYcQMWyzuFT6TGJRtyPas0JORc1Iikce9OxUbGDtBJCefEe3/FabCu3Elog8vzIiXl/tVrIo6x7uf6UcAm0e403axhbPiMf51Km7VRSBk/6c+peJw9opY7W6h+SkNj0kjZEW3uU6o1700em1eOQVzZX2yenNZWsxaKGYgka7w3EqOLFn23ldootdXNN/wBqrWjJ5HIvwkgK5wkdOxVklO+w/wCayMdU8PQ7p77wO3N3dIWxvKLtMdO4s73D8TrT0PaCCYRuyLNeOfeR55t/UplLjhi/NJwTLWVo91pMapLhbiMH1OppY1GLjk1xeleN0XaC7U8iV3TdogkYdbSH38li8SOuPUcHq1LjjSC2bW/UpQYpAR2cRhJec03aaMmyc2HyLzUmHGAkPO+0+5ZPEdMc56OMgSDmDsmZo45GK8AJZOmxqQSH8RrS8Ku6bEOJzyL96yeNxOhZVMarMLcQI4H3elZ98PrRkJzicR9S2IFxOe1dOSOPQzYfqVKTRLxwkZemGTk4HcrmkqDpbc3cfMUquaAS/DyL6VVVVROWkbXK/l5MeIGzpcSimiFs+fhT81VHCOZuy80irq2ll0kYfNW0WLTyRbzclm8fJaz2X2I4tHbsNiWcqykqjJ26vSKfhpTqjzYP5qwiwt427uSpVEjmZTAM8fMHJSoZGHV2a4VZHSkJdG0fSgLC+MJNZai4h239DQVxbctquaSqksF3VdFg/D1bcSnwUZ8s/wAqhtGuOM0T2qHs5WouMwooMPuHV/yrsmHuJadyw4OsAai3nkSkNUBz/wAqj+ymJIhjMbbUcDVolBUbdE8FZb3dyrRG3mn+G/lyUtDTZL4wSB0OucNiLTvTcQ6d1ycEXI9AQWNnGyZKNubZc1IIX780I5cs2QQwGjuIXzRvSvIOWVw+lFELiWn9KsafMSGRvF4SQ2SmZ+p7OtMRZA4k6qazsjKQZxuxF6SZeg78syyFMzC0mju6SyyiTPFGR5DU4LLHIQSx2l3jkquswUCbJo3Yl7FXYfFUCTGz2qiqezYcwOQfMV2481nHPpv0eM1+B8N9Gt/cqiowlx5MvZZOzPtTE2pE3uUKp7HxlyyXUsyOF9Mzxk8PMeTJk6V+9nXstT2Ni4ZWMxFl4liMb7O1FC5G8TWZ9QrWORM55YnExr06aencf3q4OO4iZ2tLpUOWEx/5EtTCiEQkKBPSi46P3Jq3dq6GQwPc3Sk3yRLhZZEgk4xW6JcT3bkiyLkyHqU2A6MlxJ2Oa0tc1FttLNmRXW6ITAt4a54w0fvVlRY48JZ+FZe5xfLNPwzXFud1XDKTPS8I7SNI46rYYbijSEOZ3F3arxOjrnhIXZ3tWqwbtEEZC5vcPzXPPFsjqx5aPccNqmyFs30962WCTBMAZBcXzXimD9qAvi/+XL0XA+0kZCIs7CS8Lqunde097peoVnoTZEOeVqcAfkqmnxp5AHIGJSgxA8s3jYsl4DxSR9FHNCRY+HkxKHVyNlk2VyjzYo+WoOKgnWcR9JX/ADK8cH/IieWIEhSERbVFMblKesGwdbvypgq5obtGXajibQ17O+Wm0UBQ9WRWp0MSCa4c/wBLIXxKKwo2YNviJHJn7BodujvanBktIW0ElBmrmz03eaZauCEhPq/etNGydkmXkcMk3QDl8KkR4bPIX7MvcqiHtZJTl4BD05KUHbx78r7C+Flm8eT6No5Ma8lsHZ+oJuX6l2lwOSSX8SNwDv8AqVVJ2sqKps2n3N6dqOLtVU8HLj7vksnjymqzYjR/cdNDcevJAOGxEObA9vzVCfaScgH8Vh8S6PaSQRJ2Nh+FYdnIbfk4f0Xv3fafL82fSj+72tJ2zuWfHtVINuW8VKh7TMRCxs+qzeHIbR6nF4LaKPgzat+pW0Mcdg9HvVD95BMw5Pm6h11cdubO4jncsHhnN8nQuphjVo1BUtNJdkYXMh+7w7nb3LGRYlJfqdqt6XHmjfKSRy+lRPpckfiysfWY5+UW/sLFdpauey7dW+nRHTYoFRqDqYEjSaZMuGW8H7j0IaT+JACjYXzcG5dKrKmqa/vHJ1o5BYg3ZcrVmcVowjkJ2z56rTE9nyZZVr4FHiACJZ5Ei9sa3uL96p3Hh6s9yDibtGdeh2kzj7rLc6ppC1ZhSaqAeeYqqORyHIcxTRzSi3P5I7Rn3TQhVMOuakBiADo3ksVJJUSXFe6Y9qqIz1kuJH46f2HfaPQWrmG13ZrU4GLRZjlF+bNYSLFJytvfknwxKTLMnWT6VGseqZvI8YpNrOFxOpsVZTFrkw/vWAirnkcXDdkrKnhOQM3ks0XPLpUjox9U5G2aqptr5t/FOjIGebZC3zWNDDzEs2l+SmxDPHIX4lw+knXLPp19M6o9Q/5I1QTARZs3NHFJrkzMs7TFUX53vaT9KtYSlK3N2Fcc8VHVGexatNuHLJEMje8SUKK8efSnWJ9rdK52qNVIlBI/f0oxkYnTDDcPN7me1OAoKDb5Ire9k2O3kuTzcEL9bVSjsS3Q6O3m1qIunN1Uy41wyLRMPjBlqbbfmuhYJmPeiW5TP3bnTXGchJ32qqfFg3afzTE2NFb3LVdOzB5kT5ycuXSmLrS7/pVX94P3u5Ok2Kak2bLfssyWZSLYprQu8KRTXWvntVb7YBculOxTXFkyl4tTVZCaU13PL6UHVzdNjnJzzL4k+FKfJZujVW/BHIW5XvqkZPn6vqdSxozHm7Ls0cccJOb9LfqU7I0UJEEyeQSztEW8IqhxGoOTodi8NxdStK+seYCggbTvtVRFSvJIWlxLvwpL3SOHNcuEUx3yHm7P9KTFKLZWOWfISV9HQtJ0R3F8lIhweQhLNmG31LtfUwRwLpZszwUclQQg4b28QupoYOHDzNt+epK2psLMqgXBm0fxK1ChenEs8rfkubJ1X1E68XSf5GHxLCZYyIGkG/uElBhwus6pGsEXW8q6dyMDzC0fUyiSUtxZHMwiL/qW2Pq3VGOTo1dmQm/B+LztRUsL1BbGu8x/5LRlg9MMnXdpd9SR0oQ9AsJepdP5Sa4OX8Vp2zL1ODnIfEstFlQ19C0Jj6e9bWpv115eJY3tTVS0dRQHYxUdRI8MhZ9B23B+4rcl34JOR5nUY4rwU1RG25n6clTV9RTcEQsASHmQslUDV1FWf4loZ9KYOj0INty9qCo8abcvBVzU8chEUbNr+VV81C+7Ju61ldPR2vl0smuCduTMulM5nAqqbDy4oubd/kr6lwGSSITjZv4bk2Mdp72cblr8Npw9nFgku0uUZMmqHixW/cZ48BOMd+79ybfBzuFmBru8Vsgp2LXNvfcnGo4I2vPbn4s1y/kHR2UZL7veGLVmHRRnhuLnctLiEkcwC0bMQj+pU0kLi5OweJbwm2iHjorvu9i5AxfCnQwuPhizt+VWdOUYgPEDcW5PRlHfmzd2mivZgsUTPVHZOCQSPK0s9dqhv2bjjDVtq1sslzZP3umZqdptnk6pZWT2VLweYdpMFkvzj6R8IrJVmGyZZGz3MvaKylCwm199zLL4vh4FCTAzXLrx5Tgy4aPKJ4+GZM+e1AxWq+xjBZPaJDZ9rl4VTnhrxlz/ACrsTs89xGmG4v8A1RcO5OvT8MfUQpW+pWZ0MFG5KTFh9w5uujNHGQs+5SYa6OPk/wCUnUFEX7tPmzPb8k7HgspNfZ0qWGKRiXdpyTjY1axD6kclcEWDCeNNZJncp8OCtCY55fSo0+NMMwuAW/F4k0WOSEebmjkq0i9PCYxbTIhf/Khiw3gkObOqse0FrZO7oJe0Ukhjk+1Rqx7Jl4VCEmjKFVzRUezNri5/CoFX2gkGG8Ha4lnMRxSSoIjd7U0gckjVniDQiW9uWiinjzCBP4lkjxB5Iss3uFR5q491rqtTPuF1X41xLtbi9OaqKisciI87blXHUPy/qJNHUOQj6lSM+WWjVW3R+aA6xxbJn2qtKoMRHXahKZyHLw9yYtSVLXPHpn/7VHlxI+eaimT/AJlDkLfzUNmihZKmrH/j4VFOqfzUVycu9AeeXNZOZusdDxzOQ87k1xPkmrX6fEuWnmpsvQdeQfPcm3JvPag6UJ+H0+JIqhFJc/JK5si03JENo+lK39SCQDzIeXzSbMbsk7oLc0wcj+SVgJcEnFDdqld7kWWEJMPxIdyK1yfNJ9ujkiwEOfejbll/Ugfau9WjNt+FIDhxtcXJIRcbh6iXSFJx3Zu6ABfp70Xy2rhdJaoX5IARk25Ji70iHdz6uSQR/pVACZaoh9yIRYj57l3hv6UABw9udyMB7k4A+aQjr8SSAERt6svpRW26P1fNd8Xci8KZAv2g6pELj52pXMKPq0dkkWaB6V+Ts6B6XqyZbJ8FfydNFgJ7tivgjkx3B83QcPaK1p4K/o/kmDwXyBk9Q2kZco3z3ZpW/JaU8F0ysTBYLb3IoNyhIbW0XBH3Orw8La5NFQgN2n80VQLJRUsL+SVt2rqyKhDPRlz2Pb02kgruFZw7S5Ltoqf7Ld3Mk9L8rfkjUruIruGh4eisShtQlCwt3KaDcgEO4ckuvRTuGw921NtThmkLuIiW66o2G5P8HdoujDb3JorYZYWHm67bcScaO4c10RcfDckMZtfztR262p+3X0oXFhLPJBG4wXSkwsn7urRC3yQVchm333JWsPN+alBGxDytSeH3IJsh8PuyS4f5SUkYS73tXbbXzsQA0NO93J061Hdq+1GEhqxprpNP6U0JsqJad4+9NiO5a+owHiQXx5Hp5KjmwmSPUY9vyQxpsrm3FkToHzzTx07j3ICF+TJFbACX6mRmSEhMbc2/MKK1uSCZBCW7XJd4lvegLp1ZLL4UAHxLh70uJa3Pmmizuy1SYjtzQA+MjiKPiOOuai9Jc06MlrKQJ4VTjbnn6UT1GuihNUXDqydhka7LNWiHEkEW3MXcUPEdK27kX6UHf0qtSQimP+K6EnvTRfJLL3Ka5K4ZYwzOPJ1Ppqp/N1SRjaWrq5pCC0c2uHuJVRJbRVB8vD1KfTYhLGWebqpjkYtWU6KS4ctBU0aJl/TY0Q25960eHYwBMLa3NuuWHp5HIuStIJDG3InFQ0bJs9EpMSnqrQgAyPK7l4WQVdcA0HtlTUQxU94hxCMRInfpG3m6xdTj09HdFE9cMpNa0lGBEQ/SoRxyVFOMUXZOonI3t9prJrSYvMvJczVG/clR6Jhg01ZTFLBK5fiWPGQOJMNvVqmMdxLC8BhvrKsAPugj3G/5WWCDA+3eMRlST4pJQU8TXQkUznd8F7a/qWp7EdixwOpCtqwiOvALOKJlLxs+oizScqNY7z+iZSYbieOWmcD4TQGAyscjCU0rP02+SvA7PhCAhHI5EPq71YuW1IKhht0WWzOpYkhiGhlhLmxZKfBeOpM2nqTlPMxFu2qQMbFy3blm5WWoKIITd1qkxU7SBnZuJKnjt1fq7lNhG0e5Js2SIv3e/LN07HRvxR53fEpoWCJX7k60wE4vk21ZbfQ6I7QvtyZ7hRvGakjJ3HkIo7gJ8ndZ7ARPZSLutTZ0L8POxWhZCOmRJPkXld3I2DhFG1Pw2HPNO2sQizqbNTuTk+dyj9JZOzK07LGunWy5dHddzUkLO9mTzSBbozIsVkTXLJ2e1D7K0hZtmrEZI+WXP3JCLbWytSTYNjEFD3u6mNC3C5vahYm/KlcZEWedvhFS22ZiEXHTqLuToxsQbsrvkkBPtzdIrx5OoNPiE1K0nLK5CeHt9SfAnjtd3b+CGXErQscGMvULIVg2VtXhr8EiDIfi9KqZ6U7PAf71KnkOQy1Mm79VU1dQ8b5ML2v712QRzTZAqKgKfm1osqDG66Mqc34bF4UPaCul4ukclnwrKVmKNJ+E7yjk/wCUl344nlZchWYlGEkhOEbiKpqmntH0q7OQS8/pVZVTNaWj7l1o89lLMNr95Eo5+LPNTaiS7m36VDkFubMqIaGvf4kn9KRDy/6pdXNAgUVtrpdKLb5IJObUL7fNHahfdyQAHiLVICtJF36ptQA+0jZqVFNbyUACcX0T7Sa800ykzQ4VjElPKLs/S+i9I7O9pDmszyz77V43BM4vnqregx6oozziNRKCkjfHk1dn0nhWJGUYu23960NLijEG83Al894P2+rIbb3uH0rc4X24aqEWMHHReNm6R3sexh6tHrXGAgz4gWqHMNw53sP0rLUnaCInHI7lo6Ao8UjFgOOMx8PqXnPE4HprKpjA0pi/7U061KJWsxmZfEn5cLrI7nyYxbxA9yhmUo8wMS+SlKwbomBhPEDmwEhfs69wvxW196rTrDjPrO1RpsUkjLPiOJLSOOUid1H6LiXA2EdTuFN/c+mvTn05KmDHJcx/EfVaDDqrjQ5yzAA/E6p45wBThIqK/DSh/ZhcJfCqmWGSPXLb8luiKjN8vaIy/eo9RR0Q6vLHKRchBVHK4+UKUV+zAy1UolqzDmuDiUglzfRaaro6QjLJlUz4fFfo24l1qSZhT+mQhxSQXzE+pOw4hLzc7hTUlC48mdMPSyDdq6qosjlFmFc/cfUnRrnHxP8AxVXDCYjk+5SBhO3LLas3GJomy0gxaSN8r1NDGnJrD7/UqGOlMtctqktCY82dYShA0TZPmqmK587fpdHDVPfk78/EoUcbl1s5CpUNO5bMnJZtKikXWHYg8JaO9vqF1r8NqOMwvnasDTUZiWm7J1rMMJ8snb+S8jqscWrPX6PJJOmaZ9wZPkq2rjuIs1Ngk25dP1MlLSnI2i8RPRnvtboz81CHPJAVP3ZMKvHw1+eW5IMLOQ+S6fyKOfsWUcdKxF3kpkGEtUDkzXWsr6DCYx0ONiJWUNLHC2QBYKwydXXxOzH0V/IzD9m+IP7O1Rz7JuLk7gxCtsOQjr0pioqAhiJ8nNcy6vLLwdD6XFHyYWbsi/uHcox9n+C5aP8AUS274gEmnDu+pRKnIjzy29S7IdRk+zkl02KuDJhhff0/SpMVCcbi7OxfCr5oYyAsmt/chOljLrdh1Wvev5GCwJfEhBIYvqzW59KeAjs7v4pz2MS5G3NNnRmPJ2tWbakVqW1AUdws7OJd6twEC5Ze9ZuIuHazgf1KXBUPlobrklj2OrHPVF4Mdvdb+5PBkPNVcNdIL6n0ovvA7tFyvEzfuomzVEdP1u/8FDmxJibOM+lBNVNMOWSrpodbmYxJbY8S/kc+TI/4k9sYcevJNVOJcRu9VZQndz/UlaY3N/mXZHHBeDmc5tBSE4gT3uSgFiDDzNxUsx01/qUCWnAi1ZxXVjS+zmnt9COsbLQ9yZLEuGXNNTUrDdkzj8KaCl9S7FCBxuUw5sUAredyKGsOQtdybKjbdpcnRhePVv1JuMRQ3ss4ZA5m7Cp8OIRbQzt+JUQXXFm6ApjjubJ7VxTx2d8cupr4sQjG7l7yUuHEGkbZk1qwoVxiQ6upkNYe3N931LmydKjqx9Ua6WqYmyY7fiJMlGBXZvcXdcqH2oyEc1I9sMuW4elYdmjq/ITLKOnjuzcWIvhUlqOMRuy25qphqLdc7iU+mqnuyf8AUsskZm2KUJE2OEIW2szKLVYtFCeRs9veSdKZiEt2f0qmr8y0yZZ4o7v3GmaUYL2k+LGKctdB+lBPjQDDmzbsulZo5HE88nHLwkiCoa0jLwv1Lu/GiuTzvyX4Ar+2BwyEEdM1ncqepxyWqOQ22E6lYhwC1/yqlkEBuy25r2MOHHXg8PPmyX5LT78qBAAZm08SR9oAjDIwO7uVPxOI+ht/FR6oZxl0yIel109nH+jleef7J9T2g4xFYFwi/SsL9r9dUVH2e4pU0kdtRSvDVNruGyRnWrksGLLL5iquswmkxZxp57iiMDB4xPYd7W7l1Y0ov2nHkbn5K7DayixrDaWrppAunpwqHjF9wXtd+5CeEtId7SGJfJZv7E6hh7NYjhUkUY12EVp0pyWbyC57Li8S9DHK7Jw8PhXQ5yizCMU0U0OC6Dm7napQdnYy5u27l7lasOnLalxAju9WSjuTZXbUSJL2fpyAQnyIWe5hFSI6OCEBEHtH5qLVVz25BttVdPUEWr53fNNJz8sHx4LmaakjifNrjblaquuxA6jQchFQimkJ8rv1Og9nPc752/Et4Y0vJk2ducbnycl3iXOLMy4MZ596cCMc8/FmugySkCQvNzZLhvG+fmpQCxBm+Qo2FstcrfiSs0UCJbrz3ZpSEwgTuzimJqxoXJsrvTa6hV2LMUOWe70q0iXNRGsTqGECfM7BbwrJVkxzETg+30q6kxIJNknV0qtqI6SMSNn3d+q6sftPMyvcreGc3MGK1vNQanDQkudo7f3pyvI6ECnqHbDqceU9dIMQF9OfNZKv+0TDKW4Kb2rGZ/TA3Ch/Mb/6RXRscsifXjHHcAA13pFriVZU0slGHErZYsOgLkVS+9/pBtX/AEqoqO1mO4hcwS02B078woWul/eb6qu/3aEiMWKWfvnnO8y/MtU5vwc83BFjUYpT/wDhopajwvLP+EL/AEjzUcap+ZuF3w+FQymAizd9rKKc3Euy25rVKjnbssTxJiMmHbb4hRx1j5k/8FUXeSMCt0VEFkVU5GSL2w9yruNa4oHmbnn8KALF8Qcf/cmyxA7iy6VAOYfEmSqm5IHyWhYg5Nqorzd+TKuKoe5L2okFUT2m73SMmJlAGqfuZdaqfvyQFEh8lGMerIUXGblmgebZ3EoLBcrfJNcS1Ny1DZln4ky9Q1ylspIOaZyUUy2kyIpE2ZbdVDZsojaGTqZFdr1Ibttyg3+xvw6pEL9zJPyR3fSgljLi4otbPUSWnPNccm5IKs6XVoyRZ3Z5IXkt8kByOWiDIRk9yafmS6Qv+V1wfelRSFol3jokQ/0pdLd6qh0IV23q/kl38kWuW5S0KwX22u36UhLciEepskQx+TXIoY2P7/yorbtE6MblzH9KPh9PiRQqI4xuIiz/AFI7dosyf4e7XJD7O8jFlmIpjI8kdvIrvMUNr3abVM4ICzZ5khPq9I+lAPkZbyfv2pW+TujfLbpu9SFtoIIEOVvPRcfxaIbtqK5rviQArl3USzy5sg4muXiR6lz3ILC9JIw8ndNXd7N+pOMWv+pBMvB7sUO0XydDwXz+H1K7iowK1n3Ei+77dMmWex06MznsJkQ+HRD91vIJPmy1EeHuTDo+1Ohhd1uxuancO3ZizwsybUE0eFuQ6hct2WGhkV/V3Jo8JCzIWa4VSyEvEYI8NbPLh3fUm5MLYf7oCW4mwdrcma4S3XeJQJsJcSHJm/gqWSyHiMaeHsI5WMJKP7K2RbGu9K1s1Db3WqBNCw3bGuWqZzuFGcenImyAGtTRwvt0tV0Y7eShTR6k+VwqySreF8s9LUHD83u/crI425uopk2Ra2qaF7iI43XaKMYsLdyfkK4vUKhy5j3fmTKQRE3c7Jp5NckBk/6kIR8Rx9KyNUl5CGRGxXNptFI4WHkmt8f7vCgpUSPmmrt3ciCa7mykRwhI/Nh+pBPjyRU4PSOStYMFOYsmdlZw9kZJO9k6LTszgFb3J2Owi6riWmfseF2V7j/UnoexbCW4yIX9LKrJcZGaCleTua3u0TgYScj5LZUfY+1ydjP3aKzpuzYC2Z9XyUuSLUWYOHAT3aXKwpezcu12e4W9TLbjhYR8g/MrbDYaeEcwDcXuUPJ+jRYr8mSoo6yFuH7MBxl7rU1X4GfCvsOIvT5L1KKlgkiyKOMtPEyh1WDyyCVjMQdW5hUd00eHg8Pr8Jcbn1VLLTnG+Ts/5l7PiXZtiAnYHu+EFlMU7MvGN7hb+5XdnO4OB50cbj56ICjfLVlpanCTF+hVNTTvHzbcqJIHT1IbX3Zp8htQEO1AA3Nz6kohAuaVrpB5v/ggBd/w9KRctUn2lzRF5tuQUnQmHv8AD8KXTrmht8kiyJtXQSPx1TxqyoKqKotva0m8So+nVlIpJrTzzTsTRrY8PgqGHRrXdI+zMduccr3d4kyrqTEiERa9vzK5pMUe3OxnWhmB90tC2XDcviRR4ba2bs6t6XEIJCtMHG3xZq7o8Noq5h/3lg8xJZt0VCNmWCjYtG6iVnhuEnIX7Ny+Iu5aD/ZWKG2RpXPyEe9SIoxhezJ7VDkdCgKgwMyYXIAs+SvIMHpxEc40GH1DbQbcLKVU4k1KOTiwrnbkdSpEoKOnjD9nb8KkRxxXC7PuL1eJZer7QSQjeACQuosPaRyLVrdUu3IruxRtPHkxMKKKR/NvqWTDtQA6X3eJT6bHoyHXJQ4MpZUacKhiax33epdfLudVDYhAXQ/5lIgrAv2nt+SjQ6FkLGMtc87VIjI+ebqKEgE2n6k+AmWub2rM2RMjmcSz1U8Kq0etU4yBDq+aKLFIyImySqwsvBrtH/zJ2Osutdx2qrCqAmLLL3qLV48FGGeTDlzRpY3OjRtUXFk/Si4z56vaQrAVnbaWS3gR2h6koe0001uUjiXpHuTWIw76PRgJy1vbdzTvtgepYmk7QOQ5Z7vV5qeGIPJ39SyeI2WRSRpfagJ9XTB/iOz3ql9qcSu8TIwxAyS1L2Rbtt0zZOjJcWbv0qqCs82RjVbi9LooSLJpAHmd13pSKoa7V29wqAc1zZZsKaORx1cdyKK1LP2z3pfeD+aqxmMSz8JepISutHNXqSWrV1o6JHXOXfaqpi7m2iu3PyztU0BZliBj4/mutMEmjSMq8I/N2L4Ufs8BC7WNu52o1RQ7VTRQhmeevpWZxCuMqjOJm4RcxJXo0LWjGzmUXpzUeXC7puIdvCHkK1i1EwyQbMlU1EFt8uwelVGKYfTzNfHaV394JLX4pgbFUE4AxQGOvitVTiPY+6WIII5CEwuuBdcMiPPniZgayjOHmzEN2hKvqaVpgJsmXoMnZeojLhMbkZbWE8hSpPs9lqrnlNotfE4l/gujuJHL2ZtnkFXTvGWVlpfNRSjfyb+K94L7O8MGH8WBjly1IVV4l2Fw4QyiiYCy/aIXUQG+lnFWeLnG+XJiXBFxLVrVq8X7PtTyFw8yEVnKmF6c+TrZNM4nCmRzF+eiH03Zp0pGIehAe4vSqIYPdqkA3eaDd6VIhqnHRwuFAR8g+z3BzSChctHb8ysYaoCEc4HL6VeUlC00Yu8EmreSm0aqFmUehMWzydMcNxHVbz7rcQ/ZOoVZgvEDQGFHtB42ZeGNk623k36lImw/2eW3N/egGncnyFj0dUT4HYZDG12dlc0eLSXCzO93wuqaKlt1fPTwqVETCNmv8FL5Gja4PilQRgDPcS9GwSoOGML5dxe/pXi1NXezjmxfmWiwztId4M8txfNcmXFujuw5lA92o8SkEf2+31ZqZ7YdoszsQF4ideYYd2kCnjE3kY8/CtFSdooJCFnst+a8mXTOLPXhmTNaXs9QP7OIi77lRYxDJTgTtFFaxeFPwYtREQgLNz8LKyD2OujIOE1qxW2NmvzXBhzxCSEtWa0U1NjD3bnt+labEOycVQZSQXgX9Kx+MYPUYbcxg9nqXoY5QmcGRTgO/fz5ZM+1N/fkmehuLfC6oDrGHR87mQhXaE+i37Zz9wvixSUiLIz/AIp8MWlyyZ+SohrLtG71JikPbn1JOBSkX0GJGREx+lTQxACHIwb8yo6cXLvU2EdousZJHVBuRbw1ERa5Mp8XCLk1qqqWnu1VrTQ8M9H/ACrgyUjqVk6KjCTUGtVpSYTxGH0/JRYSAeTPcrKmrnFsslwZG64O/FCD+Q1Udn9mme1QwwmSGXIwL8yvvvK1sna4VKikgqtHa1cfeyQXJ19jHOXtK+loeGQuwX2ureClt1Ddd7rbU/HTteLs9pDyt6VKGNrr3dx+IVwZc0pHqYsMYHYxcv2jsf5eSmRZ3iLtcPqFBGTEWebfUpVPMEeh5flXmzcj0sep0o252OuDkL55OKM5LizbL+CaIVjVnS6+gmkb0vcydab53KMBN57U4A9OvNJwKjNjsklw6qGUf6VItbxP+VEw3D38kJ6Da3IHs7Dc7ZpFHs5OrEI2JCUO3RnVd0z7LKtx2+okFt2jtydWXsrkPSk9G9vJlXdRPZZXcOO3N2XeGF2edoqa9L0u7XpDSnbbkxfCSruRH2mQ+H5H1IuG31Ka1LtyyYRRBTvn0sp7iH2SD82uFK1hHRTip3tyfpS9nO3TdmmsiM3hIfEfz+aA5rSLPNSphMeUf6VAqY5SPSMvet4zTOWUGhsqhr8iQFJ1Zv8AzSCnlISzj/kk9DOXcuhOBi1IalktHJ0AzMSd+7592xNlRnG+rOK12Rg4TOPGBCWbJoow7mZSiheMCfJRfxCLRty0UyXAQwtdz/KKMqN8tGuR0eG1E1zvsHuJXdNhtoCxvcsMmdQ+zfF08p/RmzhcdyepqNqwjb3LTPh8Eh5vHd9SKOhghLMGYVzy6tNe06odG75KQOzbDabtd9KcfAdo8PaXer620s0N1zrl/IyM610uNFMOCmI5+lBJh8sJjo9qv+lcORhLLqQs87B9NAzvDcXzy+FSRjMbeYqbNC0g6HYT+FFTEEYZPltVvLsQsOowMLluycc+YoKvD5ZG/CyG3xE6lniEeWm4xUcqg5H1ez4UlJ+SnFGcrMPnvLiP8O1WFDh8fs1ljBdufS7NS5huNnZ/1IwyEfiXXLK2jjjiSkVFVRhIZxxwXZPqWVqgF2Z4xEGdt3MhWkKRu/K5RTqG3e5a48uReDmyYsbfJnP9k3jJnvYRy1FRZsDeO7N3925aOpqmFs2fc23ayiPM0jE7juy8K78eXJLlnBkxY/ozhYX7Q9j8327U3/secZcQDf6logKOMu4fPRO+1NG2TNud/NbvNOPg5lhh9niOD4WfZn7aMewx2tDG6UK6P6wuuXojUZx6G3LmJCsp9vNYfZ/H+wHbGnB7aDEvZK0vCUMlvV/V+peq1cMckpOHQW5l0PM2lI5lhUZNGcaOO3oUOShjKbXyWgOhYbibxKLJQtlzfdzJCyIJYyhrKFrb27lXS0rkBO2VvyWhmo5LCsK76lUTQyiWbhu+a6IM5ZqiuahEg57viRex2hk726ap8yMT1bqdRppDGrC5n3crulbpkNJBez3Dn7k0UNp6/wD61MIn3OOVzsqmorHp5Tz6f8q1jbJdIkEO7NlFqsQjpwJmO4u/ROwDU4lFfTU8koDueS20G+on0WI7UfaJ2Q7N18tNjOKOZhCxgGEZVBGV3QRchdapGOTIkvaTqnEGjMnvtG9dp6HEcShOoip+FRhzrKm2KEfzvay8zrP7RFZNKdP2K7IU1Gbla2JYn/vdQ3xCO0A/SsbjFLjvbSp9r7W4/V4pLn/9txtgf8m/KuqFy8I86c0vJ6Zj32idi+zJkEuLy9oa/pajwOO4LvilPT9Iusjif2qdp8WYo8Awul7KUZ/38je0VL++8+X5clTUlDR4OOVJTxwCPiFt36k2eIGJEwuuqGBv5nHPOl4IFXhftk5VeK1lTjNbnc8tWbl/SuHI46A1jenJSDqLhLW1MGTEQrsjjSOCWRyIt1v1ICy+nzT5xv7ufhTZQ+nLctjMZLPLJkP7k7br09KExUAAWdvJL3IuH+ZdEWuJA7AuQFJ0p0vLpTR9JIKQ2cnc7pgtw+oURimi+aX8ho6/NC4pEkfUmUD+ZkiJuaVvzSt9STKQLyJqaZrMs04+VubKLNzWLbLihs5H+pBxPSkeZaZJo+pZnQkgnktud+lCUzeW0kDluTet3NkFjpSd3Vag4nV4kDybkJl5IIuw3LTTaguQ6k2WSHd6f5p0FDlzWounTNNN4kY9aQmLqLK25Jxe7V9qXUWfShInt0QSF8+l0rW7shRW7RSt1yTsDmnezcvNd0s080rerVIY9379UiqBbcSNhMi5WinRhb3JzaKBjYQjcT+FONH6dyLq5rodKdESBttLuSYXu5Jy23myHqLNUSvcIRa7uIUjK3qyJCXJBc27NTYUIycm08SaPNOndbogfmkWmN+En1REVo59SL+Cb6i06kDYurcuHkJDo/vRlnkQu+SG3pzyQSLaifmSXDazTK71JMPuQEgrrbWXQt/KkAkPcilF8xyQSfRITELO+e74l3247rs2VQ9Rt02j80uMeY69XNY6ndsy2+8JbcuJb9KX3hKWub3Kucn55/pRDmRepVQWWTYpJaWiL70kt06c/CqsMyL5Ltr57X/7VOoWXMOIcQxB9wq2p6OKqDT96zVNCVwu27/ktDS1HBAWc93coa/xNY/7CqcDjtzYGEslQYlh8A3ZiNzeJaSSSOqpyaeews9LXUI8NgkLh8Vz+pTB15CcNvBgKqEBuYLFAmp7hLJmW4ruxsUlzx3+/VBT9k4xkHN3LzuXT3InH2nZ55NSy26s/wDBRZaEybVmEX5r2im7L01QAjYIiq7EewNOLFwJXuHw5dSFmXgp9PNcnkRYfaXdtTE8LjpkJLdVnZeWMyYM+Xkqqo7PnCeTxvcrTTOZ45IxckL+W70pUxPCRbGe71LWngLSDptJRZez5x9zfmToPHkoSFpj7t3pQnTv3CrGbDTh6GtJlH4c9nQ3NVQrIfB3crUrC9SkHMYkTWMo8vFLkNyWo+Sxw3EJ6V9Ha0fUtHQdqGvFpQYRLxZdKxLEe106FUcfPMkbFc/R6XTY9SVEw5BtHmr6CogkLY4WryqgxpoXykZX1H2kjjMcsxFS42XDJXk9DYQ8n5KQwxlFnlcRLLUnaKMrfxHt+JXUGJU8waPtWDgzqU4lpwwIcsmTkUYZFa1v0qCE0chaOxD/AIp1i3ZNkOnTms9TSy4gjYRLVyUuEm781UBUNHpe4qRTVlu/Ui6VNGqZbcMJALY35lDqMDpqoSc2AR+SchmMruSObKS1s2u9KlWi+DC9puzMBAbxBbp4V5riGDyDIX4bl4V7udPrzYhL+pVeJdmaauuta0vhW6lXk5MmKzw0ML1LMH5eSZlwkyYssxyXpeI9lTju4Ttb8TqkqOz8kd3Eyu+F1sqZyOLRgpaU4yJnzUfhuOue1aTEaX2c9+X5VRTZX6I8EJkdyZJvLNIo9bdUhjcdXdMsRl8kFxZLpDpztQkPkgAi8OTbkmzz5LvSWTrtvcgA4pLefSynw1mg6/pVXb5pwc/PcjwTVmhgrHj8dwq2o8W10P8AU6xrVBi3+pOxV0g65p2Rq0ep4V2iASEDf5ELrQBVBVWlmwEXhXi8OLSDa97irmkx6QbW4j+/VTopGqyNeT2GhhaNutrvi2qVU071QDYzcupec4V2iMiyeS74VsMKxpprb3dYuLR1QyJkXEcHl63e4VnsRKWnGzX8q9S/CmpiAnuz5ELLDdpsLqBMjCNsvmnGf+QskP0Ys8YkhItHRB2mcdL7R+pQ8ShlG7ZtbxKgqBkG5dJxNtG4pu10g2tewj81aUnbS4hZ5On0uvLCmMbb3TsNQd+jupaQ1OZ7nh/bZytbiCXxLQ0naIJG1Zh08187hiFRCI2O92dyvsH7VVkZjGb23LJ4os6IdS0e1HjDSFlm305rhV2guDt+V151T45JUaRn80m7VcNrHO5T2jTvHp8OKOP95dclVk1QHqFef0HahiqBv35+la0cejGkF9LMlHbaNVlTRAr8Qjpbgyb/AKKqlxY7xcH/AErtfiEFQWmd3xKoqZAEc+kc1qocHNKRpsPxqQubrVYfijSDZe38V5OGKPCRODvarSj7RSDbr+H3qXjs0jlo9bCS4Bf/AJqSOeWiwmDdoOIYNI93+lbGmxaCQObaLilBxPSx5EyWxd2XSnAmceaiy1TbbHTXtDkxO77lJ0Fp7UeWfTl710ZnIczVaNQ9o6o/ariyzSodli0lzelD4s81A9q8nQcZ7tXcv3ooTdlkVQw6M72pwKi74iVYEnE5v+pLiOO5nRQWW1zxlsO3zTvG25qpauYrc3To4gBFkx2/UihbFiEz83JrUqmRpIiA3a1Qwqm3M5t7kjmuHmxfSp1LGWwthMXgleIfSLqbGTxkLudp+oUyVR3Lgld4lVkJIKok42sgAZZ9RMosMzxuXAbIvSXSpBbhJRTG4s2dxTTJlD9EwBea7iZe9NVOGtkeTMIltSp845b73t9KmcQJO6z4UF1suTzztDgshSmDAPLQh8SwNfhMhOV7MJMvcq3DQmDnu7i8ln8S7NhM2cjMRP4hbVdWPKeXm6Z37TxGXCz4uTDaylUHZ2eolJpAO0W6sl6TD2VDMtD527gV62GxxwZBExE3MvUul5aOWPTM8jPs7w7mfJR2wdpLcne705L0yvw+KRid4nFVX3HuI4yYRTWRCeGmZ+jw9qcRdmvLNa3DZuIARSsxW+plIwfs2BDeT2u/iIVfB2Z9ntdnv81jPIvB0Y8MyviwlpnJlEr8H26s30rVUdLFSlmMjXC3mnKinCa4/C7rDuNHR2VJHmdR2VKTnGe73KnrMFOjK12cf3L2KWEMhbpXnfbDi+2l7uQrpx5dzly4VBbGVmjMWyZ296YKwR9JKVVzSSHqCamjCaITbaXwros4CKRON2qUcxCWcb2EKdejPudAdK4iL5PaqAt8M7RT0pWPvHvuV23awBG+zd81jRjeN9P6k5ETlyb8yz1spSlE2bdsKiE74ztVth32jV8JC7yPw/h8SwNNDu/EO1W1HhccwEYZ7Vk4Q+zeE5nplJ9qUpRZdOnidQMX7UBiAk8hyERe9Y+PC+C2bu5Izj+ayWKCdxNnkm1TJk1RFJdzu+J1CKqtLJnYiSCne7XcSkBQgQ6tu/qW/CMqsKGscSHViVhT13Tnkq32EBPR7UWynfPO5Q6kaK4mhjrHEcxyEu7VWNLWOQjk9yxv3s4ll05e5WFDjFr8rfNYPGawy6s9Aw+oazV7Cy1VzRjHI+j3aLzSTHrdAdx+FOw9qJ6d+bj8S459M5HWuqUT12lw9pj61MDD3HUn2rz/AAftg0jCxy25OtGHaRphyjnYhy1uXm5OnyI9PF1ONo0Q0JkOebELK0oBaHV2YfNZemxh44suIxj0p0u0DiWTuC4MmGcuDvx9TjhyaSTEoodjOyq6zHjJstLVR1GNRkerEXxJiSuiJs83H9yMfTJfInJ1rfxLP74OO52Zx+l07Dj1XIYsGdrKheqDLLNSqGqiuzzf6Vs8Ua8GePqJX5Nxh1RJIAu8jXeknVkEjjdm6xkWKWvsa1WTYtKI6OI+QrxsvSuz28XVKjUBI3lcnYZLnz6FlPvqfnewinYsWkLTNc76acTqh1cDVcRi253ZKQEjfUs/S1TkP7RvVyVnDVNJbrd6lx5MdHoY8iZPYm5shubLXNNMW3JGEjWiuRxOtMJibJC4vI+joiyLRkXTrmxLIsbYdEVr+TogHuZdtuuZADdunxLnD+r9Sdt0Ll9SafNWlZBy5x73XWzu5uuPnzf6UtScndaak2OsVpF4kuJ35OmyF1y4eedydAdLLuZFxGt5ICJi+n5ISK3TwkqViqIYZSP0rkkITXNaybutLPJJpO5nVck+1iali3NYxEo8MNPJLKACwlC9p3KZxGH4dVn4aoKHtlUQOdoVQCbfUtobOznyaQo0LCwizM20UXiH/MmuMwvq6XtTDb4Vz1KR1XEduu7/AMqK5u7aopVTd3emjqvJ+n3JrGzN5YxJRzMNuTpvjOIkLf8A6lFesYi5v70D4gEZZPmXwrVYmZPMixbO7c6GSTh/m5KAWJMXIn/KmixC7VVHEyHmRIkmaGGWR32gBE/7l5Z2k+3bD6GjnqMIpp8WKnf8YIgcdvi3eYr0SSq4gGzttyt3d4r43+1Coi7P4x2g+5oqrDjpJiNyKf8ACLvyAX/yr2/T+lhmm9z5/wBT6zJggpQZ75hv9oLD6yal4lA9LRzx8X2kpBK3TPXL/Bbyg7TU+LUcVZRzxVVMe4Dje4V+eMHaScvZ2CX8KaMhcR6c81sOwX2yYz2BxKyKXj0EzjxqaXcD/F7n+Je5m9LxNew+dw+sZYS9/KPuZ8Y82uSHFGFu5eadlftOwTtgMTUXHiqDe3gSNdb/AA7viWtnhlpzIJGcDHmK8afRaPlHvw66ORWmWk5PMZO8riL+EUxwzK1r3IM9dVALj8O/NxAechPaKymPfa52T7K3BifaOiAm/uoj4p/pC5ax6af0ZZOsxrybzhvyz2/Emipz5aEvBcc/thdmKG+PCsMxDGDbxGwwxF/z/pWLk/tIfad20m4HZjB6bDgMrQKCD2iUfzHp/SuqHSZK93BxS62L4irPqk6OQmJ+G5CO5yLpZZftD9pnYvsbrjHaigpz/wCEMwyy/oC518//AP5R/av9oRjL2o7T1FPERaxT1ZD/AEBotN2e/sw9ksJITxSonxKXO5+HsEv+a1WLHHyzB5skvCorvtd/tCdk+3XYzGOzeC0GJ1tVUBdTVxRjFFHK24TtfVe0fZX2w/2u+zLs1i7H+LNSMEwk+4ZQ2P8A1CoGD9jey2AxFFQYFR04kBDeQXnq3qdYr7Eo5ey83bDsnIb/AP0vEfaIB8PBmG4bVq4QlCkjJSnCdt2e2HVGVrt4UweId8m0c9VR/eD55X2k6bOsMu9y8Sw7R1PKy9krg/8AjqBXRsQ3aFn6XVcNY8ktjARH6Q3E/wCVSMVjPBcP9txirpcBoP8Aj4lMIXfSPN1ooSMJ5OPcRaiFhf8Aw1VLjEc5S0fscUtUfEscItxfV8KwPa3+0t2I7PucGGNW9ra1m6wH2emu+p9X/SvGe1v9ortp2qA6eCrj7P0Bf+FwwLCy+I+b/qXXDFM5J54L4n072h7VYF2TEn7QY7RYSXVws+NM/wBIMvJ+0/8AamwHDb4OzfZv7ynfMfvDGTuH8sLafqJfPeG0Z45i8FNPVuJ1EgjxZXuK519E9nvsRwTsmedbG9fWBkL39IkutYlE5O7KZ5ziPaT7RftYcWra+rCgd9lMLlDTt9MTaK0wP7FYsPtkxB3qJerhk1oj+VesTVEdCBNTRRQA3hFlDlxx8s8ltCBjJowWJ9m5aVxip42CIR/ZiNrfwWYroaiE8pLvS121em4jjDyEWTWi6yWME1URMeX1Z8l3wODIjITVDx6PmmXmbdq/5laVOHxyEW9yF91qinRxXZMz/mXSjlaK4pN2iLie9PHThubX3Jp42Ei5pmTVC4lzrl1xF4kJkxXJNtLO1VYgX2kuW++5dfaWWSXyTADxc0u5CXVb4krnHmoA4/Umz6UVumeaFy1QXEZPO4W9yYLkn5ef5U0fSoLG7bVx/mupW7eaqwEgIhFK33oP3plI7tyybJR5Opk8w3XZ5IDj8tqyZa4IpDd5IHha5THj26Jo43FtXUUbqRDkh79VHMdubMpp8ifNMEPUoNBkxTZbnHkpBDtzXBjQQ+BounRknHTNP8HVIY9v1IFtIYYWu7krXyyyuUhxYea4XPRAnIbtERyy/muMLC6dGO5dt+aCBr3JMPvTj7RzSbmgDrCyJtpIelLqVpCsNdbml+Z13pHkoGF4fSiaRhbJm3IGzSVgcufdnmurl1zd6WpaIBHLre9NuWuiIhci1falb5KCkNakittJHaxCk4oAAsh7nJJi1/1LpDtSYXJBaRy7TJdbmKRdaJhdANCYdvqQ27vq5J21ODlblkgyY2PMfUibr5fSj4b3CfSkw2nkWfvVgewFJdrnt9S7xNv7lDKbp5i6XE7/AOKzo67LQJNBya4U4BNaKrAqLU+NQ5aooaZYhldqyeGRo2Hlu0VaNRa4t+ZEVZbq6Qy19ueEdm3NIagiEbzf3Eqr2y+0ndiJPR1Vv1KaCy2CRy73ToFu58vEq0araPMfPROhUMXUe70qdStywCqtHR39yfaue/V7nyVS0nTqy49Ra+WdyWgKZowrLgzZ2u71Kpqrdk7ssl7da+ea62LXas6lwNFkN3Fwqq2+Nit8IqNUUuH7ms6llI8WePod0Q41cO9mJRo0V3U/o1EPZuhqLpGBiFRa/sTTyZtE7EPVb6VT03aI6crQ2j8LqfSdoHLXOzLxIqaY28c14K2bsDcBHkwl6VR4p2T9nG1421W9++GqNoG3vJBVUoVgEx5ctVqsjXk5ZYl/E8YrMLETLZ4lU1FC0d2cbr2Gs7MxiBG0bFbytZY3F8HPimwA9uXkuhS2OVxkjBnHb3Wpo4+rJriV5V4TJHc7sq6WlfdyIlRKIGu13T8NU+Q5ZbU/DhstR0Bcp7YDUWD+GynwU48Coqp+t/EtJhtU8g6RmQ/Cqih7Nzyam7AtLh2BvT7L33eIfChsqC5JsUzk7E16tIZDEWfVMw0sUMI6bvUniIBYWf8AcsGzoSJQzH37iU+Cot8iyVMRMJc3T0VQw97qTW6L+CqjLm7ipoVQZDm137lmWrGjfNsyUgK47RAHZTqaqdGjH2cuiP8AKSEuGWf4f9SrY87Bd3uJ1Kp5gjtYnu+pQXexFrZIChJnBhk9Rbl57jtLWXkwSMQ56Wr1l8Np6gLzZhAeao6+hprz4LXCPiWkZamOXGeLVuF1BCRk6pJ6WSMy53L24+zMeIAbeLLRYjGezMtLKTHAT+S6FKzheNrk8+OMiHVNSC/JlfV+GyQkT8NU0kL3cnFFUJEW3ut3JXeactfchcdqYwbbfpRCP8kPD/SuNtudAHC5LrFqLrpdPxelBc92X/JAUE5e5daTTkg6u9JBpQ6xNcWqlUmd2wv1Kuut/KjaZx6UEtGloCONx1+a1WG4o8LjluFebx4gcemamU2NHHozv/FBl7ontmG9pOGA3u1vfqpUnaanmA2laIs/EvGw7RGI82JRajGKib+8f6c1LhA07s/iejY3XYfIxcOVvpJliK8YyMnB23KmKslk55p+HiEAvltVqjF2I4RzzvRR7WFnZvypFTvzfxJohcSyZUBYQ1gR3PkxF3XImrHkkJ7GHS3aqs8x1XQmcS1QKmWYVktOJWn1IAqDIs8/qUPjPInYx6WZAy+oKh7Bds9qso8cljHhu725LNhI8e3w/C6NpPfuJGok2XcuLHmT32kmzxAqhhYndU0sjl3/AM1wJnEh1VBsXk023RKOSQRvzcdOlV0FRcYt1ErSnp5ZPLcsjS7J+H41LSyi7G/0+FazDe0hzdTsJZdKxkWFyyHkLaq6o8BmExzJS6fk3huje0vaICAWZ2IvSrmkrgmjJ32rGYdhZ07D+Hc60NHGW3Rx9S45JHp43MuWqIy5IWm/SmoYWu12qYFKxd7rA6Emxq7vd7RQ8SO3J5P1KYVGH0qLLhbE/O5Ca+yWpjBVFr6SJmWocu+1OnhPezpoqEhHXctVqZNTI0gyE+bHahCaePvYk+dO9t6iTZDo52krOeftJsWJHuv71NhxIOl1lJpnhPR2RQ4kEZa33J62CytG3hqGLvuUoCuL0rNUeJRZjm/81cw1nEtcMrXWEoUdcJpliIvcOiNs92TJqKTdqSkDI1vNlJ0wGikeN9W3JBu1bb9ScuYiz0FCQuQ5f5VFlpAHI4xXtmBN7lBlF6jyEepyy3Ke8d3mgePuze1CYnCyr9llvEgk/mkZVNLT3vI5F6RVl7Ld3XCgOlcSL+S13MO2ZiXHJRcmOnjK31Mu02NQTS5PTsJP4SVrWYWVQ3RGPwqoLs/JeLs9pXLVNUcrxzTJv3tBDJYDMArlZ2mtCzwqDU4PJCBObt+ZU1SUNpAb3WqlGEiJSnEKprHkl4kUjibel0QY5UxsGcjll4M+pUVTiEdKXIz+lRf9oAzuaJvdcuvtxOJ5KNvT9puGHDPb9XcqbFaWbFKkpGk/NmqEe0TyFkMbe8fErbDcUgqJBBpbfMSS7evKH3N/awf9mXkt1e5RanATpzLYRWrc0kcZCLvI2vIhJLFadpqPOA7Tbnc3NZ7mrxKuDzmaF6csjzHJDDTnJz6f6Vc1OHySOTPG5Fn1ZKE0fs5ixs5AtUzlcKGKbBwqp7NSHPwrR0fZeAR1d88vEoVDUNDLfEG4XWvweujmkEKnMRy8LbSJZzm4m+KCfBnYOzMkgk8cTmOequaDDY4Yhc9o945LWyYeEZDJHKQF6clyShp5oivzM+q5cbzbHeunophw2CaLPiMRNyVdWYDJHvAHL6VpYaGmEhjvsL4tqkS+z9ByBd6c9qlZBvEmuTFx4aYjruu9yJ8PePnmKucQrKSnukB7rPCKytV2okrJSaICAs/EuiNzOSSUGSZo7T3u12Sg1P7LK9h/empq6pICNwf+CrZag5ObLZRMXL6Hzm4fLJcirLeX+Krzkcn1Q+LJs7VqZ3yWxVTkGrMRP6kPtT7vT81AEre7cjYmLluSoPcXeG4oYnlmxLW0GIOVjcRty87gmaOTNtq0GG9oApwFnZiJvescmPY1x5NTexVTxtnff9LopsSMRz6RWUi7UAREzPYunj1zZu7Lj7J1rOqNZFWca3M+9SBqgEtcv4rFjjgF/eLn3ta1nE/moeBGizI2/t0Ytnkwl807DiwiXMLf8qwf3k/fJt+aNsW6WaT+al4ENZz0mPHgt1st+FTvviCy+9+S8vbGnEND5+9S48UkItZHt+FYPpTeHUP6N8OPMTjk7K5pK65h1ZYChzktNsv4q+gqjjAX6dVx5MK+J2Y8zRtaauHLK75qxo6q4h3bfmsXTVjya5ur6gqLoxfxZakvIzdOons9N1TZraeq4g5BuJSgqvks4GIPGGnUihxI89f8F5EsB7kOqRqAk4muSO7f6snWfjxA7OZ3MnwxAyMd7j8S53gZ0LqFIvLvPIVwZG7s7lSPXGOjGkFUeed72qewV+REvLdv5VzTMcya1V0NUeeed31IxqDkMncGH4VHacSu6iYRAJEg4l3eopk8h913ejYtcmZk9Ct7JBe5AfLLRBddrmhlmYR5tclRbkg9dzZ/JK1iLN8tUz7RtFmfb6kgqAuzyV6SMnkQ7b3If2ZctqBqgCQ8a3nlzVJcGbnEKQXI/T8KyHbG6jrcOr7CAojtvLvy3LVlVXDq6oO30b13Zios/a078ViXX0/GRI4epp43JGjhFqimCV26wu2dKE4Tv1WZ+z/HvvbstTXvnLA5QmP+X+laM6hiUZMU8eRorFlWTGpAnTndz2qPMLQ65p3ikmpJgkEm9S0SYnRAmqN5M6aKbvSqSCNy8WXiUUyYue1dkIWcUp6kh6hreSBqhxZRmzkLNmcviFlWY52qwTszT8TGMYosOH/hyzje/wBIc10Q6eUvByz6iEPLLj2i48m/eK+Iv7QvZ+pwP7SsSklmOeKeQjhue7Jn3Cy97xv+0t2Xw85I8Lo6/HJe4ow4MV31Pr/SvFPtU7YVH2nTlWVOH0+HTg1sccTuREPxE/Nex0mDJilseH1vU488NInkAVHB6GYjA79ykx1HtExOb2kT3WkodTSuJk2e5IMybLxCy9uz5qjV4Z2qfCYogp3Iii3XXW2v8JLZR/b523moAw/CJ2pR9cUZSzO/mRncvILro+W5bvsnjQR0dODSMBxMTsQ7SzbwocVNFQbh9l632f8A2m/aYYy4hPiFRAf95WT2RfpWvwD+yaEdh4zjcUHieKjC/wDqdeh/Zb9o1N2kwcaOvrGgroW/BvfSYfFu8/hW0jmaoizB2IvmvOyyyRdHq4o45KzIYD9iPYvs7a8eHHXyhu4tcd/9LWstpBJHQxcKmijp4i8ETWD+lk0BPZyTdzcvE/h6iXM3KXyOtcfEcMmz3u5Jh5PftRy0NTlmcZwD6pdv+KpcY7VdnuzMZHi+O0VOLbnDjNctIQb8EOcV5ZIxesenpSlZ2Gx9U7htDFWVZV9HRPLX1cYRSSRM5EYt0ivKO0H9qLstholFhGGS4zKPKQ2ti/U6w/aX+1929xSD2XC3o+zVOTW3UMLcUvzkt+y6OV9RCz6wl7K11LAVXi9TS4HRs2suITgGTLzvtV9vX2T9h7gDE63tpiQbeBh0dlOzt6jL/SvjzGMU7R9uqwZMTrsSxmcuRVUxy/pzVp2P+zGt7VdoYsICWOnqiZyMSboZuq7yVLFCPyF38kvij03tb/bS7Y4lGdH2Ww7DuyFA+1ipo+LUkPxG/wDpFeRw4H2r+0rEvaZXr8brD6p6kyP+p19H9lf7PPZvs6QSYi74vP8AE1kS9No6Gjo4OBR08VHALdMDWoU1HwX2ZT5mz517Jf2ZZ5jGXH61qW5tkQbyu+JeTdrMDqezOPVuF1jWz00jg9vSXpL9K+z672moM4KPb4XnLw/SvIvtL+z/AA/FqypomM6Ksw6g9uaunYrakXe0wu+HatkzLJjVe0+dgI4ZRkjNxkbcxD3L6Z7DdsIq7snh0lfUF7VZY5m93EJu/wCa+danCZKWUgOSIhZ+oDuz+leo/Z9g9FDgpVlSZnLK9oCXh+ldMFZwSuJ6PXVEVUROxuQk2lqoaqojF82k/mhlqI4w/DPaqmrroycmJurxdK7YROeU9hVFcG5mPvVXU1zCxMuTzdWtqrJy01e5bpHM2M1dUeebP+pQZagycmd0/NuLXLb8ShyDu5qkYvkJ5H55pcS4iUc+/XaheR+bsmKiU8jEQvkltu7vpUMZnFEMiLDUmF1pt9qijM5d6d425AqHbepctZN8ZxItEuM3enYgj+SaLp06U6WUg80we0UmNDJZ2800PNOuOiFxSRaGnjQ9P/JOv0oNLVJQ0/Mly67uTjDci4N31IAj6jqhMmT7wuXvtQ8HT4lLstEd+SRwuTZqUFPcSmthb2D4hQohvqZ947rkHDkkbVloZMHbv2pl8P4Y59X7lOpXeKTh291qXBVudGw80ydOwjn/AJk9St0V1pWoCjt7n1VgVO/dkSa4NyloNiJw+8UPz5J8xtLJtyEh7lAwCFD/AJkTju5pcPegBvxdyC3uUjh9L9KTw/mToBkB80dvSLf0p9oWXRFhHLxfCiiANctWRWvau+HluSYX91vzVFnOG/PpQkPvR2vbzSYXuQA2ukNvN07aKRi231IAYtbvSIerR0+I9+iG34UAAQuXcucP3J5xZCwoAAR/qS4KNx0/7UmHVFApAWsLoiHQUfUi4PdkjUHJjFrW+pGxebW/SnBhbPLJdGNu/NAPwBryZG2SK3yZ0hjuIc2VkNnozkiu5KuCsuHmiGsfm6yo6LRaAQXZ/wBIoxkbLLNVYVXe2f8AFENU3LVUXaLQZNuWaV7Z89yro6q61ulH7Q3JAtibouiXk6h8YS77U6GW38RtUFWTOJJ05ujeokEtXuJReIBaCfSj0J8r93xKaCyZFWSeV2XhSOqctcv/AEUK3411sxHPP8qKD3DpVRjal7U93daouvn8kBZ3IoRP9sPu8ST1FwioQl73XWJ0UBPCZ+edqkx1T+b6+lVd3euhN8xSDY0UNdbblmKt6PEjkt8Xi3OsfFUONum3NWVNXOJ7H6lm4midG5hk4kV7g3T+ZQKrCYpLsgYbvCm6LEG4QkeV3SuVWIAMpOJvdl+lYpNGrqjP4lgIco4wIn5kTrOT9nZN2gbltZJPaNXN7U1NTgQ6MtlKvJlpZl6LDY6MNdxFzUkSjEbMtql1FLa927d4lEmG27JnWhIYSB5Nt3KZHVBIGWVqqSJxIX12oSqGutZSBejM2XNISYn5qh9q9S6Nc9mWaKHsXjSac10ZBIstSVMNZc477h9SeaZiLP0ooNi04jeb7VJCoYSHXn4lUhM5W5Zp0JHHmpaGmaAMSYYhFg3epNDWFnfnuZ1VgWvpTzTMLZtuEVlRrsaOkxKSQMpFyQeI+bNbcqeGoe8bH/UrSCZ7BfYRelMu7JlBTuU2eo/Cp9ZhIVmjs1vqTVNM3o3ZJ0sS9nhJzZZtv6NUlXJje1PZ1hiIo42t8S80xfCWEicAuL0r2bEKgMU2MFpE3STrJ4n2dPc7A3vXRGfHuOLJH9Hk81Hw9HZRZI7SyZl6H/sXV1xlw4HJu/ROn9l9WMN5hu6nH0qrRisc/J5gUdv5kBDrytH0rYYl2VkpwzaN7vUsvU05wlk7bhVE/wD7EIskurzRELk+dqb4fw7UFpiflzXCJHrbytQuKCvItxdyXD705aZc229y7w3HXJA2wGjfLNhRNCfu+pSI8ytCy0Vc0WCnWWgEZEXwoIbcihYjG7JkY5/mWsfsnUW/s3EfkosnZmQbswIfqZBNMoWuuVrhUfE08f8ASkeCnG2mf5lY4RRyDUbWYcvEkkQy+oOzPtAZm27JDWdiaghJ4rD+EVrcLkaSlDPITbnapltrqHNnYsaaPMR7F1sj5MDXMrCk7EmNvEBiL1elb63fo+vqFJhciyS3kCxIxU3YkOQBeXzVdUdk5KHeYPb3L1CKFh0yu+p06NLFUCURhxBLl9SXcH2kzxSaPhmTPtUe7qZbftH2Nno5eJw3tN3K3PpWemwOS27h2/5l0qSZxPG4uipcvPpTXEt1bNXMWByzNkETpS4HwdDDd36qVQtGNYPCc0gn/pW0oKNpgF7G9KztFSvGWQZitZhdVHCw3ntJRI6McUW+H4TdyBs/Urylwt47XcP/ANpcwfFKctGZv4q/jkuDPJcM5NHq48aZEhoWFsst3wp4aV7tm0i5qYGRcnR9IrHZnUo6jUUJiObuydjkO7uSEdLcrVwBt/emVRBxvtRT9neB7RHNUFLnkNM1xDkqag+1jCMQklBqauARIRjD2d3My8W1ah5vZ+eWaqMR7TVNKRcOmch9WS0S2OeWyd2XNNXBUR8R6eWC7wytaX6UpZItuazUXaKpkcuJH1btq4eIVFVyiL8qO2Lu8EvEJjuJ4za1ZLEcStuzPerbEaeshhI3ZxAvSyweNFIRle7kJcrV040efmdEh+0DkZNxHJc+/HG3fz8SzTU7CRZ3Iy2tlqK6dUcNyNfQ40dw5OtNhvaKUQFjkYR+S8uAjEtNqlU2JHCOXEcUnjTKhlaPbKHHo5A1kb6lc02IBI7M27NeHUPaTh8siL4lrsH7WQFax7CJcc8R6eLqV9nqDEHhZODJas/h+JBUAJNO38dxK0jqGk1ztXK1qepCakSnK5k05XPqk0nez3Iuoves2aHXmYeaalqnHk3ySMX/AP2lHlhtLNs7VSRm7Gp8QMdWZit5qK2PU8k5RyBwh8JZ/wCZTJCAX/E08rlXSYbFMXJhzWqSOTJKd8CxLEIyhKOJ2KQm/isrV0pk28N3StH9z22mB8n6VJOhu0MPzLVNR8GMoOfk85raExfouzVDNG8Z5Zbbl6rV4KBBkzflVDU9kZKh87LcudzdS6oZUcU8DMRwX7lIoL46gH0uH1LZB2LOGO9w/T4k/D2bhh3mxATervWndiZrBOJKwSwgBqiB9W6hfatdR0MEgDw4v1OstBVQ0dwNld1fNSIO03B6Ge/1eFceRbfE78bUPkT+08dPh8Ys8VxG11orz6aN6iUrGfn5LVYhWfeUuUjuaGnhYWybIhVQeiMMnvZTUOGyU5Cedw+nxLR0NLETC7M4y53fUjgpXIc2sH6lNioWjLiMe1lM52aY4ljTVBxjYZuSsYyAtXyLTwqBDwiYSz2/CSn08Md2j3LikelCyQ8cJW3gxqJW4GFUAtADAZPc8nhU/jByy3MjiqtNH/SsLado1aUjP1fYc5AJgdrn8XxJmH7OQpy4khjKb87VqPanu5sjGucrsh/Kn3shn2ofoyGJdn4qUcmBtzdIrN1HZ0JmJgjtIl6i5BMWRtdd4clHKhj5tG1y3x9S18jGXTRkeRVPZl4Rzz/Nkqyrw0qXV9y9KxjCZ5JyYH3P0iSzVZhMnFL2h9renxLvhl2R5+TDp9GPMkNz2q0q8NITJgZ7e5Q5sNljDUNvqXTaOVpkXiHcWSIJjHuuRFG8ZE1tqQi5FkzOX0oJ1DCoflm6kBM/m6k4f2dxHEpBaCne1/ES3GFfZDXkAyym3E9K58mfHj+TOnH02TJ8UYeOZ7kfGciyzu/cvQaz7NTo23xtr4slUn2dejPYDCXyuWa6iE17TSXTzg9WZsY5SHTpUujozmLJxt+paWkwO4s5On0p8sLaF8wB38NqzeWJUMDGsLweLPfGBLUUfZ2jjEXPhjm2lrqppafgj+IziramzjAXB2JcGWbk/ad8IqIdTQhT2tHlt8KAc49btqMY5yPOy7N/CpsGF3av0+JYbV8i6sCiqmHRncbtzktDQzBJaIPu7/iUCjwtiYmZs9FZx4f7Lbw2uIfSuTLODO7BjmuSyhhcg1Z9yIfw+9/VanqbOSAWdrNOlL2N5DF9RXjuXJ7kcYAVTD3ukdc5FaHSnTwsIacjc7SUB4+C+fh+aSqfgb2gSirLX0d1KjvIBK9VoEw25tbnzVvTi1mnSSyyLU2xPYkRC4mOb23c1JKRhe93TAR2jp1fNBJG/eVxZLjqztTol8YBfNjbmuHiAR7upQXFo26mu79VErJrujcS0WK2Q8zSLCbFreW7zTPt11ru7CSpDmYXyytSeRyNda6akcb6lsuXrN+V/NkmrHtHW3RUxzOMuiEqrbn0rRYDJ5y7auLzQ+2PmO9lQ+0WlnrudF7Rv63Wv45H5JeDWNlq7kuHIFVTzwH0yA4v+lUXtTZdSdGstcXz3Ijh1ZMs1xMZ9leIPh/aTGcHOR7esA+JiXpftXVq68K7T41/sP8AawVfIZDQTZTfhtcTi47v5irGv/tCRSEY4P2fq60/XOYgLflbVd2bpXlanA8zD1axJ439HsoyHIWm74UFXNFh9Mc9ZUxUcQbnOcxAW/ivDB7Rfar2u0oqZsGpz8VNHZl+c1Aj/s+452kmKftDjwXlzE5DqD/6LL8XHD/smb/mZZrXHD/7Nz2p+3zsXgJEAYjJi03/AA8PC/d9T2svNMY/tMYnWGceBdno4LuiSsk4pfpZb/Df7O/ZDCwH2h6rETHnxDYBL9zCtRR9ncE7PxCGHYXSUdrW3DHcVv1OuvHLDD2wVnJkx9RPmc6Pno6z7V/tCayStrgpSfSKkjanBv4CKl4T/ZrxGqk4+I1lPEZPc5SyPKa+gpao5B6nt7lCqaz2dr33CK370vEeDn7EFzLk8/wz7A8AoTE6ysqar/y4rQF1rsN+z3sthYnHHgtMcUjWPxLjO36nU8JHK038SMZnEc3dZuc/tlRjjXhHyH9q/wBm79he1p00j/8A06d3Onl93xe9eeVEbCZAztcJW3Cvt7t52LpvtC7Nz0FRG4zsxHT1JbbD/wCi+MO0HZ+r7O4zUUVWFpwna/xL1MGTdUeL1WLR3HwVE8LiOeff0qVg2cNSD5uKizlaJM+7zQ01Vwee7/Mus4v4mtwTGjwXEDM5XiEDutH1LZYV9vlXgZyhHGdREbsQFI9tj/8AT4V5BV4oFQ+xt2fUSY4jFa7/AL0nT8hG19nueJ/2lMUmAfZ5IaMW6xihYs/zOgqP7WWN0+GjTYVhFLT1OWtZK1xG/qXjuG4DWYsfDo6aWoL/AMtrlocN+zXGajEQo5aCWjz5yyjaLfEo1gbp5P2Fjv2vdtO1F7V+OyjEXOOBmBv5LJVdGclIdXJnOd37SR7iXt/Zv7I8EpZBKtnkrX9PSOa1/az7O8AxDsTV0lJSxURg14T57s28KG2vo0WLdXZ8ljI9+XSIp9ifrz6d25dxTDZ8Jr5aacHCUH8XeyaAbkIxaPr37HIezeLdlKXE8OwqOCtB+FNJLvK9mHcPkt7T0NNDUyVcdNDFUTDbJPHGwkf1Evnz7BKwKrAq6gp606XEYpOLwuoTDbuXrdBWYrRmQTyNKGXUsp4rdnbhz6qqNiEISb3diQ1BRU4E8j2CXuWQnxyUdc7Lf3LNYp2olJ9TMi9OamHTNly6pI9C+/qCH8PiOJN4stqz+KDHXTSySVEc4GxC4l02P4V55U485Fm7KPUdoLoSBvEu6PTUcUuq2Q/J2N7N4fVlJT0EJSu/VJJfb+VyUqoKnp6cTkaIohbSMXWemqoyuzZiUGpqAFi5CuuONROJ5HIm1ldTyS7GsH0l3qoqarusa1Rama3cx3Cquorm3Mz/AEkt0c02T5qqK7Nmt181Amqg3MxqFNIRNz+ahmRjbrtdVZlbZPmmbPR/5qOU2vPcoJl6UBSP35pWGpNOYcsky8m3LO5RhkfPakRJWjRRHbruXUkReSDifJK5+5CYUHc4omkflqhjG4lOCGMizfcglkPiH70IzH3srb7vjIM825eaTYaGauiXRChvkyRnGdytqfC5CDKxTxwXjWtlb+ZAVyZcxe3Vtqatclpj7PnI46OIkmJezskYln4VBWpQ8Fy5KZT0rWi7h8Kn+xxR9e1PgUUegNkXerI2KscPuk2BcpQYKcz5A3xK0pKU6hxs8XhVpT4TUCeTN07kDS2M+PZu4fiFFH2TOQtcrVtaWl3ZHlaPqTVZUQUbZAe7qYUrL1MXU4L7H/dqPdJT822+laGsxS67PI828Sqqrh1FxvkJJmboje1RSbTjtXJuAI3Nkoxj71Cl6kNkByVEY82UKWqAuSRixc9qiyi3cobNEhPI/hdRiLzTjjouWj71nZuhu3uSt70fD0SYbebKgBt+Fc4fzRsKJQAxbqiEbmR26JW2jmgsBh1zXbfd3orbkVvegVAW9SViMeWeaW1BIBD8K70lnp9KTjbc7IuG/NWAPp1St9zl5IuE6XD/AFKAB6Wt6lxvePcjGO1svUjttb0qwGbWLwo7duu1O28kNu3vJQAFtvmkIp1hcvhSt/8AgoFZy1cbzR2vb8SL0vkgG7ALNIh3f/NURc+SK1Ars4MbCPNIRa7PPakMb5+lPiNujblaFyT46gPNPjWAJZZqn4z56Nb5ouI5ElZdFv7U3uRe1MPkqjfnruT0JeaZVFn7YA9/Ul7Vt5uoZWZcm/ik0gXZZ3IGShrH96dixBxJtdqgOQC2vh96HiBaWSBbMuAxC3uckY4g/vVI9V5MiiqnLytQFmgirrtc+lSoai4FnArGjPVlaU9cIllmgtOi1AbhF0Qi3eo8NYxD1pDVMRalcoNdkPW2vouPt5Jo5u5sk21Q/wD+yglzRIEmEs3y1RMWnNlH41o55oeM/NlAt0TGLdptUgJLe/4mVeMwlanhkQWnsWYYhILdT2pFXGUmdzqAxe5FcgNi3jxBxYWzf+KkfeHva31KhCbQsn/kj42hZ93pU6lKRbHXMRamyhz1DERZOovGu79qDiXIoqwyku70y25O3MOjodglpmqM7B4fn+pIR3J8Mi77hRDGyA/2MDC3ciGP32o7fLd5pCJbdVIJBR5j3upEMzjcz7vqTF35kV1uboLJkVU/k3p3LrF1N02qA1Rby8SdCb9SKHsWlziwu3USnQ1D5ZdSpwqtubsn4qgRFZ6l7GggxC3rf8yle2NMHDN9xMs6Mnl0qQFQfcSjUvYuIqEL8nK0S8X/AGqRMUFOAAzuZKgLEJY7d6izVxyHvdGrHsjU09ZTwmJxllIpP30xOWQgfmRLGhUEKMKh425/pRqNZTTVw0FdSm3AC7LXTxLyLtJgsVPNJlkRfCy38NZwzzF1HrcHbEozfJh00VxdGWSG69p43UUbEWTNakGDuTatt9S3x9h5CkNzjIwHlakGAxxlY4PzW1xObtz+zBDgrzHkLP8ACuf7O1Ek9kQcTwr0unwOK7Z0d+in0uHxU8mbA3uSZSiZDB/s5OaEnnlbldtbkrOf7OTpWzaPii25yy5LZ0wsLZuDDb4VdUuONCOTgFvpIVi5SN1GD+R5XTdiZ6iUQjp3Ae8sl6h2Z7I0mC0Y8cLZfUTq2DHoCDPhCxfJVldi3EkzsutWblJmyUIeDTw/dlRDY1JERlt3WrNYz2PCqufgOFz6WjtJVwY1IMlz/pVxD2wnjEWvuEfCTKNZw8F7wkqkZ+L7O+JzjARu8Sfb7OacS0tV1UdoJ6o/AH0ilT4gd2Znb9Sq5irHZUS9l4MPIbAI/iHpRPQx8Inya5XNfQ1dYAvFIxC6g/dstPske0viQmU1XxRX+zsOmS6MIbnZ2uT9TRnHzy91rpgxIVRA4VmejMJfC6dhJ8xyfp9Kh2vIV2TJ0Kgx6GtJKqGjRtg9NiVGHEka4W6UX+yeCQhnODSl08ln6eslHk7CptPWSzSams2n+zdTj+i2bAcKKmJoKcBt8JMvOe0mAzR1h+z01w5+Fehw1Vtt77enapF0ZatYRfJEZuA8mOOQ8UPDamE85InBSYKWXPKy4fiXrvstJUETTxx/VkmJOzuHjqGQ5LXvGH4v+yj7Edn4sWxIaaocoBKMiYh9Su/Z/uupOCQ2vB7TEmUjCqdsHxSnnA7QvsMR9L7VY9ssP4fstflaVRnFNbu3h/7VzOW0jaK0RUjXejIk0WKSi/LaqubPud1DOqONv2jl6rVqsaJ7szShiTyHqnWrmIN5t9JOsVPiko6ZuopY5OOmTFkq7JH5OvyPQgrGLk7fUneIEmj5LzYu0ksI+AfhQN22njfPJlXZYflxPSZY4rtchH4WSjhju0a23cxLAUfbaeoOxmuL4m5LR0OOPNGLn1ZeFZvG0aQzwkzQy5FGQOO1Zmu7N00zlazDd/SrqKo4lru7KSEYE2ebXepQnKJrJRmYufsbFGBZgxXLM4rgL09+Ue1eutG1uWhCSh1OBwVQFk3Vtt8K1jlZz5MEX8TwyppyjfRQCkkEize5eh9uMPwvszCUtbWQUOmkch3Gf0jzXkdZ22esm4GDUTzk+1pZW/0rrU1XJ5Usbui5YXLe5tEA/lEVFHtdRw1Ax0jy4lOL6x03T+pRKbsPjGMGM+N1EgxPu4XSP6Vq8LwmkwXbBA0RByIm3KNnLwEYV5PQew1dW1lDxazCo8NF90f495uPxbRWwhqjJxZz2ryUMYrKcxcJDK3la6tKLtlXja0kHHH1Csnis9DHnS4PV4agLBzkYVIGoDbvEviF15e9ZiFUHFjCSQPULJygxiphlyMyHzEmWXaOpdS/0ekzVnD5G3LpRQ1gSB6lk6TGHqHFpgO7uIW6lbUk1vLMfhJZPHRsslljWD7QHDdvp0UP2eopW6rxU0JHHXpS43kyE6G42Vvth565DkrYMpAv8Kg1eHhVBnoEvqFV9TQ1lOwnGdwD6XV0pmVuBeSWE+bIWFuT5KhbHDhEWngfd4lY02KQVQDY9xekktGillTJ4jt2uhqKPiRZZX/CmXm4bZZuNy7DWa5Z7lnTL2j9kT/Z8ZC4nj9JJT4CxCJtGyt/bAIder1Jg8Uj3B4elUpTJeOBQTUPs75WOJDyLNKGlcn2O4krWSEJNepNDG0euq1s5e1yMxxvDq73EngJybPw5omyJtW2oXhbmzfpSs0qiTARjo2RCrCKoYQHRlTBmOufS6lQ1FrZu92azcLNVKi041zckXtDl4bVCCoYmzTrSfJRVFqexJ427M2dSYybd6u5Vr1DiQsjjqnu5KXBMpTLYJGzLW1OtJbdk6qxqmLv3LvtTDtztWDxM1U0Sayqp6cOJIzGXcI9Sz+IxhXNkzWkXTb4VYzcOYs3ZiJ+aY9lASvAXWuNaGc/dwVdP2bjmPfIdvcXmpEvZcCHJ2uLwlkrSEgJstRJOw1g35ZuWXO5U8k4+CFjgjFYn2Tnj3RxuQj7kGD9najii/sjkWdraL0uOQJG7itbxKVTRwRvc0bAWd1wqfyp1RP48Lsa7J4KeHycST8LTK2QLlsoZIhtfK4fUs/7VHb6kcVYIkWWVvxLysqlm5Z62Kcca4LutpwrISEN2fMvJVtN2Tp45xM75S+LpZDFi1pfV6VKbFm9a5lHJDiJ0OeKfLI9d2ZCQ/w42EX8Qioodl487nFtvqVl98GWmifauaZs8lW2VIjt4Ju0VcvZuMY82BjL1Ku+5zjmzcNvetN7Q3gNh+FMyTNIRckRyzXkmWHG+UV0OHxD3WkjeGOMNJLfhzTkufWyhyQvzbcrTcvJlKNeCxw3EGpSLMGMCV5FVUwsMgOxD3x5rJb7fV9KIRdZZMKm7N8Wd40at8Sjs2OxZoQxK4h0cVQQ5iOTOpURHtd3XP2EjsWdyLqayoiz4m1V5xlIfNyHPxLtPVPHo77e5SeMHJ2WGjh4OhzU0RWhOQxbLbmrSlHhtz9yhtIHNmT41DCKiSch42oktpLTy8KUkjExa/JRfaLu5LjF/wDGWXbNu4NMJ8S82cl06dyIny/kuNUWuTJe1Puydb6SMrRFOlO/UNvyXDF7S2dKme1Eue0N/wBVrGTXkxaRW6DcyAxAm0fd6lLrJLuUe1Q2ktbRtq6FZzOvAHs7lq2ZJo4yzy9Ss6eRyDJma1OsPyH9yHJoO3EprXz/ANSeHMuXNWl0dvQN3yRcYObMG1T3X+iu2v2ePfb3gc5YPR4xAG6F+Cf0vuF/6V6D2Pp8MLs1hNZRYfTwe0U4G5BG112W7cudo6Wnx4KrC6traWrhtuz5F4XH6XS7GYLL2V7MUuEHP7YcBHlLGz2kLltXVLJJ4kjijCPdcy6KQyHJtyUUbD1dSfioa2b9nTH9RbUU2FyU8PHraylooBbUpZFzqEpHS8kIeWV1TIZFtNVs3xqLin2pfZ3gLyviXamA7PDE9xP9ItdmvOe039rjsRh90fZzBK3EpeTTzhYH8yz/AKV24sGR/R52bq8S+z1COnlmysjcv3JivwtpKYmnqIqUO85DXzN2h/tTdrsUA46CmpsNA9rFleY/8v6V5pjfbbtL2kufE8Zqqgf+HfaP6WXfDpX/ACZ5eTrl/FH2XUduuwnZ2ETxjtfSxDFt4UW+U8vSLXOvNu1v9q7s/htQcfZPBKjEvRVYk3CH5iO518yQwtnmbfyWjwHsXjHajdh2HzVQXWvIAbR/Mt1gxw90jl/KyZOImk7Sf2iO3PaSnKB8Rjw6B3u4dLHu/UsBU1VXiE5T1dTNWTl1ySncRLf032I9p5MRgopcOKIpecpPsAfiJbmH7D+z+Aw54hXS1s/jjj2Bd8K1Th/EhwyT+R8+1kLE17fvJVcsdp817t2y+zvCqylzwSN6Woj5xkbkMv8AHvXjuJYXLRzHHPG4yDzEmVmWmhSSjcN7NaXfqn4JLhHNkJw+XUgAivt02poZ6r9ifayTA8dLCpAjOlxHZdI24CbcJCvYcQjnjkL8RzHPwr5u7MVEmG4zQV0TMZwzCdpL6D+8DrohnJreNu4Yv0q0rHGX0EGYn0MX0qRFh54hMJ1sttFHuaAX6y+JMwxnIQu3erWGhfPp/KhlxKP7Qfs7oO3mGRR0tJS09bHcXthPYQjltHQddy+WqmE6GplgkZxniMgMPey+0oYXhtds0AdmcEjrSxF8Io/a33POUI3fUuZ8Pg6nBTXJ5H/Zy7MnH7fjNXRywEP4UEhsQ559XzXs0xXDlllohrMWihYrpGEmWar+11HDdvuL4XWkVJk3CCoLGKe1jznt+FY+qJ45CZ35o8S7VR1Upvm5D02qsmxSMYc9CL58l2400efkmmN1E3DuZ3a34mUCQTk5ckMuKRXE2V3mShVOMRbdLV0I43QdQXDEs9yrqiqAbs3b6UzNiQEPJyUCasYi27c38kIhsM6wLSZne1Q5pGkfmuSVAE+h9SbIg81RJwuRc0xITlzZ9eSfLIh57U2ZCQ5fwtQUhgyci6Fz05p31c0BC3c+1ADRF57Uuoubo9LknyQWBqJJXPnn06LpbkBbUAFc4p6Oo3Mo4ikW0tEWTWxbw1TCIs7/ABKZDWNtJn3LNDM92qdCoeM9H3J7EPGbKnxA4xIs2/irGjxKC4btxEsKFZIRZO+1S2meMN7vzV2CuJ6QFVT8Lut6rfJ0xiuJQSRk8bMJO1r6LBtihxjlncOaIcSkuLN3JSPZkqukYiJ+lRWkcXzzdNHVDJc6DjCPerM2i9w2qePVjtJlfwY00bZ37vmsN7Q4jkK57afmptDVo2dT2kaYcmzEWVJV4pxHLmREqN64/NNHWOnYuWWJ1TkRJg5rhHVxUIqpx77kyc2vNFk0TJKi27W5R3qG3ZtcKaeS7m6YeTydZ2WkOOSaIriSMk3pbmpspC7+pAiIelK3uYUjSwS5j6UX9STDtSH3v+VBoDtH4kXhzyXWy5LnpbpQRQNuiK1xbVdAn3chRNkQ993cgKAaO0UVz3Z5Ll3uScrdckArEMd3/uSt1JExWlmzflRXP/qQDsQRvZtZtVxht5Au8TXRl24PeRKwBt+FOALD5pATd6K65AVQ3a3cyTDk/L5pxufJd0yzQAFpelK17dUehDm2a5a1uSAB/wCaFx0ThD057knytzQALiwloiLIWFd05MkWSAOcNua6w6Lg+5dQAV3uZOjnkOWWqaHqyZmIk6GV+uSpEtlaVQ/e1xJDNd8KYt3c7kTFb8S5zq1JQyP53MuxVTi43KKxIrmz5Wp8iovIKymkDe13wqLUyNG/4eSreJ05IuM+WjqtmydCeFdcIsbDanSmiJ8n6VU3XNm7IeI9uTdKLYOJdyDFtcHuL0igIZMtGVXHUOOou4qQFcd3W/5nRsLUmBxMuW3vRxk8JFmo411zc+aXtF3Wf8kbEMsArjvF2AVKirt4u7WkqQ5gLk7inoaiMT352qxGjjrGkDmk1RcVrZfxVMNdGJDlt+p02+IMR6PagC84klvQ1q4Uxjk1jF4VVjijiWTncKX3g465pFl3CT96kDN7tVnhxY/NhTr4oZCJXqaEpNeDRwyXdydKTp2W2rMBiEg8jU6mqKiZx/Fcv3ootS5Ll9zDtdDawpU4ybXM2JPlaWml3eoN6AyH4l1xby6U6BDuuZrknyz13bUAhgo7uTrvDe3K5PDu5/Sn2huFBNEMY/ejAZBUkKXX1J7gl5IKoiNfai71L4Nvc6XBbydKh+CHa+WbJeHJTBjRcNrRdFAQLWJ/SXpStbyUso2t/wABQPkmWNAVtrJ0C1LLLcgLn6RddEtc9NFJBJCoe3LpyRhMY96hnJGI3eFANQ3cqHsWRTXW5P8ANAUjltfJQwqGku9SfAtOSVCHQkbLn80UZGRFn+5IIwLyH6lICNh5ZJWAMWcjj6WWiw2QbBzFiFvCquKlKQvl6VNhpXHvcSzWUuTeCo1FPVU/BJnAbctVksdrKQZi4cDBarESMbszQ1OEx1QEzh+ZTHhjk20ZL2yMSybcnxrgFs/Em8UwuSlMso3EfiVLUySw6ZrpSUjjbcTSNiQFdpanGrG/1LFjiBxuTudv5lJDtA0drZ/zT1J7hrhqruRp1qi5tT2rFh2iYbtepTqfHLvJTqWsqL6YnuKx2tuTfGfvf9Kr2xQCubNPQTcQer9SKHexZxVjipsExlrnkPcq4Kd5H57W5qxhjij1d35LGZtFsu6CuKnkHVyEvCrLEaqOSkzfISWcGopxId7iSU9VLM2QMxAsqOhZHVEKaokqJuuTbySGqMXydvmjjvKbuAu+1P1AgTj/ACtVEIaaRybmu3WlozKSAxZDq13yQmMYvodpJsoESfllanAzHVl2EmLk73N7lJtEu/l4VmWkCExjtscbvEnY5nvFtfqTgbvMU3w2u5vcgtE0YWIM+n4RJII3jHLUhXAzERbPb8To7nFxbJrfVmsjcmRFHJBOB5CVhW+pXOB1kWNdnDA2vCQGqIyL1ttJUMVl4v6VAjxSXsrS1HszsXsk7FwpNwlDIW79JEs3C/BnKWjTND9y03MwckxXYbQDTnbGF+WmidkxJhuDQrmua1VdVUBcTh+nNXCzWcoUY3Eo3Ey/Dbms9Vkw6ZLf1VY1hM8AXdxE3JYzEaduJ1sX0ttXbF8HkZF+ikP8Qs1HMfkpsw2mWihTQnnnkS3RxhxlwyuvYSUqDtEdK2TPyVRIJ+8hVdiVVFQgJ1FRHTiL9Mj7iTdfyFs14NvTdujjL8TpUo+3RyNodoLxvEe3UUNwUFO85/8AFk0H8oqiOTGO0h2SHIQk/wCzja0f0ssZuH0dCnkZ7Liv20UGBiUbVJ1UuX7KDp/MSyGI/bR2w7Tf7thmWG05bfwG3l+Z1XYP9noRiJ1m4vR5LZYdRwUIiEFOH8Nyz0bK7j+2ZzAPsvkxSqGsxysk3vcZE95k69XwTA8MwGDhYZhwDm37eXcZKopqqPOw8hV/h1cENjPI38U3jo1hIcejnqiG8LSbxZISwEJNJAuL5K3irgLc8gD9TqV7ZAT53sP9Sm3E2UYSMk3Zm0iyY7UVPhZ0pZxu4+FasaqPvNkzUlFIBZs31Cq2kDxQ+h3BMYelazIB89Ffe2UeIMHEjjIh5kTLDVMkUJ5X8/Uhhxbgnq729yh475LWbT2noIRwCH4YAI/JIRjtHIm9NpMs3R9oICEWc3u9ROrCPEgtJ2Nln2zfuxZbbI9HNkRE31Cqv24JhJna5HDVDll6VOposhZMW3Tb5Lh5Fo+5MNMFmj2ohmbk36lFMqxupoYqyIgJrderxKrqezoW8SI3vH32q54zDc4uo8kxyd7WrVWYyUGUcU1ZQiXGBzD1eJTIKynrHLhyWk3hLaSmsLyFkbNb8SaqsFp6gbnyA28Yqm0Y6teAbjEdUEsj96jfddTR3nTyNKL/AN2bpoMWi4vDrIjozLaxSdDv9SQX+yV7UY/s36fCS57Yd+ee3/MjlpWEOJnsyuuHcmgjYhA2diE+SDNyZJjqjIdXb8yeGoMvCyhWtCcTPlcZ2bXVhFS+5JmibCCa7mjCNy+FODTuI8nTrQt5KShsBcefSnBJ/UnWh80fDbyWbZskCI2/EifMn9KctZct25OyRpQ0JXOS5xPUnrWFAcbF3IsKGjk3bHe1JqxhfvRnC3vTJQ3Dlkgn3IMqwPK5OxSMVpKG1K/l3p0ITHTPb1c0ME2W0NQ5HptFSPbLbWY9vpVaJPGAszv7yQ63c/zLF4kaqRbNWPuZ3dOhVPbqdyq2ke3rdOgPE8y/qWLhqWmWQ1RFal7U6jgPhzTlu34VnRZLhmfm73KYFZa+eu1VISW6J9pmEdAa71KWrBOSLUKhyfXMU402vNVwTHl1W/CjaY8tXWTgaqZYtJc/NFcxKAM1o82uT0cnvUaGilY/bc+niQ8P3WpCVveu6KaEdjK3VPgT35uo3EbanLt3NDVmymTRkC4eSTTKE5aZoxk99qy7ZfcJgTMWj9X+KGSq4fJQxkbk73JxpGy7iQsYdwebEO9+lNTY4EY5a6qLUF3MzXKvq5DEsvf4VaxQMpZpIlTYsZS5skGLSlozbSUWHD6yo3RU0sufuK1NVJU2ExEeI4phuFgPirK0Iv8AElusa+kc7yv9lgOJSXaO/wCZPjiB83fmsBin2tdhMF2VHamGslH+7w2E5rvzclncV/tCdnuCIYHgeO4jLmxcWUBiiIfENvNPsN/RH5KX2evvihc80EVdLMYg1PJIRelrl47/APxCdqKq5sI7BUFH5HVSHMVv07UpftO+2jGAsgqaXCIi5R0NCwEP5lounJ/K/wDT3mhwfFawx4WHVHuKQLR/mplTg8+H2nilfh+Eg7dVVVAP+pfMlX2X+1HtZ/8AvTtZjk4HzAqowH9LKtq/sNrKHhHXtU1hyPa118pE6PxofbH+Tk/jE+iMV+0L7O8BImxTt5QSELahQg8xfyElj8Q/tLfZlhtzUVNj2PE3Ihg4Iv8AFra6xtB/Z9CnLM3hiH4Wa5Zr7V/s7/2Thop6Zroib8QsvErhhw3qZZM/UVZrMX/tdRQyi+DdhKUiH9mWJTkf6hZZfFf7V32mYpc1EGD4WHpo6TMm/MZEvLZY2F8snH/SpWFSANUGm7Nd6w419HlPqcr8s0FV2s+1Tthc8uN4raW5xifhCX8BVPU/ZD2lxL/e8T+8KgOp5ZXM/wDFfXXYyqCq7LYbP7NBBKcAifCDbcyteIY3ZO9vpXE8zhKkj0oYFOOzZ8p9nv7OOJ4pCFTFTuMRtcxyWj/itpg/9mWKGQDrZMxZ9Rv/AO1e7PM5DlncgmqHjHNzYRyu3KH1M2WumxI+MPtS7In2N7TT0nDsibo+nwrGiO4V9afa52NqPtGogOgp4iqKZnECk2lJ7rl8w412dxHAas6fEaOWlnB7XjMLf/jLuxZNl7jyupwVK4+CtAfwiZ/3L3b7BcWqKjs/iNJTvYcMglJbtEm8K8KGFyIs9q9m/s70uKQ19fFTU4S0U9pT1JH+xZvh77ltN1HkwwRe56rU4hV8ImczJZLE455pC0kHzXqE+FgTFsvJVcnZsJNTjuzWGPLBHpZMbkeVTU8g6/5lR492bp+0EJcdragW2Si3+Zeu1nY/jFeGQ/Dkob9h+IRZvu+S7O9CS5OV4Zny9j3YmvwuUr4nIfXH0qppsBlIx/CL36bl9aH2JcQ3sFnpJM/7NhRj+HBGH0huWdp+CHjf8jwbsl2JrPaAqKinMKcX8emf5V6pSQ8QhZgsHK1lflgok5O4bk193+zno1ty6U6RGosPp7WFnfb/AJVe0tOwtq7W+kVQTFJDbtyFkQYwcZhez/qWbWxcZamjaaKGLkxWt4lQ432i4LZWXD6crlHmxpit8I+lV1TjkVpX/pQsdMp5bVGbxrtEcxE3CcR9KyVTXPJaxOy12J1lNUf3bepZat9nI8wZhXUkcGSRAeq0H0so1RUXCWu30oqnPInBvyqumIyLPQVrRzNhVEzi2bHaopzHJzfRAZP5/wA1GMnHlkqF5HJpG6c7rUwc27R2TRk/NkNp5ckDSEZbc9P4Ljk2fqSYn8l0iciy0QUcKby2ih4jXc0i880iFh8rlCYAuTE+i4UjXaOu2sK4Q+7pRsOhXXd66JICG4kPDe5NMVD13yQkXyQdLrjk9pZNaqLEcmzmmXkcu61GQ6iheP5bkFpUcCR7hSYn8Wa7w7XSGO7k6glj9OT2KRNI1ougp43szTU2Yj8Ssz4kwxku5Ihkch5qMGaeErhQU0OXF5ouM/emXJK57upBI61Q/v8ASkMzjcmhz7ntQl8RIsVBiW5IifcmhJtyRSblNi1CL3oeJ5ukclw6suXXf+5JsqkL3O9qH9KLqQ3OpsqhJN1a9KVr3f1JE/S6oYQjt5sm+l8skWvLJD/V4UCoLp/N4kIlaWSct1XRHvtTQJjTDpq/5knFE43DnbaiaPbakMabIe64V0it0yRcNx0ScW7s7UEN0IfE7dWSB8tz5uP7k+I2pshQGwI81whcbXTpDrqhtufpQFgtuutREL8nyRZP/H0oSHXNkBYQi/N3ZIsvNCOfJ0hjt7/5KrDYWvncKNuebILfmiEWES0uUhaO3eSIfFkgu3asueLLwqrCwizHT1LhF+pL966+SZViue7miucdcmJAXVkujt5oJsK67kyISe7XpQj7kV3m6AtHbu5Ifmgfq9KLd9SES2QNqS646JMO0lB2WcS8WaO1x1/gg8XqQCYu7mkJdW65Jd589yBiu09K51W+HJLQi/0pfqQBwenk6Wq7rcuW/NAHbn7l0idcEUkAGMjrokZa5pvXPNdcriHmoIHWJ+TvuRcR8uSaESJPtG3futQSxcQvNH7Rsy1QFlmla3UgQ60j589qdjmbvf5KKO5kYCw2/CnZLVE+GRy8yFWNJXezkLm72+n0ql4xlyddGY/XtVEGkDGN4vqX7lKDGLmzyWXikMXzzUwK63uVlps0EWJXEWid9ubztWdGqnk5Ncjehr5BFwB7e5QNSkamnrmvF3e0VNGqDLNn2rFhhOIERZNt+alUWFzwyDxHdSxqTNfEVz+pP8S0h0cRt6skNIJxxDaGmWt3UnzzLRI6AepOhfb/AEoAK3m/8lNhHjGINkkwRDlG0dP0pp8vLkruWleECzBUlZI4mWbWpJlNUNSE27NMySMI6dWeiizVhiZM/wC4lDOut5NuVGTmqJpzefUmjqtuj3KBLiDFrr9KiSVjk5O36VdGTlsWh1TPGWqb9q723KoOqe7N3tQ+2Puy2ijUi6Ln2ohfY6cHFOGWpuqB8QPdllcSD2wvXudOg3NU2LMWjluJSqbEtRbNxWPjrGG3N1c0M3tRC3SKVFrIa6mxgKeMjd3IvSpMfaaTK/Jrfks5U8OOIm4lw/5VUnikgvZnaIqdUzV5KPRgxaKQBM3tubwogxZxMWA3Ee/VeeRYo0ZauZF6s1ZYbjASF+IbFl4VLxoFlNy+JRVWkkbH8SznaDD44w4kZsXn8KkQ1kWWbm1veoWNYlTzQcOM2u7ySSHJ7LkxtZIwkTO3J1XTzWmOanVwgL87i71SzTAIl5roOFjxVDCRZeJORYk+bZPcSqOI45voiGocrQ1QVRfBjBiXw+lTaXHDE9+enJZcZte9dCocX7/4oFckenUHaJiEcu7xKbPjjEGbSNcvMoMQMdGPbkp8eIPlvdZNGqyM9Arxq8NkAJGuGRrgIe9WVBVScAWZnHNRZBfEuyVBWNvnANPknaAeDCLu9+fPVYvlHVjZPp6dy739SM6OS7r2oAmAbue7wp2nxABk7iH4lkdKQooTERfNQ8UxKDBacZat33vYFveXkr9qqCYxFo29Tksj9r9DxOw89TEYcWnmArBfm2dqgc1qvaV+C412g7RdoaXDMOagDjSSi3FO0hEOpeidmMFrO0GFlO0lN7UExwnTcS2W5u8Rfmy+WsBx6TCZTAspTOQSAje4ote7yXpeH9rKQYaypxCv9nEZOKEo3XajuHT4k6bOZZdPJ67iWH1ODwTy1EckYRhe+wiu+lQOxlcfbqgravCoppRo2c5hMLSybqdeZ/8A8U1bgZjDQRy4vEDWt7Y9o/8AVY/EPtk7a9sKueOiOPDSqQIJIsKh4XFZ/UXNZ0/DNFmbfg93xXtBQYDHxK+tpqUC5XmNxflWDxv+0FgeG3R0cFRiUvcQtYH6n/7VjOzH2Oy4tWQS9p8ZbBqOZs3lH/eJf5cl6/g/9nfDMJoxrMEo4O1QtuefjjKbP/8Ahf8AtScl4SNfdL7PMG+1Ltx2yfg4NRtQQFzkiC7L87rQdj8Nx3s3LWSY5ifto4kPCMSMjKIvCW5bSSR6d/Z5aZ6Mg5xSBZl+VPYbJh2JCdNLwzE9tpd6tfslpeCdieISCFBKAcIzpQvEvU1wkqc8SqC77bvUtO+ExyQgEhmYxBYxSPcWSYbC6QisAHu+SItFPG/2ZcqifdebITmMutmIW9LK2xibBcDApcRxOnog/wDPNhL9K857RfbtgWFvJBglGeLSd0srFFF/1db2Yvg1R07VTk/CtH1Esh2k7XYHgZkB1bVE49UVNvK7/BeX9o/tEx3tUZBU1bxQE+lNTNYH/uQ9nuweMdopRako5CG7qyR3a8GXbcyfjf2mVtc5Bh8TUUT+LqMlman2ioIZ6kyMje66TqXvHZT7B6PDxGfF5HOXuijt/qJSvtR+y2PFMBCpwenGKqoAcnjzt4sfl8xWTm35LWOjxns9g8mLYhS0cEbHLMdoRk+25e4YLgMsgDTSYG2HVsdwyTwWlDJ6bfJ/hXhOBdpKnszi8FRAzDUQvcBH3fUvpTsb2ipvtGwoWxAAKqGqKo/3TYAA4ZfxuU71yEYSc6KOq7P1FKRXwOPncypqyP2f6vSvWjweTCw/AqJaqJ20At9qxeN4HWYhVkbg4E/hyXRDJfkMuKjGnUcNhLJ93qSDGHj0Z7U/ivZvE6MC/AuFvSqEqGpjP8SNx+pdKZyPaJoYe0DR9b/qdPh2ou0vuH5rITRyR8/6lFeS3xsikHcZv4+0z3ZNIe5T4+0GzvuXmI1h3Dkd3kpsOJSFbn5opMays9CfEAqDyd/1I443uzd2Waoah7uTkJe9W0EzkeTZt5I1NVOy1AQuz1VjSyOL5aqrhz5P1K0p+gWz/Ms2aonxVFuqlQ1Vp69T7VW8N7s2P+SdDMWHVZOjVNll7YfLNGFY4sSrmkfy3Jwc7u8R9SODTZlsFZcFrLpSPdz5qBFJbzZSeJaHJQy9iU0m4X8XcpEZMQ5ZP71CaTv/AMqdGocu/coaLsnhwy0yddkhjqKcgcBLNuk2uFRAJ+bvaPxJ6GRss3drlDRaoqz7O1lOWdBPSxZsQnAbHwi/q0WePsr2t+7mjg+6qeem2wyjUSXl8Y935VueN5G66JXXc1FyF2oMzc2E9s64onlq8CgkiBi4sUD3HL5kP/armmwPFSkF63HJDis1ipoADf8AVbnkp8ZOT5NtToE4lzdFyHHFAOChjhbIDkL4pDciT7QtaKjNJb3unLnItXWbN0qHSsQ8RhL/ANEuG+XqSaNxRZdA3XaWuVq6Wga7V23XVK1x5IsKYNt38UXDf6UYDoit8/NTsKhhxf6Vy1u9lKEfNu9LhuXd1I2RWpDLqzQuLk6nNC+7Rd4Lcnb+SW6DUiPG92Wv5UYCwtqpLR6clzguI5ZblOwanAHuUuEWjHLS/vUfgvzfP1KYEb2i+ayk9i6OkVzjp3on5IhhfnYnQpRIv6VkMYH5dyfhFtzG35k8MehP+VFFG5Fn0ipsBALl9KPhsQ5pyxG0e3J27lBdDHBMfIv3p0I3Hm3/ALk42Xey736qBoW6zLK1JvmuHl3OkxP3ZJ0VYiJyZdu01/Sgcnu7knK3ySCwxzLRlAxPtJhWCj/9QxSlpS6rZJhu/SpFRHHWQHFK10RtaY55XCqim7D9m6N74sEpL/8AiEFxfzVJL7Jk39FbUfbB2Uh2BiElZJ3DTQOZfyUP/wDOIKh+HhnZPGq8/VKzU4fzudbaGGnpdIKaGD6I2FO8bq8P7lVr9GVTf2efv20+0DEmL7u7KYfhxF/eVcxyl+nayiTUv2v4pofaGhwgP/6OhiEv1OJOvTXJ8sn/AMV3ja5ZKu5+kHbT8s8qk+yHtDjjj9+dsMRxDTpKqMR/SyKm/s79n4WE52aoNi1KRyNeokXztRNI13f/AAR3ZgsUDFUf2R9nsPt4VBGOXpBXUHZXDqX9nRRDl7lfDI3uXXyIu5R3JMaxwIlNS0sZDlTQiP0KxCo4baAI5+llHcY/Jv4Ixyy/qWb2LXBI9oeTm7ckycko3ZE1qQiPPUUn9z5pmnkQSNlytWT+02nosS7Nz4ZJG9RVSNxYxBtwZd60dVUHThZEF8p8ru73pUGHwUchSyG09TI28y/yj7k06exnN37T43qKPhkWr7S1uTlPTuMgOzXE3LRfRXaD7DcHxSUZ8OqpKKUzIjCVrg/Khwf7D8Oo5WetrSqADdw4gtu+ol6i6qGp5T6SWxc9h48Uo+yWHOTPGJx3ezSNub8y0UVY8mkkbgXzUu0BYI22AzWsI+EUrQuLxLzpzUmejCGi1TGurv5rkkLTaSbhTxRgRelEMfhZZmvuI407CGQeHwqn7T9jcL7ZUfs+K0bVFjFwZMyY4y+Em/wV7KMojmBjcocpVo+ATt5prb+Ji2eUUP8AZpwSGUjrcTqqgc/2cACG303L0Hs72TwTsbRFTYRRvSgb3HIRuZyl8ROlW41PS3OVO4j81TVnbiKnfdFyXZ28kzleSEPo1jyAL6JHURi4tk1ywh/aBTzFlw3H4k6faqnLlUMLkrXSsh9RA2MlQ2e1N8YBLV2WPHtNT3D+Ly3XJip7SRcnPcS2XTsz70TX1NU0hFq1jN4lUVskZPmTvu9Kz8uPML/tG96Ylxy7Zndm/UL9K2hicSXmTLGpKO3RyLNVNZIFuTZkQ+pR5cabkxuIiodRizEA5OwrdQZyOQ6cmpAw9KqKySQSJtRt8SKoxjqZnYSVZWY5do7NzWyRi2NVFZKJEzH0+FVdTXS2Zu3enJ8SCQSy6u9V1RVMI58Nt23lctUjnbIdVWGJZa/mVRUVhjcxv/NWVRIEg93vFVcmWebLUhkKaZ7id5LVHMnJ+aem8TZ9KaP5Iokinn6nJMuJl3qWY3D3pp42ty6VPxGnqRXF7dXdcK/zUjhtnuyQGLE+ioq0Nb0OufJPgNqExUahwNWv9SJhfyRiNopN4vCnQDRC+aRC+eqffPLPxJCJFr6vUnQDFpZLj809b5v+VDl7kyxlxTWo/UpXDS4KCURuG/eh4aktC/pScdUFpjDj39QpML3Ze9P2uT6MuxQ3OLOpoTkSYYWGNs/JQpNxcu9WhjaBZdWSgFG4ooxhyMFHciYU60d2iRQ2tyVGww/JK35J0o7fNDwddUEUNOWvJK7uTvB8OqJo3FkFkfw6MlbqnuHc3NcIWz0U0A10peNPWvb8K7b8kUAw4v3bUVqdt+S7aKVAAGfkhIbtXTvUhf5OrIOcO4s0PBYSR26ImHvt3IAARtXSG5OdKX+pBY3w9qQjaiEXIsmS/cggEhu6hS4aNDqgAf3JMLfmRPzSt+SBUNmKK24dV210TeSAoAR0yStbvRvG9uWSTRoCgGHcSXDTttpFmy5bs5ooKI7C1uqK3vToi12hIS5c/wBKAoCx/NJOsPckQ2lq6AoC3dklw0VvfmjHO3uQOhq3vXbbh+SJ8u9dQA22aPw9yJh2/Cl1MTICgbUhG7vSHydHa2WqpEVIq7mt6kvEiIUOiyOpMIi0yy/Mht/Ku6+Vy6pftG+ASy5JWttSfaOvSlb+lVELFZ71y3VG3lqgqZghAc8yL0qb1BM7bp6kVt3kmDqCEQYAvEudvcn7nuu8KL2BsXD3c0rbkTE5XNqk+fckLaQNtyEyCO1jkbVON0blV1OYz7wuHNTJ14GkWo5EOYPtTl2ii0pAMI5M4gXqUhulNCYTjchEf0/Ekl0pkhCLlyzUoKV7OdpKMBW2+lTI6ph700TLyCNOffknAha8Qctr+5OxTB4nUgLC5KqIskU9LHGGWdyfiwuKQ2PNx+FBDIw8sy0TsNU3LNgy9SsEyypqUBIXcGt9WSuQILNgCIqjp8QjuszuIVNCqjIc2NlEjeMqLJowktbK0m9KcKEI9XyJVH3owlk52ro1zW8/1IoreJc+0bMm6U37Rdo7/mVeFVGXNNT1QCGbHcpodr5FyEjlorGmJ7gfJy+lZCHGJBHIGZFJ2kqxIWaRwIfTtRVh3EekhJKQWPC5j8lTY0MEhE7PaXfayyAdpq+T/wAQYojxypk65c/iULHQ3lTGq2RhLLPb3EKppqiTVtCIuRK5PELi3sBerRRzjjmLNwZarg52rKJ6gxLvXCqDuz1VlPSgI5u21QJch10VkVQwUjl37kBSXfDajKy1NHuccmUBRxibK1IitHzQlt0/qS+p0BQ7Du1zU2PEHhbIHVeO0UJD3qwLJsW7tSL1Zpo6zieNQCzL4UQi5c2QBMeoPLmmPbOG+juKFuWXUiKFpGQKiZTYpPn+0MvqdTSxS6LPPP6lThSmPJEUcgllrbkgPcO1NU83e4qBKO5OnG5W5vyXJoX4ZZNcgdkZ8h55ppyuNEYn5Jq7u6VEiwuJ7/5J0Nxc3tTF1vciEu9n5KbFRPgyG7N9qnwSAXNm09SpuJqLp0Zj6M7fiV2RR7B2CqIq7s7LBndwJCC3PpZ1EesfD6yekldxsfQvNvCsx9nuOBg+I1EFRO0VLUMJHKZW2ZdRfpS+0HttgVLioy0mIx15C1hjTCT8ul1z/fJspV4NtDiD1Bjk+1T4qd5NW/evCD+1DE5DFsMoNz8il3f0smZv9r+03/7wxWSngIv2d/CG36QUOv4nQsjo9pxjtx2e7MgXt+L04S/8CJ7zL8rLzXtp9uFHjWD1WEUWESy0tQ1rzzyWED53C4jagwD7I8Kkpxnq6+WoLvGDbr9TrZ4d2X7O4HadHhdNxW/vJ34r/wA1NSfhFbL7Z4SOF1fs8dQYSRgfIiAhF1yoqp5AGCWQiAPCT+JfTh1UOJUfs1XFBUUpbXilAbfy+S8qf7K6jFscxSBnjo6cN1LKT7Tz8P8ABQ4yRPtbMPhEdGVTvYSFm0E36nWzwiogpXgkjMIiF7Xj6Vl+0fYHGOzc3+8U5Wdxj0l+ZVVPiVTSvlnfl4SZOLUPkRKNn0l2PkpMW7K19Mfsw1kNPxY5ZXESyZ7iES94+FZT/aqv7H13Ewyumpd9t0RkIu68xoO1T04WGFwPzjLpUuo7VBUQyxzM5ym7GBD0qloiJObPovBvt4PGoRpu0GGUmODlbdKAidv1c0eL499mWGh94PPHgdQNv/08oxmIvVYTasvleo7RVkgkASvEJf8AC2qrkI5jIzNzJ/U6hqP0XCWSvce49q/7RkA4iMnZ+klGJmIHCrfYfpK3msBjn2wdq8eMs8TOjAvBStYP/VZigwWoxISaKIpJc7WEVucF+xWsqsKrMQr8RpKAKaPjPAUl0ptm2gi3fuQn+i7/AGzzurqJa6Yp6mWSolLxymRl/NDFHxCFsrRJ7blpca7JyUZkdHnVUvwtvZUg5xlw5AMRzu3NbahpryCr6PXPsjwHC6ehOtlwIO0tU52BRlNwiy8RCXn8K9fwLFDkgnCnwKXDYAOxoicBK3L+a+ZcF7ZT4KYcKO4WfUS6SXrXZntxV/dQnI24zvYh9KtQ/QlkcfJ61TU71FucRxZPqJJVOGhWWU8mXs+ecw+pvSslhXbZ/E9vnqrg+11NwSZ5LSL0upcJnXHLj1JuOdj+y+PRDFiGDUJiz3NIEbAf6m1UrDcJwjA6b2fDKKmoKfvGCO3P6i71iKntFcd7Snb3XJj/AGutC/i3XbUuwV+VE9L40FPFvkbd6VArK6Auh2MvUvMaztQdUQ3nJt5KHL2glEcgM7fmrjhoyl1dnoFbGE0ZPxBi+p1ksVpdSdnaQf1KgqMWnmLWQy+p0EOKHHpm9orpUKOR5FIj4hh9RJc/4YB8SqCwcyl1ONbOHtFTcPKWmGXTzUSo9gqiLhs8ROtLMWkUlPgcIj+JwyL1KVDgMRHmwGXwjuUj7tC7Np2t+Sn4dT8M9JLvpSsIKzkGBiRC0buJfJWVNhNQJas2niy5qbTzcMNGb6lPp65h5gyzbZ1JIiw4fJlbk31KeFO/J2tUmGoiLucVKjIM88vkos3USHFC/Jnbknxpy8mFPFHGRZ5vcSdCPuz2qGy1Erainq5o5Y4omG5rWk4luXxKHTUuOxzHxYoaqnKMbBKezI28WnNaUIbmHI2JOhSsPf1Kd64K7VlRFh9fIfErK9hF/wC6pAtH9XN1YRwuJZKSwtaTZsusKVotQoBha0tETC6O5hEnfpUOpxajhiJzqAiybqJuSVlPgmDmNqPjebLERfaNQC1LxZGIJWtMg1Ji87e9kcf2gUEdZVNJJLURZsMfs0ZEP8+SKMllgbTjfO1PNNbbq6pMPxp8Qv4VBVRCHinZgz+ncrDiWjme0vhSaOhMs4pGkcdbk8OQ9/eqgayMfHan4qz9KwaZqmi0Yk6G4eSgwycRs2UwM7BdmyUNmyQ6PV8KNhdMlNa2b5il7UD8sv4rNmhIGFyRhG+eXqUA8Qjj0c93zSbFIdu9kqmGyLNoWE8n3JMLeSrhxIJH0JOjXXW6LNphaJoixc0Wg8m2qPFNdp06qQJW6uygutgiK1swZK05LdUmJi0zTrjaXNhFAUhoh6tUgHaL5pXNfzbRdtYv3qfcJpD8Qtnp++5GNgtq73JkMx0ttR+LakMlDM3c6IKh89cvzKHc2XJGJMihak4ZmIebXJ0ZG5ZttVWMi6Mzja+hKaCi2Ym5Imy7lWNUGXN3FIaox57lOock9yRXd3iUD2x/0pcZ9ruVqNBck1yQFMwlzUI6h+TbfhQtndqSrQRMKobLMdyFpmIvVmod3v3IgLp709BUSimbmiaTvybVRbmv0XeJt5I1CiUMjImkEu9Q7m+kUTk3Nk9RktulHdooOg2ogkPk6nUCZdcheR9rakoxSPnzSYrXLPPmp1AkuRZ83SGTdc7uo3E36u9qXEe3k6qhe4lNJ3ommLkoDyPdr5ImmkLxtajUZPaobvZ7kvaNvf8AwUMJD3ZvuQjMYja7sp1AmDUN/FFcxa6W/UoPGbkT9K4RMXxWv5qtQLBpLSHJ7viRFMxadJKEMjW5Z7khk+ZD80aRFsyaNQ+ebP8AmRca0RzUPiNlozpFM46ZW+SNA9xNaqtu17kB1Xko5yd/Sm3mtub3IUSXJkn2i258/wAqYlmMrm4j/TmmJS79EycwCefD3Zq6JsGrhaovYn291yoa3sjTVl34jq5Oa7Wz+aYKutL9n39RLqx7R8ESUX5M3VfZ3ETC7SEGTaepUlT2HqKe59S+IVuzrjK17LUzNWGQkxM2nJdMckzneLGzy+swWrpy0ve31dyiSQ1EdzncQivS6yoC3IwD+CztfURWE3CtHO3auqE3I4p40jIzVEtg5O4+aEKqXod3tLxKZVFBDdZHd+9U9RWALCwhatzk4Q7NWH3G4j6c1HOukIuu5QpsQuMtLVBmrNpN02ppGTZZyVmzJ1AnqPLcq6Su6tVHlqjLvVakXZKlqnsJ2bcoMlZ1ZoCqNvO5Q5pLn0ZWJjlTVN57lAlmcu7aumQkXK0kG0URMwCJN3PmPh80+mtLVRQJSIHke1E+WSEuazZIFzW9wpENyPUiRN1JBY1w2tS4bfUnelDogqxpxRWa3ZLtu3Vk4wsI6uqoqwQj9yPg7U4A3D6ktc9EwsaKFibkhanuHlyUi1+SmRwsVueREgaZWhT26ZP/AAS9lfyuVz93nJbkzrv3bJydrSQWUfBfvS9n77P5K5PCZLybJOhhL3ZIAz/s+umVycjhttzV9FgshFm8atI+y8XBCQ7ryfS1FicXJGVKFyYWyQFh93fqtvH2f4Y6tdlyVdWYa0Z5f0osFjkkZkKPX/Uhmht8i0WgkoXtyZlGPCTszZkBqyheE8uSCQVZnQyXkDNu+aZahlIsmByUsZAEe7K5K30q2+5Zbrnb+SI8DlEMw8XhVRAonF/LauWuOmStPu+XPLh9O3knSwOYeYIAp+G64XNSzozjPluZB7P4mQAw43d3ySKNPlG4ln1IN3pQQN8Pp5ClboLp0vFmK4W5uSAG7d2TdyJxbdqiYelsu5dtbPNkABb8rkija/4UQx23aI2j78lQMYYeWSVrl5J3hvG2bkxJPkNzoAa4fiSAWL4U6xMXw/SkHvb5IAatbMknHcnQy26Ok2VvJ1IPgHguPIl0Y23eJK7TvHVGI89EEDdu7Pwroi42+lG2aAcxu5Ki0hPtufL5JsR6s+lOakkw7u9TZYNu3JhZBbu1ZOiNoarvdnk6CWNAN3PaKLxa/wCCO73XD3rnUPLkgobKPcTMy5baWTsnSLpd2tTd2vJBD4AtYdXRCLE2ef8AJdIbtPCuCTigqhe7qS7x0SItdGSYup0EnQ/+Zpzh3DyTYFtFOxE/kqAqH6dUi9yJ/JD8lkai/K6RDaKT80rfUyCkAPWkw7eaO23k6EY2U2XaEJaZO6i1hOXdtUq1CUI7tVLQuCCGZP328lIgkIZeG+ZeSkRQhG2n9KACP2mxmazLUlCVDsfHzySYV1skupua1syF8kiFrtWb+CQ81xIAZY7myDaJc0Y9PqtS8O5F4tEAK4UkPuSut70AOXLok/cmh3Irre9ADtz9yPjH5plia7TNdYvegmiYE05as7ox4l+93IVHCot+JGVR5ZCrsCV7Q0LCzdSX3g/c6gcR89XQPI49yNhJFk1YfN3/AJpx8QkyHI3t71UvI6MZnzHNGwqLMcQlEdDdNPXHdn71FYuIPJN22ugRMLFJEH3hJ3uxKM+Xcl71LZaRODEHyyvt+FSKeueTR5NzKrEWk0yU+jo2Ihe5FhRaQi9Ra4v/ADUwITjbIWcXT2G4e8IjkGvUrYqOQn6H3cxUOR0QxWVYYe0zbje70oTwF5B2A1vxK9ClOT+7/UyeajMecbisnkZt2rMpNgJ3ZMD2qOWAmOorcDSmRdFy4eH9PIU+4w/GRiH7PmLiHVn7039wy26Oy2z0NxkDf/sp32VhDfld03Jd0f4yPPjwsoyydiIkwdOe7mK9IPCY6gM3ILlWVHZ249jNz8LprKmZS6VmIGF7ck4NHIQZ2PtWzDsq5Fnkw/SpUPZcB0zYs1fdRH40zz145I3ysUiOSMmyd7S+S1GK9m3hjJ/TyWYmpTjPVloppmDxuBMpZGIhB8rS8XiVpSYPT1lztIs8ImNr5OKucIkMj5P9SJOjTGrfJKqux79ccgENt1ue5UM2HnSuV7XCt9TSPHELPuz9yarsNgrBLRhIm6lisp1T6ZNXEwnDjkC02UQ8HaZ9j7fmtHV9nZoyJ2ZyH4WTEeHnSyDxGYfFaS22TOPtuDIEPYWsqmviZiH0k+5NVXZWroYeJJG4j36Lf4PjQQw2Gwlk1y5jFQeKCNm0fQXeovnk3eNVaPMvY9uiFo7RyfpzWtqMBfrYXH6VV1+HnH4HER8K1RzOMkUFfR+3UcsT5XO2nuJUnZ7D6eQ5faIGMwe3d0i61HDcR5d6GPDQGQpI43Ej5296ylG3YoSoKAuDsjFg+llLaoYdPEXqTMoxU4Ec9RDFb/xD3Kpm7RUEObNI85Z+BlacUTUmaD2p+CUV7jdyt9SHD8ScY4jc7strrKTdrn5QU/5pHUB8ar5A/AOwXe544m3KXlSZaxzPTvv6fxmwgPq2pmXt9RYaZX1gkXpizIl5dPDWTWvPxiv6brkFTRy0rDxIniu5XLJ5v9FrE/tnouIfbNUzDwqSijIMv/F7h/SywOJYpJilSU8sUIEb3WxBaLflUPiNZ9SQ5lasXJzNlFRE8e4st37kRxnDpJGY5+trVMwSslocSglidhPO0SLwr1E6qlmPgVlPDUh02ysJf1Jwx7hKSR46edyG73L2YexPZTFAFuAVGXqik/7k4/2I4RiGtJjMsAtz4gCdv+VNwlEap/Z5/wBme00GD2Pldpa9y1dN2yo6qrijKeSIJXfPhNuJ8trEjj+w+nGsJp+0cQUzcyGDdb+paCj+z/s/2fAZKJ3r58rePOY3N9Iq4X4MJY03dmculG42Z/q6UimOYcpAvHvGRhJXdZT04vk4Pd81UVAxC5ZO66tTEjQ4XhfF4j0cd2flyV9FVBaLM20fCqEpGHk9qTVDj4nQopBtZovbmESZCOJOPLK5Z/2h+b7iQ+1PdmqFZfviXjZvhTRVwRlkqP2w/NMnVPkWm5ME2aAsS293vQPijEPNZ/2hyH5oSkcdNbS9KBXIvXrnLXLpSCua5UfGXeM+W1QP3F4WKNnkwMn4q65+5vpVC5SFy3J2ETu1fmmmNGmhrGs0dToK4x5dPzWXCoYRFs+SltXNHazNaqKTo1QYgOujqbTVgDzZ8vUstDiTlydTYZJZC7rfhdRSNYSNMOMR8tfepkONRCOw9yzkGGyyDeZsF3IU+FC9OV8h3fSs/abcov48UufO9lZ02IBIQ35fSsmGPQYe/OO/p3MpUHbCnm2XiJerJYuLNI5UjWlVONrRA5D6ckzWYlPGBAbWZqDR4pJIwvHOna2uGoiGOeewhZZ6nR3LXkq6nFnjfPNy+IUVN2gnhPq2/EqvE5oKfWORiL4XWbr8eClMmZ7zXTHHZyPLTPRJu03DC95Yy06FUy9spBO1gu8xJYumrgqiF32l6VPAYy5HaSO3EnvNmgftU0xxMFJEHC6LQba/wp2HFpJtWdxu5qhCngEL3kYfiHxKbDilNDHkziX/ADQ4CU+fcaCConkLV+fiU05nhi4k09oZiLkXSOfSsv8A7SRRkLh+lR5sWhrhIDOXc922S1Zdtm3dX0bRqiKMtKkZR6dqlYdXRyQhO72A/K5efyyUdRIJzyzy2/8AnJ6mqMOpd8YXF6ZTuR2xrNTPSTxKCEBkOTq3Nb0qHN2o3Cw3WvzWNLtg0IWMbCI+AmuTU3bKKQhziG35LNYTV9T/AIm+hxp5rmfMh7iR1FYAjkxxj9SwodpoyAuGdpP/AFKNU40cw8Nz3erNPsh+SzVV+LNT3ZTvL8IjuVa2NSzHZGz259OSpoOJVHqdxerNX2FUbQhflcfqJ1bgkjFTcmWuGw19YxOwPt5K7pqHECYWcmC1MUVc4jYLtd3q5p8QctMm2rmnZ242v2O01HiAlmzsXxErEaWpLvH+KCmxDUdbf3qU1VGXLaS5ZQkd6aoY+75ScXd9zJHQ1kmjSRqZxmIdX3J0ZGHW5lFNF2isgwuUSE5pG/KpT33ZRBd8RqTfuyS4jEPNS02FpDcQmLbxZOXebLnEFdKRs/Sp7ZWwJeLJnFBbaeedpIyJt29rhQ8ZturI7bDcVveyJA2Xg6V235KtSWxad7pXaZIBFiuzSEdvqVKArCcnHm7JFM6F8h5pDknQWOxlaeaTyac0xd8VvmuFJbo6WoWP3flzXXk7mUfie8f1Je0a5aLTUnYlFJuzJdaT07VEGR7sl3id2d30qXALJPGbLltXWmchUe5xH/BK4iLk6ntlWTHkYtF3iMOiiDJaXek0j3ag6ntjJfEYmyzREQZ557VC4m7Rn/glxHFPtisllUN+r3ICsIut1CkmlEtgDJ9T2qsOuxzijlh1KUX/AP0bk1jM3I0UQt3u2iO4Mue4VW000kgXzxBFL6Re/L8yeufPPO1LtlWTH4fPN7vhQ/hla2tyjiT+bfwSYnyyc3/KlqS2SmyyyyL+CX4Yjl4U0xWl1OKJhuPmyNCrHWtuJ/Jd6R6P5qtmximp2OScZooon1kKEi/NtWfm+1bs9TyxDIdSQm3UMD2B3DcXxI7bIbSNldu6fhuuQGTXZ9I/EqbDe2mF4sEQ05zHKd34QwHc2X5VbjNxAzOOQfhJrSRqwUhXOPcuOXlkKRDb4XzyQtt18LJajFcxPq/yRH6tCTREEfemzrIox6/zEq7ciHKMR/1NkyamyEdcv0qrru0EFOJZSblnK/tU1vXbd6nXRHDKzCeaCNHXTAN29U9VWDGGbZXfNZSr7VCRF+I428lTVPaJ5Lsje1dsMRxZOos1tXigD5Xd6qKnEIyIm0Iu9ZibHm5X3Eoh402uea6I4zjeXYu6ko5BLXn4VU1JRZa5D8SgSYwBCW91DmxRrfUtNDJuyZU8PIdG+pQJiju5fmUebEAu67SUU6hi71ZAcxNd3fwUeUmEc0JzBdqaYl3W72U+RMI5m3c00Ul2mboJfE2bCKatYu9aEiORNn/lSIbSz01QF/8ACUgxWvuyZCV+1IiPuzXLn5ZIJoQi+7Ndt+HxLgk4vydc4j5clSKOtH4fcjGN/wCSICtHLqR3MXc3JTRI1w/mkMe3RSo42I+TKZDStJozXa+SEVqVdtrrvmtPHg9LYXEzvy0EVXT4eMYbAuJVZVFWw6ckVu3V/mnho5ZC0jfRPnhNQMd7gix6kOIXItM7lZURPG+TwfMiVfaYj3iiaZ8ue1AGkhqriFrLRHmPpVjEIEQ3ssoVdLbkB2eG5PUk1QT75HL96CkzWtRxZC2XyuUmDC44xufLd/Ss65VM1uRuP71bU9klPlJIQn6s1LRdlvDhsY83YRyuTnsoX5Nnb4SWdKaWEx1MhfxE6tKauaMwzZx/f1KaNVIs3pTzFrHHIVBmwfiFewORKxbEI5rWYWG3mpVPMxCTO77uSytosz44Ce52iuJOlgMskJM0bDKP9S07CxeQrh1HDHJhbn4lDka6GFLsnKUhZtuLlayfo+z50p5mD/SS2DFbr4k0ZcZ8j8lXckQ8aMzLhO4rI2QHg4RtmYMtMUICWbMosoh3vuRsGpnpcPisLKPc381DnpwtyyWjqIwEtHuJQJIYyEc+rvVpmbRkqmjjIiJ8rc1XVFCwtmy09RRxiZenNVNfGG4A6VaMGjPGOpKNJHlrkp9QNrk+SiVBXfSqMxhybnrt8SC5hYdbs131NkuOPcgsHiW9yIJH7325+JLh79GchQuO4UAHc1yIC2O3USBv6V0BcXQRSDt3Dl3rpR3avlcji2+RJ/hvIWjISC6IfDtNLh9zdyn+xuWjs4ofYyuLT+SqgK+221kfTa35lMKj159LJk43FFAR+/XNIdycIe/PuS0EtFNgC25yfPcgYX3MjIe5ur4kRD4v+aCxoRuZdEffai0Eh1ZFdqT+SAGul/8ABdLMueaTchzJrUm23fyQSgHHpzS7889q7c5CTuukT25aIHY3baOa4/iZ2XbrnRENwZkzWoExtcfLNH1FySyu7rUDXtA7trJML2ou7LJLbdl4cupBIPf+9O3P/NCw3EnBG1y1ZAFTb8kuk+aT+J2Qtll6SUG6QTfFkiH3ltTY7upLxelQFBFl3P3pPbnogS7sxZAUO3a5IR6uSDp0XWLRNhQ4O4f8EIi3mkJbkTZ+pQM4PJFuEVz/ADIRJNC8h3aLlumjoW3MSc0TGct965qJc0ehPp1JWe5KiASHp11Sta5E/iS8XJIAF23VOOPuQjG25OwBtfmzIv3OjSHIW9SY/kEBWil70kiK0kCOMXclquiKWtyABt2/SuFyTrChcfegE6YhkfuSEt2XUi6W+JD0oLCYri+S7oL6vtSDp5JaCKkBwCt7u5TaOs4J3k+0VCYl0SV8EUbTDMeg2s7tEPrNaWjxSkmAc6gV5VF7nZS4aw4dGdYuKZ0QyuJ6hNiFPTgJme21Vp9pqe+xn5LG/eBkOR/4oGkDry3KVjNO834N9SYwE3Q7Dn4U8dVxHs6VksPqjECdrRyVzFiBlzNrlk0dEMqZY1dV7Pbm1xF4lBlxCQdX6W+FcqKx+ELaEqmauMS1bahIqWWviWTYsfcb296fhxR78nPpWaes6tW+lAWKRjLY5tf8LJ6UZLIzYQ4xdsYrhz0+FWNNWWhm7hasQNU1wvnaSlQ4o49T7UnGy1lLvFKqesIbB292ip5cDlmLM/6VJDGLnLVGOKFyTTozklJ8kccDij/aGylU9LTw22Z6Js6jiFu3ES41Q0Oru6TcpFQ1RYuVrE6h+0EMvEN1GPED7kzLWERZ6ISYSyf4lvFiXS2oi/uQVGGwVg363rOVWMNShecckvkEQXESi/7ZY3INlBg1l3iqXV8wI2UvJpocHkhfOMrxViEYQ61BxxC3MpDZlgZZO2eKETSYmFFE+1xgARSpvsrfFD4mIYnJUF1PxDciScv2Sv8ARsMS7cdl8Nb8XE4TPptpt5fyWSxj7TsHrLgw7C62q/8AMJmAXVxR/ZjgdGQ7XlH1ErmPs/htH+wpB+okt39BJN+TzI8Wx3FCyo8LipRJ9CJri/miDsb2oxTWeoMGflbt/wAF7Jh0MUbZNGA/SylvUNTy/D6fUnc2UsMErPFS+yXEYamAJI3l43Oci2N9Xeqzth2Dn7KwxT8Rqqnk2nLG1tj+le5YhXCTDY7culU00kVRTnHUgxwG1pxk20m8k+22Q6R8/aCPxdKu+ycNaWKU8mG1AUtUxjaZAJ2v9LrVYl9ndFUVEslFVvTj3RSbhH/mq7DuwuKxz5tLFTxZ/tBk3KNWmZ+fBaYj7fVYjPLXxhUVDyORywMIi7+q3uVjSdl48cpj9tB+EXLwkHvVrR4XHG0cbyuVrdXxK9w0aenYgzcvq6V1fRnGPJ5vXfY7U5lJRVkfC9NTtJZnFexuJ4S2cjDOPqgdyXv0tRFwxdhaX4VX4hNT2ZnTAH1Osu3Zs2keEUPZvEawtlOUQ/8AEl2itaQnGOXiFaeumAdY+n0qiljATLJtxLWGPQ5ck7GoaySn5ble0PaLhiLM5iSoTFh7k2+Y6srsxRo6usaoMpHJyIudqhHihx6A+1VDzPdnmu8RyV2K5EybEJZNc3u+ailMRDq9yC5+aT7nSsVHXJK7RNrjlp3KCqHLvyoXK5AOZEnYqWSTpB0DGn2gl4bndSAozLwupEOFz1XQFyAIFtzc0XDfzVyHZurjh4hRvb6kosBnmusjcv3IKplNw7bvUihjYnFn81bngtRCWRxGP1MrHDOz8lVII8JxDPUsk7BQbO0VHRyRC1jXZeamHgbZd23xEtHh3Z2KnbY13xK3hwmnmhMJI/zZrFzOtYjzOow1qcy6S803FhrzFzbct5N2JATvZnICfzSj7OxiRM0fxWq+5EjsszNBgLieTtt+a01LHFCHDsDQeokU+DvSiWbGAlu5qkrKrh32SMQijyHEDRHVQCOrN+V1SYjjARvsBxFZqrrpCudztFVU1dLmWr2/NVGKRlLK2W+IYhBMeT5/Foq4qiMT2c/USq5qo7tf3rgVD29XNbGDZfh2iqYQsY9vqTr9pKiQN5v+ZZ7iPzFIiclPtDZlpPihzXNc+5QCkcizuTXE6dUTD5qhbEiOsMX02qVHjBiOTk9qrrdUQDcOvSgETTxSSR+txFRyrpBLm6C0vJknjLc77UFeR5q5/qTkFZLno9vwkow09rZ5bk4EJ3Zs25AIsAqJZPHuTlx3DzUakpai8WyYlqKHD4+GOY7u9BrFNlCQmJZvmk2RPpnuWtpsLp5jEDdhk9KnB2TgmC9mcviWTkjVYmzH01g63KwipwIs3zU/EsBClAnBt2fhVNbUCerHayaexOsov3GjoxihYnA/CrmDEAyELnLzWKCqON+bqQGKEPNlGo1ko9BCs1vd7SUiHFrS5ssBDikhFqbj5KV7Y8gZPI/LW11DxmqyccHoIY5a+Tn/AOqlR9oLSFs2XkctDTiQ5nUHZua6ZW1Hij04CGTld4RU9s0WWZ6kGPXDqbXKW2MNkNpjb6V5fN20gw8haanqi6cuHGRZ+pW2E9sIcUiE4wliIeYnGQ5KO0arObp8WIRzv3fCuBijiHfaSoQxhh63FQ6vGgjl1Nh+FR2zV5TV/enc7OX70jxS1ZIMeAn0e5O/fDFzf+SO2V3jT/eByaA1gkplKVxE8jvd8SzEWKANr5t/BSIsau2s7EpeMtZTW+0MLaMgeq3ZOs0FcZFrIpIVn6u9Zds03LoqruzuL0rhVG7PNU3tzjbllyTftxWo0K3Lk6i59VwZHJuT3Py0VDUFHVFnIDGTt5uqurwOnqJoJIquuoyA7nGCd7Tb06q9Rbv6NHU9oKChpjlqquKAQe1xI2u6suld+8oJGjaKeKUz5AMjXLGT9hcPqqszKvrRglb8aK9nzLzutRj2Nb2cIyxyuKy0Y9AHIG7un+pVqjLbJZt+MxML9IoTroo+uSMbn0uMVnYOzeGQ1HFdpp8mtYZ5nIG/KrMRpo22Qxj5WsootTf2WYzdWTrrVDKvKqbLn8kxV1zwx8SOCSoNv7uO27+aKNLLdqi5s3z2pz2raLtms/Q41JVPk+H1NMOdrlLaNv8AUrH2hiHPRGpKkWQTORf9qIah8itf+agBNbbqw6Jy9vPd0qNTTYmFUN70DVTEXJyUUia3n+VJshLXcKdC2JXtDXC75klcPLJlFlmjhDiGxEP/AJbXEo9NjVHWSFGEVSMjPb+LAQi35nRQORaNIw26eJO8bTdmKrKiGnqBJpLxH4DtUSjwegoZCkA6mU//AD5yNGot2XnEjtHn/FE9QA+f8VWFUB7lwqwPCyNBbloNU2ZFm+7w5J1qz0u/1Kk+8GEtA/mgfFH3NY38VXbZO6NGNZtyYm+ld9s2Wu0Vr+EgFZaXGAj10Ub/AGiLwMwj6c0dph3YmvPFAjcei70i1qjzYsHNy2t4s1jqztJJH3bvhVLX9qpx8DgrWE55Z0jeVXapqfV93nd4VQ1nbxhEur6RZYGt7RSzP+IapKnGDEi/E3eldCwxOKfUz+jeVnb6eS7I3iH5Kqq+205OO8iD0rB1OMNyvclAmxh7dHtFbrGjleWcjZVPaqUnN83udU9V2gnkLU9qyk+LPuFn3IWrHkHPTkrcUjLfYvZcYkkcnc3UE8WcvG6pqmqcW5vq6i+1d77kIlsvTxL3umjxR9ypvaLu50uI+WrfJVaFZYSYgeWm5NFXHz1/MogyJPJ/NFk2SvbnK7RD7V73UIi/MkJbssvkgCWdQxXLntG7kow7Ryy/UiHpU2UP8a5CUzdz2pq1FaV3cqsA7twuk5aJWouHtVAcEvJc+LW5GMfuRBCgBgtyVvUpRU7/AFJyKhfPLLq5qaJ1IrC3mrKgwv2rUzYR9KD2M+lmVhTR+zgLm6o0otKPDaOG5nC4S+JTgp4Ix/CBgH05qrhrLS5taKkhWN15tcpLseKnbPXP6kD09wkjhqhk5OwknZJghDN2Yifwi6BkYIQhLUG9KU1cAgWlw9P0qBJjEUhZZ25uq+XFA4phntQKxYkMVt9igW8RsgZvTzUias4gZP4lDutt3sqQyRFSvJzkYcuas6WHhuL53fSq2GsjjtF2uL1KbDiDC+bZIIsvqbIRHS5SPZ3t7lQhjDi+ebXerwovvoytbiN/BBVou5pmEMs00Elp5hkqSTErvG35UDYgfnzUhZqaase8TM9jvratHhswSH+E9wvy13LzYa60tH2+lTabFpY2/DPcKlq/iaxyUeqPGYtvP5aph43Lk131LFYb2srKd7D/ABR+JaGLthDURi0oMHnb4lzvG0dSyplkcMghqz2pmWE8s83TH+0EUhDab296JsYAg0ZiFSosveDD39Oe5RZhYW3JibENpPpcSiFVXFq9orRIybQ7MT5F4lGKF5uTXF4UQCEhftG/j1KVDDwxJ2V0T5K6po3jYdlxE/SKoaujkkJ2aN7vhWqlKQdOpRTE+T7rvCKqJEkY+fBZS5M/+ZRi7O1Fubs30rbSxncOQNamyyt1di8O1apmTijz6owmSM9oPb6lHKlcS5L0GaljkLUGL4fCo82E05PmeRfSmqJoxIUMkgizNuT54Xw2zdty0xUIDbw2b8yAqMO8rrU6FRkTpzzLTpTg0Z7c2e7vWleEBuyZv4ITJhbl/JMkoAo3vsydSwp+Ha/hHmpjyW/CSA5AHm/NKxMZ4lxDllzXOI1uWd3xITyG5+lRZSfIXyt8kybHaiSO0tXHW5QDLdm21Ecm3kgcrS0UB5Gyy5M9tyRZD3bkjyz0Zkrm8muQAitzz0K1kGg/9yRE12Xh+SEit8kDViLLdy/MkPnnuQ3bVy61srrUFBW/hd3Uu2sPeuXW25t+ZC5XF8KACLpHLwoZPJDddp71wsh7/wCSkDsRXcyRH5MzoQF70V1lyoBXWihHO3mkJPdmuCO5SWdHLc6Tfp+Jc0/Kl1CggMd3e270p0Rtf1JoS0+JuSMSb33IF5KH2hhccza5E0jEWr9PUs8FU5Sc9ylBUPYTeHNcCys9LUubm82+pIS/wUGGqArW1IvVkpgZFyf9K1TsycAiK7XJIR3ZIX3d3zSYdFoZ1YS6N2qXD26rhbbfi+JKyqCDqXRHXltS/cyEpHt1TJaYXUXvVdNiR08xBZcKnsT7VCrKV6iYHDbas5XRSX7H6SqaokzB7RFuhSuJu0b5qDR0ZwmR5d2VqmGL7c9qI+7yDiFxNvJLieaaAveusTLQNR65du800JItvm6A1EnhK7uTXh3LtyCRzTdauPkVvhQ9XUjYduqBIJLh+9E236kenJKxgENo/wDol4V3q5omFMAW6tWXW5rtpZorXQRqN+LK1Iurmi/chNJliSuuLJctfuzXCFx5pAFd35qP7Y8kvCgjkOX0i13+CdMbm523IqGaXBTlmpnslNiByHqdn6lllc0vYa4lBv3h05Hwh4mYkn7tovmqwYZJrZHN9vhJ1ODcO5Xjbr3EZav2khifk25PhlaLZqMHUKdEriL/AErVmCJkVQ8d2Rp+HEHj71WXXfD9ST+L1KDVOi+DFjtyd1HrMQujJ9BLJZc8YkjqwjfMgztdWwSNIHqFZqmaNtFdDNNJW6G5Dn0k6vIhAXzyuP1EosMcYlmzNcn2FxIs0RTXyBskcT3pDI/Nk0w6ItbVoCJUM3DPNP8Atlr8lCuXFNDtlo1da/NEdU0gqt1H5Ltz5Cp1KslHJ5dPzTRyPzQOX6UBluVJUS2GEziPNPhUPnob8lDu0+FLiPHyyVVYrLSKouLLO1WlJUNG+TvcXqzWeik7s1LiJh5ZrNxLTNKE27V+pI5jy0drVUx1XnmSlBUPdzuzWLN7snU9Y9Oebs5IzrnmIhdrlDubrfauHURDzkYc280h8DdVNw3zydUtZVSEb3u/NS6zEqciKPiOVviVXV1UeXO5bxOTI0cCucXLPvRx1lpZ5sqs5GIRyQlJdyWhz2XB4k5cpHuSHEpBDNnuHNUlxC/xdy7xD81RNsuB7RVEYZM+Wah1OLS1BamahEV2joX+adktjr1ku7e9qaeZy5ugfyQvu1UsBwpE25ea5+V0rtErA5/zXelLp7396FpG71qA4ujkXehYkTc1ACMX2+FAUblyRlfdokQyCVmVv70AEEbkQvmrWgmaMcnVWIn5MP70+Eb82O1OhWaughp5izdmu7lbQ0sAmNjNbl05WrEU8kkZCfEcbfSrujxYxteSS76nQ0bKX7NbDG1uT55enwqbTU4eCNxVJR4oBWu7tb9Ss6bFI4z0fcsWmdcJRLr7vpqgRc4oyLJEGHxR2vGDD8IttVaWMd9u0fSkGLNaL5rKmaJotwpbiyZmEVKOSMR7h8x9SqYMWCQcn2qfDVREQvmxfEpo3VEWuxRxtCOB7RVVxKuqfIAku/wWrCujG0WYLi8WSJqpyYm0H6WTToXbvyzG12D4jJETPIV3xEqQ+xuIkxnkNv8AUvS5bJN2hGmN3L+ladxkPAjx2vwephIgkjP+CzlRfCZM/UveK7D466Mmcdyw2KdifaKwctt3Mstq1WQ4snTNfE854JyeFy/chGnMe59q9Uh7Dx08Qs24u9APZGHiCbx3ELqu4iFhmedQ0cpatGZD8LJwqWUeuImL5L118DgKEXjjFQJOz8Qvm4XEzpdxD/GaPPqbB5JGG8HHP4VNHBXy0FrVvGo4xEWYGTUmHgXRtR3CuyYP7pMXz/zJmal4ZWu36WW3kwu1uhyVZWYSwlytHuWiaZDxsy4wv9Q/Cp9HhbTEOf8AgrSLDQjcVc0dDFG4G7jaPUKGwWMq6Dsy1Q5PeZCrMex7CHNrS925X0M1JCJcNunmKGWqAht96xcmdKhAoT7M1FKBOzXfSo9PheIZ6A9r+pab27htkxOn/vjQb2b+CWzGscCho8DlGoCSU3Eh8K2eHwxwwtnmWTdKpjxSLa7v1KVTYoBaM9oqJNs6MdIuaingqAJzBhyWXxsaQXyYxL4h8KtquoOopijB3+pUg4C2d5ncPfcSIcE5fd4MzWQ65so7CefJ1onw1hMsw25oDoQEifNl0bI4njKgLxDkn4ZCj18SkTQ26ZblHt106kNglQ3LVTkeUcYF8RHak2IcPrtE++00pY7Xzy/KkELEQ5hz9TKiGm2So647s83y+alQ4lLtyY/9KUWE7hkzu+FWLU4CH9KzbNVEh+3SD5/mRDVPJqWdykFR3cmTQUZ8myQmitGOxSOQ/JTAkMSHnb80xFSnGOeSlALi3cSybNEiRETjyN7fSpcZaZ6jbyUOPK4lKiFyLntbncpNUixpqj8MbdqmjNtzFVMe0telOcQ8tue5KjdcFk5XW5Jq78qihJyyd0XEe3RFD2JRF5JXXOozE93+CcYn6tLvSmKx0c12500JW80mk+f0pUUPgXzSckxxLkik05pgO3OkxOmZagR5vamDrgJ9H2pUS5ImlM+XeSL2hxbVQPbNc/ch9s7vNVRO9lsFQ4l8KI6xyu1cfSqYa5u97dfNCWJNdztU0G6LESrxmI3xCOzujGn3fquU1q7b13LOfejE2m5CddJ3AjUXcSNP95W96RYk8m3N1moq45Byz8SkDNbzf+aNQ7hbPWNnnnuQlWAPew6+JVY1Absnu/emamugp7eLOIF6Uak9wtSxC0EyWJOJc1T/AHxRkdjSORJwpmLoa76lepG+xLPFHK7mIpn7yGZss1FOo3FfkI/EmzkC7Yz25KkkLZjtTXRjpfb+5R5sQjhtBnMiUOokOYSYI3Fu4vUqrEKWS4HeWQB6m4bqkkYtsm12NDGxb2AfiWZxLtI0hZNLdl6VZfcNNWBvczN/ERqBN2VjEise0R/MStMwkpsz1TjDyEXMh+agS105Fo7j9Kv37N2yCxhauS4aEMRNYrsxcX/IzUpGXW7io53kPerespd2mnwqGY8NhzyVE0QjhcWUiGPYL57sk1KTkKfi6Mn6slLIItTG5Poo9r8nb9KlTFvydN3OigZHtfa/pROVvcyeYtuv7kmyRQeSP1XOyQi+WTqQ2QsWXml1cupFBQzwXLmulGwunfEi8WebqqAaYbddUdo2otLUPp9KKokJ8vSkAobnSuQA+BAOuTXCi4zCPJrc1GckV2vUqsCQ1R5ohmb6VFIbdUiz80WBMGqt7mJ/Uuw1jxjpkOuqiD+9d3DrmgonjWPnf4W/mo9TiBlpnko5k/mmDLwqWNOx37yMZdS2qUONONqqDHpbqTZZosqjRw9oAj11FM12PPN0Os/qXNdRYEoa66Yb+lE81p+lQmJrlIqR/CA2e0UrAk+0P/SmpJvLdcooyPyzQvIl8iyQ0zinAqurN1DYu9Jy2qgJoVj8n2pwKx78mdVzEuiT9KBFs020XzuL4UTVHvTFvDgI/Sog1D23KrMI88lmNRuHV0/94Nb6c/SqZqrcl7Q92jqTUvocSt5n/NOtilxjq/8AFZzjOXjtToVG4W6iRYcmrgxJ+bHcXzUsMUku0dZAKwxHR06GJGPegqzYfeT8Ucju80+Nc5CW/msb97ONubo/vaQe+5AWbEKrh25EpQ41ww1fq5isN99GNzO+75o/vhiHLNx80+AU2a08Y7nPamvvYBAn/pzWUkxRr9HuUKXEJCIs5HtTsLNx9+PlsPa3P0qJLimzO9lkPbjy6ytS+8HyyfcgLZqJcccWJ82JRzxp5DHVZr2xy1dc9s15osnk0hYxs1e5NHjW4sm2/wCZZ/2rT1ZrntH6kWHJeFjG7LK5CWLMRat/NUpVG3RkrrtHQTyi0OuaQs89yYKoLLPPuVccjj37lwpnLk/JTZVWTXrHEcm3F3prjOWpvuUW5yLnaSJya7k6onVDrSa80uN8yFNF4dUuJaKB0d2k2WfJcfPMU3d+lISf8ymqFqhy4RS6rfmm7vhRXtlnmqooL0vkl1PohIu5K4fNAC6Ry1Q9TfSifPLmk+VzIAC234lxERORILt2fUpYBFtbpS8kPeiImz+FAHS5+kvSk+74Um3a+JItxaMgsQbfIvJK7QXSLy6UjJxFBCYg23PknR55dKAdxaIn28urNAHn1riY6MpUdOdUYtn1bVIp6M5CyEHImV9huB8YBZmvMuYrxdj19bK6mwfaTyH9IipjU/D6GYRWjwzs68gXHmINzEm3K0HszFJr4VsssIi7GRmJCnOTRmTwUMg81u48DghG1gYfP3p77pgEs2BvpU/ko0/Fmef+wyd6Q0JkRZtavQCweEiztQ/c8AiWin8lDXSTMAVC/k6H2M89G3LflgsW3VJsDiyLRrlf5KJfSzMAVG6MKMsltjwGAj0ZdbA44+5rUu+g/HmZSnw15GyZnH4kNRh7i2X+VbaLDQEcme39y79zxSPqTXeJLvov8Vnnx0bkWTCyaOlcS6V6CWAxXE4uyZPs+xFm7Nl3JrqER+LMwbxlH3JWv+ZbCswGO7ZtUB8DtPJ3tEvEtVlUjF4WjO2ohh3ZM25aam7NtMeWe3vVwHZenELbdyTzKJUenlMwoxmPNdfMdclt5+y9PZsdxUUezLEWQdOfUl3oifTTMlv55bkQ326MtqPZmAQ+JQK/AXhHYzERelUsyZL6eSXJm7juydLiHyJWh4TLt2c10MFnkLQLRWvcRj25FW0j+SQyORclbHg5jaz53fJNHhcg8s/cjuB22QLkrh8lNHC5BHVupEGHv3s6NidCEApcO5WQYWZF/wC1W1BgISFebPb6kPIkaxxOZRQ4LUSBmzflRfcs48w6VuRpQj0y6UZQx3ZuzF+5c/5B2fiI87ejePmyHh9629ZhMdRv/LaoRdmQu3tcK1WZHNLpZ2ZcPxCyZt3wqyhwecgFzZ+V1q0tJhNPTiXDjYT9SkAT3ZOCiWb9Gi6X9mSLCZy5ApEfZuoJtcgWsEYxHRmuddElPfZrHpIGMq+zO/PJyIfEkGFy2CzR9K2ZC11yCUYvcksoPpl+zKw4afvRNT2mTZblpnjijbPQUycMcheSvuWZvD9Gd4Nx5ZPtS4ZeauyoQ3WqFNhp583daqRi8bRAt1ToCZPkAOSlNQleP81YQw8Esm6e9DkSolaVDOPg6khpTyFiC1Xg5d+SRWebKdma6lKVK6FqNyHRXbjH5sl+D6kbE6lN93nJydhS+6ZOb7VbEMfuFNkQZZMbW/NUshGqK0YeGGWlxIfdcpsgx5ZX7lFIWuzaRrW5KrsmqONJJnzT0Uxx89xdyimTZ53AgKRhfO9iU2h7E58Sk5O+1VVRWPJKYu93lqiOojy1drc0xJUQc2dvpJNGbkA8h+SYKa7m25EdVHuydMPUBlz5JmDYTyBn6U1PUPG34eRF8XSgKoD8qq6moeQsgztTboqKstRrmO1s296dclR0ghGWuZCW5T4qhy0faI8koSvyVKKXgmCXk7I3K5QvaHS4z+pWZUSeJ70Vw5aqEM1qJ5lQqJQkhKRhu3Motzc0ru9AUP8AGYW+JIZGy0Ue0vNdEXFBQ+0ltz5MulUOo9pZLo55+kUrFQ9xnsyfJIZnFss0zaXkiYX5ZIsdDgSGNur2p0Kx7cndNcF+7b8KEYX5EixUTGqLuT7l0KxxcXz+SicNxNdCM+9FjLiLFDj5Gp0OOHkOZrPNG5F3p+OMxLNmcv3Jk8mmixq7RmciU0MUMu7d81mIpDz6HAlLhmciyd9yk2TaL725883N1KgxY4+RqlC8h+JOw53aqWzVNmmpsaMrWd1aQ4wxXb/5rJRC5EpEWcduWazdG8WzaBiGmjonrNuazEVYY6KS1Y5CKk6FO/JchXPyJ02eJNuzVQVYxaXoHmbNTYbFu2IMRZKHU9pKOltc5wAXO270qFxmH6upAckcmhxxn9QXJpktsn/7UUZXPFUxGInY5i/epA4xRSXN7XGZ+kXuVCGH0Gf/ANnBb0/sxUqKOnpyYooIoiy04YMOSr2kJv7LQaqKTUNw/JH7VGPgVUdU5MOTt/FMFVH7kUO6Ls8QihDPLXvHJV9ZiEdQGgqvmmIi1Uf2hrtXVpGU5WGZXHkz2qLUTSiWj7R9KfAmIu5CY7s8kOXJFWMfeEgnmx7kBYtU5EF+3/BO+ytJ3OgehtL4VpsiXGQwVVLaP4jkXzTntU//ABXTZ0556NcKaIn+klRHJKaulu5uSlQ41LGOjqpArS1ZSaeneoO1tqAWxpqHGOJEO97u9WL1zEGx7i71RU9DwQz1uUkKdxLNs9qw4+jsV0S5ax8xzPamimuDuzQAL57xt/cibLlqiydWRZr825pgerPxKaQ8Tu1FLgN5K1IycWNWgTZ5bk6A+eS57Lu06fknRhfa+qpyQaskAWwWuT4SNlmmPeyIbhUWWoEsBYu9OgTcnyULjPZ3p2n55l3fzUGxYxixaLvs+qj8ZiLnaSXtDbnd7v3oKJQQtd6k+JMOmirTxBh5dSZKsMn5oHdF2JW8myRtI5NzVUFQ+XUj9qf8pIGnZZCT+bIupuf5lWx1HVr39Kd9otLmlYyyAmt5pcRrVXNUaJFUPtbN0xMsXqEHtGnNQHk9930oXLd36IE2ye9Qhlqtujqv4nkm5ZHK5mdBNyCqaxhu1f8AMoR4of0pqYX3O/71XVFQEZ8ty0VHO2yyLFHHvTU2NW9+7uVMczkPfuTLjuV0RsW9RjRqOeLSl5koox+fUkQ9zdXpWlIi5E1sSMQzc7V37+YQF3lcvpVbJRyVQZNmKr5cPlhPJ8/cikJuRphxrjdBPd8SCoqCtzd3L6nVTTQncOTPb3qa1PJcOYuQ+lTQJyY/TYhKLFY/yQSFJMZPIe7vtTpQsLaPamXyHxJC5S5GSF7shdWVAVRDo77S9TqBETFL3EStISb3kSbHjLQC4wZaF9S5w7iK3wqNETi+rW6KVFJ+VYNnQlYhheTdm5IvZWISB2YhLqUiORhDQN3xLk1QAtrkKY6Qw1OAhkAMOW3ayYkHhvkzfCjlxCMdGfd8PhUSasuLNNWS6I1dGJCWnxLN4pnCGTOrysqrbnLcsvilYUhlz+pbxObIyoqZnElXSlxNX3ZqZPnIRZM5KLw3HzVo5yOWZaf5VKIbWK1NvC5ELJ0htEmyuQxfyIU4vfmht0ViGGyVD8rRyRyYScYcrkISTKsty50qadCfvTrYbs1d0DorrdF1STp7eXSg4LlozKhEdu5d7/hUn2U7kvY3JxdAqI9vvXO/6lKGhPvzEUQ0ZkWjP/BBVERdcWUz7tl8uaP7plEeSOBaELqQKadC4lrmuhh7ychdAmiIw7eSTRurWLBZPQ9z/Cpjdn3EMzzIv8qktQM/w0Lx7fStA+CvGWeV4+lAeFvJa9jiSA0KQoz5O25AcenJW1RQzjyif6slAkpZRLeyPIVRXGKaMd2imS05c/eh9l26/wCCAIQjuSIbizUv2XiHYzbs077Gw+YoKsryjtFSAumoiZ+5Oyx+5BCPWGm4UEsh23ChcWuThbUmjci03ILAbmk3NOcPRLh+aAGfEnaceJMDN6k2cak0Md0/LpZBE/BKxEuHTCDdRlqq4eSm4uX+8CHk3SoaCYe1HHJdQd/NLxbXQajgl5uu3eaBiSuU2A60lqRSOmrty6qAcCTbqjuchf8Ayphd8SAHeJv1K7yS9ofuTHei6e9AHXkcuaWu4UFvvS3Z96ADImt77lxpNFxBdogT4HCL+pIeaHq5rqBnSJ1x+aS4PULIAIerXNdu2oHyHxJXe5ACuJF1aOhuS70EBfvQ+7JJ+nmlcgsXp1SuSfzSu9zoIOXfJLvSfmujyQAh6tUV3xbnQsWq5065oLO3d6V23VmQpa3IICutbJLuXNVxABF1pd6Fy8l38zoBI62aWpfUkXJK5ABOSFia4XZL96F8htQAfVyXfDnkmyLbkl1F70AOXbc0N3u3IdPNISZABdn8NP20gc2LP1LTVPZ9hAnge0+p7fCmcOo46dykfISz0Vh7c/e+3K1fPTi2fS43BImUImNMLSu5H6iUm5uTM3qVT94OPjZJ8Q9+5R2ma7otRk8skuNtzVU1Zr/7lTdo8WcaMwp53A3e0vpTWJkyzKKNTNVRxsLudou9qLjeTtaS82oe0lZJWDxJBKxhH4dFrqPEHqKYTM2Iy3XDtQ8QRz2XEs3Da9mvL6ln8do6nFKinNpTgsbeIvtVi1Vp8SF5G3M+4fiRGDQOaZNppC9nFnfcydaRr2zfcq0JrdG/pS9ofkh4y1kSLbiD6kJVDdyrfaHt9SEqruZT2ie6i2aoYRzzu8KRVFwqp9qJL2p7kdtj7pZS2EGrtcmXhYtfEovtV2rN/NdKqfyWiTROyZKijeEs22qSFRaPPaq72h/Siab8qHCw31J/tDkS61Ra2TMw2qv9oe3RD7RcOqnUbmWJSPdc+1K5iYnVeM11q7xnG133JpMdomgIXZp3TLpa1QBqLfCulUPnoyrkngl8MC6tyEqeEubbvUmPaNpDmue1fCi5BSHXoYi0yQ/d8efK74UPtXi/gkVR3aCnvINYkoKUBbotH0pwMo20UP2rya5Iqp7UrkOok7iXW6rnE96rXqi8/wAxJe2bepkUFllxG8xXOJd3qA1Y3myXtQF4kVIVomlJa4uyXEuHmoY1Td7ovag55t9KrkG0TLrXXeJ7+ahe1BkL5ta6IqptzXIQbB1eINCBZPuZlg8b7SScUuBI5EPJXOOR8Qc2Nxt52+JZcKFpBIvDnc1qtcHHlm26Cqe1VZXSAJu/CL+7F/EtRhuIVHsgGZ9yxz0v+8Z+JvStRhW2PLO4viVbIzSZbRYsdo3u6796biu6e5QJY+7xICjcVpZm20Wh4kHJsrvUmnrjy5uoAi4gTMFyj0fF9pykuty1ScilyW4Vh+tcOukEtDQ8Nt2TJHCxAmpITiwDxCUX1dMFikg+N1KjpYyfJ2a1MVlHTx2sGZEr3iZvHOrGXxBybU3/AIpv2732+aaKle7N9uaR0r92SuzBpjvtj83JAVV6XtTFvutQOO25ulMkfKoIvG5Jh6rdzSONu5R3FNEeTr1Dl37U08l3Uk43Eg6S1dUJoIpEJF5oCG0s/Cu9N25WOgrm2oSL5JdyT/JBYhFrbsmSLd3ImzK5II3L/wByAB6u5Fr3sjKNK30oJtAcPvRiPwomje1EMZ3ZOyCbA/K65d6k6cL28kvZ3QI4xNtRiQXJDTn3tajaO3myG2ARZbX/AIogp2u0ZPR06lQxtnyUDSsjxUdyd9hcn/0qeGVvJk/GT/8A7KWxtomVn3a9nK5cOhMWvZtvqVyMnuTrExXaJblaIzj07+W7vUulo2mPeysTp45H0BOxR2hazbU9iVjodpsPp4wzy/KnRp4CuyC1A0lrLvtDZ8llvI21Q1NTtubK4fVkmghYdcrlKeS7mlw2yzbqWikJx5CjKPuZ1KAQk5bVCttdPBNbqobLRMDaOadAvzKG1RoiGoEiyUGkSfd1JBI4j6clTV+NNh9mb3a+lAHaanKcorJBLK5+ID3JPJFe1lqEpLZF0Xm6Ii9Ko8OxiWuqjfJggDwqwGoe4m0TJslOW3mkJbVEkqgh3yGAD3XOm4cSgmPKOQT+lA9ixckXE0yZ1D9oYXRNMgCUPLPNdIg72dMhUN6l0ZG73QP2hcOMvAgOhiIs+n4UfE+RKPXidRTHEDu17WuQuruinVDw08Yjsbalb7lUYBhs+FuYHJIQFyue5W88LTQlHm8efiFBKVhFH4kuG8lrZfJKkj9nhCNzchHxEpADHI/NvcjYNSKdO/PxColRSvMQuzMJK2tbPLwrhRtzfxItkvHZTFhMpFq7K4osNCltdt2iMBYXz8PxIxkAbsk22VHGkPhlzzdO3aqMOVqJy2i+iRokSeoeX8l20fSo7TPnlmi41oc0AOuLZofysgGou18Ky3antBWUdQDUX0uNvNBnKkawR70XUIqiwHFpKyjE5cxM/ESnVxVclPlSSjHLloUjbUCXK2J5ZRhmb2iPiJdYhJhdnYh+FZGkp8dxCQ48RNhiJtOG7WiSusJoXwmm4RyuZE9ydiVstrm7kQkxDzUS74l3iN5JGmpIYvN0LSXJoZLVy5AVQ6X8kmyTQybsnZdAtfUgKJQFty1LJO8ZxHRR2J0KUQv9EoZmtF2TjTMQ5/6lDYvei1/MrDyS+N3C3ekM27LJyUVprRydrk5c5Nl4UkQSPaGz/wC1CUxj8OfJMlzzQ+K5MCQ0nTm9yIZPdamB+STbdM0AOmISc2TL0MRPqFty65MkMh3EgGkyNJh8QvmDbvidQ/u05JXPQRfbuVqRXf8AuZERN3MqUmZ6Iq/u1x0d/wBKMMP3c2Vjw25obWt0VbE9saCFsvUiKnEu79Sdt80TDaJN4lLKoaCEO8G/gj9nbLu2onF8tCXLu9IqkRpaVy5MqubDzuLPb5K+uYhzzTZxhIRXgtbMpY9imo6G0s83JWkcLxlyYU6ELR9yc8+SLBR1GwG1SYyu6tpJoRe4tNyEqqOE+GZtEdl73eSy5K4RNInsybxKIVLJJ1u2q7DIUwHwweUma60W3fCgbEKfhhKcsYCTXbnQNtMFsPbzRPh42dwkgpsWpq4ianlefw3Cz2/qTpyaaPuVWyaRT4jg88hEwGBD1MqWpwdyHI339wrVnIQpg42k7vzK1IyljTMZLg8ketjCLKumoTu0BxW+OhuubJiTTYLEW52V7EPFfgxENPa4swKXTYOcx7g6lrw7OxkWbNaOalBh4RloF2miTkilhooqbCQEB06W8k8+FtIxMwMQD4VftQ93uS9n3Z9SnY1WMzT4K+WsYD5KDWYaw3elbcqUJi3s+3lqu/dMRNpuH5I7kQ7NnmMlG5ETMG4kdN2fkqD1bay9FLAwGXNomu7kf3XbbkyfdRHYZiP9nTj8DW/Cjh7P3c2tW2KjYdHbmkOH2kTt0+kkdwfZMw+CxxgP4bF8SAsHijIXeNvetg+H3Nnl8hFJsJbTPJLuGvZMgeGtHqwMSjzxgNrOtVisccbEEPXksvNSykWT7telWnZhKFMqZoWI8mbb6U/R0e/TO5WkWHtbqDkXerGkw9o2z6SVORmsdjFNT+tmIVMGjYmuUsKW0dMkQ07iWTM6zs6ljK56GPPXcSD7tjk1HaXqVgdPa2qDh2uLpWLQreDcxA4KmrcLuu0fXxLUHJs17v5qBWSNlk+1WmZOJkJsLYe5M/de/dqy0k0MZFlmo52R6PktbOZooSwtqfcz7iTE0LEOauZpGFy5ERKvlFyYsshJUxFTOLDd/pUNv2qsjhf8yZOlcQzdS1ZBD9ja4ndFwW5u1qfmzFs/CmJZLeaBe4F8s9A2rhi3cyYOoIS0QlUP5oGEeQ/CpuDx3ER+G5VTzN3q6w7KGgM327HJCIl41K2sm4lVK/hzTVzWpg5Lmu6iJLifNBY6RfEuXPmmuJ6kN23RBaVj47v3LqZEv/VdErbrnWIDt3fmld3sg4mmiXGbuQAWq65OgGRkuI13NXYBXPmkUj3ITLYSC57ebaIsA+J70TyaFryTAk1yduuRYUF4UN221C8jWoLm/KgCQ5ac1ziNyTF3wpXWsnYDryelFdaKj/uXLrLVQ2h0pLknLX/UmWLdqkxWioGPDJp8QpcS5rWzTFyIpHt+JBI5xnIl0ZH80ze93wpdI5krAkcZLiNb3phiRa3epRYDoFcPxChKR003mKJpHEUAGRa/EnOJaSabcXJD4c2ZADolp8SIZE0xaZrvhzfNWA5dqld1JoS72SEnFvqQA6Unl1Lt3n0pq7q1tQaj3oIH3L3XJcT1KNxH5+9FdtQVQ/d0pGSjcR9PmkRP6rUEj1yMS/pUYSMmLVK5y0zQA+UmqLTudMeHRGwvt5IIZonz75GS3iPXchEo/X/NEJRkOj8l5FHssFich58ktbetISbudkvw7c72EfmkUK4xHmotRQx1X7QL81Mbh5Fm67+Fnkzuq1AoSwfgyDIzbh52t3K3gG2PTO5PjZu0XNnPJxUgCRGPU9370XGP3/mTdw583/KiAmu7/qVNIAhqpMtHXfajz1fag2cmZ/zIeI2eiVBsO8Y7slx5CF02Um7JJi891yKJ2HOIZeNC0j9zorm5O3ShEWK03yYVVIrYXGPzRDUPyz2ujCjOTJweL8xoSo5I+dp/S9yjgdSOe0Pzd0JVjjydDw+61vUgKNytezd8k6I5HfbD80Ptj+pMmJ6NakQvnqyqitmSPbjHTN0vvA/U6ilG+61ku/l+pFBsyZ95ON2ty6GKPl1qv4b7nfah6h5tcp1I3aLT72P1Jfej5bnVR4srmSKRiYtWRqV3C3+8ntHMvmkWKW+NiVIdU0fdp80vaGJPQO4XY4h35t/BL7we7uVIVR5MnBqH5PklqHdkXP3hcOXhSauu10VPxullx6i4dG2p6k9xlu9V70PtBXaO4qo41qRTeWaejE8hc+0P63XOM/qVRxPf1e9daRt2rqdSdy19ocdt7D+9L2i3nK2vvVQ8yXG07tqeodwtpagJNCdiH5pguAPTGH1Kuea7XpXCmZUsYu4SuFHeRM9ualw1kUIZWKleo8lzjEjRC7poGxCIhS9siuHJ1nCmcUnkNVohd00vt0YltyFL7yjzzza75rMjI4pPI+SNEHdZpPvQPPagHFAIi1YR+JZ7jF5oeI5eaO2hd1mjDFAEuaGbEAk5mqApHtyfNC8jkXfanqgeRl37cHntQtWN61UXeS7dr1KqRi5stnqo92boOMBKs1uSYrVWorsnmTCmXJMcZx5oeKSqgodMrU0RXOucS5DdcysYfckgv96ICQAdpelHa/NAxP5om6tUEMdCO5dYd1vUgaR/NFxGu0RRI6w6Ltrc0y03v2rvGToB8eWjIh5dyYKRE0mmjIoCQPvZF+65ReKS77RtRQEwBScdyhjUPkjabbzdFATgLdyUiMm8mVb7Rb8KIarakNMtwkAR+JGNRu+lVTVXzRe0F5qdUX3C3GTvza4l3jXFy5KmGq96L2wuXhU6lrIi8Ga0dchJL2pv0qlasfuXfbN3JLQruovRqGkXXJubZKmGutdOBiDDo+anUvdFq/ySua7LJV44lrcutiDlrop0kPeJPufaifJQGrtf8UPt3v8AkjSQbIs7m26Jvfyd23enwqE1Z5siasbubmnTHuhfdrFvkkczA7mu8vJXnb/tlT9oqDs9FQYNTYbVYdGcM8sTNdUC9u4yt8KpBrLh0XPaoyuzbmuPL0kcmRZH5R3Y+sljxvGvDHaSlGEs4ia0ufzU+60eagBVBHEOW3wpe2NlzXXq6OK0yr7SUp4gYtEx2t/eeFMdmyPDb3mZ7fARdJK89q2ZdQqBiUcdZRxhLIQiD3Wxo0kK0i+ikaQBNj2vu6kV274VnsNrpymIHyCJmtCMe4VaDVeeaFEFNFhxPNOBI9vJlXe1XFyuJG1Uw8nRpIeyLFpH80YzNbr3Kt9q12pFVfP36o0kVsWjSbe4kfE09WaqmrrXLR0hrHK639yNJBui14j97JcT9SrRrN1zuiKsYRVNMNiw4j555pFM6rfbm80Y1DZaOlTKUyx47eaTTa8rvpVb7Qw6O/5lICZh0Z0ai3RPCa67NL2o7Sb0qEMl2r7l15Li52palJkwKjv6kgmIi5/qUXiN52pXa5u6NSkyVxnyQHCFQ/4gMdzW3EmBJtvpFHxA+lMltBUdKNDFwgdi1IuVuSkATjqz3ZfEo4zMXeu8RuSAtfQ+cktwWMNudz3PyFOlI/5lHjkYvFuTokHn80qL2CufzdGxWtc7sSDiNlmy62XIckxqY6O5OcPcS7GLDzTgxt4EFOSIMsdZ7dA8bxex5fiCbb/yqY0b+aMRfLVk4MboJTG2F0TCnQ3dyMdv0qbJYzbb5rtr25J21rUuEypciAYWtzytS+fejtHLuSHa4+JOgOOO5NmpPD3aum3+W1MBpi3ZIrnHTNGXua1Bbty8RIATlc+iK5NtnnyTnfl4kAIC7835LrZ5a+Fc073Xbh5uaYWgm2+W71Irur/Kmrmu5v8AlQ8QRfV7kE7xHSJrue5HdozOo7EGWbu4oeMI/EnUg3RJuFCUia4jFr1Ei0u1dkJE7BtIw6MiuYhz96YvDzZE2Xc6YbDtzWlk6bHn3JNyXP3oCxqbD6aoO8+KJeqOQhVTV9jaaqMTkr6uUgO78U79noV5p3uyLiBuU2HDHR4A1cVVHSU4SxwjTsNlwkDeoUPtEcMUoBTU0UUnOMYWtH6fJcHdcmzFifVIFQXEuHIOkfChIvyo44deW1ONCqQyKYomj25ZspQwtn/3J4aPcObdTpWVqV/BIi5I2j8SsRo2uRjT3aaIsrRkABcrUYbSJWMVH8DIvZfhZTZSgQQz5ZeFII9qsRo228l14WHqU2XqQmh10ZOjH32WqSMLFq7J0YbhHJSWkRW8mZK25i8SkGLQhdqX/NRXrIxt8Oe5WMXB2/uQuIj3cmRHVAQZhuUUpj70JEykiQEgEWXi6UUkbyR5MdqrjJxcX6ddVJjqn4QtncWYp0Z9whzYbIIZ55j6iUf2WMvw8tz85FYVFQdRo23XpTQixFlZuLlarTMnV8ChwuAQsDIvNP8A3XGI35/qQRxnDyfaunJJzc9qTLTQuDALEXRl/Ui4kcYi2TWqHPHJJKJvmoVQRyTCDM9vSqoh5KLc4wqmyZ2/7VEqYQp7nzutTEtRJRxkAN3KtlKeQr83Tohy4O1M1w2ht/0qFUC5BruUymjkmPIw2s3UpE2GkIZv095K7oylbMrUx2no7+5QJvaO7fuWirsPcdWb9Kaho28lomcri7M5JDLGfpF/hRgJ3aLSHh7F4E2WDn3BuFUmLVmcqKcy5NYSrpKOqI8s2IVsJsPky5be9R/Y2FsmBNMlqjIFQy25vlaoR0cpOTZZreDhPtGjO21s7fUoVThrw+C1USZD7tcWzPp7rVHmhaNaSrpTICZgttVXJhskm6z8yGhNsowhcjyZubq7xEvZ8L4bdRMwpgKN45hd26eafrhOqEQZrfNZ0S3bM/a/pQ2v0q0PDyt03Jp6Vx7k9WXtZA+We1K36lKKPdoiCne3VupFGmxFtfPRrhRALjrlt9KmhCwukcbENrJUZ7EItpDk25Db06qY9P6XTTQ+bOihqRGbPuSEiHn1KS8O3kmij3a7Uh2mCRc/SueJG8fvTbjaihiLq5onJ/LamkQ/L8qCjpFd3oC3Ci8PJLQrRyQTYJE/NFddc2qH/miby1QA3c6ReHS1LxcupOdKABt10yQiPVqiIUh5Z5bkCsQ/NJ+aTc0iH32oGmCP+CIfmkxWjkyQ9RaKx+REXlkuiVqAkT/NlAhd/qSf4XQ/JK7p0VgOOVturpXd/Uhu+STF7tqACHO34UV3xJkS9SIi72UAGMloc0BSbkLe/pS0VgEJMkRbs8lwOpcfIe/agVBXdyX8SQXdT9K7coCwjk6ULldbouXapcTaOSCTt2n+lEJMmmk3ZujYlZVDrFd/3KSBMPxKDd+lSQJh72QjNoeKq779y4VVcWd/81WcRceR151Hd7i19ocR63QFWEJZZqtItv1JXblIy09scm/aIfan8J/zVW0m5EMjlzQHJaNUPzz5e9d9qPuP5Kou3aOi4j/wQPYt/aJMtDdIpjz/AGiqeNu5/lXLn9SdBsW/tB873T8OIHGNiouM92WaLjF6khWy8+8ZC5GkOISd7sXh6VQtMXK5EMnvdVQWy8bEHz1yJOe3Plya5UJTOTau66NUfrRQJsu2rn5aInrn5MqT2px70HtRk/VajRC3ZoPbj55rntz7fF8SofbD73RBXcO7PclRe8i7eucht6k2VYZdzfwVU2IMPNnTZ4lu0/wSJuy3KsO0bnTT1F3eo+EYbi+PVHAw+gqKw/8AywK1lssO+xvGaq06+ppqIe8Re8v5IuJXuMkVUwjlmucZ5HsjAjItrDG1y9dwj7IcDw9xkrJJa828PSK2mCQ4XhpDFBg0EAjtYo23EpcqKSPAKDsnjuKEPsmEVM/5Lf8AFaGH7F+3FRFeGCOY+njBd+m5fQ0GKNTn+HHHT+LluFX+EdspaMc3aIiz6srblhPJP+J0QhB+T5am+xHt3HCRn2eqCEfCJhd/mWWxjAcV7PvlimGVVB8U8JCP6uS++KPto9RZkdvmKmz4hTV1McVTTQ1EMnXFODGD/UL81guqmvmjV9NB/Fn508Ri5vcPciaZrea+xO1/9mfsP2wKSXDml7M17+Km/Yv9QP8A6V4d22/su9uOyYS1FHTD2joAuLi0O6UW8yDn+ldEM+ORhPp8i+J5Y07Ihk15qNNHLSzFHUU8kEo845QIS/S6a42XNdS93xOWpfyJvE+aIS+JQhm25oxqLVVEk1svUk4t61E4zXapcZskasgltGxd640PkfSmGqGt/wBKXtAD9SrUqx/gvyzQ8FxLmgGqD3pDUNbzSphsG0fqS4bWoBma7myH2jXXJKiR23aOSAo/N3Q+0ebXJe1a5OCoArbtWdC0b56owku8hySaRsu5IDjikQv5IuIPkyG75oAEh+F/ehLyZE5bee5LiMpAHqb4V39y6JN3skOSAB9WZIgLRJ+9cubLq3JoDrEyHXqZK5ly7byVpgdIty5xPki/chEtxMqsVnepi/pTgkI8/EmhLXXajcW+pUMNyYVwpN3NCIt37UOg8kEUOcS1LjdWXSg8S4woHSHGJdue5NOSK65AmP3OPekxe9NXaJXIFQ9dqkRJm50bFrzQIPq70mzyQOT2pCXcqAdb5omJNCVpLnEG4UrIJLEjEt2juovEa1E0zc2zVWQSuJu+FFxFD4m5LifE6NkV7iZxGyzXWkfLXNROJt5oxm11Rsg9xMaS1ua6MjqEU3uS9ocUg9xPeRkQzML5qv8AaHu5XIvaOpKh2yfxteaXG8lCaoSGqt7lVBbLEKjcj9ob3iq0ahu/MV32juz70ah3Gi0aTydIZlX+1e5GE1zE7ujWIdyRPaRhH/1T4SML5M6rgmYu9ENQ1ooordk/jMXwpFJ5blB9oa7VFxh81Wgu4P2sVQMjSWj3jlzTzyeXSojSNnztSaoAdOanRAsjLASbLN0fEHzFQfbGyHVkPtA255p6lbMm8QETTXDq36VAaqYe+79yXtTCxZZpai3ZNGZs9EuJt/8ARQvaNRfN9qH2q49TckahuyeMzD8RJFNaPTtUD2gOeqIahidVoTuyc0lxck401vd/NV4VDCWeX6V0aps+TfVkp1K3ZaDVXXZtb5Je0WtydQAqhzTgzMWjujUezJ41TD5rrVQXc3VdxgzXRmAtNVND7jRae1WkLM/6k6NQ3Tfu9Kp2kfPv0RcRx11VKIdxlp7UY+JGFY5XZqq41umq69Q4jlm9qFAfckWwTR832p16pr9CVI1Vt13J0Kp7sma1PRB3JF3FXByyuT4VDFdntFUQTPzd060z9zupcUNZGXoSMIfvUqKzInzZZwKp/fcpEGJNGQ7bv+antxNFkNCJBlqnAk17rclRRYhdppd8SlBiTCPJku2a9wuQIJHtd7U5xGFtjdKqQxTuZ7VIhxLcOahxKUyfxg5u+75LjyR5ZubepQxmj3f5UPGjHoRqG5MGojLXIrUirI+4HFQjqny9SgyYhry3fNVQbMtnxCL1ovvKLleqE6hiHVlEeS59M0aoN2aUsShzzY2JNS4kJaMdyzxTPzfP+CAqjvbO75qqRnuaMsQYfHahLEG82L4lmirH7zdEVVrz5opD2ND94DdzXCxAMiyJhJZ9qrTmh9q3aunQrZoPvBrebJFXR7mzuJZ72h7vqS9ocfJFEXIvixKP1OSH7wjEuf6lQ+0eeSDjETfEqoZf/eAE6aLEguLW5UzzbVziMPeyKAvBxBueb9P6Uf3g3ie5Zwpn804FU+1VROxoRxBvO5OhilraLOcbdkzp0ZntJs1NF3+jQjizXa/v+JOFikZNkzOs+Mjkk0xj3sSVRHbL77wjLVH7YGfNUIyPzztToE/fklQ7Lv26MT/aMnQxALudwqhAXL6k+EcmY77SS1DYvhroxAmyck9HUR8IT1VCAnl+0b6vUp9MXEIYy3D3rNqi1JlyEkJCPK4VOhjAnHLcSg0ce7Kxj+JXENO8duYN+VZNnQgQpbbsvEi9l2D6fkja8T1bRSAK33ilZqiP7O4hk+5EFOGWbNapD5JpxbycvhFIoXBttdvNIoXuHloh4jkxf6k4BWlze7JJoaYmhf3ISF4w9JfCykDy5/JLhtkszQq5RkkG137/ACTTYW5c+lXBCw9zELJGLZ/1LTYzrnkpyw1xHJvJRZqU+4XuWgKN+rzTRwtfnk3vJUmQ4opgw2SSIc3RNh7x3NerB5AHRjbq8k+AhIJZ5flTsnVFCdK+Y5Zl4VIhpXjbN9xK2KnjEcskwcYDcRdKqw0SI5RsVz9Rd3wpg6cie/ROnVRj0M4l/SmZMWAWscLfiHpVUQ2jvB82ckghjFiezcmfbHk1B7hdCEx583HTUUUydoj/AAY5tHDb8SX3bAVrODD5I4CUgCCY88+5Iv2kRqWKO1gZkZU4ZZ5bfSpnDHLky7MLRhm2VqVj1KuqhiKLIY7Sz9KpZqO1idwtWhqCbPre5RZsibLNiH5K0zCSKEBbMQbPnoKfKG1iya4lLqYYybuuFNRfh8nb8y1szK2phkyO+NxLJQCpZC0yWlKbiMO5iFQZyC/N2VIxashUEfBqouIFutt3wp/tJhPs+odLFampciHQ3+lWuK1DV2FwS6ct5f8AJae4ypGKOlfPN2a5QpI2G5srdVcnVQFbm/5lBnKInzbar5MmU0lGAkWi4WHtbn/FS5bBchuRcSKNsnNBkV70bW5ZKNLh7SXZNuVsRREWsibOojEtXtVgUx4bH5Oo507xl3K5lmgECfiMoUtZHJozsSVEtkPgvkmipXyLT9KdkqGu6lHOsYe90qiFi4Ljb4kijYU0VU5FlnahOqtLmkUHLHdzd00dO5Dn4Vw6jdq6bKot5I4KSZwoU2UbfpRHUbkDzNyzU8Fe4RjryQv4kim2kmuJaSgfI71dSVrZdyDidVqHiIBIMcuXiSMWTVz5pOW3V0AOtl3oPPkhbLzdcEviQWGOQtyuS4g+aau70rkAlsO6eSTkxPyTVxJEWnUrFVMO5kVzESYuuHmldduUA1qx3pLJ2ZK7d09KBiS0uzfdcrBMdEtvxISL3IHLRIi0yzUCQbFt11XGJsuW1N3PaiubuQUFxGtXbmEvUmfF/pXbul0EDl3qS8n1TfvXCJ9rIKoO5Jy70Dk/T1IbvcgKDu7mSuu71y78qEeaBhkT/wDtXC80P1Oh/egVDlz9yFif8yHvRdXPcgYi5o4cxfPQkDf0p0Sa3R0AR+I1yV3yVr9yn71z7lLnkuI6iru25Ml1adJKyLCZO5khwmTlkygkrRu3c13w94qf91ybtHXHwuTyQUQBJd71M+75B5MhLD5B7s0CZFu/KuXOXJS/YZPJEVHJyyVcCIV3yRKT7CdubMueynnyTGiM39SLpdOlSn6HRNRmVuiBDDl5pXJ/2OQulnXfYS8lA7I77rUF3D7rVPCjt6u9NzUL7fErBEJ5nJ0JFcpxYeeaT4ef5VAUX3Yn7O6vt1IbU1ZSRDDukGWa08vo5uvX+zn2Q9kOzsPFxFqjGK0W/Z9ACXxLwL2WSOQDDMJW5EO0mWowj7QMUo5havkkrQHx57v/AFUNWWnqvB9D0uLR0dGdJTR01HTntcYI27lWTVAU48SSyz/iRd31C/8ApzXnAdsIvZhqaM2Mi3OPiH/ojqe3wDHBwzknnIPxrwtsLyHz2qFjoHm/Z6CVVFwRnjcZ4vVG9yh1PaCmhfM2t+nqXndJ20kp6k3enjID2lbtJPl/9acjw+svP/8ARpXsP8vc6PHknuJ/E2YdrKbjFw+II/Eruj7VRWg0nT6hXkVrjV8Ke+AyLXiNaTK+wrDwI98pkGdrWujg0TZ67h2OBUfspWIQ96uYe0EkJZ8VwJvUvN8Njgpx0ez6fErSfGoqWMmvYz9JOoaTNlkcT1Ci7WMRZTtt9QutLh2OPeL08tv0vaS8Ap+1DwkLmzkJejpWiwvtcBWvHI8X1MuaeBP4nVjztHq3absz2a7fQjB2kwSlxHJ9DJrJW/M2q8W7Y/2NcPxATqOxmOexmXKhxVyIPkMojm35hW7w/ts4kLHIBjkr+m7TU9Va4HaTc1zVmw/FnQ8mLJ5R8VduPsf7YfZ2ZvjeB1EVOL//AHkA8WF/zj/qWNAmkbRfo7/toeHwkxx+1RE2o+EmXn3an7Ofsw+0Iikr8HPBK07sqvDn4RfUQ8i/Su7H1c180ck+mhL4M+Ji5JFyX0D2l/sh4jGJz9ksfosciHlS1bjT1H89HXi3aXsXj/Y2qKHHMHq8LMXt/HjewvpLku6PUQn4Zxywyh5RTkW1K1/zLg+7cKJdWxzsS7d5MgfvRIsnU5+/aiu8kL5ItvmpsutQRJ/NK5/UkPJFt8kWAiJ0TSWofiSuSsVxDEn7u5OEXv8AmmP8qQ80WLgdubkkROLJpvmlaiw4HeMXutQvNogcUrVNiVDhTOhGR7kC5qq4BIceb3JcT3Mh1uXEFUhziPdyXOI92qG33pW65IKSQfEfLTalxvc+5B4vhSHO5WZsdGTRK75Jrw5pFncgVDpSMPxIeM+Sa1SItUDofHxaomLTJNMXmu9SAHrlxiZR7n73RtJ4UCoeuQXXfCucbuSImIe9AUE0nSutI+YpkuXqS1uH3J0FEjia9yG7uTQF1aXJCTZaskTQ+ROKHiaILvkhu8kC1HxJd4ijlIuDI9yB67EvifNEUmqjjNcwo7/egTQ7ekUiYYkXEuVEUP3LvEUe/wB6RSJWOiU0iXEuUVpNqLiXFkixkopEPE26qOMlumiXEa1VZGo9d6k40j+ajcTah4iLDUmhM4lnmujNb3qHxLUmk1JTY9SzaoC3PNL2pre5VnE8kXEcVVk0WTVjc0vbGLuclW3XJcS0UbBqWXtTZ80Xtmiq+I9yXGtJVY9SxKs80Xtw+bqseR0PEcUWTqWntzXfEhHEvcq3iPald5Oiw1Lb264dc0XtlurP1KnGR+90TTOKLDUtmrO5L2q5VbTe9dCo8skWLUtvbtnejCs3avtVNxm5pwKjTROwSLkah92qkDVMI/UqH2r3pe2dyRTNNR1ATTCDlYPeS4VU2eipKSscZSLPwP8A5UAVTjzdAfxL32wPNKorHIIjdvBaP0qqCq2E3/JPz13ECBmZxEIxG1H2NeCX7QGejujGqYeTqq9ouLkj9ocRzVgWzV2ncSXtzDrqqjjOSXtG1RYv5FuOJMPe4owxJubMqPifNDxkWI0cWMRbXdrVJHGgz2M5LK8a5GFQ4uLpcFJtGt++I7dWtSbGN47Lf3rL+1HdmnGqjLm/6U2jTY0n3s96c++HIMhfcKzTVh283JEFQ496mhpl+eKSE2TuyZGsMe/+SqwqH9e510qh/NIqy09uO3Xcue3P5uKq3qHuybpXeK/vQOyy9uMtHfaue1Zc3Vc0jlzd0tS5OxfCgLZP9ou0zZLja9yiDJbzZD7R3oAm8a1FxrrvCoQzW65dS6MnuS9wrJXE6nZLjOTdyi8S5tchFLidTaKrGyRxLubLt3wqM2WV2b7Ud3ckT7h55Lu61C5a8k132omF0bMQ6Re5FdaIsybYbW1Rt81YeeRwCfmnmJ/Lao47eXUnwyJhzd/4IkargO7dqnRkf3EmhIN2u70ohILuagqx25sk8MlvJNbS/wD1pcQO5BJKAnJizZk+Egd/V/UoQyB35IyqgLTRAyeEjXFluIuSmU1RwS5blTtMwiObsLsnArmj0zSod6myhxS2MXjdvfopTYwBMN5rEjiTWE2adGucbnzbas+3ZfdNs2KARancu/ezW7G/MsYOIPzvb3J0a7iFnel2yu6a4sWAWJtbvUnWxSPMWzWNLEDs0Nit8JJBiAldm7c/NHbK7zNl95RkJcty57ZGTk7Pd8KyoV23R291roirjEdHuS7Yu6a0MQjyHJ/1J1sUAh7tFjfbiySHEjE887hR2iu8zZ/ekPf1IPvSLlm4/Usa+KXXZHahGsce9HaH3mbL7yjHnIw/EmpMWgEcnNpP3rGy1hbmc1HasYdM9qvtoh52aqbEmkLIcrPmm4q6ONs7+n0uspLUNd12iheoMWyZ7rVXbMu6bb7+YWzfco0naKLc0gXfSsZJWPGwuzuWvTmslinbyeHEyjjgjKnANddzkjRITzM9Y+9KOo0Z3D6kR1VETjfl8Nq8/HHohhiNzYDkAS4efJSQxJuebEPzV6E942ZYhRQ3PqRP6elFHjVPG1js4rFlWN67tPNAVU4lnnaRI7ZPdN195RkWQM4/vUmKujFtXb081582KGPfb8S6WNGI6Gl2i++ehhjVNGRZ53CodT2gimzYXt6upeczY1LIQ735posYfle+7xEq7SE87N9LjUcYZuTXKF99XDpl79ViyxC4i3ugGse/ae75rRY0ZPMza/ezFpxE6NYBFk5ttFYU8QO7O97k2+KSC2sqrVE96RvKqsAWF2O3VV82JR55X/lWNLFDLx3D81FmxJ7Sy0J0VEh5GzU1OLBGOjvb807hvaKMsPqqSQ9xbmLPasKVZITZOTkjp5Lj0PIiQRbLL70YWJiUc8WPdte11AqM45SZRzmt0fdnyVWS0W01U/sfF9/iVYeJH3vtT+MFwYYItOVyqD3dymwS4J44od2mabOuMmJs3UAtq5da+r81NsvVDstU5MOaaeotuy/pQkXfdtTRyIsrUdeo2XZoeJ+pM3XDqhLoU2OgymNc43Vpcm7bVzidSLNEgymuEl0pNOajuS5xNfSlsVqPXa+lcvbzTXE09K4Un5kWVoO3bvhXH+TJriPzQ3PdzRsLUfHIdUVzd7KNxH3JXeWimx6RH3LvzdK4Uzc/d/8AqXGkRYaRH/3Ibrdyaue7VK5FkKNDt1yVyaclwerkkajzFcuXXXJu5/hSYm3OnZDQV27JFduTPE/UukTckWKrHSkbyQuWmWSabmXJK7QUi9R+5+SREmGK5tETlqOidmVch8TTkld5IGJu5D38mtRYf6Hbmy5pXMXfuQd6TF3pAkdu2pXeboLtfmiLoQFUdut0bxIV0SubPJLuQTR36krlwi7lz3IA6Bbkn5ri74u5BR3vS7ly7VK73IJOjyTsXSyauTkRfNXEDQ/eVx7QYRT7Vwc3bas4Iyp1ppBDJ81wao6ti/hrIJCtdntfmpt1AQdZF4trLKDUOOjOiaqk5ZKdSlk1NvHQ0kkOd72k1zKFLSwX7XMvpFZwcQkIRbNxFE+IS2EEZ2D3pLGzV5YP6NCGGxzaudg/EkeG00Z5PO31LNRYlUjyke35pqWolkLMjciT1ZHcj+jUFh8H/FYiRfdsAsL3tu9yysVVLH5l+9G+IVBDm5/zS0YdyP6NPNh9PHEJvI1ygTR0o6MbEqaWuqJOUjjpamOJIWubkrSomU1L6LRyj7nZB7YAjozKsuPv3IuMO1hbcqMmWPtwCOosl94AXSDKAMjZjmyEZNC9SA5LSOoiItWZKoqIBfPPqVSxW3ZOuERklQItQkjkbR1w5mjfuIVUhmJaE4oSJ788+pMZbDMxF8PcjuiF87GIlS3HnkLuulNJdzdQPwW3DAZb4ycDLxDtRw1Ed4+0O/8A+IKpSqJM+brvtR8mdBLimeq4R2XwiuowqXxB5xLlFTNd+ou5Oj2dpqcfwg+XE3EK8qwrGq3BasaijqHiLvHwH9Qr0XAftGoMStixAWo5u4x6C/7VNEv9I0NJXSRgNPidMOKU4dHEe0w+k+bfLkp9HgtNVEUuF1BkHfST2hKJfD3GmpcoYuKGZATaSD0l+ZUeJdqAoTBqfg8UNwlqX9Sy1f0aqWvk1vsNXG34YHJbtcfEP1CjHD54Szlje70kyx9H9q2KcQfbWjrGF9JMrTZvhL/uWjpPtApMQAjmA5SFi2jtP8yl7ryaLJCRaBSsRC4R2/CpEdK1muY+WtqweKfaBU8fhQQDSg3iF7idR6btVPJMDyVcpDndaTp02g7qs9RpI5Ix2ZFrbcStoMcgpZwjlnjjz8Sx+F9qHqgtkNhIVYQ8CaTiZMRfClqadz9HpVPURRgLg4mJtoWV2abPD4qzfY13pFZzDsQaECAGcSu0jzVtTY9T7mkbhH8LrJ4zdZE/JZUZVmH2tGXT6guWgpu0lXXUZYfiFFSYtRPdfFVRcUX9xC6z44hAWoSsQKTDVBnnm25c7xmsZfpmY7V/2a+x3bKU58Loy7K1htd/ub3093/4T8m+kl4x2k/sv9tezoSzwUDY5Sh/e4e9xW+qzmvp6nxQ4Sy4jj9SuaLtEcZDucT7xFJZcuPwa9vFk8n5/wBVgc9DMUVRTyU8obTjlYhJvyuo3sIj5r9A+1OA9nO3mHHT45hdNW3NpLZZKP0mOq8b7U/2TaKsEp+y2MyUU/U1HiW+Ivkbat+ldePq1L58HPk6WvgfLvsLdzukND73/gtf2u+zntT2DM/vnBaiCnHd7VEPFhf8zLJhiQEOx13Rmp/FnBKEo8MH2FvJ041CA65Oh+8HHvdEOKFyRyTwCVK3kh9lDPk6I6y4c80hqG82+pSHAHsrc8nFL2Pp9KkNJ/JONJcnYUiMNGxeFd9lFSGJNlMA83ZUKhpqVvJ0vZQLwuKIqoBQ+2B6kFaheygPNtqH2UCHptRe1MXel7QF3NBGqA9mHzdJqP3p32kPMV3jNnzVBqhkqdh1ZrkLxjnoykcTyTTk1yaZDI5DbyQ7fpUghYueW1BsL6kgTGrbuSQwuTbU7aAlq6dYg6s1SYWR/Z355IOC/LJ1L4wdzrhTNcXK1MLZF4L28nS4RfEpHE17kLSN35Isqxl493JLh2921OPIwtyQPI+3TkgLkcL+pL3ZpcT3IX5q0TQRZiKTbu9J+RapMXmqA6P+K4wv0rt3ciu+SkAbXJIvJF1fuQyl5IAB/mosknD5PuT8mYquqRtfN92a55M2gibTVTFtdTB3CqQCtLTNWdJJcyeOWwskKJDC+aWpc3XdUupluc5zu5pF80VrflTdttyAFcuXbS1Q9KF+XwoKodEvypXeSZ8Orrt1o80BRIuXbtqjMTeacEkBQ6Ja9SEZE3d80u5Ax4ZNvJJpE0JXctoo7fSgijrl35royfJDaxIrRQB3iaLhze5K1rlweSAOOVyV3Tm6SW5BYri80rvkit2ofzOggQlck0lrZJW9z/qQ263aICx0cy5uibuQMXuXWF/cgAhkbkjYk0Q28mRbUE0GxJcS3zXLnSEn26KgJ9DJHZVPI7iTQvZpdcSY412ijjUPDUcFn649V27v96SJY+9Q4gTMyfrKz2ioI2EQHJhYR2iKrqknGmlfPpFSCFxImfqbaqXLD+I5xnzS9odNaCwpXeJ1TsRI45JcclH4i7xGFDoB8prkhkcu/pTRSMiEtygB4ZG89yfAm96hiTc0QyW8lYE9ia3VGEirykPmXSjaa3ltQQTxICbRHd0qAMnuTnGtRZpZP4jD5Dcu8RhHLzUAahuCZuziQuItqu+1fUoK2JzFoiu+arhrOrPanAqAIc+r96tIexNaRhHuSKRu7qUIqoUvaG7mVBuTSmYi70ZE/PRV/tT3c132h7VNIjuE7ie5kXGu7rVX8Z8uac4xj3oovuIm8QfJGMwd7Ku4lw89y61Q/ncjQnYsBqmzHNk4EwFzVcEjcs0nmtfLNLQexY8ZsiFnZC1Rrq6rimuDRA0274VSiQ5cls02nNdGoYvE6q/aNuX/ADSGZ/NPUNi4aobLmujVKoasO7JD7YQ+JPQndF37Rql7Uw9zKmauMUirjK12f+SNA2L72xstcv8AqheqYrfEqX24yfVNvWEXd+lPUnuGg9s+SEapidUPth3c0hqjF9HcU9R90vXrLQzzuR+3MRblViV1Pm3U7KEVU/epSsHko0bYo0eTM7I/vTXqZZcagxHJG9Qf5U9Rdw0v3owjzSbGNNdqzXtDpNUPuudXQdw1AYs8mjO2q4eIGJ5Ztu9KoqOouqBZ05VVltRl5KK5DcvBxJx1zclIDGjERbO4u9Zn2q7ntRDVbetPUayGjfGnINX3Jv72e3m6z71Xv/MuHUPno6Wou4aP74cW5pFjDlbvtWa9ofbql7R05EjUO4Xx4s5aogxC3W5Z/wBqfK1JqrTPNU0HcNGWIMPkgfFmG7LxfzWe9uO0kLVXqSofcLKvrqiYBaCRhLNZ6tws4/xDNiMn1FTPanu+FKWoeQdf/wBlS42S8gOFR+z2TyRMQjzu8Iq5GojISs2j1KmOocgyu6uaHjOPJ7VShQ+4Wz1FoizG4/vUf7wMaix9wZXMXkSgHUGSbcnLk7qqIcy49su77kxLVXMWT2qtCS25K9SLceeqk55pHWHbyTBF5rj5EqoNgzqjINuaj8Y7sxNxR9XegcfNT4HYQ1knJzdNy1Bybs1zLza5C47eW5FlWhe0PnztJG1RxOramXj3ZJo9pd6DSibda2b5IWmaMxyf5koBSbe9c4j/AJVNhReYgTDFEb9RModHlNXRBoVzp2r/AN4wIZWzIx3fT4UHZeP/AH85T6Yw1QTXAOPVDFiJBn0MwqveRvNM1Ux1E8srvuMyJNa9/wCpRsaJcD00luuaYKZy70JldomtRHV7kGySHSk3fEg41ya1zToQv9JKC+BFJogeR0ijtTZCRXIChwpEJSIfDmuF05+JAzoyfqXCJxZCQ7vSk+SAEWZflS8OTuh6iJskiIbvV5oA6u65ZZ9KE8+5rRQ+LkgAi6iS8I5EuW9WSTbUAdHPvdL3+JJsh7nXLbi5Nb3IA6Wduq4PNdHp5pW7bkAJ+SXqz6V23vXR6OW5AA/1JdyT8kXhzZAAv1ZJFu1zuRP+pJ/CgBbbfiXGztXLf1JW2/8AuQAiLakRJW9zMk4sgDnEblku3Ek/JK3TNskC1EWZfSl0kkQvnqkQuOiBicmz5JXOQ80vc6Qi93qQJoLVDd80TZk/JDbb3IJiIZNVzieS7w/dcla9vJBQrnySHcyK18krUBR1dte1dtcWRd2WpIMqvwAPyRh8krUYD5oJfA/c2fJ+aIZGuz/0poSdLW1cpvQ9xG5IXy5Zod3kuXbi0QFDg5D5LrSNdzTQ5l3JF3dKCaHbm+lJi96Yu+aV3zQFDxZ3dS6Q283/AKUyJP5Lt27LqQAbZd/5V0erRNuTF3JEXT4UAO3OPNcInLTJrU3xLdCf9SXE0QWODt72JC2WfJkrm70hJvJBNBEPwITFhHKx0NzZlk6LiOWmaBAWtu5imyFh804Y7dXTZFaKDSzlrZ99y44sPmulJdqm/wB6BCubuQ7V3aKX+VQAuovekW4csrvNd/qSt70AXGA9rMQ7PkQRS8eldrTppXuD/wBHU378ixaTQGiPuFZq1cEc306kEtWasKeQrXdnEfUSkUsb82PcPK1UdD2glp3AKlnqoAa23PcK2+B/dmLOPslSJl3wSbDb/qnZmoOwaaQKyLhVsDSi76S9Jj+ZSj7JvYMlE5Vgt+0jy/FAfVb3/lWhpuzcgyDY5ELtqJBtV0+DhThGecYELdIvuL9ywft8HVGHHuM7geAjIYyN+Ll4o/D9S1EVL7LczZ6NoShVFKEjcR2KKcdzVMR2St9Rd/5kEPaQ6OQGlkirYi2vJA4jMP1B3/lS2/ZdKJcwVEm13/VmnmLbcDtd6fUqGs7WYVR/iMby+K0G/wAwqLL9o2FyQk7QSlJ3CO1aeRbxNhT1luj3kXpUs+0T0sJMDbe+7dasnhPaqkxCkCWOnkE/r3K0CRpBuYH/ADJOKZRo6TtpHIQ8XO13WipsUiqhE4Hb6V5z7PxOgGP4hfcyeo+PDKFlQ4j33dTLB4y1No9Lp6447WaQxFToMaqYZRskv3a3LAx4hJ7Pl7XaXfc6Iseljtbj7s+pT2UzVZZHrtF2qgmDh1AMIk/941wv9Sy/av7AewH2gCcsmHthtYdxe2YYQxFd5kPJ/wBKy1J2kcTG+a4v6VdU3ayKzKR3iLPQgfqWLwyg7gzpWTfiR472x/sc9pcLc5ezFfT9paceUBmMNRl+/R/1LxHtB2bxTsrWFSYxh1VhdQ393UxuN30+a+6cP7UeOGQyHPztJXNRi2H9oKQqDGKOmxKlPa8FZGxiX6k1nyQ88mbw45+OD86v33Ck5OvsjtX/AGV+xXagjnwSpqOy9YW5o4/xady+h9W/KS8R7Zf2Ye3fZOKWogoBx+iD+/wx7yy+jmuuHUwmcsumnA8ltf1JxiMdM12aE6WYoJ4pKecOuOVnExL6XQWrpvY53YZSGRau5CguciS8PchcWEkyAurm6AitHmuvn3IC5qBoISe3X/FJAj3KxiudGJOKau80hLclYmShmcdURzXNzUW57khK0uSZNBvNchuck2jz+JUVQnJ/NdudccR70rfn+lAUduQiXf0rr964/SgKO3+9du8ly3b8SSAoJcHqXLrkvDl0q9idgl0uaES83RXIKs7/ABSt+a5t81275qwZ1h80hJJDb70ImmHdcldb3IW5LvV3oJG6mNyHNlCm8n+llY+HJRaiH/4SwyL+RrjZXPtLJSqabVRZBtIk1HUWn3LkU6Zu1saGMrgRCW5QKOqubLPd/mUq674V6EHaOWUKHXJ0nLRBd3oXJURQnz7mQv1ZNuSLd5pWoHQvepNbhs+GyRBODCUkbSta9211GtXHJy5u7rPmzRI6JbUvCurjitCdRxh7kk3qRa7kQl+ZBIYf/CRXfJAPTzSfK0dUCoO7S1K75IWyJ0nJu5AUERW6oWk6SSuYubslttybIUDCu267UV36U3w7hRW6kqATc0u9XPZHAY+0WOU9PVySU+HCYlV1MTXFDHd1D7/coGM0YYbi1bSRSPLFTznEBk1pGLPaL+5Zpq6HrqrIt3eiDIu9NsXmyIBu5NaqJoNsreaJshJBbuXfknZImy70TZCSF8+9E3ciyWERMQrmmS6Q7UukkwGAEJK+SR5GuCFhYPEWZc0/dootKPGra+Rgf8Jwiu8PTmpfD1ztWaKl7RqebhgLuzdY7S+ak1cx1FTPI7NcZkT+FVeNFa+HRszkR1YZj8LaqwMd5Kl5B+DjE/uSudK3dzXe7LpTszQrvN1y5IuSRFcmUdufq6kQl8Sb8SVzXZZIIHrkmJNFz5Ih5oAMScU7T1TwzC7MB/DI1yY1tLkkA79X7iT8gOtJrzdFxNeb7kwWaK5xFICbdbQC/TdIX8v/ANpAUlqbOZip4GZ9Gu7k1dcmmS2O8R0gktMvSm/zOk3NWiGyRxPewo+M2XNRbkTEigJHEbmyTTMI7k05NbbmgIt2TblVEWSOM5ckbSP5qK2104xIBseue3mucQ+5NcTyzFdDq9SrUnke4y7xHtQR9X71ZY3XUdZwPZIHgtARf4i9SwlkakoUdWOCnjc2/BCcnQjImGkbPmnR/UtzkHGLcu3Llu5IR80JAduYmzSLMrfClai8OSsAbnu+JLxF4ki2pNlfpzQAuruRXEl9KE+oUAJi16kTlrqhHdq6J+aALHD5LorPS+igGPDMg8nUrDStkJn8TbU3iEbx1RsW67coXtZo/BD3CnLunNK0krelWZhEX5krmuTZZZrqAJtBlxu/khryuqzR4X+0l+Sj1Jf7yem3NT/Mf0Bc43c9y6My4JfmQ9SoR3iXck5xOpNOKRc0AHxNUik9+1ButHmh8SAHSkXCk6eab0ySHagBwpEhkQ6WpN5IAMZEnJA21IitQARbktybKRrrHyu9K7d7kAdLmht6UVyXegAbtxJFu+lJxScdOaAOOW1Cee180RC/duQlH5oZTAu9ST58vCjtYu5cL3JUKxt80Otqd/yrh5CKKENlfbkhOO5s3ZObvNLid6nUu2McFAeXcpBExMgLIhVUVsyxwfKalqqd/Q+SWGi9Hg9bL4jKxlGwgmjrxZ/E1qscdjajw6lpwfcbuZj0+JSMzxRuheFrdUb7uTJdX0qaBNjJQsXck8LZKQ4oGzy1ZPUrcYaFruSPht9Ip1ht7lw+pKqDeRGkjZMnH71IPc/K4kBci2KC4zIxR+bc0DD3Zc1Kt8nQHH7kUbqRGce5J3f/ANqdYfJcIfzKaK3iMW7i0dDbaOak2IeGih2hj+pJhu5J8h6UPDtbRIYDDohtubTP8yd4duiVqAAYUVulyO3Xpe1K3bq6AG7XEsmyXGF06w6Z6IWjQABZj3JNy+lO8NIh280AA4vn8KXD09SNunVK3+aCLALba2STbWL1I7bdGSIbe5BYP1IU43NFZ7kEXyNCNq6Q2ohyLuREKdCbGn3XaNcuW96cHck43d6Q94itXLdeldLq5orWHmrIbBtbkyHh2Zpy1yFL+pFAmN8O1FraObZIrdui7p1eJFBuAPm21K1+bordy7a+5Ar+jlnuSYdqO1E3pQTY1bu6V21ONl3LtrIGBa/NGw+lIhYRy8ScHLmghsi/0pdPcu/uSHkuQ6ziW5dtXUAcue3RJiddQuO21AC6l3RdSQAN1vJEh2ikgBbkiLbr3JfJJ+9AHbvNK5cs9yVu7VAHbkrl1JAHGJrrkV1zIXz7kmFx70ALW3pQFnkj7ss0Ft2eroAC7b1JZP6kJC4657Uh3aqSAvnkl+V0Ii4kit3aqBnfhS1HkuPzRKyjjltRa/lQlyXUAcLIkQSPCV4E4kO64X6UIi3Uldb9KgaN92Y+1jEKEBpsUkkxCl6bs7ZR/wCv5l6TguOYfjVPxKOcJx7xHaYfUK+dx2qXQYhUYbUjUU0rwShyIXT1TC2j2ntPWBhtPe8khXcgzt1Xn02INUSkeR3F7lCHtEdcFlYZSS56FntFWk1DildHHJHTsEDttKBhyf6ibvRVGDbbEBcRhaQAlH4tpflJO4dRyQ1AzU9hl0tGfU//ACTAYHUw2cR3HPmRNyJXNH2dl4Ite9zbrsrhUUXC38iVTY97GRNURPAffGQdKmUvaiOaWS6Q7WbTW1Oww1EcIhOA1kAtoJN0/m5sjqMFw+oh4kb8Cb/hyvaX5S71Kka1+i2oO00cjjfJb4dqtoceaR/xcpB9QisvR4LHQzfihKJfFtVrT10VDoIRiPqk3E6fJSZqAkCQB22iP5cmRQYlgcM4x1+IvTh4zjgc7FQy44ELZ8Tn/dk1yqKjEgmm4jAxH3fChrg1U6Z9EYf9l+CYxgQ4n2bxeDtQGW8YpLLS9Nvc/wAJKgMpeztSAT4VDTzxchqYOf6ua8UwvGqjs3XjWYZUy4bWC+klIdhf+5fQn2ffah2o7XUYUGOdlixyiK0XruHwTYfMs9Hf6V58t4eXZ2wayfVE+m7Udke00Y03aDB3waUmtbEsKd7c/jDy/ip9T9luIjR+29nK+l7QUHdwj/F/T5p7tD9neBkBVFPVngxlu4dUY2f9WXnAY5L2RxQzwzFHCVn1lozuF/q7nUxjKa4NZTUPazUR11ZT1fs09HNFMG04iArlqMHjxeoDOnpqkB+JlRUn26Yx7MDSR0lZUZWtUyRkJfyUev8AtO7QYp//ADHgD/w6YBBZvFN/RcckV4Lztj9meF9sKPPtZ2WirQdrfbACyUPzhqvCe1/9jWKsvl7HY5Hd1NQ4ntL5CbD/AKV6bTdpMUmImkqauoI/De5ktHhtHi1cwNHQVZkzdRBb/iknPF9g4QyrlHwv21+yftZ9n8pDjmB1NKDFb7SIXxF+dtFkLtubPcK/TulwntGIZTxAcRNa8U5sQrzbt5/Z37F9sJDkq8I+469//F4YYgJF528l0w6uvmcs+j/wPhDVc/cve+2P9j/tLg4FUdn8QpMfpRuJgI+FNb8n0deK452bxXszUlTYxhtThs7bbZwIf0l3rrhlhPwzjlinj8orNOa4/eu9XkuFmt0c4C7ai6RSs9yRQrdqXhySSVgCwoiHy6UJD5IhG7VKICua5Ji3Ju3XRJuSsBy4fLck5XEKbLkuoAO5+5CW5/iSHn6kvEgAsvhSb9KG5JvJAqC8Xel80L5e9K5MYXzRIXLpSbqRsB1uXxJeJcXXLq1VAEXNc+e1CkixUGXNA+7NL3JWe5Otgsg1kdpZqgqiOE8vf1LUnGxaEqHGKNxEstw/CuDNBrlHVikBhuIMJiz9K0YSNIIuz81gRkeNyzWiwbEuIwxntWWHLT1ZWXF/KJfXbsnXXzXG3apL0ziOjySfq5ukPJdViYlx8kT7kJckBYi5KTQUr11ZFBewXvbcW1RbreS6+Y6qWVYUsbwzGDv0OQ7UJbWXVzpHJ1RLOrmhJeLm66gkS6+WeeSRc0j7kACI3EnQHakAtln4vSkxIAcHIkdu3RA24kYdWWXegDc9kMSwTDexeL0+IUVSWI19bSU9PVRHtDfdkY+W25YfGZnqsVrJs7xOcyu9W5S3qKeGpwEKhpSiOomNuA49YRbS17s1Afdz6u9cmJf8jZ1ZJXjSGBFy+FSA2t8SERtcXZ05oLrrOJiHzRW9+iF5mFDxmHzVE0xzddoua5rgyMXJkuIw+aCeQi5Lo5kuXBdzVhTYDW1WEFi7U5DhDT+znXFtiA+dpF+YVDml5NIwkytoLxoKo9bZK093hfIBFG+eW1Wc8lBhvZjDaasrG4oT1MoU1D+Mc159Y5aMxCI7iUAcUl5UeEQ0o/8AHxKTjH+UBtZljjlaNpx5JvYns3L22+0XBsDipKmtlkhnmjgpXYTM2jKxrn5blCqaWejq56aojeCopzKKQD6mNtpClhRVH+02KYjPWlLWDhwA0o5RZZnbaIjy0Rl+IZG73O+5yJ+pVitttiyOKgokURcuaIRe7N1Ita7kyEhb3Loo5WxlxXfS3UnbRRcMfNVoZ7DTckVqNsvcSJsuaNA2Giz7kuG//wA7k94cknJ8836kVQrsZ4ZIxpZCY52B7A23ZcndC+ZF8K5ETk9U2tt4j/JSzRAruvPNEP6kzWFw6Wc/KMy/khqkSnch6OQ5MPoIzdyEIbmH5lcS4wuRF6k7wZKUIopY3AwjDaX0pFlcoiuByfI2MemfpRDG4o9BLT9SJ9warZIxcmMaXfEgInRGO9D4clqkDYY5knH8Kat97pOLl/FOgD4nkjHdpmmRHd36Iw6nRRNjhFbkjAmFIsibN11uSEFnHzIRzSHPv2rrD705bHz8XxIoBkE8BPahYU3rcTZ7UUIk8QRt3MKTSNmmPFknkwDIhFNFIfvXTF9uaWqAF1Po7kiDa+ZOgu+S7oSAHRk26dKTFdzQNuLmiEfNAB3Nz1SIrh+JD36966gB6lm4dSD5/C6kYkNpi/mygN5irPEh4lNEfv6vmofyLXggXaJJu3RFbuWpkd0XULjuRW22pgTcMG6/6RUOXdKWb96n4VHslf3soB/tSfLvWS+RT+JwskvchHmiEVqSK4krdUh59653IKOWpWj6UtSSuQArUrUJZ+fUkOYjn4lABdXJFb7023mKVz80DHCLuUapmOENgtuRdXehljcrdbVMvAfZXlIRHxH3F3kKn0lQxDkzFcPqQ8FyYs8ue1GI2t6lEYtDbsdH9yRF+ZBbsSLaOq1JD/yrhE2fJNlmJc1wiQAfE72Q8RvLxLl3pSf5bkAG46augHdyXfFllb9SmYXRxzVcHEBpRubOInt2/UuXP1EOng5z8HR0/Tz6mekCG24c+kPUmiL9K1X+zftVBVHT52QSETET7cvpWamoTjMsnvy3XCy8vpPWem6ubhBnqdV6T1PSw3muBq57dNq5pntQsXdknF7qPDBcu9Db3Oi8WSFhu70wDpicamB28MjK57cyRljANHtAYxFlAwaFpsVp2dtrPcX7k5isgVkPtLPd+I/V6UmWir0EdUJE3d0obd1y5bomB15B5oLvml4v/RLhuoLCu25pt+rmit3EuWoA4/w+a6XNc17+lJtooKOWsVr5bk1daXJ9U6XLTvQ27RUtFIacWt02oX26OnWF7rUuHrolQ7GbXJC4/NSOHp+9ceN8rUw2GOH80nFOlG/0ouH1abiQVZGtu5CiYenxJ8h2jpyQiO5QLYC3bd0pPHc2u1WVBhL1mgs5GZaCKGvwuShLKRnH4Sa1c/fhv279wu7ZX8Ny+IUJR3CIu7J8hYRTduvJdBV8jRC4nolw92fh7094vi/yrpRsI+os9Uaj2Yw/P/BcIXJOW7e9dtu5sgVjfgFIR2p221K3zZA22xvhl5JW+9OcPVK3VArGhHT4kv8AKnLbmSIdqAbYNr23eFL4kQ/vXXG4tEEjQju5py3Ql23VJo9yCzgjtQsO5O2kLjl0pNn3IAAhYdUiHd8K6xacty5w3u71ZANu5Fbqut5IiHzUADoWnSkQ2orXtRcP+pOgGx8nRcNrc2zRI28KpIVgW7telGI7tETeJmTsI/FuVJGcmV1yTDcg6dqG5rl5520OLnUuXMKV3mgsJJDf70CAHUKV21cfpQB1L3pXbbs0rtvwoASJNjzRETZaugDut3UuLrkgbPuSsBxJC3i9SEi3KbAcQ7kupdubdk6sBF+pcz+Jd8K4250kAsvchcWRNtLmkmANqB+nl9SdIvJNly0QAA3CiuuXbW5uy4I9Wm5BB1ySbLNc79dqXdzUlhJLg8l1AHB5Ig6tUurlmSH4VADl1qssIx6vwOTiUdWUQ98Rbgf6hVSXJFdpm+W5aJ/sza/R6r2f+0DCsWOOnxcGw087XnJr4rv8WW0Cno4aYpYzjlgJ9k4OxA7fUvnZtxZOyssK7QV+CiQU9Q/s5F+JTHuiP8qhxse2p7dPiATfhRlGQt1eoVlsVxAIZiCSTil3ESzmG45Bik4RtK1FUGVrRm+x/wAyucYwGSlmKKaSL2gWuIY5GP8AwQkokObZ2HtRWRxDHffEHKI3uH8vkp44xBiTZQZQVBN+ynO0SLyEv+5UDYaZALtG5W6fNDU0s0Y2MAD9LKqROzRIxHFqmnlyPixF/wAM/F/1SpselIcjdiH4UzDJOIcKXKUMreHK1w/l8kZYbTVEWcRvTzt/dy7gP6S7vzLNuvJUbfg9O+zH7VMH7HzC+J9k6XGz5tXCdswfle5nWt7Q/wBoztJjF8eGRxYHR9IDFbLLl9T8v0rxWkoXo7QljcSJtPib4VPizjIfH9SxWOF2dvdnVM0knaqpqpCfEZ563Pc5zzOZfzWiwHD8U7SS8LBsMqq0B8QxlY35uTLA9me3EnZXHhrJcHosZgZxzo64Lg+fudev4x/a2l+6wpuznZeHCZ7NTqTYwjL4Abn+ZKTknUEaQeOrmzTYH9huO1UI1GKYnT4RF3j+1IR/wVxiH2M4iUBVHZ7G6fFwFrTi2gWf1MRMvnSv+1LtB2kqCfGcTqawjfpvsAfyNop/Z7tZX9n5xqMHxCfDp/VBJb/T3rNwyebNVmx+KPXsO7SdoPs7xHKopJcOnLnHVQ3Af/X8q9Bo/tkoscp/Z8TjqsLI+VZh8lwt9QrznBP7RmJ1EI0fafDKXtDRFtcijYJf+jrSUeF9gu3Q8TA8VPs9Xvuehqdot+V/9JLmlD/NHVHJ/gzSzdla/EovacGxxsep33bZrTH6huVJUFWYWZR1kE9Kef8Aes4/1LJVkNb2VxLKmrQnNn0q8OkLctphH2vY3DRnTYjFQV4ZdWJwsL/+qlwZamvsVHiRiYv+IQfParLEafCO01CdHimHU2JQPt4dXCJCP6lmSx6jqqrN5KanvfoBrAFSn7SYXRyb6u7zGIC2v9ShwX0Cy/s887Zf2Q+zXaIDn7P1knZqtfcEUjcWnf8ALdmy8E7af2b+3nYlpZ5MIkxaiDc9VhjFKIt8Qtqy+x/9ssFmj4cZ1d47nPMdys8O7UU2ecU00Rk3ikdXHLlgQ8eLIfm0YvHIUcjHFK3OMmtJvyofEv0Y7SfZr2G+0SEo8dwSmlqC/wDFxjZKPxXtqvFu239htuGVX2M7SR1A91DiTWl9N7f9q6YdUpfPg5pdJLzDk+TzyJ8xSfvWu7a/ZH2w+z+Umx7AKqliZ/8A7mML4S+K9tFkRyk1Z2IfhXbCal4OKUJR8iEl0OpNo7/erRDEQ+9IvJK650rmu1VggbVxGXuS6ulAwdVxHbu1Stb0oAH9yXUKTCi9yAB8SK3/ANELEk3yQAteSX9SLclb3oAEeaVu74kVvfch6UAE3cgRoFSEjviSuScVxMZ0uaYqIWkAmfcnlw91yhrZERepjMVozpZi9BKLTVD08ovntWtxKjaaMs2+SyFXT8EibXReRli4SPUxZN0bTDawaqESz3Kfn8SwmCYs9LNw5HawltqeZpoxNnuF134Mmy1OXLjpjrdy6P6kh5JMOq7LOejq4Q+9H3rj80WFB0szUtRFK8YTsD3WSdJIJC4khyZMNz3Wj0iuJI4sZwuS6uPtJJsu5US0Id3eupLmiCBWvau2+9cuRDzRZVC183RCXxJJaDyZAVQ63JOxfhsTv+VMCTD/AO1OuTWioJBrN2OYXGxuAU1BNUPa124ytXHyz2prE47e2leDPaFHh0FO9r9RPuL/ADLtywxPhs3yqqQuJqOm1OXB7iTd2iVri+S6tjAI5G55NySIgJAYrjFa9yB6jnEYe5CUjeSRea44uRKbHqN/7dS4aVRh1BhlJFWWa1lSAzSkL+jPQEzBh9bJQzx4nXy1FO90vsImQw3W9RDyd1Xdmo/aPtUOOQL4Cax7t3cNq1GIZR+2Z9LX7l58VvNuR0TlokkQ8CsjwSgaON4rYWF9FPu3elM0o8Olgjz6IxH+ScHy816GPhHDP3MiU8wSYzXhlvjjiES+HqU3idWircNjcqzFKl+o52ib6WYVP1u0Z0RfApfod42luTJDu7mTQZk/K1HborTZk0g13ibeTIRH+pFawrWyKEOXczLtz9yQjddk/SnBFxEUgG7tO5ccrrW8SO234RStVk/+AW7tU1DDIMJSubFFNIdgiXSLPanbrb3fpFrkgFhw/DmytI4OK/zMiJYP5pGi+DY3raoGMTONMMTdVTMFO35ytVjd3eJBQ4fLi3arAaSCN5TaoKrcBbwQi5k6rK6iLCvcSKsX9slZzeUm23E/PLag4Z5ZrvEeaoM8+b6p0RybJkRRnOXI1w7vpXLbS0dPdOmSjyZbvUtzOwXJi8rkD8ki60vmgLDXLrUunTK1d8WSsGxDuuRMOuWaFhe1EPJAIReHwpwZGHXwpv6krfpUCsNyEn5J27TQkzrd3XJwehA6YV3zJEGVxbkLFcJJNnmrGFt+lF780PzXXzyUAd1+kkun4vJLXcjEfPcrABhu7rUYj70P/NOCKAOgLcnS6fpSHqXGHagDrbtck4/pQsL/AEokAC2XJWJZzYaLZ8lXtyVhRDxIZQ82RIaIYjoWqVrXZXJPn3omFrlRNDdnvRDG25s0Vree5K0fT+ZMKJ+HbaaV8lXKxpdtFL6Su71XMPfmso+Sp/ERZXD6kn5Ejt1QFmTLUmgPekjt7/CiMe5Axl+S4/LayMY7rRXLddFHkAepJh96K0lxuSAA8VyVuicIUnF+fhQA1Yl83TrcxS4f6kANOPm6X6kdu1K3+SAA1J80NvmnXFC4oAaPp1XLdvNP2+9Dw9Ms3QA3cPmuEWnJxRlCwlolw+nNQAtg2vnyf0qVDiX+9SSxxBcTjtFun6VFhjC8uJnb8LbkdNJ7Ofd7/cvK67pfycbger0PVfjZVkPZqPt12K//AC8lwmpwianx87uHiMGRXZ9xsvG5qg45Zeq13/UyEpAmMyLMbei1NOLyFze34l8v6b6H+Fn3X2fT+o+uR6rB20M680rn8tqet6fT0rjjavvkj4MabMea4nHF8ubIdM8s9yoCdhX4cdfP02Q2t83Uam/EoZ4tSLqEVJ/Y4OWWQlNN/SyYodtRruEtqgCDbqu227VIOPhyk2VuqXDuL6lY7I9vc3kuW6J9oX3ZLjx9yAsYtLu6UJD+ZPvH3apcNA0yNw7h+JA+3TNyUp43z0XCjYfAgexGEf09yVu5SeHbq/Uh4ZeSB2MW2pHn3KSUdqEo/f8ANKgsYAdhNl3pPG+7S5TIo9krN6bk0wtbyUlbDHD9yF49qksLbnSEbWRQNjHD+a5wdOfepPD+ldKPdmjUmza/ZX2uo+xfaejxOsoo6+KE98UnS4p37Yu2VF267Ry4hQUcVBAWeUUbLCntbvXWjcrnZl4r9Lx/mfl/yqjOFq+eCJa4sucO653Uko/kiCFyLJty9nU22IwwtaRu12SDh6fEpszteLMO1kHD2o1DYivHa2qEo3J81O4aF43LRGobkPh9KQx3CpnD+SHgvyZOh7ka34VzhtkKk8Ml0Y9EKItyJw27ly3dy2qYUOpZsucPnojUEyNa5bulLh7c0+8enJLhuTEjUewxbt5In6U7w9NEnjt8kUPYj9RoyHzTow26+JIo380lYWMdOqTEneH5JcFx1T1Cxq7dyXfEnOC/hS4bl3MgLGrh8nSuYi5J3g6LgwuqonY7cHLJJrC0Z0uCQ6JcPXPK5SATZZp3aOuia4LiQ57UYDuy8lZkym7lxvUu/vXV5Nnq0bHsD9nNZ28gr5KQ4rqaMjcZDtzy9KyM8L08xxP1A9qlYXjlfgpG9FUyQ3traXUoZyHMd0juRFzXJjjlWWbm+Poh8sDqS7uS7alb3LsLFcl9SVqG3uQARZDy6UKLT4l1KwOajal3/wDalcuXNu8KLA7ciu9yC75LikA1y7zSuFcbImTsKDu1+SV3f0ptJFi5HHJJyQPzS7kWMO5Dd3Ml9KXcnsArree1L35JFl5OuNy5KyDvh/0rn5nSL5ISHp8OSAsT5rt3cuOPve1DqI/CpAK5GI3c0A/zRXbupUB3qZJy80nJIdzKSxainB2j6kLEiaTwNknRB3p1ZBoJ69KV1t1yQ7tEwqwtCLLqVvgfaapwNxBgaqg74pfT8JKmttTok8bFnkghr9HpeEY5hmPMLQSPT1nfTSv/AJS71eQ4W1RdGUD3523CvGGJrtHcS9S2VP8AatjJHEGKS/eVPHG0TdIGLN8XelRJq8QwumoYQOeojEn/ALoXYjVNJXUwiTQQOQ9xG6saCHCO00PFoKhopfHEfV+lL/ZuOnOw5JAJ+V3S/wBJcli+PJoufA1H22xelpIsPPhT0EbkcdNO1wg79Vpc2VzS1WEdoKco6apfC8Rz/ZVjjwjf4Ze7836lmans/PxSB3/KS7R4Ow6u7iXyU6r6BTf8i0xTCanD6soK2Fwn+LpL6SbR2+lR56WMnB49hNz+JXOH4pV4bSlFkGI0T9dJVNfE/wBPk/xCpFuB4sRNBOWB1AtpFWHfCZf/AIvd+YVNuJdWUIQxCIuxuZekk5GTRkTtnuVpVdnayji9oqAAIHdspb2IT+jLmm4ipBcWCnkqiy6i2jd9Kq0XVCgqp5JRCACMvUPUtBQkFKUEtQ8l/U0UT7vzF3KohxCtz9mjCQQN2ziFrR//AFK1CjnjuYMgHvHNHMuDRM0bfaBXUYFFFTx0YM1rWuRHl8Rp2HGIsUjJ3OyXPxF4lmeHcBZux289UQ0LF43i+lQsagXs5GkMmv1dBWcWohs4rj9KjUBBHBZxXk//ABHuTjVzCOXTb6lVJ+SdhUFHiccohxBs9V61dBDWRxjfO4/DGqGmqru674hVtTVxxn+0cbW01WbxxNYtGso66WGHMHeX96usP7VSwmOrj8JLCxYxGOw5Qu+am0mKU9QJMUrXD4s1jPHGR0Ry6+GeuUHbgiD2eoAJYja145dwuyxPa37A/sz+0gpZKzDhwivN/wD7vCsoiH8rDk/6VTDVAVvCl/mpkGIS0+69/wAqx7NcwkdKzb/NWeKduP7EfaHCylm7J4pD2hgHcFNO4wzW+m7kT/wXgXaXsjjnYurKmx/CKvCJxe22pjIRf6S5Ov0GwntcdOf4krjrqRbnWgm7RYP2kpCoMYo6XFKWVrXjroWMf5prNlx/Lkl4MWTxwfmE1vPqFcX3f2z/ALIv2edtBOoweWbsvXnuuo98JF9D/wCleA9uP7IP2g9kROfD6SLtRQDu4uGP+Ll8UXNdePqsbOSfSZF8TxHqS+aer6OpwupemraaagqBe14qmMgNn9Nrpq3VdcZ7fE5HHX5C8W5K3ydIeSTDqrIOWukjfJctHySsBv3WohK0V0vEgYkWAXzXX3Foloiu0LRVaAC7+SHxInHd+5K11NgCX70m5onHzdAtCQ7RQkPSiIUiHTmpbAXzQ/NSKShnrpRjpqeWoN+QxhcvRezH9nvth2mMM6D2CB/FU9X6VLyQS5KUG3weXyxsTZLNY3h+0j8S+zey39jGOqNvvXFn0bN+FHaPyWwpv7IvYehA2qKiWolH15Wrgy5YTOzFgyR5PzaOZozy0vzWr7PYwBRDFJIA5eol+g1N/Zp+yvD7ZHwCCqPq/HPmgqfsJ+zSZ7G7JUgAz6lEz3fmXPCWjs6pY90fELSMWrOz+SIfevsSu/s7/ZxUWtFQS0fxRyFosziP9kXCK5jPB+0ckRs/7KpjuEf4LvXUx+zieCR8yXWsldt7l672t/sr9vezNBLiFHh7docOBiI5MM3mDeZBzXkBxnHKUckZBIL2uBtaTEto5YT8Mzljnj+SOdRJN3JDtRkNw5stUzIHqXV21K3cmAOqQ+5K1E3LvQAJe9E39KX7lxAHXK0kWmXN0l234U6IYmK3XwqVQU5V1fS0zf30gh/F7VHAe7JXfZAo6XtJRVMhfhUrlVHp4Qa//SoyOoMIe6SRRXR1GLdqqsN3ExIoQL4QZLqHJVvZKqlquzF8jW8etlqLvN3yVoI/mWGD/rOjO/cLcl4dd2iK1rkl0nMlt4B8OfhQsO7ktP2X+zXtT20kswTAq6vHPWWOFxBvzPovRof7IvbiSLOWrwWlNwcuEdcN4+7TvXNLqcUPLOuHT5J+EeJWohFr2yXq+If2XftHoQOSDBBxQQfX7vnaUun08151jHZnGOy9WUGMYVWYXKHgqqc4v8yS6jHPwxSwZF9GX7JQmPaetrHz/wDvohu+HVaXE6WOaaqglzECNwf9SpsB20FVIzbjqLxLzyyV5dHVV5HIL2HNqP5ksZz5bs5NCEMxRx5WA9jfSlw7XXZN0pGzbc0ukhddy8HI3yR6CieHDRN3YvaJ5Zdvzy/0o+GpUw8GCigfP8KHW71O5EmrX9KmC4HJ8jTbeacfLklw3uXXjcd3UtzJuzgl7l0h8iS4bpEPhZ0CCHMtXyRCO0c/NNgO4kTRkXchEtHbXzyz2ordoszIRG36VdYD2PxvtQ0r4Xh8k8ELXTVJbIY2+I30ZDaXMhKMp+1GaxCbg0FUbNuECy+pW/anDXwHGPu6ay+nghC0DEt3CYu5c7bzdj8D7Ohh4YpLjmN4mzRcKkCwsPlY2zv6uIxDytT1Z28qClH7gwSlwMmax8RxAPaasybbcIvoC5Vl2ycHd2NMfvYFN2dl9njrMUqKfAsO/wD0rEDsH8odZ/lFQMB7aRYL9qWE1+D0lLi1FgsZnHLWU5xBXi+hiYc7O5RWw96isKsxCpmxStf/AMTWScUx+nPkq6kjn/2txHM84hgjDd1DnuVZIudWGOUMaeho8QqArsRqKuOnjohmkKVqaLojzLoH3CgHIuSFuWaK1daVI8xvaQQ9Chza6qYPyTEosSAIfTbknA23aIbbXSYt2XqVoAy8Wq411uuSVtpEuiSoBJNdnoiHkhL5oAISe34kmzG1COVopy1QAhK0RTg9CAchtdK7p0QA8uBkufvRIKOtu+JG4+9B4UXVaqQHfczbUrupc+S6wpgdXRuHnkkPNIsyJABkVoou5B4e9G0enNABML7Utbl0I93O4WRcO7+CABfwqZh8nDqxb1Mo7Rhb3qRT5RzM+b7XQ+UNASi4ymzeaHqtQYvNLDiVgNcGVz6bkxFNdNe7uIv4VKyIpomOOnK5Jh3EjDKQM2Z0Tjt5LUgehH/6eWfmo9u4eXqUyKN/Ysn3XOmxju7vms0UyKQt/wByRRsWrO1qlez2lptFLg28m2rQVEQh255fIkNt3cpRQvy1QjT7y8KViI7xtdm7Wj3ICjDbkan+z7Sbq/cm5KXbqzaKR0ROHc/PuStt+LyUsI3INWtSGnYQLmgRDaN/zelc4euj7UeK0ss1DlA7jKz3beokqSnnjAGlZri6yzRfI64A4Lk+1FwdvqU0I3Hu2qGVZAVQUTG97e7agKGjHySGO4vhUx6dy8KJ6dx+rvQIgEL3ckXDJSyp7u65E1PcObMrAg8N8kXBcR71M4JxuObOkUe3VQKiDb8K4Q3Poy7U4hFDazg5E/pTpkFgH4S5WoGR+Dck0Le9So7JjJgdi80puHCYRme4+SOCbbIvDYeSXD7+pTOCF5BluyXGp+7J/wD3J+0OSDa4+S6UdxKd7O482dL2d7h0SGiAVO1qQx2qfwWEcsl0KfiSizMihjVdHw4aaLPpjzf6nUWIXEhfLvVxXRtNVm7NcPSyYKnuu/yoAhVMf4xPbzTXBbMtFYSwsIcuTarg0+mb7tEIkgPCw9zpPHtU8ae73JFSsJZZOSsOSueHVLgsrH2Uu7dtQ+zvyZAFeUOujIRh368lZexvzQ+xvtZQUV/D3ctq7w+pWL0b+Jn/AIJeyvcgCtGHdySeMeSsPZ3t0b+S57L5IAi00NoSs+XQ6YKG4eStqaH8Qmy6gJRgp+rW5AEIY9cs9qXB38tqm8FyHvS4NyAIXBuLVFwblL4fxLlu4tUDshvHuLNtqIY+nJSyjYdrIeDcOiKJshPHcXJOjHaGXiJSmpXkPvYe9Iqd7tWQMhcHdlah4drE6sfZ3t5Jez3dyAK5438mSKG1T/Z37mu8KIqW0tEAVzx3d1q5w7S+LJT2pbebOQpFC/oQBAePvySKPzb5Kw9ne5B7K+7RAEJ49vJC0dt2XerH2fdt6kJU93mgdkA47R9KTip/sr28uSFofcgLIRRvySKP3bVNaHclwUBZC4b80LR7lP8AZX/Kl7KV3SgLIHDLyQtHuLxKx9nfPLJc9ntHo3ICyDw2K127kuDuy0U4ad//ANlc4PuZAWROGiKFSxp32vZ+ZL2U+5AiIMb/AFJcP5qaUJ+T+9FwX8rUUOyDw+kn3J0BufN1J9nfnk+1HHS3FrtJFEMxfSy6jcdqS8c9oG1JvJLpXEAd/cicenRDb5Zrisk739SWm5JuaX8UAL3peG1EW5CRW3IHQrUJZeScHkPqQ+JQIEBZK1OIfEgAbRStcrUVrJeHcnQ7BONkmj26pxh96T96dBY24pW7dE43cklQhtx2rqMtqVu3pVAB080l21EgAWFJ+aIv6Un5d9qBAllkg1/KnfDlcm3j26oGASXvRkNq4XzQArbiH1Zpa8khz7iRJRIARMT9yXel0plnCJdut70u9d6eSAOdyQFaJf6kRD3+FDagBz5Lttu1Naj8KJifdkgnUfAjp5RkiN4pWe5iF7SWywP7Sp4YvZ8XD2qDK3iiAkX5h5OsMxP707dd3J/Iza1PbsOqMOxyETpqljiy01usL/Fk1UUr0p5HkQltYl43S1VRh83FpJyglbxRutzgP2lAUXs2MRta9o8UWuAvrH/tWbx/oNv2aSXiWWA+VqqqwnGMnNmt+S0lJRxYhBxaCoi4D7rjkHhflN/8pKPiWGx11MMUFTGUYFdJKPR+Uu9Z3Xkag3yjKUXaKvwcyeklYoie46aRr4j+oX/0rU9nMSo+02KRUdJHJhOJTuwtGIFNTGX1dYfpdZs6zCqEyCKnfEZRa1ylO0Pyi2r/AKlGPtVicJZUko4cL+Gjbhf1c1PL8GicYfJm87RQ4p2ZxeswqvjaCtpTskGM7hH8zKAOKSTN+I53D4hdZ6g7WSTCMWLsVaI9FSJ2zB+bv/Mn4sSaSa1mOWLulibcw/EH/atFKvkN+7wX1PXWnvf5EKt6PEJahsnZ+WmnUsr7dHGF7O0sT8jFPvjjTBrnePIx2pod6mt+8Ir7HNhNtripI1UZaZt+XvXnryPNNnG+936vUr7D6NxhuaoIZe8fCmNNmsjquCBGe0e4RZNVGKSDezG4gX+VVgVUgtZI9womILt7rN49jSwgmaQ88zL6k8NYcb5Npb6XTRkw8mdIS6uajtcCL3Bcalhm/bsIt4S8S1FF2kCNheeS270svOiF5Oh2UmjqKunIWgd7u7S5Z66mik/o9LhxyCoDIJXGVzuuMLdPJWtFXSEwg8ke7kR9y8xpqWvkcpHNgHPWQztVzQ1EFPCRzVElQXcMXT/NYTkzeM2eq02JR0NR/wDcxylt/ZHcOa2WC9rGzEGe4m/4f/tXgtP2qGMhCKiYRDxTvcS0uE9uJBcf2kVracNhtXFKNnbjy0ep9p8D7IfaBTFTdpcHo8RDcN08dsrfSTasvBu3H9h3AsWM5+xOP/dMvNqHETeWL6RNtW/Nmt6eLT1z8QDYlMpMcloy0e0u+QQVwU4e6DLlKGX5o+L+3f8AZ57f/Z3xTxTApZ6UNz1WH/jRW+q5tf6V50BMTkGdpenvX6Z4d9olbTx5FbOLf0qm7T/Z79nX2qAR4/gVNT1xtrV034MufquZdceqnD5o5X00X8GfnMutuX1V27/sOvDFLUdj8fOqy3NR4kw3fSJivnvtb9mPansLNZjmBVdEGdrT2XRF+Zl1x6jHP7OaWCcPJmH5IRH8yvsN7L1FQwT1EZxU7v4u9b/BMFgjhzjsgy8Isy8jq/Wun6R6vk93ofQOo66O0OP/AE8spsLrK6Wyno6icvTHG5K5ovs97T4kQtTYBXTl0tbHarf7UPtUl7D4jBRtRjFKcLHHIDPaQ9P+lYGr/tMdo8x9nqJYvMRe1eph6mGfGssHwzw+p6XP0uV4Zx5RqMT+zvtXg4k9b2bxKlEfEVOSoCFxexwMT9JNaShRf2pO2lLiAVlPiM0U4HeBcQiydd7U/wBpbtJ2yCVsQaD2mRmzrBjbiiXwkt1kX8mc7x5a4RpsM7D4ri1jhFHSgbEQFVnZeLenzT49g6yTEBoo6uhOqzELOMQjc/qK1YXsH2N7c/aliVPLTVFSFFTbgxCpchijbPw+fyX092F+xHD8FqAq42qsexs/2ldOd0Q/SHJZy6iERx6bI3yzyDCfsx7R41WS00eHvBYdpyz7QYvq7/yr1jst/ZvpaNoqjH55KwitJoohIIv1c16bimBy9naEaueWEBjcRkuO63Pp5clfYb2gP2MYAOSoHIScJGbMfp81Hd7i2izdY1B1Mn9lOweD4DRxez01NSxN4Yg3fqWokroqX9lsFvf4VjaPFoCglcKs4gBrjDkUT/m7li8c+0B6cjaB7ib0uuZxcmdG6ij1CbGvZ3vadwB93NUeJdqrTI+KwW7n1XgHaH7VqgSIHqGAddoqhj+0iSqAgeV5A+JCxnO87PoGs7dU1OzNLURHc5DamKbt0GLUxtBUOYR7eGX7UPzDzb4l81452qqJh0fbkmMC7ZVeG2yRSSAYPoQoaSYLK2fSJdrAIBPMxF9p3HcJP/yUqn7bUkcPCe4T/wCLGdu1eHVnbaPFnGtij9nvyGeAOkT9Q+4lFm7SSWlk52/NaKmQ8jR9JdmPtOrOy+KidPXuMR2lu7x8k/8Aaj2F7D/bZTFXnTxYbjhtd940loGT/wDmhydv5r5bDtxLRtwzdpRzutPcTfSplN9sFTQtKUYDua1hz2j8Sl4o3vHhm0eq2Ws+TGdtOxOI9g8YPD8QAD1/Dni3BI3mJKhbqyXqtT9olF2upzw7F4mGlqLRY87jjP1ivKsWp/uevnppJRMQfQx8Y+El6OPJa5OJ+eBMWqHvUI8Sp42JzkYclFftFTR/3n8lbyKIaNlu5NlzQkWqz03aqPlGyhS9qpSfY7WqHmgWsU2bByt701JUBHqcjLFnjk83ORE2JPcWb7iUd5Pwadl/Zr2xCPIndF7cswFc5NkzsXpU2Co4jCjusntIvo6p5PJXFHUNR4L2hrCZy4GFzWEPhI7Q/wBSztLnnk2ZEXhFajtJg+K9lfshxnFK2jOjgxqSHD6UZbROTfebiPPLZzWeXJUCsWP/AJFRS4LT+z9ksDjdmH8Ezf35u6tcDwU+0GLU+FU1RCOJ1P8A9vSS3Cc7+kNuX6l7Dg3Yns9T4dT4ZhWDy4zj2F00fHq8Sqxhpwlsv4Qjblnu8Sx/ZjFK/Ae1lbjHa/spTzjTsVVHHTX8UCYukZW5MLelca6qsesfJ1SwKWS5+DTdmPsBo/aR/wBre0cWHS9+H4ewyzfmJ7Wb+a9YwD7OcAwGm9o7LdksPlqB2tWY9W8aYvisfYyof/4lvs/7VYJBTUmFxYQRSBNNxWvzy6biEc8rloDqMIxDs/X43SY/Di0oheFJRsIxZv0jbz8S4sk88+WdMVhx8Ioan7XO0khfj4g5UtO9nAgAQhL3bOTLS4D9qmBlXU8mKYfURDTHfB7IbEF+XUY836kOKVR/Zb2IixOrnpRgrXEZsPjBh4jmO5rHuztb4lDp+1HYbtJgkVbX4dFQSx7AKBnilu8NzPo65bU+JI6U3DmLL4/tUb70pZcPq5CHJ74I34RXZ+9bLDftG/20ozwiegoe0EBsXEwzE4w4uTenPmvjbt19umCdl8ZrKKCOoxashKx4Io+CAF8RPqrz7Me2XZT7VK32islxCnraBhlbBwk4Rad4nzk+Wi0lhUVtEhZZWep4/wDZb9kXa4qymo6eo7AYtE7nIUc3Fph9RODkWTfSS8j+0H7AcY+z3DafFGxCh7TdnpHaWPGMIkcorX6WMXHMHXodf247OYfQQS4PmdLM5RScXrjJ+pizHNZTsT26p+x/2jU+GGz/AOzOKzFhuLYbI5cEZXcuFMA/pElrgzzg/wDRjmxQyR/2eRDz1XZelaf7Quyr9le22M4bGDhTw1B8G70OW3+Szlu7IX5L6mEt4XE+WyJwnrIdrM/aMne7JmG78qG3T1ISkcjLR1wSfvbpVohnSF8tu1Fr39SFtzDoiIvStCQena2S4O59NyXfl4lzp5IJs6I7ubflRgPdokXkhG+QhZtxdwooiyTTdoMK7LwVlfitG9eIQENPFm9nG8JF7lhi7RdpO2lOOHS4hU0+EZ8V6aI7Az9RC3epnbjEJSo6igoJBOOO0K2Xws7l+zH1P5qdgdK8eHRPIzXu/wDLwrgce7lr6PTi+xiv7KosDiwGrwn2SnaWUqpiOSV7i2blpSk9omJ38yUOv/ExbDg9Ecpv/IVIphK/N/Eu3FBQbo5cs3JKyV02uqvCxuxLFJfXUWXfJslaMVpZv4XVfgkd1NxeniyHL/ElTVtGMeIssm58khXVzu5rRmJ1AWV2STlu57UFzC/NIBcNrlHlG2XJk8Uz936kxJkR/EqQHLend8SLpbPpS96Q5F8KsDrFtLPdouPmOnUuiNq7d8kAc96cu/7U2PyTjCgBXXcmuXW53ZOiHakWV3JQUdHoRNyQN8kY7mQAXvSLw6peFLvHRABdXNdutbkufPau3EqQCH9S4UjRnk4OWl21knHXNdaN883zJQ7GiIVQfGvB3EfSpvtW34kxNT8Q83ZhD4fEnBjAWsZSrRUmmHT10nGIMrVIaY7izdRRjATv6S6U4xP9K1V/Zm3+h4ZjHV0RVT8/EmCJ25OuDntTKLSvkeyKUPGHUqwo2vB28PNWkovJgEUg/wBzI4OXwqtbNQkhtkwarpy6V32xu91E+aF81sSXJTW0cR+bphqp7tfF7lysFxw6kYvJ1BHO71LKI5Fn7VbzfautVMVzZsq8SfIeaMS8ndUTbLEZmHTO7RJ5muz0UMSfk7o9fXyQFkq64Sb1c7UIl1M7uQplie4uSK5xuZFlbDzZC2rordwuo7E46f8AJH06PkgLD8XpROL3Dogu7smFd4j+TJ+SboU0kUesrsA/EShHS00c4yHuHO3buTGIYSdZIUvE3ZaCXhUSloTjMHN3Es9FNmhoxjYQ0ZLZdydMBI/i6nRsQ555c0ybHCjbmytOzkdF94B7Y10WbFaqdybczElduzz6VGSG8GrBOmaLtoOFFjRFhTyFTkPja0hWOxX2grAiKwGe59FPMvNtyA9yjFi7eNQuypT5sz8tCch5uzlp1KPMMtoM5vaPK1aZxYv+aaalC4swuzTeMNihos45dHtLP1K2qKL26YJbLc9vNGGFxiRPmpUAvGxZvcPcqUSbFTw+zh3XJ1uSB/NDc/d3LWibHXFskBeYtuFDc5Doiu9yYwbbfHtT9NHbLe/gZNdKkQjbRyyH1OdrKGAD5ERP+ZLhtyQ2+7aitZAAlG12STU7bdGRF3dKMB4hjmVo7UGiWwAiAnlluRcO4OTc1Pxihp6OuKKmqwrYmZi4sbEI9PJRenqQnZUo6OmNtDb3Lj0rF3J633v1IWG3vdAqQHs+7lcKXs91um5OsRC3NyRATEWiAGPZ7dcmS9nbdm381JbO7PqJd8JabkF6kX2XPky57KFurP8ASpox7khFvNAtCGFHad7LgUYbtPmp/dtdIRYXzz+SVlaIrhoWEi0b6UP3ewnezflVo0d371x49c0w0RXDQtnnoVqT0rcrAVkI7dW5sk+7TLluQGiKo6FifJm70f3e2eeis+G9gyWOIE/VltXGG4uTITsNIleVG1gtluQvR2l03eSs+GxFp3rlrZ5pWGiK96UO9u/xJFRsXdarC1vLb/ikMbZ6bUw0RXjS2+S6NK3l+ZT7We21lwY2EeSA0RXPSsXcyL2PdmzNcrK3XRm9SHhsQk+XfagNEVvsrZDpmKH2Ntrszl+9WfDa7lalw9uT8/hQToiuKlYi1Zv4ITox3ZAytHjtEWQBHuJtEBoitejbnkhKhbu8lbcPTLRCUNw8rvCgO2irGjjEuaRUrRiTs38lZcH3JFT9Wj8tEB2yvKnbLb+5IaNhbXIlYvT6aZW5LlrZZu3w2oDtkD2cR6mZcOl78mVgVP3i380vZ7R5d6A0KsKHXuRNTt6VZezuP/NIoWQHbRXvS2tqCF6V8+SsSj6udqXBcg5IDtkD2UUL0rbc2cVP4bDpr9SI4e9s7fkgWhA4LZbe5dCnbP1KZw+nmKIY9O/b7kB2zy0yYtWQOTJ3hvny2oeGXmvLo9IaLml4yTrwvyQlC5XZKaADUeQpPldmj4bilw327X3IoAbh8l1u5daPqzzSGPqTJOJMNz6p3g9+STQvlz3JUFoafq5pe7JPcO1d4L+SYWhjcusOmid4duqJo7rlRFjFrpWupXs796XB00Z7kqDYi2pNHpnkpTxv5IihfySAivHrnlalw3t1Uvg9+TrpD0vknQWyHa/pdDa4l3qcI66skMeuvSmLaRDEXJuT+5d4PvJTGj6tEnj3f9qVBZCLmlapXB91yXBtbkkMi2pcPzdShj3ckuDdp1IAhnH5Llil+z+bpDT3IAiWJPHyUr2e65J6fby3ILpkYY0rbtVJ4L8kmhfb6UCpkXh6pW/pUnguOniXeD+VUVRGGNJx8vNSuDd9K5w3tzbpUk8kZxuSGPd6VMGF7M0nh3IKohtHqlb81KeFxLRkhp7tHVE1IZEbbsnSYu52dSGp3G5un4UjpX5pWQ4jUMh0c0UgZFwzuYD3hd9L6K5n7SSYxLnVykJZWsJPsH6R5MqO0hLVu9C492qKTMvdVM0bDcQmDtapHscgmLOzjdyWew3Ep8NnvjBpY++KXpJbXAe0mHVhDC7exVHok3AX0koaGoWQqbBzqGInd4/JSKelalHO4hlF+paMqV8s36kBQgWw2EvqS8mjVEKkIZKgpZWIpSa3ixWsX5u5/wB6sgwM6o4wpOFWGTXWxbD+Vj/6STARxxkLBkHwopJAhYTc7beRI0/xGsv7DKEKc+G8ZRGG1xJrSF/iUqGqIdwG1qpqrtgHFGOrBq2IX0kztlH6T7/zZqQFdQYgB/d9W5Flc0FSzBMP/J0tv2Wna4LscUt68v4p8K6MiF+nNec+3HxCGOSS5trxyNuZW2FQy4hbxK2Oip2655325fD3ur+rEpOzcR1UWXWxfCLqZRUNTiRk0EbmLcz6RH96zMeKYVhsBx0dNLiNYX/jKw7Ih94g3V+ZW+G4pLND+LK5XP0DtEfyqHZqmjSvhNLh4CdRXxzy98UTXC35khxiCOHhU8ccQl48rjVJNVAIkbu5C3MfSq4sUDi6A5KO2vLL2/RqvaoZHHLK4fETqYGIREwgeZk3hHpWQhqgqJmBsxN/DmpkdUwlbkxC3PclqhqbNxh1VTla7nGI5a3Ncr6jqgjtCMI7PUPSvLJ8YeO1wnba11pJ3Du2UgmQO7iJeJYzxotZKPWo8SYSLUYvpT7Yk5dLrzJ+10FoNkRH6v8AuUoO2zxmLWOIvztXK00aLKeiDikfGsbID+FSmxAOt5Nzep+SwsXaSjkjaQCcy77mUKv7cRU75M8cdv8AxHuJc2SUq4N4TX8j1OPt1UU9rRzsA9xFuIlmce7bNXQ1EErniIk2vFe8P5ryvEe3lGW+oqyIfSKzmMfbJT0MBez078tCO0c185mw9RkftZ9Hg6jp8cVtySe08bEZuFO1PFncweFUNDWNGe97NV552j+1SsriMr7blhq3tZimIfhwVE1xeIFh/apZF72etj9d7H/Uix/tE49HjHaSgijk4g01Pa/uzJeTCLlyXplJ9n+I4gfEqIyM5eZZEZLb9m/sjCnETkOyItzkYD1L6vpYLDjWJfR8p1nVvqcrzT8s8Kw3AcQxipipqKkmqqg+UcQOS+gvs6/s/wCGYTwK3tTI1ZVZiTUY/sQ+ou9/ct5hWG0GA0wxUUQwWtvly3mXxJ2q7SVEYDGBsUHjjIB1Xoa/s8mXUOuDc4dVewlBHhzQ1FPD0UcYWxWN4fctdQ9tqDEACCogmwO1rWEwcqf9TcvzLxGkxqWlmOogq5KIia23JjA/hIXVwGNSTBSxVsr0EUzXDLxCOnm/7HXPn6aOWGjDD1Lxu0ep/aHXQUuD0eHhJFPxs5pxiO4X8I9K8+qe0lTR0YU9POcTRAwNKL7tPSSqK7FJKGYo+AYgIXfl87lmMS7URRzWcW/zEW2/qVYcaw41BfRGXK8st2b7B+0xxiJyVDSzyPZIE73BMHVYX/cqnt7NBH+Pg18FFNyile44H8QEXf8ACS85qu0Ekx5sdlu3hj0krnDsc9spjCoNzgdtbvArT5Mm21RiMbGSG9zO4vUSzgYlPDNmB2/StL20IaGbhm7HpcEmfWPmsBV4hbqRsIqJ/I0guDcUkwVQCZvv+aiyYo8J2X9/SPhWNDtA8J5Rm5D6kFRjkhHmMjqTZYz1LAcYpKOb8XdftMfcoPaTFpMLxOWnF2kg6gIX2kPhXm0naAhiLOp2+EVHqe1U9VAETXGTeLqRESxM2FT2ifdkbCKrp+0jiJNfcLt4ljfvSrIzZ9tzWvcmamo6Wacz01ubxI5Nliia6HtUcM3Xcn+0eLS12FDLHJccPP1EL/8AashTYXiNUIy09FVTgW5ijjIhUmmmqYZTo6iKQDNsuGbWkqVoTxxIJ4hPJq5uX7017RIWl7qYGDz3ZPtL0qbD2dMh1ZHuka2kVDTHlzRgW7NaKHs24vm43Kyw/sfPXTjFT05Tyu+gRBcSNGLeJkohO/1KRCTidr53ZbRyX0f2S/sd9qK6jHFO0Dw9n8Lbd+Kd0xt8It/qXpmC9jew32SiFXh8OH4lXhzq8ah2B7xzL/Sstv8AE1pLyfMHZX7Je1naoxemweqggcL2qamEwB2+F3HVetdgv7PtFWVxUmK4w33ox2Bh9nBAntu2m/W/wiK98o/t2wvtFBTuFBV1lQMeUkmHwlLSATF4Ce3NiWL7fY5T9su02Eyz4nTDT4XTkYU0DezVMMh9VwP7rdwqbyz48Et41yavsz/ZXwjARGsxTG3EeoKTD4BlI/zNqvnP7e6U8Y+0uiwbDsRDEcBw14pX4jjdFmWZRdRZv/3L0jFcYlp+xOI0eAYxUYHTzMQHUy1DkDk/huu8S8vwHs32Sw3gUmMdn8UxbEZnGaPGuzlR+NTH/wDhPsNhUODxv3Oyo5Vm+Co9OHtt2bxTsb2+o48UhgxfEmM4sNqX4IS1D9H4p6ZiPy6VX/Y32J+1/B+xgS0faeniORzD7hxqNqiGaPlbxd2TF8KzX2i/Z3iGKYX92Qds6PFoJz9rmglpxixAA6t0QaO/5k19kH2iB2foMSqMH7UthIYOARHHj2RFU8xEQh/L81MaSKk+Su7Q4H2foe21VRdr+wWKdl6qmMRqz7PTcWmEvEQ+V31aJ3Evsjw7D8Uo5ewf2ivWlVb46GcCp6sH6t27J7fUtNgfaqk7dV1FX4vPSY9iOJMcp4UMhgDOz7it25uVueRZrzv7TvtyrO02KFSy9m6DAaOihGlp+BD+LCTHcRibW6vbb5ZKdpt8FuKrk1nbP7YO2lLgcWDY5W4ZjM+FuYhVCAHM/wCblnt52ryXtV2kn7QQVmOy8avpaiyGMopyAaORh8YeZW7SVlUYlRdquyuOVjRgOM0cPFO3b7TCW3iad4+JN9juwNTiX2f1GKYXJT1BRtdilGU28oHLbIIP6H9PqWmyirkNYnN8FPSdlzxrs2OLznKeIk5CxybuLl3fO1Ndk8SPC8ViqKY3CqjMZYyF91zdybwGTtPHjY4XhVJU1E7TibwRARW5f5dFfYp9nOHYLitVU452ogoImkvalo/xqm592Wmxv1JX/shovu0Ha6Sj7UhFFJFFR4xS8UCH+5mcf+8clrewXZXFPtC7QYb2k7U1sPZXs1TyRzVFVi58IPw/Rnq9xbV5pN2gwujwqDFMCw4ag6ao4QVOIvxZc7cxO3kze4VksYxTHO2FWUmKYhPVGLXMMplYP0j3JNWqKhGnsfc3a3sfR/bZj3aOiwaspIO0uCmBU4zyW/eUBhmIh+XUX+JeSY59kPbfs6Z+29lsTEA5yxU5Sh+plWfY122q5Pteo8UjnYq/2ehhhImu0YbX2/TtX2bB2ur46rgVFTIBdTb9hstcfVT6aOvlE5ejx9TK/s+GJYZIZCCWMojHmJgQl/NN6eJ19313Zfsp9pAFRdo8PiOof9jUgFp3em5tV4P9pP8AZZxLB5air7Jyfe9ODlxMNz/3iEfDb62/mvSw+oY8jp8HkZ/TsmP3R5PB/Fmiu7k9XUNThddLSVkB09VC9skRtkQv8SY7l7EGpcnhzuMtWK25skhySYfeuqyARuK7NMVWIHC/sVE/+/yh+JL/APorP3/X6UsXqpMNp4ApwvxKsu9liLpZvFKXuFBh2Hhh9PZxHnnN75pS6pD9Syfv4Ruo6LeRQ9pKOGhw/C8Op2cROovf1Hl1OXv3LTRRsICDbRZrVn8VL2jtTh1PrbHG5v8Av/8A2Voh6nU40tmbZX7VZB4PGxOc8t0VOIfxJTGG230pqjI5Jq1/DxGD+Df+5SPU7st4Lg5p+Rmqk9no6iRs9oOTJYdHwaGnjbujH/KmsVvKgIAfcZgH7nJTW6rWyt+FT/Ml/AVq5uXe7mkX81RFEeaS3TVQZZnEcnUqrF1TVEzjdqscj1OiELJQ1Vp5KYMjyBz3KhjmuPJ3VzTExAKMUrYssNR/cPel0ofTolc/NdZzneoebpdPmu92ib70AOhntyTo5iOeSZAre9SNSbakwF0orfJK1IeakBANparrD3IunwpeFBQj6V1cJLzQAtUf+VCkgAuq1kQ80LfJK4kAEPNIueiEeSIPf1IJEP6kRE2SRe5Ji2oKE3cu26aOuel0Y58kEoucH/3rAcWpmyuZhlZUzbVPwOTg1+We2UCB/wBKizDbMbeTpr5D/iNXd+VyJxuXPFtTgxuR/vVCJFbmLRA7PtZRxJx0ye1Ta+P8YW0HIB2qPa4v17UkDQH/AHLol7k4wuL5Ouht681IUcbp1Zdta4s22ogFy5Hbr5JCJ+tBQm8LM380bZENr9S4XzZHFCe182tQTQWg6roj8K4Q2trkRdyQE5ETZMIurAP39S6xe9ctdIRcdGZrUDoK4c+nchIWk7ulFqk8b80BQNzDb4SRcTalw+/yXRGy5WPVgsX8kXuXGzFtWZyS6W9SmyaYnK7Rs0i/yukJP0tt8kt1v0qgOdT8vmuD8nFHb80hFA0gPD6V23ai/Ky6gqhu3RK0bUX7+pd6RzQFAAPVqiMhFdfnzS71BRzu1/cpU48Olpx8Rb1GLMtFZ1lPxKyw3aIGDSQtoll4RUtjUGyu8KIerkl+9yXWz5tmqsKOMO3uRh+zToQylCUjRmUTbeJ4U103ZspTUjRxcfITZZ5OuiO0skhG76V1UHyCHwrjFtLb1IhzHvXR8y70rL1AHPkiDlm2SMdrpD4dbrUWGoLc+SJh0HxaImHz3XJNub4lIJUIe9Ly0Zd15Lnd6UFnWy9/5Uum7cuNtSGS7/BAHRK1h1ZISfl0pGXnly8K5cxPo/zQB3u6UXh+FAW582dIs/FtVgOyV0pUgUxSmVOBubReFnfxJrq19KERRajdp3qEq8Ad0yybqH3IvT4UBZCw6fCldtF8tqpgdu2lp3rgltzdmQmXyHJCJbs0wHG5bfNdDauF56kOSXf6ckAHdd9S4JPd/pQkXU/q3IbnLkhCoPVyydcYXz5um7riyzRXPy1VjoP1O36khJ7ud2SBv/npSue7naoCg2K0/klqVv0oA3PnmpFPSvNHPKBxjwQutN7Sf6UrryCVgMV1vy8kizQXPbmz811i8WbFotBUEO7xIn8OrfUhu+JkIls9OSgkc08W4vhQhcKT+XhzSuu18tqCwmG7X3ofFkk3JuaXJvpQAjyHXK74UnJhL/tQdTlztRt1IARZXc+aG5lwibu7kN3h9/kgA26UXy2/Emrreb3JDI/LNFBR5sUdyXs+35q3KlbyS9lbytXk2ej2WVIU78smXOC2fpVz7O3czITpW9xCiw7LKloWHpRDD81aDS+5IqfUmyRsV2ZFXwX7kuC+3TdmrR6fT/0S9n6cmQ2HakVvs+7oRjSqxan6c8ySaHzZKxdkgeyml7L3KwCFulLhlnoyLNFhIHsdqR0L+9TxHTRkTR3Xe73qbH2UV3sZFqiaj8s1PGPcl0ln/wAkbB2EVx0blbml7Kd3LmrG5hFBxtun9SHkGumIfs79yH2d8uSlFNoiDOQL3sii/wCLIdoqe6hPp9SHwXtSKN806fabslQ05PU4nVVE/S0dJC1rP9TpUnbTsZUOH4eKbmIbRMP1Jd1GPaA4L3erRCULj5LWYVgvZztcYxdnu0YRVrtpR41bT3l6Ql6H/NkqvG+zeKdm8RkoMVw+agrB8EoW3D6h82+IU1lUhvC0U3BQlC4jy6lMeMh0SCnu71pZn27IfD80TQ+an+xj6mR+x7ep7fpRsX2mVpRsh4biSthpW55pFRtlz3KbLWF2VgwtuSKFWL0rDbciGlbLVGwdmRV8Hbm+7JJ6dvyq19jDuz5Jo6F+YdPiRdg8NFe0KXs93N9yntSv6bSQnSuOWv8AJVYu0yHw29SQx26vuT7w2khta3RTYdsAoW8khjC5OWsu2sLckWHbAGFiPLK7JIhYe79Sdbb0sgMnH4rllu7ot46VjDjddyQmTCJM7bUb96aL3LSzKkBa2eiaeMefiT59SH3eFGwaWBw3z1SONibVmTtvfkkUevwrPeQ1BE3Ce0Vfg+kZ8en/AOFKVw/lLuWvw/tFRYsIsx+z1GX7KR+f0kvP3G1s2SfIrXVbEvEpHoGJVBx25AxW87tpKpxLEPbIMozeAx5iXiVJT45VQgUUj+0QO2oydTfSSXtTSFlFLfm3TI1pLVSOGeNoRiff1IG83zu7kYZk+rbk5wXLV2ZIxTkSqbHjjtCpiGsAdrcTrb6S5qXDhsWIO0mEYi89R30OIOIS/kl6D/Nk6hBhdwcQn/KptNgblCB5EAH4jZZ1XxOmEn/ItMPpfx/ZqlpYKgecRtaX9XNaOlo5YzyCQRH4mVbSZjANPUNHiNO3RFU7iAvUBcwf6VND2ylYZKOf2wO+jxKS2Ufom7/kf6k9n/I1goPwaIIZKimHONiHpYvEX0quqMLAmPhu0RDzvQ4V2mp8QqSpneWjrR50k7WH+XuNviFSq8mKHhGZem30quGizPFUcMSYHYbX1IUA1jxsWRvd3LlZCEJFr3+fNVVTWW3MG4rdFgKyZNMc0pXvaKdpKwKUL3yLd0rP1Fdw23naXpFVc2OGTlY77UMi9TazdrGj0jABu5kTKOfb6CjuYbzN9r+led12MS/szNwz5KulKeo6MtfEs5NFK2bXEPtKrRMnCRrC3c1m5+2mIVExOEklQRP0k21Q6fC+CAyVJ3EPhVhR0PGlEQj4V/u3P+VYtJl8Ik0tRX1EJPKccRHy8WSIeydRXPmZuf8AUStaPCwhEXlkt/8ALj3m/wD0V7TEfIAIIvnc653itmsMjRmofsnw8bTxKpdvE8EW4/pIuS02HYDg2D2BRYfGQg7bpdxKzjja4c2bl0l/mJCckcYlm7Efq8K1hhX2OWaYp6iSQhYDYgy0GNrRTRVEcLZOe5h8uSjy1zD0ZERKKRP3rekviYt2PVNQ81urAGX5k2UbFDmzsWXhUGornhkyDdlzuUWbFgGbN225XPanX8iWyyArQNj8lXzdoJcLpzjZmlgPrgPpf/o6jV+PAUWbtu7lm62slqiLN7fJQ5kxx8mjxLFo6qgGegqZJQFhGSCW68Ph+Szk+INlobEhw+QKWUjJufP3sqjtNIFPKJxhdAbXMRPtH4VLd8m9ckiTFisJxb9Sn9ne1DUtU0dRlJEfNYOTGHkHq5eFVtXiRyPnGbj9KWxrpZ6J2qxijqKOopIDYrHeakLqJvWC8xqah5jI3B3FC1YdRCUb5lKTiTF5J+hwueY7DZzWM5qPukdWLE3wQIppymEIm3O9rCK9l+yz7LcIxCUKjtLSVuJCeVlNBUcERL4itJ3/ACrM9mOxLw4vS1E8bWAYk4r6i7Px0FDDFKEcYjkOS+a9V9Ul06XZP0D+n/RMfVtvqPB5b2z7cYD9j9eOHU32Z4FSzmF8NTWQnVkY+dxll/SspjX9qztJiFGNJTQYbQU7coqOgihH+Qr0L+1jj2B4p9m+A04AP33BXkQSD/wXArm+V1q+SH716/pfU5Or6dZMqpnzvrPQ4+i6uePE7R6DU/bFiOJUlZS4pQYbikFS1r8elG8PiA2tdnVbQdqMLwWjM6DCKcq0ju4tY3GtH0iL6Msgitu71654eqPTMK+3TtJDTjBPWuQD0cPZk3koXbT7SK3t1jGG1tfIE9VRxjThJZaTh4WIm52rADuLLqRt+DabPv6kWZ9pJ2j1gcJjkPV/noim9godJZ4w16c9y87o6zGccqYqCklqqqecxAIIsyI38tF9H9ifs17P/Y6A4hj1PD2w7biLHBhovfTUL/H6zH+DLfu1H2rky7WvM2Suxn2KnXYAXaTtPUy9nuzmbDB+HdV1pv0hCD+fqJauk7adj+yo/dHZjCp6mtdrDpqNiq6sy+M22MqCvxbHftQ7TlV9r8SmlwvCKfix4fhr2RRSGVoxDl7hLMl6FHWYZ9m/ZLEqvCqCnozpqKWqtpmERbbtIy73XOozyczFPLCFJHiPZusxX7TvtLxSrwvE8R7IYThoABwRVDyndnkW1yyzIua3naUcEoaGsDEYpMZnJmD2mrO2bN9NpNoz7vSsB9iAy4f2Qr603/Hr6sjc/ULD/wB1yu8fjaurMNiqJwCKWtjOQ5DtHINS/wBK6IYlpbOHL1D7ukT0vCa6gw8MNpI5/u2KGynjjqdwl7r20zWGr/ZqPtT2qxjtTLFhpVdXwaQasOLNNDG2Q2Awk+V13ksl2q+0arw/tNVHQPcGCRjNGUrXAUz6CRD323LznBvtaxSn4+HdpI37Q4TUmRTRVJ2zBmWZFDLzB/dy+FcmSco8RPRw4lNXL7PonsNXSYo09JgfZag7QYTVuJHh+ISb5bPRlpG/xESx32rDj/bYKyLsr7VgcNBAUtXgERxQjCDenK1z/U+a857XV1R9mdT7R2D7Q4kXZzFYwljqS/CMDt3wy5eMHIh97LGD9oGLyYrBXy1DnOAcIyHaUgeISXPq5vdHal21Q32dx6PsvWSVrRnUV4s4wyG5CUR+sSYua2+NdrKT7QOyY4h910eG9qMHYfaJaaNx9tjcv2xj6xf0+pYntVT8OpCogO6CULmU3sZh+Ix14VnAeKgMDinln2AcbjaW5+aqr5LRFqKzG6eaKsapneeJxOGSB+h/+Suu0+PVGMU1HisGQz1eftEQNcPGbq2/FtJRaMsI7NifttZPiRf3cED2B+Yn1/StF2TxKk7VU+JP7HHQRYZAVVHHRhvkd9N58+Sl/wCQl/iN9mOz+IUdZFimO+xYJhssBxSccx4swGOW2Frj/pUKHEuz/ZEyjo4KnHp2dxb2wyhhH8jav+YllZaz2qpgqXq7yCQfw5OrqUrtbQtR4lWOdwznORNb0W/9UNX5Lia3tV267UY9CXHxdoAlgaU4KEOCFvK0stX8ljcaFpsCw6QNxuZiZeLwqVjhW4Jhs4O4FNS2vr1ZGQqFiUjR4TRRMYbWGW3PzuSiL2ll2ZLg4DiMj5GNNPDK8fmzi7IuzcMmKHX1ru2zMXAn5fSh7JEEnZ7tXE/N6QDD90o/9yzY1k8Y5RvZpbcPVam43Zbkj277FpJcN7VUGISUwgRNDYV1wlvK0vd9K+xaDtJh9UdLGc41EpN+JAW276S818p9iayip/sx7PPAYBXwVB+0QE1soGxXCZe4mIf0rR/7ST2wSPIYED3NJnaVy1WFThRxS6h45vU+ksdx6GhIowvMBe4C8bt4VCqftSbAZYKunlefVpb894Fd/UvFP/zGnxYoAqJNxsQud/hZvSqqbGGFxyfj3HdcT9K0x9NCK5MZdVOTsk/bdHh9d2zlxfDo3iixIGmmDO4eJ4nH3F1LBNuWlxKoDEsHzd7jhNyb6VmrbSXuYPhR4HU/PYT9OSdEqfD6Uq+tjOWBnshgDrqZPCDe71F3MhCOAYjqauT2ehha6aXL9IiPe5eEVFxKOphODFMTi9lvjIKLDYjvOGL6W8ZdTuqnkr2onDiv3PwEdHLHVy1lYbT4lUgxTELWiA+GMPIBSLkOiV0hADyZ32Dnd1Lo9QraCSiTN3PkoKbOo7Z15t0wwgH8hdaAfe/Ss12WL2rEsZq26ZZ9P/n5Vo32i7rLF4bNMvlIGmpfZ6YXZ2LjO8z2tyzLanelvciPLZ4hYGH+SEi7l0x4Rzy5ZFrBeSajBv8AiXP+5lK/yoNOIL27u4l36lKXJN8ahD09xWpEKVz5W5JdyoRHqR/CJ2WeryOM/wDFaQxuHRZzFZAGTN3tJcfUHVhK8JH4g6960NAV0SzLSBfotDheRCOtqyxPk2yrgntnyQ3P+ZO228t37kBdPJeoeaE/dchcX/miHe3xISG74UAE3xN807Fl3dKGmhOoqAijyEje1lNxrA6ns7iJUVWzDKNpfhvco7ivUvSTW/0MsW5dHc+V3emRLzXRkufm1yCfcP8AdqyQ+5BcxfUujnb+9AwtC5fUlbqkKK3d6UADc93qXWHTVdH+lHdogAWHaiAe/wA2StSEbUAK1Idpa/uRlyScfcigAbmitfPRJu5OjmPwoSAG3zSYelK5GKskKnLhzAWduTp+sFpKg3bvTAen3p+fdbk92igoaEW6hToeTD33Omrn5p2HrF8riFADtcQSVJ/MRSePb0XChLr5/NGJBuzf8qBPk5bdyC61dAWIuTkXpS7uXyRALFa6qxnWyHT/ADLv9I9SG1t3iFLUdGdi8KEAnJveiDbrY6QxvtXQF+THdb6kx0IxeQRZme1ctK7knRjMdGNd4b83dFj0kctbMWSHK5Jx7skrdM8rfhSsrU6OS4f9KQ7nXWF+eiYtRdPf/JE3TkkMb265XIRjPyQOha+STeLNkTRkL6+aIR/wQFDYi6Vr/wAE4Ub9yb4Nzau6VhRy3cWqLTve1d4YZ5M+1krW2uzWphQPh71y5hIs3R2tnkkQt6VIUC1uXel5afyTgDbqzJeLNOyqEX9KFvF/zR6Fb4XRFlcPJSFIkYULSV8F/Sz3bk1V1UtUORm5ALlYJPyTtHkJGbbbQ2pm74UqTZohseSQk/mrEpKAsKEGjlGv4hE8meyzw/vUIvmmnY5RotKXtViNH2cqsDieMqCpmGYxKMSMXb0l3KptcvNOLhFqhJIptz8g3n7040bk+WqTlckMjW25KrFQhF+7vROL5jmhGS3uRcTv03KSjvklcwrlzfmTbltyy70AP9JZJOT25O7j8KDTMsnSEkAd4m71JXPdrmudTZZLr7fqQFCuS1uJsuaC1GO61n6lXtHQuJaWTpMVvN9pJN6EhFu7/BK0PUICtfl1JFI1/K0e5CQ92aVrd6NkTRwi7ulK7q53fNHbpqkQsjYqgbrfNL3dQohFvqS0zHJGwtJAsW0kQyPGJszvaduYpAkQsjZBpIHqfLVIdw96c4bcupK0B5I3HpIEcuWf6kpRu11SKNK3uSsKYBe9L35o9S7kRZDplyT2KqQ3cPLP4k+FLPJAcoRSFAFt55bRTVrXW9StqbtJX0uA1WERSMNHUuJSDl5LGeSdew2xY4t/8jKdurNIScjK993ela1o6ogH3bviWmxjqxXaapOV3e/1JOOzkuh72RsPSRzW70pDmLZP4XXR5l8lxvSjuD7chD15N5pCSJy3aIWFvSyO4hduQrt2WdqXEbPm6RC3fn7kmt9yO4iu0wbvfuRXbcnfa6T5FbkkA7UdxE9uQO27m5LhZlc75kjImuzfai1vF3RuPtSG7bR70TFbn8vNFd1a5IWyz1fajuB2pGU3ja2a6xPaSaGTp1ToltEl813WfWdqBwSe34kY+Jn6kI7rsstEQ7tGfcn3g7SExBaWbfzRzFGR7AtHJA/Tn/BcPqVd4jsjlwC3JK4PK1AxW935k08n+KO6DxIlNYQk2f5UBk3eopTbstEL1DlboyvuRM+2SCLegOTvbco/tD3Fnkg4pehku4ToSxJpAE22oeJaX0qPBNcJM7ITk+ZK9haUTtpCJMhle25Q2rDjhsZu9AVZd3IsmuR8uruStbNMSzMIZ+FYPtZ22eQzpqQ7Yx6zHxLJspui37SdtqbCzKCBuPK3i7hWCxLtNWYlJnLOZj4RztEfyqnnqHqDzd01dpoyybMqvyTParubuSKKQ43zZ9qhgLk+SkxDs0dytdSOjYdlaiSqMKYAvlkNgAfiXudF9uFBiE1H2T7SBLX9koI2p46zaVTSSN1SAfe112wtMl884diD4DQHUM7hVTxuFP7gfQj/ANIqJhOIbrDzsJ9U4kPhn1B217C1HY3FQpJZIqyjnjGooq6D9lUwv0uP/MVn3o+HctL9iPaL/wDMDs5P9nGIyh94xuVXgFVI/RJbuhz8jEf4qnmjkpzlilB4p4jcDjJtwk3UKfcmuD08UMc1ZWlT2llnt9Sd4Nul3SjO8iFsrfiQEL9PhWsMjYSwx+gSFhLVcIW72/Mkedou7popHu0d/pV7GPbJTUt3Pp6mTrUbcnTdLVBcPIVZjUQyDyYS25+lYPNRosKZXez26D05oihcdXB/yqfw4y1Z01xoxLK9Ust+QeEi8NybJmTTwuWmW5TTqIyG1n3epRSmuLN/1KllF2UNFh+3PxFyQ/dOmeTj+5SvbnHu+lEOIHy0IlLyv6GsECAeFtGOqYmw988/NWZ1XEEr8h+llFmmfIjfMVUcjfyIlhh/EgHG4jl/BRnjO6/0qY+7W74kNt3N2T7lHK8exAIXHnlcmi2urGSFh1zUcxDnnchZTLskYd3NkTDdoCItuqFxb6U+4gWLUEht2v1ISzz0yTmm1upI+en7k9kT2hpxMm9SG276k/aA6aJEL56eWipNMXbY0wvuJJ88/wDUjIf1JdRc0WZ9slUeIDGYNUR8UB8QbStWy7P/AHZVAfs0jyylueORt1qwVvhZdCQoSFxNxIX0IXQpsh9OpnrMlHSQmLZcfxMOVoj9SarKqSS2O9jibkIttb4V59/+bH+y81LBjcBVGGzuQvUxtdLGX0969CoKikx6iGswishxSifdxIHuIPqHmy6IyRwTxTgQuM8ZbAbTwqFW8XhkbsVim1mIU9PczbzFsnH0rOVOJSVj5WMI+rNOTMkBPiUkIcOQBngYtIpNwt9Jd35VYUvaxhgKA6h7e4Kx3Kz6Zef6lQT1ADo+ZEyqauZiLNzb3CudnRBs2RYlT1glG07DMP8AdGduf0lydZ+sxSUSMIwtt0u9KoWkuuZtwd4k21FNUSjGPs8jRZf3cjXh/wBWWTm0adtMfOSSbfK53+rNMzlNMYgHV3JyCqjmhzqc6U/ia4H+klfS9i5IaP22SOThMF7kO4RbwkRLK7HVeTOQ0IE19QL3N4VMipzqnGmoAtz8X/uV1h2By1gFwqOQgAOKchdwepTopnhaSOkBoAPa0snVl4rfJJfpEu15INNgIYeAnUyBLOP90L3ZKxpMPPbnmIl6WQQwwQtnGfFMnXSmeS7iGwyB0DkWitQ/ZDdFnDDTRvY53W+5WTWE2cTMPh+lUlAJ1BE8jsxK4imaOGUwNuOHRc/81rqCdlliU1PR0AU0DuUphdNJ4SWalJyfmxIqyoenYM5mvNrntdVE1YRBzcSz6RU8g2TSqgEdNpKHU4gwllnu9Kr6qoe7PiNt567lWTYgYneGRa/qSb1JVzLGoqnK9zK3TQhZVNTXcPWQ2LyUeaskqB/Ee0fSs1jGJPGZAxrJts2WMuKnEI6gfSu05OQFJe3DH4lgZMUKMs2z96uIO0Bx0ZR53C/I/wDkpNtKRaVOOBuZme7utUf26Kuop4JNsr7gu6blRHWBZz5P0oHkkqAFgB7e5Q3RcIX8SuqL788/ypR0M9VMNgOr2mw2MbTne74VYDiFJQtkDMP/ADXLPO/4o9TF08fM2M4N2T4lpSjb8S1tNS0eFiLmwFKPhyWTm7WNYTMe30iqus7XPIOxt3xLgeHPm8nqR6jp8C9iPQ6vtU0IbNtqq6n7ZMTw+CWnjdpfQReFeb1ONVczlmb/AMFCcpKg83e4l0R6DH/NGb9T6hO8TotO0vazEO1FQMtYbFZyEellQqVLQzxjxDC0VHtderjjGC1ieZkyTyy2m+QURckrbe9K1y5bloQPRQhwJZDNhIcrB9SKio58QqYqeCMpZ5jEI442uJycrREVIp8LqagYAaJgGXOwvWS+lv7OHZvsn9l+CVH2g9q8YwsceKAxwDCinYzjmbNimlBui3wsSycqH/6WnZfsPg/9n/sxKGKVdOHbStBhkrh3jRZ6jAI9xl4nWN7SdtMO7Nnw5wqJTma6Yov2sj+Vyy32gdsHxbtNX19HjgVss0ZCZRQFKDkY7uY8/DcqvBftCxDDcYozqIKi2nAYoZakCMqcXLeYirjNwXByOHddzNH2b+16tpanFMRwzsxHLhcUP+9lUymdm12EruTH1ZMpE32sH22wCo7PU2KQ4bLijjFNU4lsFg9JE1zelQ+z3aSPtdiOJUVXhUmKU9ZO9RUXVXs0JkwvbIQtqyqqns/hWCtW0ElNQz4vic4UtLLBIRw0cT9RiHN38NxJRySVmssUG0z0ztDNB9jP2f4NR1oMeJNCxwxCdwVLO+4xIebLy+sxbGPtSmi9ngi4UM9sNIPU5Hbd/lFVXaONi9i7LR1DYlWUZkD1gndEHwB8Aq8wejDAcKneiznOM9Z87fxPgUZMs1GicPS493ORK7JCfarG+0GB1mVBWz0hhAMjdcwW2iS8whkfDcSFqgHGWnk/EjLzZaJpDjrhxemrY/vSmk4vEG60i57s+9bntZ2LwbtViWG9q58SbCMOxOnGoq4BAim4vIuEPxeZadSS8e434j4KzsriFT2kpJ8Dq8PeeixiMggkiju4dW2oW5fwf4SWej+zumwGrNu1eMQ4NY2+jgb2ipL4bW0b8xMtvg/aSrxDB63B+ykZ4T2eo3/GiiktqKxnfc8s3Pl4RyZV321/ZXL2Zipe0GFyU1V2cq8gD2Z91Ib/AN2Y88/iWKmk9ToWNuNoy1Z2mo6MxbCqO+nDbDPXMJnp328s1V1/aSoxA4Alkee073kLddu8u5ansNgtNiXYvE5aiBjJoZxhImz/ABGFiG3yWKOnoik5zRF3iXqTTQtf5F99sEMcfbmoOKNgimgp5WEWttzhB/8AuTv2T4g1D2hcH6J2GJxztEhcrdyY7Z0JyVOG1RyMQz0sYsRPuIW25ouzeEyYP2vgpDaKoza4bXuF8tw/5VTdxoEuTNV0LUuKTwN1RTGL+nQlpe3EkUldUODsQlwybX4BuJU2K5liuKVAHGAPUHnGT7tSLpVv2moZ8WxilCjppJTloYTIYhuu2DuQ/KGkRcTkYuyuCavf+MLCX1/+qr5qdxwuI9LifpLuWooOzb11DR4fW5RexuZWwOJmTv6i5CpdZDTzcKmjoY5YIQEAj4l/f4y5KL/QrSMjhUNXfONJPYJQkE0nSFvkSdosHulikCVuG2d8otcIP8K0OI1EcMWVRZOINsiFrYg/K3UqShqDrJsmd7GuyEekVqrMHM2OEY5HT4dDHKcpzx7dvePif5rSVnaam+74JIpbjHYYE25vf8lgwH2cOaCSoCN8ye4iW16nE1Zrwx4ylGTPZu/mKeqO1R2kMfeHUXcSxtJiVx5N1Z2uoldWSiAWHuFyF9qFJ2PtnpmA4t94U1QAPd+GWYj5q7fs3UR0lHUnVUhRVMZymQTifs4B1PLl0LIfZXhdX2mxAsLw8L6+oC2EbrRuf1F3MphYPhseNB2Mwifj4czmVXiPgxatDcQCX/DG3Qe9x+Jd2PK1wjky4FPz9FXikdd20rImZzouz1M90A8jm9UvzL+SuaDCY6GL8CM+F0EZmRFr8RfmT5bdr5iTbV2O+QRBsyF3utXoxxJe486WVv2rwOHG15ZZ5JiaRoYpZPQDl/BPGW3mqrH6h6fAcRPP+4cW/fotJ8Iyh7pkDsVHbgpS53cSQiV9/mVX2Yh9n7OUAPlcUd38VZF70sS9qHlfuHCyLXzSuQsKLvWpgdb1ZJ+ooainhgnkgkCKbokJtp/SmB8TKVU4tV1lJT0ks7nT042xxl4FnPe1RpHSnZFIdopdPeuerxLvh1WhmAY3Cs1jVHHnm7sJEtQ/JUeNU/EHP0rlzLg6cL5M0Nl/P+SvcHF9r5qhkjtPmwq1wSRylds1xYn7zsyLg0YbkiG59E5GVold0ps8i+FewjyDjeS6klqJKgF722k3iTks0lQZHLIZn6ie5B4F0OlTS8lW61CtZdEfNIE+w3c0hWNW66MnRG21D38kQoCxW7h9LI7RSYbu/ait+e1AwW+ScHyQiLc/EnG5igASFJh2p0uomdD4dqqhWJuaRDc4siEV0R11Trgpf/IdrKGTD5uFKzCWTHte5NOL5KfhuHyYpLIDSAJABF+I9uaiELCsoy+r5ReSP2vA3a25Ifc6O3p9K6I7hdamVCEbibPbqnXHYDsyb79E7pYbfmUDGtdqcp8+MGTeJNNz5J6mjfjD+rqVvwNDji156sOq7dsFvU3UmjkfiFm/f4UiLiPoyii7HS5ZZOOXiSt7s3L96BifLkkxPaTi21CBIdu9XTl6Ujz25d6a4j+V1yEJHHvfag01JTbbWbakWaZGTxl9W1N8T3vd8kEkxpO/Nd4nc6icZxYm01SKS5+/migtk3iOuGVoZ/EovE282+lK7cTO6CuSUBa5o+JuHJ1DKTaPizXGk2oskl8TuRcTXLwko/GHv8upL2gfcpKpkriXCWSV20c+pRPaGzyR8RlSCiRc+7W0Urm73dMe0MV2fSkMjFy6vkgB+4cy8KRE2X9TJjjbs2y3bURSXEOt3mkwDubvRGXv7kw5PcOi5xLn1zSsB5pO9Fd5smHJiH4hQjJcWqOQJN3myV27kmmJhLJcu91qoCYG2nJ/CT2ppybJFUk8NPTg+Q5hft96jkTXZPmpQD93zXLvcmrn5M7JHJw9M92aEVY/tt5Old1KPxmzyS4zbtf5qmOx7iPdkz2kiubMdEwMjZZv0oCmcWybzUgSuI12m3RCUm34VHKZxAvV8KXGu06s1Nlkhy3CXSlxNhZZ3KPxNOe5IprfJIpKyYMm7V/hXQLbooTzMQi6LjbtHRbNUkTeJ+bck5XFzUPjW2v4i96RVFym5FpImCVzImka7JQxmYhK5ENQ2aWzNNYkriCJaJMTd7qG813J0mqC8/yo3kNYyZxLu9LJvUobzbeaXGfJT3JGqxRZMKRh810pPeoXG8WaXG/wU9wrsom3MldprkonE73ZLjXc/wB5JdxjWFEu5tyV2/lyUXjf/CXSm10dHdL7MCS8jXZikMlvfcovtHe2S5xN/wAPzS3GsMSXxP0pPM3ncovG8mXGm3Jbj7MCVxLi7xXXm6dqicbehKouRtIrtY4k1y780ik9+5QvaGFsknqnLy96LmS44yZe3mlxPJQ/aGG73ohqLeb/APoi5lLtEriPlnku8R7tMlEGo2c2RjUXGObo95X/ABD96XEfy+Sje1NnloS49Q3N/wBKn3lp4iVxLi9SQldrcoxVAf8AtS9qbk7I94f8Q/xO9E0mnJ1G9oa1c9oYiS9432iRxPLpSaTyz0Uf2hi16UuN08xVe4X/ABkgy80Q+bqKVQHd1Je0B5Ej3B/xkgpH7nuuRNIxc/6VGGoa3RL2i4u5R7h/8ZjAqnHmnWrHLXqVYxPbcnA6l5zidKyE8qzhjsdKGquK+91XEXxIrn59KWpPdZahXMRf9qf4lw8mtVIFQ4vmzsieoMvG6z7ZqsxbvMHe7CmZqwBiLI2I+5VPELzS96axoh5bDaR7s3fnzThzPyZ9qZ1Xf3rWjK6DuciHxIxmcW5sSaXBzzRQWSOM5dG21CUx5W5oAK25JFFNhCT+boR2lkk3JNVMjw0k8t4xWA5MUnK5BmzM9tu0j0olRU5vd/eEL8vhXm80jyeavMYo7r53rWqpy3yCIWqgNYXsyUC/LJJrvyofETohG5UMdutDJsx81qMB7PhNRz1le7wUVMHFnl+fSA+8lUYVh7kJVZhdEDiICX96fhFTu1naB5KOnwink/Ahfi1JD0yTP/yFtG/Mp8gVVfikmKV8sr7IukIh6QBulhQU0lpiTKB4blIhzK3wptBqek9ku0E+EzYdilHOcFfQTCbEL65eEl7P25xh8YrYMdBmKLGA9qch8Mv9636t35l86YLUFGdme0mtJe1djKpse+zmvpj3VWEzjUh/+Geh/wCUXT8orFJwYQ1xl326JDMYjo7qrebhy6NtFOtWXDpttTSO1ZP8ifNJ33poZHt1THtAF37mS4zCIuHSq1IcuSTHNpptt3J4KjTJ2Ve82meS61U9uT/uU6D7hYhWHG2Wb/xQlUXPnqPnqq0pHkuHW5I5HuVa0LuE16i5+VyXG9+1QCmcm+Sa4z96dBsy09r96TVDbs1VFI+QuhebbzS1F3S2KZiLmhImK4Hfq96q+Mj9o89wooWxOaO0cme0e9Nyj5O6j+0bchd0Q1Gmj2o1JtM6+ZDk73CuGL25Mm5Cu5bS6kw8z3ZaqzJjhZDl4UPTd4hTRyPy96cabZk+5FEWwxJyHu2obrtepNFJcPegGS3TUkaWiXk1JnV3Jsyt5JnjN9KFiuFUkYvKO8RvUuFJrzTL5bdOlF8twqzPuMfu4j5odBLJMXMPeucZsibX6kJE92iH2no48SwCsjkBiMIyICLwk3pXlnZ7tRivZPEY63CK+ooKoH/aQHbd7i82+Feu3DcTOzEL8xJupZzF/s/oMWmnlpKgcOnN7ggkH8L6bu5RKMkXilGXEjTYT9u1F2mpYqbtBTNRVuetdBtil+Jw8Lq9xDLghPSPxac9zSwHcJfmZeB432XxPAX/AN7pyEM7WlHcBfSSc7O9rsU7MzZ0lQ/CLrgNroj+oUlkHl6ZeYnr8lRJJfnt/wAyguLkJauOniUTA+22HdoG4UltBWl/dSl+Eb/CXh/MryfD5IWFqpngH1ZKWzjpx4ZWvGY3ZPaa6F4tmbXEpNJHtlzkazuEm5qVT0r1RiDRfmSRLkRacXhfiRzGF3pa4X+plv8AsSVSLT09Dis2B3hrHZxqE/hOF+V3mKhYF2ZkmsBmbhDzI26W+Jaigo46Vy4YBa25zNtqbgmaxbG+1XbDELYKOpo48LoAC1pcPzlpJH+IubfnWeORpoRYzYgk5FGVy0zzSe0mcE1xdTkLdTfT5KEWD4XNUlLJDLh0pdclCwkBl5lC+n6clK9gOOxVfhUoWcO8S6bX5LsGGnVGMjXkCHEoanBbpqinOsome4a6kzIA+sOYKxwTEo6qmupzaeM2t4sD3CP/AEWqcWZPG/sGmjjhAizbn05blFxKuuPMLB01EWT9ZxYzLJnEmK25UM0kkbk+hCPqV0c4dTXNMWbvc/SqqrquHq77R5apVEm7N+9UVZNOVz5tY3hJRJglbOYjimhfEqn26QbXN3ER9LoKmnkkjzYwvJ+nNVklPUyaPK4j8lj8jsXBYy4xIWju5D8Spq8TKMjckc0cEYa8S5tu1lWnHVTZvrb/AIJahEhnkR5oikch02inXoZy0Bu5EHZ2sqLWdwEeq5LU6ERQqI43zN7kZ4wY9GQqyg7GvIT8SrCIfkotZ2daOQgppnn+LJZuKLUkitkxKcuZuo0kxkWbu6sJsDqIbb433NooMtDKJELu35UJI22s4Enmlc3cF31KRTYac1tjOf7tqsYcBkz3i4iXLTmqJtIpmE5Cyy+Qqwo6OQRzdhEvluWgw3svJIIm8e4d12SvKHsvJTzC52mL+rwoIeRFHh9C5U5XRlryI9oqx/2HpsYp+I0D08o7fwnuu/KtTT4THHrl/K4VcYbSsVRFBDC887voMaFjZzvMeN1/YPE6GYrKeSsp23OcQbrfpWt7MfZ7WVmMUs+GURlQzR2zx1TbQ8O7P1L6S7I/ZXimJFFPUBFQQE3ia47V7N2V+yumw0QeKLjn/wASTd+kUPWPlnRB5Mn0fOvYn+znSUcY1WKVLRYaD3t7Y1giXwre4L9k/YiavI8O7LR9pqjpc4KURicviN9F9Eh2FpKyLh4jTxVAdwShcP6VJxSlejwmekwushwaey2GcYBMQ/Isu6vpHSsDXlnzB2j/ALL8hYlX4pJ2rh7B4JVGMp4fBGFkTsNu2VyFZLEPsP7HkY/c0vab7QarL8SeKYoaYPqlfT9K+jqXsPhntgV/aCrn7ZVgf3lYf4IH8MTaKyxPFo+CVJEAeytyijG0R/gqiKj89u3P2J452dklqKfC5gidyJ4oJuKULeXvVD2NwXEaGc6iIPYqgbg4s8JXizjaVufL6l94Y9hNPXQk0sex9u3wrxvtr9ldTSzHWYdI08B9cBPvb/qtnHjg5dn4Z4BF2DqcNpp56eRpZ5GEXE9pizvzWZrMarKWj9jCrkAYpiHgD6vERea9XrY7qgwvkAR22n6fSvPMY7P0mEzVThRzFKR8UDkfYAfCPesqNYSZW4XDFgswVuJxDUbLwgke4bn8RN/yWm7L9qpe1GO4jQYpIxBX0M0UJZDcBsNwCPl09PxLC11U9dLH+HaHS3xLTdm6Gnwf7uxEjbj+2gDXeIfF+61Q3R0KNllhVZUUdCcdM8YjE3COCJrTk27iL3LnbCunrMApydpj9ppIptsxWDltLb39KoceqpMHxTE4AdhqHmkAzHuG7pFLG8Unk7K9n4mdwKGOaJyF+YObkLf1EsoY+bOly9pvPscxSAuzGI0hxPKUU5G4+TGFuf8ASvNyxCjkMopaTfmWcl1pCrb7OayalixlowlcjgtbhDduu2sun2LpMFAp+0OIhTyk9zYdRuMtS/wn3B+b9KvX3Myc+CZ2qpYKjsN2QxCMmKeyalMcriLI3If8yY7N4Hi2C19FjmIRNQUsJsdtWfCOoH0gD6v+nJO4b2yqI/Z6fBMPajgguGEjbjStn1Pc/J/pUWvpZsQxGWrxSvK8vFIbnK6pKuDNzbY/Vzdmoa+sr6imqcUr55jOOhjfgwxjdtvPc7/SOX1KRUYpj3aKEY3kpsEw5gYAgph4I2f4v+YlS+0R0dwUUbD/AObI1x/+i4U0sgE5mchFzJNKyGzQUhUWDsMEWdebhrLJtBn+lMxX1ADIZ7C5RiyztdiBQw5A7ifTcSiUWLVIzGZyva7JpGbtl1j5R08IB1GW7mmsEkjFpXYGuyVa4yVT3vmWb2opYzpzIM3G30qyK4oVfXSSVBPqI55Na/chGSWQNX2u/iTBjrm7p+lmAjBnZyydBfgtuzwgWJ07SNs1zu9woYaWWuv0fTc2m38ybo6z2OpGVgY8n6SVhDx8UmIOHaDvpGDbRWqVMzNJ2UpamGmqipKiSnGUOFJUwPaVj9QsXxLQPh8BUA0kTPBFFlwiDaURN0kPvuVt2SxgOyPZsQk7OUvaOCpk/EilmeGWN2LRwJlf1NZ9m2PT502KYj2GqD/8JjlO8tOL+kZgu0+oV34GlD3o488ZTn7JGRCuPGITknazEqe0K0cv2peGYfcfi967RyHHIJtmI5kLF6tq3f8A+T+J0c4Y3ST0faagowilqvuWo4oTUZkwmJHtYHFtw3a5iomMfZ32tpe0lnZjs/ieEYTRzGUGNY0AxEUbj4s9jdXNarqVF6HLLp382Yy7bqqTt5DUU/ZYZzgkGlqZxiCUgKw3bdkJd619Vi3Z/svN7LRkPbfHAfX2a4MOpy+M+cn0jkyxH2h4xi/abFsDDGMQKtnOfZADWU9O2bNZFE2jMtcmXZcGWLFT2ZfUsfBpYY9BsARt/KnSH9SRyWll6UbiYxcSx7c7bvCuqPByT5kB0/mS7/hSImL6lPwGoejxWCoB2Yorja5rm0b0qnwQlbIQ7izFdDxLjZ+Jn3LrdWaCRe9c1L4bkYpWsXJAAtzFVWMRtwyzZW/iVdiw3U55LLKuDbF8jFVJNdk6m4FMxVQgypayS0ybPcpvZ6b/AH8Hf1LyYPWR6U17DeDmI+pA/PkjDcxc0nG65e4jxWBc5LokkWWW1EA/mFUAre/pR27ulA27RGOagAhFrcmRiXcgtdGPWgDnfo/5UYjdz2paCX7kYbVZQQbrkf8AqQDluZkTF72JAHeHaOqLw+lIERbUAC3miSSVgdH1Zpa5aOit+SQioAIStuyPmh+XUXhQ9/JERI1HYh5fPcyW5L3Ibn7kCHO9PU24iB91zJn4k7TycOoAm3DnahjQx0l71Kp90w6dKjzDbKbel07SFqTN1WdSTKQ2w3Je/pXBkfky4ROOubqTUcEmHV0Rl3dOfiTF1xZuyGbMm0QCHeJ8SVxXc1FEny0Tlzk/wqUwHrm732pXWtln81HuQsV12b/mRZVEoi0RXPdzUW5rctRROT+arYY7ddzfmu8Tdr0r0v7HewPZ3tcVV/tDjceDAEDmEsoEQ557RWI7XYPFgeKT0kRBLwjIeID3CS8TD6njzdRLpknaL1eu5VFJdblmVqTSOmbvmuDnkLL2bMR3jPyzRlM+132qPciEruaNwHnm96XGctM2Ue7u6SRN1epFl0SmqPS24UPtHVsu/MmBK1dEruW5ADzzXPyuFLjETf4Jq75JdXd+VFkD/tG0W/pQ8bcWv6kwO0e9L+KC6JD1F3miGob6VFfzJFcKqwofGb3/AJl0CeQwjDcRPb/FR1MwYQLFqdzfYB3n8m3IsVEvHKi3EpYxdvwbYm/cyhca4idnTFXN7VUzzu1pGblzTTE//tUjJgSNud36kRzcQutQLnu57XXbjyJVYqJnE9+qTF5vaKijNb/BJ5HzRsTRL6mLW4u5Fdv5/qUeErpBv2j0oGkdyy8QofIUSiL9Pchu6mbaKYaR+9cKTd6vNTRdki60cm8K7ddb8SZKTcWXf4ULzOPeq1DZolCPy3fyRe7NveoYzHyZ7UuI4vrmXxIaDdkkpLfE3NNuW4XTLF0u3NdeTfmpoqySEmpa7c+lK5yUYi25ZdKQE+Rv1IoN2iUHPLO796XEYe/co5Ft+LvRATWFm7Z+pGpSyMkcTbnmlxgIeSiXNn1bVwyDLm6l4y1maJnEDIedyLjMV2qhkVvn/BcKRturkp7ZffaJvEbzSufa+ag8RstruKcGS4et7upLtF/kEh5G3apPI1+T5KPd1a3ElcXk6vtmb6geKbXP8qTzbeSZf4s+aRE1meT+9GqJ78h7jaE657Q+uXiU3Hez8+Bw0Bzy08vtkA1DDBJe4M/cXk6qxJ7e9TBY8iuBLzTQ6Mx2klxHt700W1Ii10Z1trEjvTDeR4y55rhyPcmdURC/eyNUT3ZjnEcbdUuId2T9KbH57kjz7m5c09ULuMcaZxHn1JNNrm77U05e7mld3P3JcD2f7HWm7+pDxnz5umvzOifMhT1QKcg+M+5s3FIpPUaaLNL3u6VRDuSD4jj32onkMR/9U14vqSt3XI1QdyY6UjiWhIuMfcXUmPDuSHpFPVB3JD/EPneh4x26vb5JrxaJep0tUHcmOlM/e7/wRBUPyTXufck3vZGsQ7s0ZobeeqK7pzyQpP1L50+rCfq0QiKXvS2oAQ7UtbdUrXtSfPkgAulLu6kmH3JXIARcl1CI96JAHBH4nSbkkXJdQAtObIiLydD3pCVvNu9ADgjdqzrJdssSPjjRM9oA1zl5ktaEm/Tdd4V5v2nm42MTlpzWUuCZFHiMz3Fr3Wqpm3OptbUHJcDvtI7rclWv1KIoQT/JGBWmLM12rbU03cu65rUDU1ldRUtMdE0EWZs0rVMRORRHlyWVfvVvTE8OCVrWCXGMB3NuEtS2qtaFyEtOlRGimhsctLlLhkjjDPxChaG4cn6k6FLGLDnuUtksm4biBjLkHi5r1r7Ka4Y8enw93tDEqd6e3wu7jt/qXktNHHGA+rPzWt7KYgVDi+G1bPuhnA2/cSqDIfk3MwvHMTO1pBcLj6UHEtVr2nhaHtFiIaCJSXt8j3D/AJlUF1rZR5G5jryXCWW5K5vcmHkt55IuIxPytWjiJZB/iepDxG557XTV27LNEOfmo1L2Y6RdOuaHiPeWT3EmkmzzSoqw3ke3JA8npQltuSLIi5t9KAsRE6H+KJuXeuFyVUTZ1s+eaIfehSbbojUdjn7/AOlK7RN+LJEqoLDu3Dkke4Sy6kAju0dFd59SKCxox4ZZug8KkELFzyTRiw9WSlomxsciuXG96TyNmmDkYS5ql7TGTHRk3IOI1xasKaEk3c2fJOJysfKbcWtxJcR+Wf6VHu8mXRK3uW6SOdtjt2uScEf6k0JI7n71aRkwrbiJCYsRaujJNTCqRI5HVHCBR6HEW0wka4X+oVQ4r2FwnGrpKQ/uuqy0jLdCf/Nlctll3JZ/EspYYTOnH1M8fHlHmGPdjcX7N2vW0jjAfRPG4mBt9TK47JfadifZvhU84NimHN/4Sp7h+AubLeU9ZPSiUYPfAXXEbXAX5XVJinY/B8a3xg+EVWepRtfEX5e5ccsU4eT0Flw5lR6X2VxTsx9oFNw8IqBp8U6joat7Ji90Wej/AOK2VB2XosNYZcRjlpagGtCmsuJ/qLuXybi3ZPFOzsnHcDKAX2VcG4f1dy2/Zv7esehoPurHJpMXoCtDimf+8RN8J9/yJKLRlLBXuie6Yx2kpIaYoKM76rput2fT/wCqr/bqvEoQaRwGz+7FrVSYVDTY8BS4XWRVkQ9cd1tRH9cXP9/JW1NTzUsvEgIJw9B9TfStjl5RK4xyWOZsJMNrDlanSmnjK5we0lFp+LNfIwOIZ27m/ku1E3s+jm93cBd6VBsSqbEhjPOMzgly6he1UuIx4WVWdZTyS4Rimdz1mHbSP6w5GhOsOSTk3/aoM8wSVBMeQl0/NLtxJ7jTLV8UrCE5a2nDFqf/APTsMC0/zwvr+8c1Gp6jD8ajI6OoCce+19w/UL6soUPEp5RkiN4jHkQvkTJ+okp8SmE62mYKruxCk/CmH6ibq/Mp5XgHT8g12BxyQjnPwvIslU1VDRUses/HIf7vK1WlTR4iUJHHUvilL0nJSxsFTF9UXj/Ko/Z7s79/VfAo3HFK8LjeIn4Rg3iuB9fyqbRHbkY3FaU64LKOjkuYrrh8KpJpqfDzEJ4/xxa0969PrezdZiDy0nsRxSwva4FsHq/msl2k7G1NPUWOEJkzfsxt6VNM0jJeJGEr656qXKIDtHRrnuT9NG0dxzmReQ5o5heEyDQS+FA0Zk2b7Q9RLHZnSkh0qx78gBhH5J32xxcsmuUUJLjsAL/i8KtKejeYheV25eFLmQ6SIsM1RXSi7AweRKfTYed2edqmU8IQho23+pOw10UZCFl3xZ8lql/kZN/4iLDYpodQeX9yMOzdEUe+BSPvKmju3xkQ8rntzSo+0BzSi1gWbulP2k1OhQYPFTnsZwH/AIanexxxiIWMIsVyt6GjlxQfwAa5m1HMRJMR0NXNU8CKA5Z2fpFriWiSFbIgRtGOn9SlU1GdVIMUAFPK/IY2uW/7H/YriGLGMmImcELv+zDcf/ovfexf2S0GClZBQWkzDmRBuJE5Qh5Ljhnl8HgvZL7FcXxwhkrM6OB91ue4l712P+x3C8DMOBSMUvVxDFenYZ2VChtOSOMBy0EmVsNZh9HFLxGAiFumLxLgydS37YHq4ukhD3TKag7NxQxFmdtu20GVz94QUICxiIiPK1tyyuIdpJZpuHTNwoh8I96z1fjUl5EZv+Z1koOfk6XOMPibDGO0kczD7NKQj47WttWSrMWuMzd35rPT9omGUc9o9JXKpxLGOGVgPsfc2q6oYtTjyZfs0B4wEJ5s7B5iPiFVeI4oxDnEzjEfq81manGoxcWeRhEvFcodb2gpqU+GE7VA+Mx6R+IV1rGcTzFpWYs4kTPK5F6VAlxgC0lzIXWSxHHJPaTiv3s+hD3rP1/aAxuZpHL9600OV5Au2uB02JGc8bNBVC3UPSf1LB43DBJ7Hw2ennia2QMtrF6h9y0Z9oI5ALinbl71nMWqIqqI8s+I/Ii8SiaQ8c52efdouyMknHnoY344fiyUw+IPWHu9TLK1WJS1h07G7AMTWNbtt1XocOLS4fUwHHuKE74yLu9Q/IkwWJdjsJxH20MMmraiWS8KOQ7Qjf6vK5cUj1oSKjtf2fr8a7XShQU8tZPPDFUPwg26gNz3eWfepkOG9n+z9JBB2kq5cSqI3vfD8MkbYXhA5dzN+XNVPaP7QsW7ROdOxxYTRPs9mo2sC34u91V03sVLTj7O0lRWvzkMrQb8venXBbZtantJX9psNDD6Ojo+zuCC+yjpGcM38zN9TdY+WjgwsiknMqi53FrW2kpkPFqhDiyPLbyEelvyqsxma22B3ch/ypJGV8hVPaQ+HwqONqMMsro33F9RJ2GT8IHzVE0d35fepdNI+fN9qukimTaqo4L5ZosLqJCuzdyEveq6oGSQruG4+LarKjj4NKMj9Xdagh+BnF9oC19xkjwqlAoxkyYi6U3JlWGT59CmQWQxiDZCPzQQ/A1iP4Z5A1pXXc001Q+Wv6iTNXVNJMTM3J7eaFhchz6kCodLKYhbO1SIYeGOfVqosIuJfEKswjkqNAbb0qkUxcHeP8lqeztOcMoWZ3vtZVVJT8QwZ25cyW67MUctHLT4i3TSzxzMOV1+T3W/0q341CK/kW9RG9OAQa3RNa93qUciubJ8iEvCvXftFjwP7TuzH+3nZijjw6viNgxzCInYjhNx2zELcmLL+peRBl3r3Olkp4vB4HVxlDLt+yrqMBjunOinqcNnmCyQ6GZ4rx8iFuaru1hdpMLp4AqMcxDHcDpJBvoaucyJh8W27JaW23/uTUv4jk777+d3iVTwQkTDPNfLwPlT0kdJT1GHR2YTUtfTkLWiQ+IS94+JZCvH2rt7h0btthjv/wAxK5wTHm+z856KtiKs7H4gf40Q7joZPDJF5f8ANtqroo6Co+0uvlwvEWxbDYYfwasY7LxcW8Pc+5crl4gzp185F4NK4tdr4kYVk5UpwOcns/GuYfCRWjuQdRDtbahEnKGDM7hycmH05kS7JeUjhiuGwh5J+nJownN/Rb/FMogkbgnrreKtma82D8SJ8u9cuSue5UZh6Z/D6ULbm+S4UlxZZLok3JACPb3qFiG6EvkpnU3p+pRqweJAazl8S4OpHmeMZxykN3encAqLawM3Sxofxj0UDDZGjqQdurPqXi+JHtfKB6tRfjRD6U6QvaomCycSEXz7ulWFpL2sbtHh5FUyLbr8SJtrbkZx2rgjddnkRLcgWmZZLo5Jd/LanBG3dkygBfwXQ6uSQ9aTX5oKCut5NciAtq7br8LsitYdVYHXtsXUny8KP05ugnyLq5KbgslJT4jAdaDnTi+8RULv9S71eSiePuRcC4ZO3NTJOJSU8lfOdIFlOT7BL0poeebIF23vztTjHSCRUsncbmEJJOTZJWvnzQ2qiAi6EiL8qEiuS/egBXXFz/MiArS9SG5LXc2SLHQ51f8AND8kmLdlk9yRlp6UmWh2sL/eCdhtuYSQ0/RPn3AlMN0MRs/qF00GdsmSkrUTZrnp0+aS5b80AE9u5cYe7P5JW9QpW3clJpRx+ST8l0ht6m70Nr9yLHqK5+eSLp5obX94/UhLb8SLHqERbfhQsVzfCl1DytQEL8tVNj0kWNJi09LrGb2l4UxU1h1h3SPcSj2vbou2783yXKsWGE94r3FrHIV3Uy43TzXLfp/iukNr5M1y3c/0V2zunN9y4RPH0of4kSAhfPJlPkeg7duF0mma4uY/UmxzHXxZLmtqvgWg88jCPek0zWlmmWE8ssnScXVWHbHmmbJJ5LRHViTNr5Z5JcN+buocx9okXP3bknkubJNdQ6Mlbqp3K7QYyPlkzouI9uWaYt287UXDfPUkbi7Ug+IxP8PzUmjJheWR2fYHSodto5PuUxo+HRG7s+9xFiVbieIjcRF1W5Oj05N0rnhzRuQ8Z0BciThQmPdcmrmEupvcnSqHF870nJ/Raxr7Btce50Nve7unBqm72XQkApd+0M/D3Mp3Y+2voFh8k5MLcW7Xdu3KUUdBdm1S5j6bLVICowqzOWKY/C1p9KyeZ/SN10y+2VXDt11JIY7mHVWRVGFE2kcwF81Hk9mu/CeS34kLO39DfTpfZG4L88/5ohp/fuT3DiHoluH5IhGEW3m5D8KrvSJ7CZH4L7UXBe7XvUq6Au5xQ/hkW3+pZ96ZfYgRxp93p0XfZ2t5qYMcHs5PxHGVuUeXNO0lC1UOZzxwC3MidS87Ra6aMmVzU+7PwpNT7e9lezYTTjEbtXxyH3DlbcopUckY55xkPwuoXUtm76NLyV3st3mi9nbk7OpYR8Ryyt/ii4biFz5Wj70PqGH4uMglShcTMH8132Vh7nK5S2FiLNjYUQ5cuI38Ud+Yfi4yENKBcs0Xso59/JWEcMVuZSWjnbt6kMkIR3WSgQvy13JLqJh+JAhDSx7uaXsocs3H96kOTXFrtQvIGXNPvTD8fGRypWHXMkQU9t2r/wAU/wAQLsnf+aXEC3/tR3ph+NiGPZ/jdCMb5ZZqS8jD5ruluedqrvTF+NjIpU5/pQBTyCWTbf3Kbc3ntSGRhcv8ySzSj4JfS4yIdLITalu+SEaeXO1nVjFHxjJo2fRrrU3xG3O3+VX+RMX4mMr/AGeTIs3dL2WTlqp9wrtzDb6vUn+TMn8OBX+xyW6Lo0ctueT+lTyz28rnTjbiyfpR+TMa6OBV+wy+VyXsMvoVl/VqnWJuaj8plfhQKscPl8n9yX3fPcWxW4yNyvuRBbIFudpdTLN9Wyvw8ZUfddRdlw7knwuoG3Ztf3q8AX3PmiYW5OX8lH5sy/wMZQlhdRzsb+IpFhM/utV+xRERNfu+JkrgK3e/NH5sw/t8DP8A3bOJFoufdspZZMtDxAEifMy08S4eQ+fUj82ZX4GMoWwuUiy6fiSLCZc8tCV9paT3v9SQk1uuY+Y/80fmzGuggUg4LJlc8n8k7DgJyW3zvy8lbsUd370UMgCZbHt7viSfWT/iUugxnlt1qK/3prw5In6viWJqdua1JyZCRXJeLcgaHEhFD/lRWe5BQtbkvmll8KTeLXqQAVzdyXuSL9S5ogAkOnNdIfehbMR80AGPU64eREL9KVy6fVzZBBwi4bE+bWsy8oxGq9oqTPuJenYtN7LhVVJ4gjLJeRTZyHo/N7WWMhfyGqyRpCDJ+TfzUMxtImUqqEI6mUAztB7VFItwu6EMTRmVrM1xEraLC24Is7sJ59RKLhg3Ta925XYk0hjbkWb6EpbIGKwTp8Gjjc2POfPaHwqp13fErTFSk9lgbJrXMiu/pVUfuURNbJQQ2xC7bidkwfVkpUJCVOOnJQ5tspOz9Sskcim4Z6vt79FeYVVMIg7PdqKznVybcrTB5GFiz8xS+IHt2O1QVwYdXx/+LpIif5sNhf5VUFIZD6VIpieo7J4NI3gaSL+q7/Uo0o2j6l6EFwcDfNHLmHnmh412nVamZCe4bU0ROPLahsRYBJ7mtRDUMPeq4ptuSQSHtzUmiyMnnN71wpvCzv71GCQ/JERPbr0oL7gZScRyZnTjF55KGUjR99v1IiqGz5taq1HuSxkYkTdyhDUML8l32pu5Ohdwnju5pWt57VECqe3qZOxzOXJRRopIlMNzJELd6a9oezLPchKS7mgvih25ku7qbmo/GAeb/pTZVDE3PairE2ok4iYdExJM2WWSilN5oDmu5bUUZPJ+jplc+X+VR3LW1I8pHQ8Nhb0/Eg5r2EBbsvCiYmIk0Y3PpuRgVo8rVdCbHXFxHuXC2ps5hEeXNAdQ2fK1XZlRIEu50V3l1KL7Ru5JHI/NlaZm0TBku70nk73d1BEteSLidKokkcRrkV2tuSYErU5381cSA7vJL5s6bRXKh0O09VJTlsPaXOMmuF/yqFiXZvAseEnOF8LrH/v6bcBv8Qd35VKuZL6WWGTDDIdeLqJ4vb9FdjnYWehr6etwrHKbjtGG+IzA7rfp+Feg9k+3UtLTcDtI0eIytyrqQLD+G8eTrGmLeVqDpWePBp5dk5c2/wAVR61HiRyQFPT1DVFKer8Ppu+Ie5UeJYg8Z6lxc+SxtFXVFCRy0k7wStuZSKftdh+KVUv3rJHhNS+4JwB/Z3LyIeYfPkiSUOTGNy4LR66W7PNhTDzPIV/ib0qV92zjZIbXU78pQ3AX0k3NXP3DwYAqLLInb9oTW5l8KkNCrpiky3O4/Up8cfEYXPdnyTgVEUcNmX6mUWoxRhEgYWToG9Sa48EM77GzVdXV3tUotUt7SUT3Rz52TB9JtqKhT1hlcTdShHWH3ZW/JFL7JtvwX1T2+x+ljOGchxylFnEJalmCrjb03tof5lRVmPUldTZYZWNT5t+NBOFtQJf81S4rWSSXM7OIDyIVnawgk/8AuA4lviF9y5pSrwbqN+QK4qcaguAJGWfWe0VCCM5jLPO3/FWtHUAUQxyjHUCXhnbc30unaOho5psnqTiLvila3+BLnas6bogUdPaWkbmXUr0Kc44gfguN3p8SvMPwuKnAnibY3MlaSRxjHawOYy8iJaqPBk58mIqap4RLiM9vwqLTRyYhLwo5I6fP+8le1aqswkCCVo8rn/kqekwGeurPZqaIqiXp2sspJmkWmRQoY8NqRc6MpZ/+JVZ25fCLaK7w3DZsYromo6F+P3RxdLL1PsJ9gNXigBLjEkg0zbmponX0F2Q+yOnw0AjpqMIoh9yKS8mqhKfg8E7IfYniGIWy1ptAH/DB9xfmXuvZT7JaTCYRaKmb3yer6l6jhvY+koWHiu12XSrObFKPCYy4Ytc3qWcs7ftidWPpUvdMq8C7GtTgMh7Y29LK/OspKGLKDaXfIXmqKTtVxoijPMQz6ha1UtTjVxEDu2jrncZT8nYpwgvaW2K45IQEwHd8RLK1mLSiYvfcTKFiuJFfmb2j0rM4n2igpQLOS487l048Jy5M37ZqZsSCoueN2inFrnHwmsfi2NXSFm+30rM13a44zvjktNnuZZ/Fe0UlRUFLewBLu5LrjipnBPPt4LyvxxhcvCqqqxy6Io73Im3AstWY40ffcXxOqWqxoy357c/EulI4XkLupxoyMsz/AFeFQJcWaSMgvci6vhVFVVRzXyB0HuZVUWNcGpB9DEXQ2kQk5GkmxQ7L5HcjHa1qqyqgqnlvkYS7rVHrZHqiMWdxHO5lnvvBqOoJsrh7yWUpamsMZNrKguLZE1g9NxKFiYmJDLHIdot05qRHURVgkb9P+VUON4oAkUUbXD07lzs6oIYq7BjNwmtPK5llpKyWOoJ2e08tCFtyOomeQyPPp8KizSHJNruJ2tWNHUmxiWFiIT1/N4U7SDxD16UrX5eadjkeFslRWxP9s9ji27iytG1UJidVKb5/FuT9ZM9+r9yPDSDdm25A0NBS20xSOn8Njbc7v8hRYlM3BGNmYbXR0ddEICFjfmQIlNJHxLA6lXV0jwjwmJ7ne5TDmjpQMtLu73qmmmkmmv73fwoFHySKQnjIm8XpVo2UY3P1CyqgmkHrj/NknqiuujybytQU0RQHiSmeW1TqcX4oszXXOm6WnezRrvErjCsLeaXiPtt5IM2Q5qdxlyBvzK+wujcaawfEpUOD3VBOzXWtk5LQ4PgZyWsTbnR4KjFsidnMBkqJRd2YRMrWW1rJAhhCjg/YQ8yHxEmBhHDw4cD7srXIen8qj68/EvT6bBb7kzz+r6nWPbgSsA7SVP2f9ohx+ii9opzB6fEqHw1VO/Vt8xWg7d9l6LB5qLE8Gn9q7PYrH7RSS55lF6oz94rKl1K87DY9BhJz9lsTsPs9jR2wyn/4Gp8JCXc3/cuyS7b3icMJrLDtyKMtyEhVnj2B1PZvFarD6sLaiA7H10L4hLyVZa2Wb5Lqi79xwtOD1Y1LTx1ERxSRscRtacZeJZf7PaEKeoxeSLMYmkaILvDqS1FRM1PTTyv4IyJ1Q9gR/wDoJTv/AOInclzzV5EdUG+0zR9RKZjFGFDWlAEoTjEAjfH09I3KHFG8jiwM15Pay0vZvsHjHbA56mCOOjw0D/ExCqeyEPzd7+4VpKSi7ZMISmqRmm6eaKMXGj4zgY8SQiYsvC2i2+NYD2b7EzFFLWx45WCwlfH+x/T3/mVjR/2osZwOmCCWLD6/DQjKEKOelDhB8Q5DmuXLnpXA6sfS/U2eav3pNluSfFKbFJ5ZabIbtxiLWixP6fcnB6dF145qa2ODJBwlqN/J0auuzHYvG+2FUMOF0Rzl3yFtAfqJe09nP7KbTU4z47jrD5xYeFxN+Z1z5eqx4fkzpw9Flz/BHz2O1telCUjctNWX2FhX9nnsFQiLPQVFfL66mct35WtWro/sT7CR09k/ZulO7kQnut+peRl9YxQXiz18XouV/Z+aGOjbVyBl32qppIXvF2Z+a/SvtP8A2b/soxQ7KvAjpyNs2lgnL/kS8m7Tf2Ney5HKfZ3GK6LLdw52EwH83NcWLrceZ/o7J+n5MMT5s7NyPZc+eq0F3xLR4/8AYv2g7Dx5nA1fSg/7ek3fqHmsyX8/Svp+nmpQ4Pl+pxyhPlCPc2aHp5dKRdSWvk5LpOM74ea5duzXbe9cAUAHr53JDtfmuf0+FGBeaAHRzJkXydN9X1MjEW71ZQQZCiLLb80CSBMO7qRXaa5oQ3NkiHd+ZAqO7c0h9yK4UQD4tFY0Jx/Sh9yMerXMVy223J1Axu3XP3JD1EiKPRLTMtEDoFyfPJkS7b35oh5qDWKAtt+pIs0TDt7+aXU+RKWaneqHLLcL3JMN0Jv4s0YR3CWRW7F1hthzz79wqHZoqGwFitbNrmS4OttyQ5flRXCsXudK7YPBfy3JzgmOhAu8R+efyTvtV3csm5nTCOMZGnkLm1xeld4LD3OnOM/NDxO935LFuZ1KGIEobtWbu1XPZTIh2OnWkcrsnddufvd1O0zZY8bGfZTt6F32Gfazxv7k+NRJHpnt9SP26QR5vao3yG6xYvsiDh8g5tZuTY0MhcgfXap74lIQkDu1vxMibFHyLOKIrvUz7UrzfoevTogHQmPMHQvRnysU6oxISAW4QBbtco7tyYascSzZ7SdG2QNem/ZH9lfqdnRw0b1EgRgG53tZSGxQ4yzdgLLwkyX3pcd+gvncxZKZvPq9fJUV0u3uJ/avsLiPY2pggxGJgKojaULXu2uqP2f4FPrMWlrjE6icpSFrWInu2ph6xrctO9RheaONd7yXlh00p3j8EXhpcG3uUn2iO3N0gICLJnYSP1LZuZko4P2MW9TZJPHdybd8SlVJBDLk7MP0oBmjSuZahh/ZGKF//wBlIYWzyLcpIVUYvkpsONcOMQcITHqfiRiSzbyfSKSwfbKsadkJQ/lVmeKARmb08JD6ckdHi1PSmUklHDLnyE7rQSc8iXgpLA3VlQUN2um5SKiFxigDPkFyvg7RUZAMR4PSGT7ebi6dmxrDyoKikfC6f2g7RCpve+LIvCphmyfaCXT9O3wzKezuI55pcNy71bhNSR6ywcccukXtUuurMC/FKioqmPePDGpdi0y3XZLTvZLpIy/HwUZ16d+nwrvs72X5bel/hVjLVUhGLx0loNzHNPhiFIEQxnTOYNtYRPuuuVd/JH6JXT4JMpvZ3/MhGnPa2bjcthg2Idlva4jxSgqTp93EGA7T5bbS+pIpsChIWgo+PA3M53e9s1n+Xk/xNfwcH7MeMLiWTv0p2IbqeUPE28Vo2rsM9mKF6KHi33XbulEH3MJsAUzXE1rmRltJax6mX+Jhk6LH9TMmG0hdvP0pwpnLqYAu52sr+vho5Jr4IGiHLQBe60lOweHBCpZzxQLTF7QLncyqXVUr1M4dFGctNzIPIdv/AKJcZ7ea1eK0uF09PQSU0cXCna97TuNmuytMe51FhkwulEwlonqJc9Cv2prqLV6g+hjGdblAVQdmS6FRJdpktHBimHxzZS4VFws+oX3KFUxxTVcskUTDA5aDl0qY57fKCXRwSuMipeaUtGZF7UYkPi87lpsAw/Dq452rGcqgrQhj8LrR4r2bpsLClpMUgjoJagBlj2Na4/UufJ1ShOqOvF6fvDfY84eol3M2V3UkFROWmm5aMKHBI8wkeUpRe20j/wDamjjwsSJvYyuz6uMrWe/EBPporzMoeJIPPNJppOWe1XsMeH1RjGFOYE/ivuUyLCcLkiE5zcJT3Pr0olnUOXEmPSxn4ZlONJkWe1LjSZ6NcS2Q4Tg3AJ4Hfj5/3j3CtBgOCvS0tp5Tlna4iFo2uX0rCXXQgtqOjH6a5z1s8teaTa19yVx83zXr9b2PosWov9zooouGBZykxdWe673Lz6kpcKGaVqs5JQz6YOlPB1sc6dRNOp9Jl07Vy4ZnxkkIizz5J+2psE2ilt+hbPAsJoq6rIIDj4AMRfGr3BZMTp5QY44Yiz14rbbPCXzSy9Zp4Rnh9NjN8yPLHkMm5OJd+iH2gxYm6V6H2roaSE4qj8IpZmcZAgfqJZOkpaYqks2fhAN1snUS6MXULJDejnz+nvFk03KoZDLVnfRrl15pNvNWhUNLGA2Tn8QkHJP02F01QfDae4ls82OKuRyw6PJKesSm9oP33IvaDJ7tSWjPARj1vbd4epdhwkIyF9Nq5H1+CuOTs/tXUN1PgoeJxIwaBpeLl+Jd0/lRez1BDmMb7fEtXDhscYk7uxESdaljhbRrhzXE/U4rhI9LH6Jka5ZjSjnEeTiuERx/lWuejArm4bWugmwmDa/Dt/eqj6lB+URk9EyR8MyjzGOj5o/bHvHe92au6nC4ybRrU3DhIDMLmLWrqXW4mjzpen5YMqhmky5fqT0UzZ5mdo/ErYqWMS/ZsgOhAmJmZrs1H5UX9Gn4jX2Qhmu38SO70rvtTCJHttJSvu8M88m563IAoQFid493hT72OX0T2ZDT1TbdWtR/eEdovoXnoj9hbmzNqgHDw72tuRvi+wcJgfeAbcm7+ld9sfdb5+ScCjCMcsupOjDawswfEyTyY/4opY39kUqz/DyQnXH/APGUz2eMtPJCVKxHyuEkllh+iXib+yEVcZOWto/JCVUZAWrkpp0obswb6Vz2ULRezvWqy4/0Zdmf+RD9skzJmb5aIo6iUeedrelSwp92djdXUnOC+ZeIe9Hdh9Irsv7Z5XxO5K7dmmbtv1JOWnwrSkcykPcTPlmk82vxJppNvxJXMQ8kDsfu3dyLiPcPpUbiNyS4m7N2QRsSeIJFo21K7pyUbidRZrhSOLjmig2JXfr0rvf1KKM3ki41zJalWiVduRNuJRRm2806Enk6VFWh540uq7NcYtvw96MS7tC/egCh7Z1D0+AygLt+KbAvPsKp4KqaLj1Y04363A5LV/aNVMMdPE3m5OsPTE4ne3hZYSJXkuaXDcDKpnasxdyB2uYo4C3F9XcsxMTcQmDOzPROyl1KOJIiUPRSWhzUmlkMZg3PpyUBu5SqQbj596JICZX1RyGEbtsAG/7lDYuMeQJYpmNfOHpe1NU9QdPKMkbsJN7rkkuALQNwWMDjlzRPg88keYOJW+p9yaasMmuI3I3SDGKiH9lI8XxCpQAvh88bXuBW95ZdKmUcLUs9nVc1zETWqAdZPMZPJIZke7c6lUA/jZ+TeaoD1HBagy7NwR37Qmfb6SdPiVzfEo/Z7L/Z0hfvkEmR3ML813Y5ew4JL3ASk43bVG8XPuUoyUWUt23LVVexDFdcnQm7slFuttdJpv0p0VZKOYrckBE5eajkXUzI7nLkSKAR526u5IBK7RGO4ubKQ1OAhm+76U7onWyH39SICcU4YsI8upNHI1uTKyWOjJanYpmEubquucuSfimfl5e5Q+S17S3CZrSybcmDm383Uf2jRNHI92WlvqUKJo8g/dtz/wAy6RWtplu/pTI1Dx83R+0cTnlcqogIpHy13JEXTptTd1zlk9qV3vRQBXNzQlJtLmRIHkbuQcRFEnTK19E0cnVzTnE1zdNmXkmI4JdTOht8+pK5x5ojJ0qA6BWinerW5Rx5ap0M+XUtCJBWuTd31Loi/wBKVvS/USIsyH0qrMWEOX5Uemerpod1rZp188xFlSdGYtUt3kiu/km3979S0NEOD5ZIx6U1c2aMSfa7ckEtBP8AJM8P3J4y700Um7MkFJBwyMJCqXtDQtwjbh3i7eFW4+5HwWroeFn+IPIvUsMiTiOHE7MN2W+0THewswth9YctER3nR1O+E/qB+/4hXr2CfbJhXbSpNquRsBxGdxF4JN1OZfAb9H0kvHO0eDhHOVgOJ94rNywnC+9ebGf8T1XjU4n1fiGC09KJGZyXGLG1tpBk/pLvVQFG4hlwuEHeRbiXiXY/7Usd7Hvw6eoasoCa06Ora8Cb4c9Qf4hXrOE/aVgnbShCkhqPuTER5U1TbYZeQH/3LaMzhy4WhrFBalI8pbx8A2qnmrLg5NtUnFPaKMpAq8wMHtcSWdrapxlKzI4iVSZlCNkWrqjkmLOQxu9+1VoQ1JSm7R8W9/NSjyqCydtvpFT4B9nbTqWCVmt6kOnwWojcHqCeK/KzbsWqHs3TwwjHUT358hJur6VFDGHGnEOGxkHK5trJ2g42JVX4QSVFU/IY1pqkTs2Q6PEq/A5Cjp349Lnvpal7hL6S7ld4RWBjlcMEEFRFO+ZNTE14t9JLadlPsVxTtBJHJWtwon3cIOovqJfQfYL7EaPDQGOOkEf/AJ6lm5KBvHG8nCR4d2Z+yXEccMHqIyig+XNe+/Z19i9NgoBwKJr++Ug6l67g/YvD8Hp+JVsI2+HJO1faahoT4cHT8C5pZnP4noY+njj5mBh3ZOmw+MXlsIvTkp51ARjZT2R/CXesrU9qpJmJ3a0O5Udf2s4bE0kt3itFY6ykdLyRXg1tfXPIZHxGAB53PuuWaxLFAJ8o/wAUvUXhWbk7URTXSSy2EG3hl4lTYj2yp6cyPiMOW5rvEK2hhZzzzIua/HApZijM9rtra6zlV2wYXOw3uDb9YrI9qu1FOJEcc7b2Xn9Z2mmvHOXau6GNI8yed3weg452yqCPSRwEvFmsrV44clxOb7ves1VYw81xySOT9SqjxKSoImZ7f3rY5XNs0NTjHkq2sxSQqcnfMhZ+oVQ4lj1Hg8HHraiwB8PiIvIVg8b+1yomY4sLp2p4i/vZdxl+Xkk5JFRxOfg38lZIVxuLiP8AFQvvDjTcPPbn0l3EvLcG7UYgWNQSS1csvFOw+Ie0s1tRKSOpKS9ytdZPKbdnTyaOuqDhoRYAut5KjCS0ylfaLeH4lZYtiDUeHTzm7XO2grL11c1OwxO7kY2lJ83UTkPGjRzYsFPTX9RuPhWSrsY4xlqw/CLqoxLtFKLhHE7c9blDGQ5N77idYN7Gyx1yWTYo8NwXlb6c1Bqao6oyfwoQFiHPK74kFvDfR7VNmg2cjRjrtTQftOe31JmaZhmNn3J5pgtyyu8lRdBHuIvEgDKQ9H5JueS19H5sipiaznuQVqMVg65s/JOYbkJG5mwjboJJutkYndvF3pinp5JhJ26R5kXSyr6KRYV8gWjm1xF4k3R0/GPLiDFb4j2oOIEJDws5zZtSJtqUpSTTHNUPcReLwqSR2UYilsa6qLO1iF7RUykG4yaQngAGLIYGbqS+8mKOnAYoroRtYha3d5l5qMdRJVG97sP0tagB5o6aoYX4rRF4+I9xJmEeoNhCJ6e9cOleEhFwuRx05yS94XckJFWX2GYS8g5s7W/Na/BsD73z+n1LDUwz0p8I9wvyLxOvYvs57I9sMeEJBoA9lDaMtWFm3/mqcVROPz4CoezoRsLzMEQM11xbc0UlZGJ8OnjsDK15PUtTjH2Z4/GXEfh1X/lxuX/NZKqwupw2Syop5IC+NrV3dLgx/Nu2cfW9Tk+GOFIZL/BDr9SPb1eJCvYifPNnHzTFTSx1VOdPK1wG1r+73qR0oNqKtUODcS4oMQn7VYT7BWb8bwsLAnJ91TD4VU9L/wClRasqmnmgr6H/AO9pHuYfWHiD8yuawqfGKMMVw/LhSj+NH4gPxbVhF6PRnRJdxbmX7X1T0fZvEZG2k8Yh/F8kuyVP7L2Yw5unOO/+OqqftLqLcCp6ds76icRYfktRhtHJ7NRUUQOc9kcQAPVdl0qU/wDlbNK1xL/Zadn4Y5sWgednKCP8WQRfqZk521+2ysxSAqSmAaLDaNmipaOArQib/r71B+0fs/j/ANnOAUVTilBJQBirnFDxDtNsuq4fCvDK/FJZCKNn2Lh6jMnPg9HpsLjDkvcZ7dT1RkAZlr1Zqi9uxPHpgp4uLKRf3cTKPhOE1OOV4UlNGcspv4fD7y9y+jOwn2ZtCFPR0cUex/xqoR68/iXMlfk6ZNY/j5Mr2D7G1mH0ZRSNxayoe4/cPhFfQnYP+z7LXFBWYvLw6fQrMrc1rfs+7E4VgJFPIHtk4vpLI23P0j7l6bTVkFQRPU1DRCzXMI+a58/VzitMZv0vRQm+7mD7PYDR9m6AKCjdwgDkIxsLfqtWqwwfZ2I2PhE/uWcDtFTDCFO0jiL/AN6RXCo2MY1V0MZWVFgZftBfZ81408U83yZ78c2PD8Uegz4hTFDvjhnJtttjCsjjfajCqGnkeQ2pxB/2Yybv0rzXHu3k8g5PIGx/2sbrz3He2UfFPV5c925Xi6FR+Rhl69v4ns8vayiqnvpJ4Z8m0iLZL+nk6qq/tIclPfFUcAs91239y+e6ntRLDveRwi7rX5KtqftKkGE4oqt5Q7o5H3D+Zd6wwgeZk6qUj2zGe2x0cWUVQ0pd4i4/5V5/2kwXB+1l0oPHRYi/Iwa0Tf4hXm0fbaW8gnYyMfU/hUiPtZERDnmPib1CS6ceR437DglKM/miJjGC1OB1hU9XG4F4CHpNvUKhjt0fvWypsSp+11KeHVh3VAtfSy+IX9KyFTTyUdQcUrbge1172DOsy/2eP1HT9v3R8AaldrciDboutmQ8khHbp0/Euo4An3JAN1v0pO/SyQIEx221ss0tSXEY+T7kDBcXuHVFa6Qj5o2G5WAIZj3o25Lltr80QbUCoL06Wo02PUSLu5qWzWEQrXLuSQiV3hdE+1I1SR0t3euD1epJi+S4PJA6OpXbvpSufua5Jy1zyRYUd6n+JduXLe91wRbdkyLHQ7S5+0gzbs9qMB/3Yny3Odv0pgC4drtncKsaqlqKeEJDjcYpn4rF5j6hUWBVsMntJPxfwia3hZdJeq5Ot3IC3Fm3mutkOqY0cfbbzSYl0i7vCuW3KaLTExXJERW5j4kNv8kcfSKWpacgCkfbzFC8h+9O3XP8kJe7JS0i95AERi2jJXSe/knby807FVSwlm1heK4mUNJD3f8AkQmKQbswfVC0khFycR+SuQxbbvooD89HFTqTtNBSl/8AuilPTxZqgM0Uh3ci/gguPbo/5ltY+3TRtk2FUlvyTpdvgt1wqkLw7oxQVSMKIyF3Z/lXeHKNrsBfwW5Dt5H3YJQ/oR03bJqo7GwimYf/AC4+lKxUjB8Ocrvwzt+StsMk9noKqI6NpZZeUpN0LTF2iiqhdgoIxt8QgokmOUdmXskdzP1LGcFkVM2hNwdoxtsvLhkP7k9HmMJfhPflppuWjPFKQh/YMP0ugHEqS8b2O34XZXaIoy7xyk/J7viRNHKT9/1LUhXYZcLHHIX72SOswgmzaCYfzsqsKMq1PJ1Ozl+5FwZM9Gf+C1gyYZI/4cFRb87k7HT0QneMEv0mFyASkY7gy26N/JIo5Sfl+Vbe7D8xN6COxuYje139SdGPD5s7MKjHTQhmPRIPcY3DKeSSuAz6Q3PcmjKSQyPJ9XuW8bA6aSBwilijJ23GUb7fq3IB+z+vrjvp6mkn8xDbappFKUo/ZhX4gt0JAJjrk63sP2X47UCTcCIcvU9qiV3YHGMPIWkoJDu5FFvFTSRdzkY5o3Iu/ciEbSLmrmTC6iEiY4DAvko7w/qLnonwP3kAcshzb83qXSzLvfVlMkhYWHN2Ie5A8IkWjsp9v6Juf7Ixj0vl8NyIZD2+LJOW6/CuMPcnwydp/sKa8ZCfwnvZARXKbMVHJhNPYZ+3gbjJHlsIPCVyhaeW5GsbK7k68ggLiJP6khzzzu3IxILCzdhLuH1JopAEuadRZO819hXOLFlnqnQmKMR9yaaRsicGIhytfapFNT+0Wu7tcVyekWPvTX2NHI8jjltyThzSVFnHlkMBa1rzIrU9wYMrGPf03KOY8MybqR2o/oX5M38ZDt34ZA3fuTR53Z9JfEkElpc2EsrUM1+3Vi/etFjRj3ZjoTOUt+e5/TpqiqsiqJXbcOfmo/EYTLJ9zISmceb9Sh44m0c01wmSgqKiGmlp2O2I3ucR8Smy9pMVmpDgOtlKA2YXDO3l0qmKZtuT3JDN1cxWD6bFL5I3XV54eJGg/wBrsZ9nKL7wkEDj4RCL+BVYTPDdZ42IXUViAgI793cPqSvWkMOOHxQZOrz5K2mPht1ZnH6XUuH2uogldqiYootx3TFpmq9pLe64V0qh5CzyYfpTeLHL6IXUZF/IkxE8Z8RjcXHkWaTi8lz6689VFGou70fGe3m6rtw/RPfyfyY/a4tnm4iTeaeoiejqQnZryHkJbhUJ6oy6jS9ofbvUvFCS1khrqckJXFm1wr7RK3DTzeioKrJrWGeASEfeo9Z2uesrKqpegpoimb9lEFoB8QisvHMfPPvSOS5yXCvTumT2UT0v7t1VU5l42OGRDmzfUSfDGIy5ysH5Llnmk+VyNpmESd2u+FN+m9O/oper9Uv5l4OPDHozN9WSR9oLn1Bi/pzVDc4sTdSV3wPyUr07p14QS9X6ua5ZeljkZc4rvPVL72gLX2dxL4SVI5PcTZbkuJv6H0V/gYjH+5Zy3fEqfLNwK75IgxakFtQe75KkIn+kkDyPz8XpyWn4mMx/OzF8eJUeWbA4/uRRYhSX3O5/Tks/xP0ohktuzT/ExifW5DUBiWGD+0OW7vEQ5ISxLCpCy/G/gs14s8tqTSNdq1yX4WMf52Q0/tmDk2XFqLvkyQV2FRmL51B/Dlas0MzZ8u9IZBuytQuixh+fkZpazHMLkPZSy+ltbVDlxKk8EEg+WqpiJiEWfPagYmy79rql0mNCfWZGW5YlBdrTyfx6UJ4lH/wj9+qq+JuzzROTk2n79Ff4uP8ARn+Vl/ZaRYhHtzicfq6U6ddT2abvpVJ1WszuSXEcu5R+JBspdbkR5pxtO/Jc43/oopF78xQ3P3bVzF7Ez2rdr/ikVQ31CoLl+pK5x2oDYmFVNch9oe1QCkfIVzjIHsyfxvJ7kmqHFVz1DiyTVD97fmQGzLIqp/NFxrtH8KrRmuu5ck6EzC250CsnhI/cpUWQ/wD61UtVN6nFPhUdyDTYtxkf3JDJuVdFM4+PmnQqHLTPmlQ9jFdv6h5MSALtogqGEW9llfP4VN7W1HtGN1DZ3CD23KKMduGiWXUei45GsPiV5ixIeGfenerVJy80WaJWMALkxM/cpOEwnUYhBGDXE5qMRXFmyKKZ6eUJI3cZGe5iV0SW03ZnFKri1j0pBAbkTSymIC+71PzTAYXANPOb10ZSgF3CjAi/q5IAp8QxQ7maao8y3EjOnfDwniM/xZAttDd3+JK6AgPJ3ttQiWu5WMPZuvmAjeB4Iga5znewf5pp6EIyyaVqg/TA1yACpifc4Mym4dC4yk7taKKmEKEBkkOmAT22yncbflZGOKURaHHU4gfgiD8EBL6Wud1Ov2Lyel9nIQLsrPJn0GKjmVpktb9jnY+s7VYXWUeKgGCU9QIlT2wuRBl8Peyvu0/9n3tjgMJ1FPQR45Ri37fDnvJvqDmt8eXHH2yZhkw5PMUeYHJd9KZInz1ZPVNPUUMxRTwSU87bXilBwIfyumuG5Fm7/PaupSicuriAY2iL5XIXjfNOHI3mw5Jo5PemTY9F082XLmFuTJhpLR5sgKQB77i7lLZoPETfUnI6hxIW8Oah+0Xd1tyFpmu1dQLYsZZmIeVqimV2uaaKoufVNHIxGtUxSHbruSdAvPamAIbM+pOOXD0yuQTRIaTqtQFJuLRMDJc+n6UrtqVlfQZFr3IrvU6FcHqTEPXbNrJwy6dfypq60c3S4jtblkgZ1itfkgOS0kn5ID/UhlBkSVzCmCk3ZdIohJskrJkPac2b5oiFuXqTPEt70JSN5p7E0SiG0eaQZZ96ijM8m3N9EbEnZLJQ+a4265NBNb8kuNaWWStNCaJHSke0k1xrhRFJc+ee5UZtDhE5Fll3LrE1ybufmiYtVS8mbVHfl1Irn00XC5ro7X7yVmgnLuckrtUJ55oup+SS5E+QurRkQDw02PVkycYrUmSvaO1OH02MCLTvwqjpGUf9SyXaHsjV0ZfiwMV/RKO5iWpEt2mas8NxyXDSJmaOeI+cU7XMvLz4G/fj8npdL1GP4ZPB43PgsguWnSoZ4fPG+oOveK+bAMWAXkwgaKoz1OmPY/7lTfceERzFIzSSF3Rn0rijLP8AcD1JrB/CZ59hvaDEMNjGmqbqinNtI5Lrg+laGmF8QjviAvoJtyvpcLo5KjjSBxZS8RKZR0bzTDHTwOcpchFriXTCOWfyR5uV4l8WZL2WQeTWkPhVjhGG1eJSjHBBJPK/hDqXrXZv7GaztJNHLWRsIFlnb/qJe+9ivsfosJiAY6SELcttn/zNbtrGc+PHPKfPvY/7B8SxyUJK8CiD0i7f5l9B9ifsPw/A4wFoBu6uW3/1XpuF4DSYaO9h2+HLRSqiuoyjL2eSyVv7on6vpJccszlxE9CHTxj8yLSYTh+AjG84XkTWsMY7RZT/APbCKhhL2alYSFrWI3/0rK1mLcZjzO3d5qjq8ap4euS4n9KhY9/Jv3NPibep7aVNQGUjhYXWPhJZDFMegp5LB358vmspivaaSRyaD8IBbqzWl+zuuwyuw2WoanY8Spjsmkle52z6SHyW/b0RhLLu9SixTtJKQFm76bXH0rRfZzVYNWe1PWwsdfG9wFK9wW/CKw32h5YfihVIZDFVtr7jZZLs/wBrHpcbgAjtGV7H181q0muDnWRqfJv/ALcBDD6mnxynZuFKfs9QMe0QPwH+Zrv0ryDGO0jSNq9w+leldpZDxrA8Xw6U3M5o74yLulDcK8MmzqIwdwf0mXxLXHyjjz8THZq46iIWkdi8lSV9UWVjeFTeMFORcV2t7h715n2o7YVtL2sGC9goYTbYHjB/UnKVCxw3Zt6moeQIHu2kGo59JMsl277SVuBjTwUZiHGZyeTLdoXJXMdZ7UAmz25P0j72WN+0iTiVFAHi4ZF/Us3Pg6IY47ll2qkbEOx9PUu7ERMB/v8AEqvsn2foKqi9tqIzqZLyZgLo0U45ON9notZuCO278yY7J1DQ4ODG+28icVn5ZfMYOiH2mp4qftPRvSxjEB2bRa0epbebgkxNpb8KxHamTiY/RBraICTD+ZSHrpe6R7R5ape0T+KLPEq55qknvayEBP8Ah4VjcUrjqJCd3e53uf3krTFZjhAI83uk3yfLwss/Vkwnkz3KWzXEhgbyP1EpUNYYvY7MmQ2hmuwExFc7XEKk3ZYjM1uv6VHqJDIswdhtTE1U4mX+ZMSzOQ99xIRmlTEQvJLm7qfGNoDcPSoEO3rfknZaq7kzChmjCqrMrhfd6U1TyGRi0bORvyEWuzT9Ph51jcWQ/Z6Uecp9P5fN0L1gQ/h0WYD0vL4z/wCiqhodqaWKhAXqZGlqS3cCN+j6i/5CopyHNaR5CDcox6RXTpTp7uIzifpJS4cPkk3G4cuknQDZGaRxtYGdPwUdZWFmwbfi2ijiheM74j4Zj6U+GIVNKO92PXpLqWbv+JKkhitw2TDTic3Yr9zWpgB3jn0qxrsUDFIcjBwlDl6VAHMhHIeXpQmyiZBkLZaqbh9LPVVIRU8byyk+wfS6DCqOSoMYowcid+ovCvX+xXsnZemOP2alrTmt4kkjbw+gu5dMLowk0jX/AGOfZbhGGzxYnj9TFUVllwUxdIF/1X0fhfaaDDxD2M4QFtrDkxDavnWnxTB6oBA6upoJfVkMof8AVTYSrKe04q0KqLuKmku/p5rOWFTLx5nDlH0LWYxT4hcdXRtKBPqVN4fyqFUdkcEx6n/Dna3xRVIbl5RhnaKohAX4lpNzG+25aeh7dSla0uZeG7NY9mcOYG6zxn80Q+0H2F0VVcdMzwF3FA/+lefY39juN4axHTs1YLeHKw17tg/baMabJmAid7rjdWIdpI6xx4sQe/W5aw6rPj+REul6bMj5ErMPqcNlKOrp5ICbbvZR9t2i+z6vsbheNQZ1MFLPEbaFmK8+x37BcExSUmoJHpTf09Irtx+pRfzODJ6XLziZ832uOqj0+IP2ZrjrI2upZtlXHltHPxr03tJ9h/aHAyIoIvb4h8UTbrVg8VwWvoYpY6igkiMgIbZ43EC+El397HmXtZ5z6fNhfvRkvtXLAMJxfsvJTYo2NxWe0VtJHGQFTvf0Xd+niFaHCu2ksmJz1+AYNHQUpZeyVeJHxTjJuowBrWz8rtFnMB7F0+Hv7TWAFZWl0iW4I/pFaMISzHwj0ssMeKUnbNcuWNapeDEfadNiPaLEsRxHEMRrMUqqZouJPVTEZFf/AIeHpWZ7G9ia/thOfAyipYf21SXS3w5eJ16PR4OOMDjcc4PZVz2MXuYch/yr0XsH9n9NguHBS07Pu37txGXqLyXNkxpM68eb2jHYP7N8PwunBo42AWt/aPvmfzIv9K9nwqnbD6YY5I44hZtscX+pM4P2XpoQieeMDMcrBFuhLEZjmkIGN4hHMXuD9K5Mk6VGuNX7mXIY6BGMcF8p90cTERKbUjX+yVFRUQBSwQwlKYyyCJkzN4R5rKx9vp8LpggjoqaIBbedN+EZ/UXep1L2gpMew2viglYKuSnMXiPqLTkPmuJtqXg9BU4+R2h7TPwSOI2PLwydTKuxHtlxNLGiAeY+FZ8Cp6XDSzMyrCMSYfIWHcsfj3aRqh5Xd2Ex5EOma7Kic7yaot8d7YGRFwjYWfPaKwWK4xMRv+JYXUJZ7VU4n2kiJpAciuyuYcll6/HpJgsbIc9zGpOWUpTLTE8enG4Dk4ufvVHPNxLncrfiVTWYkAjlI9pDy1VbUY9JJCUb5CI8iUAk2aw+0j0NEIGzTib2gWe4C/6KND2mjqAMDOwi5HduZY5sWljhMNCEwycS3ZfJQhme2/N09ToWNHqGAdopKeqgdzd8j0kLwr07HYwxTDafFIustsi+esMxJyCx31zuXsXZTGjrMMCmkd7JG6bvEtMGTt5ELLjU8bQ6I+bohRB1d66I3L6he4+T8HLfzLoR/wDwktRRgVqsQTCiLK5D4kv3bkAFbdc/hRjaSBx0RdKBo7bqlbr6UQ5pCV2qg09oum5kktSfJO2F8KslWNPucRS6rWdkfvTr0559Nqh0bpcDFqVqeeF7smDMl3gycmB/4KeC9WM22uuFyT40s/fEf8ETUsue+I7fkpc0Wsc/0R/qQuOin+xx9+0vSu+xhbnf1KN0X2WQWH3LoFLba0hEOVtuanPSxjpmxIfZbi0z+pLuIvssitH3u/5Uijt81M+7zK253TZUZ7d3NT3U/sfZlH6I/DMh5PahGN1OCll5N05IWo5BPo/kl3UV2ZfohkL93Si2kpj0pk37N+aTUe7N2dNZkHZZButZd0Ur2N8uh02UbjrY/JPuKQPHIYt3c1wi/MnOHu5LrR69ClziZ9uQ0QuXLpFc8W5PFH5s6F6du71JbxK7cgBJhFIZLeSR05i2m4c+pWGG0MUwfigZ+rXaKrYKojw0NRWRkcEBGI7XIVKmGOlhsafhTu2oi939TKQeLezhYDWh0sKqqibiatkjYFH9kssQeOm4bG9qhPJqTJi1/VcnQHTPJYtmqgOUdOVZUxRNJHEJv1SvaKexKGnjmPhu8XkGd+RfUmhIBcXNuTeFBNI0h5+FKwoYue7u5pxrxMnbdcuWsNzs93kgea1UmDJgTVI8nt+l0Pt1aJcy/io8U08nQ9v7k7bOP95/JajSHfbqsX1d/wCKL70q7es7frUMyn7jb+CA5Kgh62UFlz98TjRlFmQykd19/h9KbHGKuN9ksol6hdVEQySSiMkrgBPqS2GF0PZgacGqKnEKiod9SFhEbfTammxJFfD2qxSn1jxCpD96nU32kdoKXoxSUtPGwlcrijo+zdOxG0VVPLnpcwl/Strg1Z2YroSAMGjiPO78SARL9SrUHwefRfaRj8xi51lPaXqhbanR7fYqTZSPQyj8UAr088FwqaxwwelublIUY3Iyo6Yi4c9FTW5W/sG/7U1AjuJHnNJ2gqMQIWekpjLq2wq8DsGGMQjPJTUoCbXfhAQktzg+E+0DOFFTRCMIXOMcLXWqhxD7Sqbs7xKeXDuLW7ha6a0B+rLvSaX2WnfgzU32RuQk8Uhe4bNqpaz7NcUhEj9iIwDmUT3F+lasPtoOMbnp6cbt1ouSsv8A83JBovaXw+IQJ9lzvc/0j5KaQrR5JVdnZ6W5pKeYPqjIVXSUPDHPJ/zMvZB+3gCIYvuuIjfwl6lWYj9qlTNp9x4eER8rmzLmpQnR5NwwESzZNBGxPyuLPTRbqu7TYdUTHJLgdIcpPdcLEJD/AAUKpxTC6iYmCggpSy/aA7oQuKK4JvuumsjiYL21Mh3KuOo4gkJ+f8VaS4tTkOTheHqJk5QYpTUoG74XR1tz3XTs+n9S021M9N+CiYmJ8m/cnRELdTcbfF5qeBNYbPQ047+LeLPcw+XyUSYgLawWjn1ZKe6qL/Hd0hoxYS5t/BNGNvexErCGGjmhJ3ltNv7skQUdMV2Rs5Lnl1S8HZDon5KkLJCylf4mTRx7izy+kVo2wuLg57fzOKcDB49ucjLD8tL5G66ByM1wh9JfwStbxZ2961Bdn7gzCQCu9XpRD2ZkkpJZweMooQvPXcLf/CS/Niar06Rl7Wt0a1K61W9RRxwycPO48rmtbuUWThieTA61Wa/BhLpdSGxXa5OiEWy0Z1K4b8wBvyun4MPjICc3/mn3hLpb4IGzIsmXWG4cnZWw4bSDbve31E7IypaMT53CyX5CL/CkU3Ba7l8k4NPtzsdW4R01uQM1r+JCRRjqzsJLF9UXDoP2VYjuzsSIX8rVYuUd+bZF9LIiFh0dnH6tqj802/txXcMhuyZ0Qi92u0VK2EWjOV3JNkLX6s4q/wAwn+3pfYyIuJa5LrE0bE1rkJJy27XJ7k2cZZ3khdUH4KOEVwatokxa696acjuLLcQodSbPLqW6zGE+ja+I6RbSbX6ULlaKDW3PNxS3W6utVmRi+iyCEt2aK7qQuLkOef8AJFw3t0fcq/IiL8PL+hFJ1JXPySaN+bpFC+1mR+TAf4WX9AlI43JcRxt1RDCZa5pFC5CWu70o/JgL8DL+geKKJ5O/O0h5Jtxe1cttLVJdTAf4GUe4jbdbvNc9o89yjOTCXWy4JAR5A9xPyFX+REy/DmSONaIvk3xJ2LORxy801DSyTSizgYjlqWSsoYeCQsAWrSOSzkljcGeMDI3czomL3pv3P5pwI+915Z1hsOqIhZD3JdOqABePz7lwoWz2snWG7mujlfkgBjgtdnkuHTtzbqUoRbMkTxt396AIXB1zbqQuL+9TRFhIcmSIfJA7IbRvz8k6PLNnThjc6ERdBQhIxbmjikcd+fRuXOC/em60gpaCokPwxukwPPsSqPasRnkLxmRJysm4dPThn4LnUMyuMkWKi41ZA78mYefuXHVs7V4Gik/emu7LNIeSF+pWkWHHG0h5O7COV25OUdR7PUBIwAeXhkbMUwiAnHkqILyTFp64xjcqioHK3hx2xA35WQBStSsR1FZFSj/wot5//PzKvlrpaoOGcrgHpHp/Smyo5B1tvH1DuFQBNqsUiqAyNpqoh6Cnk5flZQhrJ7SAJHjH0x7U7R4XUVzlYG1uZEtbg/ZGKMRkn6fi6UN0QZ3CuzNZixZszRA3M5F6N2P7O0WDkEgRX1n/ABT7vpFSsNjp4Yv94lEYx/uxZaWg7QYfTgI00W8dtxNbcuZycjSzS9nu0GI4TXRODtd02n0uvo/s922p4cNp5WyvcN4xHuEl8oU9ZJiFVsZos/U63WCFLQyickvd4d39SyniUzpxZ3A9/wASrOzXa6PhY7glLXh3HKA3/qbVeedpP7L/AGO7UMUnZzGJ8Bqn3cCp/Fh/6sioMYGZgYTa4eV3StHRUrSOJzyPEX/lttWNzxv2M6Lhm8o+fe1f9mH7QOyolMGGRY9Sju9pwqTi/wBD2uvKqyGfDasqarp5aOpHnFUg4H+l1+iuB4pRUYDGEsgyd8hvcnu0kPZ7thSFS49h9HjMHpqY2Ih+kua1h1uSPzVmU/T8cvg6PzdIuGOvS6a4l2v+ZfXvav8Ask9j+0BFP2Yxmp7PVRN/9pUtxqe74e9v1LxLtr/Zf+0HseMk/wB1BjdE3KpwqRpdvxBz/pXfj6zFPwzzZ9Hlx/R5YRNnptRMTcvEmqyGfDZygq4JaOfpcJ4yAm/imOM/mxLr22OLT9kgi7mdK57viTPGeRd4m1VYiSxNdoh4jk+rpriN3oeJdr4lVgSQIC59KeYmLu/moQl1I2ktfPRTsBMKRvciGRu7cq7q73ToSGL5JgTLuIu9KixyWiTupITMXemmB1y0SXHkbJNl7v3osexw8uSbeS0e73In5obttuW5ZiA4lzkiImv5XLpbmyytRD+4rUWA0xa6J8JH5Z/mQ9PJkTFrm6AOjI/LLqThFtTXvfuRtmQo2AJi8tqdAt2qauu+EV33akqUhUShyRPmmGktLTaSdAnJdGxk0Otn3onjYh06khzzzyRD7kbEpDRDcy706ap8xZNHl3I2FQFyVy4+aLqfmrM9RwCazJn3Lum3kmbu7PvT1HSz1h8OCI5T9Isos0SCua1HS08tZUDFTxlPKXhjZb7sn9i+KY5ZLWi8ED/3Y9RL3jsZ9jNJhcYNHTt7yJllLNCBvjwzn4PDOyv2P4jjVklX+EDv+zH0/Uvdexn2J0FC0WVOBl6i2iP/AFXqNB2bo8JizkcRybpQT48EJcOmy+ol5+TqZz4iejj6WEPdMlUvZeLBYReYGAf6UdXjVPQxDwma31Es5WdrODTHBPOJQG++Mul1jMR7WU5GUdObiPqLwrKGGc/kbvNCC9pq8T7RORE8kjWvz12rOV3aoBusPluXnmLdsLpCBpdw8rR2qmkxo5jvOTd1LrhhSPPlncjbY12ykk/Ed7B8Qj6lmv8AaSSolL8S7zJUlfiUUloHuCTa/wAPvVUeLU1DCWZ2kPqWta+Dnc2/Jo63HuGJZu52+FS+wHa5sJ7YUrSSOMFe/s5/v6C/UvM6rtU9QxZntF9Ldqgy4lLcEkTsJA97F8TJS5HBu7PoT7T867sxiLwt+PS2zNb7upeFBinGEJL7j7tV7hR4oGMUtLJLkIVkDCf7x3L5vrCOjnrIn/aU0jxfwdSvBeTzZ7lQ4x94U1FU674Rz97t1LLv2XjKrnOeotpzMjaOLqUD7OMYPFOyZtId0tLUGH5X1VjWVzRiUk8oxQC2shlaIrPGayp1ZWduKWih7N50dM0HAkYnPqJ89q+d+3kduJwSM37SP/Al7Z2h+0LB6rCK3DaQ3rJZWt4odAa+rvXinbgnJqM38zFv5K5Dh8jS9mKxpKQJHfaYW2+9llO21VxMaEH3WRiP+ZWHYaokkhKmZ7rD6fc6oMdkesxWtnZ2tY7f9KwNEveaZpOH9nvpza3+agYPnDh1OfSJuX+ZSMTk4PYelj032f8AVAELw4PQPk/LX96GRLwQ8bqOJ2nB3e4QBv8ABTMP4clWLGd0A3Gf0t1LP1Zf/V5X96szk9hwsdH4tXut8gb/ALi/ypPyXrwhrE6x6islkfvf+nyVWQvMSdq5Liz9SYDLkkWlQMonw9OkVynyE832p19uvhTGsmvSqRoFKVx5t0oe9Jss/eiteRxYGQAN3k9xKVHDFRnfWRuZ9TQdOf1JR1UeH/sGaWd2t4pN0fShipXIylmO0epyLqdABTVFRikl8j7W6R6QAf8AkkBRwtlFuPvkLu+lBLVbOEDWxen1fUmgFyPIGuQBZU8LFz6vUjqpo7LDNrg9KiR0tTNyiezvtUpsJjszukHLncijJ/7IHGcTc2d7iXeNv0ZiLxXJHGAkTMdw+pcaNrsm3ILWoYC5FnkytMPoZKqYYwyufc5ellFhjMpY4vV6VtcOoWo6O3xd5F1E6EiJSSLjs9htJHDLwJIiOIL3ufcf0q1qS4ICdPGOvO1lR0UkFLUjUMDccOUo7SU+pxaSQ82eIyPmVm5vzLZM52thioxCWn/Hja0xe5wLpNv+S0eCVE9VbUO/CiHmV1qy4xyTSEZyBp4fErZqiokhEGdyta1hHpQiaNMPaaelEgadzH0k1wkpMPbK0hvjOL4onu/pdY4oaggyZt3co7FLCeR5iXetLEekQ9rpCJnhq2H4JGtVrTdvK6lAXN7x9S8zpZGqGFnyHzWwwCOnoR4kZXk/O97h/Sn8hx2N/g/2kHJsNn1W5wTtsAkJgbXD6l4tL2sw+GS2po7xb/gPYSGXtJhhMJ0GI1VPL6KqO4R/Mywlig/J2QySh4Z9X4H9qB07HHJFCUEjbxsu3fD5Lk1R2Xx6jKmrMHhEzdyKcXciH8q+bMM7XYrDYzRDWCTbSgNiIvypjFftOxWMpRORqMBa04rOj6i5rD8evizR9W1xI9V7WfYv2KxysJsOqxwQRheV5as7Bz/wXh3aTsPBgdSbU+Lw14M/92z3K5p8SxiuhCpqMRpafDZN7yy1A2n9INq7pqYo6qYCohkGMOUsu0iL1CK7cTyY/s8/N28nuoruz3Y+phpAlajkOIs8ika0SfNen9luz8sNKb1DwU9S7bCzvt+pZzD6OWQCeSd5BJrtyvwkip4eHGYyjl1KJvYIQS+iZWUeIU8YvFiNHLL32sX9KpK6bGIQHiPHeW5uFuE/3Oli1VHS0+cc8cRl4SF930rOVXaCKow06SrjeW5+mTwF6hyXNR1L2oVTUPaLVO/W09lpios1Y9KQyQGwFnpp0rOVXaqvwkbOI2I0eVo3vcbfSX/colB224MUtb7BFX0QvZJBLmNjv/g6CHJEvG+008dNZxXkPMry8Qrz7Eu0jzXFFeZd5EnO0mPffByuAeywZ3NAL7Rb6u9YGvxTgyWA73fCgypzZbVWLNYZ37wfW5U9XjHEjydu/wAKqqmskmuc370wczZZM9yDoWOiRU1XGIr2UWWRxQHIVqDpZUka6nSJxZcbyzSuckrXEkAPUcjxyiTOvTewVY4mAuewXu3Ly1h33e9el/Z92dxPFqQ6qBhgowe32mfaJv5D5qZLnYg9D2EZZbhRMPVoqTEcHxbDaA6+nkp8Wowa6QqM7jiH4gfVVtB20pKiUWYyEn9S9vF1cH8j5/J0k17jW+H0rsW4snVXBjkUw82UyOojk1Z9q7VlhLwcbxzj5JBcx0uRFu5Ibm7ktFr5MwtB87Uu9COVvxJPmgBwfnzXbrVz552pDkoGmGBa+kkXEe7V9qbt1SbcrHuOXPtddeZ9zugblzTR5yHp0tyUM2g2yRHVGO9nUo8QnK171AEdNWRdXwrJxTOhZGuETCxSpIcuIhHEKjlxHtzUN4/NFa4jyf8AghY4/oO9k/Y6dRIRETm6F5D55uhHku9Pc12SvSJG8g2k35+JTIMUnht3MQ+lQRL5JxiuHVmUSxpmuPLOD4ZaydotljQBf6iUL257+I+V3enQwmq4fFaCO0mu3SCO1McGUS/ZxEQsWdpislggvBtLq8k/LJJY0ZBk0cf1JsMWMee74VJ+7aanhOSprGp5croY+CRjJ/Dkk+Dz11IFS4MMDvY042iPwqexAH1OTzZGLGnLXhtanYMaCMyfhNb6VcD9n8fsMVRPjdDTlKxE0ZHdmP7lUng9JCH4uI25+iMizR+NBlLqsq5Dkx6AoDHhPxc7mK0bfzKEGKPdmcQEL/5UY4XARE7TyGIl/wAEtyKSnwwdGp64i77TER/mhYIpUD6jLN7MX30w2sFOI/VuRDjzXZHADfELCoB+xXnZFUDpsuMdpJuOFpITNsxsFrhz/wAqn8eA/wAmbZpYcUwS8nqPaTFxucRYVV4rj0E02VJQRRRM+hF1F9SqJIXuLL/BDa+feSxh0sYO7N8vW5Jw0ikiZNiUk0YhYw6/lTsOJS0o5bSF921VzDbzf8uSVtrZ6j8Vq6tUce8r2LT7ygtLOG4l2GqppD/EABFVQC1w5u4j32opIwK14zvH4mtWXZRuupl/I0J1GHQx/hZmXyVdV4hDMOyNg81zC5qahnCfiRSkPOOphIwJXlb2op90lJheDGLvbb7Id36nJTHAoGs+pc/9Gf4kRNoneNSWBe7iQ+l+afxfGDxgIA9koaLhcyghsu+paPC+xdX2i7LFUUz4HTjHIIPUyVHBlf3ELq3jMo5GY+pp/amzpp4hs5ibpR9nagi1raSW7lbJarzFextRhYi9TjlCZZXAMEjnmhwfsnPXTE/t8IiO79swEX8UKFA5X9E6g+zHFKqw+LENLZc8kT32kmKbsLUccqerxWmp5xe1oxZzL823RaXBaztDhtP7BSTx1EBPqM7iY/z7locKpa8akJHpKGUe/h0trktC14MpF9jtWTZ/fNIV3iEC5K8D7GcLkseGokLLrE5Nz/SvQxoYoaGKSdihcmuaIepQTvj3nG9r+7qQkmQ20YOH7EWGQeLiMYjnoIxkRWq2pvsjwqnETlrJpS9IZDu+JaEpgjcmve75J2EimHJmP+CdC2ZSxdhcGp4ydwkPN7d0j7f4K1o8HpKEyeipLNLrcyIVaMVPQxCeI4hDQQE37SXq/KPN1FDthgeHzGNNishXbePA1pN9OYpithYlVNhNPFVYhIGHUp7WKVhG76R5rPz9uuz8cpcOvCoId12dokSq8apezGKVJzy9oMTnqD65KneshiWF4GJEQV7nbyva1JNkvT6NT2h7bUWPYaVJJif3cDNk0VG+w/Fcfe6wZdmYqoCko8UppRz1uuG1NPQwTHpUBGGVziBiSm1MlNS4aUNM8ZQZ3ERHcebpap/IXcIUOAtT1IcSpppyDMniE1KqcQaomI55wAWe36R9KpDqGhE/Z2YDkG2Qv+1V5Q3c3/qQSaE6ymkKf2c4RLPZIb7mFdkm4kQG0sY+FiWe4LDo20UIDwTF27vVuFBRaVMMkj3hMxC7eE00FDKIdEdxeIn5Kzwmlhhw8qmoa+/09w/8lExLEpKr8KNxGlDpEdqaiRshmso5YQid5GlD1RdKIRgji/DMxkz0JRgrDjcsrOWuiA6wytzZhL4UqRSyD8tQeYs5uWqUlY93WyjcZyK5uoVw5nIhbT8rKHBFrJQ77Ud3cSb9qe7/AFJcS63S4UuI3eCz7aL70v2J65xHN81c4T2iosPYZKigevL0Edok6pWk4eltw/JDpdrl/BTLp4TVM1x9Xkxu0y8xTtNHUXS0lI1IUj/sx3CLIKDtFPR0st78XiAUTjn5qktbd6UhEOTu35VH4uOKqjV9fllK7LM8Sf2k5Y8rgC1rm3ZeahvWNI+edpF6WQBJw+g3FDw2vIvESfa1IXVN/IfCqtLNtwrpTHJpqI+nNReG13VaSd6WGw2s6rU+z+jVdWr9xJCuPMRd7hH3dKmxY88IgwUlOVn/ABAuu+pVJkcgjq1o+IWXAvszZ/msngvydS6+EPBYVGLS1EpSfhxDndw422pwMWOMQ/Cj0tItnUq72h+Wz36IbnzF82Wb6e1VGy9QgmaCbtNPNSDF7PDEQvc0oNaShHilQTf3fiyIgZQDqHsHl7k0Ujlrm1yhdLX0av1KD+yUMkm52kcSuz2ujGok4t5m5ioRERav1dyG5xLmr/GcjP8AuGMtmrmJyfJxu8I+FRZZHIidjcBfw5qLxHt0Su+lQullEP7hjY8xW6u+fhToZFl81HGTzBdGotbLXRU8GQtdfiHyy5PuyTjC2XO1RfarR0zQ+1ON2in8XIx/3HETRHTq2pCLXavtUR6grcsl32x+Ttao/FyD/ueImWtzbaiIY7NHe7NQfanFrvUiautLI2f+Ch9JkNF6lgJnBCzK90xwQ9fSmPbD3fElLUHzdn1Vro8hL9TwhHDu63LRIcNkqIv2jCDv57kFxyP8Le9SAqDGUmDK1bY+kafuOLN6lCvYR6nB+Hcd+zLUsupWFBRxwgBjHv6mJF7Q+Q5O+qjnUGJ7No9/xLtWFRdnmT6ueSFE2aYrcnzUcpDEtDe4vEmzquJc+dxII5OI/O3pVSTZhHJFI8obJFpyzXP3Ll1y4DpC70rmFBdrydK7bzRYBkTd6V6aeRxf4UjkbmiwH2kf3JXXEmLrrfCSNve7XIAcYknmbPmm+luSASt55WoAfInJJi96jFJubVEBaoLJASXKr7VTcPCCZn3GbCrHiXNk21ZztjI4w04ZbXdyuUPwVH5FDhMfGxSmjYAMjMRtk6XQYuUlZX1U7sGh/wB2238qm9lqeWTEJayMGMaOF5zue3Ien/Uqhyewsndcf8ju+hhJJTaPCzqISnd2ELrR9TrXwQMw07kF79K7wfJ3U8KGWY7I2uIvCKuaXsvwQE6mRri/uxWbkiDOQUMlQeUcbn9KvcMwVqeUJJ8jy3Wer6lPEgpz4EbMAjuTrSN9X70vkNuiwabCqwCjnoDozfonozty+Ig5P/JOBhNbYUlJV0+KAG54ge2bL6H5/lzUGjo5K6UmiC7L+lW0GD8H9rE5F/xBda9uzLuEIK6GSbhymdPOPOOUbS/MKt6SSKMLLIyu5ETK04kdZFwKynp6+AfDUtcQ/SfNkwGA4ZUHnBXyYaeekVW3Fh/W2rfmFQ4NFKSl4JWGVD+0A3EctdR9I/CvTuzNOFOYScdzAv7sty86mw+owmMZJ4GOndtKymfiwl+ZuX5lf4BiDCF0dTaXda+1TQ06fJ6pw6OT8SNmpS7yF9qjQ/aF92vwopWrAB+ome1ebY72iq5JMuLfGTeHaotNil1rSZf5Uu2vs0WXXweyQ/ahJVbGpowP1CamQdqjqrXCa0u6115LBigRxC77rXttF1YU+KPsOA3In5fD+VS8a+i+7JnsNN2orMxyO8R9PUtDhXbapp36zAvULrxOh7SVdLKPEEy18K2GF4xLij7JGAR53NasHhT8msc014Z6bi3+z/biEoO0mAUOKCbdcsLcXX4ua8x7V/2M+yXaQCqOzGKy4DOW7gStxov82a0NGNRHa7yXh3cPpV9TYpPTsOUtpJdvJD/rZvtDJ/2I+Uu2P9lX7Qex7SyR4U2PUse7j4Y/F2/TzXktXS1FDMUFXTy0c47XiqQcCH8rr9Ex7UYhTnm1RID9xC6g49WYV2siKn7S9n8MxyItrySx2y/rbVbQ6nJD5o5Z9LifwZ+ezZ+pcArvpX132h/sr9iO018vZvEanszUFypqp3lhb83NeSdrv7Kf2gdkwKeLD4sco23cfDJOLp8Q811R6nHP7OOfS5I/R5E0jj3XCnQJi5pV1HU4XUHT1lNLSzjteOUHEmTQdPwrqORx1H0rre/cm/H8S51aoEO7l1it0ztzQNl3pF+pAEiPbrm35k5c1vPcozF/gi6rWzQA+UjJsibPPRNXeaXdk+1VqA7daXcuXelNjltYnf8Aii0EulGoDgZl8KPbdqmwHX4SZOXPtUgJh6vCul0i7uubsu9D0trkgA28Oqc4n1JoRu5ruot6rkAPj706G5v+1MNJbzRcS0tFSYEwC96dEmG1Q2mYhF3SKsC7JlpsQ0TL9uWiEi8SivVe9P0VPU4pMMFNEc8peGNk7iKhCV1uSdp4Z6yUY4Iyll7hBrl6V2Q+wXE8WKKTEJPZ4j3OAdX6l752M+xvD8BBgp6OMT/4hbiWU8qgawwzn4Pn3sj9iuJ40QS14eyxF/d271732M+x+jwsAaGjYibxE25en0uA0WDwidQ4aeFRq/txT4fdHTgwC3i81xTzTn8D0IdPCHMydh3ZekwmHiyFGZBzHpJk3Wdqo6UHeAAGzxelYeu7YPVORnJv+e1Z3Fe1DyUpyxyMIg9px+pQsLlzI0lnhFe01ON9rohiKU5byLpufaKwOJ/aJ/vZRNKF3pzWQxrHHroZIwkf33dyxc1ZFS1Lu2d/rJd0MaijycnUOT4PT5saOoAuJI4i+5gJZrF8QOqivB3C1yF9VlZu1VsWd7mTc/iVefaA6gC1tF31EVVpGdyLT244SzN2LcmJsa4xEzNb9KznaHFgEYmvsv3bf8yj0tZdCR59PMlNgolviOKHHGT58lnMdxp5JwlZ9swX/Dn4kVbVHIBN5/F4VnZZONQBrdwZHH8rrKTNEqNL2ewmr7XYsNBRnGBNG8plKdtot4l6Xg/Y/C8LhF6o3xGcOZFtD9P/AHLyP7Pcc+6ftAwiQztilMqcxH0mLj/javX+0/aTC+zd719XFS87IyLeX0ilHnydHhF9HjTk0UMDOAhtARXk/wBpcgYb2gxZ8rONlK3h5qrxv7cuDeGBUxCTbWqan/SKyFX2ire0kvteJ1D1FQfMi6bfCyptfRGpbdlftIreytBiNNTQRGVSbHfK/R+XvWcxvtRiHaKpI66skn8os9jflUDEai6bZkItzUCIjGYTydYbGqVlrTEcfJ7QzXO1c3Go6PxakSJpgyFwjtUHtBNxI6VvK7/ShFJOzmBVxYTiZm3TYX+FwqKGf3ZLMW5zmYbv6v8AUmsTG2pHLxAP+CkVMfDwqij9bkaDUssbkccBoKfPvH/KrGvrIKOggikdhJmbv3cvSqHHpmtpwZ+llAho6iufMGc/iJUjPW1ySKCE8QrL3ztM9S9LKTjOIe2VxmH7INkY+kG2irQYQwfBCkz3y/hB7/UX+lZiaTiH6Vn5LTsQlcRO+5EHWgFHpb33IYwaktRZn5oG5IuolIpqX2jeb8KnbrkVFgUdG9UZMzsIi1xmXSIrs9Q1vAgb8LPq8RpSTPMXAgZwgz0HxF9SvYcNp8Ho4Kmb8esl3BHlti95IJfBU/dZ0sYyT6SnqEA9X5vSlLHIJ8SR9zbRHyVsdQdQfEBgEM/EyR4TV4oeccfzLwoqyNmZ+TcQ6Nd8K0GG4CxU4SmzCT7lBxLA58NtkdntJKjxiSPR89vvT8eQdy8FzUk2GgJm92fIVVV+IS1jhEAOMXeeS7NWSVRC7u5D8TKJUzPIWQNbr0pbExQ7VR0wmMcHLLfIT80dFhr1Rk7M4D3ackNHRvUc2bTmrS56UDZsxJ00gbJUWExRho95Nb0O1y0X+0VXd/8AU6IayAQtDjxkBj6d3eslDiH4mcjNuWhou00sYEBm8oE1rRyMxD/NVaMWmO3RzRjOcD0URPsLO7P6VHKotPIHvH4k0cx1k18puRZaI/u2pkDNojtz6slA0iRDUMTizvbm/iWwpqgBYQ6hy6hWAljlh5s4pyHFKil6JNvwq06KlGz0KSop4QFwdzMvD5Khq6wJJs9blSjjksnWe5/ELLoVjk+fWQqtrMlDUuIqhh1J39SnljR08YxxSOJNuu9Sp6OneqivB2+nNP1IwUcPEN+Fa3ST9ScfAMKpxKWY83d/qTAYtwSvM93pzWfq8Wkk6GtFKlpZaghOc3Ae4S6iU7Fal6faqsvF6S+KVn0ONyEm/MjihxDEJDkrKmaoeR7juMrS+okNHSxi4gG74lo6OjYnFp2kgoh3SDluL/8AaVr/AGQWOB4Hh9PDA7ynPWy8hHopw+L3kt9hsdtgcPY22+TpWIo6oBxf2gwukdrgij2iwq8PtNIMpNIzFHlpb4UNP6Nlya+sxY8PImaSEQy/ZizLP1Pa6SGQsrd3hHaKz9djTVDEY9WSzOK4tIIlkb391vUsabNVUTQ1eNPVTEckrach9Sr8Z7Se0Dk7WG3vWTpsUlp4Skc3/Myo67HnKUjNntJ9PhQ1SMm2y+mxB5r3A97cxLvVbUYlLhsvt9KYDczjNATbJB9JCs/W440fLq/pVJWY1LWNkb2ioKUTQ43XQYkJ1+GDwov7+hzuKB/hLvBZCoqgklubq70dNiE+H1I1ET7ul7ulxfqElGnHhyi4ZWHyRRsojsmRXe9RzSKS4ckFuqpIo6n6DD6jFKuKmp4jnnkMQjAGuJ3QRU5yGLM1xOvb/si7E8OUKyoZglK3Ii8LfCuHresh0eJ5Gen6f0U+vzrGh/sr/Znjjowr+1/aOmwkXfTDaNhmqC+EiusD+a1sHZv7IuzoTwVGDtiJFlwyqasiP9TWsve+xmB4dWQDSVlLFPAYPnGTXCvkX+0t2TDsL2wlw+CR+F1Q6+B9wr5b0n+oI+p9Q8DVNH1Xrf8ATcvS8CzY5Wib2nwP7OMcnCfCqf7pnjmtejCruCb+Ov6Vku0H2kYph9eVHSO1FBS/hR0kTbQFecjId1+b59yscek9oqaepeVpTmgAjte4hJmtyf8ASvt6+j89p7WzW4P9pmIQ4vT1rNGBg3CmAdozC+0rvykpGJ4l2ep5ZaaCgjiI36r9wLzuGTgnd1W7mT1LHLXTFkzmWdxl5N5qdCjRVNZPhNaUccjnF1ARP3K0w/tlJGW9nElnJoTjMWNnIcrQLq2oBHhuToU5RM5QhI9Jw/thHJoZtcrqHFgm714/TyGL5s+5WkGKVEJ5MdoiuzH1Uo+TgydKpfE9YjqI5BuvZPhIxcty86o+0h7RfO1X1FjXELPJx/eu/H1SZxT6VxNRcl4s2VXDiDEPPd8SnhVBII5Ou1ZYs5HjaJGov3Lpc/8AUhCS5Fcxd7LUzoMS05MKQSPH0Owkhu+JJ+nRAKx8ayQR1Zv0ISqDLXQk1qWiWt3cl7S/cO3bbzdhF20tSOZrRZmYfiTRi9uvSkHvz+lSUrQ/DlJseNy+IfClNG0b5X3WoCmPcwbAfwi6TRyE+jOg0Qrtc80Ikj4Mgl0Ok0J3C1j/AMFnZaQP7121trspAjILZNTg5erciEZyLSlj/MyLHoyLdcOWb2rpSSlDY8j8LP8AZ57c/pUpo6j/APR40XsdRJ/4N7u61LYrtsrrWy+nwrl3c+RK3bCa2QrWo5CL4WdE3Z3ESEX9ils6eRKditGU12mj2/vSGYxHLN/4rQxdj8Ukt/8Ap8tr+LIlKDsDikkQP7BJu9yHIfamzKhVSwvsNv4XKSOKVGdzuH/+MVqafsDiEf7XDpDH1DdtTp/Z/i5XcHD3yb3v/wBqnZD7MzH/AHlUbsuG/wBTJfekpDq0dvyW5H7LcbIRkkwojz8MZbv0q0ovsXxCq1PDiiz5cU7UtolLBkPNAxBs90EZaIfamLnBHovaaT7BwGIuOFtviGQdymh9ivZ+GmJ53lKXaTiLiWX9SO5E17Mv2eDFNGV2cLLrVEQ/+HuXu/8A+U/ZuMRHhHc/vdNh9lvZyPpp5i18yTsy7T/Z4X7RHJd/uz/SpdHhtRiR8Onw+oO7wixL3el+znCISvgpCuH1d60dHhMFDGIQ01SBi/hPb+lJzNVj/Z4Vhv2V9oMUjEwwyUQ+I7Vbx/YrjJWPJBkXp4i9tAZ4xyNpgF+REVqGWoelAnnq+EHU/Embco3kbaxieUUf2T18IiDwAZfK5XuD/ZrLJPZK0dKLcyIFqz7WYRC1lTjdMHit4lxfyUf/APMrs0MUryV7mQA9ggz3GXkm2CotcJ7E4dh9pRgMsudtxMrampYKqIXYwsdthjtWID7asApXB6egrpdLnIzERH8qo6j7aosLw2ngoqQePFzlka+7W7aKVbjcoo9RPAQIxykOV2+MUpsH4eh8UxFtBz6V5If2tY7UATPXxgMjZlGGQW/DpyWdD7UsXw+Q6ymMbqe0rzMj5p6syeWP0e9UeD4dUHxa0Hpwj3cKIL5ZvcJdyi4zQ47HSBUQU1H2fwlmIoyGO+Um+p9XdeMD9sXbWaAqv70iw6B2uYyhAb/ozHVdw37Tu1PaqQ4J8drarhhc8eYxD/JGrDuQLTE8NauqiqKjEK2qlfxexESpsTw+OjhEIDrqjTURay1cwzt0dQ0pRs9TLC+vHO5WkX2pARyxz4dT1TwvqIuNv5SW9cHM6Mb901FZq8kkHxGDkX8lXSdmZyLPN5buZZcl6RWfbRhFRhmI0kWBRxVFTAcQSi24CceoV5CUk9lvHK5m03rOxNJLgtv9mfOQxH6EMnZ20dkrFl7lrcb+0Ls9iXZcsPpuzT0WKcFgCujk5G2Wtqj0fabskVNE1Zh1fFVDGAGcU1wkbDuL+KYUjOFRziAB+GIjy/B3fqTZ0JkAO2Q8NhFiELf/AI60VR2i7KZjZHimQ7tzsmoe12DUoEFLNiVMRbntZiFPWIGe+6Z5pcsnMzfXRPU2Gx4fMT1MTGQtpGT3aq5PtZQSaniFaflfGygFi2FTHm08xG/iKNUkhfIgYlXMQ2RhwAbc4xtlmSo5ah+TM5F8lpZcUwuMiHcfhuIGUSfEsOkfLgOQ9xdKgzaKLjXeBvfcuFI/eys3qKAnLKM/4poyo5D1YgH4XSoCKGVpZuicW9e5SoqekK7KpYB/8xk991w2Z+3wF++1MOSv1E+a7rdopR0MEYZhU05ZektyC2nK1hn3Pz2dKvj7CpEf81uXvSYXt+FTRoY7hdpGt+LvQSxgJ7J4zHPq9Kl0VQ1DC8hZdI95LsghaOT/AMkUs0YtY8gl9KG0LB/Ej3f0pBqBFG8j6J0qc7snU2koT4fEiyMC9LqJOQCJZyMFvh81dIz9w22Q9a49giLNk6acg/4l3w5I4oXqGJ4zYsuYosoV3dqiYn5dSau3Cwv3+XJdPaWaIkBEIEHQhct3p8lxyZNGVw6aItFhvNu77ulIJDK7mn8Ow2fEqgY6eNzN/CIrRj2DxGlo/aKmNwDO20mtXDl6vFhajN8sSTM0I96MRYi0ZrlYyjTU4HGw8Uwe1xBVs03gYHARfX1LeGXctI6Q6/CkRdKYci3My53/AOZXZVEgpGz0ZkmK7uUcc/8ASiEt/wAKpMKodu7m2pFJa+ebEmhLd8KQl8SVskO67vSfP96aaR7fUWaVz3J2DQ7tLTP8qVzfw9Kack/S0slRczPaLM+ZI2CtvAdNC0x25/8AqphQtlrl6dyrIyOM8r3tz1t6lKly2tm/qFRtZWjiO08fU7s43clwMoxJ9E0Mz25G3yTRyflTYJfsmtM3e9qYlkEe9R+JcWeSC5y1zSCyQ0wCO3xIRm3aKP1edqIB3Z6rUx9x5q0jkyQ581wdur7k0dQ92TfqXjnrki627VkwUlwpniFdl1J2IeHy3eaAHR8/UjEn79qC7vd7fhQkTD3tb8SADEm5s7JN8kyJfpRlNdqgug+JouakxPmyau2jl1Lv77kAFd1aoh6s2TP5WTzckAOgT3ZNlasl2xmaSsAGzGxlrgHb6lhe0hOWLzhk+3wis5GmP5DvZ0uHQ4vI/wD+ikLfU7iypLrS1yVzRw+z9nq95HsllOKwC8QsqgxtbNcyqzuYorCqBc2cos9beq1arBML+/AIKOSMRbbwyff+lZUxtES6UoaiSnMTjkMDHkQvuVNNoz4vk3+zBTGCWm4RjzMuok5U1gSRFwM5yy6RZZyk7cVchWYiDYjB07+sfpJWVHilJiX4YS8Au6I3tXNo75Ka49pH4ZyFkezzEfCpXsbR26upBU705b47fq70F2pLpSTOd7Frh+KBRgQNHZ5/Ep7Y9ARC7bS9KoAjfvbn4sk9FRuRaut09TJo0X3lBtc87fEQsmKnFKcRJwdy+pVgU7iPPIfSKmUmGhUbNLrtSLxK2yDlBjU8NTnR1EtGRbXIOkh+Ja6DGKaoYWxPDopbsv8AfKF+DMP5eh/0qLheD01GBSceMjy6CBSmKCTSNxLS61Qkpl20TB7Nx1hieD1seI3bvZJX4NQP5X0f8pJgYTjr/Z6mE6Ux5jIFpMgCNh6G3eoVPixYxh4deY1VOHhqXus+kubKXjrwUpJltT0MAsNuRE3iVrTUNPtvzWUhxbDpj/3Kono937Kr/FAvpPm35hdW8NRUQsJnEZRFyki/FD9Q8vzLLU2SNZSUtNbY5uY/F1MrmgmChe4HuL41joay2h9rzf2UTtefqAX+pKHtYFphGBTi21iN7A/6/wBKnUq0j0+jxxx1s2qyiro5tXK0nXlEXaqcpwMHpBiELeENwld8Jf8AtVtD2qghsatB6KU30EjuIvfc2v6hUVRqp2eljT7CcH/S6rqyoahLJ5RI8+nxLNQ9tKalOxqn9bXCX5lCxDtRQYlMRh+18RepOMOfcS2bemxynIrZdtvpdafA+1kdC4vT1Nl3hJ142+ISZ3hJz8WatcHxCHji0jsQl62VS6WDRWPPK+D2bF6fsx26pBg7SYPS1t+3iEA3t+bmvLO1f9ivshj19R2Yx2pwifugnylh/wCqvKSSAbWjc7fr2irb70q6ERkikch+JcnayY37GdLnCf8A2I+Yu2v9kv7Qeyd8tPQRY7Rg13FoZGI/0PqvIMRw2rwuoKCtp5qOcXtcJQICF1+iGHfaQ4kIScQSJuoXuElMxMezXbak4GOYNQYoDtbdUwte30lzVrqMsOJo5n0uKfwZ+bZZWkhb8y+0O1P9jfsf2mE5+zeIVWA1XU0Ev4sX/VeKds/7Jvb/ALIjLPT0DY5Rhu4uHvcVv0c11R6rHPizlydLlhzR461vvRXWtkydr8Nq8JmKnraaalnZ7XCeMhIVF4n5l1/I5B275/lR3N3poZP1LnEYi5IIHSJdHLzQDnzRe5ABsXvR3NZ8SYa3zTg5jqgB0i3D6UJE5Ll3uXR6i1tQARf1JXNdq+5kL9WeaINz6/pQNIKLcWbozJhC3xILmE9dqew/C63GqvgYfRy1kpbWsG4RQUR+I/f+lP0OH1OLTcKiglqpX22g1y9g7E/2da3EDCoxmSwH/wDDR/6iXvvY/wCy3C+z8IBTUkcAs3VYoc0jSONzPn3sH/Z5r8UeKfG5ip4v/wBGi6vzEvobsf8AZTheCwDHQUYQAPMi6iWzgo6PDx7jt9ygYv2sgoQ1ljgAffaudznP4HQsUIfIuKOhwvDYieWRxMGuAhbbn8SYxHtZFSx7XaIX5FnzXl+KfaNFWGUVMV48mPNVcvah6qAqarkY4n5EXUBeoULp2+ZA+ojH4l32q+0AyE2pZ2lNtzrB0HbCXHJjvlcZwz/DLxfSq/GKy2EwjO0xe17e8ViZaj2eo47SOJt6dq7YwSR5sss5vk9Hqe0TQmV/iWexXtVFDpIdw7elY+sxaSoudz/U6ztfVPxC33EpbBXI1uN48ccx8Lola9i+FZSqxSUpSzzIk7hs3tlKPE3FC5CwopKUJISIG3epK2x6pFXNiElpMz8/EXUq6nxT2OpIDe+/1Iq+o4cpMb8lU1BNJKJu/JvCsmy4mhxqoirMKiPW6J371X4diltKQPutdVYYpHJEcbmxBkQ8+9QYaxrC1+SmytS+q8WAbzytLLRUJYs3BlB+l3uVHUVkl4HxDLO8XEn+JNR1Bi+f+ZQ2brETyqJI6gZ4yeI2e5ije3J1DkqJKqrKSokKeUvHK9xEkUzkGa5TiMk2bttUmiVD0IvyyYs1OAjj06UNNDLXEMdJBJOfpjC5FilLPhc3s9TkE4sxOIvdbmgiiLPC8mpP+VXWD9k8QxARNoPZ6d/7yfxflUr7PBCqxWqkOIT4MOhE12T5rdVNZT0cfEqJQiEfFI9qqtiyil7I0mE4RUSyOdROEZExFtFvpFea4qV1RAy3OO9uqSqgnoqe+XitbxfCsRUwvJUcU3YRDkI+JSikNYlGRVIA3e1qm4lTnNU08cTXRRRjuTLVDSSibx3F6l2sqrQsbqdFk8keoIJps3bpU+mqqiqqIogfedogIqpEm5K2wovYwnrc9wNZD9b+L8ooLaO9oqppqzhRndT0zcIff6i/Vcqjh3DmkRbtX2pziNbkG1UCVC4bbdUjK0depDxCv5IWJr8zzIUIocp6fiMUkj2xDzL1fCKdtkrCGOCNxiF9B9KOGN6xxjzYfCA+FlecYMFhEIiYZS3MOX9SCG6IEWFvSvY2XtAtcZf8P/1USoJ87r3O1+ovEpw1AC2huVz3P4syUGpL2iQbGe1m80CTFBUHGxZSWCrXD+0FZTtZFIwjnc9u278qozjk7mUiipam4TyNtfJH/gnRso+0kVdTFFVtHytusWeqRgGY84nt6mIWuF1IGlARHnd3pqoEIbnZ9q0ZCVEWoFh6Gcfqa1Q3E5KgWBtytrmkh0NjJ+ofJXfZvDaT2j2ivw7jwEOXDCbhEXxKUti9qKmmp/Y4iORm+pNVlQ8kRODOS2U2D9lK47IMZqsJlb+6roeMH6gtf+lMy/ZvilURHhVRh2MhloNHVhxX/I9rptNfEKTPP3zIrR3F/lVjQRmJBefyFT67A63CZhCto6mil5fjwEP9SkYZh7VVxk7Wt4hUJcjaNPg9PFww5EWWpZdK0lOXBHIDucvCSylPRvxQYJDAOl7VeVNLGUQNBLIRd93UuhI52mV3afEIyB4DCM/O3basTLM5OVjW3LbzdnY6hy4jvf6lAk7H3AbhLb9TKJJlJGXCRxbJ3TzVFojk7XCp82BxUJEEs2/ut71HDDY7OJI72+j/ANyKoGgArpRbOLK7pu9KjVFZLVELGb1EvS3uThwlUS8OMbAbc/pZNe3R8D2eipzDN7TqpOo29I+TKGTQoh9nML3Yp/6WVhQQyVBlmb2k9zl5qvp47uWdy2WA0IQwRaPc5a6K1GgbLClhenpw0tLLRP1edkDM5Fm1z3dJOnzjCSo06WTZyBxiM9gE+nwrYwvkKg4sMt7M5G+1i9ym1mcNTnOx39Ta7RVXLi2htA73DyIW8SqsU7RVEb8PiXGY2ncsnI6YQZf1mOQRwlm7EZch8lkq2uYpeLK5gJbtj8lU1VdINrdWajFVfh5yncPdqoczXQexjGOIGTHcKzc9ccmwD2ocQquNMTse1Qrru/8A9VldgoUI5tS1TfUX+KIx2id7Fd4fSmpS7mfqQjUGUt2TPtFOQ/jAUfi6gTCQZi+bO4rUAtelHHCUkmTM5EiYd+bZq8wijYTGR87vUpk9UQ3zRadmsDCnlGWfrbl7l67gOMmIRNHlcH9S8q+8Ap9HPd1JmbttJSnlEf5s14PVdK+s9sj6H03r4dA9j6eb7TKfs/RhK9bGBcmEzty+pfMP2wduj+0DtlUYhe5xCzRAXqy71msYxyoxScjllIx8Ik6q1j6b6Jh6LI8y8no+q/1Dn9RxrC1SF7kbSOI5JI4qcpNXe0XX0rPkAIYZKiQY4xczN7WEV6f2d+zsKGIJ8RcilK0vZh6R+rzUH7OqzCMJcnqon9vMrQqS1EG/5fUvRfaI5ORsf0uu3Djg1cjy+pzTuolDW4DFMWeTe7TpVDXdk7iIwdxL/Mt0YtkXqTBxt/1WssEWcsc8onm1T2fnp9MlA9nkjlyytXqEtK3J2uFVdZgMFRc7bSXLPCdSzWY2ETHdoralkcfG4o5sJkp7tE0EZxmWedqypxNW9i5grLgufP0qZDXSCw87VSRFby2qZDVebXLaEzJwL+nrG5ZuKs4pGIR33fCs1HMxCpsMnxuu7HlOOeIvhL33CnAHiFYyrIahy77lKaq4Or5j8QrrTRyuFFiFO1mTm30pcFrbc/ypinrGm+oU+3Tl0k60EAUfvuXOH7042ZPazt6U97OefNrUFURihe3PxLrZ+9SQpX3agpEOCyzNsOPX4kDorteWb/xTl0j25O6uoOxdbNyeMbfjG5TIfs9xCZ7I+GRZetLgrWRl+NOI6SOi9ony/autg/2V43CAmdO9r/mRB9leOTMLR4fUHd6QWbaL0mY4aqoHRpHuTo4lW3ZjOX8V6Rhf9n/tHiBDfTvTiWXXtV5S/wBmfFJNTq6cf3qe5A0hhys8po8axQTvjnMS9Qur6g7SY7HMJtUuVu60twuvUaX+zPWietfS8ukc1bN/Z7q6cR/3+AP3OsHlgdccGT+R59Qdqu0FVYzvAPxcG5bzs9UYxUAEcsEMtz77GISWlwH7Fww0hOet4pemILVb1knZzsfJZifaKDDjJuiSa4x/K2qxeZPwdUML+TFTYGElMUkkEsRu9rxS+Xq0UiPBzLocwFmWI7Qf2iOy/Z8ygwuCv7Rm3jKbhRfzHNZmo/tVVpHZTYBS08HTaUjmX6tqxSmzdyxrg9rDs+8lrXybtOpk03Y1iuskMD7iJ7yXgGJ/2lu0dVEYU8cNHc/XFGxH/NZ6v+3TtbiFHLTSYjUDFIQk5A9hlk2Q7m7laxzM3mx/o+j8Q7K0dhSVmLxRCIXFraNrfCsziXaTspg8IvHXzTiLtmIR3Zr5kqMarai455JJC9RmRKN94VG3N3K1/ES20/2cjyp+EfQ1Z9rnZCliJwpsTrZxfYHDGIX+olkq37bqmolOOCgpcNizK0uGUp/mK5eTPXSW5O76+K9NS1gXFnt/OmTtZ6KX2vYzfOf3nIBiJcPhwDa/1KrqPtU7SzBrico5+nasQNdGRFq6XtAE2d5/xQK2X9b2yxeuLOetqJcmt3SOq/72lJxvbP6nVdxm7mMv3pb8iMKSW0vFkl7ibNLTUMdVFFJJidNTme545PCos2Hywyi0tfTgBPaxX3f0rOlDIT5vFKP5HQcF9ubS3fExLTgOS7qKGpIswqoJR8JcRNUw08IVEla7yizMwDTSWk7v/wAlV27dXISdGA7hzz/ggmiY0lJwif8A3oJc+nNnEkw0jyNl+IOfNAYvzdn3e7ak0bjrrblbyTTM9WSKmZ6wg4888tgZBd4PcPuTRC4kYRHIQk1vpuH4k04uLjvu+IUuJJHc3Ee121tfqFURqOlTzxiVmY57XETa12TH4kLjrZe3hdIya7LkItogIWvJnZkBQZyS32Z9PvUyDhTQkUtfHTy5/sijMv8AAVW3ML8//au8TiZPrd6kFUSTqnEtJWK5uoWTXtBkOpbk3baxZs9yC4B87kE0P+0P5uSHiPnrkigp2K7N3D/UjKjubPNx08vEsHmhHg6I9POa2GOI+7JLiHzTvse7K91x6NxbQ93zS/Ih+x/j5P0NFJcukT+5Saejtlyk3Dlc4kmyILS4ce7uWMupS4RpDpW+ZDPhy6UmzJxbxIwE8szZhJSIpmjHSNi/cksz8mjwIjlG4uWb7s0hzvysYU7aZOT5OX7k7FTvnrnyW3dojsJvhDVPG3FG9rhyT5yDGETxs6dGnMQ0C0n6lDlJykPLMR7kseTd0GTC4IU1RcAx2fNNcb0RtzSeMy8077HIQZuzj4ls8kYmEcM2NCT5912Xkg3iWqkNTyCGjdW1SHowj5vesn1EUbrppSIURHGWhuOfpe1IozkLVTfY45O/u8TpqKO0u8RVRzQmZy6WcBUUJSSZuDGPerMIYxiNwa279SYi/DHTJQ6qqkE7A26ea6lNHFKEl8h88o2yz3dSYORrVFKSQnLN9vqzQCMhPk2dyl5CVGTH7WIuWRd67awogo5MtVIGFh7nIVi5o6YYnIZikkpzzikcCy6hdWuI9rsTxaalkORoipwGJhia0Sy7yHvdRBhbIXfb+5GFPs0XHPHiyT3muUdCwtcEUJp4yMwNxv67dtyC1yIs36uanjR7tciFEdGGS3jligeCdWQamunriF5ycyABBiy8LJgZLh5KeVDr+0bmuewv4nZbKcTneKf6IIk//tRNnn381I9lkF+d3mnPZTz53Kt4i7UyJuJc4e1TRozEbskmoz5IU0HZmRBj26JDCchsAbi9Oal/d5+p0vu0xkF26u9RLIki44Zt8jlJHDCGUgM5k2t3SpfGARHLL3WqIcMmRNndahAZLxZ2e1YLMdPZ5GKkragndrfE5ZLjFt1dWE1DxrSZu7UkA4a5Fkz2rVZIfZnLDkIZ/Nlwh2dymlh7+73omw/ar72NGfYy/orhh26v/NEMPkrBsPe/kxfCnBw9rxC3d1clH5GMpdLkKko37kfB6c2Vm+GuI5MCMMPbLPpVLqcY/wAPIzw4s883dNyluytSYvegLO7V1wnSGJMJd/vToE+1M3bdXR3XPq36UAG+fNJy99yBibP4k7pu5IAEcy6dqdEe7PagDrzz7k73aZoAXh9wobrfhSEnLki8fxIj5AIcua74dq5btS18kASA3Rc1lO0dUY15tG7ATMOZCy1MZbSWNxzOTEKo36XO1rVz5TTH5Koykk6zck23TkpkUbCfcSYljeNr2dt3hWFnYR5pGItE047k+49WiTDaxM/US0TFR2jjujnk0tAEzd3srSOl4fZ+oqMn3yBExfzVddpy6UJjfBfYV2wr6GIYDkapp/8AhTsxir7DcWwqum/EeSju8Jbg/UsMO61TKYXuscFlLjktPbhm8rZHoXzaIeAbbDje8XRwzNIQ55EXwuqPB5KqjMvZ5LBJrTHqEv3LQYiUQ0A1NRHHS5NaEkW3iv8ASph1POhnPpeN0dDaRM+ZJqTEODIIA1xdwiyVHVU2JMUcUrcUW/ZltzQGRx3MEdxN6torv/8AThQXtVWR3MbiheukhufiPxfhdMNG8lrzyPb/AMOPaKkUpMJbGYf3KeS+CZD2ixAo8n6BbxNaRKVHjEUg5Sg5SF4V2GlGa18r/hy6UbYbSQlxJTYfgJUQ2r4HqfEI/C4l9SnUONVmFz+0YfUSUsojbdGagUGBy4lJlRUcs/iuy2iKt4cDipbWrJ45TZ/2AbrfzckNo1XBHCsqKyUr5Dlve+wdoM/na2ma1OC9mavEAnlkk9lghjc3DK6WTLwgPmqtqr2cLABoh+HqUWbGmhm4hnJxRfqUaWJTQ/QY81VPLBGD4dY+sRf/AHdvx59H5R/Mn4q6OlaRqaJgIn1MriN/qJ1GqO1UOLcKPFYo8Rii6OO28PpPmydbDaesAnwzEWEu6kxLp/LK3+oUJV8htX4C+9jy63MvUSkU+ISlqz7i9Lqqnhlw8h+8KeSiLPqk3RF9JtorKjKWOEWjYBve4JB3D+pU6YK0XdFjEsJCBx8m+laGixQcxvjuJ1nsOhgmGyoKQy9XSrqkGOnbMN5Z6EXUyxuRqka3CKqWomybMf8AKtFHHViBM7sQ94ifUsDFilvPaXqJWVLj08OgSPb3KLZqmagxlG5+HaXxJ3D8SlhqReSByBvFeoWG4xJiQ2WMR9NoupUs1N+zlMIPqdPiXyKo2VD2itHQ7Tfdz3K3pu3EsJaG4W+9ecQjHCF8ZsQ+rO5RavEqrillkA/K5YvpoZDVZsmPwej41H2X7YRnBj+DUmI385CjtNviEmXlPaX+yL2O7TEU/Z7FKjCJ3/up94fqUocUnkKyQ3H/APDUulx46UivN7m9PUo7GTH8JEucMnzR4F22/sn9vOx4nPBSR43RDu4tC95W/TzXktTh9ThsxRVdPLTmz2uMoWr9AcF+0Kso7XCRyEfUrevquy/byA4MfwamrCIbXkILT/Umupy4/mrIfSYp/B0fnMGWXNl391q+yu1X9j/sh2kE5ezmLy4RUPuaKp3h+pl4j2z/ALLPbzsexyx4Z980Qtc09CbS7fp5/wBK6YdVjn9nJPpMuP6PI7be9ExNkSdraGow+YoKmCWmlF9Y5QcbU00bkRe5dK9xy6iYmtzRbrdMl3hsL5epWeDdm8R7QVYU+H0UlQTlbtbQVQalcO3dltU3CsHr+0VWMGHU0lQbv4G/zL2nsf8A2dXmcJceke1//DRPb+ol7l2e7D4Z2fphgpqcYIh5ADKHJIpY2zwXsT/ZvqK4oqjHJWt0L2aB/wDMS9/7K9gcM7L0gxUcUUAZdIs1yvONT0bcO9ovh8Sq8Sx4KMhye13/ADXLJtz8HSoxhyaGmkioWJ2ijMH5jI3UoGKY9HSwHJHnwh8Oe5YPEu1xiJGcg04523E6zdT2i4Nzxz3jKLi5E9wqliM3nX0aHHe2FXUBlAZxXbV5Vi3bR6GuOOpY5yZ9ZM1bVvaaDkx3l0uvN8ehcq6U3O3X8uS6o+1Hn5JuReQdtAKs4eTAHcWSk1/aLTafNYOpmp6cBze823IaDFo65zBpWubwqXIIpmllxY5OKd9xDu/cs7W405GWSfjqPZ5Rd8rc7X+Sx+PVB09WUYPZFcW5ZSnRqomooJmmASN7SJQK4gKUrmcfCs/g2JScYomdyEdzESuXE6gy0uEWWaexpQVHiElDMXivbcKt6jFAHDb5GaISbSMWWNnqragMvC5KLiWMSVBiGb2tttSUtSasaxTFCKoJ36Ta5iUCWqMoj3tc4ONqqMVqnkqdH6drKVSC5Qjm9xZKGzoUaVjdDURxmDcNxJ26s+pEU1p6GyCGlkvFndrAuyTBi0cuTPdqpLatimzmksy6X6kMo26OpIyPbn4VGqS8n7vCgtMCMTqJgjDqN7WXpGEfZzFR2/eknHNm/ZRvaP6lgezkLzdocNANxPOA2/mXtnaTGMPwmpl9rqI4iZ32Z3F+lVQ2NUtDBQ04x08YwB6Y2tzXl3baZ5O0VU2fpH+lep0NQGKUcFTFnwptwXem5ePdppHk7QVr+HiEP8FJK88mt+zGltpsRnfbeYA37s3Vb9plU/3rBBntCNa37O8PePs1FJZumkMrv5LDdvhebtJWHdcIOIN+4VafBTXuM4G0tOpOyzOVuvJNcMyucWT4UMhZO/eooeyGhktIXbahlkeR/iUk8NYRzeT+SH2dh0Iri+FIBhurRlPxEmhhgpI3Yhia4y9Rv1f9qmYJh5lJLUOF0VIF+7z8I/xRj2fra66QIJTJ3uIhbzUucTZY5vwigcdEPStWHYPF5oSeOnYRZ+ozEf8AFCH2c4gNrz1FFTj8U4l/gmppjeOSMsOZXfCptHh51g7Ga1n6iWlh7EwQt/vGKUv0x3f9qvqLBaOnw6UmxGkKUX/DgyLd+ZPbklxZmaahajhGSz4W+pVdeUklSZHnd8SusVqJOOLTswgG0Bj6RFVVeVxCzg9q1ZzryQQJ9raCkA8YybLd80B5XC6Kny4mrOQqS3RZUlK+53drmfRTxJoWz0IvhJVsWchWRs5KXITxw2cNhlZaUcwhrN+rbU1MXGlzf91qZIjHTPnzSCPiOLO+7PVSzSh2EXEtXVgeNTwwjTxHcPyVxTdmXIAkd2G4LnHJQa/srJZeBt6n05K6pcCtFDNUSVEpOb7u9PhJLG1wSOPlqjlo+C5A+ZH6U00bxlm+dorK2P2l9hX2gdoMJEI4sTmkph5xSveD/lfRWf8AtxBih54hg1GUvdPTM9OQ/o0/pWOcXkLYL3dwq57OdlazGq8IsuHFnvIu4VSbC6NVh9ZhUwCEVbUQVLOW2cBMP5aq+oMNrKgyeBoawR/4R2l+l1Pw7sDglCIg/Elnb+8J+paOmp6bDX/3aNyMW8S6UiFkMRWcWnkznpzARe3cCqcXxhoTsgyEzfbGLrY9qe3FTDdSQRCIP4ibcyydRjwEJSVtPTSkzaySRtd+plm5pFcSXtMfX+0TTEcrfK1+SVBhtTiEMsvH4FFB+0nlPYPuH1P7lKq+02HVVSUbQSDTi1tw7iz/AOirsarI8SeIIpf93i2xxdAh+VZWLSQFXUR4hbBEzwUobtz7jLzJBbcAsG0PV6lDKOSFyZxcsvEO4VY0tO8lh1JuAZ6CXUStcjotcLodgG7MJO62mGUsUcIvld5kT7blnsLwuSbcYGAFyD1LUwU7wxiDd3hVo5pDI/g3npzUWqqAqBJrG96lzdRaWCqapErxyd+f5VcjLH5Gamq4MVkTPd07lTbI+LJLuL/UrySRt+bXllpcyz+JSPCJB1Fkudo7lIiTZSB7Q5/hZ2t9SocTruM+TZCptSUtQBHHFtHa5Kpmhkzz4Tllz0WTLTsiGTJo5GLVlImpTkfNgtRjhZzRBYLkXeq4L2RX3PuSYXtVrHgcmVxA/wASR0rw6tHbl6kWOyt4L96dp4WIx4hWRdRF5/SiORicXyv+pCcxyWs7uQjyEn5KrJHykjjMmiB+Bn1G250f3o8Y/hbVDXP3oSTCg5qqSTmbqO5PIneHu9KXDcuW5XUReBsI7u9OhCxaeJSoMPkkPNmU8aNqVhY9xO3hUMW5VcEB1cdqdhj4hD6U9NS8TzElpexuDh7QNRI4EMfKMvPzUf8AobF52K7FhVCNXWRsMTaxxeI/iL3L0WGjw6MAaTDxA8+qIyFVlNXBJa4BYTeMXVxh1Yc3VlKKakQT4cBwfEIsoqipopfia8FGqOwuJxsJwcGqH/yztL9LredjhwqunBnimp5QAuJe7FEa9DosFwkpxNpHiAX3DE/+VarLOBLwY5+T5krKGejIgqKeSAs/7xlFOEC1B19g1fZ3CKikyil9t03xSjut+pZGo+yXs9jDm70UlKXTcG1bLq/8kYS6P/BnzJPT3DyVZU4eEhZ5W5r6RxX+zXLIF+GYmBh6Z2/6LBY39iPajC2N5KDjiPipnuzVd3HMjs5YfR43Jh7xvp+pDENpZOtXX9n62hIo56aUMuYkyppaPVx6VDj/AIhcvsZDMX5spUO7vtUYBeN81MpiuLuFaw8kyJQSPboz6J8JOJzTYi1xJdK7VZzOmSoy4eviUkK7Zq77VWGV3fbmgeZ7eapZNRdpMuwrGLvtTo1jt3n8NqoQqHHvTo1ziSfcDsmjhxKMbeJHMRfDapsOOU8f93N+VhWSDFHu70vvTzN0bFLHRvKftNSFazhMI/JSKbt5h9HPmMcxkD6Lzn7wuPR1FOZt2ZuQpPIaLGfQWAf2hsPwkxaswQ68P/xLSW4p/wC1B2QyiaPs5W05s3/Ha1fIgzOPQ7rozP5rB1LybxlKB9XY7/aewquhsw7D5aOU+css25ZOn+3QKfEeMVTMQPzjE7v0r594j5ZO65xPkqTgvoHObPe/tD+3qTtZR0FPhEtTho0s3F4oyWm+3Ldb9Sruw/2xYrgeMBiFdi89UOVpwTzkYmPxZrxbiWl3/Si0Lv3Kbj+iXu3bZ9T0H9pyKskKetA4s+UED2iG50eI/bR2Gxa96/B5Kgz3ORMJE6+WOI425ZpwZn8rUtIGjy5P2fRFR20+yqsmE27PSwBbaVxkO78pKPN2o+y4mPLAKn3FHI//ADJeCDWPbz2/Jd+8DuVewh5Jnuc+KfZhJCRx4diYy9wXt/3LFYrVUMxk1E3Ag7hLqWGHEJB8vcn/ALynK12DnyFWmiHNvyW8kZj/AHl7IISeO52Ntvqa5VbVlRd+zu/ci9ulHWxxt8SdmJo6GuoxAGqqSOTXUhZTeNgVRq9OwF8lkIaxpBzkZ/d4U+dVBxMgzK38qPaXZrafDcHqj0ja3L6VqMI+y+jx6O+kgklHaJELeL9S8tCoYny8I+9a/s52bx3HAvw9p+EbjujNxuJS6Lg+TeR/2f3kDPgTa+61Oj/Z7l4eecsQfWVy2nYX7L8YwsAkxjHK+V8v/tIp3tH3ETr1Gnpzp4RFj2tyue4lyvI14PQx4ov5I+eB/s91PFyY6kvJSof7OMhalUSh58RfQlsuQvqQdN3qVTjXabBuzdv3pitNRZs34ckm8vyqe7M2/Hxnip/2bYxchKtuH4mJFP8A2dTquFfWST8OOwPDaP6V6B2r+3Ds32VeKNgqsWlmjvhGka2Ix+slQN/acwClooDrKKYag2K+CJ87Cbp/Un/yEtYE6ZlZP7Osu2MKmQhDOwSfpL9KqO0X2GvgdPE+IVsVOJ2jGMs1pP8AlU/Hv7WmJkBBg2HU1LndlJPmZD/6ryHG+21Z2kqhrK+pknqu+SR7iWsVO/cc2SWJfEtK/szhVCZB7a0ub27DuVWeE0G4m9oMW5kLdKqpsWktLhGA6eIE1UY5U1FINOfDtbxC2RLfhHJdlo1HQEQgDTkXValPhdHTiVlQxl6Re5VNNiU8MoSRmQGHiHqQATVEmQA9yCX5J70dN4JT156JsqWCPXiGRZpkSCnEgPrXfaAK5yZ7knaDhhHwpC33Fm+7XvRRU8Qte8b+7VO09QG0Iwfi913StHT4SdVSnVyGIl47mtsXn9R1Esfk9Xo+jefxyVlLhMtccTMDhftZOzYPwz4YVF+W3lanajEJxMo45Hy9XqUVpvN+peTJzm7s9hRxY1rRJ/2brC5RkY+oU2fZ+ojHUGG31J2mmqZHJ4Jaj03RO6nhg+MYg9mdQQl4TO5cGTN2n7meph6TvQuCKCbDz9xE3vTLUbjboy0U3YXGYdZKOUfDd0j/ADSp+yNXSlfOcYeQkdy68fWYpLhnFL03NfMCkGhktybK7qTgYawvz2+kVq6LsrV1DC8dhj81Ml7OhS2tLPGBCXruWM+ujF1Z3Y/RMk1dGVhw+AQ1bcnRpaeO338tFsG7F1AjnkxgW5tUy3ZOeQiaNto87e5cn9wi/wCZ6n9izQj7YGQnjAnyjByH6U0GGuXINpLX0/Zs5iII34p+kSU2j7I1AylfHYOficblb9ShjXkzx/0/mzPwYYcLblkiPC5L82e0fktviWB1NLTSytEwBG1zkSoZdxDkbatr8Kheo9xWh5PRPx56tFSVGw6abVHmhYrrGe4Vrw7OycICd9xbmtTT9nWqNmpHn05KcfWxv3MMvo+WvZAxr0rk3K3zR+yhb3rVD2TchLIJFGm7Kz35RRyXL0IddgulI8yfo/VpXoUHBAtGZNFShdy+FXn+zNfbm8LiPyQ/ctSJZOD3fNdsethL4yPLyem5Iv3wKp8PCPuZD7LGN2i0NF2bqKgBMmcbnt3Mnx7LyjNkbd/ksZeoY15mdUPR800moGaGje7ocfpT4ULEWrsK29H2dawWAMz9JOim7Jvdm8T3ZeElwS9Yx3Vnq4/6ezOO1GJ+63K1x3fEi9nijAmYXIlsouzc2djAZD8k9/srpubqWT9Vx/bNv7BkfgxkNLBJrnz8KfHD6Yi1f9S1L9lbQJ3Hbn5Lh9mQjItbv9Ky/uMW+Gar0TJDykZM6OkEibP82S49DBdmDMY960Q9n24xMztoifA2Ehz7mt5rRdcv8iX6Q39IzXscQsXNcKhiJxyG3L3LUfcocmZvqFOxYbBGOgtc7J/3GhR9FtmSejjJhzd7fkkFGAhn1E7rZewxbms5LP452gfBcSpaSjpIawyC44ybcy0x9dkyuoEZvS8WCO+RkI6UIYiOU3tBrntWemrJKysLh5hE/i9StMSHH8cK8KPgRiFtojaJK5wbsXBRxxVE7kdRlvi8Akuv8pYoXOXJ5v8AbpZ8lYVwZWjoamoPI5HDquLvyViOCtGYneU+XJboaEBAHaC0stdEEtCFpZxNy3aWrhfqbZ6UfQv8mZUMPb0c/SjOhYXybv56LVNS8NruBt+JJ6eQbcorfqZYv1FnYvRIpGU4MWebs4kT+SbCNpLswu8tFrPZXJyco7rn10TYUpkxPw2G1/JP85sj+0RTM4FHqP4b7U+NDba5hqr4I3EsmBLhuT6s5edyX5ky16TjKE6NxEn4fJIacxHOy7TxK+Oj4gFlmQogw0ycWy2+pH5pX9pT+MT5Otfm73Jr966ZfmTX1L7A/LRzxJ3iKOxI2kt1ZADrSb9GdGOQjm72l6UyJWln4k3c1yAJIlcT5o7tPd6lHErbviTrE5Wtnz5IAdAm56jcnXLeo11pEzvubkiu3IAfHl8Lpd6bHMR9RJNyzyuJAEqIWv1ba/NZvtDRvT1k4a2k9zfJ1oRK23J9ysi7NxdpsKlnilH7xpA3wE/WHhIfNcWd6qzr6aO7pHmMY26P6U1LG92i0MuByRlkcbgTOgHB3Eed37lx91eTs7UjOWvnkiaFyLYzuS0Y4SYiJcNKPD3je9wtzT78RLDKyNWUJ0/ZmiBzf8acz4XyFhuVa2HyEXJbmqwWprqTDYwichijfd8yV/gn2Y4jiRM0VHJP9IOuaXWKK8nox6LJkfCPN6PBzkIWYP5LRYd2ZlmYbIDPXpyXo03Zvs52RpOJjOJ0tPOJ2+xwPxprvpbl+ZZrFvtU9nA4OzdH93AW32upZimt+EeTLKMs3UP2LgvJhwdLH/kfP6OVGE0PY+lCfE7Sqna4KMX3n9XkyxOK4tLi1SUsuQiO0Ih6QH0io9TUS1FQUs8pzzm9znI9xOmvDczr18HTLFzLyeF1HVd72x4QIk4lm20m5WqxDtBWiwhJK84j/wAXcX6lWoy3d67zg+JoaLGqSqcRnbgH3XbgV6NLHGN7A3uIXuEl56/JWOFY9W4LJfSTMI5axmAmD/ULoKNzT0dZXSgDHwAN8gt6f1LV0XZmkoQA6imlxGeVx4YzvYBF9PN1m8C+16nhAY6zCIYD6faqQLib8r8v3LVx4pRYwHHpsQiqjNtBjPf+nmyxaZdoax3EMQo5joqwDoCB7HpsrBH4dFUETE2WivAKohOw348RPrHKF4/pdKHs62KDK8FNJQGO7i/+HFviz5J+CGtzOSFaQuUhjb4UxVi8zZs93mplbh9RDATgDVAAfXE94fUqGfEqiMyudhHp2stLJSoYqah45Ssdi+EUVHjDxvllaShlJdJm7sN3qRU8bFMLubW56pm9m5wHtdUR7De8CbWORrhf8rq0gjwuuqM6bjYNVHzko8uERfFE+iy+GzHaObAY91vUyuoqoIwK8PzJNJk9yjQf/VcPYjkpIsXpx/8AE4d12/FEWv6U/h+MUWIbKaouMX1gk2Sj9QvqqmlxSKnMcp5bvTGpFfjWHYg3DxXDo6yUeiWM7TAfrbVYPH+i45DRxSSczC2MeZKJU9oqOlM2AJDNtt3hVFTVlTDF/ude8sHdS4lu/TK2v6lV1tZwSzq4pKLPxS9BfSbaEpiv8inP9Gjl7VTyOPDl4HxD1J2k7VVsOhm8oP8A8UbhWUiyJhNt4PyKN1KEXmcbHIRZaOMWQpSPRsL7bUVgsDzU1Q3O17gJaD78euhG94iF/EC8qpqN8hyG4via1WmHSHSmLuZ259MbrKv0bKbPSYKynkax2cSz8O5TYhYuvhlb062ksYPaqTgjHJHFYz3cSMLD/UpdNXU9RCMkdeF/TwJGtJvzLO5I1s9DpqGMQAzy5dI7lKDKN72drviZYamxiejHN3e3+l1cU2PRzB+JI4j6Qa7+pKrK2NdFiR04Z8S31aq2wrtccb3UlaUuXO3NYZqqiIiklcqgbemV7QH8rIi7SRQhZoI5XMMeQrCWFTLjlcPs3+M0eAdtoOH2g7PUeIk7W8U42GUfzNqvH+1H9mHsRiUpnhdXW4Sf/D2mIq3g7WRzTE7SmJ9yCoxaprCIIOLKQ7nt3Eqx4pY3wycmWGTyjJ4T/Zr7L4PPxMUxksRybSKy0f8AMtxQDg/Z+nGkwykhgiDxA1u1Z2XFmkMvaGKe1reEW3copVUZGVjy0oP4c7xXXzI4rSNgHagPaRaOE5/DxBbaKdxDtA4xgwG13wndosbHWT0cZR8f2oX3NHF0j/6qLUyYiIfh0UwjLytBy2rRJIhyfiJfVmNHHqcloNyIn6Vm8U7UOQm8bsWv7Q32rJY/2gGhnOOrao9o6eHK1tv5VkMS7RSSbzdxAeQitkzlbkaXtJizV1McfFIpbrmJZ+hx6enAo524olytfaKzNT2k4mrlt+aqajHnk0B3R3ET22/cbKoxZycsjZiP0qurMWeoC13+dvesjHizxzfiG9qsDqAktMOkll3Ni9Eirx7jwmLuZ2n4VFw7EHw+qEwy3ta6dx6uYg4b5EQ7lQQzOR8ri7li3ybKPB6D96NM2bOxLO9pMQaoMMmYs2/gohYlHT0PDB7pTbqHuJQaYnku47sRE+mqGxKFGg7PcIaMpDa6V/F6RSx7FDjAooDcdNbUEVlLTZNl6nHNVdfM5ap3wKrY2dY81vgyTUxXA2j3epRYZGI8lJnrqeGnyYXIski6KSsy4pad6mwyRjGOTsRKtmm4xk/mp9DR3Bm6GjeXtQc1U5NkLPd3Eq1ifiFn1Erk4bYiZ8+XhVGZOJ80JBBpk+7blom5ejmy4BNkOqGUrlIJcgU00lLUjLEbxSg9zGL2kJJ2UpJivM3kMnuciK4nRxU+g5tt9QqZheGvXYnS04dMswi5eEWuTbLu2e1YDRthvZ+nA2tGGnYn+HbmvE6kTqKk5criNyJ/m69w7XdpMIw/Baiip6kJao47G4W5eVR0byWiMTkSy3Ve4rSTn7T17BMPg7P9mKAaiQYBhpxN7ntzK25eL1ueJVs85t+1kI9y1EPZ/GO0UwHK805bRbiOW30rSUv2WvRxcfEZ4qWL1SnasO9GJ2rpMs+apHmcOGvJowP+Vlb0HZOsrCzCnK31ZLefeHZbAwJomkxKdm6YmtC76nVdX/aJXkNlBBDhwf8AltcX6nTTzZPCoHi6bD852/8ARA//ACxnmphlrDioov8AiVJ2JpsF7L4Oec9ZLikreGkC0f1OqqvxKrxKTiVc0k5f+Y9yewfDfvCvGM3fgAzyzF6QYcyW8eml/NnLk6zHHjHA02JdoKDA6KlpsLwiniOYBqJiqfxSbPo/p/zKnrO1WJ1giz1bxC3hiYQH+lVlZWPiFZLUGz73uYfIfC38E1aAkuiGGEDjl1eXJ9jp1EslznPIf1GRJrhsQ6/1Lgx2vz/mj6tGzW2qOfeT8gmO7T+lccGItcxUuOFh10Smj26dSKERyFssnyJGROT5yAEulu8GJNFtYs2RCV3NOgTItRhdNMxZRNFc/hUMsD4b5xG1vxK5YfN7tFyQdOllOqHuyujhOFhZoWu7y9SinGZSE7sX5lb22iKLWQsm3IopSKF8yPJmuWh7M4S0zlPKL2imSp2F9Y9ydhqKin/YVEkQ+nqFQlRbyGtEny0dRaquKG3Nm9yq6ftBNGQ3hGdvqUuorsPros7JoJe+5rhVkIpZoWKQnZm3Jj2Vru4/qVvNRwRw8VqmIxfwj1Mqsq6ATdmlEiXPrI2TC4L7XbMfEtL2eKeQd7sID4vEs3CUlQBGG4R/qTjSVEY58RwL4VrG0Q/cesYNNFG5u8rkTeHO7JO13aiKnu4EbGfqJtq8nixCspSKyVyHK50+/aSWQLHcxEm1ROTIUC3xrEDqL6id2/0rF4xWTzSCxnaPS1zWqTPiEdVMQSG5CPRd3KvrKr2603ba21iWB1JURJdx9LIQzG3JlJio7j0fannoREi1v/cg0sZo5paUxMOplq6TthPUQDBU0kFQJbbpYGK383NlSUuGuRZ5K7osLa3Znb33Mpsxk0aigxjC5ACOUKqgLxywGJi/5X/7ld0f4Zk9JilFWBn/AH7FTmX+Zlk4aHh65XF3fCpEQtSncZtd8ulaIxcka+XBa0wGf2OUgd9Tgbig35mVXXYScI5tE1rtptTNN2inwu06eWQvije0lc0/2gVdVFlUjDWxN4amFj/qW1/7IpfoweJRzx6PFIP7upU81K813L8y9SOs7N4hHZLRT0Zi/VTTEX9J3Jj/AGJwquMfYsViuf8Au6wHAv4too5Nk4fR5UOGyiFjHsd7rVJgwc5CyMLvMibpXoVf9n8+HgUj0r1AdV1IfFEf4LNYlMFLUDFDK8B5dM8JXKXJFUysl7O0cMd7tf8AShipaSENMhJvD5p+aSosM3aM/wD8N1RVE00hmzBu79drLK9iXFoLFMUjhiJmZh+HLqWSqZJagidz0Lwq2qZGu53l6lXVNglozCqLTK0+pK5s+9PPHdoyKKnu8lRWwEULk4ipsNC25na4nRU8bkwsylxwyFa2o3bUGTmRyoYx0bO1uenSptNhMUjjfG+5tLVJhw08s5Ng5a7laQzBHT2QBZpa5+pFk/IjHC0IWRs3puyUSaNo3zfcQ/0qwIms+L1KIRNcTGTK7BIhxU51BkOfPa1rL0bCOzLUdCAM1xu1xl6lD7IdnQ21NTld/ch/qW6CMIyHViLuFK0wdt8GWlw94SJt5fT0q7wgTp4dDMSy23eFKWlIpcoyZGFLU2bMtPCRLM3LSkxKsjlYIztLK24muElr8Bxat4wHLG4Wta5Ce11g4aqph0s3elXVDiVSLC/sb+lhzVbslI9Zw3HDp5fwzkC7mQvuJaSlxqKnh4lXmMvU0fi+ovJeT0pVYiLvI0EhWkxF/df9XVy1c4sTvK8srvc5IpM3TPWsN7TU9R+IcrET+p7f6VeU+LU8xZZ2/wCVeIQ4g5FG3V5D4lfU+JPUREElW4dO3NZPGaps9LrMBwfGgL2mmppc912Q3LCY99gPZrGHN4ozo5C8UfSihx6opSG89vh9JKxpO2hiWu4fUL9KEpx8A9H5R5Vjv9l+rjufDq+OfyE2tcmXnWMfZD2lwGYmkwyQwH+8BrhX1pD2gCoEXvB9FMbEopB3/vua5arLkiYSwQkfC01LU0L5VEEkBf8AmA6EZBLll/Ffb1f2bwbHIy9poqao+ptyw2N/YH2WxS44YpKCXvKMtq6IdX+0csuk/wAT5XMv8E2/Vz5fEvbsb/sx14sR4ViEFR8Ej2kvPce+yHtX2dueowqYgHmUQXD+pbrPjf2QsU4fRkCK38yRE23NdmhkpZSjljOI/STWptyuLm1rLRSEI5GEi1Qju1bLahfn3Im23Pk1qCArn7nfchHMuTpXeF2+SWy3kgAgzHvR3eaabnmiu29+qADu80mzQD711iHytQA4xeadYrSzuZRiytRai+SAJQyd7ZEiutbuUEZH5J+Gqmp9Y3cc/clew2i0HD6soxcKZ7fkkGG1ZFrTtb8LqufEKyQLHnIhPwi6QYpUwtwwlMBHwqk0RTJksMsewomEm+PpSGE+Vj7eWqhnXSTEV8l13Mi6kBVRiBa93ki0LQu6TBcQrispKOaqPLpguMv5KXJ2Vx+ht4+D1kWb23S0523fpS7K9tsf7LxF92VcdNE+5y4IET/mcc1vOzf2hdtO1VbS0NBiDe2SF4gARM+ferVMX2YKPsjjlcWzDK6XN9bYDJPV2A1eD14UGI09RBPYx2FAZEWfT4V7Hj/Z/wC0ntBUUcs8FVUT0wWMNG4xDFm/wc3Uvs/R9uOxuMB2hxuiq+BTBbIVW/GGz4iUM20/0P8A2V/Yj7VR0uMYpThTwHmQU1TBbKTeogflcve8Hw2LCYeFT0lPFEPhjjEP8FlsO+0ioxCniqvuepqKeZrwqYoytJlLP7RMPo4Snr6eWgi7uO9hP8Oq5ZTmenjhjSNURR5O0jXl6RUGrqqPDacqmsOOliHPOWeS0RWKxj7buzUeEnPh9W0tZk+QEYiTP4fmvEO2H24Yv2gp4qatqIRgjkvaMY2tL6vNOEMj8kzy4oo9gxP+0dgeH3RYfh0+Ik3MiksB/p6l4h2oxyPtZ2jrcY9kpqKoqXcnjG4/6nWYxft4eJVEtTE1JTynaNtNAwiP0is5Dj1fHMThUvc/uZdmOKR52XNOfBuSwmsqgAGr4NjWgMh22j5KhrOxdeRXvU0Z6/8AGHRMRdqsby0kjPX/AIAF/pVpQ9rqcaM6fHI5eKL3BHTQAN31PzW/BzbFAfZ2pEyjeSEfiGTamw7O1MY5vLCX51Y4jjFBNMMtObwRDzi4dxv+a7JQArnqKkJKk5IqAjteSNhImFTSCyPUUMtOWRnHu9LqLITRtq7F9K0OJDgBQk1FUSSy90s+0S/Ks/U08Q3ME4Tl/wCWG1S0WhQZ1EoxxvuU+tqmoSKnp3Ejy3y5JdnqPjBUWZcXLYRJ0aqg+7xglghOtYz/AB+kcnLxe/qTXgnyyo4zlc/USMJrS5OScIY5DyCSAP1ChGFhEnvjl1ttF32qeSuB0KgBboMS7tVY03aaqp6Y6c3aeB3ueORrlTylGQ59FjaiO7NOzVWH8OyNpL8v2hLmyrfiSs68E54+YOiTNjFxZ5OH0ku0cz1h6mdunfbmqZ5BJtJmt+JlyGseEtrMSz7ft4NlklJ+5m4oaiSnImgdh+lW0PaCspRF/aLS9QrERY8xMOewn56bVZQyRVEpg84CQNc9xiP6V5mXpVL5o9rB1s8XGNmore2mL4lHZU180wEd7xyHcN3qUKXFJZLbjuVMwwbi9rjEs9wi9xJ0KOOS5wqWG31MsF0uOHhG8utzz8zJ7YtURjYEsgD807FUcb9o+7quz6lUDRySFYE8ZF9a7921g97D+9HYxh+Xnf8AJmqo+11ZSxcEJyKIPDnuFEXbCsjCQI5H3ta5LLhQ1onnld+9NyQ148opMvhZc76PBd0d8PVOrS1U2aigxyShMjCTe3IvJTh7VVd+d77+dyxD09eNwPTz3emwlFxKqr6GllqGjkAg3XSApfRYcj8GkPVerwry6PQKjtFPUU3AlntDvDPmq+mxanpzFnaKX4S8SyVPUVmJDBIbmRmHULWp0KcBubVzWMejhD2muT1XPmqZv6btlLIXDgCMhBsrcukU7S9ppxr5TlyC6EgcculYO46WK9ncRNNcaomfNpHu/wAVnLosbXCN8frHURfvZ6RhXag8Lpxp5ahhEHfq9TqaPbqijqYDla4Da2aTL+Yry4qH2iE7KtyHMc/ETJYgQFWhTHUOJA/iXOvS8eRna/X+oxQ4PWh+1jsnTnw6h5jHcNww8vT4l5r2b7SU1D2ngrKn2mooOIRSBndte7pVb900QkRhPf5ll4kweCxSDkFRb9S7MHp2PAmlfJ4vWesdT1c4TdcHs2Dfa92IhAoKzCsTiJpHJpRyIXHwlbcqzEvtcwysxWQ8K7Pyy0AvaxS7TXmFBgIzTnZJxRBtRFWBEA7M2EW8I7VlL0zDJnoY/X+sgvK/+j1I+32DwmJhAY3D1Ew9Xkqms+0b8YvZ6eMw7rupefSzNGV2Tl5kpMItVRhJE7ln4S7lkvSunx+58mk/6g63P7Y0i/m7YV9RITnO4gX92L2iKQ9pJ78t2vxrJV1c9LioUzs1hZbvFyU+hF66jCpj6De1ruoV2vpcCXxPMXX9XObW5qIe0k83Nztz6SdTqPHGkHN5HDPnrtJZKpo6inEXOO0LdCHpQR09RUDmEEhNnauWXSYX4O7H6h1MXq+WbSjx7DowJ54Cn8PEE7RRP2iopH4fsTjF6hk3LG1NLV07DfE4iO3cpPZ+M8QxUYjjOWPhkTiPSOS55dLhpzs74eodTusdGmrO0eHjbFHRmPxXopsWoPZR4EEl+fncqI8Lnhroojfae4y8Qt6kFbhs9DUk4M9mfUXiWfaw8JM6Fm6rluBIxDGpISiCAGKsnMRC7aI/ESnUFDSYXiX3hiDSVtYUfCu6BYfpWQxvj0PafCQPMopGC8R+a2Fd7RUWBJFfLlaBFttbw/Nb5IxhBa/Zz4sry5J7rwTmrBqmI2dg10EVN+9opIRFoxE89SFvCsvDxY5OG8b3/CpU/FjseONzGwicctw/UuGeBS9tnp4+rcfdoayjqIo9ZzjIfidM4t2qwTCYiOX8f4I2XnGIdrI4yPhvcW4ee1UMY1GLGUl7ziT2rbH6Vb3mznzf1J212sMLZ6dL9pGESENlFIYlz3COSQfaJT8bJsPeUX23C6wIYKccJSSuweFhU+kw/glmEr3Z6WrZ9DhS4OTH6z1k5e6l/wDw9VwvEMPxAgCWSGjMmzfi9LOnZqHDqhtcQpREXt2mvOONaOV/ckdU0g3u+7/KvJn0EruEz6GPrEWkpwPRwwPD5KkgCrhIGa66Q9rrgYLh8jEzYjRnk2domvP48Sewgd3MckAVT53s7CT7dqz/AAcv+Z0P1PB5UD0YqPC4acXkxCliMwz4We5R6yow6hMXlMbshJhHdovPyqGuHc/Nk60wCWbPePxLWHp8v5MzfrEPCgj5Ulmt+lNtJd3Mg6iSYbS0Hmv0w/A6H2JIitbRC20s/Eht6v5IK1Q4xLtvf4UDFplmk5a9SCgwK0tXtTrFaWbKOxbs8rUY5oAdYnG5nTrFc48lHErkcMlp69KCB+7d8WSK60STNw3C/v0QF+IWefegkkgXc6OGuko6kJIzcJQe4SF+RKKZd+e5MHJcWealpS8lxbi/aawe1zVh54jTR1GfOQNhknoqjsvIV5y1VP8ACUNyx45eaV2vNcMujxy8cHoY+tyQ+XJ6RDUdhhs4mKVWvMRpSuFdxPFvs0joJ44HxqtqiZxAggYAz/evNHt/MldplouX+2wu7Z2P1XJVKCPRpftmiw2mCDAuydBRk0bRFU4g5VB6DzEdrCszjf2odrO0FENHV4zMFE3KmpvwQt8rRWcut5oT93SPqXXj6DDj5SOXL6l1GThz4I5xsN2bbupNGSfmHdrkmCFy7rV3xjFHmylt8hovehufzTpCQ3INeaCWqB1SL3pweZeJNuKDM4kjEWQkgs4JWroyPG+YZiXqFLu0S+aANPgn2hYnhbDHK7V8Hplfd+pXVb28PGogjesls74JX2/9FgCJu5ISt7mdPgg3kWITwuJhIcBD0lG+SmzY9TTUxy4xSDPEG554H4Uzf8n/ADCvPqbFKij6JHIfSW5lc0naKmqNlbFaQ7mIWuG5FJmlkyLtBiMNNXwYHEE9HXTCAQVNKMsxixXCRej8vNWzzRzYRSwVODxYXi0b3T1IzGIyh5WPyf6UOG1DiftdJVxlKL3MMfV+pO19dV1hk9XIVURf8fcsVBxexo8nFCpaijpzIt93dJ4f0qb95U/JnvLLxOoGHYe1URvHJ7P/APiNcLp2s7O1kYcThsUQtdxQe4G+om5LUyqxH2iC3J4bS+e1cDFgmLMNn0qDDhc5F0MV3Is7hJcGhkjmJjCwu9Gw+I+0voawSEcydW+G11TfwqdyMi5B1CX5VSUhYRh8IyT1ElfUf/o0TWj+Y07L2knELIHjo4i/u6baRfUXNL5B4NQ+D4UJi9TG2EVBPqWGGPV8UT3N/gnYaWpp5P8AdoIceDK62mf2eoZvoPR/yksbDWAWurXfqVjTVVpi8huQekllKHHtKhl55L6ftRh9LJwzaelqh/8ACVcbwmxfS/NR5+00s2xg4Q/EpdT2krBpIqLEaaHG6P8Au6PEIRqCH6c9W/KSzNTh712JDJTN9w0QhuoSnep3fCXc3wrBN+DWX7LcMUkJ98lykx4k8fJ+7wqrl9nEIomALorvxRa0j+pOtYQ552qjNN/RpKDtRPR2/iXh6Vp8KxqPEhKyLhEPMhdYGCOOnlHjg9z+Etq3+E08BQA+TDoPRtUm8LL2mhqKrSJnnLLpLaqmsqpZiylB4hH+7ytVkUjjCW/aPvVNU13DEm1lu9SqConIpNCjqpYbTB3Ame5jHqFOxV0nGvY3v9Qu4lmq0pj3mAOKCGarqphCOO4buvJatowUZmoi7SS1DcCrp46zPxyN+KP0kjpximmJ4qKWcu4p32j+VuaYoBaOXORm95FuVxFijwjZGzyW8iLaP6Vk5fo6Vj/yND2coY6yEWq6cDMH22taP6VuqGngoZCljisItrkDrzmgrqsRF3kYhN+nptV1QdoDhmvkke0vCPSy5m5G8YxRqcb7O4J2opuFiNDT1o5f3gbhXif2hf2VQxYHl7J4q1FKP/g67cB/SXNl7PQ4xTVgi7ZAXqF7SUiXEoIzs9oYSHnchTZbxQlyfn325+z3tL9n9V7PjuGTUvoqRa6E/wA7aLLXXc8l+lE2JUGJQlR18VPW05Na8FVGJi/8V5T24/sp9i+2Ry1ODzy9ma0+QxNfTu/0+S0UjleH/E+IaiRuJmx2q09qtw8dWuW6+0v+zT237AjLV/d33zhoZf75h7Of6h5rx2bEJIxsse7xCStMyeNhVlQcxkZ7kqSbh1QSP3brRdQwkK4sytH0p21hImcxG31ICqDqKh5L5WBgFt27pTWGxnWVYNm9rbnUqkjaqkigqD/AF+kC6loKbD6SjkziZhH4n6lSQSeiBmuhDiSbh8KzlfMd4g5uQly1WgxKEMQh4ebjrdcKzVTh81PPZI93/NGpnjoKmvutbcrEqMPZjPJrsk3R07QgTyNamqzEHKEmZ2UlvllK/UrWmmYgHe3T0qofc6MM7uato1cbLSrrGGLID3KqcbiLVSAo5KgtGfcraj7K1NRbsf8AgsnOMPkXDFKXgpGHpZSoYZJLWALlvME+zWorDBggMyfa1rXL0PD/ALIWw2MJ8VqKTCYMruJXSMH9PN1xT6vHE9XF6dlye5qjxeiwOqmLRjWownsLW1loRRkRP6WW7qO0HZPs3NZSQffxh/eC3CiL8yosX+1DGMQHhUXBwiDK22jC0svq5qIvPm+CpFyxdL0v/ZK3/osaT7LYMLDi4vWU9AP/AJ8g3fp5p0+0XZLAxso6ebFpW8WXCD+eqwE00lYZTVFQU8veUpuRJoc+7muqHRX/ANjOSfqUYf8ATCjYV/2oYvUfh0TQYTB3DTBv/U6z8UeIdoq8YIwqcUrTfSMWKU3/ACsp3Z3s6GKF7TWzPR4dF1mLb5H9Ae/4u5el0P2qN2Nw/wBm7J0EeAkQWHVRP+MfxFL1u/8AJdscMMfwR58+pz5+ZszkP2A/aPUQlKHZCujiZr349kRW/SZC7rG9pOzeMdk6/wBixnDqrC6rqaKpjcCdvUPmrXFO22M4pWcWtxStqjN9TlqDIn/iS23Z/t5B2gwr/Z/tjFLi2AnshrJHI6jDZH8cJPr9QcnW9nNqpHj3hWgIQwfsdrtrMXk6fENMBf6j/wAqbr+yc9D2sPBOKMu/ZVjtA4+oZR92W5QsYxL7yrykZrYImGKEfIG6UzAhiNo8mFAXV6kXhzuSEep2dkRF8Rsc8telOMW7R3XPFo7LlzZauiQNj/Etbnch4z833KPHn3JPI5aIoEyUUzlc2e3qtQsN2trMmGLTPq80/CW7LRAx223mhEbhH/UnHK7v/mmyH0+FA0jjjuzR2sLabiyQPd5JMW7JBQZkYiTZI7WIR0XIxufXyTxRtblkyAI5Qtl3XItREeSdGNv/AHISG4RQA14ddyYmp4pi3xDJ8RMpXDce5cIbX1ZAvAwEfBceG7h9KN6iUdX4Z/UCI43Ll4UOvSgY/wAaOT9pG/v4brP4vMcc5OEEtmehEG1XMXTonWzuyY9qylGy1LUyMNU80mTs9xKwo6M6gvw2My6nEVoCjAmyOOMx+JhTtGTYbNxaR2pz6fw22/pWfaZr3SPTYLUQjlYQkXhyV5RdnzIcmDd3kXcipcenhAmkOOUje66RtyuqDtVRRgMdTTSAPrgNj3fJR2mZuTkRYcFjvyBmIm5l6VJlw84RCxrQz6vESvsPxbs/WARx4nHAf/CqQIFc0FHSVwkcBxz3f8N7if8A7VagZ1Ixp0tRGw6NaDdKamjkk14YF53LW1+GnGZbCIW8QsqaroWj0K8jLdas2NIzpwvlmAOKKKGojbNm6v6lqqfBQKMTkyDTpTVRQxRt1bf1Kkq5ZpbM2JSFzD9KeAZR6XcS+JSpZgjusBhUA6x5Lst3xD3KXl18FrE2Oni1ZR8pH+rO0l2f7QK2lh4U5+0RD/dVYDKH81VT1Fxk7P8AmJUWJYgEZ2O93ncy53l3OhY9DRy9sMDrnb2jAoaYulzw+R4v6dzJqqo8AxiUfY8YmoNP2dXDeI/mBYqWSGQtGt+l7VFk/BG+Od7vT0qbkVomX2J/Z7jO46JqfFoG/vKOZrrfoe11ma/D6zDSFqyknpfC3HjIU9DjlXSuPDqCuz6s1rcE7XYqUHDqZHng8Iz/AIo/pdWpuJLxowAWl5EStMNweeotM2cAfxZLbyYfg+JEUlRhkMUpeKm/C/wU2HsLBMAnhmIT0vheKduKD/mV7mDiZQMHPMWCNiDPzVtS4O0ZlY7lr4tymlhdTg8xRynTVHnwJmIv0vqrGjjik1vkpT9M4EA/qVeTJpoqamjjsICyEvUq46Ph25Za8rVrJoWk5SRS2+ITYlAmo3G5wZh+HJJ2XFGfmozK3JlKwjD4SPOo6W5fUpRRyQnm4XD32p+Gwh5OP1KbkaKJb09UwhoYlbyVlDXRE4NnZd/Us4Ee3Y3cnQI4+Rvalsy6RrYZAjLTd/pUkJmHbkslT4lNHpncPxKXT4sZSFxG3Jpio1tNMwllldd6fEtGEbYW4RGzDVM1xj1WfD81ksFxQqOX2iMLpxb8OQukH8/mn4qp9Xd3Ii3ORF1KrKRrWqGktfTd4fUpRVEFHERyvaItdtWVo67giT/81zEcSPgZszkR7WHNP+JSLWftMHGypgbhfF1OkHagISFm23PrxN2SynG4ep9b+HyTB1Fra53O2gqHIR6hhvaiPEBFr2ER8PmraHFoo7nfaXfqvJ8NrJYS2R3jncw+JaOjmnm03XF4ULIWbebtIwnkwbfVnzU/CsYOQ43CdxF7v2iyWEUcklTnUs4CPITbaSsJBanktjk4odLRh1EqTsLR6RR4ockN7PcWQ7VNhxyS4r42t+LavO4ZJI72iqbcuZZ7RVpT4xWDELSGJCW7d6UuDTiuDbx41Tlob2F8TKfSYlsFoqju6RdedviEVRdxJR/K6UVVw9Wlt10te79KeqZnbNviuC4R2giKPFMIoq0e8ijtMfzMsDjf9nPsVjHEkppKvCJC8IveF30q5gxCsjccpHLPkJK0kxhqenAJJGOoN+nPRv8A1Qtl4kU9X5PDse/st45T3Hg9fTYpF3DmIEvNcb+z3tL2ZOzEMIqIBbmQhcP6mX17DjjRyjncGuhKyDHoJAsnOKcXbpkC4f5rVZckf9mDwwZ8Iy5iWRs4F6SG0kL5dy+3MX7A9ku1Q51uDwXlteWmARJefY9/ZXwDELjwbHHopX5RVIbf1K/yF9mT6d/R8zDkPelpavU+0f8AZr7X4GEktPEGJQM37SBrv8F5vifZ3F8FImrcMqILCtcijK39S3WVPwzGWOa8oi+9cLbqyEZGJ8s2/ii93pWtmIr127RBsLTS5FdutzSAV21PQ1UtO2yRwz8IpoJO7JO3BysQWcK+Q+8iV92X7Jy9psRipHqI6ITZ8pZR23KnCRvK796fgxCWlLOKWSImfSw1pFL7Jbf0e0n/AGW60pM6LF6avgdhsHIgPluu7slIw3+zDjA1EXGYCgu/EEXG8h+HNefR/ax2kwmOAMLx2rpxYN4jKRa/vTg/bN23rKjOTtLXl8IyWj/JCLbi+ZHp039mHGKeSWWgpyKD+7CcxIrfiyVj2a+zXEey/aSixDE8D4+HU13HiBrjcnbIbfcqv7Ou1Ha/GsYooazH66ULwI75iYRH0+9fSL1FwA7mxeoupEpuHBrixQycoycPb6gwmnKKLs5iNLAL6hBCNrF+5VvbXt9R452PxfDIKLE4Kqspzhj4tOQgJ/Et8Egc2YS/dzSP2ctDjhLPlcArntHbo68mJ7IfahhmD9lcIwyokrop6GkGGS2nO3NkXa37QOy3abs7PR4q1VVRDaccUtOQ2m3S9yvO0+ORdn+z9fiEFJS1NVCF0MRBtMl8w9o/tK7SVGDyRV9M0VKMxTPKQFdc/gu8h9K0goTZjJyxqim7a1FBJiQSUdM8VPE1rRg25yuWSxLFIJGsCkkGV36yD+SGbtY5D+0Yiz6s3T83binqOz9PRPhkXtsUxGddxP2oP3W/Cuh0edzJ2QiqgqKcIniCIQ8UYMJOpFNhuzNge191xKrq8UaomJ4oGhB+UYmRIaTEpKWpilcjtB2K3qH9LoWRRJcGaWkpZBmia+0BO76VP7QYPFiEkMsMsxy2PxiJrRuz22/lWam7VSySk8cUQDnc34YigLtJU2ZZt9OSvuQIUSxLs7JGYvft+JxTcmEmLZObW5qvLGCk/aOxW/Cl7cBCLZNz96q0VUiwDC2j253a+LzRBhcdPq8piT+l2VaVcxc3a30o2qAINSb3aotE6sucOjpsPMZDvMQdiszyu/MyrZKWAjJwOy53K0n6U6NYf3ebhFHwmcRcia7c6jBUQSOLSBb8QptoSTCChAiLW7TzUzF6imqqOiAIAgqqYLDqYy/bD4XL3+G5RZIzhAXcLxPaxC7lcopxuJDm3UpbLSIZi8hpFC/PwqQcb56Ew7UGonqzcvC6yZqmNcNshZtqAYX+lOnI+mnNN8R/JSNHLX+FDbu1FvpSKTxIbn+pOjccEjHcz2o/aqjb+KZZe9MXJXF5JVELkTIcQqae7I7s/VuVlVduMVqsPeiee6D6BuL8yoWJ8ki97rGWOD8o1jlmvDLmLtdWR4dFSO0YiHIiHc5fUraH7UMRjiJmgpQlyt4pCX6vmso0d3NCULFdkuOSxy9rO/HmyQ5TNvWfalWVUI8MIgNuZRs/4r+olA7Vdso+0GB0VMEB09YN/tUoyXBML9O3ut3LMhCw6t+lI4WkLN/6Ulgx2mkVLq8k04zZpKX7QqmjiowOngnCmYRt3DcpL/aQ9QRPFQxxX87elZD2UBLXNGIuLZNtVvBjbuiV1OWCqLN5S9rDrIIqeWCnp6V/EG4mUTFaeOE546KpGoiY7gkHbn+5Y65x70XGMR5uKldKk7gD6tzVTLwqiopSikBriHqH1CpMXCxQ5Z5JQozz6Tu1WfhqJbTyltta7c6H26S7U3K5afjshdQvEjVH2dOQDeLFaWUOrZJbmoB4LiIgRxyAfrIZmVN7ZJdzZENcd2mQ/uUxxZI+WXLNjn8US4ZMQoZMwlOAncRcs1Kmxqf2vOWUCFg33NtJ0zNM8NNee4nVPNI8xZu9qqGPd2zKWVwXDNZg2MPIcoQBxQ4bnPEPUIt4hJDg/aTCIa2KSpjmANSMxfpb4Vk4ikhcuHI4Zta9r26elNvH08iL0ol0sJWOPVyjTXlFzi00ElfPUQGfAl1jv6k1BWNTmQtPIOb6Wmqwo3tyz5eFckp3J82y5IUIwVUZvLOctjQ/fGITTDI9XdY1rXOrLCu0GIjitKz1jywXiMgSHaOSxoRnGAkzvd3orpMtHdN4ceSFUVj6rLjmpJnoPajtZWjitVAzxkML2gYbmIVVxdusUoy4kcrXZeXhWU40g3Zm9ro6aEKpi4lZHT27WGRupRHpsWOOtG0ut6jJk3jPk2FB26q5K8qyQDqJ9NvhfJbnCPtIwvHBl+8Djw6ywgE2Ivqa3vXjNsdLoEvEL4WUmjmjkA3MyI+70/EuDqfTsOdfo9LpfWep6Z8u7Nj2w7SUlZ2po5aee+lidr7WIeRK4qe22F1HCeN5SO929OTeF15sckc1u+23xZJuoJ7Rs3ZPbaKldBj0UH9CXq2aOSc19nvFJ2dxKTDwrIMzozAj9pJrRLdbtRYj2dxuqwaorIDgipTjlFpJ6gAIyBtzCN2ea8Yre12P/c44V951hYWJ8VqTiFZcqQ66tqmslqaqwdzCRlavMx+m9Q57TkvP/wDh6M/W4ShoosOUXhMgaQi+IvEt39mFCddh+ItxGujMSa6QR2vt25815rxHuHLM7WS9oMYeG19ovdtLxL6DPheXHpF0fOYOp7WfuyVnvXsMUOHVUlTX0vtEMzRR0gHcTl4rlDp4aaOkKorJHgizfIQfc5f9F41DiFYRXnLMQm9z9RXP5/NSyxCsqN8skpFlbudcC9Pa+z2H6rGXOhvB7WRx5xtRsUQvbdnuJTMIxCLGK6KnaIwE31In6V5zDWTwjlm/0p8MYlhHNsxL4dq0l0f1Ezx+pzUrn4PUcSjpMLrBj4hcI/ETcstpK4Ds7BNShUQStIJDfcZiOnwrxen7QSxl+JeY7tufUiPtBWTBw75ADuETK1lxz9OyNJWehj9YxRbuFnsNTR03BBoqiK42bcRjoK7Q9k6zEJYmjjMuI9oSj0EX1LyCkxqWMhvd/TuVzUfaBiMlMNIFRKFPGOy17cndZS9PzLiDOqPq3TzVzgeGNnnq6RC9vN1xxtZN9Q5uvqD4AdLqzz6ULc1zTPJdQB1htcnfb/qScd3K65K65snXeryQAVqXi9SQ8+dyJsvzIA6xPmiGRuWqa4jeS7dp1ICh8ssu5A5W8kOnhdccrkGdBXMhIbR+SFitHX+lLiMXP9yCtUDpn3pwcu57kIE1/Pq8SE5m5IKodbLLmuoSmYR7k28zZc0E0I9vcl9JfmTR1DbtU08zkjYGrHZZG3NmmeJqmyzISdd/ego6/SgfL6lwuS77s0BIG61u9FFlb8SHS7REwoM6OuT7dGTRdXqTjlah70CqgRLqSue4WSfaKWqAF0kl1XNok+aQZoARJfxRW3fuSQAQTSUriccjgXqFXWH9rpYTZq0PaIG9O0lSkLW5tuTdqAPT8FxTD64v93qGG7+7JrTV9TyPT1UT0Zy05laLWvcRl8u9eLBHt5q8wXtViGDzicdRJKBNZaT7hHyEu5Jk0vs9ax2uwulpTixSCIMX0ICw8LZi/wDxR6Bb4uaz1TWFJTi09oU5NpBHuJvrNUn31RYlTcKnb2U2e7hm/P8AMmgFyLIs9VKjRblYdRYMhcPp9KCmkcZheRto+FEQsNrM283tAeoj9wj3qyjw2ovOmrWkp8mvejgZiqPzE+kbfVqqckuCknQ/h0MtZNHwqaQ7+gI2uP5q+9hbD2/HkEZxfSIMjMfqLk37tVAw6sq5KYqSMBoKPN/wwN7n+ou9SghCG1ge65lOrZLaS4G23Sl4SPqt8X5kjjtbVkRCZSZN0vzReD6fUt1BGLbGxEB87vSnBJreW3LVNlufNkVzj33Ke2mJSZbU+LPxAed3qhBmFxl8m8KvqDtI01rAbxZfyWLubL1adKmwxnHCMtRJHRxG9rSSdRe4R5v+VZvGkbQyTbPSgpa+qiI6d46wGa5+AYkQ/u5qHBNFUaSBcXq8lksOkpxxeB68amLDhbfONvtL/QHJvzK2hqsQKQmoHp+0NKO5gjcaatAfiAyyN/pJc3KZ2qRoQyHk7bUQTcMnYNvnoqeixyjrqgqcJnp6wOujqQeKYfyvz/Kp9z7nNlXDLJ3tTj3v+VSIKxVYyeFn2o2mjj5mwll4k9RWaKmxLXMGaUvhfcrSmxAJGG9/ykvPKrtRHQ3WOwy9124lUf7TVPtGUsj7t1wup7TZPdieyhiEQ9DdSR4tLHcbM/1eJl5LTdspZJGihksNvzLRUXaqpktjldiH1C25Q8WpSmpeDbx4tJdq9tyvMNxyelGxjvB/DksNFWPMAl1XepPnigYeI5ncT+FZND8HqdD2wiHQ24Zf0l+VZLtt9hP2ffakJy4hhEdFXyhpXYe/CNi9RC2jrNwdqrnJnC619NVaUfab26YXM2Dw/CKnVmm0WfPv2hf2J+1fZuGWs7OTxdoaIMyYI9tQw/SvnTGcHr8Drzo8TpJqOoDnFODiS/TrB+1E8JB+KxxN4s1L7Tdn+y32kUI0faPCoMUF20kMPxQ+k2QsleSe2n8T8taabh2szqfHiVr5Z9S+tPtC/sI0dQJ1PYrF5BMtzUNc7F+USXzN22+yntZ9nNWUGN4RNSiz6S5XxF9JMtU0zKWL9lQ2IPHa7KsqcSkmmvd9w8kQUtRMOamU3Z+SZ9Wcs/Sh5Iw+QQxyl8YkBq6WTR3ciL1LvBOoIc2/StzgH2Y4hixfgUcpj6rVt6b7OcH7OgJ45jFJQZc4hfiy/pFcM+uiuI8nq4fTMsuZLVf7PIqLszPUFk0bktdgn2Z1FYbM8fUVrCLdS1tX2y7L4LcGEUdTiRC+h1P4QfpbVUOK/aNjGKNYEkdBAL3MFGFmX5ualPqM/wAVX/pq49H0vznu/wDRp4fsxosBtPGKmlw0R5+0ybv0812o7XdkMDDh0FHVYzKPIz/Bi/6uvNHkeoMjkdzlfV5Ce4nSbkrh6fKbvNOzKXq8carBjS/95NlXfatjdR+HRNTYRB4Ro47T/W+qy1XWT4lMUtVUS1Epc5JTIi/mow5CJLhSNbovSx9Nix+EeLm67qM/zmGJMSTSbu+1Bb3s66W3T/kuo4h0cveSmU0cQgdRU3DTg9riPUZeQqHTxvNMIA/V4vIVFxSuaom4YfsomtAf+ahspLZmspe0EtcAg7AEWVscQ9IAqbGcSPjFGDOItyJVeGVhxzZdWe3mrLEYXmhJ4wuPK19elklLg35Bw6+oPPr0uV3LIHAFgNxCn2tb4j8T/l2rP0xVFDSA8bsMsp8KMR6s3Wgp4YKOiGBp2tACAzkbaTv1LNTplVRuQxaih+yzEcXnwtsRxkWDDIaopHH2WGS4r7W5vty/MvJSG0V6Z2Dp2xTsVjeHuDyjPSSk1vrje8P8pLy8d3PxLdfswyfIc6dM+lLblkO1D0nlltSctEzITkwhzTF3eiO23qZAxadSImbD4lrWttuT8ORNm7KNGVz91qlAVraIkXQTDbrkibON/qRgNwF/NCRMPxeSC6FxOr4Vy5ytd2Q8S7nmjHLyuJAxyKMi5/pTxRsL7WYSZNRyMN2bbidOykw6oARDb3JdWufV4kBTcPyuSGbQXza1AB+px6lwtvfzSKS0cskhK58stuSAFbrcz3Jsdz5epOWj5Ju60sn6nQAtRf8A7UnF9uTbmSIrn5WormLmzfSgSGrfdckO0bepOgLWfEh6XLS1AxPI5P3JyMg2u/V6U2OXMn6Uu/PNADpWF39PqRAVw5PtL0qKeYmWlydDO7XNUgJHEDo8JJ+aQ4YhOAziLLQontJR9ObM6lhG81BKzeDcpmuC15Kv/wDN7tT2fqRjavaspx3DFWRjKJfm5q7w7+0IxFninZ+nnMnuc6U3D+l1gO0lG/FF/EO1Zwo3F9WXKmdaR9BQ/a92Xxhxbi1OGmTalUx3D+UmuUo8Uw7EIr6TEKeqH/yz3fpXzlouiVr6PalKOwJJHvdTIAxOZvbF/UooFBIGQH1MvG6PHsQoTup6yaIvhMloKP7UMYpxFpwpa0c/7+Hd+prVyPDM6FJGzr6GQoieN1m6qll/vAYv3Kwpftcp6g8q/CLRy/8ADSf9VZwdsOzGJFYM81GTv/fw7f1Mo7biJysxM1Lbya234kz7Kclz2XL0kcFw/FtaapgqM+VslpfzQ/7J+zyiBxEGvi6UXqSmeew0dzjmDCXxLSYXCcYCFj2/Ja2HAY4dDiYgF/C1ynDhLZZxg9vdYmD5IGFYWEwjJIFw+laGWEKWnubIb2tAgclKw+M44RZsxFT5RbhCDsAgtIx2M2ed12B8RycDvLuGR1Fp8PrYzzgOQCHb+Ge1vqW9OlgIyc3tHvEVOocPiEhfhcIC5XdTktlGzk9xjsI7N4hiEwnV0kFQL+ImsN/pIVoqj7KfaIuLSYnLRl/wpW4osX1c1taanAYhbLd6lIcrbWDK7+kVt2uDeB5fUfZ/jeFhnURw4lF/xIJrD/S6qZaeOlI2qIqilt58WO4f1MvUMYIyay+4u8iWFx6aSjq+HGbieWtr9KycOQbopooY6i72aoiMm8IPcmmp6m8mNto80NTC8zjxwaX/APEa5OQwyi+UVRNTiPpe8f0uoaI2B1HU2fRWeH4S5eznJIBHNcQwD1CPqL/tTMdRWQyictPT1mXIRuiL/otBgk1JHIctTFV0857rjj4ofqBSki1ZcRYfFDGPDAxH4lGlp3j7nThY9QFKIBWRX9wk9v8AS6ljnI2dm3vLNXRqRKaE5jFs2FTayoip6fLJrma1MYpUNQ0xT5sI9NpbtyoJsQOS0X3GfL/uQ3RViqZnIyPK0R3c0dFTyVxiGlxfqVdLUANzs77cxuQQ1UouM8ZuJM+y1ty5/wCRPB6rgdHBQ09zgJfT4lKqMYwyjlyOwajO5rell53DXYxNGLHUSDcX8FB/3spjORntz6i6n+Jbgb7Hu20Yw+zQPcI7jn5Z+4fcs9TY9JTm87SkJHtu8WSogxCKQvxS2NyEhRBNFUSjmbjmsmwNbR9qpI2Fnl6eQ+FWg9qHqA3vIRP4hbqXnzV0VxZNt7/Sr7s7ikskoRg0RRZeMLhTTss1FMX4gybxJ1c0ld7PJe772bQfCPxIAxALN8bjEHIA3XEoGLYo9OGTgAh4BHxEtEhNlpLj1TQiDwSuJvzMnu2/SrzsSWB9pK6ePGO0MOEEDbL9t5fCXLJZz7Oux8/bzE5458TpcLpYwuIpTG8y8IgLq2x37D8Yob3pjgxGIuVz2GX/ACdOqJX7PS5vsvxuGHiYZiFLilKXIs7bvpLk6zGI0eJ4PpX4fUQWv12bf1LzOIsc7E1BNF7dgkuf905AP/R1sMJ/tKdr8DjCCrp6PtBSs9ryThZKbfU2n9KhtxKtMuaTEj4hPFO4af3a1fZilxftZisWH0IRymbZyHI1oxB5kqCj+377Ou00gh2gwOq7P1RbePHHfEJfUGv9K9O7KduOymC4FUT4JjmHFRZXzT8T8W3/AB/cpci0l+we0XYnHeyMI1AVdNVRD/wJHEm/K6zcuMBJD/8AUKSGoEntcZYRJZzHvtUPtliHHd5Qogf8H1EPqJT6TFoZAA3fZl1EyEhtxvgg4z9lvYPtdET1GDtQSnuY6F7fzWrznG/7JPEuPs/jsZj1cCs2H9PkvTSxCfEq2CjoqJp62c7IBH/MvT5vstChw0J5MbIKiOO6ciC6Ij8Vvfkk8koeGNY45Po+F+1X2I9s+ybHJW4PLLAP9/A14rCTRyU52SwFEX/mNkvvkcQxLD72jnYhztYo3tz/ACuqfGKfAO0QkGN4FSVBu/WMdhP+YVtHNP7MHgh9Hw8w9+idawhLN3u7re9fUGO/2c+xGOAcuF1tXhE5PoMlpgL/AOK87xz+y/2ow+6TCpabG4P/ACJBE7fp5rdZ0zB4ZI8g/ciHp5q5xnsXjPZ0yjxHDZ6c8ruhUml3vW6nfgxalEPwlk7q4wGhCoqYgM3HN9xC3SqYdy1v2cw8TGRcze30j4l0Y3bMpPg+g/smwcBxSnkka+OGO5yz6idezOLR65WjnqsB2Fw2ePD+JT5CWQ5ktxHIdgu4W+ayy8s9DAtIEosiBRZoQqBI/wCCdCRuh+pIiuAm8XT9KyOmyvOnjkvjcLhy1uWB+1Ps+GPdlqmiYI5CDc0VtufxL0uWGQtQyWc7adm6vEsN4lJURwTiYk/E6eHrn/pVJ8mUlwfD2PYK+G1ZwPE4EB2uqtxAe7+a917ZfZTX1Tyz8WM7bvxL7tq8txLsjJh7/iHt+hatM4G6M1HJtHJEMjknzp443JsnIh9KG0O9nL96hpk2Bdt6l3VJhYXHON7fmuGIZlkD/wAUtQsTE/e/Lkj4jjzQ2sPe6RCwtk7quRDjTPciGZ0z0knAECYszcfLRTbAMSMtWztQvI+XWnA4dOIvGxFL38RhtT1PilZT3DFUPEJ8yEBWiALDcQrMNqRlpnO9nu3BcJflR11RLiFXLUnHwDN7uGAEIN9IqIM1RG+yoO71C6N5quZ4hecyy5btyasAT448sy+llwyPkef8E8w1kZZNLJc/xpDHUZlz156qyYkcI3kLJupPtDNbpkQp5ik/vAuFSY6c5BufYL+JQ5anRCKZWMJ58kjjPyVoVLHGb5GR/wDNOjDHIXxelQ8qRt2mV0GD1dVCc8UV0QdZdKj8Ex7tvwq+kIpGBjMys6BJ32pAL8tdzKXnQ1hZRjRySDmzWj3ESU1GcOj2OPhIdyvJowEM3cguTQ/iMVjtao72xfZoph82zSt3Zs11ytjoAIifqu9PhSClYT06fVksI0nybS/SKvgn5IeG8b6s7EzqzOnuuzzJN8FhAtm0fCupSRzODsicTzZdGRi1yThZdzOmxh4haM7iq4BbHCFifl/NC+RfJT4cLeQM9eeifHCWuLR7lk8sEarFORT2siIWyVyGD7R0u+l0vu20BfLv8kfkIf47KRo3Ii2p+CQIwvAGMxfQi6RVl93ny0UDDad5Gly7pHzU91SQdqhqYpag75HuJBwy8lYnRvG2bvbamvY3+q5Cy6g8RD4fy+pTKWlETzqGAhJtm+0vqS9jMbs3Q+yny8KfdRLxDvDpLiZ4nIv/AMYUh9kjMc6e60rv2w6oocLeottZ1IbBZ7c3ja1kn1MIih0s5ckWbhzFnHTAIl7+SinQmR9Foly12q5ioWHmyIKeMS6bVhLq4fxOmPRTK4MLcQyfdnyRfdoW6tuVhrG+0Huyt2sgYdy5X1X+zp/Ea+iAWGh3IgpXjzsfqUsR/Dybcea48JkRHksn1X+zRdFKX0RnzEMr2tTnEPoBxt+Se9hkJiLNh18062HyEHJrlP5K/Zp+DP8ARFiLcLHu+JclyIifqLpU37pe12/yul91683/AMya6mP7JfRTX0Ux07EItk+jeF0cdPCIDmytPu1i1d3u/wAE49Ddv1WvfRi+ln+irCEbcma0c11owIcmzFWL4e46MG75Jfd792Y5+5Ws/wDsnsT/AEVZ04c77kJwxiA5uxXeFWg4WfiZ9qcfCdOXxKu+v2H40/0U4CElwZdPNOhGBaMyuAwVyItN3wro4OxH0bWWf5K/ZcelyP6KYoQItGe1EULXaNtZXY4WAna7dKkBhcch5MF30rN9XD9my6DLP6PBzhcefUgIerNlbnT8QMtFHmp2Fiy/qXunzVlcOW5n6URC3k3NOyx288xTFu7LqUFIVooxyTTlaRN4fSkVsYigodGRskuJaPdco4k/JDdbd/qQOiSUjF8kgkt593JRmL3IrnuHP9KVlUSOI233otepQ+J5+FFxnIEyaH5ZGHRnZQ3zu5vcj8LoPFk6ChFmQc3Sucbcs0i+SG57viQQEUj96Ei/SkXNc6kAdcmXEku5AHeoua7+9NiVumaLUkAdfmhtXfD3Lg8kAd1uS+JdEXS9yAo54uaVo5aLpZZLg5Wk2XegzYL+pL3eaK4l0d1rIEBbral73RGO70pHt0/yoA6/y/Sg6tV2238y4/PJAC6brURfpSLMS7ku9BLOxk9+WhJ0iK4sv8EEW0k7oQ5aoECRbRZ1KpMUqKHWOXu6Zdw/pUJ8iJEOVw6vokwPR+yXaakJoqek/wDp2LSBZNiBvdNL9B/3be4Vdhgb4eJsH7U33mW4n/8AVeQPt1Z93VcPUvSezfbikrsKGLEZ3ir6Zrb8ruKH7u9Sqiac5C7ioxj/AP2UfBEbjZt3qVDU/aR2epZiCSpmPz4cLqVhna/A8WcY6fEYhN+QSvYRfxW6cDLtzLNxcSHRCUfdncps1OcYDeHVuHydRzyjjI5DGAB3GZPaIrQzpkdodxD4UpOHSwlPUSRwRN/eG+QpimxZ8YM48Kp2qgB9a6e4KYfzcz+QqfTUcdLIFRPI9fiI8qudtsfuiDkDfFzWbl9I0jD7mNQ+0TQh7PTPQgW72msDc/0Q8/zOnYYY6eTi5vPUO1pTyvcf5fL5CnZSOQyM3Ms91xOl7OY26d1ylR/yK2/xBlmaS3Td6vUuRk426bvUK7aEIXy9PxdLqIeJBcXBDIW9Svgg0ZY5JJRhTYjFBi9P/wAKsa8g+k+YP9KOlrmEMsOxeWjt/wDA4y3tEP0jM28PzZrKjM5CLudw59KkhUXWg+4fSs3iTNVlcTZF2mbDRE8Vwyaii78QpH9rpLvrDVvzCsvjHaiWSaU4pBOlPonge8HH6k7BXS4eLT00vs5tttF+tOy1WEYhceI4VZUF/wCMw0/Z5v0tsP8AMKz1cC3kUzLtiRyGLmZEXqJ7kYzcYtDMi+JaEexoYkHEwrEabFiz1pam2kq/pH+7P+SgHh/3fX/dlYEuF1+drU2JBwTL5E+j/lJaKaIcH9Cw/EI6M87X9+i1GC4kFVI+tpdw5qrfs6cMo8WncSLxD5K9o+z9JNGLR5xW69ab1ZeNTiWr9oGw+EZYDaeoZ7bSdRAxiorDI5Wcyfc93hT0HZ2ON8nzHL1JVNDJGP7O4G22j0qFCBb3HIai5tn5lIp+IWom31C6roymjMmOMCHuEfCpUdVSDNc2YD1WZo7ZSZqMNqHhjEHkuIn1WxwXGI6e3Jnch56rzSHFIhuMJ4/fc/JPUfaZ+IQBE528/CLLKeE1jk5PbqPtRbpcxCrY6ygx6jKmxCkp62nNrXiqQEhy/evG6PtFPyeNxHK76VNbts1OBcQ7Sy0EelcbxNHUssfsj9sP7I/YrtFUe2YHMXZ6od7jps74T+nyXkXbnsDiv2RhIdN2ElxGAP8A+ayvxov0t/qXsVD2qkqjyCouL/h+FbLB+208MXDlZp4ia04z3CTLkydMsj950YesliVY+D4Pxn7RO0GOCUUuISU8P/6NTNwQb8rLNONzk5vcRP1Evu3tl9i/2f8A2mXSewjgeKm3/wBzRvYLl8Q8l89faD/Zb7U9jxlqaB48boG3MUDWy2/Su7DjwY/bFUed1OXqcruc7PGSHvQ297Zp+eGSnlKKWMoJR8EjWkuLvPKY3+9EPLlahu3Fmlrd3IGF82Q2655om2oX6rmSQHdc80QXbs0AbSUykp/aJxZ329TpgHLlQ0Gpfizcy+BUNTkJE7NuLxK3xIjmmN87Rba30qjqBO4L36t1yxkbodorxmBm2jn1LQwk5Rjn3eIW/qVHRi8hZMHfatNiGC1mH4WLyvDT8W0WuPfa/fao2S8nQot+DPVdUcNRx9D6hhL/ADGmhxipkh4WbnEwWiANtFkq+OOoqM2ZygjZgAekRZk0N42MWQg+20Vmx0ez/YCR1WJ08FSYwUcjkB+IizF15UQ8OQwz5G4/1L0D7La5qXF8Oihfx3OsRiUbU+JVgM3RMY/1LbH4OfN9EbS5dERu5bSXTFuaQE49y3OcE4WLk+5ANO9ykeLRk1NI/c/ztQKgCyz2p2Im79qaDc/cP1Ix5aoGSmLYLN4ua5KTjdtQlM9uWm1DMV0SCkNcS0uf6VJjk2C2b8+pQw2jyT8Mnd7kEj0med2d2vkieS7qSH8TVCQ28/EgsTbj0Rjlnk+1N22tm67d59KAHCERLLO7NG3Ldmmgk2/Cj4j3Do6AHCJibR+lN3WoLrn0738SMffmgBdQcnEkVtvwkjDIbfUkZdWTbkANdPf+Zc4l3mRJ3ht4nTd2u3L+CsDnTrqRLolt02ogF8s3ySt6fUqLFoWviRANparoj1J0Ba3XJSSxdyk0dV7PL8BtaY+bJhLxbU6Be0h41g5zXyAzHEXK1upZyXBZCAs4/wA2S29LVHTvm2RD3gXSSsaWjw7FjKM5WoCy0vG5rl52aM8fu+j0sChm4umeQTYSYns/qTB0Mg82Xt2JfZDidRT+0UXCrwyuuge7MVjKzsjV0s1k9OYG3O5rVyR6qL4s7Z9Fkj9GEGjLLPJOBRyEeTg62cfZepka9qYzHO27Lar3Dvs3xGss4dG8t+67O236lr34/sxXS5W+EefU+DmXc6t6LAbtLG/1LeVPY+jwUSatxCMZG/uIGuK74lAnqqaELKSBx8zk6iVwcp+DOeLt/wDYyBQ9n6YZQ9rPhRDzubclFDINROwYxU4XGT7CF3OJg+IURk5DvfcXiUihwmoxp56SmieeoOE7Igbcb27V0PCkrZyxy7OoofoMQ7WDc2GV+HdogbmMRsZ/pe11ND7SsTwsyjxfsvMGTZOUGYf4ivKsX7N4x2bnsxDDqqglHb+LGQIaPtRi+HvnBidTEX/4hWrnSi/B2ShXlHtdD9qnZusMGqJKqiJn6ZYbhH+C1NPjmAYtTg9HjdLPdyi4ggf5hdfPn+3VZVSZ4nSUWJD/AObCIF+oLXQliXZ+qIuJQ1VBd4oJGMWf6X/7lfK+jFwUj6aw7BQkPinYZC2lr3Mrmmw97xM8hJvdqvlWmrvY3H7u7QyxeQyXRWkr/D/tE7a0ObU2M+2gL9OyX/Ec1opKJjqfSsmUf4QPtfxCodTUR0NORm92TfwXh1N9vHaHD7WrcOppbeZEDgSsB+3bDMQpjhrMIqYDNrb4phMWWncX0Oma/H+0zQsLUx3Sl4ibksbLM8kxGedxPcosfbDAcQYcq0opf/PBxU+P2eZxeCpp59PCbLH7M3bB4khBmzXD0qTBI0Ig2h1B9I+FlwaeWMtY3u7tNqv8JoWLmDXvuuTb/RlQxhmGz8XKWO089SJtqvAo5YS/DyH6XVnDS2tmzuPmKO1s8mcx+plWmxouCE0PEt48cco/HGxqLikeH4fTFKFFIJ95UcxQ/wBKdxgmo6YZZHMR9Qt0rOVOKe2cXKVxpfGRMo0kKc6OjjlPUCTPUVAB4Y6mNpf6h1/pTUsJzW+zz0k9762TWGzfSdqpjkaQ8wa0R6BSt6S0FX20yFlf2X02FvGbviEFTTgO0JOCRB+sdFMpaGkyEqerYyL/AIRjtVRhVVUw3RxzmAk3SJq5hqoJIxjq6KGsHq/EDd+ptUu2aLKiyhEBtcDcS+JFXVEcNLLPLvEG0EWuIlAtwwREgeqw4i/4U94/pNSoKOpxBxpMPxOkqaiZtgVcJRF+prmU1RspqRnTqIaiUTeOIC/TkKZnkjkcXbMdNE1FVRSYzW0eMPLh1PTGUPFoYxqBlmYtz6kLOAqwmwWIoAkoMbw/EfOOW+mlL8pDl/UskgfgrSFhjybP6VZYRiR0ZhluHw/Cq+sjnodanD6uCLP9qMd4fqC5lFbEIqiYAp5RIyt6tuSbRCtnqeHY800YmeTC20N1tzpdoKqCSkCc5WAs/F3rIHiTCEUNNUsUEe20m3F6iUWqxCWa6Mz2ZdPhSKJ7YtJxfw6i0u7xLT4P9pHaXC7RgxiUAHwGdwfpdYGGMI94MxW+pSopqiRs2AOF4riUqyz2nDPtyqKhuBjeFw1od8kG3+l9HVvF/sJ2uYo+E2HTk3V+y5/yXjGD5kY5hcvYfsl7B/fVb96V8bfdtO+yMv78/T8hVuvsEdr/AOz+1VT8bDsQciflBUtbd+ZlgJOxZ4DWS0krMJge8AK4bvTovf8A7Te20fY/CQhgNixGpa2GMfA3iNeFniUZbM3vLc5eSxSsckWtBiz0sogbMIB6u9amm7QQVUGUc8UphuIBfqWChrKeol4ebEfVaS132b9jZO2GLVB07jR0VIFs1TZdcb9ID71raiZpM3f2V/aV2U7M1FVJjsdVh2LTHbDVSwucUUfpEm5XL0LtPDB9qGHU/wDs32roDgh3HTBI34xeG7Is/wClebVP2P18wE1JidLWj3RThYX0+JZnFPs7xPBT4lRhkoPnc09I9wj+ZlnUJOzohknBUb+s7E9q8FYmkwyWtD10ZcX+nmqYsc9jPh1cB05jteOpjtL+aylB9omP9l6gmo+0FZAQvbZL+KP6XWjD+09PYMXaDBMN7QwDzOyw/wCrRbasjZEsKynqBzaISue66N+SchIhPOCoICzVdU/al9k+LYTiNVHh+J4Ji8ULnBSQG5BLJ4QuuJuawA9uqyOMYOKJS9UglboXks+H5H48HsNX2mDhNTzxxYiGW/2uNju+kX7llsV7E9gu1Al7ZgcdHKf97Q7Lfy8liG7YHVRE0mYE3MhTuG44eYG0jlGPMSVaonYDGP7L+D4gRSYB2lGAn5QVgW/1Ktwv7F+0fYWYpzpPagyt49NcbW/uWwmx5hhzDyu+an4R20r4zFoJZQIfDnzWsMmSHhkSx45+Ubz7PoYocGZjqG4pNdYT5LQcFpORx8vNYOm7XT38SenhnIm1Ky0lPh7RUxOLtGcHw9QrV5f2ikqXBqzpzG7N2+oUcW3R3Yi9So4ccjIs+Kxi/L03K0DFIxs4lhCX6lommK6Hzp5KgxFsrennaqmjyxT2o6SJwpQd4Qlvu42XUY+7u96fxrEoyjgw+ml4VZXXDf8A8KLxn/p+olc4bT0dDDBFTgwU8YMACPhZkrsa8ngv2z9sI+w8f3ZA7liU25yELbG81861+KVFdIZz1EspFzudeg/bwUg/aVjHEZxDibCK4hIV5zLGFpH+a0V1Jto4Mz9/BDIrSy0TVt3eyPaRIrWtTENW+pC0dvcn7g/ckVgjnmgTGCj9yRCycea23JDxG7skDAOMMs/ElsIVzqf4kD3+HJKogclI+TP+lNPJIP0uje+7V/5JFtuzfb8KKiBKhjcrWd2U1qUBHnuVbFIw82ckTTAR83EfTmmJlmfDjDM6gPpj3IKeR5i06fV0qEEgFczGI/UjbIS2ShaTeF0Ek+0B65wu+ad9s4fKW7L0soDQnJvyv+l04VGxPqJ3P70mti1LUlDMElrm91vuXQqIoyzztJRWo22tk4+W9AVKNuWT/rU9o271FyFdT8Mb5OfMctzJ1sepIbjiBxMeWiz5Ur3aMf8AFMvD9dyj8dF/kzLms7SNN1xNd1clDLGHkfN4hH6WVcUdpd6dgoTmflaDcyJV2oLgh5pt2WgV1NGws8j3Fbna21kTVlOIy5y7g5D6lApo6IakmqJJCpx5FE24/h9yOurqSoeCKCkGlpQe7buP8xd6nswNe+x8sSArsm/MKCaujk6Gf3qrqLBl/CcyDuImt0R09hMTnEZfS9qrtJB3Wy0o6d5jJzjMwFukVeUdHT0IA8+Q8V7WEvNZunxCooQsjcgiz8Nq7LjFRXEHtBvYL3XZclzZMU58fR1Ys0MfP2bsKeKO1ndhL4l1oY79jxj+ZliJcaOo1kvKx9hZJmTFjj1B3Bef+Hk/Z6f52NfRtyGK0smYiyfO17Vl/wDaaO3J6Z7hfwybVTVOISVRZub25W25qKuvD0qh8jz8/V7v2Ki8mxgKzDp7GKnkBxy13OmOz9kkM7SSOJOd31KreRhHT9KQVksN1jsPnot+zSo51nt2zQYhNBGFmZjc3+CJqiPhDq/v2rOHVHNaZncQpe2S22ub89FPYNe9yXFPikckwxuDkOf6lYBUR8Emze/Ppz8KycMhxzCbdaf+8py72/gieH9As37Nrh9dTQiEbhefzVw0b11MOUDwDn+0E7l50ePSxhlTxtAX/EHcSkw9ssXjEW4oEP0CvDz9Bnm7gz6TpPU+nwwrJA2U9G9xM8biP/E80bQvHEEbQGZ5XcvCszR9usRyLiHGQ+mwUbduK0ZxkeOGcW5RydK516f1KOx+pdG/iX0vDjlzPadmm7klDT0hUJSPI5GT/lVJU9uvbKYYjwulil4ZRHPFnc5XXX/PwqFhHaKTDawZJI+PFk4vEfImdd+H0+Ul7zysvqkVP2Lg2Q0uFRwlI8j2+FAP3QMJNxT4hN6LllaTHKQqwc45Rid+nND97U3NmltV/wBqT+xL1hrwkaziYWOryvcLaDkm/asPHkZfwWUfGKYXHIpLn28kxJjUFhM0Ul3qVL0qP7IfrE39G2jqqMjAGkuN+XvT0scFhG5xiI89RuXnM2JPI2yNxIeWu4UzT108Iyg538TruUv0pfTBerN+UeiWx558UBJ/V3oiKMXIL4x8yWSpqx6rBijN7Z4QIhMntuG5VkOKVPGIzlMiYPEq/tz/AGJepr9HoIZCNzbrvSiEbiu9K87+/KwmLf1clafe3soRPfIQmzZ2v5rN+nT/AGaL1OH6NkcMmQu+Q/V3p0KUshzNhEliD7QSRud3EEot3NdDtQEgXSPLf8Kxfp2T9nTD1XF+jdx4bcBfiMWvhdOxYWwxdb8/NYYscenCKV5JLJW2EL8vqRB2wOFjByltF+rO5ZT9Oy/R14/VsC+SNuOHxjza796eCGIdHYRFlhR7Wca0GkMfqUyHHpCMc3crmtbRYv07IdK9YwXwjy23S1NW667RUj5NcSaPxchX15+bEKr8m7lBLPcrWcWEearqgrdGWUi0RdeeSHXm/SiKR9zIXJBrEQlaWfUiLd3P6kBbdG70t3mgNjvSPJlwOvNK7uSu/KSAF4bkm2lkyFs9ycEfNAWBc93woiLv/il8SQ7tOSCmA+VpWoE909zoCFyfPpQZsFvcyVv1IuH0/EiId3/qgQ13peLkkuWoA6WXJctXXFJAC711iSbmiGPwkgDniQp3S3PO5NvuHkgDhf8AzVCJdST88kh+SDJi979SNsxbND/BEG61srkAc9K6W0s2Q+LJd78+pACfl8S74eW5K3REW0e65BLBcm965dbyXS3IeHcRZdzIEdDq0TwbdHZNW7uadHdyQNi0u5ulw8hFskQj3pCPwvaPiSbJXuBEbi06elO0k0lHMMsbuBh4hTXhzzRBncTvlyWfng0VxfBA7S4e1PUBNFmUUwXtd/UqN9pLZY3R24TRS3uQmzrJGNploudM7ef5FpgXbLF+z9rUdYYxD/dHuD9K2eA9uMCxJyn7UPV1VZ/dx2MVMH5GXmZckh5LXknWJ9M0dVTY1R8TC6qKugANowPbZ7re5KKnPIpDcRMdtq+bqLEqvDZhmpKiWllHkcRkBfyXofZ37aK2hYY8VpIsSH/j9Mo/9VayUYyw7eD0547n37cudyYPELQJqeN5SFnK4gcv0i2rqoj7YUnagP8A6XVxXdLxTuwTZ/CHf9SAhloasaiKWaCqDc0omQmJfUtVNz8GGmr5Is2KNXTGZmZOO3c6MJrRzZ7hdT3ximqpR+98OjrCfa9XTPwZvqIhHJ/zCipOy/tVx4ZWx1pZ3ezSWxTW/Q+j/lJK6+ReqfgGmJpiH/UrmjweeoEjMHGIeZCmKWlpMPqCatnalMNrUxg4mb+Vq0WHQz9pPaKODEaHBIgjKVhrqsITmFuoQzTeVLkhY2+DPjwyMo8jOXPQRG4slIiw05n35xD6c7iVjS4bJHhsuIUcUVRQRmInU00wmLE/qJiTtJWRC4ucar5EtauiKeCtDTi8cR3D4s+asYMar46DgScPEaAtr0lWHGi/S/JWVNJHVNlEbFl4fEnYcNMjJyGwep7PEikzRX5IeHYhh9OwU8BVXZ7qLhRf7xSPn6oj1ZvpJTIyxEbJAoIcZpeftOCyXSj9VOdpt+XNMYlimGU4cOfh1BdwR7v6lSgN03EgkejHqbhncTfvWTxfo1jmf2bWgxymrnIIKmOolbnFIxRTD9QPqKmSEBQkDxvb6c9yzQ9pqmakGDGKOl7Q0uVoHXBdNF9EvW35SR4fjFIJCFNip0oZ7aTF2Koib4RmHezfMXWVzh5R0Xjn4ZbVOGgMJSHIA+L4lnsRpW4JSPI4RFteQ/8AKKl4/wBrqTB5eBUU3FlyEwKjnaohlf4T7vzLFVnairxKpKQwGIO6Id+f1F/2reMpNcGE0l9l9S4S9RTnJQUdRWRRP+JLEBHb9SlUeJSCZB0EG20g3H9QrOUeOYje3DrJYBDc0cB2CH8OS0NP26jrqbLE6KLtBEOYe0lJYYF6hmYczt9OrKXKaCOj8Ek8ckpxzfMBLkPUov3xPMbO2e71KpCuCPzIW6jlfeT/AE9yabtA8lwQR25cyIkPlEbc8GwCanp4Qmep3PzEntyUwO0VpiUEshhn1C6wPtEZFfKbyl6Re5TIJpah9PwhbkKydFqbPWML7URla4Hvb1L0HAe2Eo2hmxRE3SW4V4PhsjZj4tWu9K2NFiE8NthWiPhzXK4nUpM9G7Sdgexf2lUtmM4ZGM58pxa02+kl4V28/sX1tKEtX2QxJsRg3F7JO7Cf5SXqdPjEgsGT3Z/0qY/aqWjIeHUGBkPhPkqhOaCUcc/J8OdoeyON9laoqbGMOqaKUHt/EDb+pVFr56ZEK/QSXtVh2PU3s2OYdTYiHfIQCRLzftT/AGYeyna6E5ezWINhdb1DAbbS/KupZU/JxTwv+J8h29zohHv8K3/bb7De2HYeST2vCpqqlFrvaaQLwt/5LAhtfJ1fkwacQtCK52UgKp6OnNiBoiP+9lPaTfCPNNQRtJMDO+3NUFVVSV2J5O918giIqZS1Kxqywq6yUa4YGPijkw2iNuiKmkpuOYcJpxLaxk9oqjr5HkxCU3fpch5+SahqDzJgks0WLdnRRuqaaOOQDCnAhF7Qj6RclXY7SyYScD1MkMs9U9xDFJdZ9SqpqqQaSJ2dhybqUXEpnGHDtbjsI3+F3clj9m8a1LOoHhwFlkQpsCb2OJ27uag+3ANHw3kcyN7nu7k7UEJQAEb2gXNaEG1+zysMu0NK7bbHuFVWIycTEqp/EUx/4qV9n2f3xFpuy8Kra2R5KyoPK24y/wAy3x+Dmy+Q7hJy3oWK0tNyaHJEROPJbGAZF8SXdm39S45XLiCmdcbXzbK1K70ttQ/vS0QSG3SSH4V3S3my6Yh3GgpHGLdl4U7H192qabcutt8s+5JDJQyMIDl1iuF+JqTphvnu7kbbdWd7UwHLriy9yT52k79KHTmzorri9KAE0nSwp4Y9o57lyPISHxfuR8TXVACHa+u5JtpChItw+FLXlqKACMurXJDc/PNKQm800IvdrtFUgCuci1RANujowHUWZJh72/eqTGgik8l0fw2zdmuSDPllnalrkhiOCVpZu+0vcnLm0tNc6W7ksx8hR8gDYtM3Suu5LnhyZrVweoeaaQHWLv1RtI1yDht5rhD3p0OywocYrcLkGSjq5qU28URkKuqn7SO0dZa9RiL1RA7E0koCRfqWXEdfkld5rml02Kbto6YdVmgtVMvpu3WOTQwRPVsIRZ2DHGw8+pQKvtRi9YFkmIVFpcxF7c1A6XJvcgLK3V0l0+KPhDfVZn5mEROJZ9RJsi7n6e9FpblbcSQlc+TZCtvicrlKXyHYZNtj5F5J0CeNxkAnAmfQhfkopR3as/ejGZoyyVrxqCuPMTT0v2hdoaWm9mfEzqqfvgq2GUP0uoNRXYHi1z4p2YoZTdv2tG5U5/Vpp/SqgJGu0e5Fcud9Nif0da6zLHy7JE32d9icUivo8cr8GnflFXQ8YB/OH/aqis+w/HCHiYRU0GPB4fY6gL/0Pa6n6XdyQbTzjd4iH0Pasvxpr4zOldZjf/ZD/wCjAYr2TxnA5Sjr8LqqMh58WEhVU2YkvbqPtpjtCFkeKVEsXTwql+KDt9LpqrxTCsWLPEuzGHVB98tIHsxl+jRTrkj8lY9unn4dHkdPjlfTgwBUyWD4Se4U+faCSYMp6alnz8XDsL+S9DqOxPYvFBzgrMSwOUn6ZYxqIh/ha6h1P2H1lQHEwbHMKxcH5RjOMMv6DWLlFeeC1hb+DsxAVmHzW8SOog//AAjYh/mr7s7gfZrFq6GKtx96ADzF5ZYHtD03ZKLjH2Y9qcD/APvMCrgD/iDCRj+plF7H4DJi3a3DcPngktmnETjJrdPEs8koaOSZpjwz3ScC9Cuk7P48FFg+Oy4kPGGICiYuEetudrr1Ss7VYng9kdRTUhHlqBhaX5si0UuvKm7BzVlXh9HR4dPLDZDVSwCUr5f8H3/EvLsXxKoxKUjNy1e5yJ7iMvi81yYXkzu14Nuojj6VNPyekU/2uYcLDHWUEon4ipZLh/mr3DftE7J1xtficlPpqM8JDl+ZeEW/Nc2kOdq9lY6+zxe6n9HrWPcfFq8paCphrKPpAoKgS2/EPNVc9PJT7JYpQEPCTeJecjt1bMfpe1T4McxGnHKOvqBD/h8RyFHvQn25GwhICMnfd5CPi9ylQ0slRMTyBZbyHp/Kszh/brE6GpCX/dqiQOXFhElch9pgzPnV4PARZdUEhD/Sns/0Z9tS8Mt/YZ7tGcRJrjIf8BUerrK2jfNqc5RfkSeoftAwKobOojqqM89dBMVObHMEriIYMUhEC8MjEH+Kewu3RnPaK+qm4srHpy8Vqdr5qmnqKOkppHgxSve0JBK3gx+M/wBNyvp6OnwuGWskqIfYoAKU5QkEtqr+xNQ9Ydf2hxTDHl+8m4VLBI9pQ07ekrfEpbNIR/Z2fD4sSkspyeKCjhGKMb+bM3V8y6lTcQBPK9xL0my3vseBVkeQPXUEr8yNmmD+VrqlxjsTKU3Fw7EKGsB+QkZQn+k/+5SmU0UlJiFRSlxKeokiL1RmQq+oe0Ek1HUHiMFPXiwWw+0wsRXfU2qqC7P19GQvU0csQNuchC4cvqbRSq2F66cTp4hGnia2OMX/AJo4ZHKJdPT4TUFEfAlojy3jRzXN+k05LgbXN7NicREX93VwuFv5muZU/BkpZgOww+JO1ePSwnw42YiytuJGiBSf2Wb9n8Xja/7veogyueWkkCYf0sWf9Kh+0QDLwzlaKVv7uUXAv5o6PtJV0dBK5uwj0xkO0kzD2oxDaEtS1aHpqxaUf0mpppl7JlpTYlWYe/EiO76muXoXZz+0V2j7O00VJPh1BiNFEFgBYURN+Zl5jTYpTZE54XTXF4oHKIv5af0p+D7qrjsarq6M258UQmH/AEulJr9FJ/pkjtD2wxTtV2jqMVxOW+eZ/wBnHtAB8Ij7hTtNXGMQ79zvceveqsKWCoqiip62knJntYuPwiL8p2/5kM8MuHuPtEU0H/4kZW/qa5lzlvk2XZ3AajGsRgigzkqKg7WL0svpjCvZOxPZ6Kgg2UFEF8x9JSH4i+ZEvmLsT2oxHBanj4ZXjFKLWvsaUXH0rb4r9pmMdosIHD6+nhiADueSC4Sm+oe5aVZSZPx3t1WV2Jz4gcstLL0xxwGQjEHhYU7h/wBvHaPBzFvaI6+LxR1YXf1NqsAccknM3EhdNTUMkYlke5/EO4Umgs9dqft27LdoGs7R9lgkImtOeB9R/wArqEHZf7K+2Qn9z9qKjCKw+VNXdH9Yj/mXieKlLCR3hHIPwrMBXcZ9AOIh9O5ZqUh0vs2lZHR4TjFZHT1DVYwTEEMuVoy5eO1BHiBx+O7W7csvJXSEARs94NyLPcyOGZxuzN/4rXRyI2RusNxYL/xAbX3LS0ElJUNleGu1xJeZUZHGQySSPY/v2q0DEDjfZt+FPVhsj1AMHOZswk2i2mtwp2no6ylPN2b1MQ+JYOg7TSU8Qs5yBr1X7Vox7Re0Qi71Lj5a3blHJXBbVvaqehiyeIDMtrXdTJpu3hlGLPFGBP4ln56x5ucjHm/iT44L08iLLpTtktmwo+0UVQGYSMR5eHxK+w3EpZAGQGtH4l5UeFyCRcMyiMffdmrui7VBQ3RHPaY8xF+pPyOz04MacqkJpG3xR8Fi9IdVqs6bHNuh2Cz9Oa8tHthTbjkke0trWv1IKLts8kxNPIIxZ+HdaKpNrwNux37Z+weIdsDOswuAqw8ukchIiXguI4TiGBhw8Qw+elNsxfiRkI5r6bwTHo8S1p5CtHmfhZaCWsOSI4qmlhxGAm6JwEx/mt+/KJhLDFvY+LjFpHEwZMkL7l9WYl9lvYbtMYtUYY+ESm9ry0L2Zfk5LCYv/ZnMjN8Dx+OoFuiCujsIvzNorWdPyT2X9HhlrjpklcwvyW07QfY/2w7M3SVOB1M8Q/39D+MH8li5heGQo5QeI+8JGtWqyJmbhJeRWgXemCF+7VOuO3kgLoVWSgPh/wCa64tudAW0M32kkxW3O73KfoQT96WmRM3SmyJupmSEmIeSqwCEW80LCw889yV3dc6446Z6osDriGWWb+5IIwuXG6x1cV1tz5unbAVrDyd0QZ8r3/ihb5uibO3u3I2AK2TPrf8AMujIYtc0jrjyONuTJcTQXfzt3Itgd4kglpI65cfm5fEkXmkJN3M6ew6OiUpd25OVdVLWGTyH8NvSyau8gXRkbllaiygqaaWnkvDb4fUJIpJJZiHiZFb6Rt/UhYnzRBI4vmptgC0kl5OA2ij9oqCLr29XJPxR3R5u7Nc6aIWzyZ9qrYVjRlJI5P05obZPO1SdRubJdjFiuzfcPhyUWVsR7ZeTmn4aqrpRyjNrfSTMST5e/wCJG0mn/onsGxHqClqJjkPIjcupCEJkQs4XekVMj/EmEHyEXe1yLwqVJT00ZZhWfpjJSrKeQrrR3Nw/1JbMi2N+ZTShjF8vaIyu8Scho4Cuf2uIRF7fqTtk7EBh06GL9yQxvbnYxfuU0qeITz9pHVx7ulSCoYI9GqGIulyDpWou4QIaF5pLIxa7K5F92yZ5ZWinYagKWplvZyLK3a6dPFGtH8J/4pponZkU6GQWzyttTBw22v6vcrEMSjkcgkiJhdrXtdRWkaolCNnf8yODTZjRU+gnm27lohKH8v7lOCnMqaWV3a2F7XEuoVElkjI9Df8AgixOTG2htLutQlD8/danwkiI90pgPwhcmzkYZNhlZ3EW1Og2AeFyHPXRBw3HXMk9xNxNfdn7tyQyPyv2ooWxFOO7nn+ZdCNhLXMhUhifdqnirAsEGiuHLxJhsQCju8LJcHS3J04W4vhSIunN3HNKh7BsLRhkHkk+dubfpQjI497Wp2GQJgILXE/AXhRQbDXSOmf8U6Mj2Za+5PxQ8S5mNiNvChcQH+9j/iih7DR3kJO7P9S4I7u8f3I+ohC8PdqhKZhksz+okULYfCMtoZ9PLRPhThI2ewi+SijWBrq6djqGy/aW/uRqPeRKiw1ifMsvyp4cLgK1pP05qKNUHLjp32wPW13zU5E/4jjP9mFuYu9NkTZ/Em7upNlzLPuWLZAqiT32/Cq+cre9SjFyHVRjh72UloiOTldq65pknyjcfiTTj3dKChrqLTMk7paXuRRR+TqQEID8RIAjxRsRc7VM9jC0XZnudOwwhd0KUwsP0qkgbKs6U/JNPDbcreQWyLxKFNT9SmQJkHp/5JW2qT7O3m6XDbxZfwQOxi18u9IhvtUhox3ZIrWt/cgQxw7tFxxtLLRPW28+pBw9vxd6AItu5D3/ABKTw/d/NNOOuiAGyzz1RW+aIY2tzdGA3d3NAAjHqKfGHcnQjt8KdAUAQ3p92bF+VMyjbcrDh65KLUQtfy70aktkS3vQ9Qp8xuLnaKYfmgg7qitfPJkGpOLepO3d1v8ANAA2uJdwrlu4skre90n+SAEu+EfEhHK1EO3RABDmOiLu6U34ctUXSNnn4UE0LaPNF8nZCYvt0YUbDtyLbb7kBQru7qtRXPaOWZIdOTbUW7LTO1RIEC3PXpTji3duQW9+acDc2vUpKZc1lP7Z2JgduuGYw/yl/wA1g6yFxLVew9i8DPtJ2D7RcORuLhxhUcLxOD7SdeY4nSvHMTeIV58MilNx/R7OfE4whk+miht25oVKePcTpNTkXJl1bHGRUQ7U97PpyRezvkOxGyKoARMbTZ7SbktRgfb7FcNsglNsRpW28Kp3EI/CXNlnwpX5Ft8SmUtKF4vl4vEs3k1HrGXk9Mw3tRgWKNwp5ZMJqvTUtdE/52/1LRw4X7GcUknDniJro5YjuEm+EmXj8kJyeC4idXPZv7wwOYjo5ziE+sOoC/Krj1HHvMZdPs/YeyB2iYaYo56QMSKONxgina7J/Dv5t+pYnGOyMddR54pi8B4lUg5SWXShT+kB26N8SlQ4k+LRgFTRvAffLA+wvyumqmnCOoOKKaKUmfUQMbh/KrTx5PiZuOXCveiz7Kdmz7P9nzekvnv3T8I7g0/+elDH2geOUmcHIfUqgSno3GSI5IJQe4TF7SuVl9+e3NZidPHUl/8ApMTcKb9TaP8AmFdCuPBytqb2ZocK7VU1DvlikIS5WOomK9tqjFD4Ryex0pPpHF4vqJUnsL1hE9NKE+XIJH4R/wDR/wCSi1FDPTmITxyREX92bW3f8lW4qdFvHXU11kcjkfxK2pqw4Ysw6lnIcN9qhA8iHX9SuYY7WHN7dPNWmZeB2pqpRApICcyz6Cfp+lUJVVYTk7mZXf0q5mqqeEiZ3cj+FlXCJk5G72C+60er9SVstP8AZFaHggTynbd4B6lKohjklDi8QIO+1cKnbbl4l1/wQ3v/ANyXJWxua/7LZaqjp6jC8Rou1VHVhxY8Po5/Z6mny6hmie3iP9JflJZkxkGp9je+lqIv/Cyx8Iw/K/8ApUXCqho5OK2Yl6h8K24drjxCjiosWpoMbohbIIq6O+z6S5t+Ulzxjkh/s6pSxz/0ZAqeQTHZvSnhcg1a0vSLLVy9ncDroh+48YqMGqn5UOL/AO80xF5DKO8PzZqrxvDcV7JhFLjuFS01KfRiFG41NMf5w6PzCy13vhmSxV4KvDsLeY7nk4H1K5hGOn0bKUvUolOUWIRDJTyxzxl0yA9wurKih9ntzACL4upZqJqkW2ExySFcbdXiJaGLiRjlpb8Sz8PEhHiOfAH0k6r8U7TV9oRwNGAs9z+LNT2rfB0OSh5N3UVU/AIKcmiL4lVHWVIy2yNeSy1N20nEsqsAAR9Iq/pu0FBVcpbiy0uSeJozU1LwWlDWHIJXs46/mVvTV08ZC7O5ZenqWUq8cjpxFo8ilf1dKeoO1EQmPF2Fl1CpeJjU0j0zDe3FTGAxTm1RB08Odrv6lRdp/sl7DfaMByvh74TiJ7nnptN37tHUCkxAKy3KQCVtQ9YtGZiOetqy5gacS8nzn9sP2H1P2S4P96niEVfQVEnBhLpNif1CvD8LmCGvGeTIuEzn+Zh2/wA19K/2xMc/3Xs5hAO45gdVIJeq60f9S+ZYI+DQ1Eme47QZaN2c+qgyFLJcRPndduRQWFL+Jnbl4fUhtuLNmU2nhAoidma4WuZBrLwRXmeYuHqV21riUrtHZHihxM+2IAD+DNcmsKj42KQM/hO/+GqCpGSqqTlPxuRXKfsI+CKJXPq6tKXyz7lFoKVpJMnz+oVoKDDYr97mQ96GyjU/ZpCxY0JvuGIHJx/Ks8Y3SmY+JyJbnsNh/sIVFSH/AADLd8lh7tyrFKzLLGgAHdk7/JFa/pSbcScXRZy0N/0ou8eaVtw65obnFWSxeaIPxDyyQ/0ruoiTIJOiNpc127VDxPP6V25x+FBZ3v06Uh83Su0t8K5qXJulABtbclda+joSF0QRsNrkgAg3aeFSA6tMtqARYuX6UYkw/CgAiLaXJIfPqTZFp8SIc8tGZABdQlpch9obczN1dKaOS4tEjIBLRAB3dzvd4mS7ulA2fckJOIk7tu9KAH+JxHybaSdLybyUNicn58062Yto/VtdWA7c9o55omzJMcQxEtUIyGOjvz3IAl2ujt2DkorzHbnn/JdKoe3LxepNATBG7TyQ+LmooVm7N2Tg11zFs5K7AkXWoUyM1zLo1Dj5ITCh+0kjFNDVOPc13xMhObbpl9KLDUIi1ydtqTeTttZNPM5Nlkw+SHiOIrMB36XXHJh16k20jlrn80rte76k6LC4m4dOaW3mhuu1duW1K3iFzTAc4bZ6Z3ZodRLqf8yG7ut/MuGTFppp4lCIDaR7tH/UlxHy1e76UAFaOTcxStu7tqqwHhmch1y5Jy674Uxw7Q0SAS8rk0x0SurRLhtzZMCW7k6RVDDq3hQ3H+QRco/EucP7SYvhJi9HidVBl4RkK1aei+2jE6ccq/DMJxScAthqZ6QRmiLzYm/1Lzx6oy8hFCcmo+LNcebpcOXyjtxdZmx/CZY41jVb2grSrMRqZKqcvEXSPuEe5lAcW8lziNyJ2+pcGRu52WsIRhHWJzZMk8j2nyyPNG2Y5bU0UemmVqfmLy3JoiYrclRKGx2o0A9aK/3KAB8WfSi0tHLcSKLLIndCVhfD9KKKEMltzJXNmh6nzRDZbqCKJCuuA43d7C5jntJX1B24xzC6YaenrXKAeUUsYmI/TmqK4MsrO9czf0qHFGim0bOH7TKi26rw+nlP1xOQF+lToftEw+Z/x6aoi8PhMV59a462pakaEtRuR63QdrsMmLKDEBAnbpMyiVsE0lUBG3Dni9Vgl/Uy8PlHiWt4U5TSTUp8SnlkgP1A7imCa/kezhXUUNzVFPILF4oH/wBLrM4nNR/eJSBHIUTtbuyEll6fttjcMNj1pVA/+ewmu/7XSSWtVUEMpeuO4CWfP8hOn4ZeyC+IGIQHFZG2gk9qakwPEKWJp5aOQYi8Y7hVdHjmFTMQyNU05fEzGLKZhmJHxssMxF7yb9mJuGbfJ09hajA1xw3Ax2l8TblPH/ccNKvkduPNsh9XxF+VaOmjxWQjDE8KhqogYTkKeARmYfDbla+5ZTtBWT4liRSzwNThm9kQhaIN6VClGQ3icX4K7huL+ourcy02AzTx2vFOURC2oCb2us4AuUosxsWquaCT2dxIw3+oelPVCZpQrN/49NTVA+ogsL9QWqxp6z2eCORvbqKKS7g2mMwFlz2nrl+ZZ+So4n7NvicvIVaTYoZU1PxzayGOyMRboD0p6oFJltBiDk2+spCIuXFA4bv8zKW01QMXEejnIB5nTZTB/Is/6VlCxCkIcuJ+UmVbNXPxhOnN4reRC9qTRSyFv2jrIqgCOmlYJW2mJXA4/ldZUppaWluOPbM1oGTdPqtWsw3tJjFRUwU3HCtufpq42lEW/emK/tNhWMHw6/s9ST08bkMc9CZ0x/MdxN/So15Nd1IzQVFoszMxJ9qoCt5iSsRwnshXPlDi+KYRL/8A1kA1ETfmC1/6Uv8AYXEJDywrFMLxkO7gVHCMvySWur2M6I1PWGTcG+0We7d6lPDFHFhd2cfMhfaq2owPFMLfLEKCooyHxHGVr/mbRP0llQAAwgZdNov1KkJpokVNdJVN+Gb7G6RRYTVHGf4spiPUw57VZB2XgksNjkE+bjnyTpYDw/7tx+IVVEpkoMQMoheI2IvSp9D2yq6OMY3jaUW9TdKymLUZ0YcSByEu+1Q6bGmGOyTMX9Q7lnrTLs9GPtNT4pSmB5wSvytdZ2auipZSB5LyJ/Cs9JiAyNmB7svCo/tlzlzuQoIHJmvjxACHNpNzN0qQ1c2Q6MdyxA1Txl4xz8QupVNjR08ujMYtzFVSoneR6dg/aaShh4DBaPqF1rcK7WGMQvxHL63Xk9FiUeKWtGzwGPqdWNBVSDcZvdELXOSycTVM9di7bAURUkjAASOJuRBmV31K3pKyKqfOCpa/0rxiCunkulA3Eu4VpsMxya3N8iPv8KmjRM9LfHqjCX1MyB+Vu5crY8C7WQWYrhtDXkX/ABI2vb83NYifFGrocs3CXq3KrPEJ6Uyd3/UlRVst8Z/s/wDY7FIifD/a8Ll1IeFJxRu8rXXnnaH+zT2lw+6TC56TF4P+GMnClt+l9P6l6BgePVdRUCASOI59S3mHVUhNrUBL8WRCSanOPgnSDPjjGOzOK4HUFFiGHVNGbeGWN1WlHovvKGT2gCjnsMHbUZWuFZDtB9jPY/tJnJUYWdBO/wD4mhks3eq3ktVn+pGTw/4s+NXG3TLp8S4I/wA19C49/ZZlG48ExmKo/wDKrGsL9TaLy/tJ9kfazsqZ+24PNwA/vYm4ofqZbrLBmTxTRi7nG7RAZdOWalTicOyQCG71Mo78h/6LUyob4hk4u6XEciLlanLdubJdLZOLEKqxAiVvLcnXLuZkFzCPqJCBOOqQBuT26OuGT7W8SGUnyzZFdaw6NcgDoybhbNkTk47PUmBJtzZbkURXfCgsMCf3JETjufqXPd4U2Q65ZsJJoB1qjd8Sfue0eWqih+Jc2m5PwR8SpHLdyHmigJdZNaEUfpa7aopTWsPh8KWJSNUVkkjbhHaohCNunUigRNGa4c/T4iQhUbsr9yicF92TJCLifTtRQEvjBeLOf5vJFLWBdkz3A3LRV1uwmy3dSb1RQFqVQw6s9woSqmEue51XlmPLpSuMX0fcihosCmbvdN+0B5uodz9zof3sSKHUSxKqYSHJ9yQ1VvN7dVXlufXahuLzRRBZFVBn13Je0NaWvPkSrPFncifPLLNVQyx9oYviXWrOGQm2QkL3XKr1t5pBfJ0M5fSkOzb0fscz8SpeTgHGRtwup8m6VnJay0RLJx1Lb4kWFYk9OIRyxOQsf7Mto2qFidVJVYjPIZvaT7P+SCpeB72h7SN0+AnNRHLHE9kNvEkz8+lUxySDc7un6DEApai84mnB2cXAnyF0yCX7V5pe1e5/4KBVZU9QUcc8c4bSGQenUU09Qfc+WW3agRae1eXel7UxDn1fSqopnz0e1CJP5unYy5asa7O9x8kpqriRiZSXF02l1CqtpO90uI8z892SYUTeM2RO+dqI66QhyeR/dooBZXbH8PiSufbqyVhRdQVzTWnm4VIci9SKt4E0fFibhS7QOLzL1CqUScXzztVrhQxYpNwJ5LDJn3ev4UyXxyR3k2a9SEah0FTRnTyk2Vwt4kx4i+FOzQme1bidE9Rpkz/NQ/fkhbd3J2STmqLu9dCoa1Qun9yMC82THRS8S3myRFc2eaYAn7knLVcgJBHkhubvZCxbuSVu3mgY1NJ3aKOWZOOXUpBw9V3iTkVHba/mgsaihPR7XLNSghcTLRSoadh6j7kb5D3uKpGdghC4/EkQuL5Z80pZHEc7k0c1xaumCOiNxc9y5KNwd/0rlzEybcn73tUSKtjVu7mgItbs0Uslo6Mmrtdc0FRD1tzQ3XJMVyJ93c9yABIteSWXwom5Zorm5oAA8xJMENxZvkOqelkbPTNB066oAARtTsMbZaIQHTd3qSI2+aAOd6c2ih6Xu6knLRBLYRFaPmo025Ov56pqYenPqfkgGiLJ4eaaIdyfMn5ZPcgLPv3Egihp+nmhbmnyju08PyS0Hue1kAMjlanBFrtc/cjEdMv6kQw3DnntQGo1bcXNFbb8RIyh0IG+ptEPpQB21d4bW6IrXFs9EbRtkXz8KTYDFr9PSiLbc3iySLcWqIcvp0T2A5btF9BS1t52ohJuTZkS5a91nUsiWCGe5vzIhHy3JW7dHRx7mJBRd9j+01R2Vxn2iAy4E8b09REPjjfqZW/azsa1ZTjieGf7xRy7mKNrslkQzy5LSdkO3FZ2VkIAyqKI/wBpSSdL/T5Lzc+Nxfcx+T3uj6nFOH42fx9P9GKnwv2cvxAfV00VOw6My95HDeyH2hR8TDquLC60muOjrns3fCXJ1VVP2E10h3wAEoFuYoJGMSXP+VGC9/B2S9Jyt/8ADJSX+jxlqe0rmZLhuWmTkS9b/wDyPr4THi5Bd6jFRq7sbg/Z8P8A6hXxAfTYB3l/JJdbik6g7M36T1GNXPhf7PN6bD5agm2XfuWmw3sfUTGADAUh59Ijn+5W3+1nZ/Cac46DC5cRqs9KupfhAH0g3+pUdd2wxfEIxiao9ng3fh0zCA/qbVU1lyvhURH8bp173b/0aOo7N4ZgNz4rWQ08rNc1MJXy/K1uSosY7aU+EhE1HhD/AIu6OepfqG70rPnmW92Mid9S9ShYtj1RVRBSSPeELWAEkbXAPVtJdCwf5uzH8t7VjhSNt2lkr+0VLQcKSSKiACmn4e0RBhbyWSxGseqqinAGg6RDh7cmYdv707KWM09OFPUHNS0c0bZxiW028Nyh68109OlFe04uuc3k9xbUfazEKPR5Paov+HLu/qV9R9qsPrLWlcqM/i3B/FYku7qQaj3LtPMo9kwyGCo/FinhnH/ynuV5BxKhhp42cwJrXjLcP6V4PR1k9DIMlPKcBjyIHtV7H24xCo/AxCeSoona04ovwik9NxNrkh+CVDnyek1VZg+FhWUmGHVVmMi1sfs0l9DTn8ed38BUNsUqRoIgqQi9qZt8gN1fJVuC9oMFqqCCCnlagnD+4n2h+Uv+5SqjEA4ZXs0oj4hWcUzSUg6bEo42znzu+SUmOQCWQBxBVHNURk5Hrz6UwRcRsmb/ANq1TpGTZfNjUBHlk4fEmZ8QCYhs3Krgp2mIczaIe+Ql2XEIKWSynZ8x2vL6k9gLEKiUd5ytCDcruovyohxqTiCDSSCBcyzVTxmm1I7idOxRtdk6ZZqaPFohEWie3/MtFhPbavwch9mqZAta23Pa7fEPJ1gYBYR2KfHUNyPaKfEieV4N21R2Wxo+PV4VLglaf7TEMDNoicvERw9BqQ/Z3HIS4uD1FL2yo8rrab/dq4G+KF9D/KSxVOWhGzsA5akXiUmnxY6OQXp5TDIrmIHtLNZPH+jRZnHyXVP2gpKyrKiquJRVobTo64HhmEvpdDXiFGeWpk/pVlL22ixjDwp8fwym7QRCFrDUtvb6T5t+VZephopJSbA8TqcJDIv9zxn/AHiEPhGZt7fmF1Sbj5LlKEx2WuaQtWb8ychqKePVpHu9I9KyWITYpg8RS4hTWQO9rVkX4tPn9bcvzIaPGuIF+k4f8QHuFPc59WjchiXGAo45GMlLpMxt4uZfT4Vl8NkOYc6aNzu52stZgNPUVhjxGs18SHIF5NR2epwG6TOQNNBLxe9aqgxCUZgZnYhztfRUlNSuIi2e0fEtH2epQKoEzdrAa5yJcuTk9GHxPmf+1VjDYl9pU9PHJxYqKnip+d27qL/MvNDp4CwqJnnhiua/8R9xfCn+3mNP2g7T4pXm+6oqjNvlntWfxIeGYR63AzD9KjUx8sY4wFdltLPpT8RcMs3d9zqHFkMu5rhT4/iGNrfzQaMn0eQy1U4ttCO3+Ki8N44s2zIXU+mFxw8tP20j7fcyKpp24AsLbs+lSMbwunbPiarY4Jh7SVEXEb8ItrqnwWj4koN0jlc60/ZXEosWGqeN7Yqeaxve3qWGR14OjFG2aSpKKjwasjjZrIoXH6l5ndoWi2ePTH91VDNnZmO5Y0htbRaYPFkdS7aQLe9ONuH4fmhEUReTCus4aBLn3Lh8s+nVK1rdUur6VQmdYW/6ki6kLc+SRZ88kWTQFtrpAVz5eFH3ILXJ9HVIqg8m9SVrkwt4U6dl2jbhXI+p0yDoR7vV8KO3aPJBqLZpDlagB+1h0zXC/wD1JvXmz7UWnvQB0iEuXhQETlzTokwtoDe9K27qbJADXD293uSIW25PcnSG1kHU2u1AC9LJFmJcrUJlbcyE5LhQOgm5ornzz6UxdouiW71IChxpN2diEpNyByt11tSubu/qQUO3Pln4kIyaZZIALzZJ809gDeThlyRcS3RtvmmPmjSCh7iOQZdXxLok5bsuaZGRh8FxdyTyH7xT2Ae41r5O7klxrtNbUyOQln1LrZEOu1GwD5la+X/NIitHUfzZposi553epItwj/1SAO5y00L96Q7S1bb8SC1vK5Iie3J3+aAHXk72y2+HNDxCIef5RXBHud9yXTozoGkdEnEsrETSe7c6Aie1K7pJAaneJ05dSLiWjmWSG4s89LfUhLL3kgKHopPklxN2qb0IcnRXeRMKA1E5PdnpzS6j5MmytF7eldYnHTLpVjo6W7uXBHdk/SSTbi1XdCa3VQKghyG0nBvekRR7XePIvml7r7dLkB/vuQIEij7v8UBCGem5Lhv9KXDfy58lDAT5ckoo2kfLVdaNyuJm2suXHu8KEx0dmKMdGb8yC7RK18kv9SPImJt3ci6SyS4biPwo4h88uXiZSAhECbrtuXbX5ZsnI6OSYi4YOWTXPaydbC6zm0RFn7kARTLajEWs77vVmpP3XVlcz08l3yQth9VGVnAO74WToLIpC4lb1IhFi5ZD/lUiSjnhizkjcc/Uo9rj8SQWIhYS9K6RMXJEJXFy2oXjYeSgDnD3c02UL3C/v0IU/ZuzQ5F6SR5KT1Lntb22xntliFPW4jUf7xT04U4SQbM2bpIsubqFD2mxeG1vb5TEW6Zd4/zUO1+9rlxiDm7OlGEIqkjR5ZZHbZZD2mkIy49JTH8UYWF/JWVH2qwvoqKSqiH1RyCdv8Vm7Q79ybcWLk1qeqFsei0mNYPVAUcOLx099uY1cLgX03Kf91z1wB7NJTV9rf8AhpxMrflcvKLdfiRRE8J3hmD/AA9SnSf0y1KH2j0epoaml0lppYi+MH2pqHbq7LH0nabF6FsosRqQH0kdw/zVj/txiFVFZVxUtV8fBsP9QWpe9eQaxy+LNYxHS4eZRm7T1N0TW9VniL/kq2SOQQsBm5WsKq8P7XU0Zf7zBUAPS3DMTt/irYMewuqLMKm0u4ZAtVr/AORk4v6Ip0MosJX/ADFG0JRmBG7iLv4VbQ0stUHEpweUPULXKLWUr+0CcrPHKPO5rVVoimWnZ7tBiODw1VY2J1NOINbBAMhZSG//ACFXMPaZsQiD7zoMNxGV21lOnaKX9YWusXNMxRADyXCGeSfo6x4YhHJv4IqINzRt6abCCmGRgxPDibaPCmGoAfymIv8A1K7pijqh4UWM4fVCXIKkCpD/AIvc39S85kxZiDMAcT79eakRV0pMOeVrvpduFkONDjN/yL7tH2N7SzCU9BQSVFOPMqUxqAy+oFhp46uOqKnqKSSKpHwkFq0GPY8eG4fS0eHzlT1BNxqiWJ3DMrdoqroftM7SwjZ94e2RdLxV0YTD/WJLKnI6OAKaneTQ43EvSnvYws2Nc7eJXFH20wusAfvTs9TAb85MPmOG38lxB/SrqGHsvjkYtSYjW4XUO2g4hTsQZ/UBf6UcohJPwzBHGYvytXQzG7J7VtKnsXPUCMdNW4fXnbd+FUCJF+4rXVNX9lcQwlxeso5qcM7WkONxEvzK6JpgYfVNT8ur1LRjjA0tPFHJkUsrXn7h8Lf81XUnZ9oZQeVuLFnc4i/NQq2RqepkB8/+1TOisdmhm7QWw5xWXMo4drjF9WYh+FZw5gIByNrn8IqRTYeBGLznbE7XbUJRKbZtMP7XRTEIOdpekmVuOKQTNkbsX1LzABeGUny2gWgkrOr7WSi1nCjActC8SbxoNz0OnrIoX25D9L9KtaXtM0fOVxJvUvH37TVFuTZETt1CnaftRUZZSOxCp1aK2R79h/bQNrcZiL0iacPt9URnsiAYv8V4P/tBwzDJjG5tbXUun7WVEZkwysYNtcSZTqNM+hKTt5TlFdJC4aKxpu2lHJdwqjhF/wAO7b+leFYf2+gk/AlYLvmrH78Ga14WYm77h3CoaNNj1PGMB7L9rmyxPCqSoN/72JhA/wCSwGN/2Zez2IB/9Ixiagl7oqoLw/U2q7g+NPxwu6e9bGHtEEcIm+ZihbLwTw/J4H2m/s69sOz7SSQUTYtT90lC9/8ATzXndfg9bhtQUVZSTUso84543Ev5r7Lw/txFbo8kRC/7TwirGvrMM7TQi9fR0uIh03TxjcK1WVryZvFB/E+FLt3O3w8kjy8/yr6t7WfYT2T7SQlJh0Q4DUPtaUTcoh+pfLOIUrUNVLT3sfCMh4gttf3raOVTdIxlicFZG9xfpSfa2bIALbmhuuddBAuIefJExOQ67ULEPe9v7kXSZf6UUAQFaOehJsx00dOATW67krgHk35kAKEgE952jl1Cyeoy4fFlzuEG6iUUshLPJLibSHLamgoWnJ3SPIe+5JybvZccun/oiwOgV2eq59Lobm828+SWtubsixo7r3ltQN4tdyIZOn0/JK5uaLEEwmWue5I9opATXc0LlcXwosaOfxXbe4XdIC1y/wCSO6Pv6X9KL5GNJH4eZJ0oYh5TN8OiaPK7mmSd70u5dAg4WuYkhOzazMnYAEXkyAJjj5G4fS66efNmdAOZFySARzSE+pkX1Oi4x82Pcm7fNc6W5OnYDxTHIXW/1LhDc2Waa6i5ukO3vuRaAdEe7NdbmOR/yQDn57ULFaI6osdD7E+WWnP0ogK0S0Ys/UyYAn59Wa6e5sndFhQQiw3IiLZl+ZNMXvdJi97IsYY96Jha5AWfPNK58+aQBvl4khJAfzSD5p2Kh0idLUWTQl73XSLzdFi1CEkQFu0TTc+aMSTsA2It3+pLiblzwofTn1JjZQ8QvNC5aCy58We1CRbsljZoPh0/6k6JbsvFko3UnLhyUyJY9a13qJPvlHq3USijJa2m5C9Q5DzQIklI46v9PNNkTlrd0poSe7VEJN3IHQ6ROQ6+aV23TcmiK5D3oEIyIe9MmTpw8iHVBa30oLiIi7+lcLdq3iSPd+ZJi96AD6Wzz7k0Um3JK7ZlbaiYWFABiVumfUk5bubCgcl0i8kAcMerVdEmK1tUXh9ST+aACAW810do5dP7kPv8K73oA6WSXel1JEKCJeRFtQSxsX1fNH+VlwhtZBZGcdvfquELWl/mT1tzapotzlkzoA55obbUh28/EjIWjC/P5IChBn5bUny2+EtUmF0uHuF80CsTeJ8rvqdIhYX5IhG4SZ8/pS4dvxIIaFa1w6sKE8rcs2tThC3f1JSi25m6lnQyMf8AUi1GMtWuStbaibMmLNKyaBYntyf9yIs+93XXy25N81xiuLMdwoAbMnu0Tt1oC+W71IGK64nbkkXL4i9SAQ6JeJ3f3IrmHntQsO3LNK634lBdBXeB2RjiE9KI8KeQC+E3Ue67X3+aG5uebIeKEvJUOoyw+Mh+XEKuqtvqpT+oyXaPD6jEqsaenjKWc/T/AIko4C5FtZhVzV4p/szhRU0Z21U7MUkg9TfCs+zCHxiVPqMuX5ysLEaXB+z9OTVdW9fX9LwQbQD6iWaLtVJDUcSnggjH0kFw/wA1SVdUc0ubu6ajhkqCtAHIvhZOv2XCJpa/tpUYlQhAcccUsR3AcTWfuVHLJJcXtEe8nu4hdSano56V7ZYzDyuZWmD4fUY0Ys7v7PDzIvD7lnUMcbO2LyZJpGpfGPbux9PRyA10B3NL4ibyVAXLLVWmJiFDAFI2Yn1GPkqc9xK+mjrDb9mHW5Xky8/QXVzQD1o/DuQ+Fdh5gukkP5mRW6LiAOttUmlxCejMeHJs9BbhUb5Je5kAaJsapqoi4l9KRfmH/qlNiDiAtFIxg3pfqWdbbaiu2+kvmgmi8auebVze4fDmnAqLizz3LP3PdmzvtToVRiWedyBGoiJxfNlKCoYjy8XfcqGjqvaLRzdaHAcH+9Kgmnn4FMHMh6n+FAFph9DJWELRM5G6k1PAwkid/wDfKgfCPQL/APNX8PApafg08fCp28Oe4/qJUdfCBGT5bfSqSE2Uc2JTzS3yHd/lU2lqLYhMjYRZQKyOOMhyZhS9otG3q81Yy5+8rRGxNTYhHHHcDOMv1bVUFM/nb5J2KnkkbM5GEC/mnY0ibR1lXSylLT1BU5HzGJ9p/UPJ0iw/DsSMpJKU8NrS5VeHbBL6w5P/ACSijYWtBrRbxeJ0/HmNzA13xE3JZ1ZdyDo5sUwOUJfZgxelfa8tDsmH6on/ANK3PZXtRh2LVBU9NVh7V3007WSt+UljoZpBIbHtIfepktHDikfDr6caoe6Qm/FEvUJ8xUOL+gUv2ezUUMsY5HkPwo+2ONN2X+z3HsQva/2UogLxXntXlmEffuA2yYdjcs8Abmw7FWeUDHyGXmKa+2n7RKnGOx9PglX2dq8BrjmaaS8r6eYGHbwj7+pczTvk7NvZwfPBFxqwGfzTVZI9RUyuzd6lQw2xDUGVtzkICoZckjNDUI7+SK5hLmjAXzyd9qmYZQ+2VOZBsFSaGupsNoaHBaWWsr4yn4dwUkDXyl9RcmVbKIVVQTBHYLB4n3E6mQ4PKLCdjiLva1w9X5VYU2DywjI8rbj/AKBWXuRral4RQ4vVHhuFcKPbUVWxrfT4loONF2D7PYbTSRsVRWOJTe4fF+lVHZ6nbtN2u9oPL2OkbS7p06f+5V3afFvv7tIcjHdBD+FGOe3JlHl0dC9kLNvjUwjhJiz3AZjkXqWVkJvyqTDiXtWC09Oed0RvuLvHwqM4+/aujEuDhyHI+ranEAc04xeT7V0GALjqkNwrvSGVy4ReT7UAC/JCj2obXJUSIOouaVrlyRhHdonRjYSzz6lVE2AGfvR8Ny1zQ3W//rS3GyYJM5oJE2qQZWlm/wAKO23TNLhsWmgqNzXRgh+GydGRrdR29yacWuyfck+QtzVmVDjk2WnU67xnty6k1pt1RATd3USBBcRx0y5phyu5J8unJ2u/emD6UDQn6u5J81xFaPmgoB/PRK75pWt9SJhQBzauXEiYUurwoATdOiAy7s7SRvmhMXJBQN36l0SfkPSTarvh1SEbLkEi1uS7uSLQvhRW26aXIAEfelt8LbV1FEVzWaW9+iABbK5d6RXSkfvZv4JXHbnnt9KAE5XWsnGkchyyYVy60b3AC8NuScCqGyx44/d6kDQFu7JhutSIX8t2eqeCRuLnwA+nJcmkApcwjYB9IoNIjbigPwspATR8ImOJiLLQvEJJpia0WfJAACVuvUiubkp+F4WFcEpnO0FnK7xJ2bCaSPQ8Rju6uSAsq7v5JMTi/Jl3S7R32oiK4uVyAB4jX5W/EuETc2yuXZIZNtgOX7kPs8lv7Mv4IJs65bc2ZISuDR+lIYZ8ug7foRBHILi7xGXw5IKuxniWtr3OiGRh8DouDIRZvGX05ITGQi6X/gkwB4jZ7GdF4fTmhMd2mZfuS4bl3Pd8lJA6Eb8ny5eFLhvuzBcGMx0YHUgIz/4bKaAjjtRtGMjZPl7k/wAFyfUWbRI4bWHVv0oJGLXEPTqpFHHGUwvUPsHc/wASAurT/BEJELdLqAbLSGaijM3j4sXw+pOviFPn+1mEe9VLZyeC1LUeZMqtgW51lOQf/cTF5KPJXBHGXDkk4vxKt1L6R9K6V9ubP+pFsOByeaWq/aSOVqbYrtOr6kDF7kQZ97KbY6EMbC+ee5D06uyPhmSXs9o+pAxov8EhF+9068fvTgU8pWuEblr5KqFZD6vy+9Cw3Fm36VZ0+B19RKLBSERFy0VrH2DxggvaikuLdaIXK1Fisy/B15Jzghbq2fpJagfs77QSSZewSB4tzW7Vo6T7D8ZqDijNrSfn7lWrH7jzJ4Wu7yQtH7rl7dR/2d6ySXJ7i/ctDh/9mOSRxeSc4ibnsRVeWUoTfhHzfw/EnYqV5HFgyIya4RX1pRf2X8IFxKoO/N+kmV1Tf2e8ApbXCnpg16hg3Kbj+zXsTPkjDexdfXAMrRbc+la/BexJ08wvHh/FP1E6+qsP+yXCKGOwA2t4ekVcx9g8KpwHKnH+CruY0H4+RngvZrsjiElQEns7RAHvEt3716xgXZegkhBsTpI608tRlZiH5LaRYPTU4WRwBGI8hFkX3fGI/s2RLNBnRDp9PsxOKfYb2C7QCbyYVJhxu9zSUMzhb/G5ZfE/7I+FTHnhHaWanF9zRVcN1v5mXsgU8Qja7fyT4CItobiQ+pua5qhLwbaHzdUf2Ze2ODkfCjpMcgF7g9mmES/S9qyuMfZ3jvZumKWswqtAhPUBhIhZvq719fBJILs4O/puzUkKyoEMnczH4n0T1f7JeKD+j89sSqDkrJeKziRuWYk1pKMFPEQ7GD6V96Y7hOAYsOWL4Hh1YH/m04kX6ua88xn7Ifs+xJ8gwOSgHK7iUM7hb/FJJ/ozlhj+z5fgpYxEWyu/MragykqYIKiRxpSMbxH0r0LtZ9i/ZvDZo/uvtLUwE7XPFPGJkP8AAlhMTwcOz9RwvvmkrOKzixagQfFqtPHyRy9r9MjYzXBXVs9W7MAyP+GA+EG2iKWG9rMQwm72TE5qUe8eIQj+nko54DiFQ0bxwe0XNoUBsY5fuVZU4XUQiTyQSxfWBKNkGs19G0p+3VTM3+90lBXiXURw2H+oLUVRVdm8cIXngxLC5/XTSDMP6THP+pecjUT0pjZkQMrrBax6ipGQ7xgj3nb5MnrFi2aNLVdj6OnqBCm7R0M55MTwVIHTyjn3a6f1I5cPrae1pKOU9OqmcZg/UCyWJYl7RUmcjteb3v8AvRDUEUItTySQSM93FAyElHbS+I+5yWlfjUVOfDcWP6ntyL4lUy4p7RLo7Dopg9qMRji4VXKFfF6KyMZrv16ppyw/EDBpMHhpzN//AAJlD/TuZHKKtMjtVNbkzspEGIPDMB5MQj701WYHhgzG1HikwEPMKmG4c/qD/tTtJ2bqaph9mqaWsLvGOcRIfyva6rYmi+jmpqyoGR3sIW0EVDr6oxkPhgYiGWZEoU2D1+HlnJFUQWcykjcRUOvxioGLfGwxG1rLOzSiV7YfPT3ktbg+KW00FhkJd+viXnI1jXBrt79fCpUeIP7T+FK8QM/SLrW0zPmLs9ep8Yly1d7u+5lPDtUEdOTm4CXK0dq85pMajKDKR3Ix8Yn1Jh8aikqSYNojz1UOKNNuD1XDe00UhFHK8V2WhZ2ktHTYxTiPAidylF9dfEvEaHFIBkI8nIW3blr+yuKPIQudgxZ3ORPuRp9iUrZa/bN24kwnsUVHBJJFUT2gBRvaXxEvC+0NRPVV4+05DUBCAyF4nK3xe9a7tLjEfartgPtD24XQNxZizuFgb/uXn1VWSV1VUVcv7WoMjfXlm61xQ19wskr4Gj3WpNl6UVvv2pcPT0rYwoMBYe+1Fa3PO3yTRDu9X7kN3qQMf0z5ulwWK7f0pq1i1/pQ8TdzdBIRi92iC5/yrojddqkIt5oAVrk3qQFmnNFwsu50DoC63uRNJ7kNrd2aQjtQFBPJayHiNbohu3E2brjkgrkdaRiHNIpLtM3TBbuf9KV35UB9Dt3zSaRuXuTV2mTOg4j58kE0SCkZAU2vK4U2+a4Jbc3fcyAaHhm8skQyNbm6ZHMhI822v0km+IgZK4zEWT5kmnJhLXO1NPMfNDd3epVsA65XDyXOI3namBLq0RETfy9KkdDtzd7pOTZJhvmhu6vEgfA/4c0TSbfUmB6LddUnL3oD6H+IxOkMnvuUYicR7krrtXQRZJKS27J7kLSbtNyaYnz5dSFy36dyqyrJL8+STTd+SjET+aFy6n1+lSTZJIm8nuSue7VMcS0kXE+pFhZI42/LpXONr9SjcTf6hSIrbvkgLJIzDcOS6E3PlconE7nd7UYyDbycUBZKaR7fUkJPlyTASXFoi4j7mV2Iox5E+lvcKXE3Dn1JOKPXMm/yqDoFd3MhIulvJkXT9TJfuQQDxLf3pOXzFK3Zy+FIY9pZ9KAC4j3Zv/SnW5ZJpha3mjHIbvCgB1ifuXHLchcnG7JAZPnl4kAIprn+FN8S4uq1Fc5XN4kW63VAA6Ew6bkrdxM+3ySctdM7krrefegBMNqRfuJCRdy51FnkyAO9Qdwom68s0I/iaeJHcxXaIAJ+lL3Xc0BF05IuI1yAOiTch3CKcLMkwHPNOiX5UAFd5Ol89ybImyyfpQ3aIAeu+JC/hd0ByN79UJFu+FABFI+ZNlaKF8i5NtQlJvRFy1SboAStHXRIiuHv+lLv5Ja823ITAc172tSfNN3OTa7UT7lLJoK3d6cktOTdLICK34UJFcOm0lIUOkT93Sh9LIdch9SQ7m5oEEYuOmbJv1M+23kKJy1LlammkYdckAEO1iz8KFne7JstURiFuuYof8vpQAQ5XZZbkT53ZlltQsTj+ZEeRFkztyQT4O3XETu+1cbKQrs/pTdrf9Ernu5Mqomxwy6WdNvn53fCuFuSYfkqQiVQ5RmUhN0b/wAyzuMV0lVUkZu5ES0EWXs8uXeyy9funJy2rCfk2xcsiqRTTeziT3EJF6U0I7c1Y9n8HkxzFIKSMHIjMRe1ZyaS5O/GnKVIfw2Otx5goGk/3eJ77j8DfUt/TVFB2ZwvJ42Mwb8CDLqP/in/AKRUWu9g7JnLh1PERSxxlLIJ+EvDd71lY6iSqApZXcjJ9T81yRh35f6OueZ9PF15CqaiSomOSR3OU3uck0w+9HayC18/hXrJax1PAlJyltIRe5LuSRPuTECPzQ2vzdFdclraLIAb70XXqla6LUfqQAm5pf5UhjRW2lkgAdLUvfki7iZmSta1AHQkOEhON7SV9hfa46UBaWJtPGCoB613Qh1QB6zg2NQYoFkFTHKeXR0kjrCbMhfMbW1uZeRdNri/5lZU3aSvp4+GcrzxZW2S7tFSM3CzR1n4lSTM/wClNRRnI4sDXESgUGPU8kgtO70/xdQq7hxKn4YtTMAxd8g7iJMerD9ljpxzPfLl0j0suhJpm27yXAmgI9H3J1svJP2gSLmERd3a5SqYbSE2Ha/hJRKcWkLk/uWjo8LOa1uHty6khth4PhYTOckm0n5fUrulwuO8c3/SnqChCljvnzAe71P9IqcFHPiQEEjPBT90YdZN8RKLHFWdwkqfEK7hwZmUXjHcN3ksF/aOxqTEMYw7DzN/9ypbfmRlmvW8Ho46GwY2YRZrbfSvnj7VsSfFO1mJHndlJwg+lhtWEmzur2HnfsrwhebfhlyUUx6uVvcrXFMoYYAd7rvyqAFPJJLvdrfhdZ8k0BTRvJKIZsN3iW2wWGnGpp42dwIj0P8AKqSjwWQqU6sIroI9pyk9o5+kfNX2BUrVVZE2biUP4pWrKbo1grZq/YWpwKR8ri5+InVD21xZ8JwGRwZxlq34LF7vEtPw3qB06ctSUbtDg8eOYHPRiFuQXxlnyNlmnz7jo7deDxrDcYqcLhqIoDtGoCw16FgXYkB7Ki0gD7ZUMMzSeh7dory7pLJe0/Z72kj7QYLFRyf/AHtGFrj6wbpdVmtK4mvT1J6zMvU0MmGmMErsUotqI9I/Co9zjo6l4hWe1Vksj+M3UM/NlvjvRHBkrd6i+Sct+SEY+l0b5+lXZlqAfShEdqJxtHk6JhfyVJkuDsEY3IkfT3XIrbeT3Jfw2rJyNlFIHq8TWpWkWjoh8WqII01kZPbTBaPROLg7rs27kvEotmyihNn5JF4bW3IrtMkBZIEwTFyblagH5J4fcg4dy6k+DnlAC35Ltv5U5tFJx70u4h9sbLMS9IvyQWv5J8xbkhfp1Vp7EOFDX77UvdkiMRLRm2pcPydMQIi9v0otRbm5Eu2sI5ouGBFogdAjnalci2FyRW3a5IBoa0JxyZaTCex89dCAcNzKXcwh1KooKcBmE5DtEdy94+yLtth3ZvGaKukoxmFhsdnZeL6r1Gfpunc8Ktn0Ho/SYOqzaZ3SPN8Y+z8sPpv2Z35eaws1O0MxN5ervX0F9r/bigxnF6qppqdqWKR7rAbkS8Cq5mmnM/E7rL0jqc/VYd86pnT670vTdPlUOmGNB72FEItz8SK3v+JdKO4s9V758tQ14tHTg5c3SeN7uhl0cy5oBIDqK13e1EH7v4LrC4vz+VqQ5etBNHCK3kSEha4k/HGdQYtGBl9KdLD+HbxXYddwi92SAdEUStt/zJ2KMybMGchHnc21TeJTU4DZT3ll/eFcmOI8kPD8HValZVgOLRhmcjFc3SI3Jhif0N/qUmOFxDJ9op0adrtdynYoinJJlllcOWXNN3NyLqU/2cfSl7OxEjclEC2674UYScG027nu5KYMOpO3VmnWo5CfJgRuUTMO7XHDUE8lJTVQO2gSR25F+5Sg7Vfh3yRR8XPUAja1hVMdK8JCxP1JPSttcJPncKlSJotKntRczDTA4i3hMBUU8cqJLc7fysorwsJaGxW/zQjSnzaMy+IWTcmHgkffE3eG1cPEnt/ZuSOgwOvxSYYqamlqDd+kQWtw77Ge0NRAdVWhTYXTxNc8lXMI6fSKVyDgxjYg12bxIxrgu/ZutHU9i6Kjiz+9ArSF2/CpoyIi/MjosFgIyaOjYx7pJzutVJMjZGeijnmbOOjkIc7eSOWjrScW9lcDflc1qvpMUxjC6gmA2gINvE6v4LL11RVzSFxJZj8+alhYijkH9odvh3JoyC/Jzu+lk7TYLiGIWhT0FTORPoQwuVy1GFfYj20xQROPAakR+NrUUyzH3R56AjaRv+HaXdqvVcK/sz9rq4AOSmanAvUYrW0f9lGvjiH2iopyLLxTcnRX7BQk/o+fHIya3qTYR6kx56toIr6ig/sqxSQAFRioRaajEFyu8K/sx9mcLqBleWpqDHkRZCltD9mqwzZ8jBhtRJyik19ysKLsniVcQhBTSGT+5fcGF/Zf2fw0hsw8JS9Uu5aGmweio/2FJDF9MYo3gi107PiWg+xPtXiAFJFhx2N1ablc0X9nntTVNe9EYReour9K+zRz5M1q7xD6XR3I/o0/GX7PkvDv7NOMzEPtF43ellrMN/srsIC9RUbi8K+h2zLm77UQj3XXEp73+i100DxSk/sy4XCBPJOxmLaCLW7lLwH+z7TUYkVbJARFnkO57V7CIsKJ+rRku6zTsYzEYX9k+EYeA6vKTbdoCNquYexeFw3/AIB3Hz1WhtfuF/8AuSaN+nJxLpUuU2V24L6M+HYvCI3Y3oxMs/ErOLDYIRGyCMfpZVOL9sqfAe044ZXvHFRnSjK0osRHe72i23uVyeJUEdd7H7ZD7UzX8LPcI+pT7wTgGMLcmBrvkitt5g35UxNimH08PEnr4Ygz6pJGFUOOfaZ2YwOKDiYpT1EkjvkMT3kI+pLWbKc4o0ZDqLN/guPJbpr6Vhq77bOzlKw5HIZu+4RB9GUUvt27Pk2kFTr8CtYJi7sf2ehuTly2o9er/kvLKz+0dgNLHnFQTzkPutWOxX+1RPNXG2FYfFFTg4ixT5lmTquzMz/Igj6EEd2aLgn37RXzTWf2lO0AyEztRRFk5PbGX/cosn9pjtDHCLx1tIF7aWw7v5krWH9szfUwPqEaeS3N8hH1JniREw/ihbyuzXwzjP2udoMarZZamvmk4h3uImTCocn2lYzMIsdVNaG0PxH2p9qBn+T/AKPuUe0GDjPPBJiMISwvkY8QfSqzFPtG7MYGBvW4rENrXOIndr4dq+IRLE8UcpnMwve5rjQBxKWcmlYiPPUSfPNPtol9Qz6l7U/2juzdPSyxYNT1OI1RBskLZEywePfb1UyRDHRUfsokz8TjveRPb4cl5RLJOVOR0zNFE24xF9ypquokIyd5Op+oloqgc88s5moxPtdJXFLPUSycWXrIXtHJZHE64Kg82e4um73JiYnIdcxUdo7m16knOzEbhqqilLOKcgLPwvarGm7ZYzT/ALPEJvzHcP6XUB42TRRtzzYVm6Z0LIy8HttUF/8Ac0FDWXbXIo7C/lanA7UYcQEHsFVR59ZQTXhb9LrOFDcxck1bbc6jVFrI/s1oVGD1QZhiNh+mrhIP6muU2GlKYBaCenqB9MUg3LB6+/8AKldu5XIoh6v6PRqnD3jiHiwPET+pQAmehKWcJA4oiQgWfiWUhxqspbWCrls9JHcP6VLi7UTiIhJT01UIv/eR2l/JDsNV+y5YXjAWN2c+/wCJPhI21hBrVTDj1HJdnTywH8B3D+l1KhxbD5AHOpYS6fxIyFCYOJo6Gor+ET09ZIAhzj4hblNo8sWqRp8Qpqequ5kTWkA9RFc3uuVVQSWkbUlZTzie0rZB3fxVodDJDTi/CkiM2cTISuE/Ujhh70UWJYTQSXS0kEsAu+weNcOX71UFQyixWTx3CX9KvMSrIIbm4m4fCqiWscn2bQf+pQ0i039jtJHKNzGbj5ENpCStKYaOoEHicDPK17X3Ktw6E6gifxNt5LR0lLDDEAtBHIbtvklG5HgLj8SHNHJTtZGziefi6lKbEnpaM3la+UmsC3xP5IJs5JCN3a1v6UNZWfcOGhi8oOVZUNbhcUjfuKch/wAE26CMG/BXdrKj7rw0MGF/9/MxqMSkHpv8EY+4R/ms2xOJdCb4hyGZSG5mb3ERdTkkxaZrpSpED7SPn0ImyIUyBPnonGzTAK5vcKT2ofFqyRk/d1IJoWmXU6Asi79qRSOI/Em+NdzZAUOjkiyb1JjjP5JNNt/cgEP3d6AuXdam+rkkZWoEEWZc0D5jzdCRP3ILrkDSOuXvXBLq1TZZ9yJBQLyW6aJNNpbmgLLmlpmTMgX0HxNFwptpZJt8/JrkhyFuaBjhSXDn+ZCUz89EF13lu8K63lmgGhx5Lm52kmxK5td3miHK3uuQiLDyyQZtHVy1+evqSt3F/pRMPvQIDpEue1GEjd2adLImy8SYYS5+JANCutO667VEZXc23JW3D6Vwc92eYpWBwCYm5XJFt+r5JajrluS13Zt/NMvk5d8Tl5JMQiVubrpDuHw2rlvVzQQDa5f8ktR10RMOmjbmS/aPr4UANllybJL1aIvcyTZctfcgAfV6UQE5XPnuS1z7knK4vSgBa/mS1LXJF1d6TC/LNACue3J8rmXG889qJozI9ERZ2j4fpQAPfp3p9h3FkyacX25v0p0EEspNM+XUloI993xJXXc2XNbfmg3O3fL1JXfJct6WddYW/mgDj9Py5o7mz5OKDpNd03IARSbSy6lwZLiS4jW5OzD8SQkwtnogsVz+aRJH5ttSuuEW12oIExacrbWXbtvUmiz5N1IdUF6jzye5NvI+WTskXP1Jal4eSApDlz7WQv5aIbdy7d7mQGp1ytSIkHV3rvp0QGo506Ml06+/pS4mmv8AUhfpFBKC4nzRlnn6tEyPhXWLdogpoMprtMkF1vcl889UTbkmwE5a2pD1Fml80vFm6F7gO9I5+JExe9N93+CJsiuUtmcgtS5Ok5eXhQXOWnhzSu7hFSSdcn8kJ9K706e9DtJtMrkFi8Xd6kXdm+SbutJONmTav87UAK5CPufX5Ih3FyutXbXuz6VSQUjji5Lp5EPcucue1Iyu+lSQNnnbqk5btH/SkWRc1zpHJAAsLlrmhYre9kRFqTMgcmty8SoljozNcKUg+XzTAdeidCS3nuVJk0dLlrtXH2l6rvEkfidkOv8AFMRbYbShVYdWM0ZFPE1zWv4Vj63O8mfaS2HZ2ubDcSiMztiN7JC9zq27WfZjU0sw1FOHFpahr45Q3C7OvLyZVhyVM9jFglnx7Yl48mEwGjDEJpKd8r5WtjIvNW2E4PimE1oz0Ek0NcB7AjAr81TVOH1eE1nDMDAme64VoaHtFj9cYwRSyGegMQA136lnkbfMHwd3TwS4muRrG6WphmKnq5SqsZrJGlqNbyFvCL+/xKOcPs4cMT6epa+TC4Ow+HHU1jcXtBWBaEZPcUIv4y96xz5ldyXT0z35PO65KDq+QG5pOXyS/K6FhXeeUE2XpXR5Ll27Rd0QB3S7Xcu92jrv71y60ubaoA4+0ki3d35kdrEyBtqAC8SG1xL1JLuvPW1ACHP37VwSudJyYi12odMtEAEuj0rg9a7dqgDhZcukkg5a5JXN3Lt3/wC0rAHpZOQyHT7wkcC+FB35slbt+EVAFzh3aB4XyqYGnD1DtJlqcOxLC8SEI4qngSv/AHc+0nXnZSP7ktt2roSA9zwzA+NKMZg//Vbmiw2PD4h2Nevnfsz9oGN9kZiOgqLhLnFUteJfxWprPt8x+qiFvZKCA/VHGobmn4No48bW0nyeyhQxSSHKbXSl4vT8Ks6aEBjyZvnovn0Ptw7QjozUw/8A9tcP7cO1hdFVCH0wB/2o5NYuEfs+hpqiLCcKr8QkttpoTlcS7shuXx5i1ZU4xWVFRG0l0pkZlG11ua9Dm+1jHMa7N49TYjPHLFLAINw4xHc75Fy9y8wkxSotGKnM4gy1EH6ljJlt7eCPJhNSNRlLmNvinO1W+D4hg1DhtZ7bHLVV99kYgzWCHrE+5Z6WR5jIzdyL4nQP+ZSVqX/39JXHqzCLNaAC1oMy0XZiuCGColk2ym4gNvpZYikFo3J3fuWrwuNvZovU7sTispKwi6Zo+1napsH7NlHFkNZWfhAQv0B4nVTN26gLsToX/wBUNvZ+Hnu+I/4KZ2g7O/fmBlw2YZ4d8d3f6hWL7F9nTx7HgpzD8CEr5/pYuSFTR0NyQzjfZWpwOioKmd9tW11viAvSS9Y7HYCHYn7N6zF6iNhxHEY7YyJtwA/SP5uaowoX+0T7RoqQN2F0H7T05N1fq6VrftgxRhmoMLiysibinGPd4RZcuTI55Fhid+HEseCeeX/iPNOnV3uSIn6V1+rNCPQvS+J4Y8JbRR3ZiLJpi0RsLfUsmaIctuSEu7woWK1tM7UQ7dOm5lNDBfc/wpa5lakXT9KG7aXNUATF+pE3TyTY8kvEPxIAcfp0dy+FDrmkWY6LmvmgsO4SIUPf1LiSCWH4dErvmh6uaLw6Kk+BCu3Ja7SSv964/SpoAjFyfNtyBh0R6/lS8S6IMykjliXBfk24l25+aIZHEVqRQJQn5JoRtL4VJ4l3PwrtwCWZZkgBkR26Lo/LcSI5GIs2a1B78kAJiLPm6m0eLVNGWccjhby1UIvLNdHc5N6UnGMvkWpyg9ok6uxaqxA755XLRQdc1z+lJ/D6kKMYKohOcpvaZ3q1Rd2fhQgVvP8ASi9LZXJkAll0/wDNEAuTCDBcXwoLvC3+CPiPdln+lBLVk16UBiF5ZBiJ/D1F+lR5CpxK6KO/4pP+1R7u/NISbc3UgKJY4lUCBRX2RlzEWtUc87SdiSIulkJlcgKCYnEB+SJie67O1D3ZZoXLUdNqChwZD3Mzvanmm6SeV/4KK5Wl6kDlb8PwilQFtTVUcZFxXaUculF7ZT5Z8NvpvK5VLla2XT6kvxCImZnK30spomi6hrIpHJgp92XiNOHHJCBO0j2jy3rPkRl322pXPn1qWg5LTjXc3bT1Kbh1O2LVkFPEEgCe0zjYjt+JB2b9iHGIAxB6aWnke15JXeyL3llzZem459oWD9j6SniwI6DF5ZGLiFBC4gGXTz5p0g5KuH7Lo6cRnq8YhGJuelv+JJiTtFg2FnJTQR+2kPIhPYsVjXaSv7QVh1FXK5GZ3WjtH8uS1vYnsP2g7aYZwKOPhYdxtJRpyIyNvSTCn/4JoH/bSeGrlOjdqIXAonAEMuKYj2gqROR58RlL/iXGvonsr9guGfeAx4/RvVVpQjK88hl6fF3Zr1fBPsv7KYSIvHHIJM/SO0SHyWUsigaQwOZ8nYP2D7b4w4BQYFU8JjE7YobR+dy27/YHjOKGYPRTYRWPvOLjtYXq+S+uwxKkKIQja0AZhARa21NDVUxEXEp7/iXI+pnfg7F0eNfZ82dkv7MdNJUF/tA52d0g1W4/cvUMM+x/sngJxHR4BhxGHIpW4pfzW/McPIv2Bj+9MnT4WQ85A+HNLvM1WCC8FIGF01K2QUsAF8MYjaiIXy5sOmlqtPZ8OISsnkEU21HRf/pMn8ELJIvt0V/s/meiEqVu5m1Vl7DRF/4kh+pkhpYBP8OtYR6dwI2bCqK8aXqtZvckVGw2szx+/RWhx08YZ+2t+hU2Oduuy/ZERLF8dpoJXjIwgljK8h/cqj/4Qzr0fU//ADXHo3y03LzrEv7WHZOlMo6Hs9VYkQvbxSMYgcfV4nWSx7+1liMgm+FdmKSlEuRHI5ktVim/oh5YL7PbjpzHSw/4IBhMi5H+Zl8zVv8Aaq7UzRhBPHTUc4NqUUdpG3xC6h0f9obtPiFVlFWOZZagINa39K17LMnnR9RHJwQJzZxFhuuUE8aohLWsgDxbjFfONX9pmOWg1XW1FRLUXC8ETt0qg7Q1GIUZDI7Qzifijk4uvpWsMCXkn8i/B9N4j2+wTC4BknxATu6I4nuJ1iO1n27Hh8cQYfR8IC/v59xEP09y+fzxqvGLN2IIgfUrOlMB2saGTiG7TmL6FLut/Kt1jhEweab8HoNT9vGNyVBTnLU8V+Q52j+lQqj7Xu0hHGMXGvNtBF7iWJg7UNGcpsETznt4pNcQt8Pd+ZRZcWCQ73N7/VnyWntM9plvin2jV9dN7RUnLLUZWuRdwsq2bt5iNRWe0STzccmsOcZHvdvK5RCqICDmJeHchMqbhZHJE55+XJTZNEjtF2wqMYjp42kIooWttJ+brPTYhJJaZSPd81q6n7P8VFgc6aISkBpW/EEitfp5KPSdmeDMUFbRcUy3NbJZkk7Ao6HtNX0ZlZI5i42txN1qem7WYoUpPHNYPdHYKmVE2AQzFG9BKNu07ZPEqOeaDjSPCD2Z6CXUKi3EOS3q+1TyU/D4e4g3llbqqSprHmnlcM4hN2K0UycjFqm35pbBQR1ByMIublb70HE82XDFs+ak0FPGUwjIzn8IpARbntF3Z7X5En6CSP2+BjC8SLUfEtJUScYeHKYcEm/Z5DtUL2KjozvizGozL8TPp+SqqIsm10jRhmD7R5D0qANQ0hjxHtIdzEoVXiR3lkbkShHWOTjqpbEkWlTUNYPDkcn8dyh1EzEO58yb0qOdQxPy/SmjkYuaizSh05nuzvb8yH2i1ib/AJqOYtlzTBR/4a6qRomvN701xmt7kywvyyQlHu0QFDt4+lIhuLN01a9w87UhktLVBoPtHcPq/ehaNBd79vwpDI9paoIDeN7eVyEofJtyXG6cncfqSGo2Fm9ypIDhQvl6iQ8O58tUfGYn5rjzORZaKQBaFxu171IpsQrqEs4KuaL4QN1HIiK1m/pSuce9Pgassv8AaTECYuPwqj/8WESL9SRYxTlqdGwll/dG4qquci5XLm5Tqh7s0+F9pIKG2y8R7xka7+parDcWoscqYIAxClo5DbUqk+EIv6bnXl9uqPq5ttJTLHKS9rKi1fuR7TjGE4d2RoAxDGK+gxYiO2nwzDaoZSmL1Sk3QHw9683x7HqvtJiR1lbJfL0BGO0IgbpAB7mFUISPHqycGofvWWDBKHOR2zry5lNaY1SJYlb4bkV1vcoftDZ8kQVHcu046JjF7l3u5KO1QG1sn1RNUNdlqKCB39yEpLh5vcyEahrdGXAmuYtLfJBZ27TJndcuP3JDI/Nd4nmgDh3lzyQhncW1GUn6ly7y2kgLE3O/pFCclzInK7TLqTVp3IAA89uSEufwozje5CYv5oAASu7knLREwv8AUh4b3IK9oH7/AMyRbWHkjtcXJiQEPVu/kkhiu25+JCWRa9KK3Xmu6fUmAFzbmJ117fJd92aT9PNBAhHdm2dqTbmXCy94rrFpzQB3QfiSut0XM/iSPxeJAHWk6n9SLifpTQbUWgtrlalQNBuXzRCSbfNIS80UFIK64kN27mkXPmuNn4UyztyJvmgte5LqQRQbDw3LN9qC1rs2dK3vSHySomhEO7PND3k76okkwoXi0dJ5GICZDd1a3IkE0Ji97DbtQ6d25EQ265flTfz2oEE0nU/pRD7k37mROW30oAPv0ZOhJuTIk5auujdcKAKb3flSt6fCicfehckHRsERbSyfchuJcu8mdDl8KCgrh80PTuS96TfJkEtiL3oiuFCu+FBQSHxIlwibNACu1S7tEOnuStFAbHfVkujyS/zIUBsEXJK73ILl3w80E7CfvXbvzLmnLO5L3p7BYfvdccm5ZIepF+9KQJCG4l31c0m587bUnL5qACYmtJDbcXJL6UhyuHP/ABVgExXFzuRf9ULEw3ZJZN6krAO1/PTNcEmHvQ3apXMSLA6ZbeVqC7ifCk3VySu11zUk0FbtuR+rRc8ObdKEcyL9ykQvmyL/ADLo2CxP1fUkBbsrLUEHCuFdcduXi9S5xG3O66RXBnmgBpycm7iXBLbqumOuj/SufJnJAHXL3Jp5N2Wb2py7yF/emz9yEJgPd+VCXmiHIe5CQuqEF3JXN37vCkxdXiQj/NADok27l7kg3Plomv4ox6hyJUgHiJsrfyrZ9iPtWxnsTCVJANPiWGy7joa4Lw/L3ssQZW26/NIpFhmwY861yKzfpuqy9NLfG6Z6/W/ah2NxoHPEOx0tPUeEqOo2fzFZzFPtGihA48EwyPDr2/bm98o/SsEU3vuTZzXNzXBi9PxY3xf/ANno5fVs+ZU6/wDofqaySqkKWWQpZTfWQn3OmLk0RapbhL4V6iWvg8dycntIfuu7ktCFNtyS71Vk0OWuJC2TLuqb967uzRYhx+keVq4PLVcBEWXc9qYCEiJxbNdu/Mg6hRXeSAO3FdzSue3LLkuOWq62Zc0AcctOSRrtzZ5pPnbnkgAGy70VreZIeosmSt96AO+LaiIn/iuDluzdK23zQBy5d8WbfvXR6fpXGK3vQAJbi5JCPhyuREPVluXenk72qrAAefpTlyFiXenlnqpbA58K6JWtlkuPtSHb/wAhSsA5pjjww42Hre5RacmhoZQcBudrmk8XyT9eWwIwy5W8lGrKj/c4MshHIh2suNu5Hbj4RVErISp5KcWBnvy106VC4Jjbk/J1ZUcLSQEOVpZ+HvQyrIYU7kYRt43EVtAFo5Mg3a2sqnAsNMsRB5M7WuK35LR0GFnMY5g92azvkcYSou6Kbg0w37R6VHx6Sm7F9nqyrpI7KivO1rfCTshEeH+G/hfVaMMBixyGjpqmPihex2/Jck8qxcs9TBheb2omfY72Zj7I9kpcTxDOKWpHjTEXgDwj/wDPUvN+0eMSdoMbrK82tGWR7B9I9y9Q+1bGBw/s3S4dG7DLWPdwx8MTeL8z/wCVeQCPdmo6KDySeaX2X6lkWOsEPoC3uye5K5yLPJrskiJ8xQjtL1L2j5/YdGTbqjuYk2ut+HpksmjRMO7bl70u5BxPdoi4jZ5JGlh3Wjok/Tqhuu5JDmXmgYrtc81zxdy6+WaIRHmpkANzWoUXi3IrdEAC2feiH3JWuuIiB1/JF7kNvuJI/nchgF4c2ZK/3oEf9SpAd8KTf1Ig6dMl235qyAUtSH0rlvdkl0lm7KkxNC1IrsnFdu9yMi2lrtTd1verTIYul889q4RPmju16WtQHJu02qxHH6Vz39SJie396Eyu1ZrUAFpakmyK7myTlpzdACEnLVFxLWzQXCh4jCGroAcKTv8AEu8RyG1MDJ5ZpXbs7rUAPl70LZCRMmeJvHN3XSkYfNAD/p8JfEh19LimXqG7t2aMJHLRmckAHd3pEQ299ysaelpJKcTkMhPvEWfaglp8OjH9pLKRfBtFKw2IJfgtqzj4tyApPE+afrZvaJ7zvlIm0JNw0/GEyCnmMQa4yFtoj6kwOMOmb7blYYViVNQhKxxERnkLGL9KVJDR11NFA1LKE4ORHKLuZS+nbbpkmcRGjjpImpmaUxN+JLfu+FrUFjdRMFRUnO4db6Cp2F0cNccuYWiw6kqTQXzze5/3rQ4THwcEqKnXc9r/AAqGZMrTFiPIGYdVNwehoKiaVsRqZaOLh3BJFHfcfpLdyTQ0c40AVjQEVOT28e3aJen5oGku0dt3wqS6Nh9nOB4finao4KjhVlLHAZgMruFxZtav0J7D9mcKwPsxR0AVsMAAA5R0bDwh03fN18Udm+zeIRwYNPSYVDRXwWzyEw3y5vtcV9bYHDw8Hp98fLwtZ/SllxNryb4GrNpJg+FkRO2JlcXqBdHA6CzZXtd8TLNsLl0yMJfNII2u3yPdn4Vw9tr7O9OH6NMXZ2nk/wDF3fSop4OEcpM05W99zKmKOS7ZKd39SJxqP+JJ/FSk/wBkvV/RblSxQjm8pl8IoCGms1CS71ZqpaOfMmvkJJhlIW3m/mr1v7JpE86eMuR5C/qbpUeWncXJmkc/pZNtHON17XD6UTDIJFqQitFHnyJMEY23Zm9yduC3Q3+pBcYkOZPb07kNxiOTOxXeHJdSUSWwmFikHxDn5L5Y+1TGJ6X7R8WgqKSMYintcpN1g+r5eJfUrVB08ouGQl8S8O/tF9i63Gseg7R0dMzwTQhDUDBGRWG3SZZepVF6zMsy3iebV+JdlhmqInqZw4b/AIdtPbxv+jLE1VZh81fPURSVWHEbEPDFmK1TsUwOsowOWpgcxDaxjuEv+iy9eJ1HwfSuhtnm6KJ3EsNw+G2SKvlqj6nGXv8AzL02gp8OwnC4vYowGlqoGlYhbce3pu+a8dKRhAY3d1fYd22nhoIsMqZH9ihcihLLdH/6LNMpFvT9tK/B6yX2emiudiGTiNcR/mUCbtNiM1TxZ3Yh9IhaNvpHyUKtkirCI45HEm5yZ3CQqrOukjLJju8lLbKLntD2mq+0DxRvENHRw/s6aLO271F5uqQ4T8ntdSoccjjfKSjil/eQqR/tBSEIt91sRd34zoq/sVlbwbmJnC1A9OY881YSY5GWjYe0X5//AGpr74AiHOk+G0epFDIgwmRWtmhKnkK7R9vvVl94QXg8tHJwul7dv9SiHUPxT4efCz0v6kUOxoPaKU845JYi+E0pylqGEpJ5ZTz8T3IzrHLUAYcvCKD2xxPPht/BMENcN+9CQ2nzUiSYJhJwC34fJQpRu1du9Ag7fN2965a3cmBHybb0p8BciEGyIie1hyQA7R071lSEbOwkb23Ep5wvhJa9eVwkTKMEcWGzgZ1AHKPhFulcrK46yS+y4R2tqhC8jU2ISzS5v4lGOaTPK/anTjtHN8tqj8YPCgrVA3Pdnnck/wD+pIsh1yQaSFkzWqLK1Fc27Nv5oeJc5O77V0o+9nbRC47VIahty5N/FDu8OQrmvLRK7z/pVcIdHc2v6WtXC6hf/Km9S8VyT59yGygrt2roXk0FJxdE0OmrqLiQ4SFdt+SG5y7rc0XDe1EMb5Z9Qo2Q9RoRIknLX1J1492eToSju1dVuXqNXXFo250T/pIU6UbXDntQvHt+J1OwdsEerNFb7+aTCyRC/vRYtARFx0RNn3IXF+9LuTDQK5y5eSXEfIWQW/NIyt0z/kqslh8R/NJie7PJrUP9SW8vDtVlDnE93NHxO5upR3y/ckxXeaVgSCJh70mmu72FR2z7l0Sfk/6kyaJTSPkhEnJ/pTbE6RE/5krKHSku810ZO58h+JM3HmJJDI9pac0bcgPPJaWTbkXGt5JgB96cCHdmT2pWiaDGa3TVFxLrs9qbIeIQ+Fc4e1PZFBnJ8aTF8kDx/NK33qdwD4jCkXvQWsRaElbc/Pak3ZFCND9S642vauENr/8AqlZYD966RbUVrl8NzoWje74VWwHHLcldau8N7kXBcvh+pVYUNOXmhu7k+UO7IepIYdqjYBhs+9GPvzR8Mh+JC0L96ewUD9LpXd7pzhl5IbXRsFDbltRBmV3p6krdEQi+7S5VYSE/emyK7lmnHyLutQ2umAI9WiK3p1SLPdpakQvbm6Vk0If33ItyVtuuqH9yYIO5/SuOTEOjWpu7z/xRCN13NAhaj3ImLq8KEi0tQ27v8EAFdbyXX6UGokOXUi8PLcgBFzS8VyHxZpXeaCBwht707ESYu2iivQWkU77UGtqXVrqk3VyQNIW5EwvzyS7s2ZJufeRINBW+XUurlvvdc0QB1/Tkldbpkld5IWLcgmzui5uS+SSChN3JbkLZeSJ+9BIv8Uk0XVyRDt+FABarm7L0rtq43NAtWLvF0Xv6SQv5LuqBndbvUkl0/El3EgAvqddbcgu01fal8lABsXy1S+FAZapWvzZkAd0yXXyt0Q9P1JaE3vQAQlt1Suu16U0jQAV3my6/w5LgZ7XSutHPNAHQy5P0kldaIs+0slxsshfO5K7VSyNjpF3PtRcRxSuubRCO1tGQQct3656pW+/mj6tH3JeHJA6BHqJn3JF4svpQOW9K63T1IEJyYWyydCwtclp3dSEuSAC99q4WWeqF9pZXItB79yLAbL3Ln6kZl3oWHiOSoyOF7km89RRlHayb/KysDvV3JOT25apWklaSgAer6XQ266Jy1+nxLtrEKAA/pStRWku91qLLo5bcla9ui6JeIUrtvJAAtyRbc/Ulc3ptXGLy6kAG3NL/ADIf4p0SYQ03ESCABzRPtXbm7/Jccd3NVY6Fd5I9B09SaHnojuubL3osQre5c6ue5dta3PO4vhSLd3OVqYC4fwrluuWSNukXbwpNlu8KAGkVzF8KEiSu9yAC1y5JXDlokWX5UrWuQArrbfehvbyRmNxZ9KQ5d5bUAD1Mu/CkWV3JCI7kmATbvqTtJHxJhyyuz8SafLvUjDqU66ugpwyvlO1rntFZydIcFsytxGoeQyz23P0pqtp3HhA/SAMP/NaibD8EwWQiraz7yrAuH2akZyAT+I/+1Zo6iSqnN8mASe5xFcUZWelLG4IajHQc26VPo7430/UpEFOUgZ8NvSnYqW0yd3uV2Za8ml7L0r1k88jA9gBbd71rxpeDCTgzXZaKr7FU/Dwq+1x4huTfStNDTuUMpM1xExCy8rJlpn0eDp/+MxscZ1EwB/eGa9Ihkg7O4YeJ1GdtODbfV8KzmAdnzLE4nka4epvn8SoftB7WBi1QOHUh50FKfWP98fif/SsnH8nIoLwVGS6PG5S8/RQ47jlR2gxKWvqXulkfQfIfCwqrPcSRE/6UP+ZfQ44KEdYnymScss9pC/zJCLIdbrU5GPnlcrM6EGYrvvROLZaskI+FA6YrmJrfEhuu5NtRW2l/2owFrualmiQTbtdF1x+aISYRy6UQi/NupZm4Bf1IfD32onG1CPP0qQOvlmue7XaiSbLJACu3cupJshbTqQtmld06IA7pn3rvT1Ja3f8Acldu+FACfLLLN0vDqgRvtyfPqQAbZepd8PxILrV273K0xUHb6kJdCG5F1DnmqCjtu3vXSHaujzHTakUblbkrMWMSSAOmabcmz5qVw33PpcmuC92bM1qooafcRZOmy2trn+VSTjfLQWJNFG5cwZAAuT7WbO1DL7m/miaNyuzZIYW27bVZABdWrfzTRZ55aKQUe4WyTRR+T96BoDiPuvZJpNMknjtfK5xuQvlGPNBQRFa+TbSZC8nv3IC6ub8kJbSQTQd3vUzDcUPDakpYwGXS3f3Kuua1m8VyA8xfq2pe4o0L9rqvfY0QXekFFPtFWTCWZAWfPYKqhK0S1ZCXK7NMmi3+/qsdjhH/AA5Jw+1FfZIAOEQm1p2j1CqTTvJ7kTWE2nUgaSLqm7UVNORG7hdYQtbtLUVVcbTJmbpTVtpcl1vnagYZSPmPhV/SR4jJ2clljZpaUHtMRfp+K1Z0NrE38VrOwf2hVnYPFAq6ajpq4NRkpqsLgkZ/8EENFDDWGIWObnFndZm9pLV4L2VkxDBKrH6w4qLCYWPh3PvmNukBH5rP45VUeLYmdTR4cOExTO5ezDIRAJfDmgq66o4dPTVDyFFT5jGMnhH4ULUGbDsH2g7SYhisFHh9XKdjXOJbgiD1e5fS32Y/bdPWH914zHTmURvEEsb2mfv8l8oN2ipvuyWOmphw2QwaKfhG/wCNl3+76VOw6bFsNp6Cvgppqelncip6sul3bqtQvA1wz9EaOEMQBpIMijfducf+5OlQy07iRxOI9xL4Mn7TYzi1ANNPPUzxMfFex7bX5XEr7s19rHa7sKQxUOI1cEQcqSp/Fh/S6xeKzdZT7dp8Q9lfI4QkFv1CtRS0dFVRDIEdt49RLx3sB9p0fazs2WJ4zRvgdRCAlNJKLhTy+8CdbnBO32F4xINPhWM0lUWWkUcw3fwXmZsUv4nfgywXyNhLh9PGAsLON3uTXsIWEzM1r+5MQ48FoxznaY+IkNRiTyMLROxeZEuRLIjtbxy5R2ahCQhYdxfJRpsPOML9CDp+lOjM5Peb7h9KdKq4ZEzyMI99y2TmjFxhIryoZB5ZEmzp5OWTfwUyorA4gs0g7WTHtzEWfEa1bqczmkoRIhxhnkcbfwShL2UyOJ+H4XHqEk7JXR7XvEs/coMlQBEWcbFduV2/sydGexv7P8Axgp5ZaRoJ5riM4Nt5fEPJefYr/Z7wLECJo3YDyuYtRXrM0zEBZA9w+p+lMlUGIE2Q7l1QytEPGpHy92y/sx1lHYeGGdZUVEJEAR9Imx25fpXksnYepGllljzlKFzA4+GVw5dS+9QqJxqOKwMJNytWdw3szh+D1BnT0w8J3kGSKXcLsfUulTUjKeH9HxHR4CZQkclNUmJcii9PiTlNgNXVVPCCSEALcw1Mg7B+JfX9f9lPZvEsIOkio2oJ9xBPTGQi7/ELr5/7c/ZzX9jcVFpKQZ6c5CAJ4DuGV2a4m9zq1UjjlBwMVjHZVsLiieeamnM+Q0kl5N9SrKrBZ6GKKVshE2uCQX/zeS0+GDRfeR+0SBS6fsy8JK1qsDxSnhlrMP4MuHMbDIRPcP5hVaoSPMZinkLUzO71J2hxSpw2YniksMPUwl/irTF8PlKYzawTz1GJ+kv+SgSVlRNCVPWcOcQe5rm/Fz+ryUtDsCpxKfEpjeoqXZy3fBn9KEo5SAnYBI/SKZhjulLxWtra25TYJjpZtAaUPSW1MqtjtHh/tEwuEE1VEzOZjE28GYd1w/CixLDY6UBlgnjliPokF+pBLNKUp1DmdOTM+4XUjB6fC8Yp/Yoo5hryfZLnsd/p7lCQVqU0cnDPNs7mT4zU837eOUrmfoYdpf8ARbCn7DnWRH7O4jUw7ZIpXYfzKxLsX/8AT4paaPhVgN+JGdpC6VSQQSbPNGIBDKyUpe61tqExnjG94H2+Im5LWnVHgtcMtTTOIjt4Vloq3x7tZRzYFPT0bQ2SU5cS2Pdfcy87LnyY2lFHvdJ0XT5sbnPJVHnEnHkkzNnIy3ckYU8+eTM4ktkGE0mLUcUpu4mMLC3h8Kn4fg9BR2Hw+LUCAj+I+27zWOTrUl/s7cfpDm1q/aYuPDZ5IivNrviTJ0Z2izs35VvcYweprAvkeniCF/7raTk6Zg7KyV1LTgHBp4gO1zKS0idYLrU1bZrP0pqekEYYsPuHYLofu9x7rRXobdmQoRCT2iCUSO0bTu1UUqOOa3J4x1IdyldapeAl6S18+DDfdvSzHuTT0L3W3r0MuzdB7EUp4jT8Vwu4Ag5Hd5eSqBw+MmyycfO5VHqt/Bzz9NePyZMaFrhzkcrvcnY8NjkLJnIiL3LSlh8eQ5g6IaUI22BuV9+RC6OC8lWGD01g7H+pd+5wHl/gri189G2/Ckw299orPuTLeHH+in+6WtzyTZYWOW0HV0492e1c6RVdyRDwwKJ8Nbva5xQfdbk2TZ25q+IdpXZfmQ8PaWf9KvuMweGBRvhrDzz/ACpfd92moq84dwk7sgAWuzT7jI7MSm+7/JrS9RJssLtbc931LRPHuHmSYONs9VayMl4UUJYfr6k0dG4t3/lWhGEOeTpqSle3R9qtTMXiozxUrjayB6d7uTq8KjufRnQFRncLLdTMXEphp7n3M+5kL07c8rvJW5Q23NluTJQ/v+JXsQ4lcMLXcrUnjtHkp4i3kyFo272VKYqIBDttyQFG/J1Z8NvJNtGw/wAVWxNELh3cknjbzdSyjuDXamnjblorJ4GiHauaeSM+fch8SEBy210oxu+JGxORizMrGloZO9mUTeqKUbI0VO2ev/6k+QgV2m1SuC4tkgeEx1s2kuTezbRkbgj3FakUN2mbp8RfxM4ouGRc2dPYWhBeO4s8nRcFu7cpjQ3Cjan2o3GscmQODdyyFE0L+4VPCnufk5EujS3c2U9007LIDQ7uVyIqdueVqsWpbhdd9j25vks+6h/jsq/Z7uTIvZ7u5WXsdvwompd2aO6ivxmVPs/ue1E1Pr0OrcaX5Lns7ZaeaXdLXSzKtqVu5L2W3udWvB3ZNtXHp+9Cyh+MynKna1c9n/kytTG3uTBj5q1kM3haK32diLP+CHg7un8ys7W79qAtzdyrczePUruD5JcN/TuUwiYe5IpGHky12ZFEEoXu5bnS4bipJSMT6JuWS4xy2o2Y3EZt11S0tTp2c+okPVzyFXsRQ0Q9LobbhTpiwvp1Jq5rtVSYagv0rmnUjImQHkqsVHCLTPNCUjeaRZE3pTRZkWitMKD4n6kPG3IHK1Jtw94qyQ+NtXOI/lahbLuS9WXSgpJBNI/d0rrE9uqC1rEYxoLSK9hSYtUJFaS5cgyC/iucTcRIXL32oGLXJKyWxy5cubkuWku/1JgIeaJiZDp1Zoh3IAXySIUnH3XfvSfd3bUBE54UK6Xv3Llr826UrA65eTLv8UHToyPwqWwo6kxbbkhHcO7VK3chFWxP3pXdOi4/hXPf4lZIvpzRN1Ielc6kAH+/qRW6IR6edqVwqAFd8KSHT6ktPpQAvDck2aTki1HTJACv96Q5l3odBLmiYmHzQAX+ZdYUjStfn0qwE2RfT3JWtcOS4JeXShHzWRiO+H6kQD+ZCGdneu697uOiCwu7kk+VhN4u5K21u9B6tH9SAGj6tWQ/6VwifNdbc3SggFy8OVq5+V0fV9SJtzc0CsBtuqFy26oi6skNu74VSDyJhdJh8T5o7u/K5IN1zKqBI4/zSt11Xe//AEpBu5JlNCt28uaRZcstqIuoW0REOzTu6kmIa6krW2rtv5Vwd3cp1AVv6kKJhfqySa/LLw+lSAPcibkk3S7u6m0w6Z5MX7kAQ+GQlqy44/mVkQ3FlmiOlaTk1vxKqHRXBG5cguySKM/JWQUrRjo6J6PTUepVQ9SpcXJK1+pWZ0toDoyY4PdnaPpU+CSEutyFOyR7hbxdKAodS1faq9omgQu5ttRcR7u73ohG5shTZDaPwpg0cuFJx2pdL+pcuQZnLvch6kT5Dpogbn8KJAHa+XPaitfmSFybLR0QkX5kACW1dLku+p0PSgAu5D3JCXklr35IAJsrOfep+CRtJikObW23F/BlB1+lXPY2H2jG8snIhgkJvnY6xyuoNm2GO+RIpawuGUpsAjc/hTdBHxm0Z7hfUlY1+HtNIMbPufc4596dw7CeIZRg9o52rh3jqd8oS3LGjjYYB2vdnbcnZcP0J27g/mreChOOPLLp8StsIwdqi15AcvxGK73NuXHPLSO/F0znIt8IwmWloqeFm2tGOS0FJThGAhlcfcItuQ0kclY4xxRuUrvaEQ9So+33aaDsrTHhVFWNLjM37c4HYhph9F3r/wAF5ivLPReT6STh0uPeRU9se10eH00+F4cX+8SXBVTi/Q3iAf8AUS88La2fSPpRORF8RE6bkK5fSdPhWFUj4nqupfUTtnPF6UNz9yLTLvQttf05LoRw/wAhy3aL9SP35IGtz5uuiOhZ5p0UmFuHuTmgn3psMub7kbbtMnTCxeL0pELCW3/Mu9+maEeZZtyUGiOiWm5ExflQ+LkibMtUFh3XaZ/lQMTIrhXdLe5KirA2++1F1a+EV0h6Vwh81NEiLIXzZtqVnuXSyzRCWurckUVYDDddmk5Mj7s/Ci079yqgsaIdvxIE9bd5ISj25qaHZy3au23EL5Ola9qc4fUigsFtvgu0Q+L0o+nlmu9Te5WFiAel80ZZZ553fShbw6Nak5e61CZD8hcQBHR3SLLz6kIEw2s7IiK5stFZmwCy9a7bcWXhZK1u9tyVv5vhQUceNrkJR6IizJ/pXbnt1daJgBw2JtUAwsT6J7XnmkWXcmQMlT+9009K5eG5SxF+921SfaSAIUsNo5u3So8uY2+pWp7fi01VXVSORabRQUiKWZXOn46eOYCzO0hTGt3JO3ON1j9SJAxwRiGBgs3i+pEnqbDYqijA3MwPN8/TaoZZcnd7viXSqJBuBj2ZW7UElp9z0+zI5BLK1/idSYsBpCESZqkibdMQttZlT+3T3Z8S7xKRSYxUQlk0plftOO7aTfEgKZPxbB6CnhgkpJJbct/HdrrvhyUNqWmFhjvMp3b+7a4VZ1clPWPBFI1otyG+3+pDDDQUJyySRcUstg8ZxIX9SBbD/ZvsuGNVBhJHJEMUcpuRhbe4D0D7/hVOdDLS1IgcVhE1ziTdCuIqiWaIJHnkATe9iz8XiL5qDjEU8cMRmzkRHdcSVCshWxSAAcXi5GOY5dLL0Efs/jxjsBFilJUDxRkl3Sl4GdZXBMBaqw6orJIKiSKma+ThyAFzfDdq623YajrMa7M1o0kYDBxyGCATuIhdiuYkUD4PPqajp6WpjaSojnAt34fcXxK6qaihqD0rJBgD9nGR22+e1tGVBw44Zc2C0SkINz9OTp0Zoyubh+LyTB2W/tVNGxBHWGId9plcSlBjUZGPFq3qBAv2c53CSodJBysb6hTD05iQ3swX+pArZ9BYoJw9mvZj7T3dn5OGdg1HFGPPpEhuzb/BYjG8JxPsvi8Zx13tUF90FXTMQFl4X05LztqeoqKgngjc7t23pWjw/Hu1NO+UEs5GwWWADFp5IG2fQX2Tf2isUjqywDH4KjFgNhGnqi3Sw5FzLzbJe+0H2iUdUcoWSXBbuJrRtXwvRjj9OZ4nBdFiNNGxOOgEIZ29Pf1LR4P9qFXiFdBBidNPOP7JzKcgEzfpfTky55YVIvHnnHg+s+2P2hPhvZ4a2mqXpj9tgi3BdcByCxf0r0KGjp/Zpampkygh3ORP4V8C9pPtCx2qopaKPDCp6OknEpxGfjCxs+3d5bVtKD+1xWQ12Gni+HnPQQvccVJ1GTdJF52+lYZOmde1nZj6lXyfakPZ2jIAkOOQbmYtz8l3/Z3DyPNzt0tsz3EvH+z39pbBO0FGdTFU8AAC8xqQsIRVzgn2mSYpEWJmAkFTbwB9EXhu+rqXF2M/7O/vYa8HoMuB4eNwRhcQ+p1XTYTTcUb87uphF1i6L7TJcSrKqpib/cAfgwl/xDbrf5eH8qlN22aY/wAe+0bsuHb1LeOHIvkZSyQl8S+PD4Ibtm3PUidRTpYBMssyEvCW5Uc+OSVA9Blm9250B4lIRDkzAtlBr5GRfkVPHqzMFuqr66aKaW+MG3c9qqzqvaOvK71fCk9Q3JaNAiQe7TK1VGK4GGKYnhshgB08PGKaKRrhJ3DIVPeR89MrULkd2dn9K1jaM3TPN8V+xnDsaMJ6+nhKoOFgmIWt3sW0h8ttv6VS0H2HhQ18TU9TUjSi98kBSXAZN03CvXyK7z0+FIJre5l0KRzvGjzcvsVwu6CWTDo6ouIYnw5HYnB+ly83Erl4V2++yup7N9psRp+HMdPCHFCUQI9M/UvsMJAt6HtTNVQ0WISXzxsT2WbvJVsQ8fB8OVdLFRyz1EbtKAbWHK3NFh+D1+MYkdPUSthxcD2pilDbZ9K+nO132K4Nj0deDBwJRcZaeUW6H9JebLyDtz9kvaDs2/tNZ7JOMYWhWUcjw6Z2i1vL9yRm1NeDEVnYuf2g4pMYjkp3ASG7bf8ACqaLCcQwXEhc4io6W+5pCC4Xbw2ktZUdn8VxYIHieWsiNm4fFhtLL6g9Klydm+3+At7OVLVDS5XWHG0sWX7xSr9EKT+ykou0R4aNbUxxfeNRMew6k3/ytzVZg/azGMBxgsTN/aBd7TppOnLyHyV1X1XaDs2JC8VCAk9zxFHaQE/wqB98dpay4wwyOULLnKKluHJvEpto0TQz2w7YVHarEovZqf2OCINIs7rs+q5URR1ccMjC2w21Ev8ASp4YtUUs3EOgCIpn0uAhG71MpR4piMzED4cNo+KzaJfCokNyLPsxXMU8UU8bhBZvMd1vvW1i7MtWREdJUtKLtdtDcvL4cQrKWYjaAB03j6k7TdqsTozN4KuSDita/D26eleR1fRyyPfG6Z9P6b6xHpYPHljaNRPjFNTz8M5DvbmRAq6rxyMjb2fcRc725LNy1xyFeeZE7+JNjXOVzsz/AEq8fSKK9xhl9Vc5e0vhxYxltcBL9ykUld7QBb2EviVD7QZNm7MRKxwSnp66rGOoqWowdi/FJuSJYoRQsXVzm6ss/aGExzdh+LNHxHJ/U6heyxXizTjOlKLQiTsbD53LDtL6Ol52vkS3qLnyyZAUjkoWz9o+f1KfTxhwh0uyUPHqUszmNlIduqDfyy/SrEaXcLuyP2XqdmcVk2kb9tyKm27XNE0L7n6R9RKyentbY250nhuYdd3xI2H2StcXJtc/qQjGfLUviVmcYR89yQj3sDEKO4R2Ss4L973JcPz3KzCEyLXxISo2Idf6Uu4D6fgrru5k1KNvNWz0OqIcJKQuhyJbLKjF9PMpxK4vSpI07e4vIs1aN2fIh1ZSI+zpkOqHmQ10mQofZXIuTISo7g9PwrTN2dtbvuzXfuO1i8Kn8mCK/t+SX0Y6poZSIsmuJQJKOUR7v4rW1+HnCY2Z/UqapE47s8i1XXjy7+DzM3TSxP3FKVOY6Jg7xuz2/ErGpJxK7JRXzLuddkWcDRFu1zcdwt1JopriHbannpe/M93NA9H6c1umjnpjTyPbogO/qdupSPZXEELwnbz1VcBVEVvknQIMtQbanOCh4N2j5+9HAKwbQIsrVOpJJ+hmcvCmo44xiyYL/izRlI4gVhuC5Ze46I8E+07hby5pr7wgGUgKR7viZVntEpFY8jkpIQ0xXcQ93zXPWvk6lK/BPhqKeYxYJxu7lMaO7yIlWU9LSDKEjA5E3vVxCRyEPPXauXI68Hf0+PbyNvS+bXIvZ92TApsUJkWrOIqSFOwt9TLleWj1odJsVnsLEOfSnGoe/JWo0+zk27kl7PaXJYd46F0JVjR7uSEqN8yfT6VccHTkgtYQ1ZHeL/DKxqNxLRrkXsu7oVla3LLauPGw+YijvC/FIBU4i3J7ulN8ELdVYuTWqPJUBGPqzVLI5Gbwxj5Ix07cmTZU93iQ1+JU9GF8pvu2joof31TF/fsIraKmzhySxwdD5xx8vEmDhYdM01U4pFHGJgF2fLXqVdFi113EyH4hXVGE3yedlyY7onGO7mmHFQzxDiSbNoIiqO9mddWrR58pphGJla2bIRjMubsKDiP7/pzQ3GV3O1bGIR53ZZpq20uadYe/K5ceO3ucUFDIjrztTlvvddtfLki4L+JmH96exNDZi3egIW87U443dzoeG+25kWAwXNC+3vThFuyZk2Ze64lqQNGXUzoGJ+5OkL26shb1CytAc+bbU2XyRl07upd4e3PJakjaL93NFb8K6Mblc/hU2jUQ9QovHpmi4b9ydjjMu7alaAz5F8SWpImjR7cuSr5HONCPS7o2G3yXSHvXR96KJoVt3ekW7xIfV4krunxJlC0+lK7dquLn70Adte7ku9KV3Sy51apWB1vkhLkkPJIuSzG3SOtmjQD1epd6uT+JFCvgK3vQ+9krXK71fNK7VVEDhdy54c11JWA62aF+efSkRNu0tSHdr4VFADd5Oiu3Llq6PmrAXi0QiVz6Oi126I2jb3D5qAAbpRFmXmjtEe+5J93LJADT/qJK1xRML3aJ1huPI87UAN6kOeaX7Tn1J21h1bpXQFi5O6urJob4b9yTjt5qUULeaDh+HxJUKkNXeS7dbdptLklawtfekW4vUmkOheH/ABXNBfNdHLPdmglG0c9VH2S+AJScj02pvUm/wTluvPmk42+8fShr7JB1H/mhEX82RDmI96HQi5KqHQrerPaKQj5OiIXyH0pCLEpQgXFEA9SLh6p0I2HXw/ErLGhG4tP8U9DTttdk7FT3GPkKs4ae1ibLb9KAKc4XF826mXBhe7I8/qV57GJWuzJiantHTdcgCrOlMefT1JoxtH4lPlF7dc7VFMbfO1nRICKXNcfNPEIEWTbdUm8TdKCgGje3O39SkRE4hryQHG3fmpEIskwEBvl8WafG0bvEh8GWVqcba3PcmSdYnIfhToSOWmaa/qRXNn6UFj5ZkORsxWpoo/S3yR5t70m3FkzoIIUsNzkDshkhD3kpRR7fTqo82Y3N6kRAivkIZvomCK5s+n4U6O7R3dII7m1e1BNEbW30rj55c/zKVw23MmiG7mgmiOQrj8kRC6Vr+9AjiT+lHbbzSt96Aobu+a6u/JIo0EHEZZWDltQt1ZpEVzc0ALXpV72NxSLB+0tBU1G2lvsm08DjkSpmH3oWz3f6llOO8aNcWTt5IzX0eu4v2V9hxIw4YnEO6GcW2yA/S4/UKqwowoyGJoLJSd8yFuaa7F/agGE4aGFY7TSYjQB/9vPG/wCLTt4hHPm3uWqqe3HYelEZIJausM91vslpD/FfPzjlxvRo+yi+mzruQml/6Kjwu0gbxE2uivJKOKhpSq8QqIsNowbWWXqf6R5u6xmK/a5HYUeCYd7OVv8A9zUnef5RbRYnEsYrsaqCnr6yWqlz0vfp+nySXS5M3y4DJ6h0/TLWHLNl2g+1Co4UtJgQnQU5tYdWX7aQf+TLBsPj/wAyK7TVDoPLpXrYunhhXCPnM/VZOpdzYiK5Bd1Zuu9xf6UFzD9S6DgEO5ISSD5JzQiVgdbkld80mHVFb1IFQu7mkHUuro+9BVHdEizzHRK5vypPz70F+AiK7udIha3TqZDxLRzd0os+XSpZUQrX73RFtHRkPqySuuZItIMi1QXfpSIu5Dd/JFiCYrdUbF06dSZIviXWK5+duSVljo593hSu/UgYvJEmQEu3Py1QuVqISbvQAQ5d7ORJFtSt6fF8KEsxQAV3VzQ3N+VFd6VxhcubWigDlvvR22voz/ElsG7lci7tOr5qkjNsHqH5IAHdz/miu82QkTCWjckXRVWJxtLJFc+XekW5DdcmZ2E5WlkwroRvZe7OuFl5LpFt5uqsNhP6c3FFxLrnfJA3VnqSV11vqSTGh0su7ahHOzPpSuutSLw5K0WCWVurqBNT8R8+m51Yj0k2qB47Xz8XcmBXPSsLfEhOPhiOWe1Wdrydyamh/SgCst4ndz9yXs5lrluU96f9SIad8hd3tFCZBAan05ohpXFWYRgNz5Mif9SAspnhkE7ze4lxyMi7/wCKtShYu5QqintImzfRAABiE8YEAnaCR1khWs8j8/F5pghfO1mQ6jqI7kajocIriz8vSvWPsNxSHB8RqpGdxqgdiYSuILbfSy88wiqgo2JzbcYOD6dzq0wXEp8DvOgleDi5Z6c0RMpMidq6M8N7TYtTNnY05GGltwvuH925QacXkhI3Nw1tdaCKqqMSxjjOYVlZMHB4k7XjrttVBiVDUYTVnTTs4nE9rj6kUUnZ3YJkzTuIt/NKeo4gAzyudvqUJiuLNC5OTfEgqifHXSU42BIQi+5SqTHqmllKQKmQJS5lmqsBufXuTj5WoAszxqpqJ+JJWSSmXivRBjFTdl7WdvzVI5fq+ScCa0uhvpJKyeC8DGq8bmapcQNrXAek07RYs1HCFPMYFE+Zja25izWfeQy5PuSAXkLLJyL0osKNpjGMQcalioq15YDjunLyf0ra9re1Ddn+yuAth1IcUtfB+JU+0GIvZ1WixLyKSnmE8uFIIv6mtuSqZK2aOngM5eBDnw4jkuEM+q3yQrKR60H2/dpMJpoqaKjpqWCndsthGJZ7siJy8Qr0bAP7QGEVnAjxjD5qI5C6oNwt8Xmvl+krJ6MxzkuiaRpXgI9pk3qVpi+NQYoB1ISNBUGdr0wtaIB8KY1No+3KLtN2UxKlgnp+09FvbolOwvzCXJaCnGkkgGeCsiniLkcZ3C/5l+flJi08NPk2IOJnlaJO+1l6X2J7Tdqez+HUtfheINVUU0jjJHHMNsReRg+jfUnSkV3Gj64KwuUrW+oknki/47EvPuwf2hVnaKb7vxmjGir5GcqWSMxsmy6rfet0IgL9DWiWvxJ1RansPhMFvW38UvaBISyk6lAlJuMLO7BFmJOQtutR3AJZtlufpH/MgqyZxA9ZJfhi/X3ppybbyLz0Q6Dp1a+Smg2JF0YjncyL8O7PW5Qxyt1bd8LImkufxW5KqFZIcorctUFZS0VdHwqmCOqifnHK1wpotp3Mxlb4ckTC/dmigsz9V9neBkfGwygjwuqfMHlpnIdrtbdbyz9Kx9T9mOOR1kFNhnabG6yCaN5ZBOdh4WT2iNpf6V6haevNOxxuJZsb3epMzpHhmIliPZfDTopOyjYiUsjNNiFcYykbP4SLu91qyfZPFsVwHGywyojho6Kpmd2GpYiEcvQbasvqUB9o2EHFHqtMLuSz2K4b2a7aYHKFRV0tZQ0huTy00wCcJ/CTcnzQDXHB88dqqyi7WUlVQPBQ4pUU58KCsGe2YB/5svNJ8BxOl48FPUGfC2nBfaY/lX1Qf9nfAMamaSKtIopHEzPh/wC8Qll0HkWrfUsf9pf2a4P2V7Q0VTh9RFEYgQzSTsPCM28Iik6MlCcj5wCOQnIHZ7x5/UjClnmPhgFxEVq9QxujwilqPbq5oiKV9Sga0XL4RZYoJqcsRqDCIzzdyhtezT6VlwUoP+QxiXZ08PgKRqiOcQtz4bF/zUeijgk0N3E+74latRvNT1DtWy2nukE9oks9WRvT1Bt4m5F5rKdvhGlKLsu3w2Mg0k393pL4fc6hvGcbZv0i9rkq72iUm1Nxz9/Nc4khP1uV3vXO8b/kdPcX8UWoVDCQPG9xMpkJSVhix7svUqakKQZwZ+9aGnHgtk2RF/is37UdOH3/ACH2w1yDXpb+pWVPRhGOTN+pR6aQ8tTtTr1XDYtdvqyXBOU5cHuYceOKsmhDoTPtH0rlrXFmobVDkGp26dOSTVDk2Wa59JHoJw/RK4bEOmW1COcluSi3P7/UycukJs0UylJfok8OMbnfMiXbQ7slDeY7bc0PGcRzd+SnVlbw/RO2bbWSKzua1QxmPLLUfK1EJGT65ooe6+iWGW33v5K5o44BAc8veqALxuToSGRdf8+aTRWN07o0gSRCOjt/FPxxhJqz8vETrL8Tdnf+lEM3e8j/AErlnjl9M9LFlj/JG4oqeAv2jh/pQ140ccOQA0sp7WEH6iWPGql/4haogrpPHmQ+lebLp5uWzZ7sOtwrHooDGK1EkhnGIOBZ6j6VSz4fcJOTXZq+OQCMis589U0YsTlkvXxZnBanynU9JHM3JszB4aZFbltQPhr9zWrRyx7cma67ko/B9TLtj1TPHl6ckUP3f1bE29C/PLwrRez3eHayXsLXZ2P/AAV/lHN/bjNfd/SOVqD7tYtMlqTpW26Oh9jYrdW/Sj8wP7WzLFQ9zNd/qTRULj3XLW+wgQ5eL1ZJ0cPAueX8EfmopelTMb92v3A9zogw1sy4gGOXu5LcUWGgJFI3V6sk+VKFUQxubDFn1Zc1jLreTqj6PxcjADQgOmTe61dbDWJyzDd8Lc1tq/BaMiEKc2I3bURfRVgYXIJjcziP+ZNdVuhP0xwZTQ4fGVruzhkyn0vDht1u/crMMPMmEAitJ+Ui6GB1AlvZxFvSyxllj/Jnbi6KcfhE5DNETju+LkpYTQEPVcXpFNNhMsZF+BIQiw7slyOjqyKymhMiz8lyT0f2evijkg6cCQ4gMWbA35lAfEoo7mfqb0ulWUNTTmDVAORv4ST9FhvELJ42t79FCUIK5M0l3ck9IQoihiEMxDzE+5dctcntAn9Rj0q+HszBIwm8dn7kX+yNNcOYLHv4V9nX/b+pa5Rl5a6OPlJcXpFRZMSPi5AziOWvzW3i7K0w3BwmufxEyIeysFmTxjt8WStdXgRjP0nrJ/E86lrq24so2t+SalqKwmJnBv0r0r/ZWK4dWtf3I27L00Ylm4F9LLX+4YI/Ryy/p7q5/Z5LiFDU1kYBllk+tyaDAZf9XJevl2Zpw5ZEgPs+EY6M3p2stV6tCKpHLk/pjO+Zs8qDATtJnd7enkjfs6xFk7dK9LfAWEcrOfuQvgvVkG74k/7nEy//ABua8nm/+ztxZhG/K1PB2bO26xhtXog4O2WrW2o2wsMuX8kn6oNf05+zz4OzZ+hvzMiHs6edz+Fb0sP4fNmIkB0IEOeTaKf7i2W/QIRMOOAmLjtS+47R/E3fCtlLRsSa9jjG0vEy1XWtmMvRoLwjIfc+3Ngt+lMSYXaO9a+Wnbczbf3Jr2MBbRrviWq6pnLL0yBlHw17c22f5kweDuTFmy1p0rDbmyEqPTO4C1W66lnK/TEY48Jcu61Nng9raBatqVCGWeiQ4bu0ZX+WR/azC/c7kXf/AAQ/csmeTsvQIsJAdbPmm3wkL+XT8PJV+cZv0hmFDBTyzy6fci+53tyZty3TYSAjy252ul90hyYLv3KfzjT+zzMK2DsI8nu+S79z7u9bd8Jbyt/ck2Cjlq13i5Kl1pD9HmYscJDnk5J8MJaS13F/pWxfCQ9DW9wiyOLC27/8FP5ha9ImjxFulJ/lahcmFIcyZfRfE+QFd3ZLl1yVxIyH9KlsAW8upItq5a3c6RF81NhEXckWXvFC/T6kh3aqg+wrfehbyF+9JvSiAXHmpKoT/Jc6WRWsl8/8EE0cu7vEusKQ+9INpZs+1FhXIXuQP5I/6kruSq6CjlyXiXdqIBMuSLD6GkdvxIjjMbXcUcsfDEd92bJMpDVrpDn9KLpZF4c/EjUARzuyXW3PuS+pF3claQCSufkzJbUTXXJkyOt5O1qL5eJDawt6s1xy055JJBR0si06bU4w9WvT/SmwFyIeRWp/J/cmGoTF7kJ7uaQ9I5ISFy+FBKRy1/4IfFmjcitHxIB6vUgECXRp1JoI3u1Uzq5t8lIfDzILgZyuQxMgDGxBo27v1XDjutU06V4y1bqSCHcTaIDyQxh801bdqzWqzGMOSMadiuyQBV8PTV7fJIR1FrlZFC5B3kuBTtfrt00QURQhufkwqQ1PdtdP2sIl6s127pbVBIUVPw2yz6vSpsQjYOqZDK3O60k80jE2rIAA+osn5pgiceb7U5NJ35vd3Jpy0HPO1ADMtpXeIvhUKXddsdTpcstM9FFIvxR+LmgCK47eSG1x89yfOG19NwpDDaSIgNhG46Zp+GRhcfUiCNvyowsjL/SgAyEO52LxImt8nQtH6GuJJxcrWutQWOfpTfj5IV0dv5kAOhu7tq7F1ZvutTIFajutfvQQO9LFmoMmVxM7OpZFttzUUyfuQBG0EuSXdyRXPdomLXuQNchP1Zsk2Y/9yHp704GduSCtQWjuEsmRFHaGeW5S4o7Rt0uRSxttdsvegmyBT071Eog/Sp50LWZWdKOmjYXJ3fmpJyW/lQVSK4cJba7nb+5E+Gw7m1JS/Dz+a442h3oJpFJUwtGdjZ8kxw+9XM0LSc+fqTXs4DplcSCKIAx7c3RWgPNrvpUx4WLa3SydCNhbTqSsjUghTySF0P8AUnQp7SJnUzXv2klaxOWalsaQ0A2tonFy7bouXXaZqTSjrk2eX8SXLnEvkuaXLtrEPxKB2C21yQv4ckVv+VE43dyaMwWHvZGPvyXWytXXF/yqh0Ew3PztXSG3mkAvybaiIX5ILSBEX80tSdE4+5D4dvUoKFbdyFEI7OSIfEluQykC0Y96TkkO1AW4+lKyqDItEBbfqySMtqFh2/Ep5GJ93wpeDTciIcyzdkhHT0otgDoNv+lLx5peHN0Vj+5GwHS297JFI3Lkkwt3ZJW7m5KWwFxNck5da6bt1y0QXNeWWaqwofeZh06iXWLv8SZHlc2aTE+eeqLCh15NyNueXhUcM9r+JGM1t2fSmpEtEgRubn/JccreWSbCqC7LP9KUpXNmqbIUAg3c+lJo7izQjIeQtpanP37VC5Zq+Edcbh9KH8zfSiYX/Kk/ln+lbM59QOp9c7UWg+ZXckhFxLPO4Vy1+aVjoRZCQ3Oujzzz2oxFvNCEfU/8ExUJx3epF3pd5ZdSHcQ6E1qLAK250Nr7s0T5iPxISz89wosBfLmg0HR/EjYveuHI+XLvVWP3HXFhtySua7kmurntREQ/lQmUP3CmzmCHn0qLLM+RZbfqUKeZ5LR9KsCf7YGejpW8Qsz2qo4zj3rrVhjzSsCZNC2en6kxw9w5unIqpifV7iJHdHIOb7UyANfqRkR7WzckccdxZ6Wp0so7csiL4kAAHFhIJYzMCB7mIe4k1U1lRVTFLObzyd5SP1JTVBlbrdb7lFcXvyy6kDSJ9Fhc+KEfsg3mA3OF3hUKSOWnkKOQHA2e1xLuTtBXVGGzcSnkeJ8rbl6E+Gh2kw0S0lMg2TiGW5lS9xMnqee3WuTJspHHk7Ek/wCHKUeu13H8ya+bqRk6EQktzyt70cdKcxZ5Wh6iUWGqkj5M3p3Mk9RJGWXULPoodg0SpY+GWVm7uTRkY6aeq5NHUTzFye74QTR8QZMpbgLbnc1pKkhpEySuOa0DNyENrCmwqG1Z9peEky2XFyzu/wBSMo/Ez23JlBPUNbzuSYmyF22kmxG4M72H4SQHtIctxd5CgDQYVhI11BVVZyjbBt4Q9Re/3MrfsDiD0/aSDDopXOnrXsfTbn4SWVirquPDCiCf8AzuOAe/4iVn2MhOTGY6nNoxpmu4npLwoXkyn45PU8RmPsH2q9nerliAoxqqUozusJ9pDa/0r6J+z/thT9tuzsVZGEQ1kLsFQHTc/nb8S+Qe3FVPJ2gHiVPtEoQiLy5c89f+a9C/s8089d25p34fFCCEz2vblt2v8SqD+ghxyfUoSQ1A6wH9JNtdLhh3NbH3WsoEpMLZGDXa9KUckdm9nK3dyutTNye1hNy2ogGPk7OOvhVWdVELi972O/kue1U9/wC0kEfUL2oCi44cY8r7fmuDwx7nub3quaQLtHuz+NHxgt1O34sxTsmmTmkC3TP+Kdao8mf9armkC3LP+aLiB3t/NMmiw9o2lkG7LzRDUbugNPeq15gzyF3uZUPbD7QMD7DhE+KVJ+0Tfs6SBrpSH1e5vqSsqjLfb326rMDPDsIjlenw6rpylmODO8iYrRG5u7avF8E7XRYSFVVRtNBLUh7O8RARCcb9REvc5ft07EVGBz184TThTmwBTT09xmbv4e5eGfap9qlR2orzemoGw2jsshgG3aHxZd6m6IlG+SHT9qsRw/HgxDCK+qgiiNjMo5CiuL0llzUPth20rMYqzqsTrZK2qM746bP8KP8A9VkabFmhEjOLiy+o3tZvyputxA66pKeR3My5kobITmuAqjFKyqi4UtQRgL3NGXSKOjrGIxyC+znc6iBNEJC0sd4i/he1XU2Ke2YVFR0eHwwRA98kke4zWVpfI2SlIiF2qr5KY6ZyDgPttsZV5SHI2/Miy6lY0eDz1VQOUT6rS4bhdNT4nPSPE5lDGOcknfmsMmeEDtw9JPMzPYPg54pcZ7AHxZKfNhIUZAwZkPeS1sMcVOQuDAIt4RTJyQVF0uwvEvLn1bbs92HpcUqkytpMNjIhcI7RHxKLiMIQ9ocNbUb2ISV8ckYllftyVHjNUw9ocGfPbuFYRyubO2XSww4+C7ela0vhTb07CVrP80VTiFNQx8SeVgDO1yL1KOHaDC5jjjCtiI3e1h+JY7Tl7jtWPFHiTJAQsL5szIrWt5Mj0Euf80YjcOrvb6lk8x0xwHIo2sLY1yRQtyZm96nDh8nC4p5CGV1wuxJko9wv1Ln76vg610rrwRTh1y0+pCULW8m+lSbWuFnd2+JCXVk6tZWQ+nRH4fuRgWhbdOm1PhCwlm+ZLpxtbnlch5io9N/iiPsuyz6krdc+ofhT4U8kjFZGUgjue1uSEYwG65EMikDwuPlDBDbyztSAmHzJODnk/iQkLja2W7/MtlbORpRF7U+3J/lahKqe7micWF9QuJC9l2gLSombnL9nCqLX1f8ASulVNydzu+FcAY7uh120C0YEVElOb+xcY5GLXkue0PuyyIfiRjGBcwut8KK2Pk7Os20jVKb+xjiGWv8ApTsV5MOWf8EYjGJ5WP8AUnbmuFm/qWM8lfR2Y8O3ljJCfe1qERMtWdSjHhgL/wAEoKWSoPLpu3XLl7p6MekUmFHDHZnluUgKVpALV/h0VlQYa0MZZuxE/Xc6dhodcgC34lyy6izu/DoijhoC1jO+5OHhbTBYzXeFWseHvcObvd8060LxkW/hD/UuSeZ/TOmHTRk+UZ6Hs7BDcck8hEXp7khwWO+9zkt+JWks1p5Zbe9HFZNye7Txbli88/uR0rpcVUoDMdLTw9Dv9RJeyheOrSl3+FTY6cR7v1eFNSRuRXu92XpU91y8s6YdPGPiIJWWCBsBEO5hzTrDuLhs0Ql6Uo4wLUz/AJJziNaLPkse5Z19r7G/Z4BtOQGkt3XEnRpwG5gjjAdC+pR6mRhEnB2IfTknaSq9oDP+FyJbtGuPtp8xCMWLR8i+lN+ykQkTZaKZwTIb2e0vh2pvhuIlva0lhZ0uSGxhazld+ZcaNi7k5sEi5kXq8KTWDq73CyqmLuIHgxjo6RRty0/KnbgEMr7Rz6k4IgTCUfV6kUynkvwRXj29D2pu5iuZlJlsEhya4k8EY8IXytySC9iAQtzdnFceMe5T3h2loybKFu/JJSIcCvKMLtc0JR3a5/IVP9nC36UJQtHbazl8WSvuGbw2VpUtxafvL0oToXLVm/UrQqVibPxJez7+bLRZjN9LFlGVG/fl7lHmo3j5R3eSvzF+7L+C4cJl3XaLoh1Opyz9PTM6+H+b93hTT0L5crhdaX2dyIWy3fF4UXsrbmN2t+FbrqmjmfpUWZUqM88rOrbyTgYXIQ5g2128K0h07ZbMrUmhPPlb5q/y5GT9JgjPDhshdzbk793yW/TyV57O9mTRuQiiKn78nIupT+VMpelwKYMPciHMLfqXWwlr9Vc8Nubh0rm+2zLbzdZflTOlenY/0VbYaGe8EP3axf8AdmrZ49S0ckNtpC2Xz0S/Jb+zX8HGvorRwvaTiyH7vbMtFba7m/5JcMdu3apfUS/ZX4OP9FWOGhcObJ0MNDvZ7fUp/D2ldn+nkjhjfLodS+pl+xrocf6Pk1K3bkTpWtbmhErhJfrkj+ZAurT+CVr/AP7SFi0Su0UhdcBvtFAe5kTZlo6Hp0Z0FCEbvNJJvUh6iQAdq78SXvzSYmyQJiu8nzXerzQW+9G3hzQJNicfNccXScn713u6kB5CtewX/Klb8SKLaX1e5d4b3Zv+9FFIUI3Hm+5OhlG2uRXIG2iKPqcuSqgYnISAmFup0ihbhCd9xH4VwsxcUrXF/SgkbtJEGY6pCNuruiYbi7rVZQJF+ZD1Plqp0YsQ8mUY43KUsmuQSNJxvkhljON9QcSf1Mhu892SAHGJ0h3cvp5JturmnRF5NGbcgB2L8PR+rNEW48kOmWT5janG3W2PtQacAv0k2m1C5ac9qmewuIEbF8KYmpTj5bkGY1pJy6RZTIKcJAvZ299qYCjkIGezaplMPDHL+lAD4x3MTsDFb6VKgmYYi5iXpUaIbrs3cEruHbk7l+5BlQRxhNz6kx7G12hfyToExOOf6k6Vlwszc0FJUNNS/wDW5ceG0tGdPGT3aP3LhE8jZs+1AA+z/wDcmJRaPVmZFJM8ZFm75qO8nEJAI6wsJerxJ2LK7N+Saue70rjSPlnegCWw7hfT0opZGyLItrKPFIdhO21KYt5gzPaTXMgsRx8S180JDa2Tu5fShCa0hbP4kVR55oIACOSoEiZm02oXoZN2bNcSKGqeMOTEjCqeaUXZmQDsYOjksHMPy5pFSvZyu/epj5judn/gmpJPA+QiW24vSgBiKne3lciiG49+39ylbI6M2CRtr2t70xAIEHqPPRAHGJ/qFmTVr8807ILCWQPcLJs47SQBx+nX/FK5rhyS0HnmmyIRQFjgctyG61AReT9ybaT5XIAdIny1z/imT228+aO7qyTRk21snQABFsLw6pW6er6ULxllmn442Fh8SCxoKcyUqKFh0drhJGGWWTZIrrW1ZBNnfTouFdf/ANqHjNdkldaOuaBBttSKZ/TamiJhub0popH80DsmcS63Vrf8Uime/NmZReJ/8ySaR7e5AWP+/JDaXuSu265W5eaTFc/LcoELh9WTJAL+e1EJORaCjt256IiCGnH1IhH33fCunkPcyQj3uhoX2NWvdk6atcX5bVLfNNyi2WbttFZGgDC5N/qXSyHRICa4clwenk5KqJ9oLjcXNOjHcOee1AJbuW1GOZd3V6krBREwvbyZOZt6Vzu0SH9QqiqE21F1JMTd3SjjyIOl7lBRzq6V0B8xRW6d6H+rNAUK63kuEW63NdfIuSAh3ctyCwXG7RLqfXauvmhIdyy8sDhZiXJd9/iSu1FkOqoA32t8SHUrlwh3aM6Jh25aqSxfldduYbdy4e7myb8GbugB/wB7ZICK1uSES6WSP3E1qADH3btET5bsk0xP3MjDl6UEo5a5eFdYerLqS1HVPhG9ufV9SChi23TJFa12mad4b7ssrUcUfrUBQyEfutFdk5aPtHpTj9WbIDzJslYAiXSutuJA42t8kYixeSqyKCuf8qK3be7bV0YW5J8IQFhzzJTsOiOGZOOTLtr8n/epQjGNzs1pJFCwsKNx6kfak+WfwqRw2u5WpqojcXHxJ7EuI1pno1yRFa/Pmmn2vq64E1p5u23vWqMG0SOkveh69EyczZlw87fiQ3PtZ1ROw++e21NXbupNkTW6Z+9IuknydAbDl1xeldfc4ppt12SXp9SCrEcbF3KOdPcXNSHK4v8AUmZyMmyDO5+aqyiBUZRvl1F6k02ZPmpHsp8/JB0vyQwFoIihKT8yR3oSyuyZUgHI5HLRjYfqUoRPLNpIyL61BLagu1RZLJhXjzdv1IWE7ssnJQxJyL4RRjM48ntTCx/8Qe59r+S0FF20xehwyLDqc4xijO4JCDcA87fkqmjjaQZ/aKloNlzXXbibu0TmPVWH1FWL4VBU0tHYGyrNjO/LcVzd1yV8g+SyqZsE9mF5HqZZ3uJ7BEd31KkmrgKe+CAQDbkBblHtciyb9IpRQnNIMcYOZlyEdxJiqh0KphLN4AL4Vc4PiGK4hVDRYPQHLKbkQU0DXF8SPDuxNVUX8d+EQx38IesmWgw6hgw+MXgyAWjt48bkJ/mQQ5Iz0HbLE6HjxSX3ZEBxkVpN4SFQKjGKnETCWsD2wgYQvN91vha5WuNYG1RV5xuwSk+/4viWeq4Xo5CiMXu9STZaaJUQ0clSL3yU+/pP/uT9dT21IxwcOcBK7iQPcJMjoKqkqD4VQ4gJu24m6feoeJezUs5R0xtKIG48Udon8SYcyYoaGSqmsjjlLqztAtBUchcRJ/fopuHdoq/DZeJT1BwFlbcO5RYKefEqiyJnIi3ERdKVjQ5S+0Tf7tBn+K7Zj4X+pa2jko+z9IEcjceUtxiL7iL/AKKABR4bEQRMxzu2pCybhoamuqQZwcjcfJMhux+6XEq46ioN4730EWu/cvZPskjxzsrNBX0GB1NZT1DsMkpR27PhL/50qo+zT7P4cUxCnevCQRz1/De3Jmu6l9B01QFLCNPE1kETCICPhFaRVKwUb5LGWq0zA++61C1RdKd8nV6VEaZiDTIhz8S69hc8hFuSRsyUEkBOTZvaO67LakwxEeu4M+rIVHuC/wACFyHLkH0i6BkwShzzytFvEKJijEiEsxLuLLqUGUmHRna3LzRPN0s3SLIAlPJd1f4pcQLdM+emqj3HZnlaI7eS85+1TtZjnZuop2wyvpaWgkh/EEzEZc8+q3nl9KT8Ds9Lm4kdHVSRPnLHAZgPVk7NtuXyx2q++caxqXE8TpKkc+uUmI/6v9KusL7O9vO0FCVThx1VRR1Gf4sc+w271hMY7RVvZ2WWjqKsxnB9YxPMVDf7IlLg7iGIT08/ElpHgp3C2OOQCAbfMUpu3nB7Nz4XTYfSRlU/tqyQL5iH0hn0N9Kx+L45Ni1RxKitOo00KQ7rR9KPBMPixjFYKaSrio4Df8SeV7RAPESm39GSVcieZ+brj1TxgLcQS8xFXmPVHZDCcHOnwQ5sRxU5rHqqnoCPxOI8s+lYgxfMXz5+JZGt8WajDKrC9p1sso2l0xhcLrSn207PxgUcEb3WbZBC1eeQSRxiQGxET+nckY/q+IVjLEpvlm0OocPCN5L22p4wPhSPETgORCmoe2lPS1c8zyPO80bBxPfcsLwzLRun5LpRnHsk6eq3JL8aBvHr8kfibSj7ZOVaVPJG8t8giFzqfJizYXNWQSgwkz3BpzF15yUhkZGxWkz6I5cQnqj/ABJXMvidRPpYPwbx9TyL5HodZj08fsDxHGIzHaeih4riTzYlhc8rMAi/9Ky0FcYxxRzyvYD7BHwkuy1gSWu0hmI87lmunUDSXXTmjUdsMYauwvhwBfEMg5y5bbvhWbwTL72osguJpm7kxU4gElNwgcxFiuYfClQ4g9CYTxO41APcxZIWNJVET6l5J7zPXfaIxkMXja8HtcC27lyGqlK13p2H8/JeaVfairxDjy1E5HWTHc8viR0faTEIY5YoqgrZmsMfMepcUuj2R60fVtXqeptMHrcU57QBbOJcK8yirq+YMpKmS0eWqt8NKry0lf6ie5ZP09RXk7oetSb1o2jSBIWYOgKRh0d7SFVcEjxwiByXl6k68zl1u5LH8Wjr/P3RYe0DaWm31C6c+9jhuaORyE2tfRVYkRcupcue7Vu9P8aH2C6/J/EvKfHqinA44qiSADa0xDvZRuIcjk4bhF9VDETLuTtIQXGASgRDzEX6VzPDHGriduPqcmZpTHbZPO5A9/l0v05qZw7rc/So0clPXHK0crSlC9h2+EvSiGT9o2y4F9MYORh8L/xXOI9ynhRxFuy/KmKmnKOxwjYxJbQyxbo4cnSZILcj8Yv/AIyJpOreuxQziBynFwogbfKW0RUA8SjKEjgcTF9t49K3Ud3wcMprF5H6yujw/rN3J+Q57lVt2kPi/s/wu8c9zKtxKnequN33jyLPpUCGoe/hy7THkXqXRHFCuTzcvV5L9puqaT2gRkY7hdkcOIQFV+zvmU9lzDltWXw/FmoaoAkkcIu9Tqaugm7YcSOS+BoLbs1xZen5Pc6XrYtJmrpaOSoMb3s8lb0lG0Ik/iFU0GMQVFODg9rj6XU2PGrf2j5ivDy9PlPscPV9OvstQFyfJ8guVhBC1+jN6lUB2go+ZvbajHtNT25NuH5rjfT5f0d/5XTf5miuYbns352umJxtizfp/qVaPaanI8mAx+JOy45TSeoi+a5n0+T/ABOiPU4P4yHYY2J+TEWVu5uadbiR8gAbWt5KmlxCMSzYzFn5owxZ9ztKxW7bVD6fJ+jWPU4W/JZFNJuvcCtTTyMRaZELqAdY/LiNaghqAuLX5aqZYJ1wdOHNj35ZbgJ2Z5fmRSlplk1ygBiUtotk1vUyP7yjku/nqubHjmvJ6eWOOXMWOFG5eC1PQ05iYmDOXhuyTMdY23NS4cQbkz/zW0m/BhDCvkSRhfLV3O1KenPhFZly8SrJsa4bG0ULEbep9qhUmMSySfiN1e/aKqGCb9xhlzQg9WWlzdJu/wBSa9l4lzhLb9LIj6bmyEuq0XTcVUG5pAYbverqUUTwwio3INMzEfcn4I3GLY7CL+lNNiQkXCbIRHmPmnQmjjLTLloI+FZSczeONBgLiOwLfiIdyII3ESHJ/qJdiqmIcsmLxW5p0qribLG+lYuzoUKGSjkEi1uHuJDLHcemRWp95PP9IrokF2bk1vxJWV25Mj2mLkztbbzQnIEfWbDn6k/UlHJTmxvzbqVcNPQSae0mPwk1y0grMZewltUQkP7RvcuXRSOQcQdyiDR0kmr1n8l32Om2u1Wxa6iTKtEQpsnPGBW5O2aERb3XMnzIBtdmjHLlch1ItGa3LzWVm1OgBja3LJi/chIe5sru9Phw7hbJvf6kiKMhJnsEhuyTsSjIgVMjQ1EEeTOJv1f8lIGMNr5AZd1qh4rlJwrcyuuHkq2Gj4ggEUcgjl4l1RgprycWTLLHOqL72dh1fcLeFCYhGBO7MIj71SjQyi2XDkH6SuQnDLbm4Fb6iZHa/wBi/Il+iceKBxRAN0Xf8SlgITCBxveDv4VRsJCJZ7iH3KRR1EtKRHGdol4VcsKrgzxdVJP3lpNIFKIsZteT6D5oKOYJnIJNp5/qUD9pLmbvfn1I5ZJIxJ/F4CQsKqin1Tv/AEWU0fBAnbIhbcnGFiDe1o2+FQSxicoOHJZLc1twsnIsceMwd4ntECFyXK8Ujrj1GMairpB0yvEfEjjxQM98ZiI89UH3lRjq8Eohk+ZaXKhfGn42yB+FnqJdS6MeBz+jny9Wsf2fNXV3fzRCKQjtz6kOhfCv14/l+IRFu0Q29w9KcLPdyS97osmgR70izuHJEOQjqhu0HwqTQTZXIm59yH1ZM66I3ESoEdErubrly7b3MuFy0UgkE3NL5rjD3dK5ogXJ0h16UXiXLrhzRbUAkK5hfTNGEjZ6smm5p0Nw6s4qkMccWIkI9PckRW/Uh8O5BI5u80Llql0oh6fUrAFs+9djK0vkuGO36tyASYeaiyqLKCoC8fLqVoVZRDbJAH4ttr3Ms4JdzKZTbnHN2/irM2iRWE9UF5s2npVXa/NaCg4RPkbbn0tUDFeFRuVjNcXIUCsjQwldqyftCMc8rfpVW1QfNzdHxLtXdAXZMErhd26fiUiP9lk/UO7aygboZbT9ytKeRyi0Db03ILHYZCtydSQLbqoJE27RxTsNQA889OSCBwyujJ77SZ9ExGXEuZ+pkcsjEV79Ki8YOKWWd2SAJRFa3qH4lz2j8yjHNcOSZOS1AE8KhuT7ckhqGIhcupuSgGWo+rvQlJa2epIAn8QfU6Iai1smfaSqRrOpnzHyT8Qz8nB/zOgKHppLjTV265KWM4wvNmt79yZAtdGfb6nQBLEXk1fuZIct2bpBfwiz7/EuOXVp3aCgB4K54QJs2tLLuTLzPqebXZ9KikR/+1SKajlrj/DB7c+rwsgGHWDwTiy6SASZcjm+RaK1PDXtBpGaQowEWL4U0eHxkfEeO0A3H4dv/VXRKlZXtkXnz6V1prS0zuJOTFEVQbxs4hnoKbhheYxJ8xD1KCgimk7zP+KdhhesEnc93xJ2SlCa1o2tP1F4kxGLQiTkbiTPa4oAcKhcdb2t6lFMuHKTM/J+pN8a4iYXe35of6kAOCXU7bS8KRSW6ud3hQNnaObbUiyEeVqAOkT3aIHkt5oeI+eWW31LnUXTqToARSPnomyka7l/NPuNooBj97WoAbGRiIXdt3zThEF+TNaSacXFuTDnuRtyJ87bUAEIs3NFF1JsY92bMi1u1b9KAHrrS0RHmTapqPMSHN0rn7s0AIhtSKR9qIdrpstvdbcgBWuuXaZ5oTG3vSHl838SXgKDDaJOk+4ubIHLTVE2XncmAend/Uj4egumgHdm/d7lIH/9SAO8RtreJdYtNEFu7NDqLc7kFjz5rl1uq45aJANw59IpWIEye70imiLufpTst9vJkFvnkpJ2G7X22n3ImyFhfn8KK33bk3wzEd23xfJWA+OXN8kehd6i27RTgE465LGh2O6F/FdEWEiXBJ7S5c13TP4lJaQn6eSktyyZrSyUYCuMc22p9y3IGhPmuLpZ+S4gAbrfpQsXmyIhe1NsXvUFifpLLcguctNEjktSfcqoAnLRDd7nJcvfyQ3XFydSAfiz1S6rskRfRchbcSzssO1+YpcJ/cgu+ZImkbakAIj/AEpFtLknbm5dKFrCbLRFlUc4ff6k6I2jm6buYtU7du5IZVUFHkWrqQG0dFHDq1TrFsH0qBfYjK76k1LM9mnSjORsv9SjkNt2W5XETYbF704RNaOXUXhTA+TorreSskd0IfSSTdP+pCPPNK5BSQbe7K5PxE5Nl1WpiOO5Sgyy7lBYQC4vmiPb1Om3JhXOJv5fqRqQ2OjZncxc+SjVcmgs2VqcIriz/gkUfE7kLgllWeZP3oeCSsZo35MyYLa66FI5HjIpDb3Ll3zU3Zlnkyblh4j5szD+5UpEvGyK3JJi15p147QFlHck7JcWh1pOnJ+p0Ql1e5Q+Ju0RNUOLoZpEm3aLoC+XK1RoqpryzZyL4U6NRcWgP9SC1TDKNia122qLU8OPRsrk/LIYjoO75qucup8tylDZIoKEK4pc6mGlEXYfxe/NSsTwWLD6cpAxGkqsjssgdyIvi1Hkq2nHiaZfmT8ucgizvy2toqsRBIX55/mT9Bh9RiVYNPSRPPKb22ogjCSYQkZxiz1tbcr6l7ZBgcXBwrDoqcr9Z5XvM/qRZD2Ozdi4sHDPFKtuO7aUkG4vzF3LP1cJ09zgG39SuHxpsUkMz2Tm91pKO8Mkh8Jgukfwk9tybJVlC8zFz2o4+LUGEEUcks79AABET/SLLR9jewOM9vKuoiwmgecKcL6ipJxCGmD1mb6MtVSTR9jcTnpOxc8sspwlTz4ybNfKPj4P/Dbbbddm6VlV+zy9qg4ZCvZxLK1/hV5R9uqmjgp6YI4YqOILD4UYsZ+IiIu91M7QYHT0rxu0rTibXXeIfVcsrNTheWW74lV0Hk9QpsUDGKYJGqGIBC2MhbcPuJQq/tBGNQVPTNGdQYCDxRvs08RLz6GSWljNop5IhPmIvamxhOMxMJHF23MWarYzWNG0tqI4ZaiepYZcrbc7QBZSprHmmI5JGIk7VzVVcAvVz3gHhHxe9O02AvVDxz/3eBv+I6nyUuBuKlkmh4odPfco5yOJZOrnEqqKOEaSgNpRy1IR2j7lWsMdOXEk/Hl+LpZLgpWHR0bzfiSvwIPUSsqaoAg4dP8AhRd5eIlCtq8WMW8HytFepfZL9ntF2q7Q0uHy4hHRiRXHKYXEXwgP+oloS3/EocG7PyVxi8kUjloTRA28/qfub4iXo3ZLsvg+IYxFRVvaN6CskBhAoobgz9AktJ2q+zPHMPxWto+zmCf/AEgrQjniqmumFvGefU+au+yH2Hz4bUUuK1eOlR14MX4UVOMvCL6nLLP8qpai0bdGqwfsPLgtSJyY7iVfAAWBTTsAg36VdDh8d37N7S5q54loCLm5mzMLlJ1P7ySYup+nS5Gx066lWOG0+5nC4vmnAw+Lb+GxK0Ag3PnbqjAm7v8AHpRY6Kv2MB1Zg/gjahYbdjD4mtZW3i5ZfvRsL+n+aLCijLD3K52su+hVvaosTwfs9UVuEU8VVWxW5RGFwuPi2rZMPw7vhToC46t4dymx6nzJgtZ2/j7Wz4nTg+I1U8ZRNS1QFwgDqzt7rV6rgPZvFMaoRqO2OF4VLWs/4AhH0B8Wdy3EHaTAyeqkbGsNEKS1pz9qD8L6iuWW7efaRhmG4ENX2fxmhrajO5+AYy7U7IUf2zyD7aZsK+z2jrGwTEK8MSqncpqOKe2nAX+FfLdbVHWTFLKbkRLafaV2sr+12L1NTVz3nxHJ7QtWKpqO7ebsP1OsW7Zm3+hu1hbNcImLn3qRLMwj+yazO1RzkAj0jt/eoECVvJ2a1EEziWm1Ddd3OkEZSMVrPaPi9KsCQFdJHazZfwRFikgkLuAkodzc+rPkpVeVGXAajaS1gbiFK/M/hQFslRY9waSUAiYZZGtaTPpFVp1E8h6yOQpCJkxOzbR8XpSjhOYsmC4vhQA7xmjLNmuLxKOclx6hapbYbUEVrx2D6c1Kp8DeoIr9tqBJORAKZiEdXLJEEj3bGvz9KkS4Wcc1nSPcrvD8D4IZnkJN7lDZpCEmZ7iGRE7g4/UKQcSQsgZyt9K1v3fHZvC4VBjoeDNewbel7Vlwb9uaKulw+eofJ2cVcQYbw2sZ3Iu9T6eFvAG4lKjsH939SnY2hj/yBpIzjtbJjtV5oIC2TDl4VVR1UcZcrUZVVzFlnyWMnsd8ePBZBJxL3j6R8SI6go2F73Es9SVGFc9pFlaXelLXPMFmdqwcjeKbNIFQ465vl6k+NY8ha9TLIBiFTC+TG5aWp2nxQ49M7lD9x2QepsfanK3bu+Sz/Z4jHHsWbN+YknaPGG4oxm+8uQqHgkzx45iRvkIHkVqz1XJu8rbTNUEzkfW92az3ZiQ4cQxsL9z1F3+KtaesjI+8VQxTSx4vWezkwkZluJrlMYRLy5J2mzThVOLlq6VTihw72vLLdaKz51WI08hNfd8QsyUldiM0ZAZ2gW24WZLtwuy/yMkoOBV45j1TjE2Usp8Bn2RC+0VCoMQkoZrw3BnrGpsuGvIZCAcvETppqU7iisYvIhXbBwrg8WayX7ifU4hEIDIx3C/JR2mauvyBhue1iUiop4pqCGJqNwniG0z9XxKNHh8g7LNo7tylZIR8mr6fJLwAWHhIObT7u8SZIaOSlMpIJ2Iy28lOpad6djbIZBla0rm5fEnoKG183a74VE80EjXH0OZsr6aGeE2csxLqWto8UOsAcoHIrd2vUncKwV8UqQ45cKC5hOXK7JvpWm/2doMNhAKapCoN3IeTiQ+9eNl6/GnTPrel9FzyWyfBlzGouy9ktL4iTok4kLGLgTtc9vSKu58LPIi2bVXVEM9xBZcXpFkR6vHP7Kzel5sXlAH7zK1C+QjnxHHy1T9NRyyPbJE4CrSnwumt3s/qtJ1lk6vHA6ul9Lz5/HBThHxByeR7m8RLgw9L6itGGH0l2bxsefvT1PhsUz/hxMWS4p+oQX0e5D0LJ/kZ6GnkJswNy+FSoqGeS1nbb3LQPhrwjo137rU01HL3QdXiI1wz6zf4ns4vSO38mQYqM8skXBaO697VPOlljC97BFm81n6/EPxD4bsQ945JYYSzuka9VLH0ULZbALFyluJG8hxxlZaRKhoagJNeJYTK54kfswmBiZ/E+5Vk6dwmjmw9dDNjbjwR7pCcs3/KKdCnfLTMvNMkPTk/f4VOpoTIhdme7uXS3ouDzYp5J8nAzy1d9F0JHusscifxKfFRvb0bX5XJ+LD3EhyjfX3LgyZYI9fDgmVZDIWuu3wpo4ZyPNu9XZ0pxmQSNaQ7eVqjHJFHzO76VzrMpeDv7NfZFjjkjHLxJ/iPGBGc1ojtcvV9KKSop6chzka522j4lT10jzVBODOQdwqoLuDy5eyuCfFWBJLk0hiXcJLlbiAUejvfL3Riq64+Fvj8PUmuCZOW34tzLdYoWcX5uTSjtHjEt5NP0G/i8CsDJiErHYtdCFQwj2jmDbdyduttexhIua2aX0jz1OcvLHwK4+T2rukY5Pn7kzHI4sNrbnTz09WT/sH/AC+JZNxXyN4Rl9E8ZmkFm2W+nNcuciu71XvS1Ill7OQLp08sIXmDiJP4lz9uMviz1fynFayRNIpB1ycWLmSICHvdit96ihXGNIcZu9rNawqMHyfd70dkh9al4RbDI1+ehfFmihqjLUM7elVhzGQDH0iO20W6lynqDpZc2C4e8UdrgX5Ub8Fy0j2X5OJJHVaaZ/wQhVRTRCWVo/EpVJ7NIYMUsYCVw7nHTbtXI1JHcpY/JW8EOIcnEe0927wpoxjkiJwkcvMck1WccpSYzAh6bY3TVOMozC4PaPfr/mXTG/NnnZHjlKkiQEbyPf0hlqUm0UJCcbcSI2MB27WQVPFJyJ94jtu8OSGnmeO92y3Nqt47SOWbhHgcj4lQ+UTfpZOzQwUrZSTvKfqj6RTVVi0YgEXFiiEvCD23KLKTyNwnyD96rtzk/dwYSy44r2ckDEaq4Ri1PW5hFVxzSyXOz7c+kkU0h05lG8VvxepRjk2DZuPNe1ixKCPmeo6lzZ4P4tdqJukvUk20u8kOvlbqvvD8VboICfmi1Lk7IbdvSkQsgTs6XJcu1yyuSucSySL+pAxOTXapIm2+FvqXOltEAdbbp0pfUh1zz8KQ+9UiWwrm3OkO3XJIfcyRc88rkDYmL+aSXudK4vUihROsT3aIhLvydBbbzXWJDQDnS4+Fdu/UgfvQj0oAd6iHPJIuZM2abAvyru5A0gzLQW8QrmnvuQmVun9SEitLR0UJsfDO3LJSICDjgx7MlAHcXJO8Ny1bMiVgTIaxoS4rG45Pcw+JQqmZ6yY5DZ93qTbk9+Toh3N+9BANrbdHTgW9+4fSuwUpVD5MpRRtTntdjL/BAEmmjjK3NrjdvE6mw2W2MzW/EqspuHqpEOIXFe4oiD5HanKMc3f5qOxMWjbk7PNxs8nUMpGjDO5uaAJlz5Zac1DInjO/qLPyXAqHKUctqePdERdSAOHI8xmYtZd4U36mzuyZRZZHLvdP0lnDNzNx6dyAC4g56bkM2dmVjkWWd3kmBk4M17dz3MrOXFoyYDZrvC8fkgCs4MhCOYbS8Sn01Y0cZRT7TDkXn8Ki1FU/FLhPsz0EmSqeJfaZjd8KCyxPFIuCEbsxaFnooA1l3MGtz8KYCNyImsvz6dUXBcgvZ7reY+lAE2KY5nsFulrrc00dRcwtluXKAWkqgjz6ntuUs8NCnAZJ5Pwicha1BD4ID3Sa5W5el1MoqyXDzGSP94+EkIwhHScQD3E5D6UEdQ4vxWZrm5IG/caWnxCKqpykDISHc4l1AqCWqmrJeHvLN+ke9TqDszW11J7XwiCj9QvuP6VbUGCxwxDnlBEe0y6jH/oqu/JkqiZ04ZaO3ihcIPar6CSDFIyenBgsbWIR6VytpXhvjEGOL1C+1Z3jHR1gSU0jiQv1ApKvYsK6sanqSAGt+pV4C9ZUixvbcXUSKqqJMQqL5dxfCKA4nE+vblqgpDvDjjvZnYiA7WHzSljeG692Imfwumgz4oswOZdIj4lIko5YQaQ2Yi9PVkgGwIoZJAuZrl0qOomcMwG0femj4pPlk4a/xTsuH1cP4hxkI9Tl6UFHJKGUTs4b3M9papr2d7xfJx+IkZyH5mXiuJCUhkWf9KCQipZJiyja7VHBh8k0tmXw7mU7D5DvJ5GYSL0qeEIca+99zXOgEiDU9mZIYb4n4pC3SqiSF4zydrbX1W0p5mkLL+NzqHiWHhXGQxM148yJQmBlGLc+bbU7c3g6XT1RQ+zlw5cxJR+Haf8AqVgE0du7Lp9SPQU0BPnqjGS3XwigAnK0STR8viRcQiO7w9KMM5NjM1yVgRbdcndLblpmrZ8LuiJ26vUok1GAvsfamWQdfy9+q7CVo8+5OSQ2um+Ht7xUCJMUl2nhHxIxHTPW0VHDMbXZPER2i3UrGGxNyZcuYiQOVvL96OKOWS5wjc0EWK64SZEGZaf5kjpZ7R/DdDTQ+0VFmdvmkyB1xtAs2e7uTAyOJFmyvQhgjiEHZj+JRaqjCQieMLUyrIAFdz3JHC4263W+FSKehe8iPNFNGwmWW0VAbEBhIrs2SHaXJSDpztF9CFMGLjtzVjEZfJD1DnluXLWy+JEO10qAdDMd5PuTplqod1vNAdQ+ev6lNWOyeMjk2roTK3m+1Qikci+F2Q8Z7ss9rJalJk25ibvQXappiIrUnztyzZZ/ZognLpfK65K61k3uFJun+pAwrvVuSYtNWZD1EVxLu4uaigD4glroKTSNy8Sa8fJIRckUgsdItumYpDt5Ju57kVz81JY5xH5N1LhXiueEdEY5kOm5ALydRMWnJNfJtqHxZaKDbklhI36kJyP77U02YskxdLZbUCqgnJ+/vXX+a4O25IeeiAcbEWQnyuXW8OS4PPVGP6kBVC1F7s0beaQ8ki5IAfAn+pOhJbzZ3UW7XNEMlpZsgB4urTuSKS63RNFI2a5d1IFQ85MLck401o65WqNc35vmk25BOg68l1zaEmWju1fJG25832pGT3ZaIsWqBaPb6fqTjZZ5IbvkkWdhE7qxUNTdWjWqpkK0yfNuatj3MqirhO/PJWmZSQJFu53ITK4ss2TJZ8ulCUj8vJVaMqHxkbL4k7FWOIW6qG8lqJpHuRugolnM5Nq642UnkIpgC4n7k7a1o2M/v+pNFBtkI5Nt+JOaE+SYLP6hRNl5d3qSAOQdxOmrbi9KcEXkHPNhHvXZqfh3Nex623C+iLAYLIT9K5JI5ETPuXTG5NFkRa9KCaLubtpjE3Z6nwL204sJhe5qWBmiEy9R5am/1KLQY1U4fdZI9gt4XVaWQvoSRZzcur0pWD5JtXWSVBkDM9xbiEuolCOGQesXH9yerRunI75C+I+pchqqmMhEJzEu7VFjGrW707BSy1UmUUTnd6WTrU8mf4sjF8PiUuKappyH2cJICHdcLpoVk48HgwGOOoxO85T/AGcAW3D9Xkq6auqMWtjlNooB6AytStkknOWV3qJze5yPdm6tqPBZcSMDNmDW3kru/AvBTcNyDKnjcbXtM/CtJgnY2TixSVsFgFlmJXXea9Awn7O6TC6SCoxuofDaWQ2MAkjIimy8Qit/hfajB6zFipqCnxPGKosrCJwiAfDt2kqrVDXPBmuxP2IwdrsYrIzqZcLw6MBKPZcZf8l6z2X+yfDuxs4y0eJzVBBntnhC79S29AVXHh8Ec8fsZg1rREbH/gmpbyfU23LDdtmqxKPkQier57i9KEi88/fqg1G7e/8AFNkPm5fldUkzVsd4klhNn+pc4hlo75IW4QvykL9+1DKIZZZOtaFY5sHrfajCSMvhTRE5BazEX1Ji57iY2bb4i6lZLZY08zTHYzuNu3c6flhnktZ3cdfNVLE+3Zb8Rbk7weJNG7u/vSsEy0gjeEcgPd8LrzH7eO2mK4TRUuCYeR0cVbCZ1VX6x6eEJf5l6OEjRhk1o6eFFTVTVUtkkcZxButla4W/ihDfK4PiOaECrGp+mKy5+Yib/wDNTKjFmoYSpoI2G9rTIWtXp325dsI8YxKoCAGqaehbZw49sXxe7yXjFTVHR0h1Ly8KqIxsj93mrs4WnZQ1MbST5BmNx6ESjVYtCfCcLreZClNWMVTxJM5bnuO7mSfqcJlqoTqaB2qYsrjiF7jD8qwNkqIFZUU0lOMYRS+659oqtttLRSqDD5MWxCKijOOKWY7WknOwB+ou5XMvZ2noaisiqa2EipXtkKCRjEi+Eu9QVVldg+B1WNVQxxBeOetqucYoQjMsMpAC2F/xpRfa5en8qvsEx6OjwvgYRTjRRG1rznvmP1Fd3KLDS05AIZPdnqXqWWTKonZi6ZtGVfC2Hab7vhSiwcCfK+0e8luWwWnqi4koOP07UMnZ2jzyB5BL4XUd6LOn8Nrky9PDPJRy4ZFI3scswyuNnibaLrS0WF01DCARwC9nUWW51Mo8Lp6MCaMH3ep9ylGPs8JG+V/pJZvLb4NF09Lkp5MPYi4hhd9KD2PhsWTKbJUHJa+VpD4kyUzldk6e8jPSJXHQgJ6tcpADt5qJTVx1VdURGFow8viUo5Hz0Z0thQS+g3Ji/L7kxd8TIvaGLV/NNHIBXa7ktjXVnXmOMc9CQS1D2dwkmikubJ3XCJ92bblm2aKI9FJb9WeiknJc2TdSggT97JzifpUNmyih7ZlrkJJnpXeIBNzXP3rM1pCDqzzUaSZhl0fd3WpyUuGKgzSMUvcVqBt0TqeolrsRg4bycUjEQ+pWjYhHQ4xUHKx2k9rjl4mVFRFPT1UFWGYAJ7DH1KxaokqJ5zqDYDI7tzc3u3KlEzeXVcFyGPUg6uEoj6rFSS4kftxy08xiTv4mTtTNIJHlZwr7RG/+aZjqCItQa5/cqUVEmWXJkHgxytHRp7h+QqSHaTENrM4l/wD2xRU+GnaBnG9zt/EVO9jtHRrfIlg5QO7Hjz1ZKxLFn9gpWkyIpA32gw/qVG9d+KOW23lb3KYdO+3jmwiPqT0NLTwkVzMV3hLuS3UEbdvJmnZaYfiQVjSzyswmDa2+NXIYTHVRBIDMIkypqKSjp6KsieBylmYeHJn0a7lbf7SU0NNRRRUTjwYxGYyku4j+r3LweqlOT/4z7P06OOEdeoH2wGn/ALzq9QunSo6LIQaJrf8AiXblRVPaZ5AMOEA3Ppa/JRDxqTItW56LlUM0l7mew8vSw+CNdSzR07WMDkI8yzU2mxakmIwYDvB7VncErPaqM3cwvG4jufwpiixCOnOsklkYBGTqyWEsO9nXj6zt1XhmyKojJiL/AJoCmcgvYNvqyVIHayWaHOA4zBvUHNVMPb6tp5p+EbQBK7/h5bWXKulyM7Jeo4V8jY+0PYTPuLuXI6h8xyZiLPQlkabtFU1lWLsdpSbbukX/APlqgH28qaWqzCMNOd3iWv4k/AR9TwQ9zPTabDZ5jFyZhEnu5qyCEKfkbCK8vpftKqahiCU44LejqQl2+9NQxfUCxfR5fs7F610yXB6o1REJDkbfSSOXEo4YSkkdrAa7l4V5dT9uoCL9uAl9DqNVdtKnEGOIJIwgLby6mWuP02bl7jjy/wBQYoReqNbU/aFT1V8TUf4WekniVJNNHIZPE52v6mVNhtO9VMMcX459XDDxK7HDaunHI6OULdzjYvdx4cXTfA+M6jreo63/ALPAdJYWnSrH2diuyZxK1t2argroMv2oXD6mUnB66OqrZABxMh6relYZLfuOrp1Be1ssKKE+MLuDkI81p6KGO0TPIv8ASq6OZ4SsbK1vd3ozrC/4dvxC68zKnkXB9DgyY8D5L18QkhDhxycAOq3JkNP2wraGrCWKcDMNzcUBIVnvbntyscvqTftQCWfs7ES449Gn8jozeoRfESf29+0KoxP2WsxGKIjzGnYYI7M3cuZKPDXR0/CkeNgMHub5rNdvK4CwOB44mGyoAt3UyuTsqLdDIXZi2uu+PSY4Y0kjxn1uRZGkyUeIU0jnk0YXuRPp4kHGpPMFDOlghC82kAP/ADEA0sUjC952+pbx6aEVwS+vyN+4nySU2fNv4pDJTyFobclCLD4iEcpW/MCNsPgIi/3jp9yfahEldXkl9DpxgVrRu2v+VA8cfjJhJDHhcch5PPaI+LpXSwPiaPO+1/PqRrD9j70/0dCqgw8xfhvLlu2unW7UQC/7KT/omBwfzN7R5Em5cFa3NpX/AILJ4sT+RrDqs8PBMDtZAJ5PDJb8kFVWPWTgUjuI5dIt0qH90vubXb/UrOkoaYQvkCQpWfwnasp4scOYG+PqMuR1kYxJGEg/hyMQ95E3JT6TB7XCV5bxB7mtZSoZqSGGyOne4nte70+FCddwfw443HL0vtXE5y8I9FdvyyK+DsVVlxXG7c9zJ2LAWK5jkLlpp0qVxjIRaznzufcnCqri1a4ukrVk5zNYLGRvumIQysY8m11XPummG3OIP4qUdY23IGIu8SVFivbCkw2K9w4pdLxiiMMmV+0rJlxYlcyeeF0heC0vhdZes7QYXT1stIEh3RcyyuEk1iXbiOqpC9njkAy28MliooTjMn2XFzXs9L0LavKfO9d6rCFLDybWjx6nqLvxGjLd+HKqquxqQr49SHPQhfuVJcRMLZtaiIjF+XSvVx9NDG7R4OTrcudUx4ZnqD6HEe65WYVmwd7kQ9RKsAWIxzZ7fhUr2f2gtGtFVk1ZGKU4EwaiSZ82di+JMVG65s7j9KkwYbEPM3u/zKbBRxQvmx3ELaeL9yhNI0eOU/J88PtfLPcluz3dKIto8kOnfmvtT8dQvDkl081263muPllnn+ZBWwPfzRt09VyC5h5u1yJi0QCF0j33fEu/vXfiS70BsC3lqlru1XWLXNd7yyVUZvkH/Mitfnmlbb3dKK5VRUeRtxYX3P8AqRP0810o7iEur6kQj8KZNNAF7khJ7c7dq7bt0yQJMoMf3ruq5a9vS4oDytUlBXeS62fPJA1l46qQ8PezsqQP4jTZ2kkw3BzTjxuOuSbcUzIK5+TJ0/wzsB3tHxeaYt7ukkrXJA7CLLPvSLOO5v4pdOuSEy1LNupArC4j7WZGRbbrmJNdIrtyAHOq1s+aIs47Wb96avRcT3fJAMdCZy0y3epNS9efhS6dUrtM36fkgDoFw3zy6k/BMxTat+XNR3yyz8S7ATZ6u4j8KC+CdU0fGseINz+EiUY8Nqx/uDL6dynRVQwxGEmZ2Ps022p0po5mEml4HxE6CaKkaU/7yOUfyI/YWIdOIP1MrThyldZWMQ9xEaMynyELIZysILs9xZoEUZ0/D5Sd+lzLhjpkziWvhVudDUSavQMAkDCBeHRQKule8TBt/U4p6lA1vDGYWp3IgYGG42t3JUEcZVINLK8APtcxa7JRyFx5siEdqRJqTw3DMJEDeWac2NiYo2tHJ0R0MRU5xtHZe1wET3Z/9FW4TiEg0wxVDMdOYuAET7hdlGnrn3A7kWW1vhQTQ5NCdoB/w+sSf/Km3kjKLONu9MnWSeNmuLkRI6KPjEbt9NooKSJ+B49U4OZvHK5xH1wSdLq8qO0FJWUsc7AURl1xLIwC247NoPr6iU+lhYrWbIicNbX5JOVBqmwcSrJagrGdwBm/ZiNoo8NwueupBOMGK47GEnt3JoyaSawGuz27VZ0x+xhwjdhEd7j6U1/8gY3BQxSVYhvgAQ/EIn3Fl1D8lF4MlY5PFF+FnbxC6RUWrruMfNxDLq8TqVDjUlLAURRRlEbdPSgmuCdRUsVLc4HcffInZpgIRBmYdOlVcWMW6NCwgp9PT1dVTFOMTAJdHE8au/0TRDcXu06vUglkPLmbi/vUgo56WIpJXAf/AC89zqGBPIObh1KDShxhe/N225J5iAXYmBrm9y4ImL8mIi9K6cbEeeooAkx/iMLu7J254+T5KNCNrepOiV2uTIAnQxtIDMDGBd5XdSjVdRPTwmYNcGfVnuRBIEgE2biWXhTE0MpEMfEyF9r27lD4YFbUSPJvkdyNRXzkfLyT9RTvGJA7OOT9ReJNMLC9yLAEha3lz/pRDmL5snYaU6iUWb8ynxYWwmV5tb3JbIejRV9JFy0VhhNK1RJm7WiPqXJaGOMxzZiu22i6lgLRhs2W/wBSLETaqO5hjbaPeoJ0rCxPp7kLVR5k3Ee5O+0PMGRs31LQllTUDdc2ijlGwj3q0qKe18+r6VDONy1ZkqHQzb0+pPRjcQ3tmOdv1JCO0WU/C8POsqeHlbbucvJTZoMzUYFKLZMJZXKbD+DHkzMNytJaMKeInYLviUOeF4xHZtdlSZhIj3Wt6lHtDi5cNrvhZTSyHQ2tQGIZ7EzJDQ5C2ROitXHH9SQlt7kGg4I7uW0kNQUYw5E7DKOZCXqSOa6IQz2iqbECufYyC0Edc9w5eaiyTPIZM+0ULZlc/iQkOvwoNTnh6tyG57hzf+pCW580VuzuQFIJ5O4nXSFrRb1Jptr5IgIB5ugHwDpdy3Jz1EkPzZdaPdq6A2Cj/fanRy5u6YDIny1t+JOlkJfSomuSosVt3dch1zzyXHJu50BzOXJSoFWOvkOuf5ULyNz6kxc5B/qS25ZKqomxzibtGToF5qMOfmnA6svCpkuCkOxZlqjEnt5ILbS9P0p1htbV+a5zZI63MU4W38qau+Jdue3naoK1C9IpOOiC5JybIUBTOv6c1y5tzNmhEfejEWu0/cg0E3VqnB8nTQjrytJG/vbcgAwkubJ0RZe5Bd1IWLzyQA7xPLJJyba2aD59KQk5IAdXbkz6rl1ibMdHtQAXiRXW6Jvp70Xi0dAqD9yLie5xFNN80N2maAof4jfmRcTdqozSbtUV36kBQ9d81275kmuJuyQmVumt2aAodbcmphYm1b8yG7z8KUhbR+JBLRAmpR3OyhEL88lYTyXNazKOQgXcrMWqZFIX8tq4xOOrspBRvd/3IHH8vwoIob4m/l+VPhVAI72TFrXbepcEXu1U2FEg6oC5M6IJPcoojuyTwltFUmSguI/1JDN4mZ/ehcWXLXubJDYDrzXMOb9LaJg5NqssFwGtxyo4dNFcVzDxMtt3ktHj3Y3COzdIFJPWTV3aC+6YIGH2emD0kXNz/wAEcktmWw3C5cQuNtgNzImVhU+yUYEcZDFqI8PqN/UXuVpLiEdPhfDjDhE+1tOlv+pLLzFxDJ833P4UMPIXDeqqD4DOQk/VJ4Vc0GCxlh89Q1TDEcbdMvXKXpEUGE4fifaacKSip3ltC1uFH0j+5WsNDTYPVQU9M3tGKBNbIRMxwk3wl5rVIhlVHC1LDfPkc5/3fkrzBcJPFur/AO3i38KPaTv9SlH2dgwesL2uKWWqLcEZbRpz0cSLz+lfQH2ZfZq3arEp+1fakI5a0yaymgpxp4bWba9rWqvHkEt/Bkew32K/fmHwYg+HVE8RGQsImIxP7735r2Ls/wDZbgWAyRVtRhw1FUDbIpP2Qe+3vf4ltwH8EIo42CKLa0ce0RT7wy26HaHyFYuXJ1LGkZXtl2Pwb7QJqKfG6aWX2FiGMQO0dfVkpWD4DhXZ+OzCsMioB6XKIN7/AJuavHp7rs8/4JwKP3n9S0T4G6K64iYvw3+rNQyjkyH8O0vpV77G3dn/ABS9hLLPLaqVITZnZaeYdXbv9KD2eX3DktH7GZaMFw/NCdDPyaD+avgkzw077s2a75c0Yw2j+zuFXpUsoll7PcLP1ChfDZy5Q2/Uiw4KYY3u/Z8kNpl4G/grv7pmISzBhyRFhYRhmZtu9KLAofxfW1vxAmquuiw96cKioaIqg+FGOW4y+FaYcLiyLPPZzt2qoxXEMDwcovvSvpqWU2vDjvu09KLChgso7nlkAAHMnIntyXh/2l/aJX4hVHHhleAYS1whGMJRSmTd5F3svcjxrspjlHKzYhRVFPkXEEprcvEvDftHm7ARzQVtJVy1oF/4SKR7Xy7rviVIU/HtPGPaqgp6iSoqKkBk2mIsRCY/F5qrx7EHmAY6eQqkHj4TiUFtg5+FbDEO0nZO853wzEKKAI3AaEKu4zm8L3PyAVlD7WUlLU0/s8+JxU/DLjxk4EQy+Gwu9unqQ2kjmSd2ZmraQbeJE8Wm3Zbcm8NrK2nxKKWgNwnHkSn1vayvxSEYKwwqogMcxsESIfJO47HLR0wTzxx09RV8oga0QD0rCv0apsZ7QFTYpH7fFA1PPnbURB0kXqFVlBStIWobtGb4Vr+w2AhXYbUNUwbSO4CL0+JU2JYhTFidQ0cr08QG4MMYdzKXjdbBGastKAWGnEI+n4fNWkEgUsRSzu1orNYVWRkwxRbBZiJyJ+pTzrPag4h5cCLwk/N15/bc50fQxyxx4rLn74nqKOsnpwaKKlBjkkle3mVoiI+apsK7WGMpR1jXAb6S+IPqVfimOUZUBUdO8shSuJGJNa2bd4qmGTuXQ8Sjwjk/JbezZ6XHjEHEHhybh3MSGrqPaIi3u5O923vWc7LcWSkqDdnlih3Pp0e9MHiEkc7yA9wjnkK49eTulmWl/s0YjaGb5kX9KiTyOU1gSsGulyGjrHm0PLcDFcoGLVDcQWbK5pAK4VraujneNqFjVHGf37UxvJYTt1EPUrcqWcrrTElApoTm7VG0cfEksIrfkO5Wk1Y0MBSMDXCqlJIjFinJWRDoZO8xTRUMnrZTZa4OLBlHdxX/AIIwkjkkMOH0+JZbI27eTwimmjenfI3uTRTean4wMYgLgz3dLkSqBG4+5WqkRK4OpE+mGWoOwAu+n0oJpOHUHE722+LJX11Ph8IvfGA5aCPiWYqKhppjkbLV1Wpk8lMf4jZ552/uR8ZhLn+VQmLuJJiu6+lZanSslEieo0ybqUcI7kLlcWSIZn3Z7S+alIHLYLhy8gc7Re5hz6V0SqSYnzI2HmZblwJpBLO9GdVJuDPra19FdglZH4zldmasKPEooXG+LiWtaoVT+MZPYAl8LWqLbaXpJZv3G0fYapu1zxgP4F5Do1xpio7ZVlVKLyBHZ6RbK1Z4SuXVj2l5Or8vJFapltieNe3WtGzxRC37O+7VP4bjUhGEcu/L1Kh/pTtNI0c2dy0cYtURDqZweyNk2KRjo7Wl80weIORFY7lpqs8FQUnI1ZYdNJHFUO+dtlrkQrlydPCCtHpYevyZJJSJD1T+t0vbD5O7a+5QDmAdM3uz8kRSXQhaf5VzaHrd6y3pMW9jpqynaMDKpEQaUuoN3hUeWaQgzd7s+ajyzQFRxZO/tPfomRqPwQjyYterNR2y3mfgs8OxR6Orim0OMH1AukkqzFmqqiWVqeMAM3Lh/NR6AqQpRaodxH1elRppoLisFy180lDkruuvJfYDUHVSUtM+VrTsW591vkqurhkhqJYzHcJuShHWGMgnGTgTcrXSjknqLXzci+JPt6uxd/ZajuwubWigMR3brtf6VPhwu6InOTd3D4VBKN4zyk266ppoTT+znDfPRS29ohhFjjcuL0F5qSFC0dQUTy7nATa1rrs9RUaEoCH8UyG3w5pbNC1T8ihmrcPqBMDkgPW21yElO+9sXqIikkrKowbbcUzobcMGx+KZ3NqO4bURVlORZR07EDvdy2jtScv9D0f7GqfEHmb8Srji8P4jXLSdlaykw0qieSthKUmtCMfF9SzLYfT5E7yP+VOhRxi2x9veWSnI4TjqVilPHPej1Cgxg8S2RHGZfC6tIY5SAXdri8QjuXktJDaWsrjp1CrGmkqIf/tquUC+u1edLprfsZ6+Pq3Vzgeoxw01p8c5QMQuts6nTgQ0BTDxKiQYBByeQY+l8l5hDUVnGvkqZjz+O5FJiFR4OIXw5rH8bJfzOr8rFp8DYdv6XDKjsTFWUWL0tbxagAkpRf8AGhfzIfJZuDtpWkEUQRxjawjcLeSpCpYymzNiAnfwsjanenfO97B3N6mXqYMShDSTs8bNmk3ulRctXVFVU8Wc7/8A8R9rJTY8+C1+dHUR1kRsPGi8OfwrMz1EpGPFO/xINC1zMR+Jdqxo8+Wab9yNTU9rqjEDsiBqUB/UX5kEnaBqGoiqIzaWXK2QM+YrOWsI5cRyu8KTC2WeoiXqU9qI11E/JrajthHI34ETgPqk6k0ONXU4y+0nFPnsEX/zLPQjbrI231LokMgEDs4Dn1KHgh/E2x9XP7PRcA7SUWJSxRSw2VF9tt+wxt6hWjOjCMx1bc9rWryCGoCnIHjfo93UthgXbiKloRp5QkkIPETXXLw+s6XIucZ9T6d1uB+zObD2Fite9it/MieHTRgWZoMc4hyyNxbXe5tFZYfiEPtnFqXlKCwtnkS8SSzx+R9Fjl0sltEnv/8AcCDu1uVxaKRDN7OJs0cRXtbvC61UdbiV1UJ0zEQuzjdJajqcaanmDJthNqSTjkmabYOSz/q/co1fUR4fTHOb7Aa5xFUGKdpJJIhGk4kR9/K1UMmMTlGQTSmYn13OvQw9Hkl7pHk5/UcGNuEC1ru2XtVJLDHA4Sm1t2fJllDz4Wu4R2p2WQCO7pz9KdjhabluzXvY8UMHg+VzZp9U+SuKn28/yoPYXExJuovDmrlqUeZ5cknGPhiGb3C+hLfvWca6XkhwUbbHk2+HapwUoSFZkw/UkEb2kzA5D1fSumWpMIOJdy55ZGz0MWKMEcidhPJgutfqTplwQKxtvyXY4XkDTaXpSONxdYbuzsWKMkchqHm5t0J0K6KMydwIckqPD6jEHIIGa4eq57VK/wBna8RvOO0s/EXUl3lFgsDa4R87a/pZDbt5ox5JeLJfop+E+DlvVqhbby3I3HzXSFkANlkI/Eit3c0RCy6wqkieTlu3mu2/pRe5m6UukhTAFshbNd8S5axXPqifIdUEA2+9E3ck47l0MkFxOiXuSLdzZdtu+pOcN5NAZy+EUFDFnuQe98rlZBhblrO7RApB0sVOAjw74i5yJMybK+XdDTt7k0dPFzeRi/cp+JU7ezwPFuAfSqweaZadnOHGVuR/yRtGw8pGSjjOSTKNnIvSp8ODyCxHUSBAHfd1IJvUhWnyzYv3p1qMxhvMHu8KsIeEL5UVOVRL03m21SYsJnqC4lZUF9EavUiykGHu/grFsLcQFnj3OrmChp6N9gb/AFF3KV1asO71J6g5GYlo5L9WtJmt5IBw9rdVqCEZG1DkgeEc+SepOxlSw1trs6H2H3d/hWo4Md2oN/BcKliIC0t+lLUexmJqNrjeNtmaaGlkz0Z9FpxoQJsmZ7URUMY6N+9Go94maOOSQ7zbn7k3wZRAgB3td7rVpWw8M+bI/ufXTcjUN4mbCjk5mzW+nNd9lMi6LfDtWqbB7vIUYYPsJ8mIu9FBsZxqVyjHY31ZpFh5355blpxwlrMndOx4WF45vdr4m8KKDYzA0ZkBNYxXc7U5HRvGxM7H7lpjw2LMjB2IX5DlyUWSlAfB+UVVE9wq48SrYaH2YDuADvAi6hdQZBOSQpDyuJ7vhVxJDbvsf+Ciy2i+/PX3LNjTRXVedRMUjswm77hHaKZeG2Td0urAyAhHn9WSaeSPmz9PqTLsZjHgn4my8Qsm2pXJyNmci6lJaSPPR/nqj4zU55uD2ly1UBbID07yAOlpdKIBOFz4T7enmnTqoyMrNvlcuhYVrs7mL8xHqZAWRN8ZZM9uqn00NTVaudgd5Ep4FhgwhlSBfnqUjlaf0j3KDWVx3kwZFFnoIquAthcbguMdOzXZ23F1KNPMcxmGbiDOn6GjkmHis9pepSfukiMs3dSQVellrdWfVkloXN7rfErIsLYrs3tSPCTyGxwQWMYdXRUbi88XtAs97R52jcp59pAqMSKeojlKldreBFJl/UoB4TPud3ARUK207Hf83hQBZEQTHZw3Eh9fhUmONodNLk3TRvZmb3fvuTjC992qAsMi3dxfUl1OXhQ8O58tbkrXIsvE235IALpbLS5ISt5dRIeHd3OWa4QntZme35oAMZHHRlIiqPZSE26vltUAhMW1zHNFba+Wdw/CokNICqzm0d7huuUG1u5uSs+G1o5pRQgTFmzEsGzdKzmGj+GTs+3qcVLImIfUlFHwRtbIfJMTlaOjuknyXKPAJkAkWeX5kpZGki0fcygFM12T5XJPUNaWROJLoSOSh3QdPD6lKhK63LpUBpGLz/gn4yId7O9vwqx0TbfzeFM8FyO1m3fJO000ckwtJmI9W1Wp1zRh+HGA6+W5JsKoofYZCu0fb7k/TVQUrZM5AT8yFXgV0W5jZhPvUKsjhkMjCNhL/FTyTsPxzNNGDMfLc6jVtc2Wke31ZppyeN8vyqBNG5GVjvb6UJBdj41EVrEbOXwijGqCRtY3BMxwvCOb7iUjqbluVk3ETlayaAerPxI33aJkpAjcfSglciMXLaz7RfxKLLH71Iebqs8upNB82UNmyQHs7WC2bDcoNTC0Zd1uStAyF8zytzTVXwhuZtw56epZb/svUqH6s2dEAsTcnFSHhAS7kYiNo5sw3atuWu4NETSMdEN6lTRxiOmX8elMcO0tWZCnEVAdXfaKK5vfou8Nx1ZJuktn6ldi1YDdObv1I7nk805ELd7J4Y2u1ZrelZSlQ6siELiJeFNWv05qytbLu3Jrg8MtG3P4k1k4CmRREub7dEgJrtd30p943G7PP8qYKNyfkp2KSOjHdf4UQDuuTkMbja7tcXcKkcFrdfFzWM5HXDF+wYhu0Z7UiHXPK4k4MOznuSLPz/KsbNdRtxZK0k70tk/6kDybtPCiwWNgcNxLXaSG25Iy7nQsVpZXdKoNRy33o2z7ur1JrXpUhitHk2QoDU5w/mSXBfL4V3jMJer4khqGy71Nj0Zy1x/gkUb9zWrpVHeuPNroqsNGIRf/APaQuNumSQza/wClK7VA9RP8knFtuX70rnEddqG63k7oDUcta7PqSPJNcTu8SVzc9UFahkTE/wASW7NA2Y88tUrX3auIoBJHQJuX6dURSWvb0poSt+JEUzkSgVI7tzuuS4jDyQEV3c6Fxci5Wqx0rHCK7yQySdzdOWqDw2pGWm7b6kGL+Q2Q3BytXGF/pyR9XLMRQ2696sia/kcK0rndn9ybIbn5Iz2jzdduYeboOdqhoYWK5Lht3NyQyVDcmUd6h/NBB2W2/JtxIhke7LJAO0tXQ3MRZ9KAJF23LNXuC9mXrA9sr5BosObc8kpsBH9Oaq8KoZaybY2WW5yyUPEZJPbJQkleUgchYye79KlAev1WPYFhOA0dB2Xq3qMWk/b12XChhD/hRXau5d5ksrJWU+Fwk1OznKXMi6m9VyxFJiElOeYbRJP1mLHUMMbZDH32q9jPW2SMRxJqg7B6Re76lFpqqKSQWkk4Qd5C1xKEc3EkNxZvcIqRKMQgMUf4p9RyeFvhSRobGs7dVcdGeDYBPNRYRMA8YJAYTlJu+5tWV/2TxStwmOmlw6sip6qF+rg3EReeqgdhvszxvtJSlUYfhcs8QGI8Qm2r3DBP7O51VJRvidRFh04bZPZpLr/Tz5OuiKflmEv1EmfYX2DwPGMSqMV7T1EdZUvujppX/bG/jIvh9K+gm9jhhGJ4ntDaOv8AJeb9kvsn7Kdk5xnn9txSW9i/HnGwfytotrWdoqOSYmCnYRZ9LVlOEpP2nRjaguSz41P4IHES9XUmqiqYQFnFx+lVI4xTyXO+0s+lD96REWn9SaxSLeWJMlxRxMdPVmhbFrWL1KvmroJLsmYS6W3KHxJeXDDnrvXRDEjGWVLwXJY4fkyEcck1zyt8Spjjk3O7ANvpdAd/lcPyWqxox77L58ckzJnfb80X31JufiMPwrOkJkObA+vuTns8u38Nx+pPtxF3Wy/+/DtteViRff1rftG/gs4cbx80GmXJPSIu6zSnj3Vvb+CYftA1xP1Fks6dVHGQ5uw/FmmjxKMQJ2Nk+2g7zL3Ee0R0dHUVcr3BCBG0YvzXyP8AaF26rMcxuqrKyQxM3thiHpEW6WW5+1L7QpZj9jp3b2MMxOTwl7viXh2N31VRxTZ4s+Ql0/lWTjRrGbfyL7D8QnqqCWpq5HOK+xhikESL1XDzyUPtL2k+9sQKr9nhpRyYWgg2gOSzTVzU4bGa34VygmirjqI5TcZbPwIxu3n6VFh4JUcJ4tUyyyHwqcN0kvhFZ+ukh4x8Bz4WdrX9Sm40NRhYDQHUXEO84g6Rf/mqZi4hgF7Be9txdIrCbGlZe9jcJbFsSI5TiCCna8ynksH/AOfCjIpe2WPG7uYUdO2lx9ETdLa95KhrCelOejCoGopwkLfF0Hl4lPwPGHw+eLKPigD3PEPjf4lCfJo0epYLIGFxZSAwjla9z2iI+Fl5HisjSV9YYM1pzETCL7epbXtr2wo66gLD6OK8pWYpJSa3L3LD8FxjEybaZWsWfkrlO+AUKFDkJibheI+FPTTHVHqe0eQi1ooLXHJ2d9qNsibvWTZY0QsVuQ3JXMN2bf8AtTtuiAxfuytfmp+QWFFVSx28KZxF+dr7XTsNZJG2WbfmUFtqTE5FmiirZaNiT92Yl81ySseQctbc7uartR1zdC0jj3sSnWJfcn4svqDtJU4TioYhTmwVAMQsRNdza1M/fk5AYX3X81T8R88+pcHNJ415NFmnFUmX0GPHDJEbsx2W7SbaSdDtRJC57AuP+lUIidueaFr7s82U9uI11OSP2Xk+NPXWX5AI+lKOoC3NnYS9JKlbMrvhT0ZMJXG7fUK0UUjKWScvdJlnNVSTHq7ldtQsRi2rfqUcJmuyzVhDG0nVtWcpKBrixzyvgCOa7RmtTrZWa53/ANKJuEPmXxZJtyAfL3EsHkTO1YZwAIWz0d0XDfMn6v3Jac2ToSPuzdNOytWhu1yG1m3D6lwRcSTrbizzSKNruq0lLRrHwNXPuzdySMmLvRvH70PB782LyUui/cNW2964+WfNdMXElHPmqSMpOh1y8nQGV2jbU2JXELP3qU2HuVu+0UOo+SIb5PAFNeUwgz2l6vSn+NPG5g5u4k+tvSSQ0rxtoTqXQYb7ZLk9RHELbn4r23fSSwconbjxTSBp5nLV+lSwICMGI7RJ+r0pj7tMqoqWOWKS7dxBPb+pMNT226tb3qHFM7seScOKL0sJcnLhyxnF4ZM+oU3TU/BqB4sccoOJZXPaJKvCoMQFmkch+aeOocoRdnezO23PpXPq0d6zKX0STkgIP/t2C70m6bl9j4ZcOKUZ89CI2tFReIBHk37k5wzHmzj+5TVF9yx2ip6Yo6g6mSQDEPw44w6y8vcnaHEjpwGKRrgF7mLxCosovYLvla/LVNjdaOtypq1ySm0+CdNikkl1j2im6b/eqqNpHfV9Uy37vzJFUPDZkzCQvcyy0/Rt3P8AI1L0cEkwSBJwzEGDmmjwOnv1Pp96oyxKeQdT6vSyfCumj8Tl9S5e3NfZ2LLjf0TanDYo6YjB3K1tNUw+G1MMrxgbEPqjPamjxKTglG1trsl97T5aGw+HkqqdCcoNkz2OUYhtdxkHncpA4bVjSBKzjKJm4OIvuFV4YtUFbm7F+5T4qqQoijfaJcxFZtyh5NoxjNFgFK4vlwiAQbW7quXCozIy029TJRTSTXPIxkRcyJ+aPiOI5sxenmo7lnXHEkgRpZxEcs7WT4R8M/xZZIGL+8Hdkh4k121z/iuHC9Ro5vt5LNzX2a6/4omjQ01QA/8A1WPb6ntQzYbDlkFfAX1GoH3SxMP4m5L7putbiKIySd7hKO61cCZR4HUzREcRxSAXIc+p1DqaWppT4c9NaT+laDsnTvS1hRGew2uYS81KxSM5JSB3bdcF3l6XUfmTWTQv8DHPFf2ZUac5CycOET+pOSYX7O/4p2D1Da/UrCooayECH2i/pyEUhp6iEyY3aUmbqL/Ku38k4n0KKsKc5h2M9vcSXscmQ5ZD56K0COWR8jawfh8KlBHEPMHMu7VTLq0i8fp+5R+zuMt8mWifMTK14ztLpe5lcsUQsWcFxfFutXaenCaboYiyLao/NiW/TX+yroax4ZPxHv8AIVbfeRjdkAD+5aPC+y9HiVBFPJJHTHZc9zbi96Gq7C1gxyzxUFXLSsF3EjgchYfVcuKXVdPOfuOyPSdThjwzPhij2ZOEd/yXDqKiRizsEPhU0sJeG1zpprXtISIH3M/pUk8FkhiCSTD5RilYiC4HG8W6ku7gTtGqxdRJUzPnTmQ2BmRH701JhM8YOZxGBXW2rV0k0VGBNHRBb1PxEGMEeMVAyHTx0bMFnCpgtEveXvQut5r6Ifp8vkzNQYe0eskPNv1KS9LHYLvmFvuV0BRQ0RQezbmt3f8ANR5Mv+HtL1dKH1Vs0j0bgvBUy05kOjtb6UBR2j3K3OoiG1uE1xKNLMBBsjyMVSz2X+NL7GIrCIbzccttykcGAeUr3fJMRSHdlwmK5EMj3axPd3Fcpc/9mqxUuEHwbXLJ+/qTgQuL55tcheY4/htQjXOVrO9xd21Zyyfo0x4UvJKCGPk5OF3pZONHEQ6yuXdbmmAkPLPKMkgI77uGxF6cuawc/wBnSsL/AIo+eEteXqSSu8l+un81WD7n7kReaWo/vQdyCtgtEvEuFu70XSgn5HNV1+Q+pkrtO5Ic7h29yAoQii4dx5Mhu2o2Fx10/KgQXDaO3MWuQvtHQWSIrnSEri1dBqE3UOnzVpTEEkGzb/yVS+W7XknaeoeGYTB9vxMgTVlsxWsUc2WvIvNBxPZQKM3bhPyu6kB4kcjZCAASiez8Tm6DNIc9uYQ4UDPa/MjTcVG5aoo47S+Ske1NGOVl3xKqGjlJG9KV4PYXyUuGOikmF5ZeOWd259qiHVMQExsmmyLVC4E+TQxFEOyMhH4Q2o3F+azd1pE+goQqJY30kcfLVXsT2zSiO5dculUAYlUj/ffqTo4tUlblYX7lVkaMvC2+dqJhYR7yd1Tx4sZFk8bW+rNW1LiUEzFqe3b9SZLTQnjfLPpRcNytzfpU21suX6kHBAdUCI0cJl8IvzToU4CWu5OBaSPp55oAj+zsJE7bvJd4dzCydcXHROWtnkgBjgmMejuI/CnYIzFss06I2tkzbU7w+HZl5Xc06AFhfhZ5bfUkRe5FptcmtYfUodVikdOJWPdkkBOaPcLOy49OGQuzsV39Ko/9pJ5CKOKBjP1ZbRH4kEvaSozzNqUiHnaxJ2haSLSppeJzkDaqaop4r8uPG3w3Kur+0k9ZCcbsEQv4Y2VHMTEWrrJtG0YP+ReTRxjykuL4XUKbPdZnzVR1EVpOSm0WG1ldKMcEUhkX6Vma1FDrQyEeTNu+FkpifMXdrbdtqvMSwei7P0INWO51rtc0cRsQv9WXJUMVO1RNm0jRA7+LNGpKdkmX2bhA0UZXZakXqTcUklCRtnaZNa4oI/w5iaN79dCJSYafiTf6lSHQzbLJz3fEp+H4O8x5vnarmjo6f2YW9ne8n1ue67/oragp+IxAcTjntCONXqJuiBQYX7VDlT58PvuU9sPcRNo2cvMlq8OJqczOeIN7bIhboXJxgm0vMAbwiyrUw7hkAw15CLNn287WRNhsYnJw4yltcbBIefq+S0c1O2YtA7CPxI4KNowE2vI+8lOonMyVZg51FwObRD/wh3ZKB/sqxGOvP3LeS4e0hFkHN+okQUYRjk3duT0iNZDEh2ZqI9Ge0UB9n63dkVw9wrb8P8LLJ7U68LiOgNb/AJUaRHsefHgNZHrm+5SKehrI6eWPhsRO1rkTbv1LbHT7G2Ol7PaxfhOP/chxQ9jBwYHVkBvJeHkOaaq8LelAfxD963UlPHl+KG70k6CWlppA1gErm8SlwLUjzQJOHMTvI5a2tcnuJv2Zl6rhW3lwPDphzOnjAflasbjZUfHsogYQ9Q5rmkmjVOzhybsupPRSMWrf0qtCOTLk5CKtIsqenHiZbW1XO2dGPzyKaRo4Td3296qKnEGEyDXb0+9HiV9QwvnaHpuVXPTtlnqKtKgnII6x5NdBIUvaHzFs2uUOXa/xIbtRey1ao5WydU1D8oze5+aEKo4xEL3Ier0qLcXkpmHwvNUgxNaD5qqCy0w2OQiI3e7y71YcRhyzyVXVVzYaNkTby/SmaCslqpDkkfpVfyFdl82dQedu5GQ2tz3fEoBYhwys0+pCdddc2d2aYEqUrh06k0MYRuR5uIsmgqGENcv4pBJJUag23O1BmiVJuDNn+JRZZju1b9KfjKQfwzyEviLaKdbDTIZJ6aeMhDxXeJBVckI5JLOe31CmGjkLR+p+SlSSU81LlwjiqmfqjfaX5VY4dRhQ0Q1UoAdRN+zEvAzeJRZp8EUxRyU572ty9SWT5E7O1vTatRBT0UkNUddmBPD+BH65fD+5U1VhsYsXDzEvSSzYo5CKUcRUt/E/FZ/2fwqGd35fiTtzXaf1IHy9SxN0NW+bJXWjlmjIdwv4e9GEbEfpFaWWMjGeebB/JdCjOS2xvmSsy/EEXyYUYFa3JhUmdlW9LJHobIShtLJ1Yzi5RZ59+5AEbDHnluU2xkC3qZm707bsyUiYQ5sya0RsCQwQvzXLrSz8SdLcKTR//tIssa1LTNLh225MyO21+9EAuR8tqlsqB0NpaM6IcsizbciPaNrZpbuays6LYvdnakcb2Z2/JGG5LuydDZrHkilDJJqzOkVO497e9S7eJq+dqXBuLTqUbG+hGan4mvV8OaRQsJEztaI7SU+mha/Xd9Kbkh3mNj+5Tvya9rghPmXJmHy+lBaX+pSzp7ef02oOC465KtjLttDFu3l1LhDa/wASlFDdyZ7iSGlkG7N2JVsHbZDtQ9SnvR3Dm7dK57O1/LajeIaS/RDtfuXS96meytck9O3J0boerIVz7WZmStU32XzbvQ+ytdy3fUluh9tsiWkXwpW6Kd7P3vntXeC5c2uJLuIfZZCAX93NO293iUiKlcX7i+JI4bdMrfhU9xB2GRXF8hbNkJR296k8G3TTcmyjucrc/pR3BdpjL5bc3/Sk2ZaapPHv5XWoS9ypTMnjAlJrvpQuTlrlck46c0Dx7sldnM4OxPJaOVqb412maIo+7NNPGw96pMydiOTXmgMu90iFh5OmjLdzRZgxoiuf/Uhu77tyIhYeXShaTXuWpmK50/S8MTHiPtz1LyUVicSHNK5+SANb2kkk7NySYVSGxEINxp43uExcbtpeSyvUPJkPEcWsZ7UoY2kMRbO4ntQAgE77AZOT070riBncZNvHyVjFRn7OU8cDlABiFw+I3/8AhKRFJR4ScvHpo6+ocLX47vYH8EUL/wAG6fB4sFmgPHKaqgimATaKLabxP4xWv7H9k8CxrtJSgwYhFQSHdadtzg3USy+HYhUYpWmDzjKIx/3gZiIt4VtMJxCshhGGkijCd2fKWy3b8K1hQnZ7tD9rh4GAYX2coKOgw2F7QGULzP3mXmvSezmNSdpsHo6ypeGnqKjc0ASbX945r5Uk4tKVFPBUSVtObNxuJAQje/cPetl2E7H47jHb+gkrcOrqKnppmJ+KBRDDG2tubreyD6NOneMvxD+HcmnhYn0O4c/CycmqHKUmaNhEXt3N1IeM9ueTitkzPUaOjfzP8rJg6V/W9qmFUHz0/ggOuceYB+VVYtURfZ3jfY1yLgvny/kpB1nU1jckhqLdcnu7x/0osWo08zxiLN1fJC9VNtykt/cnyJpNPF8SP8Mi6m92iVlajIVlQIl+K64VZPaTPK5C/qXZenQA18SZeGXdqFqdkpM5KXEHV/5JiUXHQZHL9yGS/ilG27LmsF2r+16j7P1x01NbWHC9sxZ7WfyRshLG2bg6diLXd5XLB9v+21HgNHLTsBSmzakD25e65Zk/t0rcSk4FHR0xzu+l2fSvJe3XbDEO0FdLFX18MoQXE4wbQEn8I+amWSkVHE/spMa7TSY5isr1MslHRk5WCLXZKtxuqajpwpqSvkqhPc4k3SqSsrpJJswe0W5CnaWnnrDKWR3Iif8ANmuJzbOmtSdhtJxHLol01EW6VY4NVYZg/tFXOTy1Q3DDBly+Ik9R1lX2XOCWgjiOcXIvxWvH9Kz2IR1dVUz1MgGcszkZl7/EhOkR8iDVVUlRNJLI9xm5E5KO5bfNOnHJuZwf+CB4zyLR7R56LKRodpqWSsqBjFtxbrloDhDDaYHyAfCHqIlFoMQp8LoTADY557b/AIG9KgVuJT4gYySH08hQXTBO+SYjfIrtzpwMhkHLcQvcmmmcvd+5Oe/RIKY48xySlIe4ye5yS4w+SENxaZCPqRFHcPdcpALiAJJu5uebW+kkrd+j/MVw435sXyTQAnN3M1qXE0Q2v35JFDaY5Fcq2LOXepdAgG51wY3uyztSGN+9IBeLuSue7RK3qFPQ0/eyTIXI0AyEWQP1J8Kd4yHPcPejijaNi29XJSqfPv6VjOb/AInbixJ+SOdGdmw7kI0p5Zf0qxt8upIue5ll3JHQ+ngyLSRsOrvcSnjI1nxKPww7ntIUJE3d1LOVzN8S7SJXE05sgctcia4epQ3kO7V/zZogJxHTalR07E0SYkhkUKUnyyzQ3Xcn/mnRntySnmtu1XQqLi3qJxNm/v5JCWumW3xJ0ylNE06hu4lwZLtFDInFEJPmL5qaL3SJEsjk3JNfNBxnHR0JSXFc2ZK1wcklbDEXExdmuVsFQBW5u1ypik8sxRcZy72ZTJbm2F9kuRmDPLMLh8OaOIuIGeTFdyFZ9sy1S4hebrLtHZ+Qi4lIIz77x5p0JAKIZL2HxWqi43e5v/FK67vf6Udsj8hF5HWBu2MXkmfaNelVYk497/lRPJdq5OjtlrMT3qNeW1l06o7dHdV4E3N8y80bEw3auQ9yO2g7zJntBltuRjWOJDq9yhcTpzd0uNaRZs9yWo11BMeou73uXHm11zIlA9o9z3JSTH3ZCKO2LvE8aoxHJn2pe3GWubqu4h+rwrnGfLJPtAupf7LL2wyIRbO5WcEJyFc4PaoOByUBRSjWcUZS6CjYSVnRzd2T3C65cvt8Hfgyb8yLnBMNOsqRYchLuudWp0PBqHjPqDnaoFBVRwwlmz3F4VZ0VZBxBeVnEF4WVzs+p6fSkWR4XVlblG27dzZL7pqRMs4rR+anw4xh0wtezifyTsWJUXK8x/cuBuZ7EFjf2VfsMsfUHLdzTvsshcgbVP1GINJazd121MQzRFdxTIcm0tdHuK9n0EFCYvm4tahOOOM8nDcl7c4gLse7NMcZifflr4s0lBmcpw+iRQzNT10UoNuHxKzxUQ4o3ROZHcbqj9qDii+wS6lc1OMUU0Qve5GLWmOXJKUfeqNMeRaNWVjVUfFIHa27wpxpm8tqdHD2qLTjdjEuRIfu1+9+XzXS9CY7HHmbLky4AgR5szfSiClC4d7j+5GMPDu8S53R1RTHBGLvbd3CTJ2PhXj+G4l8L9SYaO3udEMLrndI6oxn+iwkxA5rXMHHhBwgte3b5KVDjGIez+zhW1YRZW2DO9rj6VWtTmWmd1qOKne7V3XLKjshjl/JE/7wlhCIPaJyKHbGN9wg3wp245gFznM/K51E4Y58nFGENo81zs7VBRXgkPYI5sbD+5ERXeNiuUfgt5OS7wbS0ztSNVGP8gjJ/Ww+aEhMrn4ja+lE9O8d3IiTR2Xd3vtVpSM24R8gGL3FnuEv5IeC3Oy79yI8rh2P7k0fELUGuV+4x2h/EUtLcebF3rhUtwWO/wCklwoagS1iT8OfKRk3Jr7JUYP6IZYa42/iP9KQ4bwzzc1ZcFi1sSKna7oR32aLpYeSKFPHGWm4bU5w2Lk1xE/hUgadvJ0Psok/es3ks1WKvB8yPl+ZduXC2rvhX7kfyWcAmu5om5/Ch0yyt5pa2igtMJLdzSEUvmglis9ySXhzSYSLQUFC8XJEw/JHbw+bJ0tvcnqA0QukAvtze1P6J624RuyuToNiJw23N/yRhC131KYEbZctyExYW9KqiWxoBYe5tEfEbLTJct269KbKMSSFYQ7i9KI8ifTaKHS3vuQDn3oJs71Holdb3OkJa3dSLTInQFglldy3d6U21hybpSYbizzfcnCG0Rza5BQ1HnIJN028lIGNiEbG3IqSnAj4js/uUth11BFlkAheHrDctHhVPHQwXm7EZ7rfSqsxcrfEpwTOICHh/wAU0zJk2au0HJtyMJGkbnaSgdQp+HqZVZFE217UhIyItWT8RAUfK4u+1AYh4RVEA6XepO3PtyZMHIMduXUnBJ9vhQA6IvzFlLpqdpLr+nJQgkt16lPjqvwQyBrs+pVETTBqcF9sYWOoeMfSIqrxLsbIUJezVDkeenE6fiWhKup4acpJ84reZKtrO2GD0bZtUPOZNpHG1yp0QtzMv2bxyhpTdnjsL0yKBUYXWxsDtFIZ5b9U6XaqsrJiznYpA/ZhI1o6p3C+0EtZLLFUEMRB6mtzLxLDg6kp0UJU8pHYcXC85CbkrKgweLglX8L2imi5hJtI/kK0UXs8lp3gZDueMX3OyzmNYlAJHHTAxG/MsytH6UuEGzfAqztNFGYNR4XS0tjb7guzf4lBrO0VfWF+24AP/dRbBVedpEL6besvNNOVo5fwWZVId1j5tuU2gmgkveoleMQbZFG24/hEu5QHICj8d39KUNOwnfI3yFERothECmPgMQxZ6CT5urWjp2hsMwu8hVbhtG4yFlkOmlz7VtMBwVpHGZz45tu9Qh9S3SBuiXg+GlUSifCG8ugC8S1FNhoYe3FNhOqfnJ6fhFBQUryCWTHFEV15k1pH/wBGVoFO2WWTWiy30OKU9iHJSgQi+b3d6aGG1y0tU4qcxIdepU9DXONdizyzGUVM9zCTcmWciUieFO1gu2REnwpfwxyZvTtQwxyDDE87WyuF1otyz7lMp8h0MLlpETYwVGA2s2VyAaNxPR0OIVklPjWGxRvbTzhLeJe63/3KVQTHUUZVhMwxHmbXehtoodXRSurI50ZkY55W/CyP2EupW1DGFZCE8eRxFuC5uaKso5JgIMngAuohYbsvhRqLlGfqIeHqAOYu/h3ZfUpUZRDoAyXF6vCq3Ee32Fdm6kqPhySiDdMWWn1Kn7Sfa5RfdUv3XTnFWcuJOzWh/Vq6zbRrrNlpj9dQD/ux4hFRSnteUrbh9/UoUOE4XHUBF/te1x7WktGxyf4rl47NjQTEc84PPPK9zyk+5HQTVGNVIU0Ed13Td4Vy5MyjzI7MXTyn7Y+T1o8Nwyj7WHgWKdoTpyiKw6mKMZouVwkNpassbjFDJ95nHFURVVEz/h1MX94N217e75KmCjPCawmngkIg3XDtVl2ekMp85AtgJyJh+Jc7zRlzE6lhnjnU0BXf7uxA2RCopVAEOvT3/NX3aSOkpZJXB7iJmyHJZY5GuzZZLkMnDOyc8/CoE8bE+eamHuu8N3JV0sjEe99i1RiwDj265kQoRje7N9qtMKhhqDN5WsgFusukfSmK+OnjkH2czlDLxhb9X81pZg0QnHc+W1W01ZFh+Gi0DsRl4urJVhF3NkmSLiUeTNuvVp0FDB1B1Ut5m5F8Su5ayLD8OijgyMy5696oY43kLJhT0Y/hhm3U7qbLa4JgVXEtfPc/hU2Ca4RY2ttVbDGAmLvtybpTpzHHcepCKqyasvK2jkhqSidjAchK4mISyds1OoKV5DigiF/aD5CT+JUUXayu9pOU53lM2tMpRuzFWdDilFigiDSPRz+APUXuJZ7xBwZNqRCEyjkyKUttqRZUsYu52C263wpQfg0ZSVFolloOW+1Z/EcQufMne3PQbkrRCUrNHR0Z100ko3cIGvjMWtFz9PvU5oWukM2crmue1ul1l6btdX4aEVOE4ywRXZRSAJDqrKm7TUVVEcQZ0Usm5wJ7oiL6u5ODRU4tk0y40g5m9vfdu2qPilQEcY5O4ke20vChKZ4QK842LLz2l9Kzc2LHUTXyHclJhjjzyWQwyFTFO0Z8LOy/w3Zck31P6hzUeWojEDZpXItpMIvcJJoKhx0zb9Swo6yf8KmQcMo8srTH1KuhI6hi22h/xPSp1LTvaOb3F3kghksS2Dky4Y+5d8WaT8trqiFwA8NwCz9PwoSjcbsuklJucR5JiaRh1sdZspDQwvkWf0qMYsL5eSfOZrr8+pcmkEm5NuVFIjMLD5JWtmWSctYR03Lo2DqeaChosh0ToDa2qQE/V1fCnbbh1WTNbGNM/iRW29Q7nQGVvcjDIiyy/MporYQ7U60fc+aC7d/6I4ybPN36uSTN8aQ4Atblk6eGNrPSS4A2uOidtb+PNczZ6uOAoht1yXeC0xE+uqfDPmzXeSfhG0SfLf8AEuWeTU9bFgi/kKkwX2wrGa4+rn0qT/sjUXaBF+tWfZ+up6EJ+PFdf4hU8u1FHCe+B7X8Qrx8vU9Qp1BH1HTen9HPGnmdFCXZOrEf2QXfC6YPs7Ui2b0x/wAFrz7YYQMUDxtNxci417bW9NqucP7UdlioxepqKuKs7xGMSD9Vy45dd1cFzA9LH6T6Zk8ZDy0sFq4zyKklHP1A6T4DWkF4UctocysXp9T2owe43gnkMe4SDqR4xjVFQzDTjURVV8YG0kRbcnG635iheo9Q69hcvQ/T1F/8h5K+HziRNwJPU+nSg9hkHnEf8Fs6rHmuJ2BrO5RR7QMT7wbc+vqJerHqste5HzM/TumjOozMy2Hy5fsz5eSOPB5ZCFmBaI6gJDvN7QLcmCxSOG4I2Yc/Em8+SXxRK6PBB+5kKPsvUSXaMPxE6X+zMguTuzWh71ZUeKNxMpNw92vSruLgSRSy+0QnlbtN7S1fwrmlmzQ8no4+j6XIuDJ/7PmURvY2niJVVTG0Z5M24VqcerI6d6iJpGlINrkL3B+VZSKOWomzaPqfqJ1vhnN+6R5XWYscJKGNDXs8UgE+e/0oHp7m1a0fSrL2chMWy2jzQTj3BkK6ll5PPn0yqykOF8+dvxZKFKTiRbu9W8tPc5bvyqunjbwt81145WeLmjqRCm4Y6oeJ77i+JHNHd3NaSZeO38q6keXNtHTmb6UyUlv0pGLCKYl2jnktUrOWTCmmtbPNRikPnoSCUmLXRB7v6VqkZMdInI828SFi25enxJXW2sTOSfHDagnEOA9xBew+K31KiBgvC7ukWWY5J+nmCE99PHKPxXKdNjFFNQlBHhUMEpOOUom5EyAKgR1H1K2w2jfjjHmImX7Qi6QZGFRLUHA9PQU9LlDwXMWLf8ZZ96lDGGG0155kb81SRLZe9osYpMPwHDsOoorSpryeX/iyv4vkPhVFR9laisw4sTqJWpaIXtOQtxOfl8yUnDaNqgDxCpZjsPhU9IXVn6ybyWpo8PrxCgw839tvkIqejjfoI9M9e9N8krguOwPYkcewqeppPZiqoYbjpihIb2+Il7BhX2al2owOibtRHSU8ULf7rFh8PClAfIiXoPZLsnhXZvs9FQU+FuJmAFOcsl152+L6VcEIDFYdPDaO1hHctINIpxZ5ng/2X4F2ZxinxCjjmqJ6Z74SqZLhEvVbyW2qceq6oieeVyNSDo4Nz8Nhu3KEcNPGJMAOWi6FJGDxzQD4pJyA/wCSb+9qjdkbInjAm0BwF/UyYOE4xLUYxf1MrtGbTEWNVG7fu9KaPHKgtL23N5oDj26m36VHlhC4nc2K33LRNGVsl/fUt+pgOilBiTlo8rEXzVBNJHHa79Pwpj7wguHWQfpZOidzYx1h3ZsV371ICSQrXzYv3rEDM8xWNJN/G1TacXuF3qZSHvEUqGshsAI8+YfxTmotm7hy81mg6R/aW/E6mQVjQ62MVqzZvHJ+zDfa99okfZunkwqkq+BiMgXmZN0A5dPzXzwdU+JVpMEkf4x22i9ou6+ie2f2P4J9oWOlitfX1VGfDtkGJmISZu9fNVZSwYXj9bFh/tBUdPIQwyTtaZN4XJZtUdUJJqkTsazwcQo6F3Ovma2SQX6fVasvNCEjCFjhK+1/h9RI58Sq5q8TB7J22BarKGhjw9uLK9595fF8Kwl7vAN0V8PZ1ilBwYpy7hyuL9Km1VCfZ2P2jEIiiI2/Bika0jVu0OHzYcUkmORUFffsijd7xH4lj6/Ho6ipP2imCvIHt48shXP8SlpIhckP70qBkll4zgUnJQirJeXFO1+e5JiuPlkKG0CAnd7S7hy6lkbUO0+KVFDUBLBL+ID6ETXJVmNVlZNPJJUORVH7S3aLqLbyRBJw4jDhiRH4ibcKCgBJ7fUjjJrkGlvUudOqlo0TJwFszyu/5JXB77kxFI4jk3iTlzcv6llR02miRF+IWbZculOiLFtZR4pnEcu5OjUcTn0pcoTghcNxPv3JW22unbtwt/ySCO4vhU3ItY0NhcOuXNOALXas25PFGFpclz2d+5m/Mlsa6WNsPfky5w2LwMnuHaOeX80GtyLDRDXB28rSR8HuFK7TXd9SRE/T0p3IjtJHGvEcs0YSa+kU1c8mzqQlHu+JI1jwShma7b+5LjOWjqLc/JcErWLNri9Smi7Hjke7LPqXG8000l3MN3+VLiPnk20RVUKzupck5daGvUmeJuztXeJtyzuQOx3ibdepCEmnq/0phy6f8qTl5ooVjryPy8KVz3dP6XTXE70rviQFjvEt7kTSNaTprja80N3u5ooLHSkuLTNK7yTTSEXwukQ/+qAsf1ISfJBdcaMM+Ceu3NhdNXWjzZAWHqL5ZJXIOI92rorrS+FAWH8nRsOmT/4LkuUcpZrsZOXcpY0xwY37l0xe0s+n5J+GSMRFiNiNSLY5BJxytRRW1Ffa9hZO/wBIpdP5lLlhAbcv1CmZoQpxFzN93hS1ZO9jQZjq6RDuJ709DCdVxTjyIIhue70pppG55qSjlrjqhcXTnEDyQXN7xS5AIcrtW7vJcfIbnyZJyC7r3elJ5AJuaOSDoSPdo/8AJT6Su4dru+5VrZ82Tse3momk/J1YptP2mjpMWArfU6sY8QjLS+39yzFMVrZ/wtU+KS4f/ReZkwo9zD1EzQe3Nblnd8SNqx/W9qqo87U8BPbztXI8cT0lmmWg1jl32/vTg1j5auqsS80YyMI+rVZaI1WeRYvUXDzdmRtUMPfcq1pHtR3Ol24lrKyxaofMnDqQhWHGxZu25/EoRSPdsZCV2XzTWOJXdZae3SiOV9qmU008j552D33KihqtcjzvHpuRTV0tRsfaPwrKWG+Dpx9TXLNNSVQVFQUUdQBmPMVYhGe3KRvi0WBC+ExMHcSF9pCtZhVcdZTZnlcz6/EuLP08ocxPb6HrI5HpMvoY9c9CH5KQMYldoquOqceT7U+1YfJsl5c4s+qx5oUWACyVrCorTSZZuiOocd3VqstWdSmiVc2euaHjAPInUCWbd0t/FRbXGbiZva79KaxX5Mp5K8IuZaoI/G/JitQVchFSFkbb2fIRfcqioh9omA3NxJvCptNh5yWm5sI+rNdKxY4pOzzcmfJbjRWnjFXCH4Up6eGRVh9oMQkHN5Y7unaPhWjq8NpacSzG/Pw5qAWF0d37IBEvevVxZMVfA+dz4uo24mM01dWVAi7H+URV5SYh7PTABx2l6iUVpI6UhaNm2t05KOdQ8motbquXLjjm+jrxZHgXm2W4Vz5E+TCKkBMFoubiOao4aiOnkjesjcQNtinliWH3Z8WIR9JLkfTbfE9CPV6fNk8agBLNstyN6y63RlQ1GNUUY5hV05+YoP8AaICIApgvIntuJ9qiXRyidEPUYy9po2rGFyzZv4JFVDtfJlSHiEsb2mzEufeHEEfD/wAlzdg9GOf9nz2XV6ly5Clrd5r9xP5KDfvSctuXiRQwvMegbe9PTUu3ZttT1CyLdu0S0Jc1HuR22925IBMLFpr9KlRi4lqzKNGVpi6mOTEIuypIGBKLkkG0URbkNrd+1VRKYnJ7uafjkTDCwjzZLUvO1CBsmhMAiV+fJNTTMW180yAv5/O5DKPS/VcmTYV3hZ0iJ+Xl70I5jya1K1/hUhYNz3IteWSEBe/LUiTn735IGkdAmLky4+7vtQlmWjdTp2SjOOEXZ7iHmKC0kHHSuQ5hnb8SfClIh16v6UqKZuGLHmJN4lNCRpiybclYAML2c/htFGQvlomuI0ctjHd8Kc4mhablIBhC9mbPqiG/vTYVACydikYnVJGbsICEmzy7lIAbh1zt8KjlJw7cmRDMRBp/StaEWDVFokTM+1Jqi4c/ESgGT55W7lzeX/JMLJoyMTlnlpyS9oYWzN2+lQwJ+bpmaqbdarKLmKbbqbWqXTyBcO9iJZsKx8tVNpKgJCF89oqUx1sW+K07Yph89OJuJE3UKy8fZOCPQykI/EXhWjGocYzfpFAdQF+TofIq1MvX9nfZxzj87lXSTTxjq/S91pMtpU5EGuW5U9dhLEd4GwadJKKEpP7MwZSE5He45ta9vepv3T+Hm84+74lMLDaeOoHOVjJt1opiWa653WbNNv0Vs1KY65sShmLDdq6tjqIyImytUGpHTRn+HTqUgNQjcObv0qYA3clAYnF9We3vJTIZmIuTpWXEeaqkj71c9n+11X2dqSmgAZc9pxSdLqmcbu5NGRC+Tsq2Ka/ZvB+1ipIiOWkYSK78OPpZOw/a1t3wMGviZecmTlpmmakmj/aHu+SfcZn24Hqwfa1AR6j3+ShUfa4KjFaqrja2CZxOSMuo/EIivL4qiKS0HcwLw29Km4Pj0WE1V88RHFY47T3fCo7rZXbj9Hr1X9q1ANSbOzFa9r3dQo2+1LDbRd2e6620XXi1ZHBCEBtUORzQ8UxkbkV3JQyk4NubuJEPiZPvuLJ7UT17GO3TY9NTnRU7xcG8biPc+fU/6VoYftMoKOvCOMw9iaFomisusJhtuuXhOHYxPhs90WRmW20muU2nxCpkkOmsjvO4zLLml3uSu2q1PofCO3mER4fFbPCAdP7RUnbb7TIBpCpcMncJT3HOO6wfIfevEY6z2erKKVrAmHUsrsk0FVT0eJb4pKqjiMbojO0j/MrWd0LswNFQUdXj1Yej8J2IzqZXtG76lkqsqmOQoqlrSDmJLdP2iPGqMp4LIKenHSkib9l/881i8SxSTEpRkkZht2sJLJy4NUFSUclZw+GzEfpz3Wr1PsNgMWGkJygJT5eHdkvKsNJ4Zgkt2r0PA+1lNh5k0psVzWvJ4cl4fqHcljqB9R6HLBiz75i3xiSCsxA2OmO93t4pPtEfCKoK4gwuEuIG59oWv0r0mqw+Cbs9RYk0QFT1TGUY57s29QryztJGZSyg7tIefl0+5eV6fnc3qvo9v1vBCC3jzZArsWkqJB4h3+Sh+3MRCH8dU0JcMcpWA7drDnuFFRiEkEhs12XqX1CZ+fSYLVBk+TNcPSuhh9xZP1PuUmhjYhlsdhJrS3KaEfDAWfJ7t13pVJkVsRHyjhCCMLS8dve6UgvIwgYMJi3UXiUpha8XHK5JxuInfcfVuWqkJxItPhftVx5sGTXOquhpzmgnya6zc4+a00JFHTSmbWlYWSzmEYg1GFReDlfkO1FuQeCuOGSErzDLVOU8fG0DVx3KRiEkc0ImD891pOotDM9Od7bvPVDqyVySmjcb82ci70FRJxNHN93hFTKSnrMWqTgphvMmd7c7bsvSoZwuJkxtYQ7XFKXA48EYsxufpUmmktE2ZmK4Ldw8k0UfU+b2t4rUoxkzzjZyyb+SyNC1kxyvkpgiad+EIOLXN4fFuVQRORa52qfU04TUcE5zhEWVvDJQjhD/AIoln7+lXQAPlaLM+0ULE5FkK6dO3OOVj10EepTpaF6Ecjd+P49Oj4UBsO4hIBYbQcOOwWBxkIjzvPPqt7lXOWupc0ZzQbm4bkfzUymxyKlw72ZsPgOXjXvUnuPL0qCCEJcPkpFJG9RUDkzlc/SKi8a4jkcG1fUR/wBKvuywsMxG4Nczakkyy8hhaOIWyttTnTdrclLJuLLK0fEoE9YOenhTIJZFuHS1NFVcM8lVzYgZDr4eSjhXSEfeRIKou5Jj3elRpqh4wzPP3DmoDzTzW8xEkivssdnIs1LLof8AaGJtM9u1OlGZd1oqOFPITjmzipoCFmRugYIwuXftRP0iydHh5aOyDZb13KbChsScTyRMV2mqJx23XMkNiLChoxceS6AuQp8si5eaHvtSNRrhvbtZE0b3DyTr3EP+pJo3zUFIKn6yY1LbLMtbRUS26RmUqXITJm7lx5PJ9B03C5HRm2fLxLpTMOrOohyOI5eFK5ybRY9uzt79E9qgcx12khqaxpJdAbRQpCeF8i2kyEpH3bLR+aSwop9XKqJDTd/knBmYSz6VA4z5atam3m79U+1sQupotvbLtOLtSCoju0fL1CqtpH/Kkc12utyXZiX+YyykqA9640wC2YZqrOR8tc9yEZHFibJ1faiZflMtnqDsJ+rL1OkEhE95vbaqvjOQZC3zUSmxCSoraiCToiyyQsJlPqm+DRBWeTN7hR/eBkGTsypY64PaHj1uFulG9U3PN/fuWUsGx1Q6zVVZZPVOVzZNy1TtHVU8bG00BkIAVnDfx+G73Klesa3TaLJt8QfIW8PzR2OKEusp7GjrZIxlf2YzlisYrpNCu8Sq56h7dept3NVctdwxJ73ty8Sge3XCWe3xKo9Pqcubr9yymqm2uoklQxOT3OoXG42rbk08jj8S64Yjx8nU2SDm19SaKRrkwclwjpt6kBk93PqW6hRwSyhFJu5fJNllnqz3eLVAZEXiTBzWrRIwbsR2E+bLkcZzGIA/UmyJXNFI1HhE5nEF8r7JfEKsTIpQhHV5G/4UVpHr1IuHJXSlPJKwEXqz5IuC3s0Ed8UpSvxTLLePw3L6P+wfsTh1d2enrcRw6CoLMQjCcBO3vIlUFszNuj5sDD2kPLiAX7nT4YeRALXxjl7iX1B9pv2YxYtHQP2cwilinBy4/CYQuHwrAP8AYz2pE8vuwf8A/I1qt42S5HlUHt8ZCwGMo+lXmCYh7PFLHWYHT4ifEEhklMxsFuptPUt/D9ifaspM/uyMbv8AzmFe19iOwNPhPYkMOxeghlqpruPoxW59LXKoYmzJ5EfOEPaCvkucMLhsz0HqJl6r9kv2f/7YBPiHaOgEsOH9iN7heXqG30r1rB+z+F4CxewYdTU9+QuXBYifL5qeMjxx/htYHpiC0f0rfQSafkbpqWmwWlCjoI3CGLZHGUhFk370FVilQLZNHblu2p95HJ89CJ/cla+0bP5KVCjd5OCpfFKrhC75j5iTKLN2gqYQysAcvCrmajCbrBxTJ4fFGWrNp7lao5m3L7KKbtJUkJO0bXD71DPGsQszCIC+p1oyoYLO4SH3KPNR04ltK4vkrTRk7KN8cxCwf93jIh8S6GNVZF+JSRj9LqxOjgkfO8hHpYclFPCw7je30qzJphBjjj/4Zufmj+/nyLOmYU09Db33XIghtcb8iEUCHRxQCfdTiI/JSwroy/Zbyfw22oPwitZ4o7sk60cA6hGIl8KeyLSYJ4gY25snArGkHN40IWXi7g1qsaKMJpWj9XhFlLZWuzFT5yRE/DtHpfwrwr7ci7J9k4xoqSLj4tLmcxlPdaX0sq77ZPtUq67tHWUWEYg44bTfgvHGeQkbFu5fF3rziEhxitCSvqQryCQBuIriPXcsm78HbCOnkYwSheaYp3j35aCXcmMVxCKlnCM2MhDdaPeS140fsMta0jb+IQuWVqwvamqCSCjgCMRKG++TLe5OX+Fqxk6Q4rZlDUkVVKc0gtcb3Ji1suaIvLO5IMhHVriXMb6i16c9vUkOd23q+JC5LqmgCMnkMnMWu6nQEPeOQonLy8Sb3d+5UWI1x/Jdt3ZuitbLRAANncnR97OhDbuTo7upZyKiJit0RgTbnQW3ctqQeSijVMlCLlrnuy80mJ+9LYOmnuXdMu5Zm/gcaZ7slICYSYs35KFc+XcRfCg4m/R0nCzZSonvMFmWTpriNnlqIioxE/dnd8SByf8A9yFENiVxmK7VN8TTmmSJy+FF08yVUKx1pHtLJ3JCMj3a7rkxdp3JXPzd0US5D5SPlyu+lBdrcm7rdEvVq6qidwrj8+SRE5c2SufmwpWuWt3xWooNhNn5bkrvNulDd3uSLUbsu9kFIRl7nuZK64tUNz7c+pE+0uTkgGISbIv5Ibul87Urn59SchjKonEHdgE3Ebi6WQZ8gkT5ihYtNWuH/Kr4+x9ZHdrCQ/Xao7YLPG/hL96TGn/srQLaOn5krt2vSrL7rqcrNlpIPuefvsHXzUlWhqMXkpiAGcic22j1K6wzsTLND7RiMnsUXdF1Gf5VCoRq8Jm9ojYCIN25X1Hj0GJTcQ2L2gm6Tf8A+ZLSFEt/opMT7Ny0oFLTZzxd45bxVRDTvNJkwORZ+S9BMbS48kjX5aBG/SovsvGvMLYDPdaLc/qRROzM89LT2k873S5aD6U3T07xlkxsQ+rJSq4fxijPIZQ5iK5R5xzZM43F4iVUiN3EgTZ1BZZgN35VILDXFh4cm71C+0lYVOE/ehlLTU7gbMROQ9Bf9FUUdU9OeTsxj3iTrLwdCbkuCzCl/CFs9w7biUGt6jaTqfLJWlOTVUYyA92tqVeVJTxFxMjua3l/lSJi3/Ir8M4nAqdHt4dm3xaqMeG1H/Ak/gn8LrmhlMGZxEtzXP0qxlqnmprANhL1X7lnzZ1JJlSWE1eQ5Ruj+6awny4dv1OphVUpED8ZhINtt/UkdQZFKxyMV7eE0WyvYQ2wOr5WDd9YqLU0slHIMZgwn8L3K09o4csBkXR4s+pM1kgSVoSNkQkCLYUv4jVNTySDtB7e/VSoaM/Gyl02VvK1Sbo+53XFPJI9LFgjVjUNO4sWjclIijYbXZkmJi8bfmTrFFb1tzXLNuR3wUUEIllmPhRxRvlqh9oityvYhTnGjEubfxWHJumgwHd3ijGNu9caoi82uTwzR+bEsnZvFHBHdkneHd3bl0JotuimAUY8mzzWLdHXjx7EUITz6U6NPJ5WqfGICY5O5KYWeWbOy5nlaO6HS7FJ7KeeeSIqFxHPPn6Va2n5CS4UbldnkRIWWRq+miU5YfIPSdwp2GnnjHOP/FWbQnuzdrU9FC/fkKfclIqGGMWRKYayEsmFvzOpcHtd4vIDWp8shfmwi3NcMXEysK4fUK5JP9o9np8S8psktVRcQoidr/SKLiNy1UWlkkp5injjEzba5E1ysqDFApacgnp45c3uYpAuXNKNeD2Mcm/mRwheY9M7fhTzUcme2Tp9ysIsagj6KaHXmI7U8WIU5ERtkPwisbl+jbivJAiKeO4LISEvUycaGoIBcwCzutdV2I4hJUHwoGtF21LyVpRxlDTgDs52t1K5exWcEV3slIF6NybUHL4R8KZLD5CL9m4+dysLntzbpTstZRQte9XIRCFxx8Pv9I7lks2T6OnJ0WNeWVsWGndvZ/cl90zlc4QHKAbntZ9E12jmmkKJ8PnksKO47VmnxDGqV5Y466pgE21ETK111YlkyK7PKzSx4HUYWXdZZVQiDg42e/qWfmwmeYzOMHIcvE6aaOvj0eSW4ealN7XwheNjsB9V6WNPEuGebla6h++BUfdsgmWYW2+pTaOoankgc3fY+o5bU+Y1Ez8Sxz0Sk4eetNIJl3D3rXJm3jqzHF03blvAtjxymkDPK3W3kux41SFbnmV3utVZDShNblTSf+qc+7TsJ/ZpNq8/tY0eus+d+Dx8huDRtylUkIDHzbd1EmWG74UV1r6bhZfriP5rbsmANo6JcPRMBN5529ScCZyEfUmZjBwsMxO2SHqLVKQt25cuuLLQrkM0VhjGAvySLIWtZkn6e9AfTk3hSQMNiHua4kiJsue1NXWlokBMJE7piC4jFau8Tyb9SG5vyuibd0/pUgEMm4m8SQ5l4WQCT8vEu23aeJACOR9WXOI4/wCpDa4vvdJ/e7kqCgy3b2zXLdBd3f8AKkGfnzXSzJufwqQCi272dTHmbLL1KAO0uV3knYpGExZ3tFNsvyOzSWh+7yTA1Ri2WbpuQmIhBjb6vSmTJ7tXuL1JFLgfeY889fyp2Ep5LnBzIvUoZzGMRZZIqDEp8PbJxuB3uIC8SiwL7DqEZB/3h7yzutFT56GIo/wmcJR5WqpPFKawTikf6U1L2ie0gjzEnbqHqWiaM2SpqiSnLKTL6VArMQljm2SuOnSo9JWMPHKdnIjt3E9xCo1ZUATjIzuVu0VLkMtcPxKT2weLK5CXUtCNQ0waZ8upefhWNDJmn4MUqJnLfaPciMhtWa+eYBua9V3GaS4ndUx1RlyNxFIah7sy6VpYUWktY0MJO+4viUKh7QSQyi5ncOfSoFZVe0Ha2ZCPIUwEJ7ndrRdZORS4NMPaafLKwDH52knTxo6U43lj4hkzF+G91qzI0+7N3ciU8Cjp4LzyLLnd4n9KdsC7DtFxJxDq/wCSmnVBUAbM+4m6iWKhkL2niNuIn6RWrwmn4lzyO4iPuQnZLRHqI3jLLqVdONx56D4bVd10kRTHw3UEqcJCE0WVGLK0I2v1zuT5xsTct3pRyUv4md9qNsrdG299ymzVL9kD2EOZdKcjhAdjdSdqRkENAZQDrnEtQ3IJ+LJUw226po7SuUb255tHDck0h3Z6JWDew7dw7WZ9w+JOzVh2cQ5HIs9LgEk1DTnM+jXLkOVRWE0jXBE39SkFY997GIC8sUEun95CKlDVNJEMh0dLd1WjDaoBD7RU8AGYwB7rlMqeiwctFSKskFDTFDSnLTRGMgEXT07uS4WH0FQd70jbbfGSOb/904WbP/dmP9arhqJLjNye3pb4iRRLbJU+D0U0omwPF9JoqTC8KqKwAxOqmo4BYvxwYSK63aho45CC+Q3HTS5VeI1XGmEGysB+pKkCezJ8tPg80wyT19SBi2g8Da39Sqsap4aerJqetjrwNruJGDiPy1UaaY5nJ5Dciy6i9K4AuQ5mdo9ShlbGh7BiXtlfJfYIUply6uWgqolsqAB4oyud7XInbVdw+ukw+WV6bI+JGUVsreaj0mcdSF7uLA45kPUKwSds0cotIkHQnSlPHOBAY8iLaipiMhsALiHmp+KYseKHG0rucFOzjGRNuyd7tyCKnceL7OxTmQXMINu+JJ/H3Fp6v2m3xvthHN9nWA0cWKEWJU0kozUIw2lGG217+9i9KoeynD7QYzBQVdTJTxSsf4otcVzC5D1KpocBqcUaWSB22vrxFZUGB1OG1IStwpbW1GTpXFj6WGNNQO7J1mTI05kKKOMa38cfaBE7XAXtvH6lIlFoS4YRMA/4Lk1R92xfhRR3id13/JMYfMck5vI9xE9z3MvQjDU89z2LHDY4IaWolqHcSyEQERTs1c3CKMImEGbQvEoxE1hN1KJ7Y5Hllb4VWpFkgahstzXITqmF9VElIbtbxTDk4kARyMWb2q+CWyymxB5KTR7SLa9qz0wtDITZvbl/UpUtZ7PPYTXEDqFWVHtFRK7xsOb9I9ynwP5DUklw5XOQoQzIsm6kUNK8j87VNgpQjK8tSbxZbUhFlhVUdHwj1EsxJi+JaXHMNj7UQ+30cbRVgNbPB03F6ljxJtzPnafQrns5jUtHVCWTEcfUBeNvJarxRL/ZQVlLJSzcCoZ4CFrtyjyidORA72/S69X7QdnYu12EFWUfB4sQXjradv7+a8nnhkp3JpGt+pZNUUn+x1qgJKfhyNaIXExeoreSittYkmkbhEDtz3c12GO489LfUoLLbs3RvNXgzU/tE8r2QDnbkd211a9q6GowWvno604yrIntfhncLF4t3mq8C4NTT8CSzyk6bS+pSqnFDrhIa94zOIMtu0pPiu73+Ja8UZPl2jPSwvGf+pC3u6k68j+4rdrJptwlyAVFFD8e54xZnuWmwml9njJ3a2V+d3cs9hckQ1AvK7gYPc1yvqnGoyEmOWMB77VLVlWO1dcMI5akSrDqmLl1KrmrDmlJ2fbnolxjtzdmuToZaDJdo7sXiT0UwDboyqYylmLIG3dSnnI0LcNupRQ9iWU3l0qZFD+CMh5CPdcqOXEHpWF7AIi27mUsq6SoHe+30+FTVDssZaiMR/DZQ5aq4srbfiTTSB7knmbPLqH5JE+ThSGQi2oiu6jyN0BSMXl/BJ5GFrXVgOjUPcn2mfIisuFm3KsqK4I7Wza/4lH9seS5ndTRZo6OsjqhyB7S9JKUAsVz3LMjUNS7zZiLuUiDtAYgLPYQ/pSaKTL58h7nJNHM48gcvpUIMapprs3cS7vEnhrqaQf27DcpaNYNE+jj/GG8HLxWqYdOA3SPGw/ET8lWtikVKBPpKQt4H5/Us7jHaKeuMmAmAPEIuud4XM9KHVrGjVBwpuT3fSnTjjp49+Y58iWIosSkoZL43f8AN3rW0eMRYtQEEUjcfviJ935VlLC0dEeqjNAlNRkWsrknYRpyuZpC/gqathPDyzcH5sL2v5qZTFdHe3T81MouHgrHm3XJIkKAbfxHK3mufgE3OQviUCpxIIegGL4iTFLigVR5G9po1nFbDWbHN6FkZRCWeci5szJ2J1GOYOWtyGOZibU1GzOnSDJJDEL83QmMeaZcm7z/ACpqeqCGIjdnt8KuDm2YZVjh9kiMgkksz3eFV0H4OL1rO+7Tu6lUVNVLMRGBOJZ6CLp3C6hyrjOV7iJrXIl26cHjzzqbUSyIrcWLXnD0kpJTai2bKlr6xhrbwyLJrVHaqkzzzcc/SjQO7Ro5c+EJ8RrX2sKamm9nIs9traqFS1D1T2ZcvEmq+T2iYYo87W6yQkS8ocpHWDoFw56IKm+P8B2t8Tkhmm3ZAbiPeQqPIV3ft9StHK5Er2hh5dIoCkudQbuomd0TltyzToiyVdt5bSTRltyydMcRxHR0RE5aJ0SIyYbtd3Tao7knTJNdTqiCVhlC9dU2ZbR3Op+KkElTFTg9kUe17VNoIWwnDpJjzvJv6lUw0NTXVYwRwST1kr32i25AFphcdJVcwmGqM7bcsgs/xX2R2GwcMB7K4dT2WSlGMp3dWbr51+zLsjV452swumq2OIyzlMStuAAX0nj3aKj7Oy08dbO0RzvbHELXF9XuZdMPBnXJat+G5Mzc/wClKKZo5M3Ai+l1HCaQhFwdjAmuYh6SSgmCasOB9pg2orbwKi09ois1N7vknPaItr33KIdK8fddb4k0V4vytRbM3AnPUAVvht3ITrgEe+35KtkquHppcoZ1mmvlqnQrLscQa3NkbYh4un9yzPtDW5ZuPkOaa9qO7Mn/AKkUVsagsUCy9ze5V1RilzEzu5/U6pzqN2p3EmXqGtJ3N00jNsspcSktyt6femZcQ3Z/5VXHM1hPe6DjfG/Sq1Mmyb7ZroboJq44y8V3wqAUwf8AEQvNGTftHEfmqMyQWJP3se5MlizjdmBCPyS4MRanI+73owpYMhyqJRF/S6dhTDhxph5tcKs6bEmmaxoj/MqwaEM//u6jb6bVOipYo5rPaZiLuUuikmWUcltzu1jM11xKFSfaN2YjkGNsUiCctGuBxEn+pSKMgjqMnCchZ+oW22rwD7Z+zp9je1nFgYywitHixjl0F4m/ismdmNcmI7Q0tLHiVe9FUuFPNPL+GTXFEV3SRKmgowwmUYal2ECNiaqFn/Dz9XuQTVXstYUkbvwJud3hdWlFNBWQFA8sfFhC5xk6TD/2qTWRrwqJ6imilrJXlKeO271ZbRdYvtfhd1soM4yhzL1CptNj2ISU0GFVVXJUQU4OeHDpa4uVxMRfDutU6WNsQox1YsuYqGrJXB5qYhaGT7u/4UD32i/iV5i+C2nnDt/8vJUc34cpBnda9ty5WpI3UtgdyXEe4skK6JPkgqjvT1Lvf+5CWZc104zHwPaPuQSIi3XMkJdKBvl1IvpZAIO5Ii7m6kYU8kjaBtHxJyOhlmtZh6vUgtPUbAnHvT45WcrvNPnhfBt4kg87XFSraOEBsZjPLVRqVsQLmt5XLvEG7UEE03ElJ+lAcxk293WdGuwdzD3IBJiLv9ybKTUU5TC8h8rskyovZkoiut+lNa88rhRuJ7tlv7kwwv5OoR0STCu3bc9EnJyLl1JcMxDPIiQkL8mVXEipHO/1JPl6V0Yz9Dklw9ueTiixCtJJhXLbkcMbkYt4Ux0K00d1oW5Nd6hT5xuNuTJoI7jtfO4ntWdm1UNd/SjAWJsn6lOrsL9lAZY87C2/JQLd2oqU1LwOUXD5AiLjdmyXd0o3yLv7vCit25ZpkDTbe7an6EeJWRM3rZNW9zo4JjpZgkDK4HuZA0uSymxyt45R8Rh3W9Apl8WqZJRZ3a4nt5KDLIck5SaXO923wpXGJi+m17kE0iYWLVIkQGY6beXSkWIVEdQQO7enkoskjzSHK4Wk73bUpZHkmKR+bvqgEkTJMQnjkIDtuba+ihiT3jltSmLjSEeg3IG2vzu1QVqX9DiUlORBKF490qcru0EnCOOk2+ucur8qdwz2bEsNqmztrAjcnHK3NZu4+EUbHtd7nFJNh265CKR8yPNyLquJ+pTKOoa78U7ohtvIeplCtKMBfW19txNtToFF7FUX7ZXssEfF6kwcEy0xXtJ7VRhQUcZ09KG24n3yfUqJ8+5ISCws8yLutfpQBJt0b5oJ+PER+OokpzEwNwIeVqdmqJJgKWRjMyf9p4VF8XNdORycW0jEtr/9yCkTIKc65hCJwAgZSg7N1kml4DcoGHTT0sucTMWfqZW4YtW2i+0MvCLKJOjfHC1yR/8AZeeMvx5Yw8teaOowuD2yq4eVhh+COfSSckrKmYMpGAt1zEk1RIR5uEd3qUbm3ZRBhwWWSSx5Buz3aqSGBzx6ZsRC/UL9QqRxj4t1jCXwp8ayTnw2Iku4aLCKnw2oIcsxu+IlGORxImztdntU4sSnLSxlAMWI73ZriWDqRulOIPEfkiGR9zXo+HdowPcpUWHuVuizcoxNseKciKMhjzyTrE5K2pMDeTU2fmrem7OxlqzXedy5MnU44HrYegzZDNU5HdmylRcSwW0Wsp+zYFza0S8Wasoey9PGO8nXBk67Ge1h9Gz5PBjYIZOeW11aUlLJIY55gtRHgcAjkBmpAYPuHV1wZOsT+J7uD0TIvkVVPRxiI7313clNalYrXF2VpDhrR/Enwo2G3NedPPZ9Pg9PUF7kUn3fu7khw/X3LQey+9d9j6rWWffOp+nQf8TOPR2iWiB8o+cREK0r0fuZH7CwgJ5NrtT/ACaMpelxfxMl7Vadns5W+olIikaTNmZaMaFrc8gJC+Ghlm4N+VD6lSIh6Xkh9lFHC+5vUnmpTICfJ7R5q4+7wHmz3LvsocmZx81DzHVDo2iqCn4gasQ/Sylw0rCAtltZTmp49u8h/cl7PEJZ8Uv4LN5bN101eUMRYXGO9uII/JSAp3LlJ8N1i6cxj/eSWt+lcaulu6z3bR0WTc2VDHih/EAqWXMhaS3xdCh1o00LO37eXvWgwrGApameSeNzE6U4WEmu18LqmrMDeyCWnkaXinbb4hJb4ZK/ecHWQm/+tA4Pw5CLNrgIbX+EvCqqrw8yl4nEszfpJtrq1+5cQwmY2k2C52mPqyXKunlkcrna0d3NbxkoT4ZwvFKeL3Q5KTgyiFnVno5D4hQ+wyjGTR5iLq5ipTktyC76VMipzLRozuWuTqNPBjh6HucyMzT0dZTmTM7iL8xJkfDr9r53fuWmen0F7D/glw4/jH9y5n1V80d0fTUlrsY2ahq5jJ3Ymze7btT8f3hHazykOTarV+ztzyuS9nDmwXZ+5X+XflAvSnF7RmfNw7uW34UgyzyQOVujbkuIwjb1Ev2s/kodEX/KjuYR5/mSYbQyycvNRaiTUnZnFKwHJcu57k1daXp+JRSqG733Jo6huTKXIqmT+MNvemjm7tRuUUJH7/EkcziZaup2HRLebyXHJ1GGQuepJCV1qewUT4yuEUXE7+lMB0otbdE7E0OOVxZrlzZ6oPDkldb3osEgiK0s/wCC6JPzyuQMTImJu7MUWWOiXVmzLvTzZR3Lbz70fE0LNkWTXIRlaQ5ttTDl70RTWj6iy016UwUiiyh1s7S/i6cOSPggwZ399ybqYXp2B33CbXKPFJdsfIc38SLFsTIZnEtAvt3Op8lVRlTZOzHn4ctyrphkpaTJwsLXMvUKgcTy3E/qU2LyKbPjbM7e6507DUR8n6u9CELFCRyHb5D1Eo9wc2e0ulhQnRRImqm3ACZ2E3N/pHqTRkBc2/SujI+rRgw6W/Eq+Q6JUUdPSxFxZGvPkINcQpmGRytyG0fiTUQjmpARtIWVr2orUodCS4cn3J/htbvz+lNwxtGPpb+aRzOVzBuJvUmQMyi1+nV8K6MjiOWa5vG6/d52oRJhu0YiWbAdCocSF3bapQUrYhMLBLtyuO7wv8KgFttb3o4ZnpzzZmEk7A2+FYXR0dMTgDHP3EuY9YIDJFJbPtFwj8Q/EKpJMaP2biG/CifkI9Rl8KqJsSnqJc3N47t1uf8AmVbpCUWy8ip5R3s1xd+3knYyuLV2UUJI+CzubiJNd1ppsQjhtyZy/epbN/iWRj+ZRJfxHybwv0inaXEIqgd4WlmrI6NoTGSRxEMrtqsdmeqKqSN8hfMfSTdKrpM888nIlocSo46jWNmDyIVEPgYfEDGDHKT9ROgydg0eBsQDJLJb4rRQVeGyFMPswGQ5eJXUUd1Pm+zTwumqKTiUeZvuZQPUjkIYfQhG8kd7tcZZclSTVQxy/hhFLn6WV1WYgwsUYN366KDTjBR14zytdGPIfeigsXEjo7/wGinsHLXxeJco8Sg/Feoge4o3sIZPEoNfWSV1TLObsRG921Q3zz9yGETVU9ZT4pQU9JTRuM8XhJulvUnzwfh4eMrymNQElhRcPYQZcxLzu7lkoqqWlInjkMPpdanC5KsoAeonOUn3MJP3Jp2U/BW4piDU90TPv6XIXVXPIFRV3xxtTxvb+HncLLVVVLBJMTvAw+eirq6lpo4SPhMJ93vTaJTSKE5PB1fSiAmESz/SrXDxfBZRnDhlVNua5rhBXdJ2+OG56jDKCqJ31nKFhJ3/AHIS/ZL/ANGKubO/LcPpVhDUBDUBO8YSj1OJP1fmW5p+13ZvEnyr8E4BHo5RMxDn9Kkf7J9lMUYXo8QjAn/8y3+l1Pb2+xLJq/BnA7RYXwyZsPtEtz3OKtuxGNR13bnD3o6dqe1iFpBHd0us/wDaB2PfsbUUbBUDOFVG5hYd2iZ+zjtRT9k+2GHYrWxSVFPAb8QIuq12JtuaweOjoUr5RvMS7I+yxcWLiz2uRfgHYSy89ZQUsxBPBiIy56jJJavScA7WYJ2qp6iniqDp5b3MBne0svD7lg+22G08dlWckgT5kDiXST5+paJL6Itr5FLUVWF1UP4UVUE5bXEzuFQRIIXyhkfXwmq46hhPMHtJRZJHkIfStb4M65NG0jyAbubCIpn2hhAnfcXS3xKpeocoss32o4ZnG55HclmVZJOoOTXpTcxHz6fiQNUBYWbXXJRVAEeWT2ZdKCiHJJcZO5XLjbXzZdlyvy/iSALyE2ZmIep7lD4AlQSezkbO+8X0t3XK2YuIAyt0s2tqz4Zc83zVlhtU4mUfhLxIQMkNGxGUWd8hbgQSlJRzAedxg2tr82UniND+FTPdKPMi8SGpjAeHL+1Mn1Vkmo7N4wFPMBm/+4TO3ED0l6lI+0LA4JHGppt8Ut1hcO2z4SLvWFp8Ukw85QAGOI+Qr1X7K5qn7RsDxHs/URsQ4dA9VAUUFxOWY3PKba5CobspRPIJ76iY3YA522g21DxnsyZrbdq0WPdnanA6uV3awwdyY43uEm9QkqSAacSzkczte7hZc1BXkUVUeY3uxD02kyfpY6iGH2wAuihe17vejr6GjhEJ6abiwHzHxRl5ErfBKOTFIBp4Inltyzt3CT+a1SshvUzdQTE+bZEL7kNuotl8TfJa2bsrUwzZHBaPTubayam7K1FHNYfCnua1uEdyejI7qMrUeFuq3xJp+9XGP4aeGnFHJHwjyutLqVPbdyUeDRPYkU0byCLs2Q9O5SeCdgv/AJUWFR8QLG3a7lo3rGjoYqeWJiMAMBEQYdj/ABedypJ1YOZUwCEMOQO5F36IODc5Hn1IxzjEuJ+zFMcS7fn1Pos6kNOxnEh4bRb+9S99ncShYnGcfCd26t25lfNVR1lJFA1PTU+bNnKLPcnQNogBIYiOWaRk+10MsbiWj3Jg6jaLt1dLrN8FWEdQwllk/wDBRZaw5BycHH6kimMrXbzSqJH2/wAxRwwGnFhHnc6QSP5IgJyblcXqRFlGA2dSoBuQXtzcntTJ55ZMz2p4pHkf4RRXMWjbUARx2upuHUtx8aR8hZ9BLxJ+lw+78SVmHxWpuurHIuGDtaPUQoFb+gKuseSQmZ2s77VF0L4WQluJKUXEc26UUMT2+9FGUglfG7gQ+IXtSjF5LnZ2HJrvqUjiRRwg4G5ELtmBMpkA6GNVcko8SQ5dR+p1ZDVSR0wMTfhdVqZoMLlGOWsOBiiDdu2i2agYjiD1BmzE27nao0TNVkkkBV1nEMgDaP8AiovFJDbcPLpQ63K+PBG8ieGMSxhk+8vUXUrim7VUXsAU1RhQSy8Ri44SOBWeJlnIh/FHJriz6SWr7PYbh8Zy4jioREI3HHTZ7Sdu4hbuWUscGdWPPl+mVcWMNRzG4UnHlB72GXcIt8XmoFRXS1REcj3ET3Wi21vpUrHsY+9MRllCKKnE3ucIAtAfcI+ShCPDivPbd0CrUUjKc3YLzPC2jbj/AKUEGRTDxOkn1QuOueaHxarSzMdEeCZMzsVr9XmkJWvm25cYtM10YzkfIAIy+FkEEz2xxDIMrSbW1rUNNVcGOWPZa9uZZburwqIY8MiZ2cSH1IXJu5TqOx+SYSfTp9KU5cOUhbcmBku6nU1qejIh/FO7vU0TZFGMyDNmuSGNyMfFmph0tMJaTva/pdRwJ6eSXgZGI7biVBY1baeT+dtqHRhzZShrJBcXyiuZ+nJReGeRctdyCRGLjzbaXiU/B6PjS8Y9wBy06iUWlhkmOzXhd6tPaHsGBjtBm1IfCKABxbEgkMYw/FAH1HPaTprDMerMJrhraeRwldrLy3aeWqgVhRFOXABxAfUmRLuQiqNqPbB6irKp9rlgqCbqj2F/JaGl7VTlUDUhK1bLA7caSpO7PPuudeVMW5O0lUdKd4Z7f/1I5F/o9uxX7QK+swulqcHxmppcODZUU3GtKLIv5MoVB9qU+G43S1j4wfCeYRmIZyM7fEvNsBxSn+9TkrfwuKwix5bA+oe9aiGuwOnf8PFaQd9ziVK//arXLsnxE3U32tdpBxQoaLtBJLSmZlDLKxFkDdNw2q7wD7SO082N0H3hihHSk7CYizWlmP8A7kxiP2qdl4Qi4dfDUHtI+EFu1ZmXtBDi1fUVdFkcRTEcenMFvSUvJmpTceT248WkEzvc7ie3cyYPEOIOTu4/UyzlB2upsYmII4pAlAGvIlYhWMVuTEQrqo422Wj1DjblI2vuQ+2Hyzu+JVpVVur9Je9C9V1aPd6hRRO5YniHDHPPqTD4taWXhy6slCOTiBlqm7T5M1w9+qqiXInFi3To/wDpQliBl3blAONxtY3Yf3p+mmhpZQkkzmt8HhRRFtkqSqljbUHudMHXSDq7AP77lDmkeYyNybV7vkmt1vNk6HZYe3S5lq1uSEcQnFuYEoOpFzXGJtzO+4fUnqGxNfEp+bOxZeJTA7QVEJhsEh+SpLo8+tIeH67k9Se4zW4b2u/3gWOJufUTp3tPhOH/AGjYd924pHbATsQSxbSAvUJLHxyAJ53cvSrzC6iWRhZ5HGIfSyycDox5mfPtNH2cw3HqyiqMIrqjDgN4DIpPxgyfr/8ARR+0EPZyhxCeCgpJpYHj/DlKa4/n/wCi9H+1/sO1QJdoMKje4WYa2mHxfGvFcQroKgdHYJQ8OSwfB2pqXKOwTRyUx4fWPwBFr4JCa6w/T8iTuA9ojw8uDUvaAbXEm3Gq+WogkprzduP3Wq6wTD8MxoyqMTq6gJwf8QY2Edvh+ah/6K8mnmoafFKbjU5tKBciHwv/ANVkMT7OsR8JrIjZ+rLqW0oK7A8DreHQPNKE/wC3GU2IX/6KRjWFhIAywPfEe4C/5IqzJXBnlv8As/WkP7ByHpuFEHZmtsvMBH6nWvPKMSvd9vMR6lkqzHq2a8GkeCLpsHwrKSSNU2zsXZ0+ckoCrSpqooacYpDExBrdz7iWX4xk2puRfEkW4dVndGpc8bDB1YGIvkhmxSKGMOHAPuLLmqfpdOzScZhHK23lakBKqMWkm0yYfDaKaHEpx8biolty74UAHLVSTETyG5l8SEJHEs26lxhYiyzXbXjkyNtqCo/IdLMiE+m5TIYeNARu7kIsp8PZ+rqIQMIPwja5iJ+5WNN2XqY4ijN493vXFPLGJ7GLpMkn4MuQ7xdaHCsNeSEjytufQslNi7GtnmZ7xb+7FWlPhp09OMbv/SuPN1MGqget0vp8lPbIiBUxhDFlLld3Wt1J/B+xstQd45jn1DIykVNGBTUAa3STWvcvS8Ho3Fhay8G5GvJ6nq5YMdo+i6D0zH1efWfhGDPsacOmTELe5c/2PO3Noh/QvVXp3INI22+5D7K9vQwt6V4q9VyH1kv6f6VHkr9kZY2/ZNb9CqKns7JxC/AtyXstX+HEexit5rPSFFebmzDp4vEvQ6f1DJM8HrPSOmhwmebf7PnYR8IB08SgjhZi+YR7RXoeIyRQ0c+cVhZWsPkqEYWjDVrtF62PqpSXJ89n9OxwdRMz7DJlnl0pewv5OX7lfmUYjpG1vdcmrrbbAYS7y81v3mcn4iUi07N4a+LV8EEkdxuB5xkPPRY2pw0I55WycRE3G1ejdmO2wdn+0+F4rLRtUeyAQHF69HEf8yy2IC+dRWHHZGZkVpdWpLLDOakzp6vFjeJJeUZ06MM+T2pPSsLDZn/BSmmuub0v5JzUm0DxLu3aPFWJPwQGp2juzdrn9TIfZWsJ2a630sphk3No7hT0MZ1EPs8UF85mPf0/UjZldgpXHdptZKxT6ynjp3syula4TEekVFYY8uR/xW1nN2xoY3IfhQsLFcnxGPycf3qbidO0OGYSYQMPEc7zF9z6+JK+QeNpWyrtbkzq7hws6js9xXiYSiMijkEev1KpYQLTPvWtwiRxMqOWQIgCN5QM+kC8X6lE214N8WNSfJkLrS2u4kXiHvXCj259Kn19HHR1n4ZjJEe8Pk6jGIXZvkrsz7ZaYVg512Dym5XjfdaO4hy8XyVCcbiZAbWky0WEYt9z1FLPFkXCZ7x8Ji/UxflTONU9NVSe00h7C5j5KFJ37jSWNNcFFbd3K37OUITBVTztdTxR2mq54WHxXZq4oJgHCzpmyEpZLjL3K5SMlj5KnEaE6OpKO66ImuAvUyYjpzmMQZubq7ONpIygnka1nuj93/opWE4bFGxSSZaqHlpF48G8xiKhaGMWzD6kRU4ebflUqWniuyb/ADIfZ48lxbnsrEl7UMjTgPcnRhDPutTvBa0eRITjtbPJQ5mqxpCaMM7myt+aIha7Jme70q+7N9mXxitigkqBpSO7blu0G7pWui+zPDKOUjkq5pzu2Fltb6lx5eqx4XTPW6boMmdXBHmz4fUFveOQRf3IRw9yMc2IfqZenvhb1Ulj7suX0oxwcOGQWgQri/uKR70P6enP3GGp8Pp6cRa9j+JOxxxiXqF1pT7Lx3m7OYiX92PSl/s6wgNkjh/Us31UZfZtD0fLB60QKKGnkHR3Y1d0eH8Tk+35LtBhsFLIDyNfl7lewjTWZsbDr0ry82bng9zpPT3D5jVNQxDz2l8k+dLHfo9wiuXRavxGRRkBH+GdxLz25S5Pp8bhFaJAxR2no38k+FOZeSCMnI977vUpfEjG187lDbN4yiKKn6WdlJCjeTVgddgmh87bVKCS4cgzuXHOUjqU4DLYe5c2dd+7z8rRWnHHqaGnB5KeQjAGHlt5Kp9ujrKcpXzGUchYcu5YqeQO/iTqRXRYbJJKIMbDc9txKVX4LJS00WU4zxdRWNdY6QYhTjcMrOQ/C63fZ7HOyuEmEbcWU6sBaQDe8Hz+FZzy5Ic0c2XqccfizziDDZZv2cZyfSyckwuWE+HJGQH8TLb9q+01PguPHT4bRUoU7sJPaG5BH24oPZiepyCfP+7juG1T3cr5otdRCrZiPYbnyYHuQnQjH1xuJd9zLQYp9oUY1FQ9JmQbOCRRsOXqVXXduJ8SlJ5DYRz0AWErV0x70voy/Nw3VkFoQjIbWuFTwwGSbCSr4G4oBIQSALbh+JR/viIufe3oZW2FdrIsPE47LQlt3RsIklJ5F4Rq80GuJGfEWtJtUJRgLd6tMXqKOSUJ4nbfd07VXyVkA8si/etouT+ilkhXklYLh8WIV3AldwFwcmIW6SUaqpZaGoKKZmEh1uHvSjxAIZROMnCRuRZqdX9oKSupAaSP/eBfWS3cl778BvH/ACIBTGXW7H4tyDjXWs7CX7kzLiFOPqEs0y+IR3c9y0UJEPNiX2TQmtHJrB+lkBSPzZ7S+FQfvIC1c2K1O0+IU4y/j7gyLp6rvCr7cifyMP7JQ1BjykMfF1JS1Tlpe9pMoUeIQDCYEAEZW5F6UBV0ffkXl8KO3Ih9TiJvtBWZcTaPK5L2xyHVrhyVd7ZHm2rES57YA6X7VfbM/wAqC+z5uKR7S3pqWZh5O9yYeoewctpJh5H8/mv3Js/jqiYFcUd2rkSa9skJssur3pjXb6VwC6nd22qXIdB3ONyWmbZpoS6udyJy/UpKDcrQJs+pBaOSbu3JXbsmQTQ+0hlrm/O1OxE4pqEfPcpEW3Vm6lpYpD4Ziwo9NqZHaSkAQCJc7i5IQIEi/Umn6v8AMiItCfpyb+KYuuHPPamA71c0n2pgZAHvXSqNcmfaoAkDuAsn3IHmciJnyu6dqE5gGIQ1Es9UwUzXZf0osUh3iXPo7D9ScijlkbOMHIR8XhUMhbnnu70Vx2ZNI9r+HNSFE6omYqaKNjcpcrju6W9ybp+ATZ1Bva7+DqTBVDEWVndkydAqcYhkkzIs+kelHgYqyqCQLKcJBiHxFuUMY3t5fmTp1Echk7Bwh/4YumRkcdGQAQ7nyz3IgoZJrnjC4W8XSKeoaqnhkvnp3lHu1TtZih1kvDjdoou4RRSKtjEUMUbZyvuztcB6lHLdKVjPbnoK7w2sIzJueiXEIRJh2JsTHeHGLDxHy+EUuMAuNgWilT0ckxa7RfxGpjQxUrXt4fESaECMbkGZnbalawho9qRTXFlGDkRKPIJx9bOJ/ErALiPJd8+lc05u/wAk3aRDo/5VIqaN6Void7hka4CzUMdDTRvutZPw05TCWezy96bjqmz27fC6n0ORELNOwkPIfNYSk0apbEWtpZCOHZIJcPxf5h9ycGN6enMDYSOz9n4nF09U4p7VJlk1tgi153E30qLVk8wDtfih4h8TLWlJEXRFmmeZgZ3tsbJBDIcYF6UjFx62RQiZELB1ZqLNPkPWyxlmTW6Ztcr6ixQ5IhjMLhyt59KqwheNyeQ7y+JSY5GjtyWTy88G3a1Vlj389qF4wmcr2YvJRgqNuT/uRGXEHTMdPCtYsyojVtdLSiMcfS+3cybp5pxDIpLR9IoSj4L78yLPqzTE03EfbmK6DFuguNw5CdnEiJx7lYwyUhUlR7X4bSC3q/Ks/KNpKxpsPkqg4k7G0GWl3egkgEJzOWTJBbdrttV8dPEVrRRtFpraSrKulEuWd36UqCyAe7TwkuNIY8ncR+F114/1Jot3iU6GiZJbEKkf78y/eh9uMrnkczLu1Uf96HQR61NSG2h95nk0vtH4l0JJBtbO4enb1KO/yRMT56bUBcSWFY0ZZkziXTb8PknGkCQSf+7FtS/0ioBSGXPclLI8g5szAPpHkqsKJEkntQ78xy6PSzeSaL930pU0MlQZBGzmeXSKeehqe6nk/gopsCMBWvnnaXqXpf2dU8/aahqgxGT2yjAxDhShcT/m7l53921H/Ak/grLAccxDs7MT008kEuY5RE1wH9TIrUfEi/8AtC7H0XZuKKWgOXhyyW8I3uy+klhy5rZdpO2j9psOKnr6MQrGe5p4i2/pWOtbmm+RRQvl4Vxy780do2oLd2QshirkRdOd3NdiK3XPqROTWZZNz6vElFI8Z7GYiyt3ClQxDCxGPzSqxYXJga0fShAt2R5ikZOJZ5uQ5W3KaLGgyu1LanQJhYXHMSzXGhORisa61LuyzuQBcxTSTMBxsFxdZ5oTrIKMSBmcydtSLzVXFUHDGQAmiIi59SpsloOWZpDJ3b9Kk0GKVeFylPR1MlLLkQ3QG4lk/UKhXfJc0HksijRx9qiqqYqesZjYgsaUR3CoFTRhwQkpzv032qtuT9JxqiYIonPiyvY1vi+FACikaM8zjvHLpWy+zntF9xjiTymxQBBxQAvE7LEzwnTyHFKDhKD2mJbciU/BO0lb2f8AbfYpAD2ynOkn4kYnnG/U2vL5pp6slrZHpWCdvjxoayMKemCKKDi2ySWERXW2jmqzDu2EFRXhEEYRZtvkk+rkvNh23I45CE9HtL5rbusjto0HbvEPvLGeJmJlYw3Cs5rcjmk4h5m73E65a5dx+5ZN2UlqX/ZKupIZpYJ2slmdhjnJ7Rj9Vy1rQ09cxvSShVcJrpCFuXxLzmOlktF7H96k+0HSiThOZG/O17VqpUjN40yzxqqCYiiiYeED7i8yVjgmCsUMVRUAwkf7MfSHmsidUZW5vtHlqnTxSoLL8SQsmtbf4fSp25srXii+7c0vstXBA3UDWjb5dyUE0ENjcVrmFsyHuWdqah5j1Mj/APxHShqHzyZrslm3bKUS7qqyAreATuQ55kSqTzFxsRBzy6f3p9hDbkDJVsPwK24hfyTdu0nUq5h0Zk0Zee5Pt8EbjRZR2sPV1JATyOTk3SnGyK58ty6ItdnltJQanLbg0C5PRxtSmJu4Snlp6RUSWQ2IrH6V3jOTDnlcigHamoOYSZ3a30io7CHN9yHiXETO9yFybNtWH1CqA65WmReFKUuJ9SaOTUtNqTCZCLM1uTIsBxpuGBBZufkXpXYSCnEZG/Flz/ZZclLw3A6quApeERRNuc+kf1J+vro6eIY4Io4vhjbd9REpFZXVddUVAs0slojt4Y9yi2uL5O6JyuPP1JNyVIYL9KTDtSU6AaejYZJd55aAL9P1IAv+y/ZuCayrxOcKOj3Ddnuf8vNQO0GKQyTnHTRDAHQIh6WVXU4hLVaO9oekVHHdz6vUpodhxC0jk59LcyQSSPMeqI5GILG6f8ybcfc6oQRe9COchCzNdc6XhzVnQUvBEZ5AcjfoC3+pAEjD8JgKYIpaiwyLXS4vyrfYZi0vYelKeiljOqNmsGeO7kmOxfY+rxAL4qQxqizLewh+W51V9phqyryppAkilhuF4pN1qtKiLIHaXGJe1GIy1uK8IqqTmUAWCsrU0/DLIMiF+RKTNNJ7QVjPs27VGqc7B0cB7rkSYWNakWTNuJOWgMHx5+pHRxyXXxR3kPu5J08LrZNfZ5C/csh7IhmVp/hv8iSjF5L99umb6qSeH1bP/wDbny8LKLLCcJ2SA4eLcgQgJx10LTxI6eOSY+GG4nFAwuR5NuVvQUvs4cTndtH3ugApYwpQGCLMiy3l8SgVMnDIomf6y81KrKh4Qzv3PcLf6iUbDsNnxIz4UbnYFzoAiH8mQ2qyPA60hFwo5BEW1ImtUUaOokbSmlLLbcIOjUqyPck5btERxnHqcbj9QrYYRinY8aOJq/C5yqBC0zGQiEn9SKE2ZAKg4xNmO29rX+SOKnOoizjZyt56L0C3snYMsGGHFnua8yK78qYqSo8SgOSJmoCGQSCKMPD07iWlEbmD4b8EpPCz2rc9lMUpqXCwaWos8NqGbsrgxTyu+IPEJtoJdQGouI0NAM3+4VMJBGDGcRvbdl1MKVNMNr4PSOz2LBWVdk85HKDfh3PtWjh/BEsje53ufVeZYPjUZYvS1tO7cLiMLxj0+Vq9S9qhvLIIzH1Cy9PC90cGZUw4ie4Sc7fhzT4k2esiaaugHua35J8K6Cz9nf8ADktzAFibv/xUikGSY7I77e8vT9Sj0+IRRyCbwBII8hJrhV9R4tLkYRRRCBtaYxs1pMkhJlbW1ADWSgDgQjtvyuuUUpAFvV+5WE+HlJ+wjYP/AC81WmMsZZHFalwxiGQL+bDb4sk/7RANzmZSkXLh+pNCTDdeF2my19v5kwUZyEXQKqgHTqvMbfFzQFWXXZ+JNHmPPwoXH3NagyC9qYbtNxLrVFxaM6Z8X/alc46PmJIAnwzP5uNqsoKq22+RxHL3rPDJJnzRhWPGZO+5DjZSepads8WqKPAJXoKeprL9skdM9pZfF7l83V3slZWG0sT0Vx52elfR9Jiz2i7GwmXhFR8Sw3BO0DC2I4XT1RC/7TK02/MywlibOrHmpHjNNiGER4AVFDhtD7R//sCzKX/MsZIT73Z7yfmQuvasV+xnA6ws6KpmoLvAW8UGCfYzh0M0keIVfHpzC1pItpgfhf8A9qyeJm/ehR4jTxtMeRm4/vW57JY5iEJBRyQSVlOTWsIt/O5UPa7sjVdkcVlpqhros/wZfDIHhIVc/Z726bBZPYMQBpqCV+rxRF6ljFU6ZpL3Ky+r6OMpQGcHiGXaE/gIvQXvWN7QdmzEzkAN3w+Jek4rjFJhtPPA4NiNHOO+mzF+K3n7n96w2CdpI6iY6SfMgz/BM3uLL0l5/UnkS8Ci35MQEO0nfaTeFW2C9n3xiUGacBve23PctJjXZ2CaYqgGt2PeABz9KyMl+D1n4UrETeIe8VzVT5NVPZGtxjsfT1FKMWHQPT4tSNbJTE93tI+Y/H6mWGOM4zIDBxMdrj5L0g/a4YaKSp2PPC00coPd/UmO0uH4fj1DWYhLWQUeLU8YmY52jVNtG4fj9XmtJRXkE2ZLCafCZMPr5cQq5IKgAEaeCILilPPxd2QqAfs3MGkL6ntTUsnE10HJWOB4tFhPtRSUcNaU0JRNxf7rPvH3rA1IQyAJbKe76iIk8PtBahSWj3WguU1ZVyTBHT53m9rDG1xEXpT01PiUM08U5yAcJ2GJnbkSCAjmxPgixHIIDyEjtVt2VxpsJxAvb5Wlo5GtPfcTe9lSPhZFrJUxerruJNNS04251N30ssp4oTVM7cXU5cM1NM9ELthgkco5TyyjnbtC1bQMHjqIQlYwOA2EmIn8K8KH2AW5Sn/Sr2h7dVeF0A01PnYPRxHutFeL1HpzaXZfJ9N0nrerfeXB6DWR+w9qcECc2AOMW74bV6Zg9RhmJY1DhlFWWFUHaHF2j+p18x1/a7EcUanaonuGE749OklPi+0DEZJ76t2qBYCFh6bVw9T6RkzQXPg7+n9fx4ck5QXk+ppcLenoYqk6unMDNwYhkEtzKDNVUlmlTGRdLD5r50D7RKuYCAPwC6t0j6/Cmg7eV9DUjnbPYYlz6tc15C9By/bPX/8AyqLfg9cx3GsGH2yKfGKeKqiYheIme7P0rKyTH7PfSM5yyM4x3Pz2rzbtJjD49i9VihgERVEl3CzuyVlhvaaKOAWld7gC1t/+Ve9i9O7EVR4uX1pZ8jX0XkOJVfs1FBObn7QB5kXudBjck1PhR1EUlsgWltfkyzVT2gDgUYRvadO7k13vT8OPU9VhWJQSG0Upxjw7muz16R8l2/jO00jjl10ZpxsmYNik9dRkcr7me27zVrS0Z1DX3sADteQn2rJYHWS0tJOYQNOMW+0n2j9Si4lj1XiQ2SSuIDyiHaLLZ9NcuDmj16hjV+TczYtR4bHUQRwSS14uItOfSHq2qhxLEqjFJPaKmRjlytuyt2rNU1dJCZZ5mL+p1KPEgK1src1osGjMH1vd8lnbw4+JI4AHqUvAI3xzFIqSPO0syuFri0ZZyuvIOtyjHkKs+yfaaXsjVFX0R21vDOICy5CY5F/Sqljbg9fJOPPCORbeDZ432RfszWcCqnsMGGWQM2LRxz6mVNiGLNIHslGLxjmQnUi/7YH+FZnE8eqcWK+eRyL4X2pijxIqfYbOYKMWBpe/ya9R1im2sapFw8LDpkotWTU4g7swlI+gqR94UwxlM8l4jyDLqJUctcdRV8eQ3uz/AErdQs83vaFrwW9mGR/O1O4liRSUGHU7WXQm+ReLVQCxCnKEcrxlz19Nqj1FQ8kgO20RULG79x1T6iEoUixDMTE2yuErlqKzDzp8OpcUjlGWKqMRe3wE3Uxf4/mWTEtC1uIfSrGgqAGMTq5HClBy259ZfSspJvwdcJqPyJ9RSx4gZ8DbABvZKXK1VdZHAL8ONtg85C701X9prhGKki4UDerqdMQ4lHMxNlaXVuW+PG/Mjz+p6lP2QHYy4ezK4fSnSkYrmF7bvCmerUXUrDsPjK2SonjAB3GPidGSKXJPTZHJ1IH2cBjCQ3ffyFHTSHSkbg12bWqLiVd7RMTh0ttAR8IoKaYhAnNnt9SzUODeWXWfBPKoMhJjy1YRfbuVjRlTlTiDxvczeaovagIs2ZyTrYpw9G2j33KHj2RcMurtl8/DFiZgbVHDwyIWcLlQtiRxheGRiX9KKLHDExeSK4R5rneFnp4+rgacCgEhD2eMrnbqdSxqKehrhqIqS0RNj4ZP0+pZb/aqMW0p3EmfTXuUuPtNTVQZSBYX6hUdl/Z1/lQ+jT/7SPS9ozxGKNyHMtpvuyWhg7aBihkHs7gZgw2+FyuXnwSRzRcc7hC61aPB5PumqIwjilEGY7ie7/468vqenhJeOT2+h6qcZ+eDf0NLwwG8LCy3J2XPPoVDjfaCccLpammlGApjcHEdyz3+02IC+6tP9K8KHQ5cnvPu5+t4enjGC5N44v3ihtcX5Km7PY09VRyvUz3GJ23F3ipxYtAJan/NcksM4OjuxdfDJBTvyS8vcuaCxNYyixYtFI+zNOlVMTc1OjibrqVL7G5BbuzTYycG52e3NdOZibPp+pR5ZmJ/UtYRObLmcebG5sS9nLLiOJP6VFHtAYkWT3+Vzqox2qMZi9T7VRnWSRnmzv8AxXq4ukU1Z8j1PqeSE9djVTdtKyhDM4xMm9L2pgPtgqYSIHp3t+axdViBkGXi+J1UTzNlm/V3r0cfpuCa96PFy+sdRB+yZ6hL9rT1UWT7C+JyVNUfaBJdm1QRF3WusG0jZLtzcs1vH03p4eEcc/VuoycuZtP/AMwKktXcrfmptH9oEgiNzyCXwrz55G81x6hhfvVv07E/4mC9Tzwd7HqYfaUY6ZyXeokR9vpZubvu968qaqcv/wBaF6o+Vz/xWX9qwfo3frmeq2PTT7WSFq77U23abht+03P715oFU4t1upVPI8xczIvmqfp+OJOP1PJNnozdrJLMmkYRyTR9qpc/2u1Ye0l25xPNll+DjO387qP8jbB2ilK52ldOx45ORZtPcXU6xcVdPCJiB2jK1r2+IUVJiVTh8vEp5HAsrXtbqFJ9FAtddm/yNr/tBUE+fF5elGPaKcnzeVYYMQmG7XaXqZSYsW4bZPTsZZdV7qX0cP0ar1HMv5GyftBJ4pXSHHv/ADHWUpcYp47eLAcv57VIh7VU0eHy0smHRmT/ALOcXtMfq81l+FH9DXX5X8pGmbtA9xNmuf7QHeWunpWLLtBKQ5ezxj8QqPLjFRIWb5F52srXQRMn6nkX2egxdpD9LIxxyQny0tXnJYxL3A30oyxiTm0dv71L9PQ/7rk+2egniktmvV6kD4hPJydlg/8AaCptyvu/ehbGqncOhfvR+AxP1OT+zFXapHI3lcmrhRDuX3h+Q0Hc/qSEtqFDdqoKCufkld8K5cVy6I296sBNnmnQjckDbh77WdGRbskGbH6eH37VIHIQUQJH8PSunMfLLatREl5GyTYybvmmXJy5pFIobAlSZ9eT3EyYIrWLNO3XUN7bi6VDKQy1dSBw8r/iXRJ7c2S0J8/6krXLTJBp9Dpi4hk+e1NdT87RRW7BfUvNEEnDInsYhy6SQIa710pnvB8+61cLq0ZIcxQB3jOXcw/Eh/EICfqFdEXItGSttEnfcSryAOpFozEloI5dRepEZNbsztSDryztJTRNA3Ntze21Iya7MGtHNOxU7lLkwPd6U61K0L5yD0+rwoKI4QnUFmzW/EXSrCGjjhC88iL1F/2pn7wGM9AYiHkoss0lR1v+UVoBNlrm5RvcXTcSi8Qi+LPxIpoRjiiyB8jbqzbcmhz7ulZ2BpsB9mqg4cdkU5PrxH1U2qwsMQg4Z2xShtCT1EsjFMcbiYPaTelbPs9jEGKQ8KpcQqIWu4hdJi3/ADWqmv5EOLl8ShpsHONzkqGf8J7XEf6U5NShI5ZswaaCPSKssXrGrKlnjbYb9ShVVZFShsdzl7x9KhTg+SnGcfJT1tH7KERg9wGxZF6lFGoeMLAdxzJFLWHIJAQNbuyHLkmgyIvTosnTNFwh2ORxfNhtIUjqpJJTP1PqgtPnqnYqUyu0U3qNR2BYuIWr3K3wqljkpjlaQHMn6FAioTtHS4fhUrDR4cpE7vGK5cs7XB14Y6SuSHJo3HXqL4kgJsk7JM0gE2dygnI46NnqsoWdGRxJJE93pToVBiZMoLSbhZ/3XJ3UXF2diXUjz3/okmMZDruLq2prh2t8SXd8SXVduXSvBzSQqUYo5hkqIuKI+HNSquaCqH8K8Ay6PDmoEsjyd6i76c72O0vSrszLLiNDERsb2u9r3bdyqaiY6grjzLyFKaZ6iS53TJjqqj5NEgSJkOhFm/Uit1yZ0g3GLO+0n3JlA9L/APok4tl3EkZWmTM/S65ddzdACubvz9yF+nmldplmhUAFd59S7uEVx8+5Fd+pAFhglQ9LWDLraDFmQ+/arOnxqAdJRk5f3azoSW6PmpkMcEw6mY6eFxQrG6Lc8epLCyaX6STTxhjVs4M4cLb6iUKWhgFtJS/kSajKenMeBI/vtVWyaX0Ta3DZSlnkDcOWg+JVskLiYsQPFp5dSnxY9UCQ8Vhl+ItpIqyqgrqbrcDbdaTKZDTkipHkh/qT80PDtzzudrnu8KDXMWZSUCQt0syG3vROKG/3oAQi3fmSK1rOfyFAReS6xbdciQWcbaO7O4uRC6G33oiFstH3eldeNxAXzbd71AAdKHXPTqTnvuQ/EgASzS196cjjuLlchu3JUALE+acgqDpZwlje0we5i96bRWqQLbG8WbGngnkCP2xw/GljC28s/EPmqdK619FPOEKymGaP9vG1skfn8Sqg8EQCYTHiZuPpXbobSbIs+4kK43vUgHEUYjvju/erMIww8CjkqIZYpo2O6ABMg+HXk6qWFrdfTola4ll/zQS1ZKq6gJCJoOJwvDxX3KPcxJa8PPLaT6JvUu5BQRZ56J+kjgK8pTcbW0t9SaYXkIWdtq7wX7tyAHZiCQs4wcdE5BnCN9iepqW4BN2fMfUpLRv3ZKktiHNFY3Ekl125qZCTcs/kiIbruQkmDExO7pTqgtSJQcviQSxtJrnaoJzSi+r3eSacjLTNVsLUmTVDCOm5MFVH9KZue3JK4rVkaDwE812X6RXL92SbDPubVTKajchzN9qAI7blIOFuHm2ZKQ0ccJdydEWkDNsiVUQVolwyJ3y2qbh1G8lSBvIwa6+LREcMVw8itRWnUFFEBsIm9rkW20VnRZaY92gpxw+DD6CB4oIXImKSS4nJ/wCSy5E8kl5vuWjruzIQ/sqn2035DEHNVlJTtHVEEouwi1pllyQJBYfhtOMJVFa5AJdAj4kM9LTTCTwSWn3R+5Qq6o4kpMxvYL2so4yeJn3Khkh6U4zsdt3pzQvCYmIPtz3blcYPVUl5e17is2enNLEKyOntOmZi8yJrslVAUwQvIZALttSONoxLexW808MwDDLowkfpUIu5SBMCG5s2Z7UYQ2iT2KLFI4lk264U+VRcWT5kPUgB2nhj/aSPaLfzU+HtB7DLxAjEyDkJNcKpzmuG3K34k1dtQBu4/tkx8aCoov8AdRp5mtO2Abhb6lnSrpJr6mRiACdwaQX71Sv4v5JMTkOXVknchIl8RxPPO3xNambXkfXq6bRShjMuWRXMnYaWWYBeJry9SRIqeuOniEGBufUrCHtIcY/iwXXel+SZOnq5Gs4TDcwhtYR+lWmI9h6vCwpZKh6Yr5OEfAqAO3xdxZoV0TwQy7UBnspnb86q8SrGrKjiM1g5dJKUVLBQ1BtUse0/2Yej1XIJqWnkxMwpJDqKfwGQWlqjYpJA0FK8lum432l6VPqJAuK3ZEDWh4rW8ToeJwQybxbWL4fESZMm6HbZ1Sf6WUgV1XIc0hOTW/D6RV9TYHLDQwTjLLEcnhDb9KraSl9onFwC7M9B816JHgtRiVSVNTwRl7HCJSCJ2je/StIQcmTNqJZYZ2HxCjpIPbZKY58ruHKF1reG5OP2Nn45ShXjEbsV/ChtB/yrXUkcVHh0EbvdKAML+LcmjILtM160MMK5PIlmnt7TznFPs5qariu1YNVKfIpbht/gman7JWyg9nqbis/EE+m74V6O+YlmxugkK59XYfhyTfT4w/Jmebl2Br4yzORuEG22M0v9jZBDlIWtpFevQ38mJDc9vNSumghflTMG3ZN42yOMzte7c9ycbDXowg49OBRZuTFZufPuW1t3atmhlhCRhzDp96H0yNF1T+zBBhoCcrU8bxCx3MI+FbfD666ihz/CNmtcS9S68IC/Qw3elBa+XK1VDFoRPN3FRP8Abj/4zfwQjWPZpL+lQizyyyQ67hyWpgTwrvKd7lOp8WnpZBYKlxHNUPmujl3sgs9LoaziALub3O11w+JR8amGaEGjNyJn1EXWXw/FDKLhZmNg6DntJIcWcXPPMS8SnVFbE05jF97PcgKoMtL3FAGJBJo5t+Zl042kfZlr6VVE7C4j/UucS25MHHIL87vhTBzSi28PzIojclcTpfJIpHJsmZiLNRGGchvYNvqz0UiCnrJLbIHIbtOaA2D1EsvEnWj4gkxNtTslHLRiJ1LNFdyRQ1VNGOoX/D6kAn+waeM4bcnYR9SlFM8f95cSgHWNIWjMA+nJBxB80F+C3hJi73JKtxCDC8NqqyoYiiga8xBlXxVTCIZOZfCpUhR10JhLG5xE1jxl3is3dFJq+TG1n2hdnO1VDLQYxhc5UpsfDqY3EjjfwuK8emw1rienMjFj0HLdktl2w7Ln2XxfiRBfRTO5Rll/JUdQPBcKiJth8xuXBK2+T1MbWvBsOyWJYfJTG0cY05hHlce76li8epcOjxmV8OqWlidxd4o9tp+K1FMOzJn4QzNpbtu+FUM0PBPiRvuF7nHyUZHaocVTN1gOPNNCEFQ7BKG3iE/6VzHsDpqiknkCmIax3Hhyi+23xbVhI6pyY2ky3Pp7iXoPYqskxihrYp54A9kjvDiHacrekfN1MeVRTVcmPPtBiMOHU+GT7oKSRzhGTqDPqH5ErHDOzsvaasF6mtjp4C3XauI/lV9UYHh2KHK1RnFGfKqHdwX8JEPe3qWTlKp7J4udOcgyiD68I7hIfUKVav3FXZe452XDEDJqCAAnjBrIom/bCzcx9/uWJlE6cyCQLSV5W9rqiT/7fZk+h+JU/tB1GyRyPyWU2r4KQME0lPMEsJuEoFcBD1CSVTUS1VQcs5lLKZ3GRdROhOE4ZiCRnAw5iSAuonUlhF1ckIlalxHLTNJhQAhytSfdqiHmuXdyAB1R6ri5cgAhz5p2ImuJzfcmLkQ9KAXB2o8JJnxI9bSyQtyFAPkSSRdClVAxjEDNYRkzFcD9PwkgCdg9dLh8NVBxY4IK+Gw5DC7axXbfJQaz2baEDOVvOUvEnDmjKligMdoPdcKh29WWdqhI2c+KCjG5/pQkNr+pOxkw2s+0SfUlKqqFhjgsyusuck7IqyBc9uTu9qfpvZxYnnc9vIB703JCcJCzt1NcuW3dyoFKjs9RxjzaNoh7hFBclauoFu5AOT2pI1y5BIcQ2wmebEXTauAXDMXJtqTFalogESxrGHkG0kWKzRYhUh7JAUQCDC433bvESinNdGDWMNl271IYpjj1ArVCik7N3lk46iKllu6H0Sall9Dp/wBslECbMSS9ul+AlZgP0kxiYhIDiI+JPHUANrPnb6lFGskIcnC4Vwqhy0faoaLi6HXGCTXiOj4JiAN58h9WaaGZy0Zu619EuI9wO3V3KDpRMioZIzDON9pakTK6oMJppuLFO28nuaWP0qoixKQiFpHYx7yLqUj2oLs2l/UzrknuenjjAlVlLBQmUURXAO5iJlAMeJ5pFUMRdd3lonykjH9o1pepL3I20T+JDOjt1dupO02H6C5uwj/lT5VASGIN09ymRXxiYnlpuWcsjrU6MWJNkiEraIoMmLfdcrKgrHFijiZrPiVKFRxDEGZrc/CrmGZqV9AYhyXFks9jAk2SHKQnHN7h+SVtxZO1ylU0wFa5xbS9K0NFh7VA5s1o+G5l5uTN2j3cXSrN4KMeMUNjM4kKmQ4fIX7R/wAqt/YY4S2NcXxdykBRntyZiH52rzp59j3MPS6+1lfDCQiLACkRXjazdJKyDD5NzWOX71Jp8FaQsndo9LriXHLMj3MfSuuCsuui5blEkkbk7sN3qVpFCEg65iIumO0eAvWUFG8YCQ1ExAWvLIc1WJpzo5uqg4Y3NfRg8Zk4csgOZGTLOVdVaQi7PuVtisYU7lHGF1r+apJhMusbfJfW9PBan5d1uWcpkWrqjItVCucnT1TGWeahmNq9SKVHjTk/scEt3O5Hd73uUe63zJDxHEeS1owuiSW5tqRZiowVVpa5Jz263kyVMndHfFuS05LgVHELRnXXJu7NOg8jjDt5p6Go4PLao92nUhuf1KGrOiDcOS4bEmu9Xmu/eQERfhKoYkNz7WzWXaR1LqshcFiUW3KP5rv3hHtzB1TET58krjIkdpB+VMuGxALs3Bd9ujt5Oqhice9Dc4+aO0hfkzLsKyK0s8xQtURF32iqjiPdzSeRy0R2kH5Ui14wc+olx5mENVV8VEUm1LtCfUssOMw8/JL2gOnJ/hVbxHtRtM92fUq7ZHeZMeoYnSaobPm6h+0OJZsDF+5ODUPlnwgtJ0dsh5plN367kN3kyN+lcfaK9Y+UFcyWn1Ln/aiHLiDfnb32qwBt9xIrXJLp5Z7kXT3IRItBbR0Rbnz9KFhbnlck5NdoyAC93SK6RW6Og4j/AFWpXa559KACLmhtut1Qv3pNddogCzGNocIzfxHoq4iuUqskthigbwB4feobcs0ERCfK0X8SJi8nf6k2JJCTdzoLHDk7s0N12jNuzQl80/DC9wnlaI+IkANa8nzTsUbEX4h2D8KOumgjqC4GZD6i6lHYTk5M9vegB2aa3YDW2pqKnmmK1mIi9IsptHhM1UN7DcOdtxdKtGGkw2Y3jzOfuHPaC0SIsq48LOSApXzgEfFIKIKdpHHPbE3Mstzq0ijkxL8SR9ocxHpb8qYeQJMOlZgMZ+4kwtgHSvRgJ2OBPyu/xTEGckRFJtza505PXNHTiEhOQRNawkW5U89VJUHr0+kfCl7QSYphATKzcKQ7Szz/AFIG26Ivc6zLDAteaK75XfCm9qfpKXjSDo9veQoAat281aYD/wDcH4dhJqrwvh3HBmYfF1ClhUg08xHldc1r3LHLehrhkt0y2OHiRxM8lsbN1KsrJoyw+CICYZWMr/ermOjip6aqPEDmoy4d9PHw/wBo/wD06tyz71DCZZZc7rslx4rO3O0uSPFTvNKLO/6lbUmF8YhZmb3W+JN0tPvZ38a9D+z/AA+nqMQE5I7yDkPxLLqup7MHI7/Sug/NzrH+ytovszxGop+K0WQ9wl1KeX2Z1dLTcWrZ4BJtvvX0HgnZt6jDiqDzCJn6R9KZ7Y0NMWHkwGFvBva70r4RevZZ5tEfrOf+lOjwYdk+UfMOKUP3aX4j3CO11RHIFpWvbqtR2yqvxuAA7cm3epYqaocRyZl9z06lOGx+R9XKGLI4R+iQcwRtyuL05pl6i4R070w0l1+fVlogIn5ZLvUKPIlLcN9pblIiqmFi0a1RLXLXPq5JcR/P5qqsyJvtDyd36UfE25u6gBJt9XhTo1HnuEW0FaoGc9oe3N+m5dGoYos7GUQy9yssIwd8Uo8SkA2D2ODjPp1bhH/UqbS8krG34GOIBNnlbnyuXJCYVFORiEcmtSaR8ss1a/ZNHTkuue236Uve+aC7bzf8qRE/miygvDchYnEmfJCRP1apEW3m5CgBPny6V1ua70v6kUQ8Qxb1bWQByON5CyZSTw94wLI7i7lPo6No4tMh01uSfh97/qXO8j+jfWvJSWvnk/UiH9KsZ6eImzt3eoVD4dpdX5ltCdmLVADI4lzUgKjydxQcEc/iXBja3N+pVYgnJi5OyRFu+FcYbeTfqRgPUk2AM8j35u7v9ToCk3D6kcg3fESA43uyZMAeJdogL9KIhe5Db5qSkK1dH966W1c3XfEgBW3LrCwpe61dt/kigOCPmjijucWvYdR3EhtuP0qUNK3BzN7i9Kybo1Sc/iM1MfBmOG8TEHtuEtpfSmm3XKVJQnzDeAjcoluqpNS8BTj5OuK6wsXN7Um2629P9SIiazoa4uZIokGKNpDFnJgF31L0ogJ6WovjO6x9C9SRD06IbXu/9UAWlVRxVVMNTT5e8fIvJVTxuPPMU7FNJCxZHaJ9QrhEZWs/7kEpUN2tauhYTa7Sy8Pmkw7rUrbe9Kijj+jN/pToUr56klSCxTBc23NTzJo3LPJT90BGePg6Zp2khAjzZ7hz0TJixGXiR+0cER93pWsfJDJ5jaOTbviUWaoan0zYiTUtc5DkKjvnIQu7Jtmaj+wyqjLR9PEmzmOQss7l0xtfMW2pr+lZs1SD179yF9uqWV3h6VwvJtykoH4kmK7uS18lZ0eHxyR8SXO3uFNKwIlNJa9mTWl6lZhnlkzMIroRwCY2MyXtUcbln1EqohsQwuJ72b6kpBaMCyyEVw64BfPUsk2dZHUBrt8xQ2qADhmT6PaKt5awKWlyaNjI2ETOy0RWclmPze3uUykxg49krMQfEoAIMUqMPqCeB3HL3oazGjrrswYDfc5D4lMOuoypiieIBIvF6VSGICZZbvJADTj5uk/miLIuSVrW80ADckJOI83tScVxuaCzr7tUmz70h6s11AA/mddYtvfckwpMNvJABfvXH5d6623kuWvyy2oIOMXuRNnlkhKNxL0oh5oAdgpSqCJo+ofUregGelhIHjjLxXXqBw6vCQA5YJIhqI7wKQLRMLuoUx7Q5GR9JFz+lHgTWxp6Glkxg5acKiloCEL+LUzWi+Xd80OKYbWYHUjHxKWoNmY2OmmGUXZx9Q96zkskm1/U/V4SUiHFHjAWka8C9PhRZGpysrvaq458txBbae5SqCn9lprnzvk2sXpVXRwvUVI+Iep1aykIgOj8Urh2+lSaATZCZG7bA5Dn+kU1WQnCZRm73OzEYj3O6OWoiKsgicHOIHuMR8ReSsamjgLhe0TtFLUfi7Wu5+FAmWX2e4WElfLXytdT0MZTPd6vCvS+yxR4f2bnxGukjjiqJOMckYbxze0RIlj+x9HUyMWHUDAQyGJTS5bi9LfJbrt5T+w9hqxrHG04RYibmV47l3YVqrObJ7nRZnTsOlj/AJk0ULbc2V1jBQ4PRz1taEpCJ2sMQdRvraskHb7CqgDZqeYSDdaRsu55YfZxdl/RPeGMtbLfizXBhjVXJ9oGF07ix0dSd/K0xR9n+1mGY5WjSPnFLI7DCJD1F6UlmgHZl+ifwQ5ZbkB04K+rMJ9hLhyg4mT2gPxKGdLsLJrVopxZi8epUvG2XJNFG3ntUrFYzw+EpJztAuRD6kzSye0YdRym7XSberqV3EXbdWNOIWobW2ip81HILRvw33KFDURzGQRGx5NqQpbkaMY4Y58krW8lKIXjLVv5JgpPc30osQ1bu0b9TJMN23JvzMi4nfeyBy79EbBZIGRoYtLBNRTkuPN8kcWcmx8vqTM34Z2s9yQCKZrcmzTfG3Zib3epA8mnf70w2ZHoguizjxCfblPJ+Z1Liqjk57viVeHTojeSS3YymyPLLSKseMSBnZrudyd9unjDJqh7C27XVD7VJ3t/JIao4y1F7fSKLs01LI5GjfWRy+pNcRufEHd70zc1UF+fzFQymAT5tb0pE1ZbVNPPRi3Ea0C3MWe0vzLvt1FhtL7RWm5DmI2j1JqkrGjAWN2qAHNmgPpFNVlLHWU5RVEbhBUNbtfu8xTadAnT9xzBe20UmL1FFVwRUt5sNNIPk/qJT+0naxuzeKhRvBGewTO97S19K81r8POOvPD6udhnh6Jctxh1C4qo7UzS1lYRyVb1VQINmRNu08K5N2j0u3CXuPVe2HaimrOw88lE0REcgDJHK1xRdXT5fUvJaSjesrApzkaADf8Aak9wiotHUXQ5Z821Eer8ydpax8PLhGbcB3uAia4mWMnbs1S1VRNV287F4R2ZGKOg7Sw4nWhGxnAIefpJtBWDq6x6iTiGzX5WvstVrU1gCPFze8X2ETNcQ/Eo9ZCGIAM8RsMvf8QqHyaRIVZiEddR0dOFFFFPDnnOG15B+IU3huKVOG18VTSSPFURHcxiXeopx7ss9qUPXl0l6vJc9OJs3sbfCu0ElRiUtXUytEUp3VQmG3XxWpzGsHoMUMzppAP0nG+0vpVXHiElcNOEjRRVEN344tumzLa5eaqYqqswmsKPOy9+kuh/erUnXuIaX0BWYHU05FZG8ot4hZRRoai8WaCS75Et5QYfiFRDxJMTwyCJ/FxLiTsmG08dJKx9oIOKen4VKZK9EydmY2vhr8UMJDo7TAGAiFrb/iL3qKWC1tt3ssn8E9iFRWUtSUftJyB3SdOfvUqHD6usop52qJDskGK27as6Xgtyb5K/7nrOb05Dcutg9STfs/5q5HAXpZc5ZXqALaxZluULEsJkpxOWC4oG5jnuBS+Co3P4kMsHqxHPht+tk1Lh9TDzgK1/Fkr2lpY6WDOQ3LS5yVHWV0tQed7iF2g5ptUiE22MPHILZvGY/uStfLPK1DxjHxv+pOjXS2W53fUyg1G10dvdcj9qO7wfwRBVbbXG5A0Ma2rqeKqubUE2dQ5W6MP7lKD2g2/Nd17s0uI+3VGNPJu5qhxjsBw3y70Vpeae4LiwuLvaSHgvn3rPeJr2mBa93K5SCqJNHc7swttQcG7V2dLgvySbTGsUkOy1TyPqDERNut9yDiMRZ8Ni0SGPcjKHcLeJTZqsTG7o/wDhrt0ZF+zZHwenN2RPTt3siy1hbGrYxL9n/NGVOHkyNqe5WdNh8BYRUTyHZKDiMY+v1KXko0XStlMVC+ejtcmypTES8Sn8NvJFw33aujuFLpCt4L5a9K6VP0+lWfBLPL/kkVPb3flS7o/w5FcFOxea77PH3udysBh3Z5JNS9+iO6Uuka+iBwWF873t+JCQtzdWXsrW73uVth2E0/CGU24pPt3eFS8yS5BdFJv2lJTYXJURFIwOIi1zadSiywnCeuYiO5bqEeDY4N0EJNooON4e1ZKVR+GJmfSO1c8eot8nbL0+oXHyZfw/EnR2p2WlOE8jC1C4vzytXRumY48co/IVrZC6RExBq73Ire5hXYYZqiTKMHIlD/yZ0KO3ticikGGUZHd7hU08Q9oO53uJ1bYP2NlqjI5Qtt8K1FP2NpoREnga5edm6zFBnt9N6d1GRe1GOoI2ja/Pd6S71bU/4xi2TCSuz7Lh3BaXzTf+zvDfZmOa4ZdTjmepj6HPj4ok4bCwmPEZhH1LSU8kVmyVtFR0+B1AiOZ7VoKTs/GWFDK15ygb8Qsx2t4dq8XPOEvs9/pcWWP0HCMVQdgG5n8Km0lGd1rgY/UgwuGjpWF5DO9WU2IUfICch6ufNeXkk7qJ9X02GFb5GCNO4jla/wDBWGHYPLXAJs8dnEGJxI7csxVYeKU0Z83/ADOn6PGKOSGqgvcpSa6MQ78s+pYOOSXhHfOeGC9rKuvJqUzZgbS5UlRjxw1IyxxCdjeLpF/NWI4lhk1SfElcRMCG7JUcuGx41V/d0E4j7QfCCXO36fkvX6XE796Pj+uzycXpIzFSVINTK8lXGBFmX5lUVckUjZMbH8QuKgYr2fqMNrqiJ3a6I3F7nu1YlUmLwnkfS3pX2OLAqtM/OOp6pqTUok8yYj0diy8SaMWLn/go8JbxZn6uYqU+3ufkulrU5IzWRXQw8durggOnHP8A9E++aEsk02TNIj8APSyEqcPJP265ZJsx3FotLMHFAcFu5Ew26I0PhVBVA2/NdGPvXRRCNwkpYDdvzSIWFkQ9WnUiL3pongaePTRC43On7dunSh5/uSsmrGh2/lS+eafQ6osKOaE2rJELFou2+50ttvxIsFwBw9/N0RCxDytToD7k2Yt5IspoKONrdATvB5uwWpuEXEs27k/xHEc3ZyFZuTKGijC0dHFI+LzDo9KlRSMQcmt9JMnQKm7wMfpdTu0OtjLETpdQl3kujHdpn+YkH0r2qPlNgrd2iTZZ810dpepK2006ATFuRXJdTaP0oS3FqgDlyTc/hS8VqTDbzdUArkvDy2peJLpUgIfejiFh3k21NMO7N/JGcl1reFABHI8j5oLu7xISH37UTdOiAOXe5dGN+dtq7pHrncXegOZyLmgB8SCMB8W665NnM5aaiJeFNPufJFw38/zIATC0b5tuR8TiW5u9jeEUBiwvlncPUgt25oAsMKrAFzgqJ5YoDbQoy2iXxK9pKWASLiZENug+r4lkFb4FUVNVUxUUUT1XEe0Ix6vyqt9QqyxuanOdwdxz0b6VAmkLbltD1LSzdla2nwE8VqaSQKAJG3k2l3/NZCqxD2gyZsgEelcqzdz4HVkwvH8xjfWTiDNuLayfnowowyc/xc7bVHpJuDVxSZdL3bl2aRpJikfpd9BV82Ze3UVrd+efckGaV13chEd3O1U2QEPVo6lUtc8L5OLEDqL0tztRaiIv0qba5JLyGRowCSCS8brnHxMriUuz8gnUSzylO8e2CmC24/DcT8mWfwHDTxqu9kiqApS4JnxD6dBztVdc5Bwwbc7+FKct1RcYuFTLHEMUnxCxpJTlsEYm4j3ZC3SPyVcOfFFknLh3B0l0mkY2loV2lylJJalTk27kWcEjiYs7/CtNgONS4LWBPGd2XpWICR7xbN1NCufhc3ZcubDHLHWR6PRdZLpp7xPoTs/9qFtOQyVf4TveYl1OSi13aygxCkqmipGM3Yh48hld+VeGRYpaWWqdfHpBDJndfOL0TEp7wPscn9UZsmPSZc9qpI5KkXj3DY2ayFRHbMTZPz0VthuND7eHtLBwpXYDIu4fUofaH2eHFaiOlqPaqUZHGOcWtvHztX0eJOHsPieon3ryFaRWnz6VMwqMKjEaeM2uEjEbVAuIizfcrLs3wC7QYc1Q7DTvOHELya7cuifwObEk5pAY7GNPitRGwMIAZCwqA/QOXUrftoNOPafFGpjY6fjnwyHxDdtVMJeeirHzFBlWs2hMWq7dqgNExOt6MbCMh7mdWGDyTxhWhC52TQEEnDC7RVdu3mr6kxiPDcKGnpJSA5gLjWtuY/D/AErKb4NsVXbZQelvCul8ldjhNOQZbyL5ojwunj0sf+KfdQdqRRD5dSVxZ5q09hj9tKPJyCy63zUlqOnHwAP1Ke6iO2yiH967b8lOqI4OOAB4nt2pyIQFhE2Hl4lp3CdSBdb5LofhkJh1Du+SnVJRbmyEi+FBTQtIBX5c9FSkqBLkky4g0gX5by5iq2YuMd6d4JZZs12nShGO63Tb02qUoopuUhyIgsy1QiLCyfho5JgKwHRxYfUTETAz3CoUlE07cmQ+/VtqTSW9LKcWHuJEx5i4piSjtEeavuRE8LGLvdtSubPmn/ZXs5/lHqUqkoQkuaXIR7kPIgjgnZAu8kNvzUp6G4zaNrvJcioyFxzb4Ubqg7TsjPHtyXOHcp5UttuTP9Kb9jkK52b+SnZFdqRCIbUrdnU9ykFSmPel7Kef/ojZC7ciPbb3p2nj4kpNewaXbkZUr8nJ7vkiipbX5v8AwTcxxxsfKhEYgPNiE9v70MxQCNmRiWSmzTBNQwA+fHA3z0226KBURtI+bXLlT2+R3yhovYOwyMQ7NpMyZnpw4PEZ92euikUAxxzBxM7M9SyR1EccgSgz3DfppuIU09Z8GbhvC2Voi1wu+RfuT34BcgAi9IoPZC/+CnYqErx5iOeui3k0+TmhB3QBRxCWSEo4yL6lZ1GG08eJHFFUvLT905Bbmox0LxhFvYid9RHwrLY0cX+iFUQsIja3xJoRe3mrato3EosjYiy3W+FRXpT9DW5+SuM00YyxtMhnfmVzodxFnmpns7iHckVK4uOiuxasGjEBAjJtwumZpjmlJ26XdSGH/dyiZup+pANOYtyut9yXBOsgYSCMM35+lAZPzd0bU528kuCe7Nk7JGrmHu5onJ7sm6RR8G4tGRDRyEWgHoiytGxq1stW/qSYbrWz/UnvZZc+i0Vwo2E9H/UjZD1kNELd5IQ3CiMd3NdtYQH1P7kiALbiydt3creCExphB32pqGOAbdGEk+dY0Za5EPdagTIdTDb5KJKVp7OnJT56qORxZv3quMmI8vCqYIF92ua45JFzTfVpmpGERMjLcwuT7Vxh3a5LuhDyuQQLS5dLLlmuXMV3pyQtuHNABe/xJOTEXwpPlt9KXi02oLOaISytRnkVuTLlvyQAhG0ckhG4l1huL4WRCPE0bL6kMBBDxLvhScXEv3J8S4Yattbkmvw+Ed5uJ9wjuuJSQNWuXJdITFs2Z7el0uGd+WT3NzHJOcMyYmZ7rd3NADQ5ker7ifqJWuD4aeIYjTQRsxFncZeFmUehE4TGeP8Aajyua5em9lOydZhdIFRLSGFZIAy2yN4Ph/zLWEbZOSVIm4pS0VdFBhfHaoip6e0I5P7truQ/mXnPa3B8Iwt6UcLrZp5SAvaIJ47ShJvSXJ2JabG6wKHHIn1ivjcDHPluuWcPA6fFIyrZ8YpqcpmMo4siMrm6WLLlcqyO+DLHZnGk25a2lzQf5VYx4HVzSDEzR3/EajQUt05NI9wxZkdvuWR02TqKNqWPM9pvuddOZoRlndrS6QFOSRvwxc9xG9zj/wDPypiSaIq+BpWcoI3HiCP9Skki08xxzBIGd4vctV2OGjrK4wrNx5Wxj8XUqHGKqnqMUOSnCyJssrWtuUCGunp5AkhkeKUHImMepkeBNbHpLdrMIwuUQw+tmpyz/EIWIVD7Tdsq3FsICnbEHqIikY7fe3SvPSkuInd3zN9U9QyMMxA73CTaXK3NiUaPQ8b7aYpjQDh1fjE1gAJnFK1txN0/vTFvY+noBqY3xKslYNYikYQZ3bbdtWNx7HJ8exL2upYBlsaJyBrbsmtu+aswo6KnhJqbEZiiqAbiDLT/APuQNoN8YwsaXLKoKszucrxst8ulT6EqaPCJcXOojAYpgAKYZ7ag/U4sqaLC8Oh3vPNVP3RWWC/5rlIPDaKsggB5XgKILX/Buu/NclYqNt2h+0SphrMEOmimCKHKovqjuOZ/T1crU7P9ukg4nWvLQMdLaIQQZ7oib1F3+JeeTYTTwjrUS1Q5ELCTWWfTuJNQ4HHJFvrGA87n/Du/quVrI14JcIvyb/tP9qkfajhQRgdPTwmJhGXy9SrQ7bSCMQGbezw3iFvUBOyx8mDhHILe0PUD8LWZIzwEM9laxZ8/wyVd1goRNzgnabFZMIqgjaaenkjsDS7IunanaPGMZ7P4eGUPACod8ikDqy5tqsHQ4wGDzS08r1FVALGLDFOUQ3+E1ZB2gpsQCeNqaYZTy4BT1bmMXq2v1XKll4E4RPU8Hxh8Yo73tvDadvmnaiF7NGu1WHwDtFT4aZBIbFFLz8JM/wD0W4CncmHKRiF9zWsvQxZFNHk5sekgBj26siKPb3WrpRyDpv8A4JqQpI27/wCC0MBqYrXzuTMtQ5NokUkpPyS4m3Jwa5WOhoybnlcmnktEnytJGce7Q2QELXZP1INEHCTyNmz2kpMExl1u6hhkJqXSVEcYiEvTnbd5KaEx/q77hQ296soaeKRswnAx+FPzYfFIeYZQWt0iyKIbKYBDPUM/iXJbBIXCK7JT5KMI3/aMY5+FDwWt5OkGxVlI4uX4bWqQF9g6bfmnaiEBHp+YpoI9un9KBXsV/aDAzx6niYJI4p4n2Sk276V53jsdRQ1JPWQSBOD22iFon77l6tw37s0p6UageHUwhKHeMrXCs5Yr8HTjzOHB52/Z2p9jpcRCjcopo3ztfrb4vJRaLD5JqvhRwSSZ5Zabs163UV1FhNDShLVxRA7aUwDdkLJrDpsLqKw4KduFWMHFaOWOwjH1D5rLtc+TdZZ1dGApvs9xQj4fs4RDnvGd2vYU72g+zmswcinwv/f6dx3x5WmL/CK9EKGP2njvHdPtzkJ9xCmpZKsZgeKQOE3XGTbvykr7KMO/Ozzjsl9neIdosSKWso5MOowAiOSQNr5eFRe1PYWChp/bcOqQr6XNxkKD+6P0kvUwkrxqyOnq5BE+QyveLF8IrGl964PjFRPFieE18UtwT0JSNT8X8r96xljSR1YpvIzzvCKinjm9nrmcQz0lF90RLSVWChiFPwzMCYW/DnFVVf2bxPFKuc5KMac4mIntcRBx+Ek3gONVNCBQTwHLA/q8K51+mdcv2Qo458FryCeG0g5iXSQp/FaxyAZ6WosEtrxeJlfhUU2PQy0Jt+OQWwS/8i9yymJYXPRyiB5E5XZCPVoplcSlyRQmOaT8VzMO8RVzgdHHVHA1HWWVXDlOSOdtmm4WH1XKjteG7J3Ek7RVB0so1Efg8WeurLJMo01NjkclIRs9hZbw6lDHGKiSsF6Zm9LiXIm+JVtNDLVBfGDbXETG+3PNaPAZsPkCUDYYpfV1W/l/5p/Phkp9v3IEKinmu4YPATbTgN/8vuWexjDXoT2N+A73AX+klpsVoaSl3Tyxj5EJ7h/MgOlYqXgm/tEBtoQuiq4KcnP3pGLbLkn4qfiP3qRXYadCYuOZA/IsuScoyOQ8gzLJvCyyn7S4e4dp8Hu8F3iVpF2buHSNlYYVRmQCZZjGTelaWgo2HTL9S8jN1UoH0PS+n93yZAOzIDqcVyRdlWtzaBxXpcNPGLCzmBfuUkqWHTILl5b9RcT6CHoEZnjkuC+z1guYbfTkr6iweIg0jb33L0EeyJ4pKOcbfp6VZxdh2o2LIMyL3KMvq2Oqvk9Po/6Y6i9teDyabAQEx2dXuTJYDHtZnci716xV9kXEgBwu+IVUV9DTUcpB7PeY7XU4/UlPhHbl9BeP5xPNKnDQhtZ2O5MFh4d2a3NbhbVX9xYI8rVAmwVyEWstFejHq7R5WT0yn4Mr923ctS9KF8PcRyfa60/3O425NqkeFvJc7g9yv8gx/t6/RmBoW96dGhbvd1ejh7jdsddelOwm4bW9xEn+RY10KX8StpqNuvQii3Wl3pTEElOEWVoi5F/FSKMf95GN9olt3IKmlOnqTidtwFk6e3JXZSXghvShbyfNO02HtNf7mutFLI/JP0sjx1AeHPmqbZkscER5KUY5SbPaP9SH2PYLs/Uym19Occebs+x7HL/KokcjkBM7vaLXJptmWRKCI3ucHXCyF+T80MpWlnr9SEZn6c1ukeNPM0yUdLsz8PeraipzKSAA8bW2qBR1FwcI2uJ88yUqjrpKWQAnzIojYrh9K5MiZ6OLIpUyZIJ09QUTs94va/uTTkFOYyT5EGd1vmrrtXQwYfgVLisFSBy1Ezh7MXVbbdevPKmskqDvN3JRgj3VY+qz/juvstp66nqJzYGsE3uDX+lAYgI5ODKmfPPLRTKOZiKyQ2HNtCJd7xUuDz8XV7yqZIOlDIWze0uS03YbByqqsmBztcrXVWFP+CLOFvwr0X7OMNjjAcpd2RSmAryOtzPHidH1fpXSwz9TCMvBf02BwU+gM4+dzqSWH28slIKRubvt9Sj1FZHGItxGIl8TvOcj9e7fSYIDb07C1zs1vyTM0LRsRh1fJD94XaM/eotfiDZCD9PetoRnJnn5ur6ZQuInqn8BsWSYmrjHyH9yj/eAFplb5aKLU1HELR7R79F1wxcnzuXrFXtY3NjU4uXpHkq2t7TezmByvwhfld4kqkuIWYzsNzeJZ7tuLSQUUrtb+GLbV7PT9Pjm0pHznVdfmxwc4vwWkvbKiJ8uJcmP9qIC/Zz2+SwVRHHGXOQdNPeooyOP5fevbXp2L+J8y/Xuovk9GrIa2uwGeto5nthkYDt6SzHzWKlqpyuZ5S2+9DSY5Vw0x0wTyBAe54xfaTqLKT7sl0Yun7fEjg6r1CWepKRI9slLXjP/ABQnMchZO7Fr1KLGTlponRG7Rl0aJHl92U/LJVGTe0D6mU4y97qupi/FzZlNuAj06VzzXJ6fSv2CIj6c0D7n1fcl4s/4o0kbyAtu8kuG2ReJEO3XNki580WS0CULIWp7rfUi4jWpDJ7k+RVERU73a7RdD7LITdO1OcckPGYk7ZnqgBhMdXSEX72/MneM2a7xG5Zsi2TrQ1wX552ki4KK7RCM1qnkdCantbm6EoX8k6FVbps/MnfaorNY2H4UclURLfdaht+F1M9qp+di7xoCbRkrkKuCK0b5ckuCZW5NcpTyRZZpo6rh6ttRch0Jo7WHJk40Pcm4657dRAkjrrWHYwpasfA60O7mnGjbNQ2xDdqzIxrtei796lwZKaKMsyDJ2QFzXWLzfaka94+UAbkjXB2o7m4OTM2j3IYAdWmdqXza5Ii28kJf/LUAK5ueqVz3WpNZZq271J0KV5HHJ7RLxIAa8W1GMbW5m9vwpziBSvsyIkwczyDl/SgAjL5IGzuLJdGN9M/0p0iClk0diIfT0oAAY+8+lDxGyyb9SAyci1XWFyEXJ7UBQtfqSGNyfJmciRFlH8KEitQAWg8xuJvChMnLvQXfNIdyAoSTcxSbkkgrUSfo6h6WrCQH5ckwXn4UlD5Be00OLdusbxrB6fC56yQsNgERCmj2hp6vN1ntS5ogkON9H+aOpqPaqgpHjEM/CG0VEYqHEEbTnLJzN2Na83XQG4hb/Mua/wAVICjcoSkzYbWuYS8WS0ZiKTIiGzcTt0ilw7dH687bU0BOJZs+5uSdhK6S+RnMc9dVLAceG1hfPm9v0p2rKPZw25Nr8SZMrYQbNN3Pl8lmuQJ+FFLT1MUrZgL3CxeEtEcpRez5U+ZE4/jETdO7wqFJVSFGMDG5RjuZNlMwsIR5256l4iQ1bGnwOBuLrb6l0icYteklH+fUnZSYrXY7iL+lXQgbjL6RU+mw2sko4qtqeQ4CNwYhbaWQ5koQFGMZBY5S56Hn0qQOIVNPTjBHUFwsi/Dz6c+pQ7/iWq+yOUm3RIiu77UU8cQ28KQzuBs7mttLxCmhzyTXJB1yuUl6WSTD/aM3KIDsUTu6lYDIf3IYXuIFMO31PklI1jTIBFtzZrU7R5FVRN6jFRrtLU/Ri5VMWXVdora9pmvkO4qLjXytb3qHaKmYr/8AdFn1ZKI/NVDwTLyDcu7kv6ki29ysRcdlJuHitjRxGUkZg3Ha4RJ2UCGSOEZwdnvJrWt7tyGgxCowuriqqSR4KiF7gkHqZCFQYmR6EZeJZacm2/sSLb70ijjF3zJ8unJEOKQFY2T7m81Snltye7TVBdbbo6XaTDussyrGKtE87QyUGpk4kxPm9uaACa4vCgclahRDnYcRcOYH9LqQQ8YxOR3GLcNwsompctqlU0LzTA0rvaSpxKg19hw0bVEohGfUramweSlL8XIb32EjwoaQsVggbcOdt3TcvSOxuF09dWHFUwtODbmEt1q87qM/ZVs9no+l/KnS8mEhwmghcr6hzLvHLp96mQYfQX3g+71CvRu0OAxjWA0FJT8J/wDy9yq4uz7xsX+7sJ5aDY4iS4l1cJq7PVn6ZkwzqjPQ4fFVMTA9gj1aIRwli2Nt1tuJaaHDzvjBwELvS3Srz7hjkpxu6v8AFYZOshA7MPpuTL/E87/2fcnsdt3q9SJ+x8hW6M31L1CHDY4RG5mMh9yfOlhkEdjCXyXK/Ua+J6MPQ01yeSzdiZrswdtfEo0/ZGWOHrHkvXvuuDMXyElQ9o8DlqByiZ/Z7dSjW+Pr93Rz5/R1jjtHk8qq6N45bG3W+IUoaGQiyvt10W/p+ydwjnGenK5lPpOzMUb6x7fiXW+rgkeRH0zLKXJg4MDe3rt16ibpRvhbxuT3gQjyuHqW+nwtowI3iKxuQKkmwuWqqNcri5ClHqUzSfQ9vgxk2HyTSDlmI5qwpsBkmtDxeIhbpW3puzoU4Wf3perwqzp8NijDIMxtUvq19GsPT35kedN2f4ktjbufciLsvp/6LX4fTtNXM4Rnc7nu8KnBNBMc8cb3HEdpiQdLpPqWmX+JjaPPX7Nyl5c00fZmfm3Df4c16JNCxXO3U3uUI4d3d79FcOpbOafTQRhf9m6gfTaXvQl2fnuHp/itlJSuOr2CKqazFqCjf8evhH4Y9xf0rdZZyOGcMcfJRlgcollYyH7rlFuTWqzHtBhlQVkdYH1ExCovaGR/Y6N4KiMrqhh2HctE5mDeOriMfc8hXaNtbzQjhp3ZvG1quJCPj8NnjLwp6SFhAnzARFtSI9qWzH7Sgkw9y/u7fhSlpZJoxjcNud3JPVPaLDoS/a3kPp3IG7TUBEObkP7k/f8AonbH+yH9329y57C5FoyuocQoqzJ45GIi8KcOOK7dfb8lWzElB/ZknFyxAosmHS21TRpX5M1xelCMYSdreB4MvF9Kvno4s+dpK3IzikzNw07lXmLPaIt0kjmp2EizDd8Lp2hjYu01VA79LXMrx8PjLXTb70OdAkmjPDCMLjs6k+VYwwkzRsRNyUqrhCoqBDJtr23Z9SjfdrRsT526ovYdxiRZqhpB/YNd4tVXzUrkRPw3H9/SrkcPuEXYrR77l08PaFrzMRD5IVEPlFCNCWWbPaS4dO8L793+lW7w02ZM8u7vtZMVxQbXCRzz8K0TOeWOFETh3RC+dyjTE8b2atlzUkZAjHR7RHcos0zzGS1OShs93kgLbyTsZcO7QSua17mQFH3dKBgjySbK7XNFFGZFkDXE6G3dl5IAlVELQjE77iNrmTT2Fo370X4kwBkD3RN1LpxmMgm+Wu7b4fcggBhErs0mK19W2pOLjdscUrrR1bd3IAAsicsshS1zS8W3pS1JBZx+adtCRsn2knsNw2pxapCno4jnlN9BFWXafsufZ2sGn4jzmwCUhZWixeK1VRNq6KbToZ7RT1oQjn4VE1F9fJE8jla3ULKRBnNxC1b4W+FARNdz5If3bkrUUAYzGUpGZvf6vUuMT80L+SIchuUgPSV0kgDHnwwzutFafA/tMxjC7Iqid8RpQYRCKp3EDekS5sskw3Wg3erWOnAgFuGJWN1Kk3EJJfY/2nxqkxav9sowlp+I34kUr3ZP4rSUOmxQIwyKO0s9SHxKFDTnVVPCgC8i6VZVeF1dPEMDROR8PjHb1WodhwiPLXBJUDI8dw5W2i9v71Iw6O2MWsuOQrv+1QKan40pA7Pd8P8AUruCHfytta1rlIAOOZkbvcIb3/cqujqJ4zlliC8sivubMbVIr5raf/8AGfp+BulX2G9qp46YQp6Clijyye2EPxG+JBLdGPlkeQ8yQPzVjjdDPQ11lTEFOcjDLaPSzPuFO9o+zdb2ZqwiqWBxlATjliMTA2fvuVUXZVdKKORhlF8tzIelK5SUEZNIZP5uk0h3aO/8U2u96qxMsCwfECG9oJN27mhmw+rjIeZ3Ndse7JOBijCHQf8AFC+JNd0P/FSSANPVk/DBpCuXfYa28wAJTIedmtqdbFmEdAO7PzRNjnD0aN/4oAihS1pHw8pBJt27ai9nxDc9k35VKfGm8cZF++5D98N3NJ/FA/cVpx2mXEzEviZWWAjSSVYhU9LlpdJYoddVNVGLszjkycw2No5oqidv93ifqJrhJ/JCF9GmqJI76yDOOllpx2RkDETv6bl6D2Z49VgkEkz3FuFpLusfUvKqHh4lWCcsjU5FNrJ4QZy/wW87NzPT1VZhFNLHW8KS2OWJ7gL1WrqwS1Zx54bwNfaOWp3JELWkofGYfwza0h5ik8zcsl6Z5FHaiFrC3uq8suWRfwUqaYOHkLuJKAdQ0e1zTRpFB6W8nH9yXEbvzt+SaCSSTQMyy5p38S0s5GBUUEIhIN4O13pQcbh6OD3LoyRQlmzuZJo6hyLPQUAFFUGJbcxL4Vc4dUS2DfmRKhaZh5O+5lMpMQenHJna3xXMihSVrgvzkcm13KPJJs0NtqUNQFQAuDsVyIqWSQdHb+CmjAY7s77kERbss7k3UU8kMtjmBCPiFM3c2za76VRokTwkYbs2Yl0rKjQ2cR+arwqLS0zU2OTZm2X8VLIZXY1hYVVNLFnaRNsIvCSzmHYxINLwK2cIMRozYqeWR94/CXuWylmYgJsmIviWR7WdmY8UjKsjivliC2S3xD/1XPkT8xO7Dk/hIlVH2qUxAcYUd9V3ELbblA/2+xuYCeKCPn1DGPUsx92hDFxIjvzAd3iEVqsHrqaupL2dglDbII7bvesotvyzqlGEfCIrdqu0Mx73IQyt/Zjcq2WlxXEJjeeK4pN1xRtctSQtzv8A5pwiYe9W4fsyWRx8GS+4cVkiseoezLpv2qLWdjZxpynKVzId3DF/CtuRMQZZ3Fn1Ibto7lLxoays80nw2fCzGSA+KFtzEP8AmRcRqoC4mbjnc5Z3EBefyW8qMHjqBMAdgCTd9L/CsljHZufBx9oik4sGufu+pczxtHXHKmVkWHvVH7Pk/HyujPPaYoAw94YK2OoAwnit25eJP0+QgEgG4wA923qif/orzE5o8eCyWQaevsH8QemUfCsqLvkz+C0NxDVmYDEBiL63F6unyU7GcHPB5QxCjkaejlfQhfcHuL3KnCnkp6zhSM4GJWvtUwMWno6AKNhBhvueXJ7iF+4vcpB+SBU1klUd0puRKZg+JVNHKMEG8Jns4RdJEoMouL5uG0uVvS6OirpMNr6ergyGWnkGULmuG5iuFS+TaDpmnxKSON+HKDRF0nGT9/iTWGTPhZmDA0tHMV0gx7Sf07lXY12kk7RV1VWVsUZVNRJxZCiGzX4RQYXXRU4FGZmIs+mir/sVTFfbncC8ocSqIZRZzcw7hV9QYk5GOcZyk/hWWm4dRS8SAmvLxE9qtexNPHilbLTz4gNAcMEkvEkPYTt0j+ZeV1PTJKz3ui62bmoHpfZmlgxQBukACF7eGT7nW/w/sjTQiEjuZ/8AlkvCcOqnkYTaW2UfELrfdmu2FRQgMUwPKPrz5L4nr+kzecbP1/0L1XpINQzw/wD6eh1dP7POTgDCOXhZHELyav1Eqg+11FUCOVRYWXpTFRjkEkRShVwiAcyPavnV0+aXtaP0OfqPTR90Zqi2rqfgwSyWcmuWDqCCSs4RyR8aTc0ZPuJZ3tV9t08cUtBhDAPMTqZG/wAq8x+9p6ipOd5TkqHe55SfcvrfTvR8+jlPg/OfWv6r6SE1DCr/AGez1mVDDUObxCTQkbXdWipsKyrOywYpWT28yMvLVZuHtx7Vh1RHibOVQMZDHOPj+pP02MQf/lhLTOf4r7W/ivQ/DyY4U/Nnhf3nBnnvDxTNNHgZzQjPHkUR7mL4UZYSe53DpbwocNxQI8Ior5X/AGbdLqYGKNIxME+70kvMydxTaPVxZsE4Jio+y/tUEsju0ZCNzXeJI+yoVmDVTtkM8Mgk+ngtJO4bikfF4D1kfE6uH4lbUOB1eNBWlRS3zgDG8Eb7jDxZLneTJB+5nclizRXbVs88l7I1kh8SkylEd21+Suca7FyYpANZTg41RsAnGXqy3LcYPgrlGNjGIfErmHA+G+rvaSxyequD/wDD1sH9Pd6G0vs8Ok7C4nGWRs38U3L2Lrx1yj2+9e7ngNPIJX581UVmB09xaGtMfrDkcfU/0y8S2izy2m7M4hiDcIafiXAwGXhYvCSzNRhM+H1MsUrhcNwuK9knw8KXRpDEDdiMRfnkq37QsLw6bGjqMMyOCRhO0X6St3L1On9Q3dM+S6z07SDa8nkf3PUTYdLUM7FwztLXwqGULi217fNei0dHT05ytKDiJha9gssdWYeUNQYWHbnsIvEvcw5+42fJ9X0jxwUkVtPdGWbdQqxrKjicI8hEx2vb4hUOajnjImdv5q2wTA3xahqrJH9sZxaGDzHxPcumWnls8vE891BE3tDi1Pi3ZLCYgglirKaaUJJfAYPbb+/qWNljtDnarmsw+sw+mpWnzGKobigOe3qyQUNO0kpX5ELBdaSeNQxw9peSWTPkW65KYsuTIQ2nln+lWVThJxiRsd2tu1kFPTnh9RfPEYkO63JX3FRH484z5JlJUSyAO8yH0j3LTYN2krMNcuFJHIWXUbblj8RxYZP2TlAPpUajxZo6cwlcpCfkS5cmDvLlHqYusl00/az1T/byPD2A6wGlI+ZButUhu32G4tKMVOduTXOUoWivFJKqQiyd3G1TKOoYoqxnNw2bPeuR+k4qv7O+P9RdU/ZLweyPj1FIRaRz/wDmUxqFJWT1FR/u9IZgTeI15l2cxhsNnnyyAD8Jdytj7QNtcJRHL0uueXp/blUTVeqd6Fy4N1UTVNPSSvPQTWRtc5D5KPhuIBjR/wC6UVQWQXW+5eeV3a7EY74oqw+AbWuOe1RaDtdiGEuL0c5hsse1/Ctl6c9P9nDP1SKnX0enVdHWlsbDJvdsVN24o5I+z1BUHAUHDMoZBJu/qyWZ/wDzCx+TQKmQvpclDxTtFieNUwwVDX5ORuWW5y+Ja9P0mTHNN0Rl67FPG0r5IntUElMcUgOQi34ZeJi/6Ks9ykiEonl4i27UvZ+Hcx53W+Je2qifNyTmNAPlkjK7k3UkNuY6Xap0o+9tv0pEJfxGBF7hT7Z9yTCiEXyJkBFBhmOvuR3d6abO4tf5JzJvUsWejheqDeR+90Qybkzb810itL0pUdGw5ci4j2qO0jJFJ80aB3B1uaEy+JNGVraIHmbLV1WpDyIN5O9cucvpTfEbnmuDNbzZOjJ5A7rbtUbk/LNR3J+eopcV/cq1Mu4P8Q/N0PE6vcmbjXLtEah3B8ZrtEXEuUa5sxfJK57uSNSu6ySJdPiFdCS1+ai3EkRalm6dE92iZxLW3OmjmYkxdd3rnUKSgJ5pMkcYc80nm96jLtoknqT3WOvM3mujMmS5pcTcig7lDDbiRkNpa/1LgFaYk3hSlkOQyd+rvXeeIIvclda3Nk382RaybGDcgAX3CL+F07HCdQWxtvqRDC0bZyl8hQy1TyXCG0EAOWw07jrefy2pg6g5H1dIBOQSdv3kSMcqUs7WIu4iRYHBp3IRd3tFG8kcLWs3/cmDqDk0/q8SBuSAoIpLu5Jh0uXQhcrtt2XP3IjJh5ZGQ+5BQrbQzytH1EhKTqy/USByeTm+5J/SgBXP59ST8kkKCTpc1xhSfPvRdKPJRIocPnxCbhwNcTM5P8Ipz2UIzFtTQ4VikmG1JSRsxZtY4l4hU05qeulIwl4Rv4Ta1Q7Acjw+Oy9447kMtHD442DTwouDUZC17EPda9wps+Lxc3JvqJ0kSR6rC2jjvjNy8VpKB+Zlcw4o9PMJx5SytdutuFQJiGoYSYAiIW1t8Sf2URxXbnjLR0njcUrXtJkAcYbtrJ2EuGJHnu7hTXRok5bcnbkirAd6mJ8208PiT1dXBVRBFFA0FOD3MPU/xXF3qEibMvqRqVYbi4xi+bWu/nuQ9xP0pHDJGAm4OIFyK3aS5qgkO7vQ3aaLjeLwroi92iAHgvJvUuFmJW6aIC2lm3dySbPmlRVhoLrXS6tEO5PUkJy1TvG/3Oxn8d1qYSbpyRVhYiyJSYagKe3Jri/wJMP7mQ3XD1bk2rJ2H5iYjF3e4iTNvyXLmIeS74dqaWoHNLlzv5Lu1c1FMBa+Fc06V1+fNK3v0QB1cJdIWXP8qABReFLRdVIBANxCytKOFhMs87GVWG1OhJutc3Ee9S/cBouzMIV3aeLP/d4mcifT3L07sNUH95VFmW9rmL0ivIsEkkkqRPVwDmtNDih0ZE0DkF3p2ry+pw91OJ7fQdWummpnteJYkeH4RWVJABlFCRBc3iVZhuNBWR4RJUPGMtXGRPw32/CvJ6ntVWzRFBJUSEBta4k/hTVNj0tOdGzncNLtAc/CvIXptQo+nfr8JTuj2ukxairMblwxs/aowvfTa4q3ko2G3Pq+S8U7O9opZO20Ve7uQmwxGvbYawKgcgkYiF9fd8K+f6/DPp2qPrvSuth1cGxh6PXltQHSuWoNbapsxBkLhnaPuQ3MQlk/yXmxys9xwRC4dxZOzCSL2VxfJsh0XZSjkMQN3Eu4lR1naY8JqRjqICKMfFH4l1Y1PJxA4M2XHh+fgspaWW7NmUf2eS7XajpO01JiBZBmJeklMPEKaMivkHat080Pa0cjlgmt4sg+wyZizoCp2EszYBJvETWqJjfa6mpSOy60eVvevPMb7ZSEcsucojnoGa9LBgzZFzweF1fqHT4HS5NriXaKiwXG4mq5X4UsFto7hF8/EqXDu2lNT9p8TM6sPu090fEbbdkvPMQ7TBXWmcZEbbdyq6jFGJ2viuH05r28fRqvcfNZvVXv7PB6NQduKPDQFzqWl/EM3j4fSzquDt5Tw4tXyBI3AndjbTvWCmmaYr2GwsrXTcM3BcicLl1rpoI8uXX5JUj0Gft1TSSE7H+m5NN2wp7i/HYs/U5LEDUbv2XP0pqTcQ5M6pYYIzn1OQ0fabtB7ZTRRxVGzPeIP1LOANOQ6SdXqZBKLDETa3s6imVumS6sa0VI4Mk5Tdj8vDEdp3ZelKGo4Zg+tovdbmopF3ZpCTjorozXBpoe0Tkd8j3Gb3Pb0prG8WauaIAN+EOeYqkEupPiUZUZN1HfoXwrLRJl7yoQ2beSdIQt62/iq67TR0ulb2ZFi1Y1K4nGb3t6fCtbDjRezRPe5aLA96nPM8ZfhyPb3FmspKzSM3Etfbn/ANrRqPF/7VpQqmmkFuEBEXuXn0dRbV8Rzt+JTIcSkjmAzMjADEnHPmKiWOy8eSnyW7SNS9sZ3ONuXT4ekVdliEF5Dw4xLvFZDGMQpqzG6ipw+KSlpze6OMzuIdPUoZ1khPmxvd3ln1KdLXJbyU3qaeSuYawnZmHfdaio8eea4DgiIgbqyWTlkMSEmNyJFDMYy559yvUy3ZrZsckjIQ9mj4Wetqi1OLe2fhuDcN30HxKso5HqKadvE1qAZmjkEG2i77iVKCK7jLd8L2lkbfSSq5ad9zO/D1WgYgKLYzbmHJVOK5RkQM+4tzfNauCjyYLJJ8FWY8Mdf0+pA0byFkG25Ef/ANtfmxHfbb4hZDDI4iT5MWlu5rlBQpeHtszHTX6kL9KDuS4jckAGEziJCz2kTLg7nQsS6HVzQATSHGOjuIl70nmchHM328vhQGVxasp9HWRw05Rnlue7ouQQQyke7m5Zrl13N1ahVU2RNZFu9TJwcQpqWMmCCKUiZx3Ny96CrIOG0tPUGbVEkgDloUbeJSXwmMep5LfUKghNwZifw+lSosStfI3ezO5GxPJPh7SS9n6eKDC/93lzvknLqN/h9yn13aAO1Fs9ScUFawdINaJ/+qy9ZM0xC7dH+VMnG4gL5tzT2DVfIeriYqktjgI8xJNaDdlmrGlxp6en4TxxGLeIoxIiT5Y9TScW+ghHiZM5CA3Dl6UgKZvNcEmvufNXv3lg9Rc54Wwf/hyEKUtVgckoscEgxM2gxPb+rNBVlD1fT/gjKwRJsrxy0JXAUuBSSDnU1UQE+8bGImSqKPCCMgiq5Ih7rmuIkBZTwSNGZG4XZN5qfRl7QBRNLEBSZ/tXtt/Mn/uOjkImgxMCHq3R2kgHs7IQi4VdPz6Se1SR5FF2brKhojp2Yxl6LjYSUByq6WQwvlA9Yn1L8wq5gwGvmPJq2liEfEUiGHszimKYn7NRxtPKblYMZ7S8RbnVDX/yFgmGylTS1DhtzYXuLpRVN91jZ3f6n6f6VZFg9fhZ0oS0kgAcd7FbtL3/AOZMU2D4niUllNRTzyubkwjHcXkKKJszmIycSrJh6QGxkFxxhlHKZDluHpyT8o1GF1ksVTT2VAGQSRSta4l6bVGnmaaYjjjaK7wipL+RY45i0naCshndgEggihtz9A2ozpZP9moqi+SUDmINzFaGXxKotLNPjWVA0hUzSyDTEV7hdtcvUqsVCDDamQo2aGQiLc2iGWhnhAjOIhFuZZI4q6rp7OHLIPla6nYpiEtZCFNk52sxGZdV2SAtlOiG27XO34UjjMe5CWd1pKSrCYmz71xua4kP70DOvzXRG5x1SkG0ybK3LwqRRYfPXXcAWKznqgTI+opGLxvk/Uryg7E4piVXFAEccV723yyCIN9RJzD+wuMYliI0dNSe0GclgSRvsfMrRK7yuVaSJ2RnR6E6Mz55H0d4D0qdPgNZh9ZPR1kL0dVE7jbKPUTFkSrzpZBEc43zzQVY/Q1AQ3Mbc36s+kVbYDiEeH4iMkVQcWvUL25fEotBhceIUhM8wUssTv8AtGLe3wqr4ZieXiZ0yfJ71NUYdWSlU0mL1VRnyiq4xuy+LLvQ1ZBGP4cjGHxNaQryzBpKvGKsYoJ2CcGuvJ7bsltaKasssrJGMsuoV34clnmZsSRP4nxshk3CL3MmeNpyXWLb5Lr2OfUQcQTvB2EkdRkW93YTJAUzlo+aacny707BILiDblpck5N5so5E93eSEhPqydUBKutJCMjDpn/JRSmcX5IuIPK9QUifT1klPrHK4l3DltU+DtBKP7XIvpa1UIyMPel7R5qyWrNR95BI37I93LRIZgItY7Pq2qjhrGERyzu9SmcaSRsnH+aDJxouhh2ZswEJcxHcmm4Y3fhfqZVbZi2edpIgrJR7z19yLFqWB/iXZBbp1CyAKWTLJncRLn71GDFj5GF1vuUn26EtGe7xXI4CmiG/ZWgqJill4gkXiG21B/svT05zy05AV37S1TzqIhKy8BL5poLM73kESHlb1KdIl7yKgoQhLJjY/pQ6Z67SUqsrGKUmZhLXqy3KEckcg6tYQ+Iel1lRsm6O23aa7UjHXmgtMR6/0oDvH4buSmix65/pQTQhUQyxu10Zta6Bpn738KPQQFz79yVAYjFsJnwWYZ4gvgJ+ku9RxKIoc2MxgLwj/cl/0W6qYY6yEozbMXWGxTD5cHqyMNwPzu6SFcuTHqdmPJYUMj8UY52YZW3NJ6veouLUNRGEBkD2O1tydMY5qYTY3GDwF4oX8vknY6g6ghp5Tc5Q9T7Sb4VlV8GjbXJHw2lrJAGB2DhOdzXmI2ElimGtDVytx4TPQm4G4FKmwv2UxKQHIDa5hK5Nvh+cxyM9o56DltRow3K16F+Hm3U39SldnsQiwuvJ6iADCSMoiKRrrM2tut71Yy4bHTxhNFURzmXWEYlcCgVNO1Yw5ZXMPV6lMsdqi8eVwdllw4o7npAeej6eJl59xKmlw+QZSEMhz5Jr8ejfIHcRJxzEXWjpKf7woSq4GY2D9pHnvif/AKLNce2RvTk9oELBcS9jrKeOsZwpwfeYtcTD/wA1rTxZ6WTN3Y4j3RyA+0m+FZWvo+NFo271KrCqloyECc7QLaBdK5M/SxnydvTddPGqPRg7RONrZprFsWeqwuqB3Yvw3Jh9KyUWICQcRs8kwWOQ1EVRGbmF0ZCxZc3XnQ6SKndHqf3TJKGrkRI5mmIRPZK/Nd9hnkMuBuJv6VVbs81b4XijCxRSOw3ci/7l70Ej5yUpSJDwhGHCcnlqO8he0RTntko0E9GztwD3MPklUxtUFkz8IO/1Js+BCGRntFvSrnCM1yVDJOHKL2kqKgcPgNqhiEdrjnuZWFPjGzq6eawZ4k8Zi8TuI56+l1quzxU2NSFGcvClsMuHl5DcvEzdMlyfSdJ1znUF5HaKuAe2hSM7mDx+fuXq/wBn3aT2fFfZ3ZwGZ9k99pQu3SQ/9q8HgxQKfFYqlmd7dpj6VsMOx72iYHgNxAiXndd0nch4+j6D0n1Hs5HzzZ7XhWKTx1ssdRMBCRl37VpIpHJs9f8AuWDw2uaTgSQRsVoDeMjd/wAK11DjXGiH8NwIvCS/O+rwuLtH776X1qy4tZMl1YuMOeVojzLNZ7EJnzyZ/wCaua2aSYLG2j1LL1+frtMn6fhWfTY7MPVeo0jSKSvklkuLw92qz0sL5Z63Z+a0eNZ7bIHtHmQttUOmwWXFsLOSkkYqyM98BbSdvMV9RhdI/MepUpzoz/BcX5uP70zUwvJza5TZhq6d7JIJAPvEmSpppx5heA/3ZLvU3E814lL2yK37pOSLiNFd3bWR0dPPSgfCAxz2va25aGkxSmGEmaMwMX2CTbbfEgpaiCuPigzReFxLpSeaf2aQ6PHftIWMU9Ji2CYWz8b2qkY4ZAs2iGe1xVTBgccMwnm9v+K00dLxqiWC4L3DTf1eJZ6uxIKeSxwtt961x5cklqjLJ0uKL2aH5qcOUsbFby0Sn4UxCZjcTNbuVT97MP8AeXF6UxNjEZEWbrVQyGE5QRMqaWjqLmeKMi+gVW/7N0tw2G4lndyQ/eTCWb7RLknYKoZDBgO4je1dS7kPDOKcMOR8xIk3Zm2Y7qi4j5kQJmowE+XFHTwiCuZpH9sOI3sIdyaCoB3+L4lazZDnl02L9FGPZk5G62HyIVCm7OzQ3PmxfvWr4zD9SqMVxb2OpIGi4tvvXRizZZOjizdNhxwtmcOn4ehs4l8k1wfzKwqscCsDL2YQ10IU7R0cGIXOD2aL0dnBWzwnihOdY3ZWw55lY7iWWtqMKoxmFjJyHO0lYlRtDILTA4l3H4SZBW4f7Kd7s1ufULpbqQ+1OBBmk/FIw26rRYlgb1WD0dfTbQ4Nsglu1ZZ+qkApCsa34VrcPxAI+zUUZs5hrnb1LPK2qaNsFTtMyB057fF9KUUZ++1T5RC8ijdyu5KKfz3epbJnK1qzglaORLrExdzrgC5P3kuj18kyQmy5P0pW7UEo92aHf3O6zaN4t0OgNrbv8U3LIEJ99qAuJcIt1IJYTLmnSE5T+g3mDdkKa4j3EzO657OdvpJGNGdubvtVcIlKbB964XNKWF49M03c4jlktIkO15HNM+aTk3emrn25ZCloOrI1J2HbtpIf8qa3c0VzkgjZDvT5oXztubpQa5JeFBVjok/ltSIvypsCbJK640aj2CKRkv4JMLZZuhv96CWw0D5+JcH3pHu70DsMx8kg6dELbuaWfvQFhdRc9qQ5Z6bUFz8tE6AttQFjBZCeiHUtfF6U/HRnIW/MLW8kQyQwxEwA5S+rwrrPMbGgh2Xm9q77QEY5RtuytciTRyHJ33fCnYqe4Sd3bYyL1Aa3zF3yF8SfGMIwzPcXp8KGSoa3IGTJE/PN7kAGVQfdtTXenQhuHPp+JOjC0IZm9v8AmJAWMNG5Pk7Zk/hR2xx6vuIfCPSuHNdoA2D/AFEmmJrC2uRdyBeQpZCkb0j1Wptvci7kkFg+LkkieR/PkpGFwxVFdBHObhE76kKAI8MZyFkIO/7lIHD6kteAZfuV3aEZk0YcIO4R8KaKZ/MxSsCmehqLs+EdvyTXDcebOP1LRsR893JCYtUbDBiH6UWS2Zxh7mZE47tU/PC9PITN4PEKa6izLcXqUlB00kcMuZxtKOXST2prqLJ3S8XckOdwoAuezElNS4kMtZHIcAge2MBLXLbzUc6OWRyexufShpMU9nAYzjYwZyJlKPGICDQHu7tEKKvYcpOqK44zhLI2cS9K50q0lxanmwmenejjKoORiCqJyvAW6mH6lUvn6kITVBHuTbjonDvyE8trpB71YUN8O5IBtud3t8k4XvQ2sT6vyUADJI5Wt0j3D3MiIbhzYHs6bvehtFOXHweHxHs7xVksACa3JwXRyHn4k77O2WbSMSUtO5HsjtH0pcIBi7XTb8KLuRFGYlqDoTF/JMASzSRPtPNc8WXhQAS59SXV5JWoJZ1Dou9yFy0QUK5xfPJJycmSH37l275IADc3kiIm8lzu1S6eSAO6W5+Jc6km80rbdyAEROPJdS9/iT9PRnUaszkI80r1KjHYYYXItUXD+SmexmL52OkVLJd0Oo7hejRDt6dUcMNxbtoin/Yzt1a36kXs5kOrPb3I7gajtNWPTtmDWj6VK9ueQCMme74WVdwzERzB0UUjCW93uWYDpVDyGPO10dRUNGGWe51H41olk7ESbuuIWM/1Mgsu+zWJPhtZx7LzFrQHwivTewGOb62N32nJe3w5ryrDaiKGImORhz5+9XOG41HhpkcEoARbn+JeP1mBZ4NUfSel9VLpZpyfB9BR1UQkIPLGOfhU+soQpwjeM2MpntAfMl4lQfaBPHUlL+EeolyutWjxH7ZIKjC6CMKaQK+A77xMRHNvEP718Xl9L6hSWh9/i9Y6dwbmzX4kUuGzHHVx2cN99vUK837adpn45RxHybqJlFx37UMXx72r2xxl9oBsyFrcibpfRYDGMQq8QqAkqZHlIQtYi8mX0Xp/p8sfuyeT5L1b1RZVphfBbh26q6EysdiL5KeOPYriUPHeMDEv+H4VjafEDpasKmyMijMTcDbaeq9A7F9vMKjm7US4nE1P7dDfSwRNcLH5D5L282PRXCFnzWDPPJ7HOjJ4li1ZGf4h2i21h6VEjx6eN89Cu27tyaxTEHrpSJhe3O5hJ+lV2vdmu2GNOPg8+U5beS7mxCKqAZfZwAo2bP4lUmTSGRugLPczOhEnHTUlSjqS5OTJFzE308lwdr6dTIWHQWdkhF8u/wDgpZqlRKOskHxt/BcCucS3yMmeoRbVR5htl70JIpyaDnmCQyLW0kxJNdyyFEItnq/cg4e/nctEkcw0knxp7dXztTZR689quwOCVt2SVzj+9K3zXRHd6kWAtbkn/qRSwnHa7tZm1zIzjDhEbPuz0DxIsANSudga1LpbVCXlmuXP6lAHbbizzRFnaOaTbue1JyceW5ACAXJ82Z9yMYzt5OgGY+5GFUd2roAVRG42Pk45slFmPN0pJnme93uSIn5IsCfQTfikD946rlTCcdTBsYRN9LtVDjmOGUZGfcKeqcQ40sRBHwyie76kILNPQyPNDGzbnba/hULGI7oRnyut2kqQsSqL72ksy3bVKDHDJiaSJiubX3q74Mq5sbqKW2AJ9bTK3+CjPMdlme1lIKuMqX2YGYor729TKERXc2UFBdyG21IvJIkFnR6vhRDJaWaFJACudSZI2hEGZ7pep/hUVvNHcchaupIDmL8XV7rufpSPLIeYinSj4YgcjXCPhTI9Wp2iqAMY3kt0a1vFmpElKFG4s5xykYXNae0VECZxusd/hTdzlzU0AReHNEZMTZ6kXem0tyoAtc83ZkKSXi7kFiXe9cS/NapASS63NJuaCDi7cXmuEW7VF8KCqEMx+t/4pwaqeMs2kcf3psBcrmZrrWuJCQnYJ5PkSCSVHiFZYRtOVobefJOw41Xxl+HVygXwmq9hTo7S1/pQJl044NiGFQGdVVRYyRvxil3RO1217uaaquy9bDYcDR14G1zFTHft+XNU7809SV1RQzDLTTSQytykje0lVhyNGLiWTtaSHW7mrH74kqBEKyMKoRe7e1pfqQnS0dVccE/A+CX/ALkDsixlLIcQA7kV2wfenwrpYXIJbyt2252kJIgwmsmm4dPTy1BtuYYAc/8ABNVFDWUo51FPNCLv1SxkO796A4JsePSU7C0bSDb/AOYoVfWPiFUc57SPmmCG1u5C5XIsaSRIpRjKQQNmK512aPhmcbbhbkmoC4cwm3hU6vFhYH80CZXmTELadP8AUr7sbhYYpUVTSYvS4Twob2KpYi4vwjl3rPuO5/mnIpjhPMHtQNqzV1Iz0sFK8eIRVRTRkR8LaUL522kmnwfYJxY2F/VaUZiQl9SzXtUnrRe1S2/tHVWLUlVWLV5OMEtWc4w5iFz3W7vCmPvOo/4n9KimTkZO+STk6kr2kl8QqJhseR7fhTRSbcgbb3+9CxaqfXYk9VwnfhEQNa3DjEP8EUSNYdUSYXWRSZ2F3r1qjp7qGCV5Yy4oX7HutXjsRNxLze7/ADL0L7PsSOshKllBwivshPLaT+n5rowSp6nNnja2NKFOxd937kbQ9OTblbR0JwwickbDFna5F0pXRjdYzEK9LWzyHJlcMNrFp/JV9VWBCXL+St6wjm0DaPyVJVUehObvd3JPguBHLEmLmFyOOQJm/De74S6lCljaPnnchbMX2Pbb4s0XRrSH5o3F8/CmCz8k7DNcBRyHtPlr0pkxeN8ny/ijYBFI6XGb32/NNiT565W+lE+Wem1TsWPw1Rja7Nb5K3+8ArISOWKIDi3PLFtI/qFZ9pGLuTgScMs22kqUiHHYuvaIyC+M3HLwl4kDzXc81AqaiUpcia+1vChjmLc/V9XhRuPUsTK0M8j/AIJopnz5vp/JKKsYmydmH6k0cJi+bHcKGyUif95XbTZh06hSLEhk2XuoBFbpk/1Eg4m/N2uL5KWwUSUZBMJavuTRxsMWQNd5pppmEciDangJiDTP8ymzQaCa1iBxcdVyWRyHLS4fEnihuLM+lNTU7xgTs7iPxKwDo4TkPIGch9WfJdqJN5M7dO3mlHWBYMUmY6aGPd9XmhOnjz/+4Eyfw9KAG+I9wt0kuz0sWIQ8OVuW64k1OJx257S7tbV2GYiMWzYv3rkyN+TrxRtGMxKllwOtJ42fgHdtLpJkxsmhEwzEB5F4oi/6Lb4jSxYhCUMrfIh8JLISUf3HVnEbsYy5b/JYOP8AI02/iPjikk0YUlW9rh0a7S+JNRdqsYkcKOKs4QZ2AOTCP6k1NHHVU/Ejz4WfV4o3/wCirZqXhw3X/ig+o/8AMVDs0SQ9iFdXjMcdRUGZ99p7UWHyBNUWHO1LFldua5VxZkWb7kQCchZAzkShMukaCWowsgJoZaj2jMRDiMNj+q5NQk9xS0z2S52va/Uox9namGminc4hGRrmG9rvzIsPwueasgiCrpoCN7WI5mEW+pV/6L/9SbDiDSTEBx2C/K7uSrKMJC0Zrsk1UCBPLGDiUsbkL2vcJf8AolT4hwzEKhnEenielWnSMXdkX7tnGklnAL4Ae17X6fyqvKGSQiyB7m5j5K/9skp5RqKQ3Ev6XTtdNR49Y4RPR1rN+IQ9Ll4VLj+jRTKPDaOOqmyllYB7/UtDiuE0FRQRR0bGEoNqRncUrv8AC3Jlm6kZKOrLMOEYeFWtFiDVEWmXFFtQLxKoU1RVlf7RPh5lFLkeT+aizTFMTuf/AOpS6wWkMjd7k1ww9hJ9Lr+pZydDhyRbvyqTQYhUYXUjPTSlBO21jHq5KNY/uS8OSgtNxdxLTAaOpxjGKejpnD2iY7Q4j7bnV2VPTYTSHPFVvBi8E5RT0JbhIc+Yks1QVjUMwygF5t6vC6fqsUaoiyemjCW+/ij1fSsJwcn/AKO/DmWJbfZ6Tg/bqtxaHhQO5SRtc4eL5rR4b9p0uHiTTnaPzXhkeITw1HFjkID9QbVx5jmfWR7ifqzXkZfScWX5H0/S/wBTdR00Vq+T6Hl+17DKoAGar3l6WuVTU4keKdqYnjdzoyhsYvi5rxSimCGX8Rrx+fJ1vMAx6OoqRzlkAoYdlx+LqXBL0rH06bxH0GH+pcnqM1DqeD0MsDk9ZB+9B9ymMwZyEJPoygv2uj++6eysCWnkpx2i/jcuStJcSMsepaS1ylCMjtHdz714cseeHk+vx5OiyrjyRKzD+DtklkIhbp6rVDOGIR0aS7u0Uvtd2ij7N8DiQNUcbnvtJWOEiGJYbBWBG4hMF9vVkKLyQxrI1wZPH088rx43yihCEI9WYvfd4lHmp2K9gzC5aCtrqOjDMm2+olA+8sPmhGTO0PhWsJTl7tTkyxxY/ZsigCnlhqRAw4sHeWfR8Sj12GyzSbGMyfa/py9SuJsUoiKwM7xf09Sm0Iz1ULSQU5SxHdYQh1ZdS6+7OHLicKjiyPTYxFR2brhEsqbd8Kj0HZ+r4xHPA9gc7l6WeH10IFIdBKEQtc5EHSsbjnbiKlhOKjyOobbxPCK68OfLm4hE5Oqw9PgW85kOXB45pCY6eSmL/iCz2/pU+HsW0NKNW0nEskHp6lHwH7QHmYaev2Sjyl8L/UtDDjDRkTsbbm/ilml1GN0T034mdbqQx2k7G1dDWhUm90VRBxQPwuD9KxH3bPHNZxWKTO34V6R257eQfdtBA5wzjDTsEYh1ZekvpXlJ11WNQNWeYi76fT9K36NZskfeef6lk6fBNKErJJjUd77hVViPEGUuIzXOy0dNiVJiQi0+UM7+Lwqmx+NhqbA3Wsy9LFcZ00eF1coTw3BmdlJ7yZulScPmOOYjDyUacbZCUzCJgp5Tc47hXpS+B83g/wC1WSJaqSTSTcKZMjsAWO4c/F3Ky+8KS7Nqf4S15qu0F/8ASueJ6eTz5scrKe2XIDY82bpVhUY1JVYbT0ckQRDA1l0W0j+rzVXbwxvjyIH5p2qp3p+HvE72uYg3Kmk/Jgm8d0A0lrd93qQbUn87l1hHzuVoxuzl27RIBdGIvy6kQiYnbohsqK2GxF5O7aiKPT4k623ltTrC3c25Yt0d8EmRwjt5t+pdKNO2vnqkW7yU2a6IaIdw5pONrfCne/PJIha3N2VWOiLLGxJp6fblkpxCy77tCRszPtJladG43er0po435Oyt7fJAcLW55K1kMH0yKnhulw3VmcLEKY9lfK5WpmEsDiQ+G6XD1T5i4vk6afq+JabGDjQNiVu70iiKR/JCxPlnkggRblwR/KusVpd6T7nVgcuK5D4s06Q++1IRZRsFSAu00SEdyMStuzZK650AC4snBLcOiR5edqGMbj1LagoCaslqH3m5C3JKKG7m9q7wwhIb+q3pHqQHI5NYO0fhXWeaEZRxiLMzEY8/SmXkcrmd0TDc6cGHXmgBsI3L4lJhhC293t+IuldKSKENMjP0+EVFOR5tXfkgByWotLKN/wAxdSa+b3IfcySAFtSHcSXckgBNySSSf53IKBRfJc6hStQBLp8UnhYQzYhb1Mn2xZi64/0qsTn+ZL4gWX303dE5fU6YkxaeS6zKL6VCLrSLNFhqO1GQyEzPcmkUxAUhOHSm1IEyOheSIZGdiufpHuSKntPJupMRzSRmLg9pD6WSeaQn1fcmgJ33LUFgsuJsN1PFM0Jl73a5Vwkn5ZrqYR4jlm9zj4UMdLJIIuwPY+eR5bSUL/Zbr6LGnKkLA5xOP/fOINh5v0+JQP4Joieyx32tyFCPzVJCbseXdUIkAiXq7kUoyR2597XN4lVGYJE/Uk+Yhm4Ibn5omkPvd0wBLMX5Wp3wFftybYPmuAWuboxkATzkC9kANFJoOWd3w+JGNRJ3G6JpG5OzW+lEIwcndSwENZJfyYrfUnQrmt3x/pTZwhIROBtb3JooXHvBGqC2STqoCuzC0e7RN8SDlkghheY+Hfbcyat2/F6kkkGwZlGJaMyD4V235pKyAX5pdy4Qskgs43VquhHc4rjijiK1uaACKFh5ZoSjt5vaKPiHtfP5IimD0XElYDTRuXJrkhjPbo5KVETRkJ2flVpTYxGLizxMPxCsXka+Jrjin8iFQYDVVxE/DeOJn1IlbxUIwhZGz6fzRj2gcQsvcgd7rSQPjHGfT9S5nOc3yejjWCC8gnG+fJNGJ87HTpYgMh6M1yX3g3hZiLLpyU+4f/G/sZ1t1BxStu1yf6fSpHtglbp804E0ZDm7MPwouQ1CD+yDw/PpRDGxFqDfmVh+Hbk73eLaieOIRJ/co7hosUWVpU8YtlYxfElDhsNQWbxsI9xKy4cVvK74VAmqnjOsbNxEG2a9Kdt/Ep44R8k37vjjcY3Zi/cuFh8RF4RLLxMuwScSEM/Ew7k9pclydKjBx8FV91nCeYPt+J+adko4ybMw6fepj5EWqExZS5MntKKK2aQBIWBnQRWCBHJsEuZZXEKsLWEuVvwrhxgWjgxC61TOZ4m+TOlG8x5B1eHRSocHkkHNzAFbcMBLQGG3xZLtvvWryv6Mo9OvsoKmjkhm4bbv3JgoZBubJ9vuWnEWyzcGQ8Fs9QuuR3WQ+m/RmuG4u97OnAyFs3b/ANyvJoY7Cay4VXVcMYhoDDbtYfNXvZg8TgR4qhvJHcEj7GcrkzD+IYxhlz8Smx0+7iZslIqPI7FS3MPq/wAETUIEeb7iToZw93Nd4mpPk6y2OhQtcjEmHxkGjNyQDh8VvLcKlMXEAssiJMyZkWj/AMkJv7InBfQ7Fh8JQic+Qi76Fmq6sqKSOrKONm4QbbhbaSinVS1FR+IZlkxCyhy58Umfq712xdHnNEyppY8r4Xez4kEJPTsT5fi9xe5MAR25Zv8ASpQjt1SYJUOw0YTAL8Xc7Xc0UmHxjrfb+9QyhbPQ+r3JFTvZlftU8CGp42jPJnYkTCwsLubXE9r6dKFrRYmSObiELO1os1qCyY1LT261CimIj0PcmdEXEtHR1TFQu5EO1kISPnq+1OaW55qRgsTZJJd6EtroFQV3zS2obvkibkgkRZp2GnOoOwGuQALkQt4Se1S2rPY2JouvK27yQFgcb2PixhkR+om3NkmDK4s8kD7izS/MyACH3IUX+VCRbUFhaLvvXLtPhXD6UAOBIw62MX1IuNtFsmHW5NdI6IdS3ZooCZXVhVlWcrMwCT/sx6RUXqXUkEHLf1In5oSS8SCzrZ+FJJc0UgdSS8WqRdCCDnUurrc0JIAJuaT81xdfmgsT81xL5rniQQdHPkpVeLQhFEPc2q5Rw8SYXbpDc6VWXGqTy+lkDb5IzchSu0SIbLV275IKO6Wavu9OSFIsySufkggW5Jd7km5oAl4biVThdSM9PUSQEPiB7Vc4l2sxCqoSpp6opYJG6Se5Zt+a4ix6ocqI3hmIDBxL4k247R13elTixQ+KzuEZ5BZuBRhqLTE2DcPuVCGuluanzSNUUY5m1w+FO4Z2gqcJqQqKfh3g1rcSNiH9KCpxaSugGAwjEeIUtwgwk7ujgLZAlHvbpQiNw6M6cKN8xjLaWdql4rg9f2bqvZqyM6eUgY7RfR2fpdH0VZAaMyfk5fStfhn2b1uJUVVO1RAE8UDzBTZ3GeTZ2+51mQzImZmk6vE69M+zfFAj7QU9PxHMJg4TlGG0NquPuMptpcHmh4fPwjPhFaG5y8Ki2+9ei49gpdn8Uno5Ki2nqbwfTcweZCvPJoXhmMH8L2vok1Q4uwfc6QR8QhbNt3iJIehJZ2aj5UZxmTO4kIPqQvcJK2wvEKkZoo4JDEYz4scQvdaXnaqTjPYIeEVo8DrKano7zZuOZ2mV7Dm3hH3N5kqRnLwa1/tQr7zaS32d8ieAm23sO7JXlB2go8QpBqQnaKJguPiPbYvL6kmqqnimzELvc/D2/pUwMUkHBPY5JLLZLgGzwv1XF+ldSzzgc7wQyeT1r2i6jCVnYgNrgkGS4SZU1bUPN1uNqyvZiuqJI/ZpH/Ajb8O5un4VdvI8bkz9S6lk3Ry9rRiOFu9gJMSwx2jyG70suPUXcvCl7U+fqJINRg4WEi0u+JEQsQNzSKR8y9SbInJOw1FwXFs8tqcbLh2uDXdxJQ3kdnUm5ScS0ytSFRxh+SWhd6EukiS8OjoHqISaM8we0nTvDuDiaiXxJli25Zpxqq4LHPb0oJo5c27MkcVQYlobiKBqe7VnuRhCwjq9ydlUSIqxvG131JwRik1baoxC2WmaTZ3J2RQ+9KfNun1Jp4/ypcQh0CQ7fSnQmuHV7UxjFrltvL6Vybie8k847CfJ7lw/koAigPEKxtxKVU0pwxxSdcXS0g+abPOPezMBZdSj3cYbXZhIXu+pAD/tEnJ3uH0kybYmu0Dn6VFL3swomK3v+SVbGkZ6kpi3d6YxLCYMUptcwl6WJJie3V06BPl8PpU6lbmNcpMFOSGUHImfy2oK+lCaHjxv+A/L4PctfitGGLUnCF3Ex2sX/csSBS4TVFHKD2O+8SXPJUdEXaK99vPO4UmzHfqPxLQ1/ZeoGhCtjic6OVrglF+n/wBFRRZQzC0oOQi+4Fi1qbJ2S4ZoqimKCS8Z89JL9H+oVa9m8BObFaV+JGYgd3wll4VQ1MIR/iRHdEXL1MtLhXFp8NgxDEa/2KlztgILTml+kfL3kkv9idx8FdV11GOPFKEHCgK4Xjj6RJFURw1hEcRtcRkIEW29a+pqOx8JFW0eCTVUB0jRGNTPb+L4pRy5P7uSq2xDDuKDUWD01HPGOhSOUt/vLNUkTJ3yZqkhMXKRtzC9px5qU43EMkW0m8X/ACTuPRzjVjVA1xytvEW2pqkzmDN3sye3hrVGT/Y7WFT4tTC8jtFOG15C7i+L3e9UNpQno7XD4hJW1XQuRHJFeLlt297Kn/Znq3T4VlNOJvF2h2UjkDPO4e/RBd+H1NaT9KdCseGUsmzF/CSikVxE+X6VHk0Q7HNw7myYrvUKFA3Jd0JFDC8Xelb71xhXbbRzUgEw6oxG7uQCT5oxJtuaAEJEKmU8zk+TZiobyXcmZBxHuHVTRUZal3FVSU8gSg/S4960+C9rMRoayqqQq900PCcx8uq1YIKox00RhXHdk20Vx5MCmqo9np+ulh92xrO1mMFiVNSyHI8k73EZLQ4D2oOnwanjCUwlALHtNeZSYg8zZO1yfhxg4YeGAMN3MvEuefRqeNQO/D6tKGZ5G/J6DFJU4pUFG072FcTR9WSo6YqkqyWiCViIsyc/hb0qhpu0U9LUhKA9HhzQ0Paisw3FixCnsCcrrbmuyzRDpXD2lZfUo5Gmy3rBlpZcpZXMia5tVfYD2glo8LIAOWQdRAeJkIF5rATYxUzSiZlcTJQ4tUCZO0jiT+lXLpd4UzDH6ksc7gbLGO0GMySS01TWVEF7WvFxOofSqMuDGwg+Yl/j9SPEsSftBUDLJsqMhF/fk3NRZhcZuFOO4eR+pb4oQhCqpnH1eXJllvJ2h2anjsvbMifwltTtNjFTRxZRncPTaXhUA5GG7N7UBTGVuu0Vr21Je44l1E4O4OiQ8xyHxJN5p0KrqY2cyLaUnpbyVTLWEJDk93+VSYaoJiyfaq0iQs027kx18tuXS6HUvG5eSI4+IRPnb9KizVXDayP6SVJA5/ojTj+IWeXNP0EbSETO7j6lFIrualUWfG5d3hSl4Fh/7ETxp4y0vf4bULwt77viUq1srslzTPVt2a5bZ7TjAhx5wnzUylkijlCU4vaKcbs4s7c03LGxc01CLxkR+Elfkx9qdMZkyIydmcQJ9B9K70sn5RAiKx9xKOO18rlaOZ+1hiTinRzJNCLEH+pFHlmOaGOLFqL2snQm1Fk3w2JHFGw6us3Rvj2vgcLJCQ7kTdyTFtWZ2it78kNrkiAdubuiIe/xIAF435Z3JW91yTk1uWSTZWlqgq6BfMdM9yJh7nXLviRfwQKzjiyG1ss8krvftTNRIedvhTRE3Q3UkxOTplhYtV0+nN0h2+a3R5k3bOHHsQWsJZZ3Izk+abbLmKozY0Y2om5Iuq7NCw2qyQvc64+fLwrpC3PVLuUDobPrtTjCyHRCJPn8KsQ5a3PJdAdyABce9PxbT9SgPogWuWq6w6J1qdxYids7efwppy8tq7jzQh225pHJcOgWimiJxfJIS7kAJIdtyW1J+SAEkhSQVQSS5auoASTckK7+9AI4iQpF0IAK7vSQt70VrlozPcgBXWqVQUPtTSnxLBD+pRyhkFiZxcfO4Uoag6cswSaAtBwuLLJ7lDqqEKfUSchRx4sfjBi/eo9TVHVW55CPpFSkwGtRLQkXEuLMmuQjkull9SsByL8SXJ+n0p2SqOOIYI5DGISuYfS6iiVuqSVAwuos2zQpJJiYXhXRzutFc/iusOiBBBGxEWrCzJCO7M2e1CO0SzZy8vcilm4jC3o2oAT7n0f8qV3cg6kKAHkNvyQh1I/FkgBXbcm3eSV1z6pEVvJDdcgBMTjdkbj4SSErkkQdToolhXOhfJdSQISSFuaJAAXdPqSHq7kvHoiIu70oLFruye4kV1pCzs1oobn3Ii+W5ADrF5JNt8iTbEwsiErrc9qx1KTD1zzRXPnrtQDI46tuJl0Scmd87RU6gEMzlzdE1Q5c3dMENpZ5NuRDnkWbXI1KseGbaNrunRqjG3v+JQm6d3T6kcW61n6VNFpsn+2OPN/0p0Krd6hUDTPTMk+Fn5lDSNoTkWNPVcO53Dq29Sg1UzlNOzA34jCiKMx8Dp0Be7VlmqTOq5zVEqimcqaJurS1Srju1zUeGFo2HLvU+npTmu9LeJc85JHo41JoaLJNvtLmp8WDySFyf3qZDgJkWsdyyeWCOpYZz+ijt11dCeXJupapuy9w6haSbPsq8Zib5ld4RUrqYfsp9JkS8GZEdqTQnNILAKu6jB3vJsrbeYpuCjOnlE7XLTwrTuRox7EkygxioPD5oIwZiJ+dyiniUt+WUZb7drqf2kj/APqFO7s93DLISFSHoz4esYCLtqVi6FJUjzprI5uihkxh92cbbfjUKbEHqLs2t9KsMRp2jiJ+Gwhn1ZKrhpXmAHBwIiJxt8QrpjVbHn5HO9WO0dPb+IbsOfL1K2jhttvdtqhzSNCA0zAF52i5ZbmTpSWsIaac7VL5NMfBJDOY9dwtu+FSHEB1bPytFDR4gEMUsbhsMCB9P6v1KPSYg00Qs/WPO5ZNM61NfZIcW5a2rgQhIYA+0TcRcvSmjrgvyZn2+lNlI491viRUguMirr6VqHF5YBlCUYZLeLG+0svSotRumI9bXfxKxqKc8QqpahgALn1EdqhmLyDKfTZltXUmeXNcjUIhxAd87G67VKYQLUNwqEGdpP8AxU86V6cANnMbh1VMlAWl5pDlll1IwJ+bpGVoFoykdEUafcXi6tqKOn4gsbs9qePIYJTs7hHmpUFK3s4P4svNFjS2kRHp4ybk6belDLvVs+HlGF/n70D0p8Ej6hFtSzRZTxlPBC0lzu23pRnTgOj/AOKfw8WKE3d35pyujtaKXLYbOLEqIrghjC3PxIhFuXiUqIo+CLu7ckwZMRckBQ1MLbWbTJkoqcybcziPchLK/L3qfU2DTk9rkeVra8kEkWs4cYg0fVlr9Sj+rJ9yF8/F/UldbogAkkmJyZD8KKICbkl70cNPJUXMAOVopRU8khkDNaTNqJIKsBE21Cf4ZZE25CxP5oGOEVojnlu9KVyEI3ISPLa3NIhtLLJABeJLqQ7l0OlSQcYvc6Nc6uSTjp3KhpiuSYkP5WQoEOrv5XTd3zSU0AaSASu5p0hfuQVZzvXErdETC3N80EnLfkl+V1y3XJ0UeZHY3idAE2mFqeneR2e4k0AvbmzPqnKkeHbAG4vhSueF82fk2qCSGW4y9KQ2ExZvb5aIRJ7tETc+SCgV38zrg5rv5XQWcSSRdyABS7+S74dq5381QHf4rtzkOWVvmuPzXGJxfPpUiYXSSOnEimHLpz800ihy4wZ9OaAZMrxcjvy7rU7X102MUoT1M8k88bDExSPcTM3SKarI344+l01T1DUryxuzSi+1UShppIu9pP1rR4dih0cMFR7QFHw3YgGJ97/UsuWWXfmkI7hR4G1Zs+1nbwO1WJRVclJHTyhC0Tl1Xv5+5Z7FJpMQqDqzNjIsryzuVd4e5E20kC0rwc/il3KXSVUVPMBnEEoC+okW0kqqojqpTeKIIr36R6W/Mgqyyw0sIqsCngqQjpa0N0dTuIj+G1UI5kdjNd5WqUeHyR0YVJs4xGbgxZbSy6kADwwJ7JBLLQhR5JDGqOFxBi/7VoOzeHy45UjG7Nwum4+lMdisBixyrnefWKFhIxF7Sy9S9GwfsvSYaEoRO4D6iO4XHwraONv3GGTJXBAw3CTw+EwN2sPw+EX+FFILxtq25WVJfMJ3ZWRtcZF4U1MIFdnnct0zEptPqQdKmlD1ZKLJCY3Oy1sgau3JdyaKN7s70/7G/s3FY2EM7dzpgLiBtYM/em3+FmTbEHef6UftHD0Z2QAnL9PehK0k08j+d37krntzFA7He8nZuXhFcbPytTHEPPm6MKgh57vqQIlU2YmJs+34lMMoyiHRxl/pVY1VdbnkKlxTBIOTOghoK75Lr7i0QsLFpmnRjt/7UBY7FS7b3kH6c9ycGNu901aw2sz7lGrao6WMXiBjNXaFWxaQxwXZmBF6rXXKkqalK/hMQ+ESdZqbFq2QcniYdfDmKi1NdPHsd3EfiU7jWMlVWIRyTHnmIk/SKYjrrbmZm3Na9yDhvVRA+gkL9KampfZybPIhLdzWTky6RM4l2gSR3eldEZRHJ2YviUKCEJHzZ2u+SsAJx1fIkN8CocAnK5unwo2F/NNFJ3ZJwJreazbZqkh0RLMXHpUHGMHbEKctn448i9SmjUXcjdh9K7qQ55vcs1f2btQ/iZrAO0kmAyy0VaEk+HExDwM+h012iwmOGYZKd45YpWvhIHu08iVtjGA/en4kdoy5eLvVPg+IOQ/dVRwxiI7WlMdw+67yTa+hJ2UcUh05k3q5iSEyYi0zt7hLuV9i+BnTmUbxPxYuR+E2/wCqo5IXjfI2tL0rFqjZOy5wbFI4aCWKdwtzttLydB7ZRU7h+JIZM1u1u5UxKXhmFliRlkbAA9ZEmmS4osZsciqJRBonAe+QjUOauiGovjPnz0WlwrC8MKKXD6yIgil6KnLeB+fy+FZrHsBquztaVPVB1bgkHpNvUKt2SqZcWuUQSB+LEbaEPeoGI4aEwceB2KXxxi672Z7SNgshR1EftFFJ1h4h+IferbH+z/tVAWMYVKEtE24xF7TD8qq9kJJxZjz3PyQ7k7PYTCYX7uu7zTD7hXOaiHMbsmRNySEVqMK7MhCIS1eRk/KIX/SrSsHOjNeHP1J2AnjPuWjxjsu0kR1FEFkoNdNSeLL1h7vhVXhlDFJGMrveXp9Klw5oXcrkiTCGROwOBd4qMWS1FbQ/ewB7Q7RVItYEpbRJvDd/1VDWYbNh8rxVAOEo+EvEPqFJx0KUtyKRWpwITkHNsk2e1PQTNGBM+0uplmy41fuOBRmR5aClFH1s+b5IgrCjPNmb+Ca4x3k/qR7jZ6/QJCQ82SEdyLjd9lyFpHItFRkx0KOSSIjbpFD7O489qlBRy8K85GiH4nT0VG8nICMe4iWW9HVHFv8AFEOGSOESzByRUcfGmzbaIup/3W8hCzswoY8PkjqBOxhYVPcTNnhlFq0Sq6NqWYTiyt6bkFNM8zmFQ7lpaxKwlkixKkBmt4pPp8JKv4clLMUUrWm3JQuVyE7hO14FNRyRtfoYC/5lT1FQ8hZdI/CtRCTWFy3LISDaZenNXibfkyzxSSkggG4ss0iLhllqKXE4Yi49QrhE8hk7vzXScQ/7VIMeTGmP3o3L8IfmmrvkigsNScNktrAJQ2zzRRyPG4m20u5GoF5WVBxzA+aIpJBMTv2kqY8QqC6zYv3Je3TyMO/pG1TqVvIm1cjyd9wt6lHKR93hUYqg/O4lziOXPaRKtQ2kPMT3av8AzTsM34o55fmULq70Qlbz3KdQ2ZdGJxjrtTIybv8AUKgBM9251IjqLXzy2rJxOuGWyYJbOdqXG4g5NltUMJiJtUQyXclGp0LKSuM1uTtclxrtXUW61d4lvkpo0WWh/jOWiQyOWnUo5SNpr/Nd4j5D4RRQd2ySRH7hS4jjz/cmCJ+aHiP5o1B5NSUJP35ap24PV+VV5TOPS66xXdbI1GsxKKa3l1Jo5GLqe7JNOVty56fJChREsrkGRDb8SB/k6VzEXpXCK7vVpGAB9PNA3zSLkhYn/KtIkBfNJxXVwtzIAEc0mz3IrmEskmK5BITDuzySEbWXETD39QqDUBiuTsRWnyTbC3NExPHqyDP5EV5jIi1581xsu9khHTRLp5r0DzjoRyFEZsFwNzL0rhZRlln+lLiIe9SAn5Ln8V3u5bkLZoKCSQro80Ac7kkSSA2EhRJICxIS9yJJBJy1XlDNHJEDAwxELW2+J/eqTvR1M3tFQcrAMVz3Wx7RZJrYovrbWFnNi+IlUYjw+NnFkXnamOMZBY5PaKDuQlqANwokNvknCyHRsyTDUFJy9ySSAsSSX5mSQSJGgSQAX70hS8SXyVIDvSuF1aNtS8SVtyGB1JJJDA51LokkIpGPcpYHDFIV35pcP3osBJDu0ZJJUARF3ZIUWuW1EIluUgNuOiQ5JwhdDbr0oBCb3Iuls8khjfub8ydihOaYYwZzIuQioJY18kbRmTZszrQdnuzb1V0tQ9kQvoJd6tazDaenfNo2tyUdyN6layXJiHjfk+1K20dGuV1WQxE5bFBenAuTWq/JNkc43LX3eFN2v6UR7RyQiT2vp4lBUQukc0XEcS+aEZHkAmfLaiAXLR3YUFCu6lZU2HhNEFj8+YqE0dxcOz5EtRgNLSUZgUsjiZeoLrVhllotjbFDeepWSYSw8s7iXI8NeM8gd7nXqNHT4XUMITuBZ+Io7LVbHgOETUU9RSRgZB6X6l4s/UlDho+lh6TOa2TPLKTD5YzFjZ7e8VpIuz4VTfhxuYtztZWeL1GH0+LUGFhTFfNGJNOrSnGSlkvglKI+l7f9Swy9VJrZHZg6WEXUzL/7OtxSawwIOYkyvqTs2ENF7RPlBTi1zkXTarAaqMvxKs2iES1IvEo+IVR1nZ7F2d5KeCEHGOMm/a+l1xSzZJ0j18HTY4W/JY4dgdPJwnOByA2uAh6XVzTYDEJ5vGw+kRdSOzQyTdmMLlljacuAOZRN0qRXZ4fCJubEB5kHqXz2bqcjyOEWfZ4OjwQwrLNDI4LBaT8MRMuaiz4C8gFkwj4WJY3FftG+75SjGNyMfET3Krn+1aWSkM3Yy8LCT2ruxdH1cuUeR1Hqfp0LizSYjS09GfDNmIsvD6lRv2go6EcniE6gn8SxVZ28qaxjZ2a11n5e0Us0mZsAiK+mw9Fkr3s+C6r1aLn/AMJpe1uIBVVdLO4dEZjtfvUbF+0UnDFwYbsh2iqCvxpqqgCIAYZbyJ5PFl5KsiK0iN3uIV60MPC2PEydTNvz5JVdXSVh6pqgm4Mpa92ilUUgYbWDUSRjPwt1pdKgnJxjORtpm7k45bWXR9Uce32S4MikKSR2IhK5PlUcQ+TCXqUMdocuXNC5aZ58/CijRTos7THLVrS+JMTU8skNRLE2wAET/eooVDxlru+Ek/8AelRHRT0zF+FLaRiPiy6UqY5ZFNA0czE1j5XN/NWLDw39Wg/SqejkYZSd/JTDxC0yfQhIUSQ4TUUHWFBHiEuXE4RPc4xbVWnNbezM9pqzOoaMCLTloqqW+R+T7eacTOb5GiG7VO+0HJo+ZCPvTTxnny2ouG+d2Wi2ZkOjNaItf1brU/LI3BJmyIlD08TI4h8T9KzaAKWqOQBjfIRbw+an4ZWHNVwRSWjETiLl6RUKKO7uu+FWmFU7QmDmHN2L8rKH4NcXzRYdrqH2HEyAJHKD+7u6sviVBLUSCFngy6Vo+3tRBVYrEdMAAPAa+3vdZM5Ht1yRi5irLz/9jS8CCoeMSydtVw5DIdXTbDuS6lrRziLd/wAk/TVjwhIGV1yatbLmjpxivHiG4jkgAqYeJOL5fEn66ofg8Ntok6EChjcrHfkmqqRpGHJ/idADAcsmbVOQixTAztcuRE0Z5uzF8JJ8JKfMXeIxL4XQADFTk+rGA/C6KOnCYxYDe4n6SZO01LTVEwgdU8Au+skgXWq3wjDWpyKoMHOjB7XlF7bi8h96dWQ2P4FhfBmF5je4egRXMawfiGUlOxAeRZqdJUHMxHKDyRH0SA24S+JZzEsScXKCKUrfGWfUqoyVuRUuW5LxfEuNz16V1svzJUdAQj+pGEbyGIBuIkAJ+mz4wmw3ED3WqQGH5J08xfJ8i+lO1Y8ZynELRztfTaKacnkfPTkggDw+5dSYWt62JIJGjctGK5rUAAhtJOWrt3cyLAAdvJdInLRdtt5pNtQBzQU5CLySiDdRLlvyVhhkJCYys9vhUiboOOEITIMtwjbcXidRa8WhcGB/y+Stj3H+zYCHa5ep/NVFSXtleQBlaT2Dc6qhLkap42mMrztyZyuJdpo3zI/DamZBtMmzZ7XToFw4cvNBTJA5lUEbu1wepBNz5bUYk3Azz6n1HLqTVupE/pUhQ1a9xO21WWEU9FNFO1YNQRZfhlEYja/xbVWtnmjPiQnnq125VYNFtNhNNePClkEbdb2UDE6eCjqLKczMMuqRtyaCSSR9ZLRyuuJ0E0nGPPW3pa7qtUyCmN27c2banAhcgI2baHUhu2k2a53IA4+Xcl70l3vQWcRBluza7P8ApQ3e5JBA/TFTjMPtDSFFkWfDe0uW1MMVr5+lJJ4/FntQBY1xOUIGz/pUDX6VPiLjUZN4hZQNCl1e27xeSoIsC3VdSLqJme5K3vQUznhXeovenGk2W6Wpv5IGOxiGe8X5+FOPCxMLtI3Tr8KY1tSuf4lNASGrDGm9n4hlEz3tHntu9SDiSSDloOvmmgyu+HvJK7u0VEFz2ZxiXs7jUVZleBbJB6swfqW6qe108dcEUFMwUcofgSztbe3/AOteXAR36PbctDBUT1GG8Oc5jqKY2Knjk6I26i0WsZte0zyY0zYYh2glKh4lOwkMPWQ9JSeFy/0oMOxo6yG2c4yMvEPes1LjEZTyiEoThVgN+ywRL6VzDaxqMyA9pN4lanTMmuDYPIF/cWialjYj12/vTUMjTQjIHS7XMlNUVcMUkUEURwSuxPxAuMSb0l3LpsxQEkLXaNchjhe03dwEe8SUqCSnrKnhxSPAbt01LWf1ckVRRyU85RyM4mG11RLK46dhMssiEeRJp433PluVg8NtrO6bMbUDpEMYz5uDJcPcOTbfiUi20s80BZ97oAY4b3ZO1o96AhMmzyT7k5d9qEvLN7UANMJ7tEQxmRdwpCL+e1dIfJkCocAXF88+XvUoZn263KK5bdGe7JCM1paM6VhRaRixau1qdOFi5u/5WUfDqgyljCxpLn6cty0I0J+Nmi/IqXuIfBnpaNyLJnkLy0VTiGG8YhfMxNboKFhLruH5KPXZ0r5AAWv4+pDiCkzFU1H7PDY7ud27c3JdqKdrB0ciB7lo5r5hJjMLfkovsIC/Pa6z4L9xURxtC977jLnaydu79305KVWU7w28MLv3pj36e9SMZYtSza1Hxhy0a3zJG8fEbJjYmS4ewtG/ikykcYnvzZG0hlzfck4sLIbbe5SMNpnE7mZUXaTBQqGOrp2tt5grxi91qTl1ZZWpN/stIxeG4o43U1STlEbW3E/SraKlCuk9jqWcJXb8Ey7/AHKLjmAvcU9P098fpUjs/MGMQlh9TLwqqJv93kJ7SL3LNGjVlbiWDnRzFFJG4H3F4XVbFJLh9QJhtIf5r0SjkDEIyo8WZhrQchApGyGZvq7nWTxWhIakoJ2s/wCHJ4XFNx/Q09eJE6gxKPELHZ2GUPAXh/8ARWlNiwVlJJhmKxcWjL9mQtccPxCSxQyT4XMJxnaY+LJO1OOTVEVgfheoh6nSU68kuPNxGK+halqDCORpwA3G4UVHik+HwytTymHFa0x8JCooXkWQZkZenqdajCOw8kgDU4qb0FP1MBN+Kf5e5Qk5G3j5FCFHJNEMkDvKRu4vGLXEP1LQ4p2HCPs7S4jh9Q9bLldURi20PiH/AFLQzFFh9AcGGU4QQbcyHcZ6+IlVU8lb2ZqzqImMwkffTZ7S+JXrwQpcmGtL0q87N9opMLnEJTfgFtu6iFaPFMFw/tVhB1uFs8VfFmUlLlcRfl7lgSG0iY2cSH3KPBp8j0KqqnkP2yB3CNiuCUn3fMlnMRxCCqrZKinZqeoLrt6JPp8lTe3TjTFT8YuBndamB/eiUrJjGjRRYl7dazu5E3MSTeJY1/u/shZVAt0EXVH9KoxJx1bak42l6kOXFFaauxS5EVzpCVqQrqgByKYYxLMLiXafh7r23Z6Jnq8SMYboSNjYRZ9RUtGikyaFZFDpY21V9zERP0o4ad6iQQB2ud0jhOO9uqzmpSSNJTcifiVY81PSgAMEQBpb3qy9ujIIneQNwMqiL/eqLhsDkYbrh/wUXiOI5LJxU1RtjzSxu0aD70jFx3hopf39RxxvrJx25ELbblk7vkpEBQWfiG4koeFI3XVykT5q4RkJ8mG7dtXZseeSIQffbtD4VUTE1+jsQoN30rdQRxTyOTLWmxZrCA2f3EKqjzvzd0mJ0L9WitQSIcm/IRbupDb3t1Ivche73qiQtfEl4l1APyQAny8SRCl1c0vD3IATepEPf0oRJLvQAXfck+7uSAbkfD+SLAaH3onFG8fm6VvkpsAU4BbULCicbUMPAm+aQyOKFhStJTRVsIS3LpDt0QDmLpNmT5MzkSKCwvF9KeAuI+u0VwKOok4uUBfgtdJp0N8SaYrWQ0awkSDk8k00mpeFA5Xckh3aMySQ3ktnbt2gouM6IqWcR/YSD9QEm3hk/wCGX8CToNwuIiKZuWqEaeSTojMv3OkVPKP91IP7kqBTEUnkhYn5Lhi8ZZG1pelcTorYccrR5obu9DdoukL97W58kUFh3MSDxepIea778rviSKsSTdyQj06ohG3vZAhXMX1IWzJEPUl4rUFBDG13+KMB6nTV23kjDxZKWS//AIkQStXbo7Msnvz55rnuScbefUu888F+SItz65obvcjkkeYyc33F4lIANyXC5pxc8SAsbRNySfkkgBJJJIASSSSABXbV3S1JBVgtzXR5rqSA2BSRFklb80Bsc0XO5EkOaCbEiYUPfq6JskAC/JECRIdyAEiJL+K6qABGuOOq63zdFgc8KVyMuSFSTYkkRckJe9BQWmW1Lu1Qe9GPJSwCLLPRDd5Mlb5IhF+fiSAHpSt811x3ZsS71KyBXbeS6RW9yFdGO3X1KWAiL9K6GZaMkn4ac5HToCfFThHQkb5XOp/Zajcqrjt3KG8LkAxszkXpW47PdnZaGjB5I3C/daXUS5MuSMEa4cMpvwXmDdn48QEMsx8x+FajEfs7w2amCNpLT6bvUsbT9oKijq/Z6YMh6ZFsKDtg8MQsYCReoulfNdT+QntBn3PpsOjywcMyPLO2nZf7lrjjBrmF1jZYzLV9tq9f7W1AY1UyVGW30+a8/wAVowESdxt8hXu9Jlc4e/yfL9f0yw5Xp4Mycbjczprht9RKfNHwyJtBTLx3a5r0UeYRGj7k5H1c0bi+XwoCFyIWSZoibTDxCybqXpPZbsuBcCsecBytLhl4l59g4gNVExvtJ9bVspu0jU80ARZDE3Xa68frVknHWB7XpjwQn3Mx6bj9DJWRUrs8UEo7XLK1OzUMdPhBNHwyJ9t4eJYuk+1ABqAeU454A3WG3P3XK37GdqKDtB2jgo6urio6WV7jlLpBfI5Om6jHHaf0foWPreiyvWD5Zke1E01H28wSzM8oxyEf6lqAqoKMyeV7R6bfE6q/tap8PwX7TsEaCs49KMMRPOD3Z+p0eMYTiEkkWORU7+wRARARdRNdbfb9S9XVZMeNv9Hz2SbxZMijzTIXt33pecjSBwJtBHpuz2q2q8SrKjsTikjxsYOBEZeIVmKbj7AijuKaRgO1up7ttyn9re1X3fg1fgkYQiZbZJA3fuYlpLE5ThCCIxdZHHGc5uuCz7IfaM+B4NRhBIYmwWnduDJNVP2rS1FV+LBGICBjaPTqvJYcQMYWifOxvSlLNaJOx7l2L0rC5ubXJ5c/6g6pwWNPhGkhrKCoDETrXlv4JFT8P13N1e7K5ZepkYh2PcPpTR1X4VmiimW7RexjxKB4OXLLLL3EqoqmkCJmBgcWtK3vVce5yJP+EsnQNDcWi3XtOcabqUiGM5JMgbm/SKZYd3wp4JJaWXMHeI8rf4qmWP4hJGRCIPf5l8Sh68/CPiRdPN7kI9I6KQHWK7m6C9Jy2jl0oR3OqoBxiaS5xBPBMEdPPGcTGRs2R58k0xaIrmFSAAbSzzRkTFqhuFIdzoAdeTp0SORyActokgIbhz8kPSGed3wqS5eBN6lxy36I+IBDoD8k3oSog71PkzbiTxC8bECajkeGa9n3N0pwpGzEmdAEuhheSpicJGAg37unRSq+uitl4fXlYq9pAhiIHC7PcxJVA8OmgfS08y+JZ1yaqWqoGprpKi1pMtrMO1rVF4nUjKwhFIo2FaGTYCEtumSK0bSySta7XvQAI5DrkuXdKIuaFhQB25/p+JIt3N1zW7Rl1uaAEOXvRNyQtzUyhhAn4j+drCgTBKjksz0u6nH0qXDjVTHSRUkh30sTvZF6fUrWmp46Hix1e05XHIvCq3FMPipbz4j3O+ir4md2HVYo0NHw4JCIjfpLwCqQtzojJN6oRaVBKVhuHniFWETZDmWpF4R8SCmpXmf1eQj3rTHhYYTEFPLZ7Ub7/SHwJ+RORAxTCYRIjo2sg6mEnzJ1UBnDLvZ7e9auWbhxlGce4fATKvrhgqhInC0m9PUholMpuJcZ2NaB+H0oYYTmMgD9/uFOxQvIOyO63cnyFoaDJgcTmfy7mUFWQPClajIWF+TorWszse7Pq8NqAG1xrrknJs0gF5CyZriQB1ISQH1Fn1J0I7rWZ2z+JSAUQvIeQ7iWhoa4KeDgQM/FYOogEhd/Fd7lUUwhGInfaXfr0upGF4hGNbxJKl4C8Eghdl9SESSK0vZ6MnCS48rn+FUBlrn581aY9iXtxi/4dz9RRbRf4lUt6Voyoiu/SnWLpz/Sg0TsJNfqykB6UgKwGz0ZAZPI5eFFcwykeo+JtqEBcWEnG67lcpAEhfgg/D25lu81zSz4l0CcXyz/ACou/RkBsAPTk2aErriZ+pF8u5JxcbXPMhLxIHYNpE2mS53LrZZf4JXMIZZd9yBArnyXXK7VLpQWJIckki+SAEP9SXhy6UWvcyFAEyhK5iBR5urkw27dqdoy/Gyy6mtTdWLDKXv3KiPDGkTeJv4IUrmEtFSA6/Nd0+JdAQv3laP6kP5XUlnS9yTRkQEem17bc0jK63S23ah6m1QAd1omwPtfq96FuaG5dfLuQAQdauaeanGmCU6iSWfXOMttpfD5ql7lb4Dh9HWSzvWVrUcEYXvduI/hFBnLwLgtNJZEDCOllvq+JT8SwuopQE5IwnENnFge4Cf6vMVBrcQgqLwgF4oA2xjl1fUgpMYqKeHhG7jFnd8KpfqRFF9hWORjCEEoGFu27qFX0ZNMNzHcL+LNU1AMeJQGzRWnl+0FuYq5pI2pwGPK7LxFauuPg52DOOzOx5fpQH7RMzG2Y2t0SP4VNDK4XYXSkFvNV7iLI9wyDxAB4BPcwoeGOXfclJtLTMkGb+X9S0JYmz70rWy/9URx3eB8/mm2HUdEB8ROLXILW70bxsLC7suOLe9AweG3PNNWhd3p3aPxICsHXL+aAFaHPJyXdCPRnJBxGj7kPGYT6LUASYy4bi4M9zP1ZqVFjFRnrKZfU9yrCma4dnxc1waq3VgZBJpoax5os2Pd80/dxAsNrllxqHHfYregxyCMLamKUi7iG21Aif7K0j7cxEfEgKhlt2BcpcVUEgZxs4j8SfCs4Zc7f3p0mLZlIUe7J8tOd3cqutpy4whwn3PoQdJLWOUEl2cYF+5Q6yMMx4DMI96lxRakZdoTjP8AZ2/vT/TzVhNS975CRdRKJPSvDFfndnytWLuJuuRm/wCS65BuzUYpC7j+JcIn2tms2zTtEghazV2TXGfkzsXxIHI+99q6EfuYlzzynZj6f+Q4IvI/da3NZzG8FOGTjxdOd23uWmtaNs+m7miPdFyuH0rFZZWbywqiko8cixanCnxCJyqm2tKO2/6velSwwYhGVFMbxVV78EzfqUfFcJ4L8SJsvp8KbgkauDhmLAYcy8XzFdynwea1zTIVfRyRkdPKzcUH6vUqYhWrOOGuhnjq5HGtHdDL/wAb4fmqOqjkpZDikiYDLc4yNuWckOI1hmJS4PXwVcGXFie5rmuW+oaxu00c9Q09kuWon1Rv/wA15yUema2vZ7szSQ0cVfJiDy1R9EEHSP1l/wAlWNv4lTqi7mrIBnGOmYyPPUvUhOnjkmJ53cuI1tnpyUgKyWExhaIYpXbQx6T+lcjp5BuOoNhO8ib4muWpzlPLQy088VfhkvAnFtC8Lj6STslHhfbQ6pzgegxsY9wD0k7eL3qzOOWSwIhYYhffb6clBxbCWtAwOycNwGO0xySotTo89rKOWhmKKcHAxTDclqqyZ6yQqfEQYTfolHbd/wCqoq/DZMPPXfEXIxXM0bJkTwpaiOni5pbcl1I0AHcki6fElbuyQQK3VGxfhEya70XfzQAUMnDPP3p45riLW3yJR/6U9Q0b11TFBE2436lOpd0Kmmkjlzj6i22irOpwVxATN+FKfKMlqaLAabC4OLmMQA2sp9RLPV+Ie1YiRs7SRDytV6ck7cFDNTnTnZIziSC1X8sbVEYgbXB8uSpaunCnkIGO8VTVEwlY1cptLgtfXCLwUNROL8iACIVCCQoyzb6Vf4f22xOhoho+PIdPE1oBn0rI0SX8ir+66j2k6c43inDnHJtIUzNSnTyWG274VIxLFpMUlE5Ga9tt3iUeGQB0Ibh+aOQdWIacyuy6m8KEqcyDPR/MfEKmtRtIByU87F8JdS5TyRERRy7S7y8SpAyu0/Sl81aH7GJCzSPKOVr6WqBUDFd+Gz2/E6AGktLktyRC6AF3pCL/AEpe7VE3UWqAC7l25CuPmpoLDuQ8TdyQIrd2aCArvku3Nag0QqirDubdmiua3mmrvmld80UMfjjOoMY42eQy2sIrYdksNgpRrKuXhcWjC55ZNwRE+gt73WUpcWqKOmligdg4vWYjvIfK7yQ/eVQOGlQMf+7lJxXHLqJNUQaaaOOupIo46zhDWTWxxZ3HMd37WUu5vhRVHY0Y5Tjyqoih3TcSMd4+oG71jbvLajKqlI73lkvytuzdHtKs1td2BqbZZaGQ6iAnYYbmtJ/Vd5MKkh2Pjwusw5jq39odiN+FuuLPpEv9SxftU4gTNPIIdLje6to+2GKQ4VFh8U7QQRMQ3A1puL+ZJ8DNhh9LiOLdo6yBqybDqWkYb4r7jdWMUjX1tRU4g509M1/ADIrIvCXvdeaUOPVlDTVkEUlo1bMMh+L9Sd7Pdoqjs7iPtcTNLcBAccnSbfEmmgRq5Y3Gnp5ZK+eoE4SlYRe3jG/QAZa/NSH7LxyEFJWG9LVcBjC2oK6U/EFr/wCZYKTFqosSKtCThT3kbFFts+lRZqiWom4skhnKT6mT7kvaWa7Euy72U/Foxw27dIUtRfKwN32qxw3sfQRjiLnLFLKUf+7xSyboc+kzy7/hWDqq6orpilnlKUy23E6aEjG7Xnz96PaB6RPgvZ+h7PxYiDPONGZwuRDtqZfD+5Z3AqWXtRjHEqG4ohbmIttYfpbuVD7dUFRjSPKXsrHfws9ufmuUldLRyDJTylBIPIo3tJSxWantNhMUcEARYd7HWPUnCEYvcUg+Harmpp58JwUMKeg4MtTGwSFZtjzLrI/P3LAPiVSVWNS9RIVQz3DLnuZSKztFiddShTVFbNPAD3MBn4kcBZuY+zdBx6eCrw+OjKmeSZ477jljAfH9RLNdoRpqfDaJo6aOKprLqszHwg/QA+61UMtdUVEhSSTyGZNa5E73EK5JUSVFvENzya1ri5CpodnOJbpmivTIlrq67dcOqmiu4x1pLnSYriy6UyKOErTH1IolZGBa/PJ9y6IsRDm6JiOS1mZyy5IRzF/ibkuw5zmi6w6/6kVtw5sLl5pMTqkA77Lwf27GF4Xx6dSil1p8s5GHS7S1rk2WZWspABLuRW967a/NFAAl3o+Hd3ouGPmiibGkkVrXaJW7btEUUD+VkkklNAJJJJvSigEi8KF9pZIhVUAKK1dXW5ooBtIvknW80Je5FAc6fEl710hci3eFJunNACb0pdPcldqjUsBLlq6kgDjCl3pOS6gg5+5CitSImu0QAKJuSX70hJkFhW+/ausVt2TrmiVziygg4uv4dWSufvSAblSQBgNykDlG3K4kEO0i8SMyYe7+aZk2IcilzyYRV9g0cFtjsxE79SoRJstMkVPUPC42Ookt0Xjlo7PS+zY0mF10VTJTjUCD9PqXpOF0NJ2qqzqJzeLS4IhXieFV0sI5SO9w8xXqvZXtBEMXtMbWiwWmvmPUMWSKuHk++9HzdPl/48i4MvX4e1HiVREAWleXxEhjGcrWYHtWlp6OixDGJa2VyIHO631K5Clw+omFwjt9Yrn/ACdKjJHZj9MblKUXSsxXs78DVm/MqHGqGMmv0EmWzx+opqeKRgdhsK230rz2vqpKwyZ3YQ9I+Jer0rc/dE8L1Jwx/wDGUM1O8z6HcKYlp3jYs8mH/MruIQES5DbucVWYjI0hE2uniXqpny9FWe1+78ya4Zkfp+JOyxsOudxdy5qLC+q0QCGZxt5iQp2Oqcmzd0xbdr/H3IbmHqe1JwsVkmUtNMyUjCKo4a4D0iH1EoTVFvLL6k0RGVutoj4lLxxktRqbi9i17QYpJiWLQTyGxGACL2+5aCjxSsqoZI3q6gaeKOxwvK12z6bfqWDlzvJ1bQ10vs12bXZ9QvudYvBCXt/R0LqMkfdfk1NT2impcNHD+gG3PIPWay9TVSVBHFGG4kzPVOTk7yOZfEoZla+TZld4kY8Kh4Mp5p5PImLTo5IXkuty8KDw80te7MlvQqF35uhuudFb7vyoHJAAltStMQF3Z7S5Im3JayDz5eFFgCRPkzZbRSucueZF8SQi5Po25Fb06OgsZ8KfhsvFza4M9bUD5iXJGJWjmgBTZRkTNu8vpTTCif8AEHnu70u7TcgBNnn7k53Jticef7kTF70cgFd8kn5rnqzfcuXIATfNdIXIcly60vSusXizQBw7xtAs8m8KVqUhOREfidIS7nZAHSyJtUhjeQ8gyJICYX3JcTh3Nnz5oAcqy/GybpbkJN0pgyImHN9rckiK4s36kYCxW5P3XOKCAuHtty3IS6uSIy3c0HiQB3pFcf5JOWnchu6s0FgvtXQ6UrvzLjbhQAly17l24lwi1VgdDnpmrLD6yD9nUB3aSeSrrt3Pag8SVCZsZa7/AHYvaACUBbYfn81ma+qeqmI+kW5CmvaJOFw+I/D6rU3dr1KSUqEaKGNiIc3tHvJDxO9I5nIBB8rW5aILJkeIPRzBJTbDie5pFoaTFqfFiFpXYKg+d3eSySV1pJrghxTNVX080cvEbMxHw+JlUVkzWX5fin+q1NU2MTxsUbm5h3XdyGKT2qszPp9KfkmqJsGVLR2G2+b+QoIa6COYnMHIR2NuQ19UdRMT3Na2gWoK6yjsjHryuMvS6KAm05RlDJKcFxCDkRF4lJrhChwkwDcWTD/FUNNIc1QEWbkOfSrTtJWXFFTg+1mudH8QrkpLtfiT9ELlN6SFiLkorE4p6IrQvc93TalRqc/aS6NdcupppFxyTogdMmsFst/em2JcuQv3oosMSckXemkQF+pFAO2tZnc92fSuxlaOfqTQlcw68kXG0Jv6lIEpibI3Z7enajiF5DANNz2sRdIqPGQCAeIs7nRTTMRE7NaOfhUmbQ7MPDlKPNite24U3d8yJNHIV2a5xPf/ACRQ9R5h2/En5ieOjiC9ivbp9Kh8Tu1XCkcufcigoJuaNtpck1dck8lqos6kucS5K61FAdSQuTZckWz35oALfMZZvvLdch6Uiyz5sS6/NCIDgK2YHz709WjaYn4SUW7bn5KZUzNNCLtt5IG/kRO9J+a5cxETuuETepBQYjd9SWmfxIRk8TJEQd3kgg6/NcS0IVwkAdSSYmySUgL97qfgmLPg+IhVtBFUEF1kcrXDdbte1RAIOEbGfd5eJNyC8bC7+LcqQDpyPNMRu+4nufRSqMmmuiPIh7rlA6efeydpi4cg5Zl9KYM2GCjHQgWtwm3TmrWKa4dFm6CsuEs93iZWcVU8JFk12bXMuuHjg438i3EnHluTrFtzva70qo9ucRuzQvXOI6u9y1szLhpN3/ohOYB5qo9uMS1zL96bqKzf/gpsC4OQNru9qbfPc7ZF5Km9uMdHN7U7DiD3j6STTE+SzkkPh5szaKMVQ93JtEQ1jZ5A6Ylp2mPR2AvSSsLHCmfPuuHwpspunkPh3KJOJ0p2Sd/vTXGt71BVonlI5cskJSPb3WkofEe7mnAqHpzJ9C+FOxErjOOrOyb4z25aJo6hpG7lHObXPURZFgT+M5F3CTIiqHu6G0UAugd6NsiYm1EstLUgLeHHJBHLhsQ/O1XdNMFRCJs/UsRc12p25Kyw7FGpWJtTF/S6EBquldbkqwMUfnk4/U6McSt7mVIC0e8R6LlArOORXszCKFsUjt5snJMQjmisy5+lDWxSerKYoeI5MzIXp3s5XfSppkAlmD7VFKqZ7v8AtXO1r8jpUthrh+57e+5EUb82yQnVAT5NlomvaGu0dZNwNlKY64++4fiRBmPnamvaGIsn7/UjGS5sm7m/pXNNr+JvBuvcOTDcWrMVv81U1+DmJcWn/pdWgTNa2b2+RJ+GYB5ONr8x9SnHl1esi54d1sjNF/vAEEnUPi9JIsSI8cGOKQAPEom1lzYRlb/qp+J0YZlLA7e8fiVNVyNURibbJQ8Qv3rua4PP+LplM8Z3kD9QbVKwvFpsLkE48yDPfGT7XXZZo5ivMBGXK1/J1F2j3sSx9xZ6Nh+IU+LUgyQPba+t3UDp2nJxlyqZL7PEXiXm1HiE+H1DSQSWEPp8X1LWn2wo5KMZDzKUm1DLpJaKVmbiaUqoCniCALuIxbh225KHMMftISOTkbAQW597qHhnaCOupxaEWiEX1EupNYliUGGw8Ro3lN3WtkNHKzD/AGyPKoiaKJnLcT9/wqnkGSlAqeZ/aKV9rSekfiUyuKPHqWKTiPFPE9zxE/UorzNDpIzfxUSC6KSrw04bjjzOIfEom7zWpp5IoS2GxQFuePqtVTiVHEV0tMYW9VgrJo3TsrVxh1RwzNGXw9+iHiXDzba/l1KChIE/USAVjgzDpqI+pMXMgA1cYViVNhNGcrNxa0ytC5toCqR5GuRH1I8FMlV+KVOIHfNMR+Q57R/KowSOL5gkiAbjFme3N0bEk2nxBrCY9vkSgSk8xk7uimj9nOx3Yibnagfdq7sqsFCgW5JPl3pFtS9ykAhhchzZH7OfJ25+JBdrzSucu90FkiEZI72j6T2uKd9nMuce75KGJHzYnRDMY7r3/ippkDtRCcNrGFt25MF8k4czk2TntQvJpk3ehFgWmRaCkO3zXRJrs3d0jLXa7KgOeJLbkupaeaAFbauPuRllbp3c0KAA6Uh+a6fSuXWoIC6Um2jq3NL5pXafCgAdLfUkl4e9IhQAvDolr5IhSudAHUHcld7nXX5EgDrZZdyTihRoABLvS0uRW6+pAAjkk+XeiIXQoAT7WyQhmQokkFibkicUNvzS/MyBIG7TJF0/El1Ja+5AxMTJI0kABuRDaKVqX+ZACIvcugVsou/Sua9zJakS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50186" name="AutoShape 10" descr="data:image/jpeg;base64,/9j/4AAQSkZJRgABAQAAAQABAAD/2wBDAAMCAgMCAgMDAwMEAwMEBQgFBQQEBQoHBwYIDAoMDAsKCwsNDhIQDQ4RDgsLEBYQERMUFRUVDA8XGBYUGBIUFRT/2wBDAQMEBAUEBQkFBQkUDQsNFBQUFBQUFBQUFBQUFBQUFBQUFBQUFBQUFBQUFBQUFBQUFBQUFBQUFBQUFBQUFBQUFBT/wAARCASwB4ADASIAAhEBAxEB/8QAHQAAAQUBAQEBAAAAAAAAAAAAAgADBAUGAQcICf/EAFMQAAEDAgQDBQUFBQUGBQICCwIAAQMEEgURISITMTIGQUJRUhRhYnFyBxUjgpIzgZGhoghDsbLCFiRTwdHSRGPh4vAlNHMXVPHyNRhFZIOTVXT/xAAcAQADAQEBAQEBAAAAAAAAAAAAAQIDBAUGBwj/xAAxEQACAgIBAwQCAQQDAAIDAQAAAQIRAxIhBBMxBSIyQRRRQgYVUmEjM3FikRZygaH/2gAMAwEAAhEDEQA/APkFqfw5WomhPv3Ka4/lQcNu/cvdPBsilTx/lSGMN3h+JSOCHvFLh7bcrkE+SK9OxFkzJNT265fCpTR7udtqXfzQVRDelAtbUipY8y03KZahGN8yzzQVZFKnjG3RENLGXJlKaO1Hb5MlRL5Ig0LeSQYfH3Mpdu3vSGPTkig1I/sMfk45e9CVCBXKYw6Imj7/AApjIoULFzZ132GO7PLxKYI6/ClaxFy6k6AaaliIxexru4kB0cMncpRDbolaxN6VLQthhqMB0ytIkPsIEpJZ9+1dYbdcrkgtjQ0oZe5SQssysu8k1+a1GJfmToLHR/DL587U/wAS3kHPquUUJNq6UlyZLuROirHEtNw9VqmwSPzfK+7cRKpaRx7rfhTpTPI+b53N4kEaFpHVPG+bPb4bVOpsYkjAWyEtLbln3k19SMJLe/uSsmmawMebh5cMBT0OMR8Yb42L+lZBptNXTzVWmneqVBbR6FTVkcxZ53f5hVjFNGVrZrzyjxJ431e7L3q9pMeASFzfb1IcEzRZGbKnsmHJ8vqVhBSxEQxvG/uL1Kgw3HKMiHPpP38lrsPjgqAF72OIuRC655wo68bsZDC4qg9m7LxIyw2ApSBhe3K1WTU/soE55WeofEq2bFIyuZvPqWepvdClwGO7V3cvV5qRLgsUjhkziafo6ziCLPuAuRD1MrZrCDJ9yTNU9inHs7ARCb53Iv8AZ+AT1zV3Ht0bculHdrkosuuCm+4YBHOzd8lyXC4xLLh921W4+bCkUOmidiaM+OFxiJNY93cnRw8N2YOI5aXP0q4eFy8rUjpWILPEmZ0URUscbC2TaP0p37rC3M4mbP8ASrlsPAh0H56J+Olbk/JRaRoosoZMJOSMeG9ojttyUKpw+ciFnACJtt3mtmNC2WiaOh25ZW2v4U94kvEzD1dDOI5tA9vdaygVIy26RkJL0f2XQW6hyUKqo4xEb4HLTqVqSMpYmYHjVPvt7hJF7VUE4s7vb3LSVlLTZaZCY+ElS1HDjPP3+FaqpHO1RIw2GrmLV7hF1scH7PhNLecn6XWSoq4IT0B/9K0eFY046ADgf+ZZSRtjaTNdD2fgjubJre/TqRS4LTja4Aw2vclhuKPMIubOI95ZKy2k2YO5CuGSaPUTUirlweCa13Br/UK4eD01+Zwtf6lYAQd7WpXAQi2bFql8iit+54rDBm2lyUM8LAbmdmHW7arsxtLYuPC4tme631d6S48g1/iU4UocjiZB7GAmQPTh+XqVqQsR65LhRtlm+0h9y0tEkaLCaOYdImA+/TpTg9m4OdjE77UYjaWd7681Khqrbfn5oYEMuztOVwPAJXMov+zcFxZR9LrRQzBJdntLPqUgYwLu7/CobK4MrJ2Xgk62ut5fCmjwEI+TLXnTtkT+JMSQsSnuBoZYsFYdMrhFuoeab+6dgg7uQ/Cr44+GZaOJelBc0j5rdMhoowwOnEyfK7Pwrv3DSDseJXDi2eeTJe7QviRYaozk/ZmmJxMI2FQ5ez8Qhlw7PpWv4d2jsmjpfLcPpVqVGE8SZgazAaaR/wBjuVRX4DSDa3Cbb6V6JV4exDeG1UNfR3FrmJLphM4smNo88qsJiJyewLR2qtPDYhHQGW0rKFxcsn2kqSsodpa2rrgzgnZlarD4r82jbTw5KFJRwkw6W5K+q6d7u/aqmaNyInyWpgxkacB0cOfhThQwCIvZ+ZNvzSLO3/1QRZIeGmkHJ4/5KLUYbTycmcSSucUXEcddSQFjDUMYl6k81KGj5cuS60j2rrTW2/5lQBDG3n3o3jbyuQe0XDyS4j7kAO3DGWWXwp8Kjhhq6glJclxNSfS5BVltT4gV4vm3SrSnxq0u61ZQZH5p2KZvpWdJiU6NhDjT+0asJCXMbVd0OKRyNk7CHlavP4arfnm+1WdLXNdz5qHjRqsjN5TV0ZGTPkY/F4VZUpRjLm4NcsXTV23PNXdHXPmLdSyljRvDKzc0NVHbk4MRfEyegGMmIHZhEnWco6x7RdWkNYxDmz/lXHPHR3wylwFDBNJsDbku/c4SXMAW7fEmqCZytza5XcBOQ6riycHbB2Uh9n4+D0WqO+CxCOTh08lpjzJxTPs7XZ5fpWSdGpnwwWMhLYl9xxkC0HB1z6U7HS7eVv1KXNlUZ3/Z+C0fw9ymRYPSE4uUbF+5W/s7j8WSQU7W6JbDSoj02D0Nhs9OxETFlapVNgtHGQ3hb9LdKkUtGd5Op9PQmT8nInWDaNEnJkU8HpODa8b2Z/qT9NgsEkmgMN3LRW9JhJEe99rq0pqFobRyb3EuWWVL2o7ceFsowwGIjzMPy+akNgsfNgtH4tyuChtL92q6UdumbrjeRs6liSKCow2OMMrOnkl90hJqW0i52q0ONyk0bpXWpzHT8zK+4Hb5K+GlaO/Ierncjeja0tNrqw9l82t80+NG5W7XU9wpYymGlCMLHb5fCmpo2LZZcKu6ilYYyz6iVG5SRyExs9zEnB7kyWgxJG4xFl0vzFNRZEQNIzWA/wDBTKonkbMfqdQSExl0Z7V1JWYt0TCINj6FkyA+HuNtov4Uxc9pNlakJW8unvU9uId0dPhEAu7bu5RTp2Lv3N4UbyblwitfPJlWtGblZG9nYX0G64vEnOHcI6bWTpE1tzbsnQuVxZsz/StWrIT1JOG8QZRAG+JaKGljktaQGuWZhqDh5A5ETq2psSci3/4rgzYm/B39PlSXJc/csZS8SwSz5Jfc4Zlyt7kxT4g5DrmIly1U2nqGkEXu/US81qaPUhKEgAw0BLRtv+JJ+PDY7MnBvS6kBIxCL/1J0CcSF+lczbOlRgQmw2LdmDF6dE82HsQ9G30qd3Zs+10YCGRZeaycmaKJCGhjt5Nd3adKdGlYrGZmEVK4enJuSIMh1UWOhsMNCwn6s0YYeEY5M1o/CnxmEdM7RRiV3N2tUOx8Aewx7s2uF0Y4bEQCNjW9ydCRsviTrZFo2WSylZSoZfDYiLJw5+5L7tj8tqkPIwlrl9KHjNaLdKj3DtDR4bGUY7blw8Pju5WqQU1vftSORifPNHuD2jBUMdu5upL2MLR0YVKue7Xdoibd5bfSpKIbYbFbyYSTrYfF6Nz+JSSFvqFFu8lLW3kERCowuvcGuHkSL2OOzJwYtE+W0uTrr+9lQEVqOMR0ZtOScanAR5bvkndbuTimzktL/tQF0JqcLeTIuC3egKqbLl/NNHWXdzJ6OROw6VOBaMzJv2ULidgQe1P0qPJiDxn/AKVSxMO6kSHpRuzyZMHTxeNmt+JRKvEpJhsDZd4lWjWTxvlK94tyWkemb5E+pSLD7roKg9I3JQqvB/ZbjiD8J0M2KcNiONt3+VR4+0Egv+JuHPT0rrhiyLkxllxv5CDCZaoNI2EX8RJis7P+zkVzCX0pTdrjhuyp/lcbKtk7QVM0uZtGJfCu3Hizt2ceTLgSOyYfGOjg1qgV1LTx+Dd6k799bSvD+aiy1wTXNkxfvXo48c18jzMmSEuIjJxxEOjMPwqLLGFhCzNuUgx25t4k1w7n1fau2C1OKUirqY2FzYAYh+SKhpXmmF3ZhHu0Vl7G0jjm3zVtheFhNJo1oiqyZIwXuJx4XOZChw+OY8nBh+lTSwWImyZ4yLLyV1R4fw5rwy2+5THp+rNwFn3fSvGl1PPtPax9LxyYv/Z2CY8tC8Kci7JwFBdJEI5v5bmWolhaOoIwdtWu5Ls0lsAu+W3mSv8AJnLwL8aEfdIylR2fpyDZFtD9SocXw+MorNA08XUtB2hxhxhkanC69rVjjqnv3tKRZL1unjNq2eJ1WSHxRTRUsd5MEoXN4R2knJqc4z/ahapc1dTCBO4DxG9XUS8+7T49LNUZRvsH07V7OODmeJkyKBrJcWgpzJuJcQ+llmO0cnt3g256Es+GJSlo7uV3LVPDIUjc3LXpXZHEonFLK5+SNLR8Mss2JmTPsYSDuH8ym27PV8SQZiwtmtkY0QDw+ImHIPiUWWjAS0BWoi5flTdQL2+m1aGbRTHShuyBlGlp2LRgb+CsZcx7lClkt+lWjFoh+ysOuTIHhjuzy1TpzXflUWas7snyWqJbGjs3Pk2ajTi0j5O21OS7tc3TRk8hE3V8SoyIp04RnoDJuWhjLwWqZw2H+CA+rTpVgQQw+L+CcCjjEdGZSB3NllahLPLLpQQR/Zw9DaoHp2u6Gt708WRDrtFAeY8n2ukwGipwFtrbUuCxNyZG+ZDq1uXJEI7dR3ZpkDAU4XFp8k6FOAnvZi+pOkO7NtyIOeeX80vaWGEICOjJwKdtrJMV1qea0uWSmjVeAo6VuXhRvRgRZ/1J+npyy39KsWo3tHJSXRADDQJx5roYTaeT9zaWq2gpyG7PcTqZDS8RtWe5t1ylstKyp+72syycbkTYWFw6XW7rfUroaVrsnbqTkdHuvbpUWaalO2EsOjdPciiwV5GJmZvpJXUkMcY35bkAE1253HVUmKkVv3GfltZSAwOMhHS0Cb+KswkAreejqaIxkGbtaPcPiU2UkrM/H2fgEOTF4HuXJMBihMrOpv8AKr2Uo7dMt3O5QqsroyYHYdPNCYmkZ6vw2np4iYLSJ912SzOIyQW/h7dNR9Kv66oCMzB8tVl8Q2mWq3SOXIyrOTiNyVBXQ2mbeHO5XVVM0YE+ao6yR5jTkRDyQjFr/VqgLrXD2v6lwiXMdCQ04tck8bFckREOuX6UPq0QasVo3ITFuaLq19PhQdVvJBJ1xZJvLL8yRF7krf0oATi3J2XGj3LtzDa3hRdKAFaPkhtYmHw5Ii5IbfzKSzhDHyyXW9/+CK1i/wC1Ddu+FABWsK5aK5d+ZIrrtEEA2ty0RNmPkSC4s0jk6UFneGJfCgHa5ciFAZOXeiEnuz9yoB4ciLuS0H96FuaLpUkBXbPqSYnuQ7suaJto8upBZMIUmF/JHpck/Ik6NQLe9DajbaS7aPkmZMbHalaxI9O50mHzdBYBDolayO3yXU6AERfvXeG/JF0pW+SQmK3clbuXW6tEXUJZoBC4aRD3pPlcKIhZWFMAc1220c0unxJCoDk5cxLun5vSuFtLNLQkBQi610i/qQvyS7kFUEAtzXLu510S01dc1tQSjv70Tc0LfLcib9woGOXLo+Jrk0OXVmiYu9BFDrc87kuJaguQ67UAPBInBmt5qLdrkujzQBOCZxHTNSY6p9u7cq3iW6Imm2oTFqXlNWOJZ526rW4J2qkowEGe4e+5eexzd/kpUVYYlz2/Cn5J90fB6qHbCQi4fEugL+ldDFBkkJ8ty80DEnv5q5w3HAjC087+5KolLJL+R6RQVEhdDK+iqJJIhf8A5Lzyj7WWvHsa1ueq1mF9rKey6RrfUsXFnZjyI0dNIZOLhu81L4xj3fCqaj7RQSXZBaXpFW0NZxtWZ1k0zrU0/A1UFIJkzMo/tUgtke0lZMVzag/pQzRxcMnNlIMiBXHaPp6XXRxBu9QqistPeAiHqzVDiPaKnjP8OMwL1C+1UlZg8lG3ixJ5HLJrs/EpEVRpy3LB0fbII2FjdlfUXaikmMc3ZJ4zSGZGjCo1yb9JKQFRxHJsntVO2NRZ6N8kZ40F4vHtu53LLU6O4i8IW+kskijuuz/SoVNijTMLP1KYFQEhaEs+UapqRErcNp6hvxIGLTyVBXYLQCOYM4H8TrXtu5ttTc1HBUdYMX5VSlRE8do87Oljhl0zHW1TKIXjLR9vqFaapw2KnMTaJjDpcclV1NZBTzEzwMNvuW6exy9ui3oZGGMXklt/erihruG4s0olt8L3LBnVAT6RnYS7TSRxkOWcfxLN49i1lcT08aiKQcjyEvVmh4LE2YGxLD4biTjNlIbkI8iWnoayMuRvb6RXO8ep0Ryblja2fJkZkBBbk1yZ4zbk2cjDqP1KNTexwheQLtBJRZ5OG+Ruyi1NRPHcYG5D6VU1OOOWj5MTLVRMp5Ei5DEIy0uUgZIy72WPOscjvYX+pSKbFDHTLpV9sxWY1sZWjp1Kzo5tmrrL01dxGHNsv3q0pqp7MsvzCspxOhNF4xMXkQt4UTixWv0/CqlqgxEXd7k61Y5Fr1LBwL2JU8PmHNQXobtQ6k97du1S9ouHJn2ihJxC7K6SE43yfxIH2jmz/lVroQZdQqJLQ3ERhn71opWDRDiqGy5J8SYh16UMtO5F0IXhcWLLNWwocenaQc2VZW4XxGyU8M4+WdycaT1ITaInBMxtfhZxsTO231Khr8L2k7M5L0ippQqG5flVLX4Xpnk4kuqGQ4MuH9Hllfh9rkztb8SpJ6XcQEy9QqsJCQCbJZ6vwFi8K7IZDzJYmmYCoo92eqikJxlruWsq8FOMSbJ/zKtqKExHo2ra0c7gUblbyQ7ebqdLSsL94pgoff8AyVURQyuNyTjwoSFx0QTQnHy6ULl7ki611AHOnvSfkl1Fm64XNAHbtUQoLn8uS6XLRADoSWlkn4qq0h1dRF0ScdUJlF5TVTiJa/qVtRYla/X0+FZSGoe7R/yqfT1Dl53IaLTPQKDEuILZmtDQ1W4dLl5xhtUY26/qWvwyuCTv/mueUTqhI19NUGJDkK1OFyNJGKxlHVXOLLUYZVNcLdK8vNHg9LDMuShPLLJMPCdueTjcrGkqI6gdz7u5WkEMcwjkzCvKlNw8npwxqZmrff4kuM4tpnuWqPBwL6iUY8BAtbHu7xSWaDNuzNGc9oe7ZtUmCTdm+SsvuFhLVn/gmjwf3ck+4pEPGx2CqubQW2qbFiDx+d3qUAKN4R1bckRW3a2rNpM1TcS2PFnLzuRR4xJHo5sf1MqfiMSXE/Us+3EtZWXrY4ZBkzN+ZGGLXdWVyz3EfuTvEYub/pS7SKWZ2aQKpij1ZhJOjURCOrsPkSzYTOPf8kZVD+f6lk8CN1mZo/bIxtRtiEdujrLlVPml7VJ1KfxkV+SzVFNFMWT5EXxKuqaViMnbq9Sr6ase9SDrH5s93xLLtOD9pp3lNe4YOFxLJ3QFC3kpHG4lqK1iK3JuS12I4kQPZ2ISdn3Jp6fvJWlu4Wyu+JL2fQtjkl3A7exUPCPNLg8QVZezhdydEVGHk6vuonsFS0Li+jJFG4lyVp7G112hIioWtFnzU95D7EirGN7rs06Av/PqU0aXno6dGjtHXapeZGiwsjxX5ZZqVCRxowp3G7RG0L283uXPKUZG6g4kmCue7LK5T4cQbMWdlTWjGWee5Ph5O7kK5XjTOqORouhrIy5Zp32pu7P+Co226XvqydDiEw5G5ZrB4kbrKy79o25+pH7R0voOSp7pSa189qcG+Q8ll24mvcbLT2gBud8k6NUFvWyp+Ce5myH6k/HHL7vypOCKUplkFUFud7JxqoO47lA4clo7gJHHSyFcWg/6lk0h+4mDXMXdcSMaq5y/mo4QyDo7BonYo5NuwVPBSTJQFvyFlI4eubJiONxK5SYvP+lc8n/iaqAgzIsnTpC2evhS280rXWRdUd78vDcl4tq4Ja5P1JXPcgoJd8PchYvekxav3oChe9cONibkjLmh+aLJGfZfFnqmjp3HxJ6aZowLJ2u+JQgqDkPe9pN6VsrM3XgRi4kquskcbgbMSVuRP3Pco80ISauzLXHKjKWMz4U8ha3uRd9yCWNybV+Stp4XEtjJipoZyHNsvcK71NHN22VLx29Sakp3K4We7yT8uG1hXNlcVqYHA8VqrnyaAWfx+JdMZw/ZzyhP9FVVQvfY2XvUaSMx7rlcVdDPTkUcrPd3ELbU3NhtRCI5s1vUu6GVfs4Z4p/opnhYmz6RTT0biWYZj/zU+Sn7yd7vSnAp9vW5CTrpWRHO4FYN23PqzTgR3CT9I3fwTtTStCV4dXpzTYDcOmQ6rW01ZlpTE0wjo27VWdLjXs4Dkwc1TyC4lyt1QcOXPR2USxqaplwyzhI0YdpnGYs2bc3knT7RBwRd8iLLTRZd4ztzLuStkkHNlg+lxmv5eRF99/cQizdMT4s0gZaCGSzs0zwmTN0v4lXyYlJGBM7raHSw8xOefVzqpE7EpIY4iYJCutXmHaTtRLSyE8BORdL7ulaPEqystvB2t16u9ec1OHyzV9RI+d5vdw8tq93psShzI8HqZuXgjyY5WTGWZvu8OShy1ElQ5MTflUw6GQbeG13mPkmijkHRwdenUTzSO49+VuSPiOPQ/enYRcrrurpe5SI6Nycc+npRaEQuMfcyIagyt8Km/d+8smf8yJsPO7RmT2QEUahyLRm+lIx4gl/JWEOEmR5sFydPCTjuMAcR+JLZByZmenPu3KBNDtJn2rXlQsRFp0+rxKuq8FPcfXatFJGMoGQljMvL8qiSwvn8S0Z0dz2ZWko0uFldoy3TMGjPFHsJmTVvDudlfSYXpq1uigVlHwQ6+5WnZnqQmJ0J+eiQ/vtRF7lQhl8skBknrX3cvemyjfMct1yCCOW5C0e7uTzxv35LvDLzQA1w9O5HbpkjGO657WuSIbvJAUBu255ogG1//Vd4ZW5F0p0IbnyUD9xwNtzqXTbdbfkgalP8qfp6UxcdEFJE2PcOem5WUJXD8Sr4o3HudiU2mzHV87s1J0FiA2mGSm0/DHTK1V0Ulri2e31KSRXWu7qGikyWUbC5G/L1KFV4kEJZA/5UsXxQBh4f9KyVTXMJ7HuQohkyFzLin4mbntQhizD1t9KoHqmz59yb+8LbcnWmphuauDFo8ss/yqS+OPaTX2rDVFc5Wuzrj4lw+/pZGpPcNbLjlxE7Hz5+5CWJXDqbLFTYww6sdyrpsekEevcq0oXcZfY9WPHLmz7e5ZqpxC58s/l8KiVmMSSFk77W6VXS1F2t24kbImm/I/NUORFu+agzSeJcOb53Jgy+azbs3SoGTlmO1NEScua7VNdRlmsjT6BIrStQ3NySMkBD5IGF+9C/UPNIvfn9SH3IAccm5DmhEnzSu3ZdXmhcmuQAQlc6Ny6U243F9S449WqCqHS8s9qIia3NnUOSR88s0UMhXEyVBQ+8nehYtq6g8PP8qQxwi1FJy3c03pyz+pJyYuXhQAj6s36UI5ZlmukXpTfeqAdbcI3Mkw9XJBr70YltzQAVvDL/ALk42RckwPMndPWtzbK75qQOFlnlkuwk/e65JmJDmuh1OgC04enNccdU7ba+qVr81qafyGrErdLU5auW7ss0DGrfJHb5Im5pIodg297pN+ZE46abkrbXQT7Qbd3NFbbydJuaXegQJCwl3rodS7palY/uQLkX5XSS1IdX3ISQCOW+9du3ZMhbkiH3MoKQn6cly1u5cu+a77vCgZ21I+lJhfki1t1ZADfcnEuosstqEh96AEPV6UrdUVr82dIcx5/qQAlwOpc1S79EAOdLZ5pe5kJ9PNK63mkhUL8rog8mQiSL+ApmbOuS5d3rrCwpFbt5IKqhwC/SjGTbtdv4qPqLrtzClQaMlDUWlzToVHvUK64e5EJW80zNouYcQMWyzuFT6TGJRtyPas0JORc1Iikce9OxUbGDtBJCefEe3/FabCu3Elog8vzIiXl/tVrIo6x7uf6UcAm0e403axhbPiMf51Km7VRSBk/6c+peJw9opY7W6h+SkNj0kjZEW3uU6o1700em1eOQVzZX2yenNZWsxaKGYgka7w3EqOLFn23ldootdXNN/wBqrWjJ5HIvwkgK5wkdOxVklO+w/wCayMdU8PQ7p77wO3N3dIWxvKLtMdO4s73D8TrT0PaCCYRuyLNeOfeR55t/UplLjhi/NJwTLWVo91pMapLhbiMH1OppY1GLjk1xeleN0XaC7U8iV3TdogkYdbSH38li8SOuPUcHq1LjjSC2bW/UpQYpAR2cRhJec03aaMmyc2HyLzUmHGAkPO+0+5ZPEdMc56OMgSDmDsmZo45GK8AJZOmxqQSH8RrS8Ku6bEOJzyL96yeNxOhZVMarMLcQI4H3elZ98PrRkJzicR9S2IFxOe1dOSOPQzYfqVKTRLxwkZemGTk4HcrmkqDpbc3cfMUquaAS/DyL6VVVVROWkbXK/l5MeIGzpcSimiFs+fhT81VHCOZuy80irq2ll0kYfNW0WLTyRbzclm8fJaz2X2I4tHbsNiWcqykqjJ26vSKfhpTqjzYP5qwiwt427uSpVEjmZTAM8fMHJSoZGHV2a4VZHSkJdG0fSgLC+MJNZai4h239DQVxbctquaSqksF3VdFg/D1bcSnwUZ8s/wAqhtGuOM0T2qHs5WouMwooMPuHV/yrsmHuJadyw4OsAai3nkSkNUBz/wAqj+ymJIhjMbbUcDVolBUbdE8FZb3dyrRG3mn+G/lyUtDTZL4wSB0OucNiLTvTcQ6d1ycEXI9AQWNnGyZKNubZc1IIX780I5cs2QQwGjuIXzRvSvIOWVw+lFELiWn9KsafMSGRvF4SQ2SmZ+p7OtMRZA4k6qazsjKQZxuxF6SZeg78syyFMzC0mju6SyyiTPFGR5DU4LLHIQSx2l3jkquswUCbJo3Yl7FXYfFUCTGz2qiqezYcwOQfMV2481nHPpv0eM1+B8N9Gt/cqiowlx5MvZZOzPtTE2pE3uUKp7HxlyyXUsyOF9Mzxk8PMeTJk6V+9nXstT2Ni4ZWMxFl4liMb7O1FC5G8TWZ9QrWORM55YnExr06aencf3q4OO4iZ2tLpUOWEx/5EtTCiEQkKBPSi46P3Jq3dq6GQwPc3Sk3yRLhZZEgk4xW6JcT3bkiyLkyHqU2A6MlxJ2Oa0tc1FttLNmRXW6ITAt4a54w0fvVlRY48JZ+FZe5xfLNPwzXFud1XDKTPS8I7SNI46rYYbijSEOZ3F3arxOjrnhIXZ3tWqwbtEEZC5vcPzXPPFsjqx5aPccNqmyFs30962WCTBMAZBcXzXimD9qAvi/+XL0XA+0kZCIs7CS8Lqunde097peoVnoTZEOeVqcAfkqmnxp5AHIGJSgxA8s3jYsl4DxSR9FHNCRY+HkxKHVyNlk2VyjzYo+WoOKgnWcR9JX/ADK8cH/IieWIEhSERbVFMblKesGwdbvypgq5obtGXajibQ17O+Wm0UBQ9WRWp0MSCa4c/wBLIXxKKwo2YNviJHJn7BodujvanBktIW0ElBmrmz03eaZauCEhPq/etNGydkmXkcMk3QDl8KkR4bPIX7MvcqiHtZJTl4BD05KUHbx78r7C+Flm8eT6No5Ma8lsHZ+oJuX6l2lwOSSX8SNwDv8AqVVJ2sqKps2n3N6dqOLtVU8HLj7vksnjymqzYjR/cdNDcevJAOGxEObA9vzVCfaScgH8Vh8S6PaSQRJ2Nh+FYdnIbfk4f0Xv3fafL82fSj+72tJ2zuWfHtVINuW8VKh7TMRCxs+qzeHIbR6nF4LaKPgzat+pW0Mcdg9HvVD95BMw5Pm6h11cdubO4jncsHhnN8nQuphjVo1BUtNJdkYXMh+7w7nb3LGRYlJfqdqt6XHmjfKSRy+lRPpckfiysfWY5+UW/sLFdpauey7dW+nRHTYoFRqDqYEjSaZMuGW8H7j0IaT+JACjYXzcG5dKrKmqa/vHJ1o5BYg3ZcrVmcVowjkJ2z56rTE9nyZZVr4FHiACJZ5Ei9sa3uL96p3Hh6s9yDibtGdeh2kzj7rLc6ppC1ZhSaqAeeYqqORyHIcxTRzSi3P5I7Rn3TQhVMOuakBiADo3ksVJJUSXFe6Y9qqIz1kuJH46f2HfaPQWrmG13ZrU4GLRZjlF+bNYSLFJytvfknwxKTLMnWT6VGseqZvI8YpNrOFxOpsVZTFrkw/vWAirnkcXDdkrKnhOQM3ks0XPLpUjox9U5G2aqptr5t/FOjIGebZC3zWNDDzEs2l+SmxDPHIX4lw+knXLPp19M6o9Q/5I1QTARZs3NHFJrkzMs7TFUX53vaT9KtYSlK3N2Fcc8VHVGexatNuHLJEMje8SUKK8efSnWJ9rdK52qNVIlBI/f0oxkYnTDDcPN7me1OAoKDb5Ire9k2O3kuTzcEL9bVSjsS3Q6O3m1qIunN1Uy41wyLRMPjBlqbbfmuhYJmPeiW5TP3bnTXGchJ32qqfFg3afzTE2NFb3LVdOzB5kT5ycuXSmLrS7/pVX94P3u5Ok2Kak2bLfssyWZSLYprQu8KRTXWvntVb7YBculOxTXFkyl4tTVZCaU13PL6UHVzdNjnJzzL4k+FKfJZujVW/BHIW5XvqkZPn6vqdSxozHm7Ls0cccJOb9LfqU7I0UJEEyeQSztEW8IqhxGoOTodi8NxdStK+seYCggbTvtVRFSvJIWlxLvwpL3SOHNcuEUx3yHm7P9KTFKLZWOWfISV9HQtJ0R3F8lIhweQhLNmG31LtfUwRwLpZszwUclQQg4b28QupoYOHDzNt+epK2psLMqgXBm0fxK1ChenEs8rfkubJ1X1E68XSf5GHxLCZYyIGkG/uElBhwus6pGsEXW8q6dyMDzC0fUyiSUtxZHMwiL/qW2Pq3VGOTo1dmQm/B+LztRUsL1BbGu8x/5LRlg9MMnXdpd9SR0oQ9AsJepdP5Sa4OX8Vp2zL1ODnIfEstFlQ19C0Jj6e9bWpv115eJY3tTVS0dRQHYxUdRI8MhZ9B23B+4rcl34JOR5nUY4rwU1RG25n6clTV9RTcEQsASHmQslUDV1FWf4loZ9KYOj0INty9qCo8abcvBVzU8chEUbNr+VV81C+7Ju61ldPR2vl0smuCduTMulM5nAqqbDy4oubd/kr6lwGSSITjZv4bk2Mdp72cblr8Npw9nFgku0uUZMmqHixW/cZ48BOMd+79ybfBzuFmBru8Vsgp2LXNvfcnGo4I2vPbn4s1y/kHR2UZL7veGLVmHRRnhuLnctLiEkcwC0bMQj+pU0kLi5OweJbwm2iHjorvu9i5AxfCnQwuPhizt+VWdOUYgPEDcW5PRlHfmzd2mivZgsUTPVHZOCQSPK0s9dqhv2bjjDVtq1sslzZP3umZqdptnk6pZWT2VLweYdpMFkvzj6R8IrJVmGyZZGz3MvaKylCwm199zLL4vh4FCTAzXLrx5Tgy4aPKJ4+GZM+e1AxWq+xjBZPaJDZ9rl4VTnhrxlz/ACrsTs89xGmG4v8A1RcO5OvT8MfUQpW+pWZ0MFG5KTFh9w5uujNHGQs+5SYa6OPk/wCUnUFEX7tPmzPb8k7HgspNfZ0qWGKRiXdpyTjY1axD6kclcEWDCeNNZJncp8OCtCY55fSo0+NMMwuAW/F4k0WOSEebmjkq0i9PCYxbTIhf/Khiw3gkObOqse0FrZO7oJe0Ukhjk+1Rqx7Jl4VCEmjKFVzRUezNri5/CoFX2gkGG8Ha4lnMRxSSoIjd7U0gckjVniDQiW9uWiinjzCBP4lkjxB5Iss3uFR5q491rqtTPuF1X41xLtbi9OaqKisciI87blXHUPy/qJNHUOQj6lSM+WWjVW3R+aA6xxbJn2qtKoMRHXahKZyHLw9yYtSVLXPHpn/7VHlxI+eaimT/AJlDkLfzUNmihZKmrH/j4VFOqfzUVycu9AeeXNZOZusdDxzOQ87k1xPkmrX6fEuWnmpsvQdeQfPcm3JvPag6UJ+H0+JIqhFJc/JK5si03JENo+lK39SCQDzIeXzSbMbsk7oLc0wcj+SVgJcEnFDdqld7kWWEJMPxIdyK1yfNJ9ujkiwEOfejbll/Ugfau9WjNt+FIDhxtcXJIRcbh6iXSFJx3Zu6ABfp70Xy2rhdJaoX5IARk25Ji70iHdz6uSQR/pVACZaoh9yIRYj57l3hv6UABw9udyMB7k4A+aQjr8SSAERt6svpRW26P1fNd8Xci8KZAv2g6pELj52pXMKPq0dkkWaB6V+Ts6B6XqyZbJ8FfydNFgJ7tivgjkx3B83QcPaK1p4K/o/kmDwXyBk9Q2kZco3z3ZpW/JaU8F0ysTBYLb3IoNyhIbW0XBH3Orw8La5NFQgN2n80VQLJRUsL+SVt2rqyKhDPRlz2Pb02kgruFZw7S5Ltoqf7Ld3Mk9L8rfkjUruIruGh4eisShtQlCwt3KaDcgEO4ckuvRTuGw921NtThmkLuIiW66o2G5P8HdoujDb3JorYZYWHm67bcScaO4c10RcfDckMZtfztR262p+3X0oXFhLPJBG4wXSkwsn7urRC3yQVchm333JWsPN+alBGxDytSeH3IJsh8PuyS4f5SUkYS73tXbbXzsQA0NO93J061Hdq+1GEhqxprpNP6U0JsqJad4+9NiO5a+owHiQXx5Hp5KjmwmSPUY9vyQxpsrm3FkToHzzTx07j3ICF+TJFbACX6mRmSEhMbc2/MKK1uSCZBCW7XJd4lvegLp1ZLL4UAHxLh70uJa3Pmmizuy1SYjtzQA+MjiKPiOOuai9Jc06MlrKQJ4VTjbnn6UT1GuihNUXDqydhka7LNWiHEkEW3MXcUPEdK27kX6UHf0qtSQimP+K6EnvTRfJLL3Ka5K4ZYwzOPJ1Ppqp/N1SRjaWrq5pCC0c2uHuJVRJbRVB8vD1KfTYhLGWebqpjkYtWU6KS4ctBU0aJl/TY0Q25960eHYwBMLa3NuuWHp5HIuStIJDG3InFQ0bJs9EpMSnqrQgAyPK7l4WQVdcA0HtlTUQxU94hxCMRInfpG3m6xdTj09HdFE9cMpNa0lGBEQ/SoRxyVFOMUXZOonI3t9prJrSYvMvJczVG/clR6Jhg01ZTFLBK5fiWPGQOJMNvVqmMdxLC8BhvrKsAPugj3G/5WWCDA+3eMRlST4pJQU8TXQkUznd8F7a/qWp7EdixwOpCtqwiOvALOKJlLxs+oizScqNY7z+iZSYbieOWmcD4TQGAyscjCU0rP02+SvA7PhCAhHI5EPq71YuW1IKhht0WWzOpYkhiGhlhLmxZKfBeOpM2nqTlPMxFu2qQMbFy3blm5WWoKIITd1qkxU7SBnZuJKnjt1fq7lNhG0e5Js2SIv3e/LN07HRvxR53fEpoWCJX7k60wE4vk21ZbfQ6I7QvtyZ7hRvGakjJ3HkIo7gJ8ndZ7ARPZSLutTZ0L8POxWhZCOmRJPkXld3I2DhFG1Pw2HPNO2sQizqbNTuTk+dyj9JZOzK07LGunWy5dHddzUkLO9mTzSBbozIsVkTXLJ2e1D7K0hZtmrEZI+WXP3JCLbWytSTYNjEFD3u6mNC3C5vahYm/KlcZEWedvhFS22ZiEXHTqLuToxsQbsrvkkBPtzdIrx5OoNPiE1K0nLK5CeHt9SfAnjtd3b+CGXErQscGMvULIVg2VtXhr8EiDIfi9KqZ6U7PAf71KnkOQy1Mm79VU1dQ8b5ML2v712QRzTZAqKgKfm1osqDG66Mqc34bF4UPaCul4ukclnwrKVmKNJ+E7yjk/wCUl344nlZchWYlGEkhOEbiKpqmntH0q7OQS8/pVZVTNaWj7l1o89lLMNr95Eo5+LPNTaiS7m36VDkFubMqIaGvf4kn9KRDy/6pdXNAgUVtrpdKLb5IJObUL7fNHahfdyQAHiLVICtJF36ptQA+0jZqVFNbyUACcX0T7Sa800ykzQ4VjElPKLs/S+i9I7O9pDmszyz77V43BM4vnqregx6oozziNRKCkjfHk1dn0nhWJGUYu23960NLijEG83Al894P2+rIbb3uH0rc4X24aqEWMHHReNm6R3sexh6tHrXGAgz4gWqHMNw53sP0rLUnaCInHI7lo6Ao8UjFgOOMx8PqXnPE4HprKpjA0pi/7U061KJWsxmZfEn5cLrI7nyYxbxA9yhmUo8wMS+SlKwbomBhPEDmwEhfs69wvxW196rTrDjPrO1RpsUkjLPiOJLSOOUid1H6LiXA2EdTuFN/c+mvTn05KmDHJcx/EfVaDDqrjQ5yzAA/E6p45wBThIqK/DSh/ZhcJfCqmWGSPXLb8luiKjN8vaIy/eo9RR0Q6vLHKRchBVHK4+UKUV+zAy1UolqzDmuDiUglzfRaaro6QjLJlUz4fFfo24l1qSZhT+mQhxSQXzE+pOw4hLzc7hTUlC48mdMPSyDdq6qosjlFmFc/cfUnRrnHxP8AxVXDCYjk+5SBhO3LLas3GJomy0gxaSN8r1NDGnJrD7/UqGOlMtctqktCY82dYShA0TZPmqmK587fpdHDVPfk78/EoUcbl1s5CpUNO5bMnJZtKikXWHYg8JaO9vqF1r8NqOMwvnasDTUZiWm7J1rMMJ8snb+S8jqscWrPX6PJJOmaZ9wZPkq2rjuIs1Ngk25dP1MlLSnI2i8RPRnvtboz81CHPJAVP3ZMKvHw1+eW5IMLOQ+S6fyKOfsWUcdKxF3kpkGEtUDkzXWsr6DCYx0ONiJWUNLHC2QBYKwydXXxOzH0V/IzD9m+IP7O1Rz7JuLk7gxCtsOQjr0pioqAhiJ8nNcy6vLLwdD6XFHyYWbsi/uHcox9n+C5aP8AUS274gEmnDu+pRKnIjzy29S7IdRk+zkl02KuDJhhff0/SpMVCcbi7OxfCr5oYyAsmt/chOljLrdh1Wvev5GCwJfEhBIYvqzW59KeAjs7v4pz2MS5G3NNnRmPJ2tWbakVqW1AUdws7OJd6twEC5Ze9ZuIuHazgf1KXBUPlobrklj2OrHPVF4Mdvdb+5PBkPNVcNdIL6n0ovvA7tFyvEzfuomzVEdP1u/8FDmxJibOM+lBNVNMOWSrpodbmYxJbY8S/kc+TI/4k9sYcevJNVOJcRu9VZQndz/UlaY3N/mXZHHBeDmc5tBSE4gT3uSgFiDDzNxUsx01/qUCWnAi1ZxXVjS+zmnt9COsbLQ9yZLEuGXNNTUrDdkzj8KaCl9S7FCBxuUw5sUAredyKGsOQtdybKjbdpcnRhePVv1JuMRQ3ss4ZA5m7Cp8OIRbQzt+JUQXXFm6ApjjubJ7VxTx2d8cupr4sQjG7l7yUuHEGkbZk1qwoVxiQ6upkNYe3N931LmydKjqx9Ua6WqYmyY7fiJMlGBXZvcXdcqH2oyEc1I9sMuW4elYdmjq/ITLKOnjuzcWIvhUlqOMRuy25qphqLdc7iU+mqnuyf8AUsskZm2KUJE2OEIW2szKLVYtFCeRs9veSdKZiEt2f0qmr8y0yZZ4o7v3GmaUYL2k+LGKctdB+lBPjQDDmzbsulZo5HE88nHLwkiCoa0jLwv1Lu/GiuTzvyX4Ar+2BwyEEdM1ncqepxyWqOQ22E6lYhwC1/yqlkEBuy25r2MOHHXg8PPmyX5LT78qBAAZm08SR9oAjDIwO7uVPxOI+ht/FR6oZxl0yIel109nH+jleef7J9T2g4xFYFwi/SsL9r9dUVH2e4pU0kdtRSvDVNruGyRnWrksGLLL5iquswmkxZxp57iiMDB4xPYd7W7l1Y0ov2nHkbn5K7DayixrDaWrppAunpwqHjF9wXtd+5CeEtId7SGJfJZv7E6hh7NYjhUkUY12EVp0pyWbyC57Li8S9DHK7Jw8PhXQ5yizCMU0U0OC6Dm7napQdnYy5u27l7lasOnLalxAju9WSjuTZXbUSJL2fpyAQnyIWe5hFSI6OCEBEHtH5qLVVz25BttVdPUEWr53fNNJz8sHx4LmaakjifNrjblaquuxA6jQchFQimkJ8rv1Og9nPc752/Et4Y0vJk2ducbnycl3iXOLMy4MZ596cCMc8/FmugySkCQvNzZLhvG+fmpQCxBm+Qo2FstcrfiSs0UCJbrz3ZpSEwgTuzimJqxoXJsrvTa6hV2LMUOWe70q0iXNRGsTqGECfM7BbwrJVkxzETg+30q6kxIJNknV0qtqI6SMSNn3d+q6sftPMyvcreGc3MGK1vNQanDQkudo7f3pyvI6ECnqHbDqceU9dIMQF9OfNZKv+0TDKW4Kb2rGZ/TA3Ch/Mb/6RXRscsifXjHHcAA13pFriVZU0slGHErZYsOgLkVS+9/pBtX/AEqoqO1mO4hcwS02B078woWul/eb6qu/3aEiMWKWfvnnO8y/MtU5vwc83BFjUYpT/wDhopajwvLP+EL/AEjzUcap+ZuF3w+FQymAizd9rKKc3Euy25rVKjnbssTxJiMmHbb4hRx1j5k/8FUXeSMCt0VEFkVU5GSL2w9yruNa4oHmbnn8KALF8Qcf/cmyxA7iy6VAOYfEmSqm5IHyWhYg5Nqorzd+TKuKoe5L2okFUT2m73SMmJlAGqfuZdaqfvyQFEh8lGMerIUXGblmgebZ3EoLBcrfJNcS1Ny1DZln4ky9Q1ylspIOaZyUUy2kyIpE2ZbdVDZsojaGTqZFdr1Ibttyg3+xvw6pEL9zJPyR3fSgljLi4otbPUSWnPNccm5IKs6XVoyRZ3Z5IXkt8kByOWiDIRk9yafmS6Qv+V1wfelRSFol3jokQ/0pdLd6qh0IV23q/kl38kWuW5S0KwX22u36UhLciEepskQx+TXIoY2P7/yorbtE6MblzH9KPh9PiRQqI4xuIiz/AFI7dosyf4e7XJD7O8jFlmIpjI8kdvIrvMUNr3abVM4ICzZ5khPq9I+lAPkZbyfv2pW+TujfLbpu9SFtoIIEOVvPRcfxaIbtqK5rviQArl3USzy5sg4muXiR6lz3ILC9JIw8ndNXd7N+pOMWv+pBMvB7sUO0XydDwXz+H1K7iowK1n3Ei+77dMmWex06MznsJkQ+HRD91vIJPmy1EeHuTDo+1Ohhd1uxuancO3ZizwsybUE0eFuQ6hct2WGhkV/V3Jo8JCzIWa4VSyEvEYI8NbPLh3fUm5MLYf7oCW4mwdrcma4S3XeJQJsJcSHJm/gqWSyHiMaeHsI5WMJKP7K2RbGu9K1s1Db3WqBNCw3bGuWqZzuFGcenImyAGtTRwvt0tV0Y7eShTR6k+VwqySreF8s9LUHD83u/crI425uopk2Ra2qaF7iI43XaKMYsLdyfkK4vUKhy5j3fmTKQRE3c7Jp5NckBk/6kIR8Rx9KyNUl5CGRGxXNptFI4WHkmt8f7vCgpUSPmmrt3ciCa7mykRwhI/Nh+pBPjyRU4PSOStYMFOYsmdlZw9kZJO9k6LTszgFb3J2Owi6riWmfseF2V7j/UnoexbCW4yIX9LKrJcZGaCleTua3u0TgYScj5LZUfY+1ydjP3aKzpuzYC2Z9XyUuSLUWYOHAT3aXKwpezcu12e4W9TLbjhYR8g/MrbDYaeEcwDcXuUPJ+jRYr8mSoo6yFuH7MBxl7rU1X4GfCvsOIvT5L1KKlgkiyKOMtPEyh1WDyyCVjMQdW5hUd00eHg8Pr8Jcbn1VLLTnG+Ts/5l7PiXZtiAnYHu+EFlMU7MvGN7hb+5XdnO4OB50cbj56ICjfLVlpanCTF+hVNTTvHzbcqJIHT1IbX3Zp8htQEO1AA3Nz6kohAuaVrpB5v/ggBd/w9KRctUn2lzRF5tuQUnQmHv8AD8KXTrmht8kiyJtXQSPx1TxqyoKqKotva0m8So+nVlIpJrTzzTsTRrY8PgqGHRrXdI+zMduccr3d4kyrqTEiERa9vzK5pMUe3OxnWhmB90tC2XDcviRR4ba2bs6t6XEIJCtMHG3xZq7o8Noq5h/3lg8xJZt0VCNmWCjYtG6iVnhuEnIX7Ny+Iu5aD/ZWKG2RpXPyEe9SIoxhezJ7VDkdCgKgwMyYXIAs+SvIMHpxEc40GH1DbQbcLKVU4k1KOTiwrnbkdSpEoKOnjD9nb8KkRxxXC7PuL1eJZer7QSQjeACQuosPaRyLVrdUu3IruxRtPHkxMKKKR/NvqWTDtQA6X3eJT6bHoyHXJQ4MpZUacKhiax33epdfLudVDYhAXQ/5lIgrAv2nt+SjQ6FkLGMtc87VIjI+ebqKEgE2n6k+AmWub2rM2RMjmcSz1U8Kq0etU4yBDq+aKLFIyImySqwsvBrtH/zJ2Osutdx2qrCqAmLLL3qLV48FGGeTDlzRpY3OjRtUXFk/Si4z56vaQrAVnbaWS3gR2h6koe0001uUjiXpHuTWIw76PRgJy1vbdzTvtgepYmk7QOQ5Z7vV5qeGIPJ39SyeI2WRSRpfagJ9XTB/iOz3ql9qcSu8TIwxAyS1L2Rbtt0zZOjJcWbv0qqCs82RjVbi9LooSLJpAHmd13pSKoa7V29wqAc1zZZsKaORx1cdyKK1LP2z3pfeD+aqxmMSz8JepISutHNXqSWrV1o6JHXOXfaqpi7m2iu3PyztU0BZliBj4/mutMEmjSMq8I/N2L4Ufs8BC7WNu52o1RQ7VTRQhmeevpWZxCuMqjOJm4RcxJXo0LWjGzmUXpzUeXC7puIdvCHkK1i1EwyQbMlU1EFt8uwelVGKYfTzNfHaV394JLX4pgbFUE4AxQGOvitVTiPY+6WIII5CEwuuBdcMiPPniZgayjOHmzEN2hKvqaVpgJsmXoMnZeojLhMbkZbWE8hSpPs9lqrnlNotfE4l/gujuJHL2ZtnkFXTvGWVlpfNRSjfyb+K94L7O8MGH8WBjly1IVV4l2Fw4QyiiYCy/aIXUQG+lnFWeLnG+XJiXBFxLVrVq8X7PtTyFw8yEVnKmF6c+TrZNM4nCmRzF+eiH03Zp0pGIehAe4vSqIYPdqkA3eaDd6VIhqnHRwuFAR8g+z3BzSChctHb8ysYaoCEc4HL6VeUlC00Yu8EmreSm0aqFmUehMWzydMcNxHVbz7rcQ/ZOoVZgvEDQGFHtB42ZeGNk623k36lImw/2eW3N/egGncnyFj0dUT4HYZDG12dlc0eLSXCzO93wuqaKlt1fPTwqVETCNmv8FL5Gja4PilQRgDPcS9GwSoOGML5dxe/pXi1NXezjmxfmWiwztId4M8txfNcmXFujuw5lA92o8SkEf2+31ZqZ7YdoszsQF4ideYYd2kCnjE3kY8/CtFSdooJCFnst+a8mXTOLPXhmTNaXs9QP7OIi77lRYxDJTgTtFFaxeFPwYtREQgLNz8LKyD2OujIOE1qxW2NmvzXBhzxCSEtWa0U1NjD3bnt+labEOycVQZSQXgX9Kx+MYPUYbcxg9nqXoY5QmcGRTgO/fz5ZM+1N/fkmehuLfC6oDrGHR87mQhXaE+i37Zz9wvixSUiLIz/AIp8MWlyyZ+SohrLtG71JikPbn1JOBSkX0GJGREx+lTQxACHIwb8yo6cXLvU2EdousZJHVBuRbw1ERa5Mp8XCLk1qqqWnu1VrTQ8M9H/ACrgyUjqVk6KjCTUGtVpSYTxGH0/JRYSAeTPcrKmrnFsslwZG64O/FCD+Q1Udn9mme1QwwmSGXIwL8yvvvK1sna4VKikgqtHa1cfeyQXJ19jHOXtK+loeGQuwX2ureClt1Ddd7rbU/HTteLs9pDyt6VKGNrr3dx+IVwZc0pHqYsMYHYxcv2jsf5eSmRZ3iLtcPqFBGTEWebfUpVPMEeh5flXmzcj0sep0o252OuDkL55OKM5LizbL+CaIVjVnS6+gmkb0vcydab53KMBN57U4A9OvNJwKjNjsklw6qGUf6VItbxP+VEw3D38kJ6Da3IHs7Dc7ZpFHs5OrEI2JCUO3RnVd0z7LKtx2+okFt2jtydWXsrkPSk9G9vJlXdRPZZXcOO3N2XeGF2edoqa9L0u7XpDSnbbkxfCSruRH2mQ+H5H1IuG31Ka1LtyyYRRBTvn0sp7iH2SD82uFK1hHRTip3tyfpS9nO3TdmmsiM3hIfEfz+aA5rSLPNSphMeUf6VAqY5SPSMvet4zTOWUGhsqhr8iQFJ1Zv8AzSCnlISzj/kk9DOXcuhOBi1IalktHJ0AzMSd+7592xNlRnG+rOK12Rg4TOPGBCWbJoow7mZSiheMCfJRfxCLRty0UyXAQwtdz/KKMqN8tGuR0eG1E1zvsHuJXdNhtoCxvcsMmdQ+zfF08p/RmzhcdyepqNqwjb3LTPh8Eh5vHd9SKOhghLMGYVzy6tNe06odG75KQOzbDabtd9KcfAdo8PaXer620s0N1zrl/IyM610uNFMOCmI5+lBJh8sJjo9qv+lcORhLLqQs87B9NAzvDcXzy+FSRjMbeYqbNC0g6HYT+FFTEEYZPltVvLsQsOowMLluycc+YoKvD5ZG/CyG3xE6lniEeWm4xUcqg5H1ez4UlJ+SnFGcrMPnvLiP8O1WFDh8fs1ljBdufS7NS5huNnZ/1IwyEfiXXLK2jjjiSkVFVRhIZxxwXZPqWVqgF2Z4xEGdt3MhWkKRu/K5RTqG3e5a48uReDmyYsbfJnP9k3jJnvYRy1FRZsDeO7N3925aOpqmFs2fc23ayiPM0jE7juy8K78eXJLlnBkxY/ozhYX7Q9j8327U3/secZcQDf6logKOMu4fPRO+1NG2TNud/NbvNOPg5lhh9niOD4WfZn7aMewx2tDG6UK6P6wuuXojUZx6G3LmJCsp9vNYfZ/H+wHbGnB7aDEvZK0vCUMlvV/V+peq1cMckpOHQW5l0PM2lI5lhUZNGcaOO3oUOShjKbXyWgOhYbibxKLJQtlzfdzJCyIJYyhrKFrb27lXS0rkBO2VvyWhmo5LCsK76lUTQyiWbhu+a6IM5ZqiuahEg57viRex2hk726ap8yMT1bqdRppDGrC5n3crulbpkNJBez3Dn7k0UNp6/wD61MIn3OOVzsqmorHp5Tz6f8q1jbJdIkEO7NlFqsQjpwJmO4u/ROwDU4lFfTU8koDueS20G+on0WI7UfaJ2Q7N18tNjOKOZhCxgGEZVBGV3QRchdapGOTIkvaTqnEGjMnvtG9dp6HEcShOoip+FRhzrKm2KEfzvay8zrP7RFZNKdP2K7IU1Gbla2JYn/vdQ3xCO0A/SsbjFLjvbSp9r7W4/V4pLn/9txtgf8m/KuqFy8I86c0vJ6Zj32idi+zJkEuLy9oa/pajwOO4LvilPT9Iusjif2qdp8WYo8Awul7KUZ/38je0VL++8+X5clTUlDR4OOVJTxwCPiFt36k2eIGJEwuuqGBv5nHPOl4IFXhftk5VeK1lTjNbnc8tWbl/SuHI46A1jenJSDqLhLW1MGTEQrsjjSOCWRyIt1v1ICy+nzT5xv7ufhTZQ+nLctjMZLPLJkP7k7br09KExUAAWdvJL3IuH+ZdEWuJA7AuQFJ0p0vLpTR9JIKQ2cnc7pgtw+oURimi+aX8ho6/NC4pEkfUmUD+ZkiJuaVvzSt9STKQLyJqaZrMs04+VubKLNzWLbLihs5H+pBxPSkeZaZJo+pZnQkgnktud+lCUzeW0kDluTet3NkFjpSd3Vag4nV4kDybkJl5IIuw3LTTaguQ6k2WSHd6f5p0FDlzWounTNNN4kY9aQmLqLK25Jxe7V9qXUWfShInt0QSF8+l0rW7shRW7RSt1yTsDmnezcvNd0s080rerVIY9379UiqBbcSNhMi5WinRhb3JzaKBjYQjcT+FONH6dyLq5rodKdESBttLuSYXu5Jy23myHqLNUSvcIRa7uIUjK3qyJCXJBc27NTYUIycm08SaPNOndbogfmkWmN+En1REVo59SL+Cb6i06kDYurcuHkJDo/vRlnkQu+SG3pzyQSLaifmSXDazTK71JMPuQEgrrbWXQt/KkAkPcilF8xyQSfRITELO+e74l3247rs2VQ9Rt02j80uMeY69XNY6ndsy2+8JbcuJb9KX3hKWub3Kucn55/pRDmRepVQWWTYpJaWiL70kt06c/CqsMyL5Ltr57X/7VOoWXMOIcQxB9wq2p6OKqDT96zVNCVwu27/ktDS1HBAWc93coa/xNY/7CqcDjtzYGEslQYlh8A3ZiNzeJaSSSOqpyaeews9LXUI8NgkLh8Vz+pTB15CcNvBgKqEBuYLFAmp7hLJmW4ruxsUlzx3+/VBT9k4xkHN3LzuXT3InH2nZ55NSy26s/wDBRZaEybVmEX5r2im7L01QAjYIiq7EewNOLFwJXuHw5dSFmXgp9PNcnkRYfaXdtTE8LjpkJLdVnZeWMyYM+Xkqqo7PnCeTxvcrTTOZ45IxckL+W70pUxPCRbGe71LWngLSDptJRZez5x9zfmToPHkoSFpj7t3pQnTv3CrGbDTh6GtJlH4c9nQ3NVQrIfB3crUrC9SkHMYkTWMo8vFLkNyWo+Sxw3EJ6V9Ha0fUtHQdqGvFpQYRLxZdKxLEe106FUcfPMkbFc/R6XTY9SVEw5BtHmr6CogkLY4WryqgxpoXykZX1H2kjjMcsxFS42XDJXk9DYQ8n5KQwxlFnlcRLLUnaKMrfxHt+JXUGJU8waPtWDgzqU4lpwwIcsmTkUYZFa1v0qCE0chaOxD/AIp1i3ZNkOnTms9TSy4gjYRLVyUuEm781UBUNHpe4qRTVlu/Ui6VNGqZbcMJALY35lDqMDpqoSc2AR+SchmMruSObKS1s2u9KlWi+DC9puzMBAbxBbp4V5riGDyDIX4bl4V7udPrzYhL+pVeJdmaauuta0vhW6lXk5MmKzw0ML1LMH5eSZlwkyYssxyXpeI9lTju4Ttb8TqkqOz8kd3Eyu+F1sqZyOLRgpaU4yJnzUfhuOue1aTEaX2c9+X5VRTZX6I8EJkdyZJvLNIo9bdUhjcdXdMsRl8kFxZLpDpztQkPkgAi8OTbkmzz5LvSWTrtvcgA4pLefSynw1mg6/pVXb5pwc/PcjwTVmhgrHj8dwq2o8W10P8AU6xrVBi3+pOxV0g65p2Rq0ep4V2iASEDf5ELrQBVBVWlmwEXhXi8OLSDa97irmkx6QbW4j+/VTopGqyNeT2GhhaNutrvi2qVU071QDYzcupec4V2iMiyeS74VsMKxpprb3dYuLR1QyJkXEcHl63e4VnsRKWnGzX8q9S/CmpiAnuz5ELLDdpsLqBMjCNsvmnGf+QskP0Ys8YkhItHRB2mcdL7R+pQ8ShlG7ZtbxKgqBkG5dJxNtG4pu10g2tewj81aUnbS4hZ5On0uvLCmMbb3TsNQd+jupaQ1OZ7nh/bZytbiCXxLQ0naIJG1Zh08187hiFRCI2O92dyvsH7VVkZjGb23LJ4os6IdS0e1HjDSFlm305rhV2guDt+V151T45JUaRn80m7VcNrHO5T2jTvHp8OKOP95dclVk1QHqFef0HahiqBv35+la0cejGkF9LMlHbaNVlTRAr8Qjpbgyb/AKKqlxY7xcH/AErtfiEFQWmd3xKoqZAEc+kc1qocHNKRpsPxqQubrVYfijSDZe38V5OGKPCRODvarSj7RSDbr+H3qXjs0jlo9bCS4Bf/AJqSOeWiwmDdoOIYNI93+lbGmxaCQObaLilBxPSx5EyWxd2XSnAmceaiy1TbbHTXtDkxO77lJ0Fp7UeWfTl710ZnIczVaNQ9o6o/ariyzSodli0lzelD4s81A9q8nQcZ7tXcv3ooTdlkVQw6M72pwKi74iVYEnE5v+pLiOO5nRQWW1zxlsO3zTvG25qpauYrc3To4gBFkx2/UihbFiEz83JrUqmRpIiA3a1Qwqm3M5t7kjmuHmxfSp1LGWwthMXgleIfSLqbGTxkLudp+oUyVR3Lgld4lVkJIKok42sgAZZ9RMosMzxuXAbIvSXSpBbhJRTG4s2dxTTJlD9EwBea7iZe9NVOGtkeTMIltSp845b73t9KmcQJO6z4UF1suTzztDgshSmDAPLQh8SwNfhMhOV7MJMvcq3DQmDnu7i8ln8S7NhM2cjMRP4hbVdWPKeXm6Z37TxGXCz4uTDaylUHZ2eolJpAO0W6sl6TD2VDMtD527gV62GxxwZBExE3MvUul5aOWPTM8jPs7w7mfJR2wdpLcne705L0yvw+KRid4nFVX3HuI4yYRTWRCeGmZ+jw9qcRdmvLNa3DZuIARSsxW+plIwfs2BDeT2u/iIVfB2Z9ntdnv81jPIvB0Y8MyviwlpnJlEr8H26s30rVUdLFSlmMjXC3mnKinCa4/C7rDuNHR2VJHmdR2VKTnGe73KnrMFOjK12cf3L2KWEMhbpXnfbDi+2l7uQrpx5dzly4VBbGVmjMWyZ296YKwR9JKVVzSSHqCamjCaITbaXwros4CKRON2qUcxCWcb2EKdejPudAdK4iL5PaqAt8M7RT0pWPvHvuV23awBG+zd81jRjeN9P6k5ETlyb8yz1spSlE2bdsKiE74ztVth32jV8JC7yPw/h8SwNNDu/EO1W1HhccwEYZ7Vk4Q+zeE5nplJ9qUpRZdOnidQMX7UBiAk8hyERe9Y+PC+C2bu5Izj+ayWKCdxNnkm1TJk1RFJdzu+J1CKqtLJnYiSCne7XcSkBQgQ6tu/qW/CMqsKGscSHViVhT13Tnkq32EBPR7UWynfPO5Q6kaK4mhjrHEcxyEu7VWNLWOQjk9yxv3s4ll05e5WFDjFr8rfNYPGawy6s9Aw+oazV7Cy1VzRjHI+j3aLzSTHrdAdx+FOw9qJ6d+bj8S459M5HWuqUT12lw9pj61MDD3HUn2rz/AAftg0jCxy25OtGHaRphyjnYhy1uXm5OnyI9PF1ONo0Q0JkOebELK0oBaHV2YfNZemxh44suIxj0p0u0DiWTuC4MmGcuDvx9TjhyaSTEoodjOyq6zHjJstLVR1GNRkerEXxJiSuiJs83H9yMfTJfInJ1rfxLP74OO52Zx+l07Dj1XIYsGdrKheqDLLNSqGqiuzzf6Vs8Ua8GePqJX5Nxh1RJIAu8jXeknVkEjjdm6xkWKWvsa1WTYtKI6OI+QrxsvSuz28XVKjUBI3lcnYZLnz6FlPvqfnewinYsWkLTNc76acTqh1cDVcRi253ZKQEjfUs/S1TkP7RvVyVnDVNJbrd6lx5MdHoY8iZPYm5shubLXNNMW3JGEjWiuRxOtMJibJC4vI+joiyLRkXTrmxLIsbYdEVr+TogHuZdtuuZADdunxLnD+r9Sdt0Ll9SafNWlZBy5x73XWzu5uuPnzf6UtScndaak2OsVpF4kuJ35OmyF1y4eedydAdLLuZFxGt5ICJi+n5ISK3TwkqViqIYZSP0rkkITXNaybutLPJJpO5nVck+1iali3NYxEo8MNPJLKACwlC9p3KZxGH4dVn4aoKHtlUQOdoVQCbfUtobOznyaQo0LCwizM20UXiH/MmuMwvq6XtTDb4Vz1KR1XEduu7/AMqK5u7aopVTd3emjqvJ+n3JrGzN5YxJRzMNuTpvjOIkLf8A6lFesYi5v70D4gEZZPmXwrVYmZPMixbO7c6GSTh/m5KAWJMXIn/KmixC7VVHEyHmRIkmaGGWR32gBE/7l5Z2k+3bD6GjnqMIpp8WKnf8YIgcdvi3eYr0SSq4gGzttyt3d4r43+1Coi7P4x2g+5oqrDjpJiNyKf8ACLvyAX/yr2/T+lhmm9z5/wBT6zJggpQZ75hv9oLD6yal4lA9LRzx8X2kpBK3TPXL/Bbyg7TU+LUcVZRzxVVMe4Dje4V+eMHaScvZ2CX8KaMhcR6c81sOwX2yYz2BxKyKXj0EzjxqaXcD/F7n+Je5m9LxNew+dw+sZYS9/KPuZ8Y82uSHFGFu5eadlftOwTtgMTUXHiqDe3gSNdb/AA7viWtnhlpzIJGcDHmK8afRaPlHvw66ORWmWk5PMZO8riL+EUxwzK1r3IM9dVALj8O/NxAechPaKymPfa52T7K3BifaOiAm/uoj4p/pC5ax6af0ZZOsxrybzhvyz2/Emipz5aEvBcc/thdmKG+PCsMxDGDbxGwwxF/z/pWLk/tIfad20m4HZjB6bDgMrQKCD2iUfzHp/SuqHSZK93BxS62L4irPqk6OQmJ+G5CO5yLpZZftD9pnYvsbrjHaigpz/wCEMwyy/oC518//AP5R/av9oRjL2o7T1FPERaxT1ZD/AEBotN2e/sw9ksJITxSonxKXO5+HsEv+a1WLHHyzB5skvCorvtd/tCdk+3XYzGOzeC0GJ1tVUBdTVxRjFFHK24TtfVe0fZX2w/2u+zLs1i7H+LNSMEwk+4ZQ2P8A1CoGD9jey2AxFFQYFR04kBDeQXnq3qdYr7Eo5ey83bDsnIb/AP0vEfaIB8PBmG4bVq4QlCkjJSnCdt2e2HVGVrt4UweId8m0c9VR/eD55X2k6bOsMu9y8Sw7R1PKy9krg/8AjqBXRsQ3aFn6XVcNY8ktjARH6Q3E/wCVSMVjPBcP9txirpcBoP8Aj4lMIXfSPN1ooSMJ5OPcRaiFhf8Aw1VLjEc5S0fscUtUfEscItxfV8KwPa3+0t2I7PucGGNW9ra1m6wH2emu+p9X/SvGe1v9ortp2qA6eCrj7P0Bf+FwwLCy+I+b/qXXDFM5J54L4n072h7VYF2TEn7QY7RYSXVws+NM/wBIMvJ+0/8AamwHDb4OzfZv7ynfMfvDGTuH8sLafqJfPeG0Z45i8FNPVuJ1EgjxZXuK519E9nvsRwTsmedbG9fWBkL39IkutYlE5O7KZ5ziPaT7RftYcWra+rCgd9lMLlDTt9MTaK0wP7FYsPtkxB3qJerhk1oj+VesTVEdCBNTRRQA3hFlDlxx8s8ltCBjJowWJ9m5aVxip42CIR/ZiNrfwWYroaiE8pLvS121em4jjDyEWTWi6yWME1URMeX1Z8l3wODIjITVDx6PmmXmbdq/5laVOHxyEW9yF91qinRxXZMz/mXSjlaK4pN2iLie9PHThubX3Jp42Ei5pmTVC4lzrl1xF4kJkxXJNtLO1VYgX2kuW++5dfaWWSXyTADxc0u5CXVb4krnHmoA4/Umz6UVumeaFy1QXEZPO4W9yYLkn5ef5U0fSoLG7bVx/mupW7eaqwEgIhFK33oP3plI7tyybJR5Opk8w3XZ5IDj8tqyZa4IpDd5IHha5THj26Jo43FtXUUbqRDkh79VHMdubMpp8ifNMEPUoNBkxTZbnHkpBDtzXBjQQ+BounRknHTNP8HVIY9v1IFtIYYWu7krXyyyuUhxYea4XPRAnIbtERyy/muMLC6dGO5dt+aCBr3JMPvTj7RzSbmgDrCyJtpIelLqVpCsNdbml+Z13pHkoGF4fSiaRhbJm3IGzSVgcufdnmurl1zd6WpaIBHLre9NuWuiIhci1falb5KCkNakittJHaxCk4oAAsh7nJJi1/1LpDtSYXJBaRy7TJdbmKRdaJhdANCYdvqQ27vq5J21ODlblkgyY2PMfUibr5fSj4b3CfSkw2nkWfvVgewFJdrnt9S7xNv7lDKbp5i6XE7/AOKzo67LQJNBya4U4BNaKrAqLU+NQ5aooaZYhldqyeGRo2Hlu0VaNRa4t+ZEVZbq6Qy19ueEdm3NIagiEbzf3Eqr2y+0ndiJPR1Vv1KaCy2CRy73ToFu58vEq0araPMfPROhUMXUe70qdStywCqtHR39yfaue/V7nyVS0nTqy49Ra+WdyWgKZowrLgzZ2u71Kpqrdk7ssl7da+ea62LXas6lwNFkN3Fwqq2+Nit8IqNUUuH7ms6llI8WePod0Q41cO9mJRo0V3U/o1EPZuhqLpGBiFRa/sTTyZtE7EPVb6VT03aI6crQ2j8LqfSdoHLXOzLxIqaY28c14K2bsDcBHkwl6VR4p2T9nG1421W9++GqNoG3vJBVUoVgEx5ctVqsjXk5ZYl/E8YrMLETLZ4lU1FC0d2cbr2Gs7MxiBG0bFbytZY3F8HPimwA9uXkuhS2OVxkjBnHb3Wpo4+rJriV5V4TJHc7sq6WlfdyIlRKIGu13T8NU+Q5ZbU/DhstR0Bcp7YDUWD+GynwU48Coqp+t/EtJhtU8g6RmQ/Cqih7Nzyam7AtLh2BvT7L33eIfChsqC5JsUzk7E16tIZDEWfVMw0sUMI6bvUniIBYWf8AcsGzoSJQzH37iU+Cot8iyVMRMJc3T0VQw97qTW6L+CqjLm7ipoVQZDm137lmWrGjfNsyUgK47RAHZTqaqdGjH2cuiP8AKSEuGWf4f9SrY87Bd3uJ1Kp5gjtYnu+pQXexFrZIChJnBhk9Rbl57jtLWXkwSMQ56Wr1l8Np6gLzZhAeao6+hprz4LXCPiWkZamOXGeLVuF1BCRk6pJ6WSMy53L24+zMeIAbeLLRYjGezMtLKTHAT+S6FKzheNrk8+OMiHVNSC/JlfV+GyQkT8NU0kL3cnFFUJEW3ut3JXeactfchcdqYwbbfpRCP8kPD/SuNtudAHC5LrFqLrpdPxelBc92X/JAUE5e5daTTkg6u9JBpQ6xNcWqlUmd2wv1Kuut/KjaZx6UEtGloCONx1+a1WG4o8LjluFebx4gcemamU2NHHozv/FBl7ontmG9pOGA3u1vfqpUnaanmA2laIs/EvGw7RGI82JRajGKib+8f6c1LhA07s/iejY3XYfIxcOVvpJliK8YyMnB23KmKslk55p+HiEAvltVqjF2I4RzzvRR7WFnZvypFTvzfxJohcSyZUBYQ1gR3PkxF3XImrHkkJ7GHS3aqs8x1XQmcS1QKmWYVktOJWn1IAqDIs8/qUPjPInYx6WZAy+oKh7Bds9qso8cljHhu725LNhI8e3w/C6NpPfuJGok2XcuLHmT32kmzxAqhhYndU0sjl3/AM1wJnEh1VBsXk023RKOSQRvzcdOlV0FRcYt1ErSnp5ZPLcsjS7J+H41LSyi7G/0+FazDe0hzdTsJZdKxkWFyyHkLaq6o8BmExzJS6fk3huje0vaICAWZ2IvSrmkrgmjJ32rGYdhZ07D+Hc60NHGW3Rx9S45JHp43MuWqIy5IWm/SmoYWu12qYFKxd7rA6Emxq7vd7RQ8SO3J5P1KYVGH0qLLhbE/O5Ca+yWpjBVFr6SJmWocu+1OnhPezpoqEhHXctVqZNTI0gyE+bHahCaePvYk+dO9t6iTZDo52krOeftJsWJHuv71NhxIOl1lJpnhPR2RQ4kEZa33J62CytG3hqGLvuUoCuL0rNUeJRZjm/81cw1nEtcMrXWEoUdcJpliIvcOiNs92TJqKTdqSkDI1vNlJ0wGikeN9W3JBu1bb9ScuYiz0FCQuQ5f5VFlpAHI4xXtmBN7lBlF6jyEepyy3Ke8d3mgePuze1CYnCyr9llvEgk/mkZVNLT3vI5F6RVl7Ld3XCgOlcSL+S13MO2ZiXHJRcmOnjK31Mu02NQTS5PTsJP4SVrWYWVQ3RGPwqoLs/JeLs9pXLVNUcrxzTJv3tBDJYDMArlZ2mtCzwqDU4PJCBObt+ZU1SUNpAb3WqlGEiJSnEKprHkl4kUjibel0QY5UxsGcjll4M+pUVTiEdKXIz+lRf9oAzuaJvdcuvtxOJ5KNvT9puGHDPb9XcqbFaWbFKkpGk/NmqEe0TyFkMbe8fErbDcUgqJBBpbfMSS7evKH3N/awf9mXkt1e5RanATpzLYRWrc0kcZCLvI2vIhJLFadpqPOA7Tbnc3NZ7mrxKuDzmaF6csjzHJDDTnJz6f6Vc1OHySOTPG5Fn1ZKE0fs5ixs5AtUzlcKGKbBwqp7NSHPwrR0fZeAR1d88vEoVDUNDLfEG4XWvweujmkEKnMRy8LbSJZzm4m+KCfBnYOzMkgk8cTmOequaDDY4Yhc9o945LWyYeEZDJHKQF6clyShp5oivzM+q5cbzbHeunophw2CaLPiMRNyVdWYDJHvAHL6VpYaGmEhjvsL4tqkS+z9ByBd6c9qlZBvEmuTFx4aYjruu9yJ8PePnmKucQrKSnukB7rPCKytV2okrJSaICAs/EuiNzOSSUGSZo7T3u12Sg1P7LK9h/empq6pICNwf+CrZag5ObLZRMXL6Hzm4fLJcirLeX+Krzkcn1Q+LJs7VqZ3yWxVTkGrMRP6kPtT7vT81AEre7cjYmLluSoPcXeG4oYnlmxLW0GIOVjcRty87gmaOTNtq0GG9oApwFnZiJvescmPY1x5NTexVTxtnff9LopsSMRz6RWUi7UAREzPYunj1zZu7Lj7J1rOqNZFWca3M+9SBqgEtcv4rFjjgF/eLn3ta1nE/moeBGizI2/t0Ytnkwl807DiwiXMLf8qwf3k/fJt+aNsW6WaT+al4ENZz0mPHgt1st+FTvviCy+9+S8vbGnEND5+9S48UkItZHt+FYPpTeHUP6N8OPMTjk7K5pK65h1ZYChzktNsv4q+gqjjAX6dVx5MK+J2Y8zRtaauHLK75qxo6q4h3bfmsXTVjya5ur6gqLoxfxZakvIzdOons9N1TZraeq4g5BuJSgqvks4GIPGGnUihxI89f8F5EsB7kOqRqAk4muSO7f6snWfjxA7OZ3MnwxAyMd7j8S53gZ0LqFIvLvPIVwZG7s7lSPXGOjGkFUeed72qewV+REvLdv5VzTMcya1V0NUeeed31IxqDkMncGH4VHacSu6iYRAJEg4l3eopk8h913ejYtcmZk9Ct7JBe5AfLLRBddrmhlmYR5tclRbkg9dzZ/JK1iLN8tUz7RtFmfb6kgqAuzyV6SMnkQ7b3If2ZctqBqgCQ8a3nlzVJcGbnEKQXI/T8KyHbG6jrcOr7CAojtvLvy3LVlVXDq6oO30b13Zios/a078ViXX0/GRI4epp43JGjhFqimCV26wu2dKE4Tv1WZ+z/HvvbstTXvnLA5QmP+X+laM6hiUZMU8eRorFlWTGpAnTndz2qPMLQ65p3ikmpJgkEm9S0SYnRAmqN5M6aKbvSqSCNy8WXiUUyYue1dkIWcUp6kh6hreSBqhxZRmzkLNmcviFlWY52qwTszT8TGMYosOH/hyzje/wBIc10Q6eUvByz6iEPLLj2i48m/eK+Iv7QvZ+pwP7SsSklmOeKeQjhue7Jn3Cy97xv+0t2Xw85I8Lo6/HJe4ow4MV31Pr/SvFPtU7YVH2nTlWVOH0+HTg1sccTuREPxE/Nex0mDJilseH1vU488NInkAVHB6GYjA79ykx1HtExOb2kT3WkodTSuJk2e5IMybLxCy9uz5qjV4Z2qfCYogp3Iii3XXW2v8JLZR/b523moAw/CJ2pR9cUZSzO/mRncvILro+W5bvsnjQR0dODSMBxMTsQ7SzbwocVNFQbh9l632f8A2m/aYYy4hPiFRAf95WT2RfpWvwD+yaEdh4zjcUHieKjC/wDqdeh/Zb9o1N2kwcaOvrGgroW/BvfSYfFu8/hW0jmaoizB2IvmvOyyyRdHq4o45KzIYD9iPYvs7a8eHHXyhu4tcd/9LWstpBJHQxcKmijp4i8ETWD+lk0BPZyTdzcvE/h6iXM3KXyOtcfEcMmz3u5Jh5PftRy0NTlmcZwD6pdv+KpcY7VdnuzMZHi+O0VOLbnDjNctIQb8EOcV5ZIxesenpSlZ2Gx9U7htDFWVZV9HRPLX1cYRSSRM5EYt0ivKO0H9qLstholFhGGS4zKPKQ2ti/U6w/aX+1929xSD2XC3o+zVOTW3UMLcUvzkt+y6OV9RCz6wl7K11LAVXi9TS4HRs2suITgGTLzvtV9vX2T9h7gDE63tpiQbeBh0dlOzt6jL/SvjzGMU7R9uqwZMTrsSxmcuRVUxy/pzVp2P+zGt7VdoYsICWOnqiZyMSboZuq7yVLFCPyF38kvij03tb/bS7Y4lGdH2Ww7DuyFA+1ipo+LUkPxG/wDpFeRw4H2r+0rEvaZXr8brD6p6kyP+p19H9lf7PPZvs6QSYi74vP8AE1kS9No6Gjo4OBR08VHALdMDWoU1HwX2ZT5mz517Jf2ZZ5jGXH61qW5tkQbyu+JeTdrMDqezOPVuF1jWz00jg9vSXpL9K+z672moM4KPb4XnLw/SvIvtL+z/AA/FqypomM6Ksw6g9uaunYrakXe0wu+HatkzLJjVe0+dgI4ZRkjNxkbcxD3L6Z7DdsIq7snh0lfUF7VZY5m93EJu/wCa+danCZKWUgOSIhZ+oDuz+leo/Z9g9FDgpVlSZnLK9oCXh+ldMFZwSuJ6PXVEVUROxuQk2lqoaqojF82k/mhlqI4w/DPaqmrroycmJurxdK7YROeU9hVFcG5mPvVXU1zCxMuTzdWtqrJy01e5bpHM2M1dUeebP+pQZagycmd0/NuLXLb8ShyDu5qkYvkJ5H55pcS4iUc+/XaheR+bsmKiU8jEQvkltu7vpUMZnFEMiLDUmF1pt9qijM5d6d425AqHbepctZN8ZxItEuM3enYgj+SaLp06U6WUg80we0UmNDJZ2800PNOuOiFxSRaGnjQ9P/JOv0oNLVJQ0/Mly67uTjDci4N31IAj6jqhMmT7wuXvtQ8HT4lLstEd+SRwuTZqUFPcSmthb2D4hQohvqZ947rkHDkkbVloZMHbv2pl8P4Y59X7lOpXeKTh291qXBVudGw80ydOwjn/AJk9St0V1pWoCjt7n1VgVO/dkSa4NyloNiJw+8UPz5J8xtLJtyEh7lAwCFD/AJkTju5pcPegBvxdyC3uUjh9L9KTw/mToBkB80dvSLf0p9oWXRFhHLxfCiiANctWRWvau+HluSYX91vzVFnOG/PpQkPvR2vbzSYXuQA2ukNvN07aKRi231IAYtbvSIerR0+I9+iG34UAAQuXcucP3J5xZCwoAAR/qS4KNx0/7UmHVFApAWsLoiHQUfUi4PdkjUHJjFrW+pGxebW/SnBhbPLJdGNu/NAPwBryZG2SK3yZ0hjuIc2VkNnozkiu5KuCsuHmiGsfm6yo6LRaAQXZ/wBIoxkbLLNVYVXe2f8AFENU3LVUXaLQZNuWaV7Z89yro6q61ulH7Q3JAtibouiXk6h8YS77U6GW38RtUFWTOJJ05ujeokEtXuJReIBaCfSj0J8r93xKaCyZFWSeV2XhSOqctcv/AEUK3411sxHPP8qKD3DpVRjal7U93daouvn8kBZ3IoRP9sPu8ST1FwioQl73XWJ0UBPCZ+edqkx1T+b6+lVd3euhN8xSDY0UNdbblmKt6PEjkt8Xi3OsfFUONum3NWVNXOJ7H6lm4midG5hk4kV7g3T+ZQKrCYpLsgYbvCm6LEG4QkeV3SuVWIAMpOJvdl+lYpNGrqjP4lgIco4wIn5kTrOT9nZN2gbltZJPaNXN7U1NTgQ6MtlKvJlpZl6LDY6MNdxFzUkSjEbMtql1FLa927d4lEmG27JnWhIYSB5Nt3KZHVBIGWVqqSJxIX12oSqGutZSBejM2XNISYn5qh9q9S6Nc9mWaKHsXjSac10ZBIstSVMNZc477h9SeaZiLP0ooNi04jeb7VJCoYSHXn4lUhM5W5Zp0JHHmpaGmaAMSYYhFg3epNDWFnfnuZ1VgWvpTzTMLZtuEVlRrsaOkxKSQMpFyQeI+bNbcqeGoe8bH/UrSCZ7BfYRelMu7JlBTuU2eo/Cp9ZhIVmjs1vqTVNM3o3ZJ0sS9nhJzZZtv6NUlXJje1PZ1hiIo42t8S80xfCWEicAuL0r2bEKgMU2MFpE3STrJ4n2dPc7A3vXRGfHuOLJH9Hk81Hw9HZRZI7SyZl6H/sXV1xlw4HJu/ROn9l9WMN5hu6nH0qrRisc/J5gUdv5kBDrytH0rYYl2VkpwzaN7vUsvU05wlk7bhVE/wD7EIskurzRELk+dqb4fw7UFpiflzXCJHrbytQuKCvItxdyXD705aZc229y7w3HXJA2wGjfLNhRNCfu+pSI8ytCy0Vc0WCnWWgEZEXwoIbcihYjG7JkY5/mWsfsnUW/s3EfkosnZmQbswIfqZBNMoWuuVrhUfE08f8ASkeCnG2mf5lY4RRyDUbWYcvEkkQy+oOzPtAZm27JDWdiaghJ4rD+EVrcLkaSlDPITbnapltrqHNnYsaaPMR7F1sj5MDXMrCk7EmNvEBiL1elb63fo+vqFJhciyS3kCxIxU3YkOQBeXzVdUdk5KHeYPb3L1CKFh0yu+p06NLFUCURhxBLl9SXcH2kzxSaPhmTPtUe7qZbftH2Nno5eJw3tN3K3PpWemwOS27h2/5l0qSZxPG4uipcvPpTXEt1bNXMWByzNkETpS4HwdDDd36qVQtGNYPCc0gn/pW0oKNpgF7G9KztFSvGWQZitZhdVHCw3ntJRI6McUW+H4TdyBs/Urylwt47XcP/ANpcwfFKctGZv4q/jkuDPJcM5NHq48aZEhoWFsst3wp4aV7tm0i5qYGRcnR9IrHZnUo6jUUJiObuydjkO7uSEdLcrVwBt/emVRBxvtRT9neB7RHNUFLnkNM1xDkqag+1jCMQklBqauARIRjD2d3My8W1ah5vZ+eWaqMR7TVNKRcOmch9WS0S2OeWyd2XNNXBUR8R6eWC7wytaX6UpZItuazUXaKpkcuJH1btq4eIVFVyiL8qO2Lu8EvEJjuJ4za1ZLEcStuzPerbEaeshhI3ZxAvSyweNFIRle7kJcrV040efmdEh+0DkZNxHJc+/HG3fz8SzTU7CRZ3Iy2tlqK6dUcNyNfQ40dw5OtNhvaKUQFjkYR+S8uAjEtNqlU2JHCOXEcUnjTKhlaPbKHHo5A1kb6lc02IBI7M27NeHUPaTh8siL4lrsH7WQFax7CJcc8R6eLqV9nqDEHhZODJas/h+JBUAJNO38dxK0jqGk1ztXK1qepCakSnK5k05XPqk0nez3Iuoves2aHXmYeaalqnHk3ySMX/AP2lHlhtLNs7VSRm7Gp8QMdWZit5qK2PU8k5RyBwh8JZ/wCZTJCAX/E08rlXSYbFMXJhzWqSOTJKd8CxLEIyhKOJ2KQm/isrV0pk28N3StH9z22mB8n6VJOhu0MPzLVNR8GMoOfk85raExfouzVDNG8Z5Zbbl6rV4KBBkzflVDU9kZKh87LcudzdS6oZUcU8DMRwX7lIoL46gH0uH1LZB2LOGO9w/T4k/D2bhh3mxATervWndiZrBOJKwSwgBqiB9W6hfatdR0MEgDw4v1OstBVQ0dwNld1fNSIO03B6Ge/1eFceRbfE78bUPkT+08dPh8Ys8VxG11orz6aN6iUrGfn5LVYhWfeUuUjuaGnhYWybIhVQeiMMnvZTUOGyU5Cedw+nxLR0NLETC7M4y53fUjgpXIc2sH6lNioWjLiMe1lM52aY4ljTVBxjYZuSsYyAtXyLTwqBDwiYSz2/CSn08Md2j3LikelCyQ8cJW3gxqJW4GFUAtADAZPc8nhU/jByy3MjiqtNH/SsLado1aUjP1fYc5AJgdrn8XxJmH7OQpy4khjKb87VqPanu5sjGucrsh/Kn3shn2ofoyGJdn4qUcmBtzdIrN1HZ0JmJgjtIl6i5BMWRtdd4clHKhj5tG1y3x9S18jGXTRkeRVPZl4Rzz/Nkqyrw0qXV9y9KxjCZ5JyYH3P0iSzVZhMnFL2h9renxLvhl2R5+TDp9GPMkNz2q0q8NITJgZ7e5Q5sNljDUNvqXTaOVpkXiHcWSIJjHuuRFG8ZE1tqQi5FkzOX0oJ1DCoflm6kBM/m6k4f2dxHEpBaCne1/ES3GFfZDXkAyym3E9K58mfHj+TOnH02TJ8UYeOZ7kfGciyzu/cvQaz7NTo23xtr4slUn2dejPYDCXyuWa6iE17TSXTzg9WZsY5SHTpUujozmLJxt+paWkwO4s5On0p8sLaF8wB38NqzeWJUMDGsLweLPfGBLUUfZ2jjEXPhjm2lrqppafgj+IziramzjAXB2JcGWbk/ad8IqIdTQhT2tHlt8KAc49btqMY5yPOy7N/CpsGF3av0+JYbV8i6sCiqmHRncbtzktDQzBJaIPu7/iUCjwtiYmZs9FZx4f7Lbw2uIfSuTLODO7BjmuSyhhcg1Z9yIfw+9/VanqbOSAWdrNOlL2N5DF9RXjuXJ7kcYAVTD3ukdc5FaHSnTwsIacjc7SUB4+C+fh+aSqfgb2gSirLX0d1KjvIBK9VoEw25tbnzVvTi1mnSSyyLU2xPYkRC4mOb23c1JKRhe93TAR2jp1fNBJG/eVxZLjqztTol8YBfNjbmuHiAR7upQXFo26mu79VErJrujcS0WK2Q8zSLCbFreW7zTPt11ru7CSpDmYXyytSeRyNda6akcb6lsuXrN+V/NkmrHtHW3RUxzOMuiEqrbn0rRYDJ5y7auLzQ+2PmO9lQ+0WlnrudF7Rv63Wv45H5JeDWNlq7kuHIFVTzwH0yA4v+lUXtTZdSdGstcXz3Ijh1ZMs1xMZ9leIPh/aTGcHOR7esA+JiXpftXVq68K7T41/sP8AawVfIZDQTZTfhtcTi47v5irGv/tCRSEY4P2fq60/XOYgLflbVd2bpXlanA8zD1axJ439HsoyHIWm74UFXNFh9Mc9ZUxUcQbnOcxAW/ivDB7Rfar2u0oqZsGpz8VNHZl+c1Aj/s+452kmKftDjwXlzE5DqD/6LL8XHD/smb/mZZrXHD/7Nz2p+3zsXgJEAYjJi03/AA8PC/d9T2svNMY/tMYnWGceBdno4LuiSsk4pfpZb/Df7O/ZDCwH2h6rETHnxDYBL9zCtRR9ncE7PxCGHYXSUdrW3DHcVv1OuvHLDD2wVnJkx9RPmc6Pno6z7V/tCayStrgpSfSKkjanBv4CKl4T/ZrxGqk4+I1lPEZPc5SyPKa+gpao5B6nt7lCqaz2dr33CK370vEeDn7EFzLk8/wz7A8AoTE6ysqar/y4rQF1rsN+z3sthYnHHgtMcUjWPxLjO36nU8JHK038SMZnEc3dZuc/tlRjjXhHyH9q/wBm79he1p00j/8A06d3Onl93xe9eeVEbCZAztcJW3Cvt7t52LpvtC7Nz0FRG4zsxHT1JbbD/wCi+MO0HZ+r7O4zUUVWFpwna/xL1MGTdUeL1WLR3HwVE8LiOeff0qVg2cNSD5uKizlaJM+7zQ01Vwee7/Mus4v4mtwTGjwXEDM5XiEDutH1LZYV9vlXgZyhHGdREbsQFI9tj/8AT4V5BV4oFQ+xt2fUSY4jFa7/AL0nT8hG19nueJ/2lMUmAfZ5IaMW6xihYs/zOgqP7WWN0+GjTYVhFLT1OWtZK1xG/qXjuG4DWYsfDo6aWoL/AMtrlocN+zXGajEQo5aCWjz5yyjaLfEo1gbp5P2Fjv2vdtO1F7V+OyjEXOOBmBv5LJVdGclIdXJnOd37SR7iXt/Zv7I8EpZBKtnkrX9PSOa1/az7O8AxDsTV0lJSxURg14T57s28KG2vo0WLdXZ8ljI9+XSIp9ifrz6d25dxTDZ8Jr5aacHCUH8XeyaAbkIxaPr37HIezeLdlKXE8OwqOCtB+FNJLvK9mHcPkt7T0NNDUyVcdNDFUTDbJPHGwkf1Evnz7BKwKrAq6gp606XEYpOLwuoTDbuXrdBWYrRmQTyNKGXUsp4rdnbhz6qqNiEISb3diQ1BRU4E8j2CXuWQnxyUdc7Lf3LNYp2olJ9TMi9OamHTNly6pI9C+/qCH8PiOJN4stqz+KDHXTSySVEc4GxC4l02P4V55U485Fm7KPUdoLoSBvEu6PTUcUuq2Q/J2N7N4fVlJT0EJSu/VJJfb+VyUqoKnp6cTkaIohbSMXWemqoyuzZiUGpqAFi5CuuONROJ5HIm1ldTyS7GsH0l3qoqarusa1Rama3cx3Cquorm3Mz/AEkt0c02T5qqK7Nmt181Amqg3MxqFNIRNz+ahmRjbrtdVZlbZPmmbPR/5qOU2vPcoJl6UBSP35pWGpNOYcsky8m3LO5RhkfPakRJWjRRHbruXUkReSDifJK5+5CYUHc4omkflqhjG4lOCGMizfcglkPiH70IzH3srb7vjIM825eaTYaGauiXRChvkyRnGdytqfC5CDKxTxwXjWtlb+ZAVyZcxe3Vtqatclpj7PnI46OIkmJezskYln4VBWpQ8Fy5KZT0rWi7h8Kn+xxR9e1PgUUegNkXerI2KscPuk2BcpQYKcz5A3xK0pKU6hxs8XhVpT4TUCeTN07kDS2M+PZu4fiFFH2TOQtcrVtaWl3ZHlaPqTVZUQUbZAe7qYUrL1MXU4L7H/dqPdJT822+laGsxS67PI828Sqqrh1FxvkJJmboje1RSbTjtXJuAI3Nkoxj71Cl6kNkByVEY82UKWqAuSRixc9qiyi3cobNEhPI/hdRiLzTjjouWj71nZuhu3uSt70fD0SYbebKgBt+Fc4fzRsKJQAxbqiEbmR26JW2jmgsBh1zXbfd3orbkVvegVAW9SViMeWeaW1BIBD8K70lnp9KTjbc7IuG/NWAPp1St9zl5IuE6XD/AFKAB6Wt6lxvePcjGO1svUjttb0qwGbWLwo7duu1O28kNu3vJQAFtvmkIp1hcvhSt/8AgoFZy1cbzR2vb8SL0vkgG7ALNIh3f/NURc+SK1Ars4MbCPNIRa7PPakMb5+lPiNujblaFyT46gPNPjWAJZZqn4z56Nb5ouI5ElZdFv7U3uRe1MPkqjfnruT0JeaZVFn7YA9/Ul7Vt5uoZWZcm/ik0gXZZ3IGShrH96dixBxJtdqgOQC2vh96HiBaWSBbMuAxC3uckY4g/vVI9V5MiiqnLytQFmgirrtc+lSoai4FnArGjPVlaU9cIllmgtOi1AbhF0Qi3eo8NYxD1pDVMRalcoNdkPW2vouPt5Jo5u5sk21Q/wD+yglzRIEmEs3y1RMWnNlH41o55oeM/NlAt0TGLdptUgJLe/4mVeMwlanhkQWnsWYYhILdT2pFXGUmdzqAxe5FcgNi3jxBxYWzf+KkfeHva31KhCbQsn/kj42hZ93pU6lKRbHXMRamyhz1DERZOovGu79qDiXIoqwyku70y25O3MOjodglpmqM7B4fn+pIR3J8Mi77hRDGyA/2MDC3ciGP32o7fLd5pCJbdVIJBR5j3upEMzjcz7vqTF35kV1uboLJkVU/k3p3LrF1N02qA1Rby8SdCb9SKHsWlziwu3USnQ1D5ZdSpwqtubsn4qgRFZ6l7GggxC3rf8yle2NMHDN9xMs6Mnl0qQFQfcSjUvYuIqEL8nK0S8X/AGqRMUFOAAzuZKgLEJY7d6izVxyHvdGrHsjU09ZTwmJxllIpP30xOWQgfmRLGhUEKMKh425/pRqNZTTVw0FdSm3AC7LXTxLyLtJgsVPNJlkRfCy38NZwzzF1HrcHbEozfJh00VxdGWSG69p43UUbEWTNakGDuTatt9S3x9h5CkNzjIwHlakGAxxlY4PzW1xObtz+zBDgrzHkLP8ACuf7O1Ek9kQcTwr0unwOK7Z0d+in0uHxU8mbA3uSZSiZDB/s5OaEnnlbldtbkrOf7OTpWzaPii25yy5LZ0wsLZuDDb4VdUuONCOTgFvpIVi5SN1GD+R5XTdiZ6iUQjp3Ae8sl6h2Z7I0mC0Y8cLZfUTq2DHoCDPhCxfJVldi3EkzsutWblJmyUIeDTw/dlRDY1JERlt3WrNYz2PCqufgOFz6WjtJVwY1IMlz/pVxD2wnjEWvuEfCTKNZw8F7wkqkZ+L7O+JzjARu8Sfb7OacS0tV1UdoJ6o/AH0ilT4gd2Znb9Sq5irHZUS9l4MPIbAI/iHpRPQx8Inya5XNfQ1dYAvFIxC6g/dstPske0viQmU1XxRX+zsOmS6MIbnZ2uT9TRnHzy91rpgxIVRA4VmejMJfC6dhJ8xyfp9Kh2vIV2TJ0Kgx6GtJKqGjRtg9NiVGHEka4W6UX+yeCQhnODSl08ln6eslHk7CptPWSzSams2n+zdTj+i2bAcKKmJoKcBt8JMvOe0mAzR1h+z01w5+Fehw1Vtt77enapF0ZatYRfJEZuA8mOOQ8UPDamE85InBSYKWXPKy4fiXrvstJUETTxx/VkmJOzuHjqGQ5LXvGH4v+yj7Edn4sWxIaaocoBKMiYh9Su/Z/uupOCQ2vB7TEmUjCqdsHxSnnA7QvsMR9L7VY9ssP4fstflaVRnFNbu3h/7VzOW0jaK0RUjXejIk0WKSi/LaqubPud1DOqONv2jl6rVqsaJ7szShiTyHqnWrmIN5t9JOsVPiko6ZuopY5OOmTFkq7JH5OvyPQgrGLk7fUneIEmj5LzYu0ksI+AfhQN22njfPJlXZYflxPSZY4rtchH4WSjhju0a23cxLAUfbaeoOxmuL4m5LR0OOPNGLn1ZeFZvG0aQzwkzQy5FGQOO1Zmu7N00zlazDd/SrqKo4lru7KSEYE2ebXepQnKJrJRmYufsbFGBZgxXLM4rgL09+Ue1eutG1uWhCSh1OBwVQFk3Vtt8K1jlZz5MEX8TwyppyjfRQCkkEize5eh9uMPwvszCUtbWQUOmkch3Gf0jzXkdZ22esm4GDUTzk+1pZW/0rrU1XJ5Usbui5YXLe5tEA/lEVFHtdRw1Ax0jy4lOL6x03T+pRKbsPjGMGM+N1EgxPu4XSP6Vq8LwmkwXbBA0RByIm3KNnLwEYV5PQew1dW1lDxazCo8NF90f495uPxbRWwhqjJxZz2ryUMYrKcxcJDK3la6tKLtlXja0kHHH1Csnis9DHnS4PV4agLBzkYVIGoDbvEviF15e9ZiFUHFjCSQPULJygxiphlyMyHzEmWXaOpdS/0ekzVnD5G3LpRQ1gSB6lk6TGHqHFpgO7uIW6lbUk1vLMfhJZPHRsslljWD7QHDdvp0UP2eopW6rxU0JHHXpS43kyE6G42Vvth565DkrYMpAv8Kg1eHhVBnoEvqFV9TQ1lOwnGdwD6XV0pmVuBeSWE+bIWFuT5KhbHDhEWngfd4lY02KQVQDY9xekktGillTJ4jt2uhqKPiRZZX/CmXm4bZZuNy7DWa5Z7lnTL2j9kT/Z8ZC4nj9JJT4CxCJtGyt/bAIder1Jg8Uj3B4elUpTJeOBQTUPs75WOJDyLNKGlcn2O4krWSEJNepNDG0euq1s5e1yMxxvDq73EngJybPw5omyJtW2oXhbmzfpSs0qiTARjo2RCrCKoYQHRlTBmOufS6lQ1FrZu92azcLNVKi041zckXtDl4bVCCoYmzTrSfJRVFqexJ427M2dSYybd6u5Vr1DiQsjjqnu5KXBMpTLYJGzLW1OtJbdk6qxqmLv3LvtTDtztWDxM1U0Sayqp6cOJIzGXcI9Sz+IxhXNkzWkXTb4VYzcOYs3ZiJ+aY9lASvAXWuNaGc/dwVdP2bjmPfIdvcXmpEvZcCHJ2uLwlkrSEgJstRJOw1g35ZuWXO5U8k4+CFjgjFYn2Tnj3RxuQj7kGD9najii/sjkWdraL0uOQJG7itbxKVTRwRvc0bAWd1wqfyp1RP48Lsa7J4KeHycST8LTK2QLlsoZIhtfK4fUs/7VHb6kcVYIkWWVvxLysqlm5Z62Kcca4LutpwrISEN2fMvJVtN2Tp45xM75S+LpZDFi1pfV6VKbFm9a5lHJDiJ0OeKfLI9d2ZCQ/w42EX8Qioodl487nFtvqVl98GWmifauaZs8lW2VIjt4Ju0VcvZuMY82BjL1Ku+5zjmzcNvetN7Q3gNh+FMyTNIRckRyzXkmWHG+UV0OHxD3WkjeGOMNJLfhzTkufWyhyQvzbcrTcvJlKNeCxw3EGpSLMGMCV5FVUwsMgOxD3x5rJb7fV9KIRdZZMKm7N8Wd40at8Sjs2OxZoQxK4h0cVQQ5iOTOpURHtd3XP2EjsWdyLqayoiz4m1V5xlIfNyHPxLtPVPHo77e5SeMHJ2WGjh4OhzU0RWhOQxbLbmrSlHhtz9yhtIHNmT41DCKiSch42oktpLTy8KUkjExa/JRfaLu5LjF/wDGWXbNu4NMJ8S82cl06dyIny/kuNUWuTJe1Puydb6SMrRFOlO/UNvyXDF7S2dKme1Eue0N/wBVrGTXkxaRW6DcyAxAm0fd6lLrJLuUe1Q2ktbRtq6FZzOvAHs7lq2ZJo4yzy9Ss6eRyDJma1OsPyH9yHJoO3EprXz/ANSeHMuXNWl0dvQN3yRcYObMG1T3X+iu2v2ePfb3gc5YPR4xAG6F+Cf0vuF/6V6D2Pp8MLs1hNZRYfTwe0U4G5BG112W7cudo6Wnx4KrC6traWrhtuz5F4XH6XS7GYLL2V7MUuEHP7YcBHlLGz2kLltXVLJJ4kjijCPdcy6KQyHJtyUUbD1dSfioa2b9nTH9RbUU2FyU8PHraylooBbUpZFzqEpHS8kIeWV1TIZFtNVs3xqLin2pfZ3gLyviXamA7PDE9xP9ItdmvOe039rjsRh90fZzBK3EpeTTzhYH8yz/AKV24sGR/R52bq8S+z1COnlmysjcv3JivwtpKYmnqIqUO85DXzN2h/tTdrsUA46CmpsNA9rFleY/8v6V5pjfbbtL2kufE8Zqqgf+HfaP6WXfDpX/ACZ5eTrl/FH2XUduuwnZ2ETxjtfSxDFt4UW+U8vSLXOvNu1v9q7s/htQcfZPBKjEvRVYk3CH5iO518yQwtnmbfyWjwHsXjHajdh2HzVQXWvIAbR/Mt1gxw90jl/KyZOImk7Sf2iO3PaSnKB8Rjw6B3u4dLHu/UsBU1VXiE5T1dTNWTl1ySncRLf032I9p5MRgopcOKIpecpPsAfiJbmH7D+z+Aw54hXS1s/jjj2Bd8K1Th/EhwyT+R8+1kLE17fvJVcsdp817t2y+zvCqylzwSN6Woj5xkbkMv8AHvXjuJYXLRzHHPG4yDzEmVmWmhSSjcN7NaXfqn4JLhHNkJw+XUgAivt02poZ6r9ifayTA8dLCpAjOlxHZdI24CbcJCvYcQjnjkL8RzHPwr5u7MVEmG4zQV0TMZwzCdpL6D+8DrohnJreNu4Yv0q0rHGX0EGYn0MX0qRFh54hMJ1sttFHuaAX6y+JMwxnIQu3erWGhfPp/KhlxKP7Qfs7oO3mGRR0tJS09bHcXthPYQjltHQddy+WqmE6GplgkZxniMgMPey+0oYXhtds0AdmcEjrSxF8Io/a33POUI3fUuZ8Pg6nBTXJ5H/Zy7MnH7fjNXRywEP4UEhsQ559XzXs0xXDlllohrMWihYrpGEmWar+11HDdvuL4XWkVJk3CCoLGKe1jznt+FY+qJ45CZ35o8S7VR1Upvm5D02qsmxSMYc9CL58l2400efkmmN1E3DuZ3a34mUCQTk5ckMuKRXE2V3mShVOMRbdLV0I43QdQXDEs9yrqiqAbs3b6UzNiQEPJyUCasYi27c38kIhsM6wLSZne1Q5pGkfmuSVAE+h9SbIg81RJwuRc0xITlzZ9eSfLIh57U2ZCQ5fwtQUhgyci6Fz05p31c0BC3c+1ADRF57Uuoubo9LknyQWBqJJXPnn06LpbkBbUAFc4p6Oo3Mo4ikW0tEWTWxbw1TCIs7/ABKZDWNtJn3LNDM92qdCoeM9H3J7EPGbKnxA4xIs2/irGjxKC4btxEsKFZIRZO+1S2meMN7vzV2CuJ6QFVT8Lut6rfJ0xiuJQSRk8bMJO1r6LBtihxjlncOaIcSkuLN3JSPZkqukYiJ+lRWkcXzzdNHVDJc6DjCPerM2i9w2qePVjtJlfwY00bZ37vmsN7Q4jkK57afmptDVo2dT2kaYcmzEWVJV4pxHLmREqN64/NNHWOnYuWWJ1TkRJg5rhHVxUIqpx77kyc2vNFk0TJKi27W5R3qG3ZtcKaeS7m6YeTydZ2WkOOSaIriSMk3pbmpspC7+pAiIelK3uYUjSwS5j6UX9STDtSH3v+VBoDtH4kXhzyXWy5LnpbpQRQNuiK1xbVdAn3chRNkQ993cgKAaO0UVz3Z5Ll3uScrdckArEMd3/uSt1JExWlmzflRXP/qQDsQRvZtZtVxht5Au8TXRl24PeRKwBt+FOALD5pATd6K65AVQ3a3cyTDk/L5pxufJd0yzQAFpelK17dUehDm2a5a1uSAB/wCaFx0ThD057knytzQALiwloiLIWFd05MkWSAOcNua6w6Lg+5dQAV3uZOjnkOWWqaHqyZmIk6GV+uSpEtlaVQ/e1xJDNd8KYt3c7kTFb8S5zq1JQyP53MuxVTi43KKxIrmz5Wp8iovIKymkDe13wqLUyNG/4eSreJ05IuM+WjqtmydCeFdcIsbDanSmiJ8n6VU3XNm7IeI9uTdKLYOJdyDFtcHuL0igIZMtGVXHUOOou4qQFcd3W/5nRsLUmBxMuW3vRxk8JFmo411zc+aXtF3Wf8kbEMsArjvF2AVKirt4u7WkqQ5gLk7inoaiMT352qxGjjrGkDmk1RcVrZfxVMNdGJDlt+p02+IMR6PagC84klvQ1q4Uxjk1jF4VVjijiWTncKX3g465pFl3CT96kDN7tVnhxY/NhTr4oZCJXqaEpNeDRwyXdydKTp2W2rMBiEg8jU6mqKiZx/Fcv3ootS5Ll9zDtdDawpU4ybXM2JPlaWml3eoN6AyH4l1xby6U6BDuuZrknyz13bUAhgo7uTrvDe3K5PDu5/Sn2huFBNEMY/ejAZBUkKXX1J7gl5IKoiNfai71L4Nvc6XBbydKh+CHa+WbJeHJTBjRcNrRdFAQLWJ/SXpStbyUso2t/wABQPkmWNAVtrJ0C1LLLcgLn6RddEtc9NFJBJCoe3LpyRhMY96hnJGI3eFANQ3cqHsWRTXW5P8ANAUjltfJQwqGku9SfAtOSVCHQkbLn80UZGRFn+5IIwLyH6lICNh5ZJWAMWcjj6WWiw2QbBzFiFvCquKlKQvl6VNhpXHvcSzWUuTeCo1FPVU/BJnAbctVksdrKQZi4cDBarESMbszQ1OEx1QEzh+ZTHhjk20ZL2yMSybcnxrgFs/Em8UwuSlMso3EfiVLUySw6ZrpSUjjbcTSNiQFdpanGrG/1LFjiBxuTudv5lJDtA0drZ/zT1J7hrhqruRp1qi5tT2rFh2iYbtepTqfHLvJTqWsqL6YnuKx2tuTfGfvf9Kr2xQCubNPQTcQer9SKHexZxVjipsExlrnkPcq4Kd5H57W5qxhjij1d35LGZtFsu6CuKnkHVyEvCrLEaqOSkzfISWcGopxId7iSU9VLM2QMxAsqOhZHVEKaokqJuuTbySGqMXydvmjjvKbuAu+1P1AgTj/ACtVEIaaRybmu3WlozKSAxZDq13yQmMYvodpJsoESfllanAzHVl2EmLk73N7lJtEu/l4VmWkCExjtscbvEnY5nvFtfqTgbvMU3w2u5vcgtE0YWIM+n4RJII3jHLUhXAzERbPb8To7nFxbJrfVmsjcmRFHJBOB5CVhW+pXOB1kWNdnDA2vCQGqIyL1ttJUMVl4v6VAjxSXsrS1HszsXsk7FwpNwlDIW79JEs3C/BnKWjTND9y03MwckxXYbQDTnbGF+WmidkxJhuDQrmua1VdVUBcTh+nNXCzWcoUY3Eo3Ey/Dbms9Vkw6ZLf1VY1hM8AXdxE3JYzEaduJ1sX0ttXbF8HkZF+ikP8Qs1HMfkpsw2mWihTQnnnkS3RxhxlwyuvYSUqDtEdK2TPyVRIJ+8hVdiVVFQgJ1FRHTiL9Mj7iTdfyFs14NvTdujjL8TpUo+3RyNodoLxvEe3UUNwUFO85/8AFk0H8oqiOTGO0h2SHIQk/wCzja0f0ssZuH0dCnkZ7Liv20UGBiUbVJ1UuX7KDp/MSyGI/bR2w7Tf7thmWG05bfwG3l+Z1XYP9noRiJ1m4vR5LZYdRwUIiEFOH8Nyz0bK7j+2ZzAPsvkxSqGsxysk3vcZE95k69XwTA8MwGDhYZhwDm37eXcZKopqqPOw8hV/h1cENjPI38U3jo1hIcejnqiG8LSbxZISwEJNJAuL5K3irgLc8gD9TqV7ZAT53sP9Sm3E2UYSMk3Zm0iyY7UVPhZ0pZxu4+FasaqPvNkzUlFIBZs31Cq2kDxQ+h3BMYelazIB89Ffe2UeIMHEjjIh5kTLDVMkUJ5X8/Uhhxbgnq729yh475LWbT2noIRwCH4YAI/JIRjtHIm9NpMs3R9oICEWc3u9ROrCPEgtJ2Nln2zfuxZbbI9HNkRE31Cqv24JhJna5HDVDll6VOposhZMW3Tb5Lh5Fo+5MNMFmj2ohmbk36lFMqxupoYqyIgJrderxKrqezoW8SI3vH32q54zDc4uo8kxyd7WrVWYyUGUcU1ZQiXGBzD1eJTIKynrHLhyWk3hLaSmsLyFkbNb8SaqsFp6gbnyA28Yqm0Y6teAbjEdUEsj96jfddTR3nTyNKL/AN2bpoMWi4vDrIjozLaxSdDv9SQX+yV7UY/s36fCS57Yd+ee3/MjlpWEOJnsyuuHcmgjYhA2diE+SDNyZJjqjIdXb8yeGoMvCyhWtCcTPlcZ2bXVhFS+5JmibCCa7mjCNy+FODTuI8nTrQt5KShsBcefSnBJ/UnWh80fDbyWbZskCI2/EifMn9KctZct25OyRpQ0JXOS5xPUnrWFAcbF3IsKGjk3bHe1JqxhfvRnC3vTJQ3Dlkgn3IMqwPK5OxSMVpKG1K/l3p0ITHTPb1c0ME2W0NQ5HptFSPbLbWY9vpVaJPGAszv7yQ63c/zLF4kaqRbNWPuZ3dOhVPbqdyq2ke3rdOgPE8y/qWLhqWmWQ1RFal7U6jgPhzTlu34VnRZLhmfm73KYFZa+eu1VISW6J9pmEdAa71KWrBOSLUKhyfXMU402vNVwTHl1W/CjaY8tXWTgaqZYtJc/NFcxKAM1o82uT0cnvUaGilY/bc+niQ8P3WpCVveu6KaEdjK3VPgT35uo3EbanLt3NDVmymTRkC4eSTTKE5aZoxk99qy7ZfcJgTMWj9X+KGSq4fJQxkbk73JxpGy7iQsYdwebEO9+lNTY4EY5a6qLUF3MzXKvq5DEsvf4VaxQMpZpIlTYsZS5skGLSlozbSUWHD6yo3RU0sufuK1NVJU2ExEeI4phuFgPirK0Iv8AElusa+kc7yv9lgOJSXaO/wCZPjiB83fmsBin2tdhMF2VHamGslH+7w2E5rvzclncV/tCdnuCIYHgeO4jLmxcWUBiiIfENvNPsN/RH5KX2evvihc80EVdLMYg1PJIRelrl47/APxCdqKq5sI7BUFH5HVSHMVv07UpftO+2jGAsgqaXCIi5R0NCwEP5lounJ/K/wDT3mhwfFawx4WHVHuKQLR/mplTg8+H2nilfh+Eg7dVVVAP+pfMlX2X+1HtZ/8AvTtZjk4HzAqowH9LKtq/sNrKHhHXtU1hyPa118pE6PxofbH+Tk/jE+iMV+0L7O8BImxTt5QSELahQg8xfyElj8Q/tLfZlhtzUVNj2PE3Ihg4Iv8AFra6xtB/Z9CnLM3hiH4Wa5Zr7V/s7/2Thop6Zroib8QsvErhhw3qZZM/UVZrMX/tdRQyi+DdhKUiH9mWJTkf6hZZfFf7V32mYpc1EGD4WHpo6TMm/MZEvLZY2F8snH/SpWFSANUGm7Nd6w419HlPqcr8s0FV2s+1Tthc8uN4raW5xifhCX8BVPU/ZD2lxL/e8T+8KgOp5ZXM/wDFfXXYyqCq7LYbP7NBBKcAifCDbcyteIY3ZO9vpXE8zhKkj0oYFOOzZ8p9nv7OOJ4pCFTFTuMRtcxyWj/itpg/9mWKGQDrZMxZ9Rv/AO1e7PM5DlncgmqHjHNzYRyu3KH1M2WumxI+MPtS7In2N7TT0nDsibo+nwrGiO4V9afa52NqPtGogOgp4iqKZnECk2lJ7rl8w412dxHAas6fEaOWlnB7XjMLf/jLuxZNl7jyupwVK4+CtAfwiZ/3L3b7BcWqKjs/iNJTvYcMglJbtEm8K8KGFyIs9q9m/s70uKQ19fFTU4S0U9pT1JH+xZvh77ltN1HkwwRe56rU4hV8ImczJZLE455pC0kHzXqE+FgTFsvJVcnZsJNTjuzWGPLBHpZMbkeVTU8g6/5lR492bp+0EJcdragW2Si3+Zeu1nY/jFeGQ/Dkob9h+IRZvu+S7O9CS5OV4Zny9j3YmvwuUr4nIfXH0qppsBlIx/CL36bl9aH2JcQ3sFnpJM/7NhRj+HBGH0huWdp+CHjf8jwbsl2JrPaAqKinMKcX8emf5V6pSQ8QhZgsHK1lflgok5O4bk193+zno1ty6U6RGosPp7WFnfb/AJVe0tOwtq7W+kVQTFJDbtyFkQYwcZhez/qWbWxcZamjaaKGLkxWt4lQ432i4LZWXD6crlHmxpit8I+lV1TjkVpX/pQsdMp5bVGbxrtEcxE3CcR9KyVTXPJaxOy12J1lNUf3bepZat9nI8wZhXUkcGSRAeq0H0so1RUXCWu30oqnPInBvyqumIyLPQVrRzNhVEzi2bHaopzHJzfRAZP5/wA1GMnHlkqF5HJpG6c7rUwc27R2TRk/NkNp5ckDSEZbc9P4Ljk2fqSYn8l0iciy0QUcKby2ih4jXc0i880iFh8rlCYAuTE+i4UjXaOu2sK4Q+7pRsOhXXd66JICG4kPDe5NMVD13yQkXyQdLrjk9pZNaqLEcmzmmXkcu61GQ6iheP5bkFpUcCR7hSYn8Wa7w7XSGO7k6glj9OT2KRNI1ougp43szTU2Yj8Ssz4kwxku5Ihkch5qMGaeErhQU0OXF5ouM/emXJK57upBI61Q/v8ASkMzjcmhz7ntQl8RIsVBiW5IifcmhJtyRSblNi1CL3oeJ5ukclw6suXXf+5JsqkL3O9qH9KLqQ3OpsqhJN1a9KVr3f1JE/S6oYQjt5sm+l8skWvLJD/V4UCoLp/N4kIlaWSct1XRHvtTQJjTDpq/5knFE43DnbaiaPbakMabIe64V0it0yRcNx0ScW7s7UEN0IfE7dWSB8tz5uP7k+I2pshQGwI81whcbXTpDrqhtufpQFgtuutREL8nyRZP/H0oSHXNkBYQi/N3ZIsvNCOfJ0hjt7/5KrDYWvncKNuebILfmiEWES0uUhaO3eSIfFkgu3asueLLwqrCwizHT1LhF+pL966+SZViue7miucdcmJAXVkujt5oJsK67kyISe7XpQj7kV3m6AtHbu5Ifmgfq9KLd9SES2QNqS646JMO0lB2WcS8WaO1x1/gg8XqQCYu7mkJdW65Jd589yBiu09K51W+HJLQi/0pfqQBwenk6Wq7rcuW/NAHbn7l0idcEUkAGMjrokZa5pvXPNdcriHmoIHWJ+TvuRcR8uSaESJPtG3futQSxcQvNH7Rsy1QFlmla3UgQ60j589qdjmbvf5KKO5kYCw2/CnZLVE+GRy8yFWNJXezkLm72+n0ql4xlyddGY/XtVEGkDGN4vqX7lKDGLmzyWXikMXzzUwK63uVlps0EWJXEWid9ubztWdGqnk5Ncjehr5BFwB7e5QNSkamnrmvF3e0VNGqDLNn2rFhhOIERZNt+alUWFzwyDxHdSxqTNfEVz+pP8S0h0cRt6skNIJxxDaGmWt3UnzzLRI6AepOhfb/AEoAK3m/8lNhHjGINkkwRDlG0dP0pp8vLkruWleECzBUlZI4mWbWpJlNUNSE27NMySMI6dWeiizVhiZM/wC4lDOut5NuVGTmqJpzefUmjqtuj3KBLiDFrr9KiSVjk5O36VdGTlsWh1TPGWqb9q723KoOqe7N3tQ+2Puy2ijUi6Ln2ohfY6cHFOGWpuqB8QPdllcSD2wvXudOg3NU2LMWjluJSqbEtRbNxWPjrGG3N1c0M3tRC3SKVFrIa6mxgKeMjd3IvSpMfaaTK/Jrfks5U8OOIm4lw/5VUnikgvZnaIqdUzV5KPRgxaKQBM3tubwogxZxMWA3Ee/VeeRYo0ZauZF6s1ZYbjASF+IbFl4VLxoFlNy+JRVWkkbH8SznaDD44w4kZsXn8KkQ1kWWbm1veoWNYlTzQcOM2u7ySSHJ7LkxtZIwkTO3J1XTzWmOanVwgL87i71SzTAIl5roOFjxVDCRZeJORYk+bZPcSqOI45voiGocrQ1QVRfBjBiXw+lTaXHDE9+enJZcZte9dCocX7/4oFckenUHaJiEcu7xKbPjjEGbSNcvMoMQMdGPbkp8eIPlvdZNGqyM9Arxq8NkAJGuGRrgIe9WVBVScAWZnHNRZBfEuyVBWNvnANPknaAeDCLu9+fPVYvlHVjZPp6dy739SM6OS7r2oAmAbue7wp2nxABk7iH4lkdKQooTERfNQ8UxKDBacZat33vYFveXkr9qqCYxFo29Tksj9r9DxOw89TEYcWnmArBfm2dqgc1qvaV+C412g7RdoaXDMOagDjSSi3FO0hEOpeidmMFrO0GFlO0lN7UExwnTcS2W5u8Rfmy+WsBx6TCZTAspTOQSAje4ote7yXpeH9rKQYaypxCv9nEZOKEo3XajuHT4k6bOZZdPJ67iWH1ODwTy1EckYRhe+wiu+lQOxlcfbqgravCoppRo2c5hMLSybqdeZ/8A8U1bgZjDQRy4vEDWt7Y9o/8AVY/EPtk7a9sKueOiOPDSqQIJIsKh4XFZ/UXNZ0/DNFmbfg93xXtBQYDHxK+tpqUC5XmNxflWDxv+0FgeG3R0cFRiUvcQtYH6n/7VjOzH2Oy4tWQS9p8ZbBqOZs3lH/eJf5cl6/g/9nfDMJoxrMEo4O1QtuefjjKbP/8Ahf8AtScl4SNfdL7PMG+1Ltx2yfg4NRtQQFzkiC7L87rQdj8Nx3s3LWSY5ifto4kPCMSMjKIvCW5bSSR6d/Z5aZ6Mg5xSBZl+VPYbJh2JCdNLwzE9tpd6tfslpeCdieISCFBKAcIzpQvEvU1wkqc8SqC77bvUtO+ExyQgEhmYxBYxSPcWSYbC6QisAHu+SItFPG/2ZcqifdebITmMutmIW9LK2xibBcDApcRxOnog/wDPNhL9K857RfbtgWFvJBglGeLSd0srFFF/1db2Yvg1R07VTk/CtH1Esh2k7XYHgZkB1bVE49UVNvK7/BeX9o/tEx3tUZBU1bxQE+lNTNYH/uQ9nuweMdopRako5CG7qyR3a8GXbcyfjf2mVtc5Bh8TUUT+LqMlman2ioIZ6kyMje66TqXvHZT7B6PDxGfF5HOXuijt/qJSvtR+y2PFMBCpwenGKqoAcnjzt4sfl8xWTm35LWOjxns9g8mLYhS0cEbHLMdoRk+25e4YLgMsgDTSYG2HVsdwyTwWlDJ6bfJ/hXhOBdpKnszi8FRAzDUQvcBH3fUvpTsb2ipvtGwoWxAAKqGqKo/3TYAA4ZfxuU71yEYSc6KOq7P1FKRXwOPncypqyP2f6vSvWjweTCw/AqJaqJ20At9qxeN4HWYhVkbg4E/hyXRDJfkMuKjGnUcNhLJ93qSDGHj0Z7U/ivZvE6MC/AuFvSqEqGpjP8SNx+pdKZyPaJoYe0DR9b/qdPh2ou0vuH5rITRyR8/6lFeS3xsikHcZv4+0z3ZNIe5T4+0GzvuXmI1h3Dkd3kpsOJSFbn5opMays9CfEAqDyd/1I443uzd2Waoah7uTkJe9W0EzkeTZt5I1NVOy1AQuz1VjSyOL5aqrhz5P1K0p+gWz/Ms2aonxVFuqlQ1Vp69T7VW8N7s2P+SdDMWHVZOjVNll7YfLNGFY4sSrmkfy3Jwc7u8R9SODTZlsFZcFrLpSPdz5qBFJbzZSeJaHJQy9iU0m4X8XcpEZMQ5ZP71CaTv/AMqdGocu/coaLsnhwy0yddkhjqKcgcBLNuk2uFRAJ+bvaPxJ6GRss3drlDRaoqz7O1lOWdBPSxZsQnAbHwi/q0WePsr2t+7mjg+6qeem2wyjUSXl8Y935VueN5G66JXXc1FyF2oMzc2E9s64onlq8CgkiBi4sUD3HL5kP/armmwPFSkF63HJDis1ipoADf8AVbnkp8ZOT5NtToE4lzdFyHHFAOChjhbIDkL4pDciT7QtaKjNJb3unLnItXWbN0qHSsQ8RhL/ANEuG+XqSaNxRZdA3XaWuVq6Wga7V23XVK1x5IsKYNt38UXDf6UYDoit8/NTsKhhxf6Vy1u9lKEfNu9LhuXd1I2RWpDLqzQuLk6nNC+7Rd4Lcnb+SW6DUiPG92Wv5UYCwtqpLR6clzguI5ZblOwanAHuUuEWjHLS/vUfgvzfP1KYEb2i+ayk9i6OkVzjp3on5IhhfnYnQpRIv6VkMYH5dyfhFtzG35k8MehP+VFFG5Fn0ipsBALl9KPhsQ5pyxG0e3J27lBdDHBMfIv3p0I3Hm3/ALk42Xey736qBoW6zLK1JvmuHl3OkxP3ZJ0VYiJyZdu01/Sgcnu7knK3ySCwxzLRlAxPtJhWCj/9QxSlpS6rZJhu/SpFRHHWQHFK10RtaY55XCqim7D9m6N74sEpL/8AiEFxfzVJL7Jk39FbUfbB2Uh2BiElZJ3DTQOZfyUP/wDOIKh+HhnZPGq8/VKzU4fzudbaGGnpdIKaGD6I2FO8bq8P7lVr9GVTf2efv20+0DEmL7u7KYfhxF/eVcxyl+nayiTUv2v4pofaGhwgP/6OhiEv1OJOvTXJ8sn/AMV3ja5ZKu5+kHbT8s8qk+yHtDjjj9+dsMRxDTpKqMR/SyKm/s79n4WE52aoNi1KRyNeokXztRNI13f/AAR3ZgsUDFUf2R9nsPt4VBGOXpBXUHZXDqX9nRRDl7lfDI3uXXyIu5R3JMaxwIlNS0sZDlTQiP0KxCo4baAI5+llHcY/Jv4Ixyy/qWb2LXBI9oeTm7ckycko3ZE1qQiPPUUn9z5pmnkQSNlytWT+02nosS7Nz4ZJG9RVSNxYxBtwZd60dVUHThZEF8p8ru73pUGHwUchSyG09TI28y/yj7k06exnN37T43qKPhkWr7S1uTlPTuMgOzXE3LRfRXaD7DcHxSUZ8OqpKKUzIjCVrg/Khwf7D8Oo5WetrSqADdw4gtu+ol6i6qGp5T6SWxc9h48Uo+yWHOTPGJx3ezSNub8y0UVY8mkkbgXzUu0BYI22AzWsI+EUrQuLxLzpzUmejCGi1TGurv5rkkLTaSbhTxRgRelEMfhZZmvuI407CGQeHwqn7T9jcL7ZUfs+K0bVFjFwZMyY4y+Em/wV7KMojmBjcocpVo+ATt5prb+Ji2eUUP8AZpwSGUjrcTqqgc/2cACG303L0Hs72TwTsbRFTYRRvSgb3HIRuZyl8ROlW41PS3OVO4j81TVnbiKnfdFyXZ28kzleSEPo1jyAL6JHURi4tk1ywh/aBTzFlw3H4k6faqnLlUMLkrXSsh9RA2MlQ2e1N8YBLV2WPHtNT3D+Ly3XJip7SRcnPcS2XTsz70TX1NU0hFq1jN4lUVskZPmTvu9Kz8uPML/tG96Ylxy7Zndm/UL9K2hicSXmTLGpKO3RyLNVNZIFuTZkQ+pR5cabkxuIiodRizEA5OwrdQZyOQ6cmpAw9KqKySQSJtRt8SKoxjqZnYSVZWY5do7NzWyRi2NVFZKJEzH0+FVdTXS2Zu3enJ8SCQSy6u9V1RVMI58Nt23lctUjnbIdVWGJZa/mVRUVhjcxv/NWVRIEg93vFVcmWebLUhkKaZ7id5LVHMnJ+aem8TZ9KaP5Iokinn6nJMuJl3qWY3D3pp42ty6VPxGnqRXF7dXdcK/zUjhtnuyQGLE+ioq0Nb0OufJPgNqExUahwNWv9SJhfyRiNopN4vCnQDRC+aRC+eqffPLPxJCJFr6vUnQDFpZLj809b5v+VDl7kyxlxTWo/UpXDS4KCURuG/eh4aktC/pScdUFpjDj39QpML3Ze9P2uT6MuxQ3OLOpoTkSYYWGNs/JQpNxcu9WhjaBZdWSgFG4ooxhyMFHciYU60d2iRQ2tyVGww/JK35J0o7fNDwddUEUNOWvJK7uTvB8OqJo3FkFkfw6MlbqnuHc3NcIWz0U0A10peNPWvb8K7b8kUAw4v3bUVqdt+S7aKVAAGfkhIbtXTvUhf5OrIOcO4s0PBYSR26ImHvt3IAARtXSG5OdKX+pBY3w9qQjaiEXIsmS/cggEhu6hS4aNDqgAf3JMLfmRPzSt+SBUNmKK24dV210TeSAoAR0yStbvRvG9uWSTRoCgGHcSXDTttpFmy5bs5ooKI7C1uqK3vToi12hIS5c/wBKAoCx/NJOsPckQ2lq6AoC3dklw0VvfmjHO3uQOhq3vXbbh+SJ8u9dQA22aPw9yJh2/Cl1MTICgbUhG7vSHydHa2WqpEVIq7mt6kvEiIUOiyOpMIi0yy/Mht/Ku6+Vy6pftG+ASy5JWttSfaOvSlb+lVELFZ71y3VG3lqgqZghAc8yL0qb1BM7bp6kVt3kmDqCEQYAvEudvcn7nuu8KL2BsXD3c0rbkTE5XNqk+fckLaQNtyEyCO1jkbVON0blV1OYz7wuHNTJ14GkWo5EOYPtTl2ii0pAMI5M4gXqUhulNCYTjchEf0/Ekl0pkhCLlyzUoKV7OdpKMBW2+lTI6ph700TLyCNOffknAha8Qctr+5OxTB4nUgLC5KqIskU9LHGGWdyfiwuKQ2PNx+FBDIw8sy0TsNU3LNgy9SsEyypqUBIXcGt9WSuQILNgCIqjp8QjuszuIVNCqjIc2NlEjeMqLJowktbK0m9KcKEI9XyJVH3owlk52ro1zW8/1IoreJc+0bMm6U37Rdo7/mVeFVGXNNT1QCGbHcpodr5FyEjlorGmJ7gfJy+lZCHGJBHIGZFJ2kqxIWaRwIfTtRVh3EekhJKQWPC5j8lTY0MEhE7PaXfayyAdpq+T/wAQYojxypk65c/iULHQ3lTGq2RhLLPb3EKppqiTVtCIuRK5PELi3sBerRRzjjmLNwZarg52rKJ6gxLvXCqDuz1VlPSgI5u21QJch10VkVQwUjl37kBSXfDajKy1NHuccmUBRxibK1IitHzQlt0/qS+p0BQ7Du1zU2PEHhbIHVeO0UJD3qwLJsW7tSL1Zpo6zieNQCzL4UQi5c2QBMeoPLmmPbOG+juKFuWXUiKFpGQKiZTYpPn+0MvqdTSxS6LPPP6lThSmPJEUcgllrbkgPcO1NU83e4qBKO5OnG5W5vyXJoX4ZZNcgdkZ8h55ppyuNEYn5Jq7u6VEiwuJ7/5J0Nxc3tTF1vciEu9n5KbFRPgyG7N9qnwSAXNm09SpuJqLp0Zj6M7fiV2RR7B2CqIq7s7LBndwJCC3PpZ1EesfD6yekldxsfQvNvCsx9nuOBg+I1EFRO0VLUMJHKZW2ZdRfpS+0HttgVLioy0mIx15C1hjTCT8ul1z/fJspV4NtDiD1Bjk+1T4qd5NW/evCD+1DE5DFsMoNz8il3f0smZv9r+03/7wxWSngIv2d/CG36QUOv4nQsjo9pxjtx2e7MgXt+L04S/8CJ7zL8rLzXtp9uFHjWD1WEUWESy0tQ1rzzyWED53C4jagwD7I8Kkpxnq6+WoLvGDbr9TrZ4d2X7O4HadHhdNxW/vJ34r/wA1NSfhFbL7Z4SOF1fs8dQYSRgfIiAhF1yoqp5AGCWQiAPCT+JfTh1UOJUfs1XFBUUpbXilAbfy+S8qf7K6jFscxSBnjo6cN1LKT7Tz8P8ABQ4yRPtbMPhEdGVTvYSFm0E36nWzwiogpXgkjMIiF7Xj6Vl+0fYHGOzc3+8U5Wdxj0l+ZVVPiVTSvlnfl4SZOLUPkRKNn0l2PkpMW7K19Mfsw1kNPxY5ZXESyZ7iES94+FZT/aqv7H13Ewyumpd9t0RkIu68xoO1T04WGFwPzjLpUuo7VBUQyxzM5ym7GBD0qloiJObPovBvt4PGoRpu0GGUmODlbdKAidv1c0eL499mWGh94PPHgdQNv/08oxmIvVYTasvleo7RVkgkASvEJf8AC2qrkI5jIzNzJ/U6hqP0XCWSvce49q/7RkA4iMnZ+klGJmIHCrfYfpK3msBjn2wdq8eMs8TOjAvBStYP/VZigwWoxISaKIpJc7WEVucF+xWsqsKrMQr8RpKAKaPjPAUl0ptm2gi3fuQn+i7/AGzzurqJa6Yp6mWSolLxymRl/NDFHxCFsrRJ7blpca7JyUZkdHnVUvwtvZUg5xlw5AMRzu3NbahpryCr6PXPsjwHC6ehOtlwIO0tU52BRlNwiy8RCXn8K9fwLFDkgnCnwKXDYAOxoicBK3L+a+ZcF7ZT4KYcKO4WfUS6SXrXZntxV/dQnI24zvYh9KtQ/QlkcfJ61TU71FucRxZPqJJVOGhWWU8mXs+ecw+pvSslhXbZ/E9vnqrg+11NwSZ5LSL0upcJnXHLj1JuOdj+y+PRDFiGDUJiz3NIEbAf6m1UrDcJwjA6b2fDKKmoKfvGCO3P6i71iKntFcd7Snb3XJj/AGutC/i3XbUuwV+VE9L40FPFvkbd6VArK6Auh2MvUvMaztQdUQ3nJt5KHL2glEcgM7fmrjhoyl1dnoFbGE0ZPxBi+p1ksVpdSdnaQf1KgqMWnmLWQy+p0EOKHHpm9orpUKOR5FIj4hh9RJc/4YB8SqCwcyl1ONbOHtFTcPKWmGXTzUSo9gqiLhs8ROtLMWkUlPgcIj+JwyL1KVDgMRHmwGXwjuUj7tC7Np2t+Sn4dT8M9JLvpSsIKzkGBiRC0buJfJWVNhNQJas2niy5qbTzcMNGb6lPp65h5gyzbZ1JIiw4fJlbk31KeFO/J2tUmGoiLucVKjIM88vkos3USHFC/Jnbknxpy8mFPFHGRZ5vcSdCPuz2qGy1Erainq5o5Y4omG5rWk4luXxKHTUuOxzHxYoaqnKMbBKezI28WnNaUIbmHI2JOhSsPf1Kd64K7VlRFh9fIfErK9hF/wC6pAtH9XN1YRwuJZKSwtaTZsusKVotQoBha0tETC6O5hEnfpUOpxajhiJzqAiybqJuSVlPgmDmNqPjebLERfaNQC1LxZGIJWtMg1Ji87e9kcf2gUEdZVNJJLURZsMfs0ZEP8+SKMllgbTjfO1PNNbbq6pMPxp8Qv4VBVRCHinZgz+ncrDiWjme0vhSaOhMs4pGkcdbk8OQ9/eqgayMfHan4qz9KwaZqmi0Yk6G4eSgwycRs2UwM7BdmyUNmyQ6PV8KNhdMlNa2b5il7UD8sv4rNmhIGFyRhG+eXqUA8Qjj0c93zSbFIdu9kqmGyLNoWE8n3JMLeSrhxIJH0JOjXXW6LNphaJoixc0Wg8m2qPFNdp06qQJW6uygutgiK1swZK05LdUmJi0zTrjaXNhFAUhoh6tUgHaL5pXNfzbRdtYv3qfcJpD8Qtnp++5GNgtq73JkMx0ttR+LakMlDM3c6IKh89cvzKHc2XJGJMihak4ZmIebXJ0ZG5ZttVWMi6Mzja+hKaCi2Ym5Imy7lWNUGXN3FIaox57lOock9yRXd3iUD2x/0pcZ9ruVqNBck1yQFMwlzUI6h+TbfhQtndqSrQRMKobLMdyFpmIvVmod3v3IgLp709BUSimbmiaTvybVRbmv0XeJt5I1CiUMjImkEu9Q7m+kUTk3Nk9RktulHdooOg2ogkPk6nUCZdcheR9rakoxSPnzSYrXLPPmp1AkuRZ83SGTdc7uo3E36u9qXEe3k6qhe4lNJ3ommLkoDyPdr5ImmkLxtajUZPaobvZ7kvaNvf8AwUMJD3ZvuQjMYja7sp1AmDUN/FFcxa6W/UoPGbkT9K4RMXxWv5qtQLBpLSHJ7viRFMxadJKEMjW5Z7khk+ZD80aRFsyaNQ+ebP8AmRca0RzUPiNlozpFM46ZW+SNA9xNaqtu17kB1Xko5yd/Sm3mtub3IUSXJkn2i258/wAqYlmMrm4j/TmmJS79EycwCefD3Zq6JsGrhaovYn291yoa3sjTVl34jq5Oa7Wz+aYKutL9n39RLqx7R8ESUX5M3VfZ3ETC7SEGTaepUlT2HqKe59S+IVuzrjK17LUzNWGQkxM2nJdMckzneLGzy+swWrpy0ve31dyiSQ1EdzncQivS6yoC3IwD+CztfURWE3CtHO3auqE3I4p40jIzVEtg5O4+aEKqXod3tLxKZVFBDdZHd+9U9RWALCwhatzk4Q7NWH3G4j6c1HOukIuu5QpsQuMtLVBmrNpN02ppGTZZyVmzJ1AnqPLcq6Su6tVHlqjLvVakXZKlqnsJ2bcoMlZ1ZoCqNvO5Q5pLn0ZWJjlTVN57lAlmcu7aumQkXK0kG0URMwCJN3PmPh80+mtLVRQJSIHke1E+WSEuazZIFzW9wpENyPUiRN1JBY1w2tS4bfUnelDogqxpxRWa3ZLtu3Vk4wsI6uqoqwQj9yPg7U4A3D6ktc9EwsaKFibkhanuHlyUi1+SmRwsVueREgaZWhT26ZP/AAS9lfyuVz93nJbkzrv3bJydrSQWUfBfvS9n77P5K5PCZLybJOhhL3ZIAz/s+umVycjhttzV9FgshFm8atI+y8XBCQ7ryfS1FicXJGVKFyYWyQFh93fqtvH2f4Y6tdlyVdWYa0Z5f0osFjkkZkKPX/Uhmht8i0WgkoXtyZlGPCTszZkBqyheE8uSCQVZnQyXkDNu+aZahlIsmByUsZAEe7K5K30q2+5Zbrnb+SI8DlEMw8XhVRAonF/LauWuOmStPu+XPLh9O3knSwOYeYIAp+G64XNSzozjPluZB7P4mQAw43d3ySKNPlG4ln1IN3pQQN8Pp5ClboLp0vFmK4W5uSAG7d2TdyJxbdqiYelsu5dtbPNkABb8rkija/4UQx23aI2j78lQMYYeWSVrl5J3hvG2bkxJPkNzoAa4fiSAWL4U6xMXw/SkHvb5IAatbMknHcnQy26Ok2VvJ1IPgHguPIl0Y23eJK7TvHVGI89EEDdu7Pwroi42+lG2aAcxu5Ki0hPtufL5JsR6s+lOakkw7u9TZYNu3JhZBbu1ZOiNoarvdnk6CWNAN3PaKLxa/wCCO73XD3rnUPLkgobKPcTMy5baWTsnSLpd2tTd2vJBD4AtYdXRCLE2ef8AJdIbtPCuCTigqhe7qS7x0SItdGSYup0EnQ/+Zpzh3DyTYFtFOxE/kqAqH6dUi9yJ/JD8lkai/K6RDaKT80rfUyCkAPWkw7eaO23k6EY2U2XaEJaZO6i1hOXdtUq1CUI7tVLQuCCGZP328lIgkIZeG+ZeSkRQhG2n9KACP2mxmazLUlCVDsfHzySYV1skupua1syF8kiFrtWb+CQ81xIAZY7myDaJc0Y9PqtS8O5F4tEAK4UkPuSut70AOXLok/cmh3Irre9ADtz9yPjH5plia7TNdYvegmiYE05as7ox4l+93IVHCot+JGVR5ZCrsCV7Q0LCzdSX3g/c6gcR89XQPI49yNhJFk1YfN3/AJpx8QkyHI3t71UvI6MZnzHNGwqLMcQlEdDdNPXHdn71FYuIPJN22ugRMLFJEH3hJ3uxKM+Xcl71LZaRODEHyyvt+FSKeueTR5NzKrEWk0yU+jo2Ihe5FhRaQi9Ra4v/ADUwITjbIWcXT2G4e8IjkGvUrYqOQn6H3cxUOR0QxWVYYe0zbje70oTwF5B2A1vxK9ClOT+7/UyeajMecbisnkZt2rMpNgJ3ZMD2qOWAmOorcDSmRdFy4eH9PIU+4w/GRiH7PmLiHVn7039wy26Oy2z0NxkDf/sp32VhDfld03Jd0f4yPPjwsoyydiIkwdOe7mK9IPCY6gM3ILlWVHZ249jNz8LprKmZS6VmIGF7ck4NHIQZ2PtWzDsq5Fnkw/SpUPZcB0zYs1fdRH40zz145I3ysUiOSMmyd7S+S1GK9m3hjJ/TyWYmpTjPVloppmDxuBMpZGIhB8rS8XiVpSYPT1lztIs8ImNr5OKucIkMj5P9SJOjTGrfJKqux79ccgENt1ue5UM2HnSuV7XCt9TSPHELPuz9yarsNgrBLRhIm6lisp1T6ZNXEwnDjkC02UQ8HaZ9j7fmtHV9nZoyJ2ZyH4WTEeHnSyDxGYfFaS22TOPtuDIEPYWsqmviZiH0k+5NVXZWroYeJJG4j36Lf4PjQQw2Gwlk1y5jFQeKCNm0fQXeovnk3eNVaPMvY9uiFo7RyfpzWtqMBfrYXH6VV1+HnH4HER8K1RzOMkUFfR+3UcsT5XO2nuJUnZ7D6eQ5faIGMwe3d0i61HDcR5d6GPDQGQpI43Ej5296ylG3YoSoKAuDsjFg+llLaoYdPEXqTMoxU4Ec9RDFb/xD3Kpm7RUEObNI85Z+BlacUTUmaD2p+CUV7jdyt9SHD8ScY4jc7strrKTdrn5QU/5pHUB8ar5A/AOwXe544m3KXlSZaxzPTvv6fxmwgPq2pmXt9RYaZX1gkXpizIl5dPDWTWvPxiv6brkFTRy0rDxIniu5XLJ5v9FrE/tnouIfbNUzDwqSijIMv/F7h/SywOJYpJilSU8sUIEb3WxBaLflUPiNZ9SQ5lasXJzNlFRE8e4st37kRxnDpJGY5+trVMwSslocSglidhPO0SLwr1E6qlmPgVlPDUh02ysJf1Jwx7hKSR46edyG73L2YexPZTFAFuAVGXqik/7k4/2I4RiGtJjMsAtz4gCdv+VNwlEap/Z5/wBme00GD2Pldpa9y1dN2yo6qrijKeSIJXfPhNuJ8trEjj+w+nGsJp+0cQUzcyGDdb+paCj+z/s/2fAZKJ3r58rePOY3N9Iq4X4MJY03dmculG42Z/q6UimOYcpAvHvGRhJXdZT04vk4Pd81UVAxC5ZO66tTEjQ4XhfF4j0cd2flyV9FVBaLM20fCqEpGHk9qTVDj4nQopBtZovbmESZCOJOPLK5Z/2h+b7iQ+1PdmqFZfviXjZvhTRVwRlkqP2w/NMnVPkWm5ME2aAsS293vQPijEPNZ/2hyH5oSkcdNbS9KBXIvXrnLXLpSCua5UfGXeM+W1QP3F4WKNnkwMn4q65+5vpVC5SFy3J2ETu1fmmmNGmhrGs0dToK4x5dPzWXCoYRFs+SltXNHazNaqKTo1QYgOujqbTVgDzZ8vUstDiTlydTYZJZC7rfhdRSNYSNMOMR8tfepkONRCOw9yzkGGyyDeZsF3IU+FC9OV8h3fSs/abcov48UufO9lZ02IBIQ35fSsmGPQYe/OO/p3MpUHbCnm2XiJerJYuLNI5UjWlVONrRA5D6ckzWYlPGBAbWZqDR4pJIwvHOna2uGoiGOeewhZZ6nR3LXkq6nFnjfPNy+IUVN2gnhPq2/EqvE5oKfWORiL4XWbr8eClMmZ7zXTHHZyPLTPRJu03DC95Yy06FUy9spBO1gu8xJYumrgqiF32l6VPAYy5HaSO3EnvNmgftU0xxMFJEHC6LQba/wp2HFpJtWdxu5qhCngEL3kYfiHxKbDilNDHkziX/ADQ4CU+fcaCConkLV+fiU05nhi4k09oZiLkXSOfSsv8A7SRRkLh+lR5sWhrhIDOXc922S1Zdtm3dX0bRqiKMtKkZR6dqlYdXRyQhO72A/K5efyyUdRIJzyzy2/8AnJ6mqMOpd8YXF6ZTuR2xrNTPSTxKCEBkOTq3Nb0qHN2o3Cw3WvzWNLtg0IWMbCI+AmuTU3bKKQhziG35LNYTV9T/AIm+hxp5rmfMh7iR1FYAjkxxj9SwodpoyAuGdpP/AFKNU40cw8Nz3erNPsh+SzVV+LNT3ZTvL8IjuVa2NSzHZGz259OSpoOJVHqdxerNX2FUbQhflcfqJ1bgkjFTcmWuGw19YxOwPt5K7pqHECYWcmC1MUVc4jYLtd3q5p8QctMm2rmnZ242v2O01HiAlmzsXxErEaWpLvH+KCmxDUdbf3qU1VGXLaS5ZQkd6aoY+75ScXd9zJHQ1kmjSRqZxmIdX3J0ZGHW5lFNF2isgwuUSE5pG/KpT33ZRBd8RqTfuyS4jEPNS02FpDcQmLbxZOXebLnEFdKRs/Sp7ZWwJeLJnFBbaeedpIyJt29rhQ8ZturI7bDcVveyJA2Xg6V235KtSWxad7pXaZIBFiuzSEdvqVKArCcnHm7JFM6F8h5pDknQWOxlaeaTyac0xd8VvmuFJbo6WoWP3flzXXk7mUfie8f1Je0a5aLTUnYlFJuzJdaT07VEGR7sl3id2d30qXALJPGbLltXWmchUe5xH/BK4iLk6ntlWTHkYtF3iMOiiDJaXek0j3ag6ntjJfEYmyzREQZ557VC4m7Rn/glxHFPtisllUN+r3ICsIut1CkmlEtgDJ9T2qsOuxzijlh1KUX/AP0bk1jM3I0UQt3u2iO4Mue4VW000kgXzxBFL6Re/L8yeufPPO1LtlWTH4fPN7vhQ/hla2tyjiT+bfwSYnyyc3/KlqS2SmyyyyL+CX4Yjl4U0xWl1OKJhuPmyNCrHWtuJ/Jd6R6P5qtmximp2OScZooon1kKEi/NtWfm+1bs9TyxDIdSQm3UMD2B3DcXxI7bIbSNldu6fhuuQGTXZ9I/EqbDe2mF4sEQ05zHKd34QwHc2X5VbjNxAzOOQfhJrSRqwUhXOPcuOXlkKRDb4XzyQtt18LJajFcxPq/yRH6tCTREEfemzrIox6/zEq7ciHKMR/1NkyamyEdcv0qrru0EFOJZSblnK/tU1vXbd6nXRHDKzCeaCNHXTAN29U9VWDGGbZXfNZSr7VCRF+I428lTVPaJ5Lsje1dsMRxZOos1tXigD5Xd6qKnEIyIm0Iu9ZibHm5X3Eoh402uea6I4zjeXYu6ko5BLXn4VU1JRZa5D8SgSYwBCW91DmxRrfUtNDJuyZU8PIdG+pQJiju5fmUebEAu67SUU6hi71ZAcxNd3fwUeUmEc0JzBdqaYl3W72U+RMI5m3c00Ul2mboJfE2bCKatYu9aEiORNn/lSIbSz01QF/8ACUgxWvuyZCV+1IiPuzXLn5ZIJoQi+7Ndt+HxLgk4vydc4j5clSKOtH4fcjGN/wCSICtHLqR3MXc3JTRI1w/mkMe3RSo42I+TKZDStJozXa+SEVqVdtrrvmtPHg9LYXEzvy0EVXT4eMYbAuJVZVFWw6ckVu3V/mnho5ZC0jfRPnhNQMd7gix6kOIXItM7lZURPG+TwfMiVfaYj3iiaZ8ue1AGkhqriFrLRHmPpVjEIEQ3ssoVdLbkB2eG5PUk1QT75HL96CkzWtRxZC2XyuUmDC44xufLd/Ss65VM1uRuP71bU9klPlJIQn6s1LRdlvDhsY83YRyuTnsoX5Nnb4SWdKaWEx1MhfxE6tKauaMwzZx/f1KaNVIs3pTzFrHHIVBmwfiFewORKxbEI5rWYWG3mpVPMxCTO77uSytosz44Ce52iuJOlgMskJM0bDKP9S07CxeQrh1HDHJhbn4lDka6GFLsnKUhZtuLlayfo+z50p5mD/SS2DFbr4k0ZcZ8j8lXckQ8aMzLhO4rI2QHg4RtmYMtMUICWbMosoh3vuRsGpnpcPisLKPc381DnpwtyyWjqIwEtHuJQJIYyEc+rvVpmbRkqmjjIiJ8rc1XVFCwtmy09RRxiZenNVNfGG4A6VaMGjPGOpKNJHlrkp9QNrk+SiVBXfSqMxhybnrt8SC5hYdbs131NkuOPcgsHiW9yIJH7325+JLh79GchQuO4UAHc1yIC2O3USBv6V0BcXQRSDt3Dl3rpR3avlcji2+RJ/hvIWjISC6IfDtNLh9zdyn+xuWjs4ofYyuLT+SqgK+221kfTa35lMKj159LJk43FFAR+/XNIdycIe/PuS0EtFNgC25yfPcgYX3MjIe5ur4kRD4v+aCxoRuZdEffai0Eh1ZFdqT+SAGul/8ABdLMueaTchzJrUm23fyQSgHHpzS7889q7c5CTuukT25aIHY3baOa4/iZ2XbrnRENwZkzWoExtcfLNH1FySyu7rUDXtA7trJML2ou7LJLbdl4cupBIPf+9O3P/NCw3EnBG1y1ZAFTb8kuk+aT+J2Qtll6SUG6QTfFkiH3ltTY7upLxelQFBFl3P3pPbnogS7sxZAUO3a5IR6uSDp0XWLRNhQ4O4f8EIi3mkJbkTZ+pQM4PJFuEVz/ADIRJNC8h3aLlumjoW3MSc0TGct965qJc0ehPp1JWe5KiASHp11Sta5E/iS8XJIAF23VOOPuQjG25OwBtfmzIv3OjSHIW9SY/kEBWil70kiK0kCOMXclquiKWtyABt2/SuFyTrChcfegE6YhkfuSEt2XUi6W+JD0oLCYri+S7oL6vtSDp5JaCKkBwCt7u5TaOs4J3k+0VCYl0SV8EUbTDMeg2s7tEPrNaWjxSkmAc6gV5VF7nZS4aw4dGdYuKZ0QyuJ6hNiFPTgJme21Vp9pqe+xn5LG/eBkOR/4oGkDry3KVjNO834N9SYwE3Q7Dn4U8dVxHs6VksPqjECdrRyVzFiBlzNrlk0dEMqZY1dV7Pbm1xF4lBlxCQdX6W+FcqKx+ELaEqmauMS1bahIqWWviWTYsfcb296fhxR78nPpWaes6tW+lAWKRjLY5tf8LJ6UZLIzYQ4xdsYrhz0+FWNNWWhm7hasQNU1wvnaSlQ4o49T7UnGy1lLvFKqesIbB292ip5cDlmLM/6VJDGLnLVGOKFyTTozklJ8kccDij/aGylU9LTw22Z6Js6jiFu3ES41Q0Oru6TcpFQ1RYuVrE6h+0EMvEN1GPED7kzLWERZ6ISYSyf4lvFiXS2oi/uQVGGwVg363rOVWMNShecckvkEQXESi/7ZY3INlBg1l3iqXV8wI2UvJpocHkhfOMrxViEYQ61BxxC3MpDZlgZZO2eKETSYmFFE+1xgARSpvsrfFD4mIYnJUF1PxDciScv2Sv8ARsMS7cdl8Nb8XE4TPptpt5fyWSxj7TsHrLgw7C62q/8AMJmAXVxR/ZjgdGQ7XlH1ErmPs/htH+wpB+okt39BJN+TzI8Wx3FCyo8LipRJ9CJri/miDsb2oxTWeoMGflbt/wAF7Jh0MUbZNGA/SylvUNTy/D6fUnc2UsMErPFS+yXEYamAJI3l43Oci2N9Xeqzth2Dn7KwxT8Rqqnk2nLG1tj+le5YhXCTDY7culU00kVRTnHUgxwG1pxk20m8k+22Q6R8/aCPxdKu+ycNaWKU8mG1AUtUxjaZAJ2v9LrVYl9ndFUVEslFVvTj3RSbhH/mq7DuwuKxz5tLFTxZ/tBk3KNWmZ+fBaYj7fVYjPLXxhUVDyORywMIi7+q3uVjSdl48cpj9tB+EXLwkHvVrR4XHG0cbyuVrdXxK9w0aenYgzcvq6V1fRnGPJ5vXfY7U5lJRVkfC9NTtJZnFexuJ4S2cjDOPqgdyXv0tRFwxdhaX4VX4hNT2ZnTAH1Osu3Zs2keEUPZvEawtlOUQ/8AEl2itaQnGOXiFaeumAdY+n0qiljATLJtxLWGPQ5ck7GoaySn5ble0PaLhiLM5iSoTFh7k2+Y6srsxRo6usaoMpHJyIudqhHihx6A+1VDzPdnmu8RyV2K5EybEJZNc3u+ailMRDq9yC5+aT7nSsVHXJK7RNrjlp3KCqHLvyoXK5AOZEnYqWSTpB0DGn2gl4bndSAozLwupEOFz1XQFyAIFtzc0XDfzVyHZurjh4hRvb6kosBnmusjcv3IKplNw7bvUihjYnFn81bngtRCWRxGP1MrHDOz8lVII8JxDPUsk7BQbO0VHRyRC1jXZeamHgbZd23xEtHh3Z2KnbY13xK3hwmnmhMJI/zZrFzOtYjzOow1qcy6S803FhrzFzbct5N2JATvZnICfzSj7OxiRM0fxWq+5EjsszNBgLieTtt+a01LHFCHDsDQeokU+DvSiWbGAlu5qkrKrh32SMQijyHEDRHVQCOrN+V1SYjjARvsBxFZqrrpCudztFVU1dLmWr2/NVGKRlLK2W+IYhBMeT5/Foq4qiMT2c/USq5qo7tf3rgVD29XNbGDZfh2iqYQsY9vqTr9pKiQN5v+ZZ7iPzFIiclPtDZlpPihzXNc+5QCkcizuTXE6dUTD5qhbEiOsMX02qVHjBiOTk9qrrdUQDcOvSgETTxSSR+txFRyrpBLm6C0vJknjLc77UFeR5q5/qTkFZLno9vwkow09rZ5bk4EJ3Zs25AIsAqJZPHuTlx3DzUakpai8WyYlqKHD4+GOY7u9BrFNlCQmJZvmk2RPpnuWtpsLp5jEDdhk9KnB2TgmC9mcviWTkjVYmzH01g63KwipwIs3zU/EsBClAnBt2fhVNbUCerHayaexOsov3GjoxihYnA/CrmDEAyELnLzWKCqON+bqQGKEPNlGo1ko9BCs1vd7SUiHFrS5ssBDikhFqbj5KV7Y8gZPI/LW11DxmqyccHoIY5a+Tn/AOqlR9oLSFs2XkctDTiQ5nUHZua6ZW1Hij04CGTld4RU9s0WWZ6kGPXDqbXKW2MNkNpjb6V5fN20gw8haanqi6cuHGRZ+pW2E9sIcUiE4wliIeYnGQ5KO0arObp8WIRzv3fCuBijiHfaSoQxhh63FQ6vGgjl1Nh+FR2zV5TV/enc7OX70jxS1ZIMeAn0e5O/fDFzf+SO2V3jT/eByaA1gkplKVxE8jvd8SzEWKANr5t/BSIsau2s7EpeMtZTW+0MLaMgeq3ZOs0FcZFrIpIVn6u9Zds03LoqruzuL0rhVG7PNU3tzjbllyTftxWo0K3Lk6i59VwZHJuT3Py0VDUFHVFnIDGTt5uqurwOnqJoJIquuoyA7nGCd7Tb06q9Rbv6NHU9oKChpjlqquKAQe1xI2u6suld+8oJGjaKeKUz5AMjXLGT9hcPqqszKvrRglb8aK9nzLzutRj2Nb2cIyxyuKy0Y9AHIG7un+pVqjLbJZt+MxML9IoTroo+uSMbn0uMVnYOzeGQ1HFdpp8mtYZ5nIG/KrMRpo22Qxj5WsootTf2WYzdWTrrVDKvKqbLn8kxV1zwx8SOCSoNv7uO27+aKNLLdqi5s3z2pz2raLtms/Q41JVPk+H1NMOdrlLaNv8AUrH2hiHPRGpKkWQTORf9qIah8itf+agBNbbqw6Jy9vPd0qNTTYmFUN70DVTEXJyUUia3n+VJshLXcKdC2JXtDXC75klcPLJlFlmjhDiGxEP/AJbXEo9NjVHWSFGEVSMjPb+LAQi35nRQORaNIw26eJO8bTdmKrKiGnqBJpLxH4DtUSjwegoZCkA6mU//AD5yNGot2XnEjtHn/FE9QA+f8VWFUB7lwqwPCyNBbloNU2ZFm+7w5J1qz0u/1Kk+8GEtA/mgfFH3NY38VXbZO6NGNZtyYm+ld9s2Wu0Vr+EgFZaXGAj10Ub/AGiLwMwj6c0dph3YmvPFAjcei70i1qjzYsHNy2t4s1jqztJJH3bvhVLX9qpx8DgrWE55Z0jeVXapqfV93nd4VQ1nbxhEur6RZYGt7RSzP+IapKnGDEi/E3eldCwxOKfUz+jeVnb6eS7I3iH5Kqq+205OO8iD0rB1OMNyvclAmxh7dHtFbrGjleWcjZVPaqUnN83udU9V2gnkLU9qyk+LPuFn3IWrHkHPTkrcUjLfYvZcYkkcnc3UE8WcvG6pqmqcW5vq6i+1d77kIlsvTxL3umjxR9ypvaLu50uI+WrfJVaFZYSYgeWm5NFXHz1/MogyJPJ/NFk2SvbnK7RD7V73UIi/MkJbssvkgCWdQxXLntG7kow7Ryy/UiHpU2UP8a5CUzdz2pq1FaV3cqsA7twuk5aJWouHtVAcEvJc+LW5GMfuRBCgBgtyVvUpRU7/AFJyKhfPLLq5qaJ1IrC3mrKgwv2rUzYR9KD2M+lmVhTR+zgLm6o0otKPDaOG5nC4S+JTgp4Ix/CBgH05qrhrLS5taKkhWN15tcpLseKnbPXP6kD09wkjhqhk5OwknZJghDN2Yifwi6BkYIQhLUG9KU1cAgWlw9P0qBJjEUhZZ25uq+XFA4phntQKxYkMVt9igW8RsgZvTzUias4gZP4lDutt3sqQyRFSvJzkYcuas6WHhuL53fSq2GsjjtF2uL1KbDiDC+bZIIsvqbIRHS5SPZ3t7lQhjDi+ebXerwovvoytbiN/BBVou5pmEMs00Elp5hkqSTErvG35UDYgfnzUhZqaase8TM9jvratHhswSH+E9wvy13LzYa60tH2+lTabFpY2/DPcKlq/iaxyUeqPGYtvP5aph43Lk131LFYb2srKd7D/ABR+JaGLthDURi0oMHnb4lzvG0dSyplkcMghqz2pmWE8s83TH+0EUhDab296JsYAg0ZiFSosveDD39Oe5RZhYW3JibENpPpcSiFVXFq9orRIybQ7MT5F4lGKF5uTXF4UQCEhftG/j1KVDDwxJ2V0T5K6po3jYdlxE/SKoaujkkJ2aN7vhWqlKQdOpRTE+T7rvCKqJEkY+fBZS5M/+ZRi7O1Fubs30rbSxncOQNamyyt1di8O1apmTijz6owmSM9oPb6lHKlcS5L0GaljkLUGL4fCo82E05PmeRfSmqJoxIUMkgizNuT54Xw2zdty0xUIDbw2b8yAqMO8rrU6FRkTpzzLTpTg0Z7c2e7vWleEBuyZv4ITJhbl/JMkoAo3vsydSwp+Ha/hHmpjyW/CSA5AHm/NKxMZ4lxDllzXOI1uWd3xITyG5+lRZSfIXyt8kybHaiSO0tXHW5QDLdm21Ecm3kgcrS0UB5Gyy5M9tyRZD3bkjyz0Zkrm8muQAitzz0K1kGg/9yRE12Xh+SEit8kDViLLdy/MkPnnuQ3bVy61srrUFBW/hd3Uu2sPeuXW25t+ZC5XF8KACLpHLwoZPJDddp71wsh7/wCSkDsRXcyRH5MzoQF70V1lyoBXWihHO3mkJPdmuCO5SWdHLc6Tfp+Jc0/Kl1CggMd3e270p0Rtf1JoS0+JuSMSb33IF5KH2hhccza5E0jEWr9PUs8FU5Sc9ylBUPYTeHNcCys9LUubm82+pIS/wUGGqArW1IvVkpgZFyf9K1TsycAiK7XJIR3ZIX3d3zSYdFoZ1YS6N2qXD26rhbbfi+JKyqCDqXRHXltS/cyEpHt1TJaYXUXvVdNiR08xBZcKnsT7VCrKV6iYHDbas5XRSX7H6SqaokzB7RFuhSuJu0b5qDR0ZwmR5d2VqmGL7c9qI+7yDiFxNvJLieaaAveusTLQNR65du800JItvm6A1EnhK7uTXh3LtyCRzTdauPkVvhQ9XUjYduqBIJLh+9E236kenJKxgENo/wDol4V3q5omFMAW6tWXW5rtpZorXQRqN+LK1Iurmi/chNJliSuuLJctfuzXCFx5pAFd35qP7Y8kvCgjkOX0i13+CdMbm523IqGaXBTlmpnslNiByHqdn6lllc0vYa4lBv3h05Hwh4mYkn7tovmqwYZJrZHN9vhJ1ODcO5Xjbr3EZav2khifk25PhlaLZqMHUKdEriL/AErVmCJkVQ8d2Rp+HEHj71WXXfD9ST+L1KDVOi+DFjtyd1HrMQujJ9BLJZc8YkjqwjfMgztdWwSNIHqFZqmaNtFdDNNJW6G5Dn0k6vIhAXzyuP1EosMcYlmzNcn2FxIs0RTXyBskcT3pDI/Nk0w6ItbVoCJUM3DPNP8Atlr8lCuXFNDtlo1da/NEdU0gqt1H5Ltz5Cp1KslHJ5dPzTRyPzQOX6UBluVJUS2GEziPNPhUPnob8lDu0+FLiPHyyVVYrLSKouLLO1WlJUNG+TvcXqzWeik7s1LiJh5ZrNxLTNKE27V+pI5jy0drVUx1XnmSlBUPdzuzWLN7snU9Y9Oebs5IzrnmIhdrlDubrfauHURDzkYc280h8DdVNw3zydUtZVSEb3u/NS6zEqciKPiOVviVXV1UeXO5bxOTI0cCucXLPvRx1lpZ5sqs5GIRyQlJdyWhz2XB4k5cpHuSHEpBDNnuHNUlxC/xdy7xD81RNsuB7RVEYZM+Wah1OLS1BamahEV2joX+adktjr1ku7e9qaeZy5ugfyQvu1UsBwpE25ea5+V0rtErA5/zXelLp7396FpG71qA4ujkXehYkTc1ACMX2+FAUblyRlfdokQyCVmVv70AEEbkQvmrWgmaMcnVWIn5MP70+Eb82O1OhWaughp5izdmu7lbQ0sAmNjNbl05WrEU8kkZCfEcbfSrujxYxteSS76nQ0bKX7NbDG1uT55enwqbTU4eCNxVJR4oBWu7tb9Ss6bFI4z0fcsWmdcJRLr7vpqgRc4oyLJEGHxR2vGDD8IttVaWMd9u0fSkGLNaL5rKmaJotwpbiyZmEVKOSMR7h8x9SqYMWCQcn2qfDVREQvmxfEpo3VEWuxRxtCOB7RVVxKuqfIAku/wWrCujG0WYLi8WSJqpyYm0H6WTToXbvyzG12D4jJETPIV3xEqQ+xuIkxnkNv8AUvS5bJN2hGmN3L+ladxkPAjx2vwephIgkjP+CzlRfCZM/UveK7D466Mmcdyw2KdifaKwctt3Mstq1WQ4snTNfE854JyeFy/chGnMe59q9Uh7Dx08Qs24u9APZGHiCbx3ELqu4iFhmedQ0cpatGZD8LJwqWUeuImL5L118DgKEXjjFQJOz8Qvm4XEzpdxD/GaPPqbB5JGG8HHP4VNHBXy0FrVvGo4xEWYGTUmHgXRtR3CuyYP7pMXz/zJmal4ZWu36WW3kwu1uhyVZWYSwlytHuWiaZDxsy4wv9Q/Cp9HhbTEOf8AgrSLDQjcVc0dDFG4G7jaPUKGwWMq6Dsy1Q5PeZCrMex7CHNrS925X0M1JCJcNunmKGWqAht96xcmdKhAoT7M1FKBOzXfSo9PheIZ6A9r+pab27htkxOn/vjQb2b+CWzGscCho8DlGoCSU3Eh8K2eHwxwwtnmWTdKpjxSLa7v1KVTYoBaM9oqJNs6MdIuaingqAJzBhyWXxsaQXyYxL4h8KtquoOopijB3+pUg4C2d5ncPfcSIcE5fd4MzWQ65so7CefJ1onw1hMsw25oDoQEifNl0bI4njKgLxDkn4ZCj18SkTQ26ZblHt106kNglQ3LVTkeUcYF8RHak2IcPrtE++00pY7Xzy/KkELEQ5hz9TKiGm2So647s83y+alQ4lLtyY/9KUWE7hkzu+FWLU4CH9KzbNVEh+3SD5/mRDVPJqWdykFR3cmTQUZ8myQmitGOxSOQ/JTAkMSHnb80xFSnGOeSlALi3cSybNEiRETjyN7fSpcZaZ6jbyUOPK4lKiFyLntbncpNUixpqj8MbdqmjNtzFVMe0telOcQ8tue5KjdcFk5XW5Jq78qihJyyd0XEe3RFD2JRF5JXXOozE93+CcYn6tLvSmKx0c12500JW80mk+f0pUUPgXzSckxxLkik05pgO3OkxOmZagR5vamDrgJ9H2pUS5ImlM+XeSL2hxbVQPbNc/ch9s7vNVRO9lsFQ4l8KI6xyu1cfSqYa5u97dfNCWJNdztU0G6LESrxmI3xCOzujGn3fquU1q7b13LOfejE2m5CddJ3AjUXcSNP95W96RYk8m3N1moq45Byz8SkDNbzf+aNQ7hbPWNnnnuQlWAPew6+JVY1Absnu/emamugp7eLOIF6Uak9wtSxC0EyWJOJc1T/AHxRkdjSORJwpmLoa76lepG+xLPFHK7mIpn7yGZss1FOo3FfkI/EmzkC7Yz25KkkLZjtTXRjpfb+5R5sQjhtBnMiUOokOYSYI3Fu4vUqrEKWS4HeWQB6m4bqkkYtsm12NDGxb2AfiWZxLtI0hZNLdl6VZfcNNWBvczN/ERqBN2VjEise0R/MStMwkpsz1TjDyEXMh+agS105Fo7j9Kv37N2yCxhauS4aEMRNYrsxcX/IzUpGXW7io53kPerespd2mnwqGY8NhzyVE0QjhcWUiGPYL57sk1KTkKfi6Mn6slLIItTG5Poo9r8nb9KlTFvydN3OigZHtfa/pROVvcyeYtuv7kmyRQeSP1XOyQi+WTqQ2QsWXml1cupFBQzwXLmulGwunfEi8WebqqAaYbddUdo2otLUPp9KKokJ8vSkAobnSuQA+BAOuTXCi4zCPJrc1GckV2vUqsCQ1R5ohmb6VFIbdUiz80WBMGqt7mJ/Uuw1jxjpkOuqiD+9d3DrmgonjWPnf4W/mo9TiBlpnko5k/mmDLwqWNOx37yMZdS2qUONONqqDHpbqTZZosqjRw9oAj11FM12PPN0Os/qXNdRYEoa66Yb+lE81p+lQmJrlIqR/CA2e0UrAk+0P/SmpJvLdcooyPyzQvIl8iyQ0zinAqurN1DYu9Jy2qgJoVj8n2pwKx78mdVzEuiT9KBFs020XzuL4UTVHvTFvDgI/Sog1D23KrMI88lmNRuHV0/94Nb6c/SqZqrcl7Q92jqTUvocSt5n/NOtilxjq/8AFZzjOXjtToVG4W6iRYcmrgxJ+bHcXzUsMUku0dZAKwxHR06GJGPegqzYfeT8Ucju80+Nc5CW/msb97ONubo/vaQe+5AWbEKrh25EpQ41ww1fq5isN99GNzO+75o/vhiHLNx80+AU2a08Y7nPamvvYBAn/pzWUkxRr9HuUKXEJCIs5HtTsLNx9+PlsPa3P0qJLimzO9lkPbjy6ytS+8HyyfcgLZqJcccWJ82JRzxp5DHVZr2xy1dc9s15osnk0hYxs1e5NHjW4sm2/wCZZ/2rT1ZrntH6kWHJeFjG7LK5CWLMRat/NUpVG3RkrrtHQTyi0OuaQs89yYKoLLPPuVccjj37lwpnLk/JTZVWTXrHEcm3F3prjOWpvuUW5yLnaSJya7k6onVDrSa80uN8yFNF4dUuJaKB0d2k2WfJcfPMU3d+lISf8ymqFqhy4RS6rfmm7vhRXtlnmqooL0vkl1PohIu5K4fNAC6Ry1Q9TfSifPLmk+VzIAC234lxERORILt2fUpYBFtbpS8kPeiImz+FAHS5+kvSk+74Um3a+JItxaMgsQbfIvJK7QXSLy6UjJxFBCYg23PknR55dKAdxaIn28urNAHn1riY6MpUdOdUYtn1bVIp6M5CyEHImV9huB8YBZmvMuYrxdj19bK6mwfaTyH9IipjU/D6GYRWjwzs68gXHmINzEm3K0HszFJr4VsssIi7GRmJCnOTRmTwUMg81u48DghG1gYfP3p77pgEs2BvpU/ko0/Fmef+wyd6Q0JkRZtavQCweEiztQ/c8AiWin8lDXSTMAVC/k6H2M89G3LflgsW3VJsDiyLRrlf5KJfSzMAVG6MKMsltjwGAj0ZdbA44+5rUu+g/HmZSnw15GyZnH4kNRh7i2X+VbaLDQEcme39y79zxSPqTXeJLvov8Vnnx0bkWTCyaOlcS6V6CWAxXE4uyZPs+xFm7Nl3JrqER+LMwbxlH3JWv+ZbCswGO7ZtUB8DtPJ3tEvEtVlUjF4WjO2ohh3ZM25aam7NtMeWe3vVwHZenELbdyTzKJUenlMwoxmPNdfMdclt5+y9PZsdxUUezLEWQdOfUl3oifTTMlv55bkQ326MtqPZmAQ+JQK/AXhHYzERelUsyZL6eSXJm7juydLiHyJWh4TLt2c10MFnkLQLRWvcRj25FW0j+SQyORclbHg5jaz53fJNHhcg8s/cjuB22QLkrh8lNHC5BHVupEGHv3s6NidCEApcO5WQYWZF/wC1W1BgISFebPb6kPIkaxxOZRQ4LUSBmzflRfcs48w6VuRpQj0y6UZQx3ZuzF+5c/5B2fiI87ejePmyHh9629ZhMdRv/LaoRdmQu3tcK1WZHNLpZ2ZcPxCyZt3wqyhwecgFzZ+V1q0tJhNPTiXDjYT9SkAT3ZOCiWb9Gi6X9mSLCZy5ApEfZuoJtcgWsEYxHRmuddElPfZrHpIGMq+zO/PJyIfEkGFy2CzR9K2ZC11yCUYvcksoPpl+zKw4afvRNT2mTZblpnjijbPQUycMcheSvuWZvD9Gd4Nx5ZPtS4ZeauyoQ3WqFNhp583daqRi8bRAt1ToCZPkAOSlNQleP81YQw8Esm6e9DkSolaVDOPg6khpTyFiC1Xg5d+SRWebKdma6lKVK6FqNyHRXbjH5sl+D6kbE6lN93nJydhS+6ZOb7VbEMfuFNkQZZMbW/NUshGqK0YeGGWlxIfdcpsgx5ZX7lFIWuzaRrW5KrsmqONJJnzT0Uxx89xdyimTZ53AgKRhfO9iU2h7E58Sk5O+1VVRWPJKYu93lqiOojy1drc0xJUQc2dvpJNGbkA8h+SYKa7m25EdVHuydMPUBlz5JmDYTyBn6U1PUPG34eRF8XSgKoD8qq6moeQsgztTboqKstRrmO1s296dclR0ghGWuZCW5T4qhy0faI8koSvyVKKXgmCXk7I3K5QvaHS4z+pWZUSeJ70Vw5aqEM1qJ5lQqJQkhKRhu3Motzc0ru9AUP8AGYW+JIZGy0Ue0vNdEXFBQ+0ltz5MulUOo9pZLo55+kUrFQ9xnsyfJIZnFss0zaXkiYX5ZIsdDgSGNur2p0Kx7cndNcF+7b8KEYX5EixUTGqLuT7l0KxxcXz+SicNxNdCM+9FjLiLFDj5Gp0OOHkOZrPNG5F3p+OMxLNmcv3Jk8mmixq7RmciU0MUMu7d81mIpDz6HAlLhmciyd9yk2TaL725883N1KgxY4+RqlC8h+JOw53aqWzVNmmpsaMrWd1aQ4wxXb/5rJRC5EpEWcduWazdG8WzaBiGmjonrNuazEVYY6KS1Y5CKk6FO/JchXPyJ02eJNuzVQVYxaXoHmbNTYbFu2IMRZKHU9pKOltc5wAXO270qFxmH6upAckcmhxxn9QXJpktsn/7UUZXPFUxGInY5i/epA4xRSXN7XGZ+kXuVCGH0Gf/ANnBb0/sxUqKOnpyYooIoiy04YMOSr2kJv7LQaqKTUNw/JH7VGPgVUdU5MOTt/FMFVH7kUO6Ls8QihDPLXvHJV9ZiEdQGgqvmmIi1Uf2hrtXVpGU5WGZXHkz2qLUTSiWj7R9KfAmIu5CY7s8kOXJFWMfeEgnmx7kBYtU5EF+3/BO+ytJ3OgehtL4VpsiXGQwVVLaP4jkXzTntU//ABXTZ0556NcKaIn+klRHJKaulu5uSlQ41LGOjqpArS1ZSaeneoO1tqAWxpqHGOJEO97u9WL1zEGx7i71RU9DwQz1uUkKdxLNs9qw4+jsV0S5ax8xzPamimuDuzQAL57xt/cibLlqiydWRZr825pgerPxKaQ8Tu1FLgN5K1IycWNWgTZ5bk6A+eS57Lu06fknRhfa+qpyQaskAWwWuT4SNlmmPeyIbhUWWoEsBYu9OgTcnyULjPZ3p2n55l3fzUGxYxixaLvs+qj8ZiLnaSXtDbnd7v3oKJQQtd6k+JMOmirTxBh5dSZKsMn5oHdF2JW8myRtI5NzVUFQ+XUj9qf8pIGnZZCT+bIupuf5lWx1HVr39Kd9otLmlYyyAmt5pcRrVXNUaJFUPtbN0xMsXqEHtGnNQHk9930oXLd36IE2ye9Qhlqtujqv4nkm5ZHK5mdBNyCqaxhu1f8AMoR4of0pqYX3O/71XVFQEZ8ty0VHO2yyLFHHvTU2NW9+7uVMczkPfuTLjuV0RsW9RjRqOeLSl5koox+fUkQ9zdXpWlIi5E1sSMQzc7V37+YQF3lcvpVbJRyVQZNmKr5cPlhPJ8/cikJuRphxrjdBPd8SCoqCtzd3L6nVTTQncOTPb3qa1PJcOYuQ+lTQJyY/TYhKLFY/yQSFJMZPIe7vtTpQsLaPamXyHxJC5S5GSF7shdWVAVRDo77S9TqBETFL3EStISb3kSbHjLQC4wZaF9S5w7iK3wqNETi+rW6KVFJ+VYNnQlYhheTdm5IvZWISB2YhLqUiORhDQN3xLk1QAtrkKY6Qw1OAhkAMOW3ayYkHhvkzfCjlxCMdGfd8PhUSasuLNNWS6I1dGJCWnxLN4pnCGTOrysqrbnLcsvilYUhlz+pbxObIyoqZnElXSlxNX3ZqZPnIRZM5KLw3HzVo5yOWZaf5VKIbWK1NvC5ELJ0htEmyuQxfyIU4vfmht0ViGGyVD8rRyRyYScYcrkISTKsty50qadCfvTrYbs1d0DorrdF1STp7eXSg4LlozKhEdu5d7/hUn2U7kvY3JxdAqI9vvXO/6lKGhPvzEUQ0ZkWjP/BBVERdcWUz7tl8uaP7plEeSOBaELqQKadC4lrmuhh7ychdAmiIw7eSTRurWLBZPQ9z/Cpjdn3EMzzIv8qktQM/w0Lx7fStA+CvGWeV4+lAeFvJa9jiSA0KQoz5O25AcenJW1RQzjyif6slAkpZRLeyPIVRXGKaMd2imS05c/eh9l26/wCCAIQjuSIbizUv2XiHYzbs077Gw+YoKsryjtFSAumoiZ+5Oyx+5BCPWGm4UEsh23ChcWuThbUmjci03ILAbmk3NOcPRLh+aAGfEnaceJMDN6k2cak0Md0/LpZBE/BKxEuHTCDdRlqq4eSm4uX+8CHk3SoaCYe1HHJdQd/NLxbXQajgl5uu3eaBiSuU2A60lqRSOmrty6qAcCTbqjuchf8Ayphd8SAHeJv1K7yS9ofuTHei6e9AHXkcuaWu4UFvvS3Z96ADImt77lxpNFxBdogT4HCL+pIeaHq5rqBnSJ1x+aS4PULIAIerXNdu2oHyHxJXe5ACuJF1aOhuS70EBfvQ+7JJ+nmlcgsXp1SuSfzSu9zoIOXfJLvSfmujyQAh6tUV3xbnQsWq5065oLO3d6V23VmQpa3IICutbJLuXNVxABF1pd6Fy8l38zoBI62aWpfUkXJK5ABOSFia4XZL96F8htQAfVyXfDnkmyLbkl1F70AOXbc0N3u3IdPNISZABdn8NP20gc2LP1LTVPZ9hAnge0+p7fCmcOo46dykfISz0Vh7c/e+3K1fPTi2fS43BImUImNMLSu5H6iUm5uTM3qVT94OPjZJ8Q9+5R2ma7otRk8skuNtzVU1Zr/7lTdo8WcaMwp53A3e0vpTWJkyzKKNTNVRxsLudou9qLjeTtaS82oe0lZJWDxJBKxhH4dFrqPEHqKYTM2Iy3XDtQ8QRz2XEs3Da9mvL6ln8do6nFKinNpTgsbeIvtVi1Vp8SF5G3M+4fiRGDQOaZNppC9nFnfcydaRr2zfcq0JrdG/pS9ofkh4y1kSLbiD6kJVDdyrfaHt9SEqruZT2ie6i2aoYRzzu8KRVFwqp9qJL2p7kdtj7pZS2EGrtcmXhYtfEovtV2rN/NdKqfyWiTROyZKijeEs22qSFRaPPaq72h/Siab8qHCw31J/tDkS61Ra2TMw2qv9oe3RD7RcOqnUbmWJSPdc+1K5iYnVeM11q7xnG133JpMdomgIXZp3TLpa1QBqLfCulUPnoyrkngl8MC6tyEqeEubbvUmPaNpDmue1fCi5BSHXoYi0yQ/d8efK74UPtXi/gkVR3aCnvINYkoKUBbotH0pwMo20UP2rya5Iqp7UrkOok7iXW6rnE96rXqi8/wAxJe2bepkUFllxG8xXOJd3qA1Y3myXtQF4kVIVomlJa4uyXEuHmoY1Td7ovag55t9KrkG0TLrXXeJ7+ahe1BkL5ta6IqptzXIQbB1eINCBZPuZlg8b7SScUuBI5EPJXOOR8Qc2Nxt52+JZcKFpBIvDnc1qtcHHlm26Cqe1VZXSAJu/CL+7F/EtRhuIVHsgGZ9yxz0v+8Z+JvStRhW2PLO4viVbIzSZbRYsdo3u6796biu6e5QJY+7xICjcVpZm20Wh4kHJsrvUmnrjy5uoAi4gTMFyj0fF9pykuty1ScilyW4Vh+tcOukEtDQ8Nt2TJHCxAmpITiwDxCUX1dMFikg+N1KjpYyfJ2a1MVlHTx2sGZEr3iZvHOrGXxBybU3/AIpv2732+aaKle7N9uaR0r92SuzBpjvtj83JAVV6XtTFvutQOO25ulMkfKoIvG5Jh6rdzSONu5R3FNEeTr1Dl37U08l3Uk43Eg6S1dUJoIpEJF5oCG0s/Cu9N25WOgrm2oSL5JdyT/JBYhFrbsmSLd3ImzK5II3L/wByAB6u5Fr3sjKNK30oJtAcPvRiPwomje1EMZ3ZOyCbA/K65d6k6cL28kvZ3QI4xNtRiQXJDTn3tajaO3myG2ARZbX/AIogp2u0ZPR06lQxtnyUDSsjxUdyd9hcn/0qeGVvJk/GT/8A7KWxtomVn3a9nK5cOhMWvZtvqVyMnuTrExXaJblaIzj07+W7vUulo2mPeysTp45H0BOxR2hazbU9iVjodpsPp4wzy/KnRp4CuyC1A0lrLvtDZ8llvI21Q1NTtubK4fVkmghYdcrlKeS7mlw2yzbqWikJx5CjKPuZ1KAQk5bVCttdPBNbqobLRMDaOadAvzKG1RoiGoEiyUGkSfd1JBI4j6clTV+NNh9mb3a+lAHaanKcorJBLK5+ID3JPJFe1lqEpLZF0Xm6Ii9Ko8OxiWuqjfJggDwqwGoe4m0TJslOW3mkJbVEkqgh3yGAD3XOm4cSgmPKOQT+lA9ixckXE0yZ1D9oYXRNMgCUPLPNdIg72dMhUN6l0ZG73QP2hcOMvAgOhiIs+n4UfE+RKPXidRTHEDu17WuQuruinVDw08Yjsbalb7lUYBhs+FuYHJIQFyue5W88LTQlHm8efiFBKVhFH4kuG8lrZfJKkj9nhCNzchHxEpADHI/NvcjYNSKdO/PxColRSvMQuzMJK2tbPLwrhRtzfxItkvHZTFhMpFq7K4osNCltdt2iMBYXz8PxIxkAbsk22VHGkPhlzzdO3aqMOVqJy2i+iRokSeoeX8l20fSo7TPnlmi41oc0AOuLZofysgGou18Ky3antBWUdQDUX0uNvNBnKkawR70XUIqiwHFpKyjE5cxM/ESnVxVclPlSSjHLloUjbUCXK2J5ZRhmb2iPiJdYhJhdnYh+FZGkp8dxCQ48RNhiJtOG7WiSusJoXwmm4RyuZE9ydiVstrm7kQkxDzUS74l3iN5JGmpIYvN0LSXJoZLVy5AVQ6X8kmyTQybsnZdAtfUgKJQFty1LJO8ZxHRR2J0KUQv9EoZmtF2TjTMQ5/6lDYvei1/MrDyS+N3C3ekM27LJyUVprRydrk5c5Nl4UkQSPaGz/wC1CUxj8OfJMlzzQ+K5MCQ0nTm9yIZPdamB+STbdM0AOmISc2TL0MRPqFty65MkMh3EgGkyNJh8QvmDbvidQ/u05JXPQRfbuVqRXf8AuZERN3MqUmZ6Iq/u1x0d/wBKMMP3c2Vjw25obWt0VbE9saCFsvUiKnEu79Sdt80TDaJN4lLKoaCEO8G/gj9nbLu2onF8tCXLu9IqkRpaVy5MqubDzuLPb5K+uYhzzTZxhIRXgtbMpY9imo6G0s83JWkcLxlyYU6ELR9yc8+SLBR1GwG1SYyu6tpJoRe4tNyEqqOE+GZtEdl73eSy5K4RNInsybxKIVLJJ1u2q7DIUwHwweUma60W3fCgbEKfhhKcsYCTXbnQNtMFsPbzRPh42dwkgpsWpq4ianlefw3Cz2/qTpyaaPuVWyaRT4jg88hEwGBD1MqWpwdyHI339wrVnIQpg42k7vzK1IyljTMZLg8ketjCLKumoTu0BxW+OhuubJiTTYLEW52V7EPFfgxENPa4swKXTYOcx7g6lrw7OxkWbNaOalBh4RloF2miTkilhooqbCQEB06W8k8+FtIxMwMQD4VftQ93uS9n3Z9SnY1WMzT4K+WsYD5KDWYaw3elbcqUJi3s+3lqu/dMRNpuH5I7kQ7NnmMlG5ETMG4kdN2fkqD1bay9FLAwGXNomu7kf3XbbkyfdRHYZiP9nTj8DW/Cjh7P3c2tW2KjYdHbmkOH2kTt0+kkdwfZMw+CxxgP4bF8SAsHijIXeNvetg+H3Nnl8hFJsJbTPJLuGvZMgeGtHqwMSjzxgNrOtVisccbEEPXksvNSykWT7telWnZhKFMqZoWI8mbb6U/R0e/TO5WkWHtbqDkXerGkw9o2z6SVORmsdjFNT+tmIVMGjYmuUsKW0dMkQ07iWTM6zs6ljK56GPPXcSD7tjk1HaXqVgdPa2qDh2uLpWLQreDcxA4KmrcLuu0fXxLUHJs17v5qBWSNlk+1WmZOJkJsLYe5M/de/dqy0k0MZFlmo52R6PktbOZooSwtqfcz7iTE0LEOauZpGFy5ERKvlFyYsshJUxFTOLDd/pUNv2qsjhf8yZOlcQzdS1ZBD9ja4ndFwW5u1qfmzFs/CmJZLeaBe4F8s9A2rhi3cyYOoIS0QlUP5oGEeQ/CpuDx3ER+G5VTzN3q6w7KGgM327HJCIl41K2sm4lVK/hzTVzWpg5Lmu6iJLifNBY6RfEuXPmmuJ6kN23RBaVj47v3LqZEv/VdErbrnWIDt3fmld3sg4mmiXGbuQAWq65OgGRkuI13NXYBXPmkUj3ITLYSC57ebaIsA+J70TyaFryTAk1yduuRYUF4UN221C8jWoLm/KgCQ5ac1ziNyTF3wpXWsnYDryelFdaKj/uXLrLVQ2h0pLknLX/UmWLdqkxWioGPDJp8QpcS5rWzTFyIpHt+JBI5xnIl0ZH80ze93wpdI5krAkcZLiNb3phiRa3epRYDoFcPxChKR003mKJpHEUAGRa/EnOJaSabcXJD4c2ZADolp8SIZE0xaZrvhzfNWA5dqld1JoS72SEnFvqQA6Unl1Lt3n0pq7q1tQaj3oIH3L3XJcT1KNxH5+9FdtQVQ/d0pGSjcR9PmkRP6rUEj1yMS/pUYSMmLVK5y0zQA+UmqLTudMeHRGwvt5IIZonz75GS3iPXchEo/X/NEJRkOj8l5FHssFich58ktbetISbudkvw7c72EfmkUK4xHmotRQx1X7QL81Mbh5Fm67+Fnkzuq1AoSwfgyDIzbh52t3K3gG2PTO5PjZu0XNnPJxUgCRGPU9370XGP3/mTdw583/KiAmu7/qVNIAhqpMtHXfajz1fag2cmZ/zIeI2eiVBsO8Y7slx5CF02Um7JJi891yKJ2HOIZeNC0j9zorm5O3ShEWK03yYVVIrYXGPzRDUPyz2ujCjOTJweL8xoSo5I+dp/S9yjgdSOe0Pzd0JVjjydDw+61vUgKNytezd8k6I5HfbD80Ptj+pMmJ6NakQvnqyqitmSPbjHTN0vvA/U6ilG+61ku/l+pFBsyZ95ON2ty6GKPl1qv4b7nfah6h5tcp1I3aLT72P1Jfej5bnVR4srmSKRiYtWRqV3C3+8ntHMvmkWKW+NiVIdU0fdp80vaGJPQO4XY4h35t/BL7we7uVIVR5MnBqH5PklqHdkXP3hcOXhSauu10VPxullx6i4dG2p6k9xlu9V70PtBXaO4qo41qRTeWaejE8hc+0P63XOM/qVRxPf1e9daRt2rqdSdy19ocdt7D+9L2i3nK2vvVQ8yXG07tqeodwtpagJNCdiH5pguAPTGH1Kuea7XpXCmZUsYu4SuFHeRM9ualw1kUIZWKleo8lzjEjRC7poGxCIhS9siuHJ1nCmcUnkNVohd00vt0YltyFL7yjzzza75rMjI4pPI+SNEHdZpPvQPPagHFAIi1YR+JZ7jF5oeI5eaO2hd1mjDFAEuaGbEAk5mqApHtyfNC8jkXfanqgeRl37cHntQtWN61UXeS7dr1KqRi5stnqo92boOMBKs1uSYrVWorsnmTCmXJMcZx5oeKSqgodMrU0RXOucS5DdcysYfckgv96ICQAdpelHa/NAxP5om6tUEMdCO5dYd1vUgaR/NFxGu0RRI6w6Ltrc0y03v2rvGToB8eWjIh5dyYKRE0mmjIoCQPvZF+65ReKS77RtRQEwBScdyhjUPkjabbzdFATgLdyUiMm8mVb7Rb8KIarakNMtwkAR+JGNRu+lVTVXzRe0F5qdUX3C3GTvza4l3jXFy5KmGq96L2wuXhU6lrIi8Ga0dchJL2pv0qlasfuXfbN3JLQruovRqGkXXJubZKmGutdOBiDDo+anUvdFq/ySua7LJV44lrcutiDlrop0kPeJPufaifJQGrtf8UPt3v8AkjSQbIs7m26Jvfyd23enwqE1Z5siasbubmnTHuhfdrFvkkczA7mu8vJXnb/tlT9oqDs9FQYNTYbVYdGcM8sTNdUC9u4yt8KpBrLh0XPaoyuzbmuPL0kcmRZH5R3Y+sljxvGvDHaSlGEs4ia0ufzU+60eagBVBHEOW3wpe2NlzXXq6OK0yr7SUp4gYtEx2t/eeFMdmyPDb3mZ7fARdJK89q2ZdQqBiUcdZRxhLIQiD3Wxo0kK0i+ikaQBNj2vu6kV274VnsNrpymIHyCJmtCMe4VaDVeeaFEFNFhxPNOBI9vJlXe1XFyuJG1Uw8nRpIeyLFpH80YzNbr3Kt9q12pFVfP36o0kVsWjSbe4kfE09WaqmrrXLR0hrHK639yNJBui14j97JcT9SrRrN1zuiKsYRVNMNiw4j555pFM6rfbm80Y1DZaOlTKUyx47eaTTa8rvpVb7Qw6O/5lICZh0Z0ai3RPCa67NL2o7Sb0qEMl2r7l15Li52palJkwKjv6kgmIi5/qUXiN52pXa5u6NSkyVxnyQHCFQ/4gMdzW3EmBJtvpFHxA+lMltBUdKNDFwgdi1IuVuSkATjqz3ZfEo4zMXeu8RuSAtfQ+cktwWMNudz3PyFOlI/5lHjkYvFuTokHn80qL2CufzdGxWtc7sSDiNlmy62XIckxqY6O5OcPcS7GLDzTgxt4EFOSIMsdZ7dA8bxex5fiCbb/yqY0b+aMRfLVk4MboJTG2F0TCnQ3dyMdv0qbJYzbb5rtr25J21rUuEypciAYWtzytS+fejtHLuSHa4+JOgOOO5NmpPD3aum3+W1MBpi3ZIrnHTNGXua1Bbty8RIATlc+iK5NtnnyTnfl4kAIC7835LrZ5a+Fc073Xbh5uaYWgm2+W71Irur/Kmrmu5v8AlQ8QRfV7kE7xHSJrue5HdozOo7EGWbu4oeMI/EnUg3RJuFCUia4jFr1Ei0u1dkJE7BtIw6MiuYhz96YvDzZE2Xc6YbDtzWlk6bHn3JNyXP3oCxqbD6aoO8+KJeqOQhVTV9jaaqMTkr6uUgO78U79noV5p3uyLiBuU2HDHR4A1cVVHSU4SxwjTsNlwkDeoUPtEcMUoBTU0UUnOMYWtH6fJcHdcmzFifVIFQXEuHIOkfChIvyo44deW1ONCqQyKYomj25ZspQwtn/3J4aPcObdTpWVqV/BIi5I2j8SsRo2uRjT3aaIsrRkABcrUYbSJWMVH8DIvZfhZTZSgQQz5ZeFII9qsRo228l14WHqU2XqQmh10ZOjH32WqSMLFq7J0YbhHJSWkRW8mZK25i8SkGLQhdqX/NRXrIxt8Oe5WMXB2/uQuIj3cmRHVAQZhuUUpj70JEykiQEgEWXi6UUkbyR5MdqrjJxcX6ddVJjqn4QtncWYp0Z9whzYbIIZ55j6iUf2WMvw8tz85FYVFQdRo23XpTQixFlZuLlarTMnV8ChwuAQsDIvNP8A3XGI35/qQRxnDyfaunJJzc9qTLTQuDALEXRl/Ui4kcYi2TWqHPHJJKJvmoVQRyTCDM9vSqoh5KLc4wqmyZ2/7VEqYQp7nzutTEtRJRxkAN3KtlKeQr83Tohy4O1M1w2ht/0qFUC5BruUymjkmPIw2s3UpE2GkIZv095K7oylbMrUx2no7+5QJvaO7fuWirsPcdWb9Kaho28lomcri7M5JDLGfpF/hRgJ3aLSHh7F4E2WDn3BuFUmLVmcqKcy5NYSrpKOqI8s2IVsJsPky5be9R/Y2FsmBNMlqjIFQy25vlaoR0cpOTZZreDhPtGjO21s7fUoVThrw+C1USZD7tcWzPp7rVHmhaNaSrpTICZgttVXJhskm6z8yGhNsowhcjyZubq7xEvZ8L4bdRMwpgKN45hd26eafrhOqEQZrfNZ0S3bM/a/pQ2v0q0PDyt03Jp6Vx7k9WXtZA+We1K36lKKPdoiCne3VupFGmxFtfPRrhRALjrlt9KmhCwukcbENrJUZ7EItpDk25Db06qY9P6XTTQ+bOihqRGbPuSEiHn1KS8O3kmij3a7Uh2mCRc/SueJG8fvTbjaihiLq5onJ/LamkQ/L8qCjpFd3oC3Ci8PJLQrRyQTYJE/NFddc2qH/miby1QA3c6ReHS1LxcupOdKABt10yQiPVqiIUh5Z5bkCsQ/NJ+aTc0iH32oGmCP+CIfmkxWjkyQ9RaKx+REXlkuiVqAkT/NlAhd/qSf4XQ/JK7p0VgOOVturpXd/Uhu+STF7tqACHO34UV3xJkS9SIi72UAGMloc0BSbkLe/pS0VgEJMkRbs8lwOpcfIe/agVBXdyX8SQXdT9K7coCwjk6ULldbouXapcTaOSCTt2n+lEJMmmk3ZujYlZVDrFd/3KSBMPxKDd+lSQJh72QjNoeKq779y4VVcWd/81WcRceR151Hd7i19ocR63QFWEJZZqtItv1JXblIy09scm/aIfan8J/zVW0m5EMjlzQHJaNUPzz5e9d9qPuP5Kou3aOi4j/wQPYt/aJMtDdIpjz/AGiqeNu5/lXLn9SdBsW/tB873T8OIHGNiouM92WaLjF6khWy8+8ZC5GkOISd7sXh6VQtMXK5EMnvdVQWy8bEHz1yJOe3Plya5UJTOTau66NUfrRQJsu2rn5aInrn5MqT2px70HtRk/VajRC3ZoPbj55rntz7fF8SofbD73RBXcO7PclRe8i7eucht6k2VYZdzfwVU2IMPNnTZ4lu0/wSJuy3KsO0bnTT1F3eo+EYbi+PVHAw+gqKw/8AywK1lssO+xvGaq06+ppqIe8Re8v5IuJXuMkVUwjlmucZ5HsjAjItrDG1y9dwj7IcDw9xkrJJa828PSK2mCQ4XhpDFBg0EAjtYo23EpcqKSPAKDsnjuKEPsmEVM/5Lf8AFaGH7F+3FRFeGCOY+njBd+m5fQ0GKNTn+HHHT+LluFX+EdspaMc3aIiz6srblhPJP+J0QhB+T5am+xHt3HCRn2eqCEfCJhd/mWWxjAcV7PvlimGVVB8U8JCP6uS++KPto9RZkdvmKmz4hTV1McVTTQ1EMnXFODGD/UL81guqmvmjV9NB/Fn508Ri5vcPciaZrea+xO1/9mfsP2wKSXDml7M17+Km/Yv9QP8A6V4d22/su9uOyYS1FHTD2joAuLi0O6UW8yDn+ldEM+ORhPp8i+J5Y07Ihk15qNNHLSzFHUU8kEo845QIS/S6a42XNdS93xOWpfyJvE+aIS+JQhm25oxqLVVEk1svUk4t61E4zXapcZskasgltGxd640PkfSmGqGt/wBKXtAD9SrUqx/gvyzQ8FxLmgGqD3pDUNbzSphsG0fqS4bWoBma7myH2jXXJKiR23aOSAo/N3Q+0ebXJe1a5OCoArbtWdC0b56owku8hySaRsu5IDjikQv5IuIPkyG75oAEh+F/ehLyZE5bee5LiMpAHqb4V39y6JN3skOSAB9WZIgLRJ+9cubLq3JoDrEyHXqZK5ly7byVpgdIty5xPki/chEtxMqsVnepi/pTgkI8/EmhLXXajcW+pUMNyYVwpN3NCIt37UOg8kEUOcS1LjdWXSg8S4woHSHGJdue5NOSK65AmP3OPekxe9NXaJXIFQ9dqkRJm50bFrzQIPq70mzyQOT2pCXcqAdb5omJNCVpLnEG4UrIJLEjEt2juovEa1E0zc2zVWQSuJu+FFxFD4m5LifE6NkV7iZxGyzXWkfLXNROJt5oxm11Rsg9xMaS1ua6MjqEU3uS9ocUg9xPeRkQzML5qv8AaHu5XIvaOpKh2yfxteaXG8lCaoSGqt7lVBbLEKjcj9ob3iq0ahu/MV32juz70ah3Gi0aTydIZlX+1e5GE1zE7ujWIdyRPaRhH/1T4SML5M6rgmYu9ENQ1ooordk/jMXwpFJ5blB9oa7VFxh81Wgu4P2sVQMjSWj3jlzTzyeXSojSNnztSaoAdOanRAsjLASbLN0fEHzFQfbGyHVkPtA255p6lbMm8QETTXDq36VAaqYe+79yXtTCxZZpai3ZNGZs9EuJt/8ARQvaNRfN9qH2q49TckahuyeMzD8RJFNaPTtUD2gOeqIahidVoTuyc0lxck401vd/NV4VDCWeX6V0aps+TfVkp1K3ZaDVXXZtb5Je0WtydQAqhzTgzMWjujUezJ41TD5rrVQXc3VdxgzXRmAtNVND7jRae1WkLM/6k6NQ3Tfu9Kp2kfPv0RcRx11VKIdxlp7UY+JGFY5XZqq41umq69Q4jlm9qFAfckWwTR832p16pr9CVI1Vt13J0Kp7sma1PRB3JF3FXByyuT4VDFdntFUQTPzd060z9zupcUNZGXoSMIfvUqKzInzZZwKp/fcpEGJNGQ7bv+antxNFkNCJBlqnAk17rclRRYhdppd8SlBiTCPJku2a9wuQIJHtd7U5xGFtjdKqQxTuZ7VIhxLcOahxKUyfxg5u+75LjyR5ZubepQxmj3f5UPGjHoRqG5MGojLXIrUirI+4HFQjqny9SgyYhry3fNVQbMtnxCL1ovvKLleqE6hiHVlEeS59M0aoN2aUsShzzY2JNS4kJaMdyzxTPzfP+CAqjvbO75qqRnuaMsQYfHahLEG82L4lmirH7zdEVVrz5opD2ND94DdzXCxAMiyJhJZ9qrTmh9q3aunQrZoPvBrebJFXR7mzuJZ72h7vqS9ocfJFEXIvixKP1OSH7wjEuf6lQ+0eeSDjETfEqoZf/eAE6aLEguLW5UzzbVziMPeyKAvBxBueb9P6Uf3g3ie5Zwpn804FU+1VROxoRxBvO5OhilraLOcbdkzp0ZntJs1NF3+jQjizXa/v+JOFikZNkzOs+Mjkk0xj3sSVRHbL77wjLVH7YGfNUIyPzztToE/fklQ7Lv26MT/aMnQxALudwqhAXL6k+EcmY77SS1DYvhroxAmyck9HUR8IT1VCAnl+0b6vUp9MXEIYy3D3rNqi1JlyEkJCPK4VOhjAnHLcSg0ce7Kxj+JXENO8duYN+VZNnQgQpbbsvEi9l2D6fkja8T1bRSAK33ilZqiP7O4hk+5EFOGWbNapD5JpxbycvhFIoXBttdvNIoXuHloh4jkxf6k4BWlze7JJoaYmhf3ISF4w9JfCykDy5/JLhtkszQq5RkkG137/ACTTYW5c+lXBCw9zELJGLZ/1LTYzrnkpyw1xHJvJRZqU+4XuWgKN+rzTRwtfnk3vJUmQ4opgw2SSIc3RNh7x3NerB5AHRjbq8k+AhIJZ5flTsnVFCdK+Y5Zl4VIhpXjbN9xK2KnjEcskwcYDcRdKqw0SI5RsVz9Rd3wpg6cie/ROnVRj0M4l/SmZMWAWscLfiHpVUQ2jvB82ckghjFiezcmfbHk1B7hdCEx583HTUUUydoj/AAY5tHDb8SX3bAVrODD5I4CUgCCY88+5Iv2kRqWKO1gZkZU4ZZ5bfSpnDHLky7MLRhm2VqVj1KuqhiKLIY7Sz9KpZqO1idwtWhqCbPre5RZsibLNiH5K0zCSKEBbMQbPnoKfKG1iya4lLqYYybuuFNRfh8nb8y1szK2phkyO+NxLJQCpZC0yWlKbiMO5iFQZyC/N2VIxashUEfBqouIFutt3wp/tJhPs+odLFampciHQ3+lWuK1DV2FwS6ct5f8AJae4ypGKOlfPN2a5QpI2G5srdVcnVQFbm/5lBnKInzbar5MmU0lGAkWi4WHtbn/FS5bBchuRcSKNsnNBkV70bW5ZKNLh7SXZNuVsRREWsibOojEtXtVgUx4bH5Oo507xl3K5lmgECfiMoUtZHJozsSVEtkPgvkmipXyLT9KdkqGu6lHOsYe90qiFi4Ljb4kijYU0VU5FlnahOqtLmkUHLHdzd00dO5Dn4Vw6jdq6bKot5I4KSZwoU2UbfpRHUbkDzNyzU8Fe4RjryQv4kim2kmuJaSgfI71dSVrZdyDidVqHiIBIMcuXiSMWTVz5pOW3V0AOtl3oPPkhbLzdcEviQWGOQtyuS4g+aau70rkAlsO6eSTkxPyTVxJEWnUrFVMO5kVzESYuuHmldduUA1qx3pLJ2ZK7d09KBiS0uzfdcrBMdEtvxISL3IHLRIi0yzUCQbFt11XGJsuW1N3PaiubuQUFxGtXbmEvUmfF/pXbul0EDl3qS8n1TfvXCJ9rIKoO5Jy70Dk/T1IbvcgKDu7mSuu71y78qEeaBhkT/wDtXC80P1Oh/egVDlz9yFif8yHvRdXPcgYi5o4cxfPQkDf0p0Sa3R0AR+I1yV3yVr9yn71z7lLnkuI6iru25Ml1adJKyLCZO5khwmTlkygkrRu3c13w94qf91ybtHXHwuTyQUQBJd71M+75B5MhLD5B7s0CZFu/KuXOXJS/YZPJEVHJyyVcCIV3yRKT7CdubMueynnyTGiM39SLpdOlSn6HRNRmVuiBDDl5pXJ/2OQulnXfYS8lA7I77rUF3D7rVPCjt6u9NzUL7fErBEJ5nJ0JFcpxYeeaT4ef5VAUX3Yn7O6vt1IbU1ZSRDDukGWa08vo5uvX+zn2Q9kOzsPFxFqjGK0W/Z9ACXxLwL2WSOQDDMJW5EO0mWowj7QMUo5havkkrQHx57v/AFUNWWnqvB9D0uLR0dGdJTR01HTntcYI27lWTVAU48SSyz/iRd31C/8ApzXnAdsIvZhqaM2Mi3OPiH/ojqe3wDHBwzknnIPxrwtsLyHz2qFjoHm/Z6CVVFwRnjcZ4vVG9yh1PaCmhfM2t+nqXndJ20kp6k3enjID2lbtJPl/9acjw+svP/8ARpXsP8vc6PHknuJ/E2YdrKbjFw+II/Eruj7VRWg0nT6hXkVrjV8Ke+AyLXiNaTK+wrDwI98pkGdrWujg0TZ67h2OBUfspWIQ96uYe0EkJZ8VwJvUvN8Njgpx0ez6fErSfGoqWMmvYz9JOoaTNlkcT1Ci7WMRZTtt9QutLh2OPeL08tv0vaS8Ap+1DwkLmzkJejpWiwvtcBWvHI8X1MuaeBP4nVjztHq3absz2a7fQjB2kwSlxHJ9DJrJW/M2q8W7Y/2NcPxATqOxmOexmXKhxVyIPkMojm35hW7w/ts4kLHIBjkr+m7TU9Va4HaTc1zVmw/FnQ8mLJ5R8VduPsf7YfZ2ZvjeB1EVOL//AHkA8WF/zj/qWNAmkbRfo7/toeHwkxx+1RE2o+EmXn3an7Ofsw+0Iikr8HPBK07sqvDn4RfUQ8i/Su7H1c180ck+mhL4M+Ji5JFyX0D2l/sh4jGJz9ksfosciHlS1bjT1H89HXi3aXsXj/Y2qKHHMHq8LMXt/HjewvpLku6PUQn4Zxywyh5RTkW1K1/zLg+7cKJdWxzsS7d5MgfvRIsnU5+/aiu8kL5ItvmpsutQRJ/NK5/UkPJFt8kWAiJ0TSWofiSuSsVxDEn7u5OEXv8AmmP8qQ80WLgdubkkROLJpvmlaiw4HeMXutQvNogcUrVNiVDhTOhGR7kC5qq4BIceb3JcT3Mh1uXEFUhziPdyXOI92qG33pW65IKSQfEfLTalxvc+5B4vhSHO5WZsdGTRK75Jrw5pFncgVDpSMPxIeM+Sa1SItUDofHxaomLTJNMXmu9SAHrlxiZR7n73RtJ4UCoeuQXXfCucbuSImIe9AUE0nSutI+YpkuXqS1uH3J0FEjia9yG7uTQF1aXJCTZaskTQ+ROKHiaILvkhu8kC1HxJd4ijlIuDI9yB67EvifNEUmqjjNcwo7/egTQ7ekUiYYkXEuVEUP3LvEUe/wB6RSJWOiU0iXEuUVpNqLiXFkixkopEPE26qOMlumiXEa1VZGo9d6k40j+ajcTah4iLDUmhM4lnmujNb3qHxLUmk1JTY9SzaoC3PNL2pre5VnE8kXEcVVk0WTVjc0vbGLuclW3XJcS0UbBqWXtTZ80Xtmiq+I9yXGtJVY9SxKs80Xtw+bqseR0PEcUWTqWntzXfEhHEvcq3iPald5Oiw1Lb264dc0XtlurP1KnGR+90TTOKLDUtmrO5L2q5VbTe9dCo8skWLUtvbtnejCs3avtVNxm5pwKjTROwSLkah92qkDVMI/UqH2r3pe2dyRTNNR1ATTCDlYPeS4VU2eipKSscZSLPwP8A5UAVTjzdAfxL32wPNKorHIIjdvBaP0qqCq2E3/JPz13ECBmZxEIxG1H2NeCX7QGejujGqYeTqq9ouLkj9ocRzVgWzV2ncSXtzDrqqjjOSXtG1RYv5FuOJMPe4owxJubMqPifNDxkWI0cWMRbXdrVJHGgz2M5LK8a5GFQ4uLpcFJtGt++I7dWtSbGN47Lf3rL+1HdmnGqjLm/6U2jTY0n3s96c++HIMhfcKzTVh283JEFQ496mhpl+eKSE2TuyZGsMe/+SqwqH9e510qh/NIqy09uO3Xcue3P5uKq3qHuybpXeK/vQOyy9uMtHfaue1Zc3Vc0jlzd0tS5OxfCgLZP9ou0zZLja9yiDJbzZD7R3oAm8a1FxrrvCoQzW65dS6MnuS9wrJXE6nZLjOTdyi8S5tchFLidTaKrGyRxLubLt3wqM2WV2b7Ud3ckT7h55Lu61C5a8k132omF0bMQ6Re5FdaIsybYbW1Rt81YeeRwCfmnmJ/Lao47eXUnwyJhzd/4IkargO7dqnRkf3EmhIN2u70ohILuagqx25sk8MlvJNbS/wD1pcQO5BJKAnJizZk+Egd/V/UoQyB35IyqgLTRAyeEjXFluIuSmU1RwS5blTtMwiObsLsnArmj0zSod6myhxS2MXjdvfopTYwBMN5rEjiTWE2adGucbnzbas+3ZfdNs2KARancu/ezW7G/MsYOIPzvb3J0a7iFnel2yu6a4sWAWJtbvUnWxSPMWzWNLEDs0Nit8JJBiAldm7c/NHbK7zNl95RkJcty57ZGTk7Pd8KyoV23R291roirjEdHuS7Yu6a0MQjyHJ/1J1sUAh7tFjfbiySHEjE887hR2iu8zZ/ekPf1IPvSLlm4/Usa+KXXZHahGsce9HaH3mbL7yjHnIw/EmpMWgEcnNpP3rGy1hbmc1HasYdM9qvtoh52aqbEmkLIcrPmm4q6ONs7+n0uspLUNd12iheoMWyZ7rVXbMu6bb7+YWzfco0naKLc0gXfSsZJWPGwuzuWvTmslinbyeHEyjjgjKnANddzkjRITzM9Y+9KOo0Z3D6kR1VETjfl8Nq8/HHohhiNzYDkAS4efJSQxJuebEPzV6E942ZYhRQ3PqRP6elFHjVPG1js4rFlWN67tPNAVU4lnnaRI7ZPdN195RkWQM4/vUmKujFtXb081582KGPfb8S6WNGI6Gl2i++ehhjVNGRZ53CodT2gimzYXt6upeczY1LIQ735posYfle+7xEq7SE87N9LjUcYZuTXKF99XDpl79ViyxC4i3ugGse/ae75rRY0ZPMza/ezFpxE6NYBFk5ttFYU8QO7O97k2+KSC2sqrVE96RvKqsAWF2O3VV82JR55X/lWNLFDLx3D81FmxJ7Sy0J0VEh5GzU1OLBGOjvb807hvaKMsPqqSQ9xbmLPasKVZITZOTkjp5Lj0PIiQRbLL70YWJiUc8WPdte11AqM45SZRzmt0fdnyVWS0W01U/sfF9/iVYeJH3vtT+MFwYYItOVyqD3dymwS4J44od2mabOuMmJs3UAtq5da+r81NsvVDstU5MOaaeotuy/pQkXfdtTRyIsrUdeo2XZoeJ+pM3XDqhLoU2OgymNc43Vpcm7bVzidSLNEgymuEl0pNOajuS5xNfSlsVqPXa+lcvbzTXE09K4Un5kWVoO3bvhXH+TJriPzQ3PdzRsLUfHIdUVzd7KNxH3JXeWimx6RH3LvzdK4Uzc/d/8AqXGkRYaRH/3Ibrdyaue7VK5FkKNDt1yVyaclwerkkajzFcuXXXJu5/hSYm3OnZDQV27JFduTPE/UukTckWKrHSkbyQuWmWSabmXJK7QUi9R+5+SREmGK5tETlqOidmVch8TTkld5IGJu5D38mtRYf6Hbmy5pXMXfuQd6TF3pAkdu2pXeboLtfmiLoQFUdut0bxIV0SubPJLuQTR36krlwi7lz3IA6Bbkn5ri74u5BR3vS7ly7VK73IJOjyTsXSyauTkRfNXEDQ/eVx7QYRT7Vwc3bas4Iyp1ppBDJ81wao6ti/hrIJCtdntfmpt1AQdZF4trLKDUOOjOiaqk5ZKdSlk1NvHQ0kkOd72k1zKFLSwX7XMvpFZwcQkIRbNxFE+IS2EEZ2D3pLGzV5YP6NCGGxzaudg/EkeG00Z5PO31LNRYlUjyke35pqWolkLMjciT1ZHcj+jUFh8H/FYiRfdsAsL3tu9yysVVLH5l+9G+IVBDm5/zS0YdyP6NPNh9PHEJvI1ygTR0o6MbEqaWuqJOUjjpamOJIWubkrSomU1L6LRyj7nZB7YAjozKsuPv3IuMO1hbcqMmWPtwCOosl94AXSDKAMjZjmyEZNC9SA5LSOoiItWZKoqIBfPPqVSxW3ZOuERklQItQkjkbR1w5mjfuIVUhmJaE4oSJ788+pMZbDMxF8PcjuiF87GIlS3HnkLuulNJdzdQPwW3DAZb4ycDLxDtRw1Ed4+0O/8A+IKpSqJM+brvtR8mdBLimeq4R2XwiuowqXxB5xLlFTNd+ou5Oj2dpqcfwg+XE3EK8qwrGq3BasaijqHiLvHwH9Qr0XAftGoMStixAWo5u4x6C/7VNEv9I0NJXSRgNPidMOKU4dHEe0w+k+bfLkp9HgtNVEUuF1BkHfST2hKJfD3GmpcoYuKGZATaSD0l+ZUeJdqAoTBqfg8UNwlqX9Sy1f0aqWvk1vsNXG34YHJbtcfEP1CjHD54Szlje70kyx9H9q2KcQfbWjrGF9JMrTZvhL/uWjpPtApMQAjmA5SFi2jtP8yl7ryaLJCRaBSsRC4R2/CpEdK1muY+WtqweKfaBU8fhQQDSg3iF7idR6btVPJMDyVcpDndaTp02g7qs9RpI5Ix2ZFrbcStoMcgpZwjlnjjz8Sx+F9qHqgtkNhIVYQ8CaTiZMRfClqadz9HpVPURRgLg4mJtoWV2abPD4qzfY13pFZzDsQaECAGcSu0jzVtTY9T7mkbhH8LrJ4zdZE/JZUZVmH2tGXT6guWgpu0lXXUZYfiFFSYtRPdfFVRcUX9xC6z44hAWoSsQKTDVBnnm25c7xmsZfpmY7V/2a+x3bKU58Loy7K1htd/ub3093/4T8m+kl4x2k/sv9tezoSzwUDY5Sh/e4e9xW+qzmvp6nxQ4Sy4jj9SuaLtEcZDucT7xFJZcuPwa9vFk8n5/wBVgc9DMUVRTyU8obTjlYhJvyuo3sIj5r9A+1OA9nO3mHHT45hdNW3NpLZZKP0mOq8b7U/2TaKsEp+y2MyUU/U1HiW+Ivkbat+ldePq1L58HPk6WvgfLvsLdzukND73/gtf2u+zntT2DM/vnBaiCnHd7VEPFhf8zLJhiQEOx13Rmp/FnBKEo8MH2FvJ041CA65Oh+8HHvdEOKFyRyTwCVK3kh9lDPk6I6y4c80hqG82+pSHAHsrc8nFL2Pp9KkNJ/JONJcnYUiMNGxeFd9lFSGJNlMA83ZUKhpqVvJ0vZQLwuKIqoBQ+2B6kFaheygPNtqH2UCHptRe1MXel7QF3NBGqA9mHzdJqP3p32kPMV3jNnzVBqhkqdh1ZrkLxjnoykcTyTTk1yaZDI5DbyQ7fpUghYueW1BsL6kgTGrbuSQwuTbU7aAlq6dYg6s1SYWR/Z355IOC/LJ1L4wdzrhTNcXK1MLZF4L28nS4RfEpHE17kLSN35Isqxl493JLh2921OPIwtyQPI+3TkgLkcL+pL3ZpcT3IX5q0TQRZiKTbu9J+RapMXmqA6P+K4wv0rt3ciu+SkAbXJIvJF1fuQyl5IAB/mosknD5PuT8mYquqRtfN92a55M2gibTVTFtdTB3CqQCtLTNWdJJcyeOWwskKJDC+aWpc3XdUupluc5zu5pF80VrflTdttyAFcuXbS1Q9KF+XwoKodEvypXeSZ8Orrt1o80BRIuXbtqjMTeacEkBQ6Ja9SEZE3d80u5Ax4ZNvJJpE0JXctoo7fSgijrl35royfJDaxIrRQB3iaLhze5K1rlweSAOOVyV3Tm6SW5BYri80rvkit2ofzOggQlck0lrZJW9z/qQ263aICx0cy5uibuQMXuXWF/cgAhkbkjYk0Q28mRbUE0GxJcS3zXLnSEn26KgJ9DJHZVPI7iTQvZpdcSY412ijjUPDUcFn649V27v96SJY+9Q4gTMyfrKz2ioI2EQHJhYR2iKrqknGmlfPpFSCFxImfqbaqXLD+I5xnzS9odNaCwpXeJ1TsRI45JcclH4i7xGFDoB8prkhkcu/pTRSMiEtygB4ZG89yfAm96hiTc0QyW8lYE9ia3VGEirykPmXSjaa3ltQQTxICbRHd0qAMnuTnGtRZpZP4jD5Dcu8RhHLzUAahuCZuziQuItqu+1fUoK2JzFoiu+arhrOrPanAqAIc+r96tIexNaRhHuSKRu7qUIqoUvaG7mVBuTSmYi70ZE/PRV/tT3c132h7VNIjuE7ie5kXGu7rVX8Z8uac4xj3oovuIm8QfJGMwd7Ku4lw89y61Q/ncjQnYsBqmzHNk4EwFzVcEjcs0nmtfLNLQexY8ZsiFnZC1Rrq6rimuDRA0274VSiQ5cls02nNdGoYvE6q/aNuX/ADSGZ/NPUNi4aobLmujVKoasO7JD7YQ+JPQndF37Rql7Uw9zKmauMUirjK12f+SNA2L72xstcv8AqheqYrfEqX24yfVNvWEXd+lPUnuGg9s+SEapidUPth3c0hqjF9HcU9R90vXrLQzzuR+3MRblViV1Pm3U7KEVU/epSsHko0bYo0eTM7I/vTXqZZcagxHJG9Qf5U9Rdw0v3owjzSbGNNdqzXtDpNUPuudXQdw1AYs8mjO2q4eIGJ5Ztu9KoqOouqBZ05VVltRl5KK5DcvBxJx1zclIDGjERbO4u9Zn2q7ntRDVbetPUayGjfGnINX3Jv72e3m6z71Xv/MuHUPno6Wou4aP74cW5pFjDlbvtWa9ofbql7R05EjUO4Xx4s5aogxC3W5Z/wBqfK1JqrTPNU0HcNGWIMPkgfFmG7LxfzWe9uO0kLVXqSofcLKvrqiYBaCRhLNZ6tws4/xDNiMn1FTPanu+FKWoeQdf/wBlS42S8gOFR+z2TyRMQjzu8Iq5GojISs2j1KmOocgyu6uaHjOPJ7VShQ+4Wz1FoizG4/vUf7wMaix9wZXMXkSgHUGSbcnLk7qqIcy49su77kxLVXMWT2qtCS25K9SLceeqk55pHWHbyTBF5rj5EqoNgzqjINuaj8Y7sxNxR9XegcfNT4HYQ1knJzdNy1Bybs1zLza5C47eW5FlWhe0PnztJG1RxOramXj3ZJo9pd6DSibda2b5IWmaMxyf5koBSbe9c4j/AJVNhReYgTDFEb9RModHlNXRBoVzp2r/AN4wIZWzIx3fT4UHZeP/AH85T6Yw1QTXAOPVDFiJBn0MwqveRvNM1Ux1E8srvuMyJNa9/wCpRsaJcD00luuaYKZy70JldomtRHV7kGySHSk3fEg41ya1zToQv9JKC+BFJogeR0ijtTZCRXIChwpEJSIfDmuF05+JAzoyfqXCJxZCQ7vSk+SAEWZflS8OTuh6iJskiIbvV5oA6u65ZZ9KE8+5rRQ+LkgAi6iS8I5EuW9WSTbUAdHPvdL3+JJsh7nXLbi5Nb3IA6Wduq4PNdHp5pW7bkAJ+SXqz6V23vXR6OW5AA/1JdyT8kXhzZAAv1ZJFu1zuRP+pJ/CgBbbfiXGztXLf1JW2/8AuQAiLakRJW9zMk4sgDnEblku3Ek/JK3TNskC1EWZfSl0kkQvnqkQuOiBicmz5JXOQ80vc6Qi93qQJoLVDd80TZk/JDbb3IJiIZNVzieS7w/dcla9vJBQrnySHcyK18krUBR1dte1dtcWRd2WpIMqvwAPyRh8krUYD5oJfA/c2fJ+aIZGuz/0poSdLW1cpvQ9xG5IXy5Zod3kuXbi0QFDg5D5LrSNdzTQ5l3JF3dKCaHbm+lJi96Yu+aV3zQFDxZ3dS6Q283/AKUyJP5Lt27LqQAbZd/5V0erRNuTF3JEXT4UAO3OPNcInLTJrU3xLdCf9SXE0QWODt72JC2WfJkrm70hJvJBNBEPwITFhHKx0NzZlk6LiOWmaBAWtu5imyFh804Y7dXTZFaKDSzlrZ99y44sPmulJdqm/wB6BCubuQ7V3aKX+VQAuovekW4csrvNd/qSt70AXGA9rMQ7PkQRS8eldrTppXuD/wBHU378ixaTQGiPuFZq1cEc306kEtWasKeQrXdnEfUSkUsb82PcPK1UdD2glp3AKlnqoAa23PcK2+B/dmLOPslSJl3wSbDb/qnZmoOwaaQKyLhVsDSi76S9Jj+ZSj7JvYMlE5Vgt+0jy/FAfVb3/lWhpuzcgyDY5ELtqJBtV0+DhThGecYELdIvuL9ywft8HVGHHuM7geAjIYyN+Ll4o/D9S1EVL7LczZ6NoShVFKEjcR2KKcdzVMR2St9Rd/5kEPaQ6OQGlkirYi2vJA4jMP1B3/lS2/ZdKJcwVEm13/VmnmLbcDtd6fUqGs7WYVR/iMby+K0G/wAwqLL9o2FyQk7QSlJ3CO1aeRbxNhT1luj3kXpUs+0T0sJMDbe+7dasnhPaqkxCkCWOnkE/r3K0CRpBuYH/ADJOKZRo6TtpHIQ8XO13WipsUiqhE4Hb6V5z7PxOgGP4hfcyeo+PDKFlQ4j33dTLB4y1No9Lp6447WaQxFToMaqYZRskv3a3LAx4hJ7Pl7XaXfc6Iseljtbj7s+pT2UzVZZHrtF2qgmDh1AMIk/941wv9Sy/av7AewH2gCcsmHthtYdxe2YYQxFd5kPJ/wBKy1J2kcTG+a4v6VdU3ayKzKR3iLPQgfqWLwyg7gzpWTfiR472x/sc9pcLc5ezFfT9paceUBmMNRl+/R/1LxHtB2bxTsrWFSYxh1VhdQ393UxuN30+a+6cP7UeOGQyHPztJXNRi2H9oKQqDGKOmxKlPa8FZGxiX6k1nyQ88mbw45+OD86v33Ck5OvsjtX/AGV+xXagjnwSpqOy9YW5o4/xady+h9W/KS8R7Zf2Ye3fZOKWogoBx+iD+/wx7yy+jmuuHUwmcsumnA8ltf1JxiMdM12aE6WYoJ4pKecOuOVnExL6XQWrpvY53YZSGRau5CguciS8PchcWEkyAurm6AitHmuvn3IC5qBoISe3X/FJAj3KxiudGJOKau80hLclYmShmcdURzXNzUW57khK0uSZNBvNchuck2jz+JUVQnJ/NdudccR70rfn+lAUduQiXf0rr964/SgKO3+9du8ly3b8SSAoJcHqXLrkvDl0q9idgl0uaES83RXIKs7/ABSt+a5t81275qwZ1h80hJJDb70ImmHdcldb3IW5LvV3oJG6mNyHNlCm8n+llY+HJRaiH/4SwyL+RrjZXPtLJSqabVRZBtIk1HUWn3LkU6Zu1saGMrgRCW5QKOqubLPd/mUq674V6EHaOWUKHXJ0nLRBd3oXJURQnz7mQv1ZNuSLd5pWoHQvepNbhs+GyRBODCUkbSta9211GtXHJy5u7rPmzRI6JbUvCurjitCdRxh7kk3qRa7kQl+ZBIYf/CRXfJAPTzSfK0dUCoO7S1K75IWyJ0nJu5AUERW6oWk6SSuYubslttybIUDCu267UV36U3w7hRW6kqATc0u9XPZHAY+0WOU9PVySU+HCYlV1MTXFDHd1D7/coGM0YYbi1bSRSPLFTznEBk1pGLPaL+5Zpq6HrqrIt3eiDIu9NsXmyIBu5NaqJoNsreaJshJBbuXfknZImy70TZCSF8+9E3ciyWERMQrmmS6Q7UukkwGAEJK+SR5GuCFhYPEWZc0/dootKPGra+Rgf8Jwiu8PTmpfD1ztWaKl7RqebhgLuzdY7S+ak1cx1FTPI7NcZkT+FVeNFa+HRszkR1YZj8LaqwMd5Kl5B+DjE/uSudK3dzXe7LpTszQrvN1y5IuSRFcmUdufq6kQl8Sb8SVzXZZIIHrkmJNFz5Ih5oAMScU7T1TwzC7MB/DI1yY1tLkkA79X7iT8gOtJrzdFxNeb7kwWaK5xFICbdbQC/TdIX8v/ANpAUlqbOZip4GZ9Gu7k1dcmmS2O8R0gktMvSm/zOk3NWiGyRxPewo+M2XNRbkTEigJHEbmyTTMI7k05NbbmgIt2TblVEWSOM5ckbSP5qK2104xIBseue3mucQ+5NcTyzFdDq9SrUnke4y7xHtQR9X71ZY3XUdZwPZIHgtARf4i9SwlkakoUdWOCnjc2/BCcnQjImGkbPmnR/UtzkHGLcu3Llu5IR80JAduYmzSLMrfClai8OSsAbnu+JLxF4ki2pNlfpzQAuruRXEl9KE+oUAJi16kTlrqhHdq6J+aALHD5LorPS+igGPDMg8nUrDStkJn8TbU3iEbx1RsW67coXtZo/BD3CnLunNK0krelWZhEX5krmuTZZZrqAJtBlxu/khryuqzR4X+0l+Sj1Jf7yem3NT/Mf0Bc43c9y6My4JfmQ9SoR3iXck5xOpNOKRc0AHxNUik9+1ButHmh8SAHSkXCk6eab0ySHagBwpEhkQ6WpN5IAMZEnJA21IitQARbktybKRrrHyu9K7d7kAdLmht6UVyXegAbtxJFu+lJxScdOaAOOW1Cee180RC/duQlH5oZTAu9ST58vCjtYu5cL3JUKxt80Otqd/yrh5CKKENlfbkhOO5s3ZObvNLid6nUu2McFAeXcpBExMgLIhVUVsyxwfKalqqd/Q+SWGi9Hg9bL4jKxlGwgmjrxZ/E1qscdjajw6lpwfcbuZj0+JSMzxRuheFrdUb7uTJdX0qaBNjJQsXck8LZKQ4oGzy1ZPUrcYaFruSPht9Ip1ht7lw+pKqDeRGkjZMnH71IPc/K4kBci2KC4zIxR+bc0DD3Zc1Kt8nQHH7kUbqRGce5J3f/ANqdYfJcIfzKaK3iMW7i0dDbaOak2IeGih2hj+pJhu5J8h6UPDtbRIYDDohtubTP8yd4duiVqAAYUVulyO3Xpe1K3bq6AG7XEsmyXGF06w6Z6IWjQABZj3JNy+lO8NIh280AA4vn8KXD09SNunVK3+aCLALba2STbWL1I7bdGSIbe5BYP1IU43NFZ7kEXyNCNq6Q2ohyLuREKdCbGn3XaNcuW96cHck43d6Q94itXLdeldLq5orWHmrIbBtbkyHh2Zpy1yFL+pFAmN8O1FraObZIrdui7p1eJFBuAPm21K1+bordy7a+5Ar+jlnuSYdqO1E3pQTY1bu6V21ONl3LtrIGBa/NGw+lIhYRy8ScHLmghsi/0pdPcu/uSHkuQ6ziW5dtXUAcue3RJiddQuO21AC6l3RdSQAN1vJEh2ikgBbkiLbr3JfJJ+9AHbvNK5cs9yVu7VAHbkrl1JAHGJrrkV1zIXz7kmFx70ALW3pQFnkj7ss0Ft2eroAC7b1JZP6kJC4657Uh3aqSAvnkl+V0Ii4kit3aqBnfhS1HkuPzRKyjjltRa/lQlyXUAcLIkQSPCV4E4kO64X6UIi3Uldb9KgaN92Y+1jEKEBpsUkkxCl6bs7ZR/wCv5l6TguOYfjVPxKOcJx7xHaYfUK+dx2qXQYhUYbUjUU0rwShyIXT1TC2j2ntPWBhtPe8khXcgzt1Xn02INUSkeR3F7lCHtEdcFlYZSS56FntFWk1DildHHJHTsEDttKBhyf6ibvRVGDbbEBcRhaQAlH4tpflJO4dRyQ1AzU9hl0tGfU//ACTAYHUw2cR3HPmRNyJXNH2dl4Ite9zbrsrhUUXC38iVTY97GRNURPAffGQdKmUvaiOaWS6Q7WbTW1Oww1EcIhOA1kAtoJN0/m5sjqMFw+oh4kb8Cb/hyvaX5S71Kka1+i2oO00cjjfJb4dqtoceaR/xcpB9QisvR4LHQzfihKJfFtVrT10VDoIRiPqk3E6fJSZqAkCQB22iP5cmRQYlgcM4x1+IvTh4zjgc7FQy44ELZ8Tn/dk1yqKjEgmm4jAxH3fChrg1U6Z9EYf9l+CYxgQ4n2bxeDtQGW8YpLLS9Nvc/wAJKgMpeztSAT4VDTzxchqYOf6ua8UwvGqjs3XjWYZUy4bWC+klIdhf+5fQn2ffah2o7XUYUGOdlixyiK0XruHwTYfMs9Hf6V58t4eXZ2wayfVE+m7Udke00Y03aDB3waUmtbEsKd7c/jDy/ip9T9luIjR+29nK+l7QUHdwj/F/T5p7tD9neBkBVFPVngxlu4dUY2f9WXnAY5L2RxQzwzFHCVn1lozuF/q7nUxjKa4NZTUPazUR11ZT1fs09HNFMG04iArlqMHjxeoDOnpqkB+JlRUn26Yx7MDSR0lZUZWtUyRkJfyUev8AtO7QYp//ADHgD/w6YBBZvFN/RcckV4Lztj9meF9sKPPtZ2WirQdrfbACyUPzhqvCe1/9jWKsvl7HY5Hd1NQ4ntL5CbD/AKV6bTdpMUmImkqauoI/De5ktHhtHi1cwNHQVZkzdRBb/iknPF9g4QyrlHwv21+yftZ9n8pDjmB1NKDFb7SIXxF+dtFkLtubPcK/TulwntGIZTxAcRNa8U5sQrzbt5/Z37F9sJDkq8I+469//F4YYgJF528l0w6uvmcs+j/wPhDVc/cve+2P9j/tLg4FUdn8QpMfpRuJgI+FNb8n0deK452bxXszUlTYxhtThs7bbZwIf0l3rrhlhPwzjlinj8orNOa4/eu9XkuFmt0c4C7ai6RSs9yRQrdqXhySSVgCwoiHy6UJD5IhG7VKICua5Ji3Ju3XRJuSsBy4fLck5XEKbLkuoAO5+5CW5/iSHn6kvEgAsvhSb9KG5JvJAqC8Xel80L5e9K5MYXzRIXLpSbqRsB1uXxJeJcXXLq1VAEXNc+e1CkixUGXNA+7NL3JWe5Otgsg1kdpZqgqiOE8vf1LUnGxaEqHGKNxEstw/CuDNBrlHVikBhuIMJiz9K0YSNIIuz81gRkeNyzWiwbEuIwxntWWHLT1ZWXF/KJfXbsnXXzXG3apL0ziOjySfq5ukPJdViYlx8kT7kJckBYi5KTQUr11ZFBewXvbcW1RbreS6+Y6qWVYUsbwzGDv0OQ7UJbWXVzpHJ1RLOrmhJeLm66gkS6+WeeSRc0j7kACI3EnQHakAtln4vSkxIAcHIkdu3RA24kYdWWXegDc9kMSwTDexeL0+IUVSWI19bSU9PVRHtDfdkY+W25YfGZnqsVrJs7xOcyu9W5S3qKeGpwEKhpSiOomNuA49YRbS17s1Afdz6u9cmJf8jZ1ZJXjSGBFy+FSA2t8SERtcXZ05oLrrOJiHzRW9+iF5mFDxmHzVE0xzddoua5rgyMXJkuIw+aCeQi5Lo5kuXBdzVhTYDW1WEFi7U5DhDT+znXFtiA+dpF+YVDml5NIwkytoLxoKo9bZK093hfIBFG+eW1Wc8lBhvZjDaasrG4oT1MoU1D+Mc159Y5aMxCI7iUAcUl5UeEQ0o/8AHxKTjH+UBtZljjlaNpx5JvYns3L22+0XBsDipKmtlkhnmjgpXYTM2jKxrn5blCqaWejq56aojeCopzKKQD6mNtpClhRVH+02KYjPWlLWDhwA0o5RZZnbaIjy0Rl+IZG73O+5yJ+pVitttiyOKgokURcuaIRe7N1Ita7kyEhb3Loo5WxlxXfS3UnbRRcMfNVoZ7DTckVqNsvcSJsuaNA2Giz7kuG//wA7k94cknJ8836kVQrsZ4ZIxpZCY52B7A23ZcndC+ZF8K5ETk9U2tt4j/JSzRAruvPNEP6kzWFw6Wc/KMy/khqkSnch6OQ5MPoIzdyEIbmH5lcS4wuRF6k7wZKUIopY3AwjDaX0pFlcoiuByfI2MemfpRDG4o9BLT9SJ9warZIxcmMaXfEgInRGO9D4clqkDYY5knH8Kat97pOLl/FOgD4nkjHdpmmRHd36Iw6nRRNjhFbkjAmFIsibN11uSEFnHzIRzSHPv2rrD705bHz8XxIoBkE8BPahYU3rcTZ7UUIk8QRt3MKTSNmmPFknkwDIhFNFIfvXTF9uaWqAF1Po7kiDa+ZOgu+S7oSAHRk26dKTFdzQNuLmiEfNAB3Nz1SIrh+JD36966gB6lm4dSD5/C6kYkNpi/mygN5irPEh4lNEfv6vmofyLXggXaJJu3RFbuWpkd0XULjuRW22pgTcMG6/6RUOXdKWb96n4VHslf3soB/tSfLvWS+RT+JwskvchHmiEVqSK4krdUh59653IKOWpWj6UtSSuQArUrUJZ+fUkOYjn4lABdXJFb7023mKVz80DHCLuUapmOENgtuRdXehljcrdbVMvAfZXlIRHxH3F3kKn0lQxDkzFcPqQ8FyYs8ue1GI2t6lEYtDbsdH9yRF+ZBbsSLaOq1JD/yrhE2fJNlmJc1wiQAfE72Q8RvLxLl3pSf5bkAG46augHdyXfFllb9SmYXRxzVcHEBpRubOInt2/UuXP1EOng5z8HR0/Tz6mekCG24c+kPUmiL9K1X+zftVBVHT52QSETET7cvpWamoTjMsnvy3XCy8vpPWem6ubhBnqdV6T1PSw3muBq57dNq5pntQsXdknF7qPDBcu9Db3Oi8WSFhu70wDpicamB28MjK57cyRljANHtAYxFlAwaFpsVp2dtrPcX7k5isgVkPtLPd+I/V6UmWir0EdUJE3d0obd1y5bomB15B5oLvml4v/RLhuoLCu25pt+rmit3EuWoA4/w+a6XNc17+lJtooKOWsVr5bk1daXJ9U6XLTvQ27RUtFIacWt02oX26OnWF7rUuHrolQ7GbXJC4/NSOHp+9ceN8rUw2GOH80nFOlG/0ouH1abiQVZGtu5CiYenxJ8h2jpyQiO5QLYC3bd0pPHc2u1WVBhL1mgs5GZaCKGvwuShLKRnH4Sa1c/fhv279wu7ZX8Ny+IUJR3CIu7J8hYRTduvJdBV8jRC4nolw92fh7094vi/yrpRsI+os9Uaj2Yw/P/BcIXJOW7e9dtu5sgVjfgFIR2p221K3zZA22xvhl5JW+9OcPVK3VArGhHT4kv8AKnLbmSIdqAbYNr23eFL4kQ/vXXG4tEEjQju5py3Ql23VJo9yCzgjtQsO5O2kLjl0pNn3IAAhYdUiHd8K6xacty5w3u71ZANu5Fbqut5IiHzUADoWnSkQ2orXtRcP+pOgGx8nRcNrc2zRI28KpIVgW7telGI7tETeJmTsI/FuVJGcmV1yTDcg6dqG5rl5520OLnUuXMKV3mgsJJDf70CAHUKV21cfpQB1L3pXbbs0rtvwoASJNjzRETZaugDut3UuLrkgbPuSsBxJC3i9SEi3KbAcQ7kupdubdk6sBF+pcz+Jd8K4250kAsvchcWRNtLmkmANqB+nl9SdIvJNly0QAA3CiuuXbW5uy4I9Wm5BB1ySbLNc79dqXdzUlhJLg8l1AHB5Ig6tUurlmSH4VADl1qssIx6vwOTiUdWUQ98Rbgf6hVSXJFdpm+W5aJ/sza/R6r2f+0DCsWOOnxcGw087XnJr4rv8WW0Cno4aYpYzjlgJ9k4OxA7fUvnZtxZOyssK7QV+CiQU9Q/s5F+JTHuiP8qhxse2p7dPiATfhRlGQt1eoVlsVxAIZiCSTil3ESzmG45Bik4RtK1FUGVrRm+x/wAyucYwGSlmKKaSL2gWuIY5GP8AwQkokObZ2HtRWRxDHffEHKI3uH8vkp44xBiTZQZQVBN+ynO0SLyEv+5UDYaZALtG5W6fNDU0s0Y2MAD9LKqROzRIxHFqmnlyPixF/wAM/F/1SpselIcjdiH4UzDJOIcKXKUMreHK1w/l8kZYbTVEWcRvTzt/dy7gP6S7vzLNuvJUbfg9O+zH7VMH7HzC+J9k6XGz5tXCdswfle5nWt7Q/wBoztJjF8eGRxYHR9IDFbLLl9T8v0rxWkoXo7QljcSJtPib4VPizjIfH9SxWOF2dvdnVM0knaqpqpCfEZ563Pc5zzOZfzWiwHD8U7SS8LBsMqq0B8QxlY35uTLA9me3EnZXHhrJcHosZgZxzo64Lg+fudev4x/a2l+6wpuznZeHCZ7NTqTYwjL4Abn+ZKTknUEaQeOrmzTYH9huO1UI1GKYnT4RF3j+1IR/wVxiH2M4iUBVHZ7G6fFwFrTi2gWf1MRMvnSv+1LtB2kqCfGcTqawjfpvsAfyNop/Z7tZX9n5xqMHxCfDp/VBJb/T3rNwyebNVmx+KPXsO7SdoPs7xHKopJcOnLnHVQ3Af/X8q9Bo/tkoscp/Z8TjqsLI+VZh8lwt9QrznBP7RmJ1EI0fafDKXtDRFtcijYJf+jrSUeF9gu3Q8TA8VPs9Xvuehqdot+V/9JLmlD/NHVHJ/gzSzdla/EovacGxxsep33bZrTH6huVJUFWYWZR1kE9Kef8Aes4/1LJVkNb2VxLKmrQnNn0q8OkLctphH2vY3DRnTYjFQV4ZdWJwsL/+qlwZamvsVHiRiYv+IQfParLEafCO01CdHimHU2JQPt4dXCJCP6lmSx6jqqrN5KanvfoBrAFSn7SYXRyb6u7zGIC2v9ShwX0Cy/s887Zf2Q+zXaIDn7P1knZqtfcEUjcWnf8ALdmy8E7af2b+3nYlpZ5MIkxaiDc9VhjFKIt8Qtqy+x/9ssFmj4cZ1d47nPMdys8O7UU2ecU00Rk3ikdXHLlgQ8eLIfm0YvHIUcjHFK3OMmtJvyofEv0Y7SfZr2G+0SEo8dwSmlqC/wDFxjZKPxXtqvFu239htuGVX2M7SR1A91DiTWl9N7f9q6YdUpfPg5pdJLzDk+TzyJ8xSfvWu7a/ZH2w+z+Umx7AKqliZ/8A7mML4S+K9tFkRyk1Z2IfhXbCal4OKUJR8iEl0OpNo7/erRDEQ+9IvJK650rmu1VggbVxGXuS6ulAwdVxHbu1Stb0oAH9yXUKTCi9yAB8SK3/ANELEk3yQAteSX9SLclb3oAEeaVu74kVvfch6UAE3cgRoFSEjviSuScVxMZ0uaYqIWkAmfcnlw91yhrZERepjMVozpZi9BKLTVD08ovntWtxKjaaMs2+SyFXT8EibXReRli4SPUxZN0bTDawaqESz3Kfn8SwmCYs9LNw5HawltqeZpoxNnuF134Mmy1OXLjpjrdy6P6kh5JMOq7LOejq4Q+9H3rj80WFB0szUtRFK8YTsD3WSdJIJC4khyZMNz3Wj0iuJI4sZwuS6uPtJJsu5US0Id3eupLmiCBWvau2+9cuRDzRZVC183RCXxJJaDyZAVQ63JOxfhsTv+VMCTD/AO1OuTWioJBrN2OYXGxuAU1BNUPa124ytXHyz2prE47e2leDPaFHh0FO9r9RPuL/ADLtywxPhs3yqqQuJqOm1OXB7iTd2iVri+S6tjAI5G55NySIgJAYrjFa9yB6jnEYe5CUjeSRea44uRKbHqN/7dS4aVRh1BhlJFWWa1lSAzSkL+jPQEzBh9bJQzx4nXy1FO90vsImQw3W9RDyd1Xdmo/aPtUOOQL4Cax7t3cNq1GIZR+2Z9LX7l58VvNuR0TlokkQ8CsjwSgaON4rYWF9FPu3elM0o8Olgjz6IxH+ScHy816GPhHDP3MiU8wSYzXhlvjjiES+HqU3idWircNjcqzFKl+o52ib6WYVP1u0Z0RfApfod42luTJDu7mTQZk/K1HborTZk0g13ibeTIRH+pFawrWyKEOXczLtz9yQjddk/SnBFxEUgG7tO5ccrrW8SO234RStVk/+AW7tU1DDIMJSubFFNIdgiXSLPanbrb3fpFrkgFhw/DmytI4OK/zMiJYP5pGi+DY3raoGMTONMMTdVTMFO35ytVjd3eJBQ4fLi3arAaSCN5TaoKrcBbwQi5k6rK6iLCvcSKsX9slZzeUm23E/PLag4Z5ZrvEeaoM8+b6p0RybJkRRnOXI1w7vpXLbS0dPdOmSjyZbvUtzOwXJi8rkD8ki60vmgLDXLrUunTK1d8WSsGxDuuRMOuWaFhe1EPJAIReHwpwZGHXwpv6krfpUCsNyEn5J27TQkzrd3XJwehA6YV3zJEGVxbkLFcJJNnmrGFt+lF780PzXXzyUAd1+kkun4vJLXcjEfPcrABhu7rUYj70P/NOCKAOgLcnS6fpSHqXGHagDrbtck4/pQsL/AEokAC2XJWJZzYaLZ8lXtyVhRDxIZQ82RIaIYjoWqVrXZXJPn3omFrlRNDdnvRDG25s0Vree5K0fT+ZMKJ+HbaaV8lXKxpdtFL6Su71XMPfmso+Sp/ERZXD6kn5Ejt1QFmTLUmgPekjt7/CiMe5Axl+S4/LayMY7rRXLddFHkAepJh96K0lxuSAA8VyVuicIUnF+fhQA1Yl83TrcxS4f6kANOPm6X6kdu1K3+SAA1J80NvmnXFC4oAaPp1XLdvNP2+9Dw9Ms3QA3cPmuEWnJxRlCwlolw+nNQAtg2vnyf0qVDiX+9SSxxBcTjtFun6VFhjC8uJnb8LbkdNJ7Ofd7/cvK67pfycbger0PVfjZVkPZqPt12K//AC8lwmpwianx87uHiMGRXZ9xsvG5qg45Zeq13/UyEpAmMyLMbei1NOLyFze34l8v6b6H+Fn3X2fT+o+uR6rB20M680rn8tqet6fT0rjjavvkj4MabMea4nHF8ubIdM8s9yoCdhX4cdfP02Q2t83Uam/EoZ4tSLqEVJ/Y4OWWQlNN/SyYodtRruEtqgCDbqu227VIOPhyk2VuqXDuL6lY7I9vc3kuW6J9oX3ZLjx9yAsYtLu6UJD+ZPvH3apcNA0yNw7h+JA+3TNyUp43z0XCjYfAgexGEf09yVu5SeHbq/Uh4ZeSB2MW2pHn3KSUdqEo/f8ANKgsYAdhNl3pPG+7S5TIo9krN6bk0wtbyUlbDHD9yF49qksLbnSEbWRQNjHD+a5wdOfepPD+ldKPdmjUmza/ZX2uo+xfaejxOsoo6+KE98UnS4p37Yu2VF267Ry4hQUcVBAWeUUbLCntbvXWjcrnZl4r9Lx/mfl/yqjOFq+eCJa4sucO653Uko/kiCFyLJty9nU22IwwtaRu12SDh6fEpszteLMO1kHD2o1DYivHa2qEo3J81O4aF43LRGobkPh9KQx3CpnD+SHgvyZOh7ka34VzhtkKk8Ml0Y9EKItyJw27ly3dy2qYUOpZsucPnojUEyNa5bulLh7c0+8enJLhuTEjUewxbt5In6U7w9NEnjt8kUPYj9RoyHzTow26+JIo380lYWMdOqTEneH5JcFx1T1Cxq7dyXfEnOC/hS4bl3MgLGrh8nSuYi5J3g6LgwuqonY7cHLJJrC0Z0uCQ6JcPXPK5SATZZp3aOuia4LiQ57UYDuy8lZkym7lxvUu/vXV5Nnq0bHsD9nNZ28gr5KQ4rqaMjcZDtzy9KyM8L08xxP1A9qlYXjlfgpG9FUyQ3traXUoZyHMd0juRFzXJjjlWWbm+Poh8sDqS7uS7alb3LsLFcl9SVqG3uQARZDy6UKLT4l1KwOajal3/wDalcuXNu8KLA7ciu9yC75LikA1y7zSuFcbImTsKDu1+SV3f0ptJFi5HHJJyQPzS7kWMO5Dd3Ml9KXcnsArree1L35JFl5OuNy5KyDvh/0rn5nSL5ISHp8OSAsT5rt3cuOPve1DqI/CpAK5GI3c0A/zRXbupUB3qZJy80nJIdzKSxainB2j6kLEiaTwNknRB3p1ZBoJ69KV1t1yQ7tEwqwtCLLqVvgfaapwNxBgaqg74pfT8JKmttTok8bFnkghr9HpeEY5hmPMLQSPT1nfTSv/AJS71eQ4W1RdGUD3523CvGGJrtHcS9S2VP8AatjJHEGKS/eVPHG0TdIGLN8XelRJq8QwumoYQOeojEn/ALoXYjVNJXUwiTQQOQ9xG6saCHCO00PFoKhopfHEfV+lL/ZuOnOw5JAJ+V3S/wBJcli+PJoufA1H22xelpIsPPhT0EbkcdNO1wg79Vpc2VzS1WEdoKco6apfC8Rz/ZVjjwjf4Ze7836lmans/PxSB3/KS7R4Ow6u7iXyU6r6BTf8i0xTCanD6soK2Fwn+LpL6SbR2+lR56WMnB49hNz+JXOH4pV4bSlFkGI0T9dJVNfE/wBPk/xCpFuB4sRNBOWB1AtpFWHfCZf/AIvd+YVNuJdWUIQxCIuxuZekk5GTRkTtnuVpVdnayji9oqAAIHdspb2IT+jLmm4ipBcWCnkqiy6i2jd9Kq0XVCgqp5JRCACMvUPUtBQkFKUEtQ8l/U0UT7vzF3KohxCtz9mjCQQN2ziFrR//AFK1CjnjuYMgHvHNHMuDRM0bfaBXUYFFFTx0YM1rWuRHl8Rp2HGIsUjJ3OyXPxF4lmeHcBZux289UQ0LF43i+lQsagXs5GkMmv1dBWcWohs4rj9KjUBBHBZxXk//ABHuTjVzCOXTb6lVJ+SdhUFHiccohxBs9V61dBDWRxjfO4/DGqGmqru674hVtTVxxn+0cbW01WbxxNYtGso66WGHMHeX96usP7VSwmOrj8JLCxYxGOw5Qu+am0mKU9QJMUrXD4s1jPHGR0Ry6+GeuUHbgiD2eoAJYja145dwuyxPa37A/sz+0gpZKzDhwivN/wD7vCsoiH8rDk/6VTDVAVvCl/mpkGIS0+69/wAqx7NcwkdKzb/NWeKduP7EfaHCylm7J4pD2hgHcFNO4wzW+m7kT/wXgXaXsjjnYurKmx/CKvCJxe22pjIRf6S5Ov0GwntcdOf4krjrqRbnWgm7RYP2kpCoMYo6XFKWVrXjroWMf5prNlx/Lkl4MWTxwfmE1vPqFcX3f2z/ALIv2edtBOoweWbsvXnuuo98JF9D/wCleA9uP7IP2g9kROfD6SLtRQDu4uGP+Ll8UXNdePqsbOSfSZF8TxHqS+aer6OpwupemraaagqBe14qmMgNn9Nrpq3VdcZ7fE5HHX5C8W5K3ydIeSTDqrIOWukjfJctHySsBv3WohK0V0vEgYkWAXzXX3Foloiu0LRVaAC7+SHxInHd+5K11NgCX70m5onHzdAtCQ7RQkPSiIUiHTmpbAXzQ/NSKShnrpRjpqeWoN+QxhcvRezH9nvth2mMM6D2CB/FU9X6VLyQS5KUG3weXyxsTZLNY3h+0j8S+zey39jGOqNvvXFn0bN+FHaPyWwpv7IvYehA2qKiWolH15Wrgy5YTOzFgyR5PzaOZozy0vzWr7PYwBRDFJIA5eol+g1N/Zp+yvD7ZHwCCqPq/HPmgqfsJ+zSZ7G7JUgAz6lEz3fmXPCWjs6pY90fELSMWrOz+SIfevsSu/s7/ZxUWtFQS0fxRyFosziP9kXCK5jPB+0ckRs/7KpjuEf4LvXUx+zieCR8yXWsldt7l672t/sr9vezNBLiFHh7docOBiI5MM3mDeZBzXkBxnHKUckZBIL2uBtaTEto5YT8Mzljnj+SOdRJN3JDtRkNw5stUzIHqXV21K3cmAOqQ+5K1E3LvQAJe9E39KX7lxAHXK0kWmXN0l234U6IYmK3XwqVQU5V1fS0zf30gh/F7VHAe7JXfZAo6XtJRVMhfhUrlVHp4Qa//SoyOoMIe6SRRXR1GLdqqsN3ExIoQL4QZLqHJVvZKqlquzF8jW8etlqLvN3yVoI/mWGD/rOjO/cLcl4dd2iK1rkl0nMlt4B8OfhQsO7ktP2X+zXtT20kswTAq6vHPWWOFxBvzPovRof7IvbiSLOWrwWlNwcuEdcN4+7TvXNLqcUPLOuHT5J+EeJWohFr2yXq+If2XftHoQOSDBBxQQfX7vnaUun08151jHZnGOy9WUGMYVWYXKHgqqc4v8yS6jHPwxSwZF9GX7JQmPaetrHz/wDvohu+HVaXE6WOaaqglzECNwf9SpsB20FVIzbjqLxLzyyV5dHVV5HIL2HNqP5ksZz5bs5NCEMxRx5WA9jfSlw7XXZN0pGzbc0ukhddy8HI3yR6CieHDRN3YvaJ5Zdvzy/0o+GpUw8GCigfP8KHW71O5EmrX9KmC4HJ8jTbeacfLklw3uXXjcd3UtzJuzgl7l0h8iS4bpEPhZ0CCHMtXyRCO0c/NNgO4kTRkXchEtHbXzyz2ordoszIRG36VdYD2PxvtQ0r4Xh8k8ELXTVJbIY2+I30ZDaXMhKMp+1GaxCbg0FUbNuECy+pW/anDXwHGPu6ay+nghC0DEt3CYu5c7bzdj8D7Ohh4YpLjmN4mzRcKkCwsPlY2zv6uIxDytT1Z28qClH7gwSlwMmax8RxAPaasybbcIvoC5Vl2ycHd2NMfvYFN2dl9njrMUqKfAsO/wD0rEDsH8odZ/lFQMB7aRYL9qWE1+D0lLi1FgsZnHLWU5xBXi+hiYc7O5RWw96isKsxCpmxStf/AMTWScUx+nPkq6kjn/2txHM84hgjDd1DnuVZIudWGOUMaeho8QqArsRqKuOnjohmkKVqaLojzLoH3CgHIuSFuWaK1daVI8xvaQQ9Chza6qYPyTEosSAIfTbknA23aIbbXSYt2XqVoAy8Wq411uuSVtpEuiSoBJNdnoiHkhL5oAISe34kmzG1COVopy1QAhK0RTg9CAchtdK7p0QA8uBkufvRIKOtu+JG4+9B4UXVaqQHfczbUrupc+S6wpgdXRuHnkkPNIsyJABkVoou5B4e9G0enNABML7Utbl0I93O4WRcO7+CABfwqZh8nDqxb1Mo7Rhb3qRT5RzM+b7XQ+UNASi4ymzeaHqtQYvNLDiVgNcGVz6bkxFNdNe7uIv4VKyIpomOOnK5Jh3EjDKQM2Z0Tjt5LUgehH/6eWfmo9u4eXqUyKN/Ysn3XOmxju7vms0UyKQt/wByRRsWrO1qlez2lptFLg28m2rQVEQh255fIkNt3cpRQvy1QjT7y8KViI7xtdm7Wj3ICjDbkan+z7Sbq/cm5KXbqzaKR0ROHc/PuStt+LyUsI3INWtSGnYQLmgRDaN/zelc4euj7UeK0ss1DlA7jKz3beokqSnnjAGlZri6yzRfI64A4Lk+1FwdvqU0I3Hu2qGVZAVQUTG97e7agKGjHySGO4vhUx6dy8KJ6dx+rvQIgEL3ckXDJSyp7u65E1PcObMrAg8N8kXBcR71M4JxuObOkUe3VQKiDb8K4Q3Poy7U4hFDazg5E/pTpkFgH4S5WoGR+Dck0Le9So7JjJgdi80puHCYRme4+SOCbbIvDYeSXD7+pTOCF5BluyXGp+7J/wD3J+0OSDa4+S6UdxKd7O482dL2d7h0SGiAVO1qQx2qfwWEcsl0KfiSizMihjVdHw4aaLPpjzf6nUWIXEhfLvVxXRtNVm7NcPSyYKnuu/yoAhVMf4xPbzTXBbMtFYSwsIcuTarg0+mb7tEIkgPCw9zpPHtU8ae73JFSsJZZOSsOSueHVLgsrH2Uu7dtQ+zvyZAFeUOujIRh368lZexvzQ+xvtZQUV/D3ctq7w+pWL0b+Jn/AIJeyvcgCtGHdySeMeSsPZ3t0b+S57L5IAi00NoSs+XQ6YKG4eStqaH8Qmy6gJRgp+rW5AEIY9cs9qXB38tqm8FyHvS4NyAIXBuLVFwblL4fxLlu4tUDshvHuLNtqIY+nJSyjYdrIeDcOiKJshPHcXJOjHaGXiJSmpXkPvYe9Iqd7tWQMhcHdlah4drE6sfZ3t5Jez3dyAK5438mSKG1T/Z37mu8KIqW0tEAVzx3d1q5w7S+LJT2pbebOQpFC/oQBAePvySKPzb5Kw9ne5B7K+7RAEJ49vJC0dt2XerH2fdt6kJU93mgdkA47R9KTip/sr28uSFofcgLIRRvySKP3bVNaHclwUBZC4b80LR7lP8AZX/Kl7KV3SgLIHDLyQtHuLxKx9nfPLJc9ntHo3ICyDw2K127kuDuy0U4ad//ANlc4PuZAWROGiKFSxp32vZ+ZL2U+5AiIMb/AFJcP5qaUJ+T+9FwX8rUUOyDw+kn3J0BufN1J9nfnk+1HHS3FrtJFEMxfSy6jcdqS8c9oG1JvJLpXEAd/cicenRDb5Zrisk739SWm5JuaX8UAL3peG1EW5CRW3IHQrUJZeScHkPqQ+JQIEBZK1OIfEgAbRStcrUVrJeHcnQ7BONkmj26pxh96T96dBY24pW7dE43cklQhtx2rqMtqVu3pVAB080l21EgAWFJ+aIv6Un5d9qBAllkg1/KnfDlcm3j26oGASXvRkNq4XzQArbiH1Zpa8khz7iRJRIARMT9yXel0plnCJdut70u9d6eSAOdyQFaJf6kRD3+FDagBz5Lttu1Naj8KJifdkgnUfAjp5RkiN4pWe5iF7SWywP7Sp4YvZ8XD2qDK3iiAkX5h5OsMxP707dd3J/Iza1PbsOqMOxyETpqljiy01usL/Fk1UUr0p5HkQltYl43S1VRh83FpJyglbxRutzgP2lAUXs2MRta9o8UWuAvrH/tWbx/oNv2aSXiWWA+VqqqwnGMnNmt+S0lJRxYhBxaCoi4D7rjkHhflN/8pKPiWGx11MMUFTGUYFdJKPR+Uu9Z3Xkag3yjKUXaKvwcyeklYoie46aRr4j+oX/0rU9nMSo+02KRUdJHJhOJTuwtGIFNTGX1dYfpdZs6zCqEyCKnfEZRa1ylO0Pyi2r/AKlGPtVicJZUko4cL+Gjbhf1c1PL8GicYfJm87RQ4p2ZxeswqvjaCtpTskGM7hH8zKAOKSTN+I53D4hdZ6g7WSTCMWLsVaI9FSJ2zB+bv/Mn4sSaSa1mOWLulibcw/EH/atFKvkN+7wX1PXWnvf5EKt6PEJahsnZ+WmnUsr7dHGF7O0sT8jFPvjjTBrnePIx2pod6mt+8Ir7HNhNtripI1UZaZt+XvXnryPNNnG+936vUr7D6NxhuaoIZe8fCmNNmsjquCBGe0e4RZNVGKSDezG4gX+VVgVUgtZI9womILt7rN49jSwgmaQ88zL6k8NYcb5Npb6XTRkw8mdIS6uajtcCL3Bcalhm/bsIt4S8S1FF2kCNheeS270svOiF5Oh2UmjqKunIWgd7u7S5Z66mik/o9LhxyCoDIJXGVzuuMLdPJWtFXSEwg8ke7kR9y8xpqWvkcpHNgHPWQztVzQ1EFPCRzVElQXcMXT/NYTkzeM2eq02JR0NR/wDcxylt/ZHcOa2WC9rGzEGe4m/4f/tXgtP2qGMhCKiYRDxTvcS0uE9uJBcf2kVracNhtXFKNnbjy0ep9p8D7IfaBTFTdpcHo8RDcN08dsrfSTasvBu3H9h3AsWM5+xOP/dMvNqHETeWL6RNtW/Nmt6eLT1z8QDYlMpMcloy0e0u+QQVwU4e6DLlKGX5o+L+3f8AZ57f/Z3xTxTApZ6UNz1WH/jRW+q5tf6V50BMTkGdpenvX6Z4d9olbTx5FbOLf0qm7T/Z79nX2qAR4/gVNT1xtrV034MufquZdceqnD5o5X00X8GfnMutuX1V27/sOvDFLUdj8fOqy3NR4kw3fSJivnvtb9mPansLNZjmBVdEGdrT2XRF+Zl1x6jHP7OaWCcPJmH5IRH8yvsN7L1FQwT1EZxU7v4u9b/BMFgjhzjsgy8Isy8jq/Wun6R6vk93ofQOo66O0OP/AE8spsLrK6Wyno6icvTHG5K5ovs97T4kQtTYBXTl0tbHarf7UPtUl7D4jBRtRjFKcLHHIDPaQ9P+lYGr/tMdo8x9nqJYvMRe1eph6mGfGssHwzw+p6XP0uV4Zx5RqMT+zvtXg4k9b2bxKlEfEVOSoCFxexwMT9JNaShRf2pO2lLiAVlPiM0U4HeBcQiydd7U/wBpbtJ2yCVsQaD2mRmzrBjbiiXwkt1kX8mc7x5a4RpsM7D4ri1jhFHSgbEQFVnZeLenzT49g6yTEBoo6uhOqzELOMQjc/qK1YXsH2N7c/aliVPLTVFSFFTbgxCpchijbPw+fyX092F+xHD8FqAq42qsexs/2ldOd0Q/SHJZy6iERx6bI3yzyDCfsx7R41WS00eHvBYdpyz7QYvq7/yr1jst/ZvpaNoqjH55KwitJoohIIv1c16bimBy9naEaueWEBjcRkuO63Pp5clfYb2gP2MYAOSoHIScJGbMfp81Hd7i2izdY1B1Mn9lOweD4DRxez01NSxN4Yg3fqWokroqX9lsFvf4VjaPFoCglcKs4gBrjDkUT/m7li8c+0B6cjaB7ib0uuZxcmdG6ij1CbGvZ3vadwB93NUeJdqrTI+KwW7n1XgHaH7VqgSIHqGAddoqhj+0iSqAgeV5A+JCxnO87PoGs7dU1OzNLURHc5DamKbt0GLUxtBUOYR7eGX7UPzDzb4l81452qqJh0fbkmMC7ZVeG2yRSSAYPoQoaSYLK2fSJdrAIBPMxF9p3HcJP/yUqn7bUkcPCe4T/wCLGdu1eHVnbaPFnGtij9nvyGeAOkT9Q+4lFm7SSWlk52/NaKmQ8jR9JdmPtOrOy+KidPXuMR2lu7x8k/8Aaj2F7D/bZTFXnTxYbjhtd940loGT/wDmhydv5r5bDtxLRtwzdpRzutPcTfSplN9sFTQtKUYDua1hz2j8Sl4o3vHhm0eq2Ws+TGdtOxOI9g8YPD8QAD1/Dni3BI3mJKhbqyXqtT9olF2upzw7F4mGlqLRY87jjP1ivKsWp/uevnppJRMQfQx8Y+El6OPJa5OJ+eBMWqHvUI8Sp42JzkYclFftFTR/3n8lbyKIaNlu5NlzQkWqz03aqPlGyhS9qpSfY7WqHmgWsU2bByt701JUBHqcjLFnjk83ORE2JPcWb7iUd5Pwadl/Zr2xCPIndF7cswFc5NkzsXpU2Co4jCjusntIvo6p5PJXFHUNR4L2hrCZy4GFzWEPhI7Q/wBSztLnnk2ZEXhFajtJg+K9lfshxnFK2jOjgxqSHD6UZbROTfebiPPLZzWeXJUCsWP/AJFRS4LT+z9ksDjdmH8Ezf35u6tcDwU+0GLU+FU1RCOJ1P8A9vSS3Cc7+kNuX6l7Dg3Yns9T4dT4ZhWDy4zj2F00fHq8Sqxhpwlsv4Qjblnu8Sx/ZjFK/Ae1lbjHa/spTzjTsVVHHTX8UCYukZW5MLelca6qsesfJ1SwKWS5+DTdmPsBo/aR/wBre0cWHS9+H4ewyzfmJ7Wb+a9YwD7OcAwGm9o7LdksPlqB2tWY9W8aYvisfYyof/4lvs/7VYJBTUmFxYQRSBNNxWvzy6biEc8rloDqMIxDs/X43SY/Di0oheFJRsIxZv0jbz8S4sk88+WdMVhx8Ioan7XO0khfj4g5UtO9nAgAQhL3bOTLS4D9qmBlXU8mKYfURDTHfB7IbEF+XUY836kOKVR/Zb2IixOrnpRgrXEZsPjBh4jmO5rHuztb4lDp+1HYbtJgkVbX4dFQSx7AKBnilu8NzPo65bU+JI6U3DmLL4/tUb70pZcPq5CHJ74I34RXZ+9bLDftG/20ozwiegoe0EBsXEwzE4w4uTenPmvjbt19umCdl8ZrKKCOoxashKx4Io+CAF8RPqrz7Me2XZT7VK32islxCnraBhlbBwk4Rad4nzk+Wi0lhUVtEhZZWep4/wDZb9kXa4qymo6eo7AYtE7nIUc3Fph9RODkWTfSS8j+0H7AcY+z3DafFGxCh7TdnpHaWPGMIkcorX6WMXHMHXodf247OYfQQS4PmdLM5RScXrjJ+pizHNZTsT26p+x/2jU+GGz/AOzOKzFhuLYbI5cEZXcuFMA/pElrgzzg/wDRjmxQyR/2eRDz1XZelaf7Quyr9le22M4bGDhTw1B8G70OW3+Szlu7IX5L6mEt4XE+WyJwnrIdrM/aMne7JmG78qG3T1ISkcjLR1wSfvbpVohnSF8tu1Fr39SFtzDoiIvStCQena2S4O59NyXfl4lzp5IJs6I7ubflRgPdokXkhG+QhZtxdwooiyTTdoMK7LwVlfitG9eIQENPFm9nG8JF7lhi7RdpO2lOOHS4hU0+EZ8V6aI7Az9RC3epnbjEJSo6igoJBOOO0K2Xws7l+zH1P5qdgdK8eHRPIzXu/wDLwrgce7lr6PTi+xiv7KosDiwGrwn2SnaWUqpiOSV7i2blpSk9omJ38yUOv/ExbDg9Ecpv/IVIphK/N/Eu3FBQbo5cs3JKyV02uqvCxuxLFJfXUWXfJslaMVpZv4XVfgkd1NxeniyHL/ElTVtGMeIssm58khXVzu5rRmJ1AWV2STlu57UFzC/NIBcNrlHlG2XJk8Uz936kxJkR/EqQHLend8SLpbPpS96Q5F8KsDrFtLPdouPmOnUuiNq7d8kAc96cu/7U2PyTjCgBXXcmuXW53ZOiHakWV3JQUdHoRNyQN8kY7mQAXvSLw6peFLvHRABdXNdutbkufPau3EqQCH9S4UjRnk4OWl21knHXNdaN883zJQ7GiIVQfGvB3EfSpvtW34kxNT8Q83ZhD4fEnBjAWsZSrRUmmHT10nGIMrVIaY7izdRRjATv6S6U4xP9K1V/Zm3+h4ZjHV0RVT8/EmCJ25OuDntTKLSvkeyKUPGHUqwo2vB28PNWkovJgEUg/wBzI4OXwqtbNQkhtkwarpy6V32xu91E+aF81sSXJTW0cR+bphqp7tfF7lysFxw6kYvJ1BHO71LKI5Fn7VbzfautVMVzZsq8SfIeaMS8ndUTbLEZmHTO7RJ5muz0UMSfk7o9fXyQFkq64Sb1c7UIl1M7uQplie4uSK5xuZFlbDzZC2rordwuo7E46f8AJH06PkgLD8XpROL3Dogu7smFd4j+TJ+SboU0kUesrsA/EShHS00c4yHuHO3buTGIYSdZIUvE3ZaCXhUSloTjMHN3Es9FNmhoxjYQ0ZLZdydMBI/i6nRsQ555c0ybHCjbmytOzkdF94B7Y10WbFaqdybczElduzz6VGSG8GrBOmaLtoOFFjRFhTyFTkPja0hWOxX2grAiKwGe59FPMvNtyA9yjFi7eNQuypT5sz8tCch5uzlp1KPMMtoM5vaPK1aZxYv+aaalC4swuzTeMNihos45dHtLP1K2qKL26YJbLc9vNGGFxiRPmpUAvGxZvcPcqUSbFTw+zh3XJ1uSB/NDc/d3LWibHXFskBeYtuFDc5Doiu9yYwbbfHtT9NHbLe/gZNdKkQjbRyyH1OdrKGAD5ERP+ZLhtyQ2+7aitZAAlG12STU7bdGRF3dKMB4hjmVo7UGiWwAiAnlluRcO4OTc1Pxihp6OuKKmqwrYmZi4sbEI9PJRenqQnZUo6OmNtDb3Lj0rF3J633v1IWG3vdAqQHs+7lcKXs91um5OsRC3NyRATEWiAGPZ7dcmS9nbdm381JbO7PqJd8JabkF6kX2XPky57KFurP8ASpox7khFvNAtCGFHad7LgUYbtPmp/dtdIRYXzz+SVlaIrhoWEi0b6UP3ewnezflVo0d371x49c0w0RXDQtnnoVqT0rcrAVkI7dW5sk+7TLluQGiKo6FifJm70f3e2eeis+G9gyWOIE/VltXGG4uTITsNIleVG1gtluQvR2l03eSs+GxFp3rlrZ5pWGiK96UO9u/xJFRsXdarC1vLb/ikMbZ6bUw0RXjS2+S6NK3l+ZT7We21lwY2EeSA0RXPSsXcyL2PdmzNcrK3XRm9SHhsQk+XfagNEVvsrZDpmKH2Ntrszl+9WfDa7lalw9uT8/hQToiuKlYi1Zv4ITox3ZAytHjtEWQBHuJtEBoitejbnkhKhbu8lbcPTLRCUNw8rvCgO2irGjjEuaRUrRiTs38lZcH3JFT9Wj8tEB2yvKnbLb+5IaNhbXIlYvT6aZW5LlrZZu3w2oDtkD2cR6mZcOl78mVgVP3i380vZ7R5d6A0KsKHXuRNTt6VZezuP/NIoWQHbRXvS2tqCF6V8+SsSj6udqXBcg5IDtkD2UUL0rbc2cVP4bDpr9SI4e9s7fkgWhA4LZbe5dCnbP1KZw+nmKIY9O/b7kB2zy0yYtWQOTJ3hvny2oeGXmvLo9IaLml4yTrwvyQlC5XZKaADUeQpPldmj4bilw327X3IoAbh8l1u5daPqzzSGPqTJOJMNz6p3g9+STQvlz3JUFoafq5pe7JPcO1d4L+SYWhjcusOmid4duqJo7rlRFjFrpWupXs796XB00Z7kqDYi2pNHpnkpTxv5IihfySAivHrnlalw3t1Uvg9+TrpD0vknQWyHa/pdDa4l3qcI66skMeuvSmLaRDEXJuT+5d4PvJTGj6tEnj3f9qVBZCLmlapXB91yXBtbkkMi2pcPzdShj3ckuDdp1IAhnH5Llil+z+bpDT3IAiWJPHyUr2e65J6fby3ILpkYY0rbtVJ4L8kmhfb6UCpkXh6pW/pUnguOniXeD+VUVRGGNJx8vNSuDd9K5w3tzbpUk8kZxuSGPd6VMGF7M0nh3IKohtHqlb81KeFxLRkhp7tHVE1IZEbbsnSYu52dSGp3G5un4UjpX5pWQ4jUMh0c0UgZFwzuYD3hd9L6K5n7SSYxLnVykJZWsJPsH6R5MqO0hLVu9C492qKTMvdVM0bDcQmDtapHscgmLOzjdyWew3Ep8NnvjBpY++KXpJbXAe0mHVhDC7exVHok3AX0koaGoWQqbBzqGInd4/JSKelalHO4hlF+paMqV8s36kBQgWw2EvqS8mjVEKkIZKgpZWIpSa3ixWsX5u5/wB6sgwM6o4wpOFWGTXWxbD+Vj/6STARxxkLBkHwopJAhYTc7beRI0/xGsv7DKEKc+G8ZRGG1xJrSF/iUqGqIdwG1qpqrtgHFGOrBq2IX0kztlH6T7/zZqQFdQYgB/d9W5Flc0FSzBMP/J0tv2Wna4LscUt68v4p8K6MiF+nNec+3HxCGOSS5trxyNuZW2FQy4hbxK2Oip2655325fD3ur+rEpOzcR1UWXWxfCLqZRUNTiRk0EbmLcz6RH96zMeKYVhsBx0dNLiNYX/jKw7Ih94g3V+ZW+G4pLND+LK5XP0DtEfyqHZqmjSvhNLh4CdRXxzy98UTXC35khxiCOHhU8ccQl48rjVJNVAIkbu5C3MfSq4sUDi6A5KO2vLL2/RqvaoZHHLK4fETqYGIREwgeZk3hHpWQhqgqJmBsxN/DmpkdUwlbkxC3PclqhqbNxh1VTla7nGI5a3Ncr6jqgjtCMI7PUPSvLJ8YeO1wnba11pJ3Du2UgmQO7iJeJYzxotZKPWo8SYSLUYvpT7Yk5dLrzJ+10FoNkRH6v8AuUoO2zxmLWOIvztXK00aLKeiDikfGsbID+FSmxAOt5Nzep+SwsXaSjkjaQCcy77mUKv7cRU75M8cdv8AxHuJc2SUq4N4TX8j1OPt1UU9rRzsA9xFuIlmce7bNXQ1EErniIk2vFe8P5ryvEe3lGW+oqyIfSKzmMfbJT0MBez078tCO0c185mw9RkftZ9Hg6jp8cVtySe08bEZuFO1PFncweFUNDWNGe97NV552j+1SsriMr7blhq3tZimIfhwVE1xeIFh/apZF72etj9d7H/Uix/tE49HjHaSgijk4g01Pa/uzJeTCLlyXplJ9n+I4gfEqIyM5eZZEZLb9m/sjCnETkOyItzkYD1L6vpYLDjWJfR8p1nVvqcrzT8s8Kw3AcQxipipqKkmqqg+UcQOS+gvs6/s/wCGYTwK3tTI1ZVZiTUY/sQ+ou9/ct5hWG0GA0wxUUQwWtvly3mXxJ2q7SVEYDGBsUHjjIB1Xoa/s8mXUOuDc4dVewlBHhzQ1FPD0UcYWxWN4fctdQ9tqDEACCogmwO1rWEwcqf9TcvzLxGkxqWlmOogq5KIia23JjA/hIXVwGNSTBSxVsr0EUzXDLxCOnm/7HXPn6aOWGjDD1Lxu0ep/aHXQUuD0eHhJFPxs5pxiO4X8I9K8+qe0lTR0YU9POcTRAwNKL7tPSSqK7FJKGYo+AYgIXfl87lmMS7URRzWcW/zEW2/qVYcaw41BfRGXK8st2b7B+0xxiJyVDSzyPZIE73BMHVYX/cqnt7NBH+Pg18FFNyile44H8QEXf8ACS85qu0Ekx5sdlu3hj0krnDsc9spjCoNzgdtbvArT5Mm21RiMbGSG9zO4vUSzgYlPDNmB2/StL20IaGbhm7HpcEmfWPmsBV4hbqRsIqJ/I0guDcUkwVQCZvv+aiyYo8J2X9/SPhWNDtA8J5Rm5D6kFRjkhHmMjqTZYz1LAcYpKOb8XdftMfcoPaTFpMLxOWnF2kg6gIX2kPhXm0naAhiLOp2+EVHqe1U9VAETXGTeLqRESxM2FT2ifdkbCKrp+0jiJNfcLt4ljfvSrIzZ9tzWvcmamo6Wacz01ubxI5Nliia6HtUcM3Xcn+0eLS12FDLHJccPP1EL/8AashTYXiNUIy09FVTgW5ijjIhUmmmqYZTo6iKQDNsuGbWkqVoTxxIJ4hPJq5uX7017RIWl7qYGDz3ZPtL0qbD2dMh1ZHuka2kVDTHlzRgW7NaKHs24vm43Kyw/sfPXTjFT05Tyu+gRBcSNGLeJkohO/1KRCTidr53ZbRyX0f2S/sd9qK6jHFO0Dw9n8Lbd+Kd0xt8It/qXpmC9jew32SiFXh8OH4lXhzq8ah2B7xzL/Sstv8AE1pLyfMHZX7Je1naoxemweqggcL2qamEwB2+F3HVetdgv7PtFWVxUmK4w33ox2Bh9nBAntu2m/W/wiK98o/t2wvtFBTuFBV1lQMeUkmHwlLSATF4Ce3NiWL7fY5T9su02Eyz4nTDT4XTkYU0DezVMMh9VwP7rdwqbyz48Et41yavsz/ZXwjARGsxTG3EeoKTD4BlI/zNqvnP7e6U8Y+0uiwbDsRDEcBw14pX4jjdFmWZRdRZv/3L0jFcYlp+xOI0eAYxUYHTzMQHUy1DkDk/huu8S8vwHs32Sw3gUmMdn8UxbEZnGaPGuzlR+NTH/wDhPsNhUODxv3Oyo5Vm+Co9OHtt2bxTsb2+o48UhgxfEmM4sNqX4IS1D9H4p6ZiPy6VX/Y32J+1/B+xgS0faeniORzD7hxqNqiGaPlbxd2TF8KzX2i/Z3iGKYX92Qds6PFoJz9rmglpxixAA6t0QaO/5k19kH2iB2foMSqMH7UthIYOARHHj2RFU8xEQh/L81MaSKk+Su7Q4H2foe21VRdr+wWKdl6qmMRqz7PTcWmEvEQ+V31aJ3Evsjw7D8Uo5ewf2ivWlVb46GcCp6sH6t27J7fUtNgfaqk7dV1FX4vPSY9iOJMcp4UMhgDOz7it25uVueRZrzv7TvtyrO02KFSy9m6DAaOihGlp+BD+LCTHcRibW6vbb5ZKdpt8FuKrk1nbP7YO2lLgcWDY5W4ZjM+FuYhVCAHM/wCblnt52ryXtV2kn7QQVmOy8avpaiyGMopyAaORh8YeZW7SVlUYlRdquyuOVjRgOM0cPFO3b7TCW3iad4+JN9juwNTiX2f1GKYXJT1BRtdilGU28oHLbIIP6H9PqWmyirkNYnN8FPSdlzxrs2OLznKeIk5CxybuLl3fO1Ndk8SPC8ViqKY3CqjMZYyF91zdybwGTtPHjY4XhVJU1E7TibwRARW5f5dFfYp9nOHYLitVU452ogoImkvalo/xqm592Wmxv1JX/shovu0Ha6Sj7UhFFJFFR4xS8UCH+5mcf+8clrewXZXFPtC7QYb2k7U1sPZXs1TyRzVFVi58IPw/Rnq9xbV5pN2gwujwqDFMCw4ag6ao4QVOIvxZc7cxO3kze4VksYxTHO2FWUmKYhPVGLXMMplYP0j3JNWqKhGnsfc3a3sfR/bZj3aOiwaspIO0uCmBU4zyW/eUBhmIh+XUX+JeSY59kPbfs6Z+29lsTEA5yxU5Sh+plWfY122q5Pteo8UjnYq/2ehhhImu0YbX2/TtX2bB2ur46rgVFTIBdTb9hstcfVT6aOvlE5ejx9TK/s+GJYZIZCCWMojHmJgQl/NN6eJ19313Zfsp9pAFRdo8PiOof9jUgFp3em5tV4P9pP8AZZxLB5air7Jyfe9ODlxMNz/3iEfDb62/mvSw+oY8jp8HkZ/TsmP3R5PB/Fmiu7k9XUNThddLSVkB09VC9skRtkQv8SY7l7EGpcnhzuMtWK25skhySYfeuqyARuK7NMVWIHC/sVE/+/yh+JL/APorP3/X6UsXqpMNp4ApwvxKsu9liLpZvFKXuFBh2Hhh9PZxHnnN75pS6pD9Syfv4Ruo6LeRQ9pKOGhw/C8Op2cROovf1Hl1OXv3LTRRsICDbRZrVn8VL2jtTh1PrbHG5v8Av/8A2Voh6nU40tmbZX7VZB4PGxOc8t0VOIfxJTGG230pqjI5Jq1/DxGD+Df+5SPU7st4Lg5p+Rmqk9no6iRs9oOTJYdHwaGnjbujH/KmsVvKgIAfcZgH7nJTW6rWyt+FT/Ml/AVq5uXe7mkX81RFEeaS3TVQZZnEcnUqrF1TVEzjdqscj1OiELJQ1Vp5KYMjyBz3KhjmuPJ3VzTExAKMUrYssNR/cPel0ofTolc/NdZzneoebpdPmu92ib70AOhntyTo5iOeSZAre9SNSbakwF0orfJK1IeakBANparrD3IunwpeFBQj6V1cJLzQAtUf+VCkgAuq1kQ80LfJK4kAEPNIueiEeSIPf1IJEP6kRE2SRe5Ji2oKE3cu26aOuel0Y58kEoucH/3rAcWpmyuZhlZUzbVPwOTg1+We2UCB/wBKizDbMbeTpr5D/iNXd+VyJxuXPFtTgxuR/vVCJFbmLRA7PtZRxJx0ye1Ta+P8YW0HIB2qPa4v17UkDQH/AHLol7k4wuL5Ouht681IUcbp1Zdta4s22ogFy5Hbr5JCJ+tBQm8LM380bZENr9S4XzZHFCe182tQTQWg6roj8K4Q2trkRdyQE5ETZMIurAP39S6xe9ctdIRcdGZrUDoK4c+nchIWk7ulFqk8b80BQNzDb4SRcTalw+/yXRGy5WPVgsX8kXuXGzFtWZyS6W9SmyaYnK7Rs0i/yukJP0tt8kt1v0qgOdT8vmuD8nFHb80hFA0gPD6V23ai/Ky6gqhu3RK0bUX7+pd6RzQFAAPVqiMhFdfnzS71BRzu1/cpU48Olpx8Rb1GLMtFZ1lPxKyw3aIGDSQtoll4RUtjUGyu8KIerkl+9yXWz5tmqsKOMO3uRh+zToQylCUjRmUTbeJ4U103ZspTUjRxcfITZZ5OuiO0skhG76V1UHyCHwrjFtLb1IhzHvXR8y70rL1AHPkiDlm2SMdrpD4dbrUWGoLc+SJh0HxaImHz3XJNub4lIJUIe9Ly0Zd15Lnd6UFnWy9/5Uum7cuNtSGS7/BAHRK1h1ZISfl0pGXnly8K5cxPo/zQB3u6UXh+FAW582dIs/FtVgOyV0pUgUxSmVOBubReFnfxJrq19KERRajdp3qEq8Ad0yybqH3IvT4UBZCw6fCldtF8tqpgdu2lp3rgltzdmQmXyHJCJbs0wHG5bfNdDauF56kOSXf6ckAHdd9S4JPd/pQkXU/q3IbnLkhCoPVyydcYXz5um7riyzRXPy1VjoP1O36khJ7ud2SBv/npSue7naoCg2K0/klqVv0oA3PnmpFPSvNHPKBxjwQutN7Sf6UrryCVgMV1vy8kizQXPbmz811i8WbFotBUEO7xIn8OrfUhu+JkIls9OSgkc08W4vhQhcKT+XhzSuu18tqCwmG7X3ofFkk3JuaXJvpQAjyHXK74UnJhL/tQdTlztRt1IARZXc+aG5lwibu7kN3h9/kgA26UXy2/Emrreb3JDI/LNFBR5sUdyXs+35q3KlbyS9lbytXk2ej2WVIU78smXOC2fpVz7O3czITpW9xCiw7LKloWHpRDD81aDS+5IqfUmyRsV2ZFXwX7kuC+3TdmrR6fT/0S9n6cmQ2HakVvs+7oRjSqxan6c8ySaHzZKxdkgeyml7L3KwCFulLhlnoyLNFhIHsdqR0L+9TxHTRkTR3Xe73qbH2UV3sZFqiaj8s1PGPcl0ln/wAkbB2EVx0blbml7Kd3LmrG5hFBxtun9SHkGumIfs79yH2d8uSlFNoiDOQL3sii/wCLIdoqe6hPp9SHwXtSKN806fabslQ05PU4nVVE/S0dJC1rP9TpUnbTsZUOH4eKbmIbRMP1Jd1GPaA4L3erRCULj5LWYVgvZztcYxdnu0YRVrtpR41bT3l6Ql6H/NkqvG+zeKdm8RkoMVw+agrB8EoW3D6h82+IU1lUhvC0U3BQlC4jy6lMeMh0SCnu71pZn27IfD80TQ+an+xj6mR+x7ep7fpRsX2mVpRsh4biSthpW55pFRtlz3KbLWF2VgwtuSKFWL0rDbciGlbLVGwdmRV8Hbm+7JJ6dvyq19jDuz5Jo6F+YdPiRdg8NFe0KXs93N9yntSv6bSQnSuOWv8AJVYu0yHw29SQx26vuT7w2khta3RTYdsAoW8khjC5OWsu2sLckWHbAGFiPLK7JIhYe79Sdbb0sgMnH4rllu7ot46VjDjddyQmTCJM7bUb96aL3LSzKkBa2eiaeMefiT59SH3eFGwaWBw3z1SONibVmTtvfkkUevwrPeQ1BE3Ce0Vfg+kZ8en/AOFKVw/lLuWvw/tFRYsIsx+z1GX7KR+f0kvP3G1s2SfIrXVbEvEpHoGJVBx25AxW87tpKpxLEPbIMozeAx5iXiVJT45VQgUUj+0QO2oydTfSSXtTSFlFLfm3TI1pLVSOGeNoRiff1IG83zu7kYZk+rbk5wXLV2ZIxTkSqbHjjtCpiGsAdrcTrb6S5qXDhsWIO0mEYi89R30OIOIS/kl6D/Nk6hBhdwcQn/KptNgblCB5EAH4jZZ1XxOmEn/ItMPpfx/ZqlpYKgecRtaX9XNaOlo5YzyCQRH4mVbSZjANPUNHiNO3RFU7iAvUBcwf6VND2ylYZKOf2wO+jxKS2Ufom7/kf6k9n/I1goPwaIIZKimHONiHpYvEX0quqMLAmPhu0RDzvQ4V2mp8QqSpneWjrR50k7WH+XuNviFSq8mKHhGZem30quGizPFUcMSYHYbX1IUA1jxsWRvd3LlZCEJFr3+fNVVTWW3MG4rdFgKyZNMc0pXvaKdpKwKUL3yLd0rP1Fdw23naXpFVc2OGTlY77UMi9TazdrGj0jABu5kTKOfb6CjuYbzN9r+led12MS/szNwz5KulKeo6MtfEs5NFK2bXEPtKrRMnCRrC3c1m5+2mIVExOEklQRP0k21Q6fC+CAyVJ3EPhVhR0PGlEQj4V/u3P+VYtJl8Ik0tRX1EJPKccRHy8WSIeydRXPmZuf8AUStaPCwhEXlkt/8ALj3m/wD0V7TEfIAIIvnc653itmsMjRmofsnw8bTxKpdvE8EW4/pIuS02HYDg2D2BRYfGQg7bpdxKzjja4c2bl0l/mJCckcYlm7Efq8K1hhX2OWaYp6iSQhYDYgy0GNrRTRVEcLZOe5h8uSjy1zD0ZERKKRP3rekviYt2PVNQ81urAGX5k2UbFDmzsWXhUGornhkyDdlzuUWbFgGbN225XPanX8iWyyArQNj8lXzdoJcLpzjZmlgPrgPpf/o6jV+PAUWbtu7lm62slqiLN7fJQ5kxx8mjxLFo6qgGegqZJQFhGSCW68Ph+Szk+INlobEhw+QKWUjJufP3sqjtNIFPKJxhdAbXMRPtH4VLd8m9ckiTFisJxb9Sn9ne1DUtU0dRlJEfNYOTGHkHq5eFVtXiRyPnGbj9KWxrpZ6J2qxijqKOopIDYrHeakLqJvWC8xqah5jI3B3FC1YdRCUb5lKTiTF5J+hwueY7DZzWM5qPukdWLE3wQIppymEIm3O9rCK9l+yz7LcIxCUKjtLSVuJCeVlNBUcERL4itJ3/ACrM9mOxLw4vS1E8bWAYk4r6i7Px0FDDFKEcYjkOS+a9V9Ul06XZP0D+n/RMfVtvqPB5b2z7cYD9j9eOHU32Z4FSzmF8NTWQnVkY+dxll/SspjX9qztJiFGNJTQYbQU7coqOgihH+Qr0L+1jj2B4p9m+A04AP33BXkQSD/wXArm+V1q+SH716/pfU5Or6dZMqpnzvrPQ4+i6uePE7R6DU/bFiOJUlZS4pQYbikFS1r8elG8PiA2tdnVbQdqMLwWjM6DCKcq0ju4tY3GtH0iL6Msgitu71654eqPTMK+3TtJDTjBPWuQD0cPZk3koXbT7SK3t1jGG1tfIE9VRxjThJZaTh4WIm52rADuLLqRt+DabPv6kWZ9pJ2j1gcJjkPV/noim9godJZ4w16c9y87o6zGccqYqCklqqqecxAIIsyI38tF9H9ifs17P/Y6A4hj1PD2w7biLHBhovfTUL/H6zH+DLfu1H2rky7WvM2Suxn2KnXYAXaTtPUy9nuzmbDB+HdV1pv0hCD+fqJauk7adj+yo/dHZjCp6mtdrDpqNiq6sy+M22MqCvxbHftQ7TlV9r8SmlwvCKfix4fhr2RRSGVoxDl7hLMl6FHWYZ9m/ZLEqvCqCnozpqKWqtpmERbbtIy73XOozyczFPLCFJHiPZusxX7TvtLxSrwvE8R7IYThoABwRVDyndnkW1yyzIua3naUcEoaGsDEYpMZnJmD2mrO2bN9NpNoz7vSsB9iAy4f2Qr603/Hr6sjc/ULD/wB1yu8fjaurMNiqJwCKWtjOQ5DtHINS/wBK6IYlpbOHL1D7ukT0vCa6gw8MNpI5/u2KGynjjqdwl7r20zWGr/ZqPtT2qxjtTLFhpVdXwaQasOLNNDG2Q2Awk+V13ksl2q+0arw/tNVHQPcGCRjNGUrXAUz6CRD323LznBvtaxSn4+HdpI37Q4TUmRTRVJ2zBmWZFDLzB/dy+FcmSco8RPRw4lNXL7PonsNXSYo09JgfZag7QYTVuJHh+ISb5bPRlpG/xESx32rDj/bYKyLsr7VgcNBAUtXgERxQjCDenK1z/U+a857XV1R9mdT7R2D7Q4kXZzFYwljqS/CMDt3wy5eMHIh97LGD9oGLyYrBXy1DnOAcIyHaUgeISXPq5vdHal21Q32dx6PsvWSVrRnUV4s4wyG5CUR+sSYua2+NdrKT7QOyY4h910eG9qMHYfaJaaNx9tjcv2xj6xf0+pYntVT8OpCogO6CULmU3sZh+Ix14VnAeKgMDinln2AcbjaW5+aqr5LRFqKzG6eaKsapneeJxOGSB+h/+Suu0+PVGMU1HisGQz1eftEQNcPGbq2/FtJRaMsI7NifttZPiRf3cED2B+Yn1/StF2TxKk7VU+JP7HHQRYZAVVHHRhvkd9N58+Sl/wCQl/iN9mOz+IUdZFimO+xYJhssBxSccx4swGOW2Frj/pUKHEuz/ZEyjo4KnHp2dxb2wyhhH8jav+YllZaz2qpgqXq7yCQfw5OrqUrtbQtR4lWOdwznORNb0W/9UNX5Lia3tV267UY9CXHxdoAlgaU4KEOCFvK0stX8ljcaFpsCw6QNxuZiZeLwqVjhW4Jhs4O4FNS2vr1ZGQqFiUjR4TRRMYbWGW3PzuSiL2ll2ZLg4DiMj5GNNPDK8fmzi7IuzcMmKHX1ru2zMXAn5fSh7JEEnZ7tXE/N6QDD90o/9yzY1k8Y5RvZpbcPVam43Zbkj277FpJcN7VUGISUwgRNDYV1wlvK0vd9K+xaDtJh9UdLGc41EpN+JAW276S818p9iayip/sx7PPAYBXwVB+0QE1soGxXCZe4mIf0rR/7ST2wSPIYED3NJnaVy1WFThRxS6h45vU+ksdx6GhIowvMBe4C8bt4VCqftSbAZYKunlefVpb894Fd/UvFP/zGnxYoAqJNxsQud/hZvSqqbGGFxyfj3HdcT9K0x9NCK5MZdVOTsk/bdHh9d2zlxfDo3iixIGmmDO4eJ4nH3F1LBNuWlxKoDEsHzd7jhNyb6VmrbSXuYPhR4HU/PYT9OSdEqfD6Uq+tjOWBnshgDrqZPCDe71F3MhCOAYjqauT2ehha6aXL9IiPe5eEVFxKOphODFMTi9lvjIKLDYjvOGL6W8ZdTuqnkr2onDiv3PwEdHLHVy1lYbT4lUgxTELWiA+GMPIBSLkOiV0hADyZ32Dnd1Lo9QraCSiTN3PkoKbOo7Z15t0wwgH8hdaAfe/Ss12WL2rEsZq26ZZ9P/n5Vo32i7rLF4bNMvlIGmpfZ6YXZ2LjO8z2tyzLanelvciPLZ4hYGH+SEi7l0x4Rzy5ZFrBeSajBv8AiXP+5lK/yoNOIL27u4l36lKXJN8ahD09xWpEKVz5W5JdyoRHqR/CJ2WeryOM/wDFaQxuHRZzFZAGTN3tJcfUHVhK8JH4g6960NAV0SzLSBfotDheRCOtqyxPk2yrgntnyQ3P+ZO228t37kBdPJeoeaE/dchcX/miHe3xISG74UAE3xN807Fl3dKGmhOoqAijyEje1lNxrA6ns7iJUVWzDKNpfhvco7ivUvSTW/0MsW5dHc+V3emRLzXRkufm1yCfcP8AdqyQ+5BcxfUujnb+9AwtC5fUlbqkKK3d6UADc93qXWHTVdH+lHdogAWHaiAe/wA2StSEbUAK1Idpa/uRlyScfcigAbmitfPRJu5OjmPwoSAG3zSYelK5GKskKnLhzAWduTp+sFpKg3bvTAen3p+fdbk92igoaEW6hToeTD33Omrn5p2HrF8riFADtcQSVJ/MRSePb0XChLr5/NGJBuzf8qBPk5bdyC61dAWIuTkXpS7uXyRALFa6qxnWyHT/ADLv9I9SG1t3iFLUdGdi8KEAnJveiDbrY6QxvtXQF+THdb6kx0IxeQRZme1ctK7knRjMdGNd4b83dFj0kctbMWSHK5Jx7skrdM8rfhSsrU6OS4f9KQ7nXWF+eiYtRdPf/JE3TkkMb265XIRjPyQOha+STeLNkTRkL6+aIR/wQFDYi6Vr/wAE4Ub9yb4Nzau6VhRy3cWqLTve1d4YZ5M+1krW2uzWphQPh71y5hIs3R2tnkkQt6VIUC1uXel5afyTgDbqzJeLNOyqEX9KFvF/zR6Fb4XRFlcPJSFIkYULSV8F/Sz3bk1V1UtUORm5ALlYJPyTtHkJGbbbQ2pm74UqTZohseSQk/mrEpKAsKEGjlGv4hE8meyzw/vUIvmmnY5RotKXtViNH2cqsDieMqCpmGYxKMSMXb0l3KptcvNOLhFqhJIptz8g3n7040bk+WqTlckMjW25KrFQhF+7vROL5jmhGS3uRcTv03KSjvklcwrlzfmTbltyy70AP9JZJOT25O7j8KDTMsnSEkAd4m71JXPdrmudTZZLr7fqQFCuS1uJsuaC1GO61n6lXtHQuJaWTpMVvN9pJN6EhFu7/BK0PUICtfl1JFI1/K0e5CQ92aVrd6NkTRwi7ulK7q53fNHbpqkQsjYqgbrfNL3dQohFvqS0zHJGwtJAsW0kQyPGJszvaduYpAkQsjZBpIHqfLVIdw96c4bcupK0B5I3HpIEcuWf6kpRu11SKNK3uSsKYBe9L35o9S7kRZDplyT2KqQ3cPLP4k+FLPJAcoRSFAFt55bRTVrXW9StqbtJX0uA1WERSMNHUuJSDl5LGeSdew2xY4t/8jKdurNIScjK993ela1o6ogH3bviWmxjqxXaapOV3e/1JOOzkuh72RsPSRzW70pDmLZP4XXR5l8lxvSjuD7chD15N5pCSJy3aIWFvSyO4hduQrt2WdqXEbPm6RC3fn7kmt9yO4iu0wbvfuRXbcnfa6T5FbkkA7UdxE9uQO27m5LhZlc75kjImuzfai1vF3RuPtSG7bR70TFbn8vNFd1a5IWyz1fajuB2pGU3ja2a6xPaSaGTp1ToltEl813WfWdqBwSe34kY+Jn6kI7rsstEQ7tGfcn3g7SExBaWbfzRzFGR7AtHJA/Tn/BcPqVd4jsjlwC3JK4PK1AxW935k08n+KO6DxIlNYQk2f5UBk3eopTbstEL1DlboyvuRM+2SCLegOTvbco/tD3Fnkg4pehku4ToSxJpAE22oeJaX0qPBNcJM7ITk+ZK9haUTtpCJMhle25Q2rDjhsZu9AVZd3IsmuR8uruStbNMSzMIZ+FYPtZ22eQzpqQ7Yx6zHxLJspui37SdtqbCzKCBuPK3i7hWCxLtNWYlJnLOZj4RztEfyqnnqHqDzd01dpoyybMqvyTParubuSKKQ43zZ9qhgLk+SkxDs0dytdSOjYdlaiSqMKYAvlkNgAfiXudF9uFBiE1H2T7SBLX9koI2p46zaVTSSN1SAfe112wtMl884diD4DQHUM7hVTxuFP7gfQj/ANIqJhOIbrDzsJ9U4kPhn1B217C1HY3FQpJZIqyjnjGooq6D9lUwv0uP/MVn3o+HctL9iPaL/wDMDs5P9nGIyh94xuVXgFVI/RJbuhz8jEf4qnmjkpzlilB4p4jcDjJtwk3UKfcmuD08UMc1ZWlT2llnt9Sd4Nul3SjO8iFsrfiQEL9PhWsMjYSwx+gSFhLVcIW72/Mkedou7popHu0d/pV7GPbJTUt3Pp6mTrUbcnTdLVBcPIVZjUQyDyYS25+lYPNRosKZXez26D05oihcdXB/yqfw4y1Z01xoxLK9Ust+QeEi8NybJmTTwuWmW5TTqIyG1n3epRSmuLN/1KllF2UNFh+3PxFyQ/dOmeTj+5SvbnHu+lEOIHy0IlLyv6GsECAeFtGOqYmw988/NWZ1XEEr8h+llFmmfIjfMVUcjfyIlhh/EgHG4jl/BRnjO6/0qY+7W74kNt3N2T7lHK8exAIXHnlcmi2urGSFh1zUcxDnnchZTLskYd3NkTDdoCItuqFxb6U+4gWLUEht2v1ISzz0yTmm1upI+en7k9kT2hpxMm9SG276k/aA6aJEL56eWipNMXbY0wvuJJ88/wDUjIf1JdRc0WZ9slUeIDGYNUR8UB8QbStWy7P/AHZVAfs0jyylueORt1qwVvhZdCQoSFxNxIX0IXQpsh9OpnrMlHSQmLZcfxMOVoj9SarKqSS2O9jibkIttb4V59/+bH+y81LBjcBVGGzuQvUxtdLGX0969CoKikx6iGswishxSifdxIHuIPqHmy6IyRwTxTgQuM8ZbAbTwqFW8XhkbsVim1mIU9PczbzFsnH0rOVOJSVj5WMI+rNOTMkBPiUkIcOQBngYtIpNwt9Jd35VYUvaxhgKA6h7e4Kx3Kz6Zef6lQT1ADo+ZEyqauZiLNzb3CudnRBs2RYlT1glG07DMP8AdGduf0lydZ+sxSUSMIwtt0u9KoWkuuZtwd4k21FNUSjGPs8jRZf3cjXh/wBWWTm0adtMfOSSbfK53+rNMzlNMYgHV3JyCqjmhzqc6U/ia4H+klfS9i5IaP22SOThMF7kO4RbwkRLK7HVeTOQ0IE19QL3N4VMipzqnGmoAtz8X/uV1h2By1gFwqOQgAOKchdwepTopnhaSOkBoAPa0snVl4rfJJfpEu15INNgIYeAnUyBLOP90L3ZKxpMPPbnmIl6WQQwwQtnGfFMnXSmeS7iGwyB0DkWitQ/ZDdFnDDTRvY53W+5WTWE2cTMPh+lUlAJ1BE8jsxK4imaOGUwNuOHRc/81rqCdlliU1PR0AU0DuUphdNJ4SWalJyfmxIqyoenYM5mvNrntdVE1YRBzcSz6RU8g2TSqgEdNpKHU4gwllnu9Kr6qoe7PiNt567lWTYgYneGRa/qSb1JVzLGoqnK9zK3TQhZVNTXcPWQ2LyUeaskqB/Ee0fSs1jGJPGZAxrJts2WMuKnEI6gfSu05OQFJe3DH4lgZMUKMs2z96uIO0Bx0ZR53C/I/wDkpNtKRaVOOBuZme7utUf26Kuop4JNsr7gu6blRHWBZz5P0oHkkqAFgB7e5Q3RcIX8SuqL788/ypR0M9VMNgOr2mw2MbTne74VYDiFJQtkDMP/ADXLPO/4o9TF08fM2M4N2T4lpSjb8S1tNS0eFiLmwFKPhyWTm7WNYTMe30iqus7XPIOxt3xLgeHPm8nqR6jp8C9iPQ6vtU0IbNtqq6n7ZMTw+CWnjdpfQReFeb1ONVczlmb/AMFCcpKg83e4l0R6DH/NGb9T6hO8TotO0vazEO1FQMtYbFZyEellQqVLQzxjxDC0VHtderjjGC1ieZkyTyy2m+QURckrbe9K1y5bloQPRQhwJZDNhIcrB9SKio58QqYqeCMpZ5jEI442uJycrREVIp8LqagYAaJgGXOwvWS+lv7OHZvsn9l+CVH2g9q8YwsceKAxwDCinYzjmbNimlBui3wsSycqH/6WnZfsPg/9n/sxKGKVdOHbStBhkrh3jRZ6jAI9xl4nWN7SdtMO7Nnw5wqJTma6Yov2sj+Vyy32gdsHxbtNX19HjgVss0ZCZRQFKDkY7uY8/DcqvBftCxDDcYozqIKi2nAYoZakCMqcXLeYirjNwXByOHddzNH2b+16tpanFMRwzsxHLhcUP+9lUymdm12EruTH1ZMpE32sH22wCo7PU2KQ4bLijjFNU4lsFg9JE1zelQ+z3aSPtdiOJUVXhUmKU9ZO9RUXVXs0JkwvbIQtqyqqns/hWCtW0ElNQz4vic4UtLLBIRw0cT9RiHN38NxJRySVmssUG0z0ztDNB9jP2f4NR1oMeJNCxwxCdwVLO+4xIebLy+sxbGPtSmi9ngi4UM9sNIPU5Hbd/lFVXaONi9i7LR1DYlWUZkD1gndEHwB8Aq8wejDAcKneiznOM9Z87fxPgUZMs1GicPS493ORK7JCfarG+0GB1mVBWz0hhAMjdcwW2iS8whkfDcSFqgHGWnk/EjLzZaJpDjrhxemrY/vSmk4vEG60i57s+9bntZ2LwbtViWG9q58SbCMOxOnGoq4BAim4vIuEPxeZadSS8e434j4KzsriFT2kpJ8Dq8PeeixiMggkiju4dW2oW5fwf4SWej+zumwGrNu1eMQ4NY2+jgb2ipL4bW0b8xMtvg/aSrxDB63B+ykZ4T2eo3/GiiktqKxnfc8s3Pl4RyZV321/ZXL2Zipe0GFyU1V2cq8gD2Z91Ib/AN2Y88/iWKmk9ToWNuNoy1Z2mo6MxbCqO+nDbDPXMJnp328s1V1/aSoxA4Alkee073kLddu8u5ansNgtNiXYvE5aiBjJoZxhImz/ABGFiG3yWKOnoik5zRF3iXqTTQtf5F99sEMcfbmoOKNgimgp5WEWttzhB/8AuTv2T4g1D2hcH6J2GJxztEhcrdyY7Z0JyVOG1RyMQz0sYsRPuIW25ouzeEyYP2vgpDaKoza4bXuF8tw/5VTdxoEuTNV0LUuKTwN1RTGL+nQlpe3EkUldUODsQlwybX4BuJU2K5liuKVAHGAPUHnGT7tSLpVv2moZ8WxilCjppJTloYTIYhuu2DuQ/KGkRcTkYuyuCavf+MLCX1/+qr5qdxwuI9LifpLuWooOzb11DR4fW5RexuZWwOJmTv6i5CpdZDTzcKmjoY5YIQEAj4l/f4y5KL/QrSMjhUNXfONJPYJQkE0nSFvkSdosHulikCVuG2d8otcIP8K0OI1EcMWVRZOINsiFrYg/K3UqShqDrJsmd7GuyEekVqrMHM2OEY5HT4dDHKcpzx7dvePif5rSVnaam+74JIpbjHYYE25vf8lgwH2cOaCSoCN8ye4iW16nE1Zrwx4ylGTPZu/mKeqO1R2kMfeHUXcSxtJiVx5N1Z2uoldWSiAWHuFyF9qFJ2PtnpmA4t94U1QAPd+GWYj5q7fs3UR0lHUnVUhRVMZymQTifs4B1PLl0LIfZXhdX2mxAsLw8L6+oC2EbrRuf1F3MphYPhseNB2Mwifj4czmVXiPgxatDcQCX/DG3Qe9x+Jd2PK1wjky4FPz9FXikdd20rImZzouz1M90A8jm9UvzL+SuaDCY6GL8CM+F0EZmRFr8RfmT5bdr5iTbV2O+QRBsyF3utXoxxJe486WVv2rwOHG15ZZ5JiaRoYpZPQDl/BPGW3mqrH6h6fAcRPP+4cW/fotJ8Iyh7pkDsVHbgpS53cSQiV9/mVX2Yh9n7OUAPlcUd38VZF70sS9qHlfuHCyLXzSuQsKLvWpgdb1ZJ+ooainhgnkgkCKbokJtp/SmB8TKVU4tV1lJT0ks7nT042xxl4FnPe1RpHSnZFIdopdPeuerxLvh1WhmAY3Cs1jVHHnm7sJEtQ/JUeNU/EHP0rlzLg6cL5M0Nl/P+SvcHF9r5qhkjtPmwq1wSRylds1xYn7zsyLg0YbkiG59E5GVold0ps8i+FewjyDjeS6klqJKgF722k3iTks0lQZHLIZn6ie5B4F0OlTS8lW61CtZdEfNIE+w3c0hWNW66MnRG21D38kQoCxW7h9LI7RSYbu/ait+e1AwW+ScHyQiLc/EnG5igASFJh2p0uomdD4dqqhWJuaRDc4siEV0R11Trgpf/IdrKGTD5uFKzCWTHte5NOL5KfhuHyYpLIDSAJABF+I9uaiELCsoy+r5ReSP2vA3a25Ifc6O3p9K6I7hdamVCEbibPbqnXHYDsyb79E7pYbfmUDGtdqcp8+MGTeJNNz5J6mjfjD+rqVvwNDji156sOq7dsFvU3UmjkfiFm/f4UiLiPoyii7HS5ZZOOXiSt7s3L96BifLkkxPaTi21CBIdu9XTl6Ujz25d6a4j+V1yEJHHvfag01JTbbWbakWaZGTxl9W1N8T3vd8kEkxpO/Nd4nc6icZxYm01SKS5+/migtk3iOuGVoZ/EovE282+lK7cTO6CuSUBa5o+JuHJ1DKTaPizXGk2oskl8TuRcTXLwko/GHv8upL2gfcpKpkriXCWSV20c+pRPaGzyR8RlSCiRc+7W0Urm73dMe0MV2fSkMjFy6vkgB+4cy8KRE2X9TJjjbs2y3bURSXEOt3mkwDubvRGXv7kw5PcOi5xLn1zSsB5pO9Fd5smHJiH4hQjJcWqOQJN3myV27kmmJhLJcu91qoCYG2nJ/CT2ppybJFUk8NPTg+Q5hft96jkTXZPmpQD93zXLvcmrn5M7JHJw9M92aEVY/tt5Old1KPxmzyS4zbtf5qmOx7iPdkz2kiubMdEwMjZZv0oCmcWybzUgSuI12m3RCUm34VHKZxAvV8KXGu06s1Nlkhy3CXSlxNhZZ3KPxNOe5IprfJIpKyYMm7V/hXQLbooTzMQi6LjbtHRbNUkTeJ+bck5XFzUPjW2v4i96RVFym5FpImCVzImka7JQxmYhK5ENQ2aWzNNYkriCJaJMTd7qG813J0mqC8/yo3kNYyZxLu9LJvUobzbeaXGfJT3JGqxRZMKRh810pPeoXG8WaXG/wU9wrsom3MldprkonE73ZLjXc/wB5JdxjWFEu5tyV2/lyUXjf/CXSm10dHdL7MCS8jXZikMlvfcovtHe2S5xN/wAPzS3GsMSXxP0pPM3ncovG8mXGm3Jbj7MCVxLi7xXXm6dqicbehKouRtIrtY4k1y780ik9+5QvaGFsknqnLy96LmS44yZe3mlxPJQ/aGG73ohqLeb/APoi5lLtEriPlnku8R7tMlEGo2c2RjUXGObo95X/ABD96XEfy+Sje1NnloS49Q3N/wBKn3lp4iVxLi9SQldrcoxVAf8AtS9qbk7I94f8Q/xO9E0mnJ1G9oa1c9oYiS9432iRxPLpSaTyz0Uf2hi16UuN08xVe4X/ABkgy80Q+bqKVQHd1Je0B5Ej3B/xkgpH7nuuRNIxc/6VGGoa3RL2i4u5R7h/8ZjAqnHmnWrHLXqVYxPbcnA6l5zidKyE8qzhjsdKGquK+91XEXxIrn59KWpPdZahXMRf9qf4lw8mtVIFQ4vmzsieoMvG6z7ZqsxbvMHe7CmZqwBiLI2I+5VPELzS96axoh5bDaR7s3fnzThzPyZ9qZ1Xf3rWjK6DuciHxIxmcW5sSaXBzzRQWSOM5dG21CUx5W5oAK25JFFNhCT+boR2lkk3JNVMjw0k8t4xWA5MUnK5BmzM9tu0j0olRU5vd/eEL8vhXm80jyeavMYo7r53rWqpy3yCIWqgNYXsyUC/LJJrvyofETohG5UMdutDJsx81qMB7PhNRz1le7wUVMHFnl+fSA+8lUYVh7kJVZhdEDiICX96fhFTu1naB5KOnwink/Ahfi1JD0yTP/yFtG/Mp8gVVfikmKV8sr7IukIh6QBulhQU0lpiTKB4blIhzK3wptBqek9ku0E+EzYdilHOcFfQTCbEL65eEl7P25xh8YrYMdBmKLGA9qch8Mv9636t35l86YLUFGdme0mtJe1djKpse+zmvpj3VWEzjUh/+Geh/wCUXT8orFJwYQ1xl326JDMYjo7qrebhy6NtFOtWXDpttTSO1ZP8ifNJ33poZHt1THtAF37mS4zCIuHSq1IcuSTHNpptt3J4KjTJ2Ve82meS61U9uT/uU6D7hYhWHG2Wb/xQlUXPnqPnqq0pHkuHW5I5HuVa0LuE16i5+VyXG9+1QCmcm+Sa4z96dBsy09r96TVDbs1VFI+QuhebbzS1F3S2KZiLmhImK4Hfq96q+Mj9o89wooWxOaO0cme0e9Nyj5O6j+0bchd0Q1Gmj2o1JtM6+ZDk73CuGL25Mm5Cu5bS6kw8z3ZaqzJjhZDl4UPTd4hTRyPy96cabZk+5FEWwxJyHu2obrtepNFJcPegGS3TUkaWiXk1JnV3Jsyt5JnjN9KFiuFUkYvKO8RvUuFJrzTL5bdOlF8twqzPuMfu4j5odBLJMXMPeucZsibX6kJE92iH2no48SwCsjkBiMIyICLwk3pXlnZ7tRivZPEY63CK+ooKoH/aQHbd7i82+Feu3DcTOzEL8xJupZzF/s/oMWmnlpKgcOnN7ggkH8L6bu5RKMkXilGXEjTYT9u1F2mpYqbtBTNRVuetdBtil+Jw8Lq9xDLghPSPxac9zSwHcJfmZeB432XxPAX/AN7pyEM7WlHcBfSSc7O9rsU7MzZ0lQ/CLrgNroj+oUlkHl6ZeYnr8lRJJfnt/wAyguLkJauOniUTA+22HdoG4UltBWl/dSl+Eb/CXh/MryfD5IWFqpngH1ZKWzjpx4ZWvGY3ZPaa6F4tmbXEpNJHtlzkazuEm5qVT0r1RiDRfmSRLkRacXhfiRzGF3pa4X+plv8AsSVSLT09Dis2B3hrHZxqE/hOF+V3mKhYF2ZkmsBmbhDzI26W+Jaigo46Vy4YBa25zNtqbgmaxbG+1XbDELYKOpo48LoAC1pcPzlpJH+IubfnWeORpoRYzYgk5FGVy0zzSe0mcE1xdTkLdTfT5KEWD4XNUlLJDLh0pdclCwkBl5lC+n6clK9gOOxVfhUoWcO8S6bX5LsGGnVGMjXkCHEoanBbpqinOsome4a6kzIA+sOYKxwTEo6qmupzaeM2t4sD3CP/AEWqcWZPG/sGmjjhAizbn05blFxKuuPMLB01EWT9ZxYzLJnEmK25UM0kkbk+hCPqV0c4dTXNMWbvc/SqqrquHq77R5apVEm7N+9UVZNOVz5tY3hJRJglbOYjimhfEqn26QbXN3ER9LoKmnkkjzYwvJ+nNVklPUyaPK4j8lj8jsXBYy4xIWju5D8Spq8TKMjckc0cEYa8S5tu1lWnHVTZvrb/AIJahEhnkR5oikch02inXoZy0Bu5EHZ2sqLWdwEeq5LU6ERQqI43zN7kZ4wY9GQqyg7GvIT8SrCIfkotZ2daOQgppnn+LJZuKLUkitkxKcuZuo0kxkWbu6sJsDqIbb433NooMtDKJELu35UJI22s4Enmlc3cF31KRTYac1tjOf7tqsYcBkz3i4iXLTmqJtIpmE5Cyy+Qqwo6OQRzdhEvluWgw3svJIIm8e4d12SvKHsvJTzC52mL+rwoIeRFHh9C5U5XRlryI9oqx/2HpsYp+I0D08o7fwnuu/KtTT4THHrl/K4VcYbSsVRFBDC887voMaFjZzvMeN1/YPE6GYrKeSsp23OcQbrfpWt7MfZ7WVmMUs+GURlQzR2zx1TbQ8O7P1L6S7I/ZXimJFFPUBFQQE3ia47V7N2V+yumw0QeKLjn/wASTd+kUPWPlnRB5Mn0fOvYn+znSUcY1WKVLRYaD3t7Y1giXwre4L9k/YiavI8O7LR9pqjpc4KURicviN9F9Eh2FpKyLh4jTxVAdwShcP6VJxSlejwmekwushwaey2GcYBMQ/Isu6vpHSsDXlnzB2j/ALL8hYlX4pJ2rh7B4JVGMp4fBGFkTsNu2VyFZLEPsP7HkY/c0vab7QarL8SeKYoaYPqlfT9K+jqXsPhntgV/aCrn7ZVgf3lYf4IH8MTaKyxPFo+CVJEAeytyijG0R/gqiKj89u3P2J452dklqKfC5gidyJ4oJuKULeXvVD2NwXEaGc6iIPYqgbg4s8JXizjaVufL6l94Y9hNPXQk0sex9u3wrxvtr9ldTSzHWYdI08B9cBPvb/qtnHjg5dn4Z4BF2DqcNpp56eRpZ5GEXE9pizvzWZrMarKWj9jCrkAYpiHgD6vERea9XrY7qgwvkAR22n6fSvPMY7P0mEzVThRzFKR8UDkfYAfCPesqNYSZW4XDFgswVuJxDUbLwgke4bn8RN/yWm7L9qpe1GO4jQYpIxBX0M0UJZDcBsNwCPl09PxLC11U9dLH+HaHS3xLTdm6Gnwf7uxEjbj+2gDXeIfF+61Q3R0KNllhVZUUdCcdM8YjE3COCJrTk27iL3LnbCunrMApydpj9ppIptsxWDltLb39KoceqpMHxTE4AdhqHmkAzHuG7pFLG8Unk7K9n4mdwKGOaJyF+YObkLf1EsoY+bOly9pvPscxSAuzGI0hxPKUU5G4+TGFuf8ASvNyxCjkMopaTfmWcl1pCrb7OayalixlowlcjgtbhDduu2sun2LpMFAp+0OIhTyk9zYdRuMtS/wn3B+b9KvX3Myc+CZ2qpYKjsN2QxCMmKeyalMcriLI3If8yY7N4Hi2C19FjmIRNQUsJsdtWfCOoH0gD6v+nJO4b2yqI/Z6fBMPajgguGEjbjStn1Pc/J/pUWvpZsQxGWrxSvK8vFIbnK6pKuDNzbY/Vzdmoa+sr6imqcUr55jOOhjfgwxjdtvPc7/SOX1KRUYpj3aKEY3kpsEw5gYAgph4I2f4v+YlS+0R0dwUUbD/AObI1x/+i4U0sgE5mchFzJNKyGzQUhUWDsMEWdebhrLJtBn+lMxX1ADIZ7C5RiyztdiBQw5A7ifTcSiUWLVIzGZyva7JpGbtl1j5R08IB1GW7mmsEkjFpXYGuyVa4yVT3vmWb2opYzpzIM3G30qyK4oVfXSSVBPqI55Na/chGSWQNX2u/iTBjrm7p+lmAjBnZyydBfgtuzwgWJ07SNs1zu9woYaWWuv0fTc2m38ybo6z2OpGVgY8n6SVhDx8UmIOHaDvpGDbRWqVMzNJ2UpamGmqipKiSnGUOFJUwPaVj9QsXxLQPh8BUA0kTPBFFlwiDaURN0kPvuVt2SxgOyPZsQk7OUvaOCpk/EilmeGWN2LRwJlf1NZ9m2PT502KYj2GqD/8JjlO8tOL+kZgu0+oV34GlD3o488ZTn7JGRCuPGITknazEqe0K0cv2peGYfcfi967RyHHIJtmI5kLF6tq3f8A+T+J0c4Y3ST0faagowilqvuWo4oTUZkwmJHtYHFtw3a5iomMfZ32tpe0lnZjs/ieEYTRzGUGNY0AxEUbj4s9jdXNarqVF6HLLp382Yy7bqqTt5DUU/ZYZzgkGlqZxiCUgKw3bdkJd619Vi3Z/svN7LRkPbfHAfX2a4MOpy+M+cn0jkyxH2h4xi/abFsDDGMQKtnOfZADWU9O2bNZFE2jMtcmXZcGWLFT2ZfUsfBpYY9BsARt/KnSH9SRyWll6UbiYxcSx7c7bvCuqPByT5kB0/mS7/hSImL6lPwGoejxWCoB2Yorja5rm0b0qnwQlbIQ7izFdDxLjZ+Jn3LrdWaCRe9c1L4bkYpWsXJAAtzFVWMRtwyzZW/iVdiw3U55LLKuDbF8jFVJNdk6m4FMxVQgypayS0ybPcpvZ6b/AH8Hf1LyYPWR6U17DeDmI+pA/PkjDcxc0nG65e4jxWBc5LokkWWW1EA/mFUAre/pR27ulA27RGOagAhFrcmRiXcgtdGPWgDnfo/5UYjdz2paCX7kYbVZQQbrkf8AqQDluZkTF72JAHeHaOqLw+lIERbUAC3miSSVgdH1Zpa5aOit+SQioAIStuyPmh+XUXhQ9/JERI1HYh5fPcyW5L3Ibn7kCHO9PU24iB91zJn4k7TycOoAm3DnahjQx0l71Kp90w6dKjzDbKbel07SFqTN1WdSTKQ2w3Je/pXBkfky4ROOubqTUcEmHV0Rl3dOfiTF1xZuyGbMm0QCHeJ8SVxXc1FEny0Tlzk/wqUwHrm732pXWtln81HuQsV12b/mRZVEoi0RXPdzUW5rctRROT+arYY7ddzfmu8Tdr0r0v7HewPZ3tcVV/tDjceDAEDmEsoEQ557RWI7XYPFgeKT0kRBLwjIeID3CS8TD6njzdRLpknaL1eu5VFJdblmVqTSOmbvmuDnkLL2bMR3jPyzRlM+132qPciEruaNwHnm96XGctM2Ue7u6SRN1epFl0SmqPS24UPtHVsu/MmBK1dEruW5ADzzXPyuFLjETf4Jq75JdXd+VFkD/tG0W/pQ8bcWv6kwO0e9L+KC6JD1F3miGob6VFfzJFcKqwofGb3/AJl0CeQwjDcRPb/FR1MwYQLFqdzfYB3n8m3IsVEvHKi3EpYxdvwbYm/cyhca4idnTFXN7VUzzu1pGblzTTE//tUjJgSNud36kRzcQutQLnu57XXbjyJVYqJnE9+qTF5vaKijNb/BJ5HzRsTRL6mLW4u5Fdv5/qUeErpBv2j0oGkdyy8QofIUSiL9Pchu6mbaKYaR+9cKTd6vNTRdki60cm8K7ddb8SZKTcWXf4ULzOPeq1DZolCPy3fyRe7NveoYzHyZ7UuI4vrmXxIaDdkkpLfE3NNuW4XTLF0u3NdeTfmpoqySEmpa7c+lK5yUYi25ZdKQE+Rv1IoN2iUHPLO796XEYe/co5Ft+LvRATWFm7Z+pGpSyMkcTbnmlxgIeSiXNn1bVwyDLm6l4y1maJnEDIedyLjMV2qhkVvn/BcKRturkp7ZffaJvEbzSufa+ag8RstruKcGS4et7upLtF/kEh5G3apPI1+T5KPd1a3ElcXk6vtmb6geKbXP8qTzbeSZf4s+aRE1meT+9GqJ78h7jaE657Q+uXiU3Hez8+Bw0Bzy08vtkA1DDBJe4M/cXk6qxJ7e9TBY8iuBLzTQ6Mx2klxHt700W1Ii10Z1trEjvTDeR4y55rhyPcmdURC/eyNUT3ZjnEcbdUuId2T9KbH57kjz7m5c09ULuMcaZxHn1JNNrm77U05e7mld3P3JcD2f7HWm7+pDxnz5umvzOifMhT1QKcg+M+5s3FIpPUaaLNL3u6VRDuSD4jj32onkMR/9U14vqSt3XI1QdyY6UjiWhIuMfcXUmPDuSHpFPVB3JD/EPneh4x26vb5JrxaJep0tUHcmOlM/e7/wRBUPyTXufck3vZGsQ7s0ZobeeqK7pzyQpP1L50+rCfq0QiKXvS2oAQ7UtbdUrXtSfPkgAulLu6kmH3JXIARcl1CI96JAHBH4nSbkkXJdQAtObIiLydD3pCVvNu9ADgjdqzrJdssSPjjRM9oA1zl5ktaEm/Tdd4V5v2nm42MTlpzWUuCZFHiMz3Fr3Wqpm3OptbUHJcDvtI7rclWv1KIoQT/JGBWmLM12rbU03cu65rUDU1ldRUtMdE0EWZs0rVMRORRHlyWVfvVvTE8OCVrWCXGMB3NuEtS2qtaFyEtOlRGimhsctLlLhkjjDPxChaG4cn6k6FLGLDnuUtksm4biBjLkHi5r1r7Ka4Y8enw93tDEqd6e3wu7jt/qXktNHHGA+rPzWt7KYgVDi+G1bPuhnA2/cSqDIfk3MwvHMTO1pBcLj6UHEtVr2nhaHtFiIaCJSXt8j3D/AJlUF1rZR5G5jryXCWW5K5vcmHkt55IuIxPytWjiJZB/iepDxG557XTV27LNEOfmo1L2Y6RdOuaHiPeWT3EmkmzzSoqw3ke3JA8npQltuSLIi5t9KAsRE6H+KJuXeuFyVUTZ1s+eaIfehSbbojUdjn7/AOlK7RN+LJEqoLDu3Dkke4Sy6kAju0dFd59SKCxox4ZZug8KkELFzyTRiw9WSlomxsciuXG96TyNmmDkYS5ql7TGTHRk3IOI1xasKaEk3c2fJOJysfKbcWtxJcR+Wf6VHu8mXRK3uW6SOdtjt2uScEf6k0JI7n71aRkwrbiJCYsRaujJNTCqRI5HVHCBR6HEW0wka4X+oVQ4r2FwnGrpKQ/uuqy0jLdCf/Nlctll3JZ/EspYYTOnH1M8fHlHmGPdjcX7N2vW0jjAfRPG4mBt9TK47JfadifZvhU84NimHN/4Sp7h+AubLeU9ZPSiUYPfAXXEbXAX5XVJinY/B8a3xg+EVWepRtfEX5e5ccsU4eT0Flw5lR6X2VxTsx9oFNw8IqBp8U6joat7Ji90Wej/AOK2VB2XosNYZcRjlpagGtCmsuJ/qLuXybi3ZPFOzsnHcDKAX2VcG4f1dy2/Zv7esehoPurHJpMXoCtDimf+8RN8J9/yJKLRlLBXuie6Yx2kpIaYoKM76rput2fT/wCqr/bqvEoQaRwGz+7FrVSYVDTY8BS4XWRVkQ9cd1tRH9cXP9/JW1NTzUsvEgIJw9B9TfStjl5RK4xyWOZsJMNrDlanSmnjK5we0lFp+LNfIwOIZ27m/ku1E3s+jm93cBd6VBsSqbEhjPOMzgly6he1UuIx4WVWdZTyS4Rimdz1mHbSP6w5GhOsOSTk3/aoM8wSVBMeQl0/NLtxJ7jTLV8UrCE5a2nDFqf/APTsMC0/zwvr+8c1Gp6jD8ajI6OoCce+19w/UL6soUPEp5RkiN4jHkQvkTJ+okp8SmE62mYKruxCk/CmH6ibq/Mp5XgHT8g12BxyQjnPwvIslU1VDRUses/HIf7vK1WlTR4iUJHHUvilL0nJSxsFTF9UXj/Ko/Z7s79/VfAo3HFK8LjeIn4Rg3iuB9fyqbRHbkY3FaU64LKOjkuYrrh8KpJpqfDzEJ4/xxa0969PrezdZiDy0nsRxSwva4FsHq/msl2k7G1NPUWOEJkzfsxt6VNM0jJeJGEr656qXKIDtHRrnuT9NG0dxzmReQ5o5heEyDQS+FA0Zk2b7Q9RLHZnSkh0qx78gBhH5J32xxcsmuUUJLjsAL/i8KtKejeYheV25eFLmQ6SIsM1RXSi7AweRKfTYed2edqmU8IQho23+pOw10UZCFl3xZ8lql/kZN/4iLDYpodQeX9yMOzdEUe+BSPvKmju3xkQ8rntzSo+0BzSi1gWbulP2k1OhQYPFTnsZwH/AIanexxxiIWMIsVyt6GjlxQfwAa5m1HMRJMR0NXNU8CKA5Z2fpFriWiSFbIgRtGOn9SlU1GdVIMUAFPK/IY2uW/7H/YriGLGMmImcELv+zDcf/ovfexf2S0GClZBQWkzDmRBuJE5Qh5Ljhnl8HgvZL7FcXxwhkrM6OB91ue4l712P+x3C8DMOBSMUvVxDFenYZ2VChtOSOMBy0EmVsNZh9HFLxGAiFumLxLgydS37YHq4ukhD3TKag7NxQxFmdtu20GVz94QUICxiIiPK1tyyuIdpJZpuHTNwoh8I96z1fjUl5EZv+Z1koOfk6XOMPibDGO0kczD7NKQj47WttWSrMWuMzd35rPT9omGUc9o9JXKpxLGOGVgPsfc2q6oYtTjyZfs0B4wEJ5s7B5iPiFVeI4oxDnEzjEfq81manGoxcWeRhEvFcodb2gpqU+GE7VA+Mx6R+IV1rGcTzFpWYs4kTPK5F6VAlxgC0lzIXWSxHHJPaTiv3s+hD3rP1/aAxuZpHL9600OV5Au2uB02JGc8bNBVC3UPSf1LB43DBJ7Hw2ennia2QMtrF6h9y0Z9oI5ALinbl71nMWqIqqI8s+I/Ii8SiaQ8c52efdouyMknHnoY344fiyUw+IPWHu9TLK1WJS1h07G7AMTWNbtt1XocOLS4fUwHHuKE74yLu9Q/IkwWJdjsJxH20MMmraiWS8KOQ7Qjf6vK5cUj1oSKjtf2fr8a7XShQU8tZPPDFUPwg26gNz3eWfepkOG9n+z9JBB2kq5cSqI3vfD8MkbYXhA5dzN+XNVPaP7QsW7ROdOxxYTRPs9mo2sC34u91V03sVLTj7O0lRWvzkMrQb8venXBbZtantJX9psNDD6Ojo+zuCC+yjpGcM38zN9TdY+WjgwsiknMqi53FrW2kpkPFqhDiyPLbyEelvyqsxma22B3ch/ypJGV8hVPaQ+HwqONqMMsro33F9RJ2GT8IHzVE0d35fepdNI+fN9qukimTaqo4L5ZosLqJCuzdyEveq6oGSQruG4+LarKjj4NKMj9Xdagh+BnF9oC19xkjwqlAoxkyYi6U3JlWGT59CmQWQxiDZCPzQQ/A1iP4Z5A1pXXc001Q+Wv6iTNXVNJMTM3J7eaFhchz6kCodLKYhbO1SIYeGOfVqosIuJfEKswjkqNAbb0qkUxcHeP8lqeztOcMoWZ3vtZVVJT8QwZ25cyW67MUctHLT4i3TSzxzMOV1+T3W/0q341CK/kW9RG9OAQa3RNa93qUciubJ8iEvCvXftFjwP7TuzH+3nZijjw6viNgxzCInYjhNx2zELcmLL+peRBl3r3Olkp4vB4HVxlDLt+yrqMBjunOinqcNnmCyQ6GZ4rx8iFuaru1hdpMLp4AqMcxDHcDpJBvoaucyJh8W27JaW23/uTUv4jk777+d3iVTwQkTDPNfLwPlT0kdJT1GHR2YTUtfTkLWiQ+IS94+JZCvH2rt7h0btthjv/wAxK5wTHm+z856KtiKs7H4gf40Q7joZPDJF5f8ANtqroo6Co+0uvlwvEWxbDYYfwasY7LxcW8Pc+5crl4gzp185F4NK4tdr4kYVk5UpwOcns/GuYfCRWjuQdRDtbahEnKGDM7hycmH05kS7JeUjhiuGwh5J+nJownN/Rb/FMogkbgnrreKtma82D8SJ8u9cuSue5UZh6Z/D6ULbm+S4UlxZZLok3JACPb3qFiG6EvkpnU3p+pRqweJAazl8S4OpHmeMZxykN3encAqLawM3Sxofxj0UDDZGjqQdurPqXi+JHtfKB6tRfjRD6U6QvaomCycSEXz7ulWFpL2sbtHh5FUyLbr8SJtrbkZx2rgjddnkRLcgWmZZLo5Jd/LanBG3dkygBfwXQ6uSQ9aTX5oKCut5NciAtq7br8LsitYdVYHXtsXUny8KP05ugnyLq5KbgslJT4jAdaDnTi+8RULv9S71eSiePuRcC4ZO3NTJOJSU8lfOdIFlOT7BL0poeebIF23vztTjHSCRUsncbmEJJOTZJWvnzQ2qiAi6EiL8qEiuS/egBXXFz/MiArS9SG5LXc2SLHQ51f8AND8kmLdlk9yRlp6UmWh2sL/eCdhtuYSQ0/RPn3AlMN0MRs/qF00GdsmSkrUTZrnp0+aS5b80AE9u5cYe7P5JW9QpW3clJpRx+ST8l0ht6m70Nr9yLHqK5+eSLp5obX94/UhLb8SLHqERbfhQsVzfCl1DytQEL8tVNj0kWNJi09LrGb2l4UxU1h1h3SPcSj2vbou2783yXKsWGE94r3FrHIV3Uy43TzXLfp/iukNr5M1y3c/0V2zunN9y4RPH0of4kSAhfPJlPkeg7duF0mma4uY/UmxzHXxZLmtqvgWg88jCPek0zWlmmWE8ssnScXVWHbHmmbJJ5LRHViTNr5Z5JcN+buocx9okXP3bknkubJNdQ6Mlbqp3K7QYyPlkzouI9uWaYt287UXDfPUkbi7Ug+IxP8PzUmjJheWR2fYHSodto5PuUxo+HRG7s+9xFiVbieIjcRF1W5Oj05N0rnhzRuQ8Z0BciThQmPdcmrmEupvcnSqHF870nJ/Raxr7Btce50Nve7unBqm72XQkApd+0M/D3Mp3Y+2voFh8k5MLcW7Xdu3KUUdBdm1S5j6bLVICowqzOWKY/C1p9KyeZ/SN10y+2VXDt11JIY7mHVWRVGFE2kcwF81Hk9mu/CeS34kLO39DfTpfZG4L88/5ohp/fuT3DiHoluH5IhGEW3m5D8KrvSJ7CZH4L7UXBe7XvUq6Au5xQ/hkW3+pZ96ZfYgRxp93p0XfZ2t5qYMcHs5PxHGVuUeXNO0lC1UOZzxwC3MidS87Ra6aMmVzU+7PwpNT7e9lezYTTjEbtXxyH3DlbcopUckY55xkPwuoXUtm76NLyV3st3mi9nbk7OpYR8Ryyt/ii4biFz5Wj70PqGH4uMglShcTMH8132Vh7nK5S2FiLNjYUQ5cuI38Ud+Yfi4yENKBcs0Xso59/JWEcMVuZSWjnbt6kMkIR3WSgQvy13JLqJh+JAhDSx7uaXsocs3H96kOTXFrtQvIGXNPvTD8fGRypWHXMkQU9t2r/wAU/wAQLsnf+aXEC3/tR3ph+NiGPZ/jdCMb5ZZqS8jD5ruluedqrvTF+NjIpU5/pQBTyCWTbf3Kbc3ntSGRhcv8ySzSj4JfS4yIdLITalu+SEaeXO1nVjFHxjJo2fRrrU3xG3O3+VX+RMX4mMr/AGeTIs3dL2WTlqp9wrtzDb6vUn+TMn8OBX+xyW6Lo0ctueT+lTyz28rnTjbiyfpR+TMa6OBV+wy+VyXsMvoVl/VqnWJuaj8plfhQKscPl8n9yX3fPcWxW4yNyvuRBbIFudpdTLN9Wyvw8ZUfddRdlw7knwuoG3Ztf3q8AX3PmiYW5OX8lH5sy/wMZQlhdRzsb+IpFhM/utV+xRERNfu+JkrgK3e/NH5sw/t8DP8A3bOJFoufdspZZMtDxAEifMy08S4eQ+fUj82ZX4GMoWwuUiy6fiSLCZc8tCV9paT3v9SQk1uuY+Y/80fmzGuggUg4LJlc8n8k7DgJyW3zvy8lbsUd370UMgCZbHt7viSfWT/iUugxnlt1qK/3prw5In6viWJqdua1JyZCRXJeLcgaHEhFD/lRWe5BQtbkvmll8KTeLXqQAVzdyXuSL9S5ogAkOnNdIfehbMR80AGPU64eREL9KVy6fVzZBBwi4bE+bWsy8oxGq9oqTPuJenYtN7LhVVJ4gjLJeRTZyHo/N7WWMhfyGqyRpCDJ+TfzUMxtImUqqEI6mUAztB7VFItwu6EMTRmVrM1xEraLC24Is7sJ59RKLhg3Ta925XYk0hjbkWb6EpbIGKwTp8Gjjc2POfPaHwqp13fErTFSk9lgbJrXMiu/pVUfuURNbJQQ2xC7bidkwfVkpUJCVOOnJQ5tspOz9Sskcim4Z6vt79FeYVVMIg7PdqKznVybcrTB5GFiz8xS+IHt2O1QVwYdXx/+LpIif5sNhf5VUFIZD6VIpieo7J4NI3gaSL+q7/Uo0o2j6l6EFwcDfNHLmHnmh412nVamZCe4bU0ROPLahsRYBJ7mtRDUMPeq4ptuSQSHtzUmiyMnnN71wpvCzv71GCQ/JERPbr0oL7gZScRyZnTjF55KGUjR99v1IiqGz5taq1HuSxkYkTdyhDUML8l32pu5Ohdwnju5pWt57VECqe3qZOxzOXJRRopIlMNzJELd6a9oezLPchKS7mgvih25ku7qbmo/GAeb/pTZVDE3PairE2ok4iYdExJM2WWSilN5oDmu5bUUZPJ+jplc+X+VR3LW1I8pHQ8Nhb0/Eg5r2EBbsvCiYmIk0Y3PpuRgVo8rVdCbHXFxHuXC2ps5hEeXNAdQ2fK1XZlRIEu50V3l1KL7Ru5JHI/NlaZm0TBku70nk73d1BEteSLidKokkcRrkV2tuSYErU5381cSA7vJL5s6bRXKh0O09VJTlsPaXOMmuF/yqFiXZvAseEnOF8LrH/v6bcBv8Qd35VKuZL6WWGTDDIdeLqJ4vb9FdjnYWehr6etwrHKbjtGG+IzA7rfp+Feg9k+3UtLTcDtI0eIytyrqQLD+G8eTrGmLeVqDpWePBp5dk5c2/wAVR61HiRyQFPT1DVFKer8Ppu+Ie5UeJYg8Z6lxc+SxtFXVFCRy0k7wStuZSKftdh+KVUv3rJHhNS+4JwB/Z3LyIeYfPkiSUOTGNy4LR66W7PNhTDzPIV/ib0qV92zjZIbXU78pQ3AX0k3NXP3DwYAqLLInb9oTW5l8KkNCrpiky3O4/Up8cfEYXPdnyTgVEUcNmX6mUWoxRhEgYWToG9Sa48EM77GzVdXV3tUotUt7SUT3Rz52TB9JtqKhT1hlcTdShHWH3ZW/JFL7JtvwX1T2+x+ljOGchxylFnEJalmCrjb03tof5lRVmPUldTZYZWNT5t+NBOFtQJf81S4rWSSXM7OIDyIVnawgk/8AuA4lviF9y5pSrwbqN+QK4qcaguAJGWfWe0VCCM5jLPO3/FWtHUAUQxyjHUCXhnbc30unaOho5psnqTiLvila3+BLnas6bogUdPaWkbmXUr0Kc44gfguN3p8SvMPwuKnAnibY3MlaSRxjHawOYy8iJaqPBk58mIqap4RLiM9vwqLTRyYhLwo5I6fP+8le1aqswkCCVo8rn/kqekwGeurPZqaIqiXp2sspJmkWmRQoY8NqRc6MpZ/+JVZ25fCLaK7w3DZsYromo6F+P3RxdLL1PsJ9gNXigBLjEkg0zbmponX0F2Q+yOnw0AjpqMIoh9yKS8mqhKfg8E7IfYniGIWy1ptAH/DB9xfmXuvZT7JaTCYRaKmb3yer6l6jhvY+koWHiu12XSrObFKPCYy4Ytc3qWcs7ftidWPpUvdMq8C7GtTgMh7Y29LK/OspKGLKDaXfIXmqKTtVxoijPMQz6ha1UtTjVxEDu2jrncZT8nYpwgvaW2K45IQEwHd8RLK1mLSiYvfcTKFiuJFfmb2j0rM4n2igpQLOS487l048Jy5M37ZqZsSCoueN2inFrnHwmsfi2NXSFm+30rM13a44zvjktNnuZZ/Fe0UlRUFLewBLu5LrjipnBPPt4LyvxxhcvCqqqxy6Io73Im3AstWY40ffcXxOqWqxoy357c/EulI4XkLupxoyMsz/AFeFQJcWaSMgvci6vhVFVVRzXyB0HuZVUWNcGpB9DEXQ2kQk5GkmxQ7L5HcjHa1qqyqgqnlvkYS7rVHrZHqiMWdxHO5lnvvBqOoJsrh7yWUpamsMZNrKguLZE1g9NxKFiYmJDLHIdot05qRHURVgkb9P+VUON4oAkUUbXD07lzs6oIYq7BjNwmtPK5llpKyWOoJ2e08tCFtyOomeQyPPp8KizSHJNruJ2tWNHUmxiWFiIT1/N4U7SDxD16UrX5eadjkeFslRWxP9s9ji27iytG1UJidVKb5/FuT9ZM9+r9yPDSDdm25A0NBS20xSOn8Njbc7v8hRYlM3BGNmYbXR0ddEICFjfmQIlNJHxLA6lXV0jwjwmJ7ne5TDmjpQMtLu73qmmmkmmv73fwoFHySKQnjIm8XpVo2UY3P1CyqgmkHrj/NknqiuujybytQU0RQHiSmeW1TqcX4oszXXOm6WnezRrvErjCsLeaXiPtt5IM2Q5qdxlyBvzK+wujcaawfEpUOD3VBOzXWtk5LQ4PgZyWsTbnR4KjFsidnMBkqJRd2YRMrWW1rJAhhCjg/YQ8yHxEmBhHDw4cD7srXIen8qj68/EvT6bBb7kzz+r6nWPbgSsA7SVP2f9ohx+ii9opzB6fEqHw1VO/Vt8xWg7d9l6LB5qLE8Gn9q7PYrH7RSS55lF6oz94rKl1K87DY9BhJz9lsTsPs9jR2wyn/4Gp8JCXc3/cuyS7b3icMJrLDtyKMtyEhVnj2B1PZvFarD6sLaiA7H10L4hLyVZa2Wb5Lqi79xwtOD1Y1LTx1ERxSRscRtacZeJZf7PaEKeoxeSLMYmkaILvDqS1FRM1PTTyv4IyJ1Q9gR/wDoJTv/AOInclzzV5EdUG+0zR9RKZjFGFDWlAEoTjEAjfH09I3KHFG8jiwM15Pay0vZvsHjHbA56mCOOjw0D/ExCqeyEPzd7+4VpKSi7ZMISmqRmm6eaKMXGj4zgY8SQiYsvC2i2+NYD2b7EzFFLWx45WCwlfH+x/T3/mVjR/2osZwOmCCWLD6/DQjKEKOelDhB8Q5DmuXLnpXA6sfS/U2eav3pNluSfFKbFJ5ZabIbtxiLWixP6fcnB6dF145qa2ODJBwlqN/J0auuzHYvG+2FUMOF0Rzl3yFtAfqJe09nP7KbTU4z47jrD5xYeFxN+Z1z5eqx4fkzpw9Flz/BHz2O1telCUjctNWX2FhX9nnsFQiLPQVFfL66mct35WtWro/sT7CR09k/ZulO7kQnut+peRl9YxQXiz18XouV/Z+aGOjbVyBl32qppIXvF2Z+a/SvtP8A2b/soxQ7KvAjpyNs2lgnL/kS8m7Tf2Ney5HKfZ3GK6LLdw52EwH83NcWLrceZ/o7J+n5MMT5s7NyPZc+eq0F3xLR4/8AYv2g7Dx5nA1fSg/7ek3fqHmsyX8/Svp+nmpQ4Pl+pxyhPlCPc2aHp5dKRdSWvk5LpOM74ea5duzXbe9cAUAHr53JDtfmuf0+FGBeaAHRzJkXydN9X1MjEW71ZQQZCiLLb80CSBMO7qRXaa5oQ3NkiHd+ZAqO7c0h9yK4UQD4tFY0Jx/Sh9yMerXMVy223J1Axu3XP3JD1EiKPRLTMtEDoFyfPJkS7b35oh5qDWKAtt+pIs0TDt7+aXU+RKWaneqHLLcL3JMN0Jv4s0YR3CWRW7F1hthzz79wqHZoqGwFitbNrmS4OttyQ5flRXCsXudK7YPBfy3JzgmOhAu8R+efyTvtV3csm5nTCOMZGnkLm1xeld4LD3OnOM/NDxO935LFuZ1KGIEobtWbu1XPZTIh2OnWkcrsnddufvd1O0zZY8bGfZTt6F32Gfazxv7k+NRJHpnt9SP26QR5vao3yG6xYvsiDh8g5tZuTY0MhcgfXap74lIQkDu1vxMibFHyLOKIrvUz7UrzfoevTogHQmPMHQvRnysU6oxISAW4QBbtco7tyYascSzZ7SdG2QNem/ZH9lfqdnRw0b1EgRgG53tZSGxQ4yzdgLLwkyX3pcd+gvncxZKZvPq9fJUV0u3uJ/avsLiPY2pggxGJgKojaULXu2uqP2f4FPrMWlrjE6icpSFrWInu2ph6xrctO9RheaONd7yXlh00p3j8EXhpcG3uUn2iO3N0gICLJnYSP1LZuZko4P2MW9TZJPHdybd8SlVJBDLk7MP0oBmjSuZahh/ZGKF//wBlIYWzyLcpIVUYvkpsONcOMQcITHqfiRiSzbyfSKSwfbKsadkJQ/lVmeKARmb08JD6ckdHi1PSmUklHDLnyE7rQSc8iXgpLA3VlQUN2um5SKiFxigDPkFyvg7RUZAMR4PSGT7ebi6dmxrDyoKikfC6f2g7RCpve+LIvCphmyfaCXT9O3wzKezuI55pcNy71bhNSR6ywcccukXtUuurMC/FKioqmPePDGpdi0y3XZLTvZLpIy/HwUZ16d+nwrvs72X5bel/hVjLVUhGLx0loNzHNPhiFIEQxnTOYNtYRPuuuVd/JH6JXT4JMpvZ3/MhGnPa2bjcthg2Idlva4jxSgqTp93EGA7T5bbS+pIpsChIWgo+PA3M53e9s1n+Xk/xNfwcH7MeMLiWTv0p2IbqeUPE28Vo2rsM9mKF6KHi33XbulEH3MJsAUzXE1rmRltJax6mX+Jhk6LH9TMmG0hdvP0pwpnLqYAu52sr+vho5Jr4IGiHLQBe60lOweHBCpZzxQLTF7QLncyqXVUr1M4dFGctNzIPIdv/AKJcZ7ea1eK0uF09PQSU0cXCna97TuNmuytMe51FhkwulEwlonqJc9Cv2prqLV6g+hjGdblAVQdmS6FRJdpktHBimHxzZS4VFws+oX3KFUxxTVcskUTDA5aDl0qY57fKCXRwSuMipeaUtGZF7UYkPi87lpsAw/Dq452rGcqgrQhj8LrR4r2bpsLClpMUgjoJagBlj2Na4/UufJ1ShOqOvF6fvDfY84eol3M2V3UkFROWmm5aMKHBI8wkeUpRe20j/wDamjjwsSJvYyuz6uMrWe/EBPporzMoeJIPPNJppOWe1XsMeH1RjGFOYE/ivuUyLCcLkiE5zcJT3Pr0olnUOXEmPSxn4ZlONJkWe1LjSZ6NcS2Q4Tg3AJ4Hfj5/3j3CtBgOCvS0tp5Tlna4iFo2uX0rCXXQgtqOjH6a5z1s8teaTa19yVx83zXr9b2PosWov9zooouGBZykxdWe673Lz6kpcKGaVqs5JQz6YOlPB1sc6dRNOp9Jl07Vy4ZnxkkIizz5J+2psE2ilt+hbPAsJoq6rIIDj4AMRfGr3BZMTp5QY44Yiz14rbbPCXzSy9Zp4Rnh9NjN8yPLHkMm5OJd+iH2gxYm6V6H2roaSE4qj8IpZmcZAgfqJZOkpaYqks2fhAN1snUS6MXULJDejnz+nvFk03KoZDLVnfRrl15pNvNWhUNLGA2Tn8QkHJP02F01QfDae4ls82OKuRyw6PJKesSm9oP33IvaDJ7tSWjPARj1vbd4epdhwkIyF9Nq5H1+CuOTs/tXUN1PgoeJxIwaBpeLl+Jd0/lRez1BDmMb7fEtXDhscYk7uxESdaljhbRrhzXE/U4rhI9LH6Jka5ZjSjnEeTiuERx/lWuejArm4bWugmwmDa/Dt/eqj6lB+URk9EyR8MyjzGOj5o/bHvHe92au6nC4ybRrU3DhIDMLmLWrqXW4mjzpen5YMqhmky5fqT0UzZ5mdo/ErYqWMS/ZsgOhAmJmZrs1H5UX9Gn4jX2Qhmu38SO70rvtTCJHttJSvu8M88m563IAoQFid493hT72OX0T2ZDT1TbdWtR/eEdovoXnoj9hbmzNqgHDw72tuRvi+wcJgfeAbcm7+ld9sfdb5+ScCjCMcsupOjDawswfEyTyY/4opY39kUqz/DyQnXH/APGUz2eMtPJCVKxHyuEkllh+iXib+yEVcZOWto/JCVUZAWrkpp0obswb6Vz2ULRezvWqy4/0Zdmf+RD9skzJmb5aIo6iUeedrelSwp92djdXUnOC+ZeIe9Hdh9Irsv7Z5XxO5K7dmmbtv1JOWnwrSkcykPcTPlmk82vxJppNvxJXMQ8kDsfu3dyLiPcPpUbiNyS4m7N2QRsSeIJFo21K7pyUbidRZrhSOLjmig2JXfr0rvf1KKM3ki41zJalWiVduRNuJRRm2806Enk6VFWh540uq7NcYtvw96MS7tC/egCh7Z1D0+AygLt+KbAvPsKp4KqaLj1Y04363A5LV/aNVMMdPE3m5OsPTE4ne3hZYSJXkuaXDcDKpnasxdyB2uYo4C3F9XcsxMTcQmDOzPROyl1KOJIiUPRSWhzUmlkMZg3PpyUBu5SqQbj596JICZX1RyGEbtsAG/7lDYuMeQJYpmNfOHpe1NU9QdPKMkbsJN7rkkuALQNwWMDjlzRPg88keYOJW+p9yaasMmuI3I3SDGKiH9lI8XxCpQAvh88bXuBW95ZdKmUcLUs9nVc1zETWqAdZPMZPJIZke7c6lUA/jZ+TeaoD1HBagy7NwR37Qmfb6SdPiVzfEo/Z7L/Z0hfvkEmR3ML813Y5ew4JL3ASk43bVG8XPuUoyUWUt23LVVexDFdcnQm7slFuttdJpv0p0VZKOYrckBE5eajkXUzI7nLkSKAR526u5IBK7RGO4ubKQ1OAhm+76U7onWyH39SICcU4YsI8upNHI1uTKyWOjJanYpmEubquucuSfimfl5e5Q+S17S3CZrSybcmDm383Uf2jRNHI92WlvqUKJo8g/dtz/wAy6RWtplu/pTI1Dx83R+0cTnlcqogIpHy13JEXTptTd1zlk9qV3vRQBXNzQlJtLmRIHkbuQcRFEnTK19E0cnVzTnE1zdNmXkmI4JdTOht8+pK5x5ojJ0qA6BWinerW5Rx5ap0M+XUtCJBWuTd31Loi/wBKVvS/USIsyH0qrMWEOX5Uemerpod1rZp188xFlSdGYtUt3kiu/km3979S0NEOD5ZIx6U1c2aMSfa7ckEtBP8AJM8P3J4y700Um7MkFJBwyMJCqXtDQtwjbh3i7eFW4+5HwWroeFn+IPIvUsMiTiOHE7MN2W+0THewswth9YctER3nR1O+E/qB+/4hXr2CfbJhXbSpNquRsBxGdxF4JN1OZfAb9H0kvHO0eDhHOVgOJ94rNywnC+9ebGf8T1XjU4n1fiGC09KJGZyXGLG1tpBk/pLvVQFG4hlwuEHeRbiXiXY/7Usd7Hvw6eoasoCa06Ora8Cb4c9Qf4hXrOE/aVgnbShCkhqPuTER5U1TbYZeQH/3LaMzhy4WhrFBalI8pbx8A2qnmrLg5NtUnFPaKMpAq8wMHtcSWdrapxlKzI4iVSZlCNkWrqjkmLOQxu9+1VoQ1JSm7R8W9/NSjyqCydtvpFT4B9nbTqWCVmt6kOnwWojcHqCeK/KzbsWqHs3TwwjHUT358hJur6VFDGHGnEOGxkHK5trJ2g42JVX4QSVFU/IY1pqkTs2Q6PEq/A5Cjp349Lnvpal7hL6S7ld4RWBjlcMEEFRFO+ZNTE14t9JLadlPsVxTtBJHJWtwon3cIOovqJfQfYL7EaPDQGOOkEf/AJ6lm5KBvHG8nCR4d2Z+yXEccMHqIyig+XNe+/Z19i9NgoBwKJr++Ug6l67g/YvD8Hp+JVsI2+HJO1faahoT4cHT8C5pZnP4noY+njj5mBh3ZOmw+MXlsIvTkp51ARjZT2R/CXesrU9qpJmJ3a0O5Udf2s4bE0kt3itFY6ykdLyRXg1tfXPIZHxGAB53PuuWaxLFAJ8o/wAUvUXhWbk7URTXSSy2EG3hl4lTYj2yp6cyPiMOW5rvEK2hhZzzzIua/HApZijM9rtra6zlV2wYXOw3uDb9YrI9qu1FOJEcc7b2Xn9Z2mmvHOXau6GNI8yed3weg452yqCPSRwEvFmsrV44clxOb7ves1VYw81xySOT9SqjxKSoImZ7f3rY5XNs0NTjHkq2sxSQqcnfMhZ+oVQ4lj1Hg8HHraiwB8PiIvIVg8b+1yomY4sLp2p4i/vZdxl+Xkk5JFRxOfg38lZIVxuLiP8AFQvvDjTcPPbn0l3EvLcG7UYgWNQSS1csvFOw+Ie0s1tRKSOpKS9ytdZPKbdnTyaOuqDhoRYAut5KjCS0ylfaLeH4lZYtiDUeHTzm7XO2grL11c1OwxO7kY2lJ83UTkPGjRzYsFPTX9RuPhWSrsY4xlqw/CLqoxLtFKLhHE7c9blDGQ5N77idYN7Gyx1yWTYo8NwXlb6c1Bqao6oyfwoQFiHPK74kFvDfR7VNmg2cjRjrtTQftOe31JmaZhmNn3J5pgtyyu8lRdBHuIvEgDKQ9H5JueS19H5sipiaznuQVqMVg65s/JOYbkJG5mwjboJJutkYndvF3pinp5JhJ26R5kXSyr6KRYV8gWjm1xF4k3R0/GPLiDFb4j2oOIEJDws5zZtSJtqUpSTTHNUPcReLwqSR2UYilsa6qLO1iF7RUykG4yaQngAGLIYGbqS+8mKOnAYoroRtYha3d5l5qMdRJVG97sP0tagB5o6aoYX4rRF4+I9xJmEeoNhCJ6e9cOleEhFwuRx05yS94XckJFWX2GYS8g5s7W/Na/BsD73z+n1LDUwz0p8I9wvyLxOvYvs57I9sMeEJBoA9lDaMtWFm3/mqcVROPz4CoezoRsLzMEQM11xbc0UlZGJ8OnjsDK15PUtTjH2Z4/GXEfh1X/lxuX/NZKqwupw2Syop5IC+NrV3dLgx/Nu2cfW9Tk+GOFIZL/BDr9SPb1eJCvYifPNnHzTFTSx1VOdPK1wG1r+73qR0oNqKtUODcS4oMQn7VYT7BWb8bwsLAnJ91TD4VU9L/wClRasqmnmgr6H/AO9pHuYfWHiD8yuawqfGKMMVw/LhSj+NH4gPxbVhF6PRnRJdxbmX7X1T0fZvEZG2k8Yh/F8kuyVP7L2Yw5unOO/+OqqftLqLcCp6ds76icRYfktRhtHJ7NRUUQOc9kcQAPVdl0qU/wDlbNK1xL/Zadn4Y5sWgednKCP8WQRfqZk521+2ysxSAqSmAaLDaNmipaOArQib/r71B+0fs/j/ANnOAUVTilBJQBirnFDxDtNsuq4fCvDK/FJZCKNn2Lh6jMnPg9HpsLjDkvcZ7dT1RkAZlr1Zqi9uxPHpgp4uLKRf3cTKPhOE1OOV4UlNGcspv4fD7y9y+jOwn2ZtCFPR0cUex/xqoR68/iXMlfk6ZNY/j5Mr2D7G1mH0ZRSNxayoe4/cPhFfQnYP+z7LXFBWYvLw6fQrMrc1rfs+7E4VgJFPIHtk4vpLI23P0j7l6bTVkFQRPU1DRCzXMI+a58/VzitMZv0vRQm+7mD7PYDR9m6AKCjdwgDkIxsLfqtWqwwfZ2I2PhE/uWcDtFTDCFO0jiL/AN6RXCo2MY1V0MZWVFgZftBfZ81408U83yZ78c2PD8Uegz4hTFDvjhnJtttjCsjjfajCqGnkeQ2pxB/2Yybv0rzXHu3k8g5PIGx/2sbrz3He2UfFPV5c925Xi6FR+Rhl69v4ns8vayiqnvpJ4Z8m0iLZL+nk6qq/tIclPfFUcAs91239y+e6ntRLDveRwi7rX5KtqftKkGE4oqt5Q7o5H3D+Zd6wwgeZk6qUj2zGe2x0cWUVQ0pd4i4/5V5/2kwXB+1l0oPHRYi/Iwa0Tf4hXm0fbaW8gnYyMfU/hUiPtZERDnmPib1CS6ceR437DglKM/miJjGC1OB1hU9XG4F4CHpNvUKhjt0fvWypsSp+11KeHVh3VAtfSy+IX9KyFTTyUdQcUrbge1172DOsy/2eP1HT9v3R8AaldrciDboutmQ8khHbp0/Euo4An3JAN1v0pO/SyQIEx221ss0tSXEY+T7kDBcXuHVFa6Qj5o2G5WAIZj3o25Lltr80QbUCoL06Wo02PUSLu5qWzWEQrXLuSQiV3hdE+1I1SR0t3euD1epJi+S4PJA6OpXbvpSufua5Jy1zyRYUd6n+JduXLe91wRbdkyLHQ7S5+0gzbs9qMB/3Yny3Odv0pgC4drtncKsaqlqKeEJDjcYpn4rF5j6hUWBVsMntJPxfwia3hZdJeq5Ot3IC3Fm3mutkOqY0cfbbzSYl0i7vCuW3KaLTExXJERW5j4kNv8kcfSKWpacgCkfbzFC8h+9O3XP8kJe7JS0i95AERi2jJXSe/knby807FVSwlm1heK4mUNJD3f8AkQmKQbswfVC0khFycR+SuQxbbvooD89HFTqTtNBSl/8AuilPTxZqgM0Uh3ci/gguPbo/5ltY+3TRtk2FUlvyTpdvgt1wqkLw7oxQVSMKIyF3Z/lXeHKNrsBfwW5Dt5H3YJQ/oR03bJqo7GwimYf/AC4+lKxUjB8Ocrvwzt+StsMk9noKqI6NpZZeUpN0LTF2iiqhdgoIxt8QgokmOUdmXskdzP1LGcFkVM2hNwdoxtsvLhkP7k9HmMJfhPflppuWjPFKQh/YMP0ugHEqS8b2O34XZXaIoy7xyk/J7viRNHKT9/1LUhXYZcLHHIX72SOswgmzaCYfzsqsKMq1PJ1Ozl+5FwZM9Gf+C1gyYZI/4cFRb87k7HT0QneMEv0mFyASkY7gy26N/JIo5Sfl+Vbe7D8xN6COxuYje139SdGPD5s7MKjHTQhmPRIPcY3DKeSSuAz6Q3PcmjKSQyPJ9XuW8bA6aSBwilijJ23GUb7fq3IB+z+vrjvp6mkn8xDbappFKUo/ZhX4gt0JAJjrk63sP2X47UCTcCIcvU9qiV3YHGMPIWkoJDu5FFvFTSRdzkY5o3Iu/ciEbSLmrmTC6iEiY4DAvko7w/qLnonwP3kAcshzb83qXSzLvfVlMkhYWHN2Ie5A8IkWjsp9v6Juf7Ixj0vl8NyIZD2+LJOW6/CuMPcnwydp/sKa8ZCfwnvZARXKbMVHJhNPYZ+3gbjJHlsIPCVyhaeW5GsbK7k68ggLiJP6khzzzu3IxILCzdhLuH1JopAEuadRZO819hXOLFlnqnQmKMR9yaaRsicGIhytfapFNT+0Wu7tcVyekWPvTX2NHI8jjltyThzSVFnHlkMBa1rzIrU9wYMrGPf03KOY8MybqR2o/oX5M38ZDt34ZA3fuTR53Z9JfEkElpc2EsrUM1+3Vi/etFjRj3ZjoTOUt+e5/TpqiqsiqJXbcOfmo/EYTLJ9zISmceb9Sh44m0c01wmSgqKiGmlp2O2I3ucR8Smy9pMVmpDgOtlKA2YXDO3l0qmKZtuT3JDN1cxWD6bFL5I3XV54eJGg/wBrsZ9nKL7wkEDj4RCL+BVYTPDdZ42IXUViAgI793cPqSvWkMOOHxQZOrz5K2mPht1ZnH6XUuH2uogldqiYootx3TFpmq9pLe64V0qh5CzyYfpTeLHL6IXUZF/IkxE8Z8RjcXHkWaTi8lz6689VFGou70fGe3m6rtw/RPfyfyY/a4tnm4iTeaeoiejqQnZryHkJbhUJ6oy6jS9ofbvUvFCS1khrqckJXFm1wr7RK3DTzeioKrJrWGeASEfeo9Z2uesrKqpegpoimb9lEFoB8QisvHMfPPvSOS5yXCvTumT2UT0v7t1VU5l42OGRDmzfUSfDGIy5ysH5Llnmk+VyNpmESd2u+FN+m9O/oper9Uv5l4OPDHozN9WSR9oLn1Bi/pzVDc4sTdSV3wPyUr07p14QS9X6ua5ZeljkZc4rvPVL72gLX2dxL4SVI5PcTZbkuJv6H0V/gYjH+5Zy3fEqfLNwK75IgxakFtQe75KkIn+kkDyPz8XpyWn4mMx/OzF8eJUeWbA4/uRRYhSX3O5/Tks/xP0ohktuzT/ExifW5DUBiWGD+0OW7vEQ5ISxLCpCy/G/gs14s8tqTSNdq1yX4WMf52Q0/tmDk2XFqLvkyQV2FRmL51B/Dlas0MzZ8u9IZBuytQuixh+fkZpazHMLkPZSy+ltbVDlxKk8EEg+WqpiJiEWfPagYmy79rql0mNCfWZGW5YlBdrTyfx6UJ4lH/wj9+qq+JuzzROTk2n79Ff4uP8ARn+Vl/ZaRYhHtzicfq6U6ddT2abvpVJ1WszuSXEcu5R+JBspdbkR5pxtO/Jc43/oopF78xQ3P3bVzF7Ez2rdr/ikVQ31CoLl+pK5x2oDYmFVNch9oe1QCkfIVzjIHsyfxvJ7kmqHFVz1DiyTVD97fmQGzLIqp/NFxrtH8KrRmuu5ck6EzC250CsnhI/cpUWQ/wD61UtVN6nFPhUdyDTYtxkf3JDJuVdFM4+PmnQqHLTPmlQ9jFdv6h5MSALtogqGEW9llfP4VN7W1HtGN1DZ3CD23KKMduGiWXUei45GsPiV5ixIeGfenerVJy80WaJWMALkxM/cpOEwnUYhBGDXE5qMRXFmyKKZ6eUJI3cZGe5iV0SW03ZnFKri1j0pBAbkTSymIC+71PzTAYXANPOb10ZSgF3CjAi/q5IAp8QxQ7maao8y3EjOnfDwniM/xZAttDd3+JK6AgPJ3ttQiWu5WMPZuvmAjeB4Iga5znewf5pp6EIyyaVqg/TA1yACpifc4Mym4dC4yk7taKKmEKEBkkOmAT22yncbflZGOKURaHHU4gfgiD8EBL6Wud1Ov2Lyel9nIQLsrPJn0GKjmVpktb9jnY+s7VYXWUeKgGCU9QIlT2wuRBl8Peyvu0/9n3tjgMJ1FPQR45Ri37fDnvJvqDmt8eXHH2yZhkw5PMUeYHJd9KZInz1ZPVNPUUMxRTwSU87bXilBwIfyumuG5Fm7/PaupSicuriAY2iL5XIXjfNOHI3mw5Jo5PemTY9F082XLmFuTJhpLR5sgKQB77i7lLZoPETfUnI6hxIW8Oah+0Xd1tyFpmu1dQLYsZZmIeVqimV2uaaKoufVNHIxGtUxSHbruSdAvPamAIbM+pOOXD0yuQTRIaTqtQFJuLRMDJc+n6UrtqVlfQZFr3IrvU6FcHqTEPXbNrJwy6dfypq60c3S4jtblkgZ1itfkgOS0kn5ID/UhlBkSVzCmCk3ZdIohJskrJkPac2b5oiFuXqTPEt70JSN5p7E0SiG0eaQZZ96ijM8m3N9EbEnZLJQ+a4265NBNb8kuNaWWStNCaJHSke0k1xrhRFJc+ee5UZtDhE5Fll3LrE1ybufmiYtVS8mbVHfl1Irn00XC5ro7X7yVmgnLuckrtUJ55oup+SS5E+QurRkQDw02PVkycYrUmSvaO1OH02MCLTvwqjpGUf9SyXaHsjV0ZfiwMV/RKO5iWpEt2mas8NxyXDSJmaOeI+cU7XMvLz4G/fj8npdL1GP4ZPB43PgsguWnSoZ4fPG+oOveK+bAMWAXkwgaKoz1OmPY/7lTfceERzFIzSSF3Rn0rijLP8AcD1JrB/CZ59hvaDEMNjGmqbqinNtI5Lrg+laGmF8QjviAvoJtyvpcLo5KjjSBxZS8RKZR0bzTDHTwOcpchFriXTCOWfyR5uV4l8WZL2WQeTWkPhVjhGG1eJSjHBBJPK/hDqXrXZv7GaztJNHLWRsIFlnb/qJe+9ivsfosJiAY6SELcttn/zNbtrGc+PHPKfPvY/7B8SxyUJK8CiD0i7f5l9B9ifsPw/A4wFoBu6uW3/1XpuF4DSYaO9h2+HLRSqiuoyjL2eSyVv7on6vpJccszlxE9CHTxj8yLSYTh+AjG84XkTWsMY7RZT/APbCKhhL2alYSFrWI3/0rK1mLcZjzO3d5qjq8ap4euS4n9KhY9/Jv3NPibep7aVNQGUjhYXWPhJZDFMegp5LB358vmspivaaSRyaD8IBbqzWl+zuuwyuw2WoanY8Spjsmkle52z6SHyW/b0RhLLu9SixTtJKQFm76bXH0rRfZzVYNWe1PWwsdfG9wFK9wW/CKw32h5YfihVIZDFVtr7jZZLs/wBrHpcbgAjtGV7H181q0muDnWRqfJv/ALcBDD6mnxynZuFKfs9QMe0QPwH+Zrv0ryDGO0jSNq9w+leldpZDxrA8Xw6U3M5o74yLulDcK8MmzqIwdwf0mXxLXHyjjz8THZq46iIWkdi8lSV9UWVjeFTeMFORcV2t7h715n2o7YVtL2sGC9goYTbYHjB/UnKVCxw3Zt6moeQIHu2kGo59JMsl277SVuBjTwUZiHGZyeTLdoXJXMdZ7UAmz25P0j72WN+0iTiVFAHi4ZF/Us3Pg6IY47ll2qkbEOx9PUu7ERMB/v8AEqvsn2foKqi9tqIzqZLyZgLo0U45ON9notZuCO278yY7J1DQ4ODG+28icVn5ZfMYOiH2mp4qftPRvSxjEB2bRa0epbebgkxNpb8KxHamTiY/RBraICTD+ZSHrpe6R7R5ape0T+KLPEq55qknvayEBP8Ah4VjcUrjqJCd3e53uf3krTFZjhAI83uk3yfLwss/Vkwnkz3KWzXEhgbyP1EpUNYYvY7MmQ2hmuwExFc7XEKk3ZYjM1uv6VHqJDIswdhtTE1U4mX+ZMSzOQ99xIRmlTEQvJLm7qfGNoDcPSoEO3rfknZaq7kzChmjCqrMrhfd6U1TyGRi0bORvyEWuzT9Ph51jcWQ/Z6Uecp9P5fN0L1gQ/h0WYD0vL4z/wCiqhodqaWKhAXqZGlqS3cCN+j6i/5CopyHNaR5CDcox6RXTpTp7uIzifpJS4cPkk3G4cuknQDZGaRxtYGdPwUdZWFmwbfi2ijiheM74j4Zj6U+GIVNKO92PXpLqWbv+JKkhitw2TDTic3Yr9zWpgB3jn0qxrsUDFIcjBwlDl6VAHMhHIeXpQmyiZBkLZaqbh9LPVVIRU8byyk+wfS6DCqOSoMYowcid+ovCvX+xXsnZemOP2alrTmt4kkjbw+gu5dMLowk0jX/AGOfZbhGGzxYnj9TFUVllwUxdIF/1X0fhfaaDDxD2M4QFtrDkxDavnWnxTB6oBA6upoJfVkMof8AVTYSrKe04q0KqLuKmku/p5rOWFTLx5nDlH0LWYxT4hcdXRtKBPqVN4fyqFUdkcEx6n/Dna3xRVIbl5RhnaKohAX4lpNzG+25aeh7dSla0uZeG7NY9mcOYG6zxn80Q+0H2F0VVcdMzwF3FA/+lefY39juN4axHTs1YLeHKw17tg/baMabJmAid7rjdWIdpI6xx4sQe/W5aw6rPj+REul6bMj5ErMPqcNlKOrp5ICbbvZR9t2i+z6vsbheNQZ1MFLPEbaFmK8+x37BcExSUmoJHpTf09Irtx+pRfzODJ6XLziZ832uOqj0+IP2ZrjrI2upZtlXHltHPxr03tJ9h/aHAyIoIvb4h8UTbrVg8VwWvoYpY6igkiMgIbZ43EC+El397HmXtZ5z6fNhfvRkvtXLAMJxfsvJTYo2NxWe0VtJHGQFTvf0Xd+niFaHCu2ksmJz1+AYNHQUpZeyVeJHxTjJuowBrWz8rtFnMB7F0+Hv7TWAFZWl0iW4I/pFaMISzHwj0ssMeKUnbNcuWNapeDEfadNiPaLEsRxHEMRrMUqqZouJPVTEZFf/AIeHpWZ7G9ia/thOfAyipYf21SXS3w5eJ16PR4OOMDjcc4PZVz2MXuYch/yr0XsH9n9NguHBS07Pu37txGXqLyXNkxpM68eb2jHYP7N8PwunBo42AWt/aPvmfzIv9K9nwqnbD6YY5I44hZtscX+pM4P2XpoQieeMDMcrBFuhLEZjmkIGN4hHMXuD9K5Mk6VGuNX7mXIY6BGMcF8p90cTERKbUjX+yVFRUQBSwQwlKYyyCJkzN4R5rKx9vp8LpggjoqaIBbedN+EZ/UXep1L2gpMew2viglYKuSnMXiPqLTkPmuJtqXg9BU4+R2h7TPwSOI2PLwydTKuxHtlxNLGiAeY+FZ8Cp6XDSzMyrCMSYfIWHcsfj3aRqh5Xd2Ex5EOma7Kic7yaot8d7YGRFwjYWfPaKwWK4xMRv+JYXUJZ7VU4n2kiJpAciuyuYcll6/HpJgsbIc9zGpOWUpTLTE8enG4Dk4ufvVHPNxLncrfiVTWYkAjlI9pDy1VbUY9JJCUb5CI8iUAk2aw+0j0NEIGzTib2gWe4C/6KND2mjqAMDOwi5HduZY5sWljhMNCEwycS3ZfJQhme2/N09ToWNHqGAdopKeqgdzd8j0kLwr07HYwxTDafFIustsi+esMxJyCx31zuXsXZTGjrMMCmkd7JG6bvEtMGTt5ELLjU8bQ6I+bohRB1d66I3L6he4+T8HLfzLoR/wDwktRRgVqsQTCiLK5D4kv3bkAFbdc/hRjaSBx0RdKBo7bqlbr6UQ5pCV2qg09oum5kktSfJO2F8KslWNPucRS6rWdkfvTr0559Nqh0bpcDFqVqeeF7smDMl3gycmB/4KeC9WM22uuFyT40s/fEf8ETUsue+I7fkpc0Wsc/0R/qQuOin+xx9+0vSu+xhbnf1KN0X2WQWH3LoFLba0hEOVtuanPSxjpmxIfZbi0z+pLuIvssitH3u/5Uijt81M+7zK253TZUZ7d3NT3U/sfZlH6I/DMh5PahGN1OCll5N05IWo5BPo/kl3UV2ZfohkL93Si2kpj0pk37N+aTUe7N2dNZkHZZButZd0Ur2N8uh02UbjrY/JPuKQPHIYt3c1wi/MnOHu5LrR69ClziZ9uQ0QuXLpFc8W5PFH5s6F6du71JbxK7cgBJhFIZLeSR05i2m4c+pWGG0MUwfigZ+rXaKrYKojw0NRWRkcEBGI7XIVKmGOlhsafhTu2oi939TKQeLezhYDWh0sKqqibiatkjYFH9kssQeOm4bG9qhPJqTJi1/VcnQHTPJYtmqgOUdOVZUxRNJHEJv1SvaKexKGnjmPhu8XkGd+RfUmhIBcXNuTeFBNI0h5+FKwoYue7u5pxrxMnbdcuWsNzs93kgea1UmDJgTVI8nt+l0Pt1aJcy/io8U08nQ9v7k7bOP95/JajSHfbqsX1d/wCKL70q7es7frUMyn7jb+CA5Kgh62UFlz98TjRlFmQykd19/h9KbHGKuN9ksol6hdVEQySSiMkrgBPqS2GF0PZgacGqKnEKiod9SFhEbfTammxJFfD2qxSn1jxCpD96nU32kdoKXoxSUtPGwlcrijo+zdOxG0VVPLnpcwl/Strg1Z2YroSAMGjiPO78SARL9SrUHwefRfaRj8xi51lPaXqhbanR7fYqTZSPQyj8UAr088FwqaxwwelublIUY3Iyo6Yi4c9FTW5W/sG/7U1AjuJHnNJ2gqMQIWekpjLq2wq8DsGGMQjPJTUoCbXfhAQktzg+E+0DOFFTRCMIXOMcLXWqhxD7Sqbs7xKeXDuLW7ha6a0B+rLvSaX2WnfgzU32RuQk8Uhe4bNqpaz7NcUhEj9iIwDmUT3F+lasPtoOMbnp6cbt1ouSsv8A83JBovaXw+IQJ9lzvc/0j5KaQrR5JVdnZ6W5pKeYPqjIVXSUPDHPJ/zMvZB+3gCIYvuuIjfwl6lWYj9qlTNp9x4eER8rmzLmpQnR5NwwESzZNBGxPyuLPTRbqu7TYdUTHJLgdIcpPdcLEJD/AAUKpxTC6iYmCggpSy/aA7oQuKK4JvuumsjiYL21Mh3KuOo4gkJ+f8VaS4tTkOTheHqJk5QYpTUoG74XR1tz3XTs+n9S021M9N+CiYmJ8m/cnRELdTcbfF5qeBNYbPQ047+LeLPcw+XyUSYgLawWjn1ZKe6qL/Hd0hoxYS5t/BNGNvexErCGGjmhJ3ltNv7skQUdMV2Rs5Lnl1S8HZDon5KkLJCylf4mTRx7izy+kVo2wuLg57fzOKcDB49ucjLD8tL5G66ByM1wh9JfwStbxZ2961Bdn7gzCQCu9XpRD2ZkkpJZweMooQvPXcLf/CS/Niar06Rl7Wt0a1K61W9RRxwycPO48rmtbuUWThieTA61Wa/BhLpdSGxXa5OiEWy0Z1K4b8wBvyun4MPjICc3/mn3hLpb4IGzIsmXWG4cnZWw4bSDbve31E7IypaMT53CyX5CL/CkU3Ba7l8k4NPtzsdW4R01uQM1r+JCRRjqzsJLF9UXDoP2VYjuzsSIX8rVYuUd+bZF9LIiFh0dnH6tqj802/txXcMhuyZ0Qi92u0VK2EWjOV3JNkLX6s4q/wAwn+3pfYyIuJa5LrE0bE1rkJJy27XJ7k2cZZ3khdUH4KOEVwatokxa696acjuLLcQodSbPLqW6zGE+ja+I6RbSbX6ULlaKDW3PNxS3W6utVmRi+iyCEt2aK7qQuLkOef8AJFw3t0fcq/IiL8PL+hFJ1JXPySaN+bpFC+1mR+TAf4WX9AlI43JcRxt1RDCZa5pFC5CWu70o/JgL8DL+geKKJ5O/O0h5Jtxe1cttLVJdTAf4GUe4jbdbvNc9o89yjOTCXWy4JAR5A9xPyFX+REy/DmSONaIvk3xJ2LORxy801DSyTSizgYjlqWSsoYeCQsAWrSOSzkljcGeMDI3czomL3pv3P5pwI+915Z1hsOqIhZD3JdOqABePz7lwoWz2snWG7mujlfkgBjgtdnkuHTtzbqUoRbMkTxt396AIXB1zbqQuL+9TRFhIcmSIfJA7IbRvz8k6PLNnThjc6ERdBQhIxbmjikcd+fRuXOC/em60gpaCokPwxukwPPsSqPasRnkLxmRJysm4dPThn4LnUMyuMkWKi41ZA78mYefuXHVs7V4Gik/emu7LNIeSF+pWkWHHG0h5O7COV25OUdR7PUBIwAeXhkbMUwiAnHkqILyTFp64xjcqioHK3hx2xA35WQBStSsR1FZFSj/wot5//PzKvlrpaoOGcrgHpHp/Smyo5B1tvH1DuFQBNqsUiqAyNpqoh6Cnk5flZQhrJ7SAJHjH0x7U7R4XUVzlYG1uZEtbg/ZGKMRkn6fi6UN0QZ3CuzNZixZszRA3M5F6N2P7O0WDkEgRX1n/ABT7vpFSsNjp4Yv94lEYx/uxZaWg7QYfTgI00W8dtxNbcuZycjSzS9nu0GI4TXRODtd02n0uvo/s922p4cNp5WyvcN4xHuEl8oU9ZJiFVsZos/U63WCFLQyickvd4d39SyniUzpxZ3A9/wASrOzXa6PhY7glLXh3HKA3/qbVeedpP7L/AGO7UMUnZzGJ8Bqn3cCp/Fh/6sioMYGZgYTa4eV3StHRUrSOJzyPEX/lttWNzxv2M6Lhm8o+fe1f9mH7QOyolMGGRY9Sju9pwqTi/wBD2uvKqyGfDasqarp5aOpHnFUg4H+l1+iuB4pRUYDGEsgyd8hvcnu0kPZ7thSFS49h9HjMHpqY2Ih+kua1h1uSPzVmU/T8cvg6PzdIuGOvS6a4l2v+ZfXvav8Ask9j+0BFP2Yxmp7PVRN/9pUtxqe74e9v1LxLtr/Zf+0HseMk/wB1BjdE3KpwqRpdvxBz/pXfj6zFPwzzZ9Hlx/R5YRNnptRMTcvEmqyGfDZygq4JaOfpcJ4yAm/imOM/mxLr22OLT9kgi7mdK57viTPGeRd4m1VYiSxNdoh4jk+rpriN3oeJdr4lVgSQIC59KeYmLu/moQl1I2ktfPRTsBMKRvciGRu7cq7q73ToSGL5JgTLuIu9KixyWiTupITMXemmB1y0SXHkbJNl7v3osexw8uSbeS0e73In5obttuW5ZiA4lzkiImv5XLpbmyytRD+4rUWA0xa6J8JH5Z/mQ9PJkTFrm6AOjI/LLqThFtTXvfuRtmQo2AJi8tqdAt2qauu+EV33akqUhUShyRPmmGktLTaSdAnJdGxk0Otn3onjYh06khzzzyRD7kbEpDRDcy706ap8xZNHl3I2FQFyVy4+aLqfmrM9RwCazJn3Lum3kmbu7PvT1HSz1h8OCI5T9Isos0SCua1HS08tZUDFTxlPKXhjZb7sn9i+KY5ZLWi8ED/3Y9RL3jsZ9jNJhcYNHTt7yJllLNCBvjwzn4PDOyv2P4jjVklX+EDv+zH0/Uvdexn2J0FC0WVOBl6i2iP/AFXqNB2bo8JizkcRybpQT48EJcOmy+ol5+TqZz4iejj6WEPdMlUvZeLBYReYGAf6UdXjVPQxDwma31Es5WdrODTHBPOJQG++Mul1jMR7WU5GUdObiPqLwrKGGc/kbvNCC9pq8T7RORE8kjWvz12rOV3aoBusPluXnmLdsLpCBpdw8rR2qmkxo5jvOTd1LrhhSPPlncjbY12ykk/Ed7B8Qj6lmv8AaSSolL8S7zJUlfiUUloHuCTa/wAPvVUeLU1DCWZ2kPqWta+Dnc2/Jo63HuGJZu52+FS+wHa5sJ7YUrSSOMFe/s5/v6C/UvM6rtU9QxZntF9Ldqgy4lLcEkTsJA97F8TJS5HBu7PoT7T867sxiLwt+PS2zNb7upeFBinGEJL7j7tV7hR4oGMUtLJLkIVkDCf7x3L5vrCOjnrIn/aU0jxfwdSvBeTzZ7lQ4x94U1FU674Rz97t1LLv2XjKrnOeotpzMjaOLqUD7OMYPFOyZtId0tLUGH5X1VjWVzRiUk8oxQC2shlaIrPGayp1ZWduKWih7N50dM0HAkYnPqJ89q+d+3kduJwSM37SP/Al7Z2h+0LB6rCK3DaQ3rJZWt4odAa+rvXinbgnJqM38zFv5K5Dh8jS9mKxpKQJHfaYW2+9llO21VxMaEH3WRiP+ZWHYaokkhKmZ7rD6fc6oMdkesxWtnZ2tY7f9KwNEveaZpOH9nvpza3+agYPnDh1OfSJuX+ZSMTk4PYelj032f8AVAELw4PQPk/LX96GRLwQ8bqOJ2nB3e4QBv8ABTMP4clWLGd0A3Gf0t1LP1Zf/V5X96szk9hwsdH4tXut8gb/ALi/ypPyXrwhrE6x6islkfvf+nyVWQvMSdq5Liz9SYDLkkWlQMonw9OkVynyE832p19uvhTGsmvSqRoFKVx5t0oe9Jss/eiteRxYGQAN3k9xKVHDFRnfWRuZ9TQdOf1JR1UeH/sGaWd2t4pN0fShipXIylmO0epyLqdABTVFRikl8j7W6R6QAf8AkkBRwtlFuPvkLu+lBLVbOEDWxen1fUmgFyPIGuQBZU8LFz6vUjqpo7LDNrg9KiR0tTNyiezvtUpsJjszukHLncijJ/7IHGcTc2d7iXeNv0ZiLxXJHGAkTMdw+pcaNrsm3ILWoYC5FnkytMPoZKqYYwyufc5ellFhjMpY4vV6VtcOoWo6O3xd5F1E6EiJSSLjs9htJHDLwJIiOIL3ufcf0q1qS4ICdPGOvO1lR0UkFLUjUMDccOUo7SU+pxaSQ82eIyPmVm5vzLZM52thioxCWn/Hja0xe5wLpNv+S0eCVE9VbUO/CiHmV1qy4xyTSEZyBp4fErZqiokhEGdyta1hHpQiaNMPaaelEgadzH0k1wkpMPbK0hvjOL4onu/pdY4oaggyZt3co7FLCeR5iXetLEekQ9rpCJnhq2H4JGtVrTdvK6lAXN7x9S8zpZGqGFnyHzWwwCOnoR4kZXk/O97h/Sn8hx2N/g/2kHJsNn1W5wTtsAkJgbXD6l4tL2sw+GS2po7xb/gPYSGXtJhhMJ0GI1VPL6KqO4R/Mywlig/J2QySh4Z9X4H9qB07HHJFCUEjbxsu3fD5Lk1R2Xx6jKmrMHhEzdyKcXciH8q+bMM7XYrDYzRDWCTbSgNiIvypjFftOxWMpRORqMBa04rOj6i5rD8evizR9W1xI9V7WfYv2KxysJsOqxwQRheV5as7Bz/wXh3aTsPBgdSbU+Lw14M/92z3K5p8SxiuhCpqMRpafDZN7yy1A2n9INq7pqYo6qYCohkGMOUsu0iL1CK7cTyY/s8/N28nuoruz3Y+phpAlajkOIs8ika0SfNen9luz8sNKb1DwU9S7bCzvt+pZzD6OWQCeSd5BJrtyvwkip4eHGYyjl1KJvYIQS+iZWUeIU8YvFiNHLL32sX9KpK6bGIQHiPHeW5uFuE/3Oli1VHS0+cc8cRl4SF930rOVXaCKow06SrjeW5+mTwF6hyXNR1L2oVTUPaLVO/W09lpios1Y9KQyQGwFnpp0rOVXaqvwkbOI2I0eVo3vcbfSX/colB224MUtb7BFX0QvZJBLmNjv/g6CHJEvG+008dNZxXkPMry8Qrz7Eu0jzXFFeZd5EnO0mPffByuAeywZ3NAL7Rb6u9YGvxTgyWA73fCgypzZbVWLNYZ37wfW5U9XjHEjydu/wAKqqmskmuc370wczZZM9yDoWOiRU1XGIr2UWWRxQHIVqDpZUka6nSJxZcbyzSuckrXEkAPUcjxyiTOvTewVY4mAuewXu3Ly1h33e9el/Z92dxPFqQ6qBhgowe32mfaJv5D5qZLnYg9D2EZZbhRMPVoqTEcHxbDaA6+nkp8Wowa6QqM7jiH4gfVVtB20pKiUWYyEn9S9vF1cH8j5/J0k17jW+H0rsW4snVXBjkUw82UyOojk1Z9q7VlhLwcbxzj5JBcx0uRFu5Ibm7ktFr5MwtB87Uu9COVvxJPmgBwfnzXbrVz552pDkoGmGBa+kkXEe7V9qbt1SbcrHuOXPtddeZ9zugblzTR5yHp0tyUM2g2yRHVGO9nUo8QnK171AEdNWRdXwrJxTOhZGuETCxSpIcuIhHEKjlxHtzUN4/NFa4jyf8AghY4/oO9k/Y6dRIRETm6F5D55uhHku9Pc12SvSJG8g2k35+JTIMUnht3MQ+lQRL5JxiuHVmUSxpmuPLOD4ZaydotljQBf6iUL257+I+V3enQwmq4fFaCO0mu3SCO1McGUS/ZxEQsWdpislggvBtLq8k/LJJY0ZBk0cf1JsMWMee74VJ+7aanhOSprGp5croY+CRjJ/Dkk+Dz11IFS4MMDvY042iPwqexAH1OTzZGLGnLXhtanYMaCMyfhNb6VcD9n8fsMVRPjdDTlKxE0ZHdmP7lUng9JCH4uI25+iMizR+NBlLqsq5Dkx6AoDHhPxc7mK0bfzKEGKPdmcQEL/5UY4XARE7TyGIl/wAEtyKSnwwdGp64i77TER/mhYIpUD6jLN7MX30w2sFOI/VuRDjzXZHADfELCoB+xXnZFUDpsuMdpJuOFpITNsxsFrhz/wAqn8eA/wAmbZpYcUwS8nqPaTFxucRYVV4rj0E02VJQRRRM+hF1F9SqJIXuLL/BDa+feSxh0sYO7N8vW5Jw0ikiZNiUk0YhYw6/lTsOJS0o5bSF921VzDbzf8uSVtrZ6j8Vq6tUce8r2LT7ygtLOG4l2GqppD/EABFVQC1w5u4j32opIwK14zvH4mtWXZRuupl/I0J1GHQx/hZmXyVdV4hDMOyNg81zC5qahnCfiRSkPOOphIwJXlb2op90lJheDGLvbb7Id36nJTHAoGs+pc/9Gf4kRNoneNSWBe7iQ+l+afxfGDxgIA9koaLhcyghsu+paPC+xdX2i7LFUUz4HTjHIIPUyVHBlf3ELq3jMo5GY+pp/amzpp4hs5ibpR9nagi1raSW7lbJarzFextRhYi9TjlCZZXAMEjnmhwfsnPXTE/t8IiO79swEX8UKFA5X9E6g+zHFKqw+LENLZc8kT32kmKbsLUccqerxWmp5xe1oxZzL823RaXBaztDhtP7BSTx1EBPqM7iY/z7locKpa8akJHpKGUe/h0trktC14MpF9jtWTZ/fNIV3iEC5K8D7GcLkseGokLLrE5Nz/SvQxoYoaGKSdihcmuaIepQTvj3nG9r+7qQkmQ20YOH7EWGQeLiMYjnoIxkRWq2pvsjwqnETlrJpS9IZDu+JaEpgjcmve75J2EimHJmP+CdC2ZSxdhcGp4ydwkPN7d0j7f4K1o8HpKEyeipLNLrcyIVaMVPQxCeI4hDQQE37SXq/KPN1FDthgeHzGNNishXbePA1pN9OYpithYlVNhNPFVYhIGHUp7WKVhG76R5rPz9uuz8cpcOvCoId12dokSq8apezGKVJzy9oMTnqD65KneshiWF4GJEQV7nbyva1JNkvT6NT2h7bUWPYaVJJif3cDNk0VG+w/Fcfe6wZdmYqoCko8UppRz1uuG1NPQwTHpUBGGVziBiSm1MlNS4aUNM8ZQZ3ERHcebpap/IXcIUOAtT1IcSpppyDMniE1KqcQaomI55wAWe36R9KpDqGhE/Z2YDkG2Qv+1V5Q3c3/qQSaE6ymkKf2c4RLPZIb7mFdkm4kQG0sY+FiWe4LDo20UIDwTF27vVuFBRaVMMkj3hMxC7eE00FDKIdEdxeIn5Kzwmlhhw8qmoa+/09w/8lExLEpKr8KNxGlDpEdqaiRshmso5YQid5GlD1RdKIRgji/DMxkz0JRgrDjcsrOWuiA6wytzZhL4UqRSyD8tQeYs5uWqUlY93WyjcZyK5uoVw5nIhbT8rKHBFrJQ77Ud3cSb9qe7/AFJcS63S4UuI3eCz7aL70v2J65xHN81c4T2iosPYZKigevL0Edok6pWk4eltw/JDpdrl/BTLp4TVM1x9Xkxu0y8xTtNHUXS0lI1IUj/sx3CLIKDtFPR0st78XiAUTjn5qktbd6UhEOTu35VH4uOKqjV9fllK7LM8Sf2k5Y8rgC1rm3ZeahvWNI+edpF6WQBJw+g3FDw2vIvESfa1IXVN/IfCqtLNtwrpTHJpqI+nNReG13VaSd6WGw2s6rU+z+jVdWr9xJCuPMRd7hH3dKmxY88IgwUlOVn/ABAuu+pVJkcgjq1o+IWXAvszZ/msngvydS6+EPBYVGLS1EpSfhxDndw422pwMWOMQ/Cj0tItnUq72h+Wz36IbnzF82Wb6e1VGy9QgmaCbtNPNSDF7PDEQvc0oNaShHilQTf3fiyIgZQDqHsHl7k0Ujlrm1yhdLX0av1KD+yUMkm52kcSuz2ujGok4t5m5ioRERav1dyG5xLmr/GcjP8AuGMtmrmJyfJxu8I+FRZZHIidjcBfw5qLxHt0Su+lQullEP7hjY8xW6u+fhToZFl81HGTzBdGotbLXRU8GQtdfiHyy5PuyTjC2XO1RfarR0zQ+1ON2in8XIx/3HETRHTq2pCLXavtUR6grcsl32x+Ttao/FyD/ueImWtzbaiIY7NHe7NQfanFrvUiautLI2f+Ch9JkNF6lgJnBCzK90xwQ9fSmPbD3fElLUHzdn1Vro8hL9TwhHDu63LRIcNkqIv2jCDv57kFxyP8Le9SAqDGUmDK1bY+kafuOLN6lCvYR6nB+Hcd+zLUsupWFBRxwgBjHv6mJF7Q+Q5O+qjnUGJ7No9/xLtWFRdnmT6ueSFE2aYrcnzUcpDEtDe4vEmzquJc+dxII5OI/O3pVSTZhHJFI8obJFpyzXP3Ll1y4DpC70rmFBdrydK7bzRYBkTd6V6aeRxf4UjkbmiwH2kf3JXXEmLrrfCSNve7XIAcYknmbPmm+luSASt55WoAfInJJi96jFJubVEBaoLJASXKr7VTcPCCZn3GbCrHiXNk21ZztjI4w04ZbXdyuUPwVH5FDhMfGxSmjYAMjMRtk6XQYuUlZX1U7sGh/wB2238qm9lqeWTEJayMGMaOF5zue3Ien/Uqhyewsndcf8ju+hhJJTaPCzqISnd2ELrR9TrXwQMw07kF79K7wfJ3U8KGWY7I2uIvCKuaXsvwQE6mRri/uxWbkiDOQUMlQeUcbn9KvcMwVqeUJJ8jy3Wer6lPEgpz4EbMAjuTrSN9X70vkNuiwabCqwCjnoDozfonozty+Ig5P/JOBhNbYUlJV0+KAG54ge2bL6H5/lzUGjo5K6UmiC7L+lW0GD8H9rE5F/xBda9uzLuEIK6GSbhymdPOPOOUbS/MKt6SSKMLLIyu5ETK04kdZFwKynp6+AfDUtcQ/SfNkwGA4ZUHnBXyYaeekVW3Fh/W2rfmFQ4NFKSl4JWGVD+0A3EctdR9I/CvTuzNOFOYScdzAv7sty86mw+owmMZJ4GOndtKymfiwl+ZuX5lf4BiDCF0dTaXda+1TQ06fJ6pw6OT8SNmpS7yF9qjQ/aF92vwopWrAB+ome1ebY72iq5JMuLfGTeHaotNil1rSZf5Uu2vs0WXXweyQ/ahJVbGpowP1CamQdqjqrXCa0u6115LBigRxC77rXttF1YU+KPsOA3In5fD+VS8a+i+7JnsNN2orMxyO8R9PUtDhXbapp36zAvULrxOh7SVdLKPEEy18K2GF4xLij7JGAR53NasHhT8msc014Z6bi3+z/biEoO0mAUOKCbdcsLcXX4ua8x7V/2M+yXaQCqOzGKy4DOW7gStxov82a0NGNRHa7yXh3cPpV9TYpPTsOUtpJdvJD/rZvtDJ/2I+Uu2P9lX7Qex7SyR4U2PUse7j4Y/F2/TzXktXS1FDMUFXTy0c47XiqQcCH8rr9Ex7UYhTnm1RID9xC6g49WYV2siKn7S9n8MxyItrySx2y/rbVbQ6nJD5o5Z9LifwZ+ezZ+pcArvpX132h/sr9iO018vZvEanszUFypqp3lhb83NeSdrv7Kf2gdkwKeLD4sco23cfDJOLp8Q811R6nHP7OOfS5I/R5E0jj3XCnQJi5pV1HU4XUHT1lNLSzjteOUHEmTQdPwrqORx1H0rre/cm/H8S51aoEO7l1it0ztzQNl3pF+pAEiPbrm35k5c1vPcozF/gi6rWzQA+UjJsibPPRNXeaXdk+1VqA7daXcuXelNjltYnf8Aii0EulGoDgZl8KPbdqmwHX4SZOXPtUgJh6vCul0i7uubsu9D0trkgA28Oqc4n1JoRu5ruot6rkAPj706G5v+1MNJbzRcS0tFSYEwC96dEmG1Q2mYhF3SKsC7JlpsQ0TL9uWiEi8SivVe9P0VPU4pMMFNEc8peGNk7iKhCV1uSdp4Z6yUY4Iyll7hBrl6V2Q+wXE8WKKTEJPZ4j3OAdX6l752M+xvD8BBgp6OMT/4hbiWU8qgawwzn4Pn3sj9iuJ40QS14eyxF/d271732M+x+jwsAaGjYibxE25en0uA0WDwidQ4aeFRq/txT4fdHTgwC3i81xTzTn8D0IdPCHMydh3ZekwmHiyFGZBzHpJk3Wdqo6UHeAAGzxelYeu7YPVORnJv+e1Z3Fe1DyUpyxyMIg9px+pQsLlzI0lnhFe01ON9rohiKU5byLpufaKwOJ/aJ/vZRNKF3pzWQxrHHroZIwkf33dyxc1ZFS1Lu2d/rJd0MaijycnUOT4PT5saOoAuJI4i+5gJZrF8QOqivB3C1yF9VlZu1VsWd7mTc/iVefaA6gC1tF31EVVpGdyLT244SzN2LcmJsa4xEzNb9KznaHFgEYmvsv3bf8yj0tZdCR59PMlNgolviOKHHGT58lnMdxp5JwlZ9swX/Dn4kVbVHIBN5/F4VnZZONQBrdwZHH8rrKTNEqNL2ewmr7XYsNBRnGBNG8plKdtot4l6Xg/Y/C8LhF6o3xGcOZFtD9P/AHLyP7Pcc+6ftAwiQztilMqcxH0mLj/javX+0/aTC+zd719XFS87IyLeX0ilHnydHhF9HjTk0UMDOAhtARXk/wBpcgYb2gxZ8rONlK3h5qrxv7cuDeGBUxCTbWqan/SKyFX2ire0kvteJ1D1FQfMi6bfCyptfRGpbdlftIreytBiNNTQRGVSbHfK/R+XvWcxvtRiHaKpI66skn8os9jflUDEai6bZkItzUCIjGYTydYbGqVlrTEcfJ7QzXO1c3Go6PxakSJpgyFwjtUHtBNxI6VvK7/ShFJOzmBVxYTiZm3TYX+FwqKGf3ZLMW5zmYbv6v8AUmsTG2pHLxAP+CkVMfDwqij9bkaDUssbkccBoKfPvH/KrGvrIKOggikdhJmbv3cvSqHHpmtpwZ+llAho6iufMGc/iJUjPW1ySKCE8QrL3ztM9S9LKTjOIe2VxmH7INkY+kG2irQYQwfBCkz3y/hB7/UX+lZiaTiH6Vn5LTsQlcRO+5EHWgFHpb33IYwaktRZn5oG5IuolIpqX2jeb8KnbrkVFgUdG9UZMzsIi1xmXSIrs9Q1vAgb8LPq8RpSTPMXAgZwgz0HxF9SvYcNp8Ho4Kmb8esl3BHlti95IJfBU/dZ0sYyT6SnqEA9X5vSlLHIJ8SR9zbRHyVsdQdQfEBgEM/EyR4TV4oeccfzLwoqyNmZ+TcQ6Nd8K0GG4CxU4SmzCT7lBxLA58NtkdntJKjxiSPR89vvT8eQdy8FzUk2GgJm92fIVVV+IS1jhEAOMXeeS7NWSVRC7u5D8TKJUzPIWQNbr0pbExQ7VR0wmMcHLLfIT80dFhr1Rk7M4D3ackNHRvUc2bTmrS56UDZsxJ00gbJUWExRho95Nb0O1y0X+0VXd/8AU6IayAQtDjxkBj6d3eslDiH4mcjNuWhou00sYEBm8oE1rRyMxD/NVaMWmO3RzRjOcD0URPsLO7P6VHKotPIHvH4k0cx1k18puRZaI/u2pkDNojtz6slA0iRDUMTizvbm/iWwpqgBYQ6hy6hWAljlh5s4pyHFKil6JNvwq06KlGz0KSop4QFwdzMvD5Khq6wJJs9blSjjksnWe5/ELLoVjk+fWQqtrMlDUuIqhh1J39SnljR08YxxSOJNuu9Sp6OneqivB2+nNP1IwUcPEN+Fa3ST9ScfAMKpxKWY83d/qTAYtwSvM93pzWfq8Wkk6GtFKlpZaghOc3Ae4S6iU7Fal6faqsvF6S+KVn0ONyEm/MjihxDEJDkrKmaoeR7juMrS+okNHSxi4gG74lo6OjYnFp2kgoh3SDluL/8AaVr/AGQWOB4Hh9PDA7ynPWy8hHopw+L3kt9hsdtgcPY22+TpWIo6oBxf2gwukdrgij2iwq8PtNIMpNIzFHlpb4UNP6Nlya+sxY8PImaSEQy/ZizLP1Pa6SGQsrd3hHaKz9djTVDEY9WSzOK4tIIlkb391vUsabNVUTQ1eNPVTEckrach9Sr8Z7Se0Dk7WG3vWTpsUlp4Skc3/Myo67HnKUjNntJ9PhQ1SMm2y+mxB5r3A97cxLvVbUYlLhsvt9KYDczjNATbJB9JCs/W440fLq/pVJWY1LWNkb2ioKUTQ43XQYkJ1+GDwov7+hzuKB/hLvBZCoqgklubq70dNiE+H1I1ET7ul7ulxfqElGnHhyi4ZWHyRRsojsmRXe9RzSKS4ckFuqpIo6n6DD6jFKuKmp4jnnkMQjAGuJ3QRU5yGLM1xOvb/si7E8OUKyoZglK3Ii8LfCuHresh0eJ5Gen6f0U+vzrGh/sr/Znjjowr+1/aOmwkXfTDaNhmqC+EiusD+a1sHZv7IuzoTwVGDtiJFlwyqasiP9TWsve+xmB4dWQDSVlLFPAYPnGTXCvkX+0t2TDsL2wlw+CR+F1Q6+B9wr5b0n+oI+p9Q8DVNH1Xrf8ATcvS8CzY5Wib2nwP7OMcnCfCqf7pnjmtejCruCb+Ov6Vku0H2kYph9eVHSO1FBS/hR0kTbQFecjId1+b59yscek9oqaepeVpTmgAjte4hJmtyf8ASvt6+j89p7WzW4P9pmIQ4vT1rNGBg3CmAdozC+0rvykpGJ4l2ep5ZaaCgjiI36r9wLzuGTgnd1W7mT1LHLXTFkzmWdxl5N5qdCjRVNZPhNaUccjnF1ARP3K0w/tlJGW9nElnJoTjMWNnIcrQLq2oBHhuToU5RM5QhI9Jw/thHJoZtcrqHFgm714/TyGL5s+5WkGKVEJ5MdoiuzH1Uo+TgydKpfE9YjqI5BuvZPhIxcty86o+0h7RfO1X1FjXELPJx/eu/H1SZxT6VxNRcl4s2VXDiDEPPd8SnhVBII5Ou1ZYs5HjaJGov3Lpc/8AUhCS5Fcxd7LUzoMS05MKQSPH0Owkhu+JJ+nRAKx8ayQR1Zv0ISqDLXQk1qWiWt3cl7S/cO3bbzdhF20tSOZrRZmYfiTRi9uvSkHvz+lSUrQ/DlJseNy+IfClNG0b5X3WoCmPcwbAfwi6TRyE+jOg0Qrtc80Ikj4Mgl0Ok0J3C1j/AMFnZaQP7121trspAjILZNTg5erciEZyLSlj/MyLHoyLdcOWb2rpSSlDY8j8LP8AZ57c/pUpo6j/APR40XsdRJ/4N7u61LYrtsrrWy+nwrl3c+RK3bCa2QrWo5CL4WdE3Z3ESEX9ils6eRKditGU12mj2/vSGYxHLN/4rQxdj8Ukt/8Ap8tr+LIlKDsDikkQP7BJu9yHIfamzKhVSwvsNv4XKSOKVGdzuH/+MVqafsDiEf7XDpDH1DdtTp/Z/i5XcHD3yb3v/wBqnZD7MzH/AHlUbsuG/wBTJfekpDq0dvyW5H7LcbIRkkwojz8MZbv0q0ovsXxCq1PDiiz5cU7UtolLBkPNAxBs90EZaIfamLnBHovaaT7BwGIuOFtviGQdymh9ivZ+GmJ53lKXaTiLiWX9SO5E17Mv2eDFNGV2cLLrVEQ/+HuXu/8A+U/ZuMRHhHc/vdNh9lvZyPpp5i18yTsy7T/Z4X7RHJd/uz/SpdHhtRiR8Onw+oO7wixL3el+znCISvgpCuH1d60dHhMFDGIQ01SBi/hPb+lJzNVj/Z4Vhv2V9oMUjEwwyUQ+I7Vbx/YrjJWPJBkXp4i9tAZ4xyNpgF+REVqGWoelAnnq+EHU/Embco3kbaxieUUf2T18IiDwAZfK5XuD/ZrLJPZK0dKLcyIFqz7WYRC1lTjdMHit4lxfyUf/APMrs0MUryV7mQA9ggz3GXkm2CotcJ7E4dh9pRgMsudtxMrampYKqIXYwsdthjtWID7asApXB6egrpdLnIzERH8qo6j7aosLw2ngoqQePFzlka+7W7aKVbjcoo9RPAQIxykOV2+MUpsH4eh8UxFtBz6V5If2tY7UATPXxgMjZlGGQW/DpyWdD7UsXw+Q6ymMbqe0rzMj5p6syeWP0e9UeD4dUHxa0Hpwj3cKIL5ZvcJdyi4zQ47HSBUQU1H2fwlmIoyGO+Um+p9XdeMD9sXbWaAqv70iw6B2uYyhAb/ozHVdw37Tu1PaqQ4J8drarhhc8eYxD/JGrDuQLTE8NauqiqKjEK2qlfxexESpsTw+OjhEIDrqjTURay1cwzt0dQ0pRs9TLC+vHO5WkX2pARyxz4dT1TwvqIuNv5SW9cHM6Mb901FZq8kkHxGDkX8lXSdmZyLPN5buZZcl6RWfbRhFRhmI0kWBRxVFTAcQSi24CceoV5CUk9lvHK5m03rOxNJLgtv9mfOQxH6EMnZ20dkrFl7lrcb+0Ls9iXZcsPpuzT0WKcFgCujk5G2Wtqj0fabskVNE1Zh1fFVDGAGcU1wkbDuL+KYUjOFRziAB+GIjy/B3fqTZ0JkAO2Q8NhFiELf/AI60VR2i7KZjZHimQ7tzsmoe12DUoEFLNiVMRbntZiFPWIGe+6Z5pcsnMzfXRPU2Gx4fMT1MTGQtpGT3aq5PtZQSaniFaflfGygFi2FTHm08xG/iKNUkhfIgYlXMQ2RhwAbc4xtlmSo5ah+TM5F8lpZcUwuMiHcfhuIGUSfEsOkfLgOQ9xdKgzaKLjXeBvfcuFI/eys3qKAnLKM/4poyo5D1YgH4XSoCKGVpZuicW9e5SoqekK7KpYB/8xk991w2Z+3wF++1MOSv1E+a7rdopR0MEYZhU05ZektyC2nK1hn3Pz2dKvj7CpEf81uXvSYXt+FTRoY7hdpGt+LvQSxgJ7J4zHPq9Kl0VQ1DC8hZdI95LsghaOT/AMkUs0YtY8gl9KG0LB/Ej3f0pBqBFG8j6J0qc7snU2koT4fEiyMC9LqJOQCJZyMFvh81dIz9w22Q9a49giLNk6acg/4l3w5I4oXqGJ4zYsuYosoV3dqiYn5dSau3Cwv3+XJdPaWaIkBEIEHQhct3p8lxyZNGVw6aItFhvNu77ulIJDK7mn8Ow2fEqgY6eNzN/CIrRj2DxGlo/aKmNwDO20mtXDl6vFhajN8sSTM0I96MRYi0ZrlYyjTU4HGw8Uwe1xBVs03gYHARfX1LeGXctI6Q6/CkRdKYci3My53/AOZXZVEgpGz0ZkmK7uUcc/8ASiEt/wAKpMKodu7m2pFJa+ebEmhLd8KQl8SVskO67vSfP96aaR7fUWaVz3J2DQ7tLTP8qVzfw9Kack/S0slRczPaLM+ZI2CtvAdNC0x25/8AqphQtlrl6dyrIyOM8r3tz1t6lKly2tm/qFRtZWjiO08fU7s43clwMoxJ9E0Mz25G3yTRyflTYJfsmtM3e9qYlkEe9R+JcWeSC5y1zSCyQ0wCO3xIRm3aKP1edqIB3Z6rUx9x5q0jkyQ581wdur7k0dQ92TfqXjnrki627VkwUlwpniFdl1J2IeHy3eaAHR8/UjEn79qC7vd7fhQkTD3tb8SADEm5s7JN8kyJfpRlNdqgug+JouakxPmyau2jl1Lv77kAFd1aoh6s2TP5WTzckAOgT3ZNlasl2xmaSsAGzGxlrgHb6lhe0hOWLzhk+3wis5GmP5DvZ0uHQ4vI/wD+ikLfU7iypLrS1yVzRw+z9nq95HsllOKwC8QsqgxtbNcyqzuYorCqBc2cos9beq1arBML+/AIKOSMRbbwyff+lZUxtES6UoaiSnMTjkMDHkQvuVNNoz4vk3+zBTGCWm4RjzMuok5U1gSRFwM5yy6RZZyk7cVchWYiDYjB07+sfpJWVHilJiX4YS8Au6I3tXNo75Ka49pH4ZyFkezzEfCpXsbR26upBU705b47fq70F2pLpSTOd7Frh+KBRgQNHZ5/Ep7Y9ARC7bS9KoAjfvbn4sk9FRuRaut09TJo0X3lBtc87fEQsmKnFKcRJwdy+pVgU7iPPIfSKmUmGhUbNLrtSLxK2yDlBjU8NTnR1EtGRbXIOkh+Ja6DGKaoYWxPDopbsv8AfKF+DMP5eh/0qLheD01GBSceMjy6CBSmKCTSNxLS61Qkpl20TB7Nx1hieD1seI3bvZJX4NQP5X0f8pJgYTjr/Z6mE6Ux5jIFpMgCNh6G3eoVPixYxh4deY1VOHhqXus+kubKXjrwUpJltT0MAsNuRE3iVrTUNPtvzWUhxbDpj/3Kono937Kr/FAvpPm35hdW8NRUQsJnEZRFyki/FD9Q8vzLLU2SNZSUtNbY5uY/F1MrmgmChe4HuL41joay2h9rzf2UTtefqAX+pKHtYFphGBTi21iN7A/6/wBKnUq0j0+jxxx1s2qyiro5tXK0nXlEXaqcpwMHpBiELeENwld8Jf8AtVtD2qghsatB6KU30EjuIvfc2v6hUVRqp2eljT7CcH/S6rqyoahLJ5RI8+nxLNQ9tKalOxqn9bXCX5lCxDtRQYlMRh+18RepOMOfcS2bemxynIrZdtvpdafA+1kdC4vT1Nl3hJ142+ISZ3hJz8WatcHxCHji0jsQl62VS6WDRWPPK+D2bF6fsx26pBg7SYPS1t+3iEA3t+bmvLO1f9ivshj19R2Yx2pwifugnylh/wCqvKSSAbWjc7fr2irb70q6ERkikch+JcnayY37GdLnCf8A2I+Yu2v9kv7Qeyd8tPQRY7Rg13FoZGI/0PqvIMRw2rwuoKCtp5qOcXtcJQICF1+iGHfaQ4kIScQSJuoXuElMxMezXbak4GOYNQYoDtbdUwte30lzVrqMsOJo5n0uKfwZ+bZZWkhb8y+0O1P9jfsf2mE5+zeIVWA1XU0Ev4sX/VeKds/7Jvb/ALIjLPT0DY5Rhu4uHvcVv0c11R6rHPizlydLlhzR461vvRXWtkydr8Nq8JmKnraaalnZ7XCeMhIVF4n5l1/I5B275/lR3N3poZP1LnEYi5IIHSJdHLzQDnzRe5ABsXvR3NZ8SYa3zTg5jqgB0i3D6UJE5Ll3uXR6i1tQARf1JXNdq+5kL9WeaINz6/pQNIKLcWbozJhC3xILmE9dqew/C63GqvgYfRy1kpbWsG4RQUR+I/f+lP0OH1OLTcKiglqpX22g1y9g7E/2da3EDCoxmSwH/wDDR/6iXvvY/wCy3C+z8IBTUkcAs3VYoc0jSONzPn3sH/Z5r8UeKfG5ip4v/wBGi6vzEvobsf8AZTheCwDHQUYQAPMi6iWzgo6PDx7jt9ygYv2sgoQ1ljgAffaudznP4HQsUIfIuKOhwvDYieWRxMGuAhbbn8SYxHtZFSx7XaIX5FnzXl+KfaNFWGUVMV48mPNVcvah6qAqarkY4n5EXUBeoULp2+ZA+ojH4l32q+0AyE2pZ2lNtzrB0HbCXHJjvlcZwz/DLxfSq/GKy2EwjO0xe17e8ViZaj2eo47SOJt6dq7YwSR5sss5vk9Hqe0TQmV/iWexXtVFDpIdw7elY+sxaSoudz/U6ztfVPxC33EpbBXI1uN48ccx8Lola9i+FZSqxSUpSzzIk7hs3tlKPE3FC5CwopKUJISIG3epK2x6pFXNiElpMz8/EXUq6nxT2OpIDe+/1Iq+o4cpMb8lU1BNJKJu/JvCsmy4mhxqoirMKiPW6J371X4diltKQPutdVYYpHJEcbmxBkQ8+9QYaxrC1+SmytS+q8WAbzytLLRUJYs3BlB+l3uVHUVkl4HxDLO8XEn+JNR1Bi+f+ZQ2brETyqJI6gZ4yeI2e5ije3J1DkqJKqrKSokKeUvHK9xEkUzkGa5TiMk2bttUmiVD0IvyyYs1OAjj06UNNDLXEMdJBJOfpjC5FilLPhc3s9TkE4sxOIvdbmgiiLPC8mpP+VXWD9k8QxARNoPZ6d/7yfxflUr7PBCqxWqkOIT4MOhE12T5rdVNZT0cfEqJQiEfFI9qqtiyil7I0mE4RUSyOdROEZExFtFvpFea4qV1RAy3OO9uqSqgnoqe+XitbxfCsRUwvJUcU3YRDkI+JSikNYlGRVIA3e1qm4lTnNU08cTXRRRjuTLVDSSibx3F6l2sqrQsbqdFk8keoIJps3bpU+mqqiqqIogfedogIqpEm5K2wovYwnrc9wNZD9b+L8ooLaO9oqppqzhRndT0zcIff6i/Vcqjh3DmkRbtX2pziNbkG1UCVC4bbdUjK0depDxCv5IWJr8zzIUIocp6fiMUkj2xDzL1fCKdtkrCGOCNxiF9B9KOGN6xxjzYfCA+FlecYMFhEIiYZS3MOX9SCG6IEWFvSvY2XtAtcZf8P/1USoJ87r3O1+ovEpw1AC2huVz3P4syUGpL2iQbGe1m80CTFBUHGxZSWCrXD+0FZTtZFIwjnc9u278qozjk7mUiipam4TyNtfJH/gnRso+0kVdTFFVtHytusWeqRgGY84nt6mIWuF1IGlARHnd3pqoEIbnZ9q0ZCVEWoFh6Gcfqa1Q3E5KgWBtytrmkh0NjJ+ofJXfZvDaT2j2ivw7jwEOXDCbhEXxKUti9qKmmp/Y4iORm+pNVlQ8kRODOS2U2D9lK47IMZqsJlb+6roeMH6gtf+lMy/ZvilURHhVRh2MhloNHVhxX/I9rptNfEKTPP3zIrR3F/lVjQRmJBefyFT67A63CZhCto6mil5fjwEP9SkYZh7VVxk7Wt4hUJcjaNPg9PFww5EWWpZdK0lOXBHIDucvCSylPRvxQYJDAOl7VeVNLGUQNBLIRd93UuhI52mV3afEIyB4DCM/O3basTLM5OVjW3LbzdnY6hy4jvf6lAk7H3AbhLb9TKJJlJGXCRxbJ3TzVFojk7XCp82BxUJEEs2/ut71HDDY7OJI72+j/ANyKoGgArpRbOLK7pu9KjVFZLVELGb1EvS3uThwlUS8OMbAbc/pZNe3R8D2eipzDN7TqpOo29I+TKGTQoh9nML3Yp/6WVhQQyVBlmb2k9zl5qvp47uWdy2WA0IQwRaPc5a6K1GgbLClhenpw0tLLRP1edkDM5Fm1z3dJOnzjCSo06WTZyBxiM9gE+nwrYwvkKg4sMt7M5G+1i9ym1mcNTnOx39Ta7RVXLi2htA73DyIW8SqsU7RVEb8PiXGY2ncsnI6YQZf1mOQRwlm7EZch8lkq2uYpeLK5gJbtj8lU1VdINrdWajFVfh5yncPdqoczXQexjGOIGTHcKzc9ccmwD2ocQquNMTse1Qrru/8A9VldgoUI5tS1TfUX+KIx2id7Fd4fSmpS7mfqQjUGUt2TPtFOQ/jAUfi6gTCQZi+bO4rUAtelHHCUkmTM5EiYd+bZq8wijYTGR87vUpk9UQ3zRadmsDCnlGWfrbl7l67gOMmIRNHlcH9S8q+8Ap9HPd1JmbttJSnlEf5s14PVdK+s9sj6H03r4dA9j6eb7TKfs/RhK9bGBcmEzty+pfMP2wduj+0DtlUYhe5xCzRAXqy71msYxyoxScjllIx8Ik6q1j6b6Jh6LI8y8no+q/1Dn9RxrC1SF7kbSOI5JI4qcpNXe0XX0rPkAIYZKiQY4xczN7WEV6f2d+zsKGIJ8RcilK0vZh6R+rzUH7OqzCMJcnqon9vMrQqS1EG/5fUvRfaI5ORsf0uu3Djg1cjy+pzTuolDW4DFMWeTe7TpVDXdk7iIwdxL/Mt0YtkXqTBxt/1WssEWcsc8onm1T2fnp9MlA9nkjlyytXqEtK3J2uFVdZgMFRc7bSXLPCdSzWY2ETHdoralkcfG4o5sJkp7tE0EZxmWedqypxNW9i5grLgufP0qZDXSCw87VSRFby2qZDVebXLaEzJwL+nrG5ZuKs4pGIR33fCs1HMxCpsMnxuu7HlOOeIvhL33CnAHiFYyrIahy77lKaq4Or5j8QrrTRyuFFiFO1mTm30pcFrbc/ypinrGm+oU+3Tl0k60EAUfvuXOH7042ZPazt6U97OefNrUFURihe3PxLrZ+9SQpX3agpEOCyzNsOPX4kDorteWb/xTl0j25O6uoOxdbNyeMbfjG5TIfs9xCZ7I+GRZetLgrWRl+NOI6SOi9ony/autg/2V43CAmdO9r/mRB9leOTMLR4fUHd6QWbaL0mY4aqoHRpHuTo4lW3ZjOX8V6Rhf9n/tHiBDfTvTiWXXtV5S/wBmfFJNTq6cf3qe5A0hhys8po8axQTvjnMS9Qur6g7SY7HMJtUuVu60twuvUaX+zPWietfS8ukc1bN/Z7q6cR/3+AP3OsHlgdccGT+R59Qdqu0FVYzvAPxcG5bzs9UYxUAEcsEMtz77GISWlwH7Fww0hOet4pemILVb1knZzsfJZifaKDDjJuiSa4x/K2qxeZPwdUML+TFTYGElMUkkEsRu9rxS+Xq0UiPBzLocwFmWI7Qf2iOy/Z8ygwuCv7Rm3jKbhRfzHNZmo/tVVpHZTYBS08HTaUjmX6tqxSmzdyxrg9rDs+8lrXybtOpk03Y1iuskMD7iJ7yXgGJ/2lu0dVEYU8cNHc/XFGxH/NZ6v+3TtbiFHLTSYjUDFIQk5A9hlk2Q7m7laxzM3mx/o+j8Q7K0dhSVmLxRCIXFraNrfCsziXaTspg8IvHXzTiLtmIR3Zr5kqMarai455JJC9RmRKN94VG3N3K1/ES20/2cjyp+EfQ1Z9rnZCliJwpsTrZxfYHDGIX+olkq37bqmolOOCgpcNizK0uGUp/mK5eTPXSW5O76+K9NS1gXFnt/OmTtZ6KX2vYzfOf3nIBiJcPhwDa/1KrqPtU7SzBrico5+nasQNdGRFq6XtAE2d5/xQK2X9b2yxeuLOetqJcmt3SOq/72lJxvbP6nVdxm7mMv3pb8iMKSW0vFkl7ibNLTUMdVFFJJidNTme545PCos2Hywyi0tfTgBPaxX3f0rOlDIT5vFKP5HQcF9ubS3fExLTgOS7qKGpIswqoJR8JcRNUw08IVEla7yizMwDTSWk7v/wAlV27dXISdGA7hzz/ggmiY0lJwif8A3oJc+nNnEkw0jyNl+IOfNAYvzdn3e7ak0bjrrblbyTTM9WSKmZ6wg4888tgZBd4PcPuTRC4kYRHIQk1vpuH4k04uLjvu+IUuJJHc3Ee121tfqFURqOlTzxiVmY57XETa12TH4kLjrZe3hdIya7LkItogIWvJnZkBQZyS32Z9PvUyDhTQkUtfHTy5/sijMv8AAVW3ML8//au8TiZPrd6kFUSTqnEtJWK5uoWTXtBkOpbk3baxZs9yC4B87kE0P+0P5uSHiPnrkigp2K7N3D/UjKjubPNx08vEsHmhHg6I9POa2GOI+7JLiHzTvse7K91x6NxbQ93zS/Ih+x/j5P0NFJcukT+5Saejtlyk3Dlc4kmyILS4ce7uWMupS4RpDpW+ZDPhy6UmzJxbxIwE8szZhJSIpmjHSNi/cksz8mjwIjlG4uWb7s0hzvysYU7aZOT5OX7k7FTvnrnyW3dojsJvhDVPG3FG9rhyT5yDGETxs6dGnMQ0C0n6lDlJykPLMR7kseTd0GTC4IU1RcAx2fNNcb0RtzSeMy8077HIQZuzj4ls8kYmEcM2NCT5912Xkg3iWqkNTyCGjdW1SHowj5vesn1EUbrppSIURHGWhuOfpe1IozkLVTfY45O/u8TpqKO0u8RVRzQmZy6WcBUUJSSZuDGPerMIYxiNwa279SYi/DHTJQ6qqkE7A26ea6lNHFKEl8h88o2yz3dSYORrVFKSQnLN9vqzQCMhPk2dyl5CVGTH7WIuWRd67awogo5MtVIGFh7nIVi5o6YYnIZikkpzzikcCy6hdWuI9rsTxaalkORoipwGJhia0Sy7yHvdRBhbIXfb+5GFPs0XHPHiyT3muUdCwtcEUJp4yMwNxv67dtyC1yIs36uanjR7tciFEdGGS3jligeCdWQamunriF5ycyABBiy8LJgZLh5KeVDr+0bmuewv4nZbKcTneKf6IIk//tRNnn381I9lkF+d3mnPZTz53Kt4i7UyJuJc4e1TRozEbskmoz5IU0HZmRBj26JDCchsAbi9Oal/d5+p0vu0xkF26u9RLIki44Zt8jlJHDCGUgM5k2t3SpfGARHLL3WqIcMmRNndahAZLxZ2e1YLMdPZ5GKkragndrfE5ZLjFt1dWE1DxrSZu7UkA4a5Fkz2rVZIfZnLDkIZ/Nlwh2dymlh7+73omw/ar72NGfYy/orhh26v/NEMPkrBsPe/kxfCnBw9rxC3d1clH5GMpdLkKko37kfB6c2Vm+GuI5MCMMPbLPpVLqcY/wAPIzw4s883dNyluytSYvegLO7V1wnSGJMJd/vToE+1M3bdXR3XPq36UAG+fNJy99yBibP4k7pu5IAEcy6dqdEe7PagDrzz7k73aZoAXh9wobrfhSEnLki8fxIj5AIcua74dq5btS18kASA3Rc1lO0dUY15tG7ATMOZCy1MZbSWNxzOTEKo36XO1rVz5TTH5Koykk6zck23TkpkUbCfcSYljeNr2dt3hWFnYR5pGItE047k+49WiTDaxM/US0TFR2jjujnk0tAEzd3srSOl4fZ+oqMn3yBExfzVddpy6UJjfBfYV2wr6GIYDkapp/8AhTsxir7DcWwqum/EeSju8Jbg/UsMO61TKYXuscFlLjktPbhm8rZHoXzaIeAbbDje8XRwzNIQ55EXwuqPB5KqjMvZ5LBJrTHqEv3LQYiUQ0A1NRHHS5NaEkW3iv8ASph1POhnPpeN0dDaRM+ZJqTEODIIA1xdwiyVHVU2JMUcUrcUW/ZltzQGRx3MEdxN6torv/8AThQXtVWR3MbiheukhufiPxfhdMNG8lrzyPb/AMOPaKkUpMJbGYf3KeS+CZD2ixAo8n6BbxNaRKVHjEUg5Sg5SF4V2GlGa18r/hy6UbYbSQlxJTYfgJUQ2r4HqfEI/C4l9SnUONVmFz+0YfUSUsojbdGagUGBy4lJlRUcs/iuy2iKt4cDipbWrJ45TZ/2AbrfzckNo1XBHCsqKyUr5Dlve+wdoM/na2ma1OC9mavEAnlkk9lghjc3DK6WTLwgPmqtqr2cLABoh+HqUWbGmhm4hnJxRfqUaWJTQ/QY81VPLBGD4dY+sRf/AHdvx59H5R/Mn4q6OlaRqaJgIn1MriN/qJ1GqO1UOLcKPFYo8Rii6OO28PpPmydbDaesAnwzEWEu6kxLp/LK3+oUJV8htX4C+9jy63MvUSkU+ISlqz7i9Lqqnhlw8h+8KeSiLPqk3RF9JtorKjKWOEWjYBve4JB3D+pU6YK0XdFjEsJCBx8m+laGixQcxvjuJ1nsOhgmGyoKQy9XSrqkGOnbMN5Z6EXUyxuRqka3CKqWomybMf8AKtFHHViBM7sQ94ifUsDFilvPaXqJWVLj08OgSPb3KLZqmagxlG5+HaXxJ3D8SlhqReSByBvFeoWG4xJiQ2WMR9NoupUs1N+zlMIPqdPiXyKo2VD2itHQ7Tfdz3K3pu3EsJaG4W+9ecQjHCF8ZsQ+rO5RavEqrillkA/K5YvpoZDVZsmPwej41H2X7YRnBj+DUmI385CjtNviEmXlPaX+yL2O7TEU/Z7FKjCJ3/up94fqUocUnkKyQ3H/APDUulx46UivN7m9PUo7GTH8JEucMnzR4F22/sn9vOx4nPBSR43RDu4tC95W/TzXktTh9ThsxRVdPLTmz2uMoWr9AcF+0Kso7XCRyEfUrevquy/byA4MfwamrCIbXkILT/Umupy4/mrIfSYp/B0fnMGWXNl391q+yu1X9j/sh2kE5ezmLy4RUPuaKp3h+pl4j2z/ALLPbzsexyx4Z980Qtc09CbS7fp5/wBK6YdVjn9nJPpMuP6PI7be9ExNkSdraGow+YoKmCWmlF9Y5QcbU00bkRe5dK9xy6iYmtzRbrdMl3hsL5epWeDdm8R7QVYU+H0UlQTlbtbQVQalcO3dltU3CsHr+0VWMGHU0lQbv4G/zL2nsf8A2dXmcJceke1//DRPb+ol7l2e7D4Z2fphgpqcYIh5ADKHJIpY2zwXsT/ZvqK4oqjHJWt0L2aB/wDMS9/7K9gcM7L0gxUcUUAZdIs1yvONT0bcO9ovh8Sq8Sx4KMhye13/ADXLJtz8HSoxhyaGmkioWJ2ijMH5jI3UoGKY9HSwHJHnwh8Oe5YPEu1xiJGcg04523E6zdT2i4Nzxz3jKLi5E9wqliM3nX0aHHe2FXUBlAZxXbV5Vi3bR6GuOOpY5yZ9ZM1bVvaaDkx3l0uvN8ehcq6U3O3X8uS6o+1Hn5JuReQdtAKs4eTAHcWSk1/aLTafNYOpmp6cBze823IaDFo65zBpWubwqXIIpmllxY5OKd9xDu/cs7W405GWSfjqPZ5Rd8rc7X+Sx+PVB09WUYPZFcW5ZSnRqomooJmmASN7SJQK4gKUrmcfCs/g2JScYomdyEdzESuXE6gy0uEWWaexpQVHiElDMXivbcKt6jFAHDb5GaISbSMWWNnqragMvC5KLiWMSVBiGb2tttSUtSasaxTFCKoJ36Ta5iUCWqMoj3tc4ONqqMVqnkqdH6drKVSC5Qjm9xZKGzoUaVjdDURxmDcNxJ26s+pEU1p6GyCGlkvFndrAuyTBi0cuTPdqpLatimzmksy6X6kMo26OpIyPbn4VGqS8n7vCgtMCMTqJgjDqN7WXpGEfZzFR2/eknHNm/ZRvaP6lgezkLzdocNANxPOA2/mXtnaTGMPwmpl9rqI4iZ32Z3F+lVQ2NUtDBQ04x08YwB6Y2tzXl3baZ5O0VU2fpH+lep0NQGKUcFTFnwptwXem5ePdppHk7QVr+HiEP8FJK88mt+zGltpsRnfbeYA37s3Vb9plU/3rBBntCNa37O8PePs1FJZumkMrv5LDdvhebtJWHdcIOIN+4VafBTXuM4G0tOpOyzOVuvJNcMyucWT4UMhZO/eooeyGhktIXbahlkeR/iUk8NYRzeT+SH2dh0Iri+FIBhurRlPxEmhhgpI3Yhia4y9Rv1f9qmYJh5lJLUOF0VIF+7z8I/xRj2fra66QIJTJ3uIhbzUucTZY5vwigcdEPStWHYPF5oSeOnYRZ+ozEf8AFCH2c4gNrz1FFTj8U4l/gmppjeOSMsOZXfCptHh51g7Ga1n6iWlh7EwQt/vGKUv0x3f9qvqLBaOnw6UmxGkKUX/DgyLd+ZPbklxZmaahajhGSz4W+pVdeUklSZHnd8SusVqJOOLTswgG0Bj6RFVVeVxCzg9q1ZzryQQJ9raCkA8YybLd80B5XC6Kny4mrOQqS3RZUlK+53drmfRTxJoWz0IvhJVsWchWRs5KXITxw2cNhlZaUcwhrN+rbU1MXGlzf91qZIjHTPnzSCPiOLO+7PVSzSh2EXEtXVgeNTwwjTxHcPyVxTdmXIAkd2G4LnHJQa/srJZeBt6n05K6pcCtFDNUSVEpOb7u9PhJLG1wSOPlqjlo+C5A+ZH6U00bxlm+dorK2P2l9hX2gdoMJEI4sTmkph5xSveD/lfRWf8AtxBih54hg1GUvdPTM9OQ/o0/pWOcXkLYL3dwq57OdlazGq8IsuHFnvIu4VSbC6NVh9ZhUwCEVbUQVLOW2cBMP5aq+oMNrKgyeBoawR/4R2l+l1Pw7sDglCIg/Elnb+8J+paOmp6bDX/3aNyMW8S6UiFkMRWcWnkznpzARe3cCqcXxhoTsgyEzfbGLrY9qe3FTDdSQRCIP4ibcyydRjwEJSVtPTSkzaySRtd+plm5pFcSXtMfX+0TTEcrfK1+SVBhtTiEMsvH4FFB+0nlPYPuH1P7lKq+02HVVSUbQSDTi1tw7iz/AOirsarI8SeIIpf93i2xxdAh+VZWLSQFXUR4hbBEzwUobtz7jLzJBbcAsG0PV6lDKOSFyZxcsvEO4VY0tO8lh1JuAZ6CXUStcjotcLodgG7MJO62mGUsUcIvld5kT7blnsLwuSbcYGAFyD1LUwU7wxiDd3hVo5pDI/g3npzUWqqAqBJrG96lzdRaWCqapErxyd+f5VcjLH5Gamq4MVkTPd07lTbI+LJLuL/UrySRt+bXllpcyz+JSPCJB1Fkudo7lIiTZSB7Q5/hZ2t9SocTruM+TZCptSUtQBHHFtHa5Kpmhkzz4Tllz0WTLTsiGTJo5GLVlImpTkfNgtRjhZzRBYLkXeq4L2RX3PuSYXtVrHgcmVxA/wASR0rw6tHbl6kWOyt4L96dp4WIx4hWRdRF5/SiORicXyv+pCcxyWs7uQjyEn5KrJHykjjMmiB+Bn1G250f3o8Y/hbVDXP3oSTCg5qqSTmbqO5PIneHu9KXDcuW5XUReBsI7u9OhCxaeJSoMPkkPNmU8aNqVhY9xO3hUMW5VcEB1cdqdhj4hD6U9NS8TzElpexuDh7QNRI4EMfKMvPzUf8AobF52K7FhVCNXWRsMTaxxeI/iL3L0WGjw6MAaTDxA8+qIyFVlNXBJa4BYTeMXVxh1Yc3VlKKakQT4cBwfEIsoqipopfia8FGqOwuJxsJwcGqH/yztL9LredjhwqunBnimp5QAuJe7FEa9DosFwkpxNpHiAX3DE/+VarLOBLwY5+T5krKGejIgqKeSAs/7xlFOEC1B19g1fZ3CKikyil9t03xSjut+pZGo+yXs9jDm70UlKXTcG1bLq/8kYS6P/BnzJPT3DyVZU4eEhZ5W5r6RxX+zXLIF+GYmBh6Z2/6LBY39iPajC2N5KDjiPipnuzVd3HMjs5YfR43Jh7xvp+pDENpZOtXX9n62hIo56aUMuYkyppaPVx6VDj/AIhcvsZDMX5spUO7vtUYBeN81MpiuLuFaw8kyJQSPboz6J8JOJzTYi1xJdK7VZzOmSoy4eviUkK7Zq77VWGV3fbmgeZ7eapZNRdpMuwrGLvtTo1jt3n8NqoQqHHvTo1ziSfcDsmjhxKMbeJHMRfDapsOOU8f93N+VhWSDFHu70vvTzN0bFLHRvKftNSFazhMI/JSKbt5h9HPmMcxkD6Lzn7wuPR1FOZt2ZuQpPIaLGfQWAf2hsPwkxaswQ68P/xLSW4p/wC1B2QyiaPs5W05s3/Ha1fIgzOPQ7rozP5rB1LybxlKB9XY7/aewquhsw7D5aOU+css25ZOn+3QKfEeMVTMQPzjE7v0r594j5ZO65xPkqTgvoHObPe/tD+3qTtZR0FPhEtTho0s3F4oyWm+3Ldb9Sruw/2xYrgeMBiFdi89UOVpwTzkYmPxZrxbiWl3/Si0Lv3Kbj+iXu3bZ9T0H9pyKskKetA4s+UED2iG50eI/bR2Gxa96/B5Kgz3ORMJE6+WOI425ZpwZn8rUtIGjy5P2fRFR20+yqsmE27PSwBbaVxkO78pKPN2o+y4mPLAKn3FHI//ADJeCDWPbz2/Jd+8DuVewh5Jnuc+KfZhJCRx4diYy9wXt/3LFYrVUMxk1E3Ag7hLqWGHEJB8vcn/ALynK12DnyFWmiHNvyW8kZj/AHl7IISeO52Ntvqa5VbVlRd+zu/ci9ulHWxxt8SdmJo6GuoxAGqqSOTXUhZTeNgVRq9OwF8lkIaxpBzkZ/d4U+dVBxMgzK38qPaXZrafDcHqj0ja3L6VqMI+y+jx6O+kgklHaJELeL9S8tCoYny8I+9a/s52bx3HAvw9p+EbjujNxuJS6Lg+TeR/2f3kDPgTa+61Oj/Z7l4eecsQfWVy2nYX7L8YwsAkxjHK+V8v/tIp3tH3ETr1Gnpzp4RFj2tyue4lyvI14PQx4ov5I+eB/s91PFyY6kvJSof7OMhalUSh58RfQlsuQvqQdN3qVTjXabBuzdv3pitNRZs34ckm8vyqe7M2/Hxnip/2bYxchKtuH4mJFP8A2dTquFfWST8OOwPDaP6V6B2r+3Ds32VeKNgqsWlmjvhGka2Ix+slQN/acwClooDrKKYag2K+CJ87Cbp/Un/yEtYE6ZlZP7Osu2MKmQhDOwSfpL9KqO0X2GvgdPE+IVsVOJ2jGMs1pP8AlU/Hv7WmJkBBg2HU1LndlJPmZD/6ryHG+21Z2kqhrK+pknqu+SR7iWsVO/cc2SWJfEtK/szhVCZB7a0ub27DuVWeE0G4m9oMW5kLdKqpsWktLhGA6eIE1UY5U1FINOfDtbxC2RLfhHJdlo1HQEQgDTkXValPhdHTiVlQxl6Re5VNNiU8MoSRmQGHiHqQATVEmQA9yCX5J70dN4JT156JsqWCPXiGRZpkSCnEgPrXfaAK5yZ7knaDhhHwpC33Fm+7XvRRU8Qte8b+7VO09QG0Iwfi913StHT4SdVSnVyGIl47mtsXn9R1Esfk9Xo+jefxyVlLhMtccTMDhftZOzYPwz4YVF+W3lanajEJxMo45Hy9XqUVpvN+peTJzm7s9hRxY1rRJ/2brC5RkY+oU2fZ+ojHUGG31J2mmqZHJ4Jaj03RO6nhg+MYg9mdQQl4TO5cGTN2n7meph6TvQuCKCbDz9xE3vTLUbjboy0U3YXGYdZKOUfDd0j/ADSp+yNXSlfOcYeQkdy68fWYpLhnFL03NfMCkGhktybK7qTgYawvz2+kVq6LsrV1DC8dhj81Ml7OhS2tLPGBCXruWM+ujF1Z3Y/RMk1dGVhw+AQ1bcnRpaeO338tFsG7F1AjnkxgW5tUy3ZOeQiaNto87e5cn9wi/wCZ6n9izQj7YGQnjAnyjByH6U0GGuXINpLX0/Zs5iII34p+kSU2j7I1AylfHYOficblb9ShjXkzx/0/mzPwYYcLblkiPC5L82e0fktviWB1NLTSytEwBG1zkSoZdxDkbatr8Kheo9xWh5PRPx56tFSVGw6abVHmhYrrGe4Vrw7OycICd9xbmtTT9nWqNmpHn05KcfWxv3MMvo+WvZAxr0rk3K3zR+yhb3rVD2TchLIJFGm7Kz35RRyXL0IddgulI8yfo/VpXoUHBAtGZNFShdy+FXn+zNfbm8LiPyQ/ctSJZOD3fNdsethL4yPLyem5Iv3wKp8PCPuZD7LGN2i0NF2bqKgBMmcbnt3Mnx7LyjNkbd/ksZeoY15mdUPR800moGaGje7ocfpT4ULEWrsK29H2dawWAMz9JOim7Jvdm8T3ZeElwS9Yx3Vnq4/6ezOO1GJ+63K1x3fEi9nijAmYXIlsouzc2djAZD8k9/srpubqWT9Vx/bNv7BkfgxkNLBJrnz8KfHD6Yi1f9S1L9lbQJ3Hbn5Lh9mQjItbv9Ky/uMW+Gar0TJDykZM6OkEibP82S49DBdmDMY960Q9n24xMztoifA2Ehz7mt5rRdcv8iX6Q39IzXscQsXNcKhiJxyG3L3LUfcocmZvqFOxYbBGOgtc7J/3GhR9FtmSejjJhzd7fkkFGAhn1E7rZewxbms5LP452gfBcSpaSjpIawyC44ybcy0x9dkyuoEZvS8WCO+RkI6UIYiOU3tBrntWemrJKysLh5hE/i9StMSHH8cK8KPgRiFtojaJK5wbsXBRxxVE7kdRlvi8Akuv8pYoXOXJ5v8AbpZ8lYVwZWjoamoPI5HDquLvyViOCtGYneU+XJboaEBAHaC0stdEEtCFpZxNy3aWrhfqbZ6UfQv8mZUMPb0c/SjOhYXybv56LVNS8NruBt+JJ6eQbcorfqZYv1FnYvRIpGU4MWebs4kT+SbCNpLswu8tFrPZXJyco7rn10TYUpkxPw2G1/JP85sj+0RTM4FHqP4b7U+NDba5hqr4I3EsmBLhuT6s5edyX5ky16TjKE6NxEn4fJIacxHOy7TxK+Oj4gFlmQogw0ycWy2+pH5pX9pT+MT5Otfm73Jr966ZfmTX1L7A/LRzxJ3iKOxI2kt1ZADrSb9GdGOQjm72l6UyJWln4k3c1yAJIlcT5o7tPd6lHErbviTrE5Wtnz5IAdAm56jcnXLeo11pEzvubkiu3IAfHl8Lpd6bHMR9RJNyzyuJAEqIWv1ba/NZvtDRvT1k4a2k9zfJ1oRK23J9ysi7NxdpsKlnilH7xpA3wE/WHhIfNcWd6qzr6aO7pHmMY26P6U1LG92i0MuByRlkcbgTOgHB3Eed37lx91eTs7UjOWvnkiaFyLYzuS0Y4SYiJcNKPD3je9wtzT78RLDKyNWUJ0/ZmiBzf8acz4XyFhuVa2HyEXJbmqwWprqTDYwichijfd8yV/gn2Y4jiRM0VHJP9IOuaXWKK8nox6LJkfCPN6PBzkIWYP5LRYd2ZlmYbIDPXpyXo03Zvs52RpOJjOJ0tPOJ2+xwPxprvpbl+ZZrFvtU9nA4OzdH93AW32upZimt+EeTLKMs3UP2LgvJhwdLH/kfP6OVGE0PY+lCfE7Sqna4KMX3n9XkyxOK4tLi1SUsuQiO0Ih6QH0io9TUS1FQUs8pzzm9znI9xOmvDczr18HTLFzLyeF1HVd72x4QIk4lm20m5WqxDtBWiwhJK84j/wAXcX6lWoy3d67zg+JoaLGqSqcRnbgH3XbgV6NLHGN7A3uIXuEl56/JWOFY9W4LJfSTMI5axmAmD/ULoKNzT0dZXSgDHwAN8gt6f1LV0XZmkoQA6imlxGeVx4YzvYBF9PN1m8C+16nhAY6zCIYD6faqQLib8r8v3LVx4pRYwHHpsQiqjNtBjPf+nmyxaZdoax3EMQo5joqwDoCB7HpsrBH4dFUETE2WivAKohOw348RPrHKF4/pdKHs62KDK8FNJQGO7i/+HFviz5J+CGtzOSFaQuUhjb4UxVi8zZs93mplbh9RDATgDVAAfXE94fUqGfEqiMyudhHp2stLJSoYqah45Ssdi+EUVHjDxvllaShlJdJm7sN3qRU8bFMLubW56pm9m5wHtdUR7De8CbWORrhf8rq0gjwuuqM6bjYNVHzko8uERfFE+iy+GzHaObAY91vUyuoqoIwK8PzJNJk9yjQf/VcPYjkpIsXpx/8AE4d12/FEWv6U/h+MUWIbKaouMX1gk2Sj9QvqqmlxSKnMcp5bvTGpFfjWHYg3DxXDo6yUeiWM7TAfrbVYPH+i45DRxSSczC2MeZKJU9oqOlM2AJDNtt3hVFTVlTDF/ude8sHdS4lu/TK2v6lV1tZwSzq4pKLPxS9BfSbaEpiv8inP9Gjl7VTyOPDl4HxD1J2k7VVsOhm8oP8A8UbhWUiyJhNt4PyKN1KEXmcbHIRZaOMWQpSPRsL7bUVgsDzU1Q3O17gJaD78euhG94iF/EC8qpqN8hyG4via1WmHSHSmLuZ259MbrKv0bKbPSYKynkax2cSz8O5TYhYuvhlb062ksYPaqTgjHJHFYz3cSMLD/UpdNXU9RCMkdeF/TwJGtJvzLO5I1s9DpqGMQAzy5dI7lKDKN72drviZYamxiejHN3e3+l1cU2PRzB+JI4j6Qa7+pKrK2NdFiR04Z8S31aq2wrtccb3UlaUuXO3NYZqqiIiklcqgbemV7QH8rIi7SRQhZoI5XMMeQrCWFTLjlcPs3+M0eAdtoOH2g7PUeIk7W8U42GUfzNqvH+1H9mHsRiUpnhdXW4Sf/D2mIq3g7WRzTE7SmJ9yCoxaprCIIOLKQ7nt3Eqx4pY3wycmWGTyjJ4T/Zr7L4PPxMUxksRybSKy0f8AMtxQDg/Z+nGkwykhgiDxA1u1Z2XFmkMvaGKe1reEW3copVUZGVjy0oP4c7xXXzI4rSNgHagPaRaOE5/DxBbaKdxDtA4xgwG13wndosbHWT0cZR8f2oX3NHF0j/6qLUyYiIfh0UwjLytBy2rRJIhyfiJfVmNHHqcloNyIn6Vm8U7UOQm8bsWv7Q32rJY/2gGhnOOrao9o6eHK1tv5VkMS7RSSbzdxAeQitkzlbkaXtJizV1McfFIpbrmJZ+hx6enAo524olytfaKzNT2k4mrlt+aqajHnk0B3R3ET22/cbKoxZycsjZiP0qurMWeoC13+dvesjHizxzfiG9qsDqAktMOkll3Ni9Eirx7jwmLuZ2n4VFw7EHw+qEwy3ta6dx6uYg4b5EQ7lQQzOR8ri7li3ybKPB6D96NM2bOxLO9pMQaoMMmYs2/gohYlHT0PDB7pTbqHuJQaYnku47sRE+mqGxKFGg7PcIaMpDa6V/F6RSx7FDjAooDcdNbUEVlLTZNl6nHNVdfM5ap3wKrY2dY81vgyTUxXA2j3epRYZGI8lJnrqeGnyYXIski6KSsy4pad6mwyRjGOTsRKtmm4xk/mp9DR3Bm6GjeXtQc1U5NkLPd3Eq1ifiFn1Erk4bYiZ8+XhVGZOJ80JBBpk+7blom5ejmy4BNkOqGUrlIJcgU00lLUjLEbxSg9zGL2kJJ2UpJivM3kMnuciK4nRxU+g5tt9QqZheGvXYnS04dMswi5eEWuTbLu2e1YDRthvZ+nA2tGGnYn+HbmvE6kTqKk5criNyJ/m69w7XdpMIw/Baiip6kJao47G4W5eVR0byWiMTkSy3Ve4rSTn7T17BMPg7P9mKAaiQYBhpxN7ntzK25eL1ueJVs85t+1kI9y1EPZ/GO0UwHK805bRbiOW30rSUv2WvRxcfEZ4qWL1SnasO9GJ2rpMs+apHmcOGvJowP+Vlb0HZOsrCzCnK31ZLefeHZbAwJomkxKdm6YmtC76nVdX/aJXkNlBBDhwf8AltcX6nTTzZPCoHi6bD852/8ARA//ACxnmphlrDioov8AiVJ2JpsF7L4Oec9ZLikreGkC0f1OqqvxKrxKTiVc0k5f+Y9yewfDfvCvGM3fgAzyzF6QYcyW8eml/NnLk6zHHjHA02JdoKDA6KlpsLwiniOYBqJiqfxSbPo/p/zKnrO1WJ1giz1bxC3hiYQH+lVlZWPiFZLUGz73uYfIfC38E1aAkuiGGEDjl1eXJ9jp1EslznPIf1GRJrhsQ6/1Lgx2vz/mj6tGzW2qOfeT8gmO7T+lccGItcxUuOFh10Smj26dSKERyFssnyJGROT5yAEulu8GJNFtYs2RCV3NOgTItRhdNMxZRNFc/hUMsD4b5xG1vxK5YfN7tFyQdOllOqHuyujhOFhZoWu7y9SinGZSE7sX5lb22iKLWQsm3IopSKF8yPJmuWh7M4S0zlPKL2imSp2F9Y9ydhqKin/YVEkQ+nqFQlRbyGtEny0dRaquKG3Nm9yq6ftBNGQ3hGdvqUuorsPros7JoJe+5rhVkIpZoWKQnZm3Jj2Vru4/qVvNRwRw8VqmIxfwj1Mqsq6ATdmlEiXPrI2TC4L7XbMfEtL2eKeQd7sID4vEs3CUlQBGG4R/qTjSVEY58RwL4VrG0Q/cesYNNFG5u8rkTeHO7JO13aiKnu4EbGfqJtq8nixCspSKyVyHK50+/aSWQLHcxEm1ROTIUC3xrEDqL6id2/0rF4xWTzSCxnaPS1zWqTPiEdVMQSG5CPRd3KvrKr2603ba21iWB1JURJdx9LIQzG3JlJio7j0fannoREi1v/cg0sZo5paUxMOplq6TthPUQDBU0kFQJbbpYGK383NlSUuGuRZ5K7osLa3Znb33Mpsxk0aigxjC5ACOUKqgLxywGJi/5X/7ld0f4Zk9JilFWBn/AH7FTmX+Zlk4aHh65XF3fCpEQtSncZtd8ulaIxcka+XBa0wGf2OUgd9Tgbig35mVXXYScI5tE1rtptTNN2inwu06eWQvije0lc0/2gVdVFlUjDWxN4amFj/qW1/7IpfoweJRzx6PFIP7upU81K813L8y9SOs7N4hHZLRT0Zi/VTTEX9J3Jj/AGJwquMfYsViuf8Au6wHAv4too5Nk4fR5UOGyiFjHsd7rVJgwc5CyMLvMibpXoVf9n8+HgUj0r1AdV1IfFEf4LNYlMFLUDFDK8B5dM8JXKXJFUysl7O0cMd7tf8AShipaSENMhJvD5p+aSosM3aM/wD8N1RVE00hmzBu79drLK9iXFoLFMUjhiJmZh+HLqWSqZJagidz0Lwq2qZGu53l6lXVNglozCqLTK0+pK5s+9PPHdoyKKnu8lRWwEULk4ipsNC25na4nRU8bkwsylxwyFa2o3bUGTmRyoYx0bO1uenSptNhMUjjfG+5tLVJhw08s5Ng5a7laQzBHT2QBZpa5+pFk/IjHC0IWRs3puyUSaNo3zfcQ/0qwIms+L1KIRNcTGTK7BIhxU51BkOfPa1rL0bCOzLUdCAM1xu1xl6lD7IdnQ21NTld/ch/qW6CMIyHViLuFK0wdt8GWlw94SJt5fT0q7wgTp4dDMSy23eFKWlIpcoyZGFLU2bMtPCRLM3LSkxKsjlYIztLK24muElr8Bxat4wHLG4Wta5Ce11g4aqph0s3elXVDiVSLC/sb+lhzVbslI9Zw3HDp5fwzkC7mQvuJaSlxqKnh4lXmMvU0fi+ovJeT0pVYiLvI0EhWkxF/df9XVy1c4sTvK8srvc5IpM3TPWsN7TU9R+IcrET+p7f6VeU+LU8xZZ2/wCVeIQ4g5FG3V5D4lfU+JPUREElW4dO3NZPGaps9LrMBwfGgL2mmppc912Q3LCY99gPZrGHN4ozo5C8UfSihx6opSG89vh9JKxpO2hiWu4fUL9KEpx8A9H5R5Vjv9l+rjufDq+OfyE2tcmXnWMfZD2lwGYmkwyQwH+8BrhX1pD2gCoEXvB9FMbEopB3/vua5arLkiYSwQkfC01LU0L5VEEkBf8AmA6EZBLll/Ffb1f2bwbHIy9poqao+ptyw2N/YH2WxS44YpKCXvKMtq6IdX+0csuk/wAT5XMv8E2/Vz5fEvbsb/sx14sR4ViEFR8Ej2kvPce+yHtX2dueowqYgHmUQXD+pbrPjf2QsU4fRkCK38yRE23NdmhkpZSjljOI/STWptyuLm1rLRSEI5GEi1Qju1bLahfn3Im23Pk1qCArn7nfchHMuTpXeF2+SWy3kgAgzHvR3eaabnmiu29+qADu80mzQD711iHytQA4xeadYrSzuZRiytRai+SAJQyd7ZEiutbuUEZH5J+Gqmp9Y3cc/clew2i0HD6soxcKZ7fkkGG1ZFrTtb8LqufEKyQLHnIhPwi6QYpUwtwwlMBHwqk0RTJksMsewomEm+PpSGE+Vj7eWqhnXSTEV8l13Mi6kBVRiBa93ki0LQu6TBcQrispKOaqPLpguMv5KXJ2Vx+ht4+D1kWb23S0523fpS7K9tsf7LxF92VcdNE+5y4IET/mcc1vOzf2hdtO1VbS0NBiDe2SF4gARM+ferVMX2YKPsjjlcWzDK6XN9bYDJPV2A1eD14UGI09RBPYx2FAZEWfT4V7Hj/Z/wC0ntBUUcs8FVUT0wWMNG4xDFm/wc3Uvs/R9uOxuMB2hxuiq+BTBbIVW/GGz4iUM20/0P8A2V/Yj7VR0uMYpThTwHmQU1TBbKTeogflcve8Hw2LCYeFT0lPFEPhjjEP8FlsO+0ioxCniqvuepqKeZrwqYoytJlLP7RMPo4Snr6eWgi7uO9hP8Oq5ZTmenjhjSNURR5O0jXl6RUGrqqPDacqmsOOliHPOWeS0RWKxj7buzUeEnPh9W0tZk+QEYiTP4fmvEO2H24Yv2gp4qatqIRgjkvaMY2tL6vNOEMj8kzy4oo9gxP+0dgeH3RYfh0+Ik3MiksB/p6l4h2oxyPtZ2jrcY9kpqKoqXcnjG4/6nWYxft4eJVEtTE1JTynaNtNAwiP0is5Dj1fHMThUvc/uZdmOKR52XNOfBuSwmsqgAGr4NjWgMh22j5KhrOxdeRXvU0Z6/8AGHRMRdqsby0kjPX/AIAF/pVpQ9rqcaM6fHI5eKL3BHTQAN31PzW/BzbFAfZ2pEyjeSEfiGTamw7O1MY5vLCX51Y4jjFBNMMtObwRDzi4dxv+a7JQArnqKkJKk5IqAjteSNhImFTSCyPUUMtOWRnHu9LqLITRtq7F9K0OJDgBQk1FUSSy90s+0S/Ks/U08Q3ME4Tl/wCWG1S0WhQZ1EoxxvuU+tqmoSKnp3Ejy3y5JdnqPjBUWZcXLYRJ0aqg+7xglghOtYz/AB+kcnLxe/qTXgnyyo4zlc/USMJrS5OScIY5DyCSAP1ChGFhEnvjl1ttF32qeSuB0KgBboMS7tVY03aaqp6Y6c3aeB3ueORrlTylGQ59FjaiO7NOzVWH8OyNpL8v2hLmyrfiSs68E54+YOiTNjFxZ5OH0ku0cz1h6mdunfbmqZ5BJtJmt+JlyGseEtrMSz7ft4NlklJ+5m4oaiSnImgdh+lW0PaCspRF/aLS9QrERY8xMOewn56bVZQyRVEpg84CQNc9xiP6V5mXpVL5o9rB1s8XGNmore2mL4lHZU180wEd7xyHcN3qUKXFJZLbjuVMwwbi9rjEs9wi9xJ0KOOS5wqWG31MsF0uOHhG8utzz8zJ7YtURjYEsgD807FUcb9o+7quz6lUDRySFYE8ZF9a7921g97D+9HYxh+Xnf8AJmqo+11ZSxcEJyKIPDnuFEXbCsjCQI5H3ta5LLhQ1onnld+9NyQ148opMvhZc76PBd0d8PVOrS1U2aigxyShMjCTe3IvJTh7VVd+d77+dyxD09eNwPTz3emwlFxKqr6GllqGjkAg3XSApfRYcj8GkPVerwry6PQKjtFPUU3AlntDvDPmq+mxanpzFnaKX4S8SyVPUVmJDBIbmRmHULWp0KcBubVzWMejhD2muT1XPmqZv6btlLIXDgCMhBsrcukU7S9ppxr5TlyC6EgcculYO46WK9ncRNNcaomfNpHu/wAVnLosbXCN8frHURfvZ6RhXag8Lpxp5ahhEHfq9TqaPbqijqYDla4Da2aTL+Yry4qH2iE7KtyHMc/ETJYgQFWhTHUOJA/iXOvS8eRna/X+oxQ4PWh+1jsnTnw6h5jHcNww8vT4l5r2b7SU1D2ngrKn2mooOIRSBndte7pVb900QkRhPf5ll4kweCxSDkFRb9S7MHp2PAmlfJ4vWesdT1c4TdcHs2Dfa92IhAoKzCsTiJpHJpRyIXHwlbcqzEvtcwysxWQ8K7Pyy0AvaxS7TXmFBgIzTnZJxRBtRFWBEA7M2EW8I7VlL0zDJnoY/X+sgvK/+j1I+32DwmJhAY3D1Ew9Xkqms+0b8YvZ6eMw7rupefSzNGV2Tl5kpMItVRhJE7ln4S7lkvSunx+58mk/6g63P7Y0i/m7YV9RITnO4gX92L2iKQ9pJ78t2vxrJV1c9LioUzs1hZbvFyU+hF66jCpj6De1ruoV2vpcCXxPMXX9XObW5qIe0k83Nztz6SdTqPHGkHN5HDPnrtJZKpo6inEXOO0LdCHpQR09RUDmEEhNnauWXSYX4O7H6h1MXq+WbSjx7DowJ54Cn8PEE7RRP2iopH4fsTjF6hk3LG1NLV07DfE4iO3cpPZ+M8QxUYjjOWPhkTiPSOS55dLhpzs74eodTusdGmrO0eHjbFHRmPxXopsWoPZR4EEl+fncqI8Lnhroojfae4y8Qt6kFbhs9DUk4M9mfUXiWfaw8JM6Fm6rluBIxDGpISiCAGKsnMRC7aI/ESnUFDSYXiX3hiDSVtYUfCu6BYfpWQxvj0PafCQPMopGC8R+a2Fd7RUWBJFfLlaBFttbw/Nb5IxhBa/Zz4sry5J7rwTmrBqmI2dg10EVN+9opIRFoxE89SFvCsvDxY5OG8b3/CpU/FjseONzGwicctw/UuGeBS9tnp4+rcfdoayjqIo9ZzjIfidM4t2qwTCYiOX8f4I2XnGIdrI4yPhvcW4ee1UMY1GLGUl7ziT2rbH6Vb3mznzf1J212sMLZ6dL9pGESENlFIYlz3COSQfaJT8bJsPeUX23C6wIYKccJSSuweFhU+kw/glmEr3Z6WrZ9DhS4OTH6z1k5e6l/wDw9VwvEMPxAgCWSGjMmzfi9LOnZqHDqhtcQpREXt2mvOONaOV/ckdU0g3u+7/KvJn0EruEz6GPrEWkpwPRwwPD5KkgCrhIGa66Q9rrgYLh8jEzYjRnk2domvP48Sewgd3MckAVT53s7CT7dqz/AAcv+Z0P1PB5UD0YqPC4acXkxCliMwz4We5R6yow6hMXlMbshJhHdovPyqGuHc/Nk60wCWbPePxLWHp8v5MzfrEPCgj5Ulmt+lNtJd3Mg6iSYbS0Hmv0w/A6H2JIitbRC20s/Eht6v5IK1Q4xLtvf4UDFplmk5a9SCgwK0tXtTrFaWbKOxbs8rUY5oAdYnG5nTrFc48lHErkcMlp69KCB+7d8WSK60STNw3C/v0QF+IWefegkkgXc6OGuko6kJIzcJQe4SF+RKKZd+e5MHJcWealpS8lxbi/aawe1zVh54jTR1GfOQNhknoqjsvIV5y1VP8ACUNyx45eaV2vNcMujxy8cHoY+tyQ+XJ6RDUdhhs4mKVWvMRpSuFdxPFvs0joJ44HxqtqiZxAggYAz/evNHt/MldplouX+2wu7Z2P1XJVKCPRpftmiw2mCDAuydBRk0bRFU4g5VB6DzEdrCszjf2odrO0FENHV4zMFE3KmpvwQt8rRWcut5oT93SPqXXj6DDj5SOXL6l1GThz4I5xsN2bbupNGSfmHdrkmCFy7rV3xjFHmylt8hovehufzTpCQ3INeaCWqB1SL3pweZeJNuKDM4kjEWQkgs4JWroyPG+YZiXqFLu0S+aANPgn2hYnhbDHK7V8Hplfd+pXVb28PGogjesls74JX2/9FgCJu5ISt7mdPgg3kWITwuJhIcBD0lG+SmzY9TTUxy4xSDPEG554H4Uzf8n/ADCvPqbFKij6JHIfSW5lc0naKmqNlbFaQ7mIWuG5FJmlkyLtBiMNNXwYHEE9HXTCAQVNKMsxixXCRej8vNWzzRzYRSwVODxYXi0b3T1IzGIyh5WPyf6UOG1DiftdJVxlKL3MMfV+pO19dV1hk9XIVURf8fcsVBxexo8nFCpaijpzIt93dJ4f0qb95U/JnvLLxOoGHYe1URvHJ7P/APiNcLp2s7O1kYcThsUQtdxQe4G+om5LUyqxH2iC3J4bS+e1cDFgmLMNn0qDDhc5F0MV3Is7hJcGhkjmJjCwu9Gw+I+0voawSEcydW+G11TfwqdyMi5B1CX5VSUhYRh8IyT1ElfUf/o0TWj+Y07L2knELIHjo4i/u6baRfUXNL5B4NQ+D4UJi9TG2EVBPqWGGPV8UT3N/gnYaWpp5P8AdoIceDK62mf2eoZvoPR/yksbDWAWurXfqVjTVVpi8huQekllKHHtKhl55L6ftRh9LJwzaelqh/8ACVcbwmxfS/NR5+00s2xg4Q/EpdT2krBpIqLEaaHG6P8Au6PEIRqCH6c9W/KSzNTh712JDJTN9w0QhuoSnep3fCXc3wrBN+DWX7LcMUkJ98lykx4k8fJ+7wqrl9nEIomALorvxRa0j+pOtYQ552qjNN/RpKDtRPR2/iXh6Vp8KxqPEhKyLhEPMhdYGCOOnlHjg9z+Etq3+E08BQA+TDoPRtUm8LL2mhqKrSJnnLLpLaqmsqpZiylB4hH+7ytVkUjjCW/aPvVNU13DEm1lu9SqConIpNCjqpYbTB3Ame5jHqFOxV0nGvY3v9Qu4lmq0pj3mAOKCGarqphCOO4buvJatowUZmoi7SS1DcCrp46zPxyN+KP0kjpximmJ4qKWcu4p32j+VuaYoBaOXORm95FuVxFijwjZGzyW8iLaP6Vk5fo6Vj/yND2coY6yEWq6cDMH22taP6VuqGngoZCljisItrkDrzmgrqsRF3kYhN+nptV1QdoDhmvkke0vCPSy5m5G8YxRqcb7O4J2opuFiNDT1o5f3gbhXif2hf2VQxYHl7J4q1FKP/g67cB/SXNl7PQ4xTVgi7ZAXqF7SUiXEoIzs9oYSHnchTZbxQlyfn325+z3tL9n9V7PjuGTUvoqRa6E/wA7aLLXXc8l+lE2JUGJQlR18VPW05Na8FVGJi/8V5T24/sp9i+2Ry1ODzy9ma0+QxNfTu/0+S0UjleH/E+IaiRuJmx2q09qtw8dWuW6+0v+zT237AjLV/d33zhoZf75h7Of6h5rx2bEJIxsse7xCStMyeNhVlQcxkZ7kqSbh1QSP3brRdQwkK4sytH0p21hImcxG31ICqDqKh5L5WBgFt27pTWGxnWVYNm9rbnUqkjaqkigqD/AF+kC6loKbD6SjkziZhH4n6lSQSeiBmuhDiSbh8KzlfMd4g5uQly1WgxKEMQh4ebjrdcKzVTh81PPZI93/NGpnjoKmvutbcrEqMPZjPJrsk3R07QgTyNamqzEHKEmZ2UlvllK/UrWmmYgHe3T0qofc6MM7uato1cbLSrrGGLID3KqcbiLVSAo5KgtGfcraj7K1NRbsf8AgsnOMPkXDFKXgpGHpZSoYZJLWALlvME+zWorDBggMyfa1rXL0PD/ALIWw2MJ8VqKTCYMruJXSMH9PN1xT6vHE9XF6dlye5qjxeiwOqmLRjWownsLW1loRRkRP6WW7qO0HZPs3NZSQffxh/eC3CiL8yosX+1DGMQHhUXBwiDK22jC0svq5qIvPm+CpFyxdL0v/ZK3/osaT7LYMLDi4vWU9AP/AJ8g3fp5p0+0XZLAxso6ebFpW8WXCD+eqwE00lYZTVFQU8veUpuRJoc+7muqHRX/ANjOSfqUYf8ATCjYV/2oYvUfh0TQYTB3DTBv/U6z8UeIdoq8YIwqcUrTfSMWKU3/ACsp3Z3s6GKF7TWzPR4dF1mLb5H9Ae/4u5el0P2qN2Nw/wBm7J0EeAkQWHVRP+MfxFL1u/8AJdscMMfwR58+pz5+ZszkP2A/aPUQlKHZCujiZr349kRW/SZC7rG9pOzeMdk6/wBixnDqrC6rqaKpjcCdvUPmrXFO22M4pWcWtxStqjN9TlqDIn/iS23Z/t5B2gwr/Z/tjFLi2AnshrJHI6jDZH8cJPr9QcnW9nNqpHj3hWgIQwfsdrtrMXk6fENMBf6j/wAqbr+yc9D2sPBOKMu/ZVjtA4+oZR92W5QsYxL7yrykZrYImGKEfIG6UzAhiNo8mFAXV6kXhzuSEep2dkRF8Rsc8telOMW7R3XPFo7LlzZauiQNj/Etbnch4z833KPHn3JPI5aIoEyUUzlc2e3qtQsN2trMmGLTPq80/CW7LRAx223mhEbhH/UnHK7v/mmyH0+FA0jjjuzR2sLabiyQPd5JMW7JBQZkYiTZI7WIR0XIxufXyTxRtblkyAI5Qtl3XItREeSdGNv/AHISG4RQA14ddyYmp4pi3xDJ8RMpXDce5cIbX1ZAvAwEfBceG7h9KN6iUdX4Z/UCI43Ll4UOvSgY/wAaOT9pG/v4brP4vMcc5OEEtmehEG1XMXTonWzuyY9qylGy1LUyMNU80mTs9xKwo6M6gvw2My6nEVoCjAmyOOMx+JhTtGTYbNxaR2pz6fw22/pWfaZr3SPTYLUQjlYQkXhyV5RdnzIcmDd3kXcipcenhAmkOOUje66RtyuqDtVRRgMdTTSAPrgNj3fJR2mZuTkRYcFjvyBmIm5l6VJlw84RCxrQz6vESvsPxbs/WARx4nHAf/CqQIFc0FHSVwkcBxz3f8N7if8A7VagZ1Ixp0tRGw6NaDdKamjkk14YF53LW1+GnGZbCIW8QsqaroWj0K8jLdas2NIzpwvlmAOKKKGojbNm6v6lqqfBQKMTkyDTpTVRQxRt1bf1Kkq5ZpbM2JSFzD9KeAZR6XcS+JSpZgjusBhUA6x5Lst3xD3KXl18FrE2Oni1ZR8pH+rO0l2f7QK2lh4U5+0RD/dVYDKH81VT1Fxk7P8AmJUWJYgEZ2O93ncy53l3OhY9DRy9sMDrnb2jAoaYulzw+R4v6dzJqqo8AxiUfY8YmoNP2dXDeI/mBYqWSGQtGt+l7VFk/BG+Od7vT0qbkVomX2J/Z7jO46JqfFoG/vKOZrrfoe11ma/D6zDSFqyknpfC3HjIU9DjlXSuPDqCuz6s1rcE7XYqUHDqZHng8Iz/AIo/pdWpuJLxowAWl5EStMNweeotM2cAfxZLbyYfg+JEUlRhkMUpeKm/C/wU2HsLBMAnhmIT0vheKduKD/mV7mDiZQMHPMWCNiDPzVtS4O0ZlY7lr4tymlhdTg8xRynTVHnwJmIv0vqrGjjik1vkpT9M4EA/qVeTJpoqamjjsICyEvUq46Ph25Za8rVrJoWk5SRS2+ITYlAmo3G5wZh+HJJ2XFGfmozK3JlKwjD4SPOo6W5fUpRRyQnm4XD32p+Gwh5OP1KbkaKJb09UwhoYlbyVlDXRE4NnZd/Us4Ee3Y3cnQI4+Rvalsy6RrYZAjLTd/pUkJmHbkslT4lNHpncPxKXT4sZSFxG3Jpio1tNMwllldd6fEtGEbYW4RGzDVM1xj1WfD81ksFxQqOX2iMLpxb8OQukH8/mn4qp9Xd3Ii3ORF1KrKRrWqGktfTd4fUpRVEFHERyvaItdtWVo67giT/81zEcSPgZszkR7WHNP+JSLWftMHGypgbhfF1OkHagISFm23PrxN2SynG4ep9b+HyTB1Fra53O2gqHIR6hhvaiPEBFr2ER8PmraHFoo7nfaXfqvJ8NrJYS2R3jncw+JaOjmnm03XF4ULIWbebtIwnkwbfVnzU/CsYOQ43CdxF7v2iyWEUcklTnUs4CPITbaSsJBanktjk4odLRh1EqTsLR6RR4ockN7PcWQ7VNhxyS4r42t+LavO4ZJI72iqbcuZZ7RVpT4xWDELSGJCW7d6UuDTiuDbx41Tlob2F8TKfSYlsFoqju6RdedviEVRdxJR/K6UVVw9Wlt10te79KeqZnbNviuC4R2giKPFMIoq0e8ijtMfzMsDjf9nPsVjHEkppKvCJC8IveF30q5gxCsjccpHLPkJK0kxhqenAJJGOoN+nPRv8A1Qtl4kU9X5PDse/st45T3Hg9fTYpF3DmIEvNcb+z3tL2ZOzEMIqIBbmQhcP6mX17DjjRyjncGuhKyDHoJAsnOKcXbpkC4f5rVZckf9mDwwZ8Iy5iWRs4F6SG0kL5dy+3MX7A9ku1Q51uDwXlteWmARJefY9/ZXwDELjwbHHopX5RVIbf1K/yF9mT6d/R8zDkPelpavU+0f8AZr7X4GEktPEGJQM37SBrv8F5vifZ3F8FImrcMqILCtcijK39S3WVPwzGWOa8oi+9cLbqyEZGJ8s2/ii93pWtmIr127RBsLTS5FdutzSAV21PQ1UtO2yRwz8IpoJO7JO3BysQWcK+Q+8iV92X7Jy9psRipHqI6ITZ8pZR23KnCRvK796fgxCWlLOKWSImfSw1pFL7Jbf0e0n/AGW60pM6LF6avgdhsHIgPluu7slIw3+zDjA1EXGYCgu/EEXG8h+HNefR/ax2kwmOAMLx2rpxYN4jKRa/vTg/bN23rKjOTtLXl8IyWj/JCLbi+ZHp039mHGKeSWWgpyKD+7CcxIrfiyVj2a+zXEey/aSixDE8D4+HU13HiBrjcnbIbfcqv7Ou1Ha/GsYooazH66ULwI75iYRH0+9fSL1FwA7mxeoupEpuHBrixQycoycPb6gwmnKKLs5iNLAL6hBCNrF+5VvbXt9R452PxfDIKLE4Kqspzhj4tOQgJ/Et8Egc2YS/dzSP2ctDjhLPlcArntHbo68mJ7IfahhmD9lcIwyokrop6GkGGS2nO3NkXa37QOy3abs7PR4q1VVRDaccUtOQ2m3S9yvO0+ORdn+z9fiEFJS1NVCF0MRBtMl8w9o/tK7SVGDyRV9M0VKMxTPKQFdc/gu8h9K0goTZjJyxqim7a1FBJiQSUdM8VPE1rRg25yuWSxLFIJGsCkkGV36yD+SGbtY5D+0Yiz6s3T83binqOz9PRPhkXtsUxGddxP2oP3W/Cuh0edzJ2QiqgqKcIniCIQ8UYMJOpFNhuzNge191xKrq8UaomJ4oGhB+UYmRIaTEpKWpilcjtB2K3qH9LoWRRJcGaWkpZBmia+0BO76VP7QYPFiEkMsMsxy2PxiJrRuz22/lWam7VSySk8cUQDnc34YigLtJU2ZZt9OSvuQIUSxLs7JGYvft+JxTcmEmLZObW5qvLGCk/aOxW/Cl7cBCLZNz96q0VUiwDC2j253a+LzRBhcdPq8piT+l2VaVcxc3a30o2qAINSb3aotE6sucOjpsPMZDvMQdiszyu/MyrZKWAjJwOy53K0n6U6NYf3ebhFHwmcRcia7c6jBUQSOLSBb8QptoSTCChAiLW7TzUzF6imqqOiAIAgqqYLDqYy/bD4XL3+G5RZIzhAXcLxPaxC7lcopxuJDm3UpbLSIZi8hpFC/PwqQcb56Ew7UGonqzcvC6yZqmNcNshZtqAYX+lOnI+mnNN8R/JSNHLX+FDbu1FvpSKTxIbn+pOjccEjHcz2o/aqjb+KZZe9MXJXF5JVELkTIcQqae7I7s/VuVlVduMVqsPeiee6D6BuL8yoWJ8ki97rGWOD8o1jlmvDLmLtdWR4dFSO0YiHIiHc5fUraH7UMRjiJmgpQlyt4pCX6vmso0d3NCULFdkuOSxy9rO/HmyQ5TNvWfalWVUI8MIgNuZRs/4r+olA7Vdso+0GB0VMEB09YN/tUoyXBML9O3ut3LMhCw6t+lI4WkLN/6Ulgx2mkVLq8k04zZpKX7QqmjiowOngnCmYRt3DcpL/aQ9QRPFQxxX87elZD2UBLXNGIuLZNtVvBjbuiV1OWCqLN5S9rDrIIqeWCnp6V/EG4mUTFaeOE546KpGoiY7gkHbn+5Y65x70XGMR5uKldKk7gD6tzVTLwqiopSikBriHqH1CpMXCxQ5Z5JQozz6Tu1WfhqJbTyltta7c6H26S7U3K5afjshdQvEjVH2dOQDeLFaWUOrZJbmoB4LiIgRxyAfrIZmVN7ZJdzZENcd2mQ/uUxxZI+WXLNjn8US4ZMQoZMwlOAncRcs1Kmxqf2vOWUCFg33NtJ0zNM8NNee4nVPNI8xZu9qqGPd2zKWVwXDNZg2MPIcoQBxQ4bnPEPUIt4hJDg/aTCIa2KSpjmANSMxfpb4Vk4ikhcuHI4Zta9r26elNvH08iL0ol0sJWOPVyjTXlFzi00ElfPUQGfAl1jv6k1BWNTmQtPIOb6Wmqwo3tyz5eFckp3J82y5IUIwVUZvLOctjQ/fGITTDI9XdY1rXOrLCu0GIjitKz1jywXiMgSHaOSxoRnGAkzvd3orpMtHdN4ceSFUVj6rLjmpJnoPajtZWjitVAzxkML2gYbmIVVxdusUoy4kcrXZeXhWU40g3Zm9ro6aEKpi4lZHT27WGRupRHpsWOOtG0ut6jJk3jPk2FB26q5K8qyQDqJ9NvhfJbnCPtIwvHBl+8Djw6ywgE2Ivqa3vXjNsdLoEvEL4WUmjmjkA3MyI+70/EuDqfTsOdfo9LpfWep6Z8u7Nj2w7SUlZ2po5aee+lidr7WIeRK4qe22F1HCeN5SO929OTeF15sckc1u+23xZJuoJ7Rs3ZPbaKldBj0UH9CXq2aOSc19nvFJ2dxKTDwrIMzozAj9pJrRLdbtRYj2dxuqwaorIDgipTjlFpJ6gAIyBtzCN2ea8Yre12P/c44V951hYWJ8VqTiFZcqQ66tqmslqaqwdzCRlavMx+m9Q57TkvP/wDh6M/W4ShoosOUXhMgaQi+IvEt39mFCddh+ItxGujMSa6QR2vt25815rxHuHLM7WS9oMYeG19ovdtLxL6DPheXHpF0fOYOp7WfuyVnvXsMUOHVUlTX0vtEMzRR0gHcTl4rlDp4aaOkKorJHgizfIQfc5f9F41DiFYRXnLMQm9z9RXP5/NSyxCsqN8skpFlbudcC9Pa+z2H6rGXOhvB7WRx5xtRsUQvbdnuJTMIxCLGK6KnaIwE31In6V5zDWTwjlm/0p8MYlhHNsxL4dq0l0f1Ezx+pzUrn4PUcSjpMLrBj4hcI/ETcstpK4Ds7BNShUQStIJDfcZiOnwrxen7QSxl+JeY7tufUiPtBWTBw75ADuETK1lxz9OyNJWehj9YxRbuFnsNTR03BBoqiK42bcRjoK7Q9k6zEJYmjjMuI9oSj0EX1LyCkxqWMhvd/TuVzUfaBiMlMNIFRKFPGOy17cndZS9PzLiDOqPq3TzVzgeGNnnq6RC9vN1xxtZN9Q5uvqD4AdLqzz6ULc1zTPJdQB1htcnfb/qScd3K65K65snXeryQAVqXi9SQ8+dyJsvzIA6xPmiGRuWqa4jeS7dp1ICh8ssu5A5W8kOnhdccrkGdBXMhIbR+SFitHX+lLiMXP9yCtUDpn3pwcu57kIE1/Pq8SE5m5IKodbLLmuoSmYR7k28zZc0E0I9vcl9JfmTR1DbtU08zkjYGrHZZG3NmmeJqmyzISdd/ego6/SgfL6lwuS77s0BIG61u9FFlb8SHS7REwoM6OuT7dGTRdXqTjlah70CqgRLqSue4WSfaKWqAF0kl1XNok+aQZoARJfxRW3fuSQAQTSUriccjgXqFXWH9rpYTZq0PaIG9O0lSkLW5tuTdqAPT8FxTD64v93qGG7+7JrTV9TyPT1UT0Zy05laLWvcRl8u9eLBHt5q8wXtViGDzicdRJKBNZaT7hHyEu5Jk0vs9ax2uwulpTixSCIMX0ICw8LZi/wDxR6Bb4uaz1TWFJTi09oU5NpBHuJvrNUn31RYlTcKnb2U2e7hm/P8AMmgFyLIs9VKjRblYdRYMhcPp9KCmkcZheRto+FEQsNrM283tAeoj9wj3qyjw2ovOmrWkp8mvejgZiqPzE+kbfVqqckuCknQ/h0MtZNHwqaQ7+gI2uP5q+9hbD2/HkEZxfSIMjMfqLk37tVAw6sq5KYqSMBoKPN/wwN7n+ou9SghCG1ge65lOrZLaS4G23Sl4SPqt8X5kjjtbVkRCZSZN0vzReD6fUt1BGLbGxEB87vSnBJreW3LVNlufNkVzj33Ke2mJSZbU+LPxAed3qhBmFxl8m8KvqDtI01rAbxZfyWLubL1adKmwxnHCMtRJHRxG9rSSdRe4R5v+VZvGkbQyTbPSgpa+qiI6d46wGa5+AYkQ/u5qHBNFUaSBcXq8lksOkpxxeB68amLDhbfONvtL/QHJvzK2hqsQKQmoHp+0NKO5gjcaatAfiAyyN/pJc3KZ2qRoQyHk7bUQTcMnYNvnoqeixyjrqgqcJnp6wOujqQeKYfyvz/Kp9z7nNlXDLJ3tTj3v+VSIKxVYyeFn2o2mjj5mwll4k9RWaKmxLXMGaUvhfcrSmxAJGG9/ykvPKrtRHQ3WOwy9124lUf7TVPtGUsj7t1wup7TZPdieyhiEQ9DdSR4tLHcbM/1eJl5LTdspZJGihksNvzLRUXaqpktjldiH1C25Q8WpSmpeDbx4tJdq9tyvMNxyelGxjvB/DksNFWPMAl1XepPnigYeI5ncT+FZND8HqdD2wiHQ24Zf0l+VZLtt9hP2ffakJy4hhEdFXyhpXYe/CNi9RC2jrNwdqrnJnC619NVaUfab26YXM2Dw/CKnVmm0WfPv2hf2J+1fZuGWs7OTxdoaIMyYI9tQw/SvnTGcHr8Drzo8TpJqOoDnFODiS/TrB+1E8JB+KxxN4s1L7Tdn+y32kUI0faPCoMUF20kMPxQ+k2QsleSe2n8T8taabh2szqfHiVr5Z9S+tPtC/sI0dQJ1PYrF5BMtzUNc7F+USXzN22+yntZ9nNWUGN4RNSiz6S5XxF9JMtU0zKWL9lQ2IPHa7KsqcSkmmvd9w8kQUtRMOamU3Z+SZ9Wcs/Sh5Iw+QQxyl8YkBq6WTR3ciL1LvBOoIc2/StzgH2Y4hixfgUcpj6rVt6b7OcH7OgJ45jFJQZc4hfiy/pFcM+uiuI8nq4fTMsuZLVf7PIqLszPUFk0bktdgn2Z1FYbM8fUVrCLdS1tX2y7L4LcGEUdTiRC+h1P4QfpbVUOK/aNjGKNYEkdBAL3MFGFmX5ualPqM/wAVX/pq49H0vznu/wDRp4fsxosBtPGKmlw0R5+0ybv0812o7XdkMDDh0FHVYzKPIz/Bi/6uvNHkeoMjkdzlfV5Ce4nSbkrh6fKbvNOzKXq8carBjS/95NlXfatjdR+HRNTYRB4Ro47T/W+qy1XWT4lMUtVUS1Epc5JTIi/mow5CJLhSNbovSx9Nix+EeLm67qM/zmGJMSTSbu+1Bb3s66W3T/kuo4h0cveSmU0cQgdRU3DTg9riPUZeQqHTxvNMIA/V4vIVFxSuaom4YfsomtAf+ahspLZmspe0EtcAg7AEWVscQ9IAqbGcSPjFGDOItyJVeGVhxzZdWe3mrLEYXmhJ4wuPK19elklLg35Bw6+oPPr0uV3LIHAFgNxCn2tb4j8T/l2rP0xVFDSA8bsMsp8KMR6s3Wgp4YKOiGBp2tACAzkbaTv1LNTplVRuQxaih+yzEcXnwtsRxkWDDIaopHH2WGS4r7W5vty/MvJSG0V6Z2Dp2xTsVjeHuDyjPSSk1vrje8P8pLy8d3PxLdfswyfIc6dM+lLblkO1D0nlltSctEzITkwhzTF3eiO23qZAxadSImbD4lrWttuT8ORNm7KNGVz91qlAVraIkXQTDbrkibON/qRgNwF/NCRMPxeSC6FxOr4Vy5ytd2Q8S7nmjHLyuJAxyKMi5/pTxRsL7WYSZNRyMN2bbidOykw6oARDb3JdWufV4kBTcPyuSGbQXza1AB+px6lwtvfzSKS0cskhK58stuSAFbrcz3Jsdz5epOWj5Ju60sn6nQAtRf8A7UnF9uTbmSIrn5WormLmzfSgSGrfdckO0bepOgLWfEh6XLS1AxPI5P3JyMg2u/V6U2OXMn6Uu/PNADpWF39PqRAVw5PtL0qKeYmWlydDO7XNUgJHEDo8JJ+aQ4YhOAziLLQontJR9ObM6lhG81BKzeDcpmuC15Kv/wDN7tT2fqRjavaspx3DFWRjKJfm5q7w7+0IxFninZ+nnMnuc6U3D+l1gO0lG/FF/EO1Zwo3F9WXKmdaR9BQ/a92Xxhxbi1OGmTalUx3D+UmuUo8Uw7EIr6TEKeqH/yz3fpXzlouiVr6PalKOwJJHvdTIAxOZvbF/UooFBIGQH1MvG6PHsQoTup6yaIvhMloKP7UMYpxFpwpa0c/7+Hd+prVyPDM6FJGzr6GQoieN1m6qll/vAYv3Kwpftcp6g8q/CLRy/8ADSf9VZwdsOzGJFYM81GTv/fw7f1Mo7biJysxM1Lbya234kz7Kclz2XL0kcFw/FtaapgqM+VslpfzQ/7J+zyiBxEGvi6UXqSmeew0dzjmDCXxLSYXCcYCFj2/Ja2HAY4dDiYgF/C1ynDhLZZxg9vdYmD5IGFYWEwjJIFw+laGWEKWnubIb2tAgclKw+M44RZsxFT5RbhCDsAgtIx2M2ed12B8RycDvLuGR1Fp8PrYzzgOQCHb+Ge1vqW9OlgIyc3tHvEVOocPiEhfhcIC5XdTktlGzk9xjsI7N4hiEwnV0kFQL+ImsN/pIVoqj7KfaIuLSYnLRl/wpW4osX1c1taanAYhbLd6lIcrbWDK7+kVt2uDeB5fUfZ/jeFhnURw4lF/xIJrD/S6qZaeOlI2qIqilt58WO4f1MvUMYIyay+4u8iWFx6aSjq+HGbieWtr9KycOQbopooY6i72aoiMm8IPcmmp6m8mNto80NTC8zjxwaX/APEa5OQwyi+UVRNTiPpe8f0uoaI2B1HU2fRWeH4S5eznJIBHNcQwD1CPqL/tTMdRWQyictPT1mXIRuiL/otBgk1JHIctTFV0857rjj4ofqBSki1ZcRYfFDGPDAxH4lGlp3j7nThY9QFKIBWRX9wk9v8AS6ljnI2dm3vLNXRqRKaE5jFs2FTayoip6fLJrma1MYpUNQ0xT5sI9NpbtyoJsQOS0X3GfL/uQ3RViqZnIyPK0R3c0dFTyVxiGlxfqVdLUANzs77cxuQQ1UouM8ZuJM+y1ty5/wCRPB6rgdHBQ09zgJfT4lKqMYwyjlyOwajO5rell53DXYxNGLHUSDcX8FB/3spjORntz6i6n+Jbgb7Hu20Yw+zQPcI7jn5Z+4fcs9TY9JTm87SkJHtu8WSogxCKQvxS2NyEhRBNFUSjmbjmsmwNbR9qpI2Fnl6eQ+FWg9qHqA3vIRP4hbqXnzV0VxZNt7/Sr7s7ikskoRg0RRZeMLhTTss1FMX4gybxJ1c0ld7PJe772bQfCPxIAxALN8bjEHIA3XEoGLYo9OGTgAh4BHxEtEhNlpLj1TQiDwSuJvzMnu2/SrzsSWB9pK6ePGO0MOEEDbL9t5fCXLJZz7Oux8/bzE5458TpcLpYwuIpTG8y8IgLq2x37D8Yob3pjgxGIuVz2GX/ACdOqJX7PS5vsvxuGHiYZiFLilKXIs7bvpLk6zGI0eJ4PpX4fUQWv12bf1LzOIsc7E1BNF7dgkuf905AP/R1sMJ/tKdr8DjCCrp6PtBSs9ryThZKbfU2n9KhtxKtMuaTEj4hPFO4af3a1fZilxftZisWH0IRymbZyHI1oxB5kqCj+377Ou00gh2gwOq7P1RbePHHfEJfUGv9K9O7KduOymC4FUT4JjmHFRZXzT8T8W3/AB/cpci0l+we0XYnHeyMI1AVdNVRD/wJHEm/K6zcuMBJD/8AUKSGoEntcZYRJZzHvtUPtliHHd5Qogf8H1EPqJT6TFoZAA3fZl1EyEhtxvgg4z9lvYPtdET1GDtQSnuY6F7fzWrznG/7JPEuPs/jsZj1cCs2H9PkvTSxCfEq2CjoqJp62c7IBH/MvT5vstChw0J5MbIKiOO6ciC6Ij8Vvfkk8koeGNY45Po+F+1X2I9s+ybHJW4PLLAP9/A14rCTRyU52SwFEX/mNkvvkcQxLD72jnYhztYo3tz/ACuqfGKfAO0QkGN4FSVBu/WMdhP+YVtHNP7MHgh9Hw8w9+idawhLN3u7re9fUGO/2c+xGOAcuF1tXhE5PoMlpgL/AOK87xz+y/2ow+6TCpabG4P/ACJBE7fp5rdZ0zB4ZI8g/ciHp5q5xnsXjPZ0yjxHDZ6c8ruhUml3vW6nfgxalEPwlk7q4wGhCoqYgM3HN9xC3SqYdy1v2cw8TGRcze30j4l0Y3bMpPg+g/smwcBxSnkka+OGO5yz6idezOLR65WjnqsB2Fw2ePD+JT5CWQ5ktxHIdgu4W+ayy8s9DAtIEosiBRZoQqBI/wCCdCRuh+pIiuAm8XT9KyOmyvOnjkvjcLhy1uWB+1Ps+GPdlqmiYI5CDc0VtufxL0uWGQtQyWc7adm6vEsN4lJURwTiYk/E6eHrn/pVJ8mUlwfD2PYK+G1ZwPE4EB2uqtxAe7+a917ZfZTX1Tyz8WM7bvxL7tq8txLsjJh7/iHt+hatM4G6M1HJtHJEMjknzp443JsnIh9KG0O9nL96hpk2Bdt6l3VJhYXHON7fmuGIZlkD/wAUtQsTE/e/Lkj4jjzQ2sPe6RCwtk7quRDjTPciGZ0z0knAECYszcfLRTbAMSMtWztQvI+XWnA4dOIvGxFL38RhtT1PilZT3DFUPEJ8yEBWiALDcQrMNqRlpnO9nu3BcJflR11RLiFXLUnHwDN7uGAEIN9IqIM1RG+yoO71C6N5quZ4hecyy5btyasAT448sy+llwyPkef8E8w1kZZNLJc/xpDHUZlz156qyYkcI3kLJupPtDNbpkQp5ik/vAuFSY6c5BufYL+JQ5anRCKZWMJ58kjjPyVoVLHGb5GR/wDNOjDHIXxelQ8qRt2mV0GD1dVCc8UV0QdZdKj8Ex7tvwq+kIpGBjMys6BJ32pAL8tdzKXnQ1hZRjRySDmzWj3ESU1GcOj2OPhIdyvJowEM3cguTQ/iMVjtao72xfZoph82zSt3Zs11ytjoAIifqu9PhSClYT06fVksI0nybS/SKvgn5IeG8b6s7EzqzOnuuzzJN8FhAtm0fCupSRzODsicTzZdGRi1yThZdzOmxh4haM7iq4BbHCFifl/NC+RfJT4cLeQM9eeifHCWuLR7lk8sEarFORT2siIWyVyGD7R0u+l0vu20BfLv8kfkIf47KRo3Ii2p+CQIwvAGMxfQi6RVl93ny0UDDad5Gly7pHzU91SQdqhqYpag75HuJBwy8lYnRvG2bvbamvY3+q5Cy6g8RD4fy+pTKWlETzqGAhJtm+0vqS9jMbs3Q+yny8KfdRLxDvDpLiZ4nIv/AMYUh9kjMc6e60rv2w6oocLeottZ1IbBZ7c3ja1kn1MIih0s5ckWbhzFnHTAIl7+SinQmR9Foly12q5ioWHmyIKeMS6bVhLq4fxOmPRTK4MLcQyfdnyRfdoW6tuVhrG+0Huyt2sgYdy5X1X+zp/Ea+iAWGh3IgpXjzsfqUsR/Dybcea48JkRHksn1X+zRdFKX0RnzEMr2tTnEPoBxt+Se9hkJiLNh18062HyEHJrlP5K/Zp+DP8ARFiLcLHu+JclyIifqLpU37pe12/yul91683/AMya6mP7JfRTX0Ux07EItk+jeF0cdPCIDmytPu1i1d3u/wAE49Ddv1WvfRi+ln+irCEbcma0c11owIcmzFWL4e46MG75Jfd792Y5+5Ws/wDsnsT/AEVZ04c77kJwxiA5uxXeFWg4WfiZ9qcfCdOXxKu+v2H40/0U4CElwZdPNOhGBaMyuAwVyItN3wro4OxH0bWWf5K/ZcelyP6KYoQItGe1EULXaNtZXY4WAna7dKkBhcch5MF30rN9XD9my6DLP6PBzhcefUgIerNlbnT8QMtFHmp2Fiy/qXunzVlcOW5n6URC3k3NOyx288xTFu7LqUFIVooxyTTlaRN4fSkVsYigodGRskuJaPdco4k/JDdbd/qQOiSUjF8kgkt593JRmL3IrnuHP9KVlUSOI233otepQ+J5+FFxnIEyaH5ZGHRnZQ3zu5vcj8LoPFk6ChFmQc3Sucbcs0i+SG57viQQEUj96Ei/SkXNc6kAdcmXEku5AHeoua7+9NiVumaLUkAdfmhtXfD3Lg8kAd1uS+JdEXS9yAo54uaVo5aLpZZLg5Wk2XegzYL+pL3eaK4l0d1rIEBbral73RGO70pHt0/yoA6/y/Sg6tV2238y4/PJAC6brURfpSLMS7ku9BLOxk9+WhJ0iK4sv8EEW0k7oQ5aoECRbRZ1KpMUqKHWOXu6Zdw/pUJ8iJEOVw6vokwPR+yXaakJoqek/wDp2LSBZNiBvdNL9B/3be4Vdhgb4eJsH7U33mW4n/8AVeQPt1Z93VcPUvSezfbikrsKGLEZ3ir6Zrb8ruKH7u9Sqiac5C7ioxj/AP2UfBEbjZt3qVDU/aR2epZiCSpmPz4cLqVhna/A8WcY6fEYhN+QSvYRfxW6cDLtzLNxcSHRCUfdncps1OcYDeHVuHydRzyjjI5DGAB3GZPaIrQzpkdodxD4UpOHSwlPUSRwRN/eG+QpimxZ8YM48Kp2qgB9a6e4KYfzcz+QqfTUcdLIFRPI9fiI8qudtsfuiDkDfFzWbl9I0jD7mNQ+0TQh7PTPQgW72msDc/0Q8/zOnYYY6eTi5vPUO1pTyvcf5fL5CnZSOQyM3Ms91xOl7OY26d1ylR/yK2/xBlmaS3Td6vUuRk426bvUK7aEIXy9PxdLqIeJBcXBDIW9Svgg0ZY5JJRhTYjFBi9P/wAKsa8g+k+YP9KOlrmEMsOxeWjt/wDA4y3tEP0jM28PzZrKjM5CLudw59KkhUXWg+4fSs3iTNVlcTZF2mbDRE8Vwyaii78QpH9rpLvrDVvzCsvjHaiWSaU4pBOlPonge8HH6k7BXS4eLT00vs5tttF+tOy1WEYhceI4VZUF/wCMw0/Z5v0tsP8AMKz1cC3kUzLtiRyGLmZEXqJ7kYzcYtDMi+JaEexoYkHEwrEabFiz1pam2kq/pH+7P+SgHh/3fX/dlYEuF1+drU2JBwTL5E+j/lJaKaIcH9Cw/EI6M87X9+i1GC4kFVI+tpdw5qrfs6cMo8WncSLxD5K9o+z9JNGLR5xW69ab1ZeNTiWr9oGw+EZYDaeoZ7bSdRAxiorDI5Wcyfc93hT0HZ2ON8nzHL1JVNDJGP7O4G22j0qFCBb3HIai5tn5lIp+IWom31C6roymjMmOMCHuEfCpUdVSDNc2YD1WZo7ZSZqMNqHhjEHkuIn1WxwXGI6e3Jnch56rzSHFIhuMJ4/fc/JPUfaZ+IQBE528/CLLKeE1jk5PbqPtRbpcxCrY6ygx6jKmxCkp62nNrXiqQEhy/evG6PtFPyeNxHK76VNbts1OBcQ7Sy0EelcbxNHUssfsj9sP7I/YrtFUe2YHMXZ6od7jps74T+nyXkXbnsDiv2RhIdN2ElxGAP8A+ayvxov0t/qXsVD2qkqjyCouL/h+FbLB+208MXDlZp4ia04z3CTLkydMsj950YesliVY+D4Pxn7RO0GOCUUuISU8P/6NTNwQb8rLNONzk5vcRP1Evu3tl9i/2f8A2mXSewjgeKm3/wBzRvYLl8Q8l89faD/Zb7U9jxlqaB48boG3MUDWy2/Su7DjwY/bFUed1OXqcruc7PGSHvQ297Zp+eGSnlKKWMoJR8EjWkuLvPKY3+9EPLlahu3Fmlrd3IGF82Q2655om2oX6rmSQHdc80QXbs0AbSUykp/aJxZ329TpgHLlQ0Gpfizcy+BUNTkJE7NuLxK3xIjmmN87Rba30qjqBO4L36t1yxkbodorxmBm2jn1LQwk5Rjn3eIW/qVHRi8hZMHfatNiGC1mH4WLyvDT8W0WuPfa/fao2S8nQot+DPVdUcNRx9D6hhL/ADGmhxipkh4WbnEwWiANtFkq+OOoqM2ZygjZgAekRZk0N42MWQg+20Vmx0ez/YCR1WJ08FSYwUcjkB+IizF15UQ8OQwz5G4/1L0D7La5qXF8Oihfx3OsRiUbU+JVgM3RMY/1LbH4OfN9EbS5dERu5bSXTFuaQE49y3OcE4WLk+5ANO9ykeLRk1NI/c/ztQKgCyz2p2Im79qaDc/cP1Ix5aoGSmLYLN4ua5KTjdtQlM9uWm1DMV0SCkNcS0uf6VJjk2C2b8+pQw2jyT8Mnd7kEj0med2d2vkieS7qSH8TVCQ28/EgsTbj0Rjlnk+1N22tm67d59KAHCERLLO7NG3Ldmmgk2/Cj4j3Do6AHCJibR+lN3WoLrn0738SMffmgBdQcnEkVtvwkjDIbfUkZdWTbkANdPf+Zc4l3mRJ3ht4nTd2u3L+CsDnTrqRLolt02ogF8s3ySt6fUqLFoWviRANparoj1J0Ba3XJSSxdyk0dV7PL8BtaY+bJhLxbU6Be0h41g5zXyAzHEXK1upZyXBZCAs4/wA2S29LVHTvm2RD3gXSSsaWjw7FjKM5WoCy0vG5rl52aM8fu+j0sChm4umeQTYSYns/qTB0Mg82Xt2JfZDidRT+0UXCrwyuuge7MVjKzsjV0s1k9OYG3O5rVyR6qL4s7Z9Fkj9GEGjLLPJOBRyEeTg62cfZepka9qYzHO27Lar3Dvs3xGss4dG8t+67O236lr34/sxXS5W+EefU+DmXc6t6LAbtLG/1LeVPY+jwUSatxCMZG/uIGuK74lAnqqaELKSBx8zk6iVwcp+DOeLt/wDYyBQ9n6YZQ9rPhRDzubclFDINROwYxU4XGT7CF3OJg+IURk5DvfcXiUihwmoxp56SmieeoOE7Igbcb27V0PCkrZyxy7OoofoMQ7WDc2GV+HdogbmMRsZ/pe11ND7SsTwsyjxfsvMGTZOUGYf4ivKsX7N4x2bnsxDDqqglHb+LGQIaPtRi+HvnBidTEX/4hWrnSi/B2ShXlHtdD9qnZusMGqJKqiJn6ZYbhH+C1NPjmAYtTg9HjdLPdyi4ggf5hdfPn+3VZVSZ4nSUWJD/AObCIF+oLXQliXZ+qIuJQ1VBd4oJGMWf6X/7lfK+jFwUj6aw7BQkPinYZC2lr3Mrmmw97xM8hJvdqvlWmrvY3H7u7QyxeQyXRWkr/D/tE7a0ObU2M+2gL9OyX/Ec1opKJjqfSsmUf4QPtfxCodTUR0NORm92TfwXh1N9vHaHD7WrcOppbeZEDgSsB+3bDMQpjhrMIqYDNrb4phMWWncX0Oma/H+0zQsLUx3Sl4ibksbLM8kxGedxPcosfbDAcQYcq0opf/PBxU+P2eZxeCpp59PCbLH7M3bB4khBmzXD0qTBI0Ig2h1B9I+FlwaeWMtY3u7tNqv8JoWLmDXvuuTb/RlQxhmGz8XKWO089SJtqvAo5YS/DyH6XVnDS2tmzuPmKO1s8mcx+plWmxouCE0PEt48cco/HGxqLikeH4fTFKFFIJ95UcxQ/wBKdxgmo6YZZHMR9Qt0rOVOKe2cXKVxpfGRMo0kKc6OjjlPUCTPUVAB4Y6mNpf6h1/pTUsJzW+zz0k9762TWGzfSdqpjkaQ8wa0R6BSt6S0FX20yFlf2X02FvGbviEFTTgO0JOCRB+sdFMpaGkyEqerYyL/AIRjtVRhVVUw3RxzmAk3SJq5hqoJIxjq6KGsHq/EDd+ptUu2aLKiyhEBtcDcS+JFXVEcNLLPLvEG0EWuIlAtwwREgeqw4i/4U94/pNSoKOpxBxpMPxOkqaiZtgVcJRF+prmU1RspqRnTqIaiUTeOIC/TkKZnkjkcXbMdNE1FVRSYzW0eMPLh1PTGUPFoYxqBlmYtz6kLOAqwmwWIoAkoMbw/EfOOW+mlL8pDl/UskgfgrSFhjybP6VZYRiR0ZhluHw/Cq+sjnodanD6uCLP9qMd4fqC5lFbEIqiYAp5RIyt6tuSbRCtnqeHY800YmeTC20N1tzpdoKqCSkCc5WAs/F3rIHiTCEUNNUsUEe20m3F6iUWqxCWa6Mz2ZdPhSKJ7YtJxfw6i0u7xLT4P9pHaXC7RgxiUAHwGdwfpdYGGMI94MxW+pSopqiRs2AOF4riUqyz2nDPtyqKhuBjeFw1od8kG3+l9HVvF/sJ2uYo+E2HTk3V+y5/yXjGD5kY5hcvYfsl7B/fVb96V8bfdtO+yMv78/T8hVuvsEdr/AOz+1VT8bDsQciflBUtbd+ZlgJOxZ4DWS0krMJge8AK4bvTovf8A7Te20fY/CQhgNixGpa2GMfA3iNeFniUZbM3vLc5eSxSsckWtBiz0sogbMIB6u9amm7QQVUGUc8UphuIBfqWChrKeol4ebEfVaS132b9jZO2GLVB07jR0VIFs1TZdcb9ID71raiZpM3f2V/aV2U7M1FVJjsdVh2LTHbDVSwucUUfpEm5XL0LtPDB9qGHU/wDs32roDgh3HTBI34xeG7Is/wClebVP2P18wE1JidLWj3RThYX0+JZnFPs7xPBT4lRhkoPnc09I9wj+ZlnUJOzohknBUb+s7E9q8FYmkwyWtD10ZcX+nmqYsc9jPh1cB05jteOpjtL+aylB9omP9l6gmo+0FZAQvbZL+KP6XWjD+09PYMXaDBMN7QwDzOyw/wCrRbasjZEsKynqBzaISue66N+SchIhPOCoICzVdU/al9k+LYTiNVHh+J4Ji8ULnBSQG5BLJ4QuuJuawA9uqyOMYOKJS9UglboXks+H5H48HsNX2mDhNTzxxYiGW/2uNju+kX7llsV7E9gu1Al7ZgcdHKf97Q7Lfy8liG7YHVRE0mYE3MhTuG44eYG0jlGPMSVaonYDGP7L+D4gRSYB2lGAn5QVgW/1Ktwv7F+0fYWYpzpPagyt49NcbW/uWwmx5hhzDyu+an4R20r4zFoJZQIfDnzWsMmSHhkSx45+Ubz7PoYocGZjqG4pNdYT5LQcFpORx8vNYOm7XT38SenhnIm1Ky0lPh7RUxOLtGcHw9QrV5f2ikqXBqzpzG7N2+oUcW3R3Yi9So4ccjIs+Kxi/L03K0DFIxs4lhCX6lommK6Hzp5KgxFsrennaqmjyxT2o6SJwpQd4Qlvu42XUY+7u96fxrEoyjgw+ml4VZXXDf8A8KLxn/p+olc4bT0dDDBFTgwU8YMACPhZkrsa8ngv2z9sI+w8f3ZA7liU25yELbG81861+KVFdIZz1EspFzudeg/bwUg/aVjHEZxDibCK4hIV5zLGFpH+a0V1Jto4Mz9/BDIrSy0TVt3eyPaRIrWtTENW+pC0dvcn7g/ckVgjnmgTGCj9yRCycea23JDxG7skDAOMMs/ElsIVzqf4kD3+HJKogclI+TP+lNPJIP0uje+7V/5JFtuzfb8KKiBKhjcrWd2U1qUBHnuVbFIw82ckTTAR83EfTmmJlmfDjDM6gPpj3IKeR5i06fV0qEEgFczGI/UjbIS2ShaTeF0Ek+0B65wu+ad9s4fKW7L0soDQnJvyv+l04VGxPqJ3P70mti1LUlDMElrm91vuXQqIoyzztJRWo22tk4+W9AVKNuWT/rU9o271FyFdT8Mb5OfMctzJ1sepIbjiBxMeWiz5Ur3aMf8AFMvD9dyj8dF/kzLms7SNN1xNd1clDLGHkfN4hH6WVcUdpd6dgoTmflaDcyJV2oLgh5pt2WgV1NGws8j3Fbna21kTVlOIy5y7g5D6lApo6IakmqJJCpx5FE24/h9yOurqSoeCKCkGlpQe7buP8xd6nswNe+x8sSArsm/MKCaujk6Gf3qrqLBl/CcyDuImt0R09hMTnEZfS9qrtJB3Wy0o6d5jJzjMwFukVeUdHT0IA8+Q8V7WEvNZunxCooQsjcgiz8Nq7LjFRXEHtBvYL3XZclzZMU58fR1Ys0MfP2bsKeKO1ndhL4l1oY79jxj+ZliJcaOo1kvKx9hZJmTFjj1B3Bef+Hk/Z6f52NfRtyGK0smYiyfO17Vl/wDaaO3J6Z7hfwybVTVOISVRZub25W25qKuvD0qh8jz8/V7v2Ki8mxgKzDp7GKnkBxy13OmOz9kkM7SSOJOd31KreRhHT9KQVksN1jsPnot+zSo51nt2zQYhNBGFmZjc3+CJqiPhDq/v2rOHVHNaZncQpe2S22ub89FPYNe9yXFPikckwxuDkOf6lYBUR8Emze/Ppz8KycMhxzCbdaf+8py72/gieH9As37Nrh9dTQiEbhefzVw0b11MOUDwDn+0E7l50ePSxhlTxtAX/EHcSkw9ssXjEW4oEP0CvDz9Bnm7gz6TpPU+nwwrJA2U9G9xM8biP/E80bQvHEEbQGZ5XcvCszR9usRyLiHGQ+mwUbduK0ZxkeOGcW5RydK516f1KOx+pdG/iX0vDjlzPadmm7klDT0hUJSPI5GT/lVJU9uvbKYYjwulil4ZRHPFnc5XXX/PwqFhHaKTDawZJI+PFk4vEfImdd+H0+Ul7zysvqkVP2Lg2Q0uFRwlI8j2+FAP3QMJNxT4hN6LllaTHKQqwc45Rid+nND97U3NmltV/wBqT+xL1hrwkaziYWOryvcLaDkm/asPHkZfwWUfGKYXHIpLn28kxJjUFhM0Ul3qVL0qP7IfrE39G2jqqMjAGkuN+XvT0scFhG5xiI89RuXnM2JPI2yNxIeWu4UzT108Iyg538TruUv0pfTBerN+UeiWx558UBJ/V3oiKMXIL4x8yWSpqx6rBijN7Z4QIhMntuG5VkOKVPGIzlMiYPEq/tz/AGJepr9HoIZCNzbrvSiEbiu9K87+/KwmLf1clafe3soRPfIQmzZ2v5rN+nT/AGaL1OH6NkcMmQu+Q/V3p0KUshzNhEliD7QSRud3EEot3NdDtQEgXSPLf8Kxfp2T9nTD1XF+jdx4bcBfiMWvhdOxYWwxdb8/NYYscenCKV5JLJW2EL8vqRB2wOFjByltF+rO5ZT9Oy/R14/VsC+SNuOHxjza796eCGIdHYRFlhR7Wca0GkMfqUyHHpCMc3crmtbRYv07IdK9YwXwjy23S1NW667RUj5NcSaPxchX15+bEKr8m7lBLPcrWcWEearqgrdGWUi0RdeeSHXm/SiKR9zIXJBrEQlaWfUiLd3P6kBbdG70t3mgNjvSPJlwOvNK7uSu/KSAF4bkm2lkyFs9ycEfNAWBc93woiLv/il8SQ7tOSCmA+VpWoE909zoCFyfPpQZsFvcyVv1IuH0/EiId3/qgQ13peLkkuWoA6WXJctXXFJAC711iSbmiGPwkgDniQp3S3PO5NvuHkgDhf8AzVCJdST88kh+SDJi979SNsxbND/BEG61srkAc9K6W0s2Q+LJd78+pACfl8S74eW5K3REW0e65BLBcm965dbyXS3IeHcRZdzIEdDq0TwbdHZNW7uadHdyQNi0u5ulw8hFskQj3pCPwvaPiSbJXuBEbi06elO0k0lHMMsbuBh4hTXhzzRBncTvlyWfng0VxfBA7S4e1PUBNFmUUwXtd/UqN9pLZY3R24TRS3uQmzrJGNploudM7ef5FpgXbLF+z9rUdYYxD/dHuD9K2eA9uMCxJyn7UPV1VZ/dx2MVMH5GXmZckh5LXknWJ9M0dVTY1R8TC6qKugANowPbZ7re5KKnPIpDcRMdtq+bqLEqvDZhmpKiWllHkcRkBfyXofZ37aK2hYY8VpIsSH/j9Mo/9VayUYyw7eD0547n37cudyYPELQJqeN5SFnK4gcv0i2rqoj7YUnagP8A6XVxXdLxTuwTZ/CHf9SAhloasaiKWaCqDc0omQmJfUtVNz8GGmr5Is2KNXTGZmZOO3c6MJrRzZ7hdT3ximqpR+98OjrCfa9XTPwZvqIhHJ/zCipOy/tVx4ZWx1pZ3ezSWxTW/Q+j/lJK6+ReqfgGmJpiH/UrmjweeoEjMHGIeZCmKWlpMPqCatnalMNrUxg4mb+Vq0WHQz9pPaKODEaHBIgjKVhrqsITmFuoQzTeVLkhY2+DPjwyMo8jOXPQRG4slIiw05n35xD6c7iVjS4bJHhsuIUcUVRQRmInU00wmLE/qJiTtJWRC4ucar5EtauiKeCtDTi8cR3D4s+asYMar46DgScPEaAtr0lWHGi/S/JWVNJHVNlEbFl4fEnYcNMjJyGwep7PEikzRX5IeHYhh9OwU8BVXZ7qLhRf7xSPn6oj1ZvpJTIyxEbJAoIcZpeftOCyXSj9VOdpt+XNMYlimGU4cOfh1BdwR7v6lSgN03EgkejHqbhncTfvWTxfo1jmf2bWgxymrnIIKmOolbnFIxRTD9QPqKmSEBQkDxvb6c9yzQ9pqmakGDGKOl7Q0uVoHXBdNF9EvW35SR4fjFIJCFNip0oZ7aTF2Koib4RmHezfMXWVzh5R0Xjn4ZbVOGgMJSHIA+L4lnsRpW4JSPI4RFteQ/8AKKl4/wBrqTB5eBUU3FlyEwKjnaohlf4T7vzLFVnairxKpKQwGIO6Id+f1F/2reMpNcGE0l9l9S4S9RTnJQUdRWRRP+JLEBHb9SlUeJSCZB0EG20g3H9QrOUeOYje3DrJYBDc0cB2CH8OS0NP26jrqbLE6KLtBEOYe0lJYYF6hmYczt9OrKXKaCOj8Ek8ckpxzfMBLkPUov3xPMbO2e71KpCuCPzIW6jlfeT/AE9yabtA8lwQR25cyIkPlEbc8GwCanp4Qmep3PzEntyUwO0VpiUEshhn1C6wPtEZFfKbyl6Re5TIJpah9PwhbkKydFqbPWML7URla4Hvb1L0HAe2Eo2hmxRE3SW4V4PhsjZj4tWu9K2NFiE8NthWiPhzXK4nUpM9G7Sdgexf2lUtmM4ZGM58pxa02+kl4V28/sX1tKEtX2QxJsRg3F7JO7Cf5SXqdPjEgsGT3Z/0qY/aqWjIeHUGBkPhPkqhOaCUcc/J8OdoeyON9laoqbGMOqaKUHt/EDb+pVFr56ZEK/QSXtVh2PU3s2OYdTYiHfIQCRLzftT/AGYeyna6E5ezWINhdb1DAbbS/KupZU/JxTwv+J8h29zohHv8K3/bb7De2HYeST2vCpqqlFrvaaQLwt/5LAhtfJ1fkwacQtCK52UgKp6OnNiBoiP+9lPaTfCPNNQRtJMDO+3NUFVVSV2J5O918giIqZS1Kxqywq6yUa4YGPijkw2iNuiKmkpuOYcJpxLaxk9oqjr5HkxCU3fpch5+SahqDzJgks0WLdnRRuqaaOOQDCnAhF7Qj6RclXY7SyYScD1MkMs9U9xDFJdZ9SqpqqQaSJ2dhybqUXEpnGHDtbjsI3+F3clj9m8a1LOoHhwFlkQpsCb2OJ27uag+3ANHw3kcyN7nu7k7UEJQAEb2gXNaEG1+zysMu0NK7bbHuFVWIycTEqp/EUx/4qV9n2f3xFpuy8Kra2R5KyoPK24y/wAy3x+Dmy+Q7hJy3oWK0tNyaHJEROPJbGAZF8SXdm39S45XLiCmdcbXzbK1K70ttQ/vS0QSG3SSH4V3S3my6Yh3GgpHGLdl4U7H192qabcutt8s+5JDJQyMIDl1iuF+JqTphvnu7kbbdWd7UwHLriy9yT52k79KHTmzorri9KAE0nSwp4Y9o57lyPISHxfuR8TXVACHa+u5JtpChItw+FLXlqKACMurXJDc/PNKQm800IvdrtFUgCuci1RANujowHUWZJh72/eqTGgik8l0fw2zdmuSDPllnalrkhiOCVpZu+0vcnLm0tNc6W7ksx8hR8gDYtM3Suu5LnhyZrVweoeaaQHWLv1RtI1yDht5rhD3p0OywocYrcLkGSjq5qU28URkKuqn7SO0dZa9RiL1RA7E0koCRfqWXEdfkld5rml02Kbto6YdVmgtVMvpu3WOTQwRPVsIRZ2DHGw8+pQKvtRi9YFkmIVFpcxF7c1A6XJvcgLK3V0l0+KPhDfVZn5mEROJZ9RJsi7n6e9FpblbcSQlc+TZCtvicrlKXyHYZNtj5F5J0CeNxkAnAmfQhfkopR3as/ejGZoyyVrxqCuPMTT0v2hdoaWm9mfEzqqfvgq2GUP0uoNRXYHi1z4p2YoZTdv2tG5U5/Vpp/SqgJGu0e5Fcud9Nif0da6zLHy7JE32d9icUivo8cr8GnflFXQ8YB/OH/aqis+w/HCHiYRU0GPB4fY6gL/0Pa6n6XdyQbTzjd4iH0Pasvxpr4zOldZjf/ZD/wCjAYr2TxnA5Sjr8LqqMh58WEhVU2YkvbqPtpjtCFkeKVEsXTwql+KDt9LpqrxTCsWLPEuzGHVB98tIHsxl+jRTrkj8lY9unn4dHkdPjlfTgwBUyWD4Se4U+faCSYMp6alnz8XDsL+S9DqOxPYvFBzgrMSwOUn6ZYxqIh/ha6h1P2H1lQHEwbHMKxcH5RjOMMv6DWLlFeeC1hb+DsxAVmHzW8SOog//AAjYh/mr7s7gfZrFq6GKtx96ADzF5ZYHtD03ZKLjH2Y9qcD/APvMCrgD/iDCRj+plF7H4DJi3a3DcPngktmnETjJrdPEs8koaOSZpjwz3ScC9Cuk7P48FFg+Oy4kPGGICiYuEetudrr1Ss7VYng9kdRTUhHlqBhaX5si0UuvKm7BzVlXh9HR4dPLDZDVSwCUr5f8H3/EvLsXxKoxKUjNy1e5yJ7iMvi81yYXkzu14Nuojj6VNPyekU/2uYcLDHWUEon4ipZLh/mr3DftE7J1xtficlPpqM8JDl+ZeEW/Nc2kOdq9lY6+zxe6n9HrWPcfFq8paCphrKPpAoKgS2/EPNVc9PJT7JYpQEPCTeJecjt1bMfpe1T4McxGnHKOvqBD/h8RyFHvQn25GwhICMnfd5CPi9ylQ0slRMTyBZbyHp/Kszh/brE6GpCX/dqiQOXFhElch9pgzPnV4PARZdUEhD/Sns/0Z9tS8Mt/YZ7tGcRJrjIf8BUerrK2jfNqc5RfkSeoftAwKobOojqqM89dBMVObHMEriIYMUhEC8MjEH+Kewu3RnPaK+qm4srHpy8Vqdr5qmnqKOkppHgxSve0JBK3gx+M/wBNyvp6OnwuGWskqIfYoAKU5QkEtqr+xNQ9Ydf2hxTDHl+8m4VLBI9pQ07ekrfEpbNIR/Z2fD4sSkspyeKCjhGKMb+bM3V8y6lTcQBPK9xL0my3vseBVkeQPXUEr8yNmmD+VrqlxjsTKU3Fw7EKGsB+QkZQn+k/+5SmU0UlJiFRSlxKeokiL1RmQq+oe0Ek1HUHiMFPXiwWw+0wsRXfU2qqC7P19GQvU0csQNuchC4cvqbRSq2F66cTp4hGnia2OMX/AJo4ZHKJdPT4TUFEfAlojy3jRzXN+k05LgbXN7NicREX93VwuFv5muZU/BkpZgOww+JO1ePSwnw42YiytuJGiBSf2Wb9n8Xja/7veogyueWkkCYf0sWf9Kh+0QDLwzlaKVv7uUXAv5o6PtJV0dBK5uwj0xkO0kzD2oxDaEtS1aHpqxaUf0mpppl7JlpTYlWYe/EiO76muXoXZz+0V2j7O00VJPh1BiNFEFgBYURN+Zl5jTYpTZE54XTXF4oHKIv5af0p+D7qrjsarq6M258UQmH/AEulJr9FJ/pkjtD2wxTtV2jqMVxOW+eZ/wBnHtAB8Ij7hTtNXGMQ79zvceveqsKWCoqiip62knJntYuPwiL8p2/5kM8MuHuPtEU0H/4kZW/qa5lzlvk2XZ3AajGsRgigzkqKg7WL0svpjCvZOxPZ6Kgg2UFEF8x9JSH4i+ZEvmLsT2oxHBanj4ZXjFKLWvsaUXH0rb4r9pmMdosIHD6+nhiADueSC4Sm+oe5aVZSZPx3t1WV2Jz4gcstLL0xxwGQjEHhYU7h/wBvHaPBzFvaI6+LxR1YXf1NqsAccknM3EhdNTUMkYlke5/EO4Umgs9dqft27LdoGs7R9lgkImtOeB9R/wArqEHZf7K+2Qn9z9qKjCKw+VNXdH9Yj/mXieKlLCR3hHIPwrMBXcZ9AOIh9O5ZqUh0vs2lZHR4TjFZHT1DVYwTEEMuVoy5eO1BHiBx+O7W7csvJXSEARs94NyLPcyOGZxuzN/4rXRyI2RusNxYL/xAbX3LS0ElJUNleGu1xJeZUZHGQySSPY/v2q0DEDjfZt+FPVhsj1AMHOZswk2i2mtwp2no6ylPN2b1MQ+JYOg7TSU8Qs5yBr1X7Vox7Re0Qi71Lj5a3blHJXBbVvaqehiyeIDMtrXdTJpu3hlGLPFGBP4ln56x5ucjHm/iT44L08iLLpTtktmwo+0UVQGYSMR5eHxK+w3EpZAGQGtH4l5UeFyCRcMyiMffdmrui7VBQ3RHPaY8xF+pPyOz04MacqkJpG3xR8Fi9IdVqs6bHNuh2Cz9Oa8tHthTbjkke0trWv1IKLts8kxNPIIxZ+HdaKpNrwNux37Z+weIdsDOswuAqw8ukchIiXguI4TiGBhw8Qw+elNsxfiRkI5r6bwTHo8S1p5CtHmfhZaCWsOSI4qmlhxGAm6JwEx/mt+/KJhLDFvY+LjFpHEwZMkL7l9WYl9lvYbtMYtUYY+ESm9ry0L2Zfk5LCYv/ZnMjN8Dx+OoFuiCujsIvzNorWdPyT2X9HhlrjpklcwvyW07QfY/2w7M3SVOB1M8Q/39D+MH8li5heGQo5QeI+8JGtWqyJmbhJeRWgXemCF+7VOuO3kgLoVWSgPh/wCa64tudAW0M32kkxW3O73KfoQT96WmRM3SmyJupmSEmIeSqwCEW80LCw889yV3dc6446Z6osDriGWWb+5IIwuXG6x1cV1tz5unbAVrDyd0QZ8r3/ihb5uibO3u3I2AK2TPrf8AMujIYtc0jrjyONuTJcTQXfzt3Itgd4kglpI65cfm5fEkXmkJN3M6ew6OiUpd25OVdVLWGTyH8NvSyau8gXRkbllaiygqaaWnkvDb4fUJIpJJZiHiZFb6Rt/UhYnzRBI4vmptgC0kl5OA2ij9oqCLr29XJPxR3R5u7Nc6aIWzyZ9qrYVjRlJI5P05obZPO1SdRubJdjFiuzfcPhyUWVsR7ZeTmn4aqrpRyjNrfSTMST5e/wCJG0mn/onsGxHqClqJjkPIjcupCEJkQs4XekVMj/EmEHyEXe1yLwqVJT00ZZhWfpjJSrKeQrrR3Nw/1JbMi2N+ZTShjF8vaIyu8Scho4Cuf2uIRF7fqTtk7EBh06GL9yQxvbnYxfuU0qeITz9pHVx7ulSCoYI9GqGIulyDpWou4QIaF5pLIxa7K5F92yZ5ZWinYagKWplvZyLK3a6dPFGtH8J/4pponZkU6GQWzyttTBw22v6vcrEMSjkcgkiJhdrXtdRWkaolCNnf8yODTZjRU+gnm27lohKH8v7lOCnMqaWV3a2F7XEuoVElkjI9Df8AgixOTG2htLutQlD8/danwkiI90pgPwhcmzkYZNhlZ3EW1Og2AeFyHPXRBw3HXMk9xNxNfdn7tyQyPyv2ooWxFOO7nn+ZdCNhLXMhUhifdqnirAsEGiuHLxJhsQCju8LJcHS3J04W4vhSIunN3HNKh7BsLRhkHkk+dubfpQjI497Wp2GQJgILXE/AXhRQbDXSOmf8U6Mj2Za+5PxQ8S5mNiNvChcQH+9j/iih7DR3kJO7P9S4I7u8f3I+ohC8PdqhKZhksz+okULYfCMtoZ9PLRPhThI2ewi+SijWBrq6djqGy/aW/uRqPeRKiw1ifMsvyp4cLgK1pP05qKNUHLjp32wPW13zU5E/4jjP9mFuYu9NkTZ/Em7upNlzLPuWLZAqiT32/Cq+cre9SjFyHVRjh72UloiOTldq65pknyjcfiTTj3dKChrqLTMk7paXuRRR+TqQEID8RIAjxRsRc7VM9jC0XZnudOwwhd0KUwsP0qkgbKs6U/JNPDbcreQWyLxKFNT9SmQJkHp/5JW2qT7O3m6XDbxZfwQOxi18u9IhvtUhox3ZIrWt/cgQxw7tFxxtLLRPW28+pBw9vxd6AItu5D3/ABKTw/d/NNOOuiAGyzz1RW+aIY2tzdGA3d3NAAjHqKfGHcnQjt8KdAUAQ3p92bF+VMyjbcrDh65KLUQtfy70aktkS3vQ9Qp8xuLnaKYfmgg7qitfPJkGpOLepO3d1v8ANAA2uJdwrlu4skre90n+SAEu+EfEhHK1EO3RABDmOiLu6U34ctUXSNnn4UE0LaPNF8nZCYvt0YUbDtyLbb7kBQru7qtRXPaOWZIdOTbUW7LTO1RIEC3PXpTji3duQW9+acDc2vUpKZc1lP7Z2JgduuGYw/yl/wA1g6yFxLVew9i8DPtJ2D7RcORuLhxhUcLxOD7SdeY4nSvHMTeIV58MilNx/R7OfE4whk+miht25oVKePcTpNTkXJl1bHGRUQ7U97PpyRezvkOxGyKoARMbTZ7SbktRgfb7FcNsglNsRpW28Kp3EI/CXNlnwpX5Ft8SmUtKF4vl4vEs3k1HrGXk9Mw3tRgWKNwp5ZMJqvTUtdE/52/1LRw4X7GcUknDniJro5YjuEm+EmXj8kJyeC4idXPZv7wwOYjo5ziE+sOoC/Krj1HHvMZdPs/YeyB2iYaYo56QMSKONxgina7J/Dv5t+pYnGOyMddR54pi8B4lUg5SWXShT+kB26N8SlQ4k+LRgFTRvAffLA+wvyumqmnCOoOKKaKUmfUQMbh/KrTx5PiZuOXCveiz7Kdmz7P9nzekvnv3T8I7g0/+elDH2geOUmcHIfUqgSno3GSI5IJQe4TF7SuVl9+e3NZidPHUl/8ApMTcKb9TaP8AmFdCuPBytqb2ZocK7VU1DvlikIS5WOomK9tqjFD4Ryex0pPpHF4vqJUnsL1hE9NKE+XIJH4R/wDR/wCSi1FDPTmITxyREX92bW3f8lW4qdFvHXU11kcjkfxK2pqw4Ysw6lnIcN9qhA8iHX9SuYY7WHN7dPNWmZeB2pqpRApICcyz6Cfp+lUJVVYTk7mZXf0q5mqqeEiZ3cj+FlXCJk5G72C+60er9SVstP8AZFaHggTynbd4B6lKohjklDi8QIO+1cKnbbl4l1/wQ3v/ANyXJWxua/7LZaqjp6jC8Rou1VHVhxY8Po5/Z6mny6hmie3iP9JflJZkxkGp9je+lqIv/Cyx8Iw/K/8ApUXCqho5OK2Yl6h8K24drjxCjiosWpoMbohbIIq6O+z6S5t+Ulzxjkh/s6pSxz/0ZAqeQTHZvSnhcg1a0vSLLVy9ncDroh+48YqMGqn5UOL/AO80xF5DKO8PzZqrxvDcV7JhFLjuFS01KfRiFG41NMf5w6PzCy13vhmSxV4KvDsLeY7nk4H1K5hGOn0bKUvUolOUWIRDJTyxzxl0yA9wurKih9ntzACL4upZqJqkW2ExySFcbdXiJaGLiRjlpb8Sz8PEhHiOfAH0k6r8U7TV9oRwNGAs9z+LNT2rfB0OSh5N3UVU/AIKcmiL4lVHWVIy2yNeSy1N20nEsqsAAR9Iq/pu0FBVcpbiy0uSeJozU1LwWlDWHIJXs46/mVvTV08ZC7O5ZenqWUq8cjpxFo8ilf1dKeoO1EQmPF2Fl1CpeJjU0j0zDe3FTGAxTm1RB08Odrv6lRdp/sl7DfaMByvh74TiJ7nnptN37tHUCkxAKy3KQCVtQ9YtGZiOetqy5gacS8nzn9sP2H1P2S4P96niEVfQVEnBhLpNif1CvD8LmCGvGeTIuEzn+Zh2/wA19K/2xMc/3Xs5hAO45gdVIJeq60f9S+ZYI+DQ1Eme47QZaN2c+qgyFLJcRPndduRQWFL+Jnbl4fUhtuLNmU2nhAoidma4WuZBrLwRXmeYuHqV21riUrtHZHihxM+2IAD+DNcmsKj42KQM/hO/+GqCpGSqqTlPxuRXKfsI+CKJXPq6tKXyz7lFoKVpJMnz+oVoKDDYr97mQ96GyjU/ZpCxY0JvuGIHJx/Ks8Y3SmY+JyJbnsNh/sIVFSH/AADLd8lh7tyrFKzLLGgAHdk7/JFa/pSbcScXRZy0N/0ou8eaVtw65obnFWSxeaIPxDyyQ/0ruoiTIJOiNpc127VDxPP6V25x+FBZ3v06Uh83Su0t8K5qXJulABtbclda+joSF0QRsNrkgAg3aeFSA6tMtqARYuX6UYkw/CgAiLaXJIfPqTZFp8SIc8tGZABdQlpch9obczN1dKaOS4tEjIBLRAB3dzvd4mS7ulA2fckJOIk7tu9KAH+JxHybaSdLybyUNicn58062Yto/VtdWA7c9o55omzJMcQxEtUIyGOjvz3IAl2ujt2DkorzHbnn/JdKoe3LxepNATBG7TyQ+LmooVm7N2Tg11zFs5K7AkXWoUyM1zLo1Dj5ITCh+0kjFNDVOPc13xMhObbpl9KLDUIi1ydtqTeTttZNPM5Nlkw+SHiOIrMB36XXHJh16k20jlrn80rte76k6LC4m4dOaW3mhuu1duW1K3iFzTAc4bZ6Z3ZodRLqf8yG7ut/MuGTFppp4lCIDaR7tH/UlxHy1e76UAFaOTcxStu7tqqwHhmch1y5Jy674Uxw7Q0SAS8rk0x0SurRLhtzZMCW7k6RVDDq3hQ3H+QRco/EucP7SYvhJi9HidVBl4RkK1aei+2jE6ccq/DMJxScAthqZ6QRmiLzYm/1Lzx6oy8hFCcmo+LNcebpcOXyjtxdZmx/CZY41jVb2grSrMRqZKqcvEXSPuEe5lAcW8lziNyJ2+pcGRu52WsIRhHWJzZMk8j2nyyPNG2Y5bU0UemmVqfmLy3JoiYrclRKGx2o0A9aK/3KAB8WfSi0tHLcSKLLIndCVhfD9KKKEMltzJXNmh6nzRDZbqCKJCuuA43d7C5jntJX1B24xzC6YaenrXKAeUUsYmI/TmqK4MsrO9czf0qHFGim0bOH7TKi26rw+nlP1xOQF+lToftEw+Z/x6aoi8PhMV59a462pakaEtRuR63QdrsMmLKDEBAnbpMyiVsE0lUBG3Dni9Vgl/Uy8PlHiWt4U5TSTUp8SnlkgP1A7imCa/kezhXUUNzVFPILF4oH/wBLrM4nNR/eJSBHIUTtbuyEll6fttjcMNj1pVA/+ewmu/7XSSWtVUEMpeuO4CWfP8hOn4ZeyC+IGIQHFZG2gk9qakwPEKWJp5aOQYi8Y7hVdHjmFTMQyNU05fEzGLKZhmJHxssMxF7yb9mJuGbfJ09hajA1xw3Ax2l8TblPH/ccNKvkduPNsh9XxF+VaOmjxWQjDE8KhqogYTkKeARmYfDbla+5ZTtBWT4liRSzwNThm9kQhaIN6VClGQ3icX4K7huL+ourcy02AzTx2vFOURC2oCb2us4AuUosxsWquaCT2dxIw3+oelPVCZpQrN/49NTVA+ogsL9QWqxp6z2eCORvbqKKS7g2mMwFlz2nrl+ZZ+So4n7NvicvIVaTYoZU1PxzayGOyMRboD0p6oFJltBiDk2+spCIuXFA4bv8zKW01QMXEejnIB5nTZTB/Is/6VlCxCkIcuJ+UmVbNXPxhOnN4reRC9qTRSyFv2jrIqgCOmlYJW2mJXA4/ldZUppaWluOPbM1oGTdPqtWsw3tJjFRUwU3HCtufpq42lEW/emK/tNhWMHw6/s9ST08bkMc9CZ0x/MdxN/So15Nd1IzQVFoszMxJ9qoCt5iSsRwnshXPlDi+KYRL/8A1kA1ETfmC1/6Uv8AYXEJDywrFMLxkO7gVHCMvySWur2M6I1PWGTcG+0We7d6lPDFHFhd2cfMhfaq2owPFMLfLEKCooyHxHGVr/mbRP0llQAAwgZdNov1KkJpokVNdJVN+Gb7G6RRYTVHGf4spiPUw57VZB2XgksNjkE+bjnyTpYDw/7tx+IVVEpkoMQMoheI2IvSp9D2yq6OMY3jaUW9TdKymLUZ0YcSByEu+1Q6bGmGOyTMX9Q7lnrTLs9GPtNT4pSmB5wSvytdZ2auipZSB5LyJ/Cs9JiAyNmB7svCo/tlzlzuQoIHJmvjxACHNpNzN0qQ1c2Q6MdyxA1Txl4xz8QupVNjR08ujMYtzFVSoneR6dg/aaShh4DBaPqF1rcK7WGMQvxHL63Xk9FiUeKWtGzwGPqdWNBVSDcZvdELXOSycTVM9di7bAURUkjAASOJuRBmV31K3pKyKqfOCpa/0rxiCunkulA3Eu4VpsMxya3N8iPv8KmjRM9LfHqjCX1MyB+Vu5crY8C7WQWYrhtDXkX/ABI2vb83NYifFGrocs3CXq3KrPEJ6Uyd3/UlRVst8Z/s/wDY7FIifD/a8Ll1IeFJxRu8rXXnnaH+zT2lw+6TC56TF4P+GMnClt+l9P6l6BgePVdRUCASOI59S3mHVUhNrUBL8WRCSanOPgnSDPjjGOzOK4HUFFiGHVNGbeGWN1WlHovvKGT2gCjnsMHbUZWuFZDtB9jPY/tJnJUYWdBO/wD4mhks3eq3ktVn+pGTw/4s+NXG3TLp8S4I/wA19C49/ZZlG48ExmKo/wDKrGsL9TaLy/tJ9kfazsqZ+24PNwA/vYm4ofqZbrLBmTxTRi7nG7RAZdOWalTicOyQCG71Mo78h/6LUyob4hk4u6XEciLlanLdubJdLZOLEKqxAiVvLcnXLuZkFzCPqJCBOOqQBuT26OuGT7W8SGUnyzZFdaw6NcgDoybhbNkTk47PUmBJtzZbkURXfCgsMCf3JETjufqXPd4U2Q65ZsJJoB1qjd8Sfue0eWqih+Jc2m5PwR8SpHLdyHmigJdZNaEUfpa7aopTWsPh8KWJSNUVkkjbhHaohCNunUigRNGa4c/T4iQhUbsr9yicF92TJCLifTtRQEvjBeLOf5vJFLWBdkz3A3LRV1uwmy3dSb1RQFqVQw6s9woSqmEue51XlmPLpSuMX0fcihosCmbvdN+0B5uodz9zof3sSKHUSxKqYSHJ9yQ1VvN7dVXlufXahuLzRRBZFVBn13Je0NaWvPkSrPFncifPLLNVQyx9oYviXWrOGQm2QkL3XKr1t5pBfJ0M5fSkOzb0fscz8SpeTgHGRtwup8m6VnJay0RLJx1Lb4kWFYk9OIRyxOQsf7Mto2qFidVJVYjPIZvaT7P+SCpeB72h7SN0+AnNRHLHE9kNvEkz8+lUxySDc7un6DEApai84mnB2cXAnyF0yCX7V5pe1e5/4KBVZU9QUcc8c4bSGQenUU09Qfc+WW3agRae1eXel7UxDn1fSqopnz0e1CJP5unYy5asa7O9x8kpqriRiZSXF02l1CqtpO90uI8z892SYUTeM2RO+dqI66QhyeR/dooBZXbH8PiSufbqyVhRdQVzTWnm4VIci9SKt4E0fFibhS7QOLzL1CqUScXzztVrhQxYpNwJ5LDJn3ev4UyXxyR3k2a9SEah0FTRnTyk2Vwt4kx4i+FOzQme1bidE9Rpkz/NQ/fkhbd3J2STmqLu9dCoa1Qun9yMC82THRS8S3myRFc2eaYAn7knLVcgJBHkhubvZCxbuSVu3mgY1NJ3aKOWZOOXUpBw9V3iTkVHba/mgsaihPR7XLNSghcTLRSoadh6j7kb5D3uKpGdghC4/EkQuL5Z80pZHEc7k0c1xaumCOiNxc9y5KNwd/0rlzEybcn73tUSKtjVu7mgItbs0Uslo6Mmrtdc0FRD1tzQ3XJMVyJ93c9yABIteSWXwom5Zorm5oAA8xJMENxZvkOqelkbPTNB066oAARtTsMbZaIQHTd3qSI2+aAOd6c2ih6Xu6knLRBLYRFaPmo025Ov56pqYenPqfkgGiLJ4eaaIdyfMn5ZPcgLPv3Egihp+nmhbmnyju08PyS0Hue1kAMjlanBFrtc/cjEdMv6kQw3DnntQGo1bcXNFbb8RIyh0IG+ptEPpQB21d4bW6IrXFs9EbRtkXz8KTYDFr9PSiLbc3iySLcWqIcvp0T2A5btF9BS1t52ohJuTZkS5a91nUsiWCGe5vzIhHy3JW7dHRx7mJBRd9j+01R2Vxn2iAy4E8b09REPjjfqZW/azsa1ZTjieGf7xRy7mKNrslkQzy5LSdkO3FZ2VkIAyqKI/wBpSSdL/T5Lzc+Nxfcx+T3uj6nFOH42fx9P9GKnwv2cvxAfV00VOw6My95HDeyH2hR8TDquLC60muOjrns3fCXJ1VVP2E10h3wAEoFuYoJGMSXP+VGC9/B2S9Jyt/8ADJSX+jxlqe0rmZLhuWmTkS9b/wDyPr4THi5Bd6jFRq7sbg/Z8P8A6hXxAfTYB3l/JJdbik6g7M36T1GNXPhf7PN6bD5agm2XfuWmw3sfUTGADAUh59Ijn+5W3+1nZ/Cac46DC5cRqs9KupfhAH0g3+pUdd2wxfEIxiao9ng3fh0zCA/qbVU1lyvhURH8bp173b/0aOo7N4ZgNz4rWQ08rNc1MJXy/K1uSosY7aU+EhE1HhD/AIu6OepfqG70rPnmW92Mid9S9ShYtj1RVRBSSPeELWAEkbXAPVtJdCwf5uzH8t7VjhSNt2lkr+0VLQcKSSKiACmn4e0RBhbyWSxGseqqinAGg6RDh7cmYdv707KWM09OFPUHNS0c0bZxiW028Nyh68109OlFe04uuc3k9xbUfazEKPR5Paov+HLu/qV9R9qsPrLWlcqM/i3B/FYku7qQaj3LtPMo9kwyGCo/FinhnH/ynuV5BxKhhp42cwJrXjLcP6V4PR1k9DIMlPKcBjyIHtV7H24xCo/AxCeSoona04ovwik9NxNrkh+CVDnyek1VZg+FhWUmGHVVmMi1sfs0l9DTn8ed38BUNsUqRoIgqQi9qZt8gN1fJVuC9oMFqqCCCnlagnD+4n2h+Uv+5SqjEA4ZXs0oj4hWcUzSUg6bEo42znzu+SUmOQCWQBxBVHNURk5Hrz6UwRcRsmb/ANq1TpGTZfNjUBHlk4fEmZ8QCYhs3Krgp2mIczaIe+Ql2XEIKWSynZ8x2vL6k9gLEKiUd5ytCDcruovyohxqTiCDSSCBcyzVTxmm1I7idOxRtdk6ZZqaPFohEWie3/MtFhPbavwch9mqZAta23Pa7fEPJ1gYBYR2KfHUNyPaKfEieV4N21R2Wxo+PV4VLglaf7TEMDNoicvERw9BqQ/Z3HIS4uD1FL2yo8rrab/dq4G+KF9D/KSxVOWhGzsA5akXiUmnxY6OQXp5TDIrmIHtLNZPH+jRZnHyXVP2gpKyrKiquJRVobTo64HhmEvpdDXiFGeWpk/pVlL22ixjDwp8fwym7QRCFrDUtvb6T5t+VZephopJSbA8TqcJDIv9zxn/AHiEPhGZt7fmF1Sbj5LlKEx2WuaQtWb8ychqKePVpHu9I9KyWITYpg8RS4hTWQO9rVkX4tPn9bcvzIaPGuIF+k4f8QHuFPc59WjchiXGAo45GMlLpMxt4uZfT4Vl8NkOYc6aNzu52stZgNPUVhjxGs18SHIF5NR2epwG6TOQNNBLxe9aqgxCUZgZnYhztfRUlNSuIi2e0fEtH2epQKoEzdrAa5yJcuTk9GHxPmf+1VjDYl9pU9PHJxYqKnip+d27qL/MvNDp4CwqJnnhiua/8R9xfCn+3mNP2g7T4pXm+6oqjNvlntWfxIeGYR63AzD9KjUx8sY4wFdltLPpT8RcMs3d9zqHFkMu5rhT4/iGNrfzQaMn0eQy1U4ttCO3+Ki8N44s2zIXU+mFxw8tP20j7fcyKpp24AsLbs+lSMbwunbPiarY4Jh7SVEXEb8ItrqnwWj4koN0jlc60/ZXEosWGqeN7Yqeaxve3qWGR14OjFG2aSpKKjwasjjZrIoXH6l5ndoWi2ePTH91VDNnZmO5Y0htbRaYPFkdS7aQLe9ONuH4fmhEUReTCus4aBLn3Lh8s+nVK1rdUur6VQmdYW/6ki6kLc+SRZ88kWTQFtrpAVz5eFH3ILXJ9HVIqg8m9SVrkwt4U6dl2jbhXI+p0yDoR7vV8KO3aPJBqLZpDlagB+1h0zXC/wD1JvXmz7UWnvQB0iEuXhQETlzTokwtoDe9K27qbJADXD293uSIW25PcnSG1kHU2u1AC9LJFmJcrUJlbcyE5LhQOgm5ornzz6UxdouiW71IChxpN2diEpNyByt11tSubu/qQUO3Pln4kIyaZZIALzZJ809gDeThlyRcS3RtvmmPmjSCh7iOQZdXxLok5bsuaZGRh8FxdyTyH7xT2Ae41r5O7klxrtNbUyOQln1LrZEOu1GwD5la+X/NIitHUfzZposi553epItwj/1SAO5y00L96Q7S1bb8SC1vK5Iie3J3+aAHXk72y2+HNDxCIef5RXBHud9yXTozoGkdEnEsrETSe7c6Aie1K7pJAaneJ05dSLiWjmWSG4s89LfUhLL3kgKHopPklxN2qb0IcnRXeRMKA1E5PdnpzS6j5MmytF7eldYnHTLpVjo6W7uXBHdk/SSTbi1XdCa3VQKghyG0nBvekRR7XePIvml7r7dLkB/vuQIEij7v8UBCGem5Lhv9KXDfy58lDAT5ckoo2kfLVdaNyuJm2suXHu8KEx0dmKMdGb8yC7RK18kv9SPImJt3ci6SyS4biPwo4h88uXiZSAhECbrtuXbX5ZsnI6OSYi4YOWTXPaydbC6zm0RFn7kARTLajEWs77vVmpP3XVlcz08l3yQth9VGVnAO74WToLIpC4lb1IhFi5ZD/lUiSjnhizkjcc/Uo9rj8SQWIhYS9K6RMXJEJXFy2oXjYeSgDnD3c02UL3C/v0IU/ZuzQ5F6SR5KT1Lntb22xntliFPW4jUf7xT04U4SQbM2bpIsubqFD2mxeG1vb5TEW6Zd4/zUO1+9rlxiDm7OlGEIqkjR5ZZHbZZD2mkIy49JTH8UYWF/JWVH2qwvoqKSqiH1RyCdv8Vm7Q79ybcWLk1qeqFsei0mNYPVAUcOLx099uY1cLgX03Kf91z1wB7NJTV9rf8AhpxMrflcvKLdfiRRE8J3hmD/AA9SnSf0y1KH2j0epoaml0lppYi+MH2pqHbq7LH0nabF6FsosRqQH0kdw/zVj/txiFVFZVxUtV8fBsP9QWpe9eQaxy+LNYxHS4eZRm7T1N0TW9VniL/kq2SOQQsBm5WsKq8P7XU0Zf7zBUAPS3DMTt/irYMewuqLMKm0u4ZAtVr/AORk4v6Ip0MosJX/ADFG0JRmBG7iLv4VbQ0stUHEpweUPULXKLWUr+0CcrPHKPO5rVVoimWnZ7tBiODw1VY2J1NOINbBAMhZSG//ACFXMPaZsQiD7zoMNxGV21lOnaKX9YWusXNMxRADyXCGeSfo6x4YhHJv4IqINzRt6abCCmGRgxPDibaPCmGoAfymIv8A1K7pijqh4UWM4fVCXIKkCpD/AIvc39S85kxZiDMAcT79eakRV0pMOeVrvpduFkONDjN/yL7tH2N7SzCU9BQSVFOPMqUxqAy+oFhp46uOqKnqKSSKpHwkFq0GPY8eG4fS0eHzlT1BNxqiWJ3DMrdoqroftM7SwjZ94e2RdLxV0YTD/WJLKnI6OAKaneTQ43EvSnvYws2Nc7eJXFH20wusAfvTs9TAb85MPmOG38lxB/SrqGHsvjkYtSYjW4XUO2g4hTsQZ/UBf6UcohJPwzBHGYvytXQzG7J7VtKnsXPUCMdNW4fXnbd+FUCJF+4rXVNX9lcQwlxeso5qcM7WkONxEvzK6JpgYfVNT8ur1LRjjA0tPFHJkUsrXn7h8Lf81XUnZ9oZQeVuLFnc4i/NQq2RqepkB8/+1TOisdmhm7QWw5xWXMo4drjF9WYh+FZw5gIByNrn8IqRTYeBGLznbE7XbUJRKbZtMP7XRTEIOdpekmVuOKQTNkbsX1LzABeGUny2gWgkrOr7WSi1nCjActC8SbxoNz0OnrIoX25D9L9KtaXtM0fOVxJvUvH37TVFuTZETt1CnaftRUZZSOxCp1aK2R79h/bQNrcZiL0iacPt9URnsiAYv8V4P/tBwzDJjG5tbXUun7WVEZkwysYNtcSZTqNM+hKTt5TlFdJC4aKxpu2lHJdwqjhF/wAO7b+leFYf2+gk/AlYLvmrH78Ga14WYm77h3CoaNNj1PGMB7L9rmyxPCqSoN/72JhA/wCSwGN/2Zez2IB/9Ixiagl7oqoLw/U2q7g+NPxwu6e9bGHtEEcIm+ZihbLwTw/J4H2m/s69sOz7SSQUTYtT90lC9/8ATzXndfg9bhtQUVZSTUso84543Ev5r7Lw/txFbo8kRC/7TwirGvrMM7TQi9fR0uIh03TxjcK1WVryZvFB/E+FLt3O3w8kjy8/yr6t7WfYT2T7SQlJh0Q4DUPtaUTcoh+pfLOIUrUNVLT3sfCMh4gttf3raOVTdIxlicFZG9xfpSfa2bIALbmhuuddBAuIefJExOQ67ULEPe9v7kXSZf6UUAQFaOehJsx00dOATW67krgHk35kAKEgE952jl1Cyeoy4fFlzuEG6iUUshLPJLibSHLamgoWnJ3SPIe+5JybvZccun/oiwOgV2eq59Lobm828+SWtubsixo7r3ltQN4tdyIZOn0/JK5uaLEEwmWue5I9opATXc0LlcXwosaOfxXbe4XdIC1y/wCSO6Pv6X9KL5GNJH4eZJ0oYh5TN8OiaPK7mmSd70u5dAg4WuYkhOzazMnYAEXkyAJjj5G4fS66efNmdAOZFySARzSE+pkX1Oi4x82Pcm7fNc6W5OnYDxTHIXW/1LhDc2Waa6i5ukO3vuRaAdEe7NdbmOR/yQDn57ULFaI6osdD7E+WWnP0ogK0S0Ys/UyYAn59Wa6e5sndFhQQiw3IiLZl+ZNMXvdJi97IsYY96Jha5AWfPNK58+aQBvl4khJAfzSD5p2Kh0idLUWTQl73XSLzdFi1CEkQFu0TTc+aMSTsA2It3+pLiblzwofTn1JjZQ8QvNC5aCy58We1CRbsljZoPh0/6k6JbsvFko3UnLhyUyJY9a13qJPvlHq3USijJa2m5C9Q5DzQIklI46v9PNNkTlrd0poSe7VEJN3IHQ6ROQ6+aV23TcmiK5D3oEIyIe9MmTpw8iHVBa30oLiIi7+lcLdq3iSPd+ZJi96AD6Wzz7k0Um3JK7ZlbaiYWFABiVumfUk5bubCgcl0i8kAcMerVdEmK1tUXh9ST+aACAW810do5dP7kPv8K73oA6WSXel1JEKCJeRFtQSxsX1fNH+VlwhtZBZGcdvfquELWl/mT1tzapotzlkzoA55obbUh28/EjIWjC/P5IChBn5bUny2+EtUmF0uHuF80CsTeJ8rvqdIhYX5IhG4SZ8/pS4dvxIIaFa1w6sKE8rcs2tThC3f1JSi25m6lnQyMf8AUi1GMtWuStbaibMmLNKyaBYntyf9yIs+93XXy25N81xiuLMdwoAbMnu0Tt1oC+W71IGK64nbkkXL4i9SAQ6JeJ3f3IrmHntQsO3LNK634lBdBXeB2RjiE9KI8KeQC+E3Ue67X3+aG5uebIeKEvJUOoyw+Mh+XEKuqtvqpT+oyXaPD6jEqsaenjKWc/T/AIko4C5FtZhVzV4p/szhRU0Z21U7MUkg9TfCs+zCHxiVPqMuX5ysLEaXB+z9OTVdW9fX9LwQbQD6iWaLtVJDUcSnggjH0kFw/wA1SVdUc0ubu6ajhkqCtAHIvhZOv2XCJpa/tpUYlQhAcccUsR3AcTWfuVHLJJcXtEe8nu4hdSano56V7ZYzDyuZWmD4fUY0Ys7v7PDzIvD7lnUMcbO2LyZJpGpfGPbux9PRyA10B3NL4ibyVAXLLVWmJiFDAFI2Yn1GPkqc9xK+mjrDb9mHW5Xky8/QXVzQD1o/DuQ+Fdh5gukkP5mRW6LiAOttUmlxCejMeHJs9BbhUb5Je5kAaJsapqoi4l9KRfmH/qlNiDiAtFIxg3pfqWdbbaiu2+kvmgmi8auebVze4fDmnAqLizz3LP3PdmzvtToVRiWedyBGoiJxfNlKCoYjy8XfcqGjqvaLRzdaHAcH+9Kgmnn4FMHMh6n+FAFph9DJWELRM5G6k1PAwkid/wDfKgfCPQL/APNX8PApafg08fCp28Oe4/qJUdfCBGT5bfSqSE2Uc2JTzS3yHd/lU2lqLYhMjYRZQKyOOMhyZhS9otG3q81Yy5+8rRGxNTYhHHHcDOMv1bVUFM/nb5J2KnkkbM5GEC/mnY0ibR1lXSylLT1BU5HzGJ9p/UPJ0iw/DsSMpJKU8NrS5VeHbBL6w5P/ACSijYWtBrRbxeJ0/HmNzA13xE3JZ1ZdyDo5sUwOUJfZgxelfa8tDsmH6on/ANK3PZXtRh2LVBU9NVh7V3007WSt+UljoZpBIbHtIfepktHDikfDr6caoe6Qm/FEvUJ8xUOL+gUv2ezUUMsY5HkPwo+2ONN2X+z3HsQva/2UogLxXntXlmEffuA2yYdjcs8Abmw7FWeUDHyGXmKa+2n7RKnGOx9PglX2dq8BrjmaaS8r6eYGHbwj7+pczTvk7NvZwfPBFxqwGfzTVZI9RUyuzd6lQw2xDUGVtzkICoZckjNDUI7+SK5hLmjAXzyd9qmYZQ+2VOZBsFSaGupsNoaHBaWWsr4yn4dwUkDXyl9RcmVbKIVVQTBHYLB4n3E6mQ4PKLCdjiLva1w9X5VYU2DywjI8rbj/AKBWXuRral4RQ4vVHhuFcKPbUVWxrfT4loONF2D7PYbTSRsVRWOJTe4fF+lVHZ6nbtN2u9oPL2OkbS7p06f+5V3afFvv7tIcjHdBD+FGOe3JlHl0dC9kLNvjUwjhJiz3AZjkXqWVkJvyqTDiXtWC09Oed0RvuLvHwqM4+/aujEuDhyHI+ranEAc04xeT7V0GALjqkNwrvSGVy4ReT7UAC/JCj2obXJUSIOouaVrlyRhHdonRjYSzz6lVE2AGfvR8Ny1zQ3W//rS3GyYJM5oJE2qQZWlm/wAKO23TNLhsWmgqNzXRgh+GydGRrdR29yacWuyfck+QtzVmVDjk2WnU67xnty6k1pt1RATd3USBBcRx0y5phyu5J8unJ2u/emD6UDQn6u5J81xFaPmgoB/PRK75pWt9SJhQBzauXEiYUurwoATdOiAy7s7SRvmhMXJBQN36l0SfkPSTarvh1SEbLkEi1uS7uSLQvhRW26aXIAEfelt8LbV1FEVzWaW9+iABbK5d6RXSkfvZv4JXHbnnt9KAE5XWsnGkchyyYVy60b3AC8NuScCqGyx44/d6kDQFu7JhutSIX8t2eqeCRuLnwA+nJcmkApcwjYB9IoNIjbigPwspATR8ImOJiLLQvEJJpia0WfJAACVuvUiubkp+F4WFcEpnO0FnK7xJ2bCaSPQ8Rju6uSAsq7v5JMTi/Jl3S7R32oiK4uVyAB4jX5W/EuETc2yuXZIZNtgOX7kPs8lv7Mv4IJs65bc2ZISuDR+lIYZ8ug7foRBHILi7xGXw5IKuxniWtr3OiGRh8DouDIRZvGX05ITGQi6X/gkwB4jZ7GdF4fTmhMd2mZfuS4bl3Pd8lJA6Eb8ny5eFLhvuzBcGMx0YHUgIz/4bKaAjjtRtGMjZPl7k/wAFyfUWbRI4bWHVv0oJGLXEPTqpFHHGUwvUPsHc/wASAurT/BEJELdLqAbLSGaijM3j4sXw+pOviFPn+1mEe9VLZyeC1LUeZMqtgW51lOQf/cTF5KPJXBHGXDkk4vxKt1L6R9K6V9ubP+pFsOByeaWq/aSOVqbYrtOr6kDF7kQZ97KbY6EMbC+ee5D06uyPhmSXs9o+pAxov8EhF+9068fvTgU8pWuEblr5KqFZD6vy+9Cw3Fm36VZ0+B19RKLBSERFy0VrH2DxggvaikuLdaIXK1Fisy/B15Jzghbq2fpJagfs77QSSZewSB4tzW7Vo6T7D8ZqDijNrSfn7lWrH7jzJ4Wu7yQtH7rl7dR/2d6ySXJ7i/ctDh/9mOSRxeSc4ibnsRVeWUoTfhHzfw/EnYqV5HFgyIya4RX1pRf2X8IFxKoO/N+kmV1Tf2e8ApbXCnpg16hg3Kbj+zXsTPkjDexdfXAMrRbc+la/BexJ08wvHh/FP1E6+qsP+yXCKGOwA2t4ekVcx9g8KpwHKnH+CruY0H4+RngvZrsjiElQEns7RAHvEt3716xgXZegkhBsTpI608tRlZiH5LaRYPTU4WRwBGI8hFkX3fGI/s2RLNBnRDp9PsxOKfYb2C7QCbyYVJhxu9zSUMzhb/G5ZfE/7I+FTHnhHaWanF9zRVcN1v5mXsgU8Qja7fyT4CItobiQ+pua5qhLwbaHzdUf2Ze2ODkfCjpMcgF7g9mmES/S9qyuMfZ3jvZumKWswqtAhPUBhIhZvq719fBJILs4O/puzUkKyoEMnczH4n0T1f7JeKD+j89sSqDkrJeKziRuWYk1pKMFPEQ7GD6V96Y7hOAYsOWL4Hh1YH/m04kX6ua88xn7Ifs+xJ8gwOSgHK7iUM7hb/FJJ/ozlhj+z5fgpYxEWyu/MragykqYIKiRxpSMbxH0r0LtZ9i/ZvDZo/uvtLUwE7XPFPGJkP8AAlhMTwcOz9RwvvmkrOKzixagQfFqtPHyRy9r9MjYzXBXVs9W7MAyP+GA+EG2iKWG9rMQwm72TE5qUe8eIQj+nko54DiFQ0bxwe0XNoUBsY5fuVZU4XUQiTyQSxfWBKNkGs19G0p+3VTM3+90lBXiXURw2H+oLUVRVdm8cIXngxLC5/XTSDMP6THP+pecjUT0pjZkQMrrBax6ipGQ7xgj3nb5MnrFi2aNLVdj6OnqBCm7R0M55MTwVIHTyjn3a6f1I5cPrae1pKOU9OqmcZg/UCyWJYl7RUmcjteb3v8AvRDUEUItTySQSM93FAyElHbS+I+5yWlfjUVOfDcWP6ntyL4lUy4p7RLo7Dopg9qMRji4VXKFfF6KyMZrv16ppyw/EDBpMHhpzN//AAJlD/TuZHKKtMjtVNbkzspEGIPDMB5MQj701WYHhgzG1HikwEPMKmG4c/qD/tTtJ2bqaph9mqaWsLvGOcRIfyva6rYmi+jmpqyoGR3sIW0EVDr6oxkPhgYiGWZEoU2D1+HlnJFUQWcykjcRUOvxioGLfGwxG1rLOzSiV7YfPT3ktbg+KW00FhkJd+viXnI1jXBrt79fCpUeIP7T+FK8QM/SLrW0zPmLs9ep8Yly1d7u+5lPDtUEdOTm4CXK0dq85pMajKDKR3Ix8Yn1Jh8aikqSYNojz1UOKNNuD1XDe00UhFHK8V2WhZ2ktHTYxTiPAidylF9dfEvEaHFIBkI8nIW3blr+yuKPIQudgxZ3ORPuRp9iUrZa/bN24kwnsUVHBJJFUT2gBRvaXxEvC+0NRPVV4+05DUBCAyF4nK3xe9a7tLjEfartgPtD24XQNxZizuFgb/uXn1VWSV1VUVcv7WoMjfXlm61xQ19wskr4Gj3WpNl6UVvv2pcPT0rYwoMBYe+1Fa3PO3yTRDu9X7kN3qQMf0z5ulwWK7f0pq1i1/pQ8TdzdBIRi92iC5/yrojddqkIt5oAVrk3qQFmnNFwsu50DoC63uRNJ7kNrd2aQjtQFBPJayHiNbohu3E2brjkgrkdaRiHNIpLtM3TBbuf9KV35UB9Dt3zSaRuXuTV2mTOg4j58kE0SCkZAU2vK4U2+a4Jbc3fcyAaHhm8skQyNbm6ZHMhI822v0km+IgZK4zEWT5kmnJhLXO1NPMfNDd3epVsA65XDyXOI3namBLq0RETfy9KkdDtzd7pOTZJhvmhu6vEgfA/4c0TSbfUmB6LddUnL3oD6H+IxOkMnvuUYicR7krrtXQRZJKS27J7kLSbtNyaYnz5dSFy36dyqyrJL8+STTd+SjET+aFy6n1+lSTZJIm8nuSue7VMcS0kXE+pFhZI42/LpXONr9SjcTf6hSIrbvkgLJIzDcOS6E3PlconE7nd7UYyDbycUBZKaR7fUkJPlyTASXFoi4j7mV2Iox5E+lvcKXE3Dn1JOKPXMm/yqDoFd3MhIulvJkXT9TJfuQQDxLf3pOXzFK3Zy+FIY9pZ9KAC4j3Zv/SnW5ZJpha3mjHIbvCgB1ifuXHLchcnG7JAZPnl4kAIprn+FN8S4uq1Fc5XN4kW63VAA6Ew6bkrdxM+3ySctdM7krrefegBMNqRfuJCRdy51FnkyAO9Qdwom68s0I/iaeJHcxXaIAJ+lL3Xc0BF05IuI1yAOiTch3CKcLMkwHPNOiX5UAFd5Ol89ybImyyfpQ3aIAeu+JC/hd0ByN79UJFu+FABFI+ZNlaKF8i5NtQlJvRFy1SboAStHXRIiuHv+lLv5Ja823ITAc172tSfNN3OTa7UT7lLJoK3d6cktOTdLICK34UJFcOm0lIUOkT93Sh9LIdch9SQ7m5oEEYuOmbJv1M+23kKJy1LlammkYdckAEO1iz8KFne7JstURiFuuYof8vpQAQ5XZZbkT53ZlltQsTj+ZEeRFkztyQT4O3XETu+1cbKQrs/pTdrf9Ernu5Mqomxwy6WdNvn53fCuFuSYfkqQiVQ5RmUhN0b/wAyzuMV0lVUkZu5ES0EWXs8uXeyy9funJy2rCfk2xcsiqRTTeziT3EJF6U0I7c1Y9n8HkxzFIKSMHIjMRe1ZyaS5O/GnKVIfw2Otx5goGk/3eJ77j8DfUt/TVFB2ZwvJ42Mwb8CDLqP/in/AKRUWu9g7JnLh1PERSxxlLIJ+EvDd71lY6iSqApZXcjJ9T81yRh35f6OueZ9PF15CqaiSomOSR3OU3uck0w+9HayC18/hXrJax1PAlJyltIRe5LuSRPuTECPzQ2vzdFdclraLIAb70XXqla6LUfqQAm5pf5UhjRW2lkgAdLUvfki7iZmSta1AHQkOEhON7SV9hfa46UBaWJtPGCoB613Qh1QB6zg2NQYoFkFTHKeXR0kjrCbMhfMbW1uZeRdNri/5lZU3aSvp4+GcrzxZW2S7tFSM3CzR1n4lSTM/wClNRRnI4sDXESgUGPU8kgtO70/xdQq7hxKn4YtTMAxd8g7iJMerD9ljpxzPfLl0j0suhJpm27yXAmgI9H3J1svJP2gSLmERd3a5SqYbSE2Ha/hJRKcWkLk/uWjo8LOa1uHty6khth4PhYTOckm0n5fUrulwuO8c3/SnqChCljvnzAe71P9IqcFHPiQEEjPBT90YdZN8RKLHFWdwkqfEK7hwZmUXjHcN3ksF/aOxqTEMYw7DzN/9ypbfmRlmvW8Ho46GwY2YRZrbfSvnj7VsSfFO1mJHndlJwg+lhtWEmzur2HnfsrwhebfhlyUUx6uVvcrXFMoYYAd7rvyqAFPJJLvdrfhdZ8k0BTRvJKIZsN3iW2wWGnGpp42dwIj0P8AKqSjwWQqU6sIroI9pyk9o5+kfNX2BUrVVZE2biUP4pWrKbo1grZq/YWpwKR8ri5+InVD21xZ8JwGRwZxlq34LF7vEtPw3qB06ctSUbtDg8eOYHPRiFuQXxlnyNlmnz7jo7deDxrDcYqcLhqIoDtGoCw16FgXYkB7Ki0gD7ZUMMzSeh7dory7pLJe0/Z72kj7QYLFRyf/AHtGFrj6wbpdVmtK4mvT1J6zMvU0MmGmMErsUotqI9I/Co9zjo6l4hWe1Vksj+M3UM/NlvjvRHBkrd6i+Sct+SEY+l0b5+lXZlqAfShEdqJxtHk6JhfyVJkuDsEY3IkfT3XIrbeT3Jfw2rJyNlFIHq8TWpWkWjoh8WqII01kZPbTBaPROLg7rs27kvEotmyihNn5JF4bW3IrtMkBZIEwTFyblagH5J4fcg4dy6k+DnlAC35Ltv5U5tFJx70u4h9sbLMS9IvyQWv5J8xbkhfp1Vp7EOFDX77UvdkiMRLRm2pcPydMQIi9v0otRbm5Eu2sI5ouGBFogdAjnalci2FyRW3a5IBoa0JxyZaTCex89dCAcNzKXcwh1KooKcBmE5DtEdy94+yLtth3ZvGaKukoxmFhsdnZeL6r1Gfpunc8Ktn0Ho/SYOqzaZ3SPN8Y+z8sPpv2Z35eaws1O0MxN5ervX0F9r/bigxnF6qppqdqWKR7rAbkS8Cq5mmnM/E7rL0jqc/VYd86pnT670vTdPlUOmGNB72FEItz8SK3v+JdKO4s9V758tQ14tHTg5c3SeN7uhl0cy5oBIDqK13e1EH7v4LrC4vz+VqQ5etBNHCK3kSEha4k/HGdQYtGBl9KdLD+HbxXYddwi92SAdEUStt/zJ2KMybMGchHnc21TeJTU4DZT3ll/eFcmOI8kPD8HValZVgOLRhmcjFc3SI3Jhif0N/qUmOFxDJ9op0adrtdynYoinJJlllcOWXNN3NyLqU/2cfSl7OxEjclEC2674UYScG027nu5KYMOpO3VmnWo5CfJgRuUTMO7XHDUE8lJTVQO2gSR25F+5Sg7Vfh3yRR8XPUAja1hVMdK8JCxP1JPSttcJPncKlSJotKntRczDTA4i3hMBUU8cqJLc7fysorwsJaGxW/zQjSnzaMy+IWTcmHgkffE3eG1cPEnt/ZuSOgwOvxSYYqamlqDd+kQWtw77Ge0NRAdVWhTYXTxNc8lXMI6fSKVyDgxjYg12bxIxrgu/ZutHU9i6Kjiz+9ArSF2/CpoyIi/MjosFgIyaOjYx7pJzutVJMjZGeijnmbOOjkIc7eSOWjrScW9lcDflc1qvpMUxjC6gmA2gINvE6v4LL11RVzSFxJZj8+alhYijkH9odvh3JoyC/Jzu+lk7TYLiGIWhT0FTORPoQwuVy1GFfYj20xQROPAakR+NrUUyzH3R56AjaRv+HaXdqvVcK/sz9rq4AOSmanAvUYrW0f9lGvjiH2iopyLLxTcnRX7BQk/o+fHIya3qTYR6kx56toIr6ig/sqxSQAFRioRaajEFyu8K/sx9mcLqBleWpqDHkRZCltD9mqwzZ8jBhtRJyik19ysKLsniVcQhBTSGT+5fcGF/Zf2fw0hsw8JS9Uu5aGmweio/2FJDF9MYo3gi107PiWg+xPtXiAFJFhx2N1ablc0X9nntTVNe9EYReour9K+zRz5M1q7xD6XR3I/o0/GX7PkvDv7NOMzEPtF43ellrMN/srsIC9RUbi8K+h2zLm77UQj3XXEp73+i100DxSk/sy4XCBPJOxmLaCLW7lLwH+z7TUYkVbJARFnkO57V7CIsKJ+rRku6zTsYzEYX9k+EYeA6vKTbdoCNquYexeFw3/AIB3Hz1WhtfuF/8AuSaN+nJxLpUuU2V24L6M+HYvCI3Y3oxMs/ErOLDYIRGyCMfpZVOL9sqfAe044ZXvHFRnSjK0osRHe72i23uVyeJUEdd7H7ZD7UzX8LPcI+pT7wTgGMLcmBrvkitt5g35UxNimH08PEnr4Ygz6pJGFUOOfaZ2YwOKDiYpT1EkjvkMT3kI+pLWbKc4o0ZDqLN/guPJbpr6Vhq77bOzlKw5HIZu+4RB9GUUvt27Pk2kFTr8CtYJi7sf2ehuTly2o9er/kvLKz+0dgNLHnFQTzkPutWOxX+1RPNXG2FYfFFTg4ixT5lmTquzMz/Igj6EEd2aLgn37RXzTWf2lO0AyEztRRFk5PbGX/cosn9pjtDHCLx1tIF7aWw7v5krWH9szfUwPqEaeS3N8hH1JniREw/ihbyuzXwzjP2udoMarZZamvmk4h3uImTCocn2lYzMIsdVNaG0PxH2p9qBn+T/AKPuUe0GDjPPBJiMISwvkY8QfSqzFPtG7MYGBvW4rENrXOIndr4dq+IRLE8UcpnMwve5rjQBxKWcmlYiPPUSfPNPtol9Qz6l7U/2juzdPSyxYNT1OI1RBskLZEywePfb1UyRDHRUfsokz8TjveRPb4cl5RLJOVOR0zNFE24xF9ypquokIyd5Op+oloqgc88s5moxPtdJXFLPUSycWXrIXtHJZHE64Kg82e4um73JiYnIdcxUdo7m16knOzEbhqqilLOKcgLPwvarGm7ZYzT/ALPEJvzHcP6XUB42TRRtzzYVm6Z0LIy8HttUF/8Ac0FDWXbXIo7C/lanA7UYcQEHsFVR59ZQTXhb9LrOFDcxck1bbc6jVFrI/s1oVGD1QZhiNh+mrhIP6muU2GlKYBaCenqB9MUg3LB6+/8AKldu5XIoh6v6PRqnD3jiHiwPET+pQAmehKWcJA4oiQgWfiWUhxqspbWCrls9JHcP6VLi7UTiIhJT01UIv/eR2l/JDsNV+y5YXjAWN2c+/wCJPhI21hBrVTDj1HJdnTywH8B3D+l1KhxbD5AHOpYS6fxIyFCYOJo6Gor+ET09ZIAhzj4hblNo8sWqRp8Qpqequ5kTWkA9RFc3uuVVQSWkbUlZTzie0rZB3fxVodDJDTi/CkiM2cTISuE/Ujhh70UWJYTQSXS0kEsAu+weNcOX71UFQyixWTx3CX9KvMSrIIbm4m4fCqiWscn2bQf+pQ0i039jtJHKNzGbj5ENpCStKYaOoEHicDPK17X3Ktw6E6gifxNt5LR0lLDDEAtBHIbtvklG5HgLj8SHNHJTtZGziefi6lKbEnpaM3la+UmsC3xP5IJs5JCN3a1v6UNZWfcOGhi8oOVZUNbhcUjfuKch/wAE26CMG/BXdrKj7rw0MGF/9/MxqMSkHpv8EY+4R/ms2xOJdCb4hyGZSG5mb3ERdTkkxaZrpSpED7SPn0ImyIUyBPnonGzTAK5vcKT2ofFqyRk/d1IJoWmXU6Asi79qRSOI/Em+NdzZAUOjkiyb1JjjP5JNNt/cgEP3d6AuXdam+rkkZWoEEWZc0D5jzdCRP3ILrkDSOuXvXBLq1TZZ9yJBQLyW6aJNNpbmgLLmlpmTMgX0HxNFwptpZJt8/JrkhyFuaBjhSXDn+ZCUz89EF13lu8K63lmgGhx5Lm52kmxK5td3miHK3uuQiLDyyQZtHVy1+evqSt3F/pRMPvQIDpEue1GEjd2adLImy8SYYS5+JANCutO667VEZXc23JW3D6Vwc92eYpWBwCYm5XJFt+r5JajrluS13Zt/NMvk5d8Tl5JMQiVubrpDuHw2rlvVzQQDa5f8ktR10RMOmjbmS/aPr4UANllybJL1aIvcyTZctfcgAfV6UQE5XPnuS1z7knK4vSgBa/mS1LXJF1d6TC/LNACue3J8rmXG889qJozI9ERZ2j4fpQAPfp3p9h3FkyacX25v0p0EEspNM+XUloI993xJXXc2XNbfmg3O3fL1JXfJct6WddYW/mgDj9Py5o7mz5OKDpNd03IARSbSy6lwZLiS4jW5OzD8SQkwtnogsVz+aRJH5ttSuuEW12oIExacrbWXbtvUmiz5N1IdUF6jzye5NvI+WTskXP1Jal4eSApDlz7WQv5aIbdy7d7mQGp1ytSIkHV3rvp0QGo506Ml06+/pS4mmv8AUhfpFBKC4nzRlnn6tEyPhXWLdogpoMprtMkF1vcl889UTbkmwE5a2pD1Fml80vFm6F7gO9I5+JExe9N93+CJsiuUtmcgtS5Ok5eXhQXOWnhzSu7hFSSdcn8kJ9K706e9DtJtMrkFi8Xd6kXdm+SbutJONmTav87UAK5CPufX5Ih3FyutXbXuz6VSQUjji5Lp5EPcucue1Iyu+lSQNnnbqk5btH/SkWRc1zpHJAAsLlrmhYre9kRFqTMgcmty8SoljozNcKUg+XzTAdeidCS3nuVJk0dLlrtXH2l6rvEkfidkOv8AFMRbYbShVYdWM0ZFPE1zWv4Vj63O8mfaS2HZ2ubDcSiMztiN7JC9zq27WfZjU0sw1FOHFpahr45Q3C7OvLyZVhyVM9jFglnx7Yl48mEwGjDEJpKd8r5WtjIvNW2E4PimE1oz0Ek0NcB7AjAr81TVOH1eE1nDMDAme64VoaHtFj9cYwRSyGegMQA136lnkbfMHwd3TwS4muRrG6WphmKnq5SqsZrJGlqNbyFvCL+/xKOcPs4cMT6epa+TC4Ow+HHU1jcXtBWBaEZPcUIv4y96xz5ldyXT0z35PO65KDq+QG5pOXyS/K6FhXeeUE2XpXR5Ll27Rd0QB3S7Xcu92jrv71y60ubaoA4+0ki3d35kdrEyBtqAC8SG1xL1JLuvPW1ACHP37VwSudJyYi12odMtEAEuj0rg9a7dqgDhZcukkg5a5JXN3Lt3/wC0rAHpZOQyHT7wkcC+FB35slbt+EVAFzh3aB4XyqYGnD1DtJlqcOxLC8SEI4qngSv/AHc+0nXnZSP7ktt2roSA9zwzA+NKMZg//Vbmiw2PD4h2Nevnfsz9oGN9kZiOgqLhLnFUteJfxWprPt8x+qiFvZKCA/VHGobmn4No48bW0nyeyhQxSSHKbXSl4vT8Ks6aEBjyZvnovn0Ptw7QjozUw/8A9tcP7cO1hdFVCH0wB/2o5NYuEfs+hpqiLCcKr8QkttpoTlcS7shuXx5i1ZU4xWVFRG0l0pkZlG11ua9Dm+1jHMa7N49TYjPHLFLAINw4xHc75Fy9y8wkxSotGKnM4gy1EH6ljJlt7eCPJhNSNRlLmNvinO1W+D4hg1DhtZ7bHLVV99kYgzWCHrE+5Z6WR5jIzdyL4nQP+ZSVqX/39JXHqzCLNaAC1oMy0XZiuCGColk2ym4gNvpZYikFo3J3fuWrwuNvZovU7sTispKwi6Zo+1napsH7NlHFkNZWfhAQv0B4nVTN26gLsToX/wBUNvZ+Hnu+I/4KZ2g7O/fmBlw2YZ4d8d3f6hWL7F9nTx7HgpzD8CEr5/pYuSFTR0NyQzjfZWpwOioKmd9tW11viAvSS9Y7HYCHYn7N6zF6iNhxHEY7YyJtwA/SP5uaowoX+0T7RoqQN2F0H7T05N1fq6VrftgxRhmoMLiysibinGPd4RZcuTI55Fhid+HEseCeeX/iPNOnV3uSIn6V1+rNCPQvS+J4Y8JbRR3ZiLJpi0RsLfUsmaIctuSEu7woWK1tM7UQ7dOm5lNDBfc/wpa5lakXT9KG7aXNUATF+pE3TyTY8kvEPxIAcfp0dy+FDrmkWY6LmvmgsO4SIUPf1LiSCWH4dErvmh6uaLw6Kk+BCu3Ja7SSv964/SpoAjFyfNtyBh0R6/lS8S6IMykjliXBfk24l25+aIZHEVqRQJQn5JoRtL4VJ4l3PwrtwCWZZkgBkR26Lo/LcSI5GIs2a1B78kAJiLPm6m0eLVNGWccjhby1UIvLNdHc5N6UnGMvkWpyg9ok6uxaqxA755XLRQdc1z+lJ/D6kKMYKohOcpvaZ3q1Rd2fhQgVvP8ASi9LZXJkAll0/wDNEAuTCDBcXwoLvC3+CPiPdln+lBLVk16UBiF5ZBiJ/D1F+lR5CpxK6KO/4pP+1R7u/NISbc3UgKJY4lUCBRX2RlzEWtUc87SdiSIulkJlcgKCYnEB+SJie67O1D3ZZoXLUdNqChwZD3Mzvanmm6SeV/4KK5Wl6kDlb8PwilQFtTVUcZFxXaUculF7ZT5Z8NvpvK5VLla2XT6kvxCImZnK30spomi6hrIpHJgp92XiNOHHJCBO0j2jy3rPkRl322pXPn1qWg5LTjXc3bT1Kbh1O2LVkFPEEgCe0zjYjt+JB2b9iHGIAxB6aWnke15JXeyL3llzZem459oWD9j6SniwI6DF5ZGLiFBC4gGXTz5p0g5KuH7Lo6cRnq8YhGJuelv+JJiTtFg2FnJTQR+2kPIhPYsVjXaSv7QVh1FXK5GZ3WjtH8uS1vYnsP2g7aYZwKOPhYdxtJRpyIyNvSTCn/4JoH/bSeGrlOjdqIXAonAEMuKYj2gqROR58RlL/iXGvonsr9guGfeAx4/RvVVpQjK88hl6fF3Zr1fBPsv7KYSIvHHIJM/SO0SHyWUsigaQwOZ8nYP2D7b4w4BQYFU8JjE7YobR+dy27/YHjOKGYPRTYRWPvOLjtYXq+S+uwxKkKIQja0AZhARa21NDVUxEXEp7/iXI+pnfg7F0eNfZ82dkv7MdNJUF/tA52d0g1W4/cvUMM+x/sngJxHR4BhxGHIpW4pfzW/McPIv2Bj+9MnT4WQ85A+HNLvM1WCC8FIGF01K2QUsAF8MYjaiIXy5sOmlqtPZ8OISsnkEU21HRf/pMn8ELJIvt0V/s/meiEqVu5m1Vl7DRF/4kh+pkhpYBP8OtYR6dwI2bCqK8aXqtZvckVGw2szx+/RWhx08YZ+2t+hU2Oduuy/ZERLF8dpoJXjIwgljK8h/cqj/4Qzr0fU//ADXHo3y03LzrEv7WHZOlMo6Hs9VYkQvbxSMYgcfV4nWSx7+1liMgm+FdmKSlEuRHI5ktVim/oh5YL7PbjpzHSw/4IBhMi5H+Zl8zVv8Aaq7UzRhBPHTUc4NqUUdpG3xC6h0f9obtPiFVlFWOZZagINa39K17LMnnR9RHJwQJzZxFhuuUE8aohLWsgDxbjFfONX9pmOWg1XW1FRLUXC8ETt0qg7Q1GIUZDI7Qzifijk4uvpWsMCXkn8i/B9N4j2+wTC4BknxATu6I4nuJ1iO1n27Hh8cQYfR8IC/v59xEP09y+fzxqvGLN2IIgfUrOlMB2saGTiG7TmL6FLut/Kt1jhEweab8HoNT9vGNyVBTnLU8V+Q52j+lQqj7Xu0hHGMXGvNtBF7iWJg7UNGcpsETznt4pNcQt8Pd+ZRZcWCQ73N7/VnyWntM9plvin2jV9dN7RUnLLUZWuRdwsq2bt5iNRWe0STzccmsOcZHvdvK5RCqICDmJeHchMqbhZHJE55+XJTZNEjtF2wqMYjp42kIooWttJ+brPTYhJJaZSPd81q6n7P8VFgc6aISkBpW/EEitfp5KPSdmeDMUFbRcUy3NbJZkk7Ao6HtNX0ZlZI5i42txN1qem7WYoUpPHNYPdHYKmVE2AQzFG9BKNu07ZPEqOeaDjSPCD2Z6CXUKi3EOS3q+1TyU/D4e4g3llbqqSprHmnlcM4hN2K0UycjFqm35pbBQR1ByMIublb70HE82XDFs+ak0FPGUwjIzn8IpARbntF3Z7X5En6CSP2+BjC8SLUfEtJUScYeHKYcEm/Z5DtUL2KjozvizGozL8TPp+SqqIsm10jRhmD7R5D0qANQ0hjxHtIdzEoVXiR3lkbkShHWOTjqpbEkWlTUNYPDkcn8dyh1EzEO58yb0qOdQxPy/SmjkYuaizSh05nuzvb8yH2i1ib/AJqOYtlzTBR/4a6qRomvN701xmt7kywvyyQlHu0QFDt4+lIhuLN01a9w87UhktLVBoPtHcPq/ehaNBd79vwpDI9paoIDeN7eVyEofJtyXG6cncfqSGo2Fm9ypIDhQvl6iQ8O58tUfGYn5rjzORZaKQBaFxu171IpsQrqEs4KuaL4QN1HIiK1m/pSuce9Pgassv8AaTECYuPwqj/8WESL9SRYxTlqdGwll/dG4qquci5XLm5Tqh7s0+F9pIKG2y8R7xka7+parDcWoscqYIAxClo5DbUqk+EIv6bnXl9uqPq5ttJTLHKS9rKi1fuR7TjGE4d2RoAxDGK+gxYiO2nwzDaoZSmL1Sk3QHw9683x7HqvtJiR1lbJfL0BGO0IgbpAB7mFUISPHqycGofvWWDBKHOR2zry5lNaY1SJYlb4bkV1vcoftDZ8kQVHcu046JjF7l3u5KO1QG1sn1RNUNdlqKCB39yEpLh5vcyEahrdGXAmuYtLfJBZ27TJndcuP3JDI/Nd4nmgDh3lzyQhncW1GUn6ly7y2kgLE3O/pFCclzInK7TLqTVp3IAA89uSEufwozje5CYv5oAASu7knLREwv8AUh4b3IK9oH7/AMyRbWHkjtcXJiQEPVu/kkhiu25+JCWRa9KK3Xmu6fUmAFzbmJ117fJd92aT9PNBAhHdm2dqTbmXCy94rrFpzQB3QfiSut0XM/iSPxeJAHWk6n9SLifpTQbUWgtrlalQNBuXzRCSbfNIS80UFIK64kN27mkXPmuNn4UyztyJvmgte5LqQRQbDw3LN9qC1rs2dK3vSHySomhEO7PND3k76okkwoXi0dJ5GICZDd1a3IkE0Ji97DbtQ6d25EQ265flTfz2oEE0nU/pRD7k37mROW30oAPv0ZOhJuTIk5auujdcKAKb3flSt6fCicfehckHRsERbSyfchuJcu8mdDl8KCgrh80PTuS96TfJkEtiL3oiuFCu+FBQSHxIlwibNACu1S7tEOnuStFAbHfVkujyS/zIUBsEXJK73ILl3w80E7CfvXbvzLmnLO5L3p7BYfvdccm5ZIepF+9KQJCG4l31c0m587bUnL5qACYmtJDbcXJL6UhyuHP/ABVgExXFzuRf9ULEw3ZJZN6krAO1/PTNcEmHvQ3apXMSLA6ZbeVqC7ifCk3VySu11zUk0FbtuR+rRc8ObdKEcyL9ykQvmyL/ADLo2CxP1fUkBbsrLUEHCuFdcduXi9S5xG3O66RXBnmgBpycm7iXBLbqumOuj/SufJnJAHXL3Jp5N2Wb2py7yF/emz9yEJgPd+VCXmiHIe5CQuqEF3JXN37vCkxdXiQj/NADok27l7kg3Plomv4ox6hyJUgHiJsrfyrZ9iPtWxnsTCVJANPiWGy7joa4Lw/L3ssQZW26/NIpFhmwY861yKzfpuqy9NLfG6Z6/W/ah2NxoHPEOx0tPUeEqOo2fzFZzFPtGihA48EwyPDr2/bm98o/SsEU3vuTZzXNzXBi9PxY3xf/ANno5fVs+ZU6/wDofqaySqkKWWQpZTfWQn3OmLk0RapbhL4V6iWvg8dycntIfuu7ktCFNtyS71Vk0OWuJC2TLuqb967uzRYhx+keVq4PLVcBEWXc9qYCEiJxbNdu/Mg6hRXeSAO3FdzSue3LLkuOWq62Zc0AcctOSRrtzZ5pPnbnkgAGy70VreZIeosmSt96AO+LaiIn/iuDluzdK23zQBy5d8WbfvXR6fpXGK3vQAJbi5JCPhyuREPVluXenk72qrAAefpTlyFiXenlnqpbA58K6JWtlkuPtSHb/wAhSsA5pjjww42Hre5RacmhoZQcBudrmk8XyT9eWwIwy5W8lGrKj/c4MshHIh2suNu5Hbj4RVErISp5KcWBnvy106VC4Jjbk/J1ZUcLSQEOVpZ+HvQyrIYU7kYRt43EVtAFo5Mg3a2sqnAsNMsRB5M7WuK35LR0GFnMY5g92azvkcYSou6Kbg0w37R6VHx6Sm7F9nqyrpI7KivO1rfCTshEeH+G/hfVaMMBixyGjpqmPihex2/Jck8qxcs9TBheb2omfY72Zj7I9kpcTxDOKWpHjTEXgDwj/wDPUvN+0eMSdoMbrK82tGWR7B9I9y9Q+1bGBw/s3S4dG7DLWPdwx8MTeL8z/wCVeQCPdmo6KDySeaX2X6lkWOsEPoC3uye5K5yLPJrskiJ8xQjtL1L2j5/YdGTbqjuYk2ut+HpksmjRMO7bl70u5BxPdoi4jZ5JGlh3Wjok/Tqhuu5JDmXmgYrtc81zxdy6+WaIRHmpkANzWoUXi3IrdEAC2feiH3JWuuIiB1/JF7kNvuJI/nchgF4c2ZK/3oEf9SpAd8KTf1Ig6dMl235qyAUtSH0rlvdkl0lm7KkxNC1IrsnFdu9yMi2lrtTd1verTIYul889q4RPmju16WtQHJu02qxHH6Vz39SJie396Eyu1ZrUAFpakmyK7myTlpzdACEnLVFxLWzQXCh4jCGroAcKTv8AEu8RyG1MDJ5ZpXbs7rUAPl70LZCRMmeJvHN3XSkYfNAD/p8JfEh19LimXqG7t2aMJHLRmckAHd3pEQ299ysaelpJKcTkMhPvEWfaglp8OjH9pLKRfBtFKw2IJfgtqzj4tyApPE+afrZvaJ7zvlIm0JNw0/GEyCnmMQa4yFtoj6kwOMOmb7blYYViVNQhKxxERnkLGL9KVJDR11NFA1LKE4ORHKLuZS+nbbpkmcRGjjpImpmaUxN+JLfu+FrUFjdRMFRUnO4db6Cp2F0cNccuYWiw6kqTQXzze5/3rQ4THwcEqKnXc9r/AAqGZMrTFiPIGYdVNwehoKiaVsRqZaOLh3BJFHfcfpLdyTQ0c40AVjQEVOT28e3aJen5oGku0dt3wqS6Nh9nOB4finao4KjhVlLHAZgMruFxZtav0J7D9mcKwPsxR0AVsMAAA5R0bDwh03fN18Udm+zeIRwYNPSYVDRXwWzyEw3y5vtcV9bYHDw8Hp98fLwtZ/SllxNryb4GrNpJg+FkRO2JlcXqBdHA6CzZXtd8TLNsLl0yMJfNII2u3yPdn4Vw9tr7O9OH6NMXZ2nk/wDF3fSop4OEcpM05W99zKmKOS7ZKd39SJxqP+JJ/FSk/wBkvV/RblSxQjm8pl8IoCGms1CS71ZqpaOfMmvkJJhlIW3m/mr1v7JpE86eMuR5C/qbpUeWncXJmkc/pZNtHON17XD6UTDIJFqQitFHnyJMEY23Zm9yduC3Q3+pBcYkOZPb07kNxiOTOxXeHJdSUSWwmFikHxDn5L5Y+1TGJ6X7R8WgqKSMYintcpN1g+r5eJfUrVB08ouGQl8S8O/tF9i63Gseg7R0dMzwTQhDUDBGRWG3SZZepVF6zMsy3iebV+JdlhmqInqZw4b/AIdtPbxv+jLE1VZh81fPURSVWHEbEPDFmK1TsUwOsowOWpgcxDaxjuEv+iy9eJ1HwfSuhtnm6KJ3EsNw+G2SKvlqj6nGXv8AzL02gp8OwnC4vYowGlqoGlYhbce3pu+a8dKRhAY3d1fYd22nhoIsMqZH9ihcihLLdH/6LNMpFvT9tK/B6yX2emiudiGTiNcR/mUCbtNiM1TxZ3Yh9IhaNvpHyUKtkirCI45HEm5yZ3CQqrOukjLJju8lLbKLntD2mq+0DxRvENHRw/s6aLO271F5uqQ4T8ntdSoccjjfKSjil/eQqR/tBSEIt91sRd34zoq/sVlbwbmJnC1A9OY881YSY5GWjYe0X5//AGpr74AiHOk+G0epFDIgwmRWtmhKnkK7R9vvVl94QXg8tHJwul7dv9SiHUPxT4efCz0v6kUOxoPaKU845JYi+E0pylqGEpJ5ZTz8T3IzrHLUAYcvCKD2xxPPht/BMENcN+9CQ2nzUiSYJhJwC34fJQpRu1du9Ag7fN2965a3cmBHybb0p8BciEGyIie1hyQA7R071lSEbOwkb23Ep5wvhJa9eVwkTKMEcWGzgZ1AHKPhFulcrK46yS+y4R2tqhC8jU2ISzS5v4lGOaTPK/anTjtHN8tqj8YPCgrVA3Pdnnck/wD+pIsh1yQaSFkzWqLK1Fc27Nv5oeJc5O77V0o+9nbRC47VIahty5N/FDu8OQrmvLRK7z/pVcIdHc2v6WtXC6hf/Km9S8VyT59yGygrt2roXk0FJxdE0OmrqLiQ4SFdt+SG5y7rc0XDe1EMb5Z9Qo2Q9RoRIknLX1J1492eToSju1dVuXqNXXFo250T/pIU6UbXDntQvHt+J1OwdsEerNFb7+aTCyRC/vRYtARFx0RNn3IXF+9LuTDQK5y5eSXEfIWQW/NIyt0z/kqslh8R/NJie7PJrUP9SW8vDtVlDnE93NHxO5upR3y/ckxXeaVgSCJh70mmu72FR2z7l0Sfk/6kyaJTSPkhEnJ/pTbE6RE/5krKHSku810ZO58h+JM3HmJJDI9pac0bcgPPJaWTbkXGt5JgB96cCHdmT2pWiaDGa3TVFxLrs9qbIeIQ+Fc4e1PZFBnJ8aTF8kDx/NK33qdwD4jCkXvQWsRaElbc/Pak3ZFCND9S642vauENr/8AqlZYD966RbUVrl8NzoWje74VWwHHLcldau8N7kXBcvh+pVYUNOXmhu7k+UO7IepIYdqjYBhs+9GPvzR8Mh+JC0L96ewUD9LpXd7pzhl5IbXRsFDbltRBmV3p6krdEQi+7S5VYSE/emyK7lmnHyLutQ2umAI9WiK3p1SLPdpakQvbm6Vk0If33ItyVtuuqH9yYIO5/SuOTEOjWpu7z/xRCN13NAhaj3ImLq8KEi0tQ27v8EAFdbyXX6UGokOXUi8PLcgBFzS8VyHxZpXeaCBwht707ESYu2iivQWkU77UGtqXVrqk3VyQNIW5EwvzyS7s2ZJufeRINBW+XUurlvvdc0QB1/Tkldbpkld5IWLcgmzui5uS+SSChN3JbkLZeSJ+9BIv8Uk0XVyRDt+FABarm7L0rtq43NAtWLvF0Xv6SQv5LuqBndbvUkl0/El3EgAvqddbcgu01fal8lABsXy1S+FAZapWvzZkAd0yXXyt0Q9P1JaE3vQAQlt1Suu16U0jQAV3my6/w5LgZ7XSutHPNAHQy5P0kldaIs+0slxsshfO5K7VSyNjpF3PtRcRxSuubRCO1tGQQct3656pW+/mj6tH3JeHJA6BHqJn3JF4svpQOW9K63T1IEJyYWyydCwtclp3dSEuSAC99q4WWeqF9pZXItB79yLAbL3Ln6kZl3oWHiOSoyOF7km89RRlHayb/KysDvV3JOT25apWklaSgAer6XQ266Jy1+nxLtrEKAA/pStRWku91qLLo5bcla9ui6JeIUrtvJAAtyRbc/Ulc3ptXGLy6kAG3NL/ADIf4p0SYQ03ESCABzRPtXbm7/Jccd3NVY6Fd5I9B09SaHnojuubL3osQre5c6ue5dta3PO4vhSLd3OVqYC4fwrluuWSNukXbwpNlu8KAGkVzF8KEiSu9yAC1y5JXDlokWX5UrWuQArrbfehvbyRmNxZ9KQ5d5bUAD1Mu/CkWV3JCI7kmATbvqTtJHxJhyyuz8SafLvUjDqU66ugpwyvlO1rntFZydIcFsytxGoeQyz23P0pqtp3HhA/SAMP/NaibD8EwWQiraz7yrAuH2akZyAT+I/+1Zo6iSqnN8mASe5xFcUZWelLG4IajHQc26VPo7430/UpEFOUgZ8NvSnYqW0yd3uV2Za8ml7L0r1k88jA9gBbd71rxpeDCTgzXZaKr7FU/Dwq+1x4huTfStNDTuUMpM1xExCy8rJlpn0eDp/+MxscZ1EwB/eGa9Ihkg7O4YeJ1GdtODbfV8KzmAdnzLE4nka4epvn8SoftB7WBi1QOHUh50FKfWP98fif/SsnH8nIoLwVGS6PG5S8/RQ47jlR2gxKWvqXulkfQfIfCwqrPcSRE/6UP+ZfQ44KEdYnymScss9pC/zJCLIdbrU5GPnlcrM6EGYrvvROLZaskI+FA6YrmJrfEhuu5NtRW2l/2owFrualmiQTbtdF1x+aISYRy6UQi/NupZm4Bf1IfD32onG1CPP0qQOvlmue7XaiSbLJACu3cupJshbTqQtmld06IA7pn3rvT1Ja3f8Acldu+FACfLLLN0vDqgRvtyfPqQAbZepd8PxILrV273K0xUHb6kJdCG5F1DnmqCjtu3vXSHaujzHTakUblbkrMWMSSAOmabcmz5qVw33PpcmuC92bM1qooafcRZOmy2trn+VSTjfLQWJNFG5cwZAAuT7WbO1DL7m/miaNyuzZIYW27bVZABdWrfzTRZ55aKQUe4WyTRR+T96BoDiPuvZJpNMknjtfK5xuQvlGPNBQRFa+TbSZC8nv3IC6ub8kJbSQTQd3vUzDcUPDakpYwGXS3f3Kuua1m8VyA8xfq2pe4o0L9rqvfY0QXekFFPtFWTCWZAWfPYKqhK0S1ZCXK7NMmi3+/qsdjhH/AA5Jw+1FfZIAOEQm1p2j1CqTTvJ7kTWE2nUgaSLqm7UVNORG7hdYQtbtLUVVcbTJmbpTVtpcl1vnagYZSPmPhV/SR4jJ2clljZpaUHtMRfp+K1Z0NrE38VrOwf2hVnYPFAq6ajpq4NRkpqsLgkZ/8EENFDDWGIWObnFndZm9pLV4L2VkxDBKrH6w4qLCYWPh3PvmNukBH5rP45VUeLYmdTR4cOExTO5ezDIRAJfDmgq66o4dPTVDyFFT5jGMnhH4ULUGbDsH2g7SYhisFHh9XKdjXOJbgiD1e5fS32Y/bdPWH914zHTmURvEEsb2mfv8l8oN2ipvuyWOmphw2QwaKfhG/wCNl3+76VOw6bFsNp6Cvgppqelncip6sul3bqtQvA1wz9EaOEMQBpIMijfducf+5OlQy07iRxOI9xL4Mn7TYzi1ANNPPUzxMfFex7bX5XEr7s19rHa7sKQxUOI1cEQcqSp/Fh/S6xeKzdZT7dp8Q9lfI4QkFv1CtRS0dFVRDIEdt49RLx3sB9p0fazs2WJ4zRvgdRCAlNJKLhTy+8CdbnBO32F4xINPhWM0lUWWkUcw3fwXmZsUv4nfgywXyNhLh9PGAsLON3uTXsIWEzM1r+5MQ48FoxznaY+IkNRiTyMLROxeZEuRLIjtbxy5R2ahCQhYdxfJRpsPOML9CDp+lOjM5Peb7h9KdKq4ZEzyMI99y2TmjFxhIryoZB5ZEmzp5OWTfwUyorA4gs0g7WTHtzEWfEa1bqczmkoRIhxhnkcbfwShL2UyOJ+H4XHqEk7JXR7XvEs/coMlQBEWcbFduV2/sydGexv7P8Axgp5ZaRoJ5riM4Nt5fEPJefYr/Z7wLECJo3YDyuYtRXrM0zEBZA9w+p+lMlUGIE2Q7l1QytEPGpHy92y/sx1lHYeGGdZUVEJEAR9Imx25fpXksnYepGllljzlKFzA4+GVw5dS+9QqJxqOKwMJNytWdw3szh+D1BnT0w8J3kGSKXcLsfUulTUjKeH9HxHR4CZQkclNUmJcii9PiTlNgNXVVPCCSEALcw1Mg7B+JfX9f9lPZvEsIOkio2oJ9xBPTGQi7/ELr5/7c/ZzX9jcVFpKQZ6c5CAJ4DuGV2a4m9zq1UjjlBwMVjHZVsLiieeamnM+Q0kl5N9SrKrBZ6GKKVshE2uCQX/zeS0+GDRfeR+0SBS6fsy8JK1qsDxSnhlrMP4MuHMbDIRPcP5hVaoSPMZinkLUzO71J2hxSpw2YniksMPUwl/irTF8PlKYzawTz1GJ+kv+SgSVlRNCVPWcOcQe5rm/Fz+ryUtDsCpxKfEpjeoqXZy3fBn9KEo5SAnYBI/SKZhjulLxWtra25TYJjpZtAaUPSW1MqtjtHh/tEwuEE1VEzOZjE28GYd1w/CixLDY6UBlgnjliPokF+pBLNKUp1DmdOTM+4XUjB6fC8Yp/Yoo5hryfZLnsd/p7lCQVqU0cnDPNs7mT4zU837eOUrmfoYdpf8ARbCn7DnWRH7O4jUw7ZIpXYfzKxLsX/8AT4paaPhVgN+JGdpC6VSQQSbPNGIBDKyUpe61tqExnjG94H2+Im5LWnVHgtcMtTTOIjt4Vloq3x7tZRzYFPT0bQ2SU5cS2Pdfcy87LnyY2lFHvdJ0XT5sbnPJVHnEnHkkzNnIy3ckYU8+eTM4ktkGE0mLUcUpu4mMLC3h8Kn4fg9BR2Hw+LUCAj+I+27zWOTrUl/s7cfpDm1q/aYuPDZ5IivNrviTJ0Z2izs35VvcYweprAvkeniCF/7raTk6Zg7KyV1LTgHBp4gO1zKS0idYLrU1bZrP0pqekEYYsPuHYLofu9x7rRXobdmQoRCT2iCUSO0bTu1UUqOOa3J4x1IdyldapeAl6S18+DDfdvSzHuTT0L3W3r0MuzdB7EUp4jT8Vwu4Ag5Hd5eSqBw+MmyycfO5VHqt/Bzz9NePyZMaFrhzkcrvcnY8NjkLJnIiL3LSlh8eQ5g6IaUI22BuV9+RC6OC8lWGD01g7H+pd+5wHl/gri189G2/Ckw299orPuTLeHH+in+6WtzyTZYWOW0HV0492e1c6RVdyRDwwKJ8Nbva5xQfdbk2TZ25q+IdpXZfmQ8PaWf9KvuMweGBRvhrDzz/ACpfd92moq84dwk7sgAWuzT7jI7MSm+7/JrS9RJssLtbc931LRPHuHmSYONs9VayMl4UUJYfr6k0dG4t3/lWhGEOeTpqSle3R9qtTMXiozxUrjayB6d7uTq8KjufRnQFRncLLdTMXEphp7n3M+5kL07c8rvJW5Q23NluTJQ/v+JXsQ4lcMLXcrUnjtHkp4i3kyFo272VKYqIBDttyQFG/J1Z8NvJNtGw/wAVWxNELh3cknjbzdSyjuDXamnjblorJ4GiHauaeSM+fch8SEBy210oxu+JGxORizMrGloZO9mUTeqKUbI0VO2ev/6k+QgV2m1SuC4tkgeEx1s2kuTezbRkbgj3FakUN2mbp8RfxM4ouGRc2dPYWhBeO4s8nRcFu7cpjQ3Cjan2o3GscmQODdyyFE0L+4VPCnufk5EujS3c2U9007LIDQ7uVyIqdueVqsWpbhdd9j25vks+6h/jsq/Z7uTIvZ7u5WXsdvwompd2aO6ivxmVPs/ue1E1Pr0OrcaX5Lns7ZaeaXdLXSzKtqVu5L2W3udWvB3ZNtXHp+9Cyh+MynKna1c9n/kytTG3uTBj5q1kM3haK32diLP+CHg7un8ys7W79qAtzdyrczePUruD5JcN/TuUwiYe5IpGHky12ZFEEoXu5bnS4bipJSMT6JuWS4xy2o2Y3EZt11S0tTp2c+okPVzyFXsRQ0Q9LobbhTpiwvp1Jq5rtVSYagv0rmnUjImQHkqsVHCLTPNCUjeaRZE3pTRZkWitMKD4n6kPG3IHK1Jtw94qyQ+NtXOI/lahbLuS9WXSgpJBNI/d0rrE9uqC1rEYxoLSK9hSYtUJFaS5cgyC/iucTcRIXL32oGLXJKyWxy5cubkuWku/1JgIeaJiZDp1Zoh3IAXySIUnH3XfvSfd3bUBE54UK6Xv3Llr826UrA65eTLv8UHToyPwqWwo6kxbbkhHcO7VK3chFWxP3pXdOi4/hXPf4lZIvpzRN1Ielc6kAH+/qRW6IR6edqVwqAFd8KSHT6ktPpQAvDck2aTki1HTJACv96Q5l3odBLmiYmHzQAX+ZdYUjStfn0qwE2RfT3JWtcOS4JeXShHzWRiO+H6kQD+ZCGdneu697uOiCwu7kk+VhN4u5K21u9B6tH9SAGj6tWQ/6VwifNdbc3SggFy8OVq5+V0fV9SJtzc0CsBtuqFy26oi6skNu74VSDyJhdJh8T5o7u/K5IN1zKqBI4/zSt11Xe//AEpBu5JlNCt28uaRZcstqIuoW0REOzTu6kmIa6krW2rtv5Vwd3cp1AVv6kKJhfqySa/LLw+lSAPcibkk3S7u6m0w6Z5MX7kAQ+GQlqy44/mVkQ3FlmiOlaTk1vxKqHRXBG5cguySKM/JWQUrRjo6J6PTUepVQ9SpcXJK1+pWZ0toDoyY4PdnaPpU+CSEutyFOyR7hbxdKAodS1faq9omgQu5ttRcR7u73ohG5shTZDaPwpg0cuFJx2pdL+pcuQZnLvch6kT5Dpogbn8KJAHa+XPaitfmSFybLR0QkX5kACW1dLku+p0PSgAu5D3JCXklr35IAJsrOfep+CRtJikObW23F/BlB1+lXPY2H2jG8snIhgkJvnY6xyuoNm2GO+RIpawuGUpsAjc/hTdBHxm0Z7hfUlY1+HtNIMbPufc4596dw7CeIZRg9o52rh3jqd8oS3LGjjYYB2vdnbcnZcP0J27g/mreChOOPLLp8StsIwdqi15AcvxGK73NuXHPLSO/F0znIt8IwmWloqeFm2tGOS0FJThGAhlcfcItuQ0kclY4xxRuUrvaEQ9So+33aaDsrTHhVFWNLjM37c4HYhph9F3r/wAF5ivLPReT6STh0uPeRU9se10eH00+F4cX+8SXBVTi/Q3iAf8AUS88La2fSPpRORF8RE6bkK5fSdPhWFUj4nqupfUTtnPF6UNz9yLTLvQttf05LoRw/wAhy3aL9SP35IGtz5uuiOhZ5p0UmFuHuTmgn3psMub7kbbtMnTCxeL0pELCW3/Mu9+maEeZZtyUGiOiWm5ExflQ+LkibMtUFh3XaZ/lQMTIrhXdLe5KirA2++1F1a+EV0h6Vwh81NEiLIXzZtqVnuXSyzRCWurckUVYDDddmk5Mj7s/Ci079yqgsaIdvxIE9bd5ISj25qaHZy3au23EL5Ola9qc4fUigsFtvgu0Q+L0o+nlmu9Te5WFiAel80ZZZ553fShbw6Nak5e61CZD8hcQBHR3SLLz6kIEw2s7IiK5stFZmwCy9a7bcWXhZK1u9tyVv5vhQUceNrkJR6IizJ/pXbnt1daJgBw2JtUAwsT6J7XnmkWXcmQMlT+9009K5eG5SxF+921SfaSAIUsNo5u3So8uY2+pWp7fi01VXVSORabRQUiKWZXOn46eOYCzO0hTGt3JO3ON1j9SJAxwRiGBgs3i+pEnqbDYqijA3MwPN8/TaoZZcnd7viXSqJBuBj2ZW7UElp9z0+zI5BLK1/idSYsBpCESZqkibdMQttZlT+3T3Z8S7xKRSYxUQlk0plftOO7aTfEgKZPxbB6CnhgkpJJbct/HdrrvhyUNqWmFhjvMp3b+7a4VZ1clPWPBFI1otyG+3+pDDDQUJyySRcUstg8ZxIX9SBbD/ZvsuGNVBhJHJEMUcpuRhbe4D0D7/hVOdDLS1IgcVhE1ziTdCuIqiWaIJHnkATe9iz8XiL5qDjEU8cMRmzkRHdcSVCshWxSAAcXi5GOY5dLL0Efs/jxjsBFilJUDxRkl3Sl4GdZXBMBaqw6orJIKiSKma+ThyAFzfDdq623YajrMa7M1o0kYDBxyGCATuIhdiuYkUD4PPqajp6WpjaSojnAt34fcXxK6qaihqD0rJBgD9nGR22+e1tGVBw44Zc2C0SkINz9OTp0Zoyubh+LyTB2W/tVNGxBHWGId9plcSlBjUZGPFq3qBAv2c53CSodJBysb6hTD05iQ3swX+pArZ9BYoJw9mvZj7T3dn5OGdg1HFGPPpEhuzb/BYjG8JxPsvi8Zx13tUF90FXTMQFl4X05LztqeoqKgngjc7t23pWjw/Hu1NO+UEs5GwWWADFp5IG2fQX2Tf2isUjqywDH4KjFgNhGnqi3Sw5FzLzbJe+0H2iUdUcoWSXBbuJrRtXwvRjj9OZ4nBdFiNNGxOOgEIZ29Pf1LR4P9qFXiFdBBidNPOP7JzKcgEzfpfTky55YVIvHnnHg+s+2P2hPhvZ4a2mqXpj9tgi3BdcByCxf0r0KGjp/Zpampkygh3ORP4V8C9pPtCx2qopaKPDCp6OknEpxGfjCxs+3d5bVtKD+1xWQ12Gni+HnPQQvccVJ1GTdJF52+lYZOmde1nZj6lXyfakPZ2jIAkOOQbmYtz8l3/Z3DyPNzt0tsz3EvH+z39pbBO0FGdTFU8AAC8xqQsIRVzgn2mSYpEWJmAkFTbwB9EXhu+rqXF2M/7O/vYa8HoMuB4eNwRhcQ+p1XTYTTcUb87uphF1i6L7TJcSrKqpib/cAfgwl/xDbrf5eH8qlN22aY/wAe+0bsuHb1LeOHIvkZSyQl8S+PD4Ibtm3PUidRTpYBMssyEvCW5Uc+OSVA9Blm9250B4lIRDkzAtlBr5GRfkVPHqzMFuqr66aKaW+MG3c9qqzqvaOvK71fCk9Q3JaNAiQe7TK1VGK4GGKYnhshgB08PGKaKRrhJ3DIVPeR89MrULkd2dn9K1jaM3TPN8V+xnDsaMJ6+nhKoOFgmIWt3sW0h8ttv6VS0H2HhQ18TU9TUjSi98kBSXAZN03CvXyK7z0+FIJre5l0KRzvGjzcvsVwu6CWTDo6ouIYnw5HYnB+ly83Erl4V2++yup7N9psRp+HMdPCHFCUQI9M/UvsMJAt6HtTNVQ0WISXzxsT2WbvJVsQ8fB8OVdLFRyz1EbtKAbWHK3NFh+D1+MYkdPUSthxcD2pilDbZ9K+nO132K4Nj0deDBwJRcZaeUW6H9JebLyDtz9kvaDs2/tNZ7JOMYWhWUcjw6Z2i1vL9yRm1NeDEVnYuf2g4pMYjkp3ASG7bf8ACqaLCcQwXEhc4io6W+5pCC4Xbw2ktZUdn8VxYIHieWsiNm4fFhtLL6g9Klydm+3+At7OVLVDS5XWHG0sWX7xSr9EKT+ykou0R4aNbUxxfeNRMew6k3/ytzVZg/azGMBxgsTN/aBd7TppOnLyHyV1X1XaDs2JC8VCAk9zxFHaQE/wqB98dpay4wwyOULLnKKluHJvEpto0TQz2w7YVHarEovZqf2OCINIs7rs+q5URR1ccMjC2w21Ev8ASp4YtUUs3EOgCIpn0uAhG71MpR4piMzED4cNo+KzaJfCokNyLPsxXMU8UU8bhBZvMd1vvW1i7MtWREdJUtKLtdtDcvL4cQrKWYjaAB03j6k7TdqsTozN4KuSDita/D26eleR1fRyyPfG6Z9P6b6xHpYPHljaNRPjFNTz8M5DvbmRAq6rxyMjb2fcRc725LNy1xyFeeZE7+JNjXOVzsz/AEq8fSKK9xhl9Vc5e0vhxYxltcBL9ykUld7QBb2EviVD7QZNm7MRKxwSnp66rGOoqWowdi/FJuSJYoRQsXVzm6ss/aGExzdh+LNHxHJ/U6heyxXizTjOlKLQiTsbD53LDtL6Ol52vkS3qLnyyZAUjkoWz9o+f1KfTxhwh0uyUPHqUszmNlIduqDfyy/SrEaXcLuyP2XqdmcVk2kb9tyKm27XNE0L7n6R9RKyentbY250nhuYdd3xI2H2StcXJtc/qQjGfLUviVmcYR89yQj3sDEKO4R2Ss4L973JcPz3KzCEyLXxISo2Idf6Uu4D6fgrru5k1KNvNWz0OqIcJKQuhyJbLKjF9PMpxK4vSpI07e4vIs1aN2fIh1ZSI+zpkOqHmQ10mQofZXIuTISo7g9PwrTN2dtbvuzXfuO1i8Kn8mCK/t+SX0Y6poZSIsmuJQJKOUR7v4rW1+HnCY2Z/UqapE47s8i1XXjy7+DzM3TSxP3FKVOY6Jg7xuz2/ErGpJxK7JRXzLuddkWcDRFu1zcdwt1JopriHbannpe/M93NA9H6c1umjnpjTyPbogO/qdupSPZXEELwnbz1VcBVEVvknQIMtQbanOCh4N2j5+9HAKwbQIsrVOpJJ+hmcvCmo44xiyYL/izRlI4gVhuC5Ze46I8E+07hby5pr7wgGUgKR7viZVntEpFY8jkpIQ0xXcQ93zXPWvk6lK/BPhqKeYxYJxu7lMaO7yIlWU9LSDKEjA5E3vVxCRyEPPXauXI68Hf0+PbyNvS+bXIvZ92TApsUJkWrOIqSFOwt9TLleWj1odJsVnsLEOfSnGoe/JWo0+zk27kl7PaXJYd46F0JVjR7uSEqN8yfT6VccHTkgtYQ1ZHeL/DKxqNxLRrkXsu7oVla3LLauPGw+YijvC/FIBU4i3J7ulN8ELdVYuTWqPJUBGPqzVLI5Gbwxj5Ix07cmTZU93iQ1+JU9GF8pvu2joof31TF/fsIraKmzhySxwdD5xx8vEmDhYdM01U4pFHGJgF2fLXqVdFi113EyH4hXVGE3yedlyY7onGO7mmHFQzxDiSbNoIiqO9mddWrR58pphGJla2bIRjMubsKDiP7/pzQ3GV3O1bGIR53ZZpq20uadYe/K5ceO3ucUFDIjrztTlvvddtfLki4L+JmH96exNDZi3egIW87U443dzoeG+25kWAwXNC+3vThFuyZk2Ze64lqQNGXUzoGJ+5OkL26shb1CytAc+bbU2XyRl07upd4e3PJakjaL93NFb8K6Mblc/hU2jUQ9QovHpmi4b9ydjjMu7alaAz5F8SWpImjR7cuSr5HONCPS7o2G3yXSHvXR96KJoVt3ekW7xIfV4krunxJlC0+lK7dquLn70Adte7ku9KV3Sy51apWB1vkhLkkPJIuSzG3SOtmjQD1epd6uT+JFCvgK3vQ+9krXK71fNK7VVEDhdy54c11JWA62aF+efSkRNu0tSHdr4VFADd5Oiu3Llq6PmrAXi0QiVz6Oi126I2jb3D5qAAbpRFmXmjtEe+5J93LJADT/qJK1xRML3aJ1huPI87UAN6kOeaX7Tn1J21h1bpXQFi5O6urJob4b9yTjt5qUULeaDh+HxJUKkNXeS7dbdptLklawtfekW4vUmkOheH/ABXNBfNdHLPdmglG0c9VH2S+AJScj02pvUm/wTluvPmk42+8fShr7JB1H/mhEX82RDmI96HQi5KqHQrerPaKQj5OiIXyH0pCLEpQgXFEA9SLh6p0I2HXw/ErLGhG4tP8U9DTttdk7FT3GPkKs4ae1ibLb9KAKc4XF826mXBhe7I8/qV57GJWuzJiantHTdcgCrOlMefT1JoxtH4lPlF7dc7VFMbfO1nRICKXNcfNPEIEWTbdUm8TdKCgGje3O39SkRE4hryQHG3fmpEIskwEBvl8WafG0bvEh8GWVqcba3PcmSdYnIfhToSOWmaa/qRXNn6UFj5ZkORsxWpoo/S3yR5t70m3FkzoIIUsNzkDshkhD3kpRR7fTqo82Y3N6kRAivkIZvomCK5s+n4U6O7R3dII7m1e1BNEbW30rj55c/zKVw23MmiG7mgmiOQrj8kRC6Vr+9AjiT+lHbbzSt96Aobu+a6u/JIo0EHEZZWDltQt1ZpEVzc0ALXpV72NxSLB+0tBU1G2lvsm08DjkSpmH3oWz3f6llOO8aNcWTt5IzX0eu4v2V9hxIw4YnEO6GcW2yA/S4/UKqwowoyGJoLJSd8yFuaa7F/agGE4aGFY7TSYjQB/9vPG/wCLTt4hHPm3uWqqe3HYelEZIJausM91vslpD/FfPzjlxvRo+yi+mzruQml/6Kjwu0gbxE2uivJKOKhpSq8QqIsNowbWWXqf6R5u6xmK/a5HYUeCYd7OVv8A9zUnef5RbRYnEsYrsaqCnr6yWqlz0vfp+nySXS5M3y4DJ6h0/TLWHLNl2g+1Co4UtJgQnQU5tYdWX7aQf+TLBsPj/wAyK7TVDoPLpXrYunhhXCPnM/VZOpdzYiK5Bd1Zuu9xf6UFzD9S6DgEO5ISSD5JzQiVgdbkld80mHVFb1IFQu7mkHUuro+9BVHdEizzHRK5vypPz70F+AiK7udIha3TqZDxLRzd0os+XSpZUQrX73RFtHRkPqySuuZItIMi1QXfpSIu5Dd/JFiCYrdUbF06dSZIviXWK5+duSVljo593hSu/UgYvJEmQEu3Py1QuVqISbvQAQ5d7ORJFtSt6fF8KEsxQAV3VzQ3N+VFd6VxhcubWigDlvvR22voz/ElsG7lci7tOr5qkjNsHqH5IAHdz/miu82QkTCWjckXRVWJxtLJFc+XekW5DdcmZ2E5WlkwroRvZe7OuFl5LpFt5uqsNhP6c3FFxLrnfJA3VnqSV11vqSTGh0su7ahHOzPpSuutSLw5K0WCWVurqBNT8R8+m51Yj0k2qB47Xz8XcmBXPSsLfEhOPhiOWe1Wdrydyamh/SgCst4ndz9yXs5lrluU96f9SIad8hd3tFCZBAan05ohpXFWYRgNz5Mif9SAspnhkE7ze4lxyMi7/wCKtShYu5QqintImzfRAABiE8YEAnaCR1khWs8j8/F5pghfO1mQ6jqI7kajocIriz8vSvWPsNxSHB8RqpGdxqgdiYSuILbfSy88wiqgo2JzbcYOD6dzq0wXEp8DvOgleDi5Z6c0RMpMidq6M8N7TYtTNnY05GGltwvuH925QacXkhI3Nw1tdaCKqqMSxjjOYVlZMHB4k7XjrttVBiVDUYTVnTTs4nE9rj6kUUnZ3YJkzTuIt/NKeo4gAzyudvqUJiuLNC5OTfEgqifHXSU42BIQi+5SqTHqmllKQKmQJS5lmqsBufXuTj5WoAszxqpqJ+JJWSSmXivRBjFTdl7WdvzVI5fq+ScCa0uhvpJKyeC8DGq8bmapcQNrXAek07RYs1HCFPMYFE+Zja25izWfeQy5PuSAXkLLJyL0osKNpjGMQcalioq15YDjunLyf0ra9re1Ddn+yuAth1IcUtfB+JU+0GIvZ1WixLyKSnmE8uFIIv6mtuSqZK2aOngM5eBDnw4jkuEM+q3yQrKR60H2/dpMJpoqaKjpqWCndsthGJZ7siJy8Qr0bAP7QGEVnAjxjD5qI5C6oNwt8Xmvl+krJ6MxzkuiaRpXgI9pk3qVpi+NQYoB1ISNBUGdr0wtaIB8KY1No+3KLtN2UxKlgnp+09FvbolOwvzCXJaCnGkkgGeCsiniLkcZ3C/5l+flJi08NPk2IOJnlaJO+1l6X2J7Tdqez+HUtfheINVUU0jjJHHMNsReRg+jfUnSkV3Gj64KwuUrW+oknki/47EvPuwf2hVnaKb7vxmjGir5GcqWSMxsmy6rfet0IgL9DWiWvxJ1RansPhMFvW38UvaBISyk6lAlJuMLO7BFmJOQtutR3AJZtlufpH/MgqyZxA9ZJfhi/X3ppybbyLz0Q6Dp1a+Smg2JF0YjncyL8O7PW5Qxyt1bd8LImkufxW5KqFZIcorctUFZS0VdHwqmCOqifnHK1wpotp3Mxlb4ckTC/dmigsz9V9neBkfGwygjwuqfMHlpnIdrtbdbyz9Kx9T9mOOR1kFNhnabG6yCaN5ZBOdh4WT2iNpf6V6haevNOxxuJZsb3epMzpHhmIliPZfDTopOyjYiUsjNNiFcYykbP4SLu91qyfZPFsVwHGywyojho6Kpmd2GpYiEcvQbasvqUB9o2EHFHqtMLuSz2K4b2a7aYHKFRV0tZQ0huTy00wCcJ/CTcnzQDXHB88dqqyi7WUlVQPBQ4pUU58KCsGe2YB/5svNJ8BxOl48FPUGfC2nBfaY/lX1Qf9nfAMamaSKtIopHEzPh/wC8Qll0HkWrfUsf9pf2a4P2V7Q0VTh9RFEYgQzSTsPCM28Iik6MlCcj5wCOQnIHZ7x5/UjClnmPhgFxEVq9QxujwilqPbq5oiKV9Sga0XL4RZYoJqcsRqDCIzzdyhtezT6VlwUoP+QxiXZ08PgKRqiOcQtz4bF/zUeijgk0N3E+74latRvNT1DtWy2nukE9oks9WRvT1Bt4m5F5rKdvhGlKLsu3w2Mg0k393pL4fc6hvGcbZv0i9rkq72iUm1Nxz9/Nc4khP1uV3vXO8b/kdPcX8UWoVDCQPG9xMpkJSVhix7svUqakKQZwZ+9aGnHgtk2RF/is37UdOH3/ACH2w1yDXpb+pWVPRhGOTN+pR6aQ8tTtTr1XDYtdvqyXBOU5cHuYceOKsmhDoTPtH0rlrXFmobVDkGp26dOSTVDk2Wa59JHoJw/RK4bEOmW1COcluSi3P7/UycukJs0UylJfok8OMbnfMiXbQ7slDeY7bc0PGcRzd+SnVlbw/RO2bbWSKzua1QxmPLLUfK1EJGT65ooe6+iWGW33v5K5o44BAc8veqALxuToSGRdf8+aTRWN07o0gSRCOjt/FPxxhJqz8vETrL8Tdnf+lEM3e8j/AErlnjl9M9LFlj/JG4oqeAv2jh/pQ140ccOQA0sp7WEH6iWPGql/4haogrpPHmQ+lebLp5uWzZ7sOtwrHooDGK1EkhnGIOBZ6j6VSz4fcJOTXZq+OQCMis589U0YsTlkvXxZnBanynU9JHM3JszB4aZFbltQPhr9zWrRyx7cma67ko/B9TLtj1TPHl6ckUP3f1bE29C/PLwrRez3eHayXsLXZ2P/AAV/lHN/bjNfd/SOVqD7tYtMlqTpW26Oh9jYrdW/Sj8wP7WzLFQ9zNd/qTRULj3XLW+wgQ5eL1ZJ0cPAueX8EfmopelTMb92v3A9zogw1sy4gGOXu5LcUWGgJFI3V6sk+VKFUQxubDFn1Zc1jLreTqj6PxcjADQgOmTe61dbDWJyzDd8Lc1tq/BaMiEKc2I3bURfRVgYXIJjcziP+ZNdVuhP0xwZTQ4fGVruzhkyn0vDht1u/crMMPMmEAitJ+Ui6GB1AlvZxFvSyxllj/Jnbi6KcfhE5DNETju+LkpYTQEPVcXpFNNhMsZF+BIQiw7slyOjqyKymhMiz8lyT0f2evijkg6cCQ4gMWbA35lAfEoo7mfqb0ulWUNTTmDVAORv4ST9FhvELJ42t79FCUIK5M0l3ck9IQoihiEMxDzE+5dctcntAn9Rj0q+HszBIwm8dn7kX+yNNcOYLHv4V9nX/b+pa5Rl5a6OPlJcXpFRZMSPi5AziOWvzW3i7K0w3BwmufxEyIeysFmTxjt8WStdXgRjP0nrJ/E86lrq24so2t+SalqKwmJnBv0r0r/ZWK4dWtf3I27L00Ylm4F9LLX+4YI/Ryy/p7q5/Z5LiFDU1kYBllk+tyaDAZf9XJevl2Zpw5ZEgPs+EY6M3p2stV6tCKpHLk/pjO+Zs8qDATtJnd7enkjfs6xFk7dK9LfAWEcrOfuQvgvVkG74k/7nEy//ABua8nm/+ztxZhG/K1PB2bO26xhtXog4O2WrW2o2wsMuX8kn6oNf05+zz4OzZ+hvzMiHs6edz+Fb0sP4fNmIkB0IEOeTaKf7i2W/QIRMOOAmLjtS+47R/E3fCtlLRsSa9jjG0vEy1XWtmMvRoLwjIfc+3Ngt+lMSYXaO9a+Wnbczbf3Jr2MBbRrviWq6pnLL0yBlHw17c22f5kweDuTFmy1p0rDbmyEqPTO4C1W66lnK/TEY48Jcu61Nng9raBatqVCGWeiQ4bu0ZX+WR/azC/c7kXf/AAQ/csmeTsvQIsJAdbPmm3wkL+XT8PJV+cZv0hmFDBTyzy6fci+53tyZty3TYSAjy252ul90hyYLv3KfzjT+zzMK2DsI8nu+S79z7u9bd8Jbyt/ck2Cjlq13i5Kl1pD9HmYscJDnk5J8MJaS13F/pWxfCQ9DW9wiyOLC27/8FP5ha9ImjxFulJ/lahcmFIcyZfRfE+QFd3ZLl1yVxIyH9KlsAW8upItq5a3c6RF81NhEXckWXvFC/T6kh3aqg+wrfehbyF+9JvSiAXHmpKoT/Jc6WRWsl8/8EE0cu7vEusKQ+9INpZs+1FhXIXuQP5I/6kruSq6CjlyXiXdqIBMuSLD6GkdvxIjjMbXcUcsfDEd92bJMpDVrpDn9KLpZF4c/EjUARzuyXW3PuS+pF3claQCSufkzJbUTXXJkyOt5O1qL5eJDawt6s1xy055JJBR0si06bU4w9WvT/SmwFyIeRWp/J/cmGoTF7kJ7uaQ9I5ISFy+FBKRy1/4IfFmjcitHxIB6vUgECXRp1JoI3u1Uzq5t8lIfDzILgZyuQxMgDGxBo27v1XDjutU06V4y1bqSCHcTaIDyQxh801bdqzWqzGMOSMadiuyQBV8PTV7fJIR1FrlZFC5B3kuBTtfrt00QURQhufkwqQ1PdtdP2sIl6s127pbVBIUVPw2yz6vSpsQjYOqZDK3O60k80jE2rIAA+osn5pgiceb7U5NJ35vd3Jpy0HPO1ADMtpXeIvhUKXddsdTpcstM9FFIvxR+LmgCK47eSG1x89yfOG19NwpDDaSIgNhG46Zp+GRhcfUiCNvyowsjL/SgAyEO52LxImt8nQtH6GuJJxcrWutQWOfpTfj5IV0dv5kAOhu7tq7F1ZvutTIFajutfvQQO9LFmoMmVxM7OpZFttzUUyfuQBG0EuSXdyRXPdomLXuQNchP1Zsk2Y/9yHp704GduSCtQWjuEsmRFHaGeW5S4o7Rt0uRSxttdsvegmyBT071Eog/Sp50LWZWdKOmjYXJ3fmpJyW/lQVSK4cJba7nb+5E+Gw7m1JS/Dz+a442h3oJpFJUwtGdjZ8kxw+9XM0LSc+fqTXs4DplcSCKIAx7c3RWgPNrvpUx4WLa3SydCNhbTqSsjUghTySF0P8AUnQp7SJnUzXv2klaxOWalsaQ0A2tonFy7bouXXaZqTSjrk2eX8SXLnEvkuaXLtrEPxKB2C21yQv4ckVv+VE43dyaMwWHvZGPvyXWytXXF/yqh0Ew3PztXSG3mkAvybaiIX5ILSBEX80tSdE4+5D4dvUoKFbdyFEI7OSIfEluQykC0Y96TkkO1AW4+lKyqDItEBbfqySMtqFh2/Ep5GJ93wpeDTciIcyzdkhHT0otgDoNv+lLx5peHN0Vj+5GwHS297JFI3Lkkwt3ZJW7m5KWwFxNck5da6bt1y0QXNeWWaqwofeZh06iXWLv8SZHlc2aTE+eeqLCh15NyNueXhUcM9r+JGM1t2fSmpEtEgRubn/JccreWSbCqC7LP9KUpXNmqbIUAg3c+lJo7izQjIeQtpanP37VC5Zq+Edcbh9KH8zfSiYX/Kk/ln+lbM59QOp9c7UWg+ZXckhFxLPO4Vy1+aVjoRZCQ3Oujzzz2oxFvNCEfU/8ExUJx3epF3pd5ZdSHcQ6E1qLAK250Nr7s0T5iPxISz89wosBfLmg0HR/EjYveuHI+XLvVWP3HXFhtySua7kmurntREQ/lQmUP3CmzmCHn0qLLM+RZbfqUKeZ5LR9KsCf7YGejpW8Qsz2qo4zj3rrVhjzSsCZNC2en6kxw9w5unIqpifV7iJHdHIOb7UyANfqRkR7WzckccdxZ6Wp0so7csiL4kAAHFhIJYzMCB7mIe4k1U1lRVTFLObzyd5SP1JTVBlbrdb7lFcXvyy6kDSJ9Fhc+KEfsg3mA3OF3hUKSOWnkKOQHA2e1xLuTtBXVGGzcSnkeJ8rbl6E+Gh2kw0S0lMg2TiGW5lS9xMnqee3WuTJspHHk7Ek/wCHKUeu13H8ya+bqRk6EQktzyt70cdKcxZ5Wh6iUWGqkj5M3p3Mk9RJGWXULPoodg0SpY+GWVm7uTRkY6aeq5NHUTzFye74QTR8QZMpbgLbnc1pKkhpEySuOa0DNyENrCmwqG1Z9peEky2XFyzu/wBSMo/Ez23JlBPUNbzuSYmyF22kmxG4M72H4SQHtIctxd5CgDQYVhI11BVVZyjbBt4Q9Re/3MrfsDiD0/aSDDopXOnrXsfTbn4SWVirquPDCiCf8AzuOAe/4iVn2MhOTGY6nNoxpmu4npLwoXkyn45PU8RmPsH2q9nerliAoxqqUozusJ9pDa/0r6J+z/thT9tuzsVZGEQ1kLsFQHTc/nb8S+Qe3FVPJ2gHiVPtEoQiLy5c89f+a9C/s8089d25p34fFCCEz2vblt2v8SqD+ghxyfUoSQ1A6wH9JNtdLhh3NbH3WsoEpMLZGDXa9KUckdm9nK3dyutTNye1hNy2ogGPk7OOvhVWdVELi972O/kue1U9/wC0kEfUL2oCi44cY8r7fmuDwx7nub3quaQLtHuz+NHxgt1O34sxTsmmTmkC3TP+Kdao8mf9armkC3LP+aLiB3t/NMmiw9o2lkG7LzRDUbugNPeq15gzyF3uZUPbD7QMD7DhE+KVJ+0Tfs6SBrpSH1e5vqSsqjLfb326rMDPDsIjlenw6rpylmODO8iYrRG5u7avF8E7XRYSFVVRtNBLUh7O8RARCcb9REvc5ft07EVGBz184TThTmwBTT09xmbv4e5eGfap9qlR2orzemoGw2jsshgG3aHxZd6m6IlG+SHT9qsRw/HgxDCK+qgiiNjMo5CiuL0llzUPth20rMYqzqsTrZK2qM746bP8KP8A9VkabFmhEjOLiy+o3tZvyputxA66pKeR3My5kobITmuAqjFKyqi4UtQRgL3NGXSKOjrGIxyC+znc6iBNEJC0sd4i/he1XU2Ke2YVFR0eHwwRA98kke4zWVpfI2SlIiF2qr5KY6ZyDgPttsZV5SHI2/Miy6lY0eDz1VQOUT6rS4bhdNT4nPSPE5lDGOcknfmsMmeEDtw9JPMzPYPg54pcZ7AHxZKfNhIUZAwZkPeS1sMcVOQuDAIt4RTJyQVF0uwvEvLn1bbs92HpcUqkytpMNjIhcI7RHxKLiMIQ9ocNbUb2ISV8ckYllftyVHjNUw9ocGfPbuFYRyubO2XSww4+C7ela0vhTb07CVrP80VTiFNQx8SeVgDO1yL1KOHaDC5jjjCtiI3e1h+JY7Tl7jtWPFHiTJAQsL5szIrWt5Mj0Euf80YjcOrvb6lk8x0xwHIo2sLY1yRQtyZm96nDh8nC4p5CGV1wuxJko9wv1Ln76vg610rrwRTh1y0+pCULW8m+lSbWuFnd2+JCXVk6tZWQ+nRH4fuRgWhbdOm1PhCwlm+ZLpxtbnlch5io9N/iiPsuyz6krdc+ofhT4U8kjFZGUgjue1uSEYwG65EMikDwuPlDBDbyztSAmHzJODnk/iQkLja2W7/MtlbORpRF7U+3J/lahKqe7micWF9QuJC9l2gLSombnL9nCqLX1f8ASulVNydzu+FcAY7uh120C0YEVElOb+xcY5GLXkue0PuyyIfiRjGBcwut8KK2Pk7Os20jVKb+xjiGWv8ApTsV5MOWf8EYjGJ5WP8AUnbmuFm/qWM8lfR2Y8O3ljJCfe1qERMtWdSjHhgL/wAEoKWSoPLpu3XLl7p6MekUmFHDHZnluUgKVpALV/h0VlQYa0MZZuxE/Xc6dhodcgC34lyy6izu/DoijhoC1jO+5OHhbTBYzXeFWseHvcObvd8060LxkW/hD/UuSeZ/TOmHTRk+UZ6Hs7BDcck8hEXp7khwWO+9zkt+JWks1p5Zbe9HFZNye7Txbli88/uR0rpcVUoDMdLTw9Dv9RJeyheOrSl3+FTY6cR7v1eFNSRuRXu92XpU91y8s6YdPGPiIJWWCBsBEO5hzTrDuLhs0Ql6Uo4wLUz/AJJziNaLPkse5Z19r7G/Z4BtOQGkt3XEnRpwG5gjjAdC+pR6mRhEnB2IfTknaSq9oDP+FyJbtGuPtp8xCMWLR8i+lN+ykQkTZaKZwTIb2e0vh2pvhuIlva0lhZ0uSGxhazld+ZcaNi7k5sEi5kXq8KTWDq73CyqmLuIHgxjo6RRty0/KnbgEMr7Rz6k4IgTCUfV6kUynkvwRXj29D2pu5iuZlJlsEhya4k8EY8IXytySC9iAQtzdnFceMe5T3h2loybKFu/JJSIcCvKMLtc0JR3a5/IVP9nC36UJQtHbazl8WSvuGbw2VpUtxafvL0oToXLVm/UrQqVibPxJez7+bLRZjN9LFlGVG/fl7lHmo3j5R3eSvzF+7L+C4cJl3XaLoh1Opyz9PTM6+H+b93hTT0L5crhdaX2dyIWy3fF4UXsrbmN2t+FbrqmjmfpUWZUqM88rOrbyTgYXIQ5g2128K0h07ZbMrUmhPPlb5q/y5GT9JgjPDhshdzbk793yW/TyV57O9mTRuQiiKn78nIupT+VMpelwKYMPciHMLfqXWwlr9Vc8Nubh0rm+2zLbzdZflTOlenY/0VbYaGe8EP3axf8AdmrZ49S0ckNtpC2Xz0S/Jb+zX8HGvorRwvaTiyH7vbMtFba7m/5JcMdu3apfUS/ZX4OP9FWOGhcObJ0MNDvZ7fUp/D2ldn+nkjhjfLodS+pl+xrocf6Pk1K3bkTpWtbmhErhJfrkj+ZAurT+CVr/AP7SFi0Su0UhdcBvtFAe5kTZlo6Hp0Z0FCEbvNJJvUh6iQAdq78SXvzSYmyQJiu8nzXerzQW+9G3hzQJNicfNccXScn713u6kB5CtewX/Klb8SKLaX1e5d4b3Zv+9FFIUI3Hm+5OhlG2uRXIG2iKPqcuSqgYnISAmFup0ihbhCd9xH4VwsxcUrXF/SgkbtJEGY6pCNuruiYbi7rVZQJF+ZD1Plqp0YsQ8mUY43KUsmuQSNJxvkhljON9QcSf1Mhu892SAHGJ0h3cvp5JturmnRF5NGbcgB2L8PR+rNEW48kOmWT5janG3W2PtQacAv0k2m1C5ac9qmewuIEbF8KYmpTj5bkGY1pJy6RZTIKcJAvZ299qYCjkIGezaplMPDHL+lAD4x3MTsDFb6VKgmYYi5iXpUaIbrs3cEruHbk7l+5BlQRxhNz6kx7G12hfyToExOOf6k6Vlwszc0FJUNNS/wDW5ceG0tGdPGT3aP3LhE8jZs+1AA+z/wDcmJRaPVmZFJM8ZFm75qO8nEJAI6wsJerxJ2LK7N+Saue70rjSPlnegCWw7hfT0opZGyLItrKPFIdhO21KYt5gzPaTXMgsRx8S180JDa2Tu5fShCa0hbP4kVR55oIACOSoEiZm02oXoZN2bNcSKGqeMOTEjCqeaUXZmQDsYOjksHMPy5pFSvZyu/epj5judn/gmpJPA+QiW24vSgBiKne3lciiG49+39ylbI6M2CRtr2t70xAIEHqPPRAHGJ/qFmTVr8807ILCWQPcLJs47SQBx+nX/FK5rhyS0HnmmyIRQFjgctyG61AReT9ybaT5XIAdIny1z/imT228+aO7qyTRk21snQABFsLw6pW6er6ULxllmn442Fh8SCxoKcyUqKFh0drhJGGWWTZIrrW1ZBNnfTouFdf/ANqHjNdkldaOuaBBttSKZ/TamiJhub0popH80DsmcS63Vrf8Uime/NmZReJ/8ySaR7e5AWP+/JDaXuSu265W5eaTFc/LcoELh9WTJAL+e1EJORaCjt256IiCGnH1IhH33fCunkPcyQj3uhoX2NWvdk6atcX5bVLfNNyi2WbttFZGgDC5N/qXSyHRICa4clwenk5KqJ9oLjcXNOjHcOee1AJbuW1GOZd3V6krBREwvbyZOZt6Vzu0SH9QqiqE21F1JMTd3SjjyIOl7lBRzq6V0B8xRW6d6H+rNAUK63kuEW63NdfIuSAh3ctyCwXG7RLqfXauvmhIdyy8sDhZiXJd9/iSu1FkOqoA32t8SHUrlwh3aM6Jh25aqSxfldduYbdy4e7myb8GbugB/wB7ZICK1uSES6WSP3E1qADH3btET5bsk0xP3MjDl6UEo5a5eFdYerLqS1HVPhG9ufV9SChi23TJFa12mad4b7ssrUcUfrUBQyEfutFdk5aPtHpTj9WbIDzJslYAiXSutuJA42t8kYixeSqyKCuf8qK3be7bV0YW5J8IQFhzzJTsOiOGZOOTLtr8n/epQjGNzs1pJFCwsKNx6kfak+WfwqRw2u5WpqojcXHxJ7EuI1pno1yRFa/Pmmn2vq64E1p5u23vWqMG0SOkveh69EyczZlw87fiQ3PtZ1ROw++e21NXbupNkTW6Z+9IuknydAbDl1xeldfc4ppt12SXp9SCrEcbF3KOdPcXNSHK4v8AUmZyMmyDO5+aqyiBUZRvl1F6k02ZPmpHsp8/JB0vyQwFoIihKT8yR3oSyuyZUgHI5HLRjYfqUoRPLNpIyL61BLagu1RZLJhXjzdv1IWE7ssnJQxJyL4RRjM48ntTCx/8Qe59r+S0FF20xehwyLDqc4xijO4JCDcA87fkqmjjaQZ/aKloNlzXXbibu0TmPVWH1FWL4VBU0tHYGyrNjO/LcVzd1yV8g+SyqZsE9mF5HqZZ3uJ7BEd31KkmrgKe+CAQDbkBblHtciyb9IpRQnNIMcYOZlyEdxJiqh0KphLN4AL4Vc4PiGK4hVDRYPQHLKbkQU0DXF8SPDuxNVUX8d+EQx38IesmWgw6hgw+MXgyAWjt48bkJ/mQQ5Iz0HbLE6HjxSX3ZEBxkVpN4SFQKjGKnETCWsD2wgYQvN91vha5WuNYG1RV5xuwSk+/4viWeq4Xo5CiMXu9STZaaJUQ0clSL3yU+/pP/uT9dT21IxwcOcBK7iQPcJMjoKqkqD4VQ4gJu24m6feoeJezUs5R0xtKIG48Udon8SYcyYoaGSqmsjjlLqztAtBUchcRJ/fopuHdoq/DZeJT1BwFlbcO5RYKefEqiyJnIi3ERdKVjQ5S+0Tf7tBn+K7Zj4X+pa2jko+z9IEcjceUtxiL7iL/AKKABR4bEQRMxzu2pCybhoamuqQZwcjcfJMhux+6XEq46ioN4730EWu/cvZPskjxzsrNBX0GB1NZT1DsMkpR27PhL/50qo+zT7P4cUxCnevCQRz1/De3Jmu6l9B01QFLCNPE1kETCICPhFaRVKwUb5LGWq0zA++61C1RdKd8nV6VEaZiDTIhz8S69hc8hFuSRsyUEkBOTZvaO67LakwxEeu4M+rIVHuC/wACFyHLkH0i6BkwShzzytFvEKJijEiEsxLuLLqUGUmHRna3LzRPN0s3SLIAlPJd1f4pcQLdM+emqj3HZnlaI7eS85+1TtZjnZuop2wyvpaWgkh/EEzEZc8+q3nl9KT8Ds9Lm4kdHVSRPnLHAZgPVk7NtuXyx2q++caxqXE8TpKkc+uUmI/6v9KusL7O9vO0FCVThx1VRR1Gf4sc+w271hMY7RVvZ2WWjqKsxnB9YxPMVDf7IlLg7iGIT08/ElpHgp3C2OOQCAbfMUpu3nB7Nz4XTYfSRlU/tqyQL5iH0hn0N9Kx+L45Ni1RxKitOo00KQ7rR9KPBMPixjFYKaSrio4Df8SeV7RAPESm39GSVcieZ+brj1TxgLcQS8xFXmPVHZDCcHOnwQ5sRxU5rHqqnoCPxOI8s+lYgxfMXz5+JZGt8WajDKrC9p1sso2l0xhcLrSn207PxgUcEb3WbZBC1eeQSRxiQGxET+nckY/q+IVjLEpvlm0OocPCN5L22p4wPhSPETgORCmoe2lPS1c8zyPO80bBxPfcsLwzLRun5LpRnHsk6eq3JL8aBvHr8kfibSj7ZOVaVPJG8t8giFzqfJizYXNWQSgwkz3BpzF15yUhkZGxWkz6I5cQnqj/ABJXMvidRPpYPwbx9TyL5HodZj08fsDxHGIzHaeih4riTzYlhc8rMAi/9Ky0FcYxxRzyvYD7BHwkuy1gSWu0hmI87lmunUDSXXTmjUdsMYauwvhwBfEMg5y5bbvhWbwTL72osguJpm7kxU4gElNwgcxFiuYfClQ4g9CYTxO41APcxZIWNJVET6l5J7zPXfaIxkMXja8HtcC27lyGqlK13p2H8/JeaVfairxDjy1E5HWTHc8viR0faTEIY5YoqgrZmsMfMepcUuj2R60fVtXqeptMHrcU57QBbOJcK8yirq+YMpKmS0eWqt8NKry0lf6ie5ZP09RXk7oetSb1o2jSBIWYOgKRh0d7SFVcEjxwiByXl6k68zl1u5LH8Wjr/P3RYe0DaWm31C6c+9jhuaORyE2tfRVYkRcupcue7Vu9P8aH2C6/J/EvKfHqinA44qiSADa0xDvZRuIcjk4bhF9VDETLuTtIQXGASgRDzEX6VzPDHGriduPqcmZpTHbZPO5A9/l0v05qZw7rc/So0clPXHK0crSlC9h2+EvSiGT9o2y4F9MYORh8L/xXOI9ynhRxFuy/KmKmnKOxwjYxJbQyxbo4cnSZILcj8Yv/AIyJpOreuxQziBynFwogbfKW0RUA8SjKEjgcTF9t49K3Ud3wcMprF5H6yujw/rN3J+Q57lVt2kPi/s/wu8c9zKtxKnequN33jyLPpUCGoe/hy7THkXqXRHFCuTzcvV5L9puqaT2gRkY7hdkcOIQFV+zvmU9lzDltWXw/FmoaoAkkcIu9Tqaugm7YcSOS+BoLbs1xZen5Pc6XrYtJmrpaOSoMb3s8lb0lG0Ik/iFU0GMQVFODg9rj6XU2PGrf2j5ivDy9PlPscPV9OvstQFyfJ8guVhBC1+jN6lUB2go+ZvbajHtNT25NuH5rjfT5f0d/5XTf5miuYbns352umJxtizfp/qVaPaanI8mAx+JOy45TSeoi+a5n0+T/ABOiPU4P4yHYY2J+TEWVu5uadbiR8gAbWt5KmlxCMSzYzFn5owxZ9ztKxW7bVD6fJ+jWPU4W/JZFNJuvcCtTTyMRaZELqAdY/LiNaghqAuLX5aqZYJ1wdOHNj35ZbgJ2Z5fmRSlplk1ygBiUtotk1vUyP7yjku/nqubHjmvJ6eWOOXMWOFG5eC1PQ05iYmDOXhuyTMdY23NS4cQbkz/zW0m/BhDCvkSRhfLV3O1KenPhFZly8SrJsa4bG0ULEbep9qhUmMSySfiN1e/aKqGCb9xhlzQg9WWlzdJu/wBSa9l4lzhLb9LIj6bmyEuq0XTcVUG5pAYbverqUUTwwio3INMzEfcn4I3GLY7CL+lNNiQkXCbIRHmPmnQmjjLTLloI+FZSczeONBgLiOwLfiIdyII3ESHJ/qJdiqmIcsmLxW5p0qribLG+lYuzoUKGSjkEi1uHuJDLHcemRWp95PP9IrokF2bk1vxJWV25Mj2mLkztbbzQnIEfWbDn6k/UlHJTmxvzbqVcNPQSae0mPwk1y0grMZewltUQkP7RvcuXRSOQcQdyiDR0kmr1n8l32Om2u1Wxa6iTKtEQpsnPGBW5O2aERb3XMnzIBtdmjHLlch1ItGa3LzWVm1OgBja3LJi/chIe5sru9Phw7hbJvf6kiKMhJnsEhuyTsSjIgVMjQ1EEeTOJv1f8lIGMNr5AZd1qh4rlJwrcyuuHkq2Gj4ggEUcgjl4l1RgprycWTLLHOqL72dh1fcLeFCYhGBO7MIj71SjQyi2XDkH6SuQnDLbm4Fb6iZHa/wBi/Il+iceKBxRAN0Xf8SlgITCBxveDv4VRsJCJZ7iH3KRR1EtKRHGdol4VcsKrgzxdVJP3lpNIFKIsZteT6D5oKOYJnIJNp5/qUD9pLmbvfn1I5ZJIxJ/F4CQsKqin1Tv/AEWU0fBAnbIhbcnGFiDe1o2+FQSxicoOHJZLc1twsnIsceMwd4ntECFyXK8Ujrj1GMairpB0yvEfEjjxQM98ZiI89UH3lRjq8Eohk+ZaXKhfGn42yB+FnqJdS6MeBz+jny9Wsf2fNXV3fzRCKQjtz6kOhfCv14/l+IRFu0Q29w9KcLPdyS97osmgR70izuHJEOQjqhu0HwqTQTZXIm59yH1ZM66I3ESoEdErubrly7b3MuFy0UgkE3NL5rjD3dK5ogXJ0h16UXiXLrhzRbUAkK5hfTNGEjZ6smm5p0Nw6s4qkMccWIkI9PckRW/Uh8O5BI5u80Llql0oh6fUrAFs+9djK0vkuGO36tyASYeaiyqLKCoC8fLqVoVZRDbJAH4ttr3Ms4JdzKZTbnHN2/irM2iRWE9UF5s2npVXa/NaCg4RPkbbn0tUDFeFRuVjNcXIUCsjQwldqyftCMc8rfpVW1QfNzdHxLtXdAXZMErhd26fiUiP9lk/UO7aygboZbT9ytKeRyi0Db03ILHYZCtydSQLbqoJE27RxTsNQA889OSCBwyujJ77SZ9ExGXEuZ+pkcsjEV79Ki8YOKWWd2SAJRFa3qH4lz2j8yjHNcOSZOS1AE8KhuT7ckhqGIhcupuSgGWo+rvQlJa2epIAn8QfU6Iai1smfaSqRrOpnzHyT8Qz8nB/zOgKHppLjTV265KWM4wvNmt79yZAtdGfb6nQBLEXk1fuZIct2bpBfwiz7/EuOXVp3aCgB4K54QJs2tLLuTLzPqebXZ9KikR/+1SKajlrj/DB7c+rwsgGHWDwTiy6SASZcjm+RaK1PDXtBpGaQowEWL4U0eHxkfEeO0A3H4dv/VXRKlZXtkXnz6V1prS0zuJOTFEVQbxs4hnoKbhheYxJ8xD1KCgimk7zP+KdhhesEnc93xJ2SlCa1o2tP1F4kxGLQiTkbiTPa4oAcKhcdb2t6lFMuHKTM/J+pN8a4iYXe35of6kAOCXU7bS8KRSW6ud3hQNnaObbUiyEeVqAOkT3aIHkt5oeI+eWW31LnUXTqToARSPnomyka7l/NPuNooBj97WoAbGRiIXdt3zThEF+TNaSacXFuTDnuRtyJ87bUAEIs3NFF1JsY92bMi1u1b9KAHrrS0RHmTapqPMSHN0rn7s0AIhtSKR9qIdrpstvdbcgBWuuXaZ5oTG3vSHl838SXgKDDaJOk+4ubIHLTVE2XncmAend/Uj4egumgHdm/d7lIH/9SAO8RtreJdYtNEFu7NDqLc7kFjz5rl1uq45aJANw59IpWIEye70imiLufpTst9vJkFvnkpJ2G7X22n3ImyFhfn8KK33bk3wzEd23xfJWA+OXN8kehd6i27RTgE465LGh2O6F/FdEWEiXBJ7S5c13TP4lJaQn6eSktyyZrSyUYCuMc22p9y3IGhPmuLpZ+S4gAbrfpQsXmyIhe1NsXvUFifpLLcguctNEjktSfcqoAnLRDd7nJcvfyQ3XFydSAfiz1S6rskRfRchbcSzssO1+YpcJ/cgu+ZImkbakAIj/AEpFtLknbm5dKFrCbLRFlUc4ff6k6I2jm6buYtU7du5IZVUFHkWrqQG0dFHDq1TrFsH0qBfYjK76k1LM9mnSjORsv9SjkNt2W5XETYbF704RNaOXUXhTA+TorreSskd0IfSSTdP+pCPPNK5BSQbe7K5PxE5Nl1WpiOO5Sgyy7lBYQC4vmiPb1Om3JhXOJv5fqRqQ2OjZncxc+SjVcmgs2VqcIriz/gkUfE7kLgllWeZP3oeCSsZo35MyYLa66FI5HjIpDb3Ll3zU3Zlnkyblh4j5szD+5UpEvGyK3JJi15p147QFlHck7JcWh1pOnJ+p0Ql1e5Q+Ju0RNUOLoZpEm3aLoC+XK1RoqpryzZyL4U6NRcWgP9SC1TDKNia122qLU8OPRsrk/LIYjoO75qucup8tylDZIoKEK4pc6mGlEXYfxe/NSsTwWLD6cpAxGkqsjssgdyIvi1Hkq2nHiaZfmT8ucgizvy2toqsRBIX55/mT9Bh9RiVYNPSRPPKb22ogjCSYQkZxiz1tbcr6l7ZBgcXBwrDoqcr9Z5XvM/qRZD2Ozdi4sHDPFKtuO7aUkG4vzF3LP1cJ09zgG39SuHxpsUkMz2Tm91pKO8Mkh8Jgukfwk9tybJVlC8zFz2o4+LUGEEUcks79AABET/SLLR9jewOM9vKuoiwmgecKcL6ipJxCGmD1mb6MtVSTR9jcTnpOxc8sspwlTz4ybNfKPj4P/Dbbbddm6VlV+zy9qg4ZCvZxLK1/hV5R9uqmjgp6YI4YqOILD4UYsZ+IiIu91M7QYHT0rxu0rTibXXeIfVcsrNTheWW74lV0Hk9QpsUDGKYJGqGIBC2MhbcPuJQq/tBGNQVPTNGdQYCDxRvs08RLz6GSWljNop5IhPmIvamxhOMxMJHF23MWarYzWNG0tqI4ZaiepYZcrbc7QBZSprHmmI5JGIk7VzVVcAvVz3gHhHxe9O02AvVDxz/3eBv+I6nyUuBuKlkmh4odPfco5yOJZOrnEqqKOEaSgNpRy1IR2j7lWsMdOXEk/Hl+LpZLgpWHR0bzfiSvwIPUSsqaoAg4dP8AhRd5eIlCtq8WMW8HytFepfZL9ntF2q7Q0uHy4hHRiRXHKYXEXwgP+oloS3/EocG7PyVxi8kUjloTRA28/qfub4iXo3ZLsvg+IYxFRVvaN6CskBhAoobgz9AktJ2q+zPHMPxWto+zmCf/AEgrQjniqmumFvGefU+au+yH2Hz4bUUuK1eOlR14MX4UVOMvCL6nLLP8qpai0bdGqwfsPLgtSJyY7iVfAAWBTTsAg36VdDh8d37N7S5q54loCLm5mzMLlJ1P7ySYup+nS5Gx066lWOG0+5nC4vmnAw+Lb+GxK0Ag3PnbqjAm7v8AHpRY6Kv2MB1Zg/gjahYbdjD4mtZW3i5ZfvRsL+n+aLCijLD3K52su+hVvaosTwfs9UVuEU8VVWxW5RGFwuPi2rZMPw7vhToC46t4dymx6nzJgtZ2/j7Wz4nTg+I1U8ZRNS1QFwgDqzt7rV6rgPZvFMaoRqO2OF4VLWs/4AhH0B8Wdy3EHaTAyeqkbGsNEKS1pz9qD8L6iuWW7efaRhmG4ENX2fxmhrajO5+AYy7U7IUf2zyD7aZsK+z2jrGwTEK8MSqncpqOKe2nAX+FfLdbVHWTFLKbkRLafaV2sr+12L1NTVz3nxHJ7QtWKpqO7ebsP1OsW7Zm3+hu1hbNcImLn3qRLMwj+yazO1RzkAj0jt/eoECVvJ2a1EEziWm1Ddd3OkEZSMVrPaPi9KsCQFdJHazZfwRFikgkLuAkodzc+rPkpVeVGXAajaS1gbiFK/M/hQFslRY9waSUAiYZZGtaTPpFVp1E8h6yOQpCJkxOzbR8XpSjhOYsmC4vhQA7xmjLNmuLxKOclx6hapbYbUEVrx2D6c1Kp8DeoIr9tqBJORAKZiEdXLJEEj3bGvz9KkS4Wcc1nSPcrvD8D4IZnkJN7lDZpCEmZ7iGRE7g4/UKQcSQsgZyt9K1v3fHZvC4VBjoeDNewbel7Vlwb9uaKulw+eofJ2cVcQYbw2sZ3Iu9T6eFvAG4lKjsH939SnY2hj/yBpIzjtbJjtV5oIC2TDl4VVR1UcZcrUZVVzFlnyWMnsd8ePBZBJxL3j6R8SI6go2F73Es9SVGFc9pFlaXelLXPMFmdqwcjeKbNIFQ465vl6k+NY8ha9TLIBiFTC+TG5aWp2nxQ49M7lD9x2QepsfanK3bu+Sz/Z4jHHsWbN+YknaPGG4oxm+8uQqHgkzx45iRvkIHkVqz1XJu8rbTNUEzkfW92az3ZiQ4cQxsL9z1F3+KtaesjI+8VQxTSx4vWezkwkZluJrlMYRLy5J2mzThVOLlq6VTihw72vLLdaKz51WI08hNfd8QsyUldiM0ZAZ2gW24WZLtwuy/yMkoOBV45j1TjE2Usp8Bn2RC+0VCoMQkoZrw3BnrGpsuGvIZCAcvETppqU7iisYvIhXbBwrg8WayX7ifU4hEIDIx3C/JR2mauvyBhue1iUiop4pqCGJqNwniG0z9XxKNHh8g7LNo7tylZIR8mr6fJLwAWHhIObT7u8SZIaOSlMpIJ2Iy28lOpad6djbIZBla0rm5fEnoKG183a74VE80EjXH0OZsr6aGeE2csxLqWto8UOsAcoHIrd2vUncKwV8UqQ45cKC5hOXK7JvpWm/2doMNhAKapCoN3IeTiQ+9eNl6/GnTPrel9FzyWyfBlzGouy9ktL4iTok4kLGLgTtc9vSKu58LPIi2bVXVEM9xBZcXpFkR6vHP7Kzel5sXlAH7zK1C+QjnxHHy1T9NRyyPbJE4CrSnwumt3s/qtJ1lk6vHA6ul9Lz5/HBThHxByeR7m8RLgw9L6itGGH0l2bxsefvT1PhsUz/hxMWS4p+oQX0e5D0LJ/kZ6GnkJswNy+FSoqGeS1nbb3LQPhrwjo137rU01HL3QdXiI1wz6zf4ns4vSO38mQYqM8skXBaO697VPOlljC97BFm81n6/EPxD4bsQ945JYYSzuka9VLH0ULZbALFyluJG8hxxlZaRKhoagJNeJYTK54kfswmBiZ/E+5Vk6dwmjmw9dDNjbjwR7pCcs3/KKdCnfLTMvNMkPTk/f4VOpoTIhdme7uXS3ouDzYp5J8nAzy1d9F0JHusscifxKfFRvb0bX5XJ+LD3EhyjfX3LgyZYI9fDgmVZDIWuu3wpo4ZyPNu9XZ0pxmQSNaQ7eVqjHJFHzO76VzrMpeDv7NfZFjjkjHLxJ/iPGBGc1ojtcvV9KKSop6chzka522j4lT10jzVBODOQdwqoLuDy5eyuCfFWBJLk0hiXcJLlbiAUejvfL3Riq64+Fvj8PUmuCZOW34tzLdYoWcX5uTSjtHjEt5NP0G/i8CsDJiErHYtdCFQwj2jmDbdyduttexhIua2aX0jz1OcvLHwK4+T2rukY5Pn7kzHI4sNrbnTz09WT/sH/AC+JZNxXyN4Rl9E8ZmkFm2W+nNcuciu71XvS1Ill7OQLp08sIXmDiJP4lz9uMviz1fynFayRNIpB1ycWLmSICHvdit96ihXGNIcZu9rNawqMHyfd70dkh9al4RbDI1+ehfFmihqjLUM7elVhzGQDH0iO20W6lynqDpZc2C4e8UdrgX5Ub8Fy0j2X5OJJHVaaZ/wQhVRTRCWVo/EpVJ7NIYMUsYCVw7nHTbtXI1JHcpY/JW8EOIcnEe0927wpoxjkiJwkcvMck1WccpSYzAh6bY3TVOMozC4PaPfr/mXTG/NnnZHjlKkiQEbyPf0hlqUm0UJCcbcSI2MB27WQVPFJyJ94jtu8OSGnmeO92y3Nqt47SOWbhHgcj4lQ+UTfpZOzQwUrZSTvKfqj6RTVVi0YgEXFiiEvCD23KLKTyNwnyD96rtzk/dwYSy44r2ckDEaq4Ri1PW5hFVxzSyXOz7c+kkU0h05lG8VvxepRjk2DZuPNe1ixKCPmeo6lzZ4P4tdqJukvUk20u8kOvlbqvvD8VboICfmi1Lk7IbdvSkQsgTs6XJcu1yyuSucSySL+pAxOTXapIm2+FvqXOltEAdbbp0pfUh1zz8KQ+9UiWwrm3OkO3XJIfcyRc88rkDYmL+aSXudK4vUihROsT3aIhLvydBbbzXWJDQDnS4+Fdu/UgfvQj0oAd6iHPJIuZM2abAvyru5A0gzLQW8QrmnvuQmVun9SEitLR0UJsfDO3LJSICDjgx7MlAHcXJO8Ny1bMiVgTIaxoS4rG45Pcw+JQqmZ6yY5DZ93qTbk9+Toh3N+9BANrbdHTgW9+4fSuwUpVD5MpRRtTntdjL/BAEmmjjK3NrjdvE6mw2W2MzW/EqspuHqpEOIXFe4oiD5HanKMc3f5qOxMWjbk7PNxs8nUMpGjDO5uaAJlz5Zac1DInjO/qLPyXAqHKUctqePdERdSAOHI8xmYtZd4U36mzuyZRZZHLvdP0lnDNzNx6dyAC4g56bkM2dmVjkWWd3kmBk4M17dz3MrOXFoyYDZrvC8fkgCs4MhCOYbS8Sn01Y0cZRT7TDkXn8Ki1FU/FLhPsz0EmSqeJfaZjd8KCyxPFIuCEbsxaFnooA1l3MGtz8KYCNyImsvz6dUXBcgvZ7reY+lAE2KY5nsFulrrc00dRcwtluXKAWkqgjz6ntuUs8NCnAZJ5Pwicha1BD4ID3Sa5W5el1MoqyXDzGSP94+EkIwhHScQD3E5D6UEdQ4vxWZrm5IG/caWnxCKqpykDISHc4l1AqCWqmrJeHvLN+ke9TqDszW11J7XwiCj9QvuP6VbUGCxwxDnlBEe0y6jH/oqu/JkqiZ04ZaO3ihcIPar6CSDFIyenBgsbWIR6VytpXhvjEGOL1C+1Z3jHR1gSU0jiQv1ApKvYsK6sanqSAGt+pV4C9ZUixvbcXUSKqqJMQqL5dxfCKA4nE+vblqgpDvDjjvZnYiA7WHzSljeG692Imfwumgz4oswOZdIj4lIko5YQaQ2Yi9PVkgGwIoZJAuZrl0qOomcMwG0femj4pPlk4a/xTsuH1cP4hxkI9Tl6UFHJKGUTs4b3M9papr2d7xfJx+IkZyH5mXiuJCUhkWf9KCQipZJiyja7VHBh8k0tmXw7mU7D5DvJ5GYSL0qeEIca+99zXOgEiDU9mZIYb4n4pC3SqiSF4zydrbX1W0p5mkLL+NzqHiWHhXGQxM148yJQmBlGLc+bbU7c3g6XT1RQ+zlw5cxJR+Haf8AqVgE0du7Lp9SPQU0BPnqjGS3XwigAnK0STR8viRcQiO7w9KMM5NjM1yVgRbdcndLblpmrZ8LuiJ26vUok1GAvsfamWQdfy9+q7CVo8+5OSQ2um+Ht7xUCJMUl2nhHxIxHTPW0VHDMbXZPER2i3UrGGxNyZcuYiQOVvL96OKOWS5wjc0EWK64SZEGZaf5kjpZ7R/DdDTQ+0VFmdvmkyB1xtAs2e7uTAyOJFmyvQhgjiEHZj+JRaqjCQieMLUyrIAFdz3JHC4263W+FSKehe8iPNFNGwmWW0VAbEBhIrs2SHaXJSDpztF9CFMGLjtzVjEZfJD1DnluXLWy+JEO10qAdDMd5PuTplqod1vNAdQ+ev6lNWOyeMjk2roTK3m+1Qikci+F2Q8Z7ss9rJalJk25ibvQXappiIrUnztyzZZ/ZognLpfK65K61k3uFJun+pAwrvVuSYtNWZD1EVxLu4uaigD4glroKTSNy8Sa8fJIRckUgsdItumYpDt5Ju57kVz81JY5xH5N1LhXiueEdEY5kOm5ALydRMWnJNfJtqHxZaKDbklhI36kJyP77U02YskxdLZbUCqgnJ+/vXX+a4O25IeeiAcbEWQnyuXW8OS4PPVGP6kBVC1F7s0beaQ8ki5IAfAn+pOhJbzZ3UW7XNEMlpZsgB4urTuSKS63RNFI2a5d1IFQ85MLck401o65WqNc35vmk25BOg68l1zaEmWju1fJG25832pGT3ZaIsWqBaPb6fqTjZZ5IbvkkWdhE7qxUNTdWjWqpkK0yfNuatj3MqirhO/PJWmZSQJFu53ITK4ss2TJZ8ulCUj8vJVaMqHxkbL4k7FWOIW6qG8lqJpHuRugolnM5Nq642UnkIpgC4n7k7a1o2M/v+pNFBtkI5Nt+JOaE+SYLP6hRNl5d3qSAOQdxOmrbi9KcEXkHPNhHvXZqfh3Nex623C+iLAYLIT9K5JI5ETPuXTG5NFkRa9KCaLubtpjE3Z6nwL204sJhe5qWBmiEy9R5am/1KLQY1U4fdZI9gt4XVaWQvoSRZzcur0pWD5JtXWSVBkDM9xbiEuolCOGQesXH9yerRunI75C+I+pchqqmMhEJzEu7VFjGrW707BSy1UmUUTnd6WTrU8mf4sjF8PiUuKappyH2cJICHdcLpoVk48HgwGOOoxO85T/AGcAW3D9Xkq6auqMWtjlNooB6AytStkknOWV3qJze5yPdm6tqPBZcSMDNmDW3kru/AvBTcNyDKnjcbXtM/CtJgnY2TixSVsFgFlmJXXea9Awn7O6TC6SCoxuofDaWQ2MAkjIimy8Qit/hfajB6zFipqCnxPGKosrCJwiAfDt2kqrVDXPBmuxP2IwdrsYrIzqZcLw6MBKPZcZf8l6z2X+yfDuxs4y0eJzVBBntnhC79S29AVXHh8Ec8fsZg1rREbH/gmpbyfU23LDdtmqxKPkQier57i9KEi88/fqg1G7e/8AFNkPm5fldUkzVsd4klhNn+pc4hlo75IW4QvykL9+1DKIZZZOtaFY5sHrfajCSMvhTRE5BazEX1Ji57iY2bb4i6lZLZY08zTHYzuNu3c6flhnktZ3cdfNVLE+3Zb8Rbk7weJNG7u/vSsEy0gjeEcgPd8LrzH7eO2mK4TRUuCYeR0cVbCZ1VX6x6eEJf5l6OEjRhk1o6eFFTVTVUtkkcZxButla4W/ihDfK4PiOaECrGp+mKy5+Yib/wDNTKjFmoYSpoI2G9rTIWtXp325dsI8YxKoCAGqaehbZw49sXxe7yXjFTVHR0h1Ly8KqIxsj93mrs4WnZQ1MbST5BmNx6ESjVYtCfCcLreZClNWMVTxJM5bnuO7mSfqcJlqoTqaB2qYsrjiF7jD8qwNkqIFZUU0lOMYRS+659oqtttLRSqDD5MWxCKijOOKWY7WknOwB+ou5XMvZ2noaisiqa2EipXtkKCRjEi+Eu9QVVldg+B1WNVQxxBeOetqucYoQjMsMpAC2F/xpRfa5en8qvsEx6OjwvgYRTjRRG1rznvmP1Fd3KLDS05AIZPdnqXqWWTKonZi6ZtGVfC2Hab7vhSiwcCfK+0e8luWwWnqi4koOP07UMnZ2jzyB5BL4XUd6LOn8Nrky9PDPJRy4ZFI3scswyuNnibaLrS0WF01DCARwC9nUWW51Mo8Lp6MCaMH3ep9ylGPs8JG+V/pJZvLb4NF09Lkp5MPYi4hhd9KD2PhsWTKbJUHJa+VpD4kyUzldk6e8jPSJXHQgJ6tcpADt5qJTVx1VdURGFow8viUo5Hz0Z0thQS+g3Ji/L7kxd8TIvaGLV/NNHIBXa7ktjXVnXmOMc9CQS1D2dwkmikubJ3XCJ92bblm2aKI9FJb9WeiknJc2TdSggT97JzifpUNmyih7ZlrkJJnpXeIBNzXP3rM1pCDqzzUaSZhl0fd3WpyUuGKgzSMUvcVqBt0TqeolrsRg4bycUjEQ+pWjYhHQ4xUHKx2k9rjl4mVFRFPT1UFWGYAJ7DH1KxaokqJ5zqDYDI7tzc3u3KlEzeXVcFyGPUg6uEoj6rFSS4kftxy08xiTv4mTtTNIJHlZwr7RG/+aZjqCItQa5/cqUVEmWXJkHgxytHRp7h+QqSHaTENrM4l/wD2xRU+GnaBnG9zt/EVO9jtHRrfIlg5QO7Hjz1ZKxLFn9gpWkyIpA32gw/qVG9d+KOW23lb3KYdO+3jmwiPqT0NLTwkVzMV3hLuS3UEbdvJmnZaYfiQVjSzyswmDa2+NXIYTHVRBIDMIkypqKSjp6KsieBylmYeHJn0a7lbf7SU0NNRRRUTjwYxGYyku4j+r3LweqlOT/4z7P06OOEdeoH2wGn/ALzq9QunSo6LIQaJrf8AiXblRVPaZ5AMOEA3Ppa/JRDxqTItW56LlUM0l7mew8vSw+CNdSzR07WMDkI8yzU2mxakmIwYDvB7VncErPaqM3cwvG4jufwpiixCOnOsklkYBGTqyWEsO9nXj6zt1XhmyKojJiL/AJoCmcgvYNvqyVIHayWaHOA4zBvUHNVMPb6tp5p+EbQBK7/h5bWXKulyM7Jeo4V8jY+0PYTPuLuXI6h8xyZiLPQlkabtFU1lWLsdpSbbukX/APlqgH28qaWqzCMNOd3iWv4k/AR9TwQ9zPTabDZ5jFyZhEnu5qyCEKfkbCK8vpftKqahiCU44LejqQl2+9NQxfUCxfR5fs7F610yXB6o1REJDkbfSSOXEo4YSkkdrAa7l4V5dT9uoCL9uAl9DqNVdtKnEGOIJIwgLby6mWuP02bl7jjy/wBQYoReqNbU/aFT1V8TUf4WekniVJNNHIZPE52v6mVNhtO9VMMcX459XDDxK7HDaunHI6OULdzjYvdx4cXTfA+M6jreo63/ALPAdJYWnSrH2diuyZxK1t2argroMv2oXD6mUnB66OqrZABxMh6relYZLfuOrp1Be1ssKKE+MLuDkI81p6KGO0TPIv8ASq6OZ4SsbK1vd3ozrC/4dvxC68zKnkXB9DgyY8D5L18QkhDhxycAOq3JkNP2wraGrCWKcDMNzcUBIVnvbntyscvqTftQCWfs7ES449Gn8jozeoRfESf29+0KoxP2WsxGKIjzGnYYI7M3cuZKPDXR0/CkeNgMHub5rNdvK4CwOB44mGyoAt3UyuTsqLdDIXZi2uu+PSY4Y0kjxn1uRZGkyUeIU0jnk0YXuRPp4kHGpPMFDOlghC82kAP/ADEA0sUjC952+pbx6aEVwS+vyN+4nySU2fNv4pDJTyFobclCLD4iEcpW/MCNsPgIi/3jp9yfahEldXkl9DpxgVrRu2v+VA8cfjJhJDHhcch5PPaI+LpXSwPiaPO+1/PqRrD9j70/0dCqgw8xfhvLlu2unW7UQC/7KT/omBwfzN7R5Em5cFa3NpX/AILJ4sT+RrDqs8PBMDtZAJ5PDJb8kFVWPWTgUjuI5dIt0qH90vubXb/UrOkoaYQvkCQpWfwnasp4scOYG+PqMuR1kYxJGEg/hyMQ95E3JT6TB7XCV5bxB7mtZSoZqSGGyOne4nte70+FCddwfw443HL0vtXE5y8I9FdvyyK+DsVVlxXG7c9zJ2LAWK5jkLlpp0qVxjIRaznzufcnCqri1a4ukrVk5zNYLGRvumIQysY8m11XPummG3OIP4qUdY23IGIu8SVFivbCkw2K9w4pdLxiiMMmV+0rJlxYlcyeeF0heC0vhdZes7QYXT1stIEh3RcyyuEk1iXbiOqpC9njkAy28MliooTjMn2XFzXs9L0LavKfO9d6rCFLDybWjx6nqLvxGjLd+HKqquxqQr49SHPQhfuVJcRMLZtaiIjF+XSvVx9NDG7R4OTrcudUx4ZnqD6HEe65WYVmwd7kQ9RKsAWIxzZ7fhUr2f2gtGtFVk1ZGKU4EwaiSZ82di+JMVG65s7j9KkwYbEPM3u/zKbBRxQvmx3ELaeL9yhNI0eOU/J88PtfLPcluz3dKIto8kOnfmvtT8dQvDkl081263muPllnn+ZBWwPfzRt09VyC5h5u1yJi0QCF0j33fEu/vXfiS70BsC3lqlru1XWLXNd7yyVUZvkH/Mitfnmlbb3dKK5VRUeRtxYX3P8AqRP0810o7iEur6kQj8KZNNAF7khJ7c7dq7bt0yQJMoMf3ruq5a9vS4oDytUlBXeS62fPJA1l46qQ8PezsqQP4jTZ2kkw3BzTjxuOuSbcUzIK5+TJ0/wzsB3tHxeaYt7ukkrXJA7CLLPvSLOO5v4pdOuSEy1LNupArC4j7WZGRbbrmJNdIrtyAHOq1s+aIs47Wb96avRcT3fJAMdCZy0y3epNS9efhS6dUrtM36fkgDoFw3zy6k/BMxTat+XNR3yyz8S7ATZ6u4j8KC+CdU0fGseINz+EiUY8Nqx/uDL6dynRVQwxGEmZ2Ps022p0po5mEml4HxE6CaKkaU/7yOUfyI/YWIdOIP1MrThyldZWMQ9xEaMynyELIZysILs9xZoEUZ0/D5Sd+lzLhjpkziWvhVudDUSavQMAkDCBeHRQKule8TBt/U4p6lA1vDGYWp3IgYGG42t3JUEcZVINLK8APtcxa7JRyFx5siEdqRJqTw3DMJEDeWac2NiYo2tHJ0R0MRU5xtHZe1wET3Z/9FW4TiEg0wxVDMdOYuAET7hdlGnrn3A7kWW1vhQTQ5NCdoB/w+sSf/Km3kjKLONu9MnWSeNmuLkRI6KPjEbt9NooKSJ+B49U4OZvHK5xH1wSdLq8qO0FJWUsc7AURl1xLIwC247NoPr6iU+lhYrWbIicNbX5JOVBqmwcSrJagrGdwBm/ZiNoo8NwueupBOMGK47GEnt3JoyaSawGuz27VZ0x+xhwjdhEd7j6U1/8gY3BQxSVYhvgAQ/EIn3Fl1D8lF4MlY5PFF+FnbxC6RUWrruMfNxDLq8TqVDjUlLAURRRlEbdPSgmuCdRUsVLc4HcffInZpgIRBmYdOlVcWMW6NCwgp9PT1dVTFOMTAJdHE8au/0TRDcXu06vUglkPLmbi/vUgo56WIpJXAf/AC89zqGBPIObh1KDShxhe/N225J5iAXYmBrm9y4ImL8mIi9K6cbEeeooAkx/iMLu7J254+T5KNCNrepOiV2uTIAnQxtIDMDGBd5XdSjVdRPTwmYNcGfVnuRBIEgE2biWXhTE0MpEMfEyF9r27lD4YFbUSPJvkdyNRXzkfLyT9RTvGJA7OOT9ReJNMLC9yLAEha3lz/pRDmL5snYaU6iUWb8ynxYWwmV5tb3JbIejRV9JFy0VhhNK1RJm7WiPqXJaGOMxzZiu22i6lgLRhs2W/wBSLETaqO5hjbaPeoJ0rCxPp7kLVR5k3Ee5O+0PMGRs31LQllTUDdc2ijlGwj3q0qKe18+r6VDONy1ZkqHQzb0+pPRjcQ3tmOdv1JCO0WU/C8POsqeHlbbucvJTZoMzUYFKLZMJZXKbD+DHkzMNytJaMKeInYLviUOeF4xHZtdlSZhIj3Wt6lHtDi5cNrvhZTSyHQ2tQGIZ7EzJDQ5C2ROitXHH9SQlt7kGg4I7uW0kNQUYw5E7DKOZCXqSOa6IQz2iqbECufYyC0Edc9w5eaiyTPIZM+0ULZlc/iQkOvwoNTnh6tyG57hzf+pCW580VuzuQFIJ5O4nXSFrRb1Jptr5IgIB5ugHwDpdy3Jz1EkPzZdaPdq6A2Cj/fanRy5u6YDIny1t+JOlkJfSomuSosVt3dch1zzyXHJu50BzOXJSoFWOvkOuf5ULyNz6kxc5B/qS25ZKqomxzibtGToF5qMOfmnA6svCpkuCkOxZlqjEnt5ILbS9P0p1htbV+a5zZI63MU4W38qau+Jdue3naoK1C9IpOOiC5JybIUBTOv6c1y5tzNmhEfejEWu0/cg0E3VqnB8nTQjrytJG/vbcgAwkubJ0RZe5Bd1IWLzyQA7xPLJJyba2aD59KQk5IAdXbkz6rl1ibMdHtQAXiRXW6Jvp70Xi0dAqD9yLie5xFNN80N2maAof4jfmRcTdqozSbtUV36kBQ9d81275kmuJuyQmVumt2aAodbcmphYm1b8yG7z8KUhbR+JBLRAmpR3OyhEL88lYTyXNazKOQgXcrMWqZFIX8tq4xOOrspBRvd/3IHH8vwoIob4m/l+VPhVAI72TFrXbepcEXu1U2FEg6oC5M6IJPcoojuyTwltFUmSguI/1JDN4mZ/ehcWXLXubJDYDrzXMOb9LaJg5NqssFwGtxyo4dNFcVzDxMtt3ktHj3Y3COzdIFJPWTV3aC+6YIGH2emD0kXNz/wAEcktmWw3C5cQuNtgNzImVhU+yUYEcZDFqI8PqN/UXuVpLiEdPhfDjDhE+1tOlv+pLLzFxDJ833P4UMPIXDeqqD4DOQk/VJ4Vc0GCxlh89Q1TDEcbdMvXKXpEUGE4fifaacKSip3ltC1uFH0j+5WsNDTYPVQU9M3tGKBNbIRMxwk3wl5rVIhlVHC1LDfPkc5/3fkrzBcJPFur/AO3i38KPaTv9SlH2dgwesL2uKWWqLcEZbRpz0cSLz+lfQH2ZfZq3arEp+1fakI5a0yaymgpxp4bWba9rWqvHkEt/Bkew32K/fmHwYg+HVE8RGQsImIxP7735r2Ls/wDZbgWAyRVtRhw1FUDbIpP2Qe+3vf4ltwH8EIo42CKLa0ce0RT7wy26HaHyFYuXJ1LGkZXtl2Pwb7QJqKfG6aWX2FiGMQO0dfVkpWD4DhXZ+OzCsMioB6XKIN7/AJuavHp7rs8/4JwKP3n9S0T4G6K64iYvw3+rNQyjkyH8O0vpV77G3dn/ABS9hLLPLaqVITZnZaeYdXbv9KD2eX3DktH7GZaMFw/NCdDPyaD+avgkzw077s2a75c0Yw2j+zuFXpUsoll7PcLP1ChfDZy5Q2/Uiw4KYY3u/Z8kNpl4G/grv7pmISzBhyRFhYRhmZtu9KLAofxfW1vxAmquuiw96cKioaIqg+FGOW4y+FaYcLiyLPPZzt2qoxXEMDwcovvSvpqWU2vDjvu09KLChgso7nlkAAHMnIntyXh/2l/aJX4hVHHhleAYS1whGMJRSmTd5F3svcjxrspjlHKzYhRVFPkXEEprcvEvDftHm7ARzQVtJVy1oF/4SKR7Xy7rviVIU/HtPGPaqgp6iSoqKkBk2mIsRCY/F5qrx7EHmAY6eQqkHj4TiUFtg5+FbDEO0nZO853wzEKKAI3AaEKu4zm8L3PyAVlD7WUlLU0/s8+JxU/DLjxk4EQy+Gwu9unqQ2kjmSd2ZmraQbeJE8Wm3Zbcm8NrK2nxKKWgNwnHkSn1vayvxSEYKwwqogMcxsESIfJO47HLR0wTzxx09RV8oga0QD0rCv0apsZ7QFTYpH7fFA1PPnbURB0kXqFVlBStIWobtGb4Vr+w2AhXYbUNUwbSO4CL0+JU2JYhTFidQ0cr08QG4MMYdzKXjdbBGastKAWGnEI+n4fNWkEgUsRSzu1orNYVWRkwxRbBZiJyJ+pTzrPag4h5cCLwk/N15/bc50fQxyxx4rLn74nqKOsnpwaKKlBjkkle3mVoiI+apsK7WGMpR1jXAb6S+IPqVfimOUZUBUdO8shSuJGJNa2bd4qmGTuXQ8Sjwjk/JbezZ6XHjEHEHhybh3MSGrqPaIi3u5O923vWc7LcWSkqDdnlih3Pp0e9MHiEkc7yA9wjnkK49eTulmWl/s0YjaGb5kX9KiTyOU1gSsGulyGjrHm0PLcDFcoGLVDcQWbK5pAK4VraujneNqFjVHGf37UxvJYTt1EPUrcqWcrrTElApoTm7VG0cfEksIrfkO5Wk1Y0MBSMDXCqlJIjFinJWRDoZO8xTRUMnrZTZa4OLBlHdxX/AIIwkjkkMOH0+JZbI27eTwimmjenfI3uTRTean4wMYgLgz3dLkSqBG4+5WqkRK4OpE+mGWoOwAu+n0oJpOHUHE722+LJX11Ph8IvfGA5aCPiWYqKhppjkbLV1Wpk8lMf4jZ552/uR8ZhLn+VQmLuJJiu6+lZanSslEieo0ybqUcI7kLlcWSIZn3Z7S+alIHLYLhy8gc7Re5hz6V0SqSYnzI2HmZblwJpBLO9GdVJuDPra19FdglZH4zldmasKPEooXG+LiWtaoVT+MZPYAl8LWqLbaXpJZv3G0fYapu1zxgP4F5Do1xpio7ZVlVKLyBHZ6RbK1Z4SuXVj2l5Or8vJFapltieNe3WtGzxRC37O+7VP4bjUhGEcu/L1Kh/pTtNI0c2dy0cYtURDqZweyNk2KRjo7Wl80weIORFY7lpqs8FQUnI1ZYdNJHFUO+dtlrkQrlydPCCtHpYevyZJJSJD1T+t0vbD5O7a+5QDmAdM3uz8kRSXQhaf5VzaHrd6y3pMW9jpqynaMDKpEQaUuoN3hUeWaQgzd7s+ajyzQFRxZO/tPfomRqPwQjyYterNR2y3mfgs8OxR6Orim0OMH1AukkqzFmqqiWVqeMAM3Lh/NR6AqQpRaodxH1elRppoLisFy180lDkruuvJfYDUHVSUtM+VrTsW591vkqurhkhqJYzHcJuShHWGMgnGTgTcrXSjknqLXzci+JPt6uxd/ZajuwubWigMR3brtf6VPhwu6InOTd3D4VBKN4zyk266ppoTT+znDfPRS29ohhFjjcuL0F5qSFC0dQUTy7nATa1rrs9RUaEoCH8UyG3w5pbNC1T8ihmrcPqBMDkgPW21yElO+9sXqIikkrKowbbcUzobcMGx+KZ3NqO4bURVlORZR07EDvdy2jtScv9D0f7GqfEHmb8Srji8P4jXLSdlaykw0qieSthKUmtCMfF9SzLYfT5E7yP+VOhRxi2x9veWSnI4TjqVilPHPej1Cgxg8S2RHGZfC6tIY5SAXdri8QjuXktJDaWsrjp1CrGmkqIf/tquUC+u1edLprfsZ6+Pq3Vzgeoxw01p8c5QMQuts6nTgQ0BTDxKiQYBByeQY+l8l5hDUVnGvkqZjz+O5FJiFR4OIXw5rH8bJfzOr8rFp8DYdv6XDKjsTFWUWL0tbxagAkpRf8AGhfzIfJZuDtpWkEUQRxjawjcLeSpCpYymzNiAnfwsjanenfO97B3N6mXqYMShDSTs8bNmk3ulRctXVFVU8Wc7/8A8R9rJTY8+C1+dHUR1kRsPGi8OfwrMz1EpGPFO/xINC1zMR+Jdqxo8+Wab9yNTU9rqjEDsiBqUB/UX5kEnaBqGoiqIzaWXK2QM+YrOWsI5cRyu8KTC2WeoiXqU9qI11E/JrajthHI34ETgPqk6k0ONXU4y+0nFPnsEX/zLPQjbrI231LokMgEDs4Dn1KHgh/E2x9XP7PRcA7SUWJSxRSw2VF9tt+wxt6hWjOjCMx1bc9rWryCGoCnIHjfo93UthgXbiKloRp5QkkIPETXXLw+s6XIucZ9T6d1uB+zObD2Fite9it/MieHTRgWZoMc4hyyNxbXe5tFZYfiEPtnFqXlKCwtnkS8SSzx+R9Fjl0sltEnv/8AcCDu1uVxaKRDN7OJs0cRXtbvC61UdbiV1UJ0zEQuzjdJajqcaanmDJthNqSTjkmabYOSz/q/co1fUR4fTHOb7Aa5xFUGKdpJJIhGk4kR9/K1UMmMTlGQTSmYn13OvQw9Hkl7pHk5/UcGNuEC1ru2XtVJLDHA4Sm1t2fJllDz4Wu4R2p2WQCO7pz9KdjhabluzXvY8UMHg+VzZp9U+SuKn28/yoPYXExJuovDmrlqUeZ5cknGPhiGb3C+hLfvWca6XkhwUbbHk2+HapwUoSFZkw/UkEb2kzA5D1fSumWpMIOJdy55ZGz0MWKMEcidhPJgutfqTplwQKxtvyXY4XkDTaXpSONxdYbuzsWKMkchqHm5t0J0K6KMydwIckqPD6jEHIIGa4eq57VK/wBna8RvOO0s/EXUl3lFgsDa4R87a/pZDbt5ox5JeLJfop+E+DlvVqhbby3I3HzXSFkANlkI/Eit3c0RCy6wqkieTlu3mu2/pRe5m6UukhTAFshbNd8S5axXPqifIdUEA2+9E3ck47l0MkFxOiXuSLdzZdtu+pOcN5NAZy+EUFDFnuQe98rlZBhblrO7RApB0sVOAjw74i5yJMybK+XdDTt7k0dPFzeRi/cp+JU7ezwPFuAfSqweaZadnOHGVuR/yRtGw8pGSjjOSTKNnIvSp8ODyCxHUSBAHfd1IJvUhWnyzYv3p1qMxhvMHu8KsIeEL5UVOVRL03m21SYsJnqC4lZUF9EavUiykGHu/grFsLcQFnj3OrmChp6N9gb/AFF3KV1asO71J6g5GYlo5L9WtJmt5IBw9rdVqCEZG1DkgeEc+SepOxlSw1trs6H2H3d/hWo4Md2oN/BcKliIC0t+lLUexmJqNrjeNtmaaGlkz0Z9FpxoQJsmZ7URUMY6N+9Go94maOOSQ7zbn7k3wZRAgB3td7rVpWw8M+bI/ufXTcjUN4mbCjk5mzW+nNd9lMi6LfDtWqbB7vIUYYPsJ8mIu9FBsZxqVyjHY31ZpFh5355blpxwlrMndOx4WF45vdr4m8KKDYzA0ZkBNYxXc7U5HRvGxM7H7lpjw2LMjB2IX5DlyUWSlAfB+UVVE9wq48SrYaH2YDuADvAi6hdQZBOSQpDyuJ7vhVxJDbvsf+Ciy2i+/PX3LNjTRXVedRMUjswm77hHaKZeG2Td0urAyAhHn9WSaeSPmz9PqTLsZjHgn4my8Qsm2pXJyNmci6lJaSPPR/nqj4zU55uD2ly1UBbID07yAOlpdKIBOFz4T7enmnTqoyMrNvlcuhYVrs7mL8xHqZAWRN8ZZM9uqn00NTVaudgd5Ep4FhgwhlSBfnqUjlaf0j3KDWVx3kwZFFnoIquAthcbguMdOzXZ23F1KNPMcxmGbiDOn6GjkmHis9pepSfukiMs3dSQVellrdWfVkloXN7rfErIsLYrs3tSPCTyGxwQWMYdXRUbi88XtAs97R52jcp59pAqMSKeojlKldreBFJl/UoB4TPud3ARUK207Hf83hQBZEQTHZw3Eh9fhUmONodNLk3TRvZmb3fvuTjC992qAsMi3dxfUl1OXhQ8O58tbkrXIsvE235IALpbLS5ISt5dRIeHd3OWa4QntZme35oAMZHHRlIiqPZSE26vltUAhMW1zHNFba+Wdw/CokNICqzm0d7huuUG1u5uSs+G1o5pRQgTFmzEsGzdKzmGj+GTs+3qcVLImIfUlFHwRtbIfJMTlaOjuknyXKPAJkAkWeX5kpZGki0fcygFM12T5XJPUNaWROJLoSOSh3QdPD6lKhK63LpUBpGLz/gn4yId7O9vwqx0TbfzeFM8FyO1m3fJO000ckwtJmI9W1Wp1zRh+HGA6+W5JsKoofYZCu0fb7k/TVQUrZM5AT8yFXgV0W5jZhPvUKsjhkMjCNhL/FTyTsPxzNNGDMfLc6jVtc2Wke31ZppyeN8vyqBNG5GVjvb6UJBdj41EVrEbOXwijGqCRtY3BMxwvCOb7iUjqbluVk3ETlayaAerPxI33aJkpAjcfSglciMXLaz7RfxKLLH71Iebqs8upNB82UNmyQHs7WC2bDcoNTC0Zd1uStAyF8zytzTVXwhuZtw56epZb/svUqH6s2dEAsTcnFSHhAS7kYiNo5sw3atuWu4NETSMdEN6lTRxiOmX8elMcO0tWZCnEVAdXfaKK5vfou8Nx1ZJuktn6ldi1YDdObv1I7nk805ELd7J4Y2u1ZrelZSlQ6siELiJeFNWv05qytbLu3Jrg8MtG3P4k1k4CmRREub7dEgJrtd30p943G7PP8qYKNyfkp2KSOjHdf4UQDuuTkMbja7tcXcKkcFrdfFzWM5HXDF+wYhu0Z7UiHXPK4k4MOznuSLPz/KsbNdRtxZK0k70tk/6kDybtPCiwWNgcNxLXaSG25Iy7nQsVpZXdKoNRy33o2z7ur1JrXpUhitHk2QoDU5w/mSXBfL4V3jMJer4khqGy71Nj0Zy1x/gkUb9zWrpVHeuPNroqsNGIRf/APaQuNumSQza/wClK7VA9RP8knFtuX70rnEddqG63k7oDUcta7PqSPJNcTu8SVzc9UFahkTE/wASW7NA2Y88tUrX3auIoBJHQJuX6dURSWvb0poSt+JEUzkSgVI7tzuuS4jDyQEV3c6Fxci5Wqx0rHCK7yQySdzdOWqDw2pGWm7b6kGL+Q2Q3BytXGF/pyR9XLMRQ2696sia/kcK0rndn9ybIbn5Iz2jzdduYeboOdqhoYWK5Lht3NyQyVDcmUd6h/NBB2W2/JtxIhke7LJAO0tXQ3MRZ9KAJF23LNXuC9mXrA9sr5BosObc8kpsBH9Oaq8KoZaybY2WW5yyUPEZJPbJQkleUgchYye79KlAev1WPYFhOA0dB2Xq3qMWk/b12XChhD/hRXau5d5ksrJWU+Fwk1OznKXMi6m9VyxFJiElOeYbRJP1mLHUMMbZDH32q9jPW2SMRxJqg7B6Re76lFpqqKSQWkk4Qd5C1xKEc3EkNxZvcIqRKMQgMUf4p9RyeFvhSRobGs7dVcdGeDYBPNRYRMA8YJAYTlJu+5tWV/2TxStwmOmlw6sip6qF+rg3EReeqgdhvszxvtJSlUYfhcs8QGI8Qm2r3DBP7O51VJRvidRFh04bZPZpLr/Tz5OuiKflmEv1EmfYX2DwPGMSqMV7T1EdZUvujppX/bG/jIvh9K+gm9jhhGJ4ntDaOv8AJeb9kvsn7Kdk5xnn9txSW9i/HnGwfytotrWdoqOSYmCnYRZ9LVlOEpP2nRjaguSz41P4IHES9XUmqiqYQFnFx+lVI4xTyXO+0s+lD96REWn9SaxSLeWJMlxRxMdPVmhbFrWL1KvmroJLsmYS6W3KHxJeXDDnrvXRDEjGWVLwXJY4fkyEcck1zyt8Spjjk3O7ANvpdAd/lcPyWqxox77L58ckzJnfb80X31JufiMPwrOkJkObA+vuTns8u38Nx+pPtxF3Wy/+/DtteViRff1rftG/gs4cbx80GmXJPSIu6zSnj3Vvb+CYftA1xP1Fks6dVHGQ5uw/FmmjxKMQJ2Nk+2g7zL3Ee0R0dHUVcr3BCBG0YvzXyP8AaF26rMcxuqrKyQxM3thiHpEW6WW5+1L7QpZj9jp3b2MMxOTwl7viXh2N31VRxTZ4s+Ql0/lWTjRrGbfyL7D8QnqqCWpq5HOK+xhikESL1XDzyUPtL2k+9sQKr9nhpRyYWgg2gOSzTVzU4bGa34VygmirjqI5TcZbPwIxu3n6VFh4JUcJ4tUyyyHwqcN0kvhFZ+ukh4x8Bz4WdrX9Sm40NRhYDQHUXEO84g6Rf/mqZi4hgF7Be9txdIrCbGlZe9jcJbFsSI5TiCCna8ynksH/AOfCjIpe2WPG7uYUdO2lx9ETdLa95KhrCelOejCoGopwkLfF0Hl4lPwPGHw+eLKPigD3PEPjf4lCfJo0epYLIGFxZSAwjla9z2iI+Fl5HisjSV9YYM1pzETCL7epbXtr2wo66gLD6OK8pWYpJSa3L3LD8FxjEybaZWsWfkrlO+AUKFDkJibheI+FPTTHVHqe0eQi1ooLXHJ2d9qNsibvWTZY0QsVuQ3JXMN2bf8AtTtuiAxfuytfmp+QWFFVSx28KZxF+dr7XTsNZJG2WbfmUFtqTE5FmiirZaNiT92Yl81ySseQctbc7uartR1zdC0jj3sSnWJfcn4svqDtJU4TioYhTmwVAMQsRNdza1M/fk5AYX3X81T8R88+pcHNJ415NFmnFUmX0GPHDJEbsx2W7SbaSdDtRJC57AuP+lUIidueaFr7s82U9uI11OSP2Xk+NPXWX5AI+lKOoC3NnYS9JKlbMrvhT0ZMJXG7fUK0UUjKWScvdJlnNVSTHq7ldtQsRi2rfqUcJmuyzVhDG0nVtWcpKBrixzyvgCOa7RmtTrZWa53/ANKJuEPmXxZJtyAfL3EsHkTO1YZwAIWz0d0XDfMn6v3Jac2ToSPuzdNOytWhu1yG1m3D6lwRcSTrbizzSKNruq0lLRrHwNXPuzdySMmLvRvH70PB782LyUui/cNW2964+WfNdMXElHPmqSMpOh1y8nQGV2jbU2JXELP3qU2HuVu+0UOo+SIb5PAFNeUwgz2l6vSn+NPG5g5u4k+tvSSQ0rxtoTqXQYb7ZLk9RHELbn4r23fSSwconbjxTSBp5nLV+lSwICMGI7RJ+r0pj7tMqoqWOWKS7dxBPb+pMNT226tb3qHFM7seScOKL0sJcnLhyxnF4ZM+oU3TU/BqB4sccoOJZXPaJKvCoMQFmkch+aeOocoRdnezO23PpXPq0d6zKX0STkgIP/t2C70m6bl9j4ZcOKUZ89CI2tFReIBHk37k5wzHmzj+5TVF9yx2ip6Yo6g6mSQDEPw44w6y8vcnaHEjpwGKRrgF7mLxCosovYLvla/LVNjdaOtypq1ySm0+CdNikkl1j2im6b/eqqNpHfV9Uy37vzJFUPDZkzCQvcyy0/Rt3P8AI1L0cEkwSBJwzEGDmmjwOnv1Pp96oyxKeQdT6vSyfCumj8Tl9S5e3NfZ2LLjf0TanDYo6YjB3K1tNUw+G1MMrxgbEPqjPamjxKTglG1trsl97T5aGw+HkqqdCcoNkz2OUYhtdxkHncpA4bVjSBKzjKJm4OIvuFV4YtUFbm7F+5T4qqQoijfaJcxFZtyh5NoxjNFgFK4vlwiAQbW7quXCozIy029TJRTSTXPIxkRcyJ+aPiOI5sxenmo7lnXHEkgRpZxEcs7WT4R8M/xZZIGL+8Hdkh4k121z/iuHC9Ro5vt5LNzX2a6/4omjQ01QA/8A1WPb6ntQzYbDlkFfAX1GoH3SxMP4m5L7putbiKIySd7hKO61cCZR4HUzREcRxSAXIc+p1DqaWppT4c9NaT+laDsnTvS1hRGew2uYS81KxSM5JSB3bdcF3l6XUfmTWTQv8DHPFf2ZUac5CycOET+pOSYX7O/4p2D1Da/UrCooayECH2i/pyEUhp6iEyY3aUmbqL/Ku38k4n0KKsKc5h2M9vcSXscmQ5ZD56K0COWR8jawfh8KlBHEPMHMu7VTLq0i8fp+5R+zuMt8mWifMTK14ztLpe5lcsUQsWcFxfFutXaenCaboYiyLao/NiW/TX+yroax4ZPxHv8AIVbfeRjdkAD+5aPC+y9HiVBFPJJHTHZc9zbi96Gq7C1gxyzxUFXLSsF3EjgchYfVcuKXVdPOfuOyPSdThjwzPhij2ZOEd/yXDqKiRizsEPhU0sJeG1zpprXtISIH3M/pUk8FkhiCSTD5RilYiC4HG8W6ku7gTtGqxdRJUzPnTmQ2BmRH701JhM8YOZxGBXW2rV0k0VGBNHRBb1PxEGMEeMVAyHTx0bMFnCpgtEveXvQut5r6Ifp8vkzNQYe0eskPNv1KS9LHYLvmFvuV0BRQ0RQezbmt3f8ANR5Mv+HtL1dKH1Vs0j0bgvBUy05kOjtb6UBR2j3K3OoiG1uE1xKNLMBBsjyMVSz2X+NL7GIrCIbzccttykcGAeUr3fJMRSHdlwmK5EMj3axPd3Fcpc/9mqxUuEHwbXLJ+/qTgQuL55tcheY4/htQjXOVrO9xd21Zyyfo0x4UvJKCGPk5OF3pZONHEQ6yuXdbmmAkPLPKMkgI77uGxF6cuawc/wBnSsL/AIo+eEteXqSSu8l+un81WD7n7kReaWo/vQdyCtgtEvEuFu70XSgn5HNV1+Q+pkrtO5Ic7h29yAoQii4dx5Mhu2o2Fx10/KgQXDaO3MWuQvtHQWSIrnSEri1dBqE3UOnzVpTEEkGzb/yVS+W7XknaeoeGYTB9vxMgTVlsxWsUc2WvIvNBxPZQKM3bhPyu6kB4kcjZCAASiez8Tm6DNIc9uYQ4UDPa/MjTcVG5aoo47S+Ske1NGOVl3xKqGjlJG9KV4PYXyUuGOikmF5ZeOWd259qiHVMQExsmmyLVC4E+TQxFEOyMhH4Q2o3F+azd1pE+goQqJY30kcfLVXsT2zSiO5dculUAYlUj/ffqTo4tUlblYX7lVkaMvC2+dqJhYR7yd1Tx4sZFk8bW+rNW1LiUEzFqe3b9SZLTQnjfLPpRcNytzfpU21suX6kHBAdUCI0cJl8IvzToU4CWu5OBaSPp55oAj+zsJE7bvJd4dzCydcXHROWtnkgBjgmMejuI/CnYIzFss06I2tkzbU7w+HZl5Xc06AFhfhZ5bfUkRe5FptcmtYfUodVikdOJWPdkkBOaPcLOy49OGQuzsV39Ko/9pJ5CKOKBjP1ZbRH4kEvaSozzNqUiHnaxJ2haSLSppeJzkDaqaop4r8uPG3w3Kur+0k9ZCcbsEQv4Y2VHMTEWrrJtG0YP+ReTRxjykuL4XUKbPdZnzVR1EVpOSm0WG1ldKMcEUhkX6Vma1FDrQyEeTNu+FkpifMXdrbdtqvMSwei7P0INWO51rtc0cRsQv9WXJUMVO1RNm0jRA7+LNGpKdkmX2bhA0UZXZakXqTcUklCRtnaZNa4oI/w5iaN79dCJSYafiTf6lSHQzbLJz3fEp+H4O8x5vnarmjo6f2YW9ne8n1ue67/oragp+IxAcTjntCONXqJuiBQYX7VDlT58PvuU9sPcRNo2cvMlq8OJqczOeIN7bIhboXJxgm0vMAbwiyrUw7hkAw15CLNn287WRNhsYnJw4yltcbBIefq+S0c1O2YtA7CPxI4KNowE2vI+8lOonMyVZg51FwObRD/wh3ZKB/sqxGOvP3LeS4e0hFkHN+okQUYRjk3duT0iNZDEh2ZqI9Ge0UB9n63dkVw9wrb8P8LLJ7U68LiOgNb/AJUaRHsefHgNZHrm+5SKehrI6eWPhsRO1rkTbv1LbHT7G2Ol7PaxfhOP/chxQ9jBwYHVkBvJeHkOaaq8LelAfxD963UlPHl+KG70k6CWlppA1gErm8SlwLUjzQJOHMTvI5a2tcnuJv2Zl6rhW3lwPDphzOnjAflasbjZUfHsogYQ9Q5rmkmjVOzhybsupPRSMWrf0qtCOTLk5CKtIsqenHiZbW1XO2dGPzyKaRo4Td3296qKnEGEyDXb0+9HiV9QwvnaHpuVXPTtlnqKtKgnII6x5NdBIUvaHzFs2uUOXa/xIbtRey1ao5WydU1D8oze5+aEKo4xEL3Ier0qLcXkpmHwvNUgxNaD5qqCy0w2OQiI3e7y71YcRhyzyVXVVzYaNkTby/SmaCslqpDkkfpVfyFdl82dQedu5GQ2tz3fEoBYhwys0+pCdddc2d2aYEqUrh06k0MYRuR5uIsmgqGENcv4pBJJUag23O1BmiVJuDNn+JRZZju1b9KfjKQfwzyEviLaKdbDTIZJ6aeMhDxXeJBVckI5JLOe31CmGjkLR+p+SlSSU81LlwjiqmfqjfaX5VY4dRhQ0Q1UoAdRN+zEvAzeJRZp8EUxRyU572ty9SWT5E7O1vTatRBT0UkNUddmBPD+BH65fD+5U1VhsYsXDzEvSSzYo5CKUcRUt/E/FZ/2fwqGd35fiTtzXaf1IHy9SxN0NW+bJXWjlmjIdwv4e9GEbEfpFaWWMjGeebB/JdCjOS2xvmSsy/EEXyYUYFa3JhUmdlW9LJHobIShtLJ1Yzi5RZ59+5AEbDHnluU2xkC3qZm707bsyUiYQ5sya0RsCQwQvzXLrSz8SdLcKTR//tIssa1LTNLh225MyO21+9EAuR8tqlsqB0NpaM6IcsizbciPaNrZpbuays6LYvdnakcb2Z2/JGG5LuydDZrHkilDJJqzOkVO497e9S7eJq+dqXBuLTqUbG+hGan4mvV8OaRQsJEztaI7SU+mha/Xd9Kbkh3mNj+5Tvya9rghPmXJmHy+lBaX+pSzp7ef02oOC465KtjLttDFu3l1LhDa/wASlFDdyZ7iSGlkG7N2JVsHbZDtQ9SnvR3Dm7dK57O1/LajeIaS/RDtfuXS96meytck9O3J0boerIVz7WZmStU32XzbvQ+ytdy3fUluh9tsiWkXwpW6Kd7P3vntXeC5c2uJLuIfZZCAX93NO293iUiKlcX7i+JI4bdMrfhU9xB2GRXF8hbNkJR296k8G3TTcmyjucrc/pR3BdpjL5bc3/Sk2ZaapPHv5XWoS9ypTMnjAlJrvpQuTlrlck46c0Dx7sldnM4OxPJaOVqb412maIo+7NNPGw96pMydiOTXmgMu90iFh5OmjLdzRZgxoiuf/Uhu77tyIhYeXShaTXuWpmK50/S8MTHiPtz1LyUVicSHNK5+SANb2kkk7NySYVSGxEINxp43uExcbtpeSyvUPJkPEcWsZ7UoY2kMRbO4ntQAgE77AZOT070riBncZNvHyVjFRn7OU8cDlABiFw+I3/8AhKRFJR4ScvHpo6+ocLX47vYH8EUL/wAG6fB4sFmgPHKaqgimATaKLabxP4xWv7H9k8CxrtJSgwYhFQSHdadtzg3USy+HYhUYpWmDzjKIx/3gZiIt4VtMJxCshhGGkijCd2fKWy3b8K1hQnZ7tD9rh4GAYX2coKOgw2F7QGULzP3mXmvSezmNSdpsHo6ypeGnqKjc0ASbX945r5Uk4tKVFPBUSVtObNxuJAQje/cPetl2E7H47jHb+gkrcOrqKnppmJ+KBRDDG2tubreyD6NOneMvxD+HcmnhYn0O4c/CycmqHKUmaNhEXt3N1IeM9ueTitkzPUaOjfzP8rJg6V/W9qmFUHz0/ggOuceYB+VVYtURfZ3jfY1yLgvny/kpB1nU1jckhqLdcnu7x/0osWo08zxiLN1fJC9VNtykt/cnyJpNPF8SP8Mi6m92iVlajIVlQIl+K64VZPaTPK5C/qXZenQA18SZeGXdqFqdkpM5KXEHV/5JiUXHQZHL9yGS/ilG27LmsF2r+16j7P1x01NbWHC9sxZ7WfyRshLG2bg6diLXd5XLB9v+21HgNHLTsBSmzakD25e65Zk/t0rcSk4FHR0xzu+l2fSvJe3XbDEO0FdLFX18MoQXE4wbQEn8I+amWSkVHE/spMa7TSY5isr1MslHRk5WCLXZKtxuqajpwpqSvkqhPc4k3SqSsrpJJswe0W5CnaWnnrDKWR3Iif8ANmuJzbOmtSdhtJxHLol01EW6VY4NVYZg/tFXOTy1Q3DDBly+Ik9R1lX2XOCWgjiOcXIvxWvH9Kz2IR1dVUz1MgGcszkZl7/EhOkR8iDVVUlRNJLI9xm5E5KO5bfNOnHJuZwf+CB4zyLR7R56LKRodpqWSsqBjFtxbrloDhDDaYHyAfCHqIlFoMQp8LoTADY557b/AIG9KgVuJT4gYySH08hQXTBO+SYjfIrtzpwMhkHLcQvcmmmcvd+5Oe/RIKY48xySlIe4ye5yS4w+SENxaZCPqRFHcPdcpALiAJJu5uebW+kkrd+j/MVw435sXyTQAnN3M1qXE0Q2v35JFDaY5Fcq2LOXepdAgG51wY3uyztSGN+9IBeLuSue7RK3qFPQ0/eyTIXI0AyEWQP1J8Kd4yHPcPejijaNi29XJSqfPv6VjOb/AInbixJ+SOdGdmw7kI0p5Zf0qxt8upIue5ll3JHQ+ngyLSRsOrvcSnjI1nxKPww7ntIUJE3d1LOVzN8S7SJXE05sgctcia4epQ3kO7V/zZogJxHTalR07E0SYkhkUKUnyyzQ3Xcn/mnRntySnmtu1XQqLi3qJxNm/v5JCWumW3xJ0ylNE06hu4lwZLtFDInFEJPmL5qaL3SJEsjk3JNfNBxnHR0JSXFc2ZK1wcklbDEXExdmuVsFQBW5u1ypik8sxRcZy72ZTJbm2F9kuRmDPLMLh8OaOIuIGeTFdyFZ9sy1S4hebrLtHZ+Qi4lIIz77x5p0JAKIZL2HxWqi43e5v/FK67vf6Udsj8hF5HWBu2MXkmfaNelVYk497/lRPJdq5OjtlrMT3qNeW1l06o7dHdV4E3N8y80bEw3auQ9yO2g7zJntBltuRjWOJDq9yhcTpzd0uNaRZs9yWo11BMeou73uXHm11zIlA9o9z3JSTH3ZCKO2LvE8aoxHJn2pe3GWubqu4h+rwrnGfLJPtAupf7LL2wyIRbO5WcEJyFc4PaoOByUBRSjWcUZS6CjYSVnRzd2T3C65cvt8Hfgyb8yLnBMNOsqRYchLuudWp0PBqHjPqDnaoFBVRwwlmz3F4VZ0VZBxBeVnEF4WVzs+p6fSkWR4XVlblG27dzZL7pqRMs4rR+anw4xh0wtezifyTsWJUXK8x/cuBuZ7EFjf2VfsMsfUHLdzTvsshcgbVP1GINJazd121MQzRFdxTIcm0tdHuK9n0EFCYvm4tahOOOM8nDcl7c4gLse7NMcZifflr4s0lBmcpw+iRQzNT10UoNuHxKzxUQ4o3ROZHcbqj9qDii+wS6lc1OMUU0Qve5GLWmOXJKUfeqNMeRaNWVjVUfFIHa27wpxpm8tqdHD2qLTjdjEuRIfu1+9+XzXS9CY7HHmbLky4AgR5szfSiClC4d7j+5GMPDu8S53R1RTHBGLvbd3CTJ2PhXj+G4l8L9SYaO3udEMLrndI6oxn+iwkxA5rXMHHhBwgte3b5KVDjGIez+zhW1YRZW2DO9rj6VWtTmWmd1qOKne7V3XLKjshjl/JE/7wlhCIPaJyKHbGN9wg3wp245gFznM/K51E4Y58nFGENo81zs7VBRXgkPYI5sbD+5ERXeNiuUfgt5OS7wbS0ztSNVGP8gjJ/Ww+aEhMrn4ja+lE9O8d3IiTR2Xd3vtVpSM24R8gGL3FnuEv5IeC3Oy79yI8rh2P7k0fELUGuV+4x2h/EUtLcebF3rhUtwWO/wCklwoagS1iT8OfKRk3Jr7JUYP6IZYa42/iP9KQ4bwzzc1ZcFi1sSKna7oR32aLpYeSKFPHGWm4bU5w2Lk1xE/hUgadvJ0Psok/es3ks1WKvB8yPl+ZduXC2rvhX7kfyWcAmu5om5/Ch0yyt5pa2igtMJLdzSEUvmglis9ySXhzSYSLQUFC8XJEw/JHbw+bJ0tvcnqA0QukAvtze1P6J624RuyuToNiJw23N/yRhC131KYEbZctyExYW9KqiWxoBYe5tEfEbLTJct269KbKMSSFYQ7i9KI8ifTaKHS3vuQDn3oJs71Holdb3OkJa3dSLTInQFglldy3d6U21hybpSYbizzfcnCG0Rza5BQ1HnIJN028lIGNiEbG3IqSnAj4js/uUth11BFlkAheHrDctHhVPHQwXm7EZ7rfSqsxcrfEpwTOICHh/wAU0zJk2au0HJtyMJGkbnaSgdQp+HqZVZFE217UhIyItWT8RAUfK4u+1AYh4RVEA6XepO3PtyZMHIMduXUnBJ9vhQA6IvzFlLpqdpLr+nJQgkt16lPjqvwQyBrs+pVETTBqcF9sYWOoeMfSIqrxLsbIUJezVDkeenE6fiWhKup4acpJ84reZKtrO2GD0bZtUPOZNpHG1yp0QtzMv2bxyhpTdnjsL0yKBUYXWxsDtFIZ5b9U6XaqsrJiznYpA/ZhI1o6p3C+0EtZLLFUEMRB6mtzLxLDg6kp0UJU8pHYcXC85CbkrKgweLglX8L2imi5hJtI/kK0UXs8lp3gZDueMX3OyzmNYlAJHHTAxG/MsytH6UuEGzfAqztNFGYNR4XS0tjb7guzf4lBrO0VfWF+24AP/dRbBVedpEL6besvNNOVo5fwWZVId1j5tuU2gmgkveoleMQbZFG24/hEu5QHICj8d39KUNOwnfI3yFERothECmPgMQxZ6CT5urWjp2hsMwu8hVbhtG4yFlkOmlz7VtMBwVpHGZz45tu9Qh9S3SBuiXg+GlUSifCG8ugC8S1FNhoYe3FNhOqfnJ6fhFBQUryCWTHFEV15k1pH/wBGVoFO2WWTWiy30OKU9iHJSgQi+b3d6aGG1y0tU4qcxIdepU9DXONdizyzGUVM9zCTcmWciUieFO1gu2REnwpfwxyZvTtQwxyDDE87WyuF1otyz7lMp8h0MLlpETYwVGA2s2VyAaNxPR0OIVklPjWGxRvbTzhLeJe63/3KVQTHUUZVhMwxHmbXehtoodXRSurI50ZkY55W/CyP2EupW1DGFZCE8eRxFuC5uaKso5JgIMngAuohYbsvhRqLlGfqIeHqAOYu/h3ZfUpUZRDoAyXF6vCq3Ee32Fdm6kqPhySiDdMWWn1Kn7Sfa5RfdUv3XTnFWcuJOzWh/Vq6zbRrrNlpj9dQD/ux4hFRSnteUrbh9/UoUOE4XHUBF/te1x7WktGxyf4rl47NjQTEc84PPPK9zyk+5HQTVGNVIU0Ed13Td4Vy5MyjzI7MXTyn7Y+T1o8Nwyj7WHgWKdoTpyiKw6mKMZouVwkNpassbjFDJ95nHFURVVEz/h1MX94N217e75KmCjPCawmngkIg3XDtVl2ekMp85AtgJyJh+Jc7zRlzE6lhnjnU0BXf7uxA2RCopVAEOvT3/NX3aSOkpZJXB7iJmyHJZY5GuzZZLkMnDOyc8/CoE8bE+eamHuu8N3JV0sjEe99i1RiwDj265kQoRje7N9qtMKhhqDN5WsgFusukfSmK+OnjkH2czlDLxhb9X81pZg0QnHc+W1W01ZFh+Gi0DsRl4urJVhF3NkmSLiUeTNuvVp0FDB1B1Ut5m5F8Su5ayLD8OijgyMy5696oY43kLJhT0Y/hhm3U7qbLa4JgVXEtfPc/hU2Ca4RY2ttVbDGAmLvtybpTpzHHcepCKqyasvK2jkhqSidjAchK4mISyds1OoKV5DigiF/aD5CT+JUUXayu9pOU53lM2tMpRuzFWdDilFigiDSPRz+APUXuJZ7xBwZNqRCEyjkyKUttqRZUsYu52C263wpQfg0ZSVFolloOW+1Z/EcQufMne3PQbkrRCUrNHR0Z100ko3cIGvjMWtFz9PvU5oWukM2crmue1ul1l6btdX4aEVOE4ywRXZRSAJDqrKm7TUVVEcQZ0Usm5wJ7oiL6u5ODRU4tk0y40g5m9vfdu2qPilQEcY5O4ke20vChKZ4QK842LLz2l9Kzc2LHUTXyHclJhjjzyWQwyFTFO0Z8LOy/w3Zck31P6hzUeWojEDZpXItpMIvcJJoKhx0zb9Swo6yf8KmQcMo8srTH1KuhI6hi22h/xPSp1LTvaOb3F3kghksS2Dky4Y+5d8WaT8trqiFwA8NwCz9PwoSjcbsuklJucR5JiaRh1sdZspDQwvkWf0qMYsL5eSfOZrr8+pcmkEm5NuVFIjMLD5JWtmWSctYR03Lo2DqeaChosh0ToDa2qQE/V1fCnbbh1WTNbGNM/iRW29Q7nQGVvcjDIiyy/MporYQ7U60fc+aC7d/6I4ybPN36uSTN8aQ4Atblk6eGNrPSS4A2uOidtb+PNczZ6uOAoht1yXeC0xE+uqfDPmzXeSfhG0SfLf8AEuWeTU9bFgi/kKkwX2wrGa4+rn0qT/sjUXaBF+tWfZ+up6EJ+PFdf4hU8u1FHCe+B7X8Qrx8vU9Qp1BH1HTen9HPGnmdFCXZOrEf2QXfC6YPs7Ui2b0x/wAFrz7YYQMUDxtNxci417bW9NqucP7UdlioxepqKuKs7xGMSD9Vy45dd1cFzA9LH6T6Zk8ZDy0sFq4zyKklHP1A6T4DWkF4UctocysXp9T2owe43gnkMe4SDqR4xjVFQzDTjURVV8YG0kRbcnG635iheo9Q69hcvQ/T1F/8h5K+HziRNwJPU+nSg9hkHnEf8Fs6rHmuJ2BrO5RR7QMT7wbc+vqJerHqste5HzM/TumjOozMy2Hy5fsz5eSOPB5ZCFmBaI6gJDvN7QLcmCxSOG4I2Yc/Em8+SXxRK6PBB+5kKPsvUSXaMPxE6X+zMguTuzWh71ZUeKNxMpNw92vSruLgSRSy+0QnlbtN7S1fwrmlmzQ8no4+j6XIuDJ/7PmURvY2niJVVTG0Z5M24VqcerI6d6iJpGlINrkL3B+VZSKOWomzaPqfqJ1vhnN+6R5XWYscJKGNDXs8UgE+e/0oHp7m1a0fSrL2chMWy2jzQTj3BkK6ll5PPn0yqykOF8+dvxZKFKTiRbu9W8tPc5bvyqunjbwt81145WeLmjqRCm4Y6oeJ77i+JHNHd3NaSZeO38q6keXNtHTmb6UyUlv0pGLCKYl2jnktUrOWTCmmtbPNRikPnoSCUmLXRB7v6VqkZMdInI828SFi25enxJXW2sTOSfHDagnEOA9xBew+K31KiBgvC7ukWWY5J+nmCE99PHKPxXKdNjFFNQlBHhUMEpOOUom5EyAKgR1H1K2w2jfjjHmImX7Qi6QZGFRLUHA9PQU9LlDwXMWLf8ZZ96lDGGG0155kb81SRLZe9osYpMPwHDsOoorSpryeX/iyv4vkPhVFR9laisw4sTqJWpaIXtOQtxOfl8yUnDaNqgDxCpZjsPhU9IXVn6ybyWpo8PrxCgw839tvkIqejjfoI9M9e9N8krguOwPYkcewqeppPZiqoYbjpihIb2+Il7BhX2al2owOibtRHSU8ULf7rFh8PClAfIiXoPZLsnhXZvs9FQU+FuJmAFOcsl152+L6VcEIDFYdPDaO1hHctINIpxZ5ng/2X4F2ZxinxCjjmqJ6Z74SqZLhEvVbyW2qceq6oieeVyNSDo4Nz8Nhu3KEcNPGJMAOWi6FJGDxzQD4pJyA/wCSb+9qjdkbInjAm0BwF/UyYOE4xLUYxf1MrtGbTEWNVG7fu9KaPHKgtL23N5oDj26m36VHlhC4nc2K33LRNGVsl/fUt+pgOilBiTlo8rEXzVBNJHHa79Pwpj7wguHWQfpZOidzYx1h3ZsV371ICSQrXzYv3rEDM8xWNJN/G1TacXuF3qZSHvEUqGshsAI8+YfxTmotm7hy81mg6R/aW/E6mQVjQ62MVqzZvHJ+zDfa99okfZunkwqkq+BiMgXmZN0A5dPzXzwdU+JVpMEkf4x22i9ou6+ie2f2P4J9oWOlitfX1VGfDtkGJmISZu9fNVZSwYXj9bFh/tBUdPIQwyTtaZN4XJZtUdUJJqkTsazwcQo6F3Ovma2SQX6fVasvNCEjCFjhK+1/h9RI58Sq5q8TB7J22BarKGhjw9uLK9595fF8Kwl7vAN0V8PZ1ilBwYpy7hyuL9Km1VCfZ2P2jEIiiI2/Bika0jVu0OHzYcUkmORUFffsijd7xH4lj6/Ho6ipP2imCvIHt48shXP8SlpIhckP70qBkll4zgUnJQirJeXFO1+e5JiuPlkKG0CAnd7S7hy6lkbUO0+KVFDUBLBL+ID6ETXJVmNVlZNPJJUORVH7S3aLqLbyRBJw4jDhiRH4ibcKCgBJ7fUjjJrkGlvUudOqlo0TJwFszyu/5JXB77kxFI4jk3iTlzcv6llR02miRF+IWbZculOiLFtZR4pnEcu5OjUcTn0pcoTghcNxPv3JW22unbtwt/ySCO4vhU3ItY0NhcOuXNOALXas25PFGFpclz2d+5m/Mlsa6WNsPfky5w2LwMnuHaOeX80GtyLDRDXB28rSR8HuFK7TXd9SRE/T0p3IjtJHGvEcs0YSa+kU1c8mzqQlHu+JI1jwShma7b+5LjOWjqLc/JcErWLNri9Smi7Hjke7LPqXG8000l3MN3+VLiPnk20RVUKzupck5daGvUmeJuztXeJtyzuQOx3ibdepCEmnq/0phy6f8qTl5ooVjryPy8KVz3dP6XTXE70rviQFjvEt7kTSNaTprja80N3u5ooLHSkuLTNK7yTTSEXwukQ/+qAsf1ISfJBdcaMM+Ceu3NhdNXWjzZAWHqL5ZJXIOI92rorrS+FAWH8nRsOmT/4LkuUcpZrsZOXcpY0xwY37l0xe0s+n5J+GSMRFiNiNSLY5BJxytRRW1Ffa9hZO/wBIpdP5lLlhAbcv1CmZoQpxFzN93hS1ZO9jQZjq6RDuJ709DCdVxTjyIIhue70pppG55qSjlrjqhcXTnEDyQXN7xS5AIcrtW7vJcfIbnyZJyC7r3elJ5AJuaOSDoSPdo/8AJT6Su4dru+5VrZ82Tse3momk/J1YptP2mjpMWArfU6sY8QjLS+39yzFMVrZ/wtU+KS4f/ReZkwo9zD1EzQe3Nblnd8SNqx/W9qqo87U8BPbztXI8cT0lmmWg1jl32/vTg1j5auqsS80YyMI+rVZaI1WeRYvUXDzdmRtUMPfcq1pHtR3Ol24lrKyxaofMnDqQhWHGxZu25/EoRSPdsZCV2XzTWOJXdZae3SiOV9qmU008j552D33KihqtcjzvHpuRTV0tRsfaPwrKWG+Dpx9TXLNNSVQVFQUUdQBmPMVYhGe3KRvi0WBC+ExMHcSF9pCtZhVcdZTZnlcz6/EuLP08ocxPb6HrI5HpMvoY9c9CH5KQMYldoquOqceT7U+1YfJsl5c4s+qx5oUWACyVrCorTSZZuiOocd3VqstWdSmiVc2euaHjAPInUCWbd0t/FRbXGbiZva79KaxX5Mp5K8IuZaoI/G/JitQVchFSFkbb2fIRfcqioh9omA3NxJvCptNh5yWm5sI+rNdKxY4pOzzcmfJbjRWnjFXCH4Up6eGRVh9oMQkHN5Y7unaPhWjq8NpacSzG/Pw5qAWF0d37IBEvevVxZMVfA+dz4uo24mM01dWVAi7H+URV5SYh7PTABx2l6iUVpI6UhaNm2t05KOdQ8motbquXLjjm+jrxZHgXm2W4Vz5E+TCKkBMFoubiOao4aiOnkjesjcQNtinliWH3Z8WIR9JLkfTbfE9CPV6fNk8agBLNstyN6y63RlQ1GNUUY5hV05+YoP8AaICIApgvIntuJ9qiXRyidEPUYy9po2rGFyzZv4JFVDtfJlSHiEsb2mzEufeHEEfD/wAlzdg9GOf9nz2XV6ly5Clrd5r9xP5KDfvSctuXiRQwvMegbe9PTUu3ZttT1CyLdu0S0Jc1HuR22925IBMLFpr9KlRi4lqzKNGVpi6mOTEIuypIGBKLkkG0URbkNrd+1VRKYnJ7uafjkTDCwjzZLUvO1CBsmhMAiV+fJNTTMW180yAv5/O5DKPS/VcmTYV3hZ0iJ+Xl70I5jya1K1/hUhYNz3IteWSEBe/LUiTn735IGkdAmLky4+7vtQlmWjdTp2SjOOEXZ7iHmKC0kHHSuQ5hnb8SfClIh16v6UqKZuGLHmJN4lNCRpiybclYAML2c/htFGQvlomuI0ctjHd8Kc4mhablIBhC9mbPqiG/vTYVACydikYnVJGbsICEmzy7lIAbh1zt8KjlJw7cmRDMRBp/StaEWDVFokTM+1Jqi4c/ESgGT55W7lzeX/JMLJoyMTlnlpyS9oYWzN2+lQwJ+bpmaqbdarKLmKbbqbWqXTyBcO9iJZsKx8tVNpKgJCF89oqUx1sW+K07Yph89OJuJE3UKy8fZOCPQykI/EXhWjGocYzfpFAdQF+TofIq1MvX9nfZxzj87lXSTTxjq/S91pMtpU5EGuW5U9dhLEd4GwadJKKEpP7MwZSE5He45ta9vepv3T+Hm84+74lMLDaeOoHOVjJt1opiWa653WbNNv0Vs1KY65sShmLDdq6tjqIyImytUGpHTRn+HTqUgNQjcObv0qYA3clAYnF9We3vJTIZmIuTpWXEeaqkj71c9n+11X2dqSmgAZc9pxSdLqmcbu5NGRC+Tsq2Ka/ZvB+1ipIiOWkYSK78OPpZOw/a1t3wMGviZecmTlpmmakmj/aHu+SfcZn24Hqwfa1AR6j3+ShUfa4KjFaqrja2CZxOSMuo/EIivL4qiKS0HcwLw29Km4Pj0WE1V88RHFY47T3fCo7rZXbj9Hr1X9q1ANSbOzFa9r3dQo2+1LDbRd2e6620XXi1ZHBCEBtUORzQ8UxkbkV3JQyk4NubuJEPiZPvuLJ7UT17GO3TY9NTnRU7xcG8biPc+fU/6VoYftMoKOvCOMw9iaFomisusJhtuuXhOHYxPhs90WRmW20muU2nxCpkkOmsjvO4zLLml3uSu2q1PofCO3mER4fFbPCAdP7RUnbb7TIBpCpcMncJT3HOO6wfIfevEY6z2erKKVrAmHUsrsk0FVT0eJb4pKqjiMbojO0j/MrWd0LswNFQUdXj1Yej8J2IzqZXtG76lkqsqmOQoqlrSDmJLdP2iPGqMp4LIKenHSkib9l/881i8SxSTEpRkkZht2sJLJy4NUFSUclZw+GzEfpz3Wr1PsNgMWGkJygJT5eHdkvKsNJ4Zgkt2r0PA+1lNh5k0psVzWvJ4cl4fqHcljqB9R6HLBiz75i3xiSCsxA2OmO93t4pPtEfCKoK4gwuEuIG59oWv0r0mqw+Cbs9RYk0QFT1TGUY57s29QryztJGZSyg7tIefl0+5eV6fnc3qvo9v1vBCC3jzZArsWkqJB4h3+Sh+3MRCH8dU0JcMcpWA7drDnuFFRiEkEhs12XqX1CZ+fSYLVBk+TNcPSuhh9xZP1PuUmhjYhlsdhJrS3KaEfDAWfJ7t13pVJkVsRHyjhCCMLS8dve6UgvIwgYMJi3UXiUpha8XHK5JxuInfcfVuWqkJxItPhftVx5sGTXOquhpzmgnya6zc4+a00JFHTSmbWlYWSzmEYg1GFReDlfkO1FuQeCuOGSErzDLVOU8fG0DVx3KRiEkc0ImD891pOotDM9Od7bvPVDqyVySmjcb82ci70FRJxNHN93hFTKSnrMWqTgphvMmd7c7bsvSoZwuJkxtYQ7XFKXA48EYsxufpUmmktE2ZmK4Ldw8k0UfU+b2t4rUoxkzzjZyyb+SyNC1kxyvkpgiad+EIOLXN4fFuVQRORa52qfU04TUcE5zhEWVvDJQjhD/AIoln7+lXQAPlaLM+0ULE5FkK6dO3OOVj10EepTpaF6Ecjd+P49Oj4UBsO4hIBYbQcOOwWBxkIjzvPPqt7lXOWupc0ZzQbm4bkfzUymxyKlw72ZsPgOXjXvUnuPL0qCCEJcPkpFJG9RUDkzlc/SKi8a4jkcG1fUR/wBKvuywsMxG4Nczakkyy8hhaOIWyttTnTdrclLJuLLK0fEoE9YOenhTIJZFuHS1NFVcM8lVzYgZDr4eSjhXSEfeRIKou5Jj3elRpqh4wzPP3DmoDzTzW8xEkivssdnIs1LLof8AaGJtM9u1OlGZd1oqOFPITjmzipoCFmRugYIwuXftRP0iydHh5aOyDZb13KbChsScTyRMV2mqJx23XMkNiLChoxceS6AuQp8si5eaHvtSNRrhvbtZE0b3DyTr3EP+pJo3zUFIKn6yY1LbLMtbRUS26RmUqXITJm7lx5PJ9B03C5HRm2fLxLpTMOrOohyOI5eFK5ybRY9uzt79E9qgcx12khqaxpJdAbRQpCeF8i2kyEpH3bLR+aSwop9XKqJDTd/knBmYSz6VA4z5atam3m79U+1sQupotvbLtOLtSCoju0fL1CqtpH/Kkc12utyXZiX+YyykqA9640wC2YZqrOR8tc9yEZHFibJ1faiZflMtnqDsJ+rL1OkEhE95vbaqvjOQZC3zUSmxCSoraiCToiyyQsJlPqm+DRBWeTN7hR/eBkGTsypY64PaHj1uFulG9U3PN/fuWUsGx1Q6zVVZZPVOVzZNy1TtHVU8bG00BkIAVnDfx+G73Klesa3TaLJt8QfIW8PzR2OKEusp7GjrZIxlf2YzlisYrpNCu8Sq56h7dept3NVctdwxJ73ty8Sge3XCWe3xKo9Pqcubr9yymqm2uoklQxOT3OoXG42rbk08jj8S64Yjx8nU2SDm19SaKRrkwclwjpt6kBk93PqW6hRwSyhFJu5fJNllnqz3eLVAZEXiTBzWrRIwbsR2E+bLkcZzGIA/UmyJXNFI1HhE5nEF8r7JfEKsTIpQhHV5G/4UVpHr1IuHJXSlPJKwEXqz5IuC3s0Ed8UpSvxTLLePw3L6P+wfsTh1d2enrcRw6CoLMQjCcBO3vIlUFszNuj5sDD2kPLiAX7nT4YeRALXxjl7iX1B9pv2YxYtHQP2cwilinBy4/CYQuHwrAP8AYz2pE8vuwf8A/I1qt42S5HlUHt8ZCwGMo+lXmCYh7PFLHWYHT4ifEEhklMxsFuptPUt/D9ifaspM/uyMbv8AzmFe19iOwNPhPYkMOxeghlqpruPoxW59LXKoYmzJ5EfOEPaCvkucMLhsz0HqJl6r9kv2f/7YBPiHaOgEsOH9iN7heXqG30r1rB+z+F4CxewYdTU9+QuXBYifL5qeMjxx/htYHpiC0f0rfQSafkbpqWmwWlCjoI3CGLZHGUhFk370FVilQLZNHblu2p95HJ89CJ/cla+0bP5KVCjd5OCpfFKrhC75j5iTKLN2gqYQysAcvCrmajCbrBxTJ4fFGWrNp7lao5m3L7KKbtJUkJO0bXD71DPGsQszCIC+p1oyoYLO4SH3KPNR04ltK4vkrTRk7KN8cxCwf93jIh8S6GNVZF+JSRj9LqxOjgkfO8hHpYclFPCw7je30qzJphBjjj/4Zufmj+/nyLOmYU09Db33XIghtcb8iEUCHRxQCfdTiI/JSwroy/Zbyfw22oPwitZ4o7sk60cA6hGIl8KeyLSYJ4gY25snArGkHN40IWXi7g1qsaKMJpWj9XhFlLZWuzFT5yRE/DtHpfwrwr7ci7J9k4xoqSLj4tLmcxlPdaX0sq77ZPtUq67tHWUWEYg44bTfgvHGeQkbFu5fF3rziEhxitCSvqQryCQBuIriPXcsm78HbCOnkYwSheaYp3j35aCXcmMVxCKlnCM2MhDdaPeS140fsMta0jb+IQuWVqwvamqCSCjgCMRKG++TLe5OX+Fqxk6Q4rZlDUkVVKc0gtcb3Ji1suaIvLO5IMhHVriXMb6i16c9vUkOd23q+JC5LqmgCMnkMnMWu6nQEPeOQonLy8Sb3d+5UWI1x/Jdt3ZuitbLRAANncnR97OhDbuTo7upZyKiJit0RgTbnQW3ctqQeSijVMlCLlrnuy80mJ+9LYOmnuXdMu5Zm/gcaZ7slICYSYs35KFc+XcRfCg4m/R0nCzZSonvMFmWTpriNnlqIioxE/dnd8SByf8A9yFENiVxmK7VN8TTmmSJy+FF08yVUKx1pHtLJ3JCMj3a7rkxdp3JXPzd0US5D5SPlyu+lBdrcm7rdEvVq6qidwrj8+SRE5c2SufmwpWuWt3xWooNhNn5bkrvNulDd3uSLUbsu9kFIRl7nuZK64tUNz7c+pE+0uTkgGISbIv5Ibul87Urn59SchjKonEHdgE3Ebi6WQZ8gkT5ihYtNWuH/Kr4+x9ZHdrCQ/Xao7YLPG/hL96TGn/srQLaOn5krt2vSrL7rqcrNlpIPuefvsHXzUlWhqMXkpiAGcic22j1K6wzsTLND7RiMnsUXdF1Gf5VCoRq8Jm9ojYCIN25X1Hj0GJTcQ2L2gm6Tf8A+ZLSFEt/opMT7Ny0oFLTZzxd45bxVRDTvNJkwORZ+S9BMbS48kjX5aBG/SovsvGvMLYDPdaLc/qRROzM89LT2k873S5aD6U3T07xlkxsQ+rJSq4fxijPIZQ5iK5R5xzZM43F4iVUiN3EgTZ1BZZgN35VILDXFh4cm71C+0lYVOE/ehlLTU7gbMROQ9Bf9FUUdU9OeTsxj3iTrLwdCbkuCzCl/CFs9w7biUGt6jaTqfLJWlOTVUYyA92tqVeVJTxFxMjua3l/lSJi3/Ir8M4nAqdHt4dm3xaqMeG1H/Ak/gn8LrmhlMGZxEtzXP0qxlqnmprANhL1X7lnzZ1JJlSWE1eQ5Ruj+6awny4dv1OphVUpED8ZhINtt/UkdQZFKxyMV7eE0WyvYQ2wOr5WDd9YqLU0slHIMZgwn8L3K09o4csBkXR4s+pM1kgSVoSNkQkCLYUv4jVNTySDtB7e/VSoaM/Gyl02VvK1Sbo+53XFPJI9LFgjVjUNO4sWjclIijYbXZkmJi8bfmTrFFb1tzXLNuR3wUUEIllmPhRxRvlqh9oityvYhTnGjEubfxWHJumgwHd3ijGNu9caoi82uTwzR+bEsnZvFHBHdkneHd3bl0JotuimAUY8mzzWLdHXjx7EUITz6U6NPJ5WqfGICY5O5KYWeWbOy5nlaO6HS7FJ7KeeeSIqFxHPPn6Va2n5CS4UbldnkRIWWRq+miU5YfIPSdwp2GnnjHOP/FWbQnuzdrU9FC/fkKfclIqGGMWRKYayEsmFvzOpcHtd4vIDWp8shfmwi3NcMXEysK4fUK5JP9o9np8S8psktVRcQoidr/SKLiNy1UWlkkp5injjEzba5E1ysqDFApacgnp45c3uYpAuXNKNeD2Mcm/mRwheY9M7fhTzUcme2Tp9ysIsagj6KaHXmI7U8WIU5ERtkPwisbl+jbivJAiKeO4LISEvUycaGoIBcwCzutdV2I4hJUHwoGtF21LyVpRxlDTgDs52t1K5exWcEV3slIF6NybUHL4R8KZLD5CL9m4+dysLntzbpTstZRQte9XIRCFxx8Pv9I7lks2T6OnJ0WNeWVsWGndvZ/cl90zlc4QHKAbntZ9E12jmmkKJ8PnksKO47VmnxDGqV5Y466pgE21ETK111YlkyK7PKzSx4HUYWXdZZVQiDg42e/qWfmwmeYzOMHIcvE6aaOvj0eSW4ealN7XwheNjsB9V6WNPEuGebla6h++BUfdsgmWYW2+pTaOoankgc3fY+o5bU+Y1Ez8Sxz0Sk4eetNIJl3D3rXJm3jqzHF03blvAtjxymkDPK3W3kux41SFbnmV3utVZDShNblTSf+qc+7TsJ/ZpNq8/tY0eus+d+Dx8huDRtylUkIDHzbd1EmWG74UV1r6bhZfriP5rbsmANo6JcPRMBN5529ScCZyEfUmZjBwsMxO2SHqLVKQt25cuuLLQrkM0VhjGAvySLIWtZkn6e9AfTk3hSQMNiHua4kiJsue1NXWlokBMJE7piC4jFau8Tyb9SG5vyuibd0/pUgEMm4m8SQ5l4WQCT8vEu23aeJACOR9WXOI4/wCpDa4vvdJ/e7kqCgy3b2zXLdBd3f8AKkGfnzXSzJufwqQCi272dTHmbLL1KAO0uV3knYpGExZ3tFNsvyOzSWh+7yTA1Ri2WbpuQmIhBjb6vSmTJ7tXuL1JFLgfeY889fyp2Ep5LnBzIvUoZzGMRZZIqDEp8PbJxuB3uIC8SiwL7DqEZB/3h7yzutFT56GIo/wmcJR5WqpPFKawTikf6U1L2ie0gjzEnbqHqWiaM2SpqiSnLKTL6VArMQljm2SuOnSo9JWMPHKdnIjt3E9xCo1ZUATjIzuVu0VLkMtcPxKT2weLK5CXUtCNQ0waZ8upefhWNDJmn4MUqJnLfaPciMhtWa+eYBua9V3GaS4ndUx1RlyNxFIah7sy6VpYUWktY0MJO+4viUKh7QSQyi5ncOfSoFZVe0Ha2ZCPIUwEJ7ndrRdZORS4NMPaafLKwDH52knTxo6U43lj4hkzF+G91qzI0+7N3ciU8Cjp4LzyLLnd4n9KdsC7DtFxJxDq/wCSmnVBUAbM+4m6iWKhkL2niNuIn6RWrwmn4lzyO4iPuQnZLRHqI3jLLqVdONx56D4bVd10kRTHw3UEqcJCE0WVGLK0I2v1zuT5xsTct3pRyUv4md9qNsrdG299ymzVL9kD2EOZdKcjhAdjdSdqRkENAZQDrnEtQ3IJ+LJUw226po7SuUb255tHDck0h3Z6JWDew7dw7WZ9w+JOzVh2cQ5HIs9LgEk1DTnM+jXLkOVRWE0jXBE39SkFY997GIC8sUEun95CKlDVNJEMh0dLd1WjDaoBD7RU8AGYwB7rlMqeiwctFSKskFDTFDSnLTRGMgEXT07uS4WH0FQd70jbbfGSOb/904WbP/dmP9arhqJLjNye3pb4iRRLbJU+D0U0omwPF9JoqTC8KqKwAxOqmo4BYvxwYSK63aho45CC+Q3HTS5VeI1XGmEGysB+pKkCezJ8tPg80wyT19SBi2g8Da39Sqsap4aerJqetjrwNruJGDiPy1UaaY5nJ5Dciy6i9K4AuQ5mdo9ShlbGh7BiXtlfJfYIUply6uWgqolsqAB4oyud7XInbVdw+ukw+WV6bI+JGUVsreaj0mcdSF7uLA45kPUKwSds0cotIkHQnSlPHOBAY8iLaipiMhsALiHmp+KYseKHG0rucFOzjGRNuyd7tyCKnceL7OxTmQXMINu+JJ/H3Fp6v2m3xvthHN9nWA0cWKEWJU0kozUIw2lGG217+9i9KoeynD7QYzBQVdTJTxSsf4otcVzC5D1KpocBqcUaWSB22vrxFZUGB1OG1IStwpbW1GTpXFj6WGNNQO7J1mTI05kKKOMa38cfaBE7XAXtvH6lIlFoS4YRMA/4Lk1R92xfhRR3id13/JMYfMck5vI9xE9z3MvQjDU89z2LHDY4IaWolqHcSyEQERTs1c3CKMImEGbQvEoxE1hN1KJ7Y5Hllb4VWpFkgahstzXITqmF9VElIbtbxTDk4kARyMWb2q+CWyymxB5KTR7SLa9qz0wtDITZvbl/UpUtZ7PPYTXEDqFWVHtFRK7xsOb9I9ynwP5DUklw5XOQoQzIsm6kUNK8j87VNgpQjK8tSbxZbUhFlhVUdHwj1EsxJi+JaXHMNj7UQ+30cbRVgNbPB03F6ljxJtzPnafQrns5jUtHVCWTEcfUBeNvJarxRL/ZQVlLJSzcCoZ4CFrtyjyidORA72/S69X7QdnYu12EFWUfB4sQXjradv7+a8nnhkp3JpGt+pZNUUn+x1qgJKfhyNaIXExeoreSittYkmkbhEDtz3c12GO489LfUoLLbs3RvNXgzU/tE8r2QDnbkd211a9q6GowWvno604yrIntfhncLF4t3mq8C4NTT8CSzyk6bS+pSqnFDrhIa94zOIMtu0pPiu73+Ja8UZPl2jPSwvGf+pC3u6k68j+4rdrJptwlyAVFFD8e54xZnuWmwml9njJ3a2V+d3cs9hckQ1AvK7gYPc1yvqnGoyEmOWMB77VLVlWO1dcMI5akSrDqmLl1KrmrDmlJ2fbnolxjtzdmuToZaDJdo7sXiT0UwDboyqYylmLIG3dSnnI0LcNupRQ9iWU3l0qZFD+CMh5CPdcqOXEHpWF7AIi27mUsq6SoHe+30+FTVDssZaiMR/DZQ5aq4srbfiTTSB7knmbPLqH5JE+ThSGQi2oiu6jyN0BSMXl/BJ5GFrXVgOjUPcn2mfIisuFm3KsqK4I7Wza/4lH9seS5ndTRZo6OsjqhyB7S9JKUAsVz3LMjUNS7zZiLuUiDtAYgLPYQ/pSaKTL58h7nJNHM48gcvpUIMapprs3cS7vEnhrqaQf27DcpaNYNE+jj/GG8HLxWqYdOA3SPGw/ET8lWtikVKBPpKQt4H5/Us7jHaKeuMmAmAPEIuud4XM9KHVrGjVBwpuT3fSnTjjp49+Y58iWIosSkoZL43f8AN3rW0eMRYtQEEUjcfviJ935VlLC0dEeqjNAlNRkWsrknYRpyuZpC/gqathPDyzcH5sL2v5qZTFdHe3T81MouHgrHm3XJIkKAbfxHK3mufgE3OQviUCpxIIegGL4iTFLigVR5G9po1nFbDWbHN6FkZRCWeci5szJ2J1GOYOWtyGOZibU1GzOnSDJJDEL83QmMeaZcm7z/ACpqeqCGIjdnt8KuDm2YZVjh9kiMgkksz3eFV0H4OL1rO+7Tu6lUVNVLMRGBOJZ6CLp3C6hyrjOV7iJrXIl26cHjzzqbUSyIrcWLXnD0kpJTai2bKlr6xhrbwyLJrVHaqkzzzcc/SjQO7Ro5c+EJ8RrX2sKamm9nIs9traqFS1D1T2ZcvEmq+T2iYYo87W6yQkS8ocpHWDoFw56IKm+P8B2t8Tkhmm3ZAbiPeQqPIV3ft9StHK5Er2hh5dIoCkudQbuomd0TltyzToiyVdt5bSTRltyydMcRxHR0RE5aJ0SIyYbtd3Tao7knTJNdTqiCVhlC9dU2ZbR3Op+KkElTFTg9kUe17VNoIWwnDpJjzvJv6lUw0NTXVYwRwST1kr32i25AFphcdJVcwmGqM7bcsgs/xX2R2GwcMB7K4dT2WSlGMp3dWbr51+zLsjV452swumq2OIyzlMStuAAX0nj3aKj7Oy08dbO0RzvbHELXF9XuZdMPBnXJat+G5Mzc/wClKKZo5M3Ai+l1HCaQhFwdjAmuYh6SSgmCasOB9pg2orbwKi09ois1N7vknPaItr33KIdK8fddb4k0V4vytRbM3AnPUAVvht3ITrgEe+35KtkquHppcoZ1mmvlqnQrLscQa3NkbYh4un9yzPtDW5ZuPkOaa9qO7Mn/AKkUVsagsUCy9ze5V1RilzEzu5/U6pzqN2p3EmXqGtJ3N00jNsspcSktyt6femZcQ3Z/5VXHM1hPe6DjfG/Sq1Mmyb7ZroboJq44y8V3wqAUwf8AEQvNGTftHEfmqMyQWJP3se5MlizjdmBCPyS4MRanI+73owpYMhyqJRF/S6dhTDhxph5tcKs6bEmmaxoj/MqwaEM//u6jb6bVOipYo5rPaZiLuUuikmWUcltzu1jM11xKFSfaN2YjkGNsUiCctGuBxEn+pSKMgjqMnCchZ+oW22rwD7Z+zp9je1nFgYywitHixjl0F4m/ismdmNcmI7Q0tLHiVe9FUuFPNPL+GTXFEV3SRKmgowwmUYal2ECNiaqFn/Dz9XuQTVXstYUkbvwJud3hdWlFNBWQFA8sfFhC5xk6TD/2qTWRrwqJ6imilrJXlKeO271ZbRdYvtfhd1soM4yhzL1CptNj2ISU0GFVVXJUQU4OeHDpa4uVxMRfDutU6WNsQox1YsuYqGrJXB5qYhaGT7u/4UD32i/iV5i+C2nnDt/8vJUc34cpBnda9ty5WpI3UtgdyXEe4skK6JPkgqjvT1Lvf+5CWZc104zHwPaPuQSIi3XMkJdKBvl1IvpZAIO5Ii7m6kYU8kjaBtHxJyOhlmtZh6vUgtPUbAnHvT45WcrvNPnhfBt4kg87XFSraOEBsZjPLVRqVsQLmt5XLvEG7UEE03ElJ+lAcxk293WdGuwdzD3IBJiLv9ybKTUU5TC8h8rskyovZkoiut+lNa88rhRuJ7tlv7kwwv5OoR0STCu3bc9EnJyLl1JcMxDPIiQkL8mVXEipHO/1JPl6V0Yz9Dklw9ueTiixCtJJhXLbkcMbkYt4Ux0K00d1oW5Nd6hT5xuNuTJoI7jtfO4ntWdm1UNd/SjAWJsn6lOrsL9lAZY87C2/JQLd2oqU1LwOUXD5AiLjdmyXd0o3yLv7vCit25ZpkDTbe7an6EeJWRM3rZNW9zo4JjpZgkDK4HuZA0uSymxyt45R8Rh3W9Apl8WqZJRZ3a4nt5KDLIck5SaXO923wpXGJi+m17kE0iYWLVIkQGY6beXSkWIVEdQQO7enkoskjzSHK4Wk73bUpZHkmKR+bvqgEkTJMQnjkIDtuba+ihiT3jltSmLjSEeg3IG2vzu1QVqX9DiUlORBKF490qcru0EnCOOk2+ucur8qdwz2bEsNqmztrAjcnHK3NZu4+EUbHtd7nFJNh265CKR8yPNyLquJ+pTKOoa78U7ohtvIeplCtKMBfW19txNtToFF7FUX7ZXssEfF6kwcEy0xXtJ7VRhQUcZ09KG24n3yfUqJ8+5ISCws8yLutfpQBJt0b5oJ+PER+OokpzEwNwIeVqdmqJJgKWRjMyf9p4VF8XNdORycW0jEtr/9yCkTIKc65hCJwAgZSg7N1kml4DcoGHTT0sucTMWfqZW4YtW2i+0MvCLKJOjfHC1yR/8AZeeMvx5Yw8teaOowuD2yq4eVhh+COfSSckrKmYMpGAt1zEk1RIR5uEd3qUbm3ZRBhwWWSSx5Buz3aqSGBzx6ZsRC/UL9QqRxj4t1jCXwp8ayTnw2Iku4aLCKnw2oIcsxu+IlGORxImztdntU4sSnLSxlAMWI73ZriWDqRulOIPEfkiGR9zXo+HdowPcpUWHuVuizcoxNseKciKMhjzyTrE5K2pMDeTU2fmrem7OxlqzXedy5MnU44HrYegzZDNU5HdmylRcSwW0Wsp+zYFza0S8Wasoey9PGO8nXBk67Ge1h9Gz5PBjYIZOeW11aUlLJIY55gtRHgcAjkBmpAYPuHV1wZOsT+J7uD0TIvkVVPRxiI7313clNalYrXF2VpDhrR/Enwo2G3NedPPZ9Pg9PUF7kUn3fu7khw/X3LQey+9d9j6rWWffOp+nQf8TOPR2iWiB8o+cREK0r0fuZH7CwgJ5NrtT/ACaMpelxfxMl7Vadns5W+olIikaTNmZaMaFrc8gJC+Ghlm4N+VD6lSIh6Xkh9lFHC+5vUnmpTICfJ7R5q4+7wHmz3LvsocmZx81DzHVDo2iqCn4gasQ/Sylw0rCAtltZTmp49u8h/cl7PEJZ8Uv4LN5bN101eUMRYXGO9uII/JSAp3LlJ8N1i6cxj/eSWt+lcaulu6z3bR0WTc2VDHih/EAqWXMhaS3xdCh1o00LO37eXvWgwrGApameSeNzE6U4WEmu18LqmrMDeyCWnkaXinbb4hJb4ZK/ecHWQm/+tA4Pw5CLNrgIbX+EvCqqrw8yl4nEszfpJtrq1+5cQwmY2k2C52mPqyXKunlkcrna0d3NbxkoT4ZwvFKeL3Q5KTgyiFnVno5D4hQ+wyjGTR5iLq5ipTktyC76VMipzLRozuWuTqNPBjh6HucyMzT0dZTmTM7iL8xJkfDr9r53fuWmen0F7D/glw4/jH9y5n1V80d0fTUlrsY2ahq5jJ3Ymze7btT8f3hHazykOTarV+ztzyuS9nDmwXZ+5X+XflAvSnF7RmfNw7uW34UgyzyQOVujbkuIwjb1Ev2s/kodEX/KjuYR5/mSYbQyycvNRaiTUnZnFKwHJcu57k1daXp+JRSqG733Jo6huTKXIqmT+MNvemjm7tRuUUJH7/EkcziZaup2HRLebyXHJ1GGQuepJCV1qewUT4yuEUXE7+lMB0otbdE7E0OOVxZrlzZ6oPDkldb3osEgiK0s/wCC6JPzyuQMTImJu7MUWWOiXVmzLvTzZR3Lbz70fE0LNkWTXIRlaQ5ttTDl70RTWj6iy016UwUiiyh1s7S/i6cOSPggwZ399ybqYXp2B33CbXKPFJdsfIc38SLFsTIZnEtAvt3Op8lVRlTZOzHn4ctyrphkpaTJwsLXMvUKgcTy3E/qU2LyKbPjbM7e6507DUR8n6u9CELFCRyHb5D1Eo9wc2e0ulhQnRRImqm3ACZ2E3N/pHqTRkBc2/SujI+rRgw6W/Eq+Q6JUUdPSxFxZGvPkINcQpmGRytyG0fiTUQjmpARtIWVr2orUodCS4cn3J/htbvz+lNwxtGPpb+aRzOVzBuJvUmQMyi1+nV8K6MjiOWa5vG6/d52oRJhu0YiWbAdCocSF3bapQUrYhMLBLtyuO7wv8KgFttb3o4ZnpzzZmEk7A2+FYXR0dMTgDHP3EuY9YIDJFJbPtFwj8Q/EKpJMaP2biG/CifkI9Rl8KqJsSnqJc3N47t1uf8AmVbpCUWy8ip5R3s1xd+3knYyuLV2UUJI+CzubiJNd1ppsQjhtyZy/epbN/iWRj+ZRJfxHybwv0inaXEIqgd4WlmrI6NoTGSRxEMrtqsdmeqKqSN8hfMfSTdKrpM888nIlocSo46jWNmDyIVEPgYfEDGDHKT9ROgydg0eBsQDJLJb4rRQVeGyFMPswGQ5eJXUUd1Pm+zTwumqKTiUeZvuZQPUjkIYfQhG8kd7tcZZclSTVQxy/hhFLn6WV1WYgwsUYN366KDTjBR14zytdGPIfeigsXEjo7/wGinsHLXxeJco8Sg/Feoge4o3sIZPEoNfWSV1TLObsRG921Q3zz9yGETVU9ZT4pQU9JTRuM8XhJulvUnzwfh4eMrymNQElhRcPYQZcxLzu7lkoqqWlInjkMPpdanC5KsoAeonOUn3MJP3Jp2U/BW4piDU90TPv6XIXVXPIFRV3xxtTxvb+HncLLVVVLBJMTvAw+eirq6lpo4SPhMJ93vTaJTSKE5PB1fSiAmESz/SrXDxfBZRnDhlVNua5rhBXdJ2+OG56jDKCqJ31nKFhJ3/AHIS/ZL/ANGKubO/LcPpVhDUBDUBO8YSj1OJP1fmW5p+13ZvEnyr8E4BHo5RMxDn9Kkf7J9lMUYXo8QjAn/8y3+l1Pb2+xLJq/BnA7RYXwyZsPtEtz3OKtuxGNR13bnD3o6dqe1iFpBHd0us/wDaB2PfsbUUbBUDOFVG5hYd2iZ+zjtRT9k+2GHYrWxSVFPAb8QIuq12JtuaweOjoUr5RvMS7I+yxcWLiz2uRfgHYSy89ZQUsxBPBiIy56jJJavScA7WYJ2qp6iniqDp5b3MBne0svD7lg+22G08dlWckgT5kDiXST5+paJL6Itr5FLUVWF1UP4UVUE5bXEzuFQRIIXyhkfXwmq46hhPMHtJRZJHkIfStb4M65NG0jyAbubCIpn2hhAnfcXS3xKpeocoss32o4ZnG55HclmVZJOoOTXpTcxHz6fiQNUBYWbXXJRVAEeWT2ZdKCiHJJcZO5XLjbXzZdlyvy/iSALyE2ZmIep7lD4AlQSezkbO+8X0t3XK2YuIAyt0s2tqz4Zc83zVlhtU4mUfhLxIQMkNGxGUWd8hbgQSlJRzAedxg2tr82UniND+FTPdKPMi8SGpjAeHL+1Mn1Vkmo7N4wFPMBm/+4TO3ED0l6lI+0LA4JHGppt8Ut1hcO2z4SLvWFp8Ukw85QAGOI+Qr1X7K5qn7RsDxHs/URsQ4dA9VAUUFxOWY3PKba5CobspRPIJ76iY3YA522g21DxnsyZrbdq0WPdnanA6uV3awwdyY43uEm9QkqSAacSzkczte7hZc1BXkUVUeY3uxD02kyfpY6iGH2wAuihe17vejr6GjhEJ6abiwHzHxRl5ErfBKOTFIBp4Inltyzt3CT+a1SshvUzdQTE+bZEL7kNuotl8TfJa2bsrUwzZHBaPTubayam7K1FHNYfCnua1uEdyejI7qMrUeFuq3xJp+9XGP4aeGnFHJHwjyutLqVPbdyUeDRPYkU0byCLs2Q9O5SeCdgv/AJUWFR8QLG3a7lo3rGjoYqeWJiMAMBEQYdj/ABedypJ1YOZUwCEMOQO5F36IODc5Hn1IxzjEuJ+zFMcS7fn1Pos6kNOxnEh4bRb+9S99ncShYnGcfCd26t25lfNVR1lJFA1PTU+bNnKLPcnQNogBIYiOWaRk+10MsbiWj3Jg6jaLt1dLrN8FWEdQwllk/wDBRZaw5BycHH6kimMrXbzSqJH2/wAxRwwGnFhHnc6QSP5IgJyblcXqRFlGA2dSoBuQXtzcntTJ55ZMz2p4pHkf4RRXMWjbUARx2upuHUtx8aR8hZ9BLxJ+lw+78SVmHxWpuurHIuGDtaPUQoFb+gKuseSQmZ2s77VF0L4WQluJKUXEc26UUMT2+9FGUglfG7gQ+IXtSjF5LnZ2HJrvqUjiRRwg4G5ELtmBMpkA6GNVcko8SQ5dR+p1ZDVSR0wMTfhdVqZoMLlGOWsOBiiDdu2i2agYjiD1BmzE27nao0TNVkkkBV1nEMgDaP8AiovFJDbcPLpQ63K+PBG8ieGMSxhk+8vUXUrim7VUXsAU1RhQSy8Ri44SOBWeJlnIh/FHJriz6SWr7PYbh8Zy4jioREI3HHTZ7Sdu4hbuWUscGdWPPl+mVcWMNRzG4UnHlB72GXcIt8XmoFRXS1REcj3ET3Wi21vpUrHsY+9MRllCKKnE3ucIAtAfcI+ShCPDivPbd0CrUUjKc3YLzPC2jbj/AKUEGRTDxOkn1QuOueaHxarSzMdEeCZMzsVr9XmkJWvm25cYtM10YzkfIAIy+FkEEz2xxDIMrSbW1rUNNVcGOWPZa9uZZburwqIY8MiZ2cSH1IXJu5TqOx+SYSfTp9KU5cOUhbcmBku6nU1qejIh/FO7vU0TZFGMyDNmuSGNyMfFmph0tMJaTva/pdRwJ6eSXgZGI7biVBY1baeT+dtqHRhzZShrJBcXyiuZ+nJReGeRctdyCRGLjzbaXiU/B6PjS8Y9wBy06iUWlhkmOzXhd6tPaHsGBjtBm1IfCKABxbEgkMYw/FAH1HPaTprDMerMJrhraeRwldrLy3aeWqgVhRFOXABxAfUmRLuQiqNqPbB6irKp9rlgqCbqj2F/JaGl7VTlUDUhK1bLA7caSpO7PPuudeVMW5O0lUdKd4Z7f/1I5F/o9uxX7QK+swulqcHxmppcODZUU3GtKLIv5MoVB9qU+G43S1j4wfCeYRmIZyM7fEvNsBxSn+9TkrfwuKwix5bA+oe9aiGuwOnf8PFaQd9ziVK//arXLsnxE3U32tdpBxQoaLtBJLSmZlDLKxFkDdNw2q7wD7SO082N0H3hihHSk7CYizWlmP8A7kxiP2qdl4Qi4dfDUHtI+EFu1ZmXtBDi1fUVdFkcRTEcenMFvSUvJmpTceT248WkEzvc7ie3cyYPEOIOTu4/UyzlB2upsYmII4pAlAGvIlYhWMVuTEQrqo422Wj1DjblI2vuQ+2Hyzu+JVpVVur9Je9C9V1aPd6hRRO5YniHDHPPqTD4taWXhy6slCOTiBlqm7T5M1w9+qqiXInFi3To/wDpQliBl3blAONxtY3Yf3p+mmhpZQkkzmt8HhRRFtkqSqljbUHudMHXSDq7AP77lDmkeYyNybV7vkmt1vNk6HZYe3S5lq1uSEcQnFuYEoOpFzXGJtzO+4fUnqGxNfEp+bOxZeJTA7QVEJhsEh+SpLo8+tIeH67k9Se4zW4b2u/3gWOJufUTp3tPhOH/AGjYd924pHbATsQSxbSAvUJLHxyAJ53cvSrzC6iWRhZ5HGIfSyycDox5mfPtNH2cw3HqyiqMIrqjDgN4DIpPxgyfr/8ARR+0EPZyhxCeCgpJpYHj/DlKa4/n/wCi9H+1/sO1QJdoMKje4WYa2mHxfGvFcQroKgdHYJQ8OSwfB2pqXKOwTRyUx4fWPwBFr4JCa6w/T8iTuA9ojw8uDUvaAbXEm3Gq+WogkprzduP3Wq6wTD8MxoyqMTq6gJwf8QY2Edvh+ah/6K8mnmoafFKbjU5tKBciHwv/ANVkMT7OsR8JrIjZ+rLqW0oK7A8DreHQPNKE/wC3GU2IX/6KRjWFhIAywPfEe4C/5IqzJXBnlv8As/WkP7ByHpuFEHZmtsvMBH6nWvPKMSvd9vMR6lkqzHq2a8GkeCLpsHwrKSSNU2zsXZ0+ckoCrSpqooacYpDExBrdz7iWX4xk2puRfEkW4dVndGpc8bDB1YGIvkhmxSKGMOHAPuLLmqfpdOzScZhHK23lakBKqMWkm0yYfDaKaHEpx8biolty74UAHLVSTETyG5l8SEJHEs26lxhYiyzXbXjkyNtqCo/IdLMiE+m5TIYeNARu7kIsp8PZ+rqIQMIPwja5iJ+5WNN2XqY4ijN493vXFPLGJ7GLpMkn4MuQ7xdaHCsNeSEjytufQslNi7GtnmZ7xb+7FWlPhp09OMbv/SuPN1MGqget0vp8lPbIiBUxhDFlLld3Wt1J/B+xstQd45jn1DIykVNGBTUAa3STWvcvS8Ho3Fhay8G5GvJ6nq5YMdo+i6D0zH1efWfhGDPsacOmTELe5c/2PO3Noh/QvVXp3INI22+5D7K9vQwt6V4q9VyH1kv6f6VHkr9kZY2/ZNb9CqKns7JxC/AtyXstX+HEexit5rPSFFebmzDp4vEvQ6f1DJM8HrPSOmhwmebf7PnYR8IB08SgjhZi+YR7RXoeIyRQ0c+cVhZWsPkqEYWjDVrtF62PqpSXJ89n9OxwdRMz7DJlnl0pewv5OX7lfmUYjpG1vdcmrrbbAYS7y81v3mcn4iUi07N4a+LV8EEkdxuB5xkPPRY2pw0I55WycRE3G1ejdmO2wdn+0+F4rLRtUeyAQHF69HEf8yy2IC+dRWHHZGZkVpdWpLLDOakzp6vFjeJJeUZ06MM+T2pPSsLDZn/BSmmuub0v5JzUm0DxLu3aPFWJPwQGp2juzdrn9TIfZWsJ2a630sphk3No7hT0MZ1EPs8UF85mPf0/UjZldgpXHdptZKxT6ynjp3syula4TEekVFYY8uR/xW1nN2xoY3IfhQsLFcnxGPycf3qbidO0OGYSYQMPEc7zF9z6+JK+QeNpWyrtbkzq7hws6js9xXiYSiMijkEev1KpYQLTPvWtwiRxMqOWQIgCN5QM+kC8X6lE214N8WNSfJkLrS2u4kXiHvXCj259Kn19HHR1n4ZjJEe8Pk6jGIXZvkrsz7ZaYVg512Dym5XjfdaO4hy8XyVCcbiZAbWky0WEYt9z1FLPFkXCZ7x8Ji/UxflTONU9NVSe00h7C5j5KFJ37jSWNNcFFbd3K37OUITBVTztdTxR2mq54WHxXZq4oJgHCzpmyEpZLjL3K5SMlj5KnEaE6OpKO66ImuAvUyYjpzmMQZubq7ONpIygnka1nuj93/opWE4bFGxSSZaqHlpF48G8xiKhaGMWzD6kRU4ebflUqWniuyb/ADIfZ48lxbnsrEl7UMjTgPcnRhDPutTvBa0eRITjtbPJQ5mqxpCaMM7myt+aIha7Jme70q+7N9mXxitigkqBpSO7blu0G7pWui+zPDKOUjkq5pzu2Fltb6lx5eqx4XTPW6boMmdXBHmz4fUFveOQRf3IRw9yMc2IfqZenvhb1Ulj7suX0oxwcOGQWgQri/uKR70P6enP3GGp8Pp6cRa9j+JOxxxiXqF1pT7Lx3m7OYiX92PSl/s6wgNkjh/Us31UZfZtD0fLB60QKKGnkHR3Y1d0eH8Tk+35LtBhsFLIDyNfl7lewjTWZsbDr0ry82bng9zpPT3D5jVNQxDz2l8k+dLHfo9wiuXRavxGRRkBH+GdxLz25S5Pp8bhFaJAxR2no38k+FOZeSCMnI977vUpfEjG187lDbN4yiKKn6WdlJCjeTVgddgmh87bVKCS4cgzuXHOUjqU4DLYe5c2dd+7z8rRWnHHqaGnB5KeQjAGHlt5Kp9ujrKcpXzGUchYcu5YqeQO/iTqRXRYbJJKIMbDc9txKVX4LJS00WU4zxdRWNdY6QYhTjcMrOQ/C63fZ7HOyuEmEbcWU6sBaQDe8Hz+FZzy5Ic0c2XqccfizziDDZZv2cZyfSyckwuWE+HJGQH8TLb9q+01PguPHT4bRUoU7sJPaG5BH24oPZiepyCfP+7juG1T3cr5otdRCrZiPYbnyYHuQnQjH1xuJd9zLQYp9oUY1FQ9JmQbOCRRsOXqVXXduJ8SlJ5DYRz0AWErV0x70voy/Nw3VkFoQjIbWuFTwwGSbCSr4G4oBIQSALbh+JR/viIufe3oZW2FdrIsPE47LQlt3RsIklJ5F4Rq80GuJGfEWtJtUJRgLd6tMXqKOSUJ4nbfd07VXyVkA8si/etouT+ilkhXklYLh8WIV3AldwFwcmIW6SUaqpZaGoKKZmEh1uHvSjxAIZROMnCRuRZqdX9oKSupAaSP/eBfWS3cl778BvH/ACIBTGXW7H4tyDjXWs7CX7kzLiFOPqEs0y+IR3c9y0UJEPNiX2TQmtHJrB+lkBSPzZ7S+FQfvIC1c2K1O0+IU4y/j7gyLp6rvCr7cifyMP7JQ1BjykMfF1JS1Tlpe9pMoUeIQDCYEAEZW5F6UBV0ffkXl8KO3Ih9TiJvtBWZcTaPK5L2xyHVrhyVd7ZHm2rES57YA6X7VfbM/wAqC+z5uKR7S3pqWZh5O9yYeoewctpJh5H8/mv3Js/jqiYFcUd2rkSa9skJssur3pjXb6VwC6nd22qXIdB3ONyWmbZpoS6udyJy/UpKDcrQJs+pBaOSbu3JXbsmQTQ+0hlrm/O1OxE4pqEfPcpEW3Vm6lpYpD4Ziwo9NqZHaSkAQCJc7i5IQIEi/Umn6v8AMiItCfpyb+KYuuHPPamA71c0n2pgZAHvXSqNcmfaoAkDuAsn3IHmciJnyu6dqE5gGIQ1Es9UwUzXZf0osUh3iXPo7D9ScijlkbOMHIR8XhUMhbnnu70Vx2ZNI9r+HNSFE6omYqaKNjcpcrju6W9ybp+ATZ1Bva7+DqTBVDEWVndkydAqcYhkkzIs+kelHgYqyqCQLKcJBiHxFuUMY3t5fmTp1Echk7Bwh/4YumRkcdGQAQ7nyz3IgoZJrnjC4W8XSKeoaqnhkvnp3lHu1TtZih1kvDjdoou4RRSKtjEUMUbZyvuztcB6lHLdKVjPbnoK7w2sIzJueiXEIRJh2JsTHeHGLDxHy+EUuMAuNgWilT0ckxa7RfxGpjQxUrXt4fESaECMbkGZnbalawho9qRTXFlGDkRKPIJx9bOJ/ErALiPJd8+lc05u/wAk3aRDo/5VIqaN6Void7hka4CzUMdDTRvutZPw05TCWezy96bjqmz27fC6n0ORELNOwkPIfNYSk0apbEWtpZCOHZIJcPxf5h9ycGN6enMDYSOz9n4nF09U4p7VJlk1tgi153E30qLVk8wDtfih4h8TLWlJEXRFmmeZgZ3tsbJBDIcYF6UjFx62RQiZELB1ZqLNPkPWyxlmTW6Ztcr6ixQ5IhjMLhyt59KqwheNyeQ7y+JSY5GjtyWTy88G3a1Vlj389qF4wmcr2YvJRgqNuT/uRGXEHTMdPCtYsyojVtdLSiMcfS+3cybp5pxDIpLR9IoSj4L78yLPqzTE03EfbmK6DFuguNw5CdnEiJx7lYwyUhUlR7X4bSC3q/Ks/KNpKxpsPkqg4k7G0GWl3egkgEJzOWTJBbdrttV8dPEVrRRtFpraSrKulEuWd36UqCyAe7TwkuNIY8ncR+F114/1Jot3iU6GiZJbEKkf78y/eh9uMrnkczLu1Uf96HQR61NSG2h95nk0vtH4l0JJBtbO4enb1KO/yRMT56bUBcSWFY0ZZkziXTb8PknGkCQSf+7FtS/0ioBSGXPclLI8g5szAPpHkqsKJEkntQ78xy6PSzeSaL930pU0MlQZBGzmeXSKeehqe6nk/gopsCMBWvnnaXqXpf2dU8/aahqgxGT2yjAxDhShcT/m7l53921H/Ak/grLAccxDs7MT008kEuY5RE1wH9TIrUfEi/8AtC7H0XZuKKWgOXhyyW8I3uy+klhy5rZdpO2j9psOKnr6MQrGe5p4i2/pWOtbmm+RRQvl4Vxy780do2oLd2QshirkRdOd3NdiK3XPqROTWZZNz6vElFI8Z7GYiyt3ClQxDCxGPzSqxYXJga0fShAt2R5ikZOJZ5uQ5W3KaLGgyu1LanQJhYXHMSzXGhORisa61LuyzuQBcxTSTMBxsFxdZ5oTrIKMSBmcydtSLzVXFUHDGQAmiIi59SpsloOWZpDJ3b9Kk0GKVeFylPR1MlLLkQ3QG4lk/UKhXfJc0HksijRx9qiqqYqesZjYgsaUR3CoFTRhwQkpzv032qtuT9JxqiYIonPiyvY1vi+FACikaM8zjvHLpWy+zntF9xjiTymxQBBxQAvE7LEzwnTyHFKDhKD2mJbciU/BO0lb2f8AbfYpAD2ynOkn4kYnnG/U2vL5pp6slrZHpWCdvjxoayMKemCKKDi2ySWERXW2jmqzDu2EFRXhEEYRZtvkk+rkvNh23I45CE9HtL5rbusjto0HbvEPvLGeJmJlYw3Cs5rcjmk4h5m73E65a5dx+5ZN2UlqX/ZKupIZpYJ2slmdhjnJ7Rj9Vy1rQ09cxvSShVcJrpCFuXxLzmOlktF7H96k+0HSiThOZG/O17VqpUjN40yzxqqCYiiiYeED7i8yVjgmCsUMVRUAwkf7MfSHmsidUZW5vtHlqnTxSoLL8SQsmtbf4fSp25srXii+7c0vstXBA3UDWjb5dyUE0ENjcVrmFsyHuWdqah5j1Mj/APxHShqHzyZrslm3bKUS7qqyAreATuQ55kSqTzFxsRBzy6f3p9hDbkDJVsPwK24hfyTdu0nUq5h0Zk0Zee5Pt8EbjRZR2sPV1JATyOTk3SnGyK58ty6ItdnltJQanLbg0C5PRxtSmJu4Snlp6RUSWQ2IrH6V3jOTDnlcigHamoOYSZ3a30io7CHN9yHiXETO9yFybNtWH1CqA65WmReFKUuJ9SaOTUtNqTCZCLM1uTIsBxpuGBBZufkXpXYSCnEZG/Flz/ZZclLw3A6quApeERRNuc+kf1J+vro6eIY4Io4vhjbd9REpFZXVddUVAs0slojt4Y9yi2uL5O6JyuPP1JNyVIYL9KTDtSU6AaejYZJd55aAL9P1IAv+y/ZuCayrxOcKOj3Ddnuf8vNQO0GKQyTnHTRDAHQIh6WVXU4hLVaO9oekVHHdz6vUpodhxC0jk59LcyQSSPMeqI5GILG6f8ybcfc6oQRe9COchCzNdc6XhzVnQUvBEZ5AcjfoC3+pAEjD8JgKYIpaiwyLXS4vyrfYZi0vYelKeiljOqNmsGeO7kmOxfY+rxAL4qQxqizLewh+W51V9phqyryppAkilhuF4pN1qtKiLIHaXGJe1GIy1uK8IqqTmUAWCsrU0/DLIMiF+RKTNNJ7QVjPs27VGqc7B0cB7rkSYWNakWTNuJOWgMHx5+pHRxyXXxR3kPu5J08LrZNfZ5C/csh7IhmVp/hv8iSjF5L99umb6qSeH1bP/wDbny8LKLLCcJ2SA4eLcgQgJx10LTxI6eOSY+GG4nFAwuR5NuVvQUvs4cTndtH3ugApYwpQGCLMiy3l8SgVMnDIomf6y81KrKh4Qzv3PcLf6iUbDsNnxIz4UbnYFzoAiH8mQ2qyPA60hFwo5BEW1ImtUUaOokbSmlLLbcIOjUqyPck5btERxnHqcbj9QrYYRinY8aOJq/C5yqBC0zGQiEn9SKE2ZAKg4xNmO29rX+SOKnOoizjZyt56L0C3snYMsGGHFnua8yK78qYqSo8SgOSJmoCGQSCKMPD07iWlEbmD4b8EpPCz2rc9lMUpqXCwaWos8NqGbsrgxTyu+IPEJtoJdQGouI0NAM3+4VMJBGDGcRvbdl1MKVNMNr4PSOz2LBWVdk85HKDfh3PtWjh/BEsje53ufVeZYPjUZYvS1tO7cLiMLxj0+Vq9S9qhvLIIzH1Cy9PC90cGZUw4ie4Sc7fhzT4k2esiaaugHua35J8K6Cz9nf8ADktzAFibv/xUikGSY7I77e8vT9Sj0+IRRyCbwBII8hJrhV9R4tLkYRRRCBtaYxs1pMkhJlbW1ADWSgDgQjtvyuuUUpAFvV+5WE+HlJ+wjYP/AC81WmMsZZHFalwxiGQL+bDb4sk/7RANzmZSkXLh+pNCTDdeF2my19v5kwUZyEXQKqgHTqvMbfFzQFWXXZ+JNHmPPwoXH3NagyC9qYbtNxLrVFxaM6Z8X/alc46PmJIAnwzP5uNqsoKq22+RxHL3rPDJJnzRhWPGZO+5DjZSepads8WqKPAJXoKeprL9skdM9pZfF7l83V3slZWG0sT0Vx52elfR9Jiz2i7GwmXhFR8Sw3BO0DC2I4XT1RC/7TK02/MywlibOrHmpHjNNiGER4AVFDhtD7R//sCzKX/MsZIT73Z7yfmQuvasV+xnA6ws6KpmoLvAW8UGCfYzh0M0keIVfHpzC1pItpgfhf8A9qyeJm/ehR4jTxtMeRm4/vW57JY5iEJBRyQSVlOTWsIt/O5UPa7sjVdkcVlpqhros/wZfDIHhIVc/Z726bBZPYMQBpqCV+rxRF6ljFU6ZpL3Ky+r6OMpQGcHiGXaE/gIvQXvWN7QdmzEzkAN3w+Jek4rjFJhtPPA4NiNHOO+mzF+K3n7n96w2CdpI6iY6SfMgz/BM3uLL0l5/UnkS8Ci35MQEO0nfaTeFW2C9n3xiUGacBve23PctJjXZ2CaYqgGt2PeABz9KyMl+D1n4UrETeIe8VzVT5NVPZGtxjsfT1FKMWHQPT4tSNbJTE93tI+Y/H6mWGOM4zIDBxMdrj5L0g/a4YaKSp2PPC00coPd/UmO0uH4fj1DWYhLWQUeLU8YmY52jVNtG4fj9XmtJRXkE2ZLCafCZMPr5cQq5IKgAEaeCILilPPxd2QqAfs3MGkL6ntTUsnE10HJWOB4tFhPtRSUcNaU0JRNxf7rPvH3rA1IQyAJbKe76iIk8PtBahSWj3WguU1ZVyTBHT53m9rDG1xEXpT01PiUM08U5yAcJ2GJnbkSCAjmxPgixHIIDyEjtVt2VxpsJxAvb5Wlo5GtPfcTe9lSPhZFrJUxerruJNNS04251N30ssp4oTVM7cXU5cM1NM9ELthgkco5TyyjnbtC1bQMHjqIQlYwOA2EmIn8K8KH2AW5Sn/Sr2h7dVeF0A01PnYPRxHutFeL1HpzaXZfJ9N0nrerfeXB6DWR+w9qcECc2AOMW74bV6Zg9RhmJY1DhlFWWFUHaHF2j+p18x1/a7EcUanaonuGE749OklPi+0DEZJ76t2qBYCFh6bVw9T6RkzQXPg7+n9fx4ck5QXk+ppcLenoYqk6unMDNwYhkEtzKDNVUlmlTGRdLD5r50D7RKuYCAPwC6t0j6/Cmg7eV9DUjnbPYYlz6tc15C9By/bPX/8AyqLfg9cx3GsGH2yKfGKeKqiYheIme7P0rKyTH7PfSM5yyM4x3Pz2rzbtJjD49i9VihgERVEl3CzuyVlhvaaKOAWld7gC1t/+Ve9i9O7EVR4uX1pZ8jX0XkOJVfs1FBObn7QB5kXudBjck1PhR1EUlsgWltfkyzVT2gDgUYRvadO7k13vT8OPU9VhWJQSG0Upxjw7muz16R8l2/jO00jjl10ZpxsmYNik9dRkcr7me27zVrS0Z1DX3sADteQn2rJYHWS0tJOYQNOMW+0n2j9Si4lj1XiQ2SSuIDyiHaLLZ9NcuDmj16hjV+TczYtR4bHUQRwSS14uItOfSHq2qhxLEqjFJPaKmRjlytuyt2rNU1dJCZZ5mL+p1KPEgK1src1osGjMH1vd8lnbw4+JI4AHqUvAI3xzFIqSPO0syuFri0ZZyuvIOtyjHkKs+yfaaXsjVFX0R21vDOICy5CY5F/Sqljbg9fJOPPCORbeDZ432RfszWcCqnsMGGWQM2LRxz6mVNiGLNIHslGLxjmQnUi/7YH+FZnE8eqcWK+eRyL4X2pijxIqfYbOYKMWBpe/ya9R1im2sapFw8LDpkotWTU4g7swlI+gqR94UwxlM8l4jyDLqJUctcdRV8eQ3uz/AErdQs83vaFrwW9mGR/O1O4liRSUGHU7WXQm+ReLVQCxCnKEcrxlz19Nqj1FQ8kgO20RULG79x1T6iEoUixDMTE2yuErlqKzDzp8OpcUjlGWKqMRe3wE3Uxf4/mWTEtC1uIfSrGgqAGMTq5HClBy259ZfSspJvwdcJqPyJ9RSx4gZ8DbABvZKXK1VdZHAL8ONtg85C701X9prhGKki4UDerqdMQ4lHMxNlaXVuW+PG/Mjz+p6lP2QHYy4ezK4fSnSkYrmF7bvCmerUXUrDsPjK2SonjAB3GPidGSKXJPTZHJ1IH2cBjCQ3ffyFHTSHSkbg12bWqLiVd7RMTh0ttAR8IoKaYhAnNnt9SzUODeWXWfBPKoMhJjy1YRfbuVjRlTlTiDxvczeaovagIs2ZyTrYpw9G2j33KHj2RcMurtl8/DFiZgbVHDwyIWcLlQtiRxheGRiX9KKLHDExeSK4R5rneFnp4+rgacCgEhD2eMrnbqdSxqKehrhqIqS0RNj4ZP0+pZb/aqMW0p3EmfTXuUuPtNTVQZSBYX6hUdl/Z1/lQ+jT/7SPS9ozxGKNyHMtpvuyWhg7aBihkHs7gZgw2+FyuXnwSRzRcc7hC61aPB5PumqIwjilEGY7ie7/468vqenhJeOT2+h6qcZ+eDf0NLwwG8LCy3J2XPPoVDjfaCccLpammlGApjcHEdyz3+02IC+6tP9K8KHQ5cnvPu5+t4enjGC5N44v3ihtcX5Km7PY09VRyvUz3GJ23F3ipxYtAJan/NcksM4OjuxdfDJBTvyS8vcuaCxNYyixYtFI+zNOlVMTc1OjibrqVL7G5BbuzTYycG52e3NdOZibPp+pR5ZmJ/UtYRObLmcebG5sS9nLLiOJP6VFHtAYkWT3+Vzqox2qMZi9T7VRnWSRnmzv8AxXq4ukU1Z8j1PqeSE9djVTdtKyhDM4xMm9L2pgPtgqYSIHp3t+axdViBkGXi+J1UTzNlm/V3r0cfpuCa96PFy+sdRB+yZ6hL9rT1UWT7C+JyVNUfaBJdm1QRF3WusG0jZLtzcs1vH03p4eEcc/VuoycuZtP/AMwKktXcrfmptH9oEgiNzyCXwrz55G81x6hhfvVv07E/4mC9Tzwd7HqYfaUY6ZyXeokR9vpZubvu968qaqcv/wBaF6o+Vz/xWX9qwfo3frmeq2PTT7WSFq77U23abht+03P715oFU4t1upVPI8xczIvmqfp+OJOP1PJNnozdrJLMmkYRyTR9qpc/2u1Ye0l25xPNll+DjO387qP8jbB2ilK52ldOx45ORZtPcXU6xcVdPCJiB2jK1r2+IUVJiVTh8vEp5HAsrXtbqFJ9FAtddm/yNr/tBUE+fF5elGPaKcnzeVYYMQmG7XaXqZSYsW4bZPTsZZdV7qX0cP0ar1HMv5GyftBJ4pXSHHv/ADHWUpcYp47eLAcv57VIh7VU0eHy0smHRmT/ALOcXtMfq81l+FH9DXX5X8pGmbtA9xNmuf7QHeWunpWLLtBKQ5ezxj8QqPLjFRIWb5F52srXQRMn6nkX2egxdpD9LIxxyQny0tXnJYxL3A30oyxiTm0dv71L9PQ/7rk+2egniktmvV6kD4hPJydlg/8AaCptyvu/ehbGqncOhfvR+AxP1OT+zFXapHI3lcmrhRDuX3h+Q0Hc/qSEtqFDdqoKCufkld8K5cVy6I296sBNnmnQjckDbh77WdGRbskGbH6eH37VIHIQUQJH8PSunMfLLatREl5GyTYybvmmXJy5pFIobAlSZ9eT3EyYIrWLNO3XUN7bi6VDKQy1dSBw8r/iXRJ7c2S0J8/6krXLTJBp9Dpi4hk+e1NdT87RRW7BfUvNEEnDInsYhy6SQIa710pnvB8+61cLq0ZIcxQB3jOXcw/Eh/EICfqFdEXItGSttEnfcSryAOpFozEloI5dRepEZNbsztSDryztJTRNA3Ntze21Iya7MGtHNOxU7lLkwPd6U61K0L5yD0+rwoKI4QnUFmzW/EXSrCGjjhC88iL1F/2pn7wGM9AYiHkoss0lR1v+UVoBNlrm5RvcXTcSi8Qi+LPxIpoRjiiyB8jbqzbcmhz7ulZ2BpsB9mqg4cdkU5PrxH1U2qwsMQg4Z2xShtCT1EsjFMcbiYPaTelbPs9jEGKQ8KpcQqIWu4hdJi3/ADWqmv5EOLl8ShpsHONzkqGf8J7XEf6U5NShI5ZswaaCPSKssXrGrKlnjbYb9ShVVZFShsdzl7x9KhTg+SnGcfJT1tH7KERg9wGxZF6lFGoeMLAdxzJFLWHIJAQNbuyHLkmgyIvTosnTNFwh2ORxfNhtIUjqpJJTP1PqgtPnqnYqUyu0U3qNR2BYuIWr3K3wqljkpjlaQHMn6FAioTtHS4fhUrDR4cpE7vGK5cs7XB14Y6SuSHJo3HXqL4kgJsk7JM0gE2dygnI46NnqsoWdGRxJJE93pToVBiZMoLSbhZ/3XJ3UXF2diXUjz3/okmMZDruLq2prh2t8SXd8SXVduXSvBzSQqUYo5hkqIuKI+HNSquaCqH8K8Ay6PDmoEsjyd6i76c72O0vSrszLLiNDERsb2u9r3bdyqaiY6grjzLyFKaZ6iS53TJjqqj5NEgSJkOhFm/Uit1yZ0g3GLO+0n3JlA9L/APok4tl3EkZWmTM/S65ddzdACubvz9yF+nmldplmhUAFd59S7uEVx8+5Fd+pAFhglQ9LWDLraDFmQ+/arOnxqAdJRk5f3azoSW6PmpkMcEw6mY6eFxQrG6Lc8epLCyaX6STTxhjVs4M4cLb6iUKWhgFtJS/kSajKenMeBI/vtVWyaX0Ta3DZSlnkDcOWg+JVskLiYsQPFp5dSnxY9UCQ8Vhl+ItpIqyqgrqbrcDbdaTKZDTkipHkh/qT80PDtzzudrnu8KDXMWZSUCQt0syG3vROKG/3oAQi3fmSK1rOfyFAReS6xbdciQWcbaO7O4uRC6G33oiFstH3eldeNxAXzbd71AAdKHXPTqTnvuQ/EgASzS196cjjuLlchu3JUALE+acgqDpZwlje0we5i96bRWqQLbG8WbGngnkCP2xw/GljC28s/EPmqdK619FPOEKymGaP9vG1skfn8Sqg8EQCYTHiZuPpXbobSbIs+4kK43vUgHEUYjvju/erMIww8CjkqIZYpo2O6ABMg+HXk6qWFrdfTola4ll/zQS1ZKq6gJCJoOJwvDxX3KPcxJa8PPLaT6JvUu5BQRZ56J+kjgK8pTcbW0t9SaYXkIWdtq7wX7tyAHZiCQs4wcdE5BnCN9iepqW4BN2fMfUpLRv3ZKktiHNFY3Ekl125qZCTcs/kiIbruQkmDExO7pTqgtSJQcviQSxtJrnaoJzSi+r3eSacjLTNVsLUmTVDCOm5MFVH9KZue3JK4rVkaDwE812X6RXL92SbDPubVTKajchzN9qAI7blIOFuHm2ZKQ0ccJdydEWkDNsiVUQVolwyJ3y2qbh1G8lSBvIwa6+LREcMVw8itRWnUFFEBsIm9rkW20VnRZaY92gpxw+DD6CB4oIXImKSS4nJ/wCSy5E8kl5vuWjruzIQ/sqn2035DEHNVlJTtHVEEouwi1pllyQJBYfhtOMJVFa5AJdAj4kM9LTTCTwSWn3R+5Qq6o4kpMxvYL2so4yeJn3Khkh6U4zsdt3pzQvCYmIPtz3blcYPVUl5e17is2enNLEKyOntOmZi8yJrslVAUwQvIZALttSONoxLexW808MwDDLowkfpUIu5SBMCG5s2Z7UYQ2iT2KLFI4lk264U+VRcWT5kPUgB2nhj/aSPaLfzU+HtB7DLxAjEyDkJNcKpzmuG3K34k1dtQBu4/tkx8aCoov8AdRp5mtO2Abhb6lnSrpJr6mRiACdwaQX71Sv4v5JMTkOXVknchIl8RxPPO3xNambXkfXq6bRShjMuWRXMnYaWWYBeJry9SRIqeuOniEGBufUrCHtIcY/iwXXel+SZOnq5Gs4TDcwhtYR+lWmI9h6vCwpZKh6Yr5OEfAqAO3xdxZoV0TwQy7UBnspnb86q8SrGrKjiM1g5dJKUVLBQ1BtUse0/2Yej1XIJqWnkxMwpJDqKfwGQWlqjYpJA0FK8lum432l6VPqJAuK3ZEDWh4rW8ToeJwQybxbWL4fESZMm6HbZ1Sf6WUgV1XIc0hOTW/D6RV9TYHLDQwTjLLEcnhDb9KraSl9onFwC7M9B816JHgtRiVSVNTwRl7HCJSCJ2je/StIQcmTNqJZYZ2HxCjpIPbZKY58ruHKF1reG5OP2Nn45ShXjEbsV/ChtB/yrXUkcVHh0EbvdKAML+LcmjILtM160MMK5PIlmnt7TznFPs5qariu1YNVKfIpbht/gman7JWyg9nqbis/EE+m74V6O+YlmxugkK59XYfhyTfT4w/Jmebl2Br4yzORuEG22M0v9jZBDlIWtpFevQ38mJDc9vNSumghflTMG3ZN42yOMzte7c9ycbDXowg49OBRZuTFZufPuW1t3atmhlhCRhzDp96H0yNF1T+zBBhoCcrU8bxCx3MI+FbfD666ihz/CNmtcS9S68IC/Qw3elBa+XK1VDFoRPN3FRP8Abj/4zfwQjWPZpL+lQizyyyQ67hyWpgTwrvKd7lOp8WnpZBYKlxHNUPmujl3sgs9LoaziALub3O11w+JR8amGaEGjNyJn1EXWXw/FDKLhZmNg6DntJIcWcXPPMS8SnVFbE05jF97PcgKoMtL3FAGJBJo5t+Zl042kfZlr6VVE7C4j/UucS25MHHIL87vhTBzSi28PzIojclcTpfJIpHJsmZiLNRGGchvYNvqz0UiCnrJLbIHIbtOaA2D1EsvEnWj4gkxNtTslHLRiJ1LNFdyRQ1VNGOoX/D6kAn+waeM4bcnYR9SlFM8f95cSgHWNIWjMA+nJBxB80F+C3hJi73JKtxCDC8NqqyoYiiga8xBlXxVTCIZOZfCpUhR10JhLG5xE1jxl3is3dFJq+TG1n2hdnO1VDLQYxhc5UpsfDqY3EjjfwuK8emw1rienMjFj0HLdktl2w7Ln2XxfiRBfRTO5Rll/JUdQPBcKiJth8xuXBK2+T1MbWvBsOyWJYfJTG0cY05hHlce76li8epcOjxmV8OqWlidxd4o9tp+K1FMOzJn4QzNpbtu+FUM0PBPiRvuF7nHyUZHaocVTN1gOPNNCEFQ7BKG3iE/6VzHsDpqiknkCmIax3Hhyi+23xbVhI6pyY2ky3Pp7iXoPYqskxihrYp54A9kjvDiHacrekfN1MeVRTVcmPPtBiMOHU+GT7oKSRzhGTqDPqH5ErHDOzsvaasF6mtjp4C3XauI/lV9UYHh2KHK1RnFGfKqHdwX8JEPe3qWTlKp7J4udOcgyiD68I7hIfUKVav3FXZe452XDEDJqCAAnjBrIom/bCzcx9/uWJlE6cyCQLSV5W9rqiT/7fZk+h+JU/tB1GyRyPyWU2r4KQME0lPMEsJuEoFcBD1CSVTUS1VQcs5lLKZ3GRdROhOE4ZiCRnAw5iSAuonUlhF1ckIlalxHLTNJhQAhytSfdqiHmuXdyAB1R6ri5cgAhz5p2ImuJzfcmLkQ9KAXB2o8JJnxI9bSyQtyFAPkSSRdClVAxjEDNYRkzFcD9PwkgCdg9dLh8NVBxY4IK+Gw5DC7axXbfJQaz2baEDOVvOUvEnDmjKligMdoPdcKh29WWdqhI2c+KCjG5/pQkNr+pOxkw2s+0SfUlKqqFhjgsyusuck7IqyBc9uTu9qfpvZxYnnc9vIB703JCcJCzt1NcuW3dyoFKjs9RxjzaNoh7hFBclauoFu5AOT2pI1y5BIcQ2wmebEXTauAXDMXJtqTFalogESxrGHkG0kWKzRYhUh7JAUQCDC433bvESinNdGDWMNl271IYpjj1ArVCik7N3lk46iKllu6H0Sall9Dp/wBslECbMSS9ul+AlZgP0kxiYhIDiI+JPHUANrPnb6lFGskIcnC4Vwqhy0faoaLi6HXGCTXiOj4JiAN58h9WaaGZy0Zu619EuI9wO3V3KDpRMioZIzDON9pakTK6oMJppuLFO28nuaWP0qoixKQiFpHYx7yLqUj2oLs2l/UzrknuenjjAlVlLBQmUURXAO5iJlAMeJ5pFUMRdd3lonykjH9o1pepL3I20T+JDOjt1dupO02H6C5uwj/lT5VASGIN09ymRXxiYnlpuWcsjrU6MWJNkiEraIoMmLfdcrKgrHFijiZrPiVKFRxDEGZrc/CrmGZqV9AYhyXFks9jAk2SHKQnHN7h+SVtxZO1ylU0wFa5xbS9K0NFh7VA5s1o+G5l5uTN2j3cXSrN4KMeMUNjM4kKmQ4fIX7R/wAqt/YY4S2NcXxdykBRntyZiH52rzp59j3MPS6+1lfDCQiLACkRXjazdJKyDD5NzWOX71Jp8FaQsndo9LriXHLMj3MfSuuCsuui5blEkkbk7sN3qVpFCEg65iIumO0eAvWUFG8YCQ1ExAWvLIc1WJpzo5uqg4Y3NfRg8Zk4csgOZGTLOVdVaQi7PuVtisYU7lHGF1r+apJhMusbfJfW9PBan5d1uWcpkWrqjItVCucnT1TGWeahmNq9SKVHjTk/scEt3O5Hd73uUe63zJDxHEeS1owuiSW5tqRZiowVVpa5Jz263kyVMndHfFuS05LgVHELRnXXJu7NOg8jjDt5p6Go4PLao92nUhuf1KGrOiDcOS4bEmu9Xmu/eQERfhKoYkNz7WzWXaR1LqshcFiUW3KP5rv3hHtzB1TET58krjIkdpB+VMuGxALs3Bd9ujt5Oqhice9Dc4+aO0hfkzLsKyK0s8xQtURF32iqjiPdzSeRy0R2kH5Ui14wc+olx5mENVV8VEUm1LtCfUssOMw8/JL2gOnJ/hVbxHtRtM92fUq7ZHeZMeoYnSaobPm6h+0OJZsDF+5ODUPlnwgtJ0dsh5plN367kN3kyN+lcfaK9Y+UFcyWn1Ln/aiHLiDfnb32qwBt9xIrXJLp5Z7kXT3IRItBbR0Rbnz9KFhbnlck5NdoyAC93SK6RW6Og4j/AFWpXa559KACLmhtut1Qv3pNddogCzGNocIzfxHoq4iuUqskthigbwB4feobcs0ERCfK0X8SJi8nf6k2JJCTdzoLHDk7s0N12jNuzQl80/DC9wnlaI+IkANa8nzTsUbEX4h2D8KOumgjqC4GZD6i6lHYTk5M9vegB2aa3YDW2pqKnmmK1mIi9IsptHhM1UN7DcOdtxdKtGGkw2Y3jzOfuHPaC0SIsq48LOSApXzgEfFIKIKdpHHPbE3Mstzq0ijkxL8SR9ocxHpb8qYeQJMOlZgMZ+4kwtgHSvRgJ2OBPyu/xTEGckRFJtza505PXNHTiEhOQRNawkW5U89VJUHr0+kfCl7QSYphATKzcKQ7Szz/AFIG26Ivc6zLDAteaK75XfCm9qfpKXjSDo9veQoAat281aYD/wDcH4dhJqrwvh3HBmYfF1ClhUg08xHldc1r3LHLehrhkt0y2OHiRxM8lsbN1KsrJoyw+CICYZWMr/ermOjip6aqPEDmoy4d9PHw/wBo/wD06tyz71DCZZZc7rslx4rO3O0uSPFTvNKLO/6lbUmF8YhZmb3W+JN0tPvZ38a9D+z/AA+nqMQE5I7yDkPxLLqup7MHI7/Sug/NzrH+ytovszxGop+K0WQ9wl1KeX2Z1dLTcWrZ4BJtvvX0HgnZt6jDiqDzCJn6R9KZ7Y0NMWHkwGFvBva70r4RevZZ5tEfrOf+lOjwYdk+UfMOKUP3aX4j3CO11RHIFpWvbqtR2yqvxuAA7cm3epYqaocRyZl9z06lOGx+R9XKGLI4R+iQcwRtyuL05pl6i4R070w0l1+fVlogIn5ZLvUKPIlLcN9pblIiqmFi0a1RLXLXPq5JcR/P5qqsyJvtDyd36UfE25u6gBJt9XhTo1HnuEW0FaoGc9oe3N+m5dGoYos7GUQy9yssIwd8Uo8SkA2D2ODjPp1bhH/UqbS8krG34GOIBNnlbnyuXJCYVFORiEcmtSaR8ss1a/ZNHTkuue236Uve+aC7bzf8qRE/miygvDchYnEmfJCRP1apEW3m5CgBPny6V1ua70v6kUQ8Qxb1bWQByON5CyZSTw94wLI7i7lPo6No4tMh01uSfh97/qXO8j+jfWvJSWvnk/UiH9KsZ6eImzt3eoVD4dpdX5ltCdmLVADI4lzUgKjydxQcEc/iXBja3N+pVYgnJi5OyRFu+FcYbeTfqRgPUk2AM8j35u7v9ToCk3D6kcg3fESA43uyZMAeJdogL9KIhe5Db5qSkK1dH966W1c3XfEgBW3LrCwpe61dt/kigOCPmjijucWvYdR3EhtuP0qUNK3BzN7i9Kybo1Sc/iM1MfBmOG8TEHtuEtpfSmm3XKVJQnzDeAjcoluqpNS8BTj5OuK6wsXN7Um2629P9SIiazoa4uZIokGKNpDFnJgF31L0ogJ6WovjO6x9C9SRD06IbXu/9UAWlVRxVVMNTT5e8fIvJVTxuPPMU7FNJCxZHaJ9QrhEZWs/7kEpUN2tauhYTa7Sy8Pmkw7rUrbe9Kijj+jN/pToUr56klSCxTBc23NTzJo3LPJT90BGePg6Zp2khAjzZ7hz0TJixGXiR+0cER93pWsfJDJ5jaOTbviUWaoan0zYiTUtc5DkKjvnIQu7Jtmaj+wyqjLR9PEmzmOQss7l0xtfMW2pr+lZs1SD179yF9uqWV3h6VwvJtykoH4kmK7uS18lZ0eHxyR8SXO3uFNKwIlNJa9mTWl6lZhnlkzMIroRwCY2MyXtUcbln1EqohsQwuJ72b6kpBaMCyyEVw64BfPUsk2dZHUBrt8xQ2qADhmT6PaKt5awKWlyaNjI2ETOy0RWclmPze3uUykxg49krMQfEoAIMUqMPqCeB3HL3oazGjrrswYDfc5D4lMOuoypiieIBIvF6VSGICZZbvJADTj5uk/miLIuSVrW80ADckJOI83tScVxuaCzr7tUmz70h6s11AA/mddYtvfckwpMNvJABfvXH5d6623kuWvyy2oIOMXuRNnlkhKNxL0oh5oAdgpSqCJo+ofUregGelhIHjjLxXXqBw6vCQA5YJIhqI7wKQLRMLuoUx7Q5GR9JFz+lHgTWxp6Glkxg5acKiloCEL+LUzWi+Xd80OKYbWYHUjHxKWoNmY2OmmGUXZx9Q96zkskm1/U/V4SUiHFHjAWka8C9PhRZGpysrvaq458txBbae5SqCn9lprnzvk2sXpVXRwvUVI+Iep1aykIgOj8Urh2+lSaATZCZG7bA5Dn+kU1WQnCZRm73OzEYj3O6OWoiKsgicHOIHuMR8ReSsamjgLhe0TtFLUfi7Wu5+FAmWX2e4WElfLXytdT0MZTPd6vCvS+yxR4f2bnxGukjjiqJOMckYbxze0RIlj+x9HUyMWHUDAQyGJTS5bi9LfJbrt5T+w9hqxrHG04RYibmV47l3YVqrObJ7nRZnTsOlj/AJk0ULbc2V1jBQ4PRz1taEpCJ2sMQdRvraskHb7CqgDZqeYSDdaRsu55YfZxdl/RPeGMtbLfizXBhjVXJ9oGF07ix0dSd/K0xR9n+1mGY5WjSPnFLI7DCJD1F6UlmgHZl+ifwQ5ZbkB04K+rMJ9hLhyg4mT2gPxKGdLsLJrVopxZi8epUvG2XJNFG3ntUrFYzw+EpJztAuRD6kzSye0YdRym7XSberqV3EXbdWNOIWobW2ip81HILRvw33KFDURzGQRGx5NqQpbkaMY4Y58krW8lKIXjLVv5JgpPc30osQ1bu0b9TJMN23JvzMi4nfeyBy79EbBZIGRoYtLBNRTkuPN8kcWcmx8vqTM34Z2s9yQCKZrcmzTfG3Zib3epA8mnf70w2ZHoguizjxCfblPJ+Z1Liqjk57viVeHTojeSS3YymyPLLSKseMSBnZrudyd9unjDJqh7C27XVD7VJ3t/JIao4y1F7fSKLs01LI5GjfWRy+pNcRufEHd70zc1UF+fzFQymAT5tb0pE1ZbVNPPRi3Ea0C3MWe0vzLvt1FhtL7RWm5DmI2j1JqkrGjAWN2qAHNmgPpFNVlLHWU5RVEbhBUNbtfu8xTadAnT9xzBe20UmL1FFVwRUt5sNNIPk/qJT+0naxuzeKhRvBGewTO97S19K81r8POOvPD6udhnh6Jctxh1C4qo7UzS1lYRyVb1VQINmRNu08K5N2j0u3CXuPVe2HaimrOw88lE0REcgDJHK1xRdXT5fUvJaSjesrApzkaADf8Aak9wiotHUXQ5Z821Eer8ydpax8PLhGbcB3uAia4mWMnbs1S1VRNV287F4R2ZGKOg7Sw4nWhGxnAIefpJtBWDq6x6iTiGzX5WvstVrU1gCPFze8X2ETNcQ/Eo9ZCGIAM8RsMvf8QqHyaRIVZiEddR0dOFFFFPDnnOG15B+IU3huKVOG18VTSSPFURHcxiXeopx7ss9qUPXl0l6vJc9OJs3sbfCu0ElRiUtXUytEUp3VQmG3XxWpzGsHoMUMzppAP0nG+0vpVXHiElcNOEjRRVEN344tumzLa5eaqYqqswmsKPOy9+kuh/erUnXuIaX0BWYHU05FZG8ot4hZRRoai8WaCS75Et5QYfiFRDxJMTwyCJ/FxLiTsmG08dJKx9oIOKen4VKZK9EydmY2vhr8UMJDo7TAGAiFrb/iL3qKWC1tt3ssn8E9iFRWUtSUftJyB3SdOfvUqHD6usop52qJDskGK27as6Xgtyb5K/7nrOb05Dcutg9STfs/5q5HAXpZc5ZXqALaxZluULEsJkpxOWC4oG5jnuBS+Co3P4kMsHqxHPht+tk1Lh9TDzgK1/Fkr2lpY6WDOQ3LS5yVHWV0tQed7iF2g5ptUiE22MPHILZvGY/uStfLPK1DxjHxv+pOjXS2W53fUyg1G10dvdcj9qO7wfwRBVbbXG5A0Ma2rqeKqubUE2dQ5W6MP7lKD2g2/Nd17s0uI+3VGNPJu5qhxjsBw3y70Vpeae4LiwuLvaSHgvn3rPeJr2mBa93K5SCqJNHc7swttQcG7V2dLgvySbTGsUkOy1TyPqDERNut9yDiMRZ8Ni0SGPcjKHcLeJTZqsTG7o/wDhrt0ZF+zZHwenN2RPTt3siy1hbGrYxL9n/NGVOHkyNqe5WdNh8BYRUTyHZKDiMY+v1KXko0XStlMVC+ejtcmypTES8Sn8NvJFw33aujuFLpCt4L5a9K6VP0+lWfBLPL/kkVPb3flS7o/w5FcFOxea77PH3udysBh3Z5JNS9+iO6Uuka+iBwWF873t+JCQtzdWXsrW73uVth2E0/CGU24pPt3eFS8yS5BdFJv2lJTYXJURFIwOIi1zadSiywnCeuYiO5bqEeDY4N0EJNooON4e1ZKVR+GJmfSO1c8eot8nbL0+oXHyZfw/EnR2p2WlOE8jC1C4vzytXRumY48co/IVrZC6RExBq73Ire5hXYYZqiTKMHIlD/yZ0KO3ticikGGUZHd7hU08Q9oO53uJ1bYP2NlqjI5Qtt8K1FP2NpoREnga5edm6zFBnt9N6d1GRe1GOoI2ja/Pd6S71bU/4xi2TCSuz7Lh3BaXzTf+zvDfZmOa4ZdTjmepj6HPj4ok4bCwmPEZhH1LSU8kVmyVtFR0+B1AiOZ7VoKTs/GWFDK15ygb8Qsx2t4dq8XPOEvs9/pcWWP0HCMVQdgG5n8Km0lGd1rgY/UgwuGjpWF5DO9WU2IUfICch6ufNeXkk7qJ9X02GFb5GCNO4jla/wDBWGHYPLXAJs8dnEGJxI7csxVYeKU0Z83/ADOn6PGKOSGqgvcpSa6MQ78s+pYOOSXhHfOeGC9rKuvJqUzZgbS5UlRjxw1IyxxCdjeLpF/NWI4lhk1SfElcRMCG7JUcuGx41V/d0E4j7QfCCXO36fkvX6XE796Pj+uzycXpIzFSVINTK8lXGBFmX5lUVckUjZMbH8QuKgYr2fqMNrqiJ3a6I3F7nu1YlUmLwnkfS3pX2OLAqtM/OOp6pqTUok8yYj0diy8SaMWLn/go8JbxZn6uYqU+3ufkulrU5IzWRXQw8durggOnHP8A9E++aEsk02TNIj8APSyEqcPJP265ZJsx3FotLMHFAcFu5Ew26I0PhVBVA2/NdGPvXRRCNwkpYDdvzSIWFkQ9WnUiL3pongaePTRC43On7dunSh5/uSsmrGh2/lS+eafQ6osKOaE2rJELFou2+50ttvxIsFwBw9/N0RCxDytToD7k2Yt5IspoKONrdATvB5uwWpuEXEs27k/xHEc3ZyFZuTKGijC0dHFI+LzDo9KlRSMQcmt9JMnQKm7wMfpdTu0OtjLETpdQl3kujHdpn+YkH0r2qPlNgrd2iTZZ810dpepK2006ATFuRXJdTaP0oS3FqgDlyTc/hS8VqTDbzdUArkvDy2peJLpUgIfejiFh3k21NMO7N/JGcl1reFABHI8j5oLu7xISH37UTdOiAOXe5dGN+dtq7pHrncXegOZyLmgB8SCMB8W665NnM5aaiJeFNPufJFw38/zIATC0b5tuR8TiW5u9jeEUBiwvlncPUgt25oAsMKrAFzgqJ5YoDbQoy2iXxK9pKWASLiZENug+r4lkFb4FUVNVUxUUUT1XEe0Ix6vyqt9QqyxuanOdwdxz0b6VAmkLbltD1LSzdla2nwE8VqaSQKAJG3k2l3/NZCqxD2gyZsgEelcqzdz4HVkwvH8xjfWTiDNuLayfnowowyc/xc7bVHpJuDVxSZdL3bl2aRpJikfpd9BV82Ze3UVrd+efckGaV13chEd3O1U2QEPVo6lUtc8L5OLEDqL0tztRaiIv0qba5JLyGRowCSCS8brnHxMriUuz8gnUSzylO8e2CmC24/DcT8mWfwHDTxqu9kiqApS4JnxD6dBztVdc5Bwwbc7+FKct1RcYuFTLHEMUnxCxpJTlsEYm4j3ZC3SPyVcOfFFknLh3B0l0mkY2loV2lylJJalTk27kWcEjiYs7/CtNgONS4LWBPGd2XpWICR7xbN1NCufhc3ZcubDHLHWR6PRdZLpp7xPoTs/9qFtOQyVf4TveYl1OSi13aygxCkqmipGM3Yh48hld+VeGRYpaWWqdfHpBDJndfOL0TEp7wPscn9UZsmPSZc9qpI5KkXj3DY2ayFRHbMTZPz0VthuND7eHtLBwpXYDIu4fUofaH2eHFaiOlqPaqUZHGOcWtvHztX0eJOHsPieon3ryFaRWnz6VMwqMKjEaeM2uEjEbVAuIizfcrLs3wC7QYc1Q7DTvOHELya7cuifwObEk5pAY7GNPitRGwMIAZCwqA/QOXUrftoNOPafFGpjY6fjnwyHxDdtVMJeeirHzFBlWs2hMWq7dqgNExOt6MbCMh7mdWGDyTxhWhC52TQEEnDC7RVdu3mr6kxiPDcKGnpJSA5gLjWtuY/D/AErKb4NsVXbZQelvCul8ldjhNOQZbyL5ojwunj0sf+KfdQdqRRD5dSVxZ5q09hj9tKPJyCy63zUlqOnHwAP1Ke6iO2yiH967b8lOqI4OOAB4nt2pyIQFhE2Hl4lp3CdSBdb5LofhkJh1Du+SnVJRbmyEi+FBTQtIBX5c9FSkqBLkky4g0gX5by5iq2YuMd6d4JZZs12nShGO63Tb02qUoopuUhyIgsy1QiLCyfho5JgKwHRxYfUTETAz3CoUlE07cmQ+/VtqTSW9LKcWHuJEx5i4piSjtEeavuRE8LGLvdtSubPmn/ZXs5/lHqUqkoQkuaXIR7kPIgjgnZAu8kNvzUp6G4zaNrvJcioyFxzb4Ubqg7TsjPHtyXOHcp5UttuTP9Kb9jkK52b+SnZFdqRCIbUrdnU9ykFSmPel7Kef/ojZC7ciPbb3p2nj4kpNewaXbkZUr8nJ7vkiipbX5v8AwTcxxxsfKhEYgPNiE9v70MxQCNmRiWSmzTBNQwA+fHA3z0226KBURtI+bXLlT2+R3yhovYOwyMQ7NpMyZnpw4PEZ92euikUAxxzBxM7M9SyR1EccgSgz3DfppuIU09Z8GbhvC2Voi1wu+RfuT34BcgAi9IoPZC/+CnYqErx5iOeui3k0+TmhB3QBRxCWSEo4yL6lZ1GG08eJHFFUvLT905Bbmox0LxhFvYid9RHwrLY0cX+iFUQsIja3xJoRe3mrato3EosjYiy3W+FRXpT9DW5+SuM00YyxtMhnfmVzodxFnmpns7iHckVK4uOiuxasGjEBAjJtwumZpjmlJ26XdSGH/dyiZup+pANOYtyut9yXBOsgYSCMM35+lAZPzd0bU528kuCe7Nk7JGrmHu5onJ7sm6RR8G4tGRDRyEWgHoiytGxq1stW/qSYbrWz/UnvZZc+i0Vwo2E9H/UjZD1kNELd5IQ3CiMd3NdtYQH1P7kiALbiydt3creCExphB32pqGOAbdGEk+dY0Za5EPdagTIdTDb5KJKVp7OnJT56qORxZv3quMmI8vCqYIF92ua45JFzTfVpmpGERMjLcwuT7Vxh3a5LuhDyuQQLS5dLLlmuXMV3pyQtuHNABe/xJOTEXwpPlt9KXi02oLOaISytRnkVuTLlvyQAhG0ckhG4l1huL4WRCPE0bL6kMBBDxLvhScXEv3J8S4Yattbkmvw+Ed5uJ9wjuuJSQNWuXJdITFs2Z7el0uGd+WT3NzHJOcMyYmZ7rd3NADQ5ker7ifqJWuD4aeIYjTQRsxFncZeFmUehE4TGeP8Aajyua5em9lOydZhdIFRLSGFZIAy2yN4Ph/zLWEbZOSVIm4pS0VdFBhfHaoip6e0I5P7truQ/mXnPa3B8Iwt6UcLrZp5SAvaIJ47ShJvSXJ2JabG6wKHHIn1ivjcDHPluuWcPA6fFIyrZ8YpqcpmMo4siMrm6WLLlcqyO+DLHZnGk25a2lzQf5VYx4HVzSDEzR3/EajQUt05NI9wxZkdvuWR02TqKNqWPM9pvuddOZoRlndrS6QFOSRvwxc9xG9zj/wDPypiSaIq+BpWcoI3HiCP9Skki08xxzBIGd4vctV2OGjrK4wrNx5Wxj8XUqHGKqnqMUOSnCyJssrWtuUCGunp5AkhkeKUHImMepkeBNbHpLdrMIwuUQw+tmpyz/EIWIVD7Tdsq3FsICnbEHqIikY7fe3SvPSkuInd3zN9U9QyMMxA73CTaXK3NiUaPQ8b7aYpjQDh1fjE1gAJnFK1txN0/vTFvY+noBqY3xKslYNYikYQZ3bbdtWNx7HJ8exL2upYBlsaJyBrbsmtu+aswo6KnhJqbEZiiqAbiDLT/APuQNoN8YwsaXLKoKszucrxst8ulT6EqaPCJcXOojAYpgAKYZ7ag/U4sqaLC8Oh3vPNVP3RWWC/5rlIPDaKsggB5XgKILX/Buu/NclYqNt2h+0SphrMEOmimCKHKovqjuOZ/T1crU7P9ukg4nWvLQMdLaIQQZ7oib1F3+JeeTYTTwjrUS1Q5ELCTWWfTuJNQ4HHJFvrGA87n/Du/quVrI14JcIvyb/tP9qkfajhQRgdPTwmJhGXy9SrQ7bSCMQGbezw3iFvUBOyx8mDhHILe0PUD8LWZIzwEM9laxZ8/wyVd1goRNzgnabFZMIqgjaaenkjsDS7IunanaPGMZ7P4eGUPACod8ikDqy5tqsHQ4wGDzS08r1FVALGLDFOUQ3+E1ZB2gpsQCeNqaYZTy4BT1bmMXq2v1XKll4E4RPU8Hxh8Yo73tvDadvmnaiF7NGu1WHwDtFT4aZBIbFFLz8JM/wD0W4CncmHKRiF9zWsvQxZFNHk5sekgBj26siKPb3WrpRyDpv8A4JqQpI27/wCC0MBqYrXzuTMtQ5NokUkpPyS4m3Jwa5WOhoybnlcmnktEnytJGce7Q2QELXZP1INEHCTyNmz2kpMExl1u6hhkJqXSVEcYiEvTnbd5KaEx/q77hQ296soaeKRswnAx+FPzYfFIeYZQWt0iyKIbKYBDPUM/iXJbBIXCK7JT5KMI3/aMY5+FDwWt5OkGxVlI4uX4bWqQF9g6bfmnaiEBHp+YpoI9un9KBXsV/aDAzx6niYJI4p4n2Sk276V53jsdRQ1JPWQSBOD22iFon77l6tw37s0p6UageHUwhKHeMrXCs5Yr8HTjzOHB52/Z2p9jpcRCjcopo3ztfrb4vJRaLD5JqvhRwSSZ5Zabs163UV1FhNDShLVxRA7aUwDdkLJrDpsLqKw4KduFWMHFaOWOwjH1D5rLtc+TdZZ1dGApvs9xQj4fs4RDnvGd2vYU72g+zmswcinwv/f6dx3x5WmL/CK9EKGP2njvHdPtzkJ9xCmpZKsZgeKQOE3XGTbvykr7KMO/Ozzjsl9neIdosSKWso5MOowAiOSQNr5eFRe1PYWChp/bcOqQr6XNxkKD+6P0kvUwkrxqyOnq5BE+QyveLF8IrGl964PjFRPFieE18UtwT0JSNT8X8r96xljSR1YpvIzzvCKinjm9nrmcQz0lF90RLSVWChiFPwzMCYW/DnFVVf2bxPFKuc5KMac4mIntcRBx+Ek3gONVNCBQTwHLA/q8K51+mdcv2Qo458FryCeG0g5iXSQp/FaxyAZ6WosEtrxeJlfhUU2PQy0Jt+OQWwS/8i9yymJYXPRyiB5E5XZCPVoplcSlyRQmOaT8VzMO8RVzgdHHVHA1HWWVXDlOSOdtmm4WH1XKjteG7J3Ek7RVB0so1Efg8WeurLJMo01NjkclIRs9hZbw6lDHGKiSsF6Zm9LiXIm+JVtNDLVBfGDbXETG+3PNaPAZsPkCUDYYpfV1W/l/5p/Phkp9v3IEKinmu4YPATbTgN/8vuWexjDXoT2N+A73AX+klpsVoaSl3Tyxj5EJ7h/MgOlYqXgm/tEBtoQuiq4KcnP3pGLbLkn4qfiP3qRXYadCYuOZA/IsuScoyOQ8gzLJvCyyn7S4e4dp8Hu8F3iVpF2buHSNlYYVRmQCZZjGTelaWgo2HTL9S8jN1UoH0PS+n93yZAOzIDqcVyRdlWtzaBxXpcNPGLCzmBfuUkqWHTILl5b9RcT6CHoEZnjkuC+z1guYbfTkr6iweIg0jb33L0EeyJ4pKOcbfp6VZxdh2o2LIMyL3KMvq2Oqvk9Po/6Y6i9teDyabAQEx2dXuTJYDHtZnci716xV9kXEgBwu+IVUV9DTUcpB7PeY7XU4/UlPhHbl9BeP5xPNKnDQhtZ2O5MFh4d2a3NbhbVX9xYI8rVAmwVyEWstFejHq7R5WT0yn4Mr923ctS9KF8PcRyfa60/3O425NqkeFvJc7g9yv8gx/t6/RmBoW96dGhbvd1ejh7jdsddelOwm4bW9xEn+RY10KX8StpqNuvQii3Wl3pTEElOEWVoi5F/FSKMf95GN9olt3IKmlOnqTidtwFk6e3JXZSXghvShbyfNO02HtNf7mutFLI/JP0sjx1AeHPmqbZkscER5KUY5SbPaP9SH2PYLs/Uym19Occebs+x7HL/KokcjkBM7vaLXJptmWRKCI3ucHXCyF+T80MpWlnr9SEZn6c1ukeNPM0yUdLsz8PeraipzKSAA8bW2qBR1FwcI2uJ88yUqjrpKWQAnzIojYrh9K5MiZ6OLIpUyZIJ09QUTs94va/uTTkFOYyT5EGd1vmrrtXQwYfgVLisFSBy1Ezh7MXVbbdevPKmskqDvN3JRgj3VY+qz/juvstp66nqJzYGsE3uDX+lAYgI5ODKmfPPLRTKOZiKyQ2HNtCJd7xUuDz8XV7yqZIOlDIWze0uS03YbByqqsmBztcrXVWFP+CLOFvwr0X7OMNjjAcpd2RSmAryOtzPHidH1fpXSwz9TCMvBf02BwU+gM4+dzqSWH28slIKRubvt9Sj1FZHGItxGIl8TvOcj9e7fSYIDb07C1zs1vyTM0LRsRh1fJD94XaM/eotfiDZCD9PetoRnJnn5ur6ZQuInqn8BsWSYmrjHyH9yj/eAFplb5aKLU1HELR7R79F1wxcnzuXrFXtY3NjU4uXpHkq2t7TezmByvwhfld4kqkuIWYzsNzeJZ7tuLSQUUrtb+GLbV7PT9Pjm0pHznVdfmxwc4vwWkvbKiJ8uJcmP9qIC/Zz2+SwVRHHGXOQdNPeooyOP5fevbXp2L+J8y/Xuovk9GrIa2uwGeto5nthkYDt6SzHzWKlqpyuZ5S2+9DSY5Vw0x0wTyBAe54xfaTqLKT7sl0Yun7fEjg6r1CWepKRI9slLXjP/ABQnMchZO7Fr1KLGTlponRG7Rl0aJHl92U/LJVGTe0D6mU4y97qupi/FzZlNuAj06VzzXJ6fSv2CIj6c0D7n1fcl4s/4o0kbyAtu8kuG2ReJEO3XNki580WS0CULIWp7rfUi4jWpDJ7k+RVERU73a7RdD7LITdO1OcckPGYk7ZnqgBhMdXSEX72/MneM2a7xG5Zsi2TrQ1wX552ki4KK7RCM1qnkdCantbm6EoX8k6FVbps/MnfaorNY2H4UclURLfdaht+F1M9qp+di7xoCbRkrkKuCK0b5ckuCZW5NcpTyRZZpo6rh6ttRch0Jo7WHJk40Pcm4657dRAkjrrWHYwpasfA60O7mnGjbNQ2xDdqzIxrtei796lwZKaKMsyDJ2QFzXWLzfaka94+UAbkjXB2o7m4OTM2j3IYAdWmdqXza5Ii28kJf/LUAK5ueqVz3WpNZZq271J0KV5HHJ7RLxIAa8W1GMbW5m9vwpziBSvsyIkwczyDl/SgAjL5IGzuLJdGN9M/0p0iClk0diIfT0oAAY+8+lDxGyyb9SAyci1XWFyEXJ7UBQtfqSGNyfJmciRFlH8KEitQAWg8xuJvChMnLvQXfNIdyAoSTcxSbkkgrUSfo6h6WrCQH5ckwXn4UlD5Be00OLdusbxrB6fC56yQsNgERCmj2hp6vN1ntS5ogkON9H+aOpqPaqgpHjEM/CG0VEYqHEEbTnLJzN2Na83XQG4hb/Mua/wAVICjcoSkzYbWuYS8WS0ZiKTIiGzcTt0ilw7dH687bU0BOJZs+5uSdhK6S+RnMc9dVLAceG1hfPm9v0p2rKPZw25Nr8SZMrYQbNN3Pl8lmuQJ+FFLT1MUrZgL3CxeEtEcpRez5U+ZE4/jETdO7wqFJVSFGMDG5RjuZNlMwsIR5256l4iQ1bGnwOBuLrb6l0icYteklH+fUnZSYrXY7iL+lXQgbjL6RU+mw2sko4qtqeQ4CNwYhbaWQ5koQFGMZBY5S56Hn0qQOIVNPTjBHUFwsi/Dz6c+pQ7/iWq+yOUm3RIiu77UU8cQ28KQzuBs7mttLxCmhzyTXJB1yuUl6WSTD/aM3KIDsUTu6lYDIf3IYXuIFMO31PklI1jTIBFtzZrU7R5FVRN6jFRrtLU/Ri5VMWXVdora9pmvkO4qLjXytb3qHaKmYr/8AdFn1ZKI/NVDwTLyDcu7kv6ki29ysRcdlJuHitjRxGUkZg3Ha4RJ2UCGSOEZwdnvJrWt7tyGgxCowuriqqSR4KiF7gkHqZCFQYmR6EZeJZacm2/sSLb70ijjF3zJ8unJEOKQFY2T7m81Snltye7TVBdbbo6XaTDussyrGKtE87QyUGpk4kxPm9uaACa4vCgclahRDnYcRcOYH9LqQQ8YxOR3GLcNwsompctqlU0LzTA0rvaSpxKg19hw0bVEohGfUramweSlL8XIb32EjwoaQsVggbcOdt3TcvSOxuF09dWHFUwtODbmEt1q87qM/ZVs9no+l/KnS8mEhwmghcr6hzLvHLp96mQYfQX3g+71CvRu0OAxjWA0FJT8J/wDy9yq4uz7xsX+7sJ5aDY4iS4l1cJq7PVn6ZkwzqjPQ4fFVMTA9gj1aIRwli2Nt1tuJaaHDzvjBwELvS3Srz7hjkpxu6v8AFYZOshA7MPpuTL/E87/2fcnsdt3q9SJ+x8hW6M31L1CHDY4RG5mMh9yfOlhkEdjCXyXK/Ua+J6MPQ01yeSzdiZrswdtfEo0/ZGWOHrHkvXvuuDMXyElQ9o8DlqByiZ/Z7dSjW+Pr93Rz5/R1jjtHk8qq6N45bG3W+IUoaGQiyvt10W/p+ydwjnGenK5lPpOzMUb6x7fiXW+rgkeRH0zLKXJg4MDe3rt16ibpRvhbxuT3gQjyuHqW+nwtowI3iKxuQKkmwuWqqNcri5ClHqUzSfQ9vgxk2HyTSDlmI5qwpsBkmtDxeIhbpW3puzoU4Wf3perwqzp8NijDIMxtUvq19GsPT35kedN2f4ktjbufciLsvp/6LX4fTtNXM4Rnc7nu8KnBNBMc8cb3HEdpiQdLpPqWmX+JjaPPX7Nyl5c00fZmfm3Df4c16JNCxXO3U3uUI4d3d79FcOpbOafTQRhf9m6gfTaXvQl2fnuHp/itlJSuOr2CKqazFqCjf8evhH4Y9xf0rdZZyOGcMcfJRlgcollYyH7rlFuTWqzHtBhlQVkdYH1ExCovaGR/Y6N4KiMrqhh2HctE5mDeOriMfc8hXaNtbzQjhp3ZvG1quJCPj8NnjLwp6SFhAnzARFtSI9qWzH7Sgkw9y/u7fhSlpZJoxjcNud3JPVPaLDoS/a3kPp3IG7TUBEObkP7k/f8AonbH+yH9329y57C5FoyuocQoqzJ45GIi8KcOOK7dfb8lWzElB/ZknFyxAosmHS21TRpX5M1xelCMYSdreB4MvF9Kvno4s+dpK3IzikzNw07lXmLPaIt0kjmp2EizDd8Lp2hjYu01VA79LXMrx8PjLXTb70OdAkmjPDCMLjs6k+VYwwkzRsRNyUqrhCoqBDJtr23Z9SjfdrRsT526ovYdxiRZqhpB/YNd4tVXzUrkRPw3H9/SrkcPuEXYrR77l08PaFrzMRD5IVEPlFCNCWWbPaS4dO8L793+lW7w02ZM8u7vtZMVxQbXCRzz8K0TOeWOFETh3RC+dyjTE8b2atlzUkZAjHR7RHcos0zzGS1OShs93kgLbyTsZcO7QSua17mQFH3dKBgjySbK7XNFFGZFkDXE6G3dl5IAlVELQjE77iNrmTT2Fo370X4kwBkD3RN1LpxmMgm+Wu7b4fcggBhErs0mK19W2pOLjdscUrrR1bd3IAAsicsshS1zS8W3pS1JBZx+adtCRsn2knsNw2pxapCno4jnlN9BFWXafsufZ2sGn4jzmwCUhZWixeK1VRNq6KbToZ7RT1oQjn4VE1F9fJE8jla3ULKRBnNxC1b4W+FARNdz5If3bkrUUAYzGUpGZvf6vUuMT80L+SIchuUgPSV0kgDHnwwzutFafA/tMxjC7Iqid8RpQYRCKp3EDekS5sskw3Wg3erWOnAgFuGJWN1Kk3EJJfY/2nxqkxav9sowlp+I34kUr3ZP4rSUOmxQIwyKO0s9SHxKFDTnVVPCgC8i6VZVeF1dPEMDROR8PjHb1WodhwiPLXBJUDI8dw5W2i9v71Iw6O2MWsuOQrv+1QKan40pA7Pd8P8AUruCHfytta1rlIAOOZkbvcIb3/cqujqJ4zlliC8sivubMbVIr5raf/8AGfp+BulX2G9qp46YQp6Clijyye2EPxG+JBLdGPlkeQ8yQPzVjjdDPQ11lTEFOcjDLaPSzPuFO9o+zdb2ZqwiqWBxlATjliMTA2fvuVUXZVdKKORhlF8tzIelK5SUEZNIZP5uk0h3aO/8U2u96qxMsCwfECG9oJN27mhmw+rjIeZ3Ndse7JOBijCHQf8AFC+JNd0P/FSSANPVk/DBpCuXfYa28wAJTIedmtqdbFmEdAO7PzRNjnD0aN/4oAihS1pHw8pBJt27ai9nxDc9k35VKfGm8cZF++5D98N3NJ/FA/cVpx2mXEzEviZWWAjSSVYhU9LlpdJYoddVNVGLszjkycw2No5oqidv93ifqJrhJ/JCF9GmqJI76yDOOllpx2RkDETv6bl6D2Z49VgkEkz3FuFpLusfUvKqHh4lWCcsjU5FNrJ4QZy/wW87NzPT1VZhFNLHW8KS2OWJ7gL1WrqwS1Zx54bwNfaOWp3JELWkofGYfwza0h5ik8zcsl6Z5FHaiFrC3uq8suWRfwUqaYOHkLuJKAdQ0e1zTRpFB6W8nH9yXEbvzt+SaCSSTQMyy5p38S0s5GBUUEIhIN4O13pQcbh6OD3LoyRQlmzuZJo6hyLPQUAFFUGJbcxL4Vc4dUS2DfmRKhaZh5O+5lMpMQenHJna3xXMihSVrgvzkcm13KPJJs0NtqUNQFQAuDsVyIqWSQdHb+CmjAY7s77kERbss7k3UU8kMtjmBCPiFM3c2za76VRokTwkYbs2Yl0rKjQ2cR+arwqLS0zU2OTZm2X8VLIZXY1hYVVNLFnaRNsIvCSzmHYxINLwK2cIMRozYqeWR94/CXuWylmYgJsmIviWR7WdmY8UjKsjivliC2S3xD/1XPkT8xO7Dk/hIlVH2qUxAcYUd9V3ELbblA/2+xuYCeKCPn1DGPUsx92hDFxIjvzAd3iEVqsHrqaupL2dglDbII7bvesotvyzqlGEfCIrdqu0Mx73IQyt/Zjcq2WlxXEJjeeK4pN1xRtctSQtzv8A5pwiYe9W4fsyWRx8GS+4cVkiseoezLpv2qLWdjZxpynKVzId3DF/CtuRMQZZ3Fn1Ibto7lLxoays80nw2fCzGSA+KFtzEP8AmRcRqoC4mbjnc5Z3EBefyW8qMHjqBMAdgCTd9L/CsljHZufBx9oik4sGufu+pczxtHXHKmVkWHvVH7Pk/HyujPPaYoAw94YK2OoAwnit25eJP0+QgEgG4wA923qif/orzE5o8eCyWQaevsH8QemUfCsqLvkz+C0NxDVmYDEBiL63F6unyU7GcHPB5QxCjkaejlfQhfcHuL3KnCnkp6zhSM4GJWvtUwMWno6AKNhBhvueXJ7iF+4vcpB+SBU1klUd0puRKZg+JVNHKMEG8Jns4RdJEoMouL5uG0uVvS6OirpMNr6ergyGWnkGULmuG5iuFS+TaDpmnxKSON+HKDRF0nGT9/iTWGTPhZmDA0tHMV0gx7Sf07lXY12kk7RV1VWVsUZVNRJxZCiGzX4RQYXXRU4FGZmIs+mir/sVTFfbncC8ocSqIZRZzcw7hV9QYk5GOcZyk/hWWm4dRS8SAmvLxE9qtexNPHilbLTz4gNAcMEkvEkPYTt0j+ZeV1PTJKz3ui62bmoHpfZmlgxQBukACF7eGT7nW/w/sjTQiEjuZ/8AlkvCcOqnkYTaW2UfELrfdmu2FRQgMUwPKPrz5L4nr+kzecbP1/0L1XpINQzw/wD6eh1dP7POTgDCOXhZHELyav1Eqg+11FUCOVRYWXpTFRjkEkRShVwiAcyPavnV0+aXtaP0OfqPTR90Zqi2rqfgwSyWcmuWDqCCSs4RyR8aTc0ZPuJZ3tV9t08cUtBhDAPMTqZG/wAq8x+9p6ipOd5TkqHe55SfcvrfTvR8+jlPg/OfWv6r6SE1DCr/AGez1mVDDUObxCTQkbXdWipsKyrOywYpWT28yMvLVZuHtx7Vh1RHibOVQMZDHOPj+pP02MQf/lhLTOf4r7W/ivQ/DyY4U/Nnhf3nBnnvDxTNNHgZzQjPHkUR7mL4UZYSe53DpbwocNxQI8Ior5X/AGbdLqYGKNIxME+70kvMydxTaPVxZsE4Jio+y/tUEsju0ZCNzXeJI+yoVmDVTtkM8Mgk+ngtJO4bikfF4D1kfE6uH4lbUOB1eNBWlRS3zgDG8Eb7jDxZLneTJB+5nclizRXbVs88l7I1kh8SkylEd21+Suca7FyYpANZTg41RsAnGXqy3LcYPgrlGNjGIfErmHA+G+rvaSxyequD/wDD1sH9Pd6G0vs8Ok7C4nGWRs38U3L2Lrx1yj2+9e7ngNPIJX581UVmB09xaGtMfrDkcfU/0y8S2izy2m7M4hiDcIafiXAwGXhYvCSzNRhM+H1MsUrhcNwuK9knw8KXRpDEDdiMRfnkq37QsLw6bGjqMMyOCRhO0X6St3L1On9Q3dM+S6z07SDa8nkf3PUTYdLUM7FwztLXwqGULi217fNei0dHT05ytKDiJha9gssdWYeUNQYWHbnsIvEvcw5+42fJ9X0jxwUkVtPdGWbdQqxrKjicI8hEx2vb4hUOajnjImdv5q2wTA3xahqrJH9sZxaGDzHxPcumWnls8vE891BE3tDi1Pi3ZLCYgglirKaaUJJfAYPbb+/qWNljtDnarmsw+sw+mpWnzGKobigOe3qyQUNO0kpX5ELBdaSeNQxw9peSWTPkW65KYsuTIQ2nln+lWVThJxiRsd2tu1kFPTnh9RfPEYkO63JX3FRH484z5JlJUSyAO8yH0j3LTYN2krMNcuFJHIWXUbblj8RxYZP2TlAPpUajxZo6cwlcpCfkS5cmDvLlHqYusl00/az1T/byPD2A6wGlI+ZButUhu32G4tKMVOduTXOUoWivFJKqQiyd3G1TKOoYoqxnNw2bPeuR+k4qv7O+P9RdU/ZLweyPj1FIRaRz/wDmUxqFJWT1FR/u9IZgTeI15l2cxhsNnnyyAD8Jdytj7QNtcJRHL0uueXp/blUTVeqd6Fy4N1UTVNPSSvPQTWRtc5D5KPhuIBjR/wC6UVQWQXW+5eeV3a7EY74oqw+AbWuOe1RaDtdiGEuL0c5hsse1/Ctl6c9P9nDP1SKnX0enVdHWlsbDJvdsVN24o5I+z1BUHAUHDMoZBJu/qyWZ/wDzCx+TQKmQvpclDxTtFieNUwwVDX5ORuWW5y+Ja9P0mTHNN0Rl67FPG0r5IntUElMcUgOQi34ZeJi/6Ks9ykiEonl4i27UvZ+Hcx53W+Je2qifNyTmNAPlkjK7k3UkNuY6Xap0o+9tv0pEJfxGBF7hT7Z9yTCiEXyJkBFBhmOvuR3d6abO4tf5JzJvUsWejheqDeR+90Qybkzb810itL0pUdGw5ci4j2qO0jJFJ80aB3B1uaEy+JNGVraIHmbLV1WpDyIN5O9cucvpTfEbnmuDNbzZOjJ5A7rbtUbk/LNR3J+eopcV/cq1Mu4P8Q/N0PE6vcmbjXLtEah3B8ZrtEXEuUa5sxfJK57uSNSu6ySJdPiFdCS1+ai3EkRalm6dE92iZxLW3OmjmYkxdd3rnUKSgJ5pMkcYc80nm96jLtoknqT3WOvM3mujMmS5pcTcig7lDDbiRkNpa/1LgFaYk3hSlkOQyd+rvXeeIIvclda3Nk382RaybGDcgAX3CL+F07HCdQWxtvqRDC0bZyl8hQy1TyXCG0EAOWw07jrefy2pg6g5H1dIBOQSdv3kSMcqUs7WIu4iRYHBp3IRd3tFG8kcLWs3/cmDqDk0/q8SBuSAoIpLu5Jh0uXQhcrtt2XP3IjJh5ZGQ+5BQrbQzytH1EhKTqy/USByeTm+5J/SgBXP59ST8kkKCTpc1xhSfPvRdKPJRIocPnxCbhwNcTM5P8Ipz2UIzFtTQ4VikmG1JSRsxZtY4l4hU05qeulIwl4Rv4Ta1Q7Acjw+Oy9447kMtHD442DTwouDUZC17EPda9wps+Lxc3JvqJ0kSR6rC2jjvjNy8VpKB+Zlcw4o9PMJx5SytdutuFQJiGoYSYAiIW1t8Sf2URxXbnjLR0njcUrXtJkAcYbtrJ2EuGJHnu7hTXRok5bcnbkirAd6mJ8208PiT1dXBVRBFFA0FOD3MPU/xXF3qEibMvqRqVYbi4xi+bWu/nuQ9xP0pHDJGAm4OIFyK3aS5qgkO7vQ3aaLjeLwroi92iAHgvJvUuFmJW6aIC2lm3dySbPmlRVhoLrXS6tEO5PUkJy1TvG/3Oxn8d1qYSbpyRVhYiyJSYagKe3Jri/wJMP7mQ3XD1bk2rJ2H5iYjF3e4iTNvyXLmIeS74dqaWoHNLlzv5Lu1c1FMBa+Fc06V1+fNK3v0QB1cJdIWXP8qABReFLRdVIBANxCytKOFhMs87GVWG1OhJutc3Ee9S/cBouzMIV3aeLP/d4mcifT3L07sNUH95VFmW9rmL0ivIsEkkkqRPVwDmtNDih0ZE0DkF3p2ry+pw91OJ7fQdWummpnteJYkeH4RWVJABlFCRBc3iVZhuNBWR4RJUPGMtXGRPw32/CvJ6ntVWzRFBJUSEBta4k/hTVNj0tOdGzncNLtAc/CvIXptQo+nfr8JTuj2ukxairMblwxs/aowvfTa4q3ko2G3Pq+S8U7O9opZO20Ve7uQmwxGvbYawKgcgkYiF9fd8K+f6/DPp2qPrvSuth1cGxh6PXltQHSuWoNbapsxBkLhnaPuQ3MQlk/yXmxys9xwRC4dxZOzCSL2VxfJsh0XZSjkMQN3Eu4lR1naY8JqRjqICKMfFH4l1Y1PJxA4M2XHh+fgspaWW7NmUf2eS7XajpO01JiBZBmJeklMPEKaMivkHat080Pa0cjlgmt4sg+wyZizoCp2EszYBJvETWqJjfa6mpSOy60eVvevPMb7ZSEcsucojnoGa9LBgzZFzweF1fqHT4HS5NriXaKiwXG4mq5X4UsFto7hF8/EqXDu2lNT9p8TM6sPu090fEbbdkvPMQ7TBXWmcZEbbdyq6jFGJ2viuH05r28fRqvcfNZvVXv7PB6NQduKPDQFzqWl/EM3j4fSzquDt5Tw4tXyBI3AndjbTvWCmmaYr2GwsrXTcM3BcicLl1rpoI8uXX5JUj0Gft1TSSE7H+m5NN2wp7i/HYs/U5LEDUbv2XP0pqTcQ5M6pYYIzn1OQ0fabtB7ZTRRxVGzPeIP1LOANOQ6SdXqZBKLDETa3s6imVumS6sa0VI4Mk5Tdj8vDEdp3ZelKGo4Zg+tovdbmopF3ZpCTjorozXBpoe0Tkd8j3Gb3Pb0prG8WauaIAN+EOeYqkEupPiUZUZN1HfoXwrLRJl7yoQ2beSdIQt62/iq67TR0ulb2ZFi1Y1K4nGb3t6fCtbDjRezRPe5aLA96nPM8ZfhyPb3FmspKzSM3Etfbn/ANrRqPF/7VpQqmmkFuEBEXuXn0dRbV8Rzt+JTIcSkjmAzMjADEnHPmKiWOy8eSnyW7SNS9sZ3ONuXT4ekVdliEF5Dw4xLvFZDGMQpqzG6ipw+KSlpze6OMzuIdPUoZ1khPmxvd3ln1KdLXJbyU3qaeSuYawnZmHfdaio8eea4DgiIgbqyWTlkMSEmNyJFDMYy559yvUy3ZrZsckjIQ9mj4Wetqi1OLe2fhuDcN30HxKso5HqKadvE1qAZmjkEG2i77iVKCK7jLd8L2lkbfSSq5ad9zO/D1WgYgKLYzbmHJVOK5RkQM+4tzfNauCjyYLJJ8FWY8Mdf0+pA0byFkG25Ef/ANtfmxHfbb4hZDDI4iT5MWlu5rlBQpeHtszHTX6kL9KDuS4jckAGEziJCz2kTLg7nQsS6HVzQATSHGOjuIl70nmchHM328vhQGVxasp9HWRw05Rnlue7ouQQQyke7m5Zrl13N1ahVU2RNZFu9TJwcQpqWMmCCKUiZx3Ny96CrIOG0tPUGbVEkgDloUbeJSXwmMep5LfUKghNwZifw+lSosStfI3ezO5GxPJPh7SS9n6eKDC/93lzvknLqN/h9yn13aAO1Fs9ScUFawdINaJ/+qy9ZM0xC7dH+VMnG4gL5tzT2DVfIeriYqktjgI8xJNaDdlmrGlxp6en4TxxGLeIoxIiT5Y9TScW+ghHiZM5CA3Dl6UgKZvNcEmvufNXv3lg9Rc54Wwf/hyEKUtVgckoscEgxM2gxPb+rNBVlD1fT/gjKwRJsrxy0JXAUuBSSDnU1UQE+8bGImSqKPCCMgiq5Ih7rmuIkBZTwSNGZG4XZN5qfRl7QBRNLEBSZ/tXtt/Mn/uOjkImgxMCHq3R2kgHs7IQi4VdPz6Se1SR5FF2brKhojp2Yxl6LjYSUByq6WQwvlA9Yn1L8wq5gwGvmPJq2liEfEUiGHszimKYn7NRxtPKblYMZ7S8RbnVDX/yFgmGylTS1DhtzYXuLpRVN91jZ3f6n6f6VZFg9fhZ0oS0kgAcd7FbtL3/AOZMU2D4niUllNRTzyubkwjHcXkKKJszmIycSrJh6QGxkFxxhlHKZDluHpyT8o1GF1ksVTT2VAGQSRSta4l6bVGnmaaYjjjaK7wipL+RY45i0naCshndgEggihtz9A2ozpZP9moqi+SUDmINzFaGXxKotLNPjWVA0hUzSyDTEV7hdtcvUqsVCDDamQo2aGQiLc2iGWhnhAjOIhFuZZI4q6rp7OHLIPla6nYpiEtZCFNk52sxGZdV2SAtlOiG27XO34UjjMe5CWd1pKSrCYmz71xua4kP70DOvzXRG5x1SkG0ybK3LwqRRYfPXXcAWKznqgTI+opGLxvk/Uryg7E4piVXFAEccV723yyCIN9RJzD+wuMYliI0dNSe0GclgSRvsfMrRK7yuVaSJ2RnR6E6Mz55H0d4D0qdPgNZh9ZPR1kL0dVE7jbKPUTFkSrzpZBEc43zzQVY/Q1AQ3Mbc36s+kVbYDiEeH4iMkVQcWvUL25fEotBhceIUhM8wUssTv8AtGLe3wqr4ZieXiZ0yfJ71NUYdWSlU0mL1VRnyiq4xuy+LLvQ1ZBGP4cjGHxNaQryzBpKvGKsYoJ2CcGuvJ7bsltaKasssrJGMsuoV34clnmZsSRP4nxshk3CL3MmeNpyXWLb5Lr2OfUQcQTvB2EkdRkW93YTJAUzlo+aacny707BILiDblpck5N5so5E93eSEhPqydUBKutJCMjDpn/JRSmcX5IuIPK9QUifT1klPrHK4l3DltU+DtBKP7XIvpa1UIyMPel7R5qyWrNR95BI37I93LRIZgItY7Pq2qjhrGERyzu9SmcaSRsnH+aDJxouhh2ZswEJcxHcmm4Y3fhfqZVbZi2edpIgrJR7z19yLFqWB/iXZBbp1CyAKWTLJncRLn71GDFj5GF1vuUn26EtGe7xXI4CmiG/ZWgqJill4gkXiG21B/svT05zy05AV37S1TzqIhKy8BL5poLM73kESHlb1KdIl7yKgoQhLJjY/pQ6Z67SUqsrGKUmZhLXqy3KEckcg6tYQ+Iel1lRsm6O23aa7UjHXmgtMR6/0oDvH4buSmix65/pQTQhUQyxu10Zta6Bpn738KPQQFz79yVAYjFsJnwWYZ4gvgJ+ku9RxKIoc2MxgLwj/cl/0W6qYY6yEozbMXWGxTD5cHqyMNwPzu6SFcuTHqdmPJYUMj8UY52YZW3NJ6veouLUNRGEBkD2O1tydMY5qYTY3GDwF4oX8vknY6g6ghp5Tc5Q9T7Sb4VlV8GjbXJHw2lrJAGB2DhOdzXmI2ElimGtDVytx4TPQm4G4FKmwv2UxKQHIDa5hK5Nvh+cxyM9o56DltRow3K16F+Hm3U39SldnsQiwuvJ6iADCSMoiKRrrM2tut71Yy4bHTxhNFURzmXWEYlcCgVNO1Yw5ZXMPV6lMsdqi8eVwdllw4o7npAeej6eJl59xKmlw+QZSEMhz5Jr8ejfIHcRJxzEXWjpKf7woSq4GY2D9pHnvif/AKLNce2RvTk9oELBcS9jrKeOsZwpwfeYtcTD/wA1rTxZ6WTN3Y4j3RyA+0m+FZWvo+NFo271KrCqloyECc7QLaBdK5M/SxnydvTddPGqPRg7RONrZprFsWeqwuqB3Yvw3Jh9KyUWICQcRs8kwWOQ1EVRGbmF0ZCxZc3XnQ6SKndHqf3TJKGrkRI5mmIRPZK/Nd9hnkMuBuJv6VVbs81b4XijCxRSOw3ci/7l70Ej5yUpSJDwhGHCcnlqO8he0RTntko0E9GztwD3MPklUxtUFkz8IO/1Js+BCGRntFvSrnCM1yVDJOHKL2kqKgcPgNqhiEdrjnuZWFPjGzq6eawZ4k8Zi8TuI56+l1quzxU2NSFGcvClsMuHl5DcvEzdMlyfSdJ1znUF5HaKuAe2hSM7mDx+fuXq/wBn3aT2fFfZ3ZwGZ9k99pQu3SQ/9q8HgxQKfFYqlmd7dpj6VsMOx72iYHgNxAiXndd0nch4+j6D0n1Hs5HzzZ7XhWKTx1ssdRMBCRl37VpIpHJs9f8AuWDw2uaTgSQRsVoDeMjd/wAK11DjXGiH8NwIvCS/O+rwuLtH776X1qy4tZMl1YuMOeVojzLNZ7EJnzyZ/wCaua2aSYLG2j1LL1+frtMn6fhWfTY7MPVeo0jSKSvklkuLw92qz0sL5Z63Z+a0eNZ7bIHtHmQttUOmwWXFsLOSkkYqyM98BbSdvMV9RhdI/MepUpzoz/BcX5uP70zUwvJza5TZhq6d7JIJAPvEmSpppx5heA/3ZLvU3E814lL2yK37pOSLiNFd3bWR0dPPSgfCAxz2va25aGkxSmGEmaMwMX2CTbbfEgpaiCuPigzReFxLpSeaf2aQ6PHftIWMU9Ji2CYWz8b2qkY4ZAs2iGe1xVTBgccMwnm9v+K00dLxqiWC4L3DTf1eJZ6uxIKeSxwtt961x5cklqjLJ0uKL2aH5qcOUsbFby0Sn4UxCZjcTNbuVT97MP8AeXF6UxNjEZEWbrVQyGE5QRMqaWjqLmeKMi+gVW/7N0tw2G4lndyQ/eTCWb7RLknYKoZDBgO4je1dS7kPDOKcMOR8xIk3Zm2Y7qi4j5kQJmowE+XFHTwiCuZpH9sOI3sIdyaCoB3+L4lazZDnl02L9FGPZk5G62HyIVCm7OzQ3PmxfvWr4zD9SqMVxb2OpIGi4tvvXRizZZOjizdNhxwtmcOn4ehs4l8k1wfzKwqscCsDL2YQ10IU7R0cGIXOD2aL0dnBWzwnihOdY3ZWw55lY7iWWtqMKoxmFjJyHO0lYlRtDILTA4l3H4SZBW4f7Kd7s1ufULpbqQ+1OBBmk/FIw26rRYlgb1WD0dfTbQ4Nsglu1ZZ+qkApCsa34VrcPxAI+zUUZs5hrnb1LPK2qaNsFTtMyB057fF9KUUZ++1T5RC8ijdyu5KKfz3epbJnK1qzglaORLrExdzrgC5P3kuj18kyQmy5P0pW7UEo92aHf3O6zaN4t0OgNrbv8U3LIEJ99qAuJcIt1IJYTLmnSE5T+g3mDdkKa4j3EzO657OdvpJGNGdubvtVcIlKbB964XNKWF49M03c4jlktIkO15HNM+aTk3emrn25ZCloOrI1J2HbtpIf8qa3c0VzkgjZDvT5oXztubpQa5JeFBVjok/ltSIvypsCbJK640aj2CKRkv4JMLZZuhv96CWw0D5+JcH3pHu70DsMx8kg6dELbuaWfvQFhdRc9qQ5Z6bUFz8tE6AttQFjBZCeiHUtfF6U/HRnIW/MLW8kQyQwxEwA5S+rwrrPMbGgh2Xm9q77QEY5RtuytciTRyHJ33fCnYqe4Sd3bYyL1Aa3zF3yF8SfGMIwzPcXp8KGSoa3IGTJE/PN7kAGVQfdtTXenQhuHPp+JOjC0IZm9v8AmJAWMNG5Pk7Zk/hR2xx6vuIfCPSuHNdoA2D/AFEmmJrC2uRdyBeQpZCkb0j1Wptvci7kkFg+LkkieR/PkpGFwxVFdBHObhE76kKAI8MZyFkIO/7lIHD6kteAZfuV3aEZk0YcIO4R8KaKZ/MxSsCmehqLs+EdvyTXDcebOP1LRsR893JCYtUbDBiH6UWS2Zxh7mZE47tU/PC9PITN4PEKa6izLcXqUlB00kcMuZxtKOXST2prqLJ3S8XckOdwoAuezElNS4kMtZHIcAge2MBLXLbzUc6OWRyexufShpMU9nAYzjYwZyJlKPGICDQHu7tEKKvYcpOqK44zhLI2cS9K50q0lxanmwmenejjKoORiCqJyvAW6mH6lUvn6kITVBHuTbjonDvyE8trpB71YUN8O5IBtud3t8k4XvQ2sT6vyUADJI5Wt0j3D3MiIbhzYHs6bvehtFOXHweHxHs7xVksACa3JwXRyHn4k77O2WbSMSUtO5HsjtH0pcIBi7XTb8KLuRFGYlqDoTF/JMASzSRPtPNc8WXhQAS59SXV5JWoJZ1Dou9yFy0QUK5xfPJJycmSH37l275IADc3kiIm8lzu1S6eSAO6W5+Jc6km80rbdyAEROPJdS9/iT9PRnUaszkI80r1KjHYYYXItUXD+SmexmL52OkVLJd0Oo7hejRDt6dUcMNxbtoin/Yzt1a36kXs5kOrPb3I7gajtNWPTtmDWj6VK9ueQCMme74WVdwzERzB0UUjCW93uWYDpVDyGPO10dRUNGGWe51H41olk7ESbuuIWM/1Mgsu+zWJPhtZx7LzFrQHwivTewGOb62N32nJe3w5ryrDaiKGImORhz5+9XOG41HhpkcEoARbn+JeP1mBZ4NUfSel9VLpZpyfB9BR1UQkIPLGOfhU+soQpwjeM2MpntAfMl4lQfaBPHUlL+EeolyutWjxH7ZIKjC6CMKaQK+A77xMRHNvEP718Xl9L6hSWh9/i9Y6dwbmzX4kUuGzHHVx2cN99vUK837adpn45RxHybqJlFx37UMXx72r2xxl9oBsyFrcibpfRYDGMQq8QqAkqZHlIQtYi8mX0Xp/p8sfuyeT5L1b1RZVphfBbh26q6EysdiL5KeOPYriUPHeMDEv+H4VjafEDpasKmyMijMTcDbaeq9A7F9vMKjm7US4nE1P7dDfSwRNcLH5D5L282PRXCFnzWDPPJ7HOjJ4li1ZGf4h2i21h6VEjx6eN89Cu27tyaxTEHrpSJhe3O5hJ+lV2vdmu2GNOPg8+U5beS7mxCKqAZfZwAo2bP4lUmTSGRugLPczOhEnHTUlSjqS5OTJFzE308lwdr6dTIWHQWdkhF8u/wDgpZqlRKOskHxt/BcCucS3yMmeoRbVR5htl70JIpyaDnmCQyLW0kxJNdyyFEItnq/cg4e/nctEkcw0knxp7dXztTZR689quwOCVt2SVzj+9K3zXRHd6kWAtbkn/qRSwnHa7tZm1zIzjDhEbPuz0DxIsANSudga1LpbVCXlmuXP6lAHbbizzRFnaOaTbue1JyceW5ACAXJ82Z9yMYzt5OgGY+5GFUd2roAVRG42Pk45slFmPN0pJnme93uSIn5IsCfQTfikD946rlTCcdTBsYRN9LtVDjmOGUZGfcKeqcQ40sRBHwyie76kILNPQyPNDGzbnba/hULGI7oRnyut2kqQsSqL72ksy3bVKDHDJiaSJiubX3q74Mq5sbqKW2AJ9bTK3+CjPMdlme1lIKuMqX2YGYor729TKERXc2UFBdyG21IvJIkFnR6vhRDJaWaFJACudSZI2hEGZ7pep/hUVvNHcchaupIDmL8XV7rufpSPLIeYinSj4YgcjXCPhTI9Wp2iqAMY3kt0a1vFmpElKFG4s5xykYXNae0VECZxusd/hTdzlzU0AReHNEZMTZ6kXem0tyoAtc83ZkKSXi7kFiXe9cS/NapASS63NJuaCDi7cXmuEW7VF8KCqEMx+t/4pwaqeMs2kcf3psBcrmZrrWuJCQnYJ5PkSCSVHiFZYRtOVobefJOw41Xxl+HVygXwmq9hTo7S1/pQJl044NiGFQGdVVRYyRvxil3RO1217uaaquy9bDYcDR14G1zFTHft+XNU7809SV1RQzDLTTSQytykje0lVhyNGLiWTtaSHW7mrH74kqBEKyMKoRe7e1pfqQnS0dVccE/A+CX/ALkDsixlLIcQA7kV2wfenwrpYXIJbyt2252kJIgwmsmm4dPTy1BtuYYAc/8ABNVFDWUo51FPNCLv1SxkO796A4JsePSU7C0bSDb/AOYoVfWPiFUc57SPmmCG1u5C5XIsaSRIpRjKQQNmK512aPhmcbbhbkmoC4cwm3hU6vFhYH80CZXmTELadP8AUr7sbhYYpUVTSYvS4Twob2KpYi4vwjl3rPuO5/mnIpjhPMHtQNqzV1Iz0sFK8eIRVRTRkR8LaUL522kmnwfYJxY2F/VaUZiQl9SzXtUnrRe1S2/tHVWLUlVWLV5OMEtWc4w5iFz3W7vCmPvOo/4n9KimTkZO+STk6kr2kl8QqJhseR7fhTRSbcgbb3+9CxaqfXYk9VwnfhEQNa3DjEP8EUSNYdUSYXWRSZ2F3r1qjp7qGCV5Yy4oX7HutXjsRNxLze7/ADL0L7PsSOshKllBwivshPLaT+n5rowSp6nNnja2NKFOxd937kbQ9OTblbR0JwwickbDFna5F0pXRjdYzEK9LWzyHJlcMNrFp/JV9VWBCXL+St6wjm0DaPyVJVUehObvd3JPguBHLEmLmFyOOQJm/De74S6lCljaPnnchbMX2Pbb4s0XRrSH5o3F8/CmCz8k7DNcBRyHtPlr0pkxeN8ny/ijYBFI6XGb32/NNiT565W+lE+Wem1TsWPw1Rja7Nb5K3+8ArISOWKIDi3PLFtI/qFZ9pGLuTgScMs22kqUiHHYuvaIyC+M3HLwl4kDzXc81AqaiUpcia+1vChjmLc/V9XhRuPUsTK0M8j/AIJopnz5vp/JKKsYmydmH6k0cJi+bHcKGyUif95XbTZh06hSLEhk2XuoBFbpk/1Eg4m/N2uL5KWwUSUZBMJavuTRxsMWQNd5pppmEciDangJiDTP8ymzQaCa1iBxcdVyWRyHLS4fEnihuLM+lNTU7xgTs7iPxKwDo4TkPIGch9WfJdqJN5M7dO3mlHWBYMUmY6aGPd9XmhOnjz/+4Eyfw9KAG+I9wt0kuz0sWIQ8OVuW64k1OJx257S7tbV2GYiMWzYv3rkyN+TrxRtGMxKllwOtJ42fgHdtLpJkxsmhEwzEB5F4oi/6Lb4jSxYhCUMrfIh8JLISUf3HVnEbsYy5b/JYOP8AI02/iPjikk0YUlW9rh0a7S+JNRdqsYkcKOKs4QZ2AOTCP6k1NHHVU/Ejz4WfV4o3/wCirZqXhw3X/ig+o/8AMVDs0SQ9iFdXjMcdRUGZ99p7UWHyBNUWHO1LFldua5VxZkWb7kQCchZAzkShMukaCWowsgJoZaj2jMRDiMNj+q5NQk9xS0z2S52va/Uox9namGminc4hGRrmG9rvzIsPwueasgiCrpoCN7WI5mEW+pV/6L/9SbDiDSTEBx2C/K7uSrKMJC0Zrsk1UCBPLGDiUsbkL2vcJf8AolT4hwzEKhnEenielWnSMXdkX7tnGklnAL4Ae17X6fyqvKGSQiyB7m5j5K/9skp5RqKQ3Ev6XTtdNR49Y4RPR1rN+IQ9Ll4VLj+jRTKPDaOOqmyllYB7/UtDiuE0FRQRR0bGEoNqRncUrv8AC3Jlm6kZKOrLMOEYeFWtFiDVEWmXFFtQLxKoU1RVlf7RPh5lFLkeT+aizTFMTuf/AOpS6wWkMjd7k1ww9hJ9Lr+pZydDhyRbvyqTQYhUYXUjPTSlBO21jHq5KNY/uS8OSgtNxdxLTAaOpxjGKejpnD2iY7Q4j7bnV2VPTYTSHPFVvBi8E5RT0JbhIc+Yks1QVjUMwygF5t6vC6fqsUaoiyemjCW+/ij1fSsJwcn/AKO/DmWJbfZ6Tg/bqtxaHhQO5SRtc4eL5rR4b9p0uHiTTnaPzXhkeITw1HFjkID9QbVx5jmfWR7ifqzXkZfScWX5H0/S/wBTdR00Vq+T6Hl+17DKoAGar3l6WuVTU4keKdqYnjdzoyhsYvi5rxSimCGX8Rrx+fJ1vMAx6OoqRzlkAoYdlx+LqXBL0rH06bxH0GH+pcnqM1DqeD0MsDk9ZB+9B9ymMwZyEJPoygv2uj++6eysCWnkpx2i/jcuStJcSMsepaS1ylCMjtHdz714cseeHk+vx5OiyrjyRKzD+DtklkIhbp6rVDOGIR0aS7u0Uvtd2ij7N8DiQNUcbnvtJWOEiGJYbBWBG4hMF9vVkKLyQxrI1wZPH088rx43yihCEI9WYvfd4lHmp2K9gzC5aCtrqOjDMm2+olA+8sPmhGTO0PhWsJTl7tTkyxxY/ZsigCnlhqRAw4sHeWfR8Sj12GyzSbGMyfa/py9SuJsUoiKwM7xf09Sm0Iz1ULSQU5SxHdYQh1ZdS6+7OHLicKjiyPTYxFR2brhEsqbd8Kj0HZ+r4xHPA9gc7l6WeH10IFIdBKEQtc5EHSsbjnbiKlhOKjyOobbxPCK68OfLm4hE5Oqw9PgW85kOXB45pCY6eSmL/iCz2/pU+HsW0NKNW0nEskHp6lHwH7QHmYaev2Sjyl8L/UtDDjDRkTsbbm/ilml1GN0T034mdbqQx2k7G1dDWhUm90VRBxQPwuD9KxH3bPHNZxWKTO34V6R257eQfdtBA5wzjDTsEYh1ZekvpXlJ11WNQNWeYi76fT9K36NZskfeef6lk6fBNKErJJjUd77hVViPEGUuIzXOy0dNiVJiQi0+UM7+Lwqmx+NhqbA3Wsy9LFcZ00eF1coTw3BmdlJ7yZulScPmOOYjDyUacbZCUzCJgp5Tc47hXpS+B83g/wC1WSJaqSTSTcKZMjsAWO4c/F3Ky+8KS7Nqf4S15qu0F/8ASueJ6eTz5scrKe2XIDY82bpVhUY1JVYbT0ckQRDA1l0W0j+rzVXbwxvjyIH5p2qp3p+HvE72uYg3Kmk/Jgm8d0A0lrd93qQbUn87l1hHzuVoxuzl27RIBdGIvy6kQiYnbohsqK2GxF5O7aiKPT4k623ltTrC3c25Yt0d8EmRwjt5t+pdKNO2vnqkW7yU2a6IaIdw5pONrfCne/PJIha3N2VWOiLLGxJp6fblkpxCy77tCRszPtJladG43er0po435Oyt7fJAcLW55K1kMH0yKnhulw3VmcLEKY9lfK5WpmEsDiQ+G6XD1T5i4vk6afq+JabGDjQNiVu70iiKR/JCxPlnkggRblwR/KusVpd6T7nVgcuK5D4s06Q++1IRZRsFSAu00SEdyMStuzZK650AC4snBLcOiR5edqGMbj1LagoCaslqH3m5C3JKKG7m9q7wwhIb+q3pHqQHI5NYO0fhXWeaEZRxiLMzEY8/SmXkcrmd0TDc6cGHXmgBsI3L4lJhhC293t+IuldKSKENMjP0+EVFOR5tXfkgByWotLKN/wAxdSa+b3IfcySAFtSHcSXckgBNySSSf53IKBRfJc6hStQBLp8UnhYQzYhb1Mn2xZi64/0qsTn+ZL4gWX303dE5fU6YkxaeS6zKL6VCLrSLNFhqO1GQyEzPcmkUxAUhOHSm1IEyOheSIZGdiufpHuSKntPJupMRzSRmLg9pD6WSeaQn1fcmgJ33LUFgsuJsN1PFM0Jl73a5Vwkn5ZrqYR4jlm9zj4UMdLJIIuwPY+eR5bSUL/Zbr6LGnKkLA5xOP/fOINh5v0+JQP4Joieyx32tyFCPzVJCbseXdUIkAiXq7kUoyR2597XN4lVGYJE/Uk+Yhm4Ibn5omkPvd0wBLMX5Wp3wFftybYPmuAWuboxkATzkC9kANFJoOWd3w+JGNRJ3G6JpG5OzW+lEIwcndSwENZJfyYrfUnQrmt3x/pTZwhIROBtb3JooXHvBGqC2STqoCuzC0e7RN8SDlkghheY+Hfbcyat2/F6kkkGwZlGJaMyD4V235pKyAX5pdy4Qskgs43VquhHc4rjijiK1uaACKFh5ZoSjt5vaKPiHtfP5IimD0XElYDTRuXJrkhjPbo5KVETRkJ2flVpTYxGLizxMPxCsXka+Jrjin8iFQYDVVxE/DeOJn1IlbxUIwhZGz6fzRj2gcQsvcgd7rSQPjHGfT9S5nOc3yejjWCC8gnG+fJNGJ87HTpYgMh6M1yX3g3hZiLLpyU+4f/G/sZ1t1BxStu1yf6fSpHtglbp804E0ZDm7MPwouQ1CD+yDw/PpRDGxFqDfmVh+Hbk73eLaieOIRJ/co7hosUWVpU8YtlYxfElDhsNQWbxsI9xKy4cVvK74VAmqnjOsbNxEG2a9Kdt/Ep44R8k37vjjcY3Zi/cuFh8RF4RLLxMuwScSEM/Ew7k9pclydKjBx8FV91nCeYPt+J+adko4ybMw6fepj5EWqExZS5MntKKK2aQBIWBnQRWCBHJsEuZZXEKsLWEuVvwrhxgWjgxC61TOZ4m+TOlG8x5B1eHRSocHkkHNzAFbcMBLQGG3xZLtvvWryv6Mo9OvsoKmjkhm4bbv3JgoZBubJ9vuWnEWyzcGQ8Fs9QuuR3WQ+m/RmuG4u97OnAyFs3b/ANyvJoY7Cay4VXVcMYhoDDbtYfNXvZg8TgR4qhvJHcEj7GcrkzD+IYxhlz8Smx0+7iZslIqPI7FS3MPq/wAETUIEeb7iToZw93Nd4mpPk6y2OhQtcjEmHxkGjNyQDh8VvLcKlMXEAssiJMyZkWj/AMkJv7InBfQ7Fh8JQic+Qi76Fmq6sqKSOrKONm4QbbhbaSinVS1FR+IZlkxCyhy58Umfq712xdHnNEyppY8r4Xez4kEJPTsT5fi9xe5MAR25Zv8ASpQjt1SYJUOw0YTAL8Xc7Xc0UmHxjrfb+9QyhbPQ+r3JFTvZlftU8CGp42jPJnYkTCwsLubXE9r6dKFrRYmSObiELO1os1qCyY1LT261CimIj0PcmdEXEtHR1TFQu5EO1kISPnq+1OaW55qRgsTZJJd6EtroFQV3zS2obvkibkgkRZp2GnOoOwGuQALkQt4Se1S2rPY2JouvK27yQFgcb2PixhkR+om3NkmDK4s8kD7izS/MyACH3IUX+VCRbUFhaLvvXLtPhXD6UAOBIw62MX1IuNtFsmHW5NdI6IdS3ZooCZXVhVlWcrMwCT/sx6RUXqXUkEHLf1In5oSS8SCzrZ+FJJc0UgdSS8WqRdCCDnUurrc0JIAJuaT81xdfmgsT81xL5rniQQdHPkpVeLQhFEPc2q5Rw8SYXbpDc6VWXGqTy+lkDb5IzchSu0SIbLV275IKO6Wavu9OSFIsySufkggW5Jd7km5oAl4biVThdSM9PUSQEPiB7Vc4l2sxCqoSpp6opYJG6Se5Zt+a4ix6ocqI3hmIDBxL4k247R13elTixQ+KzuEZ5BZuBRhqLTE2DcPuVCGuluanzSNUUY5m1w+FO4Z2gqcJqQqKfh3g1rcSNiH9KCpxaSugGAwjEeIUtwgwk7ujgLZAlHvbpQiNw6M6cKN8xjLaWdql4rg9f2bqvZqyM6eUgY7RfR2fpdH0VZAaMyfk5fStfhn2b1uJUVVO1RAE8UDzBTZ3GeTZ2+51mQzImZmk6vE69M+zfFAj7QU9PxHMJg4TlGG0NquPuMptpcHmh4fPwjPhFaG5y8Ki2+9ei49gpdn8Uno5Ki2nqbwfTcweZCvPJoXhmMH8L2vok1Q4uwfc6QR8QhbNt3iJIehJZ2aj5UZxmTO4kIPqQvcJK2wvEKkZoo4JDEYz4scQvdaXnaqTjPYIeEVo8DrKano7zZuOZ2mV7Dm3hH3N5kqRnLwa1/tQr7zaS32d8ieAm23sO7JXlB2go8QpBqQnaKJguPiPbYvL6kmqqnimzELvc/D2/pUwMUkHBPY5JLLZLgGzwv1XF+ldSzzgc7wQyeT1r2i6jCVnYgNrgkGS4SZU1bUPN1uNqyvZiuqJI/ZpH/Ajb8O5un4VdvI8bkz9S6lk3Ry9rRiOFu9gJMSwx2jyG70suPUXcvCl7U+fqJINRg4WEi0u+JEQsQNzSKR8y9SbInJOw1FwXFs8tqcbLh2uDXdxJQ3kdnUm5ScS0ytSFRxh+SWhd6EukiS8OjoHqISaM8we0nTvDuDiaiXxJli25Zpxqq4LHPb0oJo5c27MkcVQYlobiKBqe7VnuRhCwjq9ydlUSIqxvG131JwRik1baoxC2WmaTZ3J2RQ+9KfNun1Jp4/ypcQh0CQ7fSnQmuHV7UxjFrltvL6Vybie8k847CfJ7lw/koAigPEKxtxKVU0pwxxSdcXS0g+abPOPezMBZdSj3cYbXZhIXu+pAD/tEnJ3uH0kybYmu0Dn6VFL3swomK3v+SVbGkZ6kpi3d6YxLCYMUptcwl6WJJie3V06BPl8PpU6lbmNcpMFOSGUHImfy2oK+lCaHjxv+A/L4PctfitGGLUnCF3Ex2sX/csSBS4TVFHKD2O+8SXPJUdEXaK99vPO4UmzHfqPxLQ1/ZeoGhCtjic6OVrglF+n/wBFRRZQzC0oOQi+4Fi1qbJ2S4ZoqimKCS8Z89JL9H+oVa9m8BObFaV+JGYgd3wll4VQ1MIR/iRHdEXL1MtLhXFp8NgxDEa/2KlztgILTml+kfL3kkv9idx8FdV11GOPFKEHCgK4Xjj6RJFURw1hEcRtcRkIEW29a+pqOx8JFW0eCTVUB0jRGNTPb+L4pRy5P7uSq2xDDuKDUWD01HPGOhSOUt/vLNUkTJ3yZqkhMXKRtzC9px5qU43EMkW0m8X/ACTuPRzjVjVA1xytvEW2pqkzmDN3sye3hrVGT/Y7WFT4tTC8jtFOG15C7i+L3e9UNpQno7XD4hJW1XQuRHJFeLlt297Kn/Znq3T4VlNOJvF2h2UjkDPO4e/RBd+H1NaT9KdCseGUsmzF/CSikVxE+X6VHk0Q7HNw7myYrvUKFA3Jd0JFDC8Xelb71xhXbbRzUgEw6oxG7uQCT5oxJtuaAEJEKmU8zk+TZiobyXcmZBxHuHVTRUZal3FVSU8gSg/S4960+C9rMRoayqqQq900PCcx8uq1YIKox00RhXHdk20Vx5MCmqo9np+ulh92xrO1mMFiVNSyHI8k73EZLQ4D2oOnwanjCUwlALHtNeZSYg8zZO1yfhxg4YeGAMN3MvEuefRqeNQO/D6tKGZ5G/J6DFJU4pUFG072FcTR9WSo6YqkqyWiCViIsyc/hb0qhpu0U9LUhKA9HhzQ0Paisw3FixCnsCcrrbmuyzRDpXD2lZfUo5Gmy3rBlpZcpZXMia5tVfYD2glo8LIAOWQdRAeJkIF5rATYxUzSiZlcTJQ4tUCZO0jiT+lXLpd4UzDH6ksc7gbLGO0GMySS01TWVEF7WvFxOofSqMuDGwg+Yl/j9SPEsSftBUDLJsqMhF/fk3NRZhcZuFOO4eR+pb4oQhCqpnH1eXJllvJ2h2anjsvbMifwltTtNjFTRxZRncPTaXhUA5GG7N7UBTGVuu0Vr21Je44l1E4O4OiQ8xyHxJN5p0KrqY2cyLaUnpbyVTLWEJDk93+VSYaoJiyfaq0iQs027kx18tuXS6HUvG5eSI4+IRPnb9KizVXDayP6SVJA5/ojTj+IWeXNP0EbSETO7j6lFIrualUWfG5d3hSl4Fh/7ETxp4y0vf4bULwt77viUq1srslzTPVt2a5bZ7TjAhx5wnzUylkijlCU4vaKcbs4s7c03LGxc01CLxkR+Elfkx9qdMZkyIydmcQJ9B9K70sn5RAiKx9xKOO18rlaOZ+1hiTinRzJNCLEH+pFHlmOaGOLFqL2snQm1Fk3w2JHFGw6us3Rvj2vgcLJCQ7kTdyTFtWZ2it78kNrkiAdubuiIe/xIAF435Z3JW91yTk1uWSTZWlqgq6BfMdM9yJh7nXLviRfwQKzjiyG1ss8krvftTNRIedvhTRE3Q3UkxOTplhYtV0+nN0h2+a3R5k3bOHHsQWsJZZ3Izk+abbLmKozY0Y2om5Iuq7NCw2qyQvc64+fLwrpC3PVLuUDobPrtTjCyHRCJPn8KsQ5a3PJdAdyABce9PxbT9SgPogWuWq6w6J1qdxYids7efwppy8tq7jzQh225pHJcOgWimiJxfJIS7kAJIdtyW1J+SAEkhSQVQSS5auoASTckK7+9AI4iQpF0IAK7vSQt70VrlozPcgBXWqVQUPtTSnxLBD+pRyhkFiZxcfO4Uoag6cswSaAtBwuLLJ7lDqqEKfUSchRx4sfjBi/eo9TVHVW55CPpFSkwGtRLQkXEuLMmuQjkull9SsByL8SXJ+n0p2SqOOIYI5DGISuYfS6iiVuqSVAwuos2zQpJJiYXhXRzutFc/iusOiBBBGxEWrCzJCO7M2e1CO0SzZy8vcilm4jC3o2oAT7n0f8qV3cg6kKAHkNvyQh1I/FkgBXbcm3eSV1z6pEVvJDdcgBMTjdkbj4SSErkkQdToolhXOhfJdSQISSFuaJAAXdPqSHq7kvHoiIu70oLFruye4kV1pCzs1oobn3Ii+W5ADrF5JNt8iTbEwsiErrc9qx1KTD1zzRXPnrtQDI46tuJl0Scmd87RU6gEMzlzdE1Q5c3dMENpZ5NuRDnkWbXI1KseGbaNrunRqjG3v+JQm6d3T6kcW61n6VNFpsn+2OPN/0p0Krd6hUDTPTMk+Fn5lDSNoTkWNPVcO53Dq29Sg1UzlNOzA34jCiKMx8Dp0Be7VlmqTOq5zVEqimcqaJurS1Srju1zUeGFo2HLvU+npTmu9LeJc85JHo41JoaLJNvtLmp8WDySFyf3qZDgJkWsdyyeWCOpYZz+ijt11dCeXJupapuy9w6haSbPsq8Zib5ld4RUrqYfsp9JkS8GZEdqTQnNILAKu6jB3vJsrbeYpuCjOnlE7XLTwrTuRox7EkygxioPD5oIwZiJ+dyiniUt+WUZb7drqf2kj/APqFO7s93DLISFSHoz4esYCLtqVi6FJUjzprI5uihkxh92cbbfjUKbEHqLs2t9KsMRp2jiJ+Gwhn1ZKrhpXmAHBwIiJxt8QrpjVbHn5HO9WO0dPb+IbsOfL1K2jhttvdtqhzSNCA0zAF52i5ZbmTpSWsIaac7VL5NMfBJDOY9dwtu+FSHEB1bPytFDR4gEMUsbhsMCB9P6v1KPSYg00Qs/WPO5ZNM61NfZIcW5a2rgQhIYA+0TcRcvSmjrgvyZn2+lNlI491viRUguMirr6VqHF5YBlCUYZLeLG+0svSotRumI9bXfxKxqKc8QqpahgALn1EdqhmLyDKfTZltXUmeXNcjUIhxAd87G67VKYQLUNwqEGdpP8AxU86V6cANnMbh1VMlAWl5pDlll1IwJ+bpGVoFoykdEUafcXi6tqKOn4gsbs9qePIYJTs7hHmpUFK3s4P4svNFjS2kRHp4ybk6belDLvVs+HlGF/n70D0p8Ej6hFtSzRZTxlPBC0lzu23pRnTgOj/AOKfw8WKE3d35pyujtaKXLYbOLEqIrghjC3PxIhFuXiUqIo+CLu7ckwZMRckBQ1MLbWbTJkoqcybcziPchLK/L3qfU2DTk9rkeVra8kEkWs4cYg0fVlr9Sj+rJ9yF8/F/UldbogAkkmJyZD8KKICbkl70cNPJUXMAOVopRU8khkDNaTNqJIKsBE21Cf4ZZE25CxP5oGOEVojnlu9KVyEI3ISPLa3NIhtLLJABeJLqQ7l0OlSQcYvc6Nc6uSTjp3KhpiuSYkP5WQoEOrv5XTd3zSU0AaSASu5p0hfuQVZzvXErdETC3N80EnLfkl+V1y3XJ0UeZHY3idAE2mFqeneR2e4k0AvbmzPqnKkeHbAG4vhSueF82fk2qCSGW4y9KQ2ExZvb5aIRJ7tETc+SCgV38zrg5rv5XQWcSSRdyABS7+S74dq5381QHf4rtzkOWVvmuPzXGJxfPpUiYXSSOnEimHLpz800ihy4wZ9OaAZMrxcjvy7rU7X102MUoT1M8k88bDExSPcTM3SKarI344+l01T1DUryxuzSi+1UShppIu9pP1rR4dih0cMFR7QFHw3YgGJ97/UsuWWXfmkI7hR4G1Zs+1nbwO1WJRVclJHTyhC0Tl1Xv5+5Z7FJpMQqDqzNjIsryzuVd4e5E20kC0rwc/il3KXSVUVPMBnEEoC+okW0kqqojqpTeKIIr36R6W/Mgqyyw0sIqsCngqQjpa0N0dTuIj+G1UI5kdjNd5WqUeHyR0YVJs4xGbgxZbSy6kADwwJ7JBLLQhR5JDGqOFxBi/7VoOzeHy45UjG7Nwum4+lMdisBixyrnefWKFhIxF7Sy9S9GwfsvSYaEoRO4D6iO4XHwraONv3GGTJXBAw3CTw+EwN2sPw+EX+FFILxtq25WVJfMJ3ZWRtcZF4U1MIFdnnct0zEptPqQdKmlD1ZKLJCY3Oy1sgau3JdyaKN7s70/7G/s3FY2EM7dzpgLiBtYM/em3+FmTbEHef6UftHD0Z2QAnL9PehK0k08j+d37krntzFA7He8nZuXhFcbPytTHEPPm6MKgh57vqQIlU2YmJs+34lMMoyiHRxl/pVY1VdbnkKlxTBIOTOghoK75Lr7i0QsLFpmnRjt/7UBY7FS7b3kH6c9ycGNu901aw2sz7lGrao6WMXiBjNXaFWxaQxwXZmBF6rXXKkqalK/hMQ+ESdZqbFq2QcniYdfDmKi1NdPHsd3EfiU7jWMlVWIRyTHnmIk/SKYjrrbmZm3Na9yDhvVRA+gkL9KampfZybPIhLdzWTky6RM4l2gSR3eldEZRHJ2YviUKCEJHzZ2u+SsAJx1fIkN8CocAnK5unwo2F/NNFJ3ZJwJreazbZqkh0RLMXHpUHGMHbEKctn448i9SmjUXcjdh9K7qQ55vcs1f2btQ/iZrAO0kmAyy0VaEk+HExDwM+h012iwmOGYZKd45YpWvhIHu08iVtjGA/en4kdoy5eLvVPg+IOQ/dVRwxiI7WlMdw+67yTa+hJ2UcUh05k3q5iSEyYi0zt7hLuV9i+BnTmUbxPxYuR+E2/wCqo5IXjfI2tL0rFqjZOy5wbFI4aCWKdwtzttLydB7ZRU7h+JIZM1u1u5UxKXhmFliRlkbAA9ZEmmS4osZsciqJRBonAe+QjUOauiGovjPnz0WlwrC8MKKXD6yIgil6KnLeB+fy+FZrHsBquztaVPVB1bgkHpNvUKt2SqZcWuUQSB+LEbaEPeoGI4aEwceB2KXxxi672Z7SNgshR1EftFFJ1h4h+IferbH+z/tVAWMYVKEtE24xF7TD8qq9kJJxZjz3PyQ7k7PYTCYX7uu7zTD7hXOaiHMbsmRNySEVqMK7MhCIS1eRk/KIX/SrSsHOjNeHP1J2AnjPuWjxjsu0kR1FEFkoNdNSeLL1h7vhVXhlDFJGMrveXp9Klw5oXcrkiTCGROwOBd4qMWS1FbQ/ewB7Q7RVItYEpbRJvDd/1VDWYbNh8rxVAOEo+EvEPqFJx0KUtyKRWpwITkHNsk2e1PQTNGBM+0uplmy41fuOBRmR5aClFH1s+b5IgrCjPNmb+Ca4x3k/qR7jZ6/QJCQ82SEdyLjd9lyFpHItFRkx0KOSSIjbpFD7O489qlBRy8K85GiH4nT0VG8nICMe4iWW9HVHFv8AFEOGSOESzByRUcfGmzbaIup/3W8hCzswoY8PkjqBOxhYVPcTNnhlFq0Sq6NqWYTiyt6bkFNM8zmFQ7lpaxKwlkixKkBmt4pPp8JKv4clLMUUrWm3JQuVyE7hO14FNRyRtfoYC/5lT1FQ8hZdI/CtRCTWFy3LISDaZenNXibfkyzxSSkggG4ss0iLhllqKXE4Yi49QrhE8hk7vzXScQ/7VIMeTGmP3o3L8IfmmrvkigsNScNktrAJQ2zzRRyPG4m20u5GoF5WVBxzA+aIpJBMTv2kqY8QqC6zYv3Je3TyMO/pG1TqVvIm1cjyd9wt6lHKR93hUYqg/O4lziOXPaRKtQ2kPMT3av8AzTsM34o55fmULq70Qlbz3KdQ2ZdGJxjrtTIybv8AUKgBM9251IjqLXzy2rJxOuGWyYJbOdqXG4g5NltUMJiJtUQyXclGp0LKSuM1uTtclxrtXUW61d4lvkpo0WWh/jOWiQyOWnUo5SNpr/Nd4j5D4RRQd2ySRH7hS4jjz/cmCJ+aHiP5o1B5NSUJP35ap24PV+VV5TOPS66xXdbI1GsxKKa3l1Jo5GLqe7JNOVty56fJChREsrkGRDb8SB/k6VzEXpXCK7vVpGAB9PNA3zSLkhYn/KtIkBfNJxXVwtzIAEc0mz3IrmEskmK5BITDuzySEbWXETD39QqDUBiuTsRWnyTbC3NExPHqyDP5EV5jIi1581xsu9khHTRLp5r0DzjoRyFEZsFwNzL0rhZRlln+lLiIe9SAn5Ln8V3u5bkLZoKCSQro80Ac7kkSSA2EhRJICxIS9yJJBJy1XlDNHJEDAwxELW2+J/eqTvR1M3tFQcrAMVz3Wx7RZJrYovrbWFnNi+IlUYjw+NnFkXnamOMZBY5PaKDuQlqANwokNvknCyHRsyTDUFJy9ySSAsSSX5mSQSJGgSQAX70hS8SXyVIDvSuF1aNtS8SVtyGB1JJJDA51LokkIpGPcpYHDFIV35pcP3osBJDu0ZJJUARF3ZIUWuW1EIluUgNuOiQ5JwhdDbr0oBCb3Iuls8khjfub8ydihOaYYwZzIuQioJY18kbRmTZszrQdnuzb1V0tQ9kQvoJd6tazDaenfNo2tyUdyN6layXJiHjfk+1K20dGuV1WQxE5bFBenAuTWq/JNkc43LX3eFN2v6UR7RyQiT2vp4lBUQukc0XEcS+aEZHkAmfLaiAXLR3YUFCu6lZU2HhNEFj8+YqE0dxcOz5EtRgNLSUZgUsjiZeoLrVhllotjbFDeepWSYSw8s7iXI8NeM8gd7nXqNHT4XUMITuBZ+Io7LVbHgOETUU9RSRgZB6X6l4s/UlDho+lh6TOa2TPLKTD5YzFjZ7e8VpIuz4VTfhxuYtztZWeL1GH0+LUGFhTFfNGJNOrSnGSlkvglKI+l7f9Swy9VJrZHZg6WEXUzL/7OtxSawwIOYkyvqTs2ENF7RPlBTi1zkXTarAaqMvxKs2iES1IvEo+IVR1nZ7F2d5KeCEHGOMm/a+l1xSzZJ0j18HTY4W/JY4dgdPJwnOByA2uAh6XVzTYDEJ5vGw+kRdSOzQyTdmMLlljacuAOZRN0qRXZ4fCJubEB5kHqXz2bqcjyOEWfZ4OjwQwrLNDI4LBaT8MRMuaiz4C8gFkwj4WJY3FftG+75SjGNyMfET3Krn+1aWSkM3Yy8LCT2ruxdH1cuUeR1Hqfp0LizSYjS09GfDNmIsvD6lRv2go6EcniE6gn8SxVZ28qaxjZ2a11n5e0Us0mZsAiK+mw9Fkr3s+C6r1aLn/AMJpe1uIBVVdLO4dEZjtfvUbF+0UnDFwYbsh2iqCvxpqqgCIAYZbyJ5PFl5KsiK0iN3uIV60MPC2PEydTNvz5JVdXSVh6pqgm4Mpa92ilUUgYbWDUSRjPwt1pdKgnJxjORtpm7k45bWXR9Uce32S4MikKSR2IhK5PlUcQ+TCXqUMdocuXNC5aZ58/CijRTos7THLVrS+JMTU8skNRLE2wAET/eooVDxlru+Ek/8AelRHRT0zF+FLaRiPiy6UqY5ZFNA0czE1j5XN/NWLDw39Wg/SqejkYZSd/JTDxC0yfQhIUSQ4TUUHWFBHiEuXE4RPc4xbVWnNbezM9pqzOoaMCLTloqqW+R+T7eacTOb5GiG7VO+0HJo+ZCPvTTxnny2ouG+d2Wi2ZkOjNaItf1brU/LI3BJmyIlD08TI4h8T9KzaAKWqOQBjfIRbw+an4ZWHNVwRSWjETiLl6RUKKO7uu+FWmFU7QmDmHN2L8rKH4NcXzRYdrqH2HEyAJHKD+7u6sviVBLUSCFngy6Vo+3tRBVYrEdMAAPAa+3vdZM5Ht1yRi5irLz/9jS8CCoeMSydtVw5DIdXTbDuS6lrRziLd/wAk/TVjwhIGV1yatbLmjpxivHiG4jkgAqYeJOL5fEn66ofg8Ntok6EChjcrHfkmqqRpGHJ/idADAcsmbVOQixTAztcuRE0Z5uzF8JJ8JKfMXeIxL4XQADFTk+rGA/C6KOnCYxYDe4n6SZO01LTVEwgdU8Au+skgXWq3wjDWpyKoMHOjB7XlF7bi8h96dWQ2P4FhfBmF5je4egRXMawfiGUlOxAeRZqdJUHMxHKDyRH0SA24S+JZzEsScXKCKUrfGWfUqoyVuRUuW5LxfEuNz16V1svzJUdAQj+pGEbyGIBuIkAJ+mz4wmw3ED3WqQGH5J08xfJ8i+lO1Y8ZynELRztfTaKacnkfPTkggDw+5dSYWt62JIJGjctGK5rUAAhtJOWrt3cyLAAdvJdInLRdtt5pNtQBzQU5CLySiDdRLlvyVhhkJCYys9vhUiboOOEITIMtwjbcXidRa8WhcGB/y+Stj3H+zYCHa5ep/NVFSXtleQBlaT2Dc6qhLkap42mMrztyZyuJdpo3zI/DamZBtMmzZ7XToFw4cvNBTJA5lUEbu1wepBNz5bUYk3Azz6n1HLqTVupE/pUhQ1a9xO21WWEU9FNFO1YNQRZfhlEYja/xbVWtnmjPiQnnq125VYNFtNhNNePClkEbdb2UDE6eCjqLKczMMuqRtyaCSSR9ZLRyuuJ0E0nGPPW3pa7qtUyCmN27c2banAhcgI2baHUhu2k2a53IA4+Xcl70l3vQWcRBluza7P8ApQ3e5JBA/TFTjMPtDSFFkWfDe0uW1MMVr5+lJJ4/FntQBY1xOUIGz/pUDX6VPiLjUZN4hZQNCl1e27xeSoIsC3VdSLqJme5K3vQUznhXeovenGk2W6Wpv5IGOxiGe8X5+FOPCxMLtI3Tr8KY1tSuf4lNASGrDGm9n4hlEz3tHntu9SDiSSDloOvmmgyu+HvJK7u0VEFz2ZxiXs7jUVZleBbJB6swfqW6qe108dcEUFMwUcofgSztbe3/AOteXAR36PbctDBUT1GG8Oc5jqKY2Knjk6I26i0WsZte0zyY0zYYh2glKh4lOwkMPWQ9JSeFy/0oMOxo6yG2c4yMvEPes1LjEZTyiEoThVgN+ywRL6VzDaxqMyA9pN4lanTMmuDYPIF/cWialjYj12/vTUMjTQjIHS7XMlNUVcMUkUEURwSuxPxAuMSb0l3LpsxQEkLXaNchjhe03dwEe8SUqCSnrKnhxSPAbt01LWf1ckVRRyU85RyM4mG11RLK46dhMssiEeRJp433PluVg8NtrO6bMbUDpEMYz5uDJcPcOTbfiUi20s80BZ97oAY4b3ZO1o96AhMmzyT7k5d9qEvLN7UANMJ7tEQxmRdwpCL+e1dIfJkCocAXF88+XvUoZn263KK5bdGe7JCM1paM6VhRaRixau1qdOFi5u/5WUfDqgyljCxpLn6cty0I0J+Nmi/IqXuIfBnpaNyLJnkLy0VTiGG8YhfMxNboKFhLruH5KPXZ0r5AAWv4+pDiCkzFU1H7PDY7ud27c3JdqKdrB0ciB7lo5r5hJjMLfkovsIC/Pa6z4L9xURxtC977jLnaydu79305KVWU7w28MLv3pj36e9SMZYtSza1Hxhy0a3zJG8fEbJjYmS4ewtG/ikykcYnvzZG0hlzfck4sLIbbe5SMNpnE7mZUXaTBQqGOrp2tt5grxi91qTl1ZZWpN/stIxeG4o43U1STlEbW3E/SraKlCuk9jqWcJXb8Ey7/AHKLjmAvcU9P098fpUjs/MGMQlh9TLwqqJv93kJ7SL3LNGjVlbiWDnRzFFJG4H3F4XVbFJLh9QJhtIf5r0SjkDEIyo8WZhrQchApGyGZvq7nWTxWhIakoJ2s/wCHJ4XFNx/Q09eJE6gxKPELHZ2GUPAXh/8ARWlNiwVlJJhmKxcWjL9mQtccPxCSxQyT4XMJxnaY+LJO1OOTVEVgfheoh6nSU68kuPNxGK+halqDCORpwA3G4UVHik+HwytTymHFa0x8JCooXkWQZkZenqdajCOw8kgDU4qb0FP1MBN+Kf5e5Qk5G3j5FCFHJNEMkDvKRu4vGLXEP1LQ4p2HCPs7S4jh9Q9bLldURi20PiH/AFLQzFFh9AcGGU4QQbcyHcZ6+IlVU8lb2ZqzqImMwkffTZ7S+JXrwQpcmGtL0q87N9opMLnEJTfgFtu6iFaPFMFw/tVhB1uFs8VfFmUlLlcRfl7lgSG0iY2cSH3KPBp8j0KqqnkP2yB3CNiuCUn3fMlnMRxCCqrZKinZqeoLrt6JPp8lTe3TjTFT8YuBndamB/eiUrJjGjRRYl7dazu5E3MSTeJY1/u/shZVAt0EXVH9KoxJx1bak42l6kOXFFaauxS5EVzpCVqQrqgByKYYxLMLiXafh7r23Z6Jnq8SMYboSNjYRZ9RUtGikyaFZFDpY21V9zERP0o4ad6iQQB2ud0jhOO9uqzmpSSNJTcifiVY81PSgAMEQBpb3qy9ujIIneQNwMqiL/eqLhsDkYbrh/wUXiOI5LJxU1RtjzSxu0aD70jFx3hopf39RxxvrJx25ELbblk7vkpEBQWfiG4koeFI3XVykT5q4RkJ8mG7dtXZseeSIQffbtD4VUTE1+jsQoN30rdQRxTyOTLWmxZrCA2f3EKqjzvzd0mJ0L9WitQSIcm/IRbupDb3t1Ivche73qiQtfEl4l1APyQAny8SRCl1c0vD3IATepEPf0oRJLvQAXfck+7uSAbkfD+SLAaH3onFG8fm6VvkpsAU4BbULCicbUMPAm+aQyOKFhStJTRVsIS3LpDt0QDmLpNmT5MzkSKCwvF9KeAuI+u0VwKOok4uUBfgtdJp0N8SaYrWQ0awkSDk8k00mpeFA5Xckh3aMySQ3ktnbt2gouM6IqWcR/YSD9QEm3hk/wCGX8CToNwuIiKZuWqEaeSTojMv3OkVPKP91IP7kqBTEUnkhYn5Lhi8ZZG1pelcTorYccrR5obu9DdoukL97W58kUFh3MSDxepIea778rviSKsSTdyQj06ohG3vZAhXMX1IWzJEPUl4rUFBDG13+KMB6nTV23kjDxZKWS//AIkQStXbo7Msnvz55rnuScbefUu888F+SItz65obvcjkkeYyc33F4lIANyXC5pxc8SAsbRNySfkkgBJJJIASSSSABXbV3S1JBVgtzXR5rqSA2BSRFklb80Bsc0XO5EkOaCbEiYUPfq6JskAC/JECRIdyAEiJL+K6qABGuOOq63zdFgc8KVyMuSFSTYkkRckJe9BQWmW1Lu1Qe9GPJSwCLLPRDd5Mlb5IhF+fiSAHpSt811x3ZsS71KyBXbeS6RW9yFdGO3X1KWAiL9K6GZaMkn4ac5HToCfFThHQkb5XOp/Zajcqrjt3KG8LkAxszkXpW47PdnZaGjB5I3C/daXUS5MuSMEa4cMpvwXmDdn48QEMsx8x+FajEfs7w2amCNpLT6bvUsbT9oKijq/Z6YMh6ZFsKDtg8MQsYCReoulfNdT+QntBn3PpsOjywcMyPLO2nZf7lrjjBrmF1jZYzLV9tq9f7W1AY1UyVGW30+a8/wAVowESdxt8hXu9Jlc4e/yfL9f0yw5Xp4Mycbjczprht9RKfNHwyJtBTLx3a5r0UeYRGj7k5H1c0bi+XwoCFyIWSZoibTDxCybqXpPZbsuBcCsecBytLhl4l59g4gNVExvtJ9bVspu0jU80ARZDE3Xa68frVknHWB7XpjwQn3Mx6bj9DJWRUrs8UEo7XLK1OzUMdPhBNHwyJ9t4eJYuk+1ABqAeU454A3WG3P3XK37GdqKDtB2jgo6urio6WV7jlLpBfI5Om6jHHaf0foWPreiyvWD5Zke1E01H28wSzM8oxyEf6lqAqoKMyeV7R6bfE6q/tap8PwX7TsEaCs49KMMRPOD3Z+p0eMYTiEkkWORU7+wRARARdRNdbfb9S9XVZMeNv9Hz2SbxZMijzTIXt33pecjSBwJtBHpuz2q2q8SrKjsTikjxsYOBEZeIVmKbj7AijuKaRgO1up7ttyn9re1X3fg1fgkYQiZbZJA3fuYlpLE5ThCCIxdZHHGc5uuCz7IfaM+B4NRhBIYmwWnduDJNVP2rS1FV+LBGICBjaPTqvJYcQMYWifOxvSlLNaJOx7l2L0rC5ubXJ5c/6g6pwWNPhGkhrKCoDETrXlv4JFT8P13N1e7K5ZepkYh2PcPpTR1X4VmiimW7RexjxKB4OXLLLL3EqoqmkCJmBgcWtK3vVce5yJP+EsnQNDcWi3XtOcabqUiGM5JMgbm/SKZYd3wp4JJaWXMHeI8rf4qmWP4hJGRCIPf5l8Sh68/CPiRdPN7kI9I6KQHWK7m6C9Jy2jl0oR3OqoBxiaS5xBPBMEdPPGcTGRs2R58k0xaIrmFSAAbSzzRkTFqhuFIdzoAdeTp0SORyActokgIbhz8kPSGed3wqS5eBN6lxy36I+IBDoD8k3oSog71PkzbiTxC8bECajkeGa9n3N0pwpGzEmdAEuhheSpicJGAg37unRSq+uitl4fXlYq9pAhiIHC7PcxJVA8OmgfS08y+JZ1yaqWqoGprpKi1pMtrMO1rVF4nUjKwhFIo2FaGTYCEtumSK0bSySta7XvQAI5DrkuXdKIuaFhQB25/p+JIt3N1zW7Rl1uaAEOXvRNyQtzUyhhAn4j+drCgTBKjksz0u6nH0qXDjVTHSRUkh30sTvZF6fUrWmp46Hix1e05XHIvCq3FMPipbz4j3O+ir4md2HVYo0NHw4JCIjfpLwCqQtzojJN6oRaVBKVhuHniFWETZDmWpF4R8SCmpXmf1eQj3rTHhYYTEFPLZ7Ub7/SHwJ+RORAxTCYRIjo2sg6mEnzJ1UBnDLvZ7e9auWbhxlGce4fATKvrhgqhInC0m9PUholMpuJcZ2NaB+H0oYYTmMgD9/uFOxQvIOyO63cnyFoaDJgcTmfy7mUFWQPClajIWF+TorWszse7Pq8NqAG1xrrknJs0gF5CyZriQB1ISQH1Fn1J0I7rWZ2z+JSAUQvIeQ7iWhoa4KeDgQM/FYOogEhd/Fd7lUUwhGInfaXfr0upGF4hGNbxJKl4C8Eghdl9SESSK0vZ6MnCS48rn+FUBlrn581aY9iXtxi/4dz9RRbRf4lUt6Voyoiu/SnWLpz/Sg0TsJNfqykB6UgKwGz0ZAZPI5eFFcwykeo+JtqEBcWEnG67lcpAEhfgg/D25lu81zSz4l0CcXyz/ACou/RkBsAPTk2aErriZ+pF8u5JxcbXPMhLxIHYNpE2mS53LrZZf4JXMIZZd9yBArnyXXK7VLpQWJIckki+SAEP9SXhy6UWvcyFAEyhK5iBR5urkw27dqdoy/Gyy6mtTdWLDKXv3KiPDGkTeJv4IUrmEtFSA6/Nd0+JdAQv3laP6kP5XUlnS9yTRkQEem17bc0jK63S23ah6m1QAd1omwPtfq96FuaG5dfLuQAQdauaeanGmCU6iSWfXOMttpfD5ql7lb4Dh9HWSzvWVrUcEYXvduI/hFBnLwLgtNJZEDCOllvq+JT8SwuopQE5IwnENnFge4Cf6vMVBrcQgqLwgF4oA2xjl1fUgpMYqKeHhG7jFnd8KpfqRFF9hWORjCEEoGFu27qFX0ZNMNzHcL+LNU1AMeJQGzRWnl+0FuYq5pI2pwGPK7LxFauuPg52DOOzOx5fpQH7RMzG2Y2t0SP4VNDK4XYXSkFvNV7iLI9wyDxAB4BPcwoeGOXfclJtLTMkGb+X9S0JYmz70rWy/9URx3eB8/mm2HUdEB8ROLXILW70bxsLC7suOLe9AweG3PNNWhd3p3aPxICsHXL+aAFaHPJyXdCPRnJBxGj7kPGYT6LUASYy4bi4M9zP1ZqVFjFRnrKZfU9yrCma4dnxc1waq3VgZBJpoax5os2Pd80/dxAsNrllxqHHfYregxyCMLamKUi7iG21Aif7K0j7cxEfEgKhlt2BcpcVUEgZxs4j8SfCs4Zc7f3p0mLZlIUe7J8tOd3cqutpy4whwn3PoQdJLWOUEl2cYF+5Q6yMMx4DMI96lxRakZdoTjP8AZ2/vT/TzVhNS975CRdRKJPSvDFfndnytWLuJuuRm/wCS65BuzUYpC7j+JcIn2tms2zTtEghazV2TXGfkzsXxIHI+99q6EfuYlzzynZj6f+Q4IvI/da3NZzG8FOGTjxdOd23uWmtaNs+m7miPdFyuH0rFZZWbywqiko8cixanCnxCJyqm2tKO2/6velSwwYhGVFMbxVV78EzfqUfFcJ4L8SJsvp8KbgkauDhmLAYcy8XzFdynwea1zTIVfRyRkdPKzcUH6vUqYhWrOOGuhnjq5HGtHdDL/wAb4fmqOqjkpZDikiYDLc4yNuWckOI1hmJS4PXwVcGXFie5rmuW+oaxu00c9Q09kuWon1Rv/wA15yUema2vZ7szSQ0cVfJiDy1R9EEHSP1l/wAlWNv4lTqi7mrIBnGOmYyPPUvUhOnjkmJ53cuI1tnpyUgKyWExhaIYpXbQx6T+lcjp5BuOoNhO8ib4muWpzlPLQy088VfhkvAnFtC8Lj6STslHhfbQ6pzgegxsY9wD0k7eL3qzOOWSwIhYYhffb6clBxbCWtAwOycNwGO0xySotTo89rKOWhmKKcHAxTDclqqyZ6yQqfEQYTfolHbd/wCqoq/DZMPPXfEXIxXM0bJkTwpaiOni5pbcl1I0AHcki6fElbuyQQK3VGxfhEya70XfzQAUMnDPP3p45riLW3yJR/6U9Q0b11TFBE2436lOpd0Kmmkjlzj6i22irOpwVxATN+FKfKMlqaLAabC4OLmMQA2sp9RLPV+Ie1YiRs7SRDytV6ck7cFDNTnTnZIziSC1X8sbVEYgbXB8uSpaunCnkIGO8VTVEwlY1cptLgtfXCLwUNROL8iACIVCCQoyzb6Vf4f22xOhoho+PIdPE1oBn0rI0SX8ir+66j2k6c43inDnHJtIUzNSnTyWG274VIxLFpMUlE5Ga9tt3iUeGQB0Ibh+aOQdWIacyuy6m8KEqcyDPR/MfEKmtRtIByU87F8JdS5TyRERRy7S7y8SpAyu0/Sl81aH7GJCzSPKOVr6WqBUDFd+Gz2/E6AGktLktyRC6AF3pCL/AEpe7VE3UWqAC7l25CuPmpoLDuQ8TdyQIrd2aCArvku3Nag0QqirDubdmiua3mmrvmld80UMfjjOoMY42eQy2sIrYdksNgpRrKuXhcWjC55ZNwRE+gt73WUpcWqKOmligdg4vWYjvIfK7yQ/eVQOGlQMf+7lJxXHLqJNUQaaaOOupIo46zhDWTWxxZ3HMd37WUu5vhRVHY0Y5Tjyqoih3TcSMd4+oG71jbvLajKqlI73lkvytuzdHtKs1td2BqbZZaGQ6iAnYYbmtJ/Vd5MKkh2Pjwusw5jq39odiN+FuuLPpEv9SxftU4gTNPIIdLje6to+2GKQ4VFh8U7QQRMQ3A1puL+ZJ8DNhh9LiOLdo6yBqybDqWkYb4r7jdWMUjX1tRU4g509M1/ADIrIvCXvdeaUOPVlDTVkEUlo1bMMh+L9Sd7Pdoqjs7iPtcTNLcBAccnSbfEmmgRq5Y3Gnp5ZK+eoE4SlYRe3jG/QAZa/NSH7LxyEFJWG9LVcBjC2oK6U/EFr/wCZYKTFqosSKtCThT3kbFFts+lRZqiWom4skhnKT6mT7kvaWa7Euy72U/Foxw27dIUtRfKwN32qxw3sfQRjiLnLFLKUf+7xSyboc+kzy7/hWDqq6orpilnlKUy23E6aEjG7Xnz96PaB6RPgvZ+h7PxYiDPONGZwuRDtqZfD+5Z3AqWXtRjHEqG4ohbmIttYfpbuVD7dUFRjSPKXsrHfws9ufmuUldLRyDJTylBIPIo3tJSxWantNhMUcEARYd7HWPUnCEYvcUg+Harmpp58JwUMKeg4MtTGwSFZtjzLrI/P3LAPiVSVWNS9RIVQz3DLnuZSKztFiddShTVFbNPAD3MBn4kcBZuY+zdBx6eCrw+OjKmeSZ477jljAfH9RLNdoRpqfDaJo6aOKprLqszHwg/QA+61UMtdUVEhSSTyGZNa5E73EK5JUSVFvENzya1ri5CpodnOJbpmivTIlrq67dcOqmiu4x1pLnSYriy6UyKOErTH1IolZGBa/PJ9y6IsRDm6JiOS1mZyy5IRzF/ibkuw5zmi6w6/6kVtw5sLl5pMTqkA77Lwf27GF4Xx6dSil1p8s5GHS7S1rk2WZWspABLuRW967a/NFAAl3o+Hd3ouGPmiibGkkVrXaJW7btEUUD+VkkklNAJJJJvSigEi8KF9pZIhVUAKK1dXW5ooBtIvknW80Je5FAc6fEl710hci3eFJunNACb0pdPcldqjUsBLlq6kgDjCl3pOS6gg5+5CitSImu0QAKJuSX70hJkFhW+/ausVt2TrmiVziygg4uv4dWSufvSAblSQBgNykDlG3K4kEO0i8SMyYe7+aZk2IcilzyYRV9g0cFtjsxE79SoRJstMkVPUPC42Ookt0Xjlo7PS+zY0mF10VTJTjUCD9PqXpOF0NJ2qqzqJzeLS4IhXieFV0sI5SO9w8xXqvZXtBEMXtMbWiwWmvmPUMWSKuHk++9HzdPl/48i4MvX4e1HiVREAWleXxEhjGcrWYHtWlp6OixDGJa2VyIHO631K5Clw+omFwjt9Yrn/ACdKjJHZj9MblKUXSsxXs78DVm/MqHGqGMmv0EmWzx+opqeKRgdhsK230rz2vqpKwyZ3YQ9I+Jer0rc/dE8L1Jwx/wDGUM1O8z6HcKYlp3jYs8mH/MruIQES5DbucVWYjI0hE2uniXqpny9FWe1+78ya4Zkfp+JOyxsOudxdy5qLC+q0QCGZxt5iQp2Oqcmzd0xbdr/H3IbmHqe1JwsVkmUtNMyUjCKo4a4D0iH1EoTVFvLL6k0RGVutoj4lLxxktRqbi9i17QYpJiWLQTyGxGACL2+5aCjxSsqoZI3q6gaeKOxwvK12z6bfqWDlzvJ1bQ10vs12bXZ9QvudYvBCXt/R0LqMkfdfk1NT2impcNHD+gG3PIPWay9TVSVBHFGG4kzPVOTk7yOZfEoZla+TZld4kY8Kh4Mp5p5PImLTo5IXkuty8KDw80te7MlvQqF35uhuudFb7vyoHJAAltStMQF3Z7S5Im3JayDz5eFFgCRPkzZbRSucueZF8SQi5Po25Fb06OgsZ8KfhsvFza4M9bUD5iXJGJWjmgBTZRkTNu8vpTTCif8AEHnu70u7TcgBNnn7k53Jticef7kTF70cgFd8kn5rnqzfcuXIATfNdIXIcly60vSusXizQBw7xtAs8m8KVqUhOREfidIS7nZAHSyJtUhjeQ8gyJICYX3JcTh3Nnz5oAcqy/GybpbkJN0pgyImHN9rckiK4s36kYCxW5P3XOKCAuHtty3IS6uSIy3c0HiQB3pFcf5JOWnchu6s0FgvtXQ6UrvzLjbhQAly17l24lwi1VgdDnpmrLD6yD9nUB3aSeSrrt3Pag8SVCZsZa7/AHYvaACUBbYfn81ma+qeqmI+kW5CmvaJOFw+I/D6rU3dr1KSUqEaKGNiIc3tHvJDxO9I5nIBB8rW5aILJkeIPRzBJTbDie5pFoaTFqfFiFpXYKg+d3eSySV1pJrghxTNVX080cvEbMxHw+JlUVkzWX5fin+q1NU2MTxsUbm5h3XdyGKT2qszPp9KfkmqJsGVLR2G2+b+QoIa6COYnMHIR2NuQ19UdRMT3Na2gWoK6yjsjHryuMvS6KAm05RlDJKcFxCDkRF4lJrhChwkwDcWTD/FUNNIc1QEWbkOfSrTtJWXFFTg+1mudH8QrkpLtfiT9ELlN6SFiLkorE4p6IrQvc93TalRqc/aS6NdcupppFxyTogdMmsFst/em2JcuQv3oosMSckXemkQF+pFAO2tZnc92fSuxlaOfqTQlcw68kXG0Jv6lIEpibI3Z7enajiF5DANNz2sRdIqPGQCAeIs7nRTTMRE7NaOfhUmbQ7MPDlKPNite24U3d8yJNHIV2a5xPf/ACRQ9R5h2/En5ieOjiC9ivbp9Kh8Tu1XCkcufcigoJuaNtpck1dck8lqos6kucS5K61FAdSQuTZckWz35oALfMZZvvLdch6Uiyz5sS6/NCIDgK2YHz709WjaYn4SUW7bn5KZUzNNCLtt5IG/kRO9J+a5cxETuuETepBQYjd9SWmfxIRk8TJEQd3kgg6/NcS0IVwkAdSSYmySUgL97qfgmLPg+IhVtBFUEF1kcrXDdbte1RAIOEbGfd5eJNyC8bC7+LcqQDpyPNMRu+4nufRSqMmmuiPIh7rlA6efeydpi4cg5Zl9KYM2GCjHQgWtwm3TmrWKa4dFm6CsuEs93iZWcVU8JFk12bXMuuHjg438i3EnHluTrFtzva70qo9ucRuzQvXOI6u9y1szLhpN3/ohOYB5qo9uMS1zL96bqKzf/gpsC4OQNru9qbfPc7ZF5Km9uMdHN7U7DiD3j6STTE+SzkkPh5szaKMVQ93JtEQ1jZ5A6Ylp2mPR2AvSSsLHCmfPuuHwpspunkPh3KJOJ0p2Sd/vTXGt71BVonlI5cskJSPb3WkofEe7mnAqHpzJ9C+FOxErjOOrOyb4z25aJo6hpG7lHObXPURZFgT+M5F3CTIiqHu6G0UAugd6NsiYm1EstLUgLeHHJBHLhsQ/O1XdNMFRCJs/UsRc12p25Kyw7FGpWJtTF/S6EBquldbkqwMUfnk4/U6McSt7mVIC0e8R6LlArOORXszCKFsUjt5snJMQjmisy5+lDWxSerKYoeI5MzIXp3s5XfSppkAlmD7VFKqZ7v8AtXO1r8jpUthrh+57e+5EUb82yQnVAT5NlomvaGu0dZNwNlKY64++4fiRBmPnamvaGIsn7/UjGS5sm7m/pXNNr+JvBuvcOTDcWrMVv81U1+DmJcWn/pdWgTNa2b2+RJ+GYB5ONr8x9SnHl1esi54d1sjNF/vAEEnUPi9JIsSI8cGOKQAPEom1lzYRlb/qp+J0YZlLA7e8fiVNVyNURibbJQ8Qv3rua4PP+LplM8Z3kD9QbVKwvFpsLkE48yDPfGT7XXZZo5ivMBGXK1/J1F2j3sSx9xZ6Nh+IU+LUgyQPba+t3UDp2nJxlyqZL7PEXiXm1HiE+H1DSQSWEPp8X1LWn2wo5KMZDzKUm1DLpJaKVmbiaUqoCniCALuIxbh225KHMMftISOTkbAQW597qHhnaCOupxaEWiEX1EupNYliUGGw8Ro3lN3WtkNHKzD/AGyPKoiaKJnLcT9/wqnkGSlAqeZ/aKV9rSekfiUyuKPHqWKTiPFPE9zxE/UorzNDpIzfxUSC6KSrw04bjjzOIfEom7zWpp5IoS2GxQFuePqtVTiVHEV0tMYW9VgrJo3TsrVxh1RwzNGXw9+iHiXDzba/l1KChIE/USAVjgzDpqI+pMXMgA1cYViVNhNGcrNxa0ytC5toCqR5GuRH1I8FMlV+KVOIHfNMR+Q57R/KowSOL5gkiAbjFme3N0bEk2nxBrCY9vkSgSk8xk7uimj9nOx3Yibnagfdq7sqsFCgW5JPl3pFtS9ykAhhchzZH7OfJ25+JBdrzSucu90FkiEZI72j6T2uKd9nMuce75KGJHzYnRDMY7r3/ippkDtRCcNrGFt25MF8k4czk2TntQvJpk3ehFgWmRaCkO3zXRJrs3d0jLXa7KgOeJLbkupaeaAFbauPuRllbp3c0KAA6Uh+a6fSuXWoIC6Um2jq3NL5pXafCgAdLfUkl4e9IhQAvDolr5IhSudAHUHcld7nXX5EgDrZZdyTihRoABLvS0uRW6+pAAjkk+XeiIXQoAT7WyQhmQokkFibkicUNvzS/MyBIG7TJF0/El1Ja+5AxMTJI0kABuRDaKVqX+ZACIvcugVsou/Sua9zJakS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50187" name="Picture 11" descr="C:\Users\reuben\Downloads\Original image_ 1920x1200.jpg"/>
          <p:cNvPicPr>
            <a:picLocks noChangeAspect="1" noChangeArrowheads="1"/>
          </p:cNvPicPr>
          <p:nvPr/>
        </p:nvPicPr>
        <p:blipFill>
          <a:blip r:embed="rId3">
            <a:lum bright="50000" contrast="-70000"/>
          </a:blip>
          <a:srcRect l="4557" r="12109"/>
          <a:stretch>
            <a:fillRect/>
          </a:stretch>
        </p:blipFill>
        <p:spPr bwMode="auto">
          <a:xfrm>
            <a:off x="0" y="0"/>
            <a:ext cx="9144000" cy="6858000"/>
          </a:xfrm>
          <a:prstGeom prst="rect">
            <a:avLst/>
          </a:prstGeom>
          <a:noFill/>
        </p:spPr>
      </p:pic>
      <p:pic>
        <p:nvPicPr>
          <p:cNvPr id="56322" name="Picture 2" descr="https://miepvonsydow.files.wordpress.com/2014/02/hg.jpg"/>
          <p:cNvPicPr>
            <a:picLocks noChangeAspect="1" noChangeArrowheads="1"/>
          </p:cNvPicPr>
          <p:nvPr/>
        </p:nvPicPr>
        <p:blipFill>
          <a:blip r:embed="rId4"/>
          <a:srcRect/>
          <a:stretch>
            <a:fillRect/>
          </a:stretch>
        </p:blipFill>
        <p:spPr bwMode="auto">
          <a:xfrm>
            <a:off x="428596" y="142852"/>
            <a:ext cx="8380993" cy="64294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32959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50178" name="AutoShape 2" descr="data:image/png;base64,iVBORw0KGgoAAAANSUhEUgAAAusAAAHTCAYAAACeOFZgAAAgAElEQVR4Xu3YMQqlZxmG4X8WkNoUsRNSDkL2IYJjrUtIk6wh02QJWjuCBLcRkCkDdpMi1llAZLYw9wMyr9fpnw/O9Z7i5rx4nuefj88HC3z11fPrV58+Lz9/9TyffPbBzxgSIEBgIvD9t8/zxZeTpzxCgACBDxb4+cfn+eHN87z56Xn7+vXz7oMfMnxeiPX2K3gf699887x8nuevL148f26vWRMgQIAAAQIEPn6BX355/vI8z5++/lqs12uK9Sgo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vo/13/ztefm7fzx//9Vvn1fxOXMCBAgQIECAwEcv8J9/PW+++/3zh3//8Xn7+vXz7qP/Qv/DLyDWI75/1iOgOQECBAgQIHBOw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DTL4ZAAAAXVSURBV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vo/1V58+Lz9/9TyffBYfMydAgEAU+P7b5/niy/iIOQECBKLAzz8+zw9vnufNT8/b16+fd/G5/+v5fwFltY164uLI4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50180" name="AutoShape 4" descr="data:image/png;base64,iVBORw0KGgoAAAANSUhEUgAAAusAAAHTCAYAAACeOFZgAAAgAElEQVR4Xu3YMQqlZxmG4X8WkNoUsRNSDkL2IYJjrUtIk6wh02QJWjuCBLcRkCkDdpMi1llAZLYw9wMyr9fpnw/O9Z7i5rx4nuefj88HC3z11fPrV58+Lz9/9TyffPbBzxgSIEBgIvD9t8/zxZeTpzxCgACBDxb4+cfn+eHN87z56Xn7+vXz7oMfMnxeiPX2K3gf699887x8nuevL148f26vWRMgQIAAAQIEPn6BX355/vI8z5++/lqs12uK9Sgo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vo/13/ztefm7fzx//9Vvn1fxOXMCBAgQIECAwEcv8J9/PW+++/3zh3//8Xn7+vXz7qP/Qv/DLyDWI75/1iOgOQECBAgQIHBOw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DTL4ZAAAAXVSURBV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vo/1V58+Lz9/9TyffBYfMydAgEAU+P7b5/niy/iIOQECBKLAzz8+zw9vnufNT8/b16+fd/G5/+v5fwFltY164uLI4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50182" name="AutoShape 6" descr="data:image/jpeg;base64,/9j/4AAQSkZJRgABAQAAAQABAAD/2wBDAAMCAgMCAgMDAwMEAwMEBQgFBQQEBQoHBwYIDAoMDAsKCwsNDhIQDQ4RDgsLEBYQERMUFRUVDA8XGBYUGBIUFRT/2wBDAQMEBAUEBQkFBQkUDQsNFBQUFBQUFBQUFBQUFBQUFBQUFBQUFBQUFBQUFBQUFBQUFBQUFBQUFBQUFBQUFBQUFBT/wAARCASwB4ADASIAAhEBAxEB/8QAHQAAAQUBAQEBAAAAAAAAAAAAAgADBAUGAQcICf/EAFMQAAEDAgQDBQUFBQUGBQICCwIAAQMEEgURISITMTIGQUJRUhRhYnFyBxUjgpIzgZGhoghDsbLCFiRTwdHSRGPh4vAlNHMXVPHyNRhFZIOTVXT/xAAcAQADAQEBAQEBAAAAAAAAAAAAAQIDBAUGBwj/xAAxEQACAgIBAwQCAQQDAAIDAQAAAQIRAxIhBBMxBSIyQRRRQgYVUmEjM3FikRZygaH/2gAMAwEAAhEDEQA/APkFqfw5WomhPv3Ka4/lQcNu/cvdPBsilTx/lSGMN3h+JSOCHvFLh7bcrkE+SK9OxFkzJNT265fCpTR7udtqXfzQVRDelAtbUipY8y03KZahGN8yzzQVZFKnjG3RENLGXJlKaO1Hb5MlRL5Ig0LeSQYfH3Mpdu3vSGPTkig1I/sMfk45e9CVCBXKYw6Imj7/AApjIoULFzZ132GO7PLxKYI6/ClaxFy6k6AaaliIxexru4kB0cMncpRDbolaxN6VLQthhqMB0ytIkPsIEpJZ9+1dYbdcrkgtjQ0oZe5SQssysu8k1+a1GJfmToLHR/DL587U/wAS3kHPquUUJNq6UlyZLuROirHEtNw9VqmwSPzfK+7cRKpaRx7rfhTpTPI+b53N4kEaFpHVPG+bPb4bVOpsYkjAWyEtLbln3k19SMJLe/uSsmmawMebh5cMBT0OMR8Yb42L+lZBptNXTzVWmneqVBbR6FTVkcxZ53f5hVjFNGVrZrzyjxJ431e7L3q9pMeASFzfb1IcEzRZGbKnsmHJ8vqVhBSxEQxvG/uL1Kgw3HKMiHPpP38lrsPjgqAF72OIuRC655wo68bsZDC4qg9m7LxIyw2ApSBhe3K1WTU/soE55WeofEq2bFIyuZvPqWepvdClwGO7V3cvV5qRLgsUjhkziafo6ziCLPuAuRD1MrZrCDJ9yTNU9inHs7ARCb53Iv8AZ+AT1zV3Ht0bculHdrkosuuCm+4YBHOzd8lyXC4xLLh921W4+bCkUOmidiaM+OFxiJNY93cnRw8N2YOI5aXP0q4eFy8rUjpWILPEmZ0URUscbC2TaP0p37rC3M4mbP8ASrlsPAh0H56J+Olbk/JRaRoosoZMJOSMeG9ojttyUKpw+ciFnACJtt3mtmNC2WiaOh25ZW2v4U94kvEzD1dDOI5tA9vdaygVIy26RkJL0f2XQW6hyUKqo4xEb4HLTqVqSMpYmYHjVPvt7hJF7VUE4s7vb3LSVlLTZaZCY+ElS1HDjPP3+FaqpHO1RIw2GrmLV7hF1scH7PhNLecn6XWSoq4IT0B/9K0eFY046ADgf+ZZSRtjaTNdD2fgjubJre/TqRS4LTja4Aw2vclhuKPMIubOI95ZKy2k2YO5CuGSaPUTUirlweCa13Br/UK4eD01+Zwtf6lYAQd7WpXAQi2bFql8iit+54rDBm2lyUM8LAbmdmHW7arsxtLYuPC4tme631d6S48g1/iU4UocjiZB7GAmQPTh+XqVqQsR65LhRtlm+0h9y0tEkaLCaOYdImA+/TpTg9m4OdjE77UYjaWd7681Khqrbfn5oYEMuztOVwPAJXMov+zcFxZR9LrRQzBJdntLPqUgYwLu7/CobK4MrJ2Xgk62ut5fCmjwEI+TLXnTtkT+JMSQsSnuBoZYsFYdMrhFuoeab+6dgg7uQ/Cr44+GZaOJelBc0j5rdMhoowwOnEyfK7Pwrv3DSDseJXDi2eeTJe7QviRYaozk/ZmmJxMI2FQ5ez8Qhlw7PpWv4d2jsmjpfLcPpVqVGE8SZgazAaaR/wBjuVRX4DSDa3Cbb6V6JV4exDeG1UNfR3FrmJLphM4smNo88qsJiJyewLR2qtPDYhHQGW0rKFxcsn2kqSsodpa2rrgzgnZlarD4r82jbTw5KFJRwkw6W5K+q6d7u/aqmaNyInyWpgxkacB0cOfhThQwCIvZ+ZNvzSLO3/1QRZIeGmkHJ4/5KLUYbTycmcSSucUXEcddSQFjDUMYl6k81KGj5cuS60j2rrTW2/5lQBDG3n3o3jbyuQe0XDyS4j7kAO3DGWWXwp8Kjhhq6glJclxNSfS5BVltT4gV4vm3SrSnxq0u61ZQZH5p2KZvpWdJiU6NhDjT+0asJCXMbVd0OKRyNk7CHlavP4arfnm+1WdLXNdz5qHjRqsjN5TV0ZGTPkY/F4VZUpRjLm4NcsXTV23PNXdHXPmLdSyljRvDKzc0NVHbk4MRfEyegGMmIHZhEnWco6x7RdWkNYxDmz/lXHPHR3wylwFDBNJsDbku/c4SXMAW7fEmqCZytza5XcBOQ6riycHbB2Uh9n4+D0WqO+CxCOTh08lpjzJxTPs7XZ5fpWSdGpnwwWMhLYl9xxkC0HB1z6U7HS7eVv1KXNlUZ3/Z+C0fw9ymRYPSE4uUbF+5W/s7j8WSQU7W6JbDSoj02D0Nhs9OxETFlapVNgtHGQ3hb9LdKkUtGd5Op9PQmT8nInWDaNEnJkU8HpODa8b2Z/qT9NgsEkmgMN3LRW9JhJEe99rq0pqFobRyb3EuWWVL2o7ceFsowwGIjzMPy+akNgsfNgtH4tyuChtL92q6UdumbrjeRs6liSKCow2OMMrOnkl90hJqW0i52q0ONyk0bpXWpzHT8zK+4Hb5K+GlaO/Ierncjeja0tNrqw9l82t80+NG5W7XU9wpYymGlCMLHb5fCmpo2LZZcKu6ilYYyz6iVG5SRyExs9zEnB7kyWgxJG4xFl0vzFNRZEQNIzWA/wDBTKonkbMfqdQSExl0Z7V1JWYt0TCINj6FkyA+HuNtov4Uxc9pNlakJW8unvU9uId0dPhEAu7bu5RTp2Lv3N4UbyblwitfPJlWtGblZG9nYX0G64vEnOHcI6bWTpE1tzbsnQuVxZsz/StWrIT1JOG8QZRAG+JaKGljktaQGuWZhqDh5A5ETq2psSci3/4rgzYm/B39PlSXJc/csZS8SwSz5Jfc4Zlyt7kxT4g5DrmIly1U2nqGkEXu/US81qaPUhKEgAw0BLRtv+JJ+PDY7MnBvS6kBIxCL/1J0CcSF+lczbOlRgQmw2LdmDF6dE82HsQ9G30qd3Zs+10YCGRZeaycmaKJCGhjt5Nd3adKdGlYrGZmEVK4enJuSIMh1UWOhsMNCwn6s0YYeEY5M1o/CnxmEdM7RRiV3N2tUOx8Aewx7s2uF0Y4bEQCNjW9ydCRsviTrZFo2WSylZSoZfDYiLJw5+5L7tj8tqkPIwlrl9KHjNaLdKj3DtDR4bGUY7blw8Pju5WqQU1vftSORifPNHuD2jBUMdu5upL2MLR0YVKue7Xdoibd5bfSpKIbYbFbyYSTrYfF6Nz+JSSFvqFFu8lLW3kERCowuvcGuHkSL2OOzJwYtE+W0uTrr+9lQEVqOMR0ZtOScanAR5bvkndbuTimzktL/tQF0JqcLeTIuC3egKqbLl/NNHWXdzJ6OROw6VOBaMzJv2ULidgQe1P0qPJiDxn/AKVSxMO6kSHpRuzyZMHTxeNmt+JRKvEpJhsDZd4lWjWTxvlK94tyWkemb5E+pSLD7roKg9I3JQqvB/ZbjiD8J0M2KcNiONt3+VR4+0Egv+JuHPT0rrhiyLkxllxv5CDCZaoNI2EX8RJis7P+zkVzCX0pTdrjhuyp/lcbKtk7QVM0uZtGJfCu3Hizt2ceTLgSOyYfGOjg1qgV1LTx+Dd6k799bSvD+aiy1wTXNkxfvXo48c18jzMmSEuIjJxxEOjMPwqLLGFhCzNuUgx25t4k1w7n1fau2C1OKUirqY2FzYAYh+SKhpXmmF3ZhHu0Vl7G0jjm3zVtheFhNJo1oiqyZIwXuJx4XOZChw+OY8nBh+lTSwWImyZ4yLLyV1R4fw5rwy2+5THp+rNwFn3fSvGl1PPtPax9LxyYv/Z2CY8tC8Kci7JwFBdJEI5v5bmWolhaOoIwdtWu5Ls0lsAu+W3mSv8AJnLwL8aEfdIylR2fpyDZFtD9SocXw+MorNA08XUtB2hxhxhkanC69rVjjqnv3tKRZL1unjNq2eJ1WSHxRTRUsd5MEoXN4R2knJqc4z/ahapc1dTCBO4DxG9XUS8+7T49LNUZRvsH07V7OODmeJkyKBrJcWgpzJuJcQ+llmO0cnt3g256Es+GJSlo7uV3LVPDIUjc3LXpXZHEonFLK5+SNLR8Mss2JmTPsYSDuH8ym27PV8SQZiwtmtkY0QDw+ImHIPiUWWjAS0BWoi5flTdQL2+m1aGbRTHShuyBlGlp2LRgb+CsZcx7lClkt+lWjFoh+ysOuTIHhjuzy1TpzXflUWas7snyWqJbGjs3Pk2ajTi0j5O21OS7tc3TRk8hE3V8SoyIp04RnoDJuWhjLwWqZw2H+CA+rTpVgQQw+L+CcCjjEdGZSB3NllahLPLLpQQR/Zw9DaoHp2u6Gt708WRDrtFAeY8n2ukwGipwFtrbUuCxNyZG+ZDq1uXJEI7dR3ZpkDAU4XFp8k6FOAnvZi+pOkO7NtyIOeeX80vaWGEICOjJwKdtrJMV1qea0uWSmjVeAo6VuXhRvRgRZ/1J+npyy39KsWo3tHJSXRADDQJx5roYTaeT9zaWq2gpyG7PcTqZDS8RtWe5t1ylstKyp+72syycbkTYWFw6XW7rfUroaVrsnbqTkdHuvbpUWaalO2EsOjdPciiwV5GJmZvpJXUkMcY35bkAE1253HVUmKkVv3GfltZSAwOMhHS0Cb+KswkAreejqaIxkGbtaPcPiU2UkrM/H2fgEOTF4HuXJMBihMrOpv8AKr2Uo7dMt3O5QqsroyYHYdPNCYmkZ6vw2np4iYLSJ912SzOIyQW/h7dNR9Kv66oCMzB8tVl8Q2mWq3SOXIyrOTiNyVBXQ2mbeHO5XVVM0YE+ao6yR5jTkRDyQjFr/VqgLrXD2v6lwiXMdCQ04tck8bFckREOuX6UPq0QasVo3ITFuaLq19PhQdVvJBJ1xZJvLL8yRF7krf0oATi3J2XGj3LtzDa3hRdKAFaPkhtYmHw5Ii5IbfzKSzhDHyyXW9/+CK1i/wC1Ddu+FABWsK5aK5d+ZIrrtEEA2ty0RNmPkSC4s0jk6UFneGJfCgHa5ciFAZOXeiEnuz9yoB4ciLuS0H96FuaLpUkBXbPqSYnuQ7suaJto8upBZMIUmF/JHpck/Ik6NQLe9DajbaS7aPkmZMbHalaxI9O50mHzdBYBDolayO3yXU6AERfvXeG/JF0pW+SQmK3clbuXW6tEXUJZoBC4aRD3pPlcKIhZWFMAc1220c0unxJCoDk5cxLun5vSuFtLNLQkBQi610i/qQvyS7kFUEAtzXLu510S01dc1tQSjv70Tc0LfLcib9woGOXLo+Jrk0OXVmiYu9BFDrc87kuJaguQ67UAPBInBmt5qLdrkujzQBOCZxHTNSY6p9u7cq3iW6Imm2oTFqXlNWOJZ526rW4J2qkowEGe4e+5eexzd/kpUVYYlz2/Cn5J90fB6qHbCQi4fEugL+ldDFBkkJ8ty80DEnv5q5w3HAjC087+5KolLJL+R6RQVEhdDK+iqJJIhf8A5Lzyj7WWvHsa1ueq1mF9rKey6RrfUsXFnZjyI0dNIZOLhu81L4xj3fCqaj7RQSXZBaXpFW0NZxtWZ1k0zrU0/A1UFIJkzMo/tUgtke0lZMVzag/pQzRxcMnNlIMiBXHaPp6XXRxBu9QqistPeAiHqzVDiPaKnjP8OMwL1C+1UlZg8lG3ixJ5HLJrs/EpEVRpy3LB0fbII2FjdlfUXaikmMc3ZJ4zSGZGjCo1yb9JKQFRxHJsntVO2NRZ6N8kZ40F4vHtu53LLU6O4i8IW+kskijuuz/SoVNijTMLP1KYFQEhaEs+UapqRErcNp6hvxIGLTyVBXYLQCOYM4H8TrXtu5ttTc1HBUdYMX5VSlRE8do87Oljhl0zHW1TKIXjLR9vqFaapw2KnMTaJjDpcclV1NZBTzEzwMNvuW6exy9ui3oZGGMXklt/erihruG4s0olt8L3LBnVAT6RnYS7TSRxkOWcfxLN49i1lcT08aiKQcjyEvVmh4LE2YGxLD4biTjNlIbkI8iWnoayMuRvb6RXO8ep0Ryblja2fJkZkBBbk1yZ4zbk2cjDqP1KNTexwheQLtBJRZ5OG+Ruyi1NRPHcYG5D6VU1OOOWj5MTLVRMp5Ei5DEIy0uUgZIy72WPOscjvYX+pSKbFDHTLpV9sxWY1sZWjp1Kzo5tmrrL01dxGHNsv3q0pqp7MsvzCspxOhNF4xMXkQt4UTixWv0/CqlqgxEXd7k61Y5Fr1LBwL2JU8PmHNQXobtQ6k97du1S9ouHJn2ihJxC7K6SE43yfxIH2jmz/lVroQZdQqJLQ3ERhn71opWDRDiqGy5J8SYh16UMtO5F0IXhcWLLNWwocenaQc2VZW4XxGyU8M4+WdycaT1ITaInBMxtfhZxsTO231Khr8L2k7M5L0ippQqG5flVLX4Xpnk4kuqGQ4MuH9Hllfh9rkztb8SpJ6XcQEy9QqsJCQCbJZ6vwFi8K7IZDzJYmmYCoo92eqikJxlruWsq8FOMSbJ/zKtqKExHo2ra0c7gUblbyQ7ebqdLSsL94pgoff8AyVURQyuNyTjwoSFx0QTQnHy6ULl7ki611AHOnvSfkl1Fm64XNAHbtUQoLn8uS6XLRADoSWlkn4qq0h1dRF0ScdUJlF5TVTiJa/qVtRYla/X0+FZSGoe7R/yqfT1Dl53IaLTPQKDEuILZmtDQ1W4dLl5xhtUY26/qWvwyuCTv/mueUTqhI19NUGJDkK1OFyNJGKxlHVXOLLUYZVNcLdK8vNHg9LDMuShPLLJMPCdueTjcrGkqI6gdz7u5WkEMcwjkzCvKlNw8npwxqZmrff4kuM4tpnuWqPBwL6iUY8BAtbHu7xSWaDNuzNGc9oe7ZtUmCTdm+SsvuFhLVn/gmjwf3ck+4pEPGx2CqubQW2qbFiDx+d3qUAKN4R1bckRW3a2rNpM1TcS2PFnLzuRR4xJHo5sf1MqfiMSXE/Us+3EtZWXrY4ZBkzN+ZGGLXdWVyz3EfuTvEYub/pS7SKWZ2aQKpij1ZhJOjURCOrsPkSzYTOPf8kZVD+f6lk8CN1mZo/bIxtRtiEdujrLlVPml7VJ1KfxkV+SzVFNFMWT5EXxKuqaViMnbq9Sr6ase9SDrH5s93xLLtOD9pp3lNe4YOFxLJ3QFC3kpHG4lqK1iK3JuS12I4kQPZ2ISdn3Jp6fvJWlu4Wyu+JL2fQtjkl3A7exUPCPNLg8QVZezhdydEVGHk6vuonsFS0Li+jJFG4lyVp7G112hIioWtFnzU95D7EirGN7rs06Av/PqU0aXno6dGjtHXapeZGiwsjxX5ZZqVCRxowp3G7RG0L283uXPKUZG6g4kmCue7LK5T4cQbMWdlTWjGWee5Ph5O7kK5XjTOqORouhrIy5Zp32pu7P+Co226XvqydDiEw5G5ZrB4kbrKy79o25+pH7R0voOSp7pSa189qcG+Q8ll24mvcbLT2gBud8k6NUFvWyp+Ce5myH6k/HHL7vypOCKUplkFUFud7JxqoO47lA4clo7gJHHSyFcWg/6lk0h+4mDXMXdcSMaq5y/mo4QyDo7BonYo5NuwVPBSTJQFvyFlI4eubJiONxK5SYvP+lc8n/iaqAgzIsnTpC2evhS280rXWRdUd78vDcl4tq4Ja5P1JXPcgoJd8PchYvekxav3oChe9cONibkjLmh+aLJGfZfFnqmjp3HxJ6aZowLJ2u+JQgqDkPe9pN6VsrM3XgRi4kquskcbgbMSVuRP3Pco80ISauzLXHKjKWMz4U8ha3uRd9yCWNybV+Stp4XEtjJipoZyHNsvcK71NHN22VLx29Sakp3K4We7yT8uG1hXNlcVqYHA8VqrnyaAWfx+JdMZw/ZzyhP9FVVQvfY2XvUaSMx7rlcVdDPTkUcrPd3ELbU3NhtRCI5s1vUu6GVfs4Z4p/opnhYmz6RTT0biWYZj/zU+Sn7yd7vSnAp9vW5CTrpWRHO4FYN23PqzTgR3CT9I3fwTtTStCV4dXpzTYDcOmQ6rW01ZlpTE0wjo27VWdLjXs4Dkwc1TyC4lyt1QcOXPR2USxqaplwyzhI0YdpnGYs2bc3knT7RBwRd8iLLTRZd4ztzLuStkkHNlg+lxmv5eRF99/cQizdMT4s0gZaCGSzs0zwmTN0v4lXyYlJGBM7raHSw8xOefVzqpE7EpIY4iYJCutXmHaTtRLSyE8BORdL7ulaPEqystvB2t16u9ec1OHyzV9RI+d5vdw8tq93psShzI8HqZuXgjyY5WTGWZvu8OShy1ElQ5MTflUw6GQbeG13mPkmijkHRwdenUTzSO49+VuSPiOPQ/enYRcrrurpe5SI6Nycc+npRaEQuMfcyIagyt8Km/d+8smf8yJsPO7RmT2QEUahyLRm+lIx4gl/JWEOEmR5sFydPCTjuMAcR+JLZByZmenPu3KBNDtJn2rXlQsRFp0+rxKuq8FPcfXatFJGMoGQljMvL8qiSwvn8S0Z0dz2ZWko0uFldoy3TMGjPFHsJmTVvDudlfSYXpq1uigVlHwQ6+5WnZnqQmJ0J+eiQ/vtRF7lQhl8skBknrX3cvemyjfMct1yCCOW5C0e7uTzxv35LvDLzQA1w9O5HbpkjGO657WuSIbvJAUBu255ogG1//Vd4ZW5F0p0IbnyUD9xwNtzqXTbdbfkgalP8qfp6UxcdEFJE2PcOem5WUJXD8Sr4o3HudiU2mzHV87s1J0FiA2mGSm0/DHTK1V0Ulri2e31KSRXWu7qGikyWUbC5G/L1KFV4kEJZA/5UsXxQBh4f9KyVTXMJ7HuQohkyFzLin4mbntQhizD1t9KoHqmz59yb+8LbcnWmphuauDFo8ss/yqS+OPaTX2rDVFc5Wuzrj4lw+/pZGpPcNbLjlxE7Hz5+5CWJXDqbLFTYww6sdyrpsekEevcq0oXcZfY9WPHLmz7e5ZqpxC58s/l8KiVmMSSFk77W6VXS1F2t24kbImm/I/NUORFu+agzSeJcOb53Jgy+azbs3SoGTlmO1NEScua7VNdRlmsjT6BIrStQ3NySMkBD5IGF+9C/UPNIvfn9SH3IAccm5DmhEnzSu3ZdXmhcmuQAQlc6Ny6U243F9S449WqCqHS8s9qIia3NnUOSR88s0UMhXEyVBQ+8nehYtq6g8PP8qQxwi1FJy3c03pyz+pJyYuXhQAj6s36UI5ZlmukXpTfeqAdbcI3Mkw9XJBr70YltzQAVvDL/ALk42RckwPMndPWtzbK75qQOFlnlkuwk/e65JmJDmuh1OgC04enNccdU7ba+qVr81qafyGrErdLU5auW7ss0DGrfJHb5Im5pIodg297pN+ZE46abkrbXQT7Qbd3NFbbydJuaXegQJCwl3rodS7palY/uQLkX5XSS1IdX3ISQCOW+9du3ZMhbkiH3MoKQn6cly1u5cu+a77vCgZ21I+lJhfki1t1ZADfcnEuosstqEh96AEPV6UrdUVr82dIcx5/qQAlwOpc1S79EAOdLZ5pe5kJ9PNK63mkhUL8rog8mQiSL+ApmbOuS5d3rrCwpFbt5IKqhwC/SjGTbtdv4qPqLrtzClQaMlDUWlzToVHvUK64e5EJW80zNouYcQMWyzuFT6TGJRtyPas0JORc1Iikce9OxUbGDtBJCefEe3/FabCu3Elog8vzIiXl/tVrIo6x7uf6UcAm0e403axhbPiMf51Km7VRSBk/6c+peJw9opY7W6h+SkNj0kjZEW3uU6o1700em1eOQVzZX2yenNZWsxaKGYgka7w3EqOLFn23ldootdXNN/wBqrWjJ5HIvwkgK5wkdOxVklO+w/wCayMdU8PQ7p77wO3N3dIWxvKLtMdO4s73D8TrT0PaCCYRuyLNeOfeR55t/UplLjhi/NJwTLWVo91pMapLhbiMH1OppY1GLjk1xeleN0XaC7U8iV3TdogkYdbSH38li8SOuPUcHq1LjjSC2bW/UpQYpAR2cRhJec03aaMmyc2HyLzUmHGAkPO+0+5ZPEdMc56OMgSDmDsmZo45GK8AJZOmxqQSH8RrS8Ku6bEOJzyL96yeNxOhZVMarMLcQI4H3elZ98PrRkJzicR9S2IFxOe1dOSOPQzYfqVKTRLxwkZemGTk4HcrmkqDpbc3cfMUquaAS/DyL6VVVVROWkbXK/l5MeIGzpcSimiFs+fhT81VHCOZuy80irq2ll0kYfNW0WLTyRbzclm8fJaz2X2I4tHbsNiWcqykqjJ26vSKfhpTqjzYP5qwiwt427uSpVEjmZTAM8fMHJSoZGHV2a4VZHSkJdG0fSgLC+MJNZai4h239DQVxbctquaSqksF3VdFg/D1bcSnwUZ8s/wAqhtGuOM0T2qHs5WouMwooMPuHV/yrsmHuJadyw4OsAai3nkSkNUBz/wAqj+ymJIhjMbbUcDVolBUbdE8FZb3dyrRG3mn+G/lyUtDTZL4wSB0OucNiLTvTcQ6d1ycEXI9AQWNnGyZKNubZc1IIX780I5cs2QQwGjuIXzRvSvIOWVw+lFELiWn9KsafMSGRvF4SQ2SmZ+p7OtMRZA4k6qazsjKQZxuxF6SZeg78syyFMzC0mju6SyyiTPFGR5DU4LLHIQSx2l3jkquswUCbJo3Yl7FXYfFUCTGz2qiqezYcwOQfMV2481nHPpv0eM1+B8N9Gt/cqiowlx5MvZZOzPtTE2pE3uUKp7HxlyyXUsyOF9Mzxk8PMeTJk6V+9nXstT2Ni4ZWMxFl4liMb7O1FC5G8TWZ9QrWORM55YnExr06aencf3q4OO4iZ2tLpUOWEx/5EtTCiEQkKBPSi46P3Jq3dq6GQwPc3Sk3yRLhZZEgk4xW6JcT3bkiyLkyHqU2A6MlxJ2Oa0tc1FttLNmRXW6ITAt4a54w0fvVlRY48JZ+FZe5xfLNPwzXFud1XDKTPS8I7SNI46rYYbijSEOZ3F3arxOjrnhIXZ3tWqwbtEEZC5vcPzXPPFsjqx5aPccNqmyFs30962WCTBMAZBcXzXimD9qAvi/+XL0XA+0kZCIs7CS8Lqunde097peoVnoTZEOeVqcAfkqmnxp5AHIGJSgxA8s3jYsl4DxSR9FHNCRY+HkxKHVyNlk2VyjzYo+WoOKgnWcR9JX/ADK8cH/IieWIEhSERbVFMblKesGwdbvypgq5obtGXajibQ17O+Wm0UBQ9WRWp0MSCa4c/wBLIXxKKwo2YNviJHJn7BodujvanBktIW0ElBmrmz03eaZauCEhPq/etNGydkmXkcMk3QDl8KkR4bPIX7MvcqiHtZJTl4BD05KUHbx78r7C+Flm8eT6No5Ma8lsHZ+oJuX6l2lwOSSX8SNwDv8AqVVJ2sqKps2n3N6dqOLtVU8HLj7vksnjymqzYjR/cdNDcevJAOGxEObA9vzVCfaScgH8Vh8S6PaSQRJ2Nh+FYdnIbfk4f0Xv3fafL82fSj+72tJ2zuWfHtVINuW8VKh7TMRCxs+qzeHIbR6nF4LaKPgzat+pW0Mcdg9HvVD95BMw5Pm6h11cdubO4jncsHhnN8nQuphjVo1BUtNJdkYXMh+7w7nb3LGRYlJfqdqt6XHmjfKSRy+lRPpckfiysfWY5+UW/sLFdpauey7dW+nRHTYoFRqDqYEjSaZMuGW8H7j0IaT+JACjYXzcG5dKrKmqa/vHJ1o5BYg3ZcrVmcVowjkJ2z56rTE9nyZZVr4FHiACJZ5Ei9sa3uL96p3Hh6s9yDibtGdeh2kzj7rLc6ppC1ZhSaqAeeYqqORyHIcxTRzSi3P5I7Rn3TQhVMOuakBiADo3ksVJJUSXFe6Y9qqIz1kuJH46f2HfaPQWrmG13ZrU4GLRZjlF+bNYSLFJytvfknwxKTLMnWT6VGseqZvI8YpNrOFxOpsVZTFrkw/vWAirnkcXDdkrKnhOQM3ks0XPLpUjox9U5G2aqptr5t/FOjIGebZC3zWNDDzEs2l+SmxDPHIX4lw+knXLPp19M6o9Q/5I1QTARZs3NHFJrkzMs7TFUX53vaT9KtYSlK3N2Fcc8VHVGexatNuHLJEMje8SUKK8efSnWJ9rdK52qNVIlBI/f0oxkYnTDDcPN7me1OAoKDb5Ire9k2O3kuTzcEL9bVSjsS3Q6O3m1qIunN1Uy41wyLRMPjBlqbbfmuhYJmPeiW5TP3bnTXGchJ32qqfFg3afzTE2NFb3LVdOzB5kT5ycuXSmLrS7/pVX94P3u5Ok2Kak2bLfssyWZSLYprQu8KRTXWvntVb7YBculOxTXFkyl4tTVZCaU13PL6UHVzdNjnJzzL4k+FKfJZujVW/BHIW5XvqkZPn6vqdSxozHm7Ls0cccJOb9LfqU7I0UJEEyeQSztEW8IqhxGoOTodi8NxdStK+seYCggbTvtVRFSvJIWlxLvwpL3SOHNcuEUx3yHm7P9KTFKLZWOWfISV9HQtJ0R3F8lIhweQhLNmG31LtfUwRwLpZszwUclQQg4b28QupoYOHDzNt+epK2psLMqgXBm0fxK1ChenEs8rfkubJ1X1E68XSf5GHxLCZYyIGkG/uElBhwus6pGsEXW8q6dyMDzC0fUyiSUtxZHMwiL/qW2Pq3VGOTo1dmQm/B+LztRUsL1BbGu8x/5LRlg9MMnXdpd9SR0oQ9AsJepdP5Sa4OX8Vp2zL1ODnIfEstFlQ19C0Jj6e9bWpv115eJY3tTVS0dRQHYxUdRI8MhZ9B23B+4rcl34JOR5nUY4rwU1RG25n6clTV9RTcEQsASHmQslUDV1FWf4loZ9KYOj0INty9qCo8abcvBVzU8chEUbNr+VV81C+7Ju61ldPR2vl0smuCduTMulM5nAqqbDy4oubd/kr6lwGSSITjZv4bk2Mdp72cblr8Npw9nFgku0uUZMmqHixW/cZ48BOMd+79ybfBzuFmBru8Vsgp2LXNvfcnGo4I2vPbn4s1y/kHR2UZL7veGLVmHRRnhuLnctLiEkcwC0bMQj+pU0kLi5OweJbwm2iHjorvu9i5AxfCnQwuPhizt+VWdOUYgPEDcW5PRlHfmzd2mivZgsUTPVHZOCQSPK0s9dqhv2bjjDVtq1sslzZP3umZqdptnk6pZWT2VLweYdpMFkvzj6R8IrJVmGyZZGz3MvaKylCwm199zLL4vh4FCTAzXLrx5Tgy4aPKJ4+GZM+e1AxWq+xjBZPaJDZ9rl4VTnhrxlz/ACrsTs89xGmG4v8A1RcO5OvT8MfUQpW+pWZ0MFG5KTFh9w5uujNHGQs+5SYa6OPk/wCUnUFEX7tPmzPb8k7HgspNfZ0qWGKRiXdpyTjY1axD6kclcEWDCeNNZJncp8OCtCY55fSo0+NMMwuAW/F4k0WOSEebmjkq0i9PCYxbTIhf/Khiw3gkObOqse0FrZO7oJe0Ukhjk+1Rqx7Jl4VCEmjKFVzRUezNri5/CoFX2gkGG8Ha4lnMRxSSoIjd7U0gckjVniDQiW9uWiinjzCBP4lkjxB5Iss3uFR5q491rqtTPuF1X41xLtbi9OaqKisciI87blXHUPy/qJNHUOQj6lSM+WWjVW3R+aA6xxbJn2qtKoMRHXahKZyHLw9yYtSVLXPHpn/7VHlxI+eaimT/AJlDkLfzUNmihZKmrH/j4VFOqfzUVycu9AeeXNZOZusdDxzOQ87k1xPkmrX6fEuWnmpsvQdeQfPcm3JvPag6UJ+H0+JIqhFJc/JK5si03JENo+lK39SCQDzIeXzSbMbsk7oLc0wcj+SVgJcEnFDdqld7kWWEJMPxIdyK1yfNJ9ujkiwEOfejbll/Ugfau9WjNt+FIDhxtcXJIRcbh6iXSFJx3Zu6ABfp70Xy2rhdJaoX5IARk25Ji70iHdz6uSQR/pVACZaoh9yIRYj57l3hv6UABw9udyMB7k4A+aQjr8SSAERt6svpRW26P1fNd8Xci8KZAv2g6pELj52pXMKPq0dkkWaB6V+Ts6B6XqyZbJ8FfydNFgJ7tivgjkx3B83QcPaK1p4K/o/kmDwXyBk9Q2kZco3z3ZpW/JaU8F0ysTBYLb3IoNyhIbW0XBH3Orw8La5NFQgN2n80VQLJRUsL+SVt2rqyKhDPRlz2Pb02kgruFZw7S5Ltoqf7Ld3Mk9L8rfkjUruIruGh4eisShtQlCwt3KaDcgEO4ckuvRTuGw921NtThmkLuIiW66o2G5P8HdoujDb3JorYZYWHm67bcScaO4c10RcfDckMZtfztR262p+3X0oXFhLPJBG4wXSkwsn7urRC3yQVchm333JWsPN+alBGxDytSeH3IJsh8PuyS4f5SUkYS73tXbbXzsQA0NO93J061Hdq+1GEhqxprpNP6U0JsqJad4+9NiO5a+owHiQXx5Hp5KjmwmSPUY9vyQxpsrm3FkToHzzTx07j3ICF+TJFbACX6mRmSEhMbc2/MKK1uSCZBCW7XJd4lvegLp1ZLL4UAHxLh70uJa3Pmmizuy1SYjtzQA+MjiKPiOOuai9Jc06MlrKQJ4VTjbnn6UT1GuihNUXDqydhka7LNWiHEkEW3MXcUPEdK27kX6UHf0qtSQimP+K6EnvTRfJLL3Ka5K4ZYwzOPJ1Ppqp/N1SRjaWrq5pCC0c2uHuJVRJbRVB8vD1KfTYhLGWebqpjkYtWU6KS4ctBU0aJl/TY0Q25960eHYwBMLa3NuuWHp5HIuStIJDG3InFQ0bJs9EpMSnqrQgAyPK7l4WQVdcA0HtlTUQxU94hxCMRInfpG3m6xdTj09HdFE9cMpNa0lGBEQ/SoRxyVFOMUXZOonI3t9prJrSYvMvJczVG/clR6Jhg01ZTFLBK5fiWPGQOJMNvVqmMdxLC8BhvrKsAPugj3G/5WWCDA+3eMRlST4pJQU8TXQkUznd8F7a/qWp7EdixwOpCtqwiOvALOKJlLxs+oizScqNY7z+iZSYbieOWmcD4TQGAyscjCU0rP02+SvA7PhCAhHI5EPq71YuW1IKhht0WWzOpYkhiGhlhLmxZKfBeOpM2nqTlPMxFu2qQMbFy3blm5WWoKIITd1qkxU7SBnZuJKnjt1fq7lNhG0e5Js2SIv3e/LN07HRvxR53fEpoWCJX7k60wE4vk21ZbfQ6I7QvtyZ7hRvGakjJ3HkIo7gJ8ndZ7ARPZSLutTZ0L8POxWhZCOmRJPkXld3I2DhFG1Pw2HPNO2sQizqbNTuTk+dyj9JZOzK07LGunWy5dHddzUkLO9mTzSBbozIsVkTXLJ2e1D7K0hZtmrEZI+WXP3JCLbWytSTYNjEFD3u6mNC3C5vahYm/KlcZEWedvhFS22ZiEXHTqLuToxsQbsrvkkBPtzdIrx5OoNPiE1K0nLK5CeHt9SfAnjtd3b+CGXErQscGMvULIVg2VtXhr8EiDIfi9KqZ6U7PAf71KnkOQy1Mm79VU1dQ8b5ML2v712QRzTZAqKgKfm1osqDG66Mqc34bF4UPaCul4ukclnwrKVmKNJ+E7yjk/wCUl344nlZchWYlGEkhOEbiKpqmntH0q7OQS8/pVZVTNaWj7l1o89lLMNr95Eo5+LPNTaiS7m36VDkFubMqIaGvf4kn9KRDy/6pdXNAgUVtrpdKLb5IJObUL7fNHahfdyQAHiLVICtJF36ptQA+0jZqVFNbyUACcX0T7Sa800ykzQ4VjElPKLs/S+i9I7O9pDmszyz77V43BM4vnqregx6oozziNRKCkjfHk1dn0nhWJGUYu23960NLijEG83Al894P2+rIbb3uH0rc4X24aqEWMHHReNm6R3sexh6tHrXGAgz4gWqHMNw53sP0rLUnaCInHI7lo6Ao8UjFgOOMx8PqXnPE4HprKpjA0pi/7U061KJWsxmZfEn5cLrI7nyYxbxA9yhmUo8wMS+SlKwbomBhPEDmwEhfs69wvxW196rTrDjPrO1RpsUkjLPiOJLSOOUid1H6LiXA2EdTuFN/c+mvTn05KmDHJcx/EfVaDDqrjQ5yzAA/E6p45wBThIqK/DSh/ZhcJfCqmWGSPXLb8luiKjN8vaIy/eo9RR0Q6vLHKRchBVHK4+UKUV+zAy1UolqzDmuDiUglzfRaaro6QjLJlUz4fFfo24l1qSZhT+mQhxSQXzE+pOw4hLzc7hTUlC48mdMPSyDdq6qosjlFmFc/cfUnRrnHxP8AxVXDCYjk+5SBhO3LLas3GJomy0gxaSN8r1NDGnJrD7/UqGOlMtctqktCY82dYShA0TZPmqmK587fpdHDVPfk78/EoUcbl1s5CpUNO5bMnJZtKikXWHYg8JaO9vqF1r8NqOMwvnasDTUZiWm7J1rMMJ8snb+S8jqscWrPX6PJJOmaZ9wZPkq2rjuIs1Ngk25dP1MlLSnI2i8RPRnvtboz81CHPJAVP3ZMKvHw1+eW5IMLOQ+S6fyKOfsWUcdKxF3kpkGEtUDkzXWsr6DCYx0ONiJWUNLHC2QBYKwydXXxOzH0V/IzD9m+IP7O1Rz7JuLk7gxCtsOQjr0pioqAhiJ8nNcy6vLLwdD6XFHyYWbsi/uHcox9n+C5aP8AUS274gEmnDu+pRKnIjzy29S7IdRk+zkl02KuDJhhff0/SpMVCcbi7OxfCr5oYyAsmt/chOljLrdh1Wvev5GCwJfEhBIYvqzW59KeAjs7v4pz2MS5G3NNnRmPJ2tWbakVqW1AUdws7OJd6twEC5Ze9ZuIuHazgf1KXBUPlobrklj2OrHPVF4Mdvdb+5PBkPNVcNdIL6n0ovvA7tFyvEzfuomzVEdP1u/8FDmxJibOM+lBNVNMOWSrpodbmYxJbY8S/kc+TI/4k9sYcevJNVOJcRu9VZQndz/UlaY3N/mXZHHBeDmc5tBSE4gT3uSgFiDDzNxUsx01/qUCWnAi1ZxXVjS+zmnt9COsbLQ9yZLEuGXNNTUrDdkzj8KaCl9S7FCBxuUw5sUAredyKGsOQtdybKjbdpcnRhePVv1JuMRQ3ss4ZA5m7Cp8OIRbQzt+JUQXXFm6ApjjubJ7VxTx2d8cupr4sQjG7l7yUuHEGkbZk1qwoVxiQ6upkNYe3N931LmydKjqx9Ua6WqYmyY7fiJMlGBXZvcXdcqH2oyEc1I9sMuW4elYdmjq/ITLKOnjuzcWIvhUlqOMRuy25qphqLdc7iU+mqnuyf8AUsskZm2KUJE2OEIW2szKLVYtFCeRs9veSdKZiEt2f0qmr8y0yZZ4o7v3GmaUYL2k+LGKctdB+lBPjQDDmzbsulZo5HE88nHLwkiCoa0jLwv1Lu/GiuTzvyX4Ar+2BwyEEdM1ncqepxyWqOQ22E6lYhwC1/yqlkEBuy25r2MOHHXg8PPmyX5LT78qBAAZm08SR9oAjDIwO7uVPxOI+ht/FR6oZxl0yIel109nH+jleef7J9T2g4xFYFwi/SsL9r9dUVH2e4pU0kdtRSvDVNruGyRnWrksGLLL5iquswmkxZxp57iiMDB4xPYd7W7l1Y0ov2nHkbn5K7DayixrDaWrppAunpwqHjF9wXtd+5CeEtId7SGJfJZv7E6hh7NYjhUkUY12EVp0pyWbyC57Li8S9DHK7Jw8PhXQ5yizCMU0U0OC6Dm7napQdnYy5u27l7lasOnLalxAju9WSjuTZXbUSJL2fpyAQnyIWe5hFSI6OCEBEHtH5qLVVz25BttVdPUEWr53fNNJz8sHx4LmaakjifNrjblaquuxA6jQchFQimkJ8rv1Og9nPc752/Et4Y0vJk2ducbnycl3iXOLMy4MZ596cCMc8/FmugySkCQvNzZLhvG+fmpQCxBm+Qo2FstcrfiSs0UCJbrz3ZpSEwgTuzimJqxoXJsrvTa6hV2LMUOWe70q0iXNRGsTqGECfM7BbwrJVkxzETg+30q6kxIJNknV0qtqI6SMSNn3d+q6sftPMyvcreGc3MGK1vNQanDQkudo7f3pyvI6ECnqHbDqceU9dIMQF9OfNZKv+0TDKW4Kb2rGZ/TA3Ch/Mb/6RXRscsifXjHHcAA13pFriVZU0slGHErZYsOgLkVS+9/pBtX/AEqoqO1mO4hcwS02B078woWul/eb6qu/3aEiMWKWfvnnO8y/MtU5vwc83BFjUYpT/wDhopajwvLP+EL/AEjzUcap+ZuF3w+FQymAizd9rKKc3Euy25rVKjnbssTxJiMmHbb4hRx1j5k/8FUXeSMCt0VEFkVU5GSL2w9yruNa4oHmbnn8KALF8Qcf/cmyxA7iy6VAOYfEmSqm5IHyWhYg5Nqorzd+TKuKoe5L2okFUT2m73SMmJlAGqfuZdaqfvyQFEh8lGMerIUXGblmgebZ3EoLBcrfJNcS1Ny1DZln4ky9Q1ylspIOaZyUUy2kyIpE2ZbdVDZsojaGTqZFdr1Ibttyg3+xvw6pEL9zJPyR3fSgljLi4otbPUSWnPNccm5IKs6XVoyRZ3Z5IXkt8kByOWiDIRk9yafmS6Qv+V1wfelRSFol3jokQ/0pdLd6qh0IV23q/kl38kWuW5S0KwX22u36UhLciEepskQx+TXIoY2P7/yorbtE6MblzH9KPh9PiRQqI4xuIiz/AFI7dosyf4e7XJD7O8jFlmIpjI8kdvIrvMUNr3abVM4ICzZ5khPq9I+lAPkZbyfv2pW+TujfLbpu9SFtoIIEOVvPRcfxaIbtqK5rviQArl3USzy5sg4muXiR6lz3ILC9JIw8ndNXd7N+pOMWv+pBMvB7sUO0XydDwXz+H1K7iowK1n3Ei+77dMmWex06MznsJkQ+HRD91vIJPmy1EeHuTDo+1Ohhd1uxuancO3ZizwsybUE0eFuQ6hct2WGhkV/V3Jo8JCzIWa4VSyEvEYI8NbPLh3fUm5MLYf7oCW4mwdrcma4S3XeJQJsJcSHJm/gqWSyHiMaeHsI5WMJKP7K2RbGu9K1s1Db3WqBNCw3bGuWqZzuFGcenImyAGtTRwvt0tV0Y7eShTR6k+VwqySreF8s9LUHD83u/crI425uopk2Ra2qaF7iI43XaKMYsLdyfkK4vUKhy5j3fmTKQRE3c7Jp5NckBk/6kIR8Rx9KyNUl5CGRGxXNptFI4WHkmt8f7vCgpUSPmmrt3ciCa7mykRwhI/Nh+pBPjyRU4PSOStYMFOYsmdlZw9kZJO9k6LTszgFb3J2Owi6riWmfseF2V7j/UnoexbCW4yIX9LKrJcZGaCleTua3u0TgYScj5LZUfY+1ydjP3aKzpuzYC2Z9XyUuSLUWYOHAT3aXKwpezcu12e4W9TLbjhYR8g/MrbDYaeEcwDcXuUPJ+jRYr8mSoo6yFuH7MBxl7rU1X4GfCvsOIvT5L1KKlgkiyKOMtPEyh1WDyyCVjMQdW5hUd00eHg8Pr8Jcbn1VLLTnG+Ts/5l7PiXZtiAnYHu+EFlMU7MvGN7hb+5XdnO4OB50cbj56ICjfLVlpanCTF+hVNTTvHzbcqJIHT1IbX3Zp8htQEO1AA3Nz6kohAuaVrpB5v/ggBd/w9KRctUn2lzRF5tuQUnQmHv8AD8KXTrmht8kiyJtXQSPx1TxqyoKqKotva0m8So+nVlIpJrTzzTsTRrY8PgqGHRrXdI+zMduccr3d4kyrqTEiERa9vzK5pMUe3OxnWhmB90tC2XDcviRR4ba2bs6t6XEIJCtMHG3xZq7o8Noq5h/3lg8xJZt0VCNmWCjYtG6iVnhuEnIX7Ny+Iu5aD/ZWKG2RpXPyEe9SIoxhezJ7VDkdCgKgwMyYXIAs+SvIMHpxEc40GH1DbQbcLKVU4k1KOTiwrnbkdSpEoKOnjD9nb8KkRxxXC7PuL1eJZer7QSQjeACQuosPaRyLVrdUu3IruxRtPHkxMKKKR/NvqWTDtQA6X3eJT6bHoyHXJQ4MpZUacKhiax33epdfLudVDYhAXQ/5lIgrAv2nt+SjQ6FkLGMtc87VIjI+ebqKEgE2n6k+AmWub2rM2RMjmcSz1U8Kq0etU4yBDq+aKLFIyImySqwsvBrtH/zJ2Osutdx2qrCqAmLLL3qLV48FGGeTDlzRpY3OjRtUXFk/Si4z56vaQrAVnbaWS3gR2h6koe0001uUjiXpHuTWIw76PRgJy1vbdzTvtgepYmk7QOQ5Z7vV5qeGIPJ39SyeI2WRSRpfagJ9XTB/iOz3ql9qcSu8TIwxAyS1L2Rbtt0zZOjJcWbv0qqCs82RjVbi9LooSLJpAHmd13pSKoa7V29wqAc1zZZsKaORx1cdyKK1LP2z3pfeD+aqxmMSz8JepISutHNXqSWrV1o6JHXOXfaqpi7m2iu3PyztU0BZliBj4/mutMEmjSMq8I/N2L4Ufs8BC7WNu52o1RQ7VTRQhmeevpWZxCuMqjOJm4RcxJXo0LWjGzmUXpzUeXC7puIdvCHkK1i1EwyQbMlU1EFt8uwelVGKYfTzNfHaV394JLX4pgbFUE4AxQGOvitVTiPY+6WIII5CEwuuBdcMiPPniZgayjOHmzEN2hKvqaVpgJsmXoMnZeojLhMbkZbWE8hSpPs9lqrnlNotfE4l/gujuJHL2ZtnkFXTvGWVlpfNRSjfyb+K94L7O8MGH8WBjly1IVV4l2Fw4QyiiYCy/aIXUQG+lnFWeLnG+XJiXBFxLVrVq8X7PtTyFw8yEVnKmF6c+TrZNM4nCmRzF+eiH03Zp0pGIehAe4vSqIYPdqkA3eaDd6VIhqnHRwuFAR8g+z3BzSChctHb8ysYaoCEc4HL6VeUlC00Yu8EmreSm0aqFmUehMWzydMcNxHVbz7rcQ/ZOoVZgvEDQGFHtB42ZeGNk623k36lImw/2eW3N/egGncnyFj0dUT4HYZDG12dlc0eLSXCzO93wuqaKlt1fPTwqVETCNmv8FL5Gja4PilQRgDPcS9GwSoOGML5dxe/pXi1NXezjmxfmWiwztId4M8txfNcmXFujuw5lA92o8SkEf2+31ZqZ7YdoszsQF4ideYYd2kCnjE3kY8/CtFSdooJCFnst+a8mXTOLPXhmTNaXs9QP7OIi77lRYxDJTgTtFFaxeFPwYtREQgLNz8LKyD2OujIOE1qxW2NmvzXBhzxCSEtWa0U1NjD3bnt+labEOycVQZSQXgX9Kx+MYPUYbcxg9nqXoY5QmcGRTgO/fz5ZM+1N/fkmehuLfC6oDrGHR87mQhXaE+i37Zz9wvixSUiLIz/AIp8MWlyyZ+SohrLtG71JikPbn1JOBSkX0GJGREx+lTQxACHIwb8yo6cXLvU2EdousZJHVBuRbw1ERa5Mp8XCLk1qqqWnu1VrTQ8M9H/ACrgyUjqVk6KjCTUGtVpSYTxGH0/JRYSAeTPcrKmrnFsslwZG64O/FCD+Q1Udn9mme1QwwmSGXIwL8yvvvK1sna4VKikgqtHa1cfeyQXJ19jHOXtK+loeGQuwX2ureClt1Ddd7rbU/HTteLs9pDyt6VKGNrr3dx+IVwZc0pHqYsMYHYxcv2jsf5eSmRZ3iLtcPqFBGTEWebfUpVPMEeh5flXmzcj0sep0o252OuDkL55OKM5LizbL+CaIVjVnS6+gmkb0vcydab53KMBN57U4A9OvNJwKjNjsklw6qGUf6VItbxP+VEw3D38kJ6Da3IHs7Dc7ZpFHs5OrEI2JCUO3RnVd0z7LKtx2+okFt2jtydWXsrkPSk9G9vJlXdRPZZXcOO3N2XeGF2edoqa9L0u7XpDSnbbkxfCSruRH2mQ+H5H1IuG31Ka1LtyyYRRBTvn0sp7iH2SD82uFK1hHRTip3tyfpS9nO3TdmmsiM3hIfEfz+aA5rSLPNSphMeUf6VAqY5SPSMvet4zTOWUGhsqhr8iQFJ1Zv8AzSCnlISzj/kk9DOXcuhOBi1IalktHJ0AzMSd+7592xNlRnG+rOK12Rg4TOPGBCWbJoow7mZSiheMCfJRfxCLRty0UyXAQwtdz/KKMqN8tGuR0eG1E1zvsHuJXdNhtoCxvcsMmdQ+zfF08p/RmzhcdyepqNqwjb3LTPh8Eh5vHd9SKOhghLMGYVzy6tNe06odG75KQOzbDabtd9KcfAdo8PaXer620s0N1zrl/IyM610uNFMOCmI5+lBJh8sJjo9qv+lcORhLLqQs87B9NAzvDcXzy+FSRjMbeYqbNC0g6HYT+FFTEEYZPltVvLsQsOowMLluycc+YoKvD5ZG/CyG3xE6lniEeWm4xUcqg5H1ez4UlJ+SnFGcrMPnvLiP8O1WFDh8fs1ljBdufS7NS5huNnZ/1IwyEfiXXLK2jjjiSkVFVRhIZxxwXZPqWVqgF2Z4xEGdt3MhWkKRu/K5RTqG3e5a48uReDmyYsbfJnP9k3jJnvYRy1FRZsDeO7N3925aOpqmFs2fc23ayiPM0jE7juy8K78eXJLlnBkxY/ozhYX7Q9j8327U3/secZcQDf6logKOMu4fPRO+1NG2TNud/NbvNOPg5lhh9niOD4WfZn7aMewx2tDG6UK6P6wuuXojUZx6G3LmJCsp9vNYfZ/H+wHbGnB7aDEvZK0vCUMlvV/V+peq1cMckpOHQW5l0PM2lI5lhUZNGcaOO3oUOShjKbXyWgOhYbibxKLJQtlzfdzJCyIJYyhrKFrb27lXS0rkBO2VvyWhmo5LCsK76lUTQyiWbhu+a6IM5ZqiuahEg57viRex2hk726ap8yMT1bqdRppDGrC5n3crulbpkNJBez3Dn7k0UNp6/wD61MIn3OOVzsqmorHp5Tz6f8q1jbJdIkEO7NlFqsQjpwJmO4u/ROwDU4lFfTU8koDueS20G+on0WI7UfaJ2Q7N18tNjOKOZhCxgGEZVBGV3QRchdapGOTIkvaTqnEGjMnvtG9dp6HEcShOoip+FRhzrKm2KEfzvay8zrP7RFZNKdP2K7IU1Gbla2JYn/vdQ3xCO0A/SsbjFLjvbSp9r7W4/V4pLn/9txtgf8m/KuqFy8I86c0vJ6Zj32idi+zJkEuLy9oa/pajwOO4LvilPT9Iusjif2qdp8WYo8Awul7KUZ/38je0VL++8+X5clTUlDR4OOVJTxwCPiFt36k2eIGJEwuuqGBv5nHPOl4IFXhftk5VeK1lTjNbnc8tWbl/SuHI46A1jenJSDqLhLW1MGTEQrsjjSOCWRyIt1v1ICy+nzT5xv7ufhTZQ+nLctjMZLPLJkP7k7br09KExUAAWdvJL3IuH+ZdEWuJA7AuQFJ0p0vLpTR9JIKQ2cnc7pgtw+oURimi+aX8ho6/NC4pEkfUmUD+ZkiJuaVvzSt9STKQLyJqaZrMs04+VubKLNzWLbLihs5H+pBxPSkeZaZJo+pZnQkgnktud+lCUzeW0kDluTet3NkFjpSd3Vag4nV4kDybkJl5IIuw3LTTaguQ6k2WSHd6f5p0FDlzWounTNNN4kY9aQmLqLK25Jxe7V9qXUWfShInt0QSF8+l0rW7shRW7RSt1yTsDmnezcvNd0s080rerVIY9379UiqBbcSNhMi5WinRhb3JzaKBjYQjcT+FONH6dyLq5rodKdESBttLuSYXu5Jy23myHqLNUSvcIRa7uIUjK3qyJCXJBc27NTYUIycm08SaPNOndbogfmkWmN+En1REVo59SL+Cb6i06kDYurcuHkJDo/vRlnkQu+SG3pzyQSLaifmSXDazTK71JMPuQEgrrbWXQt/KkAkPcilF8xyQSfRITELO+e74l3247rs2VQ9Rt02j80uMeY69XNY6ndsy2+8JbcuJb9KX3hKWub3Kucn55/pRDmRepVQWWTYpJaWiL70kt06c/CqsMyL5Ltr57X/7VOoWXMOIcQxB9wq2p6OKqDT96zVNCVwu27/ktDS1HBAWc93coa/xNY/7CqcDjtzYGEslQYlh8A3ZiNzeJaSSSOqpyaeews9LXUI8NgkLh8Vz+pTB15CcNvBgKqEBuYLFAmp7hLJmW4ruxsUlzx3+/VBT9k4xkHN3LzuXT3InH2nZ55NSy26s/wDBRZaEybVmEX5r2im7L01QAjYIiq7EewNOLFwJXuHw5dSFmXgp9PNcnkRYfaXdtTE8LjpkJLdVnZeWMyYM+Xkqqo7PnCeTxvcrTTOZ45IxckL+W70pUxPCRbGe71LWngLSDptJRZez5x9zfmToPHkoSFpj7t3pQnTv3CrGbDTh6GtJlH4c9nQ3NVQrIfB3crUrC9SkHMYkTWMo8vFLkNyWo+Sxw3EJ6V9Ha0fUtHQdqGvFpQYRLxZdKxLEe106FUcfPMkbFc/R6XTY9SVEw5BtHmr6CogkLY4WryqgxpoXykZX1H2kjjMcsxFS42XDJXk9DYQ8n5KQwxlFnlcRLLUnaKMrfxHt+JXUGJU8waPtWDgzqU4lpwwIcsmTkUYZFa1v0qCE0chaOxD/AIp1i3ZNkOnTms9TSy4gjYRLVyUuEm781UBUNHpe4qRTVlu/Ui6VNGqZbcMJALY35lDqMDpqoSc2AR+SchmMruSObKS1s2u9KlWi+DC9puzMBAbxBbp4V5riGDyDIX4bl4V7udPrzYhL+pVeJdmaauuta0vhW6lXk5MmKzw0ML1LMH5eSZlwkyYssxyXpeI9lTju4Ttb8TqkqOz8kd3Eyu+F1sqZyOLRgpaU4yJnzUfhuOue1aTEaX2c9+X5VRTZX6I8EJkdyZJvLNIo9bdUhjcdXdMsRl8kFxZLpDpztQkPkgAi8OTbkmzz5LvSWTrtvcgA4pLefSynw1mg6/pVXb5pwc/PcjwTVmhgrHj8dwq2o8W10P8AU6xrVBi3+pOxV0g65p2Rq0ep4V2iASEDf5ELrQBVBVWlmwEXhXi8OLSDa97irmkx6QbW4j+/VTopGqyNeT2GhhaNutrvi2qVU071QDYzcupec4V2iMiyeS74VsMKxpprb3dYuLR1QyJkXEcHl63e4VnsRKWnGzX8q9S/CmpiAnuz5ELLDdpsLqBMjCNsvmnGf+QskP0Ys8YkhItHRB2mcdL7R+pQ8ShlG7ZtbxKgqBkG5dJxNtG4pu10g2tewj81aUnbS4hZ5On0uvLCmMbb3TsNQd+jupaQ1OZ7nh/bZytbiCXxLQ0naIJG1Zh08187hiFRCI2O92dyvsH7VVkZjGb23LJ4os6IdS0e1HjDSFlm305rhV2guDt+V151T45JUaRn80m7VcNrHO5T2jTvHp8OKOP95dclVk1QHqFef0HahiqBv35+la0cejGkF9LMlHbaNVlTRAr8Qjpbgyb/AKKqlxY7xcH/AErtfiEFQWmd3xKoqZAEc+kc1qocHNKRpsPxqQubrVYfijSDZe38V5OGKPCRODvarSj7RSDbr+H3qXjs0jlo9bCS4Bf/AJqSOeWiwmDdoOIYNI93+lbGmxaCQObaLilBxPSx5EyWxd2XSnAmceaiy1TbbHTXtDkxO77lJ0Fp7UeWfTl710ZnIczVaNQ9o6o/ariyzSodli0lzelD4s81A9q8nQcZ7tXcv3ooTdlkVQw6M72pwKi74iVYEnE5v+pLiOO5nRQWW1zxlsO3zTvG25qpauYrc3To4gBFkx2/UihbFiEz83JrUqmRpIiA3a1Qwqm3M5t7kjmuHmxfSp1LGWwthMXgleIfSLqbGTxkLudp+oUyVR3Lgld4lVkJIKok42sgAZZ9RMosMzxuXAbIvSXSpBbhJRTG4s2dxTTJlD9EwBea7iZe9NVOGtkeTMIltSp845b73t9KmcQJO6z4UF1suTzztDgshSmDAPLQh8SwNfhMhOV7MJMvcq3DQmDnu7i8ln8S7NhM2cjMRP4hbVdWPKeXm6Z37TxGXCz4uTDaylUHZ2eolJpAO0W6sl6TD2VDMtD527gV62GxxwZBExE3MvUul5aOWPTM8jPs7w7mfJR2wdpLcne705L0yvw+KRid4nFVX3HuI4yYRTWRCeGmZ+jw9qcRdmvLNa3DZuIARSsxW+plIwfs2BDeT2u/iIVfB2Z9ntdnv81jPIvB0Y8MyviwlpnJlEr8H26s30rVUdLFSlmMjXC3mnKinCa4/C7rDuNHR2VJHmdR2VKTnGe73KnrMFOjK12cf3L2KWEMhbpXnfbDi+2l7uQrpx5dzly4VBbGVmjMWyZ296YKwR9JKVVzSSHqCamjCaITbaXwros4CKRON2qUcxCWcb2EKdejPudAdK4iL5PaqAt8M7RT0pWPvHvuV23awBG+zd81jRjeN9P6k5ETlyb8yz1spSlE2bdsKiE74ztVth32jV8JC7yPw/h8SwNNDu/EO1W1HhccwEYZ7Vk4Q+zeE5nplJ9qUpRZdOnidQMX7UBiAk8hyERe9Y+PC+C2bu5Izj+ayWKCdxNnkm1TJk1RFJdzu+J1CKqtLJnYiSCne7XcSkBQgQ6tu/qW/CMqsKGscSHViVhT13Tnkq32EBPR7UWynfPO5Q6kaK4mhjrHEcxyEu7VWNLWOQjk9yxv3s4ll05e5WFDjFr8rfNYPGawy6s9Aw+oazV7Cy1VzRjHI+j3aLzSTHrdAdx+FOw9qJ6d+bj8S459M5HWuqUT12lw9pj61MDD3HUn2rz/AAftg0jCxy25OtGHaRphyjnYhy1uXm5OnyI9PF1ONo0Q0JkOebELK0oBaHV2YfNZemxh44suIxj0p0u0DiWTuC4MmGcuDvx9TjhyaSTEoodjOyq6zHjJstLVR1GNRkerEXxJiSuiJs83H9yMfTJfInJ1rfxLP74OO52Zx+l07Dj1XIYsGdrKheqDLLNSqGqiuzzf6Vs8Ua8GePqJX5Nxh1RJIAu8jXeknVkEjjdm6xkWKWvsa1WTYtKI6OI+QrxsvSuz28XVKjUBI3lcnYZLnz6FlPvqfnewinYsWkLTNc76acTqh1cDVcRi253ZKQEjfUs/S1TkP7RvVyVnDVNJbrd6lx5MdHoY8iZPYm5shubLXNNMW3JGEjWiuRxOtMJibJC4vI+joiyLRkXTrmxLIsbYdEVr+TogHuZdtuuZADdunxLnD+r9Sdt0Ll9SafNWlZBy5x73XWzu5uuPnzf6UtScndaak2OsVpF4kuJ35OmyF1y4eedydAdLLuZFxGt5ICJi+n5ISK3TwkqViqIYZSP0rkkITXNaybutLPJJpO5nVck+1iali3NYxEo8MNPJLKACwlC9p3KZxGH4dVn4aoKHtlUQOdoVQCbfUtobOznyaQo0LCwizM20UXiH/MmuMwvq6XtTDb4Vz1KR1XEduu7/AMqK5u7aopVTd3emjqvJ+n3JrGzN5YxJRzMNuTpvjOIkLf8A6lFesYi5v70D4gEZZPmXwrVYmZPMixbO7c6GSTh/m5KAWJMXIn/KmixC7VVHEyHmRIkmaGGWR32gBE/7l5Z2k+3bD6GjnqMIpp8WKnf8YIgcdvi3eYr0SSq4gGzttyt3d4r43+1Coi7P4x2g+5oqrDjpJiNyKf8ACLvyAX/yr2/T+lhmm9z5/wBT6zJggpQZ75hv9oLD6yal4lA9LRzx8X2kpBK3TPXL/Bbyg7TU+LUcVZRzxVVMe4Dje4V+eMHaScvZ2CX8KaMhcR6c81sOwX2yYz2BxKyKXj0EzjxqaXcD/F7n+Je5m9LxNew+dw+sZYS9/KPuZ8Y82uSHFGFu5eadlftOwTtgMTUXHiqDe3gSNdb/AA7viWtnhlpzIJGcDHmK8afRaPlHvw66ORWmWk5PMZO8riL+EUxwzK1r3IM9dVALj8O/NxAechPaKymPfa52T7K3BifaOiAm/uoj4p/pC5ax6af0ZZOsxrybzhvyz2/Emipz5aEvBcc/thdmKG+PCsMxDGDbxGwwxF/z/pWLk/tIfad20m4HZjB6bDgMrQKCD2iUfzHp/SuqHSZK93BxS62L4irPqk6OQmJ+G5CO5yLpZZftD9pnYvsbrjHaigpz/wCEMwyy/oC518//AP5R/av9oRjL2o7T1FPERaxT1ZD/AEBotN2e/sw9ksJITxSonxKXO5+HsEv+a1WLHHyzB5skvCorvtd/tCdk+3XYzGOzeC0GJ1tVUBdTVxRjFFHK24TtfVe0fZX2w/2u+zLs1i7H+LNSMEwk+4ZQ2P8A1CoGD9jey2AxFFQYFR04kBDeQXnq3qdYr7Eo5ey83bDsnIb/AP0vEfaIB8PBmG4bVq4QlCkjJSnCdt2e2HVGVrt4UweId8m0c9VR/eD55X2k6bOsMu9y8Sw7R1PKy9krg/8AjqBXRsQ3aFn6XVcNY8ktjARH6Q3E/wCVSMVjPBcP9txirpcBoP8Aj4lMIXfSPN1ooSMJ5OPcRaiFhf8Aw1VLjEc5S0fscUtUfEscItxfV8KwPa3+0t2I7PucGGNW9ra1m6wH2emu+p9X/SvGe1v9ortp2qA6eCrj7P0Bf+FwwLCy+I+b/qXXDFM5J54L4n072h7VYF2TEn7QY7RYSXVws+NM/wBIMvJ+0/8AamwHDb4OzfZv7ynfMfvDGTuH8sLafqJfPeG0Z45i8FNPVuJ1EgjxZXuK519E9nvsRwTsmedbG9fWBkL39IkutYlE5O7KZ5ziPaT7RftYcWra+rCgd9lMLlDTt9MTaK0wP7FYsPtkxB3qJerhk1oj+VesTVEdCBNTRRQA3hFlDlxx8s8ltCBjJowWJ9m5aVxip42CIR/ZiNrfwWYroaiE8pLvS121em4jjDyEWTWi6yWME1URMeX1Z8l3wODIjITVDx6PmmXmbdq/5laVOHxyEW9yF91qinRxXZMz/mXSjlaK4pN2iLie9PHThubX3Jp42Ei5pmTVC4lzrl1xF4kJkxXJNtLO1VYgX2kuW++5dfaWWSXyTADxc0u5CXVb4krnHmoA4/Umz6UVumeaFy1QXEZPO4W9yYLkn5ef5U0fSoLG7bVx/mupW7eaqwEgIhFK33oP3plI7tyybJR5Opk8w3XZ5IDj8tqyZa4IpDd5IHha5THj26Jo43FtXUUbqRDkh79VHMdubMpp8ifNMEPUoNBkxTZbnHkpBDtzXBjQQ+BounRknHTNP8HVIY9v1IFtIYYWu7krXyyyuUhxYea4XPRAnIbtERyy/muMLC6dGO5dt+aCBr3JMPvTj7RzSbmgDrCyJtpIelLqVpCsNdbml+Z13pHkoGF4fSiaRhbJm3IGzSVgcufdnmurl1zd6WpaIBHLre9NuWuiIhci1falb5KCkNakittJHaxCk4oAAsh7nJJi1/1LpDtSYXJBaRy7TJdbmKRdaJhdANCYdvqQ27vq5J21ODlblkgyY2PMfUibr5fSj4b3CfSkw2nkWfvVgewFJdrnt9S7xNv7lDKbp5i6XE7/AOKzo67LQJNBya4U4BNaKrAqLU+NQ5aooaZYhldqyeGRo2Hlu0VaNRa4t+ZEVZbq6Qy19ueEdm3NIagiEbzf3Eqr2y+0ndiJPR1Vv1KaCy2CRy73ToFu58vEq0araPMfPROhUMXUe70qdStywCqtHR39yfaue/V7nyVS0nTqy49Ra+WdyWgKZowrLgzZ2u71Kpqrdk7ssl7da+ea62LXas6lwNFkN3Fwqq2+Nit8IqNUUuH7ms6llI8WePod0Q41cO9mJRo0V3U/o1EPZuhqLpGBiFRa/sTTyZtE7EPVb6VT03aI6crQ2j8LqfSdoHLXOzLxIqaY28c14K2bsDcBHkwl6VR4p2T9nG1421W9++GqNoG3vJBVUoVgEx5ctVqsjXk5ZYl/E8YrMLETLZ4lU1FC0d2cbr2Gs7MxiBG0bFbytZY3F8HPimwA9uXkuhS2OVxkjBnHb3Wpo4+rJriV5V4TJHc7sq6WlfdyIlRKIGu13T8NU+Q5ZbU/DhstR0Bcp7YDUWD+GynwU48Coqp+t/EtJhtU8g6RmQ/Cqih7Nzyam7AtLh2BvT7L33eIfChsqC5JsUzk7E16tIZDEWfVMw0sUMI6bvUniIBYWf8AcsGzoSJQzH37iU+Cot8iyVMRMJc3T0VQw97qTW6L+CqjLm7ipoVQZDm137lmWrGjfNsyUgK47RAHZTqaqdGjH2cuiP8AKSEuGWf4f9SrY87Bd3uJ1Kp5gjtYnu+pQXexFrZIChJnBhk9Rbl57jtLWXkwSMQ56Wr1l8Np6gLzZhAeao6+hprz4LXCPiWkZamOXGeLVuF1BCRk6pJ6WSMy53L24+zMeIAbeLLRYjGezMtLKTHAT+S6FKzheNrk8+OMiHVNSC/JlfV+GyQkT8NU0kL3cnFFUJEW3ut3JXeactfchcdqYwbbfpRCP8kPD/SuNtudAHC5LrFqLrpdPxelBc92X/JAUE5e5daTTkg6u9JBpQ6xNcWqlUmd2wv1Kuut/KjaZx6UEtGloCONx1+a1WG4o8LjluFebx4gcemamU2NHHozv/FBl7ontmG9pOGA3u1vfqpUnaanmA2laIs/EvGw7RGI82JRajGKib+8f6c1LhA07s/iejY3XYfIxcOVvpJliK8YyMnB23KmKslk55p+HiEAvltVqjF2I4RzzvRR7WFnZvypFTvzfxJohcSyZUBYQ1gR3PkxF3XImrHkkJ7GHS3aqs8x1XQmcS1QKmWYVktOJWn1IAqDIs8/qUPjPInYx6WZAy+oKh7Bds9qso8cljHhu725LNhI8e3w/C6NpPfuJGok2XcuLHmT32kmzxAqhhYndU0sjl3/AM1wJnEh1VBsXk023RKOSQRvzcdOlV0FRcYt1ErSnp5ZPLcsjS7J+H41LSyi7G/0+FazDe0hzdTsJZdKxkWFyyHkLaq6o8BmExzJS6fk3huje0vaICAWZ2IvSrmkrgmjJ32rGYdhZ07D+Hc60NHGW3Rx9S45JHp43MuWqIy5IWm/SmoYWu12qYFKxd7rA6Emxq7vd7RQ8SO3J5P1KYVGH0qLLhbE/O5Ca+yWpjBVFr6SJmWocu+1OnhPezpoqEhHXctVqZNTI0gyE+bHahCaePvYk+dO9t6iTZDo52krOeftJsWJHuv71NhxIOl1lJpnhPR2RQ4kEZa33J62CytG3hqGLvuUoCuL0rNUeJRZjm/81cw1nEtcMrXWEoUdcJpliIvcOiNs92TJqKTdqSkDI1vNlJ0wGikeN9W3JBu1bb9ScuYiz0FCQuQ5f5VFlpAHI4xXtmBN7lBlF6jyEepyy3Ke8d3mgePuze1CYnCyr9llvEgk/mkZVNLT3vI5F6RVl7Ld3XCgOlcSL+S13MO2ZiXHJRcmOnjK31Mu02NQTS5PTsJP4SVrWYWVQ3RGPwqoLs/JeLs9pXLVNUcrxzTJv3tBDJYDMArlZ2mtCzwqDU4PJCBObt+ZU1SUNpAb3WqlGEiJSnEKprHkl4kUjibel0QY5UxsGcjll4M+pUVTiEdKXIz+lRf9oAzuaJvdcuvtxOJ5KNvT9puGHDPb9XcqbFaWbFKkpGk/NmqEe0TyFkMbe8fErbDcUgqJBBpbfMSS7evKH3N/awf9mXkt1e5RanATpzLYRWrc0kcZCLvI2vIhJLFadpqPOA7Tbnc3NZ7mrxKuDzmaF6csjzHJDDTnJz6f6Vc1OHySOTPG5Fn1ZKE0fs5ixs5AtUzlcKGKbBwqp7NSHPwrR0fZeAR1d88vEoVDUNDLfEG4XWvweujmkEKnMRy8LbSJZzm4m+KCfBnYOzMkgk8cTmOequaDDY4Yhc9o945LWyYeEZDJHKQF6clyShp5oivzM+q5cbzbHeunophw2CaLPiMRNyVdWYDJHvAHL6VpYaGmEhjvsL4tqkS+z9ByBd6c9qlZBvEmuTFx4aYjruu9yJ8PePnmKucQrKSnukB7rPCKytV2okrJSaICAs/EuiNzOSSUGSZo7T3u12Sg1P7LK9h/empq6pICNwf+CrZag5ObLZRMXL6Hzm4fLJcirLeX+Krzkcn1Q+LJs7VqZ3yWxVTkGrMRP6kPtT7vT81AEre7cjYmLluSoPcXeG4oYnlmxLW0GIOVjcRty87gmaOTNtq0GG9oApwFnZiJvescmPY1x5NTexVTxtnff9LopsSMRz6RWUi7UAREzPYunj1zZu7Lj7J1rOqNZFWca3M+9SBqgEtcv4rFjjgF/eLn3ta1nE/moeBGizI2/t0Ytnkwl807DiwiXMLf8qwf3k/fJt+aNsW6WaT+al4ENZz0mPHgt1st+FTvviCy+9+S8vbGnEND5+9S48UkItZHt+FYPpTeHUP6N8OPMTjk7K5pK65h1ZYChzktNsv4q+gqjjAX6dVx5MK+J2Y8zRtaauHLK75qxo6q4h3bfmsXTVjya5ur6gqLoxfxZakvIzdOons9N1TZraeq4g5BuJSgqvks4GIPGGnUihxI89f8F5EsB7kOqRqAk4muSO7f6snWfjxA7OZ3MnwxAyMd7j8S53gZ0LqFIvLvPIVwZG7s7lSPXGOjGkFUeed72qewV+REvLdv5VzTMcya1V0NUeeed31IxqDkMncGH4VHacSu6iYRAJEg4l3eopk8h913ejYtcmZk9Ct7JBe5AfLLRBddrmhlmYR5tclRbkg9dzZ/JK1iLN8tUz7RtFmfb6kgqAuzyV6SMnkQ7b3If2ZctqBqgCQ8a3nlzVJcGbnEKQXI/T8KyHbG6jrcOr7CAojtvLvy3LVlVXDq6oO30b13Zios/a078ViXX0/GRI4epp43JGjhFqimCV26wu2dKE4Tv1WZ+z/HvvbstTXvnLA5QmP+X+laM6hiUZMU8eRorFlWTGpAnTndz2qPMLQ65p3ikmpJgkEm9S0SYnRAmqN5M6aKbvSqSCNy8WXiUUyYue1dkIWcUp6kh6hreSBqhxZRmzkLNmcviFlWY52qwTszT8TGMYosOH/hyzje/wBIc10Q6eUvByz6iEPLLj2i48m/eK+Iv7QvZ+pwP7SsSklmOeKeQjhue7Jn3Cy97xv+0t2Xw85I8Lo6/HJe4ow4MV31Pr/SvFPtU7YVH2nTlWVOH0+HTg1sccTuREPxE/Nex0mDJilseH1vU488NInkAVHB6GYjA79ykx1HtExOb2kT3WkodTSuJk2e5IMybLxCy9uz5qjV4Z2qfCYogp3Iii3XXW2v8JLZR/b523moAw/CJ2pR9cUZSzO/mRncvILro+W5bvsnjQR0dODSMBxMTsQ7SzbwocVNFQbh9l632f8A2m/aYYy4hPiFRAf95WT2RfpWvwD+yaEdh4zjcUHieKjC/wDqdeh/Zb9o1N2kwcaOvrGgroW/BvfSYfFu8/hW0jmaoizB2IvmvOyyyRdHq4o45KzIYD9iPYvs7a8eHHXyhu4tcd/9LWstpBJHQxcKmijp4i8ETWD+lk0BPZyTdzcvE/h6iXM3KXyOtcfEcMmz3u5Jh5PftRy0NTlmcZwD6pdv+KpcY7VdnuzMZHi+O0VOLbnDjNctIQb8EOcV5ZIxesenpSlZ2Gx9U7htDFWVZV9HRPLX1cYRSSRM5EYt0ivKO0H9qLstholFhGGS4zKPKQ2ti/U6w/aX+1929xSD2XC3o+zVOTW3UMLcUvzkt+y6OV9RCz6wl7K11LAVXi9TS4HRs2suITgGTLzvtV9vX2T9h7gDE63tpiQbeBh0dlOzt6jL/SvjzGMU7R9uqwZMTrsSxmcuRVUxy/pzVp2P+zGt7VdoYsICWOnqiZyMSboZuq7yVLFCPyF38kvij03tb/bS7Y4lGdH2Ww7DuyFA+1ipo+LUkPxG/wDpFeRw4H2r+0rEvaZXr8brD6p6kyP+p19H9lf7PPZvs6QSYi74vP8AE1kS9No6Gjo4OBR08VHALdMDWoU1HwX2ZT5mz517Jf2ZZ5jGXH61qW5tkQbyu+JeTdrMDqezOPVuF1jWz00jg9vSXpL9K+z672moM4KPb4XnLw/SvIvtL+z/AA/FqypomM6Ksw6g9uaunYrakXe0wu+HatkzLJjVe0+dgI4ZRkjNxkbcxD3L6Z7DdsIq7snh0lfUF7VZY5m93EJu/wCa+danCZKWUgOSIhZ+oDuz+leo/Z9g9FDgpVlSZnLK9oCXh+ldMFZwSuJ6PXVEVUROxuQk2lqoaqojF82k/mhlqI4w/DPaqmrroycmJurxdK7YROeU9hVFcG5mPvVXU1zCxMuTzdWtqrJy01e5bpHM2M1dUeebP+pQZagycmd0/NuLXLb8ShyDu5qkYvkJ5H55pcS4iUc+/XaheR+bsmKiU8jEQvkltu7vpUMZnFEMiLDUmF1pt9qijM5d6d425AqHbepctZN8ZxItEuM3enYgj+SaLp06U6WUg80we0UmNDJZ2800PNOuOiFxSRaGnjQ9P/JOv0oNLVJQ0/Mly67uTjDci4N31IAj6jqhMmT7wuXvtQ8HT4lLstEd+SRwuTZqUFPcSmthb2D4hQohvqZ947rkHDkkbVloZMHbv2pl8P4Y59X7lOpXeKTh291qXBVudGw80ydOwjn/AJk9St0V1pWoCjt7n1VgVO/dkSa4NyloNiJw+8UPz5J8xtLJtyEh7lAwCFD/AJkTju5pcPegBvxdyC3uUjh9L9KTw/mToBkB80dvSLf0p9oWXRFhHLxfCiiANctWRWvau+HluSYX91vzVFnOG/PpQkPvR2vbzSYXuQA2ukNvN07aKRi231IAYtbvSIerR0+I9+iG34UAAQuXcucP3J5xZCwoAAR/qS4KNx0/7UmHVFApAWsLoiHQUfUi4PdkjUHJjFrW+pGxebW/SnBhbPLJdGNu/NAPwBryZG2SK3yZ0hjuIc2VkNnozkiu5KuCsuHmiGsfm6yo6LRaAQXZ/wBIoxkbLLNVYVXe2f8AFENU3LVUXaLQZNuWaV7Z89yro6q61ulH7Q3JAtibouiXk6h8YS77U6GW38RtUFWTOJJ05ujeokEtXuJReIBaCfSj0J8r93xKaCyZFWSeV2XhSOqctcv/AEUK3411sxHPP8qKD3DpVRjal7U93daouvn8kBZ3IoRP9sPu8ST1FwioQl73XWJ0UBPCZ+edqkx1T+b6+lVd3euhN8xSDY0UNdbblmKt6PEjkt8Xi3OsfFUONum3NWVNXOJ7H6lm4midG5hk4kV7g3T+ZQKrCYpLsgYbvCm6LEG4QkeV3SuVWIAMpOJvdl+lYpNGrqjP4lgIco4wIn5kTrOT9nZN2gbltZJPaNXN7U1NTgQ6MtlKvJlpZl6LDY6MNdxFzUkSjEbMtql1FLa927d4lEmG27JnWhIYSB5Nt3KZHVBIGWVqqSJxIX12oSqGutZSBejM2XNISYn5qh9q9S6Nc9mWaKHsXjSac10ZBIstSVMNZc477h9SeaZiLP0ooNi04jeb7VJCoYSHXn4lUhM5W5Zp0JHHmpaGmaAMSYYhFg3epNDWFnfnuZ1VgWvpTzTMLZtuEVlRrsaOkxKSQMpFyQeI+bNbcqeGoe8bH/UrSCZ7BfYRelMu7JlBTuU2eo/Cp9ZhIVmjs1vqTVNM3o3ZJ0sS9nhJzZZtv6NUlXJje1PZ1hiIo42t8S80xfCWEicAuL0r2bEKgMU2MFpE3STrJ4n2dPc7A3vXRGfHuOLJH9Hk81Hw9HZRZI7SyZl6H/sXV1xlw4HJu/ROn9l9WMN5hu6nH0qrRisc/J5gUdv5kBDrytH0rYYl2VkpwzaN7vUsvU05wlk7bhVE/wD7EIskurzRELk+dqb4fw7UFpiflzXCJHrbytQuKCvItxdyXD705aZc229y7w3HXJA2wGjfLNhRNCfu+pSI8ytCy0Vc0WCnWWgEZEXwoIbcihYjG7JkY5/mWsfsnUW/s3EfkosnZmQbswIfqZBNMoWuuVrhUfE08f8ASkeCnG2mf5lY4RRyDUbWYcvEkkQy+oOzPtAZm27JDWdiaghJ4rD+EVrcLkaSlDPITbnapltrqHNnYsaaPMR7F1sj5MDXMrCk7EmNvEBiL1elb63fo+vqFJhciyS3kCxIxU3YkOQBeXzVdUdk5KHeYPb3L1CKFh0yu+p06NLFUCURhxBLl9SXcH2kzxSaPhmTPtUe7qZbftH2Nno5eJw3tN3K3PpWemwOS27h2/5l0qSZxPG4uipcvPpTXEt1bNXMWByzNkETpS4HwdDDd36qVQtGNYPCc0gn/pW0oKNpgF7G9KztFSvGWQZitZhdVHCw3ntJRI6McUW+H4TdyBs/Urylwt47XcP/ANpcwfFKctGZv4q/jkuDPJcM5NHq48aZEhoWFsst3wp4aV7tm0i5qYGRcnR9IrHZnUo6jUUJiObuydjkO7uSEdLcrVwBt/emVRBxvtRT9neB7RHNUFLnkNM1xDkqag+1jCMQklBqauARIRjD2d3My8W1ah5vZ+eWaqMR7TVNKRcOmch9WS0S2OeWyd2XNNXBUR8R6eWC7wytaX6UpZItuazUXaKpkcuJH1btq4eIVFVyiL8qO2Lu8EvEJjuJ4za1ZLEcStuzPerbEaeshhI3ZxAvSyweNFIRle7kJcrV040efmdEh+0DkZNxHJc+/HG3fz8SzTU7CRZ3Iy2tlqK6dUcNyNfQ40dw5OtNhvaKUQFjkYR+S8uAjEtNqlU2JHCOXEcUnjTKhlaPbKHHo5A1kb6lc02IBI7M27NeHUPaTh8siL4lrsH7WQFax7CJcc8R6eLqV9nqDEHhZODJas/h+JBUAJNO38dxK0jqGk1ztXK1qepCakSnK5k05XPqk0nez3Iuoves2aHXmYeaalqnHk3ySMX/AP2lHlhtLNs7VSRm7Gp8QMdWZit5qK2PU8k5RyBwh8JZ/wCZTJCAX/E08rlXSYbFMXJhzWqSOTJKd8CxLEIyhKOJ2KQm/isrV0pk28N3StH9z22mB8n6VJOhu0MPzLVNR8GMoOfk85raExfouzVDNG8Z5Zbbl6rV4KBBkzflVDU9kZKh87LcudzdS6oZUcU8DMRwX7lIoL46gH0uH1LZB2LOGO9w/T4k/D2bhh3mxATervWndiZrBOJKwSwgBqiB9W6hfatdR0MEgDw4v1OstBVQ0dwNld1fNSIO03B6Ge/1eFceRbfE78bUPkT+08dPh8Ys8VxG11orz6aN6iUrGfn5LVYhWfeUuUjuaGnhYWybIhVQeiMMnvZTUOGyU5Cedw+nxLR0NLETC7M4y53fUjgpXIc2sH6lNioWjLiMe1lM52aY4ljTVBxjYZuSsYyAtXyLTwqBDwiYSz2/CSn08Md2j3LikelCyQ8cJW3gxqJW4GFUAtADAZPc8nhU/jByy3MjiqtNH/SsLado1aUjP1fYc5AJgdrn8XxJmH7OQpy4khjKb87VqPanu5sjGucrsh/Kn3shn2ofoyGJdn4qUcmBtzdIrN1HZ0JmJgjtIl6i5BMWRtdd4clHKhj5tG1y3x9S18jGXTRkeRVPZl4Rzz/Nkqyrw0qXV9y9KxjCZ5JyYH3P0iSzVZhMnFL2h9renxLvhl2R5+TDp9GPMkNz2q0q8NITJgZ7e5Q5sNljDUNvqXTaOVpkXiHcWSIJjHuuRFG8ZE1tqQi5FkzOX0oJ1DCoflm6kBM/m6k4f2dxHEpBaCne1/ES3GFfZDXkAyym3E9K58mfHj+TOnH02TJ8UYeOZ7kfGciyzu/cvQaz7NTo23xtr4slUn2dejPYDCXyuWa6iE17TSXTzg9WZsY5SHTpUujozmLJxt+paWkwO4s5On0p8sLaF8wB38NqzeWJUMDGsLweLPfGBLUUfZ2jjEXPhjm2lrqppafgj+IziramzjAXB2JcGWbk/ad8IqIdTQhT2tHlt8KAc49btqMY5yPOy7N/CpsGF3av0+JYbV8i6sCiqmHRncbtzktDQzBJaIPu7/iUCjwtiYmZs9FZx4f7Lbw2uIfSuTLODO7BjmuSyhhcg1Z9yIfw+9/VanqbOSAWdrNOlL2N5DF9RXjuXJ7kcYAVTD3ukdc5FaHSnTwsIacjc7SUB4+C+fh+aSqfgb2gSirLX0d1KjvIBK9VoEw25tbnzVvTi1mnSSyyLU2xPYkRC4mOb23c1JKRhe93TAR2jp1fNBJG/eVxZLjqztTol8YBfNjbmuHiAR7upQXFo26mu79VErJrujcS0WK2Q8zSLCbFreW7zTPt11ru7CSpDmYXyytSeRyNda6akcb6lsuXrN+V/NkmrHtHW3RUxzOMuiEqrbn0rRYDJ5y7auLzQ+2PmO9lQ+0WlnrudF7Rv63Wv45H5JeDWNlq7kuHIFVTzwH0yA4v+lUXtTZdSdGstcXz3Ijh1ZMs1xMZ9leIPh/aTGcHOR7esA+JiXpftXVq68K7T41/sP8AawVfIZDQTZTfhtcTi47v5irGv/tCRSEY4P2fq60/XOYgLflbVd2bpXlanA8zD1axJ439HsoyHIWm74UFXNFh9Mc9ZUxUcQbnOcxAW/ivDB7Rfar2u0oqZsGpz8VNHZl+c1Aj/s+452kmKftDjwXlzE5DqD/6LL8XHD/smb/mZZrXHD/7Nz2p+3zsXgJEAYjJi03/AA8PC/d9T2svNMY/tMYnWGceBdno4LuiSsk4pfpZb/Df7O/ZDCwH2h6rETHnxDYBL9zCtRR9ncE7PxCGHYXSUdrW3DHcVv1OuvHLDD2wVnJkx9RPmc6Pno6z7V/tCayStrgpSfSKkjanBv4CKl4T/ZrxGqk4+I1lPEZPc5SyPKa+gpao5B6nt7lCqaz2dr33CK370vEeDn7EFzLk8/wz7A8AoTE6ysqar/y4rQF1rsN+z3sthYnHHgtMcUjWPxLjO36nU8JHK038SMZnEc3dZuc/tlRjjXhHyH9q/wBm79he1p00j/8A06d3Onl93xe9eeVEbCZAztcJW3Cvt7t52LpvtC7Nz0FRG4zsxHT1JbbD/wCi+MO0HZ+r7O4zUUVWFpwna/xL1MGTdUeL1WLR3HwVE8LiOeff0qVg2cNSD5uKizlaJM+7zQ01Vwee7/Mus4v4mtwTGjwXEDM5XiEDutH1LZYV9vlXgZyhHGdREbsQFI9tj/8AT4V5BV4oFQ+xt2fUSY4jFa7/AL0nT8hG19nueJ/2lMUmAfZ5IaMW6xihYs/zOgqP7WWN0+GjTYVhFLT1OWtZK1xG/qXjuG4DWYsfDo6aWoL/AMtrlocN+zXGajEQo5aCWjz5yyjaLfEo1gbp5P2Fjv2vdtO1F7V+OyjEXOOBmBv5LJVdGclIdXJnOd37SR7iXt/Zv7I8EpZBKtnkrX9PSOa1/az7O8AxDsTV0lJSxURg14T57s28KG2vo0WLdXZ8ljI9+XSIp9ifrz6d25dxTDZ8Jr5aacHCUH8XeyaAbkIxaPr37HIezeLdlKXE8OwqOCtB+FNJLvK9mHcPkt7T0NNDUyVcdNDFUTDbJPHGwkf1Evnz7BKwKrAq6gp606XEYpOLwuoTDbuXrdBWYrRmQTyNKGXUsp4rdnbhz6qqNiEISb3diQ1BRU4E8j2CXuWQnxyUdc7Lf3LNYp2olJ9TMi9OamHTNly6pI9C+/qCH8PiOJN4stqz+KDHXTSySVEc4GxC4l02P4V55U485Fm7KPUdoLoSBvEu6PTUcUuq2Q/J2N7N4fVlJT0EJSu/VJJfb+VyUqoKnp6cTkaIohbSMXWemqoyuzZiUGpqAFi5CuuONROJ5HIm1ldTyS7GsH0l3qoqarusa1Rama3cx3Cquorm3Mz/AEkt0c02T5qqK7Nmt181Amqg3MxqFNIRNz+ahmRjbrtdVZlbZPmmbPR/5qOU2vPcoJl6UBSP35pWGpNOYcsky8m3LO5RhkfPakRJWjRRHbruXUkReSDifJK5+5CYUHc4omkflqhjG4lOCGMizfcglkPiH70IzH3srb7vjIM825eaTYaGauiXRChvkyRnGdytqfC5CDKxTxwXjWtlb+ZAVyZcxe3Vtqatclpj7PnI46OIkmJezskYln4VBWpQ8Fy5KZT0rWi7h8Kn+xxR9e1PgUUegNkXerI2KscPuk2BcpQYKcz5A3xK0pKU6hxs8XhVpT4TUCeTN07kDS2M+PZu4fiFFH2TOQtcrVtaWl3ZHlaPqTVZUQUbZAe7qYUrL1MXU4L7H/dqPdJT822+laGsxS67PI828Sqqrh1FxvkJJmboje1RSbTjtXJuAI3Nkoxj71Cl6kNkByVEY82UKWqAuSRixc9qiyi3cobNEhPI/hdRiLzTjjouWj71nZuhu3uSt70fD0SYbebKgBt+Fc4fzRsKJQAxbqiEbmR26JW2jmgsBh1zXbfd3orbkVvegVAW9SViMeWeaW1BIBD8K70lnp9KTjbc7IuG/NWAPp1St9zl5IuE6XD/AFKAB6Wt6lxvePcjGO1svUjttb0qwGbWLwo7duu1O28kNu3vJQAFtvmkIp1hcvhSt/8AgoFZy1cbzR2vb8SL0vkgG7ALNIh3f/NURc+SK1Ars4MbCPNIRa7PPakMb5+lPiNujblaFyT46gPNPjWAJZZqn4z56Nb5ouI5ElZdFv7U3uRe1MPkqjfnruT0JeaZVFn7YA9/Ul7Vt5uoZWZcm/ik0gXZZ3IGShrH96dixBxJtdqgOQC2vh96HiBaWSBbMuAxC3uckY4g/vVI9V5MiiqnLytQFmgirrtc+lSoai4FnArGjPVlaU9cIllmgtOi1AbhF0Qi3eo8NYxD1pDVMRalcoNdkPW2vouPt5Jo5u5sk21Q/wD+yglzRIEmEs3y1RMWnNlH41o55oeM/NlAt0TGLdptUgJLe/4mVeMwlanhkQWnsWYYhILdT2pFXGUmdzqAxe5FcgNi3jxBxYWzf+KkfeHva31KhCbQsn/kj42hZ93pU6lKRbHXMRamyhz1DERZOovGu79qDiXIoqwyku70y25O3MOjodglpmqM7B4fn+pIR3J8Mi77hRDGyA/2MDC3ciGP32o7fLd5pCJbdVIJBR5j3upEMzjcz7vqTF35kV1uboLJkVU/k3p3LrF1N02qA1Rby8SdCb9SKHsWlziwu3USnQ1D5ZdSpwqtubsn4qgRFZ6l7GggxC3rf8yle2NMHDN9xMs6Mnl0qQFQfcSjUvYuIqEL8nK0S8X/AGqRMUFOAAzuZKgLEJY7d6izVxyHvdGrHsjU09ZTwmJxllIpP30xOWQgfmRLGhUEKMKh425/pRqNZTTVw0FdSm3AC7LXTxLyLtJgsVPNJlkRfCy38NZwzzF1HrcHbEozfJh00VxdGWSG69p43UUbEWTNakGDuTatt9S3x9h5CkNzjIwHlakGAxxlY4PzW1xObtz+zBDgrzHkLP8ACuf7O1Ek9kQcTwr0unwOK7Z0d+in0uHxU8mbA3uSZSiZDB/s5OaEnnlbldtbkrOf7OTpWzaPii25yy5LZ0wsLZuDDb4VdUuONCOTgFvpIVi5SN1GD+R5XTdiZ6iUQjp3Ae8sl6h2Z7I0mC0Y8cLZfUTq2DHoCDPhCxfJVldi3EkzsutWblJmyUIeDTw/dlRDY1JERlt3WrNYz2PCqufgOFz6WjtJVwY1IMlz/pVxD2wnjEWvuEfCTKNZw8F7wkqkZ+L7O+JzjARu8Sfb7OacS0tV1UdoJ6o/AH0ilT4gd2Znb9Sq5irHZUS9l4MPIbAI/iHpRPQx8Inya5XNfQ1dYAvFIxC6g/dstPske0viQmU1XxRX+zsOmS6MIbnZ2uT9TRnHzy91rpgxIVRA4VmejMJfC6dhJ8xyfp9Kh2vIV2TJ0Kgx6GtJKqGjRtg9NiVGHEka4W6UX+yeCQhnODSl08ln6eslHk7CptPWSzSams2n+zdTj+i2bAcKKmJoKcBt8JMvOe0mAzR1h+z01w5+Fehw1Vtt77enapF0ZatYRfJEZuA8mOOQ8UPDamE85InBSYKWXPKy4fiXrvstJUETTxx/VkmJOzuHjqGQ5LXvGH4v+yj7Edn4sWxIaaocoBKMiYh9Su/Z/uupOCQ2vB7TEmUjCqdsHxSnnA7QvsMR9L7VY9ssP4fstflaVRnFNbu3h/7VzOW0jaK0RUjXejIk0WKSi/LaqubPud1DOqONv2jl6rVqsaJ7szShiTyHqnWrmIN5t9JOsVPiko6ZuopY5OOmTFkq7JH5OvyPQgrGLk7fUneIEmj5LzYu0ksI+AfhQN22njfPJlXZYflxPSZY4rtchH4WSjhju0a23cxLAUfbaeoOxmuL4m5LR0OOPNGLn1ZeFZvG0aQzwkzQy5FGQOO1Zmu7N00zlazDd/SrqKo4lru7KSEYE2ebXepQnKJrJRmYufsbFGBZgxXLM4rgL09+Ue1eutG1uWhCSh1OBwVQFk3Vtt8K1jlZz5MEX8TwyppyjfRQCkkEize5eh9uMPwvszCUtbWQUOmkch3Gf0jzXkdZ22esm4GDUTzk+1pZW/0rrU1XJ5Usbui5YXLe5tEA/lEVFHtdRw1Ax0jy4lOL6x03T+pRKbsPjGMGM+N1EgxPu4XSP6Vq8LwmkwXbBA0RByIm3KNnLwEYV5PQew1dW1lDxazCo8NF90f495uPxbRWwhqjJxZz2ryUMYrKcxcJDK3la6tKLtlXja0kHHH1Csnis9DHnS4PV4agLBzkYVIGoDbvEviF15e9ZiFUHFjCSQPULJygxiphlyMyHzEmWXaOpdS/0ekzVnD5G3LpRQ1gSB6lk6TGHqHFpgO7uIW6lbUk1vLMfhJZPHRsslljWD7QHDdvp0UP2eopW6rxU0JHHXpS43kyE6G42Vvth565DkrYMpAv8Kg1eHhVBnoEvqFV9TQ1lOwnGdwD6XV0pmVuBeSWE+bIWFuT5KhbHDhEWngfd4lY02KQVQDY9xekktGillTJ4jt2uhqKPiRZZX/CmXm4bZZuNy7DWa5Z7lnTL2j9kT/Z8ZC4nj9JJT4CxCJtGyt/bAIder1Jg8Uj3B4elUpTJeOBQTUPs75WOJDyLNKGlcn2O4krWSEJNepNDG0euq1s5e1yMxxvDq73EngJybPw5omyJtW2oXhbmzfpSs0qiTARjo2RCrCKoYQHRlTBmOufS6lQ1FrZu92azcLNVKi041zckXtDl4bVCCoYmzTrSfJRVFqexJ427M2dSYybd6u5Vr1DiQsjjqnu5KXBMpTLYJGzLW1OtJbdk6qxqmLv3LvtTDtztWDxM1U0Sayqp6cOJIzGXcI9Sz+IxhXNkzWkXTb4VYzcOYs3ZiJ+aY9lASvAXWuNaGc/dwVdP2bjmPfIdvcXmpEvZcCHJ2uLwlkrSEgJstRJOw1g35ZuWXO5U8k4+CFjgjFYn2Tnj3RxuQj7kGD9najii/sjkWdraL0uOQJG7itbxKVTRwRvc0bAWd1wqfyp1RP48Lsa7J4KeHycST8LTK2QLlsoZIhtfK4fUs/7VHb6kcVYIkWWVvxLysqlm5Z62Kcca4LutpwrISEN2fMvJVtN2Tp45xM75S+LpZDFi1pfV6VKbFm9a5lHJDiJ0OeKfLI9d2ZCQ/w42EX8Qioodl487nFtvqVl98GWmifauaZs8lW2VIjt4Ju0VcvZuMY82BjL1Ku+5zjmzcNvetN7Q3gNh+FMyTNIRckRyzXkmWHG+UV0OHxD3WkjeGOMNJLfhzTkufWyhyQvzbcrTcvJlKNeCxw3EGpSLMGMCV5FVUwsMgOxD3x5rJb7fV9KIRdZZMKm7N8Wd40at8Sjs2OxZoQxK4h0cVQQ5iOTOpURHtd3XP2EjsWdyLqayoiz4m1V5xlIfNyHPxLtPVPHo77e5SeMHJ2WGjh4OhzU0RWhOQxbLbmrSlHhtz9yhtIHNmT41DCKiSch42oktpLTy8KUkjExa/JRfaLu5LjF/wDGWXbNu4NMJ8S82cl06dyIny/kuNUWuTJe1Puydb6SMrRFOlO/UNvyXDF7S2dKme1Eue0N/wBVrGTXkxaRW6DcyAxAm0fd6lLrJLuUe1Q2ktbRtq6FZzOvAHs7lq2ZJo4yzy9Ss6eRyDJma1OsPyH9yHJoO3EprXz/ANSeHMuXNWl0dvQN3yRcYObMG1T3X+iu2v2ePfb3gc5YPR4xAG6F+Cf0vuF/6V6D2Pp8MLs1hNZRYfTwe0U4G5BG112W7cudo6Wnx4KrC6traWrhtuz5F4XH6XS7GYLL2V7MUuEHP7YcBHlLGz2kLltXVLJJ4kjijCPdcy6KQyHJtyUUbD1dSfioa2b9nTH9RbUU2FyU8PHraylooBbUpZFzqEpHS8kIeWV1TIZFtNVs3xqLin2pfZ3gLyviXamA7PDE9xP9ItdmvOe039rjsRh90fZzBK3EpeTTzhYH8yz/AKV24sGR/R52bq8S+z1COnlmysjcv3JivwtpKYmnqIqUO85DXzN2h/tTdrsUA46CmpsNA9rFleY/8v6V5pjfbbtL2kufE8Zqqgf+HfaP6WXfDpX/ACZ5eTrl/FH2XUduuwnZ2ETxjtfSxDFt4UW+U8vSLXOvNu1v9q7s/htQcfZPBKjEvRVYk3CH5iO518yQwtnmbfyWjwHsXjHajdh2HzVQXWvIAbR/Mt1gxw90jl/KyZOImk7Sf2iO3PaSnKB8Rjw6B3u4dLHu/UsBU1VXiE5T1dTNWTl1ySncRLf032I9p5MRgopcOKIpecpPsAfiJbmH7D+z+Aw54hXS1s/jjj2Bd8K1Th/EhwyT+R8+1kLE17fvJVcsdp817t2y+zvCqylzwSN6Woj5xkbkMv8AHvXjuJYXLRzHHPG4yDzEmVmWmhSSjcN7NaXfqn4JLhHNkJw+XUgAivt02poZ6r9ifayTA8dLCpAjOlxHZdI24CbcJCvYcQjnjkL8RzHPwr5u7MVEmG4zQV0TMZwzCdpL6D+8DrohnJreNu4Yv0q0rHGX0EGYn0MX0qRFh54hMJ1sttFHuaAX6y+JMwxnIQu3erWGhfPp/KhlxKP7Qfs7oO3mGRR0tJS09bHcXthPYQjltHQddy+WqmE6GplgkZxniMgMPey+0oYXhtds0AdmcEjrSxF8Io/a33POUI3fUuZ8Pg6nBTXJ5H/Zy7MnH7fjNXRywEP4UEhsQ559XzXs0xXDlllohrMWihYrpGEmWar+11HDdvuL4XWkVJk3CCoLGKe1jznt+FY+qJ45CZ35o8S7VR1Upvm5D02qsmxSMYc9CL58l2400efkmmN1E3DuZ3a34mUCQTk5ckMuKRXE2V3mShVOMRbdLV0I43QdQXDEs9yrqiqAbs3b6UzNiQEPJyUCasYi27c38kIhsM6wLSZne1Q5pGkfmuSVAE+h9SbIg81RJwuRc0xITlzZ9eSfLIh57U2ZCQ5fwtQUhgyci6Fz05p31c0BC3c+1ADRF57Uuoubo9LknyQWBqJJXPnn06LpbkBbUAFc4p6Oo3Mo4ikW0tEWTWxbw1TCIs7/ABKZDWNtJn3LNDM92qdCoeM9H3J7EPGbKnxA4xIs2/irGjxKC4btxEsKFZIRZO+1S2meMN7vzV2CuJ6QFVT8Lut6rfJ0xiuJQSRk8bMJO1r6LBtihxjlncOaIcSkuLN3JSPZkqukYiJ+lRWkcXzzdNHVDJc6DjCPerM2i9w2qePVjtJlfwY00bZ37vmsN7Q4jkK57afmptDVo2dT2kaYcmzEWVJV4pxHLmREqN64/NNHWOnYuWWJ1TkRJg5rhHVxUIqpx77kyc2vNFk0TJKi27W5R3qG3ZtcKaeS7m6YeTydZ2WkOOSaIriSMk3pbmpspC7+pAiIelK3uYUjSwS5j6UX9STDtSH3v+VBoDtH4kXhzyXWy5LnpbpQRQNuiK1xbVdAn3chRNkQ993cgKAaO0UVz3Z5Ll3uScrdckArEMd3/uSt1JExWlmzflRXP/qQDsQRvZtZtVxht5Au8TXRl24PeRKwBt+FOALD5pATd6K65AVQ3a3cyTDk/L5pxufJd0yzQAFpelK17dUehDm2a5a1uSAB/wCaFx0ThD057knytzQALiwloiLIWFd05MkWSAOcNua6w6Lg+5dQAV3uZOjnkOWWqaHqyZmIk6GV+uSpEtlaVQ/e1xJDNd8KYt3c7kTFb8S5zq1JQyP53MuxVTi43KKxIrmz5Wp8iovIKymkDe13wqLUyNG/4eSreJ05IuM+WjqtmydCeFdcIsbDanSmiJ8n6VU3XNm7IeI9uTdKLYOJdyDFtcHuL0igIZMtGVXHUOOou4qQFcd3W/5nRsLUmBxMuW3vRxk8JFmo411zc+aXtF3Wf8kbEMsArjvF2AVKirt4u7WkqQ5gLk7inoaiMT352qxGjjrGkDmk1RcVrZfxVMNdGJDlt+p02+IMR6PagC84klvQ1q4Uxjk1jF4VVjijiWTncKX3g465pFl3CT96kDN7tVnhxY/NhTr4oZCJXqaEpNeDRwyXdydKTp2W2rMBiEg8jU6mqKiZx/Fcv3ootS5Ll9zDtdDawpU4ybXM2JPlaWml3eoN6AyH4l1xby6U6BDuuZrknyz13bUAhgo7uTrvDe3K5PDu5/Sn2huFBNEMY/ejAZBUkKXX1J7gl5IKoiNfai71L4Nvc6XBbydKh+CHa+WbJeHJTBjRcNrRdFAQLWJ/SXpStbyUso2t/wABQPkmWNAVtrJ0C1LLLcgLn6RddEtc9NFJBJCoe3LpyRhMY96hnJGI3eFANQ3cqHsWRTXW5P8ANAUjltfJQwqGku9SfAtOSVCHQkbLn80UZGRFn+5IIwLyH6lICNh5ZJWAMWcjj6WWiw2QbBzFiFvCquKlKQvl6VNhpXHvcSzWUuTeCo1FPVU/BJnAbctVksdrKQZi4cDBarESMbszQ1OEx1QEzh+ZTHhjk20ZL2yMSybcnxrgFs/Em8UwuSlMso3EfiVLUySw6ZrpSUjjbcTSNiQFdpanGrG/1LFjiBxuTudv5lJDtA0drZ/zT1J7hrhqruRp1qi5tT2rFh2iYbtepTqfHLvJTqWsqL6YnuKx2tuTfGfvf9Kr2xQCubNPQTcQer9SKHexZxVjipsExlrnkPcq4Kd5H57W5qxhjij1d35LGZtFsu6CuKnkHVyEvCrLEaqOSkzfISWcGopxId7iSU9VLM2QMxAsqOhZHVEKaokqJuuTbySGqMXydvmjjvKbuAu+1P1AgTj/ACtVEIaaRybmu3WlozKSAxZDq13yQmMYvodpJsoESfllanAzHVl2EmLk73N7lJtEu/l4VmWkCExjtscbvEnY5nvFtfqTgbvMU3w2u5vcgtE0YWIM+n4RJII3jHLUhXAzERbPb8To7nFxbJrfVmsjcmRFHJBOB5CVhW+pXOB1kWNdnDA2vCQGqIyL1ttJUMVl4v6VAjxSXsrS1HszsXsk7FwpNwlDIW79JEs3C/BnKWjTND9y03MwckxXYbQDTnbGF+WmidkxJhuDQrmua1VdVUBcTh+nNXCzWcoUY3Eo3Ey/Dbms9Vkw6ZLf1VY1hM8AXdxE3JYzEaduJ1sX0ttXbF8HkZF+ikP8Qs1HMfkpsw2mWihTQnnnkS3RxhxlwyuvYSUqDtEdK2TPyVRIJ+8hVdiVVFQgJ1FRHTiL9Mj7iTdfyFs14NvTdujjL8TpUo+3RyNodoLxvEe3UUNwUFO85/8AFk0H8oqiOTGO0h2SHIQk/wCzja0f0ssZuH0dCnkZ7Liv20UGBiUbVJ1UuX7KDp/MSyGI/bR2w7Tf7thmWG05bfwG3l+Z1XYP9noRiJ1m4vR5LZYdRwUIiEFOH8Nyz0bK7j+2ZzAPsvkxSqGsxysk3vcZE95k69XwTA8MwGDhYZhwDm37eXcZKopqqPOw8hV/h1cENjPI38U3jo1hIcejnqiG8LSbxZISwEJNJAuL5K3irgLc8gD9TqV7ZAT53sP9Sm3E2UYSMk3Zm0iyY7UVPhZ0pZxu4+FasaqPvNkzUlFIBZs31Cq2kDxQ+h3BMYelazIB89Ffe2UeIMHEjjIh5kTLDVMkUJ5X8/Uhhxbgnq729yh475LWbT2noIRwCH4YAI/JIRjtHIm9NpMs3R9oICEWc3u9ROrCPEgtJ2Nln2zfuxZbbI9HNkRE31Cqv24JhJna5HDVDll6VOposhZMW3Tb5Lh5Fo+5MNMFmj2ohmbk36lFMqxupoYqyIgJrderxKrqezoW8SI3vH32q54zDc4uo8kxyd7WrVWYyUGUcU1ZQiXGBzD1eJTIKynrHLhyWk3hLaSmsLyFkbNb8SaqsFp6gbnyA28Yqm0Y6teAbjEdUEsj96jfddTR3nTyNKL/AN2bpoMWi4vDrIjozLaxSdDv9SQX+yV7UY/s36fCS57Yd+ee3/MjlpWEOJnsyuuHcmgjYhA2diE+SDNyZJjqjIdXb8yeGoMvCyhWtCcTPlcZ2bXVhFS+5JmibCCa7mjCNy+FODTuI8nTrQt5KShsBcefSnBJ/UnWh80fDbyWbZskCI2/EifMn9KctZct25OyRpQ0JXOS5xPUnrWFAcbF3IsKGjk3bHe1JqxhfvRnC3vTJQ3Dlkgn3IMqwPK5OxSMVpKG1K/l3p0ITHTPb1c0ME2W0NQ5HptFSPbLbWY9vpVaJPGAszv7yQ63c/zLF4kaqRbNWPuZ3dOhVPbqdyq2ke3rdOgPE8y/qWLhqWmWQ1RFal7U6jgPhzTlu34VnRZLhmfm73KYFZa+eu1VISW6J9pmEdAa71KWrBOSLUKhyfXMU402vNVwTHl1W/CjaY8tXWTgaqZYtJc/NFcxKAM1o82uT0cnvUaGilY/bc+niQ8P3WpCVveu6KaEdjK3VPgT35uo3EbanLt3NDVmymTRkC4eSTTKE5aZoxk99qy7ZfcJgTMWj9X+KGSq4fJQxkbk73JxpGy7iQsYdwebEO9+lNTY4EY5a6qLUF3MzXKvq5DEsvf4VaxQMpZpIlTYsZS5skGLSlozbSUWHD6yo3RU0sufuK1NVJU2ExEeI4phuFgPirK0Iv8AElusa+kc7yv9lgOJSXaO/wCZPjiB83fmsBin2tdhMF2VHamGslH+7w2E5rvzclncV/tCdnuCIYHgeO4jLmxcWUBiiIfENvNPsN/RH5KX2evvihc80EVdLMYg1PJIRelrl47/APxCdqKq5sI7BUFH5HVSHMVv07UpftO+2jGAsgqaXCIi5R0NCwEP5lounJ/K/wDT3mhwfFawx4WHVHuKQLR/mplTg8+H2nilfh+Eg7dVVVAP+pfMlX2X+1HtZ/8AvTtZjk4HzAqowH9LKtq/sNrKHhHXtU1hyPa118pE6PxofbH+Tk/jE+iMV+0L7O8BImxTt5QSELahQg8xfyElj8Q/tLfZlhtzUVNj2PE3Ihg4Iv8AFra6xtB/Z9CnLM3hiH4Wa5Zr7V/s7/2Thop6Zroib8QsvErhhw3qZZM/UVZrMX/tdRQyi+DdhKUiH9mWJTkf6hZZfFf7V32mYpc1EGD4WHpo6TMm/MZEvLZY2F8snH/SpWFSANUGm7Nd6w419HlPqcr8s0FV2s+1Tthc8uN4raW5xifhCX8BVPU/ZD2lxL/e8T+8KgOp5ZXM/wDFfXXYyqCq7LYbP7NBBKcAifCDbcyteIY3ZO9vpXE8zhKkj0oYFOOzZ8p9nv7OOJ4pCFTFTuMRtcxyWj/itpg/9mWKGQDrZMxZ9Rv/AO1e7PM5DlncgmqHjHNzYRyu3KH1M2WumxI+MPtS7In2N7TT0nDsibo+nwrGiO4V9afa52NqPtGogOgp4iqKZnECk2lJ7rl8w412dxHAas6fEaOWlnB7XjMLf/jLuxZNl7jyupwVK4+CtAfwiZ/3L3b7BcWqKjs/iNJTvYcMglJbtEm8K8KGFyIs9q9m/s70uKQ19fFTU4S0U9pT1JH+xZvh77ltN1HkwwRe56rU4hV8ImczJZLE455pC0kHzXqE+FgTFsvJVcnZsJNTjuzWGPLBHpZMbkeVTU8g6/5lR492bp+0EJcdragW2Si3+Zeu1nY/jFeGQ/Dkob9h+IRZvu+S7O9CS5OV4Zny9j3YmvwuUr4nIfXH0qppsBlIx/CL36bl9aH2JcQ3sFnpJM/7NhRj+HBGH0huWdp+CHjf8jwbsl2JrPaAqKinMKcX8emf5V6pSQ8QhZgsHK1lflgok5O4bk193+zno1ty6U6RGosPp7WFnfb/AJVe0tOwtq7W+kVQTFJDbtyFkQYwcZhez/qWbWxcZamjaaKGLkxWt4lQ432i4LZWXD6crlHmxpit8I+lV1TjkVpX/pQsdMp5bVGbxrtEcxE3CcR9KyVTXPJaxOy12J1lNUf3bepZat9nI8wZhXUkcGSRAeq0H0so1RUXCWu30oqnPInBvyqumIyLPQVrRzNhVEzi2bHaopzHJzfRAZP5/wA1GMnHlkqF5HJpG6c7rUwc27R2TRk/NkNp5ckDSEZbc9P4Ljk2fqSYn8l0iciy0QUcKby2ih4jXc0i880iFh8rlCYAuTE+i4UjXaOu2sK4Q+7pRsOhXXd66JICG4kPDe5NMVD13yQkXyQdLrjk9pZNaqLEcmzmmXkcu61GQ6iheP5bkFpUcCR7hSYn8Wa7w7XSGO7k6glj9OT2KRNI1ougp43szTU2Yj8Ssz4kwxku5Ihkch5qMGaeErhQU0OXF5ouM/emXJK57upBI61Q/v8ASkMzjcmhz7ntQl8RIsVBiW5IifcmhJtyRSblNi1CL3oeJ5ukclw6suXXf+5JsqkL3O9qH9KLqQ3OpsqhJN1a9KVr3f1JE/S6oYQjt5sm+l8skWvLJD/V4UCoLp/N4kIlaWSct1XRHvtTQJjTDpq/5knFE43DnbaiaPbakMabIe64V0it0yRcNx0ScW7s7UEN0IfE7dWSB8tz5uP7k+I2pshQGwI81whcbXTpDrqhtufpQFgtuutREL8nyRZP/H0oSHXNkBYQi/N3ZIsvNCOfJ0hjt7/5KrDYWvncKNuebILfmiEWES0uUhaO3eSIfFkgu3asueLLwqrCwizHT1LhF+pL966+SZViue7miucdcmJAXVkujt5oJsK67kyISe7XpQj7kV3m6AtHbu5Ifmgfq9KLd9SES2QNqS646JMO0lB2WcS8WaO1x1/gg8XqQCYu7mkJdW65Jd589yBiu09K51W+HJLQi/0pfqQBwenk6Wq7rcuW/NAHbn7l0idcEUkAGMjrokZa5pvXPNdcriHmoIHWJ+TvuRcR8uSaESJPtG3futQSxcQvNH7Rsy1QFlmla3UgQ60j589qdjmbvf5KKO5kYCw2/CnZLVE+GRy8yFWNJXezkLm72+n0ql4xlyddGY/XtVEGkDGN4vqX7lKDGLmzyWXikMXzzUwK63uVlps0EWJXEWid9ubztWdGqnk5Ncjehr5BFwB7e5QNSkamnrmvF3e0VNGqDLNn2rFhhOIERZNt+alUWFzwyDxHdSxqTNfEVz+pP8S0h0cRt6skNIJxxDaGmWt3UnzzLRI6AepOhfb/AEoAK3m/8lNhHjGINkkwRDlG0dP0pp8vLkruWleECzBUlZI4mWbWpJlNUNSE27NMySMI6dWeiizVhiZM/wC4lDOut5NuVGTmqJpzefUmjqtuj3KBLiDFrr9KiSVjk5O36VdGTlsWh1TPGWqb9q723KoOqe7N3tQ+2Puy2ijUi6Ln2ohfY6cHFOGWpuqB8QPdllcSD2wvXudOg3NU2LMWjluJSqbEtRbNxWPjrGG3N1c0M3tRC3SKVFrIa6mxgKeMjd3IvSpMfaaTK/Jrfks5U8OOIm4lw/5VUnikgvZnaIqdUzV5KPRgxaKQBM3tubwogxZxMWA3Ee/VeeRYo0ZauZF6s1ZYbjASF+IbFl4VLxoFlNy+JRVWkkbH8SznaDD44w4kZsXn8KkQ1kWWbm1veoWNYlTzQcOM2u7ySSHJ7LkxtZIwkTO3J1XTzWmOanVwgL87i71SzTAIl5roOFjxVDCRZeJORYk+bZPcSqOI45voiGocrQ1QVRfBjBiXw+lTaXHDE9+enJZcZte9dCocX7/4oFckenUHaJiEcu7xKbPjjEGbSNcvMoMQMdGPbkp8eIPlvdZNGqyM9Arxq8NkAJGuGRrgIe9WVBVScAWZnHNRZBfEuyVBWNvnANPknaAeDCLu9+fPVYvlHVjZPp6dy739SM6OS7r2oAmAbue7wp2nxABk7iH4lkdKQooTERfNQ8UxKDBacZat33vYFveXkr9qqCYxFo29Tksj9r9DxOw89TEYcWnmArBfm2dqgc1qvaV+C412g7RdoaXDMOagDjSSi3FO0hEOpeidmMFrO0GFlO0lN7UExwnTcS2W5u8Rfmy+WsBx6TCZTAspTOQSAje4ote7yXpeH9rKQYaypxCv9nEZOKEo3XajuHT4k6bOZZdPJ67iWH1ODwTy1EckYRhe+wiu+lQOxlcfbqgravCoppRo2c5hMLSybqdeZ/8A8U1bgZjDQRy4vEDWt7Y9o/8AVY/EPtk7a9sKueOiOPDSqQIJIsKh4XFZ/UXNZ0/DNFmbfg93xXtBQYDHxK+tpqUC5XmNxflWDxv+0FgeG3R0cFRiUvcQtYH6n/7VjOzH2Oy4tWQS9p8ZbBqOZs3lH/eJf5cl6/g/9nfDMJoxrMEo4O1QtuefjjKbP/8Ahf8AtScl4SNfdL7PMG+1Ltx2yfg4NRtQQFzkiC7L87rQdj8Nx3s3LWSY5ifto4kPCMSMjKIvCW5bSSR6d/Z5aZ6Mg5xSBZl+VPYbJh2JCdNLwzE9tpd6tfslpeCdieISCFBKAcIzpQvEvU1wkqc8SqC77bvUtO+ExyQgEhmYxBYxSPcWSYbC6QisAHu+SItFPG/2ZcqifdebITmMutmIW9LK2xibBcDApcRxOnog/wDPNhL9K857RfbtgWFvJBglGeLSd0srFFF/1db2Yvg1R07VTk/CtH1Esh2k7XYHgZkB1bVE49UVNvK7/BeX9o/tEx3tUZBU1bxQE+lNTNYH/uQ9nuweMdopRako5CG7qyR3a8GXbcyfjf2mVtc5Bh8TUUT+LqMlman2ioIZ6kyMje66TqXvHZT7B6PDxGfF5HOXuijt/qJSvtR+y2PFMBCpwenGKqoAcnjzt4sfl8xWTm35LWOjxns9g8mLYhS0cEbHLMdoRk+25e4YLgMsgDTSYG2HVsdwyTwWlDJ6bfJ/hXhOBdpKnszi8FRAzDUQvcBH3fUvpTsb2ipvtGwoWxAAKqGqKo/3TYAA4ZfxuU71yEYSc6KOq7P1FKRXwOPncypqyP2f6vSvWjweTCw/AqJaqJ20At9qxeN4HWYhVkbg4E/hyXRDJfkMuKjGnUcNhLJ93qSDGHj0Z7U/ivZvE6MC/AuFvSqEqGpjP8SNx+pdKZyPaJoYe0DR9b/qdPh2ou0vuH5rITRyR8/6lFeS3xsikHcZv4+0z3ZNIe5T4+0GzvuXmI1h3Dkd3kpsOJSFbn5opMays9CfEAqDyd/1I443uzd2Waoah7uTkJe9W0EzkeTZt5I1NVOy1AQuz1VjSyOL5aqrhz5P1K0p+gWz/Ms2aonxVFuqlQ1Vp69T7VW8N7s2P+SdDMWHVZOjVNll7YfLNGFY4sSrmkfy3Jwc7u8R9SODTZlsFZcFrLpSPdz5qBFJbzZSeJaHJQy9iU0m4X8XcpEZMQ5ZP71CaTv/AMqdGocu/coaLsnhwy0yddkhjqKcgcBLNuk2uFRAJ+bvaPxJ6GRss3drlDRaoqz7O1lOWdBPSxZsQnAbHwi/q0WePsr2t+7mjg+6qeem2wyjUSXl8Y935VueN5G66JXXc1FyF2oMzc2E9s64onlq8CgkiBi4sUD3HL5kP/armmwPFSkF63HJDis1ipoADf8AVbnkp8ZOT5NtToE4lzdFyHHFAOChjhbIDkL4pDciT7QtaKjNJb3unLnItXWbN0qHSsQ8RhL/ANEuG+XqSaNxRZdA3XaWuVq6Wga7V23XVK1x5IsKYNt38UXDf6UYDoit8/NTsKhhxf6Vy1u9lKEfNu9LhuXd1I2RWpDLqzQuLk6nNC+7Rd4Lcnb+SW6DUiPG92Wv5UYCwtqpLR6clzguI5ZblOwanAHuUuEWjHLS/vUfgvzfP1KYEb2i+ayk9i6OkVzjp3on5IhhfnYnQpRIv6VkMYH5dyfhFtzG35k8MehP+VFFG5Fn0ipsBALl9KPhsQ5pyxG0e3J27lBdDHBMfIv3p0I3Hm3/ALk42Xey736qBoW6zLK1JvmuHl3OkxP3ZJ0VYiJyZdu01/Sgcnu7knK3ySCwxzLRlAxPtJhWCj/9QxSlpS6rZJhu/SpFRHHWQHFK10RtaY55XCqim7D9m6N74sEpL/8AiEFxfzVJL7Jk39FbUfbB2Uh2BiElZJ3DTQOZfyUP/wDOIKh+HhnZPGq8/VKzU4fzudbaGGnpdIKaGD6I2FO8bq8P7lVr9GVTf2efv20+0DEmL7u7KYfhxF/eVcxyl+nayiTUv2v4pofaGhwgP/6OhiEv1OJOvTXJ8sn/AMV3ja5ZKu5+kHbT8s8qk+yHtDjjj9+dsMRxDTpKqMR/SyKm/s79n4WE52aoNi1KRyNeokXztRNI13f/AAR3ZgsUDFUf2R9nsPt4VBGOXpBXUHZXDqX9nRRDl7lfDI3uXXyIu5R3JMaxwIlNS0sZDlTQiP0KxCo4baAI5+llHcY/Jv4Ixyy/qWb2LXBI9oeTm7ckycko3ZE1qQiPPUUn9z5pmnkQSNlytWT+02nosS7Nz4ZJG9RVSNxYxBtwZd60dVUHThZEF8p8ru73pUGHwUchSyG09TI28y/yj7k06exnN37T43qKPhkWr7S1uTlPTuMgOzXE3LRfRXaD7DcHxSUZ8OqpKKUzIjCVrg/Khwf7D8Oo5WetrSqADdw4gtu+ol6i6qGp5T6SWxc9h48Uo+yWHOTPGJx3ezSNub8y0UVY8mkkbgXzUu0BYI22AzWsI+EUrQuLxLzpzUmejCGi1TGurv5rkkLTaSbhTxRgRelEMfhZZmvuI407CGQeHwqn7T9jcL7ZUfs+K0bVFjFwZMyY4y+Em/wV7KMojmBjcocpVo+ATt5prb+Ji2eUUP8AZpwSGUjrcTqqgc/2cACG303L0Hs72TwTsbRFTYRRvSgb3HIRuZyl8ROlW41PS3OVO4j81TVnbiKnfdFyXZ28kzleSEPo1jyAL6JHURi4tk1ywh/aBTzFlw3H4k6faqnLlUMLkrXSsh9RA2MlQ2e1N8YBLV2WPHtNT3D+Ly3XJip7SRcnPcS2XTsz70TX1NU0hFq1jN4lUVskZPmTvu9Kz8uPML/tG96Ylxy7Zndm/UL9K2hicSXmTLGpKO3RyLNVNZIFuTZkQ+pR5cabkxuIiodRizEA5OwrdQZyOQ6cmpAw9KqKySQSJtRt8SKoxjqZnYSVZWY5do7NzWyRi2NVFZKJEzH0+FVdTXS2Zu3enJ8SCQSy6u9V1RVMI58Nt23lctUjnbIdVWGJZa/mVRUVhjcxv/NWVRIEg93vFVcmWebLUhkKaZ7id5LVHMnJ+aem8TZ9KaP5Iokinn6nJMuJl3qWY3D3pp42ty6VPxGnqRXF7dXdcK/zUjhtnuyQGLE+ioq0Nb0OufJPgNqExUahwNWv9SJhfyRiNopN4vCnQDRC+aRC+eqffPLPxJCJFr6vUnQDFpZLj809b5v+VDl7kyxlxTWo/UpXDS4KCURuG/eh4aktC/pScdUFpjDj39QpML3Ze9P2uT6MuxQ3OLOpoTkSYYWGNs/JQpNxcu9WhjaBZdWSgFG4ooxhyMFHciYU60d2iRQ2tyVGww/JK35J0o7fNDwddUEUNOWvJK7uTvB8OqJo3FkFkfw6MlbqnuHc3NcIWz0U0A10peNPWvb8K7b8kUAw4v3bUVqdt+S7aKVAAGfkhIbtXTvUhf5OrIOcO4s0PBYSR26ImHvt3IAARtXSG5OdKX+pBY3w9qQjaiEXIsmS/cggEhu6hS4aNDqgAf3JMLfmRPzSt+SBUNmKK24dV210TeSAoAR0yStbvRvG9uWSTRoCgGHcSXDTttpFmy5bs5ooKI7C1uqK3vToi12hIS5c/wBKAoCx/NJOsPckQ2lq6AoC3dklw0VvfmjHO3uQOhq3vXbbh+SJ8u9dQA22aPw9yJh2/Cl1MTICgbUhG7vSHydHa2WqpEVIq7mt6kvEiIUOiyOpMIi0yy/Mht/Ku6+Vy6pftG+ASy5JWttSfaOvSlb+lVELFZ71y3VG3lqgqZghAc8yL0qb1BM7bp6kVt3kmDqCEQYAvEudvcn7nuu8KL2BsXD3c0rbkTE5XNqk+fckLaQNtyEyCO1jkbVON0blV1OYz7wuHNTJ14GkWo5EOYPtTl2ii0pAMI5M4gXqUhulNCYTjchEf0/Ekl0pkhCLlyzUoKV7OdpKMBW2+lTI6ph700TLyCNOffknAha8Qctr+5OxTB4nUgLC5KqIskU9LHGGWdyfiwuKQ2PNx+FBDIw8sy0TsNU3LNgy9SsEyypqUBIXcGt9WSuQILNgCIqjp8QjuszuIVNCqjIc2NlEjeMqLJowktbK0m9KcKEI9XyJVH3owlk52ro1zW8/1IoreJc+0bMm6U37Rdo7/mVeFVGXNNT1QCGbHcpodr5FyEjlorGmJ7gfJy+lZCHGJBHIGZFJ2kqxIWaRwIfTtRVh3EekhJKQWPC5j8lTY0MEhE7PaXfayyAdpq+T/wAQYojxypk65c/iULHQ3lTGq2RhLLPb3EKppqiTVtCIuRK5PELi3sBerRRzjjmLNwZarg52rKJ6gxLvXCqDuz1VlPSgI5u21QJch10VkVQwUjl37kBSXfDajKy1NHuccmUBRxibK1IitHzQlt0/qS+p0BQ7Du1zU2PEHhbIHVeO0UJD3qwLJsW7tSL1Zpo6zieNQCzL4UQi5c2QBMeoPLmmPbOG+juKFuWXUiKFpGQKiZTYpPn+0MvqdTSxS6LPPP6lThSmPJEUcgllrbkgPcO1NU83e4qBKO5OnG5W5vyXJoX4ZZNcgdkZ8h55ppyuNEYn5Jq7u6VEiwuJ7/5J0Nxc3tTF1vciEu9n5KbFRPgyG7N9qnwSAXNm09SpuJqLp0Zj6M7fiV2RR7B2CqIq7s7LBndwJCC3PpZ1EesfD6yekldxsfQvNvCsx9nuOBg+I1EFRO0VLUMJHKZW2ZdRfpS+0HttgVLioy0mIx15C1hjTCT8ul1z/fJspV4NtDiD1Bjk+1T4qd5NW/evCD+1DE5DFsMoNz8il3f0smZv9r+03/7wxWSngIv2d/CG36QUOv4nQsjo9pxjtx2e7MgXt+L04S/8CJ7zL8rLzXtp9uFHjWD1WEUWESy0tQ1rzzyWED53C4jagwD7I8Kkpxnq6+WoLvGDbr9TrZ4d2X7O4HadHhdNxW/vJ34r/wA1NSfhFbL7Z4SOF1fs8dQYSRgfIiAhF1yoqp5AGCWQiAPCT+JfTh1UOJUfs1XFBUUpbXilAbfy+S8qf7K6jFscxSBnjo6cN1LKT7Tz8P8ABQ4yRPtbMPhEdGVTvYSFm0E36nWzwiogpXgkjMIiF7Xj6Vl+0fYHGOzc3+8U5Wdxj0l+ZVVPiVTSvlnfl4SZOLUPkRKNn0l2PkpMW7K19Mfsw1kNPxY5ZXESyZ7iES94+FZT/aqv7H13Ewyumpd9t0RkIu68xoO1T04WGFwPzjLpUuo7VBUQyxzM5ym7GBD0qloiJObPovBvt4PGoRpu0GGUmODlbdKAidv1c0eL499mWGh94PPHgdQNv/08oxmIvVYTasvleo7RVkgkASvEJf8AC2qrkI5jIzNzJ/U6hqP0XCWSvce49q/7RkA4iMnZ+klGJmIHCrfYfpK3msBjn2wdq8eMs8TOjAvBStYP/VZigwWoxISaKIpJc7WEVucF+xWsqsKrMQr8RpKAKaPjPAUl0ptm2gi3fuQn+i7/AGzzurqJa6Yp6mWSolLxymRl/NDFHxCFsrRJ7blpca7JyUZkdHnVUvwtvZUg5xlw5AMRzu3NbahpryCr6PXPsjwHC6ehOtlwIO0tU52BRlNwiy8RCXn8K9fwLFDkgnCnwKXDYAOxoicBK3L+a+ZcF7ZT4KYcKO4WfUS6SXrXZntxV/dQnI24zvYh9KtQ/QlkcfJ61TU71FucRxZPqJJVOGhWWU8mXs+ecw+pvSslhXbZ/E9vnqrg+11NwSZ5LSL0upcJnXHLj1JuOdj+y+PRDFiGDUJiz3NIEbAf6m1UrDcJwjA6b2fDKKmoKfvGCO3P6i71iKntFcd7Snb3XJj/AGutC/i3XbUuwV+VE9L40FPFvkbd6VArK6Auh2MvUvMaztQdUQ3nJt5KHL2glEcgM7fmrjhoyl1dnoFbGE0ZPxBi+p1ksVpdSdnaQf1KgqMWnmLWQy+p0EOKHHpm9orpUKOR5FIj4hh9RJc/4YB8SqCwcyl1ONbOHtFTcPKWmGXTzUSo9gqiLhs8ROtLMWkUlPgcIj+JwyL1KVDgMRHmwGXwjuUj7tC7Np2t+Sn4dT8M9JLvpSsIKzkGBiRC0buJfJWVNhNQJas2niy5qbTzcMNGb6lPp65h5gyzbZ1JIiw4fJlbk31KeFO/J2tUmGoiLucVKjIM88vkos3USHFC/Jnbknxpy8mFPFHGRZ5vcSdCPuz2qGy1Erainq5o5Y4omG5rWk4luXxKHTUuOxzHxYoaqnKMbBKezI28WnNaUIbmHI2JOhSsPf1Kd64K7VlRFh9fIfErK9hF/wC6pAtH9XN1YRwuJZKSwtaTZsusKVotQoBha0tETC6O5hEnfpUOpxajhiJzqAiybqJuSVlPgmDmNqPjebLERfaNQC1LxZGIJWtMg1Ji87e9kcf2gUEdZVNJJLURZsMfs0ZEP8+SKMllgbTjfO1PNNbbq6pMPxp8Qv4VBVRCHinZgz+ncrDiWjme0vhSaOhMs4pGkcdbk8OQ9/eqgayMfHan4qz9KwaZqmi0Yk6G4eSgwycRs2UwM7BdmyUNmyQ6PV8KNhdMlNa2b5il7UD8sv4rNmhIGFyRhG+eXqUA8Qjj0c93zSbFIdu9kqmGyLNoWE8n3JMLeSrhxIJH0JOjXXW6LNphaJoixc0Wg8m2qPFNdp06qQJW6uygutgiK1swZK05LdUmJi0zTrjaXNhFAUhoh6tUgHaL5pXNfzbRdtYv3qfcJpD8Qtnp++5GNgtq73JkMx0ttR+LakMlDM3c6IKh89cvzKHc2XJGJMihak4ZmIebXJ0ZG5ZttVWMi6Mzja+hKaCi2Ym5Imy7lWNUGXN3FIaox57lOock9yRXd3iUD2x/0pcZ9ruVqNBck1yQFMwlzUI6h+TbfhQtndqSrQRMKobLMdyFpmIvVmod3v3IgLp709BUSimbmiaTvybVRbmv0XeJt5I1CiUMjImkEu9Q7m+kUTk3Nk9RktulHdooOg2ogkPk6nUCZdcheR9rakoxSPnzSYrXLPPmp1AkuRZ83SGTdc7uo3E36u9qXEe3k6qhe4lNJ3ommLkoDyPdr5ImmkLxtajUZPaobvZ7kvaNvf8AwUMJD3ZvuQjMYja7sp1AmDUN/FFcxa6W/UoPGbkT9K4RMXxWv5qtQLBpLSHJ7viRFMxadJKEMjW5Z7khk+ZD80aRFsyaNQ+ebP8AmRca0RzUPiNlozpFM46ZW+SNA9xNaqtu17kB1Xko5yd/Sm3mtub3IUSXJkn2i258/wAqYlmMrm4j/TmmJS79EycwCefD3Zq6JsGrhaovYn291yoa3sjTVl34jq5Oa7Wz+aYKutL9n39RLqx7R8ESUX5M3VfZ3ETC7SEGTaepUlT2HqKe59S+IVuzrjK17LUzNWGQkxM2nJdMckzneLGzy+swWrpy0ve31dyiSQ1EdzncQivS6yoC3IwD+CztfURWE3CtHO3auqE3I4p40jIzVEtg5O4+aEKqXod3tLxKZVFBDdZHd+9U9RWALCwhatzk4Q7NWH3G4j6c1HOukIuu5QpsQuMtLVBmrNpN02ppGTZZyVmzJ1AnqPLcq6Su6tVHlqjLvVakXZKlqnsJ2bcoMlZ1ZoCqNvO5Q5pLn0ZWJjlTVN57lAlmcu7aumQkXK0kG0URMwCJN3PmPh80+mtLVRQJSIHke1E+WSEuazZIFzW9wpENyPUiRN1JBY1w2tS4bfUnelDogqxpxRWa3ZLtu3Vk4wsI6uqoqwQj9yPg7U4A3D6ktc9EwsaKFibkhanuHlyUi1+SmRwsVueREgaZWhT26ZP/AAS9lfyuVz93nJbkzrv3bJydrSQWUfBfvS9n77P5K5PCZLybJOhhL3ZIAz/s+umVycjhttzV9FgshFm8atI+y8XBCQ7ryfS1FicXJGVKFyYWyQFh93fqtvH2f4Y6tdlyVdWYa0Z5f0osFjkkZkKPX/Uhmht8i0WgkoXtyZlGPCTszZkBqyheE8uSCQVZnQyXkDNu+aZahlIsmByUsZAEe7K5K30q2+5Zbrnb+SI8DlEMw8XhVRAonF/LauWuOmStPu+XPLh9O3knSwOYeYIAp+G64XNSzozjPluZB7P4mQAw43d3ySKNPlG4ln1IN3pQQN8Pp5ClboLp0vFmK4W5uSAG7d2TdyJxbdqiYelsu5dtbPNkABb8rkija/4UQx23aI2j78lQMYYeWSVrl5J3hvG2bkxJPkNzoAa4fiSAWL4U6xMXw/SkHvb5IAatbMknHcnQy26Ok2VvJ1IPgHguPIl0Y23eJK7TvHVGI89EEDdu7Pwroi42+lG2aAcxu5Ki0hPtufL5JsR6s+lOakkw7u9TZYNu3JhZBbu1ZOiNoarvdnk6CWNAN3PaKLxa/wCCO73XD3rnUPLkgobKPcTMy5baWTsnSLpd2tTd2vJBD4AtYdXRCLE2ef8AJdIbtPCuCTigqhe7qS7x0SItdGSYup0EnQ/+Zpzh3DyTYFtFOxE/kqAqH6dUi9yJ/JD8lkai/K6RDaKT80rfUyCkAPWkw7eaO23k6EY2U2XaEJaZO6i1hOXdtUq1CUI7tVLQuCCGZP328lIgkIZeG+ZeSkRQhG2n9KACP2mxmazLUlCVDsfHzySYV1skupua1syF8kiFrtWb+CQ81xIAZY7myDaJc0Y9PqtS8O5F4tEAK4UkPuSut70AOXLok/cmh3Irre9ADtz9yPjH5plia7TNdYvegmiYE05as7ox4l+93IVHCot+JGVR5ZCrsCV7Q0LCzdSX3g/c6gcR89XQPI49yNhJFk1YfN3/AJpx8QkyHI3t71UvI6MZnzHNGwqLMcQlEdDdNPXHdn71FYuIPJN22ugRMLFJEH3hJ3uxKM+Xcl71LZaRODEHyyvt+FSKeueTR5NzKrEWk0yU+jo2Ihe5FhRaQi9Ra4v/ADUwITjbIWcXT2G4e8IjkGvUrYqOQn6H3cxUOR0QxWVYYe0zbje70oTwF5B2A1vxK9ClOT+7/UyeajMecbisnkZt2rMpNgJ3ZMD2qOWAmOorcDSmRdFy4eH9PIU+4w/GRiH7PmLiHVn7039wy26Oy2z0NxkDf/sp32VhDfld03Jd0f4yPPjwsoyydiIkwdOe7mK9IPCY6gM3ILlWVHZ249jNz8LprKmZS6VmIGF7ck4NHIQZ2PtWzDsq5Fnkw/SpUPZcB0zYs1fdRH40zz145I3ysUiOSMmyd7S+S1GK9m3hjJ/TyWYmpTjPVloppmDxuBMpZGIhB8rS8XiVpSYPT1lztIs8ImNr5OKucIkMj5P9SJOjTGrfJKqux79ccgENt1ue5UM2HnSuV7XCt9TSPHELPuz9yarsNgrBLRhIm6lisp1T6ZNXEwnDjkC02UQ8HaZ9j7fmtHV9nZoyJ2ZyH4WTEeHnSyDxGYfFaS22TOPtuDIEPYWsqmviZiH0k+5NVXZWroYeJJG4j36Lf4PjQQw2Gwlk1y5jFQeKCNm0fQXeovnk3eNVaPMvY9uiFo7RyfpzWtqMBfrYXH6VV1+HnH4HER8K1RzOMkUFfR+3UcsT5XO2nuJUnZ7D6eQ5faIGMwe3d0i61HDcR5d6GPDQGQpI43Ej5296ylG3YoSoKAuDsjFg+llLaoYdPEXqTMoxU4Ec9RDFb/xD3Kpm7RUEObNI85Z+BlacUTUmaD2p+CUV7jdyt9SHD8ScY4jc7strrKTdrn5QU/5pHUB8ar5A/AOwXe544m3KXlSZaxzPTvv6fxmwgPq2pmXt9RYaZX1gkXpizIl5dPDWTWvPxiv6brkFTRy0rDxIniu5XLJ5v9FrE/tnouIfbNUzDwqSijIMv/F7h/SywOJYpJilSU8sUIEb3WxBaLflUPiNZ9SQ5lasXJzNlFRE8e4st37kRxnDpJGY5+trVMwSslocSglidhPO0SLwr1E6qlmPgVlPDUh02ysJf1Jwx7hKSR46edyG73L2YexPZTFAFuAVGXqik/7k4/2I4RiGtJjMsAtz4gCdv+VNwlEap/Z5/wBme00GD2Pldpa9y1dN2yo6qrijKeSIJXfPhNuJ8trEjj+w+nGsJp+0cQUzcyGDdb+paCj+z/s/2fAZKJ3r58rePOY3N9Iq4X4MJY03dmculG42Z/q6UimOYcpAvHvGRhJXdZT04vk4Pd81UVAxC5ZO66tTEjQ4XhfF4j0cd2flyV9FVBaLM20fCqEpGHk9qTVDj4nQopBtZovbmESZCOJOPLK5Z/2h+b7iQ+1PdmqFZfviXjZvhTRVwRlkqP2w/NMnVPkWm5ME2aAsS293vQPijEPNZ/2hyH5oSkcdNbS9KBXIvXrnLXLpSCua5UfGXeM+W1QP3F4WKNnkwMn4q65+5vpVC5SFy3J2ETu1fmmmNGmhrGs0dToK4x5dPzWXCoYRFs+SltXNHazNaqKTo1QYgOujqbTVgDzZ8vUstDiTlydTYZJZC7rfhdRSNYSNMOMR8tfepkONRCOw9yzkGGyyDeZsF3IU+FC9OV8h3fSs/abcov48UufO9lZ02IBIQ35fSsmGPQYe/OO/p3MpUHbCnm2XiJerJYuLNI5UjWlVONrRA5D6ckzWYlPGBAbWZqDR4pJIwvHOna2uGoiGOeewhZZ6nR3LXkq6nFnjfPNy+IUVN2gnhPq2/EqvE5oKfWORiL4XWbr8eClMmZ7zXTHHZyPLTPRJu03DC95Yy06FUy9spBO1gu8xJYumrgqiF32l6VPAYy5HaSO3EnvNmgftU0xxMFJEHC6LQba/wp2HFpJtWdxu5qhCngEL3kYfiHxKbDilNDHkziX/ADQ4CU+fcaCConkLV+fiU05nhi4k09oZiLkXSOfSsv8A7SRRkLh+lR5sWhrhIDOXc922S1Zdtm3dX0bRqiKMtKkZR6dqlYdXRyQhO72A/K5efyyUdRIJzyzy2/8AnJ6mqMOpd8YXF6ZTuR2xrNTPSTxKCEBkOTq3Nb0qHN2o3Cw3WvzWNLtg0IWMbCI+AmuTU3bKKQhziG35LNYTV9T/AIm+hxp5rmfMh7iR1FYAjkxxj9SwodpoyAuGdpP/AFKNU40cw8Nz3erNPsh+SzVV+LNT3ZTvL8IjuVa2NSzHZGz259OSpoOJVHqdxerNX2FUbQhflcfqJ1bgkjFTcmWuGw19YxOwPt5K7pqHECYWcmC1MUVc4jYLtd3q5p8QctMm2rmnZ242v2O01HiAlmzsXxErEaWpLvH+KCmxDUdbf3qU1VGXLaS5ZQkd6aoY+75ScXd9zJHQ1kmjSRqZxmIdX3J0ZGHW5lFNF2isgwuUSE5pG/KpT33ZRBd8RqTfuyS4jEPNS02FpDcQmLbxZOXebLnEFdKRs/Sp7ZWwJeLJnFBbaeedpIyJt29rhQ8ZturI7bDcVveyJA2Xg6V235KtSWxad7pXaZIBFiuzSEdvqVKArCcnHm7JFM6F8h5pDknQWOxlaeaTyac0xd8VvmuFJbo6WoWP3flzXXk7mUfie8f1Je0a5aLTUnYlFJuzJdaT07VEGR7sl3id2d30qXALJPGbLltXWmchUe5xH/BK4iLk6ntlWTHkYtF3iMOiiDJaXek0j3ag6ntjJfEYmyzREQZ557VC4m7Rn/glxHFPtisllUN+r3ICsIut1CkmlEtgDJ9T2qsOuxzijlh1KUX/AP0bk1jM3I0UQt3u2iO4Mue4VW000kgXzxBFL6Re/L8yeufPPO1LtlWTH4fPN7vhQ/hla2tyjiT+bfwSYnyyc3/KlqS2SmyyyyL+CX4Yjl4U0xWl1OKJhuPmyNCrHWtuJ/Jd6R6P5qtmximp2OScZooon1kKEi/NtWfm+1bs9TyxDIdSQm3UMD2B3DcXxI7bIbSNldu6fhuuQGTXZ9I/EqbDe2mF4sEQ05zHKd34QwHc2X5VbjNxAzOOQfhJrSRqwUhXOPcuOXlkKRDb4XzyQtt18LJajFcxPq/yRH6tCTREEfemzrIox6/zEq7ciHKMR/1NkyamyEdcv0qrru0EFOJZSblnK/tU1vXbd6nXRHDKzCeaCNHXTAN29U9VWDGGbZXfNZSr7VCRF+I428lTVPaJ5Lsje1dsMRxZOos1tXigD5Xd6qKnEIyIm0Iu9ZibHm5X3Eoh402uea6I4zjeXYu6ko5BLXn4VU1JRZa5D8SgSYwBCW91DmxRrfUtNDJuyZU8PIdG+pQJiju5fmUebEAu67SUU6hi71ZAcxNd3fwUeUmEc0JzBdqaYl3W72U+RMI5m3c00Ul2mboJfE2bCKatYu9aEiORNn/lSIbSz01QF/8ACUgxWvuyZCV+1IiPuzXLn5ZIJoQi+7Ndt+HxLgk4vydc4j5clSKOtH4fcjGN/wCSICtHLqR3MXc3JTRI1w/mkMe3RSo42I+TKZDStJozXa+SEVqVdtrrvmtPHg9LYXEzvy0EVXT4eMYbAuJVZVFWw6ckVu3V/mnho5ZC0jfRPnhNQMd7gix6kOIXItM7lZURPG+TwfMiVfaYj3iiaZ8ue1AGkhqriFrLRHmPpVjEIEQ3ssoVdLbkB2eG5PUk1QT75HL96CkzWtRxZC2XyuUmDC44xufLd/Ss65VM1uRuP71bU9klPlJIQn6s1LRdlvDhsY83YRyuTnsoX5Nnb4SWdKaWEx1MhfxE6tKauaMwzZx/f1KaNVIs3pTzFrHHIVBmwfiFewORKxbEI5rWYWG3mpVPMxCTO77uSytosz44Ce52iuJOlgMskJM0bDKP9S07CxeQrh1HDHJhbn4lDka6GFLsnKUhZtuLlayfo+z50p5mD/SS2DFbr4k0ZcZ8j8lXckQ8aMzLhO4rI2QHg4RtmYMtMUICWbMosoh3vuRsGpnpcPisLKPc381DnpwtyyWjqIwEtHuJQJIYyEc+rvVpmbRkqmjjIiJ8rc1XVFCwtmy09RRxiZenNVNfGG4A6VaMGjPGOpKNJHlrkp9QNrk+SiVBXfSqMxhybnrt8SC5hYdbs131NkuOPcgsHiW9yIJH7325+JLh79GchQuO4UAHc1yIC2O3USBv6V0BcXQRSDt3Dl3rpR3avlcji2+RJ/hvIWjISC6IfDtNLh9zdyn+xuWjs4ofYyuLT+SqgK+221kfTa35lMKj159LJk43FFAR+/XNIdycIe/PuS0EtFNgC25yfPcgYX3MjIe5ur4kRD4v+aCxoRuZdEffai0Eh1ZFdqT+SAGul/8ABdLMueaTchzJrUm23fyQSgHHpzS7889q7c5CTuukT25aIHY3baOa4/iZ2XbrnRENwZkzWoExtcfLNH1FySyu7rUDXtA7trJML2ou7LJLbdl4cupBIPf+9O3P/NCw3EnBG1y1ZAFTb8kuk+aT+J2Qtll6SUG6QTfFkiH3ltTY7upLxelQFBFl3P3pPbnogS7sxZAUO3a5IR6uSDp0XWLRNhQ4O4f8EIi3mkJbkTZ+pQM4PJFuEVz/ADIRJNC8h3aLlumjoW3MSc0TGct965qJc0ehPp1JWe5KiASHp11Sta5E/iS8XJIAF23VOOPuQjG25OwBtfmzIv3OjSHIW9SY/kEBWil70kiK0kCOMXclquiKWtyABt2/SuFyTrChcfegE6YhkfuSEt2XUi6W+JD0oLCYri+S7oL6vtSDp5JaCKkBwCt7u5TaOs4J3k+0VCYl0SV8EUbTDMeg2s7tEPrNaWjxSkmAc6gV5VF7nZS4aw4dGdYuKZ0QyuJ6hNiFPTgJme21Vp9pqe+xn5LG/eBkOR/4oGkDry3KVjNO834N9SYwE3Q7Dn4U8dVxHs6VksPqjECdrRyVzFiBlzNrlk0dEMqZY1dV7Pbm1xF4lBlxCQdX6W+FcqKx+ELaEqmauMS1bahIqWWviWTYsfcb296fhxR78nPpWaes6tW+lAWKRjLY5tf8LJ6UZLIzYQ4xdsYrhz0+FWNNWWhm7hasQNU1wvnaSlQ4o49T7UnGy1lLvFKqesIbB292ip5cDlmLM/6VJDGLnLVGOKFyTTozklJ8kccDij/aGylU9LTw22Z6Js6jiFu3ES41Q0Oru6TcpFQ1RYuVrE6h+0EMvEN1GPED7kzLWERZ6ISYSyf4lvFiXS2oi/uQVGGwVg363rOVWMNShecckvkEQXESi/7ZY3INlBg1l3iqXV8wI2UvJpocHkhfOMrxViEYQ61BxxC3MpDZlgZZO2eKETSYmFFE+1xgARSpvsrfFD4mIYnJUF1PxDciScv2Sv8ARsMS7cdl8Nb8XE4TPptpt5fyWSxj7TsHrLgw7C62q/8AMJmAXVxR/ZjgdGQ7XlH1ErmPs/htH+wpB+okt39BJN+TzI8Wx3FCyo8LipRJ9CJri/miDsb2oxTWeoMGflbt/wAF7Jh0MUbZNGA/SylvUNTy/D6fUnc2UsMErPFS+yXEYamAJI3l43Oci2N9Xeqzth2Dn7KwxT8Rqqnk2nLG1tj+le5YhXCTDY7culU00kVRTnHUgxwG1pxk20m8k+22Q6R8/aCPxdKu+ycNaWKU8mG1AUtUxjaZAJ2v9LrVYl9ndFUVEslFVvTj3RSbhH/mq7DuwuKxz5tLFTxZ/tBk3KNWmZ+fBaYj7fVYjPLXxhUVDyORywMIi7+q3uVjSdl48cpj9tB+EXLwkHvVrR4XHG0cbyuVrdXxK9w0aenYgzcvq6V1fRnGPJ5vXfY7U5lJRVkfC9NTtJZnFexuJ4S2cjDOPqgdyXv0tRFwxdhaX4VX4hNT2ZnTAH1Osu3Zs2keEUPZvEawtlOUQ/8AEl2itaQnGOXiFaeumAdY+n0qiljATLJtxLWGPQ5ck7GoaySn5ble0PaLhiLM5iSoTFh7k2+Y6srsxRo6usaoMpHJyIudqhHihx6A+1VDzPdnmu8RyV2K5EybEJZNc3u+ailMRDq9yC5+aT7nSsVHXJK7RNrjlp3KCqHLvyoXK5AOZEnYqWSTpB0DGn2gl4bndSAozLwupEOFz1XQFyAIFtzc0XDfzVyHZurjh4hRvb6kosBnmusjcv3IKplNw7bvUihjYnFn81bngtRCWRxGP1MrHDOz8lVII8JxDPUsk7BQbO0VHRyRC1jXZeamHgbZd23xEtHh3Z2KnbY13xK3hwmnmhMJI/zZrFzOtYjzOow1qcy6S803FhrzFzbct5N2JATvZnICfzSj7OxiRM0fxWq+5EjsszNBgLieTtt+a01LHFCHDsDQeokU+DvSiWbGAlu5qkrKrh32SMQijyHEDRHVQCOrN+V1SYjjARvsBxFZqrrpCudztFVU1dLmWr2/NVGKRlLK2W+IYhBMeT5/Foq4qiMT2c/USq5qo7tf3rgVD29XNbGDZfh2iqYQsY9vqTr9pKiQN5v+ZZ7iPzFIiclPtDZlpPihzXNc+5QCkcizuTXE6dUTD5qhbEiOsMX02qVHjBiOTk9qrrdUQDcOvSgETTxSSR+txFRyrpBLm6C0vJknjLc77UFeR5q5/qTkFZLno9vwkow09rZ5bk4EJ3Zs25AIsAqJZPHuTlx3DzUakpai8WyYlqKHD4+GOY7u9BrFNlCQmJZvmk2RPpnuWtpsLp5jEDdhk9KnB2TgmC9mcviWTkjVYmzH01g63KwipwIs3zU/EsBClAnBt2fhVNbUCerHayaexOsov3GjoxihYnA/CrmDEAyELnLzWKCqON+bqQGKEPNlGo1ko9BCs1vd7SUiHFrS5ssBDikhFqbj5KV7Y8gZPI/LW11DxmqyccHoIY5a+Tn/AOqlR9oLSFs2XkctDTiQ5nUHZua6ZW1Hij04CGTld4RU9s0WWZ6kGPXDqbXKW2MNkNpjb6V5fN20gw8haanqi6cuHGRZ+pW2E9sIcUiE4wliIeYnGQ5KO0arObp8WIRzv3fCuBijiHfaSoQxhh63FQ6vGgjl1Nh+FR2zV5TV/enc7OX70jxS1ZIMeAn0e5O/fDFzf+SO2V3jT/eByaA1gkplKVxE8jvd8SzEWKANr5t/BSIsau2s7EpeMtZTW+0MLaMgeq3ZOs0FcZFrIpIVn6u9Zds03LoqruzuL0rhVG7PNU3tzjbllyTftxWo0K3Lk6i59VwZHJuT3Py0VDUFHVFnIDGTt5uqurwOnqJoJIquuoyA7nGCd7Tb06q9Rbv6NHU9oKChpjlqquKAQe1xI2u6suld+8oJGjaKeKUz5AMjXLGT9hcPqqszKvrRglb8aK9nzLzutRj2Nb2cIyxyuKy0Y9AHIG7un+pVqjLbJZt+MxML9IoTroo+uSMbn0uMVnYOzeGQ1HFdpp8mtYZ5nIG/KrMRpo22Qxj5WsootTf2WYzdWTrrVDKvKqbLn8kxV1zwx8SOCSoNv7uO27+aKNLLdqi5s3z2pz2raLtms/Q41JVPk+H1NMOdrlLaNv8AUrH2hiHPRGpKkWQTORf9qIah8itf+agBNbbqw6Jy9vPd0qNTTYmFUN70DVTEXJyUUia3n+VJshLXcKdC2JXtDXC75klcPLJlFlmjhDiGxEP/AJbXEo9NjVHWSFGEVSMjPb+LAQi35nRQORaNIw26eJO8bTdmKrKiGnqBJpLxH4DtUSjwegoZCkA6mU//AD5yNGot2XnEjtHn/FE9QA+f8VWFUB7lwqwPCyNBbloNU2ZFm+7w5J1qz0u/1Kk+8GEtA/mgfFH3NY38VXbZO6NGNZtyYm+ld9s2Wu0Vr+EgFZaXGAj10Ub/AGiLwMwj6c0dph3YmvPFAjcei70i1qjzYsHNy2t4s1jqztJJH3bvhVLX9qpx8DgrWE55Z0jeVXapqfV93nd4VQ1nbxhEur6RZYGt7RSzP+IapKnGDEi/E3eldCwxOKfUz+jeVnb6eS7I3iH5Kqq+205OO8iD0rB1OMNyvclAmxh7dHtFbrGjleWcjZVPaqUnN83udU9V2gnkLU9qyk+LPuFn3IWrHkHPTkrcUjLfYvZcYkkcnc3UE8WcvG6pqmqcW5vq6i+1d77kIlsvTxL3umjxR9ypvaLu50uI+WrfJVaFZYSYgeWm5NFXHz1/MogyJPJ/NFk2SvbnK7RD7V73UIi/MkJbssvkgCWdQxXLntG7kow7Ryy/UiHpU2UP8a5CUzdz2pq1FaV3cqsA7twuk5aJWouHtVAcEvJc+LW5GMfuRBCgBgtyVvUpRU7/AFJyKhfPLLq5qaJ1IrC3mrKgwv2rUzYR9KD2M+lmVhTR+zgLm6o0otKPDaOG5nC4S+JTgp4Ix/CBgH05qrhrLS5taKkhWN15tcpLseKnbPXP6kD09wkjhqhk5OwknZJghDN2Yifwi6BkYIQhLUG9KU1cAgWlw9P0qBJjEUhZZ25uq+XFA4phntQKxYkMVt9igW8RsgZvTzUias4gZP4lDutt3sqQyRFSvJzkYcuas6WHhuL53fSq2GsjjtF2uL1KbDiDC+bZIIsvqbIRHS5SPZ3t7lQhjDi+ebXerwovvoytbiN/BBVou5pmEMs00Elp5hkqSTErvG35UDYgfnzUhZqaase8TM9jvratHhswSH+E9wvy13LzYa60tH2+lTabFpY2/DPcKlq/iaxyUeqPGYtvP5aph43Lk131LFYb2srKd7D/ABR+JaGLthDURi0oMHnb4lzvG0dSyplkcMghqz2pmWE8s83TH+0EUhDab296JsYAg0ZiFSosveDD39Oe5RZhYW3JibENpPpcSiFVXFq9orRIybQ7MT5F4lGKF5uTXF4UQCEhftG/j1KVDDwxJ2V0T5K6po3jYdlxE/SKoaujkkJ2aN7vhWqlKQdOpRTE+T7rvCKqJEkY+fBZS5M/+ZRi7O1Fubs30rbSxncOQNamyyt1di8O1apmTijz6owmSM9oPb6lHKlcS5L0GaljkLUGL4fCo82E05PmeRfSmqJoxIUMkgizNuT54Xw2zdty0xUIDbw2b8yAqMO8rrU6FRkTpzzLTpTg0Z7c2e7vWleEBuyZv4ITJhbl/JMkoAo3vsydSwp+Ha/hHmpjyW/CSA5AHm/NKxMZ4lxDllzXOI1uWd3xITyG5+lRZSfIXyt8kybHaiSO0tXHW5QDLdm21Ecm3kgcrS0UB5Gyy5M9tyRZD3bkjyz0Zkrm8muQAitzz0K1kGg/9yRE12Xh+SEit8kDViLLdy/MkPnnuQ3bVy61srrUFBW/hd3Uu2sPeuXW25t+ZC5XF8KACLpHLwoZPJDddp71wsh7/wCSkDsRXcyRH5MzoQF70V1lyoBXWihHO3mkJPdmuCO5SWdHLc6Tfp+Jc0/Kl1CggMd3e270p0Rtf1JoS0+JuSMSb33IF5KH2hhccza5E0jEWr9PUs8FU5Sc9ylBUPYTeHNcCys9LUubm82+pIS/wUGGqArW1IvVkpgZFyf9K1TsycAiK7XJIR3ZIX3d3zSYdFoZ1YS6N2qXD26rhbbfi+JKyqCDqXRHXltS/cyEpHt1TJaYXUXvVdNiR08xBZcKnsT7VCrKV6iYHDbas5XRSX7H6SqaokzB7RFuhSuJu0b5qDR0ZwmR5d2VqmGL7c9qI+7yDiFxNvJLieaaAveusTLQNR65du800JItvm6A1EnhK7uTXh3LtyCRzTdauPkVvhQ9XUjYduqBIJLh+9E236kenJKxgENo/wDol4V3q5omFMAW6tWXW5rtpZorXQRqN+LK1Iurmi/chNJliSuuLJctfuzXCFx5pAFd35qP7Y8kvCgjkOX0i13+CdMbm523IqGaXBTlmpnslNiByHqdn6lllc0vYa4lBv3h05Hwh4mYkn7tovmqwYZJrZHN9vhJ1ODcO5Xjbr3EZav2khifk25PhlaLZqMHUKdEriL/AErVmCJkVQ8d2Rp+HEHj71WXXfD9ST+L1KDVOi+DFjtyd1HrMQujJ9BLJZc8YkjqwjfMgztdWwSNIHqFZqmaNtFdDNNJW6G5Dn0k6vIhAXzyuP1EosMcYlmzNcn2FxIs0RTXyBskcT3pDI/Nk0w6ItbVoCJUM3DPNP8Atlr8lCuXFNDtlo1da/NEdU0gqt1H5Ltz5Cp1KslHJ5dPzTRyPzQOX6UBluVJUS2GEziPNPhUPnob8lDu0+FLiPHyyVVYrLSKouLLO1WlJUNG+TvcXqzWeik7s1LiJh5ZrNxLTNKE27V+pI5jy0drVUx1XnmSlBUPdzuzWLN7snU9Y9Oebs5IzrnmIhdrlDubrfauHURDzkYc280h8DdVNw3zydUtZVSEb3u/NS6zEqciKPiOVviVXV1UeXO5bxOTI0cCucXLPvRx1lpZ5sqs5GIRyQlJdyWhz2XB4k5cpHuSHEpBDNnuHNUlxC/xdy7xD81RNsuB7RVEYZM+Wah1OLS1BamahEV2joX+adktjr1ku7e9qaeZy5ugfyQvu1UsBwpE25ea5+V0rtErA5/zXelLp7396FpG71qA4ujkXehYkTc1ACMX2+FAUblyRlfdokQyCVmVv70AEEbkQvmrWgmaMcnVWIn5MP70+Eb82O1OhWaughp5izdmu7lbQ0sAmNjNbl05WrEU8kkZCfEcbfSrujxYxteSS76nQ0bKX7NbDG1uT55enwqbTU4eCNxVJR4oBWu7tb9Ss6bFI4z0fcsWmdcJRLr7vpqgRc4oyLJEGHxR2vGDD8IttVaWMd9u0fSkGLNaL5rKmaJotwpbiyZmEVKOSMR7h8x9SqYMWCQcn2qfDVREQvmxfEpo3VEWuxRxtCOB7RVVxKuqfIAku/wWrCujG0WYLi8WSJqpyYm0H6WTToXbvyzG12D4jJETPIV3xEqQ+xuIkxnkNv8AUvS5bJN2hGmN3L+ladxkPAjx2vwephIgkjP+CzlRfCZM/UveK7D466Mmcdyw2KdifaKwctt3Mstq1WQ4snTNfE854JyeFy/chGnMe59q9Uh7Dx08Qs24u9APZGHiCbx3ELqu4iFhmedQ0cpatGZD8LJwqWUeuImL5L118DgKEXjjFQJOz8Qvm4XEzpdxD/GaPPqbB5JGG8HHP4VNHBXy0FrVvGo4xEWYGTUmHgXRtR3CuyYP7pMXz/zJmal4ZWu36WW3kwu1uhyVZWYSwlytHuWiaZDxsy4wv9Q/Cp9HhbTEOf8AgrSLDQjcVc0dDFG4G7jaPUKGwWMq6Dsy1Q5PeZCrMex7CHNrS925X0M1JCJcNunmKGWqAht96xcmdKhAoT7M1FKBOzXfSo9PheIZ6A9r+pab27htkxOn/vjQb2b+CWzGscCho8DlGoCSU3Eh8K2eHwxwwtnmWTdKpjxSLa7v1KVTYoBaM9oqJNs6MdIuaingqAJzBhyWXxsaQXyYxL4h8KtquoOopijB3+pUg4C2d5ncPfcSIcE5fd4MzWQ65so7CefJ1onw1hMsw25oDoQEifNl0bI4njKgLxDkn4ZCj18SkTQ26ZblHt106kNglQ3LVTkeUcYF8RHak2IcPrtE++00pY7Xzy/KkELEQ5hz9TKiGm2So647s83y+alQ4lLtyY/9KUWE7hkzu+FWLU4CH9KzbNVEh+3SD5/mRDVPJqWdykFR3cmTQUZ8myQmitGOxSOQ/JTAkMSHnb80xFSnGOeSlALi3cSybNEiRETjyN7fSpcZaZ6jbyUOPK4lKiFyLntbncpNUixpqj8MbdqmjNtzFVMe0telOcQ8tue5KjdcFk5XW5Jq78qihJyyd0XEe3RFD2JRF5JXXOozE93+CcYn6tLvSmKx0c12500JW80mk+f0pUUPgXzSckxxLkik05pgO3OkxOmZagR5vamDrgJ9H2pUS5ImlM+XeSL2hxbVQPbNc/ch9s7vNVRO9lsFQ4l8KI6xyu1cfSqYa5u97dfNCWJNdztU0G6LESrxmI3xCOzujGn3fquU1q7b13LOfejE2m5CddJ3AjUXcSNP95W96RYk8m3N1moq45Byz8SkDNbzf+aNQ7hbPWNnnnuQlWAPew6+JVY1Absnu/emamugp7eLOIF6Uak9wtSxC0EyWJOJc1T/AHxRkdjSORJwpmLoa76lepG+xLPFHK7mIpn7yGZss1FOo3FfkI/EmzkC7Yz25KkkLZjtTXRjpfb+5R5sQjhtBnMiUOokOYSYI3Fu4vUqrEKWS4HeWQB6m4bqkkYtsm12NDGxb2AfiWZxLtI0hZNLdl6VZfcNNWBvczN/ERqBN2VjEise0R/MStMwkpsz1TjDyEXMh+agS105Fo7j9Kv37N2yCxhauS4aEMRNYrsxcX/IzUpGXW7io53kPerespd2mnwqGY8NhzyVE0QjhcWUiGPYL57sk1KTkKfi6Mn6slLIItTG5Poo9r8nb9KlTFvydN3OigZHtfa/pROVvcyeYtuv7kmyRQeSP1XOyQi+WTqQ2QsWXml1cupFBQzwXLmulGwunfEi8WebqqAaYbddUdo2otLUPp9KKokJ8vSkAobnSuQA+BAOuTXCi4zCPJrc1GckV2vUqsCQ1R5ohmb6VFIbdUiz80WBMGqt7mJ/Uuw1jxjpkOuqiD+9d3DrmgonjWPnf4W/mo9TiBlpnko5k/mmDLwqWNOx37yMZdS2qUONONqqDHpbqTZZosqjRw9oAj11FM12PPN0Os/qXNdRYEoa66Yb+lE81p+lQmJrlIqR/CA2e0UrAk+0P/SmpJvLdcooyPyzQvIl8iyQ0zinAqurN1DYu9Jy2qgJoVj8n2pwKx78mdVzEuiT9KBFs020XzuL4UTVHvTFvDgI/Sog1D23KrMI88lmNRuHV0/94Nb6c/SqZqrcl7Q92jqTUvocSt5n/NOtilxjq/8AFZzjOXjtToVG4W6iRYcmrgxJ+bHcXzUsMUku0dZAKwxHR06GJGPegqzYfeT8Ucju80+Nc5CW/msb97ONubo/vaQe+5AWbEKrh25EpQ41ww1fq5isN99GNzO+75o/vhiHLNx80+AU2a08Y7nPamvvYBAn/pzWUkxRr9HuUKXEJCIs5HtTsLNx9+PlsPa3P0qJLimzO9lkPbjy6ytS+8HyyfcgLZqJcccWJ82JRzxp5DHVZr2xy1dc9s15osnk0hYxs1e5NHjW4sm2/wCZZ/2rT1ZrntH6kWHJeFjG7LK5CWLMRat/NUpVG3RkrrtHQTyi0OuaQs89yYKoLLPPuVccjj37lwpnLk/JTZVWTXrHEcm3F3prjOWpvuUW5yLnaSJya7k6onVDrSa80uN8yFNF4dUuJaKB0d2k2WfJcfPMU3d+lISf8ymqFqhy4RS6rfmm7vhRXtlnmqooL0vkl1PohIu5K4fNAC6Ry1Q9TfSifPLmk+VzIAC234lxERORILt2fUpYBFtbpS8kPeiImz+FAHS5+kvSk+74Um3a+JItxaMgsQbfIvJK7QXSLy6UjJxFBCYg23PknR55dKAdxaIn28urNAHn1riY6MpUdOdUYtn1bVIp6M5CyEHImV9huB8YBZmvMuYrxdj19bK6mwfaTyH9IipjU/D6GYRWjwzs68gXHmINzEm3K0HszFJr4VsssIi7GRmJCnOTRmTwUMg81u48DghG1gYfP3p77pgEs2BvpU/ko0/Fmef+wyd6Q0JkRZtavQCweEiztQ/c8AiWin8lDXSTMAVC/k6H2M89G3LflgsW3VJsDiyLRrlf5KJfSzMAVG6MKMsltjwGAj0ZdbA44+5rUu+g/HmZSnw15GyZnH4kNRh7i2X+VbaLDQEcme39y79zxSPqTXeJLvov8Vnnx0bkWTCyaOlcS6V6CWAxXE4uyZPs+xFm7Nl3JrqER+LMwbxlH3JWv+ZbCswGO7ZtUB8DtPJ3tEvEtVlUjF4WjO2ohh3ZM25aam7NtMeWe3vVwHZenELbdyTzKJUenlMwoxmPNdfMdclt5+y9PZsdxUUezLEWQdOfUl3oifTTMlv55bkQ326MtqPZmAQ+JQK/AXhHYzERelUsyZL6eSXJm7juydLiHyJWh4TLt2c10MFnkLQLRWvcRj25FW0j+SQyORclbHg5jaz53fJNHhcg8s/cjuB22QLkrh8lNHC5BHVupEGHv3s6NidCEApcO5WQYWZF/wC1W1BgISFebPb6kPIkaxxOZRQ4LUSBmzflRfcs48w6VuRpQj0y6UZQx3ZuzF+5c/5B2fiI87ejePmyHh9629ZhMdRv/LaoRdmQu3tcK1WZHNLpZ2ZcPxCyZt3wqyhwecgFzZ+V1q0tJhNPTiXDjYT9SkAT3ZOCiWb9Gi6X9mSLCZy5ApEfZuoJtcgWsEYxHRmuddElPfZrHpIGMq+zO/PJyIfEkGFy2CzR9K2ZC11yCUYvcksoPpl+zKw4afvRNT2mTZblpnjijbPQUycMcheSvuWZvD9Gd4Nx5ZPtS4ZeauyoQ3WqFNhp583daqRi8bRAt1ToCZPkAOSlNQleP81YQw8Esm6e9DkSolaVDOPg6khpTyFiC1Xg5d+SRWebKdma6lKVK6FqNyHRXbjH5sl+D6kbE6lN93nJydhS+6ZOb7VbEMfuFNkQZZMbW/NUshGqK0YeGGWlxIfdcpsgx5ZX7lFIWuzaRrW5KrsmqONJJnzT0Uxx89xdyimTZ53AgKRhfO9iU2h7E58Sk5O+1VVRWPJKYu93lqiOojy1drc0xJUQc2dvpJNGbkA8h+SYKa7m25EdVHuydMPUBlz5JmDYTyBn6U1PUPG34eRF8XSgKoD8qq6moeQsgztTboqKstRrmO1s296dclR0ghGWuZCW5T4qhy0faI8koSvyVKKXgmCXk7I3K5QvaHS4z+pWZUSeJ70Vw5aqEM1qJ5lQqJQkhKRhu3Motzc0ru9AUP8AGYW+JIZGy0Ue0vNdEXFBQ+0ltz5MulUOo9pZLo55+kUrFQ9xnsyfJIZnFss0zaXkiYX5ZIsdDgSGNur2p0Kx7cndNcF+7b8KEYX5EixUTGqLuT7l0KxxcXz+SicNxNdCM+9FjLiLFDj5Gp0OOHkOZrPNG5F3p+OMxLNmcv3Jk8mmixq7RmciU0MUMu7d81mIpDz6HAlLhmciyd9yk2TaL725883N1KgxY4+RqlC8h+JOw53aqWzVNmmpsaMrWd1aQ4wxXb/5rJRC5EpEWcduWazdG8WzaBiGmjonrNuazEVYY6KS1Y5CKk6FO/JchXPyJ02eJNuzVQVYxaXoHmbNTYbFu2IMRZKHU9pKOltc5wAXO270qFxmH6upAckcmhxxn9QXJpktsn/7UUZXPFUxGInY5i/epA4xRSXN7XGZ+kXuVCGH0Gf/ANnBb0/sxUqKOnpyYooIoiy04YMOSr2kJv7LQaqKTUNw/JH7VGPgVUdU5MOTt/FMFVH7kUO6Ls8QihDPLXvHJV9ZiEdQGgqvmmIi1Uf2hrtXVpGU5WGZXHkz2qLUTSiWj7R9KfAmIu5CY7s8kOXJFWMfeEgnmx7kBYtU5EF+3/BO+ytJ3OgehtL4VpsiXGQwVVLaP4jkXzTntU//ABXTZ0556NcKaIn+klRHJKaulu5uSlQ41LGOjqpArS1ZSaeneoO1tqAWxpqHGOJEO97u9WL1zEGx7i71RU9DwQz1uUkKdxLNs9qw4+jsV0S5ax8xzPamimuDuzQAL57xt/cibLlqiydWRZr825pgerPxKaQ8Tu1FLgN5K1IycWNWgTZ5bk6A+eS57Lu06fknRhfa+qpyQaskAWwWuT4SNlmmPeyIbhUWWoEsBYu9OgTcnyULjPZ3p2n55l3fzUGxYxixaLvs+qj8ZiLnaSXtDbnd7v3oKJQQtd6k+JMOmirTxBh5dSZKsMn5oHdF2JW8myRtI5NzVUFQ+XUj9qf8pIGnZZCT+bIupuf5lWx1HVr39Kd9otLmlYyyAmt5pcRrVXNUaJFUPtbN0xMsXqEHtGnNQHk9930oXLd36IE2ye9Qhlqtujqv4nkm5ZHK5mdBNyCqaxhu1f8AMoR4of0pqYX3O/71XVFQEZ8ty0VHO2yyLFHHvTU2NW9+7uVMczkPfuTLjuV0RsW9RjRqOeLSl5koox+fUkQ9zdXpWlIi5E1sSMQzc7V37+YQF3lcvpVbJRyVQZNmKr5cPlhPJ8/cikJuRphxrjdBPd8SCoqCtzd3L6nVTTQncOTPb3qa1PJcOYuQ+lTQJyY/TYhKLFY/yQSFJMZPIe7vtTpQsLaPamXyHxJC5S5GSF7shdWVAVRDo77S9TqBETFL3EStISb3kSbHjLQC4wZaF9S5w7iK3wqNETi+rW6KVFJ+VYNnQlYhheTdm5IvZWISB2YhLqUiORhDQN3xLk1QAtrkKY6Qw1OAhkAMOW3ayYkHhvkzfCjlxCMdGfd8PhUSasuLNNWS6I1dGJCWnxLN4pnCGTOrysqrbnLcsvilYUhlz+pbxObIyoqZnElXSlxNX3ZqZPnIRZM5KLw3HzVo5yOWZaf5VKIbWK1NvC5ELJ0htEmyuQxfyIU4vfmht0ViGGyVD8rRyRyYScYcrkISTKsty50qadCfvTrYbs1d0DorrdF1STp7eXSg4LlozKhEdu5d7/hUn2U7kvY3JxdAqI9vvXO/6lKGhPvzEUQ0ZkWjP/BBVERdcWUz7tl8uaP7plEeSOBaELqQKadC4lrmuhh7ychdAmiIw7eSTRurWLBZPQ9z/Cpjdn3EMzzIv8qktQM/w0Lx7fStA+CvGWeV4+lAeFvJa9jiSA0KQoz5O25AcenJW1RQzjyif6slAkpZRLeyPIVRXGKaMd2imS05c/eh9l26/wCCAIQjuSIbizUv2XiHYzbs077Gw+YoKsryjtFSAumoiZ+5Oyx+5BCPWGm4UEsh23ChcWuThbUmjci03ILAbmk3NOcPRLh+aAGfEnaceJMDN6k2cak0Md0/LpZBE/BKxEuHTCDdRlqq4eSm4uX+8CHk3SoaCYe1HHJdQd/NLxbXQajgl5uu3eaBiSuU2A60lqRSOmrty6qAcCTbqjuchf8Ayphd8SAHeJv1K7yS9ofuTHei6e9AHXkcuaWu4UFvvS3Z96ADImt77lxpNFxBdogT4HCL+pIeaHq5rqBnSJ1x+aS4PULIAIerXNdu2oHyHxJXe5ACuJF1aOhuS70EBfvQ+7JJ+nmlcgsXp1SuSfzSu9zoIOXfJLvSfmujyQAh6tUV3xbnQsWq5065oLO3d6V23VmQpa3IICutbJLuXNVxABF1pd6Fy8l38zoBI62aWpfUkXJK5ABOSFia4XZL96F8htQAfVyXfDnkmyLbkl1F70AOXbc0N3u3IdPNISZABdn8NP20gc2LP1LTVPZ9hAnge0+p7fCmcOo46dykfISz0Vh7c/e+3K1fPTi2fS43BImUImNMLSu5H6iUm5uTM3qVT94OPjZJ8Q9+5R2ma7otRk8skuNtzVU1Zr/7lTdo8WcaMwp53A3e0vpTWJkyzKKNTNVRxsLudou9qLjeTtaS82oe0lZJWDxJBKxhH4dFrqPEHqKYTM2Iy3XDtQ8QRz2XEs3Da9mvL6ln8do6nFKinNpTgsbeIvtVi1Vp8SF5G3M+4fiRGDQOaZNppC9nFnfcydaRr2zfcq0JrdG/pS9ofkh4y1kSLbiD6kJVDdyrfaHt9SEqruZT2ie6i2aoYRzzu8KRVFwqp9qJL2p7kdtj7pZS2EGrtcmXhYtfEovtV2rN/NdKqfyWiTROyZKijeEs22qSFRaPPaq72h/Siab8qHCw31J/tDkS61Ra2TMw2qv9oe3RD7RcOqnUbmWJSPdc+1K5iYnVeM11q7xnG133JpMdomgIXZp3TLpa1QBqLfCulUPnoyrkngl8MC6tyEqeEubbvUmPaNpDmue1fCi5BSHXoYi0yQ/d8efK74UPtXi/gkVR3aCnvINYkoKUBbotH0pwMo20UP2rya5Iqp7UrkOok7iXW6rnE96rXqi8/wAxJe2bepkUFllxG8xXOJd3qA1Y3myXtQF4kVIVomlJa4uyXEuHmoY1Td7ovag55t9KrkG0TLrXXeJ7+ahe1BkL5ta6IqptzXIQbB1eINCBZPuZlg8b7SScUuBI5EPJXOOR8Qc2Nxt52+JZcKFpBIvDnc1qtcHHlm26Cqe1VZXSAJu/CL+7F/EtRhuIVHsgGZ9yxz0v+8Z+JvStRhW2PLO4viVbIzSZbRYsdo3u6796biu6e5QJY+7xICjcVpZm20Wh4kHJsrvUmnrjy5uoAi4gTMFyj0fF9pykuty1ScilyW4Vh+tcOukEtDQ8Nt2TJHCxAmpITiwDxCUX1dMFikg+N1KjpYyfJ2a1MVlHTx2sGZEr3iZvHOrGXxBybU3/AIpv2732+aaKle7N9uaR0r92SuzBpjvtj83JAVV6XtTFvutQOO25ulMkfKoIvG5Jh6rdzSONu5R3FNEeTr1Dl37U08l3Uk43Eg6S1dUJoIpEJF5oCG0s/Cu9N25WOgrm2oSL5JdyT/JBYhFrbsmSLd3ImzK5II3L/wByAB6u5Fr3sjKNK30oJtAcPvRiPwomje1EMZ3ZOyCbA/K65d6k6cL28kvZ3QI4xNtRiQXJDTn3tajaO3myG2ARZbX/AIogp2u0ZPR06lQxtnyUDSsjxUdyd9hcn/0qeGVvJk/GT/8A7KWxtomVn3a9nK5cOhMWvZtvqVyMnuTrExXaJblaIzj07+W7vUulo2mPeysTp45H0BOxR2hazbU9iVjodpsPp4wzy/KnRp4CuyC1A0lrLvtDZ8llvI21Q1NTtubK4fVkmghYdcrlKeS7mlw2yzbqWikJx5CjKPuZ1KAQk5bVCttdPBNbqobLRMDaOadAvzKG1RoiGoEiyUGkSfd1JBI4j6clTV+NNh9mb3a+lAHaanKcorJBLK5+ID3JPJFe1lqEpLZF0Xm6Ii9Ko8OxiWuqjfJggDwqwGoe4m0TJslOW3mkJbVEkqgh3yGAD3XOm4cSgmPKOQT+lA9ixckXE0yZ1D9oYXRNMgCUPLPNdIg72dMhUN6l0ZG73QP2hcOMvAgOhiIs+n4UfE+RKPXidRTHEDu17WuQuruinVDw08Yjsbalb7lUYBhs+FuYHJIQFyue5W88LTQlHm8efiFBKVhFH4kuG8lrZfJKkj9nhCNzchHxEpADHI/NvcjYNSKdO/PxColRSvMQuzMJK2tbPLwrhRtzfxItkvHZTFhMpFq7K4osNCltdt2iMBYXz8PxIxkAbsk22VHGkPhlzzdO3aqMOVqJy2i+iRokSeoeX8l20fSo7TPnlmi41oc0AOuLZofysgGou18Ky3antBWUdQDUX0uNvNBnKkawR70XUIqiwHFpKyjE5cxM/ESnVxVclPlSSjHLloUjbUCXK2J5ZRhmb2iPiJdYhJhdnYh+FZGkp8dxCQ48RNhiJtOG7WiSusJoXwmm4RyuZE9ydiVstrm7kQkxDzUS74l3iN5JGmpIYvN0LSXJoZLVy5AVQ6X8kmyTQybsnZdAtfUgKJQFty1LJO8ZxHRR2J0KUQv9EoZmtF2TjTMQ5/6lDYvei1/MrDyS+N3C3ekM27LJyUVprRydrk5c5Nl4UkQSPaGz/wC1CUxj8OfJMlzzQ+K5MCQ0nTm9yIZPdamB+STbdM0AOmISc2TL0MRPqFty65MkMh3EgGkyNJh8QvmDbvidQ/u05JXPQRfbuVqRXf8AuZERN3MqUmZ6Iq/u1x0d/wBKMMP3c2Vjw25obWt0VbE9saCFsvUiKnEu79Sdt80TDaJN4lLKoaCEO8G/gj9nbLu2onF8tCXLu9IqkRpaVy5MqubDzuLPb5K+uYhzzTZxhIRXgtbMpY9imo6G0s83JWkcLxlyYU6ELR9yc8+SLBR1GwG1SYyu6tpJoRe4tNyEqqOE+GZtEdl73eSy5K4RNInsybxKIVLJJ1u2q7DIUwHwweUma60W3fCgbEKfhhKcsYCTXbnQNtMFsPbzRPh42dwkgpsWpq4ianlefw3Cz2/qTpyaaPuVWyaRT4jg88hEwGBD1MqWpwdyHI339wrVnIQpg42k7vzK1IyljTMZLg8ketjCLKumoTu0BxW+OhuubJiTTYLEW52V7EPFfgxENPa4swKXTYOcx7g6lrw7OxkWbNaOalBh4RloF2miTkilhooqbCQEB06W8k8+FtIxMwMQD4VftQ93uS9n3Z9SnY1WMzT4K+WsYD5KDWYaw3elbcqUJi3s+3lqu/dMRNpuH5I7kQ7NnmMlG5ETMG4kdN2fkqD1bay9FLAwGXNomu7kf3XbbkyfdRHYZiP9nTj8DW/Cjh7P3c2tW2KjYdHbmkOH2kTt0+kkdwfZMw+CxxgP4bF8SAsHijIXeNvetg+H3Nnl8hFJsJbTPJLuGvZMgeGtHqwMSjzxgNrOtVisccbEEPXksvNSykWT7telWnZhKFMqZoWI8mbb6U/R0e/TO5WkWHtbqDkXerGkw9o2z6SVORmsdjFNT+tmIVMGjYmuUsKW0dMkQ07iWTM6zs6ljK56GPPXcSD7tjk1HaXqVgdPa2qDh2uLpWLQreDcxA4KmrcLuu0fXxLUHJs17v5qBWSNlk+1WmZOJkJsLYe5M/de/dqy0k0MZFlmo52R6PktbOZooSwtqfcz7iTE0LEOauZpGFy5ERKvlFyYsshJUxFTOLDd/pUNv2qsjhf8yZOlcQzdS1ZBD9ja4ndFwW5u1qfmzFs/CmJZLeaBe4F8s9A2rhi3cyYOoIS0QlUP5oGEeQ/CpuDx3ER+G5VTzN3q6w7KGgM327HJCIl41K2sm4lVK/hzTVzWpg5Lmu6iJLifNBY6RfEuXPmmuJ6kN23RBaVj47v3LqZEv/VdErbrnWIDt3fmld3sg4mmiXGbuQAWq65OgGRkuI13NXYBXPmkUj3ITLYSC57ebaIsA+J70TyaFryTAk1yduuRYUF4UN221C8jWoLm/KgCQ5ac1ziNyTF3wpXWsnYDryelFdaKj/uXLrLVQ2h0pLknLX/UmWLdqkxWioGPDJp8QpcS5rWzTFyIpHt+JBI5xnIl0ZH80ze93wpdI5krAkcZLiNb3phiRa3epRYDoFcPxChKR003mKJpHEUAGRa/EnOJaSabcXJD4c2ZADolp8SIZE0xaZrvhzfNWA5dqld1JoS72SEnFvqQA6Unl1Lt3n0pq7q1tQaj3oIH3L3XJcT1KNxH5+9FdtQVQ/d0pGSjcR9PmkRP6rUEj1yMS/pUYSMmLVK5y0zQA+UmqLTudMeHRGwvt5IIZonz75GS3iPXchEo/X/NEJRkOj8l5FHssFich58ktbetISbudkvw7c72EfmkUK4xHmotRQx1X7QL81Mbh5Fm67+Fnkzuq1AoSwfgyDIzbh52t3K3gG2PTO5PjZu0XNnPJxUgCRGPU9370XGP3/mTdw583/KiAmu7/qVNIAhqpMtHXfajz1fag2cmZ/zIeI2eiVBsO8Y7slx5CF02Um7JJi891yKJ2HOIZeNC0j9zorm5O3ShEWK03yYVVIrYXGPzRDUPyz2ujCjOTJweL8xoSo5I+dp/S9yjgdSOe0Pzd0JVjjydDw+61vUgKNytezd8k6I5HfbD80Ptj+pMmJ6NakQvnqyqitmSPbjHTN0vvA/U6ilG+61ku/l+pFBsyZ95ON2ty6GKPl1qv4b7nfah6h5tcp1I3aLT72P1Jfej5bnVR4srmSKRiYtWRqV3C3+8ntHMvmkWKW+NiVIdU0fdp80vaGJPQO4XY4h35t/BL7we7uVIVR5MnBqH5PklqHdkXP3hcOXhSauu10VPxullx6i4dG2p6k9xlu9V70PtBXaO4qo41qRTeWaejE8hc+0P63XOM/qVRxPf1e9daRt2rqdSdy19ocdt7D+9L2i3nK2vvVQ8yXG07tqeodwtpagJNCdiH5pguAPTGH1Kuea7XpXCmZUsYu4SuFHeRM9ualw1kUIZWKleo8lzjEjRC7poGxCIhS9siuHJ1nCmcUnkNVohd00vt0YltyFL7yjzzza75rMjI4pPI+SNEHdZpPvQPPagHFAIi1YR+JZ7jF5oeI5eaO2hd1mjDFAEuaGbEAk5mqApHtyfNC8jkXfanqgeRl37cHntQtWN61UXeS7dr1KqRi5stnqo92boOMBKs1uSYrVWorsnmTCmXJMcZx5oeKSqgodMrU0RXOucS5DdcysYfckgv96ICQAdpelHa/NAxP5om6tUEMdCO5dYd1vUgaR/NFxGu0RRI6w6Ltrc0y03v2rvGToB8eWjIh5dyYKRE0mmjIoCQPvZF+65ReKS77RtRQEwBScdyhjUPkjabbzdFATgLdyUiMm8mVb7Rb8KIarakNMtwkAR+JGNRu+lVTVXzRe0F5qdUX3C3GTvza4l3jXFy5KmGq96L2wuXhU6lrIi8Ga0dchJL2pv0qlasfuXfbN3JLQruovRqGkXXJubZKmGutdOBiDDo+anUvdFq/ySua7LJV44lrcutiDlrop0kPeJPufaifJQGrtf8UPt3v8AkjSQbIs7m26Jvfyd23enwqE1Z5siasbubmnTHuhfdrFvkkczA7mu8vJXnb/tlT9oqDs9FQYNTYbVYdGcM8sTNdUC9u4yt8KpBrLh0XPaoyuzbmuPL0kcmRZH5R3Y+sljxvGvDHaSlGEs4ia0ufzU+60eagBVBHEOW3wpe2NlzXXq6OK0yr7SUp4gYtEx2t/eeFMdmyPDb3mZ7fARdJK89q2ZdQqBiUcdZRxhLIQiD3Wxo0kK0i+ikaQBNj2vu6kV274VnsNrpymIHyCJmtCMe4VaDVeeaFEFNFhxPNOBI9vJlXe1XFyuJG1Uw8nRpIeyLFpH80YzNbr3Kt9q12pFVfP36o0kVsWjSbe4kfE09WaqmrrXLR0hrHK639yNJBui14j97JcT9SrRrN1zuiKsYRVNMNiw4j555pFM6rfbm80Y1DZaOlTKUyx47eaTTa8rvpVb7Qw6O/5lICZh0Z0ai3RPCa67NL2o7Sb0qEMl2r7l15Li52palJkwKjv6kgmIi5/qUXiN52pXa5u6NSkyVxnyQHCFQ/4gMdzW3EmBJtvpFHxA+lMltBUdKNDFwgdi1IuVuSkATjqz3ZfEo4zMXeu8RuSAtfQ+cktwWMNudz3PyFOlI/5lHjkYvFuTokHn80qL2CufzdGxWtc7sSDiNlmy62XIckxqY6O5OcPcS7GLDzTgxt4EFOSIMsdZ7dA8bxex5fiCbb/yqY0b+aMRfLVk4MboJTG2F0TCnQ3dyMdv0qbJYzbb5rtr25J21rUuEypciAYWtzytS+fejtHLuSHa4+JOgOOO5NmpPD3aum3+W1MBpi3ZIrnHTNGXua1Bbty8RIATlc+iK5NtnnyTnfl4kAIC7835LrZ5a+Fc073Xbh5uaYWgm2+W71Irur/Kmrmu5v8AlQ8QRfV7kE7xHSJrue5HdozOo7EGWbu4oeMI/EnUg3RJuFCUia4jFr1Ei0u1dkJE7BtIw6MiuYhz96YvDzZE2Xc6YbDtzWlk6bHn3JNyXP3oCxqbD6aoO8+KJeqOQhVTV9jaaqMTkr6uUgO78U79noV5p3uyLiBuU2HDHR4A1cVVHSU4SxwjTsNlwkDeoUPtEcMUoBTU0UUnOMYWtH6fJcHdcmzFifVIFQXEuHIOkfChIvyo44deW1ONCqQyKYomj25ZspQwtn/3J4aPcObdTpWVqV/BIi5I2j8SsRo2uRjT3aaIsrRkABcrUYbSJWMVH8DIvZfhZTZSgQQz5ZeFII9qsRo228l14WHqU2XqQmh10ZOjH32WqSMLFq7J0YbhHJSWkRW8mZK25i8SkGLQhdqX/NRXrIxt8Oe5WMXB2/uQuIj3cmRHVAQZhuUUpj70JEykiQEgEWXi6UUkbyR5MdqrjJxcX6ddVJjqn4QtncWYp0Z9whzYbIIZ55j6iUf2WMvw8tz85FYVFQdRo23XpTQixFlZuLlarTMnV8ChwuAQsDIvNP8A3XGI35/qQRxnDyfaunJJzc9qTLTQuDALEXRl/Ui4kcYi2TWqHPHJJKJvmoVQRyTCDM9vSqoh5KLc4wqmyZ2/7VEqYQp7nzutTEtRJRxkAN3KtlKeQr83Tohy4O1M1w2ht/0qFUC5BruUymjkmPIw2s3UpE2GkIZv095K7oylbMrUx2no7+5QJvaO7fuWirsPcdWb9Kaho28lomcri7M5JDLGfpF/hRgJ3aLSHh7F4E2WDn3BuFUmLVmcqKcy5NYSrpKOqI8s2IVsJsPky5be9R/Y2FsmBNMlqjIFQy25vlaoR0cpOTZZreDhPtGjO21s7fUoVThrw+C1USZD7tcWzPp7rVHmhaNaSrpTICZgttVXJhskm6z8yGhNsowhcjyZubq7xEvZ8L4bdRMwpgKN45hd26eafrhOqEQZrfNZ0S3bM/a/pQ2v0q0PDyt03Jp6Vx7k9WXtZA+We1K36lKKPdoiCne3VupFGmxFtfPRrhRALjrlt9KmhCwukcbENrJUZ7EItpDk25Db06qY9P6XTTQ+bOihqRGbPuSEiHn1KS8O3kmij3a7Uh2mCRc/SueJG8fvTbjaihiLq5onJ/LamkQ/L8qCjpFd3oC3Ci8PJLQrRyQTYJE/NFddc2qH/miby1QA3c6ReHS1LxcupOdKABt10yQiPVqiIUh5Z5bkCsQ/NJ+aTc0iH32oGmCP+CIfmkxWjkyQ9RaKx+REXlkuiVqAkT/NlAhd/qSf4XQ/JK7p0VgOOVturpXd/Uhu+STF7tqACHO34UV3xJkS9SIi72UAGMloc0BSbkLe/pS0VgEJMkRbs8lwOpcfIe/agVBXdyX8SQXdT9K7coCwjk6ULldbouXapcTaOSCTt2n+lEJMmmk3ZujYlZVDrFd/3KSBMPxKDd+lSQJh72QjNoeKq779y4VVcWd/81WcRceR151Hd7i19ocR63QFWEJZZqtItv1JXblIy09scm/aIfan8J/zVW0m5EMjlzQHJaNUPzz5e9d9qPuP5Kou3aOi4j/wQPYt/aJMtDdIpjz/AGiqeNu5/lXLn9SdBsW/tB873T8OIHGNiouM92WaLjF6khWy8+8ZC5GkOISd7sXh6VQtMXK5EMnvdVQWy8bEHz1yJOe3Plya5UJTOTau66NUfrRQJsu2rn5aInrn5MqT2px70HtRk/VajRC3ZoPbj55rntz7fF8SofbD73RBXcO7PclRe8i7eucht6k2VYZdzfwVU2IMPNnTZ4lu0/wSJuy3KsO0bnTT1F3eo+EYbi+PVHAw+gqKw/8AywK1lssO+xvGaq06+ppqIe8Re8v5IuJXuMkVUwjlmucZ5HsjAjItrDG1y9dwj7IcDw9xkrJJa828PSK2mCQ4XhpDFBg0EAjtYo23EpcqKSPAKDsnjuKEPsmEVM/5Lf8AFaGH7F+3FRFeGCOY+njBd+m5fQ0GKNTn+HHHT+LluFX+EdspaMc3aIiz6srblhPJP+J0QhB+T5am+xHt3HCRn2eqCEfCJhd/mWWxjAcV7PvlimGVVB8U8JCP6uS++KPto9RZkdvmKmz4hTV1McVTTQ1EMnXFODGD/UL81guqmvmjV9NB/Fn508Ri5vcPciaZrea+xO1/9mfsP2wKSXDml7M17+Km/Yv9QP8A6V4d22/su9uOyYS1FHTD2joAuLi0O6UW8yDn+ldEM+ORhPp8i+J5Y07Ihk15qNNHLSzFHUU8kEo845QIS/S6a42XNdS93xOWpfyJvE+aIS+JQhm25oxqLVVEk1svUk4t61E4zXapcZskasgltGxd640PkfSmGqGt/wBKXtAD9SrUqx/gvyzQ8FxLmgGqD3pDUNbzSphsG0fqS4bWoBma7myH2jXXJKiR23aOSAo/N3Q+0ebXJe1a5OCoArbtWdC0b56owku8hySaRsu5IDjikQv5IuIPkyG75oAEh+F/ehLyZE5bee5LiMpAHqb4V39y6JN3skOSAB9WZIgLRJ+9cubLq3JoDrEyHXqZK5ly7byVpgdIty5xPki/chEtxMqsVnepi/pTgkI8/EmhLXXajcW+pUMNyYVwpN3NCIt37UOg8kEUOcS1LjdWXSg8S4woHSHGJdue5NOSK65AmP3OPekxe9NXaJXIFQ9dqkRJm50bFrzQIPq70mzyQOT2pCXcqAdb5omJNCVpLnEG4UrIJLEjEt2juovEa1E0zc2zVWQSuJu+FFxFD4m5LifE6NkV7iZxGyzXWkfLXNROJt5oxm11Rsg9xMaS1ua6MjqEU3uS9ocUg9xPeRkQzML5qv8AaHu5XIvaOpKh2yfxteaXG8lCaoSGqt7lVBbLEKjcj9ob3iq0ahu/MV32juz70ah3Gi0aTydIZlX+1e5GE1zE7ujWIdyRPaRhH/1T4SML5M6rgmYu9ENQ1ooordk/jMXwpFJ5blB9oa7VFxh81Wgu4P2sVQMjSWj3jlzTzyeXSojSNnztSaoAdOanRAsjLASbLN0fEHzFQfbGyHVkPtA255p6lbMm8QETTXDq36VAaqYe+79yXtTCxZZpai3ZNGZs9EuJt/8ARQvaNRfN9qH2q49TckahuyeMzD8RJFNaPTtUD2gOeqIahidVoTuyc0lxck401vd/NV4VDCWeX6V0aps+TfVkp1K3ZaDVXXZtb5Je0WtydQAqhzTgzMWjujUezJ41TD5rrVQXc3VdxgzXRmAtNVND7jRae1WkLM/6k6NQ3Tfu9Kp2kfPv0RcRx11VKIdxlp7UY+JGFY5XZqq41umq69Q4jlm9qFAfckWwTR832p16pr9CVI1Vt13J0Kp7sma1PRB3JF3FXByyuT4VDFdntFUQTPzd060z9zupcUNZGXoSMIfvUqKzInzZZwKp/fcpEGJNGQ7bv+antxNFkNCJBlqnAk17rclRRYhdppd8SlBiTCPJku2a9wuQIJHtd7U5xGFtjdKqQxTuZ7VIhxLcOahxKUyfxg5u+75LjyR5ZubepQxmj3f5UPGjHoRqG5MGojLXIrUirI+4HFQjqny9SgyYhry3fNVQbMtnxCL1ovvKLleqE6hiHVlEeS59M0aoN2aUsShzzY2JNS4kJaMdyzxTPzfP+CAqjvbO75qqRnuaMsQYfHahLEG82L4lmirH7zdEVVrz5opD2ND94DdzXCxAMiyJhJZ9qrTmh9q3aunQrZoPvBrebJFXR7mzuJZ72h7vqS9ocfJFEXIvixKP1OSH7wjEuf6lQ+0eeSDjETfEqoZf/eAE6aLEguLW5UzzbVziMPeyKAvBxBueb9P6Uf3g3ie5Zwpn804FU+1VROxoRxBvO5OhilraLOcbdkzp0ZntJs1NF3+jQjizXa/v+JOFikZNkzOs+Mjkk0xj3sSVRHbL77wjLVH7YGfNUIyPzztToE/fklQ7Lv26MT/aMnQxALudwqhAXL6k+EcmY77SS1DYvhroxAmyck9HUR8IT1VCAnl+0b6vUp9MXEIYy3D3rNqi1JlyEkJCPK4VOhjAnHLcSg0ce7Kxj+JXENO8duYN+VZNnQgQpbbsvEi9l2D6fkja8T1bRSAK33ilZqiP7O4hk+5EFOGWbNapD5JpxbycvhFIoXBttdvNIoXuHloh4jkxf6k4BWlze7JJoaYmhf3ISF4w9JfCykDy5/JLhtkszQq5RkkG137/ACTTYW5c+lXBCw9zELJGLZ/1LTYzrnkpyw1xHJvJRZqU+4XuWgKN+rzTRwtfnk3vJUmQ4opgw2SSIc3RNh7x3NerB5AHRjbq8k+AhIJZ5flTsnVFCdK+Y5Zl4VIhpXjbN9xK2KnjEcskwcYDcRdKqw0SI5RsVz9Rd3wpg6cie/ROnVRj0M4l/SmZMWAWscLfiHpVUQ2jvB82ckghjFiezcmfbHk1B7hdCEx583HTUUUydoj/AAY5tHDb8SX3bAVrODD5I4CUgCCY88+5Iv2kRqWKO1gZkZU4ZZ5bfSpnDHLky7MLRhm2VqVj1KuqhiKLIY7Sz9KpZqO1idwtWhqCbPre5RZsibLNiH5K0zCSKEBbMQbPnoKfKG1iya4lLqYYybuuFNRfh8nb8y1szK2phkyO+NxLJQCpZC0yWlKbiMO5iFQZyC/N2VIxashUEfBqouIFutt3wp/tJhPs+odLFampciHQ3+lWuK1DV2FwS6ct5f8AJae4ypGKOlfPN2a5QpI2G5srdVcnVQFbm/5lBnKInzbar5MmU0lGAkWi4WHtbn/FS5bBchuRcSKNsnNBkV70bW5ZKNLh7SXZNuVsRREWsibOojEtXtVgUx4bH5Oo507xl3K5lmgECfiMoUtZHJozsSVEtkPgvkmipXyLT9KdkqGu6lHOsYe90qiFi4Ljb4kijYU0VU5FlnahOqtLmkUHLHdzd00dO5Dn4Vw6jdq6bKot5I4KSZwoU2UbfpRHUbkDzNyzU8Fe4RjryQv4kim2kmuJaSgfI71dSVrZdyDidVqHiIBIMcuXiSMWTVz5pOW3V0AOtl3oPPkhbLzdcEviQWGOQtyuS4g+aau70rkAlsO6eSTkxPyTVxJEWnUrFVMO5kVzESYuuHmldduUA1qx3pLJ2ZK7d09KBiS0uzfdcrBMdEtvxISL3IHLRIi0yzUCQbFt11XGJsuW1N3PaiubuQUFxGtXbmEvUmfF/pXbul0EDl3qS8n1TfvXCJ9rIKoO5Jy70Dk/T1IbvcgKDu7mSuu71y78qEeaBhkT/wDtXC80P1Oh/egVDlz9yFif8yHvRdXPcgYi5o4cxfPQkDf0p0Sa3R0AR+I1yV3yVr9yn71z7lLnkuI6iru25Ml1adJKyLCZO5khwmTlkygkrRu3c13w94qf91ybtHXHwuTyQUQBJd71M+75B5MhLD5B7s0CZFu/KuXOXJS/YZPJEVHJyyVcCIV3yRKT7CdubMueynnyTGiM39SLpdOlSn6HRNRmVuiBDDl5pXJ/2OQulnXfYS8lA7I77rUF3D7rVPCjt6u9NzUL7fErBEJ5nJ0JFcpxYeeaT4ef5VAUX3Yn7O6vt1IbU1ZSRDDukGWa08vo5uvX+zn2Q9kOzsPFxFqjGK0W/Z9ACXxLwL2WSOQDDMJW5EO0mWowj7QMUo5havkkrQHx57v/AFUNWWnqvB9D0uLR0dGdJTR01HTntcYI27lWTVAU48SSyz/iRd31C/8ApzXnAdsIvZhqaM2Mi3OPiH/ojqe3wDHBwzknnIPxrwtsLyHz2qFjoHm/Z6CVVFwRnjcZ4vVG9yh1PaCmhfM2t+nqXndJ20kp6k3enjID2lbtJPl/9acjw+svP/8ARpXsP8vc6PHknuJ/E2YdrKbjFw+II/Eruj7VRWg0nT6hXkVrjV8Ke+AyLXiNaTK+wrDwI98pkGdrWujg0TZ67h2OBUfspWIQ96uYe0EkJZ8VwJvUvN8Njgpx0ez6fErSfGoqWMmvYz9JOoaTNlkcT1Ci7WMRZTtt9QutLh2OPeL08tv0vaS8Ap+1DwkLmzkJejpWiwvtcBWvHI8X1MuaeBP4nVjztHq3absz2a7fQjB2kwSlxHJ9DJrJW/M2q8W7Y/2NcPxATqOxmOexmXKhxVyIPkMojm35hW7w/ts4kLHIBjkr+m7TU9Va4HaTc1zVmw/FnQ8mLJ5R8VduPsf7YfZ2ZvjeB1EVOL//AHkA8WF/zj/qWNAmkbRfo7/toeHwkxx+1RE2o+EmXn3an7Ofsw+0Iikr8HPBK07sqvDn4RfUQ8i/Su7H1c180ck+mhL4M+Ji5JFyX0D2l/sh4jGJz9ksfosciHlS1bjT1H89HXi3aXsXj/Y2qKHHMHq8LMXt/HjewvpLku6PUQn4Zxywyh5RTkW1K1/zLg+7cKJdWxzsS7d5MgfvRIsnU5+/aiu8kL5ItvmpsutQRJ/NK5/UkPJFt8kWAiJ0TSWofiSuSsVxDEn7u5OEXv8AmmP8qQ80WLgdubkkROLJpvmlaiw4HeMXutQvNogcUrVNiVDhTOhGR7kC5qq4BIceb3JcT3Mh1uXEFUhziPdyXOI92qG33pW65IKSQfEfLTalxvc+5B4vhSHO5WZsdGTRK75Jrw5pFncgVDpSMPxIeM+Sa1SItUDofHxaomLTJNMXmu9SAHrlxiZR7n73RtJ4UCoeuQXXfCucbuSImIe9AUE0nSutI+YpkuXqS1uH3J0FEjia9yG7uTQF1aXJCTZaskTQ+ROKHiaILvkhu8kC1HxJd4ijlIuDI9yB67EvifNEUmqjjNcwo7/egTQ7ekUiYYkXEuVEUP3LvEUe/wB6RSJWOiU0iXEuUVpNqLiXFkixkopEPE26qOMlumiXEa1VZGo9d6k40j+ajcTah4iLDUmhM4lnmujNb3qHxLUmk1JTY9SzaoC3PNL2pre5VnE8kXEcVVk0WTVjc0vbGLuclW3XJcS0UbBqWXtTZ80Xtmiq+I9yXGtJVY9SxKs80Xtw+bqseR0PEcUWTqWntzXfEhHEvcq3iPald5Oiw1Lb264dc0XtlurP1KnGR+90TTOKLDUtmrO5L2q5VbTe9dCo8skWLUtvbtnejCs3avtVNxm5pwKjTROwSLkah92qkDVMI/UqH2r3pe2dyRTNNR1ATTCDlYPeS4VU2eipKSscZSLPwP8A5UAVTjzdAfxL32wPNKorHIIjdvBaP0qqCq2E3/JPz13ECBmZxEIxG1H2NeCX7QGejujGqYeTqq9ouLkj9ocRzVgWzV2ncSXtzDrqqjjOSXtG1RYv5FuOJMPe4owxJubMqPifNDxkWI0cWMRbXdrVJHGgz2M5LK8a5GFQ4uLpcFJtGt++I7dWtSbGN47Lf3rL+1HdmnGqjLm/6U2jTY0n3s96c++HIMhfcKzTVh283JEFQ496mhpl+eKSE2TuyZGsMe/+SqwqH9e510qh/NIqy09uO3Xcue3P5uKq3qHuybpXeK/vQOyy9uMtHfaue1Zc3Vc0jlzd0tS5OxfCgLZP9ou0zZLja9yiDJbzZD7R3oAm8a1FxrrvCoQzW65dS6MnuS9wrJXE6nZLjOTdyi8S5tchFLidTaKrGyRxLubLt3wqM2WV2b7Ud3ckT7h55Lu61C5a8k132omF0bMQ6Re5FdaIsybYbW1Rt81YeeRwCfmnmJ/Lao47eXUnwyJhzd/4IkargO7dqnRkf3EmhIN2u70ohILuagqx25sk8MlvJNbS/wD1pcQO5BJKAnJizZk+Egd/V/UoQyB35IyqgLTRAyeEjXFluIuSmU1RwS5blTtMwiObsLsnArmj0zSod6myhxS2MXjdvfopTYwBMN5rEjiTWE2adGucbnzbas+3ZfdNs2KARancu/ezW7G/MsYOIPzvb3J0a7iFnel2yu6a4sWAWJtbvUnWxSPMWzWNLEDs0Nit8JJBiAldm7c/NHbK7zNl95RkJcty57ZGTk7Pd8KyoV23R291roirjEdHuS7Yu6a0MQjyHJ/1J1sUAh7tFjfbiySHEjE887hR2iu8zZ/ekPf1IPvSLlm4/Usa+KXXZHahGsce9HaH3mbL7yjHnIw/EmpMWgEcnNpP3rGy1hbmc1HasYdM9qvtoh52aqbEmkLIcrPmm4q6ONs7+n0uspLUNd12iheoMWyZ7rVXbMu6bb7+YWzfco0naKLc0gXfSsZJWPGwuzuWvTmslinbyeHEyjjgjKnANddzkjRITzM9Y+9KOo0Z3D6kR1VETjfl8Nq8/HHohhiNzYDkAS4efJSQxJuebEPzV6E942ZYhRQ3PqRP6elFHjVPG1js4rFlWN67tPNAVU4lnnaRI7ZPdN195RkWQM4/vUmKujFtXb081582KGPfb8S6WNGI6Gl2i++ehhjVNGRZ53CodT2gimzYXt6upeczY1LIQ735posYfle+7xEq7SE87N9LjUcYZuTXKF99XDpl79ViyxC4i3ugGse/ae75rRY0ZPMza/ezFpxE6NYBFk5ttFYU8QO7O97k2+KSC2sqrVE96RvKqsAWF2O3VV82JR55X/lWNLFDLx3D81FmxJ7Sy0J0VEh5GzU1OLBGOjvb807hvaKMsPqqSQ9xbmLPasKVZITZOTkjp5Lj0PIiQRbLL70YWJiUc8WPdte11AqM45SZRzmt0fdnyVWS0W01U/sfF9/iVYeJH3vtT+MFwYYItOVyqD3dymwS4J44od2mabOuMmJs3UAtq5da+r81NsvVDstU5MOaaeotuy/pQkXfdtTRyIsrUdeo2XZoeJ+pM3XDqhLoU2OgymNc43Vpcm7bVzidSLNEgymuEl0pNOajuS5xNfSlsVqPXa+lcvbzTXE09K4Un5kWVoO3bvhXH+TJriPzQ3PdzRsLUfHIdUVzd7KNxH3JXeWimx6RH3LvzdK4Uzc/d/8AqXGkRYaRH/3Ibrdyaue7VK5FkKNDt1yVyaclwerkkajzFcuXXXJu5/hSYm3OnZDQV27JFduTPE/UukTckWKrHSkbyQuWmWSabmXJK7QUi9R+5+SREmGK5tETlqOidmVch8TTkld5IGJu5D38mtRYf6Hbmy5pXMXfuQd6TF3pAkdu2pXeboLtfmiLoQFUdut0bxIV0SubPJLuQTR36krlwi7lz3IA6Bbkn5ri74u5BR3vS7ly7VK73IJOjyTsXSyauTkRfNXEDQ/eVx7QYRT7Vwc3bas4Iyp1ppBDJ81wao6ti/hrIJCtdntfmpt1AQdZF4trLKDUOOjOiaqk5ZKdSlk1NvHQ0kkOd72k1zKFLSwX7XMvpFZwcQkIRbNxFE+IS2EEZ2D3pLGzV5YP6NCGGxzaudg/EkeG00Z5PO31LNRYlUjyke35pqWolkLMjciT1ZHcj+jUFh8H/FYiRfdsAsL3tu9yysVVLH5l+9G+IVBDm5/zS0YdyP6NPNh9PHEJvI1ygTR0o6MbEqaWuqJOUjjpamOJIWubkrSomU1L6LRyj7nZB7YAjozKsuPv3IuMO1hbcqMmWPtwCOosl94AXSDKAMjZjmyEZNC9SA5LSOoiItWZKoqIBfPPqVSxW3ZOuERklQItQkjkbR1w5mjfuIVUhmJaE4oSJ788+pMZbDMxF8PcjuiF87GIlS3HnkLuulNJdzdQPwW3DAZb4ycDLxDtRw1Ed4+0O/8A+IKpSqJM+brvtR8mdBLimeq4R2XwiuowqXxB5xLlFTNd+ou5Oj2dpqcfwg+XE3EK8qwrGq3BasaijqHiLvHwH9Qr0XAftGoMStixAWo5u4x6C/7VNEv9I0NJXSRgNPidMOKU4dHEe0w+k+bfLkp9HgtNVEUuF1BkHfST2hKJfD3GmpcoYuKGZATaSD0l+ZUeJdqAoTBqfg8UNwlqX9Sy1f0aqWvk1vsNXG34YHJbtcfEP1CjHD54Szlje70kyx9H9q2KcQfbWjrGF9JMrTZvhL/uWjpPtApMQAjmA5SFi2jtP8yl7ryaLJCRaBSsRC4R2/CpEdK1muY+WtqweKfaBU8fhQQDSg3iF7idR6btVPJMDyVcpDndaTp02g7qs9RpI5Ix2ZFrbcStoMcgpZwjlnjjz8Sx+F9qHqgtkNhIVYQ8CaTiZMRfClqadz9HpVPURRgLg4mJtoWV2abPD4qzfY13pFZzDsQaECAGcSu0jzVtTY9T7mkbhH8LrJ4zdZE/JZUZVmH2tGXT6guWgpu0lXXUZYfiFFSYtRPdfFVRcUX9xC6z44hAWoSsQKTDVBnnm25c7xmsZfpmY7V/2a+x3bKU58Loy7K1htd/ub3093/4T8m+kl4x2k/sv9tezoSzwUDY5Sh/e4e9xW+qzmvp6nxQ4Sy4jj9SuaLtEcZDucT7xFJZcuPwa9vFk8n5/wBVgc9DMUVRTyU8obTjlYhJvyuo3sIj5r9A+1OA9nO3mHHT45hdNW3NpLZZKP0mOq8b7U/2TaKsEp+y2MyUU/U1HiW+Ivkbat+ldePq1L58HPk6WvgfLvsLdzukND73/gtf2u+zntT2DM/vnBaiCnHd7VEPFhf8zLJhiQEOx13Rmp/FnBKEo8MH2FvJ041CA65Oh+8HHvdEOKFyRyTwCVK3kh9lDPk6I6y4c80hqG82+pSHAHsrc8nFL2Pp9KkNJ/JONJcnYUiMNGxeFd9lFSGJNlMA83ZUKhpqVvJ0vZQLwuKIqoBQ+2B6kFaheygPNtqH2UCHptRe1MXel7QF3NBGqA9mHzdJqP3p32kPMV3jNnzVBqhkqdh1ZrkLxjnoykcTyTTk1yaZDI5DbyQ7fpUghYueW1BsL6kgTGrbuSQwuTbU7aAlq6dYg6s1SYWR/Z355IOC/LJ1L4wdzrhTNcXK1MLZF4L28nS4RfEpHE17kLSN35Isqxl493JLh2921OPIwtyQPI+3TkgLkcL+pL3ZpcT3IX5q0TQRZiKTbu9J+RapMXmqA6P+K4wv0rt3ciu+SkAbXJIvJF1fuQyl5IAB/mosknD5PuT8mYquqRtfN92a55M2gibTVTFtdTB3CqQCtLTNWdJJcyeOWwskKJDC+aWpc3XdUupluc5zu5pF80VrflTdttyAFcuXbS1Q9KF+XwoKodEvypXeSZ8Orrt1o80BRIuXbtqjMTeacEkBQ6Ja9SEZE3d80u5Ax4ZNvJJpE0JXctoo7fSgijrl35royfJDaxIrRQB3iaLhze5K1rlweSAOOVyV3Tm6SW5BYri80rvkit2ofzOggQlck0lrZJW9z/qQ263aICx0cy5uibuQMXuXWF/cgAhkbkjYk0Q28mRbUE0GxJcS3zXLnSEn26KgJ9DJHZVPI7iTQvZpdcSY412ijjUPDUcFn649V27v96SJY+9Q4gTMyfrKz2ioI2EQHJhYR2iKrqknGmlfPpFSCFxImfqbaqXLD+I5xnzS9odNaCwpXeJ1TsRI45JcclH4i7xGFDoB8prkhkcu/pTRSMiEtygB4ZG89yfAm96hiTc0QyW8lYE9ia3VGEirykPmXSjaa3ltQQTxICbRHd0qAMnuTnGtRZpZP4jD5Dcu8RhHLzUAahuCZuziQuItqu+1fUoK2JzFoiu+arhrOrPanAqAIc+r96tIexNaRhHuSKRu7qUIqoUvaG7mVBuTSmYi70ZE/PRV/tT3c132h7VNIjuE7ie5kXGu7rVX8Z8uac4xj3oovuIm8QfJGMwd7Ku4lw89y61Q/ncjQnYsBqmzHNk4EwFzVcEjcs0nmtfLNLQexY8ZsiFnZC1Rrq6rimuDRA0274VSiQ5cls02nNdGoYvE6q/aNuX/ADSGZ/NPUNi4aobLmujVKoasO7JD7YQ+JPQndF37Rql7Uw9zKmauMUirjK12f+SNA2L72xstcv8AqheqYrfEqX24yfVNvWEXd+lPUnuGg9s+SEapidUPth3c0hqjF9HcU9R90vXrLQzzuR+3MRblViV1Pm3U7KEVU/epSsHko0bYo0eTM7I/vTXqZZcagxHJG9Qf5U9Rdw0v3owjzSbGNNdqzXtDpNUPuudXQdw1AYs8mjO2q4eIGJ5Ztu9KoqOouqBZ05VVltRl5KK5DcvBxJx1zclIDGjERbO4u9Zn2q7ntRDVbetPUayGjfGnINX3Jv72e3m6z71Xv/MuHUPno6Wou4aP74cW5pFjDlbvtWa9ofbql7R05EjUO4Xx4s5aogxC3W5Z/wBqfK1JqrTPNU0HcNGWIMPkgfFmG7LxfzWe9uO0kLVXqSofcLKvrqiYBaCRhLNZ6tws4/xDNiMn1FTPanu+FKWoeQdf/wBlS42S8gOFR+z2TyRMQjzu8Iq5GojISs2j1KmOocgyu6uaHjOPJ7VShQ+4Wz1FoizG4/vUf7wMaix9wZXMXkSgHUGSbcnLk7qqIcy49su77kxLVXMWT2qtCS25K9SLceeqk55pHWHbyTBF5rj5EqoNgzqjINuaj8Y7sxNxR9XegcfNT4HYQ1knJzdNy1Bybs1zLza5C47eW5FlWhe0PnztJG1RxOramXj3ZJo9pd6DSibda2b5IWmaMxyf5koBSbe9c4j/AJVNhReYgTDFEb9RModHlNXRBoVzp2r/AN4wIZWzIx3fT4UHZeP/AH85T6Yw1QTXAOPVDFiJBn0MwqveRvNM1Ux1E8srvuMyJNa9/wCpRsaJcD00luuaYKZy70JldomtRHV7kGySHSk3fEg41ya1zToQv9JKC+BFJogeR0ijtTZCRXIChwpEJSIfDmuF05+JAzoyfqXCJxZCQ7vSk+SAEWZflS8OTuh6iJskiIbvV5oA6u65ZZ9KE8+5rRQ+LkgAi6iS8I5EuW9WSTbUAdHPvdL3+JJsh7nXLbi5Nb3IA6Wduq4PNdHp5pW7bkAJ+SXqz6V23vXR6OW5AA/1JdyT8kXhzZAAv1ZJFu1zuRP+pJ/CgBbbfiXGztXLf1JW2/8AuQAiLakRJW9zMk4sgDnEblku3Ek/JK3TNskC1EWZfSl0kkQvnqkQuOiBicmz5JXOQ80vc6Qi93qQJoLVDd80TZk/JDbb3IJiIZNVzieS7w/dcla9vJBQrnySHcyK18krUBR1dte1dtcWRd2WpIMqvwAPyRh8krUYD5oJfA/c2fJ+aIZGuz/0poSdLW1cpvQ9xG5IXy5Zod3kuXbi0QFDg5D5LrSNdzTQ5l3JF3dKCaHbm+lJi96Yu+aV3zQFDxZ3dS6Q283/AKUyJP5Lt27LqQAbZd/5V0erRNuTF3JEXT4UAO3OPNcInLTJrU3xLdCf9SXE0QWODt72JC2WfJkrm70hJvJBNBEPwITFhHKx0NzZlk6LiOWmaBAWtu5imyFh804Y7dXTZFaKDSzlrZ99y44sPmulJdqm/wB6BCubuQ7V3aKX+VQAuovekW4csrvNd/qSt70AXGA9rMQ7PkQRS8eldrTppXuD/wBHU378ixaTQGiPuFZq1cEc306kEtWasKeQrXdnEfUSkUsb82PcPK1UdD2glp3AKlnqoAa23PcK2+B/dmLOPslSJl3wSbDb/qnZmoOwaaQKyLhVsDSi76S9Jj+ZSj7JvYMlE5Vgt+0jy/FAfVb3/lWhpuzcgyDY5ELtqJBtV0+DhThGecYELdIvuL9ywft8HVGHHuM7geAjIYyN+Ll4o/D9S1EVL7LczZ6NoShVFKEjcR2KKcdzVMR2St9Rd/5kEPaQ6OQGlkirYi2vJA4jMP1B3/lS2/ZdKJcwVEm13/VmnmLbcDtd6fUqGs7WYVR/iMby+K0G/wAwqLL9o2FyQk7QSlJ3CO1aeRbxNhT1luj3kXpUs+0T0sJMDbe+7dasnhPaqkxCkCWOnkE/r3K0CRpBuYH/ADJOKZRo6TtpHIQ8XO13WipsUiqhE4Hb6V5z7PxOgGP4hfcyeo+PDKFlQ4j33dTLB4y1No9Lp6447WaQxFToMaqYZRskv3a3LAx4hJ7Pl7XaXfc6Iseljtbj7s+pT2UzVZZHrtF2qgmDh1AMIk/941wv9Sy/av7AewH2gCcsmHthtYdxe2YYQxFd5kPJ/wBKy1J2kcTG+a4v6VdU3ayKzKR3iLPQgfqWLwyg7gzpWTfiR472x/sc9pcLc5ezFfT9paceUBmMNRl+/R/1LxHtB2bxTsrWFSYxh1VhdQ393UxuN30+a+6cP7UeOGQyHPztJXNRi2H9oKQqDGKOmxKlPa8FZGxiX6k1nyQ88mbw45+OD86v33Ck5OvsjtX/AGV+xXagjnwSpqOy9YW5o4/xady+h9W/KS8R7Zf2Ye3fZOKWogoBx+iD+/wx7yy+jmuuHUwmcsumnA8ltf1JxiMdM12aE6WYoJ4pKecOuOVnExL6XQWrpvY53YZSGRau5CguciS8PchcWEkyAurm6AitHmuvn3IC5qBoISe3X/FJAj3KxiudGJOKau80hLclYmShmcdURzXNzUW57khK0uSZNBvNchuck2jz+JUVQnJ/NdudccR70rfn+lAUduQiXf0rr964/SgKO3+9du8ly3b8SSAoJcHqXLrkvDl0q9idgl0uaES83RXIKs7/ABSt+a5t81275qwZ1h80hJJDb70ImmHdcldb3IW5LvV3oJG6mNyHNlCm8n+llY+HJRaiH/4SwyL+RrjZXPtLJSqabVRZBtIk1HUWn3LkU6Zu1saGMrgRCW5QKOqubLPd/mUq674V6EHaOWUKHXJ0nLRBd3oXJURQnz7mQv1ZNuSLd5pWoHQvepNbhs+GyRBODCUkbSta9211GtXHJy5u7rPmzRI6JbUvCurjitCdRxh7kk3qRa7kQl+ZBIYf/CRXfJAPTzSfK0dUCoO7S1K75IWyJ0nJu5AUERW6oWk6SSuYubslttybIUDCu267UV36U3w7hRW6kqATc0u9XPZHAY+0WOU9PVySU+HCYlV1MTXFDHd1D7/coGM0YYbi1bSRSPLFTznEBk1pGLPaL+5Zpq6HrqrIt3eiDIu9NsXmyIBu5NaqJoNsreaJshJBbuXfknZImy70TZCSF8+9E3ciyWERMQrmmS6Q7UukkwGAEJK+SR5GuCFhYPEWZc0/dootKPGra+Rgf8Jwiu8PTmpfD1ztWaKl7RqebhgLuzdY7S+ak1cx1FTPI7NcZkT+FVeNFa+HRszkR1YZj8LaqwMd5Kl5B+DjE/uSudK3dzXe7LpTszQrvN1y5IuSRFcmUdufq6kQl8Sb8SVzXZZIIHrkmJNFz5Ih5oAMScU7T1TwzC7MB/DI1yY1tLkkA79X7iT8gOtJrzdFxNeb7kwWaK5xFICbdbQC/TdIX8v/ANpAUlqbOZip4GZ9Gu7k1dcmmS2O8R0gktMvSm/zOk3NWiGyRxPewo+M2XNRbkTEigJHEbmyTTMI7k05NbbmgIt2TblVEWSOM5ckbSP5qK2104xIBseue3mucQ+5NcTyzFdDq9SrUnke4y7xHtQR9X71ZY3XUdZwPZIHgtARf4i9SwlkakoUdWOCnjc2/BCcnQjImGkbPmnR/UtzkHGLcu3Llu5IR80JAduYmzSLMrfClai8OSsAbnu+JLxF4ki2pNlfpzQAuruRXEl9KE+oUAJi16kTlrqhHdq6J+aALHD5LorPS+igGPDMg8nUrDStkJn8TbU3iEbx1RsW67coXtZo/BD3CnLunNK0krelWZhEX5krmuTZZZrqAJtBlxu/khryuqzR4X+0l+Sj1Jf7yem3NT/Mf0Bc43c9y6My4JfmQ9SoR3iXck5xOpNOKRc0AHxNUik9+1ButHmh8SAHSkXCk6eab0ySHagBwpEhkQ6WpN5IAMZEnJA21IitQARbktybKRrrHyu9K7d7kAdLmht6UVyXegAbtxJFu+lJxScdOaAOOW1Cee180RC/duQlH5oZTAu9ST58vCjtYu5cL3JUKxt80Otqd/yrh5CKKENlfbkhOO5s3ZObvNLid6nUu2McFAeXcpBExMgLIhVUVsyxwfKalqqd/Q+SWGi9Hg9bL4jKxlGwgmjrxZ/E1qscdjajw6lpwfcbuZj0+JSMzxRuheFrdUb7uTJdX0qaBNjJQsXck8LZKQ4oGzy1ZPUrcYaFruSPht9Ip1ht7lw+pKqDeRGkjZMnH71IPc/K4kBci2KC4zIxR+bc0DD3Zc1Kt8nQHH7kUbqRGce5J3f/ANqdYfJcIfzKaK3iMW7i0dDbaOak2IeGih2hj+pJhu5J8h6UPDtbRIYDDohtubTP8yd4duiVqAAYUVulyO3Xpe1K3bq6AG7XEsmyXGF06w6Z6IWjQABZj3JNy+lO8NIh280AA4vn8KXD09SNunVK3+aCLALba2STbWL1I7bdGSIbe5BYP1IU43NFZ7kEXyNCNq6Q2ohyLuREKdCbGn3XaNcuW96cHck43d6Q94itXLdeldLq5orWHmrIbBtbkyHh2Zpy1yFL+pFAmN8O1FraObZIrdui7p1eJFBuAPm21K1+bordy7a+5Ar+jlnuSYdqO1E3pQTY1bu6V21ONl3LtrIGBa/NGw+lIhYRy8ScHLmghsi/0pdPcu/uSHkuQ6ziW5dtXUAcue3RJiddQuO21AC6l3RdSQAN1vJEh2ikgBbkiLbr3JfJJ+9AHbvNK5cs9yVu7VAHbkrl1JAHGJrrkV1zIXz7kmFx70ALW3pQFnkj7ss0Ft2eroAC7b1JZP6kJC4657Uh3aqSAvnkl+V0Ii4kit3aqBnfhS1HkuPzRKyjjltRa/lQlyXUAcLIkQSPCV4E4kO64X6UIi3Uldb9KgaN92Y+1jEKEBpsUkkxCl6bs7ZR/wCv5l6TguOYfjVPxKOcJx7xHaYfUK+dx2qXQYhUYbUjUU0rwShyIXT1TC2j2ntPWBhtPe8khXcgzt1Xn02INUSkeR3F7lCHtEdcFlYZSS56FntFWk1DildHHJHTsEDttKBhyf6ibvRVGDbbEBcRhaQAlH4tpflJO4dRyQ1AzU9hl0tGfU//ACTAYHUw2cR3HPmRNyJXNH2dl4Ite9zbrsrhUUXC38iVTY97GRNURPAffGQdKmUvaiOaWS6Q7WbTW1Oww1EcIhOA1kAtoJN0/m5sjqMFw+oh4kb8Cb/hyvaX5S71Kka1+i2oO00cjjfJb4dqtoceaR/xcpB9QisvR4LHQzfihKJfFtVrT10VDoIRiPqk3E6fJSZqAkCQB22iP5cmRQYlgcM4x1+IvTh4zjgc7FQy44ELZ8Tn/dk1yqKjEgmm4jAxH3fChrg1U6Z9EYf9l+CYxgQ4n2bxeDtQGW8YpLLS9Nvc/wAJKgMpeztSAT4VDTzxchqYOf6ua8UwvGqjs3XjWYZUy4bWC+klIdhf+5fQn2ffah2o7XUYUGOdlixyiK0XruHwTYfMs9Hf6V58t4eXZ2wayfVE+m7Udke00Y03aDB3waUmtbEsKd7c/jDy/ip9T9luIjR+29nK+l7QUHdwj/F/T5p7tD9neBkBVFPVngxlu4dUY2f9WXnAY5L2RxQzwzFHCVn1lozuF/q7nUxjKa4NZTUPazUR11ZT1fs09HNFMG04iArlqMHjxeoDOnpqkB+JlRUn26Yx7MDSR0lZUZWtUyRkJfyUev8AtO7QYp//ADHgD/w6YBBZvFN/RcckV4Lztj9meF9sKPPtZ2WirQdrfbACyUPzhqvCe1/9jWKsvl7HY5Hd1NQ4ntL5CbD/AKV6bTdpMUmImkqauoI/De5ktHhtHi1cwNHQVZkzdRBb/iknPF9g4QyrlHwv21+yftZ9n8pDjmB1NKDFb7SIXxF+dtFkLtubPcK/TulwntGIZTxAcRNa8U5sQrzbt5/Z37F9sJDkq8I+469//F4YYgJF528l0w6uvmcs+j/wPhDVc/cve+2P9j/tLg4FUdn8QpMfpRuJgI+FNb8n0deK452bxXszUlTYxhtThs7bbZwIf0l3rrhlhPwzjlinj8orNOa4/eu9XkuFmt0c4C7ai6RSs9yRQrdqXhySSVgCwoiHy6UJD5IhG7VKICua5Ji3Ju3XRJuSsBy4fLck5XEKbLkuoAO5+5CW5/iSHn6kvEgAsvhSb9KG5JvJAqC8Xel80L5e9K5MYXzRIXLpSbqRsB1uXxJeJcXXLq1VAEXNc+e1CkixUGXNA+7NL3JWe5Otgsg1kdpZqgqiOE8vf1LUnGxaEqHGKNxEstw/CuDNBrlHVikBhuIMJiz9K0YSNIIuz81gRkeNyzWiwbEuIwxntWWHLT1ZWXF/KJfXbsnXXzXG3apL0ziOjySfq5ukPJdViYlx8kT7kJckBYi5KTQUr11ZFBewXvbcW1RbreS6+Y6qWVYUsbwzGDv0OQ7UJbWXVzpHJ1RLOrmhJeLm66gkS6+WeeSRc0j7kACI3EnQHakAtln4vSkxIAcHIkdu3RA24kYdWWXegDc9kMSwTDexeL0+IUVSWI19bSU9PVRHtDfdkY+W25YfGZnqsVrJs7xOcyu9W5S3qKeGpwEKhpSiOomNuA49YRbS17s1Afdz6u9cmJf8jZ1ZJXjSGBFy+FSA2t8SERtcXZ05oLrrOJiHzRW9+iF5mFDxmHzVE0xzddoua5rgyMXJkuIw+aCeQi5Lo5kuXBdzVhTYDW1WEFi7U5DhDT+znXFtiA+dpF+YVDml5NIwkytoLxoKo9bZK093hfIBFG+eW1Wc8lBhvZjDaasrG4oT1MoU1D+Mc159Y5aMxCI7iUAcUl5UeEQ0o/8AHxKTjH+UBtZljjlaNpx5JvYns3L22+0XBsDipKmtlkhnmjgpXYTM2jKxrn5blCqaWejq56aojeCopzKKQD6mNtpClhRVH+02KYjPWlLWDhwA0o5RZZnbaIjy0Rl+IZG73O+5yJ+pVitttiyOKgokURcuaIRe7N1Ita7kyEhb3Loo5WxlxXfS3UnbRRcMfNVoZ7DTckVqNsvcSJsuaNA2Giz7kuG//wA7k94cknJ8836kVQrsZ4ZIxpZCY52B7A23ZcndC+ZF8K5ETk9U2tt4j/JSzRAruvPNEP6kzWFw6Wc/KMy/khqkSnch6OQ5MPoIzdyEIbmH5lcS4wuRF6k7wZKUIopY3AwjDaX0pFlcoiuByfI2MemfpRDG4o9BLT9SJ9warZIxcmMaXfEgInRGO9D4clqkDYY5knH8Kat97pOLl/FOgD4nkjHdpmmRHd36Iw6nRRNjhFbkjAmFIsibN11uSEFnHzIRzSHPv2rrD705bHz8XxIoBkE8BPahYU3rcTZ7UUIk8QRt3MKTSNmmPFknkwDIhFNFIfvXTF9uaWqAF1Po7kiDa+ZOgu+S7oSAHRk26dKTFdzQNuLmiEfNAB3Nz1SIrh+JD36966gB6lm4dSD5/C6kYkNpi/mygN5irPEh4lNEfv6vmofyLXggXaJJu3RFbuWpkd0XULjuRW22pgTcMG6/6RUOXdKWb96n4VHslf3soB/tSfLvWS+RT+JwskvchHmiEVqSK4krdUh59653IKOWpWj6UtSSuQArUrUJZ+fUkOYjn4lABdXJFb7023mKVz80DHCLuUapmOENgtuRdXehljcrdbVMvAfZXlIRHxH3F3kKn0lQxDkzFcPqQ8FyYs8ue1GI2t6lEYtDbsdH9yRF+ZBbsSLaOq1JD/yrhE2fJNlmJc1wiQAfE72Q8RvLxLl3pSf5bkAG46augHdyXfFllb9SmYXRxzVcHEBpRubOInt2/UuXP1EOng5z8HR0/Tz6mekCG24c+kPUmiL9K1X+zftVBVHT52QSETET7cvpWamoTjMsnvy3XCy8vpPWem6ubhBnqdV6T1PSw3muBq57dNq5pntQsXdknF7qPDBcu9Db3Oi8WSFhu70wDpicamB28MjK57cyRljANHtAYxFlAwaFpsVp2dtrPcX7k5isgVkPtLPd+I/V6UmWir0EdUJE3d0obd1y5bomB15B5oLvml4v/RLhuoLCu25pt+rmit3EuWoA4/w+a6XNc17+lJtooKOWsVr5bk1daXJ9U6XLTvQ27RUtFIacWt02oX26OnWF7rUuHrolQ7GbXJC4/NSOHp+9ceN8rUw2GOH80nFOlG/0ouH1abiQVZGtu5CiYenxJ8h2jpyQiO5QLYC3bd0pPHc2u1WVBhL1mgs5GZaCKGvwuShLKRnH4Sa1c/fhv279wu7ZX8Ny+IUJR3CIu7J8hYRTduvJdBV8jRC4nolw92fh7094vi/yrpRsI+os9Uaj2Yw/P/BcIXJOW7e9dtu5sgVjfgFIR2p221K3zZA22xvhl5JW+9OcPVK3VArGhHT4kv8AKnLbmSIdqAbYNr23eFL4kQ/vXXG4tEEjQju5py3Ql23VJo9yCzgjtQsO5O2kLjl0pNn3IAAhYdUiHd8K6xacty5w3u71ZANu5Fbqut5IiHzUADoWnSkQ2orXtRcP+pOgGx8nRcNrc2zRI28KpIVgW7telGI7tETeJmTsI/FuVJGcmV1yTDcg6dqG5rl5520OLnUuXMKV3mgsJJDf70CAHUKV21cfpQB1L3pXbbs0rtvwoASJNjzRETZaugDut3UuLrkgbPuSsBxJC3i9SEi3KbAcQ7kupdubdk6sBF+pcz+Jd8K4250kAsvchcWRNtLmkmANqB+nl9SdIvJNly0QAA3CiuuXbW5uy4I9Wm5BB1ySbLNc79dqXdzUlhJLg8l1AHB5Ig6tUurlmSH4VADl1qssIx6vwOTiUdWUQ98Rbgf6hVSXJFdpm+W5aJ/sza/R6r2f+0DCsWOOnxcGw087XnJr4rv8WW0Cno4aYpYzjlgJ9k4OxA7fUvnZtxZOyssK7QV+CiQU9Q/s5F+JTHuiP8qhxse2p7dPiATfhRlGQt1eoVlsVxAIZiCSTil3ESzmG45Bik4RtK1FUGVrRm+x/wAyucYwGSlmKKaSL2gWuIY5GP8AwQkokObZ2HtRWRxDHffEHKI3uH8vkp44xBiTZQZQVBN+ynO0SLyEv+5UDYaZALtG5W6fNDU0s0Y2MAD9LKqROzRIxHFqmnlyPixF/wAM/F/1SpselIcjdiH4UzDJOIcKXKUMreHK1w/l8kZYbTVEWcRvTzt/dy7gP6S7vzLNuvJUbfg9O+zH7VMH7HzC+J9k6XGz5tXCdswfle5nWt7Q/wBoztJjF8eGRxYHR9IDFbLLl9T8v0rxWkoXo7QljcSJtPib4VPizjIfH9SxWOF2dvdnVM0knaqpqpCfEZ563Pc5zzOZfzWiwHD8U7SS8LBsMqq0B8QxlY35uTLA9me3EnZXHhrJcHosZgZxzo64Lg+fudev4x/a2l+6wpuznZeHCZ7NTqTYwjL4Abn+ZKTknUEaQeOrmzTYH9huO1UI1GKYnT4RF3j+1IR/wVxiH2M4iUBVHZ7G6fFwFrTi2gWf1MRMvnSv+1LtB2kqCfGcTqawjfpvsAfyNop/Z7tZX9n5xqMHxCfDp/VBJb/T3rNwyebNVmx+KPXsO7SdoPs7xHKopJcOnLnHVQ3Af/X8q9Bo/tkoscp/Z8TjqsLI+VZh8lwt9QrznBP7RmJ1EI0fafDKXtDRFtcijYJf+jrSUeF9gu3Q8TA8VPs9Xvuehqdot+V/9JLmlD/NHVHJ/gzSzdla/EovacGxxsep33bZrTH6huVJUFWYWZR1kE9Kef8Aes4/1LJVkNb2VxLKmrQnNn0q8OkLctphH2vY3DRnTYjFQV4ZdWJwsL/+qlwZamvsVHiRiYv+IQfParLEafCO01CdHimHU2JQPt4dXCJCP6lmSx6jqqrN5KanvfoBrAFSn7SYXRyb6u7zGIC2v9ShwX0Cy/s887Zf2Q+zXaIDn7P1knZqtfcEUjcWnf8ALdmy8E7af2b+3nYlpZ5MIkxaiDc9VhjFKIt8Qtqy+x/9ssFmj4cZ1d47nPMdys8O7UU2ecU00Rk3ikdXHLlgQ8eLIfm0YvHIUcjHFK3OMmtJvyofEv0Y7SfZr2G+0SEo8dwSmlqC/wDFxjZKPxXtqvFu239htuGVX2M7SR1A91DiTWl9N7f9q6YdUpfPg5pdJLzDk+TzyJ8xSfvWu7a/ZH2w+z+Umx7AKqliZ/8A7mML4S+K9tFkRyk1Z2IfhXbCal4OKUJR8iEl0OpNo7/erRDEQ+9IvJK650rmu1VggbVxGXuS6ulAwdVxHbu1Stb0oAH9yXUKTCi9yAB8SK3/ANELEk3yQAteSX9SLclb3oAEeaVu74kVvfch6UAE3cgRoFSEjviSuScVxMZ0uaYqIWkAmfcnlw91yhrZERepjMVozpZi9BKLTVD08ovntWtxKjaaMs2+SyFXT8EibXReRli4SPUxZN0bTDawaqESz3Kfn8SwmCYs9LNw5HawltqeZpoxNnuF134Mmy1OXLjpjrdy6P6kh5JMOq7LOejq4Q+9H3rj80WFB0szUtRFK8YTsD3WSdJIJC4khyZMNz3Wj0iuJI4sZwuS6uPtJJsu5US0Id3eupLmiCBWvau2+9cuRDzRZVC183RCXxJJaDyZAVQ63JOxfhsTv+VMCTD/AO1OuTWioJBrN2OYXGxuAU1BNUPa124ytXHyz2prE47e2leDPaFHh0FO9r9RPuL/ADLtywxPhs3yqqQuJqOm1OXB7iTd2iVri+S6tjAI5G55NySIgJAYrjFa9yB6jnEYe5CUjeSRea44uRKbHqN/7dS4aVRh1BhlJFWWa1lSAzSkL+jPQEzBh9bJQzx4nXy1FO90vsImQw3W9RDyd1Xdmo/aPtUOOQL4Cax7t3cNq1GIZR+2Z9LX7l58VvNuR0TlokkQ8CsjwSgaON4rYWF9FPu3elM0o8Olgjz6IxH+ScHy816GPhHDP3MiU8wSYzXhlvjjiES+HqU3idWircNjcqzFKl+o52ib6WYVP1u0Z0RfApfod42luTJDu7mTQZk/K1HborTZk0g13ibeTIRH+pFawrWyKEOXczLtz9yQjddk/SnBFxEUgG7tO5ccrrW8SO234RStVk/+AW7tU1DDIMJSubFFNIdgiXSLPanbrb3fpFrkgFhw/DmytI4OK/zMiJYP5pGi+DY3raoGMTONMMTdVTMFO35ytVjd3eJBQ4fLi3arAaSCN5TaoKrcBbwQi5k6rK6iLCvcSKsX9slZzeUm23E/PLag4Z5ZrvEeaoM8+b6p0RybJkRRnOXI1w7vpXLbS0dPdOmSjyZbvUtzOwXJi8rkD8ki60vmgLDXLrUunTK1d8WSsGxDuuRMOuWaFhe1EPJAIReHwpwZGHXwpv6krfpUCsNyEn5J27TQkzrd3XJwehA6YV3zJEGVxbkLFcJJNnmrGFt+lF780PzXXzyUAd1+kkun4vJLXcjEfPcrABhu7rUYj70P/NOCKAOgLcnS6fpSHqXGHagDrbtck4/pQsL/AEokAC2XJWJZzYaLZ8lXtyVhRDxIZQ82RIaIYjoWqVrXZXJPn3omFrlRNDdnvRDG25s0Vree5K0fT+ZMKJ+HbaaV8lXKxpdtFL6Su71XMPfmso+Sp/ERZXD6kn5Ejt1QFmTLUmgPekjt7/CiMe5Axl+S4/LayMY7rRXLddFHkAepJh96K0lxuSAA8VyVuicIUnF+fhQA1Yl83TrcxS4f6kANOPm6X6kdu1K3+SAA1J80NvmnXFC4oAaPp1XLdvNP2+9Dw9Ms3QA3cPmuEWnJxRlCwlolw+nNQAtg2vnyf0qVDiX+9SSxxBcTjtFun6VFhjC8uJnb8LbkdNJ7Ofd7/cvK67pfycbger0PVfjZVkPZqPt12K//AC8lwmpwianx87uHiMGRXZ9xsvG5qg45Zeq13/UyEpAmMyLMbei1NOLyFze34l8v6b6H+Fn3X2fT+o+uR6rB20M680rn8tqet6fT0rjjavvkj4MabMea4nHF8ubIdM8s9yoCdhX4cdfP02Q2t83Uam/EoZ4tSLqEVJ/Y4OWWQlNN/SyYodtRruEtqgCDbqu227VIOPhyk2VuqXDuL6lY7I9vc3kuW6J9oX3ZLjx9yAsYtLu6UJD+ZPvH3apcNA0yNw7h+JA+3TNyUp43z0XCjYfAgexGEf09yVu5SeHbq/Uh4ZeSB2MW2pHn3KSUdqEo/f8ANKgsYAdhNl3pPG+7S5TIo9krN6bk0wtbyUlbDHD9yF49qksLbnSEbWRQNjHD+a5wdOfepPD+ldKPdmjUmza/ZX2uo+xfaejxOsoo6+KE98UnS4p37Yu2VF267Ry4hQUcVBAWeUUbLCntbvXWjcrnZl4r9Lx/mfl/yqjOFq+eCJa4sucO653Uko/kiCFyLJty9nU22IwwtaRu12SDh6fEpszteLMO1kHD2o1DYivHa2qEo3J81O4aF43LRGobkPh9KQx3CpnD+SHgvyZOh7ka34VzhtkKk8Ml0Y9EKItyJw27ly3dy2qYUOpZsucPnojUEyNa5bulLh7c0+8enJLhuTEjUewxbt5In6U7w9NEnjt8kUPYj9RoyHzTow26+JIo380lYWMdOqTEneH5JcFx1T1Cxq7dyXfEnOC/hS4bl3MgLGrh8nSuYi5J3g6LgwuqonY7cHLJJrC0Z0uCQ6JcPXPK5SATZZp3aOuia4LiQ57UYDuy8lZkym7lxvUu/vXV5Nnq0bHsD9nNZ28gr5KQ4rqaMjcZDtzy9KyM8L08xxP1A9qlYXjlfgpG9FUyQ3traXUoZyHMd0juRFzXJjjlWWbm+Poh8sDqS7uS7alb3LsLFcl9SVqG3uQARZDy6UKLT4l1KwOajal3/wDalcuXNu8KLA7ciu9yC75LikA1y7zSuFcbImTsKDu1+SV3f0ptJFi5HHJJyQPzS7kWMO5Dd3Ml9KXcnsArree1L35JFl5OuNy5KyDvh/0rn5nSL5ISHp8OSAsT5rt3cuOPve1DqI/CpAK5GI3c0A/zRXbupUB3qZJy80nJIdzKSxainB2j6kLEiaTwNknRB3p1ZBoJ69KV1t1yQ7tEwqwtCLLqVvgfaapwNxBgaqg74pfT8JKmttTok8bFnkghr9HpeEY5hmPMLQSPT1nfTSv/AJS71eQ4W1RdGUD3523CvGGJrtHcS9S2VP8AatjJHEGKS/eVPHG0TdIGLN8XelRJq8QwumoYQOeojEn/ALoXYjVNJXUwiTQQOQ9xG6saCHCO00PFoKhopfHEfV+lL/ZuOnOw5JAJ+V3S/wBJcli+PJoufA1H22xelpIsPPhT0EbkcdNO1wg79Vpc2VzS1WEdoKco6apfC8Rz/ZVjjwjf4Ze7836lmans/PxSB3/KS7R4Ow6u7iXyU6r6BTf8i0xTCanD6soK2Fwn+LpL6SbR2+lR56WMnB49hNz+JXOH4pV4bSlFkGI0T9dJVNfE/wBPk/xCpFuB4sRNBOWB1AtpFWHfCZf/AIvd+YVNuJdWUIQxCIuxuZekk5GTRkTtnuVpVdnayji9oqAAIHdspb2IT+jLmm4ipBcWCnkqiy6i2jd9Kq0XVCgqp5JRCACMvUPUtBQkFKUEtQ8l/U0UT7vzF3KohxCtz9mjCQQN2ziFrR//AFK1CjnjuYMgHvHNHMuDRM0bfaBXUYFFFTx0YM1rWuRHl8Rp2HGIsUjJ3OyXPxF4lmeHcBZux289UQ0LF43i+lQsagXs5GkMmv1dBWcWohs4rj9KjUBBHBZxXk//ABHuTjVzCOXTb6lVJ+SdhUFHiccohxBs9V61dBDWRxjfO4/DGqGmqru674hVtTVxxn+0cbW01WbxxNYtGso66WGHMHeX96usP7VSwmOrj8JLCxYxGOw5Qu+am0mKU9QJMUrXD4s1jPHGR0Ry6+GeuUHbgiD2eoAJYja145dwuyxPa37A/sz+0gpZKzDhwivN/wD7vCsoiH8rDk/6VTDVAVvCl/mpkGIS0+69/wAqx7NcwkdKzb/NWeKduP7EfaHCylm7J4pD2hgHcFNO4wzW+m7kT/wXgXaXsjjnYurKmx/CKvCJxe22pjIRf6S5Ov0GwntcdOf4krjrqRbnWgm7RYP2kpCoMYo6XFKWVrXjroWMf5prNlx/Lkl4MWTxwfmE1vPqFcX3f2z/ALIv2edtBOoweWbsvXnuuo98JF9D/wCleA9uP7IP2g9kROfD6SLtRQDu4uGP+Ll8UXNdePqsbOSfSZF8TxHqS+aer6OpwupemraaagqBe14qmMgNn9Nrpq3VdcZ7fE5HHX5C8W5K3ydIeSTDqrIOWukjfJctHySsBv3WohK0V0vEgYkWAXzXX3Foloiu0LRVaAC7+SHxInHd+5K11NgCX70m5onHzdAtCQ7RQkPSiIUiHTmpbAXzQ/NSKShnrpRjpqeWoN+QxhcvRezH9nvth2mMM6D2CB/FU9X6VLyQS5KUG3weXyxsTZLNY3h+0j8S+zey39jGOqNvvXFn0bN+FHaPyWwpv7IvYehA2qKiWolH15Wrgy5YTOzFgyR5PzaOZozy0vzWr7PYwBRDFJIA5eol+g1N/Zp+yvD7ZHwCCqPq/HPmgqfsJ+zSZ7G7JUgAz6lEz3fmXPCWjs6pY90fELSMWrOz+SIfevsSu/s7/ZxUWtFQS0fxRyFosziP9kXCK5jPB+0ckRs/7KpjuEf4LvXUx+zieCR8yXWsldt7l672t/sr9vezNBLiFHh7docOBiI5MM3mDeZBzXkBxnHKUckZBIL2uBtaTEto5YT8Mzljnj+SOdRJN3JDtRkNw5stUzIHqXV21K3cmAOqQ+5K1E3LvQAJe9E39KX7lxAHXK0kWmXN0l234U6IYmK3XwqVQU5V1fS0zf30gh/F7VHAe7JXfZAo6XtJRVMhfhUrlVHp4Qa//SoyOoMIe6SRRXR1GLdqqsN3ExIoQL4QZLqHJVvZKqlquzF8jW8etlqLvN3yVoI/mWGD/rOjO/cLcl4dd2iK1rkl0nMlt4B8OfhQsO7ktP2X+zXtT20kswTAq6vHPWWOFxBvzPovRof7IvbiSLOWrwWlNwcuEdcN4+7TvXNLqcUPLOuHT5J+EeJWohFr2yXq+If2XftHoQOSDBBxQQfX7vnaUun08151jHZnGOy9WUGMYVWYXKHgqqc4v8yS6jHPwxSwZF9GX7JQmPaetrHz/wDvohu+HVaXE6WOaaqglzECNwf9SpsB20FVIzbjqLxLzyyV5dHVV5HIL2HNqP5ksZz5bs5NCEMxRx5WA9jfSlw7XXZN0pGzbc0ukhddy8HI3yR6CieHDRN3YvaJ5Zdvzy/0o+GpUw8GCigfP8KHW71O5EmrX9KmC4HJ8jTbeacfLklw3uXXjcd3UtzJuzgl7l0h8iS4bpEPhZ0CCHMtXyRCO0c/NNgO4kTRkXchEtHbXzyz2ordoszIRG36VdYD2PxvtQ0r4Xh8k8ELXTVJbIY2+I30ZDaXMhKMp+1GaxCbg0FUbNuECy+pW/anDXwHGPu6ay+nghC0DEt3CYu5c7bzdj8D7Ohh4YpLjmN4mzRcKkCwsPlY2zv6uIxDytT1Z28qClH7gwSlwMmax8RxAPaasybbcIvoC5Vl2ycHd2NMfvYFN2dl9njrMUqKfAsO/wD0rEDsH8odZ/lFQMB7aRYL9qWE1+D0lLi1FgsZnHLWU5xBXi+hiYc7O5RWw96isKsxCpmxStf/AMTWScUx+nPkq6kjn/2txHM84hgjDd1DnuVZIudWGOUMaeho8QqArsRqKuOnjohmkKVqaLojzLoH3CgHIuSFuWaK1daVI8xvaQQ9Chza6qYPyTEosSAIfTbknA23aIbbXSYt2XqVoAy8Wq411uuSVtpEuiSoBJNdnoiHkhL5oAISe34kmzG1COVopy1QAhK0RTg9CAchtdK7p0QA8uBkufvRIKOtu+JG4+9B4UXVaqQHfczbUrupc+S6wpgdXRuHnkkPNIsyJABkVoou5B4e9G0enNABML7Utbl0I93O4WRcO7+CABfwqZh8nDqxb1Mo7Rhb3qRT5RzM+b7XQ+UNASi4ymzeaHqtQYvNLDiVgNcGVz6bkxFNdNe7uIv4VKyIpomOOnK5Jh3EjDKQM2Z0Tjt5LUgehH/6eWfmo9u4eXqUyKN/Ysn3XOmxju7vms0UyKQt/wByRRsWrO1qlez2lptFLg28m2rQVEQh255fIkNt3cpRQvy1QjT7y8KViI7xtdm7Wj3ICjDbkan+z7Sbq/cm5KXbqzaKR0ROHc/PuStt+LyUsI3INWtSGnYQLmgRDaN/zelc4euj7UeK0ss1DlA7jKz3beokqSnnjAGlZri6yzRfI64A4Lk+1FwdvqU0I3Hu2qGVZAVQUTG97e7agKGjHySGO4vhUx6dy8KJ6dx+rvQIgEL3ckXDJSyp7u65E1PcObMrAg8N8kXBcR71M4JxuObOkUe3VQKiDb8K4Q3Poy7U4hFDazg5E/pTpkFgH4S5WoGR+Dck0Le9So7JjJgdi80puHCYRme4+SOCbbIvDYeSXD7+pTOCF5BluyXGp+7J/wD3J+0OSDa4+S6UdxKd7O482dL2d7h0SGiAVO1qQx2qfwWEcsl0KfiSizMihjVdHw4aaLPpjzf6nUWIXEhfLvVxXRtNVm7NcPSyYKnuu/yoAhVMf4xPbzTXBbMtFYSwsIcuTarg0+mb7tEIkgPCw9zpPHtU8ae73JFSsJZZOSsOSueHVLgsrH2Uu7dtQ+zvyZAFeUOujIRh368lZexvzQ+xvtZQUV/D3ctq7w+pWL0b+Jn/AIJeyvcgCtGHdySeMeSsPZ3t0b+S57L5IAi00NoSs+XQ6YKG4eStqaH8Qmy6gJRgp+rW5AEIY9cs9qXB38tqm8FyHvS4NyAIXBuLVFwblL4fxLlu4tUDshvHuLNtqIY+nJSyjYdrIeDcOiKJshPHcXJOjHaGXiJSmpXkPvYe9Iqd7tWQMhcHdlah4drE6sfZ3t5Jez3dyAK5438mSKG1T/Z37mu8KIqW0tEAVzx3d1q5w7S+LJT2pbebOQpFC/oQBAePvySKPzb5Kw9ne5B7K+7RAEJ49vJC0dt2XerH2fdt6kJU93mgdkA47R9KTip/sr28uSFofcgLIRRvySKP3bVNaHclwUBZC4b80LR7lP8AZX/Kl7KV3SgLIHDLyQtHuLxKx9nfPLJc9ntHo3ICyDw2K127kuDuy0U4ad//ANlc4PuZAWROGiKFSxp32vZ+ZL2U+5AiIMb/AFJcP5qaUJ+T+9FwX8rUUOyDw+kn3J0BufN1J9nfnk+1HHS3FrtJFEMxfSy6jcdqS8c9oG1JvJLpXEAd/cicenRDb5Zrisk739SWm5JuaX8UAL3peG1EW5CRW3IHQrUJZeScHkPqQ+JQIEBZK1OIfEgAbRStcrUVrJeHcnQ7BONkmj26pxh96T96dBY24pW7dE43cklQhtx2rqMtqVu3pVAB080l21EgAWFJ+aIv6Un5d9qBAllkg1/KnfDlcm3j26oGASXvRkNq4XzQArbiH1Zpa8khz7iRJRIARMT9yXel0plnCJdut70u9d6eSAOdyQFaJf6kRD3+FDagBz5Lttu1Naj8KJifdkgnUfAjp5RkiN4pWe5iF7SWywP7Sp4YvZ8XD2qDK3iiAkX5h5OsMxP707dd3J/Iza1PbsOqMOxyETpqljiy01usL/Fk1UUr0p5HkQltYl43S1VRh83FpJyglbxRutzgP2lAUXs2MRta9o8UWuAvrH/tWbx/oNv2aSXiWWA+VqqqwnGMnNmt+S0lJRxYhBxaCoi4D7rjkHhflN/8pKPiWGx11MMUFTGUYFdJKPR+Uu9Z3Xkag3yjKUXaKvwcyeklYoie46aRr4j+oX/0rU9nMSo+02KRUdJHJhOJTuwtGIFNTGX1dYfpdZs6zCqEyCKnfEZRa1ylO0Pyi2r/AKlGPtVicJZUko4cL+Gjbhf1c1PL8GicYfJm87RQ4p2ZxeswqvjaCtpTskGM7hH8zKAOKSTN+I53D4hdZ6g7WSTCMWLsVaI9FSJ2zB+bv/Mn4sSaSa1mOWLulibcw/EH/atFKvkN+7wX1PXWnvf5EKt6PEJahsnZ+WmnUsr7dHGF7O0sT8jFPvjjTBrnePIx2pod6mt+8Ir7HNhNtripI1UZaZt+XvXnryPNNnG+936vUr7D6NxhuaoIZe8fCmNNmsjquCBGe0e4RZNVGKSDezG4gX+VVgVUgtZI9womILt7rN49jSwgmaQ88zL6k8NYcb5Npb6XTRkw8mdIS6uajtcCL3Bcalhm/bsIt4S8S1FF2kCNheeS270svOiF5Oh2UmjqKunIWgd7u7S5Z66mik/o9LhxyCoDIJXGVzuuMLdPJWtFXSEwg8ke7kR9y8xpqWvkcpHNgHPWQztVzQ1EFPCRzVElQXcMXT/NYTkzeM2eq02JR0NR/wDcxylt/ZHcOa2WC9rGzEGe4m/4f/tXgtP2qGMhCKiYRDxTvcS0uE9uJBcf2kVracNhtXFKNnbjy0ep9p8D7IfaBTFTdpcHo8RDcN08dsrfSTasvBu3H9h3AsWM5+xOP/dMvNqHETeWL6RNtW/Nmt6eLT1z8QDYlMpMcloy0e0u+QQVwU4e6DLlKGX5o+L+3f8AZ57f/Z3xTxTApZ6UNz1WH/jRW+q5tf6V50BMTkGdpenvX6Z4d9olbTx5FbOLf0qm7T/Z79nX2qAR4/gVNT1xtrV034MufquZdceqnD5o5X00X8GfnMutuX1V27/sOvDFLUdj8fOqy3NR4kw3fSJivnvtb9mPansLNZjmBVdEGdrT2XRF+Zl1x6jHP7OaWCcPJmH5IRH8yvsN7L1FQwT1EZxU7v4u9b/BMFgjhzjsgy8Isy8jq/Wun6R6vk93ofQOo66O0OP/AE8spsLrK6Wyno6icvTHG5K5ovs97T4kQtTYBXTl0tbHarf7UPtUl7D4jBRtRjFKcLHHIDPaQ9P+lYGr/tMdo8x9nqJYvMRe1eph6mGfGssHwzw+p6XP0uV4Zx5RqMT+zvtXg4k9b2bxKlEfEVOSoCFxexwMT9JNaShRf2pO2lLiAVlPiM0U4HeBcQiydd7U/wBpbtJ2yCVsQaD2mRmzrBjbiiXwkt1kX8mc7x5a4RpsM7D4ri1jhFHSgbEQFVnZeLenzT49g6yTEBoo6uhOqzELOMQjc/qK1YXsH2N7c/aliVPLTVFSFFTbgxCpchijbPw+fyX092F+xHD8FqAq42qsexs/2ldOd0Q/SHJZy6iERx6bI3yzyDCfsx7R41WS00eHvBYdpyz7QYvq7/yr1jst/ZvpaNoqjH55KwitJoohIIv1c16bimBy9naEaueWEBjcRkuO63Pp5clfYb2gP2MYAOSoHIScJGbMfp81Hd7i2izdY1B1Mn9lOweD4DRxez01NSxN4Yg3fqWokroqX9lsFvf4VjaPFoCglcKs4gBrjDkUT/m7li8c+0B6cjaB7ib0uuZxcmdG6ij1CbGvZ3vadwB93NUeJdqrTI+KwW7n1XgHaH7VqgSIHqGAddoqhj+0iSqAgeV5A+JCxnO87PoGs7dU1OzNLURHc5DamKbt0GLUxtBUOYR7eGX7UPzDzb4l81452qqJh0fbkmMC7ZVeG2yRSSAYPoQoaSYLK2fSJdrAIBPMxF9p3HcJP/yUqn7bUkcPCe4T/wCLGdu1eHVnbaPFnGtij9nvyGeAOkT9Q+4lFm7SSWlk52/NaKmQ8jR9JdmPtOrOy+KidPXuMR2lu7x8k/8Aaj2F7D/bZTFXnTxYbjhtd940loGT/wDmhydv5r5bDtxLRtwzdpRzutPcTfSplN9sFTQtKUYDua1hz2j8Sl4o3vHhm0eq2Ws+TGdtOxOI9g8YPD8QAD1/Dni3BI3mJKhbqyXqtT9olF2upzw7F4mGlqLRY87jjP1ivKsWp/uevnppJRMQfQx8Y+El6OPJa5OJ+eBMWqHvUI8Sp42JzkYclFftFTR/3n8lbyKIaNlu5NlzQkWqz03aqPlGyhS9qpSfY7WqHmgWsU2bByt701JUBHqcjLFnjk83ORE2JPcWb7iUd5Pwadl/Zr2xCPIndF7cswFc5NkzsXpU2Co4jCjusntIvo6p5PJXFHUNR4L2hrCZy4GFzWEPhI7Q/wBSztLnnk2ZEXhFajtJg+K9lfshxnFK2jOjgxqSHD6UZbROTfebiPPLZzWeXJUCsWP/AJFRS4LT+z9ksDjdmH8Ezf35u6tcDwU+0GLU+FU1RCOJ1P8A9vSS3Cc7+kNuX6l7Dg3Yns9T4dT4ZhWDy4zj2F00fHq8Sqxhpwlsv4Qjblnu8Sx/ZjFK/Ae1lbjHa/spTzjTsVVHHTX8UCYukZW5MLelca6qsesfJ1SwKWS5+DTdmPsBo/aR/wBre0cWHS9+H4ewyzfmJ7Wb+a9YwD7OcAwGm9o7LdksPlqB2tWY9W8aYvisfYyof/4lvs/7VYJBTUmFxYQRSBNNxWvzy6biEc8rloDqMIxDs/X43SY/Di0oheFJRsIxZv0jbz8S4sk88+WdMVhx8Ioan7XO0khfj4g5UtO9nAgAQhL3bOTLS4D9qmBlXU8mKYfURDTHfB7IbEF+XUY836kOKVR/Zb2IixOrnpRgrXEZsPjBh4jmO5rHuztb4lDp+1HYbtJgkVbX4dFQSx7AKBnilu8NzPo65bU+JI6U3DmLL4/tUb70pZcPq5CHJ74I34RXZ+9bLDftG/20ozwiegoe0EBsXEwzE4w4uTenPmvjbt19umCdl8ZrKKCOoxashKx4Io+CAF8RPqrz7Me2XZT7VK32islxCnraBhlbBwk4Rad4nzk+Wi0lhUVtEhZZWep4/wDZb9kXa4qymo6eo7AYtE7nIUc3Fph9RODkWTfSS8j+0H7AcY+z3DafFGxCh7TdnpHaWPGMIkcorX6WMXHMHXodf247OYfQQS4PmdLM5RScXrjJ+pizHNZTsT26p+x/2jU+GGz/AOzOKzFhuLYbI5cEZXcuFMA/pElrgzzg/wDRjmxQyR/2eRDz1XZelaf7Quyr9le22M4bGDhTw1B8G70OW3+Szlu7IX5L6mEt4XE+WyJwnrIdrM/aMne7JmG78qG3T1ISkcjLR1wSfvbpVohnSF8tu1Fr39SFtzDoiIvStCQena2S4O59NyXfl4lzp5IJs6I7ubflRgPdokXkhG+QhZtxdwooiyTTdoMK7LwVlfitG9eIQENPFm9nG8JF7lhi7RdpO2lOOHS4hU0+EZ8V6aI7Az9RC3epnbjEJSo6igoJBOOO0K2Xws7l+zH1P5qdgdK8eHRPIzXu/wDLwrgce7lr6PTi+xiv7KosDiwGrwn2SnaWUqpiOSV7i2blpSk9omJ38yUOv/ExbDg9Ecpv/IVIphK/N/Eu3FBQbo5cs3JKyV02uqvCxuxLFJfXUWXfJslaMVpZv4XVfgkd1NxeniyHL/ElTVtGMeIssm58khXVzu5rRmJ1AWV2STlu57UFzC/NIBcNrlHlG2XJk8Uz936kxJkR/EqQHLend8SLpbPpS96Q5F8KsDrFtLPdouPmOnUuiNq7d8kAc96cu/7U2PyTjCgBXXcmuXW53ZOiHakWV3JQUdHoRNyQN8kY7mQAXvSLw6peFLvHRABdXNdutbkufPau3EqQCH9S4UjRnk4OWl21knHXNdaN883zJQ7GiIVQfGvB3EfSpvtW34kxNT8Q83ZhD4fEnBjAWsZSrRUmmHT10nGIMrVIaY7izdRRjATv6S6U4xP9K1V/Zm3+h4ZjHV0RVT8/EmCJ25OuDntTKLSvkeyKUPGHUqwo2vB28PNWkovJgEUg/wBzI4OXwqtbNQkhtkwarpy6V32xu91E+aF81sSXJTW0cR+bphqp7tfF7lysFxw6kYvJ1BHO71LKI5Fn7VbzfautVMVzZsq8SfIeaMS8ndUTbLEZmHTO7RJ5muz0UMSfk7o9fXyQFkq64Sb1c7UIl1M7uQplie4uSK5xuZFlbDzZC2rordwuo7E46f8AJH06PkgLD8XpROL3Dogu7smFd4j+TJ+SboU0kUesrsA/EShHS00c4yHuHO3buTGIYSdZIUvE3ZaCXhUSloTjMHN3Es9FNmhoxjYQ0ZLZdydMBI/i6nRsQ555c0ybHCjbmytOzkdF94B7Y10WbFaqdybczElduzz6VGSG8GrBOmaLtoOFFjRFhTyFTkPja0hWOxX2grAiKwGe59FPMvNtyA9yjFi7eNQuypT5sz8tCch5uzlp1KPMMtoM5vaPK1aZxYv+aaalC4swuzTeMNihos45dHtLP1K2qKL26YJbLc9vNGGFxiRPmpUAvGxZvcPcqUSbFTw+zh3XJ1uSB/NDc/d3LWibHXFskBeYtuFDc5Doiu9yYwbbfHtT9NHbLe/gZNdKkQjbRyyH1OdrKGAD5ERP+ZLhtyQ2+7aitZAAlG12STU7bdGRF3dKMB4hjmVo7UGiWwAiAnlluRcO4OTc1Pxihp6OuKKmqwrYmZi4sbEI9PJRenqQnZUo6OmNtDb3Lj0rF3J633v1IWG3vdAqQHs+7lcKXs91um5OsRC3NyRATEWiAGPZ7dcmS9nbdm381JbO7PqJd8JabkF6kX2XPky57KFurP8ASpox7khFvNAtCGFHad7LgUYbtPmp/dtdIRYXzz+SVlaIrhoWEi0b6UP3ewnezflVo0d371x49c0w0RXDQtnnoVqT0rcrAVkI7dW5sk+7TLluQGiKo6FifJm70f3e2eeis+G9gyWOIE/VltXGG4uTITsNIleVG1gtluQvR2l03eSs+GxFp3rlrZ5pWGiK96UO9u/xJFRsXdarC1vLb/ikMbZ6bUw0RXjS2+S6NK3l+ZT7We21lwY2EeSA0RXPSsXcyL2PdmzNcrK3XRm9SHhsQk+XfagNEVvsrZDpmKH2Ntrszl+9WfDa7lalw9uT8/hQToiuKlYi1Zv4ITox3ZAytHjtEWQBHuJtEBoitejbnkhKhbu8lbcPTLRCUNw8rvCgO2irGjjEuaRUrRiTs38lZcH3JFT9Wj8tEB2yvKnbLb+5IaNhbXIlYvT6aZW5LlrZZu3w2oDtkD2cR6mZcOl78mVgVP3i380vZ7R5d6A0KsKHXuRNTt6VZezuP/NIoWQHbRXvS2tqCF6V8+SsSj6udqXBcg5IDtkD2UUL0rbc2cVP4bDpr9SI4e9s7fkgWhA4LZbe5dCnbP1KZw+nmKIY9O/b7kB2zy0yYtWQOTJ3hvny2oeGXmvLo9IaLml4yTrwvyQlC5XZKaADUeQpPldmj4bilw327X3IoAbh8l1u5daPqzzSGPqTJOJMNz6p3g9+STQvlz3JUFoafq5pe7JPcO1d4L+SYWhjcusOmid4duqJo7rlRFjFrpWupXs796XB00Z7kqDYi2pNHpnkpTxv5IihfySAivHrnlalw3t1Uvg9+TrpD0vknQWyHa/pdDa4l3qcI66skMeuvSmLaRDEXJuT+5d4PvJTGj6tEnj3f9qVBZCLmlapXB91yXBtbkkMi2pcPzdShj3ckuDdp1IAhnH5Llil+z+bpDT3IAiWJPHyUr2e65J6fby3ILpkYY0rbtVJ4L8kmhfb6UCpkXh6pW/pUnguOniXeD+VUVRGGNJx8vNSuDd9K5w3tzbpUk8kZxuSGPd6VMGF7M0nh3IKohtHqlb81KeFxLRkhp7tHVE1IZEbbsnSYu52dSGp3G5un4UjpX5pWQ4jUMh0c0UgZFwzuYD3hd9L6K5n7SSYxLnVykJZWsJPsH6R5MqO0hLVu9C492qKTMvdVM0bDcQmDtapHscgmLOzjdyWew3Ep8NnvjBpY++KXpJbXAe0mHVhDC7exVHok3AX0koaGoWQqbBzqGInd4/JSKelalHO4hlF+paMqV8s36kBQgWw2EvqS8mjVEKkIZKgpZWIpSa3ixWsX5u5/wB6sgwM6o4wpOFWGTXWxbD+Vj/6STARxxkLBkHwopJAhYTc7beRI0/xGsv7DKEKc+G8ZRGG1xJrSF/iUqGqIdwG1qpqrtgHFGOrBq2IX0kztlH6T7/zZqQFdQYgB/d9W5Flc0FSzBMP/J0tv2Wna4LscUt68v4p8K6MiF+nNec+3HxCGOSS5trxyNuZW2FQy4hbxK2Oip2655325fD3ur+rEpOzcR1UWXWxfCLqZRUNTiRk0EbmLcz6RH96zMeKYVhsBx0dNLiNYX/jKw7Ih94g3V+ZW+G4pLND+LK5XP0DtEfyqHZqmjSvhNLh4CdRXxzy98UTXC35khxiCOHhU8ccQl48rjVJNVAIkbu5C3MfSq4sUDi6A5KO2vLL2/RqvaoZHHLK4fETqYGIREwgeZk3hHpWQhqgqJmBsxN/DmpkdUwlbkxC3PclqhqbNxh1VTla7nGI5a3Ncr6jqgjtCMI7PUPSvLJ8YeO1wnba11pJ3Du2UgmQO7iJeJYzxotZKPWo8SYSLUYvpT7Yk5dLrzJ+10FoNkRH6v8AuUoO2zxmLWOIvztXK00aLKeiDikfGsbID+FSmxAOt5Nzep+SwsXaSjkjaQCcy77mUKv7cRU75M8cdv8AxHuJc2SUq4N4TX8j1OPt1UU9rRzsA9xFuIlmce7bNXQ1EErniIk2vFe8P5ryvEe3lGW+oqyIfSKzmMfbJT0MBez078tCO0c185mw9RkftZ9Hg6jp8cVtySe08bEZuFO1PFncweFUNDWNGe97NV552j+1SsriMr7blhq3tZimIfhwVE1xeIFh/apZF72etj9d7H/Uix/tE49HjHaSgijk4g01Pa/uzJeTCLlyXplJ9n+I4gfEqIyM5eZZEZLb9m/sjCnETkOyItzkYD1L6vpYLDjWJfR8p1nVvqcrzT8s8Kw3AcQxipipqKkmqqg+UcQOS+gvs6/s/wCGYTwK3tTI1ZVZiTUY/sQ+ou9/ct5hWG0GA0wxUUQwWtvly3mXxJ2q7SVEYDGBsUHjjIB1Xoa/s8mXUOuDc4dVewlBHhzQ1FPD0UcYWxWN4fctdQ9tqDEACCogmwO1rWEwcqf9TcvzLxGkxqWlmOogq5KIia23JjA/hIXVwGNSTBSxVsr0EUzXDLxCOnm/7HXPn6aOWGjDD1Lxu0ep/aHXQUuD0eHhJFPxs5pxiO4X8I9K8+qe0lTR0YU9POcTRAwNKL7tPSSqK7FJKGYo+AYgIXfl87lmMS7URRzWcW/zEW2/qVYcaw41BfRGXK8st2b7B+0xxiJyVDSzyPZIE73BMHVYX/cqnt7NBH+Pg18FFNyile44H8QEXf8ACS85qu0Ekx5sdlu3hj0krnDsc9spjCoNzgdtbvArT5Mm21RiMbGSG9zO4vUSzgYlPDNmB2/StL20IaGbhm7HpcEmfWPmsBV4hbqRsIqJ/I0guDcUkwVQCZvv+aiyYo8J2X9/SPhWNDtA8J5Rm5D6kFRjkhHmMjqTZYz1LAcYpKOb8XdftMfcoPaTFpMLxOWnF2kg6gIX2kPhXm0naAhiLOp2+EVHqe1U9VAETXGTeLqRESxM2FT2ifdkbCKrp+0jiJNfcLt4ljfvSrIzZ9tzWvcmamo6Wacz01ubxI5Nliia6HtUcM3Xcn+0eLS12FDLHJccPP1EL/8AashTYXiNUIy09FVTgW5ijjIhUmmmqYZTo6iKQDNsuGbWkqVoTxxIJ4hPJq5uX7017RIWl7qYGDz3ZPtL0qbD2dMh1ZHuka2kVDTHlzRgW7NaKHs24vm43Kyw/sfPXTjFT05Tyu+gRBcSNGLeJkohO/1KRCTidr53ZbRyX0f2S/sd9qK6jHFO0Dw9n8Lbd+Kd0xt8It/qXpmC9jew32SiFXh8OH4lXhzq8ah2B7xzL/Sstv8AE1pLyfMHZX7Je1naoxemweqggcL2qamEwB2+F3HVetdgv7PtFWVxUmK4w33ox2Bh9nBAntu2m/W/wiK98o/t2wvtFBTuFBV1lQMeUkmHwlLSATF4Ce3NiWL7fY5T9su02Eyz4nTDT4XTkYU0DezVMMh9VwP7rdwqbyz48Et41yavsz/ZXwjARGsxTG3EeoKTD4BlI/zNqvnP7e6U8Y+0uiwbDsRDEcBw14pX4jjdFmWZRdRZv/3L0jFcYlp+xOI0eAYxUYHTzMQHUy1DkDk/huu8S8vwHs32Sw3gUmMdn8UxbEZnGaPGuzlR+NTH/wDhPsNhUODxv3Oyo5Vm+Co9OHtt2bxTsb2+o48UhgxfEmM4sNqX4IS1D9H4p6ZiPy6VX/Y32J+1/B+xgS0faeniORzD7hxqNqiGaPlbxd2TF8KzX2i/Z3iGKYX92Qds6PFoJz9rmglpxixAA6t0QaO/5k19kH2iB2foMSqMH7UthIYOARHHj2RFU8xEQh/L81MaSKk+Su7Q4H2foe21VRdr+wWKdl6qmMRqz7PTcWmEvEQ+V31aJ3Evsjw7D8Uo5ewf2ivWlVb46GcCp6sH6t27J7fUtNgfaqk7dV1FX4vPSY9iOJMcp4UMhgDOz7it25uVueRZrzv7TvtyrO02KFSy9m6DAaOihGlp+BD+LCTHcRibW6vbb5ZKdpt8FuKrk1nbP7YO2lLgcWDY5W4ZjM+FuYhVCAHM/wCblnt52ryXtV2kn7QQVmOy8avpaiyGMopyAaORh8YeZW7SVlUYlRdquyuOVjRgOM0cPFO3b7TCW3iad4+JN9juwNTiX2f1GKYXJT1BRtdilGU28oHLbIIP6H9PqWmyirkNYnN8FPSdlzxrs2OLznKeIk5CxybuLl3fO1Ndk8SPC8ViqKY3CqjMZYyF91zdybwGTtPHjY4XhVJU1E7TibwRARW5f5dFfYp9nOHYLitVU452ogoImkvalo/xqm592Wmxv1JX/shovu0Ha6Sj7UhFFJFFR4xS8UCH+5mcf+8clrewXZXFPtC7QYb2k7U1sPZXs1TyRzVFVi58IPw/Rnq9xbV5pN2gwujwqDFMCw4ag6ao4QVOIvxZc7cxO3kze4VksYxTHO2FWUmKYhPVGLXMMplYP0j3JNWqKhGnsfc3a3sfR/bZj3aOiwaspIO0uCmBU4zyW/eUBhmIh+XUX+JeSY59kPbfs6Z+29lsTEA5yxU5Sh+plWfY122q5Pteo8UjnYq/2ehhhImu0YbX2/TtX2bB2ur46rgVFTIBdTb9hstcfVT6aOvlE5ejx9TK/s+GJYZIZCCWMojHmJgQl/NN6eJ19313Zfsp9pAFRdo8PiOof9jUgFp3em5tV4P9pP8AZZxLB5air7Jyfe9ODlxMNz/3iEfDb62/mvSw+oY8jp8HkZ/TsmP3R5PB/Fmiu7k9XUNThddLSVkB09VC9skRtkQv8SY7l7EGpcnhzuMtWK25skhySYfeuqyARuK7NMVWIHC/sVE/+/yh+JL/APorP3/X6UsXqpMNp4ApwvxKsu9liLpZvFKXuFBh2Hhh9PZxHnnN75pS6pD9Syfv4Ruo6LeRQ9pKOGhw/C8Op2cROovf1Hl1OXv3LTRRsICDbRZrVn8VL2jtTh1PrbHG5v8Av/8A2Voh6nU40tmbZX7VZB4PGxOc8t0VOIfxJTGG230pqjI5Jq1/DxGD+Df+5SPU7st4Lg5p+Rmqk9no6iRs9oOTJYdHwaGnjbujH/KmsVvKgIAfcZgH7nJTW6rWyt+FT/Ml/AVq5uXe7mkX81RFEeaS3TVQZZnEcnUqrF1TVEzjdqscj1OiELJQ1Vp5KYMjyBz3KhjmuPJ3VzTExAKMUrYssNR/cPel0ofTolc/NdZzneoebpdPmu92ib70AOhntyTo5iOeSZAre9SNSbakwF0orfJK1IeakBANparrD3IunwpeFBQj6V1cJLzQAtUf+VCkgAuq1kQ80LfJK4kAEPNIueiEeSIPf1IJEP6kRE2SRe5Ji2oKE3cu26aOuel0Y58kEoucH/3rAcWpmyuZhlZUzbVPwOTg1+We2UCB/wBKizDbMbeTpr5D/iNXd+VyJxuXPFtTgxuR/vVCJFbmLRA7PtZRxJx0ye1Ta+P8YW0HIB2qPa4v17UkDQH/AHLol7k4wuL5Ouht681IUcbp1Zdta4s22ogFy5Hbr5JCJ+tBQm8LM380bZENr9S4XzZHFCe182tQTQWg6roj8K4Q2trkRdyQE5ETZMIurAP39S6xe9ctdIRcdGZrUDoK4c+nchIWk7ulFqk8b80BQNzDb4SRcTalw+/yXRGy5WPVgsX8kXuXGzFtWZyS6W9SmyaYnK7Rs0i/yukJP0tt8kt1v0qgOdT8vmuD8nFHb80hFA0gPD6V23ai/Ky6gqhu3RK0bUX7+pd6RzQFAAPVqiMhFdfnzS71BRzu1/cpU48Olpx8Rb1GLMtFZ1lPxKyw3aIGDSQtoll4RUtjUGyu8KIerkl+9yXWz5tmqsKOMO3uRh+zToQylCUjRmUTbeJ4U103ZspTUjRxcfITZZ5OuiO0skhG76V1UHyCHwrjFtLb1IhzHvXR8y70rL1AHPkiDlm2SMdrpD4dbrUWGoLc+SJh0HxaImHz3XJNub4lIJUIe9Ly0Zd15Lnd6UFnWy9/5Uum7cuNtSGS7/BAHRK1h1ZISfl0pGXnly8K5cxPo/zQB3u6UXh+FAW582dIs/FtVgOyV0pUgUxSmVOBubReFnfxJrq19KERRajdp3qEq8Ad0yybqH3IvT4UBZCw6fCldtF8tqpgdu2lp3rgltzdmQmXyHJCJbs0wHG5bfNdDauF56kOSXf6ckAHdd9S4JPd/pQkXU/q3IbnLkhCoPVyydcYXz5um7riyzRXPy1VjoP1O36khJ7ud2SBv/npSue7naoCg2K0/klqVv0oA3PnmpFPSvNHPKBxjwQutN7Sf6UrryCVgMV1vy8kizQXPbmz811i8WbFotBUEO7xIn8OrfUhu+JkIls9OSgkc08W4vhQhcKT+XhzSuu18tqCwmG7X3ofFkk3JuaXJvpQAjyHXK74UnJhL/tQdTlztRt1IARZXc+aG5lwibu7kN3h9/kgA26UXy2/Emrreb3JDI/LNFBR5sUdyXs+35q3KlbyS9lbytXk2ej2WVIU78smXOC2fpVz7O3czITpW9xCiw7LKloWHpRDD81aDS+5IqfUmyRsV2ZFXwX7kuC+3TdmrR6fT/0S9n6cmQ2HakVvs+7oRjSqxan6c8ySaHzZKxdkgeyml7L3KwCFulLhlnoyLNFhIHsdqR0L+9TxHTRkTR3Xe73qbH2UV3sZFqiaj8s1PGPcl0ln/wAkbB2EVx0blbml7Kd3LmrG5hFBxtun9SHkGumIfs79yH2d8uSlFNoiDOQL3sii/wCLIdoqe6hPp9SHwXtSKN806fabslQ05PU4nVVE/S0dJC1rP9TpUnbTsZUOH4eKbmIbRMP1Jd1GPaA4L3erRCULj5LWYVgvZztcYxdnu0YRVrtpR41bT3l6Ql6H/NkqvG+zeKdm8RkoMVw+agrB8EoW3D6h82+IU1lUhvC0U3BQlC4jy6lMeMh0SCnu71pZn27IfD80TQ+an+xj6mR+x7ep7fpRsX2mVpRsh4biSthpW55pFRtlz3KbLWF2VgwtuSKFWL0rDbciGlbLVGwdmRV8Hbm+7JJ6dvyq19jDuz5Jo6F+YdPiRdg8NFe0KXs93N9yntSv6bSQnSuOWv8AJVYu0yHw29SQx26vuT7w2khta3RTYdsAoW8khjC5OWsu2sLckWHbAGFiPLK7JIhYe79Sdbb0sgMnH4rllu7ot46VjDjddyQmTCJM7bUb96aL3LSzKkBa2eiaeMefiT59SH3eFGwaWBw3z1SONibVmTtvfkkUevwrPeQ1BE3Ce0Vfg+kZ8en/AOFKVw/lLuWvw/tFRYsIsx+z1GX7KR+f0kvP3G1s2SfIrXVbEvEpHoGJVBx25AxW87tpKpxLEPbIMozeAx5iXiVJT45VQgUUj+0QO2oydTfSSXtTSFlFLfm3TI1pLVSOGeNoRiff1IG83zu7kYZk+rbk5wXLV2ZIxTkSqbHjjtCpiGsAdrcTrb6S5qXDhsWIO0mEYi89R30OIOIS/kl6D/Nk6hBhdwcQn/KptNgblCB5EAH4jZZ1XxOmEn/ItMPpfx/ZqlpYKgecRtaX9XNaOlo5YzyCQRH4mVbSZjANPUNHiNO3RFU7iAvUBcwf6VND2ylYZKOf2wO+jxKS2Ufom7/kf6k9n/I1goPwaIIZKimHONiHpYvEX0quqMLAmPhu0RDzvQ4V2mp8QqSpneWjrR50k7WH+XuNviFSq8mKHhGZem30quGizPFUcMSYHYbX1IUA1jxsWRvd3LlZCEJFr3+fNVVTWW3MG4rdFgKyZNMc0pXvaKdpKwKUL3yLd0rP1Fdw23naXpFVc2OGTlY77UMi9TazdrGj0jABu5kTKOfb6CjuYbzN9r+led12MS/szNwz5KulKeo6MtfEs5NFK2bXEPtKrRMnCRrC3c1m5+2mIVExOEklQRP0k21Q6fC+CAyVJ3EPhVhR0PGlEQj4V/u3P+VYtJl8Ik0tRX1EJPKccRHy8WSIeydRXPmZuf8AUStaPCwhEXlkt/8ALj3m/wD0V7TEfIAIIvnc653itmsMjRmofsnw8bTxKpdvE8EW4/pIuS02HYDg2D2BRYfGQg7bpdxKzjja4c2bl0l/mJCckcYlm7Efq8K1hhX2OWaYp6iSQhYDYgy0GNrRTRVEcLZOe5h8uSjy1zD0ZERKKRP3rekviYt2PVNQ81urAGX5k2UbFDmzsWXhUGornhkyDdlzuUWbFgGbN225XPanX8iWyyArQNj8lXzdoJcLpzjZmlgPrgPpf/o6jV+PAUWbtu7lm62slqiLN7fJQ5kxx8mjxLFo6qgGegqZJQFhGSCW68Ph+Szk+INlobEhw+QKWUjJufP3sqjtNIFPKJxhdAbXMRPtH4VLd8m9ckiTFisJxb9Sn9ne1DUtU0dRlJEfNYOTGHkHq5eFVtXiRyPnGbj9KWxrpZ6J2qxijqKOopIDYrHeakLqJvWC8xqah5jI3B3FC1YdRCUb5lKTiTF5J+hwueY7DZzWM5qPukdWLE3wQIppymEIm3O9rCK9l+yz7LcIxCUKjtLSVuJCeVlNBUcERL4itJ3/ACrM9mOxLw4vS1E8bWAYk4r6i7Px0FDDFKEcYjkOS+a9V9Ul06XZP0D+n/RMfVtvqPB5b2z7cYD9j9eOHU32Z4FSzmF8NTWQnVkY+dxll/SspjX9qztJiFGNJTQYbQU7coqOgihH+Qr0L+1jj2B4p9m+A04AP33BXkQSD/wXArm+V1q+SH716/pfU5Or6dZMqpnzvrPQ4+i6uePE7R6DU/bFiOJUlZS4pQYbikFS1r8elG8PiA2tdnVbQdqMLwWjM6DCKcq0ju4tY3GtH0iL6Msgitu71654eqPTMK+3TtJDTjBPWuQD0cPZk3koXbT7SK3t1jGG1tfIE9VRxjThJZaTh4WIm52rADuLLqRt+DabPv6kWZ9pJ2j1gcJjkPV/noim9godJZ4w16c9y87o6zGccqYqCklqqqecxAIIsyI38tF9H9ifs17P/Y6A4hj1PD2w7biLHBhovfTUL/H6zH+DLfu1H2rky7WvM2Suxn2KnXYAXaTtPUy9nuzmbDB+HdV1pv0hCD+fqJauk7adj+yo/dHZjCp6mtdrDpqNiq6sy+M22MqCvxbHftQ7TlV9r8SmlwvCKfix4fhr2RRSGVoxDl7hLMl6FHWYZ9m/ZLEqvCqCnozpqKWqtpmERbbtIy73XOozyczFPLCFJHiPZusxX7TvtLxSrwvE8R7IYThoABwRVDyndnkW1yyzIua3naUcEoaGsDEYpMZnJmD2mrO2bN9NpNoz7vSsB9iAy4f2Qr603/Hr6sjc/ULD/wB1yu8fjaurMNiqJwCKWtjOQ5DtHINS/wBK6IYlpbOHL1D7ukT0vCa6gw8MNpI5/u2KGynjjqdwl7r20zWGr/ZqPtT2qxjtTLFhpVdXwaQasOLNNDG2Q2Awk+V13ksl2q+0arw/tNVHQPcGCRjNGUrXAUz6CRD323LznBvtaxSn4+HdpI37Q4TUmRTRVJ2zBmWZFDLzB/dy+FcmSco8RPRw4lNXL7PonsNXSYo09JgfZag7QYTVuJHh+ISb5bPRlpG/xESx32rDj/bYKyLsr7VgcNBAUtXgERxQjCDenK1z/U+a857XV1R9mdT7R2D7Q4kXZzFYwljqS/CMDt3wy5eMHIh97LGD9oGLyYrBXy1DnOAcIyHaUgeISXPq5vdHal21Q32dx6PsvWSVrRnUV4s4wyG5CUR+sSYua2+NdrKT7QOyY4h910eG9qMHYfaJaaNx9tjcv2xj6xf0+pYntVT8OpCogO6CULmU3sZh+Ix14VnAeKgMDinln2AcbjaW5+aqr5LRFqKzG6eaKsapneeJxOGSB+h/+Suu0+PVGMU1HisGQz1eftEQNcPGbq2/FtJRaMsI7NifttZPiRf3cED2B+Yn1/StF2TxKk7VU+JP7HHQRYZAVVHHRhvkd9N58+Sl/wCQl/iN9mOz+IUdZFimO+xYJhssBxSccx4swGOW2Frj/pUKHEuz/ZEyjo4KnHp2dxb2wyhhH8jav+YllZaz2qpgqXq7yCQfw5OrqUrtbQtR4lWOdwznORNb0W/9UNX5Lia3tV267UY9CXHxdoAlgaU4KEOCFvK0stX8ljcaFpsCw6QNxuZiZeLwqVjhW4Jhs4O4FNS2vr1ZGQqFiUjR4TRRMYbWGW3PzuSiL2ll2ZLg4DiMj5GNNPDK8fmzi7IuzcMmKHX1ru2zMXAn5fSh7JEEnZ7tXE/N6QDD90o/9yzY1k8Y5RvZpbcPVam43Zbkj277FpJcN7VUGISUwgRNDYV1wlvK0vd9K+xaDtJh9UdLGc41EpN+JAW276S818p9iayip/sx7PPAYBXwVB+0QE1soGxXCZe4mIf0rR/7ST2wSPIYED3NJnaVy1WFThRxS6h45vU+ksdx6GhIowvMBe4C8bt4VCqftSbAZYKunlefVpb894Fd/UvFP/zGnxYoAqJNxsQud/hZvSqqbGGFxyfj3HdcT9K0x9NCK5MZdVOTsk/bdHh9d2zlxfDo3iixIGmmDO4eJ4nH3F1LBNuWlxKoDEsHzd7jhNyb6VmrbSXuYPhR4HU/PYT9OSdEqfD6Uq+tjOWBnshgDrqZPCDe71F3MhCOAYjqauT2ehha6aXL9IiPe5eEVFxKOphODFMTi9lvjIKLDYjvOGL6W8ZdTuqnkr2onDiv3PwEdHLHVy1lYbT4lUgxTELWiA+GMPIBSLkOiV0hADyZ32Dnd1Lo9QraCSiTN3PkoKbOo7Z15t0wwgH8hdaAfe/Ss12WL2rEsZq26ZZ9P/n5Vo32i7rLF4bNMvlIGmpfZ6YXZ2LjO8z2tyzLanelvciPLZ4hYGH+SEi7l0x4Rzy5ZFrBeSajBv8AiXP+5lK/yoNOIL27u4l36lKXJN8ahD09xWpEKVz5W5JdyoRHqR/CJ2WeryOM/wDFaQxuHRZzFZAGTN3tJcfUHVhK8JH4g6960NAV0SzLSBfotDheRCOtqyxPk2yrgntnyQ3P+ZO228t37kBdPJeoeaE/dchcX/miHe3xISG74UAE3xN807Fl3dKGmhOoqAijyEje1lNxrA6ns7iJUVWzDKNpfhvco7ivUvSTW/0MsW5dHc+V3emRLzXRkufm1yCfcP8AdqyQ+5BcxfUujnb+9AwtC5fUlbqkKK3d6UADc93qXWHTVdH+lHdogAWHaiAe/wA2StSEbUAK1Idpa/uRlyScfcigAbmitfPRJu5OjmPwoSAG3zSYelK5GKskKnLhzAWduTp+sFpKg3bvTAen3p+fdbk92igoaEW6hToeTD33Omrn5p2HrF8riFADtcQSVJ/MRSePb0XChLr5/NGJBuzf8qBPk5bdyC61dAWIuTkXpS7uXyRALFa6qxnWyHT/ADLv9I9SG1t3iFLUdGdi8KEAnJveiDbrY6QxvtXQF+THdb6kx0IxeQRZme1ctK7knRjMdGNd4b83dFj0kctbMWSHK5Jx7skrdM8rfhSsrU6OS4f9KQ7nXWF+eiYtRdPf/JE3TkkMb265XIRjPyQOha+STeLNkTRkL6+aIR/wQFDYi6Vr/wAE4Ub9yb4Nzau6VhRy3cWqLTve1d4YZ5M+1krW2uzWphQPh71y5hIs3R2tnkkQt6VIUC1uXel5afyTgDbqzJeLNOyqEX9KFvF/zR6Fb4XRFlcPJSFIkYULSV8F/Sz3bk1V1UtUORm5ALlYJPyTtHkJGbbbQ2pm74UqTZohseSQk/mrEpKAsKEGjlGv4hE8meyzw/vUIvmmnY5RotKXtViNH2cqsDieMqCpmGYxKMSMXb0l3KptcvNOLhFqhJIptz8g3n7040bk+WqTlckMjW25KrFQhF+7vROL5jmhGS3uRcTv03KSjvklcwrlzfmTbltyy70AP9JZJOT25O7j8KDTMsnSEkAd4m71JXPdrmudTZZLr7fqQFCuS1uJsuaC1GO61n6lXtHQuJaWTpMVvN9pJN6EhFu7/BK0PUICtfl1JFI1/K0e5CQ92aVrd6NkTRwi7ulK7q53fNHbpqkQsjYqgbrfNL3dQohFvqS0zHJGwtJAsW0kQyPGJszvaduYpAkQsjZBpIHqfLVIdw96c4bcupK0B5I3HpIEcuWf6kpRu11SKNK3uSsKYBe9L35o9S7kRZDplyT2KqQ3cPLP4k+FLPJAcoRSFAFt55bRTVrXW9StqbtJX0uA1WERSMNHUuJSDl5LGeSdew2xY4t/8jKdurNIScjK993ela1o6ogH3bviWmxjqxXaapOV3e/1JOOzkuh72RsPSRzW70pDmLZP4XXR5l8lxvSjuD7chD15N5pCSJy3aIWFvSyO4hduQrt2WdqXEbPm6RC3fn7kmt9yO4iu0wbvfuRXbcnfa6T5FbkkA7UdxE9uQO27m5LhZlc75kjImuzfai1vF3RuPtSG7bR70TFbn8vNFd1a5IWyz1fajuB2pGU3ja2a6xPaSaGTp1ToltEl813WfWdqBwSe34kY+Jn6kI7rsstEQ7tGfcn3g7SExBaWbfzRzFGR7AtHJA/Tn/BcPqVd4jsjlwC3JK4PK1AxW935k08n+KO6DxIlNYQk2f5UBk3eopTbstEL1DlboyvuRM+2SCLegOTvbco/tD3Fnkg4pehku4ToSxJpAE22oeJaX0qPBNcJM7ITk+ZK9haUTtpCJMhle25Q2rDjhsZu9AVZd3IsmuR8uruStbNMSzMIZ+FYPtZ22eQzpqQ7Yx6zHxLJspui37SdtqbCzKCBuPK3i7hWCxLtNWYlJnLOZj4RztEfyqnnqHqDzd01dpoyybMqvyTParubuSKKQ43zZ9qhgLk+SkxDs0dytdSOjYdlaiSqMKYAvlkNgAfiXudF9uFBiE1H2T7SBLX9koI2p46zaVTSSN1SAfe112wtMl884diD4DQHUM7hVTxuFP7gfQj/ANIqJhOIbrDzsJ9U4kPhn1B217C1HY3FQpJZIqyjnjGooq6D9lUwv0uP/MVn3o+HctL9iPaL/wDMDs5P9nGIyh94xuVXgFVI/RJbuhz8jEf4qnmjkpzlilB4p4jcDjJtwk3UKfcmuD08UMc1ZWlT2llnt9Sd4Nul3SjO8iFsrfiQEL9PhWsMjYSwx+gSFhLVcIW72/Mkedou7popHu0d/pV7GPbJTUt3Pp6mTrUbcnTdLVBcPIVZjUQyDyYS25+lYPNRosKZXez26D05oihcdXB/yqfw4y1Z01xoxLK9Ust+QeEi8NybJmTTwuWmW5TTqIyG1n3epRSmuLN/1KllF2UNFh+3PxFyQ/dOmeTj+5SvbnHu+lEOIHy0IlLyv6GsECAeFtGOqYmw988/NWZ1XEEr8h+llFmmfIjfMVUcjfyIlhh/EgHG4jl/BRnjO6/0qY+7W74kNt3N2T7lHK8exAIXHnlcmi2urGSFh1zUcxDnnchZTLskYd3NkTDdoCItuqFxb6U+4gWLUEht2v1ISzz0yTmm1upI+en7k9kT2hpxMm9SG276k/aA6aJEL56eWipNMXbY0wvuJJ88/wDUjIf1JdRc0WZ9slUeIDGYNUR8UB8QbStWy7P/AHZVAfs0jyylueORt1qwVvhZdCQoSFxNxIX0IXQpsh9OpnrMlHSQmLZcfxMOVoj9SarKqSS2O9jibkIttb4V59/+bH+y81LBjcBVGGzuQvUxtdLGX0969CoKikx6iGswishxSifdxIHuIPqHmy6IyRwTxTgQuM8ZbAbTwqFW8XhkbsVim1mIU9PczbzFsnH0rOVOJSVj5WMI+rNOTMkBPiUkIcOQBngYtIpNwt9Jd35VYUvaxhgKA6h7e4Kx3Kz6Zef6lQT1ADo+ZEyqauZiLNzb3CudnRBs2RYlT1glG07DMP8AdGduf0lydZ+sxSUSMIwtt0u9KoWkuuZtwd4k21FNUSjGPs8jRZf3cjXh/wBWWTm0adtMfOSSbfK53+rNMzlNMYgHV3JyCqjmhzqc6U/ia4H+klfS9i5IaP22SOThMF7kO4RbwkRLK7HVeTOQ0IE19QL3N4VMipzqnGmoAtz8X/uV1h2By1gFwqOQgAOKchdwepTopnhaSOkBoAPa0snVl4rfJJfpEu15INNgIYeAnUyBLOP90L3ZKxpMPPbnmIl6WQQwwQtnGfFMnXSmeS7iGwyB0DkWitQ/ZDdFnDDTRvY53W+5WTWE2cTMPh+lUlAJ1BE8jsxK4imaOGUwNuOHRc/81rqCdlliU1PR0AU0DuUphdNJ4SWalJyfmxIqyoenYM5mvNrntdVE1YRBzcSz6RU8g2TSqgEdNpKHU4gwllnu9Kr6qoe7PiNt567lWTYgYneGRa/qSb1JVzLGoqnK9zK3TQhZVNTXcPWQ2LyUeaskqB/Ee0fSs1jGJPGZAxrJts2WMuKnEI6gfSu05OQFJe3DH4lgZMUKMs2z96uIO0Bx0ZR53C/I/wDkpNtKRaVOOBuZme7utUf26Kuop4JNsr7gu6blRHWBZz5P0oHkkqAFgB7e5Q3RcIX8SuqL788/ypR0M9VMNgOr2mw2MbTne74VYDiFJQtkDMP/ADXLPO/4o9TF08fM2M4N2T4lpSjb8S1tNS0eFiLmwFKPhyWTm7WNYTMe30iqus7XPIOxt3xLgeHPm8nqR6jp8C9iPQ6vtU0IbNtqq6n7ZMTw+CWnjdpfQReFeb1ONVczlmb/AMFCcpKg83e4l0R6DH/NGb9T6hO8TotO0vazEO1FQMtYbFZyEellQqVLQzxjxDC0VHtderjjGC1ieZkyTyy2m+QURckrbe9K1y5bloQPRQhwJZDNhIcrB9SKio58QqYqeCMpZ5jEI442uJycrREVIp8LqagYAaJgGXOwvWS+lv7OHZvsn9l+CVH2g9q8YwsceKAxwDCinYzjmbNimlBui3wsSycqH/6WnZfsPg/9n/sxKGKVdOHbStBhkrh3jRZ6jAI9xl4nWN7SdtMO7Nnw5wqJTma6Yov2sj+Vyy32gdsHxbtNX19HjgVss0ZCZRQFKDkY7uY8/DcqvBftCxDDcYozqIKi2nAYoZakCMqcXLeYirjNwXByOHddzNH2b+16tpanFMRwzsxHLhcUP+9lUymdm12EruTH1ZMpE32sH22wCo7PU2KQ4bLijjFNU4lsFg9JE1zelQ+z3aSPtdiOJUVXhUmKU9ZO9RUXVXs0JkwvbIQtqyqqns/hWCtW0ElNQz4vic4UtLLBIRw0cT9RiHN38NxJRySVmssUG0z0ztDNB9jP2f4NR1oMeJNCxwxCdwVLO+4xIebLy+sxbGPtSmi9ngi4UM9sNIPU5Hbd/lFVXaONi9i7LR1DYlWUZkD1gndEHwB8Aq8wejDAcKneiznOM9Z87fxPgUZMs1GicPS493ORK7JCfarG+0GB1mVBWz0hhAMjdcwW2iS8whkfDcSFqgHGWnk/EjLzZaJpDjrhxemrY/vSmk4vEG60i57s+9bntZ2LwbtViWG9q58SbCMOxOnGoq4BAim4vIuEPxeZadSS8e434j4KzsriFT2kpJ8Dq8PeeixiMggkiju4dW2oW5fwf4SWej+zumwGrNu1eMQ4NY2+jgb2ipL4bW0b8xMtvg/aSrxDB63B+ykZ4T2eo3/GiiktqKxnfc8s3Pl4RyZV321/ZXL2Zipe0GFyU1V2cq8gD2Z91Ib/AN2Y88/iWKmk9ToWNuNoy1Z2mo6MxbCqO+nDbDPXMJnp328s1V1/aSoxA4Alkee073kLddu8u5ansNgtNiXYvE5aiBjJoZxhImz/ABGFiG3yWKOnoik5zRF3iXqTTQtf5F99sEMcfbmoOKNgimgp5WEWttzhB/8AuTv2T4g1D2hcH6J2GJxztEhcrdyY7Z0JyVOG1RyMQz0sYsRPuIW25ouzeEyYP2vgpDaKoza4bXuF8tw/5VTdxoEuTNV0LUuKTwN1RTGL+nQlpe3EkUldUODsQlwybX4BuJU2K5liuKVAHGAPUHnGT7tSLpVv2moZ8WxilCjppJTloYTIYhuu2DuQ/KGkRcTkYuyuCavf+MLCX1/+qr5qdxwuI9LifpLuWooOzb11DR4fW5RexuZWwOJmTv6i5CpdZDTzcKmjoY5YIQEAj4l/f4y5KL/QrSMjhUNXfONJPYJQkE0nSFvkSdosHulikCVuG2d8otcIP8K0OI1EcMWVRZOINsiFrYg/K3UqShqDrJsmd7GuyEekVqrMHM2OEY5HT4dDHKcpzx7dvePif5rSVnaam+74JIpbjHYYE25vf8lgwH2cOaCSoCN8ye4iW16nE1Zrwx4ylGTPZu/mKeqO1R2kMfeHUXcSxtJiVx5N1Z2uoldWSiAWHuFyF9qFJ2PtnpmA4t94U1QAPd+GWYj5q7fs3UR0lHUnVUhRVMZymQTifs4B1PLl0LIfZXhdX2mxAsLw8L6+oC2EbrRuf1F3MphYPhseNB2Mwifj4czmVXiPgxatDcQCX/DG3Qe9x+Jd2PK1wjky4FPz9FXikdd20rImZzouz1M90A8jm9UvzL+SuaDCY6GL8CM+F0EZmRFr8RfmT5bdr5iTbV2O+QRBsyF3utXoxxJe486WVv2rwOHG15ZZ5JiaRoYpZPQDl/BPGW3mqrH6h6fAcRPP+4cW/fotJ8Iyh7pkDsVHbgpS53cSQiV9/mVX2Yh9n7OUAPlcUd38VZF70sS9qHlfuHCyLXzSuQsKLvWpgdb1ZJ+ooainhgnkgkCKbokJtp/SmB8TKVU4tV1lJT0ks7nT042xxl4FnPe1RpHSnZFIdopdPeuerxLvh1WhmAY3Cs1jVHHnm7sJEtQ/JUeNU/EHP0rlzLg6cL5M0Nl/P+SvcHF9r5qhkjtPmwq1wSRylds1xYn7zsyLg0YbkiG59E5GVold0ps8i+FewjyDjeS6klqJKgF722k3iTks0lQZHLIZn6ie5B4F0OlTS8lW61CtZdEfNIE+w3c0hWNW66MnRG21D38kQoCxW7h9LI7RSYbu/ait+e1AwW+ScHyQiLc/EnG5igASFJh2p0uomdD4dqqhWJuaRDc4siEV0R11Trgpf/IdrKGTD5uFKzCWTHte5NOL5KfhuHyYpLIDSAJABF+I9uaiELCsoy+r5ReSP2vA3a25Ifc6O3p9K6I7hdamVCEbibPbqnXHYDsyb79E7pYbfmUDGtdqcp8+MGTeJNNz5J6mjfjD+rqVvwNDji156sOq7dsFvU3UmjkfiFm/f4UiLiPoyii7HS5ZZOOXiSt7s3L96BifLkkxPaTi21CBIdu9XTl6Ujz25d6a4j+V1yEJHHvfag01JTbbWbakWaZGTxl9W1N8T3vd8kEkxpO/Nd4nc6icZxYm01SKS5+/migtk3iOuGVoZ/EovE282+lK7cTO6CuSUBa5o+JuHJ1DKTaPizXGk2oskl8TuRcTXLwko/GHv8upL2gfcpKpkriXCWSV20c+pRPaGzyR8RlSCiRc+7W0Urm73dMe0MV2fSkMjFy6vkgB+4cy8KRE2X9TJjjbs2y3bURSXEOt3mkwDubvRGXv7kw5PcOi5xLn1zSsB5pO9Fd5smHJiH4hQjJcWqOQJN3myV27kmmJhLJcu91qoCYG2nJ/CT2ppybJFUk8NPTg+Q5hft96jkTXZPmpQD93zXLvcmrn5M7JHJw9M92aEVY/tt5Old1KPxmzyS4zbtf5qmOx7iPdkz2kiubMdEwMjZZv0oCmcWybzUgSuI12m3RCUm34VHKZxAvV8KXGu06s1Nlkhy3CXSlxNhZZ3KPxNOe5IprfJIpKyYMm7V/hXQLbooTzMQi6LjbtHRbNUkTeJ+bck5XFzUPjW2v4i96RVFym5FpImCVzImka7JQxmYhK5ENQ2aWzNNYkriCJaJMTd7qG813J0mqC8/yo3kNYyZxLu9LJvUobzbeaXGfJT3JGqxRZMKRh810pPeoXG8WaXG/wU9wrsom3MldprkonE73ZLjXc/wB5JdxjWFEu5tyV2/lyUXjf/CXSm10dHdL7MCS8jXZikMlvfcovtHe2S5xN/wAPzS3GsMSXxP0pPM3ncovG8mXGm3Jbj7MCVxLi7xXXm6dqicbehKouRtIrtY4k1y780ik9+5QvaGFsknqnLy96LmS44yZe3mlxPJQ/aGG73ohqLeb/APoi5lLtEriPlnku8R7tMlEGo2c2RjUXGObo95X/ABD96XEfy+Sje1NnloS49Q3N/wBKn3lp4iVxLi9SQldrcoxVAf8AtS9qbk7I94f8Q/xO9E0mnJ1G9oa1c9oYiS9432iRxPLpSaTyz0Uf2hi16UuN08xVe4X/ABkgy80Q+bqKVQHd1Je0B5Ej3B/xkgpH7nuuRNIxc/6VGGoa3RL2i4u5R7h/8ZjAqnHmnWrHLXqVYxPbcnA6l5zidKyE8qzhjsdKGquK+91XEXxIrn59KWpPdZahXMRf9qf4lw8mtVIFQ4vmzsieoMvG6z7ZqsxbvMHe7CmZqwBiLI2I+5VPELzS96axoh5bDaR7s3fnzThzPyZ9qZ1Xf3rWjK6DuciHxIxmcW5sSaXBzzRQWSOM5dG21CUx5W5oAK25JFFNhCT+boR2lkk3JNVMjw0k8t4xWA5MUnK5BmzM9tu0j0olRU5vd/eEL8vhXm80jyeavMYo7r53rWqpy3yCIWqgNYXsyUC/LJJrvyofETohG5UMdutDJsx81qMB7PhNRz1le7wUVMHFnl+fSA+8lUYVh7kJVZhdEDiICX96fhFTu1naB5KOnwink/Ahfi1JD0yTP/yFtG/Mp8gVVfikmKV8sr7IukIh6QBulhQU0lpiTKB4blIhzK3wptBqek9ku0E+EzYdilHOcFfQTCbEL65eEl7P25xh8YrYMdBmKLGA9qch8Mv9636t35l86YLUFGdme0mtJe1djKpse+zmvpj3VWEzjUh/+Geh/wCUXT8orFJwYQ1xl326JDMYjo7qrebhy6NtFOtWXDpttTSO1ZP8ifNJ33poZHt1THtAF37mS4zCIuHSq1IcuSTHNpptt3J4KjTJ2Ve82meS61U9uT/uU6D7hYhWHG2Wb/xQlUXPnqPnqq0pHkuHW5I5HuVa0LuE16i5+VyXG9+1QCmcm+Sa4z96dBsy09r96TVDbs1VFI+QuhebbzS1F3S2KZiLmhImK4Hfq96q+Mj9o89wooWxOaO0cme0e9Nyj5O6j+0bchd0Q1Gmj2o1JtM6+ZDk73CuGL25Mm5Cu5bS6kw8z3ZaqzJjhZDl4UPTd4hTRyPy96cabZk+5FEWwxJyHu2obrtepNFJcPegGS3TUkaWiXk1JnV3Jsyt5JnjN9KFiuFUkYvKO8RvUuFJrzTL5bdOlF8twqzPuMfu4j5odBLJMXMPeucZsibX6kJE92iH2no48SwCsjkBiMIyICLwk3pXlnZ7tRivZPEY63CK+ooKoH/aQHbd7i82+Feu3DcTOzEL8xJupZzF/s/oMWmnlpKgcOnN7ggkH8L6bu5RKMkXilGXEjTYT9u1F2mpYqbtBTNRVuetdBtil+Jw8Lq9xDLghPSPxac9zSwHcJfmZeB432XxPAX/AN7pyEM7WlHcBfSSc7O9rsU7MzZ0lQ/CLrgNroj+oUlkHl6ZeYnr8lRJJfnt/wAyguLkJauOniUTA+22HdoG4UltBWl/dSl+Eb/CXh/MryfD5IWFqpngH1ZKWzjpx4ZWvGY3ZPaa6F4tmbXEpNJHtlzkazuEm5qVT0r1RiDRfmSRLkRacXhfiRzGF3pa4X+plv8AsSVSLT09Dis2B3hrHZxqE/hOF+V3mKhYF2ZkmsBmbhDzI26W+Jaigo46Vy4YBa25zNtqbgmaxbG+1XbDELYKOpo48LoAC1pcPzlpJH+IubfnWeORpoRYzYgk5FGVy0zzSe0mcE1xdTkLdTfT5KEWD4XNUlLJDLh0pdclCwkBl5lC+n6clK9gOOxVfhUoWcO8S6bX5LsGGnVGMjXkCHEoanBbpqinOsome4a6kzIA+sOYKxwTEo6qmupzaeM2t4sD3CP/AEWqcWZPG/sGmjjhAizbn05blFxKuuPMLB01EWT9ZxYzLJnEmK25UM0kkbk+hCPqV0c4dTXNMWbvc/SqqrquHq77R5apVEm7N+9UVZNOVz5tY3hJRJglbOYjimhfEqn26QbXN3ER9LoKmnkkjzYwvJ+nNVklPUyaPK4j8lj8jsXBYy4xIWju5D8Spq8TKMjckc0cEYa8S5tu1lWnHVTZvrb/AIJahEhnkR5oikch02inXoZy0Bu5EHZ2sqLWdwEeq5LU6ERQqI43zN7kZ4wY9GQqyg7GvIT8SrCIfkotZ2daOQgppnn+LJZuKLUkitkxKcuZuo0kxkWbu6sJsDqIbb433NooMtDKJELu35UJI22s4Enmlc3cF31KRTYac1tjOf7tqsYcBkz3i4iXLTmqJtIpmE5Cyy+Qqwo6OQRzdhEvluWgw3svJIIm8e4d12SvKHsvJTzC52mL+rwoIeRFHh9C5U5XRlryI9oqx/2HpsYp+I0D08o7fwnuu/KtTT4THHrl/K4VcYbSsVRFBDC887voMaFjZzvMeN1/YPE6GYrKeSsp23OcQbrfpWt7MfZ7WVmMUs+GURlQzR2zx1TbQ8O7P1L6S7I/ZXimJFFPUBFQQE3ia47V7N2V+yumw0QeKLjn/wASTd+kUPWPlnRB5Mn0fOvYn+znSUcY1WKVLRYaD3t7Y1giXwre4L9k/YiavI8O7LR9pqjpc4KURicviN9F9Eh2FpKyLh4jTxVAdwShcP6VJxSlejwmekwushwaey2GcYBMQ/Isu6vpHSsDXlnzB2j/ALL8hYlX4pJ2rh7B4JVGMp4fBGFkTsNu2VyFZLEPsP7HkY/c0vab7QarL8SeKYoaYPqlfT9K+jqXsPhntgV/aCrn7ZVgf3lYf4IH8MTaKyxPFo+CVJEAeytyijG0R/gqiKj89u3P2J452dklqKfC5gidyJ4oJuKULeXvVD2NwXEaGc6iIPYqgbg4s8JXizjaVufL6l94Y9hNPXQk0sex9u3wrxvtr9ldTSzHWYdI08B9cBPvb/qtnHjg5dn4Z4BF2DqcNpp56eRpZ5GEXE9pizvzWZrMarKWj9jCrkAYpiHgD6vERea9XrY7qgwvkAR22n6fSvPMY7P0mEzVThRzFKR8UDkfYAfCPesqNYSZW4XDFgswVuJxDUbLwgke4bn8RN/yWm7L9qpe1GO4jQYpIxBX0M0UJZDcBsNwCPl09PxLC11U9dLH+HaHS3xLTdm6Gnwf7uxEjbj+2gDXeIfF+61Q3R0KNllhVZUUdCcdM8YjE3COCJrTk27iL3LnbCunrMApydpj9ppIptsxWDltLb39KoceqpMHxTE4AdhqHmkAzHuG7pFLG8Unk7K9n4mdwKGOaJyF+YObkLf1EsoY+bOly9pvPscxSAuzGI0hxPKUU5G4+TGFuf8ASvNyxCjkMopaTfmWcl1pCrb7OayalixlowlcjgtbhDduu2sun2LpMFAp+0OIhTyk9zYdRuMtS/wn3B+b9KvX3Myc+CZ2qpYKjsN2QxCMmKeyalMcriLI3If8yY7N4Hi2C19FjmIRNQUsJsdtWfCOoH0gD6v+nJO4b2yqI/Z6fBMPajgguGEjbjStn1Pc/J/pUWvpZsQxGWrxSvK8vFIbnK6pKuDNzbY/Vzdmoa+sr6imqcUr55jOOhjfgwxjdtvPc7/SOX1KRUYpj3aKEY3kpsEw5gYAgph4I2f4v+YlS+0R0dwUUbD/AObI1x/+i4U0sgE5mchFzJNKyGzQUhUWDsMEWdebhrLJtBn+lMxX1ADIZ7C5RiyztdiBQw5A7ifTcSiUWLVIzGZyva7JpGbtl1j5R08IB1GW7mmsEkjFpXYGuyVa4yVT3vmWb2opYzpzIM3G30qyK4oVfXSSVBPqI55Na/chGSWQNX2u/iTBjrm7p+lmAjBnZyydBfgtuzwgWJ07SNs1zu9woYaWWuv0fTc2m38ybo6z2OpGVgY8n6SVhDx8UmIOHaDvpGDbRWqVMzNJ2UpamGmqipKiSnGUOFJUwPaVj9QsXxLQPh8BUA0kTPBFFlwiDaURN0kPvuVt2SxgOyPZsQk7OUvaOCpk/EilmeGWN2LRwJlf1NZ9m2PT502KYj2GqD/8JjlO8tOL+kZgu0+oV34GlD3o488ZTn7JGRCuPGITknazEqe0K0cv2peGYfcfi967RyHHIJtmI5kLF6tq3f8A+T+J0c4Y3ST0faagowilqvuWo4oTUZkwmJHtYHFtw3a5iomMfZ32tpe0lnZjs/ieEYTRzGUGNY0AxEUbj4s9jdXNarqVF6HLLp382Yy7bqqTt5DUU/ZYZzgkGlqZxiCUgKw3bdkJd619Vi3Z/svN7LRkPbfHAfX2a4MOpy+M+cn0jkyxH2h4xi/abFsDDGMQKtnOfZADWU9O2bNZFE2jMtcmXZcGWLFT2ZfUsfBpYY9BsARt/KnSH9SRyWll6UbiYxcSx7c7bvCuqPByT5kB0/mS7/hSImL6lPwGoejxWCoB2Yorja5rm0b0qnwQlbIQ7izFdDxLjZ+Jn3LrdWaCRe9c1L4bkYpWsXJAAtzFVWMRtwyzZW/iVdiw3U55LLKuDbF8jFVJNdk6m4FMxVQgypayS0ybPcpvZ6b/AH8Hf1LyYPWR6U17DeDmI+pA/PkjDcxc0nG65e4jxWBc5LokkWWW1EA/mFUAre/pR27ulA27RGOagAhFrcmRiXcgtdGPWgDnfo/5UYjdz2paCX7kYbVZQQbrkf8AqQDluZkTF72JAHeHaOqLw+lIERbUAC3miSSVgdH1Zpa5aOit+SQioAIStuyPmh+XUXhQ9/JERI1HYh5fPcyW5L3Ibn7kCHO9PU24iB91zJn4k7TycOoAm3DnahjQx0l71Kp90w6dKjzDbKbel07SFqTN1WdSTKQ2w3Je/pXBkfky4ROOubqTUcEmHV0Rl3dOfiTF1xZuyGbMm0QCHeJ8SVxXc1FEny0Tlzk/wqUwHrm732pXWtln81HuQsV12b/mRZVEoi0RXPdzUW5rctRROT+arYY7ddzfmu8Tdr0r0v7HewPZ3tcVV/tDjceDAEDmEsoEQ557RWI7XYPFgeKT0kRBLwjIeID3CS8TD6njzdRLpknaL1eu5VFJdblmVqTSOmbvmuDnkLL2bMR3jPyzRlM+132qPciEruaNwHnm96XGctM2Ue7u6SRN1epFl0SmqPS24UPtHVsu/MmBK1dEruW5ADzzXPyuFLjETf4Jq75JdXd+VFkD/tG0W/pQ8bcWv6kwO0e9L+KC6JD1F3miGob6VFfzJFcKqwofGb3/AJl0CeQwjDcRPb/FR1MwYQLFqdzfYB3n8m3IsVEvHKi3EpYxdvwbYm/cyhca4idnTFXN7VUzzu1pGblzTTE//tUjJgSNud36kRzcQutQLnu57XXbjyJVYqJnE9+qTF5vaKijNb/BJ5HzRsTRL6mLW4u5Fdv5/qUeErpBv2j0oGkdyy8QofIUSiL9Pchu6mbaKYaR+9cKTd6vNTRdki60cm8K7ddb8SZKTcWXf4ULzOPeq1DZolCPy3fyRe7NveoYzHyZ7UuI4vrmXxIaDdkkpLfE3NNuW4XTLF0u3NdeTfmpoqySEmpa7c+lK5yUYi25ZdKQE+Rv1IoN2iUHPLO796XEYe/co5Ft+LvRATWFm7Z+pGpSyMkcTbnmlxgIeSiXNn1bVwyDLm6l4y1maJnEDIedyLjMV2qhkVvn/BcKRturkp7ZffaJvEbzSufa+ag8RstruKcGS4et7upLtF/kEh5G3apPI1+T5KPd1a3ElcXk6vtmb6geKbXP8qTzbeSZf4s+aRE1meT+9GqJ78h7jaE657Q+uXiU3Hez8+Bw0Bzy08vtkA1DDBJe4M/cXk6qxJ7e9TBY8iuBLzTQ6Mx2klxHt700W1Ii10Z1trEjvTDeR4y55rhyPcmdURC/eyNUT3ZjnEcbdUuId2T9KbH57kjz7m5c09ULuMcaZxHn1JNNrm77U05e7mld3P3JcD2f7HWm7+pDxnz5umvzOifMhT1QKcg+M+5s3FIpPUaaLNL3u6VRDuSD4jj32onkMR/9U14vqSt3XI1QdyY6UjiWhIuMfcXUmPDuSHpFPVB3JD/EPneh4x26vb5JrxaJep0tUHcmOlM/e7/wRBUPyTXufck3vZGsQ7s0ZobeeqK7pzyQpP1L50+rCfq0QiKXvS2oAQ7UtbdUrXtSfPkgAulLu6kmH3JXIARcl1CI96JAHBH4nSbkkXJdQAtObIiLydD3pCVvNu9ADgjdqzrJdssSPjjRM9oA1zl5ktaEm/Tdd4V5v2nm42MTlpzWUuCZFHiMz3Fr3Wqpm3OptbUHJcDvtI7rclWv1KIoQT/JGBWmLM12rbU03cu65rUDU1ldRUtMdE0EWZs0rVMRORRHlyWVfvVvTE8OCVrWCXGMB3NuEtS2qtaFyEtOlRGimhsctLlLhkjjDPxChaG4cn6k6FLGLDnuUtksm4biBjLkHi5r1r7Ka4Y8enw93tDEqd6e3wu7jt/qXktNHHGA+rPzWt7KYgVDi+G1bPuhnA2/cSqDIfk3MwvHMTO1pBcLj6UHEtVr2nhaHtFiIaCJSXt8j3D/AJlUF1rZR5G5jryXCWW5K5vcmHkt55IuIxPytWjiJZB/iepDxG557XTV27LNEOfmo1L2Y6RdOuaHiPeWT3EmkmzzSoqw3ke3JA8npQltuSLIi5t9KAsRE6H+KJuXeuFyVUTZ1s+eaIfehSbbojUdjn7/AOlK7RN+LJEqoLDu3Dkke4Sy6kAju0dFd59SKCxox4ZZug8KkELFzyTRiw9WSlomxsciuXG96TyNmmDkYS5ql7TGTHRk3IOI1xasKaEk3c2fJOJysfKbcWtxJcR+Wf6VHu8mXRK3uW6SOdtjt2uScEf6k0JI7n71aRkwrbiJCYsRaujJNTCqRI5HVHCBR6HEW0wka4X+oVQ4r2FwnGrpKQ/uuqy0jLdCf/Nlctll3JZ/EspYYTOnH1M8fHlHmGPdjcX7N2vW0jjAfRPG4mBt9TK47JfadifZvhU84NimHN/4Sp7h+AubLeU9ZPSiUYPfAXXEbXAX5XVJinY/B8a3xg+EVWepRtfEX5e5ccsU4eT0Flw5lR6X2VxTsx9oFNw8IqBp8U6joat7Ji90Wej/AOK2VB2XosNYZcRjlpagGtCmsuJ/qLuXybi3ZPFOzsnHcDKAX2VcG4f1dy2/Zv7esehoPurHJpMXoCtDimf+8RN8J9/yJKLRlLBXuie6Yx2kpIaYoKM76rput2fT/wCqr/bqvEoQaRwGz+7FrVSYVDTY8BS4XWRVkQ9cd1tRH9cXP9/JW1NTzUsvEgIJw9B9TfStjl5RK4xyWOZsJMNrDlanSmnjK5we0lFp+LNfIwOIZ27m/ku1E3s+jm93cBd6VBsSqbEhjPOMzgly6he1UuIx4WVWdZTyS4Rimdz1mHbSP6w5GhOsOSTk3/aoM8wSVBMeQl0/NLtxJ7jTLV8UrCE5a2nDFqf/APTsMC0/zwvr+8c1Gp6jD8ajI6OoCce+19w/UL6soUPEp5RkiN4jHkQvkTJ+okp8SmE62mYKruxCk/CmH6ibq/Mp5XgHT8g12BxyQjnPwvIslU1VDRUses/HIf7vK1WlTR4iUJHHUvilL0nJSxsFTF9UXj/Ko/Z7s79/VfAo3HFK8LjeIn4Rg3iuB9fyqbRHbkY3FaU64LKOjkuYrrh8KpJpqfDzEJ4/xxa0969PrezdZiDy0nsRxSwva4FsHq/msl2k7G1NPUWOEJkzfsxt6VNM0jJeJGEr656qXKIDtHRrnuT9NG0dxzmReQ5o5heEyDQS+FA0Zk2b7Q9RLHZnSkh0qx78gBhH5J32xxcsmuUUJLjsAL/i8KtKejeYheV25eFLmQ6SIsM1RXSi7AweRKfTYed2edqmU8IQho23+pOw10UZCFl3xZ8lql/kZN/4iLDYpodQeX9yMOzdEUe+BSPvKmju3xkQ8rntzSo+0BzSi1gWbulP2k1OhQYPFTnsZwH/AIanexxxiIWMIsVyt6GjlxQfwAa5m1HMRJMR0NXNU8CKA5Z2fpFriWiSFbIgRtGOn9SlU1GdVIMUAFPK/IY2uW/7H/YriGLGMmImcELv+zDcf/ovfexf2S0GClZBQWkzDmRBuJE5Qh5Ljhnl8HgvZL7FcXxwhkrM6OB91ue4l712P+x3C8DMOBSMUvVxDFenYZ2VChtOSOMBy0EmVsNZh9HFLxGAiFumLxLgydS37YHq4ukhD3TKag7NxQxFmdtu20GVz94QUICxiIiPK1tyyuIdpJZpuHTNwoh8I96z1fjUl5EZv+Z1koOfk6XOMPibDGO0kczD7NKQj47WttWSrMWuMzd35rPT9omGUc9o9JXKpxLGOGVgPsfc2q6oYtTjyZfs0B4wEJ5s7B5iPiFVeI4oxDnEzjEfq81manGoxcWeRhEvFcodb2gpqU+GE7VA+Mx6R+IV1rGcTzFpWYs4kTPK5F6VAlxgC0lzIXWSxHHJPaTiv3s+hD3rP1/aAxuZpHL9600OV5Au2uB02JGc8bNBVC3UPSf1LB43DBJ7Hw2ennia2QMtrF6h9y0Z9oI5ALinbl71nMWqIqqI8s+I/Ii8SiaQ8c52efdouyMknHnoY344fiyUw+IPWHu9TLK1WJS1h07G7AMTWNbtt1XocOLS4fUwHHuKE74yLu9Q/IkwWJdjsJxH20MMmraiWS8KOQ7Qjf6vK5cUj1oSKjtf2fr8a7XShQU8tZPPDFUPwg26gNz3eWfepkOG9n+z9JBB2kq5cSqI3vfD8MkbYXhA5dzN+XNVPaP7QsW7ROdOxxYTRPs9mo2sC34u91V03sVLTj7O0lRWvzkMrQb8venXBbZtantJX9psNDD6Ojo+zuCC+yjpGcM38zN9TdY+WjgwsiknMqi53FrW2kpkPFqhDiyPLbyEelvyqsxma22B3ch/ypJGV8hVPaQ+HwqONqMMsro33F9RJ2GT8IHzVE0d35fepdNI+fN9qukimTaqo4L5ZosLqJCuzdyEveq6oGSQruG4+LarKjj4NKMj9Xdagh+BnF9oC19xkjwqlAoxkyYi6U3JlWGT59CmQWQxiDZCPzQQ/A1iP4Z5A1pXXc001Q+Wv6iTNXVNJMTM3J7eaFhchz6kCodLKYhbO1SIYeGOfVqosIuJfEKswjkqNAbb0qkUxcHeP8lqeztOcMoWZ3vtZVVJT8QwZ25cyW67MUctHLT4i3TSzxzMOV1+T3W/0q341CK/kW9RG9OAQa3RNa93qUciubJ8iEvCvXftFjwP7TuzH+3nZijjw6viNgxzCInYjhNx2zELcmLL+peRBl3r3Olkp4vB4HVxlDLt+yrqMBjunOinqcNnmCyQ6GZ4rx8iFuaru1hdpMLp4AqMcxDHcDpJBvoaucyJh8W27JaW23/uTUv4jk777+d3iVTwQkTDPNfLwPlT0kdJT1GHR2YTUtfTkLWiQ+IS94+JZCvH2rt7h0btthjv/wAxK5wTHm+z856KtiKs7H4gf40Q7joZPDJF5f8ANtqroo6Co+0uvlwvEWxbDYYfwasY7LxcW8Pc+5crl4gzp185F4NK4tdr4kYVk5UpwOcns/GuYfCRWjuQdRDtbahEnKGDM7hycmH05kS7JeUjhiuGwh5J+nJownN/Rb/FMogkbgnrreKtma82D8SJ8u9cuSue5UZh6Z/D6ULbm+S4UlxZZLok3JACPb3qFiG6EvkpnU3p+pRqweJAazl8S4OpHmeMZxykN3encAqLawM3Sxofxj0UDDZGjqQdurPqXi+JHtfKB6tRfjRD6U6QvaomCycSEXz7ulWFpL2sbtHh5FUyLbr8SJtrbkZx2rgjddnkRLcgWmZZLo5Jd/LanBG3dkygBfwXQ6uSQ9aTX5oKCut5NciAtq7br8LsitYdVYHXtsXUny8KP05ugnyLq5KbgslJT4jAdaDnTi+8RULv9S71eSiePuRcC4ZO3NTJOJSU8lfOdIFlOT7BL0poeebIF23vztTjHSCRUsncbmEJJOTZJWvnzQ2qiAi6EiL8qEiuS/egBXXFz/MiArS9SG5LXc2SLHQ51f8AND8kmLdlk9yRlp6UmWh2sL/eCdhtuYSQ0/RPn3AlMN0MRs/qF00GdsmSkrUTZrnp0+aS5b80AE9u5cYe7P5JW9QpW3clJpRx+ST8l0ht6m70Nr9yLHqK5+eSLp5obX94/UhLb8SLHqERbfhQsVzfCl1DytQEL8tVNj0kWNJi09LrGb2l4UxU1h1h3SPcSj2vbou2783yXKsWGE94r3FrHIV3Uy43TzXLfp/iukNr5M1y3c/0V2zunN9y4RPH0of4kSAhfPJlPkeg7duF0mma4uY/UmxzHXxZLmtqvgWg88jCPek0zWlmmWE8ssnScXVWHbHmmbJJ5LRHViTNr5Z5JcN+buocx9okXP3bknkubJNdQ6Mlbqp3K7QYyPlkzouI9uWaYt287UXDfPUkbi7Ug+IxP8PzUmjJheWR2fYHSodto5PuUxo+HRG7s+9xFiVbieIjcRF1W5Oj05N0rnhzRuQ8Z0BciThQmPdcmrmEupvcnSqHF870nJ/Raxr7Btce50Nve7unBqm72XQkApd+0M/D3Mp3Y+2voFh8k5MLcW7Xdu3KUUdBdm1S5j6bLVICowqzOWKY/C1p9KyeZ/SN10y+2VXDt11JIY7mHVWRVGFE2kcwF81Hk9mu/CeS34kLO39DfTpfZG4L88/5ohp/fuT3DiHoluH5IhGEW3m5D8KrvSJ7CZH4L7UXBe7XvUq6Au5xQ/hkW3+pZ96ZfYgRxp93p0XfZ2t5qYMcHs5PxHGVuUeXNO0lC1UOZzxwC3MidS87Ra6aMmVzU+7PwpNT7e9lezYTTjEbtXxyH3DlbcopUckY55xkPwuoXUtm76NLyV3st3mi9nbk7OpYR8Ryyt/ii4biFz5Wj70PqGH4uMglShcTMH8132Vh7nK5S2FiLNjYUQ5cuI38Ud+Yfi4yENKBcs0Xso59/JWEcMVuZSWjnbt6kMkIR3WSgQvy13JLqJh+JAhDSx7uaXsocs3H96kOTXFrtQvIGXNPvTD8fGRypWHXMkQU9t2r/wAU/wAQLsnf+aXEC3/tR3ph+NiGPZ/jdCMb5ZZqS8jD5ruluedqrvTF+NjIpU5/pQBTyCWTbf3Kbc3ntSGRhcv8ySzSj4JfS4yIdLITalu+SEaeXO1nVjFHxjJo2fRrrU3xG3O3+VX+RMX4mMr/AGeTIs3dL2WTlqp9wrtzDb6vUn+TMn8OBX+xyW6Lo0ctueT+lTyz28rnTjbiyfpR+TMa6OBV+wy+VyXsMvoVl/VqnWJuaj8plfhQKscPl8n9yX3fPcWxW4yNyvuRBbIFudpdTLN9Wyvw8ZUfddRdlw7knwuoG3Ztf3q8AX3PmiYW5OX8lH5sy/wMZQlhdRzsb+IpFhM/utV+xRERNfu+JkrgK3e/NH5sw/t8DP8A3bOJFoufdspZZMtDxAEifMy08S4eQ+fUj82ZX4GMoWwuUiy6fiSLCZc8tCV9paT3v9SQk1uuY+Y/80fmzGuggUg4LJlc8n8k7DgJyW3zvy8lbsUd370UMgCZbHt7viSfWT/iUugxnlt1qK/3prw5In6viWJqdua1JyZCRXJeLcgaHEhFD/lRWe5BQtbkvmll8KTeLXqQAVzdyXuSL9S5ogAkOnNdIfehbMR80AGPU64eREL9KVy6fVzZBBwi4bE+bWsy8oxGq9oqTPuJenYtN7LhVVJ4gjLJeRTZyHo/N7WWMhfyGqyRpCDJ+TfzUMxtImUqqEI6mUAztB7VFItwu6EMTRmVrM1xEraLC24Is7sJ59RKLhg3Ta925XYk0hjbkWb6EpbIGKwTp8Gjjc2POfPaHwqp13fErTFSk9lgbJrXMiu/pVUfuURNbJQQ2xC7bidkwfVkpUJCVOOnJQ5tspOz9Sskcim4Z6vt79FeYVVMIg7PdqKznVybcrTB5GFiz8xS+IHt2O1QVwYdXx/+LpIif5sNhf5VUFIZD6VIpieo7J4NI3gaSL+q7/Uo0o2j6l6EFwcDfNHLmHnmh412nVamZCe4bU0ROPLahsRYBJ7mtRDUMPeq4ptuSQSHtzUmiyMnnN71wpvCzv71GCQ/JERPbr0oL7gZScRyZnTjF55KGUjR99v1IiqGz5taq1HuSxkYkTdyhDUML8l32pu5Ohdwnju5pWt57VECqe3qZOxzOXJRRopIlMNzJELd6a9oezLPchKS7mgvih25ku7qbmo/GAeb/pTZVDE3PairE2ok4iYdExJM2WWSilN5oDmu5bUUZPJ+jplc+X+VR3LW1I8pHQ8Nhb0/Eg5r2EBbsvCiYmIk0Y3PpuRgVo8rVdCbHXFxHuXC2ps5hEeXNAdQ2fK1XZlRIEu50V3l1KL7Ru5JHI/NlaZm0TBku70nk73d1BEteSLidKokkcRrkV2tuSYErU5381cSA7vJL5s6bRXKh0O09VJTlsPaXOMmuF/yqFiXZvAseEnOF8LrH/v6bcBv8Qd35VKuZL6WWGTDDIdeLqJ4vb9FdjnYWehr6etwrHKbjtGG+IzA7rfp+Feg9k+3UtLTcDtI0eIytyrqQLD+G8eTrGmLeVqDpWePBp5dk5c2/wAVR61HiRyQFPT1DVFKer8Ppu+Ie5UeJYg8Z6lxc+SxtFXVFCRy0k7wStuZSKftdh+KVUv3rJHhNS+4JwB/Z3LyIeYfPkiSUOTGNy4LR66W7PNhTDzPIV/ib0qV92zjZIbXU78pQ3AX0k3NXP3DwYAqLLInb9oTW5l8KkNCrpiky3O4/Up8cfEYXPdnyTgVEUcNmX6mUWoxRhEgYWToG9Sa48EM77GzVdXV3tUotUt7SUT3Rz52TB9JtqKhT1hlcTdShHWH3ZW/JFL7JtvwX1T2+x+ljOGchxylFnEJalmCrjb03tof5lRVmPUldTZYZWNT5t+NBOFtQJf81S4rWSSXM7OIDyIVnawgk/8AuA4lviF9y5pSrwbqN+QK4qcaguAJGWfWe0VCCM5jLPO3/FWtHUAUQxyjHUCXhnbc30unaOho5psnqTiLvila3+BLnas6bogUdPaWkbmXUr0Kc44gfguN3p8SvMPwuKnAnibY3MlaSRxjHawOYy8iJaqPBk58mIqap4RLiM9vwqLTRyYhLwo5I6fP+8le1aqswkCCVo8rn/kqekwGeurPZqaIqiXp2sspJmkWmRQoY8NqRc6MpZ/+JVZ25fCLaK7w3DZsYromo6F+P3RxdLL1PsJ9gNXigBLjEkg0zbmponX0F2Q+yOnw0AjpqMIoh9yKS8mqhKfg8E7IfYniGIWy1ptAH/DB9xfmXuvZT7JaTCYRaKmb3yer6l6jhvY+koWHiu12XSrObFKPCYy4Ytc3qWcs7ftidWPpUvdMq8C7GtTgMh7Y29LK/OspKGLKDaXfIXmqKTtVxoijPMQz6ha1UtTjVxEDu2jrncZT8nYpwgvaW2K45IQEwHd8RLK1mLSiYvfcTKFiuJFfmb2j0rM4n2igpQLOS487l048Jy5M37ZqZsSCoueN2inFrnHwmsfi2NXSFm+30rM13a44zvjktNnuZZ/Fe0UlRUFLewBLu5LrjipnBPPt4LyvxxhcvCqqqxy6Io73Im3AstWY40ffcXxOqWqxoy357c/EulI4XkLupxoyMsz/AFeFQJcWaSMgvci6vhVFVVRzXyB0HuZVUWNcGpB9DEXQ2kQk5GkmxQ7L5HcjHa1qqyqgqnlvkYS7rVHrZHqiMWdxHO5lnvvBqOoJsrh7yWUpamsMZNrKguLZE1g9NxKFiYmJDLHIdot05qRHURVgkb9P+VUON4oAkUUbXD07lzs6oIYq7BjNwmtPK5llpKyWOoJ2e08tCFtyOomeQyPPp8KizSHJNruJ2tWNHUmxiWFiIT1/N4U7SDxD16UrX5eadjkeFslRWxP9s9ji27iytG1UJidVKb5/FuT9ZM9+r9yPDSDdm25A0NBS20xSOn8Njbc7v8hRYlM3BGNmYbXR0ddEICFjfmQIlNJHxLA6lXV0jwjwmJ7ne5TDmjpQMtLu73qmmmkmmv73fwoFHySKQnjIm8XpVo2UY3P1CyqgmkHrj/NknqiuujybytQU0RQHiSmeW1TqcX4oszXXOm6WnezRrvErjCsLeaXiPtt5IM2Q5qdxlyBvzK+wujcaawfEpUOD3VBOzXWtk5LQ4PgZyWsTbnR4KjFsidnMBkqJRd2YRMrWW1rJAhhCjg/YQ8yHxEmBhHDw4cD7srXIen8qj68/EvT6bBb7kzz+r6nWPbgSsA7SVP2f9ohx+ii9opzB6fEqHw1VO/Vt8xWg7d9l6LB5qLE8Gn9q7PYrH7RSS55lF6oz94rKl1K87DY9BhJz9lsTsPs9jR2wyn/4Gp8JCXc3/cuyS7b3icMJrLDtyKMtyEhVnj2B1PZvFarD6sLaiA7H10L4hLyVZa2Wb5Lqi79xwtOD1Y1LTx1ERxSRscRtacZeJZf7PaEKeoxeSLMYmkaILvDqS1FRM1PTTyv4IyJ1Q9gR/wDoJTv/AOInclzzV5EdUG+0zR9RKZjFGFDWlAEoTjEAjfH09I3KHFG8jiwM15Pay0vZvsHjHbA56mCOOjw0D/ExCqeyEPzd7+4VpKSi7ZMISmqRmm6eaKMXGj4zgY8SQiYsvC2i2+NYD2b7EzFFLWx45WCwlfH+x/T3/mVjR/2osZwOmCCWLD6/DQjKEKOelDhB8Q5DmuXLnpXA6sfS/U2eav3pNluSfFKbFJ5ZabIbtxiLWixP6fcnB6dF145qa2ODJBwlqN/J0auuzHYvG+2FUMOF0Rzl3yFtAfqJe09nP7KbTU4z47jrD5xYeFxN+Z1z5eqx4fkzpw9Flz/BHz2O1telCUjctNWX2FhX9nnsFQiLPQVFfL66mct35WtWro/sT7CR09k/ZulO7kQnut+peRl9YxQXiz18XouV/Z+aGOjbVyBl32qppIXvF2Z+a/SvtP8A2b/soxQ7KvAjpyNs2lgnL/kS8m7Tf2Ney5HKfZ3GK6LLdw52EwH83NcWLrceZ/o7J+n5MMT5s7NyPZc+eq0F3xLR4/8AYv2g7Dx5nA1fSg/7ek3fqHmsyX8/Svp+nmpQ4Pl+pxyhPlCPc2aHp5dKRdSWvk5LpOM74ea5duzXbe9cAUAHr53JDtfmuf0+FGBeaAHRzJkXydN9X1MjEW71ZQQZCiLLb80CSBMO7qRXaa5oQ3NkiHd+ZAqO7c0h9yK4UQD4tFY0Jx/Sh9yMerXMVy223J1Axu3XP3JD1EiKPRLTMtEDoFyfPJkS7b35oh5qDWKAtt+pIs0TDt7+aXU+RKWaneqHLLcL3JMN0Jv4s0YR3CWRW7F1hthzz79wqHZoqGwFitbNrmS4OttyQ5flRXCsXudK7YPBfy3JzgmOhAu8R+efyTvtV3csm5nTCOMZGnkLm1xeld4LD3OnOM/NDxO935LFuZ1KGIEobtWbu1XPZTIh2OnWkcrsnddufvd1O0zZY8bGfZTt6F32Gfazxv7k+NRJHpnt9SP26QR5vao3yG6xYvsiDh8g5tZuTY0MhcgfXap74lIQkDu1vxMibFHyLOKIrvUz7UrzfoevTogHQmPMHQvRnysU6oxISAW4QBbtco7tyYascSzZ7SdG2QNem/ZH9lfqdnRw0b1EgRgG53tZSGxQ4yzdgLLwkyX3pcd+gvncxZKZvPq9fJUV0u3uJ/avsLiPY2pggxGJgKojaULXu2uqP2f4FPrMWlrjE6icpSFrWInu2ph6xrctO9RheaONd7yXlh00p3j8EXhpcG3uUn2iO3N0gICLJnYSP1LZuZko4P2MW9TZJPHdybd8SlVJBDLk7MP0oBmjSuZahh/ZGKF//wBlIYWzyLcpIVUYvkpsONcOMQcITHqfiRiSzbyfSKSwfbKsadkJQ/lVmeKARmb08JD6ckdHi1PSmUklHDLnyE7rQSc8iXgpLA3VlQUN2um5SKiFxigDPkFyvg7RUZAMR4PSGT7ebi6dmxrDyoKikfC6f2g7RCpve+LIvCphmyfaCXT9O3wzKezuI55pcNy71bhNSR6ywcccukXtUuurMC/FKioqmPePDGpdi0y3XZLTvZLpIy/HwUZ16d+nwrvs72X5bel/hVjLVUhGLx0loNzHNPhiFIEQxnTOYNtYRPuuuVd/JH6JXT4JMpvZ3/MhGnPa2bjcthg2Idlva4jxSgqTp93EGA7T5bbS+pIpsChIWgo+PA3M53e9s1n+Xk/xNfwcH7MeMLiWTv0p2IbqeUPE28Vo2rsM9mKF6KHi33XbulEH3MJsAUzXE1rmRltJax6mX+Jhk6LH9TMmG0hdvP0pwpnLqYAu52sr+vho5Jr4IGiHLQBe60lOweHBCpZzxQLTF7QLncyqXVUr1M4dFGctNzIPIdv/AKJcZ7ea1eK0uF09PQSU0cXCna97TuNmuytMe51FhkwulEwlonqJc9Cv2prqLV6g+hjGdblAVQdmS6FRJdpktHBimHxzZS4VFws+oX3KFUxxTVcskUTDA5aDl0qY57fKCXRwSuMipeaUtGZF7UYkPi87lpsAw/Dq452rGcqgrQhj8LrR4r2bpsLClpMUgjoJagBlj2Na4/UufJ1ShOqOvF6fvDfY84eol3M2V3UkFROWmm5aMKHBI8wkeUpRe20j/wDamjjwsSJvYyuz6uMrWe/EBPporzMoeJIPPNJppOWe1XsMeH1RjGFOYE/ivuUyLCcLkiE5zcJT3Pr0olnUOXEmPSxn4ZlONJkWe1LjSZ6NcS2Q4Tg3AJ4Hfj5/3j3CtBgOCvS0tp5Tlna4iFo2uX0rCXXQgtqOjH6a5z1s8teaTa19yVx83zXr9b2PosWov9zooouGBZykxdWe673Lz6kpcKGaVqs5JQz6YOlPB1sc6dRNOp9Jl07Vy4ZnxkkIizz5J+2psE2ilt+hbPAsJoq6rIIDj4AMRfGr3BZMTp5QY44Yiz14rbbPCXzSy9Zp4Rnh9NjN8yPLHkMm5OJd+iH2gxYm6V6H2roaSE4qj8IpZmcZAgfqJZOkpaYqks2fhAN1snUS6MXULJDejnz+nvFk03KoZDLVnfRrl15pNvNWhUNLGA2Tn8QkHJP02F01QfDae4ls82OKuRyw6PJKesSm9oP33IvaDJ7tSWjPARj1vbd4epdhwkIyF9Nq5H1+CuOTs/tXUN1PgoeJxIwaBpeLl+Jd0/lRez1BDmMb7fEtXDhscYk7uxESdaljhbRrhzXE/U4rhI9LH6Jka5ZjSjnEeTiuERx/lWuejArm4bWugmwmDa/Dt/eqj6lB+URk9EyR8MyjzGOj5o/bHvHe92au6nC4ybRrU3DhIDMLmLWrqXW4mjzpen5YMqhmky5fqT0UzZ5mdo/ErYqWMS/ZsgOhAmJmZrs1H5UX9Gn4jX2Qhmu38SO70rvtTCJHttJSvu8M88m563IAoQFid493hT72OX0T2ZDT1TbdWtR/eEdovoXnoj9hbmzNqgHDw72tuRvi+wcJgfeAbcm7+ld9sfdb5+ScCjCMcsupOjDawswfEyTyY/4opY39kUqz/DyQnXH/APGUz2eMtPJCVKxHyuEkllh+iXib+yEVcZOWto/JCVUZAWrkpp0obswb6Vz2ULRezvWqy4/0Zdmf+RD9skzJmb5aIo6iUeedrelSwp92djdXUnOC+ZeIe9Hdh9Irsv7Z5XxO5K7dmmbtv1JOWnwrSkcykPcTPlmk82vxJppNvxJXMQ8kDsfu3dyLiPcPpUbiNyS4m7N2QRsSeIJFo21K7pyUbidRZrhSOLjmig2JXfr0rvf1KKM3ki41zJalWiVduRNuJRRm2806Enk6VFWh540uq7NcYtvw96MS7tC/egCh7Z1D0+AygLt+KbAvPsKp4KqaLj1Y04363A5LV/aNVMMdPE3m5OsPTE4ne3hZYSJXkuaXDcDKpnasxdyB2uYo4C3F9XcsxMTcQmDOzPROyl1KOJIiUPRSWhzUmlkMZg3PpyUBu5SqQbj596JICZX1RyGEbtsAG/7lDYuMeQJYpmNfOHpe1NU9QdPKMkbsJN7rkkuALQNwWMDjlzRPg88keYOJW+p9yaasMmuI3I3SDGKiH9lI8XxCpQAvh88bXuBW95ZdKmUcLUs9nVc1zETWqAdZPMZPJIZke7c6lUA/jZ+TeaoD1HBagy7NwR37Qmfb6SdPiVzfEo/Z7L/Z0hfvkEmR3ML813Y5ew4JL3ASk43bVG8XPuUoyUWUt23LVVexDFdcnQm7slFuttdJpv0p0VZKOYrckBE5eajkXUzI7nLkSKAR526u5IBK7RGO4ubKQ1OAhm+76U7onWyH39SICcU4YsI8upNHI1uTKyWOjJanYpmEubquucuSfimfl5e5Q+S17S3CZrSybcmDm383Uf2jRNHI92WlvqUKJo8g/dtz/wAy6RWtplu/pTI1Dx83R+0cTnlcqogIpHy13JEXTptTd1zlk9qV3vRQBXNzQlJtLmRIHkbuQcRFEnTK19E0cnVzTnE1zdNmXkmI4JdTOht8+pK5x5ojJ0qA6BWinerW5Rx5ap0M+XUtCJBWuTd31Loi/wBKVvS/USIsyH0qrMWEOX5Uemerpod1rZp188xFlSdGYtUt3kiu/km3979S0NEOD5ZIx6U1c2aMSfa7ckEtBP8AJM8P3J4y700Um7MkFJBwyMJCqXtDQtwjbh3i7eFW4+5HwWroeFn+IPIvUsMiTiOHE7MN2W+0THewswth9YctER3nR1O+E/qB+/4hXr2CfbJhXbSpNquRsBxGdxF4JN1OZfAb9H0kvHO0eDhHOVgOJ94rNywnC+9ebGf8T1XjU4n1fiGC09KJGZyXGLG1tpBk/pLvVQFG4hlwuEHeRbiXiXY/7Usd7Hvw6eoasoCa06Ora8Cb4c9Qf4hXrOE/aVgnbShCkhqPuTER5U1TbYZeQH/3LaMzhy4WhrFBalI8pbx8A2qnmrLg5NtUnFPaKMpAq8wMHtcSWdrapxlKzI4iVSZlCNkWrqjkmLOQxu9+1VoQ1JSm7R8W9/NSjyqCydtvpFT4B9nbTqWCVmt6kOnwWojcHqCeK/KzbsWqHs3TwwjHUT358hJur6VFDGHGnEOGxkHK5trJ2g42JVX4QSVFU/IY1pqkTs2Q6PEq/A5Cjp349Lnvpal7hL6S7ld4RWBjlcMEEFRFO+ZNTE14t9JLadlPsVxTtBJHJWtwon3cIOovqJfQfYL7EaPDQGOOkEf/AJ6lm5KBvHG8nCR4d2Z+yXEccMHqIyig+XNe+/Z19i9NgoBwKJr++Ug6l67g/YvD8Hp+JVsI2+HJO1faahoT4cHT8C5pZnP4noY+njj5mBh3ZOmw+MXlsIvTkp51ARjZT2R/CXesrU9qpJmJ3a0O5Udf2s4bE0kt3itFY6ykdLyRXg1tfXPIZHxGAB53PuuWaxLFAJ8o/wAUvUXhWbk7URTXSSy2EG3hl4lTYj2yp6cyPiMOW5rvEK2hhZzzzIua/HApZijM9rtra6zlV2wYXOw3uDb9YrI9qu1FOJEcc7b2Xn9Z2mmvHOXau6GNI8yed3weg452yqCPSRwEvFmsrV44clxOb7ves1VYw81xySOT9SqjxKSoImZ7f3rY5XNs0NTjHkq2sxSQqcnfMhZ+oVQ4lj1Hg8HHraiwB8PiIvIVg8b+1yomY4sLp2p4i/vZdxl+Xkk5JFRxOfg38lZIVxuLiP8AFQvvDjTcPPbn0l3EvLcG7UYgWNQSS1csvFOw+Ie0s1tRKSOpKS9ytdZPKbdnTyaOuqDhoRYAut5KjCS0ylfaLeH4lZYtiDUeHTzm7XO2grL11c1OwxO7kY2lJ83UTkPGjRzYsFPTX9RuPhWSrsY4xlqw/CLqoxLtFKLhHE7c9blDGQ5N77idYN7Gyx1yWTYo8NwXlb6c1Bqao6oyfwoQFiHPK74kFvDfR7VNmg2cjRjrtTQftOe31JmaZhmNn3J5pgtyyu8lRdBHuIvEgDKQ9H5JueS19H5sipiaznuQVqMVg65s/JOYbkJG5mwjboJJutkYndvF3pinp5JhJ26R5kXSyr6KRYV8gWjm1xF4k3R0/GPLiDFb4j2oOIEJDws5zZtSJtqUpSTTHNUPcReLwqSR2UYilsa6qLO1iF7RUykG4yaQngAGLIYGbqS+8mKOnAYoroRtYha3d5l5qMdRJVG97sP0tagB5o6aoYX4rRF4+I9xJmEeoNhCJ6e9cOleEhFwuRx05yS94XckJFWX2GYS8g5s7W/Na/BsD73z+n1LDUwz0p8I9wvyLxOvYvs57I9sMeEJBoA9lDaMtWFm3/mqcVROPz4CoezoRsLzMEQM11xbc0UlZGJ8OnjsDK15PUtTjH2Z4/GXEfh1X/lxuX/NZKqwupw2Syop5IC+NrV3dLgx/Nu2cfW9Tk+GOFIZL/BDr9SPb1eJCvYifPNnHzTFTSx1VOdPK1wG1r+73qR0oNqKtUODcS4oMQn7VYT7BWb8bwsLAnJ91TD4VU9L/wClRasqmnmgr6H/AO9pHuYfWHiD8yuawqfGKMMVw/LhSj+NH4gPxbVhF6PRnRJdxbmX7X1T0fZvEZG2k8Yh/F8kuyVP7L2Yw5unOO/+OqqftLqLcCp6ds76icRYfktRhtHJ7NRUUQOc9kcQAPVdl0qU/wDlbNK1xL/Zadn4Y5sWgednKCP8WQRfqZk521+2ysxSAqSmAaLDaNmipaOArQib/r71B+0fs/j/ANnOAUVTilBJQBirnFDxDtNsuq4fCvDK/FJZCKNn2Lh6jMnPg9HpsLjDkvcZ7dT1RkAZlr1Zqi9uxPHpgp4uLKRf3cTKPhOE1OOV4UlNGcspv4fD7y9y+jOwn2ZtCFPR0cUex/xqoR68/iXMlfk6ZNY/j5Mr2D7G1mH0ZRSNxayoe4/cPhFfQnYP+z7LXFBWYvLw6fQrMrc1rfs+7E4VgJFPIHtk4vpLI23P0j7l6bTVkFQRPU1DRCzXMI+a58/VzitMZv0vRQm+7mD7PYDR9m6AKCjdwgDkIxsLfqtWqwwfZ2I2PhE/uWcDtFTDCFO0jiL/AN6RXCo2MY1V0MZWVFgZftBfZ81408U83yZ78c2PD8Uegz4hTFDvjhnJtttjCsjjfajCqGnkeQ2pxB/2Yybv0rzXHu3k8g5PIGx/2sbrz3He2UfFPV5c925Xi6FR+Rhl69v4ns8vayiqnvpJ4Z8m0iLZL+nk6qq/tIclPfFUcAs91239y+e6ntRLDveRwi7rX5KtqftKkGE4oqt5Q7o5H3D+Zd6wwgeZk6qUj2zGe2x0cWUVQ0pd4i4/5V5/2kwXB+1l0oPHRYi/Iwa0Tf4hXm0fbaW8gnYyMfU/hUiPtZERDnmPib1CS6ceR437DglKM/miJjGC1OB1hU9XG4F4CHpNvUKhjt0fvWypsSp+11KeHVh3VAtfSy+IX9KyFTTyUdQcUrbge1172DOsy/2eP1HT9v3R8AaldrciDboutmQ8khHbp0/Euo4An3JAN1v0pO/SyQIEx221ss0tSXEY+T7kDBcXuHVFa6Qj5o2G5WAIZj3o25Lltr80QbUCoL06Wo02PUSLu5qWzWEQrXLuSQiV3hdE+1I1SR0t3euD1epJi+S4PJA6OpXbvpSufua5Jy1zyRYUd6n+JduXLe91wRbdkyLHQ7S5+0gzbs9qMB/3Yny3Odv0pgC4drtncKsaqlqKeEJDjcYpn4rF5j6hUWBVsMntJPxfwia3hZdJeq5Ot3IC3Fm3mutkOqY0cfbbzSYl0i7vCuW3KaLTExXJERW5j4kNv8kcfSKWpacgCkfbzFC8h+9O3XP8kJe7JS0i95AERi2jJXSe/knby807FVSwlm1heK4mUNJD3f8AkQmKQbswfVC0khFycR+SuQxbbvooD89HFTqTtNBSl/8AuilPTxZqgM0Uh3ci/gguPbo/5ltY+3TRtk2FUlvyTpdvgt1wqkLw7oxQVSMKIyF3Z/lXeHKNrsBfwW5Dt5H3YJQ/oR03bJqo7GwimYf/AC4+lKxUjB8Ocrvwzt+StsMk9noKqI6NpZZeUpN0LTF2iiqhdgoIxt8QgokmOUdmXskdzP1LGcFkVM2hNwdoxtsvLhkP7k9HmMJfhPflppuWjPFKQh/YMP0ugHEqS8b2O34XZXaIoy7xyk/J7viRNHKT9/1LUhXYZcLHHIX72SOswgmzaCYfzsqsKMq1PJ1Ozl+5FwZM9Gf+C1gyYZI/4cFRb87k7HT0QneMEv0mFyASkY7gy26N/JIo5Sfl+Vbe7D8xN6COxuYje139SdGPD5s7MKjHTQhmPRIPcY3DKeSSuAz6Q3PcmjKSQyPJ9XuW8bA6aSBwilijJ23GUb7fq3IB+z+vrjvp6mkn8xDbappFKUo/ZhX4gt0JAJjrk63sP2X47UCTcCIcvU9qiV3YHGMPIWkoJDu5FFvFTSRdzkY5o3Iu/ciEbSLmrmTC6iEiY4DAvko7w/qLnonwP3kAcshzb83qXSzLvfVlMkhYWHN2Ie5A8IkWjsp9v6Juf7Ixj0vl8NyIZD2+LJOW6/CuMPcnwydp/sKa8ZCfwnvZARXKbMVHJhNPYZ+3gbjJHlsIPCVyhaeW5GsbK7k68ggLiJP6khzzzu3IxILCzdhLuH1JopAEuadRZO819hXOLFlnqnQmKMR9yaaRsicGIhytfapFNT+0Wu7tcVyekWPvTX2NHI8jjltyThzSVFnHlkMBa1rzIrU9wYMrGPf03KOY8MybqR2o/oX5M38ZDt34ZA3fuTR53Z9JfEkElpc2EsrUM1+3Vi/etFjRj3ZjoTOUt+e5/TpqiqsiqJXbcOfmo/EYTLJ9zISmceb9Sh44m0c01wmSgqKiGmlp2O2I3ucR8Smy9pMVmpDgOtlKA2YXDO3l0qmKZtuT3JDN1cxWD6bFL5I3XV54eJGg/wBrsZ9nKL7wkEDj4RCL+BVYTPDdZ42IXUViAgI793cPqSvWkMOOHxQZOrz5K2mPht1ZnH6XUuH2uogldqiYootx3TFpmq9pLe64V0qh5CzyYfpTeLHL6IXUZF/IkxE8Z8RjcXHkWaTi8lz6689VFGou70fGe3m6rtw/RPfyfyY/a4tnm4iTeaeoiejqQnZryHkJbhUJ6oy6jS9ofbvUvFCS1khrqckJXFm1wr7RK3DTzeioKrJrWGeASEfeo9Z2uesrKqpegpoimb9lEFoB8QisvHMfPPvSOS5yXCvTumT2UT0v7t1VU5l42OGRDmzfUSfDGIy5ysH5Llnmk+VyNpmESd2u+FN+m9O/oper9Uv5l4OPDHozN9WSR9oLn1Bi/pzVDc4sTdSV3wPyUr07p14QS9X6ua5ZeljkZc4rvPVL72gLX2dxL4SVI5PcTZbkuJv6H0V/gYjH+5Zy3fEqfLNwK75IgxakFtQe75KkIn+kkDyPz8XpyWn4mMx/OzF8eJUeWbA4/uRRYhSX3O5/Tks/xP0ohktuzT/ExifW5DUBiWGD+0OW7vEQ5ISxLCpCy/G/gs14s8tqTSNdq1yX4WMf52Q0/tmDk2XFqLvkyQV2FRmL51B/Dlas0MzZ8u9IZBuytQuixh+fkZpazHMLkPZSy+ltbVDlxKk8EEg+WqpiJiEWfPagYmy79rql0mNCfWZGW5YlBdrTyfx6UJ4lH/wj9+qq+JuzzROTk2n79Ff4uP8ARn+Vl/ZaRYhHtzicfq6U6ddT2abvpVJ1WszuSXEcu5R+JBspdbkR5pxtO/Jc43/oopF78xQ3P3bVzF7Ez2rdr/ikVQ31CoLl+pK5x2oDYmFVNch9oe1QCkfIVzjIHsyfxvJ7kmqHFVz1DiyTVD97fmQGzLIqp/NFxrtH8KrRmuu5ck6EzC250CsnhI/cpUWQ/wD61UtVN6nFPhUdyDTYtxkf3JDJuVdFM4+PmnQqHLTPmlQ9jFdv6h5MSALtogqGEW9llfP4VN7W1HtGN1DZ3CD23KKMduGiWXUei45GsPiV5ixIeGfenerVJy80WaJWMALkxM/cpOEwnUYhBGDXE5qMRXFmyKKZ6eUJI3cZGe5iV0SW03ZnFKri1j0pBAbkTSymIC+71PzTAYXANPOb10ZSgF3CjAi/q5IAp8QxQ7maao8y3EjOnfDwniM/xZAttDd3+JK6AgPJ3ttQiWu5WMPZuvmAjeB4Iga5znewf5pp6EIyyaVqg/TA1yACpifc4Mym4dC4yk7taKKmEKEBkkOmAT22yncbflZGOKURaHHU4gfgiD8EBL6Wud1Ov2Lyel9nIQLsrPJn0GKjmVpktb9jnY+s7VYXWUeKgGCU9QIlT2wuRBl8Peyvu0/9n3tjgMJ1FPQR45Ri37fDnvJvqDmt8eXHH2yZhkw5PMUeYHJd9KZInz1ZPVNPUUMxRTwSU87bXilBwIfyumuG5Fm7/PaupSicuriAY2iL5XIXjfNOHI3mw5Jo5PemTY9F082XLmFuTJhpLR5sgKQB77i7lLZoPETfUnI6hxIW8Oah+0Xd1tyFpmu1dQLYsZZmIeVqimV2uaaKoufVNHIxGtUxSHbruSdAvPamAIbM+pOOXD0yuQTRIaTqtQFJuLRMDJc+n6UrtqVlfQZFr3IrvU6FcHqTEPXbNrJwy6dfypq60c3S4jtblkgZ1itfkgOS0kn5ID/UhlBkSVzCmCk3ZdIohJskrJkPac2b5oiFuXqTPEt70JSN5p7E0SiG0eaQZZ96ijM8m3N9EbEnZLJQ+a4265NBNb8kuNaWWStNCaJHSke0k1xrhRFJc+ee5UZtDhE5Fll3LrE1ybufmiYtVS8mbVHfl1Irn00XC5ro7X7yVmgnLuckrtUJ55oup+SS5E+QurRkQDw02PVkycYrUmSvaO1OH02MCLTvwqjpGUf9SyXaHsjV0ZfiwMV/RKO5iWpEt2mas8NxyXDSJmaOeI+cU7XMvLz4G/fj8npdL1GP4ZPB43PgsguWnSoZ4fPG+oOveK+bAMWAXkwgaKoz1OmPY/7lTfceERzFIzSSF3Rn0rijLP8AcD1JrB/CZ59hvaDEMNjGmqbqinNtI5Lrg+laGmF8QjviAvoJtyvpcLo5KjjSBxZS8RKZR0bzTDHTwOcpchFriXTCOWfyR5uV4l8WZL2WQeTWkPhVjhGG1eJSjHBBJPK/hDqXrXZv7GaztJNHLWRsIFlnb/qJe+9ivsfosJiAY6SELcttn/zNbtrGc+PHPKfPvY/7B8SxyUJK8CiD0i7f5l9B9ifsPw/A4wFoBu6uW3/1XpuF4DSYaO9h2+HLRSqiuoyjL2eSyVv7on6vpJccszlxE9CHTxj8yLSYTh+AjG84XkTWsMY7RZT/APbCKhhL2alYSFrWI3/0rK1mLcZjzO3d5qjq8ap4euS4n9KhY9/Jv3NPibep7aVNQGUjhYXWPhJZDFMegp5LB358vmspivaaSRyaD8IBbqzWl+zuuwyuw2WoanY8Spjsmkle52z6SHyW/b0RhLLu9SixTtJKQFm76bXH0rRfZzVYNWe1PWwsdfG9wFK9wW/CKw32h5YfihVIZDFVtr7jZZLs/wBrHpcbgAjtGV7H181q0muDnWRqfJv/ALcBDD6mnxynZuFKfs9QMe0QPwH+Zrv0ryDGO0jSNq9w+leldpZDxrA8Xw6U3M5o74yLulDcK8MmzqIwdwf0mXxLXHyjjz8THZq46iIWkdi8lSV9UWVjeFTeMFORcV2t7h715n2o7YVtL2sGC9goYTbYHjB/UnKVCxw3Zt6moeQIHu2kGo59JMsl277SVuBjTwUZiHGZyeTLdoXJXMdZ7UAmz25P0j72WN+0iTiVFAHi4ZF/Us3Pg6IY47ll2qkbEOx9PUu7ERMB/v8AEqvsn2foKqi9tqIzqZLyZgLo0U45ON9notZuCO278yY7J1DQ4ODG+28icVn5ZfMYOiH2mp4qftPRvSxjEB2bRa0epbebgkxNpb8KxHamTiY/RBraICTD+ZSHrpe6R7R5ape0T+KLPEq55qknvayEBP8Ah4VjcUrjqJCd3e53uf3krTFZjhAI83uk3yfLwss/Vkwnkz3KWzXEhgbyP1EpUNYYvY7MmQ2hmuwExFc7XEKk3ZYjM1uv6VHqJDIswdhtTE1U4mX+ZMSzOQ99xIRmlTEQvJLm7qfGNoDcPSoEO3rfknZaq7kzChmjCqrMrhfd6U1TyGRi0bORvyEWuzT9Ph51jcWQ/Z6Uecp9P5fN0L1gQ/h0WYD0vL4z/wCiqhodqaWKhAXqZGlqS3cCN+j6i/5CopyHNaR5CDcox6RXTpTp7uIzifpJS4cPkk3G4cuknQDZGaRxtYGdPwUdZWFmwbfi2ijiheM74j4Zj6U+GIVNKO92PXpLqWbv+JKkhitw2TDTic3Yr9zWpgB3jn0qxrsUDFIcjBwlDl6VAHMhHIeXpQmyiZBkLZaqbh9LPVVIRU8byyk+wfS6DCqOSoMYowcid+ovCvX+xXsnZemOP2alrTmt4kkjbw+gu5dMLowk0jX/AGOfZbhGGzxYnj9TFUVllwUxdIF/1X0fhfaaDDxD2M4QFtrDkxDavnWnxTB6oBA6upoJfVkMof8AVTYSrKe04q0KqLuKmku/p5rOWFTLx5nDlH0LWYxT4hcdXRtKBPqVN4fyqFUdkcEx6n/Dna3xRVIbl5RhnaKohAX4lpNzG+25aeh7dSla0uZeG7NY9mcOYG6zxn80Q+0H2F0VVcdMzwF3FA/+lefY39juN4axHTs1YLeHKw17tg/baMabJmAid7rjdWIdpI6xx4sQe/W5aw6rPj+REul6bMj5ErMPqcNlKOrp5ICbbvZR9t2i+z6vsbheNQZ1MFLPEbaFmK8+x37BcExSUmoJHpTf09Irtx+pRfzODJ6XLziZ832uOqj0+IP2ZrjrI2upZtlXHltHPxr03tJ9h/aHAyIoIvb4h8UTbrVg8VwWvoYpY6igkiMgIbZ43EC+El397HmXtZ5z6fNhfvRkvtXLAMJxfsvJTYo2NxWe0VtJHGQFTvf0Xd+niFaHCu2ksmJz1+AYNHQUpZeyVeJHxTjJuowBrWz8rtFnMB7F0+Hv7TWAFZWl0iW4I/pFaMISzHwj0ssMeKUnbNcuWNapeDEfadNiPaLEsRxHEMRrMUqqZouJPVTEZFf/AIeHpWZ7G9ia/thOfAyipYf21SXS3w5eJ16PR4OOMDjcc4PZVz2MXuYch/yr0XsH9n9NguHBS07Pu37txGXqLyXNkxpM68eb2jHYP7N8PwunBo42AWt/aPvmfzIv9K9nwqnbD6YY5I44hZtscX+pM4P2XpoQieeMDMcrBFuhLEZjmkIGN4hHMXuD9K5Mk6VGuNX7mXIY6BGMcF8p90cTERKbUjX+yVFRUQBSwQwlKYyyCJkzN4R5rKx9vp8LpggjoqaIBbedN+EZ/UXep1L2gpMew2viglYKuSnMXiPqLTkPmuJtqXg9BU4+R2h7TPwSOI2PLwydTKuxHtlxNLGiAeY+FZ8Cp6XDSzMyrCMSYfIWHcsfj3aRqh5Xd2Ex5EOma7Kic7yaot8d7YGRFwjYWfPaKwWK4xMRv+JYXUJZ7VU4n2kiJpAciuyuYcll6/HpJgsbIc9zGpOWUpTLTE8enG4Dk4ufvVHPNxLncrfiVTWYkAjlI9pDy1VbUY9JJCUb5CI8iUAk2aw+0j0NEIGzTib2gWe4C/6KND2mjqAMDOwi5HduZY5sWljhMNCEwycS3ZfJQhme2/N09ToWNHqGAdopKeqgdzd8j0kLwr07HYwxTDafFIustsi+esMxJyCx31zuXsXZTGjrMMCmkd7JG6bvEtMGTt5ELLjU8bQ6I+bohRB1d66I3L6he4+T8HLfzLoR/wDwktRRgVqsQTCiLK5D4kv3bkAFbdc/hRjaSBx0RdKBo7bqlbr6UQ5pCV2qg09oum5kktSfJO2F8KslWNPucRS6rWdkfvTr0559Nqh0bpcDFqVqeeF7smDMl3gycmB/4KeC9WM22uuFyT40s/fEf8ETUsue+I7fkpc0Wsc/0R/qQuOin+xx9+0vSu+xhbnf1KN0X2WQWH3LoFLba0hEOVtuanPSxjpmxIfZbi0z+pLuIvssitH3u/5Uijt81M+7zK253TZUZ7d3NT3U/sfZlH6I/DMh5PahGN1OCll5N05IWo5BPo/kl3UV2ZfohkL93Si2kpj0pk37N+aTUe7N2dNZkHZZButZd0Ur2N8uh02UbjrY/JPuKQPHIYt3c1wi/MnOHu5LrR69ClziZ9uQ0QuXLpFc8W5PFH5s6F6du71JbxK7cgBJhFIZLeSR05i2m4c+pWGG0MUwfigZ+rXaKrYKojw0NRWRkcEBGI7XIVKmGOlhsafhTu2oi939TKQeLezhYDWh0sKqqibiatkjYFH9kssQeOm4bG9qhPJqTJi1/VcnQHTPJYtmqgOUdOVZUxRNJHEJv1SvaKexKGnjmPhu8XkGd+RfUmhIBcXNuTeFBNI0h5+FKwoYue7u5pxrxMnbdcuWsNzs93kgea1UmDJgTVI8nt+l0Pt1aJcy/io8U08nQ9v7k7bOP95/JajSHfbqsX1d/wCKL70q7es7frUMyn7jb+CA5Kgh62UFlz98TjRlFmQykd19/h9KbHGKuN9ksol6hdVEQySSiMkrgBPqS2GF0PZgacGqKnEKiod9SFhEbfTammxJFfD2qxSn1jxCpD96nU32kdoKXoxSUtPGwlcrijo+zdOxG0VVPLnpcwl/Strg1Z2YroSAMGjiPO78SARL9SrUHwefRfaRj8xi51lPaXqhbanR7fYqTZSPQyj8UAr088FwqaxwwelublIUY3Iyo6Yi4c9FTW5W/sG/7U1AjuJHnNJ2gqMQIWekpjLq2wq8DsGGMQjPJTUoCbXfhAQktzg+E+0DOFFTRCMIXOMcLXWqhxD7Sqbs7xKeXDuLW7ha6a0B+rLvSaX2WnfgzU32RuQk8Uhe4bNqpaz7NcUhEj9iIwDmUT3F+lasPtoOMbnp6cbt1ouSsv8A83JBovaXw+IQJ9lzvc/0j5KaQrR5JVdnZ6W5pKeYPqjIVXSUPDHPJ/zMvZB+3gCIYvuuIjfwl6lWYj9qlTNp9x4eER8rmzLmpQnR5NwwESzZNBGxPyuLPTRbqu7TYdUTHJLgdIcpPdcLEJD/AAUKpxTC6iYmCggpSy/aA7oQuKK4JvuumsjiYL21Mh3KuOo4gkJ+f8VaS4tTkOTheHqJk5QYpTUoG74XR1tz3XTs+n9S021M9N+CiYmJ8m/cnRELdTcbfF5qeBNYbPQ047+LeLPcw+XyUSYgLawWjn1ZKe6qL/Hd0hoxYS5t/BNGNvexErCGGjmhJ3ltNv7skQUdMV2Rs5Lnl1S8HZDon5KkLJCylf4mTRx7izy+kVo2wuLg57fzOKcDB49ucjLD8tL5G66ByM1wh9JfwStbxZ2961Bdn7gzCQCu9XpRD2ZkkpJZweMooQvPXcLf/CS/Niar06Rl7Wt0a1K61W9RRxwycPO48rmtbuUWThieTA61Wa/BhLpdSGxXa5OiEWy0Z1K4b8wBvyun4MPjICc3/mn3hLpb4IGzIsmXWG4cnZWw4bSDbve31E7IypaMT53CyX5CL/CkU3Ba7l8k4NPtzsdW4R01uQM1r+JCRRjqzsJLF9UXDoP2VYjuzsSIX8rVYuUd+bZF9LIiFh0dnH6tqj802/txXcMhuyZ0Qi92u0VK2EWjOV3JNkLX6s4q/wAwn+3pfYyIuJa5LrE0bE1rkJJy27XJ7k2cZZ3khdUH4KOEVwatokxa696acjuLLcQodSbPLqW6zGE+ja+I6RbSbX6ULlaKDW3PNxS3W6utVmRi+iyCEt2aK7qQuLkOef8AJFw3t0fcq/IiL8PL+hFJ1JXPySaN+bpFC+1mR+TAf4WX9AlI43JcRxt1RDCZa5pFC5CWu70o/JgL8DL+geKKJ5O/O0h5Jtxe1cttLVJdTAf4GUe4jbdbvNc9o89yjOTCXWy4JAR5A9xPyFX+REy/DmSONaIvk3xJ2LORxy801DSyTSizgYjlqWSsoYeCQsAWrSOSzkljcGeMDI3czomL3pv3P5pwI+915Z1hsOqIhZD3JdOqABePz7lwoWz2snWG7mujlfkgBjgtdnkuHTtzbqUoRbMkTxt396AIXB1zbqQuL+9TRFhIcmSIfJA7IbRvz8k6PLNnThjc6ERdBQhIxbmjikcd+fRuXOC/em60gpaCokPwxukwPPsSqPasRnkLxmRJysm4dPThn4LnUMyuMkWKi41ZA78mYefuXHVs7V4Gik/emu7LNIeSF+pWkWHHG0h5O7COV25OUdR7PUBIwAeXhkbMUwiAnHkqILyTFp64xjcqioHK3hx2xA35WQBStSsR1FZFSj/wot5//PzKvlrpaoOGcrgHpHp/Smyo5B1tvH1DuFQBNqsUiqAyNpqoh6Cnk5flZQhrJ7SAJHjH0x7U7R4XUVzlYG1uZEtbg/ZGKMRkn6fi6UN0QZ3CuzNZixZszRA3M5F6N2P7O0WDkEgRX1n/ABT7vpFSsNjp4Yv94lEYx/uxZaWg7QYfTgI00W8dtxNbcuZycjSzS9nu0GI4TXRODtd02n0uvo/s922p4cNp5WyvcN4xHuEl8oU9ZJiFVsZos/U63WCFLQyickvd4d39SyniUzpxZ3A9/wASrOzXa6PhY7glLXh3HKA3/qbVeedpP7L/AGO7UMUnZzGJ8Bqn3cCp/Fh/6sioMYGZgYTa4eV3StHRUrSOJzyPEX/lttWNzxv2M6Lhm8o+fe1f9mH7QOyolMGGRY9Sju9pwqTi/wBD2uvKqyGfDasqarp5aOpHnFUg4H+l1+iuB4pRUYDGEsgyd8hvcnu0kPZ7thSFS49h9HjMHpqY2Ih+kua1h1uSPzVmU/T8cvg6PzdIuGOvS6a4l2v+ZfXvav8Ask9j+0BFP2Yxmp7PVRN/9pUtxqe74e9v1LxLtr/Zf+0HseMk/wB1BjdE3KpwqRpdvxBz/pXfj6zFPwzzZ9Hlx/R5YRNnptRMTcvEmqyGfDZygq4JaOfpcJ4yAm/imOM/mxLr22OLT9kgi7mdK57viTPGeRd4m1VYiSxNdoh4jk+rpriN3oeJdr4lVgSQIC59KeYmLu/moQl1I2ktfPRTsBMKRvciGRu7cq7q73ToSGL5JgTLuIu9KixyWiTupITMXemmB1y0SXHkbJNl7v3osexw8uSbeS0e73In5obttuW5ZiA4lzkiImv5XLpbmyytRD+4rUWA0xa6J8JH5Z/mQ9PJkTFrm6AOjI/LLqThFtTXvfuRtmQo2AJi8tqdAt2qauu+EV33akqUhUShyRPmmGktLTaSdAnJdGxk0Otn3onjYh06khzzzyRD7kbEpDRDcy706ap8xZNHl3I2FQFyVy4+aLqfmrM9RwCazJn3Lum3kmbu7PvT1HSz1h8OCI5T9Isos0SCua1HS08tZUDFTxlPKXhjZb7sn9i+KY5ZLWi8ED/3Y9RL3jsZ9jNJhcYNHTt7yJllLNCBvjwzn4PDOyv2P4jjVklX+EDv+zH0/Uvdexn2J0FC0WVOBl6i2iP/AFXqNB2bo8JizkcRybpQT48EJcOmy+ol5+TqZz4iejj6WEPdMlUvZeLBYReYGAf6UdXjVPQxDwma31Es5WdrODTHBPOJQG++Mul1jMR7WU5GUdObiPqLwrKGGc/kbvNCC9pq8T7RORE8kjWvz12rOV3aoBusPluXnmLdsLpCBpdw8rR2qmkxo5jvOTd1LrhhSPPlncjbY12ykk/Ed7B8Qj6lmv8AaSSolL8S7zJUlfiUUloHuCTa/wAPvVUeLU1DCWZ2kPqWta+Dnc2/Jo63HuGJZu52+FS+wHa5sJ7YUrSSOMFe/s5/v6C/UvM6rtU9QxZntF9Ldqgy4lLcEkTsJA97F8TJS5HBu7PoT7T867sxiLwt+PS2zNb7upeFBinGEJL7j7tV7hR4oGMUtLJLkIVkDCf7x3L5vrCOjnrIn/aU0jxfwdSvBeTzZ7lQ4x94U1FU674Rz97t1LLv2XjKrnOeotpzMjaOLqUD7OMYPFOyZtId0tLUGH5X1VjWVzRiUk8oxQC2shlaIrPGayp1ZWduKWih7N50dM0HAkYnPqJ89q+d+3kduJwSM37SP/Al7Z2h+0LB6rCK3DaQ3rJZWt4odAa+rvXinbgnJqM38zFv5K5Dh8jS9mKxpKQJHfaYW2+9llO21VxMaEH3WRiP+ZWHYaokkhKmZ7rD6fc6oMdkesxWtnZ2tY7f9KwNEveaZpOH9nvpza3+agYPnDh1OfSJuX+ZSMTk4PYelj032f8AVAELw4PQPk/LX96GRLwQ8bqOJ2nB3e4QBv8ABTMP4clWLGd0A3Gf0t1LP1Zf/V5X96szk9hwsdH4tXut8gb/ALi/ypPyXrwhrE6x6islkfvf+nyVWQvMSdq5Liz9SYDLkkWlQMonw9OkVynyE832p19uvhTGsmvSqRoFKVx5t0oe9Jss/eiteRxYGQAN3k9xKVHDFRnfWRuZ9TQdOf1JR1UeH/sGaWd2t4pN0fShipXIylmO0epyLqdABTVFRikl8j7W6R6QAf8AkkBRwtlFuPvkLu+lBLVbOEDWxen1fUmgFyPIGuQBZU8LFz6vUjqpo7LDNrg9KiR0tTNyiezvtUpsJjszukHLncijJ/7IHGcTc2d7iXeNv0ZiLxXJHGAkTMdw+pcaNrsm3ILWoYC5FnkytMPoZKqYYwyufc5ellFhjMpY4vV6VtcOoWo6O3xd5F1E6EiJSSLjs9htJHDLwJIiOIL3ufcf0q1qS4ICdPGOvO1lR0UkFLUjUMDccOUo7SU+pxaSQ82eIyPmVm5vzLZM52thioxCWn/Hja0xe5wLpNv+S0eCVE9VbUO/CiHmV1qy4xyTSEZyBp4fErZqiokhEGdyta1hHpQiaNMPaaelEgadzH0k1wkpMPbK0hvjOL4onu/pdY4oaggyZt3co7FLCeR5iXetLEekQ9rpCJnhq2H4JGtVrTdvK6lAXN7x9S8zpZGqGFnyHzWwwCOnoR4kZXk/O97h/Sn8hx2N/g/2kHJsNn1W5wTtsAkJgbXD6l4tL2sw+GS2po7xb/gPYSGXtJhhMJ0GI1VPL6KqO4R/Mywlig/J2QySh4Z9X4H9qB07HHJFCUEjbxsu3fD5Lk1R2Xx6jKmrMHhEzdyKcXciH8q+bMM7XYrDYzRDWCTbSgNiIvypjFftOxWMpRORqMBa04rOj6i5rD8evizR9W1xI9V7WfYv2KxysJsOqxwQRheV5as7Bz/wXh3aTsPBgdSbU+Lw14M/92z3K5p8SxiuhCpqMRpafDZN7yy1A2n9INq7pqYo6qYCohkGMOUsu0iL1CK7cTyY/s8/N28nuoruz3Y+phpAlajkOIs8ika0SfNen9luz8sNKb1DwU9S7bCzvt+pZzD6OWQCeSd5BJrtyvwkip4eHGYyjl1KJvYIQS+iZWUeIU8YvFiNHLL32sX9KpK6bGIQHiPHeW5uFuE/3Oli1VHS0+cc8cRl4SF930rOVXaCKow06SrjeW5+mTwF6hyXNR1L2oVTUPaLVO/W09lpios1Y9KQyQGwFnpp0rOVXaqvwkbOI2I0eVo3vcbfSX/colB224MUtb7BFX0QvZJBLmNjv/g6CHJEvG+008dNZxXkPMry8Qrz7Eu0jzXFFeZd5EnO0mPffByuAeywZ3NAL7Rb6u9YGvxTgyWA73fCgypzZbVWLNYZ37wfW5U9XjHEjydu/wAKqqmskmuc370wczZZM9yDoWOiRU1XGIr2UWWRxQHIVqDpZUka6nSJxZcbyzSuckrXEkAPUcjxyiTOvTewVY4mAuewXu3Ly1h33e9el/Z92dxPFqQ6qBhgowe32mfaJv5D5qZLnYg9D2EZZbhRMPVoqTEcHxbDaA6+nkp8Wowa6QqM7jiH4gfVVtB20pKiUWYyEn9S9vF1cH8j5/J0k17jW+H0rsW4snVXBjkUw82UyOojk1Z9q7VlhLwcbxzj5JBcx0uRFu5Ibm7ktFr5MwtB87Uu9COVvxJPmgBwfnzXbrVz552pDkoGmGBa+kkXEe7V9qbt1SbcrHuOXPtddeZ9zugblzTR5yHp0tyUM2g2yRHVGO9nUo8QnK171AEdNWRdXwrJxTOhZGuETCxSpIcuIhHEKjlxHtzUN4/NFa4jyf8AghY4/oO9k/Y6dRIRETm6F5D55uhHku9Pc12SvSJG8g2k35+JTIMUnht3MQ+lQRL5JxiuHVmUSxpmuPLOD4ZaydotljQBf6iUL257+I+V3enQwmq4fFaCO0mu3SCO1McGUS/ZxEQsWdpislggvBtLq8k/LJJY0ZBk0cf1JsMWMee74VJ+7aanhOSprGp5croY+CRjJ/Dkk+Dz11IFS4MMDvY042iPwqexAH1OTzZGLGnLXhtanYMaCMyfhNb6VcD9n8fsMVRPjdDTlKxE0ZHdmP7lUng9JCH4uI25+iMizR+NBlLqsq5Dkx6AoDHhPxc7mK0bfzKEGKPdmcQEL/5UY4XARE7TyGIl/wAEtyKSnwwdGp64i77TER/mhYIpUD6jLN7MX30w2sFOI/VuRDjzXZHADfELCoB+xXnZFUDpsuMdpJuOFpITNsxsFrhz/wAqn8eA/wAmbZpYcUwS8nqPaTFxucRYVV4rj0E02VJQRRRM+hF1F9SqJIXuLL/BDa+feSxh0sYO7N8vW5Jw0ikiZNiUk0YhYw6/lTsOJS0o5bSF921VzDbzf8uSVtrZ6j8Vq6tUce8r2LT7ygtLOG4l2GqppD/EABFVQC1w5u4j32opIwK14zvH4mtWXZRuupl/I0J1GHQx/hZmXyVdV4hDMOyNg81zC5qahnCfiRSkPOOphIwJXlb2op90lJheDGLvbb7Id36nJTHAoGs+pc/9Gf4kRNoneNSWBe7iQ+l+afxfGDxgIA9koaLhcyghsu+paPC+xdX2i7LFUUz4HTjHIIPUyVHBlf3ELq3jMo5GY+pp/amzpp4hs5ibpR9nagi1raSW7lbJarzFextRhYi9TjlCZZXAMEjnmhwfsnPXTE/t8IiO79swEX8UKFA5X9E6g+zHFKqw+LENLZc8kT32kmKbsLUccqerxWmp5xe1oxZzL823RaXBaztDhtP7BSTx1EBPqM7iY/z7locKpa8akJHpKGUe/h0trktC14MpF9jtWTZ/fNIV3iEC5K8D7GcLkseGokLLrE5Nz/SvQxoYoaGKSdihcmuaIepQTvj3nG9r+7qQkmQ20YOH7EWGQeLiMYjnoIxkRWq2pvsjwqnETlrJpS9IZDu+JaEpgjcmve75J2EimHJmP+CdC2ZSxdhcGp4ydwkPN7d0j7f4K1o8HpKEyeipLNLrcyIVaMVPQxCeI4hDQQE37SXq/KPN1FDthgeHzGNNishXbePA1pN9OYpithYlVNhNPFVYhIGHUp7WKVhG76R5rPz9uuz8cpcOvCoId12dokSq8apezGKVJzy9oMTnqD65KneshiWF4GJEQV7nbyva1JNkvT6NT2h7bUWPYaVJJif3cDNk0VG+w/Fcfe6wZdmYqoCko8UppRz1uuG1NPQwTHpUBGGVziBiSm1MlNS4aUNM8ZQZ3ERHcebpap/IXcIUOAtT1IcSpppyDMniE1KqcQaomI55wAWe36R9KpDqGhE/Z2YDkG2Qv+1V5Q3c3/qQSaE6ymkKf2c4RLPZIb7mFdkm4kQG0sY+FiWe4LDo20UIDwTF27vVuFBRaVMMkj3hMxC7eE00FDKIdEdxeIn5Kzwmlhhw8qmoa+/09w/8lExLEpKr8KNxGlDpEdqaiRshmso5YQid5GlD1RdKIRgji/DMxkz0JRgrDjcsrOWuiA6wytzZhL4UqRSyD8tQeYs5uWqUlY93WyjcZyK5uoVw5nIhbT8rKHBFrJQ77Ud3cSb9qe7/AFJcS63S4UuI3eCz7aL70v2J65xHN81c4T2iosPYZKigevL0Edok6pWk4eltw/JDpdrl/BTLp4TVM1x9Xkxu0y8xTtNHUXS0lI1IUj/sx3CLIKDtFPR0st78XiAUTjn5qktbd6UhEOTu35VH4uOKqjV9fllK7LM8Sf2k5Y8rgC1rm3ZeahvWNI+edpF6WQBJw+g3FDw2vIvESfa1IXVN/IfCqtLNtwrpTHJpqI+nNReG13VaSd6WGw2s6rU+z+jVdWr9xJCuPMRd7hH3dKmxY88IgwUlOVn/ABAuu+pVJkcgjq1o+IWXAvszZ/msngvydS6+EPBYVGLS1EpSfhxDndw422pwMWOMQ/Cj0tItnUq72h+Wz36IbnzF82Wb6e1VGy9QgmaCbtNPNSDF7PDEQvc0oNaShHilQTf3fiyIgZQDqHsHl7k0Ujlrm1yhdLX0av1KD+yUMkm52kcSuz2ujGok4t5m5ioRERav1dyG5xLmr/GcjP8AuGMtmrmJyfJxu8I+FRZZHIidjcBfw5qLxHt0Su+lQullEP7hjY8xW6u+fhToZFl81HGTzBdGotbLXRU8GQtdfiHyy5PuyTjC2XO1RfarR0zQ+1ON2in8XIx/3HETRHTq2pCLXavtUR6grcsl32x+Ttao/FyD/ueImWtzbaiIY7NHe7NQfanFrvUiautLI2f+Ch9JkNF6lgJnBCzK90xwQ9fSmPbD3fElLUHzdn1Vro8hL9TwhHDu63LRIcNkqIv2jCDv57kFxyP8Le9SAqDGUmDK1bY+kafuOLN6lCvYR6nB+Hcd+zLUsupWFBRxwgBjHv6mJF7Q+Q5O+qjnUGJ7No9/xLtWFRdnmT6ueSFE2aYrcnzUcpDEtDe4vEmzquJc+dxII5OI/O3pVSTZhHJFI8obJFpyzXP3Ll1y4DpC70rmFBdrydK7bzRYBkTd6V6aeRxf4UjkbmiwH2kf3JXXEmLrrfCSNve7XIAcYknmbPmm+luSASt55WoAfInJJi96jFJubVEBaoLJASXKr7VTcPCCZn3GbCrHiXNk21ZztjI4w04ZbXdyuUPwVH5FDhMfGxSmjYAMjMRtk6XQYuUlZX1U7sGh/wB2238qm9lqeWTEJayMGMaOF5zue3Ien/Uqhyewsndcf8ju+hhJJTaPCzqISnd2ELrR9TrXwQMw07kF79K7wfJ3U8KGWY7I2uIvCKuaXsvwQE6mRri/uxWbkiDOQUMlQeUcbn9KvcMwVqeUJJ8jy3Wer6lPEgpz4EbMAjuTrSN9X70vkNuiwabCqwCjnoDozfonozty+Ig5P/JOBhNbYUlJV0+KAG54ge2bL6H5/lzUGjo5K6UmiC7L+lW0GD8H9rE5F/xBda9uzLuEIK6GSbhymdPOPOOUbS/MKt6SSKMLLIyu5ETK04kdZFwKynp6+AfDUtcQ/SfNkwGA4ZUHnBXyYaeekVW3Fh/W2rfmFQ4NFKSl4JWGVD+0A3EctdR9I/CvTuzNOFOYScdzAv7sty86mw+owmMZJ4GOndtKymfiwl+ZuX5lf4BiDCF0dTaXda+1TQ06fJ6pw6OT8SNmpS7yF9qjQ/aF92vwopWrAB+ome1ebY72iq5JMuLfGTeHaotNil1rSZf5Uu2vs0WXXweyQ/ahJVbGpowP1CamQdqjqrXCa0u6115LBigRxC77rXttF1YU+KPsOA3In5fD+VS8a+i+7JnsNN2orMxyO8R9PUtDhXbapp36zAvULrxOh7SVdLKPEEy18K2GF4xLij7JGAR53NasHhT8msc014Z6bi3+z/biEoO0mAUOKCbdcsLcXX4ua8x7V/2M+yXaQCqOzGKy4DOW7gStxov82a0NGNRHa7yXh3cPpV9TYpPTsOUtpJdvJD/rZvtDJ/2I+Uu2P9lX7Qex7SyR4U2PUse7j4Y/F2/TzXktXS1FDMUFXTy0c47XiqQcCH8rr9Ex7UYhTnm1RID9xC6g49WYV2siKn7S9n8MxyItrySx2y/rbVbQ6nJD5o5Z9LifwZ+ezZ+pcArvpX132h/sr9iO018vZvEanszUFypqp3lhb83NeSdrv7Kf2gdkwKeLD4sco23cfDJOLp8Q811R6nHP7OOfS5I/R5E0jj3XCnQJi5pV1HU4XUHT1lNLSzjteOUHEmTQdPwrqORx1H0rre/cm/H8S51aoEO7l1it0ztzQNl3pF+pAEiPbrm35k5c1vPcozF/gi6rWzQA+UjJsibPPRNXeaXdk+1VqA7daXcuXelNjltYnf8Aii0EulGoDgZl8KPbdqmwHX4SZOXPtUgJh6vCul0i7uubsu9D0trkgA28Oqc4n1JoRu5ruot6rkAPj706G5v+1MNJbzRcS0tFSYEwC96dEmG1Q2mYhF3SKsC7JlpsQ0TL9uWiEi8SivVe9P0VPU4pMMFNEc8peGNk7iKhCV1uSdp4Z6yUY4Iyll7hBrl6V2Q+wXE8WKKTEJPZ4j3OAdX6l752M+xvD8BBgp6OMT/4hbiWU8qgawwzn4Pn3sj9iuJ40QS14eyxF/d271732M+x+jwsAaGjYibxE25en0uA0WDwidQ4aeFRq/txT4fdHTgwC3i81xTzTn8D0IdPCHMydh3ZekwmHiyFGZBzHpJk3Wdqo6UHeAAGzxelYeu7YPVORnJv+e1Z3Fe1DyUpyxyMIg9px+pQsLlzI0lnhFe01ON9rohiKU5byLpufaKwOJ/aJ/vZRNKF3pzWQxrHHroZIwkf33dyxc1ZFS1Lu2d/rJd0MaijycnUOT4PT5saOoAuJI4i+5gJZrF8QOqivB3C1yF9VlZu1VsWd7mTc/iVefaA6gC1tF31EVVpGdyLT244SzN2LcmJsa4xEzNb9KznaHFgEYmvsv3bf8yj0tZdCR59PMlNgolviOKHHGT58lnMdxp5JwlZ9swX/Dn4kVbVHIBN5/F4VnZZONQBrdwZHH8rrKTNEqNL2ewmr7XYsNBRnGBNG8plKdtot4l6Xg/Y/C8LhF6o3xGcOZFtD9P/AHLyP7Pcc+6ftAwiQztilMqcxH0mLj/javX+0/aTC+zd719XFS87IyLeX0ilHnydHhF9HjTk0UMDOAhtARXk/wBpcgYb2gxZ8rONlK3h5qrxv7cuDeGBUxCTbWqan/SKyFX2ire0kvteJ1D1FQfMi6bfCyptfRGpbdlftIreytBiNNTQRGVSbHfK/R+XvWcxvtRiHaKpI66skn8os9jflUDEai6bZkItzUCIjGYTydYbGqVlrTEcfJ7QzXO1c3Go6PxakSJpgyFwjtUHtBNxI6VvK7/ShFJOzmBVxYTiZm3TYX+FwqKGf3ZLMW5zmYbv6v8AUmsTG2pHLxAP+CkVMfDwqij9bkaDUssbkccBoKfPvH/KrGvrIKOggikdhJmbv3cvSqHHpmtpwZ+llAho6iufMGc/iJUjPW1ySKCE8QrL3ztM9S9LKTjOIe2VxmH7INkY+kG2irQYQwfBCkz3y/hB7/UX+lZiaTiH6Vn5LTsQlcRO+5EHWgFHpb33IYwaktRZn5oG5IuolIpqX2jeb8KnbrkVFgUdG9UZMzsIi1xmXSIrs9Q1vAgb8LPq8RpSTPMXAgZwgz0HxF9SvYcNp8Ho4Kmb8esl3BHlti95IJfBU/dZ0sYyT6SnqEA9X5vSlLHIJ8SR9zbRHyVsdQdQfEBgEM/EyR4TV4oeccfzLwoqyNmZ+TcQ6Nd8K0GG4CxU4SmzCT7lBxLA58NtkdntJKjxiSPR89vvT8eQdy8FzUk2GgJm92fIVVV+IS1jhEAOMXeeS7NWSVRC7u5D8TKJUzPIWQNbr0pbExQ7VR0wmMcHLLfIT80dFhr1Rk7M4D3ackNHRvUc2bTmrS56UDZsxJ00gbJUWExRho95Nb0O1y0X+0VXd/8AU6IayAQtDjxkBj6d3eslDiH4mcjNuWhou00sYEBm8oE1rRyMxD/NVaMWmO3RzRjOcD0URPsLO7P6VHKotPIHvH4k0cx1k18puRZaI/u2pkDNojtz6slA0iRDUMTizvbm/iWwpqgBYQ6hy6hWAljlh5s4pyHFKil6JNvwq06KlGz0KSop4QFwdzMvD5Khq6wJJs9blSjjksnWe5/ELLoVjk+fWQqtrMlDUuIqhh1J39SnljR08YxxSOJNuu9Sp6OneqivB2+nNP1IwUcPEN+Fa3ST9ScfAMKpxKWY83d/qTAYtwSvM93pzWfq8Wkk6GtFKlpZaghOc3Ae4S6iU7Fal6faqsvF6S+KVn0ONyEm/MjihxDEJDkrKmaoeR7juMrS+okNHSxi4gG74lo6OjYnFp2kgoh3SDluL/8AaVr/AGQWOB4Hh9PDA7ynPWy8hHopw+L3kt9hsdtgcPY22+TpWIo6oBxf2gwukdrgij2iwq8PtNIMpNIzFHlpb4UNP6Nlya+sxY8PImaSEQy/ZizLP1Pa6SGQsrd3hHaKz9djTVDEY9WSzOK4tIIlkb391vUsabNVUTQ1eNPVTEckrach9Sr8Z7Se0Dk7WG3vWTpsUlp4Skc3/Myo67HnKUjNntJ9PhQ1SMm2y+mxB5r3A97cxLvVbUYlLhsvt9KYDczjNATbJB9JCs/W440fLq/pVJWY1LWNkb2ioKUTQ43XQYkJ1+GDwov7+hzuKB/hLvBZCoqgklubq70dNiE+H1I1ET7ul7ulxfqElGnHhyi4ZWHyRRsojsmRXe9RzSKS4ckFuqpIo6n6DD6jFKuKmp4jnnkMQjAGuJ3QRU5yGLM1xOvb/si7E8OUKyoZglK3Ii8LfCuHresh0eJ5Gen6f0U+vzrGh/sr/Znjjowr+1/aOmwkXfTDaNhmqC+EiusD+a1sHZv7IuzoTwVGDtiJFlwyqasiP9TWsve+xmB4dWQDSVlLFPAYPnGTXCvkX+0t2TDsL2wlw+CR+F1Q6+B9wr5b0n+oI+p9Q8DVNH1Xrf8ATcvS8CzY5Wib2nwP7OMcnCfCqf7pnjmtejCruCb+Ov6Vku0H2kYph9eVHSO1FBS/hR0kTbQFecjId1+b59yscek9oqaepeVpTmgAjte4hJmtyf8ASvt6+j89p7WzW4P9pmIQ4vT1rNGBg3CmAdozC+0rvykpGJ4l2ep5ZaaCgjiI36r9wLzuGTgnd1W7mT1LHLXTFkzmWdxl5N5qdCjRVNZPhNaUccjnF1ARP3K0w/tlJGW9nElnJoTjMWNnIcrQLq2oBHhuToU5RM5QhI9Jw/thHJoZtcrqHFgm714/TyGL5s+5WkGKVEJ5MdoiuzH1Uo+TgydKpfE9YjqI5BuvZPhIxcty86o+0h7RfO1X1FjXELPJx/eu/H1SZxT6VxNRcl4s2VXDiDEPPd8SnhVBII5Ou1ZYs5HjaJGov3Lpc/8AUhCS5Fcxd7LUzoMS05MKQSPH0Owkhu+JJ+nRAKx8ayQR1Zv0ISqDLXQk1qWiWt3cl7S/cO3bbzdhF20tSOZrRZmYfiTRi9uvSkHvz+lSUrQ/DlJseNy+IfClNG0b5X3WoCmPcwbAfwi6TRyE+jOg0Qrtc80Ikj4Mgl0Ok0J3C1j/AMFnZaQP7121trspAjILZNTg5erciEZyLSlj/MyLHoyLdcOWb2rpSSlDY8j8LP8AZ57c/pUpo6j/APR40XsdRJ/4N7u61LYrtsrrWy+nwrl3c+RK3bCa2QrWo5CL4WdE3Z3ESEX9ils6eRKditGU12mj2/vSGYxHLN/4rQxdj8Ukt/8Ap8tr+LIlKDsDikkQP7BJu9yHIfamzKhVSwvsNv4XKSOKVGdzuH/+MVqafsDiEf7XDpDH1DdtTp/Z/i5XcHD3yb3v/wBqnZD7MzH/AHlUbsuG/wBTJfekpDq0dvyW5H7LcbIRkkwojz8MZbv0q0ovsXxCq1PDiiz5cU7UtolLBkPNAxBs90EZaIfamLnBHovaaT7BwGIuOFtviGQdymh9ivZ+GmJ53lKXaTiLiWX9SO5E17Mv2eDFNGV2cLLrVEQ/+HuXu/8A+U/ZuMRHhHc/vdNh9lvZyPpp5i18yTsy7T/Z4X7RHJd/uz/SpdHhtRiR8Onw+oO7wixL3el+znCISvgpCuH1d60dHhMFDGIQ01SBi/hPb+lJzNVj/Z4Vhv2V9oMUjEwwyUQ+I7Vbx/YrjJWPJBkXp4i9tAZ4xyNpgF+REVqGWoelAnnq+EHU/Embco3kbaxieUUf2T18IiDwAZfK5XuD/ZrLJPZK0dKLcyIFqz7WYRC1lTjdMHit4lxfyUf/APMrs0MUryV7mQA9ggz3GXkm2CotcJ7E4dh9pRgMsudtxMrampYKqIXYwsdthjtWID7asApXB6egrpdLnIzERH8qo6j7aosLw2ngoqQePFzlka+7W7aKVbjcoo9RPAQIxykOV2+MUpsH4eh8UxFtBz6V5If2tY7UATPXxgMjZlGGQW/DpyWdD7UsXw+Q6ymMbqe0rzMj5p6syeWP0e9UeD4dUHxa0Hpwj3cKIL5ZvcJdyi4zQ47HSBUQU1H2fwlmIoyGO+Um+p9XdeMD9sXbWaAqv70iw6B2uYyhAb/ozHVdw37Tu1PaqQ4J8drarhhc8eYxD/JGrDuQLTE8NauqiqKjEK2qlfxexESpsTw+OjhEIDrqjTURay1cwzt0dQ0pRs9TLC+vHO5WkX2pARyxz4dT1TwvqIuNv5SW9cHM6Mb901FZq8kkHxGDkX8lXSdmZyLPN5buZZcl6RWfbRhFRhmI0kWBRxVFTAcQSi24CceoV5CUk9lvHK5m03rOxNJLgtv9mfOQxH6EMnZ20dkrFl7lrcb+0Ls9iXZcsPpuzT0WKcFgCujk5G2Wtqj0fabskVNE1Zh1fFVDGAGcU1wkbDuL+KYUjOFRziAB+GIjy/B3fqTZ0JkAO2Q8NhFiELf/AI60VR2i7KZjZHimQ7tzsmoe12DUoEFLNiVMRbntZiFPWIGe+6Z5pcsnMzfXRPU2Gx4fMT1MTGQtpGT3aq5PtZQSaniFaflfGygFi2FTHm08xG/iKNUkhfIgYlXMQ2RhwAbc4xtlmSo5ah+TM5F8lpZcUwuMiHcfhuIGUSfEsOkfLgOQ9xdKgzaKLjXeBvfcuFI/eys3qKAnLKM/4poyo5D1YgH4XSoCKGVpZuicW9e5SoqekK7KpYB/8xk991w2Z+3wF++1MOSv1E+a7rdopR0MEYZhU05ZektyC2nK1hn3Pz2dKvj7CpEf81uXvSYXt+FTRoY7hdpGt+LvQSxgJ7J4zHPq9Kl0VQ1DC8hZdI95LsghaOT/AMkUs0YtY8gl9KG0LB/Ej3f0pBqBFG8j6J0qc7snU2koT4fEiyMC9LqJOQCJZyMFvh81dIz9w22Q9a49giLNk6acg/4l3w5I4oXqGJ4zYsuYosoV3dqiYn5dSau3Cwv3+XJdPaWaIkBEIEHQhct3p8lxyZNGVw6aItFhvNu77ulIJDK7mn8Ow2fEqgY6eNzN/CIrRj2DxGlo/aKmNwDO20mtXDl6vFhajN8sSTM0I96MRYi0ZrlYyjTU4HGw8Uwe1xBVs03gYHARfX1LeGXctI6Q6/CkRdKYci3My53/AOZXZVEgpGz0ZkmK7uUcc/8ASiEt/wAKpMKodu7m2pFJa+ebEmhLd8KQl8SVskO67vSfP96aaR7fUWaVz3J2DQ7tLTP8qVzfw9Kack/S0slRczPaLM+ZI2CtvAdNC0x25/8AqphQtlrl6dyrIyOM8r3tz1t6lKly2tm/qFRtZWjiO08fU7s43clwMoxJ9E0Mz25G3yTRyflTYJfsmtM3e9qYlkEe9R+JcWeSC5y1zSCyQ0wCO3xIRm3aKP1edqIB3Z6rUx9x5q0jkyQ581wdur7k0dQ92TfqXjnrki627VkwUlwpniFdl1J2IeHy3eaAHR8/UjEn79qC7vd7fhQkTD3tb8SADEm5s7JN8kyJfpRlNdqgug+JouakxPmyau2jl1Lv77kAFd1aoh6s2TP5WTzckAOgT3ZNlasl2xmaSsAGzGxlrgHb6lhe0hOWLzhk+3wis5GmP5DvZ0uHQ4vI/wD+ikLfU7iypLrS1yVzRw+z9nq95HsllOKwC8QsqgxtbNcyqzuYorCqBc2cos9beq1arBML+/AIKOSMRbbwyff+lZUxtES6UoaiSnMTjkMDHkQvuVNNoz4vk3+zBTGCWm4RjzMuok5U1gSRFwM5yy6RZZyk7cVchWYiDYjB07+sfpJWVHilJiX4YS8Au6I3tXNo75Ka49pH4ZyFkezzEfCpXsbR26upBU705b47fq70F2pLpSTOd7Frh+KBRgQNHZ5/Ep7Y9ARC7bS9KoAjfvbn4sk9FRuRaut09TJo0X3lBtc87fEQsmKnFKcRJwdy+pVgU7iPPIfSKmUmGhUbNLrtSLxK2yDlBjU8NTnR1EtGRbXIOkh+Ja6DGKaoYWxPDopbsv8AfKF+DMP5eh/0qLheD01GBSceMjy6CBSmKCTSNxLS61Qkpl20TB7Nx1hieD1seI3bvZJX4NQP5X0f8pJgYTjr/Z6mE6Ux5jIFpMgCNh6G3eoVPixYxh4deY1VOHhqXus+kubKXjrwUpJltT0MAsNuRE3iVrTUNPtvzWUhxbDpj/3Kono937Kr/FAvpPm35hdW8NRUQsJnEZRFyki/FD9Q8vzLLU2SNZSUtNbY5uY/F1MrmgmChe4HuL41joay2h9rzf2UTtefqAX+pKHtYFphGBTi21iN7A/6/wBKnUq0j0+jxxx1s2qyiro5tXK0nXlEXaqcpwMHpBiELeENwld8Jf8AtVtD2qghsatB6KU30EjuIvfc2v6hUVRqp2eljT7CcH/S6rqyoahLJ5RI8+nxLNQ9tKalOxqn9bXCX5lCxDtRQYlMRh+18RepOMOfcS2bemxynIrZdtvpdafA+1kdC4vT1Nl3hJ142+ISZ3hJz8WatcHxCHji0jsQl62VS6WDRWPPK+D2bF6fsx26pBg7SYPS1t+3iEA3t+bmvLO1f9ivshj19R2Yx2pwifugnylh/wCqvKSSAbWjc7fr2irb70q6ERkikch+JcnayY37GdLnCf8A2I+Yu2v9kv7Qeyd8tPQRY7Rg13FoZGI/0PqvIMRw2rwuoKCtp5qOcXtcJQICF1+iGHfaQ4kIScQSJuoXuElMxMezXbak4GOYNQYoDtbdUwte30lzVrqMsOJo5n0uKfwZ+bZZWkhb8y+0O1P9jfsf2mE5+zeIVWA1XU0Ev4sX/VeKds/7Jvb/ALIjLPT0DY5Rhu4uHvcVv0c11R6rHPizlydLlhzR461vvRXWtkydr8Nq8JmKnraaalnZ7XCeMhIVF4n5l1/I5B275/lR3N3poZP1LnEYi5IIHSJdHLzQDnzRe5ABsXvR3NZ8SYa3zTg5jqgB0i3D6UJE5Ll3uXR6i1tQARf1JXNdq+5kL9WeaINz6/pQNIKLcWbozJhC3xILmE9dqew/C63GqvgYfRy1kpbWsG4RQUR+I/f+lP0OH1OLTcKiglqpX22g1y9g7E/2da3EDCoxmSwH/wDDR/6iXvvY/wCy3C+z8IBTUkcAs3VYoc0jSONzPn3sH/Z5r8UeKfG5ip4v/wBGi6vzEvobsf8AZTheCwDHQUYQAPMi6iWzgo6PDx7jt9ygYv2sgoQ1ljgAffaudznP4HQsUIfIuKOhwvDYieWRxMGuAhbbn8SYxHtZFSx7XaIX5FnzXl+KfaNFWGUVMV48mPNVcvah6qAqarkY4n5EXUBeoULp2+ZA+ojH4l32q+0AyE2pZ2lNtzrB0HbCXHJjvlcZwz/DLxfSq/GKy2EwjO0xe17e8ViZaj2eo47SOJt6dq7YwSR5sss5vk9Hqe0TQmV/iWexXtVFDpIdw7elY+sxaSoudz/U6ztfVPxC33EpbBXI1uN48ccx8Lola9i+FZSqxSUpSzzIk7hs3tlKPE3FC5CwopKUJISIG3epK2x6pFXNiElpMz8/EXUq6nxT2OpIDe+/1Iq+o4cpMb8lU1BNJKJu/JvCsmy4mhxqoirMKiPW6J371X4diltKQPutdVYYpHJEcbmxBkQ8+9QYaxrC1+SmytS+q8WAbzytLLRUJYs3BlB+l3uVHUVkl4HxDLO8XEn+JNR1Bi+f+ZQ2brETyqJI6gZ4yeI2e5ije3J1DkqJKqrKSokKeUvHK9xEkUzkGa5TiMk2bttUmiVD0IvyyYs1OAjj06UNNDLXEMdJBJOfpjC5FilLPhc3s9TkE4sxOIvdbmgiiLPC8mpP+VXWD9k8QxARNoPZ6d/7yfxflUr7PBCqxWqkOIT4MOhE12T5rdVNZT0cfEqJQiEfFI9qqtiyil7I0mE4RUSyOdROEZExFtFvpFea4qV1RAy3OO9uqSqgnoqe+XitbxfCsRUwvJUcU3YRDkI+JSikNYlGRVIA3e1qm4lTnNU08cTXRRRjuTLVDSSibx3F6l2sqrQsbqdFk8keoIJps3bpU+mqqiqqIogfedogIqpEm5K2wovYwnrc9wNZD9b+L8ooLaO9oqppqzhRndT0zcIff6i/Vcqjh3DmkRbtX2pziNbkG1UCVC4bbdUjK0depDxCv5IWJr8zzIUIocp6fiMUkj2xDzL1fCKdtkrCGOCNxiF9B9KOGN6xxjzYfCA+FlecYMFhEIiYZS3MOX9SCG6IEWFvSvY2XtAtcZf8P/1USoJ87r3O1+ovEpw1AC2huVz3P4syUGpL2iQbGe1m80CTFBUHGxZSWCrXD+0FZTtZFIwjnc9u278qozjk7mUiipam4TyNtfJH/gnRso+0kVdTFFVtHytusWeqRgGY84nt6mIWuF1IGlARHnd3pqoEIbnZ9q0ZCVEWoFh6Gcfqa1Q3E5KgWBtytrmkh0NjJ+ofJXfZvDaT2j2ivw7jwEOXDCbhEXxKUti9qKmmp/Y4iORm+pNVlQ8kRODOS2U2D9lK47IMZqsJlb+6roeMH6gtf+lMy/ZvilURHhVRh2MhloNHVhxX/I9rptNfEKTPP3zIrR3F/lVjQRmJBefyFT67A63CZhCto6mil5fjwEP9SkYZh7VVxk7Wt4hUJcjaNPg9PFww5EWWpZdK0lOXBHIDucvCSylPRvxQYJDAOl7VeVNLGUQNBLIRd93UuhI52mV3afEIyB4DCM/O3basTLM5OVjW3LbzdnY6hy4jvf6lAk7H3AbhLb9TKJJlJGXCRxbJ3TzVFojk7XCp82BxUJEEs2/ut71HDDY7OJI72+j/ANyKoGgArpRbOLK7pu9KjVFZLVELGb1EvS3uThwlUS8OMbAbc/pZNe3R8D2eipzDN7TqpOo29I+TKGTQoh9nML3Yp/6WVhQQyVBlmb2k9zl5qvp47uWdy2WA0IQwRaPc5a6K1GgbLClhenpw0tLLRP1edkDM5Fm1z3dJOnzjCSo06WTZyBxiM9gE+nwrYwvkKg4sMt7M5G+1i9ym1mcNTnOx39Ta7RVXLi2htA73DyIW8SqsU7RVEb8PiXGY2ncsnI6YQZf1mOQRwlm7EZch8lkq2uYpeLK5gJbtj8lU1VdINrdWajFVfh5yncPdqoczXQexjGOIGTHcKzc9ccmwD2ocQquNMTse1Qrru/8A9VldgoUI5tS1TfUX+KIx2id7Fd4fSmpS7mfqQjUGUt2TPtFOQ/jAUfi6gTCQZi+bO4rUAtelHHCUkmTM5EiYd+bZq8wijYTGR87vUpk9UQ3zRadmsDCnlGWfrbl7l67gOMmIRNHlcH9S8q+8Ap9HPd1JmbttJSnlEf5s14PVdK+s9sj6H03r4dA9j6eb7TKfs/RhK9bGBcmEzty+pfMP2wduj+0DtlUYhe5xCzRAXqy71msYxyoxScjllIx8Ik6q1j6b6Jh6LI8y8no+q/1Dn9RxrC1SF7kbSOI5JI4qcpNXe0XX0rPkAIYZKiQY4xczN7WEV6f2d+zsKGIJ8RcilK0vZh6R+rzUH7OqzCMJcnqon9vMrQqS1EG/5fUvRfaI5ORsf0uu3Djg1cjy+pzTuolDW4DFMWeTe7TpVDXdk7iIwdxL/Mt0YtkXqTBxt/1WssEWcsc8onm1T2fnp9MlA9nkjlyytXqEtK3J2uFVdZgMFRc7bSXLPCdSzWY2ETHdoralkcfG4o5sJkp7tE0EZxmWedqypxNW9i5grLgufP0qZDXSCw87VSRFby2qZDVebXLaEzJwL+nrG5ZuKs4pGIR33fCs1HMxCpsMnxuu7HlOOeIvhL33CnAHiFYyrIahy77lKaq4Or5j8QrrTRyuFFiFO1mTm30pcFrbc/ypinrGm+oU+3Tl0k60EAUfvuXOH7042ZPazt6U97OefNrUFURihe3PxLrZ+9SQpX3agpEOCyzNsOPX4kDorteWb/xTl0j25O6uoOxdbNyeMbfjG5TIfs9xCZ7I+GRZetLgrWRl+NOI6SOi9ony/autg/2V43CAmdO9r/mRB9leOTMLR4fUHd6QWbaL0mY4aqoHRpHuTo4lW3ZjOX8V6Rhf9n/tHiBDfTvTiWXXtV5S/wBmfFJNTq6cf3qe5A0hhys8po8axQTvjnMS9Qur6g7SY7HMJtUuVu60twuvUaX+zPWietfS8ukc1bN/Z7q6cR/3+AP3OsHlgdccGT+R59Qdqu0FVYzvAPxcG5bzs9UYxUAEcsEMtz77GISWlwH7Fww0hOet4pemILVb1knZzsfJZifaKDDjJuiSa4x/K2qxeZPwdUML+TFTYGElMUkkEsRu9rxS+Xq0UiPBzLocwFmWI7Qf2iOy/Z8ygwuCv7Rm3jKbhRfzHNZmo/tVVpHZTYBS08HTaUjmX6tqxSmzdyxrg9rDs+8lrXybtOpk03Y1iuskMD7iJ7yXgGJ/2lu0dVEYU8cNHc/XFGxH/NZ6v+3TtbiFHLTSYjUDFIQk5A9hlk2Q7m7laxzM3mx/o+j8Q7K0dhSVmLxRCIXFraNrfCsziXaTspg8IvHXzTiLtmIR3Zr5kqMarai455JJC9RmRKN94VG3N3K1/ES20/2cjyp+EfQ1Z9rnZCliJwpsTrZxfYHDGIX+olkq37bqmolOOCgpcNizK0uGUp/mK5eTPXSW5O76+K9NS1gXFnt/OmTtZ6KX2vYzfOf3nIBiJcPhwDa/1KrqPtU7SzBrico5+nasQNdGRFq6XtAE2d5/xQK2X9b2yxeuLOetqJcmt3SOq/72lJxvbP6nVdxm7mMv3pb8iMKSW0vFkl7ibNLTUMdVFFJJidNTme545PCos2Hywyi0tfTgBPaxX3f0rOlDIT5vFKP5HQcF9ubS3fExLTgOS7qKGpIswqoJR8JcRNUw08IVEla7yizMwDTSWk7v/wAlV27dXISdGA7hzz/ggmiY0lJwif8A3oJc+nNnEkw0jyNl+IOfNAYvzdn3e7ak0bjrrblbyTTM9WSKmZ6wg4888tgZBd4PcPuTRC4kYRHIQk1vpuH4k04uLjvu+IUuJJHc3Ee121tfqFURqOlTzxiVmY57XETa12TH4kLjrZe3hdIya7LkItogIWvJnZkBQZyS32Z9PvUyDhTQkUtfHTy5/sijMv8AAVW3ML8//au8TiZPrd6kFUSTqnEtJWK5uoWTXtBkOpbk3baxZs9yC4B87kE0P+0P5uSHiPnrkigp2K7N3D/UjKjubPNx08vEsHmhHg6I9POa2GOI+7JLiHzTvse7K91x6NxbQ93zS/Ih+x/j5P0NFJcukT+5Saejtlyk3Dlc4kmyILS4ce7uWMupS4RpDpW+ZDPhy6UmzJxbxIwE8szZhJSIpmjHSNi/cksz8mjwIjlG4uWb7s0hzvysYU7aZOT5OX7k7FTvnrnyW3dojsJvhDVPG3FG9rhyT5yDGETxs6dGnMQ0C0n6lDlJykPLMR7kseTd0GTC4IU1RcAx2fNNcb0RtzSeMy8077HIQZuzj4ls8kYmEcM2NCT5912Xkg3iWqkNTyCGjdW1SHowj5vesn1EUbrppSIURHGWhuOfpe1IozkLVTfY45O/u8TpqKO0u8RVRzQmZy6WcBUUJSSZuDGPerMIYxiNwa279SYi/DHTJQ6qqkE7A26ea6lNHFKEl8h88o2yz3dSYORrVFKSQnLN9vqzQCMhPk2dyl5CVGTH7WIuWRd67awogo5MtVIGFh7nIVi5o6YYnIZikkpzzikcCy6hdWuI9rsTxaalkORoipwGJhia0Sy7yHvdRBhbIXfb+5GFPs0XHPHiyT3muUdCwtcEUJp4yMwNxv67dtyC1yIs36uanjR7tciFEdGGS3jligeCdWQamunriF5ycyABBiy8LJgZLh5KeVDr+0bmuewv4nZbKcTneKf6IIk//tRNnn381I9lkF+d3mnPZTz53Kt4i7UyJuJc4e1TRozEbskmoz5IU0HZmRBj26JDCchsAbi9Oal/d5+p0vu0xkF26u9RLIki44Zt8jlJHDCGUgM5k2t3SpfGARHLL3WqIcMmRNndahAZLxZ2e1YLMdPZ5GKkragndrfE5ZLjFt1dWE1DxrSZu7UkA4a5Fkz2rVZIfZnLDkIZ/Nlwh2dymlh7+73omw/ar72NGfYy/orhh26v/NEMPkrBsPe/kxfCnBw9rxC3d1clH5GMpdLkKko37kfB6c2Vm+GuI5MCMMPbLPpVLqcY/wAPIzw4s883dNyluytSYvegLO7V1wnSGJMJd/vToE+1M3bdXR3XPq36UAG+fNJy99yBibP4k7pu5IAEcy6dqdEe7PagDrzz7k73aZoAXh9wobrfhSEnLki8fxIj5AIcua74dq5btS18kASA3Rc1lO0dUY15tG7ATMOZCy1MZbSWNxzOTEKo36XO1rVz5TTH5Koykk6zck23TkpkUbCfcSYljeNr2dt3hWFnYR5pGItE047k+49WiTDaxM/US0TFR2jjujnk0tAEzd3srSOl4fZ+oqMn3yBExfzVddpy6UJjfBfYV2wr6GIYDkapp/8AhTsxir7DcWwqum/EeSju8Jbg/UsMO61TKYXuscFlLjktPbhm8rZHoXzaIeAbbDje8XRwzNIQ55EXwuqPB5KqjMvZ5LBJrTHqEv3LQYiUQ0A1NRHHS5NaEkW3iv8ASph1POhnPpeN0dDaRM+ZJqTEODIIA1xdwiyVHVU2JMUcUrcUW/ZltzQGRx3MEdxN6torv/8AThQXtVWR3MbiheukhufiPxfhdMNG8lrzyPb/AMOPaKkUpMJbGYf3KeS+CZD2ixAo8n6BbxNaRKVHjEUg5Sg5SF4V2GlGa18r/hy6UbYbSQlxJTYfgJUQ2r4HqfEI/C4l9SnUONVmFz+0YfUSUsojbdGagUGBy4lJlRUcs/iuy2iKt4cDipbWrJ45TZ/2AbrfzckNo1XBHCsqKyUr5Dlve+wdoM/na2ma1OC9mavEAnlkk9lghjc3DK6WTLwgPmqtqr2cLABoh+HqUWbGmhm4hnJxRfqUaWJTQ/QY81VPLBGD4dY+sRf/AHdvx59H5R/Mn4q6OlaRqaJgIn1MriN/qJ1GqO1UOLcKPFYo8Rii6OO28PpPmydbDaesAnwzEWEu6kxLp/LK3+oUJV8htX4C+9jy63MvUSkU+ISlqz7i9Lqqnhlw8h+8KeSiLPqk3RF9JtorKjKWOEWjYBve4JB3D+pU6YK0XdFjEsJCBx8m+laGixQcxvjuJ1nsOhgmGyoKQy9XSrqkGOnbMN5Z6EXUyxuRqka3CKqWomybMf8AKtFHHViBM7sQ94ifUsDFilvPaXqJWVLj08OgSPb3KLZqmagxlG5+HaXxJ3D8SlhqReSByBvFeoWG4xJiQ2WMR9NoupUs1N+zlMIPqdPiXyKo2VD2itHQ7Tfdz3K3pu3EsJaG4W+9ecQjHCF8ZsQ+rO5RavEqrillkA/K5YvpoZDVZsmPwej41H2X7YRnBj+DUmI385CjtNviEmXlPaX+yL2O7TEU/Z7FKjCJ3/up94fqUocUnkKyQ3H/APDUulx46UivN7m9PUo7GTH8JEucMnzR4F22/sn9vOx4nPBSR43RDu4tC95W/TzXktTh9ThsxRVdPLTmz2uMoWr9AcF+0Kso7XCRyEfUrevquy/byA4MfwamrCIbXkILT/Umupy4/mrIfSYp/B0fnMGWXNl391q+yu1X9j/sh2kE5ezmLy4RUPuaKp3h+pl4j2z/ALLPbzsexyx4Z980Qtc09CbS7fp5/wBK6YdVjn9nJPpMuP6PI7be9ExNkSdraGow+YoKmCWmlF9Y5QcbU00bkRe5dK9xy6iYmtzRbrdMl3hsL5epWeDdm8R7QVYU+H0UlQTlbtbQVQalcO3dltU3CsHr+0VWMGHU0lQbv4G/zL2nsf8A2dXmcJceke1//DRPb+ol7l2e7D4Z2fphgpqcYIh5ADKHJIpY2zwXsT/ZvqK4oqjHJWt0L2aB/wDMS9/7K9gcM7L0gxUcUUAZdIs1yvONT0bcO9ovh8Sq8Sx4KMhye13/ADXLJtz8HSoxhyaGmkioWJ2ijMH5jI3UoGKY9HSwHJHnwh8Oe5YPEu1xiJGcg04523E6zdT2i4Nzxz3jKLi5E9wqliM3nX0aHHe2FXUBlAZxXbV5Vi3bR6GuOOpY5yZ9ZM1bVvaaDkx3l0uvN8ehcq6U3O3X8uS6o+1Hn5JuReQdtAKs4eTAHcWSk1/aLTafNYOpmp6cBze823IaDFo65zBpWubwqXIIpmllxY5OKd9xDu/cs7W405GWSfjqPZ5Rd8rc7X+Sx+PVB09WUYPZFcW5ZSnRqomooJmmASN7SJQK4gKUrmcfCs/g2JScYomdyEdzESuXE6gy0uEWWaexpQVHiElDMXivbcKt6jFAHDb5GaISbSMWWNnqragMvC5KLiWMSVBiGb2tttSUtSasaxTFCKoJ36Ta5iUCWqMoj3tc4ONqqMVqnkqdH6drKVSC5Qjm9xZKGzoUaVjdDURxmDcNxJ26s+pEU1p6GyCGlkvFndrAuyTBi0cuTPdqpLatimzmksy6X6kMo26OpIyPbn4VGqS8n7vCgtMCMTqJgjDqN7WXpGEfZzFR2/eknHNm/ZRvaP6lgezkLzdocNANxPOA2/mXtnaTGMPwmpl9rqI4iZ32Z3F+lVQ2NUtDBQ04x08YwB6Y2tzXl3baZ5O0VU2fpH+lep0NQGKUcFTFnwptwXem5ePdppHk7QVr+HiEP8FJK88mt+zGltpsRnfbeYA37s3Vb9plU/3rBBntCNa37O8PePs1FJZumkMrv5LDdvhebtJWHdcIOIN+4VafBTXuM4G0tOpOyzOVuvJNcMyucWT4UMhZO/eooeyGhktIXbahlkeR/iUk8NYRzeT+SH2dh0Iri+FIBhurRlPxEmhhgpI3Yhia4y9Rv1f9qmYJh5lJLUOF0VIF+7z8I/xRj2fra66QIJTJ3uIhbzUucTZY5vwigcdEPStWHYPF5oSeOnYRZ+ozEf8AFCH2c4gNrz1FFTj8U4l/gmppjeOSMsOZXfCptHh51g7Ga1n6iWlh7EwQt/vGKUv0x3f9qvqLBaOnw6UmxGkKUX/DgyLd+ZPbklxZmaahajhGSz4W+pVdeUklSZHnd8SusVqJOOLTswgG0Bj6RFVVeVxCzg9q1ZzryQQJ9raCkA8YybLd80B5XC6Kny4mrOQqS3RZUlK+53drmfRTxJoWz0IvhJVsWchWRs5KXITxw2cNhlZaUcwhrN+rbU1MXGlzf91qZIjHTPnzSCPiOLO+7PVSzSh2EXEtXVgeNTwwjTxHcPyVxTdmXIAkd2G4LnHJQa/srJZeBt6n05K6pcCtFDNUSVEpOb7u9PhJLG1wSOPlqjlo+C5A+ZH6U00bxlm+dorK2P2l9hX2gdoMJEI4sTmkph5xSveD/lfRWf8AtxBih54hg1GUvdPTM9OQ/o0/pWOcXkLYL3dwq57OdlazGq8IsuHFnvIu4VSbC6NVh9ZhUwCEVbUQVLOW2cBMP5aq+oMNrKgyeBoawR/4R2l+l1Pw7sDglCIg/Elnb+8J+paOmp6bDX/3aNyMW8S6UiFkMRWcWnkznpzARe3cCqcXxhoTsgyEzfbGLrY9qe3FTDdSQRCIP4ibcyydRjwEJSVtPTSkzaySRtd+plm5pFcSXtMfX+0TTEcrfK1+SVBhtTiEMsvH4FFB+0nlPYPuH1P7lKq+02HVVSUbQSDTi1tw7iz/AOirsarI8SeIIpf93i2xxdAh+VZWLSQFXUR4hbBEzwUobtz7jLzJBbcAsG0PV6lDKOSFyZxcsvEO4VY0tO8lh1JuAZ6CXUStcjotcLodgG7MJO62mGUsUcIvld5kT7blnsLwuSbcYGAFyD1LUwU7wxiDd3hVo5pDI/g3npzUWqqAqBJrG96lzdRaWCqapErxyd+f5VcjLH5Gamq4MVkTPd07lTbI+LJLuL/UrySRt+bXllpcyz+JSPCJB1Fkudo7lIiTZSB7Q5/hZ2t9SocTruM+TZCptSUtQBHHFtHa5Kpmhkzz4Tllz0WTLTsiGTJo5GLVlImpTkfNgtRjhZzRBYLkXeq4L2RX3PuSYXtVrHgcmVxA/wASR0rw6tHbl6kWOyt4L96dp4WIx4hWRdRF5/SiORicXyv+pCcxyWs7uQjyEn5KrJHykjjMmiB+Bn1G250f3o8Y/hbVDXP3oSTCg5qqSTmbqO5PIneHu9KXDcuW5XUReBsI7u9OhCxaeJSoMPkkPNmU8aNqVhY9xO3hUMW5VcEB1cdqdhj4hD6U9NS8TzElpexuDh7QNRI4EMfKMvPzUf8AobF52K7FhVCNXWRsMTaxxeI/iL3L0WGjw6MAaTDxA8+qIyFVlNXBJa4BYTeMXVxh1Yc3VlKKakQT4cBwfEIsoqipopfia8FGqOwuJxsJwcGqH/yztL9LredjhwqunBnimp5QAuJe7FEa9DosFwkpxNpHiAX3DE/+VarLOBLwY5+T5krKGejIgqKeSAs/7xlFOEC1B19g1fZ3CKikyil9t03xSjut+pZGo+yXs9jDm70UlKXTcG1bLq/8kYS6P/BnzJPT3DyVZU4eEhZ5W5r6RxX+zXLIF+GYmBh6Z2/6LBY39iPajC2N5KDjiPipnuzVd3HMjs5YfR43Jh7xvp+pDENpZOtXX9n62hIo56aUMuYkyppaPVx6VDj/AIhcvsZDMX5spUO7vtUYBeN81MpiuLuFaw8kyJQSPboz6J8JOJzTYi1xJdK7VZzOmSoy4eviUkK7Zq77VWGV3fbmgeZ7eapZNRdpMuwrGLvtTo1jt3n8NqoQqHHvTo1ziSfcDsmjhxKMbeJHMRfDapsOOU8f93N+VhWSDFHu70vvTzN0bFLHRvKftNSFazhMI/JSKbt5h9HPmMcxkD6Lzn7wuPR1FOZt2ZuQpPIaLGfQWAf2hsPwkxaswQ68P/xLSW4p/wC1B2QyiaPs5W05s3/Ha1fIgzOPQ7rozP5rB1LybxlKB9XY7/aewquhsw7D5aOU+css25ZOn+3QKfEeMVTMQPzjE7v0r594j5ZO65xPkqTgvoHObPe/tD+3qTtZR0FPhEtTho0s3F4oyWm+3Ldb9Sruw/2xYrgeMBiFdi89UOVpwTzkYmPxZrxbiWl3/Si0Lv3Kbj+iXu3bZ9T0H9pyKskKetA4s+UED2iG50eI/bR2Gxa96/B5Kgz3ORMJE6+WOI425ZpwZn8rUtIGjy5P2fRFR20+yqsmE27PSwBbaVxkO78pKPN2o+y4mPLAKn3FHI//ADJeCDWPbz2/Jd+8DuVewh5Jnuc+KfZhJCRx4diYy9wXt/3LFYrVUMxk1E3Ag7hLqWGHEJB8vcn/ALynK12DnyFWmiHNvyW8kZj/AHl7IISeO52Ntvqa5VbVlRd+zu/ci9ulHWxxt8SdmJo6GuoxAGqqSOTXUhZTeNgVRq9OwF8lkIaxpBzkZ/d4U+dVBxMgzK38qPaXZrafDcHqj0ja3L6VqMI+y+jx6O+kgklHaJELeL9S8tCoYny8I+9a/s52bx3HAvw9p+EbjujNxuJS6Lg+TeR/2f3kDPgTa+61Oj/Z7l4eecsQfWVy2nYX7L8YwsAkxjHK+V8v/tIp3tH3ETr1Gnpzp4RFj2tyue4lyvI14PQx4ov5I+eB/s91PFyY6kvJSof7OMhalUSh58RfQlsuQvqQdN3qVTjXabBuzdv3pitNRZs34ckm8vyqe7M2/Hxnip/2bYxchKtuH4mJFP8A2dTquFfWST8OOwPDaP6V6B2r+3Ds32VeKNgqsWlmjvhGka2Ix+slQN/acwClooDrKKYag2K+CJ87Cbp/Un/yEtYE6ZlZP7Osu2MKmQhDOwSfpL9KqO0X2GvgdPE+IVsVOJ2jGMs1pP8AlU/Hv7WmJkBBg2HU1LndlJPmZD/6ryHG+21Z2kqhrK+pknqu+SR7iWsVO/cc2SWJfEtK/szhVCZB7a0ub27DuVWeE0G4m9oMW5kLdKqpsWktLhGA6eIE1UY5U1FINOfDtbxC2RLfhHJdlo1HQEQgDTkXValPhdHTiVlQxl6Re5VNNiU8MoSRmQGHiHqQATVEmQA9yCX5J70dN4JT156JsqWCPXiGRZpkSCnEgPrXfaAK5yZ7knaDhhHwpC33Fm+7XvRRU8Qte8b+7VO09QG0Iwfi913StHT4SdVSnVyGIl47mtsXn9R1Esfk9Xo+jefxyVlLhMtccTMDhftZOzYPwz4YVF+W3lanajEJxMo45Hy9XqUVpvN+peTJzm7s9hRxY1rRJ/2brC5RkY+oU2fZ+ojHUGG31J2mmqZHJ4Jaj03RO6nhg+MYg9mdQQl4TO5cGTN2n7meph6TvQuCKCbDz9xE3vTLUbjboy0U3YXGYdZKOUfDd0j/ADSp+yNXSlfOcYeQkdy68fWYpLhnFL03NfMCkGhktybK7qTgYawvz2+kVq6LsrV1DC8dhj81Ml7OhS2tLPGBCXruWM+ujF1Z3Y/RMk1dGVhw+AQ1bcnRpaeO338tFsG7F1AjnkxgW5tUy3ZOeQiaNto87e5cn9wi/wCZ6n9izQj7YGQnjAnyjByH6U0GGuXINpLX0/Zs5iII34p+kSU2j7I1AylfHYOficblb9ShjXkzx/0/mzPwYYcLblkiPC5L82e0fktviWB1NLTSytEwBG1zkSoZdxDkbatr8Kheo9xWh5PRPx56tFSVGw6abVHmhYrrGe4Vrw7OycICd9xbmtTT9nWqNmpHn05KcfWxv3MMvo+WvZAxr0rk3K3zR+yhb3rVD2TchLIJFGm7Kz35RRyXL0IddgulI8yfo/VpXoUHBAtGZNFShdy+FXn+zNfbm8LiPyQ/ctSJZOD3fNdsethL4yPLyem5Iv3wKp8PCPuZD7LGN2i0NF2bqKgBMmcbnt3Mnx7LyjNkbd/ksZeoY15mdUPR800moGaGje7ocfpT4ULEWrsK29H2dawWAMz9JOim7Jvdm8T3ZeElwS9Yx3Vnq4/6ezOO1GJ+63K1x3fEi9nijAmYXIlsouzc2djAZD8k9/srpubqWT9Vx/bNv7BkfgxkNLBJrnz8KfHD6Yi1f9S1L9lbQJ3Hbn5Lh9mQjItbv9Ky/uMW+Gar0TJDykZM6OkEibP82S49DBdmDMY960Q9n24xMztoifA2Ehz7mt5rRdcv8iX6Q39IzXscQsXNcKhiJxyG3L3LUfcocmZvqFOxYbBGOgtc7J/3GhR9FtmSejjJhzd7fkkFGAhn1E7rZewxbms5LP452gfBcSpaSjpIawyC44ybcy0x9dkyuoEZvS8WCO+RkI6UIYiOU3tBrntWemrJKysLh5hE/i9StMSHH8cK8KPgRiFtojaJK5wbsXBRxxVE7kdRlvi8Akuv8pYoXOXJ5v8AbpZ8lYVwZWjoamoPI5HDquLvyViOCtGYneU+XJboaEBAHaC0stdEEtCFpZxNy3aWrhfqbZ6UfQv8mZUMPb0c/SjOhYXybv56LVNS8NruBt+JJ6eQbcorfqZYv1FnYvRIpGU4MWebs4kT+SbCNpLswu8tFrPZXJyco7rn10TYUpkxPw2G1/JP85sj+0RTM4FHqP4b7U+NDba5hqr4I3EsmBLhuT6s5edyX5ky16TjKE6NxEn4fJIacxHOy7TxK+Oj4gFlmQogw0ycWy2+pH5pX9pT+MT5Otfm73Jr966ZfmTX1L7A/LRzxJ3iKOxI2kt1ZADrSb9GdGOQjm72l6UyJWln4k3c1yAJIlcT5o7tPd6lHErbviTrE5Wtnz5IAdAm56jcnXLeo11pEzvubkiu3IAfHl8Lpd6bHMR9RJNyzyuJAEqIWv1ba/NZvtDRvT1k4a2k9zfJ1oRK23J9ysi7NxdpsKlnilH7xpA3wE/WHhIfNcWd6qzr6aO7pHmMY26P6U1LG92i0MuByRlkcbgTOgHB3Eed37lx91eTs7UjOWvnkiaFyLYzuS0Y4SYiJcNKPD3je9wtzT78RLDKyNWUJ0/ZmiBzf8acz4XyFhuVa2HyEXJbmqwWprqTDYwichijfd8yV/gn2Y4jiRM0VHJP9IOuaXWKK8nox6LJkfCPN6PBzkIWYP5LRYd2ZlmYbIDPXpyXo03Zvs52RpOJjOJ0tPOJ2+xwPxprvpbl+ZZrFvtU9nA4OzdH93AW32upZimt+EeTLKMs3UP2LgvJhwdLH/kfP6OVGE0PY+lCfE7Sqna4KMX3n9XkyxOK4tLi1SUsuQiO0Ih6QH0io9TUS1FQUs8pzzm9znI9xOmvDczr18HTLFzLyeF1HVd72x4QIk4lm20m5WqxDtBWiwhJK84j/wAXcX6lWoy3d67zg+JoaLGqSqcRnbgH3XbgV6NLHGN7A3uIXuEl56/JWOFY9W4LJfSTMI5axmAmD/ULoKNzT0dZXSgDHwAN8gt6f1LV0XZmkoQA6imlxGeVx4YzvYBF9PN1m8C+16nhAY6zCIYD6faqQLib8r8v3LVx4pRYwHHpsQiqjNtBjPf+nmyxaZdoax3EMQo5joqwDoCB7HpsrBH4dFUETE2WivAKohOw348RPrHKF4/pdKHs62KDK8FNJQGO7i/+HFviz5J+CGtzOSFaQuUhjb4UxVi8zZs93mplbh9RDATgDVAAfXE94fUqGfEqiMyudhHp2stLJSoYqah45Ssdi+EUVHjDxvllaShlJdJm7sN3qRU8bFMLubW56pm9m5wHtdUR7De8CbWORrhf8rq0gjwuuqM6bjYNVHzko8uERfFE+iy+GzHaObAY91vUyuoqoIwK8PzJNJk9yjQf/VcPYjkpIsXpx/8AE4d12/FEWv6U/h+MUWIbKaouMX1gk2Sj9QvqqmlxSKnMcp5bvTGpFfjWHYg3DxXDo6yUeiWM7TAfrbVYPH+i45DRxSSczC2MeZKJU9oqOlM2AJDNtt3hVFTVlTDF/ude8sHdS4lu/TK2v6lV1tZwSzq4pKLPxS9BfSbaEpiv8inP9Gjl7VTyOPDl4HxD1J2k7VVsOhm8oP8A8UbhWUiyJhNt4PyKN1KEXmcbHIRZaOMWQpSPRsL7bUVgsDzU1Q3O17gJaD78euhG94iF/EC8qpqN8hyG4via1WmHSHSmLuZ259MbrKv0bKbPSYKynkax2cSz8O5TYhYuvhlb062ksYPaqTgjHJHFYz3cSMLD/UpdNXU9RCMkdeF/TwJGtJvzLO5I1s9DpqGMQAzy5dI7lKDKN72drviZYamxiejHN3e3+l1cU2PRzB+JI4j6Qa7+pKrK2NdFiR04Z8S31aq2wrtccb3UlaUuXO3NYZqqiIiklcqgbemV7QH8rIi7SRQhZoI5XMMeQrCWFTLjlcPs3+M0eAdtoOH2g7PUeIk7W8U42GUfzNqvH+1H9mHsRiUpnhdXW4Sf/D2mIq3g7WRzTE7SmJ9yCoxaprCIIOLKQ7nt3Eqx4pY3wycmWGTyjJ4T/Zr7L4PPxMUxksRybSKy0f8AMtxQDg/Z+nGkwykhgiDxA1u1Z2XFmkMvaGKe1reEW3copVUZGVjy0oP4c7xXXzI4rSNgHagPaRaOE5/DxBbaKdxDtA4xgwG13wndosbHWT0cZR8f2oX3NHF0j/6qLUyYiIfh0UwjLytBy2rRJIhyfiJfVmNHHqcloNyIn6Vm8U7UOQm8bsWv7Q32rJY/2gGhnOOrao9o6eHK1tv5VkMS7RSSbzdxAeQitkzlbkaXtJizV1McfFIpbrmJZ+hx6enAo524olytfaKzNT2k4mrlt+aqajHnk0B3R3ET22/cbKoxZycsjZiP0qurMWeoC13+dvesjHizxzfiG9qsDqAktMOkll3Ni9Eirx7jwmLuZ2n4VFw7EHw+qEwy3ta6dx6uYg4b5EQ7lQQzOR8ri7li3ybKPB6D96NM2bOxLO9pMQaoMMmYs2/gohYlHT0PDB7pTbqHuJQaYnku47sRE+mqGxKFGg7PcIaMpDa6V/F6RSx7FDjAooDcdNbUEVlLTZNl6nHNVdfM5ap3wKrY2dY81vgyTUxXA2j3epRYZGI8lJnrqeGnyYXIski6KSsy4pad6mwyRjGOTsRKtmm4xk/mp9DR3Bm6GjeXtQc1U5NkLPd3Eq1ifiFn1Erk4bYiZ8+XhVGZOJ80JBBpk+7blom5ejmy4BNkOqGUrlIJcgU00lLUjLEbxSg9zGL2kJJ2UpJivM3kMnuciK4nRxU+g5tt9QqZheGvXYnS04dMswi5eEWuTbLu2e1YDRthvZ+nA2tGGnYn+HbmvE6kTqKk5criNyJ/m69w7XdpMIw/Baiip6kJao47G4W5eVR0byWiMTkSy3Ve4rSTn7T17BMPg7P9mKAaiQYBhpxN7ntzK25eL1ueJVs85t+1kI9y1EPZ/GO0UwHK805bRbiOW30rSUv2WvRxcfEZ4qWL1SnasO9GJ2rpMs+apHmcOGvJowP+Vlb0HZOsrCzCnK31ZLefeHZbAwJomkxKdm6YmtC76nVdX/aJXkNlBBDhwf8AltcX6nTTzZPCoHi6bD852/8ARA//ACxnmphlrDioov8AiVJ2JpsF7L4Oec9ZLikreGkC0f1OqqvxKrxKTiVc0k5f+Y9yewfDfvCvGM3fgAzyzF6QYcyW8eml/NnLk6zHHjHA02JdoKDA6KlpsLwiniOYBqJiqfxSbPo/p/zKnrO1WJ1giz1bxC3hiYQH+lVlZWPiFZLUGz73uYfIfC38E1aAkuiGGEDjl1eXJ9jp1EslznPIf1GRJrhsQ6/1Lgx2vz/mj6tGzW2qOfeT8gmO7T+lccGItcxUuOFh10Smj26dSKERyFssnyJGROT5yAEulu8GJNFtYs2RCV3NOgTItRhdNMxZRNFc/hUMsD4b5xG1vxK5YfN7tFyQdOllOqHuyujhOFhZoWu7y9SinGZSE7sX5lb22iKLWQsm3IopSKF8yPJmuWh7M4S0zlPKL2imSp2F9Y9ydhqKin/YVEkQ+nqFQlRbyGtEny0dRaquKG3Nm9yq6ftBNGQ3hGdvqUuorsPros7JoJe+5rhVkIpZoWKQnZm3Jj2Vru4/qVvNRwRw8VqmIxfwj1Mqsq6ATdmlEiXPrI2TC4L7XbMfEtL2eKeQd7sID4vEs3CUlQBGG4R/qTjSVEY58RwL4VrG0Q/cesYNNFG5u8rkTeHO7JO13aiKnu4EbGfqJtq8nixCspSKyVyHK50+/aSWQLHcxEm1ROTIUC3xrEDqL6id2/0rF4xWTzSCxnaPS1zWqTPiEdVMQSG5CPRd3KvrKr2603ba21iWB1JURJdx9LIQzG3JlJio7j0fannoREi1v/cg0sZo5paUxMOplq6TthPUQDBU0kFQJbbpYGK383NlSUuGuRZ5K7osLa3Znb33Mpsxk0aigxjC5ACOUKqgLxywGJi/5X/7ld0f4Zk9JilFWBn/AH7FTmX+Zlk4aHh65XF3fCpEQtSncZtd8ulaIxcka+XBa0wGf2OUgd9Tgbig35mVXXYScI5tE1rtptTNN2inwu06eWQvije0lc0/2gVdVFlUjDWxN4amFj/qW1/7IpfoweJRzx6PFIP7upU81K813L8y9SOs7N4hHZLRT0Zi/VTTEX9J3Jj/AGJwquMfYsViuf8Au6wHAv4too5Nk4fR5UOGyiFjHsd7rVJgwc5CyMLvMibpXoVf9n8+HgUj0r1AdV1IfFEf4LNYlMFLUDFDK8B5dM8JXKXJFUysl7O0cMd7tf8AShipaSENMhJvD5p+aSosM3aM/wD8N1RVE00hmzBu79drLK9iXFoLFMUjhiJmZh+HLqWSqZJagidz0Lwq2qZGu53l6lXVNglozCqLTK0+pK5s+9PPHdoyKKnu8lRWwEULk4ipsNC25na4nRU8bkwsylxwyFa2o3bUGTmRyoYx0bO1uenSptNhMUjjfG+5tLVJhw08s5Ng5a7laQzBHT2QBZpa5+pFk/IjHC0IWRs3puyUSaNo3zfcQ/0qwIms+L1KIRNcTGTK7BIhxU51BkOfPa1rL0bCOzLUdCAM1xu1xl6lD7IdnQ21NTld/ch/qW6CMIyHViLuFK0wdt8GWlw94SJt5fT0q7wgTp4dDMSy23eFKWlIpcoyZGFLU2bMtPCRLM3LSkxKsjlYIztLK24muElr8Bxat4wHLG4Wta5Ce11g4aqph0s3elXVDiVSLC/sb+lhzVbslI9Zw3HDp5fwzkC7mQvuJaSlxqKnh4lXmMvU0fi+ovJeT0pVYiLvI0EhWkxF/df9XVy1c4sTvK8srvc5IpM3TPWsN7TU9R+IcrET+p7f6VeU+LU8xZZ2/wCVeIQ4g5FG3V5D4lfU+JPUREElW4dO3NZPGaps9LrMBwfGgL2mmppc912Q3LCY99gPZrGHN4ozo5C8UfSihx6opSG89vh9JKxpO2hiWu4fUL9KEpx8A9H5R5Vjv9l+rjufDq+OfyE2tcmXnWMfZD2lwGYmkwyQwH+8BrhX1pD2gCoEXvB9FMbEopB3/vua5arLkiYSwQkfC01LU0L5VEEkBf8AmA6EZBLll/Ffb1f2bwbHIy9poqao+ptyw2N/YH2WxS44YpKCXvKMtq6IdX+0csuk/wAT5XMv8E2/Vz5fEvbsb/sx14sR4ViEFR8Ej2kvPce+yHtX2dueowqYgHmUQXD+pbrPjf2QsU4fRkCK38yRE23NdmhkpZSjljOI/STWptyuLm1rLRSEI5GEi1Qju1bLahfn3Im23Pk1qCArn7nfchHMuTpXeF2+SWy3kgAgzHvR3eaabnmiu29+qADu80mzQD711iHytQA4xeadYrSzuZRiytRai+SAJQyd7ZEiutbuUEZH5J+Gqmp9Y3cc/clew2i0HD6soxcKZ7fkkGG1ZFrTtb8LqufEKyQLHnIhPwi6QYpUwtwwlMBHwqk0RTJksMsewomEm+PpSGE+Vj7eWqhnXSTEV8l13Mi6kBVRiBa93ki0LQu6TBcQrispKOaqPLpguMv5KXJ2Vx+ht4+D1kWb23S0523fpS7K9tsf7LxF92VcdNE+5y4IET/mcc1vOzf2hdtO1VbS0NBiDe2SF4gARM+ferVMX2YKPsjjlcWzDK6XN9bYDJPV2A1eD14UGI09RBPYx2FAZEWfT4V7Hj/Z/wC0ntBUUcs8FVUT0wWMNG4xDFm/wc3Uvs/R9uOxuMB2hxuiq+BTBbIVW/GGz4iUM20/0P8A2V/Yj7VR0uMYpThTwHmQU1TBbKTeogflcve8Hw2LCYeFT0lPFEPhjjEP8FlsO+0ioxCniqvuepqKeZrwqYoytJlLP7RMPo4Snr6eWgi7uO9hP8Oq5ZTmenjhjSNURR5O0jXl6RUGrqqPDacqmsOOliHPOWeS0RWKxj7buzUeEnPh9W0tZk+QEYiTP4fmvEO2H24Yv2gp4qatqIRgjkvaMY2tL6vNOEMj8kzy4oo9gxP+0dgeH3RYfh0+Ik3MiksB/p6l4h2oxyPtZ2jrcY9kpqKoqXcnjG4/6nWYxft4eJVEtTE1JTynaNtNAwiP0is5Dj1fHMThUvc/uZdmOKR52XNOfBuSwmsqgAGr4NjWgMh22j5KhrOxdeRXvU0Z6/8AGHRMRdqsby0kjPX/AIAF/pVpQ9rqcaM6fHI5eKL3BHTQAN31PzW/BzbFAfZ2pEyjeSEfiGTamw7O1MY5vLCX51Y4jjFBNMMtObwRDzi4dxv+a7JQArnqKkJKk5IqAjteSNhImFTSCyPUUMtOWRnHu9LqLITRtq7F9K0OJDgBQk1FUSSy90s+0S/Ks/U08Q3ME4Tl/wCWG1S0WhQZ1EoxxvuU+tqmoSKnp3Ejy3y5JdnqPjBUWZcXLYRJ0aqg+7xglghOtYz/AB+kcnLxe/qTXgnyyo4zlc/USMJrS5OScIY5DyCSAP1ChGFhEnvjl1ttF32qeSuB0KgBboMS7tVY03aaqp6Y6c3aeB3ueORrlTylGQ59FjaiO7NOzVWH8OyNpL8v2hLmyrfiSs68E54+YOiTNjFxZ5OH0ku0cz1h6mdunfbmqZ5BJtJmt+JlyGseEtrMSz7ft4NlklJ+5m4oaiSnImgdh+lW0PaCspRF/aLS9QrERY8xMOewn56bVZQyRVEpg84CQNc9xiP6V5mXpVL5o9rB1s8XGNmore2mL4lHZU180wEd7xyHcN3qUKXFJZLbjuVMwwbi9rjEs9wi9xJ0KOOS5wqWG31MsF0uOHhG8utzz8zJ7YtURjYEsgD807FUcb9o+7quz6lUDRySFYE8ZF9a7921g97D+9HYxh+Xnf8AJmqo+11ZSxcEJyKIPDnuFEXbCsjCQI5H3ta5LLhQ1onnld+9NyQ148opMvhZc76PBd0d8PVOrS1U2aigxyShMjCTe3IvJTh7VVd+d77+dyxD09eNwPTz3emwlFxKqr6GllqGjkAg3XSApfRYcj8GkPVerwry6PQKjtFPUU3AlntDvDPmq+mxanpzFnaKX4S8SyVPUVmJDBIbmRmHULWp0KcBubVzWMejhD2muT1XPmqZv6btlLIXDgCMhBsrcukU7S9ppxr5TlyC6EgcculYO46WK9ncRNNcaomfNpHu/wAVnLosbXCN8frHURfvZ6RhXag8Lpxp5ahhEHfq9TqaPbqijqYDla4Da2aTL+Yry4qH2iE7KtyHMc/ETJYgQFWhTHUOJA/iXOvS8eRna/X+oxQ4PWh+1jsnTnw6h5jHcNww8vT4l5r2b7SU1D2ngrKn2mooOIRSBndte7pVb900QkRhPf5ll4kweCxSDkFRb9S7MHp2PAmlfJ4vWesdT1c4TdcHs2Dfa92IhAoKzCsTiJpHJpRyIXHwlbcqzEvtcwysxWQ8K7Pyy0AvaxS7TXmFBgIzTnZJxRBtRFWBEA7M2EW8I7VlL0zDJnoY/X+sgvK/+j1I+32DwmJhAY3D1Ew9Xkqms+0b8YvZ6eMw7rupefSzNGV2Tl5kpMItVRhJE7ln4S7lkvSunx+58mk/6g63P7Y0i/m7YV9RITnO4gX92L2iKQ9pJ78t2vxrJV1c9LioUzs1hZbvFyU+hF66jCpj6De1ruoV2vpcCXxPMXX9XObW5qIe0k83Nztz6SdTqPHGkHN5HDPnrtJZKpo6inEXOO0LdCHpQR09RUDmEEhNnauWXSYX4O7H6h1MXq+WbSjx7DowJ54Cn8PEE7RRP2iopH4fsTjF6hk3LG1NLV07DfE4iO3cpPZ+M8QxUYjjOWPhkTiPSOS55dLhpzs74eodTusdGmrO0eHjbFHRmPxXopsWoPZR4EEl+fncqI8Lnhroojfae4y8Qt6kFbhs9DUk4M9mfUXiWfaw8JM6Fm6rluBIxDGpISiCAGKsnMRC7aI/ESnUFDSYXiX3hiDSVtYUfCu6BYfpWQxvj0PafCQPMopGC8R+a2Fd7RUWBJFfLlaBFttbw/Nb5IxhBa/Zz4sry5J7rwTmrBqmI2dg10EVN+9opIRFoxE89SFvCsvDxY5OG8b3/CpU/FjseONzGwicctw/UuGeBS9tnp4+rcfdoayjqIo9ZzjIfidM4t2qwTCYiOX8f4I2XnGIdrI4yPhvcW4ee1UMY1GLGUl7ziT2rbH6Vb3mznzf1J212sMLZ6dL9pGESENlFIYlz3COSQfaJT8bJsPeUX23C6wIYKccJSSuweFhU+kw/glmEr3Z6WrZ9DhS4OTH6z1k5e6l/wDw9VwvEMPxAgCWSGjMmzfi9LOnZqHDqhtcQpREXt2mvOONaOV/ckdU0g3u+7/KvJn0EruEz6GPrEWkpwPRwwPD5KkgCrhIGa66Q9rrgYLh8jEzYjRnk2domvP48Sewgd3MckAVT53s7CT7dqz/AAcv+Z0P1PB5UD0YqPC4acXkxCliMwz4We5R6yow6hMXlMbshJhHdovPyqGuHc/Nk60wCWbPePxLWHp8v5MzfrEPCgj5Ulmt+lNtJd3Mg6iSYbS0Hmv0w/A6H2JIitbRC20s/Eht6v5IK1Q4xLtvf4UDFplmk5a9SCgwK0tXtTrFaWbKOxbs8rUY5oAdYnG5nTrFc48lHErkcMlp69KCB+7d8WSK60STNw3C/v0QF+IWefegkkgXc6OGuko6kJIzcJQe4SF+RKKZd+e5MHJcWealpS8lxbi/aawe1zVh54jTR1GfOQNhknoqjsvIV5y1VP8ACUNyx45eaV2vNcMujxy8cHoY+tyQ+XJ6RDUdhhs4mKVWvMRpSuFdxPFvs0joJ44HxqtqiZxAggYAz/evNHt/MldplouX+2wu7Z2P1XJVKCPRpftmiw2mCDAuydBRk0bRFU4g5VB6DzEdrCszjf2odrO0FENHV4zMFE3KmpvwQt8rRWcut5oT93SPqXXj6DDj5SOXL6l1GThz4I5xsN2bbupNGSfmHdrkmCFy7rV3xjFHmylt8hovehufzTpCQ3INeaCWqB1SL3pweZeJNuKDM4kjEWQkgs4JWroyPG+YZiXqFLu0S+aANPgn2hYnhbDHK7V8Hplfd+pXVb28PGogjesls74JX2/9FgCJu5ISt7mdPgg3kWITwuJhIcBD0lG+SmzY9TTUxy4xSDPEG554H4Uzf8n/ADCvPqbFKij6JHIfSW5lc0naKmqNlbFaQ7mIWuG5FJmlkyLtBiMNNXwYHEE9HXTCAQVNKMsxixXCRej8vNWzzRzYRSwVODxYXi0b3T1IzGIyh5WPyf6UOG1DiftdJVxlKL3MMfV+pO19dV1hk9XIVURf8fcsVBxexo8nFCpaijpzIt93dJ4f0qb95U/JnvLLxOoGHYe1URvHJ7P/APiNcLp2s7O1kYcThsUQtdxQe4G+om5LUyqxH2iC3J4bS+e1cDFgmLMNn0qDDhc5F0MV3Is7hJcGhkjmJjCwu9Gw+I+0voawSEcydW+G11TfwqdyMi5B1CX5VSUhYRh8IyT1ElfUf/o0TWj+Y07L2knELIHjo4i/u6baRfUXNL5B4NQ+D4UJi9TG2EVBPqWGGPV8UT3N/gnYaWpp5P8AdoIceDK62mf2eoZvoPR/yksbDWAWurXfqVjTVVpi8huQekllKHHtKhl55L6ftRh9LJwzaelqh/8ACVcbwmxfS/NR5+00s2xg4Q/EpdT2krBpIqLEaaHG6P8Au6PEIRqCH6c9W/KSzNTh712JDJTN9w0QhuoSnep3fCXc3wrBN+DWX7LcMUkJ98lykx4k8fJ+7wqrl9nEIomALorvxRa0j+pOtYQ552qjNN/RpKDtRPR2/iXh6Vp8KxqPEhKyLhEPMhdYGCOOnlHjg9z+Etq3+E08BQA+TDoPRtUm8LL2mhqKrSJnnLLpLaqmsqpZiylB4hH+7ytVkUjjCW/aPvVNU13DEm1lu9SqConIpNCjqpYbTB3Ame5jHqFOxV0nGvY3v9Qu4lmq0pj3mAOKCGarqphCOO4buvJatowUZmoi7SS1DcCrp46zPxyN+KP0kjpximmJ4qKWcu4p32j+VuaYoBaOXORm95FuVxFijwjZGzyW8iLaP6Vk5fo6Vj/yND2coY6yEWq6cDMH22taP6VuqGngoZCljisItrkDrzmgrqsRF3kYhN+nptV1QdoDhmvkke0vCPSy5m5G8YxRqcb7O4J2opuFiNDT1o5f3gbhXif2hf2VQxYHl7J4q1FKP/g67cB/SXNl7PQ4xTVgi7ZAXqF7SUiXEoIzs9oYSHnchTZbxQlyfn325+z3tL9n9V7PjuGTUvoqRa6E/wA7aLLXXc8l+lE2JUGJQlR18VPW05Na8FVGJi/8V5T24/sp9i+2Ry1ODzy9ma0+QxNfTu/0+S0UjleH/E+IaiRuJmx2q09qtw8dWuW6+0v+zT237AjLV/d33zhoZf75h7Of6h5rx2bEJIxsse7xCStMyeNhVlQcxkZ7kqSbh1QSP3brRdQwkK4sytH0p21hImcxG31ICqDqKh5L5WBgFt27pTWGxnWVYNm9rbnUqkjaqkigqD/AF+kC6loKbD6SjkziZhH4n6lSQSeiBmuhDiSbh8KzlfMd4g5uQly1WgxKEMQh4ebjrdcKzVTh81PPZI93/NGpnjoKmvutbcrEqMPZjPJrsk3R07QgTyNamqzEHKEmZ2UlvllK/UrWmmYgHe3T0qofc6MM7uato1cbLSrrGGLID3KqcbiLVSAo5KgtGfcraj7K1NRbsf8AgsnOMPkXDFKXgpGHpZSoYZJLWALlvME+zWorDBggMyfa1rXL0PD/ALIWw2MJ8VqKTCYMruJXSMH9PN1xT6vHE9XF6dlye5qjxeiwOqmLRjWownsLW1loRRkRP6WW7qO0HZPs3NZSQffxh/eC3CiL8yosX+1DGMQHhUXBwiDK22jC0svq5qIvPm+CpFyxdL0v/ZK3/osaT7LYMLDi4vWU9AP/AJ8g3fp5p0+0XZLAxso6ebFpW8WXCD+eqwE00lYZTVFQU8veUpuRJoc+7muqHRX/ANjOSfqUYf8ATCjYV/2oYvUfh0TQYTB3DTBv/U6z8UeIdoq8YIwqcUrTfSMWKU3/ACsp3Z3s6GKF7TWzPR4dF1mLb5H9Ae/4u5el0P2qN2Nw/wBm7J0EeAkQWHVRP+MfxFL1u/8AJdscMMfwR58+pz5+ZszkP2A/aPUQlKHZCujiZr349kRW/SZC7rG9pOzeMdk6/wBixnDqrC6rqaKpjcCdvUPmrXFO22M4pWcWtxStqjN9TlqDIn/iS23Z/t5B2gwr/Z/tjFLi2AnshrJHI6jDZH8cJPr9QcnW9nNqpHj3hWgIQwfsdrtrMXk6fENMBf6j/wAqbr+yc9D2sPBOKMu/ZVjtA4+oZR92W5QsYxL7yrykZrYImGKEfIG6UzAhiNo8mFAXV6kXhzuSEep2dkRF8Rsc8telOMW7R3XPFo7LlzZauiQNj/Etbnch4z833KPHn3JPI5aIoEyUUzlc2e3qtQsN2trMmGLTPq80/CW7LRAx223mhEbhH/UnHK7v/mmyH0+FA0jjjuzR2sLabiyQPd5JMW7JBQZkYiTZI7WIR0XIxufXyTxRtblkyAI5Qtl3XItREeSdGNv/AHISG4RQA14ddyYmp4pi3xDJ8RMpXDce5cIbX1ZAvAwEfBceG7h9KN6iUdX4Z/UCI43Ll4UOvSgY/wAaOT9pG/v4brP4vMcc5OEEtmehEG1XMXTonWzuyY9qylGy1LUyMNU80mTs9xKwo6M6gvw2My6nEVoCjAmyOOMx+JhTtGTYbNxaR2pz6fw22/pWfaZr3SPTYLUQjlYQkXhyV5RdnzIcmDd3kXcipcenhAmkOOUje66RtyuqDtVRRgMdTTSAPrgNj3fJR2mZuTkRYcFjvyBmIm5l6VJlw84RCxrQz6vESvsPxbs/WARx4nHAf/CqQIFc0FHSVwkcBxz3f8N7if8A7VagZ1Ixp0tRGw6NaDdKamjkk14YF53LW1+GnGZbCIW8QsqaroWj0K8jLdas2NIzpwvlmAOKKKGojbNm6v6lqqfBQKMTkyDTpTVRQxRt1bf1Kkq5ZpbM2JSFzD9KeAZR6XcS+JSpZgjusBhUA6x5Lst3xD3KXl18FrE2Oni1ZR8pH+rO0l2f7QK2lh4U5+0RD/dVYDKH81VT1Fxk7P8AmJUWJYgEZ2O93ncy53l3OhY9DRy9sMDrnb2jAoaYulzw+R4v6dzJqqo8AxiUfY8YmoNP2dXDeI/mBYqWSGQtGt+l7VFk/BG+Od7vT0qbkVomX2J/Z7jO46JqfFoG/vKOZrrfoe11ma/D6zDSFqyknpfC3HjIU9DjlXSuPDqCuz6s1rcE7XYqUHDqZHng8Iz/AIo/pdWpuJLxowAWl5EStMNweeotM2cAfxZLbyYfg+JEUlRhkMUpeKm/C/wU2HsLBMAnhmIT0vheKduKD/mV7mDiZQMHPMWCNiDPzVtS4O0ZlY7lr4tymlhdTg8xRynTVHnwJmIv0vqrGjjik1vkpT9M4EA/qVeTJpoqamjjsICyEvUq46Ph25Za8rVrJoWk5SRS2+ITYlAmo3G5wZh+HJJ2XFGfmozK3JlKwjD4SPOo6W5fUpRRyQnm4XD32p+Gwh5OP1KbkaKJb09UwhoYlbyVlDXRE4NnZd/Us4Ee3Y3cnQI4+Rvalsy6RrYZAjLTd/pUkJmHbkslT4lNHpncPxKXT4sZSFxG3Jpio1tNMwllldd6fEtGEbYW4RGzDVM1xj1WfD81ksFxQqOX2iMLpxb8OQukH8/mn4qp9Xd3Ii3ORF1KrKRrWqGktfTd4fUpRVEFHERyvaItdtWVo67giT/81zEcSPgZszkR7WHNP+JSLWftMHGypgbhfF1OkHagISFm23PrxN2SynG4ep9b+HyTB1Fra53O2gqHIR6hhvaiPEBFr2ER8PmraHFoo7nfaXfqvJ8NrJYS2R3jncw+JaOjmnm03XF4ULIWbebtIwnkwbfVnzU/CsYOQ43CdxF7v2iyWEUcklTnUs4CPITbaSsJBanktjk4odLRh1EqTsLR6RR4ockN7PcWQ7VNhxyS4r42t+LavO4ZJI72iqbcuZZ7RVpT4xWDELSGJCW7d6UuDTiuDbx41Tlob2F8TKfSYlsFoqju6RdedviEVRdxJR/K6UVVw9Wlt10te79KeqZnbNviuC4R2giKPFMIoq0e8ijtMfzMsDjf9nPsVjHEkppKvCJC8IveF30q5gxCsjccpHLPkJK0kxhqenAJJGOoN+nPRv8A1Qtl4kU9X5PDse/st45T3Hg9fTYpF3DmIEvNcb+z3tL2ZOzEMIqIBbmQhcP6mX17DjjRyjncGuhKyDHoJAsnOKcXbpkC4f5rVZckf9mDwwZ8Iy5iWRs4F6SG0kL5dy+3MX7A9ku1Q51uDwXlteWmARJefY9/ZXwDELjwbHHopX5RVIbf1K/yF9mT6d/R8zDkPelpavU+0f8AZr7X4GEktPEGJQM37SBrv8F5vifZ3F8FImrcMqILCtcijK39S3WVPwzGWOa8oi+9cLbqyEZGJ8s2/ii93pWtmIr127RBsLTS5FdutzSAV21PQ1UtO2yRwz8IpoJO7JO3BysQWcK+Q+8iV92X7Jy9psRipHqI6ITZ8pZR23KnCRvK796fgxCWlLOKWSImfSw1pFL7Jbf0e0n/AGW60pM6LF6avgdhsHIgPluu7slIw3+zDjA1EXGYCgu/EEXG8h+HNefR/ax2kwmOAMLx2rpxYN4jKRa/vTg/bN23rKjOTtLXl8IyWj/JCLbi+ZHp039mHGKeSWWgpyKD+7CcxIrfiyVj2a+zXEey/aSixDE8D4+HU13HiBrjcnbIbfcqv7Ou1Ha/GsYooazH66ULwI75iYRH0+9fSL1FwA7mxeoupEpuHBrixQycoycPb6gwmnKKLs5iNLAL6hBCNrF+5VvbXt9R452PxfDIKLE4Kqspzhj4tOQgJ/Et8Egc2YS/dzSP2ctDjhLPlcArntHbo68mJ7IfahhmD9lcIwyokrop6GkGGS2nO3NkXa37QOy3abs7PR4q1VVRDaccUtOQ2m3S9yvO0+ORdn+z9fiEFJS1NVCF0MRBtMl8w9o/tK7SVGDyRV9M0VKMxTPKQFdc/gu8h9K0goTZjJyxqim7a1FBJiQSUdM8VPE1rRg25yuWSxLFIJGsCkkGV36yD+SGbtY5D+0Yiz6s3T83binqOz9PRPhkXtsUxGddxP2oP3W/Cuh0edzJ2QiqgqKcIniCIQ8UYMJOpFNhuzNge191xKrq8UaomJ4oGhB+UYmRIaTEpKWpilcjtB2K3qH9LoWRRJcGaWkpZBmia+0BO76VP7QYPFiEkMsMsxy2PxiJrRuz22/lWam7VSySk8cUQDnc34YigLtJU2ZZt9OSvuQIUSxLs7JGYvft+JxTcmEmLZObW5qvLGCk/aOxW/Cl7cBCLZNz96q0VUiwDC2j253a+LzRBhcdPq8piT+l2VaVcxc3a30o2qAINSb3aotE6sucOjpsPMZDvMQdiszyu/MyrZKWAjJwOy53K0n6U6NYf3ebhFHwmcRcia7c6jBUQSOLSBb8QptoSTCChAiLW7TzUzF6imqqOiAIAgqqYLDqYy/bD4XL3+G5RZIzhAXcLxPaxC7lcopxuJDm3UpbLSIZi8hpFC/PwqQcb56Ew7UGonqzcvC6yZqmNcNshZtqAYX+lOnI+mnNN8R/JSNHLX+FDbu1FvpSKTxIbn+pOjccEjHcz2o/aqjb+KZZe9MXJXF5JVELkTIcQqae7I7s/VuVlVduMVqsPeiee6D6BuL8yoWJ8ki97rGWOD8o1jlmvDLmLtdWR4dFSO0YiHIiHc5fUraH7UMRjiJmgpQlyt4pCX6vmso0d3NCULFdkuOSxy9rO/HmyQ5TNvWfalWVUI8MIgNuZRs/4r+olA7Vdso+0GB0VMEB09YN/tUoyXBML9O3ut3LMhCw6t+lI4WkLN/6Ulgx2mkVLq8k04zZpKX7QqmjiowOngnCmYRt3DcpL/aQ9QRPFQxxX87elZD2UBLXNGIuLZNtVvBjbuiV1OWCqLN5S9rDrIIqeWCnp6V/EG4mUTFaeOE546KpGoiY7gkHbn+5Y65x70XGMR5uKldKk7gD6tzVTLwqiopSikBriHqH1CpMXCxQ5Z5JQozz6Tu1WfhqJbTyltta7c6H26S7U3K5afjshdQvEjVH2dOQDeLFaWUOrZJbmoB4LiIgRxyAfrIZmVN7ZJdzZENcd2mQ/uUxxZI+WXLNjn8US4ZMQoZMwlOAncRcs1Kmxqf2vOWUCFg33NtJ0zNM8NNee4nVPNI8xZu9qqGPd2zKWVwXDNZg2MPIcoQBxQ4bnPEPUIt4hJDg/aTCIa2KSpjmANSMxfpb4Vk4ikhcuHI4Zta9r26elNvH08iL0ol0sJWOPVyjTXlFzi00ElfPUQGfAl1jv6k1BWNTmQtPIOb6Wmqwo3tyz5eFckp3J82y5IUIwVUZvLOctjQ/fGITTDI9XdY1rXOrLCu0GIjitKz1jywXiMgSHaOSxoRnGAkzvd3orpMtHdN4ceSFUVj6rLjmpJnoPajtZWjitVAzxkML2gYbmIVVxdusUoy4kcrXZeXhWU40g3Zm9ro6aEKpi4lZHT27WGRupRHpsWOOtG0ut6jJk3jPk2FB26q5K8qyQDqJ9NvhfJbnCPtIwvHBl+8Djw6ywgE2Ivqa3vXjNsdLoEvEL4WUmjmjkA3MyI+70/EuDqfTsOdfo9LpfWep6Z8u7Nj2w7SUlZ2po5aee+lidr7WIeRK4qe22F1HCeN5SO929OTeF15sckc1u+23xZJuoJ7Rs3ZPbaKldBj0UH9CXq2aOSc19nvFJ2dxKTDwrIMzozAj9pJrRLdbtRYj2dxuqwaorIDgipTjlFpJ6gAIyBtzCN2ea8Yre12P/c44V951hYWJ8VqTiFZcqQ66tqmslqaqwdzCRlavMx+m9Q57TkvP/wDh6M/W4ShoosOUXhMgaQi+IvEt39mFCddh+ItxGujMSa6QR2vt25815rxHuHLM7WS9oMYeG19ovdtLxL6DPheXHpF0fOYOp7WfuyVnvXsMUOHVUlTX0vtEMzRR0gHcTl4rlDp4aaOkKorJHgizfIQfc5f9F41DiFYRXnLMQm9z9RXP5/NSyxCsqN8skpFlbudcC9Pa+z2H6rGXOhvB7WRx5xtRsUQvbdnuJTMIxCLGK6KnaIwE31In6V5zDWTwjlm/0p8MYlhHNsxL4dq0l0f1Ezx+pzUrn4PUcSjpMLrBj4hcI/ETcstpK4Ds7BNShUQStIJDfcZiOnwrxen7QSxl+JeY7tufUiPtBWTBw75ADuETK1lxz9OyNJWehj9YxRbuFnsNTR03BBoqiK42bcRjoK7Q9k6zEJYmjjMuI9oSj0EX1LyCkxqWMhvd/TuVzUfaBiMlMNIFRKFPGOy17cndZS9PzLiDOqPq3TzVzgeGNnnq6RC9vN1xxtZN9Q5uvqD4AdLqzz6ULc1zTPJdQB1htcnfb/qScd3K65K65snXeryQAVqXi9SQ8+dyJsvzIA6xPmiGRuWqa4jeS7dp1ICh8ssu5A5W8kOnhdccrkGdBXMhIbR+SFitHX+lLiMXP9yCtUDpn3pwcu57kIE1/Pq8SE5m5IKodbLLmuoSmYR7k28zZc0E0I9vcl9JfmTR1DbtU08zkjYGrHZZG3NmmeJqmyzISdd/ego6/SgfL6lwuS77s0BIG61u9FFlb8SHS7REwoM6OuT7dGTRdXqTjlah70CqgRLqSue4WSfaKWqAF0kl1XNok+aQZoARJfxRW3fuSQAQTSUriccjgXqFXWH9rpYTZq0PaIG9O0lSkLW5tuTdqAPT8FxTD64v93qGG7+7JrTV9TyPT1UT0Zy05laLWvcRl8u9eLBHt5q8wXtViGDzicdRJKBNZaT7hHyEu5Jk0vs9ax2uwulpTixSCIMX0ICw8LZi/wDxR6Bb4uaz1TWFJTi09oU5NpBHuJvrNUn31RYlTcKnb2U2e7hm/P8AMmgFyLIs9VKjRblYdRYMhcPp9KCmkcZheRto+FEQsNrM283tAeoj9wj3qyjw2ovOmrWkp8mvejgZiqPzE+kbfVqqckuCknQ/h0MtZNHwqaQ7+gI2uP5q+9hbD2/HkEZxfSIMjMfqLk37tVAw6sq5KYqSMBoKPN/wwN7n+ou9SghCG1ge65lOrZLaS4G23Sl4SPqt8X5kjjtbVkRCZSZN0vzReD6fUt1BGLbGxEB87vSnBJreW3LVNlufNkVzj33Ke2mJSZbU+LPxAed3qhBmFxl8m8KvqDtI01rAbxZfyWLubL1adKmwxnHCMtRJHRxG9rSSdRe4R5v+VZvGkbQyTbPSgpa+qiI6d46wGa5+AYkQ/u5qHBNFUaSBcXq8lksOkpxxeB68amLDhbfONvtL/QHJvzK2hqsQKQmoHp+0NKO5gjcaatAfiAyyN/pJc3KZ2qRoQyHk7bUQTcMnYNvnoqeixyjrqgqcJnp6wOujqQeKYfyvz/Kp9z7nNlXDLJ3tTj3v+VSIKxVYyeFn2o2mjj5mwll4k9RWaKmxLXMGaUvhfcrSmxAJGG9/ykvPKrtRHQ3WOwy9124lUf7TVPtGUsj7t1wup7TZPdieyhiEQ9DdSR4tLHcbM/1eJl5LTdspZJGihksNvzLRUXaqpktjldiH1C25Q8WpSmpeDbx4tJdq9tyvMNxyelGxjvB/DksNFWPMAl1XepPnigYeI5ncT+FZND8HqdD2wiHQ24Zf0l+VZLtt9hP2ffakJy4hhEdFXyhpXYe/CNi9RC2jrNwdqrnJnC619NVaUfab26YXM2Dw/CKnVmm0WfPv2hf2J+1fZuGWs7OTxdoaIMyYI9tQw/SvnTGcHr8Drzo8TpJqOoDnFODiS/TrB+1E8JB+KxxN4s1L7Tdn+y32kUI0faPCoMUF20kMPxQ+k2QsleSe2n8T8taabh2szqfHiVr5Z9S+tPtC/sI0dQJ1PYrF5BMtzUNc7F+USXzN22+yntZ9nNWUGN4RNSiz6S5XxF9JMtU0zKWL9lQ2IPHa7KsqcSkmmvd9w8kQUtRMOamU3Z+SZ9Wcs/Sh5Iw+QQxyl8YkBq6WTR3ciL1LvBOoIc2/StzgH2Y4hixfgUcpj6rVt6b7OcH7OgJ45jFJQZc4hfiy/pFcM+uiuI8nq4fTMsuZLVf7PIqLszPUFk0bktdgn2Z1FYbM8fUVrCLdS1tX2y7L4LcGEUdTiRC+h1P4QfpbVUOK/aNjGKNYEkdBAL3MFGFmX5ualPqM/wAVX/pq49H0vznu/wDRp4fsxosBtPGKmlw0R5+0ybv0812o7XdkMDDh0FHVYzKPIz/Bi/6uvNHkeoMjkdzlfV5Ce4nSbkrh6fKbvNOzKXq8carBjS/95NlXfatjdR+HRNTYRB4Ro47T/W+qy1XWT4lMUtVUS1Epc5JTIi/mow5CJLhSNbovSx9Nix+EeLm67qM/zmGJMSTSbu+1Bb3s66W3T/kuo4h0cveSmU0cQgdRU3DTg9riPUZeQqHTxvNMIA/V4vIVFxSuaom4YfsomtAf+ahspLZmspe0EtcAg7AEWVscQ9IAqbGcSPjFGDOItyJVeGVhxzZdWe3mrLEYXmhJ4wuPK19elklLg35Bw6+oPPr0uV3LIHAFgNxCn2tb4j8T/l2rP0xVFDSA8bsMsp8KMR6s3Wgp4YKOiGBp2tACAzkbaTv1LNTplVRuQxaih+yzEcXnwtsRxkWDDIaopHH2WGS4r7W5vty/MvJSG0V6Z2Dp2xTsVjeHuDyjPSSk1vrje8P8pLy8d3PxLdfswyfIc6dM+lLblkO1D0nlltSctEzITkwhzTF3eiO23qZAxadSImbD4lrWttuT8ORNm7KNGVz91qlAVraIkXQTDbrkibON/qRgNwF/NCRMPxeSC6FxOr4Vy5ytd2Q8S7nmjHLyuJAxyKMi5/pTxRsL7WYSZNRyMN2bbidOykw6oARDb3JdWufV4kBTcPyuSGbQXza1AB+px6lwtvfzSKS0cskhK58stuSAFbrcz3Jsdz5epOWj5Ju60sn6nQAtRf8A7UnF9uTbmSIrn5WormLmzfSgSGrfdckO0bepOgLWfEh6XLS1AxPI5P3JyMg2u/V6U2OXMn6Uu/PNADpWF39PqRAVw5PtL0qKeYmWlydDO7XNUgJHEDo8JJ+aQ4YhOAziLLQontJR9ObM6lhG81BKzeDcpmuC15Kv/wDN7tT2fqRjavaspx3DFWRjKJfm5q7w7+0IxFninZ+nnMnuc6U3D+l1gO0lG/FF/EO1Zwo3F9WXKmdaR9BQ/a92Xxhxbi1OGmTalUx3D+UmuUo8Uw7EIr6TEKeqH/yz3fpXzlouiVr6PalKOwJJHvdTIAxOZvbF/UooFBIGQH1MvG6PHsQoTup6yaIvhMloKP7UMYpxFpwpa0c/7+Hd+prVyPDM6FJGzr6GQoieN1m6qll/vAYv3Kwpftcp6g8q/CLRy/8ADSf9VZwdsOzGJFYM81GTv/fw7f1Mo7biJysxM1Lbya234kz7Kclz2XL0kcFw/FtaapgqM+VslpfzQ/7J+zyiBxEGvi6UXqSmeew0dzjmDCXxLSYXCcYCFj2/Ja2HAY4dDiYgF/C1ynDhLZZxg9vdYmD5IGFYWEwjJIFw+laGWEKWnubIb2tAgclKw+M44RZsxFT5RbhCDsAgtIx2M2ed12B8RycDvLuGR1Fp8PrYzzgOQCHb+Ge1vqW9OlgIyc3tHvEVOocPiEhfhcIC5XdTktlGzk9xjsI7N4hiEwnV0kFQL+ImsN/pIVoqj7KfaIuLSYnLRl/wpW4osX1c1taanAYhbLd6lIcrbWDK7+kVt2uDeB5fUfZ/jeFhnURw4lF/xIJrD/S6qZaeOlI2qIqilt58WO4f1MvUMYIyay+4u8iWFx6aSjq+HGbieWtr9KycOQbopooY6i72aoiMm8IPcmmp6m8mNto80NTC8zjxwaX/APEa5OQwyi+UVRNTiPpe8f0uoaI2B1HU2fRWeH4S5eznJIBHNcQwD1CPqL/tTMdRWQyictPT1mXIRuiL/otBgk1JHIctTFV0857rjj4ofqBSki1ZcRYfFDGPDAxH4lGlp3j7nThY9QFKIBWRX9wk9v8AS6ljnI2dm3vLNXRqRKaE5jFs2FTayoip6fLJrma1MYpUNQ0xT5sI9NpbtyoJsQOS0X3GfL/uQ3RViqZnIyPK0R3c0dFTyVxiGlxfqVdLUANzs77cxuQQ1UouM8ZuJM+y1ty5/wCRPB6rgdHBQ09zgJfT4lKqMYwyjlyOwajO5rell53DXYxNGLHUSDcX8FB/3spjORntz6i6n+Jbgb7Hu20Yw+zQPcI7jn5Z+4fcs9TY9JTm87SkJHtu8WSogxCKQvxS2NyEhRBNFUSjmbjmsmwNbR9qpI2Fnl6eQ+FWg9qHqA3vIRP4hbqXnzV0VxZNt7/Sr7s7ikskoRg0RRZeMLhTTss1FMX4gybxJ1c0ld7PJe772bQfCPxIAxALN8bjEHIA3XEoGLYo9OGTgAh4BHxEtEhNlpLj1TQiDwSuJvzMnu2/SrzsSWB9pK6ePGO0MOEEDbL9t5fCXLJZz7Oux8/bzE5458TpcLpYwuIpTG8y8IgLq2x37D8Yob3pjgxGIuVz2GX/ACdOqJX7PS5vsvxuGHiYZiFLilKXIs7bvpLk6zGI0eJ4PpX4fUQWv12bf1LzOIsc7E1BNF7dgkuf905AP/R1sMJ/tKdr8DjCCrp6PtBSs9ryThZKbfU2n9KhtxKtMuaTEj4hPFO4af3a1fZilxftZisWH0IRymbZyHI1oxB5kqCj+377Ou00gh2gwOq7P1RbePHHfEJfUGv9K9O7KduOymC4FUT4JjmHFRZXzT8T8W3/AB/cpci0l+we0XYnHeyMI1AVdNVRD/wJHEm/K6zcuMBJD/8AUKSGoEntcZYRJZzHvtUPtliHHd5Qogf8H1EPqJT6TFoZAA3fZl1EyEhtxvgg4z9lvYPtdET1GDtQSnuY6F7fzWrznG/7JPEuPs/jsZj1cCs2H9PkvTSxCfEq2CjoqJp62c7IBH/MvT5vstChw0J5MbIKiOO6ciC6Ij8Vvfkk8koeGNY45Po+F+1X2I9s+ybHJW4PLLAP9/A14rCTRyU52SwFEX/mNkvvkcQxLD72jnYhztYo3tz/ACuqfGKfAO0QkGN4FSVBu/WMdhP+YVtHNP7MHgh9Hw8w9+idawhLN3u7re9fUGO/2c+xGOAcuF1tXhE5PoMlpgL/AOK87xz+y/2ow+6TCpabG4P/ACJBE7fp5rdZ0zB4ZI8g/ciHp5q5xnsXjPZ0yjxHDZ6c8ruhUml3vW6nfgxalEPwlk7q4wGhCoqYgM3HN9xC3SqYdy1v2cw8TGRcze30j4l0Y3bMpPg+g/smwcBxSnkka+OGO5yz6idezOLR65WjnqsB2Fw2ePD+JT5CWQ5ktxHIdgu4W+ayy8s9DAtIEosiBRZoQqBI/wCCdCRuh+pIiuAm8XT9KyOmyvOnjkvjcLhy1uWB+1Ps+GPdlqmiYI5CDc0VtufxL0uWGQtQyWc7adm6vEsN4lJURwTiYk/E6eHrn/pVJ8mUlwfD2PYK+G1ZwPE4EB2uqtxAe7+a917ZfZTX1Tyz8WM7bvxL7tq8txLsjJh7/iHt+hatM4G6M1HJtHJEMjknzp443JsnIh9KG0O9nL96hpk2Bdt6l3VJhYXHON7fmuGIZlkD/wAUtQsTE/e/Lkj4jjzQ2sPe6RCwtk7quRDjTPciGZ0z0knAECYszcfLRTbAMSMtWztQvI+XWnA4dOIvGxFL38RhtT1PilZT3DFUPEJ8yEBWiALDcQrMNqRlpnO9nu3BcJflR11RLiFXLUnHwDN7uGAEIN9IqIM1RG+yoO71C6N5quZ4hecyy5btyasAT448sy+llwyPkef8E8w1kZZNLJc/xpDHUZlz156qyYkcI3kLJupPtDNbpkQp5ik/vAuFSY6c5BufYL+JQ5anRCKZWMJ58kjjPyVoVLHGb5GR/wDNOjDHIXxelQ8qRt2mV0GD1dVCc8UV0QdZdKj8Ex7tvwq+kIpGBjMys6BJ32pAL8tdzKXnQ1hZRjRySDmzWj3ESU1GcOj2OPhIdyvJowEM3cguTQ/iMVjtao72xfZoph82zSt3Zs11ytjoAIifqu9PhSClYT06fVksI0nybS/SKvgn5IeG8b6s7EzqzOnuuzzJN8FhAtm0fCupSRzODsicTzZdGRi1yThZdzOmxh4haM7iq4BbHCFifl/NC+RfJT4cLeQM9eeifHCWuLR7lk8sEarFORT2siIWyVyGD7R0u+l0vu20BfLv8kfkIf47KRo3Ii2p+CQIwvAGMxfQi6RVl93ny0UDDad5Gly7pHzU91SQdqhqYpag75HuJBwy8lYnRvG2bvbamvY3+q5Cy6g8RD4fy+pTKWlETzqGAhJtm+0vqS9jMbs3Q+yny8KfdRLxDvDpLiZ4nIv/AMYUh9kjMc6e60rv2w6oocLeottZ1IbBZ7c3ja1kn1MIih0s5ckWbhzFnHTAIl7+SinQmR9Foly12q5ioWHmyIKeMS6bVhLq4fxOmPRTK4MLcQyfdnyRfdoW6tuVhrG+0Huyt2sgYdy5X1X+zp/Ea+iAWGh3IgpXjzsfqUsR/Dybcea48JkRHksn1X+zRdFKX0RnzEMr2tTnEPoBxt+Se9hkJiLNh18062HyEHJrlP5K/Zp+DP8ARFiLcLHu+JclyIifqLpU37pe12/yul91683/AMya6mP7JfRTX0Ux07EItk+jeF0cdPCIDmytPu1i1d3u/wAE49Ddv1WvfRi+ln+irCEbcma0c11owIcmzFWL4e46MG75Jfd792Y5+5Ws/wDsnsT/AEVZ04c77kJwxiA5uxXeFWg4WfiZ9qcfCdOXxKu+v2H40/0U4CElwZdPNOhGBaMyuAwVyItN3wro4OxH0bWWf5K/ZcelyP6KYoQItGe1EULXaNtZXY4WAna7dKkBhcch5MF30rN9XD9my6DLP6PBzhcefUgIerNlbnT8QMtFHmp2Fiy/qXunzVlcOW5n6URC3k3NOyx288xTFu7LqUFIVooxyTTlaRN4fSkVsYigodGRskuJaPdco4k/JDdbd/qQOiSUjF8kgkt593JRmL3IrnuHP9KVlUSOI233otepQ+J5+FFxnIEyaH5ZGHRnZQ3zu5vcj8LoPFk6ChFmQc3Sucbcs0i+SG57viQQEUj96Ei/SkXNc6kAdcmXEku5AHeoua7+9NiVumaLUkAdfmhtXfD3Lg8kAd1uS+JdEXS9yAo54uaVo5aLpZZLg5Wk2XegzYL+pL3eaK4l0d1rIEBbral73RGO70pHt0/yoA6/y/Sg6tV2238y4/PJAC6brURfpSLMS7ku9BLOxk9+WhJ0iK4sv8EEW0k7oQ5aoECRbRZ1KpMUqKHWOXu6Zdw/pUJ8iJEOVw6vokwPR+yXaakJoqek/wDp2LSBZNiBvdNL9B/3be4Vdhgb4eJsH7U33mW4n/8AVeQPt1Z93VcPUvSezfbikrsKGLEZ3ir6Zrb8ruKH7u9Sqiac5C7ioxj/AP2UfBEbjZt3qVDU/aR2epZiCSpmPz4cLqVhna/A8WcY6fEYhN+QSvYRfxW6cDLtzLNxcSHRCUfdncps1OcYDeHVuHydRzyjjI5DGAB3GZPaIrQzpkdodxD4UpOHSwlPUSRwRN/eG+QpimxZ8YM48Kp2qgB9a6e4KYfzcz+QqfTUcdLIFRPI9fiI8qudtsfuiDkDfFzWbl9I0jD7mNQ+0TQh7PTPQgW72msDc/0Q8/zOnYYY6eTi5vPUO1pTyvcf5fL5CnZSOQyM3Ms91xOl7OY26d1ylR/yK2/xBlmaS3Td6vUuRk426bvUK7aEIXy9PxdLqIeJBcXBDIW9Svgg0ZY5JJRhTYjFBi9P/wAKsa8g+k+YP9KOlrmEMsOxeWjt/wDA4y3tEP0jM28PzZrKjM5CLudw59KkhUXWg+4fSs3iTNVlcTZF2mbDRE8Vwyaii78QpH9rpLvrDVvzCsvjHaiWSaU4pBOlPonge8HH6k7BXS4eLT00vs5tttF+tOy1WEYhceI4VZUF/wCMw0/Z5v0tsP8AMKz1cC3kUzLtiRyGLmZEXqJ7kYzcYtDMi+JaEexoYkHEwrEabFiz1pam2kq/pH+7P+SgHh/3fX/dlYEuF1+drU2JBwTL5E+j/lJaKaIcH9Cw/EI6M87X9+i1GC4kFVI+tpdw5qrfs6cMo8WncSLxD5K9o+z9JNGLR5xW69ab1ZeNTiWr9oGw+EZYDaeoZ7bSdRAxiorDI5Wcyfc93hT0HZ2ON8nzHL1JVNDJGP7O4G22j0qFCBb3HIai5tn5lIp+IWom31C6roymjMmOMCHuEfCpUdVSDNc2YD1WZo7ZSZqMNqHhjEHkuIn1WxwXGI6e3Jnch56rzSHFIhuMJ4/fc/JPUfaZ+IQBE528/CLLKeE1jk5PbqPtRbpcxCrY6ygx6jKmxCkp62nNrXiqQEhy/evG6PtFPyeNxHK76VNbts1OBcQ7Sy0EelcbxNHUssfsj9sP7I/YrtFUe2YHMXZ6od7jps74T+nyXkXbnsDiv2RhIdN2ElxGAP8A+ayvxov0t/qXsVD2qkqjyCouL/h+FbLB+208MXDlZp4ia04z3CTLkydMsj950YesliVY+D4Pxn7RO0GOCUUuISU8P/6NTNwQb8rLNONzk5vcRP1Evu3tl9i/2f8A2mXSewjgeKm3/wBzRvYLl8Q8l89faD/Zb7U9jxlqaB48boG3MUDWy2/Su7DjwY/bFUed1OXqcruc7PGSHvQ297Zp+eGSnlKKWMoJR8EjWkuLvPKY3+9EPLlahu3Fmlrd3IGF82Q2655om2oX6rmSQHdc80QXbs0AbSUykp/aJxZ329TpgHLlQ0Gpfizcy+BUNTkJE7NuLxK3xIjmmN87Rba30qjqBO4L36t1yxkbodorxmBm2jn1LQwk5Rjn3eIW/qVHRi8hZMHfatNiGC1mH4WLyvDT8W0WuPfa/fao2S8nQot+DPVdUcNRx9D6hhL/ADGmhxipkh4WbnEwWiANtFkq+OOoqM2ZygjZgAekRZk0N42MWQg+20Vmx0ez/YCR1WJ08FSYwUcjkB+IizF15UQ8OQwz5G4/1L0D7La5qXF8Oihfx3OsRiUbU+JVgM3RMY/1LbH4OfN9EbS5dERu5bSXTFuaQE49y3OcE4WLk+5ANO9ykeLRk1NI/c/ztQKgCyz2p2Im79qaDc/cP1Ix5aoGSmLYLN4ua5KTjdtQlM9uWm1DMV0SCkNcS0uf6VJjk2C2b8+pQw2jyT8Mnd7kEj0med2d2vkieS7qSH8TVCQ28/EgsTbj0Rjlnk+1N22tm67d59KAHCERLLO7NG3Ldmmgk2/Cj4j3Do6AHCJibR+lN3WoLrn0738SMffmgBdQcnEkVtvwkjDIbfUkZdWTbkANdPf+Zc4l3mRJ3ht4nTd2u3L+CsDnTrqRLolt02ogF8s3ySt6fUqLFoWviRANparoj1J0Ba3XJSSxdyk0dV7PL8BtaY+bJhLxbU6Be0h41g5zXyAzHEXK1upZyXBZCAs4/wA2S29LVHTvm2RD3gXSSsaWjw7FjKM5WoCy0vG5rl52aM8fu+j0sChm4umeQTYSYns/qTB0Mg82Xt2JfZDidRT+0UXCrwyuuge7MVjKzsjV0s1k9OYG3O5rVyR6qL4s7Z9Fkj9GEGjLLPJOBRyEeTg62cfZepka9qYzHO27Lar3Dvs3xGss4dG8t+67O236lr34/sxXS5W+EefU+DmXc6t6LAbtLG/1LeVPY+jwUSatxCMZG/uIGuK74lAnqqaELKSBx8zk6iVwcp+DOeLt/wDYyBQ9n6YZQ9rPhRDzubclFDINROwYxU4XGT7CF3OJg+IURk5DvfcXiUihwmoxp56SmieeoOE7Igbcb27V0PCkrZyxy7OoofoMQ7WDc2GV+HdogbmMRsZ/pe11ND7SsTwsyjxfsvMGTZOUGYf4ivKsX7N4x2bnsxDDqqglHb+LGQIaPtRi+HvnBidTEX/4hWrnSi/B2ShXlHtdD9qnZusMGqJKqiJn6ZYbhH+C1NPjmAYtTg9HjdLPdyi4ggf5hdfPn+3VZVSZ4nSUWJD/AObCIF+oLXQliXZ+qIuJQ1VBd4oJGMWf6X/7lfK+jFwUj6aw7BQkPinYZC2lr3Mrmmw97xM8hJvdqvlWmrvY3H7u7QyxeQyXRWkr/D/tE7a0ObU2M+2gL9OyX/Ec1opKJjqfSsmUf4QPtfxCodTUR0NORm92TfwXh1N9vHaHD7WrcOppbeZEDgSsB+3bDMQpjhrMIqYDNrb4phMWWncX0Oma/H+0zQsLUx3Sl4ibksbLM8kxGedxPcosfbDAcQYcq0opf/PBxU+P2eZxeCpp59PCbLH7M3bB4khBmzXD0qTBI0Ig2h1B9I+FlwaeWMtY3u7tNqv8JoWLmDXvuuTb/RlQxhmGz8XKWO089SJtqvAo5YS/DyH6XVnDS2tmzuPmKO1s8mcx+plWmxouCE0PEt48cco/HGxqLikeH4fTFKFFIJ95UcxQ/wBKdxgmo6YZZHMR9Qt0rOVOKe2cXKVxpfGRMo0kKc6OjjlPUCTPUVAB4Y6mNpf6h1/pTUsJzW+zz0k9762TWGzfSdqpjkaQ8wa0R6BSt6S0FX20yFlf2X02FvGbviEFTTgO0JOCRB+sdFMpaGkyEqerYyL/AIRjtVRhVVUw3RxzmAk3SJq5hqoJIxjq6KGsHq/EDd+ptUu2aLKiyhEBtcDcS+JFXVEcNLLPLvEG0EWuIlAtwwREgeqw4i/4U94/pNSoKOpxBxpMPxOkqaiZtgVcJRF+prmU1RspqRnTqIaiUTeOIC/TkKZnkjkcXbMdNE1FVRSYzW0eMPLh1PTGUPFoYxqBlmYtz6kLOAqwmwWIoAkoMbw/EfOOW+mlL8pDl/UskgfgrSFhjybP6VZYRiR0ZhluHw/Cq+sjnodanD6uCLP9qMd4fqC5lFbEIqiYAp5RIyt6tuSbRCtnqeHY800YmeTC20N1tzpdoKqCSkCc5WAs/F3rIHiTCEUNNUsUEe20m3F6iUWqxCWa6Mz2ZdPhSKJ7YtJxfw6i0u7xLT4P9pHaXC7RgxiUAHwGdwfpdYGGMI94MxW+pSopqiRs2AOF4riUqyz2nDPtyqKhuBjeFw1od8kG3+l9HVvF/sJ2uYo+E2HTk3V+y5/yXjGD5kY5hcvYfsl7B/fVb96V8bfdtO+yMv78/T8hVuvsEdr/AOz+1VT8bDsQciflBUtbd+ZlgJOxZ4DWS0krMJge8AK4bvTovf8A7Te20fY/CQhgNixGpa2GMfA3iNeFniUZbM3vLc5eSxSsckWtBiz0sogbMIB6u9amm7QQVUGUc8UphuIBfqWChrKeol4ebEfVaS132b9jZO2GLVB07jR0VIFs1TZdcb9ID71raiZpM3f2V/aV2U7M1FVJjsdVh2LTHbDVSwucUUfpEm5XL0LtPDB9qGHU/wDs32roDgh3HTBI34xeG7Is/wClebVP2P18wE1JidLWj3RThYX0+JZnFPs7xPBT4lRhkoPnc09I9wj+ZlnUJOzohknBUb+s7E9q8FYmkwyWtD10ZcX+nmqYsc9jPh1cB05jteOpjtL+aylB9omP9l6gmo+0FZAQvbZL+KP6XWjD+09PYMXaDBMN7QwDzOyw/wCrRbasjZEsKynqBzaISue66N+SchIhPOCoICzVdU/al9k+LYTiNVHh+J4Ji8ULnBSQG5BLJ4QuuJuawA9uqyOMYOKJS9UglboXks+H5H48HsNX2mDhNTzxxYiGW/2uNju+kX7llsV7E9gu1Al7ZgcdHKf97Q7Lfy8liG7YHVRE0mYE3MhTuG44eYG0jlGPMSVaonYDGP7L+D4gRSYB2lGAn5QVgW/1Ktwv7F+0fYWYpzpPagyt49NcbW/uWwmx5hhzDyu+an4R20r4zFoJZQIfDnzWsMmSHhkSx45+Ubz7PoYocGZjqG4pNdYT5LQcFpORx8vNYOm7XT38SenhnIm1Ky0lPh7RUxOLtGcHw9QrV5f2ikqXBqzpzG7N2+oUcW3R3Yi9So4ccjIs+Kxi/L03K0DFIxs4lhCX6lommK6Hzp5KgxFsrennaqmjyxT2o6SJwpQd4Qlvu42XUY+7u96fxrEoyjgw+ml4VZXXDf8A8KLxn/p+olc4bT0dDDBFTgwU8YMACPhZkrsa8ngv2z9sI+w8f3ZA7liU25yELbG81861+KVFdIZz1EspFzudeg/bwUg/aVjHEZxDibCK4hIV5zLGFpH+a0V1Jto4Mz9/BDIrSy0TVt3eyPaRIrWtTENW+pC0dvcn7g/ckVgjnmgTGCj9yRCycea23JDxG7skDAOMMs/ElsIVzqf4kD3+HJKogclI+TP+lNPJIP0uje+7V/5JFtuzfb8KKiBKhjcrWd2U1qUBHnuVbFIw82ckTTAR83EfTmmJlmfDjDM6gPpj3IKeR5i06fV0qEEgFczGI/UjbIS2ShaTeF0Ek+0B65wu+ad9s4fKW7L0soDQnJvyv+l04VGxPqJ3P70mti1LUlDMElrm91vuXQqIoyzztJRWo22tk4+W9AVKNuWT/rU9o271FyFdT8Mb5OfMctzJ1sepIbjiBxMeWiz5Ur3aMf8AFMvD9dyj8dF/kzLms7SNN1xNd1clDLGHkfN4hH6WVcUdpd6dgoTmflaDcyJV2oLgh5pt2WgV1NGws8j3Fbna21kTVlOIy5y7g5D6lApo6IakmqJJCpx5FE24/h9yOurqSoeCKCkGlpQe7buP8xd6nswNe+x8sSArsm/MKCaujk6Gf3qrqLBl/CcyDuImt0R09hMTnEZfS9qrtJB3Wy0o6d5jJzjMwFukVeUdHT0IA8+Q8V7WEvNZunxCooQsjcgiz8Nq7LjFRXEHtBvYL3XZclzZMU58fR1Ys0MfP2bsKeKO1ndhL4l1oY79jxj+ZliJcaOo1kvKx9hZJmTFjj1B3Bef+Hk/Z6f52NfRtyGK0smYiyfO17Vl/wDaaO3J6Z7hfwybVTVOISVRZub25W25qKuvD0qh8jz8/V7v2Ki8mxgKzDp7GKnkBxy13OmOz9kkM7SSOJOd31KreRhHT9KQVksN1jsPnot+zSo51nt2zQYhNBGFmZjc3+CJqiPhDq/v2rOHVHNaZncQpe2S22ub89FPYNe9yXFPikckwxuDkOf6lYBUR8Emze/Ppz8KycMhxzCbdaf+8py72/gieH9As37Nrh9dTQiEbhefzVw0b11MOUDwDn+0E7l50ePSxhlTxtAX/EHcSkw9ssXjEW4oEP0CvDz9Bnm7gz6TpPU+nwwrJA2U9G9xM8biP/E80bQvHEEbQGZ5XcvCszR9usRyLiHGQ+mwUbduK0ZxkeOGcW5RydK516f1KOx+pdG/iX0vDjlzPadmm7klDT0hUJSPI5GT/lVJU9uvbKYYjwulil4ZRHPFnc5XXX/PwqFhHaKTDawZJI+PFk4vEfImdd+H0+Ul7zysvqkVP2Lg2Q0uFRwlI8j2+FAP3QMJNxT4hN6LllaTHKQqwc45Rid+nND97U3NmltV/wBqT+xL1hrwkaziYWOryvcLaDkm/asPHkZfwWUfGKYXHIpLn28kxJjUFhM0Ul3qVL0qP7IfrE39G2jqqMjAGkuN+XvT0scFhG5xiI89RuXnM2JPI2yNxIeWu4UzT108Iyg538TruUv0pfTBerN+UeiWx558UBJ/V3oiKMXIL4x8yWSpqx6rBijN7Z4QIhMntuG5VkOKVPGIzlMiYPEq/tz/AGJepr9HoIZCNzbrvSiEbiu9K87+/KwmLf1clafe3soRPfIQmzZ2v5rN+nT/AGaL1OH6NkcMmQu+Q/V3p0KUshzNhEliD7QSRud3EEot3NdDtQEgXSPLf8Kxfp2T9nTD1XF+jdx4bcBfiMWvhdOxYWwxdb8/NYYscenCKV5JLJW2EL8vqRB2wOFjByltF+rO5ZT9Oy/R14/VsC+SNuOHxjza796eCGIdHYRFlhR7Wca0GkMfqUyHHpCMc3crmtbRYv07IdK9YwXwjy23S1NW667RUj5NcSaPxchX15+bEKr8m7lBLPcrWcWEearqgrdGWUi0RdeeSHXm/SiKR9zIXJBrEQlaWfUiLd3P6kBbdG70t3mgNjvSPJlwOvNK7uSu/KSAF4bkm2lkyFs9ycEfNAWBc93woiLv/il8SQ7tOSCmA+VpWoE909zoCFyfPpQZsFvcyVv1IuH0/EiId3/qgQ13peLkkuWoA6WXJctXXFJAC711iSbmiGPwkgDniQp3S3PO5NvuHkgDhf8AzVCJdST88kh+SDJi979SNsxbND/BEG61srkAc9K6W0s2Q+LJd78+pACfl8S74eW5K3REW0e65BLBcm965dbyXS3IeHcRZdzIEdDq0TwbdHZNW7uadHdyQNi0u5ulw8hFskQj3pCPwvaPiSbJXuBEbi06elO0k0lHMMsbuBh4hTXhzzRBncTvlyWfng0VxfBA7S4e1PUBNFmUUwXtd/UqN9pLZY3R24TRS3uQmzrJGNploudM7ef5FpgXbLF+z9rUdYYxD/dHuD9K2eA9uMCxJyn7UPV1VZ/dx2MVMH5GXmZckh5LXknWJ9M0dVTY1R8TC6qKugANowPbZ7re5KKnPIpDcRMdtq+bqLEqvDZhmpKiWllHkcRkBfyXofZ37aK2hYY8VpIsSH/j9Mo/9VayUYyw7eD0547n37cudyYPELQJqeN5SFnK4gcv0i2rqoj7YUnagP8A6XVxXdLxTuwTZ/CHf9SAhloasaiKWaCqDc0omQmJfUtVNz8GGmr5Is2KNXTGZmZOO3c6MJrRzZ7hdT3ximqpR+98OjrCfa9XTPwZvqIhHJ/zCipOy/tVx4ZWx1pZ3ezSWxTW/Q+j/lJK6+ReqfgGmJpiH/UrmjweeoEjMHGIeZCmKWlpMPqCatnalMNrUxg4mb+Vq0WHQz9pPaKODEaHBIgjKVhrqsITmFuoQzTeVLkhY2+DPjwyMo8jOXPQRG4slIiw05n35xD6c7iVjS4bJHhsuIUcUVRQRmInU00wmLE/qJiTtJWRC4ucar5EtauiKeCtDTi8cR3D4s+asYMar46DgScPEaAtr0lWHGi/S/JWVNJHVNlEbFl4fEnYcNMjJyGwep7PEikzRX5IeHYhh9OwU8BVXZ7qLhRf7xSPn6oj1ZvpJTIyxEbJAoIcZpeftOCyXSj9VOdpt+XNMYlimGU4cOfh1BdwR7v6lSgN03EgkejHqbhncTfvWTxfo1jmf2bWgxymrnIIKmOolbnFIxRTD9QPqKmSEBQkDxvb6c9yzQ9pqmakGDGKOl7Q0uVoHXBdNF9EvW35SR4fjFIJCFNip0oZ7aTF2Koib4RmHezfMXWVzh5R0Xjn4ZbVOGgMJSHIA+L4lnsRpW4JSPI4RFteQ/8AKKl4/wBrqTB5eBUU3FlyEwKjnaohlf4T7vzLFVnairxKpKQwGIO6Id+f1F/2reMpNcGE0l9l9S4S9RTnJQUdRWRRP+JLEBHb9SlUeJSCZB0EG20g3H9QrOUeOYje3DrJYBDc0cB2CH8OS0NP26jrqbLE6KLtBEOYe0lJYYF6hmYczt9OrKXKaCOj8Ek8ckpxzfMBLkPUov3xPMbO2e71KpCuCPzIW6jlfeT/AE9yabtA8lwQR25cyIkPlEbc8GwCanp4Qmep3PzEntyUwO0VpiUEshhn1C6wPtEZFfKbyl6Re5TIJpah9PwhbkKydFqbPWML7URla4Hvb1L0HAe2Eo2hmxRE3SW4V4PhsjZj4tWu9K2NFiE8NthWiPhzXK4nUpM9G7Sdgexf2lUtmM4ZGM58pxa02+kl4V28/sX1tKEtX2QxJsRg3F7JO7Cf5SXqdPjEgsGT3Z/0qY/aqWjIeHUGBkPhPkqhOaCUcc/J8OdoeyON9laoqbGMOqaKUHt/EDb+pVFr56ZEK/QSXtVh2PU3s2OYdTYiHfIQCRLzftT/AGYeyna6E5ezWINhdb1DAbbS/KupZU/JxTwv+J8h29zohHv8K3/bb7De2HYeST2vCpqqlFrvaaQLwt/5LAhtfJ1fkwacQtCK52UgKp6OnNiBoiP+9lPaTfCPNNQRtJMDO+3NUFVVSV2J5O918giIqZS1Kxqywq6yUa4YGPijkw2iNuiKmkpuOYcJpxLaxk9oqjr5HkxCU3fpch5+SahqDzJgks0WLdnRRuqaaOOQDCnAhF7Qj6RclXY7SyYScD1MkMs9U9xDFJdZ9SqpqqQaSJ2dhybqUXEpnGHDtbjsI3+F3clj9m8a1LOoHhwFlkQpsCb2OJ27uag+3ANHw3kcyN7nu7k7UEJQAEb2gXNaEG1+zysMu0NK7bbHuFVWIycTEqp/EUx/4qV9n2f3xFpuy8Kra2R5KyoPK24y/wAy3x+Dmy+Q7hJy3oWK0tNyaHJEROPJbGAZF8SXdm39S45XLiCmdcbXzbK1K70ttQ/vS0QSG3SSH4V3S3my6Yh3GgpHGLdl4U7H192qabcutt8s+5JDJQyMIDl1iuF+JqTphvnu7kbbdWd7UwHLriy9yT52k79KHTmzorri9KAE0nSwp4Y9o57lyPISHxfuR8TXVACHa+u5JtpChItw+FLXlqKACMurXJDc/PNKQm800IvdrtFUgCuci1RANujowHUWZJh72/eqTGgik8l0fw2zdmuSDPllnalrkhiOCVpZu+0vcnLm0tNc6W7ksx8hR8gDYtM3Suu5LnhyZrVweoeaaQHWLv1RtI1yDht5rhD3p0OywocYrcLkGSjq5qU28URkKuqn7SO0dZa9RiL1RA7E0koCRfqWXEdfkld5rml02Kbto6YdVmgtVMvpu3WOTQwRPVsIRZ2DHGw8+pQKvtRi9YFkmIVFpcxF7c1A6XJvcgLK3V0l0+KPhDfVZn5mEROJZ9RJsi7n6e9FpblbcSQlc+TZCtvicrlKXyHYZNtj5F5J0CeNxkAnAmfQhfkopR3as/ejGZoyyVrxqCuPMTT0v2hdoaWm9mfEzqqfvgq2GUP0uoNRXYHi1z4p2YoZTdv2tG5U5/Vpp/SqgJGu0e5Fcud9Nif0da6zLHy7JE32d9icUivo8cr8GnflFXQ8YB/OH/aqis+w/HCHiYRU0GPB4fY6gL/0Pa6n6XdyQbTzjd4iH0Pasvxpr4zOldZjf/ZD/wCjAYr2TxnA5Sjr8LqqMh58WEhVU2YkvbqPtpjtCFkeKVEsXTwql+KDt9LpqrxTCsWLPEuzGHVB98tIHsxl+jRTrkj8lY9unn4dHkdPjlfTgwBUyWD4Se4U+faCSYMp6alnz8XDsL+S9DqOxPYvFBzgrMSwOUn6ZYxqIh/ha6h1P2H1lQHEwbHMKxcH5RjOMMv6DWLlFeeC1hb+DsxAVmHzW8SOog//AAjYh/mr7s7gfZrFq6GKtx96ADzF5ZYHtD03ZKLjH2Y9qcD/APvMCrgD/iDCRj+plF7H4DJi3a3DcPngktmnETjJrdPEs8koaOSZpjwz3ScC9Cuk7P48FFg+Oy4kPGGICiYuEetudrr1Ss7VYng9kdRTUhHlqBhaX5si0UuvKm7BzVlXh9HR4dPLDZDVSwCUr5f8H3/EvLsXxKoxKUjNy1e5yJ7iMvi81yYXkzu14Nuojj6VNPyekU/2uYcLDHWUEon4ipZLh/mr3DftE7J1xtficlPpqM8JDl+ZeEW/Nc2kOdq9lY6+zxe6n9HrWPcfFq8paCphrKPpAoKgS2/EPNVc9PJT7JYpQEPCTeJecjt1bMfpe1T4McxGnHKOvqBD/h8RyFHvQn25GwhICMnfd5CPi9ylQ0slRMTyBZbyHp/Kszh/brE6GpCX/dqiQOXFhElch9pgzPnV4PARZdUEhD/Sns/0Z9tS8Mt/YZ7tGcRJrjIf8BUerrK2jfNqc5RfkSeoftAwKobOojqqM89dBMVObHMEriIYMUhEC8MjEH+Kewu3RnPaK+qm4srHpy8Vqdr5qmnqKOkppHgxSve0JBK3gx+M/wBNyvp6OnwuGWskqIfYoAKU5QkEtqr+xNQ9Ydf2hxTDHl+8m4VLBI9pQ07ekrfEpbNIR/Z2fD4sSkspyeKCjhGKMb+bM3V8y6lTcQBPK9xL0my3vseBVkeQPXUEr8yNmmD+VrqlxjsTKU3Fw7EKGsB+QkZQn+k/+5SmU0UlJiFRSlxKeokiL1RmQq+oe0Ek1HUHiMFPXiwWw+0wsRXfU2qqC7P19GQvU0csQNuchC4cvqbRSq2F66cTp4hGnia2OMX/AJo4ZHKJdPT4TUFEfAlojy3jRzXN+k05LgbXN7NicREX93VwuFv5muZU/BkpZgOww+JO1ePSwnw42YiytuJGiBSf2Wb9n8Xja/7veogyueWkkCYf0sWf9Kh+0QDLwzlaKVv7uUXAv5o6PtJV0dBK5uwj0xkO0kzD2oxDaEtS1aHpqxaUf0mpppl7JlpTYlWYe/EiO76muXoXZz+0V2j7O00VJPh1BiNFEFgBYURN+Zl5jTYpTZE54XTXF4oHKIv5af0p+D7qrjsarq6M258UQmH/AEulJr9FJ/pkjtD2wxTtV2jqMVxOW+eZ/wBnHtAB8Ij7hTtNXGMQ79zvceveqsKWCoqiip62knJntYuPwiL8p2/5kM8MuHuPtEU0H/4kZW/qa5lzlvk2XZ3AajGsRgigzkqKg7WL0svpjCvZOxPZ6Kgg2UFEF8x9JSH4i+ZEvmLsT2oxHBanj4ZXjFKLWvsaUXH0rb4r9pmMdosIHD6+nhiADueSC4Sm+oe5aVZSZPx3t1WV2Jz4gcstLL0xxwGQjEHhYU7h/wBvHaPBzFvaI6+LxR1YXf1NqsAccknM3EhdNTUMkYlke5/EO4Umgs9dqft27LdoGs7R9lgkImtOeB9R/wArqEHZf7K+2Qn9z9qKjCKw+VNXdH9Yj/mXieKlLCR3hHIPwrMBXcZ9AOIh9O5ZqUh0vs2lZHR4TjFZHT1DVYwTEEMuVoy5eO1BHiBx+O7W7csvJXSEARs94NyLPcyOGZxuzN/4rXRyI2RusNxYL/xAbX3LS0ElJUNleGu1xJeZUZHGQySSPY/v2q0DEDjfZt+FPVhsj1AMHOZswk2i2mtwp2no6ylPN2b1MQ+JYOg7TSU8Qs5yBr1X7Vox7Re0Qi71Lj5a3blHJXBbVvaqehiyeIDMtrXdTJpu3hlGLPFGBP4ln56x5ucjHm/iT44L08iLLpTtktmwo+0UVQGYSMR5eHxK+w3EpZAGQGtH4l5UeFyCRcMyiMffdmrui7VBQ3RHPaY8xF+pPyOz04MacqkJpG3xR8Fi9IdVqs6bHNuh2Cz9Oa8tHthTbjkke0trWv1IKLts8kxNPIIxZ+HdaKpNrwNux37Z+weIdsDOswuAqw8ukchIiXguI4TiGBhw8Qw+elNsxfiRkI5r6bwTHo8S1p5CtHmfhZaCWsOSI4qmlhxGAm6JwEx/mt+/KJhLDFvY+LjFpHEwZMkL7l9WYl9lvYbtMYtUYY+ESm9ry0L2Zfk5LCYv/ZnMjN8Dx+OoFuiCujsIvzNorWdPyT2X9HhlrjpklcwvyW07QfY/2w7M3SVOB1M8Q/39D+MH8li5heGQo5QeI+8JGtWqyJmbhJeRWgXemCF+7VOuO3kgLoVWSgPh/wCa64tudAW0M32kkxW3O73KfoQT96WmRM3SmyJupmSEmIeSqwCEW80LCw889yV3dc6446Z6osDriGWWb+5IIwuXG6x1cV1tz5unbAVrDyd0QZ8r3/ihb5uibO3u3I2AK2TPrf8AMujIYtc0jrjyONuTJcTQXfzt3Itgd4kglpI65cfm5fEkXmkJN3M6ew6OiUpd25OVdVLWGTyH8NvSyau8gXRkbllaiygqaaWnkvDb4fUJIpJJZiHiZFb6Rt/UhYnzRBI4vmptgC0kl5OA2ij9oqCLr29XJPxR3R5u7Nc6aIWzyZ9qrYVjRlJI5P05obZPO1SdRubJdjFiuzfcPhyUWVsR7ZeTmn4aqrpRyjNrfSTMST5e/wCJG0mn/onsGxHqClqJjkPIjcupCEJkQs4XekVMj/EmEHyEXe1yLwqVJT00ZZhWfpjJSrKeQrrR3Nw/1JbMi2N+ZTShjF8vaIyu8Scho4Cuf2uIRF7fqTtk7EBh06GL9yQxvbnYxfuU0qeITz9pHVx7ulSCoYI9GqGIulyDpWou4QIaF5pLIxa7K5F92yZ5ZWinYagKWplvZyLK3a6dPFGtH8J/4pponZkU6GQWzyttTBw22v6vcrEMSjkcgkiJhdrXtdRWkaolCNnf8yODTZjRU+gnm27lohKH8v7lOCnMqaWV3a2F7XEuoVElkjI9Df8AgixOTG2htLutQlD8/danwkiI90pgPwhcmzkYZNhlZ3EW1Og2AeFyHPXRBw3HXMk9xNxNfdn7tyQyPyv2ooWxFOO7nn+ZdCNhLXMhUhifdqnirAsEGiuHLxJhsQCju8LJcHS3J04W4vhSIunN3HNKh7BsLRhkHkk+dubfpQjI497Wp2GQJgILXE/AXhRQbDXSOmf8U6Mj2Za+5PxQ8S5mNiNvChcQH+9j/iih7DR3kJO7P9S4I7u8f3I+ohC8PdqhKZhksz+okULYfCMtoZ9PLRPhThI2ewi+SijWBrq6djqGy/aW/uRqPeRKiw1ifMsvyp4cLgK1pP05qKNUHLjp32wPW13zU5E/4jjP9mFuYu9NkTZ/Em7upNlzLPuWLZAqiT32/Cq+cre9SjFyHVRjh72UloiOTldq65pknyjcfiTTj3dKChrqLTMk7paXuRRR+TqQEID8RIAjxRsRc7VM9jC0XZnudOwwhd0KUwsP0qkgbKs6U/JNPDbcreQWyLxKFNT9SmQJkHp/5JW2qT7O3m6XDbxZfwQOxi18u9IhvtUhox3ZIrWt/cgQxw7tFxxtLLRPW28+pBw9vxd6AItu5D3/ABKTw/d/NNOOuiAGyzz1RW+aIY2tzdGA3d3NAAjHqKfGHcnQjt8KdAUAQ3p92bF+VMyjbcrDh65KLUQtfy70aktkS3vQ9Qp8xuLnaKYfmgg7qitfPJkGpOLepO3d1v8ANAA2uJdwrlu4skre90n+SAEu+EfEhHK1EO3RABDmOiLu6U34ctUXSNnn4UE0LaPNF8nZCYvt0YUbDtyLbb7kBQru7qtRXPaOWZIdOTbUW7LTO1RIEC3PXpTji3duQW9+acDc2vUpKZc1lP7Z2JgduuGYw/yl/wA1g6yFxLVew9i8DPtJ2D7RcORuLhxhUcLxOD7SdeY4nSvHMTeIV58MilNx/R7OfE4whk+miht25oVKePcTpNTkXJl1bHGRUQ7U97PpyRezvkOxGyKoARMbTZ7SbktRgfb7FcNsglNsRpW28Kp3EI/CXNlnwpX5Ft8SmUtKF4vl4vEs3k1HrGXk9Mw3tRgWKNwp5ZMJqvTUtdE/52/1LRw4X7GcUknDniJro5YjuEm+EmXj8kJyeC4idXPZv7wwOYjo5ziE+sOoC/Krj1HHvMZdPs/YeyB2iYaYo56QMSKONxgina7J/Dv5t+pYnGOyMddR54pi8B4lUg5SWXShT+kB26N8SlQ4k+LRgFTRvAffLA+wvyumqmnCOoOKKaKUmfUQMbh/KrTx5PiZuOXCveiz7Kdmz7P9nzekvnv3T8I7g0/+elDH2geOUmcHIfUqgSno3GSI5IJQe4TF7SuVl9+e3NZidPHUl/8ApMTcKb9TaP8AmFdCuPBytqb2ZocK7VU1DvlikIS5WOomK9tqjFD4Ryex0pPpHF4vqJUnsL1hE9NKE+XIJH4R/wDR/wCSi1FDPTmITxyREX92bW3f8lW4qdFvHXU11kcjkfxK2pqw4Ysw6lnIcN9qhA8iHX9SuYY7WHN7dPNWmZeB2pqpRApICcyz6Cfp+lUJVVYTk7mZXf0q5mqqeEiZ3cj+FlXCJk5G72C+60er9SVstP8AZFaHggTynbd4B6lKohjklDi8QIO+1cKnbbl4l1/wQ3v/ANyXJWxua/7LZaqjp6jC8Rou1VHVhxY8Po5/Z6mny6hmie3iP9JflJZkxkGp9je+lqIv/Cyx8Iw/K/8ApUXCqho5OK2Yl6h8K24drjxCjiosWpoMbohbIIq6O+z6S5t+Ulzxjkh/s6pSxz/0ZAqeQTHZvSnhcg1a0vSLLVy9ncDroh+48YqMGqn5UOL/AO80xF5DKO8PzZqrxvDcV7JhFLjuFS01KfRiFG41NMf5w6PzCy13vhmSxV4KvDsLeY7nk4H1K5hGOn0bKUvUolOUWIRDJTyxzxl0yA9wurKih9ntzACL4upZqJqkW2ExySFcbdXiJaGLiRjlpb8Sz8PEhHiOfAH0k6r8U7TV9oRwNGAs9z+LNT2rfB0OSh5N3UVU/AIKcmiL4lVHWVIy2yNeSy1N20nEsqsAAR9Iq/pu0FBVcpbiy0uSeJozU1LwWlDWHIJXs46/mVvTV08ZC7O5ZenqWUq8cjpxFo8ilf1dKeoO1EQmPF2Fl1CpeJjU0j0zDe3FTGAxTm1RB08Odrv6lRdp/sl7DfaMByvh74TiJ7nnptN37tHUCkxAKy3KQCVtQ9YtGZiOetqy5gacS8nzn9sP2H1P2S4P96niEVfQVEnBhLpNif1CvD8LmCGvGeTIuEzn+Zh2/wA19K/2xMc/3Xs5hAO45gdVIJeq60f9S+ZYI+DQ1Eme47QZaN2c+qgyFLJcRPndduRQWFL+Jnbl4fUhtuLNmU2nhAoidma4WuZBrLwRXmeYuHqV21riUrtHZHihxM+2IAD+DNcmsKj42KQM/hO/+GqCpGSqqTlPxuRXKfsI+CKJXPq6tKXyz7lFoKVpJMnz+oVoKDDYr97mQ96GyjU/ZpCxY0JvuGIHJx/Ks8Y3SmY+JyJbnsNh/sIVFSH/AADLd8lh7tyrFKzLLGgAHdk7/JFa/pSbcScXRZy0N/0ou8eaVtw65obnFWSxeaIPxDyyQ/0ruoiTIJOiNpc127VDxPP6V25x+FBZ3v06Uh83Su0t8K5qXJulABtbclda+joSF0QRsNrkgAg3aeFSA6tMtqARYuX6UYkw/CgAiLaXJIfPqTZFp8SIc8tGZABdQlpch9obczN1dKaOS4tEjIBLRAB3dzvd4mS7ulA2fckJOIk7tu9KAH+JxHybaSdLybyUNicn58062Yto/VtdWA7c9o55omzJMcQxEtUIyGOjvz3IAl2ujt2DkorzHbnn/JdKoe3LxepNATBG7TyQ+LmooVm7N2Tg11zFs5K7AkXWoUyM1zLo1Dj5ITCh+0kjFNDVOPc13xMhObbpl9KLDUIi1ydtqTeTttZNPM5Nlkw+SHiOIrMB36XXHJh16k20jlrn80rte76k6LC4m4dOaW3mhuu1duW1K3iFzTAc4bZ6Z3ZodRLqf8yG7ut/MuGTFppp4lCIDaR7tH/UlxHy1e76UAFaOTcxStu7tqqwHhmch1y5Jy674Uxw7Q0SAS8rk0x0SurRLhtzZMCW7k6RVDDq3hQ3H+QRco/EucP7SYvhJi9HidVBl4RkK1aei+2jE6ccq/DMJxScAthqZ6QRmiLzYm/1Lzx6oy8hFCcmo+LNcebpcOXyjtxdZmx/CZY41jVb2grSrMRqZKqcvEXSPuEe5lAcW8lziNyJ2+pcGRu52WsIRhHWJzZMk8j2nyyPNG2Y5bU0UemmVqfmLy3JoiYrclRKGx2o0A9aK/3KAB8WfSi0tHLcSKLLIndCVhfD9KKKEMltzJXNmh6nzRDZbqCKJCuuA43d7C5jntJX1B24xzC6YaenrXKAeUUsYmI/TmqK4MsrO9czf0qHFGim0bOH7TKi26rw+nlP1xOQF+lToftEw+Z/x6aoi8PhMV59a462pakaEtRuR63QdrsMmLKDEBAnbpMyiVsE0lUBG3Dni9Vgl/Uy8PlHiWt4U5TSTUp8SnlkgP1A7imCa/kezhXUUNzVFPILF4oH/wBLrM4nNR/eJSBHIUTtbuyEll6fttjcMNj1pVA/+ewmu/7XSSWtVUEMpeuO4CWfP8hOn4ZeyC+IGIQHFZG2gk9qakwPEKWJp5aOQYi8Y7hVdHjmFTMQyNU05fEzGLKZhmJHxssMxF7yb9mJuGbfJ09hajA1xw3Ax2l8TblPH/ccNKvkduPNsh9XxF+VaOmjxWQjDE8KhqogYTkKeARmYfDbla+5ZTtBWT4liRSzwNThm9kQhaIN6VClGQ3icX4K7huL+ourcy02AzTx2vFOURC2oCb2us4AuUosxsWquaCT2dxIw3+oelPVCZpQrN/49NTVA+ogsL9QWqxp6z2eCORvbqKKS7g2mMwFlz2nrl+ZZ+So4n7NvicvIVaTYoZU1PxzayGOyMRboD0p6oFJltBiDk2+spCIuXFA4bv8zKW01QMXEejnIB5nTZTB/Is/6VlCxCkIcuJ+UmVbNXPxhOnN4reRC9qTRSyFv2jrIqgCOmlYJW2mJXA4/ldZUppaWluOPbM1oGTdPqtWsw3tJjFRUwU3HCtufpq42lEW/emK/tNhWMHw6/s9ST08bkMc9CZ0x/MdxN/So15Nd1IzQVFoszMxJ9qoCt5iSsRwnshXPlDi+KYRL/8A1kA1ETfmC1/6Uv8AYXEJDywrFMLxkO7gVHCMvySWur2M6I1PWGTcG+0We7d6lPDFHFhd2cfMhfaq2owPFMLfLEKCooyHxHGVr/mbRP0llQAAwgZdNov1KkJpokVNdJVN+Gb7G6RRYTVHGf4spiPUw57VZB2XgksNjkE+bjnyTpYDw/7tx+IVVEpkoMQMoheI2IvSp9D2yq6OMY3jaUW9TdKymLUZ0YcSByEu+1Q6bGmGOyTMX9Q7lnrTLs9GPtNT4pSmB5wSvytdZ2auipZSB5LyJ/Cs9JiAyNmB7svCo/tlzlzuQoIHJmvjxACHNpNzN0qQ1c2Q6MdyxA1Txl4xz8QupVNjR08ujMYtzFVSoneR6dg/aaShh4DBaPqF1rcK7WGMQvxHL63Xk9FiUeKWtGzwGPqdWNBVSDcZvdELXOSycTVM9di7bAURUkjAASOJuRBmV31K3pKyKqfOCpa/0rxiCunkulA3Eu4VpsMxya3N8iPv8KmjRM9LfHqjCX1MyB+Vu5crY8C7WQWYrhtDXkX/ABI2vb83NYifFGrocs3CXq3KrPEJ6Uyd3/UlRVst8Z/s/wDY7FIifD/a8Ll1IeFJxRu8rXXnnaH+zT2lw+6TC56TF4P+GMnClt+l9P6l6BgePVdRUCASOI59S3mHVUhNrUBL8WRCSanOPgnSDPjjGOzOK4HUFFiGHVNGbeGWN1WlHovvKGT2gCjnsMHbUZWuFZDtB9jPY/tJnJUYWdBO/wD4mhks3eq3ktVn+pGTw/4s+NXG3TLp8S4I/wA19C49/ZZlG48ExmKo/wDKrGsL9TaLy/tJ9kfazsqZ+24PNwA/vYm4ofqZbrLBmTxTRi7nG7RAZdOWalTicOyQCG71Mo78h/6LUyob4hk4u6XEciLlanLdubJdLZOLEKqxAiVvLcnXLuZkFzCPqJCBOOqQBuT26OuGT7W8SGUnyzZFdaw6NcgDoybhbNkTk47PUmBJtzZbkURXfCgsMCf3JETjufqXPd4U2Q65ZsJJoB1qjd8Sfue0eWqih+Jc2m5PwR8SpHLdyHmigJdZNaEUfpa7aopTWsPh8KWJSNUVkkjbhHaohCNunUigRNGa4c/T4iQhUbsr9yicF92TJCLifTtRQEvjBeLOf5vJFLWBdkz3A3LRV1uwmy3dSb1RQFqVQw6s9woSqmEue51XlmPLpSuMX0fcihosCmbvdN+0B5uodz9zof3sSKHUSxKqYSHJ9yQ1VvN7dVXlufXahuLzRRBZFVBn13Je0NaWvPkSrPFncifPLLNVQyx9oYviXWrOGQm2QkL3XKr1t5pBfJ0M5fSkOzb0fscz8SpeTgHGRtwup8m6VnJay0RLJx1Lb4kWFYk9OIRyxOQsf7Mto2qFidVJVYjPIZvaT7P+SCpeB72h7SN0+AnNRHLHE9kNvEkz8+lUxySDc7un6DEApai84mnB2cXAnyF0yCX7V5pe1e5/4KBVZU9QUcc8c4bSGQenUU09Qfc+WW3agRae1eXel7UxDn1fSqopnz0e1CJP5unYy5asa7O9x8kpqriRiZSXF02l1CqtpO90uI8z892SYUTeM2RO+dqI66QhyeR/dooBZXbH8PiSufbqyVhRdQVzTWnm4VIci9SKt4E0fFibhS7QOLzL1CqUScXzztVrhQxYpNwJ5LDJn3ev4UyXxyR3k2a9SEah0FTRnTyk2Vwt4kx4i+FOzQme1bidE9Rpkz/NQ/fkhbd3J2STmqLu9dCoa1Qun9yMC82THRS8S3myRFc2eaYAn7knLVcgJBHkhubvZCxbuSVu3mgY1NJ3aKOWZOOXUpBw9V3iTkVHba/mgsaihPR7XLNSghcTLRSoadh6j7kb5D3uKpGdghC4/EkQuL5Z80pZHEc7k0c1xaumCOiNxc9y5KNwd/0rlzEybcn73tUSKtjVu7mgItbs0Uslo6Mmrtdc0FRD1tzQ3XJMVyJ93c9yABIteSWXwom5Zorm5oAA8xJMENxZvkOqelkbPTNB066oAARtTsMbZaIQHTd3qSI2+aAOd6c2ih6Xu6knLRBLYRFaPmo025Ov56pqYenPqfkgGiLJ4eaaIdyfMn5ZPcgLPv3Egihp+nmhbmnyju08PyS0Hue1kAMjlanBFrtc/cjEdMv6kQw3DnntQGo1bcXNFbb8RIyh0IG+ptEPpQB21d4bW6IrXFs9EbRtkXz8KTYDFr9PSiLbc3iySLcWqIcvp0T2A5btF9BS1t52ohJuTZkS5a91nUsiWCGe5vzIhHy3JW7dHRx7mJBRd9j+01R2Vxn2iAy4E8b09REPjjfqZW/azsa1ZTjieGf7xRy7mKNrslkQzy5LSdkO3FZ2VkIAyqKI/wBpSSdL/T5Lzc+Nxfcx+T3uj6nFOH42fx9P9GKnwv2cvxAfV00VOw6My95HDeyH2hR8TDquLC60muOjrns3fCXJ1VVP2E10h3wAEoFuYoJGMSXP+VGC9/B2S9Jyt/8ADJSX+jxlqe0rmZLhuWmTkS9b/wDyPr4THi5Bd6jFRq7sbg/Z8P8A6hXxAfTYB3l/JJdbik6g7M36T1GNXPhf7PN6bD5agm2XfuWmw3sfUTGADAUh59Ijn+5W3+1nZ/Cac46DC5cRqs9KupfhAH0g3+pUdd2wxfEIxiao9ng3fh0zCA/qbVU1lyvhURH8bp173b/0aOo7N4ZgNz4rWQ08rNc1MJXy/K1uSosY7aU+EhE1HhD/AIu6OepfqG70rPnmW92Mid9S9ShYtj1RVRBSSPeELWAEkbXAPVtJdCwf5uzH8t7VjhSNt2lkr+0VLQcKSSKiACmn4e0RBhbyWSxGseqqinAGg6RDh7cmYdv707KWM09OFPUHNS0c0bZxiW028Nyh68109OlFe04uuc3k9xbUfazEKPR5Paov+HLu/qV9R9qsPrLWlcqM/i3B/FYku7qQaj3LtPMo9kwyGCo/FinhnH/ynuV5BxKhhp42cwJrXjLcP6V4PR1k9DIMlPKcBjyIHtV7H24xCo/AxCeSoona04ovwik9NxNrkh+CVDnyek1VZg+FhWUmGHVVmMi1sfs0l9DTn8ed38BUNsUqRoIgqQi9qZt8gN1fJVuC9oMFqqCCCnlagnD+4n2h+Uv+5SqjEA4ZXs0oj4hWcUzSUg6bEo42znzu+SUmOQCWQBxBVHNURk5Hrz6UwRcRsmb/ANq1TpGTZfNjUBHlk4fEmZ8QCYhs3Krgp2mIczaIe+Ql2XEIKWSynZ8x2vL6k9gLEKiUd5ytCDcruovyohxqTiCDSSCBcyzVTxmm1I7idOxRtdk6ZZqaPFohEWie3/MtFhPbavwch9mqZAta23Pa7fEPJ1gYBYR2KfHUNyPaKfEieV4N21R2Wxo+PV4VLglaf7TEMDNoicvERw9BqQ/Z3HIS4uD1FL2yo8rrab/dq4G+KF9D/KSxVOWhGzsA5akXiUmnxY6OQXp5TDIrmIHtLNZPH+jRZnHyXVP2gpKyrKiquJRVobTo64HhmEvpdDXiFGeWpk/pVlL22ixjDwp8fwym7QRCFrDUtvb6T5t+VZephopJSbA8TqcJDIv9zxn/AHiEPhGZt7fmF1Sbj5LlKEx2WuaQtWb8ychqKePVpHu9I9KyWITYpg8RS4hTWQO9rVkX4tPn9bcvzIaPGuIF+k4f8QHuFPc59WjchiXGAo45GMlLpMxt4uZfT4Vl8NkOYc6aNzu52stZgNPUVhjxGs18SHIF5NR2epwG6TOQNNBLxe9aqgxCUZgZnYhztfRUlNSuIi2e0fEtH2epQKoEzdrAa5yJcuTk9GHxPmf+1VjDYl9pU9PHJxYqKnip+d27qL/MvNDp4CwqJnnhiua/8R9xfCn+3mNP2g7T4pXm+6oqjNvlntWfxIeGYR63AzD9KjUx8sY4wFdltLPpT8RcMs3d9zqHFkMu5rhT4/iGNrfzQaMn0eQy1U4ttCO3+Ki8N44s2zIXU+mFxw8tP20j7fcyKpp24AsLbs+lSMbwunbPiarY4Jh7SVEXEb8ItrqnwWj4koN0jlc60/ZXEosWGqeN7Yqeaxve3qWGR14OjFG2aSpKKjwasjjZrIoXH6l5ndoWi2ePTH91VDNnZmO5Y0htbRaYPFkdS7aQLe9ONuH4fmhEUReTCus4aBLn3Lh8s+nVK1rdUur6VQmdYW/6ki6kLc+SRZ88kWTQFtrpAVz5eFH3ILXJ9HVIqg8m9SVrkwt4U6dl2jbhXI+p0yDoR7vV8KO3aPJBqLZpDlagB+1h0zXC/wD1JvXmz7UWnvQB0iEuXhQETlzTokwtoDe9K27qbJADXD293uSIW25PcnSG1kHU2u1AC9LJFmJcrUJlbcyE5LhQOgm5ornzz6UxdouiW71IChxpN2diEpNyByt11tSubu/qQUO3Pln4kIyaZZIALzZJ809gDeThlyRcS3RtvmmPmjSCh7iOQZdXxLok5bsuaZGRh8FxdyTyH7xT2Ae41r5O7klxrtNbUyOQln1LrZEOu1GwD5la+X/NIitHUfzZposi553epItwj/1SAO5y00L96Q7S1bb8SC1vK5Iie3J3+aAHXk72y2+HNDxCIef5RXBHud9yXTozoGkdEnEsrETSe7c6Aie1K7pJAaneJ05dSLiWjmWSG4s89LfUhLL3kgKHopPklxN2qb0IcnRXeRMKA1E5PdnpzS6j5MmytF7eldYnHTLpVjo6W7uXBHdk/SSTbi1XdCa3VQKghyG0nBvekRR7XePIvml7r7dLkB/vuQIEij7v8UBCGem5Lhv9KXDfy58lDAT5ckoo2kfLVdaNyuJm2suXHu8KEx0dmKMdGb8yC7RK18kv9SPImJt3ci6SyS4biPwo4h88uXiZSAhECbrtuXbX5ZsnI6OSYi4YOWTXPaydbC6zm0RFn7kARTLajEWs77vVmpP3XVlcz08l3yQth9VGVnAO74WToLIpC4lb1IhFi5ZD/lUiSjnhizkjcc/Uo9rj8SQWIhYS9K6RMXJEJXFy2oXjYeSgDnD3c02UL3C/v0IU/ZuzQ5F6SR5KT1Lntb22xntliFPW4jUf7xT04U4SQbM2bpIsubqFD2mxeG1vb5TEW6Zd4/zUO1+9rlxiDm7OlGEIqkjR5ZZHbZZD2mkIy49JTH8UYWF/JWVH2qwvoqKSqiH1RyCdv8Vm7Q79ybcWLk1qeqFsei0mNYPVAUcOLx099uY1cLgX03Kf91z1wB7NJTV9rf8AhpxMrflcvKLdfiRRE8J3hmD/AA9SnSf0y1KH2j0epoaml0lppYi+MH2pqHbq7LH0nabF6FsosRqQH0kdw/zVj/txiFVFZVxUtV8fBsP9QWpe9eQaxy+LNYxHS4eZRm7T1N0TW9VniL/kq2SOQQsBm5WsKq8P7XU0Zf7zBUAPS3DMTt/irYMewuqLMKm0u4ZAtVr/AORk4v6Ip0MosJX/ADFG0JRmBG7iLv4VbQ0stUHEpweUPULXKLWUr+0CcrPHKPO5rVVoimWnZ7tBiODw1VY2J1NOINbBAMhZSG//ACFXMPaZsQiD7zoMNxGV21lOnaKX9YWusXNMxRADyXCGeSfo6x4YhHJv4IqINzRt6abCCmGRgxPDibaPCmGoAfymIv8A1K7pijqh4UWM4fVCXIKkCpD/AIvc39S85kxZiDMAcT79eakRV0pMOeVrvpduFkONDjN/yL7tH2N7SzCU9BQSVFOPMqUxqAy+oFhp46uOqKnqKSSKpHwkFq0GPY8eG4fS0eHzlT1BNxqiWJ3DMrdoqroftM7SwjZ94e2RdLxV0YTD/WJLKnI6OAKaneTQ43EvSnvYws2Nc7eJXFH20wusAfvTs9TAb85MPmOG38lxB/SrqGHsvjkYtSYjW4XUO2g4hTsQZ/UBf6UcohJPwzBHGYvytXQzG7J7VtKnsXPUCMdNW4fXnbd+FUCJF+4rXVNX9lcQwlxeso5qcM7WkONxEvzK6JpgYfVNT8ur1LRjjA0tPFHJkUsrXn7h8Lf81XUnZ9oZQeVuLFnc4i/NQq2RqepkB8/+1TOisdmhm7QWw5xWXMo4drjF9WYh+FZw5gIByNrn8IqRTYeBGLznbE7XbUJRKbZtMP7XRTEIOdpekmVuOKQTNkbsX1LzABeGUny2gWgkrOr7WSi1nCjActC8SbxoNz0OnrIoX25D9L9KtaXtM0fOVxJvUvH37TVFuTZETt1CnaftRUZZSOxCp1aK2R79h/bQNrcZiL0iacPt9URnsiAYv8V4P/tBwzDJjG5tbXUun7WVEZkwysYNtcSZTqNM+hKTt5TlFdJC4aKxpu2lHJdwqjhF/wAO7b+leFYf2+gk/AlYLvmrH78Ga14WYm77h3CoaNNj1PGMB7L9rmyxPCqSoN/72JhA/wCSwGN/2Zez2IB/9Ixiagl7oqoLw/U2q7g+NPxwu6e9bGHtEEcIm+ZihbLwTw/J4H2m/s69sOz7SSQUTYtT90lC9/8ATzXndfg9bhtQUVZSTUso84543Ev5r7Lw/txFbo8kRC/7TwirGvrMM7TQi9fR0uIh03TxjcK1WVryZvFB/E+FLt3O3w8kjy8/yr6t7WfYT2T7SQlJh0Q4DUPtaUTcoh+pfLOIUrUNVLT3sfCMh4gttf3raOVTdIxlicFZG9xfpSfa2bIALbmhuuddBAuIefJExOQ67ULEPe9v7kXSZf6UUAQFaOehJsx00dOATW67krgHk35kAKEgE952jl1Cyeoy4fFlzuEG6iUUshLPJLibSHLamgoWnJ3SPIe+5JybvZccun/oiwOgV2eq59Lobm828+SWtubsixo7r3ltQN4tdyIZOn0/JK5uaLEEwmWue5I9opATXc0LlcXwosaOfxXbe4XdIC1y/wCSO6Pv6X9KL5GNJH4eZJ0oYh5TN8OiaPK7mmSd70u5dAg4WuYkhOzazMnYAEXkyAJjj5G4fS66efNmdAOZFySARzSE+pkX1Oi4x82Pcm7fNc6W5OnYDxTHIXW/1LhDc2Waa6i5ukO3vuRaAdEe7NdbmOR/yQDn57ULFaI6osdD7E+WWnP0ogK0S0Ys/UyYAn59Wa6e5sndFhQQiw3IiLZl+ZNMXvdJi97IsYY96Jha5AWfPNK58+aQBvl4khJAfzSD5p2Kh0idLUWTQl73XSLzdFi1CEkQFu0TTc+aMSTsA2It3+pLiblzwofTn1JjZQ8QvNC5aCy58We1CRbsljZoPh0/6k6JbsvFko3UnLhyUyJY9a13qJPvlHq3USijJa2m5C9Q5DzQIklI46v9PNNkTlrd0poSe7VEJN3IHQ6ROQ6+aV23TcmiK5D3oEIyIe9MmTpw8iHVBa30oLiIi7+lcLdq3iSPd+ZJi96AD6Wzz7k0Um3JK7ZlbaiYWFABiVumfUk5bubCgcl0i8kAcMerVdEmK1tUXh9ST+aACAW810do5dP7kPv8K73oA6WSXel1JEKCJeRFtQSxsX1fNH+VlwhtZBZGcdvfquELWl/mT1tzapotzlkzoA55obbUh28/EjIWjC/P5IChBn5bUny2+EtUmF0uHuF80CsTeJ8rvqdIhYX5IhG4SZ8/pS4dvxIIaFa1w6sKE8rcs2tThC3f1JSi25m6lnQyMf8AUi1GMtWuStbaibMmLNKyaBYntyf9yIs+93XXy25N81xiuLMdwoAbMnu0Tt1oC+W71IGK64nbkkXL4i9SAQ6JeJ3f3IrmHntQsO3LNK634lBdBXeB2RjiE9KI8KeQC+E3Ue67X3+aG5uebIeKEvJUOoyw+Mh+XEKuqtvqpT+oyXaPD6jEqsaenjKWc/T/AIko4C5FtZhVzV4p/szhRU0Z21U7MUkg9TfCs+zCHxiVPqMuX5ysLEaXB+z9OTVdW9fX9LwQbQD6iWaLtVJDUcSnggjH0kFw/wA1SVdUc0ubu6ajhkqCtAHIvhZOv2XCJpa/tpUYlQhAcccUsR3AcTWfuVHLJJcXtEe8nu4hdSano56V7ZYzDyuZWmD4fUY0Ys7v7PDzIvD7lnUMcbO2LyZJpGpfGPbux9PRyA10B3NL4ibyVAXLLVWmJiFDAFI2Yn1GPkqc9xK+mjrDb9mHW5Xky8/QXVzQD1o/DuQ+Fdh5gukkP5mRW6LiAOttUmlxCejMeHJs9BbhUb5Je5kAaJsapqoi4l9KRfmH/qlNiDiAtFIxg3pfqWdbbaiu2+kvmgmi8auebVze4fDmnAqLizz3LP3PdmzvtToVRiWedyBGoiJxfNlKCoYjy8XfcqGjqvaLRzdaHAcH+9Kgmnn4FMHMh6n+FAFph9DJWELRM5G6k1PAwkid/wDfKgfCPQL/APNX8PApafg08fCp28Oe4/qJUdfCBGT5bfSqSE2Uc2JTzS3yHd/lU2lqLYhMjYRZQKyOOMhyZhS9otG3q81Yy5+8rRGxNTYhHHHcDOMv1bVUFM/nb5J2KnkkbM5GEC/mnY0ibR1lXSylLT1BU5HzGJ9p/UPJ0iw/DsSMpJKU8NrS5VeHbBL6w5P/ACSijYWtBrRbxeJ0/HmNzA13xE3JZ1ZdyDo5sUwOUJfZgxelfa8tDsmH6on/ANK3PZXtRh2LVBU9NVh7V3007WSt+UljoZpBIbHtIfepktHDikfDr6caoe6Qm/FEvUJ8xUOL+gUv2ezUUMsY5HkPwo+2ONN2X+z3HsQva/2UogLxXntXlmEffuA2yYdjcs8Abmw7FWeUDHyGXmKa+2n7RKnGOx9PglX2dq8BrjmaaS8r6eYGHbwj7+pczTvk7NvZwfPBFxqwGfzTVZI9RUyuzd6lQw2xDUGVtzkICoZckjNDUI7+SK5hLmjAXzyd9qmYZQ+2VOZBsFSaGupsNoaHBaWWsr4yn4dwUkDXyl9RcmVbKIVVQTBHYLB4n3E6mQ4PKLCdjiLva1w9X5VYU2DywjI8rbj/AKBWXuRral4RQ4vVHhuFcKPbUVWxrfT4loONF2D7PYbTSRsVRWOJTe4fF+lVHZ6nbtN2u9oPL2OkbS7p06f+5V3afFvv7tIcjHdBD+FGOe3JlHl0dC9kLNvjUwjhJiz3AZjkXqWVkJvyqTDiXtWC09Oed0RvuLvHwqM4+/aujEuDhyHI+ranEAc04xeT7V0GALjqkNwrvSGVy4ReT7UAC/JCj2obXJUSIOouaVrlyRhHdonRjYSzz6lVE2AGfvR8Ny1zQ3W//rS3GyYJM5oJE2qQZWlm/wAKO23TNLhsWmgqNzXRgh+GydGRrdR29yacWuyfck+QtzVmVDjk2WnU67xnty6k1pt1RATd3USBBcRx0y5phyu5J8unJ2u/emD6UDQn6u5J81xFaPmgoB/PRK75pWt9SJhQBzauXEiYUurwoATdOiAy7s7SRvmhMXJBQN36l0SfkPSTarvh1SEbLkEi1uS7uSLQvhRW26aXIAEfelt8LbV1FEVzWaW9+iABbK5d6RXSkfvZv4JXHbnnt9KAE5XWsnGkchyyYVy60b3AC8NuScCqGyx44/d6kDQFu7JhutSIX8t2eqeCRuLnwA+nJcmkApcwjYB9IoNIjbigPwspATR8ImOJiLLQvEJJpia0WfJAACVuvUiubkp+F4WFcEpnO0FnK7xJ2bCaSPQ8Rju6uSAsq7v5JMTi/Jl3S7R32oiK4uVyAB4jX5W/EuETc2yuXZIZNtgOX7kPs8lv7Mv4IJs65bc2ZISuDR+lIYZ8ug7foRBHILi7xGXw5IKuxniWtr3OiGRh8DouDIRZvGX05ITGQi6X/gkwB4jZ7GdF4fTmhMd2mZfuS4bl3Pd8lJA6Eb8ny5eFLhvuzBcGMx0YHUgIz/4bKaAjjtRtGMjZPl7k/wAFyfUWbRI4bWHVv0oJGLXEPTqpFHHGUwvUPsHc/wASAurT/BEJELdLqAbLSGaijM3j4sXw+pOviFPn+1mEe9VLZyeC1LUeZMqtgW51lOQf/cTF5KPJXBHGXDkk4vxKt1L6R9K6V9ubP+pFsOByeaWq/aSOVqbYrtOr6kDF7kQZ97KbY6EMbC+ee5D06uyPhmSXs9o+pAxov8EhF+9068fvTgU8pWuEblr5KqFZD6vy+9Cw3Fm36VZ0+B19RKLBSERFy0VrH2DxggvaikuLdaIXK1Fisy/B15Jzghbq2fpJagfs77QSSZewSB4tzW7Vo6T7D8ZqDijNrSfn7lWrH7jzJ4Wu7yQtH7rl7dR/2d6ySXJ7i/ctDh/9mOSRxeSc4ibnsRVeWUoTfhHzfw/EnYqV5HFgyIya4RX1pRf2X8IFxKoO/N+kmV1Tf2e8ApbXCnpg16hg3Kbj+zXsTPkjDexdfXAMrRbc+la/BexJ08wvHh/FP1E6+qsP+yXCKGOwA2t4ekVcx9g8KpwHKnH+CruY0H4+RngvZrsjiElQEns7RAHvEt3716xgXZegkhBsTpI608tRlZiH5LaRYPTU4WRwBGI8hFkX3fGI/s2RLNBnRDp9PsxOKfYb2C7QCbyYVJhxu9zSUMzhb/G5ZfE/7I+FTHnhHaWanF9zRVcN1v5mXsgU8Qja7fyT4CItobiQ+pua5qhLwbaHzdUf2Ze2ODkfCjpMcgF7g9mmES/S9qyuMfZ3jvZumKWswqtAhPUBhIhZvq719fBJILs4O/puzUkKyoEMnczH4n0T1f7JeKD+j89sSqDkrJeKziRuWYk1pKMFPEQ7GD6V96Y7hOAYsOWL4Hh1YH/m04kX6ua88xn7Ifs+xJ8gwOSgHK7iUM7hb/FJJ/ozlhj+z5fgpYxEWyu/MragykqYIKiRxpSMbxH0r0LtZ9i/ZvDZo/uvtLUwE7XPFPGJkP8AAlhMTwcOz9RwvvmkrOKzixagQfFqtPHyRy9r9MjYzXBXVs9W7MAyP+GA+EG2iKWG9rMQwm72TE5qUe8eIQj+nko54DiFQ0bxwe0XNoUBsY5fuVZU4XUQiTyQSxfWBKNkGs19G0p+3VTM3+90lBXiXURw2H+oLUVRVdm8cIXngxLC5/XTSDMP6THP+pecjUT0pjZkQMrrBax6ipGQ7xgj3nb5MnrFi2aNLVdj6OnqBCm7R0M55MTwVIHTyjn3a6f1I5cPrae1pKOU9OqmcZg/UCyWJYl7RUmcjteb3v8AvRDUEUItTySQSM93FAyElHbS+I+5yWlfjUVOfDcWP6ntyL4lUy4p7RLo7Dopg9qMRji4VXKFfF6KyMZrv16ppyw/EDBpMHhpzN//AAJlD/TuZHKKtMjtVNbkzspEGIPDMB5MQj701WYHhgzG1HikwEPMKmG4c/qD/tTtJ2bqaph9mqaWsLvGOcRIfyva6rYmi+jmpqyoGR3sIW0EVDr6oxkPhgYiGWZEoU2D1+HlnJFUQWcykjcRUOvxioGLfGwxG1rLOzSiV7YfPT3ktbg+KW00FhkJd+viXnI1jXBrt79fCpUeIP7T+FK8QM/SLrW0zPmLs9ep8Yly1d7u+5lPDtUEdOTm4CXK0dq85pMajKDKR3Ix8Yn1Jh8aikqSYNojz1UOKNNuD1XDe00UhFHK8V2WhZ2ktHTYxTiPAidylF9dfEvEaHFIBkI8nIW3blr+yuKPIQudgxZ3ORPuRp9iUrZa/bN24kwnsUVHBJJFUT2gBRvaXxEvC+0NRPVV4+05DUBCAyF4nK3xe9a7tLjEfartgPtD24XQNxZizuFgb/uXn1VWSV1VUVcv7WoMjfXlm61xQ19wskr4Gj3WpNl6UVvv2pcPT0rYwoMBYe+1Fa3PO3yTRDu9X7kN3qQMf0z5ulwWK7f0pq1i1/pQ8TdzdBIRi92iC5/yrojddqkIt5oAVrk3qQFmnNFwsu50DoC63uRNJ7kNrd2aQjtQFBPJayHiNbohu3E2brjkgrkdaRiHNIpLtM3TBbuf9KV35UB9Dt3zSaRuXuTV2mTOg4j58kE0SCkZAU2vK4U2+a4Jbc3fcyAaHhm8skQyNbm6ZHMhI822v0km+IgZK4zEWT5kmnJhLXO1NPMfNDd3epVsA65XDyXOI3namBLq0RETfy9KkdDtzd7pOTZJhvmhu6vEgfA/4c0TSbfUmB6LddUnL3oD6H+IxOkMnvuUYicR7krrtXQRZJKS27J7kLSbtNyaYnz5dSFy36dyqyrJL8+STTd+SjET+aFy6n1+lSTZJIm8nuSue7VMcS0kXE+pFhZI42/LpXONr9SjcTf6hSIrbvkgLJIzDcOS6E3PlconE7nd7UYyDbycUBZKaR7fUkJPlyTASXFoi4j7mV2Iox5E+lvcKXE3Dn1JOKPXMm/yqDoFd3MhIulvJkXT9TJfuQQDxLf3pOXzFK3Zy+FIY9pZ9KAC4j3Zv/SnW5ZJpha3mjHIbvCgB1ifuXHLchcnG7JAZPnl4kAIprn+FN8S4uq1Fc5XN4kW63VAA6Ew6bkrdxM+3ySctdM7krrefegBMNqRfuJCRdy51FnkyAO9Qdwom68s0I/iaeJHcxXaIAJ+lL3Xc0BF05IuI1yAOiTch3CKcLMkwHPNOiX5UAFd5Ol89ybImyyfpQ3aIAeu+JC/hd0ByN79UJFu+FABFI+ZNlaKF8i5NtQlJvRFy1SboAStHXRIiuHv+lLv5Ja823ITAc172tSfNN3OTa7UT7lLJoK3d6cktOTdLICK34UJFcOm0lIUOkT93Sh9LIdch9SQ7m5oEEYuOmbJv1M+23kKJy1LlammkYdckAEO1iz8KFne7JstURiFuuYof8vpQAQ5XZZbkT53ZlltQsTj+ZEeRFkztyQT4O3XETu+1cbKQrs/pTdrf9Ernu5Mqomxwy6WdNvn53fCuFuSYfkqQiVQ5RmUhN0b/wAyzuMV0lVUkZu5ES0EWXs8uXeyy9funJy2rCfk2xcsiqRTTeziT3EJF6U0I7c1Y9n8HkxzFIKSMHIjMRe1ZyaS5O/GnKVIfw2Otx5goGk/3eJ77j8DfUt/TVFB2ZwvJ42Mwb8CDLqP/in/AKRUWu9g7JnLh1PERSxxlLIJ+EvDd71lY6iSqApZXcjJ9T81yRh35f6OueZ9PF15CqaiSomOSR3OU3uck0w+9HayC18/hXrJax1PAlJyltIRe5LuSRPuTECPzQ2vzdFdclraLIAb70XXqla6LUfqQAm5pf5UhjRW2lkgAdLUvfki7iZmSta1AHQkOEhON7SV9hfa46UBaWJtPGCoB613Qh1QB6zg2NQYoFkFTHKeXR0kjrCbMhfMbW1uZeRdNri/5lZU3aSvp4+GcrzxZW2S7tFSM3CzR1n4lSTM/wClNRRnI4sDXESgUGPU8kgtO70/xdQq7hxKn4YtTMAxd8g7iJMerD9ljpxzPfLl0j0suhJpm27yXAmgI9H3J1svJP2gSLmERd3a5SqYbSE2Ha/hJRKcWkLk/uWjo8LOa1uHty6khth4PhYTOckm0n5fUrulwuO8c3/SnqChCljvnzAe71P9IqcFHPiQEEjPBT90YdZN8RKLHFWdwkqfEK7hwZmUXjHcN3ksF/aOxqTEMYw7DzN/9ypbfmRlmvW8Ho46GwY2YRZrbfSvnj7VsSfFO1mJHndlJwg+lhtWEmzur2HnfsrwhebfhlyUUx6uVvcrXFMoYYAd7rvyqAFPJJLvdrfhdZ8k0BTRvJKIZsN3iW2wWGnGpp42dwIj0P8AKqSjwWQqU6sIroI9pyk9o5+kfNX2BUrVVZE2biUP4pWrKbo1grZq/YWpwKR8ri5+InVD21xZ8JwGRwZxlq34LF7vEtPw3qB06ctSUbtDg8eOYHPRiFuQXxlnyNlmnz7jo7deDxrDcYqcLhqIoDtGoCw16FgXYkB7Ki0gD7ZUMMzSeh7dory7pLJe0/Z72kj7QYLFRyf/AHtGFrj6wbpdVmtK4mvT1J6zMvU0MmGmMErsUotqI9I/Co9zjo6l4hWe1Vksj+M3UM/NlvjvRHBkrd6i+Sct+SEY+l0b5+lXZlqAfShEdqJxtHk6JhfyVJkuDsEY3IkfT3XIrbeT3Jfw2rJyNlFIHq8TWpWkWjoh8WqII01kZPbTBaPROLg7rs27kvEotmyihNn5JF4bW3IrtMkBZIEwTFyblagH5J4fcg4dy6k+DnlAC35Ltv5U5tFJx70u4h9sbLMS9IvyQWv5J8xbkhfp1Vp7EOFDX77UvdkiMRLRm2pcPydMQIi9v0otRbm5Eu2sI5ouGBFogdAjnalci2FyRW3a5IBoa0JxyZaTCex89dCAcNzKXcwh1KooKcBmE5DtEdy94+yLtth3ZvGaKukoxmFhsdnZeL6r1Gfpunc8Ktn0Ho/SYOqzaZ3SPN8Y+z8sPpv2Z35eaws1O0MxN5ervX0F9r/bigxnF6qppqdqWKR7rAbkS8Cq5mmnM/E7rL0jqc/VYd86pnT670vTdPlUOmGNB72FEItz8SK3v+JdKO4s9V758tQ14tHTg5c3SeN7uhl0cy5oBIDqK13e1EH7v4LrC4vz+VqQ5etBNHCK3kSEha4k/HGdQYtGBl9KdLD+HbxXYddwi92SAdEUStt/zJ2KMybMGchHnc21TeJTU4DZT3ll/eFcmOI8kPD8HValZVgOLRhmcjFc3SI3Jhif0N/qUmOFxDJ9op0adrtdynYoinJJlllcOWXNN3NyLqU/2cfSl7OxEjclEC2674UYScG027nu5KYMOpO3VmnWo5CfJgRuUTMO7XHDUE8lJTVQO2gSR25F+5Sg7Vfh3yRR8XPUAja1hVMdK8JCxP1JPSttcJPncKlSJotKntRczDTA4i3hMBUU8cqJLc7fysorwsJaGxW/zQjSnzaMy+IWTcmHgkffE3eG1cPEnt/ZuSOgwOvxSYYqamlqDd+kQWtw77Ge0NRAdVWhTYXTxNc8lXMI6fSKVyDgxjYg12bxIxrgu/ZutHU9i6Kjiz+9ArSF2/CpoyIi/MjosFgIyaOjYx7pJzutVJMjZGeijnmbOOjkIc7eSOWjrScW9lcDflc1qvpMUxjC6gmA2gINvE6v4LL11RVzSFxJZj8+alhYijkH9odvh3JoyC/Jzu+lk7TYLiGIWhT0FTORPoQwuVy1GFfYj20xQROPAakR+NrUUyzH3R56AjaRv+HaXdqvVcK/sz9rq4AOSmanAvUYrW0f9lGvjiH2iopyLLxTcnRX7BQk/o+fHIya3qTYR6kx56toIr6ig/sqxSQAFRioRaajEFyu8K/sx9mcLqBleWpqDHkRZCltD9mqwzZ8jBhtRJyik19ysKLsniVcQhBTSGT+5fcGF/Zf2fw0hsw8JS9Uu5aGmweio/2FJDF9MYo3gi107PiWg+xPtXiAFJFhx2N1ablc0X9nntTVNe9EYReour9K+zRz5M1q7xD6XR3I/o0/GX7PkvDv7NOMzEPtF43ellrMN/srsIC9RUbi8K+h2zLm77UQj3XXEp73+i100DxSk/sy4XCBPJOxmLaCLW7lLwH+z7TUYkVbJARFnkO57V7CIsKJ+rRku6zTsYzEYX9k+EYeA6vKTbdoCNquYexeFw3/AIB3Hz1WhtfuF/8AuSaN+nJxLpUuU2V24L6M+HYvCI3Y3oxMs/ErOLDYIRGyCMfpZVOL9sqfAe044ZXvHFRnSjK0osRHe72i23uVyeJUEdd7H7ZD7UzX8LPcI+pT7wTgGMLcmBrvkitt5g35UxNimH08PEnr4Ygz6pJGFUOOfaZ2YwOKDiYpT1EkjvkMT3kI+pLWbKc4o0ZDqLN/guPJbpr6Vhq77bOzlKw5HIZu+4RB9GUUvt27Pk2kFTr8CtYJi7sf2ehuTly2o9er/kvLKz+0dgNLHnFQTzkPutWOxX+1RPNXG2FYfFFTg4ixT5lmTquzMz/Igj6EEd2aLgn37RXzTWf2lO0AyEztRRFk5PbGX/cosn9pjtDHCLx1tIF7aWw7v5krWH9szfUwPqEaeS3N8hH1JniREw/ihbyuzXwzjP2udoMarZZamvmk4h3uImTCocn2lYzMIsdVNaG0PxH2p9qBn+T/AKPuUe0GDjPPBJiMISwvkY8QfSqzFPtG7MYGBvW4rENrXOIndr4dq+IRLE8UcpnMwve5rjQBxKWcmlYiPPUSfPNPtol9Qz6l7U/2juzdPSyxYNT1OI1RBskLZEywePfb1UyRDHRUfsokz8TjveRPb4cl5RLJOVOR0zNFE24xF9ypquokIyd5Op+oloqgc88s5moxPtdJXFLPUSycWXrIXtHJZHE64Kg82e4um73JiYnIdcxUdo7m16knOzEbhqqilLOKcgLPwvarGm7ZYzT/ALPEJvzHcP6XUB42TRRtzzYVm6Z0LIy8HttUF/8Ac0FDWXbXIo7C/lanA7UYcQEHsFVR59ZQTXhb9LrOFDcxck1bbc6jVFrI/s1oVGD1QZhiNh+mrhIP6muU2GlKYBaCenqB9MUg3LB6+/8AKldu5XIoh6v6PRqnD3jiHiwPET+pQAmehKWcJA4oiQgWfiWUhxqspbWCrls9JHcP6VLi7UTiIhJT01UIv/eR2l/JDsNV+y5YXjAWN2c+/wCJPhI21hBrVTDj1HJdnTywH8B3D+l1KhxbD5AHOpYS6fxIyFCYOJo6Gor+ET09ZIAhzj4hblNo8sWqRp8Qpqequ5kTWkA9RFc3uuVVQSWkbUlZTzie0rZB3fxVodDJDTi/CkiM2cTISuE/Ujhh70UWJYTQSXS0kEsAu+weNcOX71UFQyixWTx3CX9KvMSrIIbm4m4fCqiWscn2bQf+pQ0i039jtJHKNzGbj5ENpCStKYaOoEHicDPK17X3Ktw6E6gifxNt5LR0lLDDEAtBHIbtvklG5HgLj8SHNHJTtZGziefi6lKbEnpaM3la+UmsC3xP5IJs5JCN3a1v6UNZWfcOGhi8oOVZUNbhcUjfuKch/wAE26CMG/BXdrKj7rw0MGF/9/MxqMSkHpv8EY+4R/ms2xOJdCb4hyGZSG5mb3ERdTkkxaZrpSpED7SPn0ImyIUyBPnonGzTAK5vcKT2ofFqyRk/d1IJoWmXU6Asi79qRSOI/Em+NdzZAUOjkiyb1JjjP5JNNt/cgEP3d6AuXdam+rkkZWoEEWZc0D5jzdCRP3ILrkDSOuXvXBLq1TZZ9yJBQLyW6aJNNpbmgLLmlpmTMgX0HxNFwptpZJt8/JrkhyFuaBjhSXDn+ZCUz89EF13lu8K63lmgGhx5Lm52kmxK5td3miHK3uuQiLDyyQZtHVy1+evqSt3F/pRMPvQIDpEue1GEjd2adLImy8SYYS5+JANCutO667VEZXc23JW3D6Vwc92eYpWBwCYm5XJFt+r5JajrluS13Zt/NMvk5d8Tl5JMQiVubrpDuHw2rlvVzQQDa5f8ktR10RMOmjbmS/aPr4UANllybJL1aIvcyTZctfcgAfV6UQE5XPnuS1z7knK4vSgBa/mS1LXJF1d6TC/LNACue3J8rmXG889qJozI9ERZ2j4fpQAPfp3p9h3FkyacX25v0p0EEspNM+XUloI993xJXXc2XNbfmg3O3fL1JXfJct6WddYW/mgDj9Py5o7mz5OKDpNd03IARSbSy6lwZLiS4jW5OzD8SQkwtnogsVz+aRJH5ttSuuEW12oIExacrbWXbtvUmiz5N1IdUF6jzye5NvI+WTskXP1Jal4eSApDlz7WQv5aIbdy7d7mQGp1ytSIkHV3rvp0QGo506Ml06+/pS4mmv8AUhfpFBKC4nzRlnn6tEyPhXWLdogpoMprtMkF1vcl889UTbkmwE5a2pD1Fml80vFm6F7gO9I5+JExe9N93+CJsiuUtmcgtS5Ok5eXhQXOWnhzSu7hFSSdcn8kJ9K706e9DtJtMrkFi8Xd6kXdm+SbutJONmTav87UAK5CPufX5Ih3FyutXbXuz6VSQUjji5Lp5EPcucue1Iyu+lSQNnnbqk5btH/SkWRc1zpHJAAsLlrmhYre9kRFqTMgcmty8SoljozNcKUg+XzTAdeidCS3nuVJk0dLlrtXH2l6rvEkfidkOv8AFMRbYbShVYdWM0ZFPE1zWv4Vj63O8mfaS2HZ2ubDcSiMztiN7JC9zq27WfZjU0sw1FOHFpahr45Q3C7OvLyZVhyVM9jFglnx7Yl48mEwGjDEJpKd8r5WtjIvNW2E4PimE1oz0Ek0NcB7AjAr81TVOH1eE1nDMDAme64VoaHtFj9cYwRSyGegMQA136lnkbfMHwd3TwS4muRrG6WphmKnq5SqsZrJGlqNbyFvCL+/xKOcPs4cMT6epa+TC4Ow+HHU1jcXtBWBaEZPcUIv4y96xz5ldyXT0z35PO65KDq+QG5pOXyS/K6FhXeeUE2XpXR5Ll27Rd0QB3S7Xcu92jrv71y60ubaoA4+0ki3d35kdrEyBtqAC8SG1xL1JLuvPW1ACHP37VwSudJyYi12odMtEAEuj0rg9a7dqgDhZcukkg5a5JXN3Lt3/wC0rAHpZOQyHT7wkcC+FB35slbt+EVAFzh3aB4XyqYGnD1DtJlqcOxLC8SEI4qngSv/AHc+0nXnZSP7ktt2roSA9zwzA+NKMZg//Vbmiw2PD4h2Nevnfsz9oGN9kZiOgqLhLnFUteJfxWprPt8x+qiFvZKCA/VHGobmn4No48bW0nyeyhQxSSHKbXSl4vT8Ks6aEBjyZvnovn0Ptw7QjozUw/8A9tcP7cO1hdFVCH0wB/2o5NYuEfs+hpqiLCcKr8QkttpoTlcS7shuXx5i1ZU4xWVFRG0l0pkZlG11ua9Dm+1jHMa7N49TYjPHLFLAINw4xHc75Fy9y8wkxSotGKnM4gy1EH6ljJlt7eCPJhNSNRlLmNvinO1W+D4hg1DhtZ7bHLVV99kYgzWCHrE+5Z6WR5jIzdyL4nQP+ZSVqX/39JXHqzCLNaAC1oMy0XZiuCGColk2ym4gNvpZYikFo3J3fuWrwuNvZovU7sTispKwi6Zo+1napsH7NlHFkNZWfhAQv0B4nVTN26gLsToX/wBUNvZ+Hnu+I/4KZ2g7O/fmBlw2YZ4d8d3f6hWL7F9nTx7HgpzD8CEr5/pYuSFTR0NyQzjfZWpwOioKmd9tW11viAvSS9Y7HYCHYn7N6zF6iNhxHEY7YyJtwA/SP5uaowoX+0T7RoqQN2F0H7T05N1fq6VrftgxRhmoMLiysibinGPd4RZcuTI55Fhid+HEseCeeX/iPNOnV3uSIn6V1+rNCPQvS+J4Y8JbRR3ZiLJpi0RsLfUsmaIctuSEu7woWK1tM7UQ7dOm5lNDBfc/wpa5lakXT9KG7aXNUATF+pE3TyTY8kvEPxIAcfp0dy+FDrmkWY6LmvmgsO4SIUPf1LiSCWH4dErvmh6uaLw6Kk+BCu3Ja7SSv964/SpoAjFyfNtyBh0R6/lS8S6IMykjliXBfk24l25+aIZHEVqRQJQn5JoRtL4VJ4l3PwrtwCWZZkgBkR26Lo/LcSI5GIs2a1B78kAJiLPm6m0eLVNGWccjhby1UIvLNdHc5N6UnGMvkWpyg9ok6uxaqxA755XLRQdc1z+lJ/D6kKMYKohOcpvaZ3q1Rd2fhQgVvP8ASi9LZXJkAll0/wDNEAuTCDBcXwoLvC3+CPiPdln+lBLVk16UBiF5ZBiJ/D1F+lR5CpxK6KO/4pP+1R7u/NISbc3UgKJY4lUCBRX2RlzEWtUc87SdiSIulkJlcgKCYnEB+SJie67O1D3ZZoXLUdNqChwZD3Mzvanmm6SeV/4KK5Wl6kDlb8PwilQFtTVUcZFxXaUculF7ZT5Z8NvpvK5VLla2XT6kvxCImZnK30spomi6hrIpHJgp92XiNOHHJCBO0j2jy3rPkRl322pXPn1qWg5LTjXc3bT1Kbh1O2LVkFPEEgCe0zjYjt+JB2b9iHGIAxB6aWnke15JXeyL3llzZem459oWD9j6SniwI6DF5ZGLiFBC4gGXTz5p0g5KuH7Lo6cRnq8YhGJuelv+JJiTtFg2FnJTQR+2kPIhPYsVjXaSv7QVh1FXK5GZ3WjtH8uS1vYnsP2g7aYZwKOPhYdxtJRpyIyNvSTCn/4JoH/bSeGrlOjdqIXAonAEMuKYj2gqROR58RlL/iXGvonsr9guGfeAx4/RvVVpQjK88hl6fF3Zr1fBPsv7KYSIvHHIJM/SO0SHyWUsigaQwOZ8nYP2D7b4w4BQYFU8JjE7YobR+dy27/YHjOKGYPRTYRWPvOLjtYXq+S+uwxKkKIQja0AZhARa21NDVUxEXEp7/iXI+pnfg7F0eNfZ82dkv7MdNJUF/tA52d0g1W4/cvUMM+x/sngJxHR4BhxGHIpW4pfzW/McPIv2Bj+9MnT4WQ85A+HNLvM1WCC8FIGF01K2QUsAF8MYjaiIXy5sOmlqtPZ8OISsnkEU21HRf/pMn8ELJIvt0V/s/meiEqVu5m1Vl7DRF/4kh+pkhpYBP8OtYR6dwI2bCqK8aXqtZvckVGw2szx+/RWhx08YZ+2t+hU2Oduuy/ZERLF8dpoJXjIwgljK8h/cqj/4Qzr0fU//ADXHo3y03LzrEv7WHZOlMo6Hs9VYkQvbxSMYgcfV4nWSx7+1liMgm+FdmKSlEuRHI5ktVim/oh5YL7PbjpzHSw/4IBhMi5H+Zl8zVv8Aaq7UzRhBPHTUc4NqUUdpG3xC6h0f9obtPiFVlFWOZZagINa39K17LMnnR9RHJwQJzZxFhuuUE8aohLWsgDxbjFfONX9pmOWg1XW1FRLUXC8ETt0qg7Q1GIUZDI7Qzifijk4uvpWsMCXkn8i/B9N4j2+wTC4BknxATu6I4nuJ1iO1n27Hh8cQYfR8IC/v59xEP09y+fzxqvGLN2IIgfUrOlMB2saGTiG7TmL6FLut/Kt1jhEweab8HoNT9vGNyVBTnLU8V+Q52j+lQqj7Xu0hHGMXGvNtBF7iWJg7UNGcpsETznt4pNcQt8Pd+ZRZcWCQ73N7/VnyWntM9plvin2jV9dN7RUnLLUZWuRdwsq2bt5iNRWe0STzccmsOcZHvdvK5RCqICDmJeHchMqbhZHJE55+XJTZNEjtF2wqMYjp42kIooWttJ+brPTYhJJaZSPd81q6n7P8VFgc6aISkBpW/EEitfp5KPSdmeDMUFbRcUy3NbJZkk7Ao6HtNX0ZlZI5i42txN1qem7WYoUpPHNYPdHYKmVE2AQzFG9BKNu07ZPEqOeaDjSPCD2Z6CXUKi3EOS3q+1TyU/D4e4g3llbqqSprHmnlcM4hN2K0UycjFqm35pbBQR1ByMIublb70HE82XDFs+ak0FPGUwjIzn8IpARbntF3Z7X5En6CSP2+BjC8SLUfEtJUScYeHKYcEm/Z5DtUL2KjozvizGozL8TPp+SqqIsm10jRhmD7R5D0qANQ0hjxHtIdzEoVXiR3lkbkShHWOTjqpbEkWlTUNYPDkcn8dyh1EzEO58yb0qOdQxPy/SmjkYuaizSh05nuzvb8yH2i1ib/AJqOYtlzTBR/4a6qRomvN701xmt7kywvyyQlHu0QFDt4+lIhuLN01a9w87UhktLVBoPtHcPq/ehaNBd79vwpDI9paoIDeN7eVyEofJtyXG6cncfqSGo2Fm9ypIDhQvl6iQ8O58tUfGYn5rjzORZaKQBaFxu171IpsQrqEs4KuaL4QN1HIiK1m/pSuce9Pgassv8AaTECYuPwqj/8WESL9SRYxTlqdGwll/dG4qquci5XLm5Tqh7s0+F9pIKG2y8R7xka7+parDcWoscqYIAxClo5DbUqk+EIv6bnXl9uqPq5ttJTLHKS9rKi1fuR7TjGE4d2RoAxDGK+gxYiO2nwzDaoZSmL1Sk3QHw9683x7HqvtJiR1lbJfL0BGO0IgbpAB7mFUISPHqycGofvWWDBKHOR2zry5lNaY1SJYlb4bkV1vcoftDZ8kQVHcu046JjF7l3u5KO1QG1sn1RNUNdlqKCB39yEpLh5vcyEahrdGXAmuYtLfJBZ27TJndcuP3JDI/Nd4nmgDh3lzyQhncW1GUn6ly7y2kgLE3O/pFCclzInK7TLqTVp3IAA89uSEufwozje5CYv5oAASu7knLREwv8AUh4b3IK9oH7/AMyRbWHkjtcXJiQEPVu/kkhiu25+JCWRa9KK3Xmu6fUmAFzbmJ117fJd92aT9PNBAhHdm2dqTbmXCy94rrFpzQB3QfiSut0XM/iSPxeJAHWk6n9SLifpTQbUWgtrlalQNBuXzRCSbfNIS80UFIK64kN27mkXPmuNn4UyztyJvmgte5LqQRQbDw3LN9qC1rs2dK3vSHySomhEO7PND3k76okkwoXi0dJ5GICZDd1a3IkE0Ji97DbtQ6d25EQ265flTfz2oEE0nU/pRD7k37mROW30oAPv0ZOhJuTIk5auujdcKAKb3flSt6fCicfehckHRsERbSyfchuJcu8mdDl8KCgrh80PTuS96TfJkEtiL3oiuFCu+FBQSHxIlwibNACu1S7tEOnuStFAbHfVkujyS/zIUBsEXJK73ILl3w80E7CfvXbvzLmnLO5L3p7BYfvdccm5ZIepF+9KQJCG4l31c0m587bUnL5qACYmtJDbcXJL6UhyuHP/ABVgExXFzuRf9ULEw3ZJZN6krAO1/PTNcEmHvQ3apXMSLA6ZbeVqC7ifCk3VySu11zUk0FbtuR+rRc8ObdKEcyL9ykQvmyL/ADLo2CxP1fUkBbsrLUEHCuFdcduXi9S5xG3O66RXBnmgBpycm7iXBLbqumOuj/SufJnJAHXL3Jp5N2Wb2py7yF/emz9yEJgPd+VCXmiHIe5CQuqEF3JXN37vCkxdXiQj/NADok27l7kg3Plomv4ox6hyJUgHiJsrfyrZ9iPtWxnsTCVJANPiWGy7joa4Lw/L3ssQZW26/NIpFhmwY861yKzfpuqy9NLfG6Z6/W/ah2NxoHPEOx0tPUeEqOo2fzFZzFPtGihA48EwyPDr2/bm98o/SsEU3vuTZzXNzXBi9PxY3xf/ANno5fVs+ZU6/wDofqaySqkKWWQpZTfWQn3OmLk0RapbhL4V6iWvg8dycntIfuu7ktCFNtyS71Vk0OWuJC2TLuqb967uzRYhx+keVq4PLVcBEWXc9qYCEiJxbNdu/Mg6hRXeSAO3FdzSue3LLkuOWq62Zc0AcctOSRrtzZ5pPnbnkgAGy70VreZIeosmSt96AO+LaiIn/iuDluzdK23zQBy5d8WbfvXR6fpXGK3vQAJbi5JCPhyuREPVluXenk72qrAAefpTlyFiXenlnqpbA58K6JWtlkuPtSHb/wAhSsA5pjjww42Hre5RacmhoZQcBudrmk8XyT9eWwIwy5W8lGrKj/c4MshHIh2suNu5Hbj4RVErISp5KcWBnvy106VC4Jjbk/J1ZUcLSQEOVpZ+HvQyrIYU7kYRt43EVtAFo5Mg3a2sqnAsNMsRB5M7WuK35LR0GFnMY5g92azvkcYSou6Kbg0w37R6VHx6Sm7F9nqyrpI7KivO1rfCTshEeH+G/hfVaMMBixyGjpqmPihex2/Jck8qxcs9TBheb2omfY72Zj7I9kpcTxDOKWpHjTEXgDwj/wDPUvN+0eMSdoMbrK82tGWR7B9I9y9Q+1bGBw/s3S4dG7DLWPdwx8MTeL8z/wCVeQCPdmo6KDySeaX2X6lkWOsEPoC3uye5K5yLPJrskiJ8xQjtL1L2j5/YdGTbqjuYk2ut+HpksmjRMO7bl70u5BxPdoi4jZ5JGlh3Wjok/Tqhuu5JDmXmgYrtc81zxdy6+WaIRHmpkANzWoUXi3IrdEAC2feiH3JWuuIiB1/JF7kNvuJI/nchgF4c2ZK/3oEf9SpAd8KTf1Ig6dMl235qyAUtSH0rlvdkl0lm7KkxNC1IrsnFdu9yMi2lrtTd1verTIYul889q4RPmju16WtQHJu02qxHH6Vz39SJie396Eyu1ZrUAFpakmyK7myTlpzdACEnLVFxLWzQXCh4jCGroAcKTv8AEu8RyG1MDJ5ZpXbs7rUAPl70LZCRMmeJvHN3XSkYfNAD/p8JfEh19LimXqG7t2aMJHLRmckAHd3pEQ299ysaelpJKcTkMhPvEWfaglp8OjH9pLKRfBtFKw2IJfgtqzj4tyApPE+afrZvaJ7zvlIm0JNw0/GEyCnmMQa4yFtoj6kwOMOmb7blYYViVNQhKxxERnkLGL9KVJDR11NFA1LKE4ORHKLuZS+nbbpkmcRGjjpImpmaUxN+JLfu+FrUFjdRMFRUnO4db6Cp2F0cNccuYWiw6kqTQXzze5/3rQ4THwcEqKnXc9r/AAqGZMrTFiPIGYdVNwehoKiaVsRqZaOLh3BJFHfcfpLdyTQ0c40AVjQEVOT28e3aJen5oGku0dt3wqS6Nh9nOB4finao4KjhVlLHAZgMruFxZtav0J7D9mcKwPsxR0AVsMAAA5R0bDwh03fN18Udm+zeIRwYNPSYVDRXwWzyEw3y5vtcV9bYHDw8Hp98fLwtZ/SllxNryb4GrNpJg+FkRO2JlcXqBdHA6CzZXtd8TLNsLl0yMJfNII2u3yPdn4Vw9tr7O9OH6NMXZ2nk/wDF3fSop4OEcpM05W99zKmKOS7ZKd39SJxqP+JJ/FSk/wBkvV/RblSxQjm8pl8IoCGms1CS71ZqpaOfMmvkJJhlIW3m/mr1v7JpE86eMuR5C/qbpUeWncXJmkc/pZNtHON17XD6UTDIJFqQitFHnyJMEY23Zm9yduC3Q3+pBcYkOZPb07kNxiOTOxXeHJdSUSWwmFikHxDn5L5Y+1TGJ6X7R8WgqKSMYintcpN1g+r5eJfUrVB08ouGQl8S8O/tF9i63Gseg7R0dMzwTQhDUDBGRWG3SZZepVF6zMsy3iebV+JdlhmqInqZw4b/AIdtPbxv+jLE1VZh81fPURSVWHEbEPDFmK1TsUwOsowOWpgcxDaxjuEv+iy9eJ1HwfSuhtnm6KJ3EsNw+G2SKvlqj6nGXv8AzL02gp8OwnC4vYowGlqoGlYhbce3pu+a8dKRhAY3d1fYd22nhoIsMqZH9ihcihLLdH/6LNMpFvT9tK/B6yX2emiudiGTiNcR/mUCbtNiM1TxZ3Yh9IhaNvpHyUKtkirCI45HEm5yZ3CQqrOukjLJju8lLbKLntD2mq+0DxRvENHRw/s6aLO271F5uqQ4T8ntdSoccjjfKSjil/eQqR/tBSEIt91sRd34zoq/sVlbwbmJnC1A9OY881YSY5GWjYe0X5//AGpr74AiHOk+G0epFDIgwmRWtmhKnkK7R9vvVl94QXg8tHJwul7dv9SiHUPxT4efCz0v6kUOxoPaKU845JYi+E0pylqGEpJ5ZTz8T3IzrHLUAYcvCKD2xxPPht/BMENcN+9CQ2nzUiSYJhJwC34fJQpRu1du9Ag7fN2965a3cmBHybb0p8BciEGyIie1hyQA7R071lSEbOwkb23Ep5wvhJa9eVwkTKMEcWGzgZ1AHKPhFulcrK46yS+y4R2tqhC8jU2ISzS5v4lGOaTPK/anTjtHN8tqj8YPCgrVA3Pdnnck/wD+pIsh1yQaSFkzWqLK1Fc27Nv5oeJc5O77V0o+9nbRC47VIahty5N/FDu8OQrmvLRK7z/pVcIdHc2v6WtXC6hf/Km9S8VyT59yGygrt2roXk0FJxdE0OmrqLiQ4SFdt+SG5y7rc0XDe1EMb5Z9Qo2Q9RoRIknLX1J1492eToSju1dVuXqNXXFo250T/pIU6UbXDntQvHt+J1OwdsEerNFb7+aTCyRC/vRYtARFx0RNn3IXF+9LuTDQK5y5eSXEfIWQW/NIyt0z/kqslh8R/NJie7PJrUP9SW8vDtVlDnE93NHxO5upR3y/ckxXeaVgSCJh70mmu72FR2z7l0Sfk/6kyaJTSPkhEnJ/pTbE6RE/5krKHSku810ZO58h+JM3HmJJDI9pac0bcgPPJaWTbkXGt5JgB96cCHdmT2pWiaDGa3TVFxLrs9qbIeIQ+Fc4e1PZFBnJ8aTF8kDx/NK33qdwD4jCkXvQWsRaElbc/Pak3ZFCND9S642vauENr/8AqlZYD966RbUVrl8NzoWje74VWwHHLcldau8N7kXBcvh+pVYUNOXmhu7k+UO7IepIYdqjYBhs+9GPvzR8Mh+JC0L96ewUD9LpXd7pzhl5IbXRsFDbltRBmV3p6krdEQi+7S5VYSE/emyK7lmnHyLutQ2umAI9WiK3p1SLPdpakQvbm6Vk0If33ItyVtuuqH9yYIO5/SuOTEOjWpu7z/xRCN13NAhaj3ImLq8KEi0tQ27v8EAFdbyXX6UGokOXUi8PLcgBFzS8VyHxZpXeaCBwht707ESYu2iivQWkU77UGtqXVrqk3VyQNIW5EwvzyS7s2ZJufeRINBW+XUurlvvdc0QB1/Tkldbpkld5IWLcgmzui5uS+SSChN3JbkLZeSJ+9BIv8Uk0XVyRDt+FABarm7L0rtq43NAtWLvF0Xv6SQv5LuqBndbvUkl0/El3EgAvqddbcgu01fal8lABsXy1S+FAZapWvzZkAd0yXXyt0Q9P1JaE3vQAQlt1Suu16U0jQAV3my6/w5LgZ7XSutHPNAHQy5P0kldaIs+0slxsshfO5K7VSyNjpF3PtRcRxSuubRCO1tGQQct3656pW+/mj6tH3JeHJA6BHqJn3JF4svpQOW9K63T1IEJyYWyydCwtclp3dSEuSAC99q4WWeqF9pZXItB79yLAbL3Ln6kZl3oWHiOSoyOF7km89RRlHayb/KysDvV3JOT25apWklaSgAer6XQ266Jy1+nxLtrEKAA/pStRWku91qLLo5bcla9ui6JeIUrtvJAAtyRbc/Ulc3ptXGLy6kAG3NL/ADIf4p0SYQ03ESCABzRPtXbm7/Jccd3NVY6Fd5I9B09SaHnojuubL3osQre5c6ue5dta3PO4vhSLd3OVqYC4fwrluuWSNukXbwpNlu8KAGkVzF8KEiSu9yAC1y5JXDlokWX5UrWuQArrbfehvbyRmNxZ9KQ5d5bUAD1Mu/CkWV3JCI7kmATbvqTtJHxJhyyuz8SafLvUjDqU66ugpwyvlO1rntFZydIcFsytxGoeQyz23P0pqtp3HhA/SAMP/NaibD8EwWQiraz7yrAuH2akZyAT+I/+1Zo6iSqnN8mASe5xFcUZWelLG4IajHQc26VPo7430/UpEFOUgZ8NvSnYqW0yd3uV2Za8ml7L0r1k88jA9gBbd71rxpeDCTgzXZaKr7FU/Dwq+1x4huTfStNDTuUMpM1xExCy8rJlpn0eDp/+MxscZ1EwB/eGa9Ihkg7O4YeJ1GdtODbfV8KzmAdnzLE4nka4epvn8SoftB7WBi1QOHUh50FKfWP98fif/SsnH8nIoLwVGS6PG5S8/RQ47jlR2gxKWvqXulkfQfIfCwqrPcSRE/6UP+ZfQ44KEdYnymScss9pC/zJCLIdbrU5GPnlcrM6EGYrvvROLZaskI+FA6YrmJrfEhuu5NtRW2l/2owFrualmiQTbtdF1x+aISYRy6UQi/NupZm4Bf1IfD32onG1CPP0qQOvlmue7XaiSbLJACu3cupJshbTqQtmld06IA7pn3rvT1Ja3f8Acldu+FACfLLLN0vDqgRvtyfPqQAbZepd8PxILrV273K0xUHb6kJdCG5F1DnmqCjtu3vXSHaujzHTakUblbkrMWMSSAOmabcmz5qVw33PpcmuC92bM1qooafcRZOmy2trn+VSTjfLQWJNFG5cwZAAuT7WbO1DL7m/miaNyuzZIYW27bVZABdWrfzTRZ55aKQUe4WyTRR+T96BoDiPuvZJpNMknjtfK5xuQvlGPNBQRFa+TbSZC8nv3IC6ub8kJbSQTQd3vUzDcUPDakpYwGXS3f3Kuua1m8VyA8xfq2pe4o0L9rqvfY0QXekFFPtFWTCWZAWfPYKqhK0S1ZCXK7NMmi3+/qsdjhH/AA5Jw+1FfZIAOEQm1p2j1CqTTvJ7kTWE2nUgaSLqm7UVNORG7hdYQtbtLUVVcbTJmbpTVtpcl1vnagYZSPmPhV/SR4jJ2clljZpaUHtMRfp+K1Z0NrE38VrOwf2hVnYPFAq6ajpq4NRkpqsLgkZ/8EENFDDWGIWObnFndZm9pLV4L2VkxDBKrH6w4qLCYWPh3PvmNukBH5rP45VUeLYmdTR4cOExTO5ezDIRAJfDmgq66o4dPTVDyFFT5jGMnhH4ULUGbDsH2g7SYhisFHh9XKdjXOJbgiD1e5fS32Y/bdPWH914zHTmURvEEsb2mfv8l8oN2ipvuyWOmphw2QwaKfhG/wCNl3+76VOw6bFsNp6Cvgppqelncip6sul3bqtQvA1wz9EaOEMQBpIMijfducf+5OlQy07iRxOI9xL4Mn7TYzi1ANNPPUzxMfFex7bX5XEr7s19rHa7sKQxUOI1cEQcqSp/Fh/S6xeKzdZT7dp8Q9lfI4QkFv1CtRS0dFVRDIEdt49RLx3sB9p0fazs2WJ4zRvgdRCAlNJKLhTy+8CdbnBO32F4xINPhWM0lUWWkUcw3fwXmZsUv4nfgywXyNhLh9PGAsLON3uTXsIWEzM1r+5MQ48FoxznaY+IkNRiTyMLROxeZEuRLIjtbxy5R2ahCQhYdxfJRpsPOML9CDp+lOjM5Peb7h9KdKq4ZEzyMI99y2TmjFxhIryoZB5ZEmzp5OWTfwUyorA4gs0g7WTHtzEWfEa1bqczmkoRIhxhnkcbfwShL2UyOJ+H4XHqEk7JXR7XvEs/coMlQBEWcbFduV2/sydGexv7P8Axgp5ZaRoJ5riM4Nt5fEPJefYr/Z7wLECJo3YDyuYtRXrM0zEBZA9w+p+lMlUGIE2Q7l1QytEPGpHy92y/sx1lHYeGGdZUVEJEAR9Imx25fpXksnYepGllljzlKFzA4+GVw5dS+9QqJxqOKwMJNytWdw3szh+D1BnT0w8J3kGSKXcLsfUulTUjKeH9HxHR4CZQkclNUmJcii9PiTlNgNXVVPCCSEALcw1Mg7B+JfX9f9lPZvEsIOkio2oJ9xBPTGQi7/ELr5/7c/ZzX9jcVFpKQZ6c5CAJ4DuGV2a4m9zq1UjjlBwMVjHZVsLiieeamnM+Q0kl5N9SrKrBZ6GKKVshE2uCQX/zeS0+GDRfeR+0SBS6fsy8JK1qsDxSnhlrMP4MuHMbDIRPcP5hVaoSPMZinkLUzO71J2hxSpw2YniksMPUwl/irTF8PlKYzawTz1GJ+kv+SgSVlRNCVPWcOcQe5rm/Fz+ryUtDsCpxKfEpjeoqXZy3fBn9KEo5SAnYBI/SKZhjulLxWtra25TYJjpZtAaUPSW1MqtjtHh/tEwuEE1VEzOZjE28GYd1w/CixLDY6UBlgnjliPokF+pBLNKUp1DmdOTM+4XUjB6fC8Yp/Yoo5hryfZLnsd/p7lCQVqU0cnDPNs7mT4zU837eOUrmfoYdpf8ARbCn7DnWRH7O4jUw7ZIpXYfzKxLsX/8AT4paaPhVgN+JGdpC6VSQQSbPNGIBDKyUpe61tqExnjG94H2+Im5LWnVHgtcMtTTOIjt4Vloq3x7tZRzYFPT0bQ2SU5cS2Pdfcy87LnyY2lFHvdJ0XT5sbnPJVHnEnHkkzNnIy3ckYU8+eTM4ktkGE0mLUcUpu4mMLC3h8Kn4fg9BR2Hw+LUCAj+I+27zWOTrUl/s7cfpDm1q/aYuPDZ5IivNrviTJ0Z2izs35VvcYweprAvkeniCF/7raTk6Zg7KyV1LTgHBp4gO1zKS0idYLrU1bZrP0pqekEYYsPuHYLofu9x7rRXobdmQoRCT2iCUSO0bTu1UUqOOa3J4x1IdyldapeAl6S18+DDfdvSzHuTT0L3W3r0MuzdB7EUp4jT8Vwu4Ag5Hd5eSqBw+MmyycfO5VHqt/Bzz9NePyZMaFrhzkcrvcnY8NjkLJnIiL3LSlh8eQ5g6IaUI22BuV9+RC6OC8lWGD01g7H+pd+5wHl/gri189G2/Ckw299orPuTLeHH+in+6WtzyTZYWOW0HV0492e1c6RVdyRDwwKJ8Nbva5xQfdbk2TZ25q+IdpXZfmQ8PaWf9KvuMweGBRvhrDzz/ACpfd92moq84dwk7sgAWuzT7jI7MSm+7/JrS9RJssLtbc931LRPHuHmSYONs9VayMl4UUJYfr6k0dG4t3/lWhGEOeTpqSle3R9qtTMXiozxUrjayB6d7uTq8KjufRnQFRncLLdTMXEphp7n3M+5kL07c8rvJW5Q23NluTJQ/v+JXsQ4lcMLXcrUnjtHkp4i3kyFo272VKYqIBDttyQFG/J1Z8NvJNtGw/wAVWxNELh3cknjbzdSyjuDXamnjblorJ4GiHauaeSM+fch8SEBy210oxu+JGxORizMrGloZO9mUTeqKUbI0VO2ev/6k+QgV2m1SuC4tkgeEx1s2kuTezbRkbgj3FakUN2mbp8RfxM4ouGRc2dPYWhBeO4s8nRcFu7cpjQ3Cjan2o3GscmQODdyyFE0L+4VPCnufk5EujS3c2U9007LIDQ7uVyIqdueVqsWpbhdd9j25vks+6h/jsq/Z7uTIvZ7u5WXsdvwompd2aO6ivxmVPs/ue1E1Pr0OrcaX5Lns7ZaeaXdLXSzKtqVu5L2W3udWvB3ZNtXHp+9Cyh+MynKna1c9n/kytTG3uTBj5q1kM3haK32diLP+CHg7un8ys7W79qAtzdyrczePUruD5JcN/TuUwiYe5IpGHky12ZFEEoXu5bnS4bipJSMT6JuWS4xy2o2Y3EZt11S0tTp2c+okPVzyFXsRQ0Q9LobbhTpiwvp1Jq5rtVSYagv0rmnUjImQHkqsVHCLTPNCUjeaRZE3pTRZkWitMKD4n6kPG3IHK1Jtw94qyQ+NtXOI/lahbLuS9WXSgpJBNI/d0rrE9uqC1rEYxoLSK9hSYtUJFaS5cgyC/iucTcRIXL32oGLXJKyWxy5cubkuWku/1JgIeaJiZDp1Zoh3IAXySIUnH3XfvSfd3bUBE54UK6Xv3Llr826UrA65eTLv8UHToyPwqWwo6kxbbkhHcO7VK3chFWxP3pXdOi4/hXPf4lZIvpzRN1Ielc6kAH+/qRW6IR6edqVwqAFd8KSHT6ktPpQAvDck2aTki1HTJACv96Q5l3odBLmiYmHzQAX+ZdYUjStfn0qwE2RfT3JWtcOS4JeXShHzWRiO+H6kQD+ZCGdneu697uOiCwu7kk+VhN4u5K21u9B6tH9SAGj6tWQ/6VwifNdbc3SggFy8OVq5+V0fV9SJtzc0CsBtuqFy26oi6skNu74VSDyJhdJh8T5o7u/K5IN1zKqBI4/zSt11Xe//AEpBu5JlNCt28uaRZcstqIuoW0REOzTu6kmIa6krW2rtv5Vwd3cp1AVv6kKJhfqySa/LLw+lSAPcibkk3S7u6m0w6Z5MX7kAQ+GQlqy44/mVkQ3FlmiOlaTk1vxKqHRXBG5cguySKM/JWQUrRjo6J6PTUepVQ9SpcXJK1+pWZ0toDoyY4PdnaPpU+CSEutyFOyR7hbxdKAodS1faq9omgQu5ttRcR7u73ohG5shTZDaPwpg0cuFJx2pdL+pcuQZnLvch6kT5Dpogbn8KJAHa+XPaitfmSFybLR0QkX5kACW1dLku+p0PSgAu5D3JCXklr35IAJsrOfep+CRtJikObW23F/BlB1+lXPY2H2jG8snIhgkJvnY6xyuoNm2GO+RIpawuGUpsAjc/hTdBHxm0Z7hfUlY1+HtNIMbPufc4596dw7CeIZRg9o52rh3jqd8oS3LGjjYYB2vdnbcnZcP0J27g/mreChOOPLLp8StsIwdqi15AcvxGK73NuXHPLSO/F0znIt8IwmWloqeFm2tGOS0FJThGAhlcfcItuQ0kclY4xxRuUrvaEQ9So+33aaDsrTHhVFWNLjM37c4HYhph9F3r/wAF5ivLPReT6STh0uPeRU9se10eH00+F4cX+8SXBVTi/Q3iAf8AUS88La2fSPpRORF8RE6bkK5fSdPhWFUj4nqupfUTtnPF6UNz9yLTLvQttf05LoRw/wAhy3aL9SP35IGtz5uuiOhZ5p0UmFuHuTmgn3psMub7kbbtMnTCxeL0pELCW3/Mu9+maEeZZtyUGiOiWm5ExflQ+LkibMtUFh3XaZ/lQMTIrhXdLe5KirA2++1F1a+EV0h6Vwh81NEiLIXzZtqVnuXSyzRCWurckUVYDDddmk5Mj7s/Ci079yqgsaIdvxIE9bd5ISj25qaHZy3au23EL5Ola9qc4fUigsFtvgu0Q+L0o+nlmu9Te5WFiAel80ZZZ553fShbw6Nak5e61CZD8hcQBHR3SLLz6kIEw2s7IiK5stFZmwCy9a7bcWXhZK1u9tyVv5vhQUceNrkJR6IizJ/pXbnt1daJgBw2JtUAwsT6J7XnmkWXcmQMlT+9009K5eG5SxF+921SfaSAIUsNo5u3So8uY2+pWp7fi01VXVSORabRQUiKWZXOn46eOYCzO0hTGt3JO3ON1j9SJAxwRiGBgs3i+pEnqbDYqijA3MwPN8/TaoZZcnd7viXSqJBuBj2ZW7UElp9z0+zI5BLK1/idSYsBpCESZqkibdMQttZlT+3T3Z8S7xKRSYxUQlk0plftOO7aTfEgKZPxbB6CnhgkpJJbct/HdrrvhyUNqWmFhjvMp3b+7a4VZ1clPWPBFI1otyG+3+pDDDQUJyySRcUstg8ZxIX9SBbD/ZvsuGNVBhJHJEMUcpuRhbe4D0D7/hVOdDLS1IgcVhE1ziTdCuIqiWaIJHnkATe9iz8XiL5qDjEU8cMRmzkRHdcSVCshWxSAAcXi5GOY5dLL0Efs/jxjsBFilJUDxRkl3Sl4GdZXBMBaqw6orJIKiSKma+ThyAFzfDdq623YajrMa7M1o0kYDBxyGCATuIhdiuYkUD4PPqajp6WpjaSojnAt34fcXxK6qaihqD0rJBgD9nGR22+e1tGVBw44Zc2C0SkINz9OTp0Zoyubh+LyTB2W/tVNGxBHWGId9plcSlBjUZGPFq3qBAv2c53CSodJBysb6hTD05iQ3swX+pArZ9BYoJw9mvZj7T3dn5OGdg1HFGPPpEhuzb/BYjG8JxPsvi8Zx13tUF90FXTMQFl4X05LztqeoqKgngjc7t23pWjw/Hu1NO+UEs5GwWWADFp5IG2fQX2Tf2isUjqywDH4KjFgNhGnqi3Sw5FzLzbJe+0H2iUdUcoWSXBbuJrRtXwvRjj9OZ4nBdFiNNGxOOgEIZ29Pf1LR4P9qFXiFdBBidNPOP7JzKcgEzfpfTky55YVIvHnnHg+s+2P2hPhvZ4a2mqXpj9tgi3BdcByCxf0r0KGjp/Zpampkygh3ORP4V8C9pPtCx2qopaKPDCp6OknEpxGfjCxs+3d5bVtKD+1xWQ12Gni+HnPQQvccVJ1GTdJF52+lYZOmde1nZj6lXyfakPZ2jIAkOOQbmYtz8l3/Z3DyPNzt0tsz3EvH+z39pbBO0FGdTFU8AAC8xqQsIRVzgn2mSYpEWJmAkFTbwB9EXhu+rqXF2M/7O/vYa8HoMuB4eNwRhcQ+p1XTYTTcUb87uphF1i6L7TJcSrKqpib/cAfgwl/xDbrf5eH8qlN22aY/wAe+0bsuHb1LeOHIvkZSyQl8S+PD4Ibtm3PUidRTpYBMssyEvCW5Uc+OSVA9Blm9250B4lIRDkzAtlBr5GRfkVPHqzMFuqr66aKaW+MG3c9qqzqvaOvK71fCk9Q3JaNAiQe7TK1VGK4GGKYnhshgB08PGKaKRrhJ3DIVPeR89MrULkd2dn9K1jaM3TPN8V+xnDsaMJ6+nhKoOFgmIWt3sW0h8ttv6VS0H2HhQ18TU9TUjSi98kBSXAZN03CvXyK7z0+FIJre5l0KRzvGjzcvsVwu6CWTDo6ouIYnw5HYnB+ly83Erl4V2++yup7N9psRp+HMdPCHFCUQI9M/UvsMJAt6HtTNVQ0WISXzxsT2WbvJVsQ8fB8OVdLFRyz1EbtKAbWHK3NFh+D1+MYkdPUSthxcD2pilDbZ9K+nO132K4Nj0deDBwJRcZaeUW6H9JebLyDtz9kvaDs2/tNZ7JOMYWhWUcjw6Z2i1vL9yRm1NeDEVnYuf2g4pMYjkp3ASG7bf8ACqaLCcQwXEhc4io6W+5pCC4Xbw2ktZUdn8VxYIHieWsiNm4fFhtLL6g9Klydm+3+At7OVLVDS5XWHG0sWX7xSr9EKT+ykou0R4aNbUxxfeNRMew6k3/ytzVZg/azGMBxgsTN/aBd7TppOnLyHyV1X1XaDs2JC8VCAk9zxFHaQE/wqB98dpay4wwyOULLnKKluHJvEpto0TQz2w7YVHarEovZqf2OCINIs7rs+q5URR1ccMjC2w21Ev8ASp4YtUUs3EOgCIpn0uAhG71MpR4piMzED4cNo+KzaJfCokNyLPsxXMU8UU8bhBZvMd1vvW1i7MtWREdJUtKLtdtDcvL4cQrKWYjaAB03j6k7TdqsTozN4KuSDita/D26eleR1fRyyPfG6Z9P6b6xHpYPHljaNRPjFNTz8M5DvbmRAq6rxyMjb2fcRc725LNy1xyFeeZE7+JNjXOVzsz/AEq8fSKK9xhl9Vc5e0vhxYxltcBL9ykUld7QBb2EviVD7QZNm7MRKxwSnp66rGOoqWowdi/FJuSJYoRQsXVzm6ss/aGExzdh+LNHxHJ/U6heyxXizTjOlKLQiTsbD53LDtL6Ol52vkS3qLnyyZAUjkoWz9o+f1KfTxhwh0uyUPHqUszmNlIduqDfyy/SrEaXcLuyP2XqdmcVk2kb9tyKm27XNE0L7n6R9RKyentbY250nhuYdd3xI2H2StcXJtc/qQjGfLUviVmcYR89yQj3sDEKO4R2Ss4L973JcPz3KzCEyLXxISo2Idf6Uu4D6fgrru5k1KNvNWz0OqIcJKQuhyJbLKjF9PMpxK4vSpI07e4vIs1aN2fIh1ZSI+zpkOqHmQ10mQofZXIuTISo7g9PwrTN2dtbvuzXfuO1i8Kn8mCK/t+SX0Y6poZSIsmuJQJKOUR7v4rW1+HnCY2Z/UqapE47s8i1XXjy7+DzM3TSxP3FKVOY6Jg7xuz2/ErGpJxK7JRXzLuddkWcDRFu1zcdwt1JopriHbannpe/M93NA9H6c1umjnpjTyPbogO/qdupSPZXEELwnbz1VcBVEVvknQIMtQbanOCh4N2j5+9HAKwbQIsrVOpJJ+hmcvCmo44xiyYL/izRlI4gVhuC5Ze46I8E+07hby5pr7wgGUgKR7viZVntEpFY8jkpIQ0xXcQ93zXPWvk6lK/BPhqKeYxYJxu7lMaO7yIlWU9LSDKEjA5E3vVxCRyEPPXauXI68Hf0+PbyNvS+bXIvZ92TApsUJkWrOIqSFOwt9TLleWj1odJsVnsLEOfSnGoe/JWo0+zk27kl7PaXJYd46F0JVjR7uSEqN8yfT6VccHTkgtYQ1ZHeL/DKxqNxLRrkXsu7oVla3LLauPGw+YijvC/FIBU4i3J7ulN8ELdVYuTWqPJUBGPqzVLI5Gbwxj5Ix07cmTZU93iQ1+JU9GF8pvu2joof31TF/fsIraKmzhySxwdD5xx8vEmDhYdM01U4pFHGJgF2fLXqVdFi113EyH4hXVGE3yedlyY7onGO7mmHFQzxDiSbNoIiqO9mddWrR58pphGJla2bIRjMubsKDiP7/pzQ3GV3O1bGIR53ZZpq20uadYe/K5ceO3ucUFDIjrztTlvvddtfLki4L+JmH96exNDZi3egIW87U443dzoeG+25kWAwXNC+3vThFuyZk2Ze64lqQNGXUzoGJ+5OkL26shb1CytAc+bbU2XyRl07upd4e3PJakjaL93NFb8K6Mblc/hU2jUQ9QovHpmi4b9ydjjMu7alaAz5F8SWpImjR7cuSr5HONCPS7o2G3yXSHvXR96KJoVt3ekW7xIfV4krunxJlC0+lK7dquLn70Adte7ku9KV3Sy51apWB1vkhLkkPJIuSzG3SOtmjQD1epd6uT+JFCvgK3vQ+9krXK71fNK7VVEDhdy54c11JWA62aF+efSkRNu0tSHdr4VFADd5Oiu3Llq6PmrAXi0QiVz6Oi126I2jb3D5qAAbpRFmXmjtEe+5J93LJADT/qJK1xRML3aJ1huPI87UAN6kOeaX7Tn1J21h1bpXQFi5O6urJob4b9yTjt5qUULeaDh+HxJUKkNXeS7dbdptLklawtfekW4vUmkOheH/ABXNBfNdHLPdmglG0c9VH2S+AJScj02pvUm/wTluvPmk42+8fShr7JB1H/mhEX82RDmI96HQi5KqHQrerPaKQj5OiIXyH0pCLEpQgXFEA9SLh6p0I2HXw/ErLGhG4tP8U9DTttdk7FT3GPkKs4ae1ibLb9KAKc4XF826mXBhe7I8/qV57GJWuzJiantHTdcgCrOlMefT1JoxtH4lPlF7dc7VFMbfO1nRICKXNcfNPEIEWTbdUm8TdKCgGje3O39SkRE4hryQHG3fmpEIskwEBvl8WafG0bvEh8GWVqcba3PcmSdYnIfhToSOWmaa/qRXNn6UFj5ZkORsxWpoo/S3yR5t70m3FkzoIIUsNzkDshkhD3kpRR7fTqo82Y3N6kRAivkIZvomCK5s+n4U6O7R3dII7m1e1BNEbW30rj55c/zKVw23MmiG7mgmiOQrj8kRC6Vr+9AjiT+lHbbzSt96Aobu+a6u/JIo0EHEZZWDltQt1ZpEVzc0ALXpV72NxSLB+0tBU1G2lvsm08DjkSpmH3oWz3f6llOO8aNcWTt5IzX0eu4v2V9hxIw4YnEO6GcW2yA/S4/UKqwowoyGJoLJSd8yFuaa7F/agGE4aGFY7TSYjQB/9vPG/wCLTt4hHPm3uWqqe3HYelEZIJausM91vslpD/FfPzjlxvRo+yi+mzruQml/6Kjwu0gbxE2uivJKOKhpSq8QqIsNowbWWXqf6R5u6xmK/a5HYUeCYd7OVv8A9zUnef5RbRYnEsYrsaqCnr6yWqlz0vfp+nySXS5M3y4DJ6h0/TLWHLNl2g+1Co4UtJgQnQU5tYdWX7aQf+TLBsPj/wAyK7TVDoPLpXrYunhhXCPnM/VZOpdzYiK5Bd1Zuu9xf6UFzD9S6DgEO5ISSD5JzQiVgdbkld80mHVFb1IFQu7mkHUuro+9BVHdEizzHRK5vypPz70F+AiK7udIha3TqZDxLRzd0os+XSpZUQrX73RFtHRkPqySuuZItIMi1QXfpSIu5Dd/JFiCYrdUbF06dSZIviXWK5+duSVljo593hSu/UgYvJEmQEu3Py1QuVqISbvQAQ5d7ORJFtSt6fF8KEsxQAV3VzQ3N+VFd6VxhcubWigDlvvR22voz/ElsG7lci7tOr5qkjNsHqH5IAHdz/miu82QkTCWjckXRVWJxtLJFc+XekW5DdcmZ2E5WlkwroRvZe7OuFl5LpFt5uqsNhP6c3FFxLrnfJA3VnqSV11vqSTGh0su7ahHOzPpSuutSLw5K0WCWVurqBNT8R8+m51Yj0k2qB47Xz8XcmBXPSsLfEhOPhiOWe1Wdrydyamh/SgCst4ndz9yXs5lrluU96f9SIad8hd3tFCZBAan05ohpXFWYRgNz5Mif9SAspnhkE7ze4lxyMi7/wCKtShYu5QqintImzfRAABiE8YEAnaCR1khWs8j8/F5pghfO1mQ6jqI7kajocIriz8vSvWPsNxSHB8RqpGdxqgdiYSuILbfSy88wiqgo2JzbcYOD6dzq0wXEp8DvOgleDi5Z6c0RMpMidq6M8N7TYtTNnY05GGltwvuH925QacXkhI3Nw1tdaCKqqMSxjjOYVlZMHB4k7XjrttVBiVDUYTVnTTs4nE9rj6kUUnZ3YJkzTuIt/NKeo4gAzyudvqUJiuLNC5OTfEgqifHXSU42BIQi+5SqTHqmllKQKmQJS5lmqsBufXuTj5WoAszxqpqJ+JJWSSmXivRBjFTdl7WdvzVI5fq+ScCa0uhvpJKyeC8DGq8bmapcQNrXAek07RYs1HCFPMYFE+Zja25izWfeQy5PuSAXkLLJyL0osKNpjGMQcalioq15YDjunLyf0ra9re1Ddn+yuAth1IcUtfB+JU+0GIvZ1WixLyKSnmE8uFIIv6mtuSqZK2aOngM5eBDnw4jkuEM+q3yQrKR60H2/dpMJpoqaKjpqWCndsthGJZ7siJy8Qr0bAP7QGEVnAjxjD5qI5C6oNwt8Xmvl+krJ6MxzkuiaRpXgI9pk3qVpi+NQYoB1ISNBUGdr0wtaIB8KY1No+3KLtN2UxKlgnp+09FvbolOwvzCXJaCnGkkgGeCsiniLkcZ3C/5l+flJi08NPk2IOJnlaJO+1l6X2J7Tdqez+HUtfheINVUU0jjJHHMNsReRg+jfUnSkV3Gj64KwuUrW+oknki/47EvPuwf2hVnaKb7vxmjGir5GcqWSMxsmy6rfet0IgL9DWiWvxJ1RansPhMFvW38UvaBISyk6lAlJuMLO7BFmJOQtutR3AJZtlufpH/MgqyZxA9ZJfhi/X3ppybbyLz0Q6Dp1a+Smg2JF0YjncyL8O7PW5Qxyt1bd8LImkufxW5KqFZIcorctUFZS0VdHwqmCOqifnHK1wpotp3Mxlb4ckTC/dmigsz9V9neBkfGwygjwuqfMHlpnIdrtbdbyz9Kx9T9mOOR1kFNhnabG6yCaN5ZBOdh4WT2iNpf6V6haevNOxxuJZsb3epMzpHhmIliPZfDTopOyjYiUsjNNiFcYykbP4SLu91qyfZPFsVwHGywyojho6Kpmd2GpYiEcvQbasvqUB9o2EHFHqtMLuSz2K4b2a7aYHKFRV0tZQ0huTy00wCcJ/CTcnzQDXHB88dqqyi7WUlVQPBQ4pUU58KCsGe2YB/5svNJ8BxOl48FPUGfC2nBfaY/lX1Qf9nfAMamaSKtIopHEzPh/wC8Qll0HkWrfUsf9pf2a4P2V7Q0VTh9RFEYgQzSTsPCM28Iik6MlCcj5wCOQnIHZ7x5/UjClnmPhgFxEVq9QxujwilqPbq5oiKV9Sga0XL4RZYoJqcsRqDCIzzdyhtezT6VlwUoP+QxiXZ08PgKRqiOcQtz4bF/zUeijgk0N3E+74latRvNT1DtWy2nukE9oks9WRvT1Bt4m5F5rKdvhGlKLsu3w2Mg0k393pL4fc6hvGcbZv0i9rkq72iUm1Nxz9/Nc4khP1uV3vXO8b/kdPcX8UWoVDCQPG9xMpkJSVhix7svUqakKQZwZ+9aGnHgtk2RF/is37UdOH3/ACH2w1yDXpb+pWVPRhGOTN+pR6aQ8tTtTr1XDYtdvqyXBOU5cHuYceOKsmhDoTPtH0rlrXFmobVDkGp26dOSTVDk2Wa59JHoJw/RK4bEOmW1COcluSi3P7/UycukJs0UylJfok8OMbnfMiXbQ7slDeY7bc0PGcRzd+SnVlbw/RO2bbWSKzua1QxmPLLUfK1EJGT65ooe6+iWGW33v5K5o44BAc8veqALxuToSGRdf8+aTRWN07o0gSRCOjt/FPxxhJqz8vETrL8Tdnf+lEM3e8j/AErlnjl9M9LFlj/JG4oqeAv2jh/pQ140ccOQA0sp7WEH6iWPGql/4haogrpPHmQ+lebLp5uWzZ7sOtwrHooDGK1EkhnGIOBZ6j6VSz4fcJOTXZq+OQCMis589U0YsTlkvXxZnBanynU9JHM3JszB4aZFbltQPhr9zWrRyx7cma67ko/B9TLtj1TPHl6ckUP3f1bE29C/PLwrRez3eHayXsLXZ2P/AAV/lHN/bjNfd/SOVqD7tYtMlqTpW26Oh9jYrdW/Sj8wP7WzLFQ9zNd/qTRULj3XLW+wgQ5eL1ZJ0cPAueX8EfmopelTMb92v3A9zogw1sy4gGOXu5LcUWGgJFI3V6sk+VKFUQxubDFn1Zc1jLreTqj6PxcjADQgOmTe61dbDWJyzDd8Lc1tq/BaMiEKc2I3bURfRVgYXIJjcziP+ZNdVuhP0xwZTQ4fGVruzhkyn0vDht1u/crMMPMmEAitJ+Ui6GB1AlvZxFvSyxllj/Jnbi6KcfhE5DNETju+LkpYTQEPVcXpFNNhMsZF+BIQiw7slyOjqyKymhMiz8lyT0f2evijkg6cCQ4gMWbA35lAfEoo7mfqb0ulWUNTTmDVAORv4ST9FhvELJ42t79FCUIK5M0l3ck9IQoihiEMxDzE+5dctcntAn9Rj0q+HszBIwm8dn7kX+yNNcOYLHv4V9nX/b+pa5Rl5a6OPlJcXpFRZMSPi5AziOWvzW3i7K0w3BwmufxEyIeysFmTxjt8WStdXgRjP0nrJ/E86lrq24so2t+SalqKwmJnBv0r0r/ZWK4dWtf3I27L00Ylm4F9LLX+4YI/Ryy/p7q5/Z5LiFDU1kYBllk+tyaDAZf9XJevl2Zpw5ZEgPs+EY6M3p2stV6tCKpHLk/pjO+Zs8qDATtJnd7enkjfs6xFk7dK9LfAWEcrOfuQvgvVkG74k/7nEy//ABua8nm/+ztxZhG/K1PB2bO26xhtXog4O2WrW2o2wsMuX8kn6oNf05+zz4OzZ+hvzMiHs6edz+Fb0sP4fNmIkB0IEOeTaKf7i2W/QIRMOOAmLjtS+47R/E3fCtlLRsSa9jjG0vEy1XWtmMvRoLwjIfc+3Ngt+lMSYXaO9a+Wnbczbf3Jr2MBbRrviWq6pnLL0yBlHw17c22f5kweDuTFmy1p0rDbmyEqPTO4C1W66lnK/TEY48Jcu61Nng9raBatqVCGWeiQ4bu0ZX+WR/azC/c7kXf/AAQ/csmeTsvQIsJAdbPmm3wkL+XT8PJV+cZv0hmFDBTyzy6fci+53tyZty3TYSAjy252ul90hyYLv3KfzjT+zzMK2DsI8nu+S79z7u9bd8Jbyt/ck2Cjlq13i5Kl1pD9HmYscJDnk5J8MJaS13F/pWxfCQ9DW9wiyOLC27/8FP5ha9ImjxFulJ/lahcmFIcyZfRfE+QFd3ZLl1yVxIyH9KlsAW8upItq5a3c6RF81NhEXckWXvFC/T6kh3aqg+wrfehbyF+9JvSiAXHmpKoT/Jc6WRWsl8/8EE0cu7vEusKQ+9INpZs+1FhXIXuQP5I/6kruSq6CjlyXiXdqIBMuSLD6GkdvxIjjMbXcUcsfDEd92bJMpDVrpDn9KLpZF4c/EjUARzuyXW3PuS+pF3claQCSufkzJbUTXXJkyOt5O1qL5eJDawt6s1xy055JJBR0si06bU4w9WvT/SmwFyIeRWp/J/cmGoTF7kJ7uaQ9I5ISFy+FBKRy1/4IfFmjcitHxIB6vUgECXRp1JoI3u1Uzq5t8lIfDzILgZyuQxMgDGxBo27v1XDjutU06V4y1bqSCHcTaIDyQxh801bdqzWqzGMOSMadiuyQBV8PTV7fJIR1FrlZFC5B3kuBTtfrt00QURQhufkwqQ1PdtdP2sIl6s127pbVBIUVPw2yz6vSpsQjYOqZDK3O60k80jE2rIAA+osn5pgiceb7U5NJ35vd3Jpy0HPO1ADMtpXeIvhUKXddsdTpcstM9FFIvxR+LmgCK47eSG1x89yfOG19NwpDDaSIgNhG46Zp+GRhcfUiCNvyowsjL/SgAyEO52LxImt8nQtH6GuJJxcrWutQWOfpTfj5IV0dv5kAOhu7tq7F1ZvutTIFajutfvQQO9LFmoMmVxM7OpZFttzUUyfuQBG0EuSXdyRXPdomLXuQNchP1Zsk2Y/9yHp704GduSCtQWjuEsmRFHaGeW5S4o7Rt0uRSxttdsvegmyBT071Eog/Sp50LWZWdKOmjYXJ3fmpJyW/lQVSK4cJba7nb+5E+Gw7m1JS/Dz+a442h3oJpFJUwtGdjZ8kxw+9XM0LSc+fqTXs4DplcSCKIAx7c3RWgPNrvpUx4WLa3SydCNhbTqSsjUghTySF0P8AUnQp7SJnUzXv2klaxOWalsaQ0A2tonFy7bouXXaZqTSjrk2eX8SXLnEvkuaXLtrEPxKB2C21yQv4ckVv+VE43dyaMwWHvZGPvyXWytXXF/yqh0Ew3PztXSG3mkAvybaiIX5ILSBEX80tSdE4+5D4dvUoKFbdyFEI7OSIfEluQykC0Y96TkkO1AW4+lKyqDItEBbfqySMtqFh2/Ep5GJ93wpeDTciIcyzdkhHT0otgDoNv+lLx5peHN0Vj+5GwHS297JFI3Lkkwt3ZJW7m5KWwFxNck5da6bt1y0QXNeWWaqwofeZh06iXWLv8SZHlc2aTE+eeqLCh15NyNueXhUcM9r+JGM1t2fSmpEtEgRubn/JccreWSbCqC7LP9KUpXNmqbIUAg3c+lJo7izQjIeQtpanP37VC5Zq+Edcbh9KH8zfSiYX/Kk/ln+lbM59QOp9c7UWg+ZXckhFxLPO4Vy1+aVjoRZCQ3Oujzzz2oxFvNCEfU/8ExUJx3epF3pd5ZdSHcQ6E1qLAK250Nr7s0T5iPxISz89wosBfLmg0HR/EjYveuHI+XLvVWP3HXFhtySua7kmurntREQ/lQmUP3CmzmCHn0qLLM+RZbfqUKeZ5LR9KsCf7YGejpW8Qsz2qo4zj3rrVhjzSsCZNC2en6kxw9w5unIqpifV7iJHdHIOb7UyANfqRkR7WzckccdxZ6Wp0so7csiL4kAAHFhIJYzMCB7mIe4k1U1lRVTFLObzyd5SP1JTVBlbrdb7lFcXvyy6kDSJ9Fhc+KEfsg3mA3OF3hUKSOWnkKOQHA2e1xLuTtBXVGGzcSnkeJ8rbl6E+Gh2kw0S0lMg2TiGW5lS9xMnqee3WuTJspHHk7Ek/wCHKUeu13H8ya+bqRk6EQktzyt70cdKcxZ5Wh6iUWGqkj5M3p3Mk9RJGWXULPoodg0SpY+GWVm7uTRkY6aeq5NHUTzFye74QTR8QZMpbgLbnc1pKkhpEySuOa0DNyENrCmwqG1Z9peEky2XFyzu/wBSMo/Ez23JlBPUNbzuSYmyF22kmxG4M72H4SQHtIctxd5CgDQYVhI11BVVZyjbBt4Q9Re/3MrfsDiD0/aSDDopXOnrXsfTbn4SWVirquPDCiCf8AzuOAe/4iVn2MhOTGY6nNoxpmu4npLwoXkyn45PU8RmPsH2q9nerliAoxqqUozusJ9pDa/0r6J+z/thT9tuzsVZGEQ1kLsFQHTc/nb8S+Qe3FVPJ2gHiVPtEoQiLy5c89f+a9C/s8089d25p34fFCCEz2vblt2v8SqD+ghxyfUoSQ1A6wH9JNtdLhh3NbH3WsoEpMLZGDXa9KUckdm9nK3dyutTNye1hNy2ogGPk7OOvhVWdVELi972O/kue1U9/wC0kEfUL2oCi44cY8r7fmuDwx7nub3quaQLtHuz+NHxgt1O34sxTsmmTmkC3TP+Kdao8mf9armkC3LP+aLiB3t/NMmiw9o2lkG7LzRDUbugNPeq15gzyF3uZUPbD7QMD7DhE+KVJ+0Tfs6SBrpSH1e5vqSsqjLfb326rMDPDsIjlenw6rpylmODO8iYrRG5u7avF8E7XRYSFVVRtNBLUh7O8RARCcb9REvc5ft07EVGBz184TThTmwBTT09xmbv4e5eGfap9qlR2orzemoGw2jsshgG3aHxZd6m6IlG+SHT9qsRw/HgxDCK+qgiiNjMo5CiuL0llzUPth20rMYqzqsTrZK2qM746bP8KP8A9VkabFmhEjOLiy+o3tZvyputxA66pKeR3My5kobITmuAqjFKyqi4UtQRgL3NGXSKOjrGIxyC+znc6iBNEJC0sd4i/he1XU2Ke2YVFR0eHwwRA98kke4zWVpfI2SlIiF2qr5KY6ZyDgPttsZV5SHI2/Miy6lY0eDz1VQOUT6rS4bhdNT4nPSPE5lDGOcknfmsMmeEDtw9JPMzPYPg54pcZ7AHxZKfNhIUZAwZkPeS1sMcVOQuDAIt4RTJyQVF0uwvEvLn1bbs92HpcUqkytpMNjIhcI7RHxKLiMIQ9ocNbUb2ISV8ckYllftyVHjNUw9ocGfPbuFYRyubO2XSww4+C7ela0vhTb07CVrP80VTiFNQx8SeVgDO1yL1KOHaDC5jjjCtiI3e1h+JY7Tl7jtWPFHiTJAQsL5szIrWt5Mj0Euf80YjcOrvb6lk8x0xwHIo2sLY1yRQtyZm96nDh8nC4p5CGV1wuxJko9wv1Ln76vg610rrwRTh1y0+pCULW8m+lSbWuFnd2+JCXVk6tZWQ+nRH4fuRgWhbdOm1PhCwlm+ZLpxtbnlch5io9N/iiPsuyz6krdc+ofhT4U8kjFZGUgjue1uSEYwG65EMikDwuPlDBDbyztSAmHzJODnk/iQkLja2W7/MtlbORpRF7U+3J/lahKqe7micWF9QuJC9l2gLSombnL9nCqLX1f8ASulVNydzu+FcAY7uh120C0YEVElOb+xcY5GLXkue0PuyyIfiRjGBcwut8KK2Pk7Os20jVKb+xjiGWv8ApTsV5MOWf8EYjGJ5WP8AUnbmuFm/qWM8lfR2Y8O3ljJCfe1qERMtWdSjHhgL/wAEoKWSoPLpu3XLl7p6MekUmFHDHZnluUgKVpALV/h0VlQYa0MZZuxE/Xc6dhodcgC34lyy6izu/DoijhoC1jO+5OHhbTBYzXeFWseHvcObvd8060LxkW/hD/UuSeZ/TOmHTRk+UZ6Hs7BDcck8hEXp7khwWO+9zkt+JWks1p5Zbe9HFZNye7Txbli88/uR0rpcVUoDMdLTw9Dv9RJeyheOrSl3+FTY6cR7v1eFNSRuRXu92XpU91y8s6YdPGPiIJWWCBsBEO5hzTrDuLhs0Ql6Uo4wLUz/AJJziNaLPkse5Z19r7G/Z4BtOQGkt3XEnRpwG5gjjAdC+pR6mRhEnB2IfTknaSq9oDP+FyJbtGuPtp8xCMWLR8i+lN+ykQkTZaKZwTIb2e0vh2pvhuIlva0lhZ0uSGxhazld+ZcaNi7k5sEi5kXq8KTWDq73CyqmLuIHgxjo6RRty0/KnbgEMr7Rz6k4IgTCUfV6kUynkvwRXj29D2pu5iuZlJlsEhya4k8EY8IXytySC9iAQtzdnFceMe5T3h2loybKFu/JJSIcCvKMLtc0JR3a5/IVP9nC36UJQtHbazl8WSvuGbw2VpUtxafvL0oToXLVm/UrQqVibPxJez7+bLRZjN9LFlGVG/fl7lHmo3j5R3eSvzF+7L+C4cJl3XaLoh1Opyz9PTM6+H+b93hTT0L5crhdaX2dyIWy3fF4UXsrbmN2t+FbrqmjmfpUWZUqM88rOrbyTgYXIQ5g2128K0h07ZbMrUmhPPlb5q/y5GT9JgjPDhshdzbk793yW/TyV57O9mTRuQiiKn78nIupT+VMpelwKYMPciHMLfqXWwlr9Vc8Nubh0rm+2zLbzdZflTOlenY/0VbYaGe8EP3axf8AdmrZ49S0ckNtpC2Xz0S/Jb+zX8HGvorRwvaTiyH7vbMtFba7m/5JcMdu3apfUS/ZX4OP9FWOGhcObJ0MNDvZ7fUp/D2ldn+nkjhjfLodS+pl+xrocf6Pk1K3bkTpWtbmhErhJfrkj+ZAurT+CVr/AP7SFi0Su0UhdcBvtFAe5kTZlo6Hp0Z0FCEbvNJJvUh6iQAdq78SXvzSYmyQJiu8nzXerzQW+9G3hzQJNicfNccXScn713u6kB5CtewX/Klb8SKLaX1e5d4b3Zv+9FFIUI3Hm+5OhlG2uRXIG2iKPqcuSqgYnISAmFup0ihbhCd9xH4VwsxcUrXF/SgkbtJEGY6pCNuruiYbi7rVZQJF+ZD1Plqp0YsQ8mUY43KUsmuQSNJxvkhljON9QcSf1Mhu892SAHGJ0h3cvp5JturmnRF5NGbcgB2L8PR+rNEW48kOmWT5janG3W2PtQacAv0k2m1C5ac9qmewuIEbF8KYmpTj5bkGY1pJy6RZTIKcJAvZ299qYCjkIGezaplMPDHL+lAD4x3MTsDFb6VKgmYYi5iXpUaIbrs3cEruHbk7l+5BlQRxhNz6kx7G12hfyToExOOf6k6Vlwszc0FJUNNS/wDW5ceG0tGdPGT3aP3LhE8jZs+1AA+z/wDcmJRaPVmZFJM8ZFm75qO8nEJAI6wsJerxJ2LK7N+Saue70rjSPlnegCWw7hfT0opZGyLItrKPFIdhO21KYt5gzPaTXMgsRx8S180JDa2Tu5fShCa0hbP4kVR55oIACOSoEiZm02oXoZN2bNcSKGqeMOTEjCqeaUXZmQDsYOjksHMPy5pFSvZyu/epj5judn/gmpJPA+QiW24vSgBiKne3lciiG49+39ylbI6M2CRtr2t70xAIEHqPPRAHGJ/qFmTVr8807ILCWQPcLJs47SQBx+nX/FK5rhyS0HnmmyIRQFjgctyG61AReT9ybaT5XIAdIny1z/imT228+aO7qyTRk21snQABFsLw6pW6er6ULxllmn442Fh8SCxoKcyUqKFh0drhJGGWWTZIrrW1ZBNnfTouFdf/ANqHjNdkldaOuaBBttSKZ/TamiJhub0popH80DsmcS63Vrf8Uime/NmZReJ/8ySaR7e5AWP+/JDaXuSu265W5eaTFc/LcoELh9WTJAL+e1EJORaCjt256IiCGnH1IhH33fCunkPcyQj3uhoX2NWvdk6atcX5bVLfNNyi2WbttFZGgDC5N/qXSyHRICa4clwenk5KqJ9oLjcXNOjHcOee1AJbuW1GOZd3V6krBREwvbyZOZt6Vzu0SH9QqiqE21F1JMTd3SjjyIOl7lBRzq6V0B8xRW6d6H+rNAUK63kuEW63NdfIuSAh3ctyCwXG7RLqfXauvmhIdyy8sDhZiXJd9/iSu1FkOqoA32t8SHUrlwh3aM6Jh25aqSxfldduYbdy4e7myb8GbugB/wB7ZICK1uSES6WSP3E1qADH3btET5bsk0xP3MjDl6UEo5a5eFdYerLqS1HVPhG9ufV9SChi23TJFa12mad4b7ssrUcUfrUBQyEfutFdk5aPtHpTj9WbIDzJslYAiXSutuJA42t8kYixeSqyKCuf8qK3be7bV0YW5J8IQFhzzJTsOiOGZOOTLtr8n/epQjGNzs1pJFCwsKNx6kfak+WfwqRw2u5WpqojcXHxJ7EuI1pno1yRFa/Pmmn2vq64E1p5u23vWqMG0SOkveh69EyczZlw87fiQ3PtZ1ROw++e21NXbupNkTW6Z+9IuknydAbDl1xeldfc4ppt12SXp9SCrEcbF3KOdPcXNSHK4v8AUmZyMmyDO5+aqyiBUZRvl1F6k02ZPmpHsp8/JB0vyQwFoIihKT8yR3oSyuyZUgHI5HLRjYfqUoRPLNpIyL61BLagu1RZLJhXjzdv1IWE7ssnJQxJyL4RRjM48ntTCx/8Qe59r+S0FF20xehwyLDqc4xijO4JCDcA87fkqmjjaQZ/aKloNlzXXbibu0TmPVWH1FWL4VBU0tHYGyrNjO/LcVzd1yV8g+SyqZsE9mF5HqZZ3uJ7BEd31KkmrgKe+CAQDbkBblHtciyb9IpRQnNIMcYOZlyEdxJiqh0KphLN4AL4Vc4PiGK4hVDRYPQHLKbkQU0DXF8SPDuxNVUX8d+EQx38IesmWgw6hgw+MXgyAWjt48bkJ/mQQ5Iz0HbLE6HjxSX3ZEBxkVpN4SFQKjGKnETCWsD2wgYQvN91vha5WuNYG1RV5xuwSk+/4viWeq4Xo5CiMXu9STZaaJUQ0clSL3yU+/pP/uT9dT21IxwcOcBK7iQPcJMjoKqkqD4VQ4gJu24m6feoeJezUs5R0xtKIG48Udon8SYcyYoaGSqmsjjlLqztAtBUchcRJ/fopuHdoq/DZeJT1BwFlbcO5RYKefEqiyJnIi3ERdKVjQ5S+0Tf7tBn+K7Zj4X+pa2jko+z9IEcjceUtxiL7iL/AKKABR4bEQRMxzu2pCybhoamuqQZwcjcfJMhux+6XEq46ioN4730EWu/cvZPskjxzsrNBX0GB1NZT1DsMkpR27PhL/50qo+zT7P4cUxCnevCQRz1/De3Jmu6l9B01QFLCNPE1kETCICPhFaRVKwUb5LGWq0zA++61C1RdKd8nV6VEaZiDTIhz8S69hc8hFuSRsyUEkBOTZvaO67LakwxEeu4M+rIVHuC/wACFyHLkH0i6BkwShzzytFvEKJijEiEsxLuLLqUGUmHRna3LzRPN0s3SLIAlPJd1f4pcQLdM+emqj3HZnlaI7eS85+1TtZjnZuop2wyvpaWgkh/EEzEZc8+q3nl9KT8Ds9Lm4kdHVSRPnLHAZgPVk7NtuXyx2q++caxqXE8TpKkc+uUmI/6v9KusL7O9vO0FCVThx1VRR1Gf4sc+w271hMY7RVvZ2WWjqKsxnB9YxPMVDf7IlLg7iGIT08/ElpHgp3C2OOQCAbfMUpu3nB7Nz4XTYfSRlU/tqyQL5iH0hn0N9Kx+L45Ni1RxKitOo00KQ7rR9KPBMPixjFYKaSrio4Df8SeV7RAPESm39GSVcieZ+brj1TxgLcQS8xFXmPVHZDCcHOnwQ5sRxU5rHqqnoCPxOI8s+lYgxfMXz5+JZGt8WajDKrC9p1sso2l0xhcLrSn207PxgUcEb3WbZBC1eeQSRxiQGxET+nckY/q+IVjLEpvlm0OocPCN5L22p4wPhSPETgORCmoe2lPS1c8zyPO80bBxPfcsLwzLRun5LpRnHsk6eq3JL8aBvHr8kfibSj7ZOVaVPJG8t8giFzqfJizYXNWQSgwkz3BpzF15yUhkZGxWkz6I5cQnqj/ABJXMvidRPpYPwbx9TyL5HodZj08fsDxHGIzHaeih4riTzYlhc8rMAi/9Ky0FcYxxRzyvYD7BHwkuy1gSWu0hmI87lmunUDSXXTmjUdsMYauwvhwBfEMg5y5bbvhWbwTL72osguJpm7kxU4gElNwgcxFiuYfClQ4g9CYTxO41APcxZIWNJVET6l5J7zPXfaIxkMXja8HtcC27lyGqlK13p2H8/JeaVfairxDjy1E5HWTHc8viR0faTEIY5YoqgrZmsMfMepcUuj2R60fVtXqeptMHrcU57QBbOJcK8yirq+YMpKmS0eWqt8NKry0lf6ie5ZP09RXk7oetSb1o2jSBIWYOgKRh0d7SFVcEjxwiByXl6k68zl1u5LH8Wjr/P3RYe0DaWm31C6c+9jhuaORyE2tfRVYkRcupcue7Vu9P8aH2C6/J/EvKfHqinA44qiSADa0xDvZRuIcjk4bhF9VDETLuTtIQXGASgRDzEX6VzPDHGriduPqcmZpTHbZPO5A9/l0v05qZw7rc/So0clPXHK0crSlC9h2+EvSiGT9o2y4F9MYORh8L/xXOI9ynhRxFuy/KmKmnKOxwjYxJbQyxbo4cnSZILcj8Yv/AIyJpOreuxQziBynFwogbfKW0RUA8SjKEjgcTF9t49K3Ud3wcMprF5H6yujw/rN3J+Q57lVt2kPi/s/wu8c9zKtxKnequN33jyLPpUCGoe/hy7THkXqXRHFCuTzcvV5L9puqaT2gRkY7hdkcOIQFV+zvmU9lzDltWXw/FmoaoAkkcIu9Tqaugm7YcSOS+BoLbs1xZen5Pc6XrYtJmrpaOSoMb3s8lb0lG0Ik/iFU0GMQVFODg9rj6XU2PGrf2j5ivDy9PlPscPV9OvstQFyfJ8guVhBC1+jN6lUB2go+ZvbajHtNT25NuH5rjfT5f0d/5XTf5miuYbns352umJxtizfp/qVaPaanI8mAx+JOy45TSeoi+a5n0+T/ABOiPU4P4yHYY2J+TEWVu5uadbiR8gAbWt5KmlxCMSzYzFn5owxZ9ztKxW7bVD6fJ+jWPU4W/JZFNJuvcCtTTyMRaZELqAdY/LiNaghqAuLX5aqZYJ1wdOHNj35ZbgJ2Z5fmRSlplk1ygBiUtotk1vUyP7yjku/nqubHjmvJ6eWOOXMWOFG5eC1PQ05iYmDOXhuyTMdY23NS4cQbkz/zW0m/BhDCvkSRhfLV3O1KenPhFZly8SrJsa4bG0ULEbep9qhUmMSySfiN1e/aKqGCb9xhlzQg9WWlzdJu/wBSa9l4lzhLb9LIj6bmyEuq0XTcVUG5pAYbverqUUTwwio3INMzEfcn4I3GLY7CL+lNNiQkXCbIRHmPmnQmjjLTLloI+FZSczeONBgLiOwLfiIdyII3ESHJ/qJdiqmIcsmLxW5p0qribLG+lYuzoUKGSjkEi1uHuJDLHcemRWp95PP9IrokF2bk1vxJWV25Mj2mLkztbbzQnIEfWbDn6k/UlHJTmxvzbqVcNPQSae0mPwk1y0grMZewltUQkP7RvcuXRSOQcQdyiDR0kmr1n8l32Om2u1Wxa6iTKtEQpsnPGBW5O2aERb3XMnzIBtdmjHLlch1ItGa3LzWVm1OgBja3LJi/chIe5sru9Phw7hbJvf6kiKMhJnsEhuyTsSjIgVMjQ1EEeTOJv1f8lIGMNr5AZd1qh4rlJwrcyuuHkq2Gj4ggEUcgjl4l1RgprycWTLLHOqL72dh1fcLeFCYhGBO7MIj71SjQyi2XDkH6SuQnDLbm4Fb6iZHa/wBi/Il+iceKBxRAN0Xf8SlgITCBxveDv4VRsJCJZ7iH3KRR1EtKRHGdol4VcsKrgzxdVJP3lpNIFKIsZteT6D5oKOYJnIJNp5/qUD9pLmbvfn1I5ZJIxJ/F4CQsKqin1Tv/AEWU0fBAnbIhbcnGFiDe1o2+FQSxicoOHJZLc1twsnIsceMwd4ntECFyXK8Ujrj1GMairpB0yvEfEjjxQM98ZiI89UH3lRjq8Eohk+ZaXKhfGn42yB+FnqJdS6MeBz+jny9Wsf2fNXV3fzRCKQjtz6kOhfCv14/l+IRFu0Q29w9KcLPdyS97osmgR70izuHJEOQjqhu0HwqTQTZXIm59yH1ZM66I3ESoEdErubrly7b3MuFy0UgkE3NL5rjD3dK5ogXJ0h16UXiXLrhzRbUAkK5hfTNGEjZ6smm5p0Nw6s4qkMccWIkI9PckRW/Uh8O5BI5u80Llql0oh6fUrAFs+9djK0vkuGO36tyASYeaiyqLKCoC8fLqVoVZRDbJAH4ttr3Ms4JdzKZTbnHN2/irM2iRWE9UF5s2npVXa/NaCg4RPkbbn0tUDFeFRuVjNcXIUCsjQwldqyftCMc8rfpVW1QfNzdHxLtXdAXZMErhd26fiUiP9lk/UO7aygboZbT9ytKeRyi0Db03ILHYZCtydSQLbqoJE27RxTsNQA889OSCBwyujJ77SZ9ExGXEuZ+pkcsjEV79Ki8YOKWWd2SAJRFa3qH4lz2j8yjHNcOSZOS1AE8KhuT7ckhqGIhcupuSgGWo+rvQlJa2epIAn8QfU6Iai1smfaSqRrOpnzHyT8Qz8nB/zOgKHppLjTV265KWM4wvNmt79yZAtdGfb6nQBLEXk1fuZIct2bpBfwiz7/EuOXVp3aCgB4K54QJs2tLLuTLzPqebXZ9KikR/+1SKajlrj/DB7c+rwsgGHWDwTiy6SASZcjm+RaK1PDXtBpGaQowEWL4U0eHxkfEeO0A3H4dv/VXRKlZXtkXnz6V1prS0zuJOTFEVQbxs4hnoKbhheYxJ8xD1KCgimk7zP+KdhhesEnc93xJ2SlCa1o2tP1F4kxGLQiTkbiTPa4oAcKhcdb2t6lFMuHKTM/J+pN8a4iYXe35of6kAOCXU7bS8KRSW6ud3hQNnaObbUiyEeVqAOkT3aIHkt5oeI+eWW31LnUXTqToARSPnomyka7l/NPuNooBj97WoAbGRiIXdt3zThEF+TNaSacXFuTDnuRtyJ87bUAEIs3NFF1JsY92bMi1u1b9KAHrrS0RHmTapqPMSHN0rn7s0AIhtSKR9qIdrpstvdbcgBWuuXaZ5oTG3vSHl838SXgKDDaJOk+4ubIHLTVE2XncmAend/Uj4egumgHdm/d7lIH/9SAO8RtreJdYtNEFu7NDqLc7kFjz5rl1uq45aJANw59IpWIEye70imiLufpTst9vJkFvnkpJ2G7X22n3ImyFhfn8KK33bk3wzEd23xfJWA+OXN8kehd6i27RTgE465LGh2O6F/FdEWEiXBJ7S5c13TP4lJaQn6eSktyyZrSyUYCuMc22p9y3IGhPmuLpZ+S4gAbrfpQsXmyIhe1NsXvUFifpLLcguctNEjktSfcqoAnLRDd7nJcvfyQ3XFydSAfiz1S6rskRfRchbcSzssO1+YpcJ/cgu+ZImkbakAIj/AEpFtLknbm5dKFrCbLRFlUc4ff6k6I2jm6buYtU7du5IZVUFHkWrqQG0dFHDq1TrFsH0qBfYjK76k1LM9mnSjORsv9SjkNt2W5XETYbF704RNaOXUXhTA+TorreSskd0IfSSTdP+pCPPNK5BSQbe7K5PxE5Nl1WpiOO5Sgyy7lBYQC4vmiPb1Om3JhXOJv5fqRqQ2OjZncxc+SjVcmgs2VqcIriz/gkUfE7kLgllWeZP3oeCSsZo35MyYLa66FI5HjIpDb3Ll3zU3Zlnkyblh4j5szD+5UpEvGyK3JJi15p147QFlHck7JcWh1pOnJ+p0Ql1e5Q+Ju0RNUOLoZpEm3aLoC+XK1RoqpryzZyL4U6NRcWgP9SC1TDKNia122qLU8OPRsrk/LIYjoO75qucup8tylDZIoKEK4pc6mGlEXYfxe/NSsTwWLD6cpAxGkqsjssgdyIvi1Hkq2nHiaZfmT8ucgizvy2toqsRBIX55/mT9Bh9RiVYNPSRPPKb22ogjCSYQkZxiz1tbcr6l7ZBgcXBwrDoqcr9Z5XvM/qRZD2Ozdi4sHDPFKtuO7aUkG4vzF3LP1cJ09zgG39SuHxpsUkMz2Tm91pKO8Mkh8Jgukfwk9tybJVlC8zFz2o4+LUGEEUcks79AABET/SLLR9jewOM9vKuoiwmgecKcL6ipJxCGmD1mb6MtVSTR9jcTnpOxc8sspwlTz4ybNfKPj4P/Dbbbddm6VlV+zy9qg4ZCvZxLK1/hV5R9uqmjgp6YI4YqOILD4UYsZ+IiIu91M7QYHT0rxu0rTibXXeIfVcsrNTheWW74lV0Hk9QpsUDGKYJGqGIBC2MhbcPuJQq/tBGNQVPTNGdQYCDxRvs08RLz6GSWljNop5IhPmIvamxhOMxMJHF23MWarYzWNG0tqI4ZaiepYZcrbc7QBZSprHmmI5JGIk7VzVVcAvVz3gHhHxe9O02AvVDxz/3eBv+I6nyUuBuKlkmh4odPfco5yOJZOrnEqqKOEaSgNpRy1IR2j7lWsMdOXEk/Hl+LpZLgpWHR0bzfiSvwIPUSsqaoAg4dP8AhRd5eIlCtq8WMW8HytFepfZL9ntF2q7Q0uHy4hHRiRXHKYXEXwgP+oloS3/EocG7PyVxi8kUjloTRA28/qfub4iXo3ZLsvg+IYxFRVvaN6CskBhAoobgz9AktJ2q+zPHMPxWto+zmCf/AEgrQjniqmumFvGefU+au+yH2Hz4bUUuK1eOlR14MX4UVOMvCL6nLLP8qpai0bdGqwfsPLgtSJyY7iVfAAWBTTsAg36VdDh8d37N7S5q54loCLm5mzMLlJ1P7ySYup+nS5Gx066lWOG0+5nC4vmnAw+Lb+GxK0Ag3PnbqjAm7v8AHpRY6Kv2MB1Zg/gjahYbdjD4mtZW3i5ZfvRsL+n+aLCijLD3K52su+hVvaosTwfs9UVuEU8VVWxW5RGFwuPi2rZMPw7vhToC46t4dymx6nzJgtZ2/j7Wz4nTg+I1U8ZRNS1QFwgDqzt7rV6rgPZvFMaoRqO2OF4VLWs/4AhH0B8Wdy3EHaTAyeqkbGsNEKS1pz9qD8L6iuWW7efaRhmG4ENX2fxmhrajO5+AYy7U7IUf2zyD7aZsK+z2jrGwTEK8MSqncpqOKe2nAX+FfLdbVHWTFLKbkRLafaV2sr+12L1NTVz3nxHJ7QtWKpqO7ebsP1OsW7Zm3+hu1hbNcImLn3qRLMwj+yazO1RzkAj0jt/eoECVvJ2a1EEziWm1Ddd3OkEZSMVrPaPi9KsCQFdJHazZfwRFikgkLuAkodzc+rPkpVeVGXAajaS1gbiFK/M/hQFslRY9waSUAiYZZGtaTPpFVp1E8h6yOQpCJkxOzbR8XpSjhOYsmC4vhQA7xmjLNmuLxKOclx6hapbYbUEVrx2D6c1Kp8DeoIr9tqBJORAKZiEdXLJEEj3bGvz9KkS4Wcc1nSPcrvD8D4IZnkJN7lDZpCEmZ7iGRE7g4/UKQcSQsgZyt9K1v3fHZvC4VBjoeDNewbel7Vlwb9uaKulw+eofJ2cVcQYbw2sZ3Iu9T6eFvAG4lKjsH939SnY2hj/yBpIzjtbJjtV5oIC2TDl4VVR1UcZcrUZVVzFlnyWMnsd8ePBZBJxL3j6R8SI6go2F73Es9SVGFc9pFlaXelLXPMFmdqwcjeKbNIFQ465vl6k+NY8ha9TLIBiFTC+TG5aWp2nxQ49M7lD9x2QepsfanK3bu+Sz/Z4jHHsWbN+YknaPGG4oxm+8uQqHgkzx45iRvkIHkVqz1XJu8rbTNUEzkfW92az3ZiQ4cQxsL9z1F3+KtaesjI+8VQxTSx4vWezkwkZluJrlMYRLy5J2mzThVOLlq6VTihw72vLLdaKz51WI08hNfd8QsyUldiM0ZAZ2gW24WZLtwuy/yMkoOBV45j1TjE2Usp8Bn2RC+0VCoMQkoZrw3BnrGpsuGvIZCAcvETppqU7iisYvIhXbBwrg8WayX7ifU4hEIDIx3C/JR2mauvyBhue1iUiop4pqCGJqNwniG0z9XxKNHh8g7LNo7tylZIR8mr6fJLwAWHhIObT7u8SZIaOSlMpIJ2Iy28lOpad6djbIZBla0rm5fEnoKG183a74VE80EjXH0OZsr6aGeE2csxLqWto8UOsAcoHIrd2vUncKwV8UqQ45cKC5hOXK7JvpWm/2doMNhAKapCoN3IeTiQ+9eNl6/GnTPrel9FzyWyfBlzGouy9ktL4iTok4kLGLgTtc9vSKu58LPIi2bVXVEM9xBZcXpFkR6vHP7Kzel5sXlAH7zK1C+QjnxHHy1T9NRyyPbJE4CrSnwumt3s/qtJ1lk6vHA6ul9Lz5/HBThHxByeR7m8RLgw9L6itGGH0l2bxsefvT1PhsUz/hxMWS4p+oQX0e5D0LJ/kZ6GnkJswNy+FSoqGeS1nbb3LQPhrwjo137rU01HL3QdXiI1wz6zf4ns4vSO38mQYqM8skXBaO697VPOlljC97BFm81n6/EPxD4bsQ945JYYSzuka9VLH0ULZbALFyluJG8hxxlZaRKhoagJNeJYTK54kfswmBiZ/E+5Vk6dwmjmw9dDNjbjwR7pCcs3/KKdCnfLTMvNMkPTk/f4VOpoTIhdme7uXS3ouDzYp5J8nAzy1d9F0JHusscifxKfFRvb0bX5XJ+LD3EhyjfX3LgyZYI9fDgmVZDIWuu3wpo4ZyPNu9XZ0pxmQSNaQ7eVqjHJFHzO76VzrMpeDv7NfZFjjkjHLxJ/iPGBGc1ojtcvV9KKSop6chzka522j4lT10jzVBODOQdwqoLuDy5eyuCfFWBJLk0hiXcJLlbiAUejvfL3Riq64+Fvj8PUmuCZOW34tzLdYoWcX5uTSjtHjEt5NP0G/i8CsDJiErHYtdCFQwj2jmDbdyduttexhIua2aX0jz1OcvLHwK4+T2rukY5Pn7kzHI4sNrbnTz09WT/sH/AC+JZNxXyN4Rl9E8ZmkFm2W+nNcuciu71XvS1Ill7OQLp08sIXmDiJP4lz9uMviz1fynFayRNIpB1ycWLmSICHvdit96ihXGNIcZu9rNawqMHyfd70dkh9al4RbDI1+ehfFmihqjLUM7elVhzGQDH0iO20W6lynqDpZc2C4e8UdrgX5Ub8Fy0j2X5OJJHVaaZ/wQhVRTRCWVo/EpVJ7NIYMUsYCVw7nHTbtXI1JHcpY/JW8EOIcnEe0927wpoxjkiJwkcvMck1WccpSYzAh6bY3TVOMozC4PaPfr/mXTG/NnnZHjlKkiQEbyPf0hlqUm0UJCcbcSI2MB27WQVPFJyJ94jtu8OSGnmeO92y3Nqt47SOWbhHgcj4lQ+UTfpZOzQwUrZSTvKfqj6RTVVi0YgEXFiiEvCD23KLKTyNwnyD96rtzk/dwYSy44r2ckDEaq4Ri1PW5hFVxzSyXOz7c+kkU0h05lG8VvxepRjk2DZuPNe1ixKCPmeo6lzZ4P4tdqJukvUk20u8kOvlbqvvD8VboICfmi1Lk7IbdvSkQsgTs6XJcu1yyuSucSySL+pAxOTXapIm2+FvqXOltEAdbbp0pfUh1zz8KQ+9UiWwrm3OkO3XJIfcyRc88rkDYmL+aSXudK4vUihROsT3aIhLvydBbbzXWJDQDnS4+Fdu/UgfvQj0oAd6iHPJIuZM2abAvyru5A0gzLQW8QrmnvuQmVun9SEitLR0UJsfDO3LJSICDjgx7MlAHcXJO8Ny1bMiVgTIaxoS4rG45Pcw+JQqmZ6yY5DZ93qTbk9+Toh3N+9BANrbdHTgW9+4fSuwUpVD5MpRRtTntdjL/BAEmmjjK3NrjdvE6mw2W2MzW/EqspuHqpEOIXFe4oiD5HanKMc3f5qOxMWjbk7PNxs8nUMpGjDO5uaAJlz5Zac1DInjO/qLPyXAqHKUctqePdERdSAOHI8xmYtZd4U36mzuyZRZZHLvdP0lnDNzNx6dyAC4g56bkM2dmVjkWWd3kmBk4M17dz3MrOXFoyYDZrvC8fkgCs4MhCOYbS8Sn01Y0cZRT7TDkXn8Ki1FU/FLhPsz0EmSqeJfaZjd8KCyxPFIuCEbsxaFnooA1l3MGtz8KYCNyImsvz6dUXBcgvZ7reY+lAE2KY5nsFulrrc00dRcwtluXKAWkqgjz6ntuUs8NCnAZJ5Pwicha1BD4ID3Sa5W5el1MoqyXDzGSP94+EkIwhHScQD3E5D6UEdQ4vxWZrm5IG/caWnxCKqpykDISHc4l1AqCWqmrJeHvLN+ke9TqDszW11J7XwiCj9QvuP6VbUGCxwxDnlBEe0y6jH/oqu/JkqiZ04ZaO3ihcIPar6CSDFIyenBgsbWIR6VytpXhvjEGOL1C+1Z3jHR1gSU0jiQv1ApKvYsK6sanqSAGt+pV4C9ZUixvbcXUSKqqJMQqL5dxfCKA4nE+vblqgpDvDjjvZnYiA7WHzSljeG692Imfwumgz4oswOZdIj4lIko5YQaQ2Yi9PVkgGwIoZJAuZrl0qOomcMwG0femj4pPlk4a/xTsuH1cP4hxkI9Tl6UFHJKGUTs4b3M9papr2d7xfJx+IkZyH5mXiuJCUhkWf9KCQipZJiyja7VHBh8k0tmXw7mU7D5DvJ5GYSL0qeEIca+99zXOgEiDU9mZIYb4n4pC3SqiSF4zydrbX1W0p5mkLL+NzqHiWHhXGQxM148yJQmBlGLc+bbU7c3g6XT1RQ+zlw5cxJR+Haf8AqVgE0du7Lp9SPQU0BPnqjGS3XwigAnK0STR8viRcQiO7w9KMM5NjM1yVgRbdcndLblpmrZ8LuiJ26vUok1GAvsfamWQdfy9+q7CVo8+5OSQ2um+Ht7xUCJMUl2nhHxIxHTPW0VHDMbXZPER2i3UrGGxNyZcuYiQOVvL96OKOWS5wjc0EWK64SZEGZaf5kjpZ7R/DdDTQ+0VFmdvmkyB1xtAs2e7uTAyOJFmyvQhgjiEHZj+JRaqjCQieMLUyrIAFdz3JHC4263W+FSKehe8iPNFNGwmWW0VAbEBhIrs2SHaXJSDpztF9CFMGLjtzVjEZfJD1DnluXLWy+JEO10qAdDMd5PuTplqod1vNAdQ+ev6lNWOyeMjk2roTK3m+1Qikci+F2Q8Z7ss9rJalJk25ibvQXappiIrUnztyzZZ/ZognLpfK65K61k3uFJun+pAwrvVuSYtNWZD1EVxLu4uaigD4glroKTSNy8Sa8fJIRckUgsdItumYpDt5Ju57kVz81JY5xH5N1LhXiueEdEY5kOm5ALydRMWnJNfJtqHxZaKDbklhI36kJyP77U02YskxdLZbUCqgnJ+/vXX+a4O25IeeiAcbEWQnyuXW8OS4PPVGP6kBVC1F7s0beaQ8ki5IAfAn+pOhJbzZ3UW7XNEMlpZsgB4urTuSKS63RNFI2a5d1IFQ85MLck401o65WqNc35vmk25BOg68l1zaEmWju1fJG25832pGT3ZaIsWqBaPb6fqTjZZ5IbvkkWdhE7qxUNTdWjWqpkK0yfNuatj3MqirhO/PJWmZSQJFu53ITK4ss2TJZ8ulCUj8vJVaMqHxkbL4k7FWOIW6qG8lqJpHuRugolnM5Nq642UnkIpgC4n7k7a1o2M/v+pNFBtkI5Nt+JOaE+SYLP6hRNl5d3qSAOQdxOmrbi9KcEXkHPNhHvXZqfh3Nex623C+iLAYLIT9K5JI5ETPuXTG5NFkRa9KCaLubtpjE3Z6nwL204sJhe5qWBmiEy9R5am/1KLQY1U4fdZI9gt4XVaWQvoSRZzcur0pWD5JtXWSVBkDM9xbiEuolCOGQesXH9yerRunI75C+I+pchqqmMhEJzEu7VFjGrW707BSy1UmUUTnd6WTrU8mf4sjF8PiUuKappyH2cJICHdcLpoVk48HgwGOOoxO85T/AGcAW3D9Xkq6auqMWtjlNooB6AytStkknOWV3qJze5yPdm6tqPBZcSMDNmDW3kru/AvBTcNyDKnjcbXtM/CtJgnY2TixSVsFgFlmJXXea9Awn7O6TC6SCoxuofDaWQ2MAkjIimy8Qit/hfajB6zFipqCnxPGKosrCJwiAfDt2kqrVDXPBmuxP2IwdrsYrIzqZcLw6MBKPZcZf8l6z2X+yfDuxs4y0eJzVBBntnhC79S29AVXHh8Ec8fsZg1rREbH/gmpbyfU23LDdtmqxKPkQier57i9KEi88/fqg1G7e/8AFNkPm5fldUkzVsd4klhNn+pc4hlo75IW4QvykL9+1DKIZZZOtaFY5sHrfajCSMvhTRE5BazEX1Ji57iY2bb4i6lZLZY08zTHYzuNu3c6flhnktZ3cdfNVLE+3Zb8Rbk7weJNG7u/vSsEy0gjeEcgPd8LrzH7eO2mK4TRUuCYeR0cVbCZ1VX6x6eEJf5l6OEjRhk1o6eFFTVTVUtkkcZxButla4W/ihDfK4PiOaECrGp+mKy5+Yib/wDNTKjFmoYSpoI2G9rTIWtXp325dsI8YxKoCAGqaehbZw49sXxe7yXjFTVHR0h1Ly8KqIxsj93mrs4WnZQ1MbST5BmNx6ESjVYtCfCcLreZClNWMVTxJM5bnuO7mSfqcJlqoTqaB2qYsrjiF7jD8qwNkqIFZUU0lOMYRS+659oqtttLRSqDD5MWxCKijOOKWY7WknOwB+ou5XMvZ2noaisiqa2EipXtkKCRjEi+Eu9QVVldg+B1WNVQxxBeOetqucYoQjMsMpAC2F/xpRfa5en8qvsEx6OjwvgYRTjRRG1rznvmP1Fd3KLDS05AIZPdnqXqWWTKonZi6ZtGVfC2Hab7vhSiwcCfK+0e8luWwWnqi4koOP07UMnZ2jzyB5BL4XUd6LOn8Nrky9PDPJRy4ZFI3scswyuNnibaLrS0WF01DCARwC9nUWW51Mo8Lp6MCaMH3ep9ylGPs8JG+V/pJZvLb4NF09Lkp5MPYi4hhd9KD2PhsWTKbJUHJa+VpD4kyUzldk6e8jPSJXHQgJ6tcpADt5qJTVx1VdURGFow8viUo5Hz0Z0thQS+g3Ji/L7kxd8TIvaGLV/NNHIBXa7ktjXVnXmOMc9CQS1D2dwkmikubJ3XCJ92bblm2aKI9FJb9WeiknJc2TdSggT97JzifpUNmyih7ZlrkJJnpXeIBNzXP3rM1pCDqzzUaSZhl0fd3WpyUuGKgzSMUvcVqBt0TqeolrsRg4bycUjEQ+pWjYhHQ4xUHKx2k9rjl4mVFRFPT1UFWGYAJ7DH1KxaokqJ5zqDYDI7tzc3u3KlEzeXVcFyGPUg6uEoj6rFSS4kftxy08xiTv4mTtTNIJHlZwr7RG/+aZjqCItQa5/cqUVEmWXJkHgxytHRp7h+QqSHaTENrM4l/wD2xRU+GnaBnG9zt/EVO9jtHRrfIlg5QO7Hjz1ZKxLFn9gpWkyIpA32gw/qVG9d+KOW23lb3KYdO+3jmwiPqT0NLTwkVzMV3hLuS3UEbdvJmnZaYfiQVjSzyswmDa2+NXIYTHVRBIDMIkypqKSjp6KsieBylmYeHJn0a7lbf7SU0NNRRRUTjwYxGYyku4j+r3LweqlOT/4z7P06OOEdeoH2wGn/ALzq9QunSo6LIQaJrf8AiXblRVPaZ5AMOEA3Ppa/JRDxqTItW56LlUM0l7mew8vSw+CNdSzR07WMDkI8yzU2mxakmIwYDvB7VncErPaqM3cwvG4jufwpiixCOnOsklkYBGTqyWEsO9nXj6zt1XhmyKojJiL/AJoCmcgvYNvqyVIHayWaHOA4zBvUHNVMPb6tp5p+EbQBK7/h5bWXKulyM7Jeo4V8jY+0PYTPuLuXI6h8xyZiLPQlkabtFU1lWLsdpSbbukX/APlqgH28qaWqzCMNOd3iWv4k/AR9TwQ9zPTabDZ5jFyZhEnu5qyCEKfkbCK8vpftKqahiCU44LejqQl2+9NQxfUCxfR5fs7F610yXB6o1REJDkbfSSOXEo4YSkkdrAa7l4V5dT9uoCL9uAl9DqNVdtKnEGOIJIwgLby6mWuP02bl7jjy/wBQYoReqNbU/aFT1V8TUf4WekniVJNNHIZPE52v6mVNhtO9VMMcX459XDDxK7HDaunHI6OULdzjYvdx4cXTfA+M6jreo63/ALPAdJYWnSrH2diuyZxK1t2argroMv2oXD6mUnB66OqrZABxMh6relYZLfuOrp1Be1ssKKE+MLuDkI81p6KGO0TPIv8ASq6OZ4SsbK1vd3ozrC/4dvxC68zKnkXB9DgyY8D5L18QkhDhxycAOq3JkNP2wraGrCWKcDMNzcUBIVnvbntyscvqTftQCWfs7ES449Gn8jozeoRfESf29+0KoxP2WsxGKIjzGnYYI7M3cuZKPDXR0/CkeNgMHub5rNdvK4CwOB44mGyoAt3UyuTsqLdDIXZi2uu+PSY4Y0kjxn1uRZGkyUeIU0jnk0YXuRPp4kHGpPMFDOlghC82kAP/ADEA0sUjC952+pbx6aEVwS+vyN+4nySU2fNv4pDJTyFobclCLD4iEcpW/MCNsPgIi/3jp9yfahEldXkl9DpxgVrRu2v+VA8cfjJhJDHhcch5PPaI+LpXSwPiaPO+1/PqRrD9j70/0dCqgw8xfhvLlu2unW7UQC/7KT/omBwfzN7R5Em5cFa3NpX/AILJ4sT+RrDqs8PBMDtZAJ5PDJb8kFVWPWTgUjuI5dIt0qH90vubXb/UrOkoaYQvkCQpWfwnasp4scOYG+PqMuR1kYxJGEg/hyMQ95E3JT6TB7XCV5bxB7mtZSoZqSGGyOne4nte70+FCddwfw443HL0vtXE5y8I9FdvyyK+DsVVlxXG7c9zJ2LAWK5jkLlpp0qVxjIRaznzufcnCqri1a4ukrVk5zNYLGRvumIQysY8m11XPummG3OIP4qUdY23IGIu8SVFivbCkw2K9w4pdLxiiMMmV+0rJlxYlcyeeF0heC0vhdZes7QYXT1stIEh3RcyyuEk1iXbiOqpC9njkAy28MliooTjMn2XFzXs9L0LavKfO9d6rCFLDybWjx6nqLvxGjLd+HKqquxqQr49SHPQhfuVJcRMLZtaiIjF+XSvVx9NDG7R4OTrcudUx4ZnqD6HEe65WYVmwd7kQ9RKsAWIxzZ7fhUr2f2gtGtFVk1ZGKU4EwaiSZ82di+JMVG65s7j9KkwYbEPM3u/zKbBRxQvmx3ELaeL9yhNI0eOU/J88PtfLPcluz3dKIto8kOnfmvtT8dQvDkl081263muPllnn+ZBWwPfzRt09VyC5h5u1yJi0QCF0j33fEu/vXfiS70BsC3lqlru1XWLXNd7yyVUZvkH/Mitfnmlbb3dKK5VRUeRtxYX3P8AqRP0810o7iEur6kQj8KZNNAF7khJ7c7dq7bt0yQJMoMf3ruq5a9vS4oDytUlBXeS62fPJA1l46qQ8PezsqQP4jTZ2kkw3BzTjxuOuSbcUzIK5+TJ0/wzsB3tHxeaYt7ukkrXJA7CLLPvSLOO5v4pdOuSEy1LNupArC4j7WZGRbbrmJNdIrtyAHOq1s+aIs47Wb96avRcT3fJAMdCZy0y3epNS9efhS6dUrtM36fkgDoFw3zy6k/BMxTat+XNR3yyz8S7ATZ6u4j8KC+CdU0fGseINz+EiUY8Nqx/uDL6dynRVQwxGEmZ2Ps022p0po5mEml4HxE6CaKkaU/7yOUfyI/YWIdOIP1MrThyldZWMQ9xEaMynyELIZysILs9xZoEUZ0/D5Sd+lzLhjpkziWvhVudDUSavQMAkDCBeHRQKule8TBt/U4p6lA1vDGYWp3IgYGG42t3JUEcZVINLK8APtcxa7JRyFx5siEdqRJqTw3DMJEDeWac2NiYo2tHJ0R0MRU5xtHZe1wET3Z/9FW4TiEg0wxVDMdOYuAET7hdlGnrn3A7kWW1vhQTQ5NCdoB/w+sSf/Km3kjKLONu9MnWSeNmuLkRI6KPjEbt9NooKSJ+B49U4OZvHK5xH1wSdLq8qO0FJWUsc7AURl1xLIwC247NoPr6iU+lhYrWbIicNbX5JOVBqmwcSrJagrGdwBm/ZiNoo8NwueupBOMGK47GEnt3JoyaSawGuz27VZ0x+xhwjdhEd7j6U1/8gY3BQxSVYhvgAQ/EIn3Fl1D8lF4MlY5PFF+FnbxC6RUWrruMfNxDLq8TqVDjUlLAURRRlEbdPSgmuCdRUsVLc4HcffInZpgIRBmYdOlVcWMW6NCwgp9PT1dVTFOMTAJdHE8au/0TRDcXu06vUglkPLmbi/vUgo56WIpJXAf/AC89zqGBPIObh1KDShxhe/N225J5iAXYmBrm9y4ImL8mIi9K6cbEeeooAkx/iMLu7J254+T5KNCNrepOiV2uTIAnQxtIDMDGBd5XdSjVdRPTwmYNcGfVnuRBIEgE2biWXhTE0MpEMfEyF9r27lD4YFbUSPJvkdyNRXzkfLyT9RTvGJA7OOT9ReJNMLC9yLAEha3lz/pRDmL5snYaU6iUWb8ynxYWwmV5tb3JbIejRV9JFy0VhhNK1RJm7WiPqXJaGOMxzZiu22i6lgLRhs2W/wBSLETaqO5hjbaPeoJ0rCxPp7kLVR5k3Ee5O+0PMGRs31LQllTUDdc2ijlGwj3q0qKe18+r6VDONy1ZkqHQzb0+pPRjcQ3tmOdv1JCO0WU/C8POsqeHlbbucvJTZoMzUYFKLZMJZXKbD+DHkzMNytJaMKeInYLviUOeF4xHZtdlSZhIj3Wt6lHtDi5cNrvhZTSyHQ2tQGIZ7EzJDQ5C2ROitXHH9SQlt7kGg4I7uW0kNQUYw5E7DKOZCXqSOa6IQz2iqbECufYyC0Edc9w5eaiyTPIZM+0ULZlc/iQkOvwoNTnh6tyG57hzf+pCW580VuzuQFIJ5O4nXSFrRb1Jptr5IgIB5ugHwDpdy3Jz1EkPzZdaPdq6A2Cj/fanRy5u6YDIny1t+JOlkJfSomuSosVt3dch1zzyXHJu50BzOXJSoFWOvkOuf5ULyNz6kxc5B/qS25ZKqomxzibtGToF5qMOfmnA6svCpkuCkOxZlqjEnt5ILbS9P0p1htbV+a5zZI63MU4W38qau+Jdue3naoK1C9IpOOiC5JybIUBTOv6c1y5tzNmhEfejEWu0/cg0E3VqnB8nTQjrytJG/vbcgAwkubJ0RZe5Bd1IWLzyQA7xPLJJyba2aD59KQk5IAdXbkz6rl1ibMdHtQAXiRXW6Jvp70Xi0dAqD9yLie5xFNN80N2maAof4jfmRcTdqozSbtUV36kBQ9d81275kmuJuyQmVumt2aAodbcmphYm1b8yG7z8KUhbR+JBLRAmpR3OyhEL88lYTyXNazKOQgXcrMWqZFIX8tq4xOOrspBRvd/3IHH8vwoIob4m/l+VPhVAI72TFrXbepcEXu1U2FEg6oC5M6IJPcoojuyTwltFUmSguI/1JDN4mZ/ehcWXLXubJDYDrzXMOb9LaJg5NqssFwGtxyo4dNFcVzDxMtt3ktHj3Y3COzdIFJPWTV3aC+6YIGH2emD0kXNz/wAEcktmWw3C5cQuNtgNzImVhU+yUYEcZDFqI8PqN/UXuVpLiEdPhfDjDhE+1tOlv+pLLzFxDJ833P4UMPIXDeqqD4DOQk/VJ4Vc0GCxlh89Q1TDEcbdMvXKXpEUGE4fifaacKSip3ltC1uFH0j+5WsNDTYPVQU9M3tGKBNbIRMxwk3wl5rVIhlVHC1LDfPkc5/3fkrzBcJPFur/AO3i38KPaTv9SlH2dgwesL2uKWWqLcEZbRpz0cSLz+lfQH2ZfZq3arEp+1fakI5a0yaymgpxp4bWba9rWqvHkEt/Bkew32K/fmHwYg+HVE8RGQsImIxP7735r2Ls/wDZbgWAyRVtRhw1FUDbIpP2Qe+3vf4ltwH8EIo42CKLa0ce0RT7wy26HaHyFYuXJ1LGkZXtl2Pwb7QJqKfG6aWX2FiGMQO0dfVkpWD4DhXZ+OzCsMioB6XKIN7/AJuavHp7rs8/4JwKP3n9S0T4G6K64iYvw3+rNQyjkyH8O0vpV77G3dn/ABS9hLLPLaqVITZnZaeYdXbv9KD2eX3DktH7GZaMFw/NCdDPyaD+avgkzw077s2a75c0Yw2j+zuFXpUsoll7PcLP1ChfDZy5Q2/Uiw4KYY3u/Z8kNpl4G/grv7pmISzBhyRFhYRhmZtu9KLAofxfW1vxAmquuiw96cKioaIqg+FGOW4y+FaYcLiyLPPZzt2qoxXEMDwcovvSvpqWU2vDjvu09KLChgso7nlkAAHMnIntyXh/2l/aJX4hVHHhleAYS1whGMJRSmTd5F3svcjxrspjlHKzYhRVFPkXEEprcvEvDftHm7ARzQVtJVy1oF/4SKR7Xy7rviVIU/HtPGPaqgp6iSoqKkBk2mIsRCY/F5qrx7EHmAY6eQqkHj4TiUFtg5+FbDEO0nZO853wzEKKAI3AaEKu4zm8L3PyAVlD7WUlLU0/s8+JxU/DLjxk4EQy+Gwu9unqQ2kjmSd2ZmraQbeJE8Wm3Zbcm8NrK2nxKKWgNwnHkSn1vayvxSEYKwwqogMcxsESIfJO47HLR0wTzxx09RV8oga0QD0rCv0apsZ7QFTYpH7fFA1PPnbURB0kXqFVlBStIWobtGb4Vr+w2AhXYbUNUwbSO4CL0+JU2JYhTFidQ0cr08QG4MMYdzKXjdbBGastKAWGnEI+n4fNWkEgUsRSzu1orNYVWRkwxRbBZiJyJ+pTzrPag4h5cCLwk/N15/bc50fQxyxx4rLn74nqKOsnpwaKKlBjkkle3mVoiI+apsK7WGMpR1jXAb6S+IPqVfimOUZUBUdO8shSuJGJNa2bd4qmGTuXQ8Sjwjk/JbezZ6XHjEHEHhybh3MSGrqPaIi3u5O923vWc7LcWSkqDdnlih3Pp0e9MHiEkc7yA9wjnkK49eTulmWl/s0YjaGb5kX9KiTyOU1gSsGulyGjrHm0PLcDFcoGLVDcQWbK5pAK4VraujneNqFjVHGf37UxvJYTt1EPUrcqWcrrTElApoTm7VG0cfEksIrfkO5Wk1Y0MBSMDXCqlJIjFinJWRDoZO8xTRUMnrZTZa4OLBlHdxX/AIIwkjkkMOH0+JZbI27eTwimmjenfI3uTRTean4wMYgLgz3dLkSqBG4+5WqkRK4OpE+mGWoOwAu+n0oJpOHUHE722+LJX11Ph8IvfGA5aCPiWYqKhppjkbLV1Wpk8lMf4jZ552/uR8ZhLn+VQmLuJJiu6+lZanSslEieo0ybqUcI7kLlcWSIZn3Z7S+alIHLYLhy8gc7Re5hz6V0SqSYnzI2HmZblwJpBLO9GdVJuDPra19FdglZH4zldmasKPEooXG+LiWtaoVT+MZPYAl8LWqLbaXpJZv3G0fYapu1zxgP4F5Do1xpio7ZVlVKLyBHZ6RbK1Z4SuXVj2l5Or8vJFapltieNe3WtGzxRC37O+7VP4bjUhGEcu/L1Kh/pTtNI0c2dy0cYtURDqZweyNk2KRjo7Wl80weIORFY7lpqs8FQUnI1ZYdNJHFUO+dtlrkQrlydPCCtHpYevyZJJSJD1T+t0vbD5O7a+5QDmAdM3uz8kRSXQhaf5VzaHrd6y3pMW9jpqynaMDKpEQaUuoN3hUeWaQgzd7s+ajyzQFRxZO/tPfomRqPwQjyYterNR2y3mfgs8OxR6Orim0OMH1AukkqzFmqqiWVqeMAM3Lh/NR6AqQpRaodxH1elRppoLisFy180lDkruuvJfYDUHVSUtM+VrTsW591vkqurhkhqJYzHcJuShHWGMgnGTgTcrXSjknqLXzci+JPt6uxd/ZajuwubWigMR3brtf6VPhwu6InOTd3D4VBKN4zyk266ppoTT+znDfPRS29ohhFjjcuL0F5qSFC0dQUTy7nATa1rrs9RUaEoCH8UyG3w5pbNC1T8ihmrcPqBMDkgPW21yElO+9sXqIikkrKowbbcUzobcMGx+KZ3NqO4bURVlORZR07EDvdy2jtScv9D0f7GqfEHmb8Srji8P4jXLSdlaykw0qieSthKUmtCMfF9SzLYfT5E7yP+VOhRxi2x9veWSnI4TjqVilPHPej1Cgxg8S2RHGZfC6tIY5SAXdri8QjuXktJDaWsrjp1CrGmkqIf/tquUC+u1edLprfsZ6+Pq3Vzgeoxw01p8c5QMQuts6nTgQ0BTDxKiQYBByeQY+l8l5hDUVnGvkqZjz+O5FJiFR4OIXw5rH8bJfzOr8rFp8DYdv6XDKjsTFWUWL0tbxagAkpRf8AGhfzIfJZuDtpWkEUQRxjawjcLeSpCpYymzNiAnfwsjanenfO97B3N6mXqYMShDSTs8bNmk3ulRctXVFVU8Wc7/8A8R9rJTY8+C1+dHUR1kRsPGi8OfwrMz1EpGPFO/xINC1zMR+Jdqxo8+Wab9yNTU9rqjEDsiBqUB/UX5kEnaBqGoiqIzaWXK2QM+YrOWsI5cRyu8KTC2WeoiXqU9qI11E/JrajthHI34ETgPqk6k0ONXU4y+0nFPnsEX/zLPQjbrI231LokMgEDs4Dn1KHgh/E2x9XP7PRcA7SUWJSxRSw2VF9tt+wxt6hWjOjCMx1bc9rWryCGoCnIHjfo93UthgXbiKloRp5QkkIPETXXLw+s6XIucZ9T6d1uB+zObD2Fite9it/MieHTRgWZoMc4hyyNxbXe5tFZYfiEPtnFqXlKCwtnkS8SSzx+R9Fjl0sltEnv/8AcCDu1uVxaKRDN7OJs0cRXtbvC61UdbiV1UJ0zEQuzjdJajqcaanmDJthNqSTjkmabYOSz/q/co1fUR4fTHOb7Aa5xFUGKdpJJIhGk4kR9/K1UMmMTlGQTSmYn13OvQw9Hkl7pHk5/UcGNuEC1ru2XtVJLDHA4Sm1t2fJllDz4Wu4R2p2WQCO7pz9KdjhabluzXvY8UMHg+VzZp9U+SuKn28/yoPYXExJuovDmrlqUeZ5cknGPhiGb3C+hLfvWca6XkhwUbbHk2+HapwUoSFZkw/UkEb2kzA5D1fSumWpMIOJdy55ZGz0MWKMEcidhPJgutfqTplwQKxtvyXY4XkDTaXpSONxdYbuzsWKMkchqHm5t0J0K6KMydwIckqPD6jEHIIGa4eq57VK/wBna8RvOO0s/EXUl3lFgsDa4R87a/pZDbt5ox5JeLJfop+E+DlvVqhbby3I3HzXSFkANlkI/Eit3c0RCy6wqkieTlu3mu2/pRe5m6UukhTAFshbNd8S5axXPqifIdUEA2+9E3ck47l0MkFxOiXuSLdzZdtu+pOcN5NAZy+EUFDFnuQe98rlZBhblrO7RApB0sVOAjw74i5yJMybK+XdDTt7k0dPFzeRi/cp+JU7ezwPFuAfSqweaZadnOHGVuR/yRtGw8pGSjjOSTKNnIvSp8ODyCxHUSBAHfd1IJvUhWnyzYv3p1qMxhvMHu8KsIeEL5UVOVRL03m21SYsJnqC4lZUF9EavUiykGHu/grFsLcQFnj3OrmChp6N9gb/AFF3KV1asO71J6g5GYlo5L9WtJmt5IBw9rdVqCEZG1DkgeEc+SepOxlSw1trs6H2H3d/hWo4Md2oN/BcKliIC0t+lLUexmJqNrjeNtmaaGlkz0Z9FpxoQJsmZ7URUMY6N+9Go94maOOSQ7zbn7k3wZRAgB3td7rVpWw8M+bI/ufXTcjUN4mbCjk5mzW+nNd9lMi6LfDtWqbB7vIUYYPsJ8mIu9FBsZxqVyjHY31ZpFh5355blpxwlrMndOx4WF45vdr4m8KKDYzA0ZkBNYxXc7U5HRvGxM7H7lpjw2LMjB2IX5DlyUWSlAfB+UVVE9wq48SrYaH2YDuADvAi6hdQZBOSQpDyuJ7vhVxJDbvsf+Ciy2i+/PX3LNjTRXVedRMUjswm77hHaKZeG2Td0urAyAhHn9WSaeSPmz9PqTLsZjHgn4my8Qsm2pXJyNmci6lJaSPPR/nqj4zU55uD2ly1UBbID07yAOlpdKIBOFz4T7enmnTqoyMrNvlcuhYVrs7mL8xHqZAWRN8ZZM9uqn00NTVaudgd5Ep4FhgwhlSBfnqUjlaf0j3KDWVx3kwZFFnoIquAthcbguMdOzXZ23F1KNPMcxmGbiDOn6GjkmHis9pepSfukiMs3dSQVellrdWfVkloXN7rfErIsLYrs3tSPCTyGxwQWMYdXRUbi88XtAs97R52jcp59pAqMSKeojlKldreBFJl/UoB4TPud3ARUK207Hf83hQBZEQTHZw3Eh9fhUmONodNLk3TRvZmb3fvuTjC992qAsMi3dxfUl1OXhQ8O58tbkrXIsvE235IALpbLS5ISt5dRIeHd3OWa4QntZme35oAMZHHRlIiqPZSE26vltUAhMW1zHNFba+Wdw/CokNICqzm0d7huuUG1u5uSs+G1o5pRQgTFmzEsGzdKzmGj+GTs+3qcVLImIfUlFHwRtbIfJMTlaOjuknyXKPAJkAkWeX5kpZGki0fcygFM12T5XJPUNaWROJLoSOSh3QdPD6lKhK63LpUBpGLz/gn4yId7O9vwqx0TbfzeFM8FyO1m3fJO000ckwtJmI9W1Wp1zRh+HGA6+W5JsKoofYZCu0fb7k/TVQUrZM5AT8yFXgV0W5jZhPvUKsjhkMjCNhL/FTyTsPxzNNGDMfLc6jVtc2Wke31ZppyeN8vyqBNG5GVjvb6UJBdj41EVrEbOXwijGqCRtY3BMxwvCOb7iUjqbluVk3ETlayaAerPxI33aJkpAjcfSglciMXLaz7RfxKLLH71Iebqs8upNB82UNmyQHs7WC2bDcoNTC0Zd1uStAyF8zytzTVXwhuZtw56epZb/svUqH6s2dEAsTcnFSHhAS7kYiNo5sw3atuWu4NETSMdEN6lTRxiOmX8elMcO0tWZCnEVAdXfaKK5vfou8Nx1ZJuktn6ldi1YDdObv1I7nk805ELd7J4Y2u1ZrelZSlQ6siELiJeFNWv05qytbLu3Jrg8MtG3P4k1k4CmRREub7dEgJrtd30p943G7PP8qYKNyfkp2KSOjHdf4UQDuuTkMbja7tcXcKkcFrdfFzWM5HXDF+wYhu0Z7UiHXPK4k4MOznuSLPz/KsbNdRtxZK0k70tk/6kDybtPCiwWNgcNxLXaSG25Iy7nQsVpZXdKoNRy33o2z7ur1JrXpUhitHk2QoDU5w/mSXBfL4V3jMJer4khqGy71Nj0Zy1x/gkUb9zWrpVHeuPNroqsNGIRf/APaQuNumSQza/wClK7VA9RP8knFtuX70rnEddqG63k7oDUcta7PqSPJNcTu8SVzc9UFahkTE/wASW7NA2Y88tUrX3auIoBJHQJuX6dURSWvb0poSt+JEUzkSgVI7tzuuS4jDyQEV3c6Fxci5Wqx0rHCK7yQySdzdOWqDw2pGWm7b6kGL+Q2Q3BytXGF/pyR9XLMRQ2696sia/kcK0rndn9ybIbn5Iz2jzdduYeboOdqhoYWK5Lht3NyQyVDcmUd6h/NBB2W2/JtxIhke7LJAO0tXQ3MRZ9KAJF23LNXuC9mXrA9sr5BosObc8kpsBH9Oaq8KoZaybY2WW5yyUPEZJPbJQkleUgchYye79KlAev1WPYFhOA0dB2Xq3qMWk/b12XChhD/hRXau5d5ksrJWU+Fwk1OznKXMi6m9VyxFJiElOeYbRJP1mLHUMMbZDH32q9jPW2SMRxJqg7B6Re76lFpqqKSQWkk4Qd5C1xKEc3EkNxZvcIqRKMQgMUf4p9RyeFvhSRobGs7dVcdGeDYBPNRYRMA8YJAYTlJu+5tWV/2TxStwmOmlw6sip6qF+rg3EReeqgdhvszxvtJSlUYfhcs8QGI8Qm2r3DBP7O51VJRvidRFh04bZPZpLr/Tz5OuiKflmEv1EmfYX2DwPGMSqMV7T1EdZUvujppX/bG/jIvh9K+gm9jhhGJ4ntDaOv8AJeb9kvsn7Kdk5xnn9txSW9i/HnGwfytotrWdoqOSYmCnYRZ9LVlOEpP2nRjaguSz41P4IHES9XUmqiqYQFnFx+lVI4xTyXO+0s+lD96REWn9SaxSLeWJMlxRxMdPVmhbFrWL1KvmroJLsmYS6W3KHxJeXDDnrvXRDEjGWVLwXJY4fkyEcck1zyt8Spjjk3O7ANvpdAd/lcPyWqxox77L58ckzJnfb80X31JufiMPwrOkJkObA+vuTns8u38Nx+pPtxF3Wy/+/DtteViRff1rftG/gs4cbx80GmXJPSIu6zSnj3Vvb+CYftA1xP1Fks6dVHGQ5uw/FmmjxKMQJ2Nk+2g7zL3Ee0R0dHUVcr3BCBG0YvzXyP8AaF26rMcxuqrKyQxM3thiHpEW6WW5+1L7QpZj9jp3b2MMxOTwl7viXh2N31VRxTZ4s+Ql0/lWTjRrGbfyL7D8QnqqCWpq5HOK+xhikESL1XDzyUPtL2k+9sQKr9nhpRyYWgg2gOSzTVzU4bGa34VygmirjqI5TcZbPwIxu3n6VFh4JUcJ4tUyyyHwqcN0kvhFZ+ukh4x8Bz4WdrX9Sm40NRhYDQHUXEO84g6Rf/mqZi4hgF7Be9txdIrCbGlZe9jcJbFsSI5TiCCna8ynksH/AOfCjIpe2WPG7uYUdO2lx9ETdLa95KhrCelOejCoGopwkLfF0Hl4lPwPGHw+eLKPigD3PEPjf4lCfJo0epYLIGFxZSAwjla9z2iI+Fl5HisjSV9YYM1pzETCL7epbXtr2wo66gLD6OK8pWYpJSa3L3LD8FxjEybaZWsWfkrlO+AUKFDkJibheI+FPTTHVHqe0eQi1ooLXHJ2d9qNsibvWTZY0QsVuQ3JXMN2bf8AtTtuiAxfuytfmp+QWFFVSx28KZxF+dr7XTsNZJG2WbfmUFtqTE5FmiirZaNiT92Yl81ySseQctbc7uartR1zdC0jj3sSnWJfcn4svqDtJU4TioYhTmwVAMQsRNdza1M/fk5AYX3X81T8R88+pcHNJ415NFmnFUmX0GPHDJEbsx2W7SbaSdDtRJC57AuP+lUIidueaFr7s82U9uI11OSP2Xk+NPXWX5AI+lKOoC3NnYS9JKlbMrvhT0ZMJXG7fUK0UUjKWScvdJlnNVSTHq7ldtQsRi2rfqUcJmuyzVhDG0nVtWcpKBrixzyvgCOa7RmtTrZWa53/ANKJuEPmXxZJtyAfL3EsHkTO1YZwAIWz0d0XDfMn6v3Jac2ToSPuzdNOytWhu1yG1m3D6lwRcSTrbizzSKNruq0lLRrHwNXPuzdySMmLvRvH70PB782LyUui/cNW2964+WfNdMXElHPmqSMpOh1y8nQGV2jbU2JXELP3qU2HuVu+0UOo+SIb5PAFNeUwgz2l6vSn+NPG5g5u4k+tvSSQ0rxtoTqXQYb7ZLk9RHELbn4r23fSSwconbjxTSBp5nLV+lSwICMGI7RJ+r0pj7tMqoqWOWKS7dxBPb+pMNT226tb3qHFM7seScOKL0sJcnLhyxnF4ZM+oU3TU/BqB4sccoOJZXPaJKvCoMQFmkch+aeOocoRdnezO23PpXPq0d6zKX0STkgIP/t2C70m6bl9j4ZcOKUZ89CI2tFReIBHk37k5wzHmzj+5TVF9yx2ip6Yo6g6mSQDEPw44w6y8vcnaHEjpwGKRrgF7mLxCosovYLvla/LVNjdaOtypq1ySm0+CdNikkl1j2im6b/eqqNpHfV9Uy37vzJFUPDZkzCQvcyy0/Rt3P8AI1L0cEkwSBJwzEGDmmjwOnv1Pp96oyxKeQdT6vSyfCumj8Tl9S5e3NfZ2LLjf0TanDYo6YjB3K1tNUw+G1MMrxgbEPqjPamjxKTglG1trsl97T5aGw+HkqqdCcoNkz2OUYhtdxkHncpA4bVjSBKzjKJm4OIvuFV4YtUFbm7F+5T4qqQoijfaJcxFZtyh5NoxjNFgFK4vlwiAQbW7quXCozIy029TJRTSTXPIxkRcyJ+aPiOI5sxenmo7lnXHEkgRpZxEcs7WT4R8M/xZZIGL+8Hdkh4k121z/iuHC9Ro5vt5LNzX2a6/4omjQ01QA/8A1WPb6ntQzYbDlkFfAX1GoH3SxMP4m5L7putbiKIySd7hKO61cCZR4HUzREcRxSAXIc+p1DqaWppT4c9NaT+laDsnTvS1hRGew2uYS81KxSM5JSB3bdcF3l6XUfmTWTQv8DHPFf2ZUac5CycOET+pOSYX7O/4p2D1Da/UrCooayECH2i/pyEUhp6iEyY3aUmbqL/Ku38k4n0KKsKc5h2M9vcSXscmQ5ZD56K0COWR8jawfh8KlBHEPMHMu7VTLq0i8fp+5R+zuMt8mWifMTK14ztLpe5lcsUQsWcFxfFutXaenCaboYiyLao/NiW/TX+yroax4ZPxHv8AIVbfeRjdkAD+5aPC+y9HiVBFPJJHTHZc9zbi96Gq7C1gxyzxUFXLSsF3EjgchYfVcuKXVdPOfuOyPSdThjwzPhij2ZOEd/yXDqKiRizsEPhU0sJeG1zpprXtISIH3M/pUk8FkhiCSTD5RilYiC4HG8W6ku7gTtGqxdRJUzPnTmQ2BmRH701JhM8YOZxGBXW2rV0k0VGBNHRBb1PxEGMEeMVAyHTx0bMFnCpgtEveXvQut5r6Ifp8vkzNQYe0eskPNv1KS9LHYLvmFvuV0BRQ0RQezbmt3f8ANR5Mv+HtL1dKH1Vs0j0bgvBUy05kOjtb6UBR2j3K3OoiG1uE1xKNLMBBsjyMVSz2X+NL7GIrCIbzccttykcGAeUr3fJMRSHdlwmK5EMj3axPd3Fcpc/9mqxUuEHwbXLJ+/qTgQuL55tcheY4/htQjXOVrO9xd21Zyyfo0x4UvJKCGPk5OF3pZONHEQ6yuXdbmmAkPLPKMkgI77uGxF6cuawc/wBnSsL/AIo+eEteXqSSu8l+un81WD7n7kReaWo/vQdyCtgtEvEuFu70XSgn5HNV1+Q+pkrtO5Ic7h29yAoQii4dx5Mhu2o2Fx10/KgQXDaO3MWuQvtHQWSIrnSEri1dBqE3UOnzVpTEEkGzb/yVS+W7XknaeoeGYTB9vxMgTVlsxWsUc2WvIvNBxPZQKM3bhPyu6kB4kcjZCAASiez8Tm6DNIc9uYQ4UDPa/MjTcVG5aoo47S+Ske1NGOVl3xKqGjlJG9KV4PYXyUuGOikmF5ZeOWd259qiHVMQExsmmyLVC4E+TQxFEOyMhH4Q2o3F+azd1pE+goQqJY30kcfLVXsT2zSiO5dculUAYlUj/ffqTo4tUlblYX7lVkaMvC2+dqJhYR7yd1Tx4sZFk8bW+rNW1LiUEzFqe3b9SZLTQnjfLPpRcNytzfpU21suX6kHBAdUCI0cJl8IvzToU4CWu5OBaSPp55oAj+zsJE7bvJd4dzCydcXHROWtnkgBjgmMejuI/CnYIzFss06I2tkzbU7w+HZl5Xc06AFhfhZ5bfUkRe5FptcmtYfUodVikdOJWPdkkBOaPcLOy49OGQuzsV39Ko/9pJ5CKOKBjP1ZbRH4kEvaSozzNqUiHnaxJ2haSLSppeJzkDaqaop4r8uPG3w3Kur+0k9ZCcbsEQv4Y2VHMTEWrrJtG0YP+ReTRxjykuL4XUKbPdZnzVR1EVpOSm0WG1ldKMcEUhkX6Vma1FDrQyEeTNu+FkpifMXdrbdtqvMSwei7P0INWO51rtc0cRsQv9WXJUMVO1RNm0jRA7+LNGpKdkmX2bhA0UZXZakXqTcUklCRtnaZNa4oI/w5iaN79dCJSYafiTf6lSHQzbLJz3fEp+H4O8x5vnarmjo6f2YW9ne8n1ue67/oragp+IxAcTjntCONXqJuiBQYX7VDlT58PvuU9sPcRNo2cvMlq8OJqczOeIN7bIhboXJxgm0vMAbwiyrUw7hkAw15CLNn287WRNhsYnJw4yltcbBIefq+S0c1O2YtA7CPxI4KNowE2vI+8lOonMyVZg51FwObRD/wh3ZKB/sqxGOvP3LeS4e0hFkHN+okQUYRjk3duT0iNZDEh2ZqI9Ge0UB9n63dkVw9wrb8P8LLJ7U68LiOgNb/AJUaRHsefHgNZHrm+5SKehrI6eWPhsRO1rkTbv1LbHT7G2Ol7PaxfhOP/chxQ9jBwYHVkBvJeHkOaaq8LelAfxD963UlPHl+KG70k6CWlppA1gErm8SlwLUjzQJOHMTvI5a2tcnuJv2Zl6rhW3lwPDphzOnjAflasbjZUfHsogYQ9Q5rmkmjVOzhybsupPRSMWrf0qtCOTLk5CKtIsqenHiZbW1XO2dGPzyKaRo4Td3296qKnEGEyDXb0+9HiV9QwvnaHpuVXPTtlnqKtKgnII6x5NdBIUvaHzFs2uUOXa/xIbtRey1ao5WydU1D8oze5+aEKo4xEL3Ier0qLcXkpmHwvNUgxNaD5qqCy0w2OQiI3e7y71YcRhyzyVXVVzYaNkTby/SmaCslqpDkkfpVfyFdl82dQedu5GQ2tz3fEoBYhwys0+pCdddc2d2aYEqUrh06k0MYRuR5uIsmgqGENcv4pBJJUag23O1BmiVJuDNn+JRZZju1b9KfjKQfwzyEviLaKdbDTIZJ6aeMhDxXeJBVckI5JLOe31CmGjkLR+p+SlSSU81LlwjiqmfqjfaX5VY4dRhQ0Q1UoAdRN+zEvAzeJRZp8EUxRyU572ty9SWT5E7O1vTatRBT0UkNUddmBPD+BH65fD+5U1VhsYsXDzEvSSzYo5CKUcRUt/E/FZ/2fwqGd35fiTtzXaf1IHy9SxN0NW+bJXWjlmjIdwv4e9GEbEfpFaWWMjGeebB/JdCjOS2xvmSsy/EEXyYUYFa3JhUmdlW9LJHobIShtLJ1Yzi5RZ59+5AEbDHnluU2xkC3qZm707bsyUiYQ5sya0RsCQwQvzXLrSz8SdLcKTR//tIssa1LTNLh225MyO21+9EAuR8tqlsqB0NpaM6IcsizbciPaNrZpbuays6LYvdnakcb2Z2/JGG5LuydDZrHkilDJJqzOkVO497e9S7eJq+dqXBuLTqUbG+hGan4mvV8OaRQsJEztaI7SU+mha/Xd9Kbkh3mNj+5Tvya9rghPmXJmHy+lBaX+pSzp7ef02oOC465KtjLttDFu3l1LhDa/wASlFDdyZ7iSGlkG7N2JVsHbZDtQ9SnvR3Dm7dK57O1/LajeIaS/RDtfuXS96meytck9O3J0boerIVz7WZmStU32XzbvQ+ytdy3fUluh9tsiWkXwpW6Kd7P3vntXeC5c2uJLuIfZZCAX93NO293iUiKlcX7i+JI4bdMrfhU9xB2GRXF8hbNkJR296k8G3TTcmyjucrc/pR3BdpjL5bc3/Sk2ZaapPHv5XWoS9ypTMnjAlJrvpQuTlrlck46c0Dx7sldnM4OxPJaOVqb412maIo+7NNPGw96pMydiOTXmgMu90iFh5OmjLdzRZgxoiuf/Uhu77tyIhYeXShaTXuWpmK50/S8MTHiPtz1LyUVicSHNK5+SANb2kkk7NySYVSGxEINxp43uExcbtpeSyvUPJkPEcWsZ7UoY2kMRbO4ntQAgE77AZOT070riBncZNvHyVjFRn7OU8cDlABiFw+I3/8AhKRFJR4ScvHpo6+ocLX47vYH8EUL/wAG6fB4sFmgPHKaqgimATaKLabxP4xWv7H9k8CxrtJSgwYhFQSHdadtzg3USy+HYhUYpWmDzjKIx/3gZiIt4VtMJxCshhGGkijCd2fKWy3b8K1hQnZ7tD9rh4GAYX2coKOgw2F7QGULzP3mXmvSezmNSdpsHo6ypeGnqKjc0ASbX945r5Uk4tKVFPBUSVtObNxuJAQje/cPetl2E7H47jHb+gkrcOrqKnppmJ+KBRDDG2tubreyD6NOneMvxD+HcmnhYn0O4c/CycmqHKUmaNhEXt3N1IeM9ueTitkzPUaOjfzP8rJg6V/W9qmFUHz0/ggOuceYB+VVYtURfZ3jfY1yLgvny/kpB1nU1jckhqLdcnu7x/0osWo08zxiLN1fJC9VNtykt/cnyJpNPF8SP8Mi6m92iVlajIVlQIl+K64VZPaTPK5C/qXZenQA18SZeGXdqFqdkpM5KXEHV/5JiUXHQZHL9yGS/ilG27LmsF2r+16j7P1x01NbWHC9sxZ7WfyRshLG2bg6diLXd5XLB9v+21HgNHLTsBSmzakD25e65Zk/t0rcSk4FHR0xzu+l2fSvJe3XbDEO0FdLFX18MoQXE4wbQEn8I+amWSkVHE/spMa7TSY5isr1MslHRk5WCLXZKtxuqajpwpqSvkqhPc4k3SqSsrpJJswe0W5CnaWnnrDKWR3Iif8ANmuJzbOmtSdhtJxHLol01EW6VY4NVYZg/tFXOTy1Q3DDBly+Ik9R1lX2XOCWgjiOcXIvxWvH9Kz2IR1dVUz1MgGcszkZl7/EhOkR8iDVVUlRNJLI9xm5E5KO5bfNOnHJuZwf+CB4zyLR7R56LKRodpqWSsqBjFtxbrloDhDDaYHyAfCHqIlFoMQp8LoTADY557b/AIG9KgVuJT4gYySH08hQXTBO+SYjfIrtzpwMhkHLcQvcmmmcvd+5Oe/RIKY48xySlIe4ye5yS4w+SENxaZCPqRFHcPdcpALiAJJu5uebW+kkrd+j/MVw435sXyTQAnN3M1qXE0Q2v35JFDaY5Fcq2LOXepdAgG51wY3uyztSGN+9IBeLuSue7RK3qFPQ0/eyTIXI0AyEWQP1J8Kd4yHPcPejijaNi29XJSqfPv6VjOb/AInbixJ+SOdGdmw7kI0p5Zf0qxt8upIue5ll3JHQ+ngyLSRsOrvcSnjI1nxKPww7ntIUJE3d1LOVzN8S7SJXE05sgctcia4epQ3kO7V/zZogJxHTalR07E0SYkhkUKUnyyzQ3Xcn/mnRntySnmtu1XQqLi3qJxNm/v5JCWumW3xJ0ylNE06hu4lwZLtFDInFEJPmL5qaL3SJEsjk3JNfNBxnHR0JSXFc2ZK1wcklbDEXExdmuVsFQBW5u1ypik8sxRcZy72ZTJbm2F9kuRmDPLMLh8OaOIuIGeTFdyFZ9sy1S4hebrLtHZ+Qi4lIIz77x5p0JAKIZL2HxWqi43e5v/FK67vf6Udsj8hF5HWBu2MXkmfaNelVYk497/lRPJdq5OjtlrMT3qNeW1l06o7dHdV4E3N8y80bEw3auQ9yO2g7zJntBltuRjWOJDq9yhcTpzd0uNaRZs9yWo11BMeou73uXHm11zIlA9o9z3JSTH3ZCKO2LvE8aoxHJn2pe3GWubqu4h+rwrnGfLJPtAupf7LL2wyIRbO5WcEJyFc4PaoOByUBRSjWcUZS6CjYSVnRzd2T3C65cvt8Hfgyb8yLnBMNOsqRYchLuudWp0PBqHjPqDnaoFBVRwwlmz3F4VZ0VZBxBeVnEF4WVzs+p6fSkWR4XVlblG27dzZL7pqRMs4rR+anw4xh0wtezifyTsWJUXK8x/cuBuZ7EFjf2VfsMsfUHLdzTvsshcgbVP1GINJazd121MQzRFdxTIcm0tdHuK9n0EFCYvm4tahOOOM8nDcl7c4gLse7NMcZifflr4s0lBmcpw+iRQzNT10UoNuHxKzxUQ4o3ROZHcbqj9qDii+wS6lc1OMUU0Qve5GLWmOXJKUfeqNMeRaNWVjVUfFIHa27wpxpm8tqdHD2qLTjdjEuRIfu1+9+XzXS9CY7HHmbLky4AgR5szfSiClC4d7j+5GMPDu8S53R1RTHBGLvbd3CTJ2PhXj+G4l8L9SYaO3udEMLrndI6oxn+iwkxA5rXMHHhBwgte3b5KVDjGIez+zhW1YRZW2DO9rj6VWtTmWmd1qOKne7V3XLKjshjl/JE/7wlhCIPaJyKHbGN9wg3wp245gFznM/K51E4Y58nFGENo81zs7VBRXgkPYI5sbD+5ERXeNiuUfgt5OS7wbS0ztSNVGP8gjJ/Ww+aEhMrn4ja+lE9O8d3IiTR2Xd3vtVpSM24R8gGL3FnuEv5IeC3Oy79yI8rh2P7k0fELUGuV+4x2h/EUtLcebF3rhUtwWO/wCklwoagS1iT8OfKRk3Jr7JUYP6IZYa42/iP9KQ4bwzzc1ZcFi1sSKna7oR32aLpYeSKFPHGWm4bU5w2Lk1xE/hUgadvJ0Psok/es3ks1WKvB8yPl+ZduXC2rvhX7kfyWcAmu5om5/Ch0yyt5pa2igtMJLdzSEUvmglis9ySXhzSYSLQUFC8XJEw/JHbw+bJ0tvcnqA0QukAvtze1P6J624RuyuToNiJw23N/yRhC131KYEbZctyExYW9KqiWxoBYe5tEfEbLTJct269KbKMSSFYQ7i9KI8ifTaKHS3vuQDn3oJs71Holdb3OkJa3dSLTInQFglldy3d6U21hybpSYbizzfcnCG0Rza5BQ1HnIJN028lIGNiEbG3IqSnAj4js/uUth11BFlkAheHrDctHhVPHQwXm7EZ7rfSqsxcrfEpwTOICHh/wAU0zJk2au0HJtyMJGkbnaSgdQp+HqZVZFE217UhIyItWT8RAUfK4u+1AYh4RVEA6XepO3PtyZMHIMduXUnBJ9vhQA6IvzFlLpqdpLr+nJQgkt16lPjqvwQyBrs+pVETTBqcF9sYWOoeMfSIqrxLsbIUJezVDkeenE6fiWhKup4acpJ84reZKtrO2GD0bZtUPOZNpHG1yp0QtzMv2bxyhpTdnjsL0yKBUYXWxsDtFIZ5b9U6XaqsrJiznYpA/ZhI1o6p3C+0EtZLLFUEMRB6mtzLxLDg6kp0UJU8pHYcXC85CbkrKgweLglX8L2imi5hJtI/kK0UXs8lp3gZDueMX3OyzmNYlAJHHTAxG/MsytH6UuEGzfAqztNFGYNR4XS0tjb7guzf4lBrO0VfWF+24AP/dRbBVedpEL6besvNNOVo5fwWZVId1j5tuU2gmgkveoleMQbZFG24/hEu5QHICj8d39KUNOwnfI3yFERothECmPgMQxZ6CT5urWjp2hsMwu8hVbhtG4yFlkOmlz7VtMBwVpHGZz45tu9Qh9S3SBuiXg+GlUSifCG8ugC8S1FNhoYe3FNhOqfnJ6fhFBQUryCWTHFEV15k1pH/wBGVoFO2WWTWiy30OKU9iHJSgQi+b3d6aGG1y0tU4qcxIdepU9DXONdizyzGUVM9zCTcmWciUieFO1gu2REnwpfwxyZvTtQwxyDDE87WyuF1otyz7lMp8h0MLlpETYwVGA2s2VyAaNxPR0OIVklPjWGxRvbTzhLeJe63/3KVQTHUUZVhMwxHmbXehtoodXRSurI50ZkY55W/CyP2EupW1DGFZCE8eRxFuC5uaKso5JgIMngAuohYbsvhRqLlGfqIeHqAOYu/h3ZfUpUZRDoAyXF6vCq3Ee32Fdm6kqPhySiDdMWWn1Kn7Sfa5RfdUv3XTnFWcuJOzWh/Vq6zbRrrNlpj9dQD/ux4hFRSnteUrbh9/UoUOE4XHUBF/te1x7WktGxyf4rl47NjQTEc84PPPK9zyk+5HQTVGNVIU0Ed13Td4Vy5MyjzI7MXTyn7Y+T1o8Nwyj7WHgWKdoTpyiKw6mKMZouVwkNpassbjFDJ95nHFURVVEz/h1MX94N217e75KmCjPCawmngkIg3XDtVl2ekMp85AtgJyJh+Jc7zRlzE6lhnjnU0BXf7uxA2RCopVAEOvT3/NX3aSOkpZJXB7iJmyHJZY5GuzZZLkMnDOyc8/CoE8bE+eamHuu8N3JV0sjEe99i1RiwDj265kQoRje7N9qtMKhhqDN5WsgFusukfSmK+OnjkH2czlDLxhb9X81pZg0QnHc+W1W01ZFh+Gi0DsRl4urJVhF3NkmSLiUeTNuvVp0FDB1B1Ut5m5F8Su5ayLD8OijgyMy5696oY43kLJhT0Y/hhm3U7qbLa4JgVXEtfPc/hU2Ca4RY2ttVbDGAmLvtybpTpzHHcepCKqyasvK2jkhqSidjAchK4mISyds1OoKV5DigiF/aD5CT+JUUXayu9pOU53lM2tMpRuzFWdDilFigiDSPRz+APUXuJZ7xBwZNqRCEyjkyKUttqRZUsYu52C263wpQfg0ZSVFolloOW+1Z/EcQufMne3PQbkrRCUrNHR0Z100ko3cIGvjMWtFz9PvU5oWukM2crmue1ul1l6btdX4aEVOE4ywRXZRSAJDqrKm7TUVVEcQZ0Usm5wJ7oiL6u5ODRU4tk0y40g5m9vfdu2qPilQEcY5O4ke20vChKZ4QK842LLz2l9Kzc2LHUTXyHclJhjjzyWQwyFTFO0Z8LOy/w3Zck31P6hzUeWojEDZpXItpMIvcJJoKhx0zb9Swo6yf8KmQcMo8srTH1KuhI6hi22h/xPSp1LTvaOb3F3kghksS2Dky4Y+5d8WaT8trqiFwA8NwCz9PwoSjcbsuklJucR5JiaRh1sdZspDQwvkWf0qMYsL5eSfOZrr8+pcmkEm5NuVFIjMLD5JWtmWSctYR03Lo2DqeaChosh0ToDa2qQE/V1fCnbbh1WTNbGNM/iRW29Q7nQGVvcjDIiyy/MporYQ7U60fc+aC7d/6I4ybPN36uSTN8aQ4Atblk6eGNrPSS4A2uOidtb+PNczZ6uOAoht1yXeC0xE+uqfDPmzXeSfhG0SfLf8AEuWeTU9bFgi/kKkwX2wrGa4+rn0qT/sjUXaBF+tWfZ+up6EJ+PFdf4hU8u1FHCe+B7X8Qrx8vU9Qp1BH1HTen9HPGnmdFCXZOrEf2QXfC6YPs7Ui2b0x/wAFrz7YYQMUDxtNxci417bW9NqucP7UdlioxepqKuKs7xGMSD9Vy45dd1cFzA9LH6T6Zk8ZDy0sFq4zyKklHP1A6T4DWkF4UctocysXp9T2owe43gnkMe4SDqR4xjVFQzDTjURVV8YG0kRbcnG635iheo9Q69hcvQ/T1F/8h5K+HziRNwJPU+nSg9hkHnEf8Fs6rHmuJ2BrO5RR7QMT7wbc+vqJerHqste5HzM/TumjOozMy2Hy5fsz5eSOPB5ZCFmBaI6gJDvN7QLcmCxSOG4I2Yc/Em8+SXxRK6PBB+5kKPsvUSXaMPxE6X+zMguTuzWh71ZUeKNxMpNw92vSruLgSRSy+0QnlbtN7S1fwrmlmzQ8no4+j6XIuDJ/7PmURvY2niJVVTG0Z5M24VqcerI6d6iJpGlINrkL3B+VZSKOWomzaPqfqJ1vhnN+6R5XWYscJKGNDXs8UgE+e/0oHp7m1a0fSrL2chMWy2jzQTj3BkK6ll5PPn0yqykOF8+dvxZKFKTiRbu9W8tPc5bvyqunjbwt81145WeLmjqRCm4Y6oeJ77i+JHNHd3NaSZeO38q6keXNtHTmb6UyUlv0pGLCKYl2jnktUrOWTCmmtbPNRikPnoSCUmLXRB7v6VqkZMdInI828SFi25enxJXW2sTOSfHDagnEOA9xBew+K31KiBgvC7ukWWY5J+nmCE99PHKPxXKdNjFFNQlBHhUMEpOOUom5EyAKgR1H1K2w2jfjjHmImX7Qi6QZGFRLUHA9PQU9LlDwXMWLf8ZZ96lDGGG0155kb81SRLZe9osYpMPwHDsOoorSpryeX/iyv4vkPhVFR9laisw4sTqJWpaIXtOQtxOfl8yUnDaNqgDxCpZjsPhU9IXVn6ybyWpo8PrxCgw839tvkIqejjfoI9M9e9N8krguOwPYkcewqeppPZiqoYbjpihIb2+Il7BhX2al2owOibtRHSU8ULf7rFh8PClAfIiXoPZLsnhXZvs9FQU+FuJmAFOcsl152+L6VcEIDFYdPDaO1hHctINIpxZ5ng/2X4F2ZxinxCjjmqJ6Z74SqZLhEvVbyW2qceq6oieeVyNSDo4Nz8Nhu3KEcNPGJMAOWi6FJGDxzQD4pJyA/wCSb+9qjdkbInjAm0BwF/UyYOE4xLUYxf1MrtGbTEWNVG7fu9KaPHKgtL23N5oDj26m36VHlhC4nc2K33LRNGVsl/fUt+pgOilBiTlo8rEXzVBNJHHa79Pwpj7wguHWQfpZOidzYx1h3ZsV371ICSQrXzYv3rEDM8xWNJN/G1TacXuF3qZSHvEUqGshsAI8+YfxTmotm7hy81mg6R/aW/E6mQVjQ62MVqzZvHJ+zDfa99okfZunkwqkq+BiMgXmZN0A5dPzXzwdU+JVpMEkf4x22i9ou6+ie2f2P4J9oWOlitfX1VGfDtkGJmISZu9fNVZSwYXj9bFh/tBUdPIQwyTtaZN4XJZtUdUJJqkTsazwcQo6F3Ovma2SQX6fVasvNCEjCFjhK+1/h9RI58Sq5q8TB7J22BarKGhjw9uLK9595fF8Kwl7vAN0V8PZ1ilBwYpy7hyuL9Km1VCfZ2P2jEIiiI2/Bika0jVu0OHzYcUkmORUFffsijd7xH4lj6/Ho6ipP2imCvIHt48shXP8SlpIhckP70qBkll4zgUnJQirJeXFO1+e5JiuPlkKG0CAnd7S7hy6lkbUO0+KVFDUBLBL+ID6ETXJVmNVlZNPJJUORVH7S3aLqLbyRBJw4jDhiRH4ibcKCgBJ7fUjjJrkGlvUudOqlo0TJwFszyu/5JXB77kxFI4jk3iTlzcv6llR02miRF+IWbZculOiLFtZR4pnEcu5OjUcTn0pcoTghcNxPv3JW22unbtwt/ySCO4vhU3ItY0NhcOuXNOALXas25PFGFpclz2d+5m/Mlsa6WNsPfky5w2LwMnuHaOeX80GtyLDRDXB28rSR8HuFK7TXd9SRE/T0p3IjtJHGvEcs0YSa+kU1c8mzqQlHu+JI1jwShma7b+5LjOWjqLc/JcErWLNri9Smi7Hjke7LPqXG8000l3MN3+VLiPnk20RVUKzupck5daGvUmeJuztXeJtyzuQOx3ibdepCEmnq/0phy6f8qTl5ooVjryPy8KVz3dP6XTXE70rviQFjvEt7kTSNaTprja80N3u5ooLHSkuLTNK7yTTSEXwukQ/+qAsf1ISfJBdcaMM+Ceu3NhdNXWjzZAWHqL5ZJXIOI92rorrS+FAWH8nRsOmT/4LkuUcpZrsZOXcpY0xwY37l0xe0s+n5J+GSMRFiNiNSLY5BJxytRRW1Ffa9hZO/wBIpdP5lLlhAbcv1CmZoQpxFzN93hS1ZO9jQZjq6RDuJ709DCdVxTjyIIhue70pppG55qSjlrjqhcXTnEDyQXN7xS5AIcrtW7vJcfIbnyZJyC7r3elJ5AJuaOSDoSPdo/8AJT6Su4dru+5VrZ82Tse3momk/J1YptP2mjpMWArfU6sY8QjLS+39yzFMVrZ/wtU+KS4f/ReZkwo9zD1EzQe3Nblnd8SNqx/W9qqo87U8BPbztXI8cT0lmmWg1jl32/vTg1j5auqsS80YyMI+rVZaI1WeRYvUXDzdmRtUMPfcq1pHtR3Ol24lrKyxaofMnDqQhWHGxZu25/EoRSPdsZCV2XzTWOJXdZae3SiOV9qmU008j552D33KihqtcjzvHpuRTV0tRsfaPwrKWG+Dpx9TXLNNSVQVFQUUdQBmPMVYhGe3KRvi0WBC+ExMHcSF9pCtZhVcdZTZnlcz6/EuLP08ocxPb6HrI5HpMvoY9c9CH5KQMYldoquOqceT7U+1YfJsl5c4s+qx5oUWACyVrCorTSZZuiOocd3VqstWdSmiVc2euaHjAPInUCWbd0t/FRbXGbiZva79KaxX5Mp5K8IuZaoI/G/JitQVchFSFkbb2fIRfcqioh9omA3NxJvCptNh5yWm5sI+rNdKxY4pOzzcmfJbjRWnjFXCH4Up6eGRVh9oMQkHN5Y7unaPhWjq8NpacSzG/Pw5qAWF0d37IBEvevVxZMVfA+dz4uo24mM01dWVAi7H+URV5SYh7PTABx2l6iUVpI6UhaNm2t05KOdQ8motbquXLjjm+jrxZHgXm2W4Vz5E+TCKkBMFoubiOao4aiOnkjesjcQNtinliWH3Z8WIR9JLkfTbfE9CPV6fNk8agBLNstyN6y63RlQ1GNUUY5hV05+YoP8AaICIApgvIntuJ9qiXRyidEPUYy9po2rGFyzZv4JFVDtfJlSHiEsb2mzEufeHEEfD/wAlzdg9GOf9nz2XV6ly5Clrd5r9xP5KDfvSctuXiRQwvMegbe9PTUu3ZttT1CyLdu0S0Jc1HuR22925IBMLFpr9KlRi4lqzKNGVpi6mOTEIuypIGBKLkkG0URbkNrd+1VRKYnJ7uafjkTDCwjzZLUvO1CBsmhMAiV+fJNTTMW180yAv5/O5DKPS/VcmTYV3hZ0iJ+Xl70I5jya1K1/hUhYNz3IteWSEBe/LUiTn735IGkdAmLky4+7vtQlmWjdTp2SjOOEXZ7iHmKC0kHHSuQ5hnb8SfClIh16v6UqKZuGLHmJN4lNCRpiybclYAML2c/htFGQvlomuI0ctjHd8Kc4mhablIBhC9mbPqiG/vTYVACydikYnVJGbsICEmzy7lIAbh1zt8KjlJw7cmRDMRBp/StaEWDVFokTM+1Jqi4c/ESgGT55W7lzeX/JMLJoyMTlnlpyS9oYWzN2+lQwJ+bpmaqbdarKLmKbbqbWqXTyBcO9iJZsKx8tVNpKgJCF89oqUx1sW+K07Yph89OJuJE3UKy8fZOCPQykI/EXhWjGocYzfpFAdQF+TofIq1MvX9nfZxzj87lXSTTxjq/S91pMtpU5EGuW5U9dhLEd4GwadJKKEpP7MwZSE5He45ta9vepv3T+Hm84+74lMLDaeOoHOVjJt1opiWa653WbNNv0Vs1KY65sShmLDdq6tjqIyImytUGpHTRn+HTqUgNQjcObv0qYA3clAYnF9We3vJTIZmIuTpWXEeaqkj71c9n+11X2dqSmgAZc9pxSdLqmcbu5NGRC+Tsq2Ka/ZvB+1ipIiOWkYSK78OPpZOw/a1t3wMGviZecmTlpmmakmj/aHu+SfcZn24Hqwfa1AR6j3+ShUfa4KjFaqrja2CZxOSMuo/EIivL4qiKS0HcwLw29Km4Pj0WE1V88RHFY47T3fCo7rZXbj9Hr1X9q1ANSbOzFa9r3dQo2+1LDbRd2e6620XXi1ZHBCEBtUORzQ8UxkbkV3JQyk4NubuJEPiZPvuLJ7UT17GO3TY9NTnRU7xcG8biPc+fU/6VoYftMoKOvCOMw9iaFomisusJhtuuXhOHYxPhs90WRmW20muU2nxCpkkOmsjvO4zLLml3uSu2q1PofCO3mER4fFbPCAdP7RUnbb7TIBpCpcMncJT3HOO6wfIfevEY6z2erKKVrAmHUsrsk0FVT0eJb4pKqjiMbojO0j/MrWd0LswNFQUdXj1Yej8J2IzqZXtG76lkqsqmOQoqlrSDmJLdP2iPGqMp4LIKenHSkib9l/881i8SxSTEpRkkZht2sJLJy4NUFSUclZw+GzEfpz3Wr1PsNgMWGkJygJT5eHdkvKsNJ4Zgkt2r0PA+1lNh5k0psVzWvJ4cl4fqHcljqB9R6HLBiz75i3xiSCsxA2OmO93t4pPtEfCKoK4gwuEuIG59oWv0r0mqw+Cbs9RYk0QFT1TGUY57s29QryztJGZSyg7tIefl0+5eV6fnc3qvo9v1vBCC3jzZArsWkqJB4h3+Sh+3MRCH8dU0JcMcpWA7drDnuFFRiEkEhs12XqX1CZ+fSYLVBk+TNcPSuhh9xZP1PuUmhjYhlsdhJrS3KaEfDAWfJ7t13pVJkVsRHyjhCCMLS8dve6UgvIwgYMJi3UXiUpha8XHK5JxuInfcfVuWqkJxItPhftVx5sGTXOquhpzmgnya6zc4+a00JFHTSmbWlYWSzmEYg1GFReDlfkO1FuQeCuOGSErzDLVOU8fG0DVx3KRiEkc0ImD891pOotDM9Od7bvPVDqyVySmjcb82ci70FRJxNHN93hFTKSnrMWqTgphvMmd7c7bsvSoZwuJkxtYQ7XFKXA48EYsxufpUmmktE2ZmK4Ldw8k0UfU+b2t4rUoxkzzjZyyb+SyNC1kxyvkpgiad+EIOLXN4fFuVQRORa52qfU04TUcE5zhEWVvDJQjhD/AIoln7+lXQAPlaLM+0ULE5FkK6dO3OOVj10EepTpaF6Ecjd+P49Oj4UBsO4hIBYbQcOOwWBxkIjzvPPqt7lXOWupc0ZzQbm4bkfzUymxyKlw72ZsPgOXjXvUnuPL0qCCEJcPkpFJG9RUDkzlc/SKi8a4jkcG1fUR/wBKvuywsMxG4Nczakkyy8hhaOIWyttTnTdrclLJuLLK0fEoE9YOenhTIJZFuHS1NFVcM8lVzYgZDr4eSjhXSEfeRIKou5Jj3elRpqh4wzPP3DmoDzTzW8xEkivssdnIs1LLof8AaGJtM9u1OlGZd1oqOFPITjmzipoCFmRugYIwuXftRP0iydHh5aOyDZb13KbChsScTyRMV2mqJx23XMkNiLChoxceS6AuQp8si5eaHvtSNRrhvbtZE0b3DyTr3EP+pJo3zUFIKn6yY1LbLMtbRUS26RmUqXITJm7lx5PJ9B03C5HRm2fLxLpTMOrOohyOI5eFK5ybRY9uzt79E9qgcx12khqaxpJdAbRQpCeF8i2kyEpH3bLR+aSwop9XKqJDTd/knBmYSz6VA4z5atam3m79U+1sQupotvbLtOLtSCoju0fL1CqtpH/Kkc12utyXZiX+YyykqA9640wC2YZqrOR8tc9yEZHFibJ1faiZflMtnqDsJ+rL1OkEhE95vbaqvjOQZC3zUSmxCSoraiCToiyyQsJlPqm+DRBWeTN7hR/eBkGTsypY64PaHj1uFulG9U3PN/fuWUsGx1Q6zVVZZPVOVzZNy1TtHVU8bG00BkIAVnDfx+G73Klesa3TaLJt8QfIW8PzR2OKEusp7GjrZIxlf2YzlisYrpNCu8Sq56h7dept3NVctdwxJ73ty8Sge3XCWe3xKo9Pqcubr9yymqm2uoklQxOT3OoXG42rbk08jj8S64Yjx8nU2SDm19SaKRrkwclwjpt6kBk93PqW6hRwSyhFJu5fJNllnqz3eLVAZEXiTBzWrRIwbsR2E+bLkcZzGIA/UmyJXNFI1HhE5nEF8r7JfEKsTIpQhHV5G/4UVpHr1IuHJXSlPJKwEXqz5IuC3s0Ed8UpSvxTLLePw3L6P+wfsTh1d2enrcRw6CoLMQjCcBO3vIlUFszNuj5sDD2kPLiAX7nT4YeRALXxjl7iX1B9pv2YxYtHQP2cwilinBy4/CYQuHwrAP8AYz2pE8vuwf8A/I1qt42S5HlUHt8ZCwGMo+lXmCYh7PFLHWYHT4ifEEhklMxsFuptPUt/D9ifaspM/uyMbv8AzmFe19iOwNPhPYkMOxeghlqpruPoxW59LXKoYmzJ5EfOEPaCvkucMLhsz0HqJl6r9kv2f/7YBPiHaOgEsOH9iN7heXqG30r1rB+z+F4CxewYdTU9+QuXBYifL5qeMjxx/htYHpiC0f0rfQSafkbpqWmwWlCjoI3CGLZHGUhFk370FVilQLZNHblu2p95HJ89CJ/cla+0bP5KVCjd5OCpfFKrhC75j5iTKLN2gqYQysAcvCrmajCbrBxTJ4fFGWrNp7lao5m3L7KKbtJUkJO0bXD71DPGsQszCIC+p1oyoYLO4SH3KPNR04ltK4vkrTRk7KN8cxCwf93jIh8S6GNVZF+JSRj9LqxOjgkfO8hHpYclFPCw7je30qzJphBjjj/4Zufmj+/nyLOmYU09Db33XIghtcb8iEUCHRxQCfdTiI/JSwroy/Zbyfw22oPwitZ4o7sk60cA6hGIl8KeyLSYJ4gY25snArGkHN40IWXi7g1qsaKMJpWj9XhFlLZWuzFT5yRE/DtHpfwrwr7ci7J9k4xoqSLj4tLmcxlPdaX0sq77ZPtUq67tHWUWEYg44bTfgvHGeQkbFu5fF3rziEhxitCSvqQryCQBuIriPXcsm78HbCOnkYwSheaYp3j35aCXcmMVxCKlnCM2MhDdaPeS140fsMta0jb+IQuWVqwvamqCSCjgCMRKG++TLe5OX+Fqxk6Q4rZlDUkVVKc0gtcb3Ji1suaIvLO5IMhHVriXMb6i16c9vUkOd23q+JC5LqmgCMnkMnMWu6nQEPeOQonLy8Sb3d+5UWI1x/Jdt3ZuitbLRAANncnR97OhDbuTo7upZyKiJit0RgTbnQW3ctqQeSijVMlCLlrnuy80mJ+9LYOmnuXdMu5Zm/gcaZ7slICYSYs35KFc+XcRfCg4m/R0nCzZSonvMFmWTpriNnlqIioxE/dnd8SByf8A9yFENiVxmK7VN8TTmmSJy+FF08yVUKx1pHtLJ3JCMj3a7rkxdp3JXPzd0US5D5SPlyu+lBdrcm7rdEvVq6qidwrj8+SRE5c2SufmwpWuWt3xWooNhNn5bkrvNulDd3uSLUbsu9kFIRl7nuZK64tUNz7c+pE+0uTkgGISbIv5Ibul87Urn59SchjKonEHdgE3Ebi6WQZ8gkT5ihYtNWuH/Kr4+x9ZHdrCQ/Xao7YLPG/hL96TGn/srQLaOn5krt2vSrL7rqcrNlpIPuefvsHXzUlWhqMXkpiAGcic22j1K6wzsTLND7RiMnsUXdF1Gf5VCoRq8Jm9ojYCIN25X1Hj0GJTcQ2L2gm6Tf8A+ZLSFEt/opMT7Ny0oFLTZzxd45bxVRDTvNJkwORZ+S9BMbS48kjX5aBG/SovsvGvMLYDPdaLc/qRROzM89LT2k873S5aD6U3T07xlkxsQ+rJSq4fxijPIZQ5iK5R5xzZM43F4iVUiN3EgTZ1BZZgN35VILDXFh4cm71C+0lYVOE/ehlLTU7gbMROQ9Bf9FUUdU9OeTsxj3iTrLwdCbkuCzCl/CFs9w7biUGt6jaTqfLJWlOTVUYyA92tqVeVJTxFxMjua3l/lSJi3/Ir8M4nAqdHt4dm3xaqMeG1H/Ak/gn8LrmhlMGZxEtzXP0qxlqnmprANhL1X7lnzZ1JJlSWE1eQ5Ruj+6awny4dv1OphVUpED8ZhINtt/UkdQZFKxyMV7eE0WyvYQ2wOr5WDd9YqLU0slHIMZgwn8L3K09o4csBkXR4s+pM1kgSVoSNkQkCLYUv4jVNTySDtB7e/VSoaM/Gyl02VvK1Sbo+53XFPJI9LFgjVjUNO4sWjclIijYbXZkmJi8bfmTrFFb1tzXLNuR3wUUEIllmPhRxRvlqh9oityvYhTnGjEubfxWHJumgwHd3ijGNu9caoi82uTwzR+bEsnZvFHBHdkneHd3bl0JotuimAUY8mzzWLdHXjx7EUITz6U6NPJ5WqfGICY5O5KYWeWbOy5nlaO6HS7FJ7KeeeSIqFxHPPn6Va2n5CS4UbldnkRIWWRq+miU5YfIPSdwp2GnnjHOP/FWbQnuzdrU9FC/fkKfclIqGGMWRKYayEsmFvzOpcHtd4vIDWp8shfmwi3NcMXEysK4fUK5JP9o9np8S8psktVRcQoidr/SKLiNy1UWlkkp5injjEzba5E1ysqDFApacgnp45c3uYpAuXNKNeD2Mcm/mRwheY9M7fhTzUcme2Tp9ysIsagj6KaHXmI7U8WIU5ERtkPwisbl+jbivJAiKeO4LISEvUycaGoIBcwCzutdV2I4hJUHwoGtF21LyVpRxlDTgDs52t1K5exWcEV3slIF6NybUHL4R8KZLD5CL9m4+dysLntzbpTstZRQte9XIRCFxx8Pv9I7lks2T6OnJ0WNeWVsWGndvZ/cl90zlc4QHKAbntZ9E12jmmkKJ8PnksKO47VmnxDGqV5Y466pgE21ETK111YlkyK7PKzSx4HUYWXdZZVQiDg42e/qWfmwmeYzOMHIcvE6aaOvj0eSW4ealN7XwheNjsB9V6WNPEuGebla6h++BUfdsgmWYW2+pTaOoankgc3fY+o5bU+Y1Ez8Sxz0Sk4eetNIJl3D3rXJm3jqzHF03blvAtjxymkDPK3W3kux41SFbnmV3utVZDShNblTSf+qc+7TsJ/ZpNq8/tY0eus+d+Dx8huDRtylUkIDHzbd1EmWG74UV1r6bhZfriP5rbsmANo6JcPRMBN5529ScCZyEfUmZjBwsMxO2SHqLVKQt25cuuLLQrkM0VhjGAvySLIWtZkn6e9AfTk3hSQMNiHua4kiJsue1NXWlokBMJE7piC4jFau8Tyb9SG5vyuibd0/pUgEMm4m8SQ5l4WQCT8vEu23aeJACOR9WXOI4/wCpDa4vvdJ/e7kqCgy3b2zXLdBd3f8AKkGfnzXSzJufwqQCi272dTHmbLL1KAO0uV3knYpGExZ3tFNsvyOzSWh+7yTA1Ri2WbpuQmIhBjb6vSmTJ7tXuL1JFLgfeY889fyp2Ep5LnBzIvUoZzGMRZZIqDEp8PbJxuB3uIC8SiwL7DqEZB/3h7yzutFT56GIo/wmcJR5WqpPFKawTikf6U1L2ie0gjzEnbqHqWiaM2SpqiSnLKTL6VArMQljm2SuOnSo9JWMPHKdnIjt3E9xCo1ZUATjIzuVu0VLkMtcPxKT2weLK5CXUtCNQ0waZ8upefhWNDJmn4MUqJnLfaPciMhtWa+eYBua9V3GaS4ndUx1RlyNxFIah7sy6VpYUWktY0MJO+4viUKh7QSQyi5ncOfSoFZVe0Ha2ZCPIUwEJ7ndrRdZORS4NMPaafLKwDH52knTxo6U43lj4hkzF+G91qzI0+7N3ciU8Cjp4LzyLLnd4n9KdsC7DtFxJxDq/wCSmnVBUAbM+4m6iWKhkL2niNuIn6RWrwmn4lzyO4iPuQnZLRHqI3jLLqVdONx56D4bVd10kRTHw3UEqcJCE0WVGLK0I2v1zuT5xsTct3pRyUv4md9qNsrdG299ymzVL9kD2EOZdKcjhAdjdSdqRkENAZQDrnEtQ3IJ+LJUw226po7SuUb255tHDck0h3Z6JWDew7dw7WZ9w+JOzVh2cQ5HIs9LgEk1DTnM+jXLkOVRWE0jXBE39SkFY997GIC8sUEun95CKlDVNJEMh0dLd1WjDaoBD7RU8AGYwB7rlMqeiwctFSKskFDTFDSnLTRGMgEXT07uS4WH0FQd70jbbfGSOb/904WbP/dmP9arhqJLjNye3pb4iRRLbJU+D0U0omwPF9JoqTC8KqKwAxOqmo4BYvxwYSK63aho45CC+Q3HTS5VeI1XGmEGysB+pKkCezJ8tPg80wyT19SBi2g8Da39Sqsap4aerJqetjrwNruJGDiPy1UaaY5nJ5Dciy6i9K4AuQ5mdo9ShlbGh7BiXtlfJfYIUply6uWgqolsqAB4oyud7XInbVdw+ukw+WV6bI+JGUVsreaj0mcdSF7uLA45kPUKwSds0cotIkHQnSlPHOBAY8iLaipiMhsALiHmp+KYseKHG0rucFOzjGRNuyd7tyCKnceL7OxTmQXMINu+JJ/H3Fp6v2m3xvthHN9nWA0cWKEWJU0kozUIw2lGG217+9i9KoeynD7QYzBQVdTJTxSsf4otcVzC5D1KpocBqcUaWSB22vrxFZUGB1OG1IStwpbW1GTpXFj6WGNNQO7J1mTI05kKKOMa38cfaBE7XAXtvH6lIlFoS4YRMA/4Lk1R92xfhRR3id13/JMYfMck5vI9xE9z3MvQjDU89z2LHDY4IaWolqHcSyEQERTs1c3CKMImEGbQvEoxE1hN1KJ7Y5Hllb4VWpFkgahstzXITqmF9VElIbtbxTDk4kARyMWb2q+CWyymxB5KTR7SLa9qz0wtDITZvbl/UpUtZ7PPYTXEDqFWVHtFRK7xsOb9I9ynwP5DUklw5XOQoQzIsm6kUNK8j87VNgpQjK8tSbxZbUhFlhVUdHwj1EsxJi+JaXHMNj7UQ+30cbRVgNbPB03F6ljxJtzPnafQrns5jUtHVCWTEcfUBeNvJarxRL/ZQVlLJSzcCoZ4CFrtyjyidORA72/S69X7QdnYu12EFWUfB4sQXjradv7+a8nnhkp3JpGt+pZNUUn+x1qgJKfhyNaIXExeoreSittYkmkbhEDtz3c12GO489LfUoLLbs3RvNXgzU/tE8r2QDnbkd211a9q6GowWvno604yrIntfhncLF4t3mq8C4NTT8CSzyk6bS+pSqnFDrhIa94zOIMtu0pPiu73+Ja8UZPl2jPSwvGf+pC3u6k68j+4rdrJptwlyAVFFD8e54xZnuWmwml9njJ3a2V+d3cs9hckQ1AvK7gYPc1yvqnGoyEmOWMB77VLVlWO1dcMI5akSrDqmLl1KrmrDmlJ2fbnolxjtzdmuToZaDJdo7sXiT0UwDboyqYylmLIG3dSnnI0LcNupRQ9iWU3l0qZFD+CMh5CPdcqOXEHpWF7AIi27mUsq6SoHe+30+FTVDssZaiMR/DZQ5aq4srbfiTTSB7knmbPLqH5JE+ThSGQi2oiu6jyN0BSMXl/BJ5GFrXVgOjUPcn2mfIisuFm3KsqK4I7Wza/4lH9seS5ndTRZo6OsjqhyB7S9JKUAsVz3LMjUNS7zZiLuUiDtAYgLPYQ/pSaKTL58h7nJNHM48gcvpUIMapprs3cS7vEnhrqaQf27DcpaNYNE+jj/GG8HLxWqYdOA3SPGw/ET8lWtikVKBPpKQt4H5/Us7jHaKeuMmAmAPEIuud4XM9KHVrGjVBwpuT3fSnTjjp49+Y58iWIosSkoZL43f8AN3rW0eMRYtQEEUjcfviJ935VlLC0dEeqjNAlNRkWsrknYRpyuZpC/gqathPDyzcH5sL2v5qZTFdHe3T81MouHgrHm3XJIkKAbfxHK3mufgE3OQviUCpxIIegGL4iTFLigVR5G9po1nFbDWbHN6FkZRCWeci5szJ2J1GOYOWtyGOZibU1GzOnSDJJDEL83QmMeaZcm7z/ACpqeqCGIjdnt8KuDm2YZVjh9kiMgkksz3eFV0H4OL1rO+7Tu6lUVNVLMRGBOJZ6CLp3C6hyrjOV7iJrXIl26cHjzzqbUSyIrcWLXnD0kpJTai2bKlr6xhrbwyLJrVHaqkzzzcc/SjQO7Ro5c+EJ8RrX2sKamm9nIs9traqFS1D1T2ZcvEmq+T2iYYo87W6yQkS8ocpHWDoFw56IKm+P8B2t8Tkhmm3ZAbiPeQqPIV3ft9StHK5Er2hh5dIoCkudQbuomd0TltyzToiyVdt5bSTRltyydMcRxHR0RE5aJ0SIyYbtd3Tao7knTJNdTqiCVhlC9dU2ZbR3Op+KkElTFTg9kUe17VNoIWwnDpJjzvJv6lUw0NTXVYwRwST1kr32i25AFphcdJVcwmGqM7bcsgs/xX2R2GwcMB7K4dT2WSlGMp3dWbr51+zLsjV452swumq2OIyzlMStuAAX0nj3aKj7Oy08dbO0RzvbHELXF9XuZdMPBnXJat+G5Mzc/wClKKZo5M3Ai+l1HCaQhFwdjAmuYh6SSgmCasOB9pg2orbwKi09ois1N7vknPaItr33KIdK8fddb4k0V4vytRbM3AnPUAVvht3ITrgEe+35KtkquHppcoZ1mmvlqnQrLscQa3NkbYh4un9yzPtDW5ZuPkOaa9qO7Mn/AKkUVsagsUCy9ze5V1RilzEzu5/U6pzqN2p3EmXqGtJ3N00jNsspcSktyt6femZcQ3Z/5VXHM1hPe6DjfG/Sq1Mmyb7ZroboJq44y8V3wqAUwf8AEQvNGTftHEfmqMyQWJP3se5MlizjdmBCPyS4MRanI+73owpYMhyqJRF/S6dhTDhxph5tcKs6bEmmaxoj/MqwaEM//u6jb6bVOipYo5rPaZiLuUuikmWUcltzu1jM11xKFSfaN2YjkGNsUiCctGuBxEn+pSKMgjqMnCchZ+oW22rwD7Z+zp9je1nFgYywitHixjl0F4m/ismdmNcmI7Q0tLHiVe9FUuFPNPL+GTXFEV3SRKmgowwmUYal2ECNiaqFn/Dz9XuQTVXstYUkbvwJud3hdWlFNBWQFA8sfFhC5xk6TD/2qTWRrwqJ6imilrJXlKeO271ZbRdYvtfhd1soM4yhzL1CptNj2ISU0GFVVXJUQU4OeHDpa4uVxMRfDutU6WNsQox1YsuYqGrJXB5qYhaGT7u/4UD32i/iV5i+C2nnDt/8vJUc34cpBnda9ty5WpI3UtgdyXEe4skK6JPkgqjvT1Lvf+5CWZc104zHwPaPuQSIi3XMkJdKBvl1IvpZAIO5Ii7m6kYU8kjaBtHxJyOhlmtZh6vUgtPUbAnHvT45WcrvNPnhfBt4kg87XFSraOEBsZjPLVRqVsQLmt5XLvEG7UEE03ElJ+lAcxk293WdGuwdzD3IBJiLv9ybKTUU5TC8h8rskyovZkoiut+lNa88rhRuJ7tlv7kwwv5OoR0STCu3bc9EnJyLl1JcMxDPIiQkL8mVXEipHO/1JPl6V0Yz9Dklw9ueTiixCtJJhXLbkcMbkYt4Ux0K00d1oW5Nd6hT5xuNuTJoI7jtfO4ntWdm1UNd/SjAWJsn6lOrsL9lAZY87C2/JQLd2oqU1LwOUXD5AiLjdmyXd0o3yLv7vCit25ZpkDTbe7an6EeJWRM3rZNW9zo4JjpZgkDK4HuZA0uSymxyt45R8Rh3W9Apl8WqZJRZ3a4nt5KDLIck5SaXO923wpXGJi+m17kE0iYWLVIkQGY6beXSkWIVEdQQO7enkoskjzSHK4Wk73bUpZHkmKR+bvqgEkTJMQnjkIDtuba+ihiT3jltSmLjSEeg3IG2vzu1QVqX9DiUlORBKF490qcru0EnCOOk2+ucur8qdwz2bEsNqmztrAjcnHK3NZu4+EUbHtd7nFJNh265CKR8yPNyLquJ+pTKOoa78U7ohtvIeplCtKMBfW19txNtToFF7FUX7ZXssEfF6kwcEy0xXtJ7VRhQUcZ09KG24n3yfUqJ8+5ISCws8yLutfpQBJt0b5oJ+PER+OokpzEwNwIeVqdmqJJgKWRjMyf9p4VF8XNdORycW0jEtr/9yCkTIKc65hCJwAgZSg7N1kml4DcoGHTT0sucTMWfqZW4YtW2i+0MvCLKJOjfHC1yR/8AZeeMvx5Yw8teaOowuD2yq4eVhh+COfSSckrKmYMpGAt1zEk1RIR5uEd3qUbm3ZRBhwWWSSx5Buz3aqSGBzx6ZsRC/UL9QqRxj4t1jCXwp8ayTnw2Iku4aLCKnw2oIcsxu+IlGORxImztdntU4sSnLSxlAMWI73ZriWDqRulOIPEfkiGR9zXo+HdowPcpUWHuVuizcoxNseKciKMhjzyTrE5K2pMDeTU2fmrem7OxlqzXedy5MnU44HrYegzZDNU5HdmylRcSwW0Wsp+zYFza0S8Wasoey9PGO8nXBk67Ge1h9Gz5PBjYIZOeW11aUlLJIY55gtRHgcAjkBmpAYPuHV1wZOsT+J7uD0TIvkVVPRxiI7313clNalYrXF2VpDhrR/Enwo2G3NedPPZ9Pg9PUF7kUn3fu7khw/X3LQey+9d9j6rWWffOp+nQf8TOPR2iWiB8o+cREK0r0fuZH7CwgJ5NrtT/ACaMpelxfxMl7Vadns5W+olIikaTNmZaMaFrc8gJC+Ghlm4N+VD6lSIh6Xkh9lFHC+5vUnmpTICfJ7R5q4+7wHmz3LvsocmZx81DzHVDo2iqCn4gasQ/Sylw0rCAtltZTmp49u8h/cl7PEJZ8Uv4LN5bN101eUMRYXGO9uII/JSAp3LlJ8N1i6cxj/eSWt+lcaulu6z3bR0WTc2VDHih/EAqWXMhaS3xdCh1o00LO37eXvWgwrGApameSeNzE6U4WEmu18LqmrMDeyCWnkaXinbb4hJb4ZK/ecHWQm/+tA4Pw5CLNrgIbX+EvCqqrw8yl4nEszfpJtrq1+5cQwmY2k2C52mPqyXKunlkcrna0d3NbxkoT4ZwvFKeL3Q5KTgyiFnVno5D4hQ+wyjGTR5iLq5ipTktyC76VMipzLRozuWuTqNPBjh6HucyMzT0dZTmTM7iL8xJkfDr9r53fuWmen0F7D/glw4/jH9y5n1V80d0fTUlrsY2ahq5jJ3Ymze7btT8f3hHazykOTarV+ztzyuS9nDmwXZ+5X+XflAvSnF7RmfNw7uW34UgyzyQOVujbkuIwjb1Ev2s/kodEX/KjuYR5/mSYbQyycvNRaiTUnZnFKwHJcu57k1daXp+JRSqG733Jo6huTKXIqmT+MNvemjm7tRuUUJH7/EkcziZaup2HRLebyXHJ1GGQuepJCV1qewUT4yuEUXE7+lMB0otbdE7E0OOVxZrlzZ6oPDkldb3osEgiK0s/wCC6JPzyuQMTImJu7MUWWOiXVmzLvTzZR3Lbz70fE0LNkWTXIRlaQ5ttTDl70RTWj6iy016UwUiiyh1s7S/i6cOSPggwZ399ybqYXp2B33CbXKPFJdsfIc38SLFsTIZnEtAvt3Op8lVRlTZOzHn4ctyrphkpaTJwsLXMvUKgcTy3E/qU2LyKbPjbM7e6507DUR8n6u9CELFCRyHb5D1Eo9wc2e0ulhQnRRImqm3ACZ2E3N/pHqTRkBc2/SujI+rRgw6W/Eq+Q6JUUdPSxFxZGvPkINcQpmGRytyG0fiTUQjmpARtIWVr2orUodCS4cn3J/htbvz+lNwxtGPpb+aRzOVzBuJvUmQMyi1+nV8K6MjiOWa5vG6/d52oRJhu0YiWbAdCocSF3bapQUrYhMLBLtyuO7wv8KgFttb3o4ZnpzzZmEk7A2+FYXR0dMTgDHP3EuY9YIDJFJbPtFwj8Q/EKpJMaP2biG/CifkI9Rl8KqJsSnqJc3N47t1uf8AmVbpCUWy8ip5R3s1xd+3knYyuLV2UUJI+CzubiJNd1ppsQjhtyZy/epbN/iWRj+ZRJfxHybwv0inaXEIqgd4WlmrI6NoTGSRxEMrtqsdmeqKqSN8hfMfSTdKrpM888nIlocSo46jWNmDyIVEPgYfEDGDHKT9ROgydg0eBsQDJLJb4rRQVeGyFMPswGQ5eJXUUd1Pm+zTwumqKTiUeZvuZQPUjkIYfQhG8kd7tcZZclSTVQxy/hhFLn6WV1WYgwsUYN366KDTjBR14zytdGPIfeigsXEjo7/wGinsHLXxeJco8Sg/Feoge4o3sIZPEoNfWSV1TLObsRG921Q3zz9yGETVU9ZT4pQU9JTRuM8XhJulvUnzwfh4eMrymNQElhRcPYQZcxLzu7lkoqqWlInjkMPpdanC5KsoAeonOUn3MJP3Jp2U/BW4piDU90TPv6XIXVXPIFRV3xxtTxvb+HncLLVVVLBJMTvAw+eirq6lpo4SPhMJ93vTaJTSKE5PB1fSiAmESz/SrXDxfBZRnDhlVNua5rhBXdJ2+OG56jDKCqJ31nKFhJ3/AHIS/ZL/ANGKubO/LcPpVhDUBDUBO8YSj1OJP1fmW5p+13ZvEnyr8E4BHo5RMxDn9Kkf7J9lMUYXo8QjAn/8y3+l1Pb2+xLJq/BnA7RYXwyZsPtEtz3OKtuxGNR13bnD3o6dqe1iFpBHd0us/wDaB2PfsbUUbBUDOFVG5hYd2iZ+zjtRT9k+2GHYrWxSVFPAb8QIuq12JtuaweOjoUr5RvMS7I+yxcWLiz2uRfgHYSy89ZQUsxBPBiIy56jJJavScA7WYJ2qp6iniqDp5b3MBne0svD7lg+22G08dlWckgT5kDiXST5+paJL6Itr5FLUVWF1UP4UVUE5bXEzuFQRIIXyhkfXwmq46hhPMHtJRZJHkIfStb4M65NG0jyAbubCIpn2hhAnfcXS3xKpeocoss32o4ZnG55HclmVZJOoOTXpTcxHz6fiQNUBYWbXXJRVAEeWT2ZdKCiHJJcZO5XLjbXzZdlyvy/iSALyE2ZmIep7lD4AlQSezkbO+8X0t3XK2YuIAyt0s2tqz4Zc83zVlhtU4mUfhLxIQMkNGxGUWd8hbgQSlJRzAedxg2tr82UniND+FTPdKPMi8SGpjAeHL+1Mn1Vkmo7N4wFPMBm/+4TO3ED0l6lI+0LA4JHGppt8Ut1hcO2z4SLvWFp8Ukw85QAGOI+Qr1X7K5qn7RsDxHs/URsQ4dA9VAUUFxOWY3PKba5CobspRPIJ76iY3YA522g21DxnsyZrbdq0WPdnanA6uV3awwdyY43uEm9QkqSAacSzkczte7hZc1BXkUVUeY3uxD02kyfpY6iGH2wAuihe17vejr6GjhEJ6abiwHzHxRl5ErfBKOTFIBp4Inltyzt3CT+a1SshvUzdQTE+bZEL7kNuotl8TfJa2bsrUwzZHBaPTubayam7K1FHNYfCnua1uEdyejI7qMrUeFuq3xJp+9XGP4aeGnFHJHwjyutLqVPbdyUeDRPYkU0byCLs2Q9O5SeCdgv/AJUWFR8QLG3a7lo3rGjoYqeWJiMAMBEQYdj/ABedypJ1YOZUwCEMOQO5F36IODc5Hn1IxzjEuJ+zFMcS7fn1Pos6kNOxnEh4bRb+9S99ncShYnGcfCd26t25lfNVR1lJFA1PTU+bNnKLPcnQNogBIYiOWaRk+10MsbiWj3Jg6jaLt1dLrN8FWEdQwllk/wDBRZaw5BycHH6kimMrXbzSqJH2/wAxRwwGnFhHnc6QSP5IgJyblcXqRFlGA2dSoBuQXtzcntTJ55ZMz2p4pHkf4RRXMWjbUARx2upuHUtx8aR8hZ9BLxJ+lw+78SVmHxWpuurHIuGDtaPUQoFb+gKuseSQmZ2s77VF0L4WQluJKUXEc26UUMT2+9FGUglfG7gQ+IXtSjF5LnZ2HJrvqUjiRRwg4G5ELtmBMpkA6GNVcko8SQ5dR+p1ZDVSR0wMTfhdVqZoMLlGOWsOBiiDdu2i2agYjiD1BmzE27nao0TNVkkkBV1nEMgDaP8AiovFJDbcPLpQ63K+PBG8ieGMSxhk+8vUXUrim7VUXsAU1RhQSy8Ri44SOBWeJlnIh/FHJriz6SWr7PYbh8Zy4jioREI3HHTZ7Sdu4hbuWUscGdWPPl+mVcWMNRzG4UnHlB72GXcIt8XmoFRXS1REcj3ET3Wi21vpUrHsY+9MRllCKKnE3ucIAtAfcI+ShCPDivPbd0CrUUjKc3YLzPC2jbj/AKUEGRTDxOkn1QuOueaHxarSzMdEeCZMzsVr9XmkJWvm25cYtM10YzkfIAIy+FkEEz2xxDIMrSbW1rUNNVcGOWPZa9uZZburwqIY8MiZ2cSH1IXJu5TqOx+SYSfTp9KU5cOUhbcmBku6nU1qejIh/FO7vU0TZFGMyDNmuSGNyMfFmph0tMJaTva/pdRwJ6eSXgZGI7biVBY1baeT+dtqHRhzZShrJBcXyiuZ+nJReGeRctdyCRGLjzbaXiU/B6PjS8Y9wBy06iUWlhkmOzXhd6tPaHsGBjtBm1IfCKABxbEgkMYw/FAH1HPaTprDMerMJrhraeRwldrLy3aeWqgVhRFOXABxAfUmRLuQiqNqPbB6irKp9rlgqCbqj2F/JaGl7VTlUDUhK1bLA7caSpO7PPuudeVMW5O0lUdKd4Z7f/1I5F/o9uxX7QK+swulqcHxmppcODZUU3GtKLIv5MoVB9qU+G43S1j4wfCeYRmIZyM7fEvNsBxSn+9TkrfwuKwix5bA+oe9aiGuwOnf8PFaQd9ziVK//arXLsnxE3U32tdpBxQoaLtBJLSmZlDLKxFkDdNw2q7wD7SO082N0H3hihHSk7CYizWlmP8A7kxiP2qdl4Qi4dfDUHtI+EFu1ZmXtBDi1fUVdFkcRTEcenMFvSUvJmpTceT248WkEzvc7ie3cyYPEOIOTu4/UyzlB2upsYmII4pAlAGvIlYhWMVuTEQrqo422Wj1DjblI2vuQ+2Hyzu+JVpVVur9Je9C9V1aPd6hRRO5YniHDHPPqTD4taWXhy6slCOTiBlqm7T5M1w9+qqiXInFi3To/wDpQliBl3blAONxtY3Yf3p+mmhpZQkkzmt8HhRRFtkqSqljbUHudMHXSDq7AP77lDmkeYyNybV7vkmt1vNk6HZYe3S5lq1uSEcQnFuYEoOpFzXGJtzO+4fUnqGxNfEp+bOxZeJTA7QVEJhsEh+SpLo8+tIeH67k9Se4zW4b2u/3gWOJufUTp3tPhOH/AGjYd924pHbATsQSxbSAvUJLHxyAJ53cvSrzC6iWRhZ5HGIfSyycDox5mfPtNH2cw3HqyiqMIrqjDgN4DIpPxgyfr/8ARR+0EPZyhxCeCgpJpYHj/DlKa4/n/wCi9H+1/sO1QJdoMKje4WYa2mHxfGvFcQroKgdHYJQ8OSwfB2pqXKOwTRyUx4fWPwBFr4JCa6w/T8iTuA9ojw8uDUvaAbXEm3Gq+WogkprzduP3Wq6wTD8MxoyqMTq6gJwf8QY2Edvh+ah/6K8mnmoafFKbjU5tKBciHwv/ANVkMT7OsR8JrIjZ+rLqW0oK7A8DreHQPNKE/wC3GU2IX/6KRjWFhIAywPfEe4C/5IqzJXBnlv8As/WkP7ByHpuFEHZmtsvMBH6nWvPKMSvd9vMR6lkqzHq2a8GkeCLpsHwrKSSNU2zsXZ0+ckoCrSpqooacYpDExBrdz7iWX4xk2puRfEkW4dVndGpc8bDB1YGIvkhmxSKGMOHAPuLLmqfpdOzScZhHK23lakBKqMWkm0yYfDaKaHEpx8biolty74UAHLVSTETyG5l8SEJHEs26lxhYiyzXbXjkyNtqCo/IdLMiE+m5TIYeNARu7kIsp8PZ+rqIQMIPwja5iJ+5WNN2XqY4ijN493vXFPLGJ7GLpMkn4MuQ7xdaHCsNeSEjytufQslNi7GtnmZ7xb+7FWlPhp09OMbv/SuPN1MGqget0vp8lPbIiBUxhDFlLld3Wt1J/B+xstQd45jn1DIykVNGBTUAa3STWvcvS8Ho3Fhay8G5GvJ6nq5YMdo+i6D0zH1efWfhGDPsacOmTELe5c/2PO3Noh/QvVXp3INI22+5D7K9vQwt6V4q9VyH1kv6f6VHkr9kZY2/ZNb9CqKns7JxC/AtyXstX+HEexit5rPSFFebmzDp4vEvQ6f1DJM8HrPSOmhwmebf7PnYR8IB08SgjhZi+YR7RXoeIyRQ0c+cVhZWsPkqEYWjDVrtF62PqpSXJ89n9OxwdRMz7DJlnl0pewv5OX7lfmUYjpG1vdcmrrbbAYS7y81v3mcn4iUi07N4a+LV8EEkdxuB5xkPPRY2pw0I55WycRE3G1ejdmO2wdn+0+F4rLRtUeyAQHF69HEf8yy2IC+dRWHHZGZkVpdWpLLDOakzp6vFjeJJeUZ06MM+T2pPSsLDZn/BSmmuub0v5JzUm0DxLu3aPFWJPwQGp2juzdrn9TIfZWsJ2a630sphk3No7hT0MZ1EPs8UF85mPf0/UjZldgpXHdptZKxT6ynjp3syula4TEekVFYY8uR/xW1nN2xoY3IfhQsLFcnxGPycf3qbidO0OGYSYQMPEc7zF9z6+JK+QeNpWyrtbkzq7hws6js9xXiYSiMijkEev1KpYQLTPvWtwiRxMqOWQIgCN5QM+kC8X6lE214N8WNSfJkLrS2u4kXiHvXCj259Kn19HHR1n4ZjJEe8Pk6jGIXZvkrsz7ZaYVg512Dym5XjfdaO4hy8XyVCcbiZAbWky0WEYt9z1FLPFkXCZ7x8Ji/UxflTONU9NVSe00h7C5j5KFJ37jSWNNcFFbd3K37OUITBVTztdTxR2mq54WHxXZq4oJgHCzpmyEpZLjL3K5SMlj5KnEaE6OpKO66ImuAvUyYjpzmMQZubq7ONpIygnka1nuj93/opWE4bFGxSSZaqHlpF48G8xiKhaGMWzD6kRU4ebflUqWniuyb/ADIfZ48lxbnsrEl7UMjTgPcnRhDPutTvBa0eRITjtbPJQ5mqxpCaMM7myt+aIha7Jme70q+7N9mXxitigkqBpSO7blu0G7pWui+zPDKOUjkq5pzu2Fltb6lx5eqx4XTPW6boMmdXBHmz4fUFveOQRf3IRw9yMc2IfqZenvhb1Ulj7suX0oxwcOGQWgQri/uKR70P6enP3GGp8Pp6cRa9j+JOxxxiXqF1pT7Lx3m7OYiX92PSl/s6wgNkjh/Us31UZfZtD0fLB60QKKGnkHR3Y1d0eH8Tk+35LtBhsFLIDyNfl7lewjTWZsbDr0ry82bng9zpPT3D5jVNQxDz2l8k+dLHfo9wiuXRavxGRRkBH+GdxLz25S5Pp8bhFaJAxR2no38k+FOZeSCMnI977vUpfEjG187lDbN4yiKKn6WdlJCjeTVgddgmh87bVKCS4cgzuXHOUjqU4DLYe5c2dd+7z8rRWnHHqaGnB5KeQjAGHlt5Kp9ujrKcpXzGUchYcu5YqeQO/iTqRXRYbJJKIMbDc9txKVX4LJS00WU4zxdRWNdY6QYhTjcMrOQ/C63fZ7HOyuEmEbcWU6sBaQDe8Hz+FZzy5Ic0c2XqccfizziDDZZv2cZyfSyckwuWE+HJGQH8TLb9q+01PguPHT4bRUoU7sJPaG5BH24oPZiepyCfP+7juG1T3cr5otdRCrZiPYbnyYHuQnQjH1xuJd9zLQYp9oUY1FQ9JmQbOCRRsOXqVXXduJ8SlJ5DYRz0AWErV0x70voy/Nw3VkFoQjIbWuFTwwGSbCSr4G4oBIQSALbh+JR/viIufe3oZW2FdrIsPE47LQlt3RsIklJ5F4Rq80GuJGfEWtJtUJRgLd6tMXqKOSUJ4nbfd07VXyVkA8si/etouT+ilkhXklYLh8WIV3AldwFwcmIW6SUaqpZaGoKKZmEh1uHvSjxAIZROMnCRuRZqdX9oKSupAaSP/eBfWS3cl778BvH/ACIBTGXW7H4tyDjXWs7CX7kzLiFOPqEs0y+IR3c9y0UJEPNiX2TQmtHJrB+lkBSPzZ7S+FQfvIC1c2K1O0+IU4y/j7gyLp6rvCr7cifyMP7JQ1BjykMfF1JS1Tlpe9pMoUeIQDCYEAEZW5F6UBV0ffkXl8KO3Ih9TiJvtBWZcTaPK5L2xyHVrhyVd7ZHm2rES57YA6X7VfbM/wAqC+z5uKR7S3pqWZh5O9yYeoewctpJh5H8/mv3Js/jqiYFcUd2rkSa9skJssur3pjXb6VwC6nd22qXIdB3ONyWmbZpoS6udyJy/UpKDcrQJs+pBaOSbu3JXbsmQTQ+0hlrm/O1OxE4pqEfPcpEW3Vm6lpYpD4Ziwo9NqZHaSkAQCJc7i5IQIEi/Umn6v8AMiItCfpyb+KYuuHPPamA71c0n2pgZAHvXSqNcmfaoAkDuAsn3IHmciJnyu6dqE5gGIQ1Es9UwUzXZf0osUh3iXPo7D9ScijlkbOMHIR8XhUMhbnnu70Vx2ZNI9r+HNSFE6omYqaKNjcpcrju6W9ybp+ATZ1Bva7+DqTBVDEWVndkydAqcYhkkzIs+kelHgYqyqCQLKcJBiHxFuUMY3t5fmTp1Echk7Bwh/4YumRkcdGQAQ7nyz3IgoZJrnjC4W8XSKeoaqnhkvnp3lHu1TtZih1kvDjdoou4RRSKtjEUMUbZyvuztcB6lHLdKVjPbnoK7w2sIzJueiXEIRJh2JsTHeHGLDxHy+EUuMAuNgWilT0ckxa7RfxGpjQxUrXt4fESaECMbkGZnbalawho9qRTXFlGDkRKPIJx9bOJ/ErALiPJd8+lc05u/wAk3aRDo/5VIqaN6Void7hka4CzUMdDTRvutZPw05TCWezy96bjqmz27fC6n0ORELNOwkPIfNYSk0apbEWtpZCOHZIJcPxf5h9ycGN6enMDYSOz9n4nF09U4p7VJlk1tgi153E30qLVk8wDtfih4h8TLWlJEXRFmmeZgZ3tsbJBDIcYF6UjFx62RQiZELB1ZqLNPkPWyxlmTW6Ztcr6ixQ5IhjMLhyt59KqwheNyeQ7y+JSY5GjtyWTy88G3a1Vlj389qF4wmcr2YvJRgqNuT/uRGXEHTMdPCtYsyojVtdLSiMcfS+3cybp5pxDIpLR9IoSj4L78yLPqzTE03EfbmK6DFuguNw5CdnEiJx7lYwyUhUlR7X4bSC3q/Ks/KNpKxpsPkqg4k7G0GWl3egkgEJzOWTJBbdrttV8dPEVrRRtFpraSrKulEuWd36UqCyAe7TwkuNIY8ncR+F114/1Jot3iU6GiZJbEKkf78y/eh9uMrnkczLu1Uf96HQR61NSG2h95nk0vtH4l0JJBtbO4enb1KO/yRMT56bUBcSWFY0ZZkziXTb8PknGkCQSf+7FtS/0ioBSGXPclLI8g5szAPpHkqsKJEkntQ78xy6PSzeSaL930pU0MlQZBGzmeXSKeehqe6nk/gopsCMBWvnnaXqXpf2dU8/aahqgxGT2yjAxDhShcT/m7l53921H/Ak/grLAccxDs7MT008kEuY5RE1wH9TIrUfEi/8AtC7H0XZuKKWgOXhyyW8I3uy+klhy5rZdpO2j9psOKnr6MQrGe5p4i2/pWOtbmm+RRQvl4Vxy780do2oLd2QshirkRdOd3NdiK3XPqROTWZZNz6vElFI8Z7GYiyt3ClQxDCxGPzSqxYXJga0fShAt2R5ikZOJZ5uQ5W3KaLGgyu1LanQJhYXHMSzXGhORisa61LuyzuQBcxTSTMBxsFxdZ5oTrIKMSBmcydtSLzVXFUHDGQAmiIi59SpsloOWZpDJ3b9Kk0GKVeFylPR1MlLLkQ3QG4lk/UKhXfJc0HksijRx9qiqqYqesZjYgsaUR3CoFTRhwQkpzv032qtuT9JxqiYIonPiyvY1vi+FACikaM8zjvHLpWy+zntF9xjiTymxQBBxQAvE7LEzwnTyHFKDhKD2mJbciU/BO0lb2f8AbfYpAD2ynOkn4kYnnG/U2vL5pp6slrZHpWCdvjxoayMKemCKKDi2ySWERXW2jmqzDu2EFRXhEEYRZtvkk+rkvNh23I45CE9HtL5rbusjto0HbvEPvLGeJmJlYw3Cs5rcjmk4h5m73E65a5dx+5ZN2UlqX/ZKupIZpYJ2slmdhjnJ7Rj9Vy1rQ09cxvSShVcJrpCFuXxLzmOlktF7H96k+0HSiThOZG/O17VqpUjN40yzxqqCYiiiYeED7i8yVjgmCsUMVRUAwkf7MfSHmsidUZW5vtHlqnTxSoLL8SQsmtbf4fSp25srXii+7c0vstXBA3UDWjb5dyUE0ENjcVrmFsyHuWdqah5j1Mj/APxHShqHzyZrslm3bKUS7qqyAreATuQ55kSqTzFxsRBzy6f3p9hDbkDJVsPwK24hfyTdu0nUq5h0Zk0Zee5Pt8EbjRZR2sPV1JATyOTk3SnGyK58ty6ItdnltJQanLbg0C5PRxtSmJu4Snlp6RUSWQ2IrH6V3jOTDnlcigHamoOYSZ3a30io7CHN9yHiXETO9yFybNtWH1CqA65WmReFKUuJ9SaOTUtNqTCZCLM1uTIsBxpuGBBZufkXpXYSCnEZG/Flz/ZZclLw3A6quApeERRNuc+kf1J+vro6eIY4Io4vhjbd9REpFZXVddUVAs0slojt4Y9yi2uL5O6JyuPP1JNyVIYL9KTDtSU6AaejYZJd55aAL9P1IAv+y/ZuCayrxOcKOj3Ddnuf8vNQO0GKQyTnHTRDAHQIh6WVXU4hLVaO9oekVHHdz6vUpodhxC0jk59LcyQSSPMeqI5GILG6f8ybcfc6oQRe9COchCzNdc6XhzVnQUvBEZ5AcjfoC3+pAEjD8JgKYIpaiwyLXS4vyrfYZi0vYelKeiljOqNmsGeO7kmOxfY+rxAL4qQxqizLewh+W51V9phqyryppAkilhuF4pN1qtKiLIHaXGJe1GIy1uK8IqqTmUAWCsrU0/DLIMiF+RKTNNJ7QVjPs27VGqc7B0cB7rkSYWNakWTNuJOWgMHx5+pHRxyXXxR3kPu5J08LrZNfZ5C/csh7IhmVp/hv8iSjF5L99umb6qSeH1bP/wDbny8LKLLCcJ2SA4eLcgQgJx10LTxI6eOSY+GG4nFAwuR5NuVvQUvs4cTndtH3ugApYwpQGCLMiy3l8SgVMnDIomf6y81KrKh4Qzv3PcLf6iUbDsNnxIz4UbnYFzoAiH8mQ2qyPA60hFwo5BEW1ImtUUaOokbSmlLLbcIOjUqyPck5btERxnHqcbj9QrYYRinY8aOJq/C5yqBC0zGQiEn9SKE2ZAKg4xNmO29rX+SOKnOoizjZyt56L0C3snYMsGGHFnua8yK78qYqSo8SgOSJmoCGQSCKMPD07iWlEbmD4b8EpPCz2rc9lMUpqXCwaWos8NqGbsrgxTyu+IPEJtoJdQGouI0NAM3+4VMJBGDGcRvbdl1MKVNMNr4PSOz2LBWVdk85HKDfh3PtWjh/BEsje53ufVeZYPjUZYvS1tO7cLiMLxj0+Vq9S9qhvLIIzH1Cy9PC90cGZUw4ie4Sc7fhzT4k2esiaaugHua35J8K6Cz9nf8ADktzAFibv/xUikGSY7I77e8vT9Sj0+IRRyCbwBII8hJrhV9R4tLkYRRRCBtaYxs1pMkhJlbW1ADWSgDgQjtvyuuUUpAFvV+5WE+HlJ+wjYP/AC81WmMsZZHFalwxiGQL+bDb4sk/7RANzmZSkXLh+pNCTDdeF2my19v5kwUZyEXQKqgHTqvMbfFzQFWXXZ+JNHmPPwoXH3NagyC9qYbtNxLrVFxaM6Z8X/alc46PmJIAnwzP5uNqsoKq22+RxHL3rPDJJnzRhWPGZO+5DjZSepads8WqKPAJXoKeprL9skdM9pZfF7l83V3slZWG0sT0Vx52elfR9Jiz2i7GwmXhFR8Sw3BO0DC2I4XT1RC/7TK02/MywlibOrHmpHjNNiGER4AVFDhtD7R//sCzKX/MsZIT73Z7yfmQuvasV+xnA6ws6KpmoLvAW8UGCfYzh0M0keIVfHpzC1pItpgfhf8A9qyeJm/ehR4jTxtMeRm4/vW57JY5iEJBRyQSVlOTWsIt/O5UPa7sjVdkcVlpqhros/wZfDIHhIVc/Z726bBZPYMQBpqCV+rxRF6ljFU6ZpL3Ky+r6OMpQGcHiGXaE/gIvQXvWN7QdmzEzkAN3w+Jek4rjFJhtPPA4NiNHOO+mzF+K3n7n96w2CdpI6iY6SfMgz/BM3uLL0l5/UnkS8Ci35MQEO0nfaTeFW2C9n3xiUGacBve23PctJjXZ2CaYqgGt2PeABz9KyMl+D1n4UrETeIe8VzVT5NVPZGtxjsfT1FKMWHQPT4tSNbJTE93tI+Y/H6mWGOM4zIDBxMdrj5L0g/a4YaKSp2PPC00coPd/UmO0uH4fj1DWYhLWQUeLU8YmY52jVNtG4fj9XmtJRXkE2ZLCafCZMPr5cQq5IKgAEaeCILilPPxd2QqAfs3MGkL6ntTUsnE10HJWOB4tFhPtRSUcNaU0JRNxf7rPvH3rA1IQyAJbKe76iIk8PtBahSWj3WguU1ZVyTBHT53m9rDG1xEXpT01PiUM08U5yAcJ2GJnbkSCAjmxPgixHIIDyEjtVt2VxpsJxAvb5Wlo5GtPfcTe9lSPhZFrJUxerruJNNS04251N30ssp4oTVM7cXU5cM1NM9ELthgkco5TyyjnbtC1bQMHjqIQlYwOA2EmIn8K8KH2AW5Sn/Sr2h7dVeF0A01PnYPRxHutFeL1HpzaXZfJ9N0nrerfeXB6DWR+w9qcECc2AOMW74bV6Zg9RhmJY1DhlFWWFUHaHF2j+p18x1/a7EcUanaonuGE749OklPi+0DEZJ76t2qBYCFh6bVw9T6RkzQXPg7+n9fx4ck5QXk+ppcLenoYqk6unMDNwYhkEtzKDNVUlmlTGRdLD5r50D7RKuYCAPwC6t0j6/Cmg7eV9DUjnbPYYlz6tc15C9By/bPX/8AyqLfg9cx3GsGH2yKfGKeKqiYheIme7P0rKyTH7PfSM5yyM4x3Pz2rzbtJjD49i9VihgERVEl3CzuyVlhvaaKOAWld7gC1t/+Ve9i9O7EVR4uX1pZ8jX0XkOJVfs1FBObn7QB5kXudBjck1PhR1EUlsgWltfkyzVT2gDgUYRvadO7k13vT8OPU9VhWJQSG0Upxjw7muz16R8l2/jO00jjl10ZpxsmYNik9dRkcr7me27zVrS0Z1DX3sADteQn2rJYHWS0tJOYQNOMW+0n2j9Si4lj1XiQ2SSuIDyiHaLLZ9NcuDmj16hjV+TczYtR4bHUQRwSS14uItOfSHq2qhxLEqjFJPaKmRjlytuyt2rNU1dJCZZ5mL+p1KPEgK1src1osGjMH1vd8lnbw4+JI4AHqUvAI3xzFIqSPO0syuFri0ZZyuvIOtyjHkKs+yfaaXsjVFX0R21vDOICy5CY5F/Sqljbg9fJOPPCORbeDZ432RfszWcCqnsMGGWQM2LRxz6mVNiGLNIHslGLxjmQnUi/7YH+FZnE8eqcWK+eRyL4X2pijxIqfYbOYKMWBpe/ya9R1im2sapFw8LDpkotWTU4g7swlI+gqR94UwxlM8l4jyDLqJUctcdRV8eQ3uz/AErdQs83vaFrwW9mGR/O1O4liRSUGHU7WXQm+ReLVQCxCnKEcrxlz19Nqj1FQ8kgO20RULG79x1T6iEoUixDMTE2yuErlqKzDzp8OpcUjlGWKqMRe3wE3Uxf4/mWTEtC1uIfSrGgqAGMTq5HClBy259ZfSspJvwdcJqPyJ9RSx4gZ8DbABvZKXK1VdZHAL8ONtg85C701X9prhGKki4UDerqdMQ4lHMxNlaXVuW+PG/Mjz+p6lP2QHYy4ezK4fSnSkYrmF7bvCmerUXUrDsPjK2SonjAB3GPidGSKXJPTZHJ1IH2cBjCQ3ffyFHTSHSkbg12bWqLiVd7RMTh0ttAR8IoKaYhAnNnt9SzUODeWXWfBPKoMhJjy1YRfbuVjRlTlTiDxvczeaovagIs2ZyTrYpw9G2j33KHj2RcMurtl8/DFiZgbVHDwyIWcLlQtiRxheGRiX9KKLHDExeSK4R5rneFnp4+rgacCgEhD2eMrnbqdSxqKehrhqIqS0RNj4ZP0+pZb/aqMW0p3EmfTXuUuPtNTVQZSBYX6hUdl/Z1/lQ+jT/7SPS9ozxGKNyHMtpvuyWhg7aBihkHs7gZgw2+FyuXnwSRzRcc7hC61aPB5PumqIwjilEGY7ie7/468vqenhJeOT2+h6qcZ+eDf0NLwwG8LCy3J2XPPoVDjfaCccLpammlGApjcHEdyz3+02IC+6tP9K8KHQ5cnvPu5+t4enjGC5N44v3ihtcX5Km7PY09VRyvUz3GJ23F3ipxYtAJan/NcksM4OjuxdfDJBTvyS8vcuaCxNYyixYtFI+zNOlVMTc1OjibrqVL7G5BbuzTYycG52e3NdOZibPp+pR5ZmJ/UtYRObLmcebG5sS9nLLiOJP6VFHtAYkWT3+Vzqox2qMZi9T7VRnWSRnmzv8AxXq4ukU1Z8j1PqeSE9djVTdtKyhDM4xMm9L2pgPtgqYSIHp3t+axdViBkGXi+J1UTzNlm/V3r0cfpuCa96PFy+sdRB+yZ6hL9rT1UWT7C+JyVNUfaBJdm1QRF3WusG0jZLtzcs1vH03p4eEcc/VuoycuZtP/AMwKktXcrfmptH9oEgiNzyCXwrz55G81x6hhfvVv07E/4mC9Tzwd7HqYfaUY6ZyXeokR9vpZubvu968qaqcv/wBaF6o+Vz/xWX9qwfo3frmeq2PTT7WSFq77U23abht+03P715oFU4t1upVPI8xczIvmqfp+OJOP1PJNnozdrJLMmkYRyTR9qpc/2u1Ye0l25xPNll+DjO387qP8jbB2ilK52ldOx45ORZtPcXU6xcVdPCJiB2jK1r2+IUVJiVTh8vEp5HAsrXtbqFJ9FAtddm/yNr/tBUE+fF5elGPaKcnzeVYYMQmG7XaXqZSYsW4bZPTsZZdV7qX0cP0ar1HMv5GyftBJ4pXSHHv/ADHWUpcYp47eLAcv57VIh7VU0eHy0smHRmT/ALOcXtMfq81l+FH9DXX5X8pGmbtA9xNmuf7QHeWunpWLLtBKQ5ezxj8QqPLjFRIWb5F52srXQRMn6nkX2egxdpD9LIxxyQny0tXnJYxL3A30oyxiTm0dv71L9PQ/7rk+2egniktmvV6kD4hPJydlg/8AaCptyvu/ehbGqncOhfvR+AxP1OT+zFXapHI3lcmrhRDuX3h+Q0Hc/qSEtqFDdqoKCufkld8K5cVy6I296sBNnmnQjckDbh77WdGRbskGbH6eH37VIHIQUQJH8PSunMfLLatREl5GyTYybvmmXJy5pFIobAlSZ9eT3EyYIrWLNO3XUN7bi6VDKQy1dSBw8r/iXRJ7c2S0J8/6krXLTJBp9Dpi4hk+e1NdT87RRW7BfUvNEEnDInsYhy6SQIa710pnvB8+61cLq0ZIcxQB3jOXcw/Eh/EICfqFdEXItGSttEnfcSryAOpFozEloI5dRepEZNbsztSDryztJTRNA3Ntze21Iya7MGtHNOxU7lLkwPd6U61K0L5yD0+rwoKI4QnUFmzW/EXSrCGjjhC88iL1F/2pn7wGM9AYiHkoss0lR1v+UVoBNlrm5RvcXTcSi8Qi+LPxIpoRjiiyB8jbqzbcmhz7ulZ2BpsB9mqg4cdkU5PrxH1U2qwsMQg4Z2xShtCT1EsjFMcbiYPaTelbPs9jEGKQ8KpcQqIWu4hdJi3/ADWqmv5EOLl8ShpsHONzkqGf8J7XEf6U5NShI5ZswaaCPSKssXrGrKlnjbYb9ShVVZFShsdzl7x9KhTg+SnGcfJT1tH7KERg9wGxZF6lFGoeMLAdxzJFLWHIJAQNbuyHLkmgyIvTosnTNFwh2ORxfNhtIUjqpJJTP1PqgtPnqnYqUyu0U3qNR2BYuIWr3K3wqljkpjlaQHMn6FAioTtHS4fhUrDR4cpE7vGK5cs7XB14Y6SuSHJo3HXqL4kgJsk7JM0gE2dygnI46NnqsoWdGRxJJE93pToVBiZMoLSbhZ/3XJ3UXF2diXUjz3/okmMZDruLq2prh2t8SXd8SXVduXSvBzSQqUYo5hkqIuKI+HNSquaCqH8K8Ay6PDmoEsjyd6i76c72O0vSrszLLiNDERsb2u9r3bdyqaiY6grjzLyFKaZ6iS53TJjqqj5NEgSJkOhFm/Uit1yZ0g3GLO+0n3JlA9L/APok4tl3EkZWmTM/S65ddzdACubvz9yF+nmldplmhUAFd59S7uEVx8+5Fd+pAFhglQ9LWDLraDFmQ+/arOnxqAdJRk5f3azoSW6PmpkMcEw6mY6eFxQrG6Lc8epLCyaX6STTxhjVs4M4cLb6iUKWhgFtJS/kSajKenMeBI/vtVWyaX0Ta3DZSlnkDcOWg+JVskLiYsQPFp5dSnxY9UCQ8Vhl+ItpIqyqgrqbrcDbdaTKZDTkipHkh/qT80PDtzzudrnu8KDXMWZSUCQt0syG3vROKG/3oAQi3fmSK1rOfyFAReS6xbdciQWcbaO7O4uRC6G33oiFstH3eldeNxAXzbd71AAdKHXPTqTnvuQ/EgASzS196cjjuLlchu3JUALE+acgqDpZwlje0we5i96bRWqQLbG8WbGngnkCP2xw/GljC28s/EPmqdK619FPOEKymGaP9vG1skfn8Sqg8EQCYTHiZuPpXbobSbIs+4kK43vUgHEUYjvju/erMIww8CjkqIZYpo2O6ABMg+HXk6qWFrdfTola4ll/zQS1ZKq6gJCJoOJwvDxX3KPcxJa8PPLaT6JvUu5BQRZ56J+kjgK8pTcbW0t9SaYXkIWdtq7wX7tyAHZiCQs4wcdE5BnCN9iepqW4BN2fMfUpLRv3ZKktiHNFY3Ekl125qZCTcs/kiIbruQkmDExO7pTqgtSJQcviQSxtJrnaoJzSi+r3eSacjLTNVsLUmTVDCOm5MFVH9KZue3JK4rVkaDwE812X6RXL92SbDPubVTKajchzN9qAI7blIOFuHm2ZKQ0ccJdydEWkDNsiVUQVolwyJ3y2qbh1G8lSBvIwa6+LREcMVw8itRWnUFFEBsIm9rkW20VnRZaY92gpxw+DD6CB4oIXImKSS4nJ/wCSy5E8kl5vuWjruzIQ/sqn2035DEHNVlJTtHVEEouwi1pllyQJBYfhtOMJVFa5AJdAj4kM9LTTCTwSWn3R+5Qq6o4kpMxvYL2so4yeJn3Khkh6U4zsdt3pzQvCYmIPtz3blcYPVUl5e17is2enNLEKyOntOmZi8yJrslVAUwQvIZALttSONoxLexW808MwDDLowkfpUIu5SBMCG5s2Z7UYQ2iT2KLFI4lk264U+VRcWT5kPUgB2nhj/aSPaLfzU+HtB7DLxAjEyDkJNcKpzmuG3K34k1dtQBu4/tkx8aCoov8AdRp5mtO2Abhb6lnSrpJr6mRiACdwaQX71Sv4v5JMTkOXVknchIl8RxPPO3xNambXkfXq6bRShjMuWRXMnYaWWYBeJry9SRIqeuOniEGBufUrCHtIcY/iwXXel+SZOnq5Gs4TDcwhtYR+lWmI9h6vCwpZKh6Yr5OEfAqAO3xdxZoV0TwQy7UBnspnb86q8SrGrKjiM1g5dJKUVLBQ1BtUse0/2Yej1XIJqWnkxMwpJDqKfwGQWlqjYpJA0FK8lum432l6VPqJAuK3ZEDWh4rW8ToeJwQybxbWL4fESZMm6HbZ1Sf6WUgV1XIc0hOTW/D6RV9TYHLDQwTjLLEcnhDb9KraSl9onFwC7M9B816JHgtRiVSVNTwRl7HCJSCJ2je/StIQcmTNqJZYZ2HxCjpIPbZKY58ruHKF1reG5OP2Nn45ShXjEbsV/ChtB/yrXUkcVHh0EbvdKAML+LcmjILtM160MMK5PIlmnt7TznFPs5qariu1YNVKfIpbht/gman7JWyg9nqbis/EE+m74V6O+YlmxugkK59XYfhyTfT4w/Jmebl2Br4yzORuEG22M0v9jZBDlIWtpFevQ38mJDc9vNSumghflTMG3ZN42yOMzte7c9ycbDXowg49OBRZuTFZufPuW1t3atmhlhCRhzDp96H0yNF1T+zBBhoCcrU8bxCx3MI+FbfD666ihz/CNmtcS9S68IC/Qw3elBa+XK1VDFoRPN3FRP8Abj/4zfwQjWPZpL+lQizyyyQ67hyWpgTwrvKd7lOp8WnpZBYKlxHNUPmujl3sgs9LoaziALub3O11w+JR8amGaEGjNyJn1EXWXw/FDKLhZmNg6DntJIcWcXPPMS8SnVFbE05jF97PcgKoMtL3FAGJBJo5t+Zl042kfZlr6VVE7C4j/UucS25MHHIL87vhTBzSi28PzIojclcTpfJIpHJsmZiLNRGGchvYNvqz0UiCnrJLbIHIbtOaA2D1EsvEnWj4gkxNtTslHLRiJ1LNFdyRQ1VNGOoX/D6kAn+waeM4bcnYR9SlFM8f95cSgHWNIWjMA+nJBxB80F+C3hJi73JKtxCDC8NqqyoYiiga8xBlXxVTCIZOZfCpUhR10JhLG5xE1jxl3is3dFJq+TG1n2hdnO1VDLQYxhc5UpsfDqY3EjjfwuK8emw1rienMjFj0HLdktl2w7Ln2XxfiRBfRTO5Rll/JUdQPBcKiJth8xuXBK2+T1MbWvBsOyWJYfJTG0cY05hHlce76li8epcOjxmV8OqWlidxd4o9tp+K1FMOzJn4QzNpbtu+FUM0PBPiRvuF7nHyUZHaocVTN1gOPNNCEFQ7BKG3iE/6VzHsDpqiknkCmIax3Hhyi+23xbVhI6pyY2ky3Pp7iXoPYqskxihrYp54A9kjvDiHacrekfN1MeVRTVcmPPtBiMOHU+GT7oKSRzhGTqDPqH5ErHDOzsvaasF6mtjp4C3XauI/lV9UYHh2KHK1RnFGfKqHdwX8JEPe3qWTlKp7J4udOcgyiD68I7hIfUKVav3FXZe452XDEDJqCAAnjBrIom/bCzcx9/uWJlE6cyCQLSV5W9rqiT/7fZk+h+JU/tB1GyRyPyWU2r4KQME0lPMEsJuEoFcBD1CSVTUS1VQcs5lLKZ3GRdROhOE4ZiCRnAw5iSAuonUlhF1ckIlalxHLTNJhQAhytSfdqiHmuXdyAB1R6ri5cgAhz5p2ImuJzfcmLkQ9KAXB2o8JJnxI9bSyQtyFAPkSSRdClVAxjEDNYRkzFcD9PwkgCdg9dLh8NVBxY4IK+Gw5DC7axXbfJQaz2baEDOVvOUvEnDmjKligMdoPdcKh29WWdqhI2c+KCjG5/pQkNr+pOxkw2s+0SfUlKqqFhjgsyusuck7IqyBc9uTu9qfpvZxYnnc9vIB703JCcJCzt1NcuW3dyoFKjs9RxjzaNoh7hFBclauoFu5AOT2pI1y5BIcQ2wmebEXTauAXDMXJtqTFalogESxrGHkG0kWKzRYhUh7JAUQCDC433bvESinNdGDWMNl271IYpjj1ArVCik7N3lk46iKllu6H0Sall9Dp/wBslECbMSS9ul+AlZgP0kxiYhIDiI+JPHUANrPnb6lFGskIcnC4Vwqhy0faoaLi6HXGCTXiOj4JiAN58h9WaaGZy0Zu619EuI9wO3V3KDpRMioZIzDON9pakTK6oMJppuLFO28nuaWP0qoixKQiFpHYx7yLqUj2oLs2l/UzrknuenjjAlVlLBQmUURXAO5iJlAMeJ5pFUMRdd3lonykjH9o1pepL3I20T+JDOjt1dupO02H6C5uwj/lT5VASGIN09ymRXxiYnlpuWcsjrU6MWJNkiEraIoMmLfdcrKgrHFijiZrPiVKFRxDEGZrc/CrmGZqV9AYhyXFks9jAk2SHKQnHN7h+SVtxZO1ylU0wFa5xbS9K0NFh7VA5s1o+G5l5uTN2j3cXSrN4KMeMUNjM4kKmQ4fIX7R/wAqt/YY4S2NcXxdykBRntyZiH52rzp59j3MPS6+1lfDCQiLACkRXjazdJKyDD5NzWOX71Jp8FaQsndo9LriXHLMj3MfSuuCsuui5blEkkbk7sN3qVpFCEg65iIumO0eAvWUFG8YCQ1ExAWvLIc1WJpzo5uqg4Y3NfRg8Zk4csgOZGTLOVdVaQi7PuVtisYU7lHGF1r+apJhMusbfJfW9PBan5d1uWcpkWrqjItVCucnT1TGWeahmNq9SKVHjTk/scEt3O5Hd73uUe63zJDxHEeS1owuiSW5tqRZiowVVpa5Jz263kyVMndHfFuS05LgVHELRnXXJu7NOg8jjDt5p6Go4PLao92nUhuf1KGrOiDcOS4bEmu9Xmu/eQERfhKoYkNz7WzWXaR1LqshcFiUW3KP5rv3hHtzB1TET58krjIkdpB+VMuGxALs3Bd9ujt5Oqhice9Dc4+aO0hfkzLsKyK0s8xQtURF32iqjiPdzSeRy0R2kH5Ui14wc+olx5mENVV8VEUm1LtCfUssOMw8/JL2gOnJ/hVbxHtRtM92fUq7ZHeZMeoYnSaobPm6h+0OJZsDF+5ODUPlnwgtJ0dsh5plN367kN3kyN+lcfaK9Y+UFcyWn1Ln/aiHLiDfnb32qwBt9xIrXJLp5Z7kXT3IRItBbR0Rbnz9KFhbnlck5NdoyAC93SK6RW6Og4j/AFWpXa559KACLmhtut1Qv3pNddogCzGNocIzfxHoq4iuUqskthigbwB4feobcs0ERCfK0X8SJi8nf6k2JJCTdzoLHDk7s0N12jNuzQl80/DC9wnlaI+IkANa8nzTsUbEX4h2D8KOumgjqC4GZD6i6lHYTk5M9vegB2aa3YDW2pqKnmmK1mIi9IsptHhM1UN7DcOdtxdKtGGkw2Y3jzOfuHPaC0SIsq48LOSApXzgEfFIKIKdpHHPbE3Mstzq0ijkxL8SR9ocxHpb8qYeQJMOlZgMZ+4kwtgHSvRgJ2OBPyu/xTEGckRFJtza505PXNHTiEhOQRNawkW5U89VJUHr0+kfCl7QSYphATKzcKQ7Szz/AFIG26Ivc6zLDAteaK75XfCm9qfpKXjSDo9veQoAat281aYD/wDcH4dhJqrwvh3HBmYfF1ClhUg08xHldc1r3LHLehrhkt0y2OHiRxM8lsbN1KsrJoyw+CICYZWMr/ermOjip6aqPEDmoy4d9PHw/wBo/wD06tyz71DCZZZc7rslx4rO3O0uSPFTvNKLO/6lbUmF8YhZmb3W+JN0tPvZ38a9D+z/AA+nqMQE5I7yDkPxLLqup7MHI7/Sug/NzrH+ytovszxGop+K0WQ9wl1KeX2Z1dLTcWrZ4BJtvvX0HgnZt6jDiqDzCJn6R9KZ7Y0NMWHkwGFvBva70r4RevZZ5tEfrOf+lOjwYdk+UfMOKUP3aX4j3CO11RHIFpWvbqtR2yqvxuAA7cm3epYqaocRyZl9z06lOGx+R9XKGLI4R+iQcwRtyuL05pl6i4R070w0l1+fVlogIn5ZLvUKPIlLcN9pblIiqmFi0a1RLXLXPq5JcR/P5qqsyJvtDyd36UfE25u6gBJt9XhTo1HnuEW0FaoGc9oe3N+m5dGoYos7GUQy9yssIwd8Uo8SkA2D2ODjPp1bhH/UqbS8krG34GOIBNnlbnyuXJCYVFORiEcmtSaR8ss1a/ZNHTkuue236Uve+aC7bzf8qRE/miygvDchYnEmfJCRP1apEW3m5CgBPny6V1ua70v6kUQ8Qxb1bWQByON5CyZSTw94wLI7i7lPo6No4tMh01uSfh97/qXO8j+jfWvJSWvnk/UiH9KsZ6eImzt3eoVD4dpdX5ltCdmLVADI4lzUgKjydxQcEc/iXBja3N+pVYgnJi5OyRFu+FcYbeTfqRgPUk2AM8j35u7v9ToCk3D6kcg3fESA43uyZMAeJdogL9KIhe5Db5qSkK1dH966W1c3XfEgBW3LrCwpe61dt/kigOCPmjijucWvYdR3EhtuP0qUNK3BzN7i9Kybo1Sc/iM1MfBmOG8TEHtuEtpfSmm3XKVJQnzDeAjcoluqpNS8BTj5OuK6wsXN7Um2629P9SIiazoa4uZIokGKNpDFnJgF31L0ogJ6WovjO6x9C9SRD06IbXu/9UAWlVRxVVMNTT5e8fIvJVTxuPPMU7FNJCxZHaJ9QrhEZWs/7kEpUN2tauhYTa7Sy8Pmkw7rUrbe9Kijj+jN/pToUr56klSCxTBc23NTzJo3LPJT90BGePg6Zp2khAjzZ7hz0TJixGXiR+0cER93pWsfJDJ5jaOTbviUWaoan0zYiTUtc5DkKjvnIQu7Jtmaj+wyqjLR9PEmzmOQss7l0xtfMW2pr+lZs1SD179yF9uqWV3h6VwvJtykoH4kmK7uS18lZ0eHxyR8SXO3uFNKwIlNJa9mTWl6lZhnlkzMIroRwCY2MyXtUcbln1EqohsQwuJ72b6kpBaMCyyEVw64BfPUsk2dZHUBrt8xQ2qADhmT6PaKt5awKWlyaNjI2ETOy0RWclmPze3uUykxg49krMQfEoAIMUqMPqCeB3HL3oazGjrrswYDfc5D4lMOuoypiieIBIvF6VSGICZZbvJADTj5uk/miLIuSVrW80ADckJOI83tScVxuaCzr7tUmz70h6s11AA/mddYtvfckwpMNvJABfvXH5d6623kuWvyy2oIOMXuRNnlkhKNxL0oh5oAdgpSqCJo+ofUregGelhIHjjLxXXqBw6vCQA5YJIhqI7wKQLRMLuoUx7Q5GR9JFz+lHgTWxp6Glkxg5acKiloCEL+LUzWi+Xd80OKYbWYHUjHxKWoNmY2OmmGUXZx9Q96zkskm1/U/V4SUiHFHjAWka8C9PhRZGpysrvaq458txBbae5SqCn9lprnzvk2sXpVXRwvUVI+Iep1aykIgOj8Urh2+lSaATZCZG7bA5Dn+kU1WQnCZRm73OzEYj3O6OWoiKsgicHOIHuMR8ReSsamjgLhe0TtFLUfi7Wu5+FAmWX2e4WElfLXytdT0MZTPd6vCvS+yxR4f2bnxGukjjiqJOMckYbxze0RIlj+x9HUyMWHUDAQyGJTS5bi9LfJbrt5T+w9hqxrHG04RYibmV47l3YVqrObJ7nRZnTsOlj/AJk0ULbc2V1jBQ4PRz1taEpCJ2sMQdRvraskHb7CqgDZqeYSDdaRsu55YfZxdl/RPeGMtbLfizXBhjVXJ9oGF07ix0dSd/K0xR9n+1mGY5WjSPnFLI7DCJD1F6UlmgHZl+ifwQ5ZbkB04K+rMJ9hLhyg4mT2gPxKGdLsLJrVopxZi8epUvG2XJNFG3ntUrFYzw+EpJztAuRD6kzSye0YdRym7XSberqV3EXbdWNOIWobW2ip81HILRvw33KFDURzGQRGx5NqQpbkaMY4Y58krW8lKIXjLVv5JgpPc30osQ1bu0b9TJMN23JvzMi4nfeyBy79EbBZIGRoYtLBNRTkuPN8kcWcmx8vqTM34Z2s9yQCKZrcmzTfG3Zib3epA8mnf70w2ZHoguizjxCfblPJ+Z1Liqjk57viVeHTojeSS3YymyPLLSKseMSBnZrudyd9unjDJqh7C27XVD7VJ3t/JIao4y1F7fSKLs01LI5GjfWRy+pNcRufEHd70zc1UF+fzFQymAT5tb0pE1ZbVNPPRi3Ea0C3MWe0vzLvt1FhtL7RWm5DmI2j1JqkrGjAWN2qAHNmgPpFNVlLHWU5RVEbhBUNbtfu8xTadAnT9xzBe20UmL1FFVwRUt5sNNIPk/qJT+0naxuzeKhRvBGewTO97S19K81r8POOvPD6udhnh6Jctxh1C4qo7UzS1lYRyVb1VQINmRNu08K5N2j0u3CXuPVe2HaimrOw88lE0REcgDJHK1xRdXT5fUvJaSjesrApzkaADf8Aak9wiotHUXQ5Z821Eer8ydpax8PLhGbcB3uAia4mWMnbs1S1VRNV287F4R2ZGKOg7Sw4nWhGxnAIefpJtBWDq6x6iTiGzX5WvstVrU1gCPFze8X2ETNcQ/Eo9ZCGIAM8RsMvf8QqHyaRIVZiEddR0dOFFFFPDnnOG15B+IU3huKVOG18VTSSPFURHcxiXeopx7ss9qUPXl0l6vJc9OJs3sbfCu0ElRiUtXUytEUp3VQmG3XxWpzGsHoMUMzppAP0nG+0vpVXHiElcNOEjRRVEN344tumzLa5eaqYqqswmsKPOy9+kuh/erUnXuIaX0BWYHU05FZG8ot4hZRRoai8WaCS75Et5QYfiFRDxJMTwyCJ/FxLiTsmG08dJKx9oIOKen4VKZK9EydmY2vhr8UMJDo7TAGAiFrb/iL3qKWC1tt3ssn8E9iFRWUtSUftJyB3SdOfvUqHD6usop52qJDskGK27as6Xgtyb5K/7nrOb05Dcutg9STfs/5q5HAXpZc5ZXqALaxZluULEsJkpxOWC4oG5jnuBS+Co3P4kMsHqxHPht+tk1Lh9TDzgK1/Fkr2lpY6WDOQ3LS5yVHWV0tQed7iF2g5ptUiE22MPHILZvGY/uStfLPK1DxjHxv+pOjXS2W53fUyg1G10dvdcj9qO7wfwRBVbbXG5A0Ma2rqeKqubUE2dQ5W6MP7lKD2g2/Nd17s0uI+3VGNPJu5qhxjsBw3y70Vpeae4LiwuLvaSHgvn3rPeJr2mBa93K5SCqJNHc7swttQcG7V2dLgvySbTGsUkOy1TyPqDERNut9yDiMRZ8Ni0SGPcjKHcLeJTZqsTG7o/wDhrt0ZF+zZHwenN2RPTt3siy1hbGrYxL9n/NGVOHkyNqe5WdNh8BYRUTyHZKDiMY+v1KXko0XStlMVC+ejtcmypTES8Sn8NvJFw33aujuFLpCt4L5a9K6VP0+lWfBLPL/kkVPb3flS7o/w5FcFOxea77PH3udysBh3Z5JNS9+iO6Uuka+iBwWF873t+JCQtzdWXsrW73uVth2E0/CGU24pPt3eFS8yS5BdFJv2lJTYXJURFIwOIi1zadSiywnCeuYiO5bqEeDY4N0EJNooON4e1ZKVR+GJmfSO1c8eot8nbL0+oXHyZfw/EnR2p2WlOE8jC1C4vzytXRumY48co/IVrZC6RExBq73Ire5hXYYZqiTKMHIlD/yZ0KO3ticikGGUZHd7hU08Q9oO53uJ1bYP2NlqjI5Qtt8K1FP2NpoREnga5edm6zFBnt9N6d1GRe1GOoI2ja/Pd6S71bU/4xi2TCSuz7Lh3BaXzTf+zvDfZmOa4ZdTjmepj6HPj4ok4bCwmPEZhH1LSU8kVmyVtFR0+B1AiOZ7VoKTs/GWFDK15ygb8Qsx2t4dq8XPOEvs9/pcWWP0HCMVQdgG5n8Km0lGd1rgY/UgwuGjpWF5DO9WU2IUfICch6ufNeXkk7qJ9X02GFb5GCNO4jla/wDBWGHYPLXAJs8dnEGJxI7csxVYeKU0Z83/ADOn6PGKOSGqgvcpSa6MQ78s+pYOOSXhHfOeGC9rKuvJqUzZgbS5UlRjxw1IyxxCdjeLpF/NWI4lhk1SfElcRMCG7JUcuGx41V/d0E4j7QfCCXO36fkvX6XE796Pj+uzycXpIzFSVINTK8lXGBFmX5lUVckUjZMbH8QuKgYr2fqMNrqiJ3a6I3F7nu1YlUmLwnkfS3pX2OLAqtM/OOp6pqTUok8yYj0diy8SaMWLn/go8JbxZn6uYqU+3ufkulrU5IzWRXQw8durggOnHP8A9E++aEsk02TNIj8APSyEqcPJP265ZJsx3FotLMHFAcFu5Ew26I0PhVBVA2/NdGPvXRRCNwkpYDdvzSIWFkQ9WnUiL3pongaePTRC43On7dunSh5/uSsmrGh2/lS+eafQ6osKOaE2rJELFou2+50ttvxIsFwBw9/N0RCxDytToD7k2Yt5IspoKONrdATvB5uwWpuEXEs27k/xHEc3ZyFZuTKGijC0dHFI+LzDo9KlRSMQcmt9JMnQKm7wMfpdTu0OtjLETpdQl3kujHdpn+YkH0r2qPlNgrd2iTZZ810dpepK2006ATFuRXJdTaP0oS3FqgDlyTc/hS8VqTDbzdUArkvDy2peJLpUgIfejiFh3k21NMO7N/JGcl1reFABHI8j5oLu7xISH37UTdOiAOXe5dGN+dtq7pHrncXegOZyLmgB8SCMB8W665NnM5aaiJeFNPufJFw38/zIATC0b5tuR8TiW5u9jeEUBiwvlncPUgt25oAsMKrAFzgqJ5YoDbQoy2iXxK9pKWASLiZENug+r4lkFb4FUVNVUxUUUT1XEe0Ix6vyqt9QqyxuanOdwdxz0b6VAmkLbltD1LSzdla2nwE8VqaSQKAJG3k2l3/NZCqxD2gyZsgEelcqzdz4HVkwvH8xjfWTiDNuLayfnowowyc/xc7bVHpJuDVxSZdL3bl2aRpJikfpd9BV82Ze3UVrd+efckGaV13chEd3O1U2QEPVo6lUtc8L5OLEDqL0tztRaiIv0qba5JLyGRowCSCS8brnHxMriUuz8gnUSzylO8e2CmC24/DcT8mWfwHDTxqu9kiqApS4JnxD6dBztVdc5Bwwbc7+FKct1RcYuFTLHEMUnxCxpJTlsEYm4j3ZC3SPyVcOfFFknLh3B0l0mkY2loV2lylJJalTk27kWcEjiYs7/CtNgONS4LWBPGd2XpWICR7xbN1NCufhc3ZcubDHLHWR6PRdZLpp7xPoTs/9qFtOQyVf4TveYl1OSi13aygxCkqmipGM3Yh48hld+VeGRYpaWWqdfHpBDJndfOL0TEp7wPscn9UZsmPSZc9qpI5KkXj3DY2ayFRHbMTZPz0VthuND7eHtLBwpXYDIu4fUofaH2eHFaiOlqPaqUZHGOcWtvHztX0eJOHsPieon3ryFaRWnz6VMwqMKjEaeM2uEjEbVAuIizfcrLs3wC7QYc1Q7DTvOHELya7cuifwObEk5pAY7GNPitRGwMIAZCwqA/QOXUrftoNOPafFGpjY6fjnwyHxDdtVMJeeirHzFBlWs2hMWq7dqgNExOt6MbCMh7mdWGDyTxhWhC52TQEEnDC7RVdu3mr6kxiPDcKGnpJSA5gLjWtuY/D/AErKb4NsVXbZQelvCul8ldjhNOQZbyL5ojwunj0sf+KfdQdqRRD5dSVxZ5q09hj9tKPJyCy63zUlqOnHwAP1Ke6iO2yiH967b8lOqI4OOAB4nt2pyIQFhE2Hl4lp3CdSBdb5LofhkJh1Du+SnVJRbmyEi+FBTQtIBX5c9FSkqBLkky4g0gX5by5iq2YuMd6d4JZZs12nShGO63Tb02qUoopuUhyIgsy1QiLCyfho5JgKwHRxYfUTETAz3CoUlE07cmQ+/VtqTSW9LKcWHuJEx5i4piSjtEeavuRE8LGLvdtSubPmn/ZXs5/lHqUqkoQkuaXIR7kPIgjgnZAu8kNvzUp6G4zaNrvJcioyFxzb4Ubqg7TsjPHtyXOHcp5UttuTP9Kb9jkK52b+SnZFdqRCIbUrdnU9ykFSmPel7Kef/ojZC7ciPbb3p2nj4kpNewaXbkZUr8nJ7vkiipbX5v8AwTcxxxsfKhEYgPNiE9v70MxQCNmRiWSmzTBNQwA+fHA3z0226KBURtI+bXLlT2+R3yhovYOwyMQ7NpMyZnpw4PEZ92euikUAxxzBxM7M9SyR1EccgSgz3DfppuIU09Z8GbhvC2Voi1wu+RfuT34BcgAi9IoPZC/+CnYqErx5iOeui3k0+TmhB3QBRxCWSEo4yL6lZ1GG08eJHFFUvLT905Bbmox0LxhFvYid9RHwrLY0cX+iFUQsIja3xJoRe3mrato3EosjYiy3W+FRXpT9DW5+SuM00YyxtMhnfmVzodxFnmpns7iHckVK4uOiuxasGjEBAjJtwumZpjmlJ26XdSGH/dyiZup+pANOYtyut9yXBOsgYSCMM35+lAZPzd0bU528kuCe7Nk7JGrmHu5onJ7sm6RR8G4tGRDRyEWgHoiytGxq1stW/qSYbrWz/UnvZZc+i0Vwo2E9H/UjZD1kNELd5IQ3CiMd3NdtYQH1P7kiALbiydt3creCExphB32pqGOAbdGEk+dY0Za5EPdagTIdTDb5KJKVp7OnJT56qORxZv3quMmI8vCqYIF92ua45JFzTfVpmpGERMjLcwuT7Vxh3a5LuhDyuQQLS5dLLlmuXMV3pyQtuHNABe/xJOTEXwpPlt9KXi02oLOaISytRnkVuTLlvyQAhG0ckhG4l1huL4WRCPE0bL6kMBBDxLvhScXEv3J8S4Yattbkmvw+Ed5uJ9wjuuJSQNWuXJdITFs2Z7el0uGd+WT3NzHJOcMyYmZ7rd3NADQ5ker7ifqJWuD4aeIYjTQRsxFncZeFmUehE4TGeP8Aajyua5em9lOydZhdIFRLSGFZIAy2yN4Ph/zLWEbZOSVIm4pS0VdFBhfHaoip6e0I5P7truQ/mXnPa3B8Iwt6UcLrZp5SAvaIJ47ShJvSXJ2JabG6wKHHIn1ivjcDHPluuWcPA6fFIyrZ8YpqcpmMo4siMrm6WLLlcqyO+DLHZnGk25a2lzQf5VYx4HVzSDEzR3/EajQUt05NI9wxZkdvuWR02TqKNqWPM9pvuddOZoRlndrS6QFOSRvwxc9xG9zj/wDPypiSaIq+BpWcoI3HiCP9Skki08xxzBIGd4vctV2OGjrK4wrNx5Wxj8XUqHGKqnqMUOSnCyJssrWtuUCGunp5AkhkeKUHImMepkeBNbHpLdrMIwuUQw+tmpyz/EIWIVD7Tdsq3FsICnbEHqIikY7fe3SvPSkuInd3zN9U9QyMMxA73CTaXK3NiUaPQ8b7aYpjQDh1fjE1gAJnFK1txN0/vTFvY+noBqY3xKslYNYikYQZ3bbdtWNx7HJ8exL2upYBlsaJyBrbsmtu+aswo6KnhJqbEZiiqAbiDLT/APuQNoN8YwsaXLKoKszucrxst8ulT6EqaPCJcXOojAYpgAKYZ7ag/U4sqaLC8Oh3vPNVP3RWWC/5rlIPDaKsggB5XgKILX/Buu/NclYqNt2h+0SphrMEOmimCKHKovqjuOZ/T1crU7P9ukg4nWvLQMdLaIQQZ7oib1F3+JeeTYTTwjrUS1Q5ELCTWWfTuJNQ4HHJFvrGA87n/Du/quVrI14JcIvyb/tP9qkfajhQRgdPTwmJhGXy9SrQ7bSCMQGbezw3iFvUBOyx8mDhHILe0PUD8LWZIzwEM9laxZ8/wyVd1goRNzgnabFZMIqgjaaenkjsDS7IunanaPGMZ7P4eGUPACod8ikDqy5tqsHQ4wGDzS08r1FVALGLDFOUQ3+E1ZB2gpsQCeNqaYZTy4BT1bmMXq2v1XKll4E4RPU8Hxh8Yo73tvDadvmnaiF7NGu1WHwDtFT4aZBIbFFLz8JM/wD0W4CncmHKRiF9zWsvQxZFNHk5sekgBj26siKPb3WrpRyDpv8A4JqQpI27/wCC0MBqYrXzuTMtQ5NokUkpPyS4m3Jwa5WOhoybnlcmnktEnytJGce7Q2QELXZP1INEHCTyNmz2kpMExl1u6hhkJqXSVEcYiEvTnbd5KaEx/q77hQ296soaeKRswnAx+FPzYfFIeYZQWt0iyKIbKYBDPUM/iXJbBIXCK7JT5KMI3/aMY5+FDwWt5OkGxVlI4uX4bWqQF9g6bfmnaiEBHp+YpoI9un9KBXsV/aDAzx6niYJI4p4n2Sk276V53jsdRQ1JPWQSBOD22iFon77l6tw37s0p6UageHUwhKHeMrXCs5Yr8HTjzOHB52/Z2p9jpcRCjcopo3ztfrb4vJRaLD5JqvhRwSSZ5Zabs163UV1FhNDShLVxRA7aUwDdkLJrDpsLqKw4KduFWMHFaOWOwjH1D5rLtc+TdZZ1dGApvs9xQj4fs4RDnvGd2vYU72g+zmswcinwv/f6dx3x5WmL/CK9EKGP2njvHdPtzkJ9xCmpZKsZgeKQOE3XGTbvykr7KMO/Ozzjsl9neIdosSKWso5MOowAiOSQNr5eFRe1PYWChp/bcOqQr6XNxkKD+6P0kvUwkrxqyOnq5BE+QyveLF8IrGl964PjFRPFieE18UtwT0JSNT8X8r96xljSR1YpvIzzvCKinjm9nrmcQz0lF90RLSVWChiFPwzMCYW/DnFVVf2bxPFKuc5KMac4mIntcRBx+Ek3gONVNCBQTwHLA/q8K51+mdcv2Qo458FryCeG0g5iXSQp/FaxyAZ6WosEtrxeJlfhUU2PQy0Jt+OQWwS/8i9yymJYXPRyiB5E5XZCPVoplcSlyRQmOaT8VzMO8RVzgdHHVHA1HWWVXDlOSOdtmm4WH1XKjteG7J3Ek7RVB0so1Efg8WeurLJMo01NjkclIRs9hZbw6lDHGKiSsF6Zm9LiXIm+JVtNDLVBfGDbXETG+3PNaPAZsPkCUDYYpfV1W/l/5p/Phkp9v3IEKinmu4YPATbTgN/8vuWexjDXoT2N+A73AX+klpsVoaSl3Tyxj5EJ7h/MgOlYqXgm/tEBtoQuiq4KcnP3pGLbLkn4qfiP3qRXYadCYuOZA/IsuScoyOQ8gzLJvCyyn7S4e4dp8Hu8F3iVpF2buHSNlYYVRmQCZZjGTelaWgo2HTL9S8jN1UoH0PS+n93yZAOzIDqcVyRdlWtzaBxXpcNPGLCzmBfuUkqWHTILl5b9RcT6CHoEZnjkuC+z1guYbfTkr6iweIg0jb33L0EeyJ4pKOcbfp6VZxdh2o2LIMyL3KMvq2Oqvk9Po/6Y6i9teDyabAQEx2dXuTJYDHtZnci716xV9kXEgBwu+IVUV9DTUcpB7PeY7XU4/UlPhHbl9BeP5xPNKnDQhtZ2O5MFh4d2a3NbhbVX9xYI8rVAmwVyEWstFejHq7R5WT0yn4Mr923ctS9KF8PcRyfa60/3O425NqkeFvJc7g9yv8gx/t6/RmBoW96dGhbvd1ejh7jdsddelOwm4bW9xEn+RY10KX8StpqNuvQii3Wl3pTEElOEWVoi5F/FSKMf95GN9olt3IKmlOnqTidtwFk6e3JXZSXghvShbyfNO02HtNf7mutFLI/JP0sjx1AeHPmqbZkscER5KUY5SbPaP9SH2PYLs/Uym19Occebs+x7HL/KokcjkBM7vaLXJptmWRKCI3ucHXCyF+T80MpWlnr9SEZn6c1ukeNPM0yUdLsz8PeraipzKSAA8bW2qBR1FwcI2uJ88yUqjrpKWQAnzIojYrh9K5MiZ6OLIpUyZIJ09QUTs94va/uTTkFOYyT5EGd1vmrrtXQwYfgVLisFSBy1Ezh7MXVbbdevPKmskqDvN3JRgj3VY+qz/juvstp66nqJzYGsE3uDX+lAYgI5ODKmfPPLRTKOZiKyQ2HNtCJd7xUuDz8XV7yqZIOlDIWze0uS03YbByqqsmBztcrXVWFP+CLOFvwr0X7OMNjjAcpd2RSmAryOtzPHidH1fpXSwz9TCMvBf02BwU+gM4+dzqSWH28slIKRubvt9Sj1FZHGItxGIl8TvOcj9e7fSYIDb07C1zs1vyTM0LRsRh1fJD94XaM/eotfiDZCD9PetoRnJnn5ur6ZQuInqn8BsWSYmrjHyH9yj/eAFplb5aKLU1HELR7R79F1wxcnzuXrFXtY3NjU4uXpHkq2t7TezmByvwhfld4kqkuIWYzsNzeJZ7tuLSQUUrtb+GLbV7PT9Pjm0pHznVdfmxwc4vwWkvbKiJ8uJcmP9qIC/Zz2+SwVRHHGXOQdNPeooyOP5fevbXp2L+J8y/Xuovk9GrIa2uwGeto5nthkYDt6SzHzWKlqpyuZ5S2+9DSY5Vw0x0wTyBAe54xfaTqLKT7sl0Yun7fEjg6r1CWepKRI9slLXjP/ABQnMchZO7Fr1KLGTlponRG7Rl0aJHl92U/LJVGTe0D6mU4y97qupi/FzZlNuAj06VzzXJ6fSv2CIj6c0D7n1fcl4s/4o0kbyAtu8kuG2ReJEO3XNki580WS0CULIWp7rfUi4jWpDJ7k+RVERU73a7RdD7LITdO1OcckPGYk7ZnqgBhMdXSEX72/MneM2a7xG5Zsi2TrQ1wX552ki4KK7RCM1qnkdCantbm6EoX8k6FVbps/MnfaorNY2H4UclURLfdaht+F1M9qp+di7xoCbRkrkKuCK0b5ckuCZW5NcpTyRZZpo6rh6ttRch0Jo7WHJk40Pcm4657dRAkjrrWHYwpasfA60O7mnGjbNQ2xDdqzIxrtei796lwZKaKMsyDJ2QFzXWLzfaka94+UAbkjXB2o7m4OTM2j3IYAdWmdqXza5Ii28kJf/LUAK5ueqVz3WpNZZq271J0KV5HHJ7RLxIAa8W1GMbW5m9vwpziBSvsyIkwczyDl/SgAjL5IGzuLJdGN9M/0p0iClk0diIfT0oAAY+8+lDxGyyb9SAyci1XWFyEXJ7UBQtfqSGNyfJmciRFlH8KEitQAWg8xuJvChMnLvQXfNIdyAoSTcxSbkkgrUSfo6h6WrCQH5ckwXn4UlD5Be00OLdusbxrB6fC56yQsNgERCmj2hp6vN1ntS5ogkON9H+aOpqPaqgpHjEM/CG0VEYqHEEbTnLJzN2Na83XQG4hb/Mua/wAVICjcoSkzYbWuYS8WS0ZiKTIiGzcTt0ilw7dH687bU0BOJZs+5uSdhK6S+RnMc9dVLAceG1hfPm9v0p2rKPZw25Nr8SZMrYQbNN3Pl8lmuQJ+FFLT1MUrZgL3CxeEtEcpRez5U+ZE4/jETdO7wqFJVSFGMDG5RjuZNlMwsIR5256l4iQ1bGnwOBuLrb6l0icYteklH+fUnZSYrXY7iL+lXQgbjL6RU+mw2sko4qtqeQ4CNwYhbaWQ5koQFGMZBY5S56Hn0qQOIVNPTjBHUFwsi/Dz6c+pQ7/iWq+yOUm3RIiu77UU8cQ28KQzuBs7mttLxCmhzyTXJB1yuUl6WSTD/aM3KIDsUTu6lYDIf3IYXuIFMO31PklI1jTIBFtzZrU7R5FVRN6jFRrtLU/Ri5VMWXVdora9pmvkO4qLjXytb3qHaKmYr/8AdFn1ZKI/NVDwTLyDcu7kv6ki29ysRcdlJuHitjRxGUkZg3Ha4RJ2UCGSOEZwdnvJrWt7tyGgxCowuriqqSR4KiF7gkHqZCFQYmR6EZeJZacm2/sSLb70ijjF3zJ8unJEOKQFY2T7m81Snltye7TVBdbbo6XaTDussyrGKtE87QyUGpk4kxPm9uaACa4vCgclahRDnYcRcOYH9LqQQ8YxOR3GLcNwsompctqlU0LzTA0rvaSpxKg19hw0bVEohGfUramweSlL8XIb32EjwoaQsVggbcOdt3TcvSOxuF09dWHFUwtODbmEt1q87qM/ZVs9no+l/KnS8mEhwmghcr6hzLvHLp96mQYfQX3g+71CvRu0OAxjWA0FJT8J/wDy9yq4uz7xsX+7sJ5aDY4iS4l1cJq7PVn6ZkwzqjPQ4fFVMTA9gj1aIRwli2Nt1tuJaaHDzvjBwELvS3Srz7hjkpxu6v8AFYZOshA7MPpuTL/E87/2fcnsdt3q9SJ+x8hW6M31L1CHDY4RG5mMh9yfOlhkEdjCXyXK/Ua+J6MPQ01yeSzdiZrswdtfEo0/ZGWOHrHkvXvuuDMXyElQ9o8DlqByiZ/Z7dSjW+Pr93Rz5/R1jjtHk8qq6N45bG3W+IUoaGQiyvt10W/p+ydwjnGenK5lPpOzMUb6x7fiXW+rgkeRH0zLKXJg4MDe3rt16ibpRvhbxuT3gQjyuHqW+nwtowI3iKxuQKkmwuWqqNcri5ClHqUzSfQ9vgxk2HyTSDlmI5qwpsBkmtDxeIhbpW3puzoU4Wf3perwqzp8NijDIMxtUvq19GsPT35kedN2f4ktjbufciLsvp/6LX4fTtNXM4Rnc7nu8KnBNBMc8cb3HEdpiQdLpPqWmX+JjaPPX7Nyl5c00fZmfm3Df4c16JNCxXO3U3uUI4d3d79FcOpbOafTQRhf9m6gfTaXvQl2fnuHp/itlJSuOr2CKqazFqCjf8evhH4Y9xf0rdZZyOGcMcfJRlgcollYyH7rlFuTWqzHtBhlQVkdYH1ExCovaGR/Y6N4KiMrqhh2HctE5mDeOriMfc8hXaNtbzQjhp3ZvG1quJCPj8NnjLwp6SFhAnzARFtSI9qWzH7Sgkw9y/u7fhSlpZJoxjcNud3JPVPaLDoS/a3kPp3IG7TUBEObkP7k/f8AonbH+yH9329y57C5FoyuocQoqzJ45GIi8KcOOK7dfb8lWzElB/ZknFyxAosmHS21TRpX5M1xelCMYSdreB4MvF9Kvno4s+dpK3IzikzNw07lXmLPaIt0kjmp2EizDd8Lp2hjYu01VA79LXMrx8PjLXTb70OdAkmjPDCMLjs6k+VYwwkzRsRNyUqrhCoqBDJtr23Z9SjfdrRsT526ovYdxiRZqhpB/YNd4tVXzUrkRPw3H9/SrkcPuEXYrR77l08PaFrzMRD5IVEPlFCNCWWbPaS4dO8L793+lW7w02ZM8u7vtZMVxQbXCRzz8K0TOeWOFETh3RC+dyjTE8b2atlzUkZAjHR7RHcos0zzGS1OShs93kgLbyTsZcO7QSua17mQFH3dKBgjySbK7XNFFGZFkDXE6G3dl5IAlVELQjE77iNrmTT2Fo370X4kwBkD3RN1LpxmMgm+Wu7b4fcggBhErs0mK19W2pOLjdscUrrR1bd3IAAsicsshS1zS8W3pS1JBZx+adtCRsn2knsNw2pxapCno4jnlN9BFWXafsufZ2sGn4jzmwCUhZWixeK1VRNq6KbToZ7RT1oQjn4VE1F9fJE8jla3ULKRBnNxC1b4W+FARNdz5If3bkrUUAYzGUpGZvf6vUuMT80L+SIchuUgPSV0kgDHnwwzutFafA/tMxjC7Iqid8RpQYRCKp3EDekS5sskw3Wg3erWOnAgFuGJWN1Kk3EJJfY/2nxqkxav9sowlp+I34kUr3ZP4rSUOmxQIwyKO0s9SHxKFDTnVVPCgC8i6VZVeF1dPEMDROR8PjHb1WodhwiPLXBJUDI8dw5W2i9v71Iw6O2MWsuOQrv+1QKan40pA7Pd8P8AUruCHfytta1rlIAOOZkbvcIb3/cqujqJ4zlliC8sivubMbVIr5raf/8AGfp+BulX2G9qp46YQp6Clijyye2EPxG+JBLdGPlkeQ8yQPzVjjdDPQ11lTEFOcjDLaPSzPuFO9o+zdb2ZqwiqWBxlATjliMTA2fvuVUXZVdKKORhlF8tzIelK5SUEZNIZP5uk0h3aO/8U2u96qxMsCwfECG9oJN27mhmw+rjIeZ3Ndse7JOBijCHQf8AFC+JNd0P/FSSANPVk/DBpCuXfYa28wAJTIedmtqdbFmEdAO7PzRNjnD0aN/4oAihS1pHw8pBJt27ai9nxDc9k35VKfGm8cZF++5D98N3NJ/FA/cVpx2mXEzEviZWWAjSSVYhU9LlpdJYoddVNVGLszjkycw2No5oqidv93ifqJrhJ/JCF9GmqJI76yDOOllpx2RkDETv6bl6D2Z49VgkEkz3FuFpLusfUvKqHh4lWCcsjU5FNrJ4QZy/wW87NzPT1VZhFNLHW8KS2OWJ7gL1WrqwS1Zx54bwNfaOWp3JELWkofGYfwza0h5ik8zcsl6Z5FHaiFrC3uq8suWRfwUqaYOHkLuJKAdQ0e1zTRpFB6W8nH9yXEbvzt+SaCSSTQMyy5p38S0s5GBUUEIhIN4O13pQcbh6OD3LoyRQlmzuZJo6hyLPQUAFFUGJbcxL4Vc4dUS2DfmRKhaZh5O+5lMpMQenHJna3xXMihSVrgvzkcm13KPJJs0NtqUNQFQAuDsVyIqWSQdHb+CmjAY7s77kERbss7k3UU8kMtjmBCPiFM3c2za76VRokTwkYbs2Yl0rKjQ2cR+arwqLS0zU2OTZm2X8VLIZXY1hYVVNLFnaRNsIvCSzmHYxINLwK2cIMRozYqeWR94/CXuWylmYgJsmIviWR7WdmY8UjKsjivliC2S3xD/1XPkT8xO7Dk/hIlVH2qUxAcYUd9V3ELbblA/2+xuYCeKCPn1DGPUsx92hDFxIjvzAd3iEVqsHrqaupL2dglDbII7bvesotvyzqlGEfCIrdqu0Mx73IQyt/Zjcq2WlxXEJjeeK4pN1xRtctSQtzv8A5pwiYe9W4fsyWRx8GS+4cVkiseoezLpv2qLWdjZxpynKVzId3DF/CtuRMQZZ3Fn1Ibto7lLxoays80nw2fCzGSA+KFtzEP8AmRcRqoC4mbjnc5Z3EBefyW8qMHjqBMAdgCTd9L/CsljHZufBx9oik4sGufu+pczxtHXHKmVkWHvVH7Pk/HyujPPaYoAw94YK2OoAwnit25eJP0+QgEgG4wA923qif/orzE5o8eCyWQaevsH8QemUfCsqLvkz+C0NxDVmYDEBiL63F6unyU7GcHPB5QxCjkaejlfQhfcHuL3KnCnkp6zhSM4GJWvtUwMWno6AKNhBhvueXJ7iF+4vcpB+SBU1klUd0puRKZg+JVNHKMEG8Jns4RdJEoMouL5uG0uVvS6OirpMNr6ergyGWnkGULmuG5iuFS+TaDpmnxKSON+HKDRF0nGT9/iTWGTPhZmDA0tHMV0gx7Sf07lXY12kk7RV1VWVsUZVNRJxZCiGzX4RQYXXRU4FGZmIs+mir/sVTFfbncC8ocSqIZRZzcw7hV9QYk5GOcZyk/hWWm4dRS8SAmvLxE9qtexNPHilbLTz4gNAcMEkvEkPYTt0j+ZeV1PTJKz3ui62bmoHpfZmlgxQBukACF7eGT7nW/w/sjTQiEjuZ/8AlkvCcOqnkYTaW2UfELrfdmu2FRQgMUwPKPrz5L4nr+kzecbP1/0L1XpINQzw/wD6eh1dP7POTgDCOXhZHELyav1Eqg+11FUCOVRYWXpTFRjkEkRShVwiAcyPavnV0+aXtaP0OfqPTR90Zqi2rqfgwSyWcmuWDqCCSs4RyR8aTc0ZPuJZ3tV9t08cUtBhDAPMTqZG/wAq8x+9p6ipOd5TkqHe55SfcvrfTvR8+jlPg/OfWv6r6SE1DCr/AGez1mVDDUObxCTQkbXdWipsKyrOywYpWT28yMvLVZuHtx7Vh1RHibOVQMZDHOPj+pP02MQf/lhLTOf4r7W/ivQ/DyY4U/Nnhf3nBnnvDxTNNHgZzQjPHkUR7mL4UZYSe53DpbwocNxQI8Ior5X/AGbdLqYGKNIxME+70kvMydxTaPVxZsE4Jio+y/tUEsju0ZCNzXeJI+yoVmDVTtkM8Mgk+ngtJO4bikfF4D1kfE6uH4lbUOB1eNBWlRS3zgDG8Eb7jDxZLneTJB+5nclizRXbVs88l7I1kh8SkylEd21+Suca7FyYpANZTg41RsAnGXqy3LcYPgrlGNjGIfErmHA+G+rvaSxyequD/wDD1sH9Pd6G0vs8Ok7C4nGWRs38U3L2Lrx1yj2+9e7ngNPIJX581UVmB09xaGtMfrDkcfU/0y8S2izy2m7M4hiDcIafiXAwGXhYvCSzNRhM+H1MsUrhcNwuK9knw8KXRpDEDdiMRfnkq37QsLw6bGjqMMyOCRhO0X6St3L1On9Q3dM+S6z07SDa8nkf3PUTYdLUM7FwztLXwqGULi217fNei0dHT05ytKDiJha9gssdWYeUNQYWHbnsIvEvcw5+42fJ9X0jxwUkVtPdGWbdQqxrKjicI8hEx2vb4hUOajnjImdv5q2wTA3xahqrJH9sZxaGDzHxPcumWnls8vE891BE3tDi1Pi3ZLCYgglirKaaUJJfAYPbb+/qWNljtDnarmsw+sw+mpWnzGKobigOe3qyQUNO0kpX5ELBdaSeNQxw9peSWTPkW65KYsuTIQ2nln+lWVThJxiRsd2tu1kFPTnh9RfPEYkO63JX3FRH484z5JlJUSyAO8yH0j3LTYN2krMNcuFJHIWXUbblj8RxYZP2TlAPpUajxZo6cwlcpCfkS5cmDvLlHqYusl00/az1T/byPD2A6wGlI+ZButUhu32G4tKMVOduTXOUoWivFJKqQiyd3G1TKOoYoqxnNw2bPeuR+k4qv7O+P9RdU/ZLweyPj1FIRaRz/wDmUxqFJWT1FR/u9IZgTeI15l2cxhsNnnyyAD8Jdytj7QNtcJRHL0uueXp/blUTVeqd6Fy4N1UTVNPSSvPQTWRtc5D5KPhuIBjR/wC6UVQWQXW+5eeV3a7EY74oqw+AbWuOe1RaDtdiGEuL0c5hsse1/Ctl6c9P9nDP1SKnX0enVdHWlsbDJvdsVN24o5I+z1BUHAUHDMoZBJu/qyWZ/wDzCx+TQKmQvpclDxTtFieNUwwVDX5ORuWW5y+Ja9P0mTHNN0Rl67FPG0r5IntUElMcUgOQi34ZeJi/6Ks9ykiEonl4i27UvZ+Hcx53W+Je2qifNyTmNAPlkjK7k3UkNuY6Xap0o+9tv0pEJfxGBF7hT7Z9yTCiEXyJkBFBhmOvuR3d6abO4tf5JzJvUsWejheqDeR+90Qybkzb810itL0pUdGw5ci4j2qO0jJFJ80aB3B1uaEy+JNGVraIHmbLV1WpDyIN5O9cucvpTfEbnmuDNbzZOjJ5A7rbtUbk/LNR3J+eopcV/cq1Mu4P8Q/N0PE6vcmbjXLtEah3B8ZrtEXEuUa5sxfJK57uSNSu6ySJdPiFdCS1+ai3EkRalm6dE92iZxLW3OmjmYkxdd3rnUKSgJ5pMkcYc80nm96jLtoknqT3WOvM3mujMmS5pcTcig7lDDbiRkNpa/1LgFaYk3hSlkOQyd+rvXeeIIvclda3Nk382RaybGDcgAX3CL+F07HCdQWxtvqRDC0bZyl8hQy1TyXCG0EAOWw07jrefy2pg6g5H1dIBOQSdv3kSMcqUs7WIu4iRYHBp3IRd3tFG8kcLWs3/cmDqDk0/q8SBuSAoIpLu5Jh0uXQhcrtt2XP3IjJh5ZGQ+5BQrbQzytH1EhKTqy/USByeTm+5J/SgBXP59ST8kkKCTpc1xhSfPvRdKPJRIocPnxCbhwNcTM5P8Ipz2UIzFtTQ4VikmG1JSRsxZtY4l4hU05qeulIwl4Rv4Ta1Q7Acjw+Oy9447kMtHD442DTwouDUZC17EPda9wps+Lxc3JvqJ0kSR6rC2jjvjNy8VpKB+Zlcw4o9PMJx5SytdutuFQJiGoYSYAiIW1t8Sf2URxXbnjLR0njcUrXtJkAcYbtrJ2EuGJHnu7hTXRok5bcnbkirAd6mJ8208PiT1dXBVRBFFA0FOD3MPU/xXF3qEibMvqRqVYbi4xi+bWu/nuQ9xP0pHDJGAm4OIFyK3aS5qgkO7vQ3aaLjeLwroi92iAHgvJvUuFmJW6aIC2lm3dySbPmlRVhoLrXS6tEO5PUkJy1TvG/3Oxn8d1qYSbpyRVhYiyJSYagKe3Jri/wJMP7mQ3XD1bk2rJ2H5iYjF3e4iTNvyXLmIeS74dqaWoHNLlzv5Lu1c1FMBa+Fc06V1+fNK3v0QB1cJdIWXP8qABReFLRdVIBANxCytKOFhMs87GVWG1OhJutc3Ee9S/cBouzMIV3aeLP/d4mcifT3L07sNUH95VFmW9rmL0ivIsEkkkqRPVwDmtNDih0ZE0DkF3p2ry+pw91OJ7fQdWummpnteJYkeH4RWVJABlFCRBc3iVZhuNBWR4RJUPGMtXGRPw32/CvJ6ntVWzRFBJUSEBta4k/hTVNj0tOdGzncNLtAc/CvIXptQo+nfr8JTuj2ukxairMblwxs/aowvfTa4q3ko2G3Pq+S8U7O9opZO20Ve7uQmwxGvbYawKgcgkYiF9fd8K+f6/DPp2qPrvSuth1cGxh6PXltQHSuWoNbapsxBkLhnaPuQ3MQlk/yXmxys9xwRC4dxZOzCSL2VxfJsh0XZSjkMQN3Eu4lR1naY8JqRjqICKMfFH4l1Y1PJxA4M2XHh+fgspaWW7NmUf2eS7XajpO01JiBZBmJeklMPEKaMivkHat080Pa0cjlgmt4sg+wyZizoCp2EszYBJvETWqJjfa6mpSOy60eVvevPMb7ZSEcsucojnoGa9LBgzZFzweF1fqHT4HS5NriXaKiwXG4mq5X4UsFto7hF8/EqXDu2lNT9p8TM6sPu090fEbbdkvPMQ7TBXWmcZEbbdyq6jFGJ2viuH05r28fRqvcfNZvVXv7PB6NQduKPDQFzqWl/EM3j4fSzquDt5Tw4tXyBI3AndjbTvWCmmaYr2GwsrXTcM3BcicLl1rpoI8uXX5JUj0Gft1TSSE7H+m5NN2wp7i/HYs/U5LEDUbv2XP0pqTcQ5M6pYYIzn1OQ0fabtB7ZTRRxVGzPeIP1LOANOQ6SdXqZBKLDETa3s6imVumS6sa0VI4Mk5Tdj8vDEdp3ZelKGo4Zg+tovdbmopF3ZpCTjorozXBpoe0Tkd8j3Gb3Pb0prG8WauaIAN+EOeYqkEupPiUZUZN1HfoXwrLRJl7yoQ2beSdIQt62/iq67TR0ulb2ZFi1Y1K4nGb3t6fCtbDjRezRPe5aLA96nPM8ZfhyPb3FmspKzSM3Etfbn/ANrRqPF/7VpQqmmkFuEBEXuXn0dRbV8Rzt+JTIcSkjmAzMjADEnHPmKiWOy8eSnyW7SNS9sZ3ONuXT4ekVdliEF5Dw4xLvFZDGMQpqzG6ipw+KSlpze6OMzuIdPUoZ1khPmxvd3ln1KdLXJbyU3qaeSuYawnZmHfdaio8eea4DgiIgbqyWTlkMSEmNyJFDMYy559yvUy3ZrZsckjIQ9mj4Wetqi1OLe2fhuDcN30HxKso5HqKadvE1qAZmjkEG2i77iVKCK7jLd8L2lkbfSSq5ad9zO/D1WgYgKLYzbmHJVOK5RkQM+4tzfNauCjyYLJJ8FWY8Mdf0+pA0byFkG25Ef/ANtfmxHfbb4hZDDI4iT5MWlu5rlBQpeHtszHTX6kL9KDuS4jckAGEziJCz2kTLg7nQsS6HVzQATSHGOjuIl70nmchHM328vhQGVxasp9HWRw05Rnlue7ouQQQyke7m5Zrl13N1ahVU2RNZFu9TJwcQpqWMmCCKUiZx3Ny96CrIOG0tPUGbVEkgDloUbeJSXwmMep5LfUKghNwZifw+lSosStfI3ezO5GxPJPh7SS9n6eKDC/93lzvknLqN/h9yn13aAO1Fs9ScUFawdINaJ/+qy9ZM0xC7dH+VMnG4gL5tzT2DVfIeriYqktjgI8xJNaDdlmrGlxp6en4TxxGLeIoxIiT5Y9TScW+ghHiZM5CA3Dl6UgKZvNcEmvufNXv3lg9Rc54Wwf/hyEKUtVgckoscEgxM2gxPb+rNBVlD1fT/gjKwRJsrxy0JXAUuBSSDnU1UQE+8bGImSqKPCCMgiq5Ih7rmuIkBZTwSNGZG4XZN5qfRl7QBRNLEBSZ/tXtt/Mn/uOjkImgxMCHq3R2kgHs7IQi4VdPz6Se1SR5FF2brKhojp2Yxl6LjYSUByq6WQwvlA9Yn1L8wq5gwGvmPJq2liEfEUiGHszimKYn7NRxtPKblYMZ7S8RbnVDX/yFgmGylTS1DhtzYXuLpRVN91jZ3f6n6f6VZFg9fhZ0oS0kgAcd7FbtL3/AOZMU2D4niUllNRTzyubkwjHcXkKKJszmIycSrJh6QGxkFxxhlHKZDluHpyT8o1GF1ksVTT2VAGQSRSta4l6bVGnmaaYjjjaK7wipL+RY45i0naCshndgEggihtz9A2ozpZP9moqi+SUDmINzFaGXxKotLNPjWVA0hUzSyDTEV7hdtcvUqsVCDDamQo2aGQiLc2iGWhnhAjOIhFuZZI4q6rp7OHLIPla6nYpiEtZCFNk52sxGZdV2SAtlOiG27XO34UjjMe5CWd1pKSrCYmz71xua4kP70DOvzXRG5x1SkG0ybK3LwqRRYfPXXcAWKznqgTI+opGLxvk/Uryg7E4piVXFAEccV723yyCIN9RJzD+wuMYliI0dNSe0GclgSRvsfMrRK7yuVaSJ2RnR6E6Mz55H0d4D0qdPgNZh9ZPR1kL0dVE7jbKPUTFkSrzpZBEc43zzQVY/Q1AQ3Mbc36s+kVbYDiEeH4iMkVQcWvUL25fEotBhceIUhM8wUssTv8AtGLe3wqr4ZieXiZ0yfJ71NUYdWSlU0mL1VRnyiq4xuy+LLvQ1ZBGP4cjGHxNaQryzBpKvGKsYoJ2CcGuvJ7bsltaKasssrJGMsuoV34clnmZsSRP4nxshk3CL3MmeNpyXWLb5Lr2OfUQcQTvB2EkdRkW93YTJAUzlo+aacny707BILiDblpck5N5so5E93eSEhPqydUBKutJCMjDpn/JRSmcX5IuIPK9QUifT1klPrHK4l3DltU+DtBKP7XIvpa1UIyMPel7R5qyWrNR95BI37I93LRIZgItY7Pq2qjhrGERyzu9SmcaSRsnH+aDJxouhh2ZswEJcxHcmm4Y3fhfqZVbZi2edpIgrJR7z19yLFqWB/iXZBbp1CyAKWTLJncRLn71GDFj5GF1vuUn26EtGe7xXI4CmiG/ZWgqJill4gkXiG21B/svT05zy05AV37S1TzqIhKy8BL5poLM73kESHlb1KdIl7yKgoQhLJjY/pQ6Z67SUqsrGKUmZhLXqy3KEckcg6tYQ+Iel1lRsm6O23aa7UjHXmgtMR6/0oDvH4buSmix65/pQTQhUQyxu10Zta6Bpn738KPQQFz79yVAYjFsJnwWYZ4gvgJ+ku9RxKIoc2MxgLwj/cl/0W6qYY6yEozbMXWGxTD5cHqyMNwPzu6SFcuTHqdmPJYUMj8UY52YZW3NJ6veouLUNRGEBkD2O1tydMY5qYTY3GDwF4oX8vknY6g6ghp5Tc5Q9T7Sb4VlV8GjbXJHw2lrJAGB2DhOdzXmI2ElimGtDVytx4TPQm4G4FKmwv2UxKQHIDa5hK5Nvh+cxyM9o56DltRow3K16F+Hm3U39SldnsQiwuvJ6iADCSMoiKRrrM2tut71Yy4bHTxhNFURzmXWEYlcCgVNO1Yw5ZXMPV6lMsdqi8eVwdllw4o7npAeej6eJl59xKmlw+QZSEMhz5Jr8ejfIHcRJxzEXWjpKf7woSq4GY2D9pHnvif/AKLNce2RvTk9oELBcS9jrKeOsZwpwfeYtcTD/wA1rTxZ6WTN3Y4j3RyA+0m+FZWvo+NFo271KrCqloyECc7QLaBdK5M/SxnydvTddPGqPRg7RONrZprFsWeqwuqB3Yvw3Jh9KyUWICQcRs8kwWOQ1EVRGbmF0ZCxZc3XnQ6SKndHqf3TJKGrkRI5mmIRPZK/Nd9hnkMuBuJv6VVbs81b4XijCxRSOw3ci/7l70Ej5yUpSJDwhGHCcnlqO8he0RTntko0E9GztwD3MPklUxtUFkz8IO/1Js+BCGRntFvSrnCM1yVDJOHKL2kqKgcPgNqhiEdrjnuZWFPjGzq6eawZ4k8Zi8TuI56+l1quzxU2NSFGcvClsMuHl5DcvEzdMlyfSdJ1znUF5HaKuAe2hSM7mDx+fuXq/wBn3aT2fFfZ3ZwGZ9k99pQu3SQ/9q8HgxQKfFYqlmd7dpj6VsMOx72iYHgNxAiXndd0nch4+j6D0n1Hs5HzzZ7XhWKTx1ssdRMBCRl37VpIpHJs9f8AuWDw2uaTgSQRsVoDeMjd/wAK11DjXGiH8NwIvCS/O+rwuLtH776X1qy4tZMl1YuMOeVojzLNZ7EJnzyZ/wCaua2aSYLG2j1LL1+frtMn6fhWfTY7MPVeo0jSKSvklkuLw92qz0sL5Z63Z+a0eNZ7bIHtHmQttUOmwWXFsLOSkkYqyM98BbSdvMV9RhdI/MepUpzoz/BcX5uP70zUwvJza5TZhq6d7JIJAPvEmSpppx5heA/3ZLvU3E814lL2yK37pOSLiNFd3bWR0dPPSgfCAxz2va25aGkxSmGEmaMwMX2CTbbfEgpaiCuPigzReFxLpSeaf2aQ6PHftIWMU9Ji2CYWz8b2qkY4ZAs2iGe1xVTBgccMwnm9v+K00dLxqiWC4L3DTf1eJZ6uxIKeSxwtt961x5cklqjLJ0uKL2aH5qcOUsbFby0Sn4UxCZjcTNbuVT97MP8AeXF6UxNjEZEWbrVQyGE5QRMqaWjqLmeKMi+gVW/7N0tw2G4lndyQ/eTCWb7RLknYKoZDBgO4je1dS7kPDOKcMOR8xIk3Zm2Y7qi4j5kQJmowE+XFHTwiCuZpH9sOI3sIdyaCoB3+L4lazZDnl02L9FGPZk5G62HyIVCm7OzQ3PmxfvWr4zD9SqMVxb2OpIGi4tvvXRizZZOjizdNhxwtmcOn4ehs4l8k1wfzKwqscCsDL2YQ10IU7R0cGIXOD2aL0dnBWzwnihOdY3ZWw55lY7iWWtqMKoxmFjJyHO0lYlRtDILTA4l3H4SZBW4f7Kd7s1ufULpbqQ+1OBBmk/FIw26rRYlgb1WD0dfTbQ4Nsglu1ZZ+qkApCsa34VrcPxAI+zUUZs5hrnb1LPK2qaNsFTtMyB057fF9KUUZ++1T5RC8ijdyu5KKfz3epbJnK1qzglaORLrExdzrgC5P3kuj18kyQmy5P0pW7UEo92aHf3O6zaN4t0OgNrbv8U3LIEJ99qAuJcIt1IJYTLmnSE5T+g3mDdkKa4j3EzO657OdvpJGNGdubvtVcIlKbB964XNKWF49M03c4jlktIkO15HNM+aTk3emrn25ZCloOrI1J2HbtpIf8qa3c0VzkgjZDvT5oXztubpQa5JeFBVjok/ltSIvypsCbJK640aj2CKRkv4JMLZZuhv96CWw0D5+JcH3pHu70DsMx8kg6dELbuaWfvQFhdRc9qQ5Z6bUFz8tE6AttQFjBZCeiHUtfF6U/HRnIW/MLW8kQyQwxEwA5S+rwrrPMbGgh2Xm9q77QEY5RtuytciTRyHJ33fCnYqe4Sd3bYyL1Aa3zF3yF8SfGMIwzPcXp8KGSoa3IGTJE/PN7kAGVQfdtTXenQhuHPp+JOjC0IZm9v8AmJAWMNG5Pk7Zk/hR2xx6vuIfCPSuHNdoA2D/AFEmmJrC2uRdyBeQpZCkb0j1Wptvci7kkFg+LkkieR/PkpGFwxVFdBHObhE76kKAI8MZyFkIO/7lIHD6kteAZfuV3aEZk0YcIO4R8KaKZ/MxSsCmehqLs+EdvyTXDcebOP1LRsR893JCYtUbDBiH6UWS2Zxh7mZE47tU/PC9PITN4PEKa6izLcXqUlB00kcMuZxtKOXST2prqLJ3S8XckOdwoAuezElNS4kMtZHIcAge2MBLXLbzUc6OWRyexufShpMU9nAYzjYwZyJlKPGICDQHu7tEKKvYcpOqK44zhLI2cS9K50q0lxanmwmenejjKoORiCqJyvAW6mH6lUvn6kITVBHuTbjonDvyE8trpB71YUN8O5IBtud3t8k4XvQ2sT6vyUADJI5Wt0j3D3MiIbhzYHs6bvehtFOXHweHxHs7xVksACa3JwXRyHn4k77O2WbSMSUtO5HsjtH0pcIBi7XTb8KLuRFGYlqDoTF/JMASzSRPtPNc8WXhQAS59SXV5JWoJZ1Dou9yFy0QUK5xfPJJycmSH37l275IADc3kiIm8lzu1S6eSAO6W5+Jc6km80rbdyAEROPJdS9/iT9PRnUaszkI80r1KjHYYYXItUXD+SmexmL52OkVLJd0Oo7hejRDt6dUcMNxbtoin/Yzt1a36kXs5kOrPb3I7gajtNWPTtmDWj6VK9ueQCMme74WVdwzERzB0UUjCW93uWYDpVDyGPO10dRUNGGWe51H41olk7ESbuuIWM/1Mgsu+zWJPhtZx7LzFrQHwivTewGOb62N32nJe3w5ryrDaiKGImORhz5+9XOG41HhpkcEoARbn+JeP1mBZ4NUfSel9VLpZpyfB9BR1UQkIPLGOfhU+soQpwjeM2MpntAfMl4lQfaBPHUlL+EeolyutWjxH7ZIKjC6CMKaQK+A77xMRHNvEP718Xl9L6hSWh9/i9Y6dwbmzX4kUuGzHHVx2cN99vUK837adpn45RxHybqJlFx37UMXx72r2xxl9oBsyFrcibpfRYDGMQq8QqAkqZHlIQtYi8mX0Xp/p8sfuyeT5L1b1RZVphfBbh26q6EysdiL5KeOPYriUPHeMDEv+H4VjafEDpasKmyMijMTcDbaeq9A7F9vMKjm7US4nE1P7dDfSwRNcLH5D5L282PRXCFnzWDPPJ7HOjJ4li1ZGf4h2i21h6VEjx6eN89Cu27tyaxTEHrpSJhe3O5hJ+lV2vdmu2GNOPg8+U5beS7mxCKqAZfZwAo2bP4lUmTSGRugLPczOhEnHTUlSjqS5OTJFzE308lwdr6dTIWHQWdkhF8u/wDgpZqlRKOskHxt/BcCucS3yMmeoRbVR5htl70JIpyaDnmCQyLW0kxJNdyyFEItnq/cg4e/nctEkcw0knxp7dXztTZR689quwOCVt2SVzj+9K3zXRHd6kWAtbkn/qRSwnHa7tZm1zIzjDhEbPuz0DxIsANSudga1LpbVCXlmuXP6lAHbbizzRFnaOaTbue1JyceW5ACAXJ82Z9yMYzt5OgGY+5GFUd2roAVRG42Pk45slFmPN0pJnme93uSIn5IsCfQTfikD946rlTCcdTBsYRN9LtVDjmOGUZGfcKeqcQ40sRBHwyie76kILNPQyPNDGzbnba/hULGI7oRnyut2kqQsSqL72ksy3bVKDHDJiaSJiubX3q74Mq5sbqKW2AJ9bTK3+CjPMdlme1lIKuMqX2YGYor729TKERXc2UFBdyG21IvJIkFnR6vhRDJaWaFJACudSZI2hEGZ7pep/hUVvNHcchaupIDmL8XV7rufpSPLIeYinSj4YgcjXCPhTI9Wp2iqAMY3kt0a1vFmpElKFG4s5xykYXNae0VECZxusd/hTdzlzU0AReHNEZMTZ6kXem0tyoAtc83ZkKSXi7kFiXe9cS/NapASS63NJuaCDi7cXmuEW7VF8KCqEMx+t/4pwaqeMs2kcf3psBcrmZrrWuJCQnYJ5PkSCSVHiFZYRtOVobefJOw41Xxl+HVygXwmq9hTo7S1/pQJl044NiGFQGdVVRYyRvxil3RO1217uaaquy9bDYcDR14G1zFTHft+XNU7809SV1RQzDLTTSQytykje0lVhyNGLiWTtaSHW7mrH74kqBEKyMKoRe7e1pfqQnS0dVccE/A+CX/ALkDsixlLIcQA7kV2wfenwrpYXIJbyt2252kJIgwmsmm4dPTy1BtuYYAc/8ABNVFDWUo51FPNCLv1SxkO796A4JsePSU7C0bSDb/AOYoVfWPiFUc57SPmmCG1u5C5XIsaSRIpRjKQQNmK512aPhmcbbhbkmoC4cwm3hU6vFhYH80CZXmTELadP8AUr7sbhYYpUVTSYvS4Twob2KpYi4vwjl3rPuO5/mnIpjhPMHtQNqzV1Iz0sFK8eIRVRTRkR8LaUL522kmnwfYJxY2F/VaUZiQl9SzXtUnrRe1S2/tHVWLUlVWLV5OMEtWc4w5iFz3W7vCmPvOo/4n9KimTkZO+STk6kr2kl8QqJhseR7fhTRSbcgbb3+9CxaqfXYk9VwnfhEQNa3DjEP8EUSNYdUSYXWRSZ2F3r1qjp7qGCV5Yy4oX7HutXjsRNxLze7/ADL0L7PsSOshKllBwivshPLaT+n5rowSp6nNnja2NKFOxd937kbQ9OTblbR0JwwickbDFna5F0pXRjdYzEK9LWzyHJlcMNrFp/JV9VWBCXL+St6wjm0DaPyVJVUehObvd3JPguBHLEmLmFyOOQJm/De74S6lCljaPnnchbMX2Pbb4s0XRrSH5o3F8/CmCz8k7DNcBRyHtPlr0pkxeN8ny/ijYBFI6XGb32/NNiT565W+lE+Wem1TsWPw1Rja7Nb5K3+8ArISOWKIDi3PLFtI/qFZ9pGLuTgScMs22kqUiHHYuvaIyC+M3HLwl4kDzXc81AqaiUpcia+1vChjmLc/V9XhRuPUsTK0M8j/AIJopnz5vp/JKKsYmydmH6k0cJi+bHcKGyUif95XbTZh06hSLEhk2XuoBFbpk/1Eg4m/N2uL5KWwUSUZBMJavuTRxsMWQNd5pppmEciDangJiDTP8ymzQaCa1iBxcdVyWRyHLS4fEnihuLM+lNTU7xgTs7iPxKwDo4TkPIGch9WfJdqJN5M7dO3mlHWBYMUmY6aGPd9XmhOnjz/+4Eyfw9KAG+I9wt0kuz0sWIQ8OVuW64k1OJx257S7tbV2GYiMWzYv3rkyN+TrxRtGMxKllwOtJ42fgHdtLpJkxsmhEwzEB5F4oi/6Lb4jSxYhCUMrfIh8JLISUf3HVnEbsYy5b/JYOP8AI02/iPjikk0YUlW9rh0a7S+JNRdqsYkcKOKs4QZ2AOTCP6k1NHHVU/Ejz4WfV4o3/wCirZqXhw3X/ig+o/8AMVDs0SQ9iFdXjMcdRUGZ99p7UWHyBNUWHO1LFldua5VxZkWb7kQCchZAzkShMukaCWowsgJoZaj2jMRDiMNj+q5NQk9xS0z2S52va/Uox9namGminc4hGRrmG9rvzIsPwueasgiCrpoCN7WI5mEW+pV/6L/9SbDiDSTEBx2C/K7uSrKMJC0Zrsk1UCBPLGDiUsbkL2vcJf8AolT4hwzEKhnEenielWnSMXdkX7tnGklnAL4Ae17X6fyqvKGSQiyB7m5j5K/9skp5RqKQ3Ev6XTtdNR49Y4RPR1rN+IQ9Ll4VLj+jRTKPDaOOqmyllYB7/UtDiuE0FRQRR0bGEoNqRncUrv8AC3Jlm6kZKOrLMOEYeFWtFiDVEWmXFFtQLxKoU1RVlf7RPh5lFLkeT+aizTFMTuf/AOpS6wWkMjd7k1ww9hJ9Lr+pZydDhyRbvyqTQYhUYXUjPTSlBO21jHq5KNY/uS8OSgtNxdxLTAaOpxjGKejpnD2iY7Q4j7bnV2VPTYTSHPFVvBi8E5RT0JbhIc+Yks1QVjUMwygF5t6vC6fqsUaoiyemjCW+/ij1fSsJwcn/AKO/DmWJbfZ6Tg/bqtxaHhQO5SRtc4eL5rR4b9p0uHiTTnaPzXhkeITw1HFjkID9QbVx5jmfWR7ifqzXkZfScWX5H0/S/wBTdR00Vq+T6Hl+17DKoAGar3l6WuVTU4keKdqYnjdzoyhsYvi5rxSimCGX8Rrx+fJ1vMAx6OoqRzlkAoYdlx+LqXBL0rH06bxH0GH+pcnqM1DqeD0MsDk9ZB+9B9ymMwZyEJPoygv2uj++6eysCWnkpx2i/jcuStJcSMsepaS1ylCMjtHdz714cseeHk+vx5OiyrjyRKzD+DtklkIhbp6rVDOGIR0aS7u0Uvtd2ij7N8DiQNUcbnvtJWOEiGJYbBWBG4hMF9vVkKLyQxrI1wZPH088rx43yihCEI9WYvfd4lHmp2K9gzC5aCtrqOjDMm2+olA+8sPmhGTO0PhWsJTl7tTkyxxY/ZsigCnlhqRAw4sHeWfR8Sj12GyzSbGMyfa/py9SuJsUoiKwM7xf09Sm0Iz1ULSQU5SxHdYQh1ZdS6+7OHLicKjiyPTYxFR2brhEsqbd8Kj0HZ+r4xHPA9gc7l6WeH10IFIdBKEQtc5EHSsbjnbiKlhOKjyOobbxPCK68OfLm4hE5Oqw9PgW85kOXB45pCY6eSmL/iCz2/pU+HsW0NKNW0nEskHp6lHwH7QHmYaev2Sjyl8L/UtDDjDRkTsbbm/ilml1GN0T034mdbqQx2k7G1dDWhUm90VRBxQPwuD9KxH3bPHNZxWKTO34V6R257eQfdtBA5wzjDTsEYh1ZekvpXlJ11WNQNWeYi76fT9K36NZskfeef6lk6fBNKErJJjUd77hVViPEGUuIzXOy0dNiVJiQi0+UM7+Lwqmx+NhqbA3Wsy9LFcZ00eF1coTw3BmdlJ7yZulScPmOOYjDyUacbZCUzCJgp5Tc47hXpS+B83g/wC1WSJaqSTSTcKZMjsAWO4c/F3Ky+8KS7Nqf4S15qu0F/8ASueJ6eTz5scrKe2XIDY82bpVhUY1JVYbT0ckQRDA1l0W0j+rzVXbwxvjyIH5p2qp3p+HvE72uYg3Kmk/Jgm8d0A0lrd93qQbUn87l1hHzuVoxuzl27RIBdGIvy6kQiYnbohsqK2GxF5O7aiKPT4k623ltTrC3c25Yt0d8EmRwjt5t+pdKNO2vnqkW7yU2a6IaIdw5pONrfCne/PJIha3N2VWOiLLGxJp6fblkpxCy77tCRszPtJladG43er0po435Oyt7fJAcLW55K1kMH0yKnhulw3VmcLEKY9lfK5WpmEsDiQ+G6XD1T5i4vk6afq+JabGDjQNiVu70iiKR/JCxPlnkggRblwR/KusVpd6T7nVgcuK5D4s06Q++1IRZRsFSAu00SEdyMStuzZK650AC4snBLcOiR5edqGMbj1LagoCaslqH3m5C3JKKG7m9q7wwhIb+q3pHqQHI5NYO0fhXWeaEZRxiLMzEY8/SmXkcrmd0TDc6cGHXmgBsI3L4lJhhC293t+IuldKSKENMjP0+EVFOR5tXfkgByWotLKN/wAxdSa+b3IfcySAFtSHcSXckgBNySSSf53IKBRfJc6hStQBLp8UnhYQzYhb1Mn2xZi64/0qsTn+ZL4gWX303dE5fU6YkxaeS6zKL6VCLrSLNFhqO1GQyEzPcmkUxAUhOHSm1IEyOheSIZGdiufpHuSKntPJupMRzSRmLg9pD6WSeaQn1fcmgJ33LUFgsuJsN1PFM0Jl73a5Vwkn5ZrqYR4jlm9zj4UMdLJIIuwPY+eR5bSUL/Zbr6LGnKkLA5xOP/fOINh5v0+JQP4Joieyx32tyFCPzVJCbseXdUIkAiXq7kUoyR2597XN4lVGYJE/Uk+Yhm4Ibn5omkPvd0wBLMX5Wp3wFftybYPmuAWuboxkATzkC9kANFJoOWd3w+JGNRJ3G6JpG5OzW+lEIwcndSwENZJfyYrfUnQrmt3x/pTZwhIROBtb3JooXHvBGqC2STqoCuzC0e7RN8SDlkghheY+Hfbcyat2/F6kkkGwZlGJaMyD4V235pKyAX5pdy4Qskgs43VquhHc4rjijiK1uaACKFh5ZoSjt5vaKPiHtfP5IimD0XElYDTRuXJrkhjPbo5KVETRkJ2flVpTYxGLizxMPxCsXka+Jrjin8iFQYDVVxE/DeOJn1IlbxUIwhZGz6fzRj2gcQsvcgd7rSQPjHGfT9S5nOc3yejjWCC8gnG+fJNGJ87HTpYgMh6M1yX3g3hZiLLpyU+4f/G/sZ1t1BxStu1yf6fSpHtglbp804E0ZDm7MPwouQ1CD+yDw/PpRDGxFqDfmVh+Hbk73eLaieOIRJ/co7hosUWVpU8YtlYxfElDhsNQWbxsI9xKy4cVvK74VAmqnjOsbNxEG2a9Kdt/Ep44R8k37vjjcY3Zi/cuFh8RF4RLLxMuwScSEM/Ew7k9pclydKjBx8FV91nCeYPt+J+adko4ybMw6fepj5EWqExZS5MntKKK2aQBIWBnQRWCBHJsEuZZXEKsLWEuVvwrhxgWjgxC61TOZ4m+TOlG8x5B1eHRSocHkkHNzAFbcMBLQGG3xZLtvvWryv6Mo9OvsoKmjkhm4bbv3JgoZBubJ9vuWnEWyzcGQ8Fs9QuuR3WQ+m/RmuG4u97OnAyFs3b/ANyvJoY7Cay4VXVcMYhoDDbtYfNXvZg8TgR4qhvJHcEj7GcrkzD+IYxhlz8Smx0+7iZslIqPI7FS3MPq/wAETUIEeb7iToZw93Nd4mpPk6y2OhQtcjEmHxkGjNyQDh8VvLcKlMXEAssiJMyZkWj/AMkJv7InBfQ7Fh8JQic+Qi76Fmq6sqKSOrKONm4QbbhbaSinVS1FR+IZlkxCyhy58Umfq712xdHnNEyppY8r4Xez4kEJPTsT5fi9xe5MAR25Zv8ASpQjt1SYJUOw0YTAL8Xc7Xc0UmHxjrfb+9QyhbPQ+r3JFTvZlftU8CGp42jPJnYkTCwsLubXE9r6dKFrRYmSObiELO1os1qCyY1LT261CimIj0PcmdEXEtHR1TFQu5EO1kISPnq+1OaW55qRgsTZJJd6EtroFQV3zS2obvkibkgkRZp2GnOoOwGuQALkQt4Se1S2rPY2JouvK27yQFgcb2PixhkR+om3NkmDK4s8kD7izS/MyACH3IUX+VCRbUFhaLvvXLtPhXD6UAOBIw62MX1IuNtFsmHW5NdI6IdS3ZooCZXVhVlWcrMwCT/sx6RUXqXUkEHLf1In5oSS8SCzrZ+FJJc0UgdSS8WqRdCCDnUurrc0JIAJuaT81xdfmgsT81xL5rniQQdHPkpVeLQhFEPc2q5Rw8SYXbpDc6VWXGqTy+lkDb5IzchSu0SIbLV275IKO6Wavu9OSFIsySufkggW5Jd7km5oAl4biVThdSM9PUSQEPiB7Vc4l2sxCqoSpp6opYJG6Se5Zt+a4ix6ocqI3hmIDBxL4k247R13elTixQ+KzuEZ5BZuBRhqLTE2DcPuVCGuluanzSNUUY5m1w+FO4Z2gqcJqQqKfh3g1rcSNiH9KCpxaSugGAwjEeIUtwgwk7ujgLZAlHvbpQiNw6M6cKN8xjLaWdql4rg9f2bqvZqyM6eUgY7RfR2fpdH0VZAaMyfk5fStfhn2b1uJUVVO1RAE8UDzBTZ3GeTZ2+51mQzImZmk6vE69M+zfFAj7QU9PxHMJg4TlGG0NquPuMptpcHmh4fPwjPhFaG5y8Ki2+9ei49gpdn8Uno5Ki2nqbwfTcweZCvPJoXhmMH8L2vok1Q4uwfc6QR8QhbNt3iJIehJZ2aj5UZxmTO4kIPqQvcJK2wvEKkZoo4JDEYz4scQvdaXnaqTjPYIeEVo8DrKano7zZuOZ2mV7Dm3hH3N5kqRnLwa1/tQr7zaS32d8ieAm23sO7JXlB2go8QpBqQnaKJguPiPbYvL6kmqqnimzELvc/D2/pUwMUkHBPY5JLLZLgGzwv1XF+ldSzzgc7wQyeT1r2i6jCVnYgNrgkGS4SZU1bUPN1uNqyvZiuqJI/ZpH/Ajb8O5un4VdvI8bkz9S6lk3Ry9rRiOFu9gJMSwx2jyG70suPUXcvCl7U+fqJINRg4WEi0u+JEQsQNzSKR8y9SbInJOw1FwXFs8tqcbLh2uDXdxJQ3kdnUm5ScS0ytSFRxh+SWhd6EukiS8OjoHqISaM8we0nTvDuDiaiXxJli25Zpxqq4LHPb0oJo5c27MkcVQYlobiKBqe7VnuRhCwjq9ydlUSIqxvG131JwRik1baoxC2WmaTZ3J2RQ+9KfNun1Jp4/ypcQh0CQ7fSnQmuHV7UxjFrltvL6Vybie8k847CfJ7lw/koAigPEKxtxKVU0pwxxSdcXS0g+abPOPezMBZdSj3cYbXZhIXu+pAD/tEnJ3uH0kybYmu0Dn6VFL3swomK3v+SVbGkZ6kpi3d6YxLCYMUptcwl6WJJie3V06BPl8PpU6lbmNcpMFOSGUHImfy2oK+lCaHjxv+A/L4PctfitGGLUnCF3Ex2sX/csSBS4TVFHKD2O+8SXPJUdEXaK99vPO4UmzHfqPxLQ1/ZeoGhCtjic6OVrglF+n/wBFRRZQzC0oOQi+4Fi1qbJ2S4ZoqimKCS8Z89JL9H+oVa9m8BObFaV+JGYgd3wll4VQ1MIR/iRHdEXL1MtLhXFp8NgxDEa/2KlztgILTml+kfL3kkv9idx8FdV11GOPFKEHCgK4Xjj6RJFURw1hEcRtcRkIEW29a+pqOx8JFW0eCTVUB0jRGNTPb+L4pRy5P7uSq2xDDuKDUWD01HPGOhSOUt/vLNUkTJ3yZqkhMXKRtzC9px5qU43EMkW0m8X/ACTuPRzjVjVA1xytvEW2pqkzmDN3sye3hrVGT/Y7WFT4tTC8jtFOG15C7i+L3e9UNpQno7XD4hJW1XQuRHJFeLlt297Kn/Znq3T4VlNOJvF2h2UjkDPO4e/RBd+H1NaT9KdCseGUsmzF/CSikVxE+X6VHk0Q7HNw7myYrvUKFA3Jd0JFDC8Xelb71xhXbbRzUgEw6oxG7uQCT5oxJtuaAEJEKmU8zk+TZiobyXcmZBxHuHVTRUZal3FVSU8gSg/S4960+C9rMRoayqqQq900PCcx8uq1YIKox00RhXHdk20Vx5MCmqo9np+ulh92xrO1mMFiVNSyHI8k73EZLQ4D2oOnwanjCUwlALHtNeZSYg8zZO1yfhxg4YeGAMN3MvEuefRqeNQO/D6tKGZ5G/J6DFJU4pUFG072FcTR9WSo6YqkqyWiCViIsyc/hb0qhpu0U9LUhKA9HhzQ0Paisw3FixCnsCcrrbmuyzRDpXD2lZfUo5Gmy3rBlpZcpZXMia5tVfYD2glo8LIAOWQdRAeJkIF5rATYxUzSiZlcTJQ4tUCZO0jiT+lXLpd4UzDH6ksc7gbLGO0GMySS01TWVEF7WvFxOofSqMuDGwg+Yl/j9SPEsSftBUDLJsqMhF/fk3NRZhcZuFOO4eR+pb4oQhCqpnH1eXJllvJ2h2anjsvbMifwltTtNjFTRxZRncPTaXhUA5GG7N7UBTGVuu0Vr21Je44l1E4O4OiQ8xyHxJN5p0KrqY2cyLaUnpbyVTLWEJDk93+VSYaoJiyfaq0iQs027kx18tuXS6HUvG5eSI4+IRPnb9KizVXDayP6SVJA5/ojTj+IWeXNP0EbSETO7j6lFIrualUWfG5d3hSl4Fh/7ETxp4y0vf4bULwt77viUq1srslzTPVt2a5bZ7TjAhx5wnzUylkijlCU4vaKcbs4s7c03LGxc01CLxkR+Elfkx9qdMZkyIydmcQJ9B9K70sn5RAiKx9xKOO18rlaOZ+1hiTinRzJNCLEH+pFHlmOaGOLFqL2snQm1Fk3w2JHFGw6us3Rvj2vgcLJCQ7kTdyTFtWZ2it78kNrkiAdubuiIe/xIAF435Z3JW91yTk1uWSTZWlqgq6BfMdM9yJh7nXLviRfwQKzjiyG1ss8krvftTNRIedvhTRE3Q3UkxOTplhYtV0+nN0h2+a3R5k3bOHHsQWsJZZ3Izk+abbLmKozY0Y2om5Iuq7NCw2qyQvc64+fLwrpC3PVLuUDobPrtTjCyHRCJPn8KsQ5a3PJdAdyABce9PxbT9SgPogWuWq6w6J1qdxYids7efwppy8tq7jzQh225pHJcOgWimiJxfJIS7kAJIdtyW1J+SAEkhSQVQSS5auoASTckK7+9AI4iQpF0IAK7vSQt70VrlozPcgBXWqVQUPtTSnxLBD+pRyhkFiZxcfO4Uoag6cswSaAtBwuLLJ7lDqqEKfUSchRx4sfjBi/eo9TVHVW55CPpFSkwGtRLQkXEuLMmuQjkull9SsByL8SXJ+n0p2SqOOIYI5DGISuYfS6iiVuqSVAwuos2zQpJJiYXhXRzutFc/iusOiBBBGxEWrCzJCO7M2e1CO0SzZy8vcilm4jC3o2oAT7n0f8qV3cg6kKAHkNvyQh1I/FkgBXbcm3eSV1z6pEVvJDdcgBMTjdkbj4SSErkkQdToolhXOhfJdSQISSFuaJAAXdPqSHq7kvHoiIu70oLFruye4kV1pCzs1oobn3Ii+W5ADrF5JNt8iTbEwsiErrc9qx1KTD1zzRXPnrtQDI46tuJl0Scmd87RU6gEMzlzdE1Q5c3dMENpZ5NuRDnkWbXI1KseGbaNrunRqjG3v+JQm6d3T6kcW61n6VNFpsn+2OPN/0p0Krd6hUDTPTMk+Fn5lDSNoTkWNPVcO53Dq29Sg1UzlNOzA34jCiKMx8Dp0Be7VlmqTOq5zVEqimcqaJurS1Srju1zUeGFo2HLvU+npTmu9LeJc85JHo41JoaLJNvtLmp8WDySFyf3qZDgJkWsdyyeWCOpYZz+ijt11dCeXJupapuy9w6haSbPsq8Zib5ld4RUrqYfsp9JkS8GZEdqTQnNILAKu6jB3vJsrbeYpuCjOnlE7XLTwrTuRox7EkygxioPD5oIwZiJ+dyiniUt+WUZb7drqf2kj/APqFO7s93DLISFSHoz4esYCLtqVi6FJUjzprI5uihkxh92cbbfjUKbEHqLs2t9KsMRp2jiJ+Gwhn1ZKrhpXmAHBwIiJxt8QrpjVbHn5HO9WO0dPb+IbsOfL1K2jhttvdtqhzSNCA0zAF52i5ZbmTpSWsIaac7VL5NMfBJDOY9dwtu+FSHEB1bPytFDR4gEMUsbhsMCB9P6v1KPSYg00Qs/WPO5ZNM61NfZIcW5a2rgQhIYA+0TcRcvSmjrgvyZn2+lNlI491viRUguMirr6VqHF5YBlCUYZLeLG+0svSotRumI9bXfxKxqKc8QqpahgALn1EdqhmLyDKfTZltXUmeXNcjUIhxAd87G67VKYQLUNwqEGdpP8AxU86V6cANnMbh1VMlAWl5pDlll1IwJ+bpGVoFoykdEUafcXi6tqKOn4gsbs9qePIYJTs7hHmpUFK3s4P4svNFjS2kRHp4ybk6belDLvVs+HlGF/n70D0p8Ej6hFtSzRZTxlPBC0lzu23pRnTgOj/AOKfw8WKE3d35pyujtaKXLYbOLEqIrghjC3PxIhFuXiUqIo+CLu7ckwZMRckBQ1MLbWbTJkoqcybcziPchLK/L3qfU2DTk9rkeVra8kEkWs4cYg0fVlr9Sj+rJ9yF8/F/UldbogAkkmJyZD8KKICbkl70cNPJUXMAOVopRU8khkDNaTNqJIKsBE21Cf4ZZE25CxP5oGOEVojnlu9KVyEI3ISPLa3NIhtLLJABeJLqQ7l0OlSQcYvc6Nc6uSTjp3KhpiuSYkP5WQoEOrv5XTd3zSU0AaSASu5p0hfuQVZzvXErdETC3N80EnLfkl+V1y3XJ0UeZHY3idAE2mFqeneR2e4k0AvbmzPqnKkeHbAG4vhSueF82fk2qCSGW4y9KQ2ExZvb5aIRJ7tETc+SCgV38zrg5rv5XQWcSSRdyABS7+S74dq5381QHf4rtzkOWVvmuPzXGJxfPpUiYXSSOnEimHLpz800ihy4wZ9OaAZMrxcjvy7rU7X102MUoT1M8k88bDExSPcTM3SKarI344+l01T1DUryxuzSi+1UShppIu9pP1rR4dih0cMFR7QFHw3YgGJ97/UsuWWXfmkI7hR4G1Zs+1nbwO1WJRVclJHTyhC0Tl1Xv5+5Z7FJpMQqDqzNjIsryzuVd4e5E20kC0rwc/il3KXSVUVPMBnEEoC+okW0kqqojqpTeKIIr36R6W/Mgqyyw0sIqsCngqQjpa0N0dTuIj+G1UI5kdjNd5WqUeHyR0YVJs4xGbgxZbSy6kADwwJ7JBLLQhR5JDGqOFxBi/7VoOzeHy45UjG7Nwum4+lMdisBixyrnefWKFhIxF7Sy9S9GwfsvSYaEoRO4D6iO4XHwraONv3GGTJXBAw3CTw+EwN2sPw+EX+FFILxtq25WVJfMJ3ZWRtcZF4U1MIFdnnct0zEptPqQdKmlD1ZKLJCY3Oy1sgau3JdyaKN7s70/7G/s3FY2EM7dzpgLiBtYM/em3+FmTbEHef6UftHD0Z2QAnL9PehK0k08j+d37krntzFA7He8nZuXhFcbPytTHEPPm6MKgh57vqQIlU2YmJs+34lMMoyiHRxl/pVY1VdbnkKlxTBIOTOghoK75Lr7i0QsLFpmnRjt/7UBY7FS7b3kH6c9ycGNu901aw2sz7lGrao6WMXiBjNXaFWxaQxwXZmBF6rXXKkqalK/hMQ+ESdZqbFq2QcniYdfDmKi1NdPHsd3EfiU7jWMlVWIRyTHnmIk/SKYjrrbmZm3Na9yDhvVRA+gkL9KampfZybPIhLdzWTky6RM4l2gSR3eldEZRHJ2YviUKCEJHzZ2u+SsAJx1fIkN8CocAnK5unwo2F/NNFJ3ZJwJreazbZqkh0RLMXHpUHGMHbEKctn448i9SmjUXcjdh9K7qQ55vcs1f2btQ/iZrAO0kmAyy0VaEk+HExDwM+h012iwmOGYZKd45YpWvhIHu08iVtjGA/en4kdoy5eLvVPg+IOQ/dVRwxiI7WlMdw+67yTa+hJ2UcUh05k3q5iSEyYi0zt7hLuV9i+BnTmUbxPxYuR+E2/wCqo5IXjfI2tL0rFqjZOy5wbFI4aCWKdwtzttLydB7ZRU7h+JIZM1u1u5UxKXhmFliRlkbAA9ZEmmS4osZsciqJRBonAe+QjUOauiGovjPnz0WlwrC8MKKXD6yIgil6KnLeB+fy+FZrHsBquztaVPVB1bgkHpNvUKt2SqZcWuUQSB+LEbaEPeoGI4aEwceB2KXxxi672Z7SNgshR1EftFFJ1h4h+IferbH+z/tVAWMYVKEtE24xF7TD8qq9kJJxZjz3PyQ7k7PYTCYX7uu7zTD7hXOaiHMbsmRNySEVqMK7MhCIS1eRk/KIX/SrSsHOjNeHP1J2AnjPuWjxjsu0kR1FEFkoNdNSeLL1h7vhVXhlDFJGMrveXp9Klw5oXcrkiTCGROwOBd4qMWS1FbQ/ewB7Q7RVItYEpbRJvDd/1VDWYbNh8rxVAOEo+EvEPqFJx0KUtyKRWpwITkHNsk2e1PQTNGBM+0uplmy41fuOBRmR5aClFH1s+b5IgrCjPNmb+Ca4x3k/qR7jZ6/QJCQ82SEdyLjd9lyFpHItFRkx0KOSSIjbpFD7O489qlBRy8K85GiH4nT0VG8nICMe4iWW9HVHFv8AFEOGSOESzByRUcfGmzbaIup/3W8hCzswoY8PkjqBOxhYVPcTNnhlFq0Sq6NqWYTiyt6bkFNM8zmFQ7lpaxKwlkixKkBmt4pPp8JKv4clLMUUrWm3JQuVyE7hO14FNRyRtfoYC/5lT1FQ8hZdI/CtRCTWFy3LISDaZenNXibfkyzxSSkggG4ss0iLhllqKXE4Yi49QrhE8hk7vzXScQ/7VIMeTGmP3o3L8IfmmrvkigsNScNktrAJQ2zzRRyPG4m20u5GoF5WVBxzA+aIpJBMTv2kqY8QqC6zYv3Je3TyMO/pG1TqVvIm1cjyd9wt6lHKR93hUYqg/O4lziOXPaRKtQ2kPMT3av8AzTsM34o55fmULq70Qlbz3KdQ2ZdGJxjrtTIybv8AUKgBM9251IjqLXzy2rJxOuGWyYJbOdqXG4g5NltUMJiJtUQyXclGp0LKSuM1uTtclxrtXUW61d4lvkpo0WWh/jOWiQyOWnUo5SNpr/Nd4j5D4RRQd2ySRH7hS4jjz/cmCJ+aHiP5o1B5NSUJP35ap24PV+VV5TOPS66xXdbI1GsxKKa3l1Jo5GLqe7JNOVty56fJChREsrkGRDb8SB/k6VzEXpXCK7vVpGAB9PNA3zSLkhYn/KtIkBfNJxXVwtzIAEc0mz3IrmEskmK5BITDuzySEbWXETD39QqDUBiuTsRWnyTbC3NExPHqyDP5EV5jIi1581xsu9khHTRLp5r0DzjoRyFEZsFwNzL0rhZRlln+lLiIe9SAn5Ln8V3u5bkLZoKCSQro80Ac7kkSSA2EhRJICxIS9yJJBJy1XlDNHJEDAwxELW2+J/eqTvR1M3tFQcrAMVz3Wx7RZJrYovrbWFnNi+IlUYjw+NnFkXnamOMZBY5PaKDuQlqANwokNvknCyHRsyTDUFJy9ySSAsSSX5mSQSJGgSQAX70hS8SXyVIDvSuF1aNtS8SVtyGB1JJJDA51LokkIpGPcpYHDFIV35pcP3osBJDu0ZJJUARF3ZIUWuW1EIluUgNuOiQ5JwhdDbr0oBCb3Iuls8khjfub8ydihOaYYwZzIuQioJY18kbRmTZszrQdnuzb1V0tQ9kQvoJd6tazDaenfNo2tyUdyN6layXJiHjfk+1K20dGuV1WQxE5bFBenAuTWq/JNkc43LX3eFN2v6UR7RyQiT2vp4lBUQukc0XEcS+aEZHkAmfLaiAXLR3YUFCu6lZU2HhNEFj8+YqE0dxcOz5EtRgNLSUZgUsjiZeoLrVhllotjbFDeepWSYSw8s7iXI8NeM8gd7nXqNHT4XUMITuBZ+Io7LVbHgOETUU9RSRgZB6X6l4s/UlDho+lh6TOa2TPLKTD5YzFjZ7e8VpIuz4VTfhxuYtztZWeL1GH0+LUGFhTFfNGJNOrSnGSlkvglKI+l7f9Swy9VJrZHZg6WEXUzL/7OtxSawwIOYkyvqTs2ENF7RPlBTi1zkXTarAaqMvxKs2iES1IvEo+IVR1nZ7F2d5KeCEHGOMm/a+l1xSzZJ0j18HTY4W/JY4dgdPJwnOByA2uAh6XVzTYDEJ5vGw+kRdSOzQyTdmMLlljacuAOZRN0qRXZ4fCJubEB5kHqXz2bqcjyOEWfZ4OjwQwrLNDI4LBaT8MRMuaiz4C8gFkwj4WJY3FftG+75SjGNyMfET3Krn+1aWSkM3Yy8LCT2ruxdH1cuUeR1Hqfp0LizSYjS09GfDNmIsvD6lRv2go6EcniE6gn8SxVZ28qaxjZ2a11n5e0Us0mZsAiK+mw9Fkr3s+C6r1aLn/AMJpe1uIBVVdLO4dEZjtfvUbF+0UnDFwYbsh2iqCvxpqqgCIAYZbyJ5PFl5KsiK0iN3uIV60MPC2PEydTNvz5JVdXSVh6pqgm4Mpa92ilUUgYbWDUSRjPwt1pdKgnJxjORtpm7k45bWXR9Uce32S4MikKSR2IhK5PlUcQ+TCXqUMdocuXNC5aZ58/CijRTos7THLVrS+JMTU8skNRLE2wAET/eooVDxlru+Ek/8AelRHRT0zF+FLaRiPiy6UqY5ZFNA0czE1j5XN/NWLDw39Wg/SqejkYZSd/JTDxC0yfQhIUSQ4TUUHWFBHiEuXE4RPc4xbVWnNbezM9pqzOoaMCLTloqqW+R+T7eacTOb5GiG7VO+0HJo+ZCPvTTxnny2ouG+d2Wi2ZkOjNaItf1brU/LI3BJmyIlD08TI4h8T9KzaAKWqOQBjfIRbw+an4ZWHNVwRSWjETiLl6RUKKO7uu+FWmFU7QmDmHN2L8rKH4NcXzRYdrqH2HEyAJHKD+7u6sviVBLUSCFngy6Vo+3tRBVYrEdMAAPAa+3vdZM5Ht1yRi5irLz/9jS8CCoeMSydtVw5DIdXTbDuS6lrRziLd/wAk/TVjwhIGV1yatbLmjpxivHiG4jkgAqYeJOL5fEn66ofg8Ntok6EChjcrHfkmqqRpGHJ/idADAcsmbVOQixTAztcuRE0Z5uzF8JJ8JKfMXeIxL4XQADFTk+rGA/C6KOnCYxYDe4n6SZO01LTVEwgdU8Au+skgXWq3wjDWpyKoMHOjB7XlF7bi8h96dWQ2P4FhfBmF5je4egRXMawfiGUlOxAeRZqdJUHMxHKDyRH0SA24S+JZzEsScXKCKUrfGWfUqoyVuRUuW5LxfEuNz16V1svzJUdAQj+pGEbyGIBuIkAJ+mz4wmw3ED3WqQGH5J08xfJ8i+lO1Y8ZynELRztfTaKacnkfPTkggDw+5dSYWt62JIJGjctGK5rUAAhtJOWrt3cyLAAdvJdInLRdtt5pNtQBzQU5CLySiDdRLlvyVhhkJCYys9vhUiboOOEITIMtwjbcXidRa8WhcGB/y+Stj3H+zYCHa5ep/NVFSXtleQBlaT2Dc6qhLkap42mMrztyZyuJdpo3zI/DamZBtMmzZ7XToFw4cvNBTJA5lUEbu1wepBNz5bUYk3Azz6n1HLqTVupE/pUhQ1a9xO21WWEU9FNFO1YNQRZfhlEYja/xbVWtnmjPiQnnq125VYNFtNhNNePClkEbdb2UDE6eCjqLKczMMuqRtyaCSSR9ZLRyuuJ0E0nGPPW3pa7qtUyCmN27c2banAhcgI2baHUhu2k2a53IA4+Xcl70l3vQWcRBluza7P8ApQ3e5JBA/TFTjMPtDSFFkWfDe0uW1MMVr5+lJJ4/FntQBY1xOUIGz/pUDX6VPiLjUZN4hZQNCl1e27xeSoIsC3VdSLqJme5K3vQUznhXeovenGk2W6Wpv5IGOxiGe8X5+FOPCxMLtI3Tr8KY1tSuf4lNASGrDGm9n4hlEz3tHntu9SDiSSDloOvmmgyu+HvJK7u0VEFz2ZxiXs7jUVZleBbJB6swfqW6qe108dcEUFMwUcofgSztbe3/AOteXAR36PbctDBUT1GG8Oc5jqKY2Knjk6I26i0WsZte0zyY0zYYh2glKh4lOwkMPWQ9JSeFy/0oMOxo6yG2c4yMvEPes1LjEZTyiEoThVgN+ywRL6VzDaxqMyA9pN4lanTMmuDYPIF/cWialjYj12/vTUMjTQjIHS7XMlNUVcMUkUEURwSuxPxAuMSb0l3LpsxQEkLXaNchjhe03dwEe8SUqCSnrKnhxSPAbt01LWf1ckVRRyU85RyM4mG11RLK46dhMssiEeRJp433PluVg8NtrO6bMbUDpEMYz5uDJcPcOTbfiUi20s80BZ97oAY4b3ZO1o96AhMmzyT7k5d9qEvLN7UANMJ7tEQxmRdwpCL+e1dIfJkCocAXF88+XvUoZn263KK5bdGe7JCM1paM6VhRaRixau1qdOFi5u/5WUfDqgyljCxpLn6cty0I0J+Nmi/IqXuIfBnpaNyLJnkLy0VTiGG8YhfMxNboKFhLruH5KPXZ0r5AAWv4+pDiCkzFU1H7PDY7ud27c3JdqKdrB0ciB7lo5r5hJjMLfkovsIC/Pa6z4L9xURxtC977jLnaydu79305KVWU7w28MLv3pj36e9SMZYtSza1Hxhy0a3zJG8fEbJjYmS4ewtG/ikykcYnvzZG0hlzfck4sLIbbe5SMNpnE7mZUXaTBQqGOrp2tt5grxi91qTl1ZZWpN/stIxeG4o43U1STlEbW3E/SraKlCuk9jqWcJXb8Ey7/AHKLjmAvcU9P098fpUjs/MGMQlh9TLwqqJv93kJ7SL3LNGjVlbiWDnRzFFJG4H3F4XVbFJLh9QJhtIf5r0SjkDEIyo8WZhrQchApGyGZvq7nWTxWhIakoJ2s/wCHJ4XFNx/Q09eJE6gxKPELHZ2GUPAXh/8ARWlNiwVlJJhmKxcWjL9mQtccPxCSxQyT4XMJxnaY+LJO1OOTVEVgfheoh6nSU68kuPNxGK+halqDCORpwA3G4UVHik+HwytTymHFa0x8JCooXkWQZkZenqdajCOw8kgDU4qb0FP1MBN+Kf5e5Qk5G3j5FCFHJNEMkDvKRu4vGLXEP1LQ4p2HCPs7S4jh9Q9bLldURi20PiH/AFLQzFFh9AcGGU4QQbcyHcZ6+IlVU8lb2ZqzqImMwkffTZ7S+JXrwQpcmGtL0q87N9opMLnEJTfgFtu6iFaPFMFw/tVhB1uFs8VfFmUlLlcRfl7lgSG0iY2cSH3KPBp8j0KqqnkP2yB3CNiuCUn3fMlnMRxCCqrZKinZqeoLrt6JPp8lTe3TjTFT8YuBndamB/eiUrJjGjRRYl7dazu5E3MSTeJY1/u/shZVAt0EXVH9KoxJx1bak42l6kOXFFaauxS5EVzpCVqQrqgByKYYxLMLiXafh7r23Z6Jnq8SMYboSNjYRZ9RUtGikyaFZFDpY21V9zERP0o4ad6iQQB2ud0jhOO9uqzmpSSNJTcifiVY81PSgAMEQBpb3qy9ujIIneQNwMqiL/eqLhsDkYbrh/wUXiOI5LJxU1RtjzSxu0aD70jFx3hopf39RxxvrJx25ELbblk7vkpEBQWfiG4koeFI3XVykT5q4RkJ8mG7dtXZseeSIQffbtD4VUTE1+jsQoN30rdQRxTyOTLWmxZrCA2f3EKqjzvzd0mJ0L9WitQSIcm/IRbupDb3t1Ivche73qiQtfEl4l1APyQAny8SRCl1c0vD3IATepEPf0oRJLvQAXfck+7uSAbkfD+SLAaH3onFG8fm6VvkpsAU4BbULCicbUMPAm+aQyOKFhStJTRVsIS3LpDt0QDmLpNmT5MzkSKCwvF9KeAuI+u0VwKOok4uUBfgtdJp0N8SaYrWQ0awkSDk8k00mpeFA5Xckh3aMySQ3ktnbt2gouM6IqWcR/YSD9QEm3hk/wCGX8CToNwuIiKZuWqEaeSTojMv3OkVPKP91IP7kqBTEUnkhYn5Lhi8ZZG1pelcTorYccrR5obu9DdoukL97W58kUFh3MSDxepIea778rviSKsSTdyQj06ohG3vZAhXMX1IWzJEPUl4rUFBDG13+KMB6nTV23kjDxZKWS//AIkQStXbo7Msnvz55rnuScbefUu888F+SItz65obvcjkkeYyc33F4lIANyXC5pxc8SAsbRNySfkkgBJJJIASSSSABXbV3S1JBVgtzXR5rqSA2BSRFklb80Bsc0XO5EkOaCbEiYUPfq6JskAC/JECRIdyAEiJL+K6qABGuOOq63zdFgc8KVyMuSFSTYkkRckJe9BQWmW1Lu1Qe9GPJSwCLLPRDd5Mlb5IhF+fiSAHpSt811x3ZsS71KyBXbeS6RW9yFdGO3X1KWAiL9K6GZaMkn4ac5HToCfFThHQkb5XOp/Zajcqrjt3KG8LkAxszkXpW47PdnZaGjB5I3C/daXUS5MuSMEa4cMpvwXmDdn48QEMsx8x+FajEfs7w2amCNpLT6bvUsbT9oKijq/Z6YMh6ZFsKDtg8MQsYCReoulfNdT+QntBn3PpsOjywcMyPLO2nZf7lrjjBrmF1jZYzLV9tq9f7W1AY1UyVGW30+a8/wAVowESdxt8hXu9Jlc4e/yfL9f0yw5Xp4Mycbjczprht9RKfNHwyJtBTLx3a5r0UeYRGj7k5H1c0bi+XwoCFyIWSZoibTDxCybqXpPZbsuBcCsecBytLhl4l59g4gNVExvtJ9bVspu0jU80ARZDE3Xa68frVknHWB7XpjwQn3Mx6bj9DJWRUrs8UEo7XLK1OzUMdPhBNHwyJ9t4eJYuk+1ABqAeU454A3WG3P3XK37GdqKDtB2jgo6urio6WV7jlLpBfI5Om6jHHaf0foWPreiyvWD5Zke1E01H28wSzM8oxyEf6lqAqoKMyeV7R6bfE6q/tap8PwX7TsEaCs49KMMRPOD3Z+p0eMYTiEkkWORU7+wRARARdRNdbfb9S9XVZMeNv9Hz2SbxZMijzTIXt33pecjSBwJtBHpuz2q2q8SrKjsTikjxsYOBEZeIVmKbj7AijuKaRgO1up7ttyn9re1X3fg1fgkYQiZbZJA3fuYlpLE5ThCCIxdZHHGc5uuCz7IfaM+B4NRhBIYmwWnduDJNVP2rS1FV+LBGICBjaPTqvJYcQMYWifOxvSlLNaJOx7l2L0rC5ubXJ5c/6g6pwWNPhGkhrKCoDETrXlv4JFT8P13N1e7K5ZepkYh2PcPpTR1X4VmiimW7RexjxKB4OXLLLL3EqoqmkCJmBgcWtK3vVce5yJP+EsnQNDcWi3XtOcabqUiGM5JMgbm/SKZYd3wp4JJaWXMHeI8rf4qmWP4hJGRCIPf5l8Sh68/CPiRdPN7kI9I6KQHWK7m6C9Jy2jl0oR3OqoBxiaS5xBPBMEdPPGcTGRs2R58k0xaIrmFSAAbSzzRkTFqhuFIdzoAdeTp0SORyActokgIbhz8kPSGed3wqS5eBN6lxy36I+IBDoD8k3oSog71PkzbiTxC8bECajkeGa9n3N0pwpGzEmdAEuhheSpicJGAg37unRSq+uitl4fXlYq9pAhiIHC7PcxJVA8OmgfS08y+JZ1yaqWqoGprpKi1pMtrMO1rVF4nUjKwhFIo2FaGTYCEtumSK0bSySta7XvQAI5DrkuXdKIuaFhQB25/p+JIt3N1zW7Rl1uaAEOXvRNyQtzUyhhAn4j+drCgTBKjksz0u6nH0qXDjVTHSRUkh30sTvZF6fUrWmp46Hix1e05XHIvCq3FMPipbz4j3O+ir4md2HVYo0NHw4JCIjfpLwCqQtzojJN6oRaVBKVhuHniFWETZDmWpF4R8SCmpXmf1eQj3rTHhYYTEFPLZ7Ub7/SHwJ+RORAxTCYRIjo2sg6mEnzJ1UBnDLvZ7e9auWbhxlGce4fATKvrhgqhInC0m9PUholMpuJcZ2NaB+H0oYYTmMgD9/uFOxQvIOyO63cnyFoaDJgcTmfy7mUFWQPClajIWF+TorWszse7Pq8NqAG1xrrknJs0gF5CyZriQB1ISQH1Fn1J0I7rWZ2z+JSAUQvIeQ7iWhoa4KeDgQM/FYOogEhd/Fd7lUUwhGInfaXfr0upGF4hGNbxJKl4C8Eghdl9SESSK0vZ6MnCS48rn+FUBlrn581aY9iXtxi/4dz9RRbRf4lUt6Voyoiu/SnWLpz/Sg0TsJNfqykB6UgKwGz0ZAZPI5eFFcwykeo+JtqEBcWEnG67lcpAEhfgg/D25lu81zSz4l0CcXyz/ACou/RkBsAPTk2aErriZ+pF8u5JxcbXPMhLxIHYNpE2mS53LrZZf4JXMIZZd9yBArnyXXK7VLpQWJIckki+SAEP9SXhy6UWvcyFAEyhK5iBR5urkw27dqdoy/Gyy6mtTdWLDKXv3KiPDGkTeJv4IUrmEtFSA6/Nd0+JdAQv3laP6kP5XUlnS9yTRkQEem17bc0jK63S23ah6m1QAd1omwPtfq96FuaG5dfLuQAQdauaeanGmCU6iSWfXOMttpfD5ql7lb4Dh9HWSzvWVrUcEYXvduI/hFBnLwLgtNJZEDCOllvq+JT8SwuopQE5IwnENnFge4Cf6vMVBrcQgqLwgF4oA2xjl1fUgpMYqKeHhG7jFnd8KpfqRFF9hWORjCEEoGFu27qFX0ZNMNzHcL+LNU1AMeJQGzRWnl+0FuYq5pI2pwGPK7LxFauuPg52DOOzOx5fpQH7RMzG2Y2t0SP4VNDK4XYXSkFvNV7iLI9wyDxAB4BPcwoeGOXfclJtLTMkGb+X9S0JYmz70rWy/9URx3eB8/mm2HUdEB8ROLXILW70bxsLC7suOLe9AweG3PNNWhd3p3aPxICsHXL+aAFaHPJyXdCPRnJBxGj7kPGYT6LUASYy4bi4M9zP1ZqVFjFRnrKZfU9yrCma4dnxc1waq3VgZBJpoax5os2Pd80/dxAsNrllxqHHfYregxyCMLamKUi7iG21Aif7K0j7cxEfEgKhlt2BcpcVUEgZxs4j8SfCs4Zc7f3p0mLZlIUe7J8tOd3cqutpy4whwn3PoQdJLWOUEl2cYF+5Q6yMMx4DMI96lxRakZdoTjP8AZ2/vT/TzVhNS975CRdRKJPSvDFfndnytWLuJuuRm/wCS65BuzUYpC7j+JcIn2tms2zTtEghazV2TXGfkzsXxIHI+99q6EfuYlzzynZj6f+Q4IvI/da3NZzG8FOGTjxdOd23uWmtaNs+m7miPdFyuH0rFZZWbywqiko8cixanCnxCJyqm2tKO2/6velSwwYhGVFMbxVV78EzfqUfFcJ4L8SJsvp8KbgkauDhmLAYcy8XzFdynwea1zTIVfRyRkdPKzcUH6vUqYhWrOOGuhnjq5HGtHdDL/wAb4fmqOqjkpZDikiYDLc4yNuWckOI1hmJS4PXwVcGXFie5rmuW+oaxu00c9Q09kuWon1Rv/wA15yUema2vZ7szSQ0cVfJiDy1R9EEHSP1l/wAlWNv4lTqi7mrIBnGOmYyPPUvUhOnjkmJ53cuI1tnpyUgKyWExhaIYpXbQx6T+lcjp5BuOoNhO8ib4muWpzlPLQy088VfhkvAnFtC8Lj6STslHhfbQ6pzgegxsY9wD0k7eL3qzOOWSwIhYYhffb6clBxbCWtAwOycNwGO0xySotTo89rKOWhmKKcHAxTDclqqyZ6yQqfEQYTfolHbd/wCqoq/DZMPPXfEXIxXM0bJkTwpaiOni5pbcl1I0AHcki6fElbuyQQK3VGxfhEya70XfzQAUMnDPP3p45riLW3yJR/6U9Q0b11TFBE2436lOpd0Kmmkjlzj6i22irOpwVxATN+FKfKMlqaLAabC4OLmMQA2sp9RLPV+Ie1YiRs7SRDytV6ck7cFDNTnTnZIziSC1X8sbVEYgbXB8uSpaunCnkIGO8VTVEwlY1cptLgtfXCLwUNROL8iACIVCCQoyzb6Vf4f22xOhoho+PIdPE1oBn0rI0SX8ir+66j2k6c43inDnHJtIUzNSnTyWG274VIxLFpMUlE5Ga9tt3iUeGQB0Ibh+aOQdWIacyuy6m8KEqcyDPR/MfEKmtRtIByU87F8JdS5TyRERRy7S7y8SpAyu0/Sl81aH7GJCzSPKOVr6WqBUDFd+Gz2/E6AGktLktyRC6AF3pCL/AEpe7VE3UWqAC7l25CuPmpoLDuQ8TdyQIrd2aCArvku3Nag0QqirDubdmiua3mmrvmld80UMfjjOoMY42eQy2sIrYdksNgpRrKuXhcWjC55ZNwRE+gt73WUpcWqKOmligdg4vWYjvIfK7yQ/eVQOGlQMf+7lJxXHLqJNUQaaaOOupIo46zhDWTWxxZ3HMd37WUu5vhRVHY0Y5Tjyqoih3TcSMd4+oG71jbvLajKqlI73lkvytuzdHtKs1td2BqbZZaGQ6iAnYYbmtJ/Vd5MKkh2Pjwusw5jq39odiN+FuuLPpEv9SxftU4gTNPIIdLje6to+2GKQ4VFh8U7QQRMQ3A1puL+ZJ8DNhh9LiOLdo6yBqybDqWkYb4r7jdWMUjX1tRU4g509M1/ADIrIvCXvdeaUOPVlDTVkEUlo1bMMh+L9Sd7Pdoqjs7iPtcTNLcBAccnSbfEmmgRq5Y3Gnp5ZK+eoE4SlYRe3jG/QAZa/NSH7LxyEFJWG9LVcBjC2oK6U/EFr/wCZYKTFqosSKtCThT3kbFFts+lRZqiWom4skhnKT6mT7kvaWa7Euy72U/Foxw27dIUtRfKwN32qxw3sfQRjiLnLFLKUf+7xSyboc+kzy7/hWDqq6orpilnlKUy23E6aEjG7Xnz96PaB6RPgvZ+h7PxYiDPONGZwuRDtqZfD+5Z3AqWXtRjHEqG4ohbmIttYfpbuVD7dUFRjSPKXsrHfws9ufmuUldLRyDJTylBIPIo3tJSxWantNhMUcEARYd7HWPUnCEYvcUg+Harmpp58JwUMKeg4MtTGwSFZtjzLrI/P3LAPiVSVWNS9RIVQz3DLnuZSKztFiddShTVFbNPAD3MBn4kcBZuY+zdBx6eCrw+OjKmeSZ477jljAfH9RLNdoRpqfDaJo6aOKprLqszHwg/QA+61UMtdUVEhSSTyGZNa5E73EK5JUSVFvENzya1ri5CpodnOJbpmivTIlrq67dcOqmiu4x1pLnSYriy6UyKOErTH1IolZGBa/PJ9y6IsRDm6JiOS1mZyy5IRzF/ibkuw5zmi6w6/6kVtw5sLl5pMTqkA77Lwf27GF4Xx6dSil1p8s5GHS7S1rk2WZWspABLuRW967a/NFAAl3o+Hd3ouGPmiibGkkVrXaJW7btEUUD+VkkklNAJJJJvSigEi8KF9pZIhVUAKK1dXW5ooBtIvknW80Je5FAc6fEl710hci3eFJunNACb0pdPcldqjUsBLlq6kgDjCl3pOS6gg5+5CitSImu0QAKJuSX70hJkFhW+/ausVt2TrmiVziygg4uv4dWSufvSAblSQBgNykDlG3K4kEO0i8SMyYe7+aZk2IcilzyYRV9g0cFtjsxE79SoRJstMkVPUPC42Ookt0Xjlo7PS+zY0mF10VTJTjUCD9PqXpOF0NJ2qqzqJzeLS4IhXieFV0sI5SO9w8xXqvZXtBEMXtMbWiwWmvmPUMWSKuHk++9HzdPl/48i4MvX4e1HiVREAWleXxEhjGcrWYHtWlp6OixDGJa2VyIHO631K5Clw+omFwjt9Yrn/ACdKjJHZj9MblKUXSsxXs78DVm/MqHGqGMmv0EmWzx+opqeKRgdhsK230rz2vqpKwyZ3YQ9I+Jer0rc/dE8L1Jwx/wDGUM1O8z6HcKYlp3jYs8mH/MruIQES5DbucVWYjI0hE2uniXqpny9FWe1+78ya4Zkfp+JOyxsOudxdy5qLC+q0QCGZxt5iQp2Oqcmzd0xbdr/H3IbmHqe1JwsVkmUtNMyUjCKo4a4D0iH1EoTVFvLL6k0RGVutoj4lLxxktRqbi9i17QYpJiWLQTyGxGACL2+5aCjxSsqoZI3q6gaeKOxwvK12z6bfqWDlzvJ1bQ10vs12bXZ9QvudYvBCXt/R0LqMkfdfk1NT2impcNHD+gG3PIPWay9TVSVBHFGG4kzPVOTk7yOZfEoZla+TZld4kY8Kh4Mp5p5PImLTo5IXkuty8KDw80te7MlvQqF35uhuudFb7vyoHJAAltStMQF3Z7S5Im3JayDz5eFFgCRPkzZbRSucueZF8SQi5Po25Fb06OgsZ8KfhsvFza4M9bUD5iXJGJWjmgBTZRkTNu8vpTTCif8AEHnu70u7TcgBNnn7k53Jticef7kTF70cgFd8kn5rnqzfcuXIATfNdIXIcly60vSusXizQBw7xtAs8m8KVqUhOREfidIS7nZAHSyJtUhjeQ8gyJICYX3JcTh3Nnz5oAcqy/GybpbkJN0pgyImHN9rckiK4s36kYCxW5P3XOKCAuHtty3IS6uSIy3c0HiQB3pFcf5JOWnchu6s0FgvtXQ6UrvzLjbhQAly17l24lwi1VgdDnpmrLD6yD9nUB3aSeSrrt3Pag8SVCZsZa7/AHYvaACUBbYfn81ma+qeqmI+kW5CmvaJOFw+I/D6rU3dr1KSUqEaKGNiIc3tHvJDxO9I5nIBB8rW5aILJkeIPRzBJTbDie5pFoaTFqfFiFpXYKg+d3eSySV1pJrghxTNVX080cvEbMxHw+JlUVkzWX5fin+q1NU2MTxsUbm5h3XdyGKT2qszPp9KfkmqJsGVLR2G2+b+QoIa6COYnMHIR2NuQ19UdRMT3Na2gWoK6yjsjHryuMvS6KAm05RlDJKcFxCDkRF4lJrhChwkwDcWTD/FUNNIc1QEWbkOfSrTtJWXFFTg+1mudH8QrkpLtfiT9ELlN6SFiLkorE4p6IrQvc93TalRqc/aS6NdcupppFxyTogdMmsFst/em2JcuQv3oosMSckXemkQF+pFAO2tZnc92fSuxlaOfqTQlcw68kXG0Jv6lIEpibI3Z7enajiF5DANNz2sRdIqPGQCAeIs7nRTTMRE7NaOfhUmbQ7MPDlKPNite24U3d8yJNHIV2a5xPf/ACRQ9R5h2/En5ieOjiC9ivbp9Kh8Tu1XCkcufcigoJuaNtpck1dck8lqos6kucS5K61FAdSQuTZckWz35oALfMZZvvLdch6Uiyz5sS6/NCIDgK2YHz709WjaYn4SUW7bn5KZUzNNCLtt5IG/kRO9J+a5cxETuuETepBQYjd9SWmfxIRk8TJEQd3kgg6/NcS0IVwkAdSSYmySUgL97qfgmLPg+IhVtBFUEF1kcrXDdbte1RAIOEbGfd5eJNyC8bC7+LcqQDpyPNMRu+4nufRSqMmmuiPIh7rlA6efeydpi4cg5Zl9KYM2GCjHQgWtwm3TmrWKa4dFm6CsuEs93iZWcVU8JFk12bXMuuHjg438i3EnHluTrFtzva70qo9ucRuzQvXOI6u9y1szLhpN3/ohOYB5qo9uMS1zL96bqKzf/gpsC4OQNru9qbfPc7ZF5Km9uMdHN7U7DiD3j6STTE+SzkkPh5szaKMVQ93JtEQ1jZ5A6Ylp2mPR2AvSSsLHCmfPuuHwpspunkPh3KJOJ0p2Sd/vTXGt71BVonlI5cskJSPb3WkofEe7mnAqHpzJ9C+FOxErjOOrOyb4z25aJo6hpG7lHObXPURZFgT+M5F3CTIiqHu6G0UAugd6NsiYm1EstLUgLeHHJBHLhsQ/O1XdNMFRCJs/UsRc12p25Kyw7FGpWJtTF/S6EBquldbkqwMUfnk4/U6McSt7mVIC0e8R6LlArOORXszCKFsUjt5snJMQjmisy5+lDWxSerKYoeI5MzIXp3s5XfSppkAlmD7VFKqZ7v8AtXO1r8jpUthrh+57e+5EUb82yQnVAT5NlomvaGu0dZNwNlKY64++4fiRBmPnamvaGIsn7/UjGS5sm7m/pXNNr+JvBuvcOTDcWrMVv81U1+DmJcWn/pdWgTNa2b2+RJ+GYB5ONr8x9SnHl1esi54d1sjNF/vAEEnUPi9JIsSI8cGOKQAPEom1lzYRlb/qp+J0YZlLA7e8fiVNVyNURibbJQ8Qv3rua4PP+LplM8Z3kD9QbVKwvFpsLkE48yDPfGT7XXZZo5ivMBGXK1/J1F2j3sSx9xZ6Nh+IU+LUgyQPba+t3UDp2nJxlyqZL7PEXiXm1HiE+H1DSQSWEPp8X1LWn2wo5KMZDzKUm1DLpJaKVmbiaUqoCniCALuIxbh225KHMMftISOTkbAQW597qHhnaCOupxaEWiEX1EupNYliUGGw8Ro3lN3WtkNHKzD/AGyPKoiaKJnLcT9/wqnkGSlAqeZ/aKV9rSekfiUyuKPHqWKTiPFPE9zxE/UorzNDpIzfxUSC6KSrw04bjjzOIfEom7zWpp5IoS2GxQFuePqtVTiVHEV0tMYW9VgrJo3TsrVxh1RwzNGXw9+iHiXDzba/l1KChIE/USAVjgzDpqI+pMXMgA1cYViVNhNGcrNxa0ytC5toCqR5GuRH1I8FMlV+KVOIHfNMR+Q57R/KowSOL5gkiAbjFme3N0bEk2nxBrCY9vkSgSk8xk7uimj9nOx3Yibnagfdq7sqsFCgW5JPl3pFtS9ykAhhchzZH7OfJ25+JBdrzSucu90FkiEZI72j6T2uKd9nMuce75KGJHzYnRDMY7r3/ippkDtRCcNrGFt25MF8k4czk2TntQvJpk3ehFgWmRaCkO3zXRJrs3d0jLXa7KgOeJLbkupaeaAFbauPuRllbp3c0KAA6Uh+a6fSuXWoIC6Um2jq3NL5pXafCgAdLfUkl4e9IhQAvDolr5IhSudAHUHcld7nXX5EgDrZZdyTihRoABLvS0uRW6+pAAjkk+XeiIXQoAT7WyQhmQokkFibkicUNvzS/MyBIG7TJF0/El1Ja+5AxMTJI0kABuRDaKVqX+ZACIvcugVsou/Sua9zJakS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50184" name="AutoShape 8" descr="data:image/jpeg;base64,/9j/4AAQSkZJRgABAQAAAQABAAD/2wBDAAMCAgMCAgMDAwMEAwMEBQgFBQQEBQoHBwYIDAoMDAsKCwsNDhIQDQ4RDgsLEBYQERMUFRUVDA8XGBYUGBIUFRT/2wBDAQMEBAUEBQkFBQkUDQsNFBQUFBQUFBQUFBQUFBQUFBQUFBQUFBQUFBQUFBQUFBQUFBQUFBQUFBQUFBQUFBQUFBT/wAARCASwB4ADASIAAhEBAxEB/8QAHQAAAQUBAQEBAAAAAAAAAAAAAgADBAUGAQcICf/EAFMQAAEDAgQDBQUFBQUGBQICCwIAAQMEEgURISITMTIGQUJRUhRhYnFyBxUjgpIzgZGhoghDsbLCFiRTwdHSRGPh4vAlNHMXVPHyNRhFZIOTVXT/xAAcAQADAQEBAQEBAAAAAAAAAAAAAQIDBAUGBwj/xAAxEQACAgIBAwQCAQQDAAIDAQAAAQIRAxIhBBMxBSIyQRRRQgYVUmEjM3FikRZygaH/2gAMAwEAAhEDEQA/APkFqfw5WomhPv3Ka4/lQcNu/cvdPBsilTx/lSGMN3h+JSOCHvFLh7bcrkE+SK9OxFkzJNT265fCpTR7udtqXfzQVRDelAtbUipY8y03KZahGN8yzzQVZFKnjG3RENLGXJlKaO1Hb5MlRL5Ig0LeSQYfH3Mpdu3vSGPTkig1I/sMfk45e9CVCBXKYw6Imj7/AApjIoULFzZ132GO7PLxKYI6/ClaxFy6k6AaaliIxexru4kB0cMncpRDbolaxN6VLQthhqMB0ytIkPsIEpJZ9+1dYbdcrkgtjQ0oZe5SQssysu8k1+a1GJfmToLHR/DL587U/wAS3kHPquUUJNq6UlyZLuROirHEtNw9VqmwSPzfK+7cRKpaRx7rfhTpTPI+b53N4kEaFpHVPG+bPb4bVOpsYkjAWyEtLbln3k19SMJLe/uSsmmawMebh5cMBT0OMR8Yb42L+lZBptNXTzVWmneqVBbR6FTVkcxZ53f5hVjFNGVrZrzyjxJ431e7L3q9pMeASFzfb1IcEzRZGbKnsmHJ8vqVhBSxEQxvG/uL1Kgw3HKMiHPpP38lrsPjgqAF72OIuRC655wo68bsZDC4qg9m7LxIyw2ApSBhe3K1WTU/soE55WeofEq2bFIyuZvPqWepvdClwGO7V3cvV5qRLgsUjhkziafo6ziCLPuAuRD1MrZrCDJ9yTNU9inHs7ARCb53Iv8AZ+AT1zV3Ht0bculHdrkosuuCm+4YBHOzd8lyXC4xLLh921W4+bCkUOmidiaM+OFxiJNY93cnRw8N2YOI5aXP0q4eFy8rUjpWILPEmZ0URUscbC2TaP0p37rC3M4mbP8ASrlsPAh0H56J+Olbk/JRaRoosoZMJOSMeG9ojttyUKpw+ciFnACJtt3mtmNC2WiaOh25ZW2v4U94kvEzD1dDOI5tA9vdaygVIy26RkJL0f2XQW6hyUKqo4xEb4HLTqVqSMpYmYHjVPvt7hJF7VUE4s7vb3LSVlLTZaZCY+ElS1HDjPP3+FaqpHO1RIw2GrmLV7hF1scH7PhNLecn6XWSoq4IT0B/9K0eFY046ADgf+ZZSRtjaTNdD2fgjubJre/TqRS4LTja4Aw2vclhuKPMIubOI95ZKy2k2YO5CuGSaPUTUirlweCa13Br/UK4eD01+Zwtf6lYAQd7WpXAQi2bFql8iit+54rDBm2lyUM8LAbmdmHW7arsxtLYuPC4tme631d6S48g1/iU4UocjiZB7GAmQPTh+XqVqQsR65LhRtlm+0h9y0tEkaLCaOYdImA+/TpTg9m4OdjE77UYjaWd7681Khqrbfn5oYEMuztOVwPAJXMov+zcFxZR9LrRQzBJdntLPqUgYwLu7/CobK4MrJ2Xgk62ut5fCmjwEI+TLXnTtkT+JMSQsSnuBoZYsFYdMrhFuoeab+6dgg7uQ/Cr44+GZaOJelBc0j5rdMhoowwOnEyfK7Pwrv3DSDseJXDi2eeTJe7QviRYaozk/ZmmJxMI2FQ5ez8Qhlw7PpWv4d2jsmjpfLcPpVqVGE8SZgazAaaR/wBjuVRX4DSDa3Cbb6V6JV4exDeG1UNfR3FrmJLphM4smNo88qsJiJyewLR2qtPDYhHQGW0rKFxcsn2kqSsodpa2rrgzgnZlarD4r82jbTw5KFJRwkw6W5K+q6d7u/aqmaNyInyWpgxkacB0cOfhThQwCIvZ+ZNvzSLO3/1QRZIeGmkHJ4/5KLUYbTycmcSSucUXEcddSQFjDUMYl6k81KGj5cuS60j2rrTW2/5lQBDG3n3o3jbyuQe0XDyS4j7kAO3DGWWXwp8Kjhhq6glJclxNSfS5BVltT4gV4vm3SrSnxq0u61ZQZH5p2KZvpWdJiU6NhDjT+0asJCXMbVd0OKRyNk7CHlavP4arfnm+1WdLXNdz5qHjRqsjN5TV0ZGTPkY/F4VZUpRjLm4NcsXTV23PNXdHXPmLdSyljRvDKzc0NVHbk4MRfEyegGMmIHZhEnWco6x7RdWkNYxDmz/lXHPHR3wylwFDBNJsDbku/c4SXMAW7fEmqCZytza5XcBOQ6riycHbB2Uh9n4+D0WqO+CxCOTh08lpjzJxTPs7XZ5fpWSdGpnwwWMhLYl9xxkC0HB1z6U7HS7eVv1KXNlUZ3/Z+C0fw9ymRYPSE4uUbF+5W/s7j8WSQU7W6JbDSoj02D0Nhs9OxETFlapVNgtHGQ3hb9LdKkUtGd5Op9PQmT8nInWDaNEnJkU8HpODa8b2Z/qT9NgsEkmgMN3LRW9JhJEe99rq0pqFobRyb3EuWWVL2o7ceFsowwGIjzMPy+akNgsfNgtH4tyuChtL92q6UdumbrjeRs6liSKCow2OMMrOnkl90hJqW0i52q0ONyk0bpXWpzHT8zK+4Hb5K+GlaO/Ierncjeja0tNrqw9l82t80+NG5W7XU9wpYymGlCMLHb5fCmpo2LZZcKu6ilYYyz6iVG5SRyExs9zEnB7kyWgxJG4xFl0vzFNRZEQNIzWA/wDBTKonkbMfqdQSExl0Z7V1JWYt0TCINj6FkyA+HuNtov4Uxc9pNlakJW8unvU9uId0dPhEAu7bu5RTp2Lv3N4UbyblwitfPJlWtGblZG9nYX0G64vEnOHcI6bWTpE1tzbsnQuVxZsz/StWrIT1JOG8QZRAG+JaKGljktaQGuWZhqDh5A5ETq2psSci3/4rgzYm/B39PlSXJc/csZS8SwSz5Jfc4Zlyt7kxT4g5DrmIly1U2nqGkEXu/US81qaPUhKEgAw0BLRtv+JJ+PDY7MnBvS6kBIxCL/1J0CcSF+lczbOlRgQmw2LdmDF6dE82HsQ9G30qd3Zs+10YCGRZeaycmaKJCGhjt5Nd3adKdGlYrGZmEVK4enJuSIMh1UWOhsMNCwn6s0YYeEY5M1o/CnxmEdM7RRiV3N2tUOx8Aewx7s2uF0Y4bEQCNjW9ydCRsviTrZFo2WSylZSoZfDYiLJw5+5L7tj8tqkPIwlrl9KHjNaLdKj3DtDR4bGUY7blw8Pju5WqQU1vftSORifPNHuD2jBUMdu5upL2MLR0YVKue7Xdoibd5bfSpKIbYbFbyYSTrYfF6Nz+JSSFvqFFu8lLW3kERCowuvcGuHkSL2OOzJwYtE+W0uTrr+9lQEVqOMR0ZtOScanAR5bvkndbuTimzktL/tQF0JqcLeTIuC3egKqbLl/NNHWXdzJ6OROw6VOBaMzJv2ULidgQe1P0qPJiDxn/AKVSxMO6kSHpRuzyZMHTxeNmt+JRKvEpJhsDZd4lWjWTxvlK94tyWkemb5E+pSLD7roKg9I3JQqvB/ZbjiD8J0M2KcNiONt3+VR4+0Egv+JuHPT0rrhiyLkxllxv5CDCZaoNI2EX8RJis7P+zkVzCX0pTdrjhuyp/lcbKtk7QVM0uZtGJfCu3Hizt2ceTLgSOyYfGOjg1qgV1LTx+Dd6k799bSvD+aiy1wTXNkxfvXo48c18jzMmSEuIjJxxEOjMPwqLLGFhCzNuUgx25t4k1w7n1fau2C1OKUirqY2FzYAYh+SKhpXmmF3ZhHu0Vl7G0jjm3zVtheFhNJo1oiqyZIwXuJx4XOZChw+OY8nBh+lTSwWImyZ4yLLyV1R4fw5rwy2+5THp+rNwFn3fSvGl1PPtPax9LxyYv/Z2CY8tC8Kci7JwFBdJEI5v5bmWolhaOoIwdtWu5Ls0lsAu+W3mSv8AJnLwL8aEfdIylR2fpyDZFtD9SocXw+MorNA08XUtB2hxhxhkanC69rVjjqnv3tKRZL1unjNq2eJ1WSHxRTRUsd5MEoXN4R2knJqc4z/ahapc1dTCBO4DxG9XUS8+7T49LNUZRvsH07V7OODmeJkyKBrJcWgpzJuJcQ+llmO0cnt3g256Es+GJSlo7uV3LVPDIUjc3LXpXZHEonFLK5+SNLR8Mss2JmTPsYSDuH8ym27PV8SQZiwtmtkY0QDw+ImHIPiUWWjAS0BWoi5flTdQL2+m1aGbRTHShuyBlGlp2LRgb+CsZcx7lClkt+lWjFoh+ysOuTIHhjuzy1TpzXflUWas7snyWqJbGjs3Pk2ajTi0j5O21OS7tc3TRk8hE3V8SoyIp04RnoDJuWhjLwWqZw2H+CA+rTpVgQQw+L+CcCjjEdGZSB3NllahLPLLpQQR/Zw9DaoHp2u6Gt708WRDrtFAeY8n2ukwGipwFtrbUuCxNyZG+ZDq1uXJEI7dR3ZpkDAU4XFp8k6FOAnvZi+pOkO7NtyIOeeX80vaWGEICOjJwKdtrJMV1qea0uWSmjVeAo6VuXhRvRgRZ/1J+npyy39KsWo3tHJSXRADDQJx5roYTaeT9zaWq2gpyG7PcTqZDS8RtWe5t1ylstKyp+72syycbkTYWFw6XW7rfUroaVrsnbqTkdHuvbpUWaalO2EsOjdPciiwV5GJmZvpJXUkMcY35bkAE1253HVUmKkVv3GfltZSAwOMhHS0Cb+KswkAreejqaIxkGbtaPcPiU2UkrM/H2fgEOTF4HuXJMBihMrOpv8AKr2Uo7dMt3O5QqsroyYHYdPNCYmkZ6vw2np4iYLSJ912SzOIyQW/h7dNR9Kv66oCMzB8tVl8Q2mWq3SOXIyrOTiNyVBXQ2mbeHO5XVVM0YE+ao6yR5jTkRDyQjFr/VqgLrXD2v6lwiXMdCQ04tck8bFckREOuX6UPq0QasVo3ITFuaLq19PhQdVvJBJ1xZJvLL8yRF7krf0oATi3J2XGj3LtzDa3hRdKAFaPkhtYmHw5Ii5IbfzKSzhDHyyXW9/+CK1i/wC1Ddu+FABWsK5aK5d+ZIrrtEEA2ty0RNmPkSC4s0jk6UFneGJfCgHa5ciFAZOXeiEnuz9yoB4ciLuS0H96FuaLpUkBXbPqSYnuQ7suaJto8upBZMIUmF/JHpck/Ik6NQLe9DajbaS7aPkmZMbHalaxI9O50mHzdBYBDolayO3yXU6AERfvXeG/JF0pW+SQmK3clbuXW6tEXUJZoBC4aRD3pPlcKIhZWFMAc1220c0unxJCoDk5cxLun5vSuFtLNLQkBQi610i/qQvyS7kFUEAtzXLu510S01dc1tQSjv70Tc0LfLcib9woGOXLo+Jrk0OXVmiYu9BFDrc87kuJaguQ67UAPBInBmt5qLdrkujzQBOCZxHTNSY6p9u7cq3iW6Imm2oTFqXlNWOJZ526rW4J2qkowEGe4e+5eexzd/kpUVYYlz2/Cn5J90fB6qHbCQi4fEugL+ldDFBkkJ8ty80DEnv5q5w3HAjC087+5KolLJL+R6RQVEhdDK+iqJJIhf8A5Lzyj7WWvHsa1ueq1mF9rKey6RrfUsXFnZjyI0dNIZOLhu81L4xj3fCqaj7RQSXZBaXpFW0NZxtWZ1k0zrU0/A1UFIJkzMo/tUgtke0lZMVzag/pQzRxcMnNlIMiBXHaPp6XXRxBu9QqistPeAiHqzVDiPaKnjP8OMwL1C+1UlZg8lG3ixJ5HLJrs/EpEVRpy3LB0fbII2FjdlfUXaikmMc3ZJ4zSGZGjCo1yb9JKQFRxHJsntVO2NRZ6N8kZ40F4vHtu53LLU6O4i8IW+kskijuuz/SoVNijTMLP1KYFQEhaEs+UapqRErcNp6hvxIGLTyVBXYLQCOYM4H8TrXtu5ttTc1HBUdYMX5VSlRE8do87Oljhl0zHW1TKIXjLR9vqFaapw2KnMTaJjDpcclV1NZBTzEzwMNvuW6exy9ui3oZGGMXklt/erihruG4s0olt8L3LBnVAT6RnYS7TSRxkOWcfxLN49i1lcT08aiKQcjyEvVmh4LE2YGxLD4biTjNlIbkI8iWnoayMuRvb6RXO8ep0Ryblja2fJkZkBBbk1yZ4zbk2cjDqP1KNTexwheQLtBJRZ5OG+Ruyi1NRPHcYG5D6VU1OOOWj5MTLVRMp5Ei5DEIy0uUgZIy72WPOscjvYX+pSKbFDHTLpV9sxWY1sZWjp1Kzo5tmrrL01dxGHNsv3q0pqp7MsvzCspxOhNF4xMXkQt4UTixWv0/CqlqgxEXd7k61Y5Fr1LBwL2JU8PmHNQXobtQ6k97du1S9ouHJn2ihJxC7K6SE43yfxIH2jmz/lVroQZdQqJLQ3ERhn71opWDRDiqGy5J8SYh16UMtO5F0IXhcWLLNWwocenaQc2VZW4XxGyU8M4+WdycaT1ITaInBMxtfhZxsTO231Khr8L2k7M5L0ippQqG5flVLX4Xpnk4kuqGQ4MuH9Hllfh9rkztb8SpJ6XcQEy9QqsJCQCbJZ6vwFi8K7IZDzJYmmYCoo92eqikJxlruWsq8FOMSbJ/zKtqKExHo2ra0c7gUblbyQ7ebqdLSsL94pgoff8AyVURQyuNyTjwoSFx0QTQnHy6ULl7ki611AHOnvSfkl1Fm64XNAHbtUQoLn8uS6XLRADoSWlkn4qq0h1dRF0ScdUJlF5TVTiJa/qVtRYla/X0+FZSGoe7R/yqfT1Dl53IaLTPQKDEuILZmtDQ1W4dLl5xhtUY26/qWvwyuCTv/mueUTqhI19NUGJDkK1OFyNJGKxlHVXOLLUYZVNcLdK8vNHg9LDMuShPLLJMPCdueTjcrGkqI6gdz7u5WkEMcwjkzCvKlNw8npwxqZmrff4kuM4tpnuWqPBwL6iUY8BAtbHu7xSWaDNuzNGc9oe7ZtUmCTdm+SsvuFhLVn/gmjwf3ck+4pEPGx2CqubQW2qbFiDx+d3qUAKN4R1bckRW3a2rNpM1TcS2PFnLzuRR4xJHo5sf1MqfiMSXE/Us+3EtZWXrY4ZBkzN+ZGGLXdWVyz3EfuTvEYub/pS7SKWZ2aQKpij1ZhJOjURCOrsPkSzYTOPf8kZVD+f6lk8CN1mZo/bIxtRtiEdujrLlVPml7VJ1KfxkV+SzVFNFMWT5EXxKuqaViMnbq9Sr6ase9SDrH5s93xLLtOD9pp3lNe4YOFxLJ3QFC3kpHG4lqK1iK3JuS12I4kQPZ2ISdn3Jp6fvJWlu4Wyu+JL2fQtjkl3A7exUPCPNLg8QVZezhdydEVGHk6vuonsFS0Li+jJFG4lyVp7G112hIioWtFnzU95D7EirGN7rs06Av/PqU0aXno6dGjtHXapeZGiwsjxX5ZZqVCRxowp3G7RG0L283uXPKUZG6g4kmCue7LK5T4cQbMWdlTWjGWee5Ph5O7kK5XjTOqORouhrIy5Zp32pu7P+Co226XvqydDiEw5G5ZrB4kbrKy79o25+pH7R0voOSp7pSa189qcG+Q8ll24mvcbLT2gBud8k6NUFvWyp+Ce5myH6k/HHL7vypOCKUplkFUFud7JxqoO47lA4clo7gJHHSyFcWg/6lk0h+4mDXMXdcSMaq5y/mo4QyDo7BonYo5NuwVPBSTJQFvyFlI4eubJiONxK5SYvP+lc8n/iaqAgzIsnTpC2evhS280rXWRdUd78vDcl4tq4Ja5P1JXPcgoJd8PchYvekxav3oChe9cONibkjLmh+aLJGfZfFnqmjp3HxJ6aZowLJ2u+JQgqDkPe9pN6VsrM3XgRi4kquskcbgbMSVuRP3Pco80ISauzLXHKjKWMz4U8ha3uRd9yCWNybV+Stp4XEtjJipoZyHNsvcK71NHN22VLx29Sakp3K4We7yT8uG1hXNlcVqYHA8VqrnyaAWfx+JdMZw/ZzyhP9FVVQvfY2XvUaSMx7rlcVdDPTkUcrPd3ELbU3NhtRCI5s1vUu6GVfs4Z4p/opnhYmz6RTT0biWYZj/zU+Sn7yd7vSnAp9vW5CTrpWRHO4FYN23PqzTgR3CT9I3fwTtTStCV4dXpzTYDcOmQ6rW01ZlpTE0wjo27VWdLjXs4Dkwc1TyC4lyt1QcOXPR2USxqaplwyzhI0YdpnGYs2bc3knT7RBwRd8iLLTRZd4ztzLuStkkHNlg+lxmv5eRF99/cQizdMT4s0gZaCGSzs0zwmTN0v4lXyYlJGBM7raHSw8xOefVzqpE7EpIY4iYJCutXmHaTtRLSyE8BORdL7ulaPEqystvB2t16u9ec1OHyzV9RI+d5vdw8tq93psShzI8HqZuXgjyY5WTGWZvu8OShy1ElQ5MTflUw6GQbeG13mPkmijkHRwdenUTzSO49+VuSPiOPQ/enYRcrrurpe5SI6Nycc+npRaEQuMfcyIagyt8Km/d+8smf8yJsPO7RmT2QEUahyLRm+lIx4gl/JWEOEmR5sFydPCTjuMAcR+JLZByZmenPu3KBNDtJn2rXlQsRFp0+rxKuq8FPcfXatFJGMoGQljMvL8qiSwvn8S0Z0dz2ZWko0uFldoy3TMGjPFHsJmTVvDudlfSYXpq1uigVlHwQ6+5WnZnqQmJ0J+eiQ/vtRF7lQhl8skBknrX3cvemyjfMct1yCCOW5C0e7uTzxv35LvDLzQA1w9O5HbpkjGO657WuSIbvJAUBu255ogG1//Vd4ZW5F0p0IbnyUD9xwNtzqXTbdbfkgalP8qfp6UxcdEFJE2PcOem5WUJXD8Sr4o3HudiU2mzHV87s1J0FiA2mGSm0/DHTK1V0Ulri2e31KSRXWu7qGikyWUbC5G/L1KFV4kEJZA/5UsXxQBh4f9KyVTXMJ7HuQohkyFzLin4mbntQhizD1t9KoHqmz59yb+8LbcnWmphuauDFo8ss/yqS+OPaTX2rDVFc5Wuzrj4lw+/pZGpPcNbLjlxE7Hz5+5CWJXDqbLFTYww6sdyrpsekEevcq0oXcZfY9WPHLmz7e5ZqpxC58s/l8KiVmMSSFk77W6VXS1F2t24kbImm/I/NUORFu+agzSeJcOb53Jgy+azbs3SoGTlmO1NEScua7VNdRlmsjT6BIrStQ3NySMkBD5IGF+9C/UPNIvfn9SH3IAccm5DmhEnzSu3ZdXmhcmuQAQlc6Ny6U243F9S449WqCqHS8s9qIia3NnUOSR88s0UMhXEyVBQ+8nehYtq6g8PP8qQxwi1FJy3c03pyz+pJyYuXhQAj6s36UI5ZlmukXpTfeqAdbcI3Mkw9XJBr70YltzQAVvDL/ALk42RckwPMndPWtzbK75qQOFlnlkuwk/e65JmJDmuh1OgC04enNccdU7ba+qVr81qafyGrErdLU5auW7ss0DGrfJHb5Im5pIodg297pN+ZE46abkrbXQT7Qbd3NFbbydJuaXegQJCwl3rodS7palY/uQLkX5XSS1IdX3ISQCOW+9du3ZMhbkiH3MoKQn6cly1u5cu+a77vCgZ21I+lJhfki1t1ZADfcnEuosstqEh96AEPV6UrdUVr82dIcx5/qQAlwOpc1S79EAOdLZ5pe5kJ9PNK63mkhUL8rog8mQiSL+ApmbOuS5d3rrCwpFbt5IKqhwC/SjGTbtdv4qPqLrtzClQaMlDUWlzToVHvUK64e5EJW80zNouYcQMWyzuFT6TGJRtyPas0JORc1Iikce9OxUbGDtBJCefEe3/FabCu3Elog8vzIiXl/tVrIo6x7uf6UcAm0e403axhbPiMf51Km7VRSBk/6c+peJw9opY7W6h+SkNj0kjZEW3uU6o1700em1eOQVzZX2yenNZWsxaKGYgka7w3EqOLFn23ldootdXNN/wBqrWjJ5HIvwkgK5wkdOxVklO+w/wCayMdU8PQ7p77wO3N3dIWxvKLtMdO4s73D8TrT0PaCCYRuyLNeOfeR55t/UplLjhi/NJwTLWVo91pMapLhbiMH1OppY1GLjk1xeleN0XaC7U8iV3TdogkYdbSH38li8SOuPUcHq1LjjSC2bW/UpQYpAR2cRhJec03aaMmyc2HyLzUmHGAkPO+0+5ZPEdMc56OMgSDmDsmZo45GK8AJZOmxqQSH8RrS8Ku6bEOJzyL96yeNxOhZVMarMLcQI4H3elZ98PrRkJzicR9S2IFxOe1dOSOPQzYfqVKTRLxwkZemGTk4HcrmkqDpbc3cfMUquaAS/DyL6VVVVROWkbXK/l5MeIGzpcSimiFs+fhT81VHCOZuy80irq2ll0kYfNW0WLTyRbzclm8fJaz2X2I4tHbsNiWcqykqjJ26vSKfhpTqjzYP5qwiwt427uSpVEjmZTAM8fMHJSoZGHV2a4VZHSkJdG0fSgLC+MJNZai4h239DQVxbctquaSqksF3VdFg/D1bcSnwUZ8s/wAqhtGuOM0T2qHs5WouMwooMPuHV/yrsmHuJadyw4OsAai3nkSkNUBz/wAqj+ymJIhjMbbUcDVolBUbdE8FZb3dyrRG3mn+G/lyUtDTZL4wSB0OucNiLTvTcQ6d1ycEXI9AQWNnGyZKNubZc1IIX780I5cs2QQwGjuIXzRvSvIOWVw+lFELiWn9KsafMSGRvF4SQ2SmZ+p7OtMRZA4k6qazsjKQZxuxF6SZeg78syyFMzC0mju6SyyiTPFGR5DU4LLHIQSx2l3jkquswUCbJo3Yl7FXYfFUCTGz2qiqezYcwOQfMV2481nHPpv0eM1+B8N9Gt/cqiowlx5MvZZOzPtTE2pE3uUKp7HxlyyXUsyOF9Mzxk8PMeTJk6V+9nXstT2Ni4ZWMxFl4liMb7O1FC5G8TWZ9QrWORM55YnExr06aencf3q4OO4iZ2tLpUOWEx/5EtTCiEQkKBPSi46P3Jq3dq6GQwPc3Sk3yRLhZZEgk4xW6JcT3bkiyLkyHqU2A6MlxJ2Oa0tc1FttLNmRXW6ITAt4a54w0fvVlRY48JZ+FZe5xfLNPwzXFud1XDKTPS8I7SNI46rYYbijSEOZ3F3arxOjrnhIXZ3tWqwbtEEZC5vcPzXPPFsjqx5aPccNqmyFs30962WCTBMAZBcXzXimD9qAvi/+XL0XA+0kZCIs7CS8Lqunde097peoVnoTZEOeVqcAfkqmnxp5AHIGJSgxA8s3jYsl4DxSR9FHNCRY+HkxKHVyNlk2VyjzYo+WoOKgnWcR9JX/ADK8cH/IieWIEhSERbVFMblKesGwdbvypgq5obtGXajibQ17O+Wm0UBQ9WRWp0MSCa4c/wBLIXxKKwo2YNviJHJn7BodujvanBktIW0ElBmrmz03eaZauCEhPq/etNGydkmXkcMk3QDl8KkR4bPIX7MvcqiHtZJTl4BD05KUHbx78r7C+Flm8eT6No5Ma8lsHZ+oJuX6l2lwOSSX8SNwDv8AqVVJ2sqKps2n3N6dqOLtVU8HLj7vksnjymqzYjR/cdNDcevJAOGxEObA9vzVCfaScgH8Vh8S6PaSQRJ2Nh+FYdnIbfk4f0Xv3fafL82fSj+72tJ2zuWfHtVINuW8VKh7TMRCxs+qzeHIbR6nF4LaKPgzat+pW0Mcdg9HvVD95BMw5Pm6h11cdubO4jncsHhnN8nQuphjVo1BUtNJdkYXMh+7w7nb3LGRYlJfqdqt6XHmjfKSRy+lRPpckfiysfWY5+UW/sLFdpauey7dW+nRHTYoFRqDqYEjSaZMuGW8H7j0IaT+JACjYXzcG5dKrKmqa/vHJ1o5BYg3ZcrVmcVowjkJ2z56rTE9nyZZVr4FHiACJZ5Ei9sa3uL96p3Hh6s9yDibtGdeh2kzj7rLc6ppC1ZhSaqAeeYqqORyHIcxTRzSi3P5I7Rn3TQhVMOuakBiADo3ksVJJUSXFe6Y9qqIz1kuJH46f2HfaPQWrmG13ZrU4GLRZjlF+bNYSLFJytvfknwxKTLMnWT6VGseqZvI8YpNrOFxOpsVZTFrkw/vWAirnkcXDdkrKnhOQM3ks0XPLpUjox9U5G2aqptr5t/FOjIGebZC3zWNDDzEs2l+SmxDPHIX4lw+knXLPp19M6o9Q/5I1QTARZs3NHFJrkzMs7TFUX53vaT9KtYSlK3N2Fcc8VHVGexatNuHLJEMje8SUKK8efSnWJ9rdK52qNVIlBI/f0oxkYnTDDcPN7me1OAoKDb5Ire9k2O3kuTzcEL9bVSjsS3Q6O3m1qIunN1Uy41wyLRMPjBlqbbfmuhYJmPeiW5TP3bnTXGchJ32qqfFg3afzTE2NFb3LVdOzB5kT5ycuXSmLrS7/pVX94P3u5Ok2Kak2bLfssyWZSLYprQu8KRTXWvntVb7YBculOxTXFkyl4tTVZCaU13PL6UHVzdNjnJzzL4k+FKfJZujVW/BHIW5XvqkZPn6vqdSxozHm7Ls0cccJOb9LfqU7I0UJEEyeQSztEW8IqhxGoOTodi8NxdStK+seYCggbTvtVRFSvJIWlxLvwpL3SOHNcuEUx3yHm7P9KTFKLZWOWfISV9HQtJ0R3F8lIhweQhLNmG31LtfUwRwLpZszwUclQQg4b28QupoYOHDzNt+epK2psLMqgXBm0fxK1ChenEs8rfkubJ1X1E68XSf5GHxLCZYyIGkG/uElBhwus6pGsEXW8q6dyMDzC0fUyiSUtxZHMwiL/qW2Pq3VGOTo1dmQm/B+LztRUsL1BbGu8x/5LRlg9MMnXdpd9SR0oQ9AsJepdP5Sa4OX8Vp2zL1ODnIfEstFlQ19C0Jj6e9bWpv115eJY3tTVS0dRQHYxUdRI8MhZ9B23B+4rcl34JOR5nUY4rwU1RG25n6clTV9RTcEQsASHmQslUDV1FWf4loZ9KYOj0INty9qCo8abcvBVzU8chEUbNr+VV81C+7Ju61ldPR2vl0smuCduTMulM5nAqqbDy4oubd/kr6lwGSSITjZv4bk2Mdp72cblr8Npw9nFgku0uUZMmqHixW/cZ48BOMd+79ybfBzuFmBru8Vsgp2LXNvfcnGo4I2vPbn4s1y/kHR2UZL7veGLVmHRRnhuLnctLiEkcwC0bMQj+pU0kLi5OweJbwm2iHjorvu9i5AxfCnQwuPhizt+VWdOUYgPEDcW5PRlHfmzd2mivZgsUTPVHZOCQSPK0s9dqhv2bjjDVtq1sslzZP3umZqdptnk6pZWT2VLweYdpMFkvzj6R8IrJVmGyZZGz3MvaKylCwm199zLL4vh4FCTAzXLrx5Tgy4aPKJ4+GZM+e1AxWq+xjBZPaJDZ9rl4VTnhrxlz/ACrsTs89xGmG4v8A1RcO5OvT8MfUQpW+pWZ0MFG5KTFh9w5uujNHGQs+5SYa6OPk/wCUnUFEX7tPmzPb8k7HgspNfZ0qWGKRiXdpyTjY1axD6kclcEWDCeNNZJncp8OCtCY55fSo0+NMMwuAW/F4k0WOSEebmjkq0i9PCYxbTIhf/Khiw3gkObOqse0FrZO7oJe0Ukhjk+1Rqx7Jl4VCEmjKFVzRUezNri5/CoFX2gkGG8Ha4lnMRxSSoIjd7U0gckjVniDQiW9uWiinjzCBP4lkjxB5Iss3uFR5q491rqtTPuF1X41xLtbi9OaqKisciI87blXHUPy/qJNHUOQj6lSM+WWjVW3R+aA6xxbJn2qtKoMRHXahKZyHLw9yYtSVLXPHpn/7VHlxI+eaimT/AJlDkLfzUNmihZKmrH/j4VFOqfzUVycu9AeeXNZOZusdDxzOQ87k1xPkmrX6fEuWnmpsvQdeQfPcm3JvPag6UJ+H0+JIqhFJc/JK5si03JENo+lK39SCQDzIeXzSbMbsk7oLc0wcj+SVgJcEnFDdqld7kWWEJMPxIdyK1yfNJ9ujkiwEOfejbll/Ugfau9WjNt+FIDhxtcXJIRcbh6iXSFJx3Zu6ABfp70Xy2rhdJaoX5IARk25Ji70iHdz6uSQR/pVACZaoh9yIRYj57l3hv6UABw9udyMB7k4A+aQjr8SSAERt6svpRW26P1fNd8Xci8KZAv2g6pELj52pXMKPq0dkkWaB6V+Ts6B6XqyZbJ8FfydNFgJ7tivgjkx3B83QcPaK1p4K/o/kmDwXyBk9Q2kZco3z3ZpW/JaU8F0ysTBYLb3IoNyhIbW0XBH3Orw8La5NFQgN2n80VQLJRUsL+SVt2rqyKhDPRlz2Pb02kgruFZw7S5Ltoqf7Ld3Mk9L8rfkjUruIruGh4eisShtQlCwt3KaDcgEO4ckuvRTuGw921NtThmkLuIiW66o2G5P8HdoujDb3JorYZYWHm67bcScaO4c10RcfDckMZtfztR262p+3X0oXFhLPJBG4wXSkwsn7urRC3yQVchm333JWsPN+alBGxDytSeH3IJsh8PuyS4f5SUkYS73tXbbXzsQA0NO93J061Hdq+1GEhqxprpNP6U0JsqJad4+9NiO5a+owHiQXx5Hp5KjmwmSPUY9vyQxpsrm3FkToHzzTx07j3ICF+TJFbACX6mRmSEhMbc2/MKK1uSCZBCW7XJd4lvegLp1ZLL4UAHxLh70uJa3Pmmizuy1SYjtzQA+MjiKPiOOuai9Jc06MlrKQJ4VTjbnn6UT1GuihNUXDqydhka7LNWiHEkEW3MXcUPEdK27kX6UHf0qtSQimP+K6EnvTRfJLL3Ka5K4ZYwzOPJ1Ppqp/N1SRjaWrq5pCC0c2uHuJVRJbRVB8vD1KfTYhLGWebqpjkYtWU6KS4ctBU0aJl/TY0Q25960eHYwBMLa3NuuWHp5HIuStIJDG3InFQ0bJs9EpMSnqrQgAyPK7l4WQVdcA0HtlTUQxU94hxCMRInfpG3m6xdTj09HdFE9cMpNa0lGBEQ/SoRxyVFOMUXZOonI3t9prJrSYvMvJczVG/clR6Jhg01ZTFLBK5fiWPGQOJMNvVqmMdxLC8BhvrKsAPugj3G/5WWCDA+3eMRlST4pJQU8TXQkUznd8F7a/qWp7EdixwOpCtqwiOvALOKJlLxs+oizScqNY7z+iZSYbieOWmcD4TQGAyscjCU0rP02+SvA7PhCAhHI5EPq71YuW1IKhht0WWzOpYkhiGhlhLmxZKfBeOpM2nqTlPMxFu2qQMbFy3blm5WWoKIITd1qkxU7SBnZuJKnjt1fq7lNhG0e5Js2SIv3e/LN07HRvxR53fEpoWCJX7k60wE4vk21ZbfQ6I7QvtyZ7hRvGakjJ3HkIo7gJ8ndZ7ARPZSLutTZ0L8POxWhZCOmRJPkXld3I2DhFG1Pw2HPNO2sQizqbNTuTk+dyj9JZOzK07LGunWy5dHddzUkLO9mTzSBbozIsVkTXLJ2e1D7K0hZtmrEZI+WXP3JCLbWytSTYNjEFD3u6mNC3C5vahYm/KlcZEWedvhFS22ZiEXHTqLuToxsQbsrvkkBPtzdIrx5OoNPiE1K0nLK5CeHt9SfAnjtd3b+CGXErQscGMvULIVg2VtXhr8EiDIfi9KqZ6U7PAf71KnkOQy1Mm79VU1dQ8b5ML2v712QRzTZAqKgKfm1osqDG66Mqc34bF4UPaCul4ukclnwrKVmKNJ+E7yjk/wCUl344nlZchWYlGEkhOEbiKpqmntH0q7OQS8/pVZVTNaWj7l1o89lLMNr95Eo5+LPNTaiS7m36VDkFubMqIaGvf4kn9KRDy/6pdXNAgUVtrpdKLb5IJObUL7fNHahfdyQAHiLVICtJF36ptQA+0jZqVFNbyUACcX0T7Sa800ykzQ4VjElPKLs/S+i9I7O9pDmszyz77V43BM4vnqregx6oozziNRKCkjfHk1dn0nhWJGUYu23960NLijEG83Al894P2+rIbb3uH0rc4X24aqEWMHHReNm6R3sexh6tHrXGAgz4gWqHMNw53sP0rLUnaCInHI7lo6Ao8UjFgOOMx8PqXnPE4HprKpjA0pi/7U061KJWsxmZfEn5cLrI7nyYxbxA9yhmUo8wMS+SlKwbomBhPEDmwEhfs69wvxW196rTrDjPrO1RpsUkjLPiOJLSOOUid1H6LiXA2EdTuFN/c+mvTn05KmDHJcx/EfVaDDqrjQ5yzAA/E6p45wBThIqK/DSh/ZhcJfCqmWGSPXLb8luiKjN8vaIy/eo9RR0Q6vLHKRchBVHK4+UKUV+zAy1UolqzDmuDiUglzfRaaro6QjLJlUz4fFfo24l1qSZhT+mQhxSQXzE+pOw4hLzc7hTUlC48mdMPSyDdq6qosjlFmFc/cfUnRrnHxP8AxVXDCYjk+5SBhO3LLas3GJomy0gxaSN8r1NDGnJrD7/UqGOlMtctqktCY82dYShA0TZPmqmK587fpdHDVPfk78/EoUcbl1s5CpUNO5bMnJZtKikXWHYg8JaO9vqF1r8NqOMwvnasDTUZiWm7J1rMMJ8snb+S8jqscWrPX6PJJOmaZ9wZPkq2rjuIs1Ngk25dP1MlLSnI2i8RPRnvtboz81CHPJAVP3ZMKvHw1+eW5IMLOQ+S6fyKOfsWUcdKxF3kpkGEtUDkzXWsr6DCYx0ONiJWUNLHC2QBYKwydXXxOzH0V/IzD9m+IP7O1Rz7JuLk7gxCtsOQjr0pioqAhiJ8nNcy6vLLwdD6XFHyYWbsi/uHcox9n+C5aP8AUS274gEmnDu+pRKnIjzy29S7IdRk+zkl02KuDJhhff0/SpMVCcbi7OxfCr5oYyAsmt/chOljLrdh1Wvev5GCwJfEhBIYvqzW59KeAjs7v4pz2MS5G3NNnRmPJ2tWbakVqW1AUdws7OJd6twEC5Ze9ZuIuHazgf1KXBUPlobrklj2OrHPVF4Mdvdb+5PBkPNVcNdIL6n0ovvA7tFyvEzfuomzVEdP1u/8FDmxJibOM+lBNVNMOWSrpodbmYxJbY8S/kc+TI/4k9sYcevJNVOJcRu9VZQndz/UlaY3N/mXZHHBeDmc5tBSE4gT3uSgFiDDzNxUsx01/qUCWnAi1ZxXVjS+zmnt9COsbLQ9yZLEuGXNNTUrDdkzj8KaCl9S7FCBxuUw5sUAredyKGsOQtdybKjbdpcnRhePVv1JuMRQ3ss4ZA5m7Cp8OIRbQzt+JUQXXFm6ApjjubJ7VxTx2d8cupr4sQjG7l7yUuHEGkbZk1qwoVxiQ6upkNYe3N931LmydKjqx9Ua6WqYmyY7fiJMlGBXZvcXdcqH2oyEc1I9sMuW4elYdmjq/ITLKOnjuzcWIvhUlqOMRuy25qphqLdc7iU+mqnuyf8AUsskZm2KUJE2OEIW2szKLVYtFCeRs9veSdKZiEt2f0qmr8y0yZZ4o7v3GmaUYL2k+LGKctdB+lBPjQDDmzbsulZo5HE88nHLwkiCoa0jLwv1Lu/GiuTzvyX4Ar+2BwyEEdM1ncqepxyWqOQ22E6lYhwC1/yqlkEBuy25r2MOHHXg8PPmyX5LT78qBAAZm08SR9oAjDIwO7uVPxOI+ht/FR6oZxl0yIel109nH+jleef7J9T2g4xFYFwi/SsL9r9dUVH2e4pU0kdtRSvDVNruGyRnWrksGLLL5iquswmkxZxp57iiMDB4xPYd7W7l1Y0ov2nHkbn5K7DayixrDaWrppAunpwqHjF9wXtd+5CeEtId7SGJfJZv7E6hh7NYjhUkUY12EVp0pyWbyC57Li8S9DHK7Jw8PhXQ5yizCMU0U0OC6Dm7napQdnYy5u27l7lasOnLalxAju9WSjuTZXbUSJL2fpyAQnyIWe5hFSI6OCEBEHtH5qLVVz25BttVdPUEWr53fNNJz8sHx4LmaakjifNrjblaquuxA6jQchFQimkJ8rv1Og9nPc752/Et4Y0vJk2ducbnycl3iXOLMy4MZ596cCMc8/FmugySkCQvNzZLhvG+fmpQCxBm+Qo2FstcrfiSs0UCJbrz3ZpSEwgTuzimJqxoXJsrvTa6hV2LMUOWe70q0iXNRGsTqGECfM7BbwrJVkxzETg+30q6kxIJNknV0qtqI6SMSNn3d+q6sftPMyvcreGc3MGK1vNQanDQkudo7f3pyvI6ECnqHbDqceU9dIMQF9OfNZKv+0TDKW4Kb2rGZ/TA3Ch/Mb/6RXRscsifXjHHcAA13pFriVZU0slGHErZYsOgLkVS+9/pBtX/AEqoqO1mO4hcwS02B078woWul/eb6qu/3aEiMWKWfvnnO8y/MtU5vwc83BFjUYpT/wDhopajwvLP+EL/AEjzUcap+ZuF3w+FQymAizd9rKKc3Euy25rVKjnbssTxJiMmHbb4hRx1j5k/8FUXeSMCt0VEFkVU5GSL2w9yruNa4oHmbnn8KALF8Qcf/cmyxA7iy6VAOYfEmSqm5IHyWhYg5Nqorzd+TKuKoe5L2okFUT2m73SMmJlAGqfuZdaqfvyQFEh8lGMerIUXGblmgebZ3EoLBcrfJNcS1Ny1DZln4ky9Q1ylspIOaZyUUy2kyIpE2ZbdVDZsojaGTqZFdr1Ibttyg3+xvw6pEL9zJPyR3fSgljLi4otbPUSWnPNccm5IKs6XVoyRZ3Z5IXkt8kByOWiDIRk9yafmS6Qv+V1wfelRSFol3jokQ/0pdLd6qh0IV23q/kl38kWuW5S0KwX22u36UhLciEepskQx+TXIoY2P7/yorbtE6MblzH9KPh9PiRQqI4xuIiz/AFI7dosyf4e7XJD7O8jFlmIpjI8kdvIrvMUNr3abVM4ICzZ5khPq9I+lAPkZbyfv2pW+TujfLbpu9SFtoIIEOVvPRcfxaIbtqK5rviQArl3USzy5sg4muXiR6lz3ILC9JIw8ndNXd7N+pOMWv+pBMvB7sUO0XydDwXz+H1K7iowK1n3Ei+77dMmWex06MznsJkQ+HRD91vIJPmy1EeHuTDo+1Ohhd1uxuancO3ZizwsybUE0eFuQ6hct2WGhkV/V3Jo8JCzIWa4VSyEvEYI8NbPLh3fUm5MLYf7oCW4mwdrcma4S3XeJQJsJcSHJm/gqWSyHiMaeHsI5WMJKP7K2RbGu9K1s1Db3WqBNCw3bGuWqZzuFGcenImyAGtTRwvt0tV0Y7eShTR6k+VwqySreF8s9LUHD83u/crI425uopk2Ra2qaF7iI43XaKMYsLdyfkK4vUKhy5j3fmTKQRE3c7Jp5NckBk/6kIR8Rx9KyNUl5CGRGxXNptFI4WHkmt8f7vCgpUSPmmrt3ciCa7mykRwhI/Nh+pBPjyRU4PSOStYMFOYsmdlZw9kZJO9k6LTszgFb3J2Owi6riWmfseF2V7j/UnoexbCW4yIX9LKrJcZGaCleTua3u0TgYScj5LZUfY+1ydjP3aKzpuzYC2Z9XyUuSLUWYOHAT3aXKwpezcu12e4W9TLbjhYR8g/MrbDYaeEcwDcXuUPJ+jRYr8mSoo6yFuH7MBxl7rU1X4GfCvsOIvT5L1KKlgkiyKOMtPEyh1WDyyCVjMQdW5hUd00eHg8Pr8Jcbn1VLLTnG+Ts/5l7PiXZtiAnYHu+EFlMU7MvGN7hb+5XdnO4OB50cbj56ICjfLVlpanCTF+hVNTTvHzbcqJIHT1IbX3Zp8htQEO1AA3Nz6kohAuaVrpB5v/ggBd/w9KRctUn2lzRF5tuQUnQmHv8AD8KXTrmht8kiyJtXQSPx1TxqyoKqKotva0m8So+nVlIpJrTzzTsTRrY8PgqGHRrXdI+zMduccr3d4kyrqTEiERa9vzK5pMUe3OxnWhmB90tC2XDcviRR4ba2bs6t6XEIJCtMHG3xZq7o8Noq5h/3lg8xJZt0VCNmWCjYtG6iVnhuEnIX7Ny+Iu5aD/ZWKG2RpXPyEe9SIoxhezJ7VDkdCgKgwMyYXIAs+SvIMHpxEc40GH1DbQbcLKVU4k1KOTiwrnbkdSpEoKOnjD9nb8KkRxxXC7PuL1eJZer7QSQjeACQuosPaRyLVrdUu3IruxRtPHkxMKKKR/NvqWTDtQA6X3eJT6bHoyHXJQ4MpZUacKhiax33epdfLudVDYhAXQ/5lIgrAv2nt+SjQ6FkLGMtc87VIjI+ebqKEgE2n6k+AmWub2rM2RMjmcSz1U8Kq0etU4yBDq+aKLFIyImySqwsvBrtH/zJ2Osutdx2qrCqAmLLL3qLV48FGGeTDlzRpY3OjRtUXFk/Si4z56vaQrAVnbaWS3gR2h6koe0001uUjiXpHuTWIw76PRgJy1vbdzTvtgepYmk7QOQ5Z7vV5qeGIPJ39SyeI2WRSRpfagJ9XTB/iOz3ql9qcSu8TIwxAyS1L2Rbtt0zZOjJcWbv0qqCs82RjVbi9LooSLJpAHmd13pSKoa7V29wqAc1zZZsKaORx1cdyKK1LP2z3pfeD+aqxmMSz8JepISutHNXqSWrV1o6JHXOXfaqpi7m2iu3PyztU0BZliBj4/mutMEmjSMq8I/N2L4Ufs8BC7WNu52o1RQ7VTRQhmeevpWZxCuMqjOJm4RcxJXo0LWjGzmUXpzUeXC7puIdvCHkK1i1EwyQbMlU1EFt8uwelVGKYfTzNfHaV394JLX4pgbFUE4AxQGOvitVTiPY+6WIII5CEwuuBdcMiPPniZgayjOHmzEN2hKvqaVpgJsmXoMnZeojLhMbkZbWE8hSpPs9lqrnlNotfE4l/gujuJHL2ZtnkFXTvGWVlpfNRSjfyb+K94L7O8MGH8WBjly1IVV4l2Fw4QyiiYCy/aIXUQG+lnFWeLnG+XJiXBFxLVrVq8X7PtTyFw8yEVnKmF6c+TrZNM4nCmRzF+eiH03Zp0pGIehAe4vSqIYPdqkA3eaDd6VIhqnHRwuFAR8g+z3BzSChctHb8ysYaoCEc4HL6VeUlC00Yu8EmreSm0aqFmUehMWzydMcNxHVbz7rcQ/ZOoVZgvEDQGFHtB42ZeGNk623k36lImw/2eW3N/egGncnyFj0dUT4HYZDG12dlc0eLSXCzO93wuqaKlt1fPTwqVETCNmv8FL5Gja4PilQRgDPcS9GwSoOGML5dxe/pXi1NXezjmxfmWiwztId4M8txfNcmXFujuw5lA92o8SkEf2+31ZqZ7YdoszsQF4ideYYd2kCnjE3kY8/CtFSdooJCFnst+a8mXTOLPXhmTNaXs9QP7OIi77lRYxDJTgTtFFaxeFPwYtREQgLNz8LKyD2OujIOE1qxW2NmvzXBhzxCSEtWa0U1NjD3bnt+labEOycVQZSQXgX9Kx+MYPUYbcxg9nqXoY5QmcGRTgO/fz5ZM+1N/fkmehuLfC6oDrGHR87mQhXaE+i37Zz9wvixSUiLIz/AIp8MWlyyZ+SohrLtG71JikPbn1JOBSkX0GJGREx+lTQxACHIwb8yo6cXLvU2EdousZJHVBuRbw1ERa5Mp8XCLk1qqqWnu1VrTQ8M9H/ACrgyUjqVk6KjCTUGtVpSYTxGH0/JRYSAeTPcrKmrnFsslwZG64O/FCD+Q1Udn9mme1QwwmSGXIwL8yvvvK1sna4VKikgqtHa1cfeyQXJ19jHOXtK+loeGQuwX2ureClt1Ddd7rbU/HTteLs9pDyt6VKGNrr3dx+IVwZc0pHqYsMYHYxcv2jsf5eSmRZ3iLtcPqFBGTEWebfUpVPMEeh5flXmzcj0sep0o252OuDkL55OKM5LizbL+CaIVjVnS6+gmkb0vcydab53KMBN57U4A9OvNJwKjNjsklw6qGUf6VItbxP+VEw3D38kJ6Da3IHs7Dc7ZpFHs5OrEI2JCUO3RnVd0z7LKtx2+okFt2jtydWXsrkPSk9G9vJlXdRPZZXcOO3N2XeGF2edoqa9L0u7XpDSnbbkxfCSruRH2mQ+H5H1IuG31Ka1LtyyYRRBTvn0sp7iH2SD82uFK1hHRTip3tyfpS9nO3TdmmsiM3hIfEfz+aA5rSLPNSphMeUf6VAqY5SPSMvet4zTOWUGhsqhr8iQFJ1Zv8AzSCnlISzj/kk9DOXcuhOBi1IalktHJ0AzMSd+7592xNlRnG+rOK12Rg4TOPGBCWbJoow7mZSiheMCfJRfxCLRty0UyXAQwtdz/KKMqN8tGuR0eG1E1zvsHuJXdNhtoCxvcsMmdQ+zfF08p/RmzhcdyepqNqwjb3LTPh8Eh5vHd9SKOhghLMGYVzy6tNe06odG75KQOzbDabtd9KcfAdo8PaXer620s0N1zrl/IyM610uNFMOCmI5+lBJh8sJjo9qv+lcORhLLqQs87B9NAzvDcXzy+FSRjMbeYqbNC0g6HYT+FFTEEYZPltVvLsQsOowMLluycc+YoKvD5ZG/CyG3xE6lniEeWm4xUcqg5H1ez4UlJ+SnFGcrMPnvLiP8O1WFDh8fs1ljBdufS7NS5huNnZ/1IwyEfiXXLK2jjjiSkVFVRhIZxxwXZPqWVqgF2Z4xEGdt3MhWkKRu/K5RTqG3e5a48uReDmyYsbfJnP9k3jJnvYRy1FRZsDeO7N3925aOpqmFs2fc23ayiPM0jE7juy8K78eXJLlnBkxY/ozhYX7Q9j8327U3/secZcQDf6logKOMu4fPRO+1NG2TNud/NbvNOPg5lhh9niOD4WfZn7aMewx2tDG6UK6P6wuuXojUZx6G3LmJCsp9vNYfZ/H+wHbGnB7aDEvZK0vCUMlvV/V+peq1cMckpOHQW5l0PM2lI5lhUZNGcaOO3oUOShjKbXyWgOhYbibxKLJQtlzfdzJCyIJYyhrKFrb27lXS0rkBO2VvyWhmo5LCsK76lUTQyiWbhu+a6IM5ZqiuahEg57viRex2hk726ap8yMT1bqdRppDGrC5n3crulbpkNJBez3Dn7k0UNp6/wD61MIn3OOVzsqmorHp5Tz6f8q1jbJdIkEO7NlFqsQjpwJmO4u/ROwDU4lFfTU8koDueS20G+on0WI7UfaJ2Q7N18tNjOKOZhCxgGEZVBGV3QRchdapGOTIkvaTqnEGjMnvtG9dp6HEcShOoip+FRhzrKm2KEfzvay8zrP7RFZNKdP2K7IU1Gbla2JYn/vdQ3xCO0A/SsbjFLjvbSp9r7W4/V4pLn/9txtgf8m/KuqFy8I86c0vJ6Zj32idi+zJkEuLy9oa/pajwOO4LvilPT9Iusjif2qdp8WYo8Awul7KUZ/38je0VL++8+X5clTUlDR4OOVJTxwCPiFt36k2eIGJEwuuqGBv5nHPOl4IFXhftk5VeK1lTjNbnc8tWbl/SuHI46A1jenJSDqLhLW1MGTEQrsjjSOCWRyIt1v1ICy+nzT5xv7ufhTZQ+nLctjMZLPLJkP7k7br09KExUAAWdvJL3IuH+ZdEWuJA7AuQFJ0p0vLpTR9JIKQ2cnc7pgtw+oURimi+aX8ho6/NC4pEkfUmUD+ZkiJuaVvzSt9STKQLyJqaZrMs04+VubKLNzWLbLihs5H+pBxPSkeZaZJo+pZnQkgnktud+lCUzeW0kDluTet3NkFjpSd3Vag4nV4kDybkJl5IIuw3LTTaguQ6k2WSHd6f5p0FDlzWounTNNN4kY9aQmLqLK25Jxe7V9qXUWfShInt0QSF8+l0rW7shRW7RSt1yTsDmnezcvNd0s080rerVIY9379UiqBbcSNhMi5WinRhb3JzaKBjYQjcT+FONH6dyLq5rodKdESBttLuSYXu5Jy23myHqLNUSvcIRa7uIUjK3qyJCXJBc27NTYUIycm08SaPNOndbogfmkWmN+En1REVo59SL+Cb6i06kDYurcuHkJDo/vRlnkQu+SG3pzyQSLaifmSXDazTK71JMPuQEgrrbWXQt/KkAkPcilF8xyQSfRITELO+e74l3247rs2VQ9Rt02j80uMeY69XNY6ndsy2+8JbcuJb9KX3hKWub3Kucn55/pRDmRepVQWWTYpJaWiL70kt06c/CqsMyL5Ltr57X/7VOoWXMOIcQxB9wq2p6OKqDT96zVNCVwu27/ktDS1HBAWc93coa/xNY/7CqcDjtzYGEslQYlh8A3ZiNzeJaSSSOqpyaeews9LXUI8NgkLh8Vz+pTB15CcNvBgKqEBuYLFAmp7hLJmW4ruxsUlzx3+/VBT9k4xkHN3LzuXT3InH2nZ55NSy26s/wDBRZaEybVmEX5r2im7L01QAjYIiq7EewNOLFwJXuHw5dSFmXgp9PNcnkRYfaXdtTE8LjpkJLdVnZeWMyYM+Xkqqo7PnCeTxvcrTTOZ45IxckL+W70pUxPCRbGe71LWngLSDptJRZez5x9zfmToPHkoSFpj7t3pQnTv3CrGbDTh6GtJlH4c9nQ3NVQrIfB3crUrC9SkHMYkTWMo8vFLkNyWo+Sxw3EJ6V9Ha0fUtHQdqGvFpQYRLxZdKxLEe106FUcfPMkbFc/R6XTY9SVEw5BtHmr6CogkLY4WryqgxpoXykZX1H2kjjMcsxFS42XDJXk9DYQ8n5KQwxlFnlcRLLUnaKMrfxHt+JXUGJU8waPtWDgzqU4lpwwIcsmTkUYZFa1v0qCE0chaOxD/AIp1i3ZNkOnTms9TSy4gjYRLVyUuEm781UBUNHpe4qRTVlu/Ui6VNGqZbcMJALY35lDqMDpqoSc2AR+SchmMruSObKS1s2u9KlWi+DC9puzMBAbxBbp4V5riGDyDIX4bl4V7udPrzYhL+pVeJdmaauuta0vhW6lXk5MmKzw0ML1LMH5eSZlwkyYssxyXpeI9lTju4Ttb8TqkqOz8kd3Eyu+F1sqZyOLRgpaU4yJnzUfhuOue1aTEaX2c9+X5VRTZX6I8EJkdyZJvLNIo9bdUhjcdXdMsRl8kFxZLpDpztQkPkgAi8OTbkmzz5LvSWTrtvcgA4pLefSynw1mg6/pVXb5pwc/PcjwTVmhgrHj8dwq2o8W10P8AU6xrVBi3+pOxV0g65p2Rq0ep4V2iASEDf5ELrQBVBVWlmwEXhXi8OLSDa97irmkx6QbW4j+/VTopGqyNeT2GhhaNutrvi2qVU071QDYzcupec4V2iMiyeS74VsMKxpprb3dYuLR1QyJkXEcHl63e4VnsRKWnGzX8q9S/CmpiAnuz5ELLDdpsLqBMjCNsvmnGf+QskP0Ys8YkhItHRB2mcdL7R+pQ8ShlG7ZtbxKgqBkG5dJxNtG4pu10g2tewj81aUnbS4hZ5On0uvLCmMbb3TsNQd+jupaQ1OZ7nh/bZytbiCXxLQ0naIJG1Zh08187hiFRCI2O92dyvsH7VVkZjGb23LJ4os6IdS0e1HjDSFlm305rhV2guDt+V151T45JUaRn80m7VcNrHO5T2jTvHp8OKOP95dclVk1QHqFef0HahiqBv35+la0cejGkF9LMlHbaNVlTRAr8Qjpbgyb/AKKqlxY7xcH/AErtfiEFQWmd3xKoqZAEc+kc1qocHNKRpsPxqQubrVYfijSDZe38V5OGKPCRODvarSj7RSDbr+H3qXjs0jlo9bCS4Bf/AJqSOeWiwmDdoOIYNI93+lbGmxaCQObaLilBxPSx5EyWxd2XSnAmceaiy1TbbHTXtDkxO77lJ0Fp7UeWfTl710ZnIczVaNQ9o6o/ariyzSodli0lzelD4s81A9q8nQcZ7tXcv3ooTdlkVQw6M72pwKi74iVYEnE5v+pLiOO5nRQWW1zxlsO3zTvG25qpauYrc3To4gBFkx2/UihbFiEz83JrUqmRpIiA3a1Qwqm3M5t7kjmuHmxfSp1LGWwthMXgleIfSLqbGTxkLudp+oUyVR3Lgld4lVkJIKok42sgAZZ9RMosMzxuXAbIvSXSpBbhJRTG4s2dxTTJlD9EwBea7iZe9NVOGtkeTMIltSp845b73t9KmcQJO6z4UF1suTzztDgshSmDAPLQh8SwNfhMhOV7MJMvcq3DQmDnu7i8ln8S7NhM2cjMRP4hbVdWPKeXm6Z37TxGXCz4uTDaylUHZ2eolJpAO0W6sl6TD2VDMtD527gV62GxxwZBExE3MvUul5aOWPTM8jPs7w7mfJR2wdpLcne705L0yvw+KRid4nFVX3HuI4yYRTWRCeGmZ+jw9qcRdmvLNa3DZuIARSsxW+plIwfs2BDeT2u/iIVfB2Z9ntdnv81jPIvB0Y8MyviwlpnJlEr8H26s30rVUdLFSlmMjXC3mnKinCa4/C7rDuNHR2VJHmdR2VKTnGe73KnrMFOjK12cf3L2KWEMhbpXnfbDi+2l7uQrpx5dzly4VBbGVmjMWyZ296YKwR9JKVVzSSHqCamjCaITbaXwros4CKRON2qUcxCWcb2EKdejPudAdK4iL5PaqAt8M7RT0pWPvHvuV23awBG+zd81jRjeN9P6k5ETlyb8yz1spSlE2bdsKiE74ztVth32jV8JC7yPw/h8SwNNDu/EO1W1HhccwEYZ7Vk4Q+zeE5nplJ9qUpRZdOnidQMX7UBiAk8hyERe9Y+PC+C2bu5Izj+ayWKCdxNnkm1TJk1RFJdzu+J1CKqtLJnYiSCne7XcSkBQgQ6tu/qW/CMqsKGscSHViVhT13Tnkq32EBPR7UWynfPO5Q6kaK4mhjrHEcxyEu7VWNLWOQjk9yxv3s4ll05e5WFDjFr8rfNYPGawy6s9Aw+oazV7Cy1VzRjHI+j3aLzSTHrdAdx+FOw9qJ6d+bj8S459M5HWuqUT12lw9pj61MDD3HUn2rz/AAftg0jCxy25OtGHaRphyjnYhy1uXm5OnyI9PF1ONo0Q0JkOebELK0oBaHV2YfNZemxh44suIxj0p0u0DiWTuC4MmGcuDvx9TjhyaSTEoodjOyq6zHjJstLVR1GNRkerEXxJiSuiJs83H9yMfTJfInJ1rfxLP74OO52Zx+l07Dj1XIYsGdrKheqDLLNSqGqiuzzf6Vs8Ua8GePqJX5Nxh1RJIAu8jXeknVkEjjdm6xkWKWvsa1WTYtKI6OI+QrxsvSuz28XVKjUBI3lcnYZLnz6FlPvqfnewinYsWkLTNc76acTqh1cDVcRi253ZKQEjfUs/S1TkP7RvVyVnDVNJbrd6lx5MdHoY8iZPYm5shubLXNNMW3JGEjWiuRxOtMJibJC4vI+joiyLRkXTrmxLIsbYdEVr+TogHuZdtuuZADdunxLnD+r9Sdt0Ll9SafNWlZBy5x73XWzu5uuPnzf6UtScndaak2OsVpF4kuJ35OmyF1y4eedydAdLLuZFxGt5ICJi+n5ISK3TwkqViqIYZSP0rkkITXNaybutLPJJpO5nVck+1iali3NYxEo8MNPJLKACwlC9p3KZxGH4dVn4aoKHtlUQOdoVQCbfUtobOznyaQo0LCwizM20UXiH/MmuMwvq6XtTDb4Vz1KR1XEduu7/AMqK5u7aopVTd3emjqvJ+n3JrGzN5YxJRzMNuTpvjOIkLf8A6lFesYi5v70D4gEZZPmXwrVYmZPMixbO7c6GSTh/m5KAWJMXIn/KmixC7VVHEyHmRIkmaGGWR32gBE/7l5Z2k+3bD6GjnqMIpp8WKnf8YIgcdvi3eYr0SSq4gGzttyt3d4r43+1Coi7P4x2g+5oqrDjpJiNyKf8ACLvyAX/yr2/T+lhmm9z5/wBT6zJggpQZ75hv9oLD6yal4lA9LRzx8X2kpBK3TPXL/Bbyg7TU+LUcVZRzxVVMe4Dje4V+eMHaScvZ2CX8KaMhcR6c81sOwX2yYz2BxKyKXj0EzjxqaXcD/F7n+Je5m9LxNew+dw+sZYS9/KPuZ8Y82uSHFGFu5eadlftOwTtgMTUXHiqDe3gSNdb/AA7viWtnhlpzIJGcDHmK8afRaPlHvw66ORWmWk5PMZO8riL+EUxwzK1r3IM9dVALj8O/NxAechPaKymPfa52T7K3BifaOiAm/uoj4p/pC5ax6af0ZZOsxrybzhvyz2/Emipz5aEvBcc/thdmKG+PCsMxDGDbxGwwxF/z/pWLk/tIfad20m4HZjB6bDgMrQKCD2iUfzHp/SuqHSZK93BxS62L4irPqk6OQmJ+G5CO5yLpZZftD9pnYvsbrjHaigpz/wCEMwyy/oC518//AP5R/av9oRjL2o7T1FPERaxT1ZD/AEBotN2e/sw9ksJITxSonxKXO5+HsEv+a1WLHHyzB5skvCorvtd/tCdk+3XYzGOzeC0GJ1tVUBdTVxRjFFHK24TtfVe0fZX2w/2u+zLs1i7H+LNSMEwk+4ZQ2P8A1CoGD9jey2AxFFQYFR04kBDeQXnq3qdYr7Eo5ey83bDsnIb/AP0vEfaIB8PBmG4bVq4QlCkjJSnCdt2e2HVGVrt4UweId8m0c9VR/eD55X2k6bOsMu9y8Sw7R1PKy9krg/8AjqBXRsQ3aFn6XVcNY8ktjARH6Q3E/wCVSMVjPBcP9txirpcBoP8Aj4lMIXfSPN1ooSMJ5OPcRaiFhf8Aw1VLjEc5S0fscUtUfEscItxfV8KwPa3+0t2I7PucGGNW9ra1m6wH2emu+p9X/SvGe1v9ortp2qA6eCrj7P0Bf+FwwLCy+I+b/qXXDFM5J54L4n072h7VYF2TEn7QY7RYSXVws+NM/wBIMvJ+0/8AamwHDb4OzfZv7ynfMfvDGTuH8sLafqJfPeG0Z45i8FNPVuJ1EgjxZXuK519E9nvsRwTsmedbG9fWBkL39IkutYlE5O7KZ5ziPaT7RftYcWra+rCgd9lMLlDTt9MTaK0wP7FYsPtkxB3qJerhk1oj+VesTVEdCBNTRRQA3hFlDlxx8s8ltCBjJowWJ9m5aVxip42CIR/ZiNrfwWYroaiE8pLvS121em4jjDyEWTWi6yWME1URMeX1Z8l3wODIjITVDx6PmmXmbdq/5laVOHxyEW9yF91qinRxXZMz/mXSjlaK4pN2iLie9PHThubX3Jp42Ei5pmTVC4lzrl1xF4kJkxXJNtLO1VYgX2kuW++5dfaWWSXyTADxc0u5CXVb4krnHmoA4/Umz6UVumeaFy1QXEZPO4W9yYLkn5ef5U0fSoLG7bVx/mupW7eaqwEgIhFK33oP3plI7tyybJR5Opk8w3XZ5IDj8tqyZa4IpDd5IHha5THj26Jo43FtXUUbqRDkh79VHMdubMpp8ifNMEPUoNBkxTZbnHkpBDtzXBjQQ+BounRknHTNP8HVIY9v1IFtIYYWu7krXyyyuUhxYea4XPRAnIbtERyy/muMLC6dGO5dt+aCBr3JMPvTj7RzSbmgDrCyJtpIelLqVpCsNdbml+Z13pHkoGF4fSiaRhbJm3IGzSVgcufdnmurl1zd6WpaIBHLre9NuWuiIhci1falb5KCkNakittJHaxCk4oAAsh7nJJi1/1LpDtSYXJBaRy7TJdbmKRdaJhdANCYdvqQ27vq5J21ODlblkgyY2PMfUibr5fSj4b3CfSkw2nkWfvVgewFJdrnt9S7xNv7lDKbp5i6XE7/AOKzo67LQJNBya4U4BNaKrAqLU+NQ5aooaZYhldqyeGRo2Hlu0VaNRa4t+ZEVZbq6Qy19ueEdm3NIagiEbzf3Eqr2y+0ndiJPR1Vv1KaCy2CRy73ToFu58vEq0araPMfPROhUMXUe70qdStywCqtHR39yfaue/V7nyVS0nTqy49Ra+WdyWgKZowrLgzZ2u71Kpqrdk7ssl7da+ea62LXas6lwNFkN3Fwqq2+Nit8IqNUUuH7ms6llI8WePod0Q41cO9mJRo0V3U/o1EPZuhqLpGBiFRa/sTTyZtE7EPVb6VT03aI6crQ2j8LqfSdoHLXOzLxIqaY28c14K2bsDcBHkwl6VR4p2T9nG1421W9++GqNoG3vJBVUoVgEx5ctVqsjXk5ZYl/E8YrMLETLZ4lU1FC0d2cbr2Gs7MxiBG0bFbytZY3F8HPimwA9uXkuhS2OVxkjBnHb3Wpo4+rJriV5V4TJHc7sq6WlfdyIlRKIGu13T8NU+Q5ZbU/DhstR0Bcp7YDUWD+GynwU48Coqp+t/EtJhtU8g6RmQ/Cqih7Nzyam7AtLh2BvT7L33eIfChsqC5JsUzk7E16tIZDEWfVMw0sUMI6bvUniIBYWf8AcsGzoSJQzH37iU+Cot8iyVMRMJc3T0VQw97qTW6L+CqjLm7ipoVQZDm137lmWrGjfNsyUgK47RAHZTqaqdGjH2cuiP8AKSEuGWf4f9SrY87Bd3uJ1Kp5gjtYnu+pQXexFrZIChJnBhk9Rbl57jtLWXkwSMQ56Wr1l8Np6gLzZhAeao6+hprz4LXCPiWkZamOXGeLVuF1BCRk6pJ6WSMy53L24+zMeIAbeLLRYjGezMtLKTHAT+S6FKzheNrk8+OMiHVNSC/JlfV+GyQkT8NU0kL3cnFFUJEW3ut3JXeactfchcdqYwbbfpRCP8kPD/SuNtudAHC5LrFqLrpdPxelBc92X/JAUE5e5daTTkg6u9JBpQ6xNcWqlUmd2wv1Kuut/KjaZx6UEtGloCONx1+a1WG4o8LjluFebx4gcemamU2NHHozv/FBl7ontmG9pOGA3u1vfqpUnaanmA2laIs/EvGw7RGI82JRajGKib+8f6c1LhA07s/iejY3XYfIxcOVvpJliK8YyMnB23KmKslk55p+HiEAvltVqjF2I4RzzvRR7WFnZvypFTvzfxJohcSyZUBYQ1gR3PkxF3XImrHkkJ7GHS3aqs8x1XQmcS1QKmWYVktOJWn1IAqDIs8/qUPjPInYx6WZAy+oKh7Bds9qso8cljHhu725LNhI8e3w/C6NpPfuJGok2XcuLHmT32kmzxAqhhYndU0sjl3/AM1wJnEh1VBsXk023RKOSQRvzcdOlV0FRcYt1ErSnp5ZPLcsjS7J+H41LSyi7G/0+FazDe0hzdTsJZdKxkWFyyHkLaq6o8BmExzJS6fk3huje0vaICAWZ2IvSrmkrgmjJ32rGYdhZ07D+Hc60NHGW3Rx9S45JHp43MuWqIy5IWm/SmoYWu12qYFKxd7rA6Emxq7vd7RQ8SO3J5P1KYVGH0qLLhbE/O5Ca+yWpjBVFr6SJmWocu+1OnhPezpoqEhHXctVqZNTI0gyE+bHahCaePvYk+dO9t6iTZDo52krOeftJsWJHuv71NhxIOl1lJpnhPR2RQ4kEZa33J62CytG3hqGLvuUoCuL0rNUeJRZjm/81cw1nEtcMrXWEoUdcJpliIvcOiNs92TJqKTdqSkDI1vNlJ0wGikeN9W3JBu1bb9ScuYiz0FCQuQ5f5VFlpAHI4xXtmBN7lBlF6jyEepyy3Ke8d3mgePuze1CYnCyr9llvEgk/mkZVNLT3vI5F6RVl7Ld3XCgOlcSL+S13MO2ZiXHJRcmOnjK31Mu02NQTS5PTsJP4SVrWYWVQ3RGPwqoLs/JeLs9pXLVNUcrxzTJv3tBDJYDMArlZ2mtCzwqDU4PJCBObt+ZU1SUNpAb3WqlGEiJSnEKprHkl4kUjibel0QY5UxsGcjll4M+pUVTiEdKXIz+lRf9oAzuaJvdcuvtxOJ5KNvT9puGHDPb9XcqbFaWbFKkpGk/NmqEe0TyFkMbe8fErbDcUgqJBBpbfMSS7evKH3N/awf9mXkt1e5RanATpzLYRWrc0kcZCLvI2vIhJLFadpqPOA7Tbnc3NZ7mrxKuDzmaF6csjzHJDDTnJz6f6Vc1OHySOTPG5Fn1ZKE0fs5ixs5AtUzlcKGKbBwqp7NSHPwrR0fZeAR1d88vEoVDUNDLfEG4XWvweujmkEKnMRy8LbSJZzm4m+KCfBnYOzMkgk8cTmOequaDDY4Yhc9o945LWyYeEZDJHKQF6clyShp5oivzM+q5cbzbHeunophw2CaLPiMRNyVdWYDJHvAHL6VpYaGmEhjvsL4tqkS+z9ByBd6c9qlZBvEmuTFx4aYjruu9yJ8PePnmKucQrKSnukB7rPCKytV2okrJSaICAs/EuiNzOSSUGSZo7T3u12Sg1P7LK9h/empq6pICNwf+CrZag5ObLZRMXL6Hzm4fLJcirLeX+Krzkcn1Q+LJs7VqZ3yWxVTkGrMRP6kPtT7vT81AEre7cjYmLluSoPcXeG4oYnlmxLW0GIOVjcRty87gmaOTNtq0GG9oApwFnZiJvescmPY1x5NTexVTxtnff9LopsSMRz6RWUi7UAREzPYunj1zZu7Lj7J1rOqNZFWca3M+9SBqgEtcv4rFjjgF/eLn3ta1nE/moeBGizI2/t0Ytnkwl807DiwiXMLf8qwf3k/fJt+aNsW6WaT+al4ENZz0mPHgt1st+FTvviCy+9+S8vbGnEND5+9S48UkItZHt+FYPpTeHUP6N8OPMTjk7K5pK65h1ZYChzktNsv4q+gqjjAX6dVx5MK+J2Y8zRtaauHLK75qxo6q4h3bfmsXTVjya5ur6gqLoxfxZakvIzdOons9N1TZraeq4g5BuJSgqvks4GIPGGnUihxI89f8F5EsB7kOqRqAk4muSO7f6snWfjxA7OZ3MnwxAyMd7j8S53gZ0LqFIvLvPIVwZG7s7lSPXGOjGkFUeed72qewV+REvLdv5VzTMcya1V0NUeeed31IxqDkMncGH4VHacSu6iYRAJEg4l3eopk8h913ejYtcmZk9Ct7JBe5AfLLRBddrmhlmYR5tclRbkg9dzZ/JK1iLN8tUz7RtFmfb6kgqAuzyV6SMnkQ7b3If2ZctqBqgCQ8a3nlzVJcGbnEKQXI/T8KyHbG6jrcOr7CAojtvLvy3LVlVXDq6oO30b13Zios/a078ViXX0/GRI4epp43JGjhFqimCV26wu2dKE4Tv1WZ+z/HvvbstTXvnLA5QmP+X+laM6hiUZMU8eRorFlWTGpAnTndz2qPMLQ65p3ikmpJgkEm9S0SYnRAmqN5M6aKbvSqSCNy8WXiUUyYue1dkIWcUp6kh6hreSBqhxZRmzkLNmcviFlWY52qwTszT8TGMYosOH/hyzje/wBIc10Q6eUvByz6iEPLLj2i48m/eK+Iv7QvZ+pwP7SsSklmOeKeQjhue7Jn3Cy97xv+0t2Xw85I8Lo6/HJe4ow4MV31Pr/SvFPtU7YVH2nTlWVOH0+HTg1sccTuREPxE/Nex0mDJilseH1vU488NInkAVHB6GYjA79ykx1HtExOb2kT3WkodTSuJk2e5IMybLxCy9uz5qjV4Z2qfCYogp3Iii3XXW2v8JLZR/b523moAw/CJ2pR9cUZSzO/mRncvILro+W5bvsnjQR0dODSMBxMTsQ7SzbwocVNFQbh9l632f8A2m/aYYy4hPiFRAf95WT2RfpWvwD+yaEdh4zjcUHieKjC/wDqdeh/Zb9o1N2kwcaOvrGgroW/BvfSYfFu8/hW0jmaoizB2IvmvOyyyRdHq4o45KzIYD9iPYvs7a8eHHXyhu4tcd/9LWstpBJHQxcKmijp4i8ETWD+lk0BPZyTdzcvE/h6iXM3KXyOtcfEcMmz3u5Jh5PftRy0NTlmcZwD6pdv+KpcY7VdnuzMZHi+O0VOLbnDjNctIQb8EOcV5ZIxesenpSlZ2Gx9U7htDFWVZV9HRPLX1cYRSSRM5EYt0ivKO0H9qLstholFhGGS4zKPKQ2ti/U6w/aX+1929xSD2XC3o+zVOTW3UMLcUvzkt+y6OV9RCz6wl7K11LAVXi9TS4HRs2suITgGTLzvtV9vX2T9h7gDE63tpiQbeBh0dlOzt6jL/SvjzGMU7R9uqwZMTrsSxmcuRVUxy/pzVp2P+zGt7VdoYsICWOnqiZyMSboZuq7yVLFCPyF38kvij03tb/bS7Y4lGdH2Ww7DuyFA+1ipo+LUkPxG/wDpFeRw4H2r+0rEvaZXr8brD6p6kyP+p19H9lf7PPZvs6QSYi74vP8AE1kS9No6Gjo4OBR08VHALdMDWoU1HwX2ZT5mz517Jf2ZZ5jGXH61qW5tkQbyu+JeTdrMDqezOPVuF1jWz00jg9vSXpL9K+z672moM4KPb4XnLw/SvIvtL+z/AA/FqypomM6Ksw6g9uaunYrakXe0wu+HatkzLJjVe0+dgI4ZRkjNxkbcxD3L6Z7DdsIq7snh0lfUF7VZY5m93EJu/wCa+danCZKWUgOSIhZ+oDuz+leo/Z9g9FDgpVlSZnLK9oCXh+ldMFZwSuJ6PXVEVUROxuQk2lqoaqojF82k/mhlqI4w/DPaqmrroycmJurxdK7YROeU9hVFcG5mPvVXU1zCxMuTzdWtqrJy01e5bpHM2M1dUeebP+pQZagycmd0/NuLXLb8ShyDu5qkYvkJ5H55pcS4iUc+/XaheR+bsmKiU8jEQvkltu7vpUMZnFEMiLDUmF1pt9qijM5d6d425AqHbepctZN8ZxItEuM3enYgj+SaLp06U6WUg80we0UmNDJZ2800PNOuOiFxSRaGnjQ9P/JOv0oNLVJQ0/Mly67uTjDci4N31IAj6jqhMmT7wuXvtQ8HT4lLstEd+SRwuTZqUFPcSmthb2D4hQohvqZ947rkHDkkbVloZMHbv2pl8P4Y59X7lOpXeKTh291qXBVudGw80ydOwjn/AJk9St0V1pWoCjt7n1VgVO/dkSa4NyloNiJw+8UPz5J8xtLJtyEh7lAwCFD/AJkTju5pcPegBvxdyC3uUjh9L9KTw/mToBkB80dvSLf0p9oWXRFhHLxfCiiANctWRWvau+HluSYX91vzVFnOG/PpQkPvR2vbzSYXuQA2ukNvN07aKRi231IAYtbvSIerR0+I9+iG34UAAQuXcucP3J5xZCwoAAR/qS4KNx0/7UmHVFApAWsLoiHQUfUi4PdkjUHJjFrW+pGxebW/SnBhbPLJdGNu/NAPwBryZG2SK3yZ0hjuIc2VkNnozkiu5KuCsuHmiGsfm6yo6LRaAQXZ/wBIoxkbLLNVYVXe2f8AFENU3LVUXaLQZNuWaV7Z89yro6q61ulH7Q3JAtibouiXk6h8YS77U6GW38RtUFWTOJJ05ujeokEtXuJReIBaCfSj0J8r93xKaCyZFWSeV2XhSOqctcv/AEUK3411sxHPP8qKD3DpVRjal7U93daouvn8kBZ3IoRP9sPu8ST1FwioQl73XWJ0UBPCZ+edqkx1T+b6+lVd3euhN8xSDY0UNdbblmKt6PEjkt8Xi3OsfFUONum3NWVNXOJ7H6lm4midG5hk4kV7g3T+ZQKrCYpLsgYbvCm6LEG4QkeV3SuVWIAMpOJvdl+lYpNGrqjP4lgIco4wIn5kTrOT9nZN2gbltZJPaNXN7U1NTgQ6MtlKvJlpZl6LDY6MNdxFzUkSjEbMtql1FLa927d4lEmG27JnWhIYSB5Nt3KZHVBIGWVqqSJxIX12oSqGutZSBejM2XNISYn5qh9q9S6Nc9mWaKHsXjSac10ZBIstSVMNZc477h9SeaZiLP0ooNi04jeb7VJCoYSHXn4lUhM5W5Zp0JHHmpaGmaAMSYYhFg3epNDWFnfnuZ1VgWvpTzTMLZtuEVlRrsaOkxKSQMpFyQeI+bNbcqeGoe8bH/UrSCZ7BfYRelMu7JlBTuU2eo/Cp9ZhIVmjs1vqTVNM3o3ZJ0sS9nhJzZZtv6NUlXJje1PZ1hiIo42t8S80xfCWEicAuL0r2bEKgMU2MFpE3STrJ4n2dPc7A3vXRGfHuOLJH9Hk81Hw9HZRZI7SyZl6H/sXV1xlw4HJu/ROn9l9WMN5hu6nH0qrRisc/J5gUdv5kBDrytH0rYYl2VkpwzaN7vUsvU05wlk7bhVE/wD7EIskurzRELk+dqb4fw7UFpiflzXCJHrbytQuKCvItxdyXD705aZc229y7w3HXJA2wGjfLNhRNCfu+pSI8ytCy0Vc0WCnWWgEZEXwoIbcihYjG7JkY5/mWsfsnUW/s3EfkosnZmQbswIfqZBNMoWuuVrhUfE08f8ASkeCnG2mf5lY4RRyDUbWYcvEkkQy+oOzPtAZm27JDWdiaghJ4rD+EVrcLkaSlDPITbnapltrqHNnYsaaPMR7F1sj5MDXMrCk7EmNvEBiL1elb63fo+vqFJhciyS3kCxIxU3YkOQBeXzVdUdk5KHeYPb3L1CKFh0yu+p06NLFUCURhxBLl9SXcH2kzxSaPhmTPtUe7qZbftH2Nno5eJw3tN3K3PpWemwOS27h2/5l0qSZxPG4uipcvPpTXEt1bNXMWByzNkETpS4HwdDDd36qVQtGNYPCc0gn/pW0oKNpgF7G9KztFSvGWQZitZhdVHCw3ntJRI6McUW+H4TdyBs/Urylwt47XcP/ANpcwfFKctGZv4q/jkuDPJcM5NHq48aZEhoWFsst3wp4aV7tm0i5qYGRcnR9IrHZnUo6jUUJiObuydjkO7uSEdLcrVwBt/emVRBxvtRT9neB7RHNUFLnkNM1xDkqag+1jCMQklBqauARIRjD2d3My8W1ah5vZ+eWaqMR7TVNKRcOmch9WS0S2OeWyd2XNNXBUR8R6eWC7wytaX6UpZItuazUXaKpkcuJH1btq4eIVFVyiL8qO2Lu8EvEJjuJ4za1ZLEcStuzPerbEaeshhI3ZxAvSyweNFIRle7kJcrV040efmdEh+0DkZNxHJc+/HG3fz8SzTU7CRZ3Iy2tlqK6dUcNyNfQ40dw5OtNhvaKUQFjkYR+S8uAjEtNqlU2JHCOXEcUnjTKhlaPbKHHo5A1kb6lc02IBI7M27NeHUPaTh8siL4lrsH7WQFax7CJcc8R6eLqV9nqDEHhZODJas/h+JBUAJNO38dxK0jqGk1ztXK1qepCakSnK5k05XPqk0nez3Iuoves2aHXmYeaalqnHk3ySMX/AP2lHlhtLNs7VSRm7Gp8QMdWZit5qK2PU8k5RyBwh8JZ/wCZTJCAX/E08rlXSYbFMXJhzWqSOTJKd8CxLEIyhKOJ2KQm/isrV0pk28N3StH9z22mB8n6VJOhu0MPzLVNR8GMoOfk85raExfouzVDNG8Z5Zbbl6rV4KBBkzflVDU9kZKh87LcudzdS6oZUcU8DMRwX7lIoL46gH0uH1LZB2LOGO9w/T4k/D2bhh3mxATervWndiZrBOJKwSwgBqiB9W6hfatdR0MEgDw4v1OstBVQ0dwNld1fNSIO03B6Ge/1eFceRbfE78bUPkT+08dPh8Ys8VxG11orz6aN6iUrGfn5LVYhWfeUuUjuaGnhYWybIhVQeiMMnvZTUOGyU5Cedw+nxLR0NLETC7M4y53fUjgpXIc2sH6lNioWjLiMe1lM52aY4ljTVBxjYZuSsYyAtXyLTwqBDwiYSz2/CSn08Md2j3LikelCyQ8cJW3gxqJW4GFUAtADAZPc8nhU/jByy3MjiqtNH/SsLado1aUjP1fYc5AJgdrn8XxJmH7OQpy4khjKb87VqPanu5sjGucrsh/Kn3shn2ofoyGJdn4qUcmBtzdIrN1HZ0JmJgjtIl6i5BMWRtdd4clHKhj5tG1y3x9S18jGXTRkeRVPZl4Rzz/Nkqyrw0qXV9y9KxjCZ5JyYH3P0iSzVZhMnFL2h9renxLvhl2R5+TDp9GPMkNz2q0q8NITJgZ7e5Q5sNljDUNvqXTaOVpkXiHcWSIJjHuuRFG8ZE1tqQi5FkzOX0oJ1DCoflm6kBM/m6k4f2dxHEpBaCne1/ES3GFfZDXkAyym3E9K58mfHj+TOnH02TJ8UYeOZ7kfGciyzu/cvQaz7NTo23xtr4slUn2dejPYDCXyuWa6iE17TSXTzg9WZsY5SHTpUujozmLJxt+paWkwO4s5On0p8sLaF8wB38NqzeWJUMDGsLweLPfGBLUUfZ2jjEXPhjm2lrqppafgj+IziramzjAXB2JcGWbk/ad8IqIdTQhT2tHlt8KAc49btqMY5yPOy7N/CpsGF3av0+JYbV8i6sCiqmHRncbtzktDQzBJaIPu7/iUCjwtiYmZs9FZx4f7Lbw2uIfSuTLODO7BjmuSyhhcg1Z9yIfw+9/VanqbOSAWdrNOlL2N5DF9RXjuXJ7kcYAVTD3ukdc5FaHSnTwsIacjc7SUB4+C+fh+aSqfgb2gSirLX0d1KjvIBK9VoEw25tbnzVvTi1mnSSyyLU2xPYkRC4mOb23c1JKRhe93TAR2jp1fNBJG/eVxZLjqztTol8YBfNjbmuHiAR7upQXFo26mu79VErJrujcS0WK2Q8zSLCbFreW7zTPt11ru7CSpDmYXyytSeRyNda6akcb6lsuXrN+V/NkmrHtHW3RUxzOMuiEqrbn0rRYDJ5y7auLzQ+2PmO9lQ+0WlnrudF7Rv63Wv45H5JeDWNlq7kuHIFVTzwH0yA4v+lUXtTZdSdGstcXz3Ijh1ZMs1xMZ9leIPh/aTGcHOR7esA+JiXpftXVq68K7T41/sP8AawVfIZDQTZTfhtcTi47v5irGv/tCRSEY4P2fq60/XOYgLflbVd2bpXlanA8zD1axJ439HsoyHIWm74UFXNFh9Mc9ZUxUcQbnOcxAW/ivDB7Rfar2u0oqZsGpz8VNHZl+c1Aj/s+452kmKftDjwXlzE5DqD/6LL8XHD/smb/mZZrXHD/7Nz2p+3zsXgJEAYjJi03/AA8PC/d9T2svNMY/tMYnWGceBdno4LuiSsk4pfpZb/Df7O/ZDCwH2h6rETHnxDYBL9zCtRR9ncE7PxCGHYXSUdrW3DHcVv1OuvHLDD2wVnJkx9RPmc6Pno6z7V/tCayStrgpSfSKkjanBv4CKl4T/ZrxGqk4+I1lPEZPc5SyPKa+gpao5B6nt7lCqaz2dr33CK370vEeDn7EFzLk8/wz7A8AoTE6ysqar/y4rQF1rsN+z3sthYnHHgtMcUjWPxLjO36nU8JHK038SMZnEc3dZuc/tlRjjXhHyH9q/wBm79he1p00j/8A06d3Onl93xe9eeVEbCZAztcJW3Cvt7t52LpvtC7Nz0FRG4zsxHT1JbbD/wCi+MO0HZ+r7O4zUUVWFpwna/xL1MGTdUeL1WLR3HwVE8LiOeff0qVg2cNSD5uKizlaJM+7zQ01Vwee7/Mus4v4mtwTGjwXEDM5XiEDutH1LZYV9vlXgZyhHGdREbsQFI9tj/8AT4V5BV4oFQ+xt2fUSY4jFa7/AL0nT8hG19nueJ/2lMUmAfZ5IaMW6xihYs/zOgqP7WWN0+GjTYVhFLT1OWtZK1xG/qXjuG4DWYsfDo6aWoL/AMtrlocN+zXGajEQo5aCWjz5yyjaLfEo1gbp5P2Fjv2vdtO1F7V+OyjEXOOBmBv5LJVdGclIdXJnOd37SR7iXt/Zv7I8EpZBKtnkrX9PSOa1/az7O8AxDsTV0lJSxURg14T57s28KG2vo0WLdXZ8ljI9+XSIp9ifrz6d25dxTDZ8Jr5aacHCUH8XeyaAbkIxaPr37HIezeLdlKXE8OwqOCtB+FNJLvK9mHcPkt7T0NNDUyVcdNDFUTDbJPHGwkf1Evnz7BKwKrAq6gp606XEYpOLwuoTDbuXrdBWYrRmQTyNKGXUsp4rdnbhz6qqNiEISb3diQ1BRU4E8j2CXuWQnxyUdc7Lf3LNYp2olJ9TMi9OamHTNly6pI9C+/qCH8PiOJN4stqz+KDHXTSySVEc4GxC4l02P4V55U485Fm7KPUdoLoSBvEu6PTUcUuq2Q/J2N7N4fVlJT0EJSu/VJJfb+VyUqoKnp6cTkaIohbSMXWemqoyuzZiUGpqAFi5CuuONROJ5HIm1ldTyS7GsH0l3qoqarusa1Rama3cx3Cquorm3Mz/AEkt0c02T5qqK7Nmt181Amqg3MxqFNIRNz+ahmRjbrtdVZlbZPmmbPR/5qOU2vPcoJl6UBSP35pWGpNOYcsky8m3LO5RhkfPakRJWjRRHbruXUkReSDifJK5+5CYUHc4omkflqhjG4lOCGMizfcglkPiH70IzH3srb7vjIM825eaTYaGauiXRChvkyRnGdytqfC5CDKxTxwXjWtlb+ZAVyZcxe3Vtqatclpj7PnI46OIkmJezskYln4VBWpQ8Fy5KZT0rWi7h8Kn+xxR9e1PgUUegNkXerI2KscPuk2BcpQYKcz5A3xK0pKU6hxs8XhVpT4TUCeTN07kDS2M+PZu4fiFFH2TOQtcrVtaWl3ZHlaPqTVZUQUbZAe7qYUrL1MXU4L7H/dqPdJT822+laGsxS67PI828Sqqrh1FxvkJJmboje1RSbTjtXJuAI3Nkoxj71Cl6kNkByVEY82UKWqAuSRixc9qiyi3cobNEhPI/hdRiLzTjjouWj71nZuhu3uSt70fD0SYbebKgBt+Fc4fzRsKJQAxbqiEbmR26JW2jmgsBh1zXbfd3orbkVvegVAW9SViMeWeaW1BIBD8K70lnp9KTjbc7IuG/NWAPp1St9zl5IuE6XD/AFKAB6Wt6lxvePcjGO1svUjttb0qwGbWLwo7duu1O28kNu3vJQAFtvmkIp1hcvhSt/8AgoFZy1cbzR2vb8SL0vkgG7ALNIh3f/NURc+SK1Ars4MbCPNIRa7PPakMb5+lPiNujblaFyT46gPNPjWAJZZqn4z56Nb5ouI5ElZdFv7U3uRe1MPkqjfnruT0JeaZVFn7YA9/Ul7Vt5uoZWZcm/ik0gXZZ3IGShrH96dixBxJtdqgOQC2vh96HiBaWSBbMuAxC3uckY4g/vVI9V5MiiqnLytQFmgirrtc+lSoai4FnArGjPVlaU9cIllmgtOi1AbhF0Qi3eo8NYxD1pDVMRalcoNdkPW2vouPt5Jo5u5sk21Q/wD+yglzRIEmEs3y1RMWnNlH41o55oeM/NlAt0TGLdptUgJLe/4mVeMwlanhkQWnsWYYhILdT2pFXGUmdzqAxe5FcgNi3jxBxYWzf+KkfeHva31KhCbQsn/kj42hZ93pU6lKRbHXMRamyhz1DERZOovGu79qDiXIoqwyku70y25O3MOjodglpmqM7B4fn+pIR3J8Mi77hRDGyA/2MDC3ciGP32o7fLd5pCJbdVIJBR5j3upEMzjcz7vqTF35kV1uboLJkVU/k3p3LrF1N02qA1Rby8SdCb9SKHsWlziwu3USnQ1D5ZdSpwqtubsn4qgRFZ6l7GggxC3rf8yle2NMHDN9xMs6Mnl0qQFQfcSjUvYuIqEL8nK0S8X/AGqRMUFOAAzuZKgLEJY7d6izVxyHvdGrHsjU09ZTwmJxllIpP30xOWQgfmRLGhUEKMKh425/pRqNZTTVw0FdSm3AC7LXTxLyLtJgsVPNJlkRfCy38NZwzzF1HrcHbEozfJh00VxdGWSG69p43UUbEWTNakGDuTatt9S3x9h5CkNzjIwHlakGAxxlY4PzW1xObtz+zBDgrzHkLP8ACuf7O1Ek9kQcTwr0unwOK7Z0d+in0uHxU8mbA3uSZSiZDB/s5OaEnnlbldtbkrOf7OTpWzaPii25yy5LZ0wsLZuDDb4VdUuONCOTgFvpIVi5SN1GD+R5XTdiZ6iUQjp3Ae8sl6h2Z7I0mC0Y8cLZfUTq2DHoCDPhCxfJVldi3EkzsutWblJmyUIeDTw/dlRDY1JERlt3WrNYz2PCqufgOFz6WjtJVwY1IMlz/pVxD2wnjEWvuEfCTKNZw8F7wkqkZ+L7O+JzjARu8Sfb7OacS0tV1UdoJ6o/AH0ilT4gd2Znb9Sq5irHZUS9l4MPIbAI/iHpRPQx8Inya5XNfQ1dYAvFIxC6g/dstPske0viQmU1XxRX+zsOmS6MIbnZ2uT9TRnHzy91rpgxIVRA4VmejMJfC6dhJ8xyfp9Kh2vIV2TJ0Kgx6GtJKqGjRtg9NiVGHEka4W6UX+yeCQhnODSl08ln6eslHk7CptPWSzSams2n+zdTj+i2bAcKKmJoKcBt8JMvOe0mAzR1h+z01w5+Fehw1Vtt77enapF0ZatYRfJEZuA8mOOQ8UPDamE85InBSYKWXPKy4fiXrvstJUETTxx/VkmJOzuHjqGQ5LXvGH4v+yj7Edn4sWxIaaocoBKMiYh9Su/Z/uupOCQ2vB7TEmUjCqdsHxSnnA7QvsMR9L7VY9ssP4fstflaVRnFNbu3h/7VzOW0jaK0RUjXejIk0WKSi/LaqubPud1DOqONv2jl6rVqsaJ7szShiTyHqnWrmIN5t9JOsVPiko6ZuopY5OOmTFkq7JH5OvyPQgrGLk7fUneIEmj5LzYu0ksI+AfhQN22njfPJlXZYflxPSZY4rtchH4WSjhju0a23cxLAUfbaeoOxmuL4m5LR0OOPNGLn1ZeFZvG0aQzwkzQy5FGQOO1Zmu7N00zlazDd/SrqKo4lru7KSEYE2ebXepQnKJrJRmYufsbFGBZgxXLM4rgL09+Ue1eutG1uWhCSh1OBwVQFk3Vtt8K1jlZz5MEX8TwyppyjfRQCkkEize5eh9uMPwvszCUtbWQUOmkch3Gf0jzXkdZ22esm4GDUTzk+1pZW/0rrU1XJ5Usbui5YXLe5tEA/lEVFHtdRw1Ax0jy4lOL6x03T+pRKbsPjGMGM+N1EgxPu4XSP6Vq8LwmkwXbBA0RByIm3KNnLwEYV5PQew1dW1lDxazCo8NF90f495uPxbRWwhqjJxZz2ryUMYrKcxcJDK3la6tKLtlXja0kHHH1Csnis9DHnS4PV4agLBzkYVIGoDbvEviF15e9ZiFUHFjCSQPULJygxiphlyMyHzEmWXaOpdS/0ekzVnD5G3LpRQ1gSB6lk6TGHqHFpgO7uIW6lbUk1vLMfhJZPHRsslljWD7QHDdvp0UP2eopW6rxU0JHHXpS43kyE6G42Vvth565DkrYMpAv8Kg1eHhVBnoEvqFV9TQ1lOwnGdwD6XV0pmVuBeSWE+bIWFuT5KhbHDhEWngfd4lY02KQVQDY9xekktGillTJ4jt2uhqKPiRZZX/CmXm4bZZuNy7DWa5Z7lnTL2j9kT/Z8ZC4nj9JJT4CxCJtGyt/bAIder1Jg8Uj3B4elUpTJeOBQTUPs75WOJDyLNKGlcn2O4krWSEJNepNDG0euq1s5e1yMxxvDq73EngJybPw5omyJtW2oXhbmzfpSs0qiTARjo2RCrCKoYQHRlTBmOufS6lQ1FrZu92azcLNVKi041zckXtDl4bVCCoYmzTrSfJRVFqexJ427M2dSYybd6u5Vr1DiQsjjqnu5KXBMpTLYJGzLW1OtJbdk6qxqmLv3LvtTDtztWDxM1U0Sayqp6cOJIzGXcI9Sz+IxhXNkzWkXTb4VYzcOYs3ZiJ+aY9lASvAXWuNaGc/dwVdP2bjmPfIdvcXmpEvZcCHJ2uLwlkrSEgJstRJOw1g35ZuWXO5U8k4+CFjgjFYn2Tnj3RxuQj7kGD9najii/sjkWdraL0uOQJG7itbxKVTRwRvc0bAWd1wqfyp1RP48Lsa7J4KeHycST8LTK2QLlsoZIhtfK4fUs/7VHb6kcVYIkWWVvxLysqlm5Z62Kcca4LutpwrISEN2fMvJVtN2Tp45xM75S+LpZDFi1pfV6VKbFm9a5lHJDiJ0OeKfLI9d2ZCQ/w42EX8Qioodl487nFtvqVl98GWmifauaZs8lW2VIjt4Ju0VcvZuMY82BjL1Ku+5zjmzcNvetN7Q3gNh+FMyTNIRckRyzXkmWHG+UV0OHxD3WkjeGOMNJLfhzTkufWyhyQvzbcrTcvJlKNeCxw3EGpSLMGMCV5FVUwsMgOxD3x5rJb7fV9KIRdZZMKm7N8Wd40at8Sjs2OxZoQxK4h0cVQQ5iOTOpURHtd3XP2EjsWdyLqayoiz4m1V5xlIfNyHPxLtPVPHo77e5SeMHJ2WGjh4OhzU0RWhOQxbLbmrSlHhtz9yhtIHNmT41DCKiSch42oktpLTy8KUkjExa/JRfaLu5LjF/wDGWXbNu4NMJ8S82cl06dyIny/kuNUWuTJe1Puydb6SMrRFOlO/UNvyXDF7S2dKme1Eue0N/wBVrGTXkxaRW6DcyAxAm0fd6lLrJLuUe1Q2ktbRtq6FZzOvAHs7lq2ZJo4yzy9Ss6eRyDJma1OsPyH9yHJoO3EprXz/ANSeHMuXNWl0dvQN3yRcYObMG1T3X+iu2v2ePfb3gc5YPR4xAG6F+Cf0vuF/6V6D2Pp8MLs1hNZRYfTwe0U4G5BG112W7cudo6Wnx4KrC6traWrhtuz5F4XH6XS7GYLL2V7MUuEHP7YcBHlLGz2kLltXVLJJ4kjijCPdcy6KQyHJtyUUbD1dSfioa2b9nTH9RbUU2FyU8PHraylooBbUpZFzqEpHS8kIeWV1TIZFtNVs3xqLin2pfZ3gLyviXamA7PDE9xP9ItdmvOe039rjsRh90fZzBK3EpeTTzhYH8yz/AKV24sGR/R52bq8S+z1COnlmysjcv3JivwtpKYmnqIqUO85DXzN2h/tTdrsUA46CmpsNA9rFleY/8v6V5pjfbbtL2kufE8Zqqgf+HfaP6WXfDpX/ACZ5eTrl/FH2XUduuwnZ2ETxjtfSxDFt4UW+U8vSLXOvNu1v9q7s/htQcfZPBKjEvRVYk3CH5iO518yQwtnmbfyWjwHsXjHajdh2HzVQXWvIAbR/Mt1gxw90jl/KyZOImk7Sf2iO3PaSnKB8Rjw6B3u4dLHu/UsBU1VXiE5T1dTNWTl1ySncRLf032I9p5MRgopcOKIpecpPsAfiJbmH7D+z+Aw54hXS1s/jjj2Bd8K1Th/EhwyT+R8+1kLE17fvJVcsdp817t2y+zvCqylzwSN6Woj5xkbkMv8AHvXjuJYXLRzHHPG4yDzEmVmWmhSSjcN7NaXfqn4JLhHNkJw+XUgAivt02poZ6r9ifayTA8dLCpAjOlxHZdI24CbcJCvYcQjnjkL8RzHPwr5u7MVEmG4zQV0TMZwzCdpL6D+8DrohnJreNu4Yv0q0rHGX0EGYn0MX0qRFh54hMJ1sttFHuaAX6y+JMwxnIQu3erWGhfPp/KhlxKP7Qfs7oO3mGRR0tJS09bHcXthPYQjltHQddy+WqmE6GplgkZxniMgMPey+0oYXhtds0AdmcEjrSxF8Io/a33POUI3fUuZ8Pg6nBTXJ5H/Zy7MnH7fjNXRywEP4UEhsQ559XzXs0xXDlllohrMWihYrpGEmWar+11HDdvuL4XWkVJk3CCoLGKe1jznt+FY+qJ45CZ35o8S7VR1Upvm5D02qsmxSMYc9CL58l2400efkmmN1E3DuZ3a34mUCQTk5ckMuKRXE2V3mShVOMRbdLV0I43QdQXDEs9yrqiqAbs3b6UzNiQEPJyUCasYi27c38kIhsM6wLSZne1Q5pGkfmuSVAE+h9SbIg81RJwuRc0xITlzZ9eSfLIh57U2ZCQ5fwtQUhgyci6Fz05p31c0BC3c+1ADRF57Uuoubo9LknyQWBqJJXPnn06LpbkBbUAFc4p6Oo3Mo4ikW0tEWTWxbw1TCIs7/ABKZDWNtJn3LNDM92qdCoeM9H3J7EPGbKnxA4xIs2/irGjxKC4btxEsKFZIRZO+1S2meMN7vzV2CuJ6QFVT8Lut6rfJ0xiuJQSRk8bMJO1r6LBtihxjlncOaIcSkuLN3JSPZkqukYiJ+lRWkcXzzdNHVDJc6DjCPerM2i9w2qePVjtJlfwY00bZ37vmsN7Q4jkK57afmptDVo2dT2kaYcmzEWVJV4pxHLmREqN64/NNHWOnYuWWJ1TkRJg5rhHVxUIqpx77kyc2vNFk0TJKi27W5R3qG3ZtcKaeS7m6YeTydZ2WkOOSaIriSMk3pbmpspC7+pAiIelK3uYUjSwS5j6UX9STDtSH3v+VBoDtH4kXhzyXWy5LnpbpQRQNuiK1xbVdAn3chRNkQ993cgKAaO0UVz3Z5Ll3uScrdckArEMd3/uSt1JExWlmzflRXP/qQDsQRvZtZtVxht5Au8TXRl24PeRKwBt+FOALD5pATd6K65AVQ3a3cyTDk/L5pxufJd0yzQAFpelK17dUehDm2a5a1uSAB/wCaFx0ThD057knytzQALiwloiLIWFd05MkWSAOcNua6w6Lg+5dQAV3uZOjnkOWWqaHqyZmIk6GV+uSpEtlaVQ/e1xJDNd8KYt3c7kTFb8S5zq1JQyP53MuxVTi43KKxIrmz5Wp8iovIKymkDe13wqLUyNG/4eSreJ05IuM+WjqtmydCeFdcIsbDanSmiJ8n6VU3XNm7IeI9uTdKLYOJdyDFtcHuL0igIZMtGVXHUOOou4qQFcd3W/5nRsLUmBxMuW3vRxk8JFmo411zc+aXtF3Wf8kbEMsArjvF2AVKirt4u7WkqQ5gLk7inoaiMT352qxGjjrGkDmk1RcVrZfxVMNdGJDlt+p02+IMR6PagC84klvQ1q4Uxjk1jF4VVjijiWTncKX3g465pFl3CT96kDN7tVnhxY/NhTr4oZCJXqaEpNeDRwyXdydKTp2W2rMBiEg8jU6mqKiZx/Fcv3ootS5Ll9zDtdDawpU4ybXM2JPlaWml3eoN6AyH4l1xby6U6BDuuZrknyz13bUAhgo7uTrvDe3K5PDu5/Sn2huFBNEMY/ejAZBUkKXX1J7gl5IKoiNfai71L4Nvc6XBbydKh+CHa+WbJeHJTBjRcNrRdFAQLWJ/SXpStbyUso2t/wABQPkmWNAVtrJ0C1LLLcgLn6RddEtc9NFJBJCoe3LpyRhMY96hnJGI3eFANQ3cqHsWRTXW5P8ANAUjltfJQwqGku9SfAtOSVCHQkbLn80UZGRFn+5IIwLyH6lICNh5ZJWAMWcjj6WWiw2QbBzFiFvCquKlKQvl6VNhpXHvcSzWUuTeCo1FPVU/BJnAbctVksdrKQZi4cDBarESMbszQ1OEx1QEzh+ZTHhjk20ZL2yMSybcnxrgFs/Em8UwuSlMso3EfiVLUySw6ZrpSUjjbcTSNiQFdpanGrG/1LFjiBxuTudv5lJDtA0drZ/zT1J7hrhqruRp1qi5tT2rFh2iYbtepTqfHLvJTqWsqL6YnuKx2tuTfGfvf9Kr2xQCubNPQTcQer9SKHexZxVjipsExlrnkPcq4Kd5H57W5qxhjij1d35LGZtFsu6CuKnkHVyEvCrLEaqOSkzfISWcGopxId7iSU9VLM2QMxAsqOhZHVEKaokqJuuTbySGqMXydvmjjvKbuAu+1P1AgTj/ACtVEIaaRybmu3WlozKSAxZDq13yQmMYvodpJsoESfllanAzHVl2EmLk73N7lJtEu/l4VmWkCExjtscbvEnY5nvFtfqTgbvMU3w2u5vcgtE0YWIM+n4RJII3jHLUhXAzERbPb8To7nFxbJrfVmsjcmRFHJBOB5CVhW+pXOB1kWNdnDA2vCQGqIyL1ttJUMVl4v6VAjxSXsrS1HszsXsk7FwpNwlDIW79JEs3C/BnKWjTND9y03MwckxXYbQDTnbGF+WmidkxJhuDQrmua1VdVUBcTh+nNXCzWcoUY3Eo3Ey/Dbms9Vkw6ZLf1VY1hM8AXdxE3JYzEaduJ1sX0ttXbF8HkZF+ikP8Qs1HMfkpsw2mWihTQnnnkS3RxhxlwyuvYSUqDtEdK2TPyVRIJ+8hVdiVVFQgJ1FRHTiL9Mj7iTdfyFs14NvTdujjL8TpUo+3RyNodoLxvEe3UUNwUFO85/8AFk0H8oqiOTGO0h2SHIQk/wCzja0f0ssZuH0dCnkZ7Liv20UGBiUbVJ1UuX7KDp/MSyGI/bR2w7Tf7thmWG05bfwG3l+Z1XYP9noRiJ1m4vR5LZYdRwUIiEFOH8Nyz0bK7j+2ZzAPsvkxSqGsxysk3vcZE95k69XwTA8MwGDhYZhwDm37eXcZKopqqPOw8hV/h1cENjPI38U3jo1hIcejnqiG8LSbxZISwEJNJAuL5K3irgLc8gD9TqV7ZAT53sP9Sm3E2UYSMk3Zm0iyY7UVPhZ0pZxu4+FasaqPvNkzUlFIBZs31Cq2kDxQ+h3BMYelazIB89Ffe2UeIMHEjjIh5kTLDVMkUJ5X8/Uhhxbgnq729yh475LWbT2noIRwCH4YAI/JIRjtHIm9NpMs3R9oICEWc3u9ROrCPEgtJ2Nln2zfuxZbbI9HNkRE31Cqv24JhJna5HDVDll6VOposhZMW3Tb5Lh5Fo+5MNMFmj2ohmbk36lFMqxupoYqyIgJrderxKrqezoW8SI3vH32q54zDc4uo8kxyd7WrVWYyUGUcU1ZQiXGBzD1eJTIKynrHLhyWk3hLaSmsLyFkbNb8SaqsFp6gbnyA28Yqm0Y6teAbjEdUEsj96jfddTR3nTyNKL/AN2bpoMWi4vDrIjozLaxSdDv9SQX+yV7UY/s36fCS57Yd+ee3/MjlpWEOJnsyuuHcmgjYhA2diE+SDNyZJjqjIdXb8yeGoMvCyhWtCcTPlcZ2bXVhFS+5JmibCCa7mjCNy+FODTuI8nTrQt5KShsBcefSnBJ/UnWh80fDbyWbZskCI2/EifMn9KctZct25OyRpQ0JXOS5xPUnrWFAcbF3IsKGjk3bHe1JqxhfvRnC3vTJQ3Dlkgn3IMqwPK5OxSMVpKG1K/l3p0ITHTPb1c0ME2W0NQ5HptFSPbLbWY9vpVaJPGAszv7yQ63c/zLF4kaqRbNWPuZ3dOhVPbqdyq2ke3rdOgPE8y/qWLhqWmWQ1RFal7U6jgPhzTlu34VnRZLhmfm73KYFZa+eu1VISW6J9pmEdAa71KWrBOSLUKhyfXMU402vNVwTHl1W/CjaY8tXWTgaqZYtJc/NFcxKAM1o82uT0cnvUaGilY/bc+niQ8P3WpCVveu6KaEdjK3VPgT35uo3EbanLt3NDVmymTRkC4eSTTKE5aZoxk99qy7ZfcJgTMWj9X+KGSq4fJQxkbk73JxpGy7iQsYdwebEO9+lNTY4EY5a6qLUF3MzXKvq5DEsvf4VaxQMpZpIlTYsZS5skGLSlozbSUWHD6yo3RU0sufuK1NVJU2ExEeI4phuFgPirK0Iv8AElusa+kc7yv9lgOJSXaO/wCZPjiB83fmsBin2tdhMF2VHamGslH+7w2E5rvzclncV/tCdnuCIYHgeO4jLmxcWUBiiIfENvNPsN/RH5KX2evvihc80EVdLMYg1PJIRelrl47/APxCdqKq5sI7BUFH5HVSHMVv07UpftO+2jGAsgqaXCIi5R0NCwEP5lounJ/K/wDT3mhwfFawx4WHVHuKQLR/mplTg8+H2nilfh+Eg7dVVVAP+pfMlX2X+1HtZ/8AvTtZjk4HzAqowH9LKtq/sNrKHhHXtU1hyPa118pE6PxofbH+Tk/jE+iMV+0L7O8BImxTt5QSELahQg8xfyElj8Q/tLfZlhtzUVNj2PE3Ihg4Iv8AFra6xtB/Z9CnLM3hiH4Wa5Zr7V/s7/2Thop6Zroib8QsvErhhw3qZZM/UVZrMX/tdRQyi+DdhKUiH9mWJTkf6hZZfFf7V32mYpc1EGD4WHpo6TMm/MZEvLZY2F8snH/SpWFSANUGm7Nd6w419HlPqcr8s0FV2s+1Tthc8uN4raW5xifhCX8BVPU/ZD2lxL/e8T+8KgOp5ZXM/wDFfXXYyqCq7LYbP7NBBKcAifCDbcyteIY3ZO9vpXE8zhKkj0oYFOOzZ8p9nv7OOJ4pCFTFTuMRtcxyWj/itpg/9mWKGQDrZMxZ9Rv/AO1e7PM5DlncgmqHjHNzYRyu3KH1M2WumxI+MPtS7In2N7TT0nDsibo+nwrGiO4V9afa52NqPtGogOgp4iqKZnECk2lJ7rl8w412dxHAas6fEaOWlnB7XjMLf/jLuxZNl7jyupwVK4+CtAfwiZ/3L3b7BcWqKjs/iNJTvYcMglJbtEm8K8KGFyIs9q9m/s70uKQ19fFTU4S0U9pT1JH+xZvh77ltN1HkwwRe56rU4hV8ImczJZLE455pC0kHzXqE+FgTFsvJVcnZsJNTjuzWGPLBHpZMbkeVTU8g6/5lR492bp+0EJcdragW2Si3+Zeu1nY/jFeGQ/Dkob9h+IRZvu+S7O9CS5OV4Zny9j3YmvwuUr4nIfXH0qppsBlIx/CL36bl9aH2JcQ3sFnpJM/7NhRj+HBGH0huWdp+CHjf8jwbsl2JrPaAqKinMKcX8emf5V6pSQ8QhZgsHK1lflgok5O4bk193+zno1ty6U6RGosPp7WFnfb/AJVe0tOwtq7W+kVQTFJDbtyFkQYwcZhez/qWbWxcZamjaaKGLkxWt4lQ432i4LZWXD6crlHmxpit8I+lV1TjkVpX/pQsdMp5bVGbxrtEcxE3CcR9KyVTXPJaxOy12J1lNUf3bepZat9nI8wZhXUkcGSRAeq0H0so1RUXCWu30oqnPInBvyqumIyLPQVrRzNhVEzi2bHaopzHJzfRAZP5/wA1GMnHlkqF5HJpG6c7rUwc27R2TRk/NkNp5ckDSEZbc9P4Ljk2fqSYn8l0iciy0QUcKby2ih4jXc0i880iFh8rlCYAuTE+i4UjXaOu2sK4Q+7pRsOhXXd66JICG4kPDe5NMVD13yQkXyQdLrjk9pZNaqLEcmzmmXkcu61GQ6iheP5bkFpUcCR7hSYn8Wa7w7XSGO7k6glj9OT2KRNI1ougp43szTU2Yj8Ssz4kwxku5Ihkch5qMGaeErhQU0OXF5ouM/emXJK57upBI61Q/v8ASkMzjcmhz7ntQl8RIsVBiW5IifcmhJtyRSblNi1CL3oeJ5ukclw6suXXf+5JsqkL3O9qH9KLqQ3OpsqhJN1a9KVr3f1JE/S6oYQjt5sm+l8skWvLJD/V4UCoLp/N4kIlaWSct1XRHvtTQJjTDpq/5knFE43DnbaiaPbakMabIe64V0it0yRcNx0ScW7s7UEN0IfE7dWSB8tz5uP7k+I2pshQGwI81whcbXTpDrqhtufpQFgtuutREL8nyRZP/H0oSHXNkBYQi/N3ZIsvNCOfJ0hjt7/5KrDYWvncKNuebILfmiEWES0uUhaO3eSIfFkgu3asueLLwqrCwizHT1LhF+pL966+SZViue7miucdcmJAXVkujt5oJsK67kyISe7XpQj7kV3m6AtHbu5Ifmgfq9KLd9SES2QNqS646JMO0lB2WcS8WaO1x1/gg8XqQCYu7mkJdW65Jd589yBiu09K51W+HJLQi/0pfqQBwenk6Wq7rcuW/NAHbn7l0idcEUkAGMjrokZa5pvXPNdcriHmoIHWJ+TvuRcR8uSaESJPtG3futQSxcQvNH7Rsy1QFlmla3UgQ60j589qdjmbvf5KKO5kYCw2/CnZLVE+GRy8yFWNJXezkLm72+n0ql4xlyddGY/XtVEGkDGN4vqX7lKDGLmzyWXikMXzzUwK63uVlps0EWJXEWid9ubztWdGqnk5Ncjehr5BFwB7e5QNSkamnrmvF3e0VNGqDLNn2rFhhOIERZNt+alUWFzwyDxHdSxqTNfEVz+pP8S0h0cRt6skNIJxxDaGmWt3UnzzLRI6AepOhfb/AEoAK3m/8lNhHjGINkkwRDlG0dP0pp8vLkruWleECzBUlZI4mWbWpJlNUNSE27NMySMI6dWeiizVhiZM/wC4lDOut5NuVGTmqJpzefUmjqtuj3KBLiDFrr9KiSVjk5O36VdGTlsWh1TPGWqb9q723KoOqe7N3tQ+2Puy2ijUi6Ln2ohfY6cHFOGWpuqB8QPdllcSD2wvXudOg3NU2LMWjluJSqbEtRbNxWPjrGG3N1c0M3tRC3SKVFrIa6mxgKeMjd3IvSpMfaaTK/Jrfks5U8OOIm4lw/5VUnikgvZnaIqdUzV5KPRgxaKQBM3tubwogxZxMWA3Ee/VeeRYo0ZauZF6s1ZYbjASF+IbFl4VLxoFlNy+JRVWkkbH8SznaDD44w4kZsXn8KkQ1kWWbm1veoWNYlTzQcOM2u7ySSHJ7LkxtZIwkTO3J1XTzWmOanVwgL87i71SzTAIl5roOFjxVDCRZeJORYk+bZPcSqOI45voiGocrQ1QVRfBjBiXw+lTaXHDE9+enJZcZte9dCocX7/4oFckenUHaJiEcu7xKbPjjEGbSNcvMoMQMdGPbkp8eIPlvdZNGqyM9Arxq8NkAJGuGRrgIe9WVBVScAWZnHNRZBfEuyVBWNvnANPknaAeDCLu9+fPVYvlHVjZPp6dy739SM6OS7r2oAmAbue7wp2nxABk7iH4lkdKQooTERfNQ8UxKDBacZat33vYFveXkr9qqCYxFo29Tksj9r9DxOw89TEYcWnmArBfm2dqgc1qvaV+C412g7RdoaXDMOagDjSSi3FO0hEOpeidmMFrO0GFlO0lN7UExwnTcS2W5u8Rfmy+WsBx6TCZTAspTOQSAje4ote7yXpeH9rKQYaypxCv9nEZOKEo3XajuHT4k6bOZZdPJ67iWH1ODwTy1EckYRhe+wiu+lQOxlcfbqgravCoppRo2c5hMLSybqdeZ/8A8U1bgZjDQRy4vEDWt7Y9o/8AVY/EPtk7a9sKueOiOPDSqQIJIsKh4XFZ/UXNZ0/DNFmbfg93xXtBQYDHxK+tpqUC5XmNxflWDxv+0FgeG3R0cFRiUvcQtYH6n/7VjOzH2Oy4tWQS9p8ZbBqOZs3lH/eJf5cl6/g/9nfDMJoxrMEo4O1QtuefjjKbP/8Ahf8AtScl4SNfdL7PMG+1Ltx2yfg4NRtQQFzkiC7L87rQdj8Nx3s3LWSY5ifto4kPCMSMjKIvCW5bSSR6d/Z5aZ6Mg5xSBZl+VPYbJh2JCdNLwzE9tpd6tfslpeCdieISCFBKAcIzpQvEvU1wkqc8SqC77bvUtO+ExyQgEhmYxBYxSPcWSYbC6QisAHu+SItFPG/2ZcqifdebITmMutmIW9LK2xibBcDApcRxOnog/wDPNhL9K857RfbtgWFvJBglGeLSd0srFFF/1db2Yvg1R07VTk/CtH1Esh2k7XYHgZkB1bVE49UVNvK7/BeX9o/tEx3tUZBU1bxQE+lNTNYH/uQ9nuweMdopRako5CG7qyR3a8GXbcyfjf2mVtc5Bh8TUUT+LqMlman2ioIZ6kyMje66TqXvHZT7B6PDxGfF5HOXuijt/qJSvtR+y2PFMBCpwenGKqoAcnjzt4sfl8xWTm35LWOjxns9g8mLYhS0cEbHLMdoRk+25e4YLgMsgDTSYG2HVsdwyTwWlDJ6bfJ/hXhOBdpKnszi8FRAzDUQvcBH3fUvpTsb2ipvtGwoWxAAKqGqKo/3TYAA4ZfxuU71yEYSc6KOq7P1FKRXwOPncypqyP2f6vSvWjweTCw/AqJaqJ20At9qxeN4HWYhVkbg4E/hyXRDJfkMuKjGnUcNhLJ93qSDGHj0Z7U/ivZvE6MC/AuFvSqEqGpjP8SNx+pdKZyPaJoYe0DR9b/qdPh2ou0vuH5rITRyR8/6lFeS3xsikHcZv4+0z3ZNIe5T4+0GzvuXmI1h3Dkd3kpsOJSFbn5opMays9CfEAqDyd/1I443uzd2Waoah7uTkJe9W0EzkeTZt5I1NVOy1AQuz1VjSyOL5aqrhz5P1K0p+gWz/Ms2aonxVFuqlQ1Vp69T7VW8N7s2P+SdDMWHVZOjVNll7YfLNGFY4sSrmkfy3Jwc7u8R9SODTZlsFZcFrLpSPdz5qBFJbzZSeJaHJQy9iU0m4X8XcpEZMQ5ZP71CaTv/AMqdGocu/coaLsnhwy0yddkhjqKcgcBLNuk2uFRAJ+bvaPxJ6GRss3drlDRaoqz7O1lOWdBPSxZsQnAbHwi/q0WePsr2t+7mjg+6qeem2wyjUSXl8Y935VueN5G66JXXc1FyF2oMzc2E9s64onlq8CgkiBi4sUD3HL5kP/armmwPFSkF63HJDis1ipoADf8AVbnkp8ZOT5NtToE4lzdFyHHFAOChjhbIDkL4pDciT7QtaKjNJb3unLnItXWbN0qHSsQ8RhL/ANEuG+XqSaNxRZdA3XaWuVq6Wga7V23XVK1x5IsKYNt38UXDf6UYDoit8/NTsKhhxf6Vy1u9lKEfNu9LhuXd1I2RWpDLqzQuLk6nNC+7Rd4Lcnb+SW6DUiPG92Wv5UYCwtqpLR6clzguI5ZblOwanAHuUuEWjHLS/vUfgvzfP1KYEb2i+ayk9i6OkVzjp3on5IhhfnYnQpRIv6VkMYH5dyfhFtzG35k8MehP+VFFG5Fn0ipsBALl9KPhsQ5pyxG0e3J27lBdDHBMfIv3p0I3Hm3/ALk42Xey736qBoW6zLK1JvmuHl3OkxP3ZJ0VYiJyZdu01/Sgcnu7knK3ySCwxzLRlAxPtJhWCj/9QxSlpS6rZJhu/SpFRHHWQHFK10RtaY55XCqim7D9m6N74sEpL/8AiEFxfzVJL7Jk39FbUfbB2Uh2BiElZJ3DTQOZfyUP/wDOIKh+HhnZPGq8/VKzU4fzudbaGGnpdIKaGD6I2FO8bq8P7lVr9GVTf2efv20+0DEmL7u7KYfhxF/eVcxyl+nayiTUv2v4pofaGhwgP/6OhiEv1OJOvTXJ8sn/AMV3ja5ZKu5+kHbT8s8qk+yHtDjjj9+dsMRxDTpKqMR/SyKm/s79n4WE52aoNi1KRyNeokXztRNI13f/AAR3ZgsUDFUf2R9nsPt4VBGOXpBXUHZXDqX9nRRDl7lfDI3uXXyIu5R3JMaxwIlNS0sZDlTQiP0KxCo4baAI5+llHcY/Jv4Ixyy/qWb2LXBI9oeTm7ckycko3ZE1qQiPPUUn9z5pmnkQSNlytWT+02nosS7Nz4ZJG9RVSNxYxBtwZd60dVUHThZEF8p8ru73pUGHwUchSyG09TI28y/yj7k06exnN37T43qKPhkWr7S1uTlPTuMgOzXE3LRfRXaD7DcHxSUZ8OqpKKUzIjCVrg/Khwf7D8Oo5WetrSqADdw4gtu+ol6i6qGp5T6SWxc9h48Uo+yWHOTPGJx3ezSNub8y0UVY8mkkbgXzUu0BYI22AzWsI+EUrQuLxLzpzUmejCGi1TGurv5rkkLTaSbhTxRgRelEMfhZZmvuI407CGQeHwqn7T9jcL7ZUfs+K0bVFjFwZMyY4y+Em/wV7KMojmBjcocpVo+ATt5prb+Ji2eUUP8AZpwSGUjrcTqqgc/2cACG303L0Hs72TwTsbRFTYRRvSgb3HIRuZyl8ROlW41PS3OVO4j81TVnbiKnfdFyXZ28kzleSEPo1jyAL6JHURi4tk1ywh/aBTzFlw3H4k6faqnLlUMLkrXSsh9RA2MlQ2e1N8YBLV2WPHtNT3D+Ly3XJip7SRcnPcS2XTsz70TX1NU0hFq1jN4lUVskZPmTvu9Kz8uPML/tG96Ylxy7Zndm/UL9K2hicSXmTLGpKO3RyLNVNZIFuTZkQ+pR5cabkxuIiodRizEA5OwrdQZyOQ6cmpAw9KqKySQSJtRt8SKoxjqZnYSVZWY5do7NzWyRi2NVFZKJEzH0+FVdTXS2Zu3enJ8SCQSy6u9V1RVMI58Nt23lctUjnbIdVWGJZa/mVRUVhjcxv/NWVRIEg93vFVcmWebLUhkKaZ7id5LVHMnJ+aem8TZ9KaP5Iokinn6nJMuJl3qWY3D3pp42ty6VPxGnqRXF7dXdcK/zUjhtnuyQGLE+ioq0Nb0OufJPgNqExUahwNWv9SJhfyRiNopN4vCnQDRC+aRC+eqffPLPxJCJFr6vUnQDFpZLj809b5v+VDl7kyxlxTWo/UpXDS4KCURuG/eh4aktC/pScdUFpjDj39QpML3Ze9P2uT6MuxQ3OLOpoTkSYYWGNs/JQpNxcu9WhjaBZdWSgFG4ooxhyMFHciYU60d2iRQ2tyVGww/JK35J0o7fNDwddUEUNOWvJK7uTvB8OqJo3FkFkfw6MlbqnuHc3NcIWz0U0A10peNPWvb8K7b8kUAw4v3bUVqdt+S7aKVAAGfkhIbtXTvUhf5OrIOcO4s0PBYSR26ImHvt3IAARtXSG5OdKX+pBY3w9qQjaiEXIsmS/cggEhu6hS4aNDqgAf3JMLfmRPzSt+SBUNmKK24dV210TeSAoAR0yStbvRvG9uWSTRoCgGHcSXDTttpFmy5bs5ooKI7C1uqK3vToi12hIS5c/wBKAoCx/NJOsPckQ2lq6AoC3dklw0VvfmjHO3uQOhq3vXbbh+SJ8u9dQA22aPw9yJh2/Cl1MTICgbUhG7vSHydHa2WqpEVIq7mt6kvEiIUOiyOpMIi0yy/Mht/Ku6+Vy6pftG+ASy5JWttSfaOvSlb+lVELFZ71y3VG3lqgqZghAc8yL0qb1BM7bp6kVt3kmDqCEQYAvEudvcn7nuu8KL2BsXD3c0rbkTE5XNqk+fckLaQNtyEyCO1jkbVON0blV1OYz7wuHNTJ14GkWo5EOYPtTl2ii0pAMI5M4gXqUhulNCYTjchEf0/Ekl0pkhCLlyzUoKV7OdpKMBW2+lTI6ph700TLyCNOffknAha8Qctr+5OxTB4nUgLC5KqIskU9LHGGWdyfiwuKQ2PNx+FBDIw8sy0TsNU3LNgy9SsEyypqUBIXcGt9WSuQILNgCIqjp8QjuszuIVNCqjIc2NlEjeMqLJowktbK0m9KcKEI9XyJVH3owlk52ro1zW8/1IoreJc+0bMm6U37Rdo7/mVeFVGXNNT1QCGbHcpodr5FyEjlorGmJ7gfJy+lZCHGJBHIGZFJ2kqxIWaRwIfTtRVh3EekhJKQWPC5j8lTY0MEhE7PaXfayyAdpq+T/wAQYojxypk65c/iULHQ3lTGq2RhLLPb3EKppqiTVtCIuRK5PELi3sBerRRzjjmLNwZarg52rKJ6gxLvXCqDuz1VlPSgI5u21QJch10VkVQwUjl37kBSXfDajKy1NHuccmUBRxibK1IitHzQlt0/qS+p0BQ7Du1zU2PEHhbIHVeO0UJD3qwLJsW7tSL1Zpo6zieNQCzL4UQi5c2QBMeoPLmmPbOG+juKFuWXUiKFpGQKiZTYpPn+0MvqdTSxS6LPPP6lThSmPJEUcgllrbkgPcO1NU83e4qBKO5OnG5W5vyXJoX4ZZNcgdkZ8h55ppyuNEYn5Jq7u6VEiwuJ7/5J0Nxc3tTF1vciEu9n5KbFRPgyG7N9qnwSAXNm09SpuJqLp0Zj6M7fiV2RR7B2CqIq7s7LBndwJCC3PpZ1EesfD6yekldxsfQvNvCsx9nuOBg+I1EFRO0VLUMJHKZW2ZdRfpS+0HttgVLioy0mIx15C1hjTCT8ul1z/fJspV4NtDiD1Bjk+1T4qd5NW/evCD+1DE5DFsMoNz8il3f0smZv9r+03/7wxWSngIv2d/CG36QUOv4nQsjo9pxjtx2e7MgXt+L04S/8CJ7zL8rLzXtp9uFHjWD1WEUWESy0tQ1rzzyWED53C4jagwD7I8Kkpxnq6+WoLvGDbr9TrZ4d2X7O4HadHhdNxW/vJ34r/wA1NSfhFbL7Z4SOF1fs8dQYSRgfIiAhF1yoqp5AGCWQiAPCT+JfTh1UOJUfs1XFBUUpbXilAbfy+S8qf7K6jFscxSBnjo6cN1LKT7Tz8P8ABQ4yRPtbMPhEdGVTvYSFm0E36nWzwiogpXgkjMIiF7Xj6Vl+0fYHGOzc3+8U5Wdxj0l+ZVVPiVTSvlnfl4SZOLUPkRKNn0l2PkpMW7K19Mfsw1kNPxY5ZXESyZ7iES94+FZT/aqv7H13Ewyumpd9t0RkIu68xoO1T04WGFwPzjLpUuo7VBUQyxzM5ym7GBD0qloiJObPovBvt4PGoRpu0GGUmODlbdKAidv1c0eL499mWGh94PPHgdQNv/08oxmIvVYTasvleo7RVkgkASvEJf8AC2qrkI5jIzNzJ/U6hqP0XCWSvce49q/7RkA4iMnZ+klGJmIHCrfYfpK3msBjn2wdq8eMs8TOjAvBStYP/VZigwWoxISaKIpJc7WEVucF+xWsqsKrMQr8RpKAKaPjPAUl0ptm2gi3fuQn+i7/AGzzurqJa6Yp6mWSolLxymRl/NDFHxCFsrRJ7blpca7JyUZkdHnVUvwtvZUg5xlw5AMRzu3NbahpryCr6PXPsjwHC6ehOtlwIO0tU52BRlNwiy8RCXn8K9fwLFDkgnCnwKXDYAOxoicBK3L+a+ZcF7ZT4KYcKO4WfUS6SXrXZntxV/dQnI24zvYh9KtQ/QlkcfJ61TU71FucRxZPqJJVOGhWWU8mXs+ecw+pvSslhXbZ/E9vnqrg+11NwSZ5LSL0upcJnXHLj1JuOdj+y+PRDFiGDUJiz3NIEbAf6m1UrDcJwjA6b2fDKKmoKfvGCO3P6i71iKntFcd7Snb3XJj/AGutC/i3XbUuwV+VE9L40FPFvkbd6VArK6Auh2MvUvMaztQdUQ3nJt5KHL2glEcgM7fmrjhoyl1dnoFbGE0ZPxBi+p1ksVpdSdnaQf1KgqMWnmLWQy+p0EOKHHpm9orpUKOR5FIj4hh9RJc/4YB8SqCwcyl1ONbOHtFTcPKWmGXTzUSo9gqiLhs8ROtLMWkUlPgcIj+JwyL1KVDgMRHmwGXwjuUj7tC7Np2t+Sn4dT8M9JLvpSsIKzkGBiRC0buJfJWVNhNQJas2niy5qbTzcMNGb6lPp65h5gyzbZ1JIiw4fJlbk31KeFO/J2tUmGoiLucVKjIM88vkos3USHFC/Jnbknxpy8mFPFHGRZ5vcSdCPuz2qGy1Erainq5o5Y4omG5rWk4luXxKHTUuOxzHxYoaqnKMbBKezI28WnNaUIbmHI2JOhSsPf1Kd64K7VlRFh9fIfErK9hF/wC6pAtH9XN1YRwuJZKSwtaTZsusKVotQoBha0tETC6O5hEnfpUOpxajhiJzqAiybqJuSVlPgmDmNqPjebLERfaNQC1LxZGIJWtMg1Ji87e9kcf2gUEdZVNJJLURZsMfs0ZEP8+SKMllgbTjfO1PNNbbq6pMPxp8Qv4VBVRCHinZgz+ncrDiWjme0vhSaOhMs4pGkcdbk8OQ9/eqgayMfHan4qz9KwaZqmi0Yk6G4eSgwycRs2UwM7BdmyUNmyQ6PV8KNhdMlNa2b5il7UD8sv4rNmhIGFyRhG+eXqUA8Qjj0c93zSbFIdu9kqmGyLNoWE8n3JMLeSrhxIJH0JOjXXW6LNphaJoixc0Wg8m2qPFNdp06qQJW6uygutgiK1swZK05LdUmJi0zTrjaXNhFAUhoh6tUgHaL5pXNfzbRdtYv3qfcJpD8Qtnp++5GNgtq73JkMx0ttR+LakMlDM3c6IKh89cvzKHc2XJGJMihak4ZmIebXJ0ZG5ZttVWMi6Mzja+hKaCi2Ym5Imy7lWNUGXN3FIaox57lOock9yRXd3iUD2x/0pcZ9ruVqNBck1yQFMwlzUI6h+TbfhQtndqSrQRMKobLMdyFpmIvVmod3v3IgLp709BUSimbmiaTvybVRbmv0XeJt5I1CiUMjImkEu9Q7m+kUTk3Nk9RktulHdooOg2ogkPk6nUCZdcheR9rakoxSPnzSYrXLPPmp1AkuRZ83SGTdc7uo3E36u9qXEe3k6qhe4lNJ3ommLkoDyPdr5ImmkLxtajUZPaobvZ7kvaNvf8AwUMJD3ZvuQjMYja7sp1AmDUN/FFcxa6W/UoPGbkT9K4RMXxWv5qtQLBpLSHJ7viRFMxadJKEMjW5Z7khk+ZD80aRFsyaNQ+ebP8AmRca0RzUPiNlozpFM46ZW+SNA9xNaqtu17kB1Xko5yd/Sm3mtub3IUSXJkn2i258/wAqYlmMrm4j/TmmJS79EycwCefD3Zq6JsGrhaovYn291yoa3sjTVl34jq5Oa7Wz+aYKutL9n39RLqx7R8ESUX5M3VfZ3ETC7SEGTaepUlT2HqKe59S+IVuzrjK17LUzNWGQkxM2nJdMckzneLGzy+swWrpy0ve31dyiSQ1EdzncQivS6yoC3IwD+CztfURWE3CtHO3auqE3I4p40jIzVEtg5O4+aEKqXod3tLxKZVFBDdZHd+9U9RWALCwhatzk4Q7NWH3G4j6c1HOukIuu5QpsQuMtLVBmrNpN02ppGTZZyVmzJ1AnqPLcq6Su6tVHlqjLvVakXZKlqnsJ2bcoMlZ1ZoCqNvO5Q5pLn0ZWJjlTVN57lAlmcu7aumQkXK0kG0URMwCJN3PmPh80+mtLVRQJSIHke1E+WSEuazZIFzW9wpENyPUiRN1JBY1w2tS4bfUnelDogqxpxRWa3ZLtu3Vk4wsI6uqoqwQj9yPg7U4A3D6ktc9EwsaKFibkhanuHlyUi1+SmRwsVueREgaZWhT26ZP/AAS9lfyuVz93nJbkzrv3bJydrSQWUfBfvS9n77P5K5PCZLybJOhhL3ZIAz/s+umVycjhttzV9FgshFm8atI+y8XBCQ7ryfS1FicXJGVKFyYWyQFh93fqtvH2f4Y6tdlyVdWYa0Z5f0osFjkkZkKPX/Uhmht8i0WgkoXtyZlGPCTszZkBqyheE8uSCQVZnQyXkDNu+aZahlIsmByUsZAEe7K5K30q2+5Zbrnb+SI8DlEMw8XhVRAonF/LauWuOmStPu+XPLh9O3knSwOYeYIAp+G64XNSzozjPluZB7P4mQAw43d3ySKNPlG4ln1IN3pQQN8Pp5ClboLp0vFmK4W5uSAG7d2TdyJxbdqiYelsu5dtbPNkABb8rkija/4UQx23aI2j78lQMYYeWSVrl5J3hvG2bkxJPkNzoAa4fiSAWL4U6xMXw/SkHvb5IAatbMknHcnQy26Ok2VvJ1IPgHguPIl0Y23eJK7TvHVGI89EEDdu7Pwroi42+lG2aAcxu5Ki0hPtufL5JsR6s+lOakkw7u9TZYNu3JhZBbu1ZOiNoarvdnk6CWNAN3PaKLxa/wCCO73XD3rnUPLkgobKPcTMy5baWTsnSLpd2tTd2vJBD4AtYdXRCLE2ef8AJdIbtPCuCTigqhe7qS7x0SItdGSYup0EnQ/+Zpzh3DyTYFtFOxE/kqAqH6dUi9yJ/JD8lkai/K6RDaKT80rfUyCkAPWkw7eaO23k6EY2U2XaEJaZO6i1hOXdtUq1CUI7tVLQuCCGZP328lIgkIZeG+ZeSkRQhG2n9KACP2mxmazLUlCVDsfHzySYV1skupua1syF8kiFrtWb+CQ81xIAZY7myDaJc0Y9PqtS8O5F4tEAK4UkPuSut70AOXLok/cmh3Irre9ADtz9yPjH5plia7TNdYvegmiYE05as7ox4l+93IVHCot+JGVR5ZCrsCV7Q0LCzdSX3g/c6gcR89XQPI49yNhJFk1YfN3/AJpx8QkyHI3t71UvI6MZnzHNGwqLMcQlEdDdNPXHdn71FYuIPJN22ugRMLFJEH3hJ3uxKM+Xcl71LZaRODEHyyvt+FSKeueTR5NzKrEWk0yU+jo2Ihe5FhRaQi9Ra4v/ADUwITjbIWcXT2G4e8IjkGvUrYqOQn6H3cxUOR0QxWVYYe0zbje70oTwF5B2A1vxK9ClOT+7/UyeajMecbisnkZt2rMpNgJ3ZMD2qOWAmOorcDSmRdFy4eH9PIU+4w/GRiH7PmLiHVn7039wy26Oy2z0NxkDf/sp32VhDfld03Jd0f4yPPjwsoyydiIkwdOe7mK9IPCY6gM3ILlWVHZ249jNz8LprKmZS6VmIGF7ck4NHIQZ2PtWzDsq5Fnkw/SpUPZcB0zYs1fdRH40zz145I3ysUiOSMmyd7S+S1GK9m3hjJ/TyWYmpTjPVloppmDxuBMpZGIhB8rS8XiVpSYPT1lztIs8ImNr5OKucIkMj5P9SJOjTGrfJKqux79ccgENt1ue5UM2HnSuV7XCt9TSPHELPuz9yarsNgrBLRhIm6lisp1T6ZNXEwnDjkC02UQ8HaZ9j7fmtHV9nZoyJ2ZyH4WTEeHnSyDxGYfFaS22TOPtuDIEPYWsqmviZiH0k+5NVXZWroYeJJG4j36Lf4PjQQw2Gwlk1y5jFQeKCNm0fQXeovnk3eNVaPMvY9uiFo7RyfpzWtqMBfrYXH6VV1+HnH4HER8K1RzOMkUFfR+3UcsT5XO2nuJUnZ7D6eQ5faIGMwe3d0i61HDcR5d6GPDQGQpI43Ej5296ylG3YoSoKAuDsjFg+llLaoYdPEXqTMoxU4Ec9RDFb/xD3Kpm7RUEObNI85Z+BlacUTUmaD2p+CUV7jdyt9SHD8ScY4jc7strrKTdrn5QU/5pHUB8ar5A/AOwXe544m3KXlSZaxzPTvv6fxmwgPq2pmXt9RYaZX1gkXpizIl5dPDWTWvPxiv6brkFTRy0rDxIniu5XLJ5v9FrE/tnouIfbNUzDwqSijIMv/F7h/SywOJYpJilSU8sUIEb3WxBaLflUPiNZ9SQ5lasXJzNlFRE8e4st37kRxnDpJGY5+trVMwSslocSglidhPO0SLwr1E6qlmPgVlPDUh02ysJf1Jwx7hKSR46edyG73L2YexPZTFAFuAVGXqik/7k4/2I4RiGtJjMsAtz4gCdv+VNwlEap/Z5/wBme00GD2Pldpa9y1dN2yo6qrijKeSIJXfPhNuJ8trEjj+w+nGsJp+0cQUzcyGDdb+paCj+z/s/2fAZKJ3r58rePOY3N9Iq4X4MJY03dmculG42Z/q6UimOYcpAvHvGRhJXdZT04vk4Pd81UVAxC5ZO66tTEjQ4XhfF4j0cd2flyV9FVBaLM20fCqEpGHk9qTVDj4nQopBtZovbmESZCOJOPLK5Z/2h+b7iQ+1PdmqFZfviXjZvhTRVwRlkqP2w/NMnVPkWm5ME2aAsS293vQPijEPNZ/2hyH5oSkcdNbS9KBXIvXrnLXLpSCua5UfGXeM+W1QP3F4WKNnkwMn4q65+5vpVC5SFy3J2ETu1fmmmNGmhrGs0dToK4x5dPzWXCoYRFs+SltXNHazNaqKTo1QYgOujqbTVgDzZ8vUstDiTlydTYZJZC7rfhdRSNYSNMOMR8tfepkONRCOw9yzkGGyyDeZsF3IU+FC9OV8h3fSs/abcov48UufO9lZ02IBIQ35fSsmGPQYe/OO/p3MpUHbCnm2XiJerJYuLNI5UjWlVONrRA5D6ckzWYlPGBAbWZqDR4pJIwvHOna2uGoiGOeewhZZ6nR3LXkq6nFnjfPNy+IUVN2gnhPq2/EqvE5oKfWORiL4XWbr8eClMmZ7zXTHHZyPLTPRJu03DC95Yy06FUy9spBO1gu8xJYumrgqiF32l6VPAYy5HaSO3EnvNmgftU0xxMFJEHC6LQba/wp2HFpJtWdxu5qhCngEL3kYfiHxKbDilNDHkziX/ADQ4CU+fcaCConkLV+fiU05nhi4k09oZiLkXSOfSsv8A7SRRkLh+lR5sWhrhIDOXc922S1Zdtm3dX0bRqiKMtKkZR6dqlYdXRyQhO72A/K5efyyUdRIJzyzy2/8AnJ6mqMOpd8YXF6ZTuR2xrNTPSTxKCEBkOTq3Nb0qHN2o3Cw3WvzWNLtg0IWMbCI+AmuTU3bKKQhziG35LNYTV9T/AIm+hxp5rmfMh7iR1FYAjkxxj9SwodpoyAuGdpP/AFKNU40cw8Nz3erNPsh+SzVV+LNT3ZTvL8IjuVa2NSzHZGz259OSpoOJVHqdxerNX2FUbQhflcfqJ1bgkjFTcmWuGw19YxOwPt5K7pqHECYWcmC1MUVc4jYLtd3q5p8QctMm2rmnZ242v2O01HiAlmzsXxErEaWpLvH+KCmxDUdbf3qU1VGXLaS5ZQkd6aoY+75ScXd9zJHQ1kmjSRqZxmIdX3J0ZGHW5lFNF2isgwuUSE5pG/KpT33ZRBd8RqTfuyS4jEPNS02FpDcQmLbxZOXebLnEFdKRs/Sp7ZWwJeLJnFBbaeedpIyJt29rhQ8ZturI7bDcVveyJA2Xg6V235KtSWxad7pXaZIBFiuzSEdvqVKArCcnHm7JFM6F8h5pDknQWOxlaeaTyac0xd8VvmuFJbo6WoWP3flzXXk7mUfie8f1Je0a5aLTUnYlFJuzJdaT07VEGR7sl3id2d30qXALJPGbLltXWmchUe5xH/BK4iLk6ntlWTHkYtF3iMOiiDJaXek0j3ag6ntjJfEYmyzREQZ557VC4m7Rn/glxHFPtisllUN+r3ICsIut1CkmlEtgDJ9T2qsOuxzijlh1KUX/AP0bk1jM3I0UQt3u2iO4Mue4VW000kgXzxBFL6Re/L8yeufPPO1LtlWTH4fPN7vhQ/hla2tyjiT+bfwSYnyyc3/KlqS2SmyyyyL+CX4Yjl4U0xWl1OKJhuPmyNCrHWtuJ/Jd6R6P5qtmximp2OScZooon1kKEi/NtWfm+1bs9TyxDIdSQm3UMD2B3DcXxI7bIbSNldu6fhuuQGTXZ9I/EqbDe2mF4sEQ05zHKd34QwHc2X5VbjNxAzOOQfhJrSRqwUhXOPcuOXlkKRDb4XzyQtt18LJajFcxPq/yRH6tCTREEfemzrIox6/zEq7ciHKMR/1NkyamyEdcv0qrru0EFOJZSblnK/tU1vXbd6nXRHDKzCeaCNHXTAN29U9VWDGGbZXfNZSr7VCRF+I428lTVPaJ5Lsje1dsMRxZOos1tXigD5Xd6qKnEIyIm0Iu9ZibHm5X3Eoh402uea6I4zjeXYu6ko5BLXn4VU1JRZa5D8SgSYwBCW91DmxRrfUtNDJuyZU8PIdG+pQJiju5fmUebEAu67SUU6hi71ZAcxNd3fwUeUmEc0JzBdqaYl3W72U+RMI5m3c00Ul2mboJfE2bCKatYu9aEiORNn/lSIbSz01QF/8ACUgxWvuyZCV+1IiPuzXLn5ZIJoQi+7Ndt+HxLgk4vydc4j5clSKOtH4fcjGN/wCSICtHLqR3MXc3JTRI1w/mkMe3RSo42I+TKZDStJozXa+SEVqVdtrrvmtPHg9LYXEzvy0EVXT4eMYbAuJVZVFWw6ckVu3V/mnho5ZC0jfRPnhNQMd7gix6kOIXItM7lZURPG+TwfMiVfaYj3iiaZ8ue1AGkhqriFrLRHmPpVjEIEQ3ssoVdLbkB2eG5PUk1QT75HL96CkzWtRxZC2XyuUmDC44xufLd/Ss65VM1uRuP71bU9klPlJIQn6s1LRdlvDhsY83YRyuTnsoX5Nnb4SWdKaWEx1MhfxE6tKauaMwzZx/f1KaNVIs3pTzFrHHIVBmwfiFewORKxbEI5rWYWG3mpVPMxCTO77uSytosz44Ce52iuJOlgMskJM0bDKP9S07CxeQrh1HDHJhbn4lDka6GFLsnKUhZtuLlayfo+z50p5mD/SS2DFbr4k0ZcZ8j8lXckQ8aMzLhO4rI2QHg4RtmYMtMUICWbMosoh3vuRsGpnpcPisLKPc381DnpwtyyWjqIwEtHuJQJIYyEc+rvVpmbRkqmjjIiJ8rc1XVFCwtmy09RRxiZenNVNfGG4A6VaMGjPGOpKNJHlrkp9QNrk+SiVBXfSqMxhybnrt8SC5hYdbs131NkuOPcgsHiW9yIJH7325+JLh79GchQuO4UAHc1yIC2O3USBv6V0BcXQRSDt3Dl3rpR3avlcji2+RJ/hvIWjISC6IfDtNLh9zdyn+xuWjs4ofYyuLT+SqgK+221kfTa35lMKj159LJk43FFAR+/XNIdycIe/PuS0EtFNgC25yfPcgYX3MjIe5ur4kRD4v+aCxoRuZdEffai0Eh1ZFdqT+SAGul/8ABdLMueaTchzJrUm23fyQSgHHpzS7889q7c5CTuukT25aIHY3baOa4/iZ2XbrnRENwZkzWoExtcfLNH1FySyu7rUDXtA7trJML2ou7LJLbdl4cupBIPf+9O3P/NCw3EnBG1y1ZAFTb8kuk+aT+J2Qtll6SUG6QTfFkiH3ltTY7upLxelQFBFl3P3pPbnogS7sxZAUO3a5IR6uSDp0XWLRNhQ4O4f8EIi3mkJbkTZ+pQM4PJFuEVz/ADIRJNC8h3aLlumjoW3MSc0TGct965qJc0ehPp1JWe5KiASHp11Sta5E/iS8XJIAF23VOOPuQjG25OwBtfmzIv3OjSHIW9SY/kEBWil70kiK0kCOMXclquiKWtyABt2/SuFyTrChcfegE6YhkfuSEt2XUi6W+JD0oLCYri+S7oL6vtSDp5JaCKkBwCt7u5TaOs4J3k+0VCYl0SV8EUbTDMeg2s7tEPrNaWjxSkmAc6gV5VF7nZS4aw4dGdYuKZ0QyuJ6hNiFPTgJme21Vp9pqe+xn5LG/eBkOR/4oGkDry3KVjNO834N9SYwE3Q7Dn4U8dVxHs6VksPqjECdrRyVzFiBlzNrlk0dEMqZY1dV7Pbm1xF4lBlxCQdX6W+FcqKx+ELaEqmauMS1bahIqWWviWTYsfcb296fhxR78nPpWaes6tW+lAWKRjLY5tf8LJ6UZLIzYQ4xdsYrhz0+FWNNWWhm7hasQNU1wvnaSlQ4o49T7UnGy1lLvFKqesIbB292ip5cDlmLM/6VJDGLnLVGOKFyTTozklJ8kccDij/aGylU9LTw22Z6Js6jiFu3ES41Q0Oru6TcpFQ1RYuVrE6h+0EMvEN1GPED7kzLWERZ6ISYSyf4lvFiXS2oi/uQVGGwVg363rOVWMNShecckvkEQXESi/7ZY3INlBg1l3iqXV8wI2UvJpocHkhfOMrxViEYQ61BxxC3MpDZlgZZO2eKETSYmFFE+1xgARSpvsrfFD4mIYnJUF1PxDciScv2Sv8ARsMS7cdl8Nb8XE4TPptpt5fyWSxj7TsHrLgw7C62q/8AMJmAXVxR/ZjgdGQ7XlH1ErmPs/htH+wpB+okt39BJN+TzI8Wx3FCyo8LipRJ9CJri/miDsb2oxTWeoMGflbt/wAF7Jh0MUbZNGA/SylvUNTy/D6fUnc2UsMErPFS+yXEYamAJI3l43Oci2N9Xeqzth2Dn7KwxT8Rqqnk2nLG1tj+le5YhXCTDY7culU00kVRTnHUgxwG1pxk20m8k+22Q6R8/aCPxdKu+ycNaWKU8mG1AUtUxjaZAJ2v9LrVYl9ndFUVEslFVvTj3RSbhH/mq7DuwuKxz5tLFTxZ/tBk3KNWmZ+fBaYj7fVYjPLXxhUVDyORywMIi7+q3uVjSdl48cpj9tB+EXLwkHvVrR4XHG0cbyuVrdXxK9w0aenYgzcvq6V1fRnGPJ5vXfY7U5lJRVkfC9NTtJZnFexuJ4S2cjDOPqgdyXv0tRFwxdhaX4VX4hNT2ZnTAH1Osu3Zs2keEUPZvEawtlOUQ/8AEl2itaQnGOXiFaeumAdY+n0qiljATLJtxLWGPQ5ck7GoaySn5ble0PaLhiLM5iSoTFh7k2+Y6srsxRo6usaoMpHJyIudqhHihx6A+1VDzPdnmu8RyV2K5EybEJZNc3u+ailMRDq9yC5+aT7nSsVHXJK7RNrjlp3KCqHLvyoXK5AOZEnYqWSTpB0DGn2gl4bndSAozLwupEOFz1XQFyAIFtzc0XDfzVyHZurjh4hRvb6kosBnmusjcv3IKplNw7bvUihjYnFn81bngtRCWRxGP1MrHDOz8lVII8JxDPUsk7BQbO0VHRyRC1jXZeamHgbZd23xEtHh3Z2KnbY13xK3hwmnmhMJI/zZrFzOtYjzOow1qcy6S803FhrzFzbct5N2JATvZnICfzSj7OxiRM0fxWq+5EjsszNBgLieTtt+a01LHFCHDsDQeokU+DvSiWbGAlu5qkrKrh32SMQijyHEDRHVQCOrN+V1SYjjARvsBxFZqrrpCudztFVU1dLmWr2/NVGKRlLK2W+IYhBMeT5/Foq4qiMT2c/USq5qo7tf3rgVD29XNbGDZfh2iqYQsY9vqTr9pKiQN5v+ZZ7iPzFIiclPtDZlpPihzXNc+5QCkcizuTXE6dUTD5qhbEiOsMX02qVHjBiOTk9qrrdUQDcOvSgETTxSSR+txFRyrpBLm6C0vJknjLc77UFeR5q5/qTkFZLno9vwkow09rZ5bk4EJ3Zs25AIsAqJZPHuTlx3DzUakpai8WyYlqKHD4+GOY7u9BrFNlCQmJZvmk2RPpnuWtpsLp5jEDdhk9KnB2TgmC9mcviWTkjVYmzH01g63KwipwIs3zU/EsBClAnBt2fhVNbUCerHayaexOsov3GjoxihYnA/CrmDEAyELnLzWKCqON+bqQGKEPNlGo1ko9BCs1vd7SUiHFrS5ssBDikhFqbj5KV7Y8gZPI/LW11DxmqyccHoIY5a+Tn/AOqlR9oLSFs2XkctDTiQ5nUHZua6ZW1Hij04CGTld4RU9s0WWZ6kGPXDqbXKW2MNkNpjb6V5fN20gw8haanqi6cuHGRZ+pW2E9sIcUiE4wliIeYnGQ5KO0arObp8WIRzv3fCuBijiHfaSoQxhh63FQ6vGgjl1Nh+FR2zV5TV/enc7OX70jxS1ZIMeAn0e5O/fDFzf+SO2V3jT/eByaA1gkplKVxE8jvd8SzEWKANr5t/BSIsau2s7EpeMtZTW+0MLaMgeq3ZOs0FcZFrIpIVn6u9Zds03LoqruzuL0rhVG7PNU3tzjbllyTftxWo0K3Lk6i59VwZHJuT3Py0VDUFHVFnIDGTt5uqurwOnqJoJIquuoyA7nGCd7Tb06q9Rbv6NHU9oKChpjlqquKAQe1xI2u6suld+8oJGjaKeKUz5AMjXLGT9hcPqqszKvrRglb8aK9nzLzutRj2Nb2cIyxyuKy0Y9AHIG7un+pVqjLbJZt+MxML9IoTroo+uSMbn0uMVnYOzeGQ1HFdpp8mtYZ5nIG/KrMRpo22Qxj5WsootTf2WYzdWTrrVDKvKqbLn8kxV1zwx8SOCSoNv7uO27+aKNLLdqi5s3z2pz2raLtms/Q41JVPk+H1NMOdrlLaNv8AUrH2hiHPRGpKkWQTORf9qIah8itf+agBNbbqw6Jy9vPd0qNTTYmFUN70DVTEXJyUUia3n+VJshLXcKdC2JXtDXC75klcPLJlFlmjhDiGxEP/AJbXEo9NjVHWSFGEVSMjPb+LAQi35nRQORaNIw26eJO8bTdmKrKiGnqBJpLxH4DtUSjwegoZCkA6mU//AD5yNGot2XnEjtHn/FE9QA+f8VWFUB7lwqwPCyNBbloNU2ZFm+7w5J1qz0u/1Kk+8GEtA/mgfFH3NY38VXbZO6NGNZtyYm+ld9s2Wu0Vr+EgFZaXGAj10Ub/AGiLwMwj6c0dph3YmvPFAjcei70i1qjzYsHNy2t4s1jqztJJH3bvhVLX9qpx8DgrWE55Z0jeVXapqfV93nd4VQ1nbxhEur6RZYGt7RSzP+IapKnGDEi/E3eldCwxOKfUz+jeVnb6eS7I3iH5Kqq+205OO8iD0rB1OMNyvclAmxh7dHtFbrGjleWcjZVPaqUnN83udU9V2gnkLU9qyk+LPuFn3IWrHkHPTkrcUjLfYvZcYkkcnc3UE8WcvG6pqmqcW5vq6i+1d77kIlsvTxL3umjxR9ypvaLu50uI+WrfJVaFZYSYgeWm5NFXHz1/MogyJPJ/NFk2SvbnK7RD7V73UIi/MkJbssvkgCWdQxXLntG7kow7Ryy/UiHpU2UP8a5CUzdz2pq1FaV3cqsA7twuk5aJWouHtVAcEvJc+LW5GMfuRBCgBgtyVvUpRU7/AFJyKhfPLLq5qaJ1IrC3mrKgwv2rUzYR9KD2M+lmVhTR+zgLm6o0otKPDaOG5nC4S+JTgp4Ix/CBgH05qrhrLS5taKkhWN15tcpLseKnbPXP6kD09wkjhqhk5OwknZJghDN2Yifwi6BkYIQhLUG9KU1cAgWlw9P0qBJjEUhZZ25uq+XFA4phntQKxYkMVt9igW8RsgZvTzUias4gZP4lDutt3sqQyRFSvJzkYcuas6WHhuL53fSq2GsjjtF2uL1KbDiDC+bZIIsvqbIRHS5SPZ3t7lQhjDi+ebXerwovvoytbiN/BBVou5pmEMs00Elp5hkqSTErvG35UDYgfnzUhZqaase8TM9jvratHhswSH+E9wvy13LzYa60tH2+lTabFpY2/DPcKlq/iaxyUeqPGYtvP5aph43Lk131LFYb2srKd7D/ABR+JaGLthDURi0oMHnb4lzvG0dSyplkcMghqz2pmWE8s83TH+0EUhDab296JsYAg0ZiFSosveDD39Oe5RZhYW3JibENpPpcSiFVXFq9orRIybQ7MT5F4lGKF5uTXF4UQCEhftG/j1KVDDwxJ2V0T5K6po3jYdlxE/SKoaujkkJ2aN7vhWqlKQdOpRTE+T7rvCKqJEkY+fBZS5M/+ZRi7O1Fubs30rbSxncOQNamyyt1di8O1apmTijz6owmSM9oPb6lHKlcS5L0GaljkLUGL4fCo82E05PmeRfSmqJoxIUMkgizNuT54Xw2zdty0xUIDbw2b8yAqMO8rrU6FRkTpzzLTpTg0Z7c2e7vWleEBuyZv4ITJhbl/JMkoAo3vsydSwp+Ha/hHmpjyW/CSA5AHm/NKxMZ4lxDllzXOI1uWd3xITyG5+lRZSfIXyt8kybHaiSO0tXHW5QDLdm21Ecm3kgcrS0UB5Gyy5M9tyRZD3bkjyz0Zkrm8muQAitzz0K1kGg/9yRE12Xh+SEit8kDViLLdy/MkPnnuQ3bVy61srrUFBW/hd3Uu2sPeuXW25t+ZC5XF8KACLpHLwoZPJDddp71wsh7/wCSkDsRXcyRH5MzoQF70V1lyoBXWihHO3mkJPdmuCO5SWdHLc6Tfp+Jc0/Kl1CggMd3e270p0Rtf1JoS0+JuSMSb33IF5KH2hhccza5E0jEWr9PUs8FU5Sc9ylBUPYTeHNcCys9LUubm82+pIS/wUGGqArW1IvVkpgZFyf9K1TsycAiK7XJIR3ZIX3d3zSYdFoZ1YS6N2qXD26rhbbfi+JKyqCDqXRHXltS/cyEpHt1TJaYXUXvVdNiR08xBZcKnsT7VCrKV6iYHDbas5XRSX7H6SqaokzB7RFuhSuJu0b5qDR0ZwmR5d2VqmGL7c9qI+7yDiFxNvJLieaaAveusTLQNR65du800JItvm6A1EnhK7uTXh3LtyCRzTdauPkVvhQ9XUjYduqBIJLh+9E236kenJKxgENo/wDol4V3q5omFMAW6tWXW5rtpZorXQRqN+LK1Iurmi/chNJliSuuLJctfuzXCFx5pAFd35qP7Y8kvCgjkOX0i13+CdMbm523IqGaXBTlmpnslNiByHqdn6lllc0vYa4lBv3h05Hwh4mYkn7tovmqwYZJrZHN9vhJ1ODcO5Xjbr3EZav2khifk25PhlaLZqMHUKdEriL/AErVmCJkVQ8d2Rp+HEHj71WXXfD9ST+L1KDVOi+DFjtyd1HrMQujJ9BLJZc8YkjqwjfMgztdWwSNIHqFZqmaNtFdDNNJW6G5Dn0k6vIhAXzyuP1EosMcYlmzNcn2FxIs0RTXyBskcT3pDI/Nk0w6ItbVoCJUM3DPNP8Atlr8lCuXFNDtlo1da/NEdU0gqt1H5Ltz5Cp1KslHJ5dPzTRyPzQOX6UBluVJUS2GEziPNPhUPnob8lDu0+FLiPHyyVVYrLSKouLLO1WlJUNG+TvcXqzWeik7s1LiJh5ZrNxLTNKE27V+pI5jy0drVUx1XnmSlBUPdzuzWLN7snU9Y9Oebs5IzrnmIhdrlDubrfauHURDzkYc280h8DdVNw3zydUtZVSEb3u/NS6zEqciKPiOVviVXV1UeXO5bxOTI0cCucXLPvRx1lpZ5sqs5GIRyQlJdyWhz2XB4k5cpHuSHEpBDNnuHNUlxC/xdy7xD81RNsuB7RVEYZM+Wah1OLS1BamahEV2joX+adktjr1ku7e9qaeZy5ugfyQvu1UsBwpE25ea5+V0rtErA5/zXelLp7396FpG71qA4ujkXehYkTc1ACMX2+FAUblyRlfdokQyCVmVv70AEEbkQvmrWgmaMcnVWIn5MP70+Eb82O1OhWaughp5izdmu7lbQ0sAmNjNbl05WrEU8kkZCfEcbfSrujxYxteSS76nQ0bKX7NbDG1uT55enwqbTU4eCNxVJR4oBWu7tb9Ss6bFI4z0fcsWmdcJRLr7vpqgRc4oyLJEGHxR2vGDD8IttVaWMd9u0fSkGLNaL5rKmaJotwpbiyZmEVKOSMR7h8x9SqYMWCQcn2qfDVREQvmxfEpo3VEWuxRxtCOB7RVVxKuqfIAku/wWrCujG0WYLi8WSJqpyYm0H6WTToXbvyzG12D4jJETPIV3xEqQ+xuIkxnkNv8AUvS5bJN2hGmN3L+ladxkPAjx2vwephIgkjP+CzlRfCZM/UveK7D466Mmcdyw2KdifaKwctt3Mstq1WQ4snTNfE854JyeFy/chGnMe59q9Uh7Dx08Qs24u9APZGHiCbx3ELqu4iFhmedQ0cpatGZD8LJwqWUeuImL5L118DgKEXjjFQJOz8Qvm4XEzpdxD/GaPPqbB5JGG8HHP4VNHBXy0FrVvGo4xEWYGTUmHgXRtR3CuyYP7pMXz/zJmal4ZWu36WW3kwu1uhyVZWYSwlytHuWiaZDxsy4wv9Q/Cp9HhbTEOf8AgrSLDQjcVc0dDFG4G7jaPUKGwWMq6Dsy1Q5PeZCrMex7CHNrS925X0M1JCJcNunmKGWqAht96xcmdKhAoT7M1FKBOzXfSo9PheIZ6A9r+pab27htkxOn/vjQb2b+CWzGscCho8DlGoCSU3Eh8K2eHwxwwtnmWTdKpjxSLa7v1KVTYoBaM9oqJNs6MdIuaingqAJzBhyWXxsaQXyYxL4h8KtquoOopijB3+pUg4C2d5ncPfcSIcE5fd4MzWQ65so7CefJ1onw1hMsw25oDoQEifNl0bI4njKgLxDkn4ZCj18SkTQ26ZblHt106kNglQ3LVTkeUcYF8RHak2IcPrtE++00pY7Xzy/KkELEQ5hz9TKiGm2So647s83y+alQ4lLtyY/9KUWE7hkzu+FWLU4CH9KzbNVEh+3SD5/mRDVPJqWdykFR3cmTQUZ8myQmitGOxSOQ/JTAkMSHnb80xFSnGOeSlALi3cSybNEiRETjyN7fSpcZaZ6jbyUOPK4lKiFyLntbncpNUixpqj8MbdqmjNtzFVMe0telOcQ8tue5KjdcFk5XW5Jq78qihJyyd0XEe3RFD2JRF5JXXOozE93+CcYn6tLvSmKx0c12500JW80mk+f0pUUPgXzSckxxLkik05pgO3OkxOmZagR5vamDrgJ9H2pUS5ImlM+XeSL2hxbVQPbNc/ch9s7vNVRO9lsFQ4l8KI6xyu1cfSqYa5u97dfNCWJNdztU0G6LESrxmI3xCOzujGn3fquU1q7b13LOfejE2m5CddJ3AjUXcSNP95W96RYk8m3N1moq45Byz8SkDNbzf+aNQ7hbPWNnnnuQlWAPew6+JVY1Absnu/emamugp7eLOIF6Uak9wtSxC0EyWJOJc1T/AHxRkdjSORJwpmLoa76lepG+xLPFHK7mIpn7yGZss1FOo3FfkI/EmzkC7Yz25KkkLZjtTXRjpfb+5R5sQjhtBnMiUOokOYSYI3Fu4vUqrEKWS4HeWQB6m4bqkkYtsm12NDGxb2AfiWZxLtI0hZNLdl6VZfcNNWBvczN/ERqBN2VjEise0R/MStMwkpsz1TjDyEXMh+agS105Fo7j9Kv37N2yCxhauS4aEMRNYrsxcX/IzUpGXW7io53kPerespd2mnwqGY8NhzyVE0QjhcWUiGPYL57sk1KTkKfi6Mn6slLIItTG5Poo9r8nb9KlTFvydN3OigZHtfa/pROVvcyeYtuv7kmyRQeSP1XOyQi+WTqQ2QsWXml1cupFBQzwXLmulGwunfEi8WebqqAaYbddUdo2otLUPp9KKokJ8vSkAobnSuQA+BAOuTXCi4zCPJrc1GckV2vUqsCQ1R5ohmb6VFIbdUiz80WBMGqt7mJ/Uuw1jxjpkOuqiD+9d3DrmgonjWPnf4W/mo9TiBlpnko5k/mmDLwqWNOx37yMZdS2qUONONqqDHpbqTZZosqjRw9oAj11FM12PPN0Os/qXNdRYEoa66Yb+lE81p+lQmJrlIqR/CA2e0UrAk+0P/SmpJvLdcooyPyzQvIl8iyQ0zinAqurN1DYu9Jy2qgJoVj8n2pwKx78mdVzEuiT9KBFs020XzuL4UTVHvTFvDgI/Sog1D23KrMI88lmNRuHV0/94Nb6c/SqZqrcl7Q92jqTUvocSt5n/NOtilxjq/8AFZzjOXjtToVG4W6iRYcmrgxJ+bHcXzUsMUku0dZAKwxHR06GJGPegqzYfeT8Ucju80+Nc5CW/msb97ONubo/vaQe+5AWbEKrh25EpQ41ww1fq5isN99GNzO+75o/vhiHLNx80+AU2a08Y7nPamvvYBAn/pzWUkxRr9HuUKXEJCIs5HtTsLNx9+PlsPa3P0qJLimzO9lkPbjy6ytS+8HyyfcgLZqJcccWJ82JRzxp5DHVZr2xy1dc9s15osnk0hYxs1e5NHjW4sm2/wCZZ/2rT1ZrntH6kWHJeFjG7LK5CWLMRat/NUpVG3RkrrtHQTyi0OuaQs89yYKoLLPPuVccjj37lwpnLk/JTZVWTXrHEcm3F3prjOWpvuUW5yLnaSJya7k6onVDrSa80uN8yFNF4dUuJaKB0d2k2WfJcfPMU3d+lISf8ymqFqhy4RS6rfmm7vhRXtlnmqooL0vkl1PohIu5K4fNAC6Ry1Q9TfSifPLmk+VzIAC234lxERORILt2fUpYBFtbpS8kPeiImz+FAHS5+kvSk+74Um3a+JItxaMgsQbfIvJK7QXSLy6UjJxFBCYg23PknR55dKAdxaIn28urNAHn1riY6MpUdOdUYtn1bVIp6M5CyEHImV9huB8YBZmvMuYrxdj19bK6mwfaTyH9IipjU/D6GYRWjwzs68gXHmINzEm3K0HszFJr4VsssIi7GRmJCnOTRmTwUMg81u48DghG1gYfP3p77pgEs2BvpU/ko0/Fmef+wyd6Q0JkRZtavQCweEiztQ/c8AiWin8lDXSTMAVC/k6H2M89G3LflgsW3VJsDiyLRrlf5KJfSzMAVG6MKMsltjwGAj0ZdbA44+5rUu+g/HmZSnw15GyZnH4kNRh7i2X+VbaLDQEcme39y79zxSPqTXeJLvov8Vnnx0bkWTCyaOlcS6V6CWAxXE4uyZPs+xFm7Nl3JrqER+LMwbxlH3JWv+ZbCswGO7ZtUB8DtPJ3tEvEtVlUjF4WjO2ohh3ZM25aam7NtMeWe3vVwHZenELbdyTzKJUenlMwoxmPNdfMdclt5+y9PZsdxUUezLEWQdOfUl3oifTTMlv55bkQ326MtqPZmAQ+JQK/AXhHYzERelUsyZL6eSXJm7juydLiHyJWh4TLt2c10MFnkLQLRWvcRj25FW0j+SQyORclbHg5jaz53fJNHhcg8s/cjuB22QLkrh8lNHC5BHVupEGHv3s6NidCEApcO5WQYWZF/wC1W1BgISFebPb6kPIkaxxOZRQ4LUSBmzflRfcs48w6VuRpQj0y6UZQx3ZuzF+5c/5B2fiI87ejePmyHh9629ZhMdRv/LaoRdmQu3tcK1WZHNLpZ2ZcPxCyZt3wqyhwecgFzZ+V1q0tJhNPTiXDjYT9SkAT3ZOCiWb9Gi6X9mSLCZy5ApEfZuoJtcgWsEYxHRmuddElPfZrHpIGMq+zO/PJyIfEkGFy2CzR9K2ZC11yCUYvcksoPpl+zKw4afvRNT2mTZblpnjijbPQUycMcheSvuWZvD9Gd4Nx5ZPtS4ZeauyoQ3WqFNhp583daqRi8bRAt1ToCZPkAOSlNQleP81YQw8Esm6e9DkSolaVDOPg6khpTyFiC1Xg5d+SRWebKdma6lKVK6FqNyHRXbjH5sl+D6kbE6lN93nJydhS+6ZOb7VbEMfuFNkQZZMbW/NUshGqK0YeGGWlxIfdcpsgx5ZX7lFIWuzaRrW5KrsmqONJJnzT0Uxx89xdyimTZ53AgKRhfO9iU2h7E58Sk5O+1VVRWPJKYu93lqiOojy1drc0xJUQc2dvpJNGbkA8h+SYKa7m25EdVHuydMPUBlz5JmDYTyBn6U1PUPG34eRF8XSgKoD8qq6moeQsgztTboqKstRrmO1s296dclR0ghGWuZCW5T4qhy0faI8koSvyVKKXgmCXk7I3K5QvaHS4z+pWZUSeJ70Vw5aqEM1qJ5lQqJQkhKRhu3Motzc0ru9AUP8AGYW+JIZGy0Ue0vNdEXFBQ+0ltz5MulUOo9pZLo55+kUrFQ9xnsyfJIZnFss0zaXkiYX5ZIsdDgSGNur2p0Kx7cndNcF+7b8KEYX5EixUTGqLuT7l0KxxcXz+SicNxNdCM+9FjLiLFDj5Gp0OOHkOZrPNG5F3p+OMxLNmcv3Jk8mmixq7RmciU0MUMu7d81mIpDz6HAlLhmciyd9yk2TaL725883N1KgxY4+RqlC8h+JOw53aqWzVNmmpsaMrWd1aQ4wxXb/5rJRC5EpEWcduWazdG8WzaBiGmjonrNuazEVYY6KS1Y5CKk6FO/JchXPyJ02eJNuzVQVYxaXoHmbNTYbFu2IMRZKHU9pKOltc5wAXO270qFxmH6upAckcmhxxn9QXJpktsn/7UUZXPFUxGInY5i/epA4xRSXN7XGZ+kXuVCGH0Gf/ANnBb0/sxUqKOnpyYooIoiy04YMOSr2kJv7LQaqKTUNw/JH7VGPgVUdU5MOTt/FMFVH7kUO6Ls8QihDPLXvHJV9ZiEdQGgqvmmIi1Uf2hrtXVpGU5WGZXHkz2qLUTSiWj7R9KfAmIu5CY7s8kOXJFWMfeEgnmx7kBYtU5EF+3/BO+ytJ3OgehtL4VpsiXGQwVVLaP4jkXzTntU//ABXTZ0556NcKaIn+klRHJKaulu5uSlQ41LGOjqpArS1ZSaeneoO1tqAWxpqHGOJEO97u9WL1zEGx7i71RU9DwQz1uUkKdxLNs9qw4+jsV0S5ax8xzPamimuDuzQAL57xt/cibLlqiydWRZr825pgerPxKaQ8Tu1FLgN5K1IycWNWgTZ5bk6A+eS57Lu06fknRhfa+qpyQaskAWwWuT4SNlmmPeyIbhUWWoEsBYu9OgTcnyULjPZ3p2n55l3fzUGxYxixaLvs+qj8ZiLnaSXtDbnd7v3oKJQQtd6k+JMOmirTxBh5dSZKsMn5oHdF2JW8myRtI5NzVUFQ+XUj9qf8pIGnZZCT+bIupuf5lWx1HVr39Kd9otLmlYyyAmt5pcRrVXNUaJFUPtbN0xMsXqEHtGnNQHk9930oXLd36IE2ye9Qhlqtujqv4nkm5ZHK5mdBNyCqaxhu1f8AMoR4of0pqYX3O/71XVFQEZ8ty0VHO2yyLFHHvTU2NW9+7uVMczkPfuTLjuV0RsW9RjRqOeLSl5koox+fUkQ9zdXpWlIi5E1sSMQzc7V37+YQF3lcvpVbJRyVQZNmKr5cPlhPJ8/cikJuRphxrjdBPd8SCoqCtzd3L6nVTTQncOTPb3qa1PJcOYuQ+lTQJyY/TYhKLFY/yQSFJMZPIe7vtTpQsLaPamXyHxJC5S5GSF7shdWVAVRDo77S9TqBETFL3EStISb3kSbHjLQC4wZaF9S5w7iK3wqNETi+rW6KVFJ+VYNnQlYhheTdm5IvZWISB2YhLqUiORhDQN3xLk1QAtrkKY6Qw1OAhkAMOW3ayYkHhvkzfCjlxCMdGfd8PhUSasuLNNWS6I1dGJCWnxLN4pnCGTOrysqrbnLcsvilYUhlz+pbxObIyoqZnElXSlxNX3ZqZPnIRZM5KLw3HzVo5yOWZaf5VKIbWK1NvC5ELJ0htEmyuQxfyIU4vfmht0ViGGyVD8rRyRyYScYcrkISTKsty50qadCfvTrYbs1d0DorrdF1STp7eXSg4LlozKhEdu5d7/hUn2U7kvY3JxdAqI9vvXO/6lKGhPvzEUQ0ZkWjP/BBVERdcWUz7tl8uaP7plEeSOBaELqQKadC4lrmuhh7ychdAmiIw7eSTRurWLBZPQ9z/Cpjdn3EMzzIv8qktQM/w0Lx7fStA+CvGWeV4+lAeFvJa9jiSA0KQoz5O25AcenJW1RQzjyif6slAkpZRLeyPIVRXGKaMd2imS05c/eh9l26/wCCAIQjuSIbizUv2XiHYzbs077Gw+YoKsryjtFSAumoiZ+5Oyx+5BCPWGm4UEsh23ChcWuThbUmjci03ILAbmk3NOcPRLh+aAGfEnaceJMDN6k2cak0Md0/LpZBE/BKxEuHTCDdRlqq4eSm4uX+8CHk3SoaCYe1HHJdQd/NLxbXQajgl5uu3eaBiSuU2A60lqRSOmrty6qAcCTbqjuchf8Ayphd8SAHeJv1K7yS9ofuTHei6e9AHXkcuaWu4UFvvS3Z96ADImt77lxpNFxBdogT4HCL+pIeaHq5rqBnSJ1x+aS4PULIAIerXNdu2oHyHxJXe5ACuJF1aOhuS70EBfvQ+7JJ+nmlcgsXp1SuSfzSu9zoIOXfJLvSfmujyQAh6tUV3xbnQsWq5065oLO3d6V23VmQpa3IICutbJLuXNVxABF1pd6Fy8l38zoBI62aWpfUkXJK5ABOSFia4XZL96F8htQAfVyXfDnkmyLbkl1F70AOXbc0N3u3IdPNISZABdn8NP20gc2LP1LTVPZ9hAnge0+p7fCmcOo46dykfISz0Vh7c/e+3K1fPTi2fS43BImUImNMLSu5H6iUm5uTM3qVT94OPjZJ8Q9+5R2ma7otRk8skuNtzVU1Zr/7lTdo8WcaMwp53A3e0vpTWJkyzKKNTNVRxsLudou9qLjeTtaS82oe0lZJWDxJBKxhH4dFrqPEHqKYTM2Iy3XDtQ8QRz2XEs3Da9mvL6ln8do6nFKinNpTgsbeIvtVi1Vp8SF5G3M+4fiRGDQOaZNppC9nFnfcydaRr2zfcq0JrdG/pS9ofkh4y1kSLbiD6kJVDdyrfaHt9SEqruZT2ie6i2aoYRzzu8KRVFwqp9qJL2p7kdtj7pZS2EGrtcmXhYtfEovtV2rN/NdKqfyWiTROyZKijeEs22qSFRaPPaq72h/Siab8qHCw31J/tDkS61Ra2TMw2qv9oe3RD7RcOqnUbmWJSPdc+1K5iYnVeM11q7xnG133JpMdomgIXZp3TLpa1QBqLfCulUPnoyrkngl8MC6tyEqeEubbvUmPaNpDmue1fCi5BSHXoYi0yQ/d8efK74UPtXi/gkVR3aCnvINYkoKUBbotH0pwMo20UP2rya5Iqp7UrkOok7iXW6rnE96rXqi8/wAxJe2bepkUFllxG8xXOJd3qA1Y3myXtQF4kVIVomlJa4uyXEuHmoY1Td7ovag55t9KrkG0TLrXXeJ7+ahe1BkL5ta6IqptzXIQbB1eINCBZPuZlg8b7SScUuBI5EPJXOOR8Qc2Nxt52+JZcKFpBIvDnc1qtcHHlm26Cqe1VZXSAJu/CL+7F/EtRhuIVHsgGZ9yxz0v+8Z+JvStRhW2PLO4viVbIzSZbRYsdo3u6796biu6e5QJY+7xICjcVpZm20Wh4kHJsrvUmnrjy5uoAi4gTMFyj0fF9pykuty1ScilyW4Vh+tcOukEtDQ8Nt2TJHCxAmpITiwDxCUX1dMFikg+N1KjpYyfJ2a1MVlHTx2sGZEr3iZvHOrGXxBybU3/AIpv2732+aaKle7N9uaR0r92SuzBpjvtj83JAVV6XtTFvutQOO25ulMkfKoIvG5Jh6rdzSONu5R3FNEeTr1Dl37U08l3Uk43Eg6S1dUJoIpEJF5oCG0s/Cu9N25WOgrm2oSL5JdyT/JBYhFrbsmSLd3ImzK5II3L/wByAB6u5Fr3sjKNK30oJtAcPvRiPwomje1EMZ3ZOyCbA/K65d6k6cL28kvZ3QI4xNtRiQXJDTn3tajaO3myG2ARZbX/AIogp2u0ZPR06lQxtnyUDSsjxUdyd9hcn/0qeGVvJk/GT/8A7KWxtomVn3a9nK5cOhMWvZtvqVyMnuTrExXaJblaIzj07+W7vUulo2mPeysTp45H0BOxR2hazbU9iVjodpsPp4wzy/KnRp4CuyC1A0lrLvtDZ8llvI21Q1NTtubK4fVkmghYdcrlKeS7mlw2yzbqWikJx5CjKPuZ1KAQk5bVCttdPBNbqobLRMDaOadAvzKG1RoiGoEiyUGkSfd1JBI4j6clTV+NNh9mb3a+lAHaanKcorJBLK5+ID3JPJFe1lqEpLZF0Xm6Ii9Ko8OxiWuqjfJggDwqwGoe4m0TJslOW3mkJbVEkqgh3yGAD3XOm4cSgmPKOQT+lA9ixckXE0yZ1D9oYXRNMgCUPLPNdIg72dMhUN6l0ZG73QP2hcOMvAgOhiIs+n4UfE+RKPXidRTHEDu17WuQuruinVDw08Yjsbalb7lUYBhs+FuYHJIQFyue5W88LTQlHm8efiFBKVhFH4kuG8lrZfJKkj9nhCNzchHxEpADHI/NvcjYNSKdO/PxColRSvMQuzMJK2tbPLwrhRtzfxItkvHZTFhMpFq7K4osNCltdt2iMBYXz8PxIxkAbsk22VHGkPhlzzdO3aqMOVqJy2i+iRokSeoeX8l20fSo7TPnlmi41oc0AOuLZofysgGou18Ky3antBWUdQDUX0uNvNBnKkawR70XUIqiwHFpKyjE5cxM/ESnVxVclPlSSjHLloUjbUCXK2J5ZRhmb2iPiJdYhJhdnYh+FZGkp8dxCQ48RNhiJtOG7WiSusJoXwmm4RyuZE9ydiVstrm7kQkxDzUS74l3iN5JGmpIYvN0LSXJoZLVy5AVQ6X8kmyTQybsnZdAtfUgKJQFty1LJO8ZxHRR2J0KUQv9EoZmtF2TjTMQ5/6lDYvei1/MrDyS+N3C3ekM27LJyUVprRydrk5c5Nl4UkQSPaGz/wC1CUxj8OfJMlzzQ+K5MCQ0nTm9yIZPdamB+STbdM0AOmISc2TL0MRPqFty65MkMh3EgGkyNJh8QvmDbvidQ/u05JXPQRfbuVqRXf8AuZERN3MqUmZ6Iq/u1x0d/wBKMMP3c2Vjw25obWt0VbE9saCFsvUiKnEu79Sdt80TDaJN4lLKoaCEO8G/gj9nbLu2onF8tCXLu9IqkRpaVy5MqubDzuLPb5K+uYhzzTZxhIRXgtbMpY9imo6G0s83JWkcLxlyYU6ELR9yc8+SLBR1GwG1SYyu6tpJoRe4tNyEqqOE+GZtEdl73eSy5K4RNInsybxKIVLJJ1u2q7DIUwHwweUma60W3fCgbEKfhhKcsYCTXbnQNtMFsPbzRPh42dwkgpsWpq4ianlefw3Cz2/qTpyaaPuVWyaRT4jg88hEwGBD1MqWpwdyHI339wrVnIQpg42k7vzK1IyljTMZLg8ketjCLKumoTu0BxW+OhuubJiTTYLEW52V7EPFfgxENPa4swKXTYOcx7g6lrw7OxkWbNaOalBh4RloF2miTkilhooqbCQEB06W8k8+FtIxMwMQD4VftQ93uS9n3Z9SnY1WMzT4K+WsYD5KDWYaw3elbcqUJi3s+3lqu/dMRNpuH5I7kQ7NnmMlG5ETMG4kdN2fkqD1bay9FLAwGXNomu7kf3XbbkyfdRHYZiP9nTj8DW/Cjh7P3c2tW2KjYdHbmkOH2kTt0+kkdwfZMw+CxxgP4bF8SAsHijIXeNvetg+H3Nnl8hFJsJbTPJLuGvZMgeGtHqwMSjzxgNrOtVisccbEEPXksvNSykWT7telWnZhKFMqZoWI8mbb6U/R0e/TO5WkWHtbqDkXerGkw9o2z6SVORmsdjFNT+tmIVMGjYmuUsKW0dMkQ07iWTM6zs6ljK56GPPXcSD7tjk1HaXqVgdPa2qDh2uLpWLQreDcxA4KmrcLuu0fXxLUHJs17v5qBWSNlk+1WmZOJkJsLYe5M/de/dqy0k0MZFlmo52R6PktbOZooSwtqfcz7iTE0LEOauZpGFy5ERKvlFyYsshJUxFTOLDd/pUNv2qsjhf8yZOlcQzdS1ZBD9ja4ndFwW5u1qfmzFs/CmJZLeaBe4F8s9A2rhi3cyYOoIS0QlUP5oGEeQ/CpuDx3ER+G5VTzN3q6w7KGgM327HJCIl41K2sm4lVK/hzTVzWpg5Lmu6iJLifNBY6RfEuXPmmuJ6kN23RBaVj47v3LqZEv/VdErbrnWIDt3fmld3sg4mmiXGbuQAWq65OgGRkuI13NXYBXPmkUj3ITLYSC57ebaIsA+J70TyaFryTAk1yduuRYUF4UN221C8jWoLm/KgCQ5ac1ziNyTF3wpXWsnYDryelFdaKj/uXLrLVQ2h0pLknLX/UmWLdqkxWioGPDJp8QpcS5rWzTFyIpHt+JBI5xnIl0ZH80ze93wpdI5krAkcZLiNb3phiRa3epRYDoFcPxChKR003mKJpHEUAGRa/EnOJaSabcXJD4c2ZADolp8SIZE0xaZrvhzfNWA5dqld1JoS72SEnFvqQA6Unl1Lt3n0pq7q1tQaj3oIH3L3XJcT1KNxH5+9FdtQVQ/d0pGSjcR9PmkRP6rUEj1yMS/pUYSMmLVK5y0zQA+UmqLTudMeHRGwvt5IIZonz75GS3iPXchEo/X/NEJRkOj8l5FHssFich58ktbetISbudkvw7c72EfmkUK4xHmotRQx1X7QL81Mbh5Fm67+Fnkzuq1AoSwfgyDIzbh52t3K3gG2PTO5PjZu0XNnPJxUgCRGPU9370XGP3/mTdw583/KiAmu7/qVNIAhqpMtHXfajz1fag2cmZ/zIeI2eiVBsO8Y7slx5CF02Um7JJi891yKJ2HOIZeNC0j9zorm5O3ShEWK03yYVVIrYXGPzRDUPyz2ujCjOTJweL8xoSo5I+dp/S9yjgdSOe0Pzd0JVjjydDw+61vUgKNytezd8k6I5HfbD80Ptj+pMmJ6NakQvnqyqitmSPbjHTN0vvA/U6ilG+61ku/l+pFBsyZ95ON2ty6GKPl1qv4b7nfah6h5tcp1I3aLT72P1Jfej5bnVR4srmSKRiYtWRqV3C3+8ntHMvmkWKW+NiVIdU0fdp80vaGJPQO4XY4h35t/BL7we7uVIVR5MnBqH5PklqHdkXP3hcOXhSauu10VPxullx6i4dG2p6k9xlu9V70PtBXaO4qo41qRTeWaejE8hc+0P63XOM/qVRxPf1e9daRt2rqdSdy19ocdt7D+9L2i3nK2vvVQ8yXG07tqeodwtpagJNCdiH5pguAPTGH1Kuea7XpXCmZUsYu4SuFHeRM9ualw1kUIZWKleo8lzjEjRC7poGxCIhS9siuHJ1nCmcUnkNVohd00vt0YltyFL7yjzzza75rMjI4pPI+SNEHdZpPvQPPagHFAIi1YR+JZ7jF5oeI5eaO2hd1mjDFAEuaGbEAk5mqApHtyfNC8jkXfanqgeRl37cHntQtWN61UXeS7dr1KqRi5stnqo92boOMBKs1uSYrVWorsnmTCmXJMcZx5oeKSqgodMrU0RXOucS5DdcysYfckgv96ICQAdpelHa/NAxP5om6tUEMdCO5dYd1vUgaR/NFxGu0RRI6w6Ltrc0y03v2rvGToB8eWjIh5dyYKRE0mmjIoCQPvZF+65ReKS77RtRQEwBScdyhjUPkjabbzdFATgLdyUiMm8mVb7Rb8KIarakNMtwkAR+JGNRu+lVTVXzRe0F5qdUX3C3GTvza4l3jXFy5KmGq96L2wuXhU6lrIi8Ga0dchJL2pv0qlasfuXfbN3JLQruovRqGkXXJubZKmGutdOBiDDo+anUvdFq/ySua7LJV44lrcutiDlrop0kPeJPufaifJQGrtf8UPt3v8AkjSQbIs7m26Jvfyd23enwqE1Z5siasbubmnTHuhfdrFvkkczA7mu8vJXnb/tlT9oqDs9FQYNTYbVYdGcM8sTNdUC9u4yt8KpBrLh0XPaoyuzbmuPL0kcmRZH5R3Y+sljxvGvDHaSlGEs4ia0ufzU+60eagBVBHEOW3wpe2NlzXXq6OK0yr7SUp4gYtEx2t/eeFMdmyPDb3mZ7fARdJK89q2ZdQqBiUcdZRxhLIQiD3Wxo0kK0i+ikaQBNj2vu6kV274VnsNrpymIHyCJmtCMe4VaDVeeaFEFNFhxPNOBI9vJlXe1XFyuJG1Uw8nRpIeyLFpH80YzNbr3Kt9q12pFVfP36o0kVsWjSbe4kfE09WaqmrrXLR0hrHK639yNJBui14j97JcT9SrRrN1zuiKsYRVNMNiw4j555pFM6rfbm80Y1DZaOlTKUyx47eaTTa8rvpVb7Qw6O/5lICZh0Z0ai3RPCa67NL2o7Sb0qEMl2r7l15Li52palJkwKjv6kgmIi5/qUXiN52pXa5u6NSkyVxnyQHCFQ/4gMdzW3EmBJtvpFHxA+lMltBUdKNDFwgdi1IuVuSkATjqz3ZfEo4zMXeu8RuSAtfQ+cktwWMNudz3PyFOlI/5lHjkYvFuTokHn80qL2CufzdGxWtc7sSDiNlmy62XIckxqY6O5OcPcS7GLDzTgxt4EFOSIMsdZ7dA8bxex5fiCbb/yqY0b+aMRfLVk4MboJTG2F0TCnQ3dyMdv0qbJYzbb5rtr25J21rUuEypciAYWtzytS+fejtHLuSHa4+JOgOOO5NmpPD3aum3+W1MBpi3ZIrnHTNGXua1Bbty8RIATlc+iK5NtnnyTnfl4kAIC7835LrZ5a+Fc073Xbh5uaYWgm2+W71Irur/Kmrmu5v8AlQ8QRfV7kE7xHSJrue5HdozOo7EGWbu4oeMI/EnUg3RJuFCUia4jFr1Ei0u1dkJE7BtIw6MiuYhz96YvDzZE2Xc6YbDtzWlk6bHn3JNyXP3oCxqbD6aoO8+KJeqOQhVTV9jaaqMTkr6uUgO78U79noV5p3uyLiBuU2HDHR4A1cVVHSU4SxwjTsNlwkDeoUPtEcMUoBTU0UUnOMYWtH6fJcHdcmzFifVIFQXEuHIOkfChIvyo44deW1ONCqQyKYomj25ZspQwtn/3J4aPcObdTpWVqV/BIi5I2j8SsRo2uRjT3aaIsrRkABcrUYbSJWMVH8DIvZfhZTZSgQQz5ZeFII9qsRo228l14WHqU2XqQmh10ZOjH32WqSMLFq7J0YbhHJSWkRW8mZK25i8SkGLQhdqX/NRXrIxt8Oe5WMXB2/uQuIj3cmRHVAQZhuUUpj70JEykiQEgEWXi6UUkbyR5MdqrjJxcX6ddVJjqn4QtncWYp0Z9whzYbIIZ55j6iUf2WMvw8tz85FYVFQdRo23XpTQixFlZuLlarTMnV8ChwuAQsDIvNP8A3XGI35/qQRxnDyfaunJJzc9qTLTQuDALEXRl/Ui4kcYi2TWqHPHJJKJvmoVQRyTCDM9vSqoh5KLc4wqmyZ2/7VEqYQp7nzutTEtRJRxkAN3KtlKeQr83Tohy4O1M1w2ht/0qFUC5BruUymjkmPIw2s3UpE2GkIZv095K7oylbMrUx2no7+5QJvaO7fuWirsPcdWb9Kaho28lomcri7M5JDLGfpF/hRgJ3aLSHh7F4E2WDn3BuFUmLVmcqKcy5NYSrpKOqI8s2IVsJsPky5be9R/Y2FsmBNMlqjIFQy25vlaoR0cpOTZZreDhPtGjO21s7fUoVThrw+C1USZD7tcWzPp7rVHmhaNaSrpTICZgttVXJhskm6z8yGhNsowhcjyZubq7xEvZ8L4bdRMwpgKN45hd26eafrhOqEQZrfNZ0S3bM/a/pQ2v0q0PDyt03Jp6Vx7k9WXtZA+We1K36lKKPdoiCne3VupFGmxFtfPRrhRALjrlt9KmhCwukcbENrJUZ7EItpDk25Db06qY9P6XTTQ+bOihqRGbPuSEiHn1KS8O3kmij3a7Uh2mCRc/SueJG8fvTbjaihiLq5onJ/LamkQ/L8qCjpFd3oC3Ci8PJLQrRyQTYJE/NFddc2qH/miby1QA3c6ReHS1LxcupOdKABt10yQiPVqiIUh5Z5bkCsQ/NJ+aTc0iH32oGmCP+CIfmkxWjkyQ9RaKx+REXlkuiVqAkT/NlAhd/qSf4XQ/JK7p0VgOOVturpXd/Uhu+STF7tqACHO34UV3xJkS9SIi72UAGMloc0BSbkLe/pS0VgEJMkRbs8lwOpcfIe/agVBXdyX8SQXdT9K7coCwjk6ULldbouXapcTaOSCTt2n+lEJMmmk3ZujYlZVDrFd/3KSBMPxKDd+lSQJh72QjNoeKq779y4VVcWd/81WcRceR151Hd7i19ocR63QFWEJZZqtItv1JXblIy09scm/aIfan8J/zVW0m5EMjlzQHJaNUPzz5e9d9qPuP5Kou3aOi4j/wQPYt/aJMtDdIpjz/AGiqeNu5/lXLn9SdBsW/tB873T8OIHGNiouM92WaLjF6khWy8+8ZC5GkOISd7sXh6VQtMXK5EMnvdVQWy8bEHz1yJOe3Plya5UJTOTau66NUfrRQJsu2rn5aInrn5MqT2px70HtRk/VajRC3ZoPbj55rntz7fF8SofbD73RBXcO7PclRe8i7eucht6k2VYZdzfwVU2IMPNnTZ4lu0/wSJuy3KsO0bnTT1F3eo+EYbi+PVHAw+gqKw/8AywK1lssO+xvGaq06+ppqIe8Re8v5IuJXuMkVUwjlmucZ5HsjAjItrDG1y9dwj7IcDw9xkrJJa828PSK2mCQ4XhpDFBg0EAjtYo23EpcqKSPAKDsnjuKEPsmEVM/5Lf8AFaGH7F+3FRFeGCOY+njBd+m5fQ0GKNTn+HHHT+LluFX+EdspaMc3aIiz6srblhPJP+J0QhB+T5am+xHt3HCRn2eqCEfCJhd/mWWxjAcV7PvlimGVVB8U8JCP6uS++KPto9RZkdvmKmz4hTV1McVTTQ1EMnXFODGD/UL81guqmvmjV9NB/Fn508Ri5vcPciaZrea+xO1/9mfsP2wKSXDml7M17+Km/Yv9QP8A6V4d22/su9uOyYS1FHTD2joAuLi0O6UW8yDn+ldEM+ORhPp8i+J5Y07Ihk15qNNHLSzFHUU8kEo845QIS/S6a42XNdS93xOWpfyJvE+aIS+JQhm25oxqLVVEk1svUk4t61E4zXapcZskasgltGxd640PkfSmGqGt/wBKXtAD9SrUqx/gvyzQ8FxLmgGqD3pDUNbzSphsG0fqS4bWoBma7myH2jXXJKiR23aOSAo/N3Q+0ebXJe1a5OCoArbtWdC0b56owku8hySaRsu5IDjikQv5IuIPkyG75oAEh+F/ehLyZE5bee5LiMpAHqb4V39y6JN3skOSAB9WZIgLRJ+9cubLq3JoDrEyHXqZK5ly7byVpgdIty5xPki/chEtxMqsVnepi/pTgkI8/EmhLXXajcW+pUMNyYVwpN3NCIt37UOg8kEUOcS1LjdWXSg8S4woHSHGJdue5NOSK65AmP3OPekxe9NXaJXIFQ9dqkRJm50bFrzQIPq70mzyQOT2pCXcqAdb5omJNCVpLnEG4UrIJLEjEt2juovEa1E0zc2zVWQSuJu+FFxFD4m5LifE6NkV7iZxGyzXWkfLXNROJt5oxm11Rsg9xMaS1ua6MjqEU3uS9ocUg9xPeRkQzML5qv8AaHu5XIvaOpKh2yfxteaXG8lCaoSGqt7lVBbLEKjcj9ob3iq0ahu/MV32juz70ah3Gi0aTydIZlX+1e5GE1zE7ujWIdyRPaRhH/1T4SML5M6rgmYu9ENQ1ooordk/jMXwpFJ5blB9oa7VFxh81Wgu4P2sVQMjSWj3jlzTzyeXSojSNnztSaoAdOanRAsjLASbLN0fEHzFQfbGyHVkPtA255p6lbMm8QETTXDq36VAaqYe+79yXtTCxZZpai3ZNGZs9EuJt/8ARQvaNRfN9qH2q49TckahuyeMzD8RJFNaPTtUD2gOeqIahidVoTuyc0lxck401vd/NV4VDCWeX6V0aps+TfVkp1K3ZaDVXXZtb5Je0WtydQAqhzTgzMWjujUezJ41TD5rrVQXc3VdxgzXRmAtNVND7jRae1WkLM/6k6NQ3Tfu9Kp2kfPv0RcRx11VKIdxlp7UY+JGFY5XZqq41umq69Q4jlm9qFAfckWwTR832p16pr9CVI1Vt13J0Kp7sma1PRB3JF3FXByyuT4VDFdntFUQTPzd060z9zupcUNZGXoSMIfvUqKzInzZZwKp/fcpEGJNGQ7bv+antxNFkNCJBlqnAk17rclRRYhdppd8SlBiTCPJku2a9wuQIJHtd7U5xGFtjdKqQxTuZ7VIhxLcOahxKUyfxg5u+75LjyR5ZubepQxmj3f5UPGjHoRqG5MGojLXIrUirI+4HFQjqny9SgyYhry3fNVQbMtnxCL1ovvKLleqE6hiHVlEeS59M0aoN2aUsShzzY2JNS4kJaMdyzxTPzfP+CAqjvbO75qqRnuaMsQYfHahLEG82L4lmirH7zdEVVrz5opD2ND94DdzXCxAMiyJhJZ9qrTmh9q3aunQrZoPvBrebJFXR7mzuJZ72h7vqS9ocfJFEXIvixKP1OSH7wjEuf6lQ+0eeSDjETfEqoZf/eAE6aLEguLW5UzzbVziMPeyKAvBxBueb9P6Uf3g3ie5Zwpn804FU+1VROxoRxBvO5OhilraLOcbdkzp0ZntJs1NF3+jQjizXa/v+JOFikZNkzOs+Mjkk0xj3sSVRHbL77wjLVH7YGfNUIyPzztToE/fklQ7Lv26MT/aMnQxALudwqhAXL6k+EcmY77SS1DYvhroxAmyck9HUR8IT1VCAnl+0b6vUp9MXEIYy3D3rNqi1JlyEkJCPK4VOhjAnHLcSg0ce7Kxj+JXENO8duYN+VZNnQgQpbbsvEi9l2D6fkja8T1bRSAK33ilZqiP7O4hk+5EFOGWbNapD5JpxbycvhFIoXBttdvNIoXuHloh4jkxf6k4BWlze7JJoaYmhf3ISF4w9JfCykDy5/JLhtkszQq5RkkG137/ACTTYW5c+lXBCw9zELJGLZ/1LTYzrnkpyw1xHJvJRZqU+4XuWgKN+rzTRwtfnk3vJUmQ4opgw2SSIc3RNh7x3NerB5AHRjbq8k+AhIJZ5flTsnVFCdK+Y5Zl4VIhpXjbN9xK2KnjEcskwcYDcRdKqw0SI5RsVz9Rd3wpg6cie/ROnVRj0M4l/SmZMWAWscLfiHpVUQ2jvB82ckghjFiezcmfbHk1B7hdCEx583HTUUUydoj/AAY5tHDb8SX3bAVrODD5I4CUgCCY88+5Iv2kRqWKO1gZkZU4ZZ5bfSpnDHLky7MLRhm2VqVj1KuqhiKLIY7Sz9KpZqO1idwtWhqCbPre5RZsibLNiH5K0zCSKEBbMQbPnoKfKG1iya4lLqYYybuuFNRfh8nb8y1szK2phkyO+NxLJQCpZC0yWlKbiMO5iFQZyC/N2VIxashUEfBqouIFutt3wp/tJhPs+odLFampciHQ3+lWuK1DV2FwS6ct5f8AJae4ypGKOlfPN2a5QpI2G5srdVcnVQFbm/5lBnKInzbar5MmU0lGAkWi4WHtbn/FS5bBchuRcSKNsnNBkV70bW5ZKNLh7SXZNuVsRREWsibOojEtXtVgUx4bH5Oo507xl3K5lmgECfiMoUtZHJozsSVEtkPgvkmipXyLT9KdkqGu6lHOsYe90qiFi4Ljb4kijYU0VU5FlnahOqtLmkUHLHdzd00dO5Dn4Vw6jdq6bKot5I4KSZwoU2UbfpRHUbkDzNyzU8Fe4RjryQv4kim2kmuJaSgfI71dSVrZdyDidVqHiIBIMcuXiSMWTVz5pOW3V0AOtl3oPPkhbLzdcEviQWGOQtyuS4g+aau70rkAlsO6eSTkxPyTVxJEWnUrFVMO5kVzESYuuHmldduUA1qx3pLJ2ZK7d09KBiS0uzfdcrBMdEtvxISL3IHLRIi0yzUCQbFt11XGJsuW1N3PaiubuQUFxGtXbmEvUmfF/pXbul0EDl3qS8n1TfvXCJ9rIKoO5Jy70Dk/T1IbvcgKDu7mSuu71y78qEeaBhkT/wDtXC80P1Oh/egVDlz9yFif8yHvRdXPcgYi5o4cxfPQkDf0p0Sa3R0AR+I1yV3yVr9yn71z7lLnkuI6iru25Ml1adJKyLCZO5khwmTlkygkrRu3c13w94qf91ybtHXHwuTyQUQBJd71M+75B5MhLD5B7s0CZFu/KuXOXJS/YZPJEVHJyyVcCIV3yRKT7CdubMueynnyTGiM39SLpdOlSn6HRNRmVuiBDDl5pXJ/2OQulnXfYS8lA7I77rUF3D7rVPCjt6u9NzUL7fErBEJ5nJ0JFcpxYeeaT4ef5VAUX3Yn7O6vt1IbU1ZSRDDukGWa08vo5uvX+zn2Q9kOzsPFxFqjGK0W/Z9ACXxLwL2WSOQDDMJW5EO0mWowj7QMUo5havkkrQHx57v/AFUNWWnqvB9D0uLR0dGdJTR01HTntcYI27lWTVAU48SSyz/iRd31C/8ApzXnAdsIvZhqaM2Mi3OPiH/ojqe3wDHBwzknnIPxrwtsLyHz2qFjoHm/Z6CVVFwRnjcZ4vVG9yh1PaCmhfM2t+nqXndJ20kp6k3enjID2lbtJPl/9acjw+svP/8ARpXsP8vc6PHknuJ/E2YdrKbjFw+II/Eruj7VRWg0nT6hXkVrjV8Ke+AyLXiNaTK+wrDwI98pkGdrWujg0TZ67h2OBUfspWIQ96uYe0EkJZ8VwJvUvN8Njgpx0ez6fErSfGoqWMmvYz9JOoaTNlkcT1Ci7WMRZTtt9QutLh2OPeL08tv0vaS8Ap+1DwkLmzkJejpWiwvtcBWvHI8X1MuaeBP4nVjztHq3absz2a7fQjB2kwSlxHJ9DJrJW/M2q8W7Y/2NcPxATqOxmOexmXKhxVyIPkMojm35hW7w/ts4kLHIBjkr+m7TU9Va4HaTc1zVmw/FnQ8mLJ5R8VduPsf7YfZ2ZvjeB1EVOL//AHkA8WF/zj/qWNAmkbRfo7/toeHwkxx+1RE2o+EmXn3an7Ofsw+0Iikr8HPBK07sqvDn4RfUQ8i/Su7H1c180ck+mhL4M+Ji5JFyX0D2l/sh4jGJz9ksfosciHlS1bjT1H89HXi3aXsXj/Y2qKHHMHq8LMXt/HjewvpLku6PUQn4Zxywyh5RTkW1K1/zLg+7cKJdWxzsS7d5MgfvRIsnU5+/aiu8kL5ItvmpsutQRJ/NK5/UkPJFt8kWAiJ0TSWofiSuSsVxDEn7u5OEXv8AmmP8qQ80WLgdubkkROLJpvmlaiw4HeMXutQvNogcUrVNiVDhTOhGR7kC5qq4BIceb3JcT3Mh1uXEFUhziPdyXOI92qG33pW65IKSQfEfLTalxvc+5B4vhSHO5WZsdGTRK75Jrw5pFncgVDpSMPxIeM+Sa1SItUDofHxaomLTJNMXmu9SAHrlxiZR7n73RtJ4UCoeuQXXfCucbuSImIe9AUE0nSutI+YpkuXqS1uH3J0FEjia9yG7uTQF1aXJCTZaskTQ+ROKHiaILvkhu8kC1HxJd4ijlIuDI9yB67EvifNEUmqjjNcwo7/egTQ7ekUiYYkXEuVEUP3LvEUe/wB6RSJWOiU0iXEuUVpNqLiXFkixkopEPE26qOMlumiXEa1VZGo9d6k40j+ajcTah4iLDUmhM4lnmujNb3qHxLUmk1JTY9SzaoC3PNL2pre5VnE8kXEcVVk0WTVjc0vbGLuclW3XJcS0UbBqWXtTZ80Xtmiq+I9yXGtJVY9SxKs80Xtw+bqseR0PEcUWTqWntzXfEhHEvcq3iPald5Oiw1Lb264dc0XtlurP1KnGR+90TTOKLDUtmrO5L2q5VbTe9dCo8skWLUtvbtnejCs3avtVNxm5pwKjTROwSLkah92qkDVMI/UqH2r3pe2dyRTNNR1ATTCDlYPeS4VU2eipKSscZSLPwP8A5UAVTjzdAfxL32wPNKorHIIjdvBaP0qqCq2E3/JPz13ECBmZxEIxG1H2NeCX7QGejujGqYeTqq9ouLkj9ocRzVgWzV2ncSXtzDrqqjjOSXtG1RYv5FuOJMPe4owxJubMqPifNDxkWI0cWMRbXdrVJHGgz2M5LK8a5GFQ4uLpcFJtGt++I7dWtSbGN47Lf3rL+1HdmnGqjLm/6U2jTY0n3s96c++HIMhfcKzTVh283JEFQ496mhpl+eKSE2TuyZGsMe/+SqwqH9e510qh/NIqy09uO3Xcue3P5uKq3qHuybpXeK/vQOyy9uMtHfaue1Zc3Vc0jlzd0tS5OxfCgLZP9ou0zZLja9yiDJbzZD7R3oAm8a1FxrrvCoQzW65dS6MnuS9wrJXE6nZLjOTdyi8S5tchFLidTaKrGyRxLubLt3wqM2WV2b7Ud3ckT7h55Lu61C5a8k132omF0bMQ6Re5FdaIsybYbW1Rt81YeeRwCfmnmJ/Lao47eXUnwyJhzd/4IkargO7dqnRkf3EmhIN2u70ohILuagqx25sk8MlvJNbS/wD1pcQO5BJKAnJizZk+Egd/V/UoQyB35IyqgLTRAyeEjXFluIuSmU1RwS5blTtMwiObsLsnArmj0zSod6myhxS2MXjdvfopTYwBMN5rEjiTWE2adGucbnzbas+3ZfdNs2KARancu/ezW7G/MsYOIPzvb3J0a7iFnel2yu6a4sWAWJtbvUnWxSPMWzWNLEDs0Nit8JJBiAldm7c/NHbK7zNl95RkJcty57ZGTk7Pd8KyoV23R291roirjEdHuS7Yu6a0MQjyHJ/1J1sUAh7tFjfbiySHEjE887hR2iu8zZ/ekPf1IPvSLlm4/Usa+KXXZHahGsce9HaH3mbL7yjHnIw/EmpMWgEcnNpP3rGy1hbmc1HasYdM9qvtoh52aqbEmkLIcrPmm4q6ONs7+n0uspLUNd12iheoMWyZ7rVXbMu6bb7+YWzfco0naKLc0gXfSsZJWPGwuzuWvTmslinbyeHEyjjgjKnANddzkjRITzM9Y+9KOo0Z3D6kR1VETjfl8Nq8/HHohhiNzYDkAS4efJSQxJuebEPzV6E942ZYhRQ3PqRP6elFHjVPG1js4rFlWN67tPNAVU4lnnaRI7ZPdN195RkWQM4/vUmKujFtXb081582KGPfb8S6WNGI6Gl2i++ehhjVNGRZ53CodT2gimzYXt6upeczY1LIQ735posYfle+7xEq7SE87N9LjUcYZuTXKF99XDpl79ViyxC4i3ugGse/ae75rRY0ZPMza/ezFpxE6NYBFk5ttFYU8QO7O97k2+KSC2sqrVE96RvKqsAWF2O3VV82JR55X/lWNLFDLx3D81FmxJ7Sy0J0VEh5GzU1OLBGOjvb807hvaKMsPqqSQ9xbmLPasKVZITZOTkjp5Lj0PIiQRbLL70YWJiUc8WPdte11AqM45SZRzmt0fdnyVWS0W01U/sfF9/iVYeJH3vtT+MFwYYItOVyqD3dymwS4J44od2mabOuMmJs3UAtq5da+r81NsvVDstU5MOaaeotuy/pQkXfdtTRyIsrUdeo2XZoeJ+pM3XDqhLoU2OgymNc43Vpcm7bVzidSLNEgymuEl0pNOajuS5xNfSlsVqPXa+lcvbzTXE09K4Un5kWVoO3bvhXH+TJriPzQ3PdzRsLUfHIdUVzd7KNxH3JXeWimx6RH3LvzdK4Uzc/d/8AqXGkRYaRH/3Ibrdyaue7VK5FkKNDt1yVyaclwerkkajzFcuXXXJu5/hSYm3OnZDQV27JFduTPE/UukTckWKrHSkbyQuWmWSabmXJK7QUi9R+5+SREmGK5tETlqOidmVch8TTkld5IGJu5D38mtRYf6Hbmy5pXMXfuQd6TF3pAkdu2pXeboLtfmiLoQFUdut0bxIV0SubPJLuQTR36krlwi7lz3IA6Bbkn5ri74u5BR3vS7ly7VK73IJOjyTsXSyauTkRfNXEDQ/eVx7QYRT7Vwc3bas4Iyp1ppBDJ81wao6ti/hrIJCtdntfmpt1AQdZF4trLKDUOOjOiaqk5ZKdSlk1NvHQ0kkOd72k1zKFLSwX7XMvpFZwcQkIRbNxFE+IS2EEZ2D3pLGzV5YP6NCGGxzaudg/EkeG00Z5PO31LNRYlUjyke35pqWolkLMjciT1ZHcj+jUFh8H/FYiRfdsAsL3tu9yysVVLH5l+9G+IVBDm5/zS0YdyP6NPNh9PHEJvI1ygTR0o6MbEqaWuqJOUjjpamOJIWubkrSomU1L6LRyj7nZB7YAjozKsuPv3IuMO1hbcqMmWPtwCOosl94AXSDKAMjZjmyEZNC9SA5LSOoiItWZKoqIBfPPqVSxW3ZOuERklQItQkjkbR1w5mjfuIVUhmJaE4oSJ788+pMZbDMxF8PcjuiF87GIlS3HnkLuulNJdzdQPwW3DAZb4ycDLxDtRw1Ed4+0O/8A+IKpSqJM+brvtR8mdBLimeq4R2XwiuowqXxB5xLlFTNd+ou5Oj2dpqcfwg+XE3EK8qwrGq3BasaijqHiLvHwH9Qr0XAftGoMStixAWo5u4x6C/7VNEv9I0NJXSRgNPidMOKU4dHEe0w+k+bfLkp9HgtNVEUuF1BkHfST2hKJfD3GmpcoYuKGZATaSD0l+ZUeJdqAoTBqfg8UNwlqX9Sy1f0aqWvk1vsNXG34YHJbtcfEP1CjHD54Szlje70kyx9H9q2KcQfbWjrGF9JMrTZvhL/uWjpPtApMQAjmA5SFi2jtP8yl7ryaLJCRaBSsRC4R2/CpEdK1muY+WtqweKfaBU8fhQQDSg3iF7idR6btVPJMDyVcpDndaTp02g7qs9RpI5Ix2ZFrbcStoMcgpZwjlnjjz8Sx+F9qHqgtkNhIVYQ8CaTiZMRfClqadz9HpVPURRgLg4mJtoWV2abPD4qzfY13pFZzDsQaECAGcSu0jzVtTY9T7mkbhH8LrJ4zdZE/JZUZVmH2tGXT6guWgpu0lXXUZYfiFFSYtRPdfFVRcUX9xC6z44hAWoSsQKTDVBnnm25c7xmsZfpmY7V/2a+x3bKU58Loy7K1htd/ub3093/4T8m+kl4x2k/sv9tezoSzwUDY5Sh/e4e9xW+qzmvp6nxQ4Sy4jj9SuaLtEcZDucT7xFJZcuPwa9vFk8n5/wBVgc9DMUVRTyU8obTjlYhJvyuo3sIj5r9A+1OA9nO3mHHT45hdNW3NpLZZKP0mOq8b7U/2TaKsEp+y2MyUU/U1HiW+Ivkbat+ldePq1L58HPk6WvgfLvsLdzukND73/gtf2u+zntT2DM/vnBaiCnHd7VEPFhf8zLJhiQEOx13Rmp/FnBKEo8MH2FvJ041CA65Oh+8HHvdEOKFyRyTwCVK3kh9lDPk6I6y4c80hqG82+pSHAHsrc8nFL2Pp9KkNJ/JONJcnYUiMNGxeFd9lFSGJNlMA83ZUKhpqVvJ0vZQLwuKIqoBQ+2B6kFaheygPNtqH2UCHptRe1MXel7QF3NBGqA9mHzdJqP3p32kPMV3jNnzVBqhkqdh1ZrkLxjnoykcTyTTk1yaZDI5DbyQ7fpUghYueW1BsL6kgTGrbuSQwuTbU7aAlq6dYg6s1SYWR/Z355IOC/LJ1L4wdzrhTNcXK1MLZF4L28nS4RfEpHE17kLSN35Isqxl493JLh2921OPIwtyQPI+3TkgLkcL+pL3ZpcT3IX5q0TQRZiKTbu9J+RapMXmqA6P+K4wv0rt3ciu+SkAbXJIvJF1fuQyl5IAB/mosknD5PuT8mYquqRtfN92a55M2gibTVTFtdTB3CqQCtLTNWdJJcyeOWwskKJDC+aWpc3XdUupluc5zu5pF80VrflTdttyAFcuXbS1Q9KF+XwoKodEvypXeSZ8Orrt1o80BRIuXbtqjMTeacEkBQ6Ja9SEZE3d80u5Ax4ZNvJJpE0JXctoo7fSgijrl35royfJDaxIrRQB3iaLhze5K1rlweSAOOVyV3Tm6SW5BYri80rvkit2ofzOggQlck0lrZJW9z/qQ263aICx0cy5uibuQMXuXWF/cgAhkbkjYk0Q28mRbUE0GxJcS3zXLnSEn26KgJ9DJHZVPI7iTQvZpdcSY412ijjUPDUcFn649V27v96SJY+9Q4gTMyfrKz2ioI2EQHJhYR2iKrqknGmlfPpFSCFxImfqbaqXLD+I5xnzS9odNaCwpXeJ1TsRI45JcclH4i7xGFDoB8prkhkcu/pTRSMiEtygB4ZG89yfAm96hiTc0QyW8lYE9ia3VGEirykPmXSjaa3ltQQTxICbRHd0qAMnuTnGtRZpZP4jD5Dcu8RhHLzUAahuCZuziQuItqu+1fUoK2JzFoiu+arhrOrPanAqAIc+r96tIexNaRhHuSKRu7qUIqoUvaG7mVBuTSmYi70ZE/PRV/tT3c132h7VNIjuE7ie5kXGu7rVX8Z8uac4xj3oovuIm8QfJGMwd7Ku4lw89y61Q/ncjQnYsBqmzHNk4EwFzVcEjcs0nmtfLNLQexY8ZsiFnZC1Rrq6rimuDRA0274VSiQ5cls02nNdGoYvE6q/aNuX/ADSGZ/NPUNi4aobLmujVKoasO7JD7YQ+JPQndF37Rql7Uw9zKmauMUirjK12f+SNA2L72xstcv8AqheqYrfEqX24yfVNvWEXd+lPUnuGg9s+SEapidUPth3c0hqjF9HcU9R90vXrLQzzuR+3MRblViV1Pm3U7KEVU/epSsHko0bYo0eTM7I/vTXqZZcagxHJG9Qf5U9Rdw0v3owjzSbGNNdqzXtDpNUPuudXQdw1AYs8mjO2q4eIGJ5Ztu9KoqOouqBZ05VVltRl5KK5DcvBxJx1zclIDGjERbO4u9Zn2q7ntRDVbetPUayGjfGnINX3Jv72e3m6z71Xv/MuHUPno6Wou4aP74cW5pFjDlbvtWa9ofbql7R05EjUO4Xx4s5aogxC3W5Z/wBqfK1JqrTPNU0HcNGWIMPkgfFmG7LxfzWe9uO0kLVXqSofcLKvrqiYBaCRhLNZ6tws4/xDNiMn1FTPanu+FKWoeQdf/wBlS42S8gOFR+z2TyRMQjzu8Iq5GojISs2j1KmOocgyu6uaHjOPJ7VShQ+4Wz1FoizG4/vUf7wMaix9wZXMXkSgHUGSbcnLk7qqIcy49su77kxLVXMWT2qtCS25K9SLceeqk55pHWHbyTBF5rj5EqoNgzqjINuaj8Y7sxNxR9XegcfNT4HYQ1knJzdNy1Bybs1zLza5C47eW5FlWhe0PnztJG1RxOramXj3ZJo9pd6DSibda2b5IWmaMxyf5koBSbe9c4j/AJVNhReYgTDFEb9RModHlNXRBoVzp2r/AN4wIZWzIx3fT4UHZeP/AH85T6Yw1QTXAOPVDFiJBn0MwqveRvNM1Ux1E8srvuMyJNa9/wCpRsaJcD00luuaYKZy70JldomtRHV7kGySHSk3fEg41ya1zToQv9JKC+BFJogeR0ijtTZCRXIChwpEJSIfDmuF05+JAzoyfqXCJxZCQ7vSk+SAEWZflS8OTuh6iJskiIbvV5oA6u65ZZ9KE8+5rRQ+LkgAi6iS8I5EuW9WSTbUAdHPvdL3+JJsh7nXLbi5Nb3IA6Wduq4PNdHp5pW7bkAJ+SXqz6V23vXR6OW5AA/1JdyT8kXhzZAAv1ZJFu1zuRP+pJ/CgBbbfiXGztXLf1JW2/8AuQAiLakRJW9zMk4sgDnEblku3Ek/JK3TNskC1EWZfSl0kkQvnqkQuOiBicmz5JXOQ80vc6Qi93qQJoLVDd80TZk/JDbb3IJiIZNVzieS7w/dcla9vJBQrnySHcyK18krUBR1dte1dtcWRd2WpIMqvwAPyRh8krUYD5oJfA/c2fJ+aIZGuz/0poSdLW1cpvQ9xG5IXy5Zod3kuXbi0QFDg5D5LrSNdzTQ5l3JF3dKCaHbm+lJi96Yu+aV3zQFDxZ3dS6Q283/AKUyJP5Lt27LqQAbZd/5V0erRNuTF3JEXT4UAO3OPNcInLTJrU3xLdCf9SXE0QWODt72JC2WfJkrm70hJvJBNBEPwITFhHKx0NzZlk6LiOWmaBAWtu5imyFh804Y7dXTZFaKDSzlrZ99y44sPmulJdqm/wB6BCubuQ7V3aKX+VQAuovekW4csrvNd/qSt70AXGA9rMQ7PkQRS8eldrTppXuD/wBHU378ixaTQGiPuFZq1cEc306kEtWasKeQrXdnEfUSkUsb82PcPK1UdD2glp3AKlnqoAa23PcK2+B/dmLOPslSJl3wSbDb/qnZmoOwaaQKyLhVsDSi76S9Jj+ZSj7JvYMlE5Vgt+0jy/FAfVb3/lWhpuzcgyDY5ELtqJBtV0+DhThGecYELdIvuL9ywft8HVGHHuM7geAjIYyN+Ll4o/D9S1EVL7LczZ6NoShVFKEjcR2KKcdzVMR2St9Rd/5kEPaQ6OQGlkirYi2vJA4jMP1B3/lS2/ZdKJcwVEm13/VmnmLbcDtd6fUqGs7WYVR/iMby+K0G/wAwqLL9o2FyQk7QSlJ3CO1aeRbxNhT1luj3kXpUs+0T0sJMDbe+7dasnhPaqkxCkCWOnkE/r3K0CRpBuYH/ADJOKZRo6TtpHIQ8XO13WipsUiqhE4Hb6V5z7PxOgGP4hfcyeo+PDKFlQ4j33dTLB4y1No9Lp6447WaQxFToMaqYZRskv3a3LAx4hJ7Pl7XaXfc6Iseljtbj7s+pT2UzVZZHrtF2qgmDh1AMIk/941wv9Sy/av7AewH2gCcsmHthtYdxe2YYQxFd5kPJ/wBKy1J2kcTG+a4v6VdU3ayKzKR3iLPQgfqWLwyg7gzpWTfiR472x/sc9pcLc5ezFfT9paceUBmMNRl+/R/1LxHtB2bxTsrWFSYxh1VhdQ393UxuN30+a+6cP7UeOGQyHPztJXNRi2H9oKQqDGKOmxKlPa8FZGxiX6k1nyQ88mbw45+OD86v33Ck5OvsjtX/AGV+xXagjnwSpqOy9YW5o4/xady+h9W/KS8R7Zf2Ye3fZOKWogoBx+iD+/wx7yy+jmuuHUwmcsumnA8ltf1JxiMdM12aE6WYoJ4pKecOuOVnExL6XQWrpvY53YZSGRau5CguciS8PchcWEkyAurm6AitHmuvn3IC5qBoISe3X/FJAj3KxiudGJOKau80hLclYmShmcdURzXNzUW57khK0uSZNBvNchuck2jz+JUVQnJ/NdudccR70rfn+lAUduQiXf0rr964/SgKO3+9du8ly3b8SSAoJcHqXLrkvDl0q9idgl0uaES83RXIKs7/ABSt+a5t81275qwZ1h80hJJDb70ImmHdcldb3IW5LvV3oJG6mNyHNlCm8n+llY+HJRaiH/4SwyL+RrjZXPtLJSqabVRZBtIk1HUWn3LkU6Zu1saGMrgRCW5QKOqubLPd/mUq674V6EHaOWUKHXJ0nLRBd3oXJURQnz7mQv1ZNuSLd5pWoHQvepNbhs+GyRBODCUkbSta9211GtXHJy5u7rPmzRI6JbUvCurjitCdRxh7kk3qRa7kQl+ZBIYf/CRXfJAPTzSfK0dUCoO7S1K75IWyJ0nJu5AUERW6oWk6SSuYubslttybIUDCu267UV36U3w7hRW6kqATc0u9XPZHAY+0WOU9PVySU+HCYlV1MTXFDHd1D7/coGM0YYbi1bSRSPLFTznEBk1pGLPaL+5Zpq6HrqrIt3eiDIu9NsXmyIBu5NaqJoNsreaJshJBbuXfknZImy70TZCSF8+9E3ciyWERMQrmmS6Q7UukkwGAEJK+SR5GuCFhYPEWZc0/dootKPGra+Rgf8Jwiu8PTmpfD1ztWaKl7RqebhgLuzdY7S+ak1cx1FTPI7NcZkT+FVeNFa+HRszkR1YZj8LaqwMd5Kl5B+DjE/uSudK3dzXe7LpTszQrvN1y5IuSRFcmUdufq6kQl8Sb8SVzXZZIIHrkmJNFz5Ih5oAMScU7T1TwzC7MB/DI1yY1tLkkA79X7iT8gOtJrzdFxNeb7kwWaK5xFICbdbQC/TdIX8v/ANpAUlqbOZip4GZ9Gu7k1dcmmS2O8R0gktMvSm/zOk3NWiGyRxPewo+M2XNRbkTEigJHEbmyTTMI7k05NbbmgIt2TblVEWSOM5ckbSP5qK2104xIBseue3mucQ+5NcTyzFdDq9SrUnke4y7xHtQR9X71ZY3XUdZwPZIHgtARf4i9SwlkakoUdWOCnjc2/BCcnQjImGkbPmnR/UtzkHGLcu3Llu5IR80JAduYmzSLMrfClai8OSsAbnu+JLxF4ki2pNlfpzQAuruRXEl9KE+oUAJi16kTlrqhHdq6J+aALHD5LorPS+igGPDMg8nUrDStkJn8TbU3iEbx1RsW67coXtZo/BD3CnLunNK0krelWZhEX5krmuTZZZrqAJtBlxu/khryuqzR4X+0l+Sj1Jf7yem3NT/Mf0Bc43c9y6My4JfmQ9SoR3iXck5xOpNOKRc0AHxNUik9+1ButHmh8SAHSkXCk6eab0ySHagBwpEhkQ6WpN5IAMZEnJA21IitQARbktybKRrrHyu9K7d7kAdLmht6UVyXegAbtxJFu+lJxScdOaAOOW1Cee180RC/duQlH5oZTAu9ST58vCjtYu5cL3JUKxt80Otqd/yrh5CKKENlfbkhOO5s3ZObvNLid6nUu2McFAeXcpBExMgLIhVUVsyxwfKalqqd/Q+SWGi9Hg9bL4jKxlGwgmjrxZ/E1qscdjajw6lpwfcbuZj0+JSMzxRuheFrdUb7uTJdX0qaBNjJQsXck8LZKQ4oGzy1ZPUrcYaFruSPht9Ip1ht7lw+pKqDeRGkjZMnH71IPc/K4kBci2KC4zIxR+bc0DD3Zc1Kt8nQHH7kUbqRGce5J3f/ANqdYfJcIfzKaK3iMW7i0dDbaOak2IeGih2hj+pJhu5J8h6UPDtbRIYDDohtubTP8yd4duiVqAAYUVulyO3Xpe1K3bq6AG7XEsmyXGF06w6Z6IWjQABZj3JNy+lO8NIh280AA4vn8KXD09SNunVK3+aCLALba2STbWL1I7bdGSIbe5BYP1IU43NFZ7kEXyNCNq6Q2ohyLuREKdCbGn3XaNcuW96cHck43d6Q94itXLdeldLq5orWHmrIbBtbkyHh2Zpy1yFL+pFAmN8O1FraObZIrdui7p1eJFBuAPm21K1+bordy7a+5Ar+jlnuSYdqO1E3pQTY1bu6V21ONl3LtrIGBa/NGw+lIhYRy8ScHLmghsi/0pdPcu/uSHkuQ6ziW5dtXUAcue3RJiddQuO21AC6l3RdSQAN1vJEh2ikgBbkiLbr3JfJJ+9AHbvNK5cs9yVu7VAHbkrl1JAHGJrrkV1zIXz7kmFx70ALW3pQFnkj7ss0Ft2eroAC7b1JZP6kJC4657Uh3aqSAvnkl+V0Ii4kit3aqBnfhS1HkuPzRKyjjltRa/lQlyXUAcLIkQSPCV4E4kO64X6UIi3Uldb9KgaN92Y+1jEKEBpsUkkxCl6bs7ZR/wCv5l6TguOYfjVPxKOcJx7xHaYfUK+dx2qXQYhUYbUjUU0rwShyIXT1TC2j2ntPWBhtPe8khXcgzt1Xn02INUSkeR3F7lCHtEdcFlYZSS56FntFWk1DildHHJHTsEDttKBhyf6ibvRVGDbbEBcRhaQAlH4tpflJO4dRyQ1AzU9hl0tGfU//ACTAYHUw2cR3HPmRNyJXNH2dl4Ite9zbrsrhUUXC38iVTY97GRNURPAffGQdKmUvaiOaWS6Q7WbTW1Oww1EcIhOA1kAtoJN0/m5sjqMFw+oh4kb8Cb/hyvaX5S71Kka1+i2oO00cjjfJb4dqtoceaR/xcpB9QisvR4LHQzfihKJfFtVrT10VDoIRiPqk3E6fJSZqAkCQB22iP5cmRQYlgcM4x1+IvTh4zjgc7FQy44ELZ8Tn/dk1yqKjEgmm4jAxH3fChrg1U6Z9EYf9l+CYxgQ4n2bxeDtQGW8YpLLS9Nvc/wAJKgMpeztSAT4VDTzxchqYOf6ua8UwvGqjs3XjWYZUy4bWC+klIdhf+5fQn2ffah2o7XUYUGOdlixyiK0XruHwTYfMs9Hf6V58t4eXZ2wayfVE+m7Udke00Y03aDB3waUmtbEsKd7c/jDy/ip9T9luIjR+29nK+l7QUHdwj/F/T5p7tD9neBkBVFPVngxlu4dUY2f9WXnAY5L2RxQzwzFHCVn1lozuF/q7nUxjKa4NZTUPazUR11ZT1fs09HNFMG04iArlqMHjxeoDOnpqkB+JlRUn26Yx7MDSR0lZUZWtUyRkJfyUev8AtO7QYp//ADHgD/w6YBBZvFN/RcckV4Lztj9meF9sKPPtZ2WirQdrfbACyUPzhqvCe1/9jWKsvl7HY5Hd1NQ4ntL5CbD/AKV6bTdpMUmImkqauoI/De5ktHhtHi1cwNHQVZkzdRBb/iknPF9g4QyrlHwv21+yftZ9n8pDjmB1NKDFb7SIXxF+dtFkLtubPcK/TulwntGIZTxAcRNa8U5sQrzbt5/Z37F9sJDkq8I+469//F4YYgJF528l0w6uvmcs+j/wPhDVc/cve+2P9j/tLg4FUdn8QpMfpRuJgI+FNb8n0deK452bxXszUlTYxhtThs7bbZwIf0l3rrhlhPwzjlinj8orNOa4/eu9XkuFmt0c4C7ai6RSs9yRQrdqXhySSVgCwoiHy6UJD5IhG7VKICua5Ji3Ju3XRJuSsBy4fLck5XEKbLkuoAO5+5CW5/iSHn6kvEgAsvhSb9KG5JvJAqC8Xel80L5e9K5MYXzRIXLpSbqRsB1uXxJeJcXXLq1VAEXNc+e1CkixUGXNA+7NL3JWe5Otgsg1kdpZqgqiOE8vf1LUnGxaEqHGKNxEstw/CuDNBrlHVikBhuIMJiz9K0YSNIIuz81gRkeNyzWiwbEuIwxntWWHLT1ZWXF/KJfXbsnXXzXG3apL0ziOjySfq5ukPJdViYlx8kT7kJckBYi5KTQUr11ZFBewXvbcW1RbreS6+Y6qWVYUsbwzGDv0OQ7UJbWXVzpHJ1RLOrmhJeLm66gkS6+WeeSRc0j7kACI3EnQHakAtln4vSkxIAcHIkdu3RA24kYdWWXegDc9kMSwTDexeL0+IUVSWI19bSU9PVRHtDfdkY+W25YfGZnqsVrJs7xOcyu9W5S3qKeGpwEKhpSiOomNuA49YRbS17s1Afdz6u9cmJf8jZ1ZJXjSGBFy+FSA2t8SERtcXZ05oLrrOJiHzRW9+iF5mFDxmHzVE0xzddoua5rgyMXJkuIw+aCeQi5Lo5kuXBdzVhTYDW1WEFi7U5DhDT+znXFtiA+dpF+YVDml5NIwkytoLxoKo9bZK093hfIBFG+eW1Wc8lBhvZjDaasrG4oT1MoU1D+Mc159Y5aMxCI7iUAcUl5UeEQ0o/8AHxKTjH+UBtZljjlaNpx5JvYns3L22+0XBsDipKmtlkhnmjgpXYTM2jKxrn5blCqaWejq56aojeCopzKKQD6mNtpClhRVH+02KYjPWlLWDhwA0o5RZZnbaIjy0Rl+IZG73O+5yJ+pVitttiyOKgokURcuaIRe7N1Ita7kyEhb3Loo5WxlxXfS3UnbRRcMfNVoZ7DTckVqNsvcSJsuaNA2Giz7kuG//wA7k94cknJ8836kVQrsZ4ZIxpZCY52B7A23ZcndC+ZF8K5ETk9U2tt4j/JSzRAruvPNEP6kzWFw6Wc/KMy/khqkSnch6OQ5MPoIzdyEIbmH5lcS4wuRF6k7wZKUIopY3AwjDaX0pFlcoiuByfI2MemfpRDG4o9BLT9SJ9warZIxcmMaXfEgInRGO9D4clqkDYY5knH8Kat97pOLl/FOgD4nkjHdpmmRHd36Iw6nRRNjhFbkjAmFIsibN11uSEFnHzIRzSHPv2rrD705bHz8XxIoBkE8BPahYU3rcTZ7UUIk8QRt3MKTSNmmPFknkwDIhFNFIfvXTF9uaWqAF1Po7kiDa+ZOgu+S7oSAHRk26dKTFdzQNuLmiEfNAB3Nz1SIrh+JD36966gB6lm4dSD5/C6kYkNpi/mygN5irPEh4lNEfv6vmofyLXggXaJJu3RFbuWpkd0XULjuRW22pgTcMG6/6RUOXdKWb96n4VHslf3soB/tSfLvWS+RT+JwskvchHmiEVqSK4krdUh59653IKOWpWj6UtSSuQArUrUJZ+fUkOYjn4lABdXJFb7023mKVz80DHCLuUapmOENgtuRdXehljcrdbVMvAfZXlIRHxH3F3kKn0lQxDkzFcPqQ8FyYs8ue1GI2t6lEYtDbsdH9yRF+ZBbsSLaOq1JD/yrhE2fJNlmJc1wiQAfE72Q8RvLxLl3pSf5bkAG46augHdyXfFllb9SmYXRxzVcHEBpRubOInt2/UuXP1EOng5z8HR0/Tz6mekCG24c+kPUmiL9K1X+zftVBVHT52QSETET7cvpWamoTjMsnvy3XCy8vpPWem6ubhBnqdV6T1PSw3muBq57dNq5pntQsXdknF7qPDBcu9Db3Oi8WSFhu70wDpicamB28MjK57cyRljANHtAYxFlAwaFpsVp2dtrPcX7k5isgVkPtLPd+I/V6UmWir0EdUJE3d0obd1y5bomB15B5oLvml4v/RLhuoLCu25pt+rmit3EuWoA4/w+a6XNc17+lJtooKOWsVr5bk1daXJ9U6XLTvQ27RUtFIacWt02oX26OnWF7rUuHrolQ7GbXJC4/NSOHp+9ceN8rUw2GOH80nFOlG/0ouH1abiQVZGtu5CiYenxJ8h2jpyQiO5QLYC3bd0pPHc2u1WVBhL1mgs5GZaCKGvwuShLKRnH4Sa1c/fhv279wu7ZX8Ny+IUJR3CIu7J8hYRTduvJdBV8jRC4nolw92fh7094vi/yrpRsI+os9Uaj2Yw/P/BcIXJOW7e9dtu5sgVjfgFIR2p221K3zZA22xvhl5JW+9OcPVK3VArGhHT4kv8AKnLbmSIdqAbYNr23eFL4kQ/vXXG4tEEjQju5py3Ql23VJo9yCzgjtQsO5O2kLjl0pNn3IAAhYdUiHd8K6xacty5w3u71ZANu5Fbqut5IiHzUADoWnSkQ2orXtRcP+pOgGx8nRcNrc2zRI28KpIVgW7telGI7tETeJmTsI/FuVJGcmV1yTDcg6dqG5rl5520OLnUuXMKV3mgsJJDf70CAHUKV21cfpQB1L3pXbbs0rtvwoASJNjzRETZaugDut3UuLrkgbPuSsBxJC3i9SEi3KbAcQ7kupdubdk6sBF+pcz+Jd8K4250kAsvchcWRNtLmkmANqB+nl9SdIvJNly0QAA3CiuuXbW5uy4I9Wm5BB1ySbLNc79dqXdzUlhJLg8l1AHB5Ig6tUurlmSH4VADl1qssIx6vwOTiUdWUQ98Rbgf6hVSXJFdpm+W5aJ/sza/R6r2f+0DCsWOOnxcGw087XnJr4rv8WW0Cno4aYpYzjlgJ9k4OxA7fUvnZtxZOyssK7QV+CiQU9Q/s5F+JTHuiP8qhxse2p7dPiATfhRlGQt1eoVlsVxAIZiCSTil3ESzmG45Bik4RtK1FUGVrRm+x/wAyucYwGSlmKKaSL2gWuIY5GP8AwQkokObZ2HtRWRxDHffEHKI3uH8vkp44xBiTZQZQVBN+ynO0SLyEv+5UDYaZALtG5W6fNDU0s0Y2MAD9LKqROzRIxHFqmnlyPixF/wAM/F/1SpselIcjdiH4UzDJOIcKXKUMreHK1w/l8kZYbTVEWcRvTzt/dy7gP6S7vzLNuvJUbfg9O+zH7VMH7HzC+J9k6XGz5tXCdswfle5nWt7Q/wBoztJjF8eGRxYHR9IDFbLLl9T8v0rxWkoXo7QljcSJtPib4VPizjIfH9SxWOF2dvdnVM0knaqpqpCfEZ563Pc5zzOZfzWiwHD8U7SS8LBsMqq0B8QxlY35uTLA9me3EnZXHhrJcHosZgZxzo64Lg+fudev4x/a2l+6wpuznZeHCZ7NTqTYwjL4Abn+ZKTknUEaQeOrmzTYH9huO1UI1GKYnT4RF3j+1IR/wVxiH2M4iUBVHZ7G6fFwFrTi2gWf1MRMvnSv+1LtB2kqCfGcTqawjfpvsAfyNop/Z7tZX9n5xqMHxCfDp/VBJb/T3rNwyebNVmx+KPXsO7SdoPs7xHKopJcOnLnHVQ3Af/X8q9Bo/tkoscp/Z8TjqsLI+VZh8lwt9QrznBP7RmJ1EI0fafDKXtDRFtcijYJf+jrSUeF9gu3Q8TA8VPs9Xvuehqdot+V/9JLmlD/NHVHJ/gzSzdla/EovacGxxsep33bZrTH6huVJUFWYWZR1kE9Kef8Aes4/1LJVkNb2VxLKmrQnNn0q8OkLctphH2vY3DRnTYjFQV4ZdWJwsL/+qlwZamvsVHiRiYv+IQfParLEafCO01CdHimHU2JQPt4dXCJCP6lmSx6jqqrN5KanvfoBrAFSn7SYXRyb6u7zGIC2v9ShwX0Cy/s887Zf2Q+zXaIDn7P1knZqtfcEUjcWnf8ALdmy8E7af2b+3nYlpZ5MIkxaiDc9VhjFKIt8Qtqy+x/9ssFmj4cZ1d47nPMdys8O7UU2ecU00Rk3ikdXHLlgQ8eLIfm0YvHIUcjHFK3OMmtJvyofEv0Y7SfZr2G+0SEo8dwSmlqC/wDFxjZKPxXtqvFu239htuGVX2M7SR1A91DiTWl9N7f9q6YdUpfPg5pdJLzDk+TzyJ8xSfvWu7a/ZH2w+z+Umx7AKqliZ/8A7mML4S+K9tFkRyk1Z2IfhXbCal4OKUJR8iEl0OpNo7/erRDEQ+9IvJK650rmu1VggbVxGXuS6ulAwdVxHbu1Stb0oAH9yXUKTCi9yAB8SK3/ANELEk3yQAteSX9SLclb3oAEeaVu74kVvfch6UAE3cgRoFSEjviSuScVxMZ0uaYqIWkAmfcnlw91yhrZERepjMVozpZi9BKLTVD08ovntWtxKjaaMs2+SyFXT8EibXReRli4SPUxZN0bTDawaqESz3Kfn8SwmCYs9LNw5HawltqeZpoxNnuF134Mmy1OXLjpjrdy6P6kh5JMOq7LOejq4Q+9H3rj80WFB0szUtRFK8YTsD3WSdJIJC4khyZMNz3Wj0iuJI4sZwuS6uPtJJsu5US0Id3eupLmiCBWvau2+9cuRDzRZVC183RCXxJJaDyZAVQ63JOxfhsTv+VMCTD/AO1OuTWioJBrN2OYXGxuAU1BNUPa124ytXHyz2prE47e2leDPaFHh0FO9r9RPuL/ADLtywxPhs3yqqQuJqOm1OXB7iTd2iVri+S6tjAI5G55NySIgJAYrjFa9yB6jnEYe5CUjeSRea44uRKbHqN/7dS4aVRh1BhlJFWWa1lSAzSkL+jPQEzBh9bJQzx4nXy1FO90vsImQw3W9RDyd1Xdmo/aPtUOOQL4Cax7t3cNq1GIZR+2Z9LX7l58VvNuR0TlokkQ8CsjwSgaON4rYWF9FPu3elM0o8Olgjz6IxH+ScHy816GPhHDP3MiU8wSYzXhlvjjiES+HqU3idWircNjcqzFKl+o52ib6WYVP1u0Z0RfApfod42luTJDu7mTQZk/K1HborTZk0g13ibeTIRH+pFawrWyKEOXczLtz9yQjddk/SnBFxEUgG7tO5ccrrW8SO234RStVk/+AW7tU1DDIMJSubFFNIdgiXSLPanbrb3fpFrkgFhw/DmytI4OK/zMiJYP5pGi+DY3raoGMTONMMTdVTMFO35ytVjd3eJBQ4fLi3arAaSCN5TaoKrcBbwQi5k6rK6iLCvcSKsX9slZzeUm23E/PLag4Z5ZrvEeaoM8+b6p0RybJkRRnOXI1w7vpXLbS0dPdOmSjyZbvUtzOwXJi8rkD8ki60vmgLDXLrUunTK1d8WSsGxDuuRMOuWaFhe1EPJAIReHwpwZGHXwpv6krfpUCsNyEn5J27TQkzrd3XJwehA6YV3zJEGVxbkLFcJJNnmrGFt+lF780PzXXzyUAd1+kkun4vJLXcjEfPcrABhu7rUYj70P/NOCKAOgLcnS6fpSHqXGHagDrbtck4/pQsL/AEokAC2XJWJZzYaLZ8lXtyVhRDxIZQ82RIaIYjoWqVrXZXJPn3omFrlRNDdnvRDG25s0Vree5K0fT+ZMKJ+HbaaV8lXKxpdtFL6Su71XMPfmso+Sp/ERZXD6kn5Ejt1QFmTLUmgPekjt7/CiMe5Axl+S4/LayMY7rRXLddFHkAepJh96K0lxuSAA8VyVuicIUnF+fhQA1Yl83TrcxS4f6kANOPm6X6kdu1K3+SAA1J80NvmnXFC4oAaPp1XLdvNP2+9Dw9Ms3QA3cPmuEWnJxRlCwlolw+nNQAtg2vnyf0qVDiX+9SSxxBcTjtFun6VFhjC8uJnb8LbkdNJ7Ofd7/cvK67pfycbger0PVfjZVkPZqPt12K//AC8lwmpwianx87uHiMGRXZ9xsvG5qg45Zeq13/UyEpAmMyLMbei1NOLyFze34l8v6b6H+Fn3X2fT+o+uR6rB20M680rn8tqet6fT0rjjavvkj4MabMea4nHF8ubIdM8s9yoCdhX4cdfP02Q2t83Uam/EoZ4tSLqEVJ/Y4OWWQlNN/SyYodtRruEtqgCDbqu227VIOPhyk2VuqXDuL6lY7I9vc3kuW6J9oX3ZLjx9yAsYtLu6UJD+ZPvH3apcNA0yNw7h+JA+3TNyUp43z0XCjYfAgexGEf09yVu5SeHbq/Uh4ZeSB2MW2pHn3KSUdqEo/f8ANKgsYAdhNl3pPG+7S5TIo9krN6bk0wtbyUlbDHD9yF49qksLbnSEbWRQNjHD+a5wdOfepPD+ldKPdmjUmza/ZX2uo+xfaejxOsoo6+KE98UnS4p37Yu2VF267Ry4hQUcVBAWeUUbLCntbvXWjcrnZl4r9Lx/mfl/yqjOFq+eCJa4sucO653Uko/kiCFyLJty9nU22IwwtaRu12SDh6fEpszteLMO1kHD2o1DYivHa2qEo3J81O4aF43LRGobkPh9KQx3CpnD+SHgvyZOh7ka34VzhtkKk8Ml0Y9EKItyJw27ly3dy2qYUOpZsucPnojUEyNa5bulLh7c0+8enJLhuTEjUewxbt5In6U7w9NEnjt8kUPYj9RoyHzTow26+JIo380lYWMdOqTEneH5JcFx1T1Cxq7dyXfEnOC/hS4bl3MgLGrh8nSuYi5J3g6LgwuqonY7cHLJJrC0Z0uCQ6JcPXPK5SATZZp3aOuia4LiQ57UYDuy8lZkym7lxvUu/vXV5Nnq0bHsD9nNZ28gr5KQ4rqaMjcZDtzy9KyM8L08xxP1A9qlYXjlfgpG9FUyQ3traXUoZyHMd0juRFzXJjjlWWbm+Poh8sDqS7uS7alb3LsLFcl9SVqG3uQARZDy6UKLT4l1KwOajal3/wDalcuXNu8KLA7ciu9yC75LikA1y7zSuFcbImTsKDu1+SV3f0ptJFi5HHJJyQPzS7kWMO5Dd3Ml9KXcnsArree1L35JFl5OuNy5KyDvh/0rn5nSL5ISHp8OSAsT5rt3cuOPve1DqI/CpAK5GI3c0A/zRXbupUB3qZJy80nJIdzKSxainB2j6kLEiaTwNknRB3p1ZBoJ69KV1t1yQ7tEwqwtCLLqVvgfaapwNxBgaqg74pfT8JKmttTok8bFnkghr9HpeEY5hmPMLQSPT1nfTSv/AJS71eQ4W1RdGUD3523CvGGJrtHcS9S2VP8AatjJHEGKS/eVPHG0TdIGLN8XelRJq8QwumoYQOeojEn/ALoXYjVNJXUwiTQQOQ9xG6saCHCO00PFoKhopfHEfV+lL/ZuOnOw5JAJ+V3S/wBJcli+PJoufA1H22xelpIsPPhT0EbkcdNO1wg79Vpc2VzS1WEdoKco6apfC8Rz/ZVjjwjf4Ze7836lmans/PxSB3/KS7R4Ow6u7iXyU6r6BTf8i0xTCanD6soK2Fwn+LpL6SbR2+lR56WMnB49hNz+JXOH4pV4bSlFkGI0T9dJVNfE/wBPk/xCpFuB4sRNBOWB1AtpFWHfCZf/AIvd+YVNuJdWUIQxCIuxuZekk5GTRkTtnuVpVdnayji9oqAAIHdspb2IT+jLmm4ipBcWCnkqiy6i2jd9Kq0XVCgqp5JRCACMvUPUtBQkFKUEtQ8l/U0UT7vzF3KohxCtz9mjCQQN2ziFrR//AFK1CjnjuYMgHvHNHMuDRM0bfaBXUYFFFTx0YM1rWuRHl8Rp2HGIsUjJ3OyXPxF4lmeHcBZux289UQ0LF43i+lQsagXs5GkMmv1dBWcWohs4rj9KjUBBHBZxXk//ABHuTjVzCOXTb6lVJ+SdhUFHiccohxBs9V61dBDWRxjfO4/DGqGmqru674hVtTVxxn+0cbW01WbxxNYtGso66WGHMHeX96usP7VSwmOrj8JLCxYxGOw5Qu+am0mKU9QJMUrXD4s1jPHGR0Ry6+GeuUHbgiD2eoAJYja145dwuyxPa37A/sz+0gpZKzDhwivN/wD7vCsoiH8rDk/6VTDVAVvCl/mpkGIS0+69/wAqx7NcwkdKzb/NWeKduP7EfaHCylm7J4pD2hgHcFNO4wzW+m7kT/wXgXaXsjjnYurKmx/CKvCJxe22pjIRf6S5Ov0GwntcdOf4krjrqRbnWgm7RYP2kpCoMYo6XFKWVrXjroWMf5prNlx/Lkl4MWTxwfmE1vPqFcX3f2z/ALIv2edtBOoweWbsvXnuuo98JF9D/wCleA9uP7IP2g9kROfD6SLtRQDu4uGP+Ll8UXNdePqsbOSfSZF8TxHqS+aer6OpwupemraaagqBe14qmMgNn9Nrpq3VdcZ7fE5HHX5C8W5K3ydIeSTDqrIOWukjfJctHySsBv3WohK0V0vEgYkWAXzXX3Foloiu0LRVaAC7+SHxInHd+5K11NgCX70m5onHzdAtCQ7RQkPSiIUiHTmpbAXzQ/NSKShnrpRjpqeWoN+QxhcvRezH9nvth2mMM6D2CB/FU9X6VLyQS5KUG3weXyxsTZLNY3h+0j8S+zey39jGOqNvvXFn0bN+FHaPyWwpv7IvYehA2qKiWolH15Wrgy5YTOzFgyR5PzaOZozy0vzWr7PYwBRDFJIA5eol+g1N/Zp+yvD7ZHwCCqPq/HPmgqfsJ+zSZ7G7JUgAz6lEz3fmXPCWjs6pY90fELSMWrOz+SIfevsSu/s7/ZxUWtFQS0fxRyFosziP9kXCK5jPB+0ckRs/7KpjuEf4LvXUx+zieCR8yXWsldt7l672t/sr9vezNBLiFHh7docOBiI5MM3mDeZBzXkBxnHKUckZBIL2uBtaTEto5YT8Mzljnj+SOdRJN3JDtRkNw5stUzIHqXV21K3cmAOqQ+5K1E3LvQAJe9E39KX7lxAHXK0kWmXN0l234U6IYmK3XwqVQU5V1fS0zf30gh/F7VHAe7JXfZAo6XtJRVMhfhUrlVHp4Qa//SoyOoMIe6SRRXR1GLdqqsN3ExIoQL4QZLqHJVvZKqlquzF8jW8etlqLvN3yVoI/mWGD/rOjO/cLcl4dd2iK1rkl0nMlt4B8OfhQsO7ktP2X+zXtT20kswTAq6vHPWWOFxBvzPovRof7IvbiSLOWrwWlNwcuEdcN4+7TvXNLqcUPLOuHT5J+EeJWohFr2yXq+If2XftHoQOSDBBxQQfX7vnaUun08151jHZnGOy9WUGMYVWYXKHgqqc4v8yS6jHPwxSwZF9GX7JQmPaetrHz/wDvohu+HVaXE6WOaaqglzECNwf9SpsB20FVIzbjqLxLzyyV5dHVV5HIL2HNqP5ksZz5bs5NCEMxRx5WA9jfSlw7XXZN0pGzbc0ukhddy8HI3yR6CieHDRN3YvaJ5Zdvzy/0o+GpUw8GCigfP8KHW71O5EmrX9KmC4HJ8jTbeacfLklw3uXXjcd3UtzJuzgl7l0h8iS4bpEPhZ0CCHMtXyRCO0c/NNgO4kTRkXchEtHbXzyz2ordoszIRG36VdYD2PxvtQ0r4Xh8k8ELXTVJbIY2+I30ZDaXMhKMp+1GaxCbg0FUbNuECy+pW/anDXwHGPu6ay+nghC0DEt3CYu5c7bzdj8D7Ohh4YpLjmN4mzRcKkCwsPlY2zv6uIxDytT1Z28qClH7gwSlwMmax8RxAPaasybbcIvoC5Vl2ycHd2NMfvYFN2dl9njrMUqKfAsO/wD0rEDsH8odZ/lFQMB7aRYL9qWE1+D0lLi1FgsZnHLWU5xBXi+hiYc7O5RWw96isKsxCpmxStf/AMTWScUx+nPkq6kjn/2txHM84hgjDd1DnuVZIudWGOUMaeho8QqArsRqKuOnjohmkKVqaLojzLoH3CgHIuSFuWaK1daVI8xvaQQ9Chza6qYPyTEosSAIfTbknA23aIbbXSYt2XqVoAy8Wq411uuSVtpEuiSoBJNdnoiHkhL5oAISe34kmzG1COVopy1QAhK0RTg9CAchtdK7p0QA8uBkufvRIKOtu+JG4+9B4UXVaqQHfczbUrupc+S6wpgdXRuHnkkPNIsyJABkVoou5B4e9G0enNABML7Utbl0I93O4WRcO7+CABfwqZh8nDqxb1Mo7Rhb3qRT5RzM+b7XQ+UNASi4ymzeaHqtQYvNLDiVgNcGVz6bkxFNdNe7uIv4VKyIpomOOnK5Jh3EjDKQM2Z0Tjt5LUgehH/6eWfmo9u4eXqUyKN/Ysn3XOmxju7vms0UyKQt/wByRRsWrO1qlez2lptFLg28m2rQVEQh255fIkNt3cpRQvy1QjT7y8KViI7xtdm7Wj3ICjDbkan+z7Sbq/cm5KXbqzaKR0ROHc/PuStt+LyUsI3INWtSGnYQLmgRDaN/zelc4euj7UeK0ss1DlA7jKz3beokqSnnjAGlZri6yzRfI64A4Lk+1FwdvqU0I3Hu2qGVZAVQUTG97e7agKGjHySGO4vhUx6dy8KJ6dx+rvQIgEL3ckXDJSyp7u65E1PcObMrAg8N8kXBcR71M4JxuObOkUe3VQKiDb8K4Q3Poy7U4hFDazg5E/pTpkFgH4S5WoGR+Dck0Le9So7JjJgdi80puHCYRme4+SOCbbIvDYeSXD7+pTOCF5BluyXGp+7J/wD3J+0OSDa4+S6UdxKd7O482dL2d7h0SGiAVO1qQx2qfwWEcsl0KfiSizMihjVdHw4aaLPpjzf6nUWIXEhfLvVxXRtNVm7NcPSyYKnuu/yoAhVMf4xPbzTXBbMtFYSwsIcuTarg0+mb7tEIkgPCw9zpPHtU8ae73JFSsJZZOSsOSueHVLgsrH2Uu7dtQ+zvyZAFeUOujIRh368lZexvzQ+xvtZQUV/D3ctq7w+pWL0b+Jn/AIJeyvcgCtGHdySeMeSsPZ3t0b+S57L5IAi00NoSs+XQ6YKG4eStqaH8Qmy6gJRgp+rW5AEIY9cs9qXB38tqm8FyHvS4NyAIXBuLVFwblL4fxLlu4tUDshvHuLNtqIY+nJSyjYdrIeDcOiKJshPHcXJOjHaGXiJSmpXkPvYe9Iqd7tWQMhcHdlah4drE6sfZ3t5Jez3dyAK5438mSKG1T/Z37mu8KIqW0tEAVzx3d1q5w7S+LJT2pbebOQpFC/oQBAePvySKPzb5Kw9ne5B7K+7RAEJ49vJC0dt2XerH2fdt6kJU93mgdkA47R9KTip/sr28uSFofcgLIRRvySKP3bVNaHclwUBZC4b80LR7lP8AZX/Kl7KV3SgLIHDLyQtHuLxKx9nfPLJc9ntHo3ICyDw2K127kuDuy0U4ad//ANlc4PuZAWROGiKFSxp32vZ+ZL2U+5AiIMb/AFJcP5qaUJ+T+9FwX8rUUOyDw+kn3J0BufN1J9nfnk+1HHS3FrtJFEMxfSy6jcdqS8c9oG1JvJLpXEAd/cicenRDb5Zrisk739SWm5JuaX8UAL3peG1EW5CRW3IHQrUJZeScHkPqQ+JQIEBZK1OIfEgAbRStcrUVrJeHcnQ7BONkmj26pxh96T96dBY24pW7dE43cklQhtx2rqMtqVu3pVAB080l21EgAWFJ+aIv6Un5d9qBAllkg1/KnfDlcm3j26oGASXvRkNq4XzQArbiH1Zpa8khz7iRJRIARMT9yXel0plnCJdut70u9d6eSAOdyQFaJf6kRD3+FDagBz5Lttu1Naj8KJifdkgnUfAjp5RkiN4pWe5iF7SWywP7Sp4YvZ8XD2qDK3iiAkX5h5OsMxP707dd3J/Iza1PbsOqMOxyETpqljiy01usL/Fk1UUr0p5HkQltYl43S1VRh83FpJyglbxRutzgP2lAUXs2MRta9o8UWuAvrH/tWbx/oNv2aSXiWWA+VqqqwnGMnNmt+S0lJRxYhBxaCoi4D7rjkHhflN/8pKPiWGx11MMUFTGUYFdJKPR+Uu9Z3Xkag3yjKUXaKvwcyeklYoie46aRr4j+oX/0rU9nMSo+02KRUdJHJhOJTuwtGIFNTGX1dYfpdZs6zCqEyCKnfEZRa1ylO0Pyi2r/AKlGPtVicJZUko4cL+Gjbhf1c1PL8GicYfJm87RQ4p2ZxeswqvjaCtpTskGM7hH8zKAOKSTN+I53D4hdZ6g7WSTCMWLsVaI9FSJ2zB+bv/Mn4sSaSa1mOWLulibcw/EH/atFKvkN+7wX1PXWnvf5EKt6PEJahsnZ+WmnUsr7dHGF7O0sT8jFPvjjTBrnePIx2pod6mt+8Ir7HNhNtripI1UZaZt+XvXnryPNNnG+936vUr7D6NxhuaoIZe8fCmNNmsjquCBGe0e4RZNVGKSDezG4gX+VVgVUgtZI9womILt7rN49jSwgmaQ88zL6k8NYcb5Npb6XTRkw8mdIS6uajtcCL3Bcalhm/bsIt4S8S1FF2kCNheeS270svOiF5Oh2UmjqKunIWgd7u7S5Z66mik/o9LhxyCoDIJXGVzuuMLdPJWtFXSEwg8ke7kR9y8xpqWvkcpHNgHPWQztVzQ1EFPCRzVElQXcMXT/NYTkzeM2eq02JR0NR/wDcxylt/ZHcOa2WC9rGzEGe4m/4f/tXgtP2qGMhCKiYRDxTvcS0uE9uJBcf2kVracNhtXFKNnbjy0ep9p8D7IfaBTFTdpcHo8RDcN08dsrfSTasvBu3H9h3AsWM5+xOP/dMvNqHETeWL6RNtW/Nmt6eLT1z8QDYlMpMcloy0e0u+QQVwU4e6DLlKGX5o+L+3f8AZ57f/Z3xTxTApZ6UNz1WH/jRW+q5tf6V50BMTkGdpenvX6Z4d9olbTx5FbOLf0qm7T/Z79nX2qAR4/gVNT1xtrV034MufquZdceqnD5o5X00X8GfnMutuX1V27/sOvDFLUdj8fOqy3NR4kw3fSJivnvtb9mPansLNZjmBVdEGdrT2XRF+Zl1x6jHP7OaWCcPJmH5IRH8yvsN7L1FQwT1EZxU7v4u9b/BMFgjhzjsgy8Isy8jq/Wun6R6vk93ofQOo66O0OP/AE8spsLrK6Wyno6icvTHG5K5ovs97T4kQtTYBXTl0tbHarf7UPtUl7D4jBRtRjFKcLHHIDPaQ9P+lYGr/tMdo8x9nqJYvMRe1eph6mGfGssHwzw+p6XP0uV4Zx5RqMT+zvtXg4k9b2bxKlEfEVOSoCFxexwMT9JNaShRf2pO2lLiAVlPiM0U4HeBcQiydd7U/wBpbtJ2yCVsQaD2mRmzrBjbiiXwkt1kX8mc7x5a4RpsM7D4ri1jhFHSgbEQFVnZeLenzT49g6yTEBoo6uhOqzELOMQjc/qK1YXsH2N7c/aliVPLTVFSFFTbgxCpchijbPw+fyX092F+xHD8FqAq42qsexs/2ldOd0Q/SHJZy6iERx6bI3yzyDCfsx7R41WS00eHvBYdpyz7QYvq7/yr1jst/ZvpaNoqjH55KwitJoohIIv1c16bimBy9naEaueWEBjcRkuO63Pp5clfYb2gP2MYAOSoHIScJGbMfp81Hd7i2izdY1B1Mn9lOweD4DRxez01NSxN4Yg3fqWokroqX9lsFvf4VjaPFoCglcKs4gBrjDkUT/m7li8c+0B6cjaB7ib0uuZxcmdG6ij1CbGvZ3vadwB93NUeJdqrTI+KwW7n1XgHaH7VqgSIHqGAddoqhj+0iSqAgeV5A+JCxnO87PoGs7dU1OzNLURHc5DamKbt0GLUxtBUOYR7eGX7UPzDzb4l81452qqJh0fbkmMC7ZVeG2yRSSAYPoQoaSYLK2fSJdrAIBPMxF9p3HcJP/yUqn7bUkcPCe4T/wCLGdu1eHVnbaPFnGtij9nvyGeAOkT9Q+4lFm7SSWlk52/NaKmQ8jR9JdmPtOrOy+KidPXuMR2lu7x8k/8Aaj2F7D/bZTFXnTxYbjhtd940loGT/wDmhydv5r5bDtxLRtwzdpRzutPcTfSplN9sFTQtKUYDua1hz2j8Sl4o3vHhm0eq2Ws+TGdtOxOI9g8YPD8QAD1/Dni3BI3mJKhbqyXqtT9olF2upzw7F4mGlqLRY87jjP1ivKsWp/uevnppJRMQfQx8Y+El6OPJa5OJ+eBMWqHvUI8Sp42JzkYclFftFTR/3n8lbyKIaNlu5NlzQkWqz03aqPlGyhS9qpSfY7WqHmgWsU2bByt701JUBHqcjLFnjk83ORE2JPcWb7iUd5Pwadl/Zr2xCPIndF7cswFc5NkzsXpU2Co4jCjusntIvo6p5PJXFHUNR4L2hrCZy4GFzWEPhI7Q/wBSztLnnk2ZEXhFajtJg+K9lfshxnFK2jOjgxqSHD6UZbROTfebiPPLZzWeXJUCsWP/AJFRS4LT+z9ksDjdmH8Ezf35u6tcDwU+0GLU+FU1RCOJ1P8A9vSS3Cc7+kNuX6l7Dg3Yns9T4dT4ZhWDy4zj2F00fHq8Sqxhpwlsv4Qjblnu8Sx/ZjFK/Ae1lbjHa/spTzjTsVVHHTX8UCYukZW5MLelca6qsesfJ1SwKWS5+DTdmPsBo/aR/wBre0cWHS9+H4ewyzfmJ7Wb+a9YwD7OcAwGm9o7LdksPlqB2tWY9W8aYvisfYyof/4lvs/7VYJBTUmFxYQRSBNNxWvzy6biEc8rloDqMIxDs/X43SY/Di0oheFJRsIxZv0jbz8S4sk88+WdMVhx8Ioan7XO0khfj4g5UtO9nAgAQhL3bOTLS4D9qmBlXU8mKYfURDTHfB7IbEF+XUY836kOKVR/Zb2IixOrnpRgrXEZsPjBh4jmO5rHuztb4lDp+1HYbtJgkVbX4dFQSx7AKBnilu8NzPo65bU+JI6U3DmLL4/tUb70pZcPq5CHJ74I34RXZ+9bLDftG/20ozwiegoe0EBsXEwzE4w4uTenPmvjbt19umCdl8ZrKKCOoxashKx4Io+CAF8RPqrz7Me2XZT7VK32islxCnraBhlbBwk4Rad4nzk+Wi0lhUVtEhZZWep4/wDZb9kXa4qymo6eo7AYtE7nIUc3Fph9RODkWTfSS8j+0H7AcY+z3DafFGxCh7TdnpHaWPGMIkcorX6WMXHMHXodf247OYfQQS4PmdLM5RScXrjJ+pizHNZTsT26p+x/2jU+GGz/AOzOKzFhuLYbI5cEZXcuFMA/pElrgzzg/wDRjmxQyR/2eRDz1XZelaf7Quyr9le22M4bGDhTw1B8G70OW3+Szlu7IX5L6mEt4XE+WyJwnrIdrM/aMne7JmG78qG3T1ISkcjLR1wSfvbpVohnSF8tu1Fr39SFtzDoiIvStCQena2S4O59NyXfl4lzp5IJs6I7ubflRgPdokXkhG+QhZtxdwooiyTTdoMK7LwVlfitG9eIQENPFm9nG8JF7lhi7RdpO2lOOHS4hU0+EZ8V6aI7Az9RC3epnbjEJSo6igoJBOOO0K2Xws7l+zH1P5qdgdK8eHRPIzXu/wDLwrgce7lr6PTi+xiv7KosDiwGrwn2SnaWUqpiOSV7i2blpSk9omJ38yUOv/ExbDg9Ecpv/IVIphK/N/Eu3FBQbo5cs3JKyV02uqvCxuxLFJfXUWXfJslaMVpZv4XVfgkd1NxeniyHL/ElTVtGMeIssm58khXVzu5rRmJ1AWV2STlu57UFzC/NIBcNrlHlG2XJk8Uz936kxJkR/EqQHLend8SLpbPpS96Q5F8KsDrFtLPdouPmOnUuiNq7d8kAc96cu/7U2PyTjCgBXXcmuXW53ZOiHakWV3JQUdHoRNyQN8kY7mQAXvSLw6peFLvHRABdXNdutbkufPau3EqQCH9S4UjRnk4OWl21knHXNdaN883zJQ7GiIVQfGvB3EfSpvtW34kxNT8Q83ZhD4fEnBjAWsZSrRUmmHT10nGIMrVIaY7izdRRjATv6S6U4xP9K1V/Zm3+h4ZjHV0RVT8/EmCJ25OuDntTKLSvkeyKUPGHUqwo2vB28PNWkovJgEUg/wBzI4OXwqtbNQkhtkwarpy6V32xu91E+aF81sSXJTW0cR+bphqp7tfF7lysFxw6kYvJ1BHO71LKI5Fn7VbzfautVMVzZsq8SfIeaMS8ndUTbLEZmHTO7RJ5muz0UMSfk7o9fXyQFkq64Sb1c7UIl1M7uQplie4uSK5xuZFlbDzZC2rordwuo7E46f8AJH06PkgLD8XpROL3Dogu7smFd4j+TJ+SboU0kUesrsA/EShHS00c4yHuHO3buTGIYSdZIUvE3ZaCXhUSloTjMHN3Es9FNmhoxjYQ0ZLZdydMBI/i6nRsQ555c0ybHCjbmytOzkdF94B7Y10WbFaqdybczElduzz6VGSG8GrBOmaLtoOFFjRFhTyFTkPja0hWOxX2grAiKwGe59FPMvNtyA9yjFi7eNQuypT5sz8tCch5uzlp1KPMMtoM5vaPK1aZxYv+aaalC4swuzTeMNihos45dHtLP1K2qKL26YJbLc9vNGGFxiRPmpUAvGxZvcPcqUSbFTw+zh3XJ1uSB/NDc/d3LWibHXFskBeYtuFDc5Doiu9yYwbbfHtT9NHbLe/gZNdKkQjbRyyH1OdrKGAD5ERP+ZLhtyQ2+7aitZAAlG12STU7bdGRF3dKMB4hjmVo7UGiWwAiAnlluRcO4OTc1Pxihp6OuKKmqwrYmZi4sbEI9PJRenqQnZUo6OmNtDb3Lj0rF3J633v1IWG3vdAqQHs+7lcKXs91um5OsRC3NyRATEWiAGPZ7dcmS9nbdm381JbO7PqJd8JabkF6kX2XPky57KFurP8ASpox7khFvNAtCGFHad7LgUYbtPmp/dtdIRYXzz+SVlaIrhoWEi0b6UP3ewnezflVo0d371x49c0w0RXDQtnnoVqT0rcrAVkI7dW5sk+7TLluQGiKo6FifJm70f3e2eeis+G9gyWOIE/VltXGG4uTITsNIleVG1gtluQvR2l03eSs+GxFp3rlrZ5pWGiK96UO9u/xJFRsXdarC1vLb/ikMbZ6bUw0RXjS2+S6NK3l+ZT7We21lwY2EeSA0RXPSsXcyL2PdmzNcrK3XRm9SHhsQk+XfagNEVvsrZDpmKH2Ntrszl+9WfDa7lalw9uT8/hQToiuKlYi1Zv4ITox3ZAytHjtEWQBHuJtEBoitejbnkhKhbu8lbcPTLRCUNw8rvCgO2irGjjEuaRUrRiTs38lZcH3JFT9Wj8tEB2yvKnbLb+5IaNhbXIlYvT6aZW5LlrZZu3w2oDtkD2cR6mZcOl78mVgVP3i380vZ7R5d6A0KsKHXuRNTt6VZezuP/NIoWQHbRXvS2tqCF6V8+SsSj6udqXBcg5IDtkD2UUL0rbc2cVP4bDpr9SI4e9s7fkgWhA4LZbe5dCnbP1KZw+nmKIY9O/b7kB2zy0yYtWQOTJ3hvny2oeGXmvLo9IaLml4yTrwvyQlC5XZKaADUeQpPldmj4bilw327X3IoAbh8l1u5daPqzzSGPqTJOJMNz6p3g9+STQvlz3JUFoafq5pe7JPcO1d4L+SYWhjcusOmid4duqJo7rlRFjFrpWupXs796XB00Z7kqDYi2pNHpnkpTxv5IihfySAivHrnlalw3t1Uvg9+TrpD0vknQWyHa/pdDa4l3qcI66skMeuvSmLaRDEXJuT+5d4PvJTGj6tEnj3f9qVBZCLmlapXB91yXBtbkkMi2pcPzdShj3ckuDdp1IAhnH5Llil+z+bpDT3IAiWJPHyUr2e65J6fby3ILpkYY0rbtVJ4L8kmhfb6UCpkXh6pW/pUnguOniXeD+VUVRGGNJx8vNSuDd9K5w3tzbpUk8kZxuSGPd6VMGF7M0nh3IKohtHqlb81KeFxLRkhp7tHVE1IZEbbsnSYu52dSGp3G5un4UjpX5pWQ4jUMh0c0UgZFwzuYD3hd9L6K5n7SSYxLnVykJZWsJPsH6R5MqO0hLVu9C492qKTMvdVM0bDcQmDtapHscgmLOzjdyWew3Ep8NnvjBpY++KXpJbXAe0mHVhDC7exVHok3AX0koaGoWQqbBzqGInd4/JSKelalHO4hlF+paMqV8s36kBQgWw2EvqS8mjVEKkIZKgpZWIpSa3ixWsX5u5/wB6sgwM6o4wpOFWGTXWxbD+Vj/6STARxxkLBkHwopJAhYTc7beRI0/xGsv7DKEKc+G8ZRGG1xJrSF/iUqGqIdwG1qpqrtgHFGOrBq2IX0kztlH6T7/zZqQFdQYgB/d9W5Flc0FSzBMP/J0tv2Wna4LscUt68v4p8K6MiF+nNec+3HxCGOSS5trxyNuZW2FQy4hbxK2Oip2655325fD3ur+rEpOzcR1UWXWxfCLqZRUNTiRk0EbmLcz6RH96zMeKYVhsBx0dNLiNYX/jKw7Ih94g3V+ZW+G4pLND+LK5XP0DtEfyqHZqmjSvhNLh4CdRXxzy98UTXC35khxiCOHhU8ccQl48rjVJNVAIkbu5C3MfSq4sUDi6A5KO2vLL2/RqvaoZHHLK4fETqYGIREwgeZk3hHpWQhqgqJmBsxN/DmpkdUwlbkxC3PclqhqbNxh1VTla7nGI5a3Ncr6jqgjtCMI7PUPSvLJ8YeO1wnba11pJ3Du2UgmQO7iJeJYzxotZKPWo8SYSLUYvpT7Yk5dLrzJ+10FoNkRH6v8AuUoO2zxmLWOIvztXK00aLKeiDikfGsbID+FSmxAOt5Nzep+SwsXaSjkjaQCcy77mUKv7cRU75M8cdv8AxHuJc2SUq4N4TX8j1OPt1UU9rRzsA9xFuIlmce7bNXQ1EErniIk2vFe8P5ryvEe3lGW+oqyIfSKzmMfbJT0MBez078tCO0c185mw9RkftZ9Hg6jp8cVtySe08bEZuFO1PFncweFUNDWNGe97NV552j+1SsriMr7blhq3tZimIfhwVE1xeIFh/apZF72etj9d7H/Uix/tE49HjHaSgijk4g01Pa/uzJeTCLlyXplJ9n+I4gfEqIyM5eZZEZLb9m/sjCnETkOyItzkYD1L6vpYLDjWJfR8p1nVvqcrzT8s8Kw3AcQxipipqKkmqqg+UcQOS+gvs6/s/wCGYTwK3tTI1ZVZiTUY/sQ+ou9/ct5hWG0GA0wxUUQwWtvly3mXxJ2q7SVEYDGBsUHjjIB1Xoa/s8mXUOuDc4dVewlBHhzQ1FPD0UcYWxWN4fctdQ9tqDEACCogmwO1rWEwcqf9TcvzLxGkxqWlmOogq5KIia23JjA/hIXVwGNSTBSxVsr0EUzXDLxCOnm/7HXPn6aOWGjDD1Lxu0ep/aHXQUuD0eHhJFPxs5pxiO4X8I9K8+qe0lTR0YU9POcTRAwNKL7tPSSqK7FJKGYo+AYgIXfl87lmMS7URRzWcW/zEW2/qVYcaw41BfRGXK8st2b7B+0xxiJyVDSzyPZIE73BMHVYX/cqnt7NBH+Pg18FFNyile44H8QEXf8ACS85qu0Ekx5sdlu3hj0krnDsc9spjCoNzgdtbvArT5Mm21RiMbGSG9zO4vUSzgYlPDNmB2/StL20IaGbhm7HpcEmfWPmsBV4hbqRsIqJ/I0guDcUkwVQCZvv+aiyYo8J2X9/SPhWNDtA8J5Rm5D6kFRjkhHmMjqTZYz1LAcYpKOb8XdftMfcoPaTFpMLxOWnF2kg6gIX2kPhXm0naAhiLOp2+EVHqe1U9VAETXGTeLqRESxM2FT2ifdkbCKrp+0jiJNfcLt4ljfvSrIzZ9tzWvcmamo6Wacz01ubxI5Nliia6HtUcM3Xcn+0eLS12FDLHJccPP1EL/8AashTYXiNUIy09FVTgW5ijjIhUmmmqYZTo6iKQDNsuGbWkqVoTxxIJ4hPJq5uX7017RIWl7qYGDz3ZPtL0qbD2dMh1ZHuka2kVDTHlzRgW7NaKHs24vm43Kyw/sfPXTjFT05Tyu+gRBcSNGLeJkohO/1KRCTidr53ZbRyX0f2S/sd9qK6jHFO0Dw9n8Lbd+Kd0xt8It/qXpmC9jew32SiFXh8OH4lXhzq8ah2B7xzL/Sstv8AE1pLyfMHZX7Je1naoxemweqggcL2qamEwB2+F3HVetdgv7PtFWVxUmK4w33ox2Bh9nBAntu2m/W/wiK98o/t2wvtFBTuFBV1lQMeUkmHwlLSATF4Ce3NiWL7fY5T9su02Eyz4nTDT4XTkYU0DezVMMh9VwP7rdwqbyz48Et41yavsz/ZXwjARGsxTG3EeoKTD4BlI/zNqvnP7e6U8Y+0uiwbDsRDEcBw14pX4jjdFmWZRdRZv/3L0jFcYlp+xOI0eAYxUYHTzMQHUy1DkDk/huu8S8vwHs32Sw3gUmMdn8UxbEZnGaPGuzlR+NTH/wDhPsNhUODxv3Oyo5Vm+Co9OHtt2bxTsb2+o48UhgxfEmM4sNqX4IS1D9H4p6ZiPy6VX/Y32J+1/B+xgS0faeniORzD7hxqNqiGaPlbxd2TF8KzX2i/Z3iGKYX92Qds6PFoJz9rmglpxixAA6t0QaO/5k19kH2iB2foMSqMH7UthIYOARHHj2RFU8xEQh/L81MaSKk+Su7Q4H2foe21VRdr+wWKdl6qmMRqz7PTcWmEvEQ+V31aJ3Evsjw7D8Uo5ewf2ivWlVb46GcCp6sH6t27J7fUtNgfaqk7dV1FX4vPSY9iOJMcp4UMhgDOz7it25uVueRZrzv7TvtyrO02KFSy9m6DAaOihGlp+BD+LCTHcRibW6vbb5ZKdpt8FuKrk1nbP7YO2lLgcWDY5W4ZjM+FuYhVCAHM/wCblnt52ryXtV2kn7QQVmOy8avpaiyGMopyAaORh8YeZW7SVlUYlRdquyuOVjRgOM0cPFO3b7TCW3iad4+JN9juwNTiX2f1GKYXJT1BRtdilGU28oHLbIIP6H9PqWmyirkNYnN8FPSdlzxrs2OLznKeIk5CxybuLl3fO1Ndk8SPC8ViqKY3CqjMZYyF91zdybwGTtPHjY4XhVJU1E7TibwRARW5f5dFfYp9nOHYLitVU452ogoImkvalo/xqm592Wmxv1JX/shovu0Ha6Sj7UhFFJFFR4xS8UCH+5mcf+8clrewXZXFPtC7QYb2k7U1sPZXs1TyRzVFVi58IPw/Rnq9xbV5pN2gwujwqDFMCw4ag6ao4QVOIvxZc7cxO3kze4VksYxTHO2FWUmKYhPVGLXMMplYP0j3JNWqKhGnsfc3a3sfR/bZj3aOiwaspIO0uCmBU4zyW/eUBhmIh+XUX+JeSY59kPbfs6Z+29lsTEA5yxU5Sh+plWfY122q5Pteo8UjnYq/2ehhhImu0YbX2/TtX2bB2ur46rgVFTIBdTb9hstcfVT6aOvlE5ejx9TK/s+GJYZIZCCWMojHmJgQl/NN6eJ19313Zfsp9pAFRdo8PiOof9jUgFp3em5tV4P9pP8AZZxLB5air7Jyfe9ODlxMNz/3iEfDb62/mvSw+oY8jp8HkZ/TsmP3R5PB/Fmiu7k9XUNThddLSVkB09VC9skRtkQv8SY7l7EGpcnhzuMtWK25skhySYfeuqyARuK7NMVWIHC/sVE/+/yh+JL/APorP3/X6UsXqpMNp4ApwvxKsu9liLpZvFKXuFBh2Hhh9PZxHnnN75pS6pD9Syfv4Ruo6LeRQ9pKOGhw/C8Op2cROovf1Hl1OXv3LTRRsICDbRZrVn8VL2jtTh1PrbHG5v8Av/8A2Voh6nU40tmbZX7VZB4PGxOc8t0VOIfxJTGG230pqjI5Jq1/DxGD+Df+5SPU7st4Lg5p+Rmqk9no6iRs9oOTJYdHwaGnjbujH/KmsVvKgIAfcZgH7nJTW6rWyt+FT/Ml/AVq5uXe7mkX81RFEeaS3TVQZZnEcnUqrF1TVEzjdqscj1OiELJQ1Vp5KYMjyBz3KhjmuPJ3VzTExAKMUrYssNR/cPel0ofTolc/NdZzneoebpdPmu92ib70AOhntyTo5iOeSZAre9SNSbakwF0orfJK1IeakBANparrD3IunwpeFBQj6V1cJLzQAtUf+VCkgAuq1kQ80LfJK4kAEPNIueiEeSIPf1IJEP6kRE2SRe5Ji2oKE3cu26aOuel0Y58kEoucH/3rAcWpmyuZhlZUzbVPwOTg1+We2UCB/wBKizDbMbeTpr5D/iNXd+VyJxuXPFtTgxuR/vVCJFbmLRA7PtZRxJx0ye1Ta+P8YW0HIB2qPa4v17UkDQH/AHLol7k4wuL5Ouht681IUcbp1Zdta4s22ogFy5Hbr5JCJ+tBQm8LM380bZENr9S4XzZHFCe182tQTQWg6roj8K4Q2trkRdyQE5ETZMIurAP39S6xe9ctdIRcdGZrUDoK4c+nchIWk7ulFqk8b80BQNzDb4SRcTalw+/yXRGy5WPVgsX8kXuXGzFtWZyS6W9SmyaYnK7Rs0i/yukJP0tt8kt1v0qgOdT8vmuD8nFHb80hFA0gPD6V23ai/Ky6gqhu3RK0bUX7+pd6RzQFAAPVqiMhFdfnzS71BRzu1/cpU48Olpx8Rb1GLMtFZ1lPxKyw3aIGDSQtoll4RUtjUGyu8KIerkl+9yXWz5tmqsKOMO3uRh+zToQylCUjRmUTbeJ4U103ZspTUjRxcfITZZ5OuiO0skhG76V1UHyCHwrjFtLb1IhzHvXR8y70rL1AHPkiDlm2SMdrpD4dbrUWGoLc+SJh0HxaImHz3XJNub4lIJUIe9Ly0Zd15Lnd6UFnWy9/5Uum7cuNtSGS7/BAHRK1h1ZISfl0pGXnly8K5cxPo/zQB3u6UXh+FAW582dIs/FtVgOyV0pUgUxSmVOBubReFnfxJrq19KERRajdp3qEq8Ad0yybqH3IvT4UBZCw6fCldtF8tqpgdu2lp3rgltzdmQmXyHJCJbs0wHG5bfNdDauF56kOSXf6ckAHdd9S4JPd/pQkXU/q3IbnLkhCoPVyydcYXz5um7riyzRXPy1VjoP1O36khJ7ud2SBv/npSue7naoCg2K0/klqVv0oA3PnmpFPSvNHPKBxjwQutN7Sf6UrryCVgMV1vy8kizQXPbmz811i8WbFotBUEO7xIn8OrfUhu+JkIls9OSgkc08W4vhQhcKT+XhzSuu18tqCwmG7X3ofFkk3JuaXJvpQAjyHXK74UnJhL/tQdTlztRt1IARZXc+aG5lwibu7kN3h9/kgA26UXy2/Emrreb3JDI/LNFBR5sUdyXs+35q3KlbyS9lbytXk2ej2WVIU78smXOC2fpVz7O3czITpW9xCiw7LKloWHpRDD81aDS+5IqfUmyRsV2ZFXwX7kuC+3TdmrR6fT/0S9n6cmQ2HakVvs+7oRjSqxan6c8ySaHzZKxdkgeyml7L3KwCFulLhlnoyLNFhIHsdqR0L+9TxHTRkTR3Xe73qbH2UV3sZFqiaj8s1PGPcl0ln/wAkbB2EVx0blbml7Kd3LmrG5hFBxtun9SHkGumIfs79yH2d8uSlFNoiDOQL3sii/wCLIdoqe6hPp9SHwXtSKN806fabslQ05PU4nVVE/S0dJC1rP9TpUnbTsZUOH4eKbmIbRMP1Jd1GPaA4L3erRCULj5LWYVgvZztcYxdnu0YRVrtpR41bT3l6Ql6H/NkqvG+zeKdm8RkoMVw+agrB8EoW3D6h82+IU1lUhvC0U3BQlC4jy6lMeMh0SCnu71pZn27IfD80TQ+an+xj6mR+x7ep7fpRsX2mVpRsh4biSthpW55pFRtlz3KbLWF2VgwtuSKFWL0rDbciGlbLVGwdmRV8Hbm+7JJ6dvyq19jDuz5Jo6F+YdPiRdg8NFe0KXs93N9yntSv6bSQnSuOWv8AJVYu0yHw29SQx26vuT7w2khta3RTYdsAoW8khjC5OWsu2sLckWHbAGFiPLK7JIhYe79Sdbb0sgMnH4rllu7ot46VjDjddyQmTCJM7bUb96aL3LSzKkBa2eiaeMefiT59SH3eFGwaWBw3z1SONibVmTtvfkkUevwrPeQ1BE3Ce0Vfg+kZ8en/AOFKVw/lLuWvw/tFRYsIsx+z1GX7KR+f0kvP3G1s2SfIrXVbEvEpHoGJVBx25AxW87tpKpxLEPbIMozeAx5iXiVJT45VQgUUj+0QO2oydTfSSXtTSFlFLfm3TI1pLVSOGeNoRiff1IG83zu7kYZk+rbk5wXLV2ZIxTkSqbHjjtCpiGsAdrcTrb6S5qXDhsWIO0mEYi89R30OIOIS/kl6D/Nk6hBhdwcQn/KptNgblCB5EAH4jZZ1XxOmEn/ItMPpfx/ZqlpYKgecRtaX9XNaOlo5YzyCQRH4mVbSZjANPUNHiNO3RFU7iAvUBcwf6VND2ylYZKOf2wO+jxKS2Ufom7/kf6k9n/I1goPwaIIZKimHONiHpYvEX0quqMLAmPhu0RDzvQ4V2mp8QqSpneWjrR50k7WH+XuNviFSq8mKHhGZem30quGizPFUcMSYHYbX1IUA1jxsWRvd3LlZCEJFr3+fNVVTWW3MG4rdFgKyZNMc0pXvaKdpKwKUL3yLd0rP1Fdw23naXpFVc2OGTlY77UMi9TazdrGj0jABu5kTKOfb6CjuYbzN9r+led12MS/szNwz5KulKeo6MtfEs5NFK2bXEPtKrRMnCRrC3c1m5+2mIVExOEklQRP0k21Q6fC+CAyVJ3EPhVhR0PGlEQj4V/u3P+VYtJl8Ik0tRX1EJPKccRHy8WSIeydRXPmZuf8AUStaPCwhEXlkt/8ALj3m/wD0V7TEfIAIIvnc653itmsMjRmofsnw8bTxKpdvE8EW4/pIuS02HYDg2D2BRYfGQg7bpdxKzjja4c2bl0l/mJCckcYlm7Efq8K1hhX2OWaYp6iSQhYDYgy0GNrRTRVEcLZOe5h8uSjy1zD0ZERKKRP3rekviYt2PVNQ81urAGX5k2UbFDmzsWXhUGornhkyDdlzuUWbFgGbN225XPanX8iWyyArQNj8lXzdoJcLpzjZmlgPrgPpf/o6jV+PAUWbtu7lm62slqiLN7fJQ5kxx8mjxLFo6qgGegqZJQFhGSCW68Ph+Szk+INlobEhw+QKWUjJufP3sqjtNIFPKJxhdAbXMRPtH4VLd8m9ckiTFisJxb9Sn9ne1DUtU0dRlJEfNYOTGHkHq5eFVtXiRyPnGbj9KWxrpZ6J2qxijqKOopIDYrHeakLqJvWC8xqah5jI3B3FC1YdRCUb5lKTiTF5J+hwueY7DZzWM5qPukdWLE3wQIppymEIm3O9rCK9l+yz7LcIxCUKjtLSVuJCeVlNBUcERL4itJ3/ACrM9mOxLw4vS1E8bWAYk4r6i7Px0FDDFKEcYjkOS+a9V9Ul06XZP0D+n/RMfVtvqPB5b2z7cYD9j9eOHU32Z4FSzmF8NTWQnVkY+dxll/SspjX9qztJiFGNJTQYbQU7coqOgihH+Qr0L+1jj2B4p9m+A04AP33BXkQSD/wXArm+V1q+SH716/pfU5Or6dZMqpnzvrPQ4+i6uePE7R6DU/bFiOJUlZS4pQYbikFS1r8elG8PiA2tdnVbQdqMLwWjM6DCKcq0ju4tY3GtH0iL6Msgitu71654eqPTMK+3TtJDTjBPWuQD0cPZk3koXbT7SK3t1jGG1tfIE9VRxjThJZaTh4WIm52rADuLLqRt+DabPv6kWZ9pJ2j1gcJjkPV/noim9godJZ4w16c9y87o6zGccqYqCklqqqecxAIIsyI38tF9H9ifs17P/Y6A4hj1PD2w7biLHBhovfTUL/H6zH+DLfu1H2rky7WvM2Suxn2KnXYAXaTtPUy9nuzmbDB+HdV1pv0hCD+fqJauk7adj+yo/dHZjCp6mtdrDpqNiq6sy+M22MqCvxbHftQ7TlV9r8SmlwvCKfix4fhr2RRSGVoxDl7hLMl6FHWYZ9m/ZLEqvCqCnozpqKWqtpmERbbtIy73XOozyczFPLCFJHiPZusxX7TvtLxSrwvE8R7IYThoABwRVDyndnkW1yyzIua3naUcEoaGsDEYpMZnJmD2mrO2bN9NpNoz7vSsB9iAy4f2Qr603/Hr6sjc/ULD/wB1yu8fjaurMNiqJwCKWtjOQ5DtHINS/wBK6IYlpbOHL1D7ukT0vCa6gw8MNpI5/u2KGynjjqdwl7r20zWGr/ZqPtT2qxjtTLFhpVdXwaQasOLNNDG2Q2Awk+V13ksl2q+0arw/tNVHQPcGCRjNGUrXAUz6CRD323LznBvtaxSn4+HdpI37Q4TUmRTRVJ2zBmWZFDLzB/dy+FcmSco8RPRw4lNXL7PonsNXSYo09JgfZag7QYTVuJHh+ISb5bPRlpG/xESx32rDj/bYKyLsr7VgcNBAUtXgERxQjCDenK1z/U+a857XV1R9mdT7R2D7Q4kXZzFYwljqS/CMDt3wy5eMHIh97LGD9oGLyYrBXy1DnOAcIyHaUgeISXPq5vdHal21Q32dx6PsvWSVrRnUV4s4wyG5CUR+sSYua2+NdrKT7QOyY4h910eG9qMHYfaJaaNx9tjcv2xj6xf0+pYntVT8OpCogO6CULmU3sZh+Ix14VnAeKgMDinln2AcbjaW5+aqr5LRFqKzG6eaKsapneeJxOGSB+h/+Suu0+PVGMU1HisGQz1eftEQNcPGbq2/FtJRaMsI7NifttZPiRf3cED2B+Yn1/StF2TxKk7VU+JP7HHQRYZAVVHHRhvkd9N58+Sl/wCQl/iN9mOz+IUdZFimO+xYJhssBxSccx4swGOW2Frj/pUKHEuz/ZEyjo4KnHp2dxb2wyhhH8jav+YllZaz2qpgqXq7yCQfw5OrqUrtbQtR4lWOdwznORNb0W/9UNX5Lia3tV267UY9CXHxdoAlgaU4KEOCFvK0stX8ljcaFpsCw6QNxuZiZeLwqVjhW4Jhs4O4FNS2vr1ZGQqFiUjR4TRRMYbWGW3PzuSiL2ll2ZLg4DiMj5GNNPDK8fmzi7IuzcMmKHX1ru2zMXAn5fSh7JEEnZ7tXE/N6QDD90o/9yzY1k8Y5RvZpbcPVam43Zbkj277FpJcN7VUGISUwgRNDYV1wlvK0vd9K+xaDtJh9UdLGc41EpN+JAW276S818p9iayip/sx7PPAYBXwVB+0QE1soGxXCZe4mIf0rR/7ST2wSPIYED3NJnaVy1WFThRxS6h45vU+ksdx6GhIowvMBe4C8bt4VCqftSbAZYKunlefVpb894Fd/UvFP/zGnxYoAqJNxsQud/hZvSqqbGGFxyfj3HdcT9K0x9NCK5MZdVOTsk/bdHh9d2zlxfDo3iixIGmmDO4eJ4nH3F1LBNuWlxKoDEsHzd7jhNyb6VmrbSXuYPhR4HU/PYT9OSdEqfD6Uq+tjOWBnshgDrqZPCDe71F3MhCOAYjqauT2ehha6aXL9IiPe5eEVFxKOphODFMTi9lvjIKLDYjvOGL6W8ZdTuqnkr2onDiv3PwEdHLHVy1lYbT4lUgxTELWiA+GMPIBSLkOiV0hADyZ32Dnd1Lo9QraCSiTN3PkoKbOo7Z15t0wwgH8hdaAfe/Ss12WL2rEsZq26ZZ9P/n5Vo32i7rLF4bNMvlIGmpfZ6YXZ2LjO8z2tyzLanelvciPLZ4hYGH+SEi7l0x4Rzy5ZFrBeSajBv8AiXP+5lK/yoNOIL27u4l36lKXJN8ahD09xWpEKVz5W5JdyoRHqR/CJ2WeryOM/wDFaQxuHRZzFZAGTN3tJcfUHVhK8JH4g6960NAV0SzLSBfotDheRCOtqyxPk2yrgntnyQ3P+ZO228t37kBdPJeoeaE/dchcX/miHe3xISG74UAE3xN807Fl3dKGmhOoqAijyEje1lNxrA6ns7iJUVWzDKNpfhvco7ivUvSTW/0MsW5dHc+V3emRLzXRkufm1yCfcP8AdqyQ+5BcxfUujnb+9AwtC5fUlbqkKK3d6UADc93qXWHTVdH+lHdogAWHaiAe/wA2StSEbUAK1Idpa/uRlyScfcigAbmitfPRJu5OjmPwoSAG3zSYelK5GKskKnLhzAWduTp+sFpKg3bvTAen3p+fdbk92igoaEW6hToeTD33Omrn5p2HrF8riFADtcQSVJ/MRSePb0XChLr5/NGJBuzf8qBPk5bdyC61dAWIuTkXpS7uXyRALFa6qxnWyHT/ADLv9I9SG1t3iFLUdGdi8KEAnJveiDbrY6QxvtXQF+THdb6kx0IxeQRZme1ctK7knRjMdGNd4b83dFj0kctbMWSHK5Jx7skrdM8rfhSsrU6OS4f9KQ7nXWF+eiYtRdPf/JE3TkkMb265XIRjPyQOha+STeLNkTRkL6+aIR/wQFDYi6Vr/wAE4Ub9yb4Nzau6VhRy3cWqLTve1d4YZ5M+1krW2uzWphQPh71y5hIs3R2tnkkQt6VIUC1uXel5afyTgDbqzJeLNOyqEX9KFvF/zR6Fb4XRFlcPJSFIkYULSV8F/Sz3bk1V1UtUORm5ALlYJPyTtHkJGbbbQ2pm74UqTZohseSQk/mrEpKAsKEGjlGv4hE8meyzw/vUIvmmnY5RotKXtViNH2cqsDieMqCpmGYxKMSMXb0l3KptcvNOLhFqhJIptz8g3n7040bk+WqTlckMjW25KrFQhF+7vROL5jmhGS3uRcTv03KSjvklcwrlzfmTbltyy70AP9JZJOT25O7j8KDTMsnSEkAd4m71JXPdrmudTZZLr7fqQFCuS1uJsuaC1GO61n6lXtHQuJaWTpMVvN9pJN6EhFu7/BK0PUICtfl1JFI1/K0e5CQ92aVrd6NkTRwi7ulK7q53fNHbpqkQsjYqgbrfNL3dQohFvqS0zHJGwtJAsW0kQyPGJszvaduYpAkQsjZBpIHqfLVIdw96c4bcupK0B5I3HpIEcuWf6kpRu11SKNK3uSsKYBe9L35o9S7kRZDplyT2KqQ3cPLP4k+FLPJAcoRSFAFt55bRTVrXW9StqbtJX0uA1WERSMNHUuJSDl5LGeSdew2xY4t/8jKdurNIScjK993ela1o6ogH3bviWmxjqxXaapOV3e/1JOOzkuh72RsPSRzW70pDmLZP4XXR5l8lxvSjuD7chD15N5pCSJy3aIWFvSyO4hduQrt2WdqXEbPm6RC3fn7kmt9yO4iu0wbvfuRXbcnfa6T5FbkkA7UdxE9uQO27m5LhZlc75kjImuzfai1vF3RuPtSG7bR70TFbn8vNFd1a5IWyz1fajuB2pGU3ja2a6xPaSaGTp1ToltEl813WfWdqBwSe34kY+Jn6kI7rsstEQ7tGfcn3g7SExBaWbfzRzFGR7AtHJA/Tn/BcPqVd4jsjlwC3JK4PK1AxW935k08n+KO6DxIlNYQk2f5UBk3eopTbstEL1DlboyvuRM+2SCLegOTvbco/tD3Fnkg4pehku4ToSxJpAE22oeJaX0qPBNcJM7ITk+ZK9haUTtpCJMhle25Q2rDjhsZu9AVZd3IsmuR8uruStbNMSzMIZ+FYPtZ22eQzpqQ7Yx6zHxLJspui37SdtqbCzKCBuPK3i7hWCxLtNWYlJnLOZj4RztEfyqnnqHqDzd01dpoyybMqvyTParubuSKKQ43zZ9qhgLk+SkxDs0dytdSOjYdlaiSqMKYAvlkNgAfiXudF9uFBiE1H2T7SBLX9koI2p46zaVTSSN1SAfe112wtMl884diD4DQHUM7hVTxuFP7gfQj/ANIqJhOIbrDzsJ9U4kPhn1B217C1HY3FQpJZIqyjnjGooq6D9lUwv0uP/MVn3o+HctL9iPaL/wDMDs5P9nGIyh94xuVXgFVI/RJbuhz8jEf4qnmjkpzlilB4p4jcDjJtwk3UKfcmuD08UMc1ZWlT2llnt9Sd4Nul3SjO8iFsrfiQEL9PhWsMjYSwx+gSFhLVcIW72/Mkedou7popHu0d/pV7GPbJTUt3Pp6mTrUbcnTdLVBcPIVZjUQyDyYS25+lYPNRosKZXez26D05oihcdXB/yqfw4y1Z01xoxLK9Ust+QeEi8NybJmTTwuWmW5TTqIyG1n3epRSmuLN/1KllF2UNFh+3PxFyQ/dOmeTj+5SvbnHu+lEOIHy0IlLyv6GsECAeFtGOqYmw988/NWZ1XEEr8h+llFmmfIjfMVUcjfyIlhh/EgHG4jl/BRnjO6/0qY+7W74kNt3N2T7lHK8exAIXHnlcmi2urGSFh1zUcxDnnchZTLskYd3NkTDdoCItuqFxb6U+4gWLUEht2v1ISzz0yTmm1upI+en7k9kT2hpxMm9SG276k/aA6aJEL56eWipNMXbY0wvuJJ88/wDUjIf1JdRc0WZ9slUeIDGYNUR8UB8QbStWy7P/AHZVAfs0jyylueORt1qwVvhZdCQoSFxNxIX0IXQpsh9OpnrMlHSQmLZcfxMOVoj9SarKqSS2O9jibkIttb4V59/+bH+y81LBjcBVGGzuQvUxtdLGX0969CoKikx6iGswishxSifdxIHuIPqHmy6IyRwTxTgQuM8ZbAbTwqFW8XhkbsVim1mIU9PczbzFsnH0rOVOJSVj5WMI+rNOTMkBPiUkIcOQBngYtIpNwt9Jd35VYUvaxhgKA6h7e4Kx3Kz6Zef6lQT1ADo+ZEyqauZiLNzb3CudnRBs2RYlT1glG07DMP8AdGduf0lydZ+sxSUSMIwtt0u9KoWkuuZtwd4k21FNUSjGPs8jRZf3cjXh/wBWWTm0adtMfOSSbfK53+rNMzlNMYgHV3JyCqjmhzqc6U/ia4H+klfS9i5IaP22SOThMF7kO4RbwkRLK7HVeTOQ0IE19QL3N4VMipzqnGmoAtz8X/uV1h2By1gFwqOQgAOKchdwepTopnhaSOkBoAPa0snVl4rfJJfpEu15INNgIYeAnUyBLOP90L3ZKxpMPPbnmIl6WQQwwQtnGfFMnXSmeS7iGwyB0DkWitQ/ZDdFnDDTRvY53W+5WTWE2cTMPh+lUlAJ1BE8jsxK4imaOGUwNuOHRc/81rqCdlliU1PR0AU0DuUphdNJ4SWalJyfmxIqyoenYM5mvNrntdVE1YRBzcSz6RU8g2TSqgEdNpKHU4gwllnu9Kr6qoe7PiNt567lWTYgYneGRa/qSb1JVzLGoqnK9zK3TQhZVNTXcPWQ2LyUeaskqB/Ee0fSs1jGJPGZAxrJts2WMuKnEI6gfSu05OQFJe3DH4lgZMUKMs2z96uIO0Bx0ZR53C/I/wDkpNtKRaVOOBuZme7utUf26Kuop4JNsr7gu6blRHWBZz5P0oHkkqAFgB7e5Q3RcIX8SuqL788/ypR0M9VMNgOr2mw2MbTne74VYDiFJQtkDMP/ADXLPO/4o9TF08fM2M4N2T4lpSjb8S1tNS0eFiLmwFKPhyWTm7WNYTMe30iqus7XPIOxt3xLgeHPm8nqR6jp8C9iPQ6vtU0IbNtqq6n7ZMTw+CWnjdpfQReFeb1ONVczlmb/AMFCcpKg83e4l0R6DH/NGb9T6hO8TotO0vazEO1FQMtYbFZyEellQqVLQzxjxDC0VHtderjjGC1ieZkyTyy2m+QURckrbe9K1y5bloQPRQhwJZDNhIcrB9SKio58QqYqeCMpZ5jEI442uJycrREVIp8LqagYAaJgGXOwvWS+lv7OHZvsn9l+CVH2g9q8YwsceKAxwDCinYzjmbNimlBui3wsSycqH/6WnZfsPg/9n/sxKGKVdOHbStBhkrh3jRZ6jAI9xl4nWN7SdtMO7Nnw5wqJTma6Yov2sj+Vyy32gdsHxbtNX19HjgVss0ZCZRQFKDkY7uY8/DcqvBftCxDDcYozqIKi2nAYoZakCMqcXLeYirjNwXByOHddzNH2b+16tpanFMRwzsxHLhcUP+9lUymdm12EruTH1ZMpE32sH22wCo7PU2KQ4bLijjFNU4lsFg9JE1zelQ+z3aSPtdiOJUVXhUmKU9ZO9RUXVXs0JkwvbIQtqyqqns/hWCtW0ElNQz4vic4UtLLBIRw0cT9RiHN38NxJRySVmssUG0z0ztDNB9jP2f4NR1oMeJNCxwxCdwVLO+4xIebLy+sxbGPtSmi9ngi4UM9sNIPU5Hbd/lFVXaONi9i7LR1DYlWUZkD1gndEHwB8Aq8wejDAcKneiznOM9Z87fxPgUZMs1GicPS493ORK7JCfarG+0GB1mVBWz0hhAMjdcwW2iS8whkfDcSFqgHGWnk/EjLzZaJpDjrhxemrY/vSmk4vEG60i57s+9bntZ2LwbtViWG9q58SbCMOxOnGoq4BAim4vIuEPxeZadSS8e434j4KzsriFT2kpJ8Dq8PeeixiMggkiju4dW2oW5fwf4SWej+zumwGrNu1eMQ4NY2+jgb2ipL4bW0b8xMtvg/aSrxDB63B+ykZ4T2eo3/GiiktqKxnfc8s3Pl4RyZV321/ZXL2Zipe0GFyU1V2cq8gD2Z91Ib/AN2Y88/iWKmk9ToWNuNoy1Z2mo6MxbCqO+nDbDPXMJnp328s1V1/aSoxA4Alkee073kLddu8u5ansNgtNiXYvE5aiBjJoZxhImz/ABGFiG3yWKOnoik5zRF3iXqTTQtf5F99sEMcfbmoOKNgimgp5WEWttzhB/8AuTv2T4g1D2hcH6J2GJxztEhcrdyY7Z0JyVOG1RyMQz0sYsRPuIW25ouzeEyYP2vgpDaKoza4bXuF8tw/5VTdxoEuTNV0LUuKTwN1RTGL+nQlpe3EkUldUODsQlwybX4BuJU2K5liuKVAHGAPUHnGT7tSLpVv2moZ8WxilCjppJTloYTIYhuu2DuQ/KGkRcTkYuyuCavf+MLCX1/+qr5qdxwuI9LifpLuWooOzb11DR4fW5RexuZWwOJmTv6i5CpdZDTzcKmjoY5YIQEAj4l/f4y5KL/QrSMjhUNXfONJPYJQkE0nSFvkSdosHulikCVuG2d8otcIP8K0OI1EcMWVRZOINsiFrYg/K3UqShqDrJsmd7GuyEekVqrMHM2OEY5HT4dDHKcpzx7dvePif5rSVnaam+74JIpbjHYYE25vf8lgwH2cOaCSoCN8ye4iW16nE1Zrwx4ylGTPZu/mKeqO1R2kMfeHUXcSxtJiVx5N1Z2uoldWSiAWHuFyF9qFJ2PtnpmA4t94U1QAPd+GWYj5q7fs3UR0lHUnVUhRVMZymQTifs4B1PLl0LIfZXhdX2mxAsLw8L6+oC2EbrRuf1F3MphYPhseNB2Mwifj4czmVXiPgxatDcQCX/DG3Qe9x+Jd2PK1wjky4FPz9FXikdd20rImZzouz1M90A8jm9UvzL+SuaDCY6GL8CM+F0EZmRFr8RfmT5bdr5iTbV2O+QRBsyF3utXoxxJe486WVv2rwOHG15ZZ5JiaRoYpZPQDl/BPGW3mqrH6h6fAcRPP+4cW/fotJ8Iyh7pkDsVHbgpS53cSQiV9/mVX2Yh9n7OUAPlcUd38VZF70sS9qHlfuHCyLXzSuQsKLvWpgdb1ZJ+ooainhgnkgkCKbokJtp/SmB8TKVU4tV1lJT0ks7nT042xxl4FnPe1RpHSnZFIdopdPeuerxLvh1WhmAY3Cs1jVHHnm7sJEtQ/JUeNU/EHP0rlzLg6cL5M0Nl/P+SvcHF9r5qhkjtPmwq1wSRylds1xYn7zsyLg0YbkiG59E5GVold0ps8i+FewjyDjeS6klqJKgF722k3iTks0lQZHLIZn6ie5B4F0OlTS8lW61CtZdEfNIE+w3c0hWNW66MnRG21D38kQoCxW7h9LI7RSYbu/ait+e1AwW+ScHyQiLc/EnG5igASFJh2p0uomdD4dqqhWJuaRDc4siEV0R11Trgpf/IdrKGTD5uFKzCWTHte5NOL5KfhuHyYpLIDSAJABF+I9uaiELCsoy+r5ReSP2vA3a25Ifc6O3p9K6I7hdamVCEbibPbqnXHYDsyb79E7pYbfmUDGtdqcp8+MGTeJNNz5J6mjfjD+rqVvwNDji156sOq7dsFvU3UmjkfiFm/f4UiLiPoyii7HS5ZZOOXiSt7s3L96BifLkkxPaTi21CBIdu9XTl6Ujz25d6a4j+V1yEJHHvfag01JTbbWbakWaZGTxl9W1N8T3vd8kEkxpO/Nd4nc6icZxYm01SKS5+/migtk3iOuGVoZ/EovE282+lK7cTO6CuSUBa5o+JuHJ1DKTaPizXGk2oskl8TuRcTXLwko/GHv8upL2gfcpKpkriXCWSV20c+pRPaGzyR8RlSCiRc+7W0Urm73dMe0MV2fSkMjFy6vkgB+4cy8KRE2X9TJjjbs2y3bURSXEOt3mkwDubvRGXv7kw5PcOi5xLn1zSsB5pO9Fd5smHJiH4hQjJcWqOQJN3myV27kmmJhLJcu91qoCYG2nJ/CT2ppybJFUk8NPTg+Q5hft96jkTXZPmpQD93zXLvcmrn5M7JHJw9M92aEVY/tt5Old1KPxmzyS4zbtf5qmOx7iPdkz2kiubMdEwMjZZv0oCmcWybzUgSuI12m3RCUm34VHKZxAvV8KXGu06s1Nlkhy3CXSlxNhZZ3KPxNOe5IprfJIpKyYMm7V/hXQLbooTzMQi6LjbtHRbNUkTeJ+bck5XFzUPjW2v4i96RVFym5FpImCVzImka7JQxmYhK5ENQ2aWzNNYkriCJaJMTd7qG813J0mqC8/yo3kNYyZxLu9LJvUobzbeaXGfJT3JGqxRZMKRh810pPeoXG8WaXG/wU9wrsom3MldprkonE73ZLjXc/wB5JdxjWFEu5tyV2/lyUXjf/CXSm10dHdL7MCS8jXZikMlvfcovtHe2S5xN/wAPzS3GsMSXxP0pPM3ncovG8mXGm3Jbj7MCVxLi7xXXm6dqicbehKouRtIrtY4k1y780ik9+5QvaGFsknqnLy96LmS44yZe3mlxPJQ/aGG73ohqLeb/APoi5lLtEriPlnku8R7tMlEGo2c2RjUXGObo95X/ABD96XEfy+Sje1NnloS49Q3N/wBKn3lp4iVxLi9SQldrcoxVAf8AtS9qbk7I94f8Q/xO9E0mnJ1G9oa1c9oYiS9432iRxPLpSaTyz0Uf2hi16UuN08xVe4X/ABkgy80Q+bqKVQHd1Je0B5Ej3B/xkgpH7nuuRNIxc/6VGGoa3RL2i4u5R7h/8ZjAqnHmnWrHLXqVYxPbcnA6l5zidKyE8qzhjsdKGquK+91XEXxIrn59KWpPdZahXMRf9qf4lw8mtVIFQ4vmzsieoMvG6z7ZqsxbvMHe7CmZqwBiLI2I+5VPELzS96axoh5bDaR7s3fnzThzPyZ9qZ1Xf3rWjK6DuciHxIxmcW5sSaXBzzRQWSOM5dG21CUx5W5oAK25JFFNhCT+boR2lkk3JNVMjw0k8t4xWA5MUnK5BmzM9tu0j0olRU5vd/eEL8vhXm80jyeavMYo7r53rWqpy3yCIWqgNYXsyUC/LJJrvyofETohG5UMdutDJsx81qMB7PhNRz1le7wUVMHFnl+fSA+8lUYVh7kJVZhdEDiICX96fhFTu1naB5KOnwink/Ahfi1JD0yTP/yFtG/Mp8gVVfikmKV8sr7IukIh6QBulhQU0lpiTKB4blIhzK3wptBqek9ku0E+EzYdilHOcFfQTCbEL65eEl7P25xh8YrYMdBmKLGA9qch8Mv9636t35l86YLUFGdme0mtJe1djKpse+zmvpj3VWEzjUh/+Geh/wCUXT8orFJwYQ1xl326JDMYjo7qrebhy6NtFOtWXDpttTSO1ZP8ifNJ33poZHt1THtAF37mS4zCIuHSq1IcuSTHNpptt3J4KjTJ2Ve82meS61U9uT/uU6D7hYhWHG2Wb/xQlUXPnqPnqq0pHkuHW5I5HuVa0LuE16i5+VyXG9+1QCmcm+Sa4z96dBsy09r96TVDbs1VFI+QuhebbzS1F3S2KZiLmhImK4Hfq96q+Mj9o89wooWxOaO0cme0e9Nyj5O6j+0bchd0Q1Gmj2o1JtM6+ZDk73CuGL25Mm5Cu5bS6kw8z3ZaqzJjhZDl4UPTd4hTRyPy96cabZk+5FEWwxJyHu2obrtepNFJcPegGS3TUkaWiXk1JnV3Jsyt5JnjN9KFiuFUkYvKO8RvUuFJrzTL5bdOlF8twqzPuMfu4j5odBLJMXMPeucZsibX6kJE92iH2no48SwCsjkBiMIyICLwk3pXlnZ7tRivZPEY63CK+ooKoH/aQHbd7i82+Feu3DcTOzEL8xJupZzF/s/oMWmnlpKgcOnN7ggkH8L6bu5RKMkXilGXEjTYT9u1F2mpYqbtBTNRVuetdBtil+Jw8Lq9xDLghPSPxac9zSwHcJfmZeB432XxPAX/AN7pyEM7WlHcBfSSc7O9rsU7MzZ0lQ/CLrgNroj+oUlkHl6ZeYnr8lRJJfnt/wAyguLkJauOniUTA+22HdoG4UltBWl/dSl+Eb/CXh/MryfD5IWFqpngH1ZKWzjpx4ZWvGY3ZPaa6F4tmbXEpNJHtlzkazuEm5qVT0r1RiDRfmSRLkRacXhfiRzGF3pa4X+plv8AsSVSLT09Dis2B3hrHZxqE/hOF+V3mKhYF2ZkmsBmbhDzI26W+Jaigo46Vy4YBa25zNtqbgmaxbG+1XbDELYKOpo48LoAC1pcPzlpJH+IubfnWeORpoRYzYgk5FGVy0zzSe0mcE1xdTkLdTfT5KEWD4XNUlLJDLh0pdclCwkBl5lC+n6clK9gOOxVfhUoWcO8S6bX5LsGGnVGMjXkCHEoanBbpqinOsome4a6kzIA+sOYKxwTEo6qmupzaeM2t4sD3CP/AEWqcWZPG/sGmjjhAizbn05blFxKuuPMLB01EWT9ZxYzLJnEmK25UM0kkbk+hCPqV0c4dTXNMWbvc/SqqrquHq77R5apVEm7N+9UVZNOVz5tY3hJRJglbOYjimhfEqn26QbXN3ER9LoKmnkkjzYwvJ+nNVklPUyaPK4j8lj8jsXBYy4xIWju5D8Spq8TKMjckc0cEYa8S5tu1lWnHVTZvrb/AIJahEhnkR5oikch02inXoZy0Bu5EHZ2sqLWdwEeq5LU6ERQqI43zN7kZ4wY9GQqyg7GvIT8SrCIfkotZ2daOQgppnn+LJZuKLUkitkxKcuZuo0kxkWbu6sJsDqIbb433NooMtDKJELu35UJI22s4Enmlc3cF31KRTYac1tjOf7tqsYcBkz3i4iXLTmqJtIpmE5Cyy+Qqwo6OQRzdhEvluWgw3svJIIm8e4d12SvKHsvJTzC52mL+rwoIeRFHh9C5U5XRlryI9oqx/2HpsYp+I0D08o7fwnuu/KtTT4THHrl/K4VcYbSsVRFBDC887voMaFjZzvMeN1/YPE6GYrKeSsp23OcQbrfpWt7MfZ7WVmMUs+GURlQzR2zx1TbQ8O7P1L6S7I/ZXimJFFPUBFQQE3ia47V7N2V+yumw0QeKLjn/wASTd+kUPWPlnRB5Mn0fOvYn+znSUcY1WKVLRYaD3t7Y1giXwre4L9k/YiavI8O7LR9pqjpc4KURicviN9F9Eh2FpKyLh4jTxVAdwShcP6VJxSlejwmekwushwaey2GcYBMQ/Isu6vpHSsDXlnzB2j/ALL8hYlX4pJ2rh7B4JVGMp4fBGFkTsNu2VyFZLEPsP7HkY/c0vab7QarL8SeKYoaYPqlfT9K+jqXsPhntgV/aCrn7ZVgf3lYf4IH8MTaKyxPFo+CVJEAeytyijG0R/gqiKj89u3P2J452dklqKfC5gidyJ4oJuKULeXvVD2NwXEaGc6iIPYqgbg4s8JXizjaVufL6l94Y9hNPXQk0sex9u3wrxvtr9ldTSzHWYdI08B9cBPvb/qtnHjg5dn4Z4BF2DqcNpp56eRpZ5GEXE9pizvzWZrMarKWj9jCrkAYpiHgD6vERea9XrY7qgwvkAR22n6fSvPMY7P0mEzVThRzFKR8UDkfYAfCPesqNYSZW4XDFgswVuJxDUbLwgke4bn8RN/yWm7L9qpe1GO4jQYpIxBX0M0UJZDcBsNwCPl09PxLC11U9dLH+HaHS3xLTdm6Gnwf7uxEjbj+2gDXeIfF+61Q3R0KNllhVZUUdCcdM8YjE3COCJrTk27iL3LnbCunrMApydpj9ppIptsxWDltLb39KoceqpMHxTE4AdhqHmkAzHuG7pFLG8Unk7K9n4mdwKGOaJyF+YObkLf1EsoY+bOly9pvPscxSAuzGI0hxPKUU5G4+TGFuf8ASvNyxCjkMopaTfmWcl1pCrb7OayalixlowlcjgtbhDduu2sun2LpMFAp+0OIhTyk9zYdRuMtS/wn3B+b9KvX3Myc+CZ2qpYKjsN2QxCMmKeyalMcriLI3If8yY7N4Hi2C19FjmIRNQUsJsdtWfCOoH0gD6v+nJO4b2yqI/Z6fBMPajgguGEjbjStn1Pc/J/pUWvpZsQxGWrxSvK8vFIbnK6pKuDNzbY/Vzdmoa+sr6imqcUr55jOOhjfgwxjdtvPc7/SOX1KRUYpj3aKEY3kpsEw5gYAgph4I2f4v+YlS+0R0dwUUbD/AObI1x/+i4U0sgE5mchFzJNKyGzQUhUWDsMEWdebhrLJtBn+lMxX1ADIZ7C5RiyztdiBQw5A7ifTcSiUWLVIzGZyva7JpGbtl1j5R08IB1GW7mmsEkjFpXYGuyVa4yVT3vmWb2opYzpzIM3G30qyK4oVfXSSVBPqI55Na/chGSWQNX2u/iTBjrm7p+lmAjBnZyydBfgtuzwgWJ07SNs1zu9woYaWWuv0fTc2m38ybo6z2OpGVgY8n6SVhDx8UmIOHaDvpGDbRWqVMzNJ2UpamGmqipKiSnGUOFJUwPaVj9QsXxLQPh8BUA0kTPBFFlwiDaURN0kPvuVt2SxgOyPZsQk7OUvaOCpk/EilmeGWN2LRwJlf1NZ9m2PT502KYj2GqD/8JjlO8tOL+kZgu0+oV34GlD3o488ZTn7JGRCuPGITknazEqe0K0cv2peGYfcfi967RyHHIJtmI5kLF6tq3f8A+T+J0c4Y3ST0faagowilqvuWo4oTUZkwmJHtYHFtw3a5iomMfZ32tpe0lnZjs/ieEYTRzGUGNY0AxEUbj4s9jdXNarqVF6HLLp382Yy7bqqTt5DUU/ZYZzgkGlqZxiCUgKw3bdkJd619Vi3Z/svN7LRkPbfHAfX2a4MOpy+M+cn0jkyxH2h4xi/abFsDDGMQKtnOfZADWU9O2bNZFE2jMtcmXZcGWLFT2ZfUsfBpYY9BsARt/KnSH9SRyWll6UbiYxcSx7c7bvCuqPByT5kB0/mS7/hSImL6lPwGoejxWCoB2Yorja5rm0b0qnwQlbIQ7izFdDxLjZ+Jn3LrdWaCRe9c1L4bkYpWsXJAAtzFVWMRtwyzZW/iVdiw3U55LLKuDbF8jFVJNdk6m4FMxVQgypayS0ybPcpvZ6b/AH8Hf1LyYPWR6U17DeDmI+pA/PkjDcxc0nG65e4jxWBc5LokkWWW1EA/mFUAre/pR27ulA27RGOagAhFrcmRiXcgtdGPWgDnfo/5UYjdz2paCX7kYbVZQQbrkf8AqQDluZkTF72JAHeHaOqLw+lIERbUAC3miSSVgdH1Zpa5aOit+SQioAIStuyPmh+XUXhQ9/JERI1HYh5fPcyW5L3Ibn7kCHO9PU24iB91zJn4k7TycOoAm3DnahjQx0l71Kp90w6dKjzDbKbel07SFqTN1WdSTKQ2w3Je/pXBkfky4ROOubqTUcEmHV0Rl3dOfiTF1xZuyGbMm0QCHeJ8SVxXc1FEny0Tlzk/wqUwHrm732pXWtln81HuQsV12b/mRZVEoi0RXPdzUW5rctRROT+arYY7ddzfmu8Tdr0r0v7HewPZ3tcVV/tDjceDAEDmEsoEQ557RWI7XYPFgeKT0kRBLwjIeID3CS8TD6njzdRLpknaL1eu5VFJdblmVqTSOmbvmuDnkLL2bMR3jPyzRlM+132qPciEruaNwHnm96XGctM2Ue7u6SRN1epFl0SmqPS24UPtHVsu/MmBK1dEruW5ADzzXPyuFLjETf4Jq75JdXd+VFkD/tG0W/pQ8bcWv6kwO0e9L+KC6JD1F3miGob6VFfzJFcKqwofGb3/AJl0CeQwjDcRPb/FR1MwYQLFqdzfYB3n8m3IsVEvHKi3EpYxdvwbYm/cyhca4idnTFXN7VUzzu1pGblzTTE//tUjJgSNud36kRzcQutQLnu57XXbjyJVYqJnE9+qTF5vaKijNb/BJ5HzRsTRL6mLW4u5Fdv5/qUeErpBv2j0oGkdyy8QofIUSiL9Pchu6mbaKYaR+9cKTd6vNTRdki60cm8K7ddb8SZKTcWXf4ULzOPeq1DZolCPy3fyRe7NveoYzHyZ7UuI4vrmXxIaDdkkpLfE3NNuW4XTLF0u3NdeTfmpoqySEmpa7c+lK5yUYi25ZdKQE+Rv1IoN2iUHPLO796XEYe/co5Ft+LvRATWFm7Z+pGpSyMkcTbnmlxgIeSiXNn1bVwyDLm6l4y1maJnEDIedyLjMV2qhkVvn/BcKRturkp7ZffaJvEbzSufa+ag8RstruKcGS4et7upLtF/kEh5G3apPI1+T5KPd1a3ElcXk6vtmb6geKbXP8qTzbeSZf4s+aRE1meT+9GqJ78h7jaE657Q+uXiU3Hez8+Bw0Bzy08vtkA1DDBJe4M/cXk6qxJ7e9TBY8iuBLzTQ6Mx2klxHt700W1Ii10Z1trEjvTDeR4y55rhyPcmdURC/eyNUT3ZjnEcbdUuId2T9KbH57kjz7m5c09ULuMcaZxHn1JNNrm77U05e7mld3P3JcD2f7HWm7+pDxnz5umvzOifMhT1QKcg+M+5s3FIpPUaaLNL3u6VRDuSD4jj32onkMR/9U14vqSt3XI1QdyY6UjiWhIuMfcXUmPDuSHpFPVB3JD/EPneh4x26vb5JrxaJep0tUHcmOlM/e7/wRBUPyTXufck3vZGsQ7s0ZobeeqK7pzyQpP1L50+rCfq0QiKXvS2oAQ7UtbdUrXtSfPkgAulLu6kmH3JXIARcl1CI96JAHBH4nSbkkXJdQAtObIiLydD3pCVvNu9ADgjdqzrJdssSPjjRM9oA1zl5ktaEm/Tdd4V5v2nm42MTlpzWUuCZFHiMz3Fr3Wqpm3OptbUHJcDvtI7rclWv1KIoQT/JGBWmLM12rbU03cu65rUDU1ldRUtMdE0EWZs0rVMRORRHlyWVfvVvTE8OCVrWCXGMB3NuEtS2qtaFyEtOlRGimhsctLlLhkjjDPxChaG4cn6k6FLGLDnuUtksm4biBjLkHi5r1r7Ka4Y8enw93tDEqd6e3wu7jt/qXktNHHGA+rPzWt7KYgVDi+G1bPuhnA2/cSqDIfk3MwvHMTO1pBcLj6UHEtVr2nhaHtFiIaCJSXt8j3D/AJlUF1rZR5G5jryXCWW5K5vcmHkt55IuIxPytWjiJZB/iepDxG557XTV27LNEOfmo1L2Y6RdOuaHiPeWT3EmkmzzSoqw3ke3JA8npQltuSLIi5t9KAsRE6H+KJuXeuFyVUTZ1s+eaIfehSbbojUdjn7/AOlK7RN+LJEqoLDu3Dkke4Sy6kAju0dFd59SKCxox4ZZug8KkELFzyTRiw9WSlomxsciuXG96TyNmmDkYS5ql7TGTHRk3IOI1xasKaEk3c2fJOJysfKbcWtxJcR+Wf6VHu8mXRK3uW6SOdtjt2uScEf6k0JI7n71aRkwrbiJCYsRaujJNTCqRI5HVHCBR6HEW0wka4X+oVQ4r2FwnGrpKQ/uuqy0jLdCf/Nlctll3JZ/EspYYTOnH1M8fHlHmGPdjcX7N2vW0jjAfRPG4mBt9TK47JfadifZvhU84NimHN/4Sp7h+AubLeU9ZPSiUYPfAXXEbXAX5XVJinY/B8a3xg+EVWepRtfEX5e5ccsU4eT0Flw5lR6X2VxTsx9oFNw8IqBp8U6joat7Ji90Wej/AOK2VB2XosNYZcRjlpagGtCmsuJ/qLuXybi3ZPFOzsnHcDKAX2VcG4f1dy2/Zv7esehoPurHJpMXoCtDimf+8RN8J9/yJKLRlLBXuie6Yx2kpIaYoKM76rput2fT/wCqr/bqvEoQaRwGz+7FrVSYVDTY8BS4XWRVkQ9cd1tRH9cXP9/JW1NTzUsvEgIJw9B9TfStjl5RK4xyWOZsJMNrDlanSmnjK5we0lFp+LNfIwOIZ27m/ku1E3s+jm93cBd6VBsSqbEhjPOMzgly6he1UuIx4WVWdZTyS4Rimdz1mHbSP6w5GhOsOSTk3/aoM8wSVBMeQl0/NLtxJ7jTLV8UrCE5a2nDFqf/APTsMC0/zwvr+8c1Gp6jD8ajI6OoCce+19w/UL6soUPEp5RkiN4jHkQvkTJ+okp8SmE62mYKruxCk/CmH6ibq/Mp5XgHT8g12BxyQjnPwvIslU1VDRUses/HIf7vK1WlTR4iUJHHUvilL0nJSxsFTF9UXj/Ko/Z7s79/VfAo3HFK8LjeIn4Rg3iuB9fyqbRHbkY3FaU64LKOjkuYrrh8KpJpqfDzEJ4/xxa0969PrezdZiDy0nsRxSwva4FsHq/msl2k7G1NPUWOEJkzfsxt6VNM0jJeJGEr656qXKIDtHRrnuT9NG0dxzmReQ5o5heEyDQS+FA0Zk2b7Q9RLHZnSkh0qx78gBhH5J32xxcsmuUUJLjsAL/i8KtKejeYheV25eFLmQ6SIsM1RXSi7AweRKfTYed2edqmU8IQho23+pOw10UZCFl3xZ8lql/kZN/4iLDYpodQeX9yMOzdEUe+BSPvKmju3xkQ8rntzSo+0BzSi1gWbulP2k1OhQYPFTnsZwH/AIanexxxiIWMIsVyt6GjlxQfwAa5m1HMRJMR0NXNU8CKA5Z2fpFriWiSFbIgRtGOn9SlU1GdVIMUAFPK/IY2uW/7H/YriGLGMmImcELv+zDcf/ovfexf2S0GClZBQWkzDmRBuJE5Qh5Ljhnl8HgvZL7FcXxwhkrM6OB91ue4l712P+x3C8DMOBSMUvVxDFenYZ2VChtOSOMBy0EmVsNZh9HFLxGAiFumLxLgydS37YHq4ukhD3TKag7NxQxFmdtu20GVz94QUICxiIiPK1tyyuIdpJZpuHTNwoh8I96z1fjUl5EZv+Z1koOfk6XOMPibDGO0kczD7NKQj47WttWSrMWuMzd35rPT9omGUc9o9JXKpxLGOGVgPsfc2q6oYtTjyZfs0B4wEJ5s7B5iPiFVeI4oxDnEzjEfq81manGoxcWeRhEvFcodb2gpqU+GE7VA+Mx6R+IV1rGcTzFpWYs4kTPK5F6VAlxgC0lzIXWSxHHJPaTiv3s+hD3rP1/aAxuZpHL9600OV5Au2uB02JGc8bNBVC3UPSf1LB43DBJ7Hw2ennia2QMtrF6h9y0Z9oI5ALinbl71nMWqIqqI8s+I/Ii8SiaQ8c52efdouyMknHnoY344fiyUw+IPWHu9TLK1WJS1h07G7AMTWNbtt1XocOLS4fUwHHuKE74yLu9Q/IkwWJdjsJxH20MMmraiWS8KOQ7Qjf6vK5cUj1oSKjtf2fr8a7XShQU8tZPPDFUPwg26gNz3eWfepkOG9n+z9JBB2kq5cSqI3vfD8MkbYXhA5dzN+XNVPaP7QsW7ROdOxxYTRPs9mo2sC34u91V03sVLTj7O0lRWvzkMrQb8venXBbZtantJX9psNDD6Ojo+zuCC+yjpGcM38zN9TdY+WjgwsiknMqi53FrW2kpkPFqhDiyPLbyEelvyqsxma22B3ch/ypJGV8hVPaQ+HwqONqMMsro33F9RJ2GT8IHzVE0d35fepdNI+fN9qukimTaqo4L5ZosLqJCuzdyEveq6oGSQruG4+LarKjj4NKMj9Xdagh+BnF9oC19xkjwqlAoxkyYi6U3JlWGT59CmQWQxiDZCPzQQ/A1iP4Z5A1pXXc001Q+Wv6iTNXVNJMTM3J7eaFhchz6kCodLKYhbO1SIYeGOfVqosIuJfEKswjkqNAbb0qkUxcHeP8lqeztOcMoWZ3vtZVVJT8QwZ25cyW67MUctHLT4i3TSzxzMOV1+T3W/0q341CK/kW9RG9OAQa3RNa93qUciubJ8iEvCvXftFjwP7TuzH+3nZijjw6viNgxzCInYjhNx2zELcmLL+peRBl3r3Olkp4vB4HVxlDLt+yrqMBjunOinqcNnmCyQ6GZ4rx8iFuaru1hdpMLp4AqMcxDHcDpJBvoaucyJh8W27JaW23/uTUv4jk777+d3iVTwQkTDPNfLwPlT0kdJT1GHR2YTUtfTkLWiQ+IS94+JZCvH2rt7h0btthjv/wAxK5wTHm+z856KtiKs7H4gf40Q7joZPDJF5f8ANtqroo6Co+0uvlwvEWxbDYYfwasY7LxcW8Pc+5crl4gzp185F4NK4tdr4kYVk5UpwOcns/GuYfCRWjuQdRDtbahEnKGDM7hycmH05kS7JeUjhiuGwh5J+nJownN/Rb/FMogkbgnrreKtma82D8SJ8u9cuSue5UZh6Z/D6ULbm+S4UlxZZLok3JACPb3qFiG6EvkpnU3p+pRqweJAazl8S4OpHmeMZxykN3encAqLawM3Sxofxj0UDDZGjqQdurPqXi+JHtfKB6tRfjRD6U6QvaomCycSEXz7ulWFpL2sbtHh5FUyLbr8SJtrbkZx2rgjddnkRLcgWmZZLo5Jd/LanBG3dkygBfwXQ6uSQ9aTX5oKCut5NciAtq7br8LsitYdVYHXtsXUny8KP05ugnyLq5KbgslJT4jAdaDnTi+8RULv9S71eSiePuRcC4ZO3NTJOJSU8lfOdIFlOT7BL0poeebIF23vztTjHSCRUsncbmEJJOTZJWvnzQ2qiAi6EiL8qEiuS/egBXXFz/MiArS9SG5LXc2SLHQ51f8AND8kmLdlk9yRlp6UmWh2sL/eCdhtuYSQ0/RPn3AlMN0MRs/qF00GdsmSkrUTZrnp0+aS5b80AE9u5cYe7P5JW9QpW3clJpRx+ST8l0ht6m70Nr9yLHqK5+eSLp5obX94/UhLb8SLHqERbfhQsVzfCl1DytQEL8tVNj0kWNJi09LrGb2l4UxU1h1h3SPcSj2vbou2783yXKsWGE94r3FrHIV3Uy43TzXLfp/iukNr5M1y3c/0V2zunN9y4RPH0of4kSAhfPJlPkeg7duF0mma4uY/UmxzHXxZLmtqvgWg88jCPek0zWlmmWE8ssnScXVWHbHmmbJJ5LRHViTNr5Z5JcN+buocx9okXP3bknkubJNdQ6Mlbqp3K7QYyPlkzouI9uWaYt287UXDfPUkbi7Ug+IxP8PzUmjJheWR2fYHSodto5PuUxo+HRG7s+9xFiVbieIjcRF1W5Oj05N0rnhzRuQ8Z0BciThQmPdcmrmEupvcnSqHF870nJ/Raxr7Btce50Nve7unBqm72XQkApd+0M/D3Mp3Y+2voFh8k5MLcW7Xdu3KUUdBdm1S5j6bLVICowqzOWKY/C1p9KyeZ/SN10y+2VXDt11JIY7mHVWRVGFE2kcwF81Hk9mu/CeS34kLO39DfTpfZG4L88/5ohp/fuT3DiHoluH5IhGEW3m5D8KrvSJ7CZH4L7UXBe7XvUq6Au5xQ/hkW3+pZ96ZfYgRxp93p0XfZ2t5qYMcHs5PxHGVuUeXNO0lC1UOZzxwC3MidS87Ra6aMmVzU+7PwpNT7e9lezYTTjEbtXxyH3DlbcopUckY55xkPwuoXUtm76NLyV3st3mi9nbk7OpYR8Ryyt/ii4biFz5Wj70PqGH4uMglShcTMH8132Vh7nK5S2FiLNjYUQ5cuI38Ud+Yfi4yENKBcs0Xso59/JWEcMVuZSWjnbt6kMkIR3WSgQvy13JLqJh+JAhDSx7uaXsocs3H96kOTXFrtQvIGXNPvTD8fGRypWHXMkQU9t2r/wAU/wAQLsnf+aXEC3/tR3ph+NiGPZ/jdCMb5ZZqS8jD5ruluedqrvTF+NjIpU5/pQBTyCWTbf3Kbc3ntSGRhcv8ySzSj4JfS4yIdLITalu+SEaeXO1nVjFHxjJo2fRrrU3xG3O3+VX+RMX4mMr/AGeTIs3dL2WTlqp9wrtzDb6vUn+TMn8OBX+xyW6Lo0ctueT+lTyz28rnTjbiyfpR+TMa6OBV+wy+VyXsMvoVl/VqnWJuaj8plfhQKscPl8n9yX3fPcWxW4yNyvuRBbIFudpdTLN9Wyvw8ZUfddRdlw7knwuoG3Ztf3q8AX3PmiYW5OX8lH5sy/wMZQlhdRzsb+IpFhM/utV+xRERNfu+JkrgK3e/NH5sw/t8DP8A3bOJFoufdspZZMtDxAEifMy08S4eQ+fUj82ZX4GMoWwuUiy6fiSLCZc8tCV9paT3v9SQk1uuY+Y/80fmzGuggUg4LJlc8n8k7DgJyW3zvy8lbsUd370UMgCZbHt7viSfWT/iUugxnlt1qK/3prw5In6viWJqdua1JyZCRXJeLcgaHEhFD/lRWe5BQtbkvmll8KTeLXqQAVzdyXuSL9S5ogAkOnNdIfehbMR80AGPU64eREL9KVy6fVzZBBwi4bE+bWsy8oxGq9oqTPuJenYtN7LhVVJ4gjLJeRTZyHo/N7WWMhfyGqyRpCDJ+TfzUMxtImUqqEI6mUAztB7VFItwu6EMTRmVrM1xEraLC24Is7sJ59RKLhg3Ta925XYk0hjbkWb6EpbIGKwTp8Gjjc2POfPaHwqp13fErTFSk9lgbJrXMiu/pVUfuURNbJQQ2xC7bidkwfVkpUJCVOOnJQ5tspOz9Sskcim4Z6vt79FeYVVMIg7PdqKznVybcrTB5GFiz8xS+IHt2O1QVwYdXx/+LpIif5sNhf5VUFIZD6VIpieo7J4NI3gaSL+q7/Uo0o2j6l6EFwcDfNHLmHnmh412nVamZCe4bU0ROPLahsRYBJ7mtRDUMPeq4ptuSQSHtzUmiyMnnN71wpvCzv71GCQ/JERPbr0oL7gZScRyZnTjF55KGUjR99v1IiqGz5taq1HuSxkYkTdyhDUML8l32pu5Ohdwnju5pWt57VECqe3qZOxzOXJRRopIlMNzJELd6a9oezLPchKS7mgvih25ku7qbmo/GAeb/pTZVDE3PairE2ok4iYdExJM2WWSilN5oDmu5bUUZPJ+jplc+X+VR3LW1I8pHQ8Nhb0/Eg5r2EBbsvCiYmIk0Y3PpuRgVo8rVdCbHXFxHuXC2ps5hEeXNAdQ2fK1XZlRIEu50V3l1KL7Ru5JHI/NlaZm0TBku70nk73d1BEteSLidKokkcRrkV2tuSYErU5381cSA7vJL5s6bRXKh0O09VJTlsPaXOMmuF/yqFiXZvAseEnOF8LrH/v6bcBv8Qd35VKuZL6WWGTDDIdeLqJ4vb9FdjnYWehr6etwrHKbjtGG+IzA7rfp+Feg9k+3UtLTcDtI0eIytyrqQLD+G8eTrGmLeVqDpWePBp5dk5c2/wAVR61HiRyQFPT1DVFKer8Ppu+Ie5UeJYg8Z6lxc+SxtFXVFCRy0k7wStuZSKftdh+KVUv3rJHhNS+4JwB/Z3LyIeYfPkiSUOTGNy4LR66W7PNhTDzPIV/ib0qV92zjZIbXU78pQ3AX0k3NXP3DwYAqLLInb9oTW5l8KkNCrpiky3O4/Up8cfEYXPdnyTgVEUcNmX6mUWoxRhEgYWToG9Sa48EM77GzVdXV3tUotUt7SUT3Rz52TB9JtqKhT1hlcTdShHWH3ZW/JFL7JtvwX1T2+x+ljOGchxylFnEJalmCrjb03tof5lRVmPUldTZYZWNT5t+NBOFtQJf81S4rWSSXM7OIDyIVnawgk/8AuA4lviF9y5pSrwbqN+QK4qcaguAJGWfWe0VCCM5jLPO3/FWtHUAUQxyjHUCXhnbc30unaOho5psnqTiLvila3+BLnas6bogUdPaWkbmXUr0Kc44gfguN3p8SvMPwuKnAnibY3MlaSRxjHawOYy8iJaqPBk58mIqap4RLiM9vwqLTRyYhLwo5I6fP+8le1aqswkCCVo8rn/kqekwGeurPZqaIqiXp2sspJmkWmRQoY8NqRc6MpZ/+JVZ25fCLaK7w3DZsYromo6F+P3RxdLL1PsJ9gNXigBLjEkg0zbmponX0F2Q+yOnw0AjpqMIoh9yKS8mqhKfg8E7IfYniGIWy1ptAH/DB9xfmXuvZT7JaTCYRaKmb3yer6l6jhvY+koWHiu12XSrObFKPCYy4Ytc3qWcs7ftidWPpUvdMq8C7GtTgMh7Y29LK/OspKGLKDaXfIXmqKTtVxoijPMQz6ha1UtTjVxEDu2jrncZT8nYpwgvaW2K45IQEwHd8RLK1mLSiYvfcTKFiuJFfmb2j0rM4n2igpQLOS487l048Jy5M37ZqZsSCoueN2inFrnHwmsfi2NXSFm+30rM13a44zvjktNnuZZ/Fe0UlRUFLewBLu5LrjipnBPPt4LyvxxhcvCqqqxy6Io73Im3AstWY40ffcXxOqWqxoy357c/EulI4XkLupxoyMsz/AFeFQJcWaSMgvci6vhVFVVRzXyB0HuZVUWNcGpB9DEXQ2kQk5GkmxQ7L5HcjHa1qqyqgqnlvkYS7rVHrZHqiMWdxHO5lnvvBqOoJsrh7yWUpamsMZNrKguLZE1g9NxKFiYmJDLHIdot05qRHURVgkb9P+VUON4oAkUUbXD07lzs6oIYq7BjNwmtPK5llpKyWOoJ2e08tCFtyOomeQyPPp8KizSHJNruJ2tWNHUmxiWFiIT1/N4U7SDxD16UrX5eadjkeFslRWxP9s9ji27iytG1UJidVKb5/FuT9ZM9+r9yPDSDdm25A0NBS20xSOn8Njbc7v8hRYlM3BGNmYbXR0ddEICFjfmQIlNJHxLA6lXV0jwjwmJ7ne5TDmjpQMtLu73qmmmkmmv73fwoFHySKQnjIm8XpVo2UY3P1CyqgmkHrj/NknqiuujybytQU0RQHiSmeW1TqcX4oszXXOm6WnezRrvErjCsLeaXiPtt5IM2Q5qdxlyBvzK+wujcaawfEpUOD3VBOzXWtk5LQ4PgZyWsTbnR4KjFsidnMBkqJRd2YRMrWW1rJAhhCjg/YQ8yHxEmBhHDw4cD7srXIen8qj68/EvT6bBb7kzz+r6nWPbgSsA7SVP2f9ohx+ii9opzB6fEqHw1VO/Vt8xWg7d9l6LB5qLE8Gn9q7PYrH7RSS55lF6oz94rKl1K87DY9BhJz9lsTsPs9jR2wyn/4Gp8JCXc3/cuyS7b3icMJrLDtyKMtyEhVnj2B1PZvFarD6sLaiA7H10L4hLyVZa2Wb5Lqi79xwtOD1Y1LTx1ERxSRscRtacZeJZf7PaEKeoxeSLMYmkaILvDqS1FRM1PTTyv4IyJ1Q9gR/wDoJTv/AOInclzzV5EdUG+0zR9RKZjFGFDWlAEoTjEAjfH09I3KHFG8jiwM15Pay0vZvsHjHbA56mCOOjw0D/ExCqeyEPzd7+4VpKSi7ZMISmqRmm6eaKMXGj4zgY8SQiYsvC2i2+NYD2b7EzFFLWx45WCwlfH+x/T3/mVjR/2osZwOmCCWLD6/DQjKEKOelDhB8Q5DmuXLnpXA6sfS/U2eav3pNluSfFKbFJ5ZabIbtxiLWixP6fcnB6dF145qa2ODJBwlqN/J0auuzHYvG+2FUMOF0Rzl3yFtAfqJe09nP7KbTU4z47jrD5xYeFxN+Z1z5eqx4fkzpw9Flz/BHz2O1telCUjctNWX2FhX9nnsFQiLPQVFfL66mct35WtWro/sT7CR09k/ZulO7kQnut+peRl9YxQXiz18XouV/Z+aGOjbVyBl32qppIXvF2Z+a/SvtP8A2b/soxQ7KvAjpyNs2lgnL/kS8m7Tf2Ney5HKfZ3GK6LLdw52EwH83NcWLrceZ/o7J+n5MMT5s7NyPZc+eq0F3xLR4/8AYv2g7Dx5nA1fSg/7ek3fqHmsyX8/Svp+nmpQ4Pl+pxyhPlCPc2aHp5dKRdSWvk5LpOM74ea5duzXbe9cAUAHr53JDtfmuf0+FGBeaAHRzJkXydN9X1MjEW71ZQQZCiLLb80CSBMO7qRXaa5oQ3NkiHd+ZAqO7c0h9yK4UQD4tFY0Jx/Sh9yMerXMVy223J1Axu3XP3JD1EiKPRLTMtEDoFyfPJkS7b35oh5qDWKAtt+pIs0TDt7+aXU+RKWaneqHLLcL3JMN0Jv4s0YR3CWRW7F1hthzz79wqHZoqGwFitbNrmS4OttyQ5flRXCsXudK7YPBfy3JzgmOhAu8R+efyTvtV3csm5nTCOMZGnkLm1xeld4LD3OnOM/NDxO935LFuZ1KGIEobtWbu1XPZTIh2OnWkcrsnddufvd1O0zZY8bGfZTt6F32Gfazxv7k+NRJHpnt9SP26QR5vao3yG6xYvsiDh8g5tZuTY0MhcgfXap74lIQkDu1vxMibFHyLOKIrvUz7UrzfoevTogHQmPMHQvRnysU6oxISAW4QBbtco7tyYascSzZ7SdG2QNem/ZH9lfqdnRw0b1EgRgG53tZSGxQ4yzdgLLwkyX3pcd+gvncxZKZvPq9fJUV0u3uJ/avsLiPY2pggxGJgKojaULXu2uqP2f4FPrMWlrjE6icpSFrWInu2ph6xrctO9RheaONd7yXlh00p3j8EXhpcG3uUn2iO3N0gICLJnYSP1LZuZko4P2MW9TZJPHdybd8SlVJBDLk7MP0oBmjSuZahh/ZGKF//wBlIYWzyLcpIVUYvkpsONcOMQcITHqfiRiSzbyfSKSwfbKsadkJQ/lVmeKARmb08JD6ckdHi1PSmUklHDLnyE7rQSc8iXgpLA3VlQUN2um5SKiFxigDPkFyvg7RUZAMR4PSGT7ebi6dmxrDyoKikfC6f2g7RCpve+LIvCphmyfaCXT9O3wzKezuI55pcNy71bhNSR6ywcccukXtUuurMC/FKioqmPePDGpdi0y3XZLTvZLpIy/HwUZ16d+nwrvs72X5bel/hVjLVUhGLx0loNzHNPhiFIEQxnTOYNtYRPuuuVd/JH6JXT4JMpvZ3/MhGnPa2bjcthg2Idlva4jxSgqTp93EGA7T5bbS+pIpsChIWgo+PA3M53e9s1n+Xk/xNfwcH7MeMLiWTv0p2IbqeUPE28Vo2rsM9mKF6KHi33XbulEH3MJsAUzXE1rmRltJax6mX+Jhk6LH9TMmG0hdvP0pwpnLqYAu52sr+vho5Jr4IGiHLQBe60lOweHBCpZzxQLTF7QLncyqXVUr1M4dFGctNzIPIdv/AKJcZ7ea1eK0uF09PQSU0cXCna97TuNmuytMe51FhkwulEwlonqJc9Cv2prqLV6g+hjGdblAVQdmS6FRJdpktHBimHxzZS4VFws+oX3KFUxxTVcskUTDA5aDl0qY57fKCXRwSuMipeaUtGZF7UYkPi87lpsAw/Dq452rGcqgrQhj8LrR4r2bpsLClpMUgjoJagBlj2Na4/UufJ1ShOqOvF6fvDfY84eol3M2V3UkFROWmm5aMKHBI8wkeUpRe20j/wDamjjwsSJvYyuz6uMrWe/EBPporzMoeJIPPNJppOWe1XsMeH1RjGFOYE/ivuUyLCcLkiE5zcJT3Pr0olnUOXEmPSxn4ZlONJkWe1LjSZ6NcS2Q4Tg3AJ4Hfj5/3j3CtBgOCvS0tp5Tlna4iFo2uX0rCXXQgtqOjH6a5z1s8teaTa19yVx83zXr9b2PosWov9zooouGBZykxdWe673Lz6kpcKGaVqs5JQz6YOlPB1sc6dRNOp9Jl07Vy4ZnxkkIizz5J+2psE2ilt+hbPAsJoq6rIIDj4AMRfGr3BZMTp5QY44Yiz14rbbPCXzSy9Zp4Rnh9NjN8yPLHkMm5OJd+iH2gxYm6V6H2roaSE4qj8IpZmcZAgfqJZOkpaYqks2fhAN1snUS6MXULJDejnz+nvFk03KoZDLVnfRrl15pNvNWhUNLGA2Tn8QkHJP02F01QfDae4ls82OKuRyw6PJKesSm9oP33IvaDJ7tSWjPARj1vbd4epdhwkIyF9Nq5H1+CuOTs/tXUN1PgoeJxIwaBpeLl+Jd0/lRez1BDmMb7fEtXDhscYk7uxESdaljhbRrhzXE/U4rhI9LH6Jka5ZjSjnEeTiuERx/lWuejArm4bWugmwmDa/Dt/eqj6lB+URk9EyR8MyjzGOj5o/bHvHe92au6nC4ybRrU3DhIDMLmLWrqXW4mjzpen5YMqhmky5fqT0UzZ5mdo/ErYqWMS/ZsgOhAmJmZrs1H5UX9Gn4jX2Qhmu38SO70rvtTCJHttJSvu8M88m563IAoQFid493hT72OX0T2ZDT1TbdWtR/eEdovoXnoj9hbmzNqgHDw72tuRvi+wcJgfeAbcm7+ld9sfdb5+ScCjCMcsupOjDawswfEyTyY/4opY39kUqz/DyQnXH/APGUz2eMtPJCVKxHyuEkllh+iXib+yEVcZOWto/JCVUZAWrkpp0obswb6Vz2ULRezvWqy4/0Zdmf+RD9skzJmb5aIo6iUeedrelSwp92djdXUnOC+ZeIe9Hdh9Irsv7Z5XxO5K7dmmbtv1JOWnwrSkcykPcTPlmk82vxJppNvxJXMQ8kDsfu3dyLiPcPpUbiNyS4m7N2QRsSeIJFo21K7pyUbidRZrhSOLjmig2JXfr0rvf1KKM3ki41zJalWiVduRNuJRRm2806Enk6VFWh540uq7NcYtvw96MS7tC/egCh7Z1D0+AygLt+KbAvPsKp4KqaLj1Y04363A5LV/aNVMMdPE3m5OsPTE4ne3hZYSJXkuaXDcDKpnasxdyB2uYo4C3F9XcsxMTcQmDOzPROyl1KOJIiUPRSWhzUmlkMZg3PpyUBu5SqQbj596JICZX1RyGEbtsAG/7lDYuMeQJYpmNfOHpe1NU9QdPKMkbsJN7rkkuALQNwWMDjlzRPg88keYOJW+p9yaasMmuI3I3SDGKiH9lI8XxCpQAvh88bXuBW95ZdKmUcLUs9nVc1zETWqAdZPMZPJIZke7c6lUA/jZ+TeaoD1HBagy7NwR37Qmfb6SdPiVzfEo/Z7L/Z0hfvkEmR3ML813Y5ew4JL3ASk43bVG8XPuUoyUWUt23LVVexDFdcnQm7slFuttdJpv0p0VZKOYrckBE5eajkXUzI7nLkSKAR526u5IBK7RGO4ubKQ1OAhm+76U7onWyH39SICcU4YsI8upNHI1uTKyWOjJanYpmEubquucuSfimfl5e5Q+S17S3CZrSybcmDm383Uf2jRNHI92WlvqUKJo8g/dtz/wAy6RWtplu/pTI1Dx83R+0cTnlcqogIpHy13JEXTptTd1zlk9qV3vRQBXNzQlJtLmRIHkbuQcRFEnTK19E0cnVzTnE1zdNmXkmI4JdTOht8+pK5x5ojJ0qA6BWinerW5Rx5ap0M+XUtCJBWuTd31Loi/wBKVvS/USIsyH0qrMWEOX5Uemerpod1rZp188xFlSdGYtUt3kiu/km3979S0NEOD5ZIx6U1c2aMSfa7ckEtBP8AJM8P3J4y700Um7MkFJBwyMJCqXtDQtwjbh3i7eFW4+5HwWroeFn+IPIvUsMiTiOHE7MN2W+0THewswth9YctER3nR1O+E/qB+/4hXr2CfbJhXbSpNquRsBxGdxF4JN1OZfAb9H0kvHO0eDhHOVgOJ94rNywnC+9ebGf8T1XjU4n1fiGC09KJGZyXGLG1tpBk/pLvVQFG4hlwuEHeRbiXiXY/7Usd7Hvw6eoasoCa06Ora8Cb4c9Qf4hXrOE/aVgnbShCkhqPuTER5U1TbYZeQH/3LaMzhy4WhrFBalI8pbx8A2qnmrLg5NtUnFPaKMpAq8wMHtcSWdrapxlKzI4iVSZlCNkWrqjkmLOQxu9+1VoQ1JSm7R8W9/NSjyqCydtvpFT4B9nbTqWCVmt6kOnwWojcHqCeK/KzbsWqHs3TwwjHUT358hJur6VFDGHGnEOGxkHK5trJ2g42JVX4QSVFU/IY1pqkTs2Q6PEq/A5Cjp349Lnvpal7hL6S7ld4RWBjlcMEEFRFO+ZNTE14t9JLadlPsVxTtBJHJWtwon3cIOovqJfQfYL7EaPDQGOOkEf/AJ6lm5KBvHG8nCR4d2Z+yXEccMHqIyig+XNe+/Z19i9NgoBwKJr++Ug6l67g/YvD8Hp+JVsI2+HJO1faahoT4cHT8C5pZnP4noY+njj5mBh3ZOmw+MXlsIvTkp51ARjZT2R/CXesrU9qpJmJ3a0O5Udf2s4bE0kt3itFY6ykdLyRXg1tfXPIZHxGAB53PuuWaxLFAJ8o/wAUvUXhWbk7URTXSSy2EG3hl4lTYj2yp6cyPiMOW5rvEK2hhZzzzIua/HApZijM9rtra6zlV2wYXOw3uDb9YrI9qu1FOJEcc7b2Xn9Z2mmvHOXau6GNI8yed3weg452yqCPSRwEvFmsrV44clxOb7ves1VYw81xySOT9SqjxKSoImZ7f3rY5XNs0NTjHkq2sxSQqcnfMhZ+oVQ4lj1Hg8HHraiwB8PiIvIVg8b+1yomY4sLp2p4i/vZdxl+Xkk5JFRxOfg38lZIVxuLiP8AFQvvDjTcPPbn0l3EvLcG7UYgWNQSS1csvFOw+Ie0s1tRKSOpKS9ytdZPKbdnTyaOuqDhoRYAut5KjCS0ylfaLeH4lZYtiDUeHTzm7XO2grL11c1OwxO7kY2lJ83UTkPGjRzYsFPTX9RuPhWSrsY4xlqw/CLqoxLtFKLhHE7c9blDGQ5N77idYN7Gyx1yWTYo8NwXlb6c1Bqao6oyfwoQFiHPK74kFvDfR7VNmg2cjRjrtTQftOe31JmaZhmNn3J5pgtyyu8lRdBHuIvEgDKQ9H5JueS19H5sipiaznuQVqMVg65s/JOYbkJG5mwjboJJutkYndvF3pinp5JhJ26R5kXSyr6KRYV8gWjm1xF4k3R0/GPLiDFb4j2oOIEJDws5zZtSJtqUpSTTHNUPcReLwqSR2UYilsa6qLO1iF7RUykG4yaQngAGLIYGbqS+8mKOnAYoroRtYha3d5l5qMdRJVG97sP0tagB5o6aoYX4rRF4+I9xJmEeoNhCJ6e9cOleEhFwuRx05yS94XckJFWX2GYS8g5s7W/Na/BsD73z+n1LDUwz0p8I9wvyLxOvYvs57I9sMeEJBoA9lDaMtWFm3/mqcVROPz4CoezoRsLzMEQM11xbc0UlZGJ8OnjsDK15PUtTjH2Z4/GXEfh1X/lxuX/NZKqwupw2Syop5IC+NrV3dLgx/Nu2cfW9Tk+GOFIZL/BDr9SPb1eJCvYifPNnHzTFTSx1VOdPK1wG1r+73qR0oNqKtUODcS4oMQn7VYT7BWb8bwsLAnJ91TD4VU9L/wClRasqmnmgr6H/AO9pHuYfWHiD8yuawqfGKMMVw/LhSj+NH4gPxbVhF6PRnRJdxbmX7X1T0fZvEZG2k8Yh/F8kuyVP7L2Yw5unOO/+OqqftLqLcCp6ds76icRYfktRhtHJ7NRUUQOc9kcQAPVdl0qU/wDlbNK1xL/Zadn4Y5sWgednKCP8WQRfqZk521+2ysxSAqSmAaLDaNmipaOArQib/r71B+0fs/j/ANnOAUVTilBJQBirnFDxDtNsuq4fCvDK/FJZCKNn2Lh6jMnPg9HpsLjDkvcZ7dT1RkAZlr1Zqi9uxPHpgp4uLKRf3cTKPhOE1OOV4UlNGcspv4fD7y9y+jOwn2ZtCFPR0cUex/xqoR68/iXMlfk6ZNY/j5Mr2D7G1mH0ZRSNxayoe4/cPhFfQnYP+z7LXFBWYvLw6fQrMrc1rfs+7E4VgJFPIHtk4vpLI23P0j7l6bTVkFQRPU1DRCzXMI+a58/VzitMZv0vRQm+7mD7PYDR9m6AKCjdwgDkIxsLfqtWqwwfZ2I2PhE/uWcDtFTDCFO0jiL/AN6RXCo2MY1V0MZWVFgZftBfZ81408U83yZ78c2PD8Uegz4hTFDvjhnJtttjCsjjfajCqGnkeQ2pxB/2Yybv0rzXHu3k8g5PIGx/2sbrz3He2UfFPV5c925Xi6FR+Rhl69v4ns8vayiqnvpJ4Z8m0iLZL+nk6qq/tIclPfFUcAs91239y+e6ntRLDveRwi7rX5KtqftKkGE4oqt5Q7o5H3D+Zd6wwgeZk6qUj2zGe2x0cWUVQ0pd4i4/5V5/2kwXB+1l0oPHRYi/Iwa0Tf4hXm0fbaW8gnYyMfU/hUiPtZERDnmPib1CS6ceR437DglKM/miJjGC1OB1hU9XG4F4CHpNvUKhjt0fvWypsSp+11KeHVh3VAtfSy+IX9KyFTTyUdQcUrbge1172DOsy/2eP1HT9v3R8AaldrciDboutmQ8khHbp0/Euo4An3JAN1v0pO/SyQIEx221ss0tSXEY+T7kDBcXuHVFa6Qj5o2G5WAIZj3o25Lltr80QbUCoL06Wo02PUSLu5qWzWEQrXLuSQiV3hdE+1I1SR0t3euD1epJi+S4PJA6OpXbvpSufua5Jy1zyRYUd6n+JduXLe91wRbdkyLHQ7S5+0gzbs9qMB/3Yny3Odv0pgC4drtncKsaqlqKeEJDjcYpn4rF5j6hUWBVsMntJPxfwia3hZdJeq5Ot3IC3Fm3mutkOqY0cfbbzSYl0i7vCuW3KaLTExXJERW5j4kNv8kcfSKWpacgCkfbzFC8h+9O3XP8kJe7JS0i95AERi2jJXSe/knby807FVSwlm1heK4mUNJD3f8AkQmKQbswfVC0khFycR+SuQxbbvooD89HFTqTtNBSl/8AuilPTxZqgM0Uh3ci/gguPbo/5ltY+3TRtk2FUlvyTpdvgt1wqkLw7oxQVSMKIyF3Z/lXeHKNrsBfwW5Dt5H3YJQ/oR03bJqo7GwimYf/AC4+lKxUjB8Ocrvwzt+StsMk9noKqI6NpZZeUpN0LTF2iiqhdgoIxt8QgokmOUdmXskdzP1LGcFkVM2hNwdoxtsvLhkP7k9HmMJfhPflppuWjPFKQh/YMP0ugHEqS8b2O34XZXaIoy7xyk/J7viRNHKT9/1LUhXYZcLHHIX72SOswgmzaCYfzsqsKMq1PJ1Ozl+5FwZM9Gf+C1gyYZI/4cFRb87k7HT0QneMEv0mFyASkY7gy26N/JIo5Sfl+Vbe7D8xN6COxuYje139SdGPD5s7MKjHTQhmPRIPcY3DKeSSuAz6Q3PcmjKSQyPJ9XuW8bA6aSBwilijJ23GUb7fq3IB+z+vrjvp6mkn8xDbappFKUo/ZhX4gt0JAJjrk63sP2X47UCTcCIcvU9qiV3YHGMPIWkoJDu5FFvFTSRdzkY5o3Iu/ciEbSLmrmTC6iEiY4DAvko7w/qLnonwP3kAcshzb83qXSzLvfVlMkhYWHN2Ie5A8IkWjsp9v6Juf7Ixj0vl8NyIZD2+LJOW6/CuMPcnwydp/sKa8ZCfwnvZARXKbMVHJhNPYZ+3gbjJHlsIPCVyhaeW5GsbK7k68ggLiJP6khzzzu3IxILCzdhLuH1JopAEuadRZO819hXOLFlnqnQmKMR9yaaRsicGIhytfapFNT+0Wu7tcVyekWPvTX2NHI8jjltyThzSVFnHlkMBa1rzIrU9wYMrGPf03KOY8MybqR2o/oX5M38ZDt34ZA3fuTR53Z9JfEkElpc2EsrUM1+3Vi/etFjRj3ZjoTOUt+e5/TpqiqsiqJXbcOfmo/EYTLJ9zISmceb9Sh44m0c01wmSgqKiGmlp2O2I3ucR8Smy9pMVmpDgOtlKA2YXDO3l0qmKZtuT3JDN1cxWD6bFL5I3XV54eJGg/wBrsZ9nKL7wkEDj4RCL+BVYTPDdZ42IXUViAgI793cPqSvWkMOOHxQZOrz5K2mPht1ZnH6XUuH2uogldqiYootx3TFpmq9pLe64V0qh5CzyYfpTeLHL6IXUZF/IkxE8Z8RjcXHkWaTi8lz6689VFGou70fGe3m6rtw/RPfyfyY/a4tnm4iTeaeoiejqQnZryHkJbhUJ6oy6jS9ofbvUvFCS1khrqckJXFm1wr7RK3DTzeioKrJrWGeASEfeo9Z2uesrKqpegpoimb9lEFoB8QisvHMfPPvSOS5yXCvTumT2UT0v7t1VU5l42OGRDmzfUSfDGIy5ysH5Llnmk+VyNpmESd2u+FN+m9O/oper9Uv5l4OPDHozN9WSR9oLn1Bi/pzVDc4sTdSV3wPyUr07p14QS9X6ua5ZeljkZc4rvPVL72gLX2dxL4SVI5PcTZbkuJv6H0V/gYjH+5Zy3fEqfLNwK75IgxakFtQe75KkIn+kkDyPz8XpyWn4mMx/OzF8eJUeWbA4/uRRYhSX3O5/Tks/xP0ohktuzT/ExifW5DUBiWGD+0OW7vEQ5ISxLCpCy/G/gs14s8tqTSNdq1yX4WMf52Q0/tmDk2XFqLvkyQV2FRmL51B/Dlas0MzZ8u9IZBuytQuixh+fkZpazHMLkPZSy+ltbVDlxKk8EEg+WqpiJiEWfPagYmy79rql0mNCfWZGW5YlBdrTyfx6UJ4lH/wj9+qq+JuzzROTk2n79Ff4uP8ARn+Vl/ZaRYhHtzicfq6U6ddT2abvpVJ1WszuSXEcu5R+JBspdbkR5pxtO/Jc43/oopF78xQ3P3bVzF7Ez2rdr/ikVQ31CoLl+pK5x2oDYmFVNch9oe1QCkfIVzjIHsyfxvJ7kmqHFVz1DiyTVD97fmQGzLIqp/NFxrtH8KrRmuu5ck6EzC250CsnhI/cpUWQ/wD61UtVN6nFPhUdyDTYtxkf3JDJuVdFM4+PmnQqHLTPmlQ9jFdv6h5MSALtogqGEW9llfP4VN7W1HtGN1DZ3CD23KKMduGiWXUei45GsPiV5ixIeGfenerVJy80WaJWMALkxM/cpOEwnUYhBGDXE5qMRXFmyKKZ6eUJI3cZGe5iV0SW03ZnFKri1j0pBAbkTSymIC+71PzTAYXANPOb10ZSgF3CjAi/q5IAp8QxQ7maao8y3EjOnfDwniM/xZAttDd3+JK6AgPJ3ttQiWu5WMPZuvmAjeB4Iga5znewf5pp6EIyyaVqg/TA1yACpifc4Mym4dC4yk7taKKmEKEBkkOmAT22yncbflZGOKURaHHU4gfgiD8EBL6Wud1Ov2Lyel9nIQLsrPJn0GKjmVpktb9jnY+s7VYXWUeKgGCU9QIlT2wuRBl8Peyvu0/9n3tjgMJ1FPQR45Ri37fDnvJvqDmt8eXHH2yZhkw5PMUeYHJd9KZInz1ZPVNPUUMxRTwSU87bXilBwIfyumuG5Fm7/PaupSicuriAY2iL5XIXjfNOHI3mw5Jo5PemTY9F082XLmFuTJhpLR5sgKQB77i7lLZoPETfUnI6hxIW8Oah+0Xd1tyFpmu1dQLYsZZmIeVqimV2uaaKoufVNHIxGtUxSHbruSdAvPamAIbM+pOOXD0yuQTRIaTqtQFJuLRMDJc+n6UrtqVlfQZFr3IrvU6FcHqTEPXbNrJwy6dfypq60c3S4jtblkgZ1itfkgOS0kn5ID/UhlBkSVzCmCk3ZdIohJskrJkPac2b5oiFuXqTPEt70JSN5p7E0SiG0eaQZZ96ijM8m3N9EbEnZLJQ+a4265NBNb8kuNaWWStNCaJHSke0k1xrhRFJc+ee5UZtDhE5Fll3LrE1ybufmiYtVS8mbVHfl1Irn00XC5ro7X7yVmgnLuckrtUJ55oup+SS5E+QurRkQDw02PVkycYrUmSvaO1OH02MCLTvwqjpGUf9SyXaHsjV0ZfiwMV/RKO5iWpEt2mas8NxyXDSJmaOeI+cU7XMvLz4G/fj8npdL1GP4ZPB43PgsguWnSoZ4fPG+oOveK+bAMWAXkwgaKoz1OmPY/7lTfceERzFIzSSF3Rn0rijLP8AcD1JrB/CZ59hvaDEMNjGmqbqinNtI5Lrg+laGmF8QjviAvoJtyvpcLo5KjjSBxZS8RKZR0bzTDHTwOcpchFriXTCOWfyR5uV4l8WZL2WQeTWkPhVjhGG1eJSjHBBJPK/hDqXrXZv7GaztJNHLWRsIFlnb/qJe+9ivsfosJiAY6SELcttn/zNbtrGc+PHPKfPvY/7B8SxyUJK8CiD0i7f5l9B9ifsPw/A4wFoBu6uW3/1XpuF4DSYaO9h2+HLRSqiuoyjL2eSyVv7on6vpJccszlxE9CHTxj8yLSYTh+AjG84XkTWsMY7RZT/APbCKhhL2alYSFrWI3/0rK1mLcZjzO3d5qjq8ap4euS4n9KhY9/Jv3NPibep7aVNQGUjhYXWPhJZDFMegp5LB358vmspivaaSRyaD8IBbqzWl+zuuwyuw2WoanY8Spjsmkle52z6SHyW/b0RhLLu9SixTtJKQFm76bXH0rRfZzVYNWe1PWwsdfG9wFK9wW/CKw32h5YfihVIZDFVtr7jZZLs/wBrHpcbgAjtGV7H181q0muDnWRqfJv/ALcBDD6mnxynZuFKfs9QMe0QPwH+Zrv0ryDGO0jSNq9w+leldpZDxrA8Xw6U3M5o74yLulDcK8MmzqIwdwf0mXxLXHyjjz8THZq46iIWkdi8lSV9UWVjeFTeMFORcV2t7h715n2o7YVtL2sGC9goYTbYHjB/UnKVCxw3Zt6moeQIHu2kGo59JMsl277SVuBjTwUZiHGZyeTLdoXJXMdZ7UAmz25P0j72WN+0iTiVFAHi4ZF/Us3Pg6IY47ll2qkbEOx9PUu7ERMB/v8AEqvsn2foKqi9tqIzqZLyZgLo0U45ON9notZuCO278yY7J1DQ4ODG+28icVn5ZfMYOiH2mp4qftPRvSxjEB2bRa0epbebgkxNpb8KxHamTiY/RBraICTD+ZSHrpe6R7R5ape0T+KLPEq55qknvayEBP8Ah4VjcUrjqJCd3e53uf3krTFZjhAI83uk3yfLwss/Vkwnkz3KWzXEhgbyP1EpUNYYvY7MmQ2hmuwExFc7XEKk3ZYjM1uv6VHqJDIswdhtTE1U4mX+ZMSzOQ99xIRmlTEQvJLm7qfGNoDcPSoEO3rfknZaq7kzChmjCqrMrhfd6U1TyGRi0bORvyEWuzT9Ph51jcWQ/Z6Uecp9P5fN0L1gQ/h0WYD0vL4z/wCiqhodqaWKhAXqZGlqS3cCN+j6i/5CopyHNaR5CDcox6RXTpTp7uIzifpJS4cPkk3G4cuknQDZGaRxtYGdPwUdZWFmwbfi2ijiheM74j4Zj6U+GIVNKO92PXpLqWbv+JKkhitw2TDTic3Yr9zWpgB3jn0qxrsUDFIcjBwlDl6VAHMhHIeXpQmyiZBkLZaqbh9LPVVIRU8byyk+wfS6DCqOSoMYowcid+ovCvX+xXsnZemOP2alrTmt4kkjbw+gu5dMLowk0jX/AGOfZbhGGzxYnj9TFUVllwUxdIF/1X0fhfaaDDxD2M4QFtrDkxDavnWnxTB6oBA6upoJfVkMof8AVTYSrKe04q0KqLuKmku/p5rOWFTLx5nDlH0LWYxT4hcdXRtKBPqVN4fyqFUdkcEx6n/Dna3xRVIbl5RhnaKohAX4lpNzG+25aeh7dSla0uZeG7NY9mcOYG6zxn80Q+0H2F0VVcdMzwF3FA/+lefY39juN4axHTs1YLeHKw17tg/baMabJmAid7rjdWIdpI6xx4sQe/W5aw6rPj+REul6bMj5ErMPqcNlKOrp5ICbbvZR9t2i+z6vsbheNQZ1MFLPEbaFmK8+x37BcExSUmoJHpTf09Irtx+pRfzODJ6XLziZ832uOqj0+IP2ZrjrI2upZtlXHltHPxr03tJ9h/aHAyIoIvb4h8UTbrVg8VwWvoYpY6igkiMgIbZ43EC+El397HmXtZ5z6fNhfvRkvtXLAMJxfsvJTYo2NxWe0VtJHGQFTvf0Xd+niFaHCu2ksmJz1+AYNHQUpZeyVeJHxTjJuowBrWz8rtFnMB7F0+Hv7TWAFZWl0iW4I/pFaMISzHwj0ssMeKUnbNcuWNapeDEfadNiPaLEsRxHEMRrMUqqZouJPVTEZFf/AIeHpWZ7G9ia/thOfAyipYf21SXS3w5eJ16PR4OOMDjcc4PZVz2MXuYch/yr0XsH9n9NguHBS07Pu37txGXqLyXNkxpM68eb2jHYP7N8PwunBo42AWt/aPvmfzIv9K9nwqnbD6YY5I44hZtscX+pM4P2XpoQieeMDMcrBFuhLEZjmkIGN4hHMXuD9K5Mk6VGuNX7mXIY6BGMcF8p90cTERKbUjX+yVFRUQBSwQwlKYyyCJkzN4R5rKx9vp8LpggjoqaIBbedN+EZ/UXep1L2gpMew2viglYKuSnMXiPqLTkPmuJtqXg9BU4+R2h7TPwSOI2PLwydTKuxHtlxNLGiAeY+FZ8Cp6XDSzMyrCMSYfIWHcsfj3aRqh5Xd2Ex5EOma7Kic7yaot8d7YGRFwjYWfPaKwWK4xMRv+JYXUJZ7VU4n2kiJpAciuyuYcll6/HpJgsbIc9zGpOWUpTLTE8enG4Dk4ufvVHPNxLncrfiVTWYkAjlI9pDy1VbUY9JJCUb5CI8iUAk2aw+0j0NEIGzTib2gWe4C/6KND2mjqAMDOwi5HduZY5sWljhMNCEwycS3ZfJQhme2/N09ToWNHqGAdopKeqgdzd8j0kLwr07HYwxTDafFIustsi+esMxJyCx31zuXsXZTGjrMMCmkd7JG6bvEtMGTt5ELLjU8bQ6I+bohRB1d66I3L6he4+T8HLfzLoR/wDwktRRgVqsQTCiLK5D4kv3bkAFbdc/hRjaSBx0RdKBo7bqlbr6UQ5pCV2qg09oum5kktSfJO2F8KslWNPucRS6rWdkfvTr0559Nqh0bpcDFqVqeeF7smDMl3gycmB/4KeC9WM22uuFyT40s/fEf8ETUsue+I7fkpc0Wsc/0R/qQuOin+xx9+0vSu+xhbnf1KN0X2WQWH3LoFLba0hEOVtuanPSxjpmxIfZbi0z+pLuIvssitH3u/5Uijt81M+7zK253TZUZ7d3NT3U/sfZlH6I/DMh5PahGN1OCll5N05IWo5BPo/kl3UV2ZfohkL93Si2kpj0pk37N+aTUe7N2dNZkHZZButZd0Ur2N8uh02UbjrY/JPuKQPHIYt3c1wi/MnOHu5LrR69ClziZ9uQ0QuXLpFc8W5PFH5s6F6du71JbxK7cgBJhFIZLeSR05i2m4c+pWGG0MUwfigZ+rXaKrYKojw0NRWRkcEBGI7XIVKmGOlhsafhTu2oi939TKQeLezhYDWh0sKqqibiatkjYFH9kssQeOm4bG9qhPJqTJi1/VcnQHTPJYtmqgOUdOVZUxRNJHEJv1SvaKexKGnjmPhu8XkGd+RfUmhIBcXNuTeFBNI0h5+FKwoYue7u5pxrxMnbdcuWsNzs93kgea1UmDJgTVI8nt+l0Pt1aJcy/io8U08nQ9v7k7bOP95/JajSHfbqsX1d/wCKL70q7es7frUMyn7jb+CA5Kgh62UFlz98TjRlFmQykd19/h9KbHGKuN9ksol6hdVEQySSiMkrgBPqS2GF0PZgacGqKnEKiod9SFhEbfTammxJFfD2qxSn1jxCpD96nU32kdoKXoxSUtPGwlcrijo+zdOxG0VVPLnpcwl/Strg1Z2YroSAMGjiPO78SARL9SrUHwefRfaRj8xi51lPaXqhbanR7fYqTZSPQyj8UAr088FwqaxwwelublIUY3Iyo6Yi4c9FTW5W/sG/7U1AjuJHnNJ2gqMQIWekpjLq2wq8DsGGMQjPJTUoCbXfhAQktzg+E+0DOFFTRCMIXOMcLXWqhxD7Sqbs7xKeXDuLW7ha6a0B+rLvSaX2WnfgzU32RuQk8Uhe4bNqpaz7NcUhEj9iIwDmUT3F+lasPtoOMbnp6cbt1ouSsv8A83JBovaXw+IQJ9lzvc/0j5KaQrR5JVdnZ6W5pKeYPqjIVXSUPDHPJ/zMvZB+3gCIYvuuIjfwl6lWYj9qlTNp9x4eER8rmzLmpQnR5NwwESzZNBGxPyuLPTRbqu7TYdUTHJLgdIcpPdcLEJD/AAUKpxTC6iYmCggpSy/aA7oQuKK4JvuumsjiYL21Mh3KuOo4gkJ+f8VaS4tTkOTheHqJk5QYpTUoG74XR1tz3XTs+n9S021M9N+CiYmJ8m/cnRELdTcbfF5qeBNYbPQ047+LeLPcw+XyUSYgLawWjn1ZKe6qL/Hd0hoxYS5t/BNGNvexErCGGjmhJ3ltNv7skQUdMV2Rs5Lnl1S8HZDon5KkLJCylf4mTRx7izy+kVo2wuLg57fzOKcDB49ucjLD8tL5G66ByM1wh9JfwStbxZ2961Bdn7gzCQCu9XpRD2ZkkpJZweMooQvPXcLf/CS/Niar06Rl7Wt0a1K61W9RRxwycPO48rmtbuUWThieTA61Wa/BhLpdSGxXa5OiEWy0Z1K4b8wBvyun4MPjICc3/mn3hLpb4IGzIsmXWG4cnZWw4bSDbve31E7IypaMT53CyX5CL/CkU3Ba7l8k4NPtzsdW4R01uQM1r+JCRRjqzsJLF9UXDoP2VYjuzsSIX8rVYuUd+bZF9LIiFh0dnH6tqj802/txXcMhuyZ0Qi92u0VK2EWjOV3JNkLX6s4q/wAwn+3pfYyIuJa5LrE0bE1rkJJy27XJ7k2cZZ3khdUH4KOEVwatokxa696acjuLLcQodSbPLqW6zGE+ja+I6RbSbX6ULlaKDW3PNxS3W6utVmRi+iyCEt2aK7qQuLkOef8AJFw3t0fcq/IiL8PL+hFJ1JXPySaN+bpFC+1mR+TAf4WX9AlI43JcRxt1RDCZa5pFC5CWu70o/JgL8DL+geKKJ5O/O0h5Jtxe1cttLVJdTAf4GUe4jbdbvNc9o89yjOTCXWy4JAR5A9xPyFX+REy/DmSONaIvk3xJ2LORxy801DSyTSizgYjlqWSsoYeCQsAWrSOSzkljcGeMDI3czomL3pv3P5pwI+915Z1hsOqIhZD3JdOqABePz7lwoWz2snWG7mujlfkgBjgtdnkuHTtzbqUoRbMkTxt396AIXB1zbqQuL+9TRFhIcmSIfJA7IbRvz8k6PLNnThjc6ERdBQhIxbmjikcd+fRuXOC/em60gpaCokPwxukwPPsSqPasRnkLxmRJysm4dPThn4LnUMyuMkWKi41ZA78mYefuXHVs7V4Gik/emu7LNIeSF+pWkWHHG0h5O7COV25OUdR7PUBIwAeXhkbMUwiAnHkqILyTFp64xjcqioHK3hx2xA35WQBStSsR1FZFSj/wot5//PzKvlrpaoOGcrgHpHp/Smyo5B1tvH1DuFQBNqsUiqAyNpqoh6Cnk5flZQhrJ7SAJHjH0x7U7R4XUVzlYG1uZEtbg/ZGKMRkn6fi6UN0QZ3CuzNZixZszRA3M5F6N2P7O0WDkEgRX1n/ABT7vpFSsNjp4Yv94lEYx/uxZaWg7QYfTgI00W8dtxNbcuZycjSzS9nu0GI4TXRODtd02n0uvo/s922p4cNp5WyvcN4xHuEl8oU9ZJiFVsZos/U63WCFLQyickvd4d39SyniUzpxZ3A9/wASrOzXa6PhY7glLXh3HKA3/qbVeedpP7L/AGO7UMUnZzGJ8Bqn3cCp/Fh/6sioMYGZgYTa4eV3StHRUrSOJzyPEX/lttWNzxv2M6Lhm8o+fe1f9mH7QOyolMGGRY9Sju9pwqTi/wBD2uvKqyGfDasqarp5aOpHnFUg4H+l1+iuB4pRUYDGEsgyd8hvcnu0kPZ7thSFS49h9HjMHpqY2Ih+kua1h1uSPzVmU/T8cvg6PzdIuGOvS6a4l2v+ZfXvav8Ask9j+0BFP2Yxmp7PVRN/9pUtxqe74e9v1LxLtr/Zf+0HseMk/wB1BjdE3KpwqRpdvxBz/pXfj6zFPwzzZ9Hlx/R5YRNnptRMTcvEmqyGfDZygq4JaOfpcJ4yAm/imOM/mxLr22OLT9kgi7mdK57viTPGeRd4m1VYiSxNdoh4jk+rpriN3oeJdr4lVgSQIC59KeYmLu/moQl1I2ktfPRTsBMKRvciGRu7cq7q73ToSGL5JgTLuIu9KixyWiTupITMXemmB1y0SXHkbJNl7v3osexw8uSbeS0e73In5obttuW5ZiA4lzkiImv5XLpbmyytRD+4rUWA0xa6J8JH5Z/mQ9PJkTFrm6AOjI/LLqThFtTXvfuRtmQo2AJi8tqdAt2qauu+EV33akqUhUShyRPmmGktLTaSdAnJdGxk0Otn3onjYh06khzzzyRD7kbEpDRDcy706ap8xZNHl3I2FQFyVy4+aLqfmrM9RwCazJn3Lum3kmbu7PvT1HSz1h8OCI5T9Isos0SCua1HS08tZUDFTxlPKXhjZb7sn9i+KY5ZLWi8ED/3Y9RL3jsZ9jNJhcYNHTt7yJllLNCBvjwzn4PDOyv2P4jjVklX+EDv+zH0/Uvdexn2J0FC0WVOBl6i2iP/AFXqNB2bo8JizkcRybpQT48EJcOmy+ol5+TqZz4iejj6WEPdMlUvZeLBYReYGAf6UdXjVPQxDwma31Es5WdrODTHBPOJQG++Mul1jMR7WU5GUdObiPqLwrKGGc/kbvNCC9pq8T7RORE8kjWvz12rOV3aoBusPluXnmLdsLpCBpdw8rR2qmkxo5jvOTd1LrhhSPPlncjbY12ykk/Ed7B8Qj6lmv8AaSSolL8S7zJUlfiUUloHuCTa/wAPvVUeLU1DCWZ2kPqWta+Dnc2/Jo63HuGJZu52+FS+wHa5sJ7YUrSSOMFe/s5/v6C/UvM6rtU9QxZntF9Ldqgy4lLcEkTsJA97F8TJS5HBu7PoT7T867sxiLwt+PS2zNb7upeFBinGEJL7j7tV7hR4oGMUtLJLkIVkDCf7x3L5vrCOjnrIn/aU0jxfwdSvBeTzZ7lQ4x94U1FU674Rz97t1LLv2XjKrnOeotpzMjaOLqUD7OMYPFOyZtId0tLUGH5X1VjWVzRiUk8oxQC2shlaIrPGayp1ZWduKWih7N50dM0HAkYnPqJ89q+d+3kduJwSM37SP/Al7Z2h+0LB6rCK3DaQ3rJZWt4odAa+rvXinbgnJqM38zFv5K5Dh8jS9mKxpKQJHfaYW2+9llO21VxMaEH3WRiP+ZWHYaokkhKmZ7rD6fc6oMdkesxWtnZ2tY7f9KwNEveaZpOH9nvpza3+agYPnDh1OfSJuX+ZSMTk4PYelj032f8AVAELw4PQPk/LX96GRLwQ8bqOJ2nB3e4QBv8ABTMP4clWLGd0A3Gf0t1LP1Zf/V5X96szk9hwsdH4tXut8gb/ALi/ypPyXrwhrE6x6islkfvf+nyVWQvMSdq5Liz9SYDLkkWlQMonw9OkVynyE832p19uvhTGsmvSqRoFKVx5t0oe9Jss/eiteRxYGQAN3k9xKVHDFRnfWRuZ9TQdOf1JR1UeH/sGaWd2t4pN0fShipXIylmO0epyLqdABTVFRikl8j7W6R6QAf8AkkBRwtlFuPvkLu+lBLVbOEDWxen1fUmgFyPIGuQBZU8LFz6vUjqpo7LDNrg9KiR0tTNyiezvtUpsJjszukHLncijJ/7IHGcTc2d7iXeNv0ZiLxXJHGAkTMdw+pcaNrsm3ILWoYC5FnkytMPoZKqYYwyufc5ellFhjMpY4vV6VtcOoWo6O3xd5F1E6EiJSSLjs9htJHDLwJIiOIL3ufcf0q1qS4ICdPGOvO1lR0UkFLUjUMDccOUo7SU+pxaSQ82eIyPmVm5vzLZM52thioxCWn/Hja0xe5wLpNv+S0eCVE9VbUO/CiHmV1qy4xyTSEZyBp4fErZqiokhEGdyta1hHpQiaNMPaaelEgadzH0k1wkpMPbK0hvjOL4onu/pdY4oaggyZt3co7FLCeR5iXetLEekQ9rpCJnhq2H4JGtVrTdvK6lAXN7x9S8zpZGqGFnyHzWwwCOnoR4kZXk/O97h/Sn8hx2N/g/2kHJsNn1W5wTtsAkJgbXD6l4tL2sw+GS2po7xb/gPYSGXtJhhMJ0GI1VPL6KqO4R/Mywlig/J2QySh4Z9X4H9qB07HHJFCUEjbxsu3fD5Lk1R2Xx6jKmrMHhEzdyKcXciH8q+bMM7XYrDYzRDWCTbSgNiIvypjFftOxWMpRORqMBa04rOj6i5rD8evizR9W1xI9V7WfYv2KxysJsOqxwQRheV5as7Bz/wXh3aTsPBgdSbU+Lw14M/92z3K5p8SxiuhCpqMRpafDZN7yy1A2n9INq7pqYo6qYCohkGMOUsu0iL1CK7cTyY/s8/N28nuoruz3Y+phpAlajkOIs8ika0SfNen9luz8sNKb1DwU9S7bCzvt+pZzD6OWQCeSd5BJrtyvwkip4eHGYyjl1KJvYIQS+iZWUeIU8YvFiNHLL32sX9KpK6bGIQHiPHeW5uFuE/3Oli1VHS0+cc8cRl4SF930rOVXaCKow06SrjeW5+mTwF6hyXNR1L2oVTUPaLVO/W09lpios1Y9KQyQGwFnpp0rOVXaqvwkbOI2I0eVo3vcbfSX/colB224MUtb7BFX0QvZJBLmNjv/g6CHJEvG+008dNZxXkPMry8Qrz7Eu0jzXFFeZd5EnO0mPffByuAeywZ3NAL7Rb6u9YGvxTgyWA73fCgypzZbVWLNYZ37wfW5U9XjHEjydu/wAKqqmskmuc370wczZZM9yDoWOiRU1XGIr2UWWRxQHIVqDpZUka6nSJxZcbyzSuckrXEkAPUcjxyiTOvTewVY4mAuewXu3Ly1h33e9el/Z92dxPFqQ6qBhgowe32mfaJv5D5qZLnYg9D2EZZbhRMPVoqTEcHxbDaA6+nkp8Wowa6QqM7jiH4gfVVtB20pKiUWYyEn9S9vF1cH8j5/J0k17jW+H0rsW4snVXBjkUw82UyOojk1Z9q7VlhLwcbxzj5JBcx0uRFu5Ibm7ktFr5MwtB87Uu9COVvxJPmgBwfnzXbrVz552pDkoGmGBa+kkXEe7V9qbt1SbcrHuOXPtddeZ9zugblzTR5yHp0tyUM2g2yRHVGO9nUo8QnK171AEdNWRdXwrJxTOhZGuETCxSpIcuIhHEKjlxHtzUN4/NFa4jyf8AghY4/oO9k/Y6dRIRETm6F5D55uhHku9Pc12SvSJG8g2k35+JTIMUnht3MQ+lQRL5JxiuHVmUSxpmuPLOD4ZaydotljQBf6iUL257+I+V3enQwmq4fFaCO0mu3SCO1McGUS/ZxEQsWdpislggvBtLq8k/LJJY0ZBk0cf1JsMWMee74VJ+7aanhOSprGp5croY+CRjJ/Dkk+Dz11IFS4MMDvY042iPwqexAH1OTzZGLGnLXhtanYMaCMyfhNb6VcD9n8fsMVRPjdDTlKxE0ZHdmP7lUng9JCH4uI25+iMizR+NBlLqsq5Dkx6AoDHhPxc7mK0bfzKEGKPdmcQEL/5UY4XARE7TyGIl/wAEtyKSnwwdGp64i77TER/mhYIpUD6jLN7MX30w2sFOI/VuRDjzXZHADfELCoB+xXnZFUDpsuMdpJuOFpITNsxsFrhz/wAqn8eA/wAmbZpYcUwS8nqPaTFxucRYVV4rj0E02VJQRRRM+hF1F9SqJIXuLL/BDa+feSxh0sYO7N8vW5Jw0ikiZNiUk0YhYw6/lTsOJS0o5bSF921VzDbzf8uSVtrZ6j8Vq6tUce8r2LT7ygtLOG4l2GqppD/EABFVQC1w5u4j32opIwK14zvH4mtWXZRuupl/I0J1GHQx/hZmXyVdV4hDMOyNg81zC5qahnCfiRSkPOOphIwJXlb2op90lJheDGLvbb7Id36nJTHAoGs+pc/9Gf4kRNoneNSWBe7iQ+l+afxfGDxgIA9koaLhcyghsu+paPC+xdX2i7LFUUz4HTjHIIPUyVHBlf3ELq3jMo5GY+pp/amzpp4hs5ibpR9nagi1raSW7lbJarzFextRhYi9TjlCZZXAMEjnmhwfsnPXTE/t8IiO79swEX8UKFA5X9E6g+zHFKqw+LENLZc8kT32kmKbsLUccqerxWmp5xe1oxZzL823RaXBaztDhtP7BSTx1EBPqM7iY/z7locKpa8akJHpKGUe/h0trktC14MpF9jtWTZ/fNIV3iEC5K8D7GcLkseGokLLrE5Nz/SvQxoYoaGKSdihcmuaIepQTvj3nG9r+7qQkmQ20YOH7EWGQeLiMYjnoIxkRWq2pvsjwqnETlrJpS9IZDu+JaEpgjcmve75J2EimHJmP+CdC2ZSxdhcGp4ydwkPN7d0j7f4K1o8HpKEyeipLNLrcyIVaMVPQxCeI4hDQQE37SXq/KPN1FDthgeHzGNNishXbePA1pN9OYpithYlVNhNPFVYhIGHUp7WKVhG76R5rPz9uuz8cpcOvCoId12dokSq8apezGKVJzy9oMTnqD65KneshiWF4GJEQV7nbyva1JNkvT6NT2h7bUWPYaVJJif3cDNk0VG+w/Fcfe6wZdmYqoCko8UppRz1uuG1NPQwTHpUBGGVziBiSm1MlNS4aUNM8ZQZ3ERHcebpap/IXcIUOAtT1IcSpppyDMniE1KqcQaomI55wAWe36R9KpDqGhE/Z2YDkG2Qv+1V5Q3c3/qQSaE6ymkKf2c4RLPZIb7mFdkm4kQG0sY+FiWe4LDo20UIDwTF27vVuFBRaVMMkj3hMxC7eE00FDKIdEdxeIn5Kzwmlhhw8qmoa+/09w/8lExLEpKr8KNxGlDpEdqaiRshmso5YQid5GlD1RdKIRgji/DMxkz0JRgrDjcsrOWuiA6wytzZhL4UqRSyD8tQeYs5uWqUlY93WyjcZyK5uoVw5nIhbT8rKHBFrJQ77Ud3cSb9qe7/AFJcS63S4UuI3eCz7aL70v2J65xHN81c4T2iosPYZKigevL0Edok6pWk4eltw/JDpdrl/BTLp4TVM1x9Xkxu0y8xTtNHUXS0lI1IUj/sx3CLIKDtFPR0st78XiAUTjn5qktbd6UhEOTu35VH4uOKqjV9fllK7LM8Sf2k5Y8rgC1rm3ZeahvWNI+edpF6WQBJw+g3FDw2vIvESfa1IXVN/IfCqtLNtwrpTHJpqI+nNReG13VaSd6WGw2s6rU+z+jVdWr9xJCuPMRd7hH3dKmxY88IgwUlOVn/ABAuu+pVJkcgjq1o+IWXAvszZ/msngvydS6+EPBYVGLS1EpSfhxDndw422pwMWOMQ/Cj0tItnUq72h+Wz36IbnzF82Wb6e1VGy9QgmaCbtNPNSDF7PDEQvc0oNaShHilQTf3fiyIgZQDqHsHl7k0Ujlrm1yhdLX0av1KD+yUMkm52kcSuz2ujGok4t5m5ioRERav1dyG5xLmr/GcjP8AuGMtmrmJyfJxu8I+FRZZHIidjcBfw5qLxHt0Su+lQullEP7hjY8xW6u+fhToZFl81HGTzBdGotbLXRU8GQtdfiHyy5PuyTjC2XO1RfarR0zQ+1ON2in8XIx/3HETRHTq2pCLXavtUR6grcsl32x+Ttao/FyD/ueImWtzbaiIY7NHe7NQfanFrvUiautLI2f+Ch9JkNF6lgJnBCzK90xwQ9fSmPbD3fElLUHzdn1Vro8hL9TwhHDu63LRIcNkqIv2jCDv57kFxyP8Le9SAqDGUmDK1bY+kafuOLN6lCvYR6nB+Hcd+zLUsupWFBRxwgBjHv6mJF7Q+Q5O+qjnUGJ7No9/xLtWFRdnmT6ueSFE2aYrcnzUcpDEtDe4vEmzquJc+dxII5OI/O3pVSTZhHJFI8obJFpyzXP3Ll1y4DpC70rmFBdrydK7bzRYBkTd6V6aeRxf4UjkbmiwH2kf3JXXEmLrrfCSNve7XIAcYknmbPmm+luSASt55WoAfInJJi96jFJubVEBaoLJASXKr7VTcPCCZn3GbCrHiXNk21ZztjI4w04ZbXdyuUPwVH5FDhMfGxSmjYAMjMRtk6XQYuUlZX1U7sGh/wB2238qm9lqeWTEJayMGMaOF5zue3Ien/Uqhyewsndcf8ju+hhJJTaPCzqISnd2ELrR9TrXwQMw07kF79K7wfJ3U8KGWY7I2uIvCKuaXsvwQE6mRri/uxWbkiDOQUMlQeUcbn9KvcMwVqeUJJ8jy3Wer6lPEgpz4EbMAjuTrSN9X70vkNuiwabCqwCjnoDozfonozty+Ig5P/JOBhNbYUlJV0+KAG54ge2bL6H5/lzUGjo5K6UmiC7L+lW0GD8H9rE5F/xBda9uzLuEIK6GSbhymdPOPOOUbS/MKt6SSKMLLIyu5ETK04kdZFwKynp6+AfDUtcQ/SfNkwGA4ZUHnBXyYaeekVW3Fh/W2rfmFQ4NFKSl4JWGVD+0A3EctdR9I/CvTuzNOFOYScdzAv7sty86mw+owmMZJ4GOndtKymfiwl+ZuX5lf4BiDCF0dTaXda+1TQ06fJ6pw6OT8SNmpS7yF9qjQ/aF92vwopWrAB+ome1ebY72iq5JMuLfGTeHaotNil1rSZf5Uu2vs0WXXweyQ/ahJVbGpowP1CamQdqjqrXCa0u6115LBigRxC77rXttF1YU+KPsOA3In5fD+VS8a+i+7JnsNN2orMxyO8R9PUtDhXbapp36zAvULrxOh7SVdLKPEEy18K2GF4xLij7JGAR53NasHhT8msc014Z6bi3+z/biEoO0mAUOKCbdcsLcXX4ua8x7V/2M+yXaQCqOzGKy4DOW7gStxov82a0NGNRHa7yXh3cPpV9TYpPTsOUtpJdvJD/rZvtDJ/2I+Uu2P9lX7Qex7SyR4U2PUse7j4Y/F2/TzXktXS1FDMUFXTy0c47XiqQcCH8rr9Ex7UYhTnm1RID9xC6g49WYV2siKn7S9n8MxyItrySx2y/rbVbQ6nJD5o5Z9LifwZ+ezZ+pcArvpX132h/sr9iO018vZvEanszUFypqp3lhb83NeSdrv7Kf2gdkwKeLD4sco23cfDJOLp8Q811R6nHP7OOfS5I/R5E0jj3XCnQJi5pV1HU4XUHT1lNLSzjteOUHEmTQdPwrqORx1H0rre/cm/H8S51aoEO7l1it0ztzQNl3pF+pAEiPbrm35k5c1vPcozF/gi6rWzQA+UjJsibPPRNXeaXdk+1VqA7daXcuXelNjltYnf8Aii0EulGoDgZl8KPbdqmwHX4SZOXPtUgJh6vCul0i7uubsu9D0trkgA28Oqc4n1JoRu5ruot6rkAPj706G5v+1MNJbzRcS0tFSYEwC96dEmG1Q2mYhF3SKsC7JlpsQ0TL9uWiEi8SivVe9P0VPU4pMMFNEc8peGNk7iKhCV1uSdp4Z6yUY4Iyll7hBrl6V2Q+wXE8WKKTEJPZ4j3OAdX6l752M+xvD8BBgp6OMT/4hbiWU8qgawwzn4Pn3sj9iuJ40QS14eyxF/d271732M+x+jwsAaGjYibxE25en0uA0WDwidQ4aeFRq/txT4fdHTgwC3i81xTzTn8D0IdPCHMydh3ZekwmHiyFGZBzHpJk3Wdqo6UHeAAGzxelYeu7YPVORnJv+e1Z3Fe1DyUpyxyMIg9px+pQsLlzI0lnhFe01ON9rohiKU5byLpufaKwOJ/aJ/vZRNKF3pzWQxrHHroZIwkf33dyxc1ZFS1Lu2d/rJd0MaijycnUOT4PT5saOoAuJI4i+5gJZrF8QOqivB3C1yF9VlZu1VsWd7mTc/iVefaA6gC1tF31EVVpGdyLT244SzN2LcmJsa4xEzNb9KznaHFgEYmvsv3bf8yj0tZdCR59PMlNgolviOKHHGT58lnMdxp5JwlZ9swX/Dn4kVbVHIBN5/F4VnZZONQBrdwZHH8rrKTNEqNL2ewmr7XYsNBRnGBNG8plKdtot4l6Xg/Y/C8LhF6o3xGcOZFtD9P/AHLyP7Pcc+6ftAwiQztilMqcxH0mLj/javX+0/aTC+zd719XFS87IyLeX0ilHnydHhF9HjTk0UMDOAhtARXk/wBpcgYb2gxZ8rONlK3h5qrxv7cuDeGBUxCTbWqan/SKyFX2ire0kvteJ1D1FQfMi6bfCyptfRGpbdlftIreytBiNNTQRGVSbHfK/R+XvWcxvtRiHaKpI66skn8os9jflUDEai6bZkItzUCIjGYTydYbGqVlrTEcfJ7QzXO1c3Go6PxakSJpgyFwjtUHtBNxI6VvK7/ShFJOzmBVxYTiZm3TYX+FwqKGf3ZLMW5zmYbv6v8AUmsTG2pHLxAP+CkVMfDwqij9bkaDUssbkccBoKfPvH/KrGvrIKOggikdhJmbv3cvSqHHpmtpwZ+llAho6iufMGc/iJUjPW1ySKCE8QrL3ztM9S9LKTjOIe2VxmH7INkY+kG2irQYQwfBCkz3y/hB7/UX+lZiaTiH6Vn5LTsQlcRO+5EHWgFHpb33IYwaktRZn5oG5IuolIpqX2jeb8KnbrkVFgUdG9UZMzsIi1xmXSIrs9Q1vAgb8LPq8RpSTPMXAgZwgz0HxF9SvYcNp8Ho4Kmb8esl3BHlti95IJfBU/dZ0sYyT6SnqEA9X5vSlLHIJ8SR9zbRHyVsdQdQfEBgEM/EyR4TV4oeccfzLwoqyNmZ+TcQ6Nd8K0GG4CxU4SmzCT7lBxLA58NtkdntJKjxiSPR89vvT8eQdy8FzUk2GgJm92fIVVV+IS1jhEAOMXeeS7NWSVRC7u5D8TKJUzPIWQNbr0pbExQ7VR0wmMcHLLfIT80dFhr1Rk7M4D3ackNHRvUc2bTmrS56UDZsxJ00gbJUWExRho95Nb0O1y0X+0VXd/8AU6IayAQtDjxkBj6d3eslDiH4mcjNuWhou00sYEBm8oE1rRyMxD/NVaMWmO3RzRjOcD0URPsLO7P6VHKotPIHvH4k0cx1k18puRZaI/u2pkDNojtz6slA0iRDUMTizvbm/iWwpqgBYQ6hy6hWAljlh5s4pyHFKil6JNvwq06KlGz0KSop4QFwdzMvD5Khq6wJJs9blSjjksnWe5/ELLoVjk+fWQqtrMlDUuIqhh1J39SnljR08YxxSOJNuu9Sp6OneqivB2+nNP1IwUcPEN+Fa3ST9ScfAMKpxKWY83d/qTAYtwSvM93pzWfq8Wkk6GtFKlpZaghOc3Ae4S6iU7Fal6faqsvF6S+KVn0ONyEm/MjihxDEJDkrKmaoeR7juMrS+okNHSxi4gG74lo6OjYnFp2kgoh3SDluL/8AaVr/AGQWOB4Hh9PDA7ynPWy8hHopw+L3kt9hsdtgcPY22+TpWIo6oBxf2gwukdrgij2iwq8PtNIMpNIzFHlpb4UNP6Nlya+sxY8PImaSEQy/ZizLP1Pa6SGQsrd3hHaKz9djTVDEY9WSzOK4tIIlkb391vUsabNVUTQ1eNPVTEckrach9Sr8Z7Se0Dk7WG3vWTpsUlp4Skc3/Myo67HnKUjNntJ9PhQ1SMm2y+mxB5r3A97cxLvVbUYlLhsvt9KYDczjNATbJB9JCs/W440fLq/pVJWY1LWNkb2ioKUTQ43XQYkJ1+GDwov7+hzuKB/hLvBZCoqgklubq70dNiE+H1I1ET7ul7ulxfqElGnHhyi4ZWHyRRsojsmRXe9RzSKS4ckFuqpIo6n6DD6jFKuKmp4jnnkMQjAGuJ3QRU5yGLM1xOvb/si7E8OUKyoZglK3Ii8LfCuHresh0eJ5Gen6f0U+vzrGh/sr/Znjjowr+1/aOmwkXfTDaNhmqC+EiusD+a1sHZv7IuzoTwVGDtiJFlwyqasiP9TWsve+xmB4dWQDSVlLFPAYPnGTXCvkX+0t2TDsL2wlw+CR+F1Q6+B9wr5b0n+oI+p9Q8DVNH1Xrf8ATcvS8CzY5Wib2nwP7OMcnCfCqf7pnjmtejCruCb+Ov6Vku0H2kYph9eVHSO1FBS/hR0kTbQFecjId1+b59yscek9oqaepeVpTmgAjte4hJmtyf8ASvt6+j89p7WzW4P9pmIQ4vT1rNGBg3CmAdozC+0rvykpGJ4l2ep5ZaaCgjiI36r9wLzuGTgnd1W7mT1LHLXTFkzmWdxl5N5qdCjRVNZPhNaUccjnF1ARP3K0w/tlJGW9nElnJoTjMWNnIcrQLq2oBHhuToU5RM5QhI9Jw/thHJoZtcrqHFgm714/TyGL5s+5WkGKVEJ5MdoiuzH1Uo+TgydKpfE9YjqI5BuvZPhIxcty86o+0h7RfO1X1FjXELPJx/eu/H1SZxT6VxNRcl4s2VXDiDEPPd8SnhVBII5Ou1ZYs5HjaJGov3Lpc/8AUhCS5Fcxd7LUzoMS05MKQSPH0Owkhu+JJ+nRAKx8ayQR1Zv0ISqDLXQk1qWiWt3cl7S/cO3bbzdhF20tSOZrRZmYfiTRi9uvSkHvz+lSUrQ/DlJseNy+IfClNG0b5X3WoCmPcwbAfwi6TRyE+jOg0Qrtc80Ikj4Mgl0Ok0J3C1j/AMFnZaQP7121trspAjILZNTg5erciEZyLSlj/MyLHoyLdcOWb2rpSSlDY8j8LP8AZ57c/pUpo6j/APR40XsdRJ/4N7u61LYrtsrrWy+nwrl3c+RK3bCa2QrWo5CL4WdE3Z3ESEX9ils6eRKditGU12mj2/vSGYxHLN/4rQxdj8Ukt/8Ap8tr+LIlKDsDikkQP7BJu9yHIfamzKhVSwvsNv4XKSOKVGdzuH/+MVqafsDiEf7XDpDH1DdtTp/Z/i5XcHD3yb3v/wBqnZD7MzH/AHlUbsuG/wBTJfekpDq0dvyW5H7LcbIRkkwojz8MZbv0q0ovsXxCq1PDiiz5cU7UtolLBkPNAxBs90EZaIfamLnBHovaaT7BwGIuOFtviGQdymh9ivZ+GmJ53lKXaTiLiWX9SO5E17Mv2eDFNGV2cLLrVEQ/+HuXu/8A+U/ZuMRHhHc/vdNh9lvZyPpp5i18yTsy7T/Z4X7RHJd/uz/SpdHhtRiR8Onw+oO7wixL3el+znCISvgpCuH1d60dHhMFDGIQ01SBi/hPb+lJzNVj/Z4Vhv2V9oMUjEwwyUQ+I7Vbx/YrjJWPJBkXp4i9tAZ4xyNpgF+REVqGWoelAnnq+EHU/Embco3kbaxieUUf2T18IiDwAZfK5XuD/ZrLJPZK0dKLcyIFqz7WYRC1lTjdMHit4lxfyUf/APMrs0MUryV7mQA9ggz3GXkm2CotcJ7E4dh9pRgMsudtxMrampYKqIXYwsdthjtWID7asApXB6egrpdLnIzERH8qo6j7aosLw2ngoqQePFzlka+7W7aKVbjcoo9RPAQIxykOV2+MUpsH4eh8UxFtBz6V5If2tY7UATPXxgMjZlGGQW/DpyWdD7UsXw+Q6ymMbqe0rzMj5p6syeWP0e9UeD4dUHxa0Hpwj3cKIL5ZvcJdyi4zQ47HSBUQU1H2fwlmIoyGO+Um+p9XdeMD9sXbWaAqv70iw6B2uYyhAb/ozHVdw37Tu1PaqQ4J8drarhhc8eYxD/JGrDuQLTE8NauqiqKjEK2qlfxexESpsTw+OjhEIDrqjTURay1cwzt0dQ0pRs9TLC+vHO5WkX2pARyxz4dT1TwvqIuNv5SW9cHM6Mb901FZq8kkHxGDkX8lXSdmZyLPN5buZZcl6RWfbRhFRhmI0kWBRxVFTAcQSi24CceoV5CUk9lvHK5m03rOxNJLgtv9mfOQxH6EMnZ20dkrFl7lrcb+0Ls9iXZcsPpuzT0WKcFgCujk5G2Wtqj0fabskVNE1Zh1fFVDGAGcU1wkbDuL+KYUjOFRziAB+GIjy/B3fqTZ0JkAO2Q8NhFiELf/AI60VR2i7KZjZHimQ7tzsmoe12DUoEFLNiVMRbntZiFPWIGe+6Z5pcsnMzfXRPU2Gx4fMT1MTGQtpGT3aq5PtZQSaniFaflfGygFi2FTHm08xG/iKNUkhfIgYlXMQ2RhwAbc4xtlmSo5ah+TM5F8lpZcUwuMiHcfhuIGUSfEsOkfLgOQ9xdKgzaKLjXeBvfcuFI/eys3qKAnLKM/4poyo5D1YgH4XSoCKGVpZuicW9e5SoqekK7KpYB/8xk991w2Z+3wF++1MOSv1E+a7rdopR0MEYZhU05ZektyC2nK1hn3Pz2dKvj7CpEf81uXvSYXt+FTRoY7hdpGt+LvQSxgJ7J4zHPq9Kl0VQ1DC8hZdI95LsghaOT/AMkUs0YtY8gl9KG0LB/Ej3f0pBqBFG8j6J0qc7snU2koT4fEiyMC9LqJOQCJZyMFvh81dIz9w22Q9a49giLNk6acg/4l3w5I4oXqGJ4zYsuYosoV3dqiYn5dSau3Cwv3+XJdPaWaIkBEIEHQhct3p8lxyZNGVw6aItFhvNu77ulIJDK7mn8Ow2fEqgY6eNzN/CIrRj2DxGlo/aKmNwDO20mtXDl6vFhajN8sSTM0I96MRYi0ZrlYyjTU4HGw8Uwe1xBVs03gYHARfX1LeGXctI6Q6/CkRdKYci3My53/AOZXZVEgpGz0ZkmK7uUcc/8ASiEt/wAKpMKodu7m2pFJa+ebEmhLd8KQl8SVskO67vSfP96aaR7fUWaVz3J2DQ7tLTP8qVzfw9Kack/S0slRczPaLM+ZI2CtvAdNC0x25/8AqphQtlrl6dyrIyOM8r3tz1t6lKly2tm/qFRtZWjiO08fU7s43clwMoxJ9E0Mz25G3yTRyflTYJfsmtM3e9qYlkEe9R+JcWeSC5y1zSCyQ0wCO3xIRm3aKP1edqIB3Z6rUx9x5q0jkyQ581wdur7k0dQ92TfqXjnrki627VkwUlwpniFdl1J2IeHy3eaAHR8/UjEn79qC7vd7fhQkTD3tb8SADEm5s7JN8kyJfpRlNdqgug+JouakxPmyau2jl1Lv77kAFd1aoh6s2TP5WTzckAOgT3ZNlasl2xmaSsAGzGxlrgHb6lhe0hOWLzhk+3wis5GmP5DvZ0uHQ4vI/wD+ikLfU7iypLrS1yVzRw+z9nq95HsllOKwC8QsqgxtbNcyqzuYorCqBc2cos9beq1arBML+/AIKOSMRbbwyff+lZUxtES6UoaiSnMTjkMDHkQvuVNNoz4vk3+zBTGCWm4RjzMuok5U1gSRFwM5yy6RZZyk7cVchWYiDYjB07+sfpJWVHilJiX4YS8Au6I3tXNo75Ka49pH4ZyFkezzEfCpXsbR26upBU705b47fq70F2pLpSTOd7Frh+KBRgQNHZ5/Ep7Y9ARC7bS9KoAjfvbn4sk9FRuRaut09TJo0X3lBtc87fEQsmKnFKcRJwdy+pVgU7iPPIfSKmUmGhUbNLrtSLxK2yDlBjU8NTnR1EtGRbXIOkh+Ja6DGKaoYWxPDopbsv8AfKF+DMP5eh/0qLheD01GBSceMjy6CBSmKCTSNxLS61Qkpl20TB7Nx1hieD1seI3bvZJX4NQP5X0f8pJgYTjr/Z6mE6Ux5jIFpMgCNh6G3eoVPixYxh4deY1VOHhqXus+kubKXjrwUpJltT0MAsNuRE3iVrTUNPtvzWUhxbDpj/3Kono937Kr/FAvpPm35hdW8NRUQsJnEZRFyki/FD9Q8vzLLU2SNZSUtNbY5uY/F1MrmgmChe4HuL41joay2h9rzf2UTtefqAX+pKHtYFphGBTi21iN7A/6/wBKnUq0j0+jxxx1s2qyiro5tXK0nXlEXaqcpwMHpBiELeENwld8Jf8AtVtD2qghsatB6KU30EjuIvfc2v6hUVRqp2eljT7CcH/S6rqyoahLJ5RI8+nxLNQ9tKalOxqn9bXCX5lCxDtRQYlMRh+18RepOMOfcS2bemxynIrZdtvpdafA+1kdC4vT1Nl3hJ142+ISZ3hJz8WatcHxCHji0jsQl62VS6WDRWPPK+D2bF6fsx26pBg7SYPS1t+3iEA3t+bmvLO1f9ivshj19R2Yx2pwifugnylh/wCqvKSSAbWjc7fr2irb70q6ERkikch+JcnayY37GdLnCf8A2I+Yu2v9kv7Qeyd8tPQRY7Rg13FoZGI/0PqvIMRw2rwuoKCtp5qOcXtcJQICF1+iGHfaQ4kIScQSJuoXuElMxMezXbak4GOYNQYoDtbdUwte30lzVrqMsOJo5n0uKfwZ+bZZWkhb8y+0O1P9jfsf2mE5+zeIVWA1XU0Ev4sX/VeKds/7Jvb/ALIjLPT0DY5Rhu4uHvcVv0c11R6rHPizlydLlhzR461vvRXWtkydr8Nq8JmKnraaalnZ7XCeMhIVF4n5l1/I5B275/lR3N3poZP1LnEYi5IIHSJdHLzQDnzRe5ABsXvR3NZ8SYa3zTg5jqgB0i3D6UJE5Ll3uXR6i1tQARf1JXNdq+5kL9WeaINz6/pQNIKLcWbozJhC3xILmE9dqew/C63GqvgYfRy1kpbWsG4RQUR+I/f+lP0OH1OLTcKiglqpX22g1y9g7E/2da3EDCoxmSwH/wDDR/6iXvvY/wCy3C+z8IBTUkcAs3VYoc0jSONzPn3sH/Z5r8UeKfG5ip4v/wBGi6vzEvobsf8AZTheCwDHQUYQAPMi6iWzgo6PDx7jt9ygYv2sgoQ1ljgAffaudznP4HQsUIfIuKOhwvDYieWRxMGuAhbbn8SYxHtZFSx7XaIX5FnzXl+KfaNFWGUVMV48mPNVcvah6qAqarkY4n5EXUBeoULp2+ZA+ojH4l32q+0AyE2pZ2lNtzrB0HbCXHJjvlcZwz/DLxfSq/GKy2EwjO0xe17e8ViZaj2eo47SOJt6dq7YwSR5sss5vk9Hqe0TQmV/iWexXtVFDpIdw7elY+sxaSoudz/U6ztfVPxC33EpbBXI1uN48ccx8Lola9i+FZSqxSUpSzzIk7hs3tlKPE3FC5CwopKUJISIG3epK2x6pFXNiElpMz8/EXUq6nxT2OpIDe+/1Iq+o4cpMb8lU1BNJKJu/JvCsmy4mhxqoirMKiPW6J371X4diltKQPutdVYYpHJEcbmxBkQ8+9QYaxrC1+SmytS+q8WAbzytLLRUJYs3BlB+l3uVHUVkl4HxDLO8XEn+JNR1Bi+f+ZQ2brETyqJI6gZ4yeI2e5ije3J1DkqJKqrKSokKeUvHK9xEkUzkGa5TiMk2bttUmiVD0IvyyYs1OAjj06UNNDLXEMdJBJOfpjC5FilLPhc3s9TkE4sxOIvdbmgiiLPC8mpP+VXWD9k8QxARNoPZ6d/7yfxflUr7PBCqxWqkOIT4MOhE12T5rdVNZT0cfEqJQiEfFI9qqtiyil7I0mE4RUSyOdROEZExFtFvpFea4qV1RAy3OO9uqSqgnoqe+XitbxfCsRUwvJUcU3YRDkI+JSikNYlGRVIA3e1qm4lTnNU08cTXRRRjuTLVDSSibx3F6l2sqrQsbqdFk8keoIJps3bpU+mqqiqqIogfedogIqpEm5K2wovYwnrc9wNZD9b+L8ooLaO9oqppqzhRndT0zcIff6i/Vcqjh3DmkRbtX2pziNbkG1UCVC4bbdUjK0depDxCv5IWJr8zzIUIocp6fiMUkj2xDzL1fCKdtkrCGOCNxiF9B9KOGN6xxjzYfCA+FlecYMFhEIiYZS3MOX9SCG6IEWFvSvY2XtAtcZf8P/1USoJ87r3O1+ovEpw1AC2huVz3P4syUGpL2iQbGe1m80CTFBUHGxZSWCrXD+0FZTtZFIwjnc9u278qozjk7mUiipam4TyNtfJH/gnRso+0kVdTFFVtHytusWeqRgGY84nt6mIWuF1IGlARHnd3pqoEIbnZ9q0ZCVEWoFh6Gcfqa1Q3E5KgWBtytrmkh0NjJ+ofJXfZvDaT2j2ivw7jwEOXDCbhEXxKUti9qKmmp/Y4iORm+pNVlQ8kRODOS2U2D9lK47IMZqsJlb+6roeMH6gtf+lMy/ZvilURHhVRh2MhloNHVhxX/I9rptNfEKTPP3zIrR3F/lVjQRmJBefyFT67A63CZhCto6mil5fjwEP9SkYZh7VVxk7Wt4hUJcjaNPg9PFww5EWWpZdK0lOXBHIDucvCSylPRvxQYJDAOl7VeVNLGUQNBLIRd93UuhI52mV3afEIyB4DCM/O3basTLM5OVjW3LbzdnY6hy4jvf6lAk7H3AbhLb9TKJJlJGXCRxbJ3TzVFojk7XCp82BxUJEEs2/ut71HDDY7OJI72+j/ANyKoGgArpRbOLK7pu9KjVFZLVELGb1EvS3uThwlUS8OMbAbc/pZNe3R8D2eipzDN7TqpOo29I+TKGTQoh9nML3Yp/6WVhQQyVBlmb2k9zl5qvp47uWdy2WA0IQwRaPc5a6K1GgbLClhenpw0tLLRP1edkDM5Fm1z3dJOnzjCSo06WTZyBxiM9gE+nwrYwvkKg4sMt7M5G+1i9ym1mcNTnOx39Ta7RVXLi2htA73DyIW8SqsU7RVEb8PiXGY2ncsnI6YQZf1mOQRwlm7EZch8lkq2uYpeLK5gJbtj8lU1VdINrdWajFVfh5yncPdqoczXQexjGOIGTHcKzc9ccmwD2ocQquNMTse1Qrru/8A9VldgoUI5tS1TfUX+KIx2id7Fd4fSmpS7mfqQjUGUt2TPtFOQ/jAUfi6gTCQZi+bO4rUAtelHHCUkmTM5EiYd+bZq8wijYTGR87vUpk9UQ3zRadmsDCnlGWfrbl7l67gOMmIRNHlcH9S8q+8Ap9HPd1JmbttJSnlEf5s14PVdK+s9sj6H03r4dA9j6eb7TKfs/RhK9bGBcmEzty+pfMP2wduj+0DtlUYhe5xCzRAXqy71msYxyoxScjllIx8Ik6q1j6b6Jh6LI8y8no+q/1Dn9RxrC1SF7kbSOI5JI4qcpNXe0XX0rPkAIYZKiQY4xczN7WEV6f2d+zsKGIJ8RcilK0vZh6R+rzUH7OqzCMJcnqon9vMrQqS1EG/5fUvRfaI5ORsf0uu3Djg1cjy+pzTuolDW4DFMWeTe7TpVDXdk7iIwdxL/Mt0YtkXqTBxt/1WssEWcsc8onm1T2fnp9MlA9nkjlyytXqEtK3J2uFVdZgMFRc7bSXLPCdSzWY2ETHdoralkcfG4o5sJkp7tE0EZxmWedqypxNW9i5grLgufP0qZDXSCw87VSRFby2qZDVebXLaEzJwL+nrG5ZuKs4pGIR33fCs1HMxCpsMnxuu7HlOOeIvhL33CnAHiFYyrIahy77lKaq4Or5j8QrrTRyuFFiFO1mTm30pcFrbc/ypinrGm+oU+3Tl0k60EAUfvuXOH7042ZPazt6U97OefNrUFURihe3PxLrZ+9SQpX3agpEOCyzNsOPX4kDorteWb/xTl0j25O6uoOxdbNyeMbfjG5TIfs9xCZ7I+GRZetLgrWRl+NOI6SOi9ony/autg/2V43CAmdO9r/mRB9leOTMLR4fUHd6QWbaL0mY4aqoHRpHuTo4lW3ZjOX8V6Rhf9n/tHiBDfTvTiWXXtV5S/wBmfFJNTq6cf3qe5A0hhys8po8axQTvjnMS9Qur6g7SY7HMJtUuVu60twuvUaX+zPWietfS8ukc1bN/Z7q6cR/3+AP3OsHlgdccGT+R59Qdqu0FVYzvAPxcG5bzs9UYxUAEcsEMtz77GISWlwH7Fww0hOet4pemILVb1knZzsfJZifaKDDjJuiSa4x/K2qxeZPwdUML+TFTYGElMUkkEsRu9rxS+Xq0UiPBzLocwFmWI7Qf2iOy/Z8ygwuCv7Rm3jKbhRfzHNZmo/tVVpHZTYBS08HTaUjmX6tqxSmzdyxrg9rDs+8lrXybtOpk03Y1iuskMD7iJ7yXgGJ/2lu0dVEYU8cNHc/XFGxH/NZ6v+3TtbiFHLTSYjUDFIQk5A9hlk2Q7m7laxzM3mx/o+j8Q7K0dhSVmLxRCIXFraNrfCsziXaTspg8IvHXzTiLtmIR3Zr5kqMarai455JJC9RmRKN94VG3N3K1/ES20/2cjyp+EfQ1Z9rnZCliJwpsTrZxfYHDGIX+olkq37bqmolOOCgpcNizK0uGUp/mK5eTPXSW5O76+K9NS1gXFnt/OmTtZ6KX2vYzfOf3nIBiJcPhwDa/1KrqPtU7SzBrico5+nasQNdGRFq6XtAE2d5/xQK2X9b2yxeuLOetqJcmt3SOq/72lJxvbP6nVdxm7mMv3pb8iMKSW0vFkl7ibNLTUMdVFFJJidNTme545PCos2Hywyi0tfTgBPaxX3f0rOlDIT5vFKP5HQcF9ubS3fExLTgOS7qKGpIswqoJR8JcRNUw08IVEla7yizMwDTSWk7v/wAlV27dXISdGA7hzz/ggmiY0lJwif8A3oJc+nNnEkw0jyNl+IOfNAYvzdn3e7ak0bjrrblbyTTM9WSKmZ6wg4888tgZBd4PcPuTRC4kYRHIQk1vpuH4k04uLjvu+IUuJJHc3Ee121tfqFURqOlTzxiVmY57XETa12TH4kLjrZe3hdIya7LkItogIWvJnZkBQZyS32Z9PvUyDhTQkUtfHTy5/sijMv8AAVW3ML8//au8TiZPrd6kFUSTqnEtJWK5uoWTXtBkOpbk3baxZs9yC4B87kE0P+0P5uSHiPnrkigp2K7N3D/UjKjubPNx08vEsHmhHg6I9POa2GOI+7JLiHzTvse7K91x6NxbQ93zS/Ih+x/j5P0NFJcukT+5Saejtlyk3Dlc4kmyILS4ce7uWMupS4RpDpW+ZDPhy6UmzJxbxIwE8szZhJSIpmjHSNi/cksz8mjwIjlG4uWb7s0hzvysYU7aZOT5OX7k7FTvnrnyW3dojsJvhDVPG3FG9rhyT5yDGETxs6dGnMQ0C0n6lDlJykPLMR7kseTd0GTC4IU1RcAx2fNNcb0RtzSeMy8077HIQZuzj4ls8kYmEcM2NCT5912Xkg3iWqkNTyCGjdW1SHowj5vesn1EUbrppSIURHGWhuOfpe1IozkLVTfY45O/u8TpqKO0u8RVRzQmZy6WcBUUJSSZuDGPerMIYxiNwa279SYi/DHTJQ6qqkE7A26ea6lNHFKEl8h88o2yz3dSYORrVFKSQnLN9vqzQCMhPk2dyl5CVGTH7WIuWRd67awogo5MtVIGFh7nIVi5o6YYnIZikkpzzikcCy6hdWuI9rsTxaalkORoipwGJhia0Sy7yHvdRBhbIXfb+5GFPs0XHPHiyT3muUdCwtcEUJp4yMwNxv67dtyC1yIs36uanjR7tciFEdGGS3jligeCdWQamunriF5ycyABBiy8LJgZLh5KeVDr+0bmuewv4nZbKcTneKf6IIk//tRNnn381I9lkF+d3mnPZTz53Kt4i7UyJuJc4e1TRozEbskmoz5IU0HZmRBj26JDCchsAbi9Oal/d5+p0vu0xkF26u9RLIki44Zt8jlJHDCGUgM5k2t3SpfGARHLL3WqIcMmRNndahAZLxZ2e1YLMdPZ5GKkragndrfE5ZLjFt1dWE1DxrSZu7UkA4a5Fkz2rVZIfZnLDkIZ/Nlwh2dymlh7+73omw/ar72NGfYy/orhh26v/NEMPkrBsPe/kxfCnBw9rxC3d1clH5GMpdLkKko37kfB6c2Vm+GuI5MCMMPbLPpVLqcY/wAPIzw4s883dNyluytSYvegLO7V1wnSGJMJd/vToE+1M3bdXR3XPq36UAG+fNJy99yBibP4k7pu5IAEcy6dqdEe7PagDrzz7k73aZoAXh9wobrfhSEnLki8fxIj5AIcua74dq5btS18kASA3Rc1lO0dUY15tG7ATMOZCy1MZbSWNxzOTEKo36XO1rVz5TTH5Koykk6zck23TkpkUbCfcSYljeNr2dt3hWFnYR5pGItE047k+49WiTDaxM/US0TFR2jjujnk0tAEzd3srSOl4fZ+oqMn3yBExfzVddpy6UJjfBfYV2wr6GIYDkapp/8AhTsxir7DcWwqum/EeSju8Jbg/UsMO61TKYXuscFlLjktPbhm8rZHoXzaIeAbbDje8XRwzNIQ55EXwuqPB5KqjMvZ5LBJrTHqEv3LQYiUQ0A1NRHHS5NaEkW3iv8ASph1POhnPpeN0dDaRM+ZJqTEODIIA1xdwiyVHVU2JMUcUrcUW/ZltzQGRx3MEdxN6torv/8AThQXtVWR3MbiheukhufiPxfhdMNG8lrzyPb/AMOPaKkUpMJbGYf3KeS+CZD2ixAo8n6BbxNaRKVHjEUg5Sg5SF4V2GlGa18r/hy6UbYbSQlxJTYfgJUQ2r4HqfEI/C4l9SnUONVmFz+0YfUSUsojbdGagUGBy4lJlRUcs/iuy2iKt4cDipbWrJ45TZ/2AbrfzckNo1XBHCsqKyUr5Dlve+wdoM/na2ma1OC9mavEAnlkk9lghjc3DK6WTLwgPmqtqr2cLABoh+HqUWbGmhm4hnJxRfqUaWJTQ/QY81VPLBGD4dY+sRf/AHdvx59H5R/Mn4q6OlaRqaJgIn1MriN/qJ1GqO1UOLcKPFYo8Rii6OO28PpPmydbDaesAnwzEWEu6kxLp/LK3+oUJV8htX4C+9jy63MvUSkU+ISlqz7i9Lqqnhlw8h+8KeSiLPqk3RF9JtorKjKWOEWjYBve4JB3D+pU6YK0XdFjEsJCBx8m+laGixQcxvjuJ1nsOhgmGyoKQy9XSrqkGOnbMN5Z6EXUyxuRqka3CKqWomybMf8AKtFHHViBM7sQ94ifUsDFilvPaXqJWVLj08OgSPb3KLZqmagxlG5+HaXxJ3D8SlhqReSByBvFeoWG4xJiQ2WMR9NoupUs1N+zlMIPqdPiXyKo2VD2itHQ7Tfdz3K3pu3EsJaG4W+9ecQjHCF8ZsQ+rO5RavEqrillkA/K5YvpoZDVZsmPwej41H2X7YRnBj+DUmI385CjtNviEmXlPaX+yL2O7TEU/Z7FKjCJ3/up94fqUocUnkKyQ3H/APDUulx46UivN7m9PUo7GTH8JEucMnzR4F22/sn9vOx4nPBSR43RDu4tC95W/TzXktTh9ThsxRVdPLTmz2uMoWr9AcF+0Kso7XCRyEfUrevquy/byA4MfwamrCIbXkILT/Umupy4/mrIfSYp/B0fnMGWXNl391q+yu1X9j/sh2kE5ezmLy4RUPuaKp3h+pl4j2z/ALLPbzsexyx4Z980Qtc09CbS7fp5/wBK6YdVjn9nJPpMuP6PI7be9ExNkSdraGow+YoKmCWmlF9Y5QcbU00bkRe5dK9xy6iYmtzRbrdMl3hsL5epWeDdm8R7QVYU+H0UlQTlbtbQVQalcO3dltU3CsHr+0VWMGHU0lQbv4G/zL2nsf8A2dXmcJceke1//DRPb+ol7l2e7D4Z2fphgpqcYIh5ADKHJIpY2zwXsT/ZvqK4oqjHJWt0L2aB/wDMS9/7K9gcM7L0gxUcUUAZdIs1yvONT0bcO9ovh8Sq8Sx4KMhye13/ADXLJtz8HSoxhyaGmkioWJ2ijMH5jI3UoGKY9HSwHJHnwh8Oe5YPEu1xiJGcg04523E6zdT2i4Nzxz3jKLi5E9wqliM3nX0aHHe2FXUBlAZxXbV5Vi3bR6GuOOpY5yZ9ZM1bVvaaDkx3l0uvN8ehcq6U3O3X8uS6o+1Hn5JuReQdtAKs4eTAHcWSk1/aLTafNYOpmp6cBze823IaDFo65zBpWubwqXIIpmllxY5OKd9xDu/cs7W405GWSfjqPZ5Rd8rc7X+Sx+PVB09WUYPZFcW5ZSnRqomooJmmASN7SJQK4gKUrmcfCs/g2JScYomdyEdzESuXE6gy0uEWWaexpQVHiElDMXivbcKt6jFAHDb5GaISbSMWWNnqragMvC5KLiWMSVBiGb2tttSUtSasaxTFCKoJ36Ta5iUCWqMoj3tc4ONqqMVqnkqdH6drKVSC5Qjm9xZKGzoUaVjdDURxmDcNxJ26s+pEU1p6GyCGlkvFndrAuyTBi0cuTPdqpLatimzmksy6X6kMo26OpIyPbn4VGqS8n7vCgtMCMTqJgjDqN7WXpGEfZzFR2/eknHNm/ZRvaP6lgezkLzdocNANxPOA2/mXtnaTGMPwmpl9rqI4iZ32Z3F+lVQ2NUtDBQ04x08YwB6Y2tzXl3baZ5O0VU2fpH+lep0NQGKUcFTFnwptwXem5ePdppHk7QVr+HiEP8FJK88mt+zGltpsRnfbeYA37s3Vb9plU/3rBBntCNa37O8PePs1FJZumkMrv5LDdvhebtJWHdcIOIN+4VafBTXuM4G0tOpOyzOVuvJNcMyucWT4UMhZO/eooeyGhktIXbahlkeR/iUk8NYRzeT+SH2dh0Iri+FIBhurRlPxEmhhgpI3Yhia4y9Rv1f9qmYJh5lJLUOF0VIF+7z8I/xRj2fra66QIJTJ3uIhbzUucTZY5vwigcdEPStWHYPF5oSeOnYRZ+ozEf8AFCH2c4gNrz1FFTj8U4l/gmppjeOSMsOZXfCptHh51g7Ga1n6iWlh7EwQt/vGKUv0x3f9qvqLBaOnw6UmxGkKUX/DgyLd+ZPbklxZmaahajhGSz4W+pVdeUklSZHnd8SusVqJOOLTswgG0Bj6RFVVeVxCzg9q1ZzryQQJ9raCkA8YybLd80B5XC6Kny4mrOQqS3RZUlK+53drmfRTxJoWz0IvhJVsWchWRs5KXITxw2cNhlZaUcwhrN+rbU1MXGlzf91qZIjHTPnzSCPiOLO+7PVSzSh2EXEtXVgeNTwwjTxHcPyVxTdmXIAkd2G4LnHJQa/srJZeBt6n05K6pcCtFDNUSVEpOb7u9PhJLG1wSOPlqjlo+C5A+ZH6U00bxlm+dorK2P2l9hX2gdoMJEI4sTmkph5xSveD/lfRWf8AtxBih54hg1GUvdPTM9OQ/o0/pWOcXkLYL3dwq57OdlazGq8IsuHFnvIu4VSbC6NVh9ZhUwCEVbUQVLOW2cBMP5aq+oMNrKgyeBoawR/4R2l+l1Pw7sDglCIg/Elnb+8J+paOmp6bDX/3aNyMW8S6UiFkMRWcWnkznpzARe3cCqcXxhoTsgyEzfbGLrY9qe3FTDdSQRCIP4ibcyydRjwEJSVtPTSkzaySRtd+plm5pFcSXtMfX+0TTEcrfK1+SVBhtTiEMsvH4FFB+0nlPYPuH1P7lKq+02HVVSUbQSDTi1tw7iz/AOirsarI8SeIIpf93i2xxdAh+VZWLSQFXUR4hbBEzwUobtz7jLzJBbcAsG0PV6lDKOSFyZxcsvEO4VY0tO8lh1JuAZ6CXUStcjotcLodgG7MJO62mGUsUcIvld5kT7blnsLwuSbcYGAFyD1LUwU7wxiDd3hVo5pDI/g3npzUWqqAqBJrG96lzdRaWCqapErxyd+f5VcjLH5Gamq4MVkTPd07lTbI+LJLuL/UrySRt+bXllpcyz+JSPCJB1Fkudo7lIiTZSB7Q5/hZ2t9SocTruM+TZCptSUtQBHHFtHa5Kpmhkzz4Tllz0WTLTsiGTJo5GLVlImpTkfNgtRjhZzRBYLkXeq4L2RX3PuSYXtVrHgcmVxA/wASR0rw6tHbl6kWOyt4L96dp4WIx4hWRdRF5/SiORicXyv+pCcxyWs7uQjyEn5KrJHykjjMmiB+Bn1G250f3o8Y/hbVDXP3oSTCg5qqSTmbqO5PIneHu9KXDcuW5XUReBsI7u9OhCxaeJSoMPkkPNmU8aNqVhY9xO3hUMW5VcEB1cdqdhj4hD6U9NS8TzElpexuDh7QNRI4EMfKMvPzUf8AobF52K7FhVCNXWRsMTaxxeI/iL3L0WGjw6MAaTDxA8+qIyFVlNXBJa4BYTeMXVxh1Yc3VlKKakQT4cBwfEIsoqipopfia8FGqOwuJxsJwcGqH/yztL9LredjhwqunBnimp5QAuJe7FEa9DosFwkpxNpHiAX3DE/+VarLOBLwY5+T5krKGejIgqKeSAs/7xlFOEC1B19g1fZ3CKikyil9t03xSjut+pZGo+yXs9jDm70UlKXTcG1bLq/8kYS6P/BnzJPT3DyVZU4eEhZ5W5r6RxX+zXLIF+GYmBh6Z2/6LBY39iPajC2N5KDjiPipnuzVd3HMjs5YfR43Jh7xvp+pDENpZOtXX9n62hIo56aUMuYkyppaPVx6VDj/AIhcvsZDMX5spUO7vtUYBeN81MpiuLuFaw8kyJQSPboz6J8JOJzTYi1xJdK7VZzOmSoy4eviUkK7Zq77VWGV3fbmgeZ7eapZNRdpMuwrGLvtTo1jt3n8NqoQqHHvTo1ziSfcDsmjhxKMbeJHMRfDapsOOU8f93N+VhWSDFHu70vvTzN0bFLHRvKftNSFazhMI/JSKbt5h9HPmMcxkD6Lzn7wuPR1FOZt2ZuQpPIaLGfQWAf2hsPwkxaswQ68P/xLSW4p/wC1B2QyiaPs5W05s3/Ha1fIgzOPQ7rozP5rB1LybxlKB9XY7/aewquhsw7D5aOU+css25ZOn+3QKfEeMVTMQPzjE7v0r594j5ZO65xPkqTgvoHObPe/tD+3qTtZR0FPhEtTho0s3F4oyWm+3Ldb9Sruw/2xYrgeMBiFdi89UOVpwTzkYmPxZrxbiWl3/Si0Lv3Kbj+iXu3bZ9T0H9pyKskKetA4s+UED2iG50eI/bR2Gxa96/B5Kgz3ORMJE6+WOI425ZpwZn8rUtIGjy5P2fRFR20+yqsmE27PSwBbaVxkO78pKPN2o+y4mPLAKn3FHI//ADJeCDWPbz2/Jd+8DuVewh5Jnuc+KfZhJCRx4diYy9wXt/3LFYrVUMxk1E3Ag7hLqWGHEJB8vcn/ALynK12DnyFWmiHNvyW8kZj/AHl7IISeO52Ntvqa5VbVlRd+zu/ci9ulHWxxt8SdmJo6GuoxAGqqSOTXUhZTeNgVRq9OwF8lkIaxpBzkZ/d4U+dVBxMgzK38qPaXZrafDcHqj0ja3L6VqMI+y+jx6O+kgklHaJELeL9S8tCoYny8I+9a/s52bx3HAvw9p+EbjujNxuJS6Lg+TeR/2f3kDPgTa+61Oj/Z7l4eecsQfWVy2nYX7L8YwsAkxjHK+V8v/tIp3tH3ETr1Gnpzp4RFj2tyue4lyvI14PQx4ov5I+eB/s91PFyY6kvJSof7OMhalUSh58RfQlsuQvqQdN3qVTjXabBuzdv3pitNRZs34ckm8vyqe7M2/Hxnip/2bYxchKtuH4mJFP8A2dTquFfWST8OOwPDaP6V6B2r+3Ds32VeKNgqsWlmjvhGka2Ix+slQN/acwClooDrKKYag2K+CJ87Cbp/Un/yEtYE6ZlZP7Osu2MKmQhDOwSfpL9KqO0X2GvgdPE+IVsVOJ2jGMs1pP8AlU/Hv7WmJkBBg2HU1LndlJPmZD/6ryHG+21Z2kqhrK+pknqu+SR7iWsVO/cc2SWJfEtK/szhVCZB7a0ub27DuVWeE0G4m9oMW5kLdKqpsWktLhGA6eIE1UY5U1FINOfDtbxC2RLfhHJdlo1HQEQgDTkXValPhdHTiVlQxl6Re5VNNiU8MoSRmQGHiHqQATVEmQA9yCX5J70dN4JT156JsqWCPXiGRZpkSCnEgPrXfaAK5yZ7knaDhhHwpC33Fm+7XvRRU8Qte8b+7VO09QG0Iwfi913StHT4SdVSnVyGIl47mtsXn9R1Esfk9Xo+jefxyVlLhMtccTMDhftZOzYPwz4YVF+W3lanajEJxMo45Hy9XqUVpvN+peTJzm7s9hRxY1rRJ/2brC5RkY+oU2fZ+ojHUGG31J2mmqZHJ4Jaj03RO6nhg+MYg9mdQQl4TO5cGTN2n7meph6TvQuCKCbDz9xE3vTLUbjboy0U3YXGYdZKOUfDd0j/ADSp+yNXSlfOcYeQkdy68fWYpLhnFL03NfMCkGhktybK7qTgYawvz2+kVq6LsrV1DC8dhj81Ml7OhS2tLPGBCXruWM+ujF1Z3Y/RMk1dGVhw+AQ1bcnRpaeO338tFsG7F1AjnkxgW5tUy3ZOeQiaNto87e5cn9wi/wCZ6n9izQj7YGQnjAnyjByH6U0GGuXINpLX0/Zs5iII34p+kSU2j7I1AylfHYOficblb9ShjXkzx/0/mzPwYYcLblkiPC5L82e0fktviWB1NLTSytEwBG1zkSoZdxDkbatr8Kheo9xWh5PRPx56tFSVGw6abVHmhYrrGe4Vrw7OycICd9xbmtTT9nWqNmpHn05KcfWxv3MMvo+WvZAxr0rk3K3zR+yhb3rVD2TchLIJFGm7Kz35RRyXL0IddgulI8yfo/VpXoUHBAtGZNFShdy+FXn+zNfbm8LiPyQ/ctSJZOD3fNdsethL4yPLyem5Iv3wKp8PCPuZD7LGN2i0NF2bqKgBMmcbnt3Mnx7LyjNkbd/ksZeoY15mdUPR800moGaGje7ocfpT4ULEWrsK29H2dawWAMz9JOim7Jvdm8T3ZeElwS9Yx3Vnq4/6ezOO1GJ+63K1x3fEi9nijAmYXIlsouzc2djAZD8k9/srpubqWT9Vx/bNv7BkfgxkNLBJrnz8KfHD6Yi1f9S1L9lbQJ3Hbn5Lh9mQjItbv9Ky/uMW+Gar0TJDykZM6OkEibP82S49DBdmDMY960Q9n24xMztoifA2Ehz7mt5rRdcv8iX6Q39IzXscQsXNcKhiJxyG3L3LUfcocmZvqFOxYbBGOgtc7J/3GhR9FtmSejjJhzd7fkkFGAhn1E7rZewxbms5LP452gfBcSpaSjpIawyC44ybcy0x9dkyuoEZvS8WCO+RkI6UIYiOU3tBrntWemrJKysLh5hE/i9StMSHH8cK8KPgRiFtojaJK5wbsXBRxxVE7kdRlvi8Akuv8pYoXOXJ5v8AbpZ8lYVwZWjoamoPI5HDquLvyViOCtGYneU+XJboaEBAHaC0stdEEtCFpZxNy3aWrhfqbZ6UfQv8mZUMPb0c/SjOhYXybv56LVNS8NruBt+JJ6eQbcorfqZYv1FnYvRIpGU4MWebs4kT+SbCNpLswu8tFrPZXJyco7rn10TYUpkxPw2G1/JP85sj+0RTM4FHqP4b7U+NDba5hqr4I3EsmBLhuT6s5edyX5ky16TjKE6NxEn4fJIacxHOy7TxK+Oj4gFlmQogw0ycWy2+pH5pX9pT+MT5Otfm73Jr966ZfmTX1L7A/LRzxJ3iKOxI2kt1ZADrSb9GdGOQjm72l6UyJWln4k3c1yAJIlcT5o7tPd6lHErbviTrE5Wtnz5IAdAm56jcnXLeo11pEzvubkiu3IAfHl8Lpd6bHMR9RJNyzyuJAEqIWv1ba/NZvtDRvT1k4a2k9zfJ1oRK23J9ysi7NxdpsKlnilH7xpA3wE/WHhIfNcWd6qzr6aO7pHmMY26P6U1LG92i0MuByRlkcbgTOgHB3Eed37lx91eTs7UjOWvnkiaFyLYzuS0Y4SYiJcNKPD3je9wtzT78RLDKyNWUJ0/ZmiBzf8acz4XyFhuVa2HyEXJbmqwWprqTDYwichijfd8yV/gn2Y4jiRM0VHJP9IOuaXWKK8nox6LJkfCPN6PBzkIWYP5LRYd2ZlmYbIDPXpyXo03Zvs52RpOJjOJ0tPOJ2+xwPxprvpbl+ZZrFvtU9nA4OzdH93AW32upZimt+EeTLKMs3UP2LgvJhwdLH/kfP6OVGE0PY+lCfE7Sqna4KMX3n9XkyxOK4tLi1SUsuQiO0Ih6QH0io9TUS1FQUs8pzzm9znI9xOmvDczr18HTLFzLyeF1HVd72x4QIk4lm20m5WqxDtBWiwhJK84j/wAXcX6lWoy3d67zg+JoaLGqSqcRnbgH3XbgV6NLHGN7A3uIXuEl56/JWOFY9W4LJfSTMI5axmAmD/ULoKNzT0dZXSgDHwAN8gt6f1LV0XZmkoQA6imlxGeVx4YzvYBF9PN1m8C+16nhAY6zCIYD6faqQLib8r8v3LVx4pRYwHHpsQiqjNtBjPf+nmyxaZdoax3EMQo5joqwDoCB7HpsrBH4dFUETE2WivAKohOw348RPrHKF4/pdKHs62KDK8FNJQGO7i/+HFviz5J+CGtzOSFaQuUhjb4UxVi8zZs93mplbh9RDATgDVAAfXE94fUqGfEqiMyudhHp2stLJSoYqah45Ssdi+EUVHjDxvllaShlJdJm7sN3qRU8bFMLubW56pm9m5wHtdUR7De8CbWORrhf8rq0gjwuuqM6bjYNVHzko8uERfFE+iy+GzHaObAY91vUyuoqoIwK8PzJNJk9yjQf/VcPYjkpIsXpx/8AE4d12/FEWv6U/h+MUWIbKaouMX1gk2Sj9QvqqmlxSKnMcp5bvTGpFfjWHYg3DxXDo6yUeiWM7TAfrbVYPH+i45DRxSSczC2MeZKJU9oqOlM2AJDNtt3hVFTVlTDF/ude8sHdS4lu/TK2v6lV1tZwSzq4pKLPxS9BfSbaEpiv8inP9Gjl7VTyOPDl4HxD1J2k7VVsOhm8oP8A8UbhWUiyJhNt4PyKN1KEXmcbHIRZaOMWQpSPRsL7bUVgsDzU1Q3O17gJaD78euhG94iF/EC8qpqN8hyG4via1WmHSHSmLuZ259MbrKv0bKbPSYKynkax2cSz8O5TYhYuvhlb062ksYPaqTgjHJHFYz3cSMLD/UpdNXU9RCMkdeF/TwJGtJvzLO5I1s9DpqGMQAzy5dI7lKDKN72drviZYamxiejHN3e3+l1cU2PRzB+JI4j6Qa7+pKrK2NdFiR04Z8S31aq2wrtccb3UlaUuXO3NYZqqiIiklcqgbemV7QH8rIi7SRQhZoI5XMMeQrCWFTLjlcPs3+M0eAdtoOH2g7PUeIk7W8U42GUfzNqvH+1H9mHsRiUpnhdXW4Sf/D2mIq3g7WRzTE7SmJ9yCoxaprCIIOLKQ7nt3Eqx4pY3wycmWGTyjJ4T/Zr7L4PPxMUxksRybSKy0f8AMtxQDg/Z+nGkwykhgiDxA1u1Z2XFmkMvaGKe1reEW3copVUZGVjy0oP4c7xXXzI4rSNgHagPaRaOE5/DxBbaKdxDtA4xgwG13wndosbHWT0cZR8f2oX3NHF0j/6qLUyYiIfh0UwjLytBy2rRJIhyfiJfVmNHHqcloNyIn6Vm8U7UOQm8bsWv7Q32rJY/2gGhnOOrao9o6eHK1tv5VkMS7RSSbzdxAeQitkzlbkaXtJizV1McfFIpbrmJZ+hx6enAo524olytfaKzNT2k4mrlt+aqajHnk0B3R3ET22/cbKoxZycsjZiP0qurMWeoC13+dvesjHizxzfiG9qsDqAktMOkll3Ni9Eirx7jwmLuZ2n4VFw7EHw+qEwy3ta6dx6uYg4b5EQ7lQQzOR8ri7li3ybKPB6D96NM2bOxLO9pMQaoMMmYs2/gohYlHT0PDB7pTbqHuJQaYnku47sRE+mqGxKFGg7PcIaMpDa6V/F6RSx7FDjAooDcdNbUEVlLTZNl6nHNVdfM5ap3wKrY2dY81vgyTUxXA2j3epRYZGI8lJnrqeGnyYXIski6KSsy4pad6mwyRjGOTsRKtmm4xk/mp9DR3Bm6GjeXtQc1U5NkLPd3Eq1ifiFn1Erk4bYiZ8+XhVGZOJ80JBBpk+7blom5ejmy4BNkOqGUrlIJcgU00lLUjLEbxSg9zGL2kJJ2UpJivM3kMnuciK4nRxU+g5tt9QqZheGvXYnS04dMswi5eEWuTbLu2e1YDRthvZ+nA2tGGnYn+HbmvE6kTqKk5criNyJ/m69w7XdpMIw/Baiip6kJao47G4W5eVR0byWiMTkSy3Ve4rSTn7T17BMPg7P9mKAaiQYBhpxN7ntzK25eL1ueJVs85t+1kI9y1EPZ/GO0UwHK805bRbiOW30rSUv2WvRxcfEZ4qWL1SnasO9GJ2rpMs+apHmcOGvJowP+Vlb0HZOsrCzCnK31ZLefeHZbAwJomkxKdm6YmtC76nVdX/aJXkNlBBDhwf8AltcX6nTTzZPCoHi6bD852/8ARA//ACxnmphlrDioov8AiVJ2JpsF7L4Oec9ZLikreGkC0f1OqqvxKrxKTiVc0k5f+Y9yewfDfvCvGM3fgAzyzF6QYcyW8eml/NnLk6zHHjHA02JdoKDA6KlpsLwiniOYBqJiqfxSbPo/p/zKnrO1WJ1giz1bxC3hiYQH+lVlZWPiFZLUGz73uYfIfC38E1aAkuiGGEDjl1eXJ9jp1EslznPIf1GRJrhsQ6/1Lgx2vz/mj6tGzW2qOfeT8gmO7T+lccGItcxUuOFh10Smj26dSKERyFssnyJGROT5yAEulu8GJNFtYs2RCV3NOgTItRhdNMxZRNFc/hUMsD4b5xG1vxK5YfN7tFyQdOllOqHuyujhOFhZoWu7y9SinGZSE7sX5lb22iKLWQsm3IopSKF8yPJmuWh7M4S0zlPKL2imSp2F9Y9ydhqKin/YVEkQ+nqFQlRbyGtEny0dRaquKG3Nm9yq6ftBNGQ3hGdvqUuorsPros7JoJe+5rhVkIpZoWKQnZm3Jj2Vru4/qVvNRwRw8VqmIxfwj1Mqsq6ATdmlEiXPrI2TC4L7XbMfEtL2eKeQd7sID4vEs3CUlQBGG4R/qTjSVEY58RwL4VrG0Q/cesYNNFG5u8rkTeHO7JO13aiKnu4EbGfqJtq8nixCspSKyVyHK50+/aSWQLHcxEm1ROTIUC3xrEDqL6id2/0rF4xWTzSCxnaPS1zWqTPiEdVMQSG5CPRd3KvrKr2603ba21iWB1JURJdx9LIQzG3JlJio7j0fannoREi1v/cg0sZo5paUxMOplq6TthPUQDBU0kFQJbbpYGK383NlSUuGuRZ5K7osLa3Znb33Mpsxk0aigxjC5ACOUKqgLxywGJi/5X/7ld0f4Zk9JilFWBn/AH7FTmX+Zlk4aHh65XF3fCpEQtSncZtd8ulaIxcka+XBa0wGf2OUgd9Tgbig35mVXXYScI5tE1rtptTNN2inwu06eWQvije0lc0/2gVdVFlUjDWxN4amFj/qW1/7IpfoweJRzx6PFIP7upU81K813L8y9SOs7N4hHZLRT0Zi/VTTEX9J3Jj/AGJwquMfYsViuf8Au6wHAv4too5Nk4fR5UOGyiFjHsd7rVJgwc5CyMLvMibpXoVf9n8+HgUj0r1AdV1IfFEf4LNYlMFLUDFDK8B5dM8JXKXJFUysl7O0cMd7tf8AShipaSENMhJvD5p+aSosM3aM/wD8N1RVE00hmzBu79drLK9iXFoLFMUjhiJmZh+HLqWSqZJagidz0Lwq2qZGu53l6lXVNglozCqLTK0+pK5s+9PPHdoyKKnu8lRWwEULk4ipsNC25na4nRU8bkwsylxwyFa2o3bUGTmRyoYx0bO1uenSptNhMUjjfG+5tLVJhw08s5Ng5a7laQzBHT2QBZpa5+pFk/IjHC0IWRs3puyUSaNo3zfcQ/0qwIms+L1KIRNcTGTK7BIhxU51BkOfPa1rL0bCOzLUdCAM1xu1xl6lD7IdnQ21NTld/ch/qW6CMIyHViLuFK0wdt8GWlw94SJt5fT0q7wgTp4dDMSy23eFKWlIpcoyZGFLU2bMtPCRLM3LSkxKsjlYIztLK24muElr8Bxat4wHLG4Wta5Ce11g4aqph0s3elXVDiVSLC/sb+lhzVbslI9Zw3HDp5fwzkC7mQvuJaSlxqKnh4lXmMvU0fi+ovJeT0pVYiLvI0EhWkxF/df9XVy1c4sTvK8srvc5IpM3TPWsN7TU9R+IcrET+p7f6VeU+LU8xZZ2/wCVeIQ4g5FG3V5D4lfU+JPUREElW4dO3NZPGaps9LrMBwfGgL2mmppc912Q3LCY99gPZrGHN4ozo5C8UfSihx6opSG89vh9JKxpO2hiWu4fUL9KEpx8A9H5R5Vjv9l+rjufDq+OfyE2tcmXnWMfZD2lwGYmkwyQwH+8BrhX1pD2gCoEXvB9FMbEopB3/vua5arLkiYSwQkfC01LU0L5VEEkBf8AmA6EZBLll/Ffb1f2bwbHIy9poqao+ptyw2N/YH2WxS44YpKCXvKMtq6IdX+0csuk/wAT5XMv8E2/Vz5fEvbsb/sx14sR4ViEFR8Ej2kvPce+yHtX2dueowqYgHmUQXD+pbrPjf2QsU4fRkCK38yRE23NdmhkpZSjljOI/STWptyuLm1rLRSEI5GEi1Qju1bLahfn3Im23Pk1qCArn7nfchHMuTpXeF2+SWy3kgAgzHvR3eaabnmiu29+qADu80mzQD711iHytQA4xeadYrSzuZRiytRai+SAJQyd7ZEiutbuUEZH5J+Gqmp9Y3cc/clew2i0HD6soxcKZ7fkkGG1ZFrTtb8LqufEKyQLHnIhPwi6QYpUwtwwlMBHwqk0RTJksMsewomEm+PpSGE+Vj7eWqhnXSTEV8l13Mi6kBVRiBa93ki0LQu6TBcQrispKOaqPLpguMv5KXJ2Vx+ht4+D1kWb23S0523fpS7K9tsf7LxF92VcdNE+5y4IET/mcc1vOzf2hdtO1VbS0NBiDe2SF4gARM+ferVMX2YKPsjjlcWzDK6XN9bYDJPV2A1eD14UGI09RBPYx2FAZEWfT4V7Hj/Z/wC0ntBUUcs8FVUT0wWMNG4xDFm/wc3Uvs/R9uOxuMB2hxuiq+BTBbIVW/GGz4iUM20/0P8A2V/Yj7VR0uMYpThTwHmQU1TBbKTeogflcve8Hw2LCYeFT0lPFEPhjjEP8FlsO+0ioxCniqvuepqKeZrwqYoytJlLP7RMPo4Snr6eWgi7uO9hP8Oq5ZTmenjhjSNURR5O0jXl6RUGrqqPDacqmsOOliHPOWeS0RWKxj7buzUeEnPh9W0tZk+QEYiTP4fmvEO2H24Yv2gp4qatqIRgjkvaMY2tL6vNOEMj8kzy4oo9gxP+0dgeH3RYfh0+Ik3MiksB/p6l4h2oxyPtZ2jrcY9kpqKoqXcnjG4/6nWYxft4eJVEtTE1JTynaNtNAwiP0is5Dj1fHMThUvc/uZdmOKR52XNOfBuSwmsqgAGr4NjWgMh22j5KhrOxdeRXvU0Z6/8AGHRMRdqsby0kjPX/AIAF/pVpQ9rqcaM6fHI5eKL3BHTQAN31PzW/BzbFAfZ2pEyjeSEfiGTamw7O1MY5vLCX51Y4jjFBNMMtObwRDzi4dxv+a7JQArnqKkJKk5IqAjteSNhImFTSCyPUUMtOWRnHu9LqLITRtq7F9K0OJDgBQk1FUSSy90s+0S/Ks/U08Q3ME4Tl/wCWG1S0WhQZ1EoxxvuU+tqmoSKnp3Ejy3y5JdnqPjBUWZcXLYRJ0aqg+7xglghOtYz/AB+kcnLxe/qTXgnyyo4zlc/USMJrS5OScIY5DyCSAP1ChGFhEnvjl1ttF32qeSuB0KgBboMS7tVY03aaqp6Y6c3aeB3ueORrlTylGQ59FjaiO7NOzVWH8OyNpL8v2hLmyrfiSs68E54+YOiTNjFxZ5OH0ku0cz1h6mdunfbmqZ5BJtJmt+JlyGseEtrMSz7ft4NlklJ+5m4oaiSnImgdh+lW0PaCspRF/aLS9QrERY8xMOewn56bVZQyRVEpg84CQNc9xiP6V5mXpVL5o9rB1s8XGNmore2mL4lHZU180wEd7xyHcN3qUKXFJZLbjuVMwwbi9rjEs9wi9xJ0KOOS5wqWG31MsF0uOHhG8utzz8zJ7YtURjYEsgD807FUcb9o+7quz6lUDRySFYE8ZF9a7921g97D+9HYxh+Xnf8AJmqo+11ZSxcEJyKIPDnuFEXbCsjCQI5H3ta5LLhQ1onnld+9NyQ148opMvhZc76PBd0d8PVOrS1U2aigxyShMjCTe3IvJTh7VVd+d77+dyxD09eNwPTz3emwlFxKqr6GllqGjkAg3XSApfRYcj8GkPVerwry6PQKjtFPUU3AlntDvDPmq+mxanpzFnaKX4S8SyVPUVmJDBIbmRmHULWp0KcBubVzWMejhD2muT1XPmqZv6btlLIXDgCMhBsrcukU7S9ppxr5TlyC6EgcculYO46WK9ncRNNcaomfNpHu/wAVnLosbXCN8frHURfvZ6RhXag8Lpxp5ahhEHfq9TqaPbqijqYDla4Da2aTL+Yry4qH2iE7KtyHMc/ETJYgQFWhTHUOJA/iXOvS8eRna/X+oxQ4PWh+1jsnTnw6h5jHcNww8vT4l5r2b7SU1D2ngrKn2mooOIRSBndte7pVb900QkRhPf5ll4kweCxSDkFRb9S7MHp2PAmlfJ4vWesdT1c4TdcHs2Dfa92IhAoKzCsTiJpHJpRyIXHwlbcqzEvtcwysxWQ8K7Pyy0AvaxS7TXmFBgIzTnZJxRBtRFWBEA7M2EW8I7VlL0zDJnoY/X+sgvK/+j1I+32DwmJhAY3D1Ew9Xkqms+0b8YvZ6eMw7rupefSzNGV2Tl5kpMItVRhJE7ln4S7lkvSunx+58mk/6g63P7Y0i/m7YV9RITnO4gX92L2iKQ9pJ78t2vxrJV1c9LioUzs1hZbvFyU+hF66jCpj6De1ruoV2vpcCXxPMXX9XObW5qIe0k83Nztz6SdTqPHGkHN5HDPnrtJZKpo6inEXOO0LdCHpQR09RUDmEEhNnauWXSYX4O7H6h1MXq+WbSjx7DowJ54Cn8PEE7RRP2iopH4fsTjF6hk3LG1NLV07DfE4iO3cpPZ+M8QxUYjjOWPhkTiPSOS55dLhpzs74eodTusdGmrO0eHjbFHRmPxXopsWoPZR4EEl+fncqI8Lnhroojfae4y8Qt6kFbhs9DUk4M9mfUXiWfaw8JM6Fm6rluBIxDGpISiCAGKsnMRC7aI/ESnUFDSYXiX3hiDSVtYUfCu6BYfpWQxvj0PafCQPMopGC8R+a2Fd7RUWBJFfLlaBFttbw/Nb5IxhBa/Zz4sry5J7rwTmrBqmI2dg10EVN+9opIRFoxE89SFvCsvDxY5OG8b3/CpU/FjseONzGwicctw/UuGeBS9tnp4+rcfdoayjqIo9ZzjIfidM4t2qwTCYiOX8f4I2XnGIdrI4yPhvcW4ee1UMY1GLGUl7ziT2rbH6Vb3mznzf1J212sMLZ6dL9pGESENlFIYlz3COSQfaJT8bJsPeUX23C6wIYKccJSSuweFhU+kw/glmEr3Z6WrZ9DhS4OTH6z1k5e6l/wDw9VwvEMPxAgCWSGjMmzfi9LOnZqHDqhtcQpREXt2mvOONaOV/ckdU0g3u+7/KvJn0EruEz6GPrEWkpwPRwwPD5KkgCrhIGa66Q9rrgYLh8jEzYjRnk2domvP48Sewgd3MckAVT53s7CT7dqz/AAcv+Z0P1PB5UD0YqPC4acXkxCliMwz4We5R6yow6hMXlMbshJhHdovPyqGuHc/Nk60wCWbPePxLWHp8v5MzfrEPCgj5Ulmt+lNtJd3Mg6iSYbS0Hmv0w/A6H2JIitbRC20s/Eht6v5IK1Q4xLtvf4UDFplmk5a9SCgwK0tXtTrFaWbKOxbs8rUY5oAdYnG5nTrFc48lHErkcMlp69KCB+7d8WSK60STNw3C/v0QF+IWefegkkgXc6OGuko6kJIzcJQe4SF+RKKZd+e5MHJcWealpS8lxbi/aawe1zVh54jTR1GfOQNhknoqjsvIV5y1VP8ACUNyx45eaV2vNcMujxy8cHoY+tyQ+XJ6RDUdhhs4mKVWvMRpSuFdxPFvs0joJ44HxqtqiZxAggYAz/evNHt/MldplouX+2wu7Z2P1XJVKCPRpftmiw2mCDAuydBRk0bRFU4g5VB6DzEdrCszjf2odrO0FENHV4zMFE3KmpvwQt8rRWcut5oT93SPqXXj6DDj5SOXL6l1GThz4I5xsN2bbupNGSfmHdrkmCFy7rV3xjFHmylt8hovehufzTpCQ3INeaCWqB1SL3pweZeJNuKDM4kjEWQkgs4JWroyPG+YZiXqFLu0S+aANPgn2hYnhbDHK7V8Hplfd+pXVb28PGogjesls74JX2/9FgCJu5ISt7mdPgg3kWITwuJhIcBD0lG+SmzY9TTUxy4xSDPEG554H4Uzf8n/ADCvPqbFKij6JHIfSW5lc0naKmqNlbFaQ7mIWuG5FJmlkyLtBiMNNXwYHEE9HXTCAQVNKMsxixXCRej8vNWzzRzYRSwVODxYXi0b3T1IzGIyh5WPyf6UOG1DiftdJVxlKL3MMfV+pO19dV1hk9XIVURf8fcsVBxexo8nFCpaijpzIt93dJ4f0qb95U/JnvLLxOoGHYe1URvHJ7P/APiNcLp2s7O1kYcThsUQtdxQe4G+om5LUyqxH2iC3J4bS+e1cDFgmLMNn0qDDhc5F0MV3Is7hJcGhkjmJjCwu9Gw+I+0voawSEcydW+G11TfwqdyMi5B1CX5VSUhYRh8IyT1ElfUf/o0TWj+Y07L2knELIHjo4i/u6baRfUXNL5B4NQ+D4UJi9TG2EVBPqWGGPV8UT3N/gnYaWpp5P8AdoIceDK62mf2eoZvoPR/yksbDWAWurXfqVjTVVpi8huQekllKHHtKhl55L6ftRh9LJwzaelqh/8ACVcbwmxfS/NR5+00s2xg4Q/EpdT2krBpIqLEaaHG6P8Au6PEIRqCH6c9W/KSzNTh712JDJTN9w0QhuoSnep3fCXc3wrBN+DWX7LcMUkJ98lykx4k8fJ+7wqrl9nEIomALorvxRa0j+pOtYQ552qjNN/RpKDtRPR2/iXh6Vp8KxqPEhKyLhEPMhdYGCOOnlHjg9z+Etq3+E08BQA+TDoPRtUm8LL2mhqKrSJnnLLpLaqmsqpZiylB4hH+7ytVkUjjCW/aPvVNU13DEm1lu9SqConIpNCjqpYbTB3Ame5jHqFOxV0nGvY3v9Qu4lmq0pj3mAOKCGarqphCOO4buvJatowUZmoi7SS1DcCrp46zPxyN+KP0kjpximmJ4qKWcu4p32j+VuaYoBaOXORm95FuVxFijwjZGzyW8iLaP6Vk5fo6Vj/yND2coY6yEWq6cDMH22taP6VuqGngoZCljisItrkDrzmgrqsRF3kYhN+nptV1QdoDhmvkke0vCPSy5m5G8YxRqcb7O4J2opuFiNDT1o5f3gbhXif2hf2VQxYHl7J4q1FKP/g67cB/SXNl7PQ4xTVgi7ZAXqF7SUiXEoIzs9oYSHnchTZbxQlyfn325+z3tL9n9V7PjuGTUvoqRa6E/wA7aLLXXc8l+lE2JUGJQlR18VPW05Na8FVGJi/8V5T24/sp9i+2Ry1ODzy9ma0+QxNfTu/0+S0UjleH/E+IaiRuJmx2q09qtw8dWuW6+0v+zT237AjLV/d33zhoZf75h7Of6h5rx2bEJIxsse7xCStMyeNhVlQcxkZ7kqSbh1QSP3brRdQwkK4sytH0p21hImcxG31ICqDqKh5L5WBgFt27pTWGxnWVYNm9rbnUqkjaqkigqD/AF+kC6loKbD6SjkziZhH4n6lSQSeiBmuhDiSbh8KzlfMd4g5uQly1WgxKEMQh4ebjrdcKzVTh81PPZI93/NGpnjoKmvutbcrEqMPZjPJrsk3R07QgTyNamqzEHKEmZ2UlvllK/UrWmmYgHe3T0qofc6MM7uato1cbLSrrGGLID3KqcbiLVSAo5KgtGfcraj7K1NRbsf8AgsnOMPkXDFKXgpGHpZSoYZJLWALlvME+zWorDBggMyfa1rXL0PD/ALIWw2MJ8VqKTCYMruJXSMH9PN1xT6vHE9XF6dlye5qjxeiwOqmLRjWownsLW1loRRkRP6WW7qO0HZPs3NZSQffxh/eC3CiL8yosX+1DGMQHhUXBwiDK22jC0svq5qIvPm+CpFyxdL0v/ZK3/osaT7LYMLDi4vWU9AP/AJ8g3fp5p0+0XZLAxso6ebFpW8WXCD+eqwE00lYZTVFQU8veUpuRJoc+7muqHRX/ANjOSfqUYf8ATCjYV/2oYvUfh0TQYTB3DTBv/U6z8UeIdoq8YIwqcUrTfSMWKU3/ACsp3Z3s6GKF7TWzPR4dF1mLb5H9Ae/4u5el0P2qN2Nw/wBm7J0EeAkQWHVRP+MfxFL1u/8AJdscMMfwR58+pz5+ZszkP2A/aPUQlKHZCujiZr349kRW/SZC7rG9pOzeMdk6/wBixnDqrC6rqaKpjcCdvUPmrXFO22M4pWcWtxStqjN9TlqDIn/iS23Z/t5B2gwr/Z/tjFLi2AnshrJHI6jDZH8cJPr9QcnW9nNqpHj3hWgIQwfsdrtrMXk6fENMBf6j/wAqbr+yc9D2sPBOKMu/ZVjtA4+oZR92W5QsYxL7yrykZrYImGKEfIG6UzAhiNo8mFAXV6kXhzuSEep2dkRF8Rsc8telOMW7R3XPFo7LlzZauiQNj/Etbnch4z833KPHn3JPI5aIoEyUUzlc2e3qtQsN2trMmGLTPq80/CW7LRAx223mhEbhH/UnHK7v/mmyH0+FA0jjjuzR2sLabiyQPd5JMW7JBQZkYiTZI7WIR0XIxufXyTxRtblkyAI5Qtl3XItREeSdGNv/AHISG4RQA14ddyYmp4pi3xDJ8RMpXDce5cIbX1ZAvAwEfBceG7h9KN6iUdX4Z/UCI43Ll4UOvSgY/wAaOT9pG/v4brP4vMcc5OEEtmehEG1XMXTonWzuyY9qylGy1LUyMNU80mTs9xKwo6M6gvw2My6nEVoCjAmyOOMx+JhTtGTYbNxaR2pz6fw22/pWfaZr3SPTYLUQjlYQkXhyV5RdnzIcmDd3kXcipcenhAmkOOUje66RtyuqDtVRRgMdTTSAPrgNj3fJR2mZuTkRYcFjvyBmIm5l6VJlw84RCxrQz6vESvsPxbs/WARx4nHAf/CqQIFc0FHSVwkcBxz3f8N7if8A7VagZ1Ixp0tRGw6NaDdKamjkk14YF53LW1+GnGZbCIW8QsqaroWj0K8jLdas2NIzpwvlmAOKKKGojbNm6v6lqqfBQKMTkyDTpTVRQxRt1bf1Kkq5ZpbM2JSFzD9KeAZR6XcS+JSpZgjusBhUA6x5Lst3xD3KXl18FrE2Oni1ZR8pH+rO0l2f7QK2lh4U5+0RD/dVYDKH81VT1Fxk7P8AmJUWJYgEZ2O93ncy53l3OhY9DRy9sMDrnb2jAoaYulzw+R4v6dzJqqo8AxiUfY8YmoNP2dXDeI/mBYqWSGQtGt+l7VFk/BG+Od7vT0qbkVomX2J/Z7jO46JqfFoG/vKOZrrfoe11ma/D6zDSFqyknpfC3HjIU9DjlXSuPDqCuz6s1rcE7XYqUHDqZHng8Iz/AIo/pdWpuJLxowAWl5EStMNweeotM2cAfxZLbyYfg+JEUlRhkMUpeKm/C/wU2HsLBMAnhmIT0vheKduKD/mV7mDiZQMHPMWCNiDPzVtS4O0ZlY7lr4tymlhdTg8xRynTVHnwJmIv0vqrGjjik1vkpT9M4EA/qVeTJpoqamjjsICyEvUq46Ph25Za8rVrJoWk5SRS2+ITYlAmo3G5wZh+HJJ2XFGfmozK3JlKwjD4SPOo6W5fUpRRyQnm4XD32p+Gwh5OP1KbkaKJb09UwhoYlbyVlDXRE4NnZd/Us4Ee3Y3cnQI4+Rvalsy6RrYZAjLTd/pUkJmHbkslT4lNHpncPxKXT4sZSFxG3Jpio1tNMwllldd6fEtGEbYW4RGzDVM1xj1WfD81ksFxQqOX2iMLpxb8OQukH8/mn4qp9Xd3Ii3ORF1KrKRrWqGktfTd4fUpRVEFHERyvaItdtWVo67giT/81zEcSPgZszkR7WHNP+JSLWftMHGypgbhfF1OkHagISFm23PrxN2SynG4ep9b+HyTB1Fra53O2gqHIR6hhvaiPEBFr2ER8PmraHFoo7nfaXfqvJ8NrJYS2R3jncw+JaOjmnm03XF4ULIWbebtIwnkwbfVnzU/CsYOQ43CdxF7v2iyWEUcklTnUs4CPITbaSsJBanktjk4odLRh1EqTsLR6RR4ockN7PcWQ7VNhxyS4r42t+LavO4ZJI72iqbcuZZ7RVpT4xWDELSGJCW7d6UuDTiuDbx41Tlob2F8TKfSYlsFoqju6RdedviEVRdxJR/K6UVVw9Wlt10te79KeqZnbNviuC4R2giKPFMIoq0e8ijtMfzMsDjf9nPsVjHEkppKvCJC8IveF30q5gxCsjccpHLPkJK0kxhqenAJJGOoN+nPRv8A1Qtl4kU9X5PDse/st45T3Hg9fTYpF3DmIEvNcb+z3tL2ZOzEMIqIBbmQhcP6mX17DjjRyjncGuhKyDHoJAsnOKcXbpkC4f5rVZckf9mDwwZ8Iy5iWRs4F6SG0kL5dy+3MX7A9ku1Q51uDwXlteWmARJefY9/ZXwDELjwbHHopX5RVIbf1K/yF9mT6d/R8zDkPelpavU+0f8AZr7X4GEktPEGJQM37SBrv8F5vifZ3F8FImrcMqILCtcijK39S3WVPwzGWOa8oi+9cLbqyEZGJ8s2/ii93pWtmIr127RBsLTS5FdutzSAV21PQ1UtO2yRwz8IpoJO7JO3BysQWcK+Q+8iV92X7Jy9psRipHqI6ITZ8pZR23KnCRvK796fgxCWlLOKWSImfSw1pFL7Jbf0e0n/AGW60pM6LF6avgdhsHIgPluu7slIw3+zDjA1EXGYCgu/EEXG8h+HNefR/ax2kwmOAMLx2rpxYN4jKRa/vTg/bN23rKjOTtLXl8IyWj/JCLbi+ZHp039mHGKeSWWgpyKD+7CcxIrfiyVj2a+zXEey/aSixDE8D4+HU13HiBrjcnbIbfcqv7Ou1Ha/GsYooazH66ULwI75iYRH0+9fSL1FwA7mxeoupEpuHBrixQycoycPb6gwmnKKLs5iNLAL6hBCNrF+5VvbXt9R452PxfDIKLE4Kqspzhj4tOQgJ/Et8Egc2YS/dzSP2ctDjhLPlcArntHbo68mJ7IfahhmD9lcIwyokrop6GkGGS2nO3NkXa37QOy3abs7PR4q1VVRDaccUtOQ2m3S9yvO0+ORdn+z9fiEFJS1NVCF0MRBtMl8w9o/tK7SVGDyRV9M0VKMxTPKQFdc/gu8h9K0goTZjJyxqim7a1FBJiQSUdM8VPE1rRg25yuWSxLFIJGsCkkGV36yD+SGbtY5D+0Yiz6s3T83binqOz9PRPhkXtsUxGddxP2oP3W/Cuh0edzJ2QiqgqKcIniCIQ8UYMJOpFNhuzNge191xKrq8UaomJ4oGhB+UYmRIaTEpKWpilcjtB2K3qH9LoWRRJcGaWkpZBmia+0BO76VP7QYPFiEkMsMsxy2PxiJrRuz22/lWam7VSySk8cUQDnc34YigLtJU2ZZt9OSvuQIUSxLs7JGYvft+JxTcmEmLZObW5qvLGCk/aOxW/Cl7cBCLZNz96q0VUiwDC2j253a+LzRBhcdPq8piT+l2VaVcxc3a30o2qAINSb3aotE6sucOjpsPMZDvMQdiszyu/MyrZKWAjJwOy53K0n6U6NYf3ebhFHwmcRcia7c6jBUQSOLSBb8QptoSTCChAiLW7TzUzF6imqqOiAIAgqqYLDqYy/bD4XL3+G5RZIzhAXcLxPaxC7lcopxuJDm3UpbLSIZi8hpFC/PwqQcb56Ew7UGonqzcvC6yZqmNcNshZtqAYX+lOnI+mnNN8R/JSNHLX+FDbu1FvpSKTxIbn+pOjccEjHcz2o/aqjb+KZZe9MXJXF5JVELkTIcQqae7I7s/VuVlVduMVqsPeiee6D6BuL8yoWJ8ki97rGWOD8o1jlmvDLmLtdWR4dFSO0YiHIiHc5fUraH7UMRjiJmgpQlyt4pCX6vmso0d3NCULFdkuOSxy9rO/HmyQ5TNvWfalWVUI8MIgNuZRs/4r+olA7Vdso+0GB0VMEB09YN/tUoyXBML9O3ut3LMhCw6t+lI4WkLN/6Ulgx2mkVLq8k04zZpKX7QqmjiowOngnCmYRt3DcpL/aQ9QRPFQxxX87elZD2UBLXNGIuLZNtVvBjbuiV1OWCqLN5S9rDrIIqeWCnp6V/EG4mUTFaeOE546KpGoiY7gkHbn+5Y65x70XGMR5uKldKk7gD6tzVTLwqiopSikBriHqH1CpMXCxQ5Z5JQozz6Tu1WfhqJbTyltta7c6H26S7U3K5afjshdQvEjVH2dOQDeLFaWUOrZJbmoB4LiIgRxyAfrIZmVN7ZJdzZENcd2mQ/uUxxZI+WXLNjn8US4ZMQoZMwlOAncRcs1Kmxqf2vOWUCFg33NtJ0zNM8NNee4nVPNI8xZu9qqGPd2zKWVwXDNZg2MPIcoQBxQ4bnPEPUIt4hJDg/aTCIa2KSpjmANSMxfpb4Vk4ikhcuHI4Zta9r26elNvH08iL0ol0sJWOPVyjTXlFzi00ElfPUQGfAl1jv6k1BWNTmQtPIOb6Wmqwo3tyz5eFckp3J82y5IUIwVUZvLOctjQ/fGITTDI9XdY1rXOrLCu0GIjitKz1jywXiMgSHaOSxoRnGAkzvd3orpMtHdN4ceSFUVj6rLjmpJnoPajtZWjitVAzxkML2gYbmIVVxdusUoy4kcrXZeXhWU40g3Zm9ro6aEKpi4lZHT27WGRupRHpsWOOtG0ut6jJk3jPk2FB26q5K8qyQDqJ9NvhfJbnCPtIwvHBl+8Djw6ywgE2Ivqa3vXjNsdLoEvEL4WUmjmjkA3MyI+70/EuDqfTsOdfo9LpfWep6Z8u7Nj2w7SUlZ2po5aee+lidr7WIeRK4qe22F1HCeN5SO929OTeF15sckc1u+23xZJuoJ7Rs3ZPbaKldBj0UH9CXq2aOSc19nvFJ2dxKTDwrIMzozAj9pJrRLdbtRYj2dxuqwaorIDgipTjlFpJ6gAIyBtzCN2ea8Yre12P/c44V951hYWJ8VqTiFZcqQ66tqmslqaqwdzCRlavMx+m9Q57TkvP/wDh6M/W4ShoosOUXhMgaQi+IvEt39mFCddh+ItxGujMSa6QR2vt25815rxHuHLM7WS9oMYeG19ovdtLxL6DPheXHpF0fOYOp7WfuyVnvXsMUOHVUlTX0vtEMzRR0gHcTl4rlDp4aaOkKorJHgizfIQfc5f9F41DiFYRXnLMQm9z9RXP5/NSyxCsqN8skpFlbudcC9Pa+z2H6rGXOhvB7WRx5xtRsUQvbdnuJTMIxCLGK6KnaIwE31In6V5zDWTwjlm/0p8MYlhHNsxL4dq0l0f1Ezx+pzUrn4PUcSjpMLrBj4hcI/ETcstpK4Ds7BNShUQStIJDfcZiOnwrxen7QSxl+JeY7tufUiPtBWTBw75ADuETK1lxz9OyNJWehj9YxRbuFnsNTR03BBoqiK42bcRjoK7Q9k6zEJYmjjMuI9oSj0EX1LyCkxqWMhvd/TuVzUfaBiMlMNIFRKFPGOy17cndZS9PzLiDOqPq3TzVzgeGNnnq6RC9vN1xxtZN9Q5uvqD4AdLqzz6ULc1zTPJdQB1htcnfb/qScd3K65K65snXeryQAVqXi9SQ8+dyJsvzIA6xPmiGRuWqa4jeS7dp1ICh8ssu5A5W8kOnhdccrkGdBXMhIbR+SFitHX+lLiMXP9yCtUDpn3pwcu57kIE1/Pq8SE5m5IKodbLLmuoSmYR7k28zZc0E0I9vcl9JfmTR1DbtU08zkjYGrHZZG3NmmeJqmyzISdd/ego6/SgfL6lwuS77s0BIG61u9FFlb8SHS7REwoM6OuT7dGTRdXqTjlah70CqgRLqSue4WSfaKWqAF0kl1XNok+aQZoARJfxRW3fuSQAQTSUriccjgXqFXWH9rpYTZq0PaIG9O0lSkLW5tuTdqAPT8FxTD64v93qGG7+7JrTV9TyPT1UT0Zy05laLWvcRl8u9eLBHt5q8wXtViGDzicdRJKBNZaT7hHyEu5Jk0vs9ax2uwulpTixSCIMX0ICw8LZi/wDxR6Bb4uaz1TWFJTi09oU5NpBHuJvrNUn31RYlTcKnb2U2e7hm/P8AMmgFyLIs9VKjRblYdRYMhcPp9KCmkcZheRto+FEQsNrM283tAeoj9wj3qyjw2ovOmrWkp8mvejgZiqPzE+kbfVqqckuCknQ/h0MtZNHwqaQ7+gI2uP5q+9hbD2/HkEZxfSIMjMfqLk37tVAw6sq5KYqSMBoKPN/wwN7n+ou9SghCG1ge65lOrZLaS4G23Sl4SPqt8X5kjjtbVkRCZSZN0vzReD6fUt1BGLbGxEB87vSnBJreW3LVNlufNkVzj33Ke2mJSZbU+LPxAed3qhBmFxl8m8KvqDtI01rAbxZfyWLubL1adKmwxnHCMtRJHRxG9rSSdRe4R5v+VZvGkbQyTbPSgpa+qiI6d46wGa5+AYkQ/u5qHBNFUaSBcXq8lksOkpxxeB68amLDhbfONvtL/QHJvzK2hqsQKQmoHp+0NKO5gjcaatAfiAyyN/pJc3KZ2qRoQyHk7bUQTcMnYNvnoqeixyjrqgqcJnp6wOujqQeKYfyvz/Kp9z7nNlXDLJ3tTj3v+VSIKxVYyeFn2o2mjj5mwll4k9RWaKmxLXMGaUvhfcrSmxAJGG9/ykvPKrtRHQ3WOwy9124lUf7TVPtGUsj7t1wup7TZPdieyhiEQ9DdSR4tLHcbM/1eJl5LTdspZJGihksNvzLRUXaqpktjldiH1C25Q8WpSmpeDbx4tJdq9tyvMNxyelGxjvB/DksNFWPMAl1XepPnigYeI5ncT+FZND8HqdD2wiHQ24Zf0l+VZLtt9hP2ffakJy4hhEdFXyhpXYe/CNi9RC2jrNwdqrnJnC619NVaUfab26YXM2Dw/CKnVmm0WfPv2hf2J+1fZuGWs7OTxdoaIMyYI9tQw/SvnTGcHr8Drzo8TpJqOoDnFODiS/TrB+1E8JB+KxxN4s1L7Tdn+y32kUI0faPCoMUF20kMPxQ+k2QsleSe2n8T8taabh2szqfHiVr5Z9S+tPtC/sI0dQJ1PYrF5BMtzUNc7F+USXzN22+yntZ9nNWUGN4RNSiz6S5XxF9JMtU0zKWL9lQ2IPHa7KsqcSkmmvd9w8kQUtRMOamU3Z+SZ9Wcs/Sh5Iw+QQxyl8YkBq6WTR3ciL1LvBOoIc2/StzgH2Y4hixfgUcpj6rVt6b7OcH7OgJ45jFJQZc4hfiy/pFcM+uiuI8nq4fTMsuZLVf7PIqLszPUFk0bktdgn2Z1FYbM8fUVrCLdS1tX2y7L4LcGEUdTiRC+h1P4QfpbVUOK/aNjGKNYEkdBAL3MFGFmX5ualPqM/wAVX/pq49H0vznu/wDRp4fsxosBtPGKmlw0R5+0ybv0812o7XdkMDDh0FHVYzKPIz/Bi/6uvNHkeoMjkdzlfV5Ce4nSbkrh6fKbvNOzKXq8carBjS/95NlXfatjdR+HRNTYRB4Ro47T/W+qy1XWT4lMUtVUS1Epc5JTIi/mow5CJLhSNbovSx9Nix+EeLm67qM/zmGJMSTSbu+1Bb3s66W3T/kuo4h0cveSmU0cQgdRU3DTg9riPUZeQqHTxvNMIA/V4vIVFxSuaom4YfsomtAf+ahspLZmspe0EtcAg7AEWVscQ9IAqbGcSPjFGDOItyJVeGVhxzZdWe3mrLEYXmhJ4wuPK19elklLg35Bw6+oPPr0uV3LIHAFgNxCn2tb4j8T/l2rP0xVFDSA8bsMsp8KMR6s3Wgp4YKOiGBp2tACAzkbaTv1LNTplVRuQxaih+yzEcXnwtsRxkWDDIaopHH2WGS4r7W5vty/MvJSG0V6Z2Dp2xTsVjeHuDyjPSSk1vrje8P8pLy8d3PxLdfswyfIc6dM+lLblkO1D0nlltSctEzITkwhzTF3eiO23qZAxadSImbD4lrWttuT8ORNm7KNGVz91qlAVraIkXQTDbrkibON/qRgNwF/NCRMPxeSC6FxOr4Vy5ytd2Q8S7nmjHLyuJAxyKMi5/pTxRsL7WYSZNRyMN2bbidOykw6oARDb3JdWufV4kBTcPyuSGbQXza1AB+px6lwtvfzSKS0cskhK58stuSAFbrcz3Jsdz5epOWj5Ju60sn6nQAtRf8A7UnF9uTbmSIrn5WormLmzfSgSGrfdckO0bepOgLWfEh6XLS1AxPI5P3JyMg2u/V6U2OXMn6Uu/PNADpWF39PqRAVw5PtL0qKeYmWlydDO7XNUgJHEDo8JJ+aQ4YhOAziLLQontJR9ObM6lhG81BKzeDcpmuC15Kv/wDN7tT2fqRjavaspx3DFWRjKJfm5q7w7+0IxFninZ+nnMnuc6U3D+l1gO0lG/FF/EO1Zwo3F9WXKmdaR9BQ/a92Xxhxbi1OGmTalUx3D+UmuUo8Uw7EIr6TEKeqH/yz3fpXzlouiVr6PalKOwJJHvdTIAxOZvbF/UooFBIGQH1MvG6PHsQoTup6yaIvhMloKP7UMYpxFpwpa0c/7+Hd+prVyPDM6FJGzr6GQoieN1m6qll/vAYv3Kwpftcp6g8q/CLRy/8ADSf9VZwdsOzGJFYM81GTv/fw7f1Mo7biJysxM1Lbya234kz7Kclz2XL0kcFw/FtaapgqM+VslpfzQ/7J+zyiBxEGvi6UXqSmeew0dzjmDCXxLSYXCcYCFj2/Ja2HAY4dDiYgF/C1ynDhLZZxg9vdYmD5IGFYWEwjJIFw+laGWEKWnubIb2tAgclKw+M44RZsxFT5RbhCDsAgtIx2M2ed12B8RycDvLuGR1Fp8PrYzzgOQCHb+Ge1vqW9OlgIyc3tHvEVOocPiEhfhcIC5XdTktlGzk9xjsI7N4hiEwnV0kFQL+ImsN/pIVoqj7KfaIuLSYnLRl/wpW4osX1c1taanAYhbLd6lIcrbWDK7+kVt2uDeB5fUfZ/jeFhnURw4lF/xIJrD/S6qZaeOlI2qIqilt58WO4f1MvUMYIyay+4u8iWFx6aSjq+HGbieWtr9KycOQbopooY6i72aoiMm8IPcmmp6m8mNto80NTC8zjxwaX/APEa5OQwyi+UVRNTiPpe8f0uoaI2B1HU2fRWeH4S5eznJIBHNcQwD1CPqL/tTMdRWQyictPT1mXIRuiL/otBgk1JHIctTFV0857rjj4ofqBSki1ZcRYfFDGPDAxH4lGlp3j7nThY9QFKIBWRX9wk9v8AS6ljnI2dm3vLNXRqRKaE5jFs2FTayoip6fLJrma1MYpUNQ0xT5sI9NpbtyoJsQOS0X3GfL/uQ3RViqZnIyPK0R3c0dFTyVxiGlxfqVdLUANzs77cxuQQ1UouM8ZuJM+y1ty5/wCRPB6rgdHBQ09zgJfT4lKqMYwyjlyOwajO5rell53DXYxNGLHUSDcX8FB/3spjORntz6i6n+Jbgb7Hu20Yw+zQPcI7jn5Z+4fcs9TY9JTm87SkJHtu8WSogxCKQvxS2NyEhRBNFUSjmbjmsmwNbR9qpI2Fnl6eQ+FWg9qHqA3vIRP4hbqXnzV0VxZNt7/Sr7s7ikskoRg0RRZeMLhTTss1FMX4gybxJ1c0ld7PJe772bQfCPxIAxALN8bjEHIA3XEoGLYo9OGTgAh4BHxEtEhNlpLj1TQiDwSuJvzMnu2/SrzsSWB9pK6ePGO0MOEEDbL9t5fCXLJZz7Oux8/bzE5458TpcLpYwuIpTG8y8IgLq2x37D8Yob3pjgxGIuVz2GX/ACdOqJX7PS5vsvxuGHiYZiFLilKXIs7bvpLk6zGI0eJ4PpX4fUQWv12bf1LzOIsc7E1BNF7dgkuf905AP/R1sMJ/tKdr8DjCCrp6PtBSs9ryThZKbfU2n9KhtxKtMuaTEj4hPFO4af3a1fZilxftZisWH0IRymbZyHI1oxB5kqCj+377Ou00gh2gwOq7P1RbePHHfEJfUGv9K9O7KduOymC4FUT4JjmHFRZXzT8T8W3/AB/cpci0l+we0XYnHeyMI1AVdNVRD/wJHEm/K6zcuMBJD/8AUKSGoEntcZYRJZzHvtUPtliHHd5Qogf8H1EPqJT6TFoZAA3fZl1EyEhtxvgg4z9lvYPtdET1GDtQSnuY6F7fzWrznG/7JPEuPs/jsZj1cCs2H9PkvTSxCfEq2CjoqJp62c7IBH/MvT5vstChw0J5MbIKiOO6ciC6Ij8Vvfkk8koeGNY45Po+F+1X2I9s+ybHJW4PLLAP9/A14rCTRyU52SwFEX/mNkvvkcQxLD72jnYhztYo3tz/ACuqfGKfAO0QkGN4FSVBu/WMdhP+YVtHNP7MHgh9Hw8w9+idawhLN3u7re9fUGO/2c+xGOAcuF1tXhE5PoMlpgL/AOK87xz+y/2ow+6TCpabG4P/ACJBE7fp5rdZ0zB4ZI8g/ciHp5q5xnsXjPZ0yjxHDZ6c8ruhUml3vW6nfgxalEPwlk7q4wGhCoqYgM3HN9xC3SqYdy1v2cw8TGRcze30j4l0Y3bMpPg+g/smwcBxSnkka+OGO5yz6idezOLR65WjnqsB2Fw2ePD+JT5CWQ5ktxHIdgu4W+ayy8s9DAtIEosiBRZoQqBI/wCCdCRuh+pIiuAm8XT9KyOmyvOnjkvjcLhy1uWB+1Ps+GPdlqmiYI5CDc0VtufxL0uWGQtQyWc7adm6vEsN4lJURwTiYk/E6eHrn/pVJ8mUlwfD2PYK+G1ZwPE4EB2uqtxAe7+a917ZfZTX1Tyz8WM7bvxL7tq8txLsjJh7/iHt+hatM4G6M1HJtHJEMjknzp443JsnIh9KG0O9nL96hpk2Bdt6l3VJhYXHON7fmuGIZlkD/wAUtQsTE/e/Lkj4jjzQ2sPe6RCwtk7quRDjTPciGZ0z0knAECYszcfLRTbAMSMtWztQvI+XWnA4dOIvGxFL38RhtT1PilZT3DFUPEJ8yEBWiALDcQrMNqRlpnO9nu3BcJflR11RLiFXLUnHwDN7uGAEIN9IqIM1RG+yoO71C6N5quZ4hecyy5btyasAT448sy+llwyPkef8E8w1kZZNLJc/xpDHUZlz156qyYkcI3kLJupPtDNbpkQp5ik/vAuFSY6c5BufYL+JQ5anRCKZWMJ58kjjPyVoVLHGb5GR/wDNOjDHIXxelQ8qRt2mV0GD1dVCc8UV0QdZdKj8Ex7tvwq+kIpGBjMys6BJ32pAL8tdzKXnQ1hZRjRySDmzWj3ESU1GcOj2OPhIdyvJowEM3cguTQ/iMVjtao72xfZoph82zSt3Zs11ytjoAIifqu9PhSClYT06fVksI0nybS/SKvgn5IeG8b6s7EzqzOnuuzzJN8FhAtm0fCupSRzODsicTzZdGRi1yThZdzOmxh4haM7iq4BbHCFifl/NC+RfJT4cLeQM9eeifHCWuLR7lk8sEarFORT2siIWyVyGD7R0u+l0vu20BfLv8kfkIf47KRo3Ii2p+CQIwvAGMxfQi6RVl93ny0UDDad5Gly7pHzU91SQdqhqYpag75HuJBwy8lYnRvG2bvbamvY3+q5Cy6g8RD4fy+pTKWlETzqGAhJtm+0vqS9jMbs3Q+yny8KfdRLxDvDpLiZ4nIv/AMYUh9kjMc6e60rv2w6oocLeottZ1IbBZ7c3ja1kn1MIih0s5ckWbhzFnHTAIl7+SinQmR9Foly12q5ioWHmyIKeMS6bVhLq4fxOmPRTK4MLcQyfdnyRfdoW6tuVhrG+0Huyt2sgYdy5X1X+zp/Ea+iAWGh3IgpXjzsfqUsR/Dybcea48JkRHksn1X+zRdFKX0RnzEMr2tTnEPoBxt+Se9hkJiLNh18062HyEHJrlP5K/Zp+DP8ARFiLcLHu+JclyIifqLpU37pe12/yul91683/AMya6mP7JfRTX0Ux07EItk+jeF0cdPCIDmytPu1i1d3u/wAE49Ddv1WvfRi+ln+irCEbcma0c11owIcmzFWL4e46MG75Jfd792Y5+5Ws/wDsnsT/AEVZ04c77kJwxiA5uxXeFWg4WfiZ9qcfCdOXxKu+v2H40/0U4CElwZdPNOhGBaMyuAwVyItN3wro4OxH0bWWf5K/ZcelyP6KYoQItGe1EULXaNtZXY4WAna7dKkBhcch5MF30rN9XD9my6DLP6PBzhcefUgIerNlbnT8QMtFHmp2Fiy/qXunzVlcOW5n6URC3k3NOyx288xTFu7LqUFIVooxyTTlaRN4fSkVsYigodGRskuJaPdco4k/JDdbd/qQOiSUjF8kgkt593JRmL3IrnuHP9KVlUSOI233otepQ+J5+FFxnIEyaH5ZGHRnZQ3zu5vcj8LoPFk6ChFmQc3Sucbcs0i+SG57viQQEUj96Ei/SkXNc6kAdcmXEku5AHeoua7+9NiVumaLUkAdfmhtXfD3Lg8kAd1uS+JdEXS9yAo54uaVo5aLpZZLg5Wk2XegzYL+pL3eaK4l0d1rIEBbral73RGO70pHt0/yoA6/y/Sg6tV2238y4/PJAC6brURfpSLMS7ku9BLOxk9+WhJ0iK4sv8EEW0k7oQ5aoECRbRZ1KpMUqKHWOXu6Zdw/pUJ8iJEOVw6vokwPR+yXaakJoqek/wDp2LSBZNiBvdNL9B/3be4Vdhgb4eJsH7U33mW4n/8AVeQPt1Z93VcPUvSezfbikrsKGLEZ3ir6Zrb8ruKH7u9Sqiac5C7ioxj/AP2UfBEbjZt3qVDU/aR2epZiCSpmPz4cLqVhna/A8WcY6fEYhN+QSvYRfxW6cDLtzLNxcSHRCUfdncps1OcYDeHVuHydRzyjjI5DGAB3GZPaIrQzpkdodxD4UpOHSwlPUSRwRN/eG+QpimxZ8YM48Kp2qgB9a6e4KYfzcz+QqfTUcdLIFRPI9fiI8qudtsfuiDkDfFzWbl9I0jD7mNQ+0TQh7PTPQgW72msDc/0Q8/zOnYYY6eTi5vPUO1pTyvcf5fL5CnZSOQyM3Ms91xOl7OY26d1ylR/yK2/xBlmaS3Td6vUuRk426bvUK7aEIXy9PxdLqIeJBcXBDIW9Svgg0ZY5JJRhTYjFBi9P/wAKsa8g+k+YP9KOlrmEMsOxeWjt/wDA4y3tEP0jM28PzZrKjM5CLudw59KkhUXWg+4fSs3iTNVlcTZF2mbDRE8Vwyaii78QpH9rpLvrDVvzCsvjHaiWSaU4pBOlPonge8HH6k7BXS4eLT00vs5tttF+tOy1WEYhceI4VZUF/wCMw0/Z5v0tsP8AMKz1cC3kUzLtiRyGLmZEXqJ7kYzcYtDMi+JaEexoYkHEwrEabFiz1pam2kq/pH+7P+SgHh/3fX/dlYEuF1+drU2JBwTL5E+j/lJaKaIcH9Cw/EI6M87X9+i1GC4kFVI+tpdw5qrfs6cMo8WncSLxD5K9o+z9JNGLR5xW69ab1ZeNTiWr9oGw+EZYDaeoZ7bSdRAxiorDI5Wcyfc93hT0HZ2ON8nzHL1JVNDJGP7O4G22j0qFCBb3HIai5tn5lIp+IWom31C6roymjMmOMCHuEfCpUdVSDNc2YD1WZo7ZSZqMNqHhjEHkuIn1WxwXGI6e3Jnch56rzSHFIhuMJ4/fc/JPUfaZ+IQBE528/CLLKeE1jk5PbqPtRbpcxCrY6ygx6jKmxCkp62nNrXiqQEhy/evG6PtFPyeNxHK76VNbts1OBcQ7Sy0EelcbxNHUssfsj9sP7I/YrtFUe2YHMXZ6od7jps74T+nyXkXbnsDiv2RhIdN2ElxGAP8A+ayvxov0t/qXsVD2qkqjyCouL/h+FbLB+208MXDlZp4ia04z3CTLkydMsj950YesliVY+D4Pxn7RO0GOCUUuISU8P/6NTNwQb8rLNONzk5vcRP1Evu3tl9i/2f8A2mXSewjgeKm3/wBzRvYLl8Q8l89faD/Zb7U9jxlqaB48boG3MUDWy2/Su7DjwY/bFUed1OXqcruc7PGSHvQ297Zp+eGSnlKKWMoJR8EjWkuLvPKY3+9EPLlahu3Fmlrd3IGF82Q2655om2oX6rmSQHdc80QXbs0AbSUykp/aJxZ329TpgHLlQ0Gpfizcy+BUNTkJE7NuLxK3xIjmmN87Rba30qjqBO4L36t1yxkbodorxmBm2jn1LQwk5Rjn3eIW/qVHRi8hZMHfatNiGC1mH4WLyvDT8W0WuPfa/fao2S8nQot+DPVdUcNRx9D6hhL/ADGmhxipkh4WbnEwWiANtFkq+OOoqM2ZygjZgAekRZk0N42MWQg+20Vmx0ez/YCR1WJ08FSYwUcjkB+IizF15UQ8OQwz5G4/1L0D7La5qXF8Oihfx3OsRiUbU+JVgM3RMY/1LbH4OfN9EbS5dERu5bSXTFuaQE49y3OcE4WLk+5ANO9ykeLRk1NI/c/ztQKgCyz2p2Im79qaDc/cP1Ix5aoGSmLYLN4ua5KTjdtQlM9uWm1DMV0SCkNcS0uf6VJjk2C2b8+pQw2jyT8Mnd7kEj0med2d2vkieS7qSH8TVCQ28/EgsTbj0Rjlnk+1N22tm67d59KAHCERLLO7NG3Ldmmgk2/Cj4j3Do6AHCJibR+lN3WoLrn0738SMffmgBdQcnEkVtvwkjDIbfUkZdWTbkANdPf+Zc4l3mRJ3ht4nTd2u3L+CsDnTrqRLolt02ogF8s3ySt6fUqLFoWviRANparoj1J0Ba3XJSSxdyk0dV7PL8BtaY+bJhLxbU6Be0h41g5zXyAzHEXK1upZyXBZCAs4/wA2S29LVHTvm2RD3gXSSsaWjw7FjKM5WoCy0vG5rl52aM8fu+j0sChm4umeQTYSYns/qTB0Mg82Xt2JfZDidRT+0UXCrwyuuge7MVjKzsjV0s1k9OYG3O5rVyR6qL4s7Z9Fkj9GEGjLLPJOBRyEeTg62cfZepka9qYzHO27Lar3Dvs3xGss4dG8t+67O236lr34/sxXS5W+EefU+DmXc6t6LAbtLG/1LeVPY+jwUSatxCMZG/uIGuK74lAnqqaELKSBx8zk6iVwcp+DOeLt/wDYyBQ9n6YZQ9rPhRDzubclFDINROwYxU4XGT7CF3OJg+IURk5DvfcXiUihwmoxp56SmieeoOE7Igbcb27V0PCkrZyxy7OoofoMQ7WDc2GV+HdogbmMRsZ/pe11ND7SsTwsyjxfsvMGTZOUGYf4ivKsX7N4x2bnsxDDqqglHb+LGQIaPtRi+HvnBidTEX/4hWrnSi/B2ShXlHtdD9qnZusMGqJKqiJn6ZYbhH+C1NPjmAYtTg9HjdLPdyi4ggf5hdfPn+3VZVSZ4nSUWJD/AObCIF+oLXQliXZ+qIuJQ1VBd4oJGMWf6X/7lfK+jFwUj6aw7BQkPinYZC2lr3Mrmmw97xM8hJvdqvlWmrvY3H7u7QyxeQyXRWkr/D/tE7a0ObU2M+2gL9OyX/Ec1opKJjqfSsmUf4QPtfxCodTUR0NORm92TfwXh1N9vHaHD7WrcOppbeZEDgSsB+3bDMQpjhrMIqYDNrb4phMWWncX0Oma/H+0zQsLUx3Sl4ibksbLM8kxGedxPcosfbDAcQYcq0opf/PBxU+P2eZxeCpp59PCbLH7M3bB4khBmzXD0qTBI0Ig2h1B9I+FlwaeWMtY3u7tNqv8JoWLmDXvuuTb/RlQxhmGz8XKWO089SJtqvAo5YS/DyH6XVnDS2tmzuPmKO1s8mcx+plWmxouCE0PEt48cco/HGxqLikeH4fTFKFFIJ95UcxQ/wBKdxgmo6YZZHMR9Qt0rOVOKe2cXKVxpfGRMo0kKc6OjjlPUCTPUVAB4Y6mNpf6h1/pTUsJzW+zz0k9762TWGzfSdqpjkaQ8wa0R6BSt6S0FX20yFlf2X02FvGbviEFTTgO0JOCRB+sdFMpaGkyEqerYyL/AIRjtVRhVVUw3RxzmAk3SJq5hqoJIxjq6KGsHq/EDd+ptUu2aLKiyhEBtcDcS+JFXVEcNLLPLvEG0EWuIlAtwwREgeqw4i/4U94/pNSoKOpxBxpMPxOkqaiZtgVcJRF+prmU1RspqRnTqIaiUTeOIC/TkKZnkjkcXbMdNE1FVRSYzW0eMPLh1PTGUPFoYxqBlmYtz6kLOAqwmwWIoAkoMbw/EfOOW+mlL8pDl/UskgfgrSFhjybP6VZYRiR0ZhluHw/Cq+sjnodanD6uCLP9qMd4fqC5lFbEIqiYAp5RIyt6tuSbRCtnqeHY800YmeTC20N1tzpdoKqCSkCc5WAs/F3rIHiTCEUNNUsUEe20m3F6iUWqxCWa6Mz2ZdPhSKJ7YtJxfw6i0u7xLT4P9pHaXC7RgxiUAHwGdwfpdYGGMI94MxW+pSopqiRs2AOF4riUqyz2nDPtyqKhuBjeFw1od8kG3+l9HVvF/sJ2uYo+E2HTk3V+y5/yXjGD5kY5hcvYfsl7B/fVb96V8bfdtO+yMv78/T8hVuvsEdr/AOz+1VT8bDsQciflBUtbd+ZlgJOxZ4DWS0krMJge8AK4bvTovf8A7Te20fY/CQhgNixGpa2GMfA3iNeFniUZbM3vLc5eSxSsckWtBiz0sogbMIB6u9amm7QQVUGUc8UphuIBfqWChrKeol4ebEfVaS132b9jZO2GLVB07jR0VIFs1TZdcb9ID71raiZpM3f2V/aV2U7M1FVJjsdVh2LTHbDVSwucUUfpEm5XL0LtPDB9qGHU/wDs32roDgh3HTBI34xeG7Is/wClebVP2P18wE1JidLWj3RThYX0+JZnFPs7xPBT4lRhkoPnc09I9wj+ZlnUJOzohknBUb+s7E9q8FYmkwyWtD10ZcX+nmqYsc9jPh1cB05jteOpjtL+aylB9omP9l6gmo+0FZAQvbZL+KP6XWjD+09PYMXaDBMN7QwDzOyw/wCrRbasjZEsKynqBzaISue66N+SchIhPOCoICzVdU/al9k+LYTiNVHh+J4Ji8ULnBSQG5BLJ4QuuJuawA9uqyOMYOKJS9UglboXks+H5H48HsNX2mDhNTzxxYiGW/2uNju+kX7llsV7E9gu1Al7ZgcdHKf97Q7Lfy8liG7YHVRE0mYE3MhTuG44eYG0jlGPMSVaonYDGP7L+D4gRSYB2lGAn5QVgW/1Ktwv7F+0fYWYpzpPagyt49NcbW/uWwmx5hhzDyu+an4R20r4zFoJZQIfDnzWsMmSHhkSx45+Ubz7PoYocGZjqG4pNdYT5LQcFpORx8vNYOm7XT38SenhnIm1Ky0lPh7RUxOLtGcHw9QrV5f2ikqXBqzpzG7N2+oUcW3R3Yi9So4ccjIs+Kxi/L03K0DFIxs4lhCX6lommK6Hzp5KgxFsrennaqmjyxT2o6SJwpQd4Qlvu42XUY+7u96fxrEoyjgw+ml4VZXXDf8A8KLxn/p+olc4bT0dDDBFTgwU8YMACPhZkrsa8ngv2z9sI+w8f3ZA7liU25yELbG81861+KVFdIZz1EspFzudeg/bwUg/aVjHEZxDibCK4hIV5zLGFpH+a0V1Jto4Mz9/BDIrSy0TVt3eyPaRIrWtTENW+pC0dvcn7g/ckVgjnmgTGCj9yRCycea23JDxG7skDAOMMs/ElsIVzqf4kD3+HJKogclI+TP+lNPJIP0uje+7V/5JFtuzfb8KKiBKhjcrWd2U1qUBHnuVbFIw82ckTTAR83EfTmmJlmfDjDM6gPpj3IKeR5i06fV0qEEgFczGI/UjbIS2ShaTeF0Ek+0B65wu+ad9s4fKW7L0soDQnJvyv+l04VGxPqJ3P70mti1LUlDMElrm91vuXQqIoyzztJRWo22tk4+W9AVKNuWT/rU9o271FyFdT8Mb5OfMctzJ1sepIbjiBxMeWiz5Ur3aMf8AFMvD9dyj8dF/kzLms7SNN1xNd1clDLGHkfN4hH6WVcUdpd6dgoTmflaDcyJV2oLgh5pt2WgV1NGws8j3Fbna21kTVlOIy5y7g5D6lApo6IakmqJJCpx5FE24/h9yOurqSoeCKCkGlpQe7buP8xd6nswNe+x8sSArsm/MKCaujk6Gf3qrqLBl/CcyDuImt0R09hMTnEZfS9qrtJB3Wy0o6d5jJzjMwFukVeUdHT0IA8+Q8V7WEvNZunxCooQsjcgiz8Nq7LjFRXEHtBvYL3XZclzZMU58fR1Ys0MfP2bsKeKO1ndhL4l1oY79jxj+ZliJcaOo1kvKx9hZJmTFjj1B3Bef+Hk/Z6f52NfRtyGK0smYiyfO17Vl/wDaaO3J6Z7hfwybVTVOISVRZub25W25qKuvD0qh8jz8/V7v2Ki8mxgKzDp7GKnkBxy13OmOz9kkM7SSOJOd31KreRhHT9KQVksN1jsPnot+zSo51nt2zQYhNBGFmZjc3+CJqiPhDq/v2rOHVHNaZncQpe2S22ub89FPYNe9yXFPikckwxuDkOf6lYBUR8Emze/Ppz8KycMhxzCbdaf+8py72/gieH9As37Nrh9dTQiEbhefzVw0b11MOUDwDn+0E7l50ePSxhlTxtAX/EHcSkw9ssXjEW4oEP0CvDz9Bnm7gz6TpPU+nwwrJA2U9G9xM8biP/E80bQvHEEbQGZ5XcvCszR9usRyLiHGQ+mwUbduK0ZxkeOGcW5RydK516f1KOx+pdG/iX0vDjlzPadmm7klDT0hUJSPI5GT/lVJU9uvbKYYjwulil4ZRHPFnc5XXX/PwqFhHaKTDawZJI+PFk4vEfImdd+H0+Ul7zysvqkVP2Lg2Q0uFRwlI8j2+FAP3QMJNxT4hN6LllaTHKQqwc45Rid+nND97U3NmltV/wBqT+xL1hrwkaziYWOryvcLaDkm/asPHkZfwWUfGKYXHIpLn28kxJjUFhM0Ul3qVL0qP7IfrE39G2jqqMjAGkuN+XvT0scFhG5xiI89RuXnM2JPI2yNxIeWu4UzT108Iyg538TruUv0pfTBerN+UeiWx558UBJ/V3oiKMXIL4x8yWSpqx6rBijN7Z4QIhMntuG5VkOKVPGIzlMiYPEq/tz/AGJepr9HoIZCNzbrvSiEbiu9K87+/KwmLf1clafe3soRPfIQmzZ2v5rN+nT/AGaL1OH6NkcMmQu+Q/V3p0KUshzNhEliD7QSRud3EEot3NdDtQEgXSPLf8Kxfp2T9nTD1XF+jdx4bcBfiMWvhdOxYWwxdb8/NYYscenCKV5JLJW2EL8vqRB2wOFjByltF+rO5ZT9Oy/R14/VsC+SNuOHxjza796eCGIdHYRFlhR7Wca0GkMfqUyHHpCMc3crmtbRYv07IdK9YwXwjy23S1NW667RUj5NcSaPxchX15+bEKr8m7lBLPcrWcWEearqgrdGWUi0RdeeSHXm/SiKR9zIXJBrEQlaWfUiLd3P6kBbdG70t3mgNjvSPJlwOvNK7uSu/KSAF4bkm2lkyFs9ycEfNAWBc93woiLv/il8SQ7tOSCmA+VpWoE909zoCFyfPpQZsFvcyVv1IuH0/EiId3/qgQ13peLkkuWoA6WXJctXXFJAC711iSbmiGPwkgDniQp3S3PO5NvuHkgDhf8AzVCJdST88kh+SDJi979SNsxbND/BEG61srkAc9K6W0s2Q+LJd78+pACfl8S74eW5K3REW0e65BLBcm965dbyXS3IeHcRZdzIEdDq0TwbdHZNW7uadHdyQNi0u5ulw8hFskQj3pCPwvaPiSbJXuBEbi06elO0k0lHMMsbuBh4hTXhzzRBncTvlyWfng0VxfBA7S4e1PUBNFmUUwXtd/UqN9pLZY3R24TRS3uQmzrJGNploudM7ef5FpgXbLF+z9rUdYYxD/dHuD9K2eA9uMCxJyn7UPV1VZ/dx2MVMH5GXmZckh5LXknWJ9M0dVTY1R8TC6qKugANowPbZ7re5KKnPIpDcRMdtq+bqLEqvDZhmpKiWllHkcRkBfyXofZ37aK2hYY8VpIsSH/j9Mo/9VayUYyw7eD0547n37cudyYPELQJqeN5SFnK4gcv0i2rqoj7YUnagP8A6XVxXdLxTuwTZ/CHf9SAhloasaiKWaCqDc0omQmJfUtVNz8GGmr5Is2KNXTGZmZOO3c6MJrRzZ7hdT3ximqpR+98OjrCfa9XTPwZvqIhHJ/zCipOy/tVx4ZWx1pZ3ezSWxTW/Q+j/lJK6+ReqfgGmJpiH/UrmjweeoEjMHGIeZCmKWlpMPqCatnalMNrUxg4mb+Vq0WHQz9pPaKODEaHBIgjKVhrqsITmFuoQzTeVLkhY2+DPjwyMo8jOXPQRG4slIiw05n35xD6c7iVjS4bJHhsuIUcUVRQRmInU00wmLE/qJiTtJWRC4ucar5EtauiKeCtDTi8cR3D4s+asYMar46DgScPEaAtr0lWHGi/S/JWVNJHVNlEbFl4fEnYcNMjJyGwep7PEikzRX5IeHYhh9OwU8BVXZ7qLhRf7xSPn6oj1ZvpJTIyxEbJAoIcZpeftOCyXSj9VOdpt+XNMYlimGU4cOfh1BdwR7v6lSgN03EgkejHqbhncTfvWTxfo1jmf2bWgxymrnIIKmOolbnFIxRTD9QPqKmSEBQkDxvb6c9yzQ9pqmakGDGKOl7Q0uVoHXBdNF9EvW35SR4fjFIJCFNip0oZ7aTF2Koib4RmHezfMXWVzh5R0Xjn4ZbVOGgMJSHIA+L4lnsRpW4JSPI4RFteQ/8AKKl4/wBrqTB5eBUU3FlyEwKjnaohlf4T7vzLFVnairxKpKQwGIO6Id+f1F/2reMpNcGE0l9l9S4S9RTnJQUdRWRRP+JLEBHb9SlUeJSCZB0EG20g3H9QrOUeOYje3DrJYBDc0cB2CH8OS0NP26jrqbLE6KLtBEOYe0lJYYF6hmYczt9OrKXKaCOj8Ek8ckpxzfMBLkPUov3xPMbO2e71KpCuCPzIW6jlfeT/AE9yabtA8lwQR25cyIkPlEbc8GwCanp4Qmep3PzEntyUwO0VpiUEshhn1C6wPtEZFfKbyl6Re5TIJpah9PwhbkKydFqbPWML7URla4Hvb1L0HAe2Eo2hmxRE3SW4V4PhsjZj4tWu9K2NFiE8NthWiPhzXK4nUpM9G7Sdgexf2lUtmM4ZGM58pxa02+kl4V28/sX1tKEtX2QxJsRg3F7JO7Cf5SXqdPjEgsGT3Z/0qY/aqWjIeHUGBkPhPkqhOaCUcc/J8OdoeyON9laoqbGMOqaKUHt/EDb+pVFr56ZEK/QSXtVh2PU3s2OYdTYiHfIQCRLzftT/AGYeyna6E5ezWINhdb1DAbbS/KupZU/JxTwv+J8h29zohHv8K3/bb7De2HYeST2vCpqqlFrvaaQLwt/5LAhtfJ1fkwacQtCK52UgKp6OnNiBoiP+9lPaTfCPNNQRtJMDO+3NUFVVSV2J5O918giIqZS1Kxqywq6yUa4YGPijkw2iNuiKmkpuOYcJpxLaxk9oqjr5HkxCU3fpch5+SahqDzJgks0WLdnRRuqaaOOQDCnAhF7Qj6RclXY7SyYScD1MkMs9U9xDFJdZ9SqpqqQaSJ2dhybqUXEpnGHDtbjsI3+F3clj9m8a1LOoHhwFlkQpsCb2OJ27uag+3ANHw3kcyN7nu7k7UEJQAEb2gXNaEG1+zysMu0NK7bbHuFVWIycTEqp/EUx/4qV9n2f3xFpuy8Kra2R5KyoPK24y/wAy3x+Dmy+Q7hJy3oWK0tNyaHJEROPJbGAZF8SXdm39S45XLiCmdcbXzbK1K70ttQ/vS0QSG3SSH4V3S3my6Yh3GgpHGLdl4U7H192qabcutt8s+5JDJQyMIDl1iuF+JqTphvnu7kbbdWd7UwHLriy9yT52k79KHTmzorri9KAE0nSwp4Y9o57lyPISHxfuR8TXVACHa+u5JtpChItw+FLXlqKACMurXJDc/PNKQm800IvdrtFUgCuci1RANujowHUWZJh72/eqTGgik8l0fw2zdmuSDPllnalrkhiOCVpZu+0vcnLm0tNc6W7ksx8hR8gDYtM3Suu5LnhyZrVweoeaaQHWLv1RtI1yDht5rhD3p0OywocYrcLkGSjq5qU28URkKuqn7SO0dZa9RiL1RA7E0koCRfqWXEdfkld5rml02Kbto6YdVmgtVMvpu3WOTQwRPVsIRZ2DHGw8+pQKvtRi9YFkmIVFpcxF7c1A6XJvcgLK3V0l0+KPhDfVZn5mEROJZ9RJsi7n6e9FpblbcSQlc+TZCtvicrlKXyHYZNtj5F5J0CeNxkAnAmfQhfkopR3as/ejGZoyyVrxqCuPMTT0v2hdoaWm9mfEzqqfvgq2GUP0uoNRXYHi1z4p2YoZTdv2tG5U5/Vpp/SqgJGu0e5Fcud9Nif0da6zLHy7JE32d9icUivo8cr8GnflFXQ8YB/OH/aqis+w/HCHiYRU0GPB4fY6gL/0Pa6n6XdyQbTzjd4iH0Pasvxpr4zOldZjf/ZD/wCjAYr2TxnA5Sjr8LqqMh58WEhVU2YkvbqPtpjtCFkeKVEsXTwql+KDt9LpqrxTCsWLPEuzGHVB98tIHsxl+jRTrkj8lY9unn4dHkdPjlfTgwBUyWD4Se4U+faCSYMp6alnz8XDsL+S9DqOxPYvFBzgrMSwOUn6ZYxqIh/ha6h1P2H1lQHEwbHMKxcH5RjOMMv6DWLlFeeC1hb+DsxAVmHzW8SOog//AAjYh/mr7s7gfZrFq6GKtx96ADzF5ZYHtD03ZKLjH2Y9qcD/APvMCrgD/iDCRj+plF7H4DJi3a3DcPngktmnETjJrdPEs8koaOSZpjwz3ScC9Cuk7P48FFg+Oy4kPGGICiYuEetudrr1Ss7VYng9kdRTUhHlqBhaX5si0UuvKm7BzVlXh9HR4dPLDZDVSwCUr5f8H3/EvLsXxKoxKUjNy1e5yJ7iMvi81yYXkzu14Nuojj6VNPyekU/2uYcLDHWUEon4ipZLh/mr3DftE7J1xtficlPpqM8JDl+ZeEW/Nc2kOdq9lY6+zxe6n9HrWPcfFq8paCphrKPpAoKgS2/EPNVc9PJT7JYpQEPCTeJecjt1bMfpe1T4McxGnHKOvqBD/h8RyFHvQn25GwhICMnfd5CPi9ylQ0slRMTyBZbyHp/Kszh/brE6GpCX/dqiQOXFhElch9pgzPnV4PARZdUEhD/Sns/0Z9tS8Mt/YZ7tGcRJrjIf8BUerrK2jfNqc5RfkSeoftAwKobOojqqM89dBMVObHMEriIYMUhEC8MjEH+Kewu3RnPaK+qm4srHpy8Vqdr5qmnqKOkppHgxSve0JBK3gx+M/wBNyvp6OnwuGWskqIfYoAKU5QkEtqr+xNQ9Ydf2hxTDHl+8m4VLBI9pQ07ekrfEpbNIR/Z2fD4sSkspyeKCjhGKMb+bM3V8y6lTcQBPK9xL0my3vseBVkeQPXUEr8yNmmD+VrqlxjsTKU3Fw7EKGsB+QkZQn+k/+5SmU0UlJiFRSlxKeokiL1RmQq+oe0Ek1HUHiMFPXiwWw+0wsRXfU2qqC7P19GQvU0csQNuchC4cvqbRSq2F66cTp4hGnia2OMX/AJo4ZHKJdPT4TUFEfAlojy3jRzXN+k05LgbXN7NicREX93VwuFv5muZU/BkpZgOww+JO1ePSwnw42YiytuJGiBSf2Wb9n8Xja/7veogyueWkkCYf0sWf9Kh+0QDLwzlaKVv7uUXAv5o6PtJV0dBK5uwj0xkO0kzD2oxDaEtS1aHpqxaUf0mpppl7JlpTYlWYe/EiO76muXoXZz+0V2j7O00VJPh1BiNFEFgBYURN+Zl5jTYpTZE54XTXF4oHKIv5af0p+D7qrjsarq6M258UQmH/AEulJr9FJ/pkjtD2wxTtV2jqMVxOW+eZ/wBnHtAB8Ij7hTtNXGMQ79zvceveqsKWCoqiip62knJntYuPwiL8p2/5kM8MuHuPtEU0H/4kZW/qa5lzlvk2XZ3AajGsRgigzkqKg7WL0svpjCvZOxPZ6Kgg2UFEF8x9JSH4i+ZEvmLsT2oxHBanj4ZXjFKLWvsaUXH0rb4r9pmMdosIHD6+nhiADueSC4Sm+oe5aVZSZPx3t1WV2Jz4gcstLL0xxwGQjEHhYU7h/wBvHaPBzFvaI6+LxR1YXf1NqsAccknM3EhdNTUMkYlke5/EO4Umgs9dqft27LdoGs7R9lgkImtOeB9R/wArqEHZf7K+2Qn9z9qKjCKw+VNXdH9Yj/mXieKlLCR3hHIPwrMBXcZ9AOIh9O5ZqUh0vs2lZHR4TjFZHT1DVYwTEEMuVoy5eO1BHiBx+O7W7csvJXSEARs94NyLPcyOGZxuzN/4rXRyI2RusNxYL/xAbX3LS0ElJUNleGu1xJeZUZHGQySSPY/v2q0DEDjfZt+FPVhsj1AMHOZswk2i2mtwp2no6ylPN2b1MQ+JYOg7TSU8Qs5yBr1X7Vox7Re0Qi71Lj5a3blHJXBbVvaqehiyeIDMtrXdTJpu3hlGLPFGBP4ln56x5ucjHm/iT44L08iLLpTtktmwo+0UVQGYSMR5eHxK+w3EpZAGQGtH4l5UeFyCRcMyiMffdmrui7VBQ3RHPaY8xF+pPyOz04MacqkJpG3xR8Fi9IdVqs6bHNuh2Cz9Oa8tHthTbjkke0trWv1IKLts8kxNPIIxZ+HdaKpNrwNux37Z+weIdsDOswuAqw8ukchIiXguI4TiGBhw8Qw+elNsxfiRkI5r6bwTHo8S1p5CtHmfhZaCWsOSI4qmlhxGAm6JwEx/mt+/KJhLDFvY+LjFpHEwZMkL7l9WYl9lvYbtMYtUYY+ESm9ry0L2Zfk5LCYv/ZnMjN8Dx+OoFuiCujsIvzNorWdPyT2X9HhlrjpklcwvyW07QfY/2w7M3SVOB1M8Q/39D+MH8li5heGQo5QeI+8JGtWqyJmbhJeRWgXemCF+7VOuO3kgLoVWSgPh/wCa64tudAW0M32kkxW3O73KfoQT96WmRM3SmyJupmSEmIeSqwCEW80LCw889yV3dc6446Z6osDriGWWb+5IIwuXG6x1cV1tz5unbAVrDyd0QZ8r3/ihb5uibO3u3I2AK2TPrf8AMujIYtc0jrjyONuTJcTQXfzt3Itgd4kglpI65cfm5fEkXmkJN3M6ew6OiUpd25OVdVLWGTyH8NvSyau8gXRkbllaiygqaaWnkvDb4fUJIpJJZiHiZFb6Rt/UhYnzRBI4vmptgC0kl5OA2ij9oqCLr29XJPxR3R5u7Nc6aIWzyZ9qrYVjRlJI5P05obZPO1SdRubJdjFiuzfcPhyUWVsR7ZeTmn4aqrpRyjNrfSTMST5e/wCJG0mn/onsGxHqClqJjkPIjcupCEJkQs4XekVMj/EmEHyEXe1yLwqVJT00ZZhWfpjJSrKeQrrR3Nw/1JbMi2N+ZTShjF8vaIyu8Scho4Cuf2uIRF7fqTtk7EBh06GL9yQxvbnYxfuU0qeITz9pHVx7ulSCoYI9GqGIulyDpWou4QIaF5pLIxa7K5F92yZ5ZWinYagKWplvZyLK3a6dPFGtH8J/4pponZkU6GQWzyttTBw22v6vcrEMSjkcgkiJhdrXtdRWkaolCNnf8yODTZjRU+gnm27lohKH8v7lOCnMqaWV3a2F7XEuoVElkjI9Df8AgixOTG2htLutQlD8/danwkiI90pgPwhcmzkYZNhlZ3EW1Og2AeFyHPXRBw3HXMk9xNxNfdn7tyQyPyv2ooWxFOO7nn+ZdCNhLXMhUhifdqnirAsEGiuHLxJhsQCju8LJcHS3J04W4vhSIunN3HNKh7BsLRhkHkk+dubfpQjI497Wp2GQJgILXE/AXhRQbDXSOmf8U6Mj2Za+5PxQ8S5mNiNvChcQH+9j/iih7DR3kJO7P9S4I7u8f3I+ohC8PdqhKZhksz+okULYfCMtoZ9PLRPhThI2ewi+SijWBrq6djqGy/aW/uRqPeRKiw1ifMsvyp4cLgK1pP05qKNUHLjp32wPW13zU5E/4jjP9mFuYu9NkTZ/Em7upNlzLPuWLZAqiT32/Cq+cre9SjFyHVRjh72UloiOTldq65pknyjcfiTTj3dKChrqLTMk7paXuRRR+TqQEID8RIAjxRsRc7VM9jC0XZnudOwwhd0KUwsP0qkgbKs6U/JNPDbcreQWyLxKFNT9SmQJkHp/5JW2qT7O3m6XDbxZfwQOxi18u9IhvtUhox3ZIrWt/cgQxw7tFxxtLLRPW28+pBw9vxd6AItu5D3/ABKTw/d/NNOOuiAGyzz1RW+aIY2tzdGA3d3NAAjHqKfGHcnQjt8KdAUAQ3p92bF+VMyjbcrDh65KLUQtfy70aktkS3vQ9Qp8xuLnaKYfmgg7qitfPJkGpOLepO3d1v8ANAA2uJdwrlu4skre90n+SAEu+EfEhHK1EO3RABDmOiLu6U34ctUXSNnn4UE0LaPNF8nZCYvt0YUbDtyLbb7kBQru7qtRXPaOWZIdOTbUW7LTO1RIEC3PXpTji3duQW9+acDc2vUpKZc1lP7Z2JgduuGYw/yl/wA1g6yFxLVew9i8DPtJ2D7RcORuLhxhUcLxOD7SdeY4nSvHMTeIV58MilNx/R7OfE4whk+miht25oVKePcTpNTkXJl1bHGRUQ7U97PpyRezvkOxGyKoARMbTZ7SbktRgfb7FcNsglNsRpW28Kp3EI/CXNlnwpX5Ft8SmUtKF4vl4vEs3k1HrGXk9Mw3tRgWKNwp5ZMJqvTUtdE/52/1LRw4X7GcUknDniJro5YjuEm+EmXj8kJyeC4idXPZv7wwOYjo5ziE+sOoC/Krj1HHvMZdPs/YeyB2iYaYo56QMSKONxgina7J/Dv5t+pYnGOyMddR54pi8B4lUg5SWXShT+kB26N8SlQ4k+LRgFTRvAffLA+wvyumqmnCOoOKKaKUmfUQMbh/KrTx5PiZuOXCveiz7Kdmz7P9nzekvnv3T8I7g0/+elDH2geOUmcHIfUqgSno3GSI5IJQe4TF7SuVl9+e3NZidPHUl/8ApMTcKb9TaP8AmFdCuPBytqb2ZocK7VU1DvlikIS5WOomK9tqjFD4Ryex0pPpHF4vqJUnsL1hE9NKE+XIJH4R/wDR/wCSi1FDPTmITxyREX92bW3f8lW4qdFvHXU11kcjkfxK2pqw4Ysw6lnIcN9qhA8iHX9SuYY7WHN7dPNWmZeB2pqpRApICcyz6Cfp+lUJVVYTk7mZXf0q5mqqeEiZ3cj+FlXCJk5G72C+60er9SVstP8AZFaHggTynbd4B6lKohjklDi8QIO+1cKnbbl4l1/wQ3v/ANyXJWxua/7LZaqjp6jC8Rou1VHVhxY8Po5/Z6mny6hmie3iP9JflJZkxkGp9je+lqIv/Cyx8Iw/K/8ApUXCqho5OK2Yl6h8K24drjxCjiosWpoMbohbIIq6O+z6S5t+Ulzxjkh/s6pSxz/0ZAqeQTHZvSnhcg1a0vSLLVy9ncDroh+48YqMGqn5UOL/AO80xF5DKO8PzZqrxvDcV7JhFLjuFS01KfRiFG41NMf5w6PzCy13vhmSxV4KvDsLeY7nk4H1K5hGOn0bKUvUolOUWIRDJTyxzxl0yA9wurKih9ntzACL4upZqJqkW2ExySFcbdXiJaGLiRjlpb8Sz8PEhHiOfAH0k6r8U7TV9oRwNGAs9z+LNT2rfB0OSh5N3UVU/AIKcmiL4lVHWVIy2yNeSy1N20nEsqsAAR9Iq/pu0FBVcpbiy0uSeJozU1LwWlDWHIJXs46/mVvTV08ZC7O5ZenqWUq8cjpxFo8ilf1dKeoO1EQmPF2Fl1CpeJjU0j0zDe3FTGAxTm1RB08Odrv6lRdp/sl7DfaMByvh74TiJ7nnptN37tHUCkxAKy3KQCVtQ9YtGZiOetqy5gacS8nzn9sP2H1P2S4P96niEVfQVEnBhLpNif1CvD8LmCGvGeTIuEzn+Zh2/wA19K/2xMc/3Xs5hAO45gdVIJeq60f9S+ZYI+DQ1Eme47QZaN2c+qgyFLJcRPndduRQWFL+Jnbl4fUhtuLNmU2nhAoidma4WuZBrLwRXmeYuHqV21riUrtHZHihxM+2IAD+DNcmsKj42KQM/hO/+GqCpGSqqTlPxuRXKfsI+CKJXPq6tKXyz7lFoKVpJMnz+oVoKDDYr97mQ96GyjU/ZpCxY0JvuGIHJx/Ks8Y3SmY+JyJbnsNh/sIVFSH/AADLd8lh7tyrFKzLLGgAHdk7/JFa/pSbcScXRZy0N/0ou8eaVtw65obnFWSxeaIPxDyyQ/0ruoiTIJOiNpc127VDxPP6V25x+FBZ3v06Uh83Su0t8K5qXJulABtbclda+joSF0QRsNrkgAg3aeFSA6tMtqARYuX6UYkw/CgAiLaXJIfPqTZFp8SIc8tGZABdQlpch9obczN1dKaOS4tEjIBLRAB3dzvd4mS7ulA2fckJOIk7tu9KAH+JxHybaSdLybyUNicn58062Yto/VtdWA7c9o55omzJMcQxEtUIyGOjvz3IAl2ujt2DkorzHbnn/JdKoe3LxepNATBG7TyQ+LmooVm7N2Tg11zFs5K7AkXWoUyM1zLo1Dj5ITCh+0kjFNDVOPc13xMhObbpl9KLDUIi1ydtqTeTttZNPM5Nlkw+SHiOIrMB36XXHJh16k20jlrn80rte76k6LC4m4dOaW3mhuu1duW1K3iFzTAc4bZ6Z3ZodRLqf8yG7ut/MuGTFppp4lCIDaR7tH/UlxHy1e76UAFaOTcxStu7tqqwHhmch1y5Jy674Uxw7Q0SAS8rk0x0SurRLhtzZMCW7k6RVDDq3hQ3H+QRco/EucP7SYvhJi9HidVBl4RkK1aei+2jE6ccq/DMJxScAthqZ6QRmiLzYm/1Lzx6oy8hFCcmo+LNcebpcOXyjtxdZmx/CZY41jVb2grSrMRqZKqcvEXSPuEe5lAcW8lziNyJ2+pcGRu52WsIRhHWJzZMk8j2nyyPNG2Y5bU0UemmVqfmLy3JoiYrclRKGx2o0A9aK/3KAB8WfSi0tHLcSKLLIndCVhfD9KKKEMltzJXNmh6nzRDZbqCKJCuuA43d7C5jntJX1B24xzC6YaenrXKAeUUsYmI/TmqK4MsrO9czf0qHFGim0bOH7TKi26rw+nlP1xOQF+lToftEw+Z/x6aoi8PhMV59a462pakaEtRuR63QdrsMmLKDEBAnbpMyiVsE0lUBG3Dni9Vgl/Uy8PlHiWt4U5TSTUp8SnlkgP1A7imCa/kezhXUUNzVFPILF4oH/wBLrM4nNR/eJSBHIUTtbuyEll6fttjcMNj1pVA/+ewmu/7XSSWtVUEMpeuO4CWfP8hOn4ZeyC+IGIQHFZG2gk9qakwPEKWJp5aOQYi8Y7hVdHjmFTMQyNU05fEzGLKZhmJHxssMxF7yb9mJuGbfJ09hajA1xw3Ax2l8TblPH/ccNKvkduPNsh9XxF+VaOmjxWQjDE8KhqogYTkKeARmYfDbla+5ZTtBWT4liRSzwNThm9kQhaIN6VClGQ3icX4K7huL+ourcy02AzTx2vFOURC2oCb2us4AuUosxsWquaCT2dxIw3+oelPVCZpQrN/49NTVA+ogsL9QWqxp6z2eCORvbqKKS7g2mMwFlz2nrl+ZZ+So4n7NvicvIVaTYoZU1PxzayGOyMRboD0p6oFJltBiDk2+spCIuXFA4bv8zKW01QMXEejnIB5nTZTB/Is/6VlCxCkIcuJ+UmVbNXPxhOnN4reRC9qTRSyFv2jrIqgCOmlYJW2mJXA4/ldZUppaWluOPbM1oGTdPqtWsw3tJjFRUwU3HCtufpq42lEW/emK/tNhWMHw6/s9ST08bkMc9CZ0x/MdxN/So15Nd1IzQVFoszMxJ9qoCt5iSsRwnshXPlDi+KYRL/8A1kA1ETfmC1/6Uv8AYXEJDywrFMLxkO7gVHCMvySWur2M6I1PWGTcG+0We7d6lPDFHFhd2cfMhfaq2owPFMLfLEKCooyHxHGVr/mbRP0llQAAwgZdNov1KkJpokVNdJVN+Gb7G6RRYTVHGf4spiPUw57VZB2XgksNjkE+bjnyTpYDw/7tx+IVVEpkoMQMoheI2IvSp9D2yq6OMY3jaUW9TdKymLUZ0YcSByEu+1Q6bGmGOyTMX9Q7lnrTLs9GPtNT4pSmB5wSvytdZ2auipZSB5LyJ/Cs9JiAyNmB7svCo/tlzlzuQoIHJmvjxACHNpNzN0qQ1c2Q6MdyxA1Txl4xz8QupVNjR08ujMYtzFVSoneR6dg/aaShh4DBaPqF1rcK7WGMQvxHL63Xk9FiUeKWtGzwGPqdWNBVSDcZvdELXOSycTVM9di7bAURUkjAASOJuRBmV31K3pKyKqfOCpa/0rxiCunkulA3Eu4VpsMxya3N8iPv8KmjRM9LfHqjCX1MyB+Vu5crY8C7WQWYrhtDXkX/ABI2vb83NYifFGrocs3CXq3KrPEJ6Uyd3/UlRVst8Z/s/wDY7FIifD/a8Ll1IeFJxRu8rXXnnaH+zT2lw+6TC56TF4P+GMnClt+l9P6l6BgePVdRUCASOI59S3mHVUhNrUBL8WRCSanOPgnSDPjjGOzOK4HUFFiGHVNGbeGWN1WlHovvKGT2gCjnsMHbUZWuFZDtB9jPY/tJnJUYWdBO/wD4mhks3eq3ktVn+pGTw/4s+NXG3TLp8S4I/wA19C49/ZZlG48ExmKo/wDKrGsL9TaLy/tJ9kfazsqZ+24PNwA/vYm4ofqZbrLBmTxTRi7nG7RAZdOWalTicOyQCG71Mo78h/6LUyob4hk4u6XEciLlanLdubJdLZOLEKqxAiVvLcnXLuZkFzCPqJCBOOqQBuT26OuGT7W8SGUnyzZFdaw6NcgDoybhbNkTk47PUmBJtzZbkURXfCgsMCf3JETjufqXPd4U2Q65ZsJJoB1qjd8Sfue0eWqih+Jc2m5PwR8SpHLdyHmigJdZNaEUfpa7aopTWsPh8KWJSNUVkkjbhHaohCNunUigRNGa4c/T4iQhUbsr9yicF92TJCLifTtRQEvjBeLOf5vJFLWBdkz3A3LRV1uwmy3dSb1RQFqVQw6s9woSqmEue51XlmPLpSuMX0fcihosCmbvdN+0B5uodz9zof3sSKHUSxKqYSHJ9yQ1VvN7dVXlufXahuLzRRBZFVBn13Je0NaWvPkSrPFncifPLLNVQyx9oYviXWrOGQm2QkL3XKr1t5pBfJ0M5fSkOzb0fscz8SpeTgHGRtwup8m6VnJay0RLJx1Lb4kWFYk9OIRyxOQsf7Mto2qFidVJVYjPIZvaT7P+SCpeB72h7SN0+AnNRHLHE9kNvEkz8+lUxySDc7un6DEApai84mnB2cXAnyF0yCX7V5pe1e5/4KBVZU9QUcc8c4bSGQenUU09Qfc+WW3agRae1eXel7UxDn1fSqopnz0e1CJP5unYy5asa7O9x8kpqriRiZSXF02l1CqtpO90uI8z892SYUTeM2RO+dqI66QhyeR/dooBZXbH8PiSufbqyVhRdQVzTWnm4VIci9SKt4E0fFibhS7QOLzL1CqUScXzztVrhQxYpNwJ5LDJn3ev4UyXxyR3k2a9SEah0FTRnTyk2Vwt4kx4i+FOzQme1bidE9Rpkz/NQ/fkhbd3J2STmqLu9dCoa1Qun9yMC82THRS8S3myRFc2eaYAn7knLVcgJBHkhubvZCxbuSVu3mgY1NJ3aKOWZOOXUpBw9V3iTkVHba/mgsaihPR7XLNSghcTLRSoadh6j7kb5D3uKpGdghC4/EkQuL5Z80pZHEc7k0c1xaumCOiNxc9y5KNwd/0rlzEybcn73tUSKtjVu7mgItbs0Uslo6Mmrtdc0FRD1tzQ3XJMVyJ93c9yABIteSWXwom5Zorm5oAA8xJMENxZvkOqelkbPTNB066oAARtTsMbZaIQHTd3qSI2+aAOd6c2ih6Xu6knLRBLYRFaPmo025Ov56pqYenPqfkgGiLJ4eaaIdyfMn5ZPcgLPv3Egihp+nmhbmnyju08PyS0Hue1kAMjlanBFrtc/cjEdMv6kQw3DnntQGo1bcXNFbb8RIyh0IG+ptEPpQB21d4bW6IrXFs9EbRtkXz8KTYDFr9PSiLbc3iySLcWqIcvp0T2A5btF9BS1t52ohJuTZkS5a91nUsiWCGe5vzIhHy3JW7dHRx7mJBRd9j+01R2Vxn2iAy4E8b09REPjjfqZW/azsa1ZTjieGf7xRy7mKNrslkQzy5LSdkO3FZ2VkIAyqKI/wBpSSdL/T5Lzc+Nxfcx+T3uj6nFOH42fx9P9GKnwv2cvxAfV00VOw6My95HDeyH2hR8TDquLC60muOjrns3fCXJ1VVP2E10h3wAEoFuYoJGMSXP+VGC9/B2S9Jyt/8ADJSX+jxlqe0rmZLhuWmTkS9b/wDyPr4THi5Bd6jFRq7sbg/Z8P8A6hXxAfTYB3l/JJdbik6g7M36T1GNXPhf7PN6bD5agm2XfuWmw3sfUTGADAUh59Ijn+5W3+1nZ/Cac46DC5cRqs9KupfhAH0g3+pUdd2wxfEIxiao9ng3fh0zCA/qbVU1lyvhURH8bp173b/0aOo7N4ZgNz4rWQ08rNc1MJXy/K1uSosY7aU+EhE1HhD/AIu6OepfqG70rPnmW92Mid9S9ShYtj1RVRBSSPeELWAEkbXAPVtJdCwf5uzH8t7VjhSNt2lkr+0VLQcKSSKiACmn4e0RBhbyWSxGseqqinAGg6RDh7cmYdv707KWM09OFPUHNS0c0bZxiW028Nyh68109OlFe04uuc3k9xbUfazEKPR5Paov+HLu/qV9R9qsPrLWlcqM/i3B/FYku7qQaj3LtPMo9kwyGCo/FinhnH/ynuV5BxKhhp42cwJrXjLcP6V4PR1k9DIMlPKcBjyIHtV7H24xCo/AxCeSoona04ovwik9NxNrkh+CVDnyek1VZg+FhWUmGHVVmMi1sfs0l9DTn8ed38BUNsUqRoIgqQi9qZt8gN1fJVuC9oMFqqCCCnlagnD+4n2h+Uv+5SqjEA4ZXs0oj4hWcUzSUg6bEo42znzu+SUmOQCWQBxBVHNURk5Hrz6UwRcRsmb/ANq1TpGTZfNjUBHlk4fEmZ8QCYhs3Krgp2mIczaIe+Ql2XEIKWSynZ8x2vL6k9gLEKiUd5ytCDcruovyohxqTiCDSSCBcyzVTxmm1I7idOxRtdk6ZZqaPFohEWie3/MtFhPbavwch9mqZAta23Pa7fEPJ1gYBYR2KfHUNyPaKfEieV4N21R2Wxo+PV4VLglaf7TEMDNoicvERw9BqQ/Z3HIS4uD1FL2yo8rrab/dq4G+KF9D/KSxVOWhGzsA5akXiUmnxY6OQXp5TDIrmIHtLNZPH+jRZnHyXVP2gpKyrKiquJRVobTo64HhmEvpdDXiFGeWpk/pVlL22ixjDwp8fwym7QRCFrDUtvb6T5t+VZephopJSbA8TqcJDIv9zxn/AHiEPhGZt7fmF1Sbj5LlKEx2WuaQtWb8ychqKePVpHu9I9KyWITYpg8RS4hTWQO9rVkX4tPn9bcvzIaPGuIF+k4f8QHuFPc59WjchiXGAo45GMlLpMxt4uZfT4Vl8NkOYc6aNzu52stZgNPUVhjxGs18SHIF5NR2epwG6TOQNNBLxe9aqgxCUZgZnYhztfRUlNSuIi2e0fEtH2epQKoEzdrAa5yJcuTk9GHxPmf+1VjDYl9pU9PHJxYqKnip+d27qL/MvNDp4CwqJnnhiua/8R9xfCn+3mNP2g7T4pXm+6oqjNvlntWfxIeGYR63AzD9KjUx8sY4wFdltLPpT8RcMs3d9zqHFkMu5rhT4/iGNrfzQaMn0eQy1U4ttCO3+Ki8N44s2zIXU+mFxw8tP20j7fcyKpp24AsLbs+lSMbwunbPiarY4Jh7SVEXEb8ItrqnwWj4koN0jlc60/ZXEosWGqeN7Yqeaxve3qWGR14OjFG2aSpKKjwasjjZrIoXH6l5ndoWi2ePTH91VDNnZmO5Y0htbRaYPFkdS7aQLe9ONuH4fmhEUReTCus4aBLn3Lh8s+nVK1rdUur6VQmdYW/6ki6kLc+SRZ88kWTQFtrpAVz5eFH3ILXJ9HVIqg8m9SVrkwt4U6dl2jbhXI+p0yDoR7vV8KO3aPJBqLZpDlagB+1h0zXC/wD1JvXmz7UWnvQB0iEuXhQETlzTokwtoDe9K27qbJADXD293uSIW25PcnSG1kHU2u1AC9LJFmJcrUJlbcyE5LhQOgm5ornzz6UxdouiW71IChxpN2diEpNyByt11tSubu/qQUO3Pln4kIyaZZIALzZJ809gDeThlyRcS3RtvmmPmjSCh7iOQZdXxLok5bsuaZGRh8FxdyTyH7xT2Ae41r5O7klxrtNbUyOQln1LrZEOu1GwD5la+X/NIitHUfzZposi553epItwj/1SAO5y00L96Q7S1bb8SC1vK5Iie3J3+aAHXk72y2+HNDxCIef5RXBHud9yXTozoGkdEnEsrETSe7c6Aie1K7pJAaneJ05dSLiWjmWSG4s89LfUhLL3kgKHopPklxN2qb0IcnRXeRMKA1E5PdnpzS6j5MmytF7eldYnHTLpVjo6W7uXBHdk/SSTbi1XdCa3VQKghyG0nBvekRR7XePIvml7r7dLkB/vuQIEij7v8UBCGem5Lhv9KXDfy58lDAT5ckoo2kfLVdaNyuJm2suXHu8KEx0dmKMdGb8yC7RK18kv9SPImJt3ci6SyS4biPwo4h88uXiZSAhECbrtuXbX5ZsnI6OSYi4YOWTXPaydbC6zm0RFn7kARTLajEWs77vVmpP3XVlcz08l3yQth9VGVnAO74WToLIpC4lb1IhFi5ZD/lUiSjnhizkjcc/Uo9rj8SQWIhYS9K6RMXJEJXFy2oXjYeSgDnD3c02UL3C/v0IU/ZuzQ5F6SR5KT1Lntb22xntliFPW4jUf7xT04U4SQbM2bpIsubqFD2mxeG1vb5TEW6Zd4/zUO1+9rlxiDm7OlGEIqkjR5ZZHbZZD2mkIy49JTH8UYWF/JWVH2qwvoqKSqiH1RyCdv8Vm7Q79ybcWLk1qeqFsei0mNYPVAUcOLx099uY1cLgX03Kf91z1wB7NJTV9rf8AhpxMrflcvKLdfiRRE8J3hmD/AA9SnSf0y1KH2j0epoaml0lppYi+MH2pqHbq7LH0nabF6FsosRqQH0kdw/zVj/txiFVFZVxUtV8fBsP9QWpe9eQaxy+LNYxHS4eZRm7T1N0TW9VniL/kq2SOQQsBm5WsKq8P7XU0Zf7zBUAPS3DMTt/irYMewuqLMKm0u4ZAtVr/AORk4v6Ip0MosJX/ADFG0JRmBG7iLv4VbQ0stUHEpweUPULXKLWUr+0CcrPHKPO5rVVoimWnZ7tBiODw1VY2J1NOINbBAMhZSG//ACFXMPaZsQiD7zoMNxGV21lOnaKX9YWusXNMxRADyXCGeSfo6x4YhHJv4IqINzRt6abCCmGRgxPDibaPCmGoAfymIv8A1K7pijqh4UWM4fVCXIKkCpD/AIvc39S85kxZiDMAcT79eakRV0pMOeVrvpduFkONDjN/yL7tH2N7SzCU9BQSVFOPMqUxqAy+oFhp46uOqKnqKSSKpHwkFq0GPY8eG4fS0eHzlT1BNxqiWJ3DMrdoqroftM7SwjZ94e2RdLxV0YTD/WJLKnI6OAKaneTQ43EvSnvYws2Nc7eJXFH20wusAfvTs9TAb85MPmOG38lxB/SrqGHsvjkYtSYjW4XUO2g4hTsQZ/UBf6UcohJPwzBHGYvytXQzG7J7VtKnsXPUCMdNW4fXnbd+FUCJF+4rXVNX9lcQwlxeso5qcM7WkONxEvzK6JpgYfVNT8ur1LRjjA0tPFHJkUsrXn7h8Lf81XUnZ9oZQeVuLFnc4i/NQq2RqepkB8/+1TOisdmhm7QWw5xWXMo4drjF9WYh+FZw5gIByNrn8IqRTYeBGLznbE7XbUJRKbZtMP7XRTEIOdpekmVuOKQTNkbsX1LzABeGUny2gWgkrOr7WSi1nCjActC8SbxoNz0OnrIoX25D9L9KtaXtM0fOVxJvUvH37TVFuTZETt1CnaftRUZZSOxCp1aK2R79h/bQNrcZiL0iacPt9URnsiAYv8V4P/tBwzDJjG5tbXUun7WVEZkwysYNtcSZTqNM+hKTt5TlFdJC4aKxpu2lHJdwqjhF/wAO7b+leFYf2+gk/AlYLvmrH78Ga14WYm77h3CoaNNj1PGMB7L9rmyxPCqSoN/72JhA/wCSwGN/2Zez2IB/9Ixiagl7oqoLw/U2q7g+NPxwu6e9bGHtEEcIm+ZihbLwTw/J4H2m/s69sOz7SSQUTYtT90lC9/8ATzXndfg9bhtQUVZSTUso84543Ev5r7Lw/txFbo8kRC/7TwirGvrMM7TQi9fR0uIh03TxjcK1WVryZvFB/E+FLt3O3w8kjy8/yr6t7WfYT2T7SQlJh0Q4DUPtaUTcoh+pfLOIUrUNVLT3sfCMh4gttf3raOVTdIxlicFZG9xfpSfa2bIALbmhuuddBAuIefJExOQ67ULEPe9v7kXSZf6UUAQFaOehJsx00dOATW67krgHk35kAKEgE952jl1Cyeoy4fFlzuEG6iUUshLPJLibSHLamgoWnJ3SPIe+5JybvZccun/oiwOgV2eq59Lobm828+SWtubsixo7r3ltQN4tdyIZOn0/JK5uaLEEwmWue5I9opATXc0LlcXwosaOfxXbe4XdIC1y/wCSO6Pv6X9KL5GNJH4eZJ0oYh5TN8OiaPK7mmSd70u5dAg4WuYkhOzazMnYAEXkyAJjj5G4fS66efNmdAOZFySARzSE+pkX1Oi4x82Pcm7fNc6W5OnYDxTHIXW/1LhDc2Waa6i5ukO3vuRaAdEe7NdbmOR/yQDn57ULFaI6osdD7E+WWnP0ogK0S0Ys/UyYAn59Wa6e5sndFhQQiw3IiLZl+ZNMXvdJi97IsYY96Jha5AWfPNK58+aQBvl4khJAfzSD5p2Kh0idLUWTQl73XSLzdFi1CEkQFu0TTc+aMSTsA2It3+pLiblzwofTn1JjZQ8QvNC5aCy58We1CRbsljZoPh0/6k6JbsvFko3UnLhyUyJY9a13qJPvlHq3USijJa2m5C9Q5DzQIklI46v9PNNkTlrd0poSe7VEJN3IHQ6ROQ6+aV23TcmiK5D3oEIyIe9MmTpw8iHVBa30oLiIi7+lcLdq3iSPd+ZJi96AD6Wzz7k0Um3JK7ZlbaiYWFABiVumfUk5bubCgcl0i8kAcMerVdEmK1tUXh9ST+aACAW810do5dP7kPv8K73oA6WSXel1JEKCJeRFtQSxsX1fNH+VlwhtZBZGcdvfquELWl/mT1tzapotzlkzoA55obbUh28/EjIWjC/P5IChBn5bUny2+EtUmF0uHuF80CsTeJ8rvqdIhYX5IhG4SZ8/pS4dvxIIaFa1w6sKE8rcs2tThC3f1JSi25m6lnQyMf8AUi1GMtWuStbaibMmLNKyaBYntyf9yIs+93XXy25N81xiuLMdwoAbMnu0Tt1oC+W71IGK64nbkkXL4i9SAQ6JeJ3f3IrmHntQsO3LNK634lBdBXeB2RjiE9KI8KeQC+E3Ue67X3+aG5uebIeKEvJUOoyw+Mh+XEKuqtvqpT+oyXaPD6jEqsaenjKWc/T/AIko4C5FtZhVzV4p/szhRU0Z21U7MUkg9TfCs+zCHxiVPqMuX5ysLEaXB+z9OTVdW9fX9LwQbQD6iWaLtVJDUcSnggjH0kFw/wA1SVdUc0ubu6ajhkqCtAHIvhZOv2XCJpa/tpUYlQhAcccUsR3AcTWfuVHLJJcXtEe8nu4hdSano56V7ZYzDyuZWmD4fUY0Ys7v7PDzIvD7lnUMcbO2LyZJpGpfGPbux9PRyA10B3NL4ibyVAXLLVWmJiFDAFI2Yn1GPkqc9xK+mjrDb9mHW5Xky8/QXVzQD1o/DuQ+Fdh5gukkP5mRW6LiAOttUmlxCejMeHJs9BbhUb5Je5kAaJsapqoi4l9KRfmH/qlNiDiAtFIxg3pfqWdbbaiu2+kvmgmi8auebVze4fDmnAqLizz3LP3PdmzvtToVRiWedyBGoiJxfNlKCoYjy8XfcqGjqvaLRzdaHAcH+9Kgmnn4FMHMh6n+FAFph9DJWELRM5G6k1PAwkid/wDfKgfCPQL/APNX8PApafg08fCp28Oe4/qJUdfCBGT5bfSqSE2Uc2JTzS3yHd/lU2lqLYhMjYRZQKyOOMhyZhS9otG3q81Yy5+8rRGxNTYhHHHcDOMv1bVUFM/nb5J2KnkkbM5GEC/mnY0ibR1lXSylLT1BU5HzGJ9p/UPJ0iw/DsSMpJKU8NrS5VeHbBL6w5P/ACSijYWtBrRbxeJ0/HmNzA13xE3JZ1ZdyDo5sUwOUJfZgxelfa8tDsmH6on/ANK3PZXtRh2LVBU9NVh7V3007WSt+UljoZpBIbHtIfepktHDikfDr6caoe6Qm/FEvUJ8xUOL+gUv2ezUUMsY5HkPwo+2ONN2X+z3HsQva/2UogLxXntXlmEffuA2yYdjcs8Abmw7FWeUDHyGXmKa+2n7RKnGOx9PglX2dq8BrjmaaS8r6eYGHbwj7+pczTvk7NvZwfPBFxqwGfzTVZI9RUyuzd6lQw2xDUGVtzkICoZckjNDUI7+SK5hLmjAXzyd9qmYZQ+2VOZBsFSaGupsNoaHBaWWsr4yn4dwUkDXyl9RcmVbKIVVQTBHYLB4n3E6mQ4PKLCdjiLva1w9X5VYU2DywjI8rbj/AKBWXuRral4RQ4vVHhuFcKPbUVWxrfT4loONF2D7PYbTSRsVRWOJTe4fF+lVHZ6nbtN2u9oPL2OkbS7p06f+5V3afFvv7tIcjHdBD+FGOe3JlHl0dC9kLNvjUwjhJiz3AZjkXqWVkJvyqTDiXtWC09Oed0RvuLvHwqM4+/aujEuDhyHI+ranEAc04xeT7V0GALjqkNwrvSGVy4ReT7UAC/JCj2obXJUSIOouaVrlyRhHdonRjYSzz6lVE2AGfvR8Ny1zQ3W//rS3GyYJM5oJE2qQZWlm/wAKO23TNLhsWmgqNzXRgh+GydGRrdR29yacWuyfck+QtzVmVDjk2WnU67xnty6k1pt1RATd3USBBcRx0y5phyu5J8unJ2u/emD6UDQn6u5J81xFaPmgoB/PRK75pWt9SJhQBzauXEiYUurwoATdOiAy7s7SRvmhMXJBQN36l0SfkPSTarvh1SEbLkEi1uS7uSLQvhRW26aXIAEfelt8LbV1FEVzWaW9+iABbK5d6RXSkfvZv4JXHbnnt9KAE5XWsnGkchyyYVy60b3AC8NuScCqGyx44/d6kDQFu7JhutSIX8t2eqeCRuLnwA+nJcmkApcwjYB9IoNIjbigPwspATR8ImOJiLLQvEJJpia0WfJAACVuvUiubkp+F4WFcEpnO0FnK7xJ2bCaSPQ8Rju6uSAsq7v5JMTi/Jl3S7R32oiK4uVyAB4jX5W/EuETc2yuXZIZNtgOX7kPs8lv7Mv4IJs65bc2ZISuDR+lIYZ8ug7foRBHILi7xGXw5IKuxniWtr3OiGRh8DouDIRZvGX05ITGQi6X/gkwB4jZ7GdF4fTmhMd2mZfuS4bl3Pd8lJA6Eb8ny5eFLhvuzBcGMx0YHUgIz/4bKaAjjtRtGMjZPl7k/wAFyfUWbRI4bWHVv0oJGLXEPTqpFHHGUwvUPsHc/wASAurT/BEJELdLqAbLSGaijM3j4sXw+pOviFPn+1mEe9VLZyeC1LUeZMqtgW51lOQf/cTF5KPJXBHGXDkk4vxKt1L6R9K6V9ubP+pFsOByeaWq/aSOVqbYrtOr6kDF7kQZ97KbY6EMbC+ee5D06uyPhmSXs9o+pAxov8EhF+9068fvTgU8pWuEblr5KqFZD6vy+9Cw3Fm36VZ0+B19RKLBSERFy0VrH2DxggvaikuLdaIXK1Fisy/B15Jzghbq2fpJagfs77QSSZewSB4tzW7Vo6T7D8ZqDijNrSfn7lWrH7jzJ4Wu7yQtH7rl7dR/2d6ySXJ7i/ctDh/9mOSRxeSc4ibnsRVeWUoTfhHzfw/EnYqV5HFgyIya4RX1pRf2X8IFxKoO/N+kmV1Tf2e8ApbXCnpg16hg3Kbj+zXsTPkjDexdfXAMrRbc+la/BexJ08wvHh/FP1E6+qsP+yXCKGOwA2t4ekVcx9g8KpwHKnH+CruY0H4+RngvZrsjiElQEns7RAHvEt3716xgXZegkhBsTpI608tRlZiH5LaRYPTU4WRwBGI8hFkX3fGI/s2RLNBnRDp9PsxOKfYb2C7QCbyYVJhxu9zSUMzhb/G5ZfE/7I+FTHnhHaWanF9zRVcN1v5mXsgU8Qja7fyT4CItobiQ+pua5qhLwbaHzdUf2Ze2ODkfCjpMcgF7g9mmES/S9qyuMfZ3jvZumKWswqtAhPUBhIhZvq719fBJILs4O/puzUkKyoEMnczH4n0T1f7JeKD+j89sSqDkrJeKziRuWYk1pKMFPEQ7GD6V96Y7hOAYsOWL4Hh1YH/m04kX6ua88xn7Ifs+xJ8gwOSgHK7iUM7hb/FJJ/ozlhj+z5fgpYxEWyu/MragykqYIKiRxpSMbxH0r0LtZ9i/ZvDZo/uvtLUwE7XPFPGJkP8AAlhMTwcOz9RwvvmkrOKzixagQfFqtPHyRy9r9MjYzXBXVs9W7MAyP+GA+EG2iKWG9rMQwm72TE5qUe8eIQj+nko54DiFQ0bxwe0XNoUBsY5fuVZU4XUQiTyQSxfWBKNkGs19G0p+3VTM3+90lBXiXURw2H+oLUVRVdm8cIXngxLC5/XTSDMP6THP+pecjUT0pjZkQMrrBax6ipGQ7xgj3nb5MnrFi2aNLVdj6OnqBCm7R0M55MTwVIHTyjn3a6f1I5cPrae1pKOU9OqmcZg/UCyWJYl7RUmcjteb3v8AvRDUEUItTySQSM93FAyElHbS+I+5yWlfjUVOfDcWP6ntyL4lUy4p7RLo7Dopg9qMRji4VXKFfF6KyMZrv16ppyw/EDBpMHhpzN//AAJlD/TuZHKKtMjtVNbkzspEGIPDMB5MQj701WYHhgzG1HikwEPMKmG4c/qD/tTtJ2bqaph9mqaWsLvGOcRIfyva6rYmi+jmpqyoGR3sIW0EVDr6oxkPhgYiGWZEoU2D1+HlnJFUQWcykjcRUOvxioGLfGwxG1rLOzSiV7YfPT3ktbg+KW00FhkJd+viXnI1jXBrt79fCpUeIP7T+FK8QM/SLrW0zPmLs9ep8Yly1d7u+5lPDtUEdOTm4CXK0dq85pMajKDKR3Ix8Yn1Jh8aikqSYNojz1UOKNNuD1XDe00UhFHK8V2WhZ2ktHTYxTiPAidylF9dfEvEaHFIBkI8nIW3blr+yuKPIQudgxZ3ORPuRp9iUrZa/bN24kwnsUVHBJJFUT2gBRvaXxEvC+0NRPVV4+05DUBCAyF4nK3xe9a7tLjEfartgPtD24XQNxZizuFgb/uXn1VWSV1VUVcv7WoMjfXlm61xQ19wskr4Gj3WpNl6UVvv2pcPT0rYwoMBYe+1Fa3PO3yTRDu9X7kN3qQMf0z5ulwWK7f0pq1i1/pQ8TdzdBIRi92iC5/yrojddqkIt5oAVrk3qQFmnNFwsu50DoC63uRNJ7kNrd2aQjtQFBPJayHiNbohu3E2brjkgrkdaRiHNIpLtM3TBbuf9KV35UB9Dt3zSaRuXuTV2mTOg4j58kE0SCkZAU2vK4U2+a4Jbc3fcyAaHhm8skQyNbm6ZHMhI822v0km+IgZK4zEWT5kmnJhLXO1NPMfNDd3epVsA65XDyXOI3namBLq0RETfy9KkdDtzd7pOTZJhvmhu6vEgfA/4c0TSbfUmB6LddUnL3oD6H+IxOkMnvuUYicR7krrtXQRZJKS27J7kLSbtNyaYnz5dSFy36dyqyrJL8+STTd+SjET+aFy6n1+lSTZJIm8nuSue7VMcS0kXE+pFhZI42/LpXONr9SjcTf6hSIrbvkgLJIzDcOS6E3PlconE7nd7UYyDbycUBZKaR7fUkJPlyTASXFoi4j7mV2Iox5E+lvcKXE3Dn1JOKPXMm/yqDoFd3MhIulvJkXT9TJfuQQDxLf3pOXzFK3Zy+FIY9pZ9KAC4j3Zv/SnW5ZJpha3mjHIbvCgB1ifuXHLchcnG7JAZPnl4kAIprn+FN8S4uq1Fc5XN4kW63VAA6Ew6bkrdxM+3ySctdM7krrefegBMNqRfuJCRdy51FnkyAO9Qdwom68s0I/iaeJHcxXaIAJ+lL3Xc0BF05IuI1yAOiTch3CKcLMkwHPNOiX5UAFd5Ol89ybImyyfpQ3aIAeu+JC/hd0ByN79UJFu+FABFI+ZNlaKF8i5NtQlJvRFy1SboAStHXRIiuHv+lLv5Ja823ITAc172tSfNN3OTa7UT7lLJoK3d6cktOTdLICK34UJFcOm0lIUOkT93Sh9LIdch9SQ7m5oEEYuOmbJv1M+23kKJy1LlammkYdckAEO1iz8KFne7JstURiFuuYof8vpQAQ5XZZbkT53ZlltQsTj+ZEeRFkztyQT4O3XETu+1cbKQrs/pTdrf9Ernu5Mqomxwy6WdNvn53fCuFuSYfkqQiVQ5RmUhN0b/wAyzuMV0lVUkZu5ES0EWXs8uXeyy9funJy2rCfk2xcsiqRTTeziT3EJF6U0I7c1Y9n8HkxzFIKSMHIjMRe1ZyaS5O/GnKVIfw2Otx5goGk/3eJ77j8DfUt/TVFB2ZwvJ42Mwb8CDLqP/in/AKRUWu9g7JnLh1PERSxxlLIJ+EvDd71lY6iSqApZXcjJ9T81yRh35f6OueZ9PF15CqaiSomOSR3OU3uck0w+9HayC18/hXrJax1PAlJyltIRe5LuSRPuTECPzQ2vzdFdclraLIAb70XXqla6LUfqQAm5pf5UhjRW2lkgAdLUvfki7iZmSta1AHQkOEhON7SV9hfa46UBaWJtPGCoB613Qh1QB6zg2NQYoFkFTHKeXR0kjrCbMhfMbW1uZeRdNri/5lZU3aSvp4+GcrzxZW2S7tFSM3CzR1n4lSTM/wClNRRnI4sDXESgUGPU8kgtO70/xdQq7hxKn4YtTMAxd8g7iJMerD9ljpxzPfLl0j0suhJpm27yXAmgI9H3J1svJP2gSLmERd3a5SqYbSE2Ha/hJRKcWkLk/uWjo8LOa1uHty6khth4PhYTOckm0n5fUrulwuO8c3/SnqChCljvnzAe71P9IqcFHPiQEEjPBT90YdZN8RKLHFWdwkqfEK7hwZmUXjHcN3ksF/aOxqTEMYw7DzN/9ypbfmRlmvW8Ho46GwY2YRZrbfSvnj7VsSfFO1mJHndlJwg+lhtWEmzur2HnfsrwhebfhlyUUx6uVvcrXFMoYYAd7rvyqAFPJJLvdrfhdZ8k0BTRvJKIZsN3iW2wWGnGpp42dwIj0P8AKqSjwWQqU6sIroI9pyk9o5+kfNX2BUrVVZE2biUP4pWrKbo1grZq/YWpwKR8ri5+InVD21xZ8JwGRwZxlq34LF7vEtPw3qB06ctSUbtDg8eOYHPRiFuQXxlnyNlmnz7jo7deDxrDcYqcLhqIoDtGoCw16FgXYkB7Ki0gD7ZUMMzSeh7dory7pLJe0/Z72kj7QYLFRyf/AHtGFrj6wbpdVmtK4mvT1J6zMvU0MmGmMErsUotqI9I/Co9zjo6l4hWe1Vksj+M3UM/NlvjvRHBkrd6i+Sct+SEY+l0b5+lXZlqAfShEdqJxtHk6JhfyVJkuDsEY3IkfT3XIrbeT3Jfw2rJyNlFIHq8TWpWkWjoh8WqII01kZPbTBaPROLg7rs27kvEotmyihNn5JF4bW3IrtMkBZIEwTFyblagH5J4fcg4dy6k+DnlAC35Ltv5U5tFJx70u4h9sbLMS9IvyQWv5J8xbkhfp1Vp7EOFDX77UvdkiMRLRm2pcPydMQIi9v0otRbm5Eu2sI5ouGBFogdAjnalci2FyRW3a5IBoa0JxyZaTCex89dCAcNzKXcwh1KooKcBmE5DtEdy94+yLtth3ZvGaKukoxmFhsdnZeL6r1Gfpunc8Ktn0Ho/SYOqzaZ3SPN8Y+z8sPpv2Z35eaws1O0MxN5ervX0F9r/bigxnF6qppqdqWKR7rAbkS8Cq5mmnM/E7rL0jqc/VYd86pnT670vTdPlUOmGNB72FEItz8SK3v+JdKO4s9V758tQ14tHTg5c3SeN7uhl0cy5oBIDqK13e1EH7v4LrC4vz+VqQ5etBNHCK3kSEha4k/HGdQYtGBl9KdLD+HbxXYddwi92SAdEUStt/zJ2KMybMGchHnc21TeJTU4DZT3ll/eFcmOI8kPD8HValZVgOLRhmcjFc3SI3Jhif0N/qUmOFxDJ9op0adrtdynYoinJJlllcOWXNN3NyLqU/2cfSl7OxEjclEC2674UYScG027nu5KYMOpO3VmnWo5CfJgRuUTMO7XHDUE8lJTVQO2gSR25F+5Sg7Vfh3yRR8XPUAja1hVMdK8JCxP1JPSttcJPncKlSJotKntRczDTA4i3hMBUU8cqJLc7fysorwsJaGxW/zQjSnzaMy+IWTcmHgkffE3eG1cPEnt/ZuSOgwOvxSYYqamlqDd+kQWtw77Ge0NRAdVWhTYXTxNc8lXMI6fSKVyDgxjYg12bxIxrgu/ZutHU9i6Kjiz+9ArSF2/CpoyIi/MjosFgIyaOjYx7pJzutVJMjZGeijnmbOOjkIc7eSOWjrScW9lcDflc1qvpMUxjC6gmA2gINvE6v4LL11RVzSFxJZj8+alhYijkH9odvh3JoyC/Jzu+lk7TYLiGIWhT0FTORPoQwuVy1GFfYj20xQROPAakR+NrUUyzH3R56AjaRv+HaXdqvVcK/sz9rq4AOSmanAvUYrW0f9lGvjiH2iopyLLxTcnRX7BQk/o+fHIya3qTYR6kx56toIr6ig/sqxSQAFRioRaajEFyu8K/sx9mcLqBleWpqDHkRZCltD9mqwzZ8jBhtRJyik19ysKLsniVcQhBTSGT+5fcGF/Zf2fw0hsw8JS9Uu5aGmweio/2FJDF9MYo3gi107PiWg+xPtXiAFJFhx2N1ablc0X9nntTVNe9EYReour9K+zRz5M1q7xD6XR3I/o0/GX7PkvDv7NOMzEPtF43ellrMN/srsIC9RUbi8K+h2zLm77UQj3XXEp73+i100DxSk/sy4XCBPJOxmLaCLW7lLwH+z7TUYkVbJARFnkO57V7CIsKJ+rRku6zTsYzEYX9k+EYeA6vKTbdoCNquYexeFw3/AIB3Hz1WhtfuF/8AuSaN+nJxLpUuU2V24L6M+HYvCI3Y3oxMs/ErOLDYIRGyCMfpZVOL9sqfAe044ZXvHFRnSjK0osRHe72i23uVyeJUEdd7H7ZD7UzX8LPcI+pT7wTgGMLcmBrvkitt5g35UxNimH08PEnr4Ygz6pJGFUOOfaZ2YwOKDiYpT1EkjvkMT3kI+pLWbKc4o0ZDqLN/guPJbpr6Vhq77bOzlKw5HIZu+4RB9GUUvt27Pk2kFTr8CtYJi7sf2ehuTly2o9er/kvLKz+0dgNLHnFQTzkPutWOxX+1RPNXG2FYfFFTg4ixT5lmTquzMz/Igj6EEd2aLgn37RXzTWf2lO0AyEztRRFk5PbGX/cosn9pjtDHCLx1tIF7aWw7v5krWH9szfUwPqEaeS3N8hH1JniREw/ihbyuzXwzjP2udoMarZZamvmk4h3uImTCocn2lYzMIsdVNaG0PxH2p9qBn+T/AKPuUe0GDjPPBJiMISwvkY8QfSqzFPtG7MYGBvW4rENrXOIndr4dq+IRLE8UcpnMwve5rjQBxKWcmlYiPPUSfPNPtol9Qz6l7U/2juzdPSyxYNT1OI1RBskLZEywePfb1UyRDHRUfsokz8TjveRPb4cl5RLJOVOR0zNFE24xF9ypquokIyd5Op+oloqgc88s5moxPtdJXFLPUSycWXrIXtHJZHE64Kg82e4um73JiYnIdcxUdo7m16knOzEbhqqilLOKcgLPwvarGm7ZYzT/ALPEJvzHcP6XUB42TRRtzzYVm6Z0LIy8HttUF/8Ac0FDWXbXIo7C/lanA7UYcQEHsFVR59ZQTXhb9LrOFDcxck1bbc6jVFrI/s1oVGD1QZhiNh+mrhIP6muU2GlKYBaCenqB9MUg3LB6+/8AKldu5XIoh6v6PRqnD3jiHiwPET+pQAmehKWcJA4oiQgWfiWUhxqspbWCrls9JHcP6VLi7UTiIhJT01UIv/eR2l/JDsNV+y5YXjAWN2c+/wCJPhI21hBrVTDj1HJdnTywH8B3D+l1KhxbD5AHOpYS6fxIyFCYOJo6Gor+ET09ZIAhzj4hblNo8sWqRp8Qpqequ5kTWkA9RFc3uuVVQSWkbUlZTzie0rZB3fxVodDJDTi/CkiM2cTISuE/Ujhh70UWJYTQSXS0kEsAu+weNcOX71UFQyixWTx3CX9KvMSrIIbm4m4fCqiWscn2bQf+pQ0i039jtJHKNzGbj5ENpCStKYaOoEHicDPK17X3Ktw6E6gifxNt5LR0lLDDEAtBHIbtvklG5HgLj8SHNHJTtZGziefi6lKbEnpaM3la+UmsC3xP5IJs5JCN3a1v6UNZWfcOGhi8oOVZUNbhcUjfuKch/wAE26CMG/BXdrKj7rw0MGF/9/MxqMSkHpv8EY+4R/ms2xOJdCb4hyGZSG5mb3ERdTkkxaZrpSpED7SPn0ImyIUyBPnonGzTAK5vcKT2ofFqyRk/d1IJoWmXU6Asi79qRSOI/Em+NdzZAUOjkiyb1JjjP5JNNt/cgEP3d6AuXdam+rkkZWoEEWZc0D5jzdCRP3ILrkDSOuXvXBLq1TZZ9yJBQLyW6aJNNpbmgLLmlpmTMgX0HxNFwptpZJt8/JrkhyFuaBjhSXDn+ZCUz89EF13lu8K63lmgGhx5Lm52kmxK5td3miHK3uuQiLDyyQZtHVy1+evqSt3F/pRMPvQIDpEue1GEjd2adLImy8SYYS5+JANCutO667VEZXc23JW3D6Vwc92eYpWBwCYm5XJFt+r5JajrluS13Zt/NMvk5d8Tl5JMQiVubrpDuHw2rlvVzQQDa5f8ktR10RMOmjbmS/aPr4UANllybJL1aIvcyTZctfcgAfV6UQE5XPnuS1z7knK4vSgBa/mS1LXJF1d6TC/LNACue3J8rmXG889qJozI9ERZ2j4fpQAPfp3p9h3FkyacX25v0p0EEspNM+XUloI993xJXXc2XNbfmg3O3fL1JXfJct6WddYW/mgDj9Py5o7mz5OKDpNd03IARSbSy6lwZLiS4jW5OzD8SQkwtnogsVz+aRJH5ttSuuEW12oIExacrbWXbtvUmiz5N1IdUF6jzye5NvI+WTskXP1Jal4eSApDlz7WQv5aIbdy7d7mQGp1ytSIkHV3rvp0QGo506Ml06+/pS4mmv8AUhfpFBKC4nzRlnn6tEyPhXWLdogpoMprtMkF1vcl889UTbkmwE5a2pD1Fml80vFm6F7gO9I5+JExe9N93+CJsiuUtmcgtS5Ok5eXhQXOWnhzSu7hFSSdcn8kJ9K706e9DtJtMrkFi8Xd6kXdm+SbutJONmTav87UAK5CPufX5Ih3FyutXbXuz6VSQUjji5Lp5EPcucue1Iyu+lSQNnnbqk5btH/SkWRc1zpHJAAsLlrmhYre9kRFqTMgcmty8SoljozNcKUg+XzTAdeidCS3nuVJk0dLlrtXH2l6rvEkfidkOv8AFMRbYbShVYdWM0ZFPE1zWv4Vj63O8mfaS2HZ2ubDcSiMztiN7JC9zq27WfZjU0sw1FOHFpahr45Q3C7OvLyZVhyVM9jFglnx7Yl48mEwGjDEJpKd8r5WtjIvNW2E4PimE1oz0Ek0NcB7AjAr81TVOH1eE1nDMDAme64VoaHtFj9cYwRSyGegMQA136lnkbfMHwd3TwS4muRrG6WphmKnq5SqsZrJGlqNbyFvCL+/xKOcPs4cMT6epa+TC4Ow+HHU1jcXtBWBaEZPcUIv4y96xz5ldyXT0z35PO65KDq+QG5pOXyS/K6FhXeeUE2XpXR5Ll27Rd0QB3S7Xcu92jrv71y60ubaoA4+0ki3d35kdrEyBtqAC8SG1xL1JLuvPW1ACHP37VwSudJyYi12odMtEAEuj0rg9a7dqgDhZcukkg5a5JXN3Lt3/wC0rAHpZOQyHT7wkcC+FB35slbt+EVAFzh3aB4XyqYGnD1DtJlqcOxLC8SEI4qngSv/AHc+0nXnZSP7ktt2roSA9zwzA+NKMZg//Vbmiw2PD4h2Nevnfsz9oGN9kZiOgqLhLnFUteJfxWprPt8x+qiFvZKCA/VHGobmn4No48bW0nyeyhQxSSHKbXSl4vT8Ks6aEBjyZvnovn0Ptw7QjozUw/8A9tcP7cO1hdFVCH0wB/2o5NYuEfs+hpqiLCcKr8QkttpoTlcS7shuXx5i1ZU4xWVFRG0l0pkZlG11ua9Dm+1jHMa7N49TYjPHLFLAINw4xHc75Fy9y8wkxSotGKnM4gy1EH6ljJlt7eCPJhNSNRlLmNvinO1W+D4hg1DhtZ7bHLVV99kYgzWCHrE+5Z6WR5jIzdyL4nQP+ZSVqX/39JXHqzCLNaAC1oMy0XZiuCGColk2ym4gNvpZYikFo3J3fuWrwuNvZovU7sTispKwi6Zo+1napsH7NlHFkNZWfhAQv0B4nVTN26gLsToX/wBUNvZ+Hnu+I/4KZ2g7O/fmBlw2YZ4d8d3f6hWL7F9nTx7HgpzD8CEr5/pYuSFTR0NyQzjfZWpwOioKmd9tW11viAvSS9Y7HYCHYn7N6zF6iNhxHEY7YyJtwA/SP5uaowoX+0T7RoqQN2F0H7T05N1fq6VrftgxRhmoMLiysibinGPd4RZcuTI55Fhid+HEseCeeX/iPNOnV3uSIn6V1+rNCPQvS+J4Y8JbRR3ZiLJpi0RsLfUsmaIctuSEu7woWK1tM7UQ7dOm5lNDBfc/wpa5lakXT9KG7aXNUATF+pE3TyTY8kvEPxIAcfp0dy+FDrmkWY6LmvmgsO4SIUPf1LiSCWH4dErvmh6uaLw6Kk+BCu3Ja7SSv964/SpoAjFyfNtyBh0R6/lS8S6IMykjliXBfk24l25+aIZHEVqRQJQn5JoRtL4VJ4l3PwrtwCWZZkgBkR26Lo/LcSI5GIs2a1B78kAJiLPm6m0eLVNGWccjhby1UIvLNdHc5N6UnGMvkWpyg9ok6uxaqxA755XLRQdc1z+lJ/D6kKMYKohOcpvaZ3q1Rd2fhQgVvP8ASi9LZXJkAll0/wDNEAuTCDBcXwoLvC3+CPiPdln+lBLVk16UBiF5ZBiJ/D1F+lR5CpxK6KO/4pP+1R7u/NISbc3UgKJY4lUCBRX2RlzEWtUc87SdiSIulkJlcgKCYnEB+SJie67O1D3ZZoXLUdNqChwZD3Mzvanmm6SeV/4KK5Wl6kDlb8PwilQFtTVUcZFxXaUculF7ZT5Z8NvpvK5VLla2XT6kvxCImZnK30spomi6hrIpHJgp92XiNOHHJCBO0j2jy3rPkRl322pXPn1qWg5LTjXc3bT1Kbh1O2LVkFPEEgCe0zjYjt+JB2b9iHGIAxB6aWnke15JXeyL3llzZem459oWD9j6SniwI6DF5ZGLiFBC4gGXTz5p0g5KuH7Lo6cRnq8YhGJuelv+JJiTtFg2FnJTQR+2kPIhPYsVjXaSv7QVh1FXK5GZ3WjtH8uS1vYnsP2g7aYZwKOPhYdxtJRpyIyNvSTCn/4JoH/bSeGrlOjdqIXAonAEMuKYj2gqROR58RlL/iXGvonsr9guGfeAx4/RvVVpQjK88hl6fF3Zr1fBPsv7KYSIvHHIJM/SO0SHyWUsigaQwOZ8nYP2D7b4w4BQYFU8JjE7YobR+dy27/YHjOKGYPRTYRWPvOLjtYXq+S+uwxKkKIQja0AZhARa21NDVUxEXEp7/iXI+pnfg7F0eNfZ82dkv7MdNJUF/tA52d0g1W4/cvUMM+x/sngJxHR4BhxGHIpW4pfzW/McPIv2Bj+9MnT4WQ85A+HNLvM1WCC8FIGF01K2QUsAF8MYjaiIXy5sOmlqtPZ8OISsnkEU21HRf/pMn8ELJIvt0V/s/meiEqVu5m1Vl7DRF/4kh+pkhpYBP8OtYR6dwI2bCqK8aXqtZvckVGw2szx+/RWhx08YZ+2t+hU2Oduuy/ZERLF8dpoJXjIwgljK8h/cqj/4Qzr0fU//ADXHo3y03LzrEv7WHZOlMo6Hs9VYkQvbxSMYgcfV4nWSx7+1liMgm+FdmKSlEuRHI5ktVim/oh5YL7PbjpzHSw/4IBhMi5H+Zl8zVv8Aaq7UzRhBPHTUc4NqUUdpG3xC6h0f9obtPiFVlFWOZZagINa39K17LMnnR9RHJwQJzZxFhuuUE8aohLWsgDxbjFfONX9pmOWg1XW1FRLUXC8ETt0qg7Q1GIUZDI7Qzifijk4uvpWsMCXkn8i/B9N4j2+wTC4BknxATu6I4nuJ1iO1n27Hh8cQYfR8IC/v59xEP09y+fzxqvGLN2IIgfUrOlMB2saGTiG7TmL6FLut/Kt1jhEweab8HoNT9vGNyVBTnLU8V+Q52j+lQqj7Xu0hHGMXGvNtBF7iWJg7UNGcpsETznt4pNcQt8Pd+ZRZcWCQ73N7/VnyWntM9plvin2jV9dN7RUnLLUZWuRdwsq2bt5iNRWe0STzccmsOcZHvdvK5RCqICDmJeHchMqbhZHJE55+XJTZNEjtF2wqMYjp42kIooWttJ+brPTYhJJaZSPd81q6n7P8VFgc6aISkBpW/EEitfp5KPSdmeDMUFbRcUy3NbJZkk7Ao6HtNX0ZlZI5i42txN1qem7WYoUpPHNYPdHYKmVE2AQzFG9BKNu07ZPEqOeaDjSPCD2Z6CXUKi3EOS3q+1TyU/D4e4g3llbqqSprHmnlcM4hN2K0UycjFqm35pbBQR1ByMIublb70HE82XDFs+ak0FPGUwjIzn8IpARbntF3Z7X5En6CSP2+BjC8SLUfEtJUScYeHKYcEm/Z5DtUL2KjozvizGozL8TPp+SqqIsm10jRhmD7R5D0qANQ0hjxHtIdzEoVXiR3lkbkShHWOTjqpbEkWlTUNYPDkcn8dyh1EzEO58yb0qOdQxPy/SmjkYuaizSh05nuzvb8yH2i1ib/AJqOYtlzTBR/4a6qRomvN701xmt7kywvyyQlHu0QFDt4+lIhuLN01a9w87UhktLVBoPtHcPq/ehaNBd79vwpDI9paoIDeN7eVyEofJtyXG6cncfqSGo2Fm9ypIDhQvl6iQ8O58tUfGYn5rjzORZaKQBaFxu171IpsQrqEs4KuaL4QN1HIiK1m/pSuce9Pgassv8AaTECYuPwqj/8WESL9SRYxTlqdGwll/dG4qquci5XLm5Tqh7s0+F9pIKG2y8R7xka7+parDcWoscqYIAxClo5DbUqk+EIv6bnXl9uqPq5ttJTLHKS9rKi1fuR7TjGE4d2RoAxDGK+gxYiO2nwzDaoZSmL1Sk3QHw9683x7HqvtJiR1lbJfL0BGO0IgbpAB7mFUISPHqycGofvWWDBKHOR2zry5lNaY1SJYlb4bkV1vcoftDZ8kQVHcu046JjF7l3u5KO1QG1sn1RNUNdlqKCB39yEpLh5vcyEahrdGXAmuYtLfJBZ27TJndcuP3JDI/Nd4nmgDh3lzyQhncW1GUn6ly7y2kgLE3O/pFCclzInK7TLqTVp3IAA89uSEufwozje5CYv5oAASu7knLREwv8AUh4b3IK9oH7/AMyRbWHkjtcXJiQEPVu/kkhiu25+JCWRa9KK3Xmu6fUmAFzbmJ117fJd92aT9PNBAhHdm2dqTbmXCy94rrFpzQB3QfiSut0XM/iSPxeJAHWk6n9SLifpTQbUWgtrlalQNBuXzRCSbfNIS80UFIK64kN27mkXPmuNn4UyztyJvmgte5LqQRQbDw3LN9qC1rs2dK3vSHySomhEO7PND3k76okkwoXi0dJ5GICZDd1a3IkE0Ji97DbtQ6d25EQ265flTfz2oEE0nU/pRD7k37mROW30oAPv0ZOhJuTIk5auujdcKAKb3flSt6fCicfehckHRsERbSyfchuJcu8mdDl8KCgrh80PTuS96TfJkEtiL3oiuFCu+FBQSHxIlwibNACu1S7tEOnuStFAbHfVkujyS/zIUBsEXJK73ILl3w80E7CfvXbvzLmnLO5L3p7BYfvdccm5ZIepF+9KQJCG4l31c0m587bUnL5qACYmtJDbcXJL6UhyuHP/ABVgExXFzuRf9ULEw3ZJZN6krAO1/PTNcEmHvQ3apXMSLA6ZbeVqC7ifCk3VySu11zUk0FbtuR+rRc8ObdKEcyL9ykQvmyL/ADLo2CxP1fUkBbsrLUEHCuFdcduXi9S5xG3O66RXBnmgBpycm7iXBLbqumOuj/SufJnJAHXL3Jp5N2Wb2py7yF/emz9yEJgPd+VCXmiHIe5CQuqEF3JXN37vCkxdXiQj/NADok27l7kg3Plomv4ox6hyJUgHiJsrfyrZ9iPtWxnsTCVJANPiWGy7joa4Lw/L3ssQZW26/NIpFhmwY861yKzfpuqy9NLfG6Z6/W/ah2NxoHPEOx0tPUeEqOo2fzFZzFPtGihA48EwyPDr2/bm98o/SsEU3vuTZzXNzXBi9PxY3xf/ANno5fVs+ZU6/wDofqaySqkKWWQpZTfWQn3OmLk0RapbhL4V6iWvg8dycntIfuu7ktCFNtyS71Vk0OWuJC2TLuqb967uzRYhx+keVq4PLVcBEWXc9qYCEiJxbNdu/Mg6hRXeSAO3FdzSue3LLkuOWq62Zc0AcctOSRrtzZ5pPnbnkgAGy70VreZIeosmSt96AO+LaiIn/iuDluzdK23zQBy5d8WbfvXR6fpXGK3vQAJbi5JCPhyuREPVluXenk72qrAAefpTlyFiXenlnqpbA58K6JWtlkuPtSHb/wAhSsA5pjjww42Hre5RacmhoZQcBudrmk8XyT9eWwIwy5W8lGrKj/c4MshHIh2suNu5Hbj4RVErISp5KcWBnvy106VC4Jjbk/J1ZUcLSQEOVpZ+HvQyrIYU7kYRt43EVtAFo5Mg3a2sqnAsNMsRB5M7WuK35LR0GFnMY5g92azvkcYSou6Kbg0w37R6VHx6Sm7F9nqyrpI7KivO1rfCTshEeH+G/hfVaMMBixyGjpqmPihex2/Jck8qxcs9TBheb2omfY72Zj7I9kpcTxDOKWpHjTEXgDwj/wDPUvN+0eMSdoMbrK82tGWR7B9I9y9Q+1bGBw/s3S4dG7DLWPdwx8MTeL8z/wCVeQCPdmo6KDySeaX2X6lkWOsEPoC3uye5K5yLPJrskiJ8xQjtL1L2j5/YdGTbqjuYk2ut+HpksmjRMO7bl70u5BxPdoi4jZ5JGlh3Wjok/Tqhuu5JDmXmgYrtc81zxdy6+WaIRHmpkANzWoUXi3IrdEAC2feiH3JWuuIiB1/JF7kNvuJI/nchgF4c2ZK/3oEf9SpAd8KTf1Ig6dMl235qyAUtSH0rlvdkl0lm7KkxNC1IrsnFdu9yMi2lrtTd1verTIYul889q4RPmju16WtQHJu02qxHH6Vz39SJie396Eyu1ZrUAFpakmyK7myTlpzdACEnLVFxLWzQXCh4jCGroAcKTv8AEu8RyG1MDJ5ZpXbs7rUAPl70LZCRMmeJvHN3XSkYfNAD/p8JfEh19LimXqG7t2aMJHLRmckAHd3pEQ299ysaelpJKcTkMhPvEWfaglp8OjH9pLKRfBtFKw2IJfgtqzj4tyApPE+afrZvaJ7zvlIm0JNw0/GEyCnmMQa4yFtoj6kwOMOmb7blYYViVNQhKxxERnkLGL9KVJDR11NFA1LKE4ORHKLuZS+nbbpkmcRGjjpImpmaUxN+JLfu+FrUFjdRMFRUnO4db6Cp2F0cNccuYWiw6kqTQXzze5/3rQ4THwcEqKnXc9r/AAqGZMrTFiPIGYdVNwehoKiaVsRqZaOLh3BJFHfcfpLdyTQ0c40AVjQEVOT28e3aJen5oGku0dt3wqS6Nh9nOB4finao4KjhVlLHAZgMruFxZtav0J7D9mcKwPsxR0AVsMAAA5R0bDwh03fN18Udm+zeIRwYNPSYVDRXwWzyEw3y5vtcV9bYHDw8Hp98fLwtZ/SllxNryb4GrNpJg+FkRO2JlcXqBdHA6CzZXtd8TLNsLl0yMJfNII2u3yPdn4Vw9tr7O9OH6NMXZ2nk/wDF3fSop4OEcpM05W99zKmKOS7ZKd39SJxqP+JJ/FSk/wBkvV/RblSxQjm8pl8IoCGms1CS71ZqpaOfMmvkJJhlIW3m/mr1v7JpE86eMuR5C/qbpUeWncXJmkc/pZNtHON17XD6UTDIJFqQitFHnyJMEY23Zm9yduC3Q3+pBcYkOZPb07kNxiOTOxXeHJdSUSWwmFikHxDn5L5Y+1TGJ6X7R8WgqKSMYintcpN1g+r5eJfUrVB08ouGQl8S8O/tF9i63Gseg7R0dMzwTQhDUDBGRWG3SZZepVF6zMsy3iebV+JdlhmqInqZw4b/AIdtPbxv+jLE1VZh81fPURSVWHEbEPDFmK1TsUwOsowOWpgcxDaxjuEv+iy9eJ1HwfSuhtnm6KJ3EsNw+G2SKvlqj6nGXv8AzL02gp8OwnC4vYowGlqoGlYhbce3pu+a8dKRhAY3d1fYd22nhoIsMqZH9ihcihLLdH/6LNMpFvT9tK/B6yX2emiudiGTiNcR/mUCbtNiM1TxZ3Yh9IhaNvpHyUKtkirCI45HEm5yZ3CQqrOukjLJju8lLbKLntD2mq+0DxRvENHRw/s6aLO271F5uqQ4T8ntdSoccjjfKSjil/eQqR/tBSEIt91sRd34zoq/sVlbwbmJnC1A9OY881YSY5GWjYe0X5//AGpr74AiHOk+G0epFDIgwmRWtmhKnkK7R9vvVl94QXg8tHJwul7dv9SiHUPxT4efCz0v6kUOxoPaKU845JYi+E0pylqGEpJ5ZTz8T3IzrHLUAYcvCKD2xxPPht/BMENcN+9CQ2nzUiSYJhJwC34fJQpRu1du9Ag7fN2965a3cmBHybb0p8BciEGyIie1hyQA7R071lSEbOwkb23Ep5wvhJa9eVwkTKMEcWGzgZ1AHKPhFulcrK46yS+y4R2tqhC8jU2ISzS5v4lGOaTPK/anTjtHN8tqj8YPCgrVA3Pdnnck/wD+pIsh1yQaSFkzWqLK1Fc27Nv5oeJc5O77V0o+9nbRC47VIahty5N/FDu8OQrmvLRK7z/pVcIdHc2v6WtXC6hf/Km9S8VyT59yGygrt2roXk0FJxdE0OmrqLiQ4SFdt+SG5y7rc0XDe1EMb5Z9Qo2Q9RoRIknLX1J1492eToSju1dVuXqNXXFo250T/pIU6UbXDntQvHt+J1OwdsEerNFb7+aTCyRC/vRYtARFx0RNn3IXF+9LuTDQK5y5eSXEfIWQW/NIyt0z/kqslh8R/NJie7PJrUP9SW8vDtVlDnE93NHxO5upR3y/ckxXeaVgSCJh70mmu72FR2z7l0Sfk/6kyaJTSPkhEnJ/pTbE6RE/5krKHSku810ZO58h+JM3HmJJDI9pac0bcgPPJaWTbkXGt5JgB96cCHdmT2pWiaDGa3TVFxLrs9qbIeIQ+Fc4e1PZFBnJ8aTF8kDx/NK33qdwD4jCkXvQWsRaElbc/Pak3ZFCND9S642vauENr/8AqlZYD966RbUVrl8NzoWje74VWwHHLcldau8N7kXBcvh+pVYUNOXmhu7k+UO7IepIYdqjYBhs+9GPvzR8Mh+JC0L96ewUD9LpXd7pzhl5IbXRsFDbltRBmV3p6krdEQi+7S5VYSE/emyK7lmnHyLutQ2umAI9WiK3p1SLPdpakQvbm6Vk0If33ItyVtuuqH9yYIO5/SuOTEOjWpu7z/xRCN13NAhaj3ImLq8KEi0tQ27v8EAFdbyXX6UGokOXUi8PLcgBFzS8VyHxZpXeaCBwht707ESYu2iivQWkU77UGtqXVrqk3VyQNIW5EwvzyS7s2ZJufeRINBW+XUurlvvdc0QB1/Tkldbpkld5IWLcgmzui5uS+SSChN3JbkLZeSJ+9BIv8Uk0XVyRDt+FABarm7L0rtq43NAtWLvF0Xv6SQv5LuqBndbvUkl0/El3EgAvqddbcgu01fal8lABsXy1S+FAZapWvzZkAd0yXXyt0Q9P1JaE3vQAQlt1Suu16U0jQAV3my6/w5LgZ7XSutHPNAHQy5P0kldaIs+0slxsshfO5K7VSyNjpF3PtRcRxSuubRCO1tGQQct3656pW+/mj6tH3JeHJA6BHqJn3JF4svpQOW9K63T1IEJyYWyydCwtclp3dSEuSAC99q4WWeqF9pZXItB79yLAbL3Ln6kZl3oWHiOSoyOF7km89RRlHayb/KysDvV3JOT25apWklaSgAer6XQ266Jy1+nxLtrEKAA/pStRWku91qLLo5bcla9ui6JeIUrtvJAAtyRbc/Ulc3ptXGLy6kAG3NL/ADIf4p0SYQ03ESCABzRPtXbm7/Jccd3NVY6Fd5I9B09SaHnojuubL3osQre5c6ue5dta3PO4vhSLd3OVqYC4fwrluuWSNukXbwpNlu8KAGkVzF8KEiSu9yAC1y5JXDlokWX5UrWuQArrbfehvbyRmNxZ9KQ5d5bUAD1Mu/CkWV3JCI7kmATbvqTtJHxJhyyuz8SafLvUjDqU66ugpwyvlO1rntFZydIcFsytxGoeQyz23P0pqtp3HhA/SAMP/NaibD8EwWQiraz7yrAuH2akZyAT+I/+1Zo6iSqnN8mASe5xFcUZWelLG4IajHQc26VPo7430/UpEFOUgZ8NvSnYqW0yd3uV2Za8ml7L0r1k88jA9gBbd71rxpeDCTgzXZaKr7FU/Dwq+1x4huTfStNDTuUMpM1xExCy8rJlpn0eDp/+MxscZ1EwB/eGa9Ihkg7O4YeJ1GdtODbfV8KzmAdnzLE4nka4epvn8SoftB7WBi1QOHUh50FKfWP98fif/SsnH8nIoLwVGS6PG5S8/RQ47jlR2gxKWvqXulkfQfIfCwqrPcSRE/6UP+ZfQ44KEdYnymScss9pC/zJCLIdbrU5GPnlcrM6EGYrvvROLZaskI+FA6YrmJrfEhuu5NtRW2l/2owFrualmiQTbtdF1x+aISYRy6UQi/NupZm4Bf1IfD32onG1CPP0qQOvlmue7XaiSbLJACu3cupJshbTqQtmld06IA7pn3rvT1Ja3f8Acldu+FACfLLLN0vDqgRvtyfPqQAbZepd8PxILrV273K0xUHb6kJdCG5F1DnmqCjtu3vXSHaujzHTakUblbkrMWMSSAOmabcmz5qVw33PpcmuC92bM1qooafcRZOmy2trn+VSTjfLQWJNFG5cwZAAuT7WbO1DL7m/miaNyuzZIYW27bVZABdWrfzTRZ55aKQUe4WyTRR+T96BoDiPuvZJpNMknjtfK5xuQvlGPNBQRFa+TbSZC8nv3IC6ub8kJbSQTQd3vUzDcUPDakpYwGXS3f3Kuua1m8VyA8xfq2pe4o0L9rqvfY0QXekFFPtFWTCWZAWfPYKqhK0S1ZCXK7NMmi3+/qsdjhH/AA5Jw+1FfZIAOEQm1p2j1CqTTvJ7kTWE2nUgaSLqm7UVNORG7hdYQtbtLUVVcbTJmbpTVtpcl1vnagYZSPmPhV/SR4jJ2clljZpaUHtMRfp+K1Z0NrE38VrOwf2hVnYPFAq6ajpq4NRkpqsLgkZ/8EENFDDWGIWObnFndZm9pLV4L2VkxDBKrH6w4qLCYWPh3PvmNukBH5rP45VUeLYmdTR4cOExTO5ezDIRAJfDmgq66o4dPTVDyFFT5jGMnhH4ULUGbDsH2g7SYhisFHh9XKdjXOJbgiD1e5fS32Y/bdPWH914zHTmURvEEsb2mfv8l8oN2ipvuyWOmphw2QwaKfhG/wCNl3+76VOw6bFsNp6Cvgppqelncip6sul3bqtQvA1wz9EaOEMQBpIMijfducf+5OlQy07iRxOI9xL4Mn7TYzi1ANNPPUzxMfFex7bX5XEr7s19rHa7sKQxUOI1cEQcqSp/Fh/S6xeKzdZT7dp8Q9lfI4QkFv1CtRS0dFVRDIEdt49RLx3sB9p0fazs2WJ4zRvgdRCAlNJKLhTy+8CdbnBO32F4xINPhWM0lUWWkUcw3fwXmZsUv4nfgywXyNhLh9PGAsLON3uTXsIWEzM1r+5MQ48FoxznaY+IkNRiTyMLROxeZEuRLIjtbxy5R2ahCQhYdxfJRpsPOML9CDp+lOjM5Peb7h9KdKq4ZEzyMI99y2TmjFxhIryoZB5ZEmzp5OWTfwUyorA4gs0g7WTHtzEWfEa1bqczmkoRIhxhnkcbfwShL2UyOJ+H4XHqEk7JXR7XvEs/coMlQBEWcbFduV2/sydGexv7P8Axgp5ZaRoJ5riM4Nt5fEPJefYr/Z7wLECJo3YDyuYtRXrM0zEBZA9w+p+lMlUGIE2Q7l1QytEPGpHy92y/sx1lHYeGGdZUVEJEAR9Imx25fpXksnYepGllljzlKFzA4+GVw5dS+9QqJxqOKwMJNytWdw3szh+D1BnT0w8J3kGSKXcLsfUulTUjKeH9HxHR4CZQkclNUmJcii9PiTlNgNXVVPCCSEALcw1Mg7B+JfX9f9lPZvEsIOkio2oJ9xBPTGQi7/ELr5/7c/ZzX9jcVFpKQZ6c5CAJ4DuGV2a4m9zq1UjjlBwMVjHZVsLiieeamnM+Q0kl5N9SrKrBZ6GKKVshE2uCQX/zeS0+GDRfeR+0SBS6fsy8JK1qsDxSnhlrMP4MuHMbDIRPcP5hVaoSPMZinkLUzO71J2hxSpw2YniksMPUwl/irTF8PlKYzawTz1GJ+kv+SgSVlRNCVPWcOcQe5rm/Fz+ryUtDsCpxKfEpjeoqXZy3fBn9KEo5SAnYBI/SKZhjulLxWtra25TYJjpZtAaUPSW1MqtjtHh/tEwuEE1VEzOZjE28GYd1w/CixLDY6UBlgnjliPokF+pBLNKUp1DmdOTM+4XUjB6fC8Yp/Yoo5hryfZLnsd/p7lCQVqU0cnDPNs7mT4zU837eOUrmfoYdpf8ARbCn7DnWRH7O4jUw7ZIpXYfzKxLsX/8AT4paaPhVgN+JGdpC6VSQQSbPNGIBDKyUpe61tqExnjG94H2+Im5LWnVHgtcMtTTOIjt4Vloq3x7tZRzYFPT0bQ2SU5cS2Pdfcy87LnyY2lFHvdJ0XT5sbnPJVHnEnHkkzNnIy3ckYU8+eTM4ktkGE0mLUcUpu4mMLC3h8Kn4fg9BR2Hw+LUCAj+I+27zWOTrUl/s7cfpDm1q/aYuPDZ5IivNrviTJ0Z2izs35VvcYweprAvkeniCF/7raTk6Zg7KyV1LTgHBp4gO1zKS0idYLrU1bZrP0pqekEYYsPuHYLofu9x7rRXobdmQoRCT2iCUSO0bTu1UUqOOa3J4x1IdyldapeAl6S18+DDfdvSzHuTT0L3W3r0MuzdB7EUp4jT8Vwu4Ag5Hd5eSqBw+MmyycfO5VHqt/Bzz9NePyZMaFrhzkcrvcnY8NjkLJnIiL3LSlh8eQ5g6IaUI22BuV9+RC6OC8lWGD01g7H+pd+5wHl/gri189G2/Ckw299orPuTLeHH+in+6WtzyTZYWOW0HV0492e1c6RVdyRDwwKJ8Nbva5xQfdbk2TZ25q+IdpXZfmQ8PaWf9KvuMweGBRvhrDzz/ACpfd92moq84dwk7sgAWuzT7jI7MSm+7/JrS9RJssLtbc931LRPHuHmSYONs9VayMl4UUJYfr6k0dG4t3/lWhGEOeTpqSle3R9qtTMXiozxUrjayB6d7uTq8KjufRnQFRncLLdTMXEphp7n3M+5kL07c8rvJW5Q23NluTJQ/v+JXsQ4lcMLXcrUnjtHkp4i3kyFo272VKYqIBDttyQFG/J1Z8NvJNtGw/wAVWxNELh3cknjbzdSyjuDXamnjblorJ4GiHauaeSM+fch8SEBy210oxu+JGxORizMrGloZO9mUTeqKUbI0VO2ev/6k+QgV2m1SuC4tkgeEx1s2kuTezbRkbgj3FakUN2mbp8RfxM4ouGRc2dPYWhBeO4s8nRcFu7cpjQ3Cjan2o3GscmQODdyyFE0L+4VPCnufk5EujS3c2U9007LIDQ7uVyIqdueVqsWpbhdd9j25vks+6h/jsq/Z7uTIvZ7u5WXsdvwompd2aO6ivxmVPs/ue1E1Pr0OrcaX5Lns7ZaeaXdLXSzKtqVu5L2W3udWvB3ZNtXHp+9Cyh+MynKna1c9n/kytTG3uTBj5q1kM3haK32diLP+CHg7un8ys7W79qAtzdyrczePUruD5JcN/TuUwiYe5IpGHky12ZFEEoXu5bnS4bipJSMT6JuWS4xy2o2Y3EZt11S0tTp2c+okPVzyFXsRQ0Q9LobbhTpiwvp1Jq5rtVSYagv0rmnUjImQHkqsVHCLTPNCUjeaRZE3pTRZkWitMKD4n6kPG3IHK1Jtw94qyQ+NtXOI/lahbLuS9WXSgpJBNI/d0rrE9uqC1rEYxoLSK9hSYtUJFaS5cgyC/iucTcRIXL32oGLXJKyWxy5cubkuWku/1JgIeaJiZDp1Zoh3IAXySIUnH3XfvSfd3bUBE54UK6Xv3Llr826UrA65eTLv8UHToyPwqWwo6kxbbkhHcO7VK3chFWxP3pXdOi4/hXPf4lZIvpzRN1Ielc6kAH+/qRW6IR6edqVwqAFd8KSHT6ktPpQAvDck2aTki1HTJACv96Q5l3odBLmiYmHzQAX+ZdYUjStfn0qwE2RfT3JWtcOS4JeXShHzWRiO+H6kQD+ZCGdneu697uOiCwu7kk+VhN4u5K21u9B6tH9SAGj6tWQ/6VwifNdbc3SggFy8OVq5+V0fV9SJtzc0CsBtuqFy26oi6skNu74VSDyJhdJh8T5o7u/K5IN1zKqBI4/zSt11Xe//AEpBu5JlNCt28uaRZcstqIuoW0REOzTu6kmIa6krW2rtv5Vwd3cp1AVv6kKJhfqySa/LLw+lSAPcibkk3S7u6m0w6Z5MX7kAQ+GQlqy44/mVkQ3FlmiOlaTk1vxKqHRXBG5cguySKM/JWQUrRjo6J6PTUepVQ9SpcXJK1+pWZ0toDoyY4PdnaPpU+CSEutyFOyR7hbxdKAodS1faq9omgQu5ttRcR7u73ohG5shTZDaPwpg0cuFJx2pdL+pcuQZnLvch6kT5Dpogbn8KJAHa+XPaitfmSFybLR0QkX5kACW1dLku+p0PSgAu5D3JCXklr35IAJsrOfep+CRtJikObW23F/BlB1+lXPY2H2jG8snIhgkJvnY6xyuoNm2GO+RIpawuGUpsAjc/hTdBHxm0Z7hfUlY1+HtNIMbPufc4596dw7CeIZRg9o52rh3jqd8oS3LGjjYYB2vdnbcnZcP0J27g/mreChOOPLLp8StsIwdqi15AcvxGK73NuXHPLSO/F0znIt8IwmWloqeFm2tGOS0FJThGAhlcfcItuQ0kclY4xxRuUrvaEQ9So+33aaDsrTHhVFWNLjM37c4HYhph9F3r/wAF5ivLPReT6STh0uPeRU9se10eH00+F4cX+8SXBVTi/Q3iAf8AUS88La2fSPpRORF8RE6bkK5fSdPhWFUj4nqupfUTtnPF6UNz9yLTLvQttf05LoRw/wAhy3aL9SP35IGtz5uuiOhZ5p0UmFuHuTmgn3psMub7kbbtMnTCxeL0pELCW3/Mu9+maEeZZtyUGiOiWm5ExflQ+LkibMtUFh3XaZ/lQMTIrhXdLe5KirA2++1F1a+EV0h6Vwh81NEiLIXzZtqVnuXSyzRCWurckUVYDDddmk5Mj7s/Ci079yqgsaIdvxIE9bd5ISj25qaHZy3au23EL5Ola9qc4fUigsFtvgu0Q+L0o+nlmu9Te5WFiAel80ZZZ553fShbw6Nak5e61CZD8hcQBHR3SLLz6kIEw2s7IiK5stFZmwCy9a7bcWXhZK1u9tyVv5vhQUceNrkJR6IizJ/pXbnt1daJgBw2JtUAwsT6J7XnmkWXcmQMlT+9009K5eG5SxF+921SfaSAIUsNo5u3So8uY2+pWp7fi01VXVSORabRQUiKWZXOn46eOYCzO0hTGt3JO3ON1j9SJAxwRiGBgs3i+pEnqbDYqijA3MwPN8/TaoZZcnd7viXSqJBuBj2ZW7UElp9z0+zI5BLK1/idSYsBpCESZqkibdMQttZlT+3T3Z8S7xKRSYxUQlk0plftOO7aTfEgKZPxbB6CnhgkpJJbct/HdrrvhyUNqWmFhjvMp3b+7a4VZ1clPWPBFI1otyG+3+pDDDQUJyySRcUstg8ZxIX9SBbD/ZvsuGNVBhJHJEMUcpuRhbe4D0D7/hVOdDLS1IgcVhE1ziTdCuIqiWaIJHnkATe9iz8XiL5qDjEU8cMRmzkRHdcSVCshWxSAAcXi5GOY5dLL0Efs/jxjsBFilJUDxRkl3Sl4GdZXBMBaqw6orJIKiSKma+ThyAFzfDdq623YajrMa7M1o0kYDBxyGCATuIhdiuYkUD4PPqajp6WpjaSojnAt34fcXxK6qaihqD0rJBgD9nGR22+e1tGVBw44Zc2C0SkINz9OTp0Zoyubh+LyTB2W/tVNGxBHWGId9plcSlBjUZGPFq3qBAv2c53CSodJBysb6hTD05iQ3swX+pArZ9BYoJw9mvZj7T3dn5OGdg1HFGPPpEhuzb/BYjG8JxPsvi8Zx13tUF90FXTMQFl4X05LztqeoqKgngjc7t23pWjw/Hu1NO+UEs5GwWWADFp5IG2fQX2Tf2isUjqywDH4KjFgNhGnqi3Sw5FzLzbJe+0H2iUdUcoWSXBbuJrRtXwvRjj9OZ4nBdFiNNGxOOgEIZ29Pf1LR4P9qFXiFdBBidNPOP7JzKcgEzfpfTky55YVIvHnnHg+s+2P2hPhvZ4a2mqXpj9tgi3BdcByCxf0r0KGjp/Zpampkygh3ORP4V8C9pPtCx2qopaKPDCp6OknEpxGfjCxs+3d5bVtKD+1xWQ12Gni+HnPQQvccVJ1GTdJF52+lYZOmde1nZj6lXyfakPZ2jIAkOOQbmYtz8l3/Z3DyPNzt0tsz3EvH+z39pbBO0FGdTFU8AAC8xqQsIRVzgn2mSYpEWJmAkFTbwB9EXhu+rqXF2M/7O/vYa8HoMuB4eNwRhcQ+p1XTYTTcUb87uphF1i6L7TJcSrKqpib/cAfgwl/xDbrf5eH8qlN22aY/wAe+0bsuHb1LeOHIvkZSyQl8S+PD4Ibtm3PUidRTpYBMssyEvCW5Uc+OSVA9Blm9250B4lIRDkzAtlBr5GRfkVPHqzMFuqr66aKaW+MG3c9qqzqvaOvK71fCk9Q3JaNAiQe7TK1VGK4GGKYnhshgB08PGKaKRrhJ3DIVPeR89MrULkd2dn9K1jaM3TPN8V+xnDsaMJ6+nhKoOFgmIWt3sW0h8ttv6VS0H2HhQ18TU9TUjSi98kBSXAZN03CvXyK7z0+FIJre5l0KRzvGjzcvsVwu6CWTDo6ouIYnw5HYnB+ly83Erl4V2++yup7N9psRp+HMdPCHFCUQI9M/UvsMJAt6HtTNVQ0WISXzxsT2WbvJVsQ8fB8OVdLFRyz1EbtKAbWHK3NFh+D1+MYkdPUSthxcD2pilDbZ9K+nO132K4Nj0deDBwJRcZaeUW6H9JebLyDtz9kvaDs2/tNZ7JOMYWhWUcjw6Z2i1vL9yRm1NeDEVnYuf2g4pMYjkp3ASG7bf8ACqaLCcQwXEhc4io6W+5pCC4Xbw2ktZUdn8VxYIHieWsiNm4fFhtLL6g9Klydm+3+At7OVLVDS5XWHG0sWX7xSr9EKT+ykou0R4aNbUxxfeNRMew6k3/ytzVZg/azGMBxgsTN/aBd7TppOnLyHyV1X1XaDs2JC8VCAk9zxFHaQE/wqB98dpay4wwyOULLnKKluHJvEpto0TQz2w7YVHarEovZqf2OCINIs7rs+q5URR1ccMjC2w21Ev8ASp4YtUUs3EOgCIpn0uAhG71MpR4piMzED4cNo+KzaJfCokNyLPsxXMU8UU8bhBZvMd1vvW1i7MtWREdJUtKLtdtDcvL4cQrKWYjaAB03j6k7TdqsTozN4KuSDita/D26eleR1fRyyPfG6Z9P6b6xHpYPHljaNRPjFNTz8M5DvbmRAq6rxyMjb2fcRc725LNy1xyFeeZE7+JNjXOVzsz/AEq8fSKK9xhl9Vc5e0vhxYxltcBL9ykUld7QBb2EviVD7QZNm7MRKxwSnp66rGOoqWowdi/FJuSJYoRQsXVzm6ss/aGExzdh+LNHxHJ/U6heyxXizTjOlKLQiTsbD53LDtL6Ol52vkS3qLnyyZAUjkoWz9o+f1KfTxhwh0uyUPHqUszmNlIduqDfyy/SrEaXcLuyP2XqdmcVk2kb9tyKm27XNE0L7n6R9RKyentbY250nhuYdd3xI2H2StcXJtc/qQjGfLUviVmcYR89yQj3sDEKO4R2Ss4L973JcPz3KzCEyLXxISo2Idf6Uu4D6fgrru5k1KNvNWz0OqIcJKQuhyJbLKjF9PMpxK4vSpI07e4vIs1aN2fIh1ZSI+zpkOqHmQ10mQofZXIuTISo7g9PwrTN2dtbvuzXfuO1i8Kn8mCK/t+SX0Y6poZSIsmuJQJKOUR7v4rW1+HnCY2Z/UqapE47s8i1XXjy7+DzM3TSxP3FKVOY6Jg7xuz2/ErGpJxK7JRXzLuddkWcDRFu1zcdwt1JopriHbannpe/M93NA9H6c1umjnpjTyPbogO/qdupSPZXEELwnbz1VcBVEVvknQIMtQbanOCh4N2j5+9HAKwbQIsrVOpJJ+hmcvCmo44xiyYL/izRlI4gVhuC5Ze46I8E+07hby5pr7wgGUgKR7viZVntEpFY8jkpIQ0xXcQ93zXPWvk6lK/BPhqKeYxYJxu7lMaO7yIlWU9LSDKEjA5E3vVxCRyEPPXauXI68Hf0+PbyNvS+bXIvZ92TApsUJkWrOIqSFOwt9TLleWj1odJsVnsLEOfSnGoe/JWo0+zk27kl7PaXJYd46F0JVjR7uSEqN8yfT6VccHTkgtYQ1ZHeL/DKxqNxLRrkXsu7oVla3LLauPGw+YijvC/FIBU4i3J7ulN8ELdVYuTWqPJUBGPqzVLI5Gbwxj5Ix07cmTZU93iQ1+JU9GF8pvu2joof31TF/fsIraKmzhySxwdD5xx8vEmDhYdM01U4pFHGJgF2fLXqVdFi113EyH4hXVGE3yedlyY7onGO7mmHFQzxDiSbNoIiqO9mddWrR58pphGJla2bIRjMubsKDiP7/pzQ3GV3O1bGIR53ZZpq20uadYe/K5ceO3ucUFDIjrztTlvvddtfLki4L+JmH96exNDZi3egIW87U443dzoeG+25kWAwXNC+3vThFuyZk2Ze64lqQNGXUzoGJ+5OkL26shb1CytAc+bbU2XyRl07upd4e3PJakjaL93NFb8K6Mblc/hU2jUQ9QovHpmi4b9ydjjMu7alaAz5F8SWpImjR7cuSr5HONCPS7o2G3yXSHvXR96KJoVt3ekW7xIfV4krunxJlC0+lK7dquLn70Adte7ku9KV3Sy51apWB1vkhLkkPJIuSzG3SOtmjQD1epd6uT+JFCvgK3vQ+9krXK71fNK7VVEDhdy54c11JWA62aF+efSkRNu0tSHdr4VFADd5Oiu3Llq6PmrAXi0QiVz6Oi126I2jb3D5qAAbpRFmXmjtEe+5J93LJADT/qJK1xRML3aJ1huPI87UAN6kOeaX7Tn1J21h1bpXQFi5O6urJob4b9yTjt5qUULeaDh+HxJUKkNXeS7dbdptLklawtfekW4vUmkOheH/ABXNBfNdHLPdmglG0c9VH2S+AJScj02pvUm/wTluvPmk42+8fShr7JB1H/mhEX82RDmI96HQi5KqHQrerPaKQj5OiIXyH0pCLEpQgXFEA9SLh6p0I2HXw/ErLGhG4tP8U9DTttdk7FT3GPkKs4ae1ibLb9KAKc4XF826mXBhe7I8/qV57GJWuzJiantHTdcgCrOlMefT1JoxtH4lPlF7dc7VFMbfO1nRICKXNcfNPEIEWTbdUm8TdKCgGje3O39SkRE4hryQHG3fmpEIskwEBvl8WafG0bvEh8GWVqcba3PcmSdYnIfhToSOWmaa/qRXNn6UFj5ZkORsxWpoo/S3yR5t70m3FkzoIIUsNzkDshkhD3kpRR7fTqo82Y3N6kRAivkIZvomCK5s+n4U6O7R3dII7m1e1BNEbW30rj55c/zKVw23MmiG7mgmiOQrj8kRC6Vr+9AjiT+lHbbzSt96Aobu+a6u/JIo0EHEZZWDltQt1ZpEVzc0ALXpV72NxSLB+0tBU1G2lvsm08DjkSpmH3oWz3f6llOO8aNcWTt5IzX0eu4v2V9hxIw4YnEO6GcW2yA/S4/UKqwowoyGJoLJSd8yFuaa7F/agGE4aGFY7TSYjQB/9vPG/wCLTt4hHPm3uWqqe3HYelEZIJausM91vslpD/FfPzjlxvRo+yi+mzruQml/6Kjwu0gbxE2uivJKOKhpSq8QqIsNowbWWXqf6R5u6xmK/a5HYUeCYd7OVv8A9zUnef5RbRYnEsYrsaqCnr6yWqlz0vfp+nySXS5M3y4DJ6h0/TLWHLNl2g+1Co4UtJgQnQU5tYdWX7aQf+TLBsPj/wAyK7TVDoPLpXrYunhhXCPnM/VZOpdzYiK5Bd1Zuu9xf6UFzD9S6DgEO5ISSD5JzQiVgdbkld80mHVFb1IFQu7mkHUuro+9BVHdEizzHRK5vypPz70F+AiK7udIha3TqZDxLRzd0os+XSpZUQrX73RFtHRkPqySuuZItIMi1QXfpSIu5Dd/JFiCYrdUbF06dSZIviXWK5+duSVljo593hSu/UgYvJEmQEu3Py1QuVqISbvQAQ5d7ORJFtSt6fF8KEsxQAV3VzQ3N+VFd6VxhcubWigDlvvR22voz/ElsG7lci7tOr5qkjNsHqH5IAHdz/miu82QkTCWjckXRVWJxtLJFc+XekW5DdcmZ2E5WlkwroRvZe7OuFl5LpFt5uqsNhP6c3FFxLrnfJA3VnqSV11vqSTGh0su7ahHOzPpSuutSLw5K0WCWVurqBNT8R8+m51Yj0k2qB47Xz8XcmBXPSsLfEhOPhiOWe1Wdrydyamh/SgCst4ndz9yXs5lrluU96f9SIad8hd3tFCZBAan05ohpXFWYRgNz5Mif9SAspnhkE7ze4lxyMi7/wCKtShYu5QqintImzfRAABiE8YEAnaCR1khWs8j8/F5pghfO1mQ6jqI7kajocIriz8vSvWPsNxSHB8RqpGdxqgdiYSuILbfSy88wiqgo2JzbcYOD6dzq0wXEp8DvOgleDi5Z6c0RMpMidq6M8N7TYtTNnY05GGltwvuH925QacXkhI3Nw1tdaCKqqMSxjjOYVlZMHB4k7XjrttVBiVDUYTVnTTs4nE9rj6kUUnZ3YJkzTuIt/NKeo4gAzyudvqUJiuLNC5OTfEgqifHXSU42BIQi+5SqTHqmllKQKmQJS5lmqsBufXuTj5WoAszxqpqJ+JJWSSmXivRBjFTdl7WdvzVI5fq+ScCa0uhvpJKyeC8DGq8bmapcQNrXAek07RYs1HCFPMYFE+Zja25izWfeQy5PuSAXkLLJyL0osKNpjGMQcalioq15YDjunLyf0ra9re1Ddn+yuAth1IcUtfB+JU+0GIvZ1WixLyKSnmE8uFIIv6mtuSqZK2aOngM5eBDnw4jkuEM+q3yQrKR60H2/dpMJpoqaKjpqWCndsthGJZ7siJy8Qr0bAP7QGEVnAjxjD5qI5C6oNwt8Xmvl+krJ6MxzkuiaRpXgI9pk3qVpi+NQYoB1ISNBUGdr0wtaIB8KY1No+3KLtN2UxKlgnp+09FvbolOwvzCXJaCnGkkgGeCsiniLkcZ3C/5l+flJi08NPk2IOJnlaJO+1l6X2J7Tdqez+HUtfheINVUU0jjJHHMNsReRg+jfUnSkV3Gj64KwuUrW+oknki/47EvPuwf2hVnaKb7vxmjGir5GcqWSMxsmy6rfet0IgL9DWiWvxJ1RansPhMFvW38UvaBISyk6lAlJuMLO7BFmJOQtutR3AJZtlufpH/MgqyZxA9ZJfhi/X3ppybbyLz0Q6Dp1a+Smg2JF0YjncyL8O7PW5Qxyt1bd8LImkufxW5KqFZIcorctUFZS0VdHwqmCOqifnHK1wpotp3Mxlb4ckTC/dmigsz9V9neBkfGwygjwuqfMHlpnIdrtbdbyz9Kx9T9mOOR1kFNhnabG6yCaN5ZBOdh4WT2iNpf6V6haevNOxxuJZsb3epMzpHhmIliPZfDTopOyjYiUsjNNiFcYykbP4SLu91qyfZPFsVwHGywyojho6Kpmd2GpYiEcvQbasvqUB9o2EHFHqtMLuSz2K4b2a7aYHKFRV0tZQ0huTy00wCcJ/CTcnzQDXHB88dqqyi7WUlVQPBQ4pUU58KCsGe2YB/5svNJ8BxOl48FPUGfC2nBfaY/lX1Qf9nfAMamaSKtIopHEzPh/wC8Qll0HkWrfUsf9pf2a4P2V7Q0VTh9RFEYgQzSTsPCM28Iik6MlCcj5wCOQnIHZ7x5/UjClnmPhgFxEVq9QxujwilqPbq5oiKV9Sga0XL4RZYoJqcsRqDCIzzdyhtezT6VlwUoP+QxiXZ08PgKRqiOcQtz4bF/zUeijgk0N3E+74latRvNT1DtWy2nukE9oks9WRvT1Bt4m5F5rKdvhGlKLsu3w2Mg0k393pL4fc6hvGcbZv0i9rkq72iUm1Nxz9/Nc4khP1uV3vXO8b/kdPcX8UWoVDCQPG9xMpkJSVhix7svUqakKQZwZ+9aGnHgtk2RF/is37UdOH3/ACH2w1yDXpb+pWVPRhGOTN+pR6aQ8tTtTr1XDYtdvqyXBOU5cHuYceOKsmhDoTPtH0rlrXFmobVDkGp26dOSTVDk2Wa59JHoJw/RK4bEOmW1COcluSi3P7/UycukJs0UylJfok8OMbnfMiXbQ7slDeY7bc0PGcRzd+SnVlbw/RO2bbWSKzua1QxmPLLUfK1EJGT65ooe6+iWGW33v5K5o44BAc8veqALxuToSGRdf8+aTRWN07o0gSRCOjt/FPxxhJqz8vETrL8Tdnf+lEM3e8j/AErlnjl9M9LFlj/JG4oqeAv2jh/pQ140ccOQA0sp7WEH6iWPGql/4haogrpPHmQ+lebLp5uWzZ7sOtwrHooDGK1EkhnGIOBZ6j6VSz4fcJOTXZq+OQCMis589U0YsTlkvXxZnBanynU9JHM3JszB4aZFbltQPhr9zWrRyx7cma67ko/B9TLtj1TPHl6ckUP3f1bE29C/PLwrRez3eHayXsLXZ2P/AAV/lHN/bjNfd/SOVqD7tYtMlqTpW26Oh9jYrdW/Sj8wP7WzLFQ9zNd/qTRULj3XLW+wgQ5eL1ZJ0cPAueX8EfmopelTMb92v3A9zogw1sy4gGOXu5LcUWGgJFI3V6sk+VKFUQxubDFn1Zc1jLreTqj6PxcjADQgOmTe61dbDWJyzDd8Lc1tq/BaMiEKc2I3bURfRVgYXIJjcziP+ZNdVuhP0xwZTQ4fGVruzhkyn0vDht1u/crMMPMmEAitJ+Ui6GB1AlvZxFvSyxllj/Jnbi6KcfhE5DNETju+LkpYTQEPVcXpFNNhMsZF+BIQiw7slyOjqyKymhMiz8lyT0f2evijkg6cCQ4gMWbA35lAfEoo7mfqb0ulWUNTTmDVAORv4ST9FhvELJ42t79FCUIK5M0l3ck9IQoihiEMxDzE+5dctcntAn9Rj0q+HszBIwm8dn7kX+yNNcOYLHv4V9nX/b+pa5Rl5a6OPlJcXpFRZMSPi5AziOWvzW3i7K0w3BwmufxEyIeysFmTxjt8WStdXgRjP0nrJ/E86lrq24so2t+SalqKwmJnBv0r0r/ZWK4dWtf3I27L00Ylm4F9LLX+4YI/Ryy/p7q5/Z5LiFDU1kYBllk+tyaDAZf9XJevl2Zpw5ZEgPs+EY6M3p2stV6tCKpHLk/pjO+Zs8qDATtJnd7enkjfs6xFk7dK9LfAWEcrOfuQvgvVkG74k/7nEy//ABua8nm/+ztxZhG/K1PB2bO26xhtXog4O2WrW2o2wsMuX8kn6oNf05+zz4OzZ+hvzMiHs6edz+Fb0sP4fNmIkB0IEOeTaKf7i2W/QIRMOOAmLjtS+47R/E3fCtlLRsSa9jjG0vEy1XWtmMvRoLwjIfc+3Ngt+lMSYXaO9a+Wnbczbf3Jr2MBbRrviWq6pnLL0yBlHw17c22f5kweDuTFmy1p0rDbmyEqPTO4C1W66lnK/TEY48Jcu61Nng9raBatqVCGWeiQ4bu0ZX+WR/azC/c7kXf/AAQ/csmeTsvQIsJAdbPmm3wkL+XT8PJV+cZv0hmFDBTyzy6fci+53tyZty3TYSAjy252ul90hyYLv3KfzjT+zzMK2DsI8nu+S79z7u9bd8Jbyt/ck2Cjlq13i5Kl1pD9HmYscJDnk5J8MJaS13F/pWxfCQ9DW9wiyOLC27/8FP5ha9ImjxFulJ/lahcmFIcyZfRfE+QFd3ZLl1yVxIyH9KlsAW8upItq5a3c6RF81NhEXckWXvFC/T6kh3aqg+wrfehbyF+9JvSiAXHmpKoT/Jc6WRWsl8/8EE0cu7vEusKQ+9INpZs+1FhXIXuQP5I/6kruSq6CjlyXiXdqIBMuSLD6GkdvxIjjMbXcUcsfDEd92bJMpDVrpDn9KLpZF4c/EjUARzuyXW3PuS+pF3claQCSufkzJbUTXXJkyOt5O1qL5eJDawt6s1xy055JJBR0si06bU4w9WvT/SmwFyIeRWp/J/cmGoTF7kJ7uaQ9I5ISFy+FBKRy1/4IfFmjcitHxIB6vUgECXRp1JoI3u1Uzq5t8lIfDzILgZyuQxMgDGxBo27v1XDjutU06V4y1bqSCHcTaIDyQxh801bdqzWqzGMOSMadiuyQBV8PTV7fJIR1FrlZFC5B3kuBTtfrt00QURQhufkwqQ1PdtdP2sIl6s127pbVBIUVPw2yz6vSpsQjYOqZDK3O60k80jE2rIAA+osn5pgiceb7U5NJ35vd3Jpy0HPO1ADMtpXeIvhUKXddsdTpcstM9FFIvxR+LmgCK47eSG1x89yfOG19NwpDDaSIgNhG46Zp+GRhcfUiCNvyowsjL/SgAyEO52LxImt8nQtH6GuJJxcrWutQWOfpTfj5IV0dv5kAOhu7tq7F1ZvutTIFajutfvQQO9LFmoMmVxM7OpZFttzUUyfuQBG0EuSXdyRXPdomLXuQNchP1Zsk2Y/9yHp704GduSCtQWjuEsmRFHaGeW5S4o7Rt0uRSxttdsvegmyBT071Eog/Sp50LWZWdKOmjYXJ3fmpJyW/lQVSK4cJba7nb+5E+Gw7m1JS/Dz+a442h3oJpFJUwtGdjZ8kxw+9XM0LSc+fqTXs4DplcSCKIAx7c3RWgPNrvpUx4WLa3SydCNhbTqSsjUghTySF0P8AUnQp7SJnUzXv2klaxOWalsaQ0A2tonFy7bouXXaZqTSjrk2eX8SXLnEvkuaXLtrEPxKB2C21yQv4ckVv+VE43dyaMwWHvZGPvyXWytXXF/yqh0Ew3PztXSG3mkAvybaiIX5ILSBEX80tSdE4+5D4dvUoKFbdyFEI7OSIfEluQykC0Y96TkkO1AW4+lKyqDItEBbfqySMtqFh2/Ep5GJ93wpeDTciIcyzdkhHT0otgDoNv+lLx5peHN0Vj+5GwHS297JFI3Lkkwt3ZJW7m5KWwFxNck5da6bt1y0QXNeWWaqwofeZh06iXWLv8SZHlc2aTE+eeqLCh15NyNueXhUcM9r+JGM1t2fSmpEtEgRubn/JccreWSbCqC7LP9KUpXNmqbIUAg3c+lJo7izQjIeQtpanP37VC5Zq+Edcbh9KH8zfSiYX/Kk/ln+lbM59QOp9c7UWg+ZXckhFxLPO4Vy1+aVjoRZCQ3Oujzzz2oxFvNCEfU/8ExUJx3epF3pd5ZdSHcQ6E1qLAK250Nr7s0T5iPxISz89wosBfLmg0HR/EjYveuHI+XLvVWP3HXFhtySua7kmurntREQ/lQmUP3CmzmCHn0qLLM+RZbfqUKeZ5LR9KsCf7YGejpW8Qsz2qo4zj3rrVhjzSsCZNC2en6kxw9w5unIqpifV7iJHdHIOb7UyANfqRkR7WzckccdxZ6Wp0so7csiL4kAAHFhIJYzMCB7mIe4k1U1lRVTFLObzyd5SP1JTVBlbrdb7lFcXvyy6kDSJ9Fhc+KEfsg3mA3OF3hUKSOWnkKOQHA2e1xLuTtBXVGGzcSnkeJ8rbl6E+Gh2kw0S0lMg2TiGW5lS9xMnqee3WuTJspHHk7Ek/wCHKUeu13H8ya+bqRk6EQktzyt70cdKcxZ5Wh6iUWGqkj5M3p3Mk9RJGWXULPoodg0SpY+GWVm7uTRkY6aeq5NHUTzFye74QTR8QZMpbgLbnc1pKkhpEySuOa0DNyENrCmwqG1Z9peEky2XFyzu/wBSMo/Ez23JlBPUNbzuSYmyF22kmxG4M72H4SQHtIctxd5CgDQYVhI11BVVZyjbBt4Q9Re/3MrfsDiD0/aSDDopXOnrXsfTbn4SWVirquPDCiCf8AzuOAe/4iVn2MhOTGY6nNoxpmu4npLwoXkyn45PU8RmPsH2q9nerliAoxqqUozusJ9pDa/0r6J+z/thT9tuzsVZGEQ1kLsFQHTc/nb8S+Qe3FVPJ2gHiVPtEoQiLy5c89f+a9C/s8089d25p34fFCCEz2vblt2v8SqD+ghxyfUoSQ1A6wH9JNtdLhh3NbH3WsoEpMLZGDXa9KUckdm9nK3dyutTNye1hNy2ogGPk7OOvhVWdVELi972O/kue1U9/wC0kEfUL2oCi44cY8r7fmuDwx7nub3quaQLtHuz+NHxgt1O34sxTsmmTmkC3TP+Kdao8mf9armkC3LP+aLiB3t/NMmiw9o2lkG7LzRDUbugNPeq15gzyF3uZUPbD7QMD7DhE+KVJ+0Tfs6SBrpSH1e5vqSsqjLfb326rMDPDsIjlenw6rpylmODO8iYrRG5u7avF8E7XRYSFVVRtNBLUh7O8RARCcb9REvc5ft07EVGBz184TThTmwBTT09xmbv4e5eGfap9qlR2orzemoGw2jsshgG3aHxZd6m6IlG+SHT9qsRw/HgxDCK+qgiiNjMo5CiuL0llzUPth20rMYqzqsTrZK2qM746bP8KP8A9VkabFmhEjOLiy+o3tZvyputxA66pKeR3My5kobITmuAqjFKyqi4UtQRgL3NGXSKOjrGIxyC+znc6iBNEJC0sd4i/he1XU2Ke2YVFR0eHwwRA98kke4zWVpfI2SlIiF2qr5KY6ZyDgPttsZV5SHI2/Miy6lY0eDz1VQOUT6rS4bhdNT4nPSPE5lDGOcknfmsMmeEDtw9JPMzPYPg54pcZ7AHxZKfNhIUZAwZkPeS1sMcVOQuDAIt4RTJyQVF0uwvEvLn1bbs92HpcUqkytpMNjIhcI7RHxKLiMIQ9ocNbUb2ISV8ckYllftyVHjNUw9ocGfPbuFYRyubO2XSww4+C7ela0vhTb07CVrP80VTiFNQx8SeVgDO1yL1KOHaDC5jjjCtiI3e1h+JY7Tl7jtWPFHiTJAQsL5szIrWt5Mj0Euf80YjcOrvb6lk8x0xwHIo2sLY1yRQtyZm96nDh8nC4p5CGV1wuxJko9wv1Ln76vg610rrwRTh1y0+pCULW8m+lSbWuFnd2+JCXVk6tZWQ+nRH4fuRgWhbdOm1PhCwlm+ZLpxtbnlch5io9N/iiPsuyz6krdc+ofhT4U8kjFZGUgjue1uSEYwG65EMikDwuPlDBDbyztSAmHzJODnk/iQkLja2W7/MtlbORpRF7U+3J/lahKqe7micWF9QuJC9l2gLSombnL9nCqLX1f8ASulVNydzu+FcAY7uh120C0YEVElOb+xcY5GLXkue0PuyyIfiRjGBcwut8KK2Pk7Os20jVKb+xjiGWv8ApTsV5MOWf8EYjGJ5WP8AUnbmuFm/qWM8lfR2Y8O3ljJCfe1qERMtWdSjHhgL/wAEoKWSoPLpu3XLl7p6MekUmFHDHZnluUgKVpALV/h0VlQYa0MZZuxE/Xc6dhodcgC34lyy6izu/DoijhoC1jO+5OHhbTBYzXeFWseHvcObvd8060LxkW/hD/UuSeZ/TOmHTRk+UZ6Hs7BDcck8hEXp7khwWO+9zkt+JWks1p5Zbe9HFZNye7Txbli88/uR0rpcVUoDMdLTw9Dv9RJeyheOrSl3+FTY6cR7v1eFNSRuRXu92XpU91y8s6YdPGPiIJWWCBsBEO5hzTrDuLhs0Ql6Uo4wLUz/AJJziNaLPkse5Z19r7G/Z4BtOQGkt3XEnRpwG5gjjAdC+pR6mRhEnB2IfTknaSq9oDP+FyJbtGuPtp8xCMWLR8i+lN+ykQkTZaKZwTIb2e0vh2pvhuIlva0lhZ0uSGxhazld+ZcaNi7k5sEi5kXq8KTWDq73CyqmLuIHgxjo6RRty0/KnbgEMr7Rz6k4IgTCUfV6kUynkvwRXj29D2pu5iuZlJlsEhya4k8EY8IXytySC9iAQtzdnFceMe5T3h2loybKFu/JJSIcCvKMLtc0JR3a5/IVP9nC36UJQtHbazl8WSvuGbw2VpUtxafvL0oToXLVm/UrQqVibPxJez7+bLRZjN9LFlGVG/fl7lHmo3j5R3eSvzF+7L+C4cJl3XaLoh1Opyz9PTM6+H+b93hTT0L5crhdaX2dyIWy3fF4UXsrbmN2t+FbrqmjmfpUWZUqM88rOrbyTgYXIQ5g2128K0h07ZbMrUmhPPlb5q/y5GT9JgjPDhshdzbk793yW/TyV57O9mTRuQiiKn78nIupT+VMpelwKYMPciHMLfqXWwlr9Vc8Nubh0rm+2zLbzdZflTOlenY/0VbYaGe8EP3axf8AdmrZ49S0ckNtpC2Xz0S/Jb+zX8HGvorRwvaTiyH7vbMtFba7m/5JcMdu3apfUS/ZX4OP9FWOGhcObJ0MNDvZ7fUp/D2ldn+nkjhjfLodS+pl+xrocf6Pk1K3bkTpWtbmhErhJfrkj+ZAurT+CVr/AP7SFi0Su0UhdcBvtFAe5kTZlo6Hp0Z0FCEbvNJJvUh6iQAdq78SXvzSYmyQJiu8nzXerzQW+9G3hzQJNicfNccXScn713u6kB5CtewX/Klb8SKLaX1e5d4b3Zv+9FFIUI3Hm+5OhlG2uRXIG2iKPqcuSqgYnISAmFup0ihbhCd9xH4VwsxcUrXF/SgkbtJEGY6pCNuruiYbi7rVZQJF+ZD1Plqp0YsQ8mUY43KUsmuQSNJxvkhljON9QcSf1Mhu892SAHGJ0h3cvp5JturmnRF5NGbcgB2L8PR+rNEW48kOmWT5janG3W2PtQacAv0k2m1C5ac9qmewuIEbF8KYmpTj5bkGY1pJy6RZTIKcJAvZ299qYCjkIGezaplMPDHL+lAD4x3MTsDFb6VKgmYYi5iXpUaIbrs3cEruHbk7l+5BlQRxhNz6kx7G12hfyToExOOf6k6Vlwszc0FJUNNS/wDW5ceG0tGdPGT3aP3LhE8jZs+1AA+z/wDcmJRaPVmZFJM8ZFm75qO8nEJAI6wsJerxJ2LK7N+Saue70rjSPlnegCWw7hfT0opZGyLItrKPFIdhO21KYt5gzPaTXMgsRx8S180JDa2Tu5fShCa0hbP4kVR55oIACOSoEiZm02oXoZN2bNcSKGqeMOTEjCqeaUXZmQDsYOjksHMPy5pFSvZyu/epj5judn/gmpJPA+QiW24vSgBiKne3lciiG49+39ylbI6M2CRtr2t70xAIEHqPPRAHGJ/qFmTVr8807ILCWQPcLJs47SQBx+nX/FK5rhyS0HnmmyIRQFjgctyG61AReT9ybaT5XIAdIny1z/imT228+aO7qyTRk21snQABFsLw6pW6er6ULxllmn442Fh8SCxoKcyUqKFh0drhJGGWWTZIrrW1ZBNnfTouFdf/ANqHjNdkldaOuaBBttSKZ/TamiJhub0popH80DsmcS63Vrf8Uime/NmZReJ/8ySaR7e5AWP+/JDaXuSu265W5eaTFc/LcoELh9WTJAL+e1EJORaCjt256IiCGnH1IhH33fCunkPcyQj3uhoX2NWvdk6atcX5bVLfNNyi2WbttFZGgDC5N/qXSyHRICa4clwenk5KqJ9oLjcXNOjHcOee1AJbuW1GOZd3V6krBREwvbyZOZt6Vzu0SH9QqiqE21F1JMTd3SjjyIOl7lBRzq6V0B8xRW6d6H+rNAUK63kuEW63NdfIuSAh3ctyCwXG7RLqfXauvmhIdyy8sDhZiXJd9/iSu1FkOqoA32t8SHUrlwh3aM6Jh25aqSxfldduYbdy4e7myb8GbugB/wB7ZICK1uSES6WSP3E1qADH3btET5bsk0xP3MjDl6UEo5a5eFdYerLqS1HVPhG9ufV9SChi23TJFa12mad4b7ssrUcUfrUBQyEfutFdk5aPtHpTj9WbIDzJslYAiXSutuJA42t8kYixeSqyKCuf8qK3be7bV0YW5J8IQFhzzJTsOiOGZOOTLtr8n/epQjGNzs1pJFCwsKNx6kfak+WfwqRw2u5WpqojcXHxJ7EuI1pno1yRFa/Pmmn2vq64E1p5u23vWqMG0SOkveh69EyczZlw87fiQ3PtZ1ROw++e21NXbupNkTW6Z+9IuknydAbDl1xeldfc4ppt12SXp9SCrEcbF3KOdPcXNSHK4v8AUmZyMmyDO5+aqyiBUZRvl1F6k02ZPmpHsp8/JB0vyQwFoIihKT8yR3oSyuyZUgHI5HLRjYfqUoRPLNpIyL61BLagu1RZLJhXjzdv1IWE7ssnJQxJyL4RRjM48ntTCx/8Qe59r+S0FF20xehwyLDqc4xijO4JCDcA87fkqmjjaQZ/aKloNlzXXbibu0TmPVWH1FWL4VBU0tHYGyrNjO/LcVzd1yV8g+SyqZsE9mF5HqZZ3uJ7BEd31KkmrgKe+CAQDbkBblHtciyb9IpRQnNIMcYOZlyEdxJiqh0KphLN4AL4Vc4PiGK4hVDRYPQHLKbkQU0DXF8SPDuxNVUX8d+EQx38IesmWgw6hgw+MXgyAWjt48bkJ/mQQ5Iz0HbLE6HjxSX3ZEBxkVpN4SFQKjGKnETCWsD2wgYQvN91vha5WuNYG1RV5xuwSk+/4viWeq4Xo5CiMXu9STZaaJUQ0clSL3yU+/pP/uT9dT21IxwcOcBK7iQPcJMjoKqkqD4VQ4gJu24m6feoeJezUs5R0xtKIG48Udon8SYcyYoaGSqmsjjlLqztAtBUchcRJ/fopuHdoq/DZeJT1BwFlbcO5RYKefEqiyJnIi3ERdKVjQ5S+0Tf7tBn+K7Zj4X+pa2jko+z9IEcjceUtxiL7iL/AKKABR4bEQRMxzu2pCybhoamuqQZwcjcfJMhux+6XEq46ioN4730EWu/cvZPskjxzsrNBX0GB1NZT1DsMkpR27PhL/50qo+zT7P4cUxCnevCQRz1/De3Jmu6l9B01QFLCNPE1kETCICPhFaRVKwUb5LGWq0zA++61C1RdKd8nV6VEaZiDTIhz8S69hc8hFuSRsyUEkBOTZvaO67LakwxEeu4M+rIVHuC/wACFyHLkH0i6BkwShzzytFvEKJijEiEsxLuLLqUGUmHRna3LzRPN0s3SLIAlPJd1f4pcQLdM+emqj3HZnlaI7eS85+1TtZjnZuop2wyvpaWgkh/EEzEZc8+q3nl9KT8Ds9Lm4kdHVSRPnLHAZgPVk7NtuXyx2q++caxqXE8TpKkc+uUmI/6v9KusL7O9vO0FCVThx1VRR1Gf4sc+w271hMY7RVvZ2WWjqKsxnB9YxPMVDf7IlLg7iGIT08/ElpHgp3C2OOQCAbfMUpu3nB7Nz4XTYfSRlU/tqyQL5iH0hn0N9Kx+L45Ni1RxKitOo00KQ7rR9KPBMPixjFYKaSrio4Df8SeV7RAPESm39GSVcieZ+brj1TxgLcQS8xFXmPVHZDCcHOnwQ5sRxU5rHqqnoCPxOI8s+lYgxfMXz5+JZGt8WajDKrC9p1sso2l0xhcLrSn207PxgUcEb3WbZBC1eeQSRxiQGxET+nckY/q+IVjLEpvlm0OocPCN5L22p4wPhSPETgORCmoe2lPS1c8zyPO80bBxPfcsLwzLRun5LpRnHsk6eq3JL8aBvHr8kfibSj7ZOVaVPJG8t8giFzqfJizYXNWQSgwkz3BpzF15yUhkZGxWkz6I5cQnqj/ABJXMvidRPpYPwbx9TyL5HodZj08fsDxHGIzHaeih4riTzYlhc8rMAi/9Ky0FcYxxRzyvYD7BHwkuy1gSWu0hmI87lmunUDSXXTmjUdsMYauwvhwBfEMg5y5bbvhWbwTL72osguJpm7kxU4gElNwgcxFiuYfClQ4g9CYTxO41APcxZIWNJVET6l5J7zPXfaIxkMXja8HtcC27lyGqlK13p2H8/JeaVfairxDjy1E5HWTHc8viR0faTEIY5YoqgrZmsMfMepcUuj2R60fVtXqeptMHrcU57QBbOJcK8yirq+YMpKmS0eWqt8NKry0lf6ie5ZP09RXk7oetSb1o2jSBIWYOgKRh0d7SFVcEjxwiByXl6k68zl1u5LH8Wjr/P3RYe0DaWm31C6c+9jhuaORyE2tfRVYkRcupcue7Vu9P8aH2C6/J/EvKfHqinA44qiSADa0xDvZRuIcjk4bhF9VDETLuTtIQXGASgRDzEX6VzPDHGriduPqcmZpTHbZPO5A9/l0v05qZw7rc/So0clPXHK0crSlC9h2+EvSiGT9o2y4F9MYORh8L/xXOI9ynhRxFuy/KmKmnKOxwjYxJbQyxbo4cnSZILcj8Yv/AIyJpOreuxQziBynFwogbfKW0RUA8SjKEjgcTF9t49K3Ud3wcMprF5H6yujw/rN3J+Q57lVt2kPi/s/wu8c9zKtxKnequN33jyLPpUCGoe/hy7THkXqXRHFCuTzcvV5L9puqaT2gRkY7hdkcOIQFV+zvmU9lzDltWXw/FmoaoAkkcIu9Tqaugm7YcSOS+BoLbs1xZen5Pc6XrYtJmrpaOSoMb3s8lb0lG0Ik/iFU0GMQVFODg9rj6XU2PGrf2j5ivDy9PlPscPV9OvstQFyfJ8guVhBC1+jN6lUB2go+ZvbajHtNT25NuH5rjfT5f0d/5XTf5miuYbns352umJxtizfp/qVaPaanI8mAx+JOy45TSeoi+a5n0+T/ABOiPU4P4yHYY2J+TEWVu5uadbiR8gAbWt5KmlxCMSzYzFn5owxZ9ztKxW7bVD6fJ+jWPU4W/JZFNJuvcCtTTyMRaZELqAdY/LiNaghqAuLX5aqZYJ1wdOHNj35ZbgJ2Z5fmRSlplk1ygBiUtotk1vUyP7yjku/nqubHjmvJ6eWOOXMWOFG5eC1PQ05iYmDOXhuyTMdY23NS4cQbkz/zW0m/BhDCvkSRhfLV3O1KenPhFZly8SrJsa4bG0ULEbep9qhUmMSySfiN1e/aKqGCb9xhlzQg9WWlzdJu/wBSa9l4lzhLb9LIj6bmyEuq0XTcVUG5pAYbverqUUTwwio3INMzEfcn4I3GLY7CL+lNNiQkXCbIRHmPmnQmjjLTLloI+FZSczeONBgLiOwLfiIdyII3ESHJ/qJdiqmIcsmLxW5p0qribLG+lYuzoUKGSjkEi1uHuJDLHcemRWp95PP9IrokF2bk1vxJWV25Mj2mLkztbbzQnIEfWbDn6k/UlHJTmxvzbqVcNPQSae0mPwk1y0grMZewltUQkP7RvcuXRSOQcQdyiDR0kmr1n8l32Om2u1Wxa6iTKtEQpsnPGBW5O2aERb3XMnzIBtdmjHLlch1ItGa3LzWVm1OgBja3LJi/chIe5sru9Phw7hbJvf6kiKMhJnsEhuyTsSjIgVMjQ1EEeTOJv1f8lIGMNr5AZd1qh4rlJwrcyuuHkq2Gj4ggEUcgjl4l1RgprycWTLLHOqL72dh1fcLeFCYhGBO7MIj71SjQyi2XDkH6SuQnDLbm4Fb6iZHa/wBi/Il+iceKBxRAN0Xf8SlgITCBxveDv4VRsJCJZ7iH3KRR1EtKRHGdol4VcsKrgzxdVJP3lpNIFKIsZteT6D5oKOYJnIJNp5/qUD9pLmbvfn1I5ZJIxJ/F4CQsKqin1Tv/AEWU0fBAnbIhbcnGFiDe1o2+FQSxicoOHJZLc1twsnIsceMwd4ntECFyXK8Ujrj1GMairpB0yvEfEjjxQM98ZiI89UH3lRjq8Eohk+ZaXKhfGn42yB+FnqJdS6MeBz+jny9Wsf2fNXV3fzRCKQjtz6kOhfCv14/l+IRFu0Q29w9KcLPdyS97osmgR70izuHJEOQjqhu0HwqTQTZXIm59yH1ZM66I3ESoEdErubrly7b3MuFy0UgkE3NL5rjD3dK5ogXJ0h16UXiXLrhzRbUAkK5hfTNGEjZ6smm5p0Nw6s4qkMccWIkI9PckRW/Uh8O5BI5u80Llql0oh6fUrAFs+9djK0vkuGO36tyASYeaiyqLKCoC8fLqVoVZRDbJAH4ttr3Ms4JdzKZTbnHN2/irM2iRWE9UF5s2npVXa/NaCg4RPkbbn0tUDFeFRuVjNcXIUCsjQwldqyftCMc8rfpVW1QfNzdHxLtXdAXZMErhd26fiUiP9lk/UO7aygboZbT9ytKeRyi0Db03ILHYZCtydSQLbqoJE27RxTsNQA889OSCBwyujJ77SZ9ExGXEuZ+pkcsjEV79Ki8YOKWWd2SAJRFa3qH4lz2j8yjHNcOSZOS1AE8KhuT7ckhqGIhcupuSgGWo+rvQlJa2epIAn8QfU6Iai1smfaSqRrOpnzHyT8Qz8nB/zOgKHppLjTV265KWM4wvNmt79yZAtdGfb6nQBLEXk1fuZIct2bpBfwiz7/EuOXVp3aCgB4K54QJs2tLLuTLzPqebXZ9KikR/+1SKajlrj/DB7c+rwsgGHWDwTiy6SASZcjm+RaK1PDXtBpGaQowEWL4U0eHxkfEeO0A3H4dv/VXRKlZXtkXnz6V1prS0zuJOTFEVQbxs4hnoKbhheYxJ8xD1KCgimk7zP+KdhhesEnc93xJ2SlCa1o2tP1F4kxGLQiTkbiTPa4oAcKhcdb2t6lFMuHKTM/J+pN8a4iYXe35of6kAOCXU7bS8KRSW6ud3hQNnaObbUiyEeVqAOkT3aIHkt5oeI+eWW31LnUXTqToARSPnomyka7l/NPuNooBj97WoAbGRiIXdt3zThEF+TNaSacXFuTDnuRtyJ87bUAEIs3NFF1JsY92bMi1u1b9KAHrrS0RHmTapqPMSHN0rn7s0AIhtSKR9qIdrpstvdbcgBWuuXaZ5oTG3vSHl838SXgKDDaJOk+4ubIHLTVE2XncmAend/Uj4egumgHdm/d7lIH/9SAO8RtreJdYtNEFu7NDqLc7kFjz5rl1uq45aJANw59IpWIEye70imiLufpTst9vJkFvnkpJ2G7X22n3ImyFhfn8KK33bk3wzEd23xfJWA+OXN8kehd6i27RTgE465LGh2O6F/FdEWEiXBJ7S5c13TP4lJaQn6eSktyyZrSyUYCuMc22p9y3IGhPmuLpZ+S4gAbrfpQsXmyIhe1NsXvUFifpLLcguctNEjktSfcqoAnLRDd7nJcvfyQ3XFydSAfiz1S6rskRfRchbcSzssO1+YpcJ/cgu+ZImkbakAIj/AEpFtLknbm5dKFrCbLRFlUc4ff6k6I2jm6buYtU7du5IZVUFHkWrqQG0dFHDq1TrFsH0qBfYjK76k1LM9mnSjORsv9SjkNt2W5XETYbF704RNaOXUXhTA+TorreSskd0IfSSTdP+pCPPNK5BSQbe7K5PxE5Nl1WpiOO5Sgyy7lBYQC4vmiPb1Om3JhXOJv5fqRqQ2OjZncxc+SjVcmgs2VqcIriz/gkUfE7kLgllWeZP3oeCSsZo35MyYLa66FI5HjIpDb3Ll3zU3Zlnkyblh4j5szD+5UpEvGyK3JJi15p147QFlHck7JcWh1pOnJ+p0Ql1e5Q+Ju0RNUOLoZpEm3aLoC+XK1RoqpryzZyL4U6NRcWgP9SC1TDKNia122qLU8OPRsrk/LIYjoO75qucup8tylDZIoKEK4pc6mGlEXYfxe/NSsTwWLD6cpAxGkqsjssgdyIvi1Hkq2nHiaZfmT8ucgizvy2toqsRBIX55/mT9Bh9RiVYNPSRPPKb22ogjCSYQkZxiz1tbcr6l7ZBgcXBwrDoqcr9Z5XvM/qRZD2Ozdi4sHDPFKtuO7aUkG4vzF3LP1cJ09zgG39SuHxpsUkMz2Tm91pKO8Mkh8Jgukfwk9tybJVlC8zFz2o4+LUGEEUcks79AABET/SLLR9jewOM9vKuoiwmgecKcL6ipJxCGmD1mb6MtVSTR9jcTnpOxc8sspwlTz4ybNfKPj4P/Dbbbddm6VlV+zy9qg4ZCvZxLK1/hV5R9uqmjgp6YI4YqOILD4UYsZ+IiIu91M7QYHT0rxu0rTibXXeIfVcsrNTheWW74lV0Hk9QpsUDGKYJGqGIBC2MhbcPuJQq/tBGNQVPTNGdQYCDxRvs08RLz6GSWljNop5IhPmIvamxhOMxMJHF23MWarYzWNG0tqI4ZaiepYZcrbc7QBZSprHmmI5JGIk7VzVVcAvVz3gHhHxe9O02AvVDxz/3eBv+I6nyUuBuKlkmh4odPfco5yOJZOrnEqqKOEaSgNpRy1IR2j7lWsMdOXEk/Hl+LpZLgpWHR0bzfiSvwIPUSsqaoAg4dP8AhRd5eIlCtq8WMW8HytFepfZL9ntF2q7Q0uHy4hHRiRXHKYXEXwgP+oloS3/EocG7PyVxi8kUjloTRA28/qfub4iXo3ZLsvg+IYxFRVvaN6CskBhAoobgz9AktJ2q+zPHMPxWto+zmCf/AEgrQjniqmumFvGefU+au+yH2Hz4bUUuK1eOlR14MX4UVOMvCL6nLLP8qpai0bdGqwfsPLgtSJyY7iVfAAWBTTsAg36VdDh8d37N7S5q54loCLm5mzMLlJ1P7ySYup+nS5Gx066lWOG0+5nC4vmnAw+Lb+GxK0Ag3PnbqjAm7v8AHpRY6Kv2MB1Zg/gjahYbdjD4mtZW3i5ZfvRsL+n+aLCijLD3K52su+hVvaosTwfs9UVuEU8VVWxW5RGFwuPi2rZMPw7vhToC46t4dymx6nzJgtZ2/j7Wz4nTg+I1U8ZRNS1QFwgDqzt7rV6rgPZvFMaoRqO2OF4VLWs/4AhH0B8Wdy3EHaTAyeqkbGsNEKS1pz9qD8L6iuWW7efaRhmG4ENX2fxmhrajO5+AYy7U7IUf2zyD7aZsK+z2jrGwTEK8MSqncpqOKe2nAX+FfLdbVHWTFLKbkRLafaV2sr+12L1NTVz3nxHJ7QtWKpqO7ebsP1OsW7Zm3+hu1hbNcImLn3qRLMwj+yazO1RzkAj0jt/eoECVvJ2a1EEziWm1Ddd3OkEZSMVrPaPi9KsCQFdJHazZfwRFikgkLuAkodzc+rPkpVeVGXAajaS1gbiFK/M/hQFslRY9waSUAiYZZGtaTPpFVp1E8h6yOQpCJkxOzbR8XpSjhOYsmC4vhQA7xmjLNmuLxKOclx6hapbYbUEVrx2D6c1Kp8DeoIr9tqBJORAKZiEdXLJEEj3bGvz9KkS4Wcc1nSPcrvD8D4IZnkJN7lDZpCEmZ7iGRE7g4/UKQcSQsgZyt9K1v3fHZvC4VBjoeDNewbel7Vlwb9uaKulw+eofJ2cVcQYbw2sZ3Iu9T6eFvAG4lKjsH939SnY2hj/yBpIzjtbJjtV5oIC2TDl4VVR1UcZcrUZVVzFlnyWMnsd8ePBZBJxL3j6R8SI6go2F73Es9SVGFc9pFlaXelLXPMFmdqwcjeKbNIFQ465vl6k+NY8ha9TLIBiFTC+TG5aWp2nxQ49M7lD9x2QepsfanK3bu+Sz/Z4jHHsWbN+YknaPGG4oxm+8uQqHgkzx45iRvkIHkVqz1XJu8rbTNUEzkfW92az3ZiQ4cQxsL9z1F3+KtaesjI+8VQxTSx4vWezkwkZluJrlMYRLy5J2mzThVOLlq6VTihw72vLLdaKz51WI08hNfd8QsyUldiM0ZAZ2gW24WZLtwuy/yMkoOBV45j1TjE2Usp8Bn2RC+0VCoMQkoZrw3BnrGpsuGvIZCAcvETppqU7iisYvIhXbBwrg8WayX7ifU4hEIDIx3C/JR2mauvyBhue1iUiop4pqCGJqNwniG0z9XxKNHh8g7LNo7tylZIR8mr6fJLwAWHhIObT7u8SZIaOSlMpIJ2Iy28lOpad6djbIZBla0rm5fEnoKG183a74VE80EjXH0OZsr6aGeE2csxLqWto8UOsAcoHIrd2vUncKwV8UqQ45cKC5hOXK7JvpWm/2doMNhAKapCoN3IeTiQ+9eNl6/GnTPrel9FzyWyfBlzGouy9ktL4iTok4kLGLgTtc9vSKu58LPIi2bVXVEM9xBZcXpFkR6vHP7Kzel5sXlAH7zK1C+QjnxHHy1T9NRyyPbJE4CrSnwumt3s/qtJ1lk6vHA6ul9Lz5/HBThHxByeR7m8RLgw9L6itGGH0l2bxsefvT1PhsUz/hxMWS4p+oQX0e5D0LJ/kZ6GnkJswNy+FSoqGeS1nbb3LQPhrwjo137rU01HL3QdXiI1wz6zf4ns4vSO38mQYqM8skXBaO697VPOlljC97BFm81n6/EPxD4bsQ945JYYSzuka9VLH0ULZbALFyluJG8hxxlZaRKhoagJNeJYTK54kfswmBiZ/E+5Vk6dwmjmw9dDNjbjwR7pCcs3/KKdCnfLTMvNMkPTk/f4VOpoTIhdme7uXS3ouDzYp5J8nAzy1d9F0JHusscifxKfFRvb0bX5XJ+LD3EhyjfX3LgyZYI9fDgmVZDIWuu3wpo4ZyPNu9XZ0pxmQSNaQ7eVqjHJFHzO76VzrMpeDv7NfZFjjkjHLxJ/iPGBGc1ojtcvV9KKSop6chzka522j4lT10jzVBODOQdwqoLuDy5eyuCfFWBJLk0hiXcJLlbiAUejvfL3Riq64+Fvj8PUmuCZOW34tzLdYoWcX5uTSjtHjEt5NP0G/i8CsDJiErHYtdCFQwj2jmDbdyduttexhIua2aX0jz1OcvLHwK4+T2rukY5Pn7kzHI4sNrbnTz09WT/sH/AC+JZNxXyN4Rl9E8ZmkFm2W+nNcuciu71XvS1Ill7OQLp08sIXmDiJP4lz9uMviz1fynFayRNIpB1ycWLmSICHvdit96ihXGNIcZu9rNawqMHyfd70dkh9al4RbDI1+ehfFmihqjLUM7elVhzGQDH0iO20W6lynqDpZc2C4e8UdrgX5Ub8Fy0j2X5OJJHVaaZ/wQhVRTRCWVo/EpVJ7NIYMUsYCVw7nHTbtXI1JHcpY/JW8EOIcnEe0927wpoxjkiJwkcvMck1WccpSYzAh6bY3TVOMozC4PaPfr/mXTG/NnnZHjlKkiQEbyPf0hlqUm0UJCcbcSI2MB27WQVPFJyJ94jtu8OSGnmeO92y3Nqt47SOWbhHgcj4lQ+UTfpZOzQwUrZSTvKfqj6RTVVi0YgEXFiiEvCD23KLKTyNwnyD96rtzk/dwYSy44r2ckDEaq4Ri1PW5hFVxzSyXOz7c+kkU0h05lG8VvxepRjk2DZuPNe1ixKCPmeo6lzZ4P4tdqJukvUk20u8kOvlbqvvD8VboICfmi1Lk7IbdvSkQsgTs6XJcu1yyuSucSySL+pAxOTXapIm2+FvqXOltEAdbbp0pfUh1zz8KQ+9UiWwrm3OkO3XJIfcyRc88rkDYmL+aSXudK4vUihROsT3aIhLvydBbbzXWJDQDnS4+Fdu/UgfvQj0oAd6iHPJIuZM2abAvyru5A0gzLQW8QrmnvuQmVun9SEitLR0UJsfDO3LJSICDjgx7MlAHcXJO8Ny1bMiVgTIaxoS4rG45Pcw+JQqmZ6yY5DZ93qTbk9+Toh3N+9BANrbdHTgW9+4fSuwUpVD5MpRRtTntdjL/BAEmmjjK3NrjdvE6mw2W2MzW/EqspuHqpEOIXFe4oiD5HanKMc3f5qOxMWjbk7PNxs8nUMpGjDO5uaAJlz5Zac1DInjO/qLPyXAqHKUctqePdERdSAOHI8xmYtZd4U36mzuyZRZZHLvdP0lnDNzNx6dyAC4g56bkM2dmVjkWWd3kmBk4M17dz3MrOXFoyYDZrvC8fkgCs4MhCOYbS8Sn01Y0cZRT7TDkXn8Ki1FU/FLhPsz0EmSqeJfaZjd8KCyxPFIuCEbsxaFnooA1l3MGtz8KYCNyImsvz6dUXBcgvZ7reY+lAE2KY5nsFulrrc00dRcwtluXKAWkqgjz6ntuUs8NCnAZJ5Pwicha1BD4ID3Sa5W5el1MoqyXDzGSP94+EkIwhHScQD3E5D6UEdQ4vxWZrm5IG/caWnxCKqpykDISHc4l1AqCWqmrJeHvLN+ke9TqDszW11J7XwiCj9QvuP6VbUGCxwxDnlBEe0y6jH/oqu/JkqiZ04ZaO3ihcIPar6CSDFIyenBgsbWIR6VytpXhvjEGOL1C+1Z3jHR1gSU0jiQv1ApKvYsK6sanqSAGt+pV4C9ZUixvbcXUSKqqJMQqL5dxfCKA4nE+vblqgpDvDjjvZnYiA7WHzSljeG692Imfwumgz4oswOZdIj4lIko5YQaQ2Yi9PVkgGwIoZJAuZrl0qOomcMwG0femj4pPlk4a/xTsuH1cP4hxkI9Tl6UFHJKGUTs4b3M9papr2d7xfJx+IkZyH5mXiuJCUhkWf9KCQipZJiyja7VHBh8k0tmXw7mU7D5DvJ5GYSL0qeEIca+99zXOgEiDU9mZIYb4n4pC3SqiSF4zydrbX1W0p5mkLL+NzqHiWHhXGQxM148yJQmBlGLc+bbU7c3g6XT1RQ+zlw5cxJR+Haf8AqVgE0du7Lp9SPQU0BPnqjGS3XwigAnK0STR8viRcQiO7w9KMM5NjM1yVgRbdcndLblpmrZ8LuiJ26vUok1GAvsfamWQdfy9+q7CVo8+5OSQ2um+Ht7xUCJMUl2nhHxIxHTPW0VHDMbXZPER2i3UrGGxNyZcuYiQOVvL96OKOWS5wjc0EWK64SZEGZaf5kjpZ7R/DdDTQ+0VFmdvmkyB1xtAs2e7uTAyOJFmyvQhgjiEHZj+JRaqjCQieMLUyrIAFdz3JHC4263W+FSKehe8iPNFNGwmWW0VAbEBhIrs2SHaXJSDpztF9CFMGLjtzVjEZfJD1DnluXLWy+JEO10qAdDMd5PuTplqod1vNAdQ+ev6lNWOyeMjk2roTK3m+1Qikci+F2Q8Z7ss9rJalJk25ibvQXappiIrUnztyzZZ/ZognLpfK65K61k3uFJun+pAwrvVuSYtNWZD1EVxLu4uaigD4glroKTSNy8Sa8fJIRckUgsdItumYpDt5Ju57kVz81JY5xH5N1LhXiueEdEY5kOm5ALydRMWnJNfJtqHxZaKDbklhI36kJyP77U02YskxdLZbUCqgnJ+/vXX+a4O25IeeiAcbEWQnyuXW8OS4PPVGP6kBVC1F7s0beaQ8ki5IAfAn+pOhJbzZ3UW7XNEMlpZsgB4urTuSKS63RNFI2a5d1IFQ85MLck401o65WqNc35vmk25BOg68l1zaEmWju1fJG25832pGT3ZaIsWqBaPb6fqTjZZ5IbvkkWdhE7qxUNTdWjWqpkK0yfNuatj3MqirhO/PJWmZSQJFu53ITK4ss2TJZ8ulCUj8vJVaMqHxkbL4k7FWOIW6qG8lqJpHuRugolnM5Nq642UnkIpgC4n7k7a1o2M/v+pNFBtkI5Nt+JOaE+SYLP6hRNl5d3qSAOQdxOmrbi9KcEXkHPNhHvXZqfh3Nex623C+iLAYLIT9K5JI5ETPuXTG5NFkRa9KCaLubtpjE3Z6nwL204sJhe5qWBmiEy9R5am/1KLQY1U4fdZI9gt4XVaWQvoSRZzcur0pWD5JtXWSVBkDM9xbiEuolCOGQesXH9yerRunI75C+I+pchqqmMhEJzEu7VFjGrW707BSy1UmUUTnd6WTrU8mf4sjF8PiUuKappyH2cJICHdcLpoVk48HgwGOOoxO85T/AGcAW3D9Xkq6auqMWtjlNooB6AytStkknOWV3qJze5yPdm6tqPBZcSMDNmDW3kru/AvBTcNyDKnjcbXtM/CtJgnY2TixSVsFgFlmJXXea9Awn7O6TC6SCoxuofDaWQ2MAkjIimy8Qit/hfajB6zFipqCnxPGKosrCJwiAfDt2kqrVDXPBmuxP2IwdrsYrIzqZcLw6MBKPZcZf8l6z2X+yfDuxs4y0eJzVBBntnhC79S29AVXHh8Ec8fsZg1rREbH/gmpbyfU23LDdtmqxKPkQier57i9KEi88/fqg1G7e/8AFNkPm5fldUkzVsd4klhNn+pc4hlo75IW4QvykL9+1DKIZZZOtaFY5sHrfajCSMvhTRE5BazEX1Ji57iY2bb4i6lZLZY08zTHYzuNu3c6flhnktZ3cdfNVLE+3Zb8Rbk7weJNG7u/vSsEy0gjeEcgPd8LrzH7eO2mK4TRUuCYeR0cVbCZ1VX6x6eEJf5l6OEjRhk1o6eFFTVTVUtkkcZxButla4W/ihDfK4PiOaECrGp+mKy5+Yib/wDNTKjFmoYSpoI2G9rTIWtXp325dsI8YxKoCAGqaehbZw49sXxe7yXjFTVHR0h1Ly8KqIxsj93mrs4WnZQ1MbST5BmNx6ESjVYtCfCcLreZClNWMVTxJM5bnuO7mSfqcJlqoTqaB2qYsrjiF7jD8qwNkqIFZUU0lOMYRS+659oqtttLRSqDD5MWxCKijOOKWY7WknOwB+ou5XMvZ2noaisiqa2EipXtkKCRjEi+Eu9QVVldg+B1WNVQxxBeOetqucYoQjMsMpAC2F/xpRfa5en8qvsEx6OjwvgYRTjRRG1rznvmP1Fd3KLDS05AIZPdnqXqWWTKonZi6ZtGVfC2Hab7vhSiwcCfK+0e8luWwWnqi4koOP07UMnZ2jzyB5BL4XUd6LOn8Nrky9PDPJRy4ZFI3scswyuNnibaLrS0WF01DCARwC9nUWW51Mo8Lp6MCaMH3ep9ylGPs8JG+V/pJZvLb4NF09Lkp5MPYi4hhd9KD2PhsWTKbJUHJa+VpD4kyUzldk6e8jPSJXHQgJ6tcpADt5qJTVx1VdURGFow8viUo5Hz0Z0thQS+g3Ji/L7kxd8TIvaGLV/NNHIBXa7ktjXVnXmOMc9CQS1D2dwkmikubJ3XCJ92bblm2aKI9FJb9WeiknJc2TdSggT97JzifpUNmyih7ZlrkJJnpXeIBNzXP3rM1pCDqzzUaSZhl0fd3WpyUuGKgzSMUvcVqBt0TqeolrsRg4bycUjEQ+pWjYhHQ4xUHKx2k9rjl4mVFRFPT1UFWGYAJ7DH1KxaokqJ5zqDYDI7tzc3u3KlEzeXVcFyGPUg6uEoj6rFSS4kftxy08xiTv4mTtTNIJHlZwr7RG/+aZjqCItQa5/cqUVEmWXJkHgxytHRp7h+QqSHaTENrM4l/wD2xRU+GnaBnG9zt/EVO9jtHRrfIlg5QO7Hjz1ZKxLFn9gpWkyIpA32gw/qVG9d+KOW23lb3KYdO+3jmwiPqT0NLTwkVzMV3hLuS3UEbdvJmnZaYfiQVjSzyswmDa2+NXIYTHVRBIDMIkypqKSjp6KsieBylmYeHJn0a7lbf7SU0NNRRRUTjwYxGYyku4j+r3LweqlOT/4z7P06OOEdeoH2wGn/ALzq9QunSo6LIQaJrf8AiXblRVPaZ5AMOEA3Ppa/JRDxqTItW56LlUM0l7mew8vSw+CNdSzR07WMDkI8yzU2mxakmIwYDvB7VncErPaqM3cwvG4jufwpiixCOnOsklkYBGTqyWEsO9nXj6zt1XhmyKojJiL/AJoCmcgvYNvqyVIHayWaHOA4zBvUHNVMPb6tp5p+EbQBK7/h5bWXKulyM7Jeo4V8jY+0PYTPuLuXI6h8xyZiLPQlkabtFU1lWLsdpSbbukX/APlqgH28qaWqzCMNOd3iWv4k/AR9TwQ9zPTabDZ5jFyZhEnu5qyCEKfkbCK8vpftKqahiCU44LejqQl2+9NQxfUCxfR5fs7F610yXB6o1REJDkbfSSOXEo4YSkkdrAa7l4V5dT9uoCL9uAl9DqNVdtKnEGOIJIwgLby6mWuP02bl7jjy/wBQYoReqNbU/aFT1V8TUf4WekniVJNNHIZPE52v6mVNhtO9VMMcX459XDDxK7HDaunHI6OULdzjYvdx4cXTfA+M6jreo63/ALPAdJYWnSrH2diuyZxK1t2argroMv2oXD6mUnB66OqrZABxMh6relYZLfuOrp1Be1ssKKE+MLuDkI81p6KGO0TPIv8ASq6OZ4SsbK1vd3ozrC/4dvxC68zKnkXB9DgyY8D5L18QkhDhxycAOq3JkNP2wraGrCWKcDMNzcUBIVnvbntyscvqTftQCWfs7ES449Gn8jozeoRfESf29+0KoxP2WsxGKIjzGnYYI7M3cuZKPDXR0/CkeNgMHub5rNdvK4CwOB44mGyoAt3UyuTsqLdDIXZi2uu+PSY4Y0kjxn1uRZGkyUeIU0jnk0YXuRPp4kHGpPMFDOlghC82kAP/ADEA0sUjC952+pbx6aEVwS+vyN+4nySU2fNv4pDJTyFobclCLD4iEcpW/MCNsPgIi/3jp9yfahEldXkl9DpxgVrRu2v+VA8cfjJhJDHhcch5PPaI+LpXSwPiaPO+1/PqRrD9j70/0dCqgw8xfhvLlu2unW7UQC/7KT/omBwfzN7R5Em5cFa3NpX/AILJ4sT+RrDqs8PBMDtZAJ5PDJb8kFVWPWTgUjuI5dIt0qH90vubXb/UrOkoaYQvkCQpWfwnasp4scOYG+PqMuR1kYxJGEg/hyMQ95E3JT6TB7XCV5bxB7mtZSoZqSGGyOne4nte70+FCddwfw443HL0vtXE5y8I9FdvyyK+DsVVlxXG7c9zJ2LAWK5jkLlpp0qVxjIRaznzufcnCqri1a4ukrVk5zNYLGRvumIQysY8m11XPummG3OIP4qUdY23IGIu8SVFivbCkw2K9w4pdLxiiMMmV+0rJlxYlcyeeF0heC0vhdZes7QYXT1stIEh3RcyyuEk1iXbiOqpC9njkAy28MliooTjMn2XFzXs9L0LavKfO9d6rCFLDybWjx6nqLvxGjLd+HKqquxqQr49SHPQhfuVJcRMLZtaiIjF+XSvVx9NDG7R4OTrcudUx4ZnqD6HEe65WYVmwd7kQ9RKsAWIxzZ7fhUr2f2gtGtFVk1ZGKU4EwaiSZ82di+JMVG65s7j9KkwYbEPM3u/zKbBRxQvmx3ELaeL9yhNI0eOU/J88PtfLPcluz3dKIto8kOnfmvtT8dQvDkl081263muPllnn+ZBWwPfzRt09VyC5h5u1yJi0QCF0j33fEu/vXfiS70BsC3lqlru1XWLXNd7yyVUZvkH/Mitfnmlbb3dKK5VRUeRtxYX3P8AqRP0810o7iEur6kQj8KZNNAF7khJ7c7dq7bt0yQJMoMf3ruq5a9vS4oDytUlBXeS62fPJA1l46qQ8PezsqQP4jTZ2kkw3BzTjxuOuSbcUzIK5+TJ0/wzsB3tHxeaYt7ukkrXJA7CLLPvSLOO5v4pdOuSEy1LNupArC4j7WZGRbbrmJNdIrtyAHOq1s+aIs47Wb96avRcT3fJAMdCZy0y3epNS9efhS6dUrtM36fkgDoFw3zy6k/BMxTat+XNR3yyz8S7ATZ6u4j8KC+CdU0fGseINz+EiUY8Nqx/uDL6dynRVQwxGEmZ2Ps022p0po5mEml4HxE6CaKkaU/7yOUfyI/YWIdOIP1MrThyldZWMQ9xEaMynyELIZysILs9xZoEUZ0/D5Sd+lzLhjpkziWvhVudDUSavQMAkDCBeHRQKule8TBt/U4p6lA1vDGYWp3IgYGG42t3JUEcZVINLK8APtcxa7JRyFx5siEdqRJqTw3DMJEDeWac2NiYo2tHJ0R0MRU5xtHZe1wET3Z/9FW4TiEg0wxVDMdOYuAET7hdlGnrn3A7kWW1vhQTQ5NCdoB/w+sSf/Km3kjKLONu9MnWSeNmuLkRI6KPjEbt9NooKSJ+B49U4OZvHK5xH1wSdLq8qO0FJWUsc7AURl1xLIwC247NoPr6iU+lhYrWbIicNbX5JOVBqmwcSrJagrGdwBm/ZiNoo8NwueupBOMGK47GEnt3JoyaSawGuz27VZ0x+xhwjdhEd7j6U1/8gY3BQxSVYhvgAQ/EIn3Fl1D8lF4MlY5PFF+FnbxC6RUWrruMfNxDLq8TqVDjUlLAURRRlEbdPSgmuCdRUsVLc4HcffInZpgIRBmYdOlVcWMW6NCwgp9PT1dVTFOMTAJdHE8au/0TRDcXu06vUglkPLmbi/vUgo56WIpJXAf/AC89zqGBPIObh1KDShxhe/N225J5iAXYmBrm9y4ImL8mIi9K6cbEeeooAkx/iMLu7J254+T5KNCNrepOiV2uTIAnQxtIDMDGBd5XdSjVdRPTwmYNcGfVnuRBIEgE2biWXhTE0MpEMfEyF9r27lD4YFbUSPJvkdyNRXzkfLyT9RTvGJA7OOT9ReJNMLC9yLAEha3lz/pRDmL5snYaU6iUWb8ynxYWwmV5tb3JbIejRV9JFy0VhhNK1RJm7WiPqXJaGOMxzZiu22i6lgLRhs2W/wBSLETaqO5hjbaPeoJ0rCxPp7kLVR5k3Ee5O+0PMGRs31LQllTUDdc2ijlGwj3q0qKe18+r6VDONy1ZkqHQzb0+pPRjcQ3tmOdv1JCO0WU/C8POsqeHlbbucvJTZoMzUYFKLZMJZXKbD+DHkzMNytJaMKeInYLviUOeF4xHZtdlSZhIj3Wt6lHtDi5cNrvhZTSyHQ2tQGIZ7EzJDQ5C2ROitXHH9SQlt7kGg4I7uW0kNQUYw5E7DKOZCXqSOa6IQz2iqbECufYyC0Edc9w5eaiyTPIZM+0ULZlc/iQkOvwoNTnh6tyG57hzf+pCW580VuzuQFIJ5O4nXSFrRb1Jptr5IgIB5ugHwDpdy3Jz1EkPzZdaPdq6A2Cj/fanRy5u6YDIny1t+JOlkJfSomuSosVt3dch1zzyXHJu50BzOXJSoFWOvkOuf5ULyNz6kxc5B/qS25ZKqomxzibtGToF5qMOfmnA6svCpkuCkOxZlqjEnt5ILbS9P0p1htbV+a5zZI63MU4W38qau+Jdue3naoK1C9IpOOiC5JybIUBTOv6c1y5tzNmhEfejEWu0/cg0E3VqnB8nTQjrytJG/vbcgAwkubJ0RZe5Bd1IWLzyQA7xPLJJyba2aD59KQk5IAdXbkz6rl1ibMdHtQAXiRXW6Jvp70Xi0dAqD9yLie5xFNN80N2maAof4jfmRcTdqozSbtUV36kBQ9d81275kmuJuyQmVumt2aAodbcmphYm1b8yG7z8KUhbR+JBLRAmpR3OyhEL88lYTyXNazKOQgXcrMWqZFIX8tq4xOOrspBRvd/3IHH8vwoIob4m/l+VPhVAI72TFrXbepcEXu1U2FEg6oC5M6IJPcoojuyTwltFUmSguI/1JDN4mZ/ehcWXLXubJDYDrzXMOb9LaJg5NqssFwGtxyo4dNFcVzDxMtt3ktHj3Y3COzdIFJPWTV3aC+6YIGH2emD0kXNz/wAEcktmWw3C5cQuNtgNzImVhU+yUYEcZDFqI8PqN/UXuVpLiEdPhfDjDhE+1tOlv+pLLzFxDJ833P4UMPIXDeqqD4DOQk/VJ4Vc0GCxlh89Q1TDEcbdMvXKXpEUGE4fifaacKSip3ltC1uFH0j+5WsNDTYPVQU9M3tGKBNbIRMxwk3wl5rVIhlVHC1LDfPkc5/3fkrzBcJPFur/AO3i38KPaTv9SlH2dgwesL2uKWWqLcEZbRpz0cSLz+lfQH2ZfZq3arEp+1fakI5a0yaymgpxp4bWba9rWqvHkEt/Bkew32K/fmHwYg+HVE8RGQsImIxP7735r2Ls/wDZbgWAyRVtRhw1FUDbIpP2Qe+3vf4ltwH8EIo42CKLa0ce0RT7wy26HaHyFYuXJ1LGkZXtl2Pwb7QJqKfG6aWX2FiGMQO0dfVkpWD4DhXZ+OzCsMioB6XKIN7/AJuavHp7rs8/4JwKP3n9S0T4G6K64iYvw3+rNQyjkyH8O0vpV77G3dn/ABS9hLLPLaqVITZnZaeYdXbv9KD2eX3DktH7GZaMFw/NCdDPyaD+avgkzw077s2a75c0Yw2j+zuFXpUsoll7PcLP1ChfDZy5Q2/Uiw4KYY3u/Z8kNpl4G/grv7pmISzBhyRFhYRhmZtu9KLAofxfW1vxAmquuiw96cKioaIqg+FGOW4y+FaYcLiyLPPZzt2qoxXEMDwcovvSvpqWU2vDjvu09KLChgso7nlkAAHMnIntyXh/2l/aJX4hVHHhleAYS1whGMJRSmTd5F3svcjxrspjlHKzYhRVFPkXEEprcvEvDftHm7ARzQVtJVy1oF/4SKR7Xy7rviVIU/HtPGPaqgp6iSoqKkBk2mIsRCY/F5qrx7EHmAY6eQqkHj4TiUFtg5+FbDEO0nZO853wzEKKAI3AaEKu4zm8L3PyAVlD7WUlLU0/s8+JxU/DLjxk4EQy+Gwu9unqQ2kjmSd2ZmraQbeJE8Wm3Zbcm8NrK2nxKKWgNwnHkSn1vayvxSEYKwwqogMcxsESIfJO47HLR0wTzxx09RV8oga0QD0rCv0apsZ7QFTYpH7fFA1PPnbURB0kXqFVlBStIWobtGb4Vr+w2AhXYbUNUwbSO4CL0+JU2JYhTFidQ0cr08QG4MMYdzKXjdbBGastKAWGnEI+n4fNWkEgUsRSzu1orNYVWRkwxRbBZiJyJ+pTzrPag4h5cCLwk/N15/bc50fQxyxx4rLn74nqKOsnpwaKKlBjkkle3mVoiI+apsK7WGMpR1jXAb6S+IPqVfimOUZUBUdO8shSuJGJNa2bd4qmGTuXQ8Sjwjk/JbezZ6XHjEHEHhybh3MSGrqPaIi3u5O923vWc7LcWSkqDdnlih3Pp0e9MHiEkc7yA9wjnkK49eTulmWl/s0YjaGb5kX9KiTyOU1gSsGulyGjrHm0PLcDFcoGLVDcQWbK5pAK4VraujneNqFjVHGf37UxvJYTt1EPUrcqWcrrTElApoTm7VG0cfEksIrfkO5Wk1Y0MBSMDXCqlJIjFinJWRDoZO8xTRUMnrZTZa4OLBlHdxX/AIIwkjkkMOH0+JZbI27eTwimmjenfI3uTRTean4wMYgLgz3dLkSqBG4+5WqkRK4OpE+mGWoOwAu+n0oJpOHUHE722+LJX11Ph8IvfGA5aCPiWYqKhppjkbLV1Wpk8lMf4jZ552/uR8ZhLn+VQmLuJJiu6+lZanSslEieo0ybqUcI7kLlcWSIZn3Z7S+alIHLYLhy8gc7Re5hz6V0SqSYnzI2HmZblwJpBLO9GdVJuDPra19FdglZH4zldmasKPEooXG+LiWtaoVT+MZPYAl8LWqLbaXpJZv3G0fYapu1zxgP4F5Do1xpio7ZVlVKLyBHZ6RbK1Z4SuXVj2l5Or8vJFapltieNe3WtGzxRC37O+7VP4bjUhGEcu/L1Kh/pTtNI0c2dy0cYtURDqZweyNk2KRjo7Wl80weIORFY7lpqs8FQUnI1ZYdNJHFUO+dtlrkQrlydPCCtHpYevyZJJSJD1T+t0vbD5O7a+5QDmAdM3uz8kRSXQhaf5VzaHrd6y3pMW9jpqynaMDKpEQaUuoN3hUeWaQgzd7s+ajyzQFRxZO/tPfomRqPwQjyYterNR2y3mfgs8OxR6Orim0OMH1AukkqzFmqqiWVqeMAM3Lh/NR6AqQpRaodxH1elRppoLisFy180lDkruuvJfYDUHVSUtM+VrTsW591vkqurhkhqJYzHcJuShHWGMgnGTgTcrXSjknqLXzci+JPt6uxd/ZajuwubWigMR3brtf6VPhwu6InOTd3D4VBKN4zyk266ppoTT+znDfPRS29ohhFjjcuL0F5qSFC0dQUTy7nATa1rrs9RUaEoCH8UyG3w5pbNC1T8ihmrcPqBMDkgPW21yElO+9sXqIikkrKowbbcUzobcMGx+KZ3NqO4bURVlORZR07EDvdy2jtScv9D0f7GqfEHmb8Srji8P4jXLSdlaykw0qieSthKUmtCMfF9SzLYfT5E7yP+VOhRxi2x9veWSnI4TjqVilPHPej1Cgxg8S2RHGZfC6tIY5SAXdri8QjuXktJDaWsrjp1CrGmkqIf/tquUC+u1edLprfsZ6+Pq3Vzgeoxw01p8c5QMQuts6nTgQ0BTDxKiQYBByeQY+l8l5hDUVnGvkqZjz+O5FJiFR4OIXw5rH8bJfzOr8rFp8DYdv6XDKjsTFWUWL0tbxagAkpRf8AGhfzIfJZuDtpWkEUQRxjawjcLeSpCpYymzNiAnfwsjanenfO97B3N6mXqYMShDSTs8bNmk3ulRctXVFVU8Wc7/8A8R9rJTY8+C1+dHUR1kRsPGi8OfwrMz1EpGPFO/xINC1zMR+Jdqxo8+Wab9yNTU9rqjEDsiBqUB/UX5kEnaBqGoiqIzaWXK2QM+YrOWsI5cRyu8KTC2WeoiXqU9qI11E/JrajthHI34ETgPqk6k0ONXU4y+0nFPnsEX/zLPQjbrI231LokMgEDs4Dn1KHgh/E2x9XP7PRcA7SUWJSxRSw2VF9tt+wxt6hWjOjCMx1bc9rWryCGoCnIHjfo93UthgXbiKloRp5QkkIPETXXLw+s6XIucZ9T6d1uB+zObD2Fite9it/MieHTRgWZoMc4hyyNxbXe5tFZYfiEPtnFqXlKCwtnkS8SSzx+R9Fjl0sltEnv/8AcCDu1uVxaKRDN7OJs0cRXtbvC61UdbiV1UJ0zEQuzjdJajqcaanmDJthNqSTjkmabYOSz/q/co1fUR4fTHOb7Aa5xFUGKdpJJIhGk4kR9/K1UMmMTlGQTSmYn13OvQw9Hkl7pHk5/UcGNuEC1ru2XtVJLDHA4Sm1t2fJllDz4Wu4R2p2WQCO7pz9KdjhabluzXvY8UMHg+VzZp9U+SuKn28/yoPYXExJuovDmrlqUeZ5cknGPhiGb3C+hLfvWca6XkhwUbbHk2+HapwUoSFZkw/UkEb2kzA5D1fSumWpMIOJdy55ZGz0MWKMEcidhPJgutfqTplwQKxtvyXY4XkDTaXpSONxdYbuzsWKMkchqHm5t0J0K6KMydwIckqPD6jEHIIGa4eq57VK/wBna8RvOO0s/EXUl3lFgsDa4R87a/pZDbt5ox5JeLJfop+E+DlvVqhbby3I3HzXSFkANlkI/Eit3c0RCy6wqkieTlu3mu2/pRe5m6UukhTAFshbNd8S5axXPqifIdUEA2+9E3ck47l0MkFxOiXuSLdzZdtu+pOcN5NAZy+EUFDFnuQe98rlZBhblrO7RApB0sVOAjw74i5yJMybK+XdDTt7k0dPFzeRi/cp+JU7ezwPFuAfSqweaZadnOHGVuR/yRtGw8pGSjjOSTKNnIvSp8ODyCxHUSBAHfd1IJvUhWnyzYv3p1qMxhvMHu8KsIeEL5UVOVRL03m21SYsJnqC4lZUF9EavUiykGHu/grFsLcQFnj3OrmChp6N9gb/AFF3KV1asO71J6g5GYlo5L9WtJmt5IBw9rdVqCEZG1DkgeEc+SepOxlSw1trs6H2H3d/hWo4Md2oN/BcKliIC0t+lLUexmJqNrjeNtmaaGlkz0Z9FpxoQJsmZ7URUMY6N+9Go94maOOSQ7zbn7k3wZRAgB3td7rVpWw8M+bI/ufXTcjUN4mbCjk5mzW+nNd9lMi6LfDtWqbB7vIUYYPsJ8mIu9FBsZxqVyjHY31ZpFh5355blpxwlrMndOx4WF45vdr4m8KKDYzA0ZkBNYxXc7U5HRvGxM7H7lpjw2LMjB2IX5DlyUWSlAfB+UVVE9wq48SrYaH2YDuADvAi6hdQZBOSQpDyuJ7vhVxJDbvsf+Ciy2i+/PX3LNjTRXVedRMUjswm77hHaKZeG2Td0urAyAhHn9WSaeSPmz9PqTLsZjHgn4my8Qsm2pXJyNmci6lJaSPPR/nqj4zU55uD2ly1UBbID07yAOlpdKIBOFz4T7enmnTqoyMrNvlcuhYVrs7mL8xHqZAWRN8ZZM9uqn00NTVaudgd5Ep4FhgwhlSBfnqUjlaf0j3KDWVx3kwZFFnoIquAthcbguMdOzXZ23F1KNPMcxmGbiDOn6GjkmHis9pepSfukiMs3dSQVellrdWfVkloXN7rfErIsLYrs3tSPCTyGxwQWMYdXRUbi88XtAs97R52jcp59pAqMSKeojlKldreBFJl/UoB4TPud3ARUK207Hf83hQBZEQTHZw3Eh9fhUmONodNLk3TRvZmb3fvuTjC992qAsMi3dxfUl1OXhQ8O58tbkrXIsvE235IALpbLS5ISt5dRIeHd3OWa4QntZme35oAMZHHRlIiqPZSE26vltUAhMW1zHNFba+Wdw/CokNICqzm0d7huuUG1u5uSs+G1o5pRQgTFmzEsGzdKzmGj+GTs+3qcVLImIfUlFHwRtbIfJMTlaOjuknyXKPAJkAkWeX5kpZGki0fcygFM12T5XJPUNaWROJLoSOSh3QdPD6lKhK63LpUBpGLz/gn4yId7O9vwqx0TbfzeFM8FyO1m3fJO000ckwtJmI9W1Wp1zRh+HGA6+W5JsKoofYZCu0fb7k/TVQUrZM5AT8yFXgV0W5jZhPvUKsjhkMjCNhL/FTyTsPxzNNGDMfLc6jVtc2Wke31ZppyeN8vyqBNG5GVjvb6UJBdj41EVrEbOXwijGqCRtY3BMxwvCOb7iUjqbluVk3ETlayaAerPxI33aJkpAjcfSglciMXLaz7RfxKLLH71Iebqs8upNB82UNmyQHs7WC2bDcoNTC0Zd1uStAyF8zytzTVXwhuZtw56epZb/svUqH6s2dEAsTcnFSHhAS7kYiNo5sw3atuWu4NETSMdEN6lTRxiOmX8elMcO0tWZCnEVAdXfaKK5vfou8Nx1ZJuktn6ldi1YDdObv1I7nk805ELd7J4Y2u1ZrelZSlQ6siELiJeFNWv05qytbLu3Jrg8MtG3P4k1k4CmRREub7dEgJrtd30p943G7PP8qYKNyfkp2KSOjHdf4UQDuuTkMbja7tcXcKkcFrdfFzWM5HXDF+wYhu0Z7UiHXPK4k4MOznuSLPz/KsbNdRtxZK0k70tk/6kDybtPCiwWNgcNxLXaSG25Iy7nQsVpZXdKoNRy33o2z7ur1JrXpUhitHk2QoDU5w/mSXBfL4V3jMJer4khqGy71Nj0Zy1x/gkUb9zWrpVHeuPNroqsNGIRf/APaQuNumSQza/wClK7VA9RP8knFtuX70rnEddqG63k7oDUcta7PqSPJNcTu8SVzc9UFahkTE/wASW7NA2Y88tUrX3auIoBJHQJuX6dURSWvb0poSt+JEUzkSgVI7tzuuS4jDyQEV3c6Fxci5Wqx0rHCK7yQySdzdOWqDw2pGWm7b6kGL+Q2Q3BytXGF/pyR9XLMRQ2696sia/kcK0rndn9ybIbn5Iz2jzdduYeboOdqhoYWK5Lht3NyQyVDcmUd6h/NBB2W2/JtxIhke7LJAO0tXQ3MRZ9KAJF23LNXuC9mXrA9sr5BosObc8kpsBH9Oaq8KoZaybY2WW5yyUPEZJPbJQkleUgchYye79KlAev1WPYFhOA0dB2Xq3qMWk/b12XChhD/hRXau5d5ksrJWU+Fwk1OznKXMi6m9VyxFJiElOeYbRJP1mLHUMMbZDH32q9jPW2SMRxJqg7B6Re76lFpqqKSQWkk4Qd5C1xKEc3EkNxZvcIqRKMQgMUf4p9RyeFvhSRobGs7dVcdGeDYBPNRYRMA8YJAYTlJu+5tWV/2TxStwmOmlw6sip6qF+rg3EReeqgdhvszxvtJSlUYfhcs8QGI8Qm2r3DBP7O51VJRvidRFh04bZPZpLr/Tz5OuiKflmEv1EmfYX2DwPGMSqMV7T1EdZUvujppX/bG/jIvh9K+gm9jhhGJ4ntDaOv8AJeb9kvsn7Kdk5xnn9txSW9i/HnGwfytotrWdoqOSYmCnYRZ9LVlOEpP2nRjaguSz41P4IHES9XUmqiqYQFnFx+lVI4xTyXO+0s+lD96REWn9SaxSLeWJMlxRxMdPVmhbFrWL1KvmroJLsmYS6W3KHxJeXDDnrvXRDEjGWVLwXJY4fkyEcck1zyt8Spjjk3O7ANvpdAd/lcPyWqxox77L58ckzJnfb80X31JufiMPwrOkJkObA+vuTns8u38Nx+pPtxF3Wy/+/DtteViRff1rftG/gs4cbx80GmXJPSIu6zSnj3Vvb+CYftA1xP1Fks6dVHGQ5uw/FmmjxKMQJ2Nk+2g7zL3Ee0R0dHUVcr3BCBG0YvzXyP8AaF26rMcxuqrKyQxM3thiHpEW6WW5+1L7QpZj9jp3b2MMxOTwl7viXh2N31VRxTZ4s+Ql0/lWTjRrGbfyL7D8QnqqCWpq5HOK+xhikESL1XDzyUPtL2k+9sQKr9nhpRyYWgg2gOSzTVzU4bGa34VygmirjqI5TcZbPwIxu3n6VFh4JUcJ4tUyyyHwqcN0kvhFZ+ukh4x8Bz4WdrX9Sm40NRhYDQHUXEO84g6Rf/mqZi4hgF7Be9txdIrCbGlZe9jcJbFsSI5TiCCna8ynksH/AOfCjIpe2WPG7uYUdO2lx9ETdLa95KhrCelOejCoGopwkLfF0Hl4lPwPGHw+eLKPigD3PEPjf4lCfJo0epYLIGFxZSAwjla9z2iI+Fl5HisjSV9YYM1pzETCL7epbXtr2wo66gLD6OK8pWYpJSa3L3LD8FxjEybaZWsWfkrlO+AUKFDkJibheI+FPTTHVHqe0eQi1ooLXHJ2d9qNsibvWTZY0QsVuQ3JXMN2bf8AtTtuiAxfuytfmp+QWFFVSx28KZxF+dr7XTsNZJG2WbfmUFtqTE5FmiirZaNiT92Yl81ySseQctbc7uartR1zdC0jj3sSnWJfcn4svqDtJU4TioYhTmwVAMQsRNdza1M/fk5AYX3X81T8R88+pcHNJ415NFmnFUmX0GPHDJEbsx2W7SbaSdDtRJC57AuP+lUIidueaFr7s82U9uI11OSP2Xk+NPXWX5AI+lKOoC3NnYS9JKlbMrvhT0ZMJXG7fUK0UUjKWScvdJlnNVSTHq7ldtQsRi2rfqUcJmuyzVhDG0nVtWcpKBrixzyvgCOa7RmtTrZWa53/ANKJuEPmXxZJtyAfL3EsHkTO1YZwAIWz0d0XDfMn6v3Jac2ToSPuzdNOytWhu1yG1m3D6lwRcSTrbizzSKNruq0lLRrHwNXPuzdySMmLvRvH70PB782LyUui/cNW2964+WfNdMXElHPmqSMpOh1y8nQGV2jbU2JXELP3qU2HuVu+0UOo+SIb5PAFNeUwgz2l6vSn+NPG5g5u4k+tvSSQ0rxtoTqXQYb7ZLk9RHELbn4r23fSSwconbjxTSBp5nLV+lSwICMGI7RJ+r0pj7tMqoqWOWKS7dxBPb+pMNT226tb3qHFM7seScOKL0sJcnLhyxnF4ZM+oU3TU/BqB4sccoOJZXPaJKvCoMQFmkch+aeOocoRdnezO23PpXPq0d6zKX0STkgIP/t2C70m6bl9j4ZcOKUZ89CI2tFReIBHk37k5wzHmzj+5TVF9yx2ip6Yo6g6mSQDEPw44w6y8vcnaHEjpwGKRrgF7mLxCosovYLvla/LVNjdaOtypq1ySm0+CdNikkl1j2im6b/eqqNpHfV9Uy37vzJFUPDZkzCQvcyy0/Rt3P8AI1L0cEkwSBJwzEGDmmjwOnv1Pp96oyxKeQdT6vSyfCumj8Tl9S5e3NfZ2LLjf0TanDYo6YjB3K1tNUw+G1MMrxgbEPqjPamjxKTglG1trsl97T5aGw+HkqqdCcoNkz2OUYhtdxkHncpA4bVjSBKzjKJm4OIvuFV4YtUFbm7F+5T4qqQoijfaJcxFZtyh5NoxjNFgFK4vlwiAQbW7quXCozIy029TJRTSTXPIxkRcyJ+aPiOI5sxenmo7lnXHEkgRpZxEcs7WT4R8M/xZZIGL+8Hdkh4k121z/iuHC9Ro5vt5LNzX2a6/4omjQ01QA/8A1WPb6ntQzYbDlkFfAX1GoH3SxMP4m5L7putbiKIySd7hKO61cCZR4HUzREcRxSAXIc+p1DqaWppT4c9NaT+laDsnTvS1hRGew2uYS81KxSM5JSB3bdcF3l6XUfmTWTQv8DHPFf2ZUac5CycOET+pOSYX7O/4p2D1Da/UrCooayECH2i/pyEUhp6iEyY3aUmbqL/Ku38k4n0KKsKc5h2M9vcSXscmQ5ZD56K0COWR8jawfh8KlBHEPMHMu7VTLq0i8fp+5R+zuMt8mWifMTK14ztLpe5lcsUQsWcFxfFutXaenCaboYiyLao/NiW/TX+yroax4ZPxHv8AIVbfeRjdkAD+5aPC+y9HiVBFPJJHTHZc9zbi96Gq7C1gxyzxUFXLSsF3EjgchYfVcuKXVdPOfuOyPSdThjwzPhij2ZOEd/yXDqKiRizsEPhU0sJeG1zpprXtISIH3M/pUk8FkhiCSTD5RilYiC4HG8W6ku7gTtGqxdRJUzPnTmQ2BmRH701JhM8YOZxGBXW2rV0k0VGBNHRBb1PxEGMEeMVAyHTx0bMFnCpgtEveXvQut5r6Ifp8vkzNQYe0eskPNv1KS9LHYLvmFvuV0BRQ0RQezbmt3f8ANR5Mv+HtL1dKH1Vs0j0bgvBUy05kOjtb6UBR2j3K3OoiG1uE1xKNLMBBsjyMVSz2X+NL7GIrCIbzccttykcGAeUr3fJMRSHdlwmK5EMj3axPd3Fcpc/9mqxUuEHwbXLJ+/qTgQuL55tcheY4/htQjXOVrO9xd21Zyyfo0x4UvJKCGPk5OF3pZONHEQ6yuXdbmmAkPLPKMkgI77uGxF6cuawc/wBnSsL/AIo+eEteXqSSu8l+un81WD7n7kReaWo/vQdyCtgtEvEuFu70XSgn5HNV1+Q+pkrtO5Ic7h29yAoQii4dx5Mhu2o2Fx10/KgQXDaO3MWuQvtHQWSIrnSEri1dBqE3UOnzVpTEEkGzb/yVS+W7XknaeoeGYTB9vxMgTVlsxWsUc2WvIvNBxPZQKM3bhPyu6kB4kcjZCAASiez8Tm6DNIc9uYQ4UDPa/MjTcVG5aoo47S+Ske1NGOVl3xKqGjlJG9KV4PYXyUuGOikmF5ZeOWd259qiHVMQExsmmyLVC4E+TQxFEOyMhH4Q2o3F+azd1pE+goQqJY30kcfLVXsT2zSiO5dculUAYlUj/ffqTo4tUlblYX7lVkaMvC2+dqJhYR7yd1Tx4sZFk8bW+rNW1LiUEzFqe3b9SZLTQnjfLPpRcNytzfpU21suX6kHBAdUCI0cJl8IvzToU4CWu5OBaSPp55oAj+zsJE7bvJd4dzCydcXHROWtnkgBjgmMejuI/CnYIzFss06I2tkzbU7w+HZl5Xc06AFhfhZ5bfUkRe5FptcmtYfUodVikdOJWPdkkBOaPcLOy49OGQuzsV39Ko/9pJ5CKOKBjP1ZbRH4kEvaSozzNqUiHnaxJ2haSLSppeJzkDaqaop4r8uPG3w3Kur+0k9ZCcbsEQv4Y2VHMTEWrrJtG0YP+ReTRxjykuL4XUKbPdZnzVR1EVpOSm0WG1ldKMcEUhkX6Vma1FDrQyEeTNu+FkpifMXdrbdtqvMSwei7P0INWO51rtc0cRsQv9WXJUMVO1RNm0jRA7+LNGpKdkmX2bhA0UZXZakXqTcUklCRtnaZNa4oI/w5iaN79dCJSYafiTf6lSHQzbLJz3fEp+H4O8x5vnarmjo6f2YW9ne8n1ue67/oragp+IxAcTjntCONXqJuiBQYX7VDlT58PvuU9sPcRNo2cvMlq8OJqczOeIN7bIhboXJxgm0vMAbwiyrUw7hkAw15CLNn287WRNhsYnJw4yltcbBIefq+S0c1O2YtA7CPxI4KNowE2vI+8lOonMyVZg51FwObRD/wh3ZKB/sqxGOvP3LeS4e0hFkHN+okQUYRjk3duT0iNZDEh2ZqI9Ge0UB9n63dkVw9wrb8P8LLJ7U68LiOgNb/AJUaRHsefHgNZHrm+5SKehrI6eWPhsRO1rkTbv1LbHT7G2Ol7PaxfhOP/chxQ9jBwYHVkBvJeHkOaaq8LelAfxD963UlPHl+KG70k6CWlppA1gErm8SlwLUjzQJOHMTvI5a2tcnuJv2Zl6rhW3lwPDphzOnjAflasbjZUfHsogYQ9Q5rmkmjVOzhybsupPRSMWrf0qtCOTLk5CKtIsqenHiZbW1XO2dGPzyKaRo4Td3296qKnEGEyDXb0+9HiV9QwvnaHpuVXPTtlnqKtKgnII6x5NdBIUvaHzFs2uUOXa/xIbtRey1ao5WydU1D8oze5+aEKo4xEL3Ier0qLcXkpmHwvNUgxNaD5qqCy0w2OQiI3e7y71YcRhyzyVXVVzYaNkTby/SmaCslqpDkkfpVfyFdl82dQedu5GQ2tz3fEoBYhwys0+pCdddc2d2aYEqUrh06k0MYRuR5uIsmgqGENcv4pBJJUag23O1BmiVJuDNn+JRZZju1b9KfjKQfwzyEviLaKdbDTIZJ6aeMhDxXeJBVckI5JLOe31CmGjkLR+p+SlSSU81LlwjiqmfqjfaX5VY4dRhQ0Q1UoAdRN+zEvAzeJRZp8EUxRyU572ty9SWT5E7O1vTatRBT0UkNUddmBPD+BH65fD+5U1VhsYsXDzEvSSzYo5CKUcRUt/E/FZ/2fwqGd35fiTtzXaf1IHy9SxN0NW+bJXWjlmjIdwv4e9GEbEfpFaWWMjGeebB/JdCjOS2xvmSsy/EEXyYUYFa3JhUmdlW9LJHobIShtLJ1Yzi5RZ59+5AEbDHnluU2xkC3qZm707bsyUiYQ5sya0RsCQwQvzXLrSz8SdLcKTR//tIssa1LTNLh225MyO21+9EAuR8tqlsqB0NpaM6IcsizbciPaNrZpbuays6LYvdnakcb2Z2/JGG5LuydDZrHkilDJJqzOkVO497e9S7eJq+dqXBuLTqUbG+hGan4mvV8OaRQsJEztaI7SU+mha/Xd9Kbkh3mNj+5Tvya9rghPmXJmHy+lBaX+pSzp7ef02oOC465KtjLttDFu3l1LhDa/wASlFDdyZ7iSGlkG7N2JVsHbZDtQ9SnvR3Dm7dK57O1/LajeIaS/RDtfuXS96meytck9O3J0boerIVz7WZmStU32XzbvQ+ytdy3fUluh9tsiWkXwpW6Kd7P3vntXeC5c2uJLuIfZZCAX93NO293iUiKlcX7i+JI4bdMrfhU9xB2GRXF8hbNkJR296k8G3TTcmyjucrc/pR3BdpjL5bc3/Sk2ZaapPHv5XWoS9ypTMnjAlJrvpQuTlrlck46c0Dx7sldnM4OxPJaOVqb412maIo+7NNPGw96pMydiOTXmgMu90iFh5OmjLdzRZgxoiuf/Uhu77tyIhYeXShaTXuWpmK50/S8MTHiPtz1LyUVicSHNK5+SANb2kkk7NySYVSGxEINxp43uExcbtpeSyvUPJkPEcWsZ7UoY2kMRbO4ntQAgE77AZOT070riBncZNvHyVjFRn7OU8cDlABiFw+I3/8AhKRFJR4ScvHpo6+ocLX47vYH8EUL/wAG6fB4sFmgPHKaqgimATaKLabxP4xWv7H9k8CxrtJSgwYhFQSHdadtzg3USy+HYhUYpWmDzjKIx/3gZiIt4VtMJxCshhGGkijCd2fKWy3b8K1hQnZ7tD9rh4GAYX2coKOgw2F7QGULzP3mXmvSezmNSdpsHo6ypeGnqKjc0ASbX945r5Uk4tKVFPBUSVtObNxuJAQje/cPetl2E7H47jHb+gkrcOrqKnppmJ+KBRDDG2tubreyD6NOneMvxD+HcmnhYn0O4c/CycmqHKUmaNhEXt3N1IeM9ueTitkzPUaOjfzP8rJg6V/W9qmFUHz0/ggOuceYB+VVYtURfZ3jfY1yLgvny/kpB1nU1jckhqLdcnu7x/0osWo08zxiLN1fJC9VNtykt/cnyJpNPF8SP8Mi6m92iVlajIVlQIl+K64VZPaTPK5C/qXZenQA18SZeGXdqFqdkpM5KXEHV/5JiUXHQZHL9yGS/ilG27LmsF2r+16j7P1x01NbWHC9sxZ7WfyRshLG2bg6diLXd5XLB9v+21HgNHLTsBSmzakD25e65Zk/t0rcSk4FHR0xzu+l2fSvJe3XbDEO0FdLFX18MoQXE4wbQEn8I+amWSkVHE/spMa7TSY5isr1MslHRk5WCLXZKtxuqajpwpqSvkqhPc4k3SqSsrpJJswe0W5CnaWnnrDKWR3Iif8ANmuJzbOmtSdhtJxHLol01EW6VY4NVYZg/tFXOTy1Q3DDBly+Ik9R1lX2XOCWgjiOcXIvxWvH9Kz2IR1dVUz1MgGcszkZl7/EhOkR8iDVVUlRNJLI9xm5E5KO5bfNOnHJuZwf+CB4zyLR7R56LKRodpqWSsqBjFtxbrloDhDDaYHyAfCHqIlFoMQp8LoTADY557b/AIG9KgVuJT4gYySH08hQXTBO+SYjfIrtzpwMhkHLcQvcmmmcvd+5Oe/RIKY48xySlIe4ye5yS4w+SENxaZCPqRFHcPdcpALiAJJu5uebW+kkrd+j/MVw435sXyTQAnN3M1qXE0Q2v35JFDaY5Fcq2LOXepdAgG51wY3uyztSGN+9IBeLuSue7RK3qFPQ0/eyTIXI0AyEWQP1J8Kd4yHPcPejijaNi29XJSqfPv6VjOb/AInbixJ+SOdGdmw7kI0p5Zf0qxt8upIue5ll3JHQ+ngyLSRsOrvcSnjI1nxKPww7ntIUJE3d1LOVzN8S7SJXE05sgctcia4epQ3kO7V/zZogJxHTalR07E0SYkhkUKUnyyzQ3Xcn/mnRntySnmtu1XQqLi3qJxNm/v5JCWumW3xJ0ylNE06hu4lwZLtFDInFEJPmL5qaL3SJEsjk3JNfNBxnHR0JSXFc2ZK1wcklbDEXExdmuVsFQBW5u1ypik8sxRcZy72ZTJbm2F9kuRmDPLMLh8OaOIuIGeTFdyFZ9sy1S4hebrLtHZ+Qi4lIIz77x5p0JAKIZL2HxWqi43e5v/FK67vf6Udsj8hF5HWBu2MXkmfaNelVYk497/lRPJdq5OjtlrMT3qNeW1l06o7dHdV4E3N8y80bEw3auQ9yO2g7zJntBltuRjWOJDq9yhcTpzd0uNaRZs9yWo11BMeou73uXHm11zIlA9o9z3JSTH3ZCKO2LvE8aoxHJn2pe3GWubqu4h+rwrnGfLJPtAupf7LL2wyIRbO5WcEJyFc4PaoOByUBRSjWcUZS6CjYSVnRzd2T3C65cvt8Hfgyb8yLnBMNOsqRYchLuudWp0PBqHjPqDnaoFBVRwwlmz3F4VZ0VZBxBeVnEF4WVzs+p6fSkWR4XVlblG27dzZL7pqRMs4rR+anw4xh0wtezifyTsWJUXK8x/cuBuZ7EFjf2VfsMsfUHLdzTvsshcgbVP1GINJazd121MQzRFdxTIcm0tdHuK9n0EFCYvm4tahOOOM8nDcl7c4gLse7NMcZifflr4s0lBmcpw+iRQzNT10UoNuHxKzxUQ4o3ROZHcbqj9qDii+wS6lc1OMUU0Qve5GLWmOXJKUfeqNMeRaNWVjVUfFIHa27wpxpm8tqdHD2qLTjdjEuRIfu1+9+XzXS9CY7HHmbLky4AgR5szfSiClC4d7j+5GMPDu8S53R1RTHBGLvbd3CTJ2PhXj+G4l8L9SYaO3udEMLrndI6oxn+iwkxA5rXMHHhBwgte3b5KVDjGIez+zhW1YRZW2DO9rj6VWtTmWmd1qOKne7V3XLKjshjl/JE/7wlhCIPaJyKHbGN9wg3wp245gFznM/K51E4Y58nFGENo81zs7VBRXgkPYI5sbD+5ERXeNiuUfgt5OS7wbS0ztSNVGP8gjJ/Ww+aEhMrn4ja+lE9O8d3IiTR2Xd3vtVpSM24R8gGL3FnuEv5IeC3Oy79yI8rh2P7k0fELUGuV+4x2h/EUtLcebF3rhUtwWO/wCklwoagS1iT8OfKRk3Jr7JUYP6IZYa42/iP9KQ4bwzzc1ZcFi1sSKna7oR32aLpYeSKFPHGWm4bU5w2Lk1xE/hUgadvJ0Psok/es3ks1WKvB8yPl+ZduXC2rvhX7kfyWcAmu5om5/Ch0yyt5pa2igtMJLdzSEUvmglis9ySXhzSYSLQUFC8XJEw/JHbw+bJ0tvcnqA0QukAvtze1P6J624RuyuToNiJw23N/yRhC131KYEbZctyExYW9KqiWxoBYe5tEfEbLTJct269KbKMSSFYQ7i9KI8ifTaKHS3vuQDn3oJs71Holdb3OkJa3dSLTInQFglldy3d6U21hybpSYbizzfcnCG0Rza5BQ1HnIJN028lIGNiEbG3IqSnAj4js/uUth11BFlkAheHrDctHhVPHQwXm7EZ7rfSqsxcrfEpwTOICHh/wAU0zJk2au0HJtyMJGkbnaSgdQp+HqZVZFE217UhIyItWT8RAUfK4u+1AYh4RVEA6XepO3PtyZMHIMduXUnBJ9vhQA6IvzFlLpqdpLr+nJQgkt16lPjqvwQyBrs+pVETTBqcF9sYWOoeMfSIqrxLsbIUJezVDkeenE6fiWhKup4acpJ84reZKtrO2GD0bZtUPOZNpHG1yp0QtzMv2bxyhpTdnjsL0yKBUYXWxsDtFIZ5b9U6XaqsrJiznYpA/ZhI1o6p3C+0EtZLLFUEMRB6mtzLxLDg6kp0UJU8pHYcXC85CbkrKgweLglX8L2imi5hJtI/kK0UXs8lp3gZDueMX3OyzmNYlAJHHTAxG/MsytH6UuEGzfAqztNFGYNR4XS0tjb7guzf4lBrO0VfWF+24AP/dRbBVedpEL6besvNNOVo5fwWZVId1j5tuU2gmgkveoleMQbZFG24/hEu5QHICj8d39KUNOwnfI3yFERothECmPgMQxZ6CT5urWjp2hsMwu8hVbhtG4yFlkOmlz7VtMBwVpHGZz45tu9Qh9S3SBuiXg+GlUSifCG8ugC8S1FNhoYe3FNhOqfnJ6fhFBQUryCWTHFEV15k1pH/wBGVoFO2WWTWiy30OKU9iHJSgQi+b3d6aGG1y0tU4qcxIdepU9DXONdizyzGUVM9zCTcmWciUieFO1gu2REnwpfwxyZvTtQwxyDDE87WyuF1otyz7lMp8h0MLlpETYwVGA2s2VyAaNxPR0OIVklPjWGxRvbTzhLeJe63/3KVQTHUUZVhMwxHmbXehtoodXRSurI50ZkY55W/CyP2EupW1DGFZCE8eRxFuC5uaKso5JgIMngAuohYbsvhRqLlGfqIeHqAOYu/h3ZfUpUZRDoAyXF6vCq3Ee32Fdm6kqPhySiDdMWWn1Kn7Sfa5RfdUv3XTnFWcuJOzWh/Vq6zbRrrNlpj9dQD/ux4hFRSnteUrbh9/UoUOE4XHUBF/te1x7WktGxyf4rl47NjQTEc84PPPK9zyk+5HQTVGNVIU0Ed13Td4Vy5MyjzI7MXTyn7Y+T1o8Nwyj7WHgWKdoTpyiKw6mKMZouVwkNpassbjFDJ95nHFURVVEz/h1MX94N217e75KmCjPCawmngkIg3XDtVl2ekMp85AtgJyJh+Jc7zRlzE6lhnjnU0BXf7uxA2RCopVAEOvT3/NX3aSOkpZJXB7iJmyHJZY5GuzZZLkMnDOyc8/CoE8bE+eamHuu8N3JV0sjEe99i1RiwDj265kQoRje7N9qtMKhhqDN5WsgFusukfSmK+OnjkH2czlDLxhb9X81pZg0QnHc+W1W01ZFh+Gi0DsRl4urJVhF3NkmSLiUeTNuvVp0FDB1B1Ut5m5F8Su5ayLD8OijgyMy5696oY43kLJhT0Y/hhm3U7qbLa4JgVXEtfPc/hU2Ca4RY2ttVbDGAmLvtybpTpzHHcepCKqyasvK2jkhqSidjAchK4mISyds1OoKV5DigiF/aD5CT+JUUXayu9pOU53lM2tMpRuzFWdDilFigiDSPRz+APUXuJZ7xBwZNqRCEyjkyKUttqRZUsYu52C263wpQfg0ZSVFolloOW+1Z/EcQufMne3PQbkrRCUrNHR0Z100ko3cIGvjMWtFz9PvU5oWukM2crmue1ul1l6btdX4aEVOE4ywRXZRSAJDqrKm7TUVVEcQZ0Usm5wJ7oiL6u5ODRU4tk0y40g5m9vfdu2qPilQEcY5O4ke20vChKZ4QK842LLz2l9Kzc2LHUTXyHclJhjjzyWQwyFTFO0Z8LOy/w3Zck31P6hzUeWojEDZpXItpMIvcJJoKhx0zb9Swo6yf8KmQcMo8srTH1KuhI6hi22h/xPSp1LTvaOb3F3kghksS2Dky4Y+5d8WaT8trqiFwA8NwCz9PwoSjcbsuklJucR5JiaRh1sdZspDQwvkWf0qMYsL5eSfOZrr8+pcmkEm5NuVFIjMLD5JWtmWSctYR03Lo2DqeaChosh0ToDa2qQE/V1fCnbbh1WTNbGNM/iRW29Q7nQGVvcjDIiyy/MporYQ7U60fc+aC7d/6I4ybPN36uSTN8aQ4Atblk6eGNrPSS4A2uOidtb+PNczZ6uOAoht1yXeC0xE+uqfDPmzXeSfhG0SfLf8AEuWeTU9bFgi/kKkwX2wrGa4+rn0qT/sjUXaBF+tWfZ+up6EJ+PFdf4hU8u1FHCe+B7X8Qrx8vU9Qp1BH1HTen9HPGnmdFCXZOrEf2QXfC6YPs7Ui2b0x/wAFrz7YYQMUDxtNxci417bW9NqucP7UdlioxepqKuKs7xGMSD9Vy45dd1cFzA9LH6T6Zk8ZDy0sFq4zyKklHP1A6T4DWkF4UctocysXp9T2owe43gnkMe4SDqR4xjVFQzDTjURVV8YG0kRbcnG635iheo9Q69hcvQ/T1F/8h5K+HziRNwJPU+nSg9hkHnEf8Fs6rHmuJ2BrO5RR7QMT7wbc+vqJerHqste5HzM/TumjOozMy2Hy5fsz5eSOPB5ZCFmBaI6gJDvN7QLcmCxSOG4I2Yc/Em8+SXxRK6PBB+5kKPsvUSXaMPxE6X+zMguTuzWh71ZUeKNxMpNw92vSruLgSRSy+0QnlbtN7S1fwrmlmzQ8no4+j6XIuDJ/7PmURvY2niJVVTG0Z5M24VqcerI6d6iJpGlINrkL3B+VZSKOWomzaPqfqJ1vhnN+6R5XWYscJKGNDXs8UgE+e/0oHp7m1a0fSrL2chMWy2jzQTj3BkK6ll5PPn0yqykOF8+dvxZKFKTiRbu9W8tPc5bvyqunjbwt81145WeLmjqRCm4Y6oeJ77i+JHNHd3NaSZeO38q6keXNtHTmb6UyUlv0pGLCKYl2jnktUrOWTCmmtbPNRikPnoSCUmLXRB7v6VqkZMdInI828SFi25enxJXW2sTOSfHDagnEOA9xBew+K31KiBgvC7ukWWY5J+nmCE99PHKPxXKdNjFFNQlBHhUMEpOOUom5EyAKgR1H1K2w2jfjjHmImX7Qi6QZGFRLUHA9PQU9LlDwXMWLf8ZZ96lDGGG0155kb81SRLZe9osYpMPwHDsOoorSpryeX/iyv4vkPhVFR9laisw4sTqJWpaIXtOQtxOfl8yUnDaNqgDxCpZjsPhU9IXVn6ybyWpo8PrxCgw839tvkIqejjfoI9M9e9N8krguOwPYkcewqeppPZiqoYbjpihIb2+Il7BhX2al2owOibtRHSU8ULf7rFh8PClAfIiXoPZLsnhXZvs9FQU+FuJmAFOcsl152+L6VcEIDFYdPDaO1hHctINIpxZ5ng/2X4F2ZxinxCjjmqJ6Z74SqZLhEvVbyW2qceq6oieeVyNSDo4Nz8Nhu3KEcNPGJMAOWi6FJGDxzQD4pJyA/wCSb+9qjdkbInjAm0BwF/UyYOE4xLUYxf1MrtGbTEWNVG7fu9KaPHKgtL23N5oDj26m36VHlhC4nc2K33LRNGVsl/fUt+pgOilBiTlo8rEXzVBNJHHa79Pwpj7wguHWQfpZOidzYx1h3ZsV371ICSQrXzYv3rEDM8xWNJN/G1TacXuF3qZSHvEUqGshsAI8+YfxTmotm7hy81mg6R/aW/E6mQVjQ62MVqzZvHJ+zDfa99okfZunkwqkq+BiMgXmZN0A5dPzXzwdU+JVpMEkf4x22i9ou6+ie2f2P4J9oWOlitfX1VGfDtkGJmISZu9fNVZSwYXj9bFh/tBUdPIQwyTtaZN4XJZtUdUJJqkTsazwcQo6F3Ovma2SQX6fVasvNCEjCFjhK+1/h9RI58Sq5q8TB7J22BarKGhjw9uLK9595fF8Kwl7vAN0V8PZ1ilBwYpy7hyuL9Km1VCfZ2P2jEIiiI2/Bika0jVu0OHzYcUkmORUFffsijd7xH4lj6/Ho6ipP2imCvIHt48shXP8SlpIhckP70qBkll4zgUnJQirJeXFO1+e5JiuPlkKG0CAnd7S7hy6lkbUO0+KVFDUBLBL+ID6ETXJVmNVlZNPJJUORVH7S3aLqLbyRBJw4jDhiRH4ibcKCgBJ7fUjjJrkGlvUudOqlo0TJwFszyu/5JXB77kxFI4jk3iTlzcv6llR02miRF+IWbZculOiLFtZR4pnEcu5OjUcTn0pcoTghcNxPv3JW22unbtwt/ySCO4vhU3ItY0NhcOuXNOALXas25PFGFpclz2d+5m/Mlsa6WNsPfky5w2LwMnuHaOeX80GtyLDRDXB28rSR8HuFK7TXd9SRE/T0p3IjtJHGvEcs0YSa+kU1c8mzqQlHu+JI1jwShma7b+5LjOWjqLc/JcErWLNri9Smi7Hjke7LPqXG8000l3MN3+VLiPnk20RVUKzupck5daGvUmeJuztXeJtyzuQOx3ibdepCEmnq/0phy6f8qTl5ooVjryPy8KVz3dP6XTXE70rviQFjvEt7kTSNaTprja80N3u5ooLHSkuLTNK7yTTSEXwukQ/+qAsf1ISfJBdcaMM+Ceu3NhdNXWjzZAWHqL5ZJXIOI92rorrS+FAWH8nRsOmT/4LkuUcpZrsZOXcpY0xwY37l0xe0s+n5J+GSMRFiNiNSLY5BJxytRRW1Ffa9hZO/wBIpdP5lLlhAbcv1CmZoQpxFzN93hS1ZO9jQZjq6RDuJ709DCdVxTjyIIhue70pppG55qSjlrjqhcXTnEDyQXN7xS5AIcrtW7vJcfIbnyZJyC7r3elJ5AJuaOSDoSPdo/8AJT6Su4dru+5VrZ82Tse3momk/J1YptP2mjpMWArfU6sY8QjLS+39yzFMVrZ/wtU+KS4f/ReZkwo9zD1EzQe3Nblnd8SNqx/W9qqo87U8BPbztXI8cT0lmmWg1jl32/vTg1j5auqsS80YyMI+rVZaI1WeRYvUXDzdmRtUMPfcq1pHtR3Ol24lrKyxaofMnDqQhWHGxZu25/EoRSPdsZCV2XzTWOJXdZae3SiOV9qmU008j552D33KihqtcjzvHpuRTV0tRsfaPwrKWG+Dpx9TXLNNSVQVFQUUdQBmPMVYhGe3KRvi0WBC+ExMHcSF9pCtZhVcdZTZnlcz6/EuLP08ocxPb6HrI5HpMvoY9c9CH5KQMYldoquOqceT7U+1YfJsl5c4s+qx5oUWACyVrCorTSZZuiOocd3VqstWdSmiVc2euaHjAPInUCWbd0t/FRbXGbiZva79KaxX5Mp5K8IuZaoI/G/JitQVchFSFkbb2fIRfcqioh9omA3NxJvCptNh5yWm5sI+rNdKxY4pOzzcmfJbjRWnjFXCH4Up6eGRVh9oMQkHN5Y7unaPhWjq8NpacSzG/Pw5qAWF0d37IBEvevVxZMVfA+dz4uo24mM01dWVAi7H+URV5SYh7PTABx2l6iUVpI6UhaNm2t05KOdQ8motbquXLjjm+jrxZHgXm2W4Vz5E+TCKkBMFoubiOao4aiOnkjesjcQNtinliWH3Z8WIR9JLkfTbfE9CPV6fNk8agBLNstyN6y63RlQ1GNUUY5hV05+YoP8AaICIApgvIntuJ9qiXRyidEPUYy9po2rGFyzZv4JFVDtfJlSHiEsb2mzEufeHEEfD/wAlzdg9GOf9nz2XV6ly5Clrd5r9xP5KDfvSctuXiRQwvMegbe9PTUu3ZttT1CyLdu0S0Jc1HuR22925IBMLFpr9KlRi4lqzKNGVpi6mOTEIuypIGBKLkkG0URbkNrd+1VRKYnJ7uafjkTDCwjzZLUvO1CBsmhMAiV+fJNTTMW180yAv5/O5DKPS/VcmTYV3hZ0iJ+Xl70I5jya1K1/hUhYNz3IteWSEBe/LUiTn735IGkdAmLky4+7vtQlmWjdTp2SjOOEXZ7iHmKC0kHHSuQ5hnb8SfClIh16v6UqKZuGLHmJN4lNCRpiybclYAML2c/htFGQvlomuI0ctjHd8Kc4mhablIBhC9mbPqiG/vTYVACydikYnVJGbsICEmzy7lIAbh1zt8KjlJw7cmRDMRBp/StaEWDVFokTM+1Jqi4c/ESgGT55W7lzeX/JMLJoyMTlnlpyS9oYWzN2+lQwJ+bpmaqbdarKLmKbbqbWqXTyBcO9iJZsKx8tVNpKgJCF89oqUx1sW+K07Yph89OJuJE3UKy8fZOCPQykI/EXhWjGocYzfpFAdQF+TofIq1MvX9nfZxzj87lXSTTxjq/S91pMtpU5EGuW5U9dhLEd4GwadJKKEpP7MwZSE5He45ta9vepv3T+Hm84+74lMLDaeOoHOVjJt1opiWa653WbNNv0Vs1KY65sShmLDdq6tjqIyImytUGpHTRn+HTqUgNQjcObv0qYA3clAYnF9We3vJTIZmIuTpWXEeaqkj71c9n+11X2dqSmgAZc9pxSdLqmcbu5NGRC+Tsq2Ka/ZvB+1ipIiOWkYSK78OPpZOw/a1t3wMGviZecmTlpmmakmj/aHu+SfcZn24Hqwfa1AR6j3+ShUfa4KjFaqrja2CZxOSMuo/EIivL4qiKS0HcwLw29Km4Pj0WE1V88RHFY47T3fCo7rZXbj9Hr1X9q1ANSbOzFa9r3dQo2+1LDbRd2e6620XXi1ZHBCEBtUORzQ8UxkbkV3JQyk4NubuJEPiZPvuLJ7UT17GO3TY9NTnRU7xcG8biPc+fU/6VoYftMoKOvCOMw9iaFomisusJhtuuXhOHYxPhs90WRmW20muU2nxCpkkOmsjvO4zLLml3uSu2q1PofCO3mER4fFbPCAdP7RUnbb7TIBpCpcMncJT3HOO6wfIfevEY6z2erKKVrAmHUsrsk0FVT0eJb4pKqjiMbojO0j/MrWd0LswNFQUdXj1Yej8J2IzqZXtG76lkqsqmOQoqlrSDmJLdP2iPGqMp4LIKenHSkib9l/881i8SxSTEpRkkZht2sJLJy4NUFSUclZw+GzEfpz3Wr1PsNgMWGkJygJT5eHdkvKsNJ4Zgkt2r0PA+1lNh5k0psVzWvJ4cl4fqHcljqB9R6HLBiz75i3xiSCsxA2OmO93t4pPtEfCKoK4gwuEuIG59oWv0r0mqw+Cbs9RYk0QFT1TGUY57s29QryztJGZSyg7tIefl0+5eV6fnc3qvo9v1vBCC3jzZArsWkqJB4h3+Sh+3MRCH8dU0JcMcpWA7drDnuFFRiEkEhs12XqX1CZ+fSYLVBk+TNcPSuhh9xZP1PuUmhjYhlsdhJrS3KaEfDAWfJ7t13pVJkVsRHyjhCCMLS8dve6UgvIwgYMJi3UXiUpha8XHK5JxuInfcfVuWqkJxItPhftVx5sGTXOquhpzmgnya6zc4+a00JFHTSmbWlYWSzmEYg1GFReDlfkO1FuQeCuOGSErzDLVOU8fG0DVx3KRiEkc0ImD891pOotDM9Od7bvPVDqyVySmjcb82ci70FRJxNHN93hFTKSnrMWqTgphvMmd7c7bsvSoZwuJkxtYQ7XFKXA48EYsxufpUmmktE2ZmK4Ldw8k0UfU+b2t4rUoxkzzjZyyb+SyNC1kxyvkpgiad+EIOLXN4fFuVQRORa52qfU04TUcE5zhEWVvDJQjhD/AIoln7+lXQAPlaLM+0ULE5FkK6dO3OOVj10EepTpaF6Ecjd+P49Oj4UBsO4hIBYbQcOOwWBxkIjzvPPqt7lXOWupc0ZzQbm4bkfzUymxyKlw72ZsPgOXjXvUnuPL0qCCEJcPkpFJG9RUDkzlc/SKi8a4jkcG1fUR/wBKvuywsMxG4Nczakkyy8hhaOIWyttTnTdrclLJuLLK0fEoE9YOenhTIJZFuHS1NFVcM8lVzYgZDr4eSjhXSEfeRIKou5Jj3elRpqh4wzPP3DmoDzTzW8xEkivssdnIs1LLof8AaGJtM9u1OlGZd1oqOFPITjmzipoCFmRugYIwuXftRP0iydHh5aOyDZb13KbChsScTyRMV2mqJx23XMkNiLChoxceS6AuQp8si5eaHvtSNRrhvbtZE0b3DyTr3EP+pJo3zUFIKn6yY1LbLMtbRUS26RmUqXITJm7lx5PJ9B03C5HRm2fLxLpTMOrOohyOI5eFK5ybRY9uzt79E9qgcx12khqaxpJdAbRQpCeF8i2kyEpH3bLR+aSwop9XKqJDTd/knBmYSz6VA4z5atam3m79U+1sQupotvbLtOLtSCoju0fL1CqtpH/Kkc12utyXZiX+YyykqA9640wC2YZqrOR8tc9yEZHFibJ1faiZflMtnqDsJ+rL1OkEhE95vbaqvjOQZC3zUSmxCSoraiCToiyyQsJlPqm+DRBWeTN7hR/eBkGTsypY64PaHj1uFulG9U3PN/fuWUsGx1Q6zVVZZPVOVzZNy1TtHVU8bG00BkIAVnDfx+G73Klesa3TaLJt8QfIW8PzR2OKEusp7GjrZIxlf2YzlisYrpNCu8Sq56h7dept3NVctdwxJ73ty8Sge3XCWe3xKo9Pqcubr9yymqm2uoklQxOT3OoXG42rbk08jj8S64Yjx8nU2SDm19SaKRrkwclwjpt6kBk93PqW6hRwSyhFJu5fJNllnqz3eLVAZEXiTBzWrRIwbsR2E+bLkcZzGIA/UmyJXNFI1HhE5nEF8r7JfEKsTIpQhHV5G/4UVpHr1IuHJXSlPJKwEXqz5IuC3s0Ed8UpSvxTLLePw3L6P+wfsTh1d2enrcRw6CoLMQjCcBO3vIlUFszNuj5sDD2kPLiAX7nT4YeRALXxjl7iX1B9pv2YxYtHQP2cwilinBy4/CYQuHwrAP8AYz2pE8vuwf8A/I1qt42S5HlUHt8ZCwGMo+lXmCYh7PFLHWYHT4ifEEhklMxsFuptPUt/D9ifaspM/uyMbv8AzmFe19iOwNPhPYkMOxeghlqpruPoxW59LXKoYmzJ5EfOEPaCvkucMLhsz0HqJl6r9kv2f/7YBPiHaOgEsOH9iN7heXqG30r1rB+z+F4CxewYdTU9+QuXBYifL5qeMjxx/htYHpiC0f0rfQSafkbpqWmwWlCjoI3CGLZHGUhFk370FVilQLZNHblu2p95HJ89CJ/cla+0bP5KVCjd5OCpfFKrhC75j5iTKLN2gqYQysAcvCrmajCbrBxTJ4fFGWrNp7lao5m3L7KKbtJUkJO0bXD71DPGsQszCIC+p1oyoYLO4SH3KPNR04ltK4vkrTRk7KN8cxCwf93jIh8S6GNVZF+JSRj9LqxOjgkfO8hHpYclFPCw7je30qzJphBjjj/4Zufmj+/nyLOmYU09Db33XIghtcb8iEUCHRxQCfdTiI/JSwroy/Zbyfw22oPwitZ4o7sk60cA6hGIl8KeyLSYJ4gY25snArGkHN40IWXi7g1qsaKMJpWj9XhFlLZWuzFT5yRE/DtHpfwrwr7ci7J9k4xoqSLj4tLmcxlPdaX0sq77ZPtUq67tHWUWEYg44bTfgvHGeQkbFu5fF3rziEhxitCSvqQryCQBuIriPXcsm78HbCOnkYwSheaYp3j35aCXcmMVxCKlnCM2MhDdaPeS140fsMta0jb+IQuWVqwvamqCSCjgCMRKG++TLe5OX+Fqxk6Q4rZlDUkVVKc0gtcb3Ji1suaIvLO5IMhHVriXMb6i16c9vUkOd23q+JC5LqmgCMnkMnMWu6nQEPeOQonLy8Sb3d+5UWI1x/Jdt3ZuitbLRAANncnR97OhDbuTo7upZyKiJit0RgTbnQW3ctqQeSijVMlCLlrnuy80mJ+9LYOmnuXdMu5Zm/gcaZ7slICYSYs35KFc+XcRfCg4m/R0nCzZSonvMFmWTpriNnlqIioxE/dnd8SByf8A9yFENiVxmK7VN8TTmmSJy+FF08yVUKx1pHtLJ3JCMj3a7rkxdp3JXPzd0US5D5SPlyu+lBdrcm7rdEvVq6qidwrj8+SRE5c2SufmwpWuWt3xWooNhNn5bkrvNulDd3uSLUbsu9kFIRl7nuZK64tUNz7c+pE+0uTkgGISbIv5Ibul87Urn59SchjKonEHdgE3Ebi6WQZ8gkT5ihYtNWuH/Kr4+x9ZHdrCQ/Xao7YLPG/hL96TGn/srQLaOn5krt2vSrL7rqcrNlpIPuefvsHXzUlWhqMXkpiAGcic22j1K6wzsTLND7RiMnsUXdF1Gf5VCoRq8Jm9ojYCIN25X1Hj0GJTcQ2L2gm6Tf8A+ZLSFEt/opMT7Ny0oFLTZzxd45bxVRDTvNJkwORZ+S9BMbS48kjX5aBG/SovsvGvMLYDPdaLc/qRROzM89LT2k873S5aD6U3T07xlkxsQ+rJSq4fxijPIZQ5iK5R5xzZM43F4iVUiN3EgTZ1BZZgN35VILDXFh4cm71C+0lYVOE/ehlLTU7gbMROQ9Bf9FUUdU9OeTsxj3iTrLwdCbkuCzCl/CFs9w7biUGt6jaTqfLJWlOTVUYyA92tqVeVJTxFxMjua3l/lSJi3/Ir8M4nAqdHt4dm3xaqMeG1H/Ak/gn8LrmhlMGZxEtzXP0qxlqnmprANhL1X7lnzZ1JJlSWE1eQ5Ruj+6awny4dv1OphVUpED8ZhINtt/UkdQZFKxyMV7eE0WyvYQ2wOr5WDd9YqLU0slHIMZgwn8L3K09o4csBkXR4s+pM1kgSVoSNkQkCLYUv4jVNTySDtB7e/VSoaM/Gyl02VvK1Sbo+53XFPJI9LFgjVjUNO4sWjclIijYbXZkmJi8bfmTrFFb1tzXLNuR3wUUEIllmPhRxRvlqh9oityvYhTnGjEubfxWHJumgwHd3ijGNu9caoi82uTwzR+bEsnZvFHBHdkneHd3bl0JotuimAUY8mzzWLdHXjx7EUITz6U6NPJ5WqfGICY5O5KYWeWbOy5nlaO6HS7FJ7KeeeSIqFxHPPn6Va2n5CS4UbldnkRIWWRq+miU5YfIPSdwp2GnnjHOP/FWbQnuzdrU9FC/fkKfclIqGGMWRKYayEsmFvzOpcHtd4vIDWp8shfmwi3NcMXEysK4fUK5JP9o9np8S8psktVRcQoidr/SKLiNy1UWlkkp5injjEzba5E1ysqDFApacgnp45c3uYpAuXNKNeD2Mcm/mRwheY9M7fhTzUcme2Tp9ysIsagj6KaHXmI7U8WIU5ERtkPwisbl+jbivJAiKeO4LISEvUycaGoIBcwCzutdV2I4hJUHwoGtF21LyVpRxlDTgDs52t1K5exWcEV3slIF6NybUHL4R8KZLD5CL9m4+dysLntzbpTstZRQte9XIRCFxx8Pv9I7lks2T6OnJ0WNeWVsWGndvZ/cl90zlc4QHKAbntZ9E12jmmkKJ8PnksKO47VmnxDGqV5Y466pgE21ETK111YlkyK7PKzSx4HUYWXdZZVQiDg42e/qWfmwmeYzOMHIcvE6aaOvj0eSW4ealN7XwheNjsB9V6WNPEuGebla6h++BUfdsgmWYW2+pTaOoankgc3fY+o5bU+Y1Ez8Sxz0Sk4eetNIJl3D3rXJm3jqzHF03blvAtjxymkDPK3W3kux41SFbnmV3utVZDShNblTSf+qc+7TsJ/ZpNq8/tY0eus+d+Dx8huDRtylUkIDHzbd1EmWG74UV1r6bhZfriP5rbsmANo6JcPRMBN5529ScCZyEfUmZjBwsMxO2SHqLVKQt25cuuLLQrkM0VhjGAvySLIWtZkn6e9AfTk3hSQMNiHua4kiJsue1NXWlokBMJE7piC4jFau8Tyb9SG5vyuibd0/pUgEMm4m8SQ5l4WQCT8vEu23aeJACOR9WXOI4/wCpDa4vvdJ/e7kqCgy3b2zXLdBd3f8AKkGfnzXSzJufwqQCi272dTHmbLL1KAO0uV3knYpGExZ3tFNsvyOzSWh+7yTA1Ri2WbpuQmIhBjb6vSmTJ7tXuL1JFLgfeY889fyp2Ep5LnBzIvUoZzGMRZZIqDEp8PbJxuB3uIC8SiwL7DqEZB/3h7yzutFT56GIo/wmcJR5WqpPFKawTikf6U1L2ie0gjzEnbqHqWiaM2SpqiSnLKTL6VArMQljm2SuOnSo9JWMPHKdnIjt3E9xCo1ZUATjIzuVu0VLkMtcPxKT2weLK5CXUtCNQ0waZ8upefhWNDJmn4MUqJnLfaPciMhtWa+eYBua9V3GaS4ndUx1RlyNxFIah7sy6VpYUWktY0MJO+4viUKh7QSQyi5ncOfSoFZVe0Ha2ZCPIUwEJ7ndrRdZORS4NMPaafLKwDH52knTxo6U43lj4hkzF+G91qzI0+7N3ciU8Cjp4LzyLLnd4n9KdsC7DtFxJxDq/wCSmnVBUAbM+4m6iWKhkL2niNuIn6RWrwmn4lzyO4iPuQnZLRHqI3jLLqVdONx56D4bVd10kRTHw3UEqcJCE0WVGLK0I2v1zuT5xsTct3pRyUv4md9qNsrdG299ymzVL9kD2EOZdKcjhAdjdSdqRkENAZQDrnEtQ3IJ+LJUw226po7SuUb255tHDck0h3Z6JWDew7dw7WZ9w+JOzVh2cQ5HIs9LgEk1DTnM+jXLkOVRWE0jXBE39SkFY997GIC8sUEun95CKlDVNJEMh0dLd1WjDaoBD7RU8AGYwB7rlMqeiwctFSKskFDTFDSnLTRGMgEXT07uS4WH0FQd70jbbfGSOb/904WbP/dmP9arhqJLjNye3pb4iRRLbJU+D0U0omwPF9JoqTC8KqKwAxOqmo4BYvxwYSK63aho45CC+Q3HTS5VeI1XGmEGysB+pKkCezJ8tPg80wyT19SBi2g8Da39Sqsap4aerJqetjrwNruJGDiPy1UaaY5nJ5Dciy6i9K4AuQ5mdo9ShlbGh7BiXtlfJfYIUply6uWgqolsqAB4oyud7XInbVdw+ukw+WV6bI+JGUVsreaj0mcdSF7uLA45kPUKwSds0cotIkHQnSlPHOBAY8iLaipiMhsALiHmp+KYseKHG0rucFOzjGRNuyd7tyCKnceL7OxTmQXMINu+JJ/H3Fp6v2m3xvthHN9nWA0cWKEWJU0kozUIw2lGG217+9i9KoeynD7QYzBQVdTJTxSsf4otcVzC5D1KpocBqcUaWSB22vrxFZUGB1OG1IStwpbW1GTpXFj6WGNNQO7J1mTI05kKKOMa38cfaBE7XAXtvH6lIlFoS4YRMA/4Lk1R92xfhRR3id13/JMYfMck5vI9xE9z3MvQjDU89z2LHDY4IaWolqHcSyEQERTs1c3CKMImEGbQvEoxE1hN1KJ7Y5Hllb4VWpFkgahstzXITqmF9VElIbtbxTDk4kARyMWb2q+CWyymxB5KTR7SLa9qz0wtDITZvbl/UpUtZ7PPYTXEDqFWVHtFRK7xsOb9I9ynwP5DUklw5XOQoQzIsm6kUNK8j87VNgpQjK8tSbxZbUhFlhVUdHwj1EsxJi+JaXHMNj7UQ+30cbRVgNbPB03F6ljxJtzPnafQrns5jUtHVCWTEcfUBeNvJarxRL/ZQVlLJSzcCoZ4CFrtyjyidORA72/S69X7QdnYu12EFWUfB4sQXjradv7+a8nnhkp3JpGt+pZNUUn+x1qgJKfhyNaIXExeoreSittYkmkbhEDtz3c12GO489LfUoLLbs3RvNXgzU/tE8r2QDnbkd211a9q6GowWvno604yrIntfhncLF4t3mq8C4NTT8CSzyk6bS+pSqnFDrhIa94zOIMtu0pPiu73+Ja8UZPl2jPSwvGf+pC3u6k68j+4rdrJptwlyAVFFD8e54xZnuWmwml9njJ3a2V+d3cs9hckQ1AvK7gYPc1yvqnGoyEmOWMB77VLVlWO1dcMI5akSrDqmLl1KrmrDmlJ2fbnolxjtzdmuToZaDJdo7sXiT0UwDboyqYylmLIG3dSnnI0LcNupRQ9iWU3l0qZFD+CMh5CPdcqOXEHpWF7AIi27mUsq6SoHe+30+FTVDssZaiMR/DZQ5aq4srbfiTTSB7knmbPLqH5JE+ThSGQi2oiu6jyN0BSMXl/BJ5GFrXVgOjUPcn2mfIisuFm3KsqK4I7Wza/4lH9seS5ndTRZo6OsjqhyB7S9JKUAsVz3LMjUNS7zZiLuUiDtAYgLPYQ/pSaKTL58h7nJNHM48gcvpUIMapprs3cS7vEnhrqaQf27DcpaNYNE+jj/GG8HLxWqYdOA3SPGw/ET8lWtikVKBPpKQt4H5/Us7jHaKeuMmAmAPEIuud4XM9KHVrGjVBwpuT3fSnTjjp49+Y58iWIosSkoZL43f8AN3rW0eMRYtQEEUjcfviJ935VlLC0dEeqjNAlNRkWsrknYRpyuZpC/gqathPDyzcH5sL2v5qZTFdHe3T81MouHgrHm3XJIkKAbfxHK3mufgE3OQviUCpxIIegGL4iTFLigVR5G9po1nFbDWbHN6FkZRCWeci5szJ2J1GOYOWtyGOZibU1GzOnSDJJDEL83QmMeaZcm7z/ACpqeqCGIjdnt8KuDm2YZVjh9kiMgkksz3eFV0H4OL1rO+7Tu6lUVNVLMRGBOJZ6CLp3C6hyrjOV7iJrXIl26cHjzzqbUSyIrcWLXnD0kpJTai2bKlr6xhrbwyLJrVHaqkzzzcc/SjQO7Ro5c+EJ8RrX2sKamm9nIs9traqFS1D1T2ZcvEmq+T2iYYo87W6yQkS8ocpHWDoFw56IKm+P8B2t8Tkhmm3ZAbiPeQqPIV3ft9StHK5Er2hh5dIoCkudQbuomd0TltyzToiyVdt5bSTRltyydMcRxHR0RE5aJ0SIyYbtd3Tao7knTJNdTqiCVhlC9dU2ZbR3Op+KkElTFTg9kUe17VNoIWwnDpJjzvJv6lUw0NTXVYwRwST1kr32i25AFphcdJVcwmGqM7bcsgs/xX2R2GwcMB7K4dT2WSlGMp3dWbr51+zLsjV452swumq2OIyzlMStuAAX0nj3aKj7Oy08dbO0RzvbHELXF9XuZdMPBnXJat+G5Mzc/wClKKZo5M3Ai+l1HCaQhFwdjAmuYh6SSgmCasOB9pg2orbwKi09ois1N7vknPaItr33KIdK8fddb4k0V4vytRbM3AnPUAVvht3ITrgEe+35KtkquHppcoZ1mmvlqnQrLscQa3NkbYh4un9yzPtDW5ZuPkOaa9qO7Mn/AKkUVsagsUCy9ze5V1RilzEzu5/U6pzqN2p3EmXqGtJ3N00jNsspcSktyt6femZcQ3Z/5VXHM1hPe6DjfG/Sq1Mmyb7ZroboJq44y8V3wqAUwf8AEQvNGTftHEfmqMyQWJP3se5MlizjdmBCPyS4MRanI+73owpYMhyqJRF/S6dhTDhxph5tcKs6bEmmaxoj/MqwaEM//u6jb6bVOipYo5rPaZiLuUuikmWUcltzu1jM11xKFSfaN2YjkGNsUiCctGuBxEn+pSKMgjqMnCchZ+oW22rwD7Z+zp9je1nFgYywitHixjl0F4m/ismdmNcmI7Q0tLHiVe9FUuFPNPL+GTXFEV3SRKmgowwmUYal2ECNiaqFn/Dz9XuQTVXstYUkbvwJud3hdWlFNBWQFA8sfFhC5xk6TD/2qTWRrwqJ6imilrJXlKeO271ZbRdYvtfhd1soM4yhzL1CptNj2ISU0GFVVXJUQU4OeHDpa4uVxMRfDutU6WNsQox1YsuYqGrJXB5qYhaGT7u/4UD32i/iV5i+C2nnDt/8vJUc34cpBnda9ty5WpI3UtgdyXEe4skK6JPkgqjvT1Lvf+5CWZc104zHwPaPuQSIi3XMkJdKBvl1IvpZAIO5Ii7m6kYU8kjaBtHxJyOhlmtZh6vUgtPUbAnHvT45WcrvNPnhfBt4kg87XFSraOEBsZjPLVRqVsQLmt5XLvEG7UEE03ElJ+lAcxk293WdGuwdzD3IBJiLv9ybKTUU5TC8h8rskyovZkoiut+lNa88rhRuJ7tlv7kwwv5OoR0STCu3bc9EnJyLl1JcMxDPIiQkL8mVXEipHO/1JPl6V0Yz9Dklw9ueTiixCtJJhXLbkcMbkYt4Ux0K00d1oW5Nd6hT5xuNuTJoI7jtfO4ntWdm1UNd/SjAWJsn6lOrsL9lAZY87C2/JQLd2oqU1LwOUXD5AiLjdmyXd0o3yLv7vCit25ZpkDTbe7an6EeJWRM3rZNW9zo4JjpZgkDK4HuZA0uSymxyt45R8Rh3W9Apl8WqZJRZ3a4nt5KDLIck5SaXO923wpXGJi+m17kE0iYWLVIkQGY6beXSkWIVEdQQO7enkoskjzSHK4Wk73bUpZHkmKR+bvqgEkTJMQnjkIDtuba+ihiT3jltSmLjSEeg3IG2vzu1QVqX9DiUlORBKF490qcru0EnCOOk2+ucur8qdwz2bEsNqmztrAjcnHK3NZu4+EUbHtd7nFJNh265CKR8yPNyLquJ+pTKOoa78U7ohtvIeplCtKMBfW19txNtToFF7FUX7ZXssEfF6kwcEy0xXtJ7VRhQUcZ09KG24n3yfUqJ8+5ISCws8yLutfpQBJt0b5oJ+PER+OokpzEwNwIeVqdmqJJgKWRjMyf9p4VF8XNdORycW0jEtr/9yCkTIKc65hCJwAgZSg7N1kml4DcoGHTT0sucTMWfqZW4YtW2i+0MvCLKJOjfHC1yR/8AZeeMvx5Yw8teaOowuD2yq4eVhh+COfSSckrKmYMpGAt1zEk1RIR5uEd3qUbm3ZRBhwWWSSx5Buz3aqSGBzx6ZsRC/UL9QqRxj4t1jCXwp8ayTnw2Iku4aLCKnw2oIcsxu+IlGORxImztdntU4sSnLSxlAMWI73ZriWDqRulOIPEfkiGR9zXo+HdowPcpUWHuVuizcoxNseKciKMhjzyTrE5K2pMDeTU2fmrem7OxlqzXedy5MnU44HrYegzZDNU5HdmylRcSwW0Wsp+zYFza0S8Wasoey9PGO8nXBk67Ge1h9Gz5PBjYIZOeW11aUlLJIY55gtRHgcAjkBmpAYPuHV1wZOsT+J7uD0TIvkVVPRxiI7313clNalYrXF2VpDhrR/Enwo2G3NedPPZ9Pg9PUF7kUn3fu7khw/X3LQey+9d9j6rWWffOp+nQf8TOPR2iWiB8o+cREK0r0fuZH7CwgJ5NrtT/ACaMpelxfxMl7Vadns5W+olIikaTNmZaMaFrc8gJC+Ghlm4N+VD6lSIh6Xkh9lFHC+5vUnmpTICfJ7R5q4+7wHmz3LvsocmZx81DzHVDo2iqCn4gasQ/Sylw0rCAtltZTmp49u8h/cl7PEJZ8Uv4LN5bN101eUMRYXGO9uII/JSAp3LlJ8N1i6cxj/eSWt+lcaulu6z3bR0WTc2VDHih/EAqWXMhaS3xdCh1o00LO37eXvWgwrGApameSeNzE6U4WEmu18LqmrMDeyCWnkaXinbb4hJb4ZK/ecHWQm/+tA4Pw5CLNrgIbX+EvCqqrw8yl4nEszfpJtrq1+5cQwmY2k2C52mPqyXKunlkcrna0d3NbxkoT4ZwvFKeL3Q5KTgyiFnVno5D4hQ+wyjGTR5iLq5ipTktyC76VMipzLRozuWuTqNPBjh6HucyMzT0dZTmTM7iL8xJkfDr9r53fuWmen0F7D/glw4/jH9y5n1V80d0fTUlrsY2ahq5jJ3Ymze7btT8f3hHazykOTarV+ztzyuS9nDmwXZ+5X+XflAvSnF7RmfNw7uW34UgyzyQOVujbkuIwjb1Ev2s/kodEX/KjuYR5/mSYbQyycvNRaiTUnZnFKwHJcu57k1daXp+JRSqG733Jo6huTKXIqmT+MNvemjm7tRuUUJH7/EkcziZaup2HRLebyXHJ1GGQuepJCV1qewUT4yuEUXE7+lMB0otbdE7E0OOVxZrlzZ6oPDkldb3osEgiK0s/wCC6JPzyuQMTImJu7MUWWOiXVmzLvTzZR3Lbz70fE0LNkWTXIRlaQ5ttTDl70RTWj6iy016UwUiiyh1s7S/i6cOSPggwZ399ybqYXp2B33CbXKPFJdsfIc38SLFsTIZnEtAvt3Op8lVRlTZOzHn4ctyrphkpaTJwsLXMvUKgcTy3E/qU2LyKbPjbM7e6507DUR8n6u9CELFCRyHb5D1Eo9wc2e0ulhQnRRImqm3ACZ2E3N/pHqTRkBc2/SujI+rRgw6W/Eq+Q6JUUdPSxFxZGvPkINcQpmGRytyG0fiTUQjmpARtIWVr2orUodCS4cn3J/htbvz+lNwxtGPpb+aRzOVzBuJvUmQMyi1+nV8K6MjiOWa5vG6/d52oRJhu0YiWbAdCocSF3bapQUrYhMLBLtyuO7wv8KgFttb3o4ZnpzzZmEk7A2+FYXR0dMTgDHP3EuY9YIDJFJbPtFwj8Q/EKpJMaP2biG/CifkI9Rl8KqJsSnqJc3N47t1uf8AmVbpCUWy8ip5R3s1xd+3knYyuLV2UUJI+CzubiJNd1ppsQjhtyZy/epbN/iWRj+ZRJfxHybwv0inaXEIqgd4WlmrI6NoTGSRxEMrtqsdmeqKqSN8hfMfSTdKrpM888nIlocSo46jWNmDyIVEPgYfEDGDHKT9ROgydg0eBsQDJLJb4rRQVeGyFMPswGQ5eJXUUd1Pm+zTwumqKTiUeZvuZQPUjkIYfQhG8kd7tcZZclSTVQxy/hhFLn6WV1WYgwsUYN366KDTjBR14zytdGPIfeigsXEjo7/wGinsHLXxeJco8Sg/Feoge4o3sIZPEoNfWSV1TLObsRG921Q3zz9yGETVU9ZT4pQU9JTRuM8XhJulvUnzwfh4eMrymNQElhRcPYQZcxLzu7lkoqqWlInjkMPpdanC5KsoAeonOUn3MJP3Jp2U/BW4piDU90TPv6XIXVXPIFRV3xxtTxvb+HncLLVVVLBJMTvAw+eirq6lpo4SPhMJ93vTaJTSKE5PB1fSiAmESz/SrXDxfBZRnDhlVNua5rhBXdJ2+OG56jDKCqJ31nKFhJ3/AHIS/ZL/ANGKubO/LcPpVhDUBDUBO8YSj1OJP1fmW5p+13ZvEnyr8E4BHo5RMxDn9Kkf7J9lMUYXo8QjAn/8y3+l1Pb2+xLJq/BnA7RYXwyZsPtEtz3OKtuxGNR13bnD3o6dqe1iFpBHd0us/wDaB2PfsbUUbBUDOFVG5hYd2iZ+zjtRT9k+2GHYrWxSVFPAb8QIuq12JtuaweOjoUr5RvMS7I+yxcWLiz2uRfgHYSy89ZQUsxBPBiIy56jJJavScA7WYJ2qp6iniqDp5b3MBne0svD7lg+22G08dlWckgT5kDiXST5+paJL6Itr5FLUVWF1UP4UVUE5bXEzuFQRIIXyhkfXwmq46hhPMHtJRZJHkIfStb4M65NG0jyAbubCIpn2hhAnfcXS3xKpeocoss32o4ZnG55HclmVZJOoOTXpTcxHz6fiQNUBYWbXXJRVAEeWT2ZdKCiHJJcZO5XLjbXzZdlyvy/iSALyE2ZmIep7lD4AlQSezkbO+8X0t3XK2YuIAyt0s2tqz4Zc83zVlhtU4mUfhLxIQMkNGxGUWd8hbgQSlJRzAedxg2tr82UniND+FTPdKPMi8SGpjAeHL+1Mn1Vkmo7N4wFPMBm/+4TO3ED0l6lI+0LA4JHGppt8Ut1hcO2z4SLvWFp8Ukw85QAGOI+Qr1X7K5qn7RsDxHs/URsQ4dA9VAUUFxOWY3PKba5CobspRPIJ76iY3YA522g21DxnsyZrbdq0WPdnanA6uV3awwdyY43uEm9QkqSAacSzkczte7hZc1BXkUVUeY3uxD02kyfpY6iGH2wAuihe17vejr6GjhEJ6abiwHzHxRl5ErfBKOTFIBp4Inltyzt3CT+a1SshvUzdQTE+bZEL7kNuotl8TfJa2bsrUwzZHBaPTubayam7K1FHNYfCnua1uEdyejI7qMrUeFuq3xJp+9XGP4aeGnFHJHwjyutLqVPbdyUeDRPYkU0byCLs2Q9O5SeCdgv/AJUWFR8QLG3a7lo3rGjoYqeWJiMAMBEQYdj/ABedypJ1YOZUwCEMOQO5F36IODc5Hn1IxzjEuJ+zFMcS7fn1Pos6kNOxnEh4bRb+9S99ncShYnGcfCd26t25lfNVR1lJFA1PTU+bNnKLPcnQNogBIYiOWaRk+10MsbiWj3Jg6jaLt1dLrN8FWEdQwllk/wDBRZaw5BycHH6kimMrXbzSqJH2/wAxRwwGnFhHnc6QSP5IgJyblcXqRFlGA2dSoBuQXtzcntTJ55ZMz2p4pHkf4RRXMWjbUARx2upuHUtx8aR8hZ9BLxJ+lw+78SVmHxWpuurHIuGDtaPUQoFb+gKuseSQmZ2s77VF0L4WQluJKUXEc26UUMT2+9FGUglfG7gQ+IXtSjF5LnZ2HJrvqUjiRRwg4G5ELtmBMpkA6GNVcko8SQ5dR+p1ZDVSR0wMTfhdVqZoMLlGOWsOBiiDdu2i2agYjiD1BmzE27nao0TNVkkkBV1nEMgDaP8AiovFJDbcPLpQ63K+PBG8ieGMSxhk+8vUXUrim7VUXsAU1RhQSy8Ri44SOBWeJlnIh/FHJriz6SWr7PYbh8Zy4jioREI3HHTZ7Sdu4hbuWUscGdWPPl+mVcWMNRzG4UnHlB72GXcIt8XmoFRXS1REcj3ET3Wi21vpUrHsY+9MRllCKKnE3ucIAtAfcI+ShCPDivPbd0CrUUjKc3YLzPC2jbj/AKUEGRTDxOkn1QuOueaHxarSzMdEeCZMzsVr9XmkJWvm25cYtM10YzkfIAIy+FkEEz2xxDIMrSbW1rUNNVcGOWPZa9uZZburwqIY8MiZ2cSH1IXJu5TqOx+SYSfTp9KU5cOUhbcmBku6nU1qejIh/FO7vU0TZFGMyDNmuSGNyMfFmph0tMJaTva/pdRwJ6eSXgZGI7biVBY1baeT+dtqHRhzZShrJBcXyiuZ+nJReGeRctdyCRGLjzbaXiU/B6PjS8Y9wBy06iUWlhkmOzXhd6tPaHsGBjtBm1IfCKABxbEgkMYw/FAH1HPaTprDMerMJrhraeRwldrLy3aeWqgVhRFOXABxAfUmRLuQiqNqPbB6irKp9rlgqCbqj2F/JaGl7VTlUDUhK1bLA7caSpO7PPuudeVMW5O0lUdKd4Z7f/1I5F/o9uxX7QK+swulqcHxmppcODZUU3GtKLIv5MoVB9qU+G43S1j4wfCeYRmIZyM7fEvNsBxSn+9TkrfwuKwix5bA+oe9aiGuwOnf8PFaQd9ziVK//arXLsnxE3U32tdpBxQoaLtBJLSmZlDLKxFkDdNw2q7wD7SO082N0H3hihHSk7CYizWlmP8A7kxiP2qdl4Qi4dfDUHtI+EFu1ZmXtBDi1fUVdFkcRTEcenMFvSUvJmpTceT248WkEzvc7ie3cyYPEOIOTu4/UyzlB2upsYmII4pAlAGvIlYhWMVuTEQrqo422Wj1DjblI2vuQ+2Hyzu+JVpVVur9Je9C9V1aPd6hRRO5YniHDHPPqTD4taWXhy6slCOTiBlqm7T5M1w9+qqiXInFi3To/wDpQliBl3blAONxtY3Yf3p+mmhpZQkkzmt8HhRRFtkqSqljbUHudMHXSDq7AP77lDmkeYyNybV7vkmt1vNk6HZYe3S5lq1uSEcQnFuYEoOpFzXGJtzO+4fUnqGxNfEp+bOxZeJTA7QVEJhsEh+SpLo8+tIeH67k9Se4zW4b2u/3gWOJufUTp3tPhOH/AGjYd924pHbATsQSxbSAvUJLHxyAJ53cvSrzC6iWRhZ5HGIfSyycDox5mfPtNH2cw3HqyiqMIrqjDgN4DIpPxgyfr/8ARR+0EPZyhxCeCgpJpYHj/DlKa4/n/wCi9H+1/sO1QJdoMKje4WYa2mHxfGvFcQroKgdHYJQ8OSwfB2pqXKOwTRyUx4fWPwBFr4JCa6w/T8iTuA9ojw8uDUvaAbXEm3Gq+WogkprzduP3Wq6wTD8MxoyqMTq6gJwf8QY2Edvh+ah/6K8mnmoafFKbjU5tKBciHwv/ANVkMT7OsR8JrIjZ+rLqW0oK7A8DreHQPNKE/wC3GU2IX/6KRjWFhIAywPfEe4C/5IqzJXBnlv8As/WkP7ByHpuFEHZmtsvMBH6nWvPKMSvd9vMR6lkqzHq2a8GkeCLpsHwrKSSNU2zsXZ0+ckoCrSpqooacYpDExBrdz7iWX4xk2puRfEkW4dVndGpc8bDB1YGIvkhmxSKGMOHAPuLLmqfpdOzScZhHK23lakBKqMWkm0yYfDaKaHEpx8biolty74UAHLVSTETyG5l8SEJHEs26lxhYiyzXbXjkyNtqCo/IdLMiE+m5TIYeNARu7kIsp8PZ+rqIQMIPwja5iJ+5WNN2XqY4ijN493vXFPLGJ7GLpMkn4MuQ7xdaHCsNeSEjytufQslNi7GtnmZ7xb+7FWlPhp09OMbv/SuPN1MGqget0vp8lPbIiBUxhDFlLld3Wt1J/B+xstQd45jn1DIykVNGBTUAa3STWvcvS8Ho3Fhay8G5GvJ6nq5YMdo+i6D0zH1efWfhGDPsacOmTELe5c/2PO3Noh/QvVXp3INI22+5D7K9vQwt6V4q9VyH1kv6f6VHkr9kZY2/ZNb9CqKns7JxC/AtyXstX+HEexit5rPSFFebmzDp4vEvQ6f1DJM8HrPSOmhwmebf7PnYR8IB08SgjhZi+YR7RXoeIyRQ0c+cVhZWsPkqEYWjDVrtF62PqpSXJ89n9OxwdRMz7DJlnl0pewv5OX7lfmUYjpG1vdcmrrbbAYS7y81v3mcn4iUi07N4a+LV8EEkdxuB5xkPPRY2pw0I55WycRE3G1ejdmO2wdn+0+F4rLRtUeyAQHF69HEf8yy2IC+dRWHHZGZkVpdWpLLDOakzp6vFjeJJeUZ06MM+T2pPSsLDZn/BSmmuub0v5JzUm0DxLu3aPFWJPwQGp2juzdrn9TIfZWsJ2a630sphk3No7hT0MZ1EPs8UF85mPf0/UjZldgpXHdptZKxT6ynjp3syula4TEekVFYY8uR/xW1nN2xoY3IfhQsLFcnxGPycf3qbidO0OGYSYQMPEc7zF9z6+JK+QeNpWyrtbkzq7hws6js9xXiYSiMijkEev1KpYQLTPvWtwiRxMqOWQIgCN5QM+kC8X6lE214N8WNSfJkLrS2u4kXiHvXCj259Kn19HHR1n4ZjJEe8Pk6jGIXZvkrsz7ZaYVg512Dym5XjfdaO4hy8XyVCcbiZAbWky0WEYt9z1FLPFkXCZ7x8Ji/UxflTONU9NVSe00h7C5j5KFJ37jSWNNcFFbd3K37OUITBVTztdTxR2mq54WHxXZq4oJgHCzpmyEpZLjL3K5SMlj5KnEaE6OpKO66ImuAvUyYjpzmMQZubq7ONpIygnka1nuj93/opWE4bFGxSSZaqHlpF48G8xiKhaGMWzD6kRU4ebflUqWniuyb/ADIfZ48lxbnsrEl7UMjTgPcnRhDPutTvBa0eRITjtbPJQ5mqxpCaMM7myt+aIha7Jme70q+7N9mXxitigkqBpSO7blu0G7pWui+zPDKOUjkq5pzu2Fltb6lx5eqx4XTPW6boMmdXBHmz4fUFveOQRf3IRw9yMc2IfqZenvhb1Ulj7suX0oxwcOGQWgQri/uKR70P6enP3GGp8Pp6cRa9j+JOxxxiXqF1pT7Lx3m7OYiX92PSl/s6wgNkjh/Us31UZfZtD0fLB60QKKGnkHR3Y1d0eH8Tk+35LtBhsFLIDyNfl7lewjTWZsbDr0ry82bng9zpPT3D5jVNQxDz2l8k+dLHfo9wiuXRavxGRRkBH+GdxLz25S5Pp8bhFaJAxR2no38k+FOZeSCMnI977vUpfEjG187lDbN4yiKKn6WdlJCjeTVgddgmh87bVKCS4cgzuXHOUjqU4DLYe5c2dd+7z8rRWnHHqaGnB5KeQjAGHlt5Kp9ujrKcpXzGUchYcu5YqeQO/iTqRXRYbJJKIMbDc9txKVX4LJS00WU4zxdRWNdY6QYhTjcMrOQ/C63fZ7HOyuEmEbcWU6sBaQDe8Hz+FZzy5Ic0c2XqccfizziDDZZv2cZyfSyckwuWE+HJGQH8TLb9q+01PguPHT4bRUoU7sJPaG5BH24oPZiepyCfP+7juG1T3cr5otdRCrZiPYbnyYHuQnQjH1xuJd9zLQYp9oUY1FQ9JmQbOCRRsOXqVXXduJ8SlJ5DYRz0AWErV0x70voy/Nw3VkFoQjIbWuFTwwGSbCSr4G4oBIQSALbh+JR/viIufe3oZW2FdrIsPE47LQlt3RsIklJ5F4Rq80GuJGfEWtJtUJRgLd6tMXqKOSUJ4nbfd07VXyVkA8si/etouT+ilkhXklYLh8WIV3AldwFwcmIW6SUaqpZaGoKKZmEh1uHvSjxAIZROMnCRuRZqdX9oKSupAaSP/eBfWS3cl778BvH/ACIBTGXW7H4tyDjXWs7CX7kzLiFOPqEs0y+IR3c9y0UJEPNiX2TQmtHJrB+lkBSPzZ7S+FQfvIC1c2K1O0+IU4y/j7gyLp6rvCr7cifyMP7JQ1BjykMfF1JS1Tlpe9pMoUeIQDCYEAEZW5F6UBV0ffkXl8KO3Ih9TiJvtBWZcTaPK5L2xyHVrhyVd7ZHm2rES57YA6X7VfbM/wAqC+z5uKR7S3pqWZh5O9yYeoewctpJh5H8/mv3Js/jqiYFcUd2rkSa9skJssur3pjXb6VwC6nd22qXIdB3ONyWmbZpoS6udyJy/UpKDcrQJs+pBaOSbu3JXbsmQTQ+0hlrm/O1OxE4pqEfPcpEW3Vm6lpYpD4Ziwo9NqZHaSkAQCJc7i5IQIEi/Umn6v8AMiItCfpyb+KYuuHPPamA71c0n2pgZAHvXSqNcmfaoAkDuAsn3IHmciJnyu6dqE5gGIQ1Es9UwUzXZf0osUh3iXPo7D9ScijlkbOMHIR8XhUMhbnnu70Vx2ZNI9r+HNSFE6omYqaKNjcpcrju6W9ybp+ATZ1Bva7+DqTBVDEWVndkydAqcYhkkzIs+kelHgYqyqCQLKcJBiHxFuUMY3t5fmTp1Echk7Bwh/4YumRkcdGQAQ7nyz3IgoZJrnjC4W8XSKeoaqnhkvnp3lHu1TtZih1kvDjdoou4RRSKtjEUMUbZyvuztcB6lHLdKVjPbnoK7w2sIzJueiXEIRJh2JsTHeHGLDxHy+EUuMAuNgWilT0ckxa7RfxGpjQxUrXt4fESaECMbkGZnbalawho9qRTXFlGDkRKPIJx9bOJ/ErALiPJd8+lc05u/wAk3aRDo/5VIqaN6Void7hka4CzUMdDTRvutZPw05TCWezy96bjqmz27fC6n0ORELNOwkPIfNYSk0apbEWtpZCOHZIJcPxf5h9ycGN6enMDYSOz9n4nF09U4p7VJlk1tgi153E30qLVk8wDtfih4h8TLWlJEXRFmmeZgZ3tsbJBDIcYF6UjFx62RQiZELB1ZqLNPkPWyxlmTW6Ztcr6ixQ5IhjMLhyt59KqwheNyeQ7y+JSY5GjtyWTy88G3a1Vlj389qF4wmcr2YvJRgqNuT/uRGXEHTMdPCtYsyojVtdLSiMcfS+3cybp5pxDIpLR9IoSj4L78yLPqzTE03EfbmK6DFuguNw5CdnEiJx7lYwyUhUlR7X4bSC3q/Ks/KNpKxpsPkqg4k7G0GWl3egkgEJzOWTJBbdrttV8dPEVrRRtFpraSrKulEuWd36UqCyAe7TwkuNIY8ncR+F114/1Jot3iU6GiZJbEKkf78y/eh9uMrnkczLu1Uf96HQR61NSG2h95nk0vtH4l0JJBtbO4enb1KO/yRMT56bUBcSWFY0ZZkziXTb8PknGkCQSf+7FtS/0ioBSGXPclLI8g5szAPpHkqsKJEkntQ78xy6PSzeSaL930pU0MlQZBGzmeXSKeehqe6nk/gopsCMBWvnnaXqXpf2dU8/aahqgxGT2yjAxDhShcT/m7l53921H/Ak/grLAccxDs7MT008kEuY5RE1wH9TIrUfEi/8AtC7H0XZuKKWgOXhyyW8I3uy+klhy5rZdpO2j9psOKnr6MQrGe5p4i2/pWOtbmm+RRQvl4Vxy780do2oLd2QshirkRdOd3NdiK3XPqROTWZZNz6vElFI8Z7GYiyt3ClQxDCxGPzSqxYXJga0fShAt2R5ikZOJZ5uQ5W3KaLGgyu1LanQJhYXHMSzXGhORisa61LuyzuQBcxTSTMBxsFxdZ5oTrIKMSBmcydtSLzVXFUHDGQAmiIi59SpsloOWZpDJ3b9Kk0GKVeFylPR1MlLLkQ3QG4lk/UKhXfJc0HksijRx9qiqqYqesZjYgsaUR3CoFTRhwQkpzv032qtuT9JxqiYIonPiyvY1vi+FACikaM8zjvHLpWy+zntF9xjiTymxQBBxQAvE7LEzwnTyHFKDhKD2mJbciU/BO0lb2f8AbfYpAD2ynOkn4kYnnG/U2vL5pp6slrZHpWCdvjxoayMKemCKKDi2ySWERXW2jmqzDu2EFRXhEEYRZtvkk+rkvNh23I45CE9HtL5rbusjto0HbvEPvLGeJmJlYw3Cs5rcjmk4h5m73E65a5dx+5ZN2UlqX/ZKupIZpYJ2slmdhjnJ7Rj9Vy1rQ09cxvSShVcJrpCFuXxLzmOlktF7H96k+0HSiThOZG/O17VqpUjN40yzxqqCYiiiYeED7i8yVjgmCsUMVRUAwkf7MfSHmsidUZW5vtHlqnTxSoLL8SQsmtbf4fSp25srXii+7c0vstXBA3UDWjb5dyUE0ENjcVrmFsyHuWdqah5j1Mj/APxHShqHzyZrslm3bKUS7qqyAreATuQ55kSqTzFxsRBzy6f3p9hDbkDJVsPwK24hfyTdu0nUq5h0Zk0Zee5Pt8EbjRZR2sPV1JATyOTk3SnGyK58ty6ItdnltJQanLbg0C5PRxtSmJu4Snlp6RUSWQ2IrH6V3jOTDnlcigHamoOYSZ3a30io7CHN9yHiXETO9yFybNtWH1CqA65WmReFKUuJ9SaOTUtNqTCZCLM1uTIsBxpuGBBZufkXpXYSCnEZG/Flz/ZZclLw3A6quApeERRNuc+kf1J+vro6eIY4Io4vhjbd9REpFZXVddUVAs0slojt4Y9yi2uL5O6JyuPP1JNyVIYL9KTDtSU6AaejYZJd55aAL9P1IAv+y/ZuCayrxOcKOj3Ddnuf8vNQO0GKQyTnHTRDAHQIh6WVXU4hLVaO9oekVHHdz6vUpodhxC0jk59LcyQSSPMeqI5GILG6f8ybcfc6oQRe9COchCzNdc6XhzVnQUvBEZ5AcjfoC3+pAEjD8JgKYIpaiwyLXS4vyrfYZi0vYelKeiljOqNmsGeO7kmOxfY+rxAL4qQxqizLewh+W51V9phqyryppAkilhuF4pN1qtKiLIHaXGJe1GIy1uK8IqqTmUAWCsrU0/DLIMiF+RKTNNJ7QVjPs27VGqc7B0cB7rkSYWNakWTNuJOWgMHx5+pHRxyXXxR3kPu5J08LrZNfZ5C/csh7IhmVp/hv8iSjF5L99umb6qSeH1bP/wDbny8LKLLCcJ2SA4eLcgQgJx10LTxI6eOSY+GG4nFAwuR5NuVvQUvs4cTndtH3ugApYwpQGCLMiy3l8SgVMnDIomf6y81KrKh4Qzv3PcLf6iUbDsNnxIz4UbnYFzoAiH8mQ2qyPA60hFwo5BEW1ImtUUaOokbSmlLLbcIOjUqyPck5btERxnHqcbj9QrYYRinY8aOJq/C5yqBC0zGQiEn9SKE2ZAKg4xNmO29rX+SOKnOoizjZyt56L0C3snYMsGGHFnua8yK78qYqSo8SgOSJmoCGQSCKMPD07iWlEbmD4b8EpPCz2rc9lMUpqXCwaWos8NqGbsrgxTyu+IPEJtoJdQGouI0NAM3+4VMJBGDGcRvbdl1MKVNMNr4PSOz2LBWVdk85HKDfh3PtWjh/BEsje53ufVeZYPjUZYvS1tO7cLiMLxj0+Vq9S9qhvLIIzH1Cy9PC90cGZUw4ie4Sc7fhzT4k2esiaaugHua35J8K6Cz9nf8ADktzAFibv/xUikGSY7I77e8vT9Sj0+IRRyCbwBII8hJrhV9R4tLkYRRRCBtaYxs1pMkhJlbW1ADWSgDgQjtvyuuUUpAFvV+5WE+HlJ+wjYP/AC81WmMsZZHFalwxiGQL+bDb4sk/7RANzmZSkXLh+pNCTDdeF2my19v5kwUZyEXQKqgHTqvMbfFzQFWXXZ+JNHmPPwoXH3NagyC9qYbtNxLrVFxaM6Z8X/alc46PmJIAnwzP5uNqsoKq22+RxHL3rPDJJnzRhWPGZO+5DjZSepads8WqKPAJXoKeprL9skdM9pZfF7l83V3slZWG0sT0Vx52elfR9Jiz2i7GwmXhFR8Sw3BO0DC2I4XT1RC/7TK02/MywlibOrHmpHjNNiGER4AVFDhtD7R//sCzKX/MsZIT73Z7yfmQuvasV+xnA6ws6KpmoLvAW8UGCfYzh0M0keIVfHpzC1pItpgfhf8A9qyeJm/ehR4jTxtMeRm4/vW57JY5iEJBRyQSVlOTWsIt/O5UPa7sjVdkcVlpqhros/wZfDIHhIVc/Z726bBZPYMQBpqCV+rxRF6ljFU6ZpL3Ky+r6OMpQGcHiGXaE/gIvQXvWN7QdmzEzkAN3w+Jek4rjFJhtPPA4NiNHOO+mzF+K3n7n96w2CdpI6iY6SfMgz/BM3uLL0l5/UnkS8Ci35MQEO0nfaTeFW2C9n3xiUGacBve23PctJjXZ2CaYqgGt2PeABz9KyMl+D1n4UrETeIe8VzVT5NVPZGtxjsfT1FKMWHQPT4tSNbJTE93tI+Y/H6mWGOM4zIDBxMdrj5L0g/a4YaKSp2PPC00coPd/UmO0uH4fj1DWYhLWQUeLU8YmY52jVNtG4fj9XmtJRXkE2ZLCafCZMPr5cQq5IKgAEaeCILilPPxd2QqAfs3MGkL6ntTUsnE10HJWOB4tFhPtRSUcNaU0JRNxf7rPvH3rA1IQyAJbKe76iIk8PtBahSWj3WguU1ZVyTBHT53m9rDG1xEXpT01PiUM08U5yAcJ2GJnbkSCAjmxPgixHIIDyEjtVt2VxpsJxAvb5Wlo5GtPfcTe9lSPhZFrJUxerruJNNS04251N30ssp4oTVM7cXU5cM1NM9ELthgkco5TyyjnbtC1bQMHjqIQlYwOA2EmIn8K8KH2AW5Sn/Sr2h7dVeF0A01PnYPRxHutFeL1HpzaXZfJ9N0nrerfeXB6DWR+w9qcECc2AOMW74bV6Zg9RhmJY1DhlFWWFUHaHF2j+p18x1/a7EcUanaonuGE749OklPi+0DEZJ76t2qBYCFh6bVw9T6RkzQXPg7+n9fx4ck5QXk+ppcLenoYqk6unMDNwYhkEtzKDNVUlmlTGRdLD5r50D7RKuYCAPwC6t0j6/Cmg7eV9DUjnbPYYlz6tc15C9By/bPX/8AyqLfg9cx3GsGH2yKfGKeKqiYheIme7P0rKyTH7PfSM5yyM4x3Pz2rzbtJjD49i9VihgERVEl3CzuyVlhvaaKOAWld7gC1t/+Ve9i9O7EVR4uX1pZ8jX0XkOJVfs1FBObn7QB5kXudBjck1PhR1EUlsgWltfkyzVT2gDgUYRvadO7k13vT8OPU9VhWJQSG0Upxjw7muz16R8l2/jO00jjl10ZpxsmYNik9dRkcr7me27zVrS0Z1DX3sADteQn2rJYHWS0tJOYQNOMW+0n2j9Si4lj1XiQ2SSuIDyiHaLLZ9NcuDmj16hjV+TczYtR4bHUQRwSS14uItOfSHq2qhxLEqjFJPaKmRjlytuyt2rNU1dJCZZ5mL+p1KPEgK1src1osGjMH1vd8lnbw4+JI4AHqUvAI3xzFIqSPO0syuFri0ZZyuvIOtyjHkKs+yfaaXsjVFX0R21vDOICy5CY5F/Sqljbg9fJOPPCORbeDZ432RfszWcCqnsMGGWQM2LRxz6mVNiGLNIHslGLxjmQnUi/7YH+FZnE8eqcWK+eRyL4X2pijxIqfYbOYKMWBpe/ya9R1im2sapFw8LDpkotWTU4g7swlI+gqR94UwxlM8l4jyDLqJUctcdRV8eQ3uz/AErdQs83vaFrwW9mGR/O1O4liRSUGHU7WXQm+ReLVQCxCnKEcrxlz19Nqj1FQ8kgO20RULG79x1T6iEoUixDMTE2yuErlqKzDzp8OpcUjlGWKqMRe3wE3Uxf4/mWTEtC1uIfSrGgqAGMTq5HClBy259ZfSspJvwdcJqPyJ9RSx4gZ8DbABvZKXK1VdZHAL8ONtg85C701X9prhGKki4UDerqdMQ4lHMxNlaXVuW+PG/Mjz+p6lP2QHYy4ezK4fSnSkYrmF7bvCmerUXUrDsPjK2SonjAB3GPidGSKXJPTZHJ1IH2cBjCQ3ffyFHTSHSkbg12bWqLiVd7RMTh0ttAR8IoKaYhAnNnt9SzUODeWXWfBPKoMhJjy1YRfbuVjRlTlTiDxvczeaovagIs2ZyTrYpw9G2j33KHj2RcMurtl8/DFiZgbVHDwyIWcLlQtiRxheGRiX9KKLHDExeSK4R5rneFnp4+rgacCgEhD2eMrnbqdSxqKehrhqIqS0RNj4ZP0+pZb/aqMW0p3EmfTXuUuPtNTVQZSBYX6hUdl/Z1/lQ+jT/7SPS9ozxGKNyHMtpvuyWhg7aBihkHs7gZgw2+FyuXnwSRzRcc7hC61aPB5PumqIwjilEGY7ie7/468vqenhJeOT2+h6qcZ+eDf0NLwwG8LCy3J2XPPoVDjfaCccLpammlGApjcHEdyz3+02IC+6tP9K8KHQ5cnvPu5+t4enjGC5N44v3ihtcX5Km7PY09VRyvUz3GJ23F3ipxYtAJan/NcksM4OjuxdfDJBTvyS8vcuaCxNYyixYtFI+zNOlVMTc1OjibrqVL7G5BbuzTYycG52e3NdOZibPp+pR5ZmJ/UtYRObLmcebG5sS9nLLiOJP6VFHtAYkWT3+Vzqox2qMZi9T7VRnWSRnmzv8AxXq4ukU1Z8j1PqeSE9djVTdtKyhDM4xMm9L2pgPtgqYSIHp3t+axdViBkGXi+J1UTzNlm/V3r0cfpuCa96PFy+sdRB+yZ6hL9rT1UWT7C+JyVNUfaBJdm1QRF3WusG0jZLtzcs1vH03p4eEcc/VuoycuZtP/AMwKktXcrfmptH9oEgiNzyCXwrz55G81x6hhfvVv07E/4mC9Tzwd7HqYfaUY6ZyXeokR9vpZubvu968qaqcv/wBaF6o+Vz/xWX9qwfo3frmeq2PTT7WSFq77U23abht+03P715oFU4t1upVPI8xczIvmqfp+OJOP1PJNnozdrJLMmkYRyTR9qpc/2u1Ye0l25xPNll+DjO387qP8jbB2ilK52ldOx45ORZtPcXU6xcVdPCJiB2jK1r2+IUVJiVTh8vEp5HAsrXtbqFJ9FAtddm/yNr/tBUE+fF5elGPaKcnzeVYYMQmG7XaXqZSYsW4bZPTsZZdV7qX0cP0ar1HMv5GyftBJ4pXSHHv/ADHWUpcYp47eLAcv57VIh7VU0eHy0smHRmT/ALOcXtMfq81l+FH9DXX5X8pGmbtA9xNmuf7QHeWunpWLLtBKQ5ezxj8QqPLjFRIWb5F52srXQRMn6nkX2egxdpD9LIxxyQny0tXnJYxL3A30oyxiTm0dv71L9PQ/7rk+2egniktmvV6kD4hPJydlg/8AaCptyvu/ehbGqncOhfvR+AxP1OT+zFXapHI3lcmrhRDuX3h+Q0Hc/qSEtqFDdqoKCufkld8K5cVy6I296sBNnmnQjckDbh77WdGRbskGbH6eH37VIHIQUQJH8PSunMfLLatREl5GyTYybvmmXJy5pFIobAlSZ9eT3EyYIrWLNO3XUN7bi6VDKQy1dSBw8r/iXRJ7c2S0J8/6krXLTJBp9Dpi4hk+e1NdT87RRW7BfUvNEEnDInsYhy6SQIa710pnvB8+61cLq0ZIcxQB3jOXcw/Eh/EICfqFdEXItGSttEnfcSryAOpFozEloI5dRepEZNbsztSDryztJTRNA3Ntze21Iya7MGtHNOxU7lLkwPd6U61K0L5yD0+rwoKI4QnUFmzW/EXSrCGjjhC88iL1F/2pn7wGM9AYiHkoss0lR1v+UVoBNlrm5RvcXTcSi8Qi+LPxIpoRjiiyB8jbqzbcmhz7ulZ2BpsB9mqg4cdkU5PrxH1U2qwsMQg4Z2xShtCT1EsjFMcbiYPaTelbPs9jEGKQ8KpcQqIWu4hdJi3/ADWqmv5EOLl8ShpsHONzkqGf8J7XEf6U5NShI5ZswaaCPSKssXrGrKlnjbYb9ShVVZFShsdzl7x9KhTg+SnGcfJT1tH7KERg9wGxZF6lFGoeMLAdxzJFLWHIJAQNbuyHLkmgyIvTosnTNFwh2ORxfNhtIUjqpJJTP1PqgtPnqnYqUyu0U3qNR2BYuIWr3K3wqljkpjlaQHMn6FAioTtHS4fhUrDR4cpE7vGK5cs7XB14Y6SuSHJo3HXqL4kgJsk7JM0gE2dygnI46NnqsoWdGRxJJE93pToVBiZMoLSbhZ/3XJ3UXF2diXUjz3/okmMZDruLq2prh2t8SXd8SXVduXSvBzSQqUYo5hkqIuKI+HNSquaCqH8K8Ay6PDmoEsjyd6i76c72O0vSrszLLiNDERsb2u9r3bdyqaiY6grjzLyFKaZ6iS53TJjqqj5NEgSJkOhFm/Uit1yZ0g3GLO+0n3JlA9L/APok4tl3EkZWmTM/S65ddzdACubvz9yF+nmldplmhUAFd59S7uEVx8+5Fd+pAFhglQ9LWDLraDFmQ+/arOnxqAdJRk5f3azoSW6PmpkMcEw6mY6eFxQrG6Lc8epLCyaX6STTxhjVs4M4cLb6iUKWhgFtJS/kSajKenMeBI/vtVWyaX0Ta3DZSlnkDcOWg+JVskLiYsQPFp5dSnxY9UCQ8Vhl+ItpIqyqgrqbrcDbdaTKZDTkipHkh/qT80PDtzzudrnu8KDXMWZSUCQt0syG3vROKG/3oAQi3fmSK1rOfyFAReS6xbdciQWcbaO7O4uRC6G33oiFstH3eldeNxAXzbd71AAdKHXPTqTnvuQ/EgASzS196cjjuLlchu3JUALE+acgqDpZwlje0we5i96bRWqQLbG8WbGngnkCP2xw/GljC28s/EPmqdK619FPOEKymGaP9vG1skfn8Sqg8EQCYTHiZuPpXbobSbIs+4kK43vUgHEUYjvju/erMIww8CjkqIZYpo2O6ABMg+HXk6qWFrdfTola4ll/zQS1ZKq6gJCJoOJwvDxX3KPcxJa8PPLaT6JvUu5BQRZ56J+kjgK8pTcbW0t9SaYXkIWdtq7wX7tyAHZiCQs4wcdE5BnCN9iepqW4BN2fMfUpLRv3ZKktiHNFY3Ekl125qZCTcs/kiIbruQkmDExO7pTqgtSJQcviQSxtJrnaoJzSi+r3eSacjLTNVsLUmTVDCOm5MFVH9KZue3JK4rVkaDwE812X6RXL92SbDPubVTKajchzN9qAI7blIOFuHm2ZKQ0ccJdydEWkDNsiVUQVolwyJ3y2qbh1G8lSBvIwa6+LREcMVw8itRWnUFFEBsIm9rkW20VnRZaY92gpxw+DD6CB4oIXImKSS4nJ/wCSy5E8kl5vuWjruzIQ/sqn2035DEHNVlJTtHVEEouwi1pllyQJBYfhtOMJVFa5AJdAj4kM9LTTCTwSWn3R+5Qq6o4kpMxvYL2so4yeJn3Khkh6U4zsdt3pzQvCYmIPtz3blcYPVUl5e17is2enNLEKyOntOmZi8yJrslVAUwQvIZALttSONoxLexW808MwDDLowkfpUIu5SBMCG5s2Z7UYQ2iT2KLFI4lk264U+VRcWT5kPUgB2nhj/aSPaLfzU+HtB7DLxAjEyDkJNcKpzmuG3K34k1dtQBu4/tkx8aCoov8AdRp5mtO2Abhb6lnSrpJr6mRiACdwaQX71Sv4v5JMTkOXVknchIl8RxPPO3xNambXkfXq6bRShjMuWRXMnYaWWYBeJry9SRIqeuOniEGBufUrCHtIcY/iwXXel+SZOnq5Gs4TDcwhtYR+lWmI9h6vCwpZKh6Yr5OEfAqAO3xdxZoV0TwQy7UBnspnb86q8SrGrKjiM1g5dJKUVLBQ1BtUse0/2Yej1XIJqWnkxMwpJDqKfwGQWlqjYpJA0FK8lum432l6VPqJAuK3ZEDWh4rW8ToeJwQybxbWL4fESZMm6HbZ1Sf6WUgV1XIc0hOTW/D6RV9TYHLDQwTjLLEcnhDb9KraSl9onFwC7M9B816JHgtRiVSVNTwRl7HCJSCJ2je/StIQcmTNqJZYZ2HxCjpIPbZKY58ruHKF1reG5OP2Nn45ShXjEbsV/ChtB/yrXUkcVHh0EbvdKAML+LcmjILtM160MMK5PIlmnt7TznFPs5qariu1YNVKfIpbht/gman7JWyg9nqbis/EE+m74V6O+YlmxugkK59XYfhyTfT4w/Jmebl2Br4yzORuEG22M0v9jZBDlIWtpFevQ38mJDc9vNSumghflTMG3ZN42yOMzte7c9ycbDXowg49OBRZuTFZufPuW1t3atmhlhCRhzDp96H0yNF1T+zBBhoCcrU8bxCx3MI+FbfD666ihz/CNmtcS9S68IC/Qw3elBa+XK1VDFoRPN3FRP8Abj/4zfwQjWPZpL+lQizyyyQ67hyWpgTwrvKd7lOp8WnpZBYKlxHNUPmujl3sgs9LoaziALub3O11w+JR8amGaEGjNyJn1EXWXw/FDKLhZmNg6DntJIcWcXPPMS8SnVFbE05jF97PcgKoMtL3FAGJBJo5t+Zl042kfZlr6VVE7C4j/UucS25MHHIL87vhTBzSi28PzIojclcTpfJIpHJsmZiLNRGGchvYNvqz0UiCnrJLbIHIbtOaA2D1EsvEnWj4gkxNtTslHLRiJ1LNFdyRQ1VNGOoX/D6kAn+waeM4bcnYR9SlFM8f95cSgHWNIWjMA+nJBxB80F+C3hJi73JKtxCDC8NqqyoYiiga8xBlXxVTCIZOZfCpUhR10JhLG5xE1jxl3is3dFJq+TG1n2hdnO1VDLQYxhc5UpsfDqY3EjjfwuK8emw1rienMjFj0HLdktl2w7Ln2XxfiRBfRTO5Rll/JUdQPBcKiJth8xuXBK2+T1MbWvBsOyWJYfJTG0cY05hHlce76li8epcOjxmV8OqWlidxd4o9tp+K1FMOzJn4QzNpbtu+FUM0PBPiRvuF7nHyUZHaocVTN1gOPNNCEFQ7BKG3iE/6VzHsDpqiknkCmIax3Hhyi+23xbVhI6pyY2ky3Pp7iXoPYqskxihrYp54A9kjvDiHacrekfN1MeVRTVcmPPtBiMOHU+GT7oKSRzhGTqDPqH5ErHDOzsvaasF6mtjp4C3XauI/lV9UYHh2KHK1RnFGfKqHdwX8JEPe3qWTlKp7J4udOcgyiD68I7hIfUKVav3FXZe452XDEDJqCAAnjBrIom/bCzcx9/uWJlE6cyCQLSV5W9rqiT/7fZk+h+JU/tB1GyRyPyWU2r4KQME0lPMEsJuEoFcBD1CSVTUS1VQcs5lLKZ3GRdROhOE4ZiCRnAw5iSAuonUlhF1ckIlalxHLTNJhQAhytSfdqiHmuXdyAB1R6ri5cgAhz5p2ImuJzfcmLkQ9KAXB2o8JJnxI9bSyQtyFAPkSSRdClVAxjEDNYRkzFcD9PwkgCdg9dLh8NVBxY4IK+Gw5DC7axXbfJQaz2baEDOVvOUvEnDmjKligMdoPdcKh29WWdqhI2c+KCjG5/pQkNr+pOxkw2s+0SfUlKqqFhjgsyusuck7IqyBc9uTu9qfpvZxYnnc9vIB703JCcJCzt1NcuW3dyoFKjs9RxjzaNoh7hFBclauoFu5AOT2pI1y5BIcQ2wmebEXTauAXDMXJtqTFalogESxrGHkG0kWKzRYhUh7JAUQCDC433bvESinNdGDWMNl271IYpjj1ArVCik7N3lk46iKllu6H0Sall9Dp/wBslECbMSS9ul+AlZgP0kxiYhIDiI+JPHUANrPnb6lFGskIcnC4Vwqhy0faoaLi6HXGCTXiOj4JiAN58h9WaaGZy0Zu619EuI9wO3V3KDpRMioZIzDON9pakTK6oMJppuLFO28nuaWP0qoixKQiFpHYx7yLqUj2oLs2l/UzrknuenjjAlVlLBQmUURXAO5iJlAMeJ5pFUMRdd3lonykjH9o1pepL3I20T+JDOjt1dupO02H6C5uwj/lT5VASGIN09ymRXxiYnlpuWcsjrU6MWJNkiEraIoMmLfdcrKgrHFijiZrPiVKFRxDEGZrc/CrmGZqV9AYhyXFks9jAk2SHKQnHN7h+SVtxZO1ylU0wFa5xbS9K0NFh7VA5s1o+G5l5uTN2j3cXSrN4KMeMUNjM4kKmQ4fIX7R/wAqt/YY4S2NcXxdykBRntyZiH52rzp59j3MPS6+1lfDCQiLACkRXjazdJKyDD5NzWOX71Jp8FaQsndo9LriXHLMj3MfSuuCsuui5blEkkbk7sN3qVpFCEg65iIumO0eAvWUFG8YCQ1ExAWvLIc1WJpzo5uqg4Y3NfRg8Zk4csgOZGTLOVdVaQi7PuVtisYU7lHGF1r+apJhMusbfJfW9PBan5d1uWcpkWrqjItVCucnT1TGWeahmNq9SKVHjTk/scEt3O5Hd73uUe63zJDxHEeS1owuiSW5tqRZiowVVpa5Jz263kyVMndHfFuS05LgVHELRnXXJu7NOg8jjDt5p6Go4PLao92nUhuf1KGrOiDcOS4bEmu9Xmu/eQERfhKoYkNz7WzWXaR1LqshcFiUW3KP5rv3hHtzB1TET58krjIkdpB+VMuGxALs3Bd9ujt5Oqhice9Dc4+aO0hfkzLsKyK0s8xQtURF32iqjiPdzSeRy0R2kH5Ui14wc+olx5mENVV8VEUm1LtCfUssOMw8/JL2gOnJ/hVbxHtRtM92fUq7ZHeZMeoYnSaobPm6h+0OJZsDF+5ODUPlnwgtJ0dsh5plN367kN3kyN+lcfaK9Y+UFcyWn1Ln/aiHLiDfnb32qwBt9xIrXJLp5Z7kXT3IRItBbR0Rbnz9KFhbnlck5NdoyAC93SK6RW6Og4j/AFWpXa559KACLmhtut1Qv3pNddogCzGNocIzfxHoq4iuUqskthigbwB4feobcs0ERCfK0X8SJi8nf6k2JJCTdzoLHDk7s0N12jNuzQl80/DC9wnlaI+IkANa8nzTsUbEX4h2D8KOumgjqC4GZD6i6lHYTk5M9vegB2aa3YDW2pqKnmmK1mIi9IsptHhM1UN7DcOdtxdKtGGkw2Y3jzOfuHPaC0SIsq48LOSApXzgEfFIKIKdpHHPbE3Mstzq0ijkxL8SR9ocxHpb8qYeQJMOlZgMZ+4kwtgHSvRgJ2OBPyu/xTEGckRFJtza505PXNHTiEhOQRNawkW5U89VJUHr0+kfCl7QSYphATKzcKQ7Szz/AFIG26Ivc6zLDAteaK75XfCm9qfpKXjSDo9veQoAat281aYD/wDcH4dhJqrwvh3HBmYfF1ClhUg08xHldc1r3LHLehrhkt0y2OHiRxM8lsbN1KsrJoyw+CICYZWMr/ermOjip6aqPEDmoy4d9PHw/wBo/wD06tyz71DCZZZc7rslx4rO3O0uSPFTvNKLO/6lbUmF8YhZmb3W+JN0tPvZ38a9D+z/AA+nqMQE5I7yDkPxLLqup7MHI7/Sug/NzrH+ytovszxGop+K0WQ9wl1KeX2Z1dLTcWrZ4BJtvvX0HgnZt6jDiqDzCJn6R9KZ7Y0NMWHkwGFvBva70r4RevZZ5tEfrOf+lOjwYdk+UfMOKUP3aX4j3CO11RHIFpWvbqtR2yqvxuAA7cm3epYqaocRyZl9z06lOGx+R9XKGLI4R+iQcwRtyuL05pl6i4R070w0l1+fVlogIn5ZLvUKPIlLcN9pblIiqmFi0a1RLXLXPq5JcR/P5qqsyJvtDyd36UfE25u6gBJt9XhTo1HnuEW0FaoGc9oe3N+m5dGoYos7GUQy9yssIwd8Uo8SkA2D2ODjPp1bhH/UqbS8krG34GOIBNnlbnyuXJCYVFORiEcmtSaR8ss1a/ZNHTkuue236Uve+aC7bzf8qRE/miygvDchYnEmfJCRP1apEW3m5CgBPny6V1ua70v6kUQ8Qxb1bWQByON5CyZSTw94wLI7i7lPo6No4tMh01uSfh97/qXO8j+jfWvJSWvnk/UiH9KsZ6eImzt3eoVD4dpdX5ltCdmLVADI4lzUgKjydxQcEc/iXBja3N+pVYgnJi5OyRFu+FcYbeTfqRgPUk2AM8j35u7v9ToCk3D6kcg3fESA43uyZMAeJdogL9KIhe5Db5qSkK1dH966W1c3XfEgBW3LrCwpe61dt/kigOCPmjijucWvYdR3EhtuP0qUNK3BzN7i9Kybo1Sc/iM1MfBmOG8TEHtuEtpfSmm3XKVJQnzDeAjcoluqpNS8BTj5OuK6wsXN7Um2629P9SIiazoa4uZIokGKNpDFnJgF31L0ogJ6WovjO6x9C9SRD06IbXu/9UAWlVRxVVMNTT5e8fIvJVTxuPPMU7FNJCxZHaJ9QrhEZWs/7kEpUN2tauhYTa7Sy8Pmkw7rUrbe9Kijj+jN/pToUr56klSCxTBc23NTzJo3LPJT90BGePg6Zp2khAjzZ7hz0TJixGXiR+0cER93pWsfJDJ5jaOTbviUWaoan0zYiTUtc5DkKjvnIQu7Jtmaj+wyqjLR9PEmzmOQss7l0xtfMW2pr+lZs1SD179yF9uqWV3h6VwvJtykoH4kmK7uS18lZ0eHxyR8SXO3uFNKwIlNJa9mTWl6lZhnlkzMIroRwCY2MyXtUcbln1EqohsQwuJ72b6kpBaMCyyEVw64BfPUsk2dZHUBrt8xQ2qADhmT6PaKt5awKWlyaNjI2ETOy0RWclmPze3uUykxg49krMQfEoAIMUqMPqCeB3HL3oazGjrrswYDfc5D4lMOuoypiieIBIvF6VSGICZZbvJADTj5uk/miLIuSVrW80ADckJOI83tScVxuaCzr7tUmz70h6s11AA/mddYtvfckwpMNvJABfvXH5d6623kuWvyy2oIOMXuRNnlkhKNxL0oh5oAdgpSqCJo+ofUregGelhIHjjLxXXqBw6vCQA5YJIhqI7wKQLRMLuoUx7Q5GR9JFz+lHgTWxp6Glkxg5acKiloCEL+LUzWi+Xd80OKYbWYHUjHxKWoNmY2OmmGUXZx9Q96zkskm1/U/V4SUiHFHjAWka8C9PhRZGpysrvaq458txBbae5SqCn9lprnzvk2sXpVXRwvUVI+Iep1aykIgOj8Urh2+lSaATZCZG7bA5Dn+kU1WQnCZRm73OzEYj3O6OWoiKsgicHOIHuMR8ReSsamjgLhe0TtFLUfi7Wu5+FAmWX2e4WElfLXytdT0MZTPd6vCvS+yxR4f2bnxGukjjiqJOMckYbxze0RIlj+x9HUyMWHUDAQyGJTS5bi9LfJbrt5T+w9hqxrHG04RYibmV47l3YVqrObJ7nRZnTsOlj/AJk0ULbc2V1jBQ4PRz1taEpCJ2sMQdRvraskHb7CqgDZqeYSDdaRsu55YfZxdl/RPeGMtbLfizXBhjVXJ9oGF07ix0dSd/K0xR9n+1mGY5WjSPnFLI7DCJD1F6UlmgHZl+ifwQ5ZbkB04K+rMJ9hLhyg4mT2gPxKGdLsLJrVopxZi8epUvG2XJNFG3ntUrFYzw+EpJztAuRD6kzSye0YdRym7XSberqV3EXbdWNOIWobW2ip81HILRvw33KFDURzGQRGx5NqQpbkaMY4Y58krW8lKIXjLVv5JgpPc30osQ1bu0b9TJMN23JvzMi4nfeyBy79EbBZIGRoYtLBNRTkuPN8kcWcmx8vqTM34Z2s9yQCKZrcmzTfG3Zib3epA8mnf70w2ZHoguizjxCfblPJ+Z1Liqjk57viVeHTojeSS3YymyPLLSKseMSBnZrudyd9unjDJqh7C27XVD7VJ3t/JIao4y1F7fSKLs01LI5GjfWRy+pNcRufEHd70zc1UF+fzFQymAT5tb0pE1ZbVNPPRi3Ea0C3MWe0vzLvt1FhtL7RWm5DmI2j1JqkrGjAWN2qAHNmgPpFNVlLHWU5RVEbhBUNbtfu8xTadAnT9xzBe20UmL1FFVwRUt5sNNIPk/qJT+0naxuzeKhRvBGewTO97S19K81r8POOvPD6udhnh6Jctxh1C4qo7UzS1lYRyVb1VQINmRNu08K5N2j0u3CXuPVe2HaimrOw88lE0REcgDJHK1xRdXT5fUvJaSjesrApzkaADf8Aak9wiotHUXQ5Z821Eer8ydpax8PLhGbcB3uAia4mWMnbs1S1VRNV287F4R2ZGKOg7Sw4nWhGxnAIefpJtBWDq6x6iTiGzX5WvstVrU1gCPFze8X2ETNcQ/Eo9ZCGIAM8RsMvf8QqHyaRIVZiEddR0dOFFFFPDnnOG15B+IU3huKVOG18VTSSPFURHcxiXeopx7ss9qUPXl0l6vJc9OJs3sbfCu0ElRiUtXUytEUp3VQmG3XxWpzGsHoMUMzppAP0nG+0vpVXHiElcNOEjRRVEN344tumzLa5eaqYqqswmsKPOy9+kuh/erUnXuIaX0BWYHU05FZG8ot4hZRRoai8WaCS75Et5QYfiFRDxJMTwyCJ/FxLiTsmG08dJKx9oIOKen4VKZK9EydmY2vhr8UMJDo7TAGAiFrb/iL3qKWC1tt3ssn8E9iFRWUtSUftJyB3SdOfvUqHD6usop52qJDskGK27as6Xgtyb5K/7nrOb05Dcutg9STfs/5q5HAXpZc5ZXqALaxZluULEsJkpxOWC4oG5jnuBS+Co3P4kMsHqxHPht+tk1Lh9TDzgK1/Fkr2lpY6WDOQ3LS5yVHWV0tQed7iF2g5ptUiE22MPHILZvGY/uStfLPK1DxjHxv+pOjXS2W53fUyg1G10dvdcj9qO7wfwRBVbbXG5A0Ma2rqeKqubUE2dQ5W6MP7lKD2g2/Nd17s0uI+3VGNPJu5qhxjsBw3y70Vpeae4LiwuLvaSHgvn3rPeJr2mBa93K5SCqJNHc7swttQcG7V2dLgvySbTGsUkOy1TyPqDERNut9yDiMRZ8Ni0SGPcjKHcLeJTZqsTG7o/wDhrt0ZF+zZHwenN2RPTt3siy1hbGrYxL9n/NGVOHkyNqe5WdNh8BYRUTyHZKDiMY+v1KXko0XStlMVC+ejtcmypTES8Sn8NvJFw33aujuFLpCt4L5a9K6VP0+lWfBLPL/kkVPb3flS7o/w5FcFOxea77PH3udysBh3Z5JNS9+iO6Uuka+iBwWF873t+JCQtzdWXsrW73uVth2E0/CGU24pPt3eFS8yS5BdFJv2lJTYXJURFIwOIi1zadSiywnCeuYiO5bqEeDY4N0EJNooON4e1ZKVR+GJmfSO1c8eot8nbL0+oXHyZfw/EnR2p2WlOE8jC1C4vzytXRumY48co/IVrZC6RExBq73Ire5hXYYZqiTKMHIlD/yZ0KO3ticikGGUZHd7hU08Q9oO53uJ1bYP2NlqjI5Qtt8K1FP2NpoREnga5edm6zFBnt9N6d1GRe1GOoI2ja/Pd6S71bU/4xi2TCSuz7Lh3BaXzTf+zvDfZmOa4ZdTjmepj6HPj4ok4bCwmPEZhH1LSU8kVmyVtFR0+B1AiOZ7VoKTs/GWFDK15ygb8Qsx2t4dq8XPOEvs9/pcWWP0HCMVQdgG5n8Km0lGd1rgY/UgwuGjpWF5DO9WU2IUfICch6ufNeXkk7qJ9X02GFb5GCNO4jla/wDBWGHYPLXAJs8dnEGJxI7csxVYeKU0Z83/ADOn6PGKOSGqgvcpSa6MQ78s+pYOOSXhHfOeGC9rKuvJqUzZgbS5UlRjxw1IyxxCdjeLpF/NWI4lhk1SfElcRMCG7JUcuGx41V/d0E4j7QfCCXO36fkvX6XE796Pj+uzycXpIzFSVINTK8lXGBFmX5lUVckUjZMbH8QuKgYr2fqMNrqiJ3a6I3F7nu1YlUmLwnkfS3pX2OLAqtM/OOp6pqTUok8yYj0diy8SaMWLn/go8JbxZn6uYqU+3ufkulrU5IzWRXQw8durggOnHP8A9E++aEsk02TNIj8APSyEqcPJP265ZJsx3FotLMHFAcFu5Ew26I0PhVBVA2/NdGPvXRRCNwkpYDdvzSIWFkQ9WnUiL3pongaePTRC43On7dunSh5/uSsmrGh2/lS+eafQ6osKOaE2rJELFou2+50ttvxIsFwBw9/N0RCxDytToD7k2Yt5IspoKONrdATvB5uwWpuEXEs27k/xHEc3ZyFZuTKGijC0dHFI+LzDo9KlRSMQcmt9JMnQKm7wMfpdTu0OtjLETpdQl3kujHdpn+YkH0r2qPlNgrd2iTZZ810dpepK2006ATFuRXJdTaP0oS3FqgDlyTc/hS8VqTDbzdUArkvDy2peJLpUgIfejiFh3k21NMO7N/JGcl1reFABHI8j5oLu7xISH37UTdOiAOXe5dGN+dtq7pHrncXegOZyLmgB8SCMB8W665NnM5aaiJeFNPufJFw38/zIATC0b5tuR8TiW5u9jeEUBiwvlncPUgt25oAsMKrAFzgqJ5YoDbQoy2iXxK9pKWASLiZENug+r4lkFb4FUVNVUxUUUT1XEe0Ix6vyqt9QqyxuanOdwdxz0b6VAmkLbltD1LSzdla2nwE8VqaSQKAJG3k2l3/NZCqxD2gyZsgEelcqzdz4HVkwvH8xjfWTiDNuLayfnowowyc/xc7bVHpJuDVxSZdL3bl2aRpJikfpd9BV82Ze3UVrd+efckGaV13chEd3O1U2QEPVo6lUtc8L5OLEDqL0tztRaiIv0qba5JLyGRowCSCS8brnHxMriUuz8gnUSzylO8e2CmC24/DcT8mWfwHDTxqu9kiqApS4JnxD6dBztVdc5Bwwbc7+FKct1RcYuFTLHEMUnxCxpJTlsEYm4j3ZC3SPyVcOfFFknLh3B0l0mkY2loV2lylJJalTk27kWcEjiYs7/CtNgONS4LWBPGd2XpWICR7xbN1NCufhc3ZcubDHLHWR6PRdZLpp7xPoTs/9qFtOQyVf4TveYl1OSi13aygxCkqmipGM3Yh48hld+VeGRYpaWWqdfHpBDJndfOL0TEp7wPscn9UZsmPSZc9qpI5KkXj3DY2ayFRHbMTZPz0VthuND7eHtLBwpXYDIu4fUofaH2eHFaiOlqPaqUZHGOcWtvHztX0eJOHsPieon3ryFaRWnz6VMwqMKjEaeM2uEjEbVAuIizfcrLs3wC7QYc1Q7DTvOHELya7cuifwObEk5pAY7GNPitRGwMIAZCwqA/QOXUrftoNOPafFGpjY6fjnwyHxDdtVMJeeirHzFBlWs2hMWq7dqgNExOt6MbCMh7mdWGDyTxhWhC52TQEEnDC7RVdu3mr6kxiPDcKGnpJSA5gLjWtuY/D/AErKb4NsVXbZQelvCul8ldjhNOQZbyL5ojwunj0sf+KfdQdqRRD5dSVxZ5q09hj9tKPJyCy63zUlqOnHwAP1Ke6iO2yiH967b8lOqI4OOAB4nt2pyIQFhE2Hl4lp3CdSBdb5LofhkJh1Du+SnVJRbmyEi+FBTQtIBX5c9FSkqBLkky4g0gX5by5iq2YuMd6d4JZZs12nShGO63Tb02qUoopuUhyIgsy1QiLCyfho5JgKwHRxYfUTETAz3CoUlE07cmQ+/VtqTSW9LKcWHuJEx5i4piSjtEeavuRE8LGLvdtSubPmn/ZXs5/lHqUqkoQkuaXIR7kPIgjgnZAu8kNvzUp6G4zaNrvJcioyFxzb4Ubqg7TsjPHtyXOHcp5UttuTP9Kb9jkK52b+SnZFdqRCIbUrdnU9ykFSmPel7Kef/ojZC7ciPbb3p2nj4kpNewaXbkZUr8nJ7vkiipbX5v8AwTcxxxsfKhEYgPNiE9v70MxQCNmRiWSmzTBNQwA+fHA3z0226KBURtI+bXLlT2+R3yhovYOwyMQ7NpMyZnpw4PEZ92euikUAxxzBxM7M9SyR1EccgSgz3DfppuIU09Z8GbhvC2Voi1wu+RfuT34BcgAi9IoPZC/+CnYqErx5iOeui3k0+TmhB3QBRxCWSEo4yL6lZ1GG08eJHFFUvLT905Bbmox0LxhFvYid9RHwrLY0cX+iFUQsIja3xJoRe3mrato3EosjYiy3W+FRXpT9DW5+SuM00YyxtMhnfmVzodxFnmpns7iHckVK4uOiuxasGjEBAjJtwumZpjmlJ26XdSGH/dyiZup+pANOYtyut9yXBOsgYSCMM35+lAZPzd0bU528kuCe7Nk7JGrmHu5onJ7sm6RR8G4tGRDRyEWgHoiytGxq1stW/qSYbrWz/UnvZZc+i0Vwo2E9H/UjZD1kNELd5IQ3CiMd3NdtYQH1P7kiALbiydt3creCExphB32pqGOAbdGEk+dY0Za5EPdagTIdTDb5KJKVp7OnJT56qORxZv3quMmI8vCqYIF92ua45JFzTfVpmpGERMjLcwuT7Vxh3a5LuhDyuQQLS5dLLlmuXMV3pyQtuHNABe/xJOTEXwpPlt9KXi02oLOaISytRnkVuTLlvyQAhG0ckhG4l1huL4WRCPE0bL6kMBBDxLvhScXEv3J8S4Yattbkmvw+Ed5uJ9wjuuJSQNWuXJdITFs2Z7el0uGd+WT3NzHJOcMyYmZ7rd3NADQ5ker7ifqJWuD4aeIYjTQRsxFncZeFmUehE4TGeP8Aajyua5em9lOydZhdIFRLSGFZIAy2yN4Ph/zLWEbZOSVIm4pS0VdFBhfHaoip6e0I5P7truQ/mXnPa3B8Iwt6UcLrZp5SAvaIJ47ShJvSXJ2JabG6wKHHIn1ivjcDHPluuWcPA6fFIyrZ8YpqcpmMo4siMrm6WLLlcqyO+DLHZnGk25a2lzQf5VYx4HVzSDEzR3/EajQUt05NI9wxZkdvuWR02TqKNqWPM9pvuddOZoRlndrS6QFOSRvwxc9xG9zj/wDPypiSaIq+BpWcoI3HiCP9Skki08xxzBIGd4vctV2OGjrK4wrNx5Wxj8XUqHGKqnqMUOSnCyJssrWtuUCGunp5AkhkeKUHImMepkeBNbHpLdrMIwuUQw+tmpyz/EIWIVD7Tdsq3FsICnbEHqIikY7fe3SvPSkuInd3zN9U9QyMMxA73CTaXK3NiUaPQ8b7aYpjQDh1fjE1gAJnFK1txN0/vTFvY+noBqY3xKslYNYikYQZ3bbdtWNx7HJ8exL2upYBlsaJyBrbsmtu+aswo6KnhJqbEZiiqAbiDLT/APuQNoN8YwsaXLKoKszucrxst8ulT6EqaPCJcXOojAYpgAKYZ7ag/U4sqaLC8Oh3vPNVP3RWWC/5rlIPDaKsggB5XgKILX/Buu/NclYqNt2h+0SphrMEOmimCKHKovqjuOZ/T1crU7P9ukg4nWvLQMdLaIQQZ7oib1F3+JeeTYTTwjrUS1Q5ELCTWWfTuJNQ4HHJFvrGA87n/Du/quVrI14JcIvyb/tP9qkfajhQRgdPTwmJhGXy9SrQ7bSCMQGbezw3iFvUBOyx8mDhHILe0PUD8LWZIzwEM9laxZ8/wyVd1goRNzgnabFZMIqgjaaenkjsDS7IunanaPGMZ7P4eGUPACod8ikDqy5tqsHQ4wGDzS08r1FVALGLDFOUQ3+E1ZB2gpsQCeNqaYZTy4BT1bmMXq2v1XKll4E4RPU8Hxh8Yo73tvDadvmnaiF7NGu1WHwDtFT4aZBIbFFLz8JM/wD0W4CncmHKRiF9zWsvQxZFNHk5sekgBj26siKPb3WrpRyDpv8A4JqQpI27/wCC0MBqYrXzuTMtQ5NokUkpPyS4m3Jwa5WOhoybnlcmnktEnytJGce7Q2QELXZP1INEHCTyNmz2kpMExl1u6hhkJqXSVEcYiEvTnbd5KaEx/q77hQ296soaeKRswnAx+FPzYfFIeYZQWt0iyKIbKYBDPUM/iXJbBIXCK7JT5KMI3/aMY5+FDwWt5OkGxVlI4uX4bWqQF9g6bfmnaiEBHp+YpoI9un9KBXsV/aDAzx6niYJI4p4n2Sk276V53jsdRQ1JPWQSBOD22iFon77l6tw37s0p6UageHUwhKHeMrXCs5Yr8HTjzOHB52/Z2p9jpcRCjcopo3ztfrb4vJRaLD5JqvhRwSSZ5Zabs163UV1FhNDShLVxRA7aUwDdkLJrDpsLqKw4KduFWMHFaOWOwjH1D5rLtc+TdZZ1dGApvs9xQj4fs4RDnvGd2vYU72g+zmswcinwv/f6dx3x5WmL/CK9EKGP2njvHdPtzkJ9xCmpZKsZgeKQOE3XGTbvykr7KMO/Ozzjsl9neIdosSKWso5MOowAiOSQNr5eFRe1PYWChp/bcOqQr6XNxkKD+6P0kvUwkrxqyOnq5BE+QyveLF8IrGl964PjFRPFieE18UtwT0JSNT8X8r96xljSR1YpvIzzvCKinjm9nrmcQz0lF90RLSVWChiFPwzMCYW/DnFVVf2bxPFKuc5KMac4mIntcRBx+Ek3gONVNCBQTwHLA/q8K51+mdcv2Qo458FryCeG0g5iXSQp/FaxyAZ6WosEtrxeJlfhUU2PQy0Jt+OQWwS/8i9yymJYXPRyiB5E5XZCPVoplcSlyRQmOaT8VzMO8RVzgdHHVHA1HWWVXDlOSOdtmm4WH1XKjteG7J3Ek7RVB0so1Efg8WeurLJMo01NjkclIRs9hZbw6lDHGKiSsF6Zm9LiXIm+JVtNDLVBfGDbXETG+3PNaPAZsPkCUDYYpfV1W/l/5p/Phkp9v3IEKinmu4YPATbTgN/8vuWexjDXoT2N+A73AX+klpsVoaSl3Tyxj5EJ7h/MgOlYqXgm/tEBtoQuiq4KcnP3pGLbLkn4qfiP3qRXYadCYuOZA/IsuScoyOQ8gzLJvCyyn7S4e4dp8Hu8F3iVpF2buHSNlYYVRmQCZZjGTelaWgo2HTL9S8jN1UoH0PS+n93yZAOzIDqcVyRdlWtzaBxXpcNPGLCzmBfuUkqWHTILl5b9RcT6CHoEZnjkuC+z1guYbfTkr6iweIg0jb33L0EeyJ4pKOcbfp6VZxdh2o2LIMyL3KMvq2Oqvk9Po/6Y6i9teDyabAQEx2dXuTJYDHtZnci716xV9kXEgBwu+IVUV9DTUcpB7PeY7XU4/UlPhHbl9BeP5xPNKnDQhtZ2O5MFh4d2a3NbhbVX9xYI8rVAmwVyEWstFejHq7R5WT0yn4Mr923ctS9KF8PcRyfa60/3O425NqkeFvJc7g9yv8gx/t6/RmBoW96dGhbvd1ejh7jdsddelOwm4bW9xEn+RY10KX8StpqNuvQii3Wl3pTEElOEWVoi5F/FSKMf95GN9olt3IKmlOnqTidtwFk6e3JXZSXghvShbyfNO02HtNf7mutFLI/JP0sjx1AeHPmqbZkscER5KUY5SbPaP9SH2PYLs/Uym19Occebs+x7HL/KokcjkBM7vaLXJptmWRKCI3ucHXCyF+T80MpWlnr9SEZn6c1ukeNPM0yUdLsz8PeraipzKSAA8bW2qBR1FwcI2uJ88yUqjrpKWQAnzIojYrh9K5MiZ6OLIpUyZIJ09QUTs94va/uTTkFOYyT5EGd1vmrrtXQwYfgVLisFSBy1Ezh7MXVbbdevPKmskqDvN3JRgj3VY+qz/juvstp66nqJzYGsE3uDX+lAYgI5ODKmfPPLRTKOZiKyQ2HNtCJd7xUuDz8XV7yqZIOlDIWze0uS03YbByqqsmBztcrXVWFP+CLOFvwr0X7OMNjjAcpd2RSmAryOtzPHidH1fpXSwz9TCMvBf02BwU+gM4+dzqSWH28slIKRubvt9Sj1FZHGItxGIl8TvOcj9e7fSYIDb07C1zs1vyTM0LRsRh1fJD94XaM/eotfiDZCD9PetoRnJnn5ur6ZQuInqn8BsWSYmrjHyH9yj/eAFplb5aKLU1HELR7R79F1wxcnzuXrFXtY3NjU4uXpHkq2t7TezmByvwhfld4kqkuIWYzsNzeJZ7tuLSQUUrtb+GLbV7PT9Pjm0pHznVdfmxwc4vwWkvbKiJ8uJcmP9qIC/Zz2+SwVRHHGXOQdNPeooyOP5fevbXp2L+J8y/Xuovk9GrIa2uwGeto5nthkYDt6SzHzWKlqpyuZ5S2+9DSY5Vw0x0wTyBAe54xfaTqLKT7sl0Yun7fEjg6r1CWepKRI9slLXjP/ABQnMchZO7Fr1KLGTlponRG7Rl0aJHl92U/LJVGTe0D6mU4y97qupi/FzZlNuAj06VzzXJ6fSv2CIj6c0D7n1fcl4s/4o0kbyAtu8kuG2ReJEO3XNki580WS0CULIWp7rfUi4jWpDJ7k+RVERU73a7RdD7LITdO1OcckPGYk7ZnqgBhMdXSEX72/MneM2a7xG5Zsi2TrQ1wX552ki4KK7RCM1qnkdCantbm6EoX8k6FVbps/MnfaorNY2H4UclURLfdaht+F1M9qp+di7xoCbRkrkKuCK0b5ckuCZW5NcpTyRZZpo6rh6ttRch0Jo7WHJk40Pcm4657dRAkjrrWHYwpasfA60O7mnGjbNQ2xDdqzIxrtei796lwZKaKMsyDJ2QFzXWLzfaka94+UAbkjXB2o7m4OTM2j3IYAdWmdqXza5Ii28kJf/LUAK5ueqVz3WpNZZq271J0KV5HHJ7RLxIAa8W1GMbW5m9vwpziBSvsyIkwczyDl/SgAjL5IGzuLJdGN9M/0p0iClk0diIfT0oAAY+8+lDxGyyb9SAyci1XWFyEXJ7UBQtfqSGNyfJmciRFlH8KEitQAWg8xuJvChMnLvQXfNIdyAoSTcxSbkkgrUSfo6h6WrCQH5ckwXn4UlD5Be00OLdusbxrB6fC56yQsNgERCmj2hp6vN1ntS5ogkON9H+aOpqPaqgpHjEM/CG0VEYqHEEbTnLJzN2Na83XQG4hb/Mua/wAVICjcoSkzYbWuYS8WS0ZiKTIiGzcTt0ilw7dH687bU0BOJZs+5uSdhK6S+RnMc9dVLAceG1hfPm9v0p2rKPZw25Nr8SZMrYQbNN3Pl8lmuQJ+FFLT1MUrZgL3CxeEtEcpRez5U+ZE4/jETdO7wqFJVSFGMDG5RjuZNlMwsIR5256l4iQ1bGnwOBuLrb6l0icYteklH+fUnZSYrXY7iL+lXQgbjL6RU+mw2sko4qtqeQ4CNwYhbaWQ5koQFGMZBY5S56Hn0qQOIVNPTjBHUFwsi/Dz6c+pQ7/iWq+yOUm3RIiu77UU8cQ28KQzuBs7mttLxCmhzyTXJB1yuUl6WSTD/aM3KIDsUTu6lYDIf3IYXuIFMO31PklI1jTIBFtzZrU7R5FVRN6jFRrtLU/Ri5VMWXVdora9pmvkO4qLjXytb3qHaKmYr/8AdFn1ZKI/NVDwTLyDcu7kv6ki29ysRcdlJuHitjRxGUkZg3Ha4RJ2UCGSOEZwdnvJrWt7tyGgxCowuriqqSR4KiF7gkHqZCFQYmR6EZeJZacm2/sSLb70ijjF3zJ8unJEOKQFY2T7m81Snltye7TVBdbbo6XaTDussyrGKtE87QyUGpk4kxPm9uaACa4vCgclahRDnYcRcOYH9LqQQ8YxOR3GLcNwsompctqlU0LzTA0rvaSpxKg19hw0bVEohGfUramweSlL8XIb32EjwoaQsVggbcOdt3TcvSOxuF09dWHFUwtODbmEt1q87qM/ZVs9no+l/KnS8mEhwmghcr6hzLvHLp96mQYfQX3g+71CvRu0OAxjWA0FJT8J/wDy9yq4uz7xsX+7sJ5aDY4iS4l1cJq7PVn6ZkwzqjPQ4fFVMTA9gj1aIRwli2Nt1tuJaaHDzvjBwELvS3Srz7hjkpxu6v8AFYZOshA7MPpuTL/E87/2fcnsdt3q9SJ+x8hW6M31L1CHDY4RG5mMh9yfOlhkEdjCXyXK/Ua+J6MPQ01yeSzdiZrswdtfEo0/ZGWOHrHkvXvuuDMXyElQ9o8DlqByiZ/Z7dSjW+Pr93Rz5/R1jjtHk8qq6N45bG3W+IUoaGQiyvt10W/p+ydwjnGenK5lPpOzMUb6x7fiXW+rgkeRH0zLKXJg4MDe3rt16ibpRvhbxuT3gQjyuHqW+nwtowI3iKxuQKkmwuWqqNcri5ClHqUzSfQ9vgxk2HyTSDlmI5qwpsBkmtDxeIhbpW3puzoU4Wf3perwqzp8NijDIMxtUvq19GsPT35kedN2f4ktjbufciLsvp/6LX4fTtNXM4Rnc7nu8KnBNBMc8cb3HEdpiQdLpPqWmX+JjaPPX7Nyl5c00fZmfm3Df4c16JNCxXO3U3uUI4d3d79FcOpbOafTQRhf9m6gfTaXvQl2fnuHp/itlJSuOr2CKqazFqCjf8evhH4Y9xf0rdZZyOGcMcfJRlgcollYyH7rlFuTWqzHtBhlQVkdYH1ExCovaGR/Y6N4KiMrqhh2HctE5mDeOriMfc8hXaNtbzQjhp3ZvG1quJCPj8NnjLwp6SFhAnzARFtSI9qWzH7Sgkw9y/u7fhSlpZJoxjcNud3JPVPaLDoS/a3kPp3IG7TUBEObkP7k/f8AonbH+yH9329y57C5FoyuocQoqzJ45GIi8KcOOK7dfb8lWzElB/ZknFyxAosmHS21TRpX5M1xelCMYSdreB4MvF9Kvno4s+dpK3IzikzNw07lXmLPaIt0kjmp2EizDd8Lp2hjYu01VA79LXMrx8PjLXTb70OdAkmjPDCMLjs6k+VYwwkzRsRNyUqrhCoqBDJtr23Z9SjfdrRsT526ovYdxiRZqhpB/YNd4tVXzUrkRPw3H9/SrkcPuEXYrR77l08PaFrzMRD5IVEPlFCNCWWbPaS4dO8L793+lW7w02ZM8u7vtZMVxQbXCRzz8K0TOeWOFETh3RC+dyjTE8b2atlzUkZAjHR7RHcos0zzGS1OShs93kgLbyTsZcO7QSua17mQFH3dKBgjySbK7XNFFGZFkDXE6G3dl5IAlVELQjE77iNrmTT2Fo370X4kwBkD3RN1LpxmMgm+Wu7b4fcggBhErs0mK19W2pOLjdscUrrR1bd3IAAsicsshS1zS8W3pS1JBZx+adtCRsn2knsNw2pxapCno4jnlN9BFWXafsufZ2sGn4jzmwCUhZWixeK1VRNq6KbToZ7RT1oQjn4VE1F9fJE8jla3ULKRBnNxC1b4W+FARNdz5If3bkrUUAYzGUpGZvf6vUuMT80L+SIchuUgPSV0kgDHnwwzutFafA/tMxjC7Iqid8RpQYRCKp3EDekS5sskw3Wg3erWOnAgFuGJWN1Kk3EJJfY/2nxqkxav9sowlp+I34kUr3ZP4rSUOmxQIwyKO0s9SHxKFDTnVVPCgC8i6VZVeF1dPEMDROR8PjHb1WodhwiPLXBJUDI8dw5W2i9v71Iw6O2MWsuOQrv+1QKan40pA7Pd8P8AUruCHfytta1rlIAOOZkbvcIb3/cqujqJ4zlliC8sivubMbVIr5raf/8AGfp+BulX2G9qp46YQp6Clijyye2EPxG+JBLdGPlkeQ8yQPzVjjdDPQ11lTEFOcjDLaPSzPuFO9o+zdb2ZqwiqWBxlATjliMTA2fvuVUXZVdKKORhlF8tzIelK5SUEZNIZP5uk0h3aO/8U2u96qxMsCwfECG9oJN27mhmw+rjIeZ3Ndse7JOBijCHQf8AFC+JNd0P/FSSANPVk/DBpCuXfYa28wAJTIedmtqdbFmEdAO7PzRNjnD0aN/4oAihS1pHw8pBJt27ai9nxDc9k35VKfGm8cZF++5D98N3NJ/FA/cVpx2mXEzEviZWWAjSSVYhU9LlpdJYoddVNVGLszjkycw2No5oqidv93ifqJrhJ/JCF9GmqJI76yDOOllpx2RkDETv6bl6D2Z49VgkEkz3FuFpLusfUvKqHh4lWCcsjU5FNrJ4QZy/wW87NzPT1VZhFNLHW8KS2OWJ7gL1WrqwS1Zx54bwNfaOWp3JELWkofGYfwza0h5ik8zcsl6Z5FHaiFrC3uq8suWRfwUqaYOHkLuJKAdQ0e1zTRpFB6W8nH9yXEbvzt+SaCSSTQMyy5p38S0s5GBUUEIhIN4O13pQcbh6OD3LoyRQlmzuZJo6hyLPQUAFFUGJbcxL4Vc4dUS2DfmRKhaZh5O+5lMpMQenHJna3xXMihSVrgvzkcm13KPJJs0NtqUNQFQAuDsVyIqWSQdHb+CmjAY7s77kERbss7k3UU8kMtjmBCPiFM3c2za76VRokTwkYbs2Yl0rKjQ2cR+arwqLS0zU2OTZm2X8VLIZXY1hYVVNLFnaRNsIvCSzmHYxINLwK2cIMRozYqeWR94/CXuWylmYgJsmIviWR7WdmY8UjKsjivliC2S3xD/1XPkT8xO7Dk/hIlVH2qUxAcYUd9V3ELbblA/2+xuYCeKCPn1DGPUsx92hDFxIjvzAd3iEVqsHrqaupL2dglDbII7bvesotvyzqlGEfCIrdqu0Mx73IQyt/Zjcq2WlxXEJjeeK4pN1xRtctSQtzv8A5pwiYe9W4fsyWRx8GS+4cVkiseoezLpv2qLWdjZxpynKVzId3DF/CtuRMQZZ3Fn1Ibto7lLxoays80nw2fCzGSA+KFtzEP8AmRcRqoC4mbjnc5Z3EBefyW8qMHjqBMAdgCTd9L/CsljHZufBx9oik4sGufu+pczxtHXHKmVkWHvVH7Pk/HyujPPaYoAw94YK2OoAwnit25eJP0+QgEgG4wA923qif/orzE5o8eCyWQaevsH8QemUfCsqLvkz+C0NxDVmYDEBiL63F6unyU7GcHPB5QxCjkaejlfQhfcHuL3KnCnkp6zhSM4GJWvtUwMWno6AKNhBhvueXJ7iF+4vcpB+SBU1klUd0puRKZg+JVNHKMEG8Jns4RdJEoMouL5uG0uVvS6OirpMNr6ergyGWnkGULmuG5iuFS+TaDpmnxKSON+HKDRF0nGT9/iTWGTPhZmDA0tHMV0gx7Sf07lXY12kk7RV1VWVsUZVNRJxZCiGzX4RQYXXRU4FGZmIs+mir/sVTFfbncC8ocSqIZRZzcw7hV9QYk5GOcZyk/hWWm4dRS8SAmvLxE9qtexNPHilbLTz4gNAcMEkvEkPYTt0j+ZeV1PTJKz3ui62bmoHpfZmlgxQBukACF7eGT7nW/w/sjTQiEjuZ/8AlkvCcOqnkYTaW2UfELrfdmu2FRQgMUwPKPrz5L4nr+kzecbP1/0L1XpINQzw/wD6eh1dP7POTgDCOXhZHELyav1Eqg+11FUCOVRYWXpTFRjkEkRShVwiAcyPavnV0+aXtaP0OfqPTR90Zqi2rqfgwSyWcmuWDqCCSs4RyR8aTc0ZPuJZ3tV9t08cUtBhDAPMTqZG/wAq8x+9p6ipOd5TkqHe55SfcvrfTvR8+jlPg/OfWv6r6SE1DCr/AGez1mVDDUObxCTQkbXdWipsKyrOywYpWT28yMvLVZuHtx7Vh1RHibOVQMZDHOPj+pP02MQf/lhLTOf4r7W/ivQ/DyY4U/Nnhf3nBnnvDxTNNHgZzQjPHkUR7mL4UZYSe53DpbwocNxQI8Ior5X/AGbdLqYGKNIxME+70kvMydxTaPVxZsE4Jio+y/tUEsju0ZCNzXeJI+yoVmDVTtkM8Mgk+ngtJO4bikfF4D1kfE6uH4lbUOB1eNBWlRS3zgDG8Eb7jDxZLneTJB+5nclizRXbVs88l7I1kh8SkylEd21+Suca7FyYpANZTg41RsAnGXqy3LcYPgrlGNjGIfErmHA+G+rvaSxyequD/wDD1sH9Pd6G0vs8Ok7C4nGWRs38U3L2Lrx1yj2+9e7ngNPIJX581UVmB09xaGtMfrDkcfU/0y8S2izy2m7M4hiDcIafiXAwGXhYvCSzNRhM+H1MsUrhcNwuK9knw8KXRpDEDdiMRfnkq37QsLw6bGjqMMyOCRhO0X6St3L1On9Q3dM+S6z07SDa8nkf3PUTYdLUM7FwztLXwqGULi217fNei0dHT05ytKDiJha9gssdWYeUNQYWHbnsIvEvcw5+42fJ9X0jxwUkVtPdGWbdQqxrKjicI8hEx2vb4hUOajnjImdv5q2wTA3xahqrJH9sZxaGDzHxPcumWnls8vE891BE3tDi1Pi3ZLCYgglirKaaUJJfAYPbb+/qWNljtDnarmsw+sw+mpWnzGKobigOe3qyQUNO0kpX5ELBdaSeNQxw9peSWTPkW65KYsuTIQ2nln+lWVThJxiRsd2tu1kFPTnh9RfPEYkO63JX3FRH484z5JlJUSyAO8yH0j3LTYN2krMNcuFJHIWXUbblj8RxYZP2TlAPpUajxZo6cwlcpCfkS5cmDvLlHqYusl00/az1T/byPD2A6wGlI+ZButUhu32G4tKMVOduTXOUoWivFJKqQiyd3G1TKOoYoqxnNw2bPeuR+k4qv7O+P9RdU/ZLweyPj1FIRaRz/wDmUxqFJWT1FR/u9IZgTeI15l2cxhsNnnyyAD8Jdytj7QNtcJRHL0uueXp/blUTVeqd6Fy4N1UTVNPSSvPQTWRtc5D5KPhuIBjR/wC6UVQWQXW+5eeV3a7EY74oqw+AbWuOe1RaDtdiGEuL0c5hsse1/Ctl6c9P9nDP1SKnX0enVdHWlsbDJvdsVN24o5I+z1BUHAUHDMoZBJu/qyWZ/wDzCx+TQKmQvpclDxTtFieNUwwVDX5ORuWW5y+Ja9P0mTHNN0Rl67FPG0r5IntUElMcUgOQi34ZeJi/6Ks9ykiEonl4i27UvZ+Hcx53W+Je2qifNyTmNAPlkjK7k3UkNuY6Xap0o+9tv0pEJfxGBF7hT7Z9yTCiEXyJkBFBhmOvuR3d6abO4tf5JzJvUsWejheqDeR+90Qybkzb810itL0pUdGw5ci4j2qO0jJFJ80aB3B1uaEy+JNGVraIHmbLV1WpDyIN5O9cucvpTfEbnmuDNbzZOjJ5A7rbtUbk/LNR3J+eopcV/cq1Mu4P8Q/N0PE6vcmbjXLtEah3B8ZrtEXEuUa5sxfJK57uSNSu6ySJdPiFdCS1+ai3EkRalm6dE92iZxLW3OmjmYkxdd3rnUKSgJ5pMkcYc80nm96jLtoknqT3WOvM3mujMmS5pcTcig7lDDbiRkNpa/1LgFaYk3hSlkOQyd+rvXeeIIvclda3Nk382RaybGDcgAX3CL+F07HCdQWxtvqRDC0bZyl8hQy1TyXCG0EAOWw07jrefy2pg6g5H1dIBOQSdv3kSMcqUs7WIu4iRYHBp3IRd3tFG8kcLWs3/cmDqDk0/q8SBuSAoIpLu5Jh0uXQhcrtt2XP3IjJh5ZGQ+5BQrbQzytH1EhKTqy/USByeTm+5J/SgBXP59ST8kkKCTpc1xhSfPvRdKPJRIocPnxCbhwNcTM5P8Ipz2UIzFtTQ4VikmG1JSRsxZtY4l4hU05qeulIwl4Rv4Ta1Q7Acjw+Oy9447kMtHD442DTwouDUZC17EPda9wps+Lxc3JvqJ0kSR6rC2jjvjNy8VpKB+Zlcw4o9PMJx5SytdutuFQJiGoYSYAiIW1t8Sf2URxXbnjLR0njcUrXtJkAcYbtrJ2EuGJHnu7hTXRok5bcnbkirAd6mJ8208PiT1dXBVRBFFA0FOD3MPU/xXF3qEibMvqRqVYbi4xi+bWu/nuQ9xP0pHDJGAm4OIFyK3aS5qgkO7vQ3aaLjeLwroi92iAHgvJvUuFmJW6aIC2lm3dySbPmlRVhoLrXS6tEO5PUkJy1TvG/3Oxn8d1qYSbpyRVhYiyJSYagKe3Jri/wJMP7mQ3XD1bk2rJ2H5iYjF3e4iTNvyXLmIeS74dqaWoHNLlzv5Lu1c1FMBa+Fc06V1+fNK3v0QB1cJdIWXP8qABReFLRdVIBANxCytKOFhMs87GVWG1OhJutc3Ee9S/cBouzMIV3aeLP/d4mcifT3L07sNUH95VFmW9rmL0ivIsEkkkqRPVwDmtNDih0ZE0DkF3p2ry+pw91OJ7fQdWummpnteJYkeH4RWVJABlFCRBc3iVZhuNBWR4RJUPGMtXGRPw32/CvJ6ntVWzRFBJUSEBta4k/hTVNj0tOdGzncNLtAc/CvIXptQo+nfr8JTuj2ukxairMblwxs/aowvfTa4q3ko2G3Pq+S8U7O9opZO20Ve7uQmwxGvbYawKgcgkYiF9fd8K+f6/DPp2qPrvSuth1cGxh6PXltQHSuWoNbapsxBkLhnaPuQ3MQlk/yXmxys9xwRC4dxZOzCSL2VxfJsh0XZSjkMQN3Eu4lR1naY8JqRjqICKMfFH4l1Y1PJxA4M2XHh+fgspaWW7NmUf2eS7XajpO01JiBZBmJeklMPEKaMivkHat080Pa0cjlgmt4sg+wyZizoCp2EszYBJvETWqJjfa6mpSOy60eVvevPMb7ZSEcsucojnoGa9LBgzZFzweF1fqHT4HS5NriXaKiwXG4mq5X4UsFto7hF8/EqXDu2lNT9p8TM6sPu090fEbbdkvPMQ7TBXWmcZEbbdyq6jFGJ2viuH05r28fRqvcfNZvVXv7PB6NQduKPDQFzqWl/EM3j4fSzquDt5Tw4tXyBI3AndjbTvWCmmaYr2GwsrXTcM3BcicLl1rpoI8uXX5JUj0Gft1TSSE7H+m5NN2wp7i/HYs/U5LEDUbv2XP0pqTcQ5M6pYYIzn1OQ0fabtB7ZTRRxVGzPeIP1LOANOQ6SdXqZBKLDETa3s6imVumS6sa0VI4Mk5Tdj8vDEdp3ZelKGo4Zg+tovdbmopF3ZpCTjorozXBpoe0Tkd8j3Gb3Pb0prG8WauaIAN+EOeYqkEupPiUZUZN1HfoXwrLRJl7yoQ2beSdIQt62/iq67TR0ulb2ZFi1Y1K4nGb3t6fCtbDjRezRPe5aLA96nPM8ZfhyPb3FmspKzSM3Etfbn/ANrRqPF/7VpQqmmkFuEBEXuXn0dRbV8Rzt+JTIcSkjmAzMjADEnHPmKiWOy8eSnyW7SNS9sZ3ONuXT4ekVdliEF5Dw4xLvFZDGMQpqzG6ipw+KSlpze6OMzuIdPUoZ1khPmxvd3ln1KdLXJbyU3qaeSuYawnZmHfdaio8eea4DgiIgbqyWTlkMSEmNyJFDMYy559yvUy3ZrZsckjIQ9mj4Wetqi1OLe2fhuDcN30HxKso5HqKadvE1qAZmjkEG2i77iVKCK7jLd8L2lkbfSSq5ad9zO/D1WgYgKLYzbmHJVOK5RkQM+4tzfNauCjyYLJJ8FWY8Mdf0+pA0byFkG25Ef/ANtfmxHfbb4hZDDI4iT5MWlu5rlBQpeHtszHTX6kL9KDuS4jckAGEziJCz2kTLg7nQsS6HVzQATSHGOjuIl70nmchHM328vhQGVxasp9HWRw05Rnlue7ouQQQyke7m5Zrl13N1ahVU2RNZFu9TJwcQpqWMmCCKUiZx3Ny96CrIOG0tPUGbVEkgDloUbeJSXwmMep5LfUKghNwZifw+lSosStfI3ezO5GxPJPh7SS9n6eKDC/93lzvknLqN/h9yn13aAO1Fs9ScUFawdINaJ/+qy9ZM0xC7dH+VMnG4gL5tzT2DVfIeriYqktjgI8xJNaDdlmrGlxp6en4TxxGLeIoxIiT5Y9TScW+ghHiZM5CA3Dl6UgKZvNcEmvufNXv3lg9Rc54Wwf/hyEKUtVgckoscEgxM2gxPb+rNBVlD1fT/gjKwRJsrxy0JXAUuBSSDnU1UQE+8bGImSqKPCCMgiq5Ih7rmuIkBZTwSNGZG4XZN5qfRl7QBRNLEBSZ/tXtt/Mn/uOjkImgxMCHq3R2kgHs7IQi4VdPz6Se1SR5FF2brKhojp2Yxl6LjYSUByq6WQwvlA9Yn1L8wq5gwGvmPJq2liEfEUiGHszimKYn7NRxtPKblYMZ7S8RbnVDX/yFgmGylTS1DhtzYXuLpRVN91jZ3f6n6f6VZFg9fhZ0oS0kgAcd7FbtL3/AOZMU2D4niUllNRTzyubkwjHcXkKKJszmIycSrJh6QGxkFxxhlHKZDluHpyT8o1GF1ksVTT2VAGQSRSta4l6bVGnmaaYjjjaK7wipL+RY45i0naCshndgEggihtz9A2ozpZP9moqi+SUDmINzFaGXxKotLNPjWVA0hUzSyDTEV7hdtcvUqsVCDDamQo2aGQiLc2iGWhnhAjOIhFuZZI4q6rp7OHLIPla6nYpiEtZCFNk52sxGZdV2SAtlOiG27XO34UjjMe5CWd1pKSrCYmz71xua4kP70DOvzXRG5x1SkG0ybK3LwqRRYfPXXcAWKznqgTI+opGLxvk/Uryg7E4piVXFAEccV723yyCIN9RJzD+wuMYliI0dNSe0GclgSRvsfMrRK7yuVaSJ2RnR6E6Mz55H0d4D0qdPgNZh9ZPR1kL0dVE7jbKPUTFkSrzpZBEc43zzQVY/Q1AQ3Mbc36s+kVbYDiEeH4iMkVQcWvUL25fEotBhceIUhM8wUssTv8AtGLe3wqr4ZieXiZ0yfJ71NUYdWSlU0mL1VRnyiq4xuy+LLvQ1ZBGP4cjGHxNaQryzBpKvGKsYoJ2CcGuvJ7bsltaKasssrJGMsuoV34clnmZsSRP4nxshk3CL3MmeNpyXWLb5Lr2OfUQcQTvB2EkdRkW93YTJAUzlo+aacny707BILiDblpck5N5so5E93eSEhPqydUBKutJCMjDpn/JRSmcX5IuIPK9QUifT1klPrHK4l3DltU+DtBKP7XIvpa1UIyMPel7R5qyWrNR95BI37I93LRIZgItY7Pq2qjhrGERyzu9SmcaSRsnH+aDJxouhh2ZswEJcxHcmm4Y3fhfqZVbZi2edpIgrJR7z19yLFqWB/iXZBbp1CyAKWTLJncRLn71GDFj5GF1vuUn26EtGe7xXI4CmiG/ZWgqJill4gkXiG21B/svT05zy05AV37S1TzqIhKy8BL5poLM73kESHlb1KdIl7yKgoQhLJjY/pQ6Z67SUqsrGKUmZhLXqy3KEckcg6tYQ+Iel1lRsm6O23aa7UjHXmgtMR6/0oDvH4buSmix65/pQTQhUQyxu10Zta6Bpn738KPQQFz79yVAYjFsJnwWYZ4gvgJ+ku9RxKIoc2MxgLwj/cl/0W6qYY6yEozbMXWGxTD5cHqyMNwPzu6SFcuTHqdmPJYUMj8UY52YZW3NJ6veouLUNRGEBkD2O1tydMY5qYTY3GDwF4oX8vknY6g6ghp5Tc5Q9T7Sb4VlV8GjbXJHw2lrJAGB2DhOdzXmI2ElimGtDVytx4TPQm4G4FKmwv2UxKQHIDa5hK5Nvh+cxyM9o56DltRow3K16F+Hm3U39SldnsQiwuvJ6iADCSMoiKRrrM2tut71Yy4bHTxhNFURzmXWEYlcCgVNO1Yw5ZXMPV6lMsdqi8eVwdllw4o7npAeej6eJl59xKmlw+QZSEMhz5Jr8ejfIHcRJxzEXWjpKf7woSq4GY2D9pHnvif/AKLNce2RvTk9oELBcS9jrKeOsZwpwfeYtcTD/wA1rTxZ6WTN3Y4j3RyA+0m+FZWvo+NFo271KrCqloyECc7QLaBdK5M/SxnydvTddPGqPRg7RONrZprFsWeqwuqB3Yvw3Jh9KyUWICQcRs8kwWOQ1EVRGbmF0ZCxZc3XnQ6SKndHqf3TJKGrkRI5mmIRPZK/Nd9hnkMuBuJv6VVbs81b4XijCxRSOw3ci/7l70Ej5yUpSJDwhGHCcnlqO8he0RTntko0E9GztwD3MPklUxtUFkz8IO/1Js+BCGRntFvSrnCM1yVDJOHKL2kqKgcPgNqhiEdrjnuZWFPjGzq6eawZ4k8Zi8TuI56+l1quzxU2NSFGcvClsMuHl5DcvEzdMlyfSdJ1znUF5HaKuAe2hSM7mDx+fuXq/wBn3aT2fFfZ3ZwGZ9k99pQu3SQ/9q8HgxQKfFYqlmd7dpj6VsMOx72iYHgNxAiXndd0nch4+j6D0n1Hs5HzzZ7XhWKTx1ssdRMBCRl37VpIpHJs9f8AuWDw2uaTgSQRsVoDeMjd/wAK11DjXGiH8NwIvCS/O+rwuLtH776X1qy4tZMl1YuMOeVojzLNZ7EJnzyZ/wCaua2aSYLG2j1LL1+frtMn6fhWfTY7MPVeo0jSKSvklkuLw92qz0sL5Z63Z+a0eNZ7bIHtHmQttUOmwWXFsLOSkkYqyM98BbSdvMV9RhdI/MepUpzoz/BcX5uP70zUwvJza5TZhq6d7JIJAPvEmSpppx5heA/3ZLvU3E814lL2yK37pOSLiNFd3bWR0dPPSgfCAxz2va25aGkxSmGEmaMwMX2CTbbfEgpaiCuPigzReFxLpSeaf2aQ6PHftIWMU9Ji2CYWz8b2qkY4ZAs2iGe1xVTBgccMwnm9v+K00dLxqiWC4L3DTf1eJZ6uxIKeSxwtt961x5cklqjLJ0uKL2aH5qcOUsbFby0Sn4UxCZjcTNbuVT97MP8AeXF6UxNjEZEWbrVQyGE5QRMqaWjqLmeKMi+gVW/7N0tw2G4lndyQ/eTCWb7RLknYKoZDBgO4je1dS7kPDOKcMOR8xIk3Zm2Y7qi4j5kQJmowE+XFHTwiCuZpH9sOI3sIdyaCoB3+L4lazZDnl02L9FGPZk5G62HyIVCm7OzQ3PmxfvWr4zD9SqMVxb2OpIGi4tvvXRizZZOjizdNhxwtmcOn4ehs4l8k1wfzKwqscCsDL2YQ10IU7R0cGIXOD2aL0dnBWzwnihOdY3ZWw55lY7iWWtqMKoxmFjJyHO0lYlRtDILTA4l3H4SZBW4f7Kd7s1ufULpbqQ+1OBBmk/FIw26rRYlgb1WD0dfTbQ4Nsglu1ZZ+qkApCsa34VrcPxAI+zUUZs5hrnb1LPK2qaNsFTtMyB057fF9KUUZ++1T5RC8ijdyu5KKfz3epbJnK1qzglaORLrExdzrgC5P3kuj18kyQmy5P0pW7UEo92aHf3O6zaN4t0OgNrbv8U3LIEJ99qAuJcIt1IJYTLmnSE5T+g3mDdkKa4j3EzO657OdvpJGNGdubvtVcIlKbB964XNKWF49M03c4jlktIkO15HNM+aTk3emrn25ZCloOrI1J2HbtpIf8qa3c0VzkgjZDvT5oXztubpQa5JeFBVjok/ltSIvypsCbJK640aj2CKRkv4JMLZZuhv96CWw0D5+JcH3pHu70DsMx8kg6dELbuaWfvQFhdRc9qQ5Z6bUFz8tE6AttQFjBZCeiHUtfF6U/HRnIW/MLW8kQyQwxEwA5S+rwrrPMbGgh2Xm9q77QEY5RtuytciTRyHJ33fCnYqe4Sd3bYyL1Aa3zF3yF8SfGMIwzPcXp8KGSoa3IGTJE/PN7kAGVQfdtTXenQhuHPp+JOjC0IZm9v8AmJAWMNG5Pk7Zk/hR2xx6vuIfCPSuHNdoA2D/AFEmmJrC2uRdyBeQpZCkb0j1Wptvci7kkFg+LkkieR/PkpGFwxVFdBHObhE76kKAI8MZyFkIO/7lIHD6kteAZfuV3aEZk0YcIO4R8KaKZ/MxSsCmehqLs+EdvyTXDcebOP1LRsR893JCYtUbDBiH6UWS2Zxh7mZE47tU/PC9PITN4PEKa6izLcXqUlB00kcMuZxtKOXST2prqLJ3S8XckOdwoAuezElNS4kMtZHIcAge2MBLXLbzUc6OWRyexufShpMU9nAYzjYwZyJlKPGICDQHu7tEKKvYcpOqK44zhLI2cS9K50q0lxanmwmenejjKoORiCqJyvAW6mH6lUvn6kITVBHuTbjonDvyE8trpB71YUN8O5IBtud3t8k4XvQ2sT6vyUADJI5Wt0j3D3MiIbhzYHs6bvehtFOXHweHxHs7xVksACa3JwXRyHn4k77O2WbSMSUtO5HsjtH0pcIBi7XTb8KLuRFGYlqDoTF/JMASzSRPtPNc8WXhQAS59SXV5JWoJZ1Dou9yFy0QUK5xfPJJycmSH37l275IADc3kiIm8lzu1S6eSAO6W5+Jc6km80rbdyAEROPJdS9/iT9PRnUaszkI80r1KjHYYYXItUXD+SmexmL52OkVLJd0Oo7hejRDt6dUcMNxbtoin/Yzt1a36kXs5kOrPb3I7gajtNWPTtmDWj6VK9ueQCMme74WVdwzERzB0UUjCW93uWYDpVDyGPO10dRUNGGWe51H41olk7ESbuuIWM/1Mgsu+zWJPhtZx7LzFrQHwivTewGOb62N32nJe3w5ryrDaiKGImORhz5+9XOG41HhpkcEoARbn+JeP1mBZ4NUfSel9VLpZpyfB9BR1UQkIPLGOfhU+soQpwjeM2MpntAfMl4lQfaBPHUlL+EeolyutWjxH7ZIKjC6CMKaQK+A77xMRHNvEP718Xl9L6hSWh9/i9Y6dwbmzX4kUuGzHHVx2cN99vUK837adpn45RxHybqJlFx37UMXx72r2xxl9oBsyFrcibpfRYDGMQq8QqAkqZHlIQtYi8mX0Xp/p8sfuyeT5L1b1RZVphfBbh26q6EysdiL5KeOPYriUPHeMDEv+H4VjafEDpasKmyMijMTcDbaeq9A7F9vMKjm7US4nE1P7dDfSwRNcLH5D5L282PRXCFnzWDPPJ7HOjJ4li1ZGf4h2i21h6VEjx6eN89Cu27tyaxTEHrpSJhe3O5hJ+lV2vdmu2GNOPg8+U5beS7mxCKqAZfZwAo2bP4lUmTSGRugLPczOhEnHTUlSjqS5OTJFzE308lwdr6dTIWHQWdkhF8u/wDgpZqlRKOskHxt/BcCucS3yMmeoRbVR5htl70JIpyaDnmCQyLW0kxJNdyyFEItnq/cg4e/nctEkcw0knxp7dXztTZR689quwOCVt2SVzj+9K3zXRHd6kWAtbkn/qRSwnHa7tZm1zIzjDhEbPuz0DxIsANSudga1LpbVCXlmuXP6lAHbbizzRFnaOaTbue1JyceW5ACAXJ82Z9yMYzt5OgGY+5GFUd2roAVRG42Pk45slFmPN0pJnme93uSIn5IsCfQTfikD946rlTCcdTBsYRN9LtVDjmOGUZGfcKeqcQ40sRBHwyie76kILNPQyPNDGzbnba/hULGI7oRnyut2kqQsSqL72ksy3bVKDHDJiaSJiubX3q74Mq5sbqKW2AJ9bTK3+CjPMdlme1lIKuMqX2YGYor729TKERXc2UFBdyG21IvJIkFnR6vhRDJaWaFJACudSZI2hEGZ7pep/hUVvNHcchaupIDmL8XV7rufpSPLIeYinSj4YgcjXCPhTI9Wp2iqAMY3kt0a1vFmpElKFG4s5xykYXNae0VECZxusd/hTdzlzU0AReHNEZMTZ6kXem0tyoAtc83ZkKSXi7kFiXe9cS/NapASS63NJuaCDi7cXmuEW7VF8KCqEMx+t/4pwaqeMs2kcf3psBcrmZrrWuJCQnYJ5PkSCSVHiFZYRtOVobefJOw41Xxl+HVygXwmq9hTo7S1/pQJl044NiGFQGdVVRYyRvxil3RO1217uaaquy9bDYcDR14G1zFTHft+XNU7809SV1RQzDLTTSQytykje0lVhyNGLiWTtaSHW7mrH74kqBEKyMKoRe7e1pfqQnS0dVccE/A+CX/ALkDsixlLIcQA7kV2wfenwrpYXIJbyt2252kJIgwmsmm4dPTy1BtuYYAc/8ABNVFDWUo51FPNCLv1SxkO796A4JsePSU7C0bSDb/AOYoVfWPiFUc57SPmmCG1u5C5XIsaSRIpRjKQQNmK512aPhmcbbhbkmoC4cwm3hU6vFhYH80CZXmTELadP8AUr7sbhYYpUVTSYvS4Twob2KpYi4vwjl3rPuO5/mnIpjhPMHtQNqzV1Iz0sFK8eIRVRTRkR8LaUL522kmnwfYJxY2F/VaUZiQl9SzXtUnrRe1S2/tHVWLUlVWLV5OMEtWc4w5iFz3W7vCmPvOo/4n9KimTkZO+STk6kr2kl8QqJhseR7fhTRSbcgbb3+9CxaqfXYk9VwnfhEQNa3DjEP8EUSNYdUSYXWRSZ2F3r1qjp7qGCV5Yy4oX7HutXjsRNxLze7/ADL0L7PsSOshKllBwivshPLaT+n5rowSp6nNnja2NKFOxd937kbQ9OTblbR0JwwickbDFna5F0pXRjdYzEK9LWzyHJlcMNrFp/JV9VWBCXL+St6wjm0DaPyVJVUehObvd3JPguBHLEmLmFyOOQJm/De74S6lCljaPnnchbMX2Pbb4s0XRrSH5o3F8/CmCz8k7DNcBRyHtPlr0pkxeN8ny/ijYBFI6XGb32/NNiT565W+lE+Wem1TsWPw1Rja7Nb5K3+8ArISOWKIDi3PLFtI/qFZ9pGLuTgScMs22kqUiHHYuvaIyC+M3HLwl4kDzXc81AqaiUpcia+1vChjmLc/V9XhRuPUsTK0M8j/AIJopnz5vp/JKKsYmydmH6k0cJi+bHcKGyUif95XbTZh06hSLEhk2XuoBFbpk/1Eg4m/N2uL5KWwUSUZBMJavuTRxsMWQNd5pppmEciDangJiDTP8ymzQaCa1iBxcdVyWRyHLS4fEnihuLM+lNTU7xgTs7iPxKwDo4TkPIGch9WfJdqJN5M7dO3mlHWBYMUmY6aGPd9XmhOnjz/+4Eyfw9KAG+I9wt0kuz0sWIQ8OVuW64k1OJx257S7tbV2GYiMWzYv3rkyN+TrxRtGMxKllwOtJ42fgHdtLpJkxsmhEwzEB5F4oi/6Lb4jSxYhCUMrfIh8JLISUf3HVnEbsYy5b/JYOP8AI02/iPjikk0YUlW9rh0a7S+JNRdqsYkcKOKs4QZ2AOTCP6k1NHHVU/Ejz4WfV4o3/wCirZqXhw3X/ig+o/8AMVDs0SQ9iFdXjMcdRUGZ99p7UWHyBNUWHO1LFldua5VxZkWb7kQCchZAzkShMukaCWowsgJoZaj2jMRDiMNj+q5NQk9xS0z2S52va/Uox9namGminc4hGRrmG9rvzIsPwueasgiCrpoCN7WI5mEW+pV/6L/9SbDiDSTEBx2C/K7uSrKMJC0Zrsk1UCBPLGDiUsbkL2vcJf8AolT4hwzEKhnEenielWnSMXdkX7tnGklnAL4Ae17X6fyqvKGSQiyB7m5j5K/9skp5RqKQ3Ev6XTtdNR49Y4RPR1rN+IQ9Ll4VLj+jRTKPDaOOqmyllYB7/UtDiuE0FRQRR0bGEoNqRncUrv8AC3Jlm6kZKOrLMOEYeFWtFiDVEWmXFFtQLxKoU1RVlf7RPh5lFLkeT+aizTFMTuf/AOpS6wWkMjd7k1ww9hJ9Lr+pZydDhyRbvyqTQYhUYXUjPTSlBO21jHq5KNY/uS8OSgtNxdxLTAaOpxjGKejpnD2iY7Q4j7bnV2VPTYTSHPFVvBi8E5RT0JbhIc+Yks1QVjUMwygF5t6vC6fqsUaoiyemjCW+/ij1fSsJwcn/AKO/DmWJbfZ6Tg/bqtxaHhQO5SRtc4eL5rR4b9p0uHiTTnaPzXhkeITw1HFjkID9QbVx5jmfWR7ifqzXkZfScWX5H0/S/wBTdR00Vq+T6Hl+17DKoAGar3l6WuVTU4keKdqYnjdzoyhsYvi5rxSimCGX8Rrx+fJ1vMAx6OoqRzlkAoYdlx+LqXBL0rH06bxH0GH+pcnqM1DqeD0MsDk9ZB+9B9ymMwZyEJPoygv2uj++6eysCWnkpx2i/jcuStJcSMsepaS1ylCMjtHdz714cseeHk+vx5OiyrjyRKzD+DtklkIhbp6rVDOGIR0aS7u0Uvtd2ij7N8DiQNUcbnvtJWOEiGJYbBWBG4hMF9vVkKLyQxrI1wZPH088rx43yihCEI9WYvfd4lHmp2K9gzC5aCtrqOjDMm2+olA+8sPmhGTO0PhWsJTl7tTkyxxY/ZsigCnlhqRAw4sHeWfR8Sj12GyzSbGMyfa/py9SuJsUoiKwM7xf09Sm0Iz1ULSQU5SxHdYQh1ZdS6+7OHLicKjiyPTYxFR2brhEsqbd8Kj0HZ+r4xHPA9gc7l6WeH10IFIdBKEQtc5EHSsbjnbiKlhOKjyOobbxPCK68OfLm4hE5Oqw9PgW85kOXB45pCY6eSmL/iCz2/pU+HsW0NKNW0nEskHp6lHwH7QHmYaev2Sjyl8L/UtDDjDRkTsbbm/ilml1GN0T034mdbqQx2k7G1dDWhUm90VRBxQPwuD9KxH3bPHNZxWKTO34V6R257eQfdtBA5wzjDTsEYh1ZekvpXlJ11WNQNWeYi76fT9K36NZskfeef6lk6fBNKErJJjUd77hVViPEGUuIzXOy0dNiVJiQi0+UM7+Lwqmx+NhqbA3Wsy9LFcZ00eF1coTw3BmdlJ7yZulScPmOOYjDyUacbZCUzCJgp5Tc47hXpS+B83g/wC1WSJaqSTSTcKZMjsAWO4c/F3Ky+8KS7Nqf4S15qu0F/8ASueJ6eTz5scrKe2XIDY82bpVhUY1JVYbT0ckQRDA1l0W0j+rzVXbwxvjyIH5p2qp3p+HvE72uYg3Kmk/Jgm8d0A0lrd93qQbUn87l1hHzuVoxuzl27RIBdGIvy6kQiYnbohsqK2GxF5O7aiKPT4k623ltTrC3c25Yt0d8EmRwjt5t+pdKNO2vnqkW7yU2a6IaIdw5pONrfCne/PJIha3N2VWOiLLGxJp6fblkpxCy77tCRszPtJladG43er0po435Oyt7fJAcLW55K1kMH0yKnhulw3VmcLEKY9lfK5WpmEsDiQ+G6XD1T5i4vk6afq+JabGDjQNiVu70iiKR/JCxPlnkggRblwR/KusVpd6T7nVgcuK5D4s06Q++1IRZRsFSAu00SEdyMStuzZK650AC4snBLcOiR5edqGMbj1LagoCaslqH3m5C3JKKG7m9q7wwhIb+q3pHqQHI5NYO0fhXWeaEZRxiLMzEY8/SmXkcrmd0TDc6cGHXmgBsI3L4lJhhC293t+IuldKSKENMjP0+EVFOR5tXfkgByWotLKN/wAxdSa+b3IfcySAFtSHcSXckgBNySSSf53IKBRfJc6hStQBLp8UnhYQzYhb1Mn2xZi64/0qsTn+ZL4gWX303dE5fU6YkxaeS6zKL6VCLrSLNFhqO1GQyEzPcmkUxAUhOHSm1IEyOheSIZGdiufpHuSKntPJupMRzSRmLg9pD6WSeaQn1fcmgJ33LUFgsuJsN1PFM0Jl73a5Vwkn5ZrqYR4jlm9zj4UMdLJIIuwPY+eR5bSUL/Zbr6LGnKkLA5xOP/fOINh5v0+JQP4Joieyx32tyFCPzVJCbseXdUIkAiXq7kUoyR2597XN4lVGYJE/Uk+Yhm4Ibn5omkPvd0wBLMX5Wp3wFftybYPmuAWuboxkATzkC9kANFJoOWd3w+JGNRJ3G6JpG5OzW+lEIwcndSwENZJfyYrfUnQrmt3x/pTZwhIROBtb3JooXHvBGqC2STqoCuzC0e7RN8SDlkghheY+Hfbcyat2/F6kkkGwZlGJaMyD4V235pKyAX5pdy4Qskgs43VquhHc4rjijiK1uaACKFh5ZoSjt5vaKPiHtfP5IimD0XElYDTRuXJrkhjPbo5KVETRkJ2flVpTYxGLizxMPxCsXka+Jrjin8iFQYDVVxE/DeOJn1IlbxUIwhZGz6fzRj2gcQsvcgd7rSQPjHGfT9S5nOc3yejjWCC8gnG+fJNGJ87HTpYgMh6M1yX3g3hZiLLpyU+4f/G/sZ1t1BxStu1yf6fSpHtglbp804E0ZDm7MPwouQ1CD+yDw/PpRDGxFqDfmVh+Hbk73eLaieOIRJ/co7hosUWVpU8YtlYxfElDhsNQWbxsI9xKy4cVvK74VAmqnjOsbNxEG2a9Kdt/Ep44R8k37vjjcY3Zi/cuFh8RF4RLLxMuwScSEM/Ew7k9pclydKjBx8FV91nCeYPt+J+adko4ybMw6fepj5EWqExZS5MntKKK2aQBIWBnQRWCBHJsEuZZXEKsLWEuVvwrhxgWjgxC61TOZ4m+TOlG8x5B1eHRSocHkkHNzAFbcMBLQGG3xZLtvvWryv6Mo9OvsoKmjkhm4bbv3JgoZBubJ9vuWnEWyzcGQ8Fs9QuuR3WQ+m/RmuG4u97OnAyFs3b/ANyvJoY7Cay4VXVcMYhoDDbtYfNXvZg8TgR4qhvJHcEj7GcrkzD+IYxhlz8Smx0+7iZslIqPI7FS3MPq/wAETUIEeb7iToZw93Nd4mpPk6y2OhQtcjEmHxkGjNyQDh8VvLcKlMXEAssiJMyZkWj/AMkJv7InBfQ7Fh8JQic+Qi76Fmq6sqKSOrKONm4QbbhbaSinVS1FR+IZlkxCyhy58Umfq712xdHnNEyppY8r4Xez4kEJPTsT5fi9xe5MAR25Zv8ASpQjt1SYJUOw0YTAL8Xc7Xc0UmHxjrfb+9QyhbPQ+r3JFTvZlftU8CGp42jPJnYkTCwsLubXE9r6dKFrRYmSObiELO1os1qCyY1LT261CimIj0PcmdEXEtHR1TFQu5EO1kISPnq+1OaW55qRgsTZJJd6EtroFQV3zS2obvkibkgkRZp2GnOoOwGuQALkQt4Se1S2rPY2JouvK27yQFgcb2PixhkR+om3NkmDK4s8kD7izS/MyACH3IUX+VCRbUFhaLvvXLtPhXD6UAOBIw62MX1IuNtFsmHW5NdI6IdS3ZooCZXVhVlWcrMwCT/sx6RUXqXUkEHLf1In5oSS8SCzrZ+FJJc0UgdSS8WqRdCCDnUurrc0JIAJuaT81xdfmgsT81xL5rniQQdHPkpVeLQhFEPc2q5Rw8SYXbpDc6VWXGqTy+lkDb5IzchSu0SIbLV275IKO6Wavu9OSFIsySufkggW5Jd7km5oAl4biVThdSM9PUSQEPiB7Vc4l2sxCqoSpp6opYJG6Se5Zt+a4ix6ocqI3hmIDBxL4k247R13elTixQ+KzuEZ5BZuBRhqLTE2DcPuVCGuluanzSNUUY5m1w+FO4Z2gqcJqQqKfh3g1rcSNiH9KCpxaSugGAwjEeIUtwgwk7ujgLZAlHvbpQiNw6M6cKN8xjLaWdql4rg9f2bqvZqyM6eUgY7RfR2fpdH0VZAaMyfk5fStfhn2b1uJUVVO1RAE8UDzBTZ3GeTZ2+51mQzImZmk6vE69M+zfFAj7QU9PxHMJg4TlGG0NquPuMptpcHmh4fPwjPhFaG5y8Ki2+9ei49gpdn8Uno5Ki2nqbwfTcweZCvPJoXhmMH8L2vok1Q4uwfc6QR8QhbNt3iJIehJZ2aj5UZxmTO4kIPqQvcJK2wvEKkZoo4JDEYz4scQvdaXnaqTjPYIeEVo8DrKano7zZuOZ2mV7Dm3hH3N5kqRnLwa1/tQr7zaS32d8ieAm23sO7JXlB2go8QpBqQnaKJguPiPbYvL6kmqqnimzELvc/D2/pUwMUkHBPY5JLLZLgGzwv1XF+ldSzzgc7wQyeT1r2i6jCVnYgNrgkGS4SZU1bUPN1uNqyvZiuqJI/ZpH/Ajb8O5un4VdvI8bkz9S6lk3Ry9rRiOFu9gJMSwx2jyG70suPUXcvCl7U+fqJINRg4WEi0u+JEQsQNzSKR8y9SbInJOw1FwXFs8tqcbLh2uDXdxJQ3kdnUm5ScS0ytSFRxh+SWhd6EukiS8OjoHqISaM8we0nTvDuDiaiXxJli25Zpxqq4LHPb0oJo5c27MkcVQYlobiKBqe7VnuRhCwjq9ydlUSIqxvG131JwRik1baoxC2WmaTZ3J2RQ+9KfNun1Jp4/ypcQh0CQ7fSnQmuHV7UxjFrltvL6Vybie8k847CfJ7lw/koAigPEKxtxKVU0pwxxSdcXS0g+abPOPezMBZdSj3cYbXZhIXu+pAD/tEnJ3uH0kybYmu0Dn6VFL3swomK3v+SVbGkZ6kpi3d6YxLCYMUptcwl6WJJie3V06BPl8PpU6lbmNcpMFOSGUHImfy2oK+lCaHjxv+A/L4PctfitGGLUnCF3Ex2sX/csSBS4TVFHKD2O+8SXPJUdEXaK99vPO4UmzHfqPxLQ1/ZeoGhCtjic6OVrglF+n/wBFRRZQzC0oOQi+4Fi1qbJ2S4ZoqimKCS8Z89JL9H+oVa9m8BObFaV+JGYgd3wll4VQ1MIR/iRHdEXL1MtLhXFp8NgxDEa/2KlztgILTml+kfL3kkv9idx8FdV11GOPFKEHCgK4Xjj6RJFURw1hEcRtcRkIEW29a+pqOx8JFW0eCTVUB0jRGNTPb+L4pRy5P7uSq2xDDuKDUWD01HPGOhSOUt/vLNUkTJ3yZqkhMXKRtzC9px5qU43EMkW0m8X/ACTuPRzjVjVA1xytvEW2pqkzmDN3sye3hrVGT/Y7WFT4tTC8jtFOG15C7i+L3e9UNpQno7XD4hJW1XQuRHJFeLlt297Kn/Znq3T4VlNOJvF2h2UjkDPO4e/RBd+H1NaT9KdCseGUsmzF/CSikVxE+X6VHk0Q7HNw7myYrvUKFA3Jd0JFDC8Xelb71xhXbbRzUgEw6oxG7uQCT5oxJtuaAEJEKmU8zk+TZiobyXcmZBxHuHVTRUZal3FVSU8gSg/S4960+C9rMRoayqqQq900PCcx8uq1YIKox00RhXHdk20Vx5MCmqo9np+ulh92xrO1mMFiVNSyHI8k73EZLQ4D2oOnwanjCUwlALHtNeZSYg8zZO1yfhxg4YeGAMN3MvEuefRqeNQO/D6tKGZ5G/J6DFJU4pUFG072FcTR9WSo6YqkqyWiCViIsyc/hb0qhpu0U9LUhKA9HhzQ0Paisw3FixCnsCcrrbmuyzRDpXD2lZfUo5Gmy3rBlpZcpZXMia5tVfYD2glo8LIAOWQdRAeJkIF5rATYxUzSiZlcTJQ4tUCZO0jiT+lXLpd4UzDH6ksc7gbLGO0GMySS01TWVEF7WvFxOofSqMuDGwg+Yl/j9SPEsSftBUDLJsqMhF/fk3NRZhcZuFOO4eR+pb4oQhCqpnH1eXJllvJ2h2anjsvbMifwltTtNjFTRxZRncPTaXhUA5GG7N7UBTGVuu0Vr21Je44l1E4O4OiQ8xyHxJN5p0KrqY2cyLaUnpbyVTLWEJDk93+VSYaoJiyfaq0iQs027kx18tuXS6HUvG5eSI4+IRPnb9KizVXDayP6SVJA5/ojTj+IWeXNP0EbSETO7j6lFIrualUWfG5d3hSl4Fh/7ETxp4y0vf4bULwt77viUq1srslzTPVt2a5bZ7TjAhx5wnzUylkijlCU4vaKcbs4s7c03LGxc01CLxkR+Elfkx9qdMZkyIydmcQJ9B9K70sn5RAiKx9xKOO18rlaOZ+1hiTinRzJNCLEH+pFHlmOaGOLFqL2snQm1Fk3w2JHFGw6us3Rvj2vgcLJCQ7kTdyTFtWZ2it78kNrkiAdubuiIe/xIAF435Z3JW91yTk1uWSTZWlqgq6BfMdM9yJh7nXLviRfwQKzjiyG1ss8krvftTNRIedvhTRE3Q3UkxOTplhYtV0+nN0h2+a3R5k3bOHHsQWsJZZ3Izk+abbLmKozY0Y2om5Iuq7NCw2qyQvc64+fLwrpC3PVLuUDobPrtTjCyHRCJPn8KsQ5a3PJdAdyABce9PxbT9SgPogWuWq6w6J1qdxYids7efwppy8tq7jzQh225pHJcOgWimiJxfJIS7kAJIdtyW1J+SAEkhSQVQSS5auoASTckK7+9AI4iQpF0IAK7vSQt70VrlozPcgBXWqVQUPtTSnxLBD+pRyhkFiZxcfO4Uoag6cswSaAtBwuLLJ7lDqqEKfUSchRx4sfjBi/eo9TVHVW55CPpFSkwGtRLQkXEuLMmuQjkull9SsByL8SXJ+n0p2SqOOIYI5DGISuYfS6iiVuqSVAwuos2zQpJJiYXhXRzutFc/iusOiBBBGxEWrCzJCO7M2e1CO0SzZy8vcilm4jC3o2oAT7n0f8qV3cg6kKAHkNvyQh1I/FkgBXbcm3eSV1z6pEVvJDdcgBMTjdkbj4SSErkkQdToolhXOhfJdSQISSFuaJAAXdPqSHq7kvHoiIu70oLFruye4kV1pCzs1oobn3Ii+W5ADrF5JNt8iTbEwsiErrc9qx1KTD1zzRXPnrtQDI46tuJl0Scmd87RU6gEMzlzdE1Q5c3dMENpZ5NuRDnkWbXI1KseGbaNrunRqjG3v+JQm6d3T6kcW61n6VNFpsn+2OPN/0p0Krd6hUDTPTMk+Fn5lDSNoTkWNPVcO53Dq29Sg1UzlNOzA34jCiKMx8Dp0Be7VlmqTOq5zVEqimcqaJurS1Srju1zUeGFo2HLvU+npTmu9LeJc85JHo41JoaLJNvtLmp8WDySFyf3qZDgJkWsdyyeWCOpYZz+ijt11dCeXJupapuy9w6haSbPsq8Zib5ld4RUrqYfsp9JkS8GZEdqTQnNILAKu6jB3vJsrbeYpuCjOnlE7XLTwrTuRox7EkygxioPD5oIwZiJ+dyiniUt+WUZb7drqf2kj/APqFO7s93DLISFSHoz4esYCLtqVi6FJUjzprI5uihkxh92cbbfjUKbEHqLs2t9KsMRp2jiJ+Gwhn1ZKrhpXmAHBwIiJxt8QrpjVbHn5HO9WO0dPb+IbsOfL1K2jhttvdtqhzSNCA0zAF52i5ZbmTpSWsIaac7VL5NMfBJDOY9dwtu+FSHEB1bPytFDR4gEMUsbhsMCB9P6v1KPSYg00Qs/WPO5ZNM61NfZIcW5a2rgQhIYA+0TcRcvSmjrgvyZn2+lNlI491viRUguMirr6VqHF5YBlCUYZLeLG+0svSotRumI9bXfxKxqKc8QqpahgALn1EdqhmLyDKfTZltXUmeXNcjUIhxAd87G67VKYQLUNwqEGdpP8AxU86V6cANnMbh1VMlAWl5pDlll1IwJ+bpGVoFoykdEUafcXi6tqKOn4gsbs9qePIYJTs7hHmpUFK3s4P4svNFjS2kRHp4ybk6belDLvVs+HlGF/n70D0p8Ej6hFtSzRZTxlPBC0lzu23pRnTgOj/AOKfw8WKE3d35pyujtaKXLYbOLEqIrghjC3PxIhFuXiUqIo+CLu7ckwZMRckBQ1MLbWbTJkoqcybcziPchLK/L3qfU2DTk9rkeVra8kEkWs4cYg0fVlr9Sj+rJ9yF8/F/UldbogAkkmJyZD8KKICbkl70cNPJUXMAOVopRU8khkDNaTNqJIKsBE21Cf4ZZE25CxP5oGOEVojnlu9KVyEI3ISPLa3NIhtLLJABeJLqQ7l0OlSQcYvc6Nc6uSTjp3KhpiuSYkP5WQoEOrv5XTd3zSU0AaSASu5p0hfuQVZzvXErdETC3N80EnLfkl+V1y3XJ0UeZHY3idAE2mFqeneR2e4k0AvbmzPqnKkeHbAG4vhSueF82fk2qCSGW4y9KQ2ExZvb5aIRJ7tETc+SCgV38zrg5rv5XQWcSSRdyABS7+S74dq5381QHf4rtzkOWVvmuPzXGJxfPpUiYXSSOnEimHLpz800ihy4wZ9OaAZMrxcjvy7rU7X102MUoT1M8k88bDExSPcTM3SKarI344+l01T1DUryxuzSi+1UShppIu9pP1rR4dih0cMFR7QFHw3YgGJ97/UsuWWXfmkI7hR4G1Zs+1nbwO1WJRVclJHTyhC0Tl1Xv5+5Z7FJpMQqDqzNjIsryzuVd4e5E20kC0rwc/il3KXSVUVPMBnEEoC+okW0kqqojqpTeKIIr36R6W/Mgqyyw0sIqsCngqQjpa0N0dTuIj+G1UI5kdjNd5WqUeHyR0YVJs4xGbgxZbSy6kADwwJ7JBLLQhR5JDGqOFxBi/7VoOzeHy45UjG7Nwum4+lMdisBixyrnefWKFhIxF7Sy9S9GwfsvSYaEoRO4D6iO4XHwraONv3GGTJXBAw3CTw+EwN2sPw+EX+FFILxtq25WVJfMJ3ZWRtcZF4U1MIFdnnct0zEptPqQdKmlD1ZKLJCY3Oy1sgau3JdyaKN7s70/7G/s3FY2EM7dzpgLiBtYM/em3+FmTbEHef6UftHD0Z2QAnL9PehK0k08j+d37krntzFA7He8nZuXhFcbPytTHEPPm6MKgh57vqQIlU2YmJs+34lMMoyiHRxl/pVY1VdbnkKlxTBIOTOghoK75Lr7i0QsLFpmnRjt/7UBY7FS7b3kH6c9ycGNu901aw2sz7lGrao6WMXiBjNXaFWxaQxwXZmBF6rXXKkqalK/hMQ+ESdZqbFq2QcniYdfDmKi1NdPHsd3EfiU7jWMlVWIRyTHnmIk/SKYjrrbmZm3Na9yDhvVRA+gkL9KampfZybPIhLdzWTky6RM4l2gSR3eldEZRHJ2YviUKCEJHzZ2u+SsAJx1fIkN8CocAnK5unwo2F/NNFJ3ZJwJreazbZqkh0RLMXHpUHGMHbEKctn448i9SmjUXcjdh9K7qQ55vcs1f2btQ/iZrAO0kmAyy0VaEk+HExDwM+h012iwmOGYZKd45YpWvhIHu08iVtjGA/en4kdoy5eLvVPg+IOQ/dVRwxiI7WlMdw+67yTa+hJ2UcUh05k3q5iSEyYi0zt7hLuV9i+BnTmUbxPxYuR+E2/wCqo5IXjfI2tL0rFqjZOy5wbFI4aCWKdwtzttLydB7ZRU7h+JIZM1u1u5UxKXhmFliRlkbAA9ZEmmS4osZsciqJRBonAe+QjUOauiGovjPnz0WlwrC8MKKXD6yIgil6KnLeB+fy+FZrHsBquztaVPVB1bgkHpNvUKt2SqZcWuUQSB+LEbaEPeoGI4aEwceB2KXxxi672Z7SNgshR1EftFFJ1h4h+IferbH+z/tVAWMYVKEtE24xF7TD8qq9kJJxZjz3PyQ7k7PYTCYX7uu7zTD7hXOaiHMbsmRNySEVqMK7MhCIS1eRk/KIX/SrSsHOjNeHP1J2AnjPuWjxjsu0kR1FEFkoNdNSeLL1h7vhVXhlDFJGMrveXp9Klw5oXcrkiTCGROwOBd4qMWS1FbQ/ewB7Q7RVItYEpbRJvDd/1VDWYbNh8rxVAOEo+EvEPqFJx0KUtyKRWpwITkHNsk2e1PQTNGBM+0uplmy41fuOBRmR5aClFH1s+b5IgrCjPNmb+Ca4x3k/qR7jZ6/QJCQ82SEdyLjd9lyFpHItFRkx0KOSSIjbpFD7O489qlBRy8K85GiH4nT0VG8nICMe4iWW9HVHFv8AFEOGSOESzByRUcfGmzbaIup/3W8hCzswoY8PkjqBOxhYVPcTNnhlFq0Sq6NqWYTiyt6bkFNM8zmFQ7lpaxKwlkixKkBmt4pPp8JKv4clLMUUrWm3JQuVyE7hO14FNRyRtfoYC/5lT1FQ8hZdI/CtRCTWFy3LISDaZenNXibfkyzxSSkggG4ss0iLhllqKXE4Yi49QrhE8hk7vzXScQ/7VIMeTGmP3o3L8IfmmrvkigsNScNktrAJQ2zzRRyPG4m20u5GoF5WVBxzA+aIpJBMTv2kqY8QqC6zYv3Je3TyMO/pG1TqVvIm1cjyd9wt6lHKR93hUYqg/O4lziOXPaRKtQ2kPMT3av8AzTsM34o55fmULq70Qlbz3KdQ2ZdGJxjrtTIybv8AUKgBM9251IjqLXzy2rJxOuGWyYJbOdqXG4g5NltUMJiJtUQyXclGp0LKSuM1uTtclxrtXUW61d4lvkpo0WWh/jOWiQyOWnUo5SNpr/Nd4j5D4RRQd2ySRH7hS4jjz/cmCJ+aHiP5o1B5NSUJP35ap24PV+VV5TOPS66xXdbI1GsxKKa3l1Jo5GLqe7JNOVty56fJChREsrkGRDb8SB/k6VzEXpXCK7vVpGAB9PNA3zSLkhYn/KtIkBfNJxXVwtzIAEc0mz3IrmEskmK5BITDuzySEbWXETD39QqDUBiuTsRWnyTbC3NExPHqyDP5EV5jIi1581xsu9khHTRLp5r0DzjoRyFEZsFwNzL0rhZRlln+lLiIe9SAn5Ln8V3u5bkLZoKCSQro80Ac7kkSSA2EhRJICxIS9yJJBJy1XlDNHJEDAwxELW2+J/eqTvR1M3tFQcrAMVz3Wx7RZJrYovrbWFnNi+IlUYjw+NnFkXnamOMZBY5PaKDuQlqANwokNvknCyHRsyTDUFJy9ySSAsSSX5mSQSJGgSQAX70hS8SXyVIDvSuF1aNtS8SVtyGB1JJJDA51LokkIpGPcpYHDFIV35pcP3osBJDu0ZJJUARF3ZIUWuW1EIluUgNuOiQ5JwhdDbr0oBCb3Iuls8khjfub8ydihOaYYwZzIuQioJY18kbRmTZszrQdnuzb1V0tQ9kQvoJd6tazDaenfNo2tyUdyN6layXJiHjfk+1K20dGuV1WQxE5bFBenAuTWq/JNkc43LX3eFN2v6UR7RyQiT2vp4lBUQukc0XEcS+aEZHkAmfLaiAXLR3YUFCu6lZU2HhNEFj8+YqE0dxcOz5EtRgNLSUZgUsjiZeoLrVhllotjbFDeepWSYSw8s7iXI8NeM8gd7nXqNHT4XUMITuBZ+Io7LVbHgOETUU9RSRgZB6X6l4s/UlDho+lh6TOa2TPLKTD5YzFjZ7e8VpIuz4VTfhxuYtztZWeL1GH0+LUGFhTFfNGJNOrSnGSlkvglKI+l7f9Swy9VJrZHZg6WEXUzL/7OtxSawwIOYkyvqTs2ENF7RPlBTi1zkXTarAaqMvxKs2iES1IvEo+IVR1nZ7F2d5KeCEHGOMm/a+l1xSzZJ0j18HTY4W/JY4dgdPJwnOByA2uAh6XVzTYDEJ5vGw+kRdSOzQyTdmMLlljacuAOZRN0qRXZ4fCJubEB5kHqXz2bqcjyOEWfZ4OjwQwrLNDI4LBaT8MRMuaiz4C8gFkwj4WJY3FftG+75SjGNyMfET3Krn+1aWSkM3Yy8LCT2ruxdH1cuUeR1Hqfp0LizSYjS09GfDNmIsvD6lRv2go6EcniE6gn8SxVZ28qaxjZ2a11n5e0Us0mZsAiK+mw9Fkr3s+C6r1aLn/AMJpe1uIBVVdLO4dEZjtfvUbF+0UnDFwYbsh2iqCvxpqqgCIAYZbyJ5PFl5KsiK0iN3uIV60MPC2PEydTNvz5JVdXSVh6pqgm4Mpa92ilUUgYbWDUSRjPwt1pdKgnJxjORtpm7k45bWXR9Uce32S4MikKSR2IhK5PlUcQ+TCXqUMdocuXNC5aZ58/CijRTos7THLVrS+JMTU8skNRLE2wAET/eooVDxlru+Ek/8AelRHRT0zF+FLaRiPiy6UqY5ZFNA0czE1j5XN/NWLDw39Wg/SqejkYZSd/JTDxC0yfQhIUSQ4TUUHWFBHiEuXE4RPc4xbVWnNbezM9pqzOoaMCLTloqqW+R+T7eacTOb5GiG7VO+0HJo+ZCPvTTxnny2ouG+d2Wi2ZkOjNaItf1brU/LI3BJmyIlD08TI4h8T9KzaAKWqOQBjfIRbw+an4ZWHNVwRSWjETiLl6RUKKO7uu+FWmFU7QmDmHN2L8rKH4NcXzRYdrqH2HEyAJHKD+7u6sviVBLUSCFngy6Vo+3tRBVYrEdMAAPAa+3vdZM5Ht1yRi5irLz/9jS8CCoeMSydtVw5DIdXTbDuS6lrRziLd/wAk/TVjwhIGV1yatbLmjpxivHiG4jkgAqYeJOL5fEn66ofg8Ntok6EChjcrHfkmqqRpGHJ/idADAcsmbVOQixTAztcuRE0Z5uzF8JJ8JKfMXeIxL4XQADFTk+rGA/C6KOnCYxYDe4n6SZO01LTVEwgdU8Au+skgXWq3wjDWpyKoMHOjB7XlF7bi8h96dWQ2P4FhfBmF5je4egRXMawfiGUlOxAeRZqdJUHMxHKDyRH0SA24S+JZzEsScXKCKUrfGWfUqoyVuRUuW5LxfEuNz16V1svzJUdAQj+pGEbyGIBuIkAJ+mz4wmw3ED3WqQGH5J08xfJ8i+lO1Y8ZynELRztfTaKacnkfPTkggDw+5dSYWt62JIJGjctGK5rUAAhtJOWrt3cyLAAdvJdInLRdtt5pNtQBzQU5CLySiDdRLlvyVhhkJCYys9vhUiboOOEITIMtwjbcXidRa8WhcGB/y+Stj3H+zYCHa5ep/NVFSXtleQBlaT2Dc6qhLkap42mMrztyZyuJdpo3zI/DamZBtMmzZ7XToFw4cvNBTJA5lUEbu1wepBNz5bUYk3Azz6n1HLqTVupE/pUhQ1a9xO21WWEU9FNFO1YNQRZfhlEYja/xbVWtnmjPiQnnq125VYNFtNhNNePClkEbdb2UDE6eCjqLKczMMuqRtyaCSSR9ZLRyuuJ0E0nGPPW3pa7qtUyCmN27c2banAhcgI2baHUhu2k2a53IA4+Xcl70l3vQWcRBluza7P8ApQ3e5JBA/TFTjMPtDSFFkWfDe0uW1MMVr5+lJJ4/FntQBY1xOUIGz/pUDX6VPiLjUZN4hZQNCl1e27xeSoIsC3VdSLqJme5K3vQUznhXeovenGk2W6Wpv5IGOxiGe8X5+FOPCxMLtI3Tr8KY1tSuf4lNASGrDGm9n4hlEz3tHntu9SDiSSDloOvmmgyu+HvJK7u0VEFz2ZxiXs7jUVZleBbJB6swfqW6qe108dcEUFMwUcofgSztbe3/AOteXAR36PbctDBUT1GG8Oc5jqKY2Knjk6I26i0WsZte0zyY0zYYh2glKh4lOwkMPWQ9JSeFy/0oMOxo6yG2c4yMvEPes1LjEZTyiEoThVgN+ywRL6VzDaxqMyA9pN4lanTMmuDYPIF/cWialjYj12/vTUMjTQjIHS7XMlNUVcMUkUEURwSuxPxAuMSb0l3LpsxQEkLXaNchjhe03dwEe8SUqCSnrKnhxSPAbt01LWf1ckVRRyU85RyM4mG11RLK46dhMssiEeRJp433PluVg8NtrO6bMbUDpEMYz5uDJcPcOTbfiUi20s80BZ97oAY4b3ZO1o96AhMmzyT7k5d9qEvLN7UANMJ7tEQxmRdwpCL+e1dIfJkCocAXF88+XvUoZn263KK5bdGe7JCM1paM6VhRaRixau1qdOFi5u/5WUfDqgyljCxpLn6cty0I0J+Nmi/IqXuIfBnpaNyLJnkLy0VTiGG8YhfMxNboKFhLruH5KPXZ0r5AAWv4+pDiCkzFU1H7PDY7ud27c3JdqKdrB0ciB7lo5r5hJjMLfkovsIC/Pa6z4L9xURxtC977jLnaydu79305KVWU7w28MLv3pj36e9SMZYtSza1Hxhy0a3zJG8fEbJjYmS4ewtG/ikykcYnvzZG0hlzfck4sLIbbe5SMNpnE7mZUXaTBQqGOrp2tt5grxi91qTl1ZZWpN/stIxeG4o43U1STlEbW3E/SraKlCuk9jqWcJXb8Ey7/AHKLjmAvcU9P098fpUjs/MGMQlh9TLwqqJv93kJ7SL3LNGjVlbiWDnRzFFJG4H3F4XVbFJLh9QJhtIf5r0SjkDEIyo8WZhrQchApGyGZvq7nWTxWhIakoJ2s/wCHJ4XFNx/Q09eJE6gxKPELHZ2GUPAXh/8ARWlNiwVlJJhmKxcWjL9mQtccPxCSxQyT4XMJxnaY+LJO1OOTVEVgfheoh6nSU68kuPNxGK+halqDCORpwA3G4UVHik+HwytTymHFa0x8JCooXkWQZkZenqdajCOw8kgDU4qb0FP1MBN+Kf5e5Qk5G3j5FCFHJNEMkDvKRu4vGLXEP1LQ4p2HCPs7S4jh9Q9bLldURi20PiH/AFLQzFFh9AcGGU4QQbcyHcZ6+IlVU8lb2ZqzqImMwkffTZ7S+JXrwQpcmGtL0q87N9opMLnEJTfgFtu6iFaPFMFw/tVhB1uFs8VfFmUlLlcRfl7lgSG0iY2cSH3KPBp8j0KqqnkP2yB3CNiuCUn3fMlnMRxCCqrZKinZqeoLrt6JPp8lTe3TjTFT8YuBndamB/eiUrJjGjRRYl7dazu5E3MSTeJY1/u/shZVAt0EXVH9KoxJx1bak42l6kOXFFaauxS5EVzpCVqQrqgByKYYxLMLiXafh7r23Z6Jnq8SMYboSNjYRZ9RUtGikyaFZFDpY21V9zERP0o4ad6iQQB2ud0jhOO9uqzmpSSNJTcifiVY81PSgAMEQBpb3qy9ujIIneQNwMqiL/eqLhsDkYbrh/wUXiOI5LJxU1RtjzSxu0aD70jFx3hopf39RxxvrJx25ELbblk7vkpEBQWfiG4koeFI3XVykT5q4RkJ8mG7dtXZseeSIQffbtD4VUTE1+jsQoN30rdQRxTyOTLWmxZrCA2f3EKqjzvzd0mJ0L9WitQSIcm/IRbupDb3t1Ivche73qiQtfEl4l1APyQAny8SRCl1c0vD3IATepEPf0oRJLvQAXfck+7uSAbkfD+SLAaH3onFG8fm6VvkpsAU4BbULCicbUMPAm+aQyOKFhStJTRVsIS3LpDt0QDmLpNmT5MzkSKCwvF9KeAuI+u0VwKOok4uUBfgtdJp0N8SaYrWQ0awkSDk8k00mpeFA5Xckh3aMySQ3ktnbt2gouM6IqWcR/YSD9QEm3hk/wCGX8CToNwuIiKZuWqEaeSTojMv3OkVPKP91IP7kqBTEUnkhYn5Lhi8ZZG1pelcTorYccrR5obu9DdoukL97W58kUFh3MSDxepIea778rviSKsSTdyQj06ohG3vZAhXMX1IWzJEPUl4rUFBDG13+KMB6nTV23kjDxZKWS//AIkQStXbo7Msnvz55rnuScbefUu888F+SItz65obvcjkkeYyc33F4lIANyXC5pxc8SAsbRNySfkkgBJJJIASSSSABXbV3S1JBVgtzXR5rqSA2BSRFklb80Bsc0XO5EkOaCbEiYUPfq6JskAC/JECRIdyAEiJL+K6qABGuOOq63zdFgc8KVyMuSFSTYkkRckJe9BQWmW1Lu1Qe9GPJSwCLLPRDd5Mlb5IhF+fiSAHpSt811x3ZsS71KyBXbeS6RW9yFdGO3X1KWAiL9K6GZaMkn4ac5HToCfFThHQkb5XOp/Zajcqrjt3KG8LkAxszkXpW47PdnZaGjB5I3C/daXUS5MuSMEa4cMpvwXmDdn48QEMsx8x+FajEfs7w2amCNpLT6bvUsbT9oKijq/Z6YMh6ZFsKDtg8MQsYCReoulfNdT+QntBn3PpsOjywcMyPLO2nZf7lrjjBrmF1jZYzLV9tq9f7W1AY1UyVGW30+a8/wAVowESdxt8hXu9Jlc4e/yfL9f0yw5Xp4Mycbjczprht9RKfNHwyJtBTLx3a5r0UeYRGj7k5H1c0bi+XwoCFyIWSZoibTDxCybqXpPZbsuBcCsecBytLhl4l59g4gNVExvtJ9bVspu0jU80ARZDE3Xa68frVknHWB7XpjwQn3Mx6bj9DJWRUrs8UEo7XLK1OzUMdPhBNHwyJ9t4eJYuk+1ABqAeU454A3WG3P3XK37GdqKDtB2jgo6urio6WV7jlLpBfI5Om6jHHaf0foWPreiyvWD5Zke1E01H28wSzM8oxyEf6lqAqoKMyeV7R6bfE6q/tap8PwX7TsEaCs49KMMRPOD3Z+p0eMYTiEkkWORU7+wRARARdRNdbfb9S9XVZMeNv9Hz2SbxZMijzTIXt33pecjSBwJtBHpuz2q2q8SrKjsTikjxsYOBEZeIVmKbj7AijuKaRgO1up7ttyn9re1X3fg1fgkYQiZbZJA3fuYlpLE5ThCCIxdZHHGc5uuCz7IfaM+B4NRhBIYmwWnduDJNVP2rS1FV+LBGICBjaPTqvJYcQMYWifOxvSlLNaJOx7l2L0rC5ubXJ5c/6g6pwWNPhGkhrKCoDETrXlv4JFT8P13N1e7K5ZepkYh2PcPpTR1X4VmiimW7RexjxKB4OXLLLL3EqoqmkCJmBgcWtK3vVce5yJP+EsnQNDcWi3XtOcabqUiGM5JMgbm/SKZYd3wp4JJaWXMHeI8rf4qmWP4hJGRCIPf5l8Sh68/CPiRdPN7kI9I6KQHWK7m6C9Jy2jl0oR3OqoBxiaS5xBPBMEdPPGcTGRs2R58k0xaIrmFSAAbSzzRkTFqhuFIdzoAdeTp0SORyActokgIbhz8kPSGed3wqS5eBN6lxy36I+IBDoD8k3oSog71PkzbiTxC8bECajkeGa9n3N0pwpGzEmdAEuhheSpicJGAg37unRSq+uitl4fXlYq9pAhiIHC7PcxJVA8OmgfS08y+JZ1yaqWqoGprpKi1pMtrMO1rVF4nUjKwhFIo2FaGTYCEtumSK0bSySta7XvQAI5DrkuXdKIuaFhQB25/p+JIt3N1zW7Rl1uaAEOXvRNyQtzUyhhAn4j+drCgTBKjksz0u6nH0qXDjVTHSRUkh30sTvZF6fUrWmp46Hix1e05XHIvCq3FMPipbz4j3O+ir4md2HVYo0NHw4JCIjfpLwCqQtzojJN6oRaVBKVhuHniFWETZDmWpF4R8SCmpXmf1eQj3rTHhYYTEFPLZ7Ub7/SHwJ+RORAxTCYRIjo2sg6mEnzJ1UBnDLvZ7e9auWbhxlGce4fATKvrhgqhInC0m9PUholMpuJcZ2NaB+H0oYYTmMgD9/uFOxQvIOyO63cnyFoaDJgcTmfy7mUFWQPClajIWF+TorWszse7Pq8NqAG1xrrknJs0gF5CyZriQB1ISQH1Fn1J0I7rWZ2z+JSAUQvIeQ7iWhoa4KeDgQM/FYOogEhd/Fd7lUUwhGInfaXfr0upGF4hGNbxJKl4C8Eghdl9SESSK0vZ6MnCS48rn+FUBlrn581aY9iXtxi/4dz9RRbRf4lUt6Voyoiu/SnWLpz/Sg0TsJNfqykB6UgKwGz0ZAZPI5eFFcwykeo+JtqEBcWEnG67lcpAEhfgg/D25lu81zSz4l0CcXyz/ACou/RkBsAPTk2aErriZ+pF8u5JxcbXPMhLxIHYNpE2mS53LrZZf4JXMIZZd9yBArnyXXK7VLpQWJIckki+SAEP9SXhy6UWvcyFAEyhK5iBR5urkw27dqdoy/Gyy6mtTdWLDKXv3KiPDGkTeJv4IUrmEtFSA6/Nd0+JdAQv3laP6kP5XUlnS9yTRkQEem17bc0jK63S23ah6m1QAd1omwPtfq96FuaG5dfLuQAQdauaeanGmCU6iSWfXOMttpfD5ql7lb4Dh9HWSzvWVrUcEYXvduI/hFBnLwLgtNJZEDCOllvq+JT8SwuopQE5IwnENnFge4Cf6vMVBrcQgqLwgF4oA2xjl1fUgpMYqKeHhG7jFnd8KpfqRFF9hWORjCEEoGFu27qFX0ZNMNzHcL+LNU1AMeJQGzRWnl+0FuYq5pI2pwGPK7LxFauuPg52DOOzOx5fpQH7RMzG2Y2t0SP4VNDK4XYXSkFvNV7iLI9wyDxAB4BPcwoeGOXfclJtLTMkGb+X9S0JYmz70rWy/9URx3eB8/mm2HUdEB8ROLXILW70bxsLC7suOLe9AweG3PNNWhd3p3aPxICsHXL+aAFaHPJyXdCPRnJBxGj7kPGYT6LUASYy4bi4M9zP1ZqVFjFRnrKZfU9yrCma4dnxc1waq3VgZBJpoax5os2Pd80/dxAsNrllxqHHfYregxyCMLamKUi7iG21Aif7K0j7cxEfEgKhlt2BcpcVUEgZxs4j8SfCs4Zc7f3p0mLZlIUe7J8tOd3cqutpy4whwn3PoQdJLWOUEl2cYF+5Q6yMMx4DMI96lxRakZdoTjP8AZ2/vT/TzVhNS975CRdRKJPSvDFfndnytWLuJuuRm/wCS65BuzUYpC7j+JcIn2tms2zTtEghazV2TXGfkzsXxIHI+99q6EfuYlzzynZj6f+Q4IvI/da3NZzG8FOGTjxdOd23uWmtaNs+m7miPdFyuH0rFZZWbywqiko8cixanCnxCJyqm2tKO2/6velSwwYhGVFMbxVV78EzfqUfFcJ4L8SJsvp8KbgkauDhmLAYcy8XzFdynwea1zTIVfRyRkdPKzcUH6vUqYhWrOOGuhnjq5HGtHdDL/wAb4fmqOqjkpZDikiYDLc4yNuWckOI1hmJS4PXwVcGXFie5rmuW+oaxu00c9Q09kuWon1Rv/wA15yUema2vZ7szSQ0cVfJiDy1R9EEHSP1l/wAlWNv4lTqi7mrIBnGOmYyPPUvUhOnjkmJ53cuI1tnpyUgKyWExhaIYpXbQx6T+lcjp5BuOoNhO8ib4muWpzlPLQy088VfhkvAnFtC8Lj6STslHhfbQ6pzgegxsY9wD0k7eL3qzOOWSwIhYYhffb6clBxbCWtAwOycNwGO0xySotTo89rKOWhmKKcHAxTDclqqyZ6yQqfEQYTfolHbd/wCqoq/DZMPPXfEXIxXM0bJkTwpaiOni5pbcl1I0AHcki6fElbuyQQK3VGxfhEya70XfzQAUMnDPP3p45riLW3yJR/6U9Q0b11TFBE2436lOpd0Kmmkjlzj6i22irOpwVxATN+FKfKMlqaLAabC4OLmMQA2sp9RLPV+Ie1YiRs7SRDytV6ck7cFDNTnTnZIziSC1X8sbVEYgbXB8uSpaunCnkIGO8VTVEwlY1cptLgtfXCLwUNROL8iACIVCCQoyzb6Vf4f22xOhoho+PIdPE1oBn0rI0SX8ir+66j2k6c43inDnHJtIUzNSnTyWG274VIxLFpMUlE5Ga9tt3iUeGQB0Ibh+aOQdWIacyuy6m8KEqcyDPR/MfEKmtRtIByU87F8JdS5TyRERRy7S7y8SpAyu0/Sl81aH7GJCzSPKOVr6WqBUDFd+Gz2/E6AGktLktyRC6AF3pCL/AEpe7VE3UWqAC7l25CuPmpoLDuQ8TdyQIrd2aCArvku3Nag0QqirDubdmiua3mmrvmld80UMfjjOoMY42eQy2sIrYdksNgpRrKuXhcWjC55ZNwRE+gt73WUpcWqKOmligdg4vWYjvIfK7yQ/eVQOGlQMf+7lJxXHLqJNUQaaaOOupIo46zhDWTWxxZ3HMd37WUu5vhRVHY0Y5Tjyqoih3TcSMd4+oG71jbvLajKqlI73lkvytuzdHtKs1td2BqbZZaGQ6iAnYYbmtJ/Vd5MKkh2Pjwusw5jq39odiN+FuuLPpEv9SxftU4gTNPIIdLje6to+2GKQ4VFh8U7QQRMQ3A1puL+ZJ8DNhh9LiOLdo6yBqybDqWkYb4r7jdWMUjX1tRU4g509M1/ADIrIvCXvdeaUOPVlDTVkEUlo1bMMh+L9Sd7Pdoqjs7iPtcTNLcBAccnSbfEmmgRq5Y3Gnp5ZK+eoE4SlYRe3jG/QAZa/NSH7LxyEFJWG9LVcBjC2oK6U/EFr/wCZYKTFqosSKtCThT3kbFFts+lRZqiWom4skhnKT6mT7kvaWa7Euy72U/Foxw27dIUtRfKwN32qxw3sfQRjiLnLFLKUf+7xSyboc+kzy7/hWDqq6orpilnlKUy23E6aEjG7Xnz96PaB6RPgvZ+h7PxYiDPONGZwuRDtqZfD+5Z3AqWXtRjHEqG4ohbmIttYfpbuVD7dUFRjSPKXsrHfws9ufmuUldLRyDJTylBIPIo3tJSxWantNhMUcEARYd7HWPUnCEYvcUg+Harmpp58JwUMKeg4MtTGwSFZtjzLrI/P3LAPiVSVWNS9RIVQz3DLnuZSKztFiddShTVFbNPAD3MBn4kcBZuY+zdBx6eCrw+OjKmeSZ477jljAfH9RLNdoRpqfDaJo6aOKprLqszHwg/QA+61UMtdUVEhSSTyGZNa5E73EK5JUSVFvENzya1ri5CpodnOJbpmivTIlrq67dcOqmiu4x1pLnSYriy6UyKOErTH1IolZGBa/PJ9y6IsRDm6JiOS1mZyy5IRzF/ibkuw5zmi6w6/6kVtw5sLl5pMTqkA77Lwf27GF4Xx6dSil1p8s5GHS7S1rk2WZWspABLuRW967a/NFAAl3o+Hd3ouGPmiibGkkVrXaJW7btEUUD+VkkklNAJJJJvSigEi8KF9pZIhVUAKK1dXW5ooBtIvknW80Je5FAc6fEl710hci3eFJunNACb0pdPcldqjUsBLlq6kgDjCl3pOS6gg5+5CitSImu0QAKJuSX70hJkFhW+/ausVt2TrmiVziygg4uv4dWSufvSAblSQBgNykDlG3K4kEO0i8SMyYe7+aZk2IcilzyYRV9g0cFtjsxE79SoRJstMkVPUPC42Ookt0Xjlo7PS+zY0mF10VTJTjUCD9PqXpOF0NJ2qqzqJzeLS4IhXieFV0sI5SO9w8xXqvZXtBEMXtMbWiwWmvmPUMWSKuHk++9HzdPl/48i4MvX4e1HiVREAWleXxEhjGcrWYHtWlp6OixDGJa2VyIHO631K5Clw+omFwjt9Yrn/ACdKjJHZj9MblKUXSsxXs78DVm/MqHGqGMmv0EmWzx+opqeKRgdhsK230rz2vqpKwyZ3YQ9I+Jer0rc/dE8L1Jwx/wDGUM1O8z6HcKYlp3jYs8mH/MruIQES5DbucVWYjI0hE2uniXqpny9FWe1+78ya4Zkfp+JOyxsOudxdy5qLC+q0QCGZxt5iQp2Oqcmzd0xbdr/H3IbmHqe1JwsVkmUtNMyUjCKo4a4D0iH1EoTVFvLL6k0RGVutoj4lLxxktRqbi9i17QYpJiWLQTyGxGACL2+5aCjxSsqoZI3q6gaeKOxwvK12z6bfqWDlzvJ1bQ10vs12bXZ9QvudYvBCXt/R0LqMkfdfk1NT2impcNHD+gG3PIPWay9TVSVBHFGG4kzPVOTk7yOZfEoZla+TZld4kY8Kh4Mp5p5PImLTo5IXkuty8KDw80te7MlvQqF35uhuudFb7vyoHJAAltStMQF3Z7S5Im3JayDz5eFFgCRPkzZbRSucueZF8SQi5Po25Fb06OgsZ8KfhsvFza4M9bUD5iXJGJWjmgBTZRkTNu8vpTTCif8AEHnu70u7TcgBNnn7k53Jticef7kTF70cgFd8kn5rnqzfcuXIATfNdIXIcly60vSusXizQBw7xtAs8m8KVqUhOREfidIS7nZAHSyJtUhjeQ8gyJICYX3JcTh3Nnz5oAcqy/GybpbkJN0pgyImHN9rckiK4s36kYCxW5P3XOKCAuHtty3IS6uSIy3c0HiQB3pFcf5JOWnchu6s0FgvtXQ6UrvzLjbhQAly17l24lwi1VgdDnpmrLD6yD9nUB3aSeSrrt3Pag8SVCZsZa7/AHYvaACUBbYfn81ma+qeqmI+kW5CmvaJOFw+I/D6rU3dr1KSUqEaKGNiIc3tHvJDxO9I5nIBB8rW5aILJkeIPRzBJTbDie5pFoaTFqfFiFpXYKg+d3eSySV1pJrghxTNVX080cvEbMxHw+JlUVkzWX5fin+q1NU2MTxsUbm5h3XdyGKT2qszPp9KfkmqJsGVLR2G2+b+QoIa6COYnMHIR2NuQ19UdRMT3Na2gWoK6yjsjHryuMvS6KAm05RlDJKcFxCDkRF4lJrhChwkwDcWTD/FUNNIc1QEWbkOfSrTtJWXFFTg+1mudH8QrkpLtfiT9ELlN6SFiLkorE4p6IrQvc93TalRqc/aS6NdcupppFxyTogdMmsFst/em2JcuQv3oosMSckXemkQF+pFAO2tZnc92fSuxlaOfqTQlcw68kXG0Jv6lIEpibI3Z7enajiF5DANNz2sRdIqPGQCAeIs7nRTTMRE7NaOfhUmbQ7MPDlKPNite24U3d8yJNHIV2a5xPf/ACRQ9R5h2/En5ieOjiC9ivbp9Kh8Tu1XCkcufcigoJuaNtpck1dck8lqos6kucS5K61FAdSQuTZckWz35oALfMZZvvLdch6Uiyz5sS6/NCIDgK2YHz709WjaYn4SUW7bn5KZUzNNCLtt5IG/kRO9J+a5cxETuuETepBQYjd9SWmfxIRk8TJEQd3kgg6/NcS0IVwkAdSSYmySUgL97qfgmLPg+IhVtBFUEF1kcrXDdbte1RAIOEbGfd5eJNyC8bC7+LcqQDpyPNMRu+4nufRSqMmmuiPIh7rlA6efeydpi4cg5Zl9KYM2GCjHQgWtwm3TmrWKa4dFm6CsuEs93iZWcVU8JFk12bXMuuHjg438i3EnHluTrFtzva70qo9ucRuzQvXOI6u9y1szLhpN3/ohOYB5qo9uMS1zL96bqKzf/gpsC4OQNru9qbfPc7ZF5Km9uMdHN7U7DiD3j6STTE+SzkkPh5szaKMVQ93JtEQ1jZ5A6Ylp2mPR2AvSSsLHCmfPuuHwpspunkPh3KJOJ0p2Sd/vTXGt71BVonlI5cskJSPb3WkofEe7mnAqHpzJ9C+FOxErjOOrOyb4z25aJo6hpG7lHObXPURZFgT+M5F3CTIiqHu6G0UAugd6NsiYm1EstLUgLeHHJBHLhsQ/O1XdNMFRCJs/UsRc12p25Kyw7FGpWJtTF/S6EBquldbkqwMUfnk4/U6McSt7mVIC0e8R6LlArOORXszCKFsUjt5snJMQjmisy5+lDWxSerKYoeI5MzIXp3s5XfSppkAlmD7VFKqZ7v8AtXO1r8jpUthrh+57e+5EUb82yQnVAT5NlomvaGu0dZNwNlKY64++4fiRBmPnamvaGIsn7/UjGS5sm7m/pXNNr+JvBuvcOTDcWrMVv81U1+DmJcWn/pdWgTNa2b2+RJ+GYB5ONr8x9SnHl1esi54d1sjNF/vAEEnUPi9JIsSI8cGOKQAPEom1lzYRlb/qp+J0YZlLA7e8fiVNVyNURibbJQ8Qv3rua4PP+LplM8Z3kD9QbVKwvFpsLkE48yDPfGT7XXZZo5ivMBGXK1/J1F2j3sSx9xZ6Nh+IU+LUgyQPba+t3UDp2nJxlyqZL7PEXiXm1HiE+H1DSQSWEPp8X1LWn2wo5KMZDzKUm1DLpJaKVmbiaUqoCniCALuIxbh225KHMMftISOTkbAQW597qHhnaCOupxaEWiEX1EupNYliUGGw8Ro3lN3WtkNHKzD/AGyPKoiaKJnLcT9/wqnkGSlAqeZ/aKV9rSekfiUyuKPHqWKTiPFPE9zxE/UorzNDpIzfxUSC6KSrw04bjjzOIfEom7zWpp5IoS2GxQFuePqtVTiVHEV0tMYW9VgrJo3TsrVxh1RwzNGXw9+iHiXDzba/l1KChIE/USAVjgzDpqI+pMXMgA1cYViVNhNGcrNxa0ytC5toCqR5GuRH1I8FMlV+KVOIHfNMR+Q57R/KowSOL5gkiAbjFme3N0bEk2nxBrCY9vkSgSk8xk7uimj9nOx3Yibnagfdq7sqsFCgW5JPl3pFtS9ykAhhchzZH7OfJ25+JBdrzSucu90FkiEZI72j6T2uKd9nMuce75KGJHzYnRDMY7r3/ippkDtRCcNrGFt25MF8k4czk2TntQvJpk3ehFgWmRaCkO3zXRJrs3d0jLXa7KgOeJLbkupaeaAFbauPuRllbp3c0KAA6Uh+a6fSuXWoIC6Um2jq3NL5pXafCgAdLfUkl4e9IhQAvDolr5IhSudAHUHcld7nXX5EgDrZZdyTihRoABLvS0uRW6+pAAjkk+XeiIXQoAT7WyQhmQokkFibkicUNvzS/MyBIG7TJF0/El1Ja+5AxMTJI0kABuRDaKVqX+ZACIvcugVsou/Sua9zJakS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50186" name="AutoShape 10" descr="data:image/jpeg;base64,/9j/4AAQSkZJRgABAQAAAQABAAD/2wBDAAMCAgMCAgMDAwMEAwMEBQgFBQQEBQoHBwYIDAoMDAsKCwsNDhIQDQ4RDgsLEBYQERMUFRUVDA8XGBYUGBIUFRT/2wBDAQMEBAUEBQkFBQkUDQsNFBQUFBQUFBQUFBQUFBQUFBQUFBQUFBQUFBQUFBQUFBQUFBQUFBQUFBQUFBQUFBQUFBT/wAARCASwB4ADASIAAhEBAxEB/8QAHQAAAQUBAQEBAAAAAAAAAAAAAgADBAUGAQcICf/EAFMQAAEDAgQDBQUFBQUGBQICCwIAAQMEEgURISITMTIGQUJRUhRhYnFyBxUjgpIzgZGhoghDsbLCFiRTwdHSRGPh4vAlNHMXVPHyNRhFZIOTVXT/xAAcAQADAQEBAQEBAAAAAAAAAAAAAQIDBAUGBwj/xAAxEQACAgIBAwQCAQQDAAIDAQAAAQIRAxIhBBMxBSIyQRRRQgYVUmEjM3FikRZygaH/2gAMAwEAAhEDEQA/APkFqfw5WomhPv3Ka4/lQcNu/cvdPBsilTx/lSGMN3h+JSOCHvFLh7bcrkE+SK9OxFkzJNT265fCpTR7udtqXfzQVRDelAtbUipY8y03KZahGN8yzzQVZFKnjG3RENLGXJlKaO1Hb5MlRL5Ig0LeSQYfH3Mpdu3vSGPTkig1I/sMfk45e9CVCBXKYw6Imj7/AApjIoULFzZ132GO7PLxKYI6/ClaxFy6k6AaaliIxexru4kB0cMncpRDbolaxN6VLQthhqMB0ytIkPsIEpJZ9+1dYbdcrkgtjQ0oZe5SQssysu8k1+a1GJfmToLHR/DL587U/wAS3kHPquUUJNq6UlyZLuROirHEtNw9VqmwSPzfK+7cRKpaRx7rfhTpTPI+b53N4kEaFpHVPG+bPb4bVOpsYkjAWyEtLbln3k19SMJLe/uSsmmawMebh5cMBT0OMR8Yb42L+lZBptNXTzVWmneqVBbR6FTVkcxZ53f5hVjFNGVrZrzyjxJ431e7L3q9pMeASFzfb1IcEzRZGbKnsmHJ8vqVhBSxEQxvG/uL1Kgw3HKMiHPpP38lrsPjgqAF72OIuRC655wo68bsZDC4qg9m7LxIyw2ApSBhe3K1WTU/soE55WeofEq2bFIyuZvPqWepvdClwGO7V3cvV5qRLgsUjhkziafo6ziCLPuAuRD1MrZrCDJ9yTNU9inHs7ARCb53Iv8AZ+AT1zV3Ht0bculHdrkosuuCm+4YBHOzd8lyXC4xLLh921W4+bCkUOmidiaM+OFxiJNY93cnRw8N2YOI5aXP0q4eFy8rUjpWILPEmZ0URUscbC2TaP0p37rC3M4mbP8ASrlsPAh0H56J+Olbk/JRaRoosoZMJOSMeG9ojttyUKpw+ciFnACJtt3mtmNC2WiaOh25ZW2v4U94kvEzD1dDOI5tA9vdaygVIy26RkJL0f2XQW6hyUKqo4xEb4HLTqVqSMpYmYHjVPvt7hJF7VUE4s7vb3LSVlLTZaZCY+ElS1HDjPP3+FaqpHO1RIw2GrmLV7hF1scH7PhNLecn6XWSoq4IT0B/9K0eFY046ADgf+ZZSRtjaTNdD2fgjubJre/TqRS4LTja4Aw2vclhuKPMIubOI95ZKy2k2YO5CuGSaPUTUirlweCa13Br/UK4eD01+Zwtf6lYAQd7WpXAQi2bFql8iit+54rDBm2lyUM8LAbmdmHW7arsxtLYuPC4tme631d6S48g1/iU4UocjiZB7GAmQPTh+XqVqQsR65LhRtlm+0h9y0tEkaLCaOYdImA+/TpTg9m4OdjE77UYjaWd7681Khqrbfn5oYEMuztOVwPAJXMov+zcFxZR9LrRQzBJdntLPqUgYwLu7/CobK4MrJ2Xgk62ut5fCmjwEI+TLXnTtkT+JMSQsSnuBoZYsFYdMrhFuoeab+6dgg7uQ/Cr44+GZaOJelBc0j5rdMhoowwOnEyfK7Pwrv3DSDseJXDi2eeTJe7QviRYaozk/ZmmJxMI2FQ5ez8Qhlw7PpWv4d2jsmjpfLcPpVqVGE8SZgazAaaR/wBjuVRX4DSDa3Cbb6V6JV4exDeG1UNfR3FrmJLphM4smNo88qsJiJyewLR2qtPDYhHQGW0rKFxcsn2kqSsodpa2rrgzgnZlarD4r82jbTw5KFJRwkw6W5K+q6d7u/aqmaNyInyWpgxkacB0cOfhThQwCIvZ+ZNvzSLO3/1QRZIeGmkHJ4/5KLUYbTycmcSSucUXEcddSQFjDUMYl6k81KGj5cuS60j2rrTW2/5lQBDG3n3o3jbyuQe0XDyS4j7kAO3DGWWXwp8Kjhhq6glJclxNSfS5BVltT4gV4vm3SrSnxq0u61ZQZH5p2KZvpWdJiU6NhDjT+0asJCXMbVd0OKRyNk7CHlavP4arfnm+1WdLXNdz5qHjRqsjN5TV0ZGTPkY/F4VZUpRjLm4NcsXTV23PNXdHXPmLdSyljRvDKzc0NVHbk4MRfEyegGMmIHZhEnWco6x7RdWkNYxDmz/lXHPHR3wylwFDBNJsDbku/c4SXMAW7fEmqCZytza5XcBOQ6riycHbB2Uh9n4+D0WqO+CxCOTh08lpjzJxTPs7XZ5fpWSdGpnwwWMhLYl9xxkC0HB1z6U7HS7eVv1KXNlUZ3/Z+C0fw9ymRYPSE4uUbF+5W/s7j8WSQU7W6JbDSoj02D0Nhs9OxETFlapVNgtHGQ3hb9LdKkUtGd5Op9PQmT8nInWDaNEnJkU8HpODa8b2Z/qT9NgsEkmgMN3LRW9JhJEe99rq0pqFobRyb3EuWWVL2o7ceFsowwGIjzMPy+akNgsfNgtH4tyuChtL92q6UdumbrjeRs6liSKCow2OMMrOnkl90hJqW0i52q0ONyk0bpXWpzHT8zK+4Hb5K+GlaO/Ierncjeja0tNrqw9l82t80+NG5W7XU9wpYymGlCMLHb5fCmpo2LZZcKu6ilYYyz6iVG5SRyExs9zEnB7kyWgxJG4xFl0vzFNRZEQNIzWA/wDBTKonkbMfqdQSExl0Z7V1JWYt0TCINj6FkyA+HuNtov4Uxc9pNlakJW8unvU9uId0dPhEAu7bu5RTp2Lv3N4UbyblwitfPJlWtGblZG9nYX0G64vEnOHcI6bWTpE1tzbsnQuVxZsz/StWrIT1JOG8QZRAG+JaKGljktaQGuWZhqDh5A5ETq2psSci3/4rgzYm/B39PlSXJc/csZS8SwSz5Jfc4Zlyt7kxT4g5DrmIly1U2nqGkEXu/US81qaPUhKEgAw0BLRtv+JJ+PDY7MnBvS6kBIxCL/1J0CcSF+lczbOlRgQmw2LdmDF6dE82HsQ9G30qd3Zs+10YCGRZeaycmaKJCGhjt5Nd3adKdGlYrGZmEVK4enJuSIMh1UWOhsMNCwn6s0YYeEY5M1o/CnxmEdM7RRiV3N2tUOx8Aewx7s2uF0Y4bEQCNjW9ydCRsviTrZFo2WSylZSoZfDYiLJw5+5L7tj8tqkPIwlrl9KHjNaLdKj3DtDR4bGUY7blw8Pju5WqQU1vftSORifPNHuD2jBUMdu5upL2MLR0YVKue7Xdoibd5bfSpKIbYbFbyYSTrYfF6Nz+JSSFvqFFu8lLW3kERCowuvcGuHkSL2OOzJwYtE+W0uTrr+9lQEVqOMR0ZtOScanAR5bvkndbuTimzktL/tQF0JqcLeTIuC3egKqbLl/NNHWXdzJ6OROw6VOBaMzJv2ULidgQe1P0qPJiDxn/AKVSxMO6kSHpRuzyZMHTxeNmt+JRKvEpJhsDZd4lWjWTxvlK94tyWkemb5E+pSLD7roKg9I3JQqvB/ZbjiD8J0M2KcNiONt3+VR4+0Egv+JuHPT0rrhiyLkxllxv5CDCZaoNI2EX8RJis7P+zkVzCX0pTdrjhuyp/lcbKtk7QVM0uZtGJfCu3Hizt2ceTLgSOyYfGOjg1qgV1LTx+Dd6k799bSvD+aiy1wTXNkxfvXo48c18jzMmSEuIjJxxEOjMPwqLLGFhCzNuUgx25t4k1w7n1fau2C1OKUirqY2FzYAYh+SKhpXmmF3ZhHu0Vl7G0jjm3zVtheFhNJo1oiqyZIwXuJx4XOZChw+OY8nBh+lTSwWImyZ4yLLyV1R4fw5rwy2+5THp+rNwFn3fSvGl1PPtPax9LxyYv/Z2CY8tC8Kci7JwFBdJEI5v5bmWolhaOoIwdtWu5Ls0lsAu+W3mSv8AJnLwL8aEfdIylR2fpyDZFtD9SocXw+MorNA08XUtB2hxhxhkanC69rVjjqnv3tKRZL1unjNq2eJ1WSHxRTRUsd5MEoXN4R2knJqc4z/ahapc1dTCBO4DxG9XUS8+7T49LNUZRvsH07V7OODmeJkyKBrJcWgpzJuJcQ+llmO0cnt3g256Es+GJSlo7uV3LVPDIUjc3LXpXZHEonFLK5+SNLR8Mss2JmTPsYSDuH8ym27PV8SQZiwtmtkY0QDw+ImHIPiUWWjAS0BWoi5flTdQL2+m1aGbRTHShuyBlGlp2LRgb+CsZcx7lClkt+lWjFoh+ysOuTIHhjuzy1TpzXflUWas7snyWqJbGjs3Pk2ajTi0j5O21OS7tc3TRk8hE3V8SoyIp04RnoDJuWhjLwWqZw2H+CA+rTpVgQQw+L+CcCjjEdGZSB3NllahLPLLpQQR/Zw9DaoHp2u6Gt708WRDrtFAeY8n2ukwGipwFtrbUuCxNyZG+ZDq1uXJEI7dR3ZpkDAU4XFp8k6FOAnvZi+pOkO7NtyIOeeX80vaWGEICOjJwKdtrJMV1qea0uWSmjVeAo6VuXhRvRgRZ/1J+npyy39KsWo3tHJSXRADDQJx5roYTaeT9zaWq2gpyG7PcTqZDS8RtWe5t1ylstKyp+72syycbkTYWFw6XW7rfUroaVrsnbqTkdHuvbpUWaalO2EsOjdPciiwV5GJmZvpJXUkMcY35bkAE1253HVUmKkVv3GfltZSAwOMhHS0Cb+KswkAreejqaIxkGbtaPcPiU2UkrM/H2fgEOTF4HuXJMBihMrOpv8AKr2Uo7dMt3O5QqsroyYHYdPNCYmkZ6vw2np4iYLSJ912SzOIyQW/h7dNR9Kv66oCMzB8tVl8Q2mWq3SOXIyrOTiNyVBXQ2mbeHO5XVVM0YE+ao6yR5jTkRDyQjFr/VqgLrXD2v6lwiXMdCQ04tck8bFckREOuX6UPq0QasVo3ITFuaLq19PhQdVvJBJ1xZJvLL8yRF7krf0oATi3J2XGj3LtzDa3hRdKAFaPkhtYmHw5Ii5IbfzKSzhDHyyXW9/+CK1i/wC1Ddu+FABWsK5aK5d+ZIrrtEEA2ty0RNmPkSC4s0jk6UFneGJfCgHa5ciFAZOXeiEnuz9yoB4ciLuS0H96FuaLpUkBXbPqSYnuQ7suaJto8upBZMIUmF/JHpck/Ik6NQLe9DajbaS7aPkmZMbHalaxI9O50mHzdBYBDolayO3yXU6AERfvXeG/JF0pW+SQmK3clbuXW6tEXUJZoBC4aRD3pPlcKIhZWFMAc1220c0unxJCoDk5cxLun5vSuFtLNLQkBQi610i/qQvyS7kFUEAtzXLu510S01dc1tQSjv70Tc0LfLcib9woGOXLo+Jrk0OXVmiYu9BFDrc87kuJaguQ67UAPBInBmt5qLdrkujzQBOCZxHTNSY6p9u7cq3iW6Imm2oTFqXlNWOJZ526rW4J2qkowEGe4e+5eexzd/kpUVYYlz2/Cn5J90fB6qHbCQi4fEugL+ldDFBkkJ8ty80DEnv5q5w3HAjC087+5KolLJL+R6RQVEhdDK+iqJJIhf8A5Lzyj7WWvHsa1ueq1mF9rKey6RrfUsXFnZjyI0dNIZOLhu81L4xj3fCqaj7RQSXZBaXpFW0NZxtWZ1k0zrU0/A1UFIJkzMo/tUgtke0lZMVzag/pQzRxcMnNlIMiBXHaPp6XXRxBu9QqistPeAiHqzVDiPaKnjP8OMwL1C+1UlZg8lG3ixJ5HLJrs/EpEVRpy3LB0fbII2FjdlfUXaikmMc3ZJ4zSGZGjCo1yb9JKQFRxHJsntVO2NRZ6N8kZ40F4vHtu53LLU6O4i8IW+kskijuuz/SoVNijTMLP1KYFQEhaEs+UapqRErcNp6hvxIGLTyVBXYLQCOYM4H8TrXtu5ttTc1HBUdYMX5VSlRE8do87Oljhl0zHW1TKIXjLR9vqFaapw2KnMTaJjDpcclV1NZBTzEzwMNvuW6exy9ui3oZGGMXklt/erihruG4s0olt8L3LBnVAT6RnYS7TSRxkOWcfxLN49i1lcT08aiKQcjyEvVmh4LE2YGxLD4biTjNlIbkI8iWnoayMuRvb6RXO8ep0Ryblja2fJkZkBBbk1yZ4zbk2cjDqP1KNTexwheQLtBJRZ5OG+Ruyi1NRPHcYG5D6VU1OOOWj5MTLVRMp5Ei5DEIy0uUgZIy72WPOscjvYX+pSKbFDHTLpV9sxWY1sZWjp1Kzo5tmrrL01dxGHNsv3q0pqp7MsvzCspxOhNF4xMXkQt4UTixWv0/CqlqgxEXd7k61Y5Fr1LBwL2JU8PmHNQXobtQ6k97du1S9ouHJn2ihJxC7K6SE43yfxIH2jmz/lVroQZdQqJLQ3ERhn71opWDRDiqGy5J8SYh16UMtO5F0IXhcWLLNWwocenaQc2VZW4XxGyU8M4+WdycaT1ITaInBMxtfhZxsTO231Khr8L2k7M5L0ippQqG5flVLX4Xpnk4kuqGQ4MuH9Hllfh9rkztb8SpJ6XcQEy9QqsJCQCbJZ6vwFi8K7IZDzJYmmYCoo92eqikJxlruWsq8FOMSbJ/zKtqKExHo2ra0c7gUblbyQ7ebqdLSsL94pgoff8AyVURQyuNyTjwoSFx0QTQnHy6ULl7ki611AHOnvSfkl1Fm64XNAHbtUQoLn8uS6XLRADoSWlkn4qq0h1dRF0ScdUJlF5TVTiJa/qVtRYla/X0+FZSGoe7R/yqfT1Dl53IaLTPQKDEuILZmtDQ1W4dLl5xhtUY26/qWvwyuCTv/mueUTqhI19NUGJDkK1OFyNJGKxlHVXOLLUYZVNcLdK8vNHg9LDMuShPLLJMPCdueTjcrGkqI6gdz7u5WkEMcwjkzCvKlNw8npwxqZmrff4kuM4tpnuWqPBwL6iUY8BAtbHu7xSWaDNuzNGc9oe7ZtUmCTdm+SsvuFhLVn/gmjwf3ck+4pEPGx2CqubQW2qbFiDx+d3qUAKN4R1bckRW3a2rNpM1TcS2PFnLzuRR4xJHo5sf1MqfiMSXE/Us+3EtZWXrY4ZBkzN+ZGGLXdWVyz3EfuTvEYub/pS7SKWZ2aQKpij1ZhJOjURCOrsPkSzYTOPf8kZVD+f6lk8CN1mZo/bIxtRtiEdujrLlVPml7VJ1KfxkV+SzVFNFMWT5EXxKuqaViMnbq9Sr6ase9SDrH5s93xLLtOD9pp3lNe4YOFxLJ3QFC3kpHG4lqK1iK3JuS12I4kQPZ2ISdn3Jp6fvJWlu4Wyu+JL2fQtjkl3A7exUPCPNLg8QVZezhdydEVGHk6vuonsFS0Li+jJFG4lyVp7G112hIioWtFnzU95D7EirGN7rs06Av/PqU0aXno6dGjtHXapeZGiwsjxX5ZZqVCRxowp3G7RG0L283uXPKUZG6g4kmCue7LK5T4cQbMWdlTWjGWee5Ph5O7kK5XjTOqORouhrIy5Zp32pu7P+Co226XvqydDiEw5G5ZrB4kbrKy79o25+pH7R0voOSp7pSa189qcG+Q8ll24mvcbLT2gBud8k6NUFvWyp+Ce5myH6k/HHL7vypOCKUplkFUFud7JxqoO47lA4clo7gJHHSyFcWg/6lk0h+4mDXMXdcSMaq5y/mo4QyDo7BonYo5NuwVPBSTJQFvyFlI4eubJiONxK5SYvP+lc8n/iaqAgzIsnTpC2evhS280rXWRdUd78vDcl4tq4Ja5P1JXPcgoJd8PchYvekxav3oChe9cONibkjLmh+aLJGfZfFnqmjp3HxJ6aZowLJ2u+JQgqDkPe9pN6VsrM3XgRi4kquskcbgbMSVuRP3Pco80ISauzLXHKjKWMz4U8ha3uRd9yCWNybV+Stp4XEtjJipoZyHNsvcK71NHN22VLx29Sakp3K4We7yT8uG1hXNlcVqYHA8VqrnyaAWfx+JdMZw/ZzyhP9FVVQvfY2XvUaSMx7rlcVdDPTkUcrPd3ELbU3NhtRCI5s1vUu6GVfs4Z4p/opnhYmz6RTT0biWYZj/zU+Sn7yd7vSnAp9vW5CTrpWRHO4FYN23PqzTgR3CT9I3fwTtTStCV4dXpzTYDcOmQ6rW01ZlpTE0wjo27VWdLjXs4Dkwc1TyC4lyt1QcOXPR2USxqaplwyzhI0YdpnGYs2bc3knT7RBwRd8iLLTRZd4ztzLuStkkHNlg+lxmv5eRF99/cQizdMT4s0gZaCGSzs0zwmTN0v4lXyYlJGBM7raHSw8xOefVzqpE7EpIY4iYJCutXmHaTtRLSyE8BORdL7ulaPEqystvB2t16u9ec1OHyzV9RI+d5vdw8tq93psShzI8HqZuXgjyY5WTGWZvu8OShy1ElQ5MTflUw6GQbeG13mPkmijkHRwdenUTzSO49+VuSPiOPQ/enYRcrrurpe5SI6Nycc+npRaEQuMfcyIagyt8Km/d+8smf8yJsPO7RmT2QEUahyLRm+lIx4gl/JWEOEmR5sFydPCTjuMAcR+JLZByZmenPu3KBNDtJn2rXlQsRFp0+rxKuq8FPcfXatFJGMoGQljMvL8qiSwvn8S0Z0dz2ZWko0uFldoy3TMGjPFHsJmTVvDudlfSYXpq1uigVlHwQ6+5WnZnqQmJ0J+eiQ/vtRF7lQhl8skBknrX3cvemyjfMct1yCCOW5C0e7uTzxv35LvDLzQA1w9O5HbpkjGO657WuSIbvJAUBu255ogG1//Vd4ZW5F0p0IbnyUD9xwNtzqXTbdbfkgalP8qfp6UxcdEFJE2PcOem5WUJXD8Sr4o3HudiU2mzHV87s1J0FiA2mGSm0/DHTK1V0Ulri2e31KSRXWu7qGikyWUbC5G/L1KFV4kEJZA/5UsXxQBh4f9KyVTXMJ7HuQohkyFzLin4mbntQhizD1t9KoHqmz59yb+8LbcnWmphuauDFo8ss/yqS+OPaTX2rDVFc5Wuzrj4lw+/pZGpPcNbLjlxE7Hz5+5CWJXDqbLFTYww6sdyrpsekEevcq0oXcZfY9WPHLmz7e5ZqpxC58s/l8KiVmMSSFk77W6VXS1F2t24kbImm/I/NUORFu+agzSeJcOb53Jgy+azbs3SoGTlmO1NEScua7VNdRlmsjT6BIrStQ3NySMkBD5IGF+9C/UPNIvfn9SH3IAccm5DmhEnzSu3ZdXmhcmuQAQlc6Ny6U243F9S449WqCqHS8s9qIia3NnUOSR88s0UMhXEyVBQ+8nehYtq6g8PP8qQxwi1FJy3c03pyz+pJyYuXhQAj6s36UI5ZlmukXpTfeqAdbcI3Mkw9XJBr70YltzQAVvDL/ALk42RckwPMndPWtzbK75qQOFlnlkuwk/e65JmJDmuh1OgC04enNccdU7ba+qVr81qafyGrErdLU5auW7ss0DGrfJHb5Im5pIodg297pN+ZE46abkrbXQT7Qbd3NFbbydJuaXegQJCwl3rodS7palY/uQLkX5XSS1IdX3ISQCOW+9du3ZMhbkiH3MoKQn6cly1u5cu+a77vCgZ21I+lJhfki1t1ZADfcnEuosstqEh96AEPV6UrdUVr82dIcx5/qQAlwOpc1S79EAOdLZ5pe5kJ9PNK63mkhUL8rog8mQiSL+ApmbOuS5d3rrCwpFbt5IKqhwC/SjGTbtdv4qPqLrtzClQaMlDUWlzToVHvUK64e5EJW80zNouYcQMWyzuFT6TGJRtyPas0JORc1Iikce9OxUbGDtBJCefEe3/FabCu3Elog8vzIiXl/tVrIo6x7uf6UcAm0e403axhbPiMf51Km7VRSBk/6c+peJw9opY7W6h+SkNj0kjZEW3uU6o1700em1eOQVzZX2yenNZWsxaKGYgka7w3EqOLFn23ldootdXNN/wBqrWjJ5HIvwkgK5wkdOxVklO+w/wCayMdU8PQ7p77wO3N3dIWxvKLtMdO4s73D8TrT0PaCCYRuyLNeOfeR55t/UplLjhi/NJwTLWVo91pMapLhbiMH1OppY1GLjk1xeleN0XaC7U8iV3TdogkYdbSH38li8SOuPUcHq1LjjSC2bW/UpQYpAR2cRhJec03aaMmyc2HyLzUmHGAkPO+0+5ZPEdMc56OMgSDmDsmZo45GK8AJZOmxqQSH8RrS8Ku6bEOJzyL96yeNxOhZVMarMLcQI4H3elZ98PrRkJzicR9S2IFxOe1dOSOPQzYfqVKTRLxwkZemGTk4HcrmkqDpbc3cfMUquaAS/DyL6VVVVROWkbXK/l5MeIGzpcSimiFs+fhT81VHCOZuy80irq2ll0kYfNW0WLTyRbzclm8fJaz2X2I4tHbsNiWcqykqjJ26vSKfhpTqjzYP5qwiwt427uSpVEjmZTAM8fMHJSoZGHV2a4VZHSkJdG0fSgLC+MJNZai4h239DQVxbctquaSqksF3VdFg/D1bcSnwUZ8s/wAqhtGuOM0T2qHs5WouMwooMPuHV/yrsmHuJadyw4OsAai3nkSkNUBz/wAqj+ymJIhjMbbUcDVolBUbdE8FZb3dyrRG3mn+G/lyUtDTZL4wSB0OucNiLTvTcQ6d1ycEXI9AQWNnGyZKNubZc1IIX780I5cs2QQwGjuIXzRvSvIOWVw+lFELiWn9KsafMSGRvF4SQ2SmZ+p7OtMRZA4k6qazsjKQZxuxF6SZeg78syyFMzC0mju6SyyiTPFGR5DU4LLHIQSx2l3jkquswUCbJo3Yl7FXYfFUCTGz2qiqezYcwOQfMV2481nHPpv0eM1+B8N9Gt/cqiowlx5MvZZOzPtTE2pE3uUKp7HxlyyXUsyOF9Mzxk8PMeTJk6V+9nXstT2Ni4ZWMxFl4liMb7O1FC5G8TWZ9QrWORM55YnExr06aencf3q4OO4iZ2tLpUOWEx/5EtTCiEQkKBPSi46P3Jq3dq6GQwPc3Sk3yRLhZZEgk4xW6JcT3bkiyLkyHqU2A6MlxJ2Oa0tc1FttLNmRXW6ITAt4a54w0fvVlRY48JZ+FZe5xfLNPwzXFud1XDKTPS8I7SNI46rYYbijSEOZ3F3arxOjrnhIXZ3tWqwbtEEZC5vcPzXPPFsjqx5aPccNqmyFs30962WCTBMAZBcXzXimD9qAvi/+XL0XA+0kZCIs7CS8Lqunde097peoVnoTZEOeVqcAfkqmnxp5AHIGJSgxA8s3jYsl4DxSR9FHNCRY+HkxKHVyNlk2VyjzYo+WoOKgnWcR9JX/ADK8cH/IieWIEhSERbVFMblKesGwdbvypgq5obtGXajibQ17O+Wm0UBQ9WRWp0MSCa4c/wBLIXxKKwo2YNviJHJn7BodujvanBktIW0ElBmrmz03eaZauCEhPq/etNGydkmXkcMk3QDl8KkR4bPIX7MvcqiHtZJTl4BD05KUHbx78r7C+Flm8eT6No5Ma8lsHZ+oJuX6l2lwOSSX8SNwDv8AqVVJ2sqKps2n3N6dqOLtVU8HLj7vksnjymqzYjR/cdNDcevJAOGxEObA9vzVCfaScgH8Vh8S6PaSQRJ2Nh+FYdnIbfk4f0Xv3fafL82fSj+72tJ2zuWfHtVINuW8VKh7TMRCxs+qzeHIbR6nF4LaKPgzat+pW0Mcdg9HvVD95BMw5Pm6h11cdubO4jncsHhnN8nQuphjVo1BUtNJdkYXMh+7w7nb3LGRYlJfqdqt6XHmjfKSRy+lRPpckfiysfWY5+UW/sLFdpauey7dW+nRHTYoFRqDqYEjSaZMuGW8H7j0IaT+JACjYXzcG5dKrKmqa/vHJ1o5BYg3ZcrVmcVowjkJ2z56rTE9nyZZVr4FHiACJZ5Ei9sa3uL96p3Hh6s9yDibtGdeh2kzj7rLc6ppC1ZhSaqAeeYqqORyHIcxTRzSi3P5I7Rn3TQhVMOuakBiADo3ksVJJUSXFe6Y9qqIz1kuJH46f2HfaPQWrmG13ZrU4GLRZjlF+bNYSLFJytvfknwxKTLMnWT6VGseqZvI8YpNrOFxOpsVZTFrkw/vWAirnkcXDdkrKnhOQM3ks0XPLpUjox9U5G2aqptr5t/FOjIGebZC3zWNDDzEs2l+SmxDPHIX4lw+knXLPp19M6o9Q/5I1QTARZs3NHFJrkzMs7TFUX53vaT9KtYSlK3N2Fcc8VHVGexatNuHLJEMje8SUKK8efSnWJ9rdK52qNVIlBI/f0oxkYnTDDcPN7me1OAoKDb5Ire9k2O3kuTzcEL9bVSjsS3Q6O3m1qIunN1Uy41wyLRMPjBlqbbfmuhYJmPeiW5TP3bnTXGchJ32qqfFg3afzTE2NFb3LVdOzB5kT5ycuXSmLrS7/pVX94P3u5Ok2Kak2bLfssyWZSLYprQu8KRTXWvntVb7YBculOxTXFkyl4tTVZCaU13PL6UHVzdNjnJzzL4k+FKfJZujVW/BHIW5XvqkZPn6vqdSxozHm7Ls0cccJOb9LfqU7I0UJEEyeQSztEW8IqhxGoOTodi8NxdStK+seYCggbTvtVRFSvJIWlxLvwpL3SOHNcuEUx3yHm7P9KTFKLZWOWfISV9HQtJ0R3F8lIhweQhLNmG31LtfUwRwLpZszwUclQQg4b28QupoYOHDzNt+epK2psLMqgXBm0fxK1ChenEs8rfkubJ1X1E68XSf5GHxLCZYyIGkG/uElBhwus6pGsEXW8q6dyMDzC0fUyiSUtxZHMwiL/qW2Pq3VGOTo1dmQm/B+LztRUsL1BbGu8x/5LRlg9MMnXdpd9SR0oQ9AsJepdP5Sa4OX8Vp2zL1ODnIfEstFlQ19C0Jj6e9bWpv115eJY3tTVS0dRQHYxUdRI8MhZ9B23B+4rcl34JOR5nUY4rwU1RG25n6clTV9RTcEQsASHmQslUDV1FWf4loZ9KYOj0INty9qCo8abcvBVzU8chEUbNr+VV81C+7Ju61ldPR2vl0smuCduTMulM5nAqqbDy4oubd/kr6lwGSSITjZv4bk2Mdp72cblr8Npw9nFgku0uUZMmqHixW/cZ48BOMd+79ybfBzuFmBru8Vsgp2LXNvfcnGo4I2vPbn4s1y/kHR2UZL7veGLVmHRRnhuLnctLiEkcwC0bMQj+pU0kLi5OweJbwm2iHjorvu9i5AxfCnQwuPhizt+VWdOUYgPEDcW5PRlHfmzd2mivZgsUTPVHZOCQSPK0s9dqhv2bjjDVtq1sslzZP3umZqdptnk6pZWT2VLweYdpMFkvzj6R8IrJVmGyZZGz3MvaKylCwm199zLL4vh4FCTAzXLrx5Tgy4aPKJ4+GZM+e1AxWq+xjBZPaJDZ9rl4VTnhrxlz/ACrsTs89xGmG4v8A1RcO5OvT8MfUQpW+pWZ0MFG5KTFh9w5uujNHGQs+5SYa6OPk/wCUnUFEX7tPmzPb8k7HgspNfZ0qWGKRiXdpyTjY1axD6kclcEWDCeNNZJncp8OCtCY55fSo0+NMMwuAW/F4k0WOSEebmjkq0i9PCYxbTIhf/Khiw3gkObOqse0FrZO7oJe0Ukhjk+1Rqx7Jl4VCEmjKFVzRUezNri5/CoFX2gkGG8Ha4lnMRxSSoIjd7U0gckjVniDQiW9uWiinjzCBP4lkjxB5Iss3uFR5q491rqtTPuF1X41xLtbi9OaqKisciI87blXHUPy/qJNHUOQj6lSM+WWjVW3R+aA6xxbJn2qtKoMRHXahKZyHLw9yYtSVLXPHpn/7VHlxI+eaimT/AJlDkLfzUNmihZKmrH/j4VFOqfzUVycu9AeeXNZOZusdDxzOQ87k1xPkmrX6fEuWnmpsvQdeQfPcm3JvPag6UJ+H0+JIqhFJc/JK5si03JENo+lK39SCQDzIeXzSbMbsk7oLc0wcj+SVgJcEnFDdqld7kWWEJMPxIdyK1yfNJ9ujkiwEOfejbll/Ugfau9WjNt+FIDhxtcXJIRcbh6iXSFJx3Zu6ABfp70Xy2rhdJaoX5IARk25Ji70iHdz6uSQR/pVACZaoh9yIRYj57l3hv6UABw9udyMB7k4A+aQjr8SSAERt6svpRW26P1fNd8Xci8KZAv2g6pELj52pXMKPq0dkkWaB6V+Ts6B6XqyZbJ8FfydNFgJ7tivgjkx3B83QcPaK1p4K/o/kmDwXyBk9Q2kZco3z3ZpW/JaU8F0ysTBYLb3IoNyhIbW0XBH3Orw8La5NFQgN2n80VQLJRUsL+SVt2rqyKhDPRlz2Pb02kgruFZw7S5Ltoqf7Ld3Mk9L8rfkjUruIruGh4eisShtQlCwt3KaDcgEO4ckuvRTuGw921NtThmkLuIiW66o2G5P8HdoujDb3JorYZYWHm67bcScaO4c10RcfDckMZtfztR262p+3X0oXFhLPJBG4wXSkwsn7urRC3yQVchm333JWsPN+alBGxDytSeH3IJsh8PuyS4f5SUkYS73tXbbXzsQA0NO93J061Hdq+1GEhqxprpNP6U0JsqJad4+9NiO5a+owHiQXx5Hp5KjmwmSPUY9vyQxpsrm3FkToHzzTx07j3ICF+TJFbACX6mRmSEhMbc2/MKK1uSCZBCW7XJd4lvegLp1ZLL4UAHxLh70uJa3Pmmizuy1SYjtzQA+MjiKPiOOuai9Jc06MlrKQJ4VTjbnn6UT1GuihNUXDqydhka7LNWiHEkEW3MXcUPEdK27kX6UHf0qtSQimP+K6EnvTRfJLL3Ka5K4ZYwzOPJ1Ppqp/N1SRjaWrq5pCC0c2uHuJVRJbRVB8vD1KfTYhLGWebqpjkYtWU6KS4ctBU0aJl/TY0Q25960eHYwBMLa3NuuWHp5HIuStIJDG3InFQ0bJs9EpMSnqrQgAyPK7l4WQVdcA0HtlTUQxU94hxCMRInfpG3m6xdTj09HdFE9cMpNa0lGBEQ/SoRxyVFOMUXZOonI3t9prJrSYvMvJczVG/clR6Jhg01ZTFLBK5fiWPGQOJMNvVqmMdxLC8BhvrKsAPugj3G/5WWCDA+3eMRlST4pJQU8TXQkUznd8F7a/qWp7EdixwOpCtqwiOvALOKJlLxs+oizScqNY7z+iZSYbieOWmcD4TQGAyscjCU0rP02+SvA7PhCAhHI5EPq71YuW1IKhht0WWzOpYkhiGhlhLmxZKfBeOpM2nqTlPMxFu2qQMbFy3blm5WWoKIITd1qkxU7SBnZuJKnjt1fq7lNhG0e5Js2SIv3e/LN07HRvxR53fEpoWCJX7k60wE4vk21ZbfQ6I7QvtyZ7hRvGakjJ3HkIo7gJ8ndZ7ARPZSLutTZ0L8POxWhZCOmRJPkXld3I2DhFG1Pw2HPNO2sQizqbNTuTk+dyj9JZOzK07LGunWy5dHddzUkLO9mTzSBbozIsVkTXLJ2e1D7K0hZtmrEZI+WXP3JCLbWytSTYNjEFD3u6mNC3C5vahYm/KlcZEWedvhFS22ZiEXHTqLuToxsQbsrvkkBPtzdIrx5OoNPiE1K0nLK5CeHt9SfAnjtd3b+CGXErQscGMvULIVg2VtXhr8EiDIfi9KqZ6U7PAf71KnkOQy1Mm79VU1dQ8b5ML2v712QRzTZAqKgKfm1osqDG66Mqc34bF4UPaCul4ukclnwrKVmKNJ+E7yjk/wCUl344nlZchWYlGEkhOEbiKpqmntH0q7OQS8/pVZVTNaWj7l1o89lLMNr95Eo5+LPNTaiS7m36VDkFubMqIaGvf4kn9KRDy/6pdXNAgUVtrpdKLb5IJObUL7fNHahfdyQAHiLVICtJF36ptQA+0jZqVFNbyUACcX0T7Sa800ykzQ4VjElPKLs/S+i9I7O9pDmszyz77V43BM4vnqregx6oozziNRKCkjfHk1dn0nhWJGUYu23960NLijEG83Al894P2+rIbb3uH0rc4X24aqEWMHHReNm6R3sexh6tHrXGAgz4gWqHMNw53sP0rLUnaCInHI7lo6Ao8UjFgOOMx8PqXnPE4HprKpjA0pi/7U061KJWsxmZfEn5cLrI7nyYxbxA9yhmUo8wMS+SlKwbomBhPEDmwEhfs69wvxW196rTrDjPrO1RpsUkjLPiOJLSOOUid1H6LiXA2EdTuFN/c+mvTn05KmDHJcx/EfVaDDqrjQ5yzAA/E6p45wBThIqK/DSh/ZhcJfCqmWGSPXLb8luiKjN8vaIy/eo9RR0Q6vLHKRchBVHK4+UKUV+zAy1UolqzDmuDiUglzfRaaro6QjLJlUz4fFfo24l1qSZhT+mQhxSQXzE+pOw4hLzc7hTUlC48mdMPSyDdq6qosjlFmFc/cfUnRrnHxP8AxVXDCYjk+5SBhO3LLas3GJomy0gxaSN8r1NDGnJrD7/UqGOlMtctqktCY82dYShA0TZPmqmK587fpdHDVPfk78/EoUcbl1s5CpUNO5bMnJZtKikXWHYg8JaO9vqF1r8NqOMwvnasDTUZiWm7J1rMMJ8snb+S8jqscWrPX6PJJOmaZ9wZPkq2rjuIs1Ngk25dP1MlLSnI2i8RPRnvtboz81CHPJAVP3ZMKvHw1+eW5IMLOQ+S6fyKOfsWUcdKxF3kpkGEtUDkzXWsr6DCYx0ONiJWUNLHC2QBYKwydXXxOzH0V/IzD9m+IP7O1Rz7JuLk7gxCtsOQjr0pioqAhiJ8nNcy6vLLwdD6XFHyYWbsi/uHcox9n+C5aP8AUS274gEmnDu+pRKnIjzy29S7IdRk+zkl02KuDJhhff0/SpMVCcbi7OxfCr5oYyAsmt/chOljLrdh1Wvev5GCwJfEhBIYvqzW59KeAjs7v4pz2MS5G3NNnRmPJ2tWbakVqW1AUdws7OJd6twEC5Ze9ZuIuHazgf1KXBUPlobrklj2OrHPVF4Mdvdb+5PBkPNVcNdIL6n0ovvA7tFyvEzfuomzVEdP1u/8FDmxJibOM+lBNVNMOWSrpodbmYxJbY8S/kc+TI/4k9sYcevJNVOJcRu9VZQndz/UlaY3N/mXZHHBeDmc5tBSE4gT3uSgFiDDzNxUsx01/qUCWnAi1ZxXVjS+zmnt9COsbLQ9yZLEuGXNNTUrDdkzj8KaCl9S7FCBxuUw5sUAredyKGsOQtdybKjbdpcnRhePVv1JuMRQ3ss4ZA5m7Cp8OIRbQzt+JUQXXFm6ApjjubJ7VxTx2d8cupr4sQjG7l7yUuHEGkbZk1qwoVxiQ6upkNYe3N931LmydKjqx9Ua6WqYmyY7fiJMlGBXZvcXdcqH2oyEc1I9sMuW4elYdmjq/ITLKOnjuzcWIvhUlqOMRuy25qphqLdc7iU+mqnuyf8AUsskZm2KUJE2OEIW2szKLVYtFCeRs9veSdKZiEt2f0qmr8y0yZZ4o7v3GmaUYL2k+LGKctdB+lBPjQDDmzbsulZo5HE88nHLwkiCoa0jLwv1Lu/GiuTzvyX4Ar+2BwyEEdM1ncqepxyWqOQ22E6lYhwC1/yqlkEBuy25r2MOHHXg8PPmyX5LT78qBAAZm08SR9oAjDIwO7uVPxOI+ht/FR6oZxl0yIel109nH+jleef7J9T2g4xFYFwi/SsL9r9dUVH2e4pU0kdtRSvDVNruGyRnWrksGLLL5iquswmkxZxp57iiMDB4xPYd7W7l1Y0ov2nHkbn5K7DayixrDaWrppAunpwqHjF9wXtd+5CeEtId7SGJfJZv7E6hh7NYjhUkUY12EVp0pyWbyC57Li8S9DHK7Jw8PhXQ5yizCMU0U0OC6Dm7napQdnYy5u27l7lasOnLalxAju9WSjuTZXbUSJL2fpyAQnyIWe5hFSI6OCEBEHtH5qLVVz25BttVdPUEWr53fNNJz8sHx4LmaakjifNrjblaquuxA6jQchFQimkJ8rv1Og9nPc752/Et4Y0vJk2ducbnycl3iXOLMy4MZ596cCMc8/FmugySkCQvNzZLhvG+fmpQCxBm+Qo2FstcrfiSs0UCJbrz3ZpSEwgTuzimJqxoXJsrvTa6hV2LMUOWe70q0iXNRGsTqGECfM7BbwrJVkxzETg+30q6kxIJNknV0qtqI6SMSNn3d+q6sftPMyvcreGc3MGK1vNQanDQkudo7f3pyvI6ECnqHbDqceU9dIMQF9OfNZKv+0TDKW4Kb2rGZ/TA3Ch/Mb/6RXRscsifXjHHcAA13pFriVZU0slGHErZYsOgLkVS+9/pBtX/AEqoqO1mO4hcwS02B078woWul/eb6qu/3aEiMWKWfvnnO8y/MtU5vwc83BFjUYpT/wDhopajwvLP+EL/AEjzUcap+ZuF3w+FQymAizd9rKKc3Euy25rVKjnbssTxJiMmHbb4hRx1j5k/8FUXeSMCt0VEFkVU5GSL2w9yruNa4oHmbnn8KALF8Qcf/cmyxA7iy6VAOYfEmSqm5IHyWhYg5Nqorzd+TKuKoe5L2okFUT2m73SMmJlAGqfuZdaqfvyQFEh8lGMerIUXGblmgebZ3EoLBcrfJNcS1Ny1DZln4ky9Q1ylspIOaZyUUy2kyIpE2ZbdVDZsojaGTqZFdr1Ibttyg3+xvw6pEL9zJPyR3fSgljLi4otbPUSWnPNccm5IKs6XVoyRZ3Z5IXkt8kByOWiDIRk9yafmS6Qv+V1wfelRSFol3jokQ/0pdLd6qh0IV23q/kl38kWuW5S0KwX22u36UhLciEepskQx+TXIoY2P7/yorbtE6MblzH9KPh9PiRQqI4xuIiz/AFI7dosyf4e7XJD7O8jFlmIpjI8kdvIrvMUNr3abVM4ICzZ5khPq9I+lAPkZbyfv2pW+TujfLbpu9SFtoIIEOVvPRcfxaIbtqK5rviQArl3USzy5sg4muXiR6lz3ILC9JIw8ndNXd7N+pOMWv+pBMvB7sUO0XydDwXz+H1K7iowK1n3Ei+77dMmWex06MznsJkQ+HRD91vIJPmy1EeHuTDo+1Ohhd1uxuancO3ZizwsybUE0eFuQ6hct2WGhkV/V3Jo8JCzIWa4VSyEvEYI8NbPLh3fUm5MLYf7oCW4mwdrcma4S3XeJQJsJcSHJm/gqWSyHiMaeHsI5WMJKP7K2RbGu9K1s1Db3WqBNCw3bGuWqZzuFGcenImyAGtTRwvt0tV0Y7eShTR6k+VwqySreF8s9LUHD83u/crI425uopk2Ra2qaF7iI43XaKMYsLdyfkK4vUKhy5j3fmTKQRE3c7Jp5NckBk/6kIR8Rx9KyNUl5CGRGxXNptFI4WHkmt8f7vCgpUSPmmrt3ciCa7mykRwhI/Nh+pBPjyRU4PSOStYMFOYsmdlZw9kZJO9k6LTszgFb3J2Owi6riWmfseF2V7j/UnoexbCW4yIX9LKrJcZGaCleTua3u0TgYScj5LZUfY+1ydjP3aKzpuzYC2Z9XyUuSLUWYOHAT3aXKwpezcu12e4W9TLbjhYR8g/MrbDYaeEcwDcXuUPJ+jRYr8mSoo6yFuH7MBxl7rU1X4GfCvsOIvT5L1KKlgkiyKOMtPEyh1WDyyCVjMQdW5hUd00eHg8Pr8Jcbn1VLLTnG+Ts/5l7PiXZtiAnYHu+EFlMU7MvGN7hb+5XdnO4OB50cbj56ICjfLVlpanCTF+hVNTTvHzbcqJIHT1IbX3Zp8htQEO1AA3Nz6kohAuaVrpB5v/ggBd/w9KRctUn2lzRF5tuQUnQmHv8AD8KXTrmht8kiyJtXQSPx1TxqyoKqKotva0m8So+nVlIpJrTzzTsTRrY8PgqGHRrXdI+zMduccr3d4kyrqTEiERa9vzK5pMUe3OxnWhmB90tC2XDcviRR4ba2bs6t6XEIJCtMHG3xZq7o8Noq5h/3lg8xJZt0VCNmWCjYtG6iVnhuEnIX7Ny+Iu5aD/ZWKG2RpXPyEe9SIoxhezJ7VDkdCgKgwMyYXIAs+SvIMHpxEc40GH1DbQbcLKVU4k1KOTiwrnbkdSpEoKOnjD9nb8KkRxxXC7PuL1eJZer7QSQjeACQuosPaRyLVrdUu3IruxRtPHkxMKKKR/NvqWTDtQA6X3eJT6bHoyHXJQ4MpZUacKhiax33epdfLudVDYhAXQ/5lIgrAv2nt+SjQ6FkLGMtc87VIjI+ebqKEgE2n6k+AmWub2rM2RMjmcSz1U8Kq0etU4yBDq+aKLFIyImySqwsvBrtH/zJ2Osutdx2qrCqAmLLL3qLV48FGGeTDlzRpY3OjRtUXFk/Si4z56vaQrAVnbaWS3gR2h6koe0001uUjiXpHuTWIw76PRgJy1vbdzTvtgepYmk7QOQ5Z7vV5qeGIPJ39SyeI2WRSRpfagJ9XTB/iOz3ql9qcSu8TIwxAyS1L2Rbtt0zZOjJcWbv0qqCs82RjVbi9LooSLJpAHmd13pSKoa7V29wqAc1zZZsKaORx1cdyKK1LP2z3pfeD+aqxmMSz8JepISutHNXqSWrV1o6JHXOXfaqpi7m2iu3PyztU0BZliBj4/mutMEmjSMq8I/N2L4Ufs8BC7WNu52o1RQ7VTRQhmeevpWZxCuMqjOJm4RcxJXo0LWjGzmUXpzUeXC7puIdvCHkK1i1EwyQbMlU1EFt8uwelVGKYfTzNfHaV394JLX4pgbFUE4AxQGOvitVTiPY+6WIII5CEwuuBdcMiPPniZgayjOHmzEN2hKvqaVpgJsmXoMnZeojLhMbkZbWE8hSpPs9lqrnlNotfE4l/gujuJHL2ZtnkFXTvGWVlpfNRSjfyb+K94L7O8MGH8WBjly1IVV4l2Fw4QyiiYCy/aIXUQG+lnFWeLnG+XJiXBFxLVrVq8X7PtTyFw8yEVnKmF6c+TrZNM4nCmRzF+eiH03Zp0pGIehAe4vSqIYPdqkA3eaDd6VIhqnHRwuFAR8g+z3BzSChctHb8ysYaoCEc4HL6VeUlC00Yu8EmreSm0aqFmUehMWzydMcNxHVbz7rcQ/ZOoVZgvEDQGFHtB42ZeGNk623k36lImw/2eW3N/egGncnyFj0dUT4HYZDG12dlc0eLSXCzO93wuqaKlt1fPTwqVETCNmv8FL5Gja4PilQRgDPcS9GwSoOGML5dxe/pXi1NXezjmxfmWiwztId4M8txfNcmXFujuw5lA92o8SkEf2+31ZqZ7YdoszsQF4ideYYd2kCnjE3kY8/CtFSdooJCFnst+a8mXTOLPXhmTNaXs9QP7OIi77lRYxDJTgTtFFaxeFPwYtREQgLNz8LKyD2OujIOE1qxW2NmvzXBhzxCSEtWa0U1NjD3bnt+labEOycVQZSQXgX9Kx+MYPUYbcxg9nqXoY5QmcGRTgO/fz5ZM+1N/fkmehuLfC6oDrGHR87mQhXaE+i37Zz9wvixSUiLIz/AIp8MWlyyZ+SohrLtG71JikPbn1JOBSkX0GJGREx+lTQxACHIwb8yo6cXLvU2EdousZJHVBuRbw1ERa5Mp8XCLk1qqqWnu1VrTQ8M9H/ACrgyUjqVk6KjCTUGtVpSYTxGH0/JRYSAeTPcrKmrnFsslwZG64O/FCD+Q1Udn9mme1QwwmSGXIwL8yvvvK1sna4VKikgqtHa1cfeyQXJ19jHOXtK+loeGQuwX2ureClt1Ddd7rbU/HTteLs9pDyt6VKGNrr3dx+IVwZc0pHqYsMYHYxcv2jsf5eSmRZ3iLtcPqFBGTEWebfUpVPMEeh5flXmzcj0sep0o252OuDkL55OKM5LizbL+CaIVjVnS6+gmkb0vcydab53KMBN57U4A9OvNJwKjNjsklw6qGUf6VItbxP+VEw3D38kJ6Da3IHs7Dc7ZpFHs5OrEI2JCUO3RnVd0z7LKtx2+okFt2jtydWXsrkPSk9G9vJlXdRPZZXcOO3N2XeGF2edoqa9L0u7XpDSnbbkxfCSruRH2mQ+H5H1IuG31Ka1LtyyYRRBTvn0sp7iH2SD82uFK1hHRTip3tyfpS9nO3TdmmsiM3hIfEfz+aA5rSLPNSphMeUf6VAqY5SPSMvet4zTOWUGhsqhr8iQFJ1Zv8AzSCnlISzj/kk9DOXcuhOBi1IalktHJ0AzMSd+7592xNlRnG+rOK12Rg4TOPGBCWbJoow7mZSiheMCfJRfxCLRty0UyXAQwtdz/KKMqN8tGuR0eG1E1zvsHuJXdNhtoCxvcsMmdQ+zfF08p/RmzhcdyepqNqwjb3LTPh8Eh5vHd9SKOhghLMGYVzy6tNe06odG75KQOzbDabtd9KcfAdo8PaXer620s0N1zrl/IyM610uNFMOCmI5+lBJh8sJjo9qv+lcORhLLqQs87B9NAzvDcXzy+FSRjMbeYqbNC0g6HYT+FFTEEYZPltVvLsQsOowMLluycc+YoKvD5ZG/CyG3xE6lniEeWm4xUcqg5H1ez4UlJ+SnFGcrMPnvLiP8O1WFDh8fs1ljBdufS7NS5huNnZ/1IwyEfiXXLK2jjjiSkVFVRhIZxxwXZPqWVqgF2Z4xEGdt3MhWkKRu/K5RTqG3e5a48uReDmyYsbfJnP9k3jJnvYRy1FRZsDeO7N3925aOpqmFs2fc23ayiPM0jE7juy8K78eXJLlnBkxY/ozhYX7Q9j8327U3/secZcQDf6logKOMu4fPRO+1NG2TNud/NbvNOPg5lhh9niOD4WfZn7aMewx2tDG6UK6P6wuuXojUZx6G3LmJCsp9vNYfZ/H+wHbGnB7aDEvZK0vCUMlvV/V+peq1cMckpOHQW5l0PM2lI5lhUZNGcaOO3oUOShjKbXyWgOhYbibxKLJQtlzfdzJCyIJYyhrKFrb27lXS0rkBO2VvyWhmo5LCsK76lUTQyiWbhu+a6IM5ZqiuahEg57viRex2hk726ap8yMT1bqdRppDGrC5n3crulbpkNJBez3Dn7k0UNp6/wD61MIn3OOVzsqmorHp5Tz6f8q1jbJdIkEO7NlFqsQjpwJmO4u/ROwDU4lFfTU8koDueS20G+on0WI7UfaJ2Q7N18tNjOKOZhCxgGEZVBGV3QRchdapGOTIkvaTqnEGjMnvtG9dp6HEcShOoip+FRhzrKm2KEfzvay8zrP7RFZNKdP2K7IU1Gbla2JYn/vdQ3xCO0A/SsbjFLjvbSp9r7W4/V4pLn/9txtgf8m/KuqFy8I86c0vJ6Zj32idi+zJkEuLy9oa/pajwOO4LvilPT9Iusjif2qdp8WYo8Awul7KUZ/38je0VL++8+X5clTUlDR4OOVJTxwCPiFt36k2eIGJEwuuqGBv5nHPOl4IFXhftk5VeK1lTjNbnc8tWbl/SuHI46A1jenJSDqLhLW1MGTEQrsjjSOCWRyIt1v1ICy+nzT5xv7ufhTZQ+nLctjMZLPLJkP7k7br09KExUAAWdvJL3IuH+ZdEWuJA7AuQFJ0p0vLpTR9JIKQ2cnc7pgtw+oURimi+aX8ho6/NC4pEkfUmUD+ZkiJuaVvzSt9STKQLyJqaZrMs04+VubKLNzWLbLihs5H+pBxPSkeZaZJo+pZnQkgnktud+lCUzeW0kDluTet3NkFjpSd3Vag4nV4kDybkJl5IIuw3LTTaguQ6k2WSHd6f5p0FDlzWounTNNN4kY9aQmLqLK25Jxe7V9qXUWfShInt0QSF8+l0rW7shRW7RSt1yTsDmnezcvNd0s080rerVIY9379UiqBbcSNhMi5WinRhb3JzaKBjYQjcT+FONH6dyLq5rodKdESBttLuSYXu5Jy23myHqLNUSvcIRa7uIUjK3qyJCXJBc27NTYUIycm08SaPNOndbogfmkWmN+En1REVo59SL+Cb6i06kDYurcuHkJDo/vRlnkQu+SG3pzyQSLaifmSXDazTK71JMPuQEgrrbWXQt/KkAkPcilF8xyQSfRITELO+e74l3247rs2VQ9Rt02j80uMeY69XNY6ndsy2+8JbcuJb9KX3hKWub3Kucn55/pRDmRepVQWWTYpJaWiL70kt06c/CqsMyL5Ltr57X/7VOoWXMOIcQxB9wq2p6OKqDT96zVNCVwu27/ktDS1HBAWc93coa/xNY/7CqcDjtzYGEslQYlh8A3ZiNzeJaSSSOqpyaeews9LXUI8NgkLh8Vz+pTB15CcNvBgKqEBuYLFAmp7hLJmW4ruxsUlzx3+/VBT9k4xkHN3LzuXT3InH2nZ55NSy26s/wDBRZaEybVmEX5r2im7L01QAjYIiq7EewNOLFwJXuHw5dSFmXgp9PNcnkRYfaXdtTE8LjpkJLdVnZeWMyYM+Xkqqo7PnCeTxvcrTTOZ45IxckL+W70pUxPCRbGe71LWngLSDptJRZez5x9zfmToPHkoSFpj7t3pQnTv3CrGbDTh6GtJlH4c9nQ3NVQrIfB3crUrC9SkHMYkTWMo8vFLkNyWo+Sxw3EJ6V9Ha0fUtHQdqGvFpQYRLxZdKxLEe106FUcfPMkbFc/R6XTY9SVEw5BtHmr6CogkLY4WryqgxpoXykZX1H2kjjMcsxFS42XDJXk9DYQ8n5KQwxlFnlcRLLUnaKMrfxHt+JXUGJU8waPtWDgzqU4lpwwIcsmTkUYZFa1v0qCE0chaOxD/AIp1i3ZNkOnTms9TSy4gjYRLVyUuEm781UBUNHpe4qRTVlu/Ui6VNGqZbcMJALY35lDqMDpqoSc2AR+SchmMruSObKS1s2u9KlWi+DC9puzMBAbxBbp4V5riGDyDIX4bl4V7udPrzYhL+pVeJdmaauuta0vhW6lXk5MmKzw0ML1LMH5eSZlwkyYssxyXpeI9lTju4Ttb8TqkqOz8kd3Eyu+F1sqZyOLRgpaU4yJnzUfhuOue1aTEaX2c9+X5VRTZX6I8EJkdyZJvLNIo9bdUhjcdXdMsRl8kFxZLpDpztQkPkgAi8OTbkmzz5LvSWTrtvcgA4pLefSynw1mg6/pVXb5pwc/PcjwTVmhgrHj8dwq2o8W10P8AU6xrVBi3+pOxV0g65p2Rq0ep4V2iASEDf5ELrQBVBVWlmwEXhXi8OLSDa97irmkx6QbW4j+/VTopGqyNeT2GhhaNutrvi2qVU071QDYzcupec4V2iMiyeS74VsMKxpprb3dYuLR1QyJkXEcHl63e4VnsRKWnGzX8q9S/CmpiAnuz5ELLDdpsLqBMjCNsvmnGf+QskP0Ys8YkhItHRB2mcdL7R+pQ8ShlG7ZtbxKgqBkG5dJxNtG4pu10g2tewj81aUnbS4hZ5On0uvLCmMbb3TsNQd+jupaQ1OZ7nh/bZytbiCXxLQ0naIJG1Zh08187hiFRCI2O92dyvsH7VVkZjGb23LJ4os6IdS0e1HjDSFlm305rhV2guDt+V151T45JUaRn80m7VcNrHO5T2jTvHp8OKOP95dclVk1QHqFef0HahiqBv35+la0cejGkF9LMlHbaNVlTRAr8Qjpbgyb/AKKqlxY7xcH/AErtfiEFQWmd3xKoqZAEc+kc1qocHNKRpsPxqQubrVYfijSDZe38V5OGKPCRODvarSj7RSDbr+H3qXjs0jlo9bCS4Bf/AJqSOeWiwmDdoOIYNI93+lbGmxaCQObaLilBxPSx5EyWxd2XSnAmceaiy1TbbHTXtDkxO77lJ0Fp7UeWfTl710ZnIczVaNQ9o6o/ariyzSodli0lzelD4s81A9q8nQcZ7tXcv3ooTdlkVQw6M72pwKi74iVYEnE5v+pLiOO5nRQWW1zxlsO3zTvG25qpauYrc3To4gBFkx2/UihbFiEz83JrUqmRpIiA3a1Qwqm3M5t7kjmuHmxfSp1LGWwthMXgleIfSLqbGTxkLudp+oUyVR3Lgld4lVkJIKok42sgAZZ9RMosMzxuXAbIvSXSpBbhJRTG4s2dxTTJlD9EwBea7iZe9NVOGtkeTMIltSp845b73t9KmcQJO6z4UF1suTzztDgshSmDAPLQh8SwNfhMhOV7MJMvcq3DQmDnu7i8ln8S7NhM2cjMRP4hbVdWPKeXm6Z37TxGXCz4uTDaylUHZ2eolJpAO0W6sl6TD2VDMtD527gV62GxxwZBExE3MvUul5aOWPTM8jPs7w7mfJR2wdpLcne705L0yvw+KRid4nFVX3HuI4yYRTWRCeGmZ+jw9qcRdmvLNa3DZuIARSsxW+plIwfs2BDeT2u/iIVfB2Z9ntdnv81jPIvB0Y8MyviwlpnJlEr8H26s30rVUdLFSlmMjXC3mnKinCa4/C7rDuNHR2VJHmdR2VKTnGe73KnrMFOjK12cf3L2KWEMhbpXnfbDi+2l7uQrpx5dzly4VBbGVmjMWyZ296YKwR9JKVVzSSHqCamjCaITbaXwros4CKRON2qUcxCWcb2EKdejPudAdK4iL5PaqAt8M7RT0pWPvHvuV23awBG+zd81jRjeN9P6k5ETlyb8yz1spSlE2bdsKiE74ztVth32jV8JC7yPw/h8SwNNDu/EO1W1HhccwEYZ7Vk4Q+zeE5nplJ9qUpRZdOnidQMX7UBiAk8hyERe9Y+PC+C2bu5Izj+ayWKCdxNnkm1TJk1RFJdzu+J1CKqtLJnYiSCne7XcSkBQgQ6tu/qW/CMqsKGscSHViVhT13Tnkq32EBPR7UWynfPO5Q6kaK4mhjrHEcxyEu7VWNLWOQjk9yxv3s4ll05e5WFDjFr8rfNYPGawy6s9Aw+oazV7Cy1VzRjHI+j3aLzSTHrdAdx+FOw9qJ6d+bj8S459M5HWuqUT12lw9pj61MDD3HUn2rz/AAftg0jCxy25OtGHaRphyjnYhy1uXm5OnyI9PF1ONo0Q0JkOebELK0oBaHV2YfNZemxh44suIxj0p0u0DiWTuC4MmGcuDvx9TjhyaSTEoodjOyq6zHjJstLVR1GNRkerEXxJiSuiJs83H9yMfTJfInJ1rfxLP74OO52Zx+l07Dj1XIYsGdrKheqDLLNSqGqiuzzf6Vs8Ua8GePqJX5Nxh1RJIAu8jXeknVkEjjdm6xkWKWvsa1WTYtKI6OI+QrxsvSuz28XVKjUBI3lcnYZLnz6FlPvqfnewinYsWkLTNc76acTqh1cDVcRi253ZKQEjfUs/S1TkP7RvVyVnDVNJbrd6lx5MdHoY8iZPYm5shubLXNNMW3JGEjWiuRxOtMJibJC4vI+joiyLRkXTrmxLIsbYdEVr+TogHuZdtuuZADdunxLnD+r9Sdt0Ll9SafNWlZBy5x73XWzu5uuPnzf6UtScndaak2OsVpF4kuJ35OmyF1y4eedydAdLLuZFxGt5ICJi+n5ISK3TwkqViqIYZSP0rkkITXNaybutLPJJpO5nVck+1iali3NYxEo8MNPJLKACwlC9p3KZxGH4dVn4aoKHtlUQOdoVQCbfUtobOznyaQo0LCwizM20UXiH/MmuMwvq6XtTDb4Vz1KR1XEduu7/AMqK5u7aopVTd3emjqvJ+n3JrGzN5YxJRzMNuTpvjOIkLf8A6lFesYi5v70D4gEZZPmXwrVYmZPMixbO7c6GSTh/m5KAWJMXIn/KmixC7VVHEyHmRIkmaGGWR32gBE/7l5Z2k+3bD6GjnqMIpp8WKnf8YIgcdvi3eYr0SSq4gGzttyt3d4r43+1Coi7P4x2g+5oqrDjpJiNyKf8ACLvyAX/yr2/T+lhmm9z5/wBT6zJggpQZ75hv9oLD6yal4lA9LRzx8X2kpBK3TPXL/Bbyg7TU+LUcVZRzxVVMe4Dje4V+eMHaScvZ2CX8KaMhcR6c81sOwX2yYz2BxKyKXj0EzjxqaXcD/F7n+Je5m9LxNew+dw+sZYS9/KPuZ8Y82uSHFGFu5eadlftOwTtgMTUXHiqDe3gSNdb/AA7viWtnhlpzIJGcDHmK8afRaPlHvw66ORWmWk5PMZO8riL+EUxwzK1r3IM9dVALj8O/NxAechPaKymPfa52T7K3BifaOiAm/uoj4p/pC5ax6af0ZZOsxrybzhvyz2/Emipz5aEvBcc/thdmKG+PCsMxDGDbxGwwxF/z/pWLk/tIfad20m4HZjB6bDgMrQKCD2iUfzHp/SuqHSZK93BxS62L4irPqk6OQmJ+G5CO5yLpZZftD9pnYvsbrjHaigpz/wCEMwyy/oC518//AP5R/av9oRjL2o7T1FPERaxT1ZD/AEBotN2e/sw9ksJITxSonxKXO5+HsEv+a1WLHHyzB5skvCorvtd/tCdk+3XYzGOzeC0GJ1tVUBdTVxRjFFHK24TtfVe0fZX2w/2u+zLs1i7H+LNSMEwk+4ZQ2P8A1CoGD9jey2AxFFQYFR04kBDeQXnq3qdYr7Eo5ey83bDsnIb/AP0vEfaIB8PBmG4bVq4QlCkjJSnCdt2e2HVGVrt4UweId8m0c9VR/eD55X2k6bOsMu9y8Sw7R1PKy9krg/8AjqBXRsQ3aFn6XVcNY8ktjARH6Q3E/wCVSMVjPBcP9txirpcBoP8Aj4lMIXfSPN1ooSMJ5OPcRaiFhf8Aw1VLjEc5S0fscUtUfEscItxfV8KwPa3+0t2I7PucGGNW9ra1m6wH2emu+p9X/SvGe1v9ortp2qA6eCrj7P0Bf+FwwLCy+I+b/qXXDFM5J54L4n072h7VYF2TEn7QY7RYSXVws+NM/wBIMvJ+0/8AamwHDb4OzfZv7ynfMfvDGTuH8sLafqJfPeG0Z45i8FNPVuJ1EgjxZXuK519E9nvsRwTsmedbG9fWBkL39IkutYlE5O7KZ5ziPaT7RftYcWra+rCgd9lMLlDTt9MTaK0wP7FYsPtkxB3qJerhk1oj+VesTVEdCBNTRRQA3hFlDlxx8s8ltCBjJowWJ9m5aVxip42CIR/ZiNrfwWYroaiE8pLvS121em4jjDyEWTWi6yWME1URMeX1Z8l3wODIjITVDx6PmmXmbdq/5laVOHxyEW9yF91qinRxXZMz/mXSjlaK4pN2iLie9PHThubX3Jp42Ei5pmTVC4lzrl1xF4kJkxXJNtLO1VYgX2kuW++5dfaWWSXyTADxc0u5CXVb4krnHmoA4/Umz6UVumeaFy1QXEZPO4W9yYLkn5ef5U0fSoLG7bVx/mupW7eaqwEgIhFK33oP3plI7tyybJR5Opk8w3XZ5IDj8tqyZa4IpDd5IHha5THj26Jo43FtXUUbqRDkh79VHMdubMpp8ifNMEPUoNBkxTZbnHkpBDtzXBjQQ+BounRknHTNP8HVIY9v1IFtIYYWu7krXyyyuUhxYea4XPRAnIbtERyy/muMLC6dGO5dt+aCBr3JMPvTj7RzSbmgDrCyJtpIelLqVpCsNdbml+Z13pHkoGF4fSiaRhbJm3IGzSVgcufdnmurl1zd6WpaIBHLre9NuWuiIhci1falb5KCkNakittJHaxCk4oAAsh7nJJi1/1LpDtSYXJBaRy7TJdbmKRdaJhdANCYdvqQ27vq5J21ODlblkgyY2PMfUibr5fSj4b3CfSkw2nkWfvVgewFJdrnt9S7xNv7lDKbp5i6XE7/AOKzo67LQJNBya4U4BNaKrAqLU+NQ5aooaZYhldqyeGRo2Hlu0VaNRa4t+ZEVZbq6Qy19ueEdm3NIagiEbzf3Eqr2y+0ndiJPR1Vv1KaCy2CRy73ToFu58vEq0araPMfPROhUMXUe70qdStywCqtHR39yfaue/V7nyVS0nTqy49Ra+WdyWgKZowrLgzZ2u71Kpqrdk7ssl7da+ea62LXas6lwNFkN3Fwqq2+Nit8IqNUUuH7ms6llI8WePod0Q41cO9mJRo0V3U/o1EPZuhqLpGBiFRa/sTTyZtE7EPVb6VT03aI6crQ2j8LqfSdoHLXOzLxIqaY28c14K2bsDcBHkwl6VR4p2T9nG1421W9++GqNoG3vJBVUoVgEx5ctVqsjXk5ZYl/E8YrMLETLZ4lU1FC0d2cbr2Gs7MxiBG0bFbytZY3F8HPimwA9uXkuhS2OVxkjBnHb3Wpo4+rJriV5V4TJHc7sq6WlfdyIlRKIGu13T8NU+Q5ZbU/DhstR0Bcp7YDUWD+GynwU48Coqp+t/EtJhtU8g6RmQ/Cqih7Nzyam7AtLh2BvT7L33eIfChsqC5JsUzk7E16tIZDEWfVMw0sUMI6bvUniIBYWf8AcsGzoSJQzH37iU+Cot8iyVMRMJc3T0VQw97qTW6L+CqjLm7ipoVQZDm137lmWrGjfNsyUgK47RAHZTqaqdGjH2cuiP8AKSEuGWf4f9SrY87Bd3uJ1Kp5gjtYnu+pQXexFrZIChJnBhk9Rbl57jtLWXkwSMQ56Wr1l8Np6gLzZhAeao6+hprz4LXCPiWkZamOXGeLVuF1BCRk6pJ6WSMy53L24+zMeIAbeLLRYjGezMtLKTHAT+S6FKzheNrk8+OMiHVNSC/JlfV+GyQkT8NU0kL3cnFFUJEW3ut3JXeactfchcdqYwbbfpRCP8kPD/SuNtudAHC5LrFqLrpdPxelBc92X/JAUE5e5daTTkg6u9JBpQ6xNcWqlUmd2wv1Kuut/KjaZx6UEtGloCONx1+a1WG4o8LjluFebx4gcemamU2NHHozv/FBl7ontmG9pOGA3u1vfqpUnaanmA2laIs/EvGw7RGI82JRajGKib+8f6c1LhA07s/iejY3XYfIxcOVvpJliK8YyMnB23KmKslk55p+HiEAvltVqjF2I4RzzvRR7WFnZvypFTvzfxJohcSyZUBYQ1gR3PkxF3XImrHkkJ7GHS3aqs8x1XQmcS1QKmWYVktOJWn1IAqDIs8/qUPjPInYx6WZAy+oKh7Bds9qso8cljHhu725LNhI8e3w/C6NpPfuJGok2XcuLHmT32kmzxAqhhYndU0sjl3/AM1wJnEh1VBsXk023RKOSQRvzcdOlV0FRcYt1ErSnp5ZPLcsjS7J+H41LSyi7G/0+FazDe0hzdTsJZdKxkWFyyHkLaq6o8BmExzJS6fk3huje0vaICAWZ2IvSrmkrgmjJ32rGYdhZ07D+Hc60NHGW3Rx9S45JHp43MuWqIy5IWm/SmoYWu12qYFKxd7rA6Emxq7vd7RQ8SO3J5P1KYVGH0qLLhbE/O5Ca+yWpjBVFr6SJmWocu+1OnhPezpoqEhHXctVqZNTI0gyE+bHahCaePvYk+dO9t6iTZDo52krOeftJsWJHuv71NhxIOl1lJpnhPR2RQ4kEZa33J62CytG3hqGLvuUoCuL0rNUeJRZjm/81cw1nEtcMrXWEoUdcJpliIvcOiNs92TJqKTdqSkDI1vNlJ0wGikeN9W3JBu1bb9ScuYiz0FCQuQ5f5VFlpAHI4xXtmBN7lBlF6jyEepyy3Ke8d3mgePuze1CYnCyr9llvEgk/mkZVNLT3vI5F6RVl7Ld3XCgOlcSL+S13MO2ZiXHJRcmOnjK31Mu02NQTS5PTsJP4SVrWYWVQ3RGPwqoLs/JeLs9pXLVNUcrxzTJv3tBDJYDMArlZ2mtCzwqDU4PJCBObt+ZU1SUNpAb3WqlGEiJSnEKprHkl4kUjibel0QY5UxsGcjll4M+pUVTiEdKXIz+lRf9oAzuaJvdcuvtxOJ5KNvT9puGHDPb9XcqbFaWbFKkpGk/NmqEe0TyFkMbe8fErbDcUgqJBBpbfMSS7evKH3N/awf9mXkt1e5RanATpzLYRWrc0kcZCLvI2vIhJLFadpqPOA7Tbnc3NZ7mrxKuDzmaF6csjzHJDDTnJz6f6Vc1OHySOTPG5Fn1ZKE0fs5ixs5AtUzlcKGKbBwqp7NSHPwrR0fZeAR1d88vEoVDUNDLfEG4XWvweujmkEKnMRy8LbSJZzm4m+KCfBnYOzMkgk8cTmOequaDDY4Yhc9o945LWyYeEZDJHKQF6clyShp5oivzM+q5cbzbHeunophw2CaLPiMRNyVdWYDJHvAHL6VpYaGmEhjvsL4tqkS+z9ByBd6c9qlZBvEmuTFx4aYjruu9yJ8PePnmKucQrKSnukB7rPCKytV2okrJSaICAs/EuiNzOSSUGSZo7T3u12Sg1P7LK9h/empq6pICNwf+CrZag5ObLZRMXL6Hzm4fLJcirLeX+Krzkcn1Q+LJs7VqZ3yWxVTkGrMRP6kPtT7vT81AEre7cjYmLluSoPcXeG4oYnlmxLW0GIOVjcRty87gmaOTNtq0GG9oApwFnZiJvescmPY1x5NTexVTxtnff9LopsSMRz6RWUi7UAREzPYunj1zZu7Lj7J1rOqNZFWca3M+9SBqgEtcv4rFjjgF/eLn3ta1nE/moeBGizI2/t0Ytnkwl807DiwiXMLf8qwf3k/fJt+aNsW6WaT+al4ENZz0mPHgt1st+FTvviCy+9+S8vbGnEND5+9S48UkItZHt+FYPpTeHUP6N8OPMTjk7K5pK65h1ZYChzktNsv4q+gqjjAX6dVx5MK+J2Y8zRtaauHLK75qxo6q4h3bfmsXTVjya5ur6gqLoxfxZakvIzdOons9N1TZraeq4g5BuJSgqvks4GIPGGnUihxI89f8F5EsB7kOqRqAk4muSO7f6snWfjxA7OZ3MnwxAyMd7j8S53gZ0LqFIvLvPIVwZG7s7lSPXGOjGkFUeed72qewV+REvLdv5VzTMcya1V0NUeeed31IxqDkMncGH4VHacSu6iYRAJEg4l3eopk8h913ejYtcmZk9Ct7JBe5AfLLRBddrmhlmYR5tclRbkg9dzZ/JK1iLN8tUz7RtFmfb6kgqAuzyV6SMnkQ7b3If2ZctqBqgCQ8a3nlzVJcGbnEKQXI/T8KyHbG6jrcOr7CAojtvLvy3LVlVXDq6oO30b13Zios/a078ViXX0/GRI4epp43JGjhFqimCV26wu2dKE4Tv1WZ+z/HvvbstTXvnLA5QmP+X+laM6hiUZMU8eRorFlWTGpAnTndz2qPMLQ65p3ikmpJgkEm9S0SYnRAmqN5M6aKbvSqSCNy8WXiUUyYue1dkIWcUp6kh6hreSBqhxZRmzkLNmcviFlWY52qwTszT8TGMYosOH/hyzje/wBIc10Q6eUvByz6iEPLLj2i48m/eK+Iv7QvZ+pwP7SsSklmOeKeQjhue7Jn3Cy97xv+0t2Xw85I8Lo6/HJe4ow4MV31Pr/SvFPtU7YVH2nTlWVOH0+HTg1sccTuREPxE/Nex0mDJilseH1vU488NInkAVHB6GYjA79ykx1HtExOb2kT3WkodTSuJk2e5IMybLxCy9uz5qjV4Z2qfCYogp3Iii3XXW2v8JLZR/b523moAw/CJ2pR9cUZSzO/mRncvILro+W5bvsnjQR0dODSMBxMTsQ7SzbwocVNFQbh9l632f8A2m/aYYy4hPiFRAf95WT2RfpWvwD+yaEdh4zjcUHieKjC/wDqdeh/Zb9o1N2kwcaOvrGgroW/BvfSYfFu8/hW0jmaoizB2IvmvOyyyRdHq4o45KzIYD9iPYvs7a8eHHXyhu4tcd/9LWstpBJHQxcKmijp4i8ETWD+lk0BPZyTdzcvE/h6iXM3KXyOtcfEcMmz3u5Jh5PftRy0NTlmcZwD6pdv+KpcY7VdnuzMZHi+O0VOLbnDjNctIQb8EOcV5ZIxesenpSlZ2Gx9U7htDFWVZV9HRPLX1cYRSSRM5EYt0ivKO0H9qLstholFhGGS4zKPKQ2ti/U6w/aX+1929xSD2XC3o+zVOTW3UMLcUvzkt+y6OV9RCz6wl7K11LAVXi9TS4HRs2suITgGTLzvtV9vX2T9h7gDE63tpiQbeBh0dlOzt6jL/SvjzGMU7R9uqwZMTrsSxmcuRVUxy/pzVp2P+zGt7VdoYsICWOnqiZyMSboZuq7yVLFCPyF38kvij03tb/bS7Y4lGdH2Ww7DuyFA+1ipo+LUkPxG/wDpFeRw4H2r+0rEvaZXr8brD6p6kyP+p19H9lf7PPZvs6QSYi74vP8AE1kS9No6Gjo4OBR08VHALdMDWoU1HwX2ZT5mz517Jf2ZZ5jGXH61qW5tkQbyu+JeTdrMDqezOPVuF1jWz00jg9vSXpL9K+z672moM4KPb4XnLw/SvIvtL+z/AA/FqypomM6Ksw6g9uaunYrakXe0wu+HatkzLJjVe0+dgI4ZRkjNxkbcxD3L6Z7DdsIq7snh0lfUF7VZY5m93EJu/wCa+danCZKWUgOSIhZ+oDuz+leo/Z9g9FDgpVlSZnLK9oCXh+ldMFZwSuJ6PXVEVUROxuQk2lqoaqojF82k/mhlqI4w/DPaqmrroycmJurxdK7YROeU9hVFcG5mPvVXU1zCxMuTzdWtqrJy01e5bpHM2M1dUeebP+pQZagycmd0/NuLXLb8ShyDu5qkYvkJ5H55pcS4iUc+/XaheR+bsmKiU8jEQvkltu7vpUMZnFEMiLDUmF1pt9qijM5d6d425AqHbepctZN8ZxItEuM3enYgj+SaLp06U6WUg80we0UmNDJZ2800PNOuOiFxSRaGnjQ9P/JOv0oNLVJQ0/Mly67uTjDci4N31IAj6jqhMmT7wuXvtQ8HT4lLstEd+SRwuTZqUFPcSmthb2D4hQohvqZ947rkHDkkbVloZMHbv2pl8P4Y59X7lOpXeKTh291qXBVudGw80ydOwjn/AJk9St0V1pWoCjt7n1VgVO/dkSa4NyloNiJw+8UPz5J8xtLJtyEh7lAwCFD/AJkTju5pcPegBvxdyC3uUjh9L9KTw/mToBkB80dvSLf0p9oWXRFhHLxfCiiANctWRWvau+HluSYX91vzVFnOG/PpQkPvR2vbzSYXuQA2ukNvN07aKRi231IAYtbvSIerR0+I9+iG34UAAQuXcucP3J5xZCwoAAR/qS4KNx0/7UmHVFApAWsLoiHQUfUi4PdkjUHJjFrW+pGxebW/SnBhbPLJdGNu/NAPwBryZG2SK3yZ0hjuIc2VkNnozkiu5KuCsuHmiGsfm6yo6LRaAQXZ/wBIoxkbLLNVYVXe2f8AFENU3LVUXaLQZNuWaV7Z89yro6q61ulH7Q3JAtibouiXk6h8YS77U6GW38RtUFWTOJJ05ujeokEtXuJReIBaCfSj0J8r93xKaCyZFWSeV2XhSOqctcv/AEUK3411sxHPP8qKD3DpVRjal7U93daouvn8kBZ3IoRP9sPu8ST1FwioQl73XWJ0UBPCZ+edqkx1T+b6+lVd3euhN8xSDY0UNdbblmKt6PEjkt8Xi3OsfFUONum3NWVNXOJ7H6lm4midG5hk4kV7g3T+ZQKrCYpLsgYbvCm6LEG4QkeV3SuVWIAMpOJvdl+lYpNGrqjP4lgIco4wIn5kTrOT9nZN2gbltZJPaNXN7U1NTgQ6MtlKvJlpZl6LDY6MNdxFzUkSjEbMtql1FLa927d4lEmG27JnWhIYSB5Nt3KZHVBIGWVqqSJxIX12oSqGutZSBejM2XNISYn5qh9q9S6Nc9mWaKHsXjSac10ZBIstSVMNZc477h9SeaZiLP0ooNi04jeb7VJCoYSHXn4lUhM5W5Zp0JHHmpaGmaAMSYYhFg3epNDWFnfnuZ1VgWvpTzTMLZtuEVlRrsaOkxKSQMpFyQeI+bNbcqeGoe8bH/UrSCZ7BfYRelMu7JlBTuU2eo/Cp9ZhIVmjs1vqTVNM3o3ZJ0sS9nhJzZZtv6NUlXJje1PZ1hiIo42t8S80xfCWEicAuL0r2bEKgMU2MFpE3STrJ4n2dPc7A3vXRGfHuOLJH9Hk81Hw9HZRZI7SyZl6H/sXV1xlw4HJu/ROn9l9WMN5hu6nH0qrRisc/J5gUdv5kBDrytH0rYYl2VkpwzaN7vUsvU05wlk7bhVE/wD7EIskurzRELk+dqb4fw7UFpiflzXCJHrbytQuKCvItxdyXD705aZc229y7w3HXJA2wGjfLNhRNCfu+pSI8ytCy0Vc0WCnWWgEZEXwoIbcihYjG7JkY5/mWsfsnUW/s3EfkosnZmQbswIfqZBNMoWuuVrhUfE08f8ASkeCnG2mf5lY4RRyDUbWYcvEkkQy+oOzPtAZm27JDWdiaghJ4rD+EVrcLkaSlDPITbnapltrqHNnYsaaPMR7F1sj5MDXMrCk7EmNvEBiL1elb63fo+vqFJhciyS3kCxIxU3YkOQBeXzVdUdk5KHeYPb3L1CKFh0yu+p06NLFUCURhxBLl9SXcH2kzxSaPhmTPtUe7qZbftH2Nno5eJw3tN3K3PpWemwOS27h2/5l0qSZxPG4uipcvPpTXEt1bNXMWByzNkETpS4HwdDDd36qVQtGNYPCc0gn/pW0oKNpgF7G9KztFSvGWQZitZhdVHCw3ntJRI6McUW+H4TdyBs/Urylwt47XcP/ANpcwfFKctGZv4q/jkuDPJcM5NHq48aZEhoWFsst3wp4aV7tm0i5qYGRcnR9IrHZnUo6jUUJiObuydjkO7uSEdLcrVwBt/emVRBxvtRT9neB7RHNUFLnkNM1xDkqag+1jCMQklBqauARIRjD2d3My8W1ah5vZ+eWaqMR7TVNKRcOmch9WS0S2OeWyd2XNNXBUR8R6eWC7wytaX6UpZItuazUXaKpkcuJH1btq4eIVFVyiL8qO2Lu8EvEJjuJ4za1ZLEcStuzPerbEaeshhI3ZxAvSyweNFIRle7kJcrV040efmdEh+0DkZNxHJc+/HG3fz8SzTU7CRZ3Iy2tlqK6dUcNyNfQ40dw5OtNhvaKUQFjkYR+S8uAjEtNqlU2JHCOXEcUnjTKhlaPbKHHo5A1kb6lc02IBI7M27NeHUPaTh8siL4lrsH7WQFax7CJcc8R6eLqV9nqDEHhZODJas/h+JBUAJNO38dxK0jqGk1ztXK1qepCakSnK5k05XPqk0nez3Iuoves2aHXmYeaalqnHk3ySMX/AP2lHlhtLNs7VSRm7Gp8QMdWZit5qK2PU8k5RyBwh8JZ/wCZTJCAX/E08rlXSYbFMXJhzWqSOTJKd8CxLEIyhKOJ2KQm/isrV0pk28N3StH9z22mB8n6VJOhu0MPzLVNR8GMoOfk85raExfouzVDNG8Z5Zbbl6rV4KBBkzflVDU9kZKh87LcudzdS6oZUcU8DMRwX7lIoL46gH0uH1LZB2LOGO9w/T4k/D2bhh3mxATervWndiZrBOJKwSwgBqiB9W6hfatdR0MEgDw4v1OstBVQ0dwNld1fNSIO03B6Ge/1eFceRbfE78bUPkT+08dPh8Ys8VxG11orz6aN6iUrGfn5LVYhWfeUuUjuaGnhYWybIhVQeiMMnvZTUOGyU5Cedw+nxLR0NLETC7M4y53fUjgpXIc2sH6lNioWjLiMe1lM52aY4ljTVBxjYZuSsYyAtXyLTwqBDwiYSz2/CSn08Md2j3LikelCyQ8cJW3gxqJW4GFUAtADAZPc8nhU/jByy3MjiqtNH/SsLado1aUjP1fYc5AJgdrn8XxJmH7OQpy4khjKb87VqPanu5sjGucrsh/Kn3shn2ofoyGJdn4qUcmBtzdIrN1HZ0JmJgjtIl6i5BMWRtdd4clHKhj5tG1y3x9S18jGXTRkeRVPZl4Rzz/Nkqyrw0qXV9y9KxjCZ5JyYH3P0iSzVZhMnFL2h9renxLvhl2R5+TDp9GPMkNz2q0q8NITJgZ7e5Q5sNljDUNvqXTaOVpkXiHcWSIJjHuuRFG8ZE1tqQi5FkzOX0oJ1DCoflm6kBM/m6k4f2dxHEpBaCne1/ES3GFfZDXkAyym3E9K58mfHj+TOnH02TJ8UYeOZ7kfGciyzu/cvQaz7NTo23xtr4slUn2dejPYDCXyuWa6iE17TSXTzg9WZsY5SHTpUujozmLJxt+paWkwO4s5On0p8sLaF8wB38NqzeWJUMDGsLweLPfGBLUUfZ2jjEXPhjm2lrqppafgj+IziramzjAXB2JcGWbk/ad8IqIdTQhT2tHlt8KAc49btqMY5yPOy7N/CpsGF3av0+JYbV8i6sCiqmHRncbtzktDQzBJaIPu7/iUCjwtiYmZs9FZx4f7Lbw2uIfSuTLODO7BjmuSyhhcg1Z9yIfw+9/VanqbOSAWdrNOlL2N5DF9RXjuXJ7kcYAVTD3ukdc5FaHSnTwsIacjc7SUB4+C+fh+aSqfgb2gSirLX0d1KjvIBK9VoEw25tbnzVvTi1mnSSyyLU2xPYkRC4mOb23c1JKRhe93TAR2jp1fNBJG/eVxZLjqztTol8YBfNjbmuHiAR7upQXFo26mu79VErJrujcS0WK2Q8zSLCbFreW7zTPt11ru7CSpDmYXyytSeRyNda6akcb6lsuXrN+V/NkmrHtHW3RUxzOMuiEqrbn0rRYDJ5y7auLzQ+2PmO9lQ+0WlnrudF7Rv63Wv45H5JeDWNlq7kuHIFVTzwH0yA4v+lUXtTZdSdGstcXz3Ijh1ZMs1xMZ9leIPh/aTGcHOR7esA+JiXpftXVq68K7T41/sP8AawVfIZDQTZTfhtcTi47v5irGv/tCRSEY4P2fq60/XOYgLflbVd2bpXlanA8zD1axJ439HsoyHIWm74UFXNFh9Mc9ZUxUcQbnOcxAW/ivDB7Rfar2u0oqZsGpz8VNHZl+c1Aj/s+452kmKftDjwXlzE5DqD/6LL8XHD/smb/mZZrXHD/7Nz2p+3zsXgJEAYjJi03/AA8PC/d9T2svNMY/tMYnWGceBdno4LuiSsk4pfpZb/Df7O/ZDCwH2h6rETHnxDYBL9zCtRR9ncE7PxCGHYXSUdrW3DHcVv1OuvHLDD2wVnJkx9RPmc6Pno6z7V/tCayStrgpSfSKkjanBv4CKl4T/ZrxGqk4+I1lPEZPc5SyPKa+gpao5B6nt7lCqaz2dr33CK370vEeDn7EFzLk8/wz7A8AoTE6ysqar/y4rQF1rsN+z3sthYnHHgtMcUjWPxLjO36nU8JHK038SMZnEc3dZuc/tlRjjXhHyH9q/wBm79he1p00j/8A06d3Onl93xe9eeVEbCZAztcJW3Cvt7t52LpvtC7Nz0FRG4zsxHT1JbbD/wCi+MO0HZ+r7O4zUUVWFpwna/xL1MGTdUeL1WLR3HwVE8LiOeff0qVg2cNSD5uKizlaJM+7zQ01Vwee7/Mus4v4mtwTGjwXEDM5XiEDutH1LZYV9vlXgZyhHGdREbsQFI9tj/8AT4V5BV4oFQ+xt2fUSY4jFa7/AL0nT8hG19nueJ/2lMUmAfZ5IaMW6xihYs/zOgqP7WWN0+GjTYVhFLT1OWtZK1xG/qXjuG4DWYsfDo6aWoL/AMtrlocN+zXGajEQo5aCWjz5yyjaLfEo1gbp5P2Fjv2vdtO1F7V+OyjEXOOBmBv5LJVdGclIdXJnOd37SR7iXt/Zv7I8EpZBKtnkrX9PSOa1/az7O8AxDsTV0lJSxURg14T57s28KG2vo0WLdXZ8ljI9+XSIp9ifrz6d25dxTDZ8Jr5aacHCUH8XeyaAbkIxaPr37HIezeLdlKXE8OwqOCtB+FNJLvK9mHcPkt7T0NNDUyVcdNDFUTDbJPHGwkf1Evnz7BKwKrAq6gp606XEYpOLwuoTDbuXrdBWYrRmQTyNKGXUsp4rdnbhz6qqNiEISb3diQ1BRU4E8j2CXuWQnxyUdc7Lf3LNYp2olJ9TMi9OamHTNly6pI9C+/qCH8PiOJN4stqz+KDHXTSySVEc4GxC4l02P4V55U485Fm7KPUdoLoSBvEu6PTUcUuq2Q/J2N7N4fVlJT0EJSu/VJJfb+VyUqoKnp6cTkaIohbSMXWemqoyuzZiUGpqAFi5CuuONROJ5HIm1ldTyS7GsH0l3qoqarusa1Rama3cx3Cquorm3Mz/AEkt0c02T5qqK7Nmt181Amqg3MxqFNIRNz+ahmRjbrtdVZlbZPmmbPR/5qOU2vPcoJl6UBSP35pWGpNOYcsky8m3LO5RhkfPakRJWjRRHbruXUkReSDifJK5+5CYUHc4omkflqhjG4lOCGMizfcglkPiH70IzH3srb7vjIM825eaTYaGauiXRChvkyRnGdytqfC5CDKxTxwXjWtlb+ZAVyZcxe3Vtqatclpj7PnI46OIkmJezskYln4VBWpQ8Fy5KZT0rWi7h8Kn+xxR9e1PgUUegNkXerI2KscPuk2BcpQYKcz5A3xK0pKU6hxs8XhVpT4TUCeTN07kDS2M+PZu4fiFFH2TOQtcrVtaWl3ZHlaPqTVZUQUbZAe7qYUrL1MXU4L7H/dqPdJT822+laGsxS67PI828Sqqrh1FxvkJJmboje1RSbTjtXJuAI3Nkoxj71Cl6kNkByVEY82UKWqAuSRixc9qiyi3cobNEhPI/hdRiLzTjjouWj71nZuhu3uSt70fD0SYbebKgBt+Fc4fzRsKJQAxbqiEbmR26JW2jmgsBh1zXbfd3orbkVvegVAW9SViMeWeaW1BIBD8K70lnp9KTjbc7IuG/NWAPp1St9zl5IuE6XD/AFKAB6Wt6lxvePcjGO1svUjttb0qwGbWLwo7duu1O28kNu3vJQAFtvmkIp1hcvhSt/8AgoFZy1cbzR2vb8SL0vkgG7ALNIh3f/NURc+SK1Ars4MbCPNIRa7PPakMb5+lPiNujblaFyT46gPNPjWAJZZqn4z56Nb5ouI5ElZdFv7U3uRe1MPkqjfnruT0JeaZVFn7YA9/Ul7Vt5uoZWZcm/ik0gXZZ3IGShrH96dixBxJtdqgOQC2vh96HiBaWSBbMuAxC3uckY4g/vVI9V5MiiqnLytQFmgirrtc+lSoai4FnArGjPVlaU9cIllmgtOi1AbhF0Qi3eo8NYxD1pDVMRalcoNdkPW2vouPt5Jo5u5sk21Q/wD+yglzRIEmEs3y1RMWnNlH41o55oeM/NlAt0TGLdptUgJLe/4mVeMwlanhkQWnsWYYhILdT2pFXGUmdzqAxe5FcgNi3jxBxYWzf+KkfeHva31KhCbQsn/kj42hZ93pU6lKRbHXMRamyhz1DERZOovGu79qDiXIoqwyku70y25O3MOjodglpmqM7B4fn+pIR3J8Mi77hRDGyA/2MDC3ciGP32o7fLd5pCJbdVIJBR5j3upEMzjcz7vqTF35kV1uboLJkVU/k3p3LrF1N02qA1Rby8SdCb9SKHsWlziwu3USnQ1D5ZdSpwqtubsn4qgRFZ6l7GggxC3rf8yle2NMHDN9xMs6Mnl0qQFQfcSjUvYuIqEL8nK0S8X/AGqRMUFOAAzuZKgLEJY7d6izVxyHvdGrHsjU09ZTwmJxllIpP30xOWQgfmRLGhUEKMKh425/pRqNZTTVw0FdSm3AC7LXTxLyLtJgsVPNJlkRfCy38NZwzzF1HrcHbEozfJh00VxdGWSG69p43UUbEWTNakGDuTatt9S3x9h5CkNzjIwHlakGAxxlY4PzW1xObtz+zBDgrzHkLP8ACuf7O1Ek9kQcTwr0unwOK7Z0d+in0uHxU8mbA3uSZSiZDB/s5OaEnnlbldtbkrOf7OTpWzaPii25yy5LZ0wsLZuDDb4VdUuONCOTgFvpIVi5SN1GD+R5XTdiZ6iUQjp3Ae8sl6h2Z7I0mC0Y8cLZfUTq2DHoCDPhCxfJVldi3EkzsutWblJmyUIeDTw/dlRDY1JERlt3WrNYz2PCqufgOFz6WjtJVwY1IMlz/pVxD2wnjEWvuEfCTKNZw8F7wkqkZ+L7O+JzjARu8Sfb7OacS0tV1UdoJ6o/AH0ilT4gd2Znb9Sq5irHZUS9l4MPIbAI/iHpRPQx8Inya5XNfQ1dYAvFIxC6g/dstPske0viQmU1XxRX+zsOmS6MIbnZ2uT9TRnHzy91rpgxIVRA4VmejMJfC6dhJ8xyfp9Kh2vIV2TJ0Kgx6GtJKqGjRtg9NiVGHEka4W6UX+yeCQhnODSl08ln6eslHk7CptPWSzSams2n+zdTj+i2bAcKKmJoKcBt8JMvOe0mAzR1h+z01w5+Fehw1Vtt77enapF0ZatYRfJEZuA8mOOQ8UPDamE85InBSYKWXPKy4fiXrvstJUETTxx/VkmJOzuHjqGQ5LXvGH4v+yj7Edn4sWxIaaocoBKMiYh9Su/Z/uupOCQ2vB7TEmUjCqdsHxSnnA7QvsMR9L7VY9ssP4fstflaVRnFNbu3h/7VzOW0jaK0RUjXejIk0WKSi/LaqubPud1DOqONv2jl6rVqsaJ7szShiTyHqnWrmIN5t9JOsVPiko6ZuopY5OOmTFkq7JH5OvyPQgrGLk7fUneIEmj5LzYu0ksI+AfhQN22njfPJlXZYflxPSZY4rtchH4WSjhju0a23cxLAUfbaeoOxmuL4m5LR0OOPNGLn1ZeFZvG0aQzwkzQy5FGQOO1Zmu7N00zlazDd/SrqKo4lru7KSEYE2ebXepQnKJrJRmYufsbFGBZgxXLM4rgL09+Ue1eutG1uWhCSh1OBwVQFk3Vtt8K1jlZz5MEX8TwyppyjfRQCkkEize5eh9uMPwvszCUtbWQUOmkch3Gf0jzXkdZ22esm4GDUTzk+1pZW/0rrU1XJ5Usbui5YXLe5tEA/lEVFHtdRw1Ax0jy4lOL6x03T+pRKbsPjGMGM+N1EgxPu4XSP6Vq8LwmkwXbBA0RByIm3KNnLwEYV5PQew1dW1lDxazCo8NF90f495uPxbRWwhqjJxZz2ryUMYrKcxcJDK3la6tKLtlXja0kHHH1Csnis9DHnS4PV4agLBzkYVIGoDbvEviF15e9ZiFUHFjCSQPULJygxiphlyMyHzEmWXaOpdS/0ekzVnD5G3LpRQ1gSB6lk6TGHqHFpgO7uIW6lbUk1vLMfhJZPHRsslljWD7QHDdvp0UP2eopW6rxU0JHHXpS43kyE6G42Vvth565DkrYMpAv8Kg1eHhVBnoEvqFV9TQ1lOwnGdwD6XV0pmVuBeSWE+bIWFuT5KhbHDhEWngfd4lY02KQVQDY9xekktGillTJ4jt2uhqKPiRZZX/CmXm4bZZuNy7DWa5Z7lnTL2j9kT/Z8ZC4nj9JJT4CxCJtGyt/bAIder1Jg8Uj3B4elUpTJeOBQTUPs75WOJDyLNKGlcn2O4krWSEJNepNDG0euq1s5e1yMxxvDq73EngJybPw5omyJtW2oXhbmzfpSs0qiTARjo2RCrCKoYQHRlTBmOufS6lQ1FrZu92azcLNVKi041zckXtDl4bVCCoYmzTrSfJRVFqexJ427M2dSYybd6u5Vr1DiQsjjqnu5KXBMpTLYJGzLW1OtJbdk6qxqmLv3LvtTDtztWDxM1U0Sayqp6cOJIzGXcI9Sz+IxhXNkzWkXTb4VYzcOYs3ZiJ+aY9lASvAXWuNaGc/dwVdP2bjmPfIdvcXmpEvZcCHJ2uLwlkrSEgJstRJOw1g35ZuWXO5U8k4+CFjgjFYn2Tnj3RxuQj7kGD9najii/sjkWdraL0uOQJG7itbxKVTRwRvc0bAWd1wqfyp1RP48Lsa7J4KeHycST8LTK2QLlsoZIhtfK4fUs/7VHb6kcVYIkWWVvxLysqlm5Z62Kcca4LutpwrISEN2fMvJVtN2Tp45xM75S+LpZDFi1pfV6VKbFm9a5lHJDiJ0OeKfLI9d2ZCQ/w42EX8Qioodl487nFtvqVl98GWmifauaZs8lW2VIjt4Ju0VcvZuMY82BjL1Ku+5zjmzcNvetN7Q3gNh+FMyTNIRckRyzXkmWHG+UV0OHxD3WkjeGOMNJLfhzTkufWyhyQvzbcrTcvJlKNeCxw3EGpSLMGMCV5FVUwsMgOxD3x5rJb7fV9KIRdZZMKm7N8Wd40at8Sjs2OxZoQxK4h0cVQQ5iOTOpURHtd3XP2EjsWdyLqayoiz4m1V5xlIfNyHPxLtPVPHo77e5SeMHJ2WGjh4OhzU0RWhOQxbLbmrSlHhtz9yhtIHNmT41DCKiSch42oktpLTy8KUkjExa/JRfaLu5LjF/wDGWXbNu4NMJ8S82cl06dyIny/kuNUWuTJe1Puydb6SMrRFOlO/UNvyXDF7S2dKme1Eue0N/wBVrGTXkxaRW6DcyAxAm0fd6lLrJLuUe1Q2ktbRtq6FZzOvAHs7lq2ZJo4yzy9Ss6eRyDJma1OsPyH9yHJoO3EprXz/ANSeHMuXNWl0dvQN3yRcYObMG1T3X+iu2v2ePfb3gc5YPR4xAG6F+Cf0vuF/6V6D2Pp8MLs1hNZRYfTwe0U4G5BG112W7cudo6Wnx4KrC6traWrhtuz5F4XH6XS7GYLL2V7MUuEHP7YcBHlLGz2kLltXVLJJ4kjijCPdcy6KQyHJtyUUbD1dSfioa2b9nTH9RbUU2FyU8PHraylooBbUpZFzqEpHS8kIeWV1TIZFtNVs3xqLin2pfZ3gLyviXamA7PDE9xP9ItdmvOe039rjsRh90fZzBK3EpeTTzhYH8yz/AKV24sGR/R52bq8S+z1COnlmysjcv3JivwtpKYmnqIqUO85DXzN2h/tTdrsUA46CmpsNA9rFleY/8v6V5pjfbbtL2kufE8Zqqgf+HfaP6WXfDpX/ACZ5eTrl/FH2XUduuwnZ2ETxjtfSxDFt4UW+U8vSLXOvNu1v9q7s/htQcfZPBKjEvRVYk3CH5iO518yQwtnmbfyWjwHsXjHajdh2HzVQXWvIAbR/Mt1gxw90jl/KyZOImk7Sf2iO3PaSnKB8Rjw6B3u4dLHu/UsBU1VXiE5T1dTNWTl1ySncRLf032I9p5MRgopcOKIpecpPsAfiJbmH7D+z+Aw54hXS1s/jjj2Bd8K1Th/EhwyT+R8+1kLE17fvJVcsdp817t2y+zvCqylzwSN6Woj5xkbkMv8AHvXjuJYXLRzHHPG4yDzEmVmWmhSSjcN7NaXfqn4JLhHNkJw+XUgAivt02poZ6r9ifayTA8dLCpAjOlxHZdI24CbcJCvYcQjnjkL8RzHPwr5u7MVEmG4zQV0TMZwzCdpL6D+8DrohnJreNu4Yv0q0rHGX0EGYn0MX0qRFh54hMJ1sttFHuaAX6y+JMwxnIQu3erWGhfPp/KhlxKP7Qfs7oO3mGRR0tJS09bHcXthPYQjltHQddy+WqmE6GplgkZxniMgMPey+0oYXhtds0AdmcEjrSxF8Io/a33POUI3fUuZ8Pg6nBTXJ5H/Zy7MnH7fjNXRywEP4UEhsQ559XzXs0xXDlllohrMWihYrpGEmWar+11HDdvuL4XWkVJk3CCoLGKe1jznt+FY+qJ45CZ35o8S7VR1Upvm5D02qsmxSMYc9CL58l2400efkmmN1E3DuZ3a34mUCQTk5ckMuKRXE2V3mShVOMRbdLV0I43QdQXDEs9yrqiqAbs3b6UzNiQEPJyUCasYi27c38kIhsM6wLSZne1Q5pGkfmuSVAE+h9SbIg81RJwuRc0xITlzZ9eSfLIh57U2ZCQ5fwtQUhgyci6Fz05p31c0BC3c+1ADRF57Uuoubo9LknyQWBqJJXPnn06LpbkBbUAFc4p6Oo3Mo4ikW0tEWTWxbw1TCIs7/ABKZDWNtJn3LNDM92qdCoeM9H3J7EPGbKnxA4xIs2/irGjxKC4btxEsKFZIRZO+1S2meMN7vzV2CuJ6QFVT8Lut6rfJ0xiuJQSRk8bMJO1r6LBtihxjlncOaIcSkuLN3JSPZkqukYiJ+lRWkcXzzdNHVDJc6DjCPerM2i9w2qePVjtJlfwY00bZ37vmsN7Q4jkK57afmptDVo2dT2kaYcmzEWVJV4pxHLmREqN64/NNHWOnYuWWJ1TkRJg5rhHVxUIqpx77kyc2vNFk0TJKi27W5R3qG3ZtcKaeS7m6YeTydZ2WkOOSaIriSMk3pbmpspC7+pAiIelK3uYUjSwS5j6UX9STDtSH3v+VBoDtH4kXhzyXWy5LnpbpQRQNuiK1xbVdAn3chRNkQ993cgKAaO0UVz3Z5Ll3uScrdckArEMd3/uSt1JExWlmzflRXP/qQDsQRvZtZtVxht5Au8TXRl24PeRKwBt+FOALD5pATd6K65AVQ3a3cyTDk/L5pxufJd0yzQAFpelK17dUehDm2a5a1uSAB/wCaFx0ThD057knytzQALiwloiLIWFd05MkWSAOcNua6w6Lg+5dQAV3uZOjnkOWWqaHqyZmIk6GV+uSpEtlaVQ/e1xJDNd8KYt3c7kTFb8S5zq1JQyP53MuxVTi43KKxIrmz5Wp8iovIKymkDe13wqLUyNG/4eSreJ05IuM+WjqtmydCeFdcIsbDanSmiJ8n6VU3XNm7IeI9uTdKLYOJdyDFtcHuL0igIZMtGVXHUOOou4qQFcd3W/5nRsLUmBxMuW3vRxk8JFmo411zc+aXtF3Wf8kbEMsArjvF2AVKirt4u7WkqQ5gLk7inoaiMT352qxGjjrGkDmk1RcVrZfxVMNdGJDlt+p02+IMR6PagC84klvQ1q4Uxjk1jF4VVjijiWTncKX3g465pFl3CT96kDN7tVnhxY/NhTr4oZCJXqaEpNeDRwyXdydKTp2W2rMBiEg8jU6mqKiZx/Fcv3ootS5Ll9zDtdDawpU4ybXM2JPlaWml3eoN6AyH4l1xby6U6BDuuZrknyz13bUAhgo7uTrvDe3K5PDu5/Sn2huFBNEMY/ejAZBUkKXX1J7gl5IKoiNfai71L4Nvc6XBbydKh+CHa+WbJeHJTBjRcNrRdFAQLWJ/SXpStbyUso2t/wABQPkmWNAVtrJ0C1LLLcgLn6RddEtc9NFJBJCoe3LpyRhMY96hnJGI3eFANQ3cqHsWRTXW5P8ANAUjltfJQwqGku9SfAtOSVCHQkbLn80UZGRFn+5IIwLyH6lICNh5ZJWAMWcjj6WWiw2QbBzFiFvCquKlKQvl6VNhpXHvcSzWUuTeCo1FPVU/BJnAbctVksdrKQZi4cDBarESMbszQ1OEx1QEzh+ZTHhjk20ZL2yMSybcnxrgFs/Em8UwuSlMso3EfiVLUySw6ZrpSUjjbcTSNiQFdpanGrG/1LFjiBxuTudv5lJDtA0drZ/zT1J7hrhqruRp1qi5tT2rFh2iYbtepTqfHLvJTqWsqL6YnuKx2tuTfGfvf9Kr2xQCubNPQTcQer9SKHexZxVjipsExlrnkPcq4Kd5H57W5qxhjij1d35LGZtFsu6CuKnkHVyEvCrLEaqOSkzfISWcGopxId7iSU9VLM2QMxAsqOhZHVEKaokqJuuTbySGqMXydvmjjvKbuAu+1P1AgTj/ACtVEIaaRybmu3WlozKSAxZDq13yQmMYvodpJsoESfllanAzHVl2EmLk73N7lJtEu/l4VmWkCExjtscbvEnY5nvFtfqTgbvMU3w2u5vcgtE0YWIM+n4RJII3jHLUhXAzERbPb8To7nFxbJrfVmsjcmRFHJBOB5CVhW+pXOB1kWNdnDA2vCQGqIyL1ttJUMVl4v6VAjxSXsrS1HszsXsk7FwpNwlDIW79JEs3C/BnKWjTND9y03MwckxXYbQDTnbGF+WmidkxJhuDQrmua1VdVUBcTh+nNXCzWcoUY3Eo3Ey/Dbms9Vkw6ZLf1VY1hM8AXdxE3JYzEaduJ1sX0ttXbF8HkZF+ikP8Qs1HMfkpsw2mWihTQnnnkS3RxhxlwyuvYSUqDtEdK2TPyVRIJ+8hVdiVVFQgJ1FRHTiL9Mj7iTdfyFs14NvTdujjL8TpUo+3RyNodoLxvEe3UUNwUFO85/8AFk0H8oqiOTGO0h2SHIQk/wCzja0f0ssZuH0dCnkZ7Liv20UGBiUbVJ1UuX7KDp/MSyGI/bR2w7Tf7thmWG05bfwG3l+Z1XYP9noRiJ1m4vR5LZYdRwUIiEFOH8Nyz0bK7j+2ZzAPsvkxSqGsxysk3vcZE95k69XwTA8MwGDhYZhwDm37eXcZKopqqPOw8hV/h1cENjPI38U3jo1hIcejnqiG8LSbxZISwEJNJAuL5K3irgLc8gD9TqV7ZAT53sP9Sm3E2UYSMk3Zm0iyY7UVPhZ0pZxu4+FasaqPvNkzUlFIBZs31Cq2kDxQ+h3BMYelazIB89Ffe2UeIMHEjjIh5kTLDVMkUJ5X8/Uhhxbgnq729yh475LWbT2noIRwCH4YAI/JIRjtHIm9NpMs3R9oICEWc3u9ROrCPEgtJ2Nln2zfuxZbbI9HNkRE31Cqv24JhJna5HDVDll6VOposhZMW3Tb5Lh5Fo+5MNMFmj2ohmbk36lFMqxupoYqyIgJrderxKrqezoW8SI3vH32q54zDc4uo8kxyd7WrVWYyUGUcU1ZQiXGBzD1eJTIKynrHLhyWk3hLaSmsLyFkbNb8SaqsFp6gbnyA28Yqm0Y6teAbjEdUEsj96jfddTR3nTyNKL/AN2bpoMWi4vDrIjozLaxSdDv9SQX+yV7UY/s36fCS57Yd+ee3/MjlpWEOJnsyuuHcmgjYhA2diE+SDNyZJjqjIdXb8yeGoMvCyhWtCcTPlcZ2bXVhFS+5JmibCCa7mjCNy+FODTuI8nTrQt5KShsBcefSnBJ/UnWh80fDbyWbZskCI2/EifMn9KctZct25OyRpQ0JXOS5xPUnrWFAcbF3IsKGjk3bHe1JqxhfvRnC3vTJQ3Dlkgn3IMqwPK5OxSMVpKG1K/l3p0ITHTPb1c0ME2W0NQ5HptFSPbLbWY9vpVaJPGAszv7yQ63c/zLF4kaqRbNWPuZ3dOhVPbqdyq2ke3rdOgPE8y/qWLhqWmWQ1RFal7U6jgPhzTlu34VnRZLhmfm73KYFZa+eu1VISW6J9pmEdAa71KWrBOSLUKhyfXMU402vNVwTHl1W/CjaY8tXWTgaqZYtJc/NFcxKAM1o82uT0cnvUaGilY/bc+niQ8P3WpCVveu6KaEdjK3VPgT35uo3EbanLt3NDVmymTRkC4eSTTKE5aZoxk99qy7ZfcJgTMWj9X+KGSq4fJQxkbk73JxpGy7iQsYdwebEO9+lNTY4EY5a6qLUF3MzXKvq5DEsvf4VaxQMpZpIlTYsZS5skGLSlozbSUWHD6yo3RU0sufuK1NVJU2ExEeI4phuFgPirK0Iv8AElusa+kc7yv9lgOJSXaO/wCZPjiB83fmsBin2tdhMF2VHamGslH+7w2E5rvzclncV/tCdnuCIYHgeO4jLmxcWUBiiIfENvNPsN/RH5KX2evvihc80EVdLMYg1PJIRelrl47/APxCdqKq5sI7BUFH5HVSHMVv07UpftO+2jGAsgqaXCIi5R0NCwEP5lounJ/K/wDT3mhwfFawx4WHVHuKQLR/mplTg8+H2nilfh+Eg7dVVVAP+pfMlX2X+1HtZ/8AvTtZjk4HzAqowH9LKtq/sNrKHhHXtU1hyPa118pE6PxofbH+Tk/jE+iMV+0L7O8BImxTt5QSELahQg8xfyElj8Q/tLfZlhtzUVNj2PE3Ihg4Iv8AFra6xtB/Z9CnLM3hiH4Wa5Zr7V/s7/2Thop6Zroib8QsvErhhw3qZZM/UVZrMX/tdRQyi+DdhKUiH9mWJTkf6hZZfFf7V32mYpc1EGD4WHpo6TMm/MZEvLZY2F8snH/SpWFSANUGm7Nd6w419HlPqcr8s0FV2s+1Tthc8uN4raW5xifhCX8BVPU/ZD2lxL/e8T+8KgOp5ZXM/wDFfXXYyqCq7LYbP7NBBKcAifCDbcyteIY3ZO9vpXE8zhKkj0oYFOOzZ8p9nv7OOJ4pCFTFTuMRtcxyWj/itpg/9mWKGQDrZMxZ9Rv/AO1e7PM5DlncgmqHjHNzYRyu3KH1M2WumxI+MPtS7In2N7TT0nDsibo+nwrGiO4V9afa52NqPtGogOgp4iqKZnECk2lJ7rl8w412dxHAas6fEaOWlnB7XjMLf/jLuxZNl7jyupwVK4+CtAfwiZ/3L3b7BcWqKjs/iNJTvYcMglJbtEm8K8KGFyIs9q9m/s70uKQ19fFTU4S0U9pT1JH+xZvh77ltN1HkwwRe56rU4hV8ImczJZLE455pC0kHzXqE+FgTFsvJVcnZsJNTjuzWGPLBHpZMbkeVTU8g6/5lR492bp+0EJcdragW2Si3+Zeu1nY/jFeGQ/Dkob9h+IRZvu+S7O9CS5OV4Zny9j3YmvwuUr4nIfXH0qppsBlIx/CL36bl9aH2JcQ3sFnpJM/7NhRj+HBGH0huWdp+CHjf8jwbsl2JrPaAqKinMKcX8emf5V6pSQ8QhZgsHK1lflgok5O4bk193+zno1ty6U6RGosPp7WFnfb/AJVe0tOwtq7W+kVQTFJDbtyFkQYwcZhez/qWbWxcZamjaaKGLkxWt4lQ432i4LZWXD6crlHmxpit8I+lV1TjkVpX/pQsdMp5bVGbxrtEcxE3CcR9KyVTXPJaxOy12J1lNUf3bepZat9nI8wZhXUkcGSRAeq0H0so1RUXCWu30oqnPInBvyqumIyLPQVrRzNhVEzi2bHaopzHJzfRAZP5/wA1GMnHlkqF5HJpG6c7rUwc27R2TRk/NkNp5ckDSEZbc9P4Ljk2fqSYn8l0iciy0QUcKby2ih4jXc0i880iFh8rlCYAuTE+i4UjXaOu2sK4Q+7pRsOhXXd66JICG4kPDe5NMVD13yQkXyQdLrjk9pZNaqLEcmzmmXkcu61GQ6iheP5bkFpUcCR7hSYn8Wa7w7XSGO7k6glj9OT2KRNI1ougp43szTU2Yj8Ssz4kwxku5Ihkch5qMGaeErhQU0OXF5ouM/emXJK57upBI61Q/v8ASkMzjcmhz7ntQl8RIsVBiW5IifcmhJtyRSblNi1CL3oeJ5ukclw6suXXf+5JsqkL3O9qH9KLqQ3OpsqhJN1a9KVr3f1JE/S6oYQjt5sm+l8skWvLJD/V4UCoLp/N4kIlaWSct1XRHvtTQJjTDpq/5knFE43DnbaiaPbakMabIe64V0it0yRcNx0ScW7s7UEN0IfE7dWSB8tz5uP7k+I2pshQGwI81whcbXTpDrqhtufpQFgtuutREL8nyRZP/H0oSHXNkBYQi/N3ZIsvNCOfJ0hjt7/5KrDYWvncKNuebILfmiEWES0uUhaO3eSIfFkgu3asueLLwqrCwizHT1LhF+pL966+SZViue7miucdcmJAXVkujt5oJsK67kyISe7XpQj7kV3m6AtHbu5Ifmgfq9KLd9SES2QNqS646JMO0lB2WcS8WaO1x1/gg8XqQCYu7mkJdW65Jd589yBiu09K51W+HJLQi/0pfqQBwenk6Wq7rcuW/NAHbn7l0idcEUkAGMjrokZa5pvXPNdcriHmoIHWJ+TvuRcR8uSaESJPtG3futQSxcQvNH7Rsy1QFlmla3UgQ60j589qdjmbvf5KKO5kYCw2/CnZLVE+GRy8yFWNJXezkLm72+n0ql4xlyddGY/XtVEGkDGN4vqX7lKDGLmzyWXikMXzzUwK63uVlps0EWJXEWid9ubztWdGqnk5Ncjehr5BFwB7e5QNSkamnrmvF3e0VNGqDLNn2rFhhOIERZNt+alUWFzwyDxHdSxqTNfEVz+pP8S0h0cRt6skNIJxxDaGmWt3UnzzLRI6AepOhfb/AEoAK3m/8lNhHjGINkkwRDlG0dP0pp8vLkruWleECzBUlZI4mWbWpJlNUNSE27NMySMI6dWeiizVhiZM/wC4lDOut5NuVGTmqJpzefUmjqtuj3KBLiDFrr9KiSVjk5O36VdGTlsWh1TPGWqb9q723KoOqe7N3tQ+2Puy2ijUi6Ln2ohfY6cHFOGWpuqB8QPdllcSD2wvXudOg3NU2LMWjluJSqbEtRbNxWPjrGG3N1c0M3tRC3SKVFrIa6mxgKeMjd3IvSpMfaaTK/Jrfks5U8OOIm4lw/5VUnikgvZnaIqdUzV5KPRgxaKQBM3tubwogxZxMWA3Ee/VeeRYo0ZauZF6s1ZYbjASF+IbFl4VLxoFlNy+JRVWkkbH8SznaDD44w4kZsXn8KkQ1kWWbm1veoWNYlTzQcOM2u7ySSHJ7LkxtZIwkTO3J1XTzWmOanVwgL87i71SzTAIl5roOFjxVDCRZeJORYk+bZPcSqOI45voiGocrQ1QVRfBjBiXw+lTaXHDE9+enJZcZte9dCocX7/4oFckenUHaJiEcu7xKbPjjEGbSNcvMoMQMdGPbkp8eIPlvdZNGqyM9Arxq8NkAJGuGRrgIe9WVBVScAWZnHNRZBfEuyVBWNvnANPknaAeDCLu9+fPVYvlHVjZPp6dy739SM6OS7r2oAmAbue7wp2nxABk7iH4lkdKQooTERfNQ8UxKDBacZat33vYFveXkr9qqCYxFo29Tksj9r9DxOw89TEYcWnmArBfm2dqgc1qvaV+C412g7RdoaXDMOagDjSSi3FO0hEOpeidmMFrO0GFlO0lN7UExwnTcS2W5u8Rfmy+WsBx6TCZTAspTOQSAje4ote7yXpeH9rKQYaypxCv9nEZOKEo3XajuHT4k6bOZZdPJ67iWH1ODwTy1EckYRhe+wiu+lQOxlcfbqgravCoppRo2c5hMLSybqdeZ/8A8U1bgZjDQRy4vEDWt7Y9o/8AVY/EPtk7a9sKueOiOPDSqQIJIsKh4XFZ/UXNZ0/DNFmbfg93xXtBQYDHxK+tpqUC5XmNxflWDxv+0FgeG3R0cFRiUvcQtYH6n/7VjOzH2Oy4tWQS9p8ZbBqOZs3lH/eJf5cl6/g/9nfDMJoxrMEo4O1QtuefjjKbP/8Ahf8AtScl4SNfdL7PMG+1Ltx2yfg4NRtQQFzkiC7L87rQdj8Nx3s3LWSY5ifto4kPCMSMjKIvCW5bSSR6d/Z5aZ6Mg5xSBZl+VPYbJh2JCdNLwzE9tpd6tfslpeCdieISCFBKAcIzpQvEvU1wkqc8SqC77bvUtO+ExyQgEhmYxBYxSPcWSYbC6QisAHu+SItFPG/2ZcqifdebITmMutmIW9LK2xibBcDApcRxOnog/wDPNhL9K857RfbtgWFvJBglGeLSd0srFFF/1db2Yvg1R07VTk/CtH1Esh2k7XYHgZkB1bVE49UVNvK7/BeX9o/tEx3tUZBU1bxQE+lNTNYH/uQ9nuweMdopRako5CG7qyR3a8GXbcyfjf2mVtc5Bh8TUUT+LqMlman2ioIZ6kyMje66TqXvHZT7B6PDxGfF5HOXuijt/qJSvtR+y2PFMBCpwenGKqoAcnjzt4sfl8xWTm35LWOjxns9g8mLYhS0cEbHLMdoRk+25e4YLgMsgDTSYG2HVsdwyTwWlDJ6bfJ/hXhOBdpKnszi8FRAzDUQvcBH3fUvpTsb2ipvtGwoWxAAKqGqKo/3TYAA4ZfxuU71yEYSc6KOq7P1FKRXwOPncypqyP2f6vSvWjweTCw/AqJaqJ20At9qxeN4HWYhVkbg4E/hyXRDJfkMuKjGnUcNhLJ93qSDGHj0Z7U/ivZvE6MC/AuFvSqEqGpjP8SNx+pdKZyPaJoYe0DR9b/qdPh2ou0vuH5rITRyR8/6lFeS3xsikHcZv4+0z3ZNIe5T4+0GzvuXmI1h3Dkd3kpsOJSFbn5opMays9CfEAqDyd/1I443uzd2Waoah7uTkJe9W0EzkeTZt5I1NVOy1AQuz1VjSyOL5aqrhz5P1K0p+gWz/Ms2aonxVFuqlQ1Vp69T7VW8N7s2P+SdDMWHVZOjVNll7YfLNGFY4sSrmkfy3Jwc7u8R9SODTZlsFZcFrLpSPdz5qBFJbzZSeJaHJQy9iU0m4X8XcpEZMQ5ZP71CaTv/AMqdGocu/coaLsnhwy0yddkhjqKcgcBLNuk2uFRAJ+bvaPxJ6GRss3drlDRaoqz7O1lOWdBPSxZsQnAbHwi/q0WePsr2t+7mjg+6qeem2wyjUSXl8Y935VueN5G66JXXc1FyF2oMzc2E9s64onlq8CgkiBi4sUD3HL5kP/armmwPFSkF63HJDis1ipoADf8AVbnkp8ZOT5NtToE4lzdFyHHFAOChjhbIDkL4pDciT7QtaKjNJb3unLnItXWbN0qHSsQ8RhL/ANEuG+XqSaNxRZdA3XaWuVq6Wga7V23XVK1x5IsKYNt38UXDf6UYDoit8/NTsKhhxf6Vy1u9lKEfNu9LhuXd1I2RWpDLqzQuLk6nNC+7Rd4Lcnb+SW6DUiPG92Wv5UYCwtqpLR6clzguI5ZblOwanAHuUuEWjHLS/vUfgvzfP1KYEb2i+ayk9i6OkVzjp3on5IhhfnYnQpRIv6VkMYH5dyfhFtzG35k8MehP+VFFG5Fn0ipsBALl9KPhsQ5pyxG0e3J27lBdDHBMfIv3p0I3Hm3/ALk42Xey736qBoW6zLK1JvmuHl3OkxP3ZJ0VYiJyZdu01/Sgcnu7knK3ySCwxzLRlAxPtJhWCj/9QxSlpS6rZJhu/SpFRHHWQHFK10RtaY55XCqim7D9m6N74sEpL/8AiEFxfzVJL7Jk39FbUfbB2Uh2BiElZJ3DTQOZfyUP/wDOIKh+HhnZPGq8/VKzU4fzudbaGGnpdIKaGD6I2FO8bq8P7lVr9GVTf2efv20+0DEmL7u7KYfhxF/eVcxyl+nayiTUv2v4pofaGhwgP/6OhiEv1OJOvTXJ8sn/AMV3ja5ZKu5+kHbT8s8qk+yHtDjjj9+dsMRxDTpKqMR/SyKm/s79n4WE52aoNi1KRyNeokXztRNI13f/AAR3ZgsUDFUf2R9nsPt4VBGOXpBXUHZXDqX9nRRDl7lfDI3uXXyIu5R3JMaxwIlNS0sZDlTQiP0KxCo4baAI5+llHcY/Jv4Ixyy/qWb2LXBI9oeTm7ckycko3ZE1qQiPPUUn9z5pmnkQSNlytWT+02nosS7Nz4ZJG9RVSNxYxBtwZd60dVUHThZEF8p8ru73pUGHwUchSyG09TI28y/yj7k06exnN37T43qKPhkWr7S1uTlPTuMgOzXE3LRfRXaD7DcHxSUZ8OqpKKUzIjCVrg/Khwf7D8Oo5WetrSqADdw4gtu+ol6i6qGp5T6SWxc9h48Uo+yWHOTPGJx3ezSNub8y0UVY8mkkbgXzUu0BYI22AzWsI+EUrQuLxLzpzUmejCGi1TGurv5rkkLTaSbhTxRgRelEMfhZZmvuI407CGQeHwqn7T9jcL7ZUfs+K0bVFjFwZMyY4y+Em/wV7KMojmBjcocpVo+ATt5prb+Ji2eUUP8AZpwSGUjrcTqqgc/2cACG303L0Hs72TwTsbRFTYRRvSgb3HIRuZyl8ROlW41PS3OVO4j81TVnbiKnfdFyXZ28kzleSEPo1jyAL6JHURi4tk1ywh/aBTzFlw3H4k6faqnLlUMLkrXSsh9RA2MlQ2e1N8YBLV2WPHtNT3D+Ly3XJip7SRcnPcS2XTsz70TX1NU0hFq1jN4lUVskZPmTvu9Kz8uPML/tG96Ylxy7Zndm/UL9K2hicSXmTLGpKO3RyLNVNZIFuTZkQ+pR5cabkxuIiodRizEA5OwrdQZyOQ6cmpAw9KqKySQSJtRt8SKoxjqZnYSVZWY5do7NzWyRi2NVFZKJEzH0+FVdTXS2Zu3enJ8SCQSy6u9V1RVMI58Nt23lctUjnbIdVWGJZa/mVRUVhjcxv/NWVRIEg93vFVcmWebLUhkKaZ7id5LVHMnJ+aem8TZ9KaP5Iokinn6nJMuJl3qWY3D3pp42ty6VPxGnqRXF7dXdcK/zUjhtnuyQGLE+ioq0Nb0OufJPgNqExUahwNWv9SJhfyRiNopN4vCnQDRC+aRC+eqffPLPxJCJFr6vUnQDFpZLj809b5v+VDl7kyxlxTWo/UpXDS4KCURuG/eh4aktC/pScdUFpjDj39QpML3Ze9P2uT6MuxQ3OLOpoTkSYYWGNs/JQpNxcu9WhjaBZdWSgFG4ooxhyMFHciYU60d2iRQ2tyVGww/JK35J0o7fNDwddUEUNOWvJK7uTvB8OqJo3FkFkfw6MlbqnuHc3NcIWz0U0A10peNPWvb8K7b8kUAw4v3bUVqdt+S7aKVAAGfkhIbtXTvUhf5OrIOcO4s0PBYSR26ImHvt3IAARtXSG5OdKX+pBY3w9qQjaiEXIsmS/cggEhu6hS4aNDqgAf3JMLfmRPzSt+SBUNmKK24dV210TeSAoAR0yStbvRvG9uWSTRoCgGHcSXDTttpFmy5bs5ooKI7C1uqK3vToi12hIS5c/wBKAoCx/NJOsPckQ2lq6AoC3dklw0VvfmjHO3uQOhq3vXbbh+SJ8u9dQA22aPw9yJh2/Cl1MTICgbUhG7vSHydHa2WqpEVIq7mt6kvEiIUOiyOpMIi0yy/Mht/Ku6+Vy6pftG+ASy5JWttSfaOvSlb+lVELFZ71y3VG3lqgqZghAc8yL0qb1BM7bp6kVt3kmDqCEQYAvEudvcn7nuu8KL2BsXD3c0rbkTE5XNqk+fckLaQNtyEyCO1jkbVON0blV1OYz7wuHNTJ14GkWo5EOYPtTl2ii0pAMI5M4gXqUhulNCYTjchEf0/Ekl0pkhCLlyzUoKV7OdpKMBW2+lTI6ph700TLyCNOffknAha8Qctr+5OxTB4nUgLC5KqIskU9LHGGWdyfiwuKQ2PNx+FBDIw8sy0TsNU3LNgy9SsEyypqUBIXcGt9WSuQILNgCIqjp8QjuszuIVNCqjIc2NlEjeMqLJowktbK0m9KcKEI9XyJVH3owlk52ro1zW8/1IoreJc+0bMm6U37Rdo7/mVeFVGXNNT1QCGbHcpodr5FyEjlorGmJ7gfJy+lZCHGJBHIGZFJ2kqxIWaRwIfTtRVh3EekhJKQWPC5j8lTY0MEhE7PaXfayyAdpq+T/wAQYojxypk65c/iULHQ3lTGq2RhLLPb3EKppqiTVtCIuRK5PELi3sBerRRzjjmLNwZarg52rKJ6gxLvXCqDuz1VlPSgI5u21QJch10VkVQwUjl37kBSXfDajKy1NHuccmUBRxibK1IitHzQlt0/qS+p0BQ7Du1zU2PEHhbIHVeO0UJD3qwLJsW7tSL1Zpo6zieNQCzL4UQi5c2QBMeoPLmmPbOG+juKFuWXUiKFpGQKiZTYpPn+0MvqdTSxS6LPPP6lThSmPJEUcgllrbkgPcO1NU83e4qBKO5OnG5W5vyXJoX4ZZNcgdkZ8h55ppyuNEYn5Jq7u6VEiwuJ7/5J0Nxc3tTF1vciEu9n5KbFRPgyG7N9qnwSAXNm09SpuJqLp0Zj6M7fiV2RR7B2CqIq7s7LBndwJCC3PpZ1EesfD6yekldxsfQvNvCsx9nuOBg+I1EFRO0VLUMJHKZW2ZdRfpS+0HttgVLioy0mIx15C1hjTCT8ul1z/fJspV4NtDiD1Bjk+1T4qd5NW/evCD+1DE5DFsMoNz8il3f0smZv9r+03/7wxWSngIv2d/CG36QUOv4nQsjo9pxjtx2e7MgXt+L04S/8CJ7zL8rLzXtp9uFHjWD1WEUWESy0tQ1rzzyWED53C4jagwD7I8Kkpxnq6+WoLvGDbr9TrZ4d2X7O4HadHhdNxW/vJ34r/wA1NSfhFbL7Z4SOF1fs8dQYSRgfIiAhF1yoqp5AGCWQiAPCT+JfTh1UOJUfs1XFBUUpbXilAbfy+S8qf7K6jFscxSBnjo6cN1LKT7Tz8P8ABQ4yRPtbMPhEdGVTvYSFm0E36nWzwiogpXgkjMIiF7Xj6Vl+0fYHGOzc3+8U5Wdxj0l+ZVVPiVTSvlnfl4SZOLUPkRKNn0l2PkpMW7K19Mfsw1kNPxY5ZXESyZ7iES94+FZT/aqv7H13Ewyumpd9t0RkIu68xoO1T04WGFwPzjLpUuo7VBUQyxzM5ym7GBD0qloiJObPovBvt4PGoRpu0GGUmODlbdKAidv1c0eL499mWGh94PPHgdQNv/08oxmIvVYTasvleo7RVkgkASvEJf8AC2qrkI5jIzNzJ/U6hqP0XCWSvce49q/7RkA4iMnZ+klGJmIHCrfYfpK3msBjn2wdq8eMs8TOjAvBStYP/VZigwWoxISaKIpJc7WEVucF+xWsqsKrMQr8RpKAKaPjPAUl0ptm2gi3fuQn+i7/AGzzurqJa6Yp6mWSolLxymRl/NDFHxCFsrRJ7blpca7JyUZkdHnVUvwtvZUg5xlw5AMRzu3NbahpryCr6PXPsjwHC6ehOtlwIO0tU52BRlNwiy8RCXn8K9fwLFDkgnCnwKXDYAOxoicBK3L+a+ZcF7ZT4KYcKO4WfUS6SXrXZntxV/dQnI24zvYh9KtQ/QlkcfJ61TU71FucRxZPqJJVOGhWWU8mXs+ecw+pvSslhXbZ/E9vnqrg+11NwSZ5LSL0upcJnXHLj1JuOdj+y+PRDFiGDUJiz3NIEbAf6m1UrDcJwjA6b2fDKKmoKfvGCO3P6i71iKntFcd7Snb3XJj/AGutC/i3XbUuwV+VE9L40FPFvkbd6VArK6Auh2MvUvMaztQdUQ3nJt5KHL2glEcgM7fmrjhoyl1dnoFbGE0ZPxBi+p1ksVpdSdnaQf1KgqMWnmLWQy+p0EOKHHpm9orpUKOR5FIj4hh9RJc/4YB8SqCwcyl1ONbOHtFTcPKWmGXTzUSo9gqiLhs8ROtLMWkUlPgcIj+JwyL1KVDgMRHmwGXwjuUj7tC7Np2t+Sn4dT8M9JLvpSsIKzkGBiRC0buJfJWVNhNQJas2niy5qbTzcMNGb6lPp65h5gyzbZ1JIiw4fJlbk31KeFO/J2tUmGoiLucVKjIM88vkos3USHFC/Jnbknxpy8mFPFHGRZ5vcSdCPuz2qGy1Erainq5o5Y4omG5rWk4luXxKHTUuOxzHxYoaqnKMbBKezI28WnNaUIbmHI2JOhSsPf1Kd64K7VlRFh9fIfErK9hF/wC6pAtH9XN1YRwuJZKSwtaTZsusKVotQoBha0tETC6O5hEnfpUOpxajhiJzqAiybqJuSVlPgmDmNqPjebLERfaNQC1LxZGIJWtMg1Ji87e9kcf2gUEdZVNJJLURZsMfs0ZEP8+SKMllgbTjfO1PNNbbq6pMPxp8Qv4VBVRCHinZgz+ncrDiWjme0vhSaOhMs4pGkcdbk8OQ9/eqgayMfHan4qz9KwaZqmi0Yk6G4eSgwycRs2UwM7BdmyUNmyQ6PV8KNhdMlNa2b5il7UD8sv4rNmhIGFyRhG+eXqUA8Qjj0c93zSbFIdu9kqmGyLNoWE8n3JMLeSrhxIJH0JOjXXW6LNphaJoixc0Wg8m2qPFNdp06qQJW6uygutgiK1swZK05LdUmJi0zTrjaXNhFAUhoh6tUgHaL5pXNfzbRdtYv3qfcJpD8Qtnp++5GNgtq73JkMx0ttR+LakMlDM3c6IKh89cvzKHc2XJGJMihak4ZmIebXJ0ZG5ZttVWMi6Mzja+hKaCi2Ym5Imy7lWNUGXN3FIaox57lOock9yRXd3iUD2x/0pcZ9ruVqNBck1yQFMwlzUI6h+TbfhQtndqSrQRMKobLMdyFpmIvVmod3v3IgLp709BUSimbmiaTvybVRbmv0XeJt5I1CiUMjImkEu9Q7m+kUTk3Nk9RktulHdooOg2ogkPk6nUCZdcheR9rakoxSPnzSYrXLPPmp1AkuRZ83SGTdc7uo3E36u9qXEe3k6qhe4lNJ3ommLkoDyPdr5ImmkLxtajUZPaobvZ7kvaNvf8AwUMJD3ZvuQjMYja7sp1AmDUN/FFcxa6W/UoPGbkT9K4RMXxWv5qtQLBpLSHJ7viRFMxadJKEMjW5Z7khk+ZD80aRFsyaNQ+ebP8AmRca0RzUPiNlozpFM46ZW+SNA9xNaqtu17kB1Xko5yd/Sm3mtub3IUSXJkn2i258/wAqYlmMrm4j/TmmJS79EycwCefD3Zq6JsGrhaovYn291yoa3sjTVl34jq5Oa7Wz+aYKutL9n39RLqx7R8ESUX5M3VfZ3ETC7SEGTaepUlT2HqKe59S+IVuzrjK17LUzNWGQkxM2nJdMckzneLGzy+swWrpy0ve31dyiSQ1EdzncQivS6yoC3IwD+CztfURWE3CtHO3auqE3I4p40jIzVEtg5O4+aEKqXod3tLxKZVFBDdZHd+9U9RWALCwhatzk4Q7NWH3G4j6c1HOukIuu5QpsQuMtLVBmrNpN02ppGTZZyVmzJ1AnqPLcq6Su6tVHlqjLvVakXZKlqnsJ2bcoMlZ1ZoCqNvO5Q5pLn0ZWJjlTVN57lAlmcu7aumQkXK0kG0URMwCJN3PmPh80+mtLVRQJSIHke1E+WSEuazZIFzW9wpENyPUiRN1JBY1w2tS4bfUnelDogqxpxRWa3ZLtu3Vk4wsI6uqoqwQj9yPg7U4A3D6ktc9EwsaKFibkhanuHlyUi1+SmRwsVueREgaZWhT26ZP/AAS9lfyuVz93nJbkzrv3bJydrSQWUfBfvS9n77P5K5PCZLybJOhhL3ZIAz/s+umVycjhttzV9FgshFm8atI+y8XBCQ7ryfS1FicXJGVKFyYWyQFh93fqtvH2f4Y6tdlyVdWYa0Z5f0osFjkkZkKPX/Uhmht8i0WgkoXtyZlGPCTszZkBqyheE8uSCQVZnQyXkDNu+aZahlIsmByUsZAEe7K5K30q2+5Zbrnb+SI8DlEMw8XhVRAonF/LauWuOmStPu+XPLh9O3knSwOYeYIAp+G64XNSzozjPluZB7P4mQAw43d3ySKNPlG4ln1IN3pQQN8Pp5ClboLp0vFmK4W5uSAG7d2TdyJxbdqiYelsu5dtbPNkABb8rkija/4UQx23aI2j78lQMYYeWSVrl5J3hvG2bkxJPkNzoAa4fiSAWL4U6xMXw/SkHvb5IAatbMknHcnQy26Ok2VvJ1IPgHguPIl0Y23eJK7TvHVGI89EEDdu7Pwroi42+lG2aAcxu5Ki0hPtufL5JsR6s+lOakkw7u9TZYNu3JhZBbu1ZOiNoarvdnk6CWNAN3PaKLxa/wCCO73XD3rnUPLkgobKPcTMy5baWTsnSLpd2tTd2vJBD4AtYdXRCLE2ef8AJdIbtPCuCTigqhe7qS7x0SItdGSYup0EnQ/+Zpzh3DyTYFtFOxE/kqAqH6dUi9yJ/JD8lkai/K6RDaKT80rfUyCkAPWkw7eaO23k6EY2U2XaEJaZO6i1hOXdtUq1CUI7tVLQuCCGZP328lIgkIZeG+ZeSkRQhG2n9KACP2mxmazLUlCVDsfHzySYV1skupua1syF8kiFrtWb+CQ81xIAZY7myDaJc0Y9PqtS8O5F4tEAK4UkPuSut70AOXLok/cmh3Irre9ADtz9yPjH5plia7TNdYvegmiYE05as7ox4l+93IVHCot+JGVR5ZCrsCV7Q0LCzdSX3g/c6gcR89XQPI49yNhJFk1YfN3/AJpx8QkyHI3t71UvI6MZnzHNGwqLMcQlEdDdNPXHdn71FYuIPJN22ugRMLFJEH3hJ3uxKM+Xcl71LZaRODEHyyvt+FSKeueTR5NzKrEWk0yU+jo2Ihe5FhRaQi9Ra4v/ADUwITjbIWcXT2G4e8IjkGvUrYqOQn6H3cxUOR0QxWVYYe0zbje70oTwF5B2A1vxK9ClOT+7/UyeajMecbisnkZt2rMpNgJ3ZMD2qOWAmOorcDSmRdFy4eH9PIU+4w/GRiH7PmLiHVn7039wy26Oy2z0NxkDf/sp32VhDfld03Jd0f4yPPjwsoyydiIkwdOe7mK9IPCY6gM3ILlWVHZ249jNz8LprKmZS6VmIGF7ck4NHIQZ2PtWzDsq5Fnkw/SpUPZcB0zYs1fdRH40zz145I3ysUiOSMmyd7S+S1GK9m3hjJ/TyWYmpTjPVloppmDxuBMpZGIhB8rS8XiVpSYPT1lztIs8ImNr5OKucIkMj5P9SJOjTGrfJKqux79ccgENt1ue5UM2HnSuV7XCt9TSPHELPuz9yarsNgrBLRhIm6lisp1T6ZNXEwnDjkC02UQ8HaZ9j7fmtHV9nZoyJ2ZyH4WTEeHnSyDxGYfFaS22TOPtuDIEPYWsqmviZiH0k+5NVXZWroYeJJG4j36Lf4PjQQw2Gwlk1y5jFQeKCNm0fQXeovnk3eNVaPMvY9uiFo7RyfpzWtqMBfrYXH6VV1+HnH4HER8K1RzOMkUFfR+3UcsT5XO2nuJUnZ7D6eQ5faIGMwe3d0i61HDcR5d6GPDQGQpI43Ej5296ylG3YoSoKAuDsjFg+llLaoYdPEXqTMoxU4Ec9RDFb/xD3Kpm7RUEObNI85Z+BlacUTUmaD2p+CUV7jdyt9SHD8ScY4jc7strrKTdrn5QU/5pHUB8ar5A/AOwXe544m3KXlSZaxzPTvv6fxmwgPq2pmXt9RYaZX1gkXpizIl5dPDWTWvPxiv6brkFTRy0rDxIniu5XLJ5v9FrE/tnouIfbNUzDwqSijIMv/F7h/SywOJYpJilSU8sUIEb3WxBaLflUPiNZ9SQ5lasXJzNlFRE8e4st37kRxnDpJGY5+trVMwSslocSglidhPO0SLwr1E6qlmPgVlPDUh02ysJf1Jwx7hKSR46edyG73L2YexPZTFAFuAVGXqik/7k4/2I4RiGtJjMsAtz4gCdv+VNwlEap/Z5/wBme00GD2Pldpa9y1dN2yo6qrijKeSIJXfPhNuJ8trEjj+w+nGsJp+0cQUzcyGDdb+paCj+z/s/2fAZKJ3r58rePOY3N9Iq4X4MJY03dmculG42Z/q6UimOYcpAvHvGRhJXdZT04vk4Pd81UVAxC5ZO66tTEjQ4XhfF4j0cd2flyV9FVBaLM20fCqEpGHk9qTVDj4nQopBtZovbmESZCOJOPLK5Z/2h+b7iQ+1PdmqFZfviXjZvhTRVwRlkqP2w/NMnVPkWm5ME2aAsS293vQPijEPNZ/2hyH5oSkcdNbS9KBXIvXrnLXLpSCua5UfGXeM+W1QP3F4WKNnkwMn4q65+5vpVC5SFy3J2ETu1fmmmNGmhrGs0dToK4x5dPzWXCoYRFs+SltXNHazNaqKTo1QYgOujqbTVgDzZ8vUstDiTlydTYZJZC7rfhdRSNYSNMOMR8tfepkONRCOw9yzkGGyyDeZsF3IU+FC9OV8h3fSs/abcov48UufO9lZ02IBIQ35fSsmGPQYe/OO/p3MpUHbCnm2XiJerJYuLNI5UjWlVONrRA5D6ckzWYlPGBAbWZqDR4pJIwvHOna2uGoiGOeewhZZ6nR3LXkq6nFnjfPNy+IUVN2gnhPq2/EqvE5oKfWORiL4XWbr8eClMmZ7zXTHHZyPLTPRJu03DC95Yy06FUy9spBO1gu8xJYumrgqiF32l6VPAYy5HaSO3EnvNmgftU0xxMFJEHC6LQba/wp2HFpJtWdxu5qhCngEL3kYfiHxKbDilNDHkziX/ADQ4CU+fcaCConkLV+fiU05nhi4k09oZiLkXSOfSsv8A7SRRkLh+lR5sWhrhIDOXc922S1Zdtm3dX0bRqiKMtKkZR6dqlYdXRyQhO72A/K5efyyUdRIJzyzy2/8AnJ6mqMOpd8YXF6ZTuR2xrNTPSTxKCEBkOTq3Nb0qHN2o3Cw3WvzWNLtg0IWMbCI+AmuTU3bKKQhziG35LNYTV9T/AIm+hxp5rmfMh7iR1FYAjkxxj9SwodpoyAuGdpP/AFKNU40cw8Nz3erNPsh+SzVV+LNT3ZTvL8IjuVa2NSzHZGz259OSpoOJVHqdxerNX2FUbQhflcfqJ1bgkjFTcmWuGw19YxOwPt5K7pqHECYWcmC1MUVc4jYLtd3q5p8QctMm2rmnZ242v2O01HiAlmzsXxErEaWpLvH+KCmxDUdbf3qU1VGXLaS5ZQkd6aoY+75ScXd9zJHQ1kmjSRqZxmIdX3J0ZGHW5lFNF2isgwuUSE5pG/KpT33ZRBd8RqTfuyS4jEPNS02FpDcQmLbxZOXebLnEFdKRs/Sp7ZWwJeLJnFBbaeedpIyJt29rhQ8ZturI7bDcVveyJA2Xg6V235KtSWxad7pXaZIBFiuzSEdvqVKArCcnHm7JFM6F8h5pDknQWOxlaeaTyac0xd8VvmuFJbo6WoWP3flzXXk7mUfie8f1Je0a5aLTUnYlFJuzJdaT07VEGR7sl3id2d30qXALJPGbLltXWmchUe5xH/BK4iLk6ntlWTHkYtF3iMOiiDJaXek0j3ag6ntjJfEYmyzREQZ557VC4m7Rn/glxHFPtisllUN+r3ICsIut1CkmlEtgDJ9T2qsOuxzijlh1KUX/AP0bk1jM3I0UQt3u2iO4Mue4VW000kgXzxBFL6Re/L8yeufPPO1LtlWTH4fPN7vhQ/hla2tyjiT+bfwSYnyyc3/KlqS2SmyyyyL+CX4Yjl4U0xWl1OKJhuPmyNCrHWtuJ/Jd6R6P5qtmximp2OScZooon1kKEi/NtWfm+1bs9TyxDIdSQm3UMD2B3DcXxI7bIbSNldu6fhuuQGTXZ9I/EqbDe2mF4sEQ05zHKd34QwHc2X5VbjNxAzOOQfhJrSRqwUhXOPcuOXlkKRDb4XzyQtt18LJajFcxPq/yRH6tCTREEfemzrIox6/zEq7ciHKMR/1NkyamyEdcv0qrru0EFOJZSblnK/tU1vXbd6nXRHDKzCeaCNHXTAN29U9VWDGGbZXfNZSr7VCRF+I428lTVPaJ5Lsje1dsMRxZOos1tXigD5Xd6qKnEIyIm0Iu9ZibHm5X3Eoh402uea6I4zjeXYu6ko5BLXn4VU1JRZa5D8SgSYwBCW91DmxRrfUtNDJuyZU8PIdG+pQJiju5fmUebEAu67SUU6hi71ZAcxNd3fwUeUmEc0JzBdqaYl3W72U+RMI5m3c00Ul2mboJfE2bCKatYu9aEiORNn/lSIbSz01QF/8ACUgxWvuyZCV+1IiPuzXLn5ZIJoQi+7Ndt+HxLgk4vydc4j5clSKOtH4fcjGN/wCSICtHLqR3MXc3JTRI1w/mkMe3RSo42I+TKZDStJozXa+SEVqVdtrrvmtPHg9LYXEzvy0EVXT4eMYbAuJVZVFWw6ckVu3V/mnho5ZC0jfRPnhNQMd7gix6kOIXItM7lZURPG+TwfMiVfaYj3iiaZ8ue1AGkhqriFrLRHmPpVjEIEQ3ssoVdLbkB2eG5PUk1QT75HL96CkzWtRxZC2XyuUmDC44xufLd/Ss65VM1uRuP71bU9klPlJIQn6s1LRdlvDhsY83YRyuTnsoX5Nnb4SWdKaWEx1MhfxE6tKauaMwzZx/f1KaNVIs3pTzFrHHIVBmwfiFewORKxbEI5rWYWG3mpVPMxCTO77uSytosz44Ce52iuJOlgMskJM0bDKP9S07CxeQrh1HDHJhbn4lDka6GFLsnKUhZtuLlayfo+z50p5mD/SS2DFbr4k0ZcZ8j8lXckQ8aMzLhO4rI2QHg4RtmYMtMUICWbMosoh3vuRsGpnpcPisLKPc381DnpwtyyWjqIwEtHuJQJIYyEc+rvVpmbRkqmjjIiJ8rc1XVFCwtmy09RRxiZenNVNfGG4A6VaMGjPGOpKNJHlrkp9QNrk+SiVBXfSqMxhybnrt8SC5hYdbs131NkuOPcgsHiW9yIJH7325+JLh79GchQuO4UAHc1yIC2O3USBv6V0BcXQRSDt3Dl3rpR3avlcji2+RJ/hvIWjISC6IfDtNLh9zdyn+xuWjs4ofYyuLT+SqgK+221kfTa35lMKj159LJk43FFAR+/XNIdycIe/PuS0EtFNgC25yfPcgYX3MjIe5ur4kRD4v+aCxoRuZdEffai0Eh1ZFdqT+SAGul/8ABdLMueaTchzJrUm23fyQSgHHpzS7889q7c5CTuukT25aIHY3baOa4/iZ2XbrnRENwZkzWoExtcfLNH1FySyu7rUDXtA7trJML2ou7LJLbdl4cupBIPf+9O3P/NCw3EnBG1y1ZAFTb8kuk+aT+J2Qtll6SUG6QTfFkiH3ltTY7upLxelQFBFl3P3pPbnogS7sxZAUO3a5IR6uSDp0XWLRNhQ4O4f8EIi3mkJbkTZ+pQM4PJFuEVz/ADIRJNC8h3aLlumjoW3MSc0TGct965qJc0ehPp1JWe5KiASHp11Sta5E/iS8XJIAF23VOOPuQjG25OwBtfmzIv3OjSHIW9SY/kEBWil70kiK0kCOMXclquiKWtyABt2/SuFyTrChcfegE6YhkfuSEt2XUi6W+JD0oLCYri+S7oL6vtSDp5JaCKkBwCt7u5TaOs4J3k+0VCYl0SV8EUbTDMeg2s7tEPrNaWjxSkmAc6gV5VF7nZS4aw4dGdYuKZ0QyuJ6hNiFPTgJme21Vp9pqe+xn5LG/eBkOR/4oGkDry3KVjNO834N9SYwE3Q7Dn4U8dVxHs6VksPqjECdrRyVzFiBlzNrlk0dEMqZY1dV7Pbm1xF4lBlxCQdX6W+FcqKx+ELaEqmauMS1bahIqWWviWTYsfcb296fhxR78nPpWaes6tW+lAWKRjLY5tf8LJ6UZLIzYQ4xdsYrhz0+FWNNWWhm7hasQNU1wvnaSlQ4o49T7UnGy1lLvFKqesIbB292ip5cDlmLM/6VJDGLnLVGOKFyTTozklJ8kccDij/aGylU9LTw22Z6Js6jiFu3ES41Q0Oru6TcpFQ1RYuVrE6h+0EMvEN1GPED7kzLWERZ6ISYSyf4lvFiXS2oi/uQVGGwVg363rOVWMNShecckvkEQXESi/7ZY3INlBg1l3iqXV8wI2UvJpocHkhfOMrxViEYQ61BxxC3MpDZlgZZO2eKETSYmFFE+1xgARSpvsrfFD4mIYnJUF1PxDciScv2Sv8ARsMS7cdl8Nb8XE4TPptpt5fyWSxj7TsHrLgw7C62q/8AMJmAXVxR/ZjgdGQ7XlH1ErmPs/htH+wpB+okt39BJN+TzI8Wx3FCyo8LipRJ9CJri/miDsb2oxTWeoMGflbt/wAF7Jh0MUbZNGA/SylvUNTy/D6fUnc2UsMErPFS+yXEYamAJI3l43Oci2N9Xeqzth2Dn7KwxT8Rqqnk2nLG1tj+le5YhXCTDY7culU00kVRTnHUgxwG1pxk20m8k+22Q6R8/aCPxdKu+ycNaWKU8mG1AUtUxjaZAJ2v9LrVYl9ndFUVEslFVvTj3RSbhH/mq7DuwuKxz5tLFTxZ/tBk3KNWmZ+fBaYj7fVYjPLXxhUVDyORywMIi7+q3uVjSdl48cpj9tB+EXLwkHvVrR4XHG0cbyuVrdXxK9w0aenYgzcvq6V1fRnGPJ5vXfY7U5lJRVkfC9NTtJZnFexuJ4S2cjDOPqgdyXv0tRFwxdhaX4VX4hNT2ZnTAH1Osu3Zs2keEUPZvEawtlOUQ/8AEl2itaQnGOXiFaeumAdY+n0qiljATLJtxLWGPQ5ck7GoaySn5ble0PaLhiLM5iSoTFh7k2+Y6srsxRo6usaoMpHJyIudqhHihx6A+1VDzPdnmu8RyV2K5EybEJZNc3u+ailMRDq9yC5+aT7nSsVHXJK7RNrjlp3KCqHLvyoXK5AOZEnYqWSTpB0DGn2gl4bndSAozLwupEOFz1XQFyAIFtzc0XDfzVyHZurjh4hRvb6kosBnmusjcv3IKplNw7bvUihjYnFn81bngtRCWRxGP1MrHDOz8lVII8JxDPUsk7BQbO0VHRyRC1jXZeamHgbZd23xEtHh3Z2KnbY13xK3hwmnmhMJI/zZrFzOtYjzOow1qcy6S803FhrzFzbct5N2JATvZnICfzSj7OxiRM0fxWq+5EjsszNBgLieTtt+a01LHFCHDsDQeokU+DvSiWbGAlu5qkrKrh32SMQijyHEDRHVQCOrN+V1SYjjARvsBxFZqrrpCudztFVU1dLmWr2/NVGKRlLK2W+IYhBMeT5/Foq4qiMT2c/USq5qo7tf3rgVD29XNbGDZfh2iqYQsY9vqTr9pKiQN5v+ZZ7iPzFIiclPtDZlpPihzXNc+5QCkcizuTXE6dUTD5qhbEiOsMX02qVHjBiOTk9qrrdUQDcOvSgETTxSSR+txFRyrpBLm6C0vJknjLc77UFeR5q5/qTkFZLno9vwkow09rZ5bk4EJ3Zs25AIsAqJZPHuTlx3DzUakpai8WyYlqKHD4+GOY7u9BrFNlCQmJZvmk2RPpnuWtpsLp5jEDdhk9KnB2TgmC9mcviWTkjVYmzH01g63KwipwIs3zU/EsBClAnBt2fhVNbUCerHayaexOsov3GjoxihYnA/CrmDEAyELnLzWKCqON+bqQGKEPNlGo1ko9BCs1vd7SUiHFrS5ssBDikhFqbj5KV7Y8gZPI/LW11DxmqyccHoIY5a+Tn/AOqlR9oLSFs2XkctDTiQ5nUHZua6ZW1Hij04CGTld4RU9s0WWZ6kGPXDqbXKW2MNkNpjb6V5fN20gw8haanqi6cuHGRZ+pW2E9sIcUiE4wliIeYnGQ5KO0arObp8WIRzv3fCuBijiHfaSoQxhh63FQ6vGgjl1Nh+FR2zV5TV/enc7OX70jxS1ZIMeAn0e5O/fDFzf+SO2V3jT/eByaA1gkplKVxE8jvd8SzEWKANr5t/BSIsau2s7EpeMtZTW+0MLaMgeq3ZOs0FcZFrIpIVn6u9Zds03LoqruzuL0rhVG7PNU3tzjbllyTftxWo0K3Lk6i59VwZHJuT3Py0VDUFHVFnIDGTt5uqurwOnqJoJIquuoyA7nGCd7Tb06q9Rbv6NHU9oKChpjlqquKAQe1xI2u6suld+8oJGjaKeKUz5AMjXLGT9hcPqqszKvrRglb8aK9nzLzutRj2Nb2cIyxyuKy0Y9AHIG7un+pVqjLbJZt+MxML9IoTroo+uSMbn0uMVnYOzeGQ1HFdpp8mtYZ5nIG/KrMRpo22Qxj5WsootTf2WYzdWTrrVDKvKqbLn8kxV1zwx8SOCSoNv7uO27+aKNLLdqi5s3z2pz2raLtms/Q41JVPk+H1NMOdrlLaNv8AUrH2hiHPRGpKkWQTORf9qIah8itf+agBNbbqw6Jy9vPd0qNTTYmFUN70DVTEXJyUUia3n+VJshLXcKdC2JXtDXC75klcPLJlFlmjhDiGxEP/AJbXEo9NjVHWSFGEVSMjPb+LAQi35nRQORaNIw26eJO8bTdmKrKiGnqBJpLxH4DtUSjwegoZCkA6mU//AD5yNGot2XnEjtHn/FE9QA+f8VWFUB7lwqwPCyNBbloNU2ZFm+7w5J1qz0u/1Kk+8GEtA/mgfFH3NY38VXbZO6NGNZtyYm+ld9s2Wu0Vr+EgFZaXGAj10Ub/AGiLwMwj6c0dph3YmvPFAjcei70i1qjzYsHNy2t4s1jqztJJH3bvhVLX9qpx8DgrWE55Z0jeVXapqfV93nd4VQ1nbxhEur6RZYGt7RSzP+IapKnGDEi/E3eldCwxOKfUz+jeVnb6eS7I3iH5Kqq+205OO8iD0rB1OMNyvclAmxh7dHtFbrGjleWcjZVPaqUnN83udU9V2gnkLU9qyk+LPuFn3IWrHkHPTkrcUjLfYvZcYkkcnc3UE8WcvG6pqmqcW5vq6i+1d77kIlsvTxL3umjxR9ypvaLu50uI+WrfJVaFZYSYgeWm5NFXHz1/MogyJPJ/NFk2SvbnK7RD7V73UIi/MkJbssvkgCWdQxXLntG7kow7Ryy/UiHpU2UP8a5CUzdz2pq1FaV3cqsA7twuk5aJWouHtVAcEvJc+LW5GMfuRBCgBgtyVvUpRU7/AFJyKhfPLLq5qaJ1IrC3mrKgwv2rUzYR9KD2M+lmVhTR+zgLm6o0otKPDaOG5nC4S+JTgp4Ix/CBgH05qrhrLS5taKkhWN15tcpLseKnbPXP6kD09wkjhqhk5OwknZJghDN2Yifwi6BkYIQhLUG9KU1cAgWlw9P0qBJjEUhZZ25uq+XFA4phntQKxYkMVt9igW8RsgZvTzUias4gZP4lDutt3sqQyRFSvJzkYcuas6WHhuL53fSq2GsjjtF2uL1KbDiDC+bZIIsvqbIRHS5SPZ3t7lQhjDi+ebXerwovvoytbiN/BBVou5pmEMs00Elp5hkqSTErvG35UDYgfnzUhZqaase8TM9jvratHhswSH+E9wvy13LzYa60tH2+lTabFpY2/DPcKlq/iaxyUeqPGYtvP5aph43Lk131LFYb2srKd7D/ABR+JaGLthDURi0oMHnb4lzvG0dSyplkcMghqz2pmWE8s83TH+0EUhDab296JsYAg0ZiFSosveDD39Oe5RZhYW3JibENpPpcSiFVXFq9orRIybQ7MT5F4lGKF5uTXF4UQCEhftG/j1KVDDwxJ2V0T5K6po3jYdlxE/SKoaujkkJ2aN7vhWqlKQdOpRTE+T7rvCKqJEkY+fBZS5M/+ZRi7O1Fubs30rbSxncOQNamyyt1di8O1apmTijz6owmSM9oPb6lHKlcS5L0GaljkLUGL4fCo82E05PmeRfSmqJoxIUMkgizNuT54Xw2zdty0xUIDbw2b8yAqMO8rrU6FRkTpzzLTpTg0Z7c2e7vWleEBuyZv4ITJhbl/JMkoAo3vsydSwp+Ha/hHmpjyW/CSA5AHm/NKxMZ4lxDllzXOI1uWd3xITyG5+lRZSfIXyt8kybHaiSO0tXHW5QDLdm21Ecm3kgcrS0UB5Gyy5M9tyRZD3bkjyz0Zkrm8muQAitzz0K1kGg/9yRE12Xh+SEit8kDViLLdy/MkPnnuQ3bVy61srrUFBW/hd3Uu2sPeuXW25t+ZC5XF8KACLpHLwoZPJDddp71wsh7/wCSkDsRXcyRH5MzoQF70V1lyoBXWihHO3mkJPdmuCO5SWdHLc6Tfp+Jc0/Kl1CggMd3e270p0Rtf1JoS0+JuSMSb33IF5KH2hhccza5E0jEWr9PUs8FU5Sc9ylBUPYTeHNcCys9LUubm82+pIS/wUGGqArW1IvVkpgZFyf9K1TsycAiK7XJIR3ZIX3d3zSYdFoZ1YS6N2qXD26rhbbfi+JKyqCDqXRHXltS/cyEpHt1TJaYXUXvVdNiR08xBZcKnsT7VCrKV6iYHDbas5XRSX7H6SqaokzB7RFuhSuJu0b5qDR0ZwmR5d2VqmGL7c9qI+7yDiFxNvJLieaaAveusTLQNR65du800JItvm6A1EnhK7uTXh3LtyCRzTdauPkVvhQ9XUjYduqBIJLh+9E236kenJKxgENo/wDol4V3q5omFMAW6tWXW5rtpZorXQRqN+LK1Iurmi/chNJliSuuLJctfuzXCFx5pAFd35qP7Y8kvCgjkOX0i13+CdMbm523IqGaXBTlmpnslNiByHqdn6lllc0vYa4lBv3h05Hwh4mYkn7tovmqwYZJrZHN9vhJ1ODcO5Xjbr3EZav2khifk25PhlaLZqMHUKdEriL/AErVmCJkVQ8d2Rp+HEHj71WXXfD9ST+L1KDVOi+DFjtyd1HrMQujJ9BLJZc8YkjqwjfMgztdWwSNIHqFZqmaNtFdDNNJW6G5Dn0k6vIhAXzyuP1EosMcYlmzNcn2FxIs0RTXyBskcT3pDI/Nk0w6ItbVoCJUM3DPNP8Atlr8lCuXFNDtlo1da/NEdU0gqt1H5Ltz5Cp1KslHJ5dPzTRyPzQOX6UBluVJUS2GEziPNPhUPnob8lDu0+FLiPHyyVVYrLSKouLLO1WlJUNG+TvcXqzWeik7s1LiJh5ZrNxLTNKE27V+pI5jy0drVUx1XnmSlBUPdzuzWLN7snU9Y9Oebs5IzrnmIhdrlDubrfauHURDzkYc280h8DdVNw3zydUtZVSEb3u/NS6zEqciKPiOVviVXV1UeXO5bxOTI0cCucXLPvRx1lpZ5sqs5GIRyQlJdyWhz2XB4k5cpHuSHEpBDNnuHNUlxC/xdy7xD81RNsuB7RVEYZM+Wah1OLS1BamahEV2joX+adktjr1ku7e9qaeZy5ugfyQvu1UsBwpE25ea5+V0rtErA5/zXelLp7396FpG71qA4ujkXehYkTc1ACMX2+FAUblyRlfdokQyCVmVv70AEEbkQvmrWgmaMcnVWIn5MP70+Eb82O1OhWaughp5izdmu7lbQ0sAmNjNbl05WrEU8kkZCfEcbfSrujxYxteSS76nQ0bKX7NbDG1uT55enwqbTU4eCNxVJR4oBWu7tb9Ss6bFI4z0fcsWmdcJRLr7vpqgRc4oyLJEGHxR2vGDD8IttVaWMd9u0fSkGLNaL5rKmaJotwpbiyZmEVKOSMR7h8x9SqYMWCQcn2qfDVREQvmxfEpo3VEWuxRxtCOB7RVVxKuqfIAku/wWrCujG0WYLi8WSJqpyYm0H6WTToXbvyzG12D4jJETPIV3xEqQ+xuIkxnkNv8AUvS5bJN2hGmN3L+ladxkPAjx2vwephIgkjP+CzlRfCZM/UveK7D466Mmcdyw2KdifaKwctt3Mstq1WQ4snTNfE854JyeFy/chGnMe59q9Uh7Dx08Qs24u9APZGHiCbx3ELqu4iFhmedQ0cpatGZD8LJwqWUeuImL5L118DgKEXjjFQJOz8Qvm4XEzpdxD/GaPPqbB5JGG8HHP4VNHBXy0FrVvGo4xEWYGTUmHgXRtR3CuyYP7pMXz/zJmal4ZWu36WW3kwu1uhyVZWYSwlytHuWiaZDxsy4wv9Q/Cp9HhbTEOf8AgrSLDQjcVc0dDFG4G7jaPUKGwWMq6Dsy1Q5PeZCrMex7CHNrS925X0M1JCJcNunmKGWqAht96xcmdKhAoT7M1FKBOzXfSo9PheIZ6A9r+pab27htkxOn/vjQb2b+CWzGscCho8DlGoCSU3Eh8K2eHwxwwtnmWTdKpjxSLa7v1KVTYoBaM9oqJNs6MdIuaingqAJzBhyWXxsaQXyYxL4h8KtquoOopijB3+pUg4C2d5ncPfcSIcE5fd4MzWQ65so7CefJ1onw1hMsw25oDoQEifNl0bI4njKgLxDkn4ZCj18SkTQ26ZblHt106kNglQ3LVTkeUcYF8RHak2IcPrtE++00pY7Xzy/KkELEQ5hz9TKiGm2So647s83y+alQ4lLtyY/9KUWE7hkzu+FWLU4CH9KzbNVEh+3SD5/mRDVPJqWdykFR3cmTQUZ8myQmitGOxSOQ/JTAkMSHnb80xFSnGOeSlALi3cSybNEiRETjyN7fSpcZaZ6jbyUOPK4lKiFyLntbncpNUixpqj8MbdqmjNtzFVMe0telOcQ8tue5KjdcFk5XW5Jq78qihJyyd0XEe3RFD2JRF5JXXOozE93+CcYn6tLvSmKx0c12500JW80mk+f0pUUPgXzSckxxLkik05pgO3OkxOmZagR5vamDrgJ9H2pUS5ImlM+XeSL2hxbVQPbNc/ch9s7vNVRO9lsFQ4l8KI6xyu1cfSqYa5u97dfNCWJNdztU0G6LESrxmI3xCOzujGn3fquU1q7b13LOfejE2m5CddJ3AjUXcSNP95W96RYk8m3N1moq45Byz8SkDNbzf+aNQ7hbPWNnnnuQlWAPew6+JVY1Absnu/emamugp7eLOIF6Uak9wtSxC0EyWJOJc1T/AHxRkdjSORJwpmLoa76lepG+xLPFHK7mIpn7yGZss1FOo3FfkI/EmzkC7Yz25KkkLZjtTXRjpfb+5R5sQjhtBnMiUOokOYSYI3Fu4vUqrEKWS4HeWQB6m4bqkkYtsm12NDGxb2AfiWZxLtI0hZNLdl6VZfcNNWBvczN/ERqBN2VjEise0R/MStMwkpsz1TjDyEXMh+agS105Fo7j9Kv37N2yCxhauS4aEMRNYrsxcX/IzUpGXW7io53kPerespd2mnwqGY8NhzyVE0QjhcWUiGPYL57sk1KTkKfi6Mn6slLIItTG5Poo9r8nb9KlTFvydN3OigZHtfa/pROVvcyeYtuv7kmyRQeSP1XOyQi+WTqQ2QsWXml1cupFBQzwXLmulGwunfEi8WebqqAaYbddUdo2otLUPp9KKokJ8vSkAobnSuQA+BAOuTXCi4zCPJrc1GckV2vUqsCQ1R5ohmb6VFIbdUiz80WBMGqt7mJ/Uuw1jxjpkOuqiD+9d3DrmgonjWPnf4W/mo9TiBlpnko5k/mmDLwqWNOx37yMZdS2qUONONqqDHpbqTZZosqjRw9oAj11FM12PPN0Os/qXNdRYEoa66Yb+lE81p+lQmJrlIqR/CA2e0UrAk+0P/SmpJvLdcooyPyzQvIl8iyQ0zinAqurN1DYu9Jy2qgJoVj8n2pwKx78mdVzEuiT9KBFs020XzuL4UTVHvTFvDgI/Sog1D23KrMI88lmNRuHV0/94Nb6c/SqZqrcl7Q92jqTUvocSt5n/NOtilxjq/8AFZzjOXjtToVG4W6iRYcmrgxJ+bHcXzUsMUku0dZAKwxHR06GJGPegqzYfeT8Ucju80+Nc5CW/msb97ONubo/vaQe+5AWbEKrh25EpQ41ww1fq5isN99GNzO+75o/vhiHLNx80+AU2a08Y7nPamvvYBAn/pzWUkxRr9HuUKXEJCIs5HtTsLNx9+PlsPa3P0qJLimzO9lkPbjy6ytS+8HyyfcgLZqJcccWJ82JRzxp5DHVZr2xy1dc9s15osnk0hYxs1e5NHjW4sm2/wCZZ/2rT1ZrntH6kWHJeFjG7LK5CWLMRat/NUpVG3RkrrtHQTyi0OuaQs89yYKoLLPPuVccjj37lwpnLk/JTZVWTXrHEcm3F3prjOWpvuUW5yLnaSJya7k6onVDrSa80uN8yFNF4dUuJaKB0d2k2WfJcfPMU3d+lISf8ymqFqhy4RS6rfmm7vhRXtlnmqooL0vkl1PohIu5K4fNAC6Ry1Q9TfSifPLmk+VzIAC234lxERORILt2fUpYBFtbpS8kPeiImz+FAHS5+kvSk+74Um3a+JItxaMgsQbfIvJK7QXSLy6UjJxFBCYg23PknR55dKAdxaIn28urNAHn1riY6MpUdOdUYtn1bVIp6M5CyEHImV9huB8YBZmvMuYrxdj19bK6mwfaTyH9IipjU/D6GYRWjwzs68gXHmINzEm3K0HszFJr4VsssIi7GRmJCnOTRmTwUMg81u48DghG1gYfP3p77pgEs2BvpU/ko0/Fmef+wyd6Q0JkRZtavQCweEiztQ/c8AiWin8lDXSTMAVC/k6H2M89G3LflgsW3VJsDiyLRrlf5KJfSzMAVG6MKMsltjwGAj0ZdbA44+5rUu+g/HmZSnw15GyZnH4kNRh7i2X+VbaLDQEcme39y79zxSPqTXeJLvov8Vnnx0bkWTCyaOlcS6V6CWAxXE4uyZPs+xFm7Nl3JrqER+LMwbxlH3JWv+ZbCswGO7ZtUB8DtPJ3tEvEtVlUjF4WjO2ohh3ZM25aam7NtMeWe3vVwHZenELbdyTzKJUenlMwoxmPNdfMdclt5+y9PZsdxUUezLEWQdOfUl3oifTTMlv55bkQ326MtqPZmAQ+JQK/AXhHYzERelUsyZL6eSXJm7juydLiHyJWh4TLt2c10MFnkLQLRWvcRj25FW0j+SQyORclbHg5jaz53fJNHhcg8s/cjuB22QLkrh8lNHC5BHVupEGHv3s6NidCEApcO5WQYWZF/wC1W1BgISFebPb6kPIkaxxOZRQ4LUSBmzflRfcs48w6VuRpQj0y6UZQx3ZuzF+5c/5B2fiI87ejePmyHh9629ZhMdRv/LaoRdmQu3tcK1WZHNLpZ2ZcPxCyZt3wqyhwecgFzZ+V1q0tJhNPTiXDjYT9SkAT3ZOCiWb9Gi6X9mSLCZy5ApEfZuoJtcgWsEYxHRmuddElPfZrHpIGMq+zO/PJyIfEkGFy2CzR9K2ZC11yCUYvcksoPpl+zKw4afvRNT2mTZblpnjijbPQUycMcheSvuWZvD9Gd4Nx5ZPtS4ZeauyoQ3WqFNhp583daqRi8bRAt1ToCZPkAOSlNQleP81YQw8Esm6e9DkSolaVDOPg6khpTyFiC1Xg5d+SRWebKdma6lKVK6FqNyHRXbjH5sl+D6kbE6lN93nJydhS+6ZOb7VbEMfuFNkQZZMbW/NUshGqK0YeGGWlxIfdcpsgx5ZX7lFIWuzaRrW5KrsmqONJJnzT0Uxx89xdyimTZ53AgKRhfO9iU2h7E58Sk5O+1VVRWPJKYu93lqiOojy1drc0xJUQc2dvpJNGbkA8h+SYKa7m25EdVHuydMPUBlz5JmDYTyBn6U1PUPG34eRF8XSgKoD8qq6moeQsgztTboqKstRrmO1s296dclR0ghGWuZCW5T4qhy0faI8koSvyVKKXgmCXk7I3K5QvaHS4z+pWZUSeJ70Vw5aqEM1qJ5lQqJQkhKRhu3Motzc0ru9AUP8AGYW+JIZGy0Ue0vNdEXFBQ+0ltz5MulUOo9pZLo55+kUrFQ9xnsyfJIZnFss0zaXkiYX5ZIsdDgSGNur2p0Kx7cndNcF+7b8KEYX5EixUTGqLuT7l0KxxcXz+SicNxNdCM+9FjLiLFDj5Gp0OOHkOZrPNG5F3p+OMxLNmcv3Jk8mmixq7RmciU0MUMu7d81mIpDz6HAlLhmciyd9yk2TaL725883N1KgxY4+RqlC8h+JOw53aqWzVNmmpsaMrWd1aQ4wxXb/5rJRC5EpEWcduWazdG8WzaBiGmjonrNuazEVYY6KS1Y5CKk6FO/JchXPyJ02eJNuzVQVYxaXoHmbNTYbFu2IMRZKHU9pKOltc5wAXO270qFxmH6upAckcmhxxn9QXJpktsn/7UUZXPFUxGInY5i/epA4xRSXN7XGZ+kXuVCGH0Gf/ANnBb0/sxUqKOnpyYooIoiy04YMOSr2kJv7LQaqKTUNw/JH7VGPgVUdU5MOTt/FMFVH7kUO6Ls8QihDPLXvHJV9ZiEdQGgqvmmIi1Uf2hrtXVpGU5WGZXHkz2qLUTSiWj7R9KfAmIu5CY7s8kOXJFWMfeEgnmx7kBYtU5EF+3/BO+ytJ3OgehtL4VpsiXGQwVVLaP4jkXzTntU//ABXTZ0556NcKaIn+klRHJKaulu5uSlQ41LGOjqpArS1ZSaeneoO1tqAWxpqHGOJEO97u9WL1zEGx7i71RU9DwQz1uUkKdxLNs9qw4+jsV0S5ax8xzPamimuDuzQAL57xt/cibLlqiydWRZr825pgerPxKaQ8Tu1FLgN5K1IycWNWgTZ5bk6A+eS57Lu06fknRhfa+qpyQaskAWwWuT4SNlmmPeyIbhUWWoEsBYu9OgTcnyULjPZ3p2n55l3fzUGxYxixaLvs+qj8ZiLnaSXtDbnd7v3oKJQQtd6k+JMOmirTxBh5dSZKsMn5oHdF2JW8myRtI5NzVUFQ+XUj9qf8pIGnZZCT+bIupuf5lWx1HVr39Kd9otLmlYyyAmt5pcRrVXNUaJFUPtbN0xMsXqEHtGnNQHk9930oXLd36IE2ye9Qhlqtujqv4nkm5ZHK5mdBNyCqaxhu1f8AMoR4of0pqYX3O/71XVFQEZ8ty0VHO2yyLFHHvTU2NW9+7uVMczkPfuTLjuV0RsW9RjRqOeLSl5koox+fUkQ9zdXpWlIi5E1sSMQzc7V37+YQF3lcvpVbJRyVQZNmKr5cPlhPJ8/cikJuRphxrjdBPd8SCoqCtzd3L6nVTTQncOTPb3qa1PJcOYuQ+lTQJyY/TYhKLFY/yQSFJMZPIe7vtTpQsLaPamXyHxJC5S5GSF7shdWVAVRDo77S9TqBETFL3EStISb3kSbHjLQC4wZaF9S5w7iK3wqNETi+rW6KVFJ+VYNnQlYhheTdm5IvZWISB2YhLqUiORhDQN3xLk1QAtrkKY6Qw1OAhkAMOW3ayYkHhvkzfCjlxCMdGfd8PhUSasuLNNWS6I1dGJCWnxLN4pnCGTOrysqrbnLcsvilYUhlz+pbxObIyoqZnElXSlxNX3ZqZPnIRZM5KLw3HzVo5yOWZaf5VKIbWK1NvC5ELJ0htEmyuQxfyIU4vfmht0ViGGyVD8rRyRyYScYcrkISTKsty50qadCfvTrYbs1d0DorrdF1STp7eXSg4LlozKhEdu5d7/hUn2U7kvY3JxdAqI9vvXO/6lKGhPvzEUQ0ZkWjP/BBVERdcWUz7tl8uaP7plEeSOBaELqQKadC4lrmuhh7ychdAmiIw7eSTRurWLBZPQ9z/Cpjdn3EMzzIv8qktQM/w0Lx7fStA+CvGWeV4+lAeFvJa9jiSA0KQoz5O25AcenJW1RQzjyif6slAkpZRLeyPIVRXGKaMd2imS05c/eh9l26/wCCAIQjuSIbizUv2XiHYzbs077Gw+YoKsryjtFSAumoiZ+5Oyx+5BCPWGm4UEsh23ChcWuThbUmjci03ILAbmk3NOcPRLh+aAGfEnaceJMDN6k2cak0Md0/LpZBE/BKxEuHTCDdRlqq4eSm4uX+8CHk3SoaCYe1HHJdQd/NLxbXQajgl5uu3eaBiSuU2A60lqRSOmrty6qAcCTbqjuchf8Ayphd8SAHeJv1K7yS9ofuTHei6e9AHXkcuaWu4UFvvS3Z96ADImt77lxpNFxBdogT4HCL+pIeaHq5rqBnSJ1x+aS4PULIAIerXNdu2oHyHxJXe5ACuJF1aOhuS70EBfvQ+7JJ+nmlcgsXp1SuSfzSu9zoIOXfJLvSfmujyQAh6tUV3xbnQsWq5065oLO3d6V23VmQpa3IICutbJLuXNVxABF1pd6Fy8l38zoBI62aWpfUkXJK5ABOSFia4XZL96F8htQAfVyXfDnkmyLbkl1F70AOXbc0N3u3IdPNISZABdn8NP20gc2LP1LTVPZ9hAnge0+p7fCmcOo46dykfISz0Vh7c/e+3K1fPTi2fS43BImUImNMLSu5H6iUm5uTM3qVT94OPjZJ8Q9+5R2ma7otRk8skuNtzVU1Zr/7lTdo8WcaMwp53A3e0vpTWJkyzKKNTNVRxsLudou9qLjeTtaS82oe0lZJWDxJBKxhH4dFrqPEHqKYTM2Iy3XDtQ8QRz2XEs3Da9mvL6ln8do6nFKinNpTgsbeIvtVi1Vp8SF5G3M+4fiRGDQOaZNppC9nFnfcydaRr2zfcq0JrdG/pS9ofkh4y1kSLbiD6kJVDdyrfaHt9SEqruZT2ie6i2aoYRzzu8KRVFwqp9qJL2p7kdtj7pZS2EGrtcmXhYtfEovtV2rN/NdKqfyWiTROyZKijeEs22qSFRaPPaq72h/Siab8qHCw31J/tDkS61Ra2TMw2qv9oe3RD7RcOqnUbmWJSPdc+1K5iYnVeM11q7xnG133JpMdomgIXZp3TLpa1QBqLfCulUPnoyrkngl8MC6tyEqeEubbvUmPaNpDmue1fCi5BSHXoYi0yQ/d8efK74UPtXi/gkVR3aCnvINYkoKUBbotH0pwMo20UP2rya5Iqp7UrkOok7iXW6rnE96rXqi8/wAxJe2bepkUFllxG8xXOJd3qA1Y3myXtQF4kVIVomlJa4uyXEuHmoY1Td7ovag55t9KrkG0TLrXXeJ7+ahe1BkL5ta6IqptzXIQbB1eINCBZPuZlg8b7SScUuBI5EPJXOOR8Qc2Nxt52+JZcKFpBIvDnc1qtcHHlm26Cqe1VZXSAJu/CL+7F/EtRhuIVHsgGZ9yxz0v+8Z+JvStRhW2PLO4viVbIzSZbRYsdo3u6796biu6e5QJY+7xICjcVpZm20Wh4kHJsrvUmnrjy5uoAi4gTMFyj0fF9pykuty1ScilyW4Vh+tcOukEtDQ8Nt2TJHCxAmpITiwDxCUX1dMFikg+N1KjpYyfJ2a1MVlHTx2sGZEr3iZvHOrGXxBybU3/AIpv2732+aaKle7N9uaR0r92SuzBpjvtj83JAVV6XtTFvutQOO25ulMkfKoIvG5Jh6rdzSONu5R3FNEeTr1Dl37U08l3Uk43Eg6S1dUJoIpEJF5oCG0s/Cu9N25WOgrm2oSL5JdyT/JBYhFrbsmSLd3ImzK5II3L/wByAB6u5Fr3sjKNK30oJtAcPvRiPwomje1EMZ3ZOyCbA/K65d6k6cL28kvZ3QI4xNtRiQXJDTn3tajaO3myG2ARZbX/AIogp2u0ZPR06lQxtnyUDSsjxUdyd9hcn/0qeGVvJk/GT/8A7KWxtomVn3a9nK5cOhMWvZtvqVyMnuTrExXaJblaIzj07+W7vUulo2mPeysTp45H0BOxR2hazbU9iVjodpsPp4wzy/KnRp4CuyC1A0lrLvtDZ8llvI21Q1NTtubK4fVkmghYdcrlKeS7mlw2yzbqWikJx5CjKPuZ1KAQk5bVCttdPBNbqobLRMDaOadAvzKG1RoiGoEiyUGkSfd1JBI4j6clTV+NNh9mb3a+lAHaanKcorJBLK5+ID3JPJFe1lqEpLZF0Xm6Ii9Ko8OxiWuqjfJggDwqwGoe4m0TJslOW3mkJbVEkqgh3yGAD3XOm4cSgmPKOQT+lA9ixckXE0yZ1D9oYXRNMgCUPLPNdIg72dMhUN6l0ZG73QP2hcOMvAgOhiIs+n4UfE+RKPXidRTHEDu17WuQuruinVDw08Yjsbalb7lUYBhs+FuYHJIQFyue5W88LTQlHm8efiFBKVhFH4kuG8lrZfJKkj9nhCNzchHxEpADHI/NvcjYNSKdO/PxColRSvMQuzMJK2tbPLwrhRtzfxItkvHZTFhMpFq7K4osNCltdt2iMBYXz8PxIxkAbsk22VHGkPhlzzdO3aqMOVqJy2i+iRokSeoeX8l20fSo7TPnlmi41oc0AOuLZofysgGou18Ky3antBWUdQDUX0uNvNBnKkawR70XUIqiwHFpKyjE5cxM/ESnVxVclPlSSjHLloUjbUCXK2J5ZRhmb2iPiJdYhJhdnYh+FZGkp8dxCQ48RNhiJtOG7WiSusJoXwmm4RyuZE9ydiVstrm7kQkxDzUS74l3iN5JGmpIYvN0LSXJoZLVy5AVQ6X8kmyTQybsnZdAtfUgKJQFty1LJO8ZxHRR2J0KUQv9EoZmtF2TjTMQ5/6lDYvei1/MrDyS+N3C3ekM27LJyUVprRydrk5c5Nl4UkQSPaGz/wC1CUxj8OfJMlzzQ+K5MCQ0nTm9yIZPdamB+STbdM0AOmISc2TL0MRPqFty65MkMh3EgGkyNJh8QvmDbvidQ/u05JXPQRfbuVqRXf8AuZERN3MqUmZ6Iq/u1x0d/wBKMMP3c2Vjw25obWt0VbE9saCFsvUiKnEu79Sdt80TDaJN4lLKoaCEO8G/gj9nbLu2onF8tCXLu9IqkRpaVy5MqubDzuLPb5K+uYhzzTZxhIRXgtbMpY9imo6G0s83JWkcLxlyYU6ELR9yc8+SLBR1GwG1SYyu6tpJoRe4tNyEqqOE+GZtEdl73eSy5K4RNInsybxKIVLJJ1u2q7DIUwHwweUma60W3fCgbEKfhhKcsYCTXbnQNtMFsPbzRPh42dwkgpsWpq4ianlefw3Cz2/qTpyaaPuVWyaRT4jg88hEwGBD1MqWpwdyHI339wrVnIQpg42k7vzK1IyljTMZLg8ketjCLKumoTu0BxW+OhuubJiTTYLEW52V7EPFfgxENPa4swKXTYOcx7g6lrw7OxkWbNaOalBh4RloF2miTkilhooqbCQEB06W8k8+FtIxMwMQD4VftQ93uS9n3Z9SnY1WMzT4K+WsYD5KDWYaw3elbcqUJi3s+3lqu/dMRNpuH5I7kQ7NnmMlG5ETMG4kdN2fkqD1bay9FLAwGXNomu7kf3XbbkyfdRHYZiP9nTj8DW/Cjh7P3c2tW2KjYdHbmkOH2kTt0+kkdwfZMw+CxxgP4bF8SAsHijIXeNvetg+H3Nnl8hFJsJbTPJLuGvZMgeGtHqwMSjzxgNrOtVisccbEEPXksvNSykWT7telWnZhKFMqZoWI8mbb6U/R0e/TO5WkWHtbqDkXerGkw9o2z6SVORmsdjFNT+tmIVMGjYmuUsKW0dMkQ07iWTM6zs6ljK56GPPXcSD7tjk1HaXqVgdPa2qDh2uLpWLQreDcxA4KmrcLuu0fXxLUHJs17v5qBWSNlk+1WmZOJkJsLYe5M/de/dqy0k0MZFlmo52R6PktbOZooSwtqfcz7iTE0LEOauZpGFy5ERKvlFyYsshJUxFTOLDd/pUNv2qsjhf8yZOlcQzdS1ZBD9ja4ndFwW5u1qfmzFs/CmJZLeaBe4F8s9A2rhi3cyYOoIS0QlUP5oGEeQ/CpuDx3ER+G5VTzN3q6w7KGgM327HJCIl41K2sm4lVK/hzTVzWpg5Lmu6iJLifNBY6RfEuXPmmuJ6kN23RBaVj47v3LqZEv/VdErbrnWIDt3fmld3sg4mmiXGbuQAWq65OgGRkuI13NXYBXPmkUj3ITLYSC57ebaIsA+J70TyaFryTAk1yduuRYUF4UN221C8jWoLm/KgCQ5ac1ziNyTF3wpXWsnYDryelFdaKj/uXLrLVQ2h0pLknLX/UmWLdqkxWioGPDJp8QpcS5rWzTFyIpHt+JBI5xnIl0ZH80ze93wpdI5krAkcZLiNb3phiRa3epRYDoFcPxChKR003mKJpHEUAGRa/EnOJaSabcXJD4c2ZADolp8SIZE0xaZrvhzfNWA5dqld1JoS72SEnFvqQA6Unl1Lt3n0pq7q1tQaj3oIH3L3XJcT1KNxH5+9FdtQVQ/d0pGSjcR9PmkRP6rUEj1yMS/pUYSMmLVK5y0zQA+UmqLTudMeHRGwvt5IIZonz75GS3iPXchEo/X/NEJRkOj8l5FHssFich58ktbetISbudkvw7c72EfmkUK4xHmotRQx1X7QL81Mbh5Fm67+Fnkzuq1AoSwfgyDIzbh52t3K3gG2PTO5PjZu0XNnPJxUgCRGPU9370XGP3/mTdw583/KiAmu7/qVNIAhqpMtHXfajz1fag2cmZ/zIeI2eiVBsO8Y7slx5CF02Um7JJi891yKJ2HOIZeNC0j9zorm5O3ShEWK03yYVVIrYXGPzRDUPyz2ujCjOTJweL8xoSo5I+dp/S9yjgdSOe0Pzd0JVjjydDw+61vUgKNytezd8k6I5HfbD80Ptj+pMmJ6NakQvnqyqitmSPbjHTN0vvA/U6ilG+61ku/l+pFBsyZ95ON2ty6GKPl1qv4b7nfah6h5tcp1I3aLT72P1Jfej5bnVR4srmSKRiYtWRqV3C3+8ntHMvmkWKW+NiVIdU0fdp80vaGJPQO4XY4h35t/BL7we7uVIVR5MnBqH5PklqHdkXP3hcOXhSauu10VPxullx6i4dG2p6k9xlu9V70PtBXaO4qo41qRTeWaejE8hc+0P63XOM/qVRxPf1e9daRt2rqdSdy19ocdt7D+9L2i3nK2vvVQ8yXG07tqeodwtpagJNCdiH5pguAPTGH1Kuea7XpXCmZUsYu4SuFHeRM9ualw1kUIZWKleo8lzjEjRC7poGxCIhS9siuHJ1nCmcUnkNVohd00vt0YltyFL7yjzzza75rMjI4pPI+SNEHdZpPvQPPagHFAIi1YR+JZ7jF5oeI5eaO2hd1mjDFAEuaGbEAk5mqApHtyfNC8jkXfanqgeRl37cHntQtWN61UXeS7dr1KqRi5stnqo92boOMBKs1uSYrVWorsnmTCmXJMcZx5oeKSqgodMrU0RXOucS5DdcysYfckgv96ICQAdpelHa/NAxP5om6tUEMdCO5dYd1vUgaR/NFxGu0RRI6w6Ltrc0y03v2rvGToB8eWjIh5dyYKRE0mmjIoCQPvZF+65ReKS77RtRQEwBScdyhjUPkjabbzdFATgLdyUiMm8mVb7Rb8KIarakNMtwkAR+JGNRu+lVTVXzRe0F5qdUX3C3GTvza4l3jXFy5KmGq96L2wuXhU6lrIi8Ga0dchJL2pv0qlasfuXfbN3JLQruovRqGkXXJubZKmGutdOBiDDo+anUvdFq/ySua7LJV44lrcutiDlrop0kPeJPufaifJQGrtf8UPt3v8AkjSQbIs7m26Jvfyd23enwqE1Z5siasbubmnTHuhfdrFvkkczA7mu8vJXnb/tlT9oqDs9FQYNTYbVYdGcM8sTNdUC9u4yt8KpBrLh0XPaoyuzbmuPL0kcmRZH5R3Y+sljxvGvDHaSlGEs4ia0ufzU+60eagBVBHEOW3wpe2NlzXXq6OK0yr7SUp4gYtEx2t/eeFMdmyPDb3mZ7fARdJK89q2ZdQqBiUcdZRxhLIQiD3Wxo0kK0i+ikaQBNj2vu6kV274VnsNrpymIHyCJmtCMe4VaDVeeaFEFNFhxPNOBI9vJlXe1XFyuJG1Uw8nRpIeyLFpH80YzNbr3Kt9q12pFVfP36o0kVsWjSbe4kfE09WaqmrrXLR0hrHK639yNJBui14j97JcT9SrRrN1zuiKsYRVNMNiw4j555pFM6rfbm80Y1DZaOlTKUyx47eaTTa8rvpVb7Qw6O/5lICZh0Z0ai3RPCa67NL2o7Sb0qEMl2r7l15Li52palJkwKjv6kgmIi5/qUXiN52pXa5u6NSkyVxnyQHCFQ/4gMdzW3EmBJtvpFHxA+lMltBUdKNDFwgdi1IuVuSkATjqz3ZfEo4zMXeu8RuSAtfQ+cktwWMNudz3PyFOlI/5lHjkYvFuTokHn80qL2CufzdGxWtc7sSDiNlmy62XIckxqY6O5OcPcS7GLDzTgxt4EFOSIMsdZ7dA8bxex5fiCbb/yqY0b+aMRfLVk4MboJTG2F0TCnQ3dyMdv0qbJYzbb5rtr25J21rUuEypciAYWtzytS+fejtHLuSHa4+JOgOOO5NmpPD3aum3+W1MBpi3ZIrnHTNGXua1Bbty8RIATlc+iK5NtnnyTnfl4kAIC7835LrZ5a+Fc073Xbh5uaYWgm2+W71Irur/Kmrmu5v8AlQ8QRfV7kE7xHSJrue5HdozOo7EGWbu4oeMI/EnUg3RJuFCUia4jFr1Ei0u1dkJE7BtIw6MiuYhz96YvDzZE2Xc6YbDtzWlk6bHn3JNyXP3oCxqbD6aoO8+KJeqOQhVTV9jaaqMTkr6uUgO78U79noV5p3uyLiBuU2HDHR4A1cVVHSU4SxwjTsNlwkDeoUPtEcMUoBTU0UUnOMYWtH6fJcHdcmzFifVIFQXEuHIOkfChIvyo44deW1ONCqQyKYomj25ZspQwtn/3J4aPcObdTpWVqV/BIi5I2j8SsRo2uRjT3aaIsrRkABcrUYbSJWMVH8DIvZfhZTZSgQQz5ZeFII9qsRo228l14WHqU2XqQmh10ZOjH32WqSMLFq7J0YbhHJSWkRW8mZK25i8SkGLQhdqX/NRXrIxt8Oe5WMXB2/uQuIj3cmRHVAQZhuUUpj70JEykiQEgEWXi6UUkbyR5MdqrjJxcX6ddVJjqn4QtncWYp0Z9whzYbIIZ55j6iUf2WMvw8tz85FYVFQdRo23XpTQixFlZuLlarTMnV8ChwuAQsDIvNP8A3XGI35/qQRxnDyfaunJJzc9qTLTQuDALEXRl/Ui4kcYi2TWqHPHJJKJvmoVQRyTCDM9vSqoh5KLc4wqmyZ2/7VEqYQp7nzutTEtRJRxkAN3KtlKeQr83Tohy4O1M1w2ht/0qFUC5BruUymjkmPIw2s3UpE2GkIZv095K7oylbMrUx2no7+5QJvaO7fuWirsPcdWb9Kaho28lomcri7M5JDLGfpF/hRgJ3aLSHh7F4E2WDn3BuFUmLVmcqKcy5NYSrpKOqI8s2IVsJsPky5be9R/Y2FsmBNMlqjIFQy25vlaoR0cpOTZZreDhPtGjO21s7fUoVThrw+C1USZD7tcWzPp7rVHmhaNaSrpTICZgttVXJhskm6z8yGhNsowhcjyZubq7xEvZ8L4bdRMwpgKN45hd26eafrhOqEQZrfNZ0S3bM/a/pQ2v0q0PDyt03Jp6Vx7k9WXtZA+We1K36lKKPdoiCne3VupFGmxFtfPRrhRALjrlt9KmhCwukcbENrJUZ7EItpDk25Db06qY9P6XTTQ+bOihqRGbPuSEiHn1KS8O3kmij3a7Uh2mCRc/SueJG8fvTbjaihiLq5onJ/LamkQ/L8qCjpFd3oC3Ci8PJLQrRyQTYJE/NFddc2qH/miby1QA3c6ReHS1LxcupOdKABt10yQiPVqiIUh5Z5bkCsQ/NJ+aTc0iH32oGmCP+CIfmkxWjkyQ9RaKx+REXlkuiVqAkT/NlAhd/qSf4XQ/JK7p0VgOOVturpXd/Uhu+STF7tqACHO34UV3xJkS9SIi72UAGMloc0BSbkLe/pS0VgEJMkRbs8lwOpcfIe/agVBXdyX8SQXdT9K7coCwjk6ULldbouXapcTaOSCTt2n+lEJMmmk3ZujYlZVDrFd/3KSBMPxKDd+lSQJh72QjNoeKq779y4VVcWd/81WcRceR151Hd7i19ocR63QFWEJZZqtItv1JXblIy09scm/aIfan8J/zVW0m5EMjlzQHJaNUPzz5e9d9qPuP5Kou3aOi4j/wQPYt/aJMtDdIpjz/AGiqeNu5/lXLn9SdBsW/tB873T8OIHGNiouM92WaLjF6khWy8+8ZC5GkOISd7sXh6VQtMXK5EMnvdVQWy8bEHz1yJOe3Plya5UJTOTau66NUfrRQJsu2rn5aInrn5MqT2px70HtRk/VajRC3ZoPbj55rntz7fF8SofbD73RBXcO7PclRe8i7eucht6k2VYZdzfwVU2IMPNnTZ4lu0/wSJuy3KsO0bnTT1F3eo+EYbi+PVHAw+gqKw/8AywK1lssO+xvGaq06+ppqIe8Re8v5IuJXuMkVUwjlmucZ5HsjAjItrDG1y9dwj7IcDw9xkrJJa828PSK2mCQ4XhpDFBg0EAjtYo23EpcqKSPAKDsnjuKEPsmEVM/5Lf8AFaGH7F+3FRFeGCOY+njBd+m5fQ0GKNTn+HHHT+LluFX+EdspaMc3aIiz6srblhPJP+J0QhB+T5am+xHt3HCRn2eqCEfCJhd/mWWxjAcV7PvlimGVVB8U8JCP6uS++KPto9RZkdvmKmz4hTV1McVTTQ1EMnXFODGD/UL81guqmvmjV9NB/Fn508Ri5vcPciaZrea+xO1/9mfsP2wKSXDml7M17+Km/Yv9QP8A6V4d22/su9uOyYS1FHTD2joAuLi0O6UW8yDn+ldEM+ORhPp8i+J5Y07Ihk15qNNHLSzFHUU8kEo845QIS/S6a42XNdS93xOWpfyJvE+aIS+JQhm25oxqLVVEk1svUk4t61E4zXapcZskasgltGxd640PkfSmGqGt/wBKXtAD9SrUqx/gvyzQ8FxLmgGqD3pDUNbzSphsG0fqS4bWoBma7myH2jXXJKiR23aOSAo/N3Q+0ebXJe1a5OCoArbtWdC0b56owku8hySaRsu5IDjikQv5IuIPkyG75oAEh+F/ehLyZE5bee5LiMpAHqb4V39y6JN3skOSAB9WZIgLRJ+9cubLq3JoDrEyHXqZK5ly7byVpgdIty5xPki/chEtxMqsVnepi/pTgkI8/EmhLXXajcW+pUMNyYVwpN3NCIt37UOg8kEUOcS1LjdWXSg8S4woHSHGJdue5NOSK65AmP3OPekxe9NXaJXIFQ9dqkRJm50bFrzQIPq70mzyQOT2pCXcqAdb5omJNCVpLnEG4UrIJLEjEt2juovEa1E0zc2zVWQSuJu+FFxFD4m5LifE6NkV7iZxGyzXWkfLXNROJt5oxm11Rsg9xMaS1ua6MjqEU3uS9ocUg9xPeRkQzML5qv8AaHu5XIvaOpKh2yfxteaXG8lCaoSGqt7lVBbLEKjcj9ob3iq0ahu/MV32juz70ah3Gi0aTydIZlX+1e5GE1zE7ujWIdyRPaRhH/1T4SML5M6rgmYu9ENQ1ooordk/jMXwpFJ5blB9oa7VFxh81Wgu4P2sVQMjSWj3jlzTzyeXSojSNnztSaoAdOanRAsjLASbLN0fEHzFQfbGyHVkPtA255p6lbMm8QETTXDq36VAaqYe+79yXtTCxZZpai3ZNGZs9EuJt/8ARQvaNRfN9qH2q49TckahuyeMzD8RJFNaPTtUD2gOeqIahidVoTuyc0lxck401vd/NV4VDCWeX6V0aps+TfVkp1K3ZaDVXXZtb5Je0WtydQAqhzTgzMWjujUezJ41TD5rrVQXc3VdxgzXRmAtNVND7jRae1WkLM/6k6NQ3Tfu9Kp2kfPv0RcRx11VKIdxlp7UY+JGFY5XZqq41umq69Q4jlm9qFAfckWwTR832p16pr9CVI1Vt13J0Kp7sma1PRB3JF3FXByyuT4VDFdntFUQTPzd060z9zupcUNZGXoSMIfvUqKzInzZZwKp/fcpEGJNGQ7bv+antxNFkNCJBlqnAk17rclRRYhdppd8SlBiTCPJku2a9wuQIJHtd7U5xGFtjdKqQxTuZ7VIhxLcOahxKUyfxg5u+75LjyR5ZubepQxmj3f5UPGjHoRqG5MGojLXIrUirI+4HFQjqny9SgyYhry3fNVQbMtnxCL1ovvKLleqE6hiHVlEeS59M0aoN2aUsShzzY2JNS4kJaMdyzxTPzfP+CAqjvbO75qqRnuaMsQYfHahLEG82L4lmirH7zdEVVrz5opD2ND94DdzXCxAMiyJhJZ9qrTmh9q3aunQrZoPvBrebJFXR7mzuJZ72h7vqS9ocfJFEXIvixKP1OSH7wjEuf6lQ+0eeSDjETfEqoZf/eAE6aLEguLW5UzzbVziMPeyKAvBxBueb9P6Uf3g3ie5Zwpn804FU+1VROxoRxBvO5OhilraLOcbdkzp0ZntJs1NF3+jQjizXa/v+JOFikZNkzOs+Mjkk0xj3sSVRHbL77wjLVH7YGfNUIyPzztToE/fklQ7Lv26MT/aMnQxALudwqhAXL6k+EcmY77SS1DYvhroxAmyck9HUR8IT1VCAnl+0b6vUp9MXEIYy3D3rNqi1JlyEkJCPK4VOhjAnHLcSg0ce7Kxj+JXENO8duYN+VZNnQgQpbbsvEi9l2D6fkja8T1bRSAK33ilZqiP7O4hk+5EFOGWbNapD5JpxbycvhFIoXBttdvNIoXuHloh4jkxf6k4BWlze7JJoaYmhf3ISF4w9JfCykDy5/JLhtkszQq5RkkG137/ACTTYW5c+lXBCw9zELJGLZ/1LTYzrnkpyw1xHJvJRZqU+4XuWgKN+rzTRwtfnk3vJUmQ4opgw2SSIc3RNh7x3NerB5AHRjbq8k+AhIJZ5flTsnVFCdK+Y5Zl4VIhpXjbN9xK2KnjEcskwcYDcRdKqw0SI5RsVz9Rd3wpg6cie/ROnVRj0M4l/SmZMWAWscLfiHpVUQ2jvB82ckghjFiezcmfbHk1B7hdCEx583HTUUUydoj/AAY5tHDb8SX3bAVrODD5I4CUgCCY88+5Iv2kRqWKO1gZkZU4ZZ5bfSpnDHLky7MLRhm2VqVj1KuqhiKLIY7Sz9KpZqO1idwtWhqCbPre5RZsibLNiH5K0zCSKEBbMQbPnoKfKG1iya4lLqYYybuuFNRfh8nb8y1szK2phkyO+NxLJQCpZC0yWlKbiMO5iFQZyC/N2VIxashUEfBqouIFutt3wp/tJhPs+odLFampciHQ3+lWuK1DV2FwS6ct5f8AJae4ypGKOlfPN2a5QpI2G5srdVcnVQFbm/5lBnKInzbar5MmU0lGAkWi4WHtbn/FS5bBchuRcSKNsnNBkV70bW5ZKNLh7SXZNuVsRREWsibOojEtXtVgUx4bH5Oo507xl3K5lmgECfiMoUtZHJozsSVEtkPgvkmipXyLT9KdkqGu6lHOsYe90qiFi4Ljb4kijYU0VU5FlnahOqtLmkUHLHdzd00dO5Dn4Vw6jdq6bKot5I4KSZwoU2UbfpRHUbkDzNyzU8Fe4RjryQv4kim2kmuJaSgfI71dSVrZdyDidVqHiIBIMcuXiSMWTVz5pOW3V0AOtl3oPPkhbLzdcEviQWGOQtyuS4g+aau70rkAlsO6eSTkxPyTVxJEWnUrFVMO5kVzESYuuHmldduUA1qx3pLJ2ZK7d09KBiS0uzfdcrBMdEtvxISL3IHLRIi0yzUCQbFt11XGJsuW1N3PaiubuQUFxGtXbmEvUmfF/pXbul0EDl3qS8n1TfvXCJ9rIKoO5Jy70Dk/T1IbvcgKDu7mSuu71y78qEeaBhkT/wDtXC80P1Oh/egVDlz9yFif8yHvRdXPcgYi5o4cxfPQkDf0p0Sa3R0AR+I1yV3yVr9yn71z7lLnkuI6iru25Ml1adJKyLCZO5khwmTlkygkrRu3c13w94qf91ybtHXHwuTyQUQBJd71M+75B5MhLD5B7s0CZFu/KuXOXJS/YZPJEVHJyyVcCIV3yRKT7CdubMueynnyTGiM39SLpdOlSn6HRNRmVuiBDDl5pXJ/2OQulnXfYS8lA7I77rUF3D7rVPCjt6u9NzUL7fErBEJ5nJ0JFcpxYeeaT4ef5VAUX3Yn7O6vt1IbU1ZSRDDukGWa08vo5uvX+zn2Q9kOzsPFxFqjGK0W/Z9ACXxLwL2WSOQDDMJW5EO0mWowj7QMUo5havkkrQHx57v/AFUNWWnqvB9D0uLR0dGdJTR01HTntcYI27lWTVAU48SSyz/iRd31C/8ApzXnAdsIvZhqaM2Mi3OPiH/ojqe3wDHBwzknnIPxrwtsLyHz2qFjoHm/Z6CVVFwRnjcZ4vVG9yh1PaCmhfM2t+nqXndJ20kp6k3enjID2lbtJPl/9acjw+svP/8ARpXsP8vc6PHknuJ/E2YdrKbjFw+II/Eruj7VRWg0nT6hXkVrjV8Ke+AyLXiNaTK+wrDwI98pkGdrWujg0TZ67h2OBUfspWIQ96uYe0EkJZ8VwJvUvN8Njgpx0ez6fErSfGoqWMmvYz9JOoaTNlkcT1Ci7WMRZTtt9QutLh2OPeL08tv0vaS8Ap+1DwkLmzkJejpWiwvtcBWvHI8X1MuaeBP4nVjztHq3absz2a7fQjB2kwSlxHJ9DJrJW/M2q8W7Y/2NcPxATqOxmOexmXKhxVyIPkMojm35hW7w/ts4kLHIBjkr+m7TU9Va4HaTc1zVmw/FnQ8mLJ5R8VduPsf7YfZ2ZvjeB1EVOL//AHkA8WF/zj/qWNAmkbRfo7/toeHwkxx+1RE2o+EmXn3an7Ofsw+0Iikr8HPBK07sqvDn4RfUQ8i/Su7H1c180ck+mhL4M+Ji5JFyX0D2l/sh4jGJz9ksfosciHlS1bjT1H89HXi3aXsXj/Y2qKHHMHq8LMXt/HjewvpLku6PUQn4Zxywyh5RTkW1K1/zLg+7cKJdWxzsS7d5MgfvRIsnU5+/aiu8kL5ItvmpsutQRJ/NK5/UkPJFt8kWAiJ0TSWofiSuSsVxDEn7u5OEXv8AmmP8qQ80WLgdubkkROLJpvmlaiw4HeMXutQvNogcUrVNiVDhTOhGR7kC5qq4BIceb3JcT3Mh1uXEFUhziPdyXOI92qG33pW65IKSQfEfLTalxvc+5B4vhSHO5WZsdGTRK75Jrw5pFncgVDpSMPxIeM+Sa1SItUDofHxaomLTJNMXmu9SAHrlxiZR7n73RtJ4UCoeuQXXfCucbuSImIe9AUE0nSutI+YpkuXqS1uH3J0FEjia9yG7uTQF1aXJCTZaskTQ+ROKHiaILvkhu8kC1HxJd4ijlIuDI9yB67EvifNEUmqjjNcwo7/egTQ7ekUiYYkXEuVEUP3LvEUe/wB6RSJWOiU0iXEuUVpNqLiXFkixkopEPE26qOMlumiXEa1VZGo9d6k40j+ajcTah4iLDUmhM4lnmujNb3qHxLUmk1JTY9SzaoC3PNL2pre5VnE8kXEcVVk0WTVjc0vbGLuclW3XJcS0UbBqWXtTZ80Xtmiq+I9yXGtJVY9SxKs80Xtw+bqseR0PEcUWTqWntzXfEhHEvcq3iPald5Oiw1Lb264dc0XtlurP1KnGR+90TTOKLDUtmrO5L2q5VbTe9dCo8skWLUtvbtnejCs3avtVNxm5pwKjTROwSLkah92qkDVMI/UqH2r3pe2dyRTNNR1ATTCDlYPeS4VU2eipKSscZSLPwP8A5UAVTjzdAfxL32wPNKorHIIjdvBaP0qqCq2E3/JPz13ECBmZxEIxG1H2NeCX7QGejujGqYeTqq9ouLkj9ocRzVgWzV2ncSXtzDrqqjjOSXtG1RYv5FuOJMPe4owxJubMqPifNDxkWI0cWMRbXdrVJHGgz2M5LK8a5GFQ4uLpcFJtGt++I7dWtSbGN47Lf3rL+1HdmnGqjLm/6U2jTY0n3s96c++HIMhfcKzTVh283JEFQ496mhpl+eKSE2TuyZGsMe/+SqwqH9e510qh/NIqy09uO3Xcue3P5uKq3qHuybpXeK/vQOyy9uMtHfaue1Zc3Vc0jlzd0tS5OxfCgLZP9ou0zZLja9yiDJbzZD7R3oAm8a1FxrrvCoQzW65dS6MnuS9wrJXE6nZLjOTdyi8S5tchFLidTaKrGyRxLubLt3wqM2WV2b7Ud3ckT7h55Lu61C5a8k132omF0bMQ6Re5FdaIsybYbW1Rt81YeeRwCfmnmJ/Lao47eXUnwyJhzd/4IkargO7dqnRkf3EmhIN2u70ohILuagqx25sk8MlvJNbS/wD1pcQO5BJKAnJizZk+Egd/V/UoQyB35IyqgLTRAyeEjXFluIuSmU1RwS5blTtMwiObsLsnArmj0zSod6myhxS2MXjdvfopTYwBMN5rEjiTWE2adGucbnzbas+3ZfdNs2KARancu/ezW7G/MsYOIPzvb3J0a7iFnel2yu6a4sWAWJtbvUnWxSPMWzWNLEDs0Nit8JJBiAldm7c/NHbK7zNl95RkJcty57ZGTk7Pd8KyoV23R291roirjEdHuS7Yu6a0MQjyHJ/1J1sUAh7tFjfbiySHEjE887hR2iu8zZ/ekPf1IPvSLlm4/Usa+KXXZHahGsce9HaH3mbL7yjHnIw/EmpMWgEcnNpP3rGy1hbmc1HasYdM9qvtoh52aqbEmkLIcrPmm4q6ONs7+n0uspLUNd12iheoMWyZ7rVXbMu6bb7+YWzfco0naKLc0gXfSsZJWPGwuzuWvTmslinbyeHEyjjgjKnANddzkjRITzM9Y+9KOo0Z3D6kR1VETjfl8Nq8/HHohhiNzYDkAS4efJSQxJuebEPzV6E942ZYhRQ3PqRP6elFHjVPG1js4rFlWN67tPNAVU4lnnaRI7ZPdN195RkWQM4/vUmKujFtXb081582KGPfb8S6WNGI6Gl2i++ehhjVNGRZ53CodT2gimzYXt6upeczY1LIQ735posYfle+7xEq7SE87N9LjUcYZuTXKF99XDpl79ViyxC4i3ugGse/ae75rRY0ZPMza/ezFpxE6NYBFk5ttFYU8QO7O97k2+KSC2sqrVE96RvKqsAWF2O3VV82JR55X/lWNLFDLx3D81FmxJ7Sy0J0VEh5GzU1OLBGOjvb807hvaKMsPqqSQ9xbmLPasKVZITZOTkjp5Lj0PIiQRbLL70YWJiUc8WPdte11AqM45SZRzmt0fdnyVWS0W01U/sfF9/iVYeJH3vtT+MFwYYItOVyqD3dymwS4J44od2mabOuMmJs3UAtq5da+r81NsvVDstU5MOaaeotuy/pQkXfdtTRyIsrUdeo2XZoeJ+pM3XDqhLoU2OgymNc43Vpcm7bVzidSLNEgymuEl0pNOajuS5xNfSlsVqPXa+lcvbzTXE09K4Un5kWVoO3bvhXH+TJriPzQ3PdzRsLUfHIdUVzd7KNxH3JXeWimx6RH3LvzdK4Uzc/d/8AqXGkRYaRH/3Ibrdyaue7VK5FkKNDt1yVyaclwerkkajzFcuXXXJu5/hSYm3OnZDQV27JFduTPE/UukTckWKrHSkbyQuWmWSabmXJK7QUi9R+5+SREmGK5tETlqOidmVch8TTkld5IGJu5D38mtRYf6Hbmy5pXMXfuQd6TF3pAkdu2pXeboLtfmiLoQFUdut0bxIV0SubPJLuQTR36krlwi7lz3IA6Bbkn5ri74u5BR3vS7ly7VK73IJOjyTsXSyauTkRfNXEDQ/eVx7QYRT7Vwc3bas4Iyp1ppBDJ81wao6ti/hrIJCtdntfmpt1AQdZF4trLKDUOOjOiaqk5ZKdSlk1NvHQ0kkOd72k1zKFLSwX7XMvpFZwcQkIRbNxFE+IS2EEZ2D3pLGzV5YP6NCGGxzaudg/EkeG00Z5PO31LNRYlUjyke35pqWolkLMjciT1ZHcj+jUFh8H/FYiRfdsAsL3tu9yysVVLH5l+9G+IVBDm5/zS0YdyP6NPNh9PHEJvI1ygTR0o6MbEqaWuqJOUjjpamOJIWubkrSomU1L6LRyj7nZB7YAjozKsuPv3IuMO1hbcqMmWPtwCOosl94AXSDKAMjZjmyEZNC9SA5LSOoiItWZKoqIBfPPqVSxW3ZOuERklQItQkjkbR1w5mjfuIVUhmJaE4oSJ788+pMZbDMxF8PcjuiF87GIlS3HnkLuulNJdzdQPwW3DAZb4ycDLxDtRw1Ed4+0O/8A+IKpSqJM+brvtR8mdBLimeq4R2XwiuowqXxB5xLlFTNd+ou5Oj2dpqcfwg+XE3EK8qwrGq3BasaijqHiLvHwH9Qr0XAftGoMStixAWo5u4x6C/7VNEv9I0NJXSRgNPidMOKU4dHEe0w+k+bfLkp9HgtNVEUuF1BkHfST2hKJfD3GmpcoYuKGZATaSD0l+ZUeJdqAoTBqfg8UNwlqX9Sy1f0aqWvk1vsNXG34YHJbtcfEP1CjHD54Szlje70kyx9H9q2KcQfbWjrGF9JMrTZvhL/uWjpPtApMQAjmA5SFi2jtP8yl7ryaLJCRaBSsRC4R2/CpEdK1muY+WtqweKfaBU8fhQQDSg3iF7idR6btVPJMDyVcpDndaTp02g7qs9RpI5Ix2ZFrbcStoMcgpZwjlnjjz8Sx+F9qHqgtkNhIVYQ8CaTiZMRfClqadz9HpVPURRgLg4mJtoWV2abPD4qzfY13pFZzDsQaECAGcSu0jzVtTY9T7mkbhH8LrJ4zdZE/JZUZVmH2tGXT6guWgpu0lXXUZYfiFFSYtRPdfFVRcUX9xC6z44hAWoSsQKTDVBnnm25c7xmsZfpmY7V/2a+x3bKU58Loy7K1htd/ub3093/4T8m+kl4x2k/sv9tezoSzwUDY5Sh/e4e9xW+qzmvp6nxQ4Sy4jj9SuaLtEcZDucT7xFJZcuPwa9vFk8n5/wBVgc9DMUVRTyU8obTjlYhJvyuo3sIj5r9A+1OA9nO3mHHT45hdNW3NpLZZKP0mOq8b7U/2TaKsEp+y2MyUU/U1HiW+Ivkbat+ldePq1L58HPk6WvgfLvsLdzukND73/gtf2u+zntT2DM/vnBaiCnHd7VEPFhf8zLJhiQEOx13Rmp/FnBKEo8MH2FvJ041CA65Oh+8HHvdEOKFyRyTwCVK3kh9lDPk6I6y4c80hqG82+pSHAHsrc8nFL2Pp9KkNJ/JONJcnYUiMNGxeFd9lFSGJNlMA83ZUKhpqVvJ0vZQLwuKIqoBQ+2B6kFaheygPNtqH2UCHptRe1MXel7QF3NBGqA9mHzdJqP3p32kPMV3jNnzVBqhkqdh1ZrkLxjnoykcTyTTk1yaZDI5DbyQ7fpUghYueW1BsL6kgTGrbuSQwuTbU7aAlq6dYg6s1SYWR/Z355IOC/LJ1L4wdzrhTNcXK1MLZF4L28nS4RfEpHE17kLSN35Isqxl493JLh2921OPIwtyQPI+3TkgLkcL+pL3ZpcT3IX5q0TQRZiKTbu9J+RapMXmqA6P+K4wv0rt3ciu+SkAbXJIvJF1fuQyl5IAB/mosknD5PuT8mYquqRtfN92a55M2gibTVTFtdTB3CqQCtLTNWdJJcyeOWwskKJDC+aWpc3XdUupluc5zu5pF80VrflTdttyAFcuXbS1Q9KF+XwoKodEvypXeSZ8Orrt1o80BRIuXbtqjMTeacEkBQ6Ja9SEZE3d80u5Ax4ZNvJJpE0JXctoo7fSgijrl35royfJDaxIrRQB3iaLhze5K1rlweSAOOVyV3Tm6SW5BYri80rvkit2ofzOggQlck0lrZJW9z/qQ263aICx0cy5uibuQMXuXWF/cgAhkbkjYk0Q28mRbUE0GxJcS3zXLnSEn26KgJ9DJHZVPI7iTQvZpdcSY412ijjUPDUcFn649V27v96SJY+9Q4gTMyfrKz2ioI2EQHJhYR2iKrqknGmlfPpFSCFxImfqbaqXLD+I5xnzS9odNaCwpXeJ1TsRI45JcclH4i7xGFDoB8prkhkcu/pTRSMiEtygB4ZG89yfAm96hiTc0QyW8lYE9ia3VGEirykPmXSjaa3ltQQTxICbRHd0qAMnuTnGtRZpZP4jD5Dcu8RhHLzUAahuCZuziQuItqu+1fUoK2JzFoiu+arhrOrPanAqAIc+r96tIexNaRhHuSKRu7qUIqoUvaG7mVBuTSmYi70ZE/PRV/tT3c132h7VNIjuE7ie5kXGu7rVX8Z8uac4xj3oovuIm8QfJGMwd7Ku4lw89y61Q/ncjQnYsBqmzHNk4EwFzVcEjcs0nmtfLNLQexY8ZsiFnZC1Rrq6rimuDRA0274VSiQ5cls02nNdGoYvE6q/aNuX/ADSGZ/NPUNi4aobLmujVKoasO7JD7YQ+JPQndF37Rql7Uw9zKmauMUirjK12f+SNA2L72xstcv8AqheqYrfEqX24yfVNvWEXd+lPUnuGg9s+SEapidUPth3c0hqjF9HcU9R90vXrLQzzuR+3MRblViV1Pm3U7KEVU/epSsHko0bYo0eTM7I/vTXqZZcagxHJG9Qf5U9Rdw0v3owjzSbGNNdqzXtDpNUPuudXQdw1AYs8mjO2q4eIGJ5Ztu9KoqOouqBZ05VVltRl5KK5DcvBxJx1zclIDGjERbO4u9Zn2q7ntRDVbetPUayGjfGnINX3Jv72e3m6z71Xv/MuHUPno6Wou4aP74cW5pFjDlbvtWa9ofbql7R05EjUO4Xx4s5aogxC3W5Z/wBqfK1JqrTPNU0HcNGWIMPkgfFmG7LxfzWe9uO0kLVXqSofcLKvrqiYBaCRhLNZ6tws4/xDNiMn1FTPanu+FKWoeQdf/wBlS42S8gOFR+z2TyRMQjzu8Iq5GojISs2j1KmOocgyu6uaHjOPJ7VShQ+4Wz1FoizG4/vUf7wMaix9wZXMXkSgHUGSbcnLk7qqIcy49su77kxLVXMWT2qtCS25K9SLceeqk55pHWHbyTBF5rj5EqoNgzqjINuaj8Y7sxNxR9XegcfNT4HYQ1knJzdNy1Bybs1zLza5C47eW5FlWhe0PnztJG1RxOramXj3ZJo9pd6DSibda2b5IWmaMxyf5koBSbe9c4j/AJVNhReYgTDFEb9RModHlNXRBoVzp2r/AN4wIZWzIx3fT4UHZeP/AH85T6Yw1QTXAOPVDFiJBn0MwqveRvNM1Ux1E8srvuMyJNa9/wCpRsaJcD00luuaYKZy70JldomtRHV7kGySHSk3fEg41ya1zToQv9JKC+BFJogeR0ijtTZCRXIChwpEJSIfDmuF05+JAzoyfqXCJxZCQ7vSk+SAEWZflS8OTuh6iJskiIbvV5oA6u65ZZ9KE8+5rRQ+LkgAi6iS8I5EuW9WSTbUAdHPvdL3+JJsh7nXLbi5Nb3IA6Wduq4PNdHp5pW7bkAJ+SXqz6V23vXR6OW5AA/1JdyT8kXhzZAAv1ZJFu1zuRP+pJ/CgBbbfiXGztXLf1JW2/8AuQAiLakRJW9zMk4sgDnEblku3Ek/JK3TNskC1EWZfSl0kkQvnqkQuOiBicmz5JXOQ80vc6Qi93qQJoLVDd80TZk/JDbb3IJiIZNVzieS7w/dcla9vJBQrnySHcyK18krUBR1dte1dtcWRd2WpIMqvwAPyRh8krUYD5oJfA/c2fJ+aIZGuz/0poSdLW1cpvQ9xG5IXy5Zod3kuXbi0QFDg5D5LrSNdzTQ5l3JF3dKCaHbm+lJi96Yu+aV3zQFDxZ3dS6Q283/AKUyJP5Lt27LqQAbZd/5V0erRNuTF3JEXT4UAO3OPNcInLTJrU3xLdCf9SXE0QWODt72JC2WfJkrm70hJvJBNBEPwITFhHKx0NzZlk6LiOWmaBAWtu5imyFh804Y7dXTZFaKDSzlrZ99y44sPmulJdqm/wB6BCubuQ7V3aKX+VQAuovekW4csrvNd/qSt70AXGA9rMQ7PkQRS8eldrTppXuD/wBHU378ixaTQGiPuFZq1cEc306kEtWasKeQrXdnEfUSkUsb82PcPK1UdD2glp3AKlnqoAa23PcK2+B/dmLOPslSJl3wSbDb/qnZmoOwaaQKyLhVsDSi76S9Jj+ZSj7JvYMlE5Vgt+0jy/FAfVb3/lWhpuzcgyDY5ELtqJBtV0+DhThGecYELdIvuL9ywft8HVGHHuM7geAjIYyN+Ll4o/D9S1EVL7LczZ6NoShVFKEjcR2KKcdzVMR2St9Rd/5kEPaQ6OQGlkirYi2vJA4jMP1B3/lS2/ZdKJcwVEm13/VmnmLbcDtd6fUqGs7WYVR/iMby+K0G/wAwqLL9o2FyQk7QSlJ3CO1aeRbxNhT1luj3kXpUs+0T0sJMDbe+7dasnhPaqkxCkCWOnkE/r3K0CRpBuYH/ADJOKZRo6TtpHIQ8XO13WipsUiqhE4Hb6V5z7PxOgGP4hfcyeo+PDKFlQ4j33dTLB4y1No9Lp6447WaQxFToMaqYZRskv3a3LAx4hJ7Pl7XaXfc6Iseljtbj7s+pT2UzVZZHrtF2qgmDh1AMIk/941wv9Sy/av7AewH2gCcsmHthtYdxe2YYQxFd5kPJ/wBKy1J2kcTG+a4v6VdU3ayKzKR3iLPQgfqWLwyg7gzpWTfiR472x/sc9pcLc5ezFfT9paceUBmMNRl+/R/1LxHtB2bxTsrWFSYxh1VhdQ393UxuN30+a+6cP7UeOGQyHPztJXNRi2H9oKQqDGKOmxKlPa8FZGxiX6k1nyQ88mbw45+OD86v33Ck5OvsjtX/AGV+xXagjnwSpqOy9YW5o4/xady+h9W/KS8R7Zf2Ye3fZOKWogoBx+iD+/wx7yy+jmuuHUwmcsumnA8ltf1JxiMdM12aE6WYoJ4pKecOuOVnExL6XQWrpvY53YZSGRau5CguciS8PchcWEkyAurm6AitHmuvn3IC5qBoISe3X/FJAj3KxiudGJOKau80hLclYmShmcdURzXNzUW57khK0uSZNBvNchuck2jz+JUVQnJ/NdudccR70rfn+lAUduQiXf0rr964/SgKO3+9du8ly3b8SSAoJcHqXLrkvDl0q9idgl0uaES83RXIKs7/ABSt+a5t81275qwZ1h80hJJDb70ImmHdcldb3IW5LvV3oJG6mNyHNlCm8n+llY+HJRaiH/4SwyL+RrjZXPtLJSqabVRZBtIk1HUWn3LkU6Zu1saGMrgRCW5QKOqubLPd/mUq674V6EHaOWUKHXJ0nLRBd3oXJURQnz7mQv1ZNuSLd5pWoHQvepNbhs+GyRBODCUkbSta9211GtXHJy5u7rPmzRI6JbUvCurjitCdRxh7kk3qRa7kQl+ZBIYf/CRXfJAPTzSfK0dUCoO7S1K75IWyJ0nJu5AUERW6oWk6SSuYubslttybIUDCu267UV36U3w7hRW6kqATc0u9XPZHAY+0WOU9PVySU+HCYlV1MTXFDHd1D7/coGM0YYbi1bSRSPLFTznEBk1pGLPaL+5Zpq6HrqrIt3eiDIu9NsXmyIBu5NaqJoNsreaJshJBbuXfknZImy70TZCSF8+9E3ciyWERMQrmmS6Q7UukkwGAEJK+SR5GuCFhYPEWZc0/dootKPGra+Rgf8Jwiu8PTmpfD1ztWaKl7RqebhgLuzdY7S+ak1cx1FTPI7NcZkT+FVeNFa+HRszkR1YZj8LaqwMd5Kl5B+DjE/uSudK3dzXe7LpTszQrvN1y5IuSRFcmUdufq6kQl8Sb8SVzXZZIIHrkmJNFz5Ih5oAMScU7T1TwzC7MB/DI1yY1tLkkA79X7iT8gOtJrzdFxNeb7kwWaK5xFICbdbQC/TdIX8v/ANpAUlqbOZip4GZ9Gu7k1dcmmS2O8R0gktMvSm/zOk3NWiGyRxPewo+M2XNRbkTEigJHEbmyTTMI7k05NbbmgIt2TblVEWSOM5ckbSP5qK2104xIBseue3mucQ+5NcTyzFdDq9SrUnke4y7xHtQR9X71ZY3XUdZwPZIHgtARf4i9SwlkakoUdWOCnjc2/BCcnQjImGkbPmnR/UtzkHGLcu3Llu5IR80JAduYmzSLMrfClai8OSsAbnu+JLxF4ki2pNlfpzQAuruRXEl9KE+oUAJi16kTlrqhHdq6J+aALHD5LorPS+igGPDMg8nUrDStkJn8TbU3iEbx1RsW67coXtZo/BD3CnLunNK0krelWZhEX5krmuTZZZrqAJtBlxu/khryuqzR4X+0l+Sj1Jf7yem3NT/Mf0Bc43c9y6My4JfmQ9SoR3iXck5xOpNOKRc0AHxNUik9+1ButHmh8SAHSkXCk6eab0ySHagBwpEhkQ6WpN5IAMZEnJA21IitQARbktybKRrrHyu9K7d7kAdLmht6UVyXegAbtxJFu+lJxScdOaAOOW1Cee180RC/duQlH5oZTAu9ST58vCjtYu5cL3JUKxt80Otqd/yrh5CKKENlfbkhOO5s3ZObvNLid6nUu2McFAeXcpBExMgLIhVUVsyxwfKalqqd/Q+SWGi9Hg9bL4jKxlGwgmjrxZ/E1qscdjajw6lpwfcbuZj0+JSMzxRuheFrdUb7uTJdX0qaBNjJQsXck8LZKQ4oGzy1ZPUrcYaFruSPht9Ip1ht7lw+pKqDeRGkjZMnH71IPc/K4kBci2KC4zIxR+bc0DD3Zc1Kt8nQHH7kUbqRGce5J3f/ANqdYfJcIfzKaK3iMW7i0dDbaOak2IeGih2hj+pJhu5J8h6UPDtbRIYDDohtubTP8yd4duiVqAAYUVulyO3Xpe1K3bq6AG7XEsmyXGF06w6Z6IWjQABZj3JNy+lO8NIh280AA4vn8KXD09SNunVK3+aCLALba2STbWL1I7bdGSIbe5BYP1IU43NFZ7kEXyNCNq6Q2ohyLuREKdCbGn3XaNcuW96cHck43d6Q94itXLdeldLq5orWHmrIbBtbkyHh2Zpy1yFL+pFAmN8O1FraObZIrdui7p1eJFBuAPm21K1+bordy7a+5Ar+jlnuSYdqO1E3pQTY1bu6V21ONl3LtrIGBa/NGw+lIhYRy8ScHLmghsi/0pdPcu/uSHkuQ6ziW5dtXUAcue3RJiddQuO21AC6l3RdSQAN1vJEh2ikgBbkiLbr3JfJJ+9AHbvNK5cs9yVu7VAHbkrl1JAHGJrrkV1zIXz7kmFx70ALW3pQFnkj7ss0Ft2eroAC7b1JZP6kJC4657Uh3aqSAvnkl+V0Ii4kit3aqBnfhS1HkuPzRKyjjltRa/lQlyXUAcLIkQSPCV4E4kO64X6UIi3Uldb9KgaN92Y+1jEKEBpsUkkxCl6bs7ZR/wCv5l6TguOYfjVPxKOcJx7xHaYfUK+dx2qXQYhUYbUjUU0rwShyIXT1TC2j2ntPWBhtPe8khXcgzt1Xn02INUSkeR3F7lCHtEdcFlYZSS56FntFWk1DildHHJHTsEDttKBhyf6ibvRVGDbbEBcRhaQAlH4tpflJO4dRyQ1AzU9hl0tGfU//ACTAYHUw2cR3HPmRNyJXNH2dl4Ite9zbrsrhUUXC38iVTY97GRNURPAffGQdKmUvaiOaWS6Q7WbTW1Oww1EcIhOA1kAtoJN0/m5sjqMFw+oh4kb8Cb/hyvaX5S71Kka1+i2oO00cjjfJb4dqtoceaR/xcpB9QisvR4LHQzfihKJfFtVrT10VDoIRiPqk3E6fJSZqAkCQB22iP5cmRQYlgcM4x1+IvTh4zjgc7FQy44ELZ8Tn/dk1yqKjEgmm4jAxH3fChrg1U6Z9EYf9l+CYxgQ4n2bxeDtQGW8YpLLS9Nvc/wAJKgMpeztSAT4VDTzxchqYOf6ua8UwvGqjs3XjWYZUy4bWC+klIdhf+5fQn2ffah2o7XUYUGOdlixyiK0XruHwTYfMs9Hf6V58t4eXZ2wayfVE+m7Udke00Y03aDB3waUmtbEsKd7c/jDy/ip9T9luIjR+29nK+l7QUHdwj/F/T5p7tD9neBkBVFPVngxlu4dUY2f9WXnAY5L2RxQzwzFHCVn1lozuF/q7nUxjKa4NZTUPazUR11ZT1fs09HNFMG04iArlqMHjxeoDOnpqkB+JlRUn26Yx7MDSR0lZUZWtUyRkJfyUev8AtO7QYp//ADHgD/w6YBBZvFN/RcckV4Lztj9meF9sKPPtZ2WirQdrfbACyUPzhqvCe1/9jWKsvl7HY5Hd1NQ4ntL5CbD/AKV6bTdpMUmImkqauoI/De5ktHhtHi1cwNHQVZkzdRBb/iknPF9g4QyrlHwv21+yftZ9n8pDjmB1NKDFb7SIXxF+dtFkLtubPcK/TulwntGIZTxAcRNa8U5sQrzbt5/Z37F9sJDkq8I+469//F4YYgJF528l0w6uvmcs+j/wPhDVc/cve+2P9j/tLg4FUdn8QpMfpRuJgI+FNb8n0deK452bxXszUlTYxhtThs7bbZwIf0l3rrhlhPwzjlinj8orNOa4/eu9XkuFmt0c4C7ai6RSs9yRQrdqXhySSVgCwoiHy6UJD5IhG7VKICua5Ji3Ju3XRJuSsBy4fLck5XEKbLkuoAO5+5CW5/iSHn6kvEgAsvhSb9KG5JvJAqC8Xel80L5e9K5MYXzRIXLpSbqRsB1uXxJeJcXXLq1VAEXNc+e1CkixUGXNA+7NL3JWe5Otgsg1kdpZqgqiOE8vf1LUnGxaEqHGKNxEstw/CuDNBrlHVikBhuIMJiz9K0YSNIIuz81gRkeNyzWiwbEuIwxntWWHLT1ZWXF/KJfXbsnXXzXG3apL0ziOjySfq5ukPJdViYlx8kT7kJckBYi5KTQUr11ZFBewXvbcW1RbreS6+Y6qWVYUsbwzGDv0OQ7UJbWXVzpHJ1RLOrmhJeLm66gkS6+WeeSRc0j7kACI3EnQHakAtln4vSkxIAcHIkdu3RA24kYdWWXegDc9kMSwTDexeL0+IUVSWI19bSU9PVRHtDfdkY+W25YfGZnqsVrJs7xOcyu9W5S3qKeGpwEKhpSiOomNuA49YRbS17s1Afdz6u9cmJf8jZ1ZJXjSGBFy+FSA2t8SERtcXZ05oLrrOJiHzRW9+iF5mFDxmHzVE0xzddoua5rgyMXJkuIw+aCeQi5Lo5kuXBdzVhTYDW1WEFi7U5DhDT+znXFtiA+dpF+YVDml5NIwkytoLxoKo9bZK093hfIBFG+eW1Wc8lBhvZjDaasrG4oT1MoU1D+Mc159Y5aMxCI7iUAcUl5UeEQ0o/8AHxKTjH+UBtZljjlaNpx5JvYns3L22+0XBsDipKmtlkhnmjgpXYTM2jKxrn5blCqaWejq56aojeCopzKKQD6mNtpClhRVH+02KYjPWlLWDhwA0o5RZZnbaIjy0Rl+IZG73O+5yJ+pVitttiyOKgokURcuaIRe7N1Ita7kyEhb3Loo5WxlxXfS3UnbRRcMfNVoZ7DTckVqNsvcSJsuaNA2Giz7kuG//wA7k94cknJ8836kVQrsZ4ZIxpZCY52B7A23ZcndC+ZF8K5ETk9U2tt4j/JSzRAruvPNEP6kzWFw6Wc/KMy/khqkSnch6OQ5MPoIzdyEIbmH5lcS4wuRF6k7wZKUIopY3AwjDaX0pFlcoiuByfI2MemfpRDG4o9BLT9SJ9warZIxcmMaXfEgInRGO9D4clqkDYY5knH8Kat97pOLl/FOgD4nkjHdpmmRHd36Iw6nRRNjhFbkjAmFIsibN11uSEFnHzIRzSHPv2rrD705bHz8XxIoBkE8BPahYU3rcTZ7UUIk8QRt3MKTSNmmPFknkwDIhFNFIfvXTF9uaWqAF1Po7kiDa+ZOgu+S7oSAHRk26dKTFdzQNuLmiEfNAB3Nz1SIrh+JD36966gB6lm4dSD5/C6kYkNpi/mygN5irPEh4lNEfv6vmofyLXggXaJJu3RFbuWpkd0XULjuRW22pgTcMG6/6RUOXdKWb96n4VHslf3soB/tSfLvWS+RT+JwskvchHmiEVqSK4krdUh59653IKOWpWj6UtSSuQArUrUJZ+fUkOYjn4lABdXJFb7023mKVz80DHCLuUapmOENgtuRdXehljcrdbVMvAfZXlIRHxH3F3kKn0lQxDkzFcPqQ8FyYs8ue1GI2t6lEYtDbsdH9yRF+ZBbsSLaOq1JD/yrhE2fJNlmJc1wiQAfE72Q8RvLxLl3pSf5bkAG46augHdyXfFllb9SmYXRxzVcHEBpRubOInt2/UuXP1EOng5z8HR0/Tz6mekCG24c+kPUmiL9K1X+zftVBVHT52QSETET7cvpWamoTjMsnvy3XCy8vpPWem6ubhBnqdV6T1PSw3muBq57dNq5pntQsXdknF7qPDBcu9Db3Oi8WSFhu70wDpicamB28MjK57cyRljANHtAYxFlAwaFpsVp2dtrPcX7k5isgVkPtLPd+I/V6UmWir0EdUJE3d0obd1y5bomB15B5oLvml4v/RLhuoLCu25pt+rmit3EuWoA4/w+a6XNc17+lJtooKOWsVr5bk1daXJ9U6XLTvQ27RUtFIacWt02oX26OnWF7rUuHrolQ7GbXJC4/NSOHp+9ceN8rUw2GOH80nFOlG/0ouH1abiQVZGtu5CiYenxJ8h2jpyQiO5QLYC3bd0pPHc2u1WVBhL1mgs5GZaCKGvwuShLKRnH4Sa1c/fhv279wu7ZX8Ny+IUJR3CIu7J8hYRTduvJdBV8jRC4nolw92fh7094vi/yrpRsI+os9Uaj2Yw/P/BcIXJOW7e9dtu5sgVjfgFIR2p221K3zZA22xvhl5JW+9OcPVK3VArGhHT4kv8AKnLbmSIdqAbYNr23eFL4kQ/vXXG4tEEjQju5py3Ql23VJo9yCzgjtQsO5O2kLjl0pNn3IAAhYdUiHd8K6xacty5w3u71ZANu5Fbqut5IiHzUADoWnSkQ2orXtRcP+pOgGx8nRcNrc2zRI28KpIVgW7telGI7tETeJmTsI/FuVJGcmV1yTDcg6dqG5rl5520OLnUuXMKV3mgsJJDf70CAHUKV21cfpQB1L3pXbbs0rtvwoASJNjzRETZaugDut3UuLrkgbPuSsBxJC3i9SEi3KbAcQ7kupdubdk6sBF+pcz+Jd8K4250kAsvchcWRNtLmkmANqB+nl9SdIvJNly0QAA3CiuuXbW5uy4I9Wm5BB1ySbLNc79dqXdzUlhJLg8l1AHB5Ig6tUurlmSH4VADl1qssIx6vwOTiUdWUQ98Rbgf6hVSXJFdpm+W5aJ/sza/R6r2f+0DCsWOOnxcGw087XnJr4rv8WW0Cno4aYpYzjlgJ9k4OxA7fUvnZtxZOyssK7QV+CiQU9Q/s5F+JTHuiP8qhxse2p7dPiATfhRlGQt1eoVlsVxAIZiCSTil3ESzmG45Bik4RtK1FUGVrRm+x/wAyucYwGSlmKKaSL2gWuIY5GP8AwQkokObZ2HtRWRxDHffEHKI3uH8vkp44xBiTZQZQVBN+ynO0SLyEv+5UDYaZALtG5W6fNDU0s0Y2MAD9LKqROzRIxHFqmnlyPixF/wAM/F/1SpselIcjdiH4UzDJOIcKXKUMreHK1w/l8kZYbTVEWcRvTzt/dy7gP6S7vzLNuvJUbfg9O+zH7VMH7HzC+J9k6XGz5tXCdswfle5nWt7Q/wBoztJjF8eGRxYHR9IDFbLLl9T8v0rxWkoXo7QljcSJtPib4VPizjIfH9SxWOF2dvdnVM0knaqpqpCfEZ563Pc5zzOZfzWiwHD8U7SS8LBsMqq0B8QxlY35uTLA9me3EnZXHhrJcHosZgZxzo64Lg+fudev4x/a2l+6wpuznZeHCZ7NTqTYwjL4Abn+ZKTknUEaQeOrmzTYH9huO1UI1GKYnT4RF3j+1IR/wVxiH2M4iUBVHZ7G6fFwFrTi2gWf1MRMvnSv+1LtB2kqCfGcTqawjfpvsAfyNop/Z7tZX9n5xqMHxCfDp/VBJb/T3rNwyebNVmx+KPXsO7SdoPs7xHKopJcOnLnHVQ3Af/X8q9Bo/tkoscp/Z8TjqsLI+VZh8lwt9QrznBP7RmJ1EI0fafDKXtDRFtcijYJf+jrSUeF9gu3Q8TA8VPs9Xvuehqdot+V/9JLmlD/NHVHJ/gzSzdla/EovacGxxsep33bZrTH6huVJUFWYWZR1kE9Kef8Aes4/1LJVkNb2VxLKmrQnNn0q8OkLctphH2vY3DRnTYjFQV4ZdWJwsL/+qlwZamvsVHiRiYv+IQfParLEafCO01CdHimHU2JQPt4dXCJCP6lmSx6jqqrN5KanvfoBrAFSn7SYXRyb6u7zGIC2v9ShwX0Cy/s887Zf2Q+zXaIDn7P1knZqtfcEUjcWnf8ALdmy8E7af2b+3nYlpZ5MIkxaiDc9VhjFKIt8Qtqy+x/9ssFmj4cZ1d47nPMdys8O7UU2ecU00Rk3ikdXHLlgQ8eLIfm0YvHIUcjHFK3OMmtJvyofEv0Y7SfZr2G+0SEo8dwSmlqC/wDFxjZKPxXtqvFu239htuGVX2M7SR1A91DiTWl9N7f9q6YdUpfPg5pdJLzDk+TzyJ8xSfvWu7a/ZH2w+z+Umx7AKqliZ/8A7mML4S+K9tFkRyk1Z2IfhXbCal4OKUJR8iEl0OpNo7/erRDEQ+9IvJK650rmu1VggbVxGXuS6ulAwdVxHbu1Stb0oAH9yXUKTCi9yAB8SK3/ANELEk3yQAteSX9SLclb3oAEeaVu74kVvfch6UAE3cgRoFSEjviSuScVxMZ0uaYqIWkAmfcnlw91yhrZERepjMVozpZi9BKLTVD08ovntWtxKjaaMs2+SyFXT8EibXReRli4SPUxZN0bTDawaqESz3Kfn8SwmCYs9LNw5HawltqeZpoxNnuF134Mmy1OXLjpjrdy6P6kh5JMOq7LOejq4Q+9H3rj80WFB0szUtRFK8YTsD3WSdJIJC4khyZMNz3Wj0iuJI4sZwuS6uPtJJsu5US0Id3eupLmiCBWvau2+9cuRDzRZVC183RCXxJJaDyZAVQ63JOxfhsTv+VMCTD/AO1OuTWioJBrN2OYXGxuAU1BNUPa124ytXHyz2prE47e2leDPaFHh0FO9r9RPuL/ADLtywxPhs3yqqQuJqOm1OXB7iTd2iVri+S6tjAI5G55NySIgJAYrjFa9yB6jnEYe5CUjeSRea44uRKbHqN/7dS4aVRh1BhlJFWWa1lSAzSkL+jPQEzBh9bJQzx4nXy1FO90vsImQw3W9RDyd1Xdmo/aPtUOOQL4Cax7t3cNq1GIZR+2Z9LX7l58VvNuR0TlokkQ8CsjwSgaON4rYWF9FPu3elM0o8Olgjz6IxH+ScHy816GPhHDP3MiU8wSYzXhlvjjiES+HqU3idWircNjcqzFKl+o52ib6WYVP1u0Z0RfApfod42luTJDu7mTQZk/K1HborTZk0g13ibeTIRH+pFawrWyKEOXczLtz9yQjddk/SnBFxEUgG7tO5ccrrW8SO234RStVk/+AW7tU1DDIMJSubFFNIdgiXSLPanbrb3fpFrkgFhw/DmytI4OK/zMiJYP5pGi+DY3raoGMTONMMTdVTMFO35ytVjd3eJBQ4fLi3arAaSCN5TaoKrcBbwQi5k6rK6iLCvcSKsX9slZzeUm23E/PLag4Z5ZrvEeaoM8+b6p0RybJkRRnOXI1w7vpXLbS0dPdOmSjyZbvUtzOwXJi8rkD8ki60vmgLDXLrUunTK1d8WSsGxDuuRMOuWaFhe1EPJAIReHwpwZGHXwpv6krfpUCsNyEn5J27TQkzrd3XJwehA6YV3zJEGVxbkLFcJJNnmrGFt+lF780PzXXzyUAd1+kkun4vJLXcjEfPcrABhu7rUYj70P/NOCKAOgLcnS6fpSHqXGHagDrbtck4/pQsL/AEokAC2XJWJZzYaLZ8lXtyVhRDxIZQ82RIaIYjoWqVrXZXJPn3omFrlRNDdnvRDG25s0Vree5K0fT+ZMKJ+HbaaV8lXKxpdtFL6Su71XMPfmso+Sp/ERZXD6kn5Ejt1QFmTLUmgPekjt7/CiMe5Axl+S4/LayMY7rRXLddFHkAepJh96K0lxuSAA8VyVuicIUnF+fhQA1Yl83TrcxS4f6kANOPm6X6kdu1K3+SAA1J80NvmnXFC4oAaPp1XLdvNP2+9Dw9Ms3QA3cPmuEWnJxRlCwlolw+nNQAtg2vnyf0qVDiX+9SSxxBcTjtFun6VFhjC8uJnb8LbkdNJ7Ofd7/cvK67pfycbger0PVfjZVkPZqPt12K//AC8lwmpwianx87uHiMGRXZ9xsvG5qg45Zeq13/UyEpAmMyLMbei1NOLyFze34l8v6b6H+Fn3X2fT+o+uR6rB20M680rn8tqet6fT0rjjavvkj4MabMea4nHF8ubIdM8s9yoCdhX4cdfP02Q2t83Uam/EoZ4tSLqEVJ/Y4OWWQlNN/SyYodtRruEtqgCDbqu227VIOPhyk2VuqXDuL6lY7I9vc3kuW6J9oX3ZLjx9yAsYtLu6UJD+ZPvH3apcNA0yNw7h+JA+3TNyUp43z0XCjYfAgexGEf09yVu5SeHbq/Uh4ZeSB2MW2pHn3KSUdqEo/f8ANKgsYAdhNl3pPG+7S5TIo9krN6bk0wtbyUlbDHD9yF49qksLbnSEbWRQNjHD+a5wdOfepPD+ldKPdmjUmza/ZX2uo+xfaejxOsoo6+KE98UnS4p37Yu2VF267Ry4hQUcVBAWeUUbLCntbvXWjcrnZl4r9Lx/mfl/yqjOFq+eCJa4sucO653Uko/kiCFyLJty9nU22IwwtaRu12SDh6fEpszteLMO1kHD2o1DYivHa2qEo3J81O4aF43LRGobkPh9KQx3CpnD+SHgvyZOh7ka34VzhtkKk8Ml0Y9EKItyJw27ly3dy2qYUOpZsucPnojUEyNa5bulLh7c0+8enJLhuTEjUewxbt5In6U7w9NEnjt8kUPYj9RoyHzTow26+JIo380lYWMdOqTEneH5JcFx1T1Cxq7dyXfEnOC/hS4bl3MgLGrh8nSuYi5J3g6LgwuqonY7cHLJJrC0Z0uCQ6JcPXPK5SATZZp3aOuia4LiQ57UYDuy8lZkym7lxvUu/vXV5Nnq0bHsD9nNZ28gr5KQ4rqaMjcZDtzy9KyM8L08xxP1A9qlYXjlfgpG9FUyQ3traXUoZyHMd0juRFzXJjjlWWbm+Poh8sDqS7uS7alb3LsLFcl9SVqG3uQARZDy6UKLT4l1KwOajal3/wDalcuXNu8KLA7ciu9yC75LikA1y7zSuFcbImTsKDu1+SV3f0ptJFi5HHJJyQPzS7kWMO5Dd3Ml9KXcnsArree1L35JFl5OuNy5KyDvh/0rn5nSL5ISHp8OSAsT5rt3cuOPve1DqI/CpAK5GI3c0A/zRXbupUB3qZJy80nJIdzKSxainB2j6kLEiaTwNknRB3p1ZBoJ69KV1t1yQ7tEwqwtCLLqVvgfaapwNxBgaqg74pfT8JKmttTok8bFnkghr9HpeEY5hmPMLQSPT1nfTSv/AJS71eQ4W1RdGUD3523CvGGJrtHcS9S2VP8AatjJHEGKS/eVPHG0TdIGLN8XelRJq8QwumoYQOeojEn/ALoXYjVNJXUwiTQQOQ9xG6saCHCO00PFoKhopfHEfV+lL/ZuOnOw5JAJ+V3S/wBJcli+PJoufA1H22xelpIsPPhT0EbkcdNO1wg79Vpc2VzS1WEdoKco6apfC8Rz/ZVjjwjf4Ze7836lmans/PxSB3/KS7R4Ow6u7iXyU6r6BTf8i0xTCanD6soK2Fwn+LpL6SbR2+lR56WMnB49hNz+JXOH4pV4bSlFkGI0T9dJVNfE/wBPk/xCpFuB4sRNBOWB1AtpFWHfCZf/AIvd+YVNuJdWUIQxCIuxuZekk5GTRkTtnuVpVdnayji9oqAAIHdspb2IT+jLmm4ipBcWCnkqiy6i2jd9Kq0XVCgqp5JRCACMvUPUtBQkFKUEtQ8l/U0UT7vzF3KohxCtz9mjCQQN2ziFrR//AFK1CjnjuYMgHvHNHMuDRM0bfaBXUYFFFTx0YM1rWuRHl8Rp2HGIsUjJ3OyXPxF4lmeHcBZux289UQ0LF43i+lQsagXs5GkMmv1dBWcWohs4rj9KjUBBHBZxXk//ABHuTjVzCOXTb6lVJ+SdhUFHiccohxBs9V61dBDWRxjfO4/DGqGmqru674hVtTVxxn+0cbW01WbxxNYtGso66WGHMHeX96usP7VSwmOrj8JLCxYxGOw5Qu+am0mKU9QJMUrXD4s1jPHGR0Ry6+GeuUHbgiD2eoAJYja145dwuyxPa37A/sz+0gpZKzDhwivN/wD7vCsoiH8rDk/6VTDVAVvCl/mpkGIS0+69/wAqx7NcwkdKzb/NWeKduP7EfaHCylm7J4pD2hgHcFNO4wzW+m7kT/wXgXaXsjjnYurKmx/CKvCJxe22pjIRf6S5Ov0GwntcdOf4krjrqRbnWgm7RYP2kpCoMYo6XFKWVrXjroWMf5prNlx/Lkl4MWTxwfmE1vPqFcX3f2z/ALIv2edtBOoweWbsvXnuuo98JF9D/wCleA9uP7IP2g9kROfD6SLtRQDu4uGP+Ll8UXNdePqsbOSfSZF8TxHqS+aer6OpwupemraaagqBe14qmMgNn9Nrpq3VdcZ7fE5HHX5C8W5K3ydIeSTDqrIOWukjfJctHySsBv3WohK0V0vEgYkWAXzXX3Foloiu0LRVaAC7+SHxInHd+5K11NgCX70m5onHzdAtCQ7RQkPSiIUiHTmpbAXzQ/NSKShnrpRjpqeWoN+QxhcvRezH9nvth2mMM6D2CB/FU9X6VLyQS5KUG3weXyxsTZLNY3h+0j8S+zey39jGOqNvvXFn0bN+FHaPyWwpv7IvYehA2qKiWolH15Wrgy5YTOzFgyR5PzaOZozy0vzWr7PYwBRDFJIA5eol+g1N/Zp+yvD7ZHwCCqPq/HPmgqfsJ+zSZ7G7JUgAz6lEz3fmXPCWjs6pY90fELSMWrOz+SIfevsSu/s7/ZxUWtFQS0fxRyFosziP9kXCK5jPB+0ckRs/7KpjuEf4LvXUx+zieCR8yXWsldt7l672t/sr9vezNBLiFHh7docOBiI5MM3mDeZBzXkBxnHKUckZBIL2uBtaTEto5YT8Mzljnj+SOdRJN3JDtRkNw5stUzIHqXV21K3cmAOqQ+5K1E3LvQAJe9E39KX7lxAHXK0kWmXN0l234U6IYmK3XwqVQU5V1fS0zf30gh/F7VHAe7JXfZAo6XtJRVMhfhUrlVHp4Qa//SoyOoMIe6SRRXR1GLdqqsN3ExIoQL4QZLqHJVvZKqlquzF8jW8etlqLvN3yVoI/mWGD/rOjO/cLcl4dd2iK1rkl0nMlt4B8OfhQsO7ktP2X+zXtT20kswTAq6vHPWWOFxBvzPovRof7IvbiSLOWrwWlNwcuEdcN4+7TvXNLqcUPLOuHT5J+EeJWohFr2yXq+If2XftHoQOSDBBxQQfX7vnaUun08151jHZnGOy9WUGMYVWYXKHgqqc4v8yS6jHPwxSwZF9GX7JQmPaetrHz/wDvohu+HVaXE6WOaaqglzECNwf9SpsB20FVIzbjqLxLzyyV5dHVV5HIL2HNqP5ksZz5bs5NCEMxRx5WA9jfSlw7XXZN0pGzbc0ukhddy8HI3yR6CieHDRN3YvaJ5Zdvzy/0o+GpUw8GCigfP8KHW71O5EmrX9KmC4HJ8jTbeacfLklw3uXXjcd3UtzJuzgl7l0h8iS4bpEPhZ0CCHMtXyRCO0c/NNgO4kTRkXchEtHbXzyz2ordoszIRG36VdYD2PxvtQ0r4Xh8k8ELXTVJbIY2+I30ZDaXMhKMp+1GaxCbg0FUbNuECy+pW/anDXwHGPu6ay+nghC0DEt3CYu5c7bzdj8D7Ohh4YpLjmN4mzRcKkCwsPlY2zv6uIxDytT1Z28qClH7gwSlwMmax8RxAPaasybbcIvoC5Vl2ycHd2NMfvYFN2dl9njrMUqKfAsO/wD0rEDsH8odZ/lFQMB7aRYL9qWE1+D0lLi1FgsZnHLWU5xBXi+hiYc7O5RWw96isKsxCpmxStf/AMTWScUx+nPkq6kjn/2txHM84hgjDd1DnuVZIudWGOUMaeho8QqArsRqKuOnjohmkKVqaLojzLoH3CgHIuSFuWaK1daVI8xvaQQ9Chza6qYPyTEosSAIfTbknA23aIbbXSYt2XqVoAy8Wq411uuSVtpEuiSoBJNdnoiHkhL5oAISe34kmzG1COVopy1QAhK0RTg9CAchtdK7p0QA8uBkufvRIKOtu+JG4+9B4UXVaqQHfczbUrupc+S6wpgdXRuHnkkPNIsyJABkVoou5B4e9G0enNABML7Utbl0I93O4WRcO7+CABfwqZh8nDqxb1Mo7Rhb3qRT5RzM+b7XQ+UNASi4ymzeaHqtQYvNLDiVgNcGVz6bkxFNdNe7uIv4VKyIpomOOnK5Jh3EjDKQM2Z0Tjt5LUgehH/6eWfmo9u4eXqUyKN/Ysn3XOmxju7vms0UyKQt/wByRRsWrO1qlez2lptFLg28m2rQVEQh255fIkNt3cpRQvy1QjT7y8KViI7xtdm7Wj3ICjDbkan+z7Sbq/cm5KXbqzaKR0ROHc/PuStt+LyUsI3INWtSGnYQLmgRDaN/zelc4euj7UeK0ss1DlA7jKz3beokqSnnjAGlZri6yzRfI64A4Lk+1FwdvqU0I3Hu2qGVZAVQUTG97e7agKGjHySGO4vhUx6dy8KJ6dx+rvQIgEL3ckXDJSyp7u65E1PcObMrAg8N8kXBcR71M4JxuObOkUe3VQKiDb8K4Q3Poy7U4hFDazg5E/pTpkFgH4S5WoGR+Dck0Le9So7JjJgdi80puHCYRme4+SOCbbIvDYeSXD7+pTOCF5BluyXGp+7J/wD3J+0OSDa4+S6UdxKd7O482dL2d7h0SGiAVO1qQx2qfwWEcsl0KfiSizMihjVdHw4aaLPpjzf6nUWIXEhfLvVxXRtNVm7NcPSyYKnuu/yoAhVMf4xPbzTXBbMtFYSwsIcuTarg0+mb7tEIkgPCw9zpPHtU8ae73JFSsJZZOSsOSueHVLgsrH2Uu7dtQ+zvyZAFeUOujIRh368lZexvzQ+xvtZQUV/D3ctq7w+pWL0b+Jn/AIJeyvcgCtGHdySeMeSsPZ3t0b+S57L5IAi00NoSs+XQ6YKG4eStqaH8Qmy6gJRgp+rW5AEIY9cs9qXB38tqm8FyHvS4NyAIXBuLVFwblL4fxLlu4tUDshvHuLNtqIY+nJSyjYdrIeDcOiKJshPHcXJOjHaGXiJSmpXkPvYe9Iqd7tWQMhcHdlah4drE6sfZ3t5Jez3dyAK5438mSKG1T/Z37mu8KIqW0tEAVzx3d1q5w7S+LJT2pbebOQpFC/oQBAePvySKPzb5Kw9ne5B7K+7RAEJ49vJC0dt2XerH2fdt6kJU93mgdkA47R9KTip/sr28uSFofcgLIRRvySKP3bVNaHclwUBZC4b80LR7lP8AZX/Kl7KV3SgLIHDLyQtHuLxKx9nfPLJc9ntHo3ICyDw2K127kuDuy0U4ad//ANlc4PuZAWROGiKFSxp32vZ+ZL2U+5AiIMb/AFJcP5qaUJ+T+9FwX8rUUOyDw+kn3J0BufN1J9nfnk+1HHS3FrtJFEMxfSy6jcdqS8c9oG1JvJLpXEAd/cicenRDb5Zrisk739SWm5JuaX8UAL3peG1EW5CRW3IHQrUJZeScHkPqQ+JQIEBZK1OIfEgAbRStcrUVrJeHcnQ7BONkmj26pxh96T96dBY24pW7dE43cklQhtx2rqMtqVu3pVAB080l21EgAWFJ+aIv6Un5d9qBAllkg1/KnfDlcm3j26oGASXvRkNq4XzQArbiH1Zpa8khz7iRJRIARMT9yXel0plnCJdut70u9d6eSAOdyQFaJf6kRD3+FDagBz5Lttu1Naj8KJifdkgnUfAjp5RkiN4pWe5iF7SWywP7Sp4YvZ8XD2qDK3iiAkX5h5OsMxP707dd3J/Iza1PbsOqMOxyETpqljiy01usL/Fk1UUr0p5HkQltYl43S1VRh83FpJyglbxRutzgP2lAUXs2MRta9o8UWuAvrH/tWbx/oNv2aSXiWWA+VqqqwnGMnNmt+S0lJRxYhBxaCoi4D7rjkHhflN/8pKPiWGx11MMUFTGUYFdJKPR+Uu9Z3Xkag3yjKUXaKvwcyeklYoie46aRr4j+oX/0rU9nMSo+02KRUdJHJhOJTuwtGIFNTGX1dYfpdZs6zCqEyCKnfEZRa1ylO0Pyi2r/AKlGPtVicJZUko4cL+Gjbhf1c1PL8GicYfJm87RQ4p2ZxeswqvjaCtpTskGM7hH8zKAOKSTN+I53D4hdZ6g7WSTCMWLsVaI9FSJ2zB+bv/Mn4sSaSa1mOWLulibcw/EH/atFKvkN+7wX1PXWnvf5EKt6PEJahsnZ+WmnUsr7dHGF7O0sT8jFPvjjTBrnePIx2pod6mt+8Ir7HNhNtripI1UZaZt+XvXnryPNNnG+936vUr7D6NxhuaoIZe8fCmNNmsjquCBGe0e4RZNVGKSDezG4gX+VVgVUgtZI9womILt7rN49jSwgmaQ88zL6k8NYcb5Npb6XTRkw8mdIS6uajtcCL3Bcalhm/bsIt4S8S1FF2kCNheeS270svOiF5Oh2UmjqKunIWgd7u7S5Z66mik/o9LhxyCoDIJXGVzuuMLdPJWtFXSEwg8ke7kR9y8xpqWvkcpHNgHPWQztVzQ1EFPCRzVElQXcMXT/NYTkzeM2eq02JR0NR/wDcxylt/ZHcOa2WC9rGzEGe4m/4f/tXgtP2qGMhCKiYRDxTvcS0uE9uJBcf2kVracNhtXFKNnbjy0ep9p8D7IfaBTFTdpcHo8RDcN08dsrfSTasvBu3H9h3AsWM5+xOP/dMvNqHETeWL6RNtW/Nmt6eLT1z8QDYlMpMcloy0e0u+QQVwU4e6DLlKGX5o+L+3f8AZ57f/Z3xTxTApZ6UNz1WH/jRW+q5tf6V50BMTkGdpenvX6Z4d9olbTx5FbOLf0qm7T/Z79nX2qAR4/gVNT1xtrV034MufquZdceqnD5o5X00X8GfnMutuX1V27/sOvDFLUdj8fOqy3NR4kw3fSJivnvtb9mPansLNZjmBVdEGdrT2XRF+Zl1x6jHP7OaWCcPJmH5IRH8yvsN7L1FQwT1EZxU7v4u9b/BMFgjhzjsgy8Isy8jq/Wun6R6vk93ofQOo66O0OP/AE8spsLrK6Wyno6icvTHG5K5ovs97T4kQtTYBXTl0tbHarf7UPtUl7D4jBRtRjFKcLHHIDPaQ9P+lYGr/tMdo8x9nqJYvMRe1eph6mGfGssHwzw+p6XP0uV4Zx5RqMT+zvtXg4k9b2bxKlEfEVOSoCFxexwMT9JNaShRf2pO2lLiAVlPiM0U4HeBcQiydd7U/wBpbtJ2yCVsQaD2mRmzrBjbiiXwkt1kX8mc7x5a4RpsM7D4ri1jhFHSgbEQFVnZeLenzT49g6yTEBoo6uhOqzELOMQjc/qK1YXsH2N7c/aliVPLTVFSFFTbgxCpchijbPw+fyX092F+xHD8FqAq42qsexs/2ldOd0Q/SHJZy6iERx6bI3yzyDCfsx7R41WS00eHvBYdpyz7QYvq7/yr1jst/ZvpaNoqjH55KwitJoohIIv1c16bimBy9naEaueWEBjcRkuO63Pp5clfYb2gP2MYAOSoHIScJGbMfp81Hd7i2izdY1B1Mn9lOweD4DRxez01NSxN4Yg3fqWokroqX9lsFvf4VjaPFoCglcKs4gBrjDkUT/m7li8c+0B6cjaB7ib0uuZxcmdG6ij1CbGvZ3vadwB93NUeJdqrTI+KwW7n1XgHaH7VqgSIHqGAddoqhj+0iSqAgeV5A+JCxnO87PoGs7dU1OzNLURHc5DamKbt0GLUxtBUOYR7eGX7UPzDzb4l81452qqJh0fbkmMC7ZVeG2yRSSAYPoQoaSYLK2fSJdrAIBPMxF9p3HcJP/yUqn7bUkcPCe4T/wCLGdu1eHVnbaPFnGtij9nvyGeAOkT9Q+4lFm7SSWlk52/NaKmQ8jR9JdmPtOrOy+KidPXuMR2lu7x8k/8Aaj2F7D/bZTFXnTxYbjhtd940loGT/wDmhydv5r5bDtxLRtwzdpRzutPcTfSplN9sFTQtKUYDua1hz2j8Sl4o3vHhm0eq2Ws+TGdtOxOI9g8YPD8QAD1/Dni3BI3mJKhbqyXqtT9olF2upzw7F4mGlqLRY87jjP1ivKsWp/uevnppJRMQfQx8Y+El6OPJa5OJ+eBMWqHvUI8Sp42JzkYclFftFTR/3n8lbyKIaNlu5NlzQkWqz03aqPlGyhS9qpSfY7WqHmgWsU2bByt701JUBHqcjLFnjk83ORE2JPcWb7iUd5Pwadl/Zr2xCPIndF7cswFc5NkzsXpU2Co4jCjusntIvo6p5PJXFHUNR4L2hrCZy4GFzWEPhI7Q/wBSztLnnk2ZEXhFajtJg+K9lfshxnFK2jOjgxqSHD6UZbROTfebiPPLZzWeXJUCsWP/AJFRS4LT+z9ksDjdmH8Ezf35u6tcDwU+0GLU+FU1RCOJ1P8A9vSS3Cc7+kNuX6l7Dg3Yns9T4dT4ZhWDy4zj2F00fHq8Sqxhpwlsv4Qjblnu8Sx/ZjFK/Ae1lbjHa/spTzjTsVVHHTX8UCYukZW5MLelca6qsesfJ1SwKWS5+DTdmPsBo/aR/wBre0cWHS9+H4ewyzfmJ7Wb+a9YwD7OcAwGm9o7LdksPlqB2tWY9W8aYvisfYyof/4lvs/7VYJBTUmFxYQRSBNNxWvzy6biEc8rloDqMIxDs/X43SY/Di0oheFJRsIxZv0jbz8S4sk88+WdMVhx8Ioan7XO0khfj4g5UtO9nAgAQhL3bOTLS4D9qmBlXU8mKYfURDTHfB7IbEF+XUY836kOKVR/Zb2IixOrnpRgrXEZsPjBh4jmO5rHuztb4lDp+1HYbtJgkVbX4dFQSx7AKBnilu8NzPo65bU+JI6U3DmLL4/tUb70pZcPq5CHJ74I34RXZ+9bLDftG/20ozwiegoe0EBsXEwzE4w4uTenPmvjbt19umCdl8ZrKKCOoxashKx4Io+CAF8RPqrz7Me2XZT7VK32islxCnraBhlbBwk4Rad4nzk+Wi0lhUVtEhZZWep4/wDZb9kXa4qymo6eo7AYtE7nIUc3Fph9RODkWTfSS8j+0H7AcY+z3DafFGxCh7TdnpHaWPGMIkcorX6WMXHMHXodf247OYfQQS4PmdLM5RScXrjJ+pizHNZTsT26p+x/2jU+GGz/AOzOKzFhuLYbI5cEZXcuFMA/pElrgzzg/wDRjmxQyR/2eRDz1XZelaf7Quyr9le22M4bGDhTw1B8G70OW3+Szlu7IX5L6mEt4XE+WyJwnrIdrM/aMne7JmG78qG3T1ISkcjLR1wSfvbpVohnSF8tu1Fr39SFtzDoiIvStCQena2S4O59NyXfl4lzp5IJs6I7ubflRgPdokXkhG+QhZtxdwooiyTTdoMK7LwVlfitG9eIQENPFm9nG8JF7lhi7RdpO2lOOHS4hU0+EZ8V6aI7Az9RC3epnbjEJSo6igoJBOOO0K2Xws7l+zH1P5qdgdK8eHRPIzXu/wDLwrgce7lr6PTi+xiv7KosDiwGrwn2SnaWUqpiOSV7i2blpSk9omJ38yUOv/ExbDg9Ecpv/IVIphK/N/Eu3FBQbo5cs3JKyV02uqvCxuxLFJfXUWXfJslaMVpZv4XVfgkd1NxeniyHL/ElTVtGMeIssm58khXVzu5rRmJ1AWV2STlu57UFzC/NIBcNrlHlG2XJk8Uz936kxJkR/EqQHLend8SLpbPpS96Q5F8KsDrFtLPdouPmOnUuiNq7d8kAc96cu/7U2PyTjCgBXXcmuXW53ZOiHakWV3JQUdHoRNyQN8kY7mQAXvSLw6peFLvHRABdXNdutbkufPau3EqQCH9S4UjRnk4OWl21knHXNdaN883zJQ7GiIVQfGvB3EfSpvtW34kxNT8Q83ZhD4fEnBjAWsZSrRUmmHT10nGIMrVIaY7izdRRjATv6S6U4xP9K1V/Zm3+h4ZjHV0RVT8/EmCJ25OuDntTKLSvkeyKUPGHUqwo2vB28PNWkovJgEUg/wBzI4OXwqtbNQkhtkwarpy6V32xu91E+aF81sSXJTW0cR+bphqp7tfF7lysFxw6kYvJ1BHO71LKI5Fn7VbzfautVMVzZsq8SfIeaMS8ndUTbLEZmHTO7RJ5muz0UMSfk7o9fXyQFkq64Sb1c7UIl1M7uQplie4uSK5xuZFlbDzZC2rordwuo7E46f8AJH06PkgLD8XpROL3Dogu7smFd4j+TJ+SboU0kUesrsA/EShHS00c4yHuHO3buTGIYSdZIUvE3ZaCXhUSloTjMHN3Es9FNmhoxjYQ0ZLZdydMBI/i6nRsQ555c0ybHCjbmytOzkdF94B7Y10WbFaqdybczElduzz6VGSG8GrBOmaLtoOFFjRFhTyFTkPja0hWOxX2grAiKwGe59FPMvNtyA9yjFi7eNQuypT5sz8tCch5uzlp1KPMMtoM5vaPK1aZxYv+aaalC4swuzTeMNihos45dHtLP1K2qKL26YJbLc9vNGGFxiRPmpUAvGxZvcPcqUSbFTw+zh3XJ1uSB/NDc/d3LWibHXFskBeYtuFDc5Doiu9yYwbbfHtT9NHbLe/gZNdKkQjbRyyH1OdrKGAD5ERP+ZLhtyQ2+7aitZAAlG12STU7bdGRF3dKMB4hjmVo7UGiWwAiAnlluRcO4OTc1Pxihp6OuKKmqwrYmZi4sbEI9PJRenqQnZUo6OmNtDb3Lj0rF3J633v1IWG3vdAqQHs+7lcKXs91um5OsRC3NyRATEWiAGPZ7dcmS9nbdm381JbO7PqJd8JabkF6kX2XPky57KFurP8ASpox7khFvNAtCGFHad7LgUYbtPmp/dtdIRYXzz+SVlaIrhoWEi0b6UP3ewnezflVo0d371x49c0w0RXDQtnnoVqT0rcrAVkI7dW5sk+7TLluQGiKo6FifJm70f3e2eeis+G9gyWOIE/VltXGG4uTITsNIleVG1gtluQvR2l03eSs+GxFp3rlrZ5pWGiK96UO9u/xJFRsXdarC1vLb/ikMbZ6bUw0RXjS2+S6NK3l+ZT7We21lwY2EeSA0RXPSsXcyL2PdmzNcrK3XRm9SHhsQk+XfagNEVvsrZDpmKH2Ntrszl+9WfDa7lalw9uT8/hQToiuKlYi1Zv4ITox3ZAytHjtEWQBHuJtEBoitejbnkhKhbu8lbcPTLRCUNw8rvCgO2irGjjEuaRUrRiTs38lZcH3JFT9Wj8tEB2yvKnbLb+5IaNhbXIlYvT6aZW5LlrZZu3w2oDtkD2cR6mZcOl78mVgVP3i380vZ7R5d6A0KsKHXuRNTt6VZezuP/NIoWQHbRXvS2tqCF6V8+SsSj6udqXBcg5IDtkD2UUL0rbc2cVP4bDpr9SI4e9s7fkgWhA4LZbe5dCnbP1KZw+nmKIY9O/b7kB2zy0yYtWQOTJ3hvny2oeGXmvLo9IaLml4yTrwvyQlC5XZKaADUeQpPldmj4bilw327X3IoAbh8l1u5daPqzzSGPqTJOJMNz6p3g9+STQvlz3JUFoafq5pe7JPcO1d4L+SYWhjcusOmid4duqJo7rlRFjFrpWupXs796XB00Z7kqDYi2pNHpnkpTxv5IihfySAivHrnlalw3t1Uvg9+TrpD0vknQWyHa/pdDa4l3qcI66skMeuvSmLaRDEXJuT+5d4PvJTGj6tEnj3f9qVBZCLmlapXB91yXBtbkkMi2pcPzdShj3ckuDdp1IAhnH5Llil+z+bpDT3IAiWJPHyUr2e65J6fby3ILpkYY0rbtVJ4L8kmhfb6UCpkXh6pW/pUnguOniXeD+VUVRGGNJx8vNSuDd9K5w3tzbpUk8kZxuSGPd6VMGF7M0nh3IKohtHqlb81KeFxLRkhp7tHVE1IZEbbsnSYu52dSGp3G5un4UjpX5pWQ4jUMh0c0UgZFwzuYD3hd9L6K5n7SSYxLnVykJZWsJPsH6R5MqO0hLVu9C492qKTMvdVM0bDcQmDtapHscgmLOzjdyWew3Ep8NnvjBpY++KXpJbXAe0mHVhDC7exVHok3AX0koaGoWQqbBzqGInd4/JSKelalHO4hlF+paMqV8s36kBQgWw2EvqS8mjVEKkIZKgpZWIpSa3ixWsX5u5/wB6sgwM6o4wpOFWGTXWxbD+Vj/6STARxxkLBkHwopJAhYTc7beRI0/xGsv7DKEKc+G8ZRGG1xJrSF/iUqGqIdwG1qpqrtgHFGOrBq2IX0kztlH6T7/zZqQFdQYgB/d9W5Flc0FSzBMP/J0tv2Wna4LscUt68v4p8K6MiF+nNec+3HxCGOSS5trxyNuZW2FQy4hbxK2Oip2655325fD3ur+rEpOzcR1UWXWxfCLqZRUNTiRk0EbmLcz6RH96zMeKYVhsBx0dNLiNYX/jKw7Ih94g3V+ZW+G4pLND+LK5XP0DtEfyqHZqmjSvhNLh4CdRXxzy98UTXC35khxiCOHhU8ccQl48rjVJNVAIkbu5C3MfSq4sUDi6A5KO2vLL2/RqvaoZHHLK4fETqYGIREwgeZk3hHpWQhqgqJmBsxN/DmpkdUwlbkxC3PclqhqbNxh1VTla7nGI5a3Ncr6jqgjtCMI7PUPSvLJ8YeO1wnba11pJ3Du2UgmQO7iJeJYzxotZKPWo8SYSLUYvpT7Yk5dLrzJ+10FoNkRH6v8AuUoO2zxmLWOIvztXK00aLKeiDikfGsbID+FSmxAOt5Nzep+SwsXaSjkjaQCcy77mUKv7cRU75M8cdv8AxHuJc2SUq4N4TX8j1OPt1UU9rRzsA9xFuIlmce7bNXQ1EErniIk2vFe8P5ryvEe3lGW+oqyIfSKzmMfbJT0MBez078tCO0c185mw9RkftZ9Hg6jp8cVtySe08bEZuFO1PFncweFUNDWNGe97NV552j+1SsriMr7blhq3tZimIfhwVE1xeIFh/apZF72etj9d7H/Uix/tE49HjHaSgijk4g01Pa/uzJeTCLlyXplJ9n+I4gfEqIyM5eZZEZLb9m/sjCnETkOyItzkYD1L6vpYLDjWJfR8p1nVvqcrzT8s8Kw3AcQxipipqKkmqqg+UcQOS+gvs6/s/wCGYTwK3tTI1ZVZiTUY/sQ+ou9/ct5hWG0GA0wxUUQwWtvly3mXxJ2q7SVEYDGBsUHjjIB1Xoa/s8mXUOuDc4dVewlBHhzQ1FPD0UcYWxWN4fctdQ9tqDEACCogmwO1rWEwcqf9TcvzLxGkxqWlmOogq5KIia23JjA/hIXVwGNSTBSxVsr0EUzXDLxCOnm/7HXPn6aOWGjDD1Lxu0ep/aHXQUuD0eHhJFPxs5pxiO4X8I9K8+qe0lTR0YU9POcTRAwNKL7tPSSqK7FJKGYo+AYgIXfl87lmMS7URRzWcW/zEW2/qVYcaw41BfRGXK8st2b7B+0xxiJyVDSzyPZIE73BMHVYX/cqnt7NBH+Pg18FFNyile44H8QEXf8ACS85qu0Ekx5sdlu3hj0krnDsc9spjCoNzgdtbvArT5Mm21RiMbGSG9zO4vUSzgYlPDNmB2/StL20IaGbhm7HpcEmfWPmsBV4hbqRsIqJ/I0guDcUkwVQCZvv+aiyYo8J2X9/SPhWNDtA8J5Rm5D6kFRjkhHmMjqTZYz1LAcYpKOb8XdftMfcoPaTFpMLxOWnF2kg6gIX2kPhXm0naAhiLOp2+EVHqe1U9VAETXGTeLqRESxM2FT2ifdkbCKrp+0jiJNfcLt4ljfvSrIzZ9tzWvcmamo6Wacz01ubxI5Nliia6HtUcM3Xcn+0eLS12FDLHJccPP1EL/8AashTYXiNUIy09FVTgW5ijjIhUmmmqYZTo6iKQDNsuGbWkqVoTxxIJ4hPJq5uX7017RIWl7qYGDz3ZPtL0qbD2dMh1ZHuka2kVDTHlzRgW7NaKHs24vm43Kyw/sfPXTjFT05Tyu+gRBcSNGLeJkohO/1KRCTidr53ZbRyX0f2S/sd9qK6jHFO0Dw9n8Lbd+Kd0xt8It/qXpmC9jew32SiFXh8OH4lXhzq8ah2B7xzL/Sstv8AE1pLyfMHZX7Je1naoxemweqggcL2qamEwB2+F3HVetdgv7PtFWVxUmK4w33ox2Bh9nBAntu2m/W/wiK98o/t2wvtFBTuFBV1lQMeUkmHwlLSATF4Ce3NiWL7fY5T9su02Eyz4nTDT4XTkYU0DezVMMh9VwP7rdwqbyz48Et41yavsz/ZXwjARGsxTG3EeoKTD4BlI/zNqvnP7e6U8Y+0uiwbDsRDEcBw14pX4jjdFmWZRdRZv/3L0jFcYlp+xOI0eAYxUYHTzMQHUy1DkDk/huu8S8vwHs32Sw3gUmMdn8UxbEZnGaPGuzlR+NTH/wDhPsNhUODxv3Oyo5Vm+Co9OHtt2bxTsb2+o48UhgxfEmM4sNqX4IS1D9H4p6ZiPy6VX/Y32J+1/B+xgS0faeniORzD7hxqNqiGaPlbxd2TF8KzX2i/Z3iGKYX92Qds6PFoJz9rmglpxixAA6t0QaO/5k19kH2iB2foMSqMH7UthIYOARHHj2RFU8xEQh/L81MaSKk+Su7Q4H2foe21VRdr+wWKdl6qmMRqz7PTcWmEvEQ+V31aJ3Evsjw7D8Uo5ewf2ivWlVb46GcCp6sH6t27J7fUtNgfaqk7dV1FX4vPSY9iOJMcp4UMhgDOz7it25uVueRZrzv7TvtyrO02KFSy9m6DAaOihGlp+BD+LCTHcRibW6vbb5ZKdpt8FuKrk1nbP7YO2lLgcWDY5W4ZjM+FuYhVCAHM/wCblnt52ryXtV2kn7QQVmOy8avpaiyGMopyAaORh8YeZW7SVlUYlRdquyuOVjRgOM0cPFO3b7TCW3iad4+JN9juwNTiX2f1GKYXJT1BRtdilGU28oHLbIIP6H9PqWmyirkNYnN8FPSdlzxrs2OLznKeIk5CxybuLl3fO1Ndk8SPC8ViqKY3CqjMZYyF91zdybwGTtPHjY4XhVJU1E7TibwRARW5f5dFfYp9nOHYLitVU452ogoImkvalo/xqm592Wmxv1JX/shovu0Ha6Sj7UhFFJFFR4xS8UCH+5mcf+8clrewXZXFPtC7QYb2k7U1sPZXs1TyRzVFVi58IPw/Rnq9xbV5pN2gwujwqDFMCw4ag6ao4QVOIvxZc7cxO3kze4VksYxTHO2FWUmKYhPVGLXMMplYP0j3JNWqKhGnsfc3a3sfR/bZj3aOiwaspIO0uCmBU4zyW/eUBhmIh+XUX+JeSY59kPbfs6Z+29lsTEA5yxU5Sh+plWfY122q5Pteo8UjnYq/2ehhhImu0YbX2/TtX2bB2ur46rgVFTIBdTb9hstcfVT6aOvlE5ejx9TK/s+GJYZIZCCWMojHmJgQl/NN6eJ19313Zfsp9pAFRdo8PiOof9jUgFp3em5tV4P9pP8AZZxLB5air7Jyfe9ODlxMNz/3iEfDb62/mvSw+oY8jp8HkZ/TsmP3R5PB/Fmiu7k9XUNThddLSVkB09VC9skRtkQv8SY7l7EGpcnhzuMtWK25skhySYfeuqyARuK7NMVWIHC/sVE/+/yh+JL/APorP3/X6UsXqpMNp4ApwvxKsu9liLpZvFKXuFBh2Hhh9PZxHnnN75pS6pD9Syfv4Ruo6LeRQ9pKOGhw/C8Op2cROovf1Hl1OXv3LTRRsICDbRZrVn8VL2jtTh1PrbHG5v8Av/8A2Voh6nU40tmbZX7VZB4PGxOc8t0VOIfxJTGG230pqjI5Jq1/DxGD+Df+5SPU7st4Lg5p+Rmqk9no6iRs9oOTJYdHwaGnjbujH/KmsVvKgIAfcZgH7nJTW6rWyt+FT/Ml/AVq5uXe7mkX81RFEeaS3TVQZZnEcnUqrF1TVEzjdqscj1OiELJQ1Vp5KYMjyBz3KhjmuPJ3VzTExAKMUrYssNR/cPel0ofTolc/NdZzneoebpdPmu92ib70AOhntyTo5iOeSZAre9SNSbakwF0orfJK1IeakBANparrD3IunwpeFBQj6V1cJLzQAtUf+VCkgAuq1kQ80LfJK4kAEPNIueiEeSIPf1IJEP6kRE2SRe5Ji2oKE3cu26aOuel0Y58kEoucH/3rAcWpmyuZhlZUzbVPwOTg1+We2UCB/wBKizDbMbeTpr5D/iNXd+VyJxuXPFtTgxuR/vVCJFbmLRA7PtZRxJx0ye1Ta+P8YW0HIB2qPa4v17UkDQH/AHLol7k4wuL5Ouht681IUcbp1Zdta4s22ogFy5Hbr5JCJ+tBQm8LM380bZENr9S4XzZHFCe182tQTQWg6roj8K4Q2trkRdyQE5ETZMIurAP39S6xe9ctdIRcdGZrUDoK4c+nchIWk7ulFqk8b80BQNzDb4SRcTalw+/yXRGy5WPVgsX8kXuXGzFtWZyS6W9SmyaYnK7Rs0i/yukJP0tt8kt1v0qgOdT8vmuD8nFHb80hFA0gPD6V23ai/Ky6gqhu3RK0bUX7+pd6RzQFAAPVqiMhFdfnzS71BRzu1/cpU48Olpx8Rb1GLMtFZ1lPxKyw3aIGDSQtoll4RUtjUGyu8KIerkl+9yXWz5tmqsKOMO3uRh+zToQylCUjRmUTbeJ4U103ZspTUjRxcfITZZ5OuiO0skhG76V1UHyCHwrjFtLb1IhzHvXR8y70rL1AHPkiDlm2SMdrpD4dbrUWGoLc+SJh0HxaImHz3XJNub4lIJUIe9Ly0Zd15Lnd6UFnWy9/5Uum7cuNtSGS7/BAHRK1h1ZISfl0pGXnly8K5cxPo/zQB3u6UXh+FAW582dIs/FtVgOyV0pUgUxSmVOBubReFnfxJrq19KERRajdp3qEq8Ad0yybqH3IvT4UBZCw6fCldtF8tqpgdu2lp3rgltzdmQmXyHJCJbs0wHG5bfNdDauF56kOSXf6ckAHdd9S4JPd/pQkXU/q3IbnLkhCoPVyydcYXz5um7riyzRXPy1VjoP1O36khJ7ud2SBv/npSue7naoCg2K0/klqVv0oA3PnmpFPSvNHPKBxjwQutN7Sf6UrryCVgMV1vy8kizQXPbmz811i8WbFotBUEO7xIn8OrfUhu+JkIls9OSgkc08W4vhQhcKT+XhzSuu18tqCwmG7X3ofFkk3JuaXJvpQAjyHXK74UnJhL/tQdTlztRt1IARZXc+aG5lwibu7kN3h9/kgA26UXy2/Emrreb3JDI/LNFBR5sUdyXs+35q3KlbyS9lbytXk2ej2WVIU78smXOC2fpVz7O3czITpW9xCiw7LKloWHpRDD81aDS+5IqfUmyRsV2ZFXwX7kuC+3TdmrR6fT/0S9n6cmQ2HakVvs+7oRjSqxan6c8ySaHzZKxdkgeyml7L3KwCFulLhlnoyLNFhIHsdqR0L+9TxHTRkTR3Xe73qbH2UV3sZFqiaj8s1PGPcl0ln/wAkbB2EVx0blbml7Kd3LmrG5hFBxtun9SHkGumIfs79yH2d8uSlFNoiDOQL3sii/wCLIdoqe6hPp9SHwXtSKN806fabslQ05PU4nVVE/S0dJC1rP9TpUnbTsZUOH4eKbmIbRMP1Jd1GPaA4L3erRCULj5LWYVgvZztcYxdnu0YRVrtpR41bT3l6Ql6H/NkqvG+zeKdm8RkoMVw+agrB8EoW3D6h82+IU1lUhvC0U3BQlC4jy6lMeMh0SCnu71pZn27IfD80TQ+an+xj6mR+x7ep7fpRsX2mVpRsh4biSthpW55pFRtlz3KbLWF2VgwtuSKFWL0rDbciGlbLVGwdmRV8Hbm+7JJ6dvyq19jDuz5Jo6F+YdPiRdg8NFe0KXs93N9yntSv6bSQnSuOWv8AJVYu0yHw29SQx26vuT7w2khta3RTYdsAoW8khjC5OWsu2sLckWHbAGFiPLK7JIhYe79Sdbb0sgMnH4rllu7ot46VjDjddyQmTCJM7bUb96aL3LSzKkBa2eiaeMefiT59SH3eFGwaWBw3z1SONibVmTtvfkkUevwrPeQ1BE3Ce0Vfg+kZ8en/AOFKVw/lLuWvw/tFRYsIsx+z1GX7KR+f0kvP3G1s2SfIrXVbEvEpHoGJVBx25AxW87tpKpxLEPbIMozeAx5iXiVJT45VQgUUj+0QO2oydTfSSXtTSFlFLfm3TI1pLVSOGeNoRiff1IG83zu7kYZk+rbk5wXLV2ZIxTkSqbHjjtCpiGsAdrcTrb6S5qXDhsWIO0mEYi89R30OIOIS/kl6D/Nk6hBhdwcQn/KptNgblCB5EAH4jZZ1XxOmEn/ItMPpfx/ZqlpYKgecRtaX9XNaOlo5YzyCQRH4mVbSZjANPUNHiNO3RFU7iAvUBcwf6VND2ylYZKOf2wO+jxKS2Ufom7/kf6k9n/I1goPwaIIZKimHONiHpYvEX0quqMLAmPhu0RDzvQ4V2mp8QqSpneWjrR50k7WH+XuNviFSq8mKHhGZem30quGizPFUcMSYHYbX1IUA1jxsWRvd3LlZCEJFr3+fNVVTWW3MG4rdFgKyZNMc0pXvaKdpKwKUL3yLd0rP1Fdw23naXpFVc2OGTlY77UMi9TazdrGj0jABu5kTKOfb6CjuYbzN9r+led12MS/szNwz5KulKeo6MtfEs5NFK2bXEPtKrRMnCRrC3c1m5+2mIVExOEklQRP0k21Q6fC+CAyVJ3EPhVhR0PGlEQj4V/u3P+VYtJl8Ik0tRX1EJPKccRHy8WSIeydRXPmZuf8AUStaPCwhEXlkt/8ALj3m/wD0V7TEfIAIIvnc653itmsMjRmofsnw8bTxKpdvE8EW4/pIuS02HYDg2D2BRYfGQg7bpdxKzjja4c2bl0l/mJCckcYlm7Efq8K1hhX2OWaYp6iSQhYDYgy0GNrRTRVEcLZOe5h8uSjy1zD0ZERKKRP3rekviYt2PVNQ81urAGX5k2UbFDmzsWXhUGornhkyDdlzuUWbFgGbN225XPanX8iWyyArQNj8lXzdoJcLpzjZmlgPrgPpf/o6jV+PAUWbtu7lm62slqiLN7fJQ5kxx8mjxLFo6qgGegqZJQFhGSCW68Ph+Szk+INlobEhw+QKWUjJufP3sqjtNIFPKJxhdAbXMRPtH4VLd8m9ckiTFisJxb9Sn9ne1DUtU0dRlJEfNYOTGHkHq5eFVtXiRyPnGbj9KWxrpZ6J2qxijqKOopIDYrHeakLqJvWC8xqah5jI3B3FC1YdRCUb5lKTiTF5J+hwueY7DZzWM5qPukdWLE3wQIppymEIm3O9rCK9l+yz7LcIxCUKjtLSVuJCeVlNBUcERL4itJ3/ACrM9mOxLw4vS1E8bWAYk4r6i7Px0FDDFKEcYjkOS+a9V9Ul06XZP0D+n/RMfVtvqPB5b2z7cYD9j9eOHU32Z4FSzmF8NTWQnVkY+dxll/SspjX9qztJiFGNJTQYbQU7coqOgihH+Qr0L+1jj2B4p9m+A04AP33BXkQSD/wXArm+V1q+SH716/pfU5Or6dZMqpnzvrPQ4+i6uePE7R6DU/bFiOJUlZS4pQYbikFS1r8elG8PiA2tdnVbQdqMLwWjM6DCKcq0ju4tY3GtH0iL6Msgitu71654eqPTMK+3TtJDTjBPWuQD0cPZk3koXbT7SK3t1jGG1tfIE9VRxjThJZaTh4WIm52rADuLLqRt+DabPv6kWZ9pJ2j1gcJjkPV/noim9godJZ4w16c9y87o6zGccqYqCklqqqecxAIIsyI38tF9H9ifs17P/Y6A4hj1PD2w7biLHBhovfTUL/H6zH+DLfu1H2rky7WvM2Suxn2KnXYAXaTtPUy9nuzmbDB+HdV1pv0hCD+fqJauk7adj+yo/dHZjCp6mtdrDpqNiq6sy+M22MqCvxbHftQ7TlV9r8SmlwvCKfix4fhr2RRSGVoxDl7hLMl6FHWYZ9m/ZLEqvCqCnozpqKWqtpmERbbtIy73XOozyczFPLCFJHiPZusxX7TvtLxSrwvE8R7IYThoABwRVDyndnkW1yyzIua3naUcEoaGsDEYpMZnJmD2mrO2bN9NpNoz7vSsB9iAy4f2Qr603/Hr6sjc/ULD/wB1yu8fjaurMNiqJwCKWtjOQ5DtHINS/wBK6IYlpbOHL1D7ukT0vCa6gw8MNpI5/u2KGynjjqdwl7r20zWGr/ZqPtT2qxjtTLFhpVdXwaQasOLNNDG2Q2Awk+V13ksl2q+0arw/tNVHQPcGCRjNGUrXAUz6CRD323LznBvtaxSn4+HdpI37Q4TUmRTRVJ2zBmWZFDLzB/dy+FcmSco8RPRw4lNXL7PonsNXSYo09JgfZag7QYTVuJHh+ISb5bPRlpG/xESx32rDj/bYKyLsr7VgcNBAUtXgERxQjCDenK1z/U+a857XV1R9mdT7R2D7Q4kXZzFYwljqS/CMDt3wy5eMHIh97LGD9oGLyYrBXy1DnOAcIyHaUgeISXPq5vdHal21Q32dx6PsvWSVrRnUV4s4wyG5CUR+sSYua2+NdrKT7QOyY4h910eG9qMHYfaJaaNx9tjcv2xj6xf0+pYntVT8OpCogO6CULmU3sZh+Ix14VnAeKgMDinln2AcbjaW5+aqr5LRFqKzG6eaKsapneeJxOGSB+h/+Suu0+PVGMU1HisGQz1eftEQNcPGbq2/FtJRaMsI7NifttZPiRf3cED2B+Yn1/StF2TxKk7VU+JP7HHQRYZAVVHHRhvkd9N58+Sl/wCQl/iN9mOz+IUdZFimO+xYJhssBxSccx4swGOW2Frj/pUKHEuz/ZEyjo4KnHp2dxb2wyhhH8jav+YllZaz2qpgqXq7yCQfw5OrqUrtbQtR4lWOdwznORNb0W/9UNX5Lia3tV267UY9CXHxdoAlgaU4KEOCFvK0stX8ljcaFpsCw6QNxuZiZeLwqVjhW4Jhs4O4FNS2vr1ZGQqFiUjR4TRRMYbWGW3PzuSiL2ll2ZLg4DiMj5GNNPDK8fmzi7IuzcMmKHX1ru2zMXAn5fSh7JEEnZ7tXE/N6QDD90o/9yzY1k8Y5RvZpbcPVam43Zbkj277FpJcN7VUGISUwgRNDYV1wlvK0vd9K+xaDtJh9UdLGc41EpN+JAW276S818p9iayip/sx7PPAYBXwVB+0QE1soGxXCZe4mIf0rR/7ST2wSPIYED3NJnaVy1WFThRxS6h45vU+ksdx6GhIowvMBe4C8bt4VCqftSbAZYKunlefVpb894Fd/UvFP/zGnxYoAqJNxsQud/hZvSqqbGGFxyfj3HdcT9K0x9NCK5MZdVOTsk/bdHh9d2zlxfDo3iixIGmmDO4eJ4nH3F1LBNuWlxKoDEsHzd7jhNyb6VmrbSXuYPhR4HU/PYT9OSdEqfD6Uq+tjOWBnshgDrqZPCDe71F3MhCOAYjqauT2ehha6aXL9IiPe5eEVFxKOphODFMTi9lvjIKLDYjvOGL6W8ZdTuqnkr2onDiv3PwEdHLHVy1lYbT4lUgxTELWiA+GMPIBSLkOiV0hADyZ32Dnd1Lo9QraCSiTN3PkoKbOo7Z15t0wwgH8hdaAfe/Ss12WL2rEsZq26ZZ9P/n5Vo32i7rLF4bNMvlIGmpfZ6YXZ2LjO8z2tyzLanelvciPLZ4hYGH+SEi7l0x4Rzy5ZFrBeSajBv8AiXP+5lK/yoNOIL27u4l36lKXJN8ahD09xWpEKVz5W5JdyoRHqR/CJ2WeryOM/wDFaQxuHRZzFZAGTN3tJcfUHVhK8JH4g6960NAV0SzLSBfotDheRCOtqyxPk2yrgntnyQ3P+ZO228t37kBdPJeoeaE/dchcX/miHe3xISG74UAE3xN807Fl3dKGmhOoqAijyEje1lNxrA6ns7iJUVWzDKNpfhvco7ivUvSTW/0MsW5dHc+V3emRLzXRkufm1yCfcP8AdqyQ+5BcxfUujnb+9AwtC5fUlbqkKK3d6UADc93qXWHTVdH+lHdogAWHaiAe/wA2StSEbUAK1Idpa/uRlyScfcigAbmitfPRJu5OjmPwoSAG3zSYelK5GKskKnLhzAWduTp+sFpKg3bvTAen3p+fdbk92igoaEW6hToeTD33Omrn5p2HrF8riFADtcQSVJ/MRSePb0XChLr5/NGJBuzf8qBPk5bdyC61dAWIuTkXpS7uXyRALFa6qxnWyHT/ADLv9I9SG1t3iFLUdGdi8KEAnJveiDbrY6QxvtXQF+THdb6kx0IxeQRZme1ctK7knRjMdGNd4b83dFj0kctbMWSHK5Jx7skrdM8rfhSsrU6OS4f9KQ7nXWF+eiYtRdPf/JE3TkkMb265XIRjPyQOha+STeLNkTRkL6+aIR/wQFDYi6Vr/wAE4Ub9yb4Nzau6VhRy3cWqLTve1d4YZ5M+1krW2uzWphQPh71y5hIs3R2tnkkQt6VIUC1uXel5afyTgDbqzJeLNOyqEX9KFvF/zR6Fb4XRFlcPJSFIkYULSV8F/Sz3bk1V1UtUORm5ALlYJPyTtHkJGbbbQ2pm74UqTZohseSQk/mrEpKAsKEGjlGv4hE8meyzw/vUIvmmnY5RotKXtViNH2cqsDieMqCpmGYxKMSMXb0l3KptcvNOLhFqhJIptz8g3n7040bk+WqTlckMjW25KrFQhF+7vROL5jmhGS3uRcTv03KSjvklcwrlzfmTbltyy70AP9JZJOT25O7j8KDTMsnSEkAd4m71JXPdrmudTZZLr7fqQFCuS1uJsuaC1GO61n6lXtHQuJaWTpMVvN9pJN6EhFu7/BK0PUICtfl1JFI1/K0e5CQ92aVrd6NkTRwi7ulK7q53fNHbpqkQsjYqgbrfNL3dQohFvqS0zHJGwtJAsW0kQyPGJszvaduYpAkQsjZBpIHqfLVIdw96c4bcupK0B5I3HpIEcuWf6kpRu11SKNK3uSsKYBe9L35o9S7kRZDplyT2KqQ3cPLP4k+FLPJAcoRSFAFt55bRTVrXW9StqbtJX0uA1WERSMNHUuJSDl5LGeSdew2xY4t/8jKdurNIScjK993ela1o6ogH3bviWmxjqxXaapOV3e/1JOOzkuh72RsPSRzW70pDmLZP4XXR5l8lxvSjuD7chD15N5pCSJy3aIWFvSyO4hduQrt2WdqXEbPm6RC3fn7kmt9yO4iu0wbvfuRXbcnfa6T5FbkkA7UdxE9uQO27m5LhZlc75kjImuzfai1vF3RuPtSG7bR70TFbn8vNFd1a5IWyz1fajuB2pGU3ja2a6xPaSaGTp1ToltEl813WfWdqBwSe34kY+Jn6kI7rsstEQ7tGfcn3g7SExBaWbfzRzFGR7AtHJA/Tn/BcPqVd4jsjlwC3JK4PK1AxW935k08n+KO6DxIlNYQk2f5UBk3eopTbstEL1DlboyvuRM+2SCLegOTvbco/tD3Fnkg4pehku4ToSxJpAE22oeJaX0qPBNcJM7ITk+ZK9haUTtpCJMhle25Q2rDjhsZu9AVZd3IsmuR8uruStbNMSzMIZ+FYPtZ22eQzpqQ7Yx6zHxLJspui37SdtqbCzKCBuPK3i7hWCxLtNWYlJnLOZj4RztEfyqnnqHqDzd01dpoyybMqvyTParubuSKKQ43zZ9qhgLk+SkxDs0dytdSOjYdlaiSqMKYAvlkNgAfiXudF9uFBiE1H2T7SBLX9koI2p46zaVTSSN1SAfe112wtMl884diD4DQHUM7hVTxuFP7gfQj/ANIqJhOIbrDzsJ9U4kPhn1B217C1HY3FQpJZIqyjnjGooq6D9lUwv0uP/MVn3o+HctL9iPaL/wDMDs5P9nGIyh94xuVXgFVI/RJbuhz8jEf4qnmjkpzlilB4p4jcDjJtwk3UKfcmuD08UMc1ZWlT2llnt9Sd4Nul3SjO8iFsrfiQEL9PhWsMjYSwx+gSFhLVcIW72/Mkedou7popHu0d/pV7GPbJTUt3Pp6mTrUbcnTdLVBcPIVZjUQyDyYS25+lYPNRosKZXez26D05oihcdXB/yqfw4y1Z01xoxLK9Ust+QeEi8NybJmTTwuWmW5TTqIyG1n3epRSmuLN/1KllF2UNFh+3PxFyQ/dOmeTj+5SvbnHu+lEOIHy0IlLyv6GsECAeFtGOqYmw988/NWZ1XEEr8h+llFmmfIjfMVUcjfyIlhh/EgHG4jl/BRnjO6/0qY+7W74kNt3N2T7lHK8exAIXHnlcmi2urGSFh1zUcxDnnchZTLskYd3NkTDdoCItuqFxb6U+4gWLUEht2v1ISzz0yTmm1upI+en7k9kT2hpxMm9SG276k/aA6aJEL56eWipNMXbY0wvuJJ88/wDUjIf1JdRc0WZ9slUeIDGYNUR8UB8QbStWy7P/AHZVAfs0jyylueORt1qwVvhZdCQoSFxNxIX0IXQpsh9OpnrMlHSQmLZcfxMOVoj9SarKqSS2O9jibkIttb4V59/+bH+y81LBjcBVGGzuQvUxtdLGX0969CoKikx6iGswishxSifdxIHuIPqHmy6IyRwTxTgQuM8ZbAbTwqFW8XhkbsVim1mIU9PczbzFsnH0rOVOJSVj5WMI+rNOTMkBPiUkIcOQBngYtIpNwt9Jd35VYUvaxhgKA6h7e4Kx3Kz6Zef6lQT1ADo+ZEyqauZiLNzb3CudnRBs2RYlT1glG07DMP8AdGduf0lydZ+sxSUSMIwtt0u9KoWkuuZtwd4k21FNUSjGPs8jRZf3cjXh/wBWWTm0adtMfOSSbfK53+rNMzlNMYgHV3JyCqjmhzqc6U/ia4H+klfS9i5IaP22SOThMF7kO4RbwkRLK7HVeTOQ0IE19QL3N4VMipzqnGmoAtz8X/uV1h2By1gFwqOQgAOKchdwepTopnhaSOkBoAPa0snVl4rfJJfpEu15INNgIYeAnUyBLOP90L3ZKxpMPPbnmIl6WQQwwQtnGfFMnXSmeS7iGwyB0DkWitQ/ZDdFnDDTRvY53W+5WTWE2cTMPh+lUlAJ1BE8jsxK4imaOGUwNuOHRc/81rqCdlliU1PR0AU0DuUphdNJ4SWalJyfmxIqyoenYM5mvNrntdVE1YRBzcSz6RU8g2TSqgEdNpKHU4gwllnu9Kr6qoe7PiNt567lWTYgYneGRa/qSb1JVzLGoqnK9zK3TQhZVNTXcPWQ2LyUeaskqB/Ee0fSs1jGJPGZAxrJts2WMuKnEI6gfSu05OQFJe3DH4lgZMUKMs2z96uIO0Bx0ZR53C/I/wDkpNtKRaVOOBuZme7utUf26Kuop4JNsr7gu6blRHWBZz5P0oHkkqAFgB7e5Q3RcIX8SuqL788/ypR0M9VMNgOr2mw2MbTne74VYDiFJQtkDMP/ADXLPO/4o9TF08fM2M4N2T4lpSjb8S1tNS0eFiLmwFKPhyWTm7WNYTMe30iqus7XPIOxt3xLgeHPm8nqR6jp8C9iPQ6vtU0IbNtqq6n7ZMTw+CWnjdpfQReFeb1ONVczlmb/AMFCcpKg83e4l0R6DH/NGb9T6hO8TotO0vazEO1FQMtYbFZyEellQqVLQzxjxDC0VHtderjjGC1ieZkyTyy2m+QURckrbe9K1y5bloQPRQhwJZDNhIcrB9SKio58QqYqeCMpZ5jEI442uJycrREVIp8LqagYAaJgGXOwvWS+lv7OHZvsn9l+CVH2g9q8YwsceKAxwDCinYzjmbNimlBui3wsSycqH/6WnZfsPg/9n/sxKGKVdOHbStBhkrh3jRZ6jAI9xl4nWN7SdtMO7Nnw5wqJTma6Yov2sj+Vyy32gdsHxbtNX19HjgVss0ZCZRQFKDkY7uY8/DcqvBftCxDDcYozqIKi2nAYoZakCMqcXLeYirjNwXByOHddzNH2b+16tpanFMRwzsxHLhcUP+9lUymdm12EruTH1ZMpE32sH22wCo7PU2KQ4bLijjFNU4lsFg9JE1zelQ+z3aSPtdiOJUVXhUmKU9ZO9RUXVXs0JkwvbIQtqyqqns/hWCtW0ElNQz4vic4UtLLBIRw0cT9RiHN38NxJRySVmssUG0z0ztDNB9jP2f4NR1oMeJNCxwxCdwVLO+4xIebLy+sxbGPtSmi9ngi4UM9sNIPU5Hbd/lFVXaONi9i7LR1DYlWUZkD1gndEHwB8Aq8wejDAcKneiznOM9Z87fxPgUZMs1GicPS493ORK7JCfarG+0GB1mVBWz0hhAMjdcwW2iS8whkfDcSFqgHGWnk/EjLzZaJpDjrhxemrY/vSmk4vEG60i57s+9bntZ2LwbtViWG9q58SbCMOxOnGoq4BAim4vIuEPxeZadSS8e434j4KzsriFT2kpJ8Dq8PeeixiMggkiju4dW2oW5fwf4SWej+zumwGrNu1eMQ4NY2+jgb2ipL4bW0b8xMtvg/aSrxDB63B+ykZ4T2eo3/GiiktqKxnfc8s3Pl4RyZV321/ZXL2Zipe0GFyU1V2cq8gD2Z91Ib/AN2Y88/iWKmk9ToWNuNoy1Z2mo6MxbCqO+nDbDPXMJnp328s1V1/aSoxA4Alkee073kLddu8u5ansNgtNiXYvE5aiBjJoZxhImz/ABGFiG3yWKOnoik5zRF3iXqTTQtf5F99sEMcfbmoOKNgimgp5WEWttzhB/8AuTv2T4g1D2hcH6J2GJxztEhcrdyY7Z0JyVOG1RyMQz0sYsRPuIW25ouzeEyYP2vgpDaKoza4bXuF8tw/5VTdxoEuTNV0LUuKTwN1RTGL+nQlpe3EkUldUODsQlwybX4BuJU2K5liuKVAHGAPUHnGT7tSLpVv2moZ8WxilCjppJTloYTIYhuu2DuQ/KGkRcTkYuyuCavf+MLCX1/+qr5qdxwuI9LifpLuWooOzb11DR4fW5RexuZWwOJmTv6i5CpdZDTzcKmjoY5YIQEAj4l/f4y5KL/QrSMjhUNXfONJPYJQkE0nSFvkSdosHulikCVuG2d8otcIP8K0OI1EcMWVRZOINsiFrYg/K3UqShqDrJsmd7GuyEekVqrMHM2OEY5HT4dDHKcpzx7dvePif5rSVnaam+74JIpbjHYYE25vf8lgwH2cOaCSoCN8ye4iW16nE1Zrwx4ylGTPZu/mKeqO1R2kMfeHUXcSxtJiVx5N1Z2uoldWSiAWHuFyF9qFJ2PtnpmA4t94U1QAPd+GWYj5q7fs3UR0lHUnVUhRVMZymQTifs4B1PLl0LIfZXhdX2mxAsLw8L6+oC2EbrRuf1F3MphYPhseNB2Mwifj4czmVXiPgxatDcQCX/DG3Qe9x+Jd2PK1wjky4FPz9FXikdd20rImZzouz1M90A8jm9UvzL+SuaDCY6GL8CM+F0EZmRFr8RfmT5bdr5iTbV2O+QRBsyF3utXoxxJe486WVv2rwOHG15ZZ5JiaRoYpZPQDl/BPGW3mqrH6h6fAcRPP+4cW/fotJ8Iyh7pkDsVHbgpS53cSQiV9/mVX2Yh9n7OUAPlcUd38VZF70sS9qHlfuHCyLXzSuQsKLvWpgdb1ZJ+ooainhgnkgkCKbokJtp/SmB8TKVU4tV1lJT0ks7nT042xxl4FnPe1RpHSnZFIdopdPeuerxLvh1WhmAY3Cs1jVHHnm7sJEtQ/JUeNU/EHP0rlzLg6cL5M0Nl/P+SvcHF9r5qhkjtPmwq1wSRylds1xYn7zsyLg0YbkiG59E5GVold0ps8i+FewjyDjeS6klqJKgF722k3iTks0lQZHLIZn6ie5B4F0OlTS8lW61CtZdEfNIE+w3c0hWNW66MnRG21D38kQoCxW7h9LI7RSYbu/ait+e1AwW+ScHyQiLc/EnG5igASFJh2p0uomdD4dqqhWJuaRDc4siEV0R11Trgpf/IdrKGTD5uFKzCWTHte5NOL5KfhuHyYpLIDSAJABF+I9uaiELCsoy+r5ReSP2vA3a25Ifc6O3p9K6I7hdamVCEbibPbqnXHYDsyb79E7pYbfmUDGtdqcp8+MGTeJNNz5J6mjfjD+rqVvwNDji156sOq7dsFvU3UmjkfiFm/f4UiLiPoyii7HS5ZZOOXiSt7s3L96BifLkkxPaTi21CBIdu9XTl6Ujz25d6a4j+V1yEJHHvfag01JTbbWbakWaZGTxl9W1N8T3vd8kEkxpO/Nd4nc6icZxYm01SKS5+/migtk3iOuGVoZ/EovE282+lK7cTO6CuSUBa5o+JuHJ1DKTaPizXGk2oskl8TuRcTXLwko/GHv8upL2gfcpKpkriXCWSV20c+pRPaGzyR8RlSCiRc+7W0Urm73dMe0MV2fSkMjFy6vkgB+4cy8KRE2X9TJjjbs2y3bURSXEOt3mkwDubvRGXv7kw5PcOi5xLn1zSsB5pO9Fd5smHJiH4hQjJcWqOQJN3myV27kmmJhLJcu91qoCYG2nJ/CT2ppybJFUk8NPTg+Q5hft96jkTXZPmpQD93zXLvcmrn5M7JHJw9M92aEVY/tt5Old1KPxmzyS4zbtf5qmOx7iPdkz2kiubMdEwMjZZv0oCmcWybzUgSuI12m3RCUm34VHKZxAvV8KXGu06s1Nlkhy3CXSlxNhZZ3KPxNOe5IprfJIpKyYMm7V/hXQLbooTzMQi6LjbtHRbNUkTeJ+bck5XFzUPjW2v4i96RVFym5FpImCVzImka7JQxmYhK5ENQ2aWzNNYkriCJaJMTd7qG813J0mqC8/yo3kNYyZxLu9LJvUobzbeaXGfJT3JGqxRZMKRh810pPeoXG8WaXG/wU9wrsom3MldprkonE73ZLjXc/wB5JdxjWFEu5tyV2/lyUXjf/CXSm10dHdL7MCS8jXZikMlvfcovtHe2S5xN/wAPzS3GsMSXxP0pPM3ncovG8mXGm3Jbj7MCVxLi7xXXm6dqicbehKouRtIrtY4k1y780ik9+5QvaGFsknqnLy96LmS44yZe3mlxPJQ/aGG73ohqLeb/APoi5lLtEriPlnku8R7tMlEGo2c2RjUXGObo95X/ABD96XEfy+Sje1NnloS49Q3N/wBKn3lp4iVxLi9SQldrcoxVAf8AtS9qbk7I94f8Q/xO9E0mnJ1G9oa1c9oYiS9432iRxPLpSaTyz0Uf2hi16UuN08xVe4X/ABkgy80Q+bqKVQHd1Je0B5Ej3B/xkgpH7nuuRNIxc/6VGGoa3RL2i4u5R7h/8ZjAqnHmnWrHLXqVYxPbcnA6l5zidKyE8qzhjsdKGquK+91XEXxIrn59KWpPdZahXMRf9qf4lw8mtVIFQ4vmzsieoMvG6z7ZqsxbvMHe7CmZqwBiLI2I+5VPELzS96axoh5bDaR7s3fnzThzPyZ9qZ1Xf3rWjK6DuciHxIxmcW5sSaXBzzRQWSOM5dG21CUx5W5oAK25JFFNhCT+boR2lkk3JNVMjw0k8t4xWA5MUnK5BmzM9tu0j0olRU5vd/eEL8vhXm80jyeavMYo7r53rWqpy3yCIWqgNYXsyUC/LJJrvyofETohG5UMdutDJsx81qMB7PhNRz1le7wUVMHFnl+fSA+8lUYVh7kJVZhdEDiICX96fhFTu1naB5KOnwink/Ahfi1JD0yTP/yFtG/Mp8gVVfikmKV8sr7IukIh6QBulhQU0lpiTKB4blIhzK3wptBqek9ku0E+EzYdilHOcFfQTCbEL65eEl7P25xh8YrYMdBmKLGA9qch8Mv9636t35l86YLUFGdme0mtJe1djKpse+zmvpj3VWEzjUh/+Geh/wCUXT8orFJwYQ1xl326JDMYjo7qrebhy6NtFOtWXDpttTSO1ZP8ifNJ33poZHt1THtAF37mS4zCIuHSq1IcuSTHNpptt3J4KjTJ2Ve82meS61U9uT/uU6D7hYhWHG2Wb/xQlUXPnqPnqq0pHkuHW5I5HuVa0LuE16i5+VyXG9+1QCmcm+Sa4z96dBsy09r96TVDbs1VFI+QuhebbzS1F3S2KZiLmhImK4Hfq96q+Mj9o89wooWxOaO0cme0e9Nyj5O6j+0bchd0Q1Gmj2o1JtM6+ZDk73CuGL25Mm5Cu5bS6kw8z3ZaqzJjhZDl4UPTd4hTRyPy96cabZk+5FEWwxJyHu2obrtepNFJcPegGS3TUkaWiXk1JnV3Jsyt5JnjN9KFiuFUkYvKO8RvUuFJrzTL5bdOlF8twqzPuMfu4j5odBLJMXMPeucZsibX6kJE92iH2no48SwCsjkBiMIyICLwk3pXlnZ7tRivZPEY63CK+ooKoH/aQHbd7i82+Feu3DcTOzEL8xJupZzF/s/oMWmnlpKgcOnN7ggkH8L6bu5RKMkXilGXEjTYT9u1F2mpYqbtBTNRVuetdBtil+Jw8Lq9xDLghPSPxac9zSwHcJfmZeB432XxPAX/AN7pyEM7WlHcBfSSc7O9rsU7MzZ0lQ/CLrgNroj+oUlkHl6ZeYnr8lRJJfnt/wAyguLkJauOniUTA+22HdoG4UltBWl/dSl+Eb/CXh/MryfD5IWFqpngH1ZKWzjpx4ZWvGY3ZPaa6F4tmbXEpNJHtlzkazuEm5qVT0r1RiDRfmSRLkRacXhfiRzGF3pa4X+plv8AsSVSLT09Dis2B3hrHZxqE/hOF+V3mKhYF2ZkmsBmbhDzI26W+Jaigo46Vy4YBa25zNtqbgmaxbG+1XbDELYKOpo48LoAC1pcPzlpJH+IubfnWeORpoRYzYgk5FGVy0zzSe0mcE1xdTkLdTfT5KEWD4XNUlLJDLh0pdclCwkBl5lC+n6clK9gOOxVfhUoWcO8S6bX5LsGGnVGMjXkCHEoanBbpqinOsome4a6kzIA+sOYKxwTEo6qmupzaeM2t4sD3CP/AEWqcWZPG/sGmjjhAizbn05blFxKuuPMLB01EWT9ZxYzLJnEmK25UM0kkbk+hCPqV0c4dTXNMWbvc/SqqrquHq77R5apVEm7N+9UVZNOVz5tY3hJRJglbOYjimhfEqn26QbXN3ER9LoKmnkkjzYwvJ+nNVklPUyaPK4j8lj8jsXBYy4xIWju5D8Spq8TKMjckc0cEYa8S5tu1lWnHVTZvrb/AIJahEhnkR5oikch02inXoZy0Bu5EHZ2sqLWdwEeq5LU6ERQqI43zN7kZ4wY9GQqyg7GvIT8SrCIfkotZ2daOQgppnn+LJZuKLUkitkxKcuZuo0kxkWbu6sJsDqIbb433NooMtDKJELu35UJI22s4Enmlc3cF31KRTYac1tjOf7tqsYcBkz3i4iXLTmqJtIpmE5Cyy+Qqwo6OQRzdhEvluWgw3svJIIm8e4d12SvKHsvJTzC52mL+rwoIeRFHh9C5U5XRlryI9oqx/2HpsYp+I0D08o7fwnuu/KtTT4THHrl/K4VcYbSsVRFBDC887voMaFjZzvMeN1/YPE6GYrKeSsp23OcQbrfpWt7MfZ7WVmMUs+GURlQzR2zx1TbQ8O7P1L6S7I/ZXimJFFPUBFQQE3ia47V7N2V+yumw0QeKLjn/wASTd+kUPWPlnRB5Mn0fOvYn+znSUcY1WKVLRYaD3t7Y1giXwre4L9k/YiavI8O7LR9pqjpc4KURicviN9F9Eh2FpKyLh4jTxVAdwShcP6VJxSlejwmekwushwaey2GcYBMQ/Isu6vpHSsDXlnzB2j/ALL8hYlX4pJ2rh7B4JVGMp4fBGFkTsNu2VyFZLEPsP7HkY/c0vab7QarL8SeKYoaYPqlfT9K+jqXsPhntgV/aCrn7ZVgf3lYf4IH8MTaKyxPFo+CVJEAeytyijG0R/gqiKj89u3P2J452dklqKfC5gidyJ4oJuKULeXvVD2NwXEaGc6iIPYqgbg4s8JXizjaVufL6l94Y9hNPXQk0sex9u3wrxvtr9ldTSzHWYdI08B9cBPvb/qtnHjg5dn4Z4BF2DqcNpp56eRpZ5GEXE9pizvzWZrMarKWj9jCrkAYpiHgD6vERea9XrY7qgwvkAR22n6fSvPMY7P0mEzVThRzFKR8UDkfYAfCPesqNYSZW4XDFgswVuJxDUbLwgke4bn8RN/yWm7L9qpe1GO4jQYpIxBX0M0UJZDcBsNwCPl09PxLC11U9dLH+HaHS3xLTdm6Gnwf7uxEjbj+2gDXeIfF+61Q3R0KNllhVZUUdCcdM8YjE3COCJrTk27iL3LnbCunrMApydpj9ppIptsxWDltLb39KoceqpMHxTE4AdhqHmkAzHuG7pFLG8Unk7K9n4mdwKGOaJyF+YObkLf1EsoY+bOly9pvPscxSAuzGI0hxPKUU5G4+TGFuf8ASvNyxCjkMopaTfmWcl1pCrb7OayalixlowlcjgtbhDduu2sun2LpMFAp+0OIhTyk9zYdRuMtS/wn3B+b9KvX3Myc+CZ2qpYKjsN2QxCMmKeyalMcriLI3If8yY7N4Hi2C19FjmIRNQUsJsdtWfCOoH0gD6v+nJO4b2yqI/Z6fBMPajgguGEjbjStn1Pc/J/pUWvpZsQxGWrxSvK8vFIbnK6pKuDNzbY/Vzdmoa+sr6imqcUr55jOOhjfgwxjdtvPc7/SOX1KRUYpj3aKEY3kpsEw5gYAgph4I2f4v+YlS+0R0dwUUbD/AObI1x/+i4U0sgE5mchFzJNKyGzQUhUWDsMEWdebhrLJtBn+lMxX1ADIZ7C5RiyztdiBQw5A7ifTcSiUWLVIzGZyva7JpGbtl1j5R08IB1GW7mmsEkjFpXYGuyVa4yVT3vmWb2opYzpzIM3G30qyK4oVfXSSVBPqI55Na/chGSWQNX2u/iTBjrm7p+lmAjBnZyydBfgtuzwgWJ07SNs1zu9woYaWWuv0fTc2m38ybo6z2OpGVgY8n6SVhDx8UmIOHaDvpGDbRWqVMzNJ2UpamGmqipKiSnGUOFJUwPaVj9QsXxLQPh8BUA0kTPBFFlwiDaURN0kPvuVt2SxgOyPZsQk7OUvaOCpk/EilmeGWN2LRwJlf1NZ9m2PT502KYj2GqD/8JjlO8tOL+kZgu0+oV34GlD3o488ZTn7JGRCuPGITknazEqe0K0cv2peGYfcfi967RyHHIJtmI5kLF6tq3f8A+T+J0c4Y3ST0faagowilqvuWo4oTUZkwmJHtYHFtw3a5iomMfZ32tpe0lnZjs/ieEYTRzGUGNY0AxEUbj4s9jdXNarqVF6HLLp382Yy7bqqTt5DUU/ZYZzgkGlqZxiCUgKw3bdkJd619Vi3Z/svN7LRkPbfHAfX2a4MOpy+M+cn0jkyxH2h4xi/abFsDDGMQKtnOfZADWU9O2bNZFE2jMtcmXZcGWLFT2ZfUsfBpYY9BsARt/KnSH9SRyWll6UbiYxcSx7c7bvCuqPByT5kB0/mS7/hSImL6lPwGoejxWCoB2Yorja5rm0b0qnwQlbIQ7izFdDxLjZ+Jn3LrdWaCRe9c1L4bkYpWsXJAAtzFVWMRtwyzZW/iVdiw3U55LLKuDbF8jFVJNdk6m4FMxVQgypayS0ybPcpvZ6b/AH8Hf1LyYPWR6U17DeDmI+pA/PkjDcxc0nG65e4jxWBc5LokkWWW1EA/mFUAre/pR27ulA27RGOagAhFrcmRiXcgtdGPWgDnfo/5UYjdz2paCX7kYbVZQQbrkf8AqQDluZkTF72JAHeHaOqLw+lIERbUAC3miSSVgdH1Zpa5aOit+SQioAIStuyPmh+XUXhQ9/JERI1HYh5fPcyW5L3Ibn7kCHO9PU24iB91zJn4k7TycOoAm3DnahjQx0l71Kp90w6dKjzDbKbel07SFqTN1WdSTKQ2w3Je/pXBkfky4ROOubqTUcEmHV0Rl3dOfiTF1xZuyGbMm0QCHeJ8SVxXc1FEny0Tlzk/wqUwHrm732pXWtln81HuQsV12b/mRZVEoi0RXPdzUW5rctRROT+arYY7ddzfmu8Tdr0r0v7HewPZ3tcVV/tDjceDAEDmEsoEQ557RWI7XYPFgeKT0kRBLwjIeID3CS8TD6njzdRLpknaL1eu5VFJdblmVqTSOmbvmuDnkLL2bMR3jPyzRlM+132qPciEruaNwHnm96XGctM2Ue7u6SRN1epFl0SmqPS24UPtHVsu/MmBK1dEruW5ADzzXPyuFLjETf4Jq75JdXd+VFkD/tG0W/pQ8bcWv6kwO0e9L+KC6JD1F3miGob6VFfzJFcKqwofGb3/AJl0CeQwjDcRPb/FR1MwYQLFqdzfYB3n8m3IsVEvHKi3EpYxdvwbYm/cyhca4idnTFXN7VUzzu1pGblzTTE//tUjJgSNud36kRzcQutQLnu57XXbjyJVYqJnE9+qTF5vaKijNb/BJ5HzRsTRL6mLW4u5Fdv5/qUeErpBv2j0oGkdyy8QofIUSiL9Pchu6mbaKYaR+9cKTd6vNTRdki60cm8K7ddb8SZKTcWXf4ULzOPeq1DZolCPy3fyRe7NveoYzHyZ7UuI4vrmXxIaDdkkpLfE3NNuW4XTLF0u3NdeTfmpoqySEmpa7c+lK5yUYi25ZdKQE+Rv1IoN2iUHPLO796XEYe/co5Ft+LvRATWFm7Z+pGpSyMkcTbnmlxgIeSiXNn1bVwyDLm6l4y1maJnEDIedyLjMV2qhkVvn/BcKRturkp7ZffaJvEbzSufa+ag8RstruKcGS4et7upLtF/kEh5G3apPI1+T5KPd1a3ElcXk6vtmb6geKbXP8qTzbeSZf4s+aRE1meT+9GqJ78h7jaE657Q+uXiU3Hez8+Bw0Bzy08vtkA1DDBJe4M/cXk6qxJ7e9TBY8iuBLzTQ6Mx2klxHt700W1Ii10Z1trEjvTDeR4y55rhyPcmdURC/eyNUT3ZjnEcbdUuId2T9KbH57kjz7m5c09ULuMcaZxHn1JNNrm77U05e7mld3P3JcD2f7HWm7+pDxnz5umvzOifMhT1QKcg+M+5s3FIpPUaaLNL3u6VRDuSD4jj32onkMR/9U14vqSt3XI1QdyY6UjiWhIuMfcXUmPDuSHpFPVB3JD/EPneh4x26vb5JrxaJep0tUHcmOlM/e7/wRBUPyTXufck3vZGsQ7s0ZobeeqK7pzyQpP1L50+rCfq0QiKXvS2oAQ7UtbdUrXtSfPkgAulLu6kmH3JXIARcl1CI96JAHBH4nSbkkXJdQAtObIiLydD3pCVvNu9ADgjdqzrJdssSPjjRM9oA1zl5ktaEm/Tdd4V5v2nm42MTlpzWUuCZFHiMz3Fr3Wqpm3OptbUHJcDvtI7rclWv1KIoQT/JGBWmLM12rbU03cu65rUDU1ldRUtMdE0EWZs0rVMRORRHlyWVfvVvTE8OCVrWCXGMB3NuEtS2qtaFyEtOlRGimhsctLlLhkjjDPxChaG4cn6k6FLGLDnuUtksm4biBjLkHi5r1r7Ka4Y8enw93tDEqd6e3wu7jt/qXktNHHGA+rPzWt7KYgVDi+G1bPuhnA2/cSqDIfk3MwvHMTO1pBcLj6UHEtVr2nhaHtFiIaCJSXt8j3D/AJlUF1rZR5G5jryXCWW5K5vcmHkt55IuIxPytWjiJZB/iepDxG557XTV27LNEOfmo1L2Y6RdOuaHiPeWT3EmkmzzSoqw3ke3JA8npQltuSLIi5t9KAsRE6H+KJuXeuFyVUTZ1s+eaIfehSbbojUdjn7/AOlK7RN+LJEqoLDu3Dkke4Sy6kAju0dFd59SKCxox4ZZug8KkELFzyTRiw9WSlomxsciuXG96TyNmmDkYS5ql7TGTHRk3IOI1xasKaEk3c2fJOJysfKbcWtxJcR+Wf6VHu8mXRK3uW6SOdtjt2uScEf6k0JI7n71aRkwrbiJCYsRaujJNTCqRI5HVHCBR6HEW0wka4X+oVQ4r2FwnGrpKQ/uuqy0jLdCf/Nlctll3JZ/EspYYTOnH1M8fHlHmGPdjcX7N2vW0jjAfRPG4mBt9TK47JfadifZvhU84NimHN/4Sp7h+AubLeU9ZPSiUYPfAXXEbXAX5XVJinY/B8a3xg+EVWepRtfEX5e5ccsU4eT0Flw5lR6X2VxTsx9oFNw8IqBp8U6joat7Ji90Wej/AOK2VB2XosNYZcRjlpagGtCmsuJ/qLuXybi3ZPFOzsnHcDKAX2VcG4f1dy2/Zv7esehoPurHJpMXoCtDimf+8RN8J9/yJKLRlLBXuie6Yx2kpIaYoKM76rput2fT/wCqr/bqvEoQaRwGz+7FrVSYVDTY8BS4XWRVkQ9cd1tRH9cXP9/JW1NTzUsvEgIJw9B9TfStjl5RK4xyWOZsJMNrDlanSmnjK5we0lFp+LNfIwOIZ27m/ku1E3s+jm93cBd6VBsSqbEhjPOMzgly6he1UuIx4WVWdZTyS4Rimdz1mHbSP6w5GhOsOSTk3/aoM8wSVBMeQl0/NLtxJ7jTLV8UrCE5a2nDFqf/APTsMC0/zwvr+8c1Gp6jD8ajI6OoCce+19w/UL6soUPEp5RkiN4jHkQvkTJ+okp8SmE62mYKruxCk/CmH6ibq/Mp5XgHT8g12BxyQjnPwvIslU1VDRUses/HIf7vK1WlTR4iUJHHUvilL0nJSxsFTF9UXj/Ko/Z7s79/VfAo3HFK8LjeIn4Rg3iuB9fyqbRHbkY3FaU64LKOjkuYrrh8KpJpqfDzEJ4/xxa0969PrezdZiDy0nsRxSwva4FsHq/msl2k7G1NPUWOEJkzfsxt6VNM0jJeJGEr656qXKIDtHRrnuT9NG0dxzmReQ5o5heEyDQS+FA0Zk2b7Q9RLHZnSkh0qx78gBhH5J32xxcsmuUUJLjsAL/i8KtKejeYheV25eFLmQ6SIsM1RXSi7AweRKfTYed2edqmU8IQho23+pOw10UZCFl3xZ8lql/kZN/4iLDYpodQeX9yMOzdEUe+BSPvKmju3xkQ8rntzSo+0BzSi1gWbulP2k1OhQYPFTnsZwH/AIanexxxiIWMIsVyt6GjlxQfwAa5m1HMRJMR0NXNU8CKA5Z2fpFriWiSFbIgRtGOn9SlU1GdVIMUAFPK/IY2uW/7H/YriGLGMmImcELv+zDcf/ovfexf2S0GClZBQWkzDmRBuJE5Qh5Ljhnl8HgvZL7FcXxwhkrM6OB91ue4l712P+x3C8DMOBSMUvVxDFenYZ2VChtOSOMBy0EmVsNZh9HFLxGAiFumLxLgydS37YHq4ukhD3TKag7NxQxFmdtu20GVz94QUICxiIiPK1tyyuIdpJZpuHTNwoh8I96z1fjUl5EZv+Z1koOfk6XOMPibDGO0kczD7NKQj47WttWSrMWuMzd35rPT9omGUc9o9JXKpxLGOGVgPsfc2q6oYtTjyZfs0B4wEJ5s7B5iPiFVeI4oxDnEzjEfq81manGoxcWeRhEvFcodb2gpqU+GE7VA+Mx6R+IV1rGcTzFpWYs4kTPK5F6VAlxgC0lzIXWSxHHJPaTiv3s+hD3rP1/aAxuZpHL9600OV5Au2uB02JGc8bNBVC3UPSf1LB43DBJ7Hw2ennia2QMtrF6h9y0Z9oI5ALinbl71nMWqIqqI8s+I/Ii8SiaQ8c52efdouyMknHnoY344fiyUw+IPWHu9TLK1WJS1h07G7AMTWNbtt1XocOLS4fUwHHuKE74yLu9Q/IkwWJdjsJxH20MMmraiWS8KOQ7Qjf6vK5cUj1oSKjtf2fr8a7XShQU8tZPPDFUPwg26gNz3eWfepkOG9n+z9JBB2kq5cSqI3vfD8MkbYXhA5dzN+XNVPaP7QsW7ROdOxxYTRPs9mo2sC34u91V03sVLTj7O0lRWvzkMrQb8venXBbZtantJX9psNDD6Ojo+zuCC+yjpGcM38zN9TdY+WjgwsiknMqi53FrW2kpkPFqhDiyPLbyEelvyqsxma22B3ch/ypJGV8hVPaQ+HwqONqMMsro33F9RJ2GT8IHzVE0d35fepdNI+fN9qukimTaqo4L5ZosLqJCuzdyEveq6oGSQruG4+LarKjj4NKMj9Xdagh+BnF9oC19xkjwqlAoxkyYi6U3JlWGT59CmQWQxiDZCPzQQ/A1iP4Z5A1pXXc001Q+Wv6iTNXVNJMTM3J7eaFhchz6kCodLKYhbO1SIYeGOfVqosIuJfEKswjkqNAbb0qkUxcHeP8lqeztOcMoWZ3vtZVVJT8QwZ25cyW67MUctHLT4i3TSzxzMOV1+T3W/0q341CK/kW9RG9OAQa3RNa93qUciubJ8iEvCvXftFjwP7TuzH+3nZijjw6viNgxzCInYjhNx2zELcmLL+peRBl3r3Olkp4vB4HVxlDLt+yrqMBjunOinqcNnmCyQ6GZ4rx8iFuaru1hdpMLp4AqMcxDHcDpJBvoaucyJh8W27JaW23/uTUv4jk777+d3iVTwQkTDPNfLwPlT0kdJT1GHR2YTUtfTkLWiQ+IS94+JZCvH2rt7h0btthjv/wAxK5wTHm+z856KtiKs7H4gf40Q7joZPDJF5f8ANtqroo6Co+0uvlwvEWxbDYYfwasY7LxcW8Pc+5crl4gzp185F4NK4tdr4kYVk5UpwOcns/GuYfCRWjuQdRDtbahEnKGDM7hycmH05kS7JeUjhiuGwh5J+nJownN/Rb/FMogkbgnrreKtma82D8SJ8u9cuSue5UZh6Z/D6ULbm+S4UlxZZLok3JACPb3qFiG6EvkpnU3p+pRqweJAazl8S4OpHmeMZxykN3encAqLawM3Sxofxj0UDDZGjqQdurPqXi+JHtfKB6tRfjRD6U6QvaomCycSEXz7ulWFpL2sbtHh5FUyLbr8SJtrbkZx2rgjddnkRLcgWmZZLo5Jd/LanBG3dkygBfwXQ6uSQ9aTX5oKCut5NciAtq7br8LsitYdVYHXtsXUny8KP05ugnyLq5KbgslJT4jAdaDnTi+8RULv9S71eSiePuRcC4ZO3NTJOJSU8lfOdIFlOT7BL0poeebIF23vztTjHSCRUsncbmEJJOTZJWvnzQ2qiAi6EiL8qEiuS/egBXXFz/MiArS9SG5LXc2SLHQ51f8AND8kmLdlk9yRlp6UmWh2sL/eCdhtuYSQ0/RPn3AlMN0MRs/qF00GdsmSkrUTZrnp0+aS5b80AE9u5cYe7P5JW9QpW3clJpRx+ST8l0ht6m70Nr9yLHqK5+eSLp5obX94/UhLb8SLHqERbfhQsVzfCl1DytQEL8tVNj0kWNJi09LrGb2l4UxU1h1h3SPcSj2vbou2783yXKsWGE94r3FrHIV3Uy43TzXLfp/iukNr5M1y3c/0V2zunN9y4RPH0of4kSAhfPJlPkeg7duF0mma4uY/UmxzHXxZLmtqvgWg88jCPek0zWlmmWE8ssnScXVWHbHmmbJJ5LRHViTNr5Z5JcN+buocx9okXP3bknkubJNdQ6Mlbqp3K7QYyPlkzouI9uWaYt287UXDfPUkbi7Ug+IxP8PzUmjJheWR2fYHSodto5PuUxo+HRG7s+9xFiVbieIjcRF1W5Oj05N0rnhzRuQ8Z0BciThQmPdcmrmEupvcnSqHF870nJ/Raxr7Btce50Nve7unBqm72XQkApd+0M/D3Mp3Y+2voFh8k5MLcW7Xdu3KUUdBdm1S5j6bLVICowqzOWKY/C1p9KyeZ/SN10y+2VXDt11JIY7mHVWRVGFE2kcwF81Hk9mu/CeS34kLO39DfTpfZG4L88/5ohp/fuT3DiHoluH5IhGEW3m5D8KrvSJ7CZH4L7UXBe7XvUq6Au5xQ/hkW3+pZ96ZfYgRxp93p0XfZ2t5qYMcHs5PxHGVuUeXNO0lC1UOZzxwC3MidS87Ra6aMmVzU+7PwpNT7e9lezYTTjEbtXxyH3DlbcopUckY55xkPwuoXUtm76NLyV3st3mi9nbk7OpYR8Ryyt/ii4biFz5Wj70PqGH4uMglShcTMH8132Vh7nK5S2FiLNjYUQ5cuI38Ud+Yfi4yENKBcs0Xso59/JWEcMVuZSWjnbt6kMkIR3WSgQvy13JLqJh+JAhDSx7uaXsocs3H96kOTXFrtQvIGXNPvTD8fGRypWHXMkQU9t2r/wAU/wAQLsnf+aXEC3/tR3ph+NiGPZ/jdCMb5ZZqS8jD5ruluedqrvTF+NjIpU5/pQBTyCWTbf3Kbc3ntSGRhcv8ySzSj4JfS4yIdLITalu+SEaeXO1nVjFHxjJo2fRrrU3xG3O3+VX+RMX4mMr/AGeTIs3dL2WTlqp9wrtzDb6vUn+TMn8OBX+xyW6Lo0ctueT+lTyz28rnTjbiyfpR+TMa6OBV+wy+VyXsMvoVl/VqnWJuaj8plfhQKscPl8n9yX3fPcWxW4yNyvuRBbIFudpdTLN9Wyvw8ZUfddRdlw7knwuoG3Ztf3q8AX3PmiYW5OX8lH5sy/wMZQlhdRzsb+IpFhM/utV+xRERNfu+JkrgK3e/NH5sw/t8DP8A3bOJFoufdspZZMtDxAEifMy08S4eQ+fUj82ZX4GMoWwuUiy6fiSLCZc8tCV9paT3v9SQk1uuY+Y/80fmzGuggUg4LJlc8n8k7DgJyW3zvy8lbsUd370UMgCZbHt7viSfWT/iUugxnlt1qK/3prw5In6viWJqdua1JyZCRXJeLcgaHEhFD/lRWe5BQtbkvmll8KTeLXqQAVzdyXuSL9S5ogAkOnNdIfehbMR80AGPU64eREL9KVy6fVzZBBwi4bE+bWsy8oxGq9oqTPuJenYtN7LhVVJ4gjLJeRTZyHo/N7WWMhfyGqyRpCDJ+TfzUMxtImUqqEI6mUAztB7VFItwu6EMTRmVrM1xEraLC24Is7sJ59RKLhg3Ta925XYk0hjbkWb6EpbIGKwTp8Gjjc2POfPaHwqp13fErTFSk9lgbJrXMiu/pVUfuURNbJQQ2xC7bidkwfVkpUJCVOOnJQ5tspOz9Sskcim4Z6vt79FeYVVMIg7PdqKznVybcrTB5GFiz8xS+IHt2O1QVwYdXx/+LpIif5sNhf5VUFIZD6VIpieo7J4NI3gaSL+q7/Uo0o2j6l6EFwcDfNHLmHnmh412nVamZCe4bU0ROPLahsRYBJ7mtRDUMPeq4ptuSQSHtzUmiyMnnN71wpvCzv71GCQ/JERPbr0oL7gZScRyZnTjF55KGUjR99v1IiqGz5taq1HuSxkYkTdyhDUML8l32pu5Ohdwnju5pWt57VECqe3qZOxzOXJRRopIlMNzJELd6a9oezLPchKS7mgvih25ku7qbmo/GAeb/pTZVDE3PairE2ok4iYdExJM2WWSilN5oDmu5bUUZPJ+jplc+X+VR3LW1I8pHQ8Nhb0/Eg5r2EBbsvCiYmIk0Y3PpuRgVo8rVdCbHXFxHuXC2ps5hEeXNAdQ2fK1XZlRIEu50V3l1KL7Ru5JHI/NlaZm0TBku70nk73d1BEteSLidKokkcRrkV2tuSYErU5381cSA7vJL5s6bRXKh0O09VJTlsPaXOMmuF/yqFiXZvAseEnOF8LrH/v6bcBv8Qd35VKuZL6WWGTDDIdeLqJ4vb9FdjnYWehr6etwrHKbjtGG+IzA7rfp+Feg9k+3UtLTcDtI0eIytyrqQLD+G8eTrGmLeVqDpWePBp5dk5c2/wAVR61HiRyQFPT1DVFKer8Ppu+Ie5UeJYg8Z6lxc+SxtFXVFCRy0k7wStuZSKftdh+KVUv3rJHhNS+4JwB/Z3LyIeYfPkiSUOTGNy4LR66W7PNhTDzPIV/ib0qV92zjZIbXU78pQ3AX0k3NXP3DwYAqLLInb9oTW5l8KkNCrpiky3O4/Up8cfEYXPdnyTgVEUcNmX6mUWoxRhEgYWToG9Sa48EM77GzVdXV3tUotUt7SUT3Rz52TB9JtqKhT1hlcTdShHWH3ZW/JFL7JtvwX1T2+x+ljOGchxylFnEJalmCrjb03tof5lRVmPUldTZYZWNT5t+NBOFtQJf81S4rWSSXM7OIDyIVnawgk/8AuA4lviF9y5pSrwbqN+QK4qcaguAJGWfWe0VCCM5jLPO3/FWtHUAUQxyjHUCXhnbc30unaOho5psnqTiLvila3+BLnas6bogUdPaWkbmXUr0Kc44gfguN3p8SvMPwuKnAnibY3MlaSRxjHawOYy8iJaqPBk58mIqap4RLiM9vwqLTRyYhLwo5I6fP+8le1aqswkCCVo8rn/kqekwGeurPZqaIqiXp2sspJmkWmRQoY8NqRc6MpZ/+JVZ25fCLaK7w3DZsYromo6F+P3RxdLL1PsJ9gNXigBLjEkg0zbmponX0F2Q+yOnw0AjpqMIoh9yKS8mqhKfg8E7IfYniGIWy1ptAH/DB9xfmXuvZT7JaTCYRaKmb3yer6l6jhvY+koWHiu12XSrObFKPCYy4Ytc3qWcs7ftidWPpUvdMq8C7GtTgMh7Y29LK/OspKGLKDaXfIXmqKTtVxoijPMQz6ha1UtTjVxEDu2jrncZT8nYpwgvaW2K45IQEwHd8RLK1mLSiYvfcTKFiuJFfmb2j0rM4n2igpQLOS487l048Jy5M37ZqZsSCoueN2inFrnHwmsfi2NXSFm+30rM13a44zvjktNnuZZ/Fe0UlRUFLewBLu5LrjipnBPPt4LyvxxhcvCqqqxy6Io73Im3AstWY40ffcXxOqWqxoy357c/EulI4XkLupxoyMsz/AFeFQJcWaSMgvci6vhVFVVRzXyB0HuZVUWNcGpB9DEXQ2kQk5GkmxQ7L5HcjHa1qqyqgqnlvkYS7rVHrZHqiMWdxHO5lnvvBqOoJsrh7yWUpamsMZNrKguLZE1g9NxKFiYmJDLHIdot05qRHURVgkb9P+VUON4oAkUUbXD07lzs6oIYq7BjNwmtPK5llpKyWOoJ2e08tCFtyOomeQyPPp8KizSHJNruJ2tWNHUmxiWFiIT1/N4U7SDxD16UrX5eadjkeFslRWxP9s9ji27iytG1UJidVKb5/FuT9ZM9+r9yPDSDdm25A0NBS20xSOn8Njbc7v8hRYlM3BGNmYbXR0ddEICFjfmQIlNJHxLA6lXV0jwjwmJ7ne5TDmjpQMtLu73qmmmkmmv73fwoFHySKQnjIm8XpVo2UY3P1CyqgmkHrj/NknqiuujybytQU0RQHiSmeW1TqcX4oszXXOm6WnezRrvErjCsLeaXiPtt5IM2Q5qdxlyBvzK+wujcaawfEpUOD3VBOzXWtk5LQ4PgZyWsTbnR4KjFsidnMBkqJRd2YRMrWW1rJAhhCjg/YQ8yHxEmBhHDw4cD7srXIen8qj68/EvT6bBb7kzz+r6nWPbgSsA7SVP2f9ohx+ii9opzB6fEqHw1VO/Vt8xWg7d9l6LB5qLE8Gn9q7PYrH7RSS55lF6oz94rKl1K87DY9BhJz9lsTsPs9jR2wyn/4Gp8JCXc3/cuyS7b3icMJrLDtyKMtyEhVnj2B1PZvFarD6sLaiA7H10L4hLyVZa2Wb5Lqi79xwtOD1Y1LTx1ERxSRscRtacZeJZf7PaEKeoxeSLMYmkaILvDqS1FRM1PTTyv4IyJ1Q9gR/wDoJTv/AOInclzzV5EdUG+0zR9RKZjFGFDWlAEoTjEAjfH09I3KHFG8jiwM15Pay0vZvsHjHbA56mCOOjw0D/ExCqeyEPzd7+4VpKSi7ZMISmqRmm6eaKMXGj4zgY8SQiYsvC2i2+NYD2b7EzFFLWx45WCwlfH+x/T3/mVjR/2osZwOmCCWLD6/DQjKEKOelDhB8Q5DmuXLnpXA6sfS/U2eav3pNluSfFKbFJ5ZabIbtxiLWixP6fcnB6dF145qa2ODJBwlqN/J0auuzHYvG+2FUMOF0Rzl3yFtAfqJe09nP7KbTU4z47jrD5xYeFxN+Z1z5eqx4fkzpw9Flz/BHz2O1telCUjctNWX2FhX9nnsFQiLPQVFfL66mct35WtWro/sT7CR09k/ZulO7kQnut+peRl9YxQXiz18XouV/Z+aGOjbVyBl32qppIXvF2Z+a/SvtP8A2b/soxQ7KvAjpyNs2lgnL/kS8m7Tf2Ney5HKfZ3GK6LLdw52EwH83NcWLrceZ/o7J+n5MMT5s7NyPZc+eq0F3xLR4/8AYv2g7Dx5nA1fSg/7ek3fqHmsyX8/Svp+nmpQ4Pl+pxyhPlCPc2aHp5dKRdSWvk5LpOM74ea5duzXbe9cAUAHr53JDtfmuf0+FGBeaAHRzJkXydN9X1MjEW71ZQQZCiLLb80CSBMO7qRXaa5oQ3NkiHd+ZAqO7c0h9yK4UQD4tFY0Jx/Sh9yMerXMVy223J1Axu3XP3JD1EiKPRLTMtEDoFyfPJkS7b35oh5qDWKAtt+pIs0TDt7+aXU+RKWaneqHLLcL3JMN0Jv4s0YR3CWRW7F1hthzz79wqHZoqGwFitbNrmS4OttyQ5flRXCsXudK7YPBfy3JzgmOhAu8R+efyTvtV3csm5nTCOMZGnkLm1xeld4LD3OnOM/NDxO935LFuZ1KGIEobtWbu1XPZTIh2OnWkcrsnddufvd1O0zZY8bGfZTt6F32Gfazxv7k+NRJHpnt9SP26QR5vao3yG6xYvsiDh8g5tZuTY0MhcgfXap74lIQkDu1vxMibFHyLOKIrvUz7UrzfoevTogHQmPMHQvRnysU6oxISAW4QBbtco7tyYascSzZ7SdG2QNem/ZH9lfqdnRw0b1EgRgG53tZSGxQ4yzdgLLwkyX3pcd+gvncxZKZvPq9fJUV0u3uJ/avsLiPY2pggxGJgKojaULXu2uqP2f4FPrMWlrjE6icpSFrWInu2ph6xrctO9RheaONd7yXlh00p3j8EXhpcG3uUn2iO3N0gICLJnYSP1LZuZko4P2MW9TZJPHdybd8SlVJBDLk7MP0oBmjSuZahh/ZGKF//wBlIYWzyLcpIVUYvkpsONcOMQcITHqfiRiSzbyfSKSwfbKsadkJQ/lVmeKARmb08JD6ckdHi1PSmUklHDLnyE7rQSc8iXgpLA3VlQUN2um5SKiFxigDPkFyvg7RUZAMR4PSGT7ebi6dmxrDyoKikfC6f2g7RCpve+LIvCphmyfaCXT9O3wzKezuI55pcNy71bhNSR6ywcccukXtUuurMC/FKioqmPePDGpdi0y3XZLTvZLpIy/HwUZ16d+nwrvs72X5bel/hVjLVUhGLx0loNzHNPhiFIEQxnTOYNtYRPuuuVd/JH6JXT4JMpvZ3/MhGnPa2bjcthg2Idlva4jxSgqTp93EGA7T5bbS+pIpsChIWgo+PA3M53e9s1n+Xk/xNfwcH7MeMLiWTv0p2IbqeUPE28Vo2rsM9mKF6KHi33XbulEH3MJsAUzXE1rmRltJax6mX+Jhk6LH9TMmG0hdvP0pwpnLqYAu52sr+vho5Jr4IGiHLQBe60lOweHBCpZzxQLTF7QLncyqXVUr1M4dFGctNzIPIdv/AKJcZ7ea1eK0uF09PQSU0cXCna97TuNmuytMe51FhkwulEwlonqJc9Cv2prqLV6g+hjGdblAVQdmS6FRJdpktHBimHxzZS4VFws+oX3KFUxxTVcskUTDA5aDl0qY57fKCXRwSuMipeaUtGZF7UYkPi87lpsAw/Dq452rGcqgrQhj8LrR4r2bpsLClpMUgjoJagBlj2Na4/UufJ1ShOqOvF6fvDfY84eol3M2V3UkFROWmm5aMKHBI8wkeUpRe20j/wDamjjwsSJvYyuz6uMrWe/EBPporzMoeJIPPNJppOWe1XsMeH1RjGFOYE/ivuUyLCcLkiE5zcJT3Pr0olnUOXEmPSxn4ZlONJkWe1LjSZ6NcS2Q4Tg3AJ4Hfj5/3j3CtBgOCvS0tp5Tlna4iFo2uX0rCXXQgtqOjH6a5z1s8teaTa19yVx83zXr9b2PosWov9zooouGBZykxdWe673Lz6kpcKGaVqs5JQz6YOlPB1sc6dRNOp9Jl07Vy4ZnxkkIizz5J+2psE2ilt+hbPAsJoq6rIIDj4AMRfGr3BZMTp5QY44Yiz14rbbPCXzSy9Zp4Rnh9NjN8yPLHkMm5OJd+iH2gxYm6V6H2roaSE4qj8IpZmcZAgfqJZOkpaYqks2fhAN1snUS6MXULJDejnz+nvFk03KoZDLVnfRrl15pNvNWhUNLGA2Tn8QkHJP02F01QfDae4ls82OKuRyw6PJKesSm9oP33IvaDJ7tSWjPARj1vbd4epdhwkIyF9Nq5H1+CuOTs/tXUN1PgoeJxIwaBpeLl+Jd0/lRez1BDmMb7fEtXDhscYk7uxESdaljhbRrhzXE/U4rhI9LH6Jka5ZjSjnEeTiuERx/lWuejArm4bWugmwmDa/Dt/eqj6lB+URk9EyR8MyjzGOj5o/bHvHe92au6nC4ybRrU3DhIDMLmLWrqXW4mjzpen5YMqhmky5fqT0UzZ5mdo/ErYqWMS/ZsgOhAmJmZrs1H5UX9Gn4jX2Qhmu38SO70rvtTCJHttJSvu8M88m563IAoQFid493hT72OX0T2ZDT1TbdWtR/eEdovoXnoj9hbmzNqgHDw72tuRvi+wcJgfeAbcm7+ld9sfdb5+ScCjCMcsupOjDawswfEyTyY/4opY39kUqz/DyQnXH/APGUz2eMtPJCVKxHyuEkllh+iXib+yEVcZOWto/JCVUZAWrkpp0obswb6Vz2ULRezvWqy4/0Zdmf+RD9skzJmb5aIo6iUeedrelSwp92djdXUnOC+ZeIe9Hdh9Irsv7Z5XxO5K7dmmbtv1JOWnwrSkcykPcTPlmk82vxJppNvxJXMQ8kDsfu3dyLiPcPpUbiNyS4m7N2QRsSeIJFo21K7pyUbidRZrhSOLjmig2JXfr0rvf1KKM3ki41zJalWiVduRNuJRRm2806Enk6VFWh540uq7NcYtvw96MS7tC/egCh7Z1D0+AygLt+KbAvPsKp4KqaLj1Y04363A5LV/aNVMMdPE3m5OsPTE4ne3hZYSJXkuaXDcDKpnasxdyB2uYo4C3F9XcsxMTcQmDOzPROyl1KOJIiUPRSWhzUmlkMZg3PpyUBu5SqQbj596JICZX1RyGEbtsAG/7lDYuMeQJYpmNfOHpe1NU9QdPKMkbsJN7rkkuALQNwWMDjlzRPg88keYOJW+p9yaasMmuI3I3SDGKiH9lI8XxCpQAvh88bXuBW95ZdKmUcLUs9nVc1zETWqAdZPMZPJIZke7c6lUA/jZ+TeaoD1HBagy7NwR37Qmfb6SdPiVzfEo/Z7L/Z0hfvkEmR3ML813Y5ew4JL3ASk43bVG8XPuUoyUWUt23LVVexDFdcnQm7slFuttdJpv0p0VZKOYrckBE5eajkXUzI7nLkSKAR526u5IBK7RGO4ubKQ1OAhm+76U7onWyH39SICcU4YsI8upNHI1uTKyWOjJanYpmEubquucuSfimfl5e5Q+S17S3CZrSybcmDm383Uf2jRNHI92WlvqUKJo8g/dtz/wAy6RWtplu/pTI1Dx83R+0cTnlcqogIpHy13JEXTptTd1zlk9qV3vRQBXNzQlJtLmRIHkbuQcRFEnTK19E0cnVzTnE1zdNmXkmI4JdTOht8+pK5x5ojJ0qA6BWinerW5Rx5ap0M+XUtCJBWuTd31Loi/wBKVvS/USIsyH0qrMWEOX5Uemerpod1rZp188xFlSdGYtUt3kiu/km3979S0NEOD5ZIx6U1c2aMSfa7ckEtBP8AJM8P3J4y700Um7MkFJBwyMJCqXtDQtwjbh3i7eFW4+5HwWroeFn+IPIvUsMiTiOHE7MN2W+0THewswth9YctER3nR1O+E/qB+/4hXr2CfbJhXbSpNquRsBxGdxF4JN1OZfAb9H0kvHO0eDhHOVgOJ94rNywnC+9ebGf8T1XjU4n1fiGC09KJGZyXGLG1tpBk/pLvVQFG4hlwuEHeRbiXiXY/7Usd7Hvw6eoasoCa06Ora8Cb4c9Qf4hXrOE/aVgnbShCkhqPuTER5U1TbYZeQH/3LaMzhy4WhrFBalI8pbx8A2qnmrLg5NtUnFPaKMpAq8wMHtcSWdrapxlKzI4iVSZlCNkWrqjkmLOQxu9+1VoQ1JSm7R8W9/NSjyqCydtvpFT4B9nbTqWCVmt6kOnwWojcHqCeK/KzbsWqHs3TwwjHUT358hJur6VFDGHGnEOGxkHK5trJ2g42JVX4QSVFU/IY1pqkTs2Q6PEq/A5Cjp349Lnvpal7hL6S7ld4RWBjlcMEEFRFO+ZNTE14t9JLadlPsVxTtBJHJWtwon3cIOovqJfQfYL7EaPDQGOOkEf/AJ6lm5KBvHG8nCR4d2Z+yXEccMHqIyig+XNe+/Z19i9NgoBwKJr++Ug6l67g/YvD8Hp+JVsI2+HJO1faahoT4cHT8C5pZnP4noY+njj5mBh3ZOmw+MXlsIvTkp51ARjZT2R/CXesrU9qpJmJ3a0O5Udf2s4bE0kt3itFY6ykdLyRXg1tfXPIZHxGAB53PuuWaxLFAJ8o/wAUvUXhWbk7URTXSSy2EG3hl4lTYj2yp6cyPiMOW5rvEK2hhZzzzIua/HApZijM9rtra6zlV2wYXOw3uDb9YrI9qu1FOJEcc7b2Xn9Z2mmvHOXau6GNI8yed3weg452yqCPSRwEvFmsrV44clxOb7ves1VYw81xySOT9SqjxKSoImZ7f3rY5XNs0NTjHkq2sxSQqcnfMhZ+oVQ4lj1Hg8HHraiwB8PiIvIVg8b+1yomY4sLp2p4i/vZdxl+Xkk5JFRxOfg38lZIVxuLiP8AFQvvDjTcPPbn0l3EvLcG7UYgWNQSS1csvFOw+Ie0s1tRKSOpKS9ytdZPKbdnTyaOuqDhoRYAut5KjCS0ylfaLeH4lZYtiDUeHTzm7XO2grL11c1OwxO7kY2lJ83UTkPGjRzYsFPTX9RuPhWSrsY4xlqw/CLqoxLtFKLhHE7c9blDGQ5N77idYN7Gyx1yWTYo8NwXlb6c1Bqao6oyfwoQFiHPK74kFvDfR7VNmg2cjRjrtTQftOe31JmaZhmNn3J5pgtyyu8lRdBHuIvEgDKQ9H5JueS19H5sipiaznuQVqMVg65s/JOYbkJG5mwjboJJutkYndvF3pinp5JhJ26R5kXSyr6KRYV8gWjm1xF4k3R0/GPLiDFb4j2oOIEJDws5zZtSJtqUpSTTHNUPcReLwqSR2UYilsa6qLO1iF7RUykG4yaQngAGLIYGbqS+8mKOnAYoroRtYha3d5l5qMdRJVG97sP0tagB5o6aoYX4rRF4+I9xJmEeoNhCJ6e9cOleEhFwuRx05yS94XckJFWX2GYS8g5s7W/Na/BsD73z+n1LDUwz0p8I9wvyLxOvYvs57I9sMeEJBoA9lDaMtWFm3/mqcVROPz4CoezoRsLzMEQM11xbc0UlZGJ8OnjsDK15PUtTjH2Z4/GXEfh1X/lxuX/NZKqwupw2Syop5IC+NrV3dLgx/Nu2cfW9Tk+GOFIZL/BDr9SPb1eJCvYifPNnHzTFTSx1VOdPK1wG1r+73qR0oNqKtUODcS4oMQn7VYT7BWb8bwsLAnJ91TD4VU9L/wClRasqmnmgr6H/AO9pHuYfWHiD8yuawqfGKMMVw/LhSj+NH4gPxbVhF6PRnRJdxbmX7X1T0fZvEZG2k8Yh/F8kuyVP7L2Yw5unOO/+OqqftLqLcCp6ds76icRYfktRhtHJ7NRUUQOc9kcQAPVdl0qU/wDlbNK1xL/Zadn4Y5sWgednKCP8WQRfqZk521+2ysxSAqSmAaLDaNmipaOArQib/r71B+0fs/j/ANnOAUVTilBJQBirnFDxDtNsuq4fCvDK/FJZCKNn2Lh6jMnPg9HpsLjDkvcZ7dT1RkAZlr1Zqi9uxPHpgp4uLKRf3cTKPhOE1OOV4UlNGcspv4fD7y9y+jOwn2ZtCFPR0cUex/xqoR68/iXMlfk6ZNY/j5Mr2D7G1mH0ZRSNxayoe4/cPhFfQnYP+z7LXFBWYvLw6fQrMrc1rfs+7E4VgJFPIHtk4vpLI23P0j7l6bTVkFQRPU1DRCzXMI+a58/VzitMZv0vRQm+7mD7PYDR9m6AKCjdwgDkIxsLfqtWqwwfZ2I2PhE/uWcDtFTDCFO0jiL/AN6RXCo2MY1V0MZWVFgZftBfZ81408U83yZ78c2PD8Uegz4hTFDvjhnJtttjCsjjfajCqGnkeQ2pxB/2Yybv0rzXHu3k8g5PIGx/2sbrz3He2UfFPV5c925Xi6FR+Rhl69v4ns8vayiqnvpJ4Z8m0iLZL+nk6qq/tIclPfFUcAs91239y+e6ntRLDveRwi7rX5KtqftKkGE4oqt5Q7o5H3D+Zd6wwgeZk6qUj2zGe2x0cWUVQ0pd4i4/5V5/2kwXB+1l0oPHRYi/Iwa0Tf4hXm0fbaW8gnYyMfU/hUiPtZERDnmPib1CS6ceR437DglKM/miJjGC1OB1hU9XG4F4CHpNvUKhjt0fvWypsSp+11KeHVh3VAtfSy+IX9KyFTTyUdQcUrbge1172DOsy/2eP1HT9v3R8AaldrciDboutmQ8khHbp0/Euo4An3JAN1v0pO/SyQIEx221ss0tSXEY+T7kDBcXuHVFa6Qj5o2G5WAIZj3o25Lltr80QbUCoL06Wo02PUSLu5qWzWEQrXLuSQiV3hdE+1I1SR0t3euD1epJi+S4PJA6OpXbvpSufua5Jy1zyRYUd6n+JduXLe91wRbdkyLHQ7S5+0gzbs9qMB/3Yny3Odv0pgC4drtncKsaqlqKeEJDjcYpn4rF5j6hUWBVsMntJPxfwia3hZdJeq5Ot3IC3Fm3mutkOqY0cfbbzSYl0i7vCuW3KaLTExXJERW5j4kNv8kcfSKWpacgCkfbzFC8h+9O3XP8kJe7JS0i95AERi2jJXSe/knby807FVSwlm1heK4mUNJD3f8AkQmKQbswfVC0khFycR+SuQxbbvooD89HFTqTtNBSl/8AuilPTxZqgM0Uh3ci/gguPbo/5ltY+3TRtk2FUlvyTpdvgt1wqkLw7oxQVSMKIyF3Z/lXeHKNrsBfwW5Dt5H3YJQ/oR03bJqo7GwimYf/AC4+lKxUjB8Ocrvwzt+StsMk9noKqI6NpZZeUpN0LTF2iiqhdgoIxt8QgokmOUdmXskdzP1LGcFkVM2hNwdoxtsvLhkP7k9HmMJfhPflppuWjPFKQh/YMP0ugHEqS8b2O34XZXaIoy7xyk/J7viRNHKT9/1LUhXYZcLHHIX72SOswgmzaCYfzsqsKMq1PJ1Ozl+5FwZM9Gf+C1gyYZI/4cFRb87k7HT0QneMEv0mFyASkY7gy26N/JIo5Sfl+Vbe7D8xN6COxuYje139SdGPD5s7MKjHTQhmPRIPcY3DKeSSuAz6Q3PcmjKSQyPJ9XuW8bA6aSBwilijJ23GUb7fq3IB+z+vrjvp6mkn8xDbappFKUo/ZhX4gt0JAJjrk63sP2X47UCTcCIcvU9qiV3YHGMPIWkoJDu5FFvFTSRdzkY5o3Iu/ciEbSLmrmTC6iEiY4DAvko7w/qLnonwP3kAcshzb83qXSzLvfVlMkhYWHN2Ie5A8IkWjsp9v6Juf7Ixj0vl8NyIZD2+LJOW6/CuMPcnwydp/sKa8ZCfwnvZARXKbMVHJhNPYZ+3gbjJHlsIPCVyhaeW5GsbK7k68ggLiJP6khzzzu3IxILCzdhLuH1JopAEuadRZO819hXOLFlnqnQmKMR9yaaRsicGIhytfapFNT+0Wu7tcVyekWPvTX2NHI8jjltyThzSVFnHlkMBa1rzIrU9wYMrGPf03KOY8MybqR2o/oX5M38ZDt34ZA3fuTR53Z9JfEkElpc2EsrUM1+3Vi/etFjRj3ZjoTOUt+e5/TpqiqsiqJXbcOfmo/EYTLJ9zISmceb9Sh44m0c01wmSgqKiGmlp2O2I3ucR8Smy9pMVmpDgOtlKA2YXDO3l0qmKZtuT3JDN1cxWD6bFL5I3XV54eJGg/wBrsZ9nKL7wkEDj4RCL+BVYTPDdZ42IXUViAgI793cPqSvWkMOOHxQZOrz5K2mPht1ZnH6XUuH2uogldqiYootx3TFpmq9pLe64V0qh5CzyYfpTeLHL6IXUZF/IkxE8Z8RjcXHkWaTi8lz6689VFGou70fGe3m6rtw/RPfyfyY/a4tnm4iTeaeoiejqQnZryHkJbhUJ6oy6jS9ofbvUvFCS1khrqckJXFm1wr7RK3DTzeioKrJrWGeASEfeo9Z2uesrKqpegpoimb9lEFoB8QisvHMfPPvSOS5yXCvTumT2UT0v7t1VU5l42OGRDmzfUSfDGIy5ysH5Llnmk+VyNpmESd2u+FN+m9O/oper9Uv5l4OPDHozN9WSR9oLn1Bi/pzVDc4sTdSV3wPyUr07p14QS9X6ua5ZeljkZc4rvPVL72gLX2dxL4SVI5PcTZbkuJv6H0V/gYjH+5Zy3fEqfLNwK75IgxakFtQe75KkIn+kkDyPz8XpyWn4mMx/OzF8eJUeWbA4/uRRYhSX3O5/Tks/xP0ohktuzT/ExifW5DUBiWGD+0OW7vEQ5ISxLCpCy/G/gs14s8tqTSNdq1yX4WMf52Q0/tmDk2XFqLvkyQV2FRmL51B/Dlas0MzZ8u9IZBuytQuixh+fkZpazHMLkPZSy+ltbVDlxKk8EEg+WqpiJiEWfPagYmy79rql0mNCfWZGW5YlBdrTyfx6UJ4lH/wj9+qq+JuzzROTk2n79Ff4uP8ARn+Vl/ZaRYhHtzicfq6U6ddT2abvpVJ1WszuSXEcu5R+JBspdbkR5pxtO/Jc43/oopF78xQ3P3bVzF7Ez2rdr/ikVQ31CoLl+pK5x2oDYmFVNch9oe1QCkfIVzjIHsyfxvJ7kmqHFVz1DiyTVD97fmQGzLIqp/NFxrtH8KrRmuu5ck6EzC250CsnhI/cpUWQ/wD61UtVN6nFPhUdyDTYtxkf3JDJuVdFM4+PmnQqHLTPmlQ9jFdv6h5MSALtogqGEW9llfP4VN7W1HtGN1DZ3CD23KKMduGiWXUei45GsPiV5ixIeGfenerVJy80WaJWMALkxM/cpOEwnUYhBGDXE5qMRXFmyKKZ6eUJI3cZGe5iV0SW03ZnFKri1j0pBAbkTSymIC+71PzTAYXANPOb10ZSgF3CjAi/q5IAp8QxQ7maao8y3EjOnfDwniM/xZAttDd3+JK6AgPJ3ttQiWu5WMPZuvmAjeB4Iga5znewf5pp6EIyyaVqg/TA1yACpifc4Mym4dC4yk7taKKmEKEBkkOmAT22yncbflZGOKURaHHU4gfgiD8EBL6Wud1Ov2Lyel9nIQLsrPJn0GKjmVpktb9jnY+s7VYXWUeKgGCU9QIlT2wuRBl8Peyvu0/9n3tjgMJ1FPQR45Ri37fDnvJvqDmt8eXHH2yZhkw5PMUeYHJd9KZInz1ZPVNPUUMxRTwSU87bXilBwIfyumuG5Fm7/PaupSicuriAY2iL5XIXjfNOHI3mw5Jo5PemTY9F082XLmFuTJhpLR5sgKQB77i7lLZoPETfUnI6hxIW8Oah+0Xd1tyFpmu1dQLYsZZmIeVqimV2uaaKoufVNHIxGtUxSHbruSdAvPamAIbM+pOOXD0yuQTRIaTqtQFJuLRMDJc+n6UrtqVlfQZFr3IrvU6FcHqTEPXbNrJwy6dfypq60c3S4jtblkgZ1itfkgOS0kn5ID/UhlBkSVzCmCk3ZdIohJskrJkPac2b5oiFuXqTPEt70JSN5p7E0SiG0eaQZZ96ijM8m3N9EbEnZLJQ+a4265NBNb8kuNaWWStNCaJHSke0k1xrhRFJc+ee5UZtDhE5Fll3LrE1ybufmiYtVS8mbVHfl1Irn00XC5ro7X7yVmgnLuckrtUJ55oup+SS5E+QurRkQDw02PVkycYrUmSvaO1OH02MCLTvwqjpGUf9SyXaHsjV0ZfiwMV/RKO5iWpEt2mas8NxyXDSJmaOeI+cU7XMvLz4G/fj8npdL1GP4ZPB43PgsguWnSoZ4fPG+oOveK+bAMWAXkwgaKoz1OmPY/7lTfceERzFIzSSF3Rn0rijLP8AcD1JrB/CZ59hvaDEMNjGmqbqinNtI5Lrg+laGmF8QjviAvoJtyvpcLo5KjjSBxZS8RKZR0bzTDHTwOcpchFriXTCOWfyR5uV4l8WZL2WQeTWkPhVjhGG1eJSjHBBJPK/hDqXrXZv7GaztJNHLWRsIFlnb/qJe+9ivsfosJiAY6SELcttn/zNbtrGc+PHPKfPvY/7B8SxyUJK8CiD0i7f5l9B9ifsPw/A4wFoBu6uW3/1XpuF4DSYaO9h2+HLRSqiuoyjL2eSyVv7on6vpJccszlxE9CHTxj8yLSYTh+AjG84XkTWsMY7RZT/APbCKhhL2alYSFrWI3/0rK1mLcZjzO3d5qjq8ap4euS4n9KhY9/Jv3NPibep7aVNQGUjhYXWPhJZDFMegp5LB358vmspivaaSRyaD8IBbqzWl+zuuwyuw2WoanY8Spjsmkle52z6SHyW/b0RhLLu9SixTtJKQFm76bXH0rRfZzVYNWe1PWwsdfG9wFK9wW/CKw32h5YfihVIZDFVtr7jZZLs/wBrHpcbgAjtGV7H181q0muDnWRqfJv/ALcBDD6mnxynZuFKfs9QMe0QPwH+Zrv0ryDGO0jSNq9w+leldpZDxrA8Xw6U3M5o74yLulDcK8MmzqIwdwf0mXxLXHyjjz8THZq46iIWkdi8lSV9UWVjeFTeMFORcV2t7h715n2o7YVtL2sGC9goYTbYHjB/UnKVCxw3Zt6moeQIHu2kGo59JMsl277SVuBjTwUZiHGZyeTLdoXJXMdZ7UAmz25P0j72WN+0iTiVFAHi4ZF/Us3Pg6IY47ll2qkbEOx9PUu7ERMB/v8AEqvsn2foKqi9tqIzqZLyZgLo0U45ON9notZuCO278yY7J1DQ4ODG+28icVn5ZfMYOiH2mp4qftPRvSxjEB2bRa0epbebgkxNpb8KxHamTiY/RBraICTD+ZSHrpe6R7R5ape0T+KLPEq55qknvayEBP8Ah4VjcUrjqJCd3e53uf3krTFZjhAI83uk3yfLwss/Vkwnkz3KWzXEhgbyP1EpUNYYvY7MmQ2hmuwExFc7XEKk3ZYjM1uv6VHqJDIswdhtTE1U4mX+ZMSzOQ99xIRmlTEQvJLm7qfGNoDcPSoEO3rfknZaq7kzChmjCqrMrhfd6U1TyGRi0bORvyEWuzT9Ph51jcWQ/Z6Uecp9P5fN0L1gQ/h0WYD0vL4z/wCiqhodqaWKhAXqZGlqS3cCN+j6i/5CopyHNaR5CDcox6RXTpTp7uIzifpJS4cPkk3G4cuknQDZGaRxtYGdPwUdZWFmwbfi2ijiheM74j4Zj6U+GIVNKO92PXpLqWbv+JKkhitw2TDTic3Yr9zWpgB3jn0qxrsUDFIcjBwlDl6VAHMhHIeXpQmyiZBkLZaqbh9LPVVIRU8byyk+wfS6DCqOSoMYowcid+ovCvX+xXsnZemOP2alrTmt4kkjbw+gu5dMLowk0jX/AGOfZbhGGzxYnj9TFUVllwUxdIF/1X0fhfaaDDxD2M4QFtrDkxDavnWnxTB6oBA6upoJfVkMof8AVTYSrKe04q0KqLuKmku/p5rOWFTLx5nDlH0LWYxT4hcdXRtKBPqVN4fyqFUdkcEx6n/Dna3xRVIbl5RhnaKohAX4lpNzG+25aeh7dSla0uZeG7NY9mcOYG6zxn80Q+0H2F0VVcdMzwF3FA/+lefY39juN4axHTs1YLeHKw17tg/baMabJmAid7rjdWIdpI6xx4sQe/W5aw6rPj+REul6bMj5ErMPqcNlKOrp5ICbbvZR9t2i+z6vsbheNQZ1MFLPEbaFmK8+x37BcExSUmoJHpTf09Irtx+pRfzODJ6XLziZ832uOqj0+IP2ZrjrI2upZtlXHltHPxr03tJ9h/aHAyIoIvb4h8UTbrVg8VwWvoYpY6igkiMgIbZ43EC+El397HmXtZ5z6fNhfvRkvtXLAMJxfsvJTYo2NxWe0VtJHGQFTvf0Xd+niFaHCu2ksmJz1+AYNHQUpZeyVeJHxTjJuowBrWz8rtFnMB7F0+Hv7TWAFZWl0iW4I/pFaMISzHwj0ssMeKUnbNcuWNapeDEfadNiPaLEsRxHEMRrMUqqZouJPVTEZFf/AIeHpWZ7G9ia/thOfAyipYf21SXS3w5eJ16PR4OOMDjcc4PZVz2MXuYch/yr0XsH9n9NguHBS07Pu37txGXqLyXNkxpM68eb2jHYP7N8PwunBo42AWt/aPvmfzIv9K9nwqnbD6YY5I44hZtscX+pM4P2XpoQieeMDMcrBFuhLEZjmkIGN4hHMXuD9K5Mk6VGuNX7mXIY6BGMcF8p90cTERKbUjX+yVFRUQBSwQwlKYyyCJkzN4R5rKx9vp8LpggjoqaIBbedN+EZ/UXep1L2gpMew2viglYKuSnMXiPqLTkPmuJtqXg9BU4+R2h7TPwSOI2PLwydTKuxHtlxNLGiAeY+FZ8Cp6XDSzMyrCMSYfIWHcsfj3aRqh5Xd2Ex5EOma7Kic7yaot8d7YGRFwjYWfPaKwWK4xMRv+JYXUJZ7VU4n2kiJpAciuyuYcll6/HpJgsbIc9zGpOWUpTLTE8enG4Dk4ufvVHPNxLncrfiVTWYkAjlI9pDy1VbUY9JJCUb5CI8iUAk2aw+0j0NEIGzTib2gWe4C/6KND2mjqAMDOwi5HduZY5sWljhMNCEwycS3ZfJQhme2/N09ToWNHqGAdopKeqgdzd8j0kLwr07HYwxTDafFIustsi+esMxJyCx31zuXsXZTGjrMMCmkd7JG6bvEtMGTt5ELLjU8bQ6I+bohRB1d66I3L6he4+T8HLfzLoR/wDwktRRgVqsQTCiLK5D4kv3bkAFbdc/hRjaSBx0RdKBo7bqlbr6UQ5pCV2qg09oum5kktSfJO2F8KslWNPucRS6rWdkfvTr0559Nqh0bpcDFqVqeeF7smDMl3gycmB/4KeC9WM22uuFyT40s/fEf8ETUsue+I7fkpc0Wsc/0R/qQuOin+xx9+0vSu+xhbnf1KN0X2WQWH3LoFLba0hEOVtuanPSxjpmxIfZbi0z+pLuIvssitH3u/5Uijt81M+7zK253TZUZ7d3NT3U/sfZlH6I/DMh5PahGN1OCll5N05IWo5BPo/kl3UV2ZfohkL93Si2kpj0pk37N+aTUe7N2dNZkHZZButZd0Ur2N8uh02UbjrY/JPuKQPHIYt3c1wi/MnOHu5LrR69ClziZ9uQ0QuXLpFc8W5PFH5s6F6du71JbxK7cgBJhFIZLeSR05i2m4c+pWGG0MUwfigZ+rXaKrYKojw0NRWRkcEBGI7XIVKmGOlhsafhTu2oi939TKQeLezhYDWh0sKqqibiatkjYFH9kssQeOm4bG9qhPJqTJi1/VcnQHTPJYtmqgOUdOVZUxRNJHEJv1SvaKexKGnjmPhu8XkGd+RfUmhIBcXNuTeFBNI0h5+FKwoYue7u5pxrxMnbdcuWsNzs93kgea1UmDJgTVI8nt+l0Pt1aJcy/io8U08nQ9v7k7bOP95/JajSHfbqsX1d/wCKL70q7es7frUMyn7jb+CA5Kgh62UFlz98TjRlFmQykd19/h9KbHGKuN9ksol6hdVEQySSiMkrgBPqS2GF0PZgacGqKnEKiod9SFhEbfTammxJFfD2qxSn1jxCpD96nU32kdoKXoxSUtPGwlcrijo+zdOxG0VVPLnpcwl/Strg1Z2YroSAMGjiPO78SARL9SrUHwefRfaRj8xi51lPaXqhbanR7fYqTZSPQyj8UAr088FwqaxwwelublIUY3Iyo6Yi4c9FTW5W/sG/7U1AjuJHnNJ2gqMQIWekpjLq2wq8DsGGMQjPJTUoCbXfhAQktzg+E+0DOFFTRCMIXOMcLXWqhxD7Sqbs7xKeXDuLW7ha6a0B+rLvSaX2WnfgzU32RuQk8Uhe4bNqpaz7NcUhEj9iIwDmUT3F+lasPtoOMbnp6cbt1ouSsv8A83JBovaXw+IQJ9lzvc/0j5KaQrR5JVdnZ6W5pKeYPqjIVXSUPDHPJ/zMvZB+3gCIYvuuIjfwl6lWYj9qlTNp9x4eER8rmzLmpQnR5NwwESzZNBGxPyuLPTRbqu7TYdUTHJLgdIcpPdcLEJD/AAUKpxTC6iYmCggpSy/aA7oQuKK4JvuumsjiYL21Mh3KuOo4gkJ+f8VaS4tTkOTheHqJk5QYpTUoG74XR1tz3XTs+n9S021M9N+CiYmJ8m/cnRELdTcbfF5qeBNYbPQ047+LeLPcw+XyUSYgLawWjn1ZKe6qL/Hd0hoxYS5t/BNGNvexErCGGjmhJ3ltNv7skQUdMV2Rs5Lnl1S8HZDon5KkLJCylf4mTRx7izy+kVo2wuLg57fzOKcDB49ucjLD8tL5G66ByM1wh9JfwStbxZ2961Bdn7gzCQCu9XpRD2ZkkpJZweMooQvPXcLf/CS/Niar06Rl7Wt0a1K61W9RRxwycPO48rmtbuUWThieTA61Wa/BhLpdSGxXa5OiEWy0Z1K4b8wBvyun4MPjICc3/mn3hLpb4IGzIsmXWG4cnZWw4bSDbve31E7IypaMT53CyX5CL/CkU3Ba7l8k4NPtzsdW4R01uQM1r+JCRRjqzsJLF9UXDoP2VYjuzsSIX8rVYuUd+bZF9LIiFh0dnH6tqj802/txXcMhuyZ0Qi92u0VK2EWjOV3JNkLX6s4q/wAwn+3pfYyIuJa5LrE0bE1rkJJy27XJ7k2cZZ3khdUH4KOEVwatokxa696acjuLLcQodSbPLqW6zGE+ja+I6RbSbX6ULlaKDW3PNxS3W6utVmRi+iyCEt2aK7qQuLkOef8AJFw3t0fcq/IiL8PL+hFJ1JXPySaN+bpFC+1mR+TAf4WX9AlI43JcRxt1RDCZa5pFC5CWu70o/JgL8DL+geKKJ5O/O0h5Jtxe1cttLVJdTAf4GUe4jbdbvNc9o89yjOTCXWy4JAR5A9xPyFX+REy/DmSONaIvk3xJ2LORxy801DSyTSizgYjlqWSsoYeCQsAWrSOSzkljcGeMDI3czomL3pv3P5pwI+915Z1hsOqIhZD3JdOqABePz7lwoWz2snWG7mujlfkgBjgtdnkuHTtzbqUoRbMkTxt396AIXB1zbqQuL+9TRFhIcmSIfJA7IbRvz8k6PLNnThjc6ERdBQhIxbmjikcd+fRuXOC/em60gpaCokPwxukwPPsSqPasRnkLxmRJysm4dPThn4LnUMyuMkWKi41ZA78mYefuXHVs7V4Gik/emu7LNIeSF+pWkWHHG0h5O7COV25OUdR7PUBIwAeXhkbMUwiAnHkqILyTFp64xjcqioHK3hx2xA35WQBStSsR1FZFSj/wot5//PzKvlrpaoOGcrgHpHp/Smyo5B1tvH1DuFQBNqsUiqAyNpqoh6Cnk5flZQhrJ7SAJHjH0x7U7R4XUVzlYG1uZEtbg/ZGKMRkn6fi6UN0QZ3CuzNZixZszRA3M5F6N2P7O0WDkEgRX1n/ABT7vpFSsNjp4Yv94lEYx/uxZaWg7QYfTgI00W8dtxNbcuZycjSzS9nu0GI4TXRODtd02n0uvo/s922p4cNp5WyvcN4xHuEl8oU9ZJiFVsZos/U63WCFLQyickvd4d39SyniUzpxZ3A9/wASrOzXa6PhY7glLXh3HKA3/qbVeedpP7L/AGO7UMUnZzGJ8Bqn3cCp/Fh/6sioMYGZgYTa4eV3StHRUrSOJzyPEX/lttWNzxv2M6Lhm8o+fe1f9mH7QOyolMGGRY9Sju9pwqTi/wBD2uvKqyGfDasqarp5aOpHnFUg4H+l1+iuB4pRUYDGEsgyd8hvcnu0kPZ7thSFS49h9HjMHpqY2Ih+kua1h1uSPzVmU/T8cvg6PzdIuGOvS6a4l2v+ZfXvav8Ask9j+0BFP2Yxmp7PVRN/9pUtxqe74e9v1LxLtr/Zf+0HseMk/wB1BjdE3KpwqRpdvxBz/pXfj6zFPwzzZ9Hlx/R5YRNnptRMTcvEmqyGfDZygq4JaOfpcJ4yAm/imOM/mxLr22OLT9kgi7mdK57viTPGeRd4m1VYiSxNdoh4jk+rpriN3oeJdr4lVgSQIC59KeYmLu/moQl1I2ktfPRTsBMKRvciGRu7cq7q73ToSGL5JgTLuIu9KixyWiTupITMXemmB1y0SXHkbJNl7v3osexw8uSbeS0e73In5obttuW5ZiA4lzkiImv5XLpbmyytRD+4rUWA0xa6J8JH5Z/mQ9PJkTFrm6AOjI/LLqThFtTXvfuRtmQo2AJi8tqdAt2qauu+EV33akqUhUShyRPmmGktLTaSdAnJdGxk0Otn3onjYh06khzzzyRD7kbEpDRDcy706ap8xZNHl3I2FQFyVy4+aLqfmrM9RwCazJn3Lum3kmbu7PvT1HSz1h8OCI5T9Isos0SCua1HS08tZUDFTxlPKXhjZb7sn9i+KY5ZLWi8ED/3Y9RL3jsZ9jNJhcYNHTt7yJllLNCBvjwzn4PDOyv2P4jjVklX+EDv+zH0/Uvdexn2J0FC0WVOBl6i2iP/AFXqNB2bo8JizkcRybpQT48EJcOmy+ol5+TqZz4iejj6WEPdMlUvZeLBYReYGAf6UdXjVPQxDwma31Es5WdrODTHBPOJQG++Mul1jMR7WU5GUdObiPqLwrKGGc/kbvNCC9pq8T7RORE8kjWvz12rOV3aoBusPluXnmLdsLpCBpdw8rR2qmkxo5jvOTd1LrhhSPPlncjbY12ykk/Ed7B8Qj6lmv8AaSSolL8S7zJUlfiUUloHuCTa/wAPvVUeLU1DCWZ2kPqWta+Dnc2/Jo63HuGJZu52+FS+wHa5sJ7YUrSSOMFe/s5/v6C/UvM6rtU9QxZntF9Ldqgy4lLcEkTsJA97F8TJS5HBu7PoT7T867sxiLwt+PS2zNb7upeFBinGEJL7j7tV7hR4oGMUtLJLkIVkDCf7x3L5vrCOjnrIn/aU0jxfwdSvBeTzZ7lQ4x94U1FU674Rz97t1LLv2XjKrnOeotpzMjaOLqUD7OMYPFOyZtId0tLUGH5X1VjWVzRiUk8oxQC2shlaIrPGayp1ZWduKWih7N50dM0HAkYnPqJ89q+d+3kduJwSM37SP/Al7Z2h+0LB6rCK3DaQ3rJZWt4odAa+rvXinbgnJqM38zFv5K5Dh8jS9mKxpKQJHfaYW2+9llO21VxMaEH3WRiP+ZWHYaokkhKmZ7rD6fc6oMdkesxWtnZ2tY7f9KwNEveaZpOH9nvpza3+agYPnDh1OfSJuX+ZSMTk4PYelj032f8AVAELw4PQPk/LX96GRLwQ8bqOJ2nB3e4QBv8ABTMP4clWLGd0A3Gf0t1LP1Zf/V5X96szk9hwsdH4tXut8gb/ALi/ypPyXrwhrE6x6islkfvf+nyVWQvMSdq5Liz9SYDLkkWlQMonw9OkVynyE832p19uvhTGsmvSqRoFKVx5t0oe9Jss/eiteRxYGQAN3k9xKVHDFRnfWRuZ9TQdOf1JR1UeH/sGaWd2t4pN0fShipXIylmO0epyLqdABTVFRikl8j7W6R6QAf8AkkBRwtlFuPvkLu+lBLVbOEDWxen1fUmgFyPIGuQBZU8LFz6vUjqpo7LDNrg9KiR0tTNyiezvtUpsJjszukHLncijJ/7IHGcTc2d7iXeNv0ZiLxXJHGAkTMdw+pcaNrsm3ILWoYC5FnkytMPoZKqYYwyufc5ellFhjMpY4vV6VtcOoWo6O3xd5F1E6EiJSSLjs9htJHDLwJIiOIL3ufcf0q1qS4ICdPGOvO1lR0UkFLUjUMDccOUo7SU+pxaSQ82eIyPmVm5vzLZM52thioxCWn/Hja0xe5wLpNv+S0eCVE9VbUO/CiHmV1qy4xyTSEZyBp4fErZqiokhEGdyta1hHpQiaNMPaaelEgadzH0k1wkpMPbK0hvjOL4onu/pdY4oaggyZt3co7FLCeR5iXetLEekQ9rpCJnhq2H4JGtVrTdvK6lAXN7x9S8zpZGqGFnyHzWwwCOnoR4kZXk/O97h/Sn8hx2N/g/2kHJsNn1W5wTtsAkJgbXD6l4tL2sw+GS2po7xb/gPYSGXtJhhMJ0GI1VPL6KqO4R/Mywlig/J2QySh4Z9X4H9qB07HHJFCUEjbxsu3fD5Lk1R2Xx6jKmrMHhEzdyKcXciH8q+bMM7XYrDYzRDWCTbSgNiIvypjFftOxWMpRORqMBa04rOj6i5rD8evizR9W1xI9V7WfYv2KxysJsOqxwQRheV5as7Bz/wXh3aTsPBgdSbU+Lw14M/92z3K5p8SxiuhCpqMRpafDZN7yy1A2n9INq7pqYo6qYCohkGMOUsu0iL1CK7cTyY/s8/N28nuoruz3Y+phpAlajkOIs8ika0SfNen9luz8sNKb1DwU9S7bCzvt+pZzD6OWQCeSd5BJrtyvwkip4eHGYyjl1KJvYIQS+iZWUeIU8YvFiNHLL32sX9KpK6bGIQHiPHeW5uFuE/3Oli1VHS0+cc8cRl4SF930rOVXaCKow06SrjeW5+mTwF6hyXNR1L2oVTUPaLVO/W09lpios1Y9KQyQGwFnpp0rOVXaqvwkbOI2I0eVo3vcbfSX/colB224MUtb7BFX0QvZJBLmNjv/g6CHJEvG+008dNZxXkPMry8Qrz7Eu0jzXFFeZd5EnO0mPffByuAeywZ3NAL7Rb6u9YGvxTgyWA73fCgypzZbVWLNYZ37wfW5U9XjHEjydu/wAKqqmskmuc370wczZZM9yDoWOiRU1XGIr2UWWRxQHIVqDpZUka6nSJxZcbyzSuckrXEkAPUcjxyiTOvTewVY4mAuewXu3Ly1h33e9el/Z92dxPFqQ6qBhgowe32mfaJv5D5qZLnYg9D2EZZbhRMPVoqTEcHxbDaA6+nkp8Wowa6QqM7jiH4gfVVtB20pKiUWYyEn9S9vF1cH8j5/J0k17jW+H0rsW4snVXBjkUw82UyOojk1Z9q7VlhLwcbxzj5JBcx0uRFu5Ibm7ktFr5MwtB87Uu9COVvxJPmgBwfnzXbrVz552pDkoGmGBa+kkXEe7V9qbt1SbcrHuOXPtddeZ9zugblzTR5yHp0tyUM2g2yRHVGO9nUo8QnK171AEdNWRdXwrJxTOhZGuETCxSpIcuIhHEKjlxHtzUN4/NFa4jyf8AghY4/oO9k/Y6dRIRETm6F5D55uhHku9Pc12SvSJG8g2k35+JTIMUnht3MQ+lQRL5JxiuHVmUSxpmuPLOD4ZaydotljQBf6iUL257+I+V3enQwmq4fFaCO0mu3SCO1McGUS/ZxEQsWdpislggvBtLq8k/LJJY0ZBk0cf1JsMWMee74VJ+7aanhOSprGp5croY+CRjJ/Dkk+Dz11IFS4MMDvY042iPwqexAH1OTzZGLGnLXhtanYMaCMyfhNb6VcD9n8fsMVRPjdDTlKxE0ZHdmP7lUng9JCH4uI25+iMizR+NBlLqsq5Dkx6AoDHhPxc7mK0bfzKEGKPdmcQEL/5UY4XARE7TyGIl/wAEtyKSnwwdGp64i77TER/mhYIpUD6jLN7MX30w2sFOI/VuRDjzXZHADfELCoB+xXnZFUDpsuMdpJuOFpITNsxsFrhz/wAqn8eA/wAmbZpYcUwS8nqPaTFxucRYVV4rj0E02VJQRRRM+hF1F9SqJIXuLL/BDa+feSxh0sYO7N8vW5Jw0ikiZNiUk0YhYw6/lTsOJS0o5bSF921VzDbzf8uSVtrZ6j8Vq6tUce8r2LT7ygtLOG4l2GqppD/EABFVQC1w5u4j32opIwK14zvH4mtWXZRuupl/I0J1GHQx/hZmXyVdV4hDMOyNg81zC5qahnCfiRSkPOOphIwJXlb2op90lJheDGLvbb7Id36nJTHAoGs+pc/9Gf4kRNoneNSWBe7iQ+l+afxfGDxgIA9koaLhcyghsu+paPC+xdX2i7LFUUz4HTjHIIPUyVHBlf3ELq3jMo5GY+pp/amzpp4hs5ibpR9nagi1raSW7lbJarzFextRhYi9TjlCZZXAMEjnmhwfsnPXTE/t8IiO79swEX8UKFA5X9E6g+zHFKqw+LENLZc8kT32kmKbsLUccqerxWmp5xe1oxZzL823RaXBaztDhtP7BSTx1EBPqM7iY/z7locKpa8akJHpKGUe/h0trktC14MpF9jtWTZ/fNIV3iEC5K8D7GcLkseGokLLrE5Nz/SvQxoYoaGKSdihcmuaIepQTvj3nG9r+7qQkmQ20YOH7EWGQeLiMYjnoIxkRWq2pvsjwqnETlrJpS9IZDu+JaEpgjcmve75J2EimHJmP+CdC2ZSxdhcGp4ydwkPN7d0j7f4K1o8HpKEyeipLNLrcyIVaMVPQxCeI4hDQQE37SXq/KPN1FDthgeHzGNNishXbePA1pN9OYpithYlVNhNPFVYhIGHUp7WKVhG76R5rPz9uuz8cpcOvCoId12dokSq8apezGKVJzy9oMTnqD65KneshiWF4GJEQV7nbyva1JNkvT6NT2h7bUWPYaVJJif3cDNk0VG+w/Fcfe6wZdmYqoCko8UppRz1uuG1NPQwTHpUBGGVziBiSm1MlNS4aUNM8ZQZ3ERHcebpap/IXcIUOAtT1IcSpppyDMniE1KqcQaomI55wAWe36R9KpDqGhE/Z2YDkG2Qv+1V5Q3c3/qQSaE6ymkKf2c4RLPZIb7mFdkm4kQG0sY+FiWe4LDo20UIDwTF27vVuFBRaVMMkj3hMxC7eE00FDKIdEdxeIn5Kzwmlhhw8qmoa+/09w/8lExLEpKr8KNxGlDpEdqaiRshmso5YQid5GlD1RdKIRgji/DMxkz0JRgrDjcsrOWuiA6wytzZhL4UqRSyD8tQeYs5uWqUlY93WyjcZyK5uoVw5nIhbT8rKHBFrJQ77Ud3cSb9qe7/AFJcS63S4UuI3eCz7aL70v2J65xHN81c4T2iosPYZKigevL0Edok6pWk4eltw/JDpdrl/BTLp4TVM1x9Xkxu0y8xTtNHUXS0lI1IUj/sx3CLIKDtFPR0st78XiAUTjn5qktbd6UhEOTu35VH4uOKqjV9fllK7LM8Sf2k5Y8rgC1rm3ZeahvWNI+edpF6WQBJw+g3FDw2vIvESfa1IXVN/IfCqtLNtwrpTHJpqI+nNReG13VaSd6WGw2s6rU+z+jVdWr9xJCuPMRd7hH3dKmxY88IgwUlOVn/ABAuu+pVJkcgjq1o+IWXAvszZ/msngvydS6+EPBYVGLS1EpSfhxDndw422pwMWOMQ/Cj0tItnUq72h+Wz36IbnzF82Wb6e1VGy9QgmaCbtNPNSDF7PDEQvc0oNaShHilQTf3fiyIgZQDqHsHl7k0Ujlrm1yhdLX0av1KD+yUMkm52kcSuz2ujGok4t5m5ioRERav1dyG5xLmr/GcjP8AuGMtmrmJyfJxu8I+FRZZHIidjcBfw5qLxHt0Su+lQullEP7hjY8xW6u+fhToZFl81HGTzBdGotbLXRU8GQtdfiHyy5PuyTjC2XO1RfarR0zQ+1ON2in8XIx/3HETRHTq2pCLXavtUR6grcsl32x+Ttao/FyD/ueImWtzbaiIY7NHe7NQfanFrvUiautLI2f+Ch9JkNF6lgJnBCzK90xwQ9fSmPbD3fElLUHzdn1Vro8hL9TwhHDu63LRIcNkqIv2jCDv57kFxyP8Le9SAqDGUmDK1bY+kafuOLN6lCvYR6nB+Hcd+zLUsupWFBRxwgBjHv6mJF7Q+Q5O+qjnUGJ7No9/xLtWFRdnmT6ueSFE2aYrcnzUcpDEtDe4vEmzquJc+dxII5OI/O3pVSTZhHJFI8obJFpyzXP3Ll1y4DpC70rmFBdrydK7bzRYBkTd6V6aeRxf4UjkbmiwH2kf3JXXEmLrrfCSNve7XIAcYknmbPmm+luSASt55WoAfInJJi96jFJubVEBaoLJASXKr7VTcPCCZn3GbCrHiXNk21ZztjI4w04ZbXdyuUPwVH5FDhMfGxSmjYAMjMRtk6XQYuUlZX1U7sGh/wB2238qm9lqeWTEJayMGMaOF5zue3Ien/Uqhyewsndcf8ju+hhJJTaPCzqISnd2ELrR9TrXwQMw07kF79K7wfJ3U8KGWY7I2uIvCKuaXsvwQE6mRri/uxWbkiDOQUMlQeUcbn9KvcMwVqeUJJ8jy3Wer6lPEgpz4EbMAjuTrSN9X70vkNuiwabCqwCjnoDozfonozty+Ig5P/JOBhNbYUlJV0+KAG54ge2bL6H5/lzUGjo5K6UmiC7L+lW0GD8H9rE5F/xBda9uzLuEIK6GSbhymdPOPOOUbS/MKt6SSKMLLIyu5ETK04kdZFwKynp6+AfDUtcQ/SfNkwGA4ZUHnBXyYaeekVW3Fh/W2rfmFQ4NFKSl4JWGVD+0A3EctdR9I/CvTuzNOFOYScdzAv7sty86mw+owmMZJ4GOndtKymfiwl+ZuX5lf4BiDCF0dTaXda+1TQ06fJ6pw6OT8SNmpS7yF9qjQ/aF92vwopWrAB+ome1ebY72iq5JMuLfGTeHaotNil1rSZf5Uu2vs0WXXweyQ/ahJVbGpowP1CamQdqjqrXCa0u6115LBigRxC77rXttF1YU+KPsOA3In5fD+VS8a+i+7JnsNN2orMxyO8R9PUtDhXbapp36zAvULrxOh7SVdLKPEEy18K2GF4xLij7JGAR53NasHhT8msc014Z6bi3+z/biEoO0mAUOKCbdcsLcXX4ua8x7V/2M+yXaQCqOzGKy4DOW7gStxov82a0NGNRHa7yXh3cPpV9TYpPTsOUtpJdvJD/rZvtDJ/2I+Uu2P9lX7Qex7SyR4U2PUse7j4Y/F2/TzXktXS1FDMUFXTy0c47XiqQcCH8rr9Ex7UYhTnm1RID9xC6g49WYV2siKn7S9n8MxyItrySx2y/rbVbQ6nJD5o5Z9LifwZ+ezZ+pcArvpX132h/sr9iO018vZvEanszUFypqp3lhb83NeSdrv7Kf2gdkwKeLD4sco23cfDJOLp8Q811R6nHP7OOfS5I/R5E0jj3XCnQJi5pV1HU4XUHT1lNLSzjteOUHEmTQdPwrqORx1H0rre/cm/H8S51aoEO7l1it0ztzQNl3pF+pAEiPbrm35k5c1vPcozF/gi6rWzQA+UjJsibPPRNXeaXdk+1VqA7daXcuXelNjltYnf8Aii0EulGoDgZl8KPbdqmwHX4SZOXPtUgJh6vCul0i7uubsu9D0trkgA28Oqc4n1JoRu5ruot6rkAPj706G5v+1MNJbzRcS0tFSYEwC96dEmG1Q2mYhF3SKsC7JlpsQ0TL9uWiEi8SivVe9P0VPU4pMMFNEc8peGNk7iKhCV1uSdp4Z6yUY4Iyll7hBrl6V2Q+wXE8WKKTEJPZ4j3OAdX6l752M+xvD8BBgp6OMT/4hbiWU8qgawwzn4Pn3sj9iuJ40QS14eyxF/d271732M+x+jwsAaGjYibxE25en0uA0WDwidQ4aeFRq/txT4fdHTgwC3i81xTzTn8D0IdPCHMydh3ZekwmHiyFGZBzHpJk3Wdqo6UHeAAGzxelYeu7YPVORnJv+e1Z3Fe1DyUpyxyMIg9px+pQsLlzI0lnhFe01ON9rohiKU5byLpufaKwOJ/aJ/vZRNKF3pzWQxrHHroZIwkf33dyxc1ZFS1Lu2d/rJd0MaijycnUOT4PT5saOoAuJI4i+5gJZrF8QOqivB3C1yF9VlZu1VsWd7mTc/iVefaA6gC1tF31EVVpGdyLT244SzN2LcmJsa4xEzNb9KznaHFgEYmvsv3bf8yj0tZdCR59PMlNgolviOKHHGT58lnMdxp5JwlZ9swX/Dn4kVbVHIBN5/F4VnZZONQBrdwZHH8rrKTNEqNL2ewmr7XYsNBRnGBNG8plKdtot4l6Xg/Y/C8LhF6o3xGcOZFtD9P/AHLyP7Pcc+6ftAwiQztilMqcxH0mLj/javX+0/aTC+zd719XFS87IyLeX0ilHnydHhF9HjTk0UMDOAhtARXk/wBpcgYb2gxZ8rONlK3h5qrxv7cuDeGBUxCTbWqan/SKyFX2ire0kvteJ1D1FQfMi6bfCyptfRGpbdlftIreytBiNNTQRGVSbHfK/R+XvWcxvtRiHaKpI66skn8os9jflUDEai6bZkItzUCIjGYTydYbGqVlrTEcfJ7QzXO1c3Go6PxakSJpgyFwjtUHtBNxI6VvK7/ShFJOzmBVxYTiZm3TYX+FwqKGf3ZLMW5zmYbv6v8AUmsTG2pHLxAP+CkVMfDwqij9bkaDUssbkccBoKfPvH/KrGvrIKOggikdhJmbv3cvSqHHpmtpwZ+llAho6iufMGc/iJUjPW1ySKCE8QrL3ztM9S9LKTjOIe2VxmH7INkY+kG2irQYQwfBCkz3y/hB7/UX+lZiaTiH6Vn5LTsQlcRO+5EHWgFHpb33IYwaktRZn5oG5IuolIpqX2jeb8KnbrkVFgUdG9UZMzsIi1xmXSIrs9Q1vAgb8LPq8RpSTPMXAgZwgz0HxF9SvYcNp8Ho4Kmb8esl3BHlti95IJfBU/dZ0sYyT6SnqEA9X5vSlLHIJ8SR9zbRHyVsdQdQfEBgEM/EyR4TV4oeccfzLwoqyNmZ+TcQ6Nd8K0GG4CxU4SmzCT7lBxLA58NtkdntJKjxiSPR89vvT8eQdy8FzUk2GgJm92fIVVV+IS1jhEAOMXeeS7NWSVRC7u5D8TKJUzPIWQNbr0pbExQ7VR0wmMcHLLfIT80dFhr1Rk7M4D3ackNHRvUc2bTmrS56UDZsxJ00gbJUWExRho95Nb0O1y0X+0VXd/8AU6IayAQtDjxkBj6d3eslDiH4mcjNuWhou00sYEBm8oE1rRyMxD/NVaMWmO3RzRjOcD0URPsLO7P6VHKotPIHvH4k0cx1k18puRZaI/u2pkDNojtz6slA0iRDUMTizvbm/iWwpqgBYQ6hy6hWAljlh5s4pyHFKil6JNvwq06KlGz0KSop4QFwdzMvD5Khq6wJJs9blSjjksnWe5/ELLoVjk+fWQqtrMlDUuIqhh1J39SnljR08YxxSOJNuu9Sp6OneqivB2+nNP1IwUcPEN+Fa3ST9ScfAMKpxKWY83d/qTAYtwSvM93pzWfq8Wkk6GtFKlpZaghOc3Ae4S6iU7Fal6faqsvF6S+KVn0ONyEm/MjihxDEJDkrKmaoeR7juMrS+okNHSxi4gG74lo6OjYnFp2kgoh3SDluL/8AaVr/AGQWOB4Hh9PDA7ynPWy8hHopw+L3kt9hsdtgcPY22+TpWIo6oBxf2gwukdrgij2iwq8PtNIMpNIzFHlpb4UNP6Nlya+sxY8PImaSEQy/ZizLP1Pa6SGQsrd3hHaKz9djTVDEY9WSzOK4tIIlkb391vUsabNVUTQ1eNPVTEckrach9Sr8Z7Se0Dk7WG3vWTpsUlp4Skc3/Myo67HnKUjNntJ9PhQ1SMm2y+mxB5r3A97cxLvVbUYlLhsvt9KYDczjNATbJB9JCs/W440fLq/pVJWY1LWNkb2ioKUTQ43XQYkJ1+GDwov7+hzuKB/hLvBZCoqgklubq70dNiE+H1I1ET7ul7ulxfqElGnHhyi4ZWHyRRsojsmRXe9RzSKS4ckFuqpIo6n6DD6jFKuKmp4jnnkMQjAGuJ3QRU5yGLM1xOvb/si7E8OUKyoZglK3Ii8LfCuHresh0eJ5Gen6f0U+vzrGh/sr/Znjjowr+1/aOmwkXfTDaNhmqC+EiusD+a1sHZv7IuzoTwVGDtiJFlwyqasiP9TWsve+xmB4dWQDSVlLFPAYPnGTXCvkX+0t2TDsL2wlw+CR+F1Q6+B9wr5b0n+oI+p9Q8DVNH1Xrf8ATcvS8CzY5Wib2nwP7OMcnCfCqf7pnjmtejCruCb+Ov6Vku0H2kYph9eVHSO1FBS/hR0kTbQFecjId1+b59yscek9oqaepeVpTmgAjte4hJmtyf8ASvt6+j89p7WzW4P9pmIQ4vT1rNGBg3CmAdozC+0rvykpGJ4l2ep5ZaaCgjiI36r9wLzuGTgnd1W7mT1LHLXTFkzmWdxl5N5qdCjRVNZPhNaUccjnF1ARP3K0w/tlJGW9nElnJoTjMWNnIcrQLq2oBHhuToU5RM5QhI9Jw/thHJoZtcrqHFgm714/TyGL5s+5WkGKVEJ5MdoiuzH1Uo+TgydKpfE9YjqI5BuvZPhIxcty86o+0h7RfO1X1FjXELPJx/eu/H1SZxT6VxNRcl4s2VXDiDEPPd8SnhVBII5Ou1ZYs5HjaJGov3Lpc/8AUhCS5Fcxd7LUzoMS05MKQSPH0Owkhu+JJ+nRAKx8ayQR1Zv0ISqDLXQk1qWiWt3cl7S/cO3bbzdhF20tSOZrRZmYfiTRi9uvSkHvz+lSUrQ/DlJseNy+IfClNG0b5X3WoCmPcwbAfwi6TRyE+jOg0Qrtc80Ikj4Mgl0Ok0J3C1j/AMFnZaQP7121trspAjILZNTg5erciEZyLSlj/MyLHoyLdcOWb2rpSSlDY8j8LP8AZ57c/pUpo6j/APR40XsdRJ/4N7u61LYrtsrrWy+nwrl3c+RK3bCa2QrWo5CL4WdE3Z3ESEX9ils6eRKditGU12mj2/vSGYxHLN/4rQxdj8Ukt/8Ap8tr+LIlKDsDikkQP7BJu9yHIfamzKhVSwvsNv4XKSOKVGdzuH/+MVqafsDiEf7XDpDH1DdtTp/Z/i5XcHD3yb3v/wBqnZD7MzH/AHlUbsuG/wBTJfekpDq0dvyW5H7LcbIRkkwojz8MZbv0q0ovsXxCq1PDiiz5cU7UtolLBkPNAxBs90EZaIfamLnBHovaaT7BwGIuOFtviGQdymh9ivZ+GmJ53lKXaTiLiWX9SO5E17Mv2eDFNGV2cLLrVEQ/+HuXu/8A+U/ZuMRHhHc/vdNh9lvZyPpp5i18yTsy7T/Z4X7RHJd/uz/SpdHhtRiR8Onw+oO7wixL3el+znCISvgpCuH1d60dHhMFDGIQ01SBi/hPb+lJzNVj/Z4Vhv2V9oMUjEwwyUQ+I7Vbx/YrjJWPJBkXp4i9tAZ4xyNpgF+REVqGWoelAnnq+EHU/Embco3kbaxieUUf2T18IiDwAZfK5XuD/ZrLJPZK0dKLcyIFqz7WYRC1lTjdMHit4lxfyUf/APMrs0MUryV7mQA9ggz3GXkm2CotcJ7E4dh9pRgMsudtxMrampYKqIXYwsdthjtWID7asApXB6egrpdLnIzERH8qo6j7aosLw2ngoqQePFzlka+7W7aKVbjcoo9RPAQIxykOV2+MUpsH4eh8UxFtBz6V5If2tY7UATPXxgMjZlGGQW/DpyWdD7UsXw+Q6ymMbqe0rzMj5p6syeWP0e9UeD4dUHxa0Hpwj3cKIL5ZvcJdyi4zQ47HSBUQU1H2fwlmIoyGO+Um+p9XdeMD9sXbWaAqv70iw6B2uYyhAb/ozHVdw37Tu1PaqQ4J8drarhhc8eYxD/JGrDuQLTE8NauqiqKjEK2qlfxexESpsTw+OjhEIDrqjTURay1cwzt0dQ0pRs9TLC+vHO5WkX2pARyxz4dT1TwvqIuNv5SW9cHM6Mb901FZq8kkHxGDkX8lXSdmZyLPN5buZZcl6RWfbRhFRhmI0kWBRxVFTAcQSi24CceoV5CUk9lvHK5m03rOxNJLgtv9mfOQxH6EMnZ20dkrFl7lrcb+0Ls9iXZcsPpuzT0WKcFgCujk5G2Wtqj0fabskVNE1Zh1fFVDGAGcU1wkbDuL+KYUjOFRziAB+GIjy/B3fqTZ0JkAO2Q8NhFiELf/AI60VR2i7KZjZHimQ7tzsmoe12DUoEFLNiVMRbntZiFPWIGe+6Z5pcsnMzfXRPU2Gx4fMT1MTGQtpGT3aq5PtZQSaniFaflfGygFi2FTHm08xG/iKNUkhfIgYlXMQ2RhwAbc4xtlmSo5ah+TM5F8lpZcUwuMiHcfhuIGUSfEsOkfLgOQ9xdKgzaKLjXeBvfcuFI/eys3qKAnLKM/4poyo5D1YgH4XSoCKGVpZuicW9e5SoqekK7KpYB/8xk991w2Z+3wF++1MOSv1E+a7rdopR0MEYZhU05ZektyC2nK1hn3Pz2dKvj7CpEf81uXvSYXt+FTRoY7hdpGt+LvQSxgJ7J4zHPq9Kl0VQ1DC8hZdI95LsghaOT/AMkUs0YtY8gl9KG0LB/Ej3f0pBqBFG8j6J0qc7snU2koT4fEiyMC9LqJOQCJZyMFvh81dIz9w22Q9a49giLNk6acg/4l3w5I4oXqGJ4zYsuYosoV3dqiYn5dSau3Cwv3+XJdPaWaIkBEIEHQhct3p8lxyZNGVw6aItFhvNu77ulIJDK7mn8Ow2fEqgY6eNzN/CIrRj2DxGlo/aKmNwDO20mtXDl6vFhajN8sSTM0I96MRYi0ZrlYyjTU4HGw8Uwe1xBVs03gYHARfX1LeGXctI6Q6/CkRdKYci3My53/AOZXZVEgpGz0ZkmK7uUcc/8ASiEt/wAKpMKodu7m2pFJa+ebEmhLd8KQl8SVskO67vSfP96aaR7fUWaVz3J2DQ7tLTP8qVzfw9Kack/S0slRczPaLM+ZI2CtvAdNC0x25/8AqphQtlrl6dyrIyOM8r3tz1t6lKly2tm/qFRtZWjiO08fU7s43clwMoxJ9E0Mz25G3yTRyflTYJfsmtM3e9qYlkEe9R+JcWeSC5y1zSCyQ0wCO3xIRm3aKP1edqIB3Z6rUx9x5q0jkyQ581wdur7k0dQ92TfqXjnrki627VkwUlwpniFdl1J2IeHy3eaAHR8/UjEn79qC7vd7fhQkTD3tb8SADEm5s7JN8kyJfpRlNdqgug+JouakxPmyau2jl1Lv77kAFd1aoh6s2TP5WTzckAOgT3ZNlasl2xmaSsAGzGxlrgHb6lhe0hOWLzhk+3wis5GmP5DvZ0uHQ4vI/wD+ikLfU7iypLrS1yVzRw+z9nq95HsllOKwC8QsqgxtbNcyqzuYorCqBc2cos9beq1arBML+/AIKOSMRbbwyff+lZUxtES6UoaiSnMTjkMDHkQvuVNNoz4vk3+zBTGCWm4RjzMuok5U1gSRFwM5yy6RZZyk7cVchWYiDYjB07+sfpJWVHilJiX4YS8Au6I3tXNo75Ka49pH4ZyFkezzEfCpXsbR26upBU705b47fq70F2pLpSTOd7Frh+KBRgQNHZ5/Ep7Y9ARC7bS9KoAjfvbn4sk9FRuRaut09TJo0X3lBtc87fEQsmKnFKcRJwdy+pVgU7iPPIfSKmUmGhUbNLrtSLxK2yDlBjU8NTnR1EtGRbXIOkh+Ja6DGKaoYWxPDopbsv8AfKF+DMP5eh/0qLheD01GBSceMjy6CBSmKCTSNxLS61Qkpl20TB7Nx1hieD1seI3bvZJX4NQP5X0f8pJgYTjr/Z6mE6Ux5jIFpMgCNh6G3eoVPixYxh4deY1VOHhqXus+kubKXjrwUpJltT0MAsNuRE3iVrTUNPtvzWUhxbDpj/3Kono937Kr/FAvpPm35hdW8NRUQsJnEZRFyki/FD9Q8vzLLU2SNZSUtNbY5uY/F1MrmgmChe4HuL41joay2h9rzf2UTtefqAX+pKHtYFphGBTi21iN7A/6/wBKnUq0j0+jxxx1s2qyiro5tXK0nXlEXaqcpwMHpBiELeENwld8Jf8AtVtD2qghsatB6KU30EjuIvfc2v6hUVRqp2eljT7CcH/S6rqyoahLJ5RI8+nxLNQ9tKalOxqn9bXCX5lCxDtRQYlMRh+18RepOMOfcS2bemxynIrZdtvpdafA+1kdC4vT1Nl3hJ142+ISZ3hJz8WatcHxCHji0jsQl62VS6WDRWPPK+D2bF6fsx26pBg7SYPS1t+3iEA3t+bmvLO1f9ivshj19R2Yx2pwifugnylh/wCqvKSSAbWjc7fr2irb70q6ERkikch+JcnayY37GdLnCf8A2I+Yu2v9kv7Qeyd8tPQRY7Rg13FoZGI/0PqvIMRw2rwuoKCtp5qOcXtcJQICF1+iGHfaQ4kIScQSJuoXuElMxMezXbak4GOYNQYoDtbdUwte30lzVrqMsOJo5n0uKfwZ+bZZWkhb8y+0O1P9jfsf2mE5+zeIVWA1XU0Ev4sX/VeKds/7Jvb/ALIjLPT0DY5Rhu4uHvcVv0c11R6rHPizlydLlhzR461vvRXWtkydr8Nq8JmKnraaalnZ7XCeMhIVF4n5l1/I5B275/lR3N3poZP1LnEYi5IIHSJdHLzQDnzRe5ABsXvR3NZ8SYa3zTg5jqgB0i3D6UJE5Ll3uXR6i1tQARf1JXNdq+5kL9WeaINz6/pQNIKLcWbozJhC3xILmE9dqew/C63GqvgYfRy1kpbWsG4RQUR+I/f+lP0OH1OLTcKiglqpX22g1y9g7E/2da3EDCoxmSwH/wDDR/6iXvvY/wCy3C+z8IBTUkcAs3VYoc0jSONzPn3sH/Z5r8UeKfG5ip4v/wBGi6vzEvobsf8AZTheCwDHQUYQAPMi6iWzgo6PDx7jt9ygYv2sgoQ1ljgAffaudznP4HQsUIfIuKOhwvDYieWRxMGuAhbbn8SYxHtZFSx7XaIX5FnzXl+KfaNFWGUVMV48mPNVcvah6qAqarkY4n5EXUBeoULp2+ZA+ojH4l32q+0AyE2pZ2lNtzrB0HbCXHJjvlcZwz/DLxfSq/GKy2EwjO0xe17e8ViZaj2eo47SOJt6dq7YwSR5sss5vk9Hqe0TQmV/iWexXtVFDpIdw7elY+sxaSoudz/U6ztfVPxC33EpbBXI1uN48ccx8Lola9i+FZSqxSUpSzzIk7hs3tlKPE3FC5CwopKUJISIG3epK2x6pFXNiElpMz8/EXUq6nxT2OpIDe+/1Iq+o4cpMb8lU1BNJKJu/JvCsmy4mhxqoirMKiPW6J371X4diltKQPutdVYYpHJEcbmxBkQ8+9QYaxrC1+SmytS+q8WAbzytLLRUJYs3BlB+l3uVHUVkl4HxDLO8XEn+JNR1Bi+f+ZQ2brETyqJI6gZ4yeI2e5ije3J1DkqJKqrKSokKeUvHK9xEkUzkGa5TiMk2bttUmiVD0IvyyYs1OAjj06UNNDLXEMdJBJOfpjC5FilLPhc3s9TkE4sxOIvdbmgiiLPC8mpP+VXWD9k8QxARNoPZ6d/7yfxflUr7PBCqxWqkOIT4MOhE12T5rdVNZT0cfEqJQiEfFI9qqtiyil7I0mE4RUSyOdROEZExFtFvpFea4qV1RAy3OO9uqSqgnoqe+XitbxfCsRUwvJUcU3YRDkI+JSikNYlGRVIA3e1qm4lTnNU08cTXRRRjuTLVDSSibx3F6l2sqrQsbqdFk8keoIJps3bpU+mqqiqqIogfedogIqpEm5K2wovYwnrc9wNZD9b+L8ooLaO9oqppqzhRndT0zcIff6i/Vcqjh3DmkRbtX2pziNbkG1UCVC4bbdUjK0depDxCv5IWJr8zzIUIocp6fiMUkj2xDzL1fCKdtkrCGOCNxiF9B9KOGN6xxjzYfCA+FlecYMFhEIiYZS3MOX9SCG6IEWFvSvY2XtAtcZf8P/1USoJ87r3O1+ovEpw1AC2huVz3P4syUGpL2iQbGe1m80CTFBUHGxZSWCrXD+0FZTtZFIwjnc9u278qozjk7mUiipam4TyNtfJH/gnRso+0kVdTFFVtHytusWeqRgGY84nt6mIWuF1IGlARHnd3pqoEIbnZ9q0ZCVEWoFh6Gcfqa1Q3E5KgWBtytrmkh0NjJ+ofJXfZvDaT2j2ivw7jwEOXDCbhEXxKUti9qKmmp/Y4iORm+pNVlQ8kRODOS2U2D9lK47IMZqsJlb+6roeMH6gtf+lMy/ZvilURHhVRh2MhloNHVhxX/I9rptNfEKTPP3zIrR3F/lVjQRmJBefyFT67A63CZhCto6mil5fjwEP9SkYZh7VVxk7Wt4hUJcjaNPg9PFww5EWWpZdK0lOXBHIDucvCSylPRvxQYJDAOl7VeVNLGUQNBLIRd93UuhI52mV3afEIyB4DCM/O3basTLM5OVjW3LbzdnY6hy4jvf6lAk7H3AbhLb9TKJJlJGXCRxbJ3TzVFojk7XCp82BxUJEEs2/ut71HDDY7OJI72+j/ANyKoGgArpRbOLK7pu9KjVFZLVELGb1EvS3uThwlUS8OMbAbc/pZNe3R8D2eipzDN7TqpOo29I+TKGTQoh9nML3Yp/6WVhQQyVBlmb2k9zl5qvp47uWdy2WA0IQwRaPc5a6K1GgbLClhenpw0tLLRP1edkDM5Fm1z3dJOnzjCSo06WTZyBxiM9gE+nwrYwvkKg4sMt7M5G+1i9ym1mcNTnOx39Ta7RVXLi2htA73DyIW8SqsU7RVEb8PiXGY2ncsnI6YQZf1mOQRwlm7EZch8lkq2uYpeLK5gJbtj8lU1VdINrdWajFVfh5yncPdqoczXQexjGOIGTHcKzc9ccmwD2ocQquNMTse1Qrru/8A9VldgoUI5tS1TfUX+KIx2id7Fd4fSmpS7mfqQjUGUt2TPtFOQ/jAUfi6gTCQZi+bO4rUAtelHHCUkmTM5EiYd+bZq8wijYTGR87vUpk9UQ3zRadmsDCnlGWfrbl7l67gOMmIRNHlcH9S8q+8Ap9HPd1JmbttJSnlEf5s14PVdK+s9sj6H03r4dA9j6eb7TKfs/RhK9bGBcmEzty+pfMP2wduj+0DtlUYhe5xCzRAXqy71msYxyoxScjllIx8Ik6q1j6b6Jh6LI8y8no+q/1Dn9RxrC1SF7kbSOI5JI4qcpNXe0XX0rPkAIYZKiQY4xczN7WEV6f2d+zsKGIJ8RcilK0vZh6R+rzUH7OqzCMJcnqon9vMrQqS1EG/5fUvRfaI5ORsf0uu3Djg1cjy+pzTuolDW4DFMWeTe7TpVDXdk7iIwdxL/Mt0YtkXqTBxt/1WssEWcsc8onm1T2fnp9MlA9nkjlyytXqEtK3J2uFVdZgMFRc7bSXLPCdSzWY2ETHdoralkcfG4o5sJkp7tE0EZxmWedqypxNW9i5grLgufP0qZDXSCw87VSRFby2qZDVebXLaEzJwL+nrG5ZuKs4pGIR33fCs1HMxCpsMnxuu7HlOOeIvhL33CnAHiFYyrIahy77lKaq4Or5j8QrrTRyuFFiFO1mTm30pcFrbc/ypinrGm+oU+3Tl0k60EAUfvuXOH7042ZPazt6U97OefNrUFURihe3PxLrZ+9SQpX3agpEOCyzNsOPX4kDorteWb/xTl0j25O6uoOxdbNyeMbfjG5TIfs9xCZ7I+GRZetLgrWRl+NOI6SOi9ony/autg/2V43CAmdO9r/mRB9leOTMLR4fUHd6QWbaL0mY4aqoHRpHuTo4lW3ZjOX8V6Rhf9n/tHiBDfTvTiWXXtV5S/wBmfFJNTq6cf3qe5A0hhys8po8axQTvjnMS9Qur6g7SY7HMJtUuVu60twuvUaX+zPWietfS8ukc1bN/Z7q6cR/3+AP3OsHlgdccGT+R59Qdqu0FVYzvAPxcG5bzs9UYxUAEcsEMtz77GISWlwH7Fww0hOet4pemILVb1knZzsfJZifaKDDjJuiSa4x/K2qxeZPwdUML+TFTYGElMUkkEsRu9rxS+Xq0UiPBzLocwFmWI7Qf2iOy/Z8ygwuCv7Rm3jKbhRfzHNZmo/tVVpHZTYBS08HTaUjmX6tqxSmzdyxrg9rDs+8lrXybtOpk03Y1iuskMD7iJ7yXgGJ/2lu0dVEYU8cNHc/XFGxH/NZ6v+3TtbiFHLTSYjUDFIQk5A9hlk2Q7m7laxzM3mx/o+j8Q7K0dhSVmLxRCIXFraNrfCsziXaTspg8IvHXzTiLtmIR3Zr5kqMarai455JJC9RmRKN94VG3N3K1/ES20/2cjyp+EfQ1Z9rnZCliJwpsTrZxfYHDGIX+olkq37bqmolOOCgpcNizK0uGUp/mK5eTPXSW5O76+K9NS1gXFnt/OmTtZ6KX2vYzfOf3nIBiJcPhwDa/1KrqPtU7SzBrico5+nasQNdGRFq6XtAE2d5/xQK2X9b2yxeuLOetqJcmt3SOq/72lJxvbP6nVdxm7mMv3pb8iMKSW0vFkl7ibNLTUMdVFFJJidNTme545PCos2Hywyi0tfTgBPaxX3f0rOlDIT5vFKP5HQcF9ubS3fExLTgOS7qKGpIswqoJR8JcRNUw08IVEla7yizMwDTSWk7v/wAlV27dXISdGA7hzz/ggmiY0lJwif8A3oJc+nNnEkw0jyNl+IOfNAYvzdn3e7ak0bjrrblbyTTM9WSKmZ6wg4888tgZBd4PcPuTRC4kYRHIQk1vpuH4k04uLjvu+IUuJJHc3Ee121tfqFURqOlTzxiVmY57XETa12TH4kLjrZe3hdIya7LkItogIWvJnZkBQZyS32Z9PvUyDhTQkUtfHTy5/sijMv8AAVW3ML8//au8TiZPrd6kFUSTqnEtJWK5uoWTXtBkOpbk3baxZs9yC4B87kE0P+0P5uSHiPnrkigp2K7N3D/UjKjubPNx08vEsHmhHg6I9POa2GOI+7JLiHzTvse7K91x6NxbQ93zS/Ih+x/j5P0NFJcukT+5Saejtlyk3Dlc4kmyILS4ce7uWMupS4RpDpW+ZDPhy6UmzJxbxIwE8szZhJSIpmjHSNi/cksz8mjwIjlG4uWb7s0hzvysYU7aZOT5OX7k7FTvnrnyW3dojsJvhDVPG3FG9rhyT5yDGETxs6dGnMQ0C0n6lDlJykPLMR7kseTd0GTC4IU1RcAx2fNNcb0RtzSeMy8077HIQZuzj4ls8kYmEcM2NCT5912Xkg3iWqkNTyCGjdW1SHowj5vesn1EUbrppSIURHGWhuOfpe1IozkLVTfY45O/u8TpqKO0u8RVRzQmZy6WcBUUJSSZuDGPerMIYxiNwa279SYi/DHTJQ6qqkE7A26ea6lNHFKEl8h88o2yz3dSYORrVFKSQnLN9vqzQCMhPk2dyl5CVGTH7WIuWRd67awogo5MtVIGFh7nIVi5o6YYnIZikkpzzikcCy6hdWuI9rsTxaalkORoipwGJhia0Sy7yHvdRBhbIXfb+5GFPs0XHPHiyT3muUdCwtcEUJp4yMwNxv67dtyC1yIs36uanjR7tciFEdGGS3jligeCdWQamunriF5ycyABBiy8LJgZLh5KeVDr+0bmuewv4nZbKcTneKf6IIk//tRNnn381I9lkF+d3mnPZTz53Kt4i7UyJuJc4e1TRozEbskmoz5IU0HZmRBj26JDCchsAbi9Oal/d5+p0vu0xkF26u9RLIki44Zt8jlJHDCGUgM5k2t3SpfGARHLL3WqIcMmRNndahAZLxZ2e1YLMdPZ5GKkragndrfE5ZLjFt1dWE1DxrSZu7UkA4a5Fkz2rVZIfZnLDkIZ/Nlwh2dymlh7+73omw/ar72NGfYy/orhh26v/NEMPkrBsPe/kxfCnBw9rxC3d1clH5GMpdLkKko37kfB6c2Vm+GuI5MCMMPbLPpVLqcY/wAPIzw4s883dNyluytSYvegLO7V1wnSGJMJd/vToE+1M3bdXR3XPq36UAG+fNJy99yBibP4k7pu5IAEcy6dqdEe7PagDrzz7k73aZoAXh9wobrfhSEnLki8fxIj5AIcua74dq5btS18kASA3Rc1lO0dUY15tG7ATMOZCy1MZbSWNxzOTEKo36XO1rVz5TTH5Koykk6zck23TkpkUbCfcSYljeNr2dt3hWFnYR5pGItE047k+49WiTDaxM/US0TFR2jjujnk0tAEzd3srSOl4fZ+oqMn3yBExfzVddpy6UJjfBfYV2wr6GIYDkapp/8AhTsxir7DcWwqum/EeSju8Jbg/UsMO61TKYXuscFlLjktPbhm8rZHoXzaIeAbbDje8XRwzNIQ55EXwuqPB5KqjMvZ5LBJrTHqEv3LQYiUQ0A1NRHHS5NaEkW3iv8ASph1POhnPpeN0dDaRM+ZJqTEODIIA1xdwiyVHVU2JMUcUrcUW/ZltzQGRx3MEdxN6torv/8AThQXtVWR3MbiheukhufiPxfhdMNG8lrzyPb/AMOPaKkUpMJbGYf3KeS+CZD2ixAo8n6BbxNaRKVHjEUg5Sg5SF4V2GlGa18r/hy6UbYbSQlxJTYfgJUQ2r4HqfEI/C4l9SnUONVmFz+0YfUSUsojbdGagUGBy4lJlRUcs/iuy2iKt4cDipbWrJ45TZ/2AbrfzckNo1XBHCsqKyUr5Dlve+wdoM/na2ma1OC9mavEAnlkk9lghjc3DK6WTLwgPmqtqr2cLABoh+HqUWbGmhm4hnJxRfqUaWJTQ/QY81VPLBGD4dY+sRf/AHdvx59H5R/Mn4q6OlaRqaJgIn1MriN/qJ1GqO1UOLcKPFYo8Rii6OO28PpPmydbDaesAnwzEWEu6kxLp/LK3+oUJV8htX4C+9jy63MvUSkU+ISlqz7i9Lqqnhlw8h+8KeSiLPqk3RF9JtorKjKWOEWjYBve4JB3D+pU6YK0XdFjEsJCBx8m+laGixQcxvjuJ1nsOhgmGyoKQy9XSrqkGOnbMN5Z6EXUyxuRqka3CKqWomybMf8AKtFHHViBM7sQ94ifUsDFilvPaXqJWVLj08OgSPb3KLZqmagxlG5+HaXxJ3D8SlhqReSByBvFeoWG4xJiQ2WMR9NoupUs1N+zlMIPqdPiXyKo2VD2itHQ7Tfdz3K3pu3EsJaG4W+9ecQjHCF8ZsQ+rO5RavEqrillkA/K5YvpoZDVZsmPwej41H2X7YRnBj+DUmI385CjtNviEmXlPaX+yL2O7TEU/Z7FKjCJ3/up94fqUocUnkKyQ3H/APDUulx46UivN7m9PUo7GTH8JEucMnzR4F22/sn9vOx4nPBSR43RDu4tC95W/TzXktTh9ThsxRVdPLTmz2uMoWr9AcF+0Kso7XCRyEfUrevquy/byA4MfwamrCIbXkILT/Umupy4/mrIfSYp/B0fnMGWXNl391q+yu1X9j/sh2kE5ezmLy4RUPuaKp3h+pl4j2z/ALLPbzsexyx4Z980Qtc09CbS7fp5/wBK6YdVjn9nJPpMuP6PI7be9ExNkSdraGow+YoKmCWmlF9Y5QcbU00bkRe5dK9xy6iYmtzRbrdMl3hsL5epWeDdm8R7QVYU+H0UlQTlbtbQVQalcO3dltU3CsHr+0VWMGHU0lQbv4G/zL2nsf8A2dXmcJceke1//DRPb+ol7l2e7D4Z2fphgpqcYIh5ADKHJIpY2zwXsT/ZvqK4oqjHJWt0L2aB/wDMS9/7K9gcM7L0gxUcUUAZdIs1yvONT0bcO9ovh8Sq8Sx4KMhye13/ADXLJtz8HSoxhyaGmkioWJ2ijMH5jI3UoGKY9HSwHJHnwh8Oe5YPEu1xiJGcg04523E6zdT2i4Nzxz3jKLi5E9wqliM3nX0aHHe2FXUBlAZxXbV5Vi3bR6GuOOpY5yZ9ZM1bVvaaDkx3l0uvN8ehcq6U3O3X8uS6o+1Hn5JuReQdtAKs4eTAHcWSk1/aLTafNYOpmp6cBze823IaDFo65zBpWubwqXIIpmllxY5OKd9xDu/cs7W405GWSfjqPZ5Rd8rc7X+Sx+PVB09WUYPZFcW5ZSnRqomooJmmASN7SJQK4gKUrmcfCs/g2JScYomdyEdzESuXE6gy0uEWWaexpQVHiElDMXivbcKt6jFAHDb5GaISbSMWWNnqragMvC5KLiWMSVBiGb2tttSUtSasaxTFCKoJ36Ta5iUCWqMoj3tc4ONqqMVqnkqdH6drKVSC5Qjm9xZKGzoUaVjdDURxmDcNxJ26s+pEU1p6GyCGlkvFndrAuyTBi0cuTPdqpLatimzmksy6X6kMo26OpIyPbn4VGqS8n7vCgtMCMTqJgjDqN7WXpGEfZzFR2/eknHNm/ZRvaP6lgezkLzdocNANxPOA2/mXtnaTGMPwmpl9rqI4iZ32Z3F+lVQ2NUtDBQ04x08YwB6Y2tzXl3baZ5O0VU2fpH+lep0NQGKUcFTFnwptwXem5ePdppHk7QVr+HiEP8FJK88mt+zGltpsRnfbeYA37s3Vb9plU/3rBBntCNa37O8PePs1FJZumkMrv5LDdvhebtJWHdcIOIN+4VafBTXuM4G0tOpOyzOVuvJNcMyucWT4UMhZO/eooeyGhktIXbahlkeR/iUk8NYRzeT+SH2dh0Iri+FIBhurRlPxEmhhgpI3Yhia4y9Rv1f9qmYJh5lJLUOF0VIF+7z8I/xRj2fra66QIJTJ3uIhbzUucTZY5vwigcdEPStWHYPF5oSeOnYRZ+ozEf8AFCH2c4gNrz1FFTj8U4l/gmppjeOSMsOZXfCptHh51g7Ga1n6iWlh7EwQt/vGKUv0x3f9qvqLBaOnw6UmxGkKUX/DgyLd+ZPbklxZmaahajhGSz4W+pVdeUklSZHnd8SusVqJOOLTswgG0Bj6RFVVeVxCzg9q1ZzryQQJ9raCkA8YybLd80B5XC6Kny4mrOQqS3RZUlK+53drmfRTxJoWz0IvhJVsWchWRs5KXITxw2cNhlZaUcwhrN+rbU1MXGlzf91qZIjHTPnzSCPiOLO+7PVSzSh2EXEtXVgeNTwwjTxHcPyVxTdmXIAkd2G4LnHJQa/srJZeBt6n05K6pcCtFDNUSVEpOb7u9PhJLG1wSOPlqjlo+C5A+ZH6U00bxlm+dorK2P2l9hX2gdoMJEI4sTmkph5xSveD/lfRWf8AtxBih54hg1GUvdPTM9OQ/o0/pWOcXkLYL3dwq57OdlazGq8IsuHFnvIu4VSbC6NVh9ZhUwCEVbUQVLOW2cBMP5aq+oMNrKgyeBoawR/4R2l+l1Pw7sDglCIg/Elnb+8J+paOmp6bDX/3aNyMW8S6UiFkMRWcWnkznpzARe3cCqcXxhoTsgyEzfbGLrY9qe3FTDdSQRCIP4ibcyydRjwEJSVtPTSkzaySRtd+plm5pFcSXtMfX+0TTEcrfK1+SVBhtTiEMsvH4FFB+0nlPYPuH1P7lKq+02HVVSUbQSDTi1tw7iz/AOirsarI8SeIIpf93i2xxdAh+VZWLSQFXUR4hbBEzwUobtz7jLzJBbcAsG0PV6lDKOSFyZxcsvEO4VY0tO8lh1JuAZ6CXUStcjotcLodgG7MJO62mGUsUcIvld5kT7blnsLwuSbcYGAFyD1LUwU7wxiDd3hVo5pDI/g3npzUWqqAqBJrG96lzdRaWCqapErxyd+f5VcjLH5Gamq4MVkTPd07lTbI+LJLuL/UrySRt+bXllpcyz+JSPCJB1Fkudo7lIiTZSB7Q5/hZ2t9SocTruM+TZCptSUtQBHHFtHa5Kpmhkzz4Tllz0WTLTsiGTJo5GLVlImpTkfNgtRjhZzRBYLkXeq4L2RX3PuSYXtVrHgcmVxA/wASR0rw6tHbl6kWOyt4L96dp4WIx4hWRdRF5/SiORicXyv+pCcxyWs7uQjyEn5KrJHykjjMmiB+Bn1G250f3o8Y/hbVDXP3oSTCg5qqSTmbqO5PIneHu9KXDcuW5XUReBsI7u9OhCxaeJSoMPkkPNmU8aNqVhY9xO3hUMW5VcEB1cdqdhj4hD6U9NS8TzElpexuDh7QNRI4EMfKMvPzUf8AobF52K7FhVCNXWRsMTaxxeI/iL3L0WGjw6MAaTDxA8+qIyFVlNXBJa4BYTeMXVxh1Yc3VlKKakQT4cBwfEIsoqipopfia8FGqOwuJxsJwcGqH/yztL9LredjhwqunBnimp5QAuJe7FEa9DosFwkpxNpHiAX3DE/+VarLOBLwY5+T5krKGejIgqKeSAs/7xlFOEC1B19g1fZ3CKikyil9t03xSjut+pZGo+yXs9jDm70UlKXTcG1bLq/8kYS6P/BnzJPT3DyVZU4eEhZ5W5r6RxX+zXLIF+GYmBh6Z2/6LBY39iPajC2N5KDjiPipnuzVd3HMjs5YfR43Jh7xvp+pDENpZOtXX9n62hIo56aUMuYkyppaPVx6VDj/AIhcvsZDMX5spUO7vtUYBeN81MpiuLuFaw8kyJQSPboz6J8JOJzTYi1xJdK7VZzOmSoy4eviUkK7Zq77VWGV3fbmgeZ7eapZNRdpMuwrGLvtTo1jt3n8NqoQqHHvTo1ziSfcDsmjhxKMbeJHMRfDapsOOU8f93N+VhWSDFHu70vvTzN0bFLHRvKftNSFazhMI/JSKbt5h9HPmMcxkD6Lzn7wuPR1FOZt2ZuQpPIaLGfQWAf2hsPwkxaswQ68P/xLSW4p/wC1B2QyiaPs5W05s3/Ha1fIgzOPQ7rozP5rB1LybxlKB9XY7/aewquhsw7D5aOU+css25ZOn+3QKfEeMVTMQPzjE7v0r594j5ZO65xPkqTgvoHObPe/tD+3qTtZR0FPhEtTho0s3F4oyWm+3Ldb9Sruw/2xYrgeMBiFdi89UOVpwTzkYmPxZrxbiWl3/Si0Lv3Kbj+iXu3bZ9T0H9pyKskKetA4s+UED2iG50eI/bR2Gxa96/B5Kgz3ORMJE6+WOI425ZpwZn8rUtIGjy5P2fRFR20+yqsmE27PSwBbaVxkO78pKPN2o+y4mPLAKn3FHI//ADJeCDWPbz2/Jd+8DuVewh5Jnuc+KfZhJCRx4diYy9wXt/3LFYrVUMxk1E3Ag7hLqWGHEJB8vcn/ALynK12DnyFWmiHNvyW8kZj/AHl7IISeO52Ntvqa5VbVlRd+zu/ci9ulHWxxt8SdmJo6GuoxAGqqSOTXUhZTeNgVRq9OwF8lkIaxpBzkZ/d4U+dVBxMgzK38qPaXZrafDcHqj0ja3L6VqMI+y+jx6O+kgklHaJELeL9S8tCoYny8I+9a/s52bx3HAvw9p+EbjujNxuJS6Lg+TeR/2f3kDPgTa+61Oj/Z7l4eecsQfWVy2nYX7L8YwsAkxjHK+V8v/tIp3tH3ETr1Gnpzp4RFj2tyue4lyvI14PQx4ov5I+eB/s91PFyY6kvJSof7OMhalUSh58RfQlsuQvqQdN3qVTjXabBuzdv3pitNRZs34ckm8vyqe7M2/Hxnip/2bYxchKtuH4mJFP8A2dTquFfWST8OOwPDaP6V6B2r+3Ds32VeKNgqsWlmjvhGka2Ix+slQN/acwClooDrKKYag2K+CJ87Cbp/Un/yEtYE6ZlZP7Osu2MKmQhDOwSfpL9KqO0X2GvgdPE+IVsVOJ2jGMs1pP8AlU/Hv7WmJkBBg2HU1LndlJPmZD/6ryHG+21Z2kqhrK+pknqu+SR7iWsVO/cc2SWJfEtK/szhVCZB7a0ub27DuVWeE0G4m9oMW5kLdKqpsWktLhGA6eIE1UY5U1FINOfDtbxC2RLfhHJdlo1HQEQgDTkXValPhdHTiVlQxl6Re5VNNiU8MoSRmQGHiHqQATVEmQA9yCX5J70dN4JT156JsqWCPXiGRZpkSCnEgPrXfaAK5yZ7knaDhhHwpC33Fm+7XvRRU8Qte8b+7VO09QG0Iwfi913StHT4SdVSnVyGIl47mtsXn9R1Esfk9Xo+jefxyVlLhMtccTMDhftZOzYPwz4YVF+W3lanajEJxMo45Hy9XqUVpvN+peTJzm7s9hRxY1rRJ/2brC5RkY+oU2fZ+ojHUGG31J2mmqZHJ4Jaj03RO6nhg+MYg9mdQQl4TO5cGTN2n7meph6TvQuCKCbDz9xE3vTLUbjboy0U3YXGYdZKOUfDd0j/ADSp+yNXSlfOcYeQkdy68fWYpLhnFL03NfMCkGhktybK7qTgYawvz2+kVq6LsrV1DC8dhj81Ml7OhS2tLPGBCXruWM+ujF1Z3Y/RMk1dGVhw+AQ1bcnRpaeO338tFsG7F1AjnkxgW5tUy3ZOeQiaNto87e5cn9wi/wCZ6n9izQj7YGQnjAnyjByH6U0GGuXINpLX0/Zs5iII34p+kSU2j7I1AylfHYOficblb9ShjXkzx/0/mzPwYYcLblkiPC5L82e0fktviWB1NLTSytEwBG1zkSoZdxDkbatr8Kheo9xWh5PRPx56tFSVGw6abVHmhYrrGe4Vrw7OycICd9xbmtTT9nWqNmpHn05KcfWxv3MMvo+WvZAxr0rk3K3zR+yhb3rVD2TchLIJFGm7Kz35RRyXL0IddgulI8yfo/VpXoUHBAtGZNFShdy+FXn+zNfbm8LiPyQ/ctSJZOD3fNdsethL4yPLyem5Iv3wKp8PCPuZD7LGN2i0NF2bqKgBMmcbnt3Mnx7LyjNkbd/ksZeoY15mdUPR800moGaGje7ocfpT4ULEWrsK29H2dawWAMz9JOim7Jvdm8T3ZeElwS9Yx3Vnq4/6ezOO1GJ+63K1x3fEi9nijAmYXIlsouzc2djAZD8k9/srpubqWT9Vx/bNv7BkfgxkNLBJrnz8KfHD6Yi1f9S1L9lbQJ3Hbn5Lh9mQjItbv9Ky/uMW+Gar0TJDykZM6OkEibP82S49DBdmDMY960Q9n24xMztoifA2Ehz7mt5rRdcv8iX6Q39IzXscQsXNcKhiJxyG3L3LUfcocmZvqFOxYbBGOgtc7J/3GhR9FtmSejjJhzd7fkkFGAhn1E7rZewxbms5LP452gfBcSpaSjpIawyC44ybcy0x9dkyuoEZvS8WCO+RkI6UIYiOU3tBrntWemrJKysLh5hE/i9StMSHH8cK8KPgRiFtojaJK5wbsXBRxxVE7kdRlvi8Akuv8pYoXOXJ5v8AbpZ8lYVwZWjoamoPI5HDquLvyViOCtGYneU+XJboaEBAHaC0stdEEtCFpZxNy3aWrhfqbZ6UfQv8mZUMPb0c/SjOhYXybv56LVNS8NruBt+JJ6eQbcorfqZYv1FnYvRIpGU4MWebs4kT+SbCNpLswu8tFrPZXJyco7rn10TYUpkxPw2G1/JP85sj+0RTM4FHqP4b7U+NDba5hqr4I3EsmBLhuT6s5edyX5ky16TjKE6NxEn4fJIacxHOy7TxK+Oj4gFlmQogw0ycWy2+pH5pX9pT+MT5Otfm73Jr966ZfmTX1L7A/LRzxJ3iKOxI2kt1ZADrSb9GdGOQjm72l6UyJWln4k3c1yAJIlcT5o7tPd6lHErbviTrE5Wtnz5IAdAm56jcnXLeo11pEzvubkiu3IAfHl8Lpd6bHMR9RJNyzyuJAEqIWv1ba/NZvtDRvT1k4a2k9zfJ1oRK23J9ysi7NxdpsKlnilH7xpA3wE/WHhIfNcWd6qzr6aO7pHmMY26P6U1LG92i0MuByRlkcbgTOgHB3Eed37lx91eTs7UjOWvnkiaFyLYzuS0Y4SYiJcNKPD3je9wtzT78RLDKyNWUJ0/ZmiBzf8acz4XyFhuVa2HyEXJbmqwWprqTDYwichijfd8yV/gn2Y4jiRM0VHJP9IOuaXWKK8nox6LJkfCPN6PBzkIWYP5LRYd2ZlmYbIDPXpyXo03Zvs52RpOJjOJ0tPOJ2+xwPxprvpbl+ZZrFvtU9nA4OzdH93AW32upZimt+EeTLKMs3UP2LgvJhwdLH/kfP6OVGE0PY+lCfE7Sqna4KMX3n9XkyxOK4tLi1SUsuQiO0Ih6QH0io9TUS1FQUs8pzzm9znI9xOmvDczr18HTLFzLyeF1HVd72x4QIk4lm20m5WqxDtBWiwhJK84j/wAXcX6lWoy3d67zg+JoaLGqSqcRnbgH3XbgV6NLHGN7A3uIXuEl56/JWOFY9W4LJfSTMI5axmAmD/ULoKNzT0dZXSgDHwAN8gt6f1LV0XZmkoQA6imlxGeVx4YzvYBF9PN1m8C+16nhAY6zCIYD6faqQLib8r8v3LVx4pRYwHHpsQiqjNtBjPf+nmyxaZdoax3EMQo5joqwDoCB7HpsrBH4dFUETE2WivAKohOw348RPrHKF4/pdKHs62KDK8FNJQGO7i/+HFviz5J+CGtzOSFaQuUhjb4UxVi8zZs93mplbh9RDATgDVAAfXE94fUqGfEqiMyudhHp2stLJSoYqah45Ssdi+EUVHjDxvllaShlJdJm7sN3qRU8bFMLubW56pm9m5wHtdUR7De8CbWORrhf8rq0gjwuuqM6bjYNVHzko8uERfFE+iy+GzHaObAY91vUyuoqoIwK8PzJNJk9yjQf/VcPYjkpIsXpx/8AE4d12/FEWv6U/h+MUWIbKaouMX1gk2Sj9QvqqmlxSKnMcp5bvTGpFfjWHYg3DxXDo6yUeiWM7TAfrbVYPH+i45DRxSSczC2MeZKJU9oqOlM2AJDNtt3hVFTVlTDF/ude8sHdS4lu/TK2v6lV1tZwSzq4pKLPxS9BfSbaEpiv8inP9Gjl7VTyOPDl4HxD1J2k7VVsOhm8oP8A8UbhWUiyJhNt4PyKN1KEXmcbHIRZaOMWQpSPRsL7bUVgsDzU1Q3O17gJaD78euhG94iF/EC8qpqN8hyG4via1WmHSHSmLuZ259MbrKv0bKbPSYKynkax2cSz8O5TYhYuvhlb062ksYPaqTgjHJHFYz3cSMLD/UpdNXU9RCMkdeF/TwJGtJvzLO5I1s9DpqGMQAzy5dI7lKDKN72drviZYamxiejHN3e3+l1cU2PRzB+JI4j6Qa7+pKrK2NdFiR04Z8S31aq2wrtccb3UlaUuXO3NYZqqiIiklcqgbemV7QH8rIi7SRQhZoI5XMMeQrCWFTLjlcPs3+M0eAdtoOH2g7PUeIk7W8U42GUfzNqvH+1H9mHsRiUpnhdXW4Sf/D2mIq3g7WRzTE7SmJ9yCoxaprCIIOLKQ7nt3Eqx4pY3wycmWGTyjJ4T/Zr7L4PPxMUxksRybSKy0f8AMtxQDg/Z+nGkwykhgiDxA1u1Z2XFmkMvaGKe1reEW3copVUZGVjy0oP4c7xXXzI4rSNgHagPaRaOE5/DxBbaKdxDtA4xgwG13wndosbHWT0cZR8f2oX3NHF0j/6qLUyYiIfh0UwjLytBy2rRJIhyfiJfVmNHHqcloNyIn6Vm8U7UOQm8bsWv7Q32rJY/2gGhnOOrao9o6eHK1tv5VkMS7RSSbzdxAeQitkzlbkaXtJizV1McfFIpbrmJZ+hx6enAo524olytfaKzNT2k4mrlt+aqajHnk0B3R3ET22/cbKoxZycsjZiP0qurMWeoC13+dvesjHizxzfiG9qsDqAktMOkll3Ni9Eirx7jwmLuZ2n4VFw7EHw+qEwy3ta6dx6uYg4b5EQ7lQQzOR8ri7li3ybKPB6D96NM2bOxLO9pMQaoMMmYs2/gohYlHT0PDB7pTbqHuJQaYnku47sRE+mqGxKFGg7PcIaMpDa6V/F6RSx7FDjAooDcdNbUEVlLTZNl6nHNVdfM5ap3wKrY2dY81vgyTUxXA2j3epRYZGI8lJnrqeGnyYXIski6KSsy4pad6mwyRjGOTsRKtmm4xk/mp9DR3Bm6GjeXtQc1U5NkLPd3Eq1ifiFn1Erk4bYiZ8+XhVGZOJ80JBBpk+7blom5ejmy4BNkOqGUrlIJcgU00lLUjLEbxSg9zGL2kJJ2UpJivM3kMnuciK4nRxU+g5tt9QqZheGvXYnS04dMswi5eEWuTbLu2e1YDRthvZ+nA2tGGnYn+HbmvE6kTqKk5criNyJ/m69w7XdpMIw/Baiip6kJao47G4W5eVR0byWiMTkSy3Ve4rSTn7T17BMPg7P9mKAaiQYBhpxN7ntzK25eL1ueJVs85t+1kI9y1EPZ/GO0UwHK805bRbiOW30rSUv2WvRxcfEZ4qWL1SnasO9GJ2rpMs+apHmcOGvJowP+Vlb0HZOsrCzCnK31ZLefeHZbAwJomkxKdm6YmtC76nVdX/aJXkNlBBDhwf8AltcX6nTTzZPCoHi6bD852/8ARA//ACxnmphlrDioov8AiVJ2JpsF7L4Oec9ZLikreGkC0f1OqqvxKrxKTiVc0k5f+Y9yewfDfvCvGM3fgAzyzF6QYcyW8eml/NnLk6zHHjHA02JdoKDA6KlpsLwiniOYBqJiqfxSbPo/p/zKnrO1WJ1giz1bxC3hiYQH+lVlZWPiFZLUGz73uYfIfC38E1aAkuiGGEDjl1eXJ9jp1EslznPIf1GRJrhsQ6/1Lgx2vz/mj6tGzW2qOfeT8gmO7T+lccGItcxUuOFh10Smj26dSKERyFssnyJGROT5yAEulu8GJNFtYs2RCV3NOgTItRhdNMxZRNFc/hUMsD4b5xG1vxK5YfN7tFyQdOllOqHuyujhOFhZoWu7y9SinGZSE7sX5lb22iKLWQsm3IopSKF8yPJmuWh7M4S0zlPKL2imSp2F9Y9ydhqKin/YVEkQ+nqFQlRbyGtEny0dRaquKG3Nm9yq6ftBNGQ3hGdvqUuorsPros7JoJe+5rhVkIpZoWKQnZm3Jj2Vru4/qVvNRwRw8VqmIxfwj1Mqsq6ATdmlEiXPrI2TC4L7XbMfEtL2eKeQd7sID4vEs3CUlQBGG4R/qTjSVEY58RwL4VrG0Q/cesYNNFG5u8rkTeHO7JO13aiKnu4EbGfqJtq8nixCspSKyVyHK50+/aSWQLHcxEm1ROTIUC3xrEDqL6id2/0rF4xWTzSCxnaPS1zWqTPiEdVMQSG5CPRd3KvrKr2603ba21iWB1JURJdx9LIQzG3JlJio7j0fannoREi1v/cg0sZo5paUxMOplq6TthPUQDBU0kFQJbbpYGK383NlSUuGuRZ5K7osLa3Znb33Mpsxk0aigxjC5ACOUKqgLxywGJi/5X/7ld0f4Zk9JilFWBn/AH7FTmX+Zlk4aHh65XF3fCpEQtSncZtd8ulaIxcka+XBa0wGf2OUgd9Tgbig35mVXXYScI5tE1rtptTNN2inwu06eWQvije0lc0/2gVdVFlUjDWxN4amFj/qW1/7IpfoweJRzx6PFIP7upU81K813L8y9SOs7N4hHZLRT0Zi/VTTEX9J3Jj/AGJwquMfYsViuf8Au6wHAv4too5Nk4fR5UOGyiFjHsd7rVJgwc5CyMLvMibpXoVf9n8+HgUj0r1AdV1IfFEf4LNYlMFLUDFDK8B5dM8JXKXJFUysl7O0cMd7tf8AShipaSENMhJvD5p+aSosM3aM/wD8N1RVE00hmzBu79drLK9iXFoLFMUjhiJmZh+HLqWSqZJagidz0Lwq2qZGu53l6lXVNglozCqLTK0+pK5s+9PPHdoyKKnu8lRWwEULk4ipsNC25na4nRU8bkwsylxwyFa2o3bUGTmRyoYx0bO1uenSptNhMUjjfG+5tLVJhw08s5Ng5a7laQzBHT2QBZpa5+pFk/IjHC0IWRs3puyUSaNo3zfcQ/0qwIms+L1KIRNcTGTK7BIhxU51BkOfPa1rL0bCOzLUdCAM1xu1xl6lD7IdnQ21NTld/ch/qW6CMIyHViLuFK0wdt8GWlw94SJt5fT0q7wgTp4dDMSy23eFKWlIpcoyZGFLU2bMtPCRLM3LSkxKsjlYIztLK24muElr8Bxat4wHLG4Wta5Ce11g4aqph0s3elXVDiVSLC/sb+lhzVbslI9Zw3HDp5fwzkC7mQvuJaSlxqKnh4lXmMvU0fi+ovJeT0pVYiLvI0EhWkxF/df9XVy1c4sTvK8srvc5IpM3TPWsN7TU9R+IcrET+p7f6VeU+LU8xZZ2/wCVeIQ4g5FG3V5D4lfU+JPUREElW4dO3NZPGaps9LrMBwfGgL2mmppc912Q3LCY99gPZrGHN4ozo5C8UfSihx6opSG89vh9JKxpO2hiWu4fUL9KEpx8A9H5R5Vjv9l+rjufDq+OfyE2tcmXnWMfZD2lwGYmkwyQwH+8BrhX1pD2gCoEXvB9FMbEopB3/vua5arLkiYSwQkfC01LU0L5VEEkBf8AmA6EZBLll/Ffb1f2bwbHIy9poqao+ptyw2N/YH2WxS44YpKCXvKMtq6IdX+0csuk/wAT5XMv8E2/Vz5fEvbsb/sx14sR4ViEFR8Ej2kvPce+yHtX2dueowqYgHmUQXD+pbrPjf2QsU4fRkCK38yRE23NdmhkpZSjljOI/STWptyuLm1rLRSEI5GEi1Qju1bLahfn3Im23Pk1qCArn7nfchHMuTpXeF2+SWy3kgAgzHvR3eaabnmiu29+qADu80mzQD711iHytQA4xeadYrSzuZRiytRai+SAJQyd7ZEiutbuUEZH5J+Gqmp9Y3cc/clew2i0HD6soxcKZ7fkkGG1ZFrTtb8LqufEKyQLHnIhPwi6QYpUwtwwlMBHwqk0RTJksMsewomEm+PpSGE+Vj7eWqhnXSTEV8l13Mi6kBVRiBa93ki0LQu6TBcQrispKOaqPLpguMv5KXJ2Vx+ht4+D1kWb23S0523fpS7K9tsf7LxF92VcdNE+5y4IET/mcc1vOzf2hdtO1VbS0NBiDe2SF4gARM+ferVMX2YKPsjjlcWzDK6XN9bYDJPV2A1eD14UGI09RBPYx2FAZEWfT4V7Hj/Z/wC0ntBUUcs8FVUT0wWMNG4xDFm/wc3Uvs/R9uOxuMB2hxuiq+BTBbIVW/GGz4iUM20/0P8A2V/Yj7VR0uMYpThTwHmQU1TBbKTeogflcve8Hw2LCYeFT0lPFEPhjjEP8FlsO+0ioxCniqvuepqKeZrwqYoytJlLP7RMPo4Snr6eWgi7uO9hP8Oq5ZTmenjhjSNURR5O0jXl6RUGrqqPDacqmsOOliHPOWeS0RWKxj7buzUeEnPh9W0tZk+QEYiTP4fmvEO2H24Yv2gp4qatqIRgjkvaMY2tL6vNOEMj8kzy4oo9gxP+0dgeH3RYfh0+Ik3MiksB/p6l4h2oxyPtZ2jrcY9kpqKoqXcnjG4/6nWYxft4eJVEtTE1JTynaNtNAwiP0is5Dj1fHMThUvc/uZdmOKR52XNOfBuSwmsqgAGr4NjWgMh22j5KhrOxdeRXvU0Z6/8AGHRMRdqsby0kjPX/AIAF/pVpQ9rqcaM6fHI5eKL3BHTQAN31PzW/BzbFAfZ2pEyjeSEfiGTamw7O1MY5vLCX51Y4jjFBNMMtObwRDzi4dxv+a7JQArnqKkJKk5IqAjteSNhImFTSCyPUUMtOWRnHu9LqLITRtq7F9K0OJDgBQk1FUSSy90s+0S/Ks/U08Q3ME4Tl/wCWG1S0WhQZ1EoxxvuU+tqmoSKnp3Ejy3y5JdnqPjBUWZcXLYRJ0aqg+7xglghOtYz/AB+kcnLxe/qTXgnyyo4zlc/USMJrS5OScIY5DyCSAP1ChGFhEnvjl1ttF32qeSuB0KgBboMS7tVY03aaqp6Y6c3aeB3ueORrlTylGQ59FjaiO7NOzVWH8OyNpL8v2hLmyrfiSs68E54+YOiTNjFxZ5OH0ku0cz1h6mdunfbmqZ5BJtJmt+JlyGseEtrMSz7ft4NlklJ+5m4oaiSnImgdh+lW0PaCspRF/aLS9QrERY8xMOewn56bVZQyRVEpg84CQNc9xiP6V5mXpVL5o9rB1s8XGNmore2mL4lHZU180wEd7xyHcN3qUKXFJZLbjuVMwwbi9rjEs9wi9xJ0KOOS5wqWG31MsF0uOHhG8utzz8zJ7YtURjYEsgD807FUcb9o+7quz6lUDRySFYE8ZF9a7921g97D+9HYxh+Xnf8AJmqo+11ZSxcEJyKIPDnuFEXbCsjCQI5H3ta5LLhQ1onnld+9NyQ148opMvhZc76PBd0d8PVOrS1U2aigxyShMjCTe3IvJTh7VVd+d77+dyxD09eNwPTz3emwlFxKqr6GllqGjkAg3XSApfRYcj8GkPVerwry6PQKjtFPUU3AlntDvDPmq+mxanpzFnaKX4S8SyVPUVmJDBIbmRmHULWp0KcBubVzWMejhD2muT1XPmqZv6btlLIXDgCMhBsrcukU7S9ppxr5TlyC6EgcculYO46WK9ncRNNcaomfNpHu/wAVnLosbXCN8frHURfvZ6RhXag8Lpxp5ahhEHfq9TqaPbqijqYDla4Da2aTL+Yry4qH2iE7KtyHMc/ETJYgQFWhTHUOJA/iXOvS8eRna/X+oxQ4PWh+1jsnTnw6h5jHcNww8vT4l5r2b7SU1D2ngrKn2mooOIRSBndte7pVb900QkRhPf5ll4kweCxSDkFRb9S7MHp2PAmlfJ4vWesdT1c4TdcHs2Dfa92IhAoKzCsTiJpHJpRyIXHwlbcqzEvtcwysxWQ8K7Pyy0AvaxS7TXmFBgIzTnZJxRBtRFWBEA7M2EW8I7VlL0zDJnoY/X+sgvK/+j1I+32DwmJhAY3D1Ew9Xkqms+0b8YvZ6eMw7rupefSzNGV2Tl5kpMItVRhJE7ln4S7lkvSunx+58mk/6g63P7Y0i/m7YV9RITnO4gX92L2iKQ9pJ78t2vxrJV1c9LioUzs1hZbvFyU+hF66jCpj6De1ruoV2vpcCXxPMXX9XObW5qIe0k83Nztz6SdTqPHGkHN5HDPnrtJZKpo6inEXOO0LdCHpQR09RUDmEEhNnauWXSYX4O7H6h1MXq+WbSjx7DowJ54Cn8PEE7RRP2iopH4fsTjF6hk3LG1NLV07DfE4iO3cpPZ+M8QxUYjjOWPhkTiPSOS55dLhpzs74eodTusdGmrO0eHjbFHRmPxXopsWoPZR4EEl+fncqI8Lnhroojfae4y8Qt6kFbhs9DUk4M9mfUXiWfaw8JM6Fm6rluBIxDGpISiCAGKsnMRC7aI/ESnUFDSYXiX3hiDSVtYUfCu6BYfpWQxvj0PafCQPMopGC8R+a2Fd7RUWBJFfLlaBFttbw/Nb5IxhBa/Zz4sry5J7rwTmrBqmI2dg10EVN+9opIRFoxE89SFvCsvDxY5OG8b3/CpU/FjseONzGwicctw/UuGeBS9tnp4+rcfdoayjqIo9ZzjIfidM4t2qwTCYiOX8f4I2XnGIdrI4yPhvcW4ee1UMY1GLGUl7ziT2rbH6Vb3mznzf1J212sMLZ6dL9pGESENlFIYlz3COSQfaJT8bJsPeUX23C6wIYKccJSSuweFhU+kw/glmEr3Z6WrZ9DhS4OTH6z1k5e6l/wDw9VwvEMPxAgCWSGjMmzfi9LOnZqHDqhtcQpREXt2mvOONaOV/ckdU0g3u+7/KvJn0EruEz6GPrEWkpwPRwwPD5KkgCrhIGa66Q9rrgYLh8jEzYjRnk2domvP48Sewgd3MckAVT53s7CT7dqz/AAcv+Z0P1PB5UD0YqPC4acXkxCliMwz4We5R6yow6hMXlMbshJhHdovPyqGuHc/Nk60wCWbPePxLWHp8v5MzfrEPCgj5Ulmt+lNtJd3Mg6iSYbS0Hmv0w/A6H2JIitbRC20s/Eht6v5IK1Q4xLtvf4UDFplmk5a9SCgwK0tXtTrFaWbKOxbs8rUY5oAdYnG5nTrFc48lHErkcMlp69KCB+7d8WSK60STNw3C/v0QF+IWefegkkgXc6OGuko6kJIzcJQe4SF+RKKZd+e5MHJcWealpS8lxbi/aawe1zVh54jTR1GfOQNhknoqjsvIV5y1VP8ACUNyx45eaV2vNcMujxy8cHoY+tyQ+XJ6RDUdhhs4mKVWvMRpSuFdxPFvs0joJ44HxqtqiZxAggYAz/evNHt/MldplouX+2wu7Z2P1XJVKCPRpftmiw2mCDAuydBRk0bRFU4g5VB6DzEdrCszjf2odrO0FENHV4zMFE3KmpvwQt8rRWcut5oT93SPqXXj6DDj5SOXL6l1GThz4I5xsN2bbupNGSfmHdrkmCFy7rV3xjFHmylt8hovehufzTpCQ3INeaCWqB1SL3pweZeJNuKDM4kjEWQkgs4JWroyPG+YZiXqFLu0S+aANPgn2hYnhbDHK7V8Hplfd+pXVb28PGogjesls74JX2/9FgCJu5ISt7mdPgg3kWITwuJhIcBD0lG+SmzY9TTUxy4xSDPEG554H4Uzf8n/ADCvPqbFKij6JHIfSW5lc0naKmqNlbFaQ7mIWuG5FJmlkyLtBiMNNXwYHEE9HXTCAQVNKMsxixXCRej8vNWzzRzYRSwVODxYXi0b3T1IzGIyh5WPyf6UOG1DiftdJVxlKL3MMfV+pO19dV1hk9XIVURf8fcsVBxexo8nFCpaijpzIt93dJ4f0qb95U/JnvLLxOoGHYe1URvHJ7P/APiNcLp2s7O1kYcThsUQtdxQe4G+om5LUyqxH2iC3J4bS+e1cDFgmLMNn0qDDhc5F0MV3Is7hJcGhkjmJjCwu9Gw+I+0voawSEcydW+G11TfwqdyMi5B1CX5VSUhYRh8IyT1ElfUf/o0TWj+Y07L2knELIHjo4i/u6baRfUXNL5B4NQ+D4UJi9TG2EVBPqWGGPV8UT3N/gnYaWpp5P8AdoIceDK62mf2eoZvoPR/yksbDWAWurXfqVjTVVpi8huQekllKHHtKhl55L6ftRh9LJwzaelqh/8ACVcbwmxfS/NR5+00s2xg4Q/EpdT2krBpIqLEaaHG6P8Au6PEIRqCH6c9W/KSzNTh712JDJTN9w0QhuoSnep3fCXc3wrBN+DWX7LcMUkJ98lykx4k8fJ+7wqrl9nEIomALorvxRa0j+pOtYQ552qjNN/RpKDtRPR2/iXh6Vp8KxqPEhKyLhEPMhdYGCOOnlHjg9z+Etq3+E08BQA+TDoPRtUm8LL2mhqKrSJnnLLpLaqmsqpZiylB4hH+7ytVkUjjCW/aPvVNU13DEm1lu9SqConIpNCjqpYbTB3Ame5jHqFOxV0nGvY3v9Qu4lmq0pj3mAOKCGarqphCOO4buvJatowUZmoi7SS1DcCrp46zPxyN+KP0kjpximmJ4qKWcu4p32j+VuaYoBaOXORm95FuVxFijwjZGzyW8iLaP6Vk5fo6Vj/yND2coY6yEWq6cDMH22taP6VuqGngoZCljisItrkDrzmgrqsRF3kYhN+nptV1QdoDhmvkke0vCPSy5m5G8YxRqcb7O4J2opuFiNDT1o5f3gbhXif2hf2VQxYHl7J4q1FKP/g67cB/SXNl7PQ4xTVgi7ZAXqF7SUiXEoIzs9oYSHnchTZbxQlyfn325+z3tL9n9V7PjuGTUvoqRa6E/wA7aLLXXc8l+lE2JUGJQlR18VPW05Na8FVGJi/8V5T24/sp9i+2Ry1ODzy9ma0+QxNfTu/0+S0UjleH/E+IaiRuJmx2q09qtw8dWuW6+0v+zT237AjLV/d33zhoZf75h7Of6h5rx2bEJIxsse7xCStMyeNhVlQcxkZ7kqSbh1QSP3brRdQwkK4sytH0p21hImcxG31ICqDqKh5L5WBgFt27pTWGxnWVYNm9rbnUqkjaqkigqD/AF+kC6loKbD6SjkziZhH4n6lSQSeiBmuhDiSbh8KzlfMd4g5uQly1WgxKEMQh4ebjrdcKzVTh81PPZI93/NGpnjoKmvutbcrEqMPZjPJrsk3R07QgTyNamqzEHKEmZ2UlvllK/UrWmmYgHe3T0qofc6MM7uato1cbLSrrGGLID3KqcbiLVSAo5KgtGfcraj7K1NRbsf8AgsnOMPkXDFKXgpGHpZSoYZJLWALlvME+zWorDBggMyfa1rXL0PD/ALIWw2MJ8VqKTCYMruJXSMH9PN1xT6vHE9XF6dlye5qjxeiwOqmLRjWownsLW1loRRkRP6WW7qO0HZPs3NZSQffxh/eC3CiL8yosX+1DGMQHhUXBwiDK22jC0svq5qIvPm+CpFyxdL0v/ZK3/osaT7LYMLDi4vWU9AP/AJ8g3fp5p0+0XZLAxso6ebFpW8WXCD+eqwE00lYZTVFQU8veUpuRJoc+7muqHRX/ANjOSfqUYf8ATCjYV/2oYvUfh0TQYTB3DTBv/U6z8UeIdoq8YIwqcUrTfSMWKU3/ACsp3Z3s6GKF7TWzPR4dF1mLb5H9Ae/4u5el0P2qN2Nw/wBm7J0EeAkQWHVRP+MfxFL1u/8AJdscMMfwR58+pz5+ZszkP2A/aPUQlKHZCujiZr349kRW/SZC7rG9pOzeMdk6/wBixnDqrC6rqaKpjcCdvUPmrXFO22M4pWcWtxStqjN9TlqDIn/iS23Z/t5B2gwr/Z/tjFLi2AnshrJHI6jDZH8cJPr9QcnW9nNqpHj3hWgIQwfsdrtrMXk6fENMBf6j/wAqbr+yc9D2sPBOKMu/ZVjtA4+oZR92W5QsYxL7yrykZrYImGKEfIG6UzAhiNo8mFAXV6kXhzuSEep2dkRF8Rsc8telOMW7R3XPFo7LlzZauiQNj/Etbnch4z833KPHn3JPI5aIoEyUUzlc2e3qtQsN2trMmGLTPq80/CW7LRAx223mhEbhH/UnHK7v/mmyH0+FA0jjjuzR2sLabiyQPd5JMW7JBQZkYiTZI7WIR0XIxufXyTxRtblkyAI5Qtl3XItREeSdGNv/AHISG4RQA14ddyYmp4pi3xDJ8RMpXDce5cIbX1ZAvAwEfBceG7h9KN6iUdX4Z/UCI43Ll4UOvSgY/wAaOT9pG/v4brP4vMcc5OEEtmehEG1XMXTonWzuyY9qylGy1LUyMNU80mTs9xKwo6M6gvw2My6nEVoCjAmyOOMx+JhTtGTYbNxaR2pz6fw22/pWfaZr3SPTYLUQjlYQkXhyV5RdnzIcmDd3kXcipcenhAmkOOUje66RtyuqDtVRRgMdTTSAPrgNj3fJR2mZuTkRYcFjvyBmIm5l6VJlw84RCxrQz6vESvsPxbs/WARx4nHAf/CqQIFc0FHSVwkcBxz3f8N7if8A7VagZ1Ixp0tRGw6NaDdKamjkk14YF53LW1+GnGZbCIW8QsqaroWj0K8jLdas2NIzpwvlmAOKKKGojbNm6v6lqqfBQKMTkyDTpTVRQxRt1bf1Kkq5ZpbM2JSFzD9KeAZR6XcS+JSpZgjusBhUA6x5Lst3xD3KXl18FrE2Oni1ZR8pH+rO0l2f7QK2lh4U5+0RD/dVYDKH81VT1Fxk7P8AmJUWJYgEZ2O93ncy53l3OhY9DRy9sMDrnb2jAoaYulzw+R4v6dzJqqo8AxiUfY8YmoNP2dXDeI/mBYqWSGQtGt+l7VFk/BG+Od7vT0qbkVomX2J/Z7jO46JqfFoG/vKOZrrfoe11ma/D6zDSFqyknpfC3HjIU9DjlXSuPDqCuz6s1rcE7XYqUHDqZHng8Iz/AIo/pdWpuJLxowAWl5EStMNweeotM2cAfxZLbyYfg+JEUlRhkMUpeKm/C/wU2HsLBMAnhmIT0vheKduKD/mV7mDiZQMHPMWCNiDPzVtS4O0ZlY7lr4tymlhdTg8xRynTVHnwJmIv0vqrGjjik1vkpT9M4EA/qVeTJpoqamjjsICyEvUq46Ph25Za8rVrJoWk5SRS2+ITYlAmo3G5wZh+HJJ2XFGfmozK3JlKwjD4SPOo6W5fUpRRyQnm4XD32p+Gwh5OP1KbkaKJb09UwhoYlbyVlDXRE4NnZd/Us4Ee3Y3cnQI4+Rvalsy6RrYZAjLTd/pUkJmHbkslT4lNHpncPxKXT4sZSFxG3Jpio1tNMwllldd6fEtGEbYW4RGzDVM1xj1WfD81ksFxQqOX2iMLpxb8OQukH8/mn4qp9Xd3Ii3ORF1KrKRrWqGktfTd4fUpRVEFHERyvaItdtWVo67giT/81zEcSPgZszkR7WHNP+JSLWftMHGypgbhfF1OkHagISFm23PrxN2SynG4ep9b+HyTB1Fra53O2gqHIR6hhvaiPEBFr2ER8PmraHFoo7nfaXfqvJ8NrJYS2R3jncw+JaOjmnm03XF4ULIWbebtIwnkwbfVnzU/CsYOQ43CdxF7v2iyWEUcklTnUs4CPITbaSsJBanktjk4odLRh1EqTsLR6RR4ockN7PcWQ7VNhxyS4r42t+LavO4ZJI72iqbcuZZ7RVpT4xWDELSGJCW7d6UuDTiuDbx41Tlob2F8TKfSYlsFoqju6RdedviEVRdxJR/K6UVVw9Wlt10te79KeqZnbNviuC4R2giKPFMIoq0e8ijtMfzMsDjf9nPsVjHEkppKvCJC8IveF30q5gxCsjccpHLPkJK0kxhqenAJJGOoN+nPRv8A1Qtl4kU9X5PDse/st45T3Hg9fTYpF3DmIEvNcb+z3tL2ZOzEMIqIBbmQhcP6mX17DjjRyjncGuhKyDHoJAsnOKcXbpkC4f5rVZckf9mDwwZ8Iy5iWRs4F6SG0kL5dy+3MX7A9ku1Q51uDwXlteWmARJefY9/ZXwDELjwbHHopX5RVIbf1K/yF9mT6d/R8zDkPelpavU+0f8AZr7X4GEktPEGJQM37SBrv8F5vifZ3F8FImrcMqILCtcijK39S3WVPwzGWOa8oi+9cLbqyEZGJ8s2/ii93pWtmIr127RBsLTS5FdutzSAV21PQ1UtO2yRwz8IpoJO7JO3BysQWcK+Q+8iV92X7Jy9psRipHqI6ITZ8pZR23KnCRvK796fgxCWlLOKWSImfSw1pFL7Jbf0e0n/AGW60pM6LF6avgdhsHIgPluu7slIw3+zDjA1EXGYCgu/EEXG8h+HNefR/ax2kwmOAMLx2rpxYN4jKRa/vTg/bN23rKjOTtLXl8IyWj/JCLbi+ZHp039mHGKeSWWgpyKD+7CcxIrfiyVj2a+zXEey/aSixDE8D4+HU13HiBrjcnbIbfcqv7Ou1Ha/GsYooazH66ULwI75iYRH0+9fSL1FwA7mxeoupEpuHBrixQycoycPb6gwmnKKLs5iNLAL6hBCNrF+5VvbXt9R452PxfDIKLE4Kqspzhj4tOQgJ/Et8Egc2YS/dzSP2ctDjhLPlcArntHbo68mJ7IfahhmD9lcIwyokrop6GkGGS2nO3NkXa37QOy3abs7PR4q1VVRDaccUtOQ2m3S9yvO0+ORdn+z9fiEFJS1NVCF0MRBtMl8w9o/tK7SVGDyRV9M0VKMxTPKQFdc/gu8h9K0goTZjJyxqim7a1FBJiQSUdM8VPE1rRg25yuWSxLFIJGsCkkGV36yD+SGbtY5D+0Yiz6s3T83binqOz9PRPhkXtsUxGddxP2oP3W/Cuh0edzJ2QiqgqKcIniCIQ8UYMJOpFNhuzNge191xKrq8UaomJ4oGhB+UYmRIaTEpKWpilcjtB2K3qH9LoWRRJcGaWkpZBmia+0BO76VP7QYPFiEkMsMsxy2PxiJrRuz22/lWam7VSySk8cUQDnc34YigLtJU2ZZt9OSvuQIUSxLs7JGYvft+JxTcmEmLZObW5qvLGCk/aOxW/Cl7cBCLZNz96q0VUiwDC2j253a+LzRBhcdPq8piT+l2VaVcxc3a30o2qAINSb3aotE6sucOjpsPMZDvMQdiszyu/MyrZKWAjJwOy53K0n6U6NYf3ebhFHwmcRcia7c6jBUQSOLSBb8QptoSTCChAiLW7TzUzF6imqqOiAIAgqqYLDqYy/bD4XL3+G5RZIzhAXcLxPaxC7lcopxuJDm3UpbLSIZi8hpFC/PwqQcb56Ew7UGonqzcvC6yZqmNcNshZtqAYX+lOnI+mnNN8R/JSNHLX+FDbu1FvpSKTxIbn+pOjccEjHcz2o/aqjb+KZZe9MXJXF5JVELkTIcQqae7I7s/VuVlVduMVqsPeiee6D6BuL8yoWJ8ki97rGWOD8o1jlmvDLmLtdWR4dFSO0YiHIiHc5fUraH7UMRjiJmgpQlyt4pCX6vmso0d3NCULFdkuOSxy9rO/HmyQ5TNvWfalWVUI8MIgNuZRs/4r+olA7Vdso+0GB0VMEB09YN/tUoyXBML9O3ut3LMhCw6t+lI4WkLN/6Ulgx2mkVLq8k04zZpKX7QqmjiowOngnCmYRt3DcpL/aQ9QRPFQxxX87elZD2UBLXNGIuLZNtVvBjbuiV1OWCqLN5S9rDrIIqeWCnp6V/EG4mUTFaeOE546KpGoiY7gkHbn+5Y65x70XGMR5uKldKk7gD6tzVTLwqiopSikBriHqH1CpMXCxQ5Z5JQozz6Tu1WfhqJbTyltta7c6H26S7U3K5afjshdQvEjVH2dOQDeLFaWUOrZJbmoB4LiIgRxyAfrIZmVN7ZJdzZENcd2mQ/uUxxZI+WXLNjn8US4ZMQoZMwlOAncRcs1Kmxqf2vOWUCFg33NtJ0zNM8NNee4nVPNI8xZu9qqGPd2zKWVwXDNZg2MPIcoQBxQ4bnPEPUIt4hJDg/aTCIa2KSpjmANSMxfpb4Vk4ikhcuHI4Zta9r26elNvH08iL0ol0sJWOPVyjTXlFzi00ElfPUQGfAl1jv6k1BWNTmQtPIOb6Wmqwo3tyz5eFckp3J82y5IUIwVUZvLOctjQ/fGITTDI9XdY1rXOrLCu0GIjitKz1jywXiMgSHaOSxoRnGAkzvd3orpMtHdN4ceSFUVj6rLjmpJnoPajtZWjitVAzxkML2gYbmIVVxdusUoy4kcrXZeXhWU40g3Zm9ro6aEKpi4lZHT27WGRupRHpsWOOtG0ut6jJk3jPk2FB26q5K8qyQDqJ9NvhfJbnCPtIwvHBl+8Djw6ywgE2Ivqa3vXjNsdLoEvEL4WUmjmjkA3MyI+70/EuDqfTsOdfo9LpfWep6Z8u7Nj2w7SUlZ2po5aee+lidr7WIeRK4qe22F1HCeN5SO929OTeF15sckc1u+23xZJuoJ7Rs3ZPbaKldBj0UH9CXq2aOSc19nvFJ2dxKTDwrIMzozAj9pJrRLdbtRYj2dxuqwaorIDgipTjlFpJ6gAIyBtzCN2ea8Yre12P/c44V951hYWJ8VqTiFZcqQ66tqmslqaqwdzCRlavMx+m9Q57TkvP/wDh6M/W4ShoosOUXhMgaQi+IvEt39mFCddh+ItxGujMSa6QR2vt25815rxHuHLM7WS9oMYeG19ovdtLxL6DPheXHpF0fOYOp7WfuyVnvXsMUOHVUlTX0vtEMzRR0gHcTl4rlDp4aaOkKorJHgizfIQfc5f9F41DiFYRXnLMQm9z9RXP5/NSyxCsqN8skpFlbudcC9Pa+z2H6rGXOhvB7WRx5xtRsUQvbdnuJTMIxCLGK6KnaIwE31In6V5zDWTwjlm/0p8MYlhHNsxL4dq0l0f1Ezx+pzUrn4PUcSjpMLrBj4hcI/ETcstpK4Ds7BNShUQStIJDfcZiOnwrxen7QSxl+JeY7tufUiPtBWTBw75ADuETK1lxz9OyNJWehj9YxRbuFnsNTR03BBoqiK42bcRjoK7Q9k6zEJYmjjMuI9oSj0EX1LyCkxqWMhvd/TuVzUfaBiMlMNIFRKFPGOy17cndZS9PzLiDOqPq3TzVzgeGNnnq6RC9vN1xxtZN9Q5uvqD4AdLqzz6ULc1zTPJdQB1htcnfb/qScd3K65K65snXeryQAVqXi9SQ8+dyJsvzIA6xPmiGRuWqa4jeS7dp1ICh8ssu5A5W8kOnhdccrkGdBXMhIbR+SFitHX+lLiMXP9yCtUDpn3pwcu57kIE1/Pq8SE5m5IKodbLLmuoSmYR7k28zZc0E0I9vcl9JfmTR1DbtU08zkjYGrHZZG3NmmeJqmyzISdd/ego6/SgfL6lwuS77s0BIG61u9FFlb8SHS7REwoM6OuT7dGTRdXqTjlah70CqgRLqSue4WSfaKWqAF0kl1XNok+aQZoARJfxRW3fuSQAQTSUriccjgXqFXWH9rpYTZq0PaIG9O0lSkLW5tuTdqAPT8FxTD64v93qGG7+7JrTV9TyPT1UT0Zy05laLWvcRl8u9eLBHt5q8wXtViGDzicdRJKBNZaT7hHyEu5Jk0vs9ax2uwulpTixSCIMX0ICw8LZi/wDxR6Bb4uaz1TWFJTi09oU5NpBHuJvrNUn31RYlTcKnb2U2e7hm/P8AMmgFyLIs9VKjRblYdRYMhcPp9KCmkcZheRto+FEQsNrM283tAeoj9wj3qyjw2ovOmrWkp8mvejgZiqPzE+kbfVqqckuCknQ/h0MtZNHwqaQ7+gI2uP5q+9hbD2/HkEZxfSIMjMfqLk37tVAw6sq5KYqSMBoKPN/wwN7n+ou9SghCG1ge65lOrZLaS4G23Sl4SPqt8X5kjjtbVkRCZSZN0vzReD6fUt1BGLbGxEB87vSnBJreW3LVNlufNkVzj33Ke2mJSZbU+LPxAed3qhBmFxl8m8KvqDtI01rAbxZfyWLubL1adKmwxnHCMtRJHRxG9rSSdRe4R5v+VZvGkbQyTbPSgpa+qiI6d46wGa5+AYkQ/u5qHBNFUaSBcXq8lksOkpxxeB68amLDhbfONvtL/QHJvzK2hqsQKQmoHp+0NKO5gjcaatAfiAyyN/pJc3KZ2qRoQyHk7bUQTcMnYNvnoqeixyjrqgqcJnp6wOujqQeKYfyvz/Kp9z7nNlXDLJ3tTj3v+VSIKxVYyeFn2o2mjj5mwll4k9RWaKmxLXMGaUvhfcrSmxAJGG9/ykvPKrtRHQ3WOwy9124lUf7TVPtGUsj7t1wup7TZPdieyhiEQ9DdSR4tLHcbM/1eJl5LTdspZJGihksNvzLRUXaqpktjldiH1C25Q8WpSmpeDbx4tJdq9tyvMNxyelGxjvB/DksNFWPMAl1XepPnigYeI5ncT+FZND8HqdD2wiHQ24Zf0l+VZLtt9hP2ffakJy4hhEdFXyhpXYe/CNi9RC2jrNwdqrnJnC619NVaUfab26YXM2Dw/CKnVmm0WfPv2hf2J+1fZuGWs7OTxdoaIMyYI9tQw/SvnTGcHr8Drzo8TpJqOoDnFODiS/TrB+1E8JB+KxxN4s1L7Tdn+y32kUI0faPCoMUF20kMPxQ+k2QsleSe2n8T8taabh2szqfHiVr5Z9S+tPtC/sI0dQJ1PYrF5BMtzUNc7F+USXzN22+yntZ9nNWUGN4RNSiz6S5XxF9JMtU0zKWL9lQ2IPHa7KsqcSkmmvd9w8kQUtRMOamU3Z+SZ9Wcs/Sh5Iw+QQxyl8YkBq6WTR3ciL1LvBOoIc2/StzgH2Y4hixfgUcpj6rVt6b7OcH7OgJ45jFJQZc4hfiy/pFcM+uiuI8nq4fTMsuZLVf7PIqLszPUFk0bktdgn2Z1FYbM8fUVrCLdS1tX2y7L4LcGEUdTiRC+h1P4QfpbVUOK/aNjGKNYEkdBAL3MFGFmX5ualPqM/wAVX/pq49H0vznu/wDRp4fsxosBtPGKmlw0R5+0ybv0812o7XdkMDDh0FHVYzKPIz/Bi/6uvNHkeoMjkdzlfV5Ce4nSbkrh6fKbvNOzKXq8carBjS/95NlXfatjdR+HRNTYRB4Ro47T/W+qy1XWT4lMUtVUS1Epc5JTIi/mow5CJLhSNbovSx9Nix+EeLm67qM/zmGJMSTSbu+1Bb3s66W3T/kuo4h0cveSmU0cQgdRU3DTg9riPUZeQqHTxvNMIA/V4vIVFxSuaom4YfsomtAf+ahspLZmspe0EtcAg7AEWVscQ9IAqbGcSPjFGDOItyJVeGVhxzZdWe3mrLEYXmhJ4wuPK19elklLg35Bw6+oPPr0uV3LIHAFgNxCn2tb4j8T/l2rP0xVFDSA8bsMsp8KMR6s3Wgp4YKOiGBp2tACAzkbaTv1LNTplVRuQxaih+yzEcXnwtsRxkWDDIaopHH2WGS4r7W5vty/MvJSG0V6Z2Dp2xTsVjeHuDyjPSSk1vrje8P8pLy8d3PxLdfswyfIc6dM+lLblkO1D0nlltSctEzITkwhzTF3eiO23qZAxadSImbD4lrWttuT8ORNm7KNGVz91qlAVraIkXQTDbrkibON/qRgNwF/NCRMPxeSC6FxOr4Vy5ytd2Q8S7nmjHLyuJAxyKMi5/pTxRsL7WYSZNRyMN2bbidOykw6oARDb3JdWufV4kBTcPyuSGbQXza1AB+px6lwtvfzSKS0cskhK58stuSAFbrcz3Jsdz5epOWj5Ju60sn6nQAtRf8A7UnF9uTbmSIrn5WormLmzfSgSGrfdckO0bepOgLWfEh6XLS1AxPI5P3JyMg2u/V6U2OXMn6Uu/PNADpWF39PqRAVw5PtL0qKeYmWlydDO7XNUgJHEDo8JJ+aQ4YhOAziLLQontJR9ObM6lhG81BKzeDcpmuC15Kv/wDN7tT2fqRjavaspx3DFWRjKJfm5q7w7+0IxFninZ+nnMnuc6U3D+l1gO0lG/FF/EO1Zwo3F9WXKmdaR9BQ/a92Xxhxbi1OGmTalUx3D+UmuUo8Uw7EIr6TEKeqH/yz3fpXzlouiVr6PalKOwJJHvdTIAxOZvbF/UooFBIGQH1MvG6PHsQoTup6yaIvhMloKP7UMYpxFpwpa0c/7+Hd+prVyPDM6FJGzr6GQoieN1m6qll/vAYv3Kwpftcp6g8q/CLRy/8ADSf9VZwdsOzGJFYM81GTv/fw7f1Mo7biJysxM1Lbya234kz7Kclz2XL0kcFw/FtaapgqM+VslpfzQ/7J+zyiBxEGvi6UXqSmeew0dzjmDCXxLSYXCcYCFj2/Ja2HAY4dDiYgF/C1ynDhLZZxg9vdYmD5IGFYWEwjJIFw+laGWEKWnubIb2tAgclKw+M44RZsxFT5RbhCDsAgtIx2M2ed12B8RycDvLuGR1Fp8PrYzzgOQCHb+Ge1vqW9OlgIyc3tHvEVOocPiEhfhcIC5XdTktlGzk9xjsI7N4hiEwnV0kFQL+ImsN/pIVoqj7KfaIuLSYnLRl/wpW4osX1c1taanAYhbLd6lIcrbWDK7+kVt2uDeB5fUfZ/jeFhnURw4lF/xIJrD/S6qZaeOlI2qIqilt58WO4f1MvUMYIyay+4u8iWFx6aSjq+HGbieWtr9KycOQbopooY6i72aoiMm8IPcmmp6m8mNto80NTC8zjxwaX/APEa5OQwyi+UVRNTiPpe8f0uoaI2B1HU2fRWeH4S5eznJIBHNcQwD1CPqL/tTMdRWQyictPT1mXIRuiL/otBgk1JHIctTFV0857rjj4ofqBSki1ZcRYfFDGPDAxH4lGlp3j7nThY9QFKIBWRX9wk9v8AS6ljnI2dm3vLNXRqRKaE5jFs2FTayoip6fLJrma1MYpUNQ0xT5sI9NpbtyoJsQOS0X3GfL/uQ3RViqZnIyPK0R3c0dFTyVxiGlxfqVdLUANzs77cxuQQ1UouM8ZuJM+y1ty5/wCRPB6rgdHBQ09zgJfT4lKqMYwyjlyOwajO5rell53DXYxNGLHUSDcX8FB/3spjORntz6i6n+Jbgb7Hu20Yw+zQPcI7jn5Z+4fcs9TY9JTm87SkJHtu8WSogxCKQvxS2NyEhRBNFUSjmbjmsmwNbR9qpI2Fnl6eQ+FWg9qHqA3vIRP4hbqXnzV0VxZNt7/Sr7s7ikskoRg0RRZeMLhTTss1FMX4gybxJ1c0ld7PJe772bQfCPxIAxALN8bjEHIA3XEoGLYo9OGTgAh4BHxEtEhNlpLj1TQiDwSuJvzMnu2/SrzsSWB9pK6ePGO0MOEEDbL9t5fCXLJZz7Oux8/bzE5458TpcLpYwuIpTG8y8IgLq2x37D8Yob3pjgxGIuVz2GX/ACdOqJX7PS5vsvxuGHiYZiFLilKXIs7bvpLk6zGI0eJ4PpX4fUQWv12bf1LzOIsc7E1BNF7dgkuf905AP/R1sMJ/tKdr8DjCCrp6PtBSs9ryThZKbfU2n9KhtxKtMuaTEj4hPFO4af3a1fZilxftZisWH0IRymbZyHI1oxB5kqCj+377Ou00gh2gwOq7P1RbePHHfEJfUGv9K9O7KduOymC4FUT4JjmHFRZXzT8T8W3/AB/cpci0l+we0XYnHeyMI1AVdNVRD/wJHEm/K6zcuMBJD/8AUKSGoEntcZYRJZzHvtUPtliHHd5Qogf8H1EPqJT6TFoZAA3fZl1EyEhtxvgg4z9lvYPtdET1GDtQSnuY6F7fzWrznG/7JPEuPs/jsZj1cCs2H9PkvTSxCfEq2CjoqJp62c7IBH/MvT5vstChw0J5MbIKiOO6ciC6Ij8Vvfkk8koeGNY45Po+F+1X2I9s+ybHJW4PLLAP9/A14rCTRyU52SwFEX/mNkvvkcQxLD72jnYhztYo3tz/ACuqfGKfAO0QkGN4FSVBu/WMdhP+YVtHNP7MHgh9Hw8w9+idawhLN3u7re9fUGO/2c+xGOAcuF1tXhE5PoMlpgL/AOK87xz+y/2ow+6TCpabG4P/ACJBE7fp5rdZ0zB4ZI8g/ciHp5q5xnsXjPZ0yjxHDZ6c8ruhUml3vW6nfgxalEPwlk7q4wGhCoqYgM3HN9xC3SqYdy1v2cw8TGRcze30j4l0Y3bMpPg+g/smwcBxSnkka+OGO5yz6idezOLR65WjnqsB2Fw2ePD+JT5CWQ5ktxHIdgu4W+ayy8s9DAtIEosiBRZoQqBI/wCCdCRuh+pIiuAm8XT9KyOmyvOnjkvjcLhy1uWB+1Ps+GPdlqmiYI5CDc0VtufxL0uWGQtQyWc7adm6vEsN4lJURwTiYk/E6eHrn/pVJ8mUlwfD2PYK+G1ZwPE4EB2uqtxAe7+a917ZfZTX1Tyz8WM7bvxL7tq8txLsjJh7/iHt+hatM4G6M1HJtHJEMjknzp443JsnIh9KG0O9nL96hpk2Bdt6l3VJhYXHON7fmuGIZlkD/wAUtQsTE/e/Lkj4jjzQ2sPe6RCwtk7quRDjTPciGZ0z0knAECYszcfLRTbAMSMtWztQvI+XWnA4dOIvGxFL38RhtT1PilZT3DFUPEJ8yEBWiALDcQrMNqRlpnO9nu3BcJflR11RLiFXLUnHwDN7uGAEIN9IqIM1RG+yoO71C6N5quZ4hecyy5btyasAT448sy+llwyPkef8E8w1kZZNLJc/xpDHUZlz156qyYkcI3kLJupPtDNbpkQp5ik/vAuFSY6c5BufYL+JQ5anRCKZWMJ58kjjPyVoVLHGb5GR/wDNOjDHIXxelQ8qRt2mV0GD1dVCc8UV0QdZdKj8Ex7tvwq+kIpGBjMys6BJ32pAL8tdzKXnQ1hZRjRySDmzWj3ESU1GcOj2OPhIdyvJowEM3cguTQ/iMVjtao72xfZoph82zSt3Zs11ytjoAIifqu9PhSClYT06fVksI0nybS/SKvgn5IeG8b6s7EzqzOnuuzzJN8FhAtm0fCupSRzODsicTzZdGRi1yThZdzOmxh4haM7iq4BbHCFifl/NC+RfJT4cLeQM9eeifHCWuLR7lk8sEarFORT2siIWyVyGD7R0u+l0vu20BfLv8kfkIf47KRo3Ii2p+CQIwvAGMxfQi6RVl93ny0UDDad5Gly7pHzU91SQdqhqYpag75HuJBwy8lYnRvG2bvbamvY3+q5Cy6g8RD4fy+pTKWlETzqGAhJtm+0vqS9jMbs3Q+yny8KfdRLxDvDpLiZ4nIv/AMYUh9kjMc6e60rv2w6oocLeottZ1IbBZ7c3ja1kn1MIih0s5ckWbhzFnHTAIl7+SinQmR9Foly12q5ioWHmyIKeMS6bVhLq4fxOmPRTK4MLcQyfdnyRfdoW6tuVhrG+0Huyt2sgYdy5X1X+zp/Ea+iAWGh3IgpXjzsfqUsR/Dybcea48JkRHksn1X+zRdFKX0RnzEMr2tTnEPoBxt+Se9hkJiLNh18062HyEHJrlP5K/Zp+DP8ARFiLcLHu+JclyIifqLpU37pe12/yul91683/AMya6mP7JfRTX0Ux07EItk+jeF0cdPCIDmytPu1i1d3u/wAE49Ddv1WvfRi+ln+irCEbcma0c11owIcmzFWL4e46MG75Jfd792Y5+5Ws/wDsnsT/AEVZ04c77kJwxiA5uxXeFWg4WfiZ9qcfCdOXxKu+v2H40/0U4CElwZdPNOhGBaMyuAwVyItN3wro4OxH0bWWf5K/ZcelyP6KYoQItGe1EULXaNtZXY4WAna7dKkBhcch5MF30rN9XD9my6DLP6PBzhcefUgIerNlbnT8QMtFHmp2Fiy/qXunzVlcOW5n6URC3k3NOyx288xTFu7LqUFIVooxyTTlaRN4fSkVsYigodGRskuJaPdco4k/JDdbd/qQOiSUjF8kgkt593JRmL3IrnuHP9KVlUSOI233otepQ+J5+FFxnIEyaH5ZGHRnZQ3zu5vcj8LoPFk6ChFmQc3Sucbcs0i+SG57viQQEUj96Ei/SkXNc6kAdcmXEku5AHeoua7+9NiVumaLUkAdfmhtXfD3Lg8kAd1uS+JdEXS9yAo54uaVo5aLpZZLg5Wk2XegzYL+pL3eaK4l0d1rIEBbral73RGO70pHt0/yoA6/y/Sg6tV2238y4/PJAC6brURfpSLMS7ku9BLOxk9+WhJ0iK4sv8EEW0k7oQ5aoECRbRZ1KpMUqKHWOXu6Zdw/pUJ8iJEOVw6vokwPR+yXaakJoqek/wDp2LSBZNiBvdNL9B/3be4Vdhgb4eJsH7U33mW4n/8AVeQPt1Z93VcPUvSezfbikrsKGLEZ3ir6Zrb8ruKH7u9Sqiac5C7ioxj/AP2UfBEbjZt3qVDU/aR2epZiCSpmPz4cLqVhna/A8WcY6fEYhN+QSvYRfxW6cDLtzLNxcSHRCUfdncps1OcYDeHVuHydRzyjjI5DGAB3GZPaIrQzpkdodxD4UpOHSwlPUSRwRN/eG+QpimxZ8YM48Kp2qgB9a6e4KYfzcz+QqfTUcdLIFRPI9fiI8qudtsfuiDkDfFzWbl9I0jD7mNQ+0TQh7PTPQgW72msDc/0Q8/zOnYYY6eTi5vPUO1pTyvcf5fL5CnZSOQyM3Ms91xOl7OY26d1ylR/yK2/xBlmaS3Td6vUuRk426bvUK7aEIXy9PxdLqIeJBcXBDIW9Svgg0ZY5JJRhTYjFBi9P/wAKsa8g+k+YP9KOlrmEMsOxeWjt/wDA4y3tEP0jM28PzZrKjM5CLudw59KkhUXWg+4fSs3iTNVlcTZF2mbDRE8Vwyaii78QpH9rpLvrDVvzCsvjHaiWSaU4pBOlPonge8HH6k7BXS4eLT00vs5tttF+tOy1WEYhceI4VZUF/wCMw0/Z5v0tsP8AMKz1cC3kUzLtiRyGLmZEXqJ7kYzcYtDMi+JaEexoYkHEwrEabFiz1pam2kq/pH+7P+SgHh/3fX/dlYEuF1+drU2JBwTL5E+j/lJaKaIcH9Cw/EI6M87X9+i1GC4kFVI+tpdw5qrfs6cMo8WncSLxD5K9o+z9JNGLR5xW69ab1ZeNTiWr9oGw+EZYDaeoZ7bSdRAxiorDI5Wcyfc93hT0HZ2ON8nzHL1JVNDJGP7O4G22j0qFCBb3HIai5tn5lIp+IWom31C6roymjMmOMCHuEfCpUdVSDNc2YD1WZo7ZSZqMNqHhjEHkuIn1WxwXGI6e3Jnch56rzSHFIhuMJ4/fc/JPUfaZ+IQBE528/CLLKeE1jk5PbqPtRbpcxCrY6ygx6jKmxCkp62nNrXiqQEhy/evG6PtFPyeNxHK76VNbts1OBcQ7Sy0EelcbxNHUssfsj9sP7I/YrtFUe2YHMXZ6od7jps74T+nyXkXbnsDiv2RhIdN2ElxGAP8A+ayvxov0t/qXsVD2qkqjyCouL/h+FbLB+208MXDlZp4ia04z3CTLkydMsj950YesliVY+D4Pxn7RO0GOCUUuISU8P/6NTNwQb8rLNONzk5vcRP1Evu3tl9i/2f8A2mXSewjgeKm3/wBzRvYLl8Q8l89faD/Zb7U9jxlqaB48boG3MUDWy2/Su7DjwY/bFUed1OXqcruc7PGSHvQ297Zp+eGSnlKKWMoJR8EjWkuLvPKY3+9EPLlahu3Fmlrd3IGF82Q2655om2oX6rmSQHdc80QXbs0AbSUykp/aJxZ329TpgHLlQ0Gpfizcy+BUNTkJE7NuLxK3xIjmmN87Rba30qjqBO4L36t1yxkbodorxmBm2jn1LQwk5Rjn3eIW/qVHRi8hZMHfatNiGC1mH4WLyvDT8W0WuPfa/fao2S8nQot+DPVdUcNRx9D6hhL/ADGmhxipkh4WbnEwWiANtFkq+OOoqM2ZygjZgAekRZk0N42MWQg+20Vmx0ez/YCR1WJ08FSYwUcjkB+IizF15UQ8OQwz5G4/1L0D7La5qXF8Oihfx3OsRiUbU+JVgM3RMY/1LbH4OfN9EbS5dERu5bSXTFuaQE49y3OcE4WLk+5ANO9ykeLRk1NI/c/ztQKgCyz2p2Im79qaDc/cP1Ix5aoGSmLYLN4ua5KTjdtQlM9uWm1DMV0SCkNcS0uf6VJjk2C2b8+pQw2jyT8Mnd7kEj0med2d2vkieS7qSH8TVCQ28/EgsTbj0Rjlnk+1N22tm67d59KAHCERLLO7NG3Ldmmgk2/Cj4j3Do6AHCJibR+lN3WoLrn0738SMffmgBdQcnEkVtvwkjDIbfUkZdWTbkANdPf+Zc4l3mRJ3ht4nTd2u3L+CsDnTrqRLolt02ogF8s3ySt6fUqLFoWviRANparoj1J0Ba3XJSSxdyk0dV7PL8BtaY+bJhLxbU6Be0h41g5zXyAzHEXK1upZyXBZCAs4/wA2S29LVHTvm2RD3gXSSsaWjw7FjKM5WoCy0vG5rl52aM8fu+j0sChm4umeQTYSYns/qTB0Mg82Xt2JfZDidRT+0UXCrwyuuge7MVjKzsjV0s1k9OYG3O5rVyR6qL4s7Z9Fkj9GEGjLLPJOBRyEeTg62cfZepka9qYzHO27Lar3Dvs3xGss4dG8t+67O236lr34/sxXS5W+EefU+DmXc6t6LAbtLG/1LeVPY+jwUSatxCMZG/uIGuK74lAnqqaELKSBx8zk6iVwcp+DOeLt/wDYyBQ9n6YZQ9rPhRDzubclFDINROwYxU4XGT7CF3OJg+IURk5DvfcXiUihwmoxp56SmieeoOE7Igbcb27V0PCkrZyxy7OoofoMQ7WDc2GV+HdogbmMRsZ/pe11ND7SsTwsyjxfsvMGTZOUGYf4ivKsX7N4x2bnsxDDqqglHb+LGQIaPtRi+HvnBidTEX/4hWrnSi/B2ShXlHtdD9qnZusMGqJKqiJn6ZYbhH+C1NPjmAYtTg9HjdLPdyi4ggf5hdfPn+3VZVSZ4nSUWJD/AObCIF+oLXQliXZ+qIuJQ1VBd4oJGMWf6X/7lfK+jFwUj6aw7BQkPinYZC2lr3Mrmmw97xM8hJvdqvlWmrvY3H7u7QyxeQyXRWkr/D/tE7a0ObU2M+2gL9OyX/Ec1opKJjqfSsmUf4QPtfxCodTUR0NORm92TfwXh1N9vHaHD7WrcOppbeZEDgSsB+3bDMQpjhrMIqYDNrb4phMWWncX0Oma/H+0zQsLUx3Sl4ibksbLM8kxGedxPcosfbDAcQYcq0opf/PBxU+P2eZxeCpp59PCbLH7M3bB4khBmzXD0qTBI0Ig2h1B9I+FlwaeWMtY3u7tNqv8JoWLmDXvuuTb/RlQxhmGz8XKWO089SJtqvAo5YS/DyH6XVnDS2tmzuPmKO1s8mcx+plWmxouCE0PEt48cco/HGxqLikeH4fTFKFFIJ95UcxQ/wBKdxgmo6YZZHMR9Qt0rOVOKe2cXKVxpfGRMo0kKc6OjjlPUCTPUVAB4Y6mNpf6h1/pTUsJzW+zz0k9762TWGzfSdqpjkaQ8wa0R6BSt6S0FX20yFlf2X02FvGbviEFTTgO0JOCRB+sdFMpaGkyEqerYyL/AIRjtVRhVVUw3RxzmAk3SJq5hqoJIxjq6KGsHq/EDd+ptUu2aLKiyhEBtcDcS+JFXVEcNLLPLvEG0EWuIlAtwwREgeqw4i/4U94/pNSoKOpxBxpMPxOkqaiZtgVcJRF+prmU1RspqRnTqIaiUTeOIC/TkKZnkjkcXbMdNE1FVRSYzW0eMPLh1PTGUPFoYxqBlmYtz6kLOAqwmwWIoAkoMbw/EfOOW+mlL8pDl/UskgfgrSFhjybP6VZYRiR0ZhluHw/Cq+sjnodanD6uCLP9qMd4fqC5lFbEIqiYAp5RIyt6tuSbRCtnqeHY800YmeTC20N1tzpdoKqCSkCc5WAs/F3rIHiTCEUNNUsUEe20m3F6iUWqxCWa6Mz2ZdPhSKJ7YtJxfw6i0u7xLT4P9pHaXC7RgxiUAHwGdwfpdYGGMI94MxW+pSopqiRs2AOF4riUqyz2nDPtyqKhuBjeFw1od8kG3+l9HVvF/sJ2uYo+E2HTk3V+y5/yXjGD5kY5hcvYfsl7B/fVb96V8bfdtO+yMv78/T8hVuvsEdr/AOz+1VT8bDsQciflBUtbd+ZlgJOxZ4DWS0krMJge8AK4bvTovf8A7Te20fY/CQhgNixGpa2GMfA3iNeFniUZbM3vLc5eSxSsckWtBiz0sogbMIB6u9amm7QQVUGUc8UphuIBfqWChrKeol4ebEfVaS132b9jZO2GLVB07jR0VIFs1TZdcb9ID71raiZpM3f2V/aV2U7M1FVJjsdVh2LTHbDVSwucUUfpEm5XL0LtPDB9qGHU/wDs32roDgh3HTBI34xeG7Is/wClebVP2P18wE1JidLWj3RThYX0+JZnFPs7xPBT4lRhkoPnc09I9wj+ZlnUJOzohknBUb+s7E9q8FYmkwyWtD10ZcX+nmqYsc9jPh1cB05jteOpjtL+aylB9omP9l6gmo+0FZAQvbZL+KP6XWjD+09PYMXaDBMN7QwDzOyw/wCrRbasjZEsKynqBzaISue66N+SchIhPOCoICzVdU/al9k+LYTiNVHh+J4Ji8ULnBSQG5BLJ4QuuJuawA9uqyOMYOKJS9UglboXks+H5H48HsNX2mDhNTzxxYiGW/2uNju+kX7llsV7E9gu1Al7ZgcdHKf97Q7Lfy8liG7YHVRE0mYE3MhTuG44eYG0jlGPMSVaonYDGP7L+D4gRSYB2lGAn5QVgW/1Ktwv7F+0fYWYpzpPagyt49NcbW/uWwmx5hhzDyu+an4R20r4zFoJZQIfDnzWsMmSHhkSx45+Ubz7PoYocGZjqG4pNdYT5LQcFpORx8vNYOm7XT38SenhnIm1Ky0lPh7RUxOLtGcHw9QrV5f2ikqXBqzpzG7N2+oUcW3R3Yi9So4ccjIs+Kxi/L03K0DFIxs4lhCX6lommK6Hzp5KgxFsrennaqmjyxT2o6SJwpQd4Qlvu42XUY+7u96fxrEoyjgw+ml4VZXXDf8A8KLxn/p+olc4bT0dDDBFTgwU8YMACPhZkrsa8ngv2z9sI+w8f3ZA7liU25yELbG81861+KVFdIZz1EspFzudeg/bwUg/aVjHEZxDibCK4hIV5zLGFpH+a0V1Jto4Mz9/BDIrSy0TVt3eyPaRIrWtTENW+pC0dvcn7g/ckVgjnmgTGCj9yRCycea23JDxG7skDAOMMs/ElsIVzqf4kD3+HJKogclI+TP+lNPJIP0uje+7V/5JFtuzfb8KKiBKhjcrWd2U1qUBHnuVbFIw82ckTTAR83EfTmmJlmfDjDM6gPpj3IKeR5i06fV0qEEgFczGI/UjbIS2ShaTeF0Ek+0B65wu+ad9s4fKW7L0soDQnJvyv+l04VGxPqJ3P70mti1LUlDMElrm91vuXQqIoyzztJRWo22tk4+W9AVKNuWT/rU9o271FyFdT8Mb5OfMctzJ1sepIbjiBxMeWiz5Ur3aMf8AFMvD9dyj8dF/kzLms7SNN1xNd1clDLGHkfN4hH6WVcUdpd6dgoTmflaDcyJV2oLgh5pt2WgV1NGws8j3Fbna21kTVlOIy5y7g5D6lApo6IakmqJJCpx5FE24/h9yOurqSoeCKCkGlpQe7buP8xd6nswNe+x8sSArsm/MKCaujk6Gf3qrqLBl/CcyDuImt0R09hMTnEZfS9qrtJB3Wy0o6d5jJzjMwFukVeUdHT0IA8+Q8V7WEvNZunxCooQsjcgiz8Nq7LjFRXEHtBvYL3XZclzZMU58fR1Ys0MfP2bsKeKO1ndhL4l1oY79jxj+ZliJcaOo1kvKx9hZJmTFjj1B3Bef+Hk/Z6f52NfRtyGK0smYiyfO17Vl/wDaaO3J6Z7hfwybVTVOISVRZub25W25qKuvD0qh8jz8/V7v2Ki8mxgKzDp7GKnkBxy13OmOz9kkM7SSOJOd31KreRhHT9KQVksN1jsPnot+zSo51nt2zQYhNBGFmZjc3+CJqiPhDq/v2rOHVHNaZncQpe2S22ub89FPYNe9yXFPikckwxuDkOf6lYBUR8Emze/Ppz8KycMhxzCbdaf+8py72/gieH9As37Nrh9dTQiEbhefzVw0b11MOUDwDn+0E7l50ePSxhlTxtAX/EHcSkw9ssXjEW4oEP0CvDz9Bnm7gz6TpPU+nwwrJA2U9G9xM8biP/E80bQvHEEbQGZ5XcvCszR9usRyLiHGQ+mwUbduK0ZxkeOGcW5RydK516f1KOx+pdG/iX0vDjlzPadmm7klDT0hUJSPI5GT/lVJU9uvbKYYjwulil4ZRHPFnc5XXX/PwqFhHaKTDawZJI+PFk4vEfImdd+H0+Ul7zysvqkVP2Lg2Q0uFRwlI8j2+FAP3QMJNxT4hN6LllaTHKQqwc45Rid+nND97U3NmltV/wBqT+xL1hrwkaziYWOryvcLaDkm/asPHkZfwWUfGKYXHIpLn28kxJjUFhM0Ul3qVL0qP7IfrE39G2jqqMjAGkuN+XvT0scFhG5xiI89RuXnM2JPI2yNxIeWu4UzT108Iyg538TruUv0pfTBerN+UeiWx558UBJ/V3oiKMXIL4x8yWSpqx6rBijN7Z4QIhMntuG5VkOKVPGIzlMiYPEq/tz/AGJepr9HoIZCNzbrvSiEbiu9K87+/KwmLf1clafe3soRPfIQmzZ2v5rN+nT/AGaL1OH6NkcMmQu+Q/V3p0KUshzNhEliD7QSRud3EEot3NdDtQEgXSPLf8Kxfp2T9nTD1XF+jdx4bcBfiMWvhdOxYWwxdb8/NYYscenCKV5JLJW2EL8vqRB2wOFjByltF+rO5ZT9Oy/R14/VsC+SNuOHxjza796eCGIdHYRFlhR7Wca0GkMfqUyHHpCMc3crmtbRYv07IdK9YwXwjy23S1NW667RUj5NcSaPxchX15+bEKr8m7lBLPcrWcWEearqgrdGWUi0RdeeSHXm/SiKR9zIXJBrEQlaWfUiLd3P6kBbdG70t3mgNjvSPJlwOvNK7uSu/KSAF4bkm2lkyFs9ycEfNAWBc93woiLv/il8SQ7tOSCmA+VpWoE909zoCFyfPpQZsFvcyVv1IuH0/EiId3/qgQ13peLkkuWoA6WXJctXXFJAC711iSbmiGPwkgDniQp3S3PO5NvuHkgDhf8AzVCJdST88kh+SDJi979SNsxbND/BEG61srkAc9K6W0s2Q+LJd78+pACfl8S74eW5K3REW0e65BLBcm965dbyXS3IeHcRZdzIEdDq0TwbdHZNW7uadHdyQNi0u5ulw8hFskQj3pCPwvaPiSbJXuBEbi06elO0k0lHMMsbuBh4hTXhzzRBncTvlyWfng0VxfBA7S4e1PUBNFmUUwXtd/UqN9pLZY3R24TRS3uQmzrJGNploudM7ef5FpgXbLF+z9rUdYYxD/dHuD9K2eA9uMCxJyn7UPV1VZ/dx2MVMH5GXmZckh5LXknWJ9M0dVTY1R8TC6qKugANowPbZ7re5KKnPIpDcRMdtq+bqLEqvDZhmpKiWllHkcRkBfyXofZ37aK2hYY8VpIsSH/j9Mo/9VayUYyw7eD0547n37cudyYPELQJqeN5SFnK4gcv0i2rqoj7YUnagP8A6XVxXdLxTuwTZ/CHf9SAhloasaiKWaCqDc0omQmJfUtVNz8GGmr5Is2KNXTGZmZOO3c6MJrRzZ7hdT3ximqpR+98OjrCfa9XTPwZvqIhHJ/zCipOy/tVx4ZWx1pZ3ezSWxTW/Q+j/lJK6+ReqfgGmJpiH/UrmjweeoEjMHGIeZCmKWlpMPqCatnalMNrUxg4mb+Vq0WHQz9pPaKODEaHBIgjKVhrqsITmFuoQzTeVLkhY2+DPjwyMo8jOXPQRG4slIiw05n35xD6c7iVjS4bJHhsuIUcUVRQRmInU00wmLE/qJiTtJWRC4ucar5EtauiKeCtDTi8cR3D4s+asYMar46DgScPEaAtr0lWHGi/S/JWVNJHVNlEbFl4fEnYcNMjJyGwep7PEikzRX5IeHYhh9OwU8BVXZ7qLhRf7xSPn6oj1ZvpJTIyxEbJAoIcZpeftOCyXSj9VOdpt+XNMYlimGU4cOfh1BdwR7v6lSgN03EgkejHqbhncTfvWTxfo1jmf2bWgxymrnIIKmOolbnFIxRTD9QPqKmSEBQkDxvb6c9yzQ9pqmakGDGKOl7Q0uVoHXBdNF9EvW35SR4fjFIJCFNip0oZ7aTF2Koib4RmHezfMXWVzh5R0Xjn4ZbVOGgMJSHIA+L4lnsRpW4JSPI4RFteQ/8AKKl4/wBrqTB5eBUU3FlyEwKjnaohlf4T7vzLFVnairxKpKQwGIO6Id+f1F/2reMpNcGE0l9l9S4S9RTnJQUdRWRRP+JLEBHb9SlUeJSCZB0EG20g3H9QrOUeOYje3DrJYBDc0cB2CH8OS0NP26jrqbLE6KLtBEOYe0lJYYF6hmYczt9OrKXKaCOj8Ek8ckpxzfMBLkPUov3xPMbO2e71KpCuCPzIW6jlfeT/AE9yabtA8lwQR25cyIkPlEbc8GwCanp4Qmep3PzEntyUwO0VpiUEshhn1C6wPtEZFfKbyl6Re5TIJpah9PwhbkKydFqbPWML7URla4Hvb1L0HAe2Eo2hmxRE3SW4V4PhsjZj4tWu9K2NFiE8NthWiPhzXK4nUpM9G7Sdgexf2lUtmM4ZGM58pxa02+kl4V28/sX1tKEtX2QxJsRg3F7JO7Cf5SXqdPjEgsGT3Z/0qY/aqWjIeHUGBkPhPkqhOaCUcc/J8OdoeyON9laoqbGMOqaKUHt/EDb+pVFr56ZEK/QSXtVh2PU3s2OYdTYiHfIQCRLzftT/AGYeyna6E5ezWINhdb1DAbbS/KupZU/JxTwv+J8h29zohHv8K3/bb7De2HYeST2vCpqqlFrvaaQLwt/5LAhtfJ1fkwacQtCK52UgKp6OnNiBoiP+9lPaTfCPNNQRtJMDO+3NUFVVSV2J5O918giIqZS1Kxqywq6yUa4YGPijkw2iNuiKmkpuOYcJpxLaxk9oqjr5HkxCU3fpch5+SahqDzJgks0WLdnRRuqaaOOQDCnAhF7Qj6RclXY7SyYScD1MkMs9U9xDFJdZ9SqpqqQaSJ2dhybqUXEpnGHDtbjsI3+F3clj9m8a1LOoHhwFlkQpsCb2OJ27uag+3ANHw3kcyN7nu7k7UEJQAEb2gXNaEG1+zysMu0NK7bbHuFVWIycTEqp/EUx/4qV9n2f3xFpuy8Kra2R5KyoPK24y/wAy3x+Dmy+Q7hJy3oWK0tNyaHJEROPJbGAZF8SXdm39S45XLiCmdcbXzbK1K70ttQ/vS0QSG3SSH4V3S3my6Yh3GgpHGLdl4U7H192qabcutt8s+5JDJQyMIDl1iuF+JqTphvnu7kbbdWd7UwHLriy9yT52k79KHTmzorri9KAE0nSwp4Y9o57lyPISHxfuR8TXVACHa+u5JtpChItw+FLXlqKACMurXJDc/PNKQm800IvdrtFUgCuci1RANujowHUWZJh72/eqTGgik8l0fw2zdmuSDPllnalrkhiOCVpZu+0vcnLm0tNc6W7ksx8hR8gDYtM3Suu5LnhyZrVweoeaaQHWLv1RtI1yDht5rhD3p0OywocYrcLkGSjq5qU28URkKuqn7SO0dZa9RiL1RA7E0koCRfqWXEdfkld5rml02Kbto6YdVmgtVMvpu3WOTQwRPVsIRZ2DHGw8+pQKvtRi9YFkmIVFpcxF7c1A6XJvcgLK3V0l0+KPhDfVZn5mEROJZ9RJsi7n6e9FpblbcSQlc+TZCtvicrlKXyHYZNtj5F5J0CeNxkAnAmfQhfkopR3as/ejGZoyyVrxqCuPMTT0v2hdoaWm9mfEzqqfvgq2GUP0uoNRXYHi1z4p2YoZTdv2tG5U5/Vpp/SqgJGu0e5Fcud9Nif0da6zLHy7JE32d9icUivo8cr8GnflFXQ8YB/OH/aqis+w/HCHiYRU0GPB4fY6gL/0Pa6n6XdyQbTzjd4iH0Pasvxpr4zOldZjf/ZD/wCjAYr2TxnA5Sjr8LqqMh58WEhVU2YkvbqPtpjtCFkeKVEsXTwql+KDt9LpqrxTCsWLPEuzGHVB98tIHsxl+jRTrkj8lY9unn4dHkdPjlfTgwBUyWD4Se4U+faCSYMp6alnz8XDsL+S9DqOxPYvFBzgrMSwOUn6ZYxqIh/ha6h1P2H1lQHEwbHMKxcH5RjOMMv6DWLlFeeC1hb+DsxAVmHzW8SOog//AAjYh/mr7s7gfZrFq6GKtx96ADzF5ZYHtD03ZKLjH2Y9qcD/APvMCrgD/iDCRj+plF7H4DJi3a3DcPngktmnETjJrdPEs8koaOSZpjwz3ScC9Cuk7P48FFg+Oy4kPGGICiYuEetudrr1Ss7VYng9kdRTUhHlqBhaX5si0UuvKm7BzVlXh9HR4dPLDZDVSwCUr5f8H3/EvLsXxKoxKUjNy1e5yJ7iMvi81yYXkzu14Nuojj6VNPyekU/2uYcLDHWUEon4ipZLh/mr3DftE7J1xtficlPpqM8JDl+ZeEW/Nc2kOdq9lY6+zxe6n9HrWPcfFq8paCphrKPpAoKgS2/EPNVc9PJT7JYpQEPCTeJecjt1bMfpe1T4McxGnHKOvqBD/h8RyFHvQn25GwhICMnfd5CPi9ylQ0slRMTyBZbyHp/Kszh/brE6GpCX/dqiQOXFhElch9pgzPnV4PARZdUEhD/Sns/0Z9tS8Mt/YZ7tGcRJrjIf8BUerrK2jfNqc5RfkSeoftAwKobOojqqM89dBMVObHMEriIYMUhEC8MjEH+Kewu3RnPaK+qm4srHpy8Vqdr5qmnqKOkppHgxSve0JBK3gx+M/wBNyvp6OnwuGWskqIfYoAKU5QkEtqr+xNQ9Ydf2hxTDHl+8m4VLBI9pQ07ekrfEpbNIR/Z2fD4sSkspyeKCjhGKMb+bM3V8y6lTcQBPK9xL0my3vseBVkeQPXUEr8yNmmD+VrqlxjsTKU3Fw7EKGsB+QkZQn+k/+5SmU0UlJiFRSlxKeokiL1RmQq+oe0Ek1HUHiMFPXiwWw+0wsRXfU2qqC7P19GQvU0csQNuchC4cvqbRSq2F66cTp4hGnia2OMX/AJo4ZHKJdPT4TUFEfAlojy3jRzXN+k05LgbXN7NicREX93VwuFv5muZU/BkpZgOww+JO1ePSwnw42YiytuJGiBSf2Wb9n8Xja/7veogyueWkkCYf0sWf9Kh+0QDLwzlaKVv7uUXAv5o6PtJV0dBK5uwj0xkO0kzD2oxDaEtS1aHpqxaUf0mpppl7JlpTYlWYe/EiO76muXoXZz+0V2j7O00VJPh1BiNFEFgBYURN+Zl5jTYpTZE54XTXF4oHKIv5af0p+D7qrjsarq6M258UQmH/AEulJr9FJ/pkjtD2wxTtV2jqMVxOW+eZ/wBnHtAB8Ij7hTtNXGMQ79zvceveqsKWCoqiip62knJntYuPwiL8p2/5kM8MuHuPtEU0H/4kZW/qa5lzlvk2XZ3AajGsRgigzkqKg7WL0svpjCvZOxPZ6Kgg2UFEF8x9JSH4i+ZEvmLsT2oxHBanj4ZXjFKLWvsaUXH0rb4r9pmMdosIHD6+nhiADueSC4Sm+oe5aVZSZPx3t1WV2Jz4gcstLL0xxwGQjEHhYU7h/wBvHaPBzFvaI6+LxR1YXf1NqsAccknM3EhdNTUMkYlke5/EO4Umgs9dqft27LdoGs7R9lgkImtOeB9R/wArqEHZf7K+2Qn9z9qKjCKw+VNXdH9Yj/mXieKlLCR3hHIPwrMBXcZ9AOIh9O5ZqUh0vs2lZHR4TjFZHT1DVYwTEEMuVoy5eO1BHiBx+O7W7csvJXSEARs94NyLPcyOGZxuzN/4rXRyI2RusNxYL/xAbX3LS0ElJUNleGu1xJeZUZHGQySSPY/v2q0DEDjfZt+FPVhsj1AMHOZswk2i2mtwp2no6ylPN2b1MQ+JYOg7TSU8Qs5yBr1X7Vox7Re0Qi71Lj5a3blHJXBbVvaqehiyeIDMtrXdTJpu3hlGLPFGBP4ln56x5ucjHm/iT44L08iLLpTtktmwo+0UVQGYSMR5eHxK+w3EpZAGQGtH4l5UeFyCRcMyiMffdmrui7VBQ3RHPaY8xF+pPyOz04MacqkJpG3xR8Fi9IdVqs6bHNuh2Cz9Oa8tHthTbjkke0trWv1IKLts8kxNPIIxZ+HdaKpNrwNux37Z+weIdsDOswuAqw8ukchIiXguI4TiGBhw8Qw+elNsxfiRkI5r6bwTHo8S1p5CtHmfhZaCWsOSI4qmlhxGAm6JwEx/mt+/KJhLDFvY+LjFpHEwZMkL7l9WYl9lvYbtMYtUYY+ESm9ry0L2Zfk5LCYv/ZnMjN8Dx+OoFuiCujsIvzNorWdPyT2X9HhlrjpklcwvyW07QfY/2w7M3SVOB1M8Q/39D+MH8li5heGQo5QeI+8JGtWqyJmbhJeRWgXemCF+7VOuO3kgLoVWSgPh/wCa64tudAW0M32kkxW3O73KfoQT96WmRM3SmyJupmSEmIeSqwCEW80LCw889yV3dc6446Z6osDriGWWb+5IIwuXG6x1cV1tz5unbAVrDyd0QZ8r3/ihb5uibO3u3I2AK2TPrf8AMujIYtc0jrjyONuTJcTQXfzt3Itgd4kglpI65cfm5fEkXmkJN3M6ew6OiUpd25OVdVLWGTyH8NvSyau8gXRkbllaiygqaaWnkvDb4fUJIpJJZiHiZFb6Rt/UhYnzRBI4vmptgC0kl5OA2ij9oqCLr29XJPxR3R5u7Nc6aIWzyZ9qrYVjRlJI5P05obZPO1SdRubJdjFiuzfcPhyUWVsR7ZeTmn4aqrpRyjNrfSTMST5e/wCJG0mn/onsGxHqClqJjkPIjcupCEJkQs4XekVMj/EmEHyEXe1yLwqVJT00ZZhWfpjJSrKeQrrR3Nw/1JbMi2N+ZTShjF8vaIyu8Scho4Cuf2uIRF7fqTtk7EBh06GL9yQxvbnYxfuU0qeITz9pHVx7ulSCoYI9GqGIulyDpWou4QIaF5pLIxa7K5F92yZ5ZWinYagKWplvZyLK3a6dPFGtH8J/4pponZkU6GQWzyttTBw22v6vcrEMSjkcgkiJhdrXtdRWkaolCNnf8yODTZjRU+gnm27lohKH8v7lOCnMqaWV3a2F7XEuoVElkjI9Df8AgixOTG2htLutQlD8/danwkiI90pgPwhcmzkYZNhlZ3EW1Og2AeFyHPXRBw3HXMk9xNxNfdn7tyQyPyv2ooWxFOO7nn+ZdCNhLXMhUhifdqnirAsEGiuHLxJhsQCju8LJcHS3J04W4vhSIunN3HNKh7BsLRhkHkk+dubfpQjI497Wp2GQJgILXE/AXhRQbDXSOmf8U6Mj2Za+5PxQ8S5mNiNvChcQH+9j/iih7DR3kJO7P9S4I7u8f3I+ohC8PdqhKZhksz+okULYfCMtoZ9PLRPhThI2ewi+SijWBrq6djqGy/aW/uRqPeRKiw1ifMsvyp4cLgK1pP05qKNUHLjp32wPW13zU5E/4jjP9mFuYu9NkTZ/Em7upNlzLPuWLZAqiT32/Cq+cre9SjFyHVRjh72UloiOTldq65pknyjcfiTTj3dKChrqLTMk7paXuRRR+TqQEID8RIAjxRsRc7VM9jC0XZnudOwwhd0KUwsP0qkgbKs6U/JNPDbcreQWyLxKFNT9SmQJkHp/5JW2qT7O3m6XDbxZfwQOxi18u9IhvtUhox3ZIrWt/cgQxw7tFxxtLLRPW28+pBw9vxd6AItu5D3/ABKTw/d/NNOOuiAGyzz1RW+aIY2tzdGA3d3NAAjHqKfGHcnQjt8KdAUAQ3p92bF+VMyjbcrDh65KLUQtfy70aktkS3vQ9Qp8xuLnaKYfmgg7qitfPJkGpOLepO3d1v8ANAA2uJdwrlu4skre90n+SAEu+EfEhHK1EO3RABDmOiLu6U34ctUXSNnn4UE0LaPNF8nZCYvt0YUbDtyLbb7kBQru7qtRXPaOWZIdOTbUW7LTO1RIEC3PXpTji3duQW9+acDc2vUpKZc1lP7Z2JgduuGYw/yl/wA1g6yFxLVew9i8DPtJ2D7RcORuLhxhUcLxOD7SdeY4nSvHMTeIV58MilNx/R7OfE4whk+miht25oVKePcTpNTkXJl1bHGRUQ7U97PpyRezvkOxGyKoARMbTZ7SbktRgfb7FcNsglNsRpW28Kp3EI/CXNlnwpX5Ft8SmUtKF4vl4vEs3k1HrGXk9Mw3tRgWKNwp5ZMJqvTUtdE/52/1LRw4X7GcUknDniJro5YjuEm+EmXj8kJyeC4idXPZv7wwOYjo5ziE+sOoC/Krj1HHvMZdPs/YeyB2iYaYo56QMSKONxgina7J/Dv5t+pYnGOyMddR54pi8B4lUg5SWXShT+kB26N8SlQ4k+LRgFTRvAffLA+wvyumqmnCOoOKKaKUmfUQMbh/KrTx5PiZuOXCveiz7Kdmz7P9nzekvnv3T8I7g0/+elDH2geOUmcHIfUqgSno3GSI5IJQe4TF7SuVl9+e3NZidPHUl/8ApMTcKb9TaP8AmFdCuPBytqb2ZocK7VU1DvlikIS5WOomK9tqjFD4Ryex0pPpHF4vqJUnsL1hE9NKE+XIJH4R/wDR/wCSi1FDPTmITxyREX92bW3f8lW4qdFvHXU11kcjkfxK2pqw4Ysw6lnIcN9qhA8iHX9SuYY7WHN7dPNWmZeB2pqpRApICcyz6Cfp+lUJVVYTk7mZXf0q5mqqeEiZ3cj+FlXCJk5G72C+60er9SVstP8AZFaHggTynbd4B6lKohjklDi8QIO+1cKnbbl4l1/wQ3v/ANyXJWxua/7LZaqjp6jC8Rou1VHVhxY8Po5/Z6mny6hmie3iP9JflJZkxkGp9je+lqIv/Cyx8Iw/K/8ApUXCqho5OK2Yl6h8K24drjxCjiosWpoMbohbIIq6O+z6S5t+Ulzxjkh/s6pSxz/0ZAqeQTHZvSnhcg1a0vSLLVy9ncDroh+48YqMGqn5UOL/AO80xF5DKO8PzZqrxvDcV7JhFLjuFS01KfRiFG41NMf5w6PzCy13vhmSxV4KvDsLeY7nk4H1K5hGOn0bKUvUolOUWIRDJTyxzxl0yA9wurKih9ntzACL4upZqJqkW2ExySFcbdXiJaGLiRjlpb8Sz8PEhHiOfAH0k6r8U7TV9oRwNGAs9z+LNT2rfB0OSh5N3UVU/AIKcmiL4lVHWVIy2yNeSy1N20nEsqsAAR9Iq/pu0FBVcpbiy0uSeJozU1LwWlDWHIJXs46/mVvTV08ZC7O5ZenqWUq8cjpxFo8ilf1dKeoO1EQmPF2Fl1CpeJjU0j0zDe3FTGAxTm1RB08Odrv6lRdp/sl7DfaMByvh74TiJ7nnptN37tHUCkxAKy3KQCVtQ9YtGZiOetqy5gacS8nzn9sP2H1P2S4P96niEVfQVEnBhLpNif1CvD8LmCGvGeTIuEzn+Zh2/wA19K/2xMc/3Xs5hAO45gdVIJeq60f9S+ZYI+DQ1Eme47QZaN2c+qgyFLJcRPndduRQWFL+Jnbl4fUhtuLNmU2nhAoidma4WuZBrLwRXmeYuHqV21riUrtHZHihxM+2IAD+DNcmsKj42KQM/hO/+GqCpGSqqTlPxuRXKfsI+CKJXPq6tKXyz7lFoKVpJMnz+oVoKDDYr97mQ96GyjU/ZpCxY0JvuGIHJx/Ks8Y3SmY+JyJbnsNh/sIVFSH/AADLd8lh7tyrFKzLLGgAHdk7/JFa/pSbcScXRZy0N/0ou8eaVtw65obnFWSxeaIPxDyyQ/0ruoiTIJOiNpc127VDxPP6V25x+FBZ3v06Uh83Su0t8K5qXJulABtbclda+joSF0QRsNrkgAg3aeFSA6tMtqARYuX6UYkw/CgAiLaXJIfPqTZFp8SIc8tGZABdQlpch9obczN1dKaOS4tEjIBLRAB3dzvd4mS7ulA2fckJOIk7tu9KAH+JxHybaSdLybyUNicn58062Yto/VtdWA7c9o55omzJMcQxEtUIyGOjvz3IAl2ujt2DkorzHbnn/JdKoe3LxepNATBG7TyQ+LmooVm7N2Tg11zFs5K7AkXWoUyM1zLo1Dj5ITCh+0kjFNDVOPc13xMhObbpl9KLDUIi1ydtqTeTttZNPM5Nlkw+SHiOIrMB36XXHJh16k20jlrn80rte76k6LC4m4dOaW3mhuu1duW1K3iFzTAc4bZ6Z3ZodRLqf8yG7ut/MuGTFppp4lCIDaR7tH/UlxHy1e76UAFaOTcxStu7tqqwHhmch1y5Jy674Uxw7Q0SAS8rk0x0SurRLhtzZMCW7k6RVDDq3hQ3H+QRco/EucP7SYvhJi9HidVBl4RkK1aei+2jE6ccq/DMJxScAthqZ6QRmiLzYm/1Lzx6oy8hFCcmo+LNcebpcOXyjtxdZmx/CZY41jVb2grSrMRqZKqcvEXSPuEe5lAcW8lziNyJ2+pcGRu52WsIRhHWJzZMk8j2nyyPNG2Y5bU0UemmVqfmLy3JoiYrclRKGx2o0A9aK/3KAB8WfSi0tHLcSKLLIndCVhfD9KKKEMltzJXNmh6nzRDZbqCKJCuuA43d7C5jntJX1B24xzC6YaenrXKAeUUsYmI/TmqK4MsrO9czf0qHFGim0bOH7TKi26rw+nlP1xOQF+lToftEw+Z/x6aoi8PhMV59a462pakaEtRuR63QdrsMmLKDEBAnbpMyiVsE0lUBG3Dni9Vgl/Uy8PlHiWt4U5TSTUp8SnlkgP1A7imCa/kezhXUUNzVFPILF4oH/wBLrM4nNR/eJSBHIUTtbuyEll6fttjcMNj1pVA/+ewmu/7XSSWtVUEMpeuO4CWfP8hOn4ZeyC+IGIQHFZG2gk9qakwPEKWJp5aOQYi8Y7hVdHjmFTMQyNU05fEzGLKZhmJHxssMxF7yb9mJuGbfJ09hajA1xw3Ax2l8TblPH/ccNKvkduPNsh9XxF+VaOmjxWQjDE8KhqogYTkKeARmYfDbla+5ZTtBWT4liRSzwNThm9kQhaIN6VClGQ3icX4K7huL+ourcy02AzTx2vFOURC2oCb2us4AuUosxsWquaCT2dxIw3+oelPVCZpQrN/49NTVA+ogsL9QWqxp6z2eCORvbqKKS7g2mMwFlz2nrl+ZZ+So4n7NvicvIVaTYoZU1PxzayGOyMRboD0p6oFJltBiDk2+spCIuXFA4bv8zKW01QMXEejnIB5nTZTB/Is/6VlCxCkIcuJ+UmVbNXPxhOnN4reRC9qTRSyFv2jrIqgCOmlYJW2mJXA4/ldZUppaWluOPbM1oGTdPqtWsw3tJjFRUwU3HCtufpq42lEW/emK/tNhWMHw6/s9ST08bkMc9CZ0x/MdxN/So15Nd1IzQVFoszMxJ9qoCt5iSsRwnshXPlDi+KYRL/8A1kA1ETfmC1/6Uv8AYXEJDywrFMLxkO7gVHCMvySWur2M6I1PWGTcG+0We7d6lPDFHFhd2cfMhfaq2owPFMLfLEKCooyHxHGVr/mbRP0llQAAwgZdNov1KkJpokVNdJVN+Gb7G6RRYTVHGf4spiPUw57VZB2XgksNjkE+bjnyTpYDw/7tx+IVVEpkoMQMoheI2IvSp9D2yq6OMY3jaUW9TdKymLUZ0YcSByEu+1Q6bGmGOyTMX9Q7lnrTLs9GPtNT4pSmB5wSvytdZ2auipZSB5LyJ/Cs9JiAyNmB7svCo/tlzlzuQoIHJmvjxACHNpNzN0qQ1c2Q6MdyxA1Txl4xz8QupVNjR08ujMYtzFVSoneR6dg/aaShh4DBaPqF1rcK7WGMQvxHL63Xk9FiUeKWtGzwGPqdWNBVSDcZvdELXOSycTVM9di7bAURUkjAASOJuRBmV31K3pKyKqfOCpa/0rxiCunkulA3Eu4VpsMxya3N8iPv8KmjRM9LfHqjCX1MyB+Vu5crY8C7WQWYrhtDXkX/ABI2vb83NYifFGrocs3CXq3KrPEJ6Uyd3/UlRVst8Z/s/wDY7FIifD/a8Ll1IeFJxRu8rXXnnaH+zT2lw+6TC56TF4P+GMnClt+l9P6l6BgePVdRUCASOI59S3mHVUhNrUBL8WRCSanOPgnSDPjjGOzOK4HUFFiGHVNGbeGWN1WlHovvKGT2gCjnsMHbUZWuFZDtB9jPY/tJnJUYWdBO/wD4mhks3eq3ktVn+pGTw/4s+NXG3TLp8S4I/wA19C49/ZZlG48ExmKo/wDKrGsL9TaLy/tJ9kfazsqZ+24PNwA/vYm4ofqZbrLBmTxTRi7nG7RAZdOWalTicOyQCG71Mo78h/6LUyob4hk4u6XEciLlanLdubJdLZOLEKqxAiVvLcnXLuZkFzCPqJCBOOqQBuT26OuGT7W8SGUnyzZFdaw6NcgDoybhbNkTk47PUmBJtzZbkURXfCgsMCf3JETjufqXPd4U2Q65ZsJJoB1qjd8Sfue0eWqih+Jc2m5PwR8SpHLdyHmigJdZNaEUfpa7aopTWsPh8KWJSNUVkkjbhHaohCNunUigRNGa4c/T4iQhUbsr9yicF92TJCLifTtRQEvjBeLOf5vJFLWBdkz3A3LRV1uwmy3dSb1RQFqVQw6s9woSqmEue51XlmPLpSuMX0fcihosCmbvdN+0B5uodz9zof3sSKHUSxKqYSHJ9yQ1VvN7dVXlufXahuLzRRBZFVBn13Je0NaWvPkSrPFncifPLLNVQyx9oYviXWrOGQm2QkL3XKr1t5pBfJ0M5fSkOzb0fscz8SpeTgHGRtwup8m6VnJay0RLJx1Lb4kWFYk9OIRyxOQsf7Mto2qFidVJVYjPIZvaT7P+SCpeB72h7SN0+AnNRHLHE9kNvEkz8+lUxySDc7un6DEApai84mnB2cXAnyF0yCX7V5pe1e5/4KBVZU9QUcc8c4bSGQenUU09Qfc+WW3agRae1eXel7UxDn1fSqopnz0e1CJP5unYy5asa7O9x8kpqriRiZSXF02l1CqtpO90uI8z892SYUTeM2RO+dqI66QhyeR/dooBZXbH8PiSufbqyVhRdQVzTWnm4VIci9SKt4E0fFibhS7QOLzL1CqUScXzztVrhQxYpNwJ5LDJn3ev4UyXxyR3k2a9SEah0FTRnTyk2Vwt4kx4i+FOzQme1bidE9Rpkz/NQ/fkhbd3J2STmqLu9dCoa1Qun9yMC82THRS8S3myRFc2eaYAn7knLVcgJBHkhubvZCxbuSVu3mgY1NJ3aKOWZOOXUpBw9V3iTkVHba/mgsaihPR7XLNSghcTLRSoadh6j7kb5D3uKpGdghC4/EkQuL5Z80pZHEc7k0c1xaumCOiNxc9y5KNwd/0rlzEybcn73tUSKtjVu7mgItbs0Uslo6Mmrtdc0FRD1tzQ3XJMVyJ93c9yABIteSWXwom5Zorm5oAA8xJMENxZvkOqelkbPTNB066oAARtTsMbZaIQHTd3qSI2+aAOd6c2ih6Xu6knLRBLYRFaPmo025Ov56pqYenPqfkgGiLJ4eaaIdyfMn5ZPcgLPv3Egihp+nmhbmnyju08PyS0Hue1kAMjlanBFrtc/cjEdMv6kQw3DnntQGo1bcXNFbb8RIyh0IG+ptEPpQB21d4bW6IrXFs9EbRtkXz8KTYDFr9PSiLbc3iySLcWqIcvp0T2A5btF9BS1t52ohJuTZkS5a91nUsiWCGe5vzIhHy3JW7dHRx7mJBRd9j+01R2Vxn2iAy4E8b09REPjjfqZW/azsa1ZTjieGf7xRy7mKNrslkQzy5LSdkO3FZ2VkIAyqKI/wBpSSdL/T5Lzc+Nxfcx+T3uj6nFOH42fx9P9GKnwv2cvxAfV00VOw6My95HDeyH2hR8TDquLC60muOjrns3fCXJ1VVP2E10h3wAEoFuYoJGMSXP+VGC9/B2S9Jyt/8ADJSX+jxlqe0rmZLhuWmTkS9b/wDyPr4THi5Bd6jFRq7sbg/Z8P8A6hXxAfTYB3l/JJdbik6g7M36T1GNXPhf7PN6bD5agm2XfuWmw3sfUTGADAUh59Ijn+5W3+1nZ/Cac46DC5cRqs9KupfhAH0g3+pUdd2wxfEIxiao9ng3fh0zCA/qbVU1lyvhURH8bp173b/0aOo7N4ZgNz4rWQ08rNc1MJXy/K1uSosY7aU+EhE1HhD/AIu6OepfqG70rPnmW92Mid9S9ShYtj1RVRBSSPeELWAEkbXAPVtJdCwf5uzH8t7VjhSNt2lkr+0VLQcKSSKiACmn4e0RBhbyWSxGseqqinAGg6RDh7cmYdv707KWM09OFPUHNS0c0bZxiW028Nyh68109OlFe04uuc3k9xbUfazEKPR5Paov+HLu/qV9R9qsPrLWlcqM/i3B/FYku7qQaj3LtPMo9kwyGCo/FinhnH/ynuV5BxKhhp42cwJrXjLcP6V4PR1k9DIMlPKcBjyIHtV7H24xCo/AxCeSoona04ovwik9NxNrkh+CVDnyek1VZg+FhWUmGHVVmMi1sfs0l9DTn8ed38BUNsUqRoIgqQi9qZt8gN1fJVuC9oMFqqCCCnlagnD+4n2h+Uv+5SqjEA4ZXs0oj4hWcUzSUg6bEo42znzu+SUmOQCWQBxBVHNURk5Hrz6UwRcRsmb/ANq1TpGTZfNjUBHlk4fEmZ8QCYhs3Krgp2mIczaIe+Ql2XEIKWSynZ8x2vL6k9gLEKiUd5ytCDcruovyohxqTiCDSSCBcyzVTxmm1I7idOxRtdk6ZZqaPFohEWie3/MtFhPbavwch9mqZAta23Pa7fEPJ1gYBYR2KfHUNyPaKfEieV4N21R2Wxo+PV4VLglaf7TEMDNoicvERw9BqQ/Z3HIS4uD1FL2yo8rrab/dq4G+KF9D/KSxVOWhGzsA5akXiUmnxY6OQXp5TDIrmIHtLNZPH+jRZnHyXVP2gpKyrKiquJRVobTo64HhmEvpdDXiFGeWpk/pVlL22ixjDwp8fwym7QRCFrDUtvb6T5t+VZephopJSbA8TqcJDIv9zxn/AHiEPhGZt7fmF1Sbj5LlKEx2WuaQtWb8ychqKePVpHu9I9KyWITYpg8RS4hTWQO9rVkX4tPn9bcvzIaPGuIF+k4f8QHuFPc59WjchiXGAo45GMlLpMxt4uZfT4Vl8NkOYc6aNzu52stZgNPUVhjxGs18SHIF5NR2epwG6TOQNNBLxe9aqgxCUZgZnYhztfRUlNSuIi2e0fEtH2epQKoEzdrAa5yJcuTk9GHxPmf+1VjDYl9pU9PHJxYqKnip+d27qL/MvNDp4CwqJnnhiua/8R9xfCn+3mNP2g7T4pXm+6oqjNvlntWfxIeGYR63AzD9KjUx8sY4wFdltLPpT8RcMs3d9zqHFkMu5rhT4/iGNrfzQaMn0eQy1U4ttCO3+Ki8N44s2zIXU+mFxw8tP20j7fcyKpp24AsLbs+lSMbwunbPiarY4Jh7SVEXEb8ItrqnwWj4koN0jlc60/ZXEosWGqeN7Yqeaxve3qWGR14OjFG2aSpKKjwasjjZrIoXH6l5ndoWi2ePTH91VDNnZmO5Y0htbRaYPFkdS7aQLe9ONuH4fmhEUReTCus4aBLn3Lh8s+nVK1rdUur6VQmdYW/6ki6kLc+SRZ88kWTQFtrpAVz5eFH3ILXJ9HVIqg8m9SVrkwt4U6dl2jbhXI+p0yDoR7vV8KO3aPJBqLZpDlagB+1h0zXC/wD1JvXmz7UWnvQB0iEuXhQETlzTokwtoDe9K27qbJADXD293uSIW25PcnSG1kHU2u1AC9LJFmJcrUJlbcyE5LhQOgm5ornzz6UxdouiW71IChxpN2diEpNyByt11tSubu/qQUO3Pln4kIyaZZIALzZJ809gDeThlyRcS3RtvmmPmjSCh7iOQZdXxLok5bsuaZGRh8FxdyTyH7xT2Ae41r5O7klxrtNbUyOQln1LrZEOu1GwD5la+X/NIitHUfzZposi553epItwj/1SAO5y00L96Q7S1bb8SC1vK5Iie3J3+aAHXk72y2+HNDxCIef5RXBHud9yXTozoGkdEnEsrETSe7c6Aie1K7pJAaneJ05dSLiWjmWSG4s89LfUhLL3kgKHopPklxN2qb0IcnRXeRMKA1E5PdnpzS6j5MmytF7eldYnHTLpVjo6W7uXBHdk/SSTbi1XdCa3VQKghyG0nBvekRR7XePIvml7r7dLkB/vuQIEij7v8UBCGem5Lhv9KXDfy58lDAT5ckoo2kfLVdaNyuJm2suXHu8KEx0dmKMdGb8yC7RK18kv9SPImJt3ci6SyS4biPwo4h88uXiZSAhECbrtuXbX5ZsnI6OSYi4YOWTXPaydbC6zm0RFn7kARTLajEWs77vVmpP3XVlcz08l3yQth9VGVnAO74WToLIpC4lb1IhFi5ZD/lUiSjnhizkjcc/Uo9rj8SQWIhYS9K6RMXJEJXFy2oXjYeSgDnD3c02UL3C/v0IU/ZuzQ5F6SR5KT1Lntb22xntliFPW4jUf7xT04U4SQbM2bpIsubqFD2mxeG1vb5TEW6Zd4/zUO1+9rlxiDm7OlGEIqkjR5ZZHbZZD2mkIy49JTH8UYWF/JWVH2qwvoqKSqiH1RyCdv8Vm7Q79ybcWLk1qeqFsei0mNYPVAUcOLx099uY1cLgX03Kf91z1wB7NJTV9rf8AhpxMrflcvKLdfiRRE8J3hmD/AA9SnSf0y1KH2j0epoaml0lppYi+MH2pqHbq7LH0nabF6FsosRqQH0kdw/zVj/txiFVFZVxUtV8fBsP9QWpe9eQaxy+LNYxHS4eZRm7T1N0TW9VniL/kq2SOQQsBm5WsKq8P7XU0Zf7zBUAPS3DMTt/irYMewuqLMKm0u4ZAtVr/AORk4v6Ip0MosJX/ADFG0JRmBG7iLv4VbQ0stUHEpweUPULXKLWUr+0CcrPHKPO5rVVoimWnZ7tBiODw1VY2J1NOINbBAMhZSG//ACFXMPaZsQiD7zoMNxGV21lOnaKX9YWusXNMxRADyXCGeSfo6x4YhHJv4IqINzRt6abCCmGRgxPDibaPCmGoAfymIv8A1K7pijqh4UWM4fVCXIKkCpD/AIvc39S85kxZiDMAcT79eakRV0pMOeVrvpduFkONDjN/yL7tH2N7SzCU9BQSVFOPMqUxqAy+oFhp46uOqKnqKSSKpHwkFq0GPY8eG4fS0eHzlT1BNxqiWJ3DMrdoqroftM7SwjZ94e2RdLxV0YTD/WJLKnI6OAKaneTQ43EvSnvYws2Nc7eJXFH20wusAfvTs9TAb85MPmOG38lxB/SrqGHsvjkYtSYjW4XUO2g4hTsQZ/UBf6UcohJPwzBHGYvytXQzG7J7VtKnsXPUCMdNW4fXnbd+FUCJF+4rXVNX9lcQwlxeso5qcM7WkONxEvzK6JpgYfVNT8ur1LRjjA0tPFHJkUsrXn7h8Lf81XUnZ9oZQeVuLFnc4i/NQq2RqepkB8/+1TOisdmhm7QWw5xWXMo4drjF9WYh+FZw5gIByNrn8IqRTYeBGLznbE7XbUJRKbZtMP7XRTEIOdpekmVuOKQTNkbsX1LzABeGUny2gWgkrOr7WSi1nCjActC8SbxoNz0OnrIoX25D9L9KtaXtM0fOVxJvUvH37TVFuTZETt1CnaftRUZZSOxCp1aK2R79h/bQNrcZiL0iacPt9URnsiAYv8V4P/tBwzDJjG5tbXUun7WVEZkwysYNtcSZTqNM+hKTt5TlFdJC4aKxpu2lHJdwqjhF/wAO7b+leFYf2+gk/AlYLvmrH78Ga14WYm77h3CoaNNj1PGMB7L9rmyxPCqSoN/72JhA/wCSwGN/2Zez2IB/9Ixiagl7oqoLw/U2q7g+NPxwu6e9bGHtEEcIm+ZihbLwTw/J4H2m/s69sOz7SSQUTYtT90lC9/8ATzXndfg9bhtQUVZSTUso84543Ev5r7Lw/txFbo8kRC/7TwirGvrMM7TQi9fR0uIh03TxjcK1WVryZvFB/E+FLt3O3w8kjy8/yr6t7WfYT2T7SQlJh0Q4DUPtaUTcoh+pfLOIUrUNVLT3sfCMh4gttf3raOVTdIxlicFZG9xfpSfa2bIALbmhuuddBAuIefJExOQ67ULEPe9v7kXSZf6UUAQFaOehJsx00dOATW67krgHk35kAKEgE952jl1Cyeoy4fFlzuEG6iUUshLPJLibSHLamgoWnJ3SPIe+5JybvZccun/oiwOgV2eq59Lobm828+SWtubsixo7r3ltQN4tdyIZOn0/JK5uaLEEwmWue5I9opATXc0LlcXwosaOfxXbe4XdIC1y/wCSO6Pv6X9KL5GNJH4eZJ0oYh5TN8OiaPK7mmSd70u5dAg4WuYkhOzazMnYAEXkyAJjj5G4fS66efNmdAOZFySARzSE+pkX1Oi4x82Pcm7fNc6W5OnYDxTHIXW/1LhDc2Waa6i5ukO3vuRaAdEe7NdbmOR/yQDn57ULFaI6osdD7E+WWnP0ogK0S0Ys/UyYAn59Wa6e5sndFhQQiw3IiLZl+ZNMXvdJi97IsYY96Jha5AWfPNK58+aQBvl4khJAfzSD5p2Kh0idLUWTQl73XSLzdFi1CEkQFu0TTc+aMSTsA2It3+pLiblzwofTn1JjZQ8QvNC5aCy58We1CRbsljZoPh0/6k6JbsvFko3UnLhyUyJY9a13qJPvlHq3USijJa2m5C9Q5DzQIklI46v9PNNkTlrd0poSe7VEJN3IHQ6ROQ6+aV23TcmiK5D3oEIyIe9MmTpw8iHVBa30oLiIi7+lcLdq3iSPd+ZJi96AD6Wzz7k0Um3JK7ZlbaiYWFABiVumfUk5bubCgcl0i8kAcMerVdEmK1tUXh9ST+aACAW810do5dP7kPv8K73oA6WSXel1JEKCJeRFtQSxsX1fNH+VlwhtZBZGcdvfquELWl/mT1tzapotzlkzoA55obbUh28/EjIWjC/P5IChBn5bUny2+EtUmF0uHuF80CsTeJ8rvqdIhYX5IhG4SZ8/pS4dvxIIaFa1w6sKE8rcs2tThC3f1JSi25m6lnQyMf8AUi1GMtWuStbaibMmLNKyaBYntyf9yIs+93XXy25N81xiuLMdwoAbMnu0Tt1oC+W71IGK64nbkkXL4i9SAQ6JeJ3f3IrmHntQsO3LNK634lBdBXeB2RjiE9KI8KeQC+E3Ue67X3+aG5uebIeKEvJUOoyw+Mh+XEKuqtvqpT+oyXaPD6jEqsaenjKWc/T/AIko4C5FtZhVzV4p/szhRU0Z21U7MUkg9TfCs+zCHxiVPqMuX5ysLEaXB+z9OTVdW9fX9LwQbQD6iWaLtVJDUcSnggjH0kFw/wA1SVdUc0ubu6ajhkqCtAHIvhZOv2XCJpa/tpUYlQhAcccUsR3AcTWfuVHLJJcXtEe8nu4hdSano56V7ZYzDyuZWmD4fUY0Ys7v7PDzIvD7lnUMcbO2LyZJpGpfGPbux9PRyA10B3NL4ibyVAXLLVWmJiFDAFI2Yn1GPkqc9xK+mjrDb9mHW5Xky8/QXVzQD1o/DuQ+Fdh5gukkP5mRW6LiAOttUmlxCejMeHJs9BbhUb5Je5kAaJsapqoi4l9KRfmH/qlNiDiAtFIxg3pfqWdbbaiu2+kvmgmi8auebVze4fDmnAqLizz3LP3PdmzvtToVRiWedyBGoiJxfNlKCoYjy8XfcqGjqvaLRzdaHAcH+9Kgmnn4FMHMh6n+FAFph9DJWELRM5G6k1PAwkid/wDfKgfCPQL/APNX8PApafg08fCp28Oe4/qJUdfCBGT5bfSqSE2Uc2JTzS3yHd/lU2lqLYhMjYRZQKyOOMhyZhS9otG3q81Yy5+8rRGxNTYhHHHcDOMv1bVUFM/nb5J2KnkkbM5GEC/mnY0ibR1lXSylLT1BU5HzGJ9p/UPJ0iw/DsSMpJKU8NrS5VeHbBL6w5P/ACSijYWtBrRbxeJ0/HmNzA13xE3JZ1ZdyDo5sUwOUJfZgxelfa8tDsmH6on/ANK3PZXtRh2LVBU9NVh7V3007WSt+UljoZpBIbHtIfepktHDikfDr6caoe6Qm/FEvUJ8xUOL+gUv2ezUUMsY5HkPwo+2ONN2X+z3HsQva/2UogLxXntXlmEffuA2yYdjcs8Abmw7FWeUDHyGXmKa+2n7RKnGOx9PglX2dq8BrjmaaS8r6eYGHbwj7+pczTvk7NvZwfPBFxqwGfzTVZI9RUyuzd6lQw2xDUGVtzkICoZckjNDUI7+SK5hLmjAXzyd9qmYZQ+2VOZBsFSaGupsNoaHBaWWsr4yn4dwUkDXyl9RcmVbKIVVQTBHYLB4n3E6mQ4PKLCdjiLva1w9X5VYU2DywjI8rbj/AKBWXuRral4RQ4vVHhuFcKPbUVWxrfT4loONF2D7PYbTSRsVRWOJTe4fF+lVHZ6nbtN2u9oPL2OkbS7p06f+5V3afFvv7tIcjHdBD+FGOe3JlHl0dC9kLNvjUwjhJiz3AZjkXqWVkJvyqTDiXtWC09Oed0RvuLvHwqM4+/aujEuDhyHI+ranEAc04xeT7V0GALjqkNwrvSGVy4ReT7UAC/JCj2obXJUSIOouaVrlyRhHdonRjYSzz6lVE2AGfvR8Ny1zQ3W//rS3GyYJM5oJE2qQZWlm/wAKO23TNLhsWmgqNzXRgh+GydGRrdR29yacWuyfck+QtzVmVDjk2WnU67xnty6k1pt1RATd3USBBcRx0y5phyu5J8unJ2u/emD6UDQn6u5J81xFaPmgoB/PRK75pWt9SJhQBzauXEiYUurwoATdOiAy7s7SRvmhMXJBQN36l0SfkPSTarvh1SEbLkEi1uS7uSLQvhRW26aXIAEfelt8LbV1FEVzWaW9+iABbK5d6RXSkfvZv4JXHbnnt9KAE5XWsnGkchyyYVy60b3AC8NuScCqGyx44/d6kDQFu7JhutSIX8t2eqeCRuLnwA+nJcmkApcwjYB9IoNIjbigPwspATR8ImOJiLLQvEJJpia0WfJAACVuvUiubkp+F4WFcEpnO0FnK7xJ2bCaSPQ8Rju6uSAsq7v5JMTi/Jl3S7R32oiK4uVyAB4jX5W/EuETc2yuXZIZNtgOX7kPs8lv7Mv4IJs65bc2ZISuDR+lIYZ8ug7foRBHILi7xGXw5IKuxniWtr3OiGRh8DouDIRZvGX05ITGQi6X/gkwB4jZ7GdF4fTmhMd2mZfuS4bl3Pd8lJA6Eb8ny5eFLhvuzBcGMx0YHUgIz/4bKaAjjtRtGMjZPl7k/wAFyfUWbRI4bWHVv0oJGLXEPTqpFHHGUwvUPsHc/wASAurT/BEJELdLqAbLSGaijM3j4sXw+pOviFPn+1mEe9VLZyeC1LUeZMqtgW51lOQf/cTF5KPJXBHGXDkk4vxKt1L6R9K6V9ubP+pFsOByeaWq/aSOVqbYrtOr6kDF7kQZ97KbY6EMbC+ee5D06uyPhmSXs9o+pAxov8EhF+9068fvTgU8pWuEblr5KqFZD6vy+9Cw3Fm36VZ0+B19RKLBSERFy0VrH2DxggvaikuLdaIXK1Fisy/B15Jzghbq2fpJagfs77QSSZewSB4tzW7Vo6T7D8ZqDijNrSfn7lWrH7jzJ4Wu7yQtH7rl7dR/2d6ySXJ7i/ctDh/9mOSRxeSc4ibnsRVeWUoTfhHzfw/EnYqV5HFgyIya4RX1pRf2X8IFxKoO/N+kmV1Tf2e8ApbXCnpg16hg3Kbj+zXsTPkjDexdfXAMrRbc+la/BexJ08wvHh/FP1E6+qsP+yXCKGOwA2t4ekVcx9g8KpwHKnH+CruY0H4+RngvZrsjiElQEns7RAHvEt3716xgXZegkhBsTpI608tRlZiH5LaRYPTU4WRwBGI8hFkX3fGI/s2RLNBnRDp9PsxOKfYb2C7QCbyYVJhxu9zSUMzhb/G5ZfE/7I+FTHnhHaWanF9zRVcN1v5mXsgU8Qja7fyT4CItobiQ+pua5qhLwbaHzdUf2Ze2ODkfCjpMcgF7g9mmES/S9qyuMfZ3jvZumKWswqtAhPUBhIhZvq719fBJILs4O/puzUkKyoEMnczH4n0T1f7JeKD+j89sSqDkrJeKziRuWYk1pKMFPEQ7GD6V96Y7hOAYsOWL4Hh1YH/m04kX6ua88xn7Ifs+xJ8gwOSgHK7iUM7hb/FJJ/ozlhj+z5fgpYxEWyu/MragykqYIKiRxpSMbxH0r0LtZ9i/ZvDZo/uvtLUwE7XPFPGJkP8AAlhMTwcOz9RwvvmkrOKzixagQfFqtPHyRy9r9MjYzXBXVs9W7MAyP+GA+EG2iKWG9rMQwm72TE5qUe8eIQj+nko54DiFQ0bxwe0XNoUBsY5fuVZU4XUQiTyQSxfWBKNkGs19G0p+3VTM3+90lBXiXURw2H+oLUVRVdm8cIXngxLC5/XTSDMP6THP+pecjUT0pjZkQMrrBax6ipGQ7xgj3nb5MnrFi2aNLVdj6OnqBCm7R0M55MTwVIHTyjn3a6f1I5cPrae1pKOU9OqmcZg/UCyWJYl7RUmcjteb3v8AvRDUEUItTySQSM93FAyElHbS+I+5yWlfjUVOfDcWP6ntyL4lUy4p7RLo7Dopg9qMRji4VXKFfF6KyMZrv16ppyw/EDBpMHhpzN//AAJlD/TuZHKKtMjtVNbkzspEGIPDMB5MQj701WYHhgzG1HikwEPMKmG4c/qD/tTtJ2bqaph9mqaWsLvGOcRIfyva6rYmi+jmpqyoGR3sIW0EVDr6oxkPhgYiGWZEoU2D1+HlnJFUQWcykjcRUOvxioGLfGwxG1rLOzSiV7YfPT3ktbg+KW00FhkJd+viXnI1jXBrt79fCpUeIP7T+FK8QM/SLrW0zPmLs9ep8Yly1d7u+5lPDtUEdOTm4CXK0dq85pMajKDKR3Ix8Yn1Jh8aikqSYNojz1UOKNNuD1XDe00UhFHK8V2WhZ2ktHTYxTiPAidylF9dfEvEaHFIBkI8nIW3blr+yuKPIQudgxZ3ORPuRp9iUrZa/bN24kwnsUVHBJJFUT2gBRvaXxEvC+0NRPVV4+05DUBCAyF4nK3xe9a7tLjEfartgPtD24XQNxZizuFgb/uXn1VWSV1VUVcv7WoMjfXlm61xQ19wskr4Gj3WpNl6UVvv2pcPT0rYwoMBYe+1Fa3PO3yTRDu9X7kN3qQMf0z5ulwWK7f0pq1i1/pQ8TdzdBIRi92iC5/yrojddqkIt5oAVrk3qQFmnNFwsu50DoC63uRNJ7kNrd2aQjtQFBPJayHiNbohu3E2brjkgrkdaRiHNIpLtM3TBbuf9KV35UB9Dt3zSaRuXuTV2mTOg4j58kE0SCkZAU2vK4U2+a4Jbc3fcyAaHhm8skQyNbm6ZHMhI822v0km+IgZK4zEWT5kmnJhLXO1NPMfNDd3epVsA65XDyXOI3namBLq0RETfy9KkdDtzd7pOTZJhvmhu6vEgfA/4c0TSbfUmB6LddUnL3oD6H+IxOkMnvuUYicR7krrtXQRZJKS27J7kLSbtNyaYnz5dSFy36dyqyrJL8+STTd+SjET+aFy6n1+lSTZJIm8nuSue7VMcS0kXE+pFhZI42/LpXONr9SjcTf6hSIrbvkgLJIzDcOS6E3PlconE7nd7UYyDbycUBZKaR7fUkJPlyTASXFoi4j7mV2Iox5E+lvcKXE3Dn1JOKPXMm/yqDoFd3MhIulvJkXT9TJfuQQDxLf3pOXzFK3Zy+FIY9pZ9KAC4j3Zv/SnW5ZJpha3mjHIbvCgB1ifuXHLchcnG7JAZPnl4kAIprn+FN8S4uq1Fc5XN4kW63VAA6Ew6bkrdxM+3ySctdM7krrefegBMNqRfuJCRdy51FnkyAO9Qdwom68s0I/iaeJHcxXaIAJ+lL3Xc0BF05IuI1yAOiTch3CKcLMkwHPNOiX5UAFd5Ol89ybImyyfpQ3aIAeu+JC/hd0ByN79UJFu+FABFI+ZNlaKF8i5NtQlJvRFy1SboAStHXRIiuHv+lLv5Ja823ITAc172tSfNN3OTa7UT7lLJoK3d6cktOTdLICK34UJFcOm0lIUOkT93Sh9LIdch9SQ7m5oEEYuOmbJv1M+23kKJy1LlammkYdckAEO1iz8KFne7JstURiFuuYof8vpQAQ5XZZbkT53ZlltQsTj+ZEeRFkztyQT4O3XETu+1cbKQrs/pTdrf9Ernu5Mqomxwy6WdNvn53fCuFuSYfkqQiVQ5RmUhN0b/wAyzuMV0lVUkZu5ES0EWXs8uXeyy9funJy2rCfk2xcsiqRTTeziT3EJF6U0I7c1Y9n8HkxzFIKSMHIjMRe1ZyaS5O/GnKVIfw2Otx5goGk/3eJ77j8DfUt/TVFB2ZwvJ42Mwb8CDLqP/in/AKRUWu9g7JnLh1PERSxxlLIJ+EvDd71lY6iSqApZXcjJ9T81yRh35f6OueZ9PF15CqaiSomOSR3OU3uck0w+9HayC18/hXrJax1PAlJyltIRe5LuSRPuTECPzQ2vzdFdclraLIAb70XXqla6LUfqQAm5pf5UhjRW2lkgAdLUvfki7iZmSta1AHQkOEhON7SV9hfa46UBaWJtPGCoB613Qh1QB6zg2NQYoFkFTHKeXR0kjrCbMhfMbW1uZeRdNri/5lZU3aSvp4+GcrzxZW2S7tFSM3CzR1n4lSTM/wClNRRnI4sDXESgUGPU8kgtO70/xdQq7hxKn4YtTMAxd8g7iJMerD9ljpxzPfLl0j0suhJpm27yXAmgI9H3J1svJP2gSLmERd3a5SqYbSE2Ha/hJRKcWkLk/uWjo8LOa1uHty6khth4PhYTOckm0n5fUrulwuO8c3/SnqChCljvnzAe71P9IqcFHPiQEEjPBT90YdZN8RKLHFWdwkqfEK7hwZmUXjHcN3ksF/aOxqTEMYw7DzN/9ypbfmRlmvW8Ho46GwY2YRZrbfSvnj7VsSfFO1mJHndlJwg+lhtWEmzur2HnfsrwhebfhlyUUx6uVvcrXFMoYYAd7rvyqAFPJJLvdrfhdZ8k0BTRvJKIZsN3iW2wWGnGpp42dwIj0P8AKqSjwWQqU6sIroI9pyk9o5+kfNX2BUrVVZE2biUP4pWrKbo1grZq/YWpwKR8ri5+InVD21xZ8JwGRwZxlq34LF7vEtPw3qB06ctSUbtDg8eOYHPRiFuQXxlnyNlmnz7jo7deDxrDcYqcLhqIoDtGoCw16FgXYkB7Ki0gD7ZUMMzSeh7dory7pLJe0/Z72kj7QYLFRyf/AHtGFrj6wbpdVmtK4mvT1J6zMvU0MmGmMErsUotqI9I/Co9zjo6l4hWe1Vksj+M3UM/NlvjvRHBkrd6i+Sct+SEY+l0b5+lXZlqAfShEdqJxtHk6JhfyVJkuDsEY3IkfT3XIrbeT3Jfw2rJyNlFIHq8TWpWkWjoh8WqII01kZPbTBaPROLg7rs27kvEotmyihNn5JF4bW3IrtMkBZIEwTFyblagH5J4fcg4dy6k+DnlAC35Ltv5U5tFJx70u4h9sbLMS9IvyQWv5J8xbkhfp1Vp7EOFDX77UvdkiMRLRm2pcPydMQIi9v0otRbm5Eu2sI5ouGBFogdAjnalci2FyRW3a5IBoa0JxyZaTCex89dCAcNzKXcwh1KooKcBmE5DtEdy94+yLtth3ZvGaKukoxmFhsdnZeL6r1Gfpunc8Ktn0Ho/SYOqzaZ3SPN8Y+z8sPpv2Z35eaws1O0MxN5ervX0F9r/bigxnF6qppqdqWKR7rAbkS8Cq5mmnM/E7rL0jqc/VYd86pnT670vTdPlUOmGNB72FEItz8SK3v+JdKO4s9V758tQ14tHTg5c3SeN7uhl0cy5oBIDqK13e1EH7v4LrC4vz+VqQ5etBNHCK3kSEha4k/HGdQYtGBl9KdLD+HbxXYddwi92SAdEUStt/zJ2KMybMGchHnc21TeJTU4DZT3ll/eFcmOI8kPD8HValZVgOLRhmcjFc3SI3Jhif0N/qUmOFxDJ9op0adrtdynYoinJJlllcOWXNN3NyLqU/2cfSl7OxEjclEC2674UYScG027nu5KYMOpO3VmnWo5CfJgRuUTMO7XHDUE8lJTVQO2gSR25F+5Sg7Vfh3yRR8XPUAja1hVMdK8JCxP1JPSttcJPncKlSJotKntRczDTA4i3hMBUU8cqJLc7fysorwsJaGxW/zQjSnzaMy+IWTcmHgkffE3eG1cPEnt/ZuSOgwOvxSYYqamlqDd+kQWtw77Ge0NRAdVWhTYXTxNc8lXMI6fSKVyDgxjYg12bxIxrgu/ZutHU9i6Kjiz+9ArSF2/CpoyIi/MjosFgIyaOjYx7pJzutVJMjZGeijnmbOOjkIc7eSOWjrScW9lcDflc1qvpMUxjC6gmA2gINvE6v4LL11RVzSFxJZj8+alhYijkH9odvh3JoyC/Jzu+lk7TYLiGIWhT0FTORPoQwuVy1GFfYj20xQROPAakR+NrUUyzH3R56AjaRv+HaXdqvVcK/sz9rq4AOSmanAvUYrW0f9lGvjiH2iopyLLxTcnRX7BQk/o+fHIya3qTYR6kx56toIr6ig/sqxSQAFRioRaajEFyu8K/sx9mcLqBleWpqDHkRZCltD9mqwzZ8jBhtRJyik19ysKLsniVcQhBTSGT+5fcGF/Zf2fw0hsw8JS9Uu5aGmweio/2FJDF9MYo3gi107PiWg+xPtXiAFJFhx2N1ablc0X9nntTVNe9EYReour9K+zRz5M1q7xD6XR3I/o0/GX7PkvDv7NOMzEPtF43ellrMN/srsIC9RUbi8K+h2zLm77UQj3XXEp73+i100DxSk/sy4XCBPJOxmLaCLW7lLwH+z7TUYkVbJARFnkO57V7CIsKJ+rRku6zTsYzEYX9k+EYeA6vKTbdoCNquYexeFw3/AIB3Hz1WhtfuF/8AuSaN+nJxLpUuU2V24L6M+HYvCI3Y3oxMs/ErOLDYIRGyCMfpZVOL9sqfAe044ZXvHFRnSjK0osRHe72i23uVyeJUEdd7H7ZD7UzX8LPcI+pT7wTgGMLcmBrvkitt5g35UxNimH08PEnr4Ygz6pJGFUOOfaZ2YwOKDiYpT1EkjvkMT3kI+pLWbKc4o0ZDqLN/guPJbpr6Vhq77bOzlKw5HIZu+4RB9GUUvt27Pk2kFTr8CtYJi7sf2ehuTly2o9er/kvLKz+0dgNLHnFQTzkPutWOxX+1RPNXG2FYfFFTg4ixT5lmTquzMz/Igj6EEd2aLgn37RXzTWf2lO0AyEztRRFk5PbGX/cosn9pjtDHCLx1tIF7aWw7v5krWH9szfUwPqEaeS3N8hH1JniREw/ihbyuzXwzjP2udoMarZZamvmk4h3uImTCocn2lYzMIsdVNaG0PxH2p9qBn+T/AKPuUe0GDjPPBJiMISwvkY8QfSqzFPtG7MYGBvW4rENrXOIndr4dq+IRLE8UcpnMwve5rjQBxKWcmlYiPPUSfPNPtol9Qz6l7U/2juzdPSyxYNT1OI1RBskLZEywePfb1UyRDHRUfsokz8TjveRPb4cl5RLJOVOR0zNFE24xF9ypquokIyd5Op+oloqgc88s5moxPtdJXFLPUSycWXrIXtHJZHE64Kg82e4um73JiYnIdcxUdo7m16knOzEbhqqilLOKcgLPwvarGm7ZYzT/ALPEJvzHcP6XUB42TRRtzzYVm6Z0LIy8HttUF/8Ac0FDWXbXIo7C/lanA7UYcQEHsFVR59ZQTXhb9LrOFDcxck1bbc6jVFrI/s1oVGD1QZhiNh+mrhIP6muU2GlKYBaCenqB9MUg3LB6+/8AKldu5XIoh6v6PRqnD3jiHiwPET+pQAmehKWcJA4oiQgWfiWUhxqspbWCrls9JHcP6VLi7UTiIhJT01UIv/eR2l/JDsNV+y5YXjAWN2c+/wCJPhI21hBrVTDj1HJdnTywH8B3D+l1KhxbD5AHOpYS6fxIyFCYOJo6Gor+ET09ZIAhzj4hblNo8sWqRp8Qpqequ5kTWkA9RFc3uuVVQSWkbUlZTzie0rZB3fxVodDJDTi/CkiM2cTISuE/Ujhh70UWJYTQSXS0kEsAu+weNcOX71UFQyixWTx3CX9KvMSrIIbm4m4fCqiWscn2bQf+pQ0i039jtJHKNzGbj5ENpCStKYaOoEHicDPK17X3Ktw6E6gifxNt5LR0lLDDEAtBHIbtvklG5HgLj8SHNHJTtZGziefi6lKbEnpaM3la+UmsC3xP5IJs5JCN3a1v6UNZWfcOGhi8oOVZUNbhcUjfuKch/wAE26CMG/BXdrKj7rw0MGF/9/MxqMSkHpv8EY+4R/ms2xOJdCb4hyGZSG5mb3ERdTkkxaZrpSpED7SPn0ImyIUyBPnonGzTAK5vcKT2ofFqyRk/d1IJoWmXU6Asi79qRSOI/Em+NdzZAUOjkiyb1JjjP5JNNt/cgEP3d6AuXdam+rkkZWoEEWZc0D5jzdCRP3ILrkDSOuXvXBLq1TZZ9yJBQLyW6aJNNpbmgLLmlpmTMgX0HxNFwptpZJt8/JrkhyFuaBjhSXDn+ZCUz89EF13lu8K63lmgGhx5Lm52kmxK5td3miHK3uuQiLDyyQZtHVy1+evqSt3F/pRMPvQIDpEue1GEjd2adLImy8SYYS5+JANCutO667VEZXc23JW3D6Vwc92eYpWBwCYm5XJFt+r5JajrluS13Zt/NMvk5d8Tl5JMQiVubrpDuHw2rlvVzQQDa5f8ktR10RMOmjbmS/aPr4UANllybJL1aIvcyTZctfcgAfV6UQE5XPnuS1z7knK4vSgBa/mS1LXJF1d6TC/LNACue3J8rmXG889qJozI9ERZ2j4fpQAPfp3p9h3FkyacX25v0p0EEspNM+XUloI993xJXXc2XNbfmg3O3fL1JXfJct6WddYW/mgDj9Py5o7mz5OKDpNd03IARSbSy6lwZLiS4jW5OzD8SQkwtnogsVz+aRJH5ttSuuEW12oIExacrbWXbtvUmiz5N1IdUF6jzye5NvI+WTskXP1Jal4eSApDlz7WQv5aIbdy7d7mQGp1ytSIkHV3rvp0QGo506Ml06+/pS4mmv8AUhfpFBKC4nzRlnn6tEyPhXWLdogpoMprtMkF1vcl889UTbkmwE5a2pD1Fml80vFm6F7gO9I5+JExe9N93+CJsiuUtmcgtS5Ok5eXhQXOWnhzSu7hFSSdcn8kJ9K706e9DtJtMrkFi8Xd6kXdm+SbutJONmTav87UAK5CPufX5Ih3FyutXbXuz6VSQUjji5Lp5EPcucue1Iyu+lSQNnnbqk5btH/SkWRc1zpHJAAsLlrmhYre9kRFqTMgcmty8SoljozNcKUg+XzTAdeidCS3nuVJk0dLlrtXH2l6rvEkfidkOv8AFMRbYbShVYdWM0ZFPE1zWv4Vj63O8mfaS2HZ2ubDcSiMztiN7JC9zq27WfZjU0sw1FOHFpahr45Q3C7OvLyZVhyVM9jFglnx7Yl48mEwGjDEJpKd8r5WtjIvNW2E4PimE1oz0Ek0NcB7AjAr81TVOH1eE1nDMDAme64VoaHtFj9cYwRSyGegMQA136lnkbfMHwd3TwS4muRrG6WphmKnq5SqsZrJGlqNbyFvCL+/xKOcPs4cMT6epa+TC4Ow+HHU1jcXtBWBaEZPcUIv4y96xz5ldyXT0z35PO65KDq+QG5pOXyS/K6FhXeeUE2XpXR5Ll27Rd0QB3S7Xcu92jrv71y60ubaoA4+0ki3d35kdrEyBtqAC8SG1xL1JLuvPW1ACHP37VwSudJyYi12odMtEAEuj0rg9a7dqgDhZcukkg5a5JXN3Lt3/wC0rAHpZOQyHT7wkcC+FB35slbt+EVAFzh3aB4XyqYGnD1DtJlqcOxLC8SEI4qngSv/AHc+0nXnZSP7ktt2roSA9zwzA+NKMZg//Vbmiw2PD4h2Nevnfsz9oGN9kZiOgqLhLnFUteJfxWprPt8x+qiFvZKCA/VHGobmn4No48bW0nyeyhQxSSHKbXSl4vT8Ks6aEBjyZvnovn0Ptw7QjozUw/8A9tcP7cO1hdFVCH0wB/2o5NYuEfs+hpqiLCcKr8QkttpoTlcS7shuXx5i1ZU4xWVFRG0l0pkZlG11ua9Dm+1jHMa7N49TYjPHLFLAINw4xHc75Fy9y8wkxSotGKnM4gy1EH6ljJlt7eCPJhNSNRlLmNvinO1W+D4hg1DhtZ7bHLVV99kYgzWCHrE+5Z6WR5jIzdyL4nQP+ZSVqX/39JXHqzCLNaAC1oMy0XZiuCGColk2ym4gNvpZYikFo3J3fuWrwuNvZovU7sTispKwi6Zo+1napsH7NlHFkNZWfhAQv0B4nVTN26gLsToX/wBUNvZ+Hnu+I/4KZ2g7O/fmBlw2YZ4d8d3f6hWL7F9nTx7HgpzD8CEr5/pYuSFTR0NyQzjfZWpwOioKmd9tW11viAvSS9Y7HYCHYn7N6zF6iNhxHEY7YyJtwA/SP5uaowoX+0T7RoqQN2F0H7T05N1fq6VrftgxRhmoMLiysibinGPd4RZcuTI55Fhid+HEseCeeX/iPNOnV3uSIn6V1+rNCPQvS+J4Y8JbRR3ZiLJpi0RsLfUsmaIctuSEu7woWK1tM7UQ7dOm5lNDBfc/wpa5lakXT9KG7aXNUATF+pE3TyTY8kvEPxIAcfp0dy+FDrmkWY6LmvmgsO4SIUPf1LiSCWH4dErvmh6uaLw6Kk+BCu3Ja7SSv964/SpoAjFyfNtyBh0R6/lS8S6IMykjliXBfk24l25+aIZHEVqRQJQn5JoRtL4VJ4l3PwrtwCWZZkgBkR26Lo/LcSI5GIs2a1B78kAJiLPm6m0eLVNGWccjhby1UIvLNdHc5N6UnGMvkWpyg9ok6uxaqxA755XLRQdc1z+lJ/D6kKMYKohOcpvaZ3q1Rd2fhQgVvP8ASi9LZXJkAll0/wDNEAuTCDBcXwoLvC3+CPiPdln+lBLVk16UBiF5ZBiJ/D1F+lR5CpxK6KO/4pP+1R7u/NISbc3UgKJY4lUCBRX2RlzEWtUc87SdiSIulkJlcgKCYnEB+SJie67O1D3ZZoXLUdNqChwZD3Mzvanmm6SeV/4KK5Wl6kDlb8PwilQFtTVUcZFxXaUculF7ZT5Z8NvpvK5VLla2XT6kvxCImZnK30spomi6hrIpHJgp92XiNOHHJCBO0j2jy3rPkRl322pXPn1qWg5LTjXc3bT1Kbh1O2LVkFPEEgCe0zjYjt+JB2b9iHGIAxB6aWnke15JXeyL3llzZem459oWD9j6SniwI6DF5ZGLiFBC4gGXTz5p0g5KuH7Lo6cRnq8YhGJuelv+JJiTtFg2FnJTQR+2kPIhPYsVjXaSv7QVh1FXK5GZ3WjtH8uS1vYnsP2g7aYZwKOPhYdxtJRpyIyNvSTCn/4JoH/bSeGrlOjdqIXAonAEMuKYj2gqROR58RlL/iXGvonsr9guGfeAx4/RvVVpQjK88hl6fF3Zr1fBPsv7KYSIvHHIJM/SO0SHyWUsigaQwOZ8nYP2D7b4w4BQYFU8JjE7YobR+dy27/YHjOKGYPRTYRWPvOLjtYXq+S+uwxKkKIQja0AZhARa21NDVUxEXEp7/iXI+pnfg7F0eNfZ82dkv7MdNJUF/tA52d0g1W4/cvUMM+x/sngJxHR4BhxGHIpW4pfzW/McPIv2Bj+9MnT4WQ85A+HNLvM1WCC8FIGF01K2QUsAF8MYjaiIXy5sOmlqtPZ8OISsnkEU21HRf/pMn8ELJIvt0V/s/meiEqVu5m1Vl7DRF/4kh+pkhpYBP8OtYR6dwI2bCqK8aXqtZvckVGw2szx+/RWhx08YZ+2t+hU2Oduuy/ZERLF8dpoJXjIwgljK8h/cqj/4Qzr0fU//ADXHo3y03LzrEv7WHZOlMo6Hs9VYkQvbxSMYgcfV4nWSx7+1liMgm+FdmKSlEuRHI5ktVim/oh5YL7PbjpzHSw/4IBhMi5H+Zl8zVv8Aaq7UzRhBPHTUc4NqUUdpG3xC6h0f9obtPiFVlFWOZZagINa39K17LMnnR9RHJwQJzZxFhuuUE8aohLWsgDxbjFfONX9pmOWg1XW1FRLUXC8ETt0qg7Q1GIUZDI7Qzifijk4uvpWsMCXkn8i/B9N4j2+wTC4BknxATu6I4nuJ1iO1n27Hh8cQYfR8IC/v59xEP09y+fzxqvGLN2IIgfUrOlMB2saGTiG7TmL6FLut/Kt1jhEweab8HoNT9vGNyVBTnLU8V+Q52j+lQqj7Xu0hHGMXGvNtBF7iWJg7UNGcpsETznt4pNcQt8Pd+ZRZcWCQ73N7/VnyWntM9plvin2jV9dN7RUnLLUZWuRdwsq2bt5iNRWe0STzccmsOcZHvdvK5RCqICDmJeHchMqbhZHJE55+XJTZNEjtF2wqMYjp42kIooWttJ+brPTYhJJaZSPd81q6n7P8VFgc6aISkBpW/EEitfp5KPSdmeDMUFbRcUy3NbJZkk7Ao6HtNX0ZlZI5i42txN1qem7WYoUpPHNYPdHYKmVE2AQzFG9BKNu07ZPEqOeaDjSPCD2Z6CXUKi3EOS3q+1TyU/D4e4g3llbqqSprHmnlcM4hN2K0UycjFqm35pbBQR1ByMIublb70HE82XDFs+ak0FPGUwjIzn8IpARbntF3Z7X5En6CSP2+BjC8SLUfEtJUScYeHKYcEm/Z5DtUL2KjozvizGozL8TPp+SqqIsm10jRhmD7R5D0qANQ0hjxHtIdzEoVXiR3lkbkShHWOTjqpbEkWlTUNYPDkcn8dyh1EzEO58yb0qOdQxPy/SmjkYuaizSh05nuzvb8yH2i1ib/AJqOYtlzTBR/4a6qRomvN701xmt7kywvyyQlHu0QFDt4+lIhuLN01a9w87UhktLVBoPtHcPq/ehaNBd79vwpDI9paoIDeN7eVyEofJtyXG6cncfqSGo2Fm9ypIDhQvl6iQ8O58tUfGYn5rjzORZaKQBaFxu171IpsQrqEs4KuaL4QN1HIiK1m/pSuce9Pgassv8AaTECYuPwqj/8WESL9SRYxTlqdGwll/dG4qquci5XLm5Tqh7s0+F9pIKG2y8R7xka7+parDcWoscqYIAxClo5DbUqk+EIv6bnXl9uqPq5ttJTLHKS9rKi1fuR7TjGE4d2RoAxDGK+gxYiO2nwzDaoZSmL1Sk3QHw9683x7HqvtJiR1lbJfL0BGO0IgbpAB7mFUISPHqycGofvWWDBKHOR2zry5lNaY1SJYlb4bkV1vcoftDZ8kQVHcu046JjF7l3u5KO1QG1sn1RNUNdlqKCB39yEpLh5vcyEahrdGXAmuYtLfJBZ27TJndcuP3JDI/Nd4nmgDh3lzyQhncW1GUn6ly7y2kgLE3O/pFCclzInK7TLqTVp3IAA89uSEufwozje5CYv5oAASu7knLREwv8AUh4b3IK9oH7/AMyRbWHkjtcXJiQEPVu/kkhiu25+JCWRa9KK3Xmu6fUmAFzbmJ117fJd92aT9PNBAhHdm2dqTbmXCy94rrFpzQB3QfiSut0XM/iSPxeJAHWk6n9SLifpTQbUWgtrlalQNBuXzRCSbfNIS80UFIK64kN27mkXPmuNn4UyztyJvmgte5LqQRQbDw3LN9qC1rs2dK3vSHySomhEO7PND3k76okkwoXi0dJ5GICZDd1a3IkE0Ji97DbtQ6d25EQ265flTfz2oEE0nU/pRD7k37mROW30oAPv0ZOhJuTIk5auujdcKAKb3flSt6fCicfehckHRsERbSyfchuJcu8mdDl8KCgrh80PTuS96TfJkEtiL3oiuFCu+FBQSHxIlwibNACu1S7tEOnuStFAbHfVkujyS/zIUBsEXJK73ILl3w80E7CfvXbvzLmnLO5L3p7BYfvdccm5ZIepF+9KQJCG4l31c0m587bUnL5qACYmtJDbcXJL6UhyuHP/ABVgExXFzuRf9ULEw3ZJZN6krAO1/PTNcEmHvQ3apXMSLA6ZbeVqC7ifCk3VySu11zUk0FbtuR+rRc8ObdKEcyL9ykQvmyL/ADLo2CxP1fUkBbsrLUEHCuFdcduXi9S5xG3O66RXBnmgBpycm7iXBLbqumOuj/SufJnJAHXL3Jp5N2Wb2py7yF/emz9yEJgPd+VCXmiHIe5CQuqEF3JXN37vCkxdXiQj/NADok27l7kg3Plomv4ox6hyJUgHiJsrfyrZ9iPtWxnsTCVJANPiWGy7joa4Lw/L3ssQZW26/NIpFhmwY861yKzfpuqy9NLfG6Z6/W/ah2NxoHPEOx0tPUeEqOo2fzFZzFPtGihA48EwyPDr2/bm98o/SsEU3vuTZzXNzXBi9PxY3xf/ANno5fVs+ZU6/wDofqaySqkKWWQpZTfWQn3OmLk0RapbhL4V6iWvg8dycntIfuu7ktCFNtyS71Vk0OWuJC2TLuqb967uzRYhx+keVq4PLVcBEWXc9qYCEiJxbNdu/Mg6hRXeSAO3FdzSue3LLkuOWq62Zc0AcctOSRrtzZ5pPnbnkgAGy70VreZIeosmSt96AO+LaiIn/iuDluzdK23zQBy5d8WbfvXR6fpXGK3vQAJbi5JCPhyuREPVluXenk72qrAAefpTlyFiXenlnqpbA58K6JWtlkuPtSHb/wAhSsA5pjjww42Hre5RacmhoZQcBudrmk8XyT9eWwIwy5W8lGrKj/c4MshHIh2suNu5Hbj4RVErISp5KcWBnvy106VC4Jjbk/J1ZUcLSQEOVpZ+HvQyrIYU7kYRt43EVtAFo5Mg3a2sqnAsNMsRB5M7WuK35LR0GFnMY5g92azvkcYSou6Kbg0w37R6VHx6Sm7F9nqyrpI7KivO1rfCTshEeH+G/hfVaMMBixyGjpqmPihex2/Jck8qxcs9TBheb2omfY72Zj7I9kpcTxDOKWpHjTEXgDwj/wDPUvN+0eMSdoMbrK82tGWR7B9I9y9Q+1bGBw/s3S4dG7DLWPdwx8MTeL8z/wCVeQCPdmo6KDySeaX2X6lkWOsEPoC3uye5K5yLPJrskiJ8xQjtL1L2j5/YdGTbqjuYk2ut+HpksmjRMO7bl70u5BxPdoi4jZ5JGlh3Wjok/Tqhuu5JDmXmgYrtc81zxdy6+WaIRHmpkANzWoUXi3IrdEAC2feiH3JWuuIiB1/JF7kNvuJI/nchgF4c2ZK/3oEf9SpAd8KTf1Ig6dMl235qyAUtSH0rlvdkl0lm7KkxNC1IrsnFdu9yMi2lrtTd1verTIYul889q4RPmju16WtQHJu02qxHH6Vz39SJie396Eyu1ZrUAFpakmyK7myTlpzdACEnLVFxLWzQXCh4jCGroAcKTv8AEu8RyG1MDJ5ZpXbs7rUAPl70LZCRMmeJvHN3XSkYfNAD/p8JfEh19LimXqG7t2aMJHLRmckAHd3pEQ299ysaelpJKcTkMhPvEWfaglp8OjH9pLKRfBtFKw2IJfgtqzj4tyApPE+afrZvaJ7zvlIm0JNw0/GEyCnmMQa4yFtoj6kwOMOmb7blYYViVNQhKxxERnkLGL9KVJDR11NFA1LKE4ORHKLuZS+nbbpkmcRGjjpImpmaUxN+JLfu+FrUFjdRMFRUnO4db6Cp2F0cNccuYWiw6kqTQXzze5/3rQ4THwcEqKnXc9r/AAqGZMrTFiPIGYdVNwehoKiaVsRqZaOLh3BJFHfcfpLdyTQ0c40AVjQEVOT28e3aJen5oGku0dt3wqS6Nh9nOB4finao4KjhVlLHAZgMruFxZtav0J7D9mcKwPsxR0AVsMAAA5R0bDwh03fN18Udm+zeIRwYNPSYVDRXwWzyEw3y5vtcV9bYHDw8Hp98fLwtZ/SllxNryb4GrNpJg+FkRO2JlcXqBdHA6CzZXtd8TLNsLl0yMJfNII2u3yPdn4Vw9tr7O9OH6NMXZ2nk/wDF3fSop4OEcpM05W99zKmKOS7ZKd39SJxqP+JJ/FSk/wBkvV/RblSxQjm8pl8IoCGms1CS71ZqpaOfMmvkJJhlIW3m/mr1v7JpE86eMuR5C/qbpUeWncXJmkc/pZNtHON17XD6UTDIJFqQitFHnyJMEY23Zm9yduC3Q3+pBcYkOZPb07kNxiOTOxXeHJdSUSWwmFikHxDn5L5Y+1TGJ6X7R8WgqKSMYintcpN1g+r5eJfUrVB08ouGQl8S8O/tF9i63Gseg7R0dMzwTQhDUDBGRWG3SZZepVF6zMsy3iebV+JdlhmqInqZw4b/AIdtPbxv+jLE1VZh81fPURSVWHEbEPDFmK1TsUwOsowOWpgcxDaxjuEv+iy9eJ1HwfSuhtnm6KJ3EsNw+G2SKvlqj6nGXv8AzL02gp8OwnC4vYowGlqoGlYhbce3pu+a8dKRhAY3d1fYd22nhoIsMqZH9ihcihLLdH/6LNMpFvT9tK/B6yX2emiudiGTiNcR/mUCbtNiM1TxZ3Yh9IhaNvpHyUKtkirCI45HEm5yZ3CQqrOukjLJju8lLbKLntD2mq+0DxRvENHRw/s6aLO271F5uqQ4T8ntdSoccjjfKSjil/eQqR/tBSEIt91sRd34zoq/sVlbwbmJnC1A9OY881YSY5GWjYe0X5//AGpr74AiHOk+G0epFDIgwmRWtmhKnkK7R9vvVl94QXg8tHJwul7dv9SiHUPxT4efCz0v6kUOxoPaKU845JYi+E0pylqGEpJ5ZTz8T3IzrHLUAYcvCKD2xxPPht/BMENcN+9CQ2nzUiSYJhJwC34fJQpRu1du9Ag7fN2965a3cmBHybb0p8BciEGyIie1hyQA7R071lSEbOwkb23Ep5wvhJa9eVwkTKMEcWGzgZ1AHKPhFulcrK46yS+y4R2tqhC8jU2ISzS5v4lGOaTPK/anTjtHN8tqj8YPCgrVA3Pdnnck/wD+pIsh1yQaSFkzWqLK1Fc27Nv5oeJc5O77V0o+9nbRC47VIahty5N/FDu8OQrmvLRK7z/pVcIdHc2v6WtXC6hf/Km9S8VyT59yGygrt2roXk0FJxdE0OmrqLiQ4SFdt+SG5y7rc0XDe1EMb5Z9Qo2Q9RoRIknLX1J1492eToSju1dVuXqNXXFo250T/pIU6UbXDntQvHt+J1OwdsEerNFb7+aTCyRC/vRYtARFx0RNn3IXF+9LuTDQK5y5eSXEfIWQW/NIyt0z/kqslh8R/NJie7PJrUP9SW8vDtVlDnE93NHxO5upR3y/ckxXeaVgSCJh70mmu72FR2z7l0Sfk/6kyaJTSPkhEnJ/pTbE6RE/5krKHSku810ZO58h+JM3HmJJDI9pac0bcgPPJaWTbkXGt5JgB96cCHdmT2pWiaDGa3TVFxLrs9qbIeIQ+Fc4e1PZFBnJ8aTF8kDx/NK33qdwD4jCkXvQWsRaElbc/Pak3ZFCND9S642vauENr/8AqlZYD966RbUVrl8NzoWje74VWwHHLcldau8N7kXBcvh+pVYUNOXmhu7k+UO7IepIYdqjYBhs+9GPvzR8Mh+JC0L96ewUD9LpXd7pzhl5IbXRsFDbltRBmV3p6krdEQi+7S5VYSE/emyK7lmnHyLutQ2umAI9WiK3p1SLPdpakQvbm6Vk0If33ItyVtuuqH9yYIO5/SuOTEOjWpu7z/xRCN13NAhaj3ImLq8KEi0tQ27v8EAFdbyXX6UGokOXUi8PLcgBFzS8VyHxZpXeaCBwht707ESYu2iivQWkU77UGtqXVrqk3VyQNIW5EwvzyS7s2ZJufeRINBW+XUurlvvdc0QB1/Tkldbpkld5IWLcgmzui5uS+SSChN3JbkLZeSJ+9BIv8Uk0XVyRDt+FABarm7L0rtq43NAtWLvF0Xv6SQv5LuqBndbvUkl0/El3EgAvqddbcgu01fal8lABsXy1S+FAZapWvzZkAd0yXXyt0Q9P1JaE3vQAQlt1Suu16U0jQAV3my6/w5LgZ7XSutHPNAHQy5P0kldaIs+0slxsshfO5K7VSyNjpF3PtRcRxSuubRCO1tGQQct3656pW+/mj6tH3JeHJA6BHqJn3JF4svpQOW9K63T1IEJyYWyydCwtclp3dSEuSAC99q4WWeqF9pZXItB79yLAbL3Ln6kZl3oWHiOSoyOF7km89RRlHayb/KysDvV3JOT25apWklaSgAer6XQ266Jy1+nxLtrEKAA/pStRWku91qLLo5bcla9ui6JeIUrtvJAAtyRbc/Ulc3ptXGLy6kAG3NL/ADIf4p0SYQ03ESCABzRPtXbm7/Jccd3NVY6Fd5I9B09SaHnojuubL3osQre5c6ue5dta3PO4vhSLd3OVqYC4fwrluuWSNukXbwpNlu8KAGkVzF8KEiSu9yAC1y5JXDlokWX5UrWuQArrbfehvbyRmNxZ9KQ5d5bUAD1Mu/CkWV3JCI7kmATbvqTtJHxJhyyuz8SafLvUjDqU66ugpwyvlO1rntFZydIcFsytxGoeQyz23P0pqtp3HhA/SAMP/NaibD8EwWQiraz7yrAuH2akZyAT+I/+1Zo6iSqnN8mASe5xFcUZWelLG4IajHQc26VPo7430/UpEFOUgZ8NvSnYqW0yd3uV2Za8ml7L0r1k88jA9gBbd71rxpeDCTgzXZaKr7FU/Dwq+1x4huTfStNDTuUMpM1xExCy8rJlpn0eDp/+MxscZ1EwB/eGa9Ihkg7O4YeJ1GdtODbfV8KzmAdnzLE4nka4epvn8SoftB7WBi1QOHUh50FKfWP98fif/SsnH8nIoLwVGS6PG5S8/RQ47jlR2gxKWvqXulkfQfIfCwqrPcSRE/6UP+ZfQ44KEdYnymScss9pC/zJCLIdbrU5GPnlcrM6EGYrvvROLZaskI+FA6YrmJrfEhuu5NtRW2l/2owFrualmiQTbtdF1x+aISYRy6UQi/NupZm4Bf1IfD32onG1CPP0qQOvlmue7XaiSbLJACu3cupJshbTqQtmld06IA7pn3rvT1Ja3f8Acldu+FACfLLLN0vDqgRvtyfPqQAbZepd8PxILrV273K0xUHb6kJdCG5F1DnmqCjtu3vXSHaujzHTakUblbkrMWMSSAOmabcmz5qVw33PpcmuC92bM1qooafcRZOmy2trn+VSTjfLQWJNFG5cwZAAuT7WbO1DL7m/miaNyuzZIYW27bVZABdWrfzTRZ55aKQUe4WyTRR+T96BoDiPuvZJpNMknjtfK5xuQvlGPNBQRFa+TbSZC8nv3IC6ub8kJbSQTQd3vUzDcUPDakpYwGXS3f3Kuua1m8VyA8xfq2pe4o0L9rqvfY0QXekFFPtFWTCWZAWfPYKqhK0S1ZCXK7NMmi3+/qsdjhH/AA5Jw+1FfZIAOEQm1p2j1CqTTvJ7kTWE2nUgaSLqm7UVNORG7hdYQtbtLUVVcbTJmbpTVtpcl1vnagYZSPmPhV/SR4jJ2clljZpaUHtMRfp+K1Z0NrE38VrOwf2hVnYPFAq6ajpq4NRkpqsLgkZ/8EENFDDWGIWObnFndZm9pLV4L2VkxDBKrH6w4qLCYWPh3PvmNukBH5rP45VUeLYmdTR4cOExTO5ezDIRAJfDmgq66o4dPTVDyFFT5jGMnhH4ULUGbDsH2g7SYhisFHh9XKdjXOJbgiD1e5fS32Y/bdPWH914zHTmURvEEsb2mfv8l8oN2ipvuyWOmphw2QwaKfhG/wCNl3+76VOw6bFsNp6Cvgppqelncip6sul3bqtQvA1wz9EaOEMQBpIMijfducf+5OlQy07iRxOI9xL4Mn7TYzi1ANNPPUzxMfFex7bX5XEr7s19rHa7sKQxUOI1cEQcqSp/Fh/S6xeKzdZT7dp8Q9lfI4QkFv1CtRS0dFVRDIEdt49RLx3sB9p0fazs2WJ4zRvgdRCAlNJKLhTy+8CdbnBO32F4xINPhWM0lUWWkUcw3fwXmZsUv4nfgywXyNhLh9PGAsLON3uTXsIWEzM1r+5MQ48FoxznaY+IkNRiTyMLROxeZEuRLIjtbxy5R2ahCQhYdxfJRpsPOML9CDp+lOjM5Peb7h9KdKq4ZEzyMI99y2TmjFxhIryoZB5ZEmzp5OWTfwUyorA4gs0g7WTHtzEWfEa1bqczmkoRIhxhnkcbfwShL2UyOJ+H4XHqEk7JXR7XvEs/coMlQBEWcbFduV2/sydGexv7P8Axgp5ZaRoJ5riM4Nt5fEPJefYr/Z7wLECJo3YDyuYtRXrM0zEBZA9w+p+lMlUGIE2Q7l1QytEPGpHy92y/sx1lHYeGGdZUVEJEAR9Imx25fpXksnYepGllljzlKFzA4+GVw5dS+9QqJxqOKwMJNytWdw3szh+D1BnT0w8J3kGSKXcLsfUulTUjKeH9HxHR4CZQkclNUmJcii9PiTlNgNXVVPCCSEALcw1Mg7B+JfX9f9lPZvEsIOkio2oJ9xBPTGQi7/ELr5/7c/ZzX9jcVFpKQZ6c5CAJ4DuGV2a4m9zq1UjjlBwMVjHZVsLiieeamnM+Q0kl5N9SrKrBZ6GKKVshE2uCQX/zeS0+GDRfeR+0SBS6fsy8JK1qsDxSnhlrMP4MuHMbDIRPcP5hVaoSPMZinkLUzO71J2hxSpw2YniksMPUwl/irTF8PlKYzawTz1GJ+kv+SgSVlRNCVPWcOcQe5rm/Fz+ryUtDsCpxKfEpjeoqXZy3fBn9KEo5SAnYBI/SKZhjulLxWtra25TYJjpZtAaUPSW1MqtjtHh/tEwuEE1VEzOZjE28GYd1w/CixLDY6UBlgnjliPokF+pBLNKUp1DmdOTM+4XUjB6fC8Yp/Yoo5hryfZLnsd/p7lCQVqU0cnDPNs7mT4zU837eOUrmfoYdpf8ARbCn7DnWRH7O4jUw7ZIpXYfzKxLsX/8AT4paaPhVgN+JGdpC6VSQQSbPNGIBDKyUpe61tqExnjG94H2+Im5LWnVHgtcMtTTOIjt4Vloq3x7tZRzYFPT0bQ2SU5cS2Pdfcy87LnyY2lFHvdJ0XT5sbnPJVHnEnHkkzNnIy3ckYU8+eTM4ktkGE0mLUcUpu4mMLC3h8Kn4fg9BR2Hw+LUCAj+I+27zWOTrUl/s7cfpDm1q/aYuPDZ5IivNrviTJ0Z2izs35VvcYweprAvkeniCF/7raTk6Zg7KyV1LTgHBp4gO1zKS0idYLrU1bZrP0pqekEYYsPuHYLofu9x7rRXobdmQoRCT2iCUSO0bTu1UUqOOa3J4x1IdyldapeAl6S18+DDfdvSzHuTT0L3W3r0MuzdB7EUp4jT8Vwu4Ag5Hd5eSqBw+MmyycfO5VHqt/Bzz9NePyZMaFrhzkcrvcnY8NjkLJnIiL3LSlh8eQ5g6IaUI22BuV9+RC6OC8lWGD01g7H+pd+5wHl/gri189G2/Ckw299orPuTLeHH+in+6WtzyTZYWOW0HV0492e1c6RVdyRDwwKJ8Nbva5xQfdbk2TZ25q+IdpXZfmQ8PaWf9KvuMweGBRvhrDzz/ACpfd92moq84dwk7sgAWuzT7jI7MSm+7/JrS9RJssLtbc931LRPHuHmSYONs9VayMl4UUJYfr6k0dG4t3/lWhGEOeTpqSle3R9qtTMXiozxUrjayB6d7uTq8KjufRnQFRncLLdTMXEphp7n3M+5kL07c8rvJW5Q23NluTJQ/v+JXsQ4lcMLXcrUnjtHkp4i3kyFo272VKYqIBDttyQFG/J1Z8NvJNtGw/wAVWxNELh3cknjbzdSyjuDXamnjblorJ4GiHauaeSM+fch8SEBy210oxu+JGxORizMrGloZO9mUTeqKUbI0VO2ev/6k+QgV2m1SuC4tkgeEx1s2kuTezbRkbgj3FakUN2mbp8RfxM4ouGRc2dPYWhBeO4s8nRcFu7cpjQ3Cjan2o3GscmQODdyyFE0L+4VPCnufk5EujS3c2U9007LIDQ7uVyIqdueVqsWpbhdd9j25vks+6h/jsq/Z7uTIvZ7u5WXsdvwompd2aO6ivxmVPs/ue1E1Pr0OrcaX5Lns7ZaeaXdLXSzKtqVu5L2W3udWvB3ZNtXHp+9Cyh+MynKna1c9n/kytTG3uTBj5q1kM3haK32diLP+CHg7un8ys7W79qAtzdyrczePUruD5JcN/TuUwiYe5IpGHky12ZFEEoXu5bnS4bipJSMT6JuWS4xy2o2Y3EZt11S0tTp2c+okPVzyFXsRQ0Q9LobbhTpiwvp1Jq5rtVSYagv0rmnUjImQHkqsVHCLTPNCUjeaRZE3pTRZkWitMKD4n6kPG3IHK1Jtw94qyQ+NtXOI/lahbLuS9WXSgpJBNI/d0rrE9uqC1rEYxoLSK9hSYtUJFaS5cgyC/iucTcRIXL32oGLXJKyWxy5cubkuWku/1JgIeaJiZDp1Zoh3IAXySIUnH3XfvSfd3bUBE54UK6Xv3Llr826UrA65eTLv8UHToyPwqWwo6kxbbkhHcO7VK3chFWxP3pXdOi4/hXPf4lZIvpzRN1Ielc6kAH+/qRW6IR6edqVwqAFd8KSHT6ktPpQAvDck2aTki1HTJACv96Q5l3odBLmiYmHzQAX+ZdYUjStfn0qwE2RfT3JWtcOS4JeXShHzWRiO+H6kQD+ZCGdneu697uOiCwu7kk+VhN4u5K21u9B6tH9SAGj6tWQ/6VwifNdbc3SggFy8OVq5+V0fV9SJtzc0CsBtuqFy26oi6skNu74VSDyJhdJh8T5o7u/K5IN1zKqBI4/zSt11Xe//AEpBu5JlNCt28uaRZcstqIuoW0REOzTu6kmIa6krW2rtv5Vwd3cp1AVv6kKJhfqySa/LLw+lSAPcibkk3S7u6m0w6Z5MX7kAQ+GQlqy44/mVkQ3FlmiOlaTk1vxKqHRXBG5cguySKM/JWQUrRjo6J6PTUepVQ9SpcXJK1+pWZ0toDoyY4PdnaPpU+CSEutyFOyR7hbxdKAodS1faq9omgQu5ttRcR7u73ohG5shTZDaPwpg0cuFJx2pdL+pcuQZnLvch6kT5Dpogbn8KJAHa+XPaitfmSFybLR0QkX5kACW1dLku+p0PSgAu5D3JCXklr35IAJsrOfep+CRtJikObW23F/BlB1+lXPY2H2jG8snIhgkJvnY6xyuoNm2GO+RIpawuGUpsAjc/hTdBHxm0Z7hfUlY1+HtNIMbPufc4596dw7CeIZRg9o52rh3jqd8oS3LGjjYYB2vdnbcnZcP0J27g/mreChOOPLLp8StsIwdqi15AcvxGK73NuXHPLSO/F0znIt8IwmWloqeFm2tGOS0FJThGAhlcfcItuQ0kclY4xxRuUrvaEQ9So+33aaDsrTHhVFWNLjM37c4HYhph9F3r/wAF5ivLPReT6STh0uPeRU9se10eH00+F4cX+8SXBVTi/Q3iAf8AUS88La2fSPpRORF8RE6bkK5fSdPhWFUj4nqupfUTtnPF6UNz9yLTLvQttf05LoRw/wAhy3aL9SP35IGtz5uuiOhZ5p0UmFuHuTmgn3psMub7kbbtMnTCxeL0pELCW3/Mu9+maEeZZtyUGiOiWm5ExflQ+LkibMtUFh3XaZ/lQMTIrhXdLe5KirA2++1F1a+EV0h6Vwh81NEiLIXzZtqVnuXSyzRCWurckUVYDDddmk5Mj7s/Ci079yqgsaIdvxIE9bd5ISj25qaHZy3au23EL5Ola9qc4fUigsFtvgu0Q+L0o+nlmu9Te5WFiAel80ZZZ553fShbw6Nak5e61CZD8hcQBHR3SLLz6kIEw2s7IiK5stFZmwCy9a7bcWXhZK1u9tyVv5vhQUceNrkJR6IizJ/pXbnt1daJgBw2JtUAwsT6J7XnmkWXcmQMlT+9009K5eG5SxF+921SfaSAIUsNo5u3So8uY2+pWp7fi01VXVSORabRQUiKWZXOn46eOYCzO0hTGt3JO3ON1j9SJAxwRiGBgs3i+pEnqbDYqijA3MwPN8/TaoZZcnd7viXSqJBuBj2ZW7UElp9z0+zI5BLK1/idSYsBpCESZqkibdMQttZlT+3T3Z8S7xKRSYxUQlk0plftOO7aTfEgKZPxbB6CnhgkpJJbct/HdrrvhyUNqWmFhjvMp3b+7a4VZ1clPWPBFI1otyG+3+pDDDQUJyySRcUstg8ZxIX9SBbD/ZvsuGNVBhJHJEMUcpuRhbe4D0D7/hVOdDLS1IgcVhE1ziTdCuIqiWaIJHnkATe9iz8XiL5qDjEU8cMRmzkRHdcSVCshWxSAAcXi5GOY5dLL0Efs/jxjsBFilJUDxRkl3Sl4GdZXBMBaqw6orJIKiSKma+ThyAFzfDdq623YajrMa7M1o0kYDBxyGCATuIhdiuYkUD4PPqajp6WpjaSojnAt34fcXxK6qaihqD0rJBgD9nGR22+e1tGVBw44Zc2C0SkINz9OTp0Zoyubh+LyTB2W/tVNGxBHWGId9plcSlBjUZGPFq3qBAv2c53CSodJBysb6hTD05iQ3swX+pArZ9BYoJw9mvZj7T3dn5OGdg1HFGPPpEhuzb/BYjG8JxPsvi8Zx13tUF90FXTMQFl4X05LztqeoqKgngjc7t23pWjw/Hu1NO+UEs5GwWWADFp5IG2fQX2Tf2isUjqywDH4KjFgNhGnqi3Sw5FzLzbJe+0H2iUdUcoWSXBbuJrRtXwvRjj9OZ4nBdFiNNGxOOgEIZ29Pf1LR4P9qFXiFdBBidNPOP7JzKcgEzfpfTky55YVIvHnnHg+s+2P2hPhvZ4a2mqXpj9tgi3BdcByCxf0r0KGjp/Zpampkygh3ORP4V8C9pPtCx2qopaKPDCp6OknEpxGfjCxs+3d5bVtKD+1xWQ12Gni+HnPQQvccVJ1GTdJF52+lYZOmde1nZj6lXyfakPZ2jIAkOOQbmYtz8l3/Z3DyPNzt0tsz3EvH+z39pbBO0FGdTFU8AAC8xqQsIRVzgn2mSYpEWJmAkFTbwB9EXhu+rqXF2M/7O/vYa8HoMuB4eNwRhcQ+p1XTYTTcUb87uphF1i6L7TJcSrKqpib/cAfgwl/xDbrf5eH8qlN22aY/wAe+0bsuHb1LeOHIvkZSyQl8S+PD4Ibtm3PUidRTpYBMssyEvCW5Uc+OSVA9Blm9250B4lIRDkzAtlBr5GRfkVPHqzMFuqr66aKaW+MG3c9qqzqvaOvK71fCk9Q3JaNAiQe7TK1VGK4GGKYnhshgB08PGKaKRrhJ3DIVPeR89MrULkd2dn9K1jaM3TPN8V+xnDsaMJ6+nhKoOFgmIWt3sW0h8ttv6VS0H2HhQ18TU9TUjSi98kBSXAZN03CvXyK7z0+FIJre5l0KRzvGjzcvsVwu6CWTDo6ouIYnw5HYnB+ly83Erl4V2++yup7N9psRp+HMdPCHFCUQI9M/UvsMJAt6HtTNVQ0WISXzxsT2WbvJVsQ8fB8OVdLFRyz1EbtKAbWHK3NFh+D1+MYkdPUSthxcD2pilDbZ9K+nO132K4Nj0deDBwJRcZaeUW6H9JebLyDtz9kvaDs2/tNZ7JOMYWhWUcjw6Z2i1vL9yRm1NeDEVnYuf2g4pMYjkp3ASG7bf8ACqaLCcQwXEhc4io6W+5pCC4Xbw2ktZUdn8VxYIHieWsiNm4fFhtLL6g9Klydm+3+At7OVLVDS5XWHG0sWX7xSr9EKT+ykou0R4aNbUxxfeNRMew6k3/ytzVZg/azGMBxgsTN/aBd7TppOnLyHyV1X1XaDs2JC8VCAk9zxFHaQE/wqB98dpay4wwyOULLnKKluHJvEpto0TQz2w7YVHarEovZqf2OCINIs7rs+q5URR1ccMjC2w21Ev8ASp4YtUUs3EOgCIpn0uAhG71MpR4piMzED4cNo+KzaJfCokNyLPsxXMU8UU8bhBZvMd1vvW1i7MtWREdJUtKLtdtDcvL4cQrKWYjaAB03j6k7TdqsTozN4KuSDita/D26eleR1fRyyPfG6Z9P6b6xHpYPHljaNRPjFNTz8M5DvbmRAq6rxyMjb2fcRc725LNy1xyFeeZE7+JNjXOVzsz/AEq8fSKK9xhl9Vc5e0vhxYxltcBL9ykUld7QBb2EviVD7QZNm7MRKxwSnp66rGOoqWowdi/FJuSJYoRQsXVzm6ss/aGExzdh+LNHxHJ/U6heyxXizTjOlKLQiTsbD53LDtL6Ol52vkS3qLnyyZAUjkoWz9o+f1KfTxhwh0uyUPHqUszmNlIduqDfyy/SrEaXcLuyP2XqdmcVk2kb9tyKm27XNE0L7n6R9RKyentbY250nhuYdd3xI2H2StcXJtc/qQjGfLUviVmcYR89yQj3sDEKO4R2Ss4L973JcPz3KzCEyLXxISo2Idf6Uu4D6fgrru5k1KNvNWz0OqIcJKQuhyJbLKjF9PMpxK4vSpI07e4vIs1aN2fIh1ZSI+zpkOqHmQ10mQofZXIuTISo7g9PwrTN2dtbvuzXfuO1i8Kn8mCK/t+SX0Y6poZSIsmuJQJKOUR7v4rW1+HnCY2Z/UqapE47s8i1XXjy7+DzM3TSxP3FKVOY6Jg7xuz2/ErGpJxK7JRXzLuddkWcDRFu1zcdwt1JopriHbannpe/M93NA9H6c1umjnpjTyPbogO/qdupSPZXEELwnbz1VcBVEVvknQIMtQbanOCh4N2j5+9HAKwbQIsrVOpJJ+hmcvCmo44xiyYL/izRlI4gVhuC5Ze46I8E+07hby5pr7wgGUgKR7viZVntEpFY8jkpIQ0xXcQ93zXPWvk6lK/BPhqKeYxYJxu7lMaO7yIlWU9LSDKEjA5E3vVxCRyEPPXauXI68Hf0+PbyNvS+bXIvZ92TApsUJkWrOIqSFOwt9TLleWj1odJsVnsLEOfSnGoe/JWo0+zk27kl7PaXJYd46F0JVjR7uSEqN8yfT6VccHTkgtYQ1ZHeL/DKxqNxLRrkXsu7oVla3LLauPGw+YijvC/FIBU4i3J7ulN8ELdVYuTWqPJUBGPqzVLI5Gbwxj5Ix07cmTZU93iQ1+JU9GF8pvu2joof31TF/fsIraKmzhySxwdD5xx8vEmDhYdM01U4pFHGJgF2fLXqVdFi113EyH4hXVGE3yedlyY7onGO7mmHFQzxDiSbNoIiqO9mddWrR58pphGJla2bIRjMubsKDiP7/pzQ3GV3O1bGIR53ZZpq20uadYe/K5ceO3ucUFDIjrztTlvvddtfLki4L+JmH96exNDZi3egIW87U443dzoeG+25kWAwXNC+3vThFuyZk2Ze64lqQNGXUzoGJ+5OkL26shb1CytAc+bbU2XyRl07upd4e3PJakjaL93NFb8K6Mblc/hU2jUQ9QovHpmi4b9ydjjMu7alaAz5F8SWpImjR7cuSr5HONCPS7o2G3yXSHvXR96KJoVt3ekW7xIfV4krunxJlC0+lK7dquLn70Adte7ku9KV3Sy51apWB1vkhLkkPJIuSzG3SOtmjQD1epd6uT+JFCvgK3vQ+9krXK71fNK7VVEDhdy54c11JWA62aF+efSkRNu0tSHdr4VFADd5Oiu3Llq6PmrAXi0QiVz6Oi126I2jb3D5qAAbpRFmXmjtEe+5J93LJADT/qJK1xRML3aJ1huPI87UAN6kOeaX7Tn1J21h1bpXQFi5O6urJob4b9yTjt5qUULeaDh+HxJUKkNXeS7dbdptLklawtfekW4vUmkOheH/ABXNBfNdHLPdmglG0c9VH2S+AJScj02pvUm/wTluvPmk42+8fShr7JB1H/mhEX82RDmI96HQi5KqHQrerPaKQj5OiIXyH0pCLEpQgXFEA9SLh6p0I2HXw/ErLGhG4tP8U9DTttdk7FT3GPkKs4ae1ibLb9KAKc4XF826mXBhe7I8/qV57GJWuzJiantHTdcgCrOlMefT1JoxtH4lPlF7dc7VFMbfO1nRICKXNcfNPEIEWTbdUm8TdKCgGje3O39SkRE4hryQHG3fmpEIskwEBvl8WafG0bvEh8GWVqcba3PcmSdYnIfhToSOWmaa/qRXNn6UFj5ZkORsxWpoo/S3yR5t70m3FkzoIIUsNzkDshkhD3kpRR7fTqo82Y3N6kRAivkIZvomCK5s+n4U6O7R3dII7m1e1BNEbW30rj55c/zKVw23MmiG7mgmiOQrj8kRC6Vr+9AjiT+lHbbzSt96Aobu+a6u/JIo0EHEZZWDltQt1ZpEVzc0ALXpV72NxSLB+0tBU1G2lvsm08DjkSpmH3oWz3f6llOO8aNcWTt5IzX0eu4v2V9hxIw4YnEO6GcW2yA/S4/UKqwowoyGJoLJSd8yFuaa7F/agGE4aGFY7TSYjQB/9vPG/wCLTt4hHPm3uWqqe3HYelEZIJausM91vslpD/FfPzjlxvRo+yi+mzruQml/6Kjwu0gbxE2uivJKOKhpSq8QqIsNowbWWXqf6R5u6xmK/a5HYUeCYd7OVv8A9zUnef5RbRYnEsYrsaqCnr6yWqlz0vfp+nySXS5M3y4DJ6h0/TLWHLNl2g+1Co4UtJgQnQU5tYdWX7aQf+TLBsPj/wAyK7TVDoPLpXrYunhhXCPnM/VZOpdzYiK5Bd1Zuu9xf6UFzD9S6DgEO5ISSD5JzQiVgdbkld80mHVFb1IFQu7mkHUuro+9BVHdEizzHRK5vypPz70F+AiK7udIha3TqZDxLRzd0os+XSpZUQrX73RFtHRkPqySuuZItIMi1QXfpSIu5Dd/JFiCYrdUbF06dSZIviXWK5+duSVljo593hSu/UgYvJEmQEu3Py1QuVqISbvQAQ5d7ORJFtSt6fF8KEsxQAV3VzQ3N+VFd6VxhcubWigDlvvR22voz/ElsG7lci7tOr5qkjNsHqH5IAHdz/miu82QkTCWjckXRVWJxtLJFc+XekW5DdcmZ2E5WlkwroRvZe7OuFl5LpFt5uqsNhP6c3FFxLrnfJA3VnqSV11vqSTGh0su7ahHOzPpSuutSLw5K0WCWVurqBNT8R8+m51Yj0k2qB47Xz8XcmBXPSsLfEhOPhiOWe1Wdrydyamh/SgCst4ndz9yXs5lrluU96f9SIad8hd3tFCZBAan05ohpXFWYRgNz5Mif9SAspnhkE7ze4lxyMi7/wCKtShYu5QqintImzfRAABiE8YEAnaCR1khWs8j8/F5pghfO1mQ6jqI7kajocIriz8vSvWPsNxSHB8RqpGdxqgdiYSuILbfSy88wiqgo2JzbcYOD6dzq0wXEp8DvOgleDi5Z6c0RMpMidq6M8N7TYtTNnY05GGltwvuH925QacXkhI3Nw1tdaCKqqMSxjjOYVlZMHB4k7XjrttVBiVDUYTVnTTs4nE9rj6kUUnZ3YJkzTuIt/NKeo4gAzyudvqUJiuLNC5OTfEgqifHXSU42BIQi+5SqTHqmllKQKmQJS5lmqsBufXuTj5WoAszxqpqJ+JJWSSmXivRBjFTdl7WdvzVI5fq+ScCa0uhvpJKyeC8DGq8bmapcQNrXAek07RYs1HCFPMYFE+Zja25izWfeQy5PuSAXkLLJyL0osKNpjGMQcalioq15YDjunLyf0ra9re1Ddn+yuAth1IcUtfB+JU+0GIvZ1WixLyKSnmE8uFIIv6mtuSqZK2aOngM5eBDnw4jkuEM+q3yQrKR60H2/dpMJpoqaKjpqWCndsthGJZ7siJy8Qr0bAP7QGEVnAjxjD5qI5C6oNwt8Xmvl+krJ6MxzkuiaRpXgI9pk3qVpi+NQYoB1ISNBUGdr0wtaIB8KY1No+3KLtN2UxKlgnp+09FvbolOwvzCXJaCnGkkgGeCsiniLkcZ3C/5l+flJi08NPk2IOJnlaJO+1l6X2J7Tdqez+HUtfheINVUU0jjJHHMNsReRg+jfUnSkV3Gj64KwuUrW+oknki/47EvPuwf2hVnaKb7vxmjGir5GcqWSMxsmy6rfet0IgL9DWiWvxJ1RansPhMFvW38UvaBISyk6lAlJuMLO7BFmJOQtutR3AJZtlufpH/MgqyZxA9ZJfhi/X3ppybbyLz0Q6Dp1a+Smg2JF0YjncyL8O7PW5Qxyt1bd8LImkufxW5KqFZIcorctUFZS0VdHwqmCOqifnHK1wpotp3Mxlb4ckTC/dmigsz9V9neBkfGwygjwuqfMHlpnIdrtbdbyz9Kx9T9mOOR1kFNhnabG6yCaN5ZBOdh4WT2iNpf6V6haevNOxxuJZsb3epMzpHhmIliPZfDTopOyjYiUsjNNiFcYykbP4SLu91qyfZPFsVwHGywyojho6Kpmd2GpYiEcvQbasvqUB9o2EHFHqtMLuSz2K4b2a7aYHKFRV0tZQ0huTy00wCcJ/CTcnzQDXHB88dqqyi7WUlVQPBQ4pUU58KCsGe2YB/5svNJ8BxOl48FPUGfC2nBfaY/lX1Qf9nfAMamaSKtIopHEzPh/wC8Qll0HkWrfUsf9pf2a4P2V7Q0VTh9RFEYgQzSTsPCM28Iik6MlCcj5wCOQnIHZ7x5/UjClnmPhgFxEVq9QxujwilqPbq5oiKV9Sga0XL4RZYoJqcsRqDCIzzdyhtezT6VlwUoP+QxiXZ08PgKRqiOcQtz4bF/zUeijgk0N3E+74latRvNT1DtWy2nukE9oks9WRvT1Bt4m5F5rKdvhGlKLsu3w2Mg0k393pL4fc6hvGcbZv0i9rkq72iUm1Nxz9/Nc4khP1uV3vXO8b/kdPcX8UWoVDCQPG9xMpkJSVhix7svUqakKQZwZ+9aGnHgtk2RF/is37UdOH3/ACH2w1yDXpb+pWVPRhGOTN+pR6aQ8tTtTr1XDYtdvqyXBOU5cHuYceOKsmhDoTPtH0rlrXFmobVDkGp26dOSTVDk2Wa59JHoJw/RK4bEOmW1COcluSi3P7/UycukJs0UylJfok8OMbnfMiXbQ7slDeY7bc0PGcRzd+SnVlbw/RO2bbWSKzua1QxmPLLUfK1EJGT65ooe6+iWGW33v5K5o44BAc8veqALxuToSGRdf8+aTRWN07o0gSRCOjt/FPxxhJqz8vETrL8Tdnf+lEM3e8j/AErlnjl9M9LFlj/JG4oqeAv2jh/pQ140ccOQA0sp7WEH6iWPGql/4haogrpPHmQ+lebLp5uWzZ7sOtwrHooDGK1EkhnGIOBZ6j6VSz4fcJOTXZq+OQCMis589U0YsTlkvXxZnBanynU9JHM3JszB4aZFbltQPhr9zWrRyx7cma67ko/B9TLtj1TPHl6ckUP3f1bE29C/PLwrRez3eHayXsLXZ2P/AAV/lHN/bjNfd/SOVqD7tYtMlqTpW26Oh9jYrdW/Sj8wP7WzLFQ9zNd/qTRULj3XLW+wgQ5eL1ZJ0cPAueX8EfmopelTMb92v3A9zogw1sy4gGOXu5LcUWGgJFI3V6sk+VKFUQxubDFn1Zc1jLreTqj6PxcjADQgOmTe61dbDWJyzDd8Lc1tq/BaMiEKc2I3bURfRVgYXIJjcziP+ZNdVuhP0xwZTQ4fGVruzhkyn0vDht1u/crMMPMmEAitJ+Ui6GB1AlvZxFvSyxllj/Jnbi6KcfhE5DNETju+LkpYTQEPVcXpFNNhMsZF+BIQiw7slyOjqyKymhMiz8lyT0f2evijkg6cCQ4gMWbA35lAfEoo7mfqb0ulWUNTTmDVAORv4ST9FhvELJ42t79FCUIK5M0l3ck9IQoihiEMxDzE+5dctcntAn9Rj0q+HszBIwm8dn7kX+yNNcOYLHv4V9nX/b+pa5Rl5a6OPlJcXpFRZMSPi5AziOWvzW3i7K0w3BwmufxEyIeysFmTxjt8WStdXgRjP0nrJ/E86lrq24so2t+SalqKwmJnBv0r0r/ZWK4dWtf3I27L00Ylm4F9LLX+4YI/Ryy/p7q5/Z5LiFDU1kYBllk+tyaDAZf9XJevl2Zpw5ZEgPs+EY6M3p2stV6tCKpHLk/pjO+Zs8qDATtJnd7enkjfs6xFk7dK9LfAWEcrOfuQvgvVkG74k/7nEy//ABua8nm/+ztxZhG/K1PB2bO26xhtXog4O2WrW2o2wsMuX8kn6oNf05+zz4OzZ+hvzMiHs6edz+Fb0sP4fNmIkB0IEOeTaKf7i2W/QIRMOOAmLjtS+47R/E3fCtlLRsSa9jjG0vEy1XWtmMvRoLwjIfc+3Ngt+lMSYXaO9a+Wnbczbf3Jr2MBbRrviWq6pnLL0yBlHw17c22f5kweDuTFmy1p0rDbmyEqPTO4C1W66lnK/TEY48Jcu61Nng9raBatqVCGWeiQ4bu0ZX+WR/azC/c7kXf/AAQ/csmeTsvQIsJAdbPmm3wkL+XT8PJV+cZv0hmFDBTyzy6fci+53tyZty3TYSAjy252ul90hyYLv3KfzjT+zzMK2DsI8nu+S79z7u9bd8Jbyt/ck2Cjlq13i5Kl1pD9HmYscJDnk5J8MJaS13F/pWxfCQ9DW9wiyOLC27/8FP5ha9ImjxFulJ/lahcmFIcyZfRfE+QFd3ZLl1yVxIyH9KlsAW8upItq5a3c6RF81NhEXckWXvFC/T6kh3aqg+wrfehbyF+9JvSiAXHmpKoT/Jc6WRWsl8/8EE0cu7vEusKQ+9INpZs+1FhXIXuQP5I/6kruSq6CjlyXiXdqIBMuSLD6GkdvxIjjMbXcUcsfDEd92bJMpDVrpDn9KLpZF4c/EjUARzuyXW3PuS+pF3claQCSufkzJbUTXXJkyOt5O1qL5eJDawt6s1xy055JJBR0si06bU4w9WvT/SmwFyIeRWp/J/cmGoTF7kJ7uaQ9I5ISFy+FBKRy1/4IfFmjcitHxIB6vUgECXRp1JoI3u1Uzq5t8lIfDzILgZyuQxMgDGxBo27v1XDjutU06V4y1bqSCHcTaIDyQxh801bdqzWqzGMOSMadiuyQBV8PTV7fJIR1FrlZFC5B3kuBTtfrt00QURQhufkwqQ1PdtdP2sIl6s127pbVBIUVPw2yz6vSpsQjYOqZDK3O60k80jE2rIAA+osn5pgiceb7U5NJ35vd3Jpy0HPO1ADMtpXeIvhUKXddsdTpcstM9FFIvxR+LmgCK47eSG1x89yfOG19NwpDDaSIgNhG46Zp+GRhcfUiCNvyowsjL/SgAyEO52LxImt8nQtH6GuJJxcrWutQWOfpTfj5IV0dv5kAOhu7tq7F1ZvutTIFajutfvQQO9LFmoMmVxM7OpZFttzUUyfuQBG0EuSXdyRXPdomLXuQNchP1Zsk2Y/9yHp704GduSCtQWjuEsmRFHaGeW5S4o7Rt0uRSxttdsvegmyBT071Eog/Sp50LWZWdKOmjYXJ3fmpJyW/lQVSK4cJba7nb+5E+Gw7m1JS/Dz+a442h3oJpFJUwtGdjZ8kxw+9XM0LSc+fqTXs4DplcSCKIAx7c3RWgPNrvpUx4WLa3SydCNhbTqSsjUghTySF0P8AUnQp7SJnUzXv2klaxOWalsaQ0A2tonFy7bouXXaZqTSjrk2eX8SXLnEvkuaXLtrEPxKB2C21yQv4ckVv+VE43dyaMwWHvZGPvyXWytXXF/yqh0Ew3PztXSG3mkAvybaiIX5ILSBEX80tSdE4+5D4dvUoKFbdyFEI7OSIfEluQykC0Y96TkkO1AW4+lKyqDItEBbfqySMtqFh2/Ep5GJ93wpeDTciIcyzdkhHT0otgDoNv+lLx5peHN0Vj+5GwHS297JFI3Lkkwt3ZJW7m5KWwFxNck5da6bt1y0QXNeWWaqwofeZh06iXWLv8SZHlc2aTE+eeqLCh15NyNueXhUcM9r+JGM1t2fSmpEtEgRubn/JccreWSbCqC7LP9KUpXNmqbIUAg3c+lJo7izQjIeQtpanP37VC5Zq+Edcbh9KH8zfSiYX/Kk/ln+lbM59QOp9c7UWg+ZXckhFxLPO4Vy1+aVjoRZCQ3Oujzzz2oxFvNCEfU/8ExUJx3epF3pd5ZdSHcQ6E1qLAK250Nr7s0T5iPxISz89wosBfLmg0HR/EjYveuHI+XLvVWP3HXFhtySua7kmurntREQ/lQmUP3CmzmCHn0qLLM+RZbfqUKeZ5LR9KsCf7YGejpW8Qsz2qo4zj3rrVhjzSsCZNC2en6kxw9w5unIqpifV7iJHdHIOb7UyANfqRkR7WzckccdxZ6Wp0so7csiL4kAAHFhIJYzMCB7mIe4k1U1lRVTFLObzyd5SP1JTVBlbrdb7lFcXvyy6kDSJ9Fhc+KEfsg3mA3OF3hUKSOWnkKOQHA2e1xLuTtBXVGGzcSnkeJ8rbl6E+Gh2kw0S0lMg2TiGW5lS9xMnqee3WuTJspHHk7Ek/wCHKUeu13H8ya+bqRk6EQktzyt70cdKcxZ5Wh6iUWGqkj5M3p3Mk9RJGWXULPoodg0SpY+GWVm7uTRkY6aeq5NHUTzFye74QTR8QZMpbgLbnc1pKkhpEySuOa0DNyENrCmwqG1Z9peEky2XFyzu/wBSMo/Ez23JlBPUNbzuSYmyF22kmxG4M72H4SQHtIctxd5CgDQYVhI11BVVZyjbBt4Q9Re/3MrfsDiD0/aSDDopXOnrXsfTbn4SWVirquPDCiCf8AzuOAe/4iVn2MhOTGY6nNoxpmu4npLwoXkyn45PU8RmPsH2q9nerliAoxqqUozusJ9pDa/0r6J+z/thT9tuzsVZGEQ1kLsFQHTc/nb8S+Qe3FVPJ2gHiVPtEoQiLy5c89f+a9C/s8089d25p34fFCCEz2vblt2v8SqD+ghxyfUoSQ1A6wH9JNtdLhh3NbH3WsoEpMLZGDXa9KUckdm9nK3dyutTNye1hNy2ogGPk7OOvhVWdVELi972O/kue1U9/wC0kEfUL2oCi44cY8r7fmuDwx7nub3quaQLtHuz+NHxgt1O34sxTsmmTmkC3TP+Kdao8mf9armkC3LP+aLiB3t/NMmiw9o2lkG7LzRDUbugNPeq15gzyF3uZUPbD7QMD7DhE+KVJ+0Tfs6SBrpSH1e5vqSsqjLfb326rMDPDsIjlenw6rpylmODO8iYrRG5u7avF8E7XRYSFVVRtNBLUh7O8RARCcb9REvc5ft07EVGBz184TThTmwBTT09xmbv4e5eGfap9qlR2orzemoGw2jsshgG3aHxZd6m6IlG+SHT9qsRw/HgxDCK+qgiiNjMo5CiuL0llzUPth20rMYqzqsTrZK2qM746bP8KP8A9VkabFmhEjOLiy+o3tZvyputxA66pKeR3My5kobITmuAqjFKyqi4UtQRgL3NGXSKOjrGIxyC+znc6iBNEJC0sd4i/he1XU2Ke2YVFR0eHwwRA98kke4zWVpfI2SlIiF2qr5KY6ZyDgPttsZV5SHI2/Miy6lY0eDz1VQOUT6rS4bhdNT4nPSPE5lDGOcknfmsMmeEDtw9JPMzPYPg54pcZ7AHxZKfNhIUZAwZkPeS1sMcVOQuDAIt4RTJyQVF0uwvEvLn1bbs92HpcUqkytpMNjIhcI7RHxKLiMIQ9ocNbUb2ISV8ckYllftyVHjNUw9ocGfPbuFYRyubO2XSww4+C7ela0vhTb07CVrP80VTiFNQx8SeVgDO1yL1KOHaDC5jjjCtiI3e1h+JY7Tl7jtWPFHiTJAQsL5szIrWt5Mj0Euf80YjcOrvb6lk8x0xwHIo2sLY1yRQtyZm96nDh8nC4p5CGV1wuxJko9wv1Ln76vg610rrwRTh1y0+pCULW8m+lSbWuFnd2+JCXVk6tZWQ+nRH4fuRgWhbdOm1PhCwlm+ZLpxtbnlch5io9N/iiPsuyz6krdc+ofhT4U8kjFZGUgjue1uSEYwG65EMikDwuPlDBDbyztSAmHzJODnk/iQkLja2W7/MtlbORpRF7U+3J/lahKqe7micWF9QuJC9l2gLSombnL9nCqLX1f8ASulVNydzu+FcAY7uh120C0YEVElOb+xcY5GLXkue0PuyyIfiRjGBcwut8KK2Pk7Os20jVKb+xjiGWv8ApTsV5MOWf8EYjGJ5WP8AUnbmuFm/qWM8lfR2Y8O3ljJCfe1qERMtWdSjHhgL/wAEoKWSoPLpu3XLl7p6MekUmFHDHZnluUgKVpALV/h0VlQYa0MZZuxE/Xc6dhodcgC34lyy6izu/DoijhoC1jO+5OHhbTBYzXeFWseHvcObvd8060LxkW/hD/UuSeZ/TOmHTRk+UZ6Hs7BDcck8hEXp7khwWO+9zkt+JWks1p5Zbe9HFZNye7Txbli88/uR0rpcVUoDMdLTw9Dv9RJeyheOrSl3+FTY6cR7v1eFNSRuRXu92XpU91y8s6YdPGPiIJWWCBsBEO5hzTrDuLhs0Ql6Uo4wLUz/AJJziNaLPkse5Z19r7G/Z4BtOQGkt3XEnRpwG5gjjAdC+pR6mRhEnB2IfTknaSq9oDP+FyJbtGuPtp8xCMWLR8i+lN+ykQkTZaKZwTIb2e0vh2pvhuIlva0lhZ0uSGxhazld+ZcaNi7k5sEi5kXq8KTWDq73CyqmLuIHgxjo6RRty0/KnbgEMr7Rz6k4IgTCUfV6kUynkvwRXj29D2pu5iuZlJlsEhya4k8EY8IXytySC9iAQtzdnFceMe5T3h2loybKFu/JJSIcCvKMLtc0JR3a5/IVP9nC36UJQtHbazl8WSvuGbw2VpUtxafvL0oToXLVm/UrQqVibPxJez7+bLRZjN9LFlGVG/fl7lHmo3j5R3eSvzF+7L+C4cJl3XaLoh1Opyz9PTM6+H+b93hTT0L5crhdaX2dyIWy3fF4UXsrbmN2t+FbrqmjmfpUWZUqM88rOrbyTgYXIQ5g2128K0h07ZbMrUmhPPlb5q/y5GT9JgjPDhshdzbk793yW/TyV57O9mTRuQiiKn78nIupT+VMpelwKYMPciHMLfqXWwlr9Vc8Nubh0rm+2zLbzdZflTOlenY/0VbYaGe8EP3axf8AdmrZ49S0ckNtpC2Xz0S/Jb+zX8HGvorRwvaTiyH7vbMtFba7m/5JcMdu3apfUS/ZX4OP9FWOGhcObJ0MNDvZ7fUp/D2ldn+nkjhjfLodS+pl+xrocf6Pk1K3bkTpWtbmhErhJfrkj+ZAurT+CVr/AP7SFi0Su0UhdcBvtFAe5kTZlo6Hp0Z0FCEbvNJJvUh6iQAdq78SXvzSYmyQJiu8nzXerzQW+9G3hzQJNicfNccXScn713u6kB5CtewX/Klb8SKLaX1e5d4b3Zv+9FFIUI3Hm+5OhlG2uRXIG2iKPqcuSqgYnISAmFup0ihbhCd9xH4VwsxcUrXF/SgkbtJEGY6pCNuruiYbi7rVZQJF+ZD1Plqp0YsQ8mUY43KUsmuQSNJxvkhljON9QcSf1Mhu892SAHGJ0h3cvp5JturmnRF5NGbcgB2L8PR+rNEW48kOmWT5janG3W2PtQacAv0k2m1C5ac9qmewuIEbF8KYmpTj5bkGY1pJy6RZTIKcJAvZ299qYCjkIGezaplMPDHL+lAD4x3MTsDFb6VKgmYYi5iXpUaIbrs3cEruHbk7l+5BlQRxhNz6kx7G12hfyToExOOf6k6Vlwszc0FJUNNS/wDW5ceG0tGdPGT3aP3LhE8jZs+1AA+z/wDcmJRaPVmZFJM8ZFm75qO8nEJAI6wsJerxJ2LK7N+Saue70rjSPlnegCWw7hfT0opZGyLItrKPFIdhO21KYt5gzPaTXMgsRx8S180JDa2Tu5fShCa0hbP4kVR55oIACOSoEiZm02oXoZN2bNcSKGqeMOTEjCqeaUXZmQDsYOjksHMPy5pFSvZyu/epj5judn/gmpJPA+QiW24vSgBiKne3lciiG49+39ylbI6M2CRtr2t70xAIEHqPPRAHGJ/qFmTVr8807ILCWQPcLJs47SQBx+nX/FK5rhyS0HnmmyIRQFjgctyG61AReT9ybaT5XIAdIny1z/imT228+aO7qyTRk21snQABFsLw6pW6er6ULxllmn442Fh8SCxoKcyUqKFh0drhJGGWWTZIrrW1ZBNnfTouFdf/ANqHjNdkldaOuaBBttSKZ/TamiJhub0popH80DsmcS63Vrf8Uime/NmZReJ/8ySaR7e5AWP+/JDaXuSu265W5eaTFc/LcoELh9WTJAL+e1EJORaCjt256IiCGnH1IhH33fCunkPcyQj3uhoX2NWvdk6atcX5bVLfNNyi2WbttFZGgDC5N/qXSyHRICa4clwenk5KqJ9oLjcXNOjHcOee1AJbuW1GOZd3V6krBREwvbyZOZt6Vzu0SH9QqiqE21F1JMTd3SjjyIOl7lBRzq6V0B8xRW6d6H+rNAUK63kuEW63NdfIuSAh3ctyCwXG7RLqfXauvmhIdyy8sDhZiXJd9/iSu1FkOqoA32t8SHUrlwh3aM6Jh25aqSxfldduYbdy4e7myb8GbugB/wB7ZICK1uSES6WSP3E1qADH3btET5bsk0xP3MjDl6UEo5a5eFdYerLqS1HVPhG9ufV9SChi23TJFa12mad4b7ssrUcUfrUBQyEfutFdk5aPtHpTj9WbIDzJslYAiXSutuJA42t8kYixeSqyKCuf8qK3be7bV0YW5J8IQFhzzJTsOiOGZOOTLtr8n/epQjGNzs1pJFCwsKNx6kfak+WfwqRw2u5WpqojcXHxJ7EuI1pno1yRFa/Pmmn2vq64E1p5u23vWqMG0SOkveh69EyczZlw87fiQ3PtZ1ROw++e21NXbupNkTW6Z+9IuknydAbDl1xeldfc4ppt12SXp9SCrEcbF3KOdPcXNSHK4v8AUmZyMmyDO5+aqyiBUZRvl1F6k02ZPmpHsp8/JB0vyQwFoIihKT8yR3oSyuyZUgHI5HLRjYfqUoRPLNpIyL61BLagu1RZLJhXjzdv1IWE7ssnJQxJyL4RRjM48ntTCx/8Qe59r+S0FF20xehwyLDqc4xijO4JCDcA87fkqmjjaQZ/aKloNlzXXbibu0TmPVWH1FWL4VBU0tHYGyrNjO/LcVzd1yV8g+SyqZsE9mF5HqZZ3uJ7BEd31KkmrgKe+CAQDbkBblHtciyb9IpRQnNIMcYOZlyEdxJiqh0KphLN4AL4Vc4PiGK4hVDRYPQHLKbkQU0DXF8SPDuxNVUX8d+EQx38IesmWgw6hgw+MXgyAWjt48bkJ/mQQ5Iz0HbLE6HjxSX3ZEBxkVpN4SFQKjGKnETCWsD2wgYQvN91vha5WuNYG1RV5xuwSk+/4viWeq4Xo5CiMXu9STZaaJUQ0clSL3yU+/pP/uT9dT21IxwcOcBK7iQPcJMjoKqkqD4VQ4gJu24m6feoeJezUs5R0xtKIG48Udon8SYcyYoaGSqmsjjlLqztAtBUchcRJ/fopuHdoq/DZeJT1BwFlbcO5RYKefEqiyJnIi3ERdKVjQ5S+0Tf7tBn+K7Zj4X+pa2jko+z9IEcjceUtxiL7iL/AKKABR4bEQRMxzu2pCybhoamuqQZwcjcfJMhux+6XEq46ioN4730EWu/cvZPskjxzsrNBX0GB1NZT1DsMkpR27PhL/50qo+zT7P4cUxCnevCQRz1/De3Jmu6l9B01QFLCNPE1kETCICPhFaRVKwUb5LGWq0zA++61C1RdKd8nV6VEaZiDTIhz8S69hc8hFuSRsyUEkBOTZvaO67LakwxEeu4M+rIVHuC/wACFyHLkH0i6BkwShzzytFvEKJijEiEsxLuLLqUGUmHRna3LzRPN0s3SLIAlPJd1f4pcQLdM+emqj3HZnlaI7eS85+1TtZjnZuop2wyvpaWgkh/EEzEZc8+q3nl9KT8Ds9Lm4kdHVSRPnLHAZgPVk7NtuXyx2q++caxqXE8TpKkc+uUmI/6v9KusL7O9vO0FCVThx1VRR1Gf4sc+w271hMY7RVvZ2WWjqKsxnB9YxPMVDf7IlLg7iGIT08/ElpHgp3C2OOQCAbfMUpu3nB7Nz4XTYfSRlU/tqyQL5iH0hn0N9Kx+L45Ni1RxKitOo00KQ7rR9KPBMPixjFYKaSrio4Df8SeV7RAPESm39GSVcieZ+brj1TxgLcQS8xFXmPVHZDCcHOnwQ5sRxU5rHqqnoCPxOI8s+lYgxfMXz5+JZGt8WajDKrC9p1sso2l0xhcLrSn207PxgUcEb3WbZBC1eeQSRxiQGxET+nckY/q+IVjLEpvlm0OocPCN5L22p4wPhSPETgORCmoe2lPS1c8zyPO80bBxPfcsLwzLRun5LpRnHsk6eq3JL8aBvHr8kfibSj7ZOVaVPJG8t8giFzqfJizYXNWQSgwkz3BpzF15yUhkZGxWkz6I5cQnqj/ABJXMvidRPpYPwbx9TyL5HodZj08fsDxHGIzHaeih4riTzYlhc8rMAi/9Ky0FcYxxRzyvYD7BHwkuy1gSWu0hmI87lmunUDSXXTmjUdsMYauwvhwBfEMg5y5bbvhWbwTL72osguJpm7kxU4gElNwgcxFiuYfClQ4g9CYTxO41APcxZIWNJVET6l5J7zPXfaIxkMXja8HtcC27lyGqlK13p2H8/JeaVfairxDjy1E5HWTHc8viR0faTEIY5YoqgrZmsMfMepcUuj2R60fVtXqeptMHrcU57QBbOJcK8yirq+YMpKmS0eWqt8NKry0lf6ie5ZP09RXk7oetSb1o2jSBIWYOgKRh0d7SFVcEjxwiByXl6k68zl1u5LH8Wjr/P3RYe0DaWm31C6c+9jhuaORyE2tfRVYkRcupcue7Vu9P8aH2C6/J/EvKfHqinA44qiSADa0xDvZRuIcjk4bhF9VDETLuTtIQXGASgRDzEX6VzPDHGriduPqcmZpTHbZPO5A9/l0v05qZw7rc/So0clPXHK0crSlC9h2+EvSiGT9o2y4F9MYORh8L/xXOI9ynhRxFuy/KmKmnKOxwjYxJbQyxbo4cnSZILcj8Yv/AIyJpOreuxQziBynFwogbfKW0RUA8SjKEjgcTF9t49K3Ud3wcMprF5H6yujw/rN3J+Q57lVt2kPi/s/wu8c9zKtxKnequN33jyLPpUCGoe/hy7THkXqXRHFCuTzcvV5L9puqaT2gRkY7hdkcOIQFV+zvmU9lzDltWXw/FmoaoAkkcIu9Tqaugm7YcSOS+BoLbs1xZen5Pc6XrYtJmrpaOSoMb3s8lb0lG0Ik/iFU0GMQVFODg9rj6XU2PGrf2j5ivDy9PlPscPV9OvstQFyfJ8guVhBC1+jN6lUB2go+ZvbajHtNT25NuH5rjfT5f0d/5XTf5miuYbns352umJxtizfp/qVaPaanI8mAx+JOy45TSeoi+a5n0+T/ABOiPU4P4yHYY2J+TEWVu5uadbiR8gAbWt5KmlxCMSzYzFn5owxZ9ztKxW7bVD6fJ+jWPU4W/JZFNJuvcCtTTyMRaZELqAdY/LiNaghqAuLX5aqZYJ1wdOHNj35ZbgJ2Z5fmRSlplk1ygBiUtotk1vUyP7yjku/nqubHjmvJ6eWOOXMWOFG5eC1PQ05iYmDOXhuyTMdY23NS4cQbkz/zW0m/BhDCvkSRhfLV3O1KenPhFZly8SrJsa4bG0ULEbep9qhUmMSySfiN1e/aKqGCb9xhlzQg9WWlzdJu/wBSa9l4lzhLb9LIj6bmyEuq0XTcVUG5pAYbverqUUTwwio3INMzEfcn4I3GLY7CL+lNNiQkXCbIRHmPmnQmjjLTLloI+FZSczeONBgLiOwLfiIdyII3ESHJ/qJdiqmIcsmLxW5p0qribLG+lYuzoUKGSjkEi1uHuJDLHcemRWp95PP9IrokF2bk1vxJWV25Mj2mLkztbbzQnIEfWbDn6k/UlHJTmxvzbqVcNPQSae0mPwk1y0grMZewltUQkP7RvcuXRSOQcQdyiDR0kmr1n8l32Om2u1Wxa6iTKtEQpsnPGBW5O2aERb3XMnzIBtdmjHLlch1ItGa3LzWVm1OgBja3LJi/chIe5sru9Phw7hbJvf6kiKMhJnsEhuyTsSjIgVMjQ1EEeTOJv1f8lIGMNr5AZd1qh4rlJwrcyuuHkq2Gj4ggEUcgjl4l1RgprycWTLLHOqL72dh1fcLeFCYhGBO7MIj71SjQyi2XDkH6SuQnDLbm4Fb6iZHa/wBi/Il+iceKBxRAN0Xf8SlgITCBxveDv4VRsJCJZ7iH3KRR1EtKRHGdol4VcsKrgzxdVJP3lpNIFKIsZteT6D5oKOYJnIJNp5/qUD9pLmbvfn1I5ZJIxJ/F4CQsKqin1Tv/AEWU0fBAnbIhbcnGFiDe1o2+FQSxicoOHJZLc1twsnIsceMwd4ntECFyXK8Ujrj1GMairpB0yvEfEjjxQM98ZiI89UH3lRjq8Eohk+ZaXKhfGn42yB+FnqJdS6MeBz+jny9Wsf2fNXV3fzRCKQjtz6kOhfCv14/l+IRFu0Q29w9KcLPdyS97osmgR70izuHJEOQjqhu0HwqTQTZXIm59yH1ZM66I3ESoEdErubrly7b3MuFy0UgkE3NL5rjD3dK5ogXJ0h16UXiXLrhzRbUAkK5hfTNGEjZ6smm5p0Nw6s4qkMccWIkI9PckRW/Uh8O5BI5u80Llql0oh6fUrAFs+9djK0vkuGO36tyASYeaiyqLKCoC8fLqVoVZRDbJAH4ttr3Ms4JdzKZTbnHN2/irM2iRWE9UF5s2npVXa/NaCg4RPkbbn0tUDFeFRuVjNcXIUCsjQwldqyftCMc8rfpVW1QfNzdHxLtXdAXZMErhd26fiUiP9lk/UO7aygboZbT9ytKeRyi0Db03ILHYZCtydSQLbqoJE27RxTsNQA889OSCBwyujJ77SZ9ExGXEuZ+pkcsjEV79Ki8YOKWWd2SAJRFa3qH4lz2j8yjHNcOSZOS1AE8KhuT7ckhqGIhcupuSgGWo+rvQlJa2epIAn8QfU6Iai1smfaSqRrOpnzHyT8Qz8nB/zOgKHppLjTV265KWM4wvNmt79yZAtdGfb6nQBLEXk1fuZIct2bpBfwiz7/EuOXVp3aCgB4K54QJs2tLLuTLzPqebXZ9KikR/+1SKajlrj/DB7c+rwsgGHWDwTiy6SASZcjm+RaK1PDXtBpGaQowEWL4U0eHxkfEeO0A3H4dv/VXRKlZXtkXnz6V1prS0zuJOTFEVQbxs4hnoKbhheYxJ8xD1KCgimk7zP+KdhhesEnc93xJ2SlCa1o2tP1F4kxGLQiTkbiTPa4oAcKhcdb2t6lFMuHKTM/J+pN8a4iYXe35of6kAOCXU7bS8KRSW6ud3hQNnaObbUiyEeVqAOkT3aIHkt5oeI+eWW31LnUXTqToARSPnomyka7l/NPuNooBj97WoAbGRiIXdt3zThEF+TNaSacXFuTDnuRtyJ87bUAEIs3NFF1JsY92bMi1u1b9KAHrrS0RHmTapqPMSHN0rn7s0AIhtSKR9qIdrpstvdbcgBWuuXaZ5oTG3vSHl838SXgKDDaJOk+4ubIHLTVE2XncmAend/Uj4egumgHdm/d7lIH/9SAO8RtreJdYtNEFu7NDqLc7kFjz5rl1uq45aJANw59IpWIEye70imiLufpTst9vJkFvnkpJ2G7X22n3ImyFhfn8KK33bk3wzEd23xfJWA+OXN8kehd6i27RTgE465LGh2O6F/FdEWEiXBJ7S5c13TP4lJaQn6eSktyyZrSyUYCuMc22p9y3IGhPmuLpZ+S4gAbrfpQsXmyIhe1NsXvUFifpLLcguctNEjktSfcqoAnLRDd7nJcvfyQ3XFydSAfiz1S6rskRfRchbcSzssO1+YpcJ/cgu+ZImkbakAIj/AEpFtLknbm5dKFrCbLRFlUc4ff6k6I2jm6buYtU7du5IZVUFHkWrqQG0dFHDq1TrFsH0qBfYjK76k1LM9mnSjORsv9SjkNt2W5XETYbF704RNaOXUXhTA+TorreSskd0IfSSTdP+pCPPNK5BSQbe7K5PxE5Nl1WpiOO5Sgyy7lBYQC4vmiPb1Om3JhXOJv5fqRqQ2OjZncxc+SjVcmgs2VqcIriz/gkUfE7kLgllWeZP3oeCSsZo35MyYLa66FI5HjIpDb3Ll3zU3Zlnkyblh4j5szD+5UpEvGyK3JJi15p147QFlHck7JcWh1pOnJ+p0Ql1e5Q+Ju0RNUOLoZpEm3aLoC+XK1RoqpryzZyL4U6NRcWgP9SC1TDKNia122qLU8OPRsrk/LIYjoO75qucup8tylDZIoKEK4pc6mGlEXYfxe/NSsTwWLD6cpAxGkqsjssgdyIvi1Hkq2nHiaZfmT8ucgizvy2toqsRBIX55/mT9Bh9RiVYNPSRPPKb22ogjCSYQkZxiz1tbcr6l7ZBgcXBwrDoqcr9Z5XvM/qRZD2Ozdi4sHDPFKtuO7aUkG4vzF3LP1cJ09zgG39SuHxpsUkMz2Tm91pKO8Mkh8Jgukfwk9tybJVlC8zFz2o4+LUGEEUcks79AABET/SLLR9jewOM9vKuoiwmgecKcL6ipJxCGmD1mb6MtVSTR9jcTnpOxc8sspwlTz4ybNfKPj4P/Dbbbddm6VlV+zy9qg4ZCvZxLK1/hV5R9uqmjgp6YI4YqOILD4UYsZ+IiIu91M7QYHT0rxu0rTibXXeIfVcsrNTheWW74lV0Hk9QpsUDGKYJGqGIBC2MhbcPuJQq/tBGNQVPTNGdQYCDxRvs08RLz6GSWljNop5IhPmIvamxhOMxMJHF23MWarYzWNG0tqI4ZaiepYZcrbc7QBZSprHmmI5JGIk7VzVVcAvVz3gHhHxe9O02AvVDxz/3eBv+I6nyUuBuKlkmh4odPfco5yOJZOrnEqqKOEaSgNpRy1IR2j7lWsMdOXEk/Hl+LpZLgpWHR0bzfiSvwIPUSsqaoAg4dP8AhRd5eIlCtq8WMW8HytFepfZL9ntF2q7Q0uHy4hHRiRXHKYXEXwgP+oloS3/EocG7PyVxi8kUjloTRA28/qfub4iXo3ZLsvg+IYxFRVvaN6CskBhAoobgz9AktJ2q+zPHMPxWto+zmCf/AEgrQjniqmumFvGefU+au+yH2Hz4bUUuK1eOlR14MX4UVOMvCL6nLLP8qpai0bdGqwfsPLgtSJyY7iVfAAWBTTsAg36VdDh8d37N7S5q54loCLm5mzMLlJ1P7ySYup+nS5Gx066lWOG0+5nC4vmnAw+Lb+GxK0Ag3PnbqjAm7v8AHpRY6Kv2MB1Zg/gjahYbdjD4mtZW3i5ZfvRsL+n+aLCijLD3K52su+hVvaosTwfs9UVuEU8VVWxW5RGFwuPi2rZMPw7vhToC46t4dymx6nzJgtZ2/j7Wz4nTg+I1U8ZRNS1QFwgDqzt7rV6rgPZvFMaoRqO2OF4VLWs/4AhH0B8Wdy3EHaTAyeqkbGsNEKS1pz9qD8L6iuWW7efaRhmG4ENX2fxmhrajO5+AYy7U7IUf2zyD7aZsK+z2jrGwTEK8MSqncpqOKe2nAX+FfLdbVHWTFLKbkRLafaV2sr+12L1NTVz3nxHJ7QtWKpqO7ebsP1OsW7Zm3+hu1hbNcImLn3qRLMwj+yazO1RzkAj0jt/eoECVvJ2a1EEziWm1Ddd3OkEZSMVrPaPi9KsCQFdJHazZfwRFikgkLuAkodzc+rPkpVeVGXAajaS1gbiFK/M/hQFslRY9waSUAiYZZGtaTPpFVp1E8h6yOQpCJkxOzbR8XpSjhOYsmC4vhQA7xmjLNmuLxKOclx6hapbYbUEVrx2D6c1Kp8DeoIr9tqBJORAKZiEdXLJEEj3bGvz9KkS4Wcc1nSPcrvD8D4IZnkJN7lDZpCEmZ7iGRE7g4/UKQcSQsgZyt9K1v3fHZvC4VBjoeDNewbel7Vlwb9uaKulw+eofJ2cVcQYbw2sZ3Iu9T6eFvAG4lKjsH939SnY2hj/yBpIzjtbJjtV5oIC2TDl4VVR1UcZcrUZVVzFlnyWMnsd8ePBZBJxL3j6R8SI6go2F73Es9SVGFc9pFlaXelLXPMFmdqwcjeKbNIFQ465vl6k+NY8ha9TLIBiFTC+TG5aWp2nxQ49M7lD9x2QepsfanK3bu+Sz/Z4jHHsWbN+YknaPGG4oxm+8uQqHgkzx45iRvkIHkVqz1XJu8rbTNUEzkfW92az3ZiQ4cQxsL9z1F3+KtaesjI+8VQxTSx4vWezkwkZluJrlMYRLy5J2mzThVOLlq6VTihw72vLLdaKz51WI08hNfd8QsyUldiM0ZAZ2gW24WZLtwuy/yMkoOBV45j1TjE2Usp8Bn2RC+0VCoMQkoZrw3BnrGpsuGvIZCAcvETppqU7iisYvIhXbBwrg8WayX7ifU4hEIDIx3C/JR2mauvyBhue1iUiop4pqCGJqNwniG0z9XxKNHh8g7LNo7tylZIR8mr6fJLwAWHhIObT7u8SZIaOSlMpIJ2Iy28lOpad6djbIZBla0rm5fEnoKG183a74VE80EjXH0OZsr6aGeE2csxLqWto8UOsAcoHIrd2vUncKwV8UqQ45cKC5hOXK7JvpWm/2doMNhAKapCoN3IeTiQ+9eNl6/GnTPrel9FzyWyfBlzGouy9ktL4iTok4kLGLgTtc9vSKu58LPIi2bVXVEM9xBZcXpFkR6vHP7Kzel5sXlAH7zK1C+QjnxHHy1T9NRyyPbJE4CrSnwumt3s/qtJ1lk6vHA6ul9Lz5/HBThHxByeR7m8RLgw9L6itGGH0l2bxsefvT1PhsUz/hxMWS4p+oQX0e5D0LJ/kZ6GnkJswNy+FSoqGeS1nbb3LQPhrwjo137rU01HL3QdXiI1wz6zf4ns4vSO38mQYqM8skXBaO697VPOlljC97BFm81n6/EPxD4bsQ945JYYSzuka9VLH0ULZbALFyluJG8hxxlZaRKhoagJNeJYTK54kfswmBiZ/E+5Vk6dwmjmw9dDNjbjwR7pCcs3/KKdCnfLTMvNMkPTk/f4VOpoTIhdme7uXS3ouDzYp5J8nAzy1d9F0JHusscifxKfFRvb0bX5XJ+LD3EhyjfX3LgyZYI9fDgmVZDIWuu3wpo4ZyPNu9XZ0pxmQSNaQ7eVqjHJFHzO76VzrMpeDv7NfZFjjkjHLxJ/iPGBGc1ojtcvV9KKSop6chzka522j4lT10jzVBODOQdwqoLuDy5eyuCfFWBJLk0hiXcJLlbiAUejvfL3Riq64+Fvj8PUmuCZOW34tzLdYoWcX5uTSjtHjEt5NP0G/i8CsDJiErHYtdCFQwj2jmDbdyduttexhIua2aX0jz1OcvLHwK4+T2rukY5Pn7kzHI4sNrbnTz09WT/sH/AC+JZNxXyN4Rl9E8ZmkFm2W+nNcuciu71XvS1Ill7OQLp08sIXmDiJP4lz9uMviz1fynFayRNIpB1ycWLmSICHvdit96ihXGNIcZu9rNawqMHyfd70dkh9al4RbDI1+ehfFmihqjLUM7elVhzGQDH0iO20W6lynqDpZc2C4e8UdrgX5Ub8Fy0j2X5OJJHVaaZ/wQhVRTRCWVo/EpVJ7NIYMUsYCVw7nHTbtXI1JHcpY/JW8EOIcnEe0927wpoxjkiJwkcvMck1WccpSYzAh6bY3TVOMozC4PaPfr/mXTG/NnnZHjlKkiQEbyPf0hlqUm0UJCcbcSI2MB27WQVPFJyJ94jtu8OSGnmeO92y3Nqt47SOWbhHgcj4lQ+UTfpZOzQwUrZSTvKfqj6RTVVi0YgEXFiiEvCD23KLKTyNwnyD96rtzk/dwYSy44r2ckDEaq4Ri1PW5hFVxzSyXOz7c+kkU0h05lG8VvxepRjk2DZuPNe1ixKCPmeo6lzZ4P4tdqJukvUk20u8kOvlbqvvD8VboICfmi1Lk7IbdvSkQsgTs6XJcu1yyuSucSySL+pAxOTXapIm2+FvqXOltEAdbbp0pfUh1zz8KQ+9UiWwrm3OkO3XJIfcyRc88rkDYmL+aSXudK4vUihROsT3aIhLvydBbbzXWJDQDnS4+Fdu/UgfvQj0oAd6iHPJIuZM2abAvyru5A0gzLQW8QrmnvuQmVun9SEitLR0UJsfDO3LJSICDjgx7MlAHcXJO8Ny1bMiVgTIaxoS4rG45Pcw+JQqmZ6yY5DZ93qTbk9+Toh3N+9BANrbdHTgW9+4fSuwUpVD5MpRRtTntdjL/BAEmmjjK3NrjdvE6mw2W2MzW/EqspuHqpEOIXFe4oiD5HanKMc3f5qOxMWjbk7PNxs8nUMpGjDO5uaAJlz5Zac1DInjO/qLPyXAqHKUctqePdERdSAOHI8xmYtZd4U36mzuyZRZZHLvdP0lnDNzNx6dyAC4g56bkM2dmVjkWWd3kmBk4M17dz3MrOXFoyYDZrvC8fkgCs4MhCOYbS8Sn01Y0cZRT7TDkXn8Ki1FU/FLhPsz0EmSqeJfaZjd8KCyxPFIuCEbsxaFnooA1l3MGtz8KYCNyImsvz6dUXBcgvZ7reY+lAE2KY5nsFulrrc00dRcwtluXKAWkqgjz6ntuUs8NCnAZJ5Pwicha1BD4ID3Sa5W5el1MoqyXDzGSP94+EkIwhHScQD3E5D6UEdQ4vxWZrm5IG/caWnxCKqpykDISHc4l1AqCWqmrJeHvLN+ke9TqDszW11J7XwiCj9QvuP6VbUGCxwxDnlBEe0y6jH/oqu/JkqiZ04ZaO3ihcIPar6CSDFIyenBgsbWIR6VytpXhvjEGOL1C+1Z3jHR1gSU0jiQv1ApKvYsK6sanqSAGt+pV4C9ZUixvbcXUSKqqJMQqL5dxfCKA4nE+vblqgpDvDjjvZnYiA7WHzSljeG692Imfwumgz4oswOZdIj4lIko5YQaQ2Yi9PVkgGwIoZJAuZrl0qOomcMwG0femj4pPlk4a/xTsuH1cP4hxkI9Tl6UFHJKGUTs4b3M9papr2d7xfJx+IkZyH5mXiuJCUhkWf9KCQipZJiyja7VHBh8k0tmXw7mU7D5DvJ5GYSL0qeEIca+99zXOgEiDU9mZIYb4n4pC3SqiSF4zydrbX1W0p5mkLL+NzqHiWHhXGQxM148yJQmBlGLc+bbU7c3g6XT1RQ+zlw5cxJR+Haf8AqVgE0du7Lp9SPQU0BPnqjGS3XwigAnK0STR8viRcQiO7w9KMM5NjM1yVgRbdcndLblpmrZ8LuiJ26vUok1GAvsfamWQdfy9+q7CVo8+5OSQ2um+Ht7xUCJMUl2nhHxIxHTPW0VHDMbXZPER2i3UrGGxNyZcuYiQOVvL96OKOWS5wjc0EWK64SZEGZaf5kjpZ7R/DdDTQ+0VFmdvmkyB1xtAs2e7uTAyOJFmyvQhgjiEHZj+JRaqjCQieMLUyrIAFdz3JHC4263W+FSKehe8iPNFNGwmWW0VAbEBhIrs2SHaXJSDpztF9CFMGLjtzVjEZfJD1DnluXLWy+JEO10qAdDMd5PuTplqod1vNAdQ+ev6lNWOyeMjk2roTK3m+1Qikci+F2Q8Z7ss9rJalJk25ibvQXappiIrUnztyzZZ/ZognLpfK65K61k3uFJun+pAwrvVuSYtNWZD1EVxLu4uaigD4glroKTSNy8Sa8fJIRckUgsdItumYpDt5Ju57kVz81JY5xH5N1LhXiueEdEY5kOm5ALydRMWnJNfJtqHxZaKDbklhI36kJyP77U02YskxdLZbUCqgnJ+/vXX+a4O25IeeiAcbEWQnyuXW8OS4PPVGP6kBVC1F7s0beaQ8ki5IAfAn+pOhJbzZ3UW7XNEMlpZsgB4urTuSKS63RNFI2a5d1IFQ85MLck401o65WqNc35vmk25BOg68l1zaEmWju1fJG25832pGT3ZaIsWqBaPb6fqTjZZ5IbvkkWdhE7qxUNTdWjWqpkK0yfNuatj3MqirhO/PJWmZSQJFu53ITK4ss2TJZ8ulCUj8vJVaMqHxkbL4k7FWOIW6qG8lqJpHuRugolnM5Nq642UnkIpgC4n7k7a1o2M/v+pNFBtkI5Nt+JOaE+SYLP6hRNl5d3qSAOQdxOmrbi9KcEXkHPNhHvXZqfh3Nex623C+iLAYLIT9K5JI5ETPuXTG5NFkRa9KCaLubtpjE3Z6nwL204sJhe5qWBmiEy9R5am/1KLQY1U4fdZI9gt4XVaWQvoSRZzcur0pWD5JtXWSVBkDM9xbiEuolCOGQesXH9yerRunI75C+I+pchqqmMhEJzEu7VFjGrW707BSy1UmUUTnd6WTrU8mf4sjF8PiUuKappyH2cJICHdcLpoVk48HgwGOOoxO85T/AGcAW3D9Xkq6auqMWtjlNooB6AytStkknOWV3qJze5yPdm6tqPBZcSMDNmDW3kru/AvBTcNyDKnjcbXtM/CtJgnY2TixSVsFgFlmJXXea9Awn7O6TC6SCoxuofDaWQ2MAkjIimy8Qit/hfajB6zFipqCnxPGKosrCJwiAfDt2kqrVDXPBmuxP2IwdrsYrIzqZcLw6MBKPZcZf8l6z2X+yfDuxs4y0eJzVBBntnhC79S29AVXHh8Ec8fsZg1rREbH/gmpbyfU23LDdtmqxKPkQier57i9KEi88/fqg1G7e/8AFNkPm5fldUkzVsd4klhNn+pc4hlo75IW4QvykL9+1DKIZZZOtaFY5sHrfajCSMvhTRE5BazEX1Ji57iY2bb4i6lZLZY08zTHYzuNu3c6flhnktZ3cdfNVLE+3Zb8Rbk7weJNG7u/vSsEy0gjeEcgPd8LrzH7eO2mK4TRUuCYeR0cVbCZ1VX6x6eEJf5l6OEjRhk1o6eFFTVTVUtkkcZxButla4W/ihDfK4PiOaECrGp+mKy5+Yib/wDNTKjFmoYSpoI2G9rTIWtXp325dsI8YxKoCAGqaehbZw49sXxe7yXjFTVHR0h1Ly8KqIxsj93mrs4WnZQ1MbST5BmNx6ESjVYtCfCcLreZClNWMVTxJM5bnuO7mSfqcJlqoTqaB2qYsrjiF7jD8qwNkqIFZUU0lOMYRS+659oqtttLRSqDD5MWxCKijOOKWY7WknOwB+ou5XMvZ2noaisiqa2EipXtkKCRjEi+Eu9QVVldg+B1WNVQxxBeOetqucYoQjMsMpAC2F/xpRfa5en8qvsEx6OjwvgYRTjRRG1rznvmP1Fd3KLDS05AIZPdnqXqWWTKonZi6ZtGVfC2Hab7vhSiwcCfK+0e8luWwWnqi4koOP07UMnZ2jzyB5BL4XUd6LOn8Nrky9PDPJRy4ZFI3scswyuNnibaLrS0WF01DCARwC9nUWW51Mo8Lp6MCaMH3ep9ylGPs8JG+V/pJZvLb4NF09Lkp5MPYi4hhd9KD2PhsWTKbJUHJa+VpD4kyUzldk6e8jPSJXHQgJ6tcpADt5qJTVx1VdURGFow8viUo5Hz0Z0thQS+g3Ji/L7kxd8TIvaGLV/NNHIBXa7ktjXVnXmOMc9CQS1D2dwkmikubJ3XCJ92bblm2aKI9FJb9WeiknJc2TdSggT97JzifpUNmyih7ZlrkJJnpXeIBNzXP3rM1pCDqzzUaSZhl0fd3WpyUuGKgzSMUvcVqBt0TqeolrsRg4bycUjEQ+pWjYhHQ4xUHKx2k9rjl4mVFRFPT1UFWGYAJ7DH1KxaokqJ5zqDYDI7tzc3u3KlEzeXVcFyGPUg6uEoj6rFSS4kftxy08xiTv4mTtTNIJHlZwr7RG/+aZjqCItQa5/cqUVEmWXJkHgxytHRp7h+QqSHaTENrM4l/wD2xRU+GnaBnG9zt/EVO9jtHRrfIlg5QO7Hjz1ZKxLFn9gpWkyIpA32gw/qVG9d+KOW23lb3KYdO+3jmwiPqT0NLTwkVzMV3hLuS3UEbdvJmnZaYfiQVjSzyswmDa2+NXIYTHVRBIDMIkypqKSjp6KsieBylmYeHJn0a7lbf7SU0NNRRRUTjwYxGYyku4j+r3LweqlOT/4z7P06OOEdeoH2wGn/ALzq9QunSo6LIQaJrf8AiXblRVPaZ5AMOEA3Ppa/JRDxqTItW56LlUM0l7mew8vSw+CNdSzR07WMDkI8yzU2mxakmIwYDvB7VncErPaqM3cwvG4jufwpiixCOnOsklkYBGTqyWEsO9nXj6zt1XhmyKojJiL/AJoCmcgvYNvqyVIHayWaHOA4zBvUHNVMPb6tp5p+EbQBK7/h5bWXKulyM7Jeo4V8jY+0PYTPuLuXI6h8xyZiLPQlkabtFU1lWLsdpSbbukX/APlqgH28qaWqzCMNOd3iWv4k/AR9TwQ9zPTabDZ5jFyZhEnu5qyCEKfkbCK8vpftKqahiCU44LejqQl2+9NQxfUCxfR5fs7F610yXB6o1REJDkbfSSOXEo4YSkkdrAa7l4V5dT9uoCL9uAl9DqNVdtKnEGOIJIwgLby6mWuP02bl7jjy/wBQYoReqNbU/aFT1V8TUf4WekniVJNNHIZPE52v6mVNhtO9VMMcX459XDDxK7HDaunHI6OULdzjYvdx4cXTfA+M6jreo63/ALPAdJYWnSrH2diuyZxK1t2argroMv2oXD6mUnB66OqrZABxMh6relYZLfuOrp1Be1ssKKE+MLuDkI81p6KGO0TPIv8ASq6OZ4SsbK1vd3ozrC/4dvxC68zKnkXB9DgyY8D5L18QkhDhxycAOq3JkNP2wraGrCWKcDMNzcUBIVnvbntyscvqTftQCWfs7ES449Gn8jozeoRfESf29+0KoxP2WsxGKIjzGnYYI7M3cuZKPDXR0/CkeNgMHub5rNdvK4CwOB44mGyoAt3UyuTsqLdDIXZi2uu+PSY4Y0kjxn1uRZGkyUeIU0jnk0YXuRPp4kHGpPMFDOlghC82kAP/ADEA0sUjC952+pbx6aEVwS+vyN+4nySU2fNv4pDJTyFobclCLD4iEcpW/MCNsPgIi/3jp9yfahEldXkl9DpxgVrRu2v+VA8cfjJhJDHhcch5PPaI+LpXSwPiaPO+1/PqRrD9j70/0dCqgw8xfhvLlu2unW7UQC/7KT/omBwfzN7R5Em5cFa3NpX/AILJ4sT+RrDqs8PBMDtZAJ5PDJb8kFVWPWTgUjuI5dIt0qH90vubXb/UrOkoaYQvkCQpWfwnasp4scOYG+PqMuR1kYxJGEg/hyMQ95E3JT6TB7XCV5bxB7mtZSoZqSGGyOne4nte70+FCddwfw443HL0vtXE5y8I9FdvyyK+DsVVlxXG7c9zJ2LAWK5jkLlpp0qVxjIRaznzufcnCqri1a4ukrVk5zNYLGRvumIQysY8m11XPummG3OIP4qUdY23IGIu8SVFivbCkw2K9w4pdLxiiMMmV+0rJlxYlcyeeF0heC0vhdZes7QYXT1stIEh3RcyyuEk1iXbiOqpC9njkAy28MliooTjMn2XFzXs9L0LavKfO9d6rCFLDybWjx6nqLvxGjLd+HKqquxqQr49SHPQhfuVJcRMLZtaiIjF+XSvVx9NDG7R4OTrcudUx4ZnqD6HEe65WYVmwd7kQ9RKsAWIxzZ7fhUr2f2gtGtFVk1ZGKU4EwaiSZ82di+JMVG65s7j9KkwYbEPM3u/zKbBRxQvmx3ELaeL9yhNI0eOU/J88PtfLPcluz3dKIto8kOnfmvtT8dQvDkl081263muPllnn+ZBWwPfzRt09VyC5h5u1yJi0QCF0j33fEu/vXfiS70BsC3lqlru1XWLXNd7yyVUZvkH/Mitfnmlbb3dKK5VRUeRtxYX3P8AqRP0810o7iEur6kQj8KZNNAF7khJ7c7dq7bt0yQJMoMf3ruq5a9vS4oDytUlBXeS62fPJA1l46qQ8PezsqQP4jTZ2kkw3BzTjxuOuSbcUzIK5+TJ0/wzsB3tHxeaYt7ukkrXJA7CLLPvSLOO5v4pdOuSEy1LNupArC4j7WZGRbbrmJNdIrtyAHOq1s+aIs47Wb96avRcT3fJAMdCZy0y3epNS9efhS6dUrtM36fkgDoFw3zy6k/BMxTat+XNR3yyz8S7ATZ6u4j8KC+CdU0fGseINz+EiUY8Nqx/uDL6dynRVQwxGEmZ2Ps022p0po5mEml4HxE6CaKkaU/7yOUfyI/YWIdOIP1MrThyldZWMQ9xEaMynyELIZysILs9xZoEUZ0/D5Sd+lzLhjpkziWvhVudDUSavQMAkDCBeHRQKule8TBt/U4p6lA1vDGYWp3IgYGG42t3JUEcZVINLK8APtcxa7JRyFx5siEdqRJqTw3DMJEDeWac2NiYo2tHJ0R0MRU5xtHZe1wET3Z/9FW4TiEg0wxVDMdOYuAET7hdlGnrn3A7kWW1vhQTQ5NCdoB/w+sSf/Km3kjKLONu9MnWSeNmuLkRI6KPjEbt9NooKSJ+B49U4OZvHK5xH1wSdLq8qO0FJWUsc7AURl1xLIwC247NoPr6iU+lhYrWbIicNbX5JOVBqmwcSrJagrGdwBm/ZiNoo8NwueupBOMGK47GEnt3JoyaSawGuz27VZ0x+xhwjdhEd7j6U1/8gY3BQxSVYhvgAQ/EIn3Fl1D8lF4MlY5PFF+FnbxC6RUWrruMfNxDLq8TqVDjUlLAURRRlEbdPSgmuCdRUsVLc4HcffInZpgIRBmYdOlVcWMW6NCwgp9PT1dVTFOMTAJdHE8au/0TRDcXu06vUglkPLmbi/vUgo56WIpJXAf/AC89zqGBPIObh1KDShxhe/N225J5iAXYmBrm9y4ImL8mIi9K6cbEeeooAkx/iMLu7J254+T5KNCNrepOiV2uTIAnQxtIDMDGBd5XdSjVdRPTwmYNcGfVnuRBIEgE2biWXhTE0MpEMfEyF9r27lD4YFbUSPJvkdyNRXzkfLyT9RTvGJA7OOT9ReJNMLC9yLAEha3lz/pRDmL5snYaU6iUWb8ynxYWwmV5tb3JbIejRV9JFy0VhhNK1RJm7WiPqXJaGOMxzZiu22i6lgLRhs2W/wBSLETaqO5hjbaPeoJ0rCxPp7kLVR5k3Ee5O+0PMGRs31LQllTUDdc2ijlGwj3q0qKe18+r6VDONy1ZkqHQzb0+pPRjcQ3tmOdv1JCO0WU/C8POsqeHlbbucvJTZoMzUYFKLZMJZXKbD+DHkzMNytJaMKeInYLviUOeF4xHZtdlSZhIj3Wt6lHtDi5cNrvhZTSyHQ2tQGIZ7EzJDQ5C2ROitXHH9SQlt7kGg4I7uW0kNQUYw5E7DKOZCXqSOa6IQz2iqbECufYyC0Edc9w5eaiyTPIZM+0ULZlc/iQkOvwoNTnh6tyG57hzf+pCW580VuzuQFIJ5O4nXSFrRb1Jptr5IgIB5ugHwDpdy3Jz1EkPzZdaPdq6A2Cj/fanRy5u6YDIny1t+JOlkJfSomuSosVt3dch1zzyXHJu50BzOXJSoFWOvkOuf5ULyNz6kxc5B/qS25ZKqomxzibtGToF5qMOfmnA6svCpkuCkOxZlqjEnt5ILbS9P0p1htbV+a5zZI63MU4W38qau+Jdue3naoK1C9IpOOiC5JybIUBTOv6c1y5tzNmhEfejEWu0/cg0E3VqnB8nTQjrytJG/vbcgAwkubJ0RZe5Bd1IWLzyQA7xPLJJyba2aD59KQk5IAdXbkz6rl1ibMdHtQAXiRXW6Jvp70Xi0dAqD9yLie5xFNN80N2maAof4jfmRcTdqozSbtUV36kBQ9d81275kmuJuyQmVumt2aAodbcmphYm1b8yG7z8KUhbR+JBLRAmpR3OyhEL88lYTyXNazKOQgXcrMWqZFIX8tq4xOOrspBRvd/3IHH8vwoIob4m/l+VPhVAI72TFrXbepcEXu1U2FEg6oC5M6IJPcoojuyTwltFUmSguI/1JDN4mZ/ehcWXLXubJDYDrzXMOb9LaJg5NqssFwGtxyo4dNFcVzDxMtt3ktHj3Y3COzdIFJPWTV3aC+6YIGH2emD0kXNz/wAEcktmWw3C5cQuNtgNzImVhU+yUYEcZDFqI8PqN/UXuVpLiEdPhfDjDhE+1tOlv+pLLzFxDJ833P4UMPIXDeqqD4DOQk/VJ4Vc0GCxlh89Q1TDEcbdMvXKXpEUGE4fifaacKSip3ltC1uFH0j+5WsNDTYPVQU9M3tGKBNbIRMxwk3wl5rVIhlVHC1LDfPkc5/3fkrzBcJPFur/AO3i38KPaTv9SlH2dgwesL2uKWWqLcEZbRpz0cSLz+lfQH2ZfZq3arEp+1fakI5a0yaymgpxp4bWba9rWqvHkEt/Bkew32K/fmHwYg+HVE8RGQsImIxP7735r2Ls/wDZbgWAyRVtRhw1FUDbIpP2Qe+3vf4ltwH8EIo42CKLa0ce0RT7wy26HaHyFYuXJ1LGkZXtl2Pwb7QJqKfG6aWX2FiGMQO0dfVkpWD4DhXZ+OzCsMioB6XKIN7/AJuavHp7rs8/4JwKP3n9S0T4G6K64iYvw3+rNQyjkyH8O0vpV77G3dn/ABS9hLLPLaqVITZnZaeYdXbv9KD2eX3DktH7GZaMFw/NCdDPyaD+avgkzw077s2a75c0Yw2j+zuFXpUsoll7PcLP1ChfDZy5Q2/Uiw4KYY3u/Z8kNpl4G/grv7pmISzBhyRFhYRhmZtu9KLAofxfW1vxAmquuiw96cKioaIqg+FGOW4y+FaYcLiyLPPZzt2qoxXEMDwcovvSvpqWU2vDjvu09KLChgso7nlkAAHMnIntyXh/2l/aJX4hVHHhleAYS1whGMJRSmTd5F3svcjxrspjlHKzYhRVFPkXEEprcvEvDftHm7ARzQVtJVy1oF/4SKR7Xy7rviVIU/HtPGPaqgp6iSoqKkBk2mIsRCY/F5qrx7EHmAY6eQqkHj4TiUFtg5+FbDEO0nZO853wzEKKAI3AaEKu4zm8L3PyAVlD7WUlLU0/s8+JxU/DLjxk4EQy+Gwu9unqQ2kjmSd2ZmraQbeJE8Wm3Zbcm8NrK2nxKKWgNwnHkSn1vayvxSEYKwwqogMcxsESIfJO47HLR0wTzxx09RV8oga0QD0rCv0apsZ7QFTYpH7fFA1PPnbURB0kXqFVlBStIWobtGb4Vr+w2AhXYbUNUwbSO4CL0+JU2JYhTFidQ0cr08QG4MMYdzKXjdbBGastKAWGnEI+n4fNWkEgUsRSzu1orNYVWRkwxRbBZiJyJ+pTzrPag4h5cCLwk/N15/bc50fQxyxx4rLn74nqKOsnpwaKKlBjkkle3mVoiI+apsK7WGMpR1jXAb6S+IPqVfimOUZUBUdO8shSuJGJNa2bd4qmGTuXQ8Sjwjk/JbezZ6XHjEHEHhybh3MSGrqPaIi3u5O923vWc7LcWSkqDdnlih3Pp0e9MHiEkc7yA9wjnkK49eTulmWl/s0YjaGb5kX9KiTyOU1gSsGulyGjrHm0PLcDFcoGLVDcQWbK5pAK4VraujneNqFjVHGf37UxvJYTt1EPUrcqWcrrTElApoTm7VG0cfEksIrfkO5Wk1Y0MBSMDXCqlJIjFinJWRDoZO8xTRUMnrZTZa4OLBlHdxX/AIIwkjkkMOH0+JZbI27eTwimmjenfI3uTRTean4wMYgLgz3dLkSqBG4+5WqkRK4OpE+mGWoOwAu+n0oJpOHUHE722+LJX11Ph8IvfGA5aCPiWYqKhppjkbLV1Wpk8lMf4jZ552/uR8ZhLn+VQmLuJJiu6+lZanSslEieo0ybqUcI7kLlcWSIZn3Z7S+alIHLYLhy8gc7Re5hz6V0SqSYnzI2HmZblwJpBLO9GdVJuDPra19FdglZH4zldmasKPEooXG+LiWtaoVT+MZPYAl8LWqLbaXpJZv3G0fYapu1zxgP4F5Do1xpio7ZVlVKLyBHZ6RbK1Z4SuXVj2l5Or8vJFapltieNe3WtGzxRC37O+7VP4bjUhGEcu/L1Kh/pTtNI0c2dy0cYtURDqZweyNk2KRjo7Wl80weIORFY7lpqs8FQUnI1ZYdNJHFUO+dtlrkQrlydPCCtHpYevyZJJSJD1T+t0vbD5O7a+5QDmAdM3uz8kRSXQhaf5VzaHrd6y3pMW9jpqynaMDKpEQaUuoN3hUeWaQgzd7s+ajyzQFRxZO/tPfomRqPwQjyYterNR2y3mfgs8OxR6Orim0OMH1AukkqzFmqqiWVqeMAM3Lh/NR6AqQpRaodxH1elRppoLisFy180lDkruuvJfYDUHVSUtM+VrTsW591vkqurhkhqJYzHcJuShHWGMgnGTgTcrXSjknqLXzci+JPt6uxd/ZajuwubWigMR3brtf6VPhwu6InOTd3D4VBKN4zyk266ppoTT+znDfPRS29ohhFjjcuL0F5qSFC0dQUTy7nATa1rrs9RUaEoCH8UyG3w5pbNC1T8ihmrcPqBMDkgPW21yElO+9sXqIikkrKowbbcUzobcMGx+KZ3NqO4bURVlORZR07EDvdy2jtScv9D0f7GqfEHmb8Srji8P4jXLSdlaykw0qieSthKUmtCMfF9SzLYfT5E7yP+VOhRxi2x9veWSnI4TjqVilPHPej1Cgxg8S2RHGZfC6tIY5SAXdri8QjuXktJDaWsrjp1CrGmkqIf/tquUC+u1edLprfsZ6+Pq3Vzgeoxw01p8c5QMQuts6nTgQ0BTDxKiQYBByeQY+l8l5hDUVnGvkqZjz+O5FJiFR4OIXw5rH8bJfzOr8rFp8DYdv6XDKjsTFWUWL0tbxagAkpRf8AGhfzIfJZuDtpWkEUQRxjawjcLeSpCpYymzNiAnfwsjanenfO97B3N6mXqYMShDSTs8bNmk3ulRctXVFVU8Wc7/8A8R9rJTY8+C1+dHUR1kRsPGi8OfwrMz1EpGPFO/xINC1zMR+Jdqxo8+Wab9yNTU9rqjEDsiBqUB/UX5kEnaBqGoiqIzaWXK2QM+YrOWsI5cRyu8KTC2WeoiXqU9qI11E/JrajthHI34ETgPqk6k0ONXU4y+0nFPnsEX/zLPQjbrI231LokMgEDs4Dn1KHgh/E2x9XP7PRcA7SUWJSxRSw2VF9tt+wxt6hWjOjCMx1bc9rWryCGoCnIHjfo93UthgXbiKloRp5QkkIPETXXLw+s6XIucZ9T6d1uB+zObD2Fite9it/MieHTRgWZoMc4hyyNxbXe5tFZYfiEPtnFqXlKCwtnkS8SSzx+R9Fjl0sltEnv/8AcCDu1uVxaKRDN7OJs0cRXtbvC61UdbiV1UJ0zEQuzjdJajqcaanmDJthNqSTjkmabYOSz/q/co1fUR4fTHOb7Aa5xFUGKdpJJIhGk4kR9/K1UMmMTlGQTSmYn13OvQw9Hkl7pHk5/UcGNuEC1ru2XtVJLDHA4Sm1t2fJllDz4Wu4R2p2WQCO7pz9KdjhabluzXvY8UMHg+VzZp9U+SuKn28/yoPYXExJuovDmrlqUeZ5cknGPhiGb3C+hLfvWca6XkhwUbbHk2+HapwUoSFZkw/UkEb2kzA5D1fSumWpMIOJdy55ZGz0MWKMEcidhPJgutfqTplwQKxtvyXY4XkDTaXpSONxdYbuzsWKMkchqHm5t0J0K6KMydwIckqPD6jEHIIGa4eq57VK/wBna8RvOO0s/EXUl3lFgsDa4R87a/pZDbt5ox5JeLJfop+E+DlvVqhbby3I3HzXSFkANlkI/Eit3c0RCy6wqkieTlu3mu2/pRe5m6UukhTAFshbNd8S5axXPqifIdUEA2+9E3ck47l0MkFxOiXuSLdzZdtu+pOcN5NAZy+EUFDFnuQe98rlZBhblrO7RApB0sVOAjw74i5yJMybK+XdDTt7k0dPFzeRi/cp+JU7ezwPFuAfSqweaZadnOHGVuR/yRtGw8pGSjjOSTKNnIvSp8ODyCxHUSBAHfd1IJvUhWnyzYv3p1qMxhvMHu8KsIeEL5UVOVRL03m21SYsJnqC4lZUF9EavUiykGHu/grFsLcQFnj3OrmChp6N9gb/AFF3KV1asO71J6g5GYlo5L9WtJmt5IBw9rdVqCEZG1DkgeEc+SepOxlSw1trs6H2H3d/hWo4Md2oN/BcKliIC0t+lLUexmJqNrjeNtmaaGlkz0Z9FpxoQJsmZ7URUMY6N+9Go94maOOSQ7zbn7k3wZRAgB3td7rVpWw8M+bI/ufXTcjUN4mbCjk5mzW+nNd9lMi6LfDtWqbB7vIUYYPsJ8mIu9FBsZxqVyjHY31ZpFh5355blpxwlrMndOx4WF45vdr4m8KKDYzA0ZkBNYxXc7U5HRvGxM7H7lpjw2LMjB2IX5DlyUWSlAfB+UVVE9wq48SrYaH2YDuADvAi6hdQZBOSQpDyuJ7vhVxJDbvsf+Ciy2i+/PX3LNjTRXVedRMUjswm77hHaKZeG2Td0urAyAhHn9WSaeSPmz9PqTLsZjHgn4my8Qsm2pXJyNmci6lJaSPPR/nqj4zU55uD2ly1UBbID07yAOlpdKIBOFz4T7enmnTqoyMrNvlcuhYVrs7mL8xHqZAWRN8ZZM9uqn00NTVaudgd5Ep4FhgwhlSBfnqUjlaf0j3KDWVx3kwZFFnoIquAthcbguMdOzXZ23F1KNPMcxmGbiDOn6GjkmHis9pepSfukiMs3dSQVellrdWfVkloXN7rfErIsLYrs3tSPCTyGxwQWMYdXRUbi88XtAs97R52jcp59pAqMSKeojlKldreBFJl/UoB4TPud3ARUK207Hf83hQBZEQTHZw3Eh9fhUmONodNLk3TRvZmb3fvuTjC992qAsMi3dxfUl1OXhQ8O58tbkrXIsvE235IALpbLS5ISt5dRIeHd3OWa4QntZme35oAMZHHRlIiqPZSE26vltUAhMW1zHNFba+Wdw/CokNICqzm0d7huuUG1u5uSs+G1o5pRQgTFmzEsGzdKzmGj+GTs+3qcVLImIfUlFHwRtbIfJMTlaOjuknyXKPAJkAkWeX5kpZGki0fcygFM12T5XJPUNaWROJLoSOSh3QdPD6lKhK63LpUBpGLz/gn4yId7O9vwqx0TbfzeFM8FyO1m3fJO000ckwtJmI9W1Wp1zRh+HGA6+W5JsKoofYZCu0fb7k/TVQUrZM5AT8yFXgV0W5jZhPvUKsjhkMjCNhL/FTyTsPxzNNGDMfLc6jVtc2Wke31ZppyeN8vyqBNG5GVjvb6UJBdj41EVrEbOXwijGqCRtY3BMxwvCOb7iUjqbluVk3ETlayaAerPxI33aJkpAjcfSglciMXLaz7RfxKLLH71Iebqs8upNB82UNmyQHs7WC2bDcoNTC0Zd1uStAyF8zytzTVXwhuZtw56epZb/svUqH6s2dEAsTcnFSHhAS7kYiNo5sw3atuWu4NETSMdEN6lTRxiOmX8elMcO0tWZCnEVAdXfaKK5vfou8Nx1ZJuktn6ldi1YDdObv1I7nk805ELd7J4Y2u1ZrelZSlQ6siELiJeFNWv05qytbLu3Jrg8MtG3P4k1k4CmRREub7dEgJrtd30p943G7PP8qYKNyfkp2KSOjHdf4UQDuuTkMbja7tcXcKkcFrdfFzWM5HXDF+wYhu0Z7UiHXPK4k4MOznuSLPz/KsbNdRtxZK0k70tk/6kDybtPCiwWNgcNxLXaSG25Iy7nQsVpZXdKoNRy33o2z7ur1JrXpUhitHk2QoDU5w/mSXBfL4V3jMJer4khqGy71Nj0Zy1x/gkUb9zWrpVHeuPNroqsNGIRf/APaQuNumSQza/wClK7VA9RP8knFtuX70rnEddqG63k7oDUcta7PqSPJNcTu8SVzc9UFahkTE/wASW7NA2Y88tUrX3auIoBJHQJuX6dURSWvb0poSt+JEUzkSgVI7tzuuS4jDyQEV3c6Fxci5Wqx0rHCK7yQySdzdOWqDw2pGWm7b6kGL+Q2Q3BytXGF/pyR9XLMRQ2696sia/kcK0rndn9ybIbn5Iz2jzdduYeboOdqhoYWK5Lht3NyQyVDcmUd6h/NBB2W2/JtxIhke7LJAO0tXQ3MRZ9KAJF23LNXuC9mXrA9sr5BosObc8kpsBH9Oaq8KoZaybY2WW5yyUPEZJPbJQkleUgchYye79KlAev1WPYFhOA0dB2Xq3qMWk/b12XChhD/hRXau5d5ksrJWU+Fwk1OznKXMi6m9VyxFJiElOeYbRJP1mLHUMMbZDH32q9jPW2SMRxJqg7B6Re76lFpqqKSQWkk4Qd5C1xKEc3EkNxZvcIqRKMQgMUf4p9RyeFvhSRobGs7dVcdGeDYBPNRYRMA8YJAYTlJu+5tWV/2TxStwmOmlw6sip6qF+rg3EReeqgdhvszxvtJSlUYfhcs8QGI8Qm2r3DBP7O51VJRvidRFh04bZPZpLr/Tz5OuiKflmEv1EmfYX2DwPGMSqMV7T1EdZUvujppX/bG/jIvh9K+gm9jhhGJ4ntDaOv8AJeb9kvsn7Kdk5xnn9txSW9i/HnGwfytotrWdoqOSYmCnYRZ9LVlOEpP2nRjaguSz41P4IHES9XUmqiqYQFnFx+lVI4xTyXO+0s+lD96REWn9SaxSLeWJMlxRxMdPVmhbFrWL1KvmroJLsmYS6W3KHxJeXDDnrvXRDEjGWVLwXJY4fkyEcck1zyt8Spjjk3O7ANvpdAd/lcPyWqxox77L58ckzJnfb80X31JufiMPwrOkJkObA+vuTns8u38Nx+pPtxF3Wy/+/DtteViRff1rftG/gs4cbx80GmXJPSIu6zSnj3Vvb+CYftA1xP1Fks6dVHGQ5uw/FmmjxKMQJ2Nk+2g7zL3Ee0R0dHUVcr3BCBG0YvzXyP8AaF26rMcxuqrKyQxM3thiHpEW6WW5+1L7QpZj9jp3b2MMxOTwl7viXh2N31VRxTZ4s+Ql0/lWTjRrGbfyL7D8QnqqCWpq5HOK+xhikESL1XDzyUPtL2k+9sQKr9nhpRyYWgg2gOSzTVzU4bGa34VygmirjqI5TcZbPwIxu3n6VFh4JUcJ4tUyyyHwqcN0kvhFZ+ukh4x8Bz4WdrX9Sm40NRhYDQHUXEO84g6Rf/mqZi4hgF7Be9txdIrCbGlZe9jcJbFsSI5TiCCna8ynksH/AOfCjIpe2WPG7uYUdO2lx9ETdLa95KhrCelOejCoGopwkLfF0Hl4lPwPGHw+eLKPigD3PEPjf4lCfJo0epYLIGFxZSAwjla9z2iI+Fl5HisjSV9YYM1pzETCL7epbXtr2wo66gLD6OK8pWYpJSa3L3LD8FxjEybaZWsWfkrlO+AUKFDkJibheI+FPTTHVHqe0eQi1ooLXHJ2d9qNsibvWTZY0QsVuQ3JXMN2bf8AtTtuiAxfuytfmp+QWFFVSx28KZxF+dr7XTsNZJG2WbfmUFtqTE5FmiirZaNiT92Yl81ySseQctbc7uartR1zdC0jj3sSnWJfcn4svqDtJU4TioYhTmwVAMQsRNdza1M/fk5AYX3X81T8R88+pcHNJ415NFmnFUmX0GPHDJEbsx2W7SbaSdDtRJC57AuP+lUIidueaFr7s82U9uI11OSP2Xk+NPXWX5AI+lKOoC3NnYS9JKlbMrvhT0ZMJXG7fUK0UUjKWScvdJlnNVSTHq7ldtQsRi2rfqUcJmuyzVhDG0nVtWcpKBrixzyvgCOa7RmtTrZWa53/ANKJuEPmXxZJtyAfL3EsHkTO1YZwAIWz0d0XDfMn6v3Jac2ToSPuzdNOytWhu1yG1m3D6lwRcSTrbizzSKNruq0lLRrHwNXPuzdySMmLvRvH70PB782LyUui/cNW2964+WfNdMXElHPmqSMpOh1y8nQGV2jbU2JXELP3qU2HuVu+0UOo+SIb5PAFNeUwgz2l6vSn+NPG5g5u4k+tvSSQ0rxtoTqXQYb7ZLk9RHELbn4r23fSSwconbjxTSBp5nLV+lSwICMGI7RJ+r0pj7tMqoqWOWKS7dxBPb+pMNT226tb3qHFM7seScOKL0sJcnLhyxnF4ZM+oU3TU/BqB4sccoOJZXPaJKvCoMQFmkch+aeOocoRdnezO23PpXPq0d6zKX0STkgIP/t2C70m6bl9j4ZcOKUZ89CI2tFReIBHk37k5wzHmzj+5TVF9yx2ip6Yo6g6mSQDEPw44w6y8vcnaHEjpwGKRrgF7mLxCosovYLvla/LVNjdaOtypq1ySm0+CdNikkl1j2im6b/eqqNpHfV9Uy37vzJFUPDZkzCQvcyy0/Rt3P8AI1L0cEkwSBJwzEGDmmjwOnv1Pp96oyxKeQdT6vSyfCumj8Tl9S5e3NfZ2LLjf0TanDYo6YjB3K1tNUw+G1MMrxgbEPqjPamjxKTglG1trsl97T5aGw+HkqqdCcoNkz2OUYhtdxkHncpA4bVjSBKzjKJm4OIvuFV4YtUFbm7F+5T4qqQoijfaJcxFZtyh5NoxjNFgFK4vlwiAQbW7quXCozIy029TJRTSTXPIxkRcyJ+aPiOI5sxenmo7lnXHEkgRpZxEcs7WT4R8M/xZZIGL+8Hdkh4k121z/iuHC9Ro5vt5LNzX2a6/4omjQ01QA/8A1WPb6ntQzYbDlkFfAX1GoH3SxMP4m5L7putbiKIySd7hKO61cCZR4HUzREcRxSAXIc+p1DqaWppT4c9NaT+laDsnTvS1hRGew2uYS81KxSM5JSB3bdcF3l6XUfmTWTQv8DHPFf2ZUac5CycOET+pOSYX7O/4p2D1Da/UrCooayECH2i/pyEUhp6iEyY3aUmbqL/Ku38k4n0KKsKc5h2M9vcSXscmQ5ZD56K0COWR8jawfh8KlBHEPMHMu7VTLq0i8fp+5R+zuMt8mWifMTK14ztLpe5lcsUQsWcFxfFutXaenCaboYiyLao/NiW/TX+yroax4ZPxHv8AIVbfeRjdkAD+5aPC+y9HiVBFPJJHTHZc9zbi96Gq7C1gxyzxUFXLSsF3EjgchYfVcuKXVdPOfuOyPSdThjwzPhij2ZOEd/yXDqKiRizsEPhU0sJeG1zpprXtISIH3M/pUk8FkhiCSTD5RilYiC4HG8W6ku7gTtGqxdRJUzPnTmQ2BmRH701JhM8YOZxGBXW2rV0k0VGBNHRBb1PxEGMEeMVAyHTx0bMFnCpgtEveXvQut5r6Ifp8vkzNQYe0eskPNv1KS9LHYLvmFvuV0BRQ0RQezbmt3f8ANR5Mv+HtL1dKH1Vs0j0bgvBUy05kOjtb6UBR2j3K3OoiG1uE1xKNLMBBsjyMVSz2X+NL7GIrCIbzccttykcGAeUr3fJMRSHdlwmK5EMj3axPd3Fcpc/9mqxUuEHwbXLJ+/qTgQuL55tcheY4/htQjXOVrO9xd21Zyyfo0x4UvJKCGPk5OF3pZONHEQ6yuXdbmmAkPLPKMkgI77uGxF6cuawc/wBnSsL/AIo+eEteXqSSu8l+un81WD7n7kReaWo/vQdyCtgtEvEuFu70XSgn5HNV1+Q+pkrtO5Ic7h29yAoQii4dx5Mhu2o2Fx10/KgQXDaO3MWuQvtHQWSIrnSEri1dBqE3UOnzVpTEEkGzb/yVS+W7XknaeoeGYTB9vxMgTVlsxWsUc2WvIvNBxPZQKM3bhPyu6kB4kcjZCAASiez8Tm6DNIc9uYQ4UDPa/MjTcVG5aoo47S+Ske1NGOVl3xKqGjlJG9KV4PYXyUuGOikmF5ZeOWd259qiHVMQExsmmyLVC4E+TQxFEOyMhH4Q2o3F+azd1pE+goQqJY30kcfLVXsT2zSiO5dculUAYlUj/ffqTo4tUlblYX7lVkaMvC2+dqJhYR7yd1Tx4sZFk8bW+rNW1LiUEzFqe3b9SZLTQnjfLPpRcNytzfpU21suX6kHBAdUCI0cJl8IvzToU4CWu5OBaSPp55oAj+zsJE7bvJd4dzCydcXHROWtnkgBjgmMejuI/CnYIzFss06I2tkzbU7w+HZl5Xc06AFhfhZ5bfUkRe5FptcmtYfUodVikdOJWPdkkBOaPcLOy49OGQuzsV39Ko/9pJ5CKOKBjP1ZbRH4kEvaSozzNqUiHnaxJ2haSLSppeJzkDaqaop4r8uPG3w3Kur+0k9ZCcbsEQv4Y2VHMTEWrrJtG0YP+ReTRxjykuL4XUKbPdZnzVR1EVpOSm0WG1ldKMcEUhkX6Vma1FDrQyEeTNu+FkpifMXdrbdtqvMSwei7P0INWO51rtc0cRsQv9WXJUMVO1RNm0jRA7+LNGpKdkmX2bhA0UZXZakXqTcUklCRtnaZNa4oI/w5iaN79dCJSYafiTf6lSHQzbLJz3fEp+H4O8x5vnarmjo6f2YW9ne8n1ue67/oragp+IxAcTjntCONXqJuiBQYX7VDlT58PvuU9sPcRNo2cvMlq8OJqczOeIN7bIhboXJxgm0vMAbwiyrUw7hkAw15CLNn287WRNhsYnJw4yltcbBIefq+S0c1O2YtA7CPxI4KNowE2vI+8lOonMyVZg51FwObRD/wh3ZKB/sqxGOvP3LeS4e0hFkHN+okQUYRjk3duT0iNZDEh2ZqI9Ge0UB9n63dkVw9wrb8P8LLJ7U68LiOgNb/AJUaRHsefHgNZHrm+5SKehrI6eWPhsRO1rkTbv1LbHT7G2Ol7PaxfhOP/chxQ9jBwYHVkBvJeHkOaaq8LelAfxD963UlPHl+KG70k6CWlppA1gErm8SlwLUjzQJOHMTvI5a2tcnuJv2Zl6rhW3lwPDphzOnjAflasbjZUfHsogYQ9Q5rmkmjVOzhybsupPRSMWrf0qtCOTLk5CKtIsqenHiZbW1XO2dGPzyKaRo4Td3296qKnEGEyDXb0+9HiV9QwvnaHpuVXPTtlnqKtKgnII6x5NdBIUvaHzFs2uUOXa/xIbtRey1ao5WydU1D8oze5+aEKo4xEL3Ier0qLcXkpmHwvNUgxNaD5qqCy0w2OQiI3e7y71YcRhyzyVXVVzYaNkTby/SmaCslqpDkkfpVfyFdl82dQedu5GQ2tz3fEoBYhwys0+pCdddc2d2aYEqUrh06k0MYRuR5uIsmgqGENcv4pBJJUag23O1BmiVJuDNn+JRZZju1b9KfjKQfwzyEviLaKdbDTIZJ6aeMhDxXeJBVckI5JLOe31CmGjkLR+p+SlSSU81LlwjiqmfqjfaX5VY4dRhQ0Q1UoAdRN+zEvAzeJRZp8EUxRyU572ty9SWT5E7O1vTatRBT0UkNUddmBPD+BH65fD+5U1VhsYsXDzEvSSzYo5CKUcRUt/E/FZ/2fwqGd35fiTtzXaf1IHy9SxN0NW+bJXWjlmjIdwv4e9GEbEfpFaWWMjGeebB/JdCjOS2xvmSsy/EEXyYUYFa3JhUmdlW9LJHobIShtLJ1Yzi5RZ59+5AEbDHnluU2xkC3qZm707bsyUiYQ5sya0RsCQwQvzXLrSz8SdLcKTR//tIssa1LTNLh225MyO21+9EAuR8tqlsqB0NpaM6IcsizbciPaNrZpbuays6LYvdnakcb2Z2/JGG5LuydDZrHkilDJJqzOkVO497e9S7eJq+dqXBuLTqUbG+hGan4mvV8OaRQsJEztaI7SU+mha/Xd9Kbkh3mNj+5Tvya9rghPmXJmHy+lBaX+pSzp7ef02oOC465KtjLttDFu3l1LhDa/wASlFDdyZ7iSGlkG7N2JVsHbZDtQ9SnvR3Dm7dK57O1/LajeIaS/RDtfuXS96meytck9O3J0boerIVz7WZmStU32XzbvQ+ytdy3fUluh9tsiWkXwpW6Kd7P3vntXeC5c2uJLuIfZZCAX93NO293iUiKlcX7i+JI4bdMrfhU9xB2GRXF8hbNkJR296k8G3TTcmyjucrc/pR3BdpjL5bc3/Sk2ZaapPHv5XWoS9ypTMnjAlJrvpQuTlrlck46c0Dx7sldnM4OxPJaOVqb412maIo+7NNPGw96pMydiOTXmgMu90iFh5OmjLdzRZgxoiuf/Uhu77tyIhYeXShaTXuWpmK50/S8MTHiPtz1LyUVicSHNK5+SANb2kkk7NySYVSGxEINxp43uExcbtpeSyvUPJkPEcWsZ7UoY2kMRbO4ntQAgE77AZOT070riBncZNvHyVjFRn7OU8cDlABiFw+I3/8AhKRFJR4ScvHpo6+ocLX47vYH8EUL/wAG6fB4sFmgPHKaqgimATaKLabxP4xWv7H9k8CxrtJSgwYhFQSHdadtzg3USy+HYhUYpWmDzjKIx/3gZiIt4VtMJxCshhGGkijCd2fKWy3b8K1hQnZ7tD9rh4GAYX2coKOgw2F7QGULzP3mXmvSezmNSdpsHo6ypeGnqKjc0ASbX945r5Uk4tKVFPBUSVtObNxuJAQje/cPetl2E7H47jHb+gkrcOrqKnppmJ+KBRDDG2tubreyD6NOneMvxD+HcmnhYn0O4c/CycmqHKUmaNhEXt3N1IeM9ueTitkzPUaOjfzP8rJg6V/W9qmFUHz0/ggOuceYB+VVYtURfZ3jfY1yLgvny/kpB1nU1jckhqLdcnu7x/0osWo08zxiLN1fJC9VNtykt/cnyJpNPF8SP8Mi6m92iVlajIVlQIl+K64VZPaTPK5C/qXZenQA18SZeGXdqFqdkpM5KXEHV/5JiUXHQZHL9yGS/ilG27LmsF2r+16j7P1x01NbWHC9sxZ7WfyRshLG2bg6diLXd5XLB9v+21HgNHLTsBSmzakD25e65Zk/t0rcSk4FHR0xzu+l2fSvJe3XbDEO0FdLFX18MoQXE4wbQEn8I+amWSkVHE/spMa7TSY5isr1MslHRk5WCLXZKtxuqajpwpqSvkqhPc4k3SqSsrpJJswe0W5CnaWnnrDKWR3Iif8ANmuJzbOmtSdhtJxHLol01EW6VY4NVYZg/tFXOTy1Q3DDBly+Ik9R1lX2XOCWgjiOcXIvxWvH9Kz2IR1dVUz1MgGcszkZl7/EhOkR8iDVVUlRNJLI9xm5E5KO5bfNOnHJuZwf+CB4zyLR7R56LKRodpqWSsqBjFtxbrloDhDDaYHyAfCHqIlFoMQp8LoTADY557b/AIG9KgVuJT4gYySH08hQXTBO+SYjfIrtzpwMhkHLcQvcmmmcvd+5Oe/RIKY48xySlIe4ye5yS4w+SENxaZCPqRFHcPdcpALiAJJu5uebW+kkrd+j/MVw435sXyTQAnN3M1qXE0Q2v35JFDaY5Fcq2LOXepdAgG51wY3uyztSGN+9IBeLuSue7RK3qFPQ0/eyTIXI0AyEWQP1J8Kd4yHPcPejijaNi29XJSqfPv6VjOb/AInbixJ+SOdGdmw7kI0p5Zf0qxt8upIue5ll3JHQ+ngyLSRsOrvcSnjI1nxKPww7ntIUJE3d1LOVzN8S7SJXE05sgctcia4epQ3kO7V/zZogJxHTalR07E0SYkhkUKUnyyzQ3Xcn/mnRntySnmtu1XQqLi3qJxNm/v5JCWumW3xJ0ylNE06hu4lwZLtFDInFEJPmL5qaL3SJEsjk3JNfNBxnHR0JSXFc2ZK1wcklbDEXExdmuVsFQBW5u1ypik8sxRcZy72ZTJbm2F9kuRmDPLMLh8OaOIuIGeTFdyFZ9sy1S4hebrLtHZ+Qi4lIIz77x5p0JAKIZL2HxWqi43e5v/FK67vf6Udsj8hF5HWBu2MXkmfaNelVYk497/lRPJdq5OjtlrMT3qNeW1l06o7dHdV4E3N8y80bEw3auQ9yO2g7zJntBltuRjWOJDq9yhcTpzd0uNaRZs9yWo11BMeou73uXHm11zIlA9o9z3JSTH3ZCKO2LvE8aoxHJn2pe3GWubqu4h+rwrnGfLJPtAupf7LL2wyIRbO5WcEJyFc4PaoOByUBRSjWcUZS6CjYSVnRzd2T3C65cvt8Hfgyb8yLnBMNOsqRYchLuudWp0PBqHjPqDnaoFBVRwwlmz3F4VZ0VZBxBeVnEF4WVzs+p6fSkWR4XVlblG27dzZL7pqRMs4rR+anw4xh0wtezifyTsWJUXK8x/cuBuZ7EFjf2VfsMsfUHLdzTvsshcgbVP1GINJazd121MQzRFdxTIcm0tdHuK9n0EFCYvm4tahOOOM8nDcl7c4gLse7NMcZifflr4s0lBmcpw+iRQzNT10UoNuHxKzxUQ4o3ROZHcbqj9qDii+wS6lc1OMUU0Qve5GLWmOXJKUfeqNMeRaNWVjVUfFIHa27wpxpm8tqdHD2qLTjdjEuRIfu1+9+XzXS9CY7HHmbLky4AgR5szfSiClC4d7j+5GMPDu8S53R1RTHBGLvbd3CTJ2PhXj+G4l8L9SYaO3udEMLrndI6oxn+iwkxA5rXMHHhBwgte3b5KVDjGIez+zhW1YRZW2DO9rj6VWtTmWmd1qOKne7V3XLKjshjl/JE/7wlhCIPaJyKHbGN9wg3wp245gFznM/K51E4Y58nFGENo81zs7VBRXgkPYI5sbD+5ERXeNiuUfgt5OS7wbS0ztSNVGP8gjJ/Ww+aEhMrn4ja+lE9O8d3IiTR2Xd3vtVpSM24R8gGL3FnuEv5IeC3Oy79yI8rh2P7k0fELUGuV+4x2h/EUtLcebF3rhUtwWO/wCklwoagS1iT8OfKRk3Jr7JUYP6IZYa42/iP9KQ4bwzzc1ZcFi1sSKna7oR32aLpYeSKFPHGWm4bU5w2Lk1xE/hUgadvJ0Psok/es3ks1WKvB8yPl+ZduXC2rvhX7kfyWcAmu5om5/Ch0yyt5pa2igtMJLdzSEUvmglis9ySXhzSYSLQUFC8XJEw/JHbw+bJ0tvcnqA0QukAvtze1P6J624RuyuToNiJw23N/yRhC131KYEbZctyExYW9KqiWxoBYe5tEfEbLTJct269KbKMSSFYQ7i9KI8ifTaKHS3vuQDn3oJs71Holdb3OkJa3dSLTInQFglldy3d6U21hybpSYbizzfcnCG0Rza5BQ1HnIJN028lIGNiEbG3IqSnAj4js/uUth11BFlkAheHrDctHhVPHQwXm7EZ7rfSqsxcrfEpwTOICHh/wAU0zJk2au0HJtyMJGkbnaSgdQp+HqZVZFE217UhIyItWT8RAUfK4u+1AYh4RVEA6XepO3PtyZMHIMduXUnBJ9vhQA6IvzFlLpqdpLr+nJQgkt16lPjqvwQyBrs+pVETTBqcF9sYWOoeMfSIqrxLsbIUJezVDkeenE6fiWhKup4acpJ84reZKtrO2GD0bZtUPOZNpHG1yp0QtzMv2bxyhpTdnjsL0yKBUYXWxsDtFIZ5b9U6XaqsrJiznYpA/ZhI1o6p3C+0EtZLLFUEMRB6mtzLxLDg6kp0UJU8pHYcXC85CbkrKgweLglX8L2imi5hJtI/kK0UXs8lp3gZDueMX3OyzmNYlAJHHTAxG/MsytH6UuEGzfAqztNFGYNR4XS0tjb7guzf4lBrO0VfWF+24AP/dRbBVedpEL6besvNNOVo5fwWZVId1j5tuU2gmgkveoleMQbZFG24/hEu5QHICj8d39KUNOwnfI3yFERothECmPgMQxZ6CT5urWjp2hsMwu8hVbhtG4yFlkOmlz7VtMBwVpHGZz45tu9Qh9S3SBuiXg+GlUSifCG8ugC8S1FNhoYe3FNhOqfnJ6fhFBQUryCWTHFEV15k1pH/wBGVoFO2WWTWiy30OKU9iHJSgQi+b3d6aGG1y0tU4qcxIdepU9DXONdizyzGUVM9zCTcmWciUieFO1gu2REnwpfwxyZvTtQwxyDDE87WyuF1otyz7lMp8h0MLlpETYwVGA2s2VyAaNxPR0OIVklPjWGxRvbTzhLeJe63/3KVQTHUUZVhMwxHmbXehtoodXRSurI50ZkY55W/CyP2EupW1DGFZCE8eRxFuC5uaKso5JgIMngAuohYbsvhRqLlGfqIeHqAOYu/h3ZfUpUZRDoAyXF6vCq3Ee32Fdm6kqPhySiDdMWWn1Kn7Sfa5RfdUv3XTnFWcuJOzWh/Vq6zbRrrNlpj9dQD/ux4hFRSnteUrbh9/UoUOE4XHUBF/te1x7WktGxyf4rl47NjQTEc84PPPK9zyk+5HQTVGNVIU0Ed13Td4Vy5MyjzI7MXTyn7Y+T1o8Nwyj7WHgWKdoTpyiKw6mKMZouVwkNpassbjFDJ95nHFURVVEz/h1MX94N217e75KmCjPCawmngkIg3XDtVl2ekMp85AtgJyJh+Jc7zRlzE6lhnjnU0BXf7uxA2RCopVAEOvT3/NX3aSOkpZJXB7iJmyHJZY5GuzZZLkMnDOyc8/CoE8bE+eamHuu8N3JV0sjEe99i1RiwDj265kQoRje7N9qtMKhhqDN5WsgFusukfSmK+OnjkH2czlDLxhb9X81pZg0QnHc+W1W01ZFh+Gi0DsRl4urJVhF3NkmSLiUeTNuvVp0FDB1B1Ut5m5F8Su5ayLD8OijgyMy5696oY43kLJhT0Y/hhm3U7qbLa4JgVXEtfPc/hU2Ca4RY2ttVbDGAmLvtybpTpzHHcepCKqyasvK2jkhqSidjAchK4mISyds1OoKV5DigiF/aD5CT+JUUXayu9pOU53lM2tMpRuzFWdDilFigiDSPRz+APUXuJZ7xBwZNqRCEyjkyKUttqRZUsYu52C263wpQfg0ZSVFolloOW+1Z/EcQufMne3PQbkrRCUrNHR0Z100ko3cIGvjMWtFz9PvU5oWukM2crmue1ul1l6btdX4aEVOE4ywRXZRSAJDqrKm7TUVVEcQZ0Usm5wJ7oiL6u5ODRU4tk0y40g5m9vfdu2qPilQEcY5O4ke20vChKZ4QK842LLz2l9Kzc2LHUTXyHclJhjjzyWQwyFTFO0Z8LOy/w3Zck31P6hzUeWojEDZpXItpMIvcJJoKhx0zb9Swo6yf8KmQcMo8srTH1KuhI6hi22h/xPSp1LTvaOb3F3kghksS2Dky4Y+5d8WaT8trqiFwA8NwCz9PwoSjcbsuklJucR5JiaRh1sdZspDQwvkWf0qMYsL5eSfOZrr8+pcmkEm5NuVFIjMLD5JWtmWSctYR03Lo2DqeaChosh0ToDa2qQE/V1fCnbbh1WTNbGNM/iRW29Q7nQGVvcjDIiyy/MporYQ7U60fc+aC7d/6I4ybPN36uSTN8aQ4Atblk6eGNrPSS4A2uOidtb+PNczZ6uOAoht1yXeC0xE+uqfDPmzXeSfhG0SfLf8AEuWeTU9bFgi/kKkwX2wrGa4+rn0qT/sjUXaBF+tWfZ+up6EJ+PFdf4hU8u1FHCe+B7X8Qrx8vU9Qp1BH1HTen9HPGnmdFCXZOrEf2QXfC6YPs7Ui2b0x/wAFrz7YYQMUDxtNxci417bW9NqucP7UdlioxepqKuKs7xGMSD9Vy45dd1cFzA9LH6T6Zk8ZDy0sFq4zyKklHP1A6T4DWkF4UctocysXp9T2owe43gnkMe4SDqR4xjVFQzDTjURVV8YG0kRbcnG635iheo9Q69hcvQ/T1F/8h5K+HziRNwJPU+nSg9hkHnEf8Fs6rHmuJ2BrO5RR7QMT7wbc+vqJerHqste5HzM/TumjOozMy2Hy5fsz5eSOPB5ZCFmBaI6gJDvN7QLcmCxSOG4I2Yc/Em8+SXxRK6PBB+5kKPsvUSXaMPxE6X+zMguTuzWh71ZUeKNxMpNw92vSruLgSRSy+0QnlbtN7S1fwrmlmzQ8no4+j6XIuDJ/7PmURvY2niJVVTG0Z5M24VqcerI6d6iJpGlINrkL3B+VZSKOWomzaPqfqJ1vhnN+6R5XWYscJKGNDXs8UgE+e/0oHp7m1a0fSrL2chMWy2jzQTj3BkK6ll5PPn0yqykOF8+dvxZKFKTiRbu9W8tPc5bvyqunjbwt81145WeLmjqRCm4Y6oeJ77i+JHNHd3NaSZeO38q6keXNtHTmb6UyUlv0pGLCKYl2jnktUrOWTCmmtbPNRikPnoSCUmLXRB7v6VqkZMdInI828SFi25enxJXW2sTOSfHDagnEOA9xBew+K31KiBgvC7ukWWY5J+nmCE99PHKPxXKdNjFFNQlBHhUMEpOOUom5EyAKgR1H1K2w2jfjjHmImX7Qi6QZGFRLUHA9PQU9LlDwXMWLf8ZZ96lDGGG0155kb81SRLZe9osYpMPwHDsOoorSpryeX/iyv4vkPhVFR9laisw4sTqJWpaIXtOQtxOfl8yUnDaNqgDxCpZjsPhU9IXVn6ybyWpo8PrxCgw839tvkIqejjfoI9M9e9N8krguOwPYkcewqeppPZiqoYbjpihIb2+Il7BhX2al2owOibtRHSU8ULf7rFh8PClAfIiXoPZLsnhXZvs9FQU+FuJmAFOcsl152+L6VcEIDFYdPDaO1hHctINIpxZ5ng/2X4F2ZxinxCjjmqJ6Z74SqZLhEvVbyW2qceq6oieeVyNSDo4Nz8Nhu3KEcNPGJMAOWi6FJGDxzQD4pJyA/wCSb+9qjdkbInjAm0BwF/UyYOE4xLUYxf1MrtGbTEWNVG7fu9KaPHKgtL23N5oDj26m36VHlhC4nc2K33LRNGVsl/fUt+pgOilBiTlo8rEXzVBNJHHa79Pwpj7wguHWQfpZOidzYx1h3ZsV371ICSQrXzYv3rEDM8xWNJN/G1TacXuF3qZSHvEUqGshsAI8+YfxTmotm7hy81mg6R/aW/E6mQVjQ62MVqzZvHJ+zDfa99okfZunkwqkq+BiMgXmZN0A5dPzXzwdU+JVpMEkf4x22i9ou6+ie2f2P4J9oWOlitfX1VGfDtkGJmISZu9fNVZSwYXj9bFh/tBUdPIQwyTtaZN4XJZtUdUJJqkTsazwcQo6F3Ovma2SQX6fVasvNCEjCFjhK+1/h9RI58Sq5q8TB7J22BarKGhjw9uLK9595fF8Kwl7vAN0V8PZ1ilBwYpy7hyuL9Km1VCfZ2P2jEIiiI2/Bika0jVu0OHzYcUkmORUFffsijd7xH4lj6/Ho6ipP2imCvIHt48shXP8SlpIhckP70qBkll4zgUnJQirJeXFO1+e5JiuPlkKG0CAnd7S7hy6lkbUO0+KVFDUBLBL+ID6ETXJVmNVlZNPJJUORVH7S3aLqLbyRBJw4jDhiRH4ibcKCgBJ7fUjjJrkGlvUudOqlo0TJwFszyu/5JXB77kxFI4jk3iTlzcv6llR02miRF+IWbZculOiLFtZR4pnEcu5OjUcTn0pcoTghcNxPv3JW22unbtwt/ySCO4vhU3ItY0NhcOuXNOALXas25PFGFpclz2d+5m/Mlsa6WNsPfky5w2LwMnuHaOeX80GtyLDRDXB28rSR8HuFK7TXd9SRE/T0p3IjtJHGvEcs0YSa+kU1c8mzqQlHu+JI1jwShma7b+5LjOWjqLc/JcErWLNri9Smi7Hjke7LPqXG8000l3MN3+VLiPnk20RVUKzupck5daGvUmeJuztXeJtyzuQOx3ibdepCEmnq/0phy6f8qTl5ooVjryPy8KVz3dP6XTXE70rviQFjvEt7kTSNaTprja80N3u5ooLHSkuLTNK7yTTSEXwukQ/+qAsf1ISfJBdcaMM+Ceu3NhdNXWjzZAWHqL5ZJXIOI92rorrS+FAWH8nRsOmT/4LkuUcpZrsZOXcpY0xwY37l0xe0s+n5J+GSMRFiNiNSLY5BJxytRRW1Ffa9hZO/wBIpdP5lLlhAbcv1CmZoQpxFzN93hS1ZO9jQZjq6RDuJ709DCdVxTjyIIhue70pppG55qSjlrjqhcXTnEDyQXN7xS5AIcrtW7vJcfIbnyZJyC7r3elJ5AJuaOSDoSPdo/8AJT6Su4dru+5VrZ82Tse3momk/J1YptP2mjpMWArfU6sY8QjLS+39yzFMVrZ/wtU+KS4f/ReZkwo9zD1EzQe3Nblnd8SNqx/W9qqo87U8BPbztXI8cT0lmmWg1jl32/vTg1j5auqsS80YyMI+rVZaI1WeRYvUXDzdmRtUMPfcq1pHtR3Ol24lrKyxaofMnDqQhWHGxZu25/EoRSPdsZCV2XzTWOJXdZae3SiOV9qmU008j552D33KihqtcjzvHpuRTV0tRsfaPwrKWG+Dpx9TXLNNSVQVFQUUdQBmPMVYhGe3KRvi0WBC+ExMHcSF9pCtZhVcdZTZnlcz6/EuLP08ocxPb6HrI5HpMvoY9c9CH5KQMYldoquOqceT7U+1YfJsl5c4s+qx5oUWACyVrCorTSZZuiOocd3VqstWdSmiVc2euaHjAPInUCWbd0t/FRbXGbiZva79KaxX5Mp5K8IuZaoI/G/JitQVchFSFkbb2fIRfcqioh9omA3NxJvCptNh5yWm5sI+rNdKxY4pOzzcmfJbjRWnjFXCH4Up6eGRVh9oMQkHN5Y7unaPhWjq8NpacSzG/Pw5qAWF0d37IBEvevVxZMVfA+dz4uo24mM01dWVAi7H+URV5SYh7PTABx2l6iUVpI6UhaNm2t05KOdQ8motbquXLjjm+jrxZHgXm2W4Vz5E+TCKkBMFoubiOao4aiOnkjesjcQNtinliWH3Z8WIR9JLkfTbfE9CPV6fNk8agBLNstyN6y63RlQ1GNUUY5hV05+YoP8AaICIApgvIntuJ9qiXRyidEPUYy9po2rGFyzZv4JFVDtfJlSHiEsb2mzEufeHEEfD/wAlzdg9GOf9nz2XV6ly5Clrd5r9xP5KDfvSctuXiRQwvMegbe9PTUu3ZttT1CyLdu0S0Jc1HuR22925IBMLFpr9KlRi4lqzKNGVpi6mOTEIuypIGBKLkkG0URbkNrd+1VRKYnJ7uafjkTDCwjzZLUvO1CBsmhMAiV+fJNTTMW180yAv5/O5DKPS/VcmTYV3hZ0iJ+Xl70I5jya1K1/hUhYNz3IteWSEBe/LUiTn735IGkdAmLky4+7vtQlmWjdTp2SjOOEXZ7iHmKC0kHHSuQ5hnb8SfClIh16v6UqKZuGLHmJN4lNCRpiybclYAML2c/htFGQvlomuI0ctjHd8Kc4mhablIBhC9mbPqiG/vTYVACydikYnVJGbsICEmzy7lIAbh1zt8KjlJw7cmRDMRBp/StaEWDVFokTM+1Jqi4c/ESgGT55W7lzeX/JMLJoyMTlnlpyS9oYWzN2+lQwJ+bpmaqbdarKLmKbbqbWqXTyBcO9iJZsKx8tVNpKgJCF89oqUx1sW+K07Yph89OJuJE3UKy8fZOCPQykI/EXhWjGocYzfpFAdQF+TofIq1MvX9nfZxzj87lXSTTxjq/S91pMtpU5EGuW5U9dhLEd4GwadJKKEpP7MwZSE5He45ta9vepv3T+Hm84+74lMLDaeOoHOVjJt1opiWa653WbNNv0Vs1KY65sShmLDdq6tjqIyImytUGpHTRn+HTqUgNQjcObv0qYA3clAYnF9We3vJTIZmIuTpWXEeaqkj71c9n+11X2dqSmgAZc9pxSdLqmcbu5NGRC+Tsq2Ka/ZvB+1ipIiOWkYSK78OPpZOw/a1t3wMGviZecmTlpmmakmj/aHu+SfcZn24Hqwfa1AR6j3+ShUfa4KjFaqrja2CZxOSMuo/EIivL4qiKS0HcwLw29Km4Pj0WE1V88RHFY47T3fCo7rZXbj9Hr1X9q1ANSbOzFa9r3dQo2+1LDbRd2e6620XXi1ZHBCEBtUORzQ8UxkbkV3JQyk4NubuJEPiZPvuLJ7UT17GO3TY9NTnRU7xcG8biPc+fU/6VoYftMoKOvCOMw9iaFomisusJhtuuXhOHYxPhs90WRmW20muU2nxCpkkOmsjvO4zLLml3uSu2q1PofCO3mER4fFbPCAdP7RUnbb7TIBpCpcMncJT3HOO6wfIfevEY6z2erKKVrAmHUsrsk0FVT0eJb4pKqjiMbojO0j/MrWd0LswNFQUdXj1Yej8J2IzqZXtG76lkqsqmOQoqlrSDmJLdP2iPGqMp4LIKenHSkib9l/881i8SxSTEpRkkZht2sJLJy4NUFSUclZw+GzEfpz3Wr1PsNgMWGkJygJT5eHdkvKsNJ4Zgkt2r0PA+1lNh5k0psVzWvJ4cl4fqHcljqB9R6HLBiz75i3xiSCsxA2OmO93t4pPtEfCKoK4gwuEuIG59oWv0r0mqw+Cbs9RYk0QFT1TGUY57s29QryztJGZSyg7tIefl0+5eV6fnc3qvo9v1vBCC3jzZArsWkqJB4h3+Sh+3MRCH8dU0JcMcpWA7drDnuFFRiEkEhs12XqX1CZ+fSYLVBk+TNcPSuhh9xZP1PuUmhjYhlsdhJrS3KaEfDAWfJ7t13pVJkVsRHyjhCCMLS8dve6UgvIwgYMJi3UXiUpha8XHK5JxuInfcfVuWqkJxItPhftVx5sGTXOquhpzmgnya6zc4+a00JFHTSmbWlYWSzmEYg1GFReDlfkO1FuQeCuOGSErzDLVOU8fG0DVx3KRiEkc0ImD891pOotDM9Od7bvPVDqyVySmjcb82ci70FRJxNHN93hFTKSnrMWqTgphvMmd7c7bsvSoZwuJkxtYQ7XFKXA48EYsxufpUmmktE2ZmK4Ldw8k0UfU+b2t4rUoxkzzjZyyb+SyNC1kxyvkpgiad+EIOLXN4fFuVQRORa52qfU04TUcE5zhEWVvDJQjhD/AIoln7+lXQAPlaLM+0ULE5FkK6dO3OOVj10EepTpaF6Ecjd+P49Oj4UBsO4hIBYbQcOOwWBxkIjzvPPqt7lXOWupc0ZzQbm4bkfzUymxyKlw72ZsPgOXjXvUnuPL0qCCEJcPkpFJG9RUDkzlc/SKi8a4jkcG1fUR/wBKvuywsMxG4Nczakkyy8hhaOIWyttTnTdrclLJuLLK0fEoE9YOenhTIJZFuHS1NFVcM8lVzYgZDr4eSjhXSEfeRIKou5Jj3elRpqh4wzPP3DmoDzTzW8xEkivssdnIs1LLof8AaGJtM9u1OlGZd1oqOFPITjmzipoCFmRugYIwuXftRP0iydHh5aOyDZb13KbChsScTyRMV2mqJx23XMkNiLChoxceS6AuQp8si5eaHvtSNRrhvbtZE0b3DyTr3EP+pJo3zUFIKn6yY1LbLMtbRUS26RmUqXITJm7lx5PJ9B03C5HRm2fLxLpTMOrOohyOI5eFK5ybRY9uzt79E9qgcx12khqaxpJdAbRQpCeF8i2kyEpH3bLR+aSwop9XKqJDTd/knBmYSz6VA4z5atam3m79U+1sQupotvbLtOLtSCoju0fL1CqtpH/Kkc12utyXZiX+YyykqA9640wC2YZqrOR8tc9yEZHFibJ1faiZflMtnqDsJ+rL1OkEhE95vbaqvjOQZC3zUSmxCSoraiCToiyyQsJlPqm+DRBWeTN7hR/eBkGTsypY64PaHj1uFulG9U3PN/fuWUsGx1Q6zVVZZPVOVzZNy1TtHVU8bG00BkIAVnDfx+G73Klesa3TaLJt8QfIW8PzR2OKEusp7GjrZIxlf2YzlisYrpNCu8Sq56h7dept3NVctdwxJ73ty8Sge3XCWe3xKo9Pqcubr9yymqm2uoklQxOT3OoXG42rbk08jj8S64Yjx8nU2SDm19SaKRrkwclwjpt6kBk93PqW6hRwSyhFJu5fJNllnqz3eLVAZEXiTBzWrRIwbsR2E+bLkcZzGIA/UmyJXNFI1HhE5nEF8r7JfEKsTIpQhHV5G/4UVpHr1IuHJXSlPJKwEXqz5IuC3s0Ed8UpSvxTLLePw3L6P+wfsTh1d2enrcRw6CoLMQjCcBO3vIlUFszNuj5sDD2kPLiAX7nT4YeRALXxjl7iX1B9pv2YxYtHQP2cwilinBy4/CYQuHwrAP8AYz2pE8vuwf8A/I1qt42S5HlUHt8ZCwGMo+lXmCYh7PFLHWYHT4ifEEhklMxsFuptPUt/D9ifaspM/uyMbv8AzmFe19iOwNPhPYkMOxeghlqpruPoxW59LXKoYmzJ5EfOEPaCvkucMLhsz0HqJl6r9kv2f/7YBPiHaOgEsOH9iN7heXqG30r1rB+z+F4CxewYdTU9+QuXBYifL5qeMjxx/htYHpiC0f0rfQSafkbpqWmwWlCjoI3CGLZHGUhFk370FVilQLZNHblu2p95HJ89CJ/cla+0bP5KVCjd5OCpfFKrhC75j5iTKLN2gqYQysAcvCrmajCbrBxTJ4fFGWrNp7lao5m3L7KKbtJUkJO0bXD71DPGsQszCIC+p1oyoYLO4SH3KPNR04ltK4vkrTRk7KN8cxCwf93jIh8S6GNVZF+JSRj9LqxOjgkfO8hHpYclFPCw7je30qzJphBjjj/4Zufmj+/nyLOmYU09Db33XIghtcb8iEUCHRxQCfdTiI/JSwroy/Zbyfw22oPwitZ4o7sk60cA6hGIl8KeyLSYJ4gY25snArGkHN40IWXi7g1qsaKMJpWj9XhFlLZWuzFT5yRE/DtHpfwrwr7ci7J9k4xoqSLj4tLmcxlPdaX0sq77ZPtUq67tHWUWEYg44bTfgvHGeQkbFu5fF3rziEhxitCSvqQryCQBuIriPXcsm78HbCOnkYwSheaYp3j35aCXcmMVxCKlnCM2MhDdaPeS140fsMta0jb+IQuWVqwvamqCSCjgCMRKG++TLe5OX+Fqxk6Q4rZlDUkVVKc0gtcb3Ji1suaIvLO5IMhHVriXMb6i16c9vUkOd23q+JC5LqmgCMnkMnMWu6nQEPeOQonLy8Sb3d+5UWI1x/Jdt3ZuitbLRAANncnR97OhDbuTo7upZyKiJit0RgTbnQW3ctqQeSijVMlCLlrnuy80mJ+9LYOmnuXdMu5Zm/gcaZ7slICYSYs35KFc+XcRfCg4m/R0nCzZSonvMFmWTpriNnlqIioxE/dnd8SByf8A9yFENiVxmK7VN8TTmmSJy+FF08yVUKx1pHtLJ3JCMj3a7rkxdp3JXPzd0US5D5SPlyu+lBdrcm7rdEvVq6qidwrj8+SRE5c2SufmwpWuWt3xWooNhNn5bkrvNulDd3uSLUbsu9kFIRl7nuZK64tUNz7c+pE+0uTkgGISbIv5Ibul87Urn59SchjKonEHdgE3Ebi6WQZ8gkT5ihYtNWuH/Kr4+x9ZHdrCQ/Xao7YLPG/hL96TGn/srQLaOn5krt2vSrL7rqcrNlpIPuefvsHXzUlWhqMXkpiAGcic22j1K6wzsTLND7RiMnsUXdF1Gf5VCoRq8Jm9ojYCIN25X1Hj0GJTcQ2L2gm6Tf8A+ZLSFEt/opMT7Ny0oFLTZzxd45bxVRDTvNJkwORZ+S9BMbS48kjX5aBG/SovsvGvMLYDPdaLc/qRROzM89LT2k873S5aD6U3T07xlkxsQ+rJSq4fxijPIZQ5iK5R5xzZM43F4iVUiN3EgTZ1BZZgN35VILDXFh4cm71C+0lYVOE/ehlLTU7gbMROQ9Bf9FUUdU9OeTsxj3iTrLwdCbkuCzCl/CFs9w7biUGt6jaTqfLJWlOTVUYyA92tqVeVJTxFxMjua3l/lSJi3/Ir8M4nAqdHt4dm3xaqMeG1H/Ak/gn8LrmhlMGZxEtzXP0qxlqnmprANhL1X7lnzZ1JJlSWE1eQ5Ruj+6awny4dv1OphVUpED8ZhINtt/UkdQZFKxyMV7eE0WyvYQ2wOr5WDd9YqLU0slHIMZgwn8L3K09o4csBkXR4s+pM1kgSVoSNkQkCLYUv4jVNTySDtB7e/VSoaM/Gyl02VvK1Sbo+53XFPJI9LFgjVjUNO4sWjclIijYbXZkmJi8bfmTrFFb1tzXLNuR3wUUEIllmPhRxRvlqh9oityvYhTnGjEubfxWHJumgwHd3ijGNu9caoi82uTwzR+bEsnZvFHBHdkneHd3bl0JotuimAUY8mzzWLdHXjx7EUITz6U6NPJ5WqfGICY5O5KYWeWbOy5nlaO6HS7FJ7KeeeSIqFxHPPn6Va2n5CS4UbldnkRIWWRq+miU5YfIPSdwp2GnnjHOP/FWbQnuzdrU9FC/fkKfclIqGGMWRKYayEsmFvzOpcHtd4vIDWp8shfmwi3NcMXEysK4fUK5JP9o9np8S8psktVRcQoidr/SKLiNy1UWlkkp5injjEzba5E1ysqDFApacgnp45c3uYpAuXNKNeD2Mcm/mRwheY9M7fhTzUcme2Tp9ysIsagj6KaHXmI7U8WIU5ERtkPwisbl+jbivJAiKeO4LISEvUycaGoIBcwCzutdV2I4hJUHwoGtF21LyVpRxlDTgDs52t1K5exWcEV3slIF6NybUHL4R8KZLD5CL9m4+dysLntzbpTstZRQte9XIRCFxx8Pv9I7lks2T6OnJ0WNeWVsWGndvZ/cl90zlc4QHKAbntZ9E12jmmkKJ8PnksKO47VmnxDGqV5Y466pgE21ETK111YlkyK7PKzSx4HUYWXdZZVQiDg42e/qWfmwmeYzOMHIcvE6aaOvj0eSW4ealN7XwheNjsB9V6WNPEuGebla6h++BUfdsgmWYW2+pTaOoankgc3fY+o5bU+Y1Ez8Sxz0Sk4eetNIJl3D3rXJm3jqzHF03blvAtjxymkDPK3W3kux41SFbnmV3utVZDShNblTSf+qc+7TsJ/ZpNq8/tY0eus+d+Dx8huDRtylUkIDHzbd1EmWG74UV1r6bhZfriP5rbsmANo6JcPRMBN5529ScCZyEfUmZjBwsMxO2SHqLVKQt25cuuLLQrkM0VhjGAvySLIWtZkn6e9AfTk3hSQMNiHua4kiJsue1NXWlokBMJE7piC4jFau8Tyb9SG5vyuibd0/pUgEMm4m8SQ5l4WQCT8vEu23aeJACOR9WXOI4/wCpDa4vvdJ/e7kqCgy3b2zXLdBd3f8AKkGfnzXSzJufwqQCi272dTHmbLL1KAO0uV3knYpGExZ3tFNsvyOzSWh+7yTA1Ri2WbpuQmIhBjb6vSmTJ7tXuL1JFLgfeY889fyp2Ep5LnBzIvUoZzGMRZZIqDEp8PbJxuB3uIC8SiwL7DqEZB/3h7yzutFT56GIo/wmcJR5WqpPFKawTikf6U1L2ie0gjzEnbqHqWiaM2SpqiSnLKTL6VArMQljm2SuOnSo9JWMPHKdnIjt3E9xCo1ZUATjIzuVu0VLkMtcPxKT2weLK5CXUtCNQ0waZ8upefhWNDJmn4MUqJnLfaPciMhtWa+eYBua9V3GaS4ndUx1RlyNxFIah7sy6VpYUWktY0MJO+4viUKh7QSQyi5ncOfSoFZVe0Ha2ZCPIUwEJ7ndrRdZORS4NMPaafLKwDH52knTxo6U43lj4hkzF+G91qzI0+7N3ciU8Cjp4LzyLLnd4n9KdsC7DtFxJxDq/wCSmnVBUAbM+4m6iWKhkL2niNuIn6RWrwmn4lzyO4iPuQnZLRHqI3jLLqVdONx56D4bVd10kRTHw3UEqcJCE0WVGLK0I2v1zuT5xsTct3pRyUv4md9qNsrdG299ymzVL9kD2EOZdKcjhAdjdSdqRkENAZQDrnEtQ3IJ+LJUw226po7SuUb255tHDck0h3Z6JWDew7dw7WZ9w+JOzVh2cQ5HIs9LgEk1DTnM+jXLkOVRWE0jXBE39SkFY997GIC8sUEun95CKlDVNJEMh0dLd1WjDaoBD7RU8AGYwB7rlMqeiwctFSKskFDTFDSnLTRGMgEXT07uS4WH0FQd70jbbfGSOb/904WbP/dmP9arhqJLjNye3pb4iRRLbJU+D0U0omwPF9JoqTC8KqKwAxOqmo4BYvxwYSK63aho45CC+Q3HTS5VeI1XGmEGysB+pKkCezJ8tPg80wyT19SBi2g8Da39Sqsap4aerJqetjrwNruJGDiPy1UaaY5nJ5Dciy6i9K4AuQ5mdo9ShlbGh7BiXtlfJfYIUply6uWgqolsqAB4oyud7XInbVdw+ukw+WV6bI+JGUVsreaj0mcdSF7uLA45kPUKwSds0cotIkHQnSlPHOBAY8iLaipiMhsALiHmp+KYseKHG0rucFOzjGRNuyd7tyCKnceL7OxTmQXMINu+JJ/H3Fp6v2m3xvthHN9nWA0cWKEWJU0kozUIw2lGG217+9i9KoeynD7QYzBQVdTJTxSsf4otcVzC5D1KpocBqcUaWSB22vrxFZUGB1OG1IStwpbW1GTpXFj6WGNNQO7J1mTI05kKKOMa38cfaBE7XAXtvH6lIlFoS4YRMA/4Lk1R92xfhRR3id13/JMYfMck5vI9xE9z3MvQjDU89z2LHDY4IaWolqHcSyEQERTs1c3CKMImEGbQvEoxE1hN1KJ7Y5Hllb4VWpFkgahstzXITqmF9VElIbtbxTDk4kARyMWb2q+CWyymxB5KTR7SLa9qz0wtDITZvbl/UpUtZ7PPYTXEDqFWVHtFRK7xsOb9I9ynwP5DUklw5XOQoQzIsm6kUNK8j87VNgpQjK8tSbxZbUhFlhVUdHwj1EsxJi+JaXHMNj7UQ+30cbRVgNbPB03F6ljxJtzPnafQrns5jUtHVCWTEcfUBeNvJarxRL/ZQVlLJSzcCoZ4CFrtyjyidORA72/S69X7QdnYu12EFWUfB4sQXjradv7+a8nnhkp3JpGt+pZNUUn+x1qgJKfhyNaIXExeoreSittYkmkbhEDtz3c12GO489LfUoLLbs3RvNXgzU/tE8r2QDnbkd211a9q6GowWvno604yrIntfhncLF4t3mq8C4NTT8CSzyk6bS+pSqnFDrhIa94zOIMtu0pPiu73+Ja8UZPl2jPSwvGf+pC3u6k68j+4rdrJptwlyAVFFD8e54xZnuWmwml9njJ3a2V+d3cs9hckQ1AvK7gYPc1yvqnGoyEmOWMB77VLVlWO1dcMI5akSrDqmLl1KrmrDmlJ2fbnolxjtzdmuToZaDJdo7sXiT0UwDboyqYylmLIG3dSnnI0LcNupRQ9iWU3l0qZFD+CMh5CPdcqOXEHpWF7AIi27mUsq6SoHe+30+FTVDssZaiMR/DZQ5aq4srbfiTTSB7knmbPLqH5JE+ThSGQi2oiu6jyN0BSMXl/BJ5GFrXVgOjUPcn2mfIisuFm3KsqK4I7Wza/4lH9seS5ndTRZo6OsjqhyB7S9JKUAsVz3LMjUNS7zZiLuUiDtAYgLPYQ/pSaKTL58h7nJNHM48gcvpUIMapprs3cS7vEnhrqaQf27DcpaNYNE+jj/GG8HLxWqYdOA3SPGw/ET8lWtikVKBPpKQt4H5/Us7jHaKeuMmAmAPEIuud4XM9KHVrGjVBwpuT3fSnTjjp49+Y58iWIosSkoZL43f8AN3rW0eMRYtQEEUjcfviJ935VlLC0dEeqjNAlNRkWsrknYRpyuZpC/gqathPDyzcH5sL2v5qZTFdHe3T81MouHgrHm3XJIkKAbfxHK3mufgE3OQviUCpxIIegGL4iTFLigVR5G9po1nFbDWbHN6FkZRCWeci5szJ2J1GOYOWtyGOZibU1GzOnSDJJDEL83QmMeaZcm7z/ACpqeqCGIjdnt8KuDm2YZVjh9kiMgkksz3eFV0H4OL1rO+7Tu6lUVNVLMRGBOJZ6CLp3C6hyrjOV7iJrXIl26cHjzzqbUSyIrcWLXnD0kpJTai2bKlr6xhrbwyLJrVHaqkzzzcc/SjQO7Ro5c+EJ8RrX2sKamm9nIs9traqFS1D1T2ZcvEmq+T2iYYo87W6yQkS8ocpHWDoFw56IKm+P8B2t8Tkhmm3ZAbiPeQqPIV3ft9StHK5Er2hh5dIoCkudQbuomd0TltyzToiyVdt5bSTRltyydMcRxHR0RE5aJ0SIyYbtd3Tao7knTJNdTqiCVhlC9dU2ZbR3Op+KkElTFTg9kUe17VNoIWwnDpJjzvJv6lUw0NTXVYwRwST1kr32i25AFphcdJVcwmGqM7bcsgs/xX2R2GwcMB7K4dT2WSlGMp3dWbr51+zLsjV452swumq2OIyzlMStuAAX0nj3aKj7Oy08dbO0RzvbHELXF9XuZdMPBnXJat+G5Mzc/wClKKZo5M3Ai+l1HCaQhFwdjAmuYh6SSgmCasOB9pg2orbwKi09ois1N7vknPaItr33KIdK8fddb4k0V4vytRbM3AnPUAVvht3ITrgEe+35KtkquHppcoZ1mmvlqnQrLscQa3NkbYh4un9yzPtDW5ZuPkOaa9qO7Mn/AKkUVsagsUCy9ze5V1RilzEzu5/U6pzqN2p3EmXqGtJ3N00jNsspcSktyt6femZcQ3Z/5VXHM1hPe6DjfG/Sq1Mmyb7ZroboJq44y8V3wqAUwf8AEQvNGTftHEfmqMyQWJP3se5MlizjdmBCPyS4MRanI+73owpYMhyqJRF/S6dhTDhxph5tcKs6bEmmaxoj/MqwaEM//u6jb6bVOipYo5rPaZiLuUuikmWUcltzu1jM11xKFSfaN2YjkGNsUiCctGuBxEn+pSKMgjqMnCchZ+oW22rwD7Z+zp9je1nFgYywitHixjl0F4m/ismdmNcmI7Q0tLHiVe9FUuFPNPL+GTXFEV3SRKmgowwmUYal2ECNiaqFn/Dz9XuQTVXstYUkbvwJud3hdWlFNBWQFA8sfFhC5xk6TD/2qTWRrwqJ6imilrJXlKeO271ZbRdYvtfhd1soM4yhzL1CptNj2ISU0GFVVXJUQU4OeHDpa4uVxMRfDutU6WNsQox1YsuYqGrJXB5qYhaGT7u/4UD32i/iV5i+C2nnDt/8vJUc34cpBnda9ty5WpI3UtgdyXEe4skK6JPkgqjvT1Lvf+5CWZc104zHwPaPuQSIi3XMkJdKBvl1IvpZAIO5Ii7m6kYU8kjaBtHxJyOhlmtZh6vUgtPUbAnHvT45WcrvNPnhfBt4kg87XFSraOEBsZjPLVRqVsQLmt5XLvEG7UEE03ElJ+lAcxk293WdGuwdzD3IBJiLv9ybKTUU5TC8h8rskyovZkoiut+lNa88rhRuJ7tlv7kwwv5OoR0STCu3bc9EnJyLl1JcMxDPIiQkL8mVXEipHO/1JPl6V0Yz9Dklw9ueTiixCtJJhXLbkcMbkYt4Ux0K00d1oW5Nd6hT5xuNuTJoI7jtfO4ntWdm1UNd/SjAWJsn6lOrsL9lAZY87C2/JQLd2oqU1LwOUXD5AiLjdmyXd0o3yLv7vCit25ZpkDTbe7an6EeJWRM3rZNW9zo4JjpZgkDK4HuZA0uSymxyt45R8Rh3W9Apl8WqZJRZ3a4nt5KDLIck5SaXO923wpXGJi+m17kE0iYWLVIkQGY6beXSkWIVEdQQO7enkoskjzSHK4Wk73bUpZHkmKR+bvqgEkTJMQnjkIDtuba+ihiT3jltSmLjSEeg3IG2vzu1QVqX9DiUlORBKF490qcru0EnCOOk2+ucur8qdwz2bEsNqmztrAjcnHK3NZu4+EUbHtd7nFJNh265CKR8yPNyLquJ+pTKOoa78U7ohtvIeplCtKMBfW19txNtToFF7FUX7ZXssEfF6kwcEy0xXtJ7VRhQUcZ09KG24n3yfUqJ8+5ISCws8yLutfpQBJt0b5oJ+PER+OokpzEwNwIeVqdmqJJgKWRjMyf9p4VF8XNdORycW0jEtr/9yCkTIKc65hCJwAgZSg7N1kml4DcoGHTT0sucTMWfqZW4YtW2i+0MvCLKJOjfHC1yR/8AZeeMvx5Yw8teaOowuD2yq4eVhh+COfSSckrKmYMpGAt1zEk1RIR5uEd3qUbm3ZRBhwWWSSx5Buz3aqSGBzx6ZsRC/UL9QqRxj4t1jCXwp8ayTnw2Iku4aLCKnw2oIcsxu+IlGORxImztdntU4sSnLSxlAMWI73ZriWDqRulOIPEfkiGR9zXo+HdowPcpUWHuVuizcoxNseKciKMhjzyTrE5K2pMDeTU2fmrem7OxlqzXedy5MnU44HrYegzZDNU5HdmylRcSwW0Wsp+zYFza0S8Wasoey9PGO8nXBk67Ge1h9Gz5PBjYIZOeW11aUlLJIY55gtRHgcAjkBmpAYPuHV1wZOsT+J7uD0TIvkVVPRxiI7313clNalYrXF2VpDhrR/Enwo2G3NedPPZ9Pg9PUF7kUn3fu7khw/X3LQey+9d9j6rWWffOp+nQf8TOPR2iWiB8o+cREK0r0fuZH7CwgJ5NrtT/ACaMpelxfxMl7Vadns5W+olIikaTNmZaMaFrc8gJC+Ghlm4N+VD6lSIh6Xkh9lFHC+5vUnmpTICfJ7R5q4+7wHmz3LvsocmZx81DzHVDo2iqCn4gasQ/Sylw0rCAtltZTmp49u8h/cl7PEJZ8Uv4LN5bN101eUMRYXGO9uII/JSAp3LlJ8N1i6cxj/eSWt+lcaulu6z3bR0WTc2VDHih/EAqWXMhaS3xdCh1o00LO37eXvWgwrGApameSeNzE6U4WEmu18LqmrMDeyCWnkaXinbb4hJb4ZK/ecHWQm/+tA4Pw5CLNrgIbX+EvCqqrw8yl4nEszfpJtrq1+5cQwmY2k2C52mPqyXKunlkcrna0d3NbxkoT4ZwvFKeL3Q5KTgyiFnVno5D4hQ+wyjGTR5iLq5ipTktyC76VMipzLRozuWuTqNPBjh6HucyMzT0dZTmTM7iL8xJkfDr9r53fuWmen0F7D/glw4/jH9y5n1V80d0fTUlrsY2ahq5jJ3Ymze7btT8f3hHazykOTarV+ztzyuS9nDmwXZ+5X+XflAvSnF7RmfNw7uW34UgyzyQOVujbkuIwjb1Ev2s/kodEX/KjuYR5/mSYbQyycvNRaiTUnZnFKwHJcu57k1daXp+JRSqG733Jo6huTKXIqmT+MNvemjm7tRuUUJH7/EkcziZaup2HRLebyXHJ1GGQuepJCV1qewUT4yuEUXE7+lMB0otbdE7E0OOVxZrlzZ6oPDkldb3osEgiK0s/wCC6JPzyuQMTImJu7MUWWOiXVmzLvTzZR3Lbz70fE0LNkWTXIRlaQ5ttTDl70RTWj6iy016UwUiiyh1s7S/i6cOSPggwZ399ybqYXp2B33CbXKPFJdsfIc38SLFsTIZnEtAvt3Op8lVRlTZOzHn4ctyrphkpaTJwsLXMvUKgcTy3E/qU2LyKbPjbM7e6507DUR8n6u9CELFCRyHb5D1Eo9wc2e0ulhQnRRImqm3ACZ2E3N/pHqTRkBc2/SujI+rRgw6W/Eq+Q6JUUdPSxFxZGvPkINcQpmGRytyG0fiTUQjmpARtIWVr2orUodCS4cn3J/htbvz+lNwxtGPpb+aRzOVzBuJvUmQMyi1+nV8K6MjiOWa5vG6/d52oRJhu0YiWbAdCocSF3bapQUrYhMLBLtyuO7wv8KgFttb3o4ZnpzzZmEk7A2+FYXR0dMTgDHP3EuY9YIDJFJbPtFwj8Q/EKpJMaP2biG/CifkI9Rl8KqJsSnqJc3N47t1uf8AmVbpCUWy8ip5R3s1xd+3knYyuLV2UUJI+CzubiJNd1ppsQjhtyZy/epbN/iWRj+ZRJfxHybwv0inaXEIqgd4WlmrI6NoTGSRxEMrtqsdmeqKqSN8hfMfSTdKrpM888nIlocSo46jWNmDyIVEPgYfEDGDHKT9ROgydg0eBsQDJLJb4rRQVeGyFMPswGQ5eJXUUd1Pm+zTwumqKTiUeZvuZQPUjkIYfQhG8kd7tcZZclSTVQxy/hhFLn6WV1WYgwsUYN366KDTjBR14zytdGPIfeigsXEjo7/wGinsHLXxeJco8Sg/Feoge4o3sIZPEoNfWSV1TLObsRG921Q3zz9yGETVU9ZT4pQU9JTRuM8XhJulvUnzwfh4eMrymNQElhRcPYQZcxLzu7lkoqqWlInjkMPpdanC5KsoAeonOUn3MJP3Jp2U/BW4piDU90TPv6XIXVXPIFRV3xxtTxvb+HncLLVVVLBJMTvAw+eirq6lpo4SPhMJ93vTaJTSKE5PB1fSiAmESz/SrXDxfBZRnDhlVNua5rhBXdJ2+OG56jDKCqJ31nKFhJ3/AHIS/ZL/ANGKubO/LcPpVhDUBDUBO8YSj1OJP1fmW5p+13ZvEnyr8E4BHo5RMxDn9Kkf7J9lMUYXo8QjAn/8y3+l1Pb2+xLJq/BnA7RYXwyZsPtEtz3OKtuxGNR13bnD3o6dqe1iFpBHd0us/wDaB2PfsbUUbBUDOFVG5hYd2iZ+zjtRT9k+2GHYrWxSVFPAb8QIuq12JtuaweOjoUr5RvMS7I+yxcWLiz2uRfgHYSy89ZQUsxBPBiIy56jJJavScA7WYJ2qp6iniqDp5b3MBne0svD7lg+22G08dlWckgT5kDiXST5+paJL6Itr5FLUVWF1UP4UVUE5bXEzuFQRIIXyhkfXwmq46hhPMHtJRZJHkIfStb4M65NG0jyAbubCIpn2hhAnfcXS3xKpeocoss32o4ZnG55HclmVZJOoOTXpTcxHz6fiQNUBYWbXXJRVAEeWT2ZdKCiHJJcZO5XLjbXzZdlyvy/iSALyE2ZmIep7lD4AlQSezkbO+8X0t3XK2YuIAyt0s2tqz4Zc83zVlhtU4mUfhLxIQMkNGxGUWd8hbgQSlJRzAedxg2tr82UniND+FTPdKPMi8SGpjAeHL+1Mn1Vkmo7N4wFPMBm/+4TO3ED0l6lI+0LA4JHGppt8Ut1hcO2z4SLvWFp8Ukw85QAGOI+Qr1X7K5qn7RsDxHs/URsQ4dA9VAUUFxOWY3PKba5CobspRPIJ76iY3YA522g21DxnsyZrbdq0WPdnanA6uV3awwdyY43uEm9QkqSAacSzkczte7hZc1BXkUVUeY3uxD02kyfpY6iGH2wAuihe17vejr6GjhEJ6abiwHzHxRl5ErfBKOTFIBp4Inltyzt3CT+a1SshvUzdQTE+bZEL7kNuotl8TfJa2bsrUwzZHBaPTubayam7K1FHNYfCnua1uEdyejI7qMrUeFuq3xJp+9XGP4aeGnFHJHwjyutLqVPbdyUeDRPYkU0byCLs2Q9O5SeCdgv/AJUWFR8QLG3a7lo3rGjoYqeWJiMAMBEQYdj/ABedypJ1YOZUwCEMOQO5F36IODc5Hn1IxzjEuJ+zFMcS7fn1Pos6kNOxnEh4bRb+9S99ncShYnGcfCd26t25lfNVR1lJFA1PTU+bNnKLPcnQNogBIYiOWaRk+10MsbiWj3Jg6jaLt1dLrN8FWEdQwllk/wDBRZaw5BycHH6kimMrXbzSqJH2/wAxRwwGnFhHnc6QSP5IgJyblcXqRFlGA2dSoBuQXtzcntTJ55ZMz2p4pHkf4RRXMWjbUARx2upuHUtx8aR8hZ9BLxJ+lw+78SVmHxWpuurHIuGDtaPUQoFb+gKuseSQmZ2s77VF0L4WQluJKUXEc26UUMT2+9FGUglfG7gQ+IXtSjF5LnZ2HJrvqUjiRRwg4G5ELtmBMpkA6GNVcko8SQ5dR+p1ZDVSR0wMTfhdVqZoMLlGOWsOBiiDdu2i2agYjiD1BmzE27nao0TNVkkkBV1nEMgDaP8AiovFJDbcPLpQ63K+PBG8ieGMSxhk+8vUXUrim7VUXsAU1RhQSy8Ri44SOBWeJlnIh/FHJriz6SWr7PYbh8Zy4jioREI3HHTZ7Sdu4hbuWUscGdWPPl+mVcWMNRzG4UnHlB72GXcIt8XmoFRXS1REcj3ET3Wi21vpUrHsY+9MRllCKKnE3ucIAtAfcI+ShCPDivPbd0CrUUjKc3YLzPC2jbj/AKUEGRTDxOkn1QuOueaHxarSzMdEeCZMzsVr9XmkJWvm25cYtM10YzkfIAIy+FkEEz2xxDIMrSbW1rUNNVcGOWPZa9uZZburwqIY8MiZ2cSH1IXJu5TqOx+SYSfTp9KU5cOUhbcmBku6nU1qejIh/FO7vU0TZFGMyDNmuSGNyMfFmph0tMJaTva/pdRwJ6eSXgZGI7biVBY1baeT+dtqHRhzZShrJBcXyiuZ+nJReGeRctdyCRGLjzbaXiU/B6PjS8Y9wBy06iUWlhkmOzXhd6tPaHsGBjtBm1IfCKABxbEgkMYw/FAH1HPaTprDMerMJrhraeRwldrLy3aeWqgVhRFOXABxAfUmRLuQiqNqPbB6irKp9rlgqCbqj2F/JaGl7VTlUDUhK1bLA7caSpO7PPuudeVMW5O0lUdKd4Z7f/1I5F/o9uxX7QK+swulqcHxmppcODZUU3GtKLIv5MoVB9qU+G43S1j4wfCeYRmIZyM7fEvNsBxSn+9TkrfwuKwix5bA+oe9aiGuwOnf8PFaQd9ziVK//arXLsnxE3U32tdpBxQoaLtBJLSmZlDLKxFkDdNw2q7wD7SO082N0H3hihHSk7CYizWlmP8A7kxiP2qdl4Qi4dfDUHtI+EFu1ZmXtBDi1fUVdFkcRTEcenMFvSUvJmpTceT248WkEzvc7ie3cyYPEOIOTu4/UyzlB2upsYmII4pAlAGvIlYhWMVuTEQrqo422Wj1DjblI2vuQ+2Hyzu+JVpVVur9Je9C9V1aPd6hRRO5YniHDHPPqTD4taWXhy6slCOTiBlqm7T5M1w9+qqiXInFi3To/wDpQliBl3blAONxtY3Yf3p+mmhpZQkkzmt8HhRRFtkqSqljbUHudMHXSDq7AP77lDmkeYyNybV7vkmt1vNk6HZYe3S5lq1uSEcQnFuYEoOpFzXGJtzO+4fUnqGxNfEp+bOxZeJTA7QVEJhsEh+SpLo8+tIeH67k9Se4zW4b2u/3gWOJufUTp3tPhOH/AGjYd924pHbATsQSxbSAvUJLHxyAJ53cvSrzC6iWRhZ5HGIfSyycDox5mfPtNH2cw3HqyiqMIrqjDgN4DIpPxgyfr/8ARR+0EPZyhxCeCgpJpYHj/DlKa4/n/wCi9H+1/sO1QJdoMKje4WYa2mHxfGvFcQroKgdHYJQ8OSwfB2pqXKOwTRyUx4fWPwBFr4JCa6w/T8iTuA9ojw8uDUvaAbXEm3Gq+WogkprzduP3Wq6wTD8MxoyqMTq6gJwf8QY2Edvh+ah/6K8mnmoafFKbjU5tKBciHwv/ANVkMT7OsR8JrIjZ+rLqW0oK7A8DreHQPNKE/wC3GU2IX/6KRjWFhIAywPfEe4C/5IqzJXBnlv8As/WkP7ByHpuFEHZmtsvMBH6nWvPKMSvd9vMR6lkqzHq2a8GkeCLpsHwrKSSNU2zsXZ0+ckoCrSpqooacYpDExBrdz7iWX4xk2puRfEkW4dVndGpc8bDB1YGIvkhmxSKGMOHAPuLLmqfpdOzScZhHK23lakBKqMWkm0yYfDaKaHEpx8biolty74UAHLVSTETyG5l8SEJHEs26lxhYiyzXbXjkyNtqCo/IdLMiE+m5TIYeNARu7kIsp8PZ+rqIQMIPwja5iJ+5WNN2XqY4ijN493vXFPLGJ7GLpMkn4MuQ7xdaHCsNeSEjytufQslNi7GtnmZ7xb+7FWlPhp09OMbv/SuPN1MGqget0vp8lPbIiBUxhDFlLld3Wt1J/B+xstQd45jn1DIykVNGBTUAa3STWvcvS8Ho3Fhay8G5GvJ6nq5YMdo+i6D0zH1efWfhGDPsacOmTELe5c/2PO3Noh/QvVXp3INI22+5D7K9vQwt6V4q9VyH1kv6f6VHkr9kZY2/ZNb9CqKns7JxC/AtyXstX+HEexit5rPSFFebmzDp4vEvQ6f1DJM8HrPSOmhwmebf7PnYR8IB08SgjhZi+YR7RXoeIyRQ0c+cVhZWsPkqEYWjDVrtF62PqpSXJ89n9OxwdRMz7DJlnl0pewv5OX7lfmUYjpG1vdcmrrbbAYS7y81v3mcn4iUi07N4a+LV8EEkdxuB5xkPPRY2pw0I55WycRE3G1ejdmO2wdn+0+F4rLRtUeyAQHF69HEf8yy2IC+dRWHHZGZkVpdWpLLDOakzp6vFjeJJeUZ06MM+T2pPSsLDZn/BSmmuub0v5JzUm0DxLu3aPFWJPwQGp2juzdrn9TIfZWsJ2a630sphk3No7hT0MZ1EPs8UF85mPf0/UjZldgpXHdptZKxT6ynjp3syula4TEekVFYY8uR/xW1nN2xoY3IfhQsLFcnxGPycf3qbidO0OGYSYQMPEc7zF9z6+JK+QeNpWyrtbkzq7hws6js9xXiYSiMijkEev1KpYQLTPvWtwiRxMqOWQIgCN5QM+kC8X6lE214N8WNSfJkLrS2u4kXiHvXCj259Kn19HHR1n4ZjJEe8Pk6jGIXZvkrsz7ZaYVg512Dym5XjfdaO4hy8XyVCcbiZAbWky0WEYt9z1FLPFkXCZ7x8Ji/UxflTONU9NVSe00h7C5j5KFJ37jSWNNcFFbd3K37OUITBVTztdTxR2mq54WHxXZq4oJgHCzpmyEpZLjL3K5SMlj5KnEaE6OpKO66ImuAvUyYjpzmMQZubq7ONpIygnka1nuj93/opWE4bFGxSSZaqHlpF48G8xiKhaGMWzD6kRU4ebflUqWniuyb/ADIfZ48lxbnsrEl7UMjTgPcnRhDPutTvBa0eRITjtbPJQ5mqxpCaMM7myt+aIha7Jme70q+7N9mXxitigkqBpSO7blu0G7pWui+zPDKOUjkq5pzu2Fltb6lx5eqx4XTPW6boMmdXBHmz4fUFveOQRf3IRw9yMc2IfqZenvhb1Ulj7suX0oxwcOGQWgQri/uKR70P6enP3GGp8Pp6cRa9j+JOxxxiXqF1pT7Lx3m7OYiX92PSl/s6wgNkjh/Us31UZfZtD0fLB60QKKGnkHR3Y1d0eH8Tk+35LtBhsFLIDyNfl7lewjTWZsbDr0ry82bng9zpPT3D5jVNQxDz2l8k+dLHfo9wiuXRavxGRRkBH+GdxLz25S5Pp8bhFaJAxR2no38k+FOZeSCMnI977vUpfEjG187lDbN4yiKKn6WdlJCjeTVgddgmh87bVKCS4cgzuXHOUjqU4DLYe5c2dd+7z8rRWnHHqaGnB5KeQjAGHlt5Kp9ujrKcpXzGUchYcu5YqeQO/iTqRXRYbJJKIMbDc9txKVX4LJS00WU4zxdRWNdY6QYhTjcMrOQ/C63fZ7HOyuEmEbcWU6sBaQDe8Hz+FZzy5Ic0c2XqccfizziDDZZv2cZyfSyckwuWE+HJGQH8TLb9q+01PguPHT4bRUoU7sJPaG5BH24oPZiepyCfP+7juG1T3cr5otdRCrZiPYbnyYHuQnQjH1xuJd9zLQYp9oUY1FQ9JmQbOCRRsOXqVXXduJ8SlJ5DYRz0AWErV0x70voy/Nw3VkFoQjIbWuFTwwGSbCSr4G4oBIQSALbh+JR/viIufe3oZW2FdrIsPE47LQlt3RsIklJ5F4Rq80GuJGfEWtJtUJRgLd6tMXqKOSUJ4nbfd07VXyVkA8si/etouT+ilkhXklYLh8WIV3AldwFwcmIW6SUaqpZaGoKKZmEh1uHvSjxAIZROMnCRuRZqdX9oKSupAaSP/eBfWS3cl778BvH/ACIBTGXW7H4tyDjXWs7CX7kzLiFOPqEs0y+IR3c9y0UJEPNiX2TQmtHJrB+lkBSPzZ7S+FQfvIC1c2K1O0+IU4y/j7gyLp6rvCr7cifyMP7JQ1BjykMfF1JS1Tlpe9pMoUeIQDCYEAEZW5F6UBV0ffkXl8KO3Ih9TiJvtBWZcTaPK5L2xyHVrhyVd7ZHm2rES57YA6X7VfbM/wAqC+z5uKR7S3pqWZh5O9yYeoewctpJh5H8/mv3Js/jqiYFcUd2rkSa9skJssur3pjXb6VwC6nd22qXIdB3ONyWmbZpoS6udyJy/UpKDcrQJs+pBaOSbu3JXbsmQTQ+0hlrm/O1OxE4pqEfPcpEW3Vm6lpYpD4Ziwo9NqZHaSkAQCJc7i5IQIEi/Umn6v8AMiItCfpyb+KYuuHPPamA71c0n2pgZAHvXSqNcmfaoAkDuAsn3IHmciJnyu6dqE5gGIQ1Es9UwUzXZf0osUh3iXPo7D9ScijlkbOMHIR8XhUMhbnnu70Vx2ZNI9r+HNSFE6omYqaKNjcpcrju6W9ybp+ATZ1Bva7+DqTBVDEWVndkydAqcYhkkzIs+kelHgYqyqCQLKcJBiHxFuUMY3t5fmTp1Echk7Bwh/4YumRkcdGQAQ7nyz3IgoZJrnjC4W8XSKeoaqnhkvnp3lHu1TtZih1kvDjdoou4RRSKtjEUMUbZyvuztcB6lHLdKVjPbnoK7w2sIzJueiXEIRJh2JsTHeHGLDxHy+EUuMAuNgWilT0ckxa7RfxGpjQxUrXt4fESaECMbkGZnbalawho9qRTXFlGDkRKPIJx9bOJ/ErALiPJd8+lc05u/wAk3aRDo/5VIqaN6Void7hka4CzUMdDTRvutZPw05TCWezy96bjqmz27fC6n0ORELNOwkPIfNYSk0apbEWtpZCOHZIJcPxf5h9ycGN6enMDYSOz9n4nF09U4p7VJlk1tgi153E30qLVk8wDtfih4h8TLWlJEXRFmmeZgZ3tsbJBDIcYF6UjFx62RQiZELB1ZqLNPkPWyxlmTW6Ztcr6ixQ5IhjMLhyt59KqwheNyeQ7y+JSY5GjtyWTy88G3a1Vlj389qF4wmcr2YvJRgqNuT/uRGXEHTMdPCtYsyojVtdLSiMcfS+3cybp5pxDIpLR9IoSj4L78yLPqzTE03EfbmK6DFuguNw5CdnEiJx7lYwyUhUlR7X4bSC3q/Ks/KNpKxpsPkqg4k7G0GWl3egkgEJzOWTJBbdrttV8dPEVrRRtFpraSrKulEuWd36UqCyAe7TwkuNIY8ncR+F114/1Jot3iU6GiZJbEKkf78y/eh9uMrnkczLu1Uf96HQR61NSG2h95nk0vtH4l0JJBtbO4enb1KO/yRMT56bUBcSWFY0ZZkziXTb8PknGkCQSf+7FtS/0ioBSGXPclLI8g5szAPpHkqsKJEkntQ78xy6PSzeSaL930pU0MlQZBGzmeXSKeehqe6nk/gopsCMBWvnnaXqXpf2dU8/aahqgxGT2yjAxDhShcT/m7l53921H/Ak/grLAccxDs7MT008kEuY5RE1wH9TIrUfEi/8AtC7H0XZuKKWgOXhyyW8I3uy+klhy5rZdpO2j9psOKnr6MQrGe5p4i2/pWOtbmm+RRQvl4Vxy780do2oLd2QshirkRdOd3NdiK3XPqROTWZZNz6vElFI8Z7GYiyt3ClQxDCxGPzSqxYXJga0fShAt2R5ikZOJZ5uQ5W3KaLGgyu1LanQJhYXHMSzXGhORisa61LuyzuQBcxTSTMBxsFxdZ5oTrIKMSBmcydtSLzVXFUHDGQAmiIi59SpsloOWZpDJ3b9Kk0GKVeFylPR1MlLLkQ3QG4lk/UKhXfJc0HksijRx9qiqqYqesZjYgsaUR3CoFTRhwQkpzv032qtuT9JxqiYIonPiyvY1vi+FACikaM8zjvHLpWy+zntF9xjiTymxQBBxQAvE7LEzwnTyHFKDhKD2mJbciU/BO0lb2f8AbfYpAD2ynOkn4kYnnG/U2vL5pp6slrZHpWCdvjxoayMKemCKKDi2ySWERXW2jmqzDu2EFRXhEEYRZtvkk+rkvNh23I45CE9HtL5rbusjto0HbvEPvLGeJmJlYw3Cs5rcjmk4h5m73E65a5dx+5ZN2UlqX/ZKupIZpYJ2slmdhjnJ7Rj9Vy1rQ09cxvSShVcJrpCFuXxLzmOlktF7H96k+0HSiThOZG/O17VqpUjN40yzxqqCYiiiYeED7i8yVjgmCsUMVRUAwkf7MfSHmsidUZW5vtHlqnTxSoLL8SQsmtbf4fSp25srXii+7c0vstXBA3UDWjb5dyUE0ENjcVrmFsyHuWdqah5j1Mj/APxHShqHzyZrslm3bKUS7qqyAreATuQ55kSqTzFxsRBzy6f3p9hDbkDJVsPwK24hfyTdu0nUq5h0Zk0Zee5Pt8EbjRZR2sPV1JATyOTk3SnGyK58ty6ItdnltJQanLbg0C5PRxtSmJu4Snlp6RUSWQ2IrH6V3jOTDnlcigHamoOYSZ3a30io7CHN9yHiXETO9yFybNtWH1CqA65WmReFKUuJ9SaOTUtNqTCZCLM1uTIsBxpuGBBZufkXpXYSCnEZG/Flz/ZZclLw3A6quApeERRNuc+kf1J+vro6eIY4Io4vhjbd9REpFZXVddUVAs0slojt4Y9yi2uL5O6JyuPP1JNyVIYL9KTDtSU6AaejYZJd55aAL9P1IAv+y/ZuCayrxOcKOj3Ddnuf8vNQO0GKQyTnHTRDAHQIh6WVXU4hLVaO9oekVHHdz6vUpodhxC0jk59LcyQSSPMeqI5GILG6f8ybcfc6oQRe9COchCzNdc6XhzVnQUvBEZ5AcjfoC3+pAEjD8JgKYIpaiwyLXS4vyrfYZi0vYelKeiljOqNmsGeO7kmOxfY+rxAL4qQxqizLewh+W51V9phqyryppAkilhuF4pN1qtKiLIHaXGJe1GIy1uK8IqqTmUAWCsrU0/DLIMiF+RKTNNJ7QVjPs27VGqc7B0cB7rkSYWNakWTNuJOWgMHx5+pHRxyXXxR3kPu5J08LrZNfZ5C/csh7IhmVp/hv8iSjF5L99umb6qSeH1bP/wDbny8LKLLCcJ2SA4eLcgQgJx10LTxI6eOSY+GG4nFAwuR5NuVvQUvs4cTndtH3ugApYwpQGCLMiy3l8SgVMnDIomf6y81KrKh4Qzv3PcLf6iUbDsNnxIz4UbnYFzoAiH8mQ2qyPA60hFwo5BEW1ImtUUaOokbSmlLLbcIOjUqyPck5btERxnHqcbj9QrYYRinY8aOJq/C5yqBC0zGQiEn9SKE2ZAKg4xNmO29rX+SOKnOoizjZyt56L0C3snYMsGGHFnua8yK78qYqSo8SgOSJmoCGQSCKMPD07iWlEbmD4b8EpPCz2rc9lMUpqXCwaWos8NqGbsrgxTyu+IPEJtoJdQGouI0NAM3+4VMJBGDGcRvbdl1MKVNMNr4PSOz2LBWVdk85HKDfh3PtWjh/BEsje53ufVeZYPjUZYvS1tO7cLiMLxj0+Vq9S9qhvLIIzH1Cy9PC90cGZUw4ie4Sc7fhzT4k2esiaaugHua35J8K6Cz9nf8ADktzAFibv/xUikGSY7I77e8vT9Sj0+IRRyCbwBII8hJrhV9R4tLkYRRRCBtaYxs1pMkhJlbW1ADWSgDgQjtvyuuUUpAFvV+5WE+HlJ+wjYP/AC81WmMsZZHFalwxiGQL+bDb4sk/7RANzmZSkXLh+pNCTDdeF2my19v5kwUZyEXQKqgHTqvMbfFzQFWXXZ+JNHmPPwoXH3NagyC9qYbtNxLrVFxaM6Z8X/alc46PmJIAnwzP5uNqsoKq22+RxHL3rPDJJnzRhWPGZO+5DjZSepads8WqKPAJXoKeprL9skdM9pZfF7l83V3slZWG0sT0Vx52elfR9Jiz2i7GwmXhFR8Sw3BO0DC2I4XT1RC/7TK02/MywlibOrHmpHjNNiGER4AVFDhtD7R//sCzKX/MsZIT73Z7yfmQuvasV+xnA6ws6KpmoLvAW8UGCfYzh0M0keIVfHpzC1pItpgfhf8A9qyeJm/ehR4jTxtMeRm4/vW57JY5iEJBRyQSVlOTWsIt/O5UPa7sjVdkcVlpqhros/wZfDIHhIVc/Z726bBZPYMQBpqCV+rxRF6ljFU6ZpL3Ky+r6OMpQGcHiGXaE/gIvQXvWN7QdmzEzkAN3w+Jek4rjFJhtPPA4NiNHOO+mzF+K3n7n96w2CdpI6iY6SfMgz/BM3uLL0l5/UnkS8Ci35MQEO0nfaTeFW2C9n3xiUGacBve23PctJjXZ2CaYqgGt2PeABz9KyMl+D1n4UrETeIe8VzVT5NVPZGtxjsfT1FKMWHQPT4tSNbJTE93tI+Y/H6mWGOM4zIDBxMdrj5L0g/a4YaKSp2PPC00coPd/UmO0uH4fj1DWYhLWQUeLU8YmY52jVNtG4fj9XmtJRXkE2ZLCafCZMPr5cQq5IKgAEaeCILilPPxd2QqAfs3MGkL6ntTUsnE10HJWOB4tFhPtRSUcNaU0JRNxf7rPvH3rA1IQyAJbKe76iIk8PtBahSWj3WguU1ZVyTBHT53m9rDG1xEXpT01PiUM08U5yAcJ2GJnbkSCAjmxPgixHIIDyEjtVt2VxpsJxAvb5Wlo5GtPfcTe9lSPhZFrJUxerruJNNS04251N30ssp4oTVM7cXU5cM1NM9ELthgkco5TyyjnbtC1bQMHjqIQlYwOA2EmIn8K8KH2AW5Sn/Sr2h7dVeF0A01PnYPRxHutFeL1HpzaXZfJ9N0nrerfeXB6DWR+w9qcECc2AOMW74bV6Zg9RhmJY1DhlFWWFUHaHF2j+p18x1/a7EcUanaonuGE749OklPi+0DEZJ76t2qBYCFh6bVw9T6RkzQXPg7+n9fx4ck5QXk+ppcLenoYqk6unMDNwYhkEtzKDNVUlmlTGRdLD5r50D7RKuYCAPwC6t0j6/Cmg7eV9DUjnbPYYlz6tc15C9By/bPX/8AyqLfg9cx3GsGH2yKfGKeKqiYheIme7P0rKyTH7PfSM5yyM4x3Pz2rzbtJjD49i9VihgERVEl3CzuyVlhvaaKOAWld7gC1t/+Ve9i9O7EVR4uX1pZ8jX0XkOJVfs1FBObn7QB5kXudBjck1PhR1EUlsgWltfkyzVT2gDgUYRvadO7k13vT8OPU9VhWJQSG0Upxjw7muz16R8l2/jO00jjl10ZpxsmYNik9dRkcr7me27zVrS0Z1DX3sADteQn2rJYHWS0tJOYQNOMW+0n2j9Si4lj1XiQ2SSuIDyiHaLLZ9NcuDmj16hjV+TczYtR4bHUQRwSS14uItOfSHq2qhxLEqjFJPaKmRjlytuyt2rNU1dJCZZ5mL+p1KPEgK1src1osGjMH1vd8lnbw4+JI4AHqUvAI3xzFIqSPO0syuFri0ZZyuvIOtyjHkKs+yfaaXsjVFX0R21vDOICy5CY5F/Sqljbg9fJOPPCORbeDZ432RfszWcCqnsMGGWQM2LRxz6mVNiGLNIHslGLxjmQnUi/7YH+FZnE8eqcWK+eRyL4X2pijxIqfYbOYKMWBpe/ya9R1im2sapFw8LDpkotWTU4g7swlI+gqR94UwxlM8l4jyDLqJUctcdRV8eQ3uz/AErdQs83vaFrwW9mGR/O1O4liRSUGHU7WXQm+ReLVQCxCnKEcrxlz19Nqj1FQ8kgO20RULG79x1T6iEoUixDMTE2yuErlqKzDzp8OpcUjlGWKqMRe3wE3Uxf4/mWTEtC1uIfSrGgqAGMTq5HClBy259ZfSspJvwdcJqPyJ9RSx4gZ8DbABvZKXK1VdZHAL8ONtg85C701X9prhGKki4UDerqdMQ4lHMxNlaXVuW+PG/Mjz+p6lP2QHYy4ezK4fSnSkYrmF7bvCmerUXUrDsPjK2SonjAB3GPidGSKXJPTZHJ1IH2cBjCQ3ffyFHTSHSkbg12bWqLiVd7RMTh0ttAR8IoKaYhAnNnt9SzUODeWXWfBPKoMhJjy1YRfbuVjRlTlTiDxvczeaovagIs2ZyTrYpw9G2j33KHj2RcMurtl8/DFiZgbVHDwyIWcLlQtiRxheGRiX9KKLHDExeSK4R5rneFnp4+rgacCgEhD2eMrnbqdSxqKehrhqIqS0RNj4ZP0+pZb/aqMW0p3EmfTXuUuPtNTVQZSBYX6hUdl/Z1/lQ+jT/7SPS9ozxGKNyHMtpvuyWhg7aBihkHs7gZgw2+FyuXnwSRzRcc7hC61aPB5PumqIwjilEGY7ie7/468vqenhJeOT2+h6qcZ+eDf0NLwwG8LCy3J2XPPoVDjfaCccLpammlGApjcHEdyz3+02IC+6tP9K8KHQ5cnvPu5+t4enjGC5N44v3ihtcX5Km7PY09VRyvUz3GJ23F3ipxYtAJan/NcksM4OjuxdfDJBTvyS8vcuaCxNYyixYtFI+zNOlVMTc1OjibrqVL7G5BbuzTYycG52e3NdOZibPp+pR5ZmJ/UtYRObLmcebG5sS9nLLiOJP6VFHtAYkWT3+Vzqox2qMZi9T7VRnWSRnmzv8AxXq4ukU1Z8j1PqeSE9djVTdtKyhDM4xMm9L2pgPtgqYSIHp3t+axdViBkGXi+J1UTzNlm/V3r0cfpuCa96PFy+sdRB+yZ6hL9rT1UWT7C+JyVNUfaBJdm1QRF3WusG0jZLtzcs1vH03p4eEcc/VuoycuZtP/AMwKktXcrfmptH9oEgiNzyCXwrz55G81x6hhfvVv07E/4mC9Tzwd7HqYfaUY6ZyXeokR9vpZubvu968qaqcv/wBaF6o+Vz/xWX9qwfo3frmeq2PTT7WSFq77U23abht+03P715oFU4t1upVPI8xczIvmqfp+OJOP1PJNnozdrJLMmkYRyTR9qpc/2u1Ye0l25xPNll+DjO387qP8jbB2ilK52ldOx45ORZtPcXU6xcVdPCJiB2jK1r2+IUVJiVTh8vEp5HAsrXtbqFJ9FAtddm/yNr/tBUE+fF5elGPaKcnzeVYYMQmG7XaXqZSYsW4bZPTsZZdV7qX0cP0ar1HMv5GyftBJ4pXSHHv/ADHWUpcYp47eLAcv57VIh7VU0eHy0smHRmT/ALOcXtMfq81l+FH9DXX5X8pGmbtA9xNmuf7QHeWunpWLLtBKQ5ezxj8QqPLjFRIWb5F52srXQRMn6nkX2egxdpD9LIxxyQny0tXnJYxL3A30oyxiTm0dv71L9PQ/7rk+2egniktmvV6kD4hPJydlg/8AaCptyvu/ehbGqncOhfvR+AxP1OT+zFXapHI3lcmrhRDuX3h+Q0Hc/qSEtqFDdqoKCufkld8K5cVy6I296sBNnmnQjckDbh77WdGRbskGbH6eH37VIHIQUQJH8PSunMfLLatREl5GyTYybvmmXJy5pFIobAlSZ9eT3EyYIrWLNO3XUN7bi6VDKQy1dSBw8r/iXRJ7c2S0J8/6krXLTJBp9Dpi4hk+e1NdT87RRW7BfUvNEEnDInsYhy6SQIa710pnvB8+61cLq0ZIcxQB3jOXcw/Eh/EICfqFdEXItGSttEnfcSryAOpFozEloI5dRepEZNbsztSDryztJTRNA3Ntze21Iya7MGtHNOxU7lLkwPd6U61K0L5yD0+rwoKI4QnUFmzW/EXSrCGjjhC88iL1F/2pn7wGM9AYiHkoss0lR1v+UVoBNlrm5RvcXTcSi8Qi+LPxIpoRjiiyB8jbqzbcmhz7ulZ2BpsB9mqg4cdkU5PrxH1U2qwsMQg4Z2xShtCT1EsjFMcbiYPaTelbPs9jEGKQ8KpcQqIWu4hdJi3/ADWqmv5EOLl8ShpsHONzkqGf8J7XEf6U5NShI5ZswaaCPSKssXrGrKlnjbYb9ShVVZFShsdzl7x9KhTg+SnGcfJT1tH7KERg9wGxZF6lFGoeMLAdxzJFLWHIJAQNbuyHLkmgyIvTosnTNFwh2ORxfNhtIUjqpJJTP1PqgtPnqnYqUyu0U3qNR2BYuIWr3K3wqljkpjlaQHMn6FAioTtHS4fhUrDR4cpE7vGK5cs7XB14Y6SuSHJo3HXqL4kgJsk7JM0gE2dygnI46NnqsoWdGRxJJE93pToVBiZMoLSbhZ/3XJ3UXF2diXUjz3/okmMZDruLq2prh2t8SXd8SXVduXSvBzSQqUYo5hkqIuKI+HNSquaCqH8K8Ay6PDmoEsjyd6i76c72O0vSrszLLiNDERsb2u9r3bdyqaiY6grjzLyFKaZ6iS53TJjqqj5NEgSJkOhFm/Uit1yZ0g3GLO+0n3JlA9L/APok4tl3EkZWmTM/S65ddzdACubvz9yF+nmldplmhUAFd59S7uEVx8+5Fd+pAFhglQ9LWDLraDFmQ+/arOnxqAdJRk5f3azoSW6PmpkMcEw6mY6eFxQrG6Lc8epLCyaX6STTxhjVs4M4cLb6iUKWhgFtJS/kSajKenMeBI/vtVWyaX0Ta3DZSlnkDcOWg+JVskLiYsQPFp5dSnxY9UCQ8Vhl+ItpIqyqgrqbrcDbdaTKZDTkipHkh/qT80PDtzzudrnu8KDXMWZSUCQt0syG3vROKG/3oAQi3fmSK1rOfyFAReS6xbdciQWcbaO7O4uRC6G33oiFstH3eldeNxAXzbd71AAdKHXPTqTnvuQ/EgASzS196cjjuLlchu3JUALE+acgqDpZwlje0we5i96bRWqQLbG8WbGngnkCP2xw/GljC28s/EPmqdK619FPOEKymGaP9vG1skfn8Sqg8EQCYTHiZuPpXbobSbIs+4kK43vUgHEUYjvju/erMIww8CjkqIZYpo2O6ABMg+HXk6qWFrdfTola4ll/zQS1ZKq6gJCJoOJwvDxX3KPcxJa8PPLaT6JvUu5BQRZ56J+kjgK8pTcbW0t9SaYXkIWdtq7wX7tyAHZiCQs4wcdE5BnCN9iepqW4BN2fMfUpLRv3ZKktiHNFY3Ekl125qZCTcs/kiIbruQkmDExO7pTqgtSJQcviQSxtJrnaoJzSi+r3eSacjLTNVsLUmTVDCOm5MFVH9KZue3JK4rVkaDwE812X6RXL92SbDPubVTKajchzN9qAI7blIOFuHm2ZKQ0ccJdydEWkDNsiVUQVolwyJ3y2qbh1G8lSBvIwa6+LREcMVw8itRWnUFFEBsIm9rkW20VnRZaY92gpxw+DD6CB4oIXImKSS4nJ/wCSy5E8kl5vuWjruzIQ/sqn2035DEHNVlJTtHVEEouwi1pllyQJBYfhtOMJVFa5AJdAj4kM9LTTCTwSWn3R+5Qq6o4kpMxvYL2so4yeJn3Khkh6U4zsdt3pzQvCYmIPtz3blcYPVUl5e17is2enNLEKyOntOmZi8yJrslVAUwQvIZALttSONoxLexW808MwDDLowkfpUIu5SBMCG5s2Z7UYQ2iT2KLFI4lk264U+VRcWT5kPUgB2nhj/aSPaLfzU+HtB7DLxAjEyDkJNcKpzmuG3K34k1dtQBu4/tkx8aCoov8AdRp5mtO2Abhb6lnSrpJr6mRiACdwaQX71Sv4v5JMTkOXVknchIl8RxPPO3xNambXkfXq6bRShjMuWRXMnYaWWYBeJry9SRIqeuOniEGBufUrCHtIcY/iwXXel+SZOnq5Gs4TDcwhtYR+lWmI9h6vCwpZKh6Yr5OEfAqAO3xdxZoV0TwQy7UBnspnb86q8SrGrKjiM1g5dJKUVLBQ1BtUse0/2Yej1XIJqWnkxMwpJDqKfwGQWlqjYpJA0FK8lum432l6VPqJAuK3ZEDWh4rW8ToeJwQybxbWL4fESZMm6HbZ1Sf6WUgV1XIc0hOTW/D6RV9TYHLDQwTjLLEcnhDb9KraSl9onFwC7M9B816JHgtRiVSVNTwRl7HCJSCJ2je/StIQcmTNqJZYZ2HxCjpIPbZKY58ruHKF1reG5OP2Nn45ShXjEbsV/ChtB/yrXUkcVHh0EbvdKAML+LcmjILtM160MMK5PIlmnt7TznFPs5qariu1YNVKfIpbht/gman7JWyg9nqbis/EE+m74V6O+YlmxugkK59XYfhyTfT4w/Jmebl2Br4yzORuEG22M0v9jZBDlIWtpFevQ38mJDc9vNSumghflTMG3ZN42yOMzte7c9ycbDXowg49OBRZuTFZufPuW1t3atmhlhCRhzDp96H0yNF1T+zBBhoCcrU8bxCx3MI+FbfD666ihz/CNmtcS9S68IC/Qw3elBa+XK1VDFoRPN3FRP8Abj/4zfwQjWPZpL+lQizyyyQ67hyWpgTwrvKd7lOp8WnpZBYKlxHNUPmujl3sgs9LoaziALub3O11w+JR8amGaEGjNyJn1EXWXw/FDKLhZmNg6DntJIcWcXPPMS8SnVFbE05jF97PcgKoMtL3FAGJBJo5t+Zl042kfZlr6VVE7C4j/UucS25MHHIL87vhTBzSi28PzIojclcTpfJIpHJsmZiLNRGGchvYNvqz0UiCnrJLbIHIbtOaA2D1EsvEnWj4gkxNtTslHLRiJ1LNFdyRQ1VNGOoX/D6kAn+waeM4bcnYR9SlFM8f95cSgHWNIWjMA+nJBxB80F+C3hJi73JKtxCDC8NqqyoYiiga8xBlXxVTCIZOZfCpUhR10JhLG5xE1jxl3is3dFJq+TG1n2hdnO1VDLQYxhc5UpsfDqY3EjjfwuK8emw1rienMjFj0HLdktl2w7Ln2XxfiRBfRTO5Rll/JUdQPBcKiJth8xuXBK2+T1MbWvBsOyWJYfJTG0cY05hHlce76li8epcOjxmV8OqWlidxd4o9tp+K1FMOzJn4QzNpbtu+FUM0PBPiRvuF7nHyUZHaocVTN1gOPNNCEFQ7BKG3iE/6VzHsDpqiknkCmIax3Hhyi+23xbVhI6pyY2ky3Pp7iXoPYqskxihrYp54A9kjvDiHacrekfN1MeVRTVcmPPtBiMOHU+GT7oKSRzhGTqDPqH5ErHDOzsvaasF6mtjp4C3XauI/lV9UYHh2KHK1RnFGfKqHdwX8JEPe3qWTlKp7J4udOcgyiD68I7hIfUKVav3FXZe452XDEDJqCAAnjBrIom/bCzcx9/uWJlE6cyCQLSV5W9rqiT/7fZk+h+JU/tB1GyRyPyWU2r4KQME0lPMEsJuEoFcBD1CSVTUS1VQcs5lLKZ3GRdROhOE4ZiCRnAw5iSAuonUlhF1ckIlalxHLTNJhQAhytSfdqiHmuXdyAB1R6ri5cgAhz5p2ImuJzfcmLkQ9KAXB2o8JJnxI9bSyQtyFAPkSSRdClVAxjEDNYRkzFcD9PwkgCdg9dLh8NVBxY4IK+Gw5DC7axXbfJQaz2baEDOVvOUvEnDmjKligMdoPdcKh29WWdqhI2c+KCjG5/pQkNr+pOxkw2s+0SfUlKqqFhjgsyusuck7IqyBc9uTu9qfpvZxYnnc9vIB703JCcJCzt1NcuW3dyoFKjs9RxjzaNoh7hFBclauoFu5AOT2pI1y5BIcQ2wmebEXTauAXDMXJtqTFalogESxrGHkG0kWKzRYhUh7JAUQCDC433bvESinNdGDWMNl271IYpjj1ArVCik7N3lk46iKllu6H0Sall9Dp/wBslECbMSS9ul+AlZgP0kxiYhIDiI+JPHUANrPnb6lFGskIcnC4Vwqhy0faoaLi6HXGCTXiOj4JiAN58h9WaaGZy0Zu619EuI9wO3V3KDpRMioZIzDON9pakTK6oMJppuLFO28nuaWP0qoixKQiFpHYx7yLqUj2oLs2l/UzrknuenjjAlVlLBQmUURXAO5iJlAMeJ5pFUMRdd3lonykjH9o1pepL3I20T+JDOjt1dupO02H6C5uwj/lT5VASGIN09ymRXxiYnlpuWcsjrU6MWJNkiEraIoMmLfdcrKgrHFijiZrPiVKFRxDEGZrc/CrmGZqV9AYhyXFks9jAk2SHKQnHN7h+SVtxZO1ylU0wFa5xbS9K0NFh7VA5s1o+G5l5uTN2j3cXSrN4KMeMUNjM4kKmQ4fIX7R/wAqt/YY4S2NcXxdykBRntyZiH52rzp59j3MPS6+1lfDCQiLACkRXjazdJKyDD5NzWOX71Jp8FaQsndo9LriXHLMj3MfSuuCsuui5blEkkbk7sN3qVpFCEg65iIumO0eAvWUFG8YCQ1ExAWvLIc1WJpzo5uqg4Y3NfRg8Zk4csgOZGTLOVdVaQi7PuVtisYU7lHGF1r+apJhMusbfJfW9PBan5d1uWcpkWrqjItVCucnT1TGWeahmNq9SKVHjTk/scEt3O5Hd73uUe63zJDxHEeS1owuiSW5tqRZiowVVpa5Jz263kyVMndHfFuS05LgVHELRnXXJu7NOg8jjDt5p6Go4PLao92nUhuf1KGrOiDcOS4bEmu9Xmu/eQERfhKoYkNz7WzWXaR1LqshcFiUW3KP5rv3hHtzB1TET58krjIkdpB+VMuGxALs3Bd9ujt5Oqhice9Dc4+aO0hfkzLsKyK0s8xQtURF32iqjiPdzSeRy0R2kH5Ui14wc+olx5mENVV8VEUm1LtCfUssOMw8/JL2gOnJ/hVbxHtRtM92fUq7ZHeZMeoYnSaobPm6h+0OJZsDF+5ODUPlnwgtJ0dsh5plN367kN3kyN+lcfaK9Y+UFcyWn1Ln/aiHLiDfnb32qwBt9xIrXJLp5Z7kXT3IRItBbR0Rbnz9KFhbnlck5NdoyAC93SK6RW6Og4j/AFWpXa559KACLmhtut1Qv3pNddogCzGNocIzfxHoq4iuUqskthigbwB4feobcs0ERCfK0X8SJi8nf6k2JJCTdzoLHDk7s0N12jNuzQl80/DC9wnlaI+IkANa8nzTsUbEX4h2D8KOumgjqC4GZD6i6lHYTk5M9vegB2aa3YDW2pqKnmmK1mIi9IsptHhM1UN7DcOdtxdKtGGkw2Y3jzOfuHPaC0SIsq48LOSApXzgEfFIKIKdpHHPbE3Mstzq0ijkxL8SR9ocxHpb8qYeQJMOlZgMZ+4kwtgHSvRgJ2OBPyu/xTEGckRFJtza505PXNHTiEhOQRNawkW5U89VJUHr0+kfCl7QSYphATKzcKQ7Szz/AFIG26Ivc6zLDAteaK75XfCm9qfpKXjSDo9veQoAat281aYD/wDcH4dhJqrwvh3HBmYfF1ClhUg08xHldc1r3LHLehrhkt0y2OHiRxM8lsbN1KsrJoyw+CICYZWMr/ermOjip6aqPEDmoy4d9PHw/wBo/wD06tyz71DCZZZc7rslx4rO3O0uSPFTvNKLO/6lbUmF8YhZmb3W+JN0tPvZ38a9D+z/AA+nqMQE5I7yDkPxLLqup7MHI7/Sug/NzrH+ytovszxGop+K0WQ9wl1KeX2Z1dLTcWrZ4BJtvvX0HgnZt6jDiqDzCJn6R9KZ7Y0NMWHkwGFvBva70r4RevZZ5tEfrOf+lOjwYdk+UfMOKUP3aX4j3CO11RHIFpWvbqtR2yqvxuAA7cm3epYqaocRyZl9z06lOGx+R9XKGLI4R+iQcwRtyuL05pl6i4R070w0l1+fVlogIn5ZLvUKPIlLcN9pblIiqmFi0a1RLXLXPq5JcR/P5qqsyJvtDyd36UfE25u6gBJt9XhTo1HnuEW0FaoGc9oe3N+m5dGoYos7GUQy9yssIwd8Uo8SkA2D2ODjPp1bhH/UqbS8krG34GOIBNnlbnyuXJCYVFORiEcmtSaR8ss1a/ZNHTkuue236Uve+aC7bzf8qRE/miygvDchYnEmfJCRP1apEW3m5CgBPny6V1ua70v6kUQ8Qxb1bWQByON5CyZSTw94wLI7i7lPo6No4tMh01uSfh97/qXO8j+jfWvJSWvnk/UiH9KsZ6eImzt3eoVD4dpdX5ltCdmLVADI4lzUgKjydxQcEc/iXBja3N+pVYgnJi5OyRFu+FcYbeTfqRgPUk2AM8j35u7v9ToCk3D6kcg3fESA43uyZMAeJdogL9KIhe5Db5qSkK1dH966W1c3XfEgBW3LrCwpe61dt/kigOCPmjijucWvYdR3EhtuP0qUNK3BzN7i9Kybo1Sc/iM1MfBmOG8TEHtuEtpfSmm3XKVJQnzDeAjcoluqpNS8BTj5OuK6wsXN7Um2629P9SIiazoa4uZIokGKNpDFnJgF31L0ogJ6WovjO6x9C9SRD06IbXu/9UAWlVRxVVMNTT5e8fIvJVTxuPPMU7FNJCxZHaJ9QrhEZWs/7kEpUN2tauhYTa7Sy8Pmkw7rUrbe9Kijj+jN/pToUr56klSCxTBc23NTzJo3LPJT90BGePg6Zp2khAjzZ7hz0TJixGXiR+0cER93pWsfJDJ5jaOTbviUWaoan0zYiTUtc5DkKjvnIQu7Jtmaj+wyqjLR9PEmzmOQss7l0xtfMW2pr+lZs1SD179yF9uqWV3h6VwvJtykoH4kmK7uS18lZ0eHxyR8SXO3uFNKwIlNJa9mTWl6lZhnlkzMIroRwCY2MyXtUcbln1EqohsQwuJ72b6kpBaMCyyEVw64BfPUsk2dZHUBrt8xQ2qADhmT6PaKt5awKWlyaNjI2ETOy0RWclmPze3uUykxg49krMQfEoAIMUqMPqCeB3HL3oazGjrrswYDfc5D4lMOuoypiieIBIvF6VSGICZZbvJADTj5uk/miLIuSVrW80ADckJOI83tScVxuaCzr7tUmz70h6s11AA/mddYtvfckwpMNvJABfvXH5d6623kuWvyy2oIOMXuRNnlkhKNxL0oh5oAdgpSqCJo+ofUregGelhIHjjLxXXqBw6vCQA5YJIhqI7wKQLRMLuoUx7Q5GR9JFz+lHgTWxp6Glkxg5acKiloCEL+LUzWi+Xd80OKYbWYHUjHxKWoNmY2OmmGUXZx9Q96zkskm1/U/V4SUiHFHjAWka8C9PhRZGpysrvaq458txBbae5SqCn9lprnzvk2sXpVXRwvUVI+Iep1aykIgOj8Urh2+lSaATZCZG7bA5Dn+kU1WQnCZRm73OzEYj3O6OWoiKsgicHOIHuMR8ReSsamjgLhe0TtFLUfi7Wu5+FAmWX2e4WElfLXytdT0MZTPd6vCvS+yxR4f2bnxGukjjiqJOMckYbxze0RIlj+x9HUyMWHUDAQyGJTS5bi9LfJbrt5T+w9hqxrHG04RYibmV47l3YVqrObJ7nRZnTsOlj/AJk0ULbc2V1jBQ4PRz1taEpCJ2sMQdRvraskHb7CqgDZqeYSDdaRsu55YfZxdl/RPeGMtbLfizXBhjVXJ9oGF07ix0dSd/K0xR9n+1mGY5WjSPnFLI7DCJD1F6UlmgHZl+ifwQ5ZbkB04K+rMJ9hLhyg4mT2gPxKGdLsLJrVopxZi8epUvG2XJNFG3ntUrFYzw+EpJztAuRD6kzSye0YdRym7XSberqV3EXbdWNOIWobW2ip81HILRvw33KFDURzGQRGx5NqQpbkaMY4Y58krW8lKIXjLVv5JgpPc30osQ1bu0b9TJMN23JvzMi4nfeyBy79EbBZIGRoYtLBNRTkuPN8kcWcmx8vqTM34Z2s9yQCKZrcmzTfG3Zib3epA8mnf70w2ZHoguizjxCfblPJ+Z1Liqjk57viVeHTojeSS3YymyPLLSKseMSBnZrudyd9unjDJqh7C27XVD7VJ3t/JIao4y1F7fSKLs01LI5GjfWRy+pNcRufEHd70zc1UF+fzFQymAT5tb0pE1ZbVNPPRi3Ea0C3MWe0vzLvt1FhtL7RWm5DmI2j1JqkrGjAWN2qAHNmgPpFNVlLHWU5RVEbhBUNbtfu8xTadAnT9xzBe20UmL1FFVwRUt5sNNIPk/qJT+0naxuzeKhRvBGewTO97S19K81r8POOvPD6udhnh6Jctxh1C4qo7UzS1lYRyVb1VQINmRNu08K5N2j0u3CXuPVe2HaimrOw88lE0REcgDJHK1xRdXT5fUvJaSjesrApzkaADf8Aak9wiotHUXQ5Z821Eer8ydpax8PLhGbcB3uAia4mWMnbs1S1VRNV287F4R2ZGKOg7Sw4nWhGxnAIefpJtBWDq6x6iTiGzX5WvstVrU1gCPFze8X2ETNcQ/Eo9ZCGIAM8RsMvf8QqHyaRIVZiEddR0dOFFFFPDnnOG15B+IU3huKVOG18VTSSPFURHcxiXeopx7ss9qUPXl0l6vJc9OJs3sbfCu0ElRiUtXUytEUp3VQmG3XxWpzGsHoMUMzppAP0nG+0vpVXHiElcNOEjRRVEN344tumzLa5eaqYqqswmsKPOy9+kuh/erUnXuIaX0BWYHU05FZG8ot4hZRRoai8WaCS75Et5QYfiFRDxJMTwyCJ/FxLiTsmG08dJKx9oIOKen4VKZK9EydmY2vhr8UMJDo7TAGAiFrb/iL3qKWC1tt3ssn8E9iFRWUtSUftJyB3SdOfvUqHD6usop52qJDskGK27as6Xgtyb5K/7nrOb05Dcutg9STfs/5q5HAXpZc5ZXqALaxZluULEsJkpxOWC4oG5jnuBS+Co3P4kMsHqxHPht+tk1Lh9TDzgK1/Fkr2lpY6WDOQ3LS5yVHWV0tQed7iF2g5ptUiE22MPHILZvGY/uStfLPK1DxjHxv+pOjXS2W53fUyg1G10dvdcj9qO7wfwRBVbbXG5A0Ma2rqeKqubUE2dQ5W6MP7lKD2g2/Nd17s0uI+3VGNPJu5qhxjsBw3y70Vpeae4LiwuLvaSHgvn3rPeJr2mBa93K5SCqJNHc7swttQcG7V2dLgvySbTGsUkOy1TyPqDERNut9yDiMRZ8Ni0SGPcjKHcLeJTZqsTG7o/wDhrt0ZF+zZHwenN2RPTt3siy1hbGrYxL9n/NGVOHkyNqe5WdNh8BYRUTyHZKDiMY+v1KXko0XStlMVC+ejtcmypTES8Sn8NvJFw33aujuFLpCt4L5a9K6VP0+lWfBLPL/kkVPb3flS7o/w5FcFOxea77PH3udysBh3Z5JNS9+iO6Uuka+iBwWF873t+JCQtzdWXsrW73uVth2E0/CGU24pPt3eFS8yS5BdFJv2lJTYXJURFIwOIi1zadSiywnCeuYiO5bqEeDY4N0EJNooON4e1ZKVR+GJmfSO1c8eot8nbL0+oXHyZfw/EnR2p2WlOE8jC1C4vzytXRumY48co/IVrZC6RExBq73Ire5hXYYZqiTKMHIlD/yZ0KO3ticikGGUZHd7hU08Q9oO53uJ1bYP2NlqjI5Qtt8K1FP2NpoREnga5edm6zFBnt9N6d1GRe1GOoI2ja/Pd6S71bU/4xi2TCSuz7Lh3BaXzTf+zvDfZmOa4ZdTjmepj6HPj4ok4bCwmPEZhH1LSU8kVmyVtFR0+B1AiOZ7VoKTs/GWFDK15ygb8Qsx2t4dq8XPOEvs9/pcWWP0HCMVQdgG5n8Km0lGd1rgY/UgwuGjpWF5DO9WU2IUfICch6ufNeXkk7qJ9X02GFb5GCNO4jla/wDBWGHYPLXAJs8dnEGJxI7csxVYeKU0Z83/ADOn6PGKOSGqgvcpSa6MQ78s+pYOOSXhHfOeGC9rKuvJqUzZgbS5UlRjxw1IyxxCdjeLpF/NWI4lhk1SfElcRMCG7JUcuGx41V/d0E4j7QfCCXO36fkvX6XE796Pj+uzycXpIzFSVINTK8lXGBFmX5lUVckUjZMbH8QuKgYr2fqMNrqiJ3a6I3F7nu1YlUmLwnkfS3pX2OLAqtM/OOp6pqTUok8yYj0diy8SaMWLn/go8JbxZn6uYqU+3ufkulrU5IzWRXQw8durggOnHP8A9E++aEsk02TNIj8APSyEqcPJP265ZJsx3FotLMHFAcFu5Ew26I0PhVBVA2/NdGPvXRRCNwkpYDdvzSIWFkQ9WnUiL3pongaePTRC43On7dunSh5/uSsmrGh2/lS+eafQ6osKOaE2rJELFou2+50ttvxIsFwBw9/N0RCxDytToD7k2Yt5IspoKONrdATvB5uwWpuEXEs27k/xHEc3ZyFZuTKGijC0dHFI+LzDo9KlRSMQcmt9JMnQKm7wMfpdTu0OtjLETpdQl3kujHdpn+YkH0r2qPlNgrd2iTZZ810dpepK2006ATFuRXJdTaP0oS3FqgDlyTc/hS8VqTDbzdUArkvDy2peJLpUgIfejiFh3k21NMO7N/JGcl1reFABHI8j5oLu7xISH37UTdOiAOXe5dGN+dtq7pHrncXegOZyLmgB8SCMB8W665NnM5aaiJeFNPufJFw38/zIATC0b5tuR8TiW5u9jeEUBiwvlncPUgt25oAsMKrAFzgqJ5YoDbQoy2iXxK9pKWASLiZENug+r4lkFb4FUVNVUxUUUT1XEe0Ix6vyqt9QqyxuanOdwdxz0b6VAmkLbltD1LSzdla2nwE8VqaSQKAJG3k2l3/NZCqxD2gyZsgEelcqzdz4HVkwvH8xjfWTiDNuLayfnowowyc/xc7bVHpJuDVxSZdL3bl2aRpJikfpd9BV82Ze3UVrd+efckGaV13chEd3O1U2QEPVo6lUtc8L5OLEDqL0tztRaiIv0qba5JLyGRowCSCS8brnHxMriUuz8gnUSzylO8e2CmC24/DcT8mWfwHDTxqu9kiqApS4JnxD6dBztVdc5Bwwbc7+FKct1RcYuFTLHEMUnxCxpJTlsEYm4j3ZC3SPyVcOfFFknLh3B0l0mkY2loV2lylJJalTk27kWcEjiYs7/CtNgONS4LWBPGd2XpWICR7xbN1NCufhc3ZcubDHLHWR6PRdZLpp7xPoTs/9qFtOQyVf4TveYl1OSi13aygxCkqmipGM3Yh48hld+VeGRYpaWWqdfHpBDJndfOL0TEp7wPscn9UZsmPSZc9qpI5KkXj3DY2ayFRHbMTZPz0VthuND7eHtLBwpXYDIu4fUofaH2eHFaiOlqPaqUZHGOcWtvHztX0eJOHsPieon3ryFaRWnz6VMwqMKjEaeM2uEjEbVAuIizfcrLs3wC7QYc1Q7DTvOHELya7cuifwObEk5pAY7GNPitRGwMIAZCwqA/QOXUrftoNOPafFGpjY6fjnwyHxDdtVMJeeirHzFBlWs2hMWq7dqgNExOt6MbCMh7mdWGDyTxhWhC52TQEEnDC7RVdu3mr6kxiPDcKGnpJSA5gLjWtuY/D/AErKb4NsVXbZQelvCul8ldjhNOQZbyL5ojwunj0sf+KfdQdqRRD5dSVxZ5q09hj9tKPJyCy63zUlqOnHwAP1Ke6iO2yiH967b8lOqI4OOAB4nt2pyIQFhE2Hl4lp3CdSBdb5LofhkJh1Du+SnVJRbmyEi+FBTQtIBX5c9FSkqBLkky4g0gX5by5iq2YuMd6d4JZZs12nShGO63Tb02qUoopuUhyIgsy1QiLCyfho5JgKwHRxYfUTETAz3CoUlE07cmQ+/VtqTSW9LKcWHuJEx5i4piSjtEeavuRE8LGLvdtSubPmn/ZXs5/lHqUqkoQkuaXIR7kPIgjgnZAu8kNvzUp6G4zaNrvJcioyFxzb4Ubqg7TsjPHtyXOHcp5UttuTP9Kb9jkK52b+SnZFdqRCIbUrdnU9ykFSmPel7Kef/ojZC7ciPbb3p2nj4kpNewaXbkZUr8nJ7vkiipbX5v8AwTcxxxsfKhEYgPNiE9v70MxQCNmRiWSmzTBNQwA+fHA3z0226KBURtI+bXLlT2+R3yhovYOwyMQ7NpMyZnpw4PEZ92euikUAxxzBxM7M9SyR1EccgSgz3DfppuIU09Z8GbhvC2Voi1wu+RfuT34BcgAi9IoPZC/+CnYqErx5iOeui3k0+TmhB3QBRxCWSEo4yL6lZ1GG08eJHFFUvLT905Bbmox0LxhFvYid9RHwrLY0cX+iFUQsIja3xJoRe3mrato3EosjYiy3W+FRXpT9DW5+SuM00YyxtMhnfmVzodxFnmpns7iHckVK4uOiuxasGjEBAjJtwumZpjmlJ26XdSGH/dyiZup+pANOYtyut9yXBOsgYSCMM35+lAZPzd0bU528kuCe7Nk7JGrmHu5onJ7sm6RR8G4tGRDRyEWgHoiytGxq1stW/qSYbrWz/UnvZZc+i0Vwo2E9H/UjZD1kNELd5IQ3CiMd3NdtYQH1P7kiALbiydt3creCExphB32pqGOAbdGEk+dY0Za5EPdagTIdTDb5KJKVp7OnJT56qORxZv3quMmI8vCqYIF92ua45JFzTfVpmpGERMjLcwuT7Vxh3a5LuhDyuQQLS5dLLlmuXMV3pyQtuHNABe/xJOTEXwpPlt9KXi02oLOaISytRnkVuTLlvyQAhG0ckhG4l1huL4WRCPE0bL6kMBBDxLvhScXEv3J8S4Yattbkmvw+Ed5uJ9wjuuJSQNWuXJdITFs2Z7el0uGd+WT3NzHJOcMyYmZ7rd3NADQ5ker7ifqJWuD4aeIYjTQRsxFncZeFmUehE4TGeP8Aajyua5em9lOydZhdIFRLSGFZIAy2yN4Ph/zLWEbZOSVIm4pS0VdFBhfHaoip6e0I5P7truQ/mXnPa3B8Iwt6UcLrZp5SAvaIJ47ShJvSXJ2JabG6wKHHIn1ivjcDHPluuWcPA6fFIyrZ8YpqcpmMo4siMrm6WLLlcqyO+DLHZnGk25a2lzQf5VYx4HVzSDEzR3/EajQUt05NI9wxZkdvuWR02TqKNqWPM9pvuddOZoRlndrS6QFOSRvwxc9xG9zj/wDPypiSaIq+BpWcoI3HiCP9Skki08xxzBIGd4vctV2OGjrK4wrNx5Wxj8XUqHGKqnqMUOSnCyJssrWtuUCGunp5AkhkeKUHImMepkeBNbHpLdrMIwuUQw+tmpyz/EIWIVD7Tdsq3FsICnbEHqIikY7fe3SvPSkuInd3zN9U9QyMMxA73CTaXK3NiUaPQ8b7aYpjQDh1fjE1gAJnFK1txN0/vTFvY+noBqY3xKslYNYikYQZ3bbdtWNx7HJ8exL2upYBlsaJyBrbsmtu+aswo6KnhJqbEZiiqAbiDLT/APuQNoN8YwsaXLKoKszucrxst8ulT6EqaPCJcXOojAYpgAKYZ7ag/U4sqaLC8Oh3vPNVP3RWWC/5rlIPDaKsggB5XgKILX/Buu/NclYqNt2h+0SphrMEOmimCKHKovqjuOZ/T1crU7P9ukg4nWvLQMdLaIQQZ7oib1F3+JeeTYTTwjrUS1Q5ELCTWWfTuJNQ4HHJFvrGA87n/Du/quVrI14JcIvyb/tP9qkfajhQRgdPTwmJhGXy9SrQ7bSCMQGbezw3iFvUBOyx8mDhHILe0PUD8LWZIzwEM9laxZ8/wyVd1goRNzgnabFZMIqgjaaenkjsDS7IunanaPGMZ7P4eGUPACod8ikDqy5tqsHQ4wGDzS08r1FVALGLDFOUQ3+E1ZB2gpsQCeNqaYZTy4BT1bmMXq2v1XKll4E4RPU8Hxh8Yo73tvDadvmnaiF7NGu1WHwDtFT4aZBIbFFLz8JM/wD0W4CncmHKRiF9zWsvQxZFNHk5sekgBj26siKPb3WrpRyDpv8A4JqQpI27/wCC0MBqYrXzuTMtQ5NokUkpPyS4m3Jwa5WOhoybnlcmnktEnytJGce7Q2QELXZP1INEHCTyNmz2kpMExl1u6hhkJqXSVEcYiEvTnbd5KaEx/q77hQ296soaeKRswnAx+FPzYfFIeYZQWt0iyKIbKYBDPUM/iXJbBIXCK7JT5KMI3/aMY5+FDwWt5OkGxVlI4uX4bWqQF9g6bfmnaiEBHp+YpoI9un9KBXsV/aDAzx6niYJI4p4n2Sk276V53jsdRQ1JPWQSBOD22iFon77l6tw37s0p6UageHUwhKHeMrXCs5Yr8HTjzOHB52/Z2p9jpcRCjcopo3ztfrb4vJRaLD5JqvhRwSSZ5Zabs163UV1FhNDShLVxRA7aUwDdkLJrDpsLqKw4KduFWMHFaOWOwjH1D5rLtc+TdZZ1dGApvs9xQj4fs4RDnvGd2vYU72g+zmswcinwv/f6dx3x5WmL/CK9EKGP2njvHdPtzkJ9xCmpZKsZgeKQOE3XGTbvykr7KMO/Ozzjsl9neIdosSKWso5MOowAiOSQNr5eFRe1PYWChp/bcOqQr6XNxkKD+6P0kvUwkrxqyOnq5BE+QyveLF8IrGl964PjFRPFieE18UtwT0JSNT8X8r96xljSR1YpvIzzvCKinjm9nrmcQz0lF90RLSVWChiFPwzMCYW/DnFVVf2bxPFKuc5KMac4mIntcRBx+Ek3gONVNCBQTwHLA/q8K51+mdcv2Qo458FryCeG0g5iXSQp/FaxyAZ6WosEtrxeJlfhUU2PQy0Jt+OQWwS/8i9yymJYXPRyiB5E5XZCPVoplcSlyRQmOaT8VzMO8RVzgdHHVHA1HWWVXDlOSOdtmm4WH1XKjteG7J3Ek7RVB0so1Efg8WeurLJMo01NjkclIRs9hZbw6lDHGKiSsF6Zm9LiXIm+JVtNDLVBfGDbXETG+3PNaPAZsPkCUDYYpfV1W/l/5p/Phkp9v3IEKinmu4YPATbTgN/8vuWexjDXoT2N+A73AX+klpsVoaSl3Tyxj5EJ7h/MgOlYqXgm/tEBtoQuiq4KcnP3pGLbLkn4qfiP3qRXYadCYuOZA/IsuScoyOQ8gzLJvCyyn7S4e4dp8Hu8F3iVpF2buHSNlYYVRmQCZZjGTelaWgo2HTL9S8jN1UoH0PS+n93yZAOzIDqcVyRdlWtzaBxXpcNPGLCzmBfuUkqWHTILl5b9RcT6CHoEZnjkuC+z1guYbfTkr6iweIg0jb33L0EeyJ4pKOcbfp6VZxdh2o2LIMyL3KMvq2Oqvk9Po/6Y6i9teDyabAQEx2dXuTJYDHtZnci716xV9kXEgBwu+IVUV9DTUcpB7PeY7XU4/UlPhHbl9BeP5xPNKnDQhtZ2O5MFh4d2a3NbhbVX9xYI8rVAmwVyEWstFejHq7R5WT0yn4Mr923ctS9KF8PcRyfa60/3O425NqkeFvJc7g9yv8gx/t6/RmBoW96dGhbvd1ejh7jdsddelOwm4bW9xEn+RY10KX8StpqNuvQii3Wl3pTEElOEWVoi5F/FSKMf95GN9olt3IKmlOnqTidtwFk6e3JXZSXghvShbyfNO02HtNf7mutFLI/JP0sjx1AeHPmqbZkscER5KUY5SbPaP9SH2PYLs/Uym19Occebs+x7HL/KokcjkBM7vaLXJptmWRKCI3ucHXCyF+T80MpWlnr9SEZn6c1ukeNPM0yUdLsz8PeraipzKSAA8bW2qBR1FwcI2uJ88yUqjrpKWQAnzIojYrh9K5MiZ6OLIpUyZIJ09QUTs94va/uTTkFOYyT5EGd1vmrrtXQwYfgVLisFSBy1Ezh7MXVbbdevPKmskqDvN3JRgj3VY+qz/juvstp66nqJzYGsE3uDX+lAYgI5ODKmfPPLRTKOZiKyQ2HNtCJd7xUuDz8XV7yqZIOlDIWze0uS03YbByqqsmBztcrXVWFP+CLOFvwr0X7OMNjjAcpd2RSmAryOtzPHidH1fpXSwz9TCMvBf02BwU+gM4+dzqSWH28slIKRubvt9Sj1FZHGItxGIl8TvOcj9e7fSYIDb07C1zs1vyTM0LRsRh1fJD94XaM/eotfiDZCD9PetoRnJnn5ur6ZQuInqn8BsWSYmrjHyH9yj/eAFplb5aKLU1HELR7R79F1wxcnzuXrFXtY3NjU4uXpHkq2t7TezmByvwhfld4kqkuIWYzsNzeJZ7tuLSQUUrtb+GLbV7PT9Pjm0pHznVdfmxwc4vwWkvbKiJ8uJcmP9qIC/Zz2+SwVRHHGXOQdNPeooyOP5fevbXp2L+J8y/Xuovk9GrIa2uwGeto5nthkYDt6SzHzWKlqpyuZ5S2+9DSY5Vw0x0wTyBAe54xfaTqLKT7sl0Yun7fEjg6r1CWepKRI9slLXjP/ABQnMchZO7Fr1KLGTlponRG7Rl0aJHl92U/LJVGTe0D6mU4y97qupi/FzZlNuAj06VzzXJ6fSv2CIj6c0D7n1fcl4s/4o0kbyAtu8kuG2ReJEO3XNki580WS0CULIWp7rfUi4jWpDJ7k+RVERU73a7RdD7LITdO1OcckPGYk7ZnqgBhMdXSEX72/MneM2a7xG5Zsi2TrQ1wX552ki4KK7RCM1qnkdCantbm6EoX8k6FVbps/MnfaorNY2H4UclURLfdaht+F1M9qp+di7xoCbRkrkKuCK0b5ckuCZW5NcpTyRZZpo6rh6ttRch0Jo7WHJk40Pcm4657dRAkjrrWHYwpasfA60O7mnGjbNQ2xDdqzIxrtei796lwZKaKMsyDJ2QFzXWLzfaka94+UAbkjXB2o7m4OTM2j3IYAdWmdqXza5Ii28kJf/LUAK5ueqVz3WpNZZq271J0KV5HHJ7RLxIAa8W1GMbW5m9vwpziBSvsyIkwczyDl/SgAjL5IGzuLJdGN9M/0p0iClk0diIfT0oAAY+8+lDxGyyb9SAyci1XWFyEXJ7UBQtfqSGNyfJmciRFlH8KEitQAWg8xuJvChMnLvQXfNIdyAoSTcxSbkkgrUSfo6h6WrCQH5ckwXn4UlD5Be00OLdusbxrB6fC56yQsNgERCmj2hp6vN1ntS5ogkON9H+aOpqPaqgpHjEM/CG0VEYqHEEbTnLJzN2Na83XQG4hb/Mua/wAVICjcoSkzYbWuYS8WS0ZiKTIiGzcTt0ilw7dH687bU0BOJZs+5uSdhK6S+RnMc9dVLAceG1hfPm9v0p2rKPZw25Nr8SZMrYQbNN3Pl8lmuQJ+FFLT1MUrZgL3CxeEtEcpRez5U+ZE4/jETdO7wqFJVSFGMDG5RjuZNlMwsIR5256l4iQ1bGnwOBuLrb6l0icYteklH+fUnZSYrXY7iL+lXQgbjL6RU+mw2sko4qtqeQ4CNwYhbaWQ5koQFGMZBY5S56Hn0qQOIVNPTjBHUFwsi/Dz6c+pQ7/iWq+yOUm3RIiu77UU8cQ28KQzuBs7mttLxCmhzyTXJB1yuUl6WSTD/aM3KIDsUTu6lYDIf3IYXuIFMO31PklI1jTIBFtzZrU7R5FVRN6jFRrtLU/Ri5VMWXVdora9pmvkO4qLjXytb3qHaKmYr/8AdFn1ZKI/NVDwTLyDcu7kv6ki29ysRcdlJuHitjRxGUkZg3Ha4RJ2UCGSOEZwdnvJrWt7tyGgxCowuriqqSR4KiF7gkHqZCFQYmR6EZeJZacm2/sSLb70ijjF3zJ8unJEOKQFY2T7m81Snltye7TVBdbbo6XaTDussyrGKtE87QyUGpk4kxPm9uaACa4vCgclahRDnYcRcOYH9LqQQ8YxOR3GLcNwsompctqlU0LzTA0rvaSpxKg19hw0bVEohGfUramweSlL8XIb32EjwoaQsVggbcOdt3TcvSOxuF09dWHFUwtODbmEt1q87qM/ZVs9no+l/KnS8mEhwmghcr6hzLvHLp96mQYfQX3g+71CvRu0OAxjWA0FJT8J/wDy9yq4uz7xsX+7sJ5aDY4iS4l1cJq7PVn6ZkwzqjPQ4fFVMTA9gj1aIRwli2Nt1tuJaaHDzvjBwELvS3Srz7hjkpxu6v8AFYZOshA7MPpuTL/E87/2fcnsdt3q9SJ+x8hW6M31L1CHDY4RG5mMh9yfOlhkEdjCXyXK/Ua+J6MPQ01yeSzdiZrswdtfEo0/ZGWOHrHkvXvuuDMXyElQ9o8DlqByiZ/Z7dSjW+Pr93Rz5/R1jjtHk8qq6N45bG3W+IUoaGQiyvt10W/p+ydwjnGenK5lPpOzMUb6x7fiXW+rgkeRH0zLKXJg4MDe3rt16ibpRvhbxuT3gQjyuHqW+nwtowI3iKxuQKkmwuWqqNcri5ClHqUzSfQ9vgxk2HyTSDlmI5qwpsBkmtDxeIhbpW3puzoU4Wf3perwqzp8NijDIMxtUvq19GsPT35kedN2f4ktjbufciLsvp/6LX4fTtNXM4Rnc7nu8KnBNBMc8cb3HEdpiQdLpPqWmX+JjaPPX7Nyl5c00fZmfm3Df4c16JNCxXO3U3uUI4d3d79FcOpbOafTQRhf9m6gfTaXvQl2fnuHp/itlJSuOr2CKqazFqCjf8evhH4Y9xf0rdZZyOGcMcfJRlgcollYyH7rlFuTWqzHtBhlQVkdYH1ExCovaGR/Y6N4KiMrqhh2HctE5mDeOriMfc8hXaNtbzQjhp3ZvG1quJCPj8NnjLwp6SFhAnzARFtSI9qWzH7Sgkw9y/u7fhSlpZJoxjcNud3JPVPaLDoS/a3kPp3IG7TUBEObkP7k/f8AonbH+yH9329y57C5FoyuocQoqzJ45GIi8KcOOK7dfb8lWzElB/ZknFyxAosmHS21TRpX5M1xelCMYSdreB4MvF9Kvno4s+dpK3IzikzNw07lXmLPaIt0kjmp2EizDd8Lp2hjYu01VA79LXMrx8PjLXTb70OdAkmjPDCMLjs6k+VYwwkzRsRNyUqrhCoqBDJtr23Z9SjfdrRsT526ovYdxiRZqhpB/YNd4tVXzUrkRPw3H9/SrkcPuEXYrR77l08PaFrzMRD5IVEPlFCNCWWbPaS4dO8L793+lW7w02ZM8u7vtZMVxQbXCRzz8K0TOeWOFETh3RC+dyjTE8b2atlzUkZAjHR7RHcos0zzGS1OShs93kgLbyTsZcO7QSua17mQFH3dKBgjySbK7XNFFGZFkDXE6G3dl5IAlVELQjE77iNrmTT2Fo370X4kwBkD3RN1LpxmMgm+Wu7b4fcggBhErs0mK19W2pOLjdscUrrR1bd3IAAsicsshS1zS8W3pS1JBZx+adtCRsn2knsNw2pxapCno4jnlN9BFWXafsufZ2sGn4jzmwCUhZWixeK1VRNq6KbToZ7RT1oQjn4VE1F9fJE8jla3ULKRBnNxC1b4W+FARNdz5If3bkrUUAYzGUpGZvf6vUuMT80L+SIchuUgPSV0kgDHnwwzutFafA/tMxjC7Iqid8RpQYRCKp3EDekS5sskw3Wg3erWOnAgFuGJWN1Kk3EJJfY/2nxqkxav9sowlp+I34kUr3ZP4rSUOmxQIwyKO0s9SHxKFDTnVVPCgC8i6VZVeF1dPEMDROR8PjHb1WodhwiPLXBJUDI8dw5W2i9v71Iw6O2MWsuOQrv+1QKan40pA7Pd8P8AUruCHfytta1rlIAOOZkbvcIb3/cqujqJ4zlliC8sivubMbVIr5raf/8AGfp+BulX2G9qp46YQp6Clijyye2EPxG+JBLdGPlkeQ8yQPzVjjdDPQ11lTEFOcjDLaPSzPuFO9o+zdb2ZqwiqWBxlATjliMTA2fvuVUXZVdKKORhlF8tzIelK5SUEZNIZP5uk0h3aO/8U2u96qxMsCwfECG9oJN27mhmw+rjIeZ3Ndse7JOBijCHQf8AFC+JNd0P/FSSANPVk/DBpCuXfYa28wAJTIedmtqdbFmEdAO7PzRNjnD0aN/4oAihS1pHw8pBJt27ai9nxDc9k35VKfGm8cZF++5D98N3NJ/FA/cVpx2mXEzEviZWWAjSSVYhU9LlpdJYoddVNVGLszjkycw2No5oqidv93ifqJrhJ/JCF9GmqJI76yDOOllpx2RkDETv6bl6D2Z49VgkEkz3FuFpLusfUvKqHh4lWCcsjU5FNrJ4QZy/wW87NzPT1VZhFNLHW8KS2OWJ7gL1WrqwS1Zx54bwNfaOWp3JELWkofGYfwza0h5ik8zcsl6Z5FHaiFrC3uq8suWRfwUqaYOHkLuJKAdQ0e1zTRpFB6W8nH9yXEbvzt+SaCSSTQMyy5p38S0s5GBUUEIhIN4O13pQcbh6OD3LoyRQlmzuZJo6hyLPQUAFFUGJbcxL4Vc4dUS2DfmRKhaZh5O+5lMpMQenHJna3xXMihSVrgvzkcm13KPJJs0NtqUNQFQAuDsVyIqWSQdHb+CmjAY7s77kERbss7k3UU8kMtjmBCPiFM3c2za76VRokTwkYbs2Yl0rKjQ2cR+arwqLS0zU2OTZm2X8VLIZXY1hYVVNLFnaRNsIvCSzmHYxINLwK2cIMRozYqeWR94/CXuWylmYgJsmIviWR7WdmY8UjKsjivliC2S3xD/1XPkT8xO7Dk/hIlVH2qUxAcYUd9V3ELbblA/2+xuYCeKCPn1DGPUsx92hDFxIjvzAd3iEVqsHrqaupL2dglDbII7bvesotvyzqlGEfCIrdqu0Mx73IQyt/Zjcq2WlxXEJjeeK4pN1xRtctSQtzv8A5pwiYe9W4fsyWRx8GS+4cVkiseoezLpv2qLWdjZxpynKVzId3DF/CtuRMQZZ3Fn1Ibto7lLxoays80nw2fCzGSA+KFtzEP8AmRcRqoC4mbjnc5Z3EBefyW8qMHjqBMAdgCTd9L/CsljHZufBx9oik4sGufu+pczxtHXHKmVkWHvVH7Pk/HyujPPaYoAw94YK2OoAwnit25eJP0+QgEgG4wA923qif/orzE5o8eCyWQaevsH8QemUfCsqLvkz+C0NxDVmYDEBiL63F6unyU7GcHPB5QxCjkaejlfQhfcHuL3KnCnkp6zhSM4GJWvtUwMWno6AKNhBhvueXJ7iF+4vcpB+SBU1klUd0puRKZg+JVNHKMEG8Jns4RdJEoMouL5uG0uVvS6OirpMNr6ergyGWnkGULmuG5iuFS+TaDpmnxKSON+HKDRF0nGT9/iTWGTPhZmDA0tHMV0gx7Sf07lXY12kk7RV1VWVsUZVNRJxZCiGzX4RQYXXRU4FGZmIs+mir/sVTFfbncC8ocSqIZRZzcw7hV9QYk5GOcZyk/hWWm4dRS8SAmvLxE9qtexNPHilbLTz4gNAcMEkvEkPYTt0j+ZeV1PTJKz3ui62bmoHpfZmlgxQBukACF7eGT7nW/w/sjTQiEjuZ/8AlkvCcOqnkYTaW2UfELrfdmu2FRQgMUwPKPrz5L4nr+kzecbP1/0L1XpINQzw/wD6eh1dP7POTgDCOXhZHELyav1Eqg+11FUCOVRYWXpTFRjkEkRShVwiAcyPavnV0+aXtaP0OfqPTR90Zqi2rqfgwSyWcmuWDqCCSs4RyR8aTc0ZPuJZ3tV9t08cUtBhDAPMTqZG/wAq8x+9p6ipOd5TkqHe55SfcvrfTvR8+jlPg/OfWv6r6SE1DCr/AGez1mVDDUObxCTQkbXdWipsKyrOywYpWT28yMvLVZuHtx7Vh1RHibOVQMZDHOPj+pP02MQf/lhLTOf4r7W/ivQ/DyY4U/Nnhf3nBnnvDxTNNHgZzQjPHkUR7mL4UZYSe53DpbwocNxQI8Ior5X/AGbdLqYGKNIxME+70kvMydxTaPVxZsE4Jio+y/tUEsju0ZCNzXeJI+yoVmDVTtkM8Mgk+ngtJO4bikfF4D1kfE6uH4lbUOB1eNBWlRS3zgDG8Eb7jDxZLneTJB+5nclizRXbVs88l7I1kh8SkylEd21+Suca7FyYpANZTg41RsAnGXqy3LcYPgrlGNjGIfErmHA+G+rvaSxyequD/wDD1sH9Pd6G0vs8Ok7C4nGWRs38U3L2Lrx1yj2+9e7ngNPIJX581UVmB09xaGtMfrDkcfU/0y8S2izy2m7M4hiDcIafiXAwGXhYvCSzNRhM+H1MsUrhcNwuK9knw8KXRpDEDdiMRfnkq37QsLw6bGjqMMyOCRhO0X6St3L1On9Q3dM+S6z07SDa8nkf3PUTYdLUM7FwztLXwqGULi217fNei0dHT05ytKDiJha9gssdWYeUNQYWHbnsIvEvcw5+42fJ9X0jxwUkVtPdGWbdQqxrKjicI8hEx2vb4hUOajnjImdv5q2wTA3xahqrJH9sZxaGDzHxPcumWnls8vE891BE3tDi1Pi3ZLCYgglirKaaUJJfAYPbb+/qWNljtDnarmsw+sw+mpWnzGKobigOe3qyQUNO0kpX5ELBdaSeNQxw9peSWTPkW65KYsuTIQ2nln+lWVThJxiRsd2tu1kFPTnh9RfPEYkO63JX3FRH484z5JlJUSyAO8yH0j3LTYN2krMNcuFJHIWXUbblj8RxYZP2TlAPpUajxZo6cwlcpCfkS5cmDvLlHqYusl00/az1T/byPD2A6wGlI+ZButUhu32G4tKMVOduTXOUoWivFJKqQiyd3G1TKOoYoqxnNw2bPeuR+k4qv7O+P9RdU/ZLweyPj1FIRaRz/wDmUxqFJWT1FR/u9IZgTeI15l2cxhsNnnyyAD8Jdytj7QNtcJRHL0uueXp/blUTVeqd6Fy4N1UTVNPSSvPQTWRtc5D5KPhuIBjR/wC6UVQWQXW+5eeV3a7EY74oqw+AbWuOe1RaDtdiGEuL0c5hsse1/Ctl6c9P9nDP1SKnX0enVdHWlsbDJvdsVN24o5I+z1BUHAUHDMoZBJu/qyWZ/wDzCx+TQKmQvpclDxTtFieNUwwVDX5ORuWW5y+Ja9P0mTHNN0Rl67FPG0r5IntUElMcUgOQi34ZeJi/6Ks9ykiEonl4i27UvZ+Hcx53W+Je2qifNyTmNAPlkjK7k3UkNuY6Xap0o+9tv0pEJfxGBF7hT7Z9yTCiEXyJkBFBhmOvuR3d6abO4tf5JzJvUsWejheqDeR+90Qybkzb810itL0pUdGw5ci4j2qO0jJFJ80aB3B1uaEy+JNGVraIHmbLV1WpDyIN5O9cucvpTfEbnmuDNbzZOjJ5A7rbtUbk/LNR3J+eopcV/cq1Mu4P8Q/N0PE6vcmbjXLtEah3B8ZrtEXEuUa5sxfJK57uSNSu6ySJdPiFdCS1+ai3EkRalm6dE92iZxLW3OmjmYkxdd3rnUKSgJ5pMkcYc80nm96jLtoknqT3WOvM3mujMmS5pcTcig7lDDbiRkNpa/1LgFaYk3hSlkOQyd+rvXeeIIvclda3Nk382RaybGDcgAX3CL+F07HCdQWxtvqRDC0bZyl8hQy1TyXCG0EAOWw07jrefy2pg6g5H1dIBOQSdv3kSMcqUs7WIu4iRYHBp3IRd3tFG8kcLWs3/cmDqDk0/q8SBuSAoIpLu5Jh0uXQhcrtt2XP3IjJh5ZGQ+5BQrbQzytH1EhKTqy/USByeTm+5J/SgBXP59ST8kkKCTpc1xhSfPvRdKPJRIocPnxCbhwNcTM5P8Ipz2UIzFtTQ4VikmG1JSRsxZtY4l4hU05qeulIwl4Rv4Ta1Q7Acjw+Oy9447kMtHD442DTwouDUZC17EPda9wps+Lxc3JvqJ0kSR6rC2jjvjNy8VpKB+Zlcw4o9PMJx5SytdutuFQJiGoYSYAiIW1t8Sf2URxXbnjLR0njcUrXtJkAcYbtrJ2EuGJHnu7hTXRok5bcnbkirAd6mJ8208PiT1dXBVRBFFA0FOD3MPU/xXF3qEibMvqRqVYbi4xi+bWu/nuQ9xP0pHDJGAm4OIFyK3aS5qgkO7vQ3aaLjeLwroi92iAHgvJvUuFmJW6aIC2lm3dySbPmlRVhoLrXS6tEO5PUkJy1TvG/3Oxn8d1qYSbpyRVhYiyJSYagKe3Jri/wJMP7mQ3XD1bk2rJ2H5iYjF3e4iTNvyXLmIeS74dqaWoHNLlzv5Lu1c1FMBa+Fc06V1+fNK3v0QB1cJdIWXP8qABReFLRdVIBANxCytKOFhMs87GVWG1OhJutc3Ee9S/cBouzMIV3aeLP/d4mcifT3L07sNUH95VFmW9rmL0ivIsEkkkqRPVwDmtNDih0ZE0DkF3p2ry+pw91OJ7fQdWummpnteJYkeH4RWVJABlFCRBc3iVZhuNBWR4RJUPGMtXGRPw32/CvJ6ntVWzRFBJUSEBta4k/hTVNj0tOdGzncNLtAc/CvIXptQo+nfr8JTuj2ukxairMblwxs/aowvfTa4q3ko2G3Pq+S8U7O9opZO20Ve7uQmwxGvbYawKgcgkYiF9fd8K+f6/DPp2qPrvSuth1cGxh6PXltQHSuWoNbapsxBkLhnaPuQ3MQlk/yXmxys9xwRC4dxZOzCSL2VxfJsh0XZSjkMQN3Eu4lR1naY8JqRjqICKMfFH4l1Y1PJxA4M2XHh+fgspaWW7NmUf2eS7XajpO01JiBZBmJeklMPEKaMivkHat080Pa0cjlgmt4sg+wyZizoCp2EszYBJvETWqJjfa6mpSOy60eVvevPMb7ZSEcsucojnoGa9LBgzZFzweF1fqHT4HS5NriXaKiwXG4mq5X4UsFto7hF8/EqXDu2lNT9p8TM6sPu090fEbbdkvPMQ7TBXWmcZEbbdyq6jFGJ2viuH05r28fRqvcfNZvVXv7PB6NQduKPDQFzqWl/EM3j4fSzquDt5Tw4tXyBI3AndjbTvWCmmaYr2GwsrXTcM3BcicLl1rpoI8uXX5JUj0Gft1TSSE7H+m5NN2wp7i/HYs/U5LEDUbv2XP0pqTcQ5M6pYYIzn1OQ0fabtB7ZTRRxVGzPeIP1LOANOQ6SdXqZBKLDETa3s6imVumS6sa0VI4Mk5Tdj8vDEdp3ZelKGo4Zg+tovdbmopF3ZpCTjorozXBpoe0Tkd8j3Gb3Pb0prG8WauaIAN+EOeYqkEupPiUZUZN1HfoXwrLRJl7yoQ2beSdIQt62/iq67TR0ulb2ZFi1Y1K4nGb3t6fCtbDjRezRPe5aLA96nPM8ZfhyPb3FmspKzSM3Etfbn/ANrRqPF/7VpQqmmkFuEBEXuXn0dRbV8Rzt+JTIcSkjmAzMjADEnHPmKiWOy8eSnyW7SNS9sZ3ONuXT4ekVdliEF5Dw4xLvFZDGMQpqzG6ipw+KSlpze6OMzuIdPUoZ1khPmxvd3ln1KdLXJbyU3qaeSuYawnZmHfdaio8eea4DgiIgbqyWTlkMSEmNyJFDMYy559yvUy3ZrZsckjIQ9mj4Wetqi1OLe2fhuDcN30HxKso5HqKadvE1qAZmjkEG2i77iVKCK7jLd8L2lkbfSSq5ad9zO/D1WgYgKLYzbmHJVOK5RkQM+4tzfNauCjyYLJJ8FWY8Mdf0+pA0byFkG25Ef/ANtfmxHfbb4hZDDI4iT5MWlu5rlBQpeHtszHTX6kL9KDuS4jckAGEziJCz2kTLg7nQsS6HVzQATSHGOjuIl70nmchHM328vhQGVxasp9HWRw05Rnlue7ouQQQyke7m5Zrl13N1ahVU2RNZFu9TJwcQpqWMmCCKUiZx3Ny96CrIOG0tPUGbVEkgDloUbeJSXwmMep5LfUKghNwZifw+lSosStfI3ezO5GxPJPh7SS9n6eKDC/93lzvknLqN/h9yn13aAO1Fs9ScUFawdINaJ/+qy9ZM0xC7dH+VMnG4gL5tzT2DVfIeriYqktjgI8xJNaDdlmrGlxp6en4TxxGLeIoxIiT5Y9TScW+ghHiZM5CA3Dl6UgKZvNcEmvufNXv3lg9Rc54Wwf/hyEKUtVgckoscEgxM2gxPb+rNBVlD1fT/gjKwRJsrxy0JXAUuBSSDnU1UQE+8bGImSqKPCCMgiq5Ih7rmuIkBZTwSNGZG4XZN5qfRl7QBRNLEBSZ/tXtt/Mn/uOjkImgxMCHq3R2kgHs7IQi4VdPz6Se1SR5FF2brKhojp2Yxl6LjYSUByq6WQwvlA9Yn1L8wq5gwGvmPJq2liEfEUiGHszimKYn7NRxtPKblYMZ7S8RbnVDX/yFgmGylTS1DhtzYXuLpRVN91jZ3f6n6f6VZFg9fhZ0oS0kgAcd7FbtL3/AOZMU2D4niUllNRTzyubkwjHcXkKKJszmIycSrJh6QGxkFxxhlHKZDluHpyT8o1GF1ksVTT2VAGQSRSta4l6bVGnmaaYjjjaK7wipL+RY45i0naCshndgEggihtz9A2ozpZP9moqi+SUDmINzFaGXxKotLNPjWVA0hUzSyDTEV7hdtcvUqsVCDDamQo2aGQiLc2iGWhnhAjOIhFuZZI4q6rp7OHLIPla6nYpiEtZCFNk52sxGZdV2SAtlOiG27XO34UjjMe5CWd1pKSrCYmz71xua4kP70DOvzXRG5x1SkG0ybK3LwqRRYfPXXcAWKznqgTI+opGLxvk/Uryg7E4piVXFAEccV723yyCIN9RJzD+wuMYliI0dNSe0GclgSRvsfMrRK7yuVaSJ2RnR6E6Mz55H0d4D0qdPgNZh9ZPR1kL0dVE7jbKPUTFkSrzpZBEc43zzQVY/Q1AQ3Mbc36s+kVbYDiEeH4iMkVQcWvUL25fEotBhceIUhM8wUssTv8AtGLe3wqr4ZieXiZ0yfJ71NUYdWSlU0mL1VRnyiq4xuy+LLvQ1ZBGP4cjGHxNaQryzBpKvGKsYoJ2CcGuvJ7bsltaKasssrJGMsuoV34clnmZsSRP4nxshk3CL3MmeNpyXWLb5Lr2OfUQcQTvB2EkdRkW93YTJAUzlo+aacny707BILiDblpck5N5so5E93eSEhPqydUBKutJCMjDpn/JRSmcX5IuIPK9QUifT1klPrHK4l3DltU+DtBKP7XIvpa1UIyMPel7R5qyWrNR95BI37I93LRIZgItY7Pq2qjhrGERyzu9SmcaSRsnH+aDJxouhh2ZswEJcxHcmm4Y3fhfqZVbZi2edpIgrJR7z19yLFqWB/iXZBbp1CyAKWTLJncRLn71GDFj5GF1vuUn26EtGe7xXI4CmiG/ZWgqJill4gkXiG21B/svT05zy05AV37S1TzqIhKy8BL5poLM73kESHlb1KdIl7yKgoQhLJjY/pQ6Z67SUqsrGKUmZhLXqy3KEckcg6tYQ+Iel1lRsm6O23aa7UjHXmgtMR6/0oDvH4buSmix65/pQTQhUQyxu10Zta6Bpn738KPQQFz79yVAYjFsJnwWYZ4gvgJ+ku9RxKIoc2MxgLwj/cl/0W6qYY6yEozbMXWGxTD5cHqyMNwPzu6SFcuTHqdmPJYUMj8UY52YZW3NJ6veouLUNRGEBkD2O1tydMY5qYTY3GDwF4oX8vknY6g6ghp5Tc5Q9T7Sb4VlV8GjbXJHw2lrJAGB2DhOdzXmI2ElimGtDVytx4TPQm4G4FKmwv2UxKQHIDa5hK5Nvh+cxyM9o56DltRow3K16F+Hm3U39SldnsQiwuvJ6iADCSMoiKRrrM2tut71Yy4bHTxhNFURzmXWEYlcCgVNO1Yw5ZXMPV6lMsdqi8eVwdllw4o7npAeej6eJl59xKmlw+QZSEMhz5Jr8ejfIHcRJxzEXWjpKf7woSq4GY2D9pHnvif/AKLNce2RvTk9oELBcS9jrKeOsZwpwfeYtcTD/wA1rTxZ6WTN3Y4j3RyA+0m+FZWvo+NFo271KrCqloyECc7QLaBdK5M/SxnydvTddPGqPRg7RONrZprFsWeqwuqB3Yvw3Jh9KyUWICQcRs8kwWOQ1EVRGbmF0ZCxZc3XnQ6SKndHqf3TJKGrkRI5mmIRPZK/Nd9hnkMuBuJv6VVbs81b4XijCxRSOw3ci/7l70Ej5yUpSJDwhGHCcnlqO8he0RTntko0E9GztwD3MPklUxtUFkz8IO/1Js+BCGRntFvSrnCM1yVDJOHKL2kqKgcPgNqhiEdrjnuZWFPjGzq6eawZ4k8Zi8TuI56+l1quzxU2NSFGcvClsMuHl5DcvEzdMlyfSdJ1znUF5HaKuAe2hSM7mDx+fuXq/wBn3aT2fFfZ3ZwGZ9k99pQu3SQ/9q8HgxQKfFYqlmd7dpj6VsMOx72iYHgNxAiXndd0nch4+j6D0n1Hs5HzzZ7XhWKTx1ssdRMBCRl37VpIpHJs9f8AuWDw2uaTgSQRsVoDeMjd/wAK11DjXGiH8NwIvCS/O+rwuLtH776X1qy4tZMl1YuMOeVojzLNZ7EJnzyZ/wCaua2aSYLG2j1LL1+frtMn6fhWfTY7MPVeo0jSKSvklkuLw92qz0sL5Z63Z+a0eNZ7bIHtHmQttUOmwWXFsLOSkkYqyM98BbSdvMV9RhdI/MepUpzoz/BcX5uP70zUwvJza5TZhq6d7JIJAPvEmSpppx5heA/3ZLvU3E814lL2yK37pOSLiNFd3bWR0dPPSgfCAxz2va25aGkxSmGEmaMwMX2CTbbfEgpaiCuPigzReFxLpSeaf2aQ6PHftIWMU9Ji2CYWz8b2qkY4ZAs2iGe1xVTBgccMwnm9v+K00dLxqiWC4L3DTf1eJZ6uxIKeSxwtt961x5cklqjLJ0uKL2aH5qcOUsbFby0Sn4UxCZjcTNbuVT97MP8AeXF6UxNjEZEWbrVQyGE5QRMqaWjqLmeKMi+gVW/7N0tw2G4lndyQ/eTCWb7RLknYKoZDBgO4je1dS7kPDOKcMOR8xIk3Zm2Y7qi4j5kQJmowE+XFHTwiCuZpH9sOI3sIdyaCoB3+L4lazZDnl02L9FGPZk5G62HyIVCm7OzQ3PmxfvWr4zD9SqMVxb2OpIGi4tvvXRizZZOjizdNhxwtmcOn4ehs4l8k1wfzKwqscCsDL2YQ10IU7R0cGIXOD2aL0dnBWzwnihOdY3ZWw55lY7iWWtqMKoxmFjJyHO0lYlRtDILTA4l3H4SZBW4f7Kd7s1ufULpbqQ+1OBBmk/FIw26rRYlgb1WD0dfTbQ4Nsglu1ZZ+qkApCsa34VrcPxAI+zUUZs5hrnb1LPK2qaNsFTtMyB057fF9KUUZ++1T5RC8ijdyu5KKfz3epbJnK1qzglaORLrExdzrgC5P3kuj18kyQmy5P0pW7UEo92aHf3O6zaN4t0OgNrbv8U3LIEJ99qAuJcIt1IJYTLmnSE5T+g3mDdkKa4j3EzO657OdvpJGNGdubvtVcIlKbB964XNKWF49M03c4jlktIkO15HNM+aTk3emrn25ZCloOrI1J2HbtpIf8qa3c0VzkgjZDvT5oXztubpQa5JeFBVjok/ltSIvypsCbJK640aj2CKRkv4JMLZZuhv96CWw0D5+JcH3pHu70DsMx8kg6dELbuaWfvQFhdRc9qQ5Z6bUFz8tE6AttQFjBZCeiHUtfF6U/HRnIW/MLW8kQyQwxEwA5S+rwrrPMbGgh2Xm9q77QEY5RtuytciTRyHJ33fCnYqe4Sd3bYyL1Aa3zF3yF8SfGMIwzPcXp8KGSoa3IGTJE/PN7kAGVQfdtTXenQhuHPp+JOjC0IZm9v8AmJAWMNG5Pk7Zk/hR2xx6vuIfCPSuHNdoA2D/AFEmmJrC2uRdyBeQpZCkb0j1Wptvci7kkFg+LkkieR/PkpGFwxVFdBHObhE76kKAI8MZyFkIO/7lIHD6kteAZfuV3aEZk0YcIO4R8KaKZ/MxSsCmehqLs+EdvyTXDcebOP1LRsR893JCYtUbDBiH6UWS2Zxh7mZE47tU/PC9PITN4PEKa6izLcXqUlB00kcMuZxtKOXST2prqLJ3S8XckOdwoAuezElNS4kMtZHIcAge2MBLXLbzUc6OWRyexufShpMU9nAYzjYwZyJlKPGICDQHu7tEKKvYcpOqK44zhLI2cS9K50q0lxanmwmenejjKoORiCqJyvAW6mH6lUvn6kITVBHuTbjonDvyE8trpB71YUN8O5IBtud3t8k4XvQ2sT6vyUADJI5Wt0j3D3MiIbhzYHs6bvehtFOXHweHxHs7xVksACa3JwXRyHn4k77O2WbSMSUtO5HsjtH0pcIBi7XTb8KLuRFGYlqDoTF/JMASzSRPtPNc8WXhQAS59SXV5JWoJZ1Dou9yFy0QUK5xfPJJycmSH37l275IADc3kiIm8lzu1S6eSAO6W5+Jc6km80rbdyAEROPJdS9/iT9PRnUaszkI80r1KjHYYYXItUXD+SmexmL52OkVLJd0Oo7hejRDt6dUcMNxbtoin/Yzt1a36kXs5kOrPb3I7gajtNWPTtmDWj6VK9ueQCMme74WVdwzERzB0UUjCW93uWYDpVDyGPO10dRUNGGWe51H41olk7ESbuuIWM/1Mgsu+zWJPhtZx7LzFrQHwivTewGOb62N32nJe3w5ryrDaiKGImORhz5+9XOG41HhpkcEoARbn+JeP1mBZ4NUfSel9VLpZpyfB9BR1UQkIPLGOfhU+soQpwjeM2MpntAfMl4lQfaBPHUlL+EeolyutWjxH7ZIKjC6CMKaQK+A77xMRHNvEP718Xl9L6hSWh9/i9Y6dwbmzX4kUuGzHHVx2cN99vUK837adpn45RxHybqJlFx37UMXx72r2xxl9oBsyFrcibpfRYDGMQq8QqAkqZHlIQtYi8mX0Xp/p8sfuyeT5L1b1RZVphfBbh26q6EysdiL5KeOPYriUPHeMDEv+H4VjafEDpasKmyMijMTcDbaeq9A7F9vMKjm7US4nE1P7dDfSwRNcLH5D5L282PRXCFnzWDPPJ7HOjJ4li1ZGf4h2i21h6VEjx6eN89Cu27tyaxTEHrpSJhe3O5hJ+lV2vdmu2GNOPg8+U5beS7mxCKqAZfZwAo2bP4lUmTSGRugLPczOhEnHTUlSjqS5OTJFzE308lwdr6dTIWHQWdkhF8u/wDgpZqlRKOskHxt/BcCucS3yMmeoRbVR5htl70JIpyaDnmCQyLW0kxJNdyyFEItnq/cg4e/nctEkcw0knxp7dXztTZR689quwOCVt2SVzj+9K3zXRHd6kWAtbkn/qRSwnHa7tZm1zIzjDhEbPuz0DxIsANSudga1LpbVCXlmuXP6lAHbbizzRFnaOaTbue1JyceW5ACAXJ82Z9yMYzt5OgGY+5GFUd2roAVRG42Pk45slFmPN0pJnme93uSIn5IsCfQTfikD946rlTCcdTBsYRN9LtVDjmOGUZGfcKeqcQ40sRBHwyie76kILNPQyPNDGzbnba/hULGI7oRnyut2kqQsSqL72ksy3bVKDHDJiaSJiubX3q74Mq5sbqKW2AJ9bTK3+CjPMdlme1lIKuMqX2YGYor729TKERXc2UFBdyG21IvJIkFnR6vhRDJaWaFJACudSZI2hEGZ7pep/hUVvNHcchaupIDmL8XV7rufpSPLIeYinSj4YgcjXCPhTI9Wp2iqAMY3kt0a1vFmpElKFG4s5xykYXNae0VECZxusd/hTdzlzU0AReHNEZMTZ6kXem0tyoAtc83ZkKSXi7kFiXe9cS/NapASS63NJuaCDi7cXmuEW7VF8KCqEMx+t/4pwaqeMs2kcf3psBcrmZrrWuJCQnYJ5PkSCSVHiFZYRtOVobefJOw41Xxl+HVygXwmq9hTo7S1/pQJl044NiGFQGdVVRYyRvxil3RO1217uaaquy9bDYcDR14G1zFTHft+XNU7809SV1RQzDLTTSQytykje0lVhyNGLiWTtaSHW7mrH74kqBEKyMKoRe7e1pfqQnS0dVccE/A+CX/ALkDsixlLIcQA7kV2wfenwrpYXIJbyt2252kJIgwmsmm4dPTy1BtuYYAc/8ABNVFDWUo51FPNCLv1SxkO796A4JsePSU7C0bSDb/AOYoVfWPiFUc57SPmmCG1u5C5XIsaSRIpRjKQQNmK512aPhmcbbhbkmoC4cwm3hU6vFhYH80CZXmTELadP8AUr7sbhYYpUVTSYvS4Twob2KpYi4vwjl3rPuO5/mnIpjhPMHtQNqzV1Iz0sFK8eIRVRTRkR8LaUL522kmnwfYJxY2F/VaUZiQl9SzXtUnrRe1S2/tHVWLUlVWLV5OMEtWc4w5iFz3W7vCmPvOo/4n9KimTkZO+STk6kr2kl8QqJhseR7fhTRSbcgbb3+9CxaqfXYk9VwnfhEQNa3DjEP8EUSNYdUSYXWRSZ2F3r1qjp7qGCV5Yy4oX7HutXjsRNxLze7/ADL0L7PsSOshKllBwivshPLaT+n5rowSp6nNnja2NKFOxd937kbQ9OTblbR0JwwickbDFna5F0pXRjdYzEK9LWzyHJlcMNrFp/JV9VWBCXL+St6wjm0DaPyVJVUehObvd3JPguBHLEmLmFyOOQJm/De74S6lCljaPnnchbMX2Pbb4s0XRrSH5o3F8/CmCz8k7DNcBRyHtPlr0pkxeN8ny/ijYBFI6XGb32/NNiT565W+lE+Wem1TsWPw1Rja7Nb5K3+8ArISOWKIDi3PLFtI/qFZ9pGLuTgScMs22kqUiHHYuvaIyC+M3HLwl4kDzXc81AqaiUpcia+1vChjmLc/V9XhRuPUsTK0M8j/AIJopnz5vp/JKKsYmydmH6k0cJi+bHcKGyUif95XbTZh06hSLEhk2XuoBFbpk/1Eg4m/N2uL5KWwUSUZBMJavuTRxsMWQNd5pppmEciDangJiDTP8ymzQaCa1iBxcdVyWRyHLS4fEnihuLM+lNTU7xgTs7iPxKwDo4TkPIGch9WfJdqJN5M7dO3mlHWBYMUmY6aGPd9XmhOnjz/+4Eyfw9KAG+I9wt0kuz0sWIQ8OVuW64k1OJx257S7tbV2GYiMWzYv3rkyN+TrxRtGMxKllwOtJ42fgHdtLpJkxsmhEwzEB5F4oi/6Lb4jSxYhCUMrfIh8JLISUf3HVnEbsYy5b/JYOP8AI02/iPjikk0YUlW9rh0a7S+JNRdqsYkcKOKs4QZ2AOTCP6k1NHHVU/Ejz4WfV4o3/wCirZqXhw3X/ig+o/8AMVDs0SQ9iFdXjMcdRUGZ99p7UWHyBNUWHO1LFldua5VxZkWb7kQCchZAzkShMukaCWowsgJoZaj2jMRDiMNj+q5NQk9xS0z2S52va/Uox9namGminc4hGRrmG9rvzIsPwueasgiCrpoCN7WI5mEW+pV/6L/9SbDiDSTEBx2C/K7uSrKMJC0Zrsk1UCBPLGDiUsbkL2vcJf8AolT4hwzEKhnEenielWnSMXdkX7tnGklnAL4Ae17X6fyqvKGSQiyB7m5j5K/9skp5RqKQ3Ev6XTtdNR49Y4RPR1rN+IQ9Ll4VLj+jRTKPDaOOqmyllYB7/UtDiuE0FRQRR0bGEoNqRncUrv8AC3Jlm6kZKOrLMOEYeFWtFiDVEWmXFFtQLxKoU1RVlf7RPh5lFLkeT+aizTFMTuf/AOpS6wWkMjd7k1ww9hJ9Lr+pZydDhyRbvyqTQYhUYXUjPTSlBO21jHq5KNY/uS8OSgtNxdxLTAaOpxjGKejpnD2iY7Q4j7bnV2VPTYTSHPFVvBi8E5RT0JbhIc+Yks1QVjUMwygF5t6vC6fqsUaoiyemjCW+/ij1fSsJwcn/AKO/DmWJbfZ6Tg/bqtxaHhQO5SRtc4eL5rR4b9p0uHiTTnaPzXhkeITw1HFjkID9QbVx5jmfWR7ifqzXkZfScWX5H0/S/wBTdR00Vq+T6Hl+17DKoAGar3l6WuVTU4keKdqYnjdzoyhsYvi5rxSimCGX8Rrx+fJ1vMAx6OoqRzlkAoYdlx+LqXBL0rH06bxH0GH+pcnqM1DqeD0MsDk9ZB+9B9ymMwZyEJPoygv2uj++6eysCWnkpx2i/jcuStJcSMsepaS1ylCMjtHdz714cseeHk+vx5OiyrjyRKzD+DtklkIhbp6rVDOGIR0aS7u0Uvtd2ij7N8DiQNUcbnvtJWOEiGJYbBWBG4hMF9vVkKLyQxrI1wZPH088rx43yihCEI9WYvfd4lHmp2K9gzC5aCtrqOjDMm2+olA+8sPmhGTO0PhWsJTl7tTkyxxY/ZsigCnlhqRAw4sHeWfR8Sj12GyzSbGMyfa/py9SuJsUoiKwM7xf09Sm0Iz1ULSQU5SxHdYQh1ZdS6+7OHLicKjiyPTYxFR2brhEsqbd8Kj0HZ+r4xHPA9gc7l6WeH10IFIdBKEQtc5EHSsbjnbiKlhOKjyOobbxPCK68OfLm4hE5Oqw9PgW85kOXB45pCY6eSmL/iCz2/pU+HsW0NKNW0nEskHp6lHwH7QHmYaev2Sjyl8L/UtDDjDRkTsbbm/ilml1GN0T034mdbqQx2k7G1dDWhUm90VRBxQPwuD9KxH3bPHNZxWKTO34V6R257eQfdtBA5wzjDTsEYh1ZekvpXlJ11WNQNWeYi76fT9K36NZskfeef6lk6fBNKErJJjUd77hVViPEGUuIzXOy0dNiVJiQi0+UM7+Lwqmx+NhqbA3Wsy9LFcZ00eF1coTw3BmdlJ7yZulScPmOOYjDyUacbZCUzCJgp5Tc47hXpS+B83g/wC1WSJaqSTSTcKZMjsAWO4c/F3Ky+8KS7Nqf4S15qu0F/8ASueJ6eTz5scrKe2XIDY82bpVhUY1JVYbT0ckQRDA1l0W0j+rzVXbwxvjyIH5p2qp3p+HvE72uYg3Kmk/Jgm8d0A0lrd93qQbUn87l1hHzuVoxuzl27RIBdGIvy6kQiYnbohsqK2GxF5O7aiKPT4k623ltTrC3c25Yt0d8EmRwjt5t+pdKNO2vnqkW7yU2a6IaIdw5pONrfCne/PJIha3N2VWOiLLGxJp6fblkpxCy77tCRszPtJladG43er0po435Oyt7fJAcLW55K1kMH0yKnhulw3VmcLEKY9lfK5WpmEsDiQ+G6XD1T5i4vk6afq+JabGDjQNiVu70iiKR/JCxPlnkggRblwR/KusVpd6T7nVgcuK5D4s06Q++1IRZRsFSAu00SEdyMStuzZK650AC4snBLcOiR5edqGMbj1LagoCaslqH3m5C3JKKG7m9q7wwhIb+q3pHqQHI5NYO0fhXWeaEZRxiLMzEY8/SmXkcrmd0TDc6cGHXmgBsI3L4lJhhC293t+IuldKSKENMjP0+EVFOR5tXfkgByWotLKN/wAxdSa+b3IfcySAFtSHcSXckgBNySSSf53IKBRfJc6hStQBLp8UnhYQzYhb1Mn2xZi64/0qsTn+ZL4gWX303dE5fU6YkxaeS6zKL6VCLrSLNFhqO1GQyEzPcmkUxAUhOHSm1IEyOheSIZGdiufpHuSKntPJupMRzSRmLg9pD6WSeaQn1fcmgJ33LUFgsuJsN1PFM0Jl73a5Vwkn5ZrqYR4jlm9zj4UMdLJIIuwPY+eR5bSUL/Zbr6LGnKkLA5xOP/fOINh5v0+JQP4Joieyx32tyFCPzVJCbseXdUIkAiXq7kUoyR2597XN4lVGYJE/Uk+Yhm4Ibn5omkPvd0wBLMX5Wp3wFftybYPmuAWuboxkATzkC9kANFJoOWd3w+JGNRJ3G6JpG5OzW+lEIwcndSwENZJfyYrfUnQrmt3x/pTZwhIROBtb3JooXHvBGqC2STqoCuzC0e7RN8SDlkghheY+Hfbcyat2/F6kkkGwZlGJaMyD4V235pKyAX5pdy4Qskgs43VquhHc4rjijiK1uaACKFh5ZoSjt5vaKPiHtfP5IimD0XElYDTRuXJrkhjPbo5KVETRkJ2flVpTYxGLizxMPxCsXka+Jrjin8iFQYDVVxE/DeOJn1IlbxUIwhZGz6fzRj2gcQsvcgd7rSQPjHGfT9S5nOc3yejjWCC8gnG+fJNGJ87HTpYgMh6M1yX3g3hZiLLpyU+4f/G/sZ1t1BxStu1yf6fSpHtglbp804E0ZDm7MPwouQ1CD+yDw/PpRDGxFqDfmVh+Hbk73eLaieOIRJ/co7hosUWVpU8YtlYxfElDhsNQWbxsI9xKy4cVvK74VAmqnjOsbNxEG2a9Kdt/Ep44R8k37vjjcY3Zi/cuFh8RF4RLLxMuwScSEM/Ew7k9pclydKjBx8FV91nCeYPt+J+adko4ybMw6fepj5EWqExZS5MntKKK2aQBIWBnQRWCBHJsEuZZXEKsLWEuVvwrhxgWjgxC61TOZ4m+TOlG8x5B1eHRSocHkkHNzAFbcMBLQGG3xZLtvvWryv6Mo9OvsoKmjkhm4bbv3JgoZBubJ9vuWnEWyzcGQ8Fs9QuuR3WQ+m/RmuG4u97OnAyFs3b/ANyvJoY7Cay4VXVcMYhoDDbtYfNXvZg8TgR4qhvJHcEj7GcrkzD+IYxhlz8Smx0+7iZslIqPI7FS3MPq/wAETUIEeb7iToZw93Nd4mpPk6y2OhQtcjEmHxkGjNyQDh8VvLcKlMXEAssiJMyZkWj/AMkJv7InBfQ7Fh8JQic+Qi76Fmq6sqKSOrKONm4QbbhbaSinVS1FR+IZlkxCyhy58Umfq712xdHnNEyppY8r4Xez4kEJPTsT5fi9xe5MAR25Zv8ASpQjt1SYJUOw0YTAL8Xc7Xc0UmHxjrfb+9QyhbPQ+r3JFTvZlftU8CGp42jPJnYkTCwsLubXE9r6dKFrRYmSObiELO1os1qCyY1LT261CimIj0PcmdEXEtHR1TFQu5EO1kISPnq+1OaW55qRgsTZJJd6EtroFQV3zS2obvkibkgkRZp2GnOoOwGuQALkQt4Se1S2rPY2JouvK27yQFgcb2PixhkR+om3NkmDK4s8kD7izS/MyACH3IUX+VCRbUFhaLvvXLtPhXD6UAOBIw62MX1IuNtFsmHW5NdI6IdS3ZooCZXVhVlWcrMwCT/sx6RUXqXUkEHLf1In5oSS8SCzrZ+FJJc0UgdSS8WqRdCCDnUurrc0JIAJuaT81xdfmgsT81xL5rniQQdHPkpVeLQhFEPc2q5Rw8SYXbpDc6VWXGqTy+lkDb5IzchSu0SIbLV275IKO6Wavu9OSFIsySufkggW5Jd7km5oAl4biVThdSM9PUSQEPiB7Vc4l2sxCqoSpp6opYJG6Se5Zt+a4ix6ocqI3hmIDBxL4k247R13elTixQ+KzuEZ5BZuBRhqLTE2DcPuVCGuluanzSNUUY5m1w+FO4Z2gqcJqQqKfh3g1rcSNiH9KCpxaSugGAwjEeIUtwgwk7ujgLZAlHvbpQiNw6M6cKN8xjLaWdql4rg9f2bqvZqyM6eUgY7RfR2fpdH0VZAaMyfk5fStfhn2b1uJUVVO1RAE8UDzBTZ3GeTZ2+51mQzImZmk6vE69M+zfFAj7QU9PxHMJg4TlGG0NquPuMptpcHmh4fPwjPhFaG5y8Ki2+9ei49gpdn8Uno5Ki2nqbwfTcweZCvPJoXhmMH8L2vok1Q4uwfc6QR8QhbNt3iJIehJZ2aj5UZxmTO4kIPqQvcJK2wvEKkZoo4JDEYz4scQvdaXnaqTjPYIeEVo8DrKano7zZuOZ2mV7Dm3hH3N5kqRnLwa1/tQr7zaS32d8ieAm23sO7JXlB2go8QpBqQnaKJguPiPbYvL6kmqqnimzELvc/D2/pUwMUkHBPY5JLLZLgGzwv1XF+ldSzzgc7wQyeT1r2i6jCVnYgNrgkGS4SZU1bUPN1uNqyvZiuqJI/ZpH/Ajb8O5un4VdvI8bkz9S6lk3Ry9rRiOFu9gJMSwx2jyG70suPUXcvCl7U+fqJINRg4WEi0u+JEQsQNzSKR8y9SbInJOw1FwXFs8tqcbLh2uDXdxJQ3kdnUm5ScS0ytSFRxh+SWhd6EukiS8OjoHqISaM8we0nTvDuDiaiXxJli25Zpxqq4LHPb0oJo5c27MkcVQYlobiKBqe7VnuRhCwjq9ydlUSIqxvG131JwRik1baoxC2WmaTZ3J2RQ+9KfNun1Jp4/ypcQh0CQ7fSnQmuHV7UxjFrltvL6Vybie8k847CfJ7lw/koAigPEKxtxKVU0pwxxSdcXS0g+abPOPezMBZdSj3cYbXZhIXu+pAD/tEnJ3uH0kybYmu0Dn6VFL3swomK3v+SVbGkZ6kpi3d6YxLCYMUptcwl6WJJie3V06BPl8PpU6lbmNcpMFOSGUHImfy2oK+lCaHjxv+A/L4PctfitGGLUnCF3Ex2sX/csSBS4TVFHKD2O+8SXPJUdEXaK99vPO4UmzHfqPxLQ1/ZeoGhCtjic6OVrglF+n/wBFRRZQzC0oOQi+4Fi1qbJ2S4ZoqimKCS8Z89JL9H+oVa9m8BObFaV+JGYgd3wll4VQ1MIR/iRHdEXL1MtLhXFp8NgxDEa/2KlztgILTml+kfL3kkv9idx8FdV11GOPFKEHCgK4Xjj6RJFURw1hEcRtcRkIEW29a+pqOx8JFW0eCTVUB0jRGNTPb+L4pRy5P7uSq2xDDuKDUWD01HPGOhSOUt/vLNUkTJ3yZqkhMXKRtzC9px5qU43EMkW0m8X/ACTuPRzjVjVA1xytvEW2pqkzmDN3sye3hrVGT/Y7WFT4tTC8jtFOG15C7i+L3e9UNpQno7XD4hJW1XQuRHJFeLlt297Kn/Znq3T4VlNOJvF2h2UjkDPO4e/RBd+H1NaT9KdCseGUsmzF/CSikVxE+X6VHk0Q7HNw7myYrvUKFA3Jd0JFDC8Xelb71xhXbbRzUgEw6oxG7uQCT5oxJtuaAEJEKmU8zk+TZiobyXcmZBxHuHVTRUZal3FVSU8gSg/S4960+C9rMRoayqqQq900PCcx8uq1YIKox00RhXHdk20Vx5MCmqo9np+ulh92xrO1mMFiVNSyHI8k73EZLQ4D2oOnwanjCUwlALHtNeZSYg8zZO1yfhxg4YeGAMN3MvEuefRqeNQO/D6tKGZ5G/J6DFJU4pUFG072FcTR9WSo6YqkqyWiCViIsyc/hb0qhpu0U9LUhKA9HhzQ0Paisw3FixCnsCcrrbmuyzRDpXD2lZfUo5Gmy3rBlpZcpZXMia5tVfYD2glo8LIAOWQdRAeJkIF5rATYxUzSiZlcTJQ4tUCZO0jiT+lXLpd4UzDH6ksc7gbLGO0GMySS01TWVEF7WvFxOofSqMuDGwg+Yl/j9SPEsSftBUDLJsqMhF/fk3NRZhcZuFOO4eR+pb4oQhCqpnH1eXJllvJ2h2anjsvbMifwltTtNjFTRxZRncPTaXhUA5GG7N7UBTGVuu0Vr21Je44l1E4O4OiQ8xyHxJN5p0KrqY2cyLaUnpbyVTLWEJDk93+VSYaoJiyfaq0iQs027kx18tuXS6HUvG5eSI4+IRPnb9KizVXDayP6SVJA5/ojTj+IWeXNP0EbSETO7j6lFIrualUWfG5d3hSl4Fh/7ETxp4y0vf4bULwt77viUq1srslzTPVt2a5bZ7TjAhx5wnzUylkijlCU4vaKcbs4s7c03LGxc01CLxkR+Elfkx9qdMZkyIydmcQJ9B9K70sn5RAiKx9xKOO18rlaOZ+1hiTinRzJNCLEH+pFHlmOaGOLFqL2snQm1Fk3w2JHFGw6us3Rvj2vgcLJCQ7kTdyTFtWZ2it78kNrkiAdubuiIe/xIAF435Z3JW91yTk1uWSTZWlqgq6BfMdM9yJh7nXLviRfwQKzjiyG1ss8krvftTNRIedvhTRE3Q3UkxOTplhYtV0+nN0h2+a3R5k3bOHHsQWsJZZ3Izk+abbLmKozY0Y2om5Iuq7NCw2qyQvc64+fLwrpC3PVLuUDobPrtTjCyHRCJPn8KsQ5a3PJdAdyABce9PxbT9SgPogWuWq6w6J1qdxYids7efwppy8tq7jzQh225pHJcOgWimiJxfJIS7kAJIdtyW1J+SAEkhSQVQSS5auoASTckK7+9AI4iQpF0IAK7vSQt70VrlozPcgBXWqVQUPtTSnxLBD+pRyhkFiZxcfO4Uoag6cswSaAtBwuLLJ7lDqqEKfUSchRx4sfjBi/eo9TVHVW55CPpFSkwGtRLQkXEuLMmuQjkull9SsByL8SXJ+n0p2SqOOIYI5DGISuYfS6iiVuqSVAwuos2zQpJJiYXhXRzutFc/iusOiBBBGxEWrCzJCO7M2e1CO0SzZy8vcilm4jC3o2oAT7n0f8qV3cg6kKAHkNvyQh1I/FkgBXbcm3eSV1z6pEVvJDdcgBMTjdkbj4SSErkkQdToolhXOhfJdSQISSFuaJAAXdPqSHq7kvHoiIu70oLFruye4kV1pCzs1oobn3Ii+W5ADrF5JNt8iTbEwsiErrc9qx1KTD1zzRXPnrtQDI46tuJl0Scmd87RU6gEMzlzdE1Q5c3dMENpZ5NuRDnkWbXI1KseGbaNrunRqjG3v+JQm6d3T6kcW61n6VNFpsn+2OPN/0p0Krd6hUDTPTMk+Fn5lDSNoTkWNPVcO53Dq29Sg1UzlNOzA34jCiKMx8Dp0Be7VlmqTOq5zVEqimcqaJurS1Srju1zUeGFo2HLvU+npTmu9LeJc85JHo41JoaLJNvtLmp8WDySFyf3qZDgJkWsdyyeWCOpYZz+ijt11dCeXJupapuy9w6haSbPsq8Zib5ld4RUrqYfsp9JkS8GZEdqTQnNILAKu6jB3vJsrbeYpuCjOnlE7XLTwrTuRox7EkygxioPD5oIwZiJ+dyiniUt+WUZb7drqf2kj/APqFO7s93DLISFSHoz4esYCLtqVi6FJUjzprI5uihkxh92cbbfjUKbEHqLs2t9KsMRp2jiJ+Gwhn1ZKrhpXmAHBwIiJxt8QrpjVbHn5HO9WO0dPb+IbsOfL1K2jhttvdtqhzSNCA0zAF52i5ZbmTpSWsIaac7VL5NMfBJDOY9dwtu+FSHEB1bPytFDR4gEMUsbhsMCB9P6v1KPSYg00Qs/WPO5ZNM61NfZIcW5a2rgQhIYA+0TcRcvSmjrgvyZn2+lNlI491viRUguMirr6VqHF5YBlCUYZLeLG+0svSotRumI9bXfxKxqKc8QqpahgALn1EdqhmLyDKfTZltXUmeXNcjUIhxAd87G67VKYQLUNwqEGdpP8AxU86V6cANnMbh1VMlAWl5pDlll1IwJ+bpGVoFoykdEUafcXi6tqKOn4gsbs9qePIYJTs7hHmpUFK3s4P4svNFjS2kRHp4ybk6belDLvVs+HlGF/n70D0p8Ej6hFtSzRZTxlPBC0lzu23pRnTgOj/AOKfw8WKE3d35pyujtaKXLYbOLEqIrghjC3PxIhFuXiUqIo+CLu7ckwZMRckBQ1MLbWbTJkoqcybcziPchLK/L3qfU2DTk9rkeVra8kEkWs4cYg0fVlr9Sj+rJ9yF8/F/UldbogAkkmJyZD8KKICbkl70cNPJUXMAOVopRU8khkDNaTNqJIKsBE21Cf4ZZE25CxP5oGOEVojnlu9KVyEI3ISPLa3NIhtLLJABeJLqQ7l0OlSQcYvc6Nc6uSTjp3KhpiuSYkP5WQoEOrv5XTd3zSU0AaSASu5p0hfuQVZzvXErdETC3N80EnLfkl+V1y3XJ0UeZHY3idAE2mFqeneR2e4k0AvbmzPqnKkeHbAG4vhSueF82fk2qCSGW4y9KQ2ExZvb5aIRJ7tETc+SCgV38zrg5rv5XQWcSSRdyABS7+S74dq5381QHf4rtzkOWVvmuPzXGJxfPpUiYXSSOnEimHLpz800ihy4wZ9OaAZMrxcjvy7rU7X102MUoT1M8k88bDExSPcTM3SKarI344+l01T1DUryxuzSi+1UShppIu9pP1rR4dih0cMFR7QFHw3YgGJ97/UsuWWXfmkI7hR4G1Zs+1nbwO1WJRVclJHTyhC0Tl1Xv5+5Z7FJpMQqDqzNjIsryzuVd4e5E20kC0rwc/il3KXSVUVPMBnEEoC+okW0kqqojqpTeKIIr36R6W/Mgqyyw0sIqsCngqQjpa0N0dTuIj+G1UI5kdjNd5WqUeHyR0YVJs4xGbgxZbSy6kADwwJ7JBLLQhR5JDGqOFxBi/7VoOzeHy45UjG7Nwum4+lMdisBixyrnefWKFhIxF7Sy9S9GwfsvSYaEoRO4D6iO4XHwraONv3GGTJXBAw3CTw+EwN2sPw+EX+FFILxtq25WVJfMJ3ZWRtcZF4U1MIFdnnct0zEptPqQdKmlD1ZKLJCY3Oy1sgau3JdyaKN7s70/7G/s3FY2EM7dzpgLiBtYM/em3+FmTbEHef6UftHD0Z2QAnL9PehK0k08j+d37krntzFA7He8nZuXhFcbPytTHEPPm6MKgh57vqQIlU2YmJs+34lMMoyiHRxl/pVY1VdbnkKlxTBIOTOghoK75Lr7i0QsLFpmnRjt/7UBY7FS7b3kH6c9ycGNu901aw2sz7lGrao6WMXiBjNXaFWxaQxwXZmBF6rXXKkqalK/hMQ+ESdZqbFq2QcniYdfDmKi1NdPHsd3EfiU7jWMlVWIRyTHnmIk/SKYjrrbmZm3Na9yDhvVRA+gkL9KampfZybPIhLdzWTky6RM4l2gSR3eldEZRHJ2YviUKCEJHzZ2u+SsAJx1fIkN8CocAnK5unwo2F/NNFJ3ZJwJreazbZqkh0RLMXHpUHGMHbEKctn448i9SmjUXcjdh9K7qQ55vcs1f2btQ/iZrAO0kmAyy0VaEk+HExDwM+h012iwmOGYZKd45YpWvhIHu08iVtjGA/en4kdoy5eLvVPg+IOQ/dVRwxiI7WlMdw+67yTa+hJ2UcUh05k3q5iSEyYi0zt7hLuV9i+BnTmUbxPxYuR+E2/wCqo5IXjfI2tL0rFqjZOy5wbFI4aCWKdwtzttLydB7ZRU7h+JIZM1u1u5UxKXhmFliRlkbAA9ZEmmS4osZsciqJRBonAe+QjUOauiGovjPnz0WlwrC8MKKXD6yIgil6KnLeB+fy+FZrHsBquztaVPVB1bgkHpNvUKt2SqZcWuUQSB+LEbaEPeoGI4aEwceB2KXxxi672Z7SNgshR1EftFFJ1h4h+IferbH+z/tVAWMYVKEtE24xF7TD8qq9kJJxZjz3PyQ7k7PYTCYX7uu7zTD7hXOaiHMbsmRNySEVqMK7MhCIS1eRk/KIX/SrSsHOjNeHP1J2AnjPuWjxjsu0kR1FEFkoNdNSeLL1h7vhVXhlDFJGMrveXp9Klw5oXcrkiTCGROwOBd4qMWS1FbQ/ewB7Q7RVItYEpbRJvDd/1VDWYbNh8rxVAOEo+EvEPqFJx0KUtyKRWpwITkHNsk2e1PQTNGBM+0uplmy41fuOBRmR5aClFH1s+b5IgrCjPNmb+Ca4x3k/qR7jZ6/QJCQ82SEdyLjd9lyFpHItFRkx0KOSSIjbpFD7O489qlBRy8K85GiH4nT0VG8nICMe4iWW9HVHFv8AFEOGSOESzByRUcfGmzbaIup/3W8hCzswoY8PkjqBOxhYVPcTNnhlFq0Sq6NqWYTiyt6bkFNM8zmFQ7lpaxKwlkixKkBmt4pPp8JKv4clLMUUrWm3JQuVyE7hO14FNRyRtfoYC/5lT1FQ8hZdI/CtRCTWFy3LISDaZenNXibfkyzxSSkggG4ss0iLhllqKXE4Yi49QrhE8hk7vzXScQ/7VIMeTGmP3o3L8IfmmrvkigsNScNktrAJQ2zzRRyPG4m20u5GoF5WVBxzA+aIpJBMTv2kqY8QqC6zYv3Je3TyMO/pG1TqVvIm1cjyd9wt6lHKR93hUYqg/O4lziOXPaRKtQ2kPMT3av8AzTsM34o55fmULq70Qlbz3KdQ2ZdGJxjrtTIybv8AUKgBM9251IjqLXzy2rJxOuGWyYJbOdqXG4g5NltUMJiJtUQyXclGp0LKSuM1uTtclxrtXUW61d4lvkpo0WWh/jOWiQyOWnUo5SNpr/Nd4j5D4RRQd2ySRH7hS4jjz/cmCJ+aHiP5o1B5NSUJP35ap24PV+VV5TOPS66xXdbI1GsxKKa3l1Jo5GLqe7JNOVty56fJChREsrkGRDb8SB/k6VzEXpXCK7vVpGAB9PNA3zSLkhYn/KtIkBfNJxXVwtzIAEc0mz3IrmEskmK5BITDuzySEbWXETD39QqDUBiuTsRWnyTbC3NExPHqyDP5EV5jIi1581xsu9khHTRLp5r0DzjoRyFEZsFwNzL0rhZRlln+lLiIe9SAn5Ln8V3u5bkLZoKCSQro80Ac7kkSSA2EhRJICxIS9yJJBJy1XlDNHJEDAwxELW2+J/eqTvR1M3tFQcrAMVz3Wx7RZJrYovrbWFnNi+IlUYjw+NnFkXnamOMZBY5PaKDuQlqANwokNvknCyHRsyTDUFJy9ySSAsSSX5mSQSJGgSQAX70hS8SXyVIDvSuF1aNtS8SVtyGB1JJJDA51LokkIpGPcpYHDFIV35pcP3osBJDu0ZJJUARF3ZIUWuW1EIluUgNuOiQ5JwhdDbr0oBCb3Iuls8khjfub8ydihOaYYwZzIuQioJY18kbRmTZszrQdnuzb1V0tQ9kQvoJd6tazDaenfNo2tyUdyN6layXJiHjfk+1K20dGuV1WQxE5bFBenAuTWq/JNkc43LX3eFN2v6UR7RyQiT2vp4lBUQukc0XEcS+aEZHkAmfLaiAXLR3YUFCu6lZU2HhNEFj8+YqE0dxcOz5EtRgNLSUZgUsjiZeoLrVhllotjbFDeepWSYSw8s7iXI8NeM8gd7nXqNHT4XUMITuBZ+Io7LVbHgOETUU9RSRgZB6X6l4s/UlDho+lh6TOa2TPLKTD5YzFjZ7e8VpIuz4VTfhxuYtztZWeL1GH0+LUGFhTFfNGJNOrSnGSlkvglKI+l7f9Swy9VJrZHZg6WEXUzL/7OtxSawwIOYkyvqTs2ENF7RPlBTi1zkXTarAaqMvxKs2iES1IvEo+IVR1nZ7F2d5KeCEHGOMm/a+l1xSzZJ0j18HTY4W/JY4dgdPJwnOByA2uAh6XVzTYDEJ5vGw+kRdSOzQyTdmMLlljacuAOZRN0qRXZ4fCJubEB5kHqXz2bqcjyOEWfZ4OjwQwrLNDI4LBaT8MRMuaiz4C8gFkwj4WJY3FftG+75SjGNyMfET3Krn+1aWSkM3Yy8LCT2ruxdH1cuUeR1Hqfp0LizSYjS09GfDNmIsvD6lRv2go6EcniE6gn8SxVZ28qaxjZ2a11n5e0Us0mZsAiK+mw9Fkr3s+C6r1aLn/AMJpe1uIBVVdLO4dEZjtfvUbF+0UnDFwYbsh2iqCvxpqqgCIAYZbyJ5PFl5KsiK0iN3uIV60MPC2PEydTNvz5JVdXSVh6pqgm4Mpa92ilUUgYbWDUSRjPwt1pdKgnJxjORtpm7k45bWXR9Uce32S4MikKSR2IhK5PlUcQ+TCXqUMdocuXNC5aZ58/CijRTos7THLVrS+JMTU8skNRLE2wAET/eooVDxlru+Ek/8AelRHRT0zF+FLaRiPiy6UqY5ZFNA0czE1j5XN/NWLDw39Wg/SqejkYZSd/JTDxC0yfQhIUSQ4TUUHWFBHiEuXE4RPc4xbVWnNbezM9pqzOoaMCLTloqqW+R+T7eacTOb5GiG7VO+0HJo+ZCPvTTxnny2ouG+d2Wi2ZkOjNaItf1brU/LI3BJmyIlD08TI4h8T9KzaAKWqOQBjfIRbw+an4ZWHNVwRSWjETiLl6RUKKO7uu+FWmFU7QmDmHN2L8rKH4NcXzRYdrqH2HEyAJHKD+7u6sviVBLUSCFngy6Vo+3tRBVYrEdMAAPAa+3vdZM5Ht1yRi5irLz/9jS8CCoeMSydtVw5DIdXTbDuS6lrRziLd/wAk/TVjwhIGV1yatbLmjpxivHiG4jkgAqYeJOL5fEn66ofg8Ntok6EChjcrHfkmqqRpGHJ/idADAcsmbVOQixTAztcuRE0Z5uzF8JJ8JKfMXeIxL4XQADFTk+rGA/C6KOnCYxYDe4n6SZO01LTVEwgdU8Au+skgXWq3wjDWpyKoMHOjB7XlF7bi8h96dWQ2P4FhfBmF5je4egRXMawfiGUlOxAeRZqdJUHMxHKDyRH0SA24S+JZzEsScXKCKUrfGWfUqoyVuRUuW5LxfEuNz16V1svzJUdAQj+pGEbyGIBuIkAJ+mz4wmw3ED3WqQGH5J08xfJ8i+lO1Y8ZynELRztfTaKacnkfPTkggDw+5dSYWt62JIJGjctGK5rUAAhtJOWrt3cyLAAdvJdInLRdtt5pNtQBzQU5CLySiDdRLlvyVhhkJCYys9vhUiboOOEITIMtwjbcXidRa8WhcGB/y+Stj3H+zYCHa5ep/NVFSXtleQBlaT2Dc6qhLkap42mMrztyZyuJdpo3zI/DamZBtMmzZ7XToFw4cvNBTJA5lUEbu1wepBNz5bUYk3Azz6n1HLqTVupE/pUhQ1a9xO21WWEU9FNFO1YNQRZfhlEYja/xbVWtnmjPiQnnq125VYNFtNhNNePClkEbdb2UDE6eCjqLKczMMuqRtyaCSSR9ZLRyuuJ0E0nGPPW3pa7qtUyCmN27c2banAhcgI2baHUhu2k2a53IA4+Xcl70l3vQWcRBluza7P8ApQ3e5JBA/TFTjMPtDSFFkWfDe0uW1MMVr5+lJJ4/FntQBY1xOUIGz/pUDX6VPiLjUZN4hZQNCl1e27xeSoIsC3VdSLqJme5K3vQUznhXeovenGk2W6Wpv5IGOxiGe8X5+FOPCxMLtI3Tr8KY1tSuf4lNASGrDGm9n4hlEz3tHntu9SDiSSDloOvmmgyu+HvJK7u0VEFz2ZxiXs7jUVZleBbJB6swfqW6qe108dcEUFMwUcofgSztbe3/AOteXAR36PbctDBUT1GG8Oc5jqKY2Knjk6I26i0WsZte0zyY0zYYh2glKh4lOwkMPWQ9JSeFy/0oMOxo6yG2c4yMvEPes1LjEZTyiEoThVgN+ywRL6VzDaxqMyA9pN4lanTMmuDYPIF/cWialjYj12/vTUMjTQjIHS7XMlNUVcMUkUEURwSuxPxAuMSb0l3LpsxQEkLXaNchjhe03dwEe8SUqCSnrKnhxSPAbt01LWf1ckVRRyU85RyM4mG11RLK46dhMssiEeRJp433PluVg8NtrO6bMbUDpEMYz5uDJcPcOTbfiUi20s80BZ97oAY4b3ZO1o96AhMmzyT7k5d9qEvLN7UANMJ7tEQxmRdwpCL+e1dIfJkCocAXF88+XvUoZn263KK5bdGe7JCM1paM6VhRaRixau1qdOFi5u/5WUfDqgyljCxpLn6cty0I0J+Nmi/IqXuIfBnpaNyLJnkLy0VTiGG8YhfMxNboKFhLruH5KPXZ0r5AAWv4+pDiCkzFU1H7PDY7ud27c3JdqKdrB0ciB7lo5r5hJjMLfkovsIC/Pa6z4L9xURxtC977jLnaydu79305KVWU7w28MLv3pj36e9SMZYtSza1Hxhy0a3zJG8fEbJjYmS4ewtG/ikykcYnvzZG0hlzfck4sLIbbe5SMNpnE7mZUXaTBQqGOrp2tt5grxi91qTl1ZZWpN/stIxeG4o43U1STlEbW3E/SraKlCuk9jqWcJXb8Ey7/AHKLjmAvcU9P098fpUjs/MGMQlh9TLwqqJv93kJ7SL3LNGjVlbiWDnRzFFJG4H3F4XVbFJLh9QJhtIf5r0SjkDEIyo8WZhrQchApGyGZvq7nWTxWhIakoJ2s/wCHJ4XFNx/Q09eJE6gxKPELHZ2GUPAXh/8ARWlNiwVlJJhmKxcWjL9mQtccPxCSxQyT4XMJxnaY+LJO1OOTVEVgfheoh6nSU68kuPNxGK+halqDCORpwA3G4UVHik+HwytTymHFa0x8JCooXkWQZkZenqdajCOw8kgDU4qb0FP1MBN+Kf5e5Qk5G3j5FCFHJNEMkDvKRu4vGLXEP1LQ4p2HCPs7S4jh9Q9bLldURi20PiH/AFLQzFFh9AcGGU4QQbcyHcZ6+IlVU8lb2ZqzqImMwkffTZ7S+JXrwQpcmGtL0q87N9opMLnEJTfgFtu6iFaPFMFw/tVhB1uFs8VfFmUlLlcRfl7lgSG0iY2cSH3KPBp8j0KqqnkP2yB3CNiuCUn3fMlnMRxCCqrZKinZqeoLrt6JPp8lTe3TjTFT8YuBndamB/eiUrJjGjRRYl7dazu5E3MSTeJY1/u/shZVAt0EXVH9KoxJx1bak42l6kOXFFaauxS5EVzpCVqQrqgByKYYxLMLiXafh7r23Z6Jnq8SMYboSNjYRZ9RUtGikyaFZFDpY21V9zERP0o4ad6iQQB2ud0jhOO9uqzmpSSNJTcifiVY81PSgAMEQBpb3qy9ujIIneQNwMqiL/eqLhsDkYbrh/wUXiOI5LJxU1RtjzSxu0aD70jFx3hopf39RxxvrJx25ELbblk7vkpEBQWfiG4koeFI3XVykT5q4RkJ8mG7dtXZseeSIQffbtD4VUTE1+jsQoN30rdQRxTyOTLWmxZrCA2f3EKqjzvzd0mJ0L9WitQSIcm/IRbupDb3t1Ivche73qiQtfEl4l1APyQAny8SRCl1c0vD3IATepEPf0oRJLvQAXfck+7uSAbkfD+SLAaH3onFG8fm6VvkpsAU4BbULCicbUMPAm+aQyOKFhStJTRVsIS3LpDt0QDmLpNmT5MzkSKCwvF9KeAuI+u0VwKOok4uUBfgtdJp0N8SaYrWQ0awkSDk8k00mpeFA5Xckh3aMySQ3ktnbt2gouM6IqWcR/YSD9QEm3hk/wCGX8CToNwuIiKZuWqEaeSTojMv3OkVPKP91IP7kqBTEUnkhYn5Lhi8ZZG1pelcTorYccrR5obu9DdoukL97W58kUFh3MSDxepIea778rviSKsSTdyQj06ohG3vZAhXMX1IWzJEPUl4rUFBDG13+KMB6nTV23kjDxZKWS//AIkQStXbo7Msnvz55rnuScbefUu888F+SItz65obvcjkkeYyc33F4lIANyXC5pxc8SAsbRNySfkkgBJJJIASSSSABXbV3S1JBVgtzXR5rqSA2BSRFklb80Bsc0XO5EkOaCbEiYUPfq6JskAC/JECRIdyAEiJL+K6qABGuOOq63zdFgc8KVyMuSFSTYkkRckJe9BQWmW1Lu1Qe9GPJSwCLLPRDd5Mlb5IhF+fiSAHpSt811x3ZsS71KyBXbeS6RW9yFdGO3X1KWAiL9K6GZaMkn4ac5HToCfFThHQkb5XOp/Zajcqrjt3KG8LkAxszkXpW47PdnZaGjB5I3C/daXUS5MuSMEa4cMpvwXmDdn48QEMsx8x+FajEfs7w2amCNpLT6bvUsbT9oKijq/Z6YMh6ZFsKDtg8MQsYCReoulfNdT+QntBn3PpsOjywcMyPLO2nZf7lrjjBrmF1jZYzLV9tq9f7W1AY1UyVGW30+a8/wAVowESdxt8hXu9Jlc4e/yfL9f0yw5Xp4Mycbjczprht9RKfNHwyJtBTLx3a5r0UeYRGj7k5H1c0bi+XwoCFyIWSZoibTDxCybqXpPZbsuBcCsecBytLhl4l59g4gNVExvtJ9bVspu0jU80ARZDE3Xa68frVknHWB7XpjwQn3Mx6bj9DJWRUrs8UEo7XLK1OzUMdPhBNHwyJ9t4eJYuk+1ABqAeU454A3WG3P3XK37GdqKDtB2jgo6urio6WV7jlLpBfI5Om6jHHaf0foWPreiyvWD5Zke1E01H28wSzM8oxyEf6lqAqoKMyeV7R6bfE6q/tap8PwX7TsEaCs49KMMRPOD3Z+p0eMYTiEkkWORU7+wRARARdRNdbfb9S9XVZMeNv9Hz2SbxZMijzTIXt33pecjSBwJtBHpuz2q2q8SrKjsTikjxsYOBEZeIVmKbj7AijuKaRgO1up7ttyn9re1X3fg1fgkYQiZbZJA3fuYlpLE5ThCCIxdZHHGc5uuCz7IfaM+B4NRhBIYmwWnduDJNVP2rS1FV+LBGICBjaPTqvJYcQMYWifOxvSlLNaJOx7l2L0rC5ubXJ5c/6g6pwWNPhGkhrKCoDETrXlv4JFT8P13N1e7K5ZepkYh2PcPpTR1X4VmiimW7RexjxKB4OXLLLL3EqoqmkCJmBgcWtK3vVce5yJP+EsnQNDcWi3XtOcabqUiGM5JMgbm/SKZYd3wp4JJaWXMHeI8rf4qmWP4hJGRCIPf5l8Sh68/CPiRdPN7kI9I6KQHWK7m6C9Jy2jl0oR3OqoBxiaS5xBPBMEdPPGcTGRs2R58k0xaIrmFSAAbSzzRkTFqhuFIdzoAdeTp0SORyActokgIbhz8kPSGed3wqS5eBN6lxy36I+IBDoD8k3oSog71PkzbiTxC8bECajkeGa9n3N0pwpGzEmdAEuhheSpicJGAg37unRSq+uitl4fXlYq9pAhiIHC7PcxJVA8OmgfS08y+JZ1yaqWqoGprpKi1pMtrMO1rVF4nUjKwhFIo2FaGTYCEtumSK0bSySta7XvQAI5DrkuXdKIuaFhQB25/p+JIt3N1zW7Rl1uaAEOXvRNyQtzUyhhAn4j+drCgTBKjksz0u6nH0qXDjVTHSRUkh30sTvZF6fUrWmp46Hix1e05XHIvCq3FMPipbz4j3O+ir4md2HVYo0NHw4JCIjfpLwCqQtzojJN6oRaVBKVhuHniFWETZDmWpF4R8SCmpXmf1eQj3rTHhYYTEFPLZ7Ub7/SHwJ+RORAxTCYRIjo2sg6mEnzJ1UBnDLvZ7e9auWbhxlGce4fATKvrhgqhInC0m9PUholMpuJcZ2NaB+H0oYYTmMgD9/uFOxQvIOyO63cnyFoaDJgcTmfy7mUFWQPClajIWF+TorWszse7Pq8NqAG1xrrknJs0gF5CyZriQB1ISQH1Fn1J0I7rWZ2z+JSAUQvIeQ7iWhoa4KeDgQM/FYOogEhd/Fd7lUUwhGInfaXfr0upGF4hGNbxJKl4C8Eghdl9SESSK0vZ6MnCS48rn+FUBlrn581aY9iXtxi/4dz9RRbRf4lUt6Voyoiu/SnWLpz/Sg0TsJNfqykB6UgKwGz0ZAZPI5eFFcwykeo+JtqEBcWEnG67lcpAEhfgg/D25lu81zSz4l0CcXyz/ACou/RkBsAPTk2aErriZ+pF8u5JxcbXPMhLxIHYNpE2mS53LrZZf4JXMIZZd9yBArnyXXK7VLpQWJIckki+SAEP9SXhy6UWvcyFAEyhK5iBR5urkw27dqdoy/Gyy6mtTdWLDKXv3KiPDGkTeJv4IUrmEtFSA6/Nd0+JdAQv3laP6kP5XUlnS9yTRkQEem17bc0jK63S23ah6m1QAd1omwPtfq96FuaG5dfLuQAQdauaeanGmCU6iSWfXOMttpfD5ql7lb4Dh9HWSzvWVrUcEYXvduI/hFBnLwLgtNJZEDCOllvq+JT8SwuopQE5IwnENnFge4Cf6vMVBrcQgqLwgF4oA2xjl1fUgpMYqKeHhG7jFnd8KpfqRFF9hWORjCEEoGFu27qFX0ZNMNzHcL+LNU1AMeJQGzRWnl+0FuYq5pI2pwGPK7LxFauuPg52DOOzOx5fpQH7RMzG2Y2t0SP4VNDK4XYXSkFvNV7iLI9wyDxAB4BPcwoeGOXfclJtLTMkGb+X9S0JYmz70rWy/9URx3eB8/mm2HUdEB8ROLXILW70bxsLC7suOLe9AweG3PNNWhd3p3aPxICsHXL+aAFaHPJyXdCPRnJBxGj7kPGYT6LUASYy4bi4M9zP1ZqVFjFRnrKZfU9yrCma4dnxc1waq3VgZBJpoax5os2Pd80/dxAsNrllxqHHfYregxyCMLamKUi7iG21Aif7K0j7cxEfEgKhlt2BcpcVUEgZxs4j8SfCs4Zc7f3p0mLZlIUe7J8tOd3cqutpy4whwn3PoQdJLWOUEl2cYF+5Q6yMMx4DMI96lxRakZdoTjP8AZ2/vT/TzVhNS975CRdRKJPSvDFfndnytWLuJuuRm/wCS65BuzUYpC7j+JcIn2tms2zTtEghazV2TXGfkzsXxIHI+99q6EfuYlzzynZj6f+Q4IvI/da3NZzG8FOGTjxdOd23uWmtaNs+m7miPdFyuH0rFZZWbywqiko8cixanCnxCJyqm2tKO2/6velSwwYhGVFMbxVV78EzfqUfFcJ4L8SJsvp8KbgkauDhmLAYcy8XzFdynwea1zTIVfRyRkdPKzcUH6vUqYhWrOOGuhnjq5HGtHdDL/wAb4fmqOqjkpZDikiYDLc4yNuWckOI1hmJS4PXwVcGXFie5rmuW+oaxu00c9Q09kuWon1Rv/wA15yUema2vZ7szSQ0cVfJiDy1R9EEHSP1l/wAlWNv4lTqi7mrIBnGOmYyPPUvUhOnjkmJ53cuI1tnpyUgKyWExhaIYpXbQx6T+lcjp5BuOoNhO8ib4muWpzlPLQy088VfhkvAnFtC8Lj6STslHhfbQ6pzgegxsY9wD0k7eL3qzOOWSwIhYYhffb6clBxbCWtAwOycNwGO0xySotTo89rKOWhmKKcHAxTDclqqyZ6yQqfEQYTfolHbd/wCqoq/DZMPPXfEXIxXM0bJkTwpaiOni5pbcl1I0AHcki6fElbuyQQK3VGxfhEya70XfzQAUMnDPP3p45riLW3yJR/6U9Q0b11TFBE2436lOpd0Kmmkjlzj6i22irOpwVxATN+FKfKMlqaLAabC4OLmMQA2sp9RLPV+Ie1YiRs7SRDytV6ck7cFDNTnTnZIziSC1X8sbVEYgbXB8uSpaunCnkIGO8VTVEwlY1cptLgtfXCLwUNROL8iACIVCCQoyzb6Vf4f22xOhoho+PIdPE1oBn0rI0SX8ir+66j2k6c43inDnHJtIUzNSnTyWG274VIxLFpMUlE5Ga9tt3iUeGQB0Ibh+aOQdWIacyuy6m8KEqcyDPR/MfEKmtRtIByU87F8JdS5TyRERRy7S7y8SpAyu0/Sl81aH7GJCzSPKOVr6WqBUDFd+Gz2/E6AGktLktyRC6AF3pCL/AEpe7VE3UWqAC7l25CuPmpoLDuQ8TdyQIrd2aCArvku3Nag0QqirDubdmiua3mmrvmld80UMfjjOoMY42eQy2sIrYdksNgpRrKuXhcWjC55ZNwRE+gt73WUpcWqKOmligdg4vWYjvIfK7yQ/eVQOGlQMf+7lJxXHLqJNUQaaaOOupIo46zhDWTWxxZ3HMd37WUu5vhRVHY0Y5Tjyqoih3TcSMd4+oG71jbvLajKqlI73lkvytuzdHtKs1td2BqbZZaGQ6iAnYYbmtJ/Vd5MKkh2Pjwusw5jq39odiN+FuuLPpEv9SxftU4gTNPIIdLje6to+2GKQ4VFh8U7QQRMQ3A1puL+ZJ8DNhh9LiOLdo6yBqybDqWkYb4r7jdWMUjX1tRU4g509M1/ADIrIvCXvdeaUOPVlDTVkEUlo1bMMh+L9Sd7Pdoqjs7iPtcTNLcBAccnSbfEmmgRq5Y3Gnp5ZK+eoE4SlYRe3jG/QAZa/NSH7LxyEFJWG9LVcBjC2oK6U/EFr/wCZYKTFqosSKtCThT3kbFFts+lRZqiWom4skhnKT6mT7kvaWa7Euy72U/Foxw27dIUtRfKwN32qxw3sfQRjiLnLFLKUf+7xSyboc+kzy7/hWDqq6orpilnlKUy23E6aEjG7Xnz96PaB6RPgvZ+h7PxYiDPONGZwuRDtqZfD+5Z3AqWXtRjHEqG4ohbmIttYfpbuVD7dUFRjSPKXsrHfws9ufmuUldLRyDJTylBIPIo3tJSxWantNhMUcEARYd7HWPUnCEYvcUg+Harmpp58JwUMKeg4MtTGwSFZtjzLrI/P3LAPiVSVWNS9RIVQz3DLnuZSKztFiddShTVFbNPAD3MBn4kcBZuY+zdBx6eCrw+OjKmeSZ477jljAfH9RLNdoRpqfDaJo6aOKprLqszHwg/QA+61UMtdUVEhSSTyGZNa5E73EK5JUSVFvENzya1ri5CpodnOJbpmivTIlrq67dcOqmiu4x1pLnSYriy6UyKOErTH1IolZGBa/PJ9y6IsRDm6JiOS1mZyy5IRzF/ibkuw5zmi6w6/6kVtw5sLl5pMTqkA77Lwf27GF4Xx6dSil1p8s5GHS7S1rk2WZWspABLuRW967a/NFAAl3o+Hd3ouGPmiibGkkVrXaJW7btEUUD+VkkklNAJJJJvSigEi8KF9pZIhVUAKK1dXW5ooBtIvknW80Je5FAc6fEl710hci3eFJunNACb0pdPcldqjUsBLlq6kgDjCl3pOS6gg5+5CitSImu0QAKJuSX70hJkFhW+/ausVt2TrmiVziygg4uv4dWSufvSAblSQBgNykDlG3K4kEO0i8SMyYe7+aZk2IcilzyYRV9g0cFtjsxE79SoRJstMkVPUPC42Ookt0Xjlo7PS+zY0mF10VTJTjUCD9PqXpOF0NJ2qqzqJzeLS4IhXieFV0sI5SO9w8xXqvZXtBEMXtMbWiwWmvmPUMWSKuHk++9HzdPl/48i4MvX4e1HiVREAWleXxEhjGcrWYHtWlp6OixDGJa2VyIHO631K5Clw+omFwjt9Yrn/ACdKjJHZj9MblKUXSsxXs78DVm/MqHGqGMmv0EmWzx+opqeKRgdhsK230rz2vqpKwyZ3YQ9I+Jer0rc/dE8L1Jwx/wDGUM1O8z6HcKYlp3jYs8mH/MruIQES5DbucVWYjI0hE2uniXqpny9FWe1+78ya4Zkfp+JOyxsOudxdy5qLC+q0QCGZxt5iQp2Oqcmzd0xbdr/H3IbmHqe1JwsVkmUtNMyUjCKo4a4D0iH1EoTVFvLL6k0RGVutoj4lLxxktRqbi9i17QYpJiWLQTyGxGACL2+5aCjxSsqoZI3q6gaeKOxwvK12z6bfqWDlzvJ1bQ10vs12bXZ9QvudYvBCXt/R0LqMkfdfk1NT2impcNHD+gG3PIPWay9TVSVBHFGG4kzPVOTk7yOZfEoZla+TZld4kY8Kh4Mp5p5PImLTo5IXkuty8KDw80te7MlvQqF35uhuudFb7vyoHJAAltStMQF3Z7S5Im3JayDz5eFFgCRPkzZbRSucueZF8SQi5Po25Fb06OgsZ8KfhsvFza4M9bUD5iXJGJWjmgBTZRkTNu8vpTTCif8AEHnu70u7TcgBNnn7k53Jticef7kTF70cgFd8kn5rnqzfcuXIATfNdIXIcly60vSusXizQBw7xtAs8m8KVqUhOREfidIS7nZAHSyJtUhjeQ8gyJICYX3JcTh3Nnz5oAcqy/GybpbkJN0pgyImHN9rckiK4s36kYCxW5P3XOKCAuHtty3IS6uSIy3c0HiQB3pFcf5JOWnchu6s0FgvtXQ6UrvzLjbhQAly17l24lwi1VgdDnpmrLD6yD9nUB3aSeSrrt3Pag8SVCZsZa7/AHYvaACUBbYfn81ma+qeqmI+kW5CmvaJOFw+I/D6rU3dr1KSUqEaKGNiIc3tHvJDxO9I5nIBB8rW5aILJkeIPRzBJTbDie5pFoaTFqfFiFpXYKg+d3eSySV1pJrghxTNVX080cvEbMxHw+JlUVkzWX5fin+q1NU2MTxsUbm5h3XdyGKT2qszPp9KfkmqJsGVLR2G2+b+QoIa6COYnMHIR2NuQ19UdRMT3Na2gWoK6yjsjHryuMvS6KAm05RlDJKcFxCDkRF4lJrhChwkwDcWTD/FUNNIc1QEWbkOfSrTtJWXFFTg+1mudH8QrkpLtfiT9ELlN6SFiLkorE4p6IrQvc93TalRqc/aS6NdcupppFxyTogdMmsFst/em2JcuQv3oosMSckXemkQF+pFAO2tZnc92fSuxlaOfqTQlcw68kXG0Jv6lIEpibI3Z7enajiF5DANNz2sRdIqPGQCAeIs7nRTTMRE7NaOfhUmbQ7MPDlKPNite24U3d8yJNHIV2a5xPf/ACRQ9R5h2/En5ieOjiC9ivbp9Kh8Tu1XCkcufcigoJuaNtpck1dck8lqos6kucS5K61FAdSQuTZckWz35oALfMZZvvLdch6Uiyz5sS6/NCIDgK2YHz709WjaYn4SUW7bn5KZUzNNCLtt5IG/kRO9J+a5cxETuuETepBQYjd9SWmfxIRk8TJEQd3kgg6/NcS0IVwkAdSSYmySUgL97qfgmLPg+IhVtBFUEF1kcrXDdbte1RAIOEbGfd5eJNyC8bC7+LcqQDpyPNMRu+4nufRSqMmmuiPIh7rlA6efeydpi4cg5Zl9KYM2GCjHQgWtwm3TmrWKa4dFm6CsuEs93iZWcVU8JFk12bXMuuHjg438i3EnHluTrFtzva70qo9ucRuzQvXOI6u9y1szLhpN3/ohOYB5qo9uMS1zL96bqKzf/gpsC4OQNru9qbfPc7ZF5Km9uMdHN7U7DiD3j6STTE+SzkkPh5szaKMVQ93JtEQ1jZ5A6Ylp2mPR2AvSSsLHCmfPuuHwpspunkPh3KJOJ0p2Sd/vTXGt71BVonlI5cskJSPb3WkofEe7mnAqHpzJ9C+FOxErjOOrOyb4z25aJo6hpG7lHObXPURZFgT+M5F3CTIiqHu6G0UAugd6NsiYm1EstLUgLeHHJBHLhsQ/O1XdNMFRCJs/UsRc12p25Kyw7FGpWJtTF/S6EBquldbkqwMUfnk4/U6McSt7mVIC0e8R6LlArOORXszCKFsUjt5snJMQjmisy5+lDWxSerKYoeI5MzIXp3s5XfSppkAlmD7VFKqZ7v8AtXO1r8jpUthrh+57e+5EUb82yQnVAT5NlomvaGu0dZNwNlKY64++4fiRBmPnamvaGIsn7/UjGS5sm7m/pXNNr+JvBuvcOTDcWrMVv81U1+DmJcWn/pdWgTNa2b2+RJ+GYB5ONr8x9SnHl1esi54d1sjNF/vAEEnUPi9JIsSI8cGOKQAPEom1lzYRlb/qp+J0YZlLA7e8fiVNVyNURibbJQ8Qv3rua4PP+LplM8Z3kD9QbVKwvFpsLkE48yDPfGT7XXZZo5ivMBGXK1/J1F2j3sSx9xZ6Nh+IU+LUgyQPba+t3UDp2nJxlyqZL7PEXiXm1HiE+H1DSQSWEPp8X1LWn2wo5KMZDzKUm1DLpJaKVmbiaUqoCniCALuIxbh225KHMMftISOTkbAQW597qHhnaCOupxaEWiEX1EupNYliUGGw8Ro3lN3WtkNHKzD/AGyPKoiaKJnLcT9/wqnkGSlAqeZ/aKV9rSekfiUyuKPHqWKTiPFPE9zxE/UorzNDpIzfxUSC6KSrw04bjjzOIfEom7zWpp5IoS2GxQFuePqtVTiVHEV0tMYW9VgrJo3TsrVxh1RwzNGXw9+iHiXDzba/l1KChIE/USAVjgzDpqI+pMXMgA1cYViVNhNGcrNxa0ytC5toCqR5GuRH1I8FMlV+KVOIHfNMR+Q57R/KowSOL5gkiAbjFme3N0bEk2nxBrCY9vkSgSk8xk7uimj9nOx3Yibnagfdq7sqsFCgW5JPl3pFtS9ykAhhchzZH7OfJ25+JBdrzSucu90FkiEZI72j6T2uKd9nMuce75KGJHzYnRDMY7r3/ippkDtRCcNrGFt25MF8k4czk2TntQvJpk3ehFgWmRaCkO3zXRJrs3d0jLXa7KgOeJLbkupaeaAFbauPuRllbp3c0KAA6Uh+a6fSuXWoIC6Um2jq3NL5pXafCgAdLfUkl4e9IhQAvDolr5IhSudAHUHcld7nXX5EgDrZZdyTihRoABLvS0uRW6+pAAjkk+XeiIXQoAT7WyQhmQokkFibkicUNvzS/MyBIG7TJF0/El1Ja+5AxMTJI0kABuRDaKVqX+ZACIvcugVsou/Sua9zJakS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50187" name="Picture 11" descr="C:\Users\reuben\Downloads\Original image_ 1920x1200.jpg"/>
          <p:cNvPicPr>
            <a:picLocks noChangeAspect="1" noChangeArrowheads="1"/>
          </p:cNvPicPr>
          <p:nvPr/>
        </p:nvPicPr>
        <p:blipFill>
          <a:blip r:embed="rId3">
            <a:lum bright="50000" contrast="-70000"/>
          </a:blip>
          <a:srcRect l="4557" r="12109"/>
          <a:stretch>
            <a:fillRect/>
          </a:stretch>
        </p:blipFill>
        <p:spPr bwMode="auto">
          <a:xfrm>
            <a:off x="0" y="0"/>
            <a:ext cx="9144000" cy="6858000"/>
          </a:xfrm>
          <a:prstGeom prst="rect">
            <a:avLst/>
          </a:prstGeom>
          <a:noFill/>
        </p:spPr>
      </p:pic>
      <p:pic>
        <p:nvPicPr>
          <p:cNvPr id="52226" name="Picture 2" descr="https://upload.wikimedia.org/wikipedia/en/9/9e/Astrodome_On_Warwick.jpg"/>
          <p:cNvPicPr>
            <a:picLocks noChangeAspect="1" noChangeArrowheads="1"/>
          </p:cNvPicPr>
          <p:nvPr/>
        </p:nvPicPr>
        <p:blipFill>
          <a:blip r:embed="rId4"/>
          <a:srcRect/>
          <a:stretch>
            <a:fillRect/>
          </a:stretch>
        </p:blipFill>
        <p:spPr bwMode="auto">
          <a:xfrm>
            <a:off x="642910" y="785794"/>
            <a:ext cx="3810000" cy="2867025"/>
          </a:xfrm>
          <a:prstGeom prst="rect">
            <a:avLst/>
          </a:prstGeom>
          <a:ln>
            <a:noFill/>
          </a:ln>
          <a:effectLst>
            <a:outerShdw blurRad="292100" dist="139700" dir="2700000" algn="tl" rotWithShape="0">
              <a:srgbClr val="333333">
                <a:alpha val="65000"/>
              </a:srgbClr>
            </a:outerShdw>
          </a:effectLst>
        </p:spPr>
      </p:pic>
      <p:pic>
        <p:nvPicPr>
          <p:cNvPr id="52228" name="Picture 4" descr="Image result for british bomber navigator station"/>
          <p:cNvPicPr>
            <a:picLocks noChangeAspect="1" noChangeArrowheads="1"/>
          </p:cNvPicPr>
          <p:nvPr/>
        </p:nvPicPr>
        <p:blipFill>
          <a:blip r:embed="rId5" cstate="print"/>
          <a:srcRect/>
          <a:stretch>
            <a:fillRect/>
          </a:stretch>
        </p:blipFill>
        <p:spPr bwMode="auto">
          <a:xfrm>
            <a:off x="3357554" y="2785343"/>
            <a:ext cx="5202757" cy="34598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7341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50178" name="AutoShape 2" descr="data:image/png;base64,iVBORw0KGgoAAAANSUhEUgAAAusAAAHTCAYAAACeOFZgAAAgAElEQVR4Xu3YMQqlZxmG4X8WkNoUsRNSDkL2IYJjrUtIk6wh02QJWjuCBLcRkCkDdpMi1llAZLYw9wMyr9fpnw/O9Z7i5rx4nuefj88HC3z11fPrV58+Lz9/9TyffPbBzxgSIEBgIvD9t8/zxZeTpzxCgACBDxb4+cfn+eHN87z56Xn7+vXz7oMfMnxeiPX2K3gf699887x8nuevL148f26vWRMgQIAAAQIEPn6BX355/vI8z5++/lqs12uK9Sgo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vo/13/ztefm7fzx//9Vvn1fxOXMCBAgQIECAwEcv8J9/PW+++/3zh3//8Xn7+vXz7qP/Qv/DLyDWI75/1iOgOQECBAgQIHBOw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DTL4ZAAAAXVSURBV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vo/1V58+Lz9/9TyffBYfMydAgEAU+P7b5/niy/iIOQECBKLAzz8+zw9vnufNT8/b16+fd/G5/+v5fwFltY164uLI4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50180" name="AutoShape 4" descr="data:image/png;base64,iVBORw0KGgoAAAANSUhEUgAAAusAAAHTCAYAAACeOFZgAAAgAElEQVR4Xu3YMQqlZxmG4X8WkNoUsRNSDkL2IYJjrUtIk6wh02QJWjuCBLcRkCkDdpMi1llAZLYw9wMyr9fpnw/O9Z7i5rx4nuefj88HC3z11fPrV58+Lz9/9TyffPbBzxgSIEBgIvD9t8/zxZeTpzxCgACBDxb4+cfn+eHN87z56Xn7+vXz7oMfMnxeiPX2K3gf699887x8nuevL148f26vWRMgQIAAAQIEPn6BX355/vI8z5++/lqs12uK9Sgo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vo/13/ztefm7fzx//9Vvn1fxOXMCBAgQIECAwEcv8J9/PW+++/3zh3//8Xn7+vXz7qP/Qv/DLyDWI75/1iOgOQECBAgQIHBOw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DTL4ZAAAAXVSURBV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vo/1V58+Lz9/9TyffBYfMydAgEAU+P7b5/niy/iIOQECBKLAzz8+zw9vnufNT8/b16+fd/G5/+v5fwFltY164uLI4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50182" name="AutoShape 6" descr="data:image/jpeg;base64,/9j/4AAQSkZJRgABAQAAAQABAAD/2wBDAAMCAgMCAgMDAwMEAwMEBQgFBQQEBQoHBwYIDAoMDAsKCwsNDhIQDQ4RDgsLEBYQERMUFRUVDA8XGBYUGBIUFRT/2wBDAQMEBAUEBQkFBQkUDQsNFBQUFBQUFBQUFBQUFBQUFBQUFBQUFBQUFBQUFBQUFBQUFBQUFBQUFBQUFBQUFBQUFBT/wAARCASwB4ADASIAAhEBAxEB/8QAHQAAAQUBAQEBAAAAAAAAAAAAAgADBAUGAQcICf/EAFMQAAEDAgQDBQUFBQUGBQICCwIAAQMEEgURISITMTIGQUJRUhRhYnFyBxUjgpIzgZGhoghDsbLCFiRTwdHSRGPh4vAlNHMXVPHyNRhFZIOTVXT/xAAcAQADAQEBAQEBAAAAAAAAAAAAAQIDBAUGBwj/xAAxEQACAgIBAwQCAQQDAAIDAQAAAQIRAxIhBBMxBSIyQRRRQgYVUmEjM3FikRZygaH/2gAMAwEAAhEDEQA/APkFqfw5WomhPv3Ka4/lQcNu/cvdPBsilTx/lSGMN3h+JSOCHvFLh7bcrkE+SK9OxFkzJNT265fCpTR7udtqXfzQVRDelAtbUipY8y03KZahGN8yzzQVZFKnjG3RENLGXJlKaO1Hb5MlRL5Ig0LeSQYfH3Mpdu3vSGPTkig1I/sMfk45e9CVCBXKYw6Imj7/AApjIoULFzZ132GO7PLxKYI6/ClaxFy6k6AaaliIxexru4kB0cMncpRDbolaxN6VLQthhqMB0ytIkPsIEpJZ9+1dYbdcrkgtjQ0oZe5SQssysu8k1+a1GJfmToLHR/DL587U/wAS3kHPquUUJNq6UlyZLuROirHEtNw9VqmwSPzfK+7cRKpaRx7rfhTpTPI+b53N4kEaFpHVPG+bPb4bVOpsYkjAWyEtLbln3k19SMJLe/uSsmmawMebh5cMBT0OMR8Yb42L+lZBptNXTzVWmneqVBbR6FTVkcxZ53f5hVjFNGVrZrzyjxJ431e7L3q9pMeASFzfb1IcEzRZGbKnsmHJ8vqVhBSxEQxvG/uL1Kgw3HKMiHPpP38lrsPjgqAF72OIuRC655wo68bsZDC4qg9m7LxIyw2ApSBhe3K1WTU/soE55WeofEq2bFIyuZvPqWepvdClwGO7V3cvV5qRLgsUjhkziafo6ziCLPuAuRD1MrZrCDJ9yTNU9inHs7ARCb53Iv8AZ+AT1zV3Ht0bculHdrkosuuCm+4YBHOzd8lyXC4xLLh921W4+bCkUOmidiaM+OFxiJNY93cnRw8N2YOI5aXP0q4eFy8rUjpWILPEmZ0URUscbC2TaP0p37rC3M4mbP8ASrlsPAh0H56J+Olbk/JRaRoosoZMJOSMeG9ojttyUKpw+ciFnACJtt3mtmNC2WiaOh25ZW2v4U94kvEzD1dDOI5tA9vdaygVIy26RkJL0f2XQW6hyUKqo4xEb4HLTqVqSMpYmYHjVPvt7hJF7VUE4s7vb3LSVlLTZaZCY+ElS1HDjPP3+FaqpHO1RIw2GrmLV7hF1scH7PhNLecn6XWSoq4IT0B/9K0eFY046ADgf+ZZSRtjaTNdD2fgjubJre/TqRS4LTja4Aw2vclhuKPMIubOI95ZKy2k2YO5CuGSaPUTUirlweCa13Br/UK4eD01+Zwtf6lYAQd7WpXAQi2bFql8iit+54rDBm2lyUM8LAbmdmHW7arsxtLYuPC4tme631d6S48g1/iU4UocjiZB7GAmQPTh+XqVqQsR65LhRtlm+0h9y0tEkaLCaOYdImA+/TpTg9m4OdjE77UYjaWd7681Khqrbfn5oYEMuztOVwPAJXMov+zcFxZR9LrRQzBJdntLPqUgYwLu7/CobK4MrJ2Xgk62ut5fCmjwEI+TLXnTtkT+JMSQsSnuBoZYsFYdMrhFuoeab+6dgg7uQ/Cr44+GZaOJelBc0j5rdMhoowwOnEyfK7Pwrv3DSDseJXDi2eeTJe7QviRYaozk/ZmmJxMI2FQ5ez8Qhlw7PpWv4d2jsmjpfLcPpVqVGE8SZgazAaaR/wBjuVRX4DSDa3Cbb6V6JV4exDeG1UNfR3FrmJLphM4smNo88qsJiJyewLR2qtPDYhHQGW0rKFxcsn2kqSsodpa2rrgzgnZlarD4r82jbTw5KFJRwkw6W5K+q6d7u/aqmaNyInyWpgxkacB0cOfhThQwCIvZ+ZNvzSLO3/1QRZIeGmkHJ4/5KLUYbTycmcSSucUXEcddSQFjDUMYl6k81KGj5cuS60j2rrTW2/5lQBDG3n3o3jbyuQe0XDyS4j7kAO3DGWWXwp8Kjhhq6glJclxNSfS5BVltT4gV4vm3SrSnxq0u61ZQZH5p2KZvpWdJiU6NhDjT+0asJCXMbVd0OKRyNk7CHlavP4arfnm+1WdLXNdz5qHjRqsjN5TV0ZGTPkY/F4VZUpRjLm4NcsXTV23PNXdHXPmLdSyljRvDKzc0NVHbk4MRfEyegGMmIHZhEnWco6x7RdWkNYxDmz/lXHPHR3wylwFDBNJsDbku/c4SXMAW7fEmqCZytza5XcBOQ6riycHbB2Uh9n4+D0WqO+CxCOTh08lpjzJxTPs7XZ5fpWSdGpnwwWMhLYl9xxkC0HB1z6U7HS7eVv1KXNlUZ3/Z+C0fw9ymRYPSE4uUbF+5W/s7j8WSQU7W6JbDSoj02D0Nhs9OxETFlapVNgtHGQ3hb9LdKkUtGd5Op9PQmT8nInWDaNEnJkU8HpODa8b2Z/qT9NgsEkmgMN3LRW9JhJEe99rq0pqFobRyb3EuWWVL2o7ceFsowwGIjzMPy+akNgsfNgtH4tyuChtL92q6UdumbrjeRs6liSKCow2OMMrOnkl90hJqW0i52q0ONyk0bpXWpzHT8zK+4Hb5K+GlaO/Ierncjeja0tNrqw9l82t80+NG5W7XU9wpYymGlCMLHb5fCmpo2LZZcKu6ilYYyz6iVG5SRyExs9zEnB7kyWgxJG4xFl0vzFNRZEQNIzWA/wDBTKonkbMfqdQSExl0Z7V1JWYt0TCINj6FkyA+HuNtov4Uxc9pNlakJW8unvU9uId0dPhEAu7bu5RTp2Lv3N4UbyblwitfPJlWtGblZG9nYX0G64vEnOHcI6bWTpE1tzbsnQuVxZsz/StWrIT1JOG8QZRAG+JaKGljktaQGuWZhqDh5A5ETq2psSci3/4rgzYm/B39PlSXJc/csZS8SwSz5Jfc4Zlyt7kxT4g5DrmIly1U2nqGkEXu/US81qaPUhKEgAw0BLRtv+JJ+PDY7MnBvS6kBIxCL/1J0CcSF+lczbOlRgQmw2LdmDF6dE82HsQ9G30qd3Zs+10YCGRZeaycmaKJCGhjt5Nd3adKdGlYrGZmEVK4enJuSIMh1UWOhsMNCwn6s0YYeEY5M1o/CnxmEdM7RRiV3N2tUOx8Aewx7s2uF0Y4bEQCNjW9ydCRsviTrZFo2WSylZSoZfDYiLJw5+5L7tj8tqkPIwlrl9KHjNaLdKj3DtDR4bGUY7blw8Pju5WqQU1vftSORifPNHuD2jBUMdu5upL2MLR0YVKue7Xdoibd5bfSpKIbYbFbyYSTrYfF6Nz+JSSFvqFFu8lLW3kERCowuvcGuHkSL2OOzJwYtE+W0uTrr+9lQEVqOMR0ZtOScanAR5bvkndbuTimzktL/tQF0JqcLeTIuC3egKqbLl/NNHWXdzJ6OROw6VOBaMzJv2ULidgQe1P0qPJiDxn/AKVSxMO6kSHpRuzyZMHTxeNmt+JRKvEpJhsDZd4lWjWTxvlK94tyWkemb5E+pSLD7roKg9I3JQqvB/ZbjiD8J0M2KcNiONt3+VR4+0Egv+JuHPT0rrhiyLkxllxv5CDCZaoNI2EX8RJis7P+zkVzCX0pTdrjhuyp/lcbKtk7QVM0uZtGJfCu3Hizt2ceTLgSOyYfGOjg1qgV1LTx+Dd6k799bSvD+aiy1wTXNkxfvXo48c18jzMmSEuIjJxxEOjMPwqLLGFhCzNuUgx25t4k1w7n1fau2C1OKUirqY2FzYAYh+SKhpXmmF3ZhHu0Vl7G0jjm3zVtheFhNJo1oiqyZIwXuJx4XOZChw+OY8nBh+lTSwWImyZ4yLLyV1R4fw5rwy2+5THp+rNwFn3fSvGl1PPtPax9LxyYv/Z2CY8tC8Kci7JwFBdJEI5v5bmWolhaOoIwdtWu5Ls0lsAu+W3mSv8AJnLwL8aEfdIylR2fpyDZFtD9SocXw+MorNA08XUtB2hxhxhkanC69rVjjqnv3tKRZL1unjNq2eJ1WSHxRTRUsd5MEoXN4R2knJqc4z/ahapc1dTCBO4DxG9XUS8+7T49LNUZRvsH07V7OODmeJkyKBrJcWgpzJuJcQ+llmO0cnt3g256Es+GJSlo7uV3LVPDIUjc3LXpXZHEonFLK5+SNLR8Mss2JmTPsYSDuH8ym27PV8SQZiwtmtkY0QDw+ImHIPiUWWjAS0BWoi5flTdQL2+m1aGbRTHShuyBlGlp2LRgb+CsZcx7lClkt+lWjFoh+ysOuTIHhjuzy1TpzXflUWas7snyWqJbGjs3Pk2ajTi0j5O21OS7tc3TRk8hE3V8SoyIp04RnoDJuWhjLwWqZw2H+CA+rTpVgQQw+L+CcCjjEdGZSB3NllahLPLLpQQR/Zw9DaoHp2u6Gt708WRDrtFAeY8n2ukwGipwFtrbUuCxNyZG+ZDq1uXJEI7dR3ZpkDAU4XFp8k6FOAnvZi+pOkO7NtyIOeeX80vaWGEICOjJwKdtrJMV1qea0uWSmjVeAo6VuXhRvRgRZ/1J+npyy39KsWo3tHJSXRADDQJx5roYTaeT9zaWq2gpyG7PcTqZDS8RtWe5t1ylstKyp+72syycbkTYWFw6XW7rfUroaVrsnbqTkdHuvbpUWaalO2EsOjdPciiwV5GJmZvpJXUkMcY35bkAE1253HVUmKkVv3GfltZSAwOMhHS0Cb+KswkAreejqaIxkGbtaPcPiU2UkrM/H2fgEOTF4HuXJMBihMrOpv8AKr2Uo7dMt3O5QqsroyYHYdPNCYmkZ6vw2np4iYLSJ912SzOIyQW/h7dNR9Kv66oCMzB8tVl8Q2mWq3SOXIyrOTiNyVBXQ2mbeHO5XVVM0YE+ao6yR5jTkRDyQjFr/VqgLrXD2v6lwiXMdCQ04tck8bFckREOuX6UPq0QasVo3ITFuaLq19PhQdVvJBJ1xZJvLL8yRF7krf0oATi3J2XGj3LtzDa3hRdKAFaPkhtYmHw5Ii5IbfzKSzhDHyyXW9/+CK1i/wC1Ddu+FABWsK5aK5d+ZIrrtEEA2ty0RNmPkSC4s0jk6UFneGJfCgHa5ciFAZOXeiEnuz9yoB4ciLuS0H96FuaLpUkBXbPqSYnuQ7suaJto8upBZMIUmF/JHpck/Ik6NQLe9DajbaS7aPkmZMbHalaxI9O50mHzdBYBDolayO3yXU6AERfvXeG/JF0pW+SQmK3clbuXW6tEXUJZoBC4aRD3pPlcKIhZWFMAc1220c0unxJCoDk5cxLun5vSuFtLNLQkBQi610i/qQvyS7kFUEAtzXLu510S01dc1tQSjv70Tc0LfLcib9woGOXLo+Jrk0OXVmiYu9BFDrc87kuJaguQ67UAPBInBmt5qLdrkujzQBOCZxHTNSY6p9u7cq3iW6Imm2oTFqXlNWOJZ526rW4J2qkowEGe4e+5eexzd/kpUVYYlz2/Cn5J90fB6qHbCQi4fEugL+ldDFBkkJ8ty80DEnv5q5w3HAjC087+5KolLJL+R6RQVEhdDK+iqJJIhf8A5Lzyj7WWvHsa1ueq1mF9rKey6RrfUsXFnZjyI0dNIZOLhu81L4xj3fCqaj7RQSXZBaXpFW0NZxtWZ1k0zrU0/A1UFIJkzMo/tUgtke0lZMVzag/pQzRxcMnNlIMiBXHaPp6XXRxBu9QqistPeAiHqzVDiPaKnjP8OMwL1C+1UlZg8lG3ixJ5HLJrs/EpEVRpy3LB0fbII2FjdlfUXaikmMc3ZJ4zSGZGjCo1yb9JKQFRxHJsntVO2NRZ6N8kZ40F4vHtu53LLU6O4i8IW+kskijuuz/SoVNijTMLP1KYFQEhaEs+UapqRErcNp6hvxIGLTyVBXYLQCOYM4H8TrXtu5ttTc1HBUdYMX5VSlRE8do87Oljhl0zHW1TKIXjLR9vqFaapw2KnMTaJjDpcclV1NZBTzEzwMNvuW6exy9ui3oZGGMXklt/erihruG4s0olt8L3LBnVAT6RnYS7TSRxkOWcfxLN49i1lcT08aiKQcjyEvVmh4LE2YGxLD4biTjNlIbkI8iWnoayMuRvb6RXO8ep0Ryblja2fJkZkBBbk1yZ4zbk2cjDqP1KNTexwheQLtBJRZ5OG+Ruyi1NRPHcYG5D6VU1OOOWj5MTLVRMp5Ei5DEIy0uUgZIy72WPOscjvYX+pSKbFDHTLpV9sxWY1sZWjp1Kzo5tmrrL01dxGHNsv3q0pqp7MsvzCspxOhNF4xMXkQt4UTixWv0/CqlqgxEXd7k61Y5Fr1LBwL2JU8PmHNQXobtQ6k97du1S9ouHJn2ihJxC7K6SE43yfxIH2jmz/lVroQZdQqJLQ3ERhn71opWDRDiqGy5J8SYh16UMtO5F0IXhcWLLNWwocenaQc2VZW4XxGyU8M4+WdycaT1ITaInBMxtfhZxsTO231Khr8L2k7M5L0ippQqG5flVLX4Xpnk4kuqGQ4MuH9Hllfh9rkztb8SpJ6XcQEy9QqsJCQCbJZ6vwFi8K7IZDzJYmmYCoo92eqikJxlruWsq8FOMSbJ/zKtqKExHo2ra0c7gUblbyQ7ebqdLSsL94pgoff8AyVURQyuNyTjwoSFx0QTQnHy6ULl7ki611AHOnvSfkl1Fm64XNAHbtUQoLn8uS6XLRADoSWlkn4qq0h1dRF0ScdUJlF5TVTiJa/qVtRYla/X0+FZSGoe7R/yqfT1Dl53IaLTPQKDEuILZmtDQ1W4dLl5xhtUY26/qWvwyuCTv/mueUTqhI19NUGJDkK1OFyNJGKxlHVXOLLUYZVNcLdK8vNHg9LDMuShPLLJMPCdueTjcrGkqI6gdz7u5WkEMcwjkzCvKlNw8npwxqZmrff4kuM4tpnuWqPBwL6iUY8BAtbHu7xSWaDNuzNGc9oe7ZtUmCTdm+SsvuFhLVn/gmjwf3ck+4pEPGx2CqubQW2qbFiDx+d3qUAKN4R1bckRW3a2rNpM1TcS2PFnLzuRR4xJHo5sf1MqfiMSXE/Us+3EtZWXrY4ZBkzN+ZGGLXdWVyz3EfuTvEYub/pS7SKWZ2aQKpij1ZhJOjURCOrsPkSzYTOPf8kZVD+f6lk8CN1mZo/bIxtRtiEdujrLlVPml7VJ1KfxkV+SzVFNFMWT5EXxKuqaViMnbq9Sr6ase9SDrH5s93xLLtOD9pp3lNe4YOFxLJ3QFC3kpHG4lqK1iK3JuS12I4kQPZ2ISdn3Jp6fvJWlu4Wyu+JL2fQtjkl3A7exUPCPNLg8QVZezhdydEVGHk6vuonsFS0Li+jJFG4lyVp7G112hIioWtFnzU95D7EirGN7rs06Av/PqU0aXno6dGjtHXapeZGiwsjxX5ZZqVCRxowp3G7RG0L283uXPKUZG6g4kmCue7LK5T4cQbMWdlTWjGWee5Ph5O7kK5XjTOqORouhrIy5Zp32pu7P+Co226XvqydDiEw5G5ZrB4kbrKy79o25+pH7R0voOSp7pSa189qcG+Q8ll24mvcbLT2gBud8k6NUFvWyp+Ce5myH6k/HHL7vypOCKUplkFUFud7JxqoO47lA4clo7gJHHSyFcWg/6lk0h+4mDXMXdcSMaq5y/mo4QyDo7BonYo5NuwVPBSTJQFvyFlI4eubJiONxK5SYvP+lc8n/iaqAgzIsnTpC2evhS280rXWRdUd78vDcl4tq4Ja5P1JXPcgoJd8PchYvekxav3oChe9cONibkjLmh+aLJGfZfFnqmjp3HxJ6aZowLJ2u+JQgqDkPe9pN6VsrM3XgRi4kquskcbgbMSVuRP3Pco80ISauzLXHKjKWMz4U8ha3uRd9yCWNybV+Stp4XEtjJipoZyHNsvcK71NHN22VLx29Sakp3K4We7yT8uG1hXNlcVqYHA8VqrnyaAWfx+JdMZw/ZzyhP9FVVQvfY2XvUaSMx7rlcVdDPTkUcrPd3ELbU3NhtRCI5s1vUu6GVfs4Z4p/opnhYmz6RTT0biWYZj/zU+Sn7yd7vSnAp9vW5CTrpWRHO4FYN23PqzTgR3CT9I3fwTtTStCV4dXpzTYDcOmQ6rW01ZlpTE0wjo27VWdLjXs4Dkwc1TyC4lyt1QcOXPR2USxqaplwyzhI0YdpnGYs2bc3knT7RBwRd8iLLTRZd4ztzLuStkkHNlg+lxmv5eRF99/cQizdMT4s0gZaCGSzs0zwmTN0v4lXyYlJGBM7raHSw8xOefVzqpE7EpIY4iYJCutXmHaTtRLSyE8BORdL7ulaPEqystvB2t16u9ec1OHyzV9RI+d5vdw8tq93psShzI8HqZuXgjyY5WTGWZvu8OShy1ElQ5MTflUw6GQbeG13mPkmijkHRwdenUTzSO49+VuSPiOPQ/enYRcrrurpe5SI6Nycc+npRaEQuMfcyIagyt8Km/d+8smf8yJsPO7RmT2QEUahyLRm+lIx4gl/JWEOEmR5sFydPCTjuMAcR+JLZByZmenPu3KBNDtJn2rXlQsRFp0+rxKuq8FPcfXatFJGMoGQljMvL8qiSwvn8S0Z0dz2ZWko0uFldoy3TMGjPFHsJmTVvDudlfSYXpq1uigVlHwQ6+5WnZnqQmJ0J+eiQ/vtRF7lQhl8skBknrX3cvemyjfMct1yCCOW5C0e7uTzxv35LvDLzQA1w9O5HbpkjGO657WuSIbvJAUBu255ogG1//Vd4ZW5F0p0IbnyUD9xwNtzqXTbdbfkgalP8qfp6UxcdEFJE2PcOem5WUJXD8Sr4o3HudiU2mzHV87s1J0FiA2mGSm0/DHTK1V0Ulri2e31KSRXWu7qGikyWUbC5G/L1KFV4kEJZA/5UsXxQBh4f9KyVTXMJ7HuQohkyFzLin4mbntQhizD1t9KoHqmz59yb+8LbcnWmphuauDFo8ss/yqS+OPaTX2rDVFc5Wuzrj4lw+/pZGpPcNbLjlxE7Hz5+5CWJXDqbLFTYww6sdyrpsekEevcq0oXcZfY9WPHLmz7e5ZqpxC58s/l8KiVmMSSFk77W6VXS1F2t24kbImm/I/NUORFu+agzSeJcOb53Jgy+azbs3SoGTlmO1NEScua7VNdRlmsjT6BIrStQ3NySMkBD5IGF+9C/UPNIvfn9SH3IAccm5DmhEnzSu3ZdXmhcmuQAQlc6Ny6U243F9S449WqCqHS8s9qIia3NnUOSR88s0UMhXEyVBQ+8nehYtq6g8PP8qQxwi1FJy3c03pyz+pJyYuXhQAj6s36UI5ZlmukXpTfeqAdbcI3Mkw9XJBr70YltzQAVvDL/ALk42RckwPMndPWtzbK75qQOFlnlkuwk/e65JmJDmuh1OgC04enNccdU7ba+qVr81qafyGrErdLU5auW7ss0DGrfJHb5Im5pIodg297pN+ZE46abkrbXQT7Qbd3NFbbydJuaXegQJCwl3rodS7palY/uQLkX5XSS1IdX3ISQCOW+9du3ZMhbkiH3MoKQn6cly1u5cu+a77vCgZ21I+lJhfki1t1ZADfcnEuosstqEh96AEPV6UrdUVr82dIcx5/qQAlwOpc1S79EAOdLZ5pe5kJ9PNK63mkhUL8rog8mQiSL+ApmbOuS5d3rrCwpFbt5IKqhwC/SjGTbtdv4qPqLrtzClQaMlDUWlzToVHvUK64e5EJW80zNouYcQMWyzuFT6TGJRtyPas0JORc1Iikce9OxUbGDtBJCefEe3/FabCu3Elog8vzIiXl/tVrIo6x7uf6UcAm0e403axhbPiMf51Km7VRSBk/6c+peJw9opY7W6h+SkNj0kjZEW3uU6o1700em1eOQVzZX2yenNZWsxaKGYgka7w3EqOLFn23ldootdXNN/wBqrWjJ5HIvwkgK5wkdOxVklO+w/wCayMdU8PQ7p77wO3N3dIWxvKLtMdO4s73D8TrT0PaCCYRuyLNeOfeR55t/UplLjhi/NJwTLWVo91pMapLhbiMH1OppY1GLjk1xeleN0XaC7U8iV3TdogkYdbSH38li8SOuPUcHq1LjjSC2bW/UpQYpAR2cRhJec03aaMmyc2HyLzUmHGAkPO+0+5ZPEdMc56OMgSDmDsmZo45GK8AJZOmxqQSH8RrS8Ku6bEOJzyL96yeNxOhZVMarMLcQI4H3elZ98PrRkJzicR9S2IFxOe1dOSOPQzYfqVKTRLxwkZemGTk4HcrmkqDpbc3cfMUquaAS/DyL6VVVVROWkbXK/l5MeIGzpcSimiFs+fhT81VHCOZuy80irq2ll0kYfNW0WLTyRbzclm8fJaz2X2I4tHbsNiWcqykqjJ26vSKfhpTqjzYP5qwiwt427uSpVEjmZTAM8fMHJSoZGHV2a4VZHSkJdG0fSgLC+MJNZai4h239DQVxbctquaSqksF3VdFg/D1bcSnwUZ8s/wAqhtGuOM0T2qHs5WouMwooMPuHV/yrsmHuJadyw4OsAai3nkSkNUBz/wAqj+ymJIhjMbbUcDVolBUbdE8FZb3dyrRG3mn+G/lyUtDTZL4wSB0OucNiLTvTcQ6d1ycEXI9AQWNnGyZKNubZc1IIX780I5cs2QQwGjuIXzRvSvIOWVw+lFELiWn9KsafMSGRvF4SQ2SmZ+p7OtMRZA4k6qazsjKQZxuxF6SZeg78syyFMzC0mju6SyyiTPFGR5DU4LLHIQSx2l3jkquswUCbJo3Yl7FXYfFUCTGz2qiqezYcwOQfMV2481nHPpv0eM1+B8N9Gt/cqiowlx5MvZZOzPtTE2pE3uUKp7HxlyyXUsyOF9Mzxk8PMeTJk6V+9nXstT2Ni4ZWMxFl4liMb7O1FC5G8TWZ9QrWORM55YnExr06aencf3q4OO4iZ2tLpUOWEx/5EtTCiEQkKBPSi46P3Jq3dq6GQwPc3Sk3yRLhZZEgk4xW6JcT3bkiyLkyHqU2A6MlxJ2Oa0tc1FttLNmRXW6ITAt4a54w0fvVlRY48JZ+FZe5xfLNPwzXFud1XDKTPS8I7SNI46rYYbijSEOZ3F3arxOjrnhIXZ3tWqwbtEEZC5vcPzXPPFsjqx5aPccNqmyFs30962WCTBMAZBcXzXimD9qAvi/+XL0XA+0kZCIs7CS8Lqunde097peoVnoTZEOeVqcAfkqmnxp5AHIGJSgxA8s3jYsl4DxSR9FHNCRY+HkxKHVyNlk2VyjzYo+WoOKgnWcR9JX/ADK8cH/IieWIEhSERbVFMblKesGwdbvypgq5obtGXajibQ17O+Wm0UBQ9WRWp0MSCa4c/wBLIXxKKwo2YNviJHJn7BodujvanBktIW0ElBmrmz03eaZauCEhPq/etNGydkmXkcMk3QDl8KkR4bPIX7MvcqiHtZJTl4BD05KUHbx78r7C+Flm8eT6No5Ma8lsHZ+oJuX6l2lwOSSX8SNwDv8AqVVJ2sqKps2n3N6dqOLtVU8HLj7vksnjymqzYjR/cdNDcevJAOGxEObA9vzVCfaScgH8Vh8S6PaSQRJ2Nh+FYdnIbfk4f0Xv3fafL82fSj+72tJ2zuWfHtVINuW8VKh7TMRCxs+qzeHIbR6nF4LaKPgzat+pW0Mcdg9HvVD95BMw5Pm6h11cdubO4jncsHhnN8nQuphjVo1BUtNJdkYXMh+7w7nb3LGRYlJfqdqt6XHmjfKSRy+lRPpckfiysfWY5+UW/sLFdpauey7dW+nRHTYoFRqDqYEjSaZMuGW8H7j0IaT+JACjYXzcG5dKrKmqa/vHJ1o5BYg3ZcrVmcVowjkJ2z56rTE9nyZZVr4FHiACJZ5Ei9sa3uL96p3Hh6s9yDibtGdeh2kzj7rLc6ppC1ZhSaqAeeYqqORyHIcxTRzSi3P5I7Rn3TQhVMOuakBiADo3ksVJJUSXFe6Y9qqIz1kuJH46f2HfaPQWrmG13ZrU4GLRZjlF+bNYSLFJytvfknwxKTLMnWT6VGseqZvI8YpNrOFxOpsVZTFrkw/vWAirnkcXDdkrKnhOQM3ks0XPLpUjox9U5G2aqptr5t/FOjIGebZC3zWNDDzEs2l+SmxDPHIX4lw+knXLPp19M6o9Q/5I1QTARZs3NHFJrkzMs7TFUX53vaT9KtYSlK3N2Fcc8VHVGexatNuHLJEMje8SUKK8efSnWJ9rdK52qNVIlBI/f0oxkYnTDDcPN7me1OAoKDb5Ire9k2O3kuTzcEL9bVSjsS3Q6O3m1qIunN1Uy41wyLRMPjBlqbbfmuhYJmPeiW5TP3bnTXGchJ32qqfFg3afzTE2NFb3LVdOzB5kT5ycuXSmLrS7/pVX94P3u5Ok2Kak2bLfssyWZSLYprQu8KRTXWvntVb7YBculOxTXFkyl4tTVZCaU13PL6UHVzdNjnJzzL4k+FKfJZujVW/BHIW5XvqkZPn6vqdSxozHm7Ls0cccJOb9LfqU7I0UJEEyeQSztEW8IqhxGoOTodi8NxdStK+seYCggbTvtVRFSvJIWlxLvwpL3SOHNcuEUx3yHm7P9KTFKLZWOWfISV9HQtJ0R3F8lIhweQhLNmG31LtfUwRwLpZszwUclQQg4b28QupoYOHDzNt+epK2psLMqgXBm0fxK1ChenEs8rfkubJ1X1E68XSf5GHxLCZYyIGkG/uElBhwus6pGsEXW8q6dyMDzC0fUyiSUtxZHMwiL/qW2Pq3VGOTo1dmQm/B+LztRUsL1BbGu8x/5LRlg9MMnXdpd9SR0oQ9AsJepdP5Sa4OX8Vp2zL1ODnIfEstFlQ19C0Jj6e9bWpv115eJY3tTVS0dRQHYxUdRI8MhZ9B23B+4rcl34JOR5nUY4rwU1RG25n6clTV9RTcEQsASHmQslUDV1FWf4loZ9KYOj0INty9qCo8abcvBVzU8chEUbNr+VV81C+7Ju61ldPR2vl0smuCduTMulM5nAqqbDy4oubd/kr6lwGSSITjZv4bk2Mdp72cblr8Npw9nFgku0uUZMmqHixW/cZ48BOMd+79ybfBzuFmBru8Vsgp2LXNvfcnGo4I2vPbn4s1y/kHR2UZL7veGLVmHRRnhuLnctLiEkcwC0bMQj+pU0kLi5OweJbwm2iHjorvu9i5AxfCnQwuPhizt+VWdOUYgPEDcW5PRlHfmzd2mivZgsUTPVHZOCQSPK0s9dqhv2bjjDVtq1sslzZP3umZqdptnk6pZWT2VLweYdpMFkvzj6R8IrJVmGyZZGz3MvaKylCwm199zLL4vh4FCTAzXLrx5Tgy4aPKJ4+GZM+e1AxWq+xjBZPaJDZ9rl4VTnhrxlz/ACrsTs89xGmG4v8A1RcO5OvT8MfUQpW+pWZ0MFG5KTFh9w5uujNHGQs+5SYa6OPk/wCUnUFEX7tPmzPb8k7HgspNfZ0qWGKRiXdpyTjY1axD6kclcEWDCeNNZJncp8OCtCY55fSo0+NMMwuAW/F4k0WOSEebmjkq0i9PCYxbTIhf/Khiw3gkObOqse0FrZO7oJe0Ukhjk+1Rqx7Jl4VCEmjKFVzRUezNri5/CoFX2gkGG8Ha4lnMRxSSoIjd7U0gckjVniDQiW9uWiinjzCBP4lkjxB5Iss3uFR5q491rqtTPuF1X41xLtbi9OaqKisciI87blXHUPy/qJNHUOQj6lSM+WWjVW3R+aA6xxbJn2qtKoMRHXahKZyHLw9yYtSVLXPHpn/7VHlxI+eaimT/AJlDkLfzUNmihZKmrH/j4VFOqfzUVycu9AeeXNZOZusdDxzOQ87k1xPkmrX6fEuWnmpsvQdeQfPcm3JvPag6UJ+H0+JIqhFJc/JK5si03JENo+lK39SCQDzIeXzSbMbsk7oLc0wcj+SVgJcEnFDdqld7kWWEJMPxIdyK1yfNJ9ujkiwEOfejbll/Ugfau9WjNt+FIDhxtcXJIRcbh6iXSFJx3Zu6ABfp70Xy2rhdJaoX5IARk25Ji70iHdz6uSQR/pVACZaoh9yIRYj57l3hv6UABw9udyMB7k4A+aQjr8SSAERt6svpRW26P1fNd8Xci8KZAv2g6pELj52pXMKPq0dkkWaB6V+Ts6B6XqyZbJ8FfydNFgJ7tivgjkx3B83QcPaK1p4K/o/kmDwXyBk9Q2kZco3z3ZpW/JaU8F0ysTBYLb3IoNyhIbW0XBH3Orw8La5NFQgN2n80VQLJRUsL+SVt2rqyKhDPRlz2Pb02kgruFZw7S5Ltoqf7Ld3Mk9L8rfkjUruIruGh4eisShtQlCwt3KaDcgEO4ckuvRTuGw921NtThmkLuIiW66o2G5P8HdoujDb3JorYZYWHm67bcScaO4c10RcfDckMZtfztR262p+3X0oXFhLPJBG4wXSkwsn7urRC3yQVchm333JWsPN+alBGxDytSeH3IJsh8PuyS4f5SUkYS73tXbbXzsQA0NO93J061Hdq+1GEhqxprpNP6U0JsqJad4+9NiO5a+owHiQXx5Hp5KjmwmSPUY9vyQxpsrm3FkToHzzTx07j3ICF+TJFbACX6mRmSEhMbc2/MKK1uSCZBCW7XJd4lvegLp1ZLL4UAHxLh70uJa3Pmmizuy1SYjtzQA+MjiKPiOOuai9Jc06MlrKQJ4VTjbnn6UT1GuihNUXDqydhka7LNWiHEkEW3MXcUPEdK27kX6UHf0qtSQimP+K6EnvTRfJLL3Ka5K4ZYwzOPJ1Ppqp/N1SRjaWrq5pCC0c2uHuJVRJbRVB8vD1KfTYhLGWebqpjkYtWU6KS4ctBU0aJl/TY0Q25960eHYwBMLa3NuuWHp5HIuStIJDG3InFQ0bJs9EpMSnqrQgAyPK7l4WQVdcA0HtlTUQxU94hxCMRInfpG3m6xdTj09HdFE9cMpNa0lGBEQ/SoRxyVFOMUXZOonI3t9prJrSYvMvJczVG/clR6Jhg01ZTFLBK5fiWPGQOJMNvVqmMdxLC8BhvrKsAPugj3G/5WWCDA+3eMRlST4pJQU8TXQkUznd8F7a/qWp7EdixwOpCtqwiOvALOKJlLxs+oizScqNY7z+iZSYbieOWmcD4TQGAyscjCU0rP02+SvA7PhCAhHI5EPq71YuW1IKhht0WWzOpYkhiGhlhLmxZKfBeOpM2nqTlPMxFu2qQMbFy3blm5WWoKIITd1qkxU7SBnZuJKnjt1fq7lNhG0e5Js2SIv3e/LN07HRvxR53fEpoWCJX7k60wE4vk21ZbfQ6I7QvtyZ7hRvGakjJ3HkIo7gJ8ndZ7ARPZSLutTZ0L8POxWhZCOmRJPkXld3I2DhFG1Pw2HPNO2sQizqbNTuTk+dyj9JZOzK07LGunWy5dHddzUkLO9mTzSBbozIsVkTXLJ2e1D7K0hZtmrEZI+WXP3JCLbWytSTYNjEFD3u6mNC3C5vahYm/KlcZEWedvhFS22ZiEXHTqLuToxsQbsrvkkBPtzdIrx5OoNPiE1K0nLK5CeHt9SfAnjtd3b+CGXErQscGMvULIVg2VtXhr8EiDIfi9KqZ6U7PAf71KnkOQy1Mm79VU1dQ8b5ML2v712QRzTZAqKgKfm1osqDG66Mqc34bF4UPaCul4ukclnwrKVmKNJ+E7yjk/wCUl344nlZchWYlGEkhOEbiKpqmntH0q7OQS8/pVZVTNaWj7l1o89lLMNr95Eo5+LPNTaiS7m36VDkFubMqIaGvf4kn9KRDy/6pdXNAgUVtrpdKLb5IJObUL7fNHahfdyQAHiLVICtJF36ptQA+0jZqVFNbyUACcX0T7Sa800ykzQ4VjElPKLs/S+i9I7O9pDmszyz77V43BM4vnqregx6oozziNRKCkjfHk1dn0nhWJGUYu23960NLijEG83Al894P2+rIbb3uH0rc4X24aqEWMHHReNm6R3sexh6tHrXGAgz4gWqHMNw53sP0rLUnaCInHI7lo6Ao8UjFgOOMx8PqXnPE4HprKpjA0pi/7U061KJWsxmZfEn5cLrI7nyYxbxA9yhmUo8wMS+SlKwbomBhPEDmwEhfs69wvxW196rTrDjPrO1RpsUkjLPiOJLSOOUid1H6LiXA2EdTuFN/c+mvTn05KmDHJcx/EfVaDDqrjQ5yzAA/E6p45wBThIqK/DSh/ZhcJfCqmWGSPXLb8luiKjN8vaIy/eo9RR0Q6vLHKRchBVHK4+UKUV+zAy1UolqzDmuDiUglzfRaaro6QjLJlUz4fFfo24l1qSZhT+mQhxSQXzE+pOw4hLzc7hTUlC48mdMPSyDdq6qosjlFmFc/cfUnRrnHxP8AxVXDCYjk+5SBhO3LLas3GJomy0gxaSN8r1NDGnJrD7/UqGOlMtctqktCY82dYShA0TZPmqmK587fpdHDVPfk78/EoUcbl1s5CpUNO5bMnJZtKikXWHYg8JaO9vqF1r8NqOMwvnasDTUZiWm7J1rMMJ8snb+S8jqscWrPX6PJJOmaZ9wZPkq2rjuIs1Ngk25dP1MlLSnI2i8RPRnvtboz81CHPJAVP3ZMKvHw1+eW5IMLOQ+S6fyKOfsWUcdKxF3kpkGEtUDkzXWsr6DCYx0ONiJWUNLHC2QBYKwydXXxOzH0V/IzD9m+IP7O1Rz7JuLk7gxCtsOQjr0pioqAhiJ8nNcy6vLLwdD6XFHyYWbsi/uHcox9n+C5aP8AUS274gEmnDu+pRKnIjzy29S7IdRk+zkl02KuDJhhff0/SpMVCcbi7OxfCr5oYyAsmt/chOljLrdh1Wvev5GCwJfEhBIYvqzW59KeAjs7v4pz2MS5G3NNnRmPJ2tWbakVqW1AUdws7OJd6twEC5Ze9ZuIuHazgf1KXBUPlobrklj2OrHPVF4Mdvdb+5PBkPNVcNdIL6n0ovvA7tFyvEzfuomzVEdP1u/8FDmxJibOM+lBNVNMOWSrpodbmYxJbY8S/kc+TI/4k9sYcevJNVOJcRu9VZQndz/UlaY3N/mXZHHBeDmc5tBSE4gT3uSgFiDDzNxUsx01/qUCWnAi1ZxXVjS+zmnt9COsbLQ9yZLEuGXNNTUrDdkzj8KaCl9S7FCBxuUw5sUAredyKGsOQtdybKjbdpcnRhePVv1JuMRQ3ss4ZA5m7Cp8OIRbQzt+JUQXXFm6ApjjubJ7VxTx2d8cupr4sQjG7l7yUuHEGkbZk1qwoVxiQ6upkNYe3N931LmydKjqx9Ua6WqYmyY7fiJMlGBXZvcXdcqH2oyEc1I9sMuW4elYdmjq/ITLKOnjuzcWIvhUlqOMRuy25qphqLdc7iU+mqnuyf8AUsskZm2KUJE2OEIW2szKLVYtFCeRs9veSdKZiEt2f0qmr8y0yZZ4o7v3GmaUYL2k+LGKctdB+lBPjQDDmzbsulZo5HE88nHLwkiCoa0jLwv1Lu/GiuTzvyX4Ar+2BwyEEdM1ncqepxyWqOQ22E6lYhwC1/yqlkEBuy25r2MOHHXg8PPmyX5LT78qBAAZm08SR9oAjDIwO7uVPxOI+ht/FR6oZxl0yIel109nH+jleef7J9T2g4xFYFwi/SsL9r9dUVH2e4pU0kdtRSvDVNruGyRnWrksGLLL5iquswmkxZxp57iiMDB4xPYd7W7l1Y0ov2nHkbn5K7DayixrDaWrppAunpwqHjF9wXtd+5CeEtId7SGJfJZv7E6hh7NYjhUkUY12EVp0pyWbyC57Li8S9DHK7Jw8PhXQ5yizCMU0U0OC6Dm7napQdnYy5u27l7lasOnLalxAju9WSjuTZXbUSJL2fpyAQnyIWe5hFSI6OCEBEHtH5qLVVz25BttVdPUEWr53fNNJz8sHx4LmaakjifNrjblaquuxA6jQchFQimkJ8rv1Og9nPc752/Et4Y0vJk2ducbnycl3iXOLMy4MZ596cCMc8/FmugySkCQvNzZLhvG+fmpQCxBm+Qo2FstcrfiSs0UCJbrz3ZpSEwgTuzimJqxoXJsrvTa6hV2LMUOWe70q0iXNRGsTqGECfM7BbwrJVkxzETg+30q6kxIJNknV0qtqI6SMSNn3d+q6sftPMyvcreGc3MGK1vNQanDQkudo7f3pyvI6ECnqHbDqceU9dIMQF9OfNZKv+0TDKW4Kb2rGZ/TA3Ch/Mb/6RXRscsifXjHHcAA13pFriVZU0slGHErZYsOgLkVS+9/pBtX/AEqoqO1mO4hcwS02B078woWul/eb6qu/3aEiMWKWfvnnO8y/MtU5vwc83BFjUYpT/wDhopajwvLP+EL/AEjzUcap+ZuF3w+FQymAizd9rKKc3Euy25rVKjnbssTxJiMmHbb4hRx1j5k/8FUXeSMCt0VEFkVU5GSL2w9yruNa4oHmbnn8KALF8Qcf/cmyxA7iy6VAOYfEmSqm5IHyWhYg5Nqorzd+TKuKoe5L2okFUT2m73SMmJlAGqfuZdaqfvyQFEh8lGMerIUXGblmgebZ3EoLBcrfJNcS1Ny1DZln4ky9Q1ylspIOaZyUUy2kyIpE2ZbdVDZsojaGTqZFdr1Ibttyg3+xvw6pEL9zJPyR3fSgljLi4otbPUSWnPNccm5IKs6XVoyRZ3Z5IXkt8kByOWiDIRk9yafmS6Qv+V1wfelRSFol3jokQ/0pdLd6qh0IV23q/kl38kWuW5S0KwX22u36UhLciEepskQx+TXIoY2P7/yorbtE6MblzH9KPh9PiRQqI4xuIiz/AFI7dosyf4e7XJD7O8jFlmIpjI8kdvIrvMUNr3abVM4ICzZ5khPq9I+lAPkZbyfv2pW+TujfLbpu9SFtoIIEOVvPRcfxaIbtqK5rviQArl3USzy5sg4muXiR6lz3ILC9JIw8ndNXd7N+pOMWv+pBMvB7sUO0XydDwXz+H1K7iowK1n3Ei+77dMmWex06MznsJkQ+HRD91vIJPmy1EeHuTDo+1Ohhd1uxuancO3ZizwsybUE0eFuQ6hct2WGhkV/V3Jo8JCzIWa4VSyEvEYI8NbPLh3fUm5MLYf7oCW4mwdrcma4S3XeJQJsJcSHJm/gqWSyHiMaeHsI5WMJKP7K2RbGu9K1s1Db3WqBNCw3bGuWqZzuFGcenImyAGtTRwvt0tV0Y7eShTR6k+VwqySreF8s9LUHD83u/crI425uopk2Ra2qaF7iI43XaKMYsLdyfkK4vUKhy5j3fmTKQRE3c7Jp5NckBk/6kIR8Rx9KyNUl5CGRGxXNptFI4WHkmt8f7vCgpUSPmmrt3ciCa7mykRwhI/Nh+pBPjyRU4PSOStYMFOYsmdlZw9kZJO9k6LTszgFb3J2Owi6riWmfseF2V7j/UnoexbCW4yIX9LKrJcZGaCleTua3u0TgYScj5LZUfY+1ydjP3aKzpuzYC2Z9XyUuSLUWYOHAT3aXKwpezcu12e4W9TLbjhYR8g/MrbDYaeEcwDcXuUPJ+jRYr8mSoo6yFuH7MBxl7rU1X4GfCvsOIvT5L1KKlgkiyKOMtPEyh1WDyyCVjMQdW5hUd00eHg8Pr8Jcbn1VLLTnG+Ts/5l7PiXZtiAnYHu+EFlMU7MvGN7hb+5XdnO4OB50cbj56ICjfLVlpanCTF+hVNTTvHzbcqJIHT1IbX3Zp8htQEO1AA3Nz6kohAuaVrpB5v/ggBd/w9KRctUn2lzRF5tuQUnQmHv8AD8KXTrmht8kiyJtXQSPx1TxqyoKqKotva0m8So+nVlIpJrTzzTsTRrY8PgqGHRrXdI+zMduccr3d4kyrqTEiERa9vzK5pMUe3OxnWhmB90tC2XDcviRR4ba2bs6t6XEIJCtMHG3xZq7o8Noq5h/3lg8xJZt0VCNmWCjYtG6iVnhuEnIX7Ny+Iu5aD/ZWKG2RpXPyEe9SIoxhezJ7VDkdCgKgwMyYXIAs+SvIMHpxEc40GH1DbQbcLKVU4k1KOTiwrnbkdSpEoKOnjD9nb8KkRxxXC7PuL1eJZer7QSQjeACQuosPaRyLVrdUu3IruxRtPHkxMKKKR/NvqWTDtQA6X3eJT6bHoyHXJQ4MpZUacKhiax33epdfLudVDYhAXQ/5lIgrAv2nt+SjQ6FkLGMtc87VIjI+ebqKEgE2n6k+AmWub2rM2RMjmcSz1U8Kq0etU4yBDq+aKLFIyImySqwsvBrtH/zJ2Osutdx2qrCqAmLLL3qLV48FGGeTDlzRpY3OjRtUXFk/Si4z56vaQrAVnbaWS3gR2h6koe0001uUjiXpHuTWIw76PRgJy1vbdzTvtgepYmk7QOQ5Z7vV5qeGIPJ39SyeI2WRSRpfagJ9XTB/iOz3ql9qcSu8TIwxAyS1L2Rbtt0zZOjJcWbv0qqCs82RjVbi9LooSLJpAHmd13pSKoa7V29wqAc1zZZsKaORx1cdyKK1LP2z3pfeD+aqxmMSz8JepISutHNXqSWrV1o6JHXOXfaqpi7m2iu3PyztU0BZliBj4/mutMEmjSMq8I/N2L4Ufs8BC7WNu52o1RQ7VTRQhmeevpWZxCuMqjOJm4RcxJXo0LWjGzmUXpzUeXC7puIdvCHkK1i1EwyQbMlU1EFt8uwelVGKYfTzNfHaV394JLX4pgbFUE4AxQGOvitVTiPY+6WIII5CEwuuBdcMiPPniZgayjOHmzEN2hKvqaVpgJsmXoMnZeojLhMbkZbWE8hSpPs9lqrnlNotfE4l/gujuJHL2ZtnkFXTvGWVlpfNRSjfyb+K94L7O8MGH8WBjly1IVV4l2Fw4QyiiYCy/aIXUQG+lnFWeLnG+XJiXBFxLVrVq8X7PtTyFw8yEVnKmF6c+TrZNM4nCmRzF+eiH03Zp0pGIehAe4vSqIYPdqkA3eaDd6VIhqnHRwuFAR8g+z3BzSChctHb8ysYaoCEc4HL6VeUlC00Yu8EmreSm0aqFmUehMWzydMcNxHVbz7rcQ/ZOoVZgvEDQGFHtB42ZeGNk623k36lImw/2eW3N/egGncnyFj0dUT4HYZDG12dlc0eLSXCzO93wuqaKlt1fPTwqVETCNmv8FL5Gja4PilQRgDPcS9GwSoOGML5dxe/pXi1NXezjmxfmWiwztId4M8txfNcmXFujuw5lA92o8SkEf2+31ZqZ7YdoszsQF4ideYYd2kCnjE3kY8/CtFSdooJCFnst+a8mXTOLPXhmTNaXs9QP7OIi77lRYxDJTgTtFFaxeFPwYtREQgLNz8LKyD2OujIOE1qxW2NmvzXBhzxCSEtWa0U1NjD3bnt+labEOycVQZSQXgX9Kx+MYPUYbcxg9nqXoY5QmcGRTgO/fz5ZM+1N/fkmehuLfC6oDrGHR87mQhXaE+i37Zz9wvixSUiLIz/AIp8MWlyyZ+SohrLtG71JikPbn1JOBSkX0GJGREx+lTQxACHIwb8yo6cXLvU2EdousZJHVBuRbw1ERa5Mp8XCLk1qqqWnu1VrTQ8M9H/ACrgyUjqVk6KjCTUGtVpSYTxGH0/JRYSAeTPcrKmrnFsslwZG64O/FCD+Q1Udn9mme1QwwmSGXIwL8yvvvK1sna4VKikgqtHa1cfeyQXJ19jHOXtK+loeGQuwX2ureClt1Ddd7rbU/HTteLs9pDyt6VKGNrr3dx+IVwZc0pHqYsMYHYxcv2jsf5eSmRZ3iLtcPqFBGTEWebfUpVPMEeh5flXmzcj0sep0o252OuDkL55OKM5LizbL+CaIVjVnS6+gmkb0vcydab53KMBN57U4A9OvNJwKjNjsklw6qGUf6VItbxP+VEw3D38kJ6Da3IHs7Dc7ZpFHs5OrEI2JCUO3RnVd0z7LKtx2+okFt2jtydWXsrkPSk9G9vJlXdRPZZXcOO3N2XeGF2edoqa9L0u7XpDSnbbkxfCSruRH2mQ+H5H1IuG31Ka1LtyyYRRBTvn0sp7iH2SD82uFK1hHRTip3tyfpS9nO3TdmmsiM3hIfEfz+aA5rSLPNSphMeUf6VAqY5SPSMvet4zTOWUGhsqhr8iQFJ1Zv8AzSCnlISzj/kk9DOXcuhOBi1IalktHJ0AzMSd+7592xNlRnG+rOK12Rg4TOPGBCWbJoow7mZSiheMCfJRfxCLRty0UyXAQwtdz/KKMqN8tGuR0eG1E1zvsHuJXdNhtoCxvcsMmdQ+zfF08p/RmzhcdyepqNqwjb3LTPh8Eh5vHd9SKOhghLMGYVzy6tNe06odG75KQOzbDabtd9KcfAdo8PaXer620s0N1zrl/IyM610uNFMOCmI5+lBJh8sJjo9qv+lcORhLLqQs87B9NAzvDcXzy+FSRjMbeYqbNC0g6HYT+FFTEEYZPltVvLsQsOowMLluycc+YoKvD5ZG/CyG3xE6lniEeWm4xUcqg5H1ez4UlJ+SnFGcrMPnvLiP8O1WFDh8fs1ljBdufS7NS5huNnZ/1IwyEfiXXLK2jjjiSkVFVRhIZxxwXZPqWVqgF2Z4xEGdt3MhWkKRu/K5RTqG3e5a48uReDmyYsbfJnP9k3jJnvYRy1FRZsDeO7N3925aOpqmFs2fc23ayiPM0jE7juy8K78eXJLlnBkxY/ozhYX7Q9j8327U3/secZcQDf6logKOMu4fPRO+1NG2TNud/NbvNOPg5lhh9niOD4WfZn7aMewx2tDG6UK6P6wuuXojUZx6G3LmJCsp9vNYfZ/H+wHbGnB7aDEvZK0vCUMlvV/V+peq1cMckpOHQW5l0PM2lI5lhUZNGcaOO3oUOShjKbXyWgOhYbibxKLJQtlzfdzJCyIJYyhrKFrb27lXS0rkBO2VvyWhmo5LCsK76lUTQyiWbhu+a6IM5ZqiuahEg57viRex2hk726ap8yMT1bqdRppDGrC5n3crulbpkNJBez3Dn7k0UNp6/wD61MIn3OOVzsqmorHp5Tz6f8q1jbJdIkEO7NlFqsQjpwJmO4u/ROwDU4lFfTU8koDueS20G+on0WI7UfaJ2Q7N18tNjOKOZhCxgGEZVBGV3QRchdapGOTIkvaTqnEGjMnvtG9dp6HEcShOoip+FRhzrKm2KEfzvay8zrP7RFZNKdP2K7IU1Gbla2JYn/vdQ3xCO0A/SsbjFLjvbSp9r7W4/V4pLn/9txtgf8m/KuqFy8I86c0vJ6Zj32idi+zJkEuLy9oa/pajwOO4LvilPT9Iusjif2qdp8WYo8Awul7KUZ/38je0VL++8+X5clTUlDR4OOVJTxwCPiFt36k2eIGJEwuuqGBv5nHPOl4IFXhftk5VeK1lTjNbnc8tWbl/SuHI46A1jenJSDqLhLW1MGTEQrsjjSOCWRyIt1v1ICy+nzT5xv7ufhTZQ+nLctjMZLPLJkP7k7br09KExUAAWdvJL3IuH+ZdEWuJA7AuQFJ0p0vLpTR9JIKQ2cnc7pgtw+oURimi+aX8ho6/NC4pEkfUmUD+ZkiJuaVvzSt9STKQLyJqaZrMs04+VubKLNzWLbLihs5H+pBxPSkeZaZJo+pZnQkgnktud+lCUzeW0kDluTet3NkFjpSd3Vag4nV4kDybkJl5IIuw3LTTaguQ6k2WSHd6f5p0FDlzWounTNNN4kY9aQmLqLK25Jxe7V9qXUWfShInt0QSF8+l0rW7shRW7RSt1yTsDmnezcvNd0s080rerVIY9379UiqBbcSNhMi5WinRhb3JzaKBjYQjcT+FONH6dyLq5rodKdESBttLuSYXu5Jy23myHqLNUSvcIRa7uIUjK3qyJCXJBc27NTYUIycm08SaPNOndbogfmkWmN+En1REVo59SL+Cb6i06kDYurcuHkJDo/vRlnkQu+SG3pzyQSLaifmSXDazTK71JMPuQEgrrbWXQt/KkAkPcilF8xyQSfRITELO+e74l3247rs2VQ9Rt02j80uMeY69XNY6ndsy2+8JbcuJb9KX3hKWub3Kucn55/pRDmRepVQWWTYpJaWiL70kt06c/CqsMyL5Ltr57X/7VOoWXMOIcQxB9wq2p6OKqDT96zVNCVwu27/ktDS1HBAWc93coa/xNY/7CqcDjtzYGEslQYlh8A3ZiNzeJaSSSOqpyaeews9LXUI8NgkLh8Vz+pTB15CcNvBgKqEBuYLFAmp7hLJmW4ruxsUlzx3+/VBT9k4xkHN3LzuXT3InH2nZ55NSy26s/wDBRZaEybVmEX5r2im7L01QAjYIiq7EewNOLFwJXuHw5dSFmXgp9PNcnkRYfaXdtTE8LjpkJLdVnZeWMyYM+Xkqqo7PnCeTxvcrTTOZ45IxckL+W70pUxPCRbGe71LWngLSDptJRZez5x9zfmToPHkoSFpj7t3pQnTv3CrGbDTh6GtJlH4c9nQ3NVQrIfB3crUrC9SkHMYkTWMo8vFLkNyWo+Sxw3EJ6V9Ha0fUtHQdqGvFpQYRLxZdKxLEe106FUcfPMkbFc/R6XTY9SVEw5BtHmr6CogkLY4WryqgxpoXykZX1H2kjjMcsxFS42XDJXk9DYQ8n5KQwxlFnlcRLLUnaKMrfxHt+JXUGJU8waPtWDgzqU4lpwwIcsmTkUYZFa1v0qCE0chaOxD/AIp1i3ZNkOnTms9TSy4gjYRLVyUuEm781UBUNHpe4qRTVlu/Ui6VNGqZbcMJALY35lDqMDpqoSc2AR+SchmMruSObKS1s2u9KlWi+DC9puzMBAbxBbp4V5riGDyDIX4bl4V7udPrzYhL+pVeJdmaauuta0vhW6lXk5MmKzw0ML1LMH5eSZlwkyYssxyXpeI9lTju4Ttb8TqkqOz8kd3Eyu+F1sqZyOLRgpaU4yJnzUfhuOue1aTEaX2c9+X5VRTZX6I8EJkdyZJvLNIo9bdUhjcdXdMsRl8kFxZLpDpztQkPkgAi8OTbkmzz5LvSWTrtvcgA4pLefSynw1mg6/pVXb5pwc/PcjwTVmhgrHj8dwq2o8W10P8AU6xrVBi3+pOxV0g65p2Rq0ep4V2iASEDf5ELrQBVBVWlmwEXhXi8OLSDa97irmkx6QbW4j+/VTopGqyNeT2GhhaNutrvi2qVU071QDYzcupec4V2iMiyeS74VsMKxpprb3dYuLR1QyJkXEcHl63e4VnsRKWnGzX8q9S/CmpiAnuz5ELLDdpsLqBMjCNsvmnGf+QskP0Ys8YkhItHRB2mcdL7R+pQ8ShlG7ZtbxKgqBkG5dJxNtG4pu10g2tewj81aUnbS4hZ5On0uvLCmMbb3TsNQd+jupaQ1OZ7nh/bZytbiCXxLQ0naIJG1Zh08187hiFRCI2O92dyvsH7VVkZjGb23LJ4os6IdS0e1HjDSFlm305rhV2guDt+V151T45JUaRn80m7VcNrHO5T2jTvHp8OKOP95dclVk1QHqFef0HahiqBv35+la0cejGkF9LMlHbaNVlTRAr8Qjpbgyb/AKKqlxY7xcH/AErtfiEFQWmd3xKoqZAEc+kc1qocHNKRpsPxqQubrVYfijSDZe38V5OGKPCRODvarSj7RSDbr+H3qXjs0jlo9bCS4Bf/AJqSOeWiwmDdoOIYNI93+lbGmxaCQObaLilBxPSx5EyWxd2XSnAmceaiy1TbbHTXtDkxO77lJ0Fp7UeWfTl710ZnIczVaNQ9o6o/ariyzSodli0lzelD4s81A9q8nQcZ7tXcv3ooTdlkVQw6M72pwKi74iVYEnE5v+pLiOO5nRQWW1zxlsO3zTvG25qpauYrc3To4gBFkx2/UihbFiEz83JrUqmRpIiA3a1Qwqm3M5t7kjmuHmxfSp1LGWwthMXgleIfSLqbGTxkLudp+oUyVR3Lgld4lVkJIKok42sgAZZ9RMosMzxuXAbIvSXSpBbhJRTG4s2dxTTJlD9EwBea7iZe9NVOGtkeTMIltSp845b73t9KmcQJO6z4UF1suTzztDgshSmDAPLQh8SwNfhMhOV7MJMvcq3DQmDnu7i8ln8S7NhM2cjMRP4hbVdWPKeXm6Z37TxGXCz4uTDaylUHZ2eolJpAO0W6sl6TD2VDMtD527gV62GxxwZBExE3MvUul5aOWPTM8jPs7w7mfJR2wdpLcne705L0yvw+KRid4nFVX3HuI4yYRTWRCeGmZ+jw9qcRdmvLNa3DZuIARSsxW+plIwfs2BDeT2u/iIVfB2Z9ntdnv81jPIvB0Y8MyviwlpnJlEr8H26s30rVUdLFSlmMjXC3mnKinCa4/C7rDuNHR2VJHmdR2VKTnGe73KnrMFOjK12cf3L2KWEMhbpXnfbDi+2l7uQrpx5dzly4VBbGVmjMWyZ296YKwR9JKVVzSSHqCamjCaITbaXwros4CKRON2qUcxCWcb2EKdejPudAdK4iL5PaqAt8M7RT0pWPvHvuV23awBG+zd81jRjeN9P6k5ETlyb8yz1spSlE2bdsKiE74ztVth32jV8JC7yPw/h8SwNNDu/EO1W1HhccwEYZ7Vk4Q+zeE5nplJ9qUpRZdOnidQMX7UBiAk8hyERe9Y+PC+C2bu5Izj+ayWKCdxNnkm1TJk1RFJdzu+J1CKqtLJnYiSCne7XcSkBQgQ6tu/qW/CMqsKGscSHViVhT13Tnkq32EBPR7UWynfPO5Q6kaK4mhjrHEcxyEu7VWNLWOQjk9yxv3s4ll05e5WFDjFr8rfNYPGawy6s9Aw+oazV7Cy1VzRjHI+j3aLzSTHrdAdx+FOw9qJ6d+bj8S459M5HWuqUT12lw9pj61MDD3HUn2rz/AAftg0jCxy25OtGHaRphyjnYhy1uXm5OnyI9PF1ONo0Q0JkOebELK0oBaHV2YfNZemxh44suIxj0p0u0DiWTuC4MmGcuDvx9TjhyaSTEoodjOyq6zHjJstLVR1GNRkerEXxJiSuiJs83H9yMfTJfInJ1rfxLP74OO52Zx+l07Dj1XIYsGdrKheqDLLNSqGqiuzzf6Vs8Ua8GePqJX5Nxh1RJIAu8jXeknVkEjjdm6xkWKWvsa1WTYtKI6OI+QrxsvSuz28XVKjUBI3lcnYZLnz6FlPvqfnewinYsWkLTNc76acTqh1cDVcRi253ZKQEjfUs/S1TkP7RvVyVnDVNJbrd6lx5MdHoY8iZPYm5shubLXNNMW3JGEjWiuRxOtMJibJC4vI+joiyLRkXTrmxLIsbYdEVr+TogHuZdtuuZADdunxLnD+r9Sdt0Ll9SafNWlZBy5x73XWzu5uuPnzf6UtScndaak2OsVpF4kuJ35OmyF1y4eedydAdLLuZFxGt5ICJi+n5ISK3TwkqViqIYZSP0rkkITXNaybutLPJJpO5nVck+1iali3NYxEo8MNPJLKACwlC9p3KZxGH4dVn4aoKHtlUQOdoVQCbfUtobOznyaQo0LCwizM20UXiH/MmuMwvq6XtTDb4Vz1KR1XEduu7/AMqK5u7aopVTd3emjqvJ+n3JrGzN5YxJRzMNuTpvjOIkLf8A6lFesYi5v70D4gEZZPmXwrVYmZPMixbO7c6GSTh/m5KAWJMXIn/KmixC7VVHEyHmRIkmaGGWR32gBE/7l5Z2k+3bD6GjnqMIpp8WKnf8YIgcdvi3eYr0SSq4gGzttyt3d4r43+1Coi7P4x2g+5oqrDjpJiNyKf8ACLvyAX/yr2/T+lhmm9z5/wBT6zJggpQZ75hv9oLD6yal4lA9LRzx8X2kpBK3TPXL/Bbyg7TU+LUcVZRzxVVMe4Dje4V+eMHaScvZ2CX8KaMhcR6c81sOwX2yYz2BxKyKXj0EzjxqaXcD/F7n+Je5m9LxNew+dw+sZYS9/KPuZ8Y82uSHFGFu5eadlftOwTtgMTUXHiqDe3gSNdb/AA7viWtnhlpzIJGcDHmK8afRaPlHvw66ORWmWk5PMZO8riL+EUxwzK1r3IM9dVALj8O/NxAechPaKymPfa52T7K3BifaOiAm/uoj4p/pC5ax6af0ZZOsxrybzhvyz2/Emipz5aEvBcc/thdmKG+PCsMxDGDbxGwwxF/z/pWLk/tIfad20m4HZjB6bDgMrQKCD2iUfzHp/SuqHSZK93BxS62L4irPqk6OQmJ+G5CO5yLpZZftD9pnYvsbrjHaigpz/wCEMwyy/oC518//AP5R/av9oRjL2o7T1FPERaxT1ZD/AEBotN2e/sw9ksJITxSonxKXO5+HsEv+a1WLHHyzB5skvCorvtd/tCdk+3XYzGOzeC0GJ1tVUBdTVxRjFFHK24TtfVe0fZX2w/2u+zLs1i7H+LNSMEwk+4ZQ2P8A1CoGD9jey2AxFFQYFR04kBDeQXnq3qdYr7Eo5ey83bDsnIb/AP0vEfaIB8PBmG4bVq4QlCkjJSnCdt2e2HVGVrt4UweId8m0c9VR/eD55X2k6bOsMu9y8Sw7R1PKy9krg/8AjqBXRsQ3aFn6XVcNY8ktjARH6Q3E/wCVSMVjPBcP9txirpcBoP8Aj4lMIXfSPN1ooSMJ5OPcRaiFhf8Aw1VLjEc5S0fscUtUfEscItxfV8KwPa3+0t2I7PucGGNW9ra1m6wH2emu+p9X/SvGe1v9ortp2qA6eCrj7P0Bf+FwwLCy+I+b/qXXDFM5J54L4n072h7VYF2TEn7QY7RYSXVws+NM/wBIMvJ+0/8AamwHDb4OzfZv7ynfMfvDGTuH8sLafqJfPeG0Z45i8FNPVuJ1EgjxZXuK519E9nvsRwTsmedbG9fWBkL39IkutYlE5O7KZ5ziPaT7RftYcWra+rCgd9lMLlDTt9MTaK0wP7FYsPtkxB3qJerhk1oj+VesTVEdCBNTRRQA3hFlDlxx8s8ltCBjJowWJ9m5aVxip42CIR/ZiNrfwWYroaiE8pLvS121em4jjDyEWTWi6yWME1URMeX1Z8l3wODIjITVDx6PmmXmbdq/5laVOHxyEW9yF91qinRxXZMz/mXSjlaK4pN2iLie9PHThubX3Jp42Ei5pmTVC4lzrl1xF4kJkxXJNtLO1VYgX2kuW++5dfaWWSXyTADxc0u5CXVb4krnHmoA4/Umz6UVumeaFy1QXEZPO4W9yYLkn5ef5U0fSoLG7bVx/mupW7eaqwEgIhFK33oP3plI7tyybJR5Opk8w3XZ5IDj8tqyZa4IpDd5IHha5THj26Jo43FtXUUbqRDkh79VHMdubMpp8ifNMEPUoNBkxTZbnHkpBDtzXBjQQ+BounRknHTNP8HVIY9v1IFtIYYWu7krXyyyuUhxYea4XPRAnIbtERyy/muMLC6dGO5dt+aCBr3JMPvTj7RzSbmgDrCyJtpIelLqVpCsNdbml+Z13pHkoGF4fSiaRhbJm3IGzSVgcufdnmurl1zd6WpaIBHLre9NuWuiIhci1falb5KCkNakittJHaxCk4oAAsh7nJJi1/1LpDtSYXJBaRy7TJdbmKRdaJhdANCYdvqQ27vq5J21ODlblkgyY2PMfUibr5fSj4b3CfSkw2nkWfvVgewFJdrnt9S7xNv7lDKbp5i6XE7/AOKzo67LQJNBya4U4BNaKrAqLU+NQ5aooaZYhldqyeGRo2Hlu0VaNRa4t+ZEVZbq6Qy19ueEdm3NIagiEbzf3Eqr2y+0ndiJPR1Vv1KaCy2CRy73ToFu58vEq0araPMfPROhUMXUe70qdStywCqtHR39yfaue/V7nyVS0nTqy49Ra+WdyWgKZowrLgzZ2u71Kpqrdk7ssl7da+ea62LXas6lwNFkN3Fwqq2+Nit8IqNUUuH7ms6llI8WePod0Q41cO9mJRo0V3U/o1EPZuhqLpGBiFRa/sTTyZtE7EPVb6VT03aI6crQ2j8LqfSdoHLXOzLxIqaY28c14K2bsDcBHkwl6VR4p2T9nG1421W9++GqNoG3vJBVUoVgEx5ctVqsjXk5ZYl/E8YrMLETLZ4lU1FC0d2cbr2Gs7MxiBG0bFbytZY3F8HPimwA9uXkuhS2OVxkjBnHb3Wpo4+rJriV5V4TJHc7sq6WlfdyIlRKIGu13T8NU+Q5ZbU/DhstR0Bcp7YDUWD+GynwU48Coqp+t/EtJhtU8g6RmQ/Cqih7Nzyam7AtLh2BvT7L33eIfChsqC5JsUzk7E16tIZDEWfVMw0sUMI6bvUniIBYWf8AcsGzoSJQzH37iU+Cot8iyVMRMJc3T0VQw97qTW6L+CqjLm7ipoVQZDm137lmWrGjfNsyUgK47RAHZTqaqdGjH2cuiP8AKSEuGWf4f9SrY87Bd3uJ1Kp5gjtYnu+pQXexFrZIChJnBhk9Rbl57jtLWXkwSMQ56Wr1l8Np6gLzZhAeao6+hprz4LXCPiWkZamOXGeLVuF1BCRk6pJ6WSMy53L24+zMeIAbeLLRYjGezMtLKTHAT+S6FKzheNrk8+OMiHVNSC/JlfV+GyQkT8NU0kL3cnFFUJEW3ut3JXeactfchcdqYwbbfpRCP8kPD/SuNtudAHC5LrFqLrpdPxelBc92X/JAUE5e5daTTkg6u9JBpQ6xNcWqlUmd2wv1Kuut/KjaZx6UEtGloCONx1+a1WG4o8LjluFebx4gcemamU2NHHozv/FBl7ontmG9pOGA3u1vfqpUnaanmA2laIs/EvGw7RGI82JRajGKib+8f6c1LhA07s/iejY3XYfIxcOVvpJliK8YyMnB23KmKslk55p+HiEAvltVqjF2I4RzzvRR7WFnZvypFTvzfxJohcSyZUBYQ1gR3PkxF3XImrHkkJ7GHS3aqs8x1XQmcS1QKmWYVktOJWn1IAqDIs8/qUPjPInYx6WZAy+oKh7Bds9qso8cljHhu725LNhI8e3w/C6NpPfuJGok2XcuLHmT32kmzxAqhhYndU0sjl3/AM1wJnEh1VBsXk023RKOSQRvzcdOlV0FRcYt1ErSnp5ZPLcsjS7J+H41LSyi7G/0+FazDe0hzdTsJZdKxkWFyyHkLaq6o8BmExzJS6fk3huje0vaICAWZ2IvSrmkrgmjJ32rGYdhZ07D+Hc60NHGW3Rx9S45JHp43MuWqIy5IWm/SmoYWu12qYFKxd7rA6Emxq7vd7RQ8SO3J5P1KYVGH0qLLhbE/O5Ca+yWpjBVFr6SJmWocu+1OnhPezpoqEhHXctVqZNTI0gyE+bHahCaePvYk+dO9t6iTZDo52krOeftJsWJHuv71NhxIOl1lJpnhPR2RQ4kEZa33J62CytG3hqGLvuUoCuL0rNUeJRZjm/81cw1nEtcMrXWEoUdcJpliIvcOiNs92TJqKTdqSkDI1vNlJ0wGikeN9W3JBu1bb9ScuYiz0FCQuQ5f5VFlpAHI4xXtmBN7lBlF6jyEepyy3Ke8d3mgePuze1CYnCyr9llvEgk/mkZVNLT3vI5F6RVl7Ld3XCgOlcSL+S13MO2ZiXHJRcmOnjK31Mu02NQTS5PTsJP4SVrWYWVQ3RGPwqoLs/JeLs9pXLVNUcrxzTJv3tBDJYDMArlZ2mtCzwqDU4PJCBObt+ZU1SUNpAb3WqlGEiJSnEKprHkl4kUjibel0QY5UxsGcjll4M+pUVTiEdKXIz+lRf9oAzuaJvdcuvtxOJ5KNvT9puGHDPb9XcqbFaWbFKkpGk/NmqEe0TyFkMbe8fErbDcUgqJBBpbfMSS7evKH3N/awf9mXkt1e5RanATpzLYRWrc0kcZCLvI2vIhJLFadpqPOA7Tbnc3NZ7mrxKuDzmaF6csjzHJDDTnJz6f6Vc1OHySOTPG5Fn1ZKE0fs5ixs5AtUzlcKGKbBwqp7NSHPwrR0fZeAR1d88vEoVDUNDLfEG4XWvweujmkEKnMRy8LbSJZzm4m+KCfBnYOzMkgk8cTmOequaDDY4Yhc9o945LWyYeEZDJHKQF6clyShp5oivzM+q5cbzbHeunophw2CaLPiMRNyVdWYDJHvAHL6VpYaGmEhjvsL4tqkS+z9ByBd6c9qlZBvEmuTFx4aYjruu9yJ8PePnmKucQrKSnukB7rPCKytV2okrJSaICAs/EuiNzOSSUGSZo7T3u12Sg1P7LK9h/empq6pICNwf+CrZag5ObLZRMXL6Hzm4fLJcirLeX+Krzkcn1Q+LJs7VqZ3yWxVTkGrMRP6kPtT7vT81AEre7cjYmLluSoPcXeG4oYnlmxLW0GIOVjcRty87gmaOTNtq0GG9oApwFnZiJvescmPY1x5NTexVTxtnff9LopsSMRz6RWUi7UAREzPYunj1zZu7Lj7J1rOqNZFWca3M+9SBqgEtcv4rFjjgF/eLn3ta1nE/moeBGizI2/t0Ytnkwl807DiwiXMLf8qwf3k/fJt+aNsW6WaT+al4ENZz0mPHgt1st+FTvviCy+9+S8vbGnEND5+9S48UkItZHt+FYPpTeHUP6N8OPMTjk7K5pK65h1ZYChzktNsv4q+gqjjAX6dVx5MK+J2Y8zRtaauHLK75qxo6q4h3bfmsXTVjya5ur6gqLoxfxZakvIzdOons9N1TZraeq4g5BuJSgqvks4GIPGGnUihxI89f8F5EsB7kOqRqAk4muSO7f6snWfjxA7OZ3MnwxAyMd7j8S53gZ0LqFIvLvPIVwZG7s7lSPXGOjGkFUeed72qewV+REvLdv5VzTMcya1V0NUeeed31IxqDkMncGH4VHacSu6iYRAJEg4l3eopk8h913ejYtcmZk9Ct7JBe5AfLLRBddrmhlmYR5tclRbkg9dzZ/JK1iLN8tUz7RtFmfb6kgqAuzyV6SMnkQ7b3If2ZctqBqgCQ8a3nlzVJcGbnEKQXI/T8KyHbG6jrcOr7CAojtvLvy3LVlVXDq6oO30b13Zios/a078ViXX0/GRI4epp43JGjhFqimCV26wu2dKE4Tv1WZ+z/HvvbstTXvnLA5QmP+X+laM6hiUZMU8eRorFlWTGpAnTndz2qPMLQ65p3ikmpJgkEm9S0SYnRAmqN5M6aKbvSqSCNy8WXiUUyYue1dkIWcUp6kh6hreSBqhxZRmzkLNmcviFlWY52qwTszT8TGMYosOH/hyzje/wBIc10Q6eUvByz6iEPLLj2i48m/eK+Iv7QvZ+pwP7SsSklmOeKeQjhue7Jn3Cy97xv+0t2Xw85I8Lo6/HJe4ow4MV31Pr/SvFPtU7YVH2nTlWVOH0+HTg1sccTuREPxE/Nex0mDJilseH1vU488NInkAVHB6GYjA79ykx1HtExOb2kT3WkodTSuJk2e5IMybLxCy9uz5qjV4Z2qfCYogp3Iii3XXW2v8JLZR/b523moAw/CJ2pR9cUZSzO/mRncvILro+W5bvsnjQR0dODSMBxMTsQ7SzbwocVNFQbh9l632f8A2m/aYYy4hPiFRAf95WT2RfpWvwD+yaEdh4zjcUHieKjC/wDqdeh/Zb9o1N2kwcaOvrGgroW/BvfSYfFu8/hW0jmaoizB2IvmvOyyyRdHq4o45KzIYD9iPYvs7a8eHHXyhu4tcd/9LWstpBJHQxcKmijp4i8ETWD+lk0BPZyTdzcvE/h6iXM3KXyOtcfEcMmz3u5Jh5PftRy0NTlmcZwD6pdv+KpcY7VdnuzMZHi+O0VOLbnDjNctIQb8EOcV5ZIxesenpSlZ2Gx9U7htDFWVZV9HRPLX1cYRSSRM5EYt0ivKO0H9qLstholFhGGS4zKPKQ2ti/U6w/aX+1929xSD2XC3o+zVOTW3UMLcUvzkt+y6OV9RCz6wl7K11LAVXi9TS4HRs2suITgGTLzvtV9vX2T9h7gDE63tpiQbeBh0dlOzt6jL/SvjzGMU7R9uqwZMTrsSxmcuRVUxy/pzVp2P+zGt7VdoYsICWOnqiZyMSboZuq7yVLFCPyF38kvij03tb/bS7Y4lGdH2Ww7DuyFA+1ipo+LUkPxG/wDpFeRw4H2r+0rEvaZXr8brD6p6kyP+p19H9lf7PPZvs6QSYi74vP8AE1kS9No6Gjo4OBR08VHALdMDWoU1HwX2ZT5mz517Jf2ZZ5jGXH61qW5tkQbyu+JeTdrMDqezOPVuF1jWz00jg9vSXpL9K+z672moM4KPb4XnLw/SvIvtL+z/AA/FqypomM6Ksw6g9uaunYrakXe0wu+HatkzLJjVe0+dgI4ZRkjNxkbcxD3L6Z7DdsIq7snh0lfUF7VZY5m93EJu/wCa+danCZKWUgOSIhZ+oDuz+leo/Z9g9FDgpVlSZnLK9oCXh+ldMFZwSuJ6PXVEVUROxuQk2lqoaqojF82k/mhlqI4w/DPaqmrroycmJurxdK7YROeU9hVFcG5mPvVXU1zCxMuTzdWtqrJy01e5bpHM2M1dUeebP+pQZagycmd0/NuLXLb8ShyDu5qkYvkJ5H55pcS4iUc+/XaheR+bsmKiU8jEQvkltu7vpUMZnFEMiLDUmF1pt9qijM5d6d425AqHbepctZN8ZxItEuM3enYgj+SaLp06U6WUg80we0UmNDJZ2800PNOuOiFxSRaGnjQ9P/JOv0oNLVJQ0/Mly67uTjDci4N31IAj6jqhMmT7wuXvtQ8HT4lLstEd+SRwuTZqUFPcSmthb2D4hQohvqZ947rkHDkkbVloZMHbv2pl8P4Y59X7lOpXeKTh291qXBVudGw80ydOwjn/AJk9St0V1pWoCjt7n1VgVO/dkSa4NyloNiJw+8UPz5J8xtLJtyEh7lAwCFD/AJkTju5pcPegBvxdyC3uUjh9L9KTw/mToBkB80dvSLf0p9oWXRFhHLxfCiiANctWRWvau+HluSYX91vzVFnOG/PpQkPvR2vbzSYXuQA2ukNvN07aKRi231IAYtbvSIerR0+I9+iG34UAAQuXcucP3J5xZCwoAAR/qS4KNx0/7UmHVFApAWsLoiHQUfUi4PdkjUHJjFrW+pGxebW/SnBhbPLJdGNu/NAPwBryZG2SK3yZ0hjuIc2VkNnozkiu5KuCsuHmiGsfm6yo6LRaAQXZ/wBIoxkbLLNVYVXe2f8AFENU3LVUXaLQZNuWaV7Z89yro6q61ulH7Q3JAtibouiXk6h8YS77U6GW38RtUFWTOJJ05ujeokEtXuJReIBaCfSj0J8r93xKaCyZFWSeV2XhSOqctcv/AEUK3411sxHPP8qKD3DpVRjal7U93daouvn8kBZ3IoRP9sPu8ST1FwioQl73XWJ0UBPCZ+edqkx1T+b6+lVd3euhN8xSDY0UNdbblmKt6PEjkt8Xi3OsfFUONum3NWVNXOJ7H6lm4midG5hk4kV7g3T+ZQKrCYpLsgYbvCm6LEG4QkeV3SuVWIAMpOJvdl+lYpNGrqjP4lgIco4wIn5kTrOT9nZN2gbltZJPaNXN7U1NTgQ6MtlKvJlpZl6LDY6MNdxFzUkSjEbMtql1FLa927d4lEmG27JnWhIYSB5Nt3KZHVBIGWVqqSJxIX12oSqGutZSBejM2XNISYn5qh9q9S6Nc9mWaKHsXjSac10ZBIstSVMNZc477h9SeaZiLP0ooNi04jeb7VJCoYSHXn4lUhM5W5Zp0JHHmpaGmaAMSYYhFg3epNDWFnfnuZ1VgWvpTzTMLZtuEVlRrsaOkxKSQMpFyQeI+bNbcqeGoe8bH/UrSCZ7BfYRelMu7JlBTuU2eo/Cp9ZhIVmjs1vqTVNM3o3ZJ0sS9nhJzZZtv6NUlXJje1PZ1hiIo42t8S80xfCWEicAuL0r2bEKgMU2MFpE3STrJ4n2dPc7A3vXRGfHuOLJH9Hk81Hw9HZRZI7SyZl6H/sXV1xlw4HJu/ROn9l9WMN5hu6nH0qrRisc/J5gUdv5kBDrytH0rYYl2VkpwzaN7vUsvU05wlk7bhVE/wD7EIskurzRELk+dqb4fw7UFpiflzXCJHrbytQuKCvItxdyXD705aZc229y7w3HXJA2wGjfLNhRNCfu+pSI8ytCy0Vc0WCnWWgEZEXwoIbcihYjG7JkY5/mWsfsnUW/s3EfkosnZmQbswIfqZBNMoWuuVrhUfE08f8ASkeCnG2mf5lY4RRyDUbWYcvEkkQy+oOzPtAZm27JDWdiaghJ4rD+EVrcLkaSlDPITbnapltrqHNnYsaaPMR7F1sj5MDXMrCk7EmNvEBiL1elb63fo+vqFJhciyS3kCxIxU3YkOQBeXzVdUdk5KHeYPb3L1CKFh0yu+p06NLFUCURhxBLl9SXcH2kzxSaPhmTPtUe7qZbftH2Nno5eJw3tN3K3PpWemwOS27h2/5l0qSZxPG4uipcvPpTXEt1bNXMWByzNkETpS4HwdDDd36qVQtGNYPCc0gn/pW0oKNpgF7G9KztFSvGWQZitZhdVHCw3ntJRI6McUW+H4TdyBs/Urylwt47XcP/ANpcwfFKctGZv4q/jkuDPJcM5NHq48aZEhoWFsst3wp4aV7tm0i5qYGRcnR9IrHZnUo6jUUJiObuydjkO7uSEdLcrVwBt/emVRBxvtRT9neB7RHNUFLnkNM1xDkqag+1jCMQklBqauARIRjD2d3My8W1ah5vZ+eWaqMR7TVNKRcOmch9WS0S2OeWyd2XNNXBUR8R6eWC7wytaX6UpZItuazUXaKpkcuJH1btq4eIVFVyiL8qO2Lu8EvEJjuJ4za1ZLEcStuzPerbEaeshhI3ZxAvSyweNFIRle7kJcrV040efmdEh+0DkZNxHJc+/HG3fz8SzTU7CRZ3Iy2tlqK6dUcNyNfQ40dw5OtNhvaKUQFjkYR+S8uAjEtNqlU2JHCOXEcUnjTKhlaPbKHHo5A1kb6lc02IBI7M27NeHUPaTh8siL4lrsH7WQFax7CJcc8R6eLqV9nqDEHhZODJas/h+JBUAJNO38dxK0jqGk1ztXK1qepCakSnK5k05XPqk0nez3Iuoves2aHXmYeaalqnHk3ySMX/AP2lHlhtLNs7VSRm7Gp8QMdWZit5qK2PU8k5RyBwh8JZ/wCZTJCAX/E08rlXSYbFMXJhzWqSOTJKd8CxLEIyhKOJ2KQm/isrV0pk28N3StH9z22mB8n6VJOhu0MPzLVNR8GMoOfk85raExfouzVDNG8Z5Zbbl6rV4KBBkzflVDU9kZKh87LcudzdS6oZUcU8DMRwX7lIoL46gH0uH1LZB2LOGO9w/T4k/D2bhh3mxATervWndiZrBOJKwSwgBqiB9W6hfatdR0MEgDw4v1OstBVQ0dwNld1fNSIO03B6Ge/1eFceRbfE78bUPkT+08dPh8Ys8VxG11orz6aN6iUrGfn5LVYhWfeUuUjuaGnhYWybIhVQeiMMnvZTUOGyU5Cedw+nxLR0NLETC7M4y53fUjgpXIc2sH6lNioWjLiMe1lM52aY4ljTVBxjYZuSsYyAtXyLTwqBDwiYSz2/CSn08Md2j3LikelCyQ8cJW3gxqJW4GFUAtADAZPc8nhU/jByy3MjiqtNH/SsLado1aUjP1fYc5AJgdrn8XxJmH7OQpy4khjKb87VqPanu5sjGucrsh/Kn3shn2ofoyGJdn4qUcmBtzdIrN1HZ0JmJgjtIl6i5BMWRtdd4clHKhj5tG1y3x9S18jGXTRkeRVPZl4Rzz/Nkqyrw0qXV9y9KxjCZ5JyYH3P0iSzVZhMnFL2h9renxLvhl2R5+TDp9GPMkNz2q0q8NITJgZ7e5Q5sNljDUNvqXTaOVpkXiHcWSIJjHuuRFG8ZE1tqQi5FkzOX0oJ1DCoflm6kBM/m6k4f2dxHEpBaCne1/ES3GFfZDXkAyym3E9K58mfHj+TOnH02TJ8UYeOZ7kfGciyzu/cvQaz7NTo23xtr4slUn2dejPYDCXyuWa6iE17TSXTzg9WZsY5SHTpUujozmLJxt+paWkwO4s5On0p8sLaF8wB38NqzeWJUMDGsLweLPfGBLUUfZ2jjEXPhjm2lrqppafgj+IziramzjAXB2JcGWbk/ad8IqIdTQhT2tHlt8KAc49btqMY5yPOy7N/CpsGF3av0+JYbV8i6sCiqmHRncbtzktDQzBJaIPu7/iUCjwtiYmZs9FZx4f7Lbw2uIfSuTLODO7BjmuSyhhcg1Z9yIfw+9/VanqbOSAWdrNOlL2N5DF9RXjuXJ7kcYAVTD3ukdc5FaHSnTwsIacjc7SUB4+C+fh+aSqfgb2gSirLX0d1KjvIBK9VoEw25tbnzVvTi1mnSSyyLU2xPYkRC4mOb23c1JKRhe93TAR2jp1fNBJG/eVxZLjqztTol8YBfNjbmuHiAR7upQXFo26mu79VErJrujcS0WK2Q8zSLCbFreW7zTPt11ru7CSpDmYXyytSeRyNda6akcb6lsuXrN+V/NkmrHtHW3RUxzOMuiEqrbn0rRYDJ5y7auLzQ+2PmO9lQ+0WlnrudF7Rv63Wv45H5JeDWNlq7kuHIFVTzwH0yA4v+lUXtTZdSdGstcXz3Ijh1ZMs1xMZ9leIPh/aTGcHOR7esA+JiXpftXVq68K7T41/sP8AawVfIZDQTZTfhtcTi47v5irGv/tCRSEY4P2fq60/XOYgLflbVd2bpXlanA8zD1axJ439HsoyHIWm74UFXNFh9Mc9ZUxUcQbnOcxAW/ivDB7Rfar2u0oqZsGpz8VNHZl+c1Aj/s+452kmKftDjwXlzE5DqD/6LL8XHD/smb/mZZrXHD/7Nz2p+3zsXgJEAYjJi03/AA8PC/d9T2svNMY/tMYnWGceBdno4LuiSsk4pfpZb/Df7O/ZDCwH2h6rETHnxDYBL9zCtRR9ncE7PxCGHYXSUdrW3DHcVv1OuvHLDD2wVnJkx9RPmc6Pno6z7V/tCayStrgpSfSKkjanBv4CKl4T/ZrxGqk4+I1lPEZPc5SyPKa+gpao5B6nt7lCqaz2dr33CK370vEeDn7EFzLk8/wz7A8AoTE6ysqar/y4rQF1rsN+z3sthYnHHgtMcUjWPxLjO36nU8JHK038SMZnEc3dZuc/tlRjjXhHyH9q/wBm79he1p00j/8A06d3Onl93xe9eeVEbCZAztcJW3Cvt7t52LpvtC7Nz0FRG4zsxHT1JbbD/wCi+MO0HZ+r7O4zUUVWFpwna/xL1MGTdUeL1WLR3HwVE8LiOeff0qVg2cNSD5uKizlaJM+7zQ01Vwee7/Mus4v4mtwTGjwXEDM5XiEDutH1LZYV9vlXgZyhHGdREbsQFI9tj/8AT4V5BV4oFQ+xt2fUSY4jFa7/AL0nT8hG19nueJ/2lMUmAfZ5IaMW6xihYs/zOgqP7WWN0+GjTYVhFLT1OWtZK1xG/qXjuG4DWYsfDo6aWoL/AMtrlocN+zXGajEQo5aCWjz5yyjaLfEo1gbp5P2Fjv2vdtO1F7V+OyjEXOOBmBv5LJVdGclIdXJnOd37SR7iXt/Zv7I8EpZBKtnkrX9PSOa1/az7O8AxDsTV0lJSxURg14T57s28KG2vo0WLdXZ8ljI9+XSIp9ifrz6d25dxTDZ8Jr5aacHCUH8XeyaAbkIxaPr37HIezeLdlKXE8OwqOCtB+FNJLvK9mHcPkt7T0NNDUyVcdNDFUTDbJPHGwkf1Evnz7BKwKrAq6gp606XEYpOLwuoTDbuXrdBWYrRmQTyNKGXUsp4rdnbhz6qqNiEISb3diQ1BRU4E8j2CXuWQnxyUdc7Lf3LNYp2olJ9TMi9OamHTNly6pI9C+/qCH8PiOJN4stqz+KDHXTSySVEc4GxC4l02P4V55U485Fm7KPUdoLoSBvEu6PTUcUuq2Q/J2N7N4fVlJT0EJSu/VJJfb+VyUqoKnp6cTkaIohbSMXWemqoyuzZiUGpqAFi5CuuONROJ5HIm1ldTyS7GsH0l3qoqarusa1Rama3cx3Cquorm3Mz/AEkt0c02T5qqK7Nmt181Amqg3MxqFNIRNz+ahmRjbrtdVZlbZPmmbPR/5qOU2vPcoJl6UBSP35pWGpNOYcsky8m3LO5RhkfPakRJWjRRHbruXUkReSDifJK5+5CYUHc4omkflqhjG4lOCGMizfcglkPiH70IzH3srb7vjIM825eaTYaGauiXRChvkyRnGdytqfC5CDKxTxwXjWtlb+ZAVyZcxe3Vtqatclpj7PnI46OIkmJezskYln4VBWpQ8Fy5KZT0rWi7h8Kn+xxR9e1PgUUegNkXerI2KscPuk2BcpQYKcz5A3xK0pKU6hxs8XhVpT4TUCeTN07kDS2M+PZu4fiFFH2TOQtcrVtaWl3ZHlaPqTVZUQUbZAe7qYUrL1MXU4L7H/dqPdJT822+laGsxS67PI828Sqqrh1FxvkJJmboje1RSbTjtXJuAI3Nkoxj71Cl6kNkByVEY82UKWqAuSRixc9qiyi3cobNEhPI/hdRiLzTjjouWj71nZuhu3uSt70fD0SYbebKgBt+Fc4fzRsKJQAxbqiEbmR26JW2jmgsBh1zXbfd3orbkVvegVAW9SViMeWeaW1BIBD8K70lnp9KTjbc7IuG/NWAPp1St9zl5IuE6XD/AFKAB6Wt6lxvePcjGO1svUjttb0qwGbWLwo7duu1O28kNu3vJQAFtvmkIp1hcvhSt/8AgoFZy1cbzR2vb8SL0vkgG7ALNIh3f/NURc+SK1Ars4MbCPNIRa7PPakMb5+lPiNujblaFyT46gPNPjWAJZZqn4z56Nb5ouI5ElZdFv7U3uRe1MPkqjfnruT0JeaZVFn7YA9/Ul7Vt5uoZWZcm/ik0gXZZ3IGShrH96dixBxJtdqgOQC2vh96HiBaWSBbMuAxC3uckY4g/vVI9V5MiiqnLytQFmgirrtc+lSoai4FnArGjPVlaU9cIllmgtOi1AbhF0Qi3eo8NYxD1pDVMRalcoNdkPW2vouPt5Jo5u5sk21Q/wD+yglzRIEmEs3y1RMWnNlH41o55oeM/NlAt0TGLdptUgJLe/4mVeMwlanhkQWnsWYYhILdT2pFXGUmdzqAxe5FcgNi3jxBxYWzf+KkfeHva31KhCbQsn/kj42hZ93pU6lKRbHXMRamyhz1DERZOovGu79qDiXIoqwyku70y25O3MOjodglpmqM7B4fn+pIR3J8Mi77hRDGyA/2MDC3ciGP32o7fLd5pCJbdVIJBR5j3upEMzjcz7vqTF35kV1uboLJkVU/k3p3LrF1N02qA1Rby8SdCb9SKHsWlziwu3USnQ1D5ZdSpwqtubsn4qgRFZ6l7GggxC3rf8yle2NMHDN9xMs6Mnl0qQFQfcSjUvYuIqEL8nK0S8X/AGqRMUFOAAzuZKgLEJY7d6izVxyHvdGrHsjU09ZTwmJxllIpP30xOWQgfmRLGhUEKMKh425/pRqNZTTVw0FdSm3AC7LXTxLyLtJgsVPNJlkRfCy38NZwzzF1HrcHbEozfJh00VxdGWSG69p43UUbEWTNakGDuTatt9S3x9h5CkNzjIwHlakGAxxlY4PzW1xObtz+zBDgrzHkLP8ACuf7O1Ek9kQcTwr0unwOK7Z0d+in0uHxU8mbA3uSZSiZDB/s5OaEnnlbldtbkrOf7OTpWzaPii25yy5LZ0wsLZuDDb4VdUuONCOTgFvpIVi5SN1GD+R5XTdiZ6iUQjp3Ae8sl6h2Z7I0mC0Y8cLZfUTq2DHoCDPhCxfJVldi3EkzsutWblJmyUIeDTw/dlRDY1JERlt3WrNYz2PCqufgOFz6WjtJVwY1IMlz/pVxD2wnjEWvuEfCTKNZw8F7wkqkZ+L7O+JzjARu8Sfb7OacS0tV1UdoJ6o/AH0ilT4gd2Znb9Sq5irHZUS9l4MPIbAI/iHpRPQx8Inya5XNfQ1dYAvFIxC6g/dstPske0viQmU1XxRX+zsOmS6MIbnZ2uT9TRnHzy91rpgxIVRA4VmejMJfC6dhJ8xyfp9Kh2vIV2TJ0Kgx6GtJKqGjRtg9NiVGHEka4W6UX+yeCQhnODSl08ln6eslHk7CptPWSzSams2n+zdTj+i2bAcKKmJoKcBt8JMvOe0mAzR1h+z01w5+Fehw1Vtt77enapF0ZatYRfJEZuA8mOOQ8UPDamE85InBSYKWXPKy4fiXrvstJUETTxx/VkmJOzuHjqGQ5LXvGH4v+yj7Edn4sWxIaaocoBKMiYh9Su/Z/uupOCQ2vB7TEmUjCqdsHxSnnA7QvsMR9L7VY9ssP4fstflaVRnFNbu3h/7VzOW0jaK0RUjXejIk0WKSi/LaqubPud1DOqONv2jl6rVqsaJ7szShiTyHqnWrmIN5t9JOsVPiko6ZuopY5OOmTFkq7JH5OvyPQgrGLk7fUneIEmj5LzYu0ksI+AfhQN22njfPJlXZYflxPSZY4rtchH4WSjhju0a23cxLAUfbaeoOxmuL4m5LR0OOPNGLn1ZeFZvG0aQzwkzQy5FGQOO1Zmu7N00zlazDd/SrqKo4lru7KSEYE2ebXepQnKJrJRmYufsbFGBZgxXLM4rgL09+Ue1eutG1uWhCSh1OBwVQFk3Vtt8K1jlZz5MEX8TwyppyjfRQCkkEize5eh9uMPwvszCUtbWQUOmkch3Gf0jzXkdZ22esm4GDUTzk+1pZW/0rrU1XJ5Usbui5YXLe5tEA/lEVFHtdRw1Ax0jy4lOL6x03T+pRKbsPjGMGM+N1EgxPu4XSP6Vq8LwmkwXbBA0RByIm3KNnLwEYV5PQew1dW1lDxazCo8NF90f495uPxbRWwhqjJxZz2ryUMYrKcxcJDK3la6tKLtlXja0kHHH1Csnis9DHnS4PV4agLBzkYVIGoDbvEviF15e9ZiFUHFjCSQPULJygxiphlyMyHzEmWXaOpdS/0ekzVnD5G3LpRQ1gSB6lk6TGHqHFpgO7uIW6lbUk1vLMfhJZPHRsslljWD7QHDdvp0UP2eopW6rxU0JHHXpS43kyE6G42Vvth565DkrYMpAv8Kg1eHhVBnoEvqFV9TQ1lOwnGdwD6XV0pmVuBeSWE+bIWFuT5KhbHDhEWngfd4lY02KQVQDY9xekktGillTJ4jt2uhqKPiRZZX/CmXm4bZZuNy7DWa5Z7lnTL2j9kT/Z8ZC4nj9JJT4CxCJtGyt/bAIder1Jg8Uj3B4elUpTJeOBQTUPs75WOJDyLNKGlcn2O4krWSEJNepNDG0euq1s5e1yMxxvDq73EngJybPw5omyJtW2oXhbmzfpSs0qiTARjo2RCrCKoYQHRlTBmOufS6lQ1FrZu92azcLNVKi041zckXtDl4bVCCoYmzTrSfJRVFqexJ427M2dSYybd6u5Vr1DiQsjjqnu5KXBMpTLYJGzLW1OtJbdk6qxqmLv3LvtTDtztWDxM1U0Sayqp6cOJIzGXcI9Sz+IxhXNkzWkXTb4VYzcOYs3ZiJ+aY9lASvAXWuNaGc/dwVdP2bjmPfIdvcXmpEvZcCHJ2uLwlkrSEgJstRJOw1g35ZuWXO5U8k4+CFjgjFYn2Tnj3RxuQj7kGD9najii/sjkWdraL0uOQJG7itbxKVTRwRvc0bAWd1wqfyp1RP48Lsa7J4KeHycST8LTK2QLlsoZIhtfK4fUs/7VHb6kcVYIkWWVvxLysqlm5Z62Kcca4LutpwrISEN2fMvJVtN2Tp45xM75S+LpZDFi1pfV6VKbFm9a5lHJDiJ0OeKfLI9d2ZCQ/w42EX8Qioodl487nFtvqVl98GWmifauaZs8lW2VIjt4Ju0VcvZuMY82BjL1Ku+5zjmzcNvetN7Q3gNh+FMyTNIRckRyzXkmWHG+UV0OHxD3WkjeGOMNJLfhzTkufWyhyQvzbcrTcvJlKNeCxw3EGpSLMGMCV5FVUwsMgOxD3x5rJb7fV9KIRdZZMKm7N8Wd40at8Sjs2OxZoQxK4h0cVQQ5iOTOpURHtd3XP2EjsWdyLqayoiz4m1V5xlIfNyHPxLtPVPHo77e5SeMHJ2WGjh4OhzU0RWhOQxbLbmrSlHhtz9yhtIHNmT41DCKiSch42oktpLTy8KUkjExa/JRfaLu5LjF/wDGWXbNu4NMJ8S82cl06dyIny/kuNUWuTJe1Puydb6SMrRFOlO/UNvyXDF7S2dKme1Eue0N/wBVrGTXkxaRW6DcyAxAm0fd6lLrJLuUe1Q2ktbRtq6FZzOvAHs7lq2ZJo4yzy9Ss6eRyDJma1OsPyH9yHJoO3EprXz/ANSeHMuXNWl0dvQN3yRcYObMG1T3X+iu2v2ePfb3gc5YPR4xAG6F+Cf0vuF/6V6D2Pp8MLs1hNZRYfTwe0U4G5BG112W7cudo6Wnx4KrC6traWrhtuz5F4XH6XS7GYLL2V7MUuEHP7YcBHlLGz2kLltXVLJJ4kjijCPdcy6KQyHJtyUUbD1dSfioa2b9nTH9RbUU2FyU8PHraylooBbUpZFzqEpHS8kIeWV1TIZFtNVs3xqLin2pfZ3gLyviXamA7PDE9xP9ItdmvOe039rjsRh90fZzBK3EpeTTzhYH8yz/AKV24sGR/R52bq8S+z1COnlmysjcv3JivwtpKYmnqIqUO85DXzN2h/tTdrsUA46CmpsNA9rFleY/8v6V5pjfbbtL2kufE8Zqqgf+HfaP6WXfDpX/ACZ5eTrl/FH2XUduuwnZ2ETxjtfSxDFt4UW+U8vSLXOvNu1v9q7s/htQcfZPBKjEvRVYk3CH5iO518yQwtnmbfyWjwHsXjHajdh2HzVQXWvIAbR/Mt1gxw90jl/KyZOImk7Sf2iO3PaSnKB8Rjw6B3u4dLHu/UsBU1VXiE5T1dTNWTl1ySncRLf032I9p5MRgopcOKIpecpPsAfiJbmH7D+z+Aw54hXS1s/jjj2Bd8K1Th/EhwyT+R8+1kLE17fvJVcsdp817t2y+zvCqylzwSN6Woj5xkbkMv8AHvXjuJYXLRzHHPG4yDzEmVmWmhSSjcN7NaXfqn4JLhHNkJw+XUgAivt02poZ6r9ifayTA8dLCpAjOlxHZdI24CbcJCvYcQjnjkL8RzHPwr5u7MVEmG4zQV0TMZwzCdpL6D+8DrohnJreNu4Yv0q0rHGX0EGYn0MX0qRFh54hMJ1sttFHuaAX6y+JMwxnIQu3erWGhfPp/KhlxKP7Qfs7oO3mGRR0tJS09bHcXthPYQjltHQddy+WqmE6GplgkZxniMgMPey+0oYXhtds0AdmcEjrSxF8Io/a33POUI3fUuZ8Pg6nBTXJ5H/Zy7MnH7fjNXRywEP4UEhsQ559XzXs0xXDlllohrMWihYrpGEmWar+11HDdvuL4XWkVJk3CCoLGKe1jznt+FY+qJ45CZ35o8S7VR1Upvm5D02qsmxSMYc9CL58l2400efkmmN1E3DuZ3a34mUCQTk5ckMuKRXE2V3mShVOMRbdLV0I43QdQXDEs9yrqiqAbs3b6UzNiQEPJyUCasYi27c38kIhsM6wLSZne1Q5pGkfmuSVAE+h9SbIg81RJwuRc0xITlzZ9eSfLIh57U2ZCQ5fwtQUhgyci6Fz05p31c0BC3c+1ADRF57Uuoubo9LknyQWBqJJXPnn06LpbkBbUAFc4p6Oo3Mo4ikW0tEWTWxbw1TCIs7/ABKZDWNtJn3LNDM92qdCoeM9H3J7EPGbKnxA4xIs2/irGjxKC4btxEsKFZIRZO+1S2meMN7vzV2CuJ6QFVT8Lut6rfJ0xiuJQSRk8bMJO1r6LBtihxjlncOaIcSkuLN3JSPZkqukYiJ+lRWkcXzzdNHVDJc6DjCPerM2i9w2qePVjtJlfwY00bZ37vmsN7Q4jkK57afmptDVo2dT2kaYcmzEWVJV4pxHLmREqN64/NNHWOnYuWWJ1TkRJg5rhHVxUIqpx77kyc2vNFk0TJKi27W5R3qG3ZtcKaeS7m6YeTydZ2WkOOSaIriSMk3pbmpspC7+pAiIelK3uYUjSwS5j6UX9STDtSH3v+VBoDtH4kXhzyXWy5LnpbpQRQNuiK1xbVdAn3chRNkQ993cgKAaO0UVz3Z5Ll3uScrdckArEMd3/uSt1JExWlmzflRXP/qQDsQRvZtZtVxht5Au8TXRl24PeRKwBt+FOALD5pATd6K65AVQ3a3cyTDk/L5pxufJd0yzQAFpelK17dUehDm2a5a1uSAB/wCaFx0ThD057knytzQALiwloiLIWFd05MkWSAOcNua6w6Lg+5dQAV3uZOjnkOWWqaHqyZmIk6GV+uSpEtlaVQ/e1xJDNd8KYt3c7kTFb8S5zq1JQyP53MuxVTi43KKxIrmz5Wp8iovIKymkDe13wqLUyNG/4eSreJ05IuM+WjqtmydCeFdcIsbDanSmiJ8n6VU3XNm7IeI9uTdKLYOJdyDFtcHuL0igIZMtGVXHUOOou4qQFcd3W/5nRsLUmBxMuW3vRxk8JFmo411zc+aXtF3Wf8kbEMsArjvF2AVKirt4u7WkqQ5gLk7inoaiMT352qxGjjrGkDmk1RcVrZfxVMNdGJDlt+p02+IMR6PagC84klvQ1q4Uxjk1jF4VVjijiWTncKX3g465pFl3CT96kDN7tVnhxY/NhTr4oZCJXqaEpNeDRwyXdydKTp2W2rMBiEg8jU6mqKiZx/Fcv3ootS5Ll9zDtdDawpU4ybXM2JPlaWml3eoN6AyH4l1xby6U6BDuuZrknyz13bUAhgo7uTrvDe3K5PDu5/Sn2huFBNEMY/ejAZBUkKXX1J7gl5IKoiNfai71L4Nvc6XBbydKh+CHa+WbJeHJTBjRcNrRdFAQLWJ/SXpStbyUso2t/wABQPkmWNAVtrJ0C1LLLcgLn6RddEtc9NFJBJCoe3LpyRhMY96hnJGI3eFANQ3cqHsWRTXW5P8ANAUjltfJQwqGku9SfAtOSVCHQkbLn80UZGRFn+5IIwLyH6lICNh5ZJWAMWcjj6WWiw2QbBzFiFvCquKlKQvl6VNhpXHvcSzWUuTeCo1FPVU/BJnAbctVksdrKQZi4cDBarESMbszQ1OEx1QEzh+ZTHhjk20ZL2yMSybcnxrgFs/Em8UwuSlMso3EfiVLUySw6ZrpSUjjbcTSNiQFdpanGrG/1LFjiBxuTudv5lJDtA0drZ/zT1J7hrhqruRp1qi5tT2rFh2iYbtepTqfHLvJTqWsqL6YnuKx2tuTfGfvf9Kr2xQCubNPQTcQer9SKHexZxVjipsExlrnkPcq4Kd5H57W5qxhjij1d35LGZtFsu6CuKnkHVyEvCrLEaqOSkzfISWcGopxId7iSU9VLM2QMxAsqOhZHVEKaokqJuuTbySGqMXydvmjjvKbuAu+1P1AgTj/ACtVEIaaRybmu3WlozKSAxZDq13yQmMYvodpJsoESfllanAzHVl2EmLk73N7lJtEu/l4VmWkCExjtscbvEnY5nvFtfqTgbvMU3w2u5vcgtE0YWIM+n4RJII3jHLUhXAzERbPb8To7nFxbJrfVmsjcmRFHJBOB5CVhW+pXOB1kWNdnDA2vCQGqIyL1ttJUMVl4v6VAjxSXsrS1HszsXsk7FwpNwlDIW79JEs3C/BnKWjTND9y03MwckxXYbQDTnbGF+WmidkxJhuDQrmua1VdVUBcTh+nNXCzWcoUY3Eo3Ey/Dbms9Vkw6ZLf1VY1hM8AXdxE3JYzEaduJ1sX0ttXbF8HkZF+ikP8Qs1HMfkpsw2mWihTQnnnkS3RxhxlwyuvYSUqDtEdK2TPyVRIJ+8hVdiVVFQgJ1FRHTiL9Mj7iTdfyFs14NvTdujjL8TpUo+3RyNodoLxvEe3UUNwUFO85/8AFk0H8oqiOTGO0h2SHIQk/wCzja0f0ssZuH0dCnkZ7Liv20UGBiUbVJ1UuX7KDp/MSyGI/bR2w7Tf7thmWG05bfwG3l+Z1XYP9noRiJ1m4vR5LZYdRwUIiEFOH8Nyz0bK7j+2ZzAPsvkxSqGsxysk3vcZE95k69XwTA8MwGDhYZhwDm37eXcZKopqqPOw8hV/h1cENjPI38U3jo1hIcejnqiG8LSbxZISwEJNJAuL5K3irgLc8gD9TqV7ZAT53sP9Sm3E2UYSMk3Zm0iyY7UVPhZ0pZxu4+FasaqPvNkzUlFIBZs31Cq2kDxQ+h3BMYelazIB89Ffe2UeIMHEjjIh5kTLDVMkUJ5X8/Uhhxbgnq729yh475LWbT2noIRwCH4YAI/JIRjtHIm9NpMs3R9oICEWc3u9ROrCPEgtJ2Nln2zfuxZbbI9HNkRE31Cqv24JhJna5HDVDll6VOposhZMW3Tb5Lh5Fo+5MNMFmj2ohmbk36lFMqxupoYqyIgJrderxKrqezoW8SI3vH32q54zDc4uo8kxyd7WrVWYyUGUcU1ZQiXGBzD1eJTIKynrHLhyWk3hLaSmsLyFkbNb8SaqsFp6gbnyA28Yqm0Y6teAbjEdUEsj96jfddTR3nTyNKL/AN2bpoMWi4vDrIjozLaxSdDv9SQX+yV7UY/s36fCS57Yd+ee3/MjlpWEOJnsyuuHcmgjYhA2diE+SDNyZJjqjIdXb8yeGoMvCyhWtCcTPlcZ2bXVhFS+5JmibCCa7mjCNy+FODTuI8nTrQt5KShsBcefSnBJ/UnWh80fDbyWbZskCI2/EifMn9KctZct25OyRpQ0JXOS5xPUnrWFAcbF3IsKGjk3bHe1JqxhfvRnC3vTJQ3Dlkgn3IMqwPK5OxSMVpKG1K/l3p0ITHTPb1c0ME2W0NQ5HptFSPbLbWY9vpVaJPGAszv7yQ63c/zLF4kaqRbNWPuZ3dOhVPbqdyq2ke3rdOgPE8y/qWLhqWmWQ1RFal7U6jgPhzTlu34VnRZLhmfm73KYFZa+eu1VISW6J9pmEdAa71KWrBOSLUKhyfXMU402vNVwTHl1W/CjaY8tXWTgaqZYtJc/NFcxKAM1o82uT0cnvUaGilY/bc+niQ8P3WpCVveu6KaEdjK3VPgT35uo3EbanLt3NDVmymTRkC4eSTTKE5aZoxk99qy7ZfcJgTMWj9X+KGSq4fJQxkbk73JxpGy7iQsYdwebEO9+lNTY4EY5a6qLUF3MzXKvq5DEsvf4VaxQMpZpIlTYsZS5skGLSlozbSUWHD6yo3RU0sufuK1NVJU2ExEeI4phuFgPirK0Iv8AElusa+kc7yv9lgOJSXaO/wCZPjiB83fmsBin2tdhMF2VHamGslH+7w2E5rvzclncV/tCdnuCIYHgeO4jLmxcWUBiiIfENvNPsN/RH5KX2evvihc80EVdLMYg1PJIRelrl47/APxCdqKq5sI7BUFH5HVSHMVv07UpftO+2jGAsgqaXCIi5R0NCwEP5lounJ/K/wDT3mhwfFawx4WHVHuKQLR/mplTg8+H2nilfh+Eg7dVVVAP+pfMlX2X+1HtZ/8AvTtZjk4HzAqowH9LKtq/sNrKHhHXtU1hyPa118pE6PxofbH+Tk/jE+iMV+0L7O8BImxTt5QSELahQg8xfyElj8Q/tLfZlhtzUVNj2PE3Ihg4Iv8AFra6xtB/Z9CnLM3hiH4Wa5Zr7V/s7/2Thop6Zroib8QsvErhhw3qZZM/UVZrMX/tdRQyi+DdhKUiH9mWJTkf6hZZfFf7V32mYpc1EGD4WHpo6TMm/MZEvLZY2F8snH/SpWFSANUGm7Nd6w419HlPqcr8s0FV2s+1Tthc8uN4raW5xifhCX8BVPU/ZD2lxL/e8T+8KgOp5ZXM/wDFfXXYyqCq7LYbP7NBBKcAifCDbcyteIY3ZO9vpXE8zhKkj0oYFOOzZ8p9nv7OOJ4pCFTFTuMRtcxyWj/itpg/9mWKGQDrZMxZ9Rv/AO1e7PM5DlncgmqHjHNzYRyu3KH1M2WumxI+MPtS7In2N7TT0nDsibo+nwrGiO4V9afa52NqPtGogOgp4iqKZnECk2lJ7rl8w412dxHAas6fEaOWlnB7XjMLf/jLuxZNl7jyupwVK4+CtAfwiZ/3L3b7BcWqKjs/iNJTvYcMglJbtEm8K8KGFyIs9q9m/s70uKQ19fFTU4S0U9pT1JH+xZvh77ltN1HkwwRe56rU4hV8ImczJZLE455pC0kHzXqE+FgTFsvJVcnZsJNTjuzWGPLBHpZMbkeVTU8g6/5lR492bp+0EJcdragW2Si3+Zeu1nY/jFeGQ/Dkob9h+IRZvu+S7O9CS5OV4Zny9j3YmvwuUr4nIfXH0qppsBlIx/CL36bl9aH2JcQ3sFnpJM/7NhRj+HBGH0huWdp+CHjf8jwbsl2JrPaAqKinMKcX8emf5V6pSQ8QhZgsHK1lflgok5O4bk193+zno1ty6U6RGosPp7WFnfb/AJVe0tOwtq7W+kVQTFJDbtyFkQYwcZhez/qWbWxcZamjaaKGLkxWt4lQ432i4LZWXD6crlHmxpit8I+lV1TjkVpX/pQsdMp5bVGbxrtEcxE3CcR9KyVTXPJaxOy12J1lNUf3bepZat9nI8wZhXUkcGSRAeq0H0so1RUXCWu30oqnPInBvyqumIyLPQVrRzNhVEzi2bHaopzHJzfRAZP5/wA1GMnHlkqF5HJpG6c7rUwc27R2TRk/NkNp5ckDSEZbc9P4Ljk2fqSYn8l0iciy0QUcKby2ih4jXc0i880iFh8rlCYAuTE+i4UjXaOu2sK4Q+7pRsOhXXd66JICG4kPDe5NMVD13yQkXyQdLrjk9pZNaqLEcmzmmXkcu61GQ6iheP5bkFpUcCR7hSYn8Wa7w7XSGO7k6glj9OT2KRNI1ougp43szTU2Yj8Ssz4kwxku5Ihkch5qMGaeErhQU0OXF5ouM/emXJK57upBI61Q/v8ASkMzjcmhz7ntQl8RIsVBiW5IifcmhJtyRSblNi1CL3oeJ5ukclw6suXXf+5JsqkL3O9qH9KLqQ3OpsqhJN1a9KVr3f1JE/S6oYQjt5sm+l8skWvLJD/V4UCoLp/N4kIlaWSct1XRHvtTQJjTDpq/5knFE43DnbaiaPbakMabIe64V0it0yRcNx0ScW7s7UEN0IfE7dWSB8tz5uP7k+I2pshQGwI81whcbXTpDrqhtufpQFgtuutREL8nyRZP/H0oSHXNkBYQi/N3ZIsvNCOfJ0hjt7/5KrDYWvncKNuebILfmiEWES0uUhaO3eSIfFkgu3asueLLwqrCwizHT1LhF+pL966+SZViue7miucdcmJAXVkujt5oJsK67kyISe7XpQj7kV3m6AtHbu5Ifmgfq9KLd9SES2QNqS646JMO0lB2WcS8WaO1x1/gg8XqQCYu7mkJdW65Jd589yBiu09K51W+HJLQi/0pfqQBwenk6Wq7rcuW/NAHbn7l0idcEUkAGMjrokZa5pvXPNdcriHmoIHWJ+TvuRcR8uSaESJPtG3futQSxcQvNH7Rsy1QFlmla3UgQ60j589qdjmbvf5KKO5kYCw2/CnZLVE+GRy8yFWNJXezkLm72+n0ql4xlyddGY/XtVEGkDGN4vqX7lKDGLmzyWXikMXzzUwK63uVlps0EWJXEWid9ubztWdGqnk5Ncjehr5BFwB7e5QNSkamnrmvF3e0VNGqDLNn2rFhhOIERZNt+alUWFzwyDxHdSxqTNfEVz+pP8S0h0cRt6skNIJxxDaGmWt3UnzzLRI6AepOhfb/AEoAK3m/8lNhHjGINkkwRDlG0dP0pp8vLkruWleECzBUlZI4mWbWpJlNUNSE27NMySMI6dWeiizVhiZM/wC4lDOut5NuVGTmqJpzefUmjqtuj3KBLiDFrr9KiSVjk5O36VdGTlsWh1TPGWqb9q723KoOqe7N3tQ+2Puy2ijUi6Ln2ohfY6cHFOGWpuqB8QPdllcSD2wvXudOg3NU2LMWjluJSqbEtRbNxWPjrGG3N1c0M3tRC3SKVFrIa6mxgKeMjd3IvSpMfaaTK/Jrfks5U8OOIm4lw/5VUnikgvZnaIqdUzV5KPRgxaKQBM3tubwogxZxMWA3Ee/VeeRYo0ZauZF6s1ZYbjASF+IbFl4VLxoFlNy+JRVWkkbH8SznaDD44w4kZsXn8KkQ1kWWbm1veoWNYlTzQcOM2u7ySSHJ7LkxtZIwkTO3J1XTzWmOanVwgL87i71SzTAIl5roOFjxVDCRZeJORYk+bZPcSqOI45voiGocrQ1QVRfBjBiXw+lTaXHDE9+enJZcZte9dCocX7/4oFckenUHaJiEcu7xKbPjjEGbSNcvMoMQMdGPbkp8eIPlvdZNGqyM9Arxq8NkAJGuGRrgIe9WVBVScAWZnHNRZBfEuyVBWNvnANPknaAeDCLu9+fPVYvlHVjZPp6dy739SM6OS7r2oAmAbue7wp2nxABk7iH4lkdKQooTERfNQ8UxKDBacZat33vYFveXkr9qqCYxFo29Tksj9r9DxOw89TEYcWnmArBfm2dqgc1qvaV+C412g7RdoaXDMOagDjSSi3FO0hEOpeidmMFrO0GFlO0lN7UExwnTcS2W5u8Rfmy+WsBx6TCZTAspTOQSAje4ote7yXpeH9rKQYaypxCv9nEZOKEo3XajuHT4k6bOZZdPJ67iWH1ODwTy1EckYRhe+wiu+lQOxlcfbqgravCoppRo2c5hMLSybqdeZ/8A8U1bgZjDQRy4vEDWt7Y9o/8AVY/EPtk7a9sKueOiOPDSqQIJIsKh4XFZ/UXNZ0/DNFmbfg93xXtBQYDHxK+tpqUC5XmNxflWDxv+0FgeG3R0cFRiUvcQtYH6n/7VjOzH2Oy4tWQS9p8ZbBqOZs3lH/eJf5cl6/g/9nfDMJoxrMEo4O1QtuefjjKbP/8Ahf8AtScl4SNfdL7PMG+1Ltx2yfg4NRtQQFzkiC7L87rQdj8Nx3s3LWSY5ifto4kPCMSMjKIvCW5bSSR6d/Z5aZ6Mg5xSBZl+VPYbJh2JCdNLwzE9tpd6tfslpeCdieISCFBKAcIzpQvEvU1wkqc8SqC77bvUtO+ExyQgEhmYxBYxSPcWSYbC6QisAHu+SItFPG/2ZcqifdebITmMutmIW9LK2xibBcDApcRxOnog/wDPNhL9K857RfbtgWFvJBglGeLSd0srFFF/1db2Yvg1R07VTk/CtH1Esh2k7XYHgZkB1bVE49UVNvK7/BeX9o/tEx3tUZBU1bxQE+lNTNYH/uQ9nuweMdopRako5CG7qyR3a8GXbcyfjf2mVtc5Bh8TUUT+LqMlman2ioIZ6kyMje66TqXvHZT7B6PDxGfF5HOXuijt/qJSvtR+y2PFMBCpwenGKqoAcnjzt4sfl8xWTm35LWOjxns9g8mLYhS0cEbHLMdoRk+25e4YLgMsgDTSYG2HVsdwyTwWlDJ6bfJ/hXhOBdpKnszi8FRAzDUQvcBH3fUvpTsb2ipvtGwoWxAAKqGqKo/3TYAA4ZfxuU71yEYSc6KOq7P1FKRXwOPncypqyP2f6vSvWjweTCw/AqJaqJ20At9qxeN4HWYhVkbg4E/hyXRDJfkMuKjGnUcNhLJ93qSDGHj0Z7U/ivZvE6MC/AuFvSqEqGpjP8SNx+pdKZyPaJoYe0DR9b/qdPh2ou0vuH5rITRyR8/6lFeS3xsikHcZv4+0z3ZNIe5T4+0GzvuXmI1h3Dkd3kpsOJSFbn5opMays9CfEAqDyd/1I443uzd2Waoah7uTkJe9W0EzkeTZt5I1NVOy1AQuz1VjSyOL5aqrhz5P1K0p+gWz/Ms2aonxVFuqlQ1Vp69T7VW8N7s2P+SdDMWHVZOjVNll7YfLNGFY4sSrmkfy3Jwc7u8R9SODTZlsFZcFrLpSPdz5qBFJbzZSeJaHJQy9iU0m4X8XcpEZMQ5ZP71CaTv/AMqdGocu/coaLsnhwy0yddkhjqKcgcBLNuk2uFRAJ+bvaPxJ6GRss3drlDRaoqz7O1lOWdBPSxZsQnAbHwi/q0WePsr2t+7mjg+6qeem2wyjUSXl8Y935VueN5G66JXXc1FyF2oMzc2E9s64onlq8CgkiBi4sUD3HL5kP/armmwPFSkF63HJDis1ipoADf8AVbnkp8ZOT5NtToE4lzdFyHHFAOChjhbIDkL4pDciT7QtaKjNJb3unLnItXWbN0qHSsQ8RhL/ANEuG+XqSaNxRZdA3XaWuVq6Wga7V23XVK1x5IsKYNt38UXDf6UYDoit8/NTsKhhxf6Vy1u9lKEfNu9LhuXd1I2RWpDLqzQuLk6nNC+7Rd4Lcnb+SW6DUiPG92Wv5UYCwtqpLR6clzguI5ZblOwanAHuUuEWjHLS/vUfgvzfP1KYEb2i+ayk9i6OkVzjp3on5IhhfnYnQpRIv6VkMYH5dyfhFtzG35k8MehP+VFFG5Fn0ipsBALl9KPhsQ5pyxG0e3J27lBdDHBMfIv3p0I3Hm3/ALk42Xey736qBoW6zLK1JvmuHl3OkxP3ZJ0VYiJyZdu01/Sgcnu7knK3ySCwxzLRlAxPtJhWCj/9QxSlpS6rZJhu/SpFRHHWQHFK10RtaY55XCqim7D9m6N74sEpL/8AiEFxfzVJL7Jk39FbUfbB2Uh2BiElZJ3DTQOZfyUP/wDOIKh+HhnZPGq8/VKzU4fzudbaGGnpdIKaGD6I2FO8bq8P7lVr9GVTf2efv20+0DEmL7u7KYfhxF/eVcxyl+nayiTUv2v4pofaGhwgP/6OhiEv1OJOvTXJ8sn/AMV3ja5ZKu5+kHbT8s8qk+yHtDjjj9+dsMRxDTpKqMR/SyKm/s79n4WE52aoNi1KRyNeokXztRNI13f/AAR3ZgsUDFUf2R9nsPt4VBGOXpBXUHZXDqX9nRRDl7lfDI3uXXyIu5R3JMaxwIlNS0sZDlTQiP0KxCo4baAI5+llHcY/Jv4Ixyy/qWb2LXBI9oeTm7ckycko3ZE1qQiPPUUn9z5pmnkQSNlytWT+02nosS7Nz4ZJG9RVSNxYxBtwZd60dVUHThZEF8p8ru73pUGHwUchSyG09TI28y/yj7k06exnN37T43qKPhkWr7S1uTlPTuMgOzXE3LRfRXaD7DcHxSUZ8OqpKKUzIjCVrg/Khwf7D8Oo5WetrSqADdw4gtu+ol6i6qGp5T6SWxc9h48Uo+yWHOTPGJx3ezSNub8y0UVY8mkkbgXzUu0BYI22AzWsI+EUrQuLxLzpzUmejCGi1TGurv5rkkLTaSbhTxRgRelEMfhZZmvuI407CGQeHwqn7T9jcL7ZUfs+K0bVFjFwZMyY4y+Em/wV7KMojmBjcocpVo+ATt5prb+Ji2eUUP8AZpwSGUjrcTqqgc/2cACG303L0Hs72TwTsbRFTYRRvSgb3HIRuZyl8ROlW41PS3OVO4j81TVnbiKnfdFyXZ28kzleSEPo1jyAL6JHURi4tk1ywh/aBTzFlw3H4k6faqnLlUMLkrXSsh9RA2MlQ2e1N8YBLV2WPHtNT3D+Ly3XJip7SRcnPcS2XTsz70TX1NU0hFq1jN4lUVskZPmTvu9Kz8uPML/tG96Ylxy7Zndm/UL9K2hicSXmTLGpKO3RyLNVNZIFuTZkQ+pR5cabkxuIiodRizEA5OwrdQZyOQ6cmpAw9KqKySQSJtRt8SKoxjqZnYSVZWY5do7NzWyRi2NVFZKJEzH0+FVdTXS2Zu3enJ8SCQSy6u9V1RVMI58Nt23lctUjnbIdVWGJZa/mVRUVhjcxv/NWVRIEg93vFVcmWebLUhkKaZ7id5LVHMnJ+aem8TZ9KaP5Iokinn6nJMuJl3qWY3D3pp42ty6VPxGnqRXF7dXdcK/zUjhtnuyQGLE+ioq0Nb0OufJPgNqExUahwNWv9SJhfyRiNopN4vCnQDRC+aRC+eqffPLPxJCJFr6vUnQDFpZLj809b5v+VDl7kyxlxTWo/UpXDS4KCURuG/eh4aktC/pScdUFpjDj39QpML3Ze9P2uT6MuxQ3OLOpoTkSYYWGNs/JQpNxcu9WhjaBZdWSgFG4ooxhyMFHciYU60d2iRQ2tyVGww/JK35J0o7fNDwddUEUNOWvJK7uTvB8OqJo3FkFkfw6MlbqnuHc3NcIWz0U0A10peNPWvb8K7b8kUAw4v3bUVqdt+S7aKVAAGfkhIbtXTvUhf5OrIOcO4s0PBYSR26ImHvt3IAARtXSG5OdKX+pBY3w9qQjaiEXIsmS/cggEhu6hS4aNDqgAf3JMLfmRPzSt+SBUNmKK24dV210TeSAoAR0yStbvRvG9uWSTRoCgGHcSXDTttpFmy5bs5ooKI7C1uqK3vToi12hIS5c/wBKAoCx/NJOsPckQ2lq6AoC3dklw0VvfmjHO3uQOhq3vXbbh+SJ8u9dQA22aPw9yJh2/Cl1MTICgbUhG7vSHydHa2WqpEVIq7mt6kvEiIUOiyOpMIi0yy/Mht/Ku6+Vy6pftG+ASy5JWttSfaOvSlb+lVELFZ71y3VG3lqgqZghAc8yL0qb1BM7bp6kVt3kmDqCEQYAvEudvcn7nuu8KL2BsXD3c0rbkTE5XNqk+fckLaQNtyEyCO1jkbVON0blV1OYz7wuHNTJ14GkWo5EOYPtTl2ii0pAMI5M4gXqUhulNCYTjchEf0/Ekl0pkhCLlyzUoKV7OdpKMBW2+lTI6ph700TLyCNOffknAha8Qctr+5OxTB4nUgLC5KqIskU9LHGGWdyfiwuKQ2PNx+FBDIw8sy0TsNU3LNgy9SsEyypqUBIXcGt9WSuQILNgCIqjp8QjuszuIVNCqjIc2NlEjeMqLJowktbK0m9KcKEI9XyJVH3owlk52ro1zW8/1IoreJc+0bMm6U37Rdo7/mVeFVGXNNT1QCGbHcpodr5FyEjlorGmJ7gfJy+lZCHGJBHIGZFJ2kqxIWaRwIfTtRVh3EekhJKQWPC5j8lTY0MEhE7PaXfayyAdpq+T/wAQYojxypk65c/iULHQ3lTGq2RhLLPb3EKppqiTVtCIuRK5PELi3sBerRRzjjmLNwZarg52rKJ6gxLvXCqDuz1VlPSgI5u21QJch10VkVQwUjl37kBSXfDajKy1NHuccmUBRxibK1IitHzQlt0/qS+p0BQ7Du1zU2PEHhbIHVeO0UJD3qwLJsW7tSL1Zpo6zieNQCzL4UQi5c2QBMeoPLmmPbOG+juKFuWXUiKFpGQKiZTYpPn+0MvqdTSxS6LPPP6lThSmPJEUcgllrbkgPcO1NU83e4qBKO5OnG5W5vyXJoX4ZZNcgdkZ8h55ppyuNEYn5Jq7u6VEiwuJ7/5J0Nxc3tTF1vciEu9n5KbFRPgyG7N9qnwSAXNm09SpuJqLp0Zj6M7fiV2RR7B2CqIq7s7LBndwJCC3PpZ1EesfD6yekldxsfQvNvCsx9nuOBg+I1EFRO0VLUMJHKZW2ZdRfpS+0HttgVLioy0mIx15C1hjTCT8ul1z/fJspV4NtDiD1Bjk+1T4qd5NW/evCD+1DE5DFsMoNz8il3f0smZv9r+03/7wxWSngIv2d/CG36QUOv4nQsjo9pxjtx2e7MgXt+L04S/8CJ7zL8rLzXtp9uFHjWD1WEUWESy0tQ1rzzyWED53C4jagwD7I8Kkpxnq6+WoLvGDbr9TrZ4d2X7O4HadHhdNxW/vJ34r/wA1NSfhFbL7Z4SOF1fs8dQYSRgfIiAhF1yoqp5AGCWQiAPCT+JfTh1UOJUfs1XFBUUpbXilAbfy+S8qf7K6jFscxSBnjo6cN1LKT7Tz8P8ABQ4yRPtbMPhEdGVTvYSFm0E36nWzwiogpXgkjMIiF7Xj6Vl+0fYHGOzc3+8U5Wdxj0l+ZVVPiVTSvlnfl4SZOLUPkRKNn0l2PkpMW7K19Mfsw1kNPxY5ZXESyZ7iES94+FZT/aqv7H13Ewyumpd9t0RkIu68xoO1T04WGFwPzjLpUuo7VBUQyxzM5ym7GBD0qloiJObPovBvt4PGoRpu0GGUmODlbdKAidv1c0eL499mWGh94PPHgdQNv/08oxmIvVYTasvleo7RVkgkASvEJf8AC2qrkI5jIzNzJ/U6hqP0XCWSvce49q/7RkA4iMnZ+klGJmIHCrfYfpK3msBjn2wdq8eMs8TOjAvBStYP/VZigwWoxISaKIpJc7WEVucF+xWsqsKrMQr8RpKAKaPjPAUl0ptm2gi3fuQn+i7/AGzzurqJa6Yp6mWSolLxymRl/NDFHxCFsrRJ7blpca7JyUZkdHnVUvwtvZUg5xlw5AMRzu3NbahpryCr6PXPsjwHC6ehOtlwIO0tU52BRlNwiy8RCXn8K9fwLFDkgnCnwKXDYAOxoicBK3L+a+ZcF7ZT4KYcKO4WfUS6SXrXZntxV/dQnI24zvYh9KtQ/QlkcfJ61TU71FucRxZPqJJVOGhWWU8mXs+ecw+pvSslhXbZ/E9vnqrg+11NwSZ5LSL0upcJnXHLj1JuOdj+y+PRDFiGDUJiz3NIEbAf6m1UrDcJwjA6b2fDKKmoKfvGCO3P6i71iKntFcd7Snb3XJj/AGutC/i3XbUuwV+VE9L40FPFvkbd6VArK6Auh2MvUvMaztQdUQ3nJt5KHL2glEcgM7fmrjhoyl1dnoFbGE0ZPxBi+p1ksVpdSdnaQf1KgqMWnmLWQy+p0EOKHHpm9orpUKOR5FIj4hh9RJc/4YB8SqCwcyl1ONbOHtFTcPKWmGXTzUSo9gqiLhs8ROtLMWkUlPgcIj+JwyL1KVDgMRHmwGXwjuUj7tC7Np2t+Sn4dT8M9JLvpSsIKzkGBiRC0buJfJWVNhNQJas2niy5qbTzcMNGb6lPp65h5gyzbZ1JIiw4fJlbk31KeFO/J2tUmGoiLucVKjIM88vkos3USHFC/Jnbknxpy8mFPFHGRZ5vcSdCPuz2qGy1Erainq5o5Y4omG5rWk4luXxKHTUuOxzHxYoaqnKMbBKezI28WnNaUIbmHI2JOhSsPf1Kd64K7VlRFh9fIfErK9hF/wC6pAtH9XN1YRwuJZKSwtaTZsusKVotQoBha0tETC6O5hEnfpUOpxajhiJzqAiybqJuSVlPgmDmNqPjebLERfaNQC1LxZGIJWtMg1Ji87e9kcf2gUEdZVNJJLURZsMfs0ZEP8+SKMllgbTjfO1PNNbbq6pMPxp8Qv4VBVRCHinZgz+ncrDiWjme0vhSaOhMs4pGkcdbk8OQ9/eqgayMfHan4qz9KwaZqmi0Yk6G4eSgwycRs2UwM7BdmyUNmyQ6PV8KNhdMlNa2b5il7UD8sv4rNmhIGFyRhG+eXqUA8Qjj0c93zSbFIdu9kqmGyLNoWE8n3JMLeSrhxIJH0JOjXXW6LNphaJoixc0Wg8m2qPFNdp06qQJW6uygutgiK1swZK05LdUmJi0zTrjaXNhFAUhoh6tUgHaL5pXNfzbRdtYv3qfcJpD8Qtnp++5GNgtq73JkMx0ttR+LakMlDM3c6IKh89cvzKHc2XJGJMihak4ZmIebXJ0ZG5ZttVWMi6Mzja+hKaCi2Ym5Imy7lWNUGXN3FIaox57lOock9yRXd3iUD2x/0pcZ9ruVqNBck1yQFMwlzUI6h+TbfhQtndqSrQRMKobLMdyFpmIvVmod3v3IgLp709BUSimbmiaTvybVRbmv0XeJt5I1CiUMjImkEu9Q7m+kUTk3Nk9RktulHdooOg2ogkPk6nUCZdcheR9rakoxSPnzSYrXLPPmp1AkuRZ83SGTdc7uo3E36u9qXEe3k6qhe4lNJ3ommLkoDyPdr5ImmkLxtajUZPaobvZ7kvaNvf8AwUMJD3ZvuQjMYja7sp1AmDUN/FFcxa6W/UoPGbkT9K4RMXxWv5qtQLBpLSHJ7viRFMxadJKEMjW5Z7khk+ZD80aRFsyaNQ+ebP8AmRca0RzUPiNlozpFM46ZW+SNA9xNaqtu17kB1Xko5yd/Sm3mtub3IUSXJkn2i258/wAqYlmMrm4j/TmmJS79EycwCefD3Zq6JsGrhaovYn291yoa3sjTVl34jq5Oa7Wz+aYKutL9n39RLqx7R8ESUX5M3VfZ3ETC7SEGTaepUlT2HqKe59S+IVuzrjK17LUzNWGQkxM2nJdMckzneLGzy+swWrpy0ve31dyiSQ1EdzncQivS6yoC3IwD+CztfURWE3CtHO3auqE3I4p40jIzVEtg5O4+aEKqXod3tLxKZVFBDdZHd+9U9RWALCwhatzk4Q7NWH3G4j6c1HOukIuu5QpsQuMtLVBmrNpN02ppGTZZyVmzJ1AnqPLcq6Su6tVHlqjLvVakXZKlqnsJ2bcoMlZ1ZoCqNvO5Q5pLn0ZWJjlTVN57lAlmcu7aumQkXK0kG0URMwCJN3PmPh80+mtLVRQJSIHke1E+WSEuazZIFzW9wpENyPUiRN1JBY1w2tS4bfUnelDogqxpxRWa3ZLtu3Vk4wsI6uqoqwQj9yPg7U4A3D6ktc9EwsaKFibkhanuHlyUi1+SmRwsVueREgaZWhT26ZP/AAS9lfyuVz93nJbkzrv3bJydrSQWUfBfvS9n77P5K5PCZLybJOhhL3ZIAz/s+umVycjhttzV9FgshFm8atI+y8XBCQ7ryfS1FicXJGVKFyYWyQFh93fqtvH2f4Y6tdlyVdWYa0Z5f0osFjkkZkKPX/Uhmht8i0WgkoXtyZlGPCTszZkBqyheE8uSCQVZnQyXkDNu+aZahlIsmByUsZAEe7K5K30q2+5Zbrnb+SI8DlEMw8XhVRAonF/LauWuOmStPu+XPLh9O3knSwOYeYIAp+G64XNSzozjPluZB7P4mQAw43d3ySKNPlG4ln1IN3pQQN8Pp5ClboLp0vFmK4W5uSAG7d2TdyJxbdqiYelsu5dtbPNkABb8rkija/4UQx23aI2j78lQMYYeWSVrl5J3hvG2bkxJPkNzoAa4fiSAWL4U6xMXw/SkHvb5IAatbMknHcnQy26Ok2VvJ1IPgHguPIl0Y23eJK7TvHVGI89EEDdu7Pwroi42+lG2aAcxu5Ki0hPtufL5JsR6s+lOakkw7u9TZYNu3JhZBbu1ZOiNoarvdnk6CWNAN3PaKLxa/wCCO73XD3rnUPLkgobKPcTMy5baWTsnSLpd2tTd2vJBD4AtYdXRCLE2ef8AJdIbtPCuCTigqhe7qS7x0SItdGSYup0EnQ/+Zpzh3DyTYFtFOxE/kqAqH6dUi9yJ/JD8lkai/K6RDaKT80rfUyCkAPWkw7eaO23k6EY2U2XaEJaZO6i1hOXdtUq1CUI7tVLQuCCGZP328lIgkIZeG+ZeSkRQhG2n9KACP2mxmazLUlCVDsfHzySYV1skupua1syF8kiFrtWb+CQ81xIAZY7myDaJc0Y9PqtS8O5F4tEAK4UkPuSut70AOXLok/cmh3Irre9ADtz9yPjH5plia7TNdYvegmiYE05as7ox4l+93IVHCot+JGVR5ZCrsCV7Q0LCzdSX3g/c6gcR89XQPI49yNhJFk1YfN3/AJpx8QkyHI3t71UvI6MZnzHNGwqLMcQlEdDdNPXHdn71FYuIPJN22ugRMLFJEH3hJ3uxKM+Xcl71LZaRODEHyyvt+FSKeueTR5NzKrEWk0yU+jo2Ihe5FhRaQi9Ra4v/ADUwITjbIWcXT2G4e8IjkGvUrYqOQn6H3cxUOR0QxWVYYe0zbje70oTwF5B2A1vxK9ClOT+7/UyeajMecbisnkZt2rMpNgJ3ZMD2qOWAmOorcDSmRdFy4eH9PIU+4w/GRiH7PmLiHVn7039wy26Oy2z0NxkDf/sp32VhDfld03Jd0f4yPPjwsoyydiIkwdOe7mK9IPCY6gM3ILlWVHZ249jNz8LprKmZS6VmIGF7ck4NHIQZ2PtWzDsq5Fnkw/SpUPZcB0zYs1fdRH40zz145I3ysUiOSMmyd7S+S1GK9m3hjJ/TyWYmpTjPVloppmDxuBMpZGIhB8rS8XiVpSYPT1lztIs8ImNr5OKucIkMj5P9SJOjTGrfJKqux79ccgENt1ue5UM2HnSuV7XCt9TSPHELPuz9yarsNgrBLRhIm6lisp1T6ZNXEwnDjkC02UQ8HaZ9j7fmtHV9nZoyJ2ZyH4WTEeHnSyDxGYfFaS22TOPtuDIEPYWsqmviZiH0k+5NVXZWroYeJJG4j36Lf4PjQQw2Gwlk1y5jFQeKCNm0fQXeovnk3eNVaPMvY9uiFo7RyfpzWtqMBfrYXH6VV1+HnH4HER8K1RzOMkUFfR+3UcsT5XO2nuJUnZ7D6eQ5faIGMwe3d0i61HDcR5d6GPDQGQpI43Ej5296ylG3YoSoKAuDsjFg+llLaoYdPEXqTMoxU4Ec9RDFb/xD3Kpm7RUEObNI85Z+BlacUTUmaD2p+CUV7jdyt9SHD8ScY4jc7strrKTdrn5QU/5pHUB8ar5A/AOwXe544m3KXlSZaxzPTvv6fxmwgPq2pmXt9RYaZX1gkXpizIl5dPDWTWvPxiv6brkFTRy0rDxIniu5XLJ5v9FrE/tnouIfbNUzDwqSijIMv/F7h/SywOJYpJilSU8sUIEb3WxBaLflUPiNZ9SQ5lasXJzNlFRE8e4st37kRxnDpJGY5+trVMwSslocSglidhPO0SLwr1E6qlmPgVlPDUh02ysJf1Jwx7hKSR46edyG73L2YexPZTFAFuAVGXqik/7k4/2I4RiGtJjMsAtz4gCdv+VNwlEap/Z5/wBme00GD2Pldpa9y1dN2yo6qrijKeSIJXfPhNuJ8trEjj+w+nGsJp+0cQUzcyGDdb+paCj+z/s/2fAZKJ3r58rePOY3N9Iq4X4MJY03dmculG42Z/q6UimOYcpAvHvGRhJXdZT04vk4Pd81UVAxC5ZO66tTEjQ4XhfF4j0cd2flyV9FVBaLM20fCqEpGHk9qTVDj4nQopBtZovbmESZCOJOPLK5Z/2h+b7iQ+1PdmqFZfviXjZvhTRVwRlkqP2w/NMnVPkWm5ME2aAsS293vQPijEPNZ/2hyH5oSkcdNbS9KBXIvXrnLXLpSCua5UfGXeM+W1QP3F4WKNnkwMn4q65+5vpVC5SFy3J2ETu1fmmmNGmhrGs0dToK4x5dPzWXCoYRFs+SltXNHazNaqKTo1QYgOujqbTVgDzZ8vUstDiTlydTYZJZC7rfhdRSNYSNMOMR8tfepkONRCOw9yzkGGyyDeZsF3IU+FC9OV8h3fSs/abcov48UufO9lZ02IBIQ35fSsmGPQYe/OO/p3MpUHbCnm2XiJerJYuLNI5UjWlVONrRA5D6ckzWYlPGBAbWZqDR4pJIwvHOna2uGoiGOeewhZZ6nR3LXkq6nFnjfPNy+IUVN2gnhPq2/EqvE5oKfWORiL4XWbr8eClMmZ7zXTHHZyPLTPRJu03DC95Yy06FUy9spBO1gu8xJYumrgqiF32l6VPAYy5HaSO3EnvNmgftU0xxMFJEHC6LQba/wp2HFpJtWdxu5qhCngEL3kYfiHxKbDilNDHkziX/ADQ4CU+fcaCConkLV+fiU05nhi4k09oZiLkXSOfSsv8A7SRRkLh+lR5sWhrhIDOXc922S1Zdtm3dX0bRqiKMtKkZR6dqlYdXRyQhO72A/K5efyyUdRIJzyzy2/8AnJ6mqMOpd8YXF6ZTuR2xrNTPSTxKCEBkOTq3Nb0qHN2o3Cw3WvzWNLtg0IWMbCI+AmuTU3bKKQhziG35LNYTV9T/AIm+hxp5rmfMh7iR1FYAjkxxj9SwodpoyAuGdpP/AFKNU40cw8Nz3erNPsh+SzVV+LNT3ZTvL8IjuVa2NSzHZGz259OSpoOJVHqdxerNX2FUbQhflcfqJ1bgkjFTcmWuGw19YxOwPt5K7pqHECYWcmC1MUVc4jYLtd3q5p8QctMm2rmnZ242v2O01HiAlmzsXxErEaWpLvH+KCmxDUdbf3qU1VGXLaS5ZQkd6aoY+75ScXd9zJHQ1kmjSRqZxmIdX3J0ZGHW5lFNF2isgwuUSE5pG/KpT33ZRBd8RqTfuyS4jEPNS02FpDcQmLbxZOXebLnEFdKRs/Sp7ZWwJeLJnFBbaeedpIyJt29rhQ8ZturI7bDcVveyJA2Xg6V235KtSWxad7pXaZIBFiuzSEdvqVKArCcnHm7JFM6F8h5pDknQWOxlaeaTyac0xd8VvmuFJbo6WoWP3flzXXk7mUfie8f1Je0a5aLTUnYlFJuzJdaT07VEGR7sl3id2d30qXALJPGbLltXWmchUe5xH/BK4iLk6ntlWTHkYtF3iMOiiDJaXek0j3ag6ntjJfEYmyzREQZ557VC4m7Rn/glxHFPtisllUN+r3ICsIut1CkmlEtgDJ9T2qsOuxzijlh1KUX/AP0bk1jM3I0UQt3u2iO4Mue4VW000kgXzxBFL6Re/L8yeufPPO1LtlWTH4fPN7vhQ/hla2tyjiT+bfwSYnyyc3/KlqS2SmyyyyL+CX4Yjl4U0xWl1OKJhuPmyNCrHWtuJ/Jd6R6P5qtmximp2OScZooon1kKEi/NtWfm+1bs9TyxDIdSQm3UMD2B3DcXxI7bIbSNldu6fhuuQGTXZ9I/EqbDe2mF4sEQ05zHKd34QwHc2X5VbjNxAzOOQfhJrSRqwUhXOPcuOXlkKRDb4XzyQtt18LJajFcxPq/yRH6tCTREEfemzrIox6/zEq7ciHKMR/1NkyamyEdcv0qrru0EFOJZSblnK/tU1vXbd6nXRHDKzCeaCNHXTAN29U9VWDGGbZXfNZSr7VCRF+I428lTVPaJ5Lsje1dsMRxZOos1tXigD5Xd6qKnEIyIm0Iu9ZibHm5X3Eoh402uea6I4zjeXYu6ko5BLXn4VU1JRZa5D8SgSYwBCW91DmxRrfUtNDJuyZU8PIdG+pQJiju5fmUebEAu67SUU6hi71ZAcxNd3fwUeUmEc0JzBdqaYl3W72U+RMI5m3c00Ul2mboJfE2bCKatYu9aEiORNn/lSIbSz01QF/8ACUgxWvuyZCV+1IiPuzXLn5ZIJoQi+7Ndt+HxLgk4vydc4j5clSKOtH4fcjGN/wCSICtHLqR3MXc3JTRI1w/mkMe3RSo42I+TKZDStJozXa+SEVqVdtrrvmtPHg9LYXEzvy0EVXT4eMYbAuJVZVFWw6ckVu3V/mnho5ZC0jfRPnhNQMd7gix6kOIXItM7lZURPG+TwfMiVfaYj3iiaZ8ue1AGkhqriFrLRHmPpVjEIEQ3ssoVdLbkB2eG5PUk1QT75HL96CkzWtRxZC2XyuUmDC44xufLd/Ss65VM1uRuP71bU9klPlJIQn6s1LRdlvDhsY83YRyuTnsoX5Nnb4SWdKaWEx1MhfxE6tKauaMwzZx/f1KaNVIs3pTzFrHHIVBmwfiFewORKxbEI5rWYWG3mpVPMxCTO77uSytosz44Ce52iuJOlgMskJM0bDKP9S07CxeQrh1HDHJhbn4lDka6GFLsnKUhZtuLlayfo+z50p5mD/SS2DFbr4k0ZcZ8j8lXckQ8aMzLhO4rI2QHg4RtmYMtMUICWbMosoh3vuRsGpnpcPisLKPc381DnpwtyyWjqIwEtHuJQJIYyEc+rvVpmbRkqmjjIiJ8rc1XVFCwtmy09RRxiZenNVNfGG4A6VaMGjPGOpKNJHlrkp9QNrk+SiVBXfSqMxhybnrt8SC5hYdbs131NkuOPcgsHiW9yIJH7325+JLh79GchQuO4UAHc1yIC2O3USBv6V0BcXQRSDt3Dl3rpR3avlcji2+RJ/hvIWjISC6IfDtNLh9zdyn+xuWjs4ofYyuLT+SqgK+221kfTa35lMKj159LJk43FFAR+/XNIdycIe/PuS0EtFNgC25yfPcgYX3MjIe5ur4kRD4v+aCxoRuZdEffai0Eh1ZFdqT+SAGul/8ABdLMueaTchzJrUm23fyQSgHHpzS7889q7c5CTuukT25aIHY3baOa4/iZ2XbrnRENwZkzWoExtcfLNH1FySyu7rUDXtA7trJML2ou7LJLbdl4cupBIPf+9O3P/NCw3EnBG1y1ZAFTb8kuk+aT+J2Qtll6SUG6QTfFkiH3ltTY7upLxelQFBFl3P3pPbnogS7sxZAUO3a5IR6uSDp0XWLRNhQ4O4f8EIi3mkJbkTZ+pQM4PJFuEVz/ADIRJNC8h3aLlumjoW3MSc0TGct965qJc0ehPp1JWe5KiASHp11Sta5E/iS8XJIAF23VOOPuQjG25OwBtfmzIv3OjSHIW9SY/kEBWil70kiK0kCOMXclquiKWtyABt2/SuFyTrChcfegE6YhkfuSEt2XUi6W+JD0oLCYri+S7oL6vtSDp5JaCKkBwCt7u5TaOs4J3k+0VCYl0SV8EUbTDMeg2s7tEPrNaWjxSkmAc6gV5VF7nZS4aw4dGdYuKZ0QyuJ6hNiFPTgJme21Vp9pqe+xn5LG/eBkOR/4oGkDry3KVjNO834N9SYwE3Q7Dn4U8dVxHs6VksPqjECdrRyVzFiBlzNrlk0dEMqZY1dV7Pbm1xF4lBlxCQdX6W+FcqKx+ELaEqmauMS1bahIqWWviWTYsfcb296fhxR78nPpWaes6tW+lAWKRjLY5tf8LJ6UZLIzYQ4xdsYrhz0+FWNNWWhm7hasQNU1wvnaSlQ4o49T7UnGy1lLvFKqesIbB292ip5cDlmLM/6VJDGLnLVGOKFyTTozklJ8kccDij/aGylU9LTw22Z6Js6jiFu3ES41Q0Oru6TcpFQ1RYuVrE6h+0EMvEN1GPED7kzLWERZ6ISYSyf4lvFiXS2oi/uQVGGwVg363rOVWMNShecckvkEQXESi/7ZY3INlBg1l3iqXV8wI2UvJpocHkhfOMrxViEYQ61BxxC3MpDZlgZZO2eKETSYmFFE+1xgARSpvsrfFD4mIYnJUF1PxDciScv2Sv8ARsMS7cdl8Nb8XE4TPptpt5fyWSxj7TsHrLgw7C62q/8AMJmAXVxR/ZjgdGQ7XlH1ErmPs/htH+wpB+okt39BJN+TzI8Wx3FCyo8LipRJ9CJri/miDsb2oxTWeoMGflbt/wAF7Jh0MUbZNGA/SylvUNTy/D6fUnc2UsMErPFS+yXEYamAJI3l43Oci2N9Xeqzth2Dn7KwxT8Rqqnk2nLG1tj+le5YhXCTDY7culU00kVRTnHUgxwG1pxk20m8k+22Q6R8/aCPxdKu+ycNaWKU8mG1AUtUxjaZAJ2v9LrVYl9ndFUVEslFVvTj3RSbhH/mq7DuwuKxz5tLFTxZ/tBk3KNWmZ+fBaYj7fVYjPLXxhUVDyORywMIi7+q3uVjSdl48cpj9tB+EXLwkHvVrR4XHG0cbyuVrdXxK9w0aenYgzcvq6V1fRnGPJ5vXfY7U5lJRVkfC9NTtJZnFexuJ4S2cjDOPqgdyXv0tRFwxdhaX4VX4hNT2ZnTAH1Osu3Zs2keEUPZvEawtlOUQ/8AEl2itaQnGOXiFaeumAdY+n0qiljATLJtxLWGPQ5ck7GoaySn5ble0PaLhiLM5iSoTFh7k2+Y6srsxRo6usaoMpHJyIudqhHihx6A+1VDzPdnmu8RyV2K5EybEJZNc3u+ailMRDq9yC5+aT7nSsVHXJK7RNrjlp3KCqHLvyoXK5AOZEnYqWSTpB0DGn2gl4bndSAozLwupEOFz1XQFyAIFtzc0XDfzVyHZurjh4hRvb6kosBnmusjcv3IKplNw7bvUihjYnFn81bngtRCWRxGP1MrHDOz8lVII8JxDPUsk7BQbO0VHRyRC1jXZeamHgbZd23xEtHh3Z2KnbY13xK3hwmnmhMJI/zZrFzOtYjzOow1qcy6S803FhrzFzbct5N2JATvZnICfzSj7OxiRM0fxWq+5EjsszNBgLieTtt+a01LHFCHDsDQeokU+DvSiWbGAlu5qkrKrh32SMQijyHEDRHVQCOrN+V1SYjjARvsBxFZqrrpCudztFVU1dLmWr2/NVGKRlLK2W+IYhBMeT5/Foq4qiMT2c/USq5qo7tf3rgVD29XNbGDZfh2iqYQsY9vqTr9pKiQN5v+ZZ7iPzFIiclPtDZlpPihzXNc+5QCkcizuTXE6dUTD5qhbEiOsMX02qVHjBiOTk9qrrdUQDcOvSgETTxSSR+txFRyrpBLm6C0vJknjLc77UFeR5q5/qTkFZLno9vwkow09rZ5bk4EJ3Zs25AIsAqJZPHuTlx3DzUakpai8WyYlqKHD4+GOY7u9BrFNlCQmJZvmk2RPpnuWtpsLp5jEDdhk9KnB2TgmC9mcviWTkjVYmzH01g63KwipwIs3zU/EsBClAnBt2fhVNbUCerHayaexOsov3GjoxihYnA/CrmDEAyELnLzWKCqON+bqQGKEPNlGo1ko9BCs1vd7SUiHFrS5ssBDikhFqbj5KV7Y8gZPI/LW11DxmqyccHoIY5a+Tn/AOqlR9oLSFs2XkctDTiQ5nUHZua6ZW1Hij04CGTld4RU9s0WWZ6kGPXDqbXKW2MNkNpjb6V5fN20gw8haanqi6cuHGRZ+pW2E9sIcUiE4wliIeYnGQ5KO0arObp8WIRzv3fCuBijiHfaSoQxhh63FQ6vGgjl1Nh+FR2zV5TV/enc7OX70jxS1ZIMeAn0e5O/fDFzf+SO2V3jT/eByaA1gkplKVxE8jvd8SzEWKANr5t/BSIsau2s7EpeMtZTW+0MLaMgeq3ZOs0FcZFrIpIVn6u9Zds03LoqruzuL0rhVG7PNU3tzjbllyTftxWo0K3Lk6i59VwZHJuT3Py0VDUFHVFnIDGTt5uqurwOnqJoJIquuoyA7nGCd7Tb06q9Rbv6NHU9oKChpjlqquKAQe1xI2u6suld+8oJGjaKeKUz5AMjXLGT9hcPqqszKvrRglb8aK9nzLzutRj2Nb2cIyxyuKy0Y9AHIG7un+pVqjLbJZt+MxML9IoTroo+uSMbn0uMVnYOzeGQ1HFdpp8mtYZ5nIG/KrMRpo22Qxj5WsootTf2WYzdWTrrVDKvKqbLn8kxV1zwx8SOCSoNv7uO27+aKNLLdqi5s3z2pz2raLtms/Q41JVPk+H1NMOdrlLaNv8AUrH2hiHPRGpKkWQTORf9qIah8itf+agBNbbqw6Jy9vPd0qNTTYmFUN70DVTEXJyUUia3n+VJshLXcKdC2JXtDXC75klcPLJlFlmjhDiGxEP/AJbXEo9NjVHWSFGEVSMjPb+LAQi35nRQORaNIw26eJO8bTdmKrKiGnqBJpLxH4DtUSjwegoZCkA6mU//AD5yNGot2XnEjtHn/FE9QA+f8VWFUB7lwqwPCyNBbloNU2ZFm+7w5J1qz0u/1Kk+8GEtA/mgfFH3NY38VXbZO6NGNZtyYm+ld9s2Wu0Vr+EgFZaXGAj10Ub/AGiLwMwj6c0dph3YmvPFAjcei70i1qjzYsHNy2t4s1jqztJJH3bvhVLX9qpx8DgrWE55Z0jeVXapqfV93nd4VQ1nbxhEur6RZYGt7RSzP+IapKnGDEi/E3eldCwxOKfUz+jeVnb6eS7I3iH5Kqq+205OO8iD0rB1OMNyvclAmxh7dHtFbrGjleWcjZVPaqUnN83udU9V2gnkLU9qyk+LPuFn3IWrHkHPTkrcUjLfYvZcYkkcnc3UE8WcvG6pqmqcW5vq6i+1d77kIlsvTxL3umjxR9ypvaLu50uI+WrfJVaFZYSYgeWm5NFXHz1/MogyJPJ/NFk2SvbnK7RD7V73UIi/MkJbssvkgCWdQxXLntG7kow7Ryy/UiHpU2UP8a5CUzdz2pq1FaV3cqsA7twuk5aJWouHtVAcEvJc+LW5GMfuRBCgBgtyVvUpRU7/AFJyKhfPLLq5qaJ1IrC3mrKgwv2rUzYR9KD2M+lmVhTR+zgLm6o0otKPDaOG5nC4S+JTgp4Ix/CBgH05qrhrLS5taKkhWN15tcpLseKnbPXP6kD09wkjhqhk5OwknZJghDN2Yifwi6BkYIQhLUG9KU1cAgWlw9P0qBJjEUhZZ25uq+XFA4phntQKxYkMVt9igW8RsgZvTzUias4gZP4lDutt3sqQyRFSvJzkYcuas6WHhuL53fSq2GsjjtF2uL1KbDiDC+bZIIsvqbIRHS5SPZ3t7lQhjDi+ebXerwovvoytbiN/BBVou5pmEMs00Elp5hkqSTErvG35UDYgfnzUhZqaase8TM9jvratHhswSH+E9wvy13LzYa60tH2+lTabFpY2/DPcKlq/iaxyUeqPGYtvP5aph43Lk131LFYb2srKd7D/ABR+JaGLthDURi0oMHnb4lzvG0dSyplkcMghqz2pmWE8s83TH+0EUhDab296JsYAg0ZiFSosveDD39Oe5RZhYW3JibENpPpcSiFVXFq9orRIybQ7MT5F4lGKF5uTXF4UQCEhftG/j1KVDDwxJ2V0T5K6po3jYdlxE/SKoaujkkJ2aN7vhWqlKQdOpRTE+T7rvCKqJEkY+fBZS5M/+ZRi7O1Fubs30rbSxncOQNamyyt1di8O1apmTijz6owmSM9oPb6lHKlcS5L0GaljkLUGL4fCo82E05PmeRfSmqJoxIUMkgizNuT54Xw2zdty0xUIDbw2b8yAqMO8rrU6FRkTpzzLTpTg0Z7c2e7vWleEBuyZv4ITJhbl/JMkoAo3vsydSwp+Ha/hHmpjyW/CSA5AHm/NKxMZ4lxDllzXOI1uWd3xITyG5+lRZSfIXyt8kybHaiSO0tXHW5QDLdm21Ecm3kgcrS0UB5Gyy5M9tyRZD3bkjyz0Zkrm8muQAitzz0K1kGg/9yRE12Xh+SEit8kDViLLdy/MkPnnuQ3bVy61srrUFBW/hd3Uu2sPeuXW25t+ZC5XF8KACLpHLwoZPJDddp71wsh7/wCSkDsRXcyRH5MzoQF70V1lyoBXWihHO3mkJPdmuCO5SWdHLc6Tfp+Jc0/Kl1CggMd3e270p0Rtf1JoS0+JuSMSb33IF5KH2hhccza5E0jEWr9PUs8FU5Sc9ylBUPYTeHNcCys9LUubm82+pIS/wUGGqArW1IvVkpgZFyf9K1TsycAiK7XJIR3ZIX3d3zSYdFoZ1YS6N2qXD26rhbbfi+JKyqCDqXRHXltS/cyEpHt1TJaYXUXvVdNiR08xBZcKnsT7VCrKV6iYHDbas5XRSX7H6SqaokzB7RFuhSuJu0b5qDR0ZwmR5d2VqmGL7c9qI+7yDiFxNvJLieaaAveusTLQNR65du800JItvm6A1EnhK7uTXh3LtyCRzTdauPkVvhQ9XUjYduqBIJLh+9E236kenJKxgENo/wDol4V3q5omFMAW6tWXW5rtpZorXQRqN+LK1Iurmi/chNJliSuuLJctfuzXCFx5pAFd35qP7Y8kvCgjkOX0i13+CdMbm523IqGaXBTlmpnslNiByHqdn6lllc0vYa4lBv3h05Hwh4mYkn7tovmqwYZJrZHN9vhJ1ODcO5Xjbr3EZav2khifk25PhlaLZqMHUKdEriL/AErVmCJkVQ8d2Rp+HEHj71WXXfD9ST+L1KDVOi+DFjtyd1HrMQujJ9BLJZc8YkjqwjfMgztdWwSNIHqFZqmaNtFdDNNJW6G5Dn0k6vIhAXzyuP1EosMcYlmzNcn2FxIs0RTXyBskcT3pDI/Nk0w6ItbVoCJUM3DPNP8Atlr8lCuXFNDtlo1da/NEdU0gqt1H5Ltz5Cp1KslHJ5dPzTRyPzQOX6UBluVJUS2GEziPNPhUPnob8lDu0+FLiPHyyVVYrLSKouLLO1WlJUNG+TvcXqzWeik7s1LiJh5ZrNxLTNKE27V+pI5jy0drVUx1XnmSlBUPdzuzWLN7snU9Y9Oebs5IzrnmIhdrlDubrfauHURDzkYc280h8DdVNw3zydUtZVSEb3u/NS6zEqciKPiOVviVXV1UeXO5bxOTI0cCucXLPvRx1lpZ5sqs5GIRyQlJdyWhz2XB4k5cpHuSHEpBDNnuHNUlxC/xdy7xD81RNsuB7RVEYZM+Wah1OLS1BamahEV2joX+adktjr1ku7e9qaeZy5ugfyQvu1UsBwpE25ea5+V0rtErA5/zXelLp7396FpG71qA4ujkXehYkTc1ACMX2+FAUblyRlfdokQyCVmVv70AEEbkQvmrWgmaMcnVWIn5MP70+Eb82O1OhWaughp5izdmu7lbQ0sAmNjNbl05WrEU8kkZCfEcbfSrujxYxteSS76nQ0bKX7NbDG1uT55enwqbTU4eCNxVJR4oBWu7tb9Ss6bFI4z0fcsWmdcJRLr7vpqgRc4oyLJEGHxR2vGDD8IttVaWMd9u0fSkGLNaL5rKmaJotwpbiyZmEVKOSMR7h8x9SqYMWCQcn2qfDVREQvmxfEpo3VEWuxRxtCOB7RVVxKuqfIAku/wWrCujG0WYLi8WSJqpyYm0H6WTToXbvyzG12D4jJETPIV3xEqQ+xuIkxnkNv8AUvS5bJN2hGmN3L+ladxkPAjx2vwephIgkjP+CzlRfCZM/UveK7D466Mmcdyw2KdifaKwctt3Mstq1WQ4snTNfE854JyeFy/chGnMe59q9Uh7Dx08Qs24u9APZGHiCbx3ELqu4iFhmedQ0cpatGZD8LJwqWUeuImL5L118DgKEXjjFQJOz8Qvm4XEzpdxD/GaPPqbB5JGG8HHP4VNHBXy0FrVvGo4xEWYGTUmHgXRtR3CuyYP7pMXz/zJmal4ZWu36WW3kwu1uhyVZWYSwlytHuWiaZDxsy4wv9Q/Cp9HhbTEOf8AgrSLDQjcVc0dDFG4G7jaPUKGwWMq6Dsy1Q5PeZCrMex7CHNrS925X0M1JCJcNunmKGWqAht96xcmdKhAoT7M1FKBOzXfSo9PheIZ6A9r+pab27htkxOn/vjQb2b+CWzGscCho8DlGoCSU3Eh8K2eHwxwwtnmWTdKpjxSLa7v1KVTYoBaM9oqJNs6MdIuaingqAJzBhyWXxsaQXyYxL4h8KtquoOopijB3+pUg4C2d5ncPfcSIcE5fd4MzWQ65so7CefJ1onw1hMsw25oDoQEifNl0bI4njKgLxDkn4ZCj18SkTQ26ZblHt106kNglQ3LVTkeUcYF8RHak2IcPrtE++00pY7Xzy/KkELEQ5hz9TKiGm2So647s83y+alQ4lLtyY/9KUWE7hkzu+FWLU4CH9KzbNVEh+3SD5/mRDVPJqWdykFR3cmTQUZ8myQmitGOxSOQ/JTAkMSHnb80xFSnGOeSlALi3cSybNEiRETjyN7fSpcZaZ6jbyUOPK4lKiFyLntbncpNUixpqj8MbdqmjNtzFVMe0telOcQ8tue5KjdcFk5XW5Jq78qihJyyd0XEe3RFD2JRF5JXXOozE93+CcYn6tLvSmKx0c12500JW80mk+f0pUUPgXzSckxxLkik05pgO3OkxOmZagR5vamDrgJ9H2pUS5ImlM+XeSL2hxbVQPbNc/ch9s7vNVRO9lsFQ4l8KI6xyu1cfSqYa5u97dfNCWJNdztU0G6LESrxmI3xCOzujGn3fquU1q7b13LOfejE2m5CddJ3AjUXcSNP95W96RYk8m3N1moq45Byz8SkDNbzf+aNQ7hbPWNnnnuQlWAPew6+JVY1Absnu/emamugp7eLOIF6Uak9wtSxC0EyWJOJc1T/AHxRkdjSORJwpmLoa76lepG+xLPFHK7mIpn7yGZss1FOo3FfkI/EmzkC7Yz25KkkLZjtTXRjpfb+5R5sQjhtBnMiUOokOYSYI3Fu4vUqrEKWS4HeWQB6m4bqkkYtsm12NDGxb2AfiWZxLtI0hZNLdl6VZfcNNWBvczN/ERqBN2VjEise0R/MStMwkpsz1TjDyEXMh+agS105Fo7j9Kv37N2yCxhauS4aEMRNYrsxcX/IzUpGXW7io53kPerespd2mnwqGY8NhzyVE0QjhcWUiGPYL57sk1KTkKfi6Mn6slLIItTG5Poo9r8nb9KlTFvydN3OigZHtfa/pROVvcyeYtuv7kmyRQeSP1XOyQi+WTqQ2QsWXml1cupFBQzwXLmulGwunfEi8WebqqAaYbddUdo2otLUPp9KKokJ8vSkAobnSuQA+BAOuTXCi4zCPJrc1GckV2vUqsCQ1R5ohmb6VFIbdUiz80WBMGqt7mJ/Uuw1jxjpkOuqiD+9d3DrmgonjWPnf4W/mo9TiBlpnko5k/mmDLwqWNOx37yMZdS2qUONONqqDHpbqTZZosqjRw9oAj11FM12PPN0Os/qXNdRYEoa66Yb+lE81p+lQmJrlIqR/CA2e0UrAk+0P/SmpJvLdcooyPyzQvIl8iyQ0zinAqurN1DYu9Jy2qgJoVj8n2pwKx78mdVzEuiT9KBFs020XzuL4UTVHvTFvDgI/Sog1D23KrMI88lmNRuHV0/94Nb6c/SqZqrcl7Q92jqTUvocSt5n/NOtilxjq/8AFZzjOXjtToVG4W6iRYcmrgxJ+bHcXzUsMUku0dZAKwxHR06GJGPegqzYfeT8Ucju80+Nc5CW/msb97ONubo/vaQe+5AWbEKrh25EpQ41ww1fq5isN99GNzO+75o/vhiHLNx80+AU2a08Y7nPamvvYBAn/pzWUkxRr9HuUKXEJCIs5HtTsLNx9+PlsPa3P0qJLimzO9lkPbjy6ytS+8HyyfcgLZqJcccWJ82JRzxp5DHVZr2xy1dc9s15osnk0hYxs1e5NHjW4sm2/wCZZ/2rT1ZrntH6kWHJeFjG7LK5CWLMRat/NUpVG3RkrrtHQTyi0OuaQs89yYKoLLPPuVccjj37lwpnLk/JTZVWTXrHEcm3F3prjOWpvuUW5yLnaSJya7k6onVDrSa80uN8yFNF4dUuJaKB0d2k2WfJcfPMU3d+lISf8ymqFqhy4RS6rfmm7vhRXtlnmqooL0vkl1PohIu5K4fNAC6Ry1Q9TfSifPLmk+VzIAC234lxERORILt2fUpYBFtbpS8kPeiImz+FAHS5+kvSk+74Um3a+JItxaMgsQbfIvJK7QXSLy6UjJxFBCYg23PknR55dKAdxaIn28urNAHn1riY6MpUdOdUYtn1bVIp6M5CyEHImV9huB8YBZmvMuYrxdj19bK6mwfaTyH9IipjU/D6GYRWjwzs68gXHmINzEm3K0HszFJr4VsssIi7GRmJCnOTRmTwUMg81u48DghG1gYfP3p77pgEs2BvpU/ko0/Fmef+wyd6Q0JkRZtavQCweEiztQ/c8AiWin8lDXSTMAVC/k6H2M89G3LflgsW3VJsDiyLRrlf5KJfSzMAVG6MKMsltjwGAj0ZdbA44+5rUu+g/HmZSnw15GyZnH4kNRh7i2X+VbaLDQEcme39y79zxSPqTXeJLvov8Vnnx0bkWTCyaOlcS6V6CWAxXE4uyZPs+xFm7Nl3JrqER+LMwbxlH3JWv+ZbCswGO7ZtUB8DtPJ3tEvEtVlUjF4WjO2ohh3ZM25aam7NtMeWe3vVwHZenELbdyTzKJUenlMwoxmPNdfMdclt5+y9PZsdxUUezLEWQdOfUl3oifTTMlv55bkQ326MtqPZmAQ+JQK/AXhHYzERelUsyZL6eSXJm7juydLiHyJWh4TLt2c10MFnkLQLRWvcRj25FW0j+SQyORclbHg5jaz53fJNHhcg8s/cjuB22QLkrh8lNHC5BHVupEGHv3s6NidCEApcO5WQYWZF/wC1W1BgISFebPb6kPIkaxxOZRQ4LUSBmzflRfcs48w6VuRpQj0y6UZQx3ZuzF+5c/5B2fiI87ejePmyHh9629ZhMdRv/LaoRdmQu3tcK1WZHNLpZ2ZcPxCyZt3wqyhwecgFzZ+V1q0tJhNPTiXDjYT9SkAT3ZOCiWb9Gi6X9mSLCZy5ApEfZuoJtcgWsEYxHRmuddElPfZrHpIGMq+zO/PJyIfEkGFy2CzR9K2ZC11yCUYvcksoPpl+zKw4afvRNT2mTZblpnjijbPQUycMcheSvuWZvD9Gd4Nx5ZPtS4ZeauyoQ3WqFNhp583daqRi8bRAt1ToCZPkAOSlNQleP81YQw8Esm6e9DkSolaVDOPg6khpTyFiC1Xg5d+SRWebKdma6lKVK6FqNyHRXbjH5sl+D6kbE6lN93nJydhS+6ZOb7VbEMfuFNkQZZMbW/NUshGqK0YeGGWlxIfdcpsgx5ZX7lFIWuzaRrW5KrsmqONJJnzT0Uxx89xdyimTZ53AgKRhfO9iU2h7E58Sk5O+1VVRWPJKYu93lqiOojy1drc0xJUQc2dvpJNGbkA8h+SYKa7m25EdVHuydMPUBlz5JmDYTyBn6U1PUPG34eRF8XSgKoD8qq6moeQsgztTboqKstRrmO1s296dclR0ghGWuZCW5T4qhy0faI8koSvyVKKXgmCXk7I3K5QvaHS4z+pWZUSeJ70Vw5aqEM1qJ5lQqJQkhKRhu3Motzc0ru9AUP8AGYW+JIZGy0Ue0vNdEXFBQ+0ltz5MulUOo9pZLo55+kUrFQ9xnsyfJIZnFss0zaXkiYX5ZIsdDgSGNur2p0Kx7cndNcF+7b8KEYX5EixUTGqLuT7l0KxxcXz+SicNxNdCM+9FjLiLFDj5Gp0OOHkOZrPNG5F3p+OMxLNmcv3Jk8mmixq7RmciU0MUMu7d81mIpDz6HAlLhmciyd9yk2TaL725883N1KgxY4+RqlC8h+JOw53aqWzVNmmpsaMrWd1aQ4wxXb/5rJRC5EpEWcduWazdG8WzaBiGmjonrNuazEVYY6KS1Y5CKk6FO/JchXPyJ02eJNuzVQVYxaXoHmbNTYbFu2IMRZKHU9pKOltc5wAXO270qFxmH6upAckcmhxxn9QXJpktsn/7UUZXPFUxGInY5i/epA4xRSXN7XGZ+kXuVCGH0Gf/ANnBb0/sxUqKOnpyYooIoiy04YMOSr2kJv7LQaqKTUNw/JH7VGPgVUdU5MOTt/FMFVH7kUO6Ls8QihDPLXvHJV9ZiEdQGgqvmmIi1Uf2hrtXVpGU5WGZXHkz2qLUTSiWj7R9KfAmIu5CY7s8kOXJFWMfeEgnmx7kBYtU5EF+3/BO+ytJ3OgehtL4VpsiXGQwVVLaP4jkXzTntU//ABXTZ0556NcKaIn+klRHJKaulu5uSlQ41LGOjqpArS1ZSaeneoO1tqAWxpqHGOJEO97u9WL1zEGx7i71RU9DwQz1uUkKdxLNs9qw4+jsV0S5ax8xzPamimuDuzQAL57xt/cibLlqiydWRZr825pgerPxKaQ8Tu1FLgN5K1IycWNWgTZ5bk6A+eS57Lu06fknRhfa+qpyQaskAWwWuT4SNlmmPeyIbhUWWoEsBYu9OgTcnyULjPZ3p2n55l3fzUGxYxixaLvs+qj8ZiLnaSXtDbnd7v3oKJQQtd6k+JMOmirTxBh5dSZKsMn5oHdF2JW8myRtI5NzVUFQ+XUj9qf8pIGnZZCT+bIupuf5lWx1HVr39Kd9otLmlYyyAmt5pcRrVXNUaJFUPtbN0xMsXqEHtGnNQHk9930oXLd36IE2ye9Qhlqtujqv4nkm5ZHK5mdBNyCqaxhu1f8AMoR4of0pqYX3O/71XVFQEZ8ty0VHO2yyLFHHvTU2NW9+7uVMczkPfuTLjuV0RsW9RjRqOeLSl5koox+fUkQ9zdXpWlIi5E1sSMQzc7V37+YQF3lcvpVbJRyVQZNmKr5cPlhPJ8/cikJuRphxrjdBPd8SCoqCtzd3L6nVTTQncOTPb3qa1PJcOYuQ+lTQJyY/TYhKLFY/yQSFJMZPIe7vtTpQsLaPamXyHxJC5S5GSF7shdWVAVRDo77S9TqBETFL3EStISb3kSbHjLQC4wZaF9S5w7iK3wqNETi+rW6KVFJ+VYNnQlYhheTdm5IvZWISB2YhLqUiORhDQN3xLk1QAtrkKY6Qw1OAhkAMOW3ayYkHhvkzfCjlxCMdGfd8PhUSasuLNNWS6I1dGJCWnxLN4pnCGTOrysqrbnLcsvilYUhlz+pbxObIyoqZnElXSlxNX3ZqZPnIRZM5KLw3HzVo5yOWZaf5VKIbWK1NvC5ELJ0htEmyuQxfyIU4vfmht0ViGGyVD8rRyRyYScYcrkISTKsty50qadCfvTrYbs1d0DorrdF1STp7eXSg4LlozKhEdu5d7/hUn2U7kvY3JxdAqI9vvXO/6lKGhPvzEUQ0ZkWjP/BBVERdcWUz7tl8uaP7plEeSOBaELqQKadC4lrmuhh7ychdAmiIw7eSTRurWLBZPQ9z/Cpjdn3EMzzIv8qktQM/w0Lx7fStA+CvGWeV4+lAeFvJa9jiSA0KQoz5O25AcenJW1RQzjyif6slAkpZRLeyPIVRXGKaMd2imS05c/eh9l26/wCCAIQjuSIbizUv2XiHYzbs077Gw+YoKsryjtFSAumoiZ+5Oyx+5BCPWGm4UEsh23ChcWuThbUmjci03ILAbmk3NOcPRLh+aAGfEnaceJMDN6k2cak0Md0/LpZBE/BKxEuHTCDdRlqq4eSm4uX+8CHk3SoaCYe1HHJdQd/NLxbXQajgl5uu3eaBiSuU2A60lqRSOmrty6qAcCTbqjuchf8Ayphd8SAHeJv1K7yS9ofuTHei6e9AHXkcuaWu4UFvvS3Z96ADImt77lxpNFxBdogT4HCL+pIeaHq5rqBnSJ1x+aS4PULIAIerXNdu2oHyHxJXe5ACuJF1aOhuS70EBfvQ+7JJ+nmlcgsXp1SuSfzSu9zoIOXfJLvSfmujyQAh6tUV3xbnQsWq5065oLO3d6V23VmQpa3IICutbJLuXNVxABF1pd6Fy8l38zoBI62aWpfUkXJK5ABOSFia4XZL96F8htQAfVyXfDnkmyLbkl1F70AOXbc0N3u3IdPNISZABdn8NP20gc2LP1LTVPZ9hAnge0+p7fCmcOo46dykfISz0Vh7c/e+3K1fPTi2fS43BImUImNMLSu5H6iUm5uTM3qVT94OPjZJ8Q9+5R2ma7otRk8skuNtzVU1Zr/7lTdo8WcaMwp53A3e0vpTWJkyzKKNTNVRxsLudou9qLjeTtaS82oe0lZJWDxJBKxhH4dFrqPEHqKYTM2Iy3XDtQ8QRz2XEs3Da9mvL6ln8do6nFKinNpTgsbeIvtVi1Vp8SF5G3M+4fiRGDQOaZNppC9nFnfcydaRr2zfcq0JrdG/pS9ofkh4y1kSLbiD6kJVDdyrfaHt9SEqruZT2ie6i2aoYRzzu8KRVFwqp9qJL2p7kdtj7pZS2EGrtcmXhYtfEovtV2rN/NdKqfyWiTROyZKijeEs22qSFRaPPaq72h/Siab8qHCw31J/tDkS61Ra2TMw2qv9oe3RD7RcOqnUbmWJSPdc+1K5iYnVeM11q7xnG133JpMdomgIXZp3TLpa1QBqLfCulUPnoyrkngl8MC6tyEqeEubbvUmPaNpDmue1fCi5BSHXoYi0yQ/d8efK74UPtXi/gkVR3aCnvINYkoKUBbotH0pwMo20UP2rya5Iqp7UrkOok7iXW6rnE96rXqi8/wAxJe2bepkUFllxG8xXOJd3qA1Y3myXtQF4kVIVomlJa4uyXEuHmoY1Td7ovag55t9KrkG0TLrXXeJ7+ahe1BkL5ta6IqptzXIQbB1eINCBZPuZlg8b7SScUuBI5EPJXOOR8Qc2Nxt52+JZcKFpBIvDnc1qtcHHlm26Cqe1VZXSAJu/CL+7F/EtRhuIVHsgGZ9yxz0v+8Z+JvStRhW2PLO4viVbIzSZbRYsdo3u6796biu6e5QJY+7xICjcVpZm20Wh4kHJsrvUmnrjy5uoAi4gTMFyj0fF9pykuty1ScilyW4Vh+tcOukEtDQ8Nt2TJHCxAmpITiwDxCUX1dMFikg+N1KjpYyfJ2a1MVlHTx2sGZEr3iZvHOrGXxBybU3/AIpv2732+aaKle7N9uaR0r92SuzBpjvtj83JAVV6XtTFvutQOO25ulMkfKoIvG5Jh6rdzSONu5R3FNEeTr1Dl37U08l3Uk43Eg6S1dUJoIpEJF5oCG0s/Cu9N25WOgrm2oSL5JdyT/JBYhFrbsmSLd3ImzK5II3L/wByAB6u5Fr3sjKNK30oJtAcPvRiPwomje1EMZ3ZOyCbA/K65d6k6cL28kvZ3QI4xNtRiQXJDTn3tajaO3myG2ARZbX/AIogp2u0ZPR06lQxtnyUDSsjxUdyd9hcn/0qeGVvJk/GT/8A7KWxtomVn3a9nK5cOhMWvZtvqVyMnuTrExXaJblaIzj07+W7vUulo2mPeysTp45H0BOxR2hazbU9iVjodpsPp4wzy/KnRp4CuyC1A0lrLvtDZ8llvI21Q1NTtubK4fVkmghYdcrlKeS7mlw2yzbqWikJx5CjKPuZ1KAQk5bVCttdPBNbqobLRMDaOadAvzKG1RoiGoEiyUGkSfd1JBI4j6clTV+NNh9mb3a+lAHaanKcorJBLK5+ID3JPJFe1lqEpLZF0Xm6Ii9Ko8OxiWuqjfJggDwqwGoe4m0TJslOW3mkJbVEkqgh3yGAD3XOm4cSgmPKOQT+lA9ixckXE0yZ1D9oYXRNMgCUPLPNdIg72dMhUN6l0ZG73QP2hcOMvAgOhiIs+n4UfE+RKPXidRTHEDu17WuQuruinVDw08Yjsbalb7lUYBhs+FuYHJIQFyue5W88LTQlHm8efiFBKVhFH4kuG8lrZfJKkj9nhCNzchHxEpADHI/NvcjYNSKdO/PxColRSvMQuzMJK2tbPLwrhRtzfxItkvHZTFhMpFq7K4osNCltdt2iMBYXz8PxIxkAbsk22VHGkPhlzzdO3aqMOVqJy2i+iRokSeoeX8l20fSo7TPnlmi41oc0AOuLZofysgGou18Ky3antBWUdQDUX0uNvNBnKkawR70XUIqiwHFpKyjE5cxM/ESnVxVclPlSSjHLloUjbUCXK2J5ZRhmb2iPiJdYhJhdnYh+FZGkp8dxCQ48RNhiJtOG7WiSusJoXwmm4RyuZE9ydiVstrm7kQkxDzUS74l3iN5JGmpIYvN0LSXJoZLVy5AVQ6X8kmyTQybsnZdAtfUgKJQFty1LJO8ZxHRR2J0KUQv9EoZmtF2TjTMQ5/6lDYvei1/MrDyS+N3C3ekM27LJyUVprRydrk5c5Nl4UkQSPaGz/wC1CUxj8OfJMlzzQ+K5MCQ0nTm9yIZPdamB+STbdM0AOmISc2TL0MRPqFty65MkMh3EgGkyNJh8QvmDbvidQ/u05JXPQRfbuVqRXf8AuZERN3MqUmZ6Iq/u1x0d/wBKMMP3c2Vjw25obWt0VbE9saCFsvUiKnEu79Sdt80TDaJN4lLKoaCEO8G/gj9nbLu2onF8tCXLu9IqkRpaVy5MqubDzuLPb5K+uYhzzTZxhIRXgtbMpY9imo6G0s83JWkcLxlyYU6ELR9yc8+SLBR1GwG1SYyu6tpJoRe4tNyEqqOE+GZtEdl73eSy5K4RNInsybxKIVLJJ1u2q7DIUwHwweUma60W3fCgbEKfhhKcsYCTXbnQNtMFsPbzRPh42dwkgpsWpq4ianlefw3Cz2/qTpyaaPuVWyaRT4jg88hEwGBD1MqWpwdyHI339wrVnIQpg42k7vzK1IyljTMZLg8ketjCLKumoTu0BxW+OhuubJiTTYLEW52V7EPFfgxENPa4swKXTYOcx7g6lrw7OxkWbNaOalBh4RloF2miTkilhooqbCQEB06W8k8+FtIxMwMQD4VftQ93uS9n3Z9SnY1WMzT4K+WsYD5KDWYaw3elbcqUJi3s+3lqu/dMRNpuH5I7kQ7NnmMlG5ETMG4kdN2fkqD1bay9FLAwGXNomu7kf3XbbkyfdRHYZiP9nTj8DW/Cjh7P3c2tW2KjYdHbmkOH2kTt0+kkdwfZMw+CxxgP4bF8SAsHijIXeNvetg+H3Nnl8hFJsJbTPJLuGvZMgeGtHqwMSjzxgNrOtVisccbEEPXksvNSykWT7telWnZhKFMqZoWI8mbb6U/R0e/TO5WkWHtbqDkXerGkw9o2z6SVORmsdjFNT+tmIVMGjYmuUsKW0dMkQ07iWTM6zs6ljK56GPPXcSD7tjk1HaXqVgdPa2qDh2uLpWLQreDcxA4KmrcLuu0fXxLUHJs17v5qBWSNlk+1WmZOJkJsLYe5M/de/dqy0k0MZFlmo52R6PktbOZooSwtqfcz7iTE0LEOauZpGFy5ERKvlFyYsshJUxFTOLDd/pUNv2qsjhf8yZOlcQzdS1ZBD9ja4ndFwW5u1qfmzFs/CmJZLeaBe4F8s9A2rhi3cyYOoIS0QlUP5oGEeQ/CpuDx3ER+G5VTzN3q6w7KGgM327HJCIl41K2sm4lVK/hzTVzWpg5Lmu6iJLifNBY6RfEuXPmmuJ6kN23RBaVj47v3LqZEv/VdErbrnWIDt3fmld3sg4mmiXGbuQAWq65OgGRkuI13NXYBXPmkUj3ITLYSC57ebaIsA+J70TyaFryTAk1yduuRYUF4UN221C8jWoLm/KgCQ5ac1ziNyTF3wpXWsnYDryelFdaKj/uXLrLVQ2h0pLknLX/UmWLdqkxWioGPDJp8QpcS5rWzTFyIpHt+JBI5xnIl0ZH80ze93wpdI5krAkcZLiNb3phiRa3epRYDoFcPxChKR003mKJpHEUAGRa/EnOJaSabcXJD4c2ZADolp8SIZE0xaZrvhzfNWA5dqld1JoS72SEnFvqQA6Unl1Lt3n0pq7q1tQaj3oIH3L3XJcT1KNxH5+9FdtQVQ/d0pGSjcR9PmkRP6rUEj1yMS/pUYSMmLVK5y0zQA+UmqLTudMeHRGwvt5IIZonz75GS3iPXchEo/X/NEJRkOj8l5FHssFich58ktbetISbudkvw7c72EfmkUK4xHmotRQx1X7QL81Mbh5Fm67+Fnkzuq1AoSwfgyDIzbh52t3K3gG2PTO5PjZu0XNnPJxUgCRGPU9370XGP3/mTdw583/KiAmu7/qVNIAhqpMtHXfajz1fag2cmZ/zIeI2eiVBsO8Y7slx5CF02Um7JJi891yKJ2HOIZeNC0j9zorm5O3ShEWK03yYVVIrYXGPzRDUPyz2ujCjOTJweL8xoSo5I+dp/S9yjgdSOe0Pzd0JVjjydDw+61vUgKNytezd8k6I5HfbD80Ptj+pMmJ6NakQvnqyqitmSPbjHTN0vvA/U6ilG+61ku/l+pFBsyZ95ON2ty6GKPl1qv4b7nfah6h5tcp1I3aLT72P1Jfej5bnVR4srmSKRiYtWRqV3C3+8ntHMvmkWKW+NiVIdU0fdp80vaGJPQO4XY4h35t/BL7we7uVIVR5MnBqH5PklqHdkXP3hcOXhSauu10VPxullx6i4dG2p6k9xlu9V70PtBXaO4qo41qRTeWaejE8hc+0P63XOM/qVRxPf1e9daRt2rqdSdy19ocdt7D+9L2i3nK2vvVQ8yXG07tqeodwtpagJNCdiH5pguAPTGH1Kuea7XpXCmZUsYu4SuFHeRM9ualw1kUIZWKleo8lzjEjRC7poGxCIhS9siuHJ1nCmcUnkNVohd00vt0YltyFL7yjzzza75rMjI4pPI+SNEHdZpPvQPPagHFAIi1YR+JZ7jF5oeI5eaO2hd1mjDFAEuaGbEAk5mqApHtyfNC8jkXfanqgeRl37cHntQtWN61UXeS7dr1KqRi5stnqo92boOMBKs1uSYrVWorsnmTCmXJMcZx5oeKSqgodMrU0RXOucS5DdcysYfckgv96ICQAdpelHa/NAxP5om6tUEMdCO5dYd1vUgaR/NFxGu0RRI6w6Ltrc0y03v2rvGToB8eWjIh5dyYKRE0mmjIoCQPvZF+65ReKS77RtRQEwBScdyhjUPkjabbzdFATgLdyUiMm8mVb7Rb8KIarakNMtwkAR+JGNRu+lVTVXzRe0F5qdUX3C3GTvza4l3jXFy5KmGq96L2wuXhU6lrIi8Ga0dchJL2pv0qlasfuXfbN3JLQruovRqGkXXJubZKmGutdOBiDDo+anUvdFq/ySua7LJV44lrcutiDlrop0kPeJPufaifJQGrtf8UPt3v8AkjSQbIs7m26Jvfyd23enwqE1Z5siasbubmnTHuhfdrFvkkczA7mu8vJXnb/tlT9oqDs9FQYNTYbVYdGcM8sTNdUC9u4yt8KpBrLh0XPaoyuzbmuPL0kcmRZH5R3Y+sljxvGvDHaSlGEs4ia0ufzU+60eagBVBHEOW3wpe2NlzXXq6OK0yr7SUp4gYtEx2t/eeFMdmyPDb3mZ7fARdJK89q2ZdQqBiUcdZRxhLIQiD3Wxo0kK0i+ikaQBNj2vu6kV274VnsNrpymIHyCJmtCMe4VaDVeeaFEFNFhxPNOBI9vJlXe1XFyuJG1Uw8nRpIeyLFpH80YzNbr3Kt9q12pFVfP36o0kVsWjSbe4kfE09WaqmrrXLR0hrHK639yNJBui14j97JcT9SrRrN1zuiKsYRVNMNiw4j555pFM6rfbm80Y1DZaOlTKUyx47eaTTa8rvpVb7Qw6O/5lICZh0Z0ai3RPCa67NL2o7Sb0qEMl2r7l15Li52palJkwKjv6kgmIi5/qUXiN52pXa5u6NSkyVxnyQHCFQ/4gMdzW3EmBJtvpFHxA+lMltBUdKNDFwgdi1IuVuSkATjqz3ZfEo4zMXeu8RuSAtfQ+cktwWMNudz3PyFOlI/5lHjkYvFuTokHn80qL2CufzdGxWtc7sSDiNlmy62XIckxqY6O5OcPcS7GLDzTgxt4EFOSIMsdZ7dA8bxex5fiCbb/yqY0b+aMRfLVk4MboJTG2F0TCnQ3dyMdv0qbJYzbb5rtr25J21rUuEypciAYWtzytS+fejtHLuSHa4+JOgOOO5NmpPD3aum3+W1MBpi3ZIrnHTNGXua1Bbty8RIATlc+iK5NtnnyTnfl4kAIC7835LrZ5a+Fc073Xbh5uaYWgm2+W71Irur/Kmrmu5v8AlQ8QRfV7kE7xHSJrue5HdozOo7EGWbu4oeMI/EnUg3RJuFCUia4jFr1Ei0u1dkJE7BtIw6MiuYhz96YvDzZE2Xc6YbDtzWlk6bHn3JNyXP3oCxqbD6aoO8+KJeqOQhVTV9jaaqMTkr6uUgO78U79noV5p3uyLiBuU2HDHR4A1cVVHSU4SxwjTsNlwkDeoUPtEcMUoBTU0UUnOMYWtH6fJcHdcmzFifVIFQXEuHIOkfChIvyo44deW1ONCqQyKYomj25ZspQwtn/3J4aPcObdTpWVqV/BIi5I2j8SsRo2uRjT3aaIsrRkABcrUYbSJWMVH8DIvZfhZTZSgQQz5ZeFII9qsRo228l14WHqU2XqQmh10ZOjH32WqSMLFq7J0YbhHJSWkRW8mZK25i8SkGLQhdqX/NRXrIxt8Oe5WMXB2/uQuIj3cmRHVAQZhuUUpj70JEykiQEgEWXi6UUkbyR5MdqrjJxcX6ddVJjqn4QtncWYp0Z9whzYbIIZ55j6iUf2WMvw8tz85FYVFQdRo23XpTQixFlZuLlarTMnV8ChwuAQsDIvNP8A3XGI35/qQRxnDyfaunJJzc9qTLTQuDALEXRl/Ui4kcYi2TWqHPHJJKJvmoVQRyTCDM9vSqoh5KLc4wqmyZ2/7VEqYQp7nzutTEtRJRxkAN3KtlKeQr83Tohy4O1M1w2ht/0qFUC5BruUymjkmPIw2s3UpE2GkIZv095K7oylbMrUx2no7+5QJvaO7fuWirsPcdWb9Kaho28lomcri7M5JDLGfpF/hRgJ3aLSHh7F4E2WDn3BuFUmLVmcqKcy5NYSrpKOqI8s2IVsJsPky5be9R/Y2FsmBNMlqjIFQy25vlaoR0cpOTZZreDhPtGjO21s7fUoVThrw+C1USZD7tcWzPp7rVHmhaNaSrpTICZgttVXJhskm6z8yGhNsowhcjyZubq7xEvZ8L4bdRMwpgKN45hd26eafrhOqEQZrfNZ0S3bM/a/pQ2v0q0PDyt03Jp6Vx7k9WXtZA+We1K36lKKPdoiCne3VupFGmxFtfPRrhRALjrlt9KmhCwukcbENrJUZ7EItpDk25Db06qY9P6XTTQ+bOihqRGbPuSEiHn1KS8O3kmij3a7Uh2mCRc/SueJG8fvTbjaihiLq5onJ/LamkQ/L8qCjpFd3oC3Ci8PJLQrRyQTYJE/NFddc2qH/miby1QA3c6ReHS1LxcupOdKABt10yQiPVqiIUh5Z5bkCsQ/NJ+aTc0iH32oGmCP+CIfmkxWjkyQ9RaKx+REXlkuiVqAkT/NlAhd/qSf4XQ/JK7p0VgOOVturpXd/Uhu+STF7tqACHO34UV3xJkS9SIi72UAGMloc0BSbkLe/pS0VgEJMkRbs8lwOpcfIe/agVBXdyX8SQXdT9K7coCwjk6ULldbouXapcTaOSCTt2n+lEJMmmk3ZujYlZVDrFd/3KSBMPxKDd+lSQJh72QjNoeKq779y4VVcWd/81WcRceR151Hd7i19ocR63QFWEJZZqtItv1JXblIy09scm/aIfan8J/zVW0m5EMjlzQHJaNUPzz5e9d9qPuP5Kou3aOi4j/wQPYt/aJMtDdIpjz/AGiqeNu5/lXLn9SdBsW/tB873T8OIHGNiouM92WaLjF6khWy8+8ZC5GkOISd7sXh6VQtMXK5EMnvdVQWy8bEHz1yJOe3Plya5UJTOTau66NUfrRQJsu2rn5aInrn5MqT2px70HtRk/VajRC3ZoPbj55rntz7fF8SofbD73RBXcO7PclRe8i7eucht6k2VYZdzfwVU2IMPNnTZ4lu0/wSJuy3KsO0bnTT1F3eo+EYbi+PVHAw+gqKw/8AywK1lssO+xvGaq06+ppqIe8Re8v5IuJXuMkVUwjlmucZ5HsjAjItrDG1y9dwj7IcDw9xkrJJa828PSK2mCQ4XhpDFBg0EAjtYo23EpcqKSPAKDsnjuKEPsmEVM/5Lf8AFaGH7F+3FRFeGCOY+njBd+m5fQ0GKNTn+HHHT+LluFX+EdspaMc3aIiz6srblhPJP+J0QhB+T5am+xHt3HCRn2eqCEfCJhd/mWWxjAcV7PvlimGVVB8U8JCP6uS++KPto9RZkdvmKmz4hTV1McVTTQ1EMnXFODGD/UL81guqmvmjV9NB/Fn508Ri5vcPciaZrea+xO1/9mfsP2wKSXDml7M17+Km/Yv9QP8A6V4d22/su9uOyYS1FHTD2joAuLi0O6UW8yDn+ldEM+ORhPp8i+J5Y07Ihk15qNNHLSzFHUU8kEo845QIS/S6a42XNdS93xOWpfyJvE+aIS+JQhm25oxqLVVEk1svUk4t61E4zXapcZskasgltGxd640PkfSmGqGt/wBKXtAD9SrUqx/gvyzQ8FxLmgGqD3pDUNbzSphsG0fqS4bWoBma7myH2jXXJKiR23aOSAo/N3Q+0ebXJe1a5OCoArbtWdC0b56owku8hySaRsu5IDjikQv5IuIPkyG75oAEh+F/ehLyZE5bee5LiMpAHqb4V39y6JN3skOSAB9WZIgLRJ+9cubLq3JoDrEyHXqZK5ly7byVpgdIty5xPki/chEtxMqsVnepi/pTgkI8/EmhLXXajcW+pUMNyYVwpN3NCIt37UOg8kEUOcS1LjdWXSg8S4woHSHGJdue5NOSK65AmP3OPekxe9NXaJXIFQ9dqkRJm50bFrzQIPq70mzyQOT2pCXcqAdb5omJNCVpLnEG4UrIJLEjEt2juovEa1E0zc2zVWQSuJu+FFxFD4m5LifE6NkV7iZxGyzXWkfLXNROJt5oxm11Rsg9xMaS1ua6MjqEU3uS9ocUg9xPeRkQzML5qv8AaHu5XIvaOpKh2yfxteaXG8lCaoSGqt7lVBbLEKjcj9ob3iq0ahu/MV32juz70ah3Gi0aTydIZlX+1e5GE1zE7ujWIdyRPaRhH/1T4SML5M6rgmYu9ENQ1ooordk/jMXwpFJ5blB9oa7VFxh81Wgu4P2sVQMjSWj3jlzTzyeXSojSNnztSaoAdOanRAsjLASbLN0fEHzFQfbGyHVkPtA255p6lbMm8QETTXDq36VAaqYe+79yXtTCxZZpai3ZNGZs9EuJt/8ARQvaNRfN9qH2q49TckahuyeMzD8RJFNaPTtUD2gOeqIahidVoTuyc0lxck401vd/NV4VDCWeX6V0aps+TfVkp1K3ZaDVXXZtb5Je0WtydQAqhzTgzMWjujUezJ41TD5rrVQXc3VdxgzXRmAtNVND7jRae1WkLM/6k6NQ3Tfu9Kp2kfPv0RcRx11VKIdxlp7UY+JGFY5XZqq41umq69Q4jlm9qFAfckWwTR832p16pr9CVI1Vt13J0Kp7sma1PRB3JF3FXByyuT4VDFdntFUQTPzd060z9zupcUNZGXoSMIfvUqKzInzZZwKp/fcpEGJNGQ7bv+antxNFkNCJBlqnAk17rclRRYhdppd8SlBiTCPJku2a9wuQIJHtd7U5xGFtjdKqQxTuZ7VIhxLcOahxKUyfxg5u+75LjyR5ZubepQxmj3f5UPGjHoRqG5MGojLXIrUirI+4HFQjqny9SgyYhry3fNVQbMtnxCL1ovvKLleqE6hiHVlEeS59M0aoN2aUsShzzY2JNS4kJaMdyzxTPzfP+CAqjvbO75qqRnuaMsQYfHahLEG82L4lmirH7zdEVVrz5opD2ND94DdzXCxAMiyJhJZ9qrTmh9q3aunQrZoPvBrebJFXR7mzuJZ72h7vqS9ocfJFEXIvixKP1OSH7wjEuf6lQ+0eeSDjETfEqoZf/eAE6aLEguLW5UzzbVziMPeyKAvBxBueb9P6Uf3g3ie5Zwpn804FU+1VROxoRxBvO5OhilraLOcbdkzp0ZntJs1NF3+jQjizXa/v+JOFikZNkzOs+Mjkk0xj3sSVRHbL77wjLVH7YGfNUIyPzztToE/fklQ7Lv26MT/aMnQxALudwqhAXL6k+EcmY77SS1DYvhroxAmyck9HUR8IT1VCAnl+0b6vUp9MXEIYy3D3rNqi1JlyEkJCPK4VOhjAnHLcSg0ce7Kxj+JXENO8duYN+VZNnQgQpbbsvEi9l2D6fkja8T1bRSAK33ilZqiP7O4hk+5EFOGWbNapD5JpxbycvhFIoXBttdvNIoXuHloh4jkxf6k4BWlze7JJoaYmhf3ISF4w9JfCykDy5/JLhtkszQq5RkkG137/ACTTYW5c+lXBCw9zELJGLZ/1LTYzrnkpyw1xHJvJRZqU+4XuWgKN+rzTRwtfnk3vJUmQ4opgw2SSIc3RNh7x3NerB5AHRjbq8k+AhIJZ5flTsnVFCdK+Y5Zl4VIhpXjbN9xK2KnjEcskwcYDcRdKqw0SI5RsVz9Rd3wpg6cie/ROnVRj0M4l/SmZMWAWscLfiHpVUQ2jvB82ckghjFiezcmfbHk1B7hdCEx583HTUUUydoj/AAY5tHDb8SX3bAVrODD5I4CUgCCY88+5Iv2kRqWKO1gZkZU4ZZ5bfSpnDHLky7MLRhm2VqVj1KuqhiKLIY7Sz9KpZqO1idwtWhqCbPre5RZsibLNiH5K0zCSKEBbMQbPnoKfKG1iya4lLqYYybuuFNRfh8nb8y1szK2phkyO+NxLJQCpZC0yWlKbiMO5iFQZyC/N2VIxashUEfBqouIFutt3wp/tJhPs+odLFampciHQ3+lWuK1DV2FwS6ct5f8AJae4ypGKOlfPN2a5QpI2G5srdVcnVQFbm/5lBnKInzbar5MmU0lGAkWi4WHtbn/FS5bBchuRcSKNsnNBkV70bW5ZKNLh7SXZNuVsRREWsibOojEtXtVgUx4bH5Oo507xl3K5lmgECfiMoUtZHJozsSVEtkPgvkmipXyLT9KdkqGu6lHOsYe90qiFi4Ljb4kijYU0VU5FlnahOqtLmkUHLHdzd00dO5Dn4Vw6jdq6bKot5I4KSZwoU2UbfpRHUbkDzNyzU8Fe4RjryQv4kim2kmuJaSgfI71dSVrZdyDidVqHiIBIMcuXiSMWTVz5pOW3V0AOtl3oPPkhbLzdcEviQWGOQtyuS4g+aau70rkAlsO6eSTkxPyTVxJEWnUrFVMO5kVzESYuuHmldduUA1qx3pLJ2ZK7d09KBiS0uzfdcrBMdEtvxISL3IHLRIi0yzUCQbFt11XGJsuW1N3PaiubuQUFxGtXbmEvUmfF/pXbul0EDl3qS8n1TfvXCJ9rIKoO5Jy70Dk/T1IbvcgKDu7mSuu71y78qEeaBhkT/wDtXC80P1Oh/egVDlz9yFif8yHvRdXPcgYi5o4cxfPQkDf0p0Sa3R0AR+I1yV3yVr9yn71z7lLnkuI6iru25Ml1adJKyLCZO5khwmTlkygkrRu3c13w94qf91ybtHXHwuTyQUQBJd71M+75B5MhLD5B7s0CZFu/KuXOXJS/YZPJEVHJyyVcCIV3yRKT7CdubMueynnyTGiM39SLpdOlSn6HRNRmVuiBDDl5pXJ/2OQulnXfYS8lA7I77rUF3D7rVPCjt6u9NzUL7fErBEJ5nJ0JFcpxYeeaT4ef5VAUX3Yn7O6vt1IbU1ZSRDDukGWa08vo5uvX+zn2Q9kOzsPFxFqjGK0W/Z9ACXxLwL2WSOQDDMJW5EO0mWowj7QMUo5havkkrQHx57v/AFUNWWnqvB9D0uLR0dGdJTR01HTntcYI27lWTVAU48SSyz/iRd31C/8ApzXnAdsIvZhqaM2Mi3OPiH/ojqe3wDHBwzknnIPxrwtsLyHz2qFjoHm/Z6CVVFwRnjcZ4vVG9yh1PaCmhfM2t+nqXndJ20kp6k3enjID2lbtJPl/9acjw+svP/8ARpXsP8vc6PHknuJ/E2YdrKbjFw+II/Eruj7VRWg0nT6hXkVrjV8Ke+AyLXiNaTK+wrDwI98pkGdrWujg0TZ67h2OBUfspWIQ96uYe0EkJZ8VwJvUvN8Njgpx0ez6fErSfGoqWMmvYz9JOoaTNlkcT1Ci7WMRZTtt9QutLh2OPeL08tv0vaS8Ap+1DwkLmzkJejpWiwvtcBWvHI8X1MuaeBP4nVjztHq3absz2a7fQjB2kwSlxHJ9DJrJW/M2q8W7Y/2NcPxATqOxmOexmXKhxVyIPkMojm35hW7w/ts4kLHIBjkr+m7TU9Va4HaTc1zVmw/FnQ8mLJ5R8VduPsf7YfZ2ZvjeB1EVOL//AHkA8WF/zj/qWNAmkbRfo7/toeHwkxx+1RE2o+EmXn3an7Ofsw+0Iikr8HPBK07sqvDn4RfUQ8i/Su7H1c180ck+mhL4M+Ji5JFyX0D2l/sh4jGJz9ksfosciHlS1bjT1H89HXi3aXsXj/Y2qKHHMHq8LMXt/HjewvpLku6PUQn4Zxywyh5RTkW1K1/zLg+7cKJdWxzsS7d5MgfvRIsnU5+/aiu8kL5ItvmpsutQRJ/NK5/UkPJFt8kWAiJ0TSWofiSuSsVxDEn7u5OEXv8AmmP8qQ80WLgdubkkROLJpvmlaiw4HeMXutQvNogcUrVNiVDhTOhGR7kC5qq4BIceb3JcT3Mh1uXEFUhziPdyXOI92qG33pW65IKSQfEfLTalxvc+5B4vhSHO5WZsdGTRK75Jrw5pFncgVDpSMPxIeM+Sa1SItUDofHxaomLTJNMXmu9SAHrlxiZR7n73RtJ4UCoeuQXXfCucbuSImIe9AUE0nSutI+YpkuXqS1uH3J0FEjia9yG7uTQF1aXJCTZaskTQ+ROKHiaILvkhu8kC1HxJd4ijlIuDI9yB67EvifNEUmqjjNcwo7/egTQ7ekUiYYkXEuVEUP3LvEUe/wB6RSJWOiU0iXEuUVpNqLiXFkixkopEPE26qOMlumiXEa1VZGo9d6k40j+ajcTah4iLDUmhM4lnmujNb3qHxLUmk1JTY9SzaoC3PNL2pre5VnE8kXEcVVk0WTVjc0vbGLuclW3XJcS0UbBqWXtTZ80Xtmiq+I9yXGtJVY9SxKs80Xtw+bqseR0PEcUWTqWntzXfEhHEvcq3iPald5Oiw1Lb264dc0XtlurP1KnGR+90TTOKLDUtmrO5L2q5VbTe9dCo8skWLUtvbtnejCs3avtVNxm5pwKjTROwSLkah92qkDVMI/UqH2r3pe2dyRTNNR1ATTCDlYPeS4VU2eipKSscZSLPwP8A5UAVTjzdAfxL32wPNKorHIIjdvBaP0qqCq2E3/JPz13ECBmZxEIxG1H2NeCX7QGejujGqYeTqq9ouLkj9ocRzVgWzV2ncSXtzDrqqjjOSXtG1RYv5FuOJMPe4owxJubMqPifNDxkWI0cWMRbXdrVJHGgz2M5LK8a5GFQ4uLpcFJtGt++I7dWtSbGN47Lf3rL+1HdmnGqjLm/6U2jTY0n3s96c++HIMhfcKzTVh283JEFQ496mhpl+eKSE2TuyZGsMe/+SqwqH9e510qh/NIqy09uO3Xcue3P5uKq3qHuybpXeK/vQOyy9uMtHfaue1Zc3Vc0jlzd0tS5OxfCgLZP9ou0zZLja9yiDJbzZD7R3oAm8a1FxrrvCoQzW65dS6MnuS9wrJXE6nZLjOTdyi8S5tchFLidTaKrGyRxLubLt3wqM2WV2b7Ud3ckT7h55Lu61C5a8k132omF0bMQ6Re5FdaIsybYbW1Rt81YeeRwCfmnmJ/Lao47eXUnwyJhzd/4IkargO7dqnRkf3EmhIN2u70ohILuagqx25sk8MlvJNbS/wD1pcQO5BJKAnJizZk+Egd/V/UoQyB35IyqgLTRAyeEjXFluIuSmU1RwS5blTtMwiObsLsnArmj0zSod6myhxS2MXjdvfopTYwBMN5rEjiTWE2adGucbnzbas+3ZfdNs2KARancu/ezW7G/MsYOIPzvb3J0a7iFnel2yu6a4sWAWJtbvUnWxSPMWzWNLEDs0Nit8JJBiAldm7c/NHbK7zNl95RkJcty57ZGTk7Pd8KyoV23R291roirjEdHuS7Yu6a0MQjyHJ/1J1sUAh7tFjfbiySHEjE887hR2iu8zZ/ekPf1IPvSLlm4/Usa+KXXZHahGsce9HaH3mbL7yjHnIw/EmpMWgEcnNpP3rGy1hbmc1HasYdM9qvtoh52aqbEmkLIcrPmm4q6ONs7+n0uspLUNd12iheoMWyZ7rVXbMu6bb7+YWzfco0naKLc0gXfSsZJWPGwuzuWvTmslinbyeHEyjjgjKnANddzkjRITzM9Y+9KOo0Z3D6kR1VETjfl8Nq8/HHohhiNzYDkAS4efJSQxJuebEPzV6E942ZYhRQ3PqRP6elFHjVPG1js4rFlWN67tPNAVU4lnnaRI7ZPdN195RkWQM4/vUmKujFtXb081582KGPfb8S6WNGI6Gl2i++ehhjVNGRZ53CodT2gimzYXt6upeczY1LIQ735posYfle+7xEq7SE87N9LjUcYZuTXKF99XDpl79ViyxC4i3ugGse/ae75rRY0ZPMza/ezFpxE6NYBFk5ttFYU8QO7O97k2+KSC2sqrVE96RvKqsAWF2O3VV82JR55X/lWNLFDLx3D81FmxJ7Sy0J0VEh5GzU1OLBGOjvb807hvaKMsPqqSQ9xbmLPasKVZITZOTkjp5Lj0PIiQRbLL70YWJiUc8WPdte11AqM45SZRzmt0fdnyVWS0W01U/sfF9/iVYeJH3vtT+MFwYYItOVyqD3dymwS4J44od2mabOuMmJs3UAtq5da+r81NsvVDstU5MOaaeotuy/pQkXfdtTRyIsrUdeo2XZoeJ+pM3XDqhLoU2OgymNc43Vpcm7bVzidSLNEgymuEl0pNOajuS5xNfSlsVqPXa+lcvbzTXE09K4Un5kWVoO3bvhXH+TJriPzQ3PdzRsLUfHIdUVzd7KNxH3JXeWimx6RH3LvzdK4Uzc/d/8AqXGkRYaRH/3Ibrdyaue7VK5FkKNDt1yVyaclwerkkajzFcuXXXJu5/hSYm3OnZDQV27JFduTPE/UukTckWKrHSkbyQuWmWSabmXJK7QUi9R+5+SREmGK5tETlqOidmVch8TTkld5IGJu5D38mtRYf6Hbmy5pXMXfuQd6TF3pAkdu2pXeboLtfmiLoQFUdut0bxIV0SubPJLuQTR36krlwi7lz3IA6Bbkn5ri74u5BR3vS7ly7VK73IJOjyTsXSyauTkRfNXEDQ/eVx7QYRT7Vwc3bas4Iyp1ppBDJ81wao6ti/hrIJCtdntfmpt1AQdZF4trLKDUOOjOiaqk5ZKdSlk1NvHQ0kkOd72k1zKFLSwX7XMvpFZwcQkIRbNxFE+IS2EEZ2D3pLGzV5YP6NCGGxzaudg/EkeG00Z5PO31LNRYlUjyke35pqWolkLMjciT1ZHcj+jUFh8H/FYiRfdsAsL3tu9yysVVLH5l+9G+IVBDm5/zS0YdyP6NPNh9PHEJvI1ygTR0o6MbEqaWuqJOUjjpamOJIWubkrSomU1L6LRyj7nZB7YAjozKsuPv3IuMO1hbcqMmWPtwCOosl94AXSDKAMjZjmyEZNC9SA5LSOoiItWZKoqIBfPPqVSxW3ZOuERklQItQkjkbR1w5mjfuIVUhmJaE4oSJ788+pMZbDMxF8PcjuiF87GIlS3HnkLuulNJdzdQPwW3DAZb4ycDLxDtRw1Ed4+0O/8A+IKpSqJM+brvtR8mdBLimeq4R2XwiuowqXxB5xLlFTNd+ou5Oj2dpqcfwg+XE3EK8qwrGq3BasaijqHiLvHwH9Qr0XAftGoMStixAWo5u4x6C/7VNEv9I0NJXSRgNPidMOKU4dHEe0w+k+bfLkp9HgtNVEUuF1BkHfST2hKJfD3GmpcoYuKGZATaSD0l+ZUeJdqAoTBqfg8UNwlqX9Sy1f0aqWvk1vsNXG34YHJbtcfEP1CjHD54Szlje70kyx9H9q2KcQfbWjrGF9JMrTZvhL/uWjpPtApMQAjmA5SFi2jtP8yl7ryaLJCRaBSsRC4R2/CpEdK1muY+WtqweKfaBU8fhQQDSg3iF7idR6btVPJMDyVcpDndaTp02g7qs9RpI5Ix2ZFrbcStoMcgpZwjlnjjz8Sx+F9qHqgtkNhIVYQ8CaTiZMRfClqadz9HpVPURRgLg4mJtoWV2abPD4qzfY13pFZzDsQaECAGcSu0jzVtTY9T7mkbhH8LrJ4zdZE/JZUZVmH2tGXT6guWgpu0lXXUZYfiFFSYtRPdfFVRcUX9xC6z44hAWoSsQKTDVBnnm25c7xmsZfpmY7V/2a+x3bKU58Loy7K1htd/ub3093/4T8m+kl4x2k/sv9tezoSzwUDY5Sh/e4e9xW+qzmvp6nxQ4Sy4jj9SuaLtEcZDucT7xFJZcuPwa9vFk8n5/wBVgc9DMUVRTyU8obTjlYhJvyuo3sIj5r9A+1OA9nO3mHHT45hdNW3NpLZZKP0mOq8b7U/2TaKsEp+y2MyUU/U1HiW+Ivkbat+ldePq1L58HPk6WvgfLvsLdzukND73/gtf2u+zntT2DM/vnBaiCnHd7VEPFhf8zLJhiQEOx13Rmp/FnBKEo8MH2FvJ041CA65Oh+8HHvdEOKFyRyTwCVK3kh9lDPk6I6y4c80hqG82+pSHAHsrc8nFL2Pp9KkNJ/JONJcnYUiMNGxeFd9lFSGJNlMA83ZUKhpqVvJ0vZQLwuKIqoBQ+2B6kFaheygPNtqH2UCHptRe1MXel7QF3NBGqA9mHzdJqP3p32kPMV3jNnzVBqhkqdh1ZrkLxjnoykcTyTTk1yaZDI5DbyQ7fpUghYueW1BsL6kgTGrbuSQwuTbU7aAlq6dYg6s1SYWR/Z355IOC/LJ1L4wdzrhTNcXK1MLZF4L28nS4RfEpHE17kLSN35Isqxl493JLh2921OPIwtyQPI+3TkgLkcL+pL3ZpcT3IX5q0TQRZiKTbu9J+RapMXmqA6P+K4wv0rt3ciu+SkAbXJIvJF1fuQyl5IAB/mosknD5PuT8mYquqRtfN92a55M2gibTVTFtdTB3CqQCtLTNWdJJcyeOWwskKJDC+aWpc3XdUupluc5zu5pF80VrflTdttyAFcuXbS1Q9KF+XwoKodEvypXeSZ8Orrt1o80BRIuXbtqjMTeacEkBQ6Ja9SEZE3d80u5Ax4ZNvJJpE0JXctoo7fSgijrl35royfJDaxIrRQB3iaLhze5K1rlweSAOOVyV3Tm6SW5BYri80rvkit2ofzOggQlck0lrZJW9z/qQ263aICx0cy5uibuQMXuXWF/cgAhkbkjYk0Q28mRbUE0GxJcS3zXLnSEn26KgJ9DJHZVPI7iTQvZpdcSY412ijjUPDUcFn649V27v96SJY+9Q4gTMyfrKz2ioI2EQHJhYR2iKrqknGmlfPpFSCFxImfqbaqXLD+I5xnzS9odNaCwpXeJ1TsRI45JcclH4i7xGFDoB8prkhkcu/pTRSMiEtygB4ZG89yfAm96hiTc0QyW8lYE9ia3VGEirykPmXSjaa3ltQQTxICbRHd0qAMnuTnGtRZpZP4jD5Dcu8RhHLzUAahuCZuziQuItqu+1fUoK2JzFoiu+arhrOrPanAqAIc+r96tIexNaRhHuSKRu7qUIqoUvaG7mVBuTSmYi70ZE/PRV/tT3c132h7VNIjuE7ie5kXGu7rVX8Z8uac4xj3oovuIm8QfJGMwd7Ku4lw89y61Q/ncjQnYsBqmzHNk4EwFzVcEjcs0nmtfLNLQexY8ZsiFnZC1Rrq6rimuDRA0274VSiQ5cls02nNdGoYvE6q/aNuX/ADSGZ/NPUNi4aobLmujVKoasO7JD7YQ+JPQndF37Rql7Uw9zKmauMUirjK12f+SNA2L72xstcv8AqheqYrfEqX24yfVNvWEXd+lPUnuGg9s+SEapidUPth3c0hqjF9HcU9R90vXrLQzzuR+3MRblViV1Pm3U7KEVU/epSsHko0bYo0eTM7I/vTXqZZcagxHJG9Qf5U9Rdw0v3owjzSbGNNdqzXtDpNUPuudXQdw1AYs8mjO2q4eIGJ5Ztu9KoqOouqBZ05VVltRl5KK5DcvBxJx1zclIDGjERbO4u9Zn2q7ntRDVbetPUayGjfGnINX3Jv72e3m6z71Xv/MuHUPno6Wou4aP74cW5pFjDlbvtWa9ofbql7R05EjUO4Xx4s5aogxC3W5Z/wBqfK1JqrTPNU0HcNGWIMPkgfFmG7LxfzWe9uO0kLVXqSofcLKvrqiYBaCRhLNZ6tws4/xDNiMn1FTPanu+FKWoeQdf/wBlS42S8gOFR+z2TyRMQjzu8Iq5GojISs2j1KmOocgyu6uaHjOPJ7VShQ+4Wz1FoizG4/vUf7wMaix9wZXMXkSgHUGSbcnLk7qqIcy49su77kxLVXMWT2qtCS25K9SLceeqk55pHWHbyTBF5rj5EqoNgzqjINuaj8Y7sxNxR9XegcfNT4HYQ1knJzdNy1Bybs1zLza5C47eW5FlWhe0PnztJG1RxOramXj3ZJo9pd6DSibda2b5IWmaMxyf5koBSbe9c4j/AJVNhReYgTDFEb9RModHlNXRBoVzp2r/AN4wIZWzIx3fT4UHZeP/AH85T6Yw1QTXAOPVDFiJBn0MwqveRvNM1Ux1E8srvuMyJNa9/wCpRsaJcD00luuaYKZy70JldomtRHV7kGySHSk3fEg41ya1zToQv9JKC+BFJogeR0ijtTZCRXIChwpEJSIfDmuF05+JAzoyfqXCJxZCQ7vSk+SAEWZflS8OTuh6iJskiIbvV5oA6u65ZZ9KE8+5rRQ+LkgAi6iS8I5EuW9WSTbUAdHPvdL3+JJsh7nXLbi5Nb3IA6Wduq4PNdHp5pW7bkAJ+SXqz6V23vXR6OW5AA/1JdyT8kXhzZAAv1ZJFu1zuRP+pJ/CgBbbfiXGztXLf1JW2/8AuQAiLakRJW9zMk4sgDnEblku3Ek/JK3TNskC1EWZfSl0kkQvnqkQuOiBicmz5JXOQ80vc6Qi93qQJoLVDd80TZk/JDbb3IJiIZNVzieS7w/dcla9vJBQrnySHcyK18krUBR1dte1dtcWRd2WpIMqvwAPyRh8krUYD5oJfA/c2fJ+aIZGuz/0poSdLW1cpvQ9xG5IXy5Zod3kuXbi0QFDg5D5LrSNdzTQ5l3JF3dKCaHbm+lJi96Yu+aV3zQFDxZ3dS6Q283/AKUyJP5Lt27LqQAbZd/5V0erRNuTF3JEXT4UAO3OPNcInLTJrU3xLdCf9SXE0QWODt72JC2WfJkrm70hJvJBNBEPwITFhHKx0NzZlk6LiOWmaBAWtu5imyFh804Y7dXTZFaKDSzlrZ99y44sPmulJdqm/wB6BCubuQ7V3aKX+VQAuovekW4csrvNd/qSt70AXGA9rMQ7PkQRS8eldrTppXuD/wBHU378ixaTQGiPuFZq1cEc306kEtWasKeQrXdnEfUSkUsb82PcPK1UdD2glp3AKlnqoAa23PcK2+B/dmLOPslSJl3wSbDb/qnZmoOwaaQKyLhVsDSi76S9Jj+ZSj7JvYMlE5Vgt+0jy/FAfVb3/lWhpuzcgyDY5ELtqJBtV0+DhThGecYELdIvuL9ywft8HVGHHuM7geAjIYyN+Ll4o/D9S1EVL7LczZ6NoShVFKEjcR2KKcdzVMR2St9Rd/5kEPaQ6OQGlkirYi2vJA4jMP1B3/lS2/ZdKJcwVEm13/VmnmLbcDtd6fUqGs7WYVR/iMby+K0G/wAwqLL9o2FyQk7QSlJ3CO1aeRbxNhT1luj3kXpUs+0T0sJMDbe+7dasnhPaqkxCkCWOnkE/r3K0CRpBuYH/ADJOKZRo6TtpHIQ8XO13WipsUiqhE4Hb6V5z7PxOgGP4hfcyeo+PDKFlQ4j33dTLB4y1No9Lp6447WaQxFToMaqYZRskv3a3LAx4hJ7Pl7XaXfc6Iseljtbj7s+pT2UzVZZHrtF2qgmDh1AMIk/941wv9Sy/av7AewH2gCcsmHthtYdxe2YYQxFd5kPJ/wBKy1J2kcTG+a4v6VdU3ayKzKR3iLPQgfqWLwyg7gzpWTfiR472x/sc9pcLc5ezFfT9paceUBmMNRl+/R/1LxHtB2bxTsrWFSYxh1VhdQ393UxuN30+a+6cP7UeOGQyHPztJXNRi2H9oKQqDGKOmxKlPa8FZGxiX6k1nyQ88mbw45+OD86v33Ck5OvsjtX/AGV+xXagjnwSpqOy9YW5o4/xady+h9W/KS8R7Zf2Ye3fZOKWogoBx+iD+/wx7yy+jmuuHUwmcsumnA8ltf1JxiMdM12aE6WYoJ4pKecOuOVnExL6XQWrpvY53YZSGRau5CguciS8PchcWEkyAurm6AitHmuvn3IC5qBoISe3X/FJAj3KxiudGJOKau80hLclYmShmcdURzXNzUW57khK0uSZNBvNchuck2jz+JUVQnJ/NdudccR70rfn+lAUduQiXf0rr964/SgKO3+9du8ly3b8SSAoJcHqXLrkvDl0q9idgl0uaES83RXIKs7/ABSt+a5t81275qwZ1h80hJJDb70ImmHdcldb3IW5LvV3oJG6mNyHNlCm8n+llY+HJRaiH/4SwyL+RrjZXPtLJSqabVRZBtIk1HUWn3LkU6Zu1saGMrgRCW5QKOqubLPd/mUq674V6EHaOWUKHXJ0nLRBd3oXJURQnz7mQv1ZNuSLd5pWoHQvepNbhs+GyRBODCUkbSta9211GtXHJy5u7rPmzRI6JbUvCurjitCdRxh7kk3qRa7kQl+ZBIYf/CRXfJAPTzSfK0dUCoO7S1K75IWyJ0nJu5AUERW6oWk6SSuYubslttybIUDCu267UV36U3w7hRW6kqATc0u9XPZHAY+0WOU9PVySU+HCYlV1MTXFDHd1D7/coGM0YYbi1bSRSPLFTznEBk1pGLPaL+5Zpq6HrqrIt3eiDIu9NsXmyIBu5NaqJoNsreaJshJBbuXfknZImy70TZCSF8+9E3ciyWERMQrmmS6Q7UukkwGAEJK+SR5GuCFhYPEWZc0/dootKPGra+Rgf8Jwiu8PTmpfD1ztWaKl7RqebhgLuzdY7S+ak1cx1FTPI7NcZkT+FVeNFa+HRszkR1YZj8LaqwMd5Kl5B+DjE/uSudK3dzXe7LpTszQrvN1y5IuSRFcmUdufq6kQl8Sb8SVzXZZIIHrkmJNFz5Ih5oAMScU7T1TwzC7MB/DI1yY1tLkkA79X7iT8gOtJrzdFxNeb7kwWaK5xFICbdbQC/TdIX8v/ANpAUlqbOZip4GZ9Gu7k1dcmmS2O8R0gktMvSm/zOk3NWiGyRxPewo+M2XNRbkTEigJHEbmyTTMI7k05NbbmgIt2TblVEWSOM5ckbSP5qK2104xIBseue3mucQ+5NcTyzFdDq9SrUnke4y7xHtQR9X71ZY3XUdZwPZIHgtARf4i9SwlkakoUdWOCnjc2/BCcnQjImGkbPmnR/UtzkHGLcu3Llu5IR80JAduYmzSLMrfClai8OSsAbnu+JLxF4ki2pNlfpzQAuruRXEl9KE+oUAJi16kTlrqhHdq6J+aALHD5LorPS+igGPDMg8nUrDStkJn8TbU3iEbx1RsW67coXtZo/BD3CnLunNK0krelWZhEX5krmuTZZZrqAJtBlxu/khryuqzR4X+0l+Sj1Jf7yem3NT/Mf0Bc43c9y6My4JfmQ9SoR3iXck5xOpNOKRc0AHxNUik9+1ButHmh8SAHSkXCk6eab0ySHagBwpEhkQ6WpN5IAMZEnJA21IitQARbktybKRrrHyu9K7d7kAdLmht6UVyXegAbtxJFu+lJxScdOaAOOW1Cee180RC/duQlH5oZTAu9ST58vCjtYu5cL3JUKxt80Otqd/yrh5CKKENlfbkhOO5s3ZObvNLid6nUu2McFAeXcpBExMgLIhVUVsyxwfKalqqd/Q+SWGi9Hg9bL4jKxlGwgmjrxZ/E1qscdjajw6lpwfcbuZj0+JSMzxRuheFrdUb7uTJdX0qaBNjJQsXck8LZKQ4oGzy1ZPUrcYaFruSPht9Ip1ht7lw+pKqDeRGkjZMnH71IPc/K4kBci2KC4zIxR+bc0DD3Zc1Kt8nQHH7kUbqRGce5J3f/ANqdYfJcIfzKaK3iMW7i0dDbaOak2IeGih2hj+pJhu5J8h6UPDtbRIYDDohtubTP8yd4duiVqAAYUVulyO3Xpe1K3bq6AG7XEsmyXGF06w6Z6IWjQABZj3JNy+lO8NIh280AA4vn8KXD09SNunVK3+aCLALba2STbWL1I7bdGSIbe5BYP1IU43NFZ7kEXyNCNq6Q2ohyLuREKdCbGn3XaNcuW96cHck43d6Q94itXLdeldLq5orWHmrIbBtbkyHh2Zpy1yFL+pFAmN8O1FraObZIrdui7p1eJFBuAPm21K1+bordy7a+5Ar+jlnuSYdqO1E3pQTY1bu6V21ONl3LtrIGBa/NGw+lIhYRy8ScHLmghsi/0pdPcu/uSHkuQ6ziW5dtXUAcue3RJiddQuO21AC6l3RdSQAN1vJEh2ikgBbkiLbr3JfJJ+9AHbvNK5cs9yVu7VAHbkrl1JAHGJrrkV1zIXz7kmFx70ALW3pQFnkj7ss0Ft2eroAC7b1JZP6kJC4657Uh3aqSAvnkl+V0Ii4kit3aqBnfhS1HkuPzRKyjjltRa/lQlyXUAcLIkQSPCV4E4kO64X6UIi3Uldb9KgaN92Y+1jEKEBpsUkkxCl6bs7ZR/wCv5l6TguOYfjVPxKOcJx7xHaYfUK+dx2qXQYhUYbUjUU0rwShyIXT1TC2j2ntPWBhtPe8khXcgzt1Xn02INUSkeR3F7lCHtEdcFlYZSS56FntFWk1DildHHJHTsEDttKBhyf6ibvRVGDbbEBcRhaQAlH4tpflJO4dRyQ1AzU9hl0tGfU//ACTAYHUw2cR3HPmRNyJXNH2dl4Ite9zbrsrhUUXC38iVTY97GRNURPAffGQdKmUvaiOaWS6Q7WbTW1Oww1EcIhOA1kAtoJN0/m5sjqMFw+oh4kb8Cb/hyvaX5S71Kka1+i2oO00cjjfJb4dqtoceaR/xcpB9QisvR4LHQzfihKJfFtVrT10VDoIRiPqk3E6fJSZqAkCQB22iP5cmRQYlgcM4x1+IvTh4zjgc7FQy44ELZ8Tn/dk1yqKjEgmm4jAxH3fChrg1U6Z9EYf9l+CYxgQ4n2bxeDtQGW8YpLLS9Nvc/wAJKgMpeztSAT4VDTzxchqYOf6ua8UwvGqjs3XjWYZUy4bWC+klIdhf+5fQn2ffah2o7XUYUGOdlixyiK0XruHwTYfMs9Hf6V58t4eXZ2wayfVE+m7Udke00Y03aDB3waUmtbEsKd7c/jDy/ip9T9luIjR+29nK+l7QUHdwj/F/T5p7tD9neBkBVFPVngxlu4dUY2f9WXnAY5L2RxQzwzFHCVn1lozuF/q7nUxjKa4NZTUPazUR11ZT1fs09HNFMG04iArlqMHjxeoDOnpqkB+JlRUn26Yx7MDSR0lZUZWtUyRkJfyUev8AtO7QYp//ADHgD/w6YBBZvFN/RcckV4Lztj9meF9sKPPtZ2WirQdrfbACyUPzhqvCe1/9jWKsvl7HY5Hd1NQ4ntL5CbD/AKV6bTdpMUmImkqauoI/De5ktHhtHi1cwNHQVZkzdRBb/iknPF9g4QyrlHwv21+yftZ9n8pDjmB1NKDFb7SIXxF+dtFkLtubPcK/TulwntGIZTxAcRNa8U5sQrzbt5/Z37F9sJDkq8I+469//F4YYgJF528l0w6uvmcs+j/wPhDVc/cve+2P9j/tLg4FUdn8QpMfpRuJgI+FNb8n0deK452bxXszUlTYxhtThs7bbZwIf0l3rrhlhPwzjlinj8orNOa4/eu9XkuFmt0c4C7ai6RSs9yRQrdqXhySSVgCwoiHy6UJD5IhG7VKICua5Ji3Ju3XRJuSsBy4fLck5XEKbLkuoAO5+5CW5/iSHn6kvEgAsvhSb9KG5JvJAqC8Xel80L5e9K5MYXzRIXLpSbqRsB1uXxJeJcXXLq1VAEXNc+e1CkixUGXNA+7NL3JWe5Otgsg1kdpZqgqiOE8vf1LUnGxaEqHGKNxEstw/CuDNBrlHVikBhuIMJiz9K0YSNIIuz81gRkeNyzWiwbEuIwxntWWHLT1ZWXF/KJfXbsnXXzXG3apL0ziOjySfq5ukPJdViYlx8kT7kJckBYi5KTQUr11ZFBewXvbcW1RbreS6+Y6qWVYUsbwzGDv0OQ7UJbWXVzpHJ1RLOrmhJeLm66gkS6+WeeSRc0j7kACI3EnQHakAtln4vSkxIAcHIkdu3RA24kYdWWXegDc9kMSwTDexeL0+IUVSWI19bSU9PVRHtDfdkY+W25YfGZnqsVrJs7xOcyu9W5S3qKeGpwEKhpSiOomNuA49YRbS17s1Afdz6u9cmJf8jZ1ZJXjSGBFy+FSA2t8SERtcXZ05oLrrOJiHzRW9+iF5mFDxmHzVE0xzddoua5rgyMXJkuIw+aCeQi5Lo5kuXBdzVhTYDW1WEFi7U5DhDT+znXFtiA+dpF+YVDml5NIwkytoLxoKo9bZK093hfIBFG+eW1Wc8lBhvZjDaasrG4oT1MoU1D+Mc159Y5aMxCI7iUAcUl5UeEQ0o/8AHxKTjH+UBtZljjlaNpx5JvYns3L22+0XBsDipKmtlkhnmjgpXYTM2jKxrn5blCqaWejq56aojeCopzKKQD6mNtpClhRVH+02KYjPWlLWDhwA0o5RZZnbaIjy0Rl+IZG73O+5yJ+pVitttiyOKgokURcuaIRe7N1Ita7kyEhb3Loo5WxlxXfS3UnbRRcMfNVoZ7DTckVqNsvcSJsuaNA2Giz7kuG//wA7k94cknJ8836kVQrsZ4ZIxpZCY52B7A23ZcndC+ZF8K5ETk9U2tt4j/JSzRAruvPNEP6kzWFw6Wc/KMy/khqkSnch6OQ5MPoIzdyEIbmH5lcS4wuRF6k7wZKUIopY3AwjDaX0pFlcoiuByfI2MemfpRDG4o9BLT9SJ9warZIxcmMaXfEgInRGO9D4clqkDYY5knH8Kat97pOLl/FOgD4nkjHdpmmRHd36Iw6nRRNjhFbkjAmFIsibN11uSEFnHzIRzSHPv2rrD705bHz8XxIoBkE8BPahYU3rcTZ7UUIk8QRt3MKTSNmmPFknkwDIhFNFIfvXTF9uaWqAF1Po7kiDa+ZOgu+S7oSAHRk26dKTFdzQNuLmiEfNAB3Nz1SIrh+JD36966gB6lm4dSD5/C6kYkNpi/mygN5irPEh4lNEfv6vmofyLXggXaJJu3RFbuWpkd0XULjuRW22pgTcMG6/6RUOXdKWb96n4VHslf3soB/tSfLvWS+RT+JwskvchHmiEVqSK4krdUh59653IKOWpWj6UtSSuQArUrUJZ+fUkOYjn4lABdXJFb7023mKVz80DHCLuUapmOENgtuRdXehljcrdbVMvAfZXlIRHxH3F3kKn0lQxDkzFcPqQ8FyYs8ue1GI2t6lEYtDbsdH9yRF+ZBbsSLaOq1JD/yrhE2fJNlmJc1wiQAfE72Q8RvLxLl3pSf5bkAG46augHdyXfFllb9SmYXRxzVcHEBpRubOInt2/UuXP1EOng5z8HR0/Tz6mekCG24c+kPUmiL9K1X+zftVBVHT52QSETET7cvpWamoTjMsnvy3XCy8vpPWem6ubhBnqdV6T1PSw3muBq57dNq5pntQsXdknF7qPDBcu9Db3Oi8WSFhu70wDpicamB28MjK57cyRljANHtAYxFlAwaFpsVp2dtrPcX7k5isgVkPtLPd+I/V6UmWir0EdUJE3d0obd1y5bomB15B5oLvml4v/RLhuoLCu25pt+rmit3EuWoA4/w+a6XNc17+lJtooKOWsVr5bk1daXJ9U6XLTvQ27RUtFIacWt02oX26OnWF7rUuHrolQ7GbXJC4/NSOHp+9ceN8rUw2GOH80nFOlG/0ouH1abiQVZGtu5CiYenxJ8h2jpyQiO5QLYC3bd0pPHc2u1WVBhL1mgs5GZaCKGvwuShLKRnH4Sa1c/fhv279wu7ZX8Ny+IUJR3CIu7J8hYRTduvJdBV8jRC4nolw92fh7094vi/yrpRsI+os9Uaj2Yw/P/BcIXJOW7e9dtu5sgVjfgFIR2p221K3zZA22xvhl5JW+9OcPVK3VArGhHT4kv8AKnLbmSIdqAbYNr23eFL4kQ/vXXG4tEEjQju5py3Ql23VJo9yCzgjtQsO5O2kLjl0pNn3IAAhYdUiHd8K6xacty5w3u71ZANu5Fbqut5IiHzUADoWnSkQ2orXtRcP+pOgGx8nRcNrc2zRI28KpIVgW7telGI7tETeJmTsI/FuVJGcmV1yTDcg6dqG5rl5520OLnUuXMKV3mgsJJDf70CAHUKV21cfpQB1L3pXbbs0rtvwoASJNjzRETZaugDut3UuLrkgbPuSsBxJC3i9SEi3KbAcQ7kupdubdk6sBF+pcz+Jd8K4250kAsvchcWRNtLmkmANqB+nl9SdIvJNly0QAA3CiuuXbW5uy4I9Wm5BB1ySbLNc79dqXdzUlhJLg8l1AHB5Ig6tUurlmSH4VADl1qssIx6vwOTiUdWUQ98Rbgf6hVSXJFdpm+W5aJ/sza/R6r2f+0DCsWOOnxcGw087XnJr4rv8WW0Cno4aYpYzjlgJ9k4OxA7fUvnZtxZOyssK7QV+CiQU9Q/s5F+JTHuiP8qhxse2p7dPiATfhRlGQt1eoVlsVxAIZiCSTil3ESzmG45Bik4RtK1FUGVrRm+x/wAyucYwGSlmKKaSL2gWuIY5GP8AwQkokObZ2HtRWRxDHffEHKI3uH8vkp44xBiTZQZQVBN+ynO0SLyEv+5UDYaZALtG5W6fNDU0s0Y2MAD9LKqROzRIxHFqmnlyPixF/wAM/F/1SpselIcjdiH4UzDJOIcKXKUMreHK1w/l8kZYbTVEWcRvTzt/dy7gP6S7vzLNuvJUbfg9O+zH7VMH7HzC+J9k6XGz5tXCdswfle5nWt7Q/wBoztJjF8eGRxYHR9IDFbLLl9T8v0rxWkoXo7QljcSJtPib4VPizjIfH9SxWOF2dvdnVM0knaqpqpCfEZ563Pc5zzOZfzWiwHD8U7SS8LBsMqq0B8QxlY35uTLA9me3EnZXHhrJcHosZgZxzo64Lg+fudev4x/a2l+6wpuznZeHCZ7NTqTYwjL4Abn+ZKTknUEaQeOrmzTYH9huO1UI1GKYnT4RF3j+1IR/wVxiH2M4iUBVHZ7G6fFwFrTi2gWf1MRMvnSv+1LtB2kqCfGcTqawjfpvsAfyNop/Z7tZX9n5xqMHxCfDp/VBJb/T3rNwyebNVmx+KPXsO7SdoPs7xHKopJcOnLnHVQ3Af/X8q9Bo/tkoscp/Z8TjqsLI+VZh8lwt9QrznBP7RmJ1EI0fafDKXtDRFtcijYJf+jrSUeF9gu3Q8TA8VPs9Xvuehqdot+V/9JLmlD/NHVHJ/gzSzdla/EovacGxxsep33bZrTH6huVJUFWYWZR1kE9Kef8Aes4/1LJVkNb2VxLKmrQnNn0q8OkLctphH2vY3DRnTYjFQV4ZdWJwsL/+qlwZamvsVHiRiYv+IQfParLEafCO01CdHimHU2JQPt4dXCJCP6lmSx6jqqrN5KanvfoBrAFSn7SYXRyb6u7zGIC2v9ShwX0Cy/s887Zf2Q+zXaIDn7P1knZqtfcEUjcWnf8ALdmy8E7af2b+3nYlpZ5MIkxaiDc9VhjFKIt8Qtqy+x/9ssFmj4cZ1d47nPMdys8O7UU2ecU00Rk3ikdXHLlgQ8eLIfm0YvHIUcjHFK3OMmtJvyofEv0Y7SfZr2G+0SEo8dwSmlqC/wDFxjZKPxXtqvFu239htuGVX2M7SR1A91DiTWl9N7f9q6YdUpfPg5pdJLzDk+TzyJ8xSfvWu7a/ZH2w+z+Umx7AKqliZ/8A7mML4S+K9tFkRyk1Z2IfhXbCal4OKUJR8iEl0OpNo7/erRDEQ+9IvJK650rmu1VggbVxGXuS6ulAwdVxHbu1Stb0oAH9yXUKTCi9yAB8SK3/ANELEk3yQAteSX9SLclb3oAEeaVu74kVvfch6UAE3cgRoFSEjviSuScVxMZ0uaYqIWkAmfcnlw91yhrZERepjMVozpZi9BKLTVD08ovntWtxKjaaMs2+SyFXT8EibXReRli4SPUxZN0bTDawaqESz3Kfn8SwmCYs9LNw5HawltqeZpoxNnuF134Mmy1OXLjpjrdy6P6kh5JMOq7LOejq4Q+9H3rj80WFB0szUtRFK8YTsD3WSdJIJC4khyZMNz3Wj0iuJI4sZwuS6uPtJJsu5US0Id3eupLmiCBWvau2+9cuRDzRZVC183RCXxJJaDyZAVQ63JOxfhsTv+VMCTD/AO1OuTWioJBrN2OYXGxuAU1BNUPa124ytXHyz2prE47e2leDPaFHh0FO9r9RPuL/ADLtywxPhs3yqqQuJqOm1OXB7iTd2iVri+S6tjAI5G55NySIgJAYrjFa9yB6jnEYe5CUjeSRea44uRKbHqN/7dS4aVRh1BhlJFWWa1lSAzSkL+jPQEzBh9bJQzx4nXy1FO90vsImQw3W9RDyd1Xdmo/aPtUOOQL4Cax7t3cNq1GIZR+2Z9LX7l58VvNuR0TlokkQ8CsjwSgaON4rYWF9FPu3elM0o8Olgjz6IxH+ScHy816GPhHDP3MiU8wSYzXhlvjjiES+HqU3idWircNjcqzFKl+o52ib6WYVP1u0Z0RfApfod42luTJDu7mTQZk/K1HborTZk0g13ibeTIRH+pFawrWyKEOXczLtz9yQjddk/SnBFxEUgG7tO5ccrrW8SO234RStVk/+AW7tU1DDIMJSubFFNIdgiXSLPanbrb3fpFrkgFhw/DmytI4OK/zMiJYP5pGi+DY3raoGMTONMMTdVTMFO35ytVjd3eJBQ4fLi3arAaSCN5TaoKrcBbwQi5k6rK6iLCvcSKsX9slZzeUm23E/PLag4Z5ZrvEeaoM8+b6p0RybJkRRnOXI1w7vpXLbS0dPdOmSjyZbvUtzOwXJi8rkD8ki60vmgLDXLrUunTK1d8WSsGxDuuRMOuWaFhe1EPJAIReHwpwZGHXwpv6krfpUCsNyEn5J27TQkzrd3XJwehA6YV3zJEGVxbkLFcJJNnmrGFt+lF780PzXXzyUAd1+kkun4vJLXcjEfPcrABhu7rUYj70P/NOCKAOgLcnS6fpSHqXGHagDrbtck4/pQsL/AEokAC2XJWJZzYaLZ8lXtyVhRDxIZQ82RIaIYjoWqVrXZXJPn3omFrlRNDdnvRDG25s0Vree5K0fT+ZMKJ+HbaaV8lXKxpdtFL6Su71XMPfmso+Sp/ERZXD6kn5Ejt1QFmTLUmgPekjt7/CiMe5Axl+S4/LayMY7rRXLddFHkAepJh96K0lxuSAA8VyVuicIUnF+fhQA1Yl83TrcxS4f6kANOPm6X6kdu1K3+SAA1J80NvmnXFC4oAaPp1XLdvNP2+9Dw9Ms3QA3cPmuEWnJxRlCwlolw+nNQAtg2vnyf0qVDiX+9SSxxBcTjtFun6VFhjC8uJnb8LbkdNJ7Ofd7/cvK67pfycbger0PVfjZVkPZqPt12K//AC8lwmpwianx87uHiMGRXZ9xsvG5qg45Zeq13/UyEpAmMyLMbei1NOLyFze34l8v6b6H+Fn3X2fT+o+uR6rB20M680rn8tqet6fT0rjjavvkj4MabMea4nHF8ubIdM8s9yoCdhX4cdfP02Q2t83Uam/EoZ4tSLqEVJ/Y4OWWQlNN/SyYodtRruEtqgCDbqu227VIOPhyk2VuqXDuL6lY7I9vc3kuW6J9oX3ZLjx9yAsYtLu6UJD+ZPvH3apcNA0yNw7h+JA+3TNyUp43z0XCjYfAgexGEf09yVu5SeHbq/Uh4ZeSB2MW2pHn3KSUdqEo/f8ANKgsYAdhNl3pPG+7S5TIo9krN6bk0wtbyUlbDHD9yF49qksLbnSEbWRQNjHD+a5wdOfepPD+ldKPdmjUmza/ZX2uo+xfaejxOsoo6+KE98UnS4p37Yu2VF267Ry4hQUcVBAWeUUbLCntbvXWjcrnZl4r9Lx/mfl/yqjOFq+eCJa4sucO653Uko/kiCFyLJty9nU22IwwtaRu12SDh6fEpszteLMO1kHD2o1DYivHa2qEo3J81O4aF43LRGobkPh9KQx3CpnD+SHgvyZOh7ka34VzhtkKk8Ml0Y9EKItyJw27ly3dy2qYUOpZsucPnojUEyNa5bulLh7c0+8enJLhuTEjUewxbt5In6U7w9NEnjt8kUPYj9RoyHzTow26+JIo380lYWMdOqTEneH5JcFx1T1Cxq7dyXfEnOC/hS4bl3MgLGrh8nSuYi5J3g6LgwuqonY7cHLJJrC0Z0uCQ6JcPXPK5SATZZp3aOuia4LiQ57UYDuy8lZkym7lxvUu/vXV5Nnq0bHsD9nNZ28gr5KQ4rqaMjcZDtzy9KyM8L08xxP1A9qlYXjlfgpG9FUyQ3traXUoZyHMd0juRFzXJjjlWWbm+Poh8sDqS7uS7alb3LsLFcl9SVqG3uQARZDy6UKLT4l1KwOajal3/wDalcuXNu8KLA7ciu9yC75LikA1y7zSuFcbImTsKDu1+SV3f0ptJFi5HHJJyQPzS7kWMO5Dd3Ml9KXcnsArree1L35JFl5OuNy5KyDvh/0rn5nSL5ISHp8OSAsT5rt3cuOPve1DqI/CpAK5GI3c0A/zRXbupUB3qZJy80nJIdzKSxainB2j6kLEiaTwNknRB3p1ZBoJ69KV1t1yQ7tEwqwtCLLqVvgfaapwNxBgaqg74pfT8JKmttTok8bFnkghr9HpeEY5hmPMLQSPT1nfTSv/AJS71eQ4W1RdGUD3523CvGGJrtHcS9S2VP8AatjJHEGKS/eVPHG0TdIGLN8XelRJq8QwumoYQOeojEn/ALoXYjVNJXUwiTQQOQ9xG6saCHCO00PFoKhopfHEfV+lL/ZuOnOw5JAJ+V3S/wBJcli+PJoufA1H22xelpIsPPhT0EbkcdNO1wg79Vpc2VzS1WEdoKco6apfC8Rz/ZVjjwjf4Ze7836lmans/PxSB3/KS7R4Ow6u7iXyU6r6BTf8i0xTCanD6soK2Fwn+LpL6SbR2+lR56WMnB49hNz+JXOH4pV4bSlFkGI0T9dJVNfE/wBPk/xCpFuB4sRNBOWB1AtpFWHfCZf/AIvd+YVNuJdWUIQxCIuxuZekk5GTRkTtnuVpVdnayji9oqAAIHdspb2IT+jLmm4ipBcWCnkqiy6i2jd9Kq0XVCgqp5JRCACMvUPUtBQkFKUEtQ8l/U0UT7vzF3KohxCtz9mjCQQN2ziFrR//AFK1CjnjuYMgHvHNHMuDRM0bfaBXUYFFFTx0YM1rWuRHl8Rp2HGIsUjJ3OyXPxF4lmeHcBZux289UQ0LF43i+lQsagXs5GkMmv1dBWcWohs4rj9KjUBBHBZxXk//ABHuTjVzCOXTb6lVJ+SdhUFHiccohxBs9V61dBDWRxjfO4/DGqGmqru674hVtTVxxn+0cbW01WbxxNYtGso66WGHMHeX96usP7VSwmOrj8JLCxYxGOw5Qu+am0mKU9QJMUrXD4s1jPHGR0Ry6+GeuUHbgiD2eoAJYja145dwuyxPa37A/sz+0gpZKzDhwivN/wD7vCsoiH8rDk/6VTDVAVvCl/mpkGIS0+69/wAqx7NcwkdKzb/NWeKduP7EfaHCylm7J4pD2hgHcFNO4wzW+m7kT/wXgXaXsjjnYurKmx/CKvCJxe22pjIRf6S5Ov0GwntcdOf4krjrqRbnWgm7RYP2kpCoMYo6XFKWVrXjroWMf5prNlx/Lkl4MWTxwfmE1vPqFcX3f2z/ALIv2edtBOoweWbsvXnuuo98JF9D/wCleA9uP7IP2g9kROfD6SLtRQDu4uGP+Ll8UXNdePqsbOSfSZF8TxHqS+aer6OpwupemraaagqBe14qmMgNn9Nrpq3VdcZ7fE5HHX5C8W5K3ydIeSTDqrIOWukjfJctHySsBv3WohK0V0vEgYkWAXzXX3Foloiu0LRVaAC7+SHxInHd+5K11NgCX70m5onHzdAtCQ7RQkPSiIUiHTmpbAXzQ/NSKShnrpRjpqeWoN+QxhcvRezH9nvth2mMM6D2CB/FU9X6VLyQS5KUG3weXyxsTZLNY3h+0j8S+zey39jGOqNvvXFn0bN+FHaPyWwpv7IvYehA2qKiWolH15Wrgy5YTOzFgyR5PzaOZozy0vzWr7PYwBRDFJIA5eol+g1N/Zp+yvD7ZHwCCqPq/HPmgqfsJ+zSZ7G7JUgAz6lEz3fmXPCWjs6pY90fELSMWrOz+SIfevsSu/s7/ZxUWtFQS0fxRyFosziP9kXCK5jPB+0ckRs/7KpjuEf4LvXUx+zieCR8yXWsldt7l672t/sr9vezNBLiFHh7docOBiI5MM3mDeZBzXkBxnHKUckZBIL2uBtaTEto5YT8Mzljnj+SOdRJN3JDtRkNw5stUzIHqXV21K3cmAOqQ+5K1E3LvQAJe9E39KX7lxAHXK0kWmXN0l234U6IYmK3XwqVQU5V1fS0zf30gh/F7VHAe7JXfZAo6XtJRVMhfhUrlVHp4Qa//SoyOoMIe6SRRXR1GLdqqsN3ExIoQL4QZLqHJVvZKqlquzF8jW8etlqLvN3yVoI/mWGD/rOjO/cLcl4dd2iK1rkl0nMlt4B8OfhQsO7ktP2X+zXtT20kswTAq6vHPWWOFxBvzPovRof7IvbiSLOWrwWlNwcuEdcN4+7TvXNLqcUPLOuHT5J+EeJWohFr2yXq+If2XftHoQOSDBBxQQfX7vnaUun08151jHZnGOy9WUGMYVWYXKHgqqc4v8yS6jHPwxSwZF9GX7JQmPaetrHz/wDvohu+HVaXE6WOaaqglzECNwf9SpsB20FVIzbjqLxLzyyV5dHVV5HIL2HNqP5ksZz5bs5NCEMxRx5WA9jfSlw7XXZN0pGzbc0ukhddy8HI3yR6CieHDRN3YvaJ5Zdvzy/0o+GpUw8GCigfP8KHW71O5EmrX9KmC4HJ8jTbeacfLklw3uXXjcd3UtzJuzgl7l0h8iS4bpEPhZ0CCHMtXyRCO0c/NNgO4kTRkXchEtHbXzyz2ordoszIRG36VdYD2PxvtQ0r4Xh8k8ELXTVJbIY2+I30ZDaXMhKMp+1GaxCbg0FUbNuECy+pW/anDXwHGPu6ay+nghC0DEt3CYu5c7bzdj8D7Ohh4YpLjmN4mzRcKkCwsPlY2zv6uIxDytT1Z28qClH7gwSlwMmax8RxAPaasybbcIvoC5Vl2ycHd2NMfvYFN2dl9njrMUqKfAsO/wD0rEDsH8odZ/lFQMB7aRYL9qWE1+D0lLi1FgsZnHLWU5xBXi+hiYc7O5RWw96isKsxCpmxStf/AMTWScUx+nPkq6kjn/2txHM84hgjDd1DnuVZIudWGOUMaeho8QqArsRqKuOnjohmkKVqaLojzLoH3CgHIuSFuWaK1daVI8xvaQQ9Chza6qYPyTEosSAIfTbknA23aIbbXSYt2XqVoAy8Wq411uuSVtpEuiSoBJNdnoiHkhL5oAISe34kmzG1COVopy1QAhK0RTg9CAchtdK7p0QA8uBkufvRIKOtu+JG4+9B4UXVaqQHfczbUrupc+S6wpgdXRuHnkkPNIsyJABkVoou5B4e9G0enNABML7Utbl0I93O4WRcO7+CABfwqZh8nDqxb1Mo7Rhb3qRT5RzM+b7XQ+UNASi4ymzeaHqtQYvNLDiVgNcGVz6bkxFNdNe7uIv4VKyIpomOOnK5Jh3EjDKQM2Z0Tjt5LUgehH/6eWfmo9u4eXqUyKN/Ysn3XOmxju7vms0UyKQt/wByRRsWrO1qlez2lptFLg28m2rQVEQh255fIkNt3cpRQvy1QjT7y8KViI7xtdm7Wj3ICjDbkan+z7Sbq/cm5KXbqzaKR0ROHc/PuStt+LyUsI3INWtSGnYQLmgRDaN/zelc4euj7UeK0ss1DlA7jKz3beokqSnnjAGlZri6yzRfI64A4Lk+1FwdvqU0I3Hu2qGVZAVQUTG97e7agKGjHySGO4vhUx6dy8KJ6dx+rvQIgEL3ckXDJSyp7u65E1PcObMrAg8N8kXBcR71M4JxuObOkUe3VQKiDb8K4Q3Poy7U4hFDazg5E/pTpkFgH4S5WoGR+Dck0Le9So7JjJgdi80puHCYRme4+SOCbbIvDYeSXD7+pTOCF5BluyXGp+7J/wD3J+0OSDa4+S6UdxKd7O482dL2d7h0SGiAVO1qQx2qfwWEcsl0KfiSizMihjVdHw4aaLPpjzf6nUWIXEhfLvVxXRtNVm7NcPSyYKnuu/yoAhVMf4xPbzTXBbMtFYSwsIcuTarg0+mb7tEIkgPCw9zpPHtU8ae73JFSsJZZOSsOSueHVLgsrH2Uu7dtQ+zvyZAFeUOujIRh368lZexvzQ+xvtZQUV/D3ctq7w+pWL0b+Jn/AIJeyvcgCtGHdySeMeSsPZ3t0b+S57L5IAi00NoSs+XQ6YKG4eStqaH8Qmy6gJRgp+rW5AEIY9cs9qXB38tqm8FyHvS4NyAIXBuLVFwblL4fxLlu4tUDshvHuLNtqIY+nJSyjYdrIeDcOiKJshPHcXJOjHaGXiJSmpXkPvYe9Iqd7tWQMhcHdlah4drE6sfZ3t5Jez3dyAK5438mSKG1T/Z37mu8KIqW0tEAVzx3d1q5w7S+LJT2pbebOQpFC/oQBAePvySKPzb5Kw9ne5B7K+7RAEJ49vJC0dt2XerH2fdt6kJU93mgdkA47R9KTip/sr28uSFofcgLIRRvySKP3bVNaHclwUBZC4b80LR7lP8AZX/Kl7KV3SgLIHDLyQtHuLxKx9nfPLJc9ntHo3ICyDw2K127kuDuy0U4ad//ANlc4PuZAWROGiKFSxp32vZ+ZL2U+5AiIMb/AFJcP5qaUJ+T+9FwX8rUUOyDw+kn3J0BufN1J9nfnk+1HHS3FrtJFEMxfSy6jcdqS8c9oG1JvJLpXEAd/cicenRDb5Zrisk739SWm5JuaX8UAL3peG1EW5CRW3IHQrUJZeScHkPqQ+JQIEBZK1OIfEgAbRStcrUVrJeHcnQ7BONkmj26pxh96T96dBY24pW7dE43cklQhtx2rqMtqVu3pVAB080l21EgAWFJ+aIv6Un5d9qBAllkg1/KnfDlcm3j26oGASXvRkNq4XzQArbiH1Zpa8khz7iRJRIARMT9yXel0plnCJdut70u9d6eSAOdyQFaJf6kRD3+FDagBz5Lttu1Naj8KJifdkgnUfAjp5RkiN4pWe5iF7SWywP7Sp4YvZ8XD2qDK3iiAkX5h5OsMxP707dd3J/Iza1PbsOqMOxyETpqljiy01usL/Fk1UUr0p5HkQltYl43S1VRh83FpJyglbxRutzgP2lAUXs2MRta9o8UWuAvrH/tWbx/oNv2aSXiWWA+VqqqwnGMnNmt+S0lJRxYhBxaCoi4D7rjkHhflN/8pKPiWGx11MMUFTGUYFdJKPR+Uu9Z3Xkag3yjKUXaKvwcyeklYoie46aRr4j+oX/0rU9nMSo+02KRUdJHJhOJTuwtGIFNTGX1dYfpdZs6zCqEyCKnfEZRa1ylO0Pyi2r/AKlGPtVicJZUko4cL+Gjbhf1c1PL8GicYfJm87RQ4p2ZxeswqvjaCtpTskGM7hH8zKAOKSTN+I53D4hdZ6g7WSTCMWLsVaI9FSJ2zB+bv/Mn4sSaSa1mOWLulibcw/EH/atFKvkN+7wX1PXWnvf5EKt6PEJahsnZ+WmnUsr7dHGF7O0sT8jFPvjjTBrnePIx2pod6mt+8Ir7HNhNtripI1UZaZt+XvXnryPNNnG+936vUr7D6NxhuaoIZe8fCmNNmsjquCBGe0e4RZNVGKSDezG4gX+VVgVUgtZI9womILt7rN49jSwgmaQ88zL6k8NYcb5Npb6XTRkw8mdIS6uajtcCL3Bcalhm/bsIt4S8S1FF2kCNheeS270svOiF5Oh2UmjqKunIWgd7u7S5Z66mik/o9LhxyCoDIJXGVzuuMLdPJWtFXSEwg8ke7kR9y8xpqWvkcpHNgHPWQztVzQ1EFPCRzVElQXcMXT/NYTkzeM2eq02JR0NR/wDcxylt/ZHcOa2WC9rGzEGe4m/4f/tXgtP2qGMhCKiYRDxTvcS0uE9uJBcf2kVracNhtXFKNnbjy0ep9p8D7IfaBTFTdpcHo8RDcN08dsrfSTasvBu3H9h3AsWM5+xOP/dMvNqHETeWL6RNtW/Nmt6eLT1z8QDYlMpMcloy0e0u+QQVwU4e6DLlKGX5o+L+3f8AZ57f/Z3xTxTApZ6UNz1WH/jRW+q5tf6V50BMTkGdpenvX6Z4d9olbTx5FbOLf0qm7T/Z79nX2qAR4/gVNT1xtrV034MufquZdceqnD5o5X00X8GfnMutuX1V27/sOvDFLUdj8fOqy3NR4kw3fSJivnvtb9mPansLNZjmBVdEGdrT2XRF+Zl1x6jHP7OaWCcPJmH5IRH8yvsN7L1FQwT1EZxU7v4u9b/BMFgjhzjsgy8Isy8jq/Wun6R6vk93ofQOo66O0OP/AE8spsLrK6Wyno6icvTHG5K5ovs97T4kQtTYBXTl0tbHarf7UPtUl7D4jBRtRjFKcLHHIDPaQ9P+lYGr/tMdo8x9nqJYvMRe1eph6mGfGssHwzw+p6XP0uV4Zx5RqMT+zvtXg4k9b2bxKlEfEVOSoCFxexwMT9JNaShRf2pO2lLiAVlPiM0U4HeBcQiydd7U/wBpbtJ2yCVsQaD2mRmzrBjbiiXwkt1kX8mc7x5a4RpsM7D4ri1jhFHSgbEQFVnZeLenzT49g6yTEBoo6uhOqzELOMQjc/qK1YXsH2N7c/aliVPLTVFSFFTbgxCpchijbPw+fyX092F+xHD8FqAq42qsexs/2ldOd0Q/SHJZy6iERx6bI3yzyDCfsx7R41WS00eHvBYdpyz7QYvq7/yr1jst/ZvpaNoqjH55KwitJoohIIv1c16bimBy9naEaueWEBjcRkuO63Pp5clfYb2gP2MYAOSoHIScJGbMfp81Hd7i2izdY1B1Mn9lOweD4DRxez01NSxN4Yg3fqWokroqX9lsFvf4VjaPFoCglcKs4gBrjDkUT/m7li8c+0B6cjaB7ib0uuZxcmdG6ij1CbGvZ3vadwB93NUeJdqrTI+KwW7n1XgHaH7VqgSIHqGAddoqhj+0iSqAgeV5A+JCxnO87PoGs7dU1OzNLURHc5DamKbt0GLUxtBUOYR7eGX7UPzDzb4l81452qqJh0fbkmMC7ZVeG2yRSSAYPoQoaSYLK2fSJdrAIBPMxF9p3HcJP/yUqn7bUkcPCe4T/wCLGdu1eHVnbaPFnGtij9nvyGeAOkT9Q+4lFm7SSWlk52/NaKmQ8jR9JdmPtOrOy+KidPXuMR2lu7x8k/8Aaj2F7D/bZTFXnTxYbjhtd940loGT/wDmhydv5r5bDtxLRtwzdpRzutPcTfSplN9sFTQtKUYDua1hz2j8Sl4o3vHhm0eq2Ws+TGdtOxOI9g8YPD8QAD1/Dni3BI3mJKhbqyXqtT9olF2upzw7F4mGlqLRY87jjP1ivKsWp/uevnppJRMQfQx8Y+El6OPJa5OJ+eBMWqHvUI8Sp42JzkYclFftFTR/3n8lbyKIaNlu5NlzQkWqz03aqPlGyhS9qpSfY7WqHmgWsU2bByt701JUBHqcjLFnjk83ORE2JPcWb7iUd5Pwadl/Zr2xCPIndF7cswFc5NkzsXpU2Co4jCjusntIvo6p5PJXFHUNR4L2hrCZy4GFzWEPhI7Q/wBSztLnnk2ZEXhFajtJg+K9lfshxnFK2jOjgxqSHD6UZbROTfebiPPLZzWeXJUCsWP/AJFRS4LT+z9ksDjdmH8Ezf35u6tcDwU+0GLU+FU1RCOJ1P8A9vSS3Cc7+kNuX6l7Dg3Yns9T4dT4ZhWDy4zj2F00fHq8Sqxhpwlsv4Qjblnu8Sx/ZjFK/Ae1lbjHa/spTzjTsVVHHTX8UCYukZW5MLelca6qsesfJ1SwKWS5+DTdmPsBo/aR/wBre0cWHS9+H4ewyzfmJ7Wb+a9YwD7OcAwGm9o7LdksPlqB2tWY9W8aYvisfYyof/4lvs/7VYJBTUmFxYQRSBNNxWvzy6biEc8rloDqMIxDs/X43SY/Di0oheFJRsIxZv0jbz8S4sk88+WdMVhx8Ioan7XO0khfj4g5UtO9nAgAQhL3bOTLS4D9qmBlXU8mKYfURDTHfB7IbEF+XUY836kOKVR/Zb2IixOrnpRgrXEZsPjBh4jmO5rHuztb4lDp+1HYbtJgkVbX4dFQSx7AKBnilu8NzPo65bU+JI6U3DmLL4/tUb70pZcPq5CHJ74I34RXZ+9bLDftG/20ozwiegoe0EBsXEwzE4w4uTenPmvjbt19umCdl8ZrKKCOoxashKx4Io+CAF8RPqrz7Me2XZT7VK32islxCnraBhlbBwk4Rad4nzk+Wi0lhUVtEhZZWep4/wDZb9kXa4qymo6eo7AYtE7nIUc3Fph9RODkWTfSS8j+0H7AcY+z3DafFGxCh7TdnpHaWPGMIkcorX6WMXHMHXodf247OYfQQS4PmdLM5RScXrjJ+pizHNZTsT26p+x/2jU+GGz/AOzOKzFhuLYbI5cEZXcuFMA/pElrgzzg/wDRjmxQyR/2eRDz1XZelaf7Quyr9le22M4bGDhTw1B8G70OW3+Szlu7IX5L6mEt4XE+WyJwnrIdrM/aMne7JmG78qG3T1ISkcjLR1wSfvbpVohnSF8tu1Fr39SFtzDoiIvStCQena2S4O59NyXfl4lzp5IJs6I7ubflRgPdokXkhG+QhZtxdwooiyTTdoMK7LwVlfitG9eIQENPFm9nG8JF7lhi7RdpO2lOOHS4hU0+EZ8V6aI7Az9RC3epnbjEJSo6igoJBOOO0K2Xws7l+zH1P5qdgdK8eHRPIzXu/wDLwrgce7lr6PTi+xiv7KosDiwGrwn2SnaWUqpiOSV7i2blpSk9omJ38yUOv/ExbDg9Ecpv/IVIphK/N/Eu3FBQbo5cs3JKyV02uqvCxuxLFJfXUWXfJslaMVpZv4XVfgkd1NxeniyHL/ElTVtGMeIssm58khXVzu5rRmJ1AWV2STlu57UFzC/NIBcNrlHlG2XJk8Uz936kxJkR/EqQHLend8SLpbPpS96Q5F8KsDrFtLPdouPmOnUuiNq7d8kAc96cu/7U2PyTjCgBXXcmuXW53ZOiHakWV3JQUdHoRNyQN8kY7mQAXvSLw6peFLvHRABdXNdutbkufPau3EqQCH9S4UjRnk4OWl21knHXNdaN883zJQ7GiIVQfGvB3EfSpvtW34kxNT8Q83ZhD4fEnBjAWsZSrRUmmHT10nGIMrVIaY7izdRRjATv6S6U4xP9K1V/Zm3+h4ZjHV0RVT8/EmCJ25OuDntTKLSvkeyKUPGHUqwo2vB28PNWkovJgEUg/wBzI4OXwqtbNQkhtkwarpy6V32xu91E+aF81sSXJTW0cR+bphqp7tfF7lysFxw6kYvJ1BHO71LKI5Fn7VbzfautVMVzZsq8SfIeaMS8ndUTbLEZmHTO7RJ5muz0UMSfk7o9fXyQFkq64Sb1c7UIl1M7uQplie4uSK5xuZFlbDzZC2rordwuo7E46f8AJH06PkgLD8XpROL3Dogu7smFd4j+TJ+SboU0kUesrsA/EShHS00c4yHuHO3buTGIYSdZIUvE3ZaCXhUSloTjMHN3Es9FNmhoxjYQ0ZLZdydMBI/i6nRsQ555c0ybHCjbmytOzkdF94B7Y10WbFaqdybczElduzz6VGSG8GrBOmaLtoOFFjRFhTyFTkPja0hWOxX2grAiKwGe59FPMvNtyA9yjFi7eNQuypT5sz8tCch5uzlp1KPMMtoM5vaPK1aZxYv+aaalC4swuzTeMNihos45dHtLP1K2qKL26YJbLc9vNGGFxiRPmpUAvGxZvcPcqUSbFTw+zh3XJ1uSB/NDc/d3LWibHXFskBeYtuFDc5Doiu9yYwbbfHtT9NHbLe/gZNdKkQjbRyyH1OdrKGAD5ERP+ZLhtyQ2+7aitZAAlG12STU7bdGRF3dKMB4hjmVo7UGiWwAiAnlluRcO4OTc1Pxihp6OuKKmqwrYmZi4sbEI9PJRenqQnZUo6OmNtDb3Lj0rF3J633v1IWG3vdAqQHs+7lcKXs91um5OsRC3NyRATEWiAGPZ7dcmS9nbdm381JbO7PqJd8JabkF6kX2XPky57KFurP8ASpox7khFvNAtCGFHad7LgUYbtPmp/dtdIRYXzz+SVlaIrhoWEi0b6UP3ewnezflVo0d371x49c0w0RXDQtnnoVqT0rcrAVkI7dW5sk+7TLluQGiKo6FifJm70f3e2eeis+G9gyWOIE/VltXGG4uTITsNIleVG1gtluQvR2l03eSs+GxFp3rlrZ5pWGiK96UO9u/xJFRsXdarC1vLb/ikMbZ6bUw0RXjS2+S6NK3l+ZT7We21lwY2EeSA0RXPSsXcyL2PdmzNcrK3XRm9SHhsQk+XfagNEVvsrZDpmKH2Ntrszl+9WfDa7lalw9uT8/hQToiuKlYi1Zv4ITox3ZAytHjtEWQBHuJtEBoitejbnkhKhbu8lbcPTLRCUNw8rvCgO2irGjjEuaRUrRiTs38lZcH3JFT9Wj8tEB2yvKnbLb+5IaNhbXIlYvT6aZW5LlrZZu3w2oDtkD2cR6mZcOl78mVgVP3i380vZ7R5d6A0KsKHXuRNTt6VZezuP/NIoWQHbRXvS2tqCF6V8+SsSj6udqXBcg5IDtkD2UUL0rbc2cVP4bDpr9SI4e9s7fkgWhA4LZbe5dCnbP1KZw+nmKIY9O/b7kB2zy0yYtWQOTJ3hvny2oeGXmvLo9IaLml4yTrwvyQlC5XZKaADUeQpPldmj4bilw327X3IoAbh8l1u5daPqzzSGPqTJOJMNz6p3g9+STQvlz3JUFoafq5pe7JPcO1d4L+SYWhjcusOmid4duqJo7rlRFjFrpWupXs796XB00Z7kqDYi2pNHpnkpTxv5IihfySAivHrnlalw3t1Uvg9+TrpD0vknQWyHa/pdDa4l3qcI66skMeuvSmLaRDEXJuT+5d4PvJTGj6tEnj3f9qVBZCLmlapXB91yXBtbkkMi2pcPzdShj3ckuDdp1IAhnH5Llil+z+bpDT3IAiWJPHyUr2e65J6fby3ILpkYY0rbtVJ4L8kmhfb6UCpkXh6pW/pUnguOniXeD+VUVRGGNJx8vNSuDd9K5w3tzbpUk8kZxuSGPd6VMGF7M0nh3IKohtHqlb81KeFxLRkhp7tHVE1IZEbbsnSYu52dSGp3G5un4UjpX5pWQ4jUMh0c0UgZFwzuYD3hd9L6K5n7SSYxLnVykJZWsJPsH6R5MqO0hLVu9C492qKTMvdVM0bDcQmDtapHscgmLOzjdyWew3Ep8NnvjBpY++KXpJbXAe0mHVhDC7exVHok3AX0koaGoWQqbBzqGInd4/JSKelalHO4hlF+paMqV8s36kBQgWw2EvqS8mjVEKkIZKgpZWIpSa3ixWsX5u5/wB6sgwM6o4wpOFWGTXWxbD+Vj/6STARxxkLBkHwopJAhYTc7beRI0/xGsv7DKEKc+G8ZRGG1xJrSF/iUqGqIdwG1qpqrtgHFGOrBq2IX0kztlH6T7/zZqQFdQYgB/d9W5Flc0FSzBMP/J0tv2Wna4LscUt68v4p8K6MiF+nNec+3HxCGOSS5trxyNuZW2FQy4hbxK2Oip2655325fD3ur+rEpOzcR1UWXWxfCLqZRUNTiRk0EbmLcz6RH96zMeKYVhsBx0dNLiNYX/jKw7Ih94g3V+ZW+G4pLND+LK5XP0DtEfyqHZqmjSvhNLh4CdRXxzy98UTXC35khxiCOHhU8ccQl48rjVJNVAIkbu5C3MfSq4sUDi6A5KO2vLL2/RqvaoZHHLK4fETqYGIREwgeZk3hHpWQhqgqJmBsxN/DmpkdUwlbkxC3PclqhqbNxh1VTla7nGI5a3Ncr6jqgjtCMI7PUPSvLJ8YeO1wnba11pJ3Du2UgmQO7iJeJYzxotZKPWo8SYSLUYvpT7Yk5dLrzJ+10FoNkRH6v8AuUoO2zxmLWOIvztXK00aLKeiDikfGsbID+FSmxAOt5Nzep+SwsXaSjkjaQCcy77mUKv7cRU75M8cdv8AxHuJc2SUq4N4TX8j1OPt1UU9rRzsA9xFuIlmce7bNXQ1EErniIk2vFe8P5ryvEe3lGW+oqyIfSKzmMfbJT0MBez078tCO0c185mw9RkftZ9Hg6jp8cVtySe08bEZuFO1PFncweFUNDWNGe97NV552j+1SsriMr7blhq3tZimIfhwVE1xeIFh/apZF72etj9d7H/Uix/tE49HjHaSgijk4g01Pa/uzJeTCLlyXplJ9n+I4gfEqIyM5eZZEZLb9m/sjCnETkOyItzkYD1L6vpYLDjWJfR8p1nVvqcrzT8s8Kw3AcQxipipqKkmqqg+UcQOS+gvs6/s/wCGYTwK3tTI1ZVZiTUY/sQ+ou9/ct5hWG0GA0wxUUQwWtvly3mXxJ2q7SVEYDGBsUHjjIB1Xoa/s8mXUOuDc4dVewlBHhzQ1FPD0UcYWxWN4fctdQ9tqDEACCogmwO1rWEwcqf9TcvzLxGkxqWlmOogq5KIia23JjA/hIXVwGNSTBSxVsr0EUzXDLxCOnm/7HXPn6aOWGjDD1Lxu0ep/aHXQUuD0eHhJFPxs5pxiO4X8I9K8+qe0lTR0YU9POcTRAwNKL7tPSSqK7FJKGYo+AYgIXfl87lmMS7URRzWcW/zEW2/qVYcaw41BfRGXK8st2b7B+0xxiJyVDSzyPZIE73BMHVYX/cqnt7NBH+Pg18FFNyile44H8QEXf8ACS85qu0Ekx5sdlu3hj0krnDsc9spjCoNzgdtbvArT5Mm21RiMbGSG9zO4vUSzgYlPDNmB2/StL20IaGbhm7HpcEmfWPmsBV4hbqRsIqJ/I0guDcUkwVQCZvv+aiyYo8J2X9/SPhWNDtA8J5Rm5D6kFRjkhHmMjqTZYz1LAcYpKOb8XdftMfcoPaTFpMLxOWnF2kg6gIX2kPhXm0naAhiLOp2+EVHqe1U9VAETXGTeLqRESxM2FT2ifdkbCKrp+0jiJNfcLt4ljfvSrIzZ9tzWvcmamo6Wacz01ubxI5Nliia6HtUcM3Xcn+0eLS12FDLHJccPP1EL/8AashTYXiNUIy09FVTgW5ijjIhUmmmqYZTo6iKQDNsuGbWkqVoTxxIJ4hPJq5uX7017RIWl7qYGDz3ZPtL0qbD2dMh1ZHuka2kVDTHlzRgW7NaKHs24vm43Kyw/sfPXTjFT05Tyu+gRBcSNGLeJkohO/1KRCTidr53ZbRyX0f2S/sd9qK6jHFO0Dw9n8Lbd+Kd0xt8It/qXpmC9jew32SiFXh8OH4lXhzq8ah2B7xzL/Sstv8AE1pLyfMHZX7Je1naoxemweqggcL2qamEwB2+F3HVetdgv7PtFWVxUmK4w33ox2Bh9nBAntu2m/W/wiK98o/t2wvtFBTuFBV1lQMeUkmHwlLSATF4Ce3NiWL7fY5T9su02Eyz4nTDT4XTkYU0DezVMMh9VwP7rdwqbyz48Et41yavsz/ZXwjARGsxTG3EeoKTD4BlI/zNqvnP7e6U8Y+0uiwbDsRDEcBw14pX4jjdFmWZRdRZv/3L0jFcYlp+xOI0eAYxUYHTzMQHUy1DkDk/huu8S8vwHs32Sw3gUmMdn8UxbEZnGaPGuzlR+NTH/wDhPsNhUODxv3Oyo5Vm+Co9OHtt2bxTsb2+o48UhgxfEmM4sNqX4IS1D9H4p6ZiPy6VX/Y32J+1/B+xgS0faeniORzD7hxqNqiGaPlbxd2TF8KzX2i/Z3iGKYX92Qds6PFoJz9rmglpxixAA6t0QaO/5k19kH2iB2foMSqMH7UthIYOARHHj2RFU8xEQh/L81MaSKk+Su7Q4H2foe21VRdr+wWKdl6qmMRqz7PTcWmEvEQ+V31aJ3Evsjw7D8Uo5ewf2ivWlVb46GcCp6sH6t27J7fUtNgfaqk7dV1FX4vPSY9iOJMcp4UMhgDOz7it25uVueRZrzv7TvtyrO02KFSy9m6DAaOihGlp+BD+LCTHcRibW6vbb5ZKdpt8FuKrk1nbP7YO2lLgcWDY5W4ZjM+FuYhVCAHM/wCblnt52ryXtV2kn7QQVmOy8avpaiyGMopyAaORh8YeZW7SVlUYlRdquyuOVjRgOM0cPFO3b7TCW3iad4+JN9juwNTiX2f1GKYXJT1BRtdilGU28oHLbIIP6H9PqWmyirkNYnN8FPSdlzxrs2OLznKeIk5CxybuLl3fO1Ndk8SPC8ViqKY3CqjMZYyF91zdybwGTtPHjY4XhVJU1E7TibwRARW5f5dFfYp9nOHYLitVU452ogoImkvalo/xqm592Wmxv1JX/shovu0Ha6Sj7UhFFJFFR4xS8UCH+5mcf+8clrewXZXFPtC7QYb2k7U1sPZXs1TyRzVFVi58IPw/Rnq9xbV5pN2gwujwqDFMCw4ag6ao4QVOIvxZc7cxO3kze4VksYxTHO2FWUmKYhPVGLXMMplYP0j3JNWqKhGnsfc3a3sfR/bZj3aOiwaspIO0uCmBU4zyW/eUBhmIh+XUX+JeSY59kPbfs6Z+29lsTEA5yxU5Sh+plWfY122q5Pteo8UjnYq/2ehhhImu0YbX2/TtX2bB2ur46rgVFTIBdTb9hstcfVT6aOvlE5ejx9TK/s+GJYZIZCCWMojHmJgQl/NN6eJ19313Zfsp9pAFRdo8PiOof9jUgFp3em5tV4P9pP8AZZxLB5air7Jyfe9ODlxMNz/3iEfDb62/mvSw+oY8jp8HkZ/TsmP3R5PB/Fmiu7k9XUNThddLSVkB09VC9skRtkQv8SY7l7EGpcnhzuMtWK25skhySYfeuqyARuK7NMVWIHC/sVE/+/yh+JL/APorP3/X6UsXqpMNp4ApwvxKsu9liLpZvFKXuFBh2Hhh9PZxHnnN75pS6pD9Syfv4Ruo6LeRQ9pKOGhw/C8Op2cROovf1Hl1OXv3LTRRsICDbRZrVn8VL2jtTh1PrbHG5v8Av/8A2Voh6nU40tmbZX7VZB4PGxOc8t0VOIfxJTGG230pqjI5Jq1/DxGD+Df+5SPU7st4Lg5p+Rmqk9no6iRs9oOTJYdHwaGnjbujH/KmsVvKgIAfcZgH7nJTW6rWyt+FT/Ml/AVq5uXe7mkX81RFEeaS3TVQZZnEcnUqrF1TVEzjdqscj1OiELJQ1Vp5KYMjyBz3KhjmuPJ3VzTExAKMUrYssNR/cPel0ofTolc/NdZzneoebpdPmu92ib70AOhntyTo5iOeSZAre9SNSbakwF0orfJK1IeakBANparrD3IunwpeFBQj6V1cJLzQAtUf+VCkgAuq1kQ80LfJK4kAEPNIueiEeSIPf1IJEP6kRE2SRe5Ji2oKE3cu26aOuel0Y58kEoucH/3rAcWpmyuZhlZUzbVPwOTg1+We2UCB/wBKizDbMbeTpr5D/iNXd+VyJxuXPFtTgxuR/vVCJFbmLRA7PtZRxJx0ye1Ta+P8YW0HIB2qPa4v17UkDQH/AHLol7k4wuL5Ouht681IUcbp1Zdta4s22ogFy5Hbr5JCJ+tBQm8LM380bZENr9S4XzZHFCe182tQTQWg6roj8K4Q2trkRdyQE5ETZMIurAP39S6xe9ctdIRcdGZrUDoK4c+nchIWk7ulFqk8b80BQNzDb4SRcTalw+/yXRGy5WPVgsX8kXuXGzFtWZyS6W9SmyaYnK7Rs0i/yukJP0tt8kt1v0qgOdT8vmuD8nFHb80hFA0gPD6V23ai/Ky6gqhu3RK0bUX7+pd6RzQFAAPVqiMhFdfnzS71BRzu1/cpU48Olpx8Rb1GLMtFZ1lPxKyw3aIGDSQtoll4RUtjUGyu8KIerkl+9yXWz5tmqsKOMO3uRh+zToQylCUjRmUTbeJ4U103ZspTUjRxcfITZZ5OuiO0skhG76V1UHyCHwrjFtLb1IhzHvXR8y70rL1AHPkiDlm2SMdrpD4dbrUWGoLc+SJh0HxaImHz3XJNub4lIJUIe9Ly0Zd15Lnd6UFnWy9/5Uum7cuNtSGS7/BAHRK1h1ZISfl0pGXnly8K5cxPo/zQB3u6UXh+FAW582dIs/FtVgOyV0pUgUxSmVOBubReFnfxJrq19KERRajdp3qEq8Ad0yybqH3IvT4UBZCw6fCldtF8tqpgdu2lp3rgltzdmQmXyHJCJbs0wHG5bfNdDauF56kOSXf6ckAHdd9S4JPd/pQkXU/q3IbnLkhCoPVyydcYXz5um7riyzRXPy1VjoP1O36khJ7ud2SBv/npSue7naoCg2K0/klqVv0oA3PnmpFPSvNHPKBxjwQutN7Sf6UrryCVgMV1vy8kizQXPbmz811i8WbFotBUEO7xIn8OrfUhu+JkIls9OSgkc08W4vhQhcKT+XhzSuu18tqCwmG7X3ofFkk3JuaXJvpQAjyHXK74UnJhL/tQdTlztRt1IARZXc+aG5lwibu7kN3h9/kgA26UXy2/Emrreb3JDI/LNFBR5sUdyXs+35q3KlbyS9lbytXk2ej2WVIU78smXOC2fpVz7O3czITpW9xCiw7LKloWHpRDD81aDS+5IqfUmyRsV2ZFXwX7kuC+3TdmrR6fT/0S9n6cmQ2HakVvs+7oRjSqxan6c8ySaHzZKxdkgeyml7L3KwCFulLhlnoyLNFhIHsdqR0L+9TxHTRkTR3Xe73qbH2UV3sZFqiaj8s1PGPcl0ln/wAkbB2EVx0blbml7Kd3LmrG5hFBxtun9SHkGumIfs79yH2d8uSlFNoiDOQL3sii/wCLIdoqe6hPp9SHwXtSKN806fabslQ05PU4nVVE/S0dJC1rP9TpUnbTsZUOH4eKbmIbRMP1Jd1GPaA4L3erRCULj5LWYVgvZztcYxdnu0YRVrtpR41bT3l6Ql6H/NkqvG+zeKdm8RkoMVw+agrB8EoW3D6h82+IU1lUhvC0U3BQlC4jy6lMeMh0SCnu71pZn27IfD80TQ+an+xj6mR+x7ep7fpRsX2mVpRsh4biSthpW55pFRtlz3KbLWF2VgwtuSKFWL0rDbciGlbLVGwdmRV8Hbm+7JJ6dvyq19jDuz5Jo6F+YdPiRdg8NFe0KXs93N9yntSv6bSQnSuOWv8AJVYu0yHw29SQx26vuT7w2khta3RTYdsAoW8khjC5OWsu2sLckWHbAGFiPLK7JIhYe79Sdbb0sgMnH4rllu7ot46VjDjddyQmTCJM7bUb96aL3LSzKkBa2eiaeMefiT59SH3eFGwaWBw3z1SONibVmTtvfkkUevwrPeQ1BE3Ce0Vfg+kZ8en/AOFKVw/lLuWvw/tFRYsIsx+z1GX7KR+f0kvP3G1s2SfIrXVbEvEpHoGJVBx25AxW87tpKpxLEPbIMozeAx5iXiVJT45VQgUUj+0QO2oydTfSSXtTSFlFLfm3TI1pLVSOGeNoRiff1IG83zu7kYZk+rbk5wXLV2ZIxTkSqbHjjtCpiGsAdrcTrb6S5qXDhsWIO0mEYi89R30OIOIS/kl6D/Nk6hBhdwcQn/KptNgblCB5EAH4jZZ1XxOmEn/ItMPpfx/ZqlpYKgecRtaX9XNaOlo5YzyCQRH4mVbSZjANPUNHiNO3RFU7iAvUBcwf6VND2ylYZKOf2wO+jxKS2Ufom7/kf6k9n/I1goPwaIIZKimHONiHpYvEX0quqMLAmPhu0RDzvQ4V2mp8QqSpneWjrR50k7WH+XuNviFSq8mKHhGZem30quGizPFUcMSYHYbX1IUA1jxsWRvd3LlZCEJFr3+fNVVTWW3MG4rdFgKyZNMc0pXvaKdpKwKUL3yLd0rP1Fdw23naXpFVc2OGTlY77UMi9TazdrGj0jABu5kTKOfb6CjuYbzN9r+led12MS/szNwz5KulKeo6MtfEs5NFK2bXEPtKrRMnCRrC3c1m5+2mIVExOEklQRP0k21Q6fC+CAyVJ3EPhVhR0PGlEQj4V/u3P+VYtJl8Ik0tRX1EJPKccRHy8WSIeydRXPmZuf8AUStaPCwhEXlkt/8ALj3m/wD0V7TEfIAIIvnc653itmsMjRmofsnw8bTxKpdvE8EW4/pIuS02HYDg2D2BRYfGQg7bpdxKzjja4c2bl0l/mJCckcYlm7Efq8K1hhX2OWaYp6iSQhYDYgy0GNrRTRVEcLZOe5h8uSjy1zD0ZERKKRP3rekviYt2PVNQ81urAGX5k2UbFDmzsWXhUGornhkyDdlzuUWbFgGbN225XPanX8iWyyArQNj8lXzdoJcLpzjZmlgPrgPpf/o6jV+PAUWbtu7lm62slqiLN7fJQ5kxx8mjxLFo6qgGegqZJQFhGSCW68Ph+Szk+INlobEhw+QKWUjJufP3sqjtNIFPKJxhdAbXMRPtH4VLd8m9ckiTFisJxb9Sn9ne1DUtU0dRlJEfNYOTGHkHq5eFVtXiRyPnGbj9KWxrpZ6J2qxijqKOopIDYrHeakLqJvWC8xqah5jI3B3FC1YdRCUb5lKTiTF5J+hwueY7DZzWM5qPukdWLE3wQIppymEIm3O9rCK9l+yz7LcIxCUKjtLSVuJCeVlNBUcERL4itJ3/ACrM9mOxLw4vS1E8bWAYk4r6i7Px0FDDFKEcYjkOS+a9V9Ul06XZP0D+n/RMfVtvqPB5b2z7cYD9j9eOHU32Z4FSzmF8NTWQnVkY+dxll/SspjX9qztJiFGNJTQYbQU7coqOgihH+Qr0L+1jj2B4p9m+A04AP33BXkQSD/wXArm+V1q+SH716/pfU5Or6dZMqpnzvrPQ4+i6uePE7R6DU/bFiOJUlZS4pQYbikFS1r8elG8PiA2tdnVbQdqMLwWjM6DCKcq0ju4tY3GtH0iL6Msgitu71654eqPTMK+3TtJDTjBPWuQD0cPZk3koXbT7SK3t1jGG1tfIE9VRxjThJZaTh4WIm52rADuLLqRt+DabPv6kWZ9pJ2j1gcJjkPV/noim9godJZ4w16c9y87o6zGccqYqCklqqqecxAIIsyI38tF9H9ifs17P/Y6A4hj1PD2w7biLHBhovfTUL/H6zH+DLfu1H2rky7WvM2Suxn2KnXYAXaTtPUy9nuzmbDB+HdV1pv0hCD+fqJauk7adj+yo/dHZjCp6mtdrDpqNiq6sy+M22MqCvxbHftQ7TlV9r8SmlwvCKfix4fhr2RRSGVoxDl7hLMl6FHWYZ9m/ZLEqvCqCnozpqKWqtpmERbbtIy73XOozyczFPLCFJHiPZusxX7TvtLxSrwvE8R7IYThoABwRVDyndnkW1yyzIua3naUcEoaGsDEYpMZnJmD2mrO2bN9NpNoz7vSsB9iAy4f2Qr603/Hr6sjc/ULD/wB1yu8fjaurMNiqJwCKWtjOQ5DtHINS/wBK6IYlpbOHL1D7ukT0vCa6gw8MNpI5/u2KGynjjqdwl7r20zWGr/ZqPtT2qxjtTLFhpVdXwaQasOLNNDG2Q2Awk+V13ksl2q+0arw/tNVHQPcGCRjNGUrXAUz6CRD323LznBvtaxSn4+HdpI37Q4TUmRTRVJ2zBmWZFDLzB/dy+FcmSco8RPRw4lNXL7PonsNXSYo09JgfZag7QYTVuJHh+ISb5bPRlpG/xESx32rDj/bYKyLsr7VgcNBAUtXgERxQjCDenK1z/U+a857XV1R9mdT7R2D7Q4kXZzFYwljqS/CMDt3wy5eMHIh97LGD9oGLyYrBXy1DnOAcIyHaUgeISXPq5vdHal21Q32dx6PsvWSVrRnUV4s4wyG5CUR+sSYua2+NdrKT7QOyY4h910eG9qMHYfaJaaNx9tjcv2xj6xf0+pYntVT8OpCogO6CULmU3sZh+Ix14VnAeKgMDinln2AcbjaW5+aqr5LRFqKzG6eaKsapneeJxOGSB+h/+Suu0+PVGMU1HisGQz1eftEQNcPGbq2/FtJRaMsI7NifttZPiRf3cED2B+Yn1/StF2TxKk7VU+JP7HHQRYZAVVHHRhvkd9N58+Sl/wCQl/iN9mOz+IUdZFimO+xYJhssBxSccx4swGOW2Frj/pUKHEuz/ZEyjo4KnHp2dxb2wyhhH8jav+YllZaz2qpgqXq7yCQfw5OrqUrtbQtR4lWOdwznORNb0W/9UNX5Lia3tV267UY9CXHxdoAlgaU4KEOCFvK0stX8ljcaFpsCw6QNxuZiZeLwqVjhW4Jhs4O4FNS2vr1ZGQqFiUjR4TRRMYbWGW3PzuSiL2ll2ZLg4DiMj5GNNPDK8fmzi7IuzcMmKHX1ru2zMXAn5fSh7JEEnZ7tXE/N6QDD90o/9yzY1k8Y5RvZpbcPVam43Zbkj277FpJcN7VUGISUwgRNDYV1wlvK0vd9K+xaDtJh9UdLGc41EpN+JAW276S818p9iayip/sx7PPAYBXwVB+0QE1soGxXCZe4mIf0rR/7ST2wSPIYED3NJnaVy1WFThRxS6h45vU+ksdx6GhIowvMBe4C8bt4VCqftSbAZYKunlefVpb894Fd/UvFP/zGnxYoAqJNxsQud/hZvSqqbGGFxyfj3HdcT9K0x9NCK5MZdVOTsk/bdHh9d2zlxfDo3iixIGmmDO4eJ4nH3F1LBNuWlxKoDEsHzd7jhNyb6VmrbSXuYPhR4HU/PYT9OSdEqfD6Uq+tjOWBnshgDrqZPCDe71F3MhCOAYjqauT2ehha6aXL9IiPe5eEVFxKOphODFMTi9lvjIKLDYjvOGL6W8ZdTuqnkr2onDiv3PwEdHLHVy1lYbT4lUgxTELWiA+GMPIBSLkOiV0hADyZ32Dnd1Lo9QraCSiTN3PkoKbOo7Z15t0wwgH8hdaAfe/Ss12WL2rEsZq26ZZ9P/n5Vo32i7rLF4bNMvlIGmpfZ6YXZ2LjO8z2tyzLanelvciPLZ4hYGH+SEi7l0x4Rzy5ZFrBeSajBv8AiXP+5lK/yoNOIL27u4l36lKXJN8ahD09xWpEKVz5W5JdyoRHqR/CJ2WeryOM/wDFaQxuHRZzFZAGTN3tJcfUHVhK8JH4g6960NAV0SzLSBfotDheRCOtqyxPk2yrgntnyQ3P+ZO228t37kBdPJeoeaE/dchcX/miHe3xISG74UAE3xN807Fl3dKGmhOoqAijyEje1lNxrA6ns7iJUVWzDKNpfhvco7ivUvSTW/0MsW5dHc+V3emRLzXRkufm1yCfcP8AdqyQ+5BcxfUujnb+9AwtC5fUlbqkKK3d6UADc93qXWHTVdH+lHdogAWHaiAe/wA2StSEbUAK1Idpa/uRlyScfcigAbmitfPRJu5OjmPwoSAG3zSYelK5GKskKnLhzAWduTp+sFpKg3bvTAen3p+fdbk92igoaEW6hToeTD33Omrn5p2HrF8riFADtcQSVJ/MRSePb0XChLr5/NGJBuzf8qBPk5bdyC61dAWIuTkXpS7uXyRALFa6qxnWyHT/ADLv9I9SG1t3iFLUdGdi8KEAnJveiDbrY6QxvtXQF+THdb6kx0IxeQRZme1ctK7knRjMdGNd4b83dFj0kctbMWSHK5Jx7skrdM8rfhSsrU6OS4f9KQ7nXWF+eiYtRdPf/JE3TkkMb265XIRjPyQOha+STeLNkTRkL6+aIR/wQFDYi6Vr/wAE4Ub9yb4Nzau6VhRy3cWqLTve1d4YZ5M+1krW2uzWphQPh71y5hIs3R2tnkkQt6VIUC1uXel5afyTgDbqzJeLNOyqEX9KFvF/zR6Fb4XRFlcPJSFIkYULSV8F/Sz3bk1V1UtUORm5ALlYJPyTtHkJGbbbQ2pm74UqTZohseSQk/mrEpKAsKEGjlGv4hE8meyzw/vUIvmmnY5RotKXtViNH2cqsDieMqCpmGYxKMSMXb0l3KptcvNOLhFqhJIptz8g3n7040bk+WqTlckMjW25KrFQhF+7vROL5jmhGS3uRcTv03KSjvklcwrlzfmTbltyy70AP9JZJOT25O7j8KDTMsnSEkAd4m71JXPdrmudTZZLr7fqQFCuS1uJsuaC1GO61n6lXtHQuJaWTpMVvN9pJN6EhFu7/BK0PUICtfl1JFI1/K0e5CQ92aVrd6NkTRwi7ulK7q53fNHbpqkQsjYqgbrfNL3dQohFvqS0zHJGwtJAsW0kQyPGJszvaduYpAkQsjZBpIHqfLVIdw96c4bcupK0B5I3HpIEcuWf6kpRu11SKNK3uSsKYBe9L35o9S7kRZDplyT2KqQ3cPLP4k+FLPJAcoRSFAFt55bRTVrXW9StqbtJX0uA1WERSMNHUuJSDl5LGeSdew2xY4t/8jKdurNIScjK993ela1o6ogH3bviWmxjqxXaapOV3e/1JOOzkuh72RsPSRzW70pDmLZP4XXR5l8lxvSjuD7chD15N5pCSJy3aIWFvSyO4hduQrt2WdqXEbPm6RC3fn7kmt9yO4iu0wbvfuRXbcnfa6T5FbkkA7UdxE9uQO27m5LhZlc75kjImuzfai1vF3RuPtSG7bR70TFbn8vNFd1a5IWyz1fajuB2pGU3ja2a6xPaSaGTp1ToltEl813WfWdqBwSe34kY+Jn6kI7rsstEQ7tGfcn3g7SExBaWbfzRzFGR7AtHJA/Tn/BcPqVd4jsjlwC3JK4PK1AxW935k08n+KO6DxIlNYQk2f5UBk3eopTbstEL1DlboyvuRM+2SCLegOTvbco/tD3Fnkg4pehku4ToSxJpAE22oeJaX0qPBNcJM7ITk+ZK9haUTtpCJMhle25Q2rDjhsZu9AVZd3IsmuR8uruStbNMSzMIZ+FYPtZ22eQzpqQ7Yx6zHxLJspui37SdtqbCzKCBuPK3i7hWCxLtNWYlJnLOZj4RztEfyqnnqHqDzd01dpoyybMqvyTParubuSKKQ43zZ9qhgLk+SkxDs0dytdSOjYdlaiSqMKYAvlkNgAfiXudF9uFBiE1H2T7SBLX9koI2p46zaVTSSN1SAfe112wtMl884diD4DQHUM7hVTxuFP7gfQj/ANIqJhOIbrDzsJ9U4kPhn1B217C1HY3FQpJZIqyjnjGooq6D9lUwv0uP/MVn3o+HctL9iPaL/wDMDs5P9nGIyh94xuVXgFVI/RJbuhz8jEf4qnmjkpzlilB4p4jcDjJtwk3UKfcmuD08UMc1ZWlT2llnt9Sd4Nul3SjO8iFsrfiQEL9PhWsMjYSwx+gSFhLVcIW72/Mkedou7popHu0d/pV7GPbJTUt3Pp6mTrUbcnTdLVBcPIVZjUQyDyYS25+lYPNRosKZXez26D05oihcdXB/yqfw4y1Z01xoxLK9Ust+QeEi8NybJmTTwuWmW5TTqIyG1n3epRSmuLN/1KllF2UNFh+3PxFyQ/dOmeTj+5SvbnHu+lEOIHy0IlLyv6GsECAeFtGOqYmw988/NWZ1XEEr8h+llFmmfIjfMVUcjfyIlhh/EgHG4jl/BRnjO6/0qY+7W74kNt3N2T7lHK8exAIXHnlcmi2urGSFh1zUcxDnnchZTLskYd3NkTDdoCItuqFxb6U+4gWLUEht2v1ISzz0yTmm1upI+en7k9kT2hpxMm9SG276k/aA6aJEL56eWipNMXbY0wvuJJ88/wDUjIf1JdRc0WZ9slUeIDGYNUR8UB8QbStWy7P/AHZVAfs0jyylueORt1qwVvhZdCQoSFxNxIX0IXQpsh9OpnrMlHSQmLZcfxMOVoj9SarKqSS2O9jibkIttb4V59/+bH+y81LBjcBVGGzuQvUxtdLGX0969CoKikx6iGswishxSifdxIHuIPqHmy6IyRwTxTgQuM8ZbAbTwqFW8XhkbsVim1mIU9PczbzFsnH0rOVOJSVj5WMI+rNOTMkBPiUkIcOQBngYtIpNwt9Jd35VYUvaxhgKA6h7e4Kx3Kz6Zef6lQT1ADo+ZEyqauZiLNzb3CudnRBs2RYlT1glG07DMP8AdGduf0lydZ+sxSUSMIwtt0u9KoWkuuZtwd4k21FNUSjGPs8jRZf3cjXh/wBWWTm0adtMfOSSbfK53+rNMzlNMYgHV3JyCqjmhzqc6U/ia4H+klfS9i5IaP22SOThMF7kO4RbwkRLK7HVeTOQ0IE19QL3N4VMipzqnGmoAtz8X/uV1h2By1gFwqOQgAOKchdwepTopnhaSOkBoAPa0snVl4rfJJfpEu15INNgIYeAnUyBLOP90L3ZKxpMPPbnmIl6WQQwwQtnGfFMnXSmeS7iGwyB0DkWitQ/ZDdFnDDTRvY53W+5WTWE2cTMPh+lUlAJ1BE8jsxK4imaOGUwNuOHRc/81rqCdlliU1PR0AU0DuUphdNJ4SWalJyfmxIqyoenYM5mvNrntdVE1YRBzcSz6RU8g2TSqgEdNpKHU4gwllnu9Kr6qoe7PiNt567lWTYgYneGRa/qSb1JVzLGoqnK9zK3TQhZVNTXcPWQ2LyUeaskqB/Ee0fSs1jGJPGZAxrJts2WMuKnEI6gfSu05OQFJe3DH4lgZMUKMs2z96uIO0Bx0ZR53C/I/wDkpNtKRaVOOBuZme7utUf26Kuop4JNsr7gu6blRHWBZz5P0oHkkqAFgB7e5Q3RcIX8SuqL788/ypR0M9VMNgOr2mw2MbTne74VYDiFJQtkDMP/ADXLPO/4o9TF08fM2M4N2T4lpSjb8S1tNS0eFiLmwFKPhyWTm7WNYTMe30iqus7XPIOxt3xLgeHPm8nqR6jp8C9iPQ6vtU0IbNtqq6n7ZMTw+CWnjdpfQReFeb1ONVczlmb/AMFCcpKg83e4l0R6DH/NGb9T6hO8TotO0vazEO1FQMtYbFZyEellQqVLQzxjxDC0VHtderjjGC1ieZkyTyy2m+QURckrbe9K1y5bloQPRQhwJZDNhIcrB9SKio58QqYqeCMpZ5jEI442uJycrREVIp8LqagYAaJgGXOwvWS+lv7OHZvsn9l+CVH2g9q8YwsceKAxwDCinYzjmbNimlBui3wsSycqH/6WnZfsPg/9n/sxKGKVdOHbStBhkrh3jRZ6jAI9xl4nWN7SdtMO7Nnw5wqJTma6Yov2sj+Vyy32gdsHxbtNX19HjgVss0ZCZRQFKDkY7uY8/DcqvBftCxDDcYozqIKi2nAYoZakCMqcXLeYirjNwXByOHddzNH2b+16tpanFMRwzsxHLhcUP+9lUymdm12EruTH1ZMpE32sH22wCo7PU2KQ4bLijjFNU4lsFg9JE1zelQ+z3aSPtdiOJUVXhUmKU9ZO9RUXVXs0JkwvbIQtqyqqns/hWCtW0ElNQz4vic4UtLLBIRw0cT9RiHN38NxJRySVmssUG0z0ztDNB9jP2f4NR1oMeJNCxwxCdwVLO+4xIebLy+sxbGPtSmi9ngi4UM9sNIPU5Hbd/lFVXaONi9i7LR1DYlWUZkD1gndEHwB8Aq8wejDAcKneiznOM9Z87fxPgUZMs1GicPS493ORK7JCfarG+0GB1mVBWz0hhAMjdcwW2iS8whkfDcSFqgHGWnk/EjLzZaJpDjrhxemrY/vSmk4vEG60i57s+9bntZ2LwbtViWG9q58SbCMOxOnGoq4BAim4vIuEPxeZadSS8e434j4KzsriFT2kpJ8Dq8PeeixiMggkiju4dW2oW5fwf4SWej+zumwGrNu1eMQ4NY2+jgb2ipL4bW0b8xMtvg/aSrxDB63B+ykZ4T2eo3/GiiktqKxnfc8s3Pl4RyZV321/ZXL2Zipe0GFyU1V2cq8gD2Z91Ib/AN2Y88/iWKmk9ToWNuNoy1Z2mo6MxbCqO+nDbDPXMJnp328s1V1/aSoxA4Alkee073kLddu8u5ansNgtNiXYvE5aiBjJoZxhImz/ABGFiG3yWKOnoik5zRF3iXqTTQtf5F99sEMcfbmoOKNgimgp5WEWttzhB/8AuTv2T4g1D2hcH6J2GJxztEhcrdyY7Z0JyVOG1RyMQz0sYsRPuIW25ouzeEyYP2vgpDaKoza4bXuF8tw/5VTdxoEuTNV0LUuKTwN1RTGL+nQlpe3EkUldUODsQlwybX4BuJU2K5liuKVAHGAPUHnGT7tSLpVv2moZ8WxilCjppJTloYTIYhuu2DuQ/KGkRcTkYuyuCavf+MLCX1/+qr5qdxwuI9LifpLuWooOzb11DR4fW5RexuZWwOJmTv6i5CpdZDTzcKmjoY5YIQEAj4l/f4y5KL/QrSMjhUNXfONJPYJQkE0nSFvkSdosHulikCVuG2d8otcIP8K0OI1EcMWVRZOINsiFrYg/K3UqShqDrJsmd7GuyEekVqrMHM2OEY5HT4dDHKcpzx7dvePif5rSVnaam+74JIpbjHYYE25vf8lgwH2cOaCSoCN8ye4iW16nE1Zrwx4ylGTPZu/mKeqO1R2kMfeHUXcSxtJiVx5N1Z2uoldWSiAWHuFyF9qFJ2PtnpmA4t94U1QAPd+GWYj5q7fs3UR0lHUnVUhRVMZymQTifs4B1PLl0LIfZXhdX2mxAsLw8L6+oC2EbrRuf1F3MphYPhseNB2Mwifj4czmVXiPgxatDcQCX/DG3Qe9x+Jd2PK1wjky4FPz9FXikdd20rImZzouz1M90A8jm9UvzL+SuaDCY6GL8CM+F0EZmRFr8RfmT5bdr5iTbV2O+QRBsyF3utXoxxJe486WVv2rwOHG15ZZ5JiaRoYpZPQDl/BPGW3mqrH6h6fAcRPP+4cW/fotJ8Iyh7pkDsVHbgpS53cSQiV9/mVX2Yh9n7OUAPlcUd38VZF70sS9qHlfuHCyLXzSuQsKLvWpgdb1ZJ+ooainhgnkgkCKbokJtp/SmB8TKVU4tV1lJT0ks7nT042xxl4FnPe1RpHSnZFIdopdPeuerxLvh1WhmAY3Cs1jVHHnm7sJEtQ/JUeNU/EHP0rlzLg6cL5M0Nl/P+SvcHF9r5qhkjtPmwq1wSRylds1xYn7zsyLg0YbkiG59E5GVold0ps8i+FewjyDjeS6klqJKgF722k3iTks0lQZHLIZn6ie5B4F0OlTS8lW61CtZdEfNIE+w3c0hWNW66MnRG21D38kQoCxW7h9LI7RSYbu/ait+e1AwW+ScHyQiLc/EnG5igASFJh2p0uomdD4dqqhWJuaRDc4siEV0R11Trgpf/IdrKGTD5uFKzCWTHte5NOL5KfhuHyYpLIDSAJABF+I9uaiELCsoy+r5ReSP2vA3a25Ifc6O3p9K6I7hdamVCEbibPbqnXHYDsyb79E7pYbfmUDGtdqcp8+MGTeJNNz5J6mjfjD+rqVvwNDji156sOq7dsFvU3UmjkfiFm/f4UiLiPoyii7HS5ZZOOXiSt7s3L96BifLkkxPaTi21CBIdu9XTl6Ujz25d6a4j+V1yEJHHvfag01JTbbWbakWaZGTxl9W1N8T3vd8kEkxpO/Nd4nc6icZxYm01SKS5+/migtk3iOuGVoZ/EovE282+lK7cTO6CuSUBa5o+JuHJ1DKTaPizXGk2oskl8TuRcTXLwko/GHv8upL2gfcpKpkriXCWSV20c+pRPaGzyR8RlSCiRc+7W0Urm73dMe0MV2fSkMjFy6vkgB+4cy8KRE2X9TJjjbs2y3bURSXEOt3mkwDubvRGXv7kw5PcOi5xLn1zSsB5pO9Fd5smHJiH4hQjJcWqOQJN3myV27kmmJhLJcu91qoCYG2nJ/CT2ppybJFUk8NPTg+Q5hft96jkTXZPmpQD93zXLvcmrn5M7JHJw9M92aEVY/tt5Old1KPxmzyS4zbtf5qmOx7iPdkz2kiubMdEwMjZZv0oCmcWybzUgSuI12m3RCUm34VHKZxAvV8KXGu06s1Nlkhy3CXSlxNhZZ3KPxNOe5IprfJIpKyYMm7V/hXQLbooTzMQi6LjbtHRbNUkTeJ+bck5XFzUPjW2v4i96RVFym5FpImCVzImka7JQxmYhK5ENQ2aWzNNYkriCJaJMTd7qG813J0mqC8/yo3kNYyZxLu9LJvUobzbeaXGfJT3JGqxRZMKRh810pPeoXG8WaXG/wU9wrsom3MldprkonE73ZLjXc/wB5JdxjWFEu5tyV2/lyUXjf/CXSm10dHdL7MCS8jXZikMlvfcovtHe2S5xN/wAPzS3GsMSXxP0pPM3ncovG8mXGm3Jbj7MCVxLi7xXXm6dqicbehKouRtIrtY4k1y780ik9+5QvaGFsknqnLy96LmS44yZe3mlxPJQ/aGG73ohqLeb/APoi5lLtEriPlnku8R7tMlEGo2c2RjUXGObo95X/ABD96XEfy+Sje1NnloS49Q3N/wBKn3lp4iVxLi9SQldrcoxVAf8AtS9qbk7I94f8Q/xO9E0mnJ1G9oa1c9oYiS9432iRxPLpSaTyz0Uf2hi16UuN08xVe4X/ABkgy80Q+bqKVQHd1Je0B5Ej3B/xkgpH7nuuRNIxc/6VGGoa3RL2i4u5R7h/8ZjAqnHmnWrHLXqVYxPbcnA6l5zidKyE8qzhjsdKGquK+91XEXxIrn59KWpPdZahXMRf9qf4lw8mtVIFQ4vmzsieoMvG6z7ZqsxbvMHe7CmZqwBiLI2I+5VPELzS96axoh5bDaR7s3fnzThzPyZ9qZ1Xf3rWjK6DuciHxIxmcW5sSaXBzzRQWSOM5dG21CUx5W5oAK25JFFNhCT+boR2lkk3JNVMjw0k8t4xWA5MUnK5BmzM9tu0j0olRU5vd/eEL8vhXm80jyeavMYo7r53rWqpy3yCIWqgNYXsyUC/LJJrvyofETohG5UMdutDJsx81qMB7PhNRz1le7wUVMHFnl+fSA+8lUYVh7kJVZhdEDiICX96fhFTu1naB5KOnwink/Ahfi1JD0yTP/yFtG/Mp8gVVfikmKV8sr7IukIh6QBulhQU0lpiTKB4blIhzK3wptBqek9ku0E+EzYdilHOcFfQTCbEL65eEl7P25xh8YrYMdBmKLGA9qch8Mv9636t35l86YLUFGdme0mtJe1djKpse+zmvpj3VWEzjUh/+Geh/wCUXT8orFJwYQ1xl326JDMYjo7qrebhy6NtFOtWXDpttTSO1ZP8ifNJ33poZHt1THtAF37mS4zCIuHSq1IcuSTHNpptt3J4KjTJ2Ve82meS61U9uT/uU6D7hYhWHG2Wb/xQlUXPnqPnqq0pHkuHW5I5HuVa0LuE16i5+VyXG9+1QCmcm+Sa4z96dBsy09r96TVDbs1VFI+QuhebbzS1F3S2KZiLmhImK4Hfq96q+Mj9o89wooWxOaO0cme0e9Nyj5O6j+0bchd0Q1Gmj2o1JtM6+ZDk73CuGL25Mm5Cu5bS6kw8z3ZaqzJjhZDl4UPTd4hTRyPy96cabZk+5FEWwxJyHu2obrtepNFJcPegGS3TUkaWiXk1JnV3Jsyt5JnjN9KFiuFUkYvKO8RvUuFJrzTL5bdOlF8twqzPuMfu4j5odBLJMXMPeucZsibX6kJE92iH2no48SwCsjkBiMIyICLwk3pXlnZ7tRivZPEY63CK+ooKoH/aQHbd7i82+Feu3DcTOzEL8xJupZzF/s/oMWmnlpKgcOnN7ggkH8L6bu5RKMkXilGXEjTYT9u1F2mpYqbtBTNRVuetdBtil+Jw8Lq9xDLghPSPxac9zSwHcJfmZeB432XxPAX/AN7pyEM7WlHcBfSSc7O9rsU7MzZ0lQ/CLrgNroj+oUlkHl6ZeYnr8lRJJfnt/wAyguLkJauOniUTA+22HdoG4UltBWl/dSl+Eb/CXh/MryfD5IWFqpngH1ZKWzjpx4ZWvGY3ZPaa6F4tmbXEpNJHtlzkazuEm5qVT0r1RiDRfmSRLkRacXhfiRzGF3pa4X+plv8AsSVSLT09Dis2B3hrHZxqE/hOF+V3mKhYF2ZkmsBmbhDzI26W+Jaigo46Vy4YBa25zNtqbgmaxbG+1XbDELYKOpo48LoAC1pcPzlpJH+IubfnWeORpoRYzYgk5FGVy0zzSe0mcE1xdTkLdTfT5KEWD4XNUlLJDLh0pdclCwkBl5lC+n6clK9gOOxVfhUoWcO8S6bX5LsGGnVGMjXkCHEoanBbpqinOsome4a6kzIA+sOYKxwTEo6qmupzaeM2t4sD3CP/AEWqcWZPG/sGmjjhAizbn05blFxKuuPMLB01EWT9ZxYzLJnEmK25UM0kkbk+hCPqV0c4dTXNMWbvc/SqqrquHq77R5apVEm7N+9UVZNOVz5tY3hJRJglbOYjimhfEqn26QbXN3ER9LoKmnkkjzYwvJ+nNVklPUyaPK4j8lj8jsXBYy4xIWju5D8Spq8TKMjckc0cEYa8S5tu1lWnHVTZvrb/AIJahEhnkR5oikch02inXoZy0Bu5EHZ2sqLWdwEeq5LU6ERQqI43zN7kZ4wY9GQqyg7GvIT8SrCIfkotZ2daOQgppnn+LJZuKLUkitkxKcuZuo0kxkWbu6sJsDqIbb433NooMtDKJELu35UJI22s4Enmlc3cF31KRTYac1tjOf7tqsYcBkz3i4iXLTmqJtIpmE5Cyy+Qqwo6OQRzdhEvluWgw3svJIIm8e4d12SvKHsvJTzC52mL+rwoIeRFHh9C5U5XRlryI9oqx/2HpsYp+I0D08o7fwnuu/KtTT4THHrl/K4VcYbSsVRFBDC887voMaFjZzvMeN1/YPE6GYrKeSsp23OcQbrfpWt7MfZ7WVmMUs+GURlQzR2zx1TbQ8O7P1L6S7I/ZXimJFFPUBFQQE3ia47V7N2V+yumw0QeKLjn/wASTd+kUPWPlnRB5Mn0fOvYn+znSUcY1WKVLRYaD3t7Y1giXwre4L9k/YiavI8O7LR9pqjpc4KURicviN9F9Eh2FpKyLh4jTxVAdwShcP6VJxSlejwmekwushwaey2GcYBMQ/Isu6vpHSsDXlnzB2j/ALL8hYlX4pJ2rh7B4JVGMp4fBGFkTsNu2VyFZLEPsP7HkY/c0vab7QarL8SeKYoaYPqlfT9K+jqXsPhntgV/aCrn7ZVgf3lYf4IH8MTaKyxPFo+CVJEAeytyijG0R/gqiKj89u3P2J452dklqKfC5gidyJ4oJuKULeXvVD2NwXEaGc6iIPYqgbg4s8JXizjaVufL6l94Y9hNPXQk0sex9u3wrxvtr9ldTSzHWYdI08B9cBPvb/qtnHjg5dn4Z4BF2DqcNpp56eRpZ5GEXE9pizvzWZrMarKWj9jCrkAYpiHgD6vERea9XrY7qgwvkAR22n6fSvPMY7P0mEzVThRzFKR8UDkfYAfCPesqNYSZW4XDFgswVuJxDUbLwgke4bn8RN/yWm7L9qpe1GO4jQYpIxBX0M0UJZDcBsNwCPl09PxLC11U9dLH+HaHS3xLTdm6Gnwf7uxEjbj+2gDXeIfF+61Q3R0KNllhVZUUdCcdM8YjE3COCJrTk27iL3LnbCunrMApydpj9ppIptsxWDltLb39KoceqpMHxTE4AdhqHmkAzHuG7pFLG8Unk7K9n4mdwKGOaJyF+YObkLf1EsoY+bOly9pvPscxSAuzGI0hxPKUU5G4+TGFuf8ASvNyxCjkMopaTfmWcl1pCrb7OayalixlowlcjgtbhDduu2sun2LpMFAp+0OIhTyk9zYdRuMtS/wn3B+b9KvX3Myc+CZ2qpYKjsN2QxCMmKeyalMcriLI3If8yY7N4Hi2C19FjmIRNQUsJsdtWfCOoH0gD6v+nJO4b2yqI/Z6fBMPajgguGEjbjStn1Pc/J/pUWvpZsQxGWrxSvK8vFIbnK6pKuDNzbY/Vzdmoa+sr6imqcUr55jOOhjfgwxjdtvPc7/SOX1KRUYpj3aKEY3kpsEw5gYAgph4I2f4v+YlS+0R0dwUUbD/AObI1x/+i4U0sgE5mchFzJNKyGzQUhUWDsMEWdebhrLJtBn+lMxX1ADIZ7C5RiyztdiBQw5A7ifTcSiUWLVIzGZyva7JpGbtl1j5R08IB1GW7mmsEkjFpXYGuyVa4yVT3vmWb2opYzpzIM3G30qyK4oVfXSSVBPqI55Na/chGSWQNX2u/iTBjrm7p+lmAjBnZyydBfgtuzwgWJ07SNs1zu9woYaWWuv0fTc2m38ybo6z2OpGVgY8n6SVhDx8UmIOHaDvpGDbRWqVMzNJ2UpamGmqipKiSnGUOFJUwPaVj9QsXxLQPh8BUA0kTPBFFlwiDaURN0kPvuVt2SxgOyPZsQk7OUvaOCpk/EilmeGWN2LRwJlf1NZ9m2PT502KYj2GqD/8JjlO8tOL+kZgu0+oV34GlD3o488ZTn7JGRCuPGITknazEqe0K0cv2peGYfcfi967RyHHIJtmI5kLF6tq3f8A+T+J0c4Y3ST0faagowilqvuWo4oTUZkwmJHtYHFtw3a5iomMfZ32tpe0lnZjs/ieEYTRzGUGNY0AxEUbj4s9jdXNarqVF6HLLp382Yy7bqqTt5DUU/ZYZzgkGlqZxiCUgKw3bdkJd619Vi3Z/svN7LRkPbfHAfX2a4MOpy+M+cn0jkyxH2h4xi/abFsDDGMQKtnOfZADWU9O2bNZFE2jMtcmXZcGWLFT2ZfUsfBpYY9BsARt/KnSH9SRyWll6UbiYxcSx7c7bvCuqPByT5kB0/mS7/hSImL6lPwGoejxWCoB2Yorja5rm0b0qnwQlbIQ7izFdDxLjZ+Jn3LrdWaCRe9c1L4bkYpWsXJAAtzFVWMRtwyzZW/iVdiw3U55LLKuDbF8jFVJNdk6m4FMxVQgypayS0ybPcpvZ6b/AH8Hf1LyYPWR6U17DeDmI+pA/PkjDcxc0nG65e4jxWBc5LokkWWW1EA/mFUAre/pR27ulA27RGOagAhFrcmRiXcgtdGPWgDnfo/5UYjdz2paCX7kYbVZQQbrkf8AqQDluZkTF72JAHeHaOqLw+lIERbUAC3miSSVgdH1Zpa5aOit+SQioAIStuyPmh+XUXhQ9/JERI1HYh5fPcyW5L3Ibn7kCHO9PU24iB91zJn4k7TycOoAm3DnahjQx0l71Kp90w6dKjzDbKbel07SFqTN1WdSTKQ2w3Je/pXBkfky4ROOubqTUcEmHV0Rl3dOfiTF1xZuyGbMm0QCHeJ8SVxXc1FEny0Tlzk/wqUwHrm732pXWtln81HuQsV12b/mRZVEoi0RXPdzUW5rctRROT+arYY7ddzfmu8Tdr0r0v7HewPZ3tcVV/tDjceDAEDmEsoEQ557RWI7XYPFgeKT0kRBLwjIeID3CS8TD6njzdRLpknaL1eu5VFJdblmVqTSOmbvmuDnkLL2bMR3jPyzRlM+132qPciEruaNwHnm96XGctM2Ue7u6SRN1epFl0SmqPS24UPtHVsu/MmBK1dEruW5ADzzXPyuFLjETf4Jq75JdXd+VFkD/tG0W/pQ8bcWv6kwO0e9L+KC6JD1F3miGob6VFfzJFcKqwofGb3/AJl0CeQwjDcRPb/FR1MwYQLFqdzfYB3n8m3IsVEvHKi3EpYxdvwbYm/cyhca4idnTFXN7VUzzu1pGblzTTE//tUjJgSNud36kRzcQutQLnu57XXbjyJVYqJnE9+qTF5vaKijNb/BJ5HzRsTRL6mLW4u5Fdv5/qUeErpBv2j0oGkdyy8QofIUSiL9Pchu6mbaKYaR+9cKTd6vNTRdki60cm8K7ddb8SZKTcWXf4ULzOPeq1DZolCPy3fyRe7NveoYzHyZ7UuI4vrmXxIaDdkkpLfE3NNuW4XTLF0u3NdeTfmpoqySEmpa7c+lK5yUYi25ZdKQE+Rv1IoN2iUHPLO796XEYe/co5Ft+LvRATWFm7Z+pGpSyMkcTbnmlxgIeSiXNn1bVwyDLm6l4y1maJnEDIedyLjMV2qhkVvn/BcKRturkp7ZffaJvEbzSufa+ag8RstruKcGS4et7upLtF/kEh5G3apPI1+T5KPd1a3ElcXk6vtmb6geKbXP8qTzbeSZf4s+aRE1meT+9GqJ78h7jaE657Q+uXiU3Hez8+Bw0Bzy08vtkA1DDBJe4M/cXk6qxJ7e9TBY8iuBLzTQ6Mx2klxHt700W1Ii10Z1trEjvTDeR4y55rhyPcmdURC/eyNUT3ZjnEcbdUuId2T9KbH57kjz7m5c09ULuMcaZxHn1JNNrm77U05e7mld3P3JcD2f7HWm7+pDxnz5umvzOifMhT1QKcg+M+5s3FIpPUaaLNL3u6VRDuSD4jj32onkMR/9U14vqSt3XI1QdyY6UjiWhIuMfcXUmPDuSHpFPVB3JD/EPneh4x26vb5JrxaJep0tUHcmOlM/e7/wRBUPyTXufck3vZGsQ7s0ZobeeqK7pzyQpP1L50+rCfq0QiKXvS2oAQ7UtbdUrXtSfPkgAulLu6kmH3JXIARcl1CI96JAHBH4nSbkkXJdQAtObIiLydD3pCVvNu9ADgjdqzrJdssSPjjRM9oA1zl5ktaEm/Tdd4V5v2nm42MTlpzWUuCZFHiMz3Fr3Wqpm3OptbUHJcDvtI7rclWv1KIoQT/JGBWmLM12rbU03cu65rUDU1ldRUtMdE0EWZs0rVMRORRHlyWVfvVvTE8OCVrWCXGMB3NuEtS2qtaFyEtOlRGimhsctLlLhkjjDPxChaG4cn6k6FLGLDnuUtksm4biBjLkHi5r1r7Ka4Y8enw93tDEqd6e3wu7jt/qXktNHHGA+rPzWt7KYgVDi+G1bPuhnA2/cSqDIfk3MwvHMTO1pBcLj6UHEtVr2nhaHtFiIaCJSXt8j3D/AJlUF1rZR5G5jryXCWW5K5vcmHkt55IuIxPytWjiJZB/iepDxG557XTV27LNEOfmo1L2Y6RdOuaHiPeWT3EmkmzzSoqw3ke3JA8npQltuSLIi5t9KAsRE6H+KJuXeuFyVUTZ1s+eaIfehSbbojUdjn7/AOlK7RN+LJEqoLDu3Dkke4Sy6kAju0dFd59SKCxox4ZZug8KkELFzyTRiw9WSlomxsciuXG96TyNmmDkYS5ql7TGTHRk3IOI1xasKaEk3c2fJOJysfKbcWtxJcR+Wf6VHu8mXRK3uW6SOdtjt2uScEf6k0JI7n71aRkwrbiJCYsRaujJNTCqRI5HVHCBR6HEW0wka4X+oVQ4r2FwnGrpKQ/uuqy0jLdCf/Nlctll3JZ/EspYYTOnH1M8fHlHmGPdjcX7N2vW0jjAfRPG4mBt9TK47JfadifZvhU84NimHN/4Sp7h+AubLeU9ZPSiUYPfAXXEbXAX5XVJinY/B8a3xg+EVWepRtfEX5e5ccsU4eT0Flw5lR6X2VxTsx9oFNw8IqBp8U6joat7Ji90Wej/AOK2VB2XosNYZcRjlpagGtCmsuJ/qLuXybi3ZPFOzsnHcDKAX2VcG4f1dy2/Zv7esehoPurHJpMXoCtDimf+8RN8J9/yJKLRlLBXuie6Yx2kpIaYoKM76rput2fT/wCqr/bqvEoQaRwGz+7FrVSYVDTY8BS4XWRVkQ9cd1tRH9cXP9/JW1NTzUsvEgIJw9B9TfStjl5RK4xyWOZsJMNrDlanSmnjK5we0lFp+LNfIwOIZ27m/ku1E3s+jm93cBd6VBsSqbEhjPOMzgly6he1UuIx4WVWdZTyS4Rimdz1mHbSP6w5GhOsOSTk3/aoM8wSVBMeQl0/NLtxJ7jTLV8UrCE5a2nDFqf/APTsMC0/zwvr+8c1Gp6jD8ajI6OoCce+19w/UL6soUPEp5RkiN4jHkQvkTJ+okp8SmE62mYKruxCk/CmH6ibq/Mp5XgHT8g12BxyQjnPwvIslU1VDRUses/HIf7vK1WlTR4iUJHHUvilL0nJSxsFTF9UXj/Ko/Z7s79/VfAo3HFK8LjeIn4Rg3iuB9fyqbRHbkY3FaU64LKOjkuYrrh8KpJpqfDzEJ4/xxa0969PrezdZiDy0nsRxSwva4FsHq/msl2k7G1NPUWOEJkzfsxt6VNM0jJeJGEr656qXKIDtHRrnuT9NG0dxzmReQ5o5heEyDQS+FA0Zk2b7Q9RLHZnSkh0qx78gBhH5J32xxcsmuUUJLjsAL/i8KtKejeYheV25eFLmQ6SIsM1RXSi7AweRKfTYed2edqmU8IQho23+pOw10UZCFl3xZ8lql/kZN/4iLDYpodQeX9yMOzdEUe+BSPvKmju3xkQ8rntzSo+0BzSi1gWbulP2k1OhQYPFTnsZwH/AIanexxxiIWMIsVyt6GjlxQfwAa5m1HMRJMR0NXNU8CKA5Z2fpFriWiSFbIgRtGOn9SlU1GdVIMUAFPK/IY2uW/7H/YriGLGMmImcELv+zDcf/ovfexf2S0GClZBQWkzDmRBuJE5Qh5Ljhnl8HgvZL7FcXxwhkrM6OB91ue4l712P+x3C8DMOBSMUvVxDFenYZ2VChtOSOMBy0EmVsNZh9HFLxGAiFumLxLgydS37YHq4ukhD3TKag7NxQxFmdtu20GVz94QUICxiIiPK1tyyuIdpJZpuHTNwoh8I96z1fjUl5EZv+Z1koOfk6XOMPibDGO0kczD7NKQj47WttWSrMWuMzd35rPT9omGUc9o9JXKpxLGOGVgPsfc2q6oYtTjyZfs0B4wEJ5s7B5iPiFVeI4oxDnEzjEfq81manGoxcWeRhEvFcodb2gpqU+GE7VA+Mx6R+IV1rGcTzFpWYs4kTPK5F6VAlxgC0lzIXWSxHHJPaTiv3s+hD3rP1/aAxuZpHL9600OV5Au2uB02JGc8bNBVC3UPSf1LB43DBJ7Hw2ennia2QMtrF6h9y0Z9oI5ALinbl71nMWqIqqI8s+I/Ii8SiaQ8c52efdouyMknHnoY344fiyUw+IPWHu9TLK1WJS1h07G7AMTWNbtt1XocOLS4fUwHHuKE74yLu9Q/IkwWJdjsJxH20MMmraiWS8KOQ7Qjf6vK5cUj1oSKjtf2fr8a7XShQU8tZPPDFUPwg26gNz3eWfepkOG9n+z9JBB2kq5cSqI3vfD8MkbYXhA5dzN+XNVPaP7QsW7ROdOxxYTRPs9mo2sC34u91V03sVLTj7O0lRWvzkMrQb8venXBbZtantJX9psNDD6Ojo+zuCC+yjpGcM38zN9TdY+WjgwsiknMqi53FrW2kpkPFqhDiyPLbyEelvyqsxma22B3ch/ypJGV8hVPaQ+HwqONqMMsro33F9RJ2GT8IHzVE0d35fepdNI+fN9qukimTaqo4L5ZosLqJCuzdyEveq6oGSQruG4+LarKjj4NKMj9Xdagh+BnF9oC19xkjwqlAoxkyYi6U3JlWGT59CmQWQxiDZCPzQQ/A1iP4Z5A1pXXc001Q+Wv6iTNXVNJMTM3J7eaFhchz6kCodLKYhbO1SIYeGOfVqosIuJfEKswjkqNAbb0qkUxcHeP8lqeztOcMoWZ3vtZVVJT8QwZ25cyW67MUctHLT4i3TSzxzMOV1+T3W/0q341CK/kW9RG9OAQa3RNa93qUciubJ8iEvCvXftFjwP7TuzH+3nZijjw6viNgxzCInYjhNx2zELcmLL+peRBl3r3Olkp4vB4HVxlDLt+yrqMBjunOinqcNnmCyQ6GZ4rx8iFuaru1hdpMLp4AqMcxDHcDpJBvoaucyJh8W27JaW23/uTUv4jk777+d3iVTwQkTDPNfLwPlT0kdJT1GHR2YTUtfTkLWiQ+IS94+JZCvH2rt7h0btthjv/wAxK5wTHm+z856KtiKs7H4gf40Q7joZPDJF5f8ANtqroo6Co+0uvlwvEWxbDYYfwasY7LxcW8Pc+5crl4gzp185F4NK4tdr4kYVk5UpwOcns/GuYfCRWjuQdRDtbahEnKGDM7hycmH05kS7JeUjhiuGwh5J+nJownN/Rb/FMogkbgnrreKtma82D8SJ8u9cuSue5UZh6Z/D6ULbm+S4UlxZZLok3JACPb3qFiG6EvkpnU3p+pRqweJAazl8S4OpHmeMZxykN3encAqLawM3Sxofxj0UDDZGjqQdurPqXi+JHtfKB6tRfjRD6U6QvaomCycSEXz7ulWFpL2sbtHh5FUyLbr8SJtrbkZx2rgjddnkRLcgWmZZLo5Jd/LanBG3dkygBfwXQ6uSQ9aTX5oKCut5NciAtq7br8LsitYdVYHXtsXUny8KP05ugnyLq5KbgslJT4jAdaDnTi+8RULv9S71eSiePuRcC4ZO3NTJOJSU8lfOdIFlOT7BL0poeebIF23vztTjHSCRUsncbmEJJOTZJWvnzQ2qiAi6EiL8qEiuS/egBXXFz/MiArS9SG5LXc2SLHQ51f8AND8kmLdlk9yRlp6UmWh2sL/eCdhtuYSQ0/RPn3AlMN0MRs/qF00GdsmSkrUTZrnp0+aS5b80AE9u5cYe7P5JW9QpW3clJpRx+ST8l0ht6m70Nr9yLHqK5+eSLp5obX94/UhLb8SLHqERbfhQsVzfCl1DytQEL8tVNj0kWNJi09LrGb2l4UxU1h1h3SPcSj2vbou2783yXKsWGE94r3FrHIV3Uy43TzXLfp/iukNr5M1y3c/0V2zunN9y4RPH0of4kSAhfPJlPkeg7duF0mma4uY/UmxzHXxZLmtqvgWg88jCPek0zWlmmWE8ssnScXVWHbHmmbJJ5LRHViTNr5Z5JcN+buocx9okXP3bknkubJNdQ6Mlbqp3K7QYyPlkzouI9uWaYt287UXDfPUkbi7Ug+IxP8PzUmjJheWR2fYHSodto5PuUxo+HRG7s+9xFiVbieIjcRF1W5Oj05N0rnhzRuQ8Z0BciThQmPdcmrmEupvcnSqHF870nJ/Raxr7Btce50Nve7unBqm72XQkApd+0M/D3Mp3Y+2voFh8k5MLcW7Xdu3KUUdBdm1S5j6bLVICowqzOWKY/C1p9KyeZ/SN10y+2VXDt11JIY7mHVWRVGFE2kcwF81Hk9mu/CeS34kLO39DfTpfZG4L88/5ohp/fuT3DiHoluH5IhGEW3m5D8KrvSJ7CZH4L7UXBe7XvUq6Au5xQ/hkW3+pZ96ZfYgRxp93p0XfZ2t5qYMcHs5PxHGVuUeXNO0lC1UOZzxwC3MidS87Ra6aMmVzU+7PwpNT7e9lezYTTjEbtXxyH3DlbcopUckY55xkPwuoXUtm76NLyV3st3mi9nbk7OpYR8Ryyt/ii4biFz5Wj70PqGH4uMglShcTMH8132Vh7nK5S2FiLNjYUQ5cuI38Ud+Yfi4yENKBcs0Xso59/JWEcMVuZSWjnbt6kMkIR3WSgQvy13JLqJh+JAhDSx7uaXsocs3H96kOTXFrtQvIGXNPvTD8fGRypWHXMkQU9t2r/wAU/wAQLsnf+aXEC3/tR3ph+NiGPZ/jdCMb5ZZqS8jD5ruluedqrvTF+NjIpU5/pQBTyCWTbf3Kbc3ntSGRhcv8ySzSj4JfS4yIdLITalu+SEaeXO1nVjFHxjJo2fRrrU3xG3O3+VX+RMX4mMr/AGeTIs3dL2WTlqp9wrtzDb6vUn+TMn8OBX+xyW6Lo0ctueT+lTyz28rnTjbiyfpR+TMa6OBV+wy+VyXsMvoVl/VqnWJuaj8plfhQKscPl8n9yX3fPcWxW4yNyvuRBbIFudpdTLN9Wyvw8ZUfddRdlw7knwuoG3Ztf3q8AX3PmiYW5OX8lH5sy/wMZQlhdRzsb+IpFhM/utV+xRERNfu+JkrgK3e/NH5sw/t8DP8A3bOJFoufdspZZMtDxAEifMy08S4eQ+fUj82ZX4GMoWwuUiy6fiSLCZc8tCV9paT3v9SQk1uuY+Y/80fmzGuggUg4LJlc8n8k7DgJyW3zvy8lbsUd370UMgCZbHt7viSfWT/iUugxnlt1qK/3prw5In6viWJqdua1JyZCRXJeLcgaHEhFD/lRWe5BQtbkvmll8KTeLXqQAVzdyXuSL9S5ogAkOnNdIfehbMR80AGPU64eREL9KVy6fVzZBBwi4bE+bWsy8oxGq9oqTPuJenYtN7LhVVJ4gjLJeRTZyHo/N7WWMhfyGqyRpCDJ+TfzUMxtImUqqEI6mUAztB7VFItwu6EMTRmVrM1xEraLC24Is7sJ59RKLhg3Ta925XYk0hjbkWb6EpbIGKwTp8Gjjc2POfPaHwqp13fErTFSk9lgbJrXMiu/pVUfuURNbJQQ2xC7bidkwfVkpUJCVOOnJQ5tspOz9Sskcim4Z6vt79FeYVVMIg7PdqKznVybcrTB5GFiz8xS+IHt2O1QVwYdXx/+LpIif5sNhf5VUFIZD6VIpieo7J4NI3gaSL+q7/Uo0o2j6l6EFwcDfNHLmHnmh412nVamZCe4bU0ROPLahsRYBJ7mtRDUMPeq4ptuSQSHtzUmiyMnnN71wpvCzv71GCQ/JERPbr0oL7gZScRyZnTjF55KGUjR99v1IiqGz5taq1HuSxkYkTdyhDUML8l32pu5Ohdwnju5pWt57VECqe3qZOxzOXJRRopIlMNzJELd6a9oezLPchKS7mgvih25ku7qbmo/GAeb/pTZVDE3PairE2ok4iYdExJM2WWSilN5oDmu5bUUZPJ+jplc+X+VR3LW1I8pHQ8Nhb0/Eg5r2EBbsvCiYmIk0Y3PpuRgVo8rVdCbHXFxHuXC2ps5hEeXNAdQ2fK1XZlRIEu50V3l1KL7Ru5JHI/NlaZm0TBku70nk73d1BEteSLidKokkcRrkV2tuSYErU5381cSA7vJL5s6bRXKh0O09VJTlsPaXOMmuF/yqFiXZvAseEnOF8LrH/v6bcBv8Qd35VKuZL6WWGTDDIdeLqJ4vb9FdjnYWehr6etwrHKbjtGG+IzA7rfp+Feg9k+3UtLTcDtI0eIytyrqQLD+G8eTrGmLeVqDpWePBp5dk5c2/wAVR61HiRyQFPT1DVFKer8Ppu+Ie5UeJYg8Z6lxc+SxtFXVFCRy0k7wStuZSKftdh+KVUv3rJHhNS+4JwB/Z3LyIeYfPkiSUOTGNy4LR66W7PNhTDzPIV/ib0qV92zjZIbXU78pQ3AX0k3NXP3DwYAqLLInb9oTW5l8KkNCrpiky3O4/Up8cfEYXPdnyTgVEUcNmX6mUWoxRhEgYWToG9Sa48EM77GzVdXV3tUotUt7SUT3Rz52TB9JtqKhT1hlcTdShHWH3ZW/JFL7JtvwX1T2+x+ljOGchxylFnEJalmCrjb03tof5lRVmPUldTZYZWNT5t+NBOFtQJf81S4rWSSXM7OIDyIVnawgk/8AuA4lviF9y5pSrwbqN+QK4qcaguAJGWfWe0VCCM5jLPO3/FWtHUAUQxyjHUCXhnbc30unaOho5psnqTiLvila3+BLnas6bogUdPaWkbmXUr0Kc44gfguN3p8SvMPwuKnAnibY3MlaSRxjHawOYy8iJaqPBk58mIqap4RLiM9vwqLTRyYhLwo5I6fP+8le1aqswkCCVo8rn/kqekwGeurPZqaIqiXp2sspJmkWmRQoY8NqRc6MpZ/+JVZ25fCLaK7w3DZsYromo6F+P3RxdLL1PsJ9gNXigBLjEkg0zbmponX0F2Q+yOnw0AjpqMIoh9yKS8mqhKfg8E7IfYniGIWy1ptAH/DB9xfmXuvZT7JaTCYRaKmb3yer6l6jhvY+koWHiu12XSrObFKPCYy4Ytc3qWcs7ftidWPpUvdMq8C7GtTgMh7Y29LK/OspKGLKDaXfIXmqKTtVxoijPMQz6ha1UtTjVxEDu2jrncZT8nYpwgvaW2K45IQEwHd8RLK1mLSiYvfcTKFiuJFfmb2j0rM4n2igpQLOS487l048Jy5M37ZqZsSCoueN2inFrnHwmsfi2NXSFm+30rM13a44zvjktNnuZZ/Fe0UlRUFLewBLu5LrjipnBPPt4LyvxxhcvCqqqxy6Io73Im3AstWY40ffcXxOqWqxoy357c/EulI4XkLupxoyMsz/AFeFQJcWaSMgvci6vhVFVVRzXyB0HuZVUWNcGpB9DEXQ2kQk5GkmxQ7L5HcjHa1qqyqgqnlvkYS7rVHrZHqiMWdxHO5lnvvBqOoJsrh7yWUpamsMZNrKguLZE1g9NxKFiYmJDLHIdot05qRHURVgkb9P+VUON4oAkUUbXD07lzs6oIYq7BjNwmtPK5llpKyWOoJ2e08tCFtyOomeQyPPp8KizSHJNruJ2tWNHUmxiWFiIT1/N4U7SDxD16UrX5eadjkeFslRWxP9s9ji27iytG1UJidVKb5/FuT9ZM9+r9yPDSDdm25A0NBS20xSOn8Njbc7v8hRYlM3BGNmYbXR0ddEICFjfmQIlNJHxLA6lXV0jwjwmJ7ne5TDmjpQMtLu73qmmmkmmv73fwoFHySKQnjIm8XpVo2UY3P1CyqgmkHrj/NknqiuujybytQU0RQHiSmeW1TqcX4oszXXOm6WnezRrvErjCsLeaXiPtt5IM2Q5qdxlyBvzK+wujcaawfEpUOD3VBOzXWtk5LQ4PgZyWsTbnR4KjFsidnMBkqJRd2YRMrWW1rJAhhCjg/YQ8yHxEmBhHDw4cD7srXIen8qj68/EvT6bBb7kzz+r6nWPbgSsA7SVP2f9ohx+ii9opzB6fEqHw1VO/Vt8xWg7d9l6LB5qLE8Gn9q7PYrH7RSS55lF6oz94rKl1K87DY9BhJz9lsTsPs9jR2wyn/4Gp8JCXc3/cuyS7b3icMJrLDtyKMtyEhVnj2B1PZvFarD6sLaiA7H10L4hLyVZa2Wb5Lqi79xwtOD1Y1LTx1ERxSRscRtacZeJZf7PaEKeoxeSLMYmkaILvDqS1FRM1PTTyv4IyJ1Q9gR/wDoJTv/AOInclzzV5EdUG+0zR9RKZjFGFDWlAEoTjEAjfH09I3KHFG8jiwM15Pay0vZvsHjHbA56mCOOjw0D/ExCqeyEPzd7+4VpKSi7ZMISmqRmm6eaKMXGj4zgY8SQiYsvC2i2+NYD2b7EzFFLWx45WCwlfH+x/T3/mVjR/2osZwOmCCWLD6/DQjKEKOelDhB8Q5DmuXLnpXA6sfS/U2eav3pNluSfFKbFJ5ZabIbtxiLWixP6fcnB6dF145qa2ODJBwlqN/J0auuzHYvG+2FUMOF0Rzl3yFtAfqJe09nP7KbTU4z47jrD5xYeFxN+Z1z5eqx4fkzpw9Flz/BHz2O1telCUjctNWX2FhX9nnsFQiLPQVFfL66mct35WtWro/sT7CR09k/ZulO7kQnut+peRl9YxQXiz18XouV/Z+aGOjbVyBl32qppIXvF2Z+a/SvtP8A2b/soxQ7KvAjpyNs2lgnL/kS8m7Tf2Ney5HKfZ3GK6LLdw52EwH83NcWLrceZ/o7J+n5MMT5s7NyPZc+eq0F3xLR4/8AYv2g7Dx5nA1fSg/7ek3fqHmsyX8/Svp+nmpQ4Pl+pxyhPlCPc2aHp5dKRdSWvk5LpOM74ea5duzXbe9cAUAHr53JDtfmuf0+FGBeaAHRzJkXydN9X1MjEW71ZQQZCiLLb80CSBMO7qRXaa5oQ3NkiHd+ZAqO7c0h9yK4UQD4tFY0Jx/Sh9yMerXMVy223J1Axu3XP3JD1EiKPRLTMtEDoFyfPJkS7b35oh5qDWKAtt+pIs0TDt7+aXU+RKWaneqHLLcL3JMN0Jv4s0YR3CWRW7F1hthzz79wqHZoqGwFitbNrmS4OttyQ5flRXCsXudK7YPBfy3JzgmOhAu8R+efyTvtV3csm5nTCOMZGnkLm1xeld4LD3OnOM/NDxO935LFuZ1KGIEobtWbu1XPZTIh2OnWkcrsnddufvd1O0zZY8bGfZTt6F32Gfazxv7k+NRJHpnt9SP26QR5vao3yG6xYvsiDh8g5tZuTY0MhcgfXap74lIQkDu1vxMibFHyLOKIrvUz7UrzfoevTogHQmPMHQvRnysU6oxISAW4QBbtco7tyYascSzZ7SdG2QNem/ZH9lfqdnRw0b1EgRgG53tZSGxQ4yzdgLLwkyX3pcd+gvncxZKZvPq9fJUV0u3uJ/avsLiPY2pggxGJgKojaULXu2uqP2f4FPrMWlrjE6icpSFrWInu2ph6xrctO9RheaONd7yXlh00p3j8EXhpcG3uUn2iO3N0gICLJnYSP1LZuZko4P2MW9TZJPHdybd8SlVJBDLk7MP0oBmjSuZahh/ZGKF//wBlIYWzyLcpIVUYvkpsONcOMQcITHqfiRiSzbyfSKSwfbKsadkJQ/lVmeKARmb08JD6ckdHi1PSmUklHDLnyE7rQSc8iXgpLA3VlQUN2um5SKiFxigDPkFyvg7RUZAMR4PSGT7ebi6dmxrDyoKikfC6f2g7RCpve+LIvCphmyfaCXT9O3wzKezuI55pcNy71bhNSR6ywcccukXtUuurMC/FKioqmPePDGpdi0y3XZLTvZLpIy/HwUZ16d+nwrvs72X5bel/hVjLVUhGLx0loNzHNPhiFIEQxnTOYNtYRPuuuVd/JH6JXT4JMpvZ3/MhGnPa2bjcthg2Idlva4jxSgqTp93EGA7T5bbS+pIpsChIWgo+PA3M53e9s1n+Xk/xNfwcH7MeMLiWTv0p2IbqeUPE28Vo2rsM9mKF6KHi33XbulEH3MJsAUzXE1rmRltJax6mX+Jhk6LH9TMmG0hdvP0pwpnLqYAu52sr+vho5Jr4IGiHLQBe60lOweHBCpZzxQLTF7QLncyqXVUr1M4dFGctNzIPIdv/AKJcZ7ea1eK0uF09PQSU0cXCna97TuNmuytMe51FhkwulEwlonqJc9Cv2prqLV6g+hjGdblAVQdmS6FRJdpktHBimHxzZS4VFws+oX3KFUxxTVcskUTDA5aDl0qY57fKCXRwSuMipeaUtGZF7UYkPi87lpsAw/Dq452rGcqgrQhj8LrR4r2bpsLClpMUgjoJagBlj2Na4/UufJ1ShOqOvF6fvDfY84eol3M2V3UkFROWmm5aMKHBI8wkeUpRe20j/wDamjjwsSJvYyuz6uMrWe/EBPporzMoeJIPPNJppOWe1XsMeH1RjGFOYE/ivuUyLCcLkiE5zcJT3Pr0olnUOXEmPSxn4ZlONJkWe1LjSZ6NcS2Q4Tg3AJ4Hfj5/3j3CtBgOCvS0tp5Tlna4iFo2uX0rCXXQgtqOjH6a5z1s8teaTa19yVx83zXr9b2PosWov9zooouGBZykxdWe673Lz6kpcKGaVqs5JQz6YOlPB1sc6dRNOp9Jl07Vy4ZnxkkIizz5J+2psE2ilt+hbPAsJoq6rIIDj4AMRfGr3BZMTp5QY44Yiz14rbbPCXzSy9Zp4Rnh9NjN8yPLHkMm5OJd+iH2gxYm6V6H2roaSE4qj8IpZmcZAgfqJZOkpaYqks2fhAN1snUS6MXULJDejnz+nvFk03KoZDLVnfRrl15pNvNWhUNLGA2Tn8QkHJP02F01QfDae4ls82OKuRyw6PJKesSm9oP33IvaDJ7tSWjPARj1vbd4epdhwkIyF9Nq5H1+CuOTs/tXUN1PgoeJxIwaBpeLl+Jd0/lRez1BDmMb7fEtXDhscYk7uxESdaljhbRrhzXE/U4rhI9LH6Jka5ZjSjnEeTiuERx/lWuejArm4bWugmwmDa/Dt/eqj6lB+URk9EyR8MyjzGOj5o/bHvHe92au6nC4ybRrU3DhIDMLmLWrqXW4mjzpen5YMqhmky5fqT0UzZ5mdo/ErYqWMS/ZsgOhAmJmZrs1H5UX9Gn4jX2Qhmu38SO70rvtTCJHttJSvu8M88m563IAoQFid493hT72OX0T2ZDT1TbdWtR/eEdovoXnoj9hbmzNqgHDw72tuRvi+wcJgfeAbcm7+ld9sfdb5+ScCjCMcsupOjDawswfEyTyY/4opY39kUqz/DyQnXH/APGUz2eMtPJCVKxHyuEkllh+iXib+yEVcZOWto/JCVUZAWrkpp0obswb6Vz2ULRezvWqy4/0Zdmf+RD9skzJmb5aIo6iUeedrelSwp92djdXUnOC+ZeIe9Hdh9Irsv7Z5XxO5K7dmmbtv1JOWnwrSkcykPcTPlmk82vxJppNvxJXMQ8kDsfu3dyLiPcPpUbiNyS4m7N2QRsSeIJFo21K7pyUbidRZrhSOLjmig2JXfr0rvf1KKM3ki41zJalWiVduRNuJRRm2806Enk6VFWh540uq7NcYtvw96MS7tC/egCh7Z1D0+AygLt+KbAvPsKp4KqaLj1Y04363A5LV/aNVMMdPE3m5OsPTE4ne3hZYSJXkuaXDcDKpnasxdyB2uYo4C3F9XcsxMTcQmDOzPROyl1KOJIiUPRSWhzUmlkMZg3PpyUBu5SqQbj596JICZX1RyGEbtsAG/7lDYuMeQJYpmNfOHpe1NU9QdPKMkbsJN7rkkuALQNwWMDjlzRPg88keYOJW+p9yaasMmuI3I3SDGKiH9lI8XxCpQAvh88bXuBW95ZdKmUcLUs9nVc1zETWqAdZPMZPJIZke7c6lUA/jZ+TeaoD1HBagy7NwR37Qmfb6SdPiVzfEo/Z7L/Z0hfvkEmR3ML813Y5ew4JL3ASk43bVG8XPuUoyUWUt23LVVexDFdcnQm7slFuttdJpv0p0VZKOYrckBE5eajkXUzI7nLkSKAR526u5IBK7RGO4ubKQ1OAhm+76U7onWyH39SICcU4YsI8upNHI1uTKyWOjJanYpmEubquucuSfimfl5e5Q+S17S3CZrSybcmDm383Uf2jRNHI92WlvqUKJo8g/dtz/wAy6RWtplu/pTI1Dx83R+0cTnlcqogIpHy13JEXTptTd1zlk9qV3vRQBXNzQlJtLmRIHkbuQcRFEnTK19E0cnVzTnE1zdNmXkmI4JdTOht8+pK5x5ojJ0qA6BWinerW5Rx5ap0M+XUtCJBWuTd31Loi/wBKVvS/USIsyH0qrMWEOX5Uemerpod1rZp188xFlSdGYtUt3kiu/km3979S0NEOD5ZIx6U1c2aMSfa7ckEtBP8AJM8P3J4y700Um7MkFJBwyMJCqXtDQtwjbh3i7eFW4+5HwWroeFn+IPIvUsMiTiOHE7MN2W+0THewswth9YctER3nR1O+E/qB+/4hXr2CfbJhXbSpNquRsBxGdxF4JN1OZfAb9H0kvHO0eDhHOVgOJ94rNywnC+9ebGf8T1XjU4n1fiGC09KJGZyXGLG1tpBk/pLvVQFG4hlwuEHeRbiXiXY/7Usd7Hvw6eoasoCa06Ora8Cb4c9Qf4hXrOE/aVgnbShCkhqPuTER5U1TbYZeQH/3LaMzhy4WhrFBalI8pbx8A2qnmrLg5NtUnFPaKMpAq8wMHtcSWdrapxlKzI4iVSZlCNkWrqjkmLOQxu9+1VoQ1JSm7R8W9/NSjyqCydtvpFT4B9nbTqWCVmt6kOnwWojcHqCeK/KzbsWqHs3TwwjHUT358hJur6VFDGHGnEOGxkHK5trJ2g42JVX4QSVFU/IY1pqkTs2Q6PEq/A5Cjp349Lnvpal7hL6S7ld4RWBjlcMEEFRFO+ZNTE14t9JLadlPsVxTtBJHJWtwon3cIOovqJfQfYL7EaPDQGOOkEf/AJ6lm5KBvHG8nCR4d2Z+yXEccMHqIyig+XNe+/Z19i9NgoBwKJr++Ug6l67g/YvD8Hp+JVsI2+HJO1faahoT4cHT8C5pZnP4noY+njj5mBh3ZOmw+MXlsIvTkp51ARjZT2R/CXesrU9qpJmJ3a0O5Udf2s4bE0kt3itFY6ykdLyRXg1tfXPIZHxGAB53PuuWaxLFAJ8o/wAUvUXhWbk7URTXSSy2EG3hl4lTYj2yp6cyPiMOW5rvEK2hhZzzzIua/HApZijM9rtra6zlV2wYXOw3uDb9YrI9qu1FOJEcc7b2Xn9Z2mmvHOXau6GNI8yed3weg452yqCPSRwEvFmsrV44clxOb7ves1VYw81xySOT9SqjxKSoImZ7f3rY5XNs0NTjHkq2sxSQqcnfMhZ+oVQ4lj1Hg8HHraiwB8PiIvIVg8b+1yomY4sLp2p4i/vZdxl+Xkk5JFRxOfg38lZIVxuLiP8AFQvvDjTcPPbn0l3EvLcG7UYgWNQSS1csvFOw+Ie0s1tRKSOpKS9ytdZPKbdnTyaOuqDhoRYAut5KjCS0ylfaLeH4lZYtiDUeHTzm7XO2grL11c1OwxO7kY2lJ83UTkPGjRzYsFPTX9RuPhWSrsY4xlqw/CLqoxLtFKLhHE7c9blDGQ5N77idYN7Gyx1yWTYo8NwXlb6c1Bqao6oyfwoQFiHPK74kFvDfR7VNmg2cjRjrtTQftOe31JmaZhmNn3J5pgtyyu8lRdBHuIvEgDKQ9H5JueS19H5sipiaznuQVqMVg65s/JOYbkJG5mwjboJJutkYndvF3pinp5JhJ26R5kXSyr6KRYV8gWjm1xF4k3R0/GPLiDFb4j2oOIEJDws5zZtSJtqUpSTTHNUPcReLwqSR2UYilsa6qLO1iF7RUykG4yaQngAGLIYGbqS+8mKOnAYoroRtYha3d5l5qMdRJVG97sP0tagB5o6aoYX4rRF4+I9xJmEeoNhCJ6e9cOleEhFwuRx05yS94XckJFWX2GYS8g5s7W/Na/BsD73z+n1LDUwz0p8I9wvyLxOvYvs57I9sMeEJBoA9lDaMtWFm3/mqcVROPz4CoezoRsLzMEQM11xbc0UlZGJ8OnjsDK15PUtTjH2Z4/GXEfh1X/lxuX/NZKqwupw2Syop5IC+NrV3dLgx/Nu2cfW9Tk+GOFIZL/BDr9SPb1eJCvYifPNnHzTFTSx1VOdPK1wG1r+73qR0oNqKtUODcS4oMQn7VYT7BWb8bwsLAnJ91TD4VU9L/wClRasqmnmgr6H/AO9pHuYfWHiD8yuawqfGKMMVw/LhSj+NH4gPxbVhF6PRnRJdxbmX7X1T0fZvEZG2k8Yh/F8kuyVP7L2Yw5unOO/+OqqftLqLcCp6ds76icRYfktRhtHJ7NRUUQOc9kcQAPVdl0qU/wDlbNK1xL/Zadn4Y5sWgednKCP8WQRfqZk521+2ysxSAqSmAaLDaNmipaOArQib/r71B+0fs/j/ANnOAUVTilBJQBirnFDxDtNsuq4fCvDK/FJZCKNn2Lh6jMnPg9HpsLjDkvcZ7dT1RkAZlr1Zqi9uxPHpgp4uLKRf3cTKPhOE1OOV4UlNGcspv4fD7y9y+jOwn2ZtCFPR0cUex/xqoR68/iXMlfk6ZNY/j5Mr2D7G1mH0ZRSNxayoe4/cPhFfQnYP+z7LXFBWYvLw6fQrMrc1rfs+7E4VgJFPIHtk4vpLI23P0j7l6bTVkFQRPU1DRCzXMI+a58/VzitMZv0vRQm+7mD7PYDR9m6AKCjdwgDkIxsLfqtWqwwfZ2I2PhE/uWcDtFTDCFO0jiL/AN6RXCo2MY1V0MZWVFgZftBfZ81408U83yZ78c2PD8Uegz4hTFDvjhnJtttjCsjjfajCqGnkeQ2pxB/2Yybv0rzXHu3k8g5PIGx/2sbrz3He2UfFPV5c925Xi6FR+Rhl69v4ns8vayiqnvpJ4Z8m0iLZL+nk6qq/tIclPfFUcAs91239y+e6ntRLDveRwi7rX5KtqftKkGE4oqt5Q7o5H3D+Zd6wwgeZk6qUj2zGe2x0cWUVQ0pd4i4/5V5/2kwXB+1l0oPHRYi/Iwa0Tf4hXm0fbaW8gnYyMfU/hUiPtZERDnmPib1CS6ceR437DglKM/miJjGC1OB1hU9XG4F4CHpNvUKhjt0fvWypsSp+11KeHVh3VAtfSy+IX9KyFTTyUdQcUrbge1172DOsy/2eP1HT9v3R8AaldrciDboutmQ8khHbp0/Euo4An3JAN1v0pO/SyQIEx221ss0tSXEY+T7kDBcXuHVFa6Qj5o2G5WAIZj3o25Lltr80QbUCoL06Wo02PUSLu5qWzWEQrXLuSQiV3hdE+1I1SR0t3euD1epJi+S4PJA6OpXbvpSufua5Jy1zyRYUd6n+JduXLe91wRbdkyLHQ7S5+0gzbs9qMB/3Yny3Odv0pgC4drtncKsaqlqKeEJDjcYpn4rF5j6hUWBVsMntJPxfwia3hZdJeq5Ot3IC3Fm3mutkOqY0cfbbzSYl0i7vCuW3KaLTExXJERW5j4kNv8kcfSKWpacgCkfbzFC8h+9O3XP8kJe7JS0i95AERi2jJXSe/knby807FVSwlm1heK4mUNJD3f8AkQmKQbswfVC0khFycR+SuQxbbvooD89HFTqTtNBSl/8AuilPTxZqgM0Uh3ci/gguPbo/5ltY+3TRtk2FUlvyTpdvgt1wqkLw7oxQVSMKIyF3Z/lXeHKNrsBfwW5Dt5H3YJQ/oR03bJqo7GwimYf/AC4+lKxUjB8Ocrvwzt+StsMk9noKqI6NpZZeUpN0LTF2iiqhdgoIxt8QgokmOUdmXskdzP1LGcFkVM2hNwdoxtsvLhkP7k9HmMJfhPflppuWjPFKQh/YMP0ugHEqS8b2O34XZXaIoy7xyk/J7viRNHKT9/1LUhXYZcLHHIX72SOswgmzaCYfzsqsKMq1PJ1Ozl+5FwZM9Gf+C1gyYZI/4cFRb87k7HT0QneMEv0mFyASkY7gy26N/JIo5Sfl+Vbe7D8xN6COxuYje139SdGPD5s7MKjHTQhmPRIPcY3DKeSSuAz6Q3PcmjKSQyPJ9XuW8bA6aSBwilijJ23GUb7fq3IB+z+vrjvp6mkn8xDbappFKUo/ZhX4gt0JAJjrk63sP2X47UCTcCIcvU9qiV3YHGMPIWkoJDu5FFvFTSRdzkY5o3Iu/ciEbSLmrmTC6iEiY4DAvko7w/qLnonwP3kAcshzb83qXSzLvfVlMkhYWHN2Ie5A8IkWjsp9v6Juf7Ixj0vl8NyIZD2+LJOW6/CuMPcnwydp/sKa8ZCfwnvZARXKbMVHJhNPYZ+3gbjJHlsIPCVyhaeW5GsbK7k68ggLiJP6khzzzu3IxILCzdhLuH1JopAEuadRZO819hXOLFlnqnQmKMR9yaaRsicGIhytfapFNT+0Wu7tcVyekWPvTX2NHI8jjltyThzSVFnHlkMBa1rzIrU9wYMrGPf03KOY8MybqR2o/oX5M38ZDt34ZA3fuTR53Z9JfEkElpc2EsrUM1+3Vi/etFjRj3ZjoTOUt+e5/TpqiqsiqJXbcOfmo/EYTLJ9zISmceb9Sh44m0c01wmSgqKiGmlp2O2I3ucR8Smy9pMVmpDgOtlKA2YXDO3l0qmKZtuT3JDN1cxWD6bFL5I3XV54eJGg/wBrsZ9nKL7wkEDj4RCL+BVYTPDdZ42IXUViAgI793cPqSvWkMOOHxQZOrz5K2mPht1ZnH6XUuH2uogldqiYootx3TFpmq9pLe64V0qh5CzyYfpTeLHL6IXUZF/IkxE8Z8RjcXHkWaTi8lz6689VFGou70fGe3m6rtw/RPfyfyY/a4tnm4iTeaeoiejqQnZryHkJbhUJ6oy6jS9ofbvUvFCS1khrqckJXFm1wr7RK3DTzeioKrJrWGeASEfeo9Z2uesrKqpegpoimb9lEFoB8QisvHMfPPvSOS5yXCvTumT2UT0v7t1VU5l42OGRDmzfUSfDGIy5ysH5Llnmk+VyNpmESd2u+FN+m9O/oper9Uv5l4OPDHozN9WSR9oLn1Bi/pzVDc4sTdSV3wPyUr07p14QS9X6ua5ZeljkZc4rvPVL72gLX2dxL4SVI5PcTZbkuJv6H0V/gYjH+5Zy3fEqfLNwK75IgxakFtQe75KkIn+kkDyPz8XpyWn4mMx/OzF8eJUeWbA4/uRRYhSX3O5/Tks/xP0ohktuzT/ExifW5DUBiWGD+0OW7vEQ5ISxLCpCy/G/gs14s8tqTSNdq1yX4WMf52Q0/tmDk2XFqLvkyQV2FRmL51B/Dlas0MzZ8u9IZBuytQuixh+fkZpazHMLkPZSy+ltbVDlxKk8EEg+WqpiJiEWfPagYmy79rql0mNCfWZGW5YlBdrTyfx6UJ4lH/wj9+qq+JuzzROTk2n79Ff4uP8ARn+Vl/ZaRYhHtzicfq6U6ddT2abvpVJ1WszuSXEcu5R+JBspdbkR5pxtO/Jc43/oopF78xQ3P3bVzF7Ez2rdr/ikVQ31CoLl+pK5x2oDYmFVNch9oe1QCkfIVzjIHsyfxvJ7kmqHFVz1DiyTVD97fmQGzLIqp/NFxrtH8KrRmuu5ck6EzC250CsnhI/cpUWQ/wD61UtVN6nFPhUdyDTYtxkf3JDJuVdFM4+PmnQqHLTPmlQ9jFdv6h5MSALtogqGEW9llfP4VN7W1HtGN1DZ3CD23KKMduGiWXUei45GsPiV5ixIeGfenerVJy80WaJWMALkxM/cpOEwnUYhBGDXE5qMRXFmyKKZ6eUJI3cZGe5iV0SW03ZnFKri1j0pBAbkTSymIC+71PzTAYXANPOb10ZSgF3CjAi/q5IAp8QxQ7maao8y3EjOnfDwniM/xZAttDd3+JK6AgPJ3ttQiWu5WMPZuvmAjeB4Iga5znewf5pp6EIyyaVqg/TA1yACpifc4Mym4dC4yk7taKKmEKEBkkOmAT22yncbflZGOKURaHHU4gfgiD8EBL6Wud1Ov2Lyel9nIQLsrPJn0GKjmVpktb9jnY+s7VYXWUeKgGCU9QIlT2wuRBl8Peyvu0/9n3tjgMJ1FPQR45Ri37fDnvJvqDmt8eXHH2yZhkw5PMUeYHJd9KZInz1ZPVNPUUMxRTwSU87bXilBwIfyumuG5Fm7/PaupSicuriAY2iL5XIXjfNOHI3mw5Jo5PemTY9F082XLmFuTJhpLR5sgKQB77i7lLZoPETfUnI6hxIW8Oah+0Xd1tyFpmu1dQLYsZZmIeVqimV2uaaKoufVNHIxGtUxSHbruSdAvPamAIbM+pOOXD0yuQTRIaTqtQFJuLRMDJc+n6UrtqVlfQZFr3IrvU6FcHqTEPXbNrJwy6dfypq60c3S4jtblkgZ1itfkgOS0kn5ID/UhlBkSVzCmCk3ZdIohJskrJkPac2b5oiFuXqTPEt70JSN5p7E0SiG0eaQZZ96ijM8m3N9EbEnZLJQ+a4265NBNb8kuNaWWStNCaJHSke0k1xrhRFJc+ee5UZtDhE5Fll3LrE1ybufmiYtVS8mbVHfl1Irn00XC5ro7X7yVmgnLuckrtUJ55oup+SS5E+QurRkQDw02PVkycYrUmSvaO1OH02MCLTvwqjpGUf9SyXaHsjV0ZfiwMV/RKO5iWpEt2mas8NxyXDSJmaOeI+cU7XMvLz4G/fj8npdL1GP4ZPB43PgsguWnSoZ4fPG+oOveK+bAMWAXkwgaKoz1OmPY/7lTfceERzFIzSSF3Rn0rijLP8AcD1JrB/CZ59hvaDEMNjGmqbqinNtI5Lrg+laGmF8QjviAvoJtyvpcLo5KjjSBxZS8RKZR0bzTDHTwOcpchFriXTCOWfyR5uV4l8WZL2WQeTWkPhVjhGG1eJSjHBBJPK/hDqXrXZv7GaztJNHLWRsIFlnb/qJe+9ivsfosJiAY6SELcttn/zNbtrGc+PHPKfPvY/7B8SxyUJK8CiD0i7f5l9B9ifsPw/A4wFoBu6uW3/1XpuF4DSYaO9h2+HLRSqiuoyjL2eSyVv7on6vpJccszlxE9CHTxj8yLSYTh+AjG84XkTWsMY7RZT/APbCKhhL2alYSFrWI3/0rK1mLcZjzO3d5qjq8ap4euS4n9KhY9/Jv3NPibep7aVNQGUjhYXWPhJZDFMegp5LB358vmspivaaSRyaD8IBbqzWl+zuuwyuw2WoanY8Spjsmkle52z6SHyW/b0RhLLu9SixTtJKQFm76bXH0rRfZzVYNWe1PWwsdfG9wFK9wW/CKw32h5YfihVIZDFVtr7jZZLs/wBrHpcbgAjtGV7H181q0muDnWRqfJv/ALcBDD6mnxynZuFKfs9QMe0QPwH+Zrv0ryDGO0jSNq9w+leldpZDxrA8Xw6U3M5o74yLulDcK8MmzqIwdwf0mXxLXHyjjz8THZq46iIWkdi8lSV9UWVjeFTeMFORcV2t7h715n2o7YVtL2sGC9goYTbYHjB/UnKVCxw3Zt6moeQIHu2kGo59JMsl277SVuBjTwUZiHGZyeTLdoXJXMdZ7UAmz25P0j72WN+0iTiVFAHi4ZF/Us3Pg6IY47ll2qkbEOx9PUu7ERMB/v8AEqvsn2foKqi9tqIzqZLyZgLo0U45ON9notZuCO278yY7J1DQ4ODG+28icVn5ZfMYOiH2mp4qftPRvSxjEB2bRa0epbebgkxNpb8KxHamTiY/RBraICTD+ZSHrpe6R7R5ape0T+KLPEq55qknvayEBP8Ah4VjcUrjqJCd3e53uf3krTFZjhAI83uk3yfLwss/Vkwnkz3KWzXEhgbyP1EpUNYYvY7MmQ2hmuwExFc7XEKk3ZYjM1uv6VHqJDIswdhtTE1U4mX+ZMSzOQ99xIRmlTEQvJLm7qfGNoDcPSoEO3rfknZaq7kzChmjCqrMrhfd6U1TyGRi0bORvyEWuzT9Ph51jcWQ/Z6Uecp9P5fN0L1gQ/h0WYD0vL4z/wCiqhodqaWKhAXqZGlqS3cCN+j6i/5CopyHNaR5CDcox6RXTpTp7uIzifpJS4cPkk3G4cuknQDZGaRxtYGdPwUdZWFmwbfi2ijiheM74j4Zj6U+GIVNKO92PXpLqWbv+JKkhitw2TDTic3Yr9zWpgB3jn0qxrsUDFIcjBwlDl6VAHMhHIeXpQmyiZBkLZaqbh9LPVVIRU8byyk+wfS6DCqOSoMYowcid+ovCvX+xXsnZemOP2alrTmt4kkjbw+gu5dMLowk0jX/AGOfZbhGGzxYnj9TFUVllwUxdIF/1X0fhfaaDDxD2M4QFtrDkxDavnWnxTB6oBA6upoJfVkMof8AVTYSrKe04q0KqLuKmku/p5rOWFTLx5nDlH0LWYxT4hcdXRtKBPqVN4fyqFUdkcEx6n/Dna3xRVIbl5RhnaKohAX4lpNzG+25aeh7dSla0uZeG7NY9mcOYG6zxn80Q+0H2F0VVcdMzwF3FA/+lefY39juN4axHTs1YLeHKw17tg/baMabJmAid7rjdWIdpI6xx4sQe/W5aw6rPj+REul6bMj5ErMPqcNlKOrp5ICbbvZR9t2i+z6vsbheNQZ1MFLPEbaFmK8+x37BcExSUmoJHpTf09Irtx+pRfzODJ6XLziZ832uOqj0+IP2ZrjrI2upZtlXHltHPxr03tJ9h/aHAyIoIvb4h8UTbrVg8VwWvoYpY6igkiMgIbZ43EC+El397HmXtZ5z6fNhfvRkvtXLAMJxfsvJTYo2NxWe0VtJHGQFTvf0Xd+niFaHCu2ksmJz1+AYNHQUpZeyVeJHxTjJuowBrWz8rtFnMB7F0+Hv7TWAFZWl0iW4I/pFaMISzHwj0ssMeKUnbNcuWNapeDEfadNiPaLEsRxHEMRrMUqqZouJPVTEZFf/AIeHpWZ7G9ia/thOfAyipYf21SXS3w5eJ16PR4OOMDjcc4PZVz2MXuYch/yr0XsH9n9NguHBS07Pu37txGXqLyXNkxpM68eb2jHYP7N8PwunBo42AWt/aPvmfzIv9K9nwqnbD6YY5I44hZtscX+pM4P2XpoQieeMDMcrBFuhLEZjmkIGN4hHMXuD9K5Mk6VGuNX7mXIY6BGMcF8p90cTERKbUjX+yVFRUQBSwQwlKYyyCJkzN4R5rKx9vp8LpggjoqaIBbedN+EZ/UXep1L2gpMew2viglYKuSnMXiPqLTkPmuJtqXg9BU4+R2h7TPwSOI2PLwydTKuxHtlxNLGiAeY+FZ8Cp6XDSzMyrCMSYfIWHcsfj3aRqh5Xd2Ex5EOma7Kic7yaot8d7YGRFwjYWfPaKwWK4xMRv+JYXUJZ7VU4n2kiJpAciuyuYcll6/HpJgsbIc9zGpOWUpTLTE8enG4Dk4ufvVHPNxLncrfiVTWYkAjlI9pDy1VbUY9JJCUb5CI8iUAk2aw+0j0NEIGzTib2gWe4C/6KND2mjqAMDOwi5HduZY5sWljhMNCEwycS3ZfJQhme2/N09ToWNHqGAdopKeqgdzd8j0kLwr07HYwxTDafFIustsi+esMxJyCx31zuXsXZTGjrMMCmkd7JG6bvEtMGTt5ELLjU8bQ6I+bohRB1d66I3L6he4+T8HLfzLoR/wDwktRRgVqsQTCiLK5D4kv3bkAFbdc/hRjaSBx0RdKBo7bqlbr6UQ5pCV2qg09oum5kktSfJO2F8KslWNPucRS6rWdkfvTr0559Nqh0bpcDFqVqeeF7smDMl3gycmB/4KeC9WM22uuFyT40s/fEf8ETUsue+I7fkpc0Wsc/0R/qQuOin+xx9+0vSu+xhbnf1KN0X2WQWH3LoFLba0hEOVtuanPSxjpmxIfZbi0z+pLuIvssitH3u/5Uijt81M+7zK253TZUZ7d3NT3U/sfZlH6I/DMh5PahGN1OCll5N05IWo5BPo/kl3UV2ZfohkL93Si2kpj0pk37N+aTUe7N2dNZkHZZButZd0Ur2N8uh02UbjrY/JPuKQPHIYt3c1wi/MnOHu5LrR69ClziZ9uQ0QuXLpFc8W5PFH5s6F6du71JbxK7cgBJhFIZLeSR05i2m4c+pWGG0MUwfigZ+rXaKrYKojw0NRWRkcEBGI7XIVKmGOlhsafhTu2oi939TKQeLezhYDWh0sKqqibiatkjYFH9kssQeOm4bG9qhPJqTJi1/VcnQHTPJYtmqgOUdOVZUxRNJHEJv1SvaKexKGnjmPhu8XkGd+RfUmhIBcXNuTeFBNI0h5+FKwoYue7u5pxrxMnbdcuWsNzs93kgea1UmDJgTVI8nt+l0Pt1aJcy/io8U08nQ9v7k7bOP95/JajSHfbqsX1d/wCKL70q7es7frUMyn7jb+CA5Kgh62UFlz98TjRlFmQykd19/h9KbHGKuN9ksol6hdVEQySSiMkrgBPqS2GF0PZgacGqKnEKiod9SFhEbfTammxJFfD2qxSn1jxCpD96nU32kdoKXoxSUtPGwlcrijo+zdOxG0VVPLnpcwl/Strg1Z2YroSAMGjiPO78SARL9SrUHwefRfaRj8xi51lPaXqhbanR7fYqTZSPQyj8UAr088FwqaxwwelublIUY3Iyo6Yi4c9FTW5W/sG/7U1AjuJHnNJ2gqMQIWekpjLq2wq8DsGGMQjPJTUoCbXfhAQktzg+E+0DOFFTRCMIXOMcLXWqhxD7Sqbs7xKeXDuLW7ha6a0B+rLvSaX2WnfgzU32RuQk8Uhe4bNqpaz7NcUhEj9iIwDmUT3F+lasPtoOMbnp6cbt1ouSsv8A83JBovaXw+IQJ9lzvc/0j5KaQrR5JVdnZ6W5pKeYPqjIVXSUPDHPJ/zMvZB+3gCIYvuuIjfwl6lWYj9qlTNp9x4eER8rmzLmpQnR5NwwESzZNBGxPyuLPTRbqu7TYdUTHJLgdIcpPdcLEJD/AAUKpxTC6iYmCggpSy/aA7oQuKK4JvuumsjiYL21Mh3KuOo4gkJ+f8VaS4tTkOTheHqJk5QYpTUoG74XR1tz3XTs+n9S021M9N+CiYmJ8m/cnRELdTcbfF5qeBNYbPQ047+LeLPcw+XyUSYgLawWjn1ZKe6qL/Hd0hoxYS5t/BNGNvexErCGGjmhJ3ltNv7skQUdMV2Rs5Lnl1S8HZDon5KkLJCylf4mTRx7izy+kVo2wuLg57fzOKcDB49ucjLD8tL5G66ByM1wh9JfwStbxZ2961Bdn7gzCQCu9XpRD2ZkkpJZweMooQvPXcLf/CS/Niar06Rl7Wt0a1K61W9RRxwycPO48rmtbuUWThieTA61Wa/BhLpdSGxXa5OiEWy0Z1K4b8wBvyun4MPjICc3/mn3hLpb4IGzIsmXWG4cnZWw4bSDbve31E7IypaMT53CyX5CL/CkU3Ba7l8k4NPtzsdW4R01uQM1r+JCRRjqzsJLF9UXDoP2VYjuzsSIX8rVYuUd+bZF9LIiFh0dnH6tqj802/txXcMhuyZ0Qi92u0VK2EWjOV3JNkLX6s4q/wAwn+3pfYyIuJa5LrE0bE1rkJJy27XJ7k2cZZ3khdUH4KOEVwatokxa696acjuLLcQodSbPLqW6zGE+ja+I6RbSbX6ULlaKDW3PNxS3W6utVmRi+iyCEt2aK7qQuLkOef8AJFw3t0fcq/IiL8PL+hFJ1JXPySaN+bpFC+1mR+TAf4WX9AlI43JcRxt1RDCZa5pFC5CWu70o/JgL8DL+geKKJ5O/O0h5Jtxe1cttLVJdTAf4GUe4jbdbvNc9o89yjOTCXWy4JAR5A9xPyFX+REy/DmSONaIvk3xJ2LORxy801DSyTSizgYjlqWSsoYeCQsAWrSOSzkljcGeMDI3czomL3pv3P5pwI+915Z1hsOqIhZD3JdOqABePz7lwoWz2snWG7mujlfkgBjgtdnkuHTtzbqUoRbMkTxt396AIXB1zbqQuL+9TRFhIcmSIfJA7IbRvz8k6PLNnThjc6ERdBQhIxbmjikcd+fRuXOC/em60gpaCokPwxukwPPsSqPasRnkLxmRJysm4dPThn4LnUMyuMkWKi41ZA78mYefuXHVs7V4Gik/emu7LNIeSF+pWkWHHG0h5O7COV25OUdR7PUBIwAeXhkbMUwiAnHkqILyTFp64xjcqioHK3hx2xA35WQBStSsR1FZFSj/wot5//PzKvlrpaoOGcrgHpHp/Smyo5B1tvH1DuFQBNqsUiqAyNpqoh6Cnk5flZQhrJ7SAJHjH0x7U7R4XUVzlYG1uZEtbg/ZGKMRkn6fi6UN0QZ3CuzNZixZszRA3M5F6N2P7O0WDkEgRX1n/ABT7vpFSsNjp4Yv94lEYx/uxZaWg7QYfTgI00W8dtxNbcuZycjSzS9nu0GI4TXRODtd02n0uvo/s922p4cNp5WyvcN4xHuEl8oU9ZJiFVsZos/U63WCFLQyickvd4d39SyniUzpxZ3A9/wASrOzXa6PhY7glLXh3HKA3/qbVeedpP7L/AGO7UMUnZzGJ8Bqn3cCp/Fh/6sioMYGZgYTa4eV3StHRUrSOJzyPEX/lttWNzxv2M6Lhm8o+fe1f9mH7QOyolMGGRY9Sju9pwqTi/wBD2uvKqyGfDasqarp5aOpHnFUg4H+l1+iuB4pRUYDGEsgyd8hvcnu0kPZ7thSFS49h9HjMHpqY2Ih+kua1h1uSPzVmU/T8cvg6PzdIuGOvS6a4l2v+ZfXvav8Ask9j+0BFP2Yxmp7PVRN/9pUtxqe74e9v1LxLtr/Zf+0HseMk/wB1BjdE3KpwqRpdvxBz/pXfj6zFPwzzZ9Hlx/R5YRNnptRMTcvEmqyGfDZygq4JaOfpcJ4yAm/imOM/mxLr22OLT9kgi7mdK57viTPGeRd4m1VYiSxNdoh4jk+rpriN3oeJdr4lVgSQIC59KeYmLu/moQl1I2ktfPRTsBMKRvciGRu7cq7q73ToSGL5JgTLuIu9KixyWiTupITMXemmB1y0SXHkbJNl7v3osexw8uSbeS0e73In5obttuW5ZiA4lzkiImv5XLpbmyytRD+4rUWA0xa6J8JH5Z/mQ9PJkTFrm6AOjI/LLqThFtTXvfuRtmQo2AJi8tqdAt2qauu+EV33akqUhUShyRPmmGktLTaSdAnJdGxk0Otn3onjYh06khzzzyRD7kbEpDRDcy706ap8xZNHl3I2FQFyVy4+aLqfmrM9RwCazJn3Lum3kmbu7PvT1HSz1h8OCI5T9Isos0SCua1HS08tZUDFTxlPKXhjZb7sn9i+KY5ZLWi8ED/3Y9RL3jsZ9jNJhcYNHTt7yJllLNCBvjwzn4PDOyv2P4jjVklX+EDv+zH0/Uvdexn2J0FC0WVOBl6i2iP/AFXqNB2bo8JizkcRybpQT48EJcOmy+ol5+TqZz4iejj6WEPdMlUvZeLBYReYGAf6UdXjVPQxDwma31Es5WdrODTHBPOJQG++Mul1jMR7WU5GUdObiPqLwrKGGc/kbvNCC9pq8T7RORE8kjWvz12rOV3aoBusPluXnmLdsLpCBpdw8rR2qmkxo5jvOTd1LrhhSPPlncjbY12ykk/Ed7B8Qj6lmv8AaSSolL8S7zJUlfiUUloHuCTa/wAPvVUeLU1DCWZ2kPqWta+Dnc2/Jo63HuGJZu52+FS+wHa5sJ7YUrSSOMFe/s5/v6C/UvM6rtU9QxZntF9Ldqgy4lLcEkTsJA97F8TJS5HBu7PoT7T867sxiLwt+PS2zNb7upeFBinGEJL7j7tV7hR4oGMUtLJLkIVkDCf7x3L5vrCOjnrIn/aU0jxfwdSvBeTzZ7lQ4x94U1FU674Rz97t1LLv2XjKrnOeotpzMjaOLqUD7OMYPFOyZtId0tLUGH5X1VjWVzRiUk8oxQC2shlaIrPGayp1ZWduKWih7N50dM0HAkYnPqJ89q+d+3kduJwSM37SP/Al7Z2h+0LB6rCK3DaQ3rJZWt4odAa+rvXinbgnJqM38zFv5K5Dh8jS9mKxpKQJHfaYW2+9llO21VxMaEH3WRiP+ZWHYaokkhKmZ7rD6fc6oMdkesxWtnZ2tY7f9KwNEveaZpOH9nvpza3+agYPnDh1OfSJuX+ZSMTk4PYelj032f8AVAELw4PQPk/LX96GRLwQ8bqOJ2nB3e4QBv8ABTMP4clWLGd0A3Gf0t1LP1Zf/V5X96szk9hwsdH4tXut8gb/ALi/ypPyXrwhrE6x6islkfvf+nyVWQvMSdq5Liz9SYDLkkWlQMonw9OkVynyE832p19uvhTGsmvSqRoFKVx5t0oe9Jss/eiteRxYGQAN3k9xKVHDFRnfWRuZ9TQdOf1JR1UeH/sGaWd2t4pN0fShipXIylmO0epyLqdABTVFRikl8j7W6R6QAf8AkkBRwtlFuPvkLu+lBLVbOEDWxen1fUmgFyPIGuQBZU8LFz6vUjqpo7LDNrg9KiR0tTNyiezvtUpsJjszukHLncijJ/7IHGcTc2d7iXeNv0ZiLxXJHGAkTMdw+pcaNrsm3ILWoYC5FnkytMPoZKqYYwyufc5ellFhjMpY4vV6VtcOoWo6O3xd5F1E6EiJSSLjs9htJHDLwJIiOIL3ufcf0q1qS4ICdPGOvO1lR0UkFLUjUMDccOUo7SU+pxaSQ82eIyPmVm5vzLZM52thioxCWn/Hja0xe5wLpNv+S0eCVE9VbUO/CiHmV1qy4xyTSEZyBp4fErZqiokhEGdyta1hHpQiaNMPaaelEgadzH0k1wkpMPbK0hvjOL4onu/pdY4oaggyZt3co7FLCeR5iXetLEekQ9rpCJnhq2H4JGtVrTdvK6lAXN7x9S8zpZGqGFnyHzWwwCOnoR4kZXk/O97h/Sn8hx2N/g/2kHJsNn1W5wTtsAkJgbXD6l4tL2sw+GS2po7xb/gPYSGXtJhhMJ0GI1VPL6KqO4R/Mywlig/J2QySh4Z9X4H9qB07HHJFCUEjbxsu3fD5Lk1R2Xx6jKmrMHhEzdyKcXciH8q+bMM7XYrDYzRDWCTbSgNiIvypjFftOxWMpRORqMBa04rOj6i5rD8evizR9W1xI9V7WfYv2KxysJsOqxwQRheV5as7Bz/wXh3aTsPBgdSbU+Lw14M/92z3K5p8SxiuhCpqMRpafDZN7yy1A2n9INq7pqYo6qYCohkGMOUsu0iL1CK7cTyY/s8/N28nuoruz3Y+phpAlajkOIs8ika0SfNen9luz8sNKb1DwU9S7bCzvt+pZzD6OWQCeSd5BJrtyvwkip4eHGYyjl1KJvYIQS+iZWUeIU8YvFiNHLL32sX9KpK6bGIQHiPHeW5uFuE/3Oli1VHS0+cc8cRl4SF930rOVXaCKow06SrjeW5+mTwF6hyXNR1L2oVTUPaLVO/W09lpios1Y9KQyQGwFnpp0rOVXaqvwkbOI2I0eVo3vcbfSX/colB224MUtb7BFX0QvZJBLmNjv/g6CHJEvG+008dNZxXkPMry8Qrz7Eu0jzXFFeZd5EnO0mPffByuAeywZ3NAL7Rb6u9YGvxTgyWA73fCgypzZbVWLNYZ37wfW5U9XjHEjydu/wAKqqmskmuc370wczZZM9yDoWOiRU1XGIr2UWWRxQHIVqDpZUka6nSJxZcbyzSuckrXEkAPUcjxyiTOvTewVY4mAuewXu3Ly1h33e9el/Z92dxPFqQ6qBhgowe32mfaJv5D5qZLnYg9D2EZZbhRMPVoqTEcHxbDaA6+nkp8Wowa6QqM7jiH4gfVVtB20pKiUWYyEn9S9vF1cH8j5/J0k17jW+H0rsW4snVXBjkUw82UyOojk1Z9q7VlhLwcbxzj5JBcx0uRFu5Ibm7ktFr5MwtB87Uu9COVvxJPmgBwfnzXbrVz552pDkoGmGBa+kkXEe7V9qbt1SbcrHuOXPtddeZ9zugblzTR5yHp0tyUM2g2yRHVGO9nUo8QnK171AEdNWRdXwrJxTOhZGuETCxSpIcuIhHEKjlxHtzUN4/NFa4jyf8AghY4/oO9k/Y6dRIRETm6F5D55uhHku9Pc12SvSJG8g2k35+JTIMUnht3MQ+lQRL5JxiuHVmUSxpmuPLOD4ZaydotljQBf6iUL257+I+V3enQwmq4fFaCO0mu3SCO1McGUS/ZxEQsWdpislggvBtLq8k/LJJY0ZBk0cf1JsMWMee74VJ+7aanhOSprGp5croY+CRjJ/Dkk+Dz11IFS4MMDvY042iPwqexAH1OTzZGLGnLXhtanYMaCMyfhNb6VcD9n8fsMVRPjdDTlKxE0ZHdmP7lUng9JCH4uI25+iMizR+NBlLqsq5Dkx6AoDHhPxc7mK0bfzKEGKPdmcQEL/5UY4XARE7TyGIl/wAEtyKSnwwdGp64i77TER/mhYIpUD6jLN7MX30w2sFOI/VuRDjzXZHADfELCoB+xXnZFUDpsuMdpJuOFpITNsxsFrhz/wAqn8eA/wAmbZpYcUwS8nqPaTFxucRYVV4rj0E02VJQRRRM+hF1F9SqJIXuLL/BDa+feSxh0sYO7N8vW5Jw0ikiZNiUk0YhYw6/lTsOJS0o5bSF921VzDbzf8uSVtrZ6j8Vq6tUce8r2LT7ygtLOG4l2GqppD/EABFVQC1w5u4j32opIwK14zvH4mtWXZRuupl/I0J1GHQx/hZmXyVdV4hDMOyNg81zC5qahnCfiRSkPOOphIwJXlb2op90lJheDGLvbb7Id36nJTHAoGs+pc/9Gf4kRNoneNSWBe7iQ+l+afxfGDxgIA9koaLhcyghsu+paPC+xdX2i7LFUUz4HTjHIIPUyVHBlf3ELq3jMo5GY+pp/amzpp4hs5ibpR9nagi1raSW7lbJarzFextRhYi9TjlCZZXAMEjnmhwfsnPXTE/t8IiO79swEX8UKFA5X9E6g+zHFKqw+LENLZc8kT32kmKbsLUccqerxWmp5xe1oxZzL823RaXBaztDhtP7BSTx1EBPqM7iY/z7locKpa8akJHpKGUe/h0trktC14MpF9jtWTZ/fNIV3iEC5K8D7GcLkseGokLLrE5Nz/SvQxoYoaGKSdihcmuaIepQTvj3nG9r+7qQkmQ20YOH7EWGQeLiMYjnoIxkRWq2pvsjwqnETlrJpS9IZDu+JaEpgjcmve75J2EimHJmP+CdC2ZSxdhcGp4ydwkPN7d0j7f4K1o8HpKEyeipLNLrcyIVaMVPQxCeI4hDQQE37SXq/KPN1FDthgeHzGNNishXbePA1pN9OYpithYlVNhNPFVYhIGHUp7WKVhG76R5rPz9uuz8cpcOvCoId12dokSq8apezGKVJzy9oMTnqD65KneshiWF4GJEQV7nbyva1JNkvT6NT2h7bUWPYaVJJif3cDNk0VG+w/Fcfe6wZdmYqoCko8UppRz1uuG1NPQwTHpUBGGVziBiSm1MlNS4aUNM8ZQZ3ERHcebpap/IXcIUOAtT1IcSpppyDMniE1KqcQaomI55wAWe36R9KpDqGhE/Z2YDkG2Qv+1V5Q3c3/qQSaE6ymkKf2c4RLPZIb7mFdkm4kQG0sY+FiWe4LDo20UIDwTF27vVuFBRaVMMkj3hMxC7eE00FDKIdEdxeIn5Kzwmlhhw8qmoa+/09w/8lExLEpKr8KNxGlDpEdqaiRshmso5YQid5GlD1RdKIRgji/DMxkz0JRgrDjcsrOWuiA6wytzZhL4UqRSyD8tQeYs5uWqUlY93WyjcZyK5uoVw5nIhbT8rKHBFrJQ77Ud3cSb9qe7/AFJcS63S4UuI3eCz7aL70v2J65xHN81c4T2iosPYZKigevL0Edok6pWk4eltw/JDpdrl/BTLp4TVM1x9Xkxu0y8xTtNHUXS0lI1IUj/sx3CLIKDtFPR0st78XiAUTjn5qktbd6UhEOTu35VH4uOKqjV9fllK7LM8Sf2k5Y8rgC1rm3ZeahvWNI+edpF6WQBJw+g3FDw2vIvESfa1IXVN/IfCqtLNtwrpTHJpqI+nNReG13VaSd6WGw2s6rU+z+jVdWr9xJCuPMRd7hH3dKmxY88IgwUlOVn/ABAuu+pVJkcgjq1o+IWXAvszZ/msngvydS6+EPBYVGLS1EpSfhxDndw422pwMWOMQ/Cj0tItnUq72h+Wz36IbnzF82Wb6e1VGy9QgmaCbtNPNSDF7PDEQvc0oNaShHilQTf3fiyIgZQDqHsHl7k0Ujlrm1yhdLX0av1KD+yUMkm52kcSuz2ujGok4t5m5ioRERav1dyG5xLmr/GcjP8AuGMtmrmJyfJxu8I+FRZZHIidjcBfw5qLxHt0Su+lQullEP7hjY8xW6u+fhToZFl81HGTzBdGotbLXRU8GQtdfiHyy5PuyTjC2XO1RfarR0zQ+1ON2in8XIx/3HETRHTq2pCLXavtUR6grcsl32x+Ttao/FyD/ueImWtzbaiIY7NHe7NQfanFrvUiautLI2f+Ch9JkNF6lgJnBCzK90xwQ9fSmPbD3fElLUHzdn1Vro8hL9TwhHDu63LRIcNkqIv2jCDv57kFxyP8Le9SAqDGUmDK1bY+kafuOLN6lCvYR6nB+Hcd+zLUsupWFBRxwgBjHv6mJF7Q+Q5O+qjnUGJ7No9/xLtWFRdnmT6ueSFE2aYrcnzUcpDEtDe4vEmzquJc+dxII5OI/O3pVSTZhHJFI8obJFpyzXP3Ll1y4DpC70rmFBdrydK7bzRYBkTd6V6aeRxf4UjkbmiwH2kf3JXXEmLrrfCSNve7XIAcYknmbPmm+luSASt55WoAfInJJi96jFJubVEBaoLJASXKr7VTcPCCZn3GbCrHiXNk21ZztjI4w04ZbXdyuUPwVH5FDhMfGxSmjYAMjMRtk6XQYuUlZX1U7sGh/wB2238qm9lqeWTEJayMGMaOF5zue3Ien/Uqhyewsndcf8ju+hhJJTaPCzqISnd2ELrR9TrXwQMw07kF79K7wfJ3U8KGWY7I2uIvCKuaXsvwQE6mRri/uxWbkiDOQUMlQeUcbn9KvcMwVqeUJJ8jy3Wer6lPEgpz4EbMAjuTrSN9X70vkNuiwabCqwCjnoDozfonozty+Ig5P/JOBhNbYUlJV0+KAG54ge2bL6H5/lzUGjo5K6UmiC7L+lW0GD8H9rE5F/xBda9uzLuEIK6GSbhymdPOPOOUbS/MKt6SSKMLLIyu5ETK04kdZFwKynp6+AfDUtcQ/SfNkwGA4ZUHnBXyYaeekVW3Fh/W2rfmFQ4NFKSl4JWGVD+0A3EctdR9I/CvTuzNOFOYScdzAv7sty86mw+owmMZJ4GOndtKymfiwl+ZuX5lf4BiDCF0dTaXda+1TQ06fJ6pw6OT8SNmpS7yF9qjQ/aF92vwopWrAB+ome1ebY72iq5JMuLfGTeHaotNil1rSZf5Uu2vs0WXXweyQ/ahJVbGpowP1CamQdqjqrXCa0u6115LBigRxC77rXttF1YU+KPsOA3In5fD+VS8a+i+7JnsNN2orMxyO8R9PUtDhXbapp36zAvULrxOh7SVdLKPEEy18K2GF4xLij7JGAR53NasHhT8msc014Z6bi3+z/biEoO0mAUOKCbdcsLcXX4ua8x7V/2M+yXaQCqOzGKy4DOW7gStxov82a0NGNRHa7yXh3cPpV9TYpPTsOUtpJdvJD/rZvtDJ/2I+Uu2P9lX7Qex7SyR4U2PUse7j4Y/F2/TzXktXS1FDMUFXTy0c47XiqQcCH8rr9Ex7UYhTnm1RID9xC6g49WYV2siKn7S9n8MxyItrySx2y/rbVbQ6nJD5o5Z9LifwZ+ezZ+pcArvpX132h/sr9iO018vZvEanszUFypqp3lhb83NeSdrv7Kf2gdkwKeLD4sco23cfDJOLp8Q811R6nHP7OOfS5I/R5E0jj3XCnQJi5pV1HU4XUHT1lNLSzjteOUHEmTQdPwrqORx1H0rre/cm/H8S51aoEO7l1it0ztzQNl3pF+pAEiPbrm35k5c1vPcozF/gi6rWzQA+UjJsibPPRNXeaXdk+1VqA7daXcuXelNjltYnf8Aii0EulGoDgZl8KPbdqmwHX4SZOXPtUgJh6vCul0i7uubsu9D0trkgA28Oqc4n1JoRu5ruot6rkAPj706G5v+1MNJbzRcS0tFSYEwC96dEmG1Q2mYhF3SKsC7JlpsQ0TL9uWiEi8SivVe9P0VPU4pMMFNEc8peGNk7iKhCV1uSdp4Z6yUY4Iyll7hBrl6V2Q+wXE8WKKTEJPZ4j3OAdX6l752M+xvD8BBgp6OMT/4hbiWU8qgawwzn4Pn3sj9iuJ40QS14eyxF/d271732M+x+jwsAaGjYibxE25en0uA0WDwidQ4aeFRq/txT4fdHTgwC3i81xTzTn8D0IdPCHMydh3ZekwmHiyFGZBzHpJk3Wdqo6UHeAAGzxelYeu7YPVORnJv+e1Z3Fe1DyUpyxyMIg9px+pQsLlzI0lnhFe01ON9rohiKU5byLpufaKwOJ/aJ/vZRNKF3pzWQxrHHroZIwkf33dyxc1ZFS1Lu2d/rJd0MaijycnUOT4PT5saOoAuJI4i+5gJZrF8QOqivB3C1yF9VlZu1VsWd7mTc/iVefaA6gC1tF31EVVpGdyLT244SzN2LcmJsa4xEzNb9KznaHFgEYmvsv3bf8yj0tZdCR59PMlNgolviOKHHGT58lnMdxp5JwlZ9swX/Dn4kVbVHIBN5/F4VnZZONQBrdwZHH8rrKTNEqNL2ewmr7XYsNBRnGBNG8plKdtot4l6Xg/Y/C8LhF6o3xGcOZFtD9P/AHLyP7Pcc+6ftAwiQztilMqcxH0mLj/javX+0/aTC+zd719XFS87IyLeX0ilHnydHhF9HjTk0UMDOAhtARXk/wBpcgYb2gxZ8rONlK3h5qrxv7cuDeGBUxCTbWqan/SKyFX2ire0kvteJ1D1FQfMi6bfCyptfRGpbdlftIreytBiNNTQRGVSbHfK/R+XvWcxvtRiHaKpI66skn8os9jflUDEai6bZkItzUCIjGYTydYbGqVlrTEcfJ7QzXO1c3Go6PxakSJpgyFwjtUHtBNxI6VvK7/ShFJOzmBVxYTiZm3TYX+FwqKGf3ZLMW5zmYbv6v8AUmsTG2pHLxAP+CkVMfDwqij9bkaDUssbkccBoKfPvH/KrGvrIKOggikdhJmbv3cvSqHHpmtpwZ+llAho6iufMGc/iJUjPW1ySKCE8QrL3ztM9S9LKTjOIe2VxmH7INkY+kG2irQYQwfBCkz3y/hB7/UX+lZiaTiH6Vn5LTsQlcRO+5EHWgFHpb33IYwaktRZn5oG5IuolIpqX2jeb8KnbrkVFgUdG9UZMzsIi1xmXSIrs9Q1vAgb8LPq8RpSTPMXAgZwgz0HxF9SvYcNp8Ho4Kmb8esl3BHlti95IJfBU/dZ0sYyT6SnqEA9X5vSlLHIJ8SR9zbRHyVsdQdQfEBgEM/EyR4TV4oeccfzLwoqyNmZ+TcQ6Nd8K0GG4CxU4SmzCT7lBxLA58NtkdntJKjxiSPR89vvT8eQdy8FzUk2GgJm92fIVVV+IS1jhEAOMXeeS7NWSVRC7u5D8TKJUzPIWQNbr0pbExQ7VR0wmMcHLLfIT80dFhr1Rk7M4D3ackNHRvUc2bTmrS56UDZsxJ00gbJUWExRho95Nb0O1y0X+0VXd/8AU6IayAQtDjxkBj6d3eslDiH4mcjNuWhou00sYEBm8oE1rRyMxD/NVaMWmO3RzRjOcD0URPsLO7P6VHKotPIHvH4k0cx1k18puRZaI/u2pkDNojtz6slA0iRDUMTizvbm/iWwpqgBYQ6hy6hWAljlh5s4pyHFKil6JNvwq06KlGz0KSop4QFwdzMvD5Khq6wJJs9blSjjksnWe5/ELLoVjk+fWQqtrMlDUuIqhh1J39SnljR08YxxSOJNuu9Sp6OneqivB2+nNP1IwUcPEN+Fa3ST9ScfAMKpxKWY83d/qTAYtwSvM93pzWfq8Wkk6GtFKlpZaghOc3Ae4S6iU7Fal6faqsvF6S+KVn0ONyEm/MjihxDEJDkrKmaoeR7juMrS+okNHSxi4gG74lo6OjYnFp2kgoh3SDluL/8AaVr/AGQWOB4Hh9PDA7ynPWy8hHopw+L3kt9hsdtgcPY22+TpWIo6oBxf2gwukdrgij2iwq8PtNIMpNIzFHlpb4UNP6Nlya+sxY8PImaSEQy/ZizLP1Pa6SGQsrd3hHaKz9djTVDEY9WSzOK4tIIlkb391vUsabNVUTQ1eNPVTEckrach9Sr8Z7Se0Dk7WG3vWTpsUlp4Skc3/Myo67HnKUjNntJ9PhQ1SMm2y+mxB5r3A97cxLvVbUYlLhsvt9KYDczjNATbJB9JCs/W440fLq/pVJWY1LWNkb2ioKUTQ43XQYkJ1+GDwov7+hzuKB/hLvBZCoqgklubq70dNiE+H1I1ET7ul7ulxfqElGnHhyi4ZWHyRRsojsmRXe9RzSKS4ckFuqpIo6n6DD6jFKuKmp4jnnkMQjAGuJ3QRU5yGLM1xOvb/si7E8OUKyoZglK3Ii8LfCuHresh0eJ5Gen6f0U+vzrGh/sr/Znjjowr+1/aOmwkXfTDaNhmqC+EiusD+a1sHZv7IuzoTwVGDtiJFlwyqasiP9TWsve+xmB4dWQDSVlLFPAYPnGTXCvkX+0t2TDsL2wlw+CR+F1Q6+B9wr5b0n+oI+p9Q8DVNH1Xrf8ATcvS8CzY5Wib2nwP7OMcnCfCqf7pnjmtejCruCb+Ov6Vku0H2kYph9eVHSO1FBS/hR0kTbQFecjId1+b59yscek9oqaepeVpTmgAjte4hJmtyf8ASvt6+j89p7WzW4P9pmIQ4vT1rNGBg3CmAdozC+0rvykpGJ4l2ep5ZaaCgjiI36r9wLzuGTgnd1W7mT1LHLXTFkzmWdxl5N5qdCjRVNZPhNaUccjnF1ARP3K0w/tlJGW9nElnJoTjMWNnIcrQLq2oBHhuToU5RM5QhI9Jw/thHJoZtcrqHFgm714/TyGL5s+5WkGKVEJ5MdoiuzH1Uo+TgydKpfE9YjqI5BuvZPhIxcty86o+0h7RfO1X1FjXELPJx/eu/H1SZxT6VxNRcl4s2VXDiDEPPd8SnhVBII5Ou1ZYs5HjaJGov3Lpc/8AUhCS5Fcxd7LUzoMS05MKQSPH0Owkhu+JJ+nRAKx8ayQR1Zv0ISqDLXQk1qWiWt3cl7S/cO3bbzdhF20tSOZrRZmYfiTRi9uvSkHvz+lSUrQ/DlJseNy+IfClNG0b5X3WoCmPcwbAfwi6TRyE+jOg0Qrtc80Ikj4Mgl0Ok0J3C1j/AMFnZaQP7121trspAjILZNTg5erciEZyLSlj/MyLHoyLdcOWb2rpSSlDY8j8LP8AZ57c/pUpo6j/APR40XsdRJ/4N7u61LYrtsrrWy+nwrl3c+RK3bCa2QrWo5CL4WdE3Z3ESEX9ils6eRKditGU12mj2/vSGYxHLN/4rQxdj8Ukt/8Ap8tr+LIlKDsDikkQP7BJu9yHIfamzKhVSwvsNv4XKSOKVGdzuH/+MVqafsDiEf7XDpDH1DdtTp/Z/i5XcHD3yb3v/wBqnZD7MzH/AHlUbsuG/wBTJfekpDq0dvyW5H7LcbIRkkwojz8MZbv0q0ovsXxCq1PDiiz5cU7UtolLBkPNAxBs90EZaIfamLnBHovaaT7BwGIuOFtviGQdymh9ivZ+GmJ53lKXaTiLiWX9SO5E17Mv2eDFNGV2cLLrVEQ/+HuXu/8A+U/ZuMRHhHc/vdNh9lvZyPpp5i18yTsy7T/Z4X7RHJd/uz/SpdHhtRiR8Onw+oO7wixL3el+znCISvgpCuH1d60dHhMFDGIQ01SBi/hPb+lJzNVj/Z4Vhv2V9oMUjEwwyUQ+I7Vbx/YrjJWPJBkXp4i9tAZ4xyNpgF+REVqGWoelAnnq+EHU/Embco3kbaxieUUf2T18IiDwAZfK5XuD/ZrLJPZK0dKLcyIFqz7WYRC1lTjdMHit4lxfyUf/APMrs0MUryV7mQA9ggz3GXkm2CotcJ7E4dh9pRgMsudtxMrampYKqIXYwsdthjtWID7asApXB6egrpdLnIzERH8qo6j7aosLw2ngoqQePFzlka+7W7aKVbjcoo9RPAQIxykOV2+MUpsH4eh8UxFtBz6V5If2tY7UATPXxgMjZlGGQW/DpyWdD7UsXw+Q6ymMbqe0rzMj5p6syeWP0e9UeD4dUHxa0Hpwj3cKIL5ZvcJdyi4zQ47HSBUQU1H2fwlmIoyGO+Um+p9XdeMD9sXbWaAqv70iw6B2uYyhAb/ozHVdw37Tu1PaqQ4J8drarhhc8eYxD/JGrDuQLTE8NauqiqKjEK2qlfxexESpsTw+OjhEIDrqjTURay1cwzt0dQ0pRs9TLC+vHO5WkX2pARyxz4dT1TwvqIuNv5SW9cHM6Mb901FZq8kkHxGDkX8lXSdmZyLPN5buZZcl6RWfbRhFRhmI0kWBRxVFTAcQSi24CceoV5CUk9lvHK5m03rOxNJLgtv9mfOQxH6EMnZ20dkrFl7lrcb+0Ls9iXZcsPpuzT0WKcFgCujk5G2Wtqj0fabskVNE1Zh1fFVDGAGcU1wkbDuL+KYUjOFRziAB+GIjy/B3fqTZ0JkAO2Q8NhFiELf/AI60VR2i7KZjZHimQ7tzsmoe12DUoEFLNiVMRbntZiFPWIGe+6Z5pcsnMzfXRPU2Gx4fMT1MTGQtpGT3aq5PtZQSaniFaflfGygFi2FTHm08xG/iKNUkhfIgYlXMQ2RhwAbc4xtlmSo5ah+TM5F8lpZcUwuMiHcfhuIGUSfEsOkfLgOQ9xdKgzaKLjXeBvfcuFI/eys3qKAnLKM/4poyo5D1YgH4XSoCKGVpZuicW9e5SoqekK7KpYB/8xk991w2Z+3wF++1MOSv1E+a7rdopR0MEYZhU05ZektyC2nK1hn3Pz2dKvj7CpEf81uXvSYXt+FTRoY7hdpGt+LvQSxgJ7J4zHPq9Kl0VQ1DC8hZdI95LsghaOT/AMkUs0YtY8gl9KG0LB/Ej3f0pBqBFG8j6J0qc7snU2koT4fEiyMC9LqJOQCJZyMFvh81dIz9w22Q9a49giLNk6acg/4l3w5I4oXqGJ4zYsuYosoV3dqiYn5dSau3Cwv3+XJdPaWaIkBEIEHQhct3p8lxyZNGVw6aItFhvNu77ulIJDK7mn8Ow2fEqgY6eNzN/CIrRj2DxGlo/aKmNwDO20mtXDl6vFhajN8sSTM0I96MRYi0ZrlYyjTU4HGw8Uwe1xBVs03gYHARfX1LeGXctI6Q6/CkRdKYci3My53/AOZXZVEgpGz0ZkmK7uUcc/8ASiEt/wAKpMKodu7m2pFJa+ebEmhLd8KQl8SVskO67vSfP96aaR7fUWaVz3J2DQ7tLTP8qVzfw9Kack/S0slRczPaLM+ZI2CtvAdNC0x25/8AqphQtlrl6dyrIyOM8r3tz1t6lKly2tm/qFRtZWjiO08fU7s43clwMoxJ9E0Mz25G3yTRyflTYJfsmtM3e9qYlkEe9R+JcWeSC5y1zSCyQ0wCO3xIRm3aKP1edqIB3Z6rUx9x5q0jkyQ581wdur7k0dQ92TfqXjnrki627VkwUlwpniFdl1J2IeHy3eaAHR8/UjEn79qC7vd7fhQkTD3tb8SADEm5s7JN8kyJfpRlNdqgug+JouakxPmyau2jl1Lv77kAFd1aoh6s2TP5WTzckAOgT3ZNlasl2xmaSsAGzGxlrgHb6lhe0hOWLzhk+3wis5GmP5DvZ0uHQ4vI/wD+ikLfU7iypLrS1yVzRw+z9nq95HsllOKwC8QsqgxtbNcyqzuYorCqBc2cos9beq1arBML+/AIKOSMRbbwyff+lZUxtES6UoaiSnMTjkMDHkQvuVNNoz4vk3+zBTGCWm4RjzMuok5U1gSRFwM5yy6RZZyk7cVchWYiDYjB07+sfpJWVHilJiX4YS8Au6I3tXNo75Ka49pH4ZyFkezzEfCpXsbR26upBU705b47fq70F2pLpSTOd7Frh+KBRgQNHZ5/Ep7Y9ARC7bS9KoAjfvbn4sk9FRuRaut09TJo0X3lBtc87fEQsmKnFKcRJwdy+pVgU7iPPIfSKmUmGhUbNLrtSLxK2yDlBjU8NTnR1EtGRbXIOkh+Ja6DGKaoYWxPDopbsv8AfKF+DMP5eh/0qLheD01GBSceMjy6CBSmKCTSNxLS61Qkpl20TB7Nx1hieD1seI3bvZJX4NQP5X0f8pJgYTjr/Z6mE6Ux5jIFpMgCNh6G3eoVPixYxh4deY1VOHhqXus+kubKXjrwUpJltT0MAsNuRE3iVrTUNPtvzWUhxbDpj/3Kono937Kr/FAvpPm35hdW8NRUQsJnEZRFyki/FD9Q8vzLLU2SNZSUtNbY5uY/F1MrmgmChe4HuL41joay2h9rzf2UTtefqAX+pKHtYFphGBTi21iN7A/6/wBKnUq0j0+jxxx1s2qyiro5tXK0nXlEXaqcpwMHpBiELeENwld8Jf8AtVtD2qghsatB6KU30EjuIvfc2v6hUVRqp2eljT7CcH/S6rqyoahLJ5RI8+nxLNQ9tKalOxqn9bXCX5lCxDtRQYlMRh+18RepOMOfcS2bemxynIrZdtvpdafA+1kdC4vT1Nl3hJ142+ISZ3hJz8WatcHxCHji0jsQl62VS6WDRWPPK+D2bF6fsx26pBg7SYPS1t+3iEA3t+bmvLO1f9ivshj19R2Yx2pwifugnylh/wCqvKSSAbWjc7fr2irb70q6ERkikch+JcnayY37GdLnCf8A2I+Yu2v9kv7Qeyd8tPQRY7Rg13FoZGI/0PqvIMRw2rwuoKCtp5qOcXtcJQICF1+iGHfaQ4kIScQSJuoXuElMxMezXbak4GOYNQYoDtbdUwte30lzVrqMsOJo5n0uKfwZ+bZZWkhb8y+0O1P9jfsf2mE5+zeIVWA1XU0Ev4sX/VeKds/7Jvb/ALIjLPT0DY5Rhu4uHvcVv0c11R6rHPizlydLlhzR461vvRXWtkydr8Nq8JmKnraaalnZ7XCeMhIVF4n5l1/I5B275/lR3N3poZP1LnEYi5IIHSJdHLzQDnzRe5ABsXvR3NZ8SYa3zTg5jqgB0i3D6UJE5Ll3uXR6i1tQARf1JXNdq+5kL9WeaINz6/pQNIKLcWbozJhC3xILmE9dqew/C63GqvgYfRy1kpbWsG4RQUR+I/f+lP0OH1OLTcKiglqpX22g1y9g7E/2da3EDCoxmSwH/wDDR/6iXvvY/wCy3C+z8IBTUkcAs3VYoc0jSONzPn3sH/Z5r8UeKfG5ip4v/wBGi6vzEvobsf8AZTheCwDHQUYQAPMi6iWzgo6PDx7jt9ygYv2sgoQ1ljgAffaudznP4HQsUIfIuKOhwvDYieWRxMGuAhbbn8SYxHtZFSx7XaIX5FnzXl+KfaNFWGUVMV48mPNVcvah6qAqarkY4n5EXUBeoULp2+ZA+ojH4l32q+0AyE2pZ2lNtzrB0HbCXHJjvlcZwz/DLxfSq/GKy2EwjO0xe17e8ViZaj2eo47SOJt6dq7YwSR5sss5vk9Hqe0TQmV/iWexXtVFDpIdw7elY+sxaSoudz/U6ztfVPxC33EpbBXI1uN48ccx8Lola9i+FZSqxSUpSzzIk7hs3tlKPE3FC5CwopKUJISIG3epK2x6pFXNiElpMz8/EXUq6nxT2OpIDe+/1Iq+o4cpMb8lU1BNJKJu/JvCsmy4mhxqoirMKiPW6J371X4diltKQPutdVYYpHJEcbmxBkQ8+9QYaxrC1+SmytS+q8WAbzytLLRUJYs3BlB+l3uVHUVkl4HxDLO8XEn+JNR1Bi+f+ZQ2brETyqJI6gZ4yeI2e5ije3J1DkqJKqrKSokKeUvHK9xEkUzkGa5TiMk2bttUmiVD0IvyyYs1OAjj06UNNDLXEMdJBJOfpjC5FilLPhc3s9TkE4sxOIvdbmgiiLPC8mpP+VXWD9k8QxARNoPZ6d/7yfxflUr7PBCqxWqkOIT4MOhE12T5rdVNZT0cfEqJQiEfFI9qqtiyil7I0mE4RUSyOdROEZExFtFvpFea4qV1RAy3OO9uqSqgnoqe+XitbxfCsRUwvJUcU3YRDkI+JSikNYlGRVIA3e1qm4lTnNU08cTXRRRjuTLVDSSibx3F6l2sqrQsbqdFk8keoIJps3bpU+mqqiqqIogfedogIqpEm5K2wovYwnrc9wNZD9b+L8ooLaO9oqppqzhRndT0zcIff6i/Vcqjh3DmkRbtX2pziNbkG1UCVC4bbdUjK0depDxCv5IWJr8zzIUIocp6fiMUkj2xDzL1fCKdtkrCGOCNxiF9B9KOGN6xxjzYfCA+FlecYMFhEIiYZS3MOX9SCG6IEWFvSvY2XtAtcZf8P/1USoJ87r3O1+ovEpw1AC2huVz3P4syUGpL2iQbGe1m80CTFBUHGxZSWCrXD+0FZTtZFIwjnc9u278qozjk7mUiipam4TyNtfJH/gnRso+0kVdTFFVtHytusWeqRgGY84nt6mIWuF1IGlARHnd3pqoEIbnZ9q0ZCVEWoFh6Gcfqa1Q3E5KgWBtytrmkh0NjJ+ofJXfZvDaT2j2ivw7jwEOXDCbhEXxKUti9qKmmp/Y4iORm+pNVlQ8kRODOS2U2D9lK47IMZqsJlb+6roeMH6gtf+lMy/ZvilURHhVRh2MhloNHVhxX/I9rptNfEKTPP3zIrR3F/lVjQRmJBefyFT67A63CZhCto6mil5fjwEP9SkYZh7VVxk7Wt4hUJcjaNPg9PFww5EWWpZdK0lOXBHIDucvCSylPRvxQYJDAOl7VeVNLGUQNBLIRd93UuhI52mV3afEIyB4DCM/O3basTLM5OVjW3LbzdnY6hy4jvf6lAk7H3AbhLb9TKJJlJGXCRxbJ3TzVFojk7XCp82BxUJEEs2/ut71HDDY7OJI72+j/ANyKoGgArpRbOLK7pu9KjVFZLVELGb1EvS3uThwlUS8OMbAbc/pZNe3R8D2eipzDN7TqpOo29I+TKGTQoh9nML3Yp/6WVhQQyVBlmb2k9zl5qvp47uWdy2WA0IQwRaPc5a6K1GgbLClhenpw0tLLRP1edkDM5Fm1z3dJOnzjCSo06WTZyBxiM9gE+nwrYwvkKg4sMt7M5G+1i9ym1mcNTnOx39Ta7RVXLi2htA73DyIW8SqsU7RVEb8PiXGY2ncsnI6YQZf1mOQRwlm7EZch8lkq2uYpeLK5gJbtj8lU1VdINrdWajFVfh5yncPdqoczXQexjGOIGTHcKzc9ccmwD2ocQquNMTse1Qrru/8A9VldgoUI5tS1TfUX+KIx2id7Fd4fSmpS7mfqQjUGUt2TPtFOQ/jAUfi6gTCQZi+bO4rUAtelHHCUkmTM5EiYd+bZq8wijYTGR87vUpk9UQ3zRadmsDCnlGWfrbl7l67gOMmIRNHlcH9S8q+8Ap9HPd1JmbttJSnlEf5s14PVdK+s9sj6H03r4dA9j6eb7TKfs/RhK9bGBcmEzty+pfMP2wduj+0DtlUYhe5xCzRAXqy71msYxyoxScjllIx8Ik6q1j6b6Jh6LI8y8no+q/1Dn9RxrC1SF7kbSOI5JI4qcpNXe0XX0rPkAIYZKiQY4xczN7WEV6f2d+zsKGIJ8RcilK0vZh6R+rzUH7OqzCMJcnqon9vMrQqS1EG/5fUvRfaI5ORsf0uu3Djg1cjy+pzTuolDW4DFMWeTe7TpVDXdk7iIwdxL/Mt0YtkXqTBxt/1WssEWcsc8onm1T2fnp9MlA9nkjlyytXqEtK3J2uFVdZgMFRc7bSXLPCdSzWY2ETHdoralkcfG4o5sJkp7tE0EZxmWedqypxNW9i5grLgufP0qZDXSCw87VSRFby2qZDVebXLaEzJwL+nrG5ZuKs4pGIR33fCs1HMxCpsMnxuu7HlOOeIvhL33CnAHiFYyrIahy77lKaq4Or5j8QrrTRyuFFiFO1mTm30pcFrbc/ypinrGm+oU+3Tl0k60EAUfvuXOH7042ZPazt6U97OefNrUFURihe3PxLrZ+9SQpX3agpEOCyzNsOPX4kDorteWb/xTl0j25O6uoOxdbNyeMbfjG5TIfs9xCZ7I+GRZetLgrWRl+NOI6SOi9ony/autg/2V43CAmdO9r/mRB9leOTMLR4fUHd6QWbaL0mY4aqoHRpHuTo4lW3ZjOX8V6Rhf9n/tHiBDfTvTiWXXtV5S/wBmfFJNTq6cf3qe5A0hhys8po8axQTvjnMS9Qur6g7SY7HMJtUuVu60twuvUaX+zPWietfS8ukc1bN/Z7q6cR/3+AP3OsHlgdccGT+R59Qdqu0FVYzvAPxcG5bzs9UYxUAEcsEMtz77GISWlwH7Fww0hOet4pemILVb1knZzsfJZifaKDDjJuiSa4x/K2qxeZPwdUML+TFTYGElMUkkEsRu9rxS+Xq0UiPBzLocwFmWI7Qf2iOy/Z8ygwuCv7Rm3jKbhRfzHNZmo/tVVpHZTYBS08HTaUjmX6tqxSmzdyxrg9rDs+8lrXybtOpk03Y1iuskMD7iJ7yXgGJ/2lu0dVEYU8cNHc/XFGxH/NZ6v+3TtbiFHLTSYjUDFIQk5A9hlk2Q7m7laxzM3mx/o+j8Q7K0dhSVmLxRCIXFraNrfCsziXaTspg8IvHXzTiLtmIR3Zr5kqMarai455JJC9RmRKN94VG3N3K1/ES20/2cjyp+EfQ1Z9rnZCliJwpsTrZxfYHDGIX+olkq37bqmolOOCgpcNizK0uGUp/mK5eTPXSW5O76+K9NS1gXFnt/OmTtZ6KX2vYzfOf3nIBiJcPhwDa/1KrqPtU7SzBrico5+nasQNdGRFq6XtAE2d5/xQK2X9b2yxeuLOetqJcmt3SOq/72lJxvbP6nVdxm7mMv3pb8iMKSW0vFkl7ibNLTUMdVFFJJidNTme545PCos2Hywyi0tfTgBPaxX3f0rOlDIT5vFKP5HQcF9ubS3fExLTgOS7qKGpIswqoJR8JcRNUw08IVEla7yizMwDTSWk7v/wAlV27dXISdGA7hzz/ggmiY0lJwif8A3oJc+nNnEkw0jyNl+IOfNAYvzdn3e7ak0bjrrblbyTTM9WSKmZ6wg4888tgZBd4PcPuTRC4kYRHIQk1vpuH4k04uLjvu+IUuJJHc3Ee121tfqFURqOlTzxiVmY57XETa12TH4kLjrZe3hdIya7LkItogIWvJnZkBQZyS32Z9PvUyDhTQkUtfHTy5/sijMv8AAVW3ML8//au8TiZPrd6kFUSTqnEtJWK5uoWTXtBkOpbk3baxZs9yC4B87kE0P+0P5uSHiPnrkigp2K7N3D/UjKjubPNx08vEsHmhHg6I9POa2GOI+7JLiHzTvse7K91x6NxbQ93zS/Ih+x/j5P0NFJcukT+5Saejtlyk3Dlc4kmyILS4ce7uWMupS4RpDpW+ZDPhy6UmzJxbxIwE8szZhJSIpmjHSNi/cksz8mjwIjlG4uWb7s0hzvysYU7aZOT5OX7k7FTvnrnyW3dojsJvhDVPG3FG9rhyT5yDGETxs6dGnMQ0C0n6lDlJykPLMR7kseTd0GTC4IU1RcAx2fNNcb0RtzSeMy8077HIQZuzj4ls8kYmEcM2NCT5912Xkg3iWqkNTyCGjdW1SHowj5vesn1EUbrppSIURHGWhuOfpe1IozkLVTfY45O/u8TpqKO0u8RVRzQmZy6WcBUUJSSZuDGPerMIYxiNwa279SYi/DHTJQ6qqkE7A26ea6lNHFKEl8h88o2yz3dSYORrVFKSQnLN9vqzQCMhPk2dyl5CVGTH7WIuWRd67awogo5MtVIGFh7nIVi5o6YYnIZikkpzzikcCy6hdWuI9rsTxaalkORoipwGJhia0Sy7yHvdRBhbIXfb+5GFPs0XHPHiyT3muUdCwtcEUJp4yMwNxv67dtyC1yIs36uanjR7tciFEdGGS3jligeCdWQamunriF5ycyABBiy8LJgZLh5KeVDr+0bmuewv4nZbKcTneKf6IIk//tRNnn381I9lkF+d3mnPZTz53Kt4i7UyJuJc4e1TRozEbskmoz5IU0HZmRBj26JDCchsAbi9Oal/d5+p0vu0xkF26u9RLIki44Zt8jlJHDCGUgM5k2t3SpfGARHLL3WqIcMmRNndahAZLxZ2e1YLMdPZ5GKkragndrfE5ZLjFt1dWE1DxrSZu7UkA4a5Fkz2rVZIfZnLDkIZ/Nlwh2dymlh7+73omw/ar72NGfYy/orhh26v/NEMPkrBsPe/kxfCnBw9rxC3d1clH5GMpdLkKko37kfB6c2Vm+GuI5MCMMPbLPpVLqcY/wAPIzw4s883dNyluytSYvegLO7V1wnSGJMJd/vToE+1M3bdXR3XPq36UAG+fNJy99yBibP4k7pu5IAEcy6dqdEe7PagDrzz7k73aZoAXh9wobrfhSEnLki8fxIj5AIcua74dq5btS18kASA3Rc1lO0dUY15tG7ATMOZCy1MZbSWNxzOTEKo36XO1rVz5TTH5Koykk6zck23TkpkUbCfcSYljeNr2dt3hWFnYR5pGItE047k+49WiTDaxM/US0TFR2jjujnk0tAEzd3srSOl4fZ+oqMn3yBExfzVddpy6UJjfBfYV2wr6GIYDkapp/8AhTsxir7DcWwqum/EeSju8Jbg/UsMO61TKYXuscFlLjktPbhm8rZHoXzaIeAbbDje8XRwzNIQ55EXwuqPB5KqjMvZ5LBJrTHqEv3LQYiUQ0A1NRHHS5NaEkW3iv8ASph1POhnPpeN0dDaRM+ZJqTEODIIA1xdwiyVHVU2JMUcUrcUW/ZltzQGRx3MEdxN6torv/8AThQXtVWR3MbiheukhufiPxfhdMNG8lrzyPb/AMOPaKkUpMJbGYf3KeS+CZD2ixAo8n6BbxNaRKVHjEUg5Sg5SF4V2GlGa18r/hy6UbYbSQlxJTYfgJUQ2r4HqfEI/C4l9SnUONVmFz+0YfUSUsojbdGagUGBy4lJlRUcs/iuy2iKt4cDipbWrJ45TZ/2AbrfzckNo1XBHCsqKyUr5Dlve+wdoM/na2ma1OC9mavEAnlkk9lghjc3DK6WTLwgPmqtqr2cLABoh+HqUWbGmhm4hnJxRfqUaWJTQ/QY81VPLBGD4dY+sRf/AHdvx59H5R/Mn4q6OlaRqaJgIn1MriN/qJ1GqO1UOLcKPFYo8Rii6OO28PpPmydbDaesAnwzEWEu6kxLp/LK3+oUJV8htX4C+9jy63MvUSkU+ISlqz7i9Lqqnhlw8h+8KeSiLPqk3RF9JtorKjKWOEWjYBve4JB3D+pU6YK0XdFjEsJCBx8m+laGixQcxvjuJ1nsOhgmGyoKQy9XSrqkGOnbMN5Z6EXUyxuRqka3CKqWomybMf8AKtFHHViBM7sQ94ifUsDFilvPaXqJWVLj08OgSPb3KLZqmagxlG5+HaXxJ3D8SlhqReSByBvFeoWG4xJiQ2WMR9NoupUs1N+zlMIPqdPiXyKo2VD2itHQ7Tfdz3K3pu3EsJaG4W+9ecQjHCF8ZsQ+rO5RavEqrillkA/K5YvpoZDVZsmPwej41H2X7YRnBj+DUmI385CjtNviEmXlPaX+yL2O7TEU/Z7FKjCJ3/up94fqUocUnkKyQ3H/APDUulx46UivN7m9PUo7GTH8JEucMnzR4F22/sn9vOx4nPBSR43RDu4tC95W/TzXktTh9ThsxRVdPLTmz2uMoWr9AcF+0Kso7XCRyEfUrevquy/byA4MfwamrCIbXkILT/Umupy4/mrIfSYp/B0fnMGWXNl391q+yu1X9j/sh2kE5ezmLy4RUPuaKp3h+pl4j2z/ALLPbzsexyx4Z980Qtc09CbS7fp5/wBK6YdVjn9nJPpMuP6PI7be9ExNkSdraGow+YoKmCWmlF9Y5QcbU00bkRe5dK9xy6iYmtzRbrdMl3hsL5epWeDdm8R7QVYU+H0UlQTlbtbQVQalcO3dltU3CsHr+0VWMGHU0lQbv4G/zL2nsf8A2dXmcJceke1//DRPb+ol7l2e7D4Z2fphgpqcYIh5ADKHJIpY2zwXsT/ZvqK4oqjHJWt0L2aB/wDMS9/7K9gcM7L0gxUcUUAZdIs1yvONT0bcO9ovh8Sq8Sx4KMhye13/ADXLJtz8HSoxhyaGmkioWJ2ijMH5jI3UoGKY9HSwHJHnwh8Oe5YPEu1xiJGcg04523E6zdT2i4Nzxz3jKLi5E9wqliM3nX0aHHe2FXUBlAZxXbV5Vi3bR6GuOOpY5yZ9ZM1bVvaaDkx3l0uvN8ehcq6U3O3X8uS6o+1Hn5JuReQdtAKs4eTAHcWSk1/aLTafNYOpmp6cBze823IaDFo65zBpWubwqXIIpmllxY5OKd9xDu/cs7W405GWSfjqPZ5Rd8rc7X+Sx+PVB09WUYPZFcW5ZSnRqomooJmmASN7SJQK4gKUrmcfCs/g2JScYomdyEdzESuXE6gy0uEWWaexpQVHiElDMXivbcKt6jFAHDb5GaISbSMWWNnqragMvC5KLiWMSVBiGb2tttSUtSasaxTFCKoJ36Ta5iUCWqMoj3tc4ONqqMVqnkqdH6drKVSC5Qjm9xZKGzoUaVjdDURxmDcNxJ26s+pEU1p6GyCGlkvFndrAuyTBi0cuTPdqpLatimzmksy6X6kMo26OpIyPbn4VGqS8n7vCgtMCMTqJgjDqN7WXpGEfZzFR2/eknHNm/ZRvaP6lgezkLzdocNANxPOA2/mXtnaTGMPwmpl9rqI4iZ32Z3F+lVQ2NUtDBQ04x08YwB6Y2tzXl3baZ5O0VU2fpH+lep0NQGKUcFTFnwptwXem5ePdppHk7QVr+HiEP8FJK88mt+zGltpsRnfbeYA37s3Vb9plU/3rBBntCNa37O8PePs1FJZumkMrv5LDdvhebtJWHdcIOIN+4VafBTXuM4G0tOpOyzOVuvJNcMyucWT4UMhZO/eooeyGhktIXbahlkeR/iUk8NYRzeT+SH2dh0Iri+FIBhurRlPxEmhhgpI3Yhia4y9Rv1f9qmYJh5lJLUOF0VIF+7z8I/xRj2fra66QIJTJ3uIhbzUucTZY5vwigcdEPStWHYPF5oSeOnYRZ+ozEf8AFCH2c4gNrz1FFTj8U4l/gmppjeOSMsOZXfCptHh51g7Ga1n6iWlh7EwQt/vGKUv0x3f9qvqLBaOnw6UmxGkKUX/DgyLd+ZPbklxZmaahajhGSz4W+pVdeUklSZHnd8SusVqJOOLTswgG0Bj6RFVVeVxCzg9q1ZzryQQJ9raCkA8YybLd80B5XC6Kny4mrOQqS3RZUlK+53drmfRTxJoWz0IvhJVsWchWRs5KXITxw2cNhlZaUcwhrN+rbU1MXGlzf91qZIjHTPnzSCPiOLO+7PVSzSh2EXEtXVgeNTwwjTxHcPyVxTdmXIAkd2G4LnHJQa/srJZeBt6n05K6pcCtFDNUSVEpOb7u9PhJLG1wSOPlqjlo+C5A+ZH6U00bxlm+dorK2P2l9hX2gdoMJEI4sTmkph5xSveD/lfRWf8AtxBih54hg1GUvdPTM9OQ/o0/pWOcXkLYL3dwq57OdlazGq8IsuHFnvIu4VSbC6NVh9ZhUwCEVbUQVLOW2cBMP5aq+oMNrKgyeBoawR/4R2l+l1Pw7sDglCIg/Elnb+8J+paOmp6bDX/3aNyMW8S6UiFkMRWcWnkznpzARe3cCqcXxhoTsgyEzfbGLrY9qe3FTDdSQRCIP4ibcyydRjwEJSVtPTSkzaySRtd+plm5pFcSXtMfX+0TTEcrfK1+SVBhtTiEMsvH4FFB+0nlPYPuH1P7lKq+02HVVSUbQSDTi1tw7iz/AOirsarI8SeIIpf93i2xxdAh+VZWLSQFXUR4hbBEzwUobtz7jLzJBbcAsG0PV6lDKOSFyZxcsvEO4VY0tO8lh1JuAZ6CXUStcjotcLodgG7MJO62mGUsUcIvld5kT7blnsLwuSbcYGAFyD1LUwU7wxiDd3hVo5pDI/g3npzUWqqAqBJrG96lzdRaWCqapErxyd+f5VcjLH5Gamq4MVkTPd07lTbI+LJLuL/UrySRt+bXllpcyz+JSPCJB1Fkudo7lIiTZSB7Q5/hZ2t9SocTruM+TZCptSUtQBHHFtHa5Kpmhkzz4Tllz0WTLTsiGTJo5GLVlImpTkfNgtRjhZzRBYLkXeq4L2RX3PuSYXtVrHgcmVxA/wASR0rw6tHbl6kWOyt4L96dp4WIx4hWRdRF5/SiORicXyv+pCcxyWs7uQjyEn5KrJHykjjMmiB+Bn1G250f3o8Y/hbVDXP3oSTCg5qqSTmbqO5PIneHu9KXDcuW5XUReBsI7u9OhCxaeJSoMPkkPNmU8aNqVhY9xO3hUMW5VcEB1cdqdhj4hD6U9NS8TzElpexuDh7QNRI4EMfKMvPzUf8AobF52K7FhVCNXWRsMTaxxeI/iL3L0WGjw6MAaTDxA8+qIyFVlNXBJa4BYTeMXVxh1Yc3VlKKakQT4cBwfEIsoqipopfia8FGqOwuJxsJwcGqH/yztL9LredjhwqunBnimp5QAuJe7FEa9DosFwkpxNpHiAX3DE/+VarLOBLwY5+T5krKGejIgqKeSAs/7xlFOEC1B19g1fZ3CKikyil9t03xSjut+pZGo+yXs9jDm70UlKXTcG1bLq/8kYS6P/BnzJPT3DyVZU4eEhZ5W5r6RxX+zXLIF+GYmBh6Z2/6LBY39iPajC2N5KDjiPipnuzVd3HMjs5YfR43Jh7xvp+pDENpZOtXX9n62hIo56aUMuYkyppaPVx6VDj/AIhcvsZDMX5spUO7vtUYBeN81MpiuLuFaw8kyJQSPboz6J8JOJzTYi1xJdK7VZzOmSoy4eviUkK7Zq77VWGV3fbmgeZ7eapZNRdpMuwrGLvtTo1jt3n8NqoQqHHvTo1ziSfcDsmjhxKMbeJHMRfDapsOOU8f93N+VhWSDFHu70vvTzN0bFLHRvKftNSFazhMI/JSKbt5h9HPmMcxkD6Lzn7wuPR1FOZt2ZuQpPIaLGfQWAf2hsPwkxaswQ68P/xLSW4p/wC1B2QyiaPs5W05s3/Ha1fIgzOPQ7rozP5rB1LybxlKB9XY7/aewquhsw7D5aOU+css25ZOn+3QKfEeMVTMQPzjE7v0r594j5ZO65xPkqTgvoHObPe/tD+3qTtZR0FPhEtTho0s3F4oyWm+3Ldb9Sruw/2xYrgeMBiFdi89UOVpwTzkYmPxZrxbiWl3/Si0Lv3Kbj+iXu3bZ9T0H9pyKskKetA4s+UED2iG50eI/bR2Gxa96/B5Kgz3ORMJE6+WOI425ZpwZn8rUtIGjy5P2fRFR20+yqsmE27PSwBbaVxkO78pKPN2o+y4mPLAKn3FHI//ADJeCDWPbz2/Jd+8DuVewh5Jnuc+KfZhJCRx4diYy9wXt/3LFYrVUMxk1E3Ag7hLqWGHEJB8vcn/ALynK12DnyFWmiHNvyW8kZj/AHl7IISeO52Ntvqa5VbVlRd+zu/ci9ulHWxxt8SdmJo6GuoxAGqqSOTXUhZTeNgVRq9OwF8lkIaxpBzkZ/d4U+dVBxMgzK38qPaXZrafDcHqj0ja3L6VqMI+y+jx6O+kgklHaJELeL9S8tCoYny8I+9a/s52bx3HAvw9p+EbjujNxuJS6Lg+TeR/2f3kDPgTa+61Oj/Z7l4eecsQfWVy2nYX7L8YwsAkxjHK+V8v/tIp3tH3ETr1Gnpzp4RFj2tyue4lyvI14PQx4ov5I+eB/s91PFyY6kvJSof7OMhalUSh58RfQlsuQvqQdN3qVTjXabBuzdv3pitNRZs34ckm8vyqe7M2/Hxnip/2bYxchKtuH4mJFP8A2dTquFfWST8OOwPDaP6V6B2r+3Ds32VeKNgqsWlmjvhGka2Ix+slQN/acwClooDrKKYag2K+CJ87Cbp/Un/yEtYE6ZlZP7Osu2MKmQhDOwSfpL9KqO0X2GvgdPE+IVsVOJ2jGMs1pP8AlU/Hv7WmJkBBg2HU1LndlJPmZD/6ryHG+21Z2kqhrK+pknqu+SR7iWsVO/cc2SWJfEtK/szhVCZB7a0ub27DuVWeE0G4m9oMW5kLdKqpsWktLhGA6eIE1UY5U1FINOfDtbxC2RLfhHJdlo1HQEQgDTkXValPhdHTiVlQxl6Re5VNNiU8MoSRmQGHiHqQATVEmQA9yCX5J70dN4JT156JsqWCPXiGRZpkSCnEgPrXfaAK5yZ7knaDhhHwpC33Fm+7XvRRU8Qte8b+7VO09QG0Iwfi913StHT4SdVSnVyGIl47mtsXn9R1Esfk9Xo+jefxyVlLhMtccTMDhftZOzYPwz4YVF+W3lanajEJxMo45Hy9XqUVpvN+peTJzm7s9hRxY1rRJ/2brC5RkY+oU2fZ+ojHUGG31J2mmqZHJ4Jaj03RO6nhg+MYg9mdQQl4TO5cGTN2n7meph6TvQuCKCbDz9xE3vTLUbjboy0U3YXGYdZKOUfDd0j/ADSp+yNXSlfOcYeQkdy68fWYpLhnFL03NfMCkGhktybK7qTgYawvz2+kVq6LsrV1DC8dhj81Ml7OhS2tLPGBCXruWM+ujF1Z3Y/RMk1dGVhw+AQ1bcnRpaeO338tFsG7F1AjnkxgW5tUy3ZOeQiaNto87e5cn9wi/wCZ6n9izQj7YGQnjAnyjByH6U0GGuXINpLX0/Zs5iII34p+kSU2j7I1AylfHYOficblb9ShjXkzx/0/mzPwYYcLblkiPC5L82e0fktviWB1NLTSytEwBG1zkSoZdxDkbatr8Kheo9xWh5PRPx56tFSVGw6abVHmhYrrGe4Vrw7OycICd9xbmtTT9nWqNmpHn05KcfWxv3MMvo+WvZAxr0rk3K3zR+yhb3rVD2TchLIJFGm7Kz35RRyXL0IddgulI8yfo/VpXoUHBAtGZNFShdy+FXn+zNfbm8LiPyQ/ctSJZOD3fNdsethL4yPLyem5Iv3wKp8PCPuZD7LGN2i0NF2bqKgBMmcbnt3Mnx7LyjNkbd/ksZeoY15mdUPR800moGaGje7ocfpT4ULEWrsK29H2dawWAMz9JOim7Jvdm8T3ZeElwS9Yx3Vnq4/6ezOO1GJ+63K1x3fEi9nijAmYXIlsouzc2djAZD8k9/srpubqWT9Vx/bNv7BkfgxkNLBJrnz8KfHD6Yi1f9S1L9lbQJ3Hbn5Lh9mQjItbv9Ky/uMW+Gar0TJDykZM6OkEibP82S49DBdmDMY960Q9n24xMztoifA2Ehz7mt5rRdcv8iX6Q39IzXscQsXNcKhiJxyG3L3LUfcocmZvqFOxYbBGOgtc7J/3GhR9FtmSejjJhzd7fkkFGAhn1E7rZewxbms5LP452gfBcSpaSjpIawyC44ybcy0x9dkyuoEZvS8WCO+RkI6UIYiOU3tBrntWemrJKysLh5hE/i9StMSHH8cK8KPgRiFtojaJK5wbsXBRxxVE7kdRlvi8Akuv8pYoXOXJ5v8AbpZ8lYVwZWjoamoPI5HDquLvyViOCtGYneU+XJboaEBAHaC0stdEEtCFpZxNy3aWrhfqbZ6UfQv8mZUMPb0c/SjOhYXybv56LVNS8NruBt+JJ6eQbcorfqZYv1FnYvRIpGU4MWebs4kT+SbCNpLswu8tFrPZXJyco7rn10TYUpkxPw2G1/JP85sj+0RTM4FHqP4b7U+NDba5hqr4I3EsmBLhuT6s5edyX5ky16TjKE6NxEn4fJIacxHOy7TxK+Oj4gFlmQogw0ycWy2+pH5pX9pT+MT5Otfm73Jr966ZfmTX1L7A/LRzxJ3iKOxI2kt1ZADrSb9GdGOQjm72l6UyJWln4k3c1yAJIlcT5o7tPd6lHErbviTrE5Wtnz5IAdAm56jcnXLeo11pEzvubkiu3IAfHl8Lpd6bHMR9RJNyzyuJAEqIWv1ba/NZvtDRvT1k4a2k9zfJ1oRK23J9ysi7NxdpsKlnilH7xpA3wE/WHhIfNcWd6qzr6aO7pHmMY26P6U1LG92i0MuByRlkcbgTOgHB3Eed37lx91eTs7UjOWvnkiaFyLYzuS0Y4SYiJcNKPD3je9wtzT78RLDKyNWUJ0/ZmiBzf8acz4XyFhuVa2HyEXJbmqwWprqTDYwichijfd8yV/gn2Y4jiRM0VHJP9IOuaXWKK8nox6LJkfCPN6PBzkIWYP5LRYd2ZlmYbIDPXpyXo03Zvs52RpOJjOJ0tPOJ2+xwPxprvpbl+ZZrFvtU9nA4OzdH93AW32upZimt+EeTLKMs3UP2LgvJhwdLH/kfP6OVGE0PY+lCfE7Sqna4KMX3n9XkyxOK4tLi1SUsuQiO0Ih6QH0io9TUS1FQUs8pzzm9znI9xOmvDczr18HTLFzLyeF1HVd72x4QIk4lm20m5WqxDtBWiwhJK84j/wAXcX6lWoy3d67zg+JoaLGqSqcRnbgH3XbgV6NLHGN7A3uIXuEl56/JWOFY9W4LJfSTMI5axmAmD/ULoKNzT0dZXSgDHwAN8gt6f1LV0XZmkoQA6imlxGeVx4YzvYBF9PN1m8C+16nhAY6zCIYD6faqQLib8r8v3LVx4pRYwHHpsQiqjNtBjPf+nmyxaZdoax3EMQo5joqwDoCB7HpsrBH4dFUETE2WivAKohOw348RPrHKF4/pdKHs62KDK8FNJQGO7i/+HFviz5J+CGtzOSFaQuUhjb4UxVi8zZs93mplbh9RDATgDVAAfXE94fUqGfEqiMyudhHp2stLJSoYqah45Ssdi+EUVHjDxvllaShlJdJm7sN3qRU8bFMLubW56pm9m5wHtdUR7De8CbWORrhf8rq0gjwuuqM6bjYNVHzko8uERfFE+iy+GzHaObAY91vUyuoqoIwK8PzJNJk9yjQf/VcPYjkpIsXpx/8AE4d12/FEWv6U/h+MUWIbKaouMX1gk2Sj9QvqqmlxSKnMcp5bvTGpFfjWHYg3DxXDo6yUeiWM7TAfrbVYPH+i45DRxSSczC2MeZKJU9oqOlM2AJDNtt3hVFTVlTDF/ude8sHdS4lu/TK2v6lV1tZwSzq4pKLPxS9BfSbaEpiv8inP9Gjl7VTyOPDl4HxD1J2k7VVsOhm8oP8A8UbhWUiyJhNt4PyKN1KEXmcbHIRZaOMWQpSPRsL7bUVgsDzU1Q3O17gJaD78euhG94iF/EC8qpqN8hyG4via1WmHSHSmLuZ259MbrKv0bKbPSYKynkax2cSz8O5TYhYuvhlb062ksYPaqTgjHJHFYz3cSMLD/UpdNXU9RCMkdeF/TwJGtJvzLO5I1s9DpqGMQAzy5dI7lKDKN72drviZYamxiejHN3e3+l1cU2PRzB+JI4j6Qa7+pKrK2NdFiR04Z8S31aq2wrtccb3UlaUuXO3NYZqqiIiklcqgbemV7QH8rIi7SRQhZoI5XMMeQrCWFTLjlcPs3+M0eAdtoOH2g7PUeIk7W8U42GUfzNqvH+1H9mHsRiUpnhdXW4Sf/D2mIq3g7WRzTE7SmJ9yCoxaprCIIOLKQ7nt3Eqx4pY3wycmWGTyjJ4T/Zr7L4PPxMUxksRybSKy0f8AMtxQDg/Z+nGkwykhgiDxA1u1Z2XFmkMvaGKe1reEW3copVUZGVjy0oP4c7xXXzI4rSNgHagPaRaOE5/DxBbaKdxDtA4xgwG13wndosbHWT0cZR8f2oX3NHF0j/6qLUyYiIfh0UwjLytBy2rRJIhyfiJfVmNHHqcloNyIn6Vm8U7UOQm8bsWv7Q32rJY/2gGhnOOrao9o6eHK1tv5VkMS7RSSbzdxAeQitkzlbkaXtJizV1McfFIpbrmJZ+hx6enAo524olytfaKzNT2k4mrlt+aqajHnk0B3R3ET22/cbKoxZycsjZiP0qurMWeoC13+dvesjHizxzfiG9qsDqAktMOkll3Ni9Eirx7jwmLuZ2n4VFw7EHw+qEwy3ta6dx6uYg4b5EQ7lQQzOR8ri7li3ybKPB6D96NM2bOxLO9pMQaoMMmYs2/gohYlHT0PDB7pTbqHuJQaYnku47sRE+mqGxKFGg7PcIaMpDa6V/F6RSx7FDjAooDcdNbUEVlLTZNl6nHNVdfM5ap3wKrY2dY81vgyTUxXA2j3epRYZGI8lJnrqeGnyYXIski6KSsy4pad6mwyRjGOTsRKtmm4xk/mp9DR3Bm6GjeXtQc1U5NkLPd3Eq1ifiFn1Erk4bYiZ8+XhVGZOJ80JBBpk+7blom5ejmy4BNkOqGUrlIJcgU00lLUjLEbxSg9zGL2kJJ2UpJivM3kMnuciK4nRxU+g5tt9QqZheGvXYnS04dMswi5eEWuTbLu2e1YDRthvZ+nA2tGGnYn+HbmvE6kTqKk5criNyJ/m69w7XdpMIw/Baiip6kJao47G4W5eVR0byWiMTkSy3Ve4rSTn7T17BMPg7P9mKAaiQYBhpxN7ntzK25eL1ueJVs85t+1kI9y1EPZ/GO0UwHK805bRbiOW30rSUv2WvRxcfEZ4qWL1SnasO9GJ2rpMs+apHmcOGvJowP+Vlb0HZOsrCzCnK31ZLefeHZbAwJomkxKdm6YmtC76nVdX/aJXkNlBBDhwf8AltcX6nTTzZPCoHi6bD852/8ARA//ACxnmphlrDioov8AiVJ2JpsF7L4Oec9ZLikreGkC0f1OqqvxKrxKTiVc0k5f+Y9yewfDfvCvGM3fgAzyzF6QYcyW8eml/NnLk6zHHjHA02JdoKDA6KlpsLwiniOYBqJiqfxSbPo/p/zKnrO1WJ1giz1bxC3hiYQH+lVlZWPiFZLUGz73uYfIfC38E1aAkuiGGEDjl1eXJ9jp1EslznPIf1GRJrhsQ6/1Lgx2vz/mj6tGzW2qOfeT8gmO7T+lccGItcxUuOFh10Smj26dSKERyFssnyJGROT5yAEulu8GJNFtYs2RCV3NOgTItRhdNMxZRNFc/hUMsD4b5xG1vxK5YfN7tFyQdOllOqHuyujhOFhZoWu7y9SinGZSE7sX5lb22iKLWQsm3IopSKF8yPJmuWh7M4S0zlPKL2imSp2F9Y9ydhqKin/YVEkQ+nqFQlRbyGtEny0dRaquKG3Nm9yq6ftBNGQ3hGdvqUuorsPros7JoJe+5rhVkIpZoWKQnZm3Jj2Vru4/qVvNRwRw8VqmIxfwj1Mqsq6ATdmlEiXPrI2TC4L7XbMfEtL2eKeQd7sID4vEs3CUlQBGG4R/qTjSVEY58RwL4VrG0Q/cesYNNFG5u8rkTeHO7JO13aiKnu4EbGfqJtq8nixCspSKyVyHK50+/aSWQLHcxEm1ROTIUC3xrEDqL6id2/0rF4xWTzSCxnaPS1zWqTPiEdVMQSG5CPRd3KvrKr2603ba21iWB1JURJdx9LIQzG3JlJio7j0fannoREi1v/cg0sZo5paUxMOplq6TthPUQDBU0kFQJbbpYGK383NlSUuGuRZ5K7osLa3Znb33Mpsxk0aigxjC5ACOUKqgLxywGJi/5X/7ld0f4Zk9JilFWBn/AH7FTmX+Zlk4aHh65XF3fCpEQtSncZtd8ulaIxcka+XBa0wGf2OUgd9Tgbig35mVXXYScI5tE1rtptTNN2inwu06eWQvije0lc0/2gVdVFlUjDWxN4amFj/qW1/7IpfoweJRzx6PFIP7upU81K813L8y9SOs7N4hHZLRT0Zi/VTTEX9J3Jj/AGJwquMfYsViuf8Au6wHAv4too5Nk4fR5UOGyiFjHsd7rVJgwc5CyMLvMibpXoVf9n8+HgUj0r1AdV1IfFEf4LNYlMFLUDFDK8B5dM8JXKXJFUysl7O0cMd7tf8AShipaSENMhJvD5p+aSosM3aM/wD8N1RVE00hmzBu79drLK9iXFoLFMUjhiJmZh+HLqWSqZJagidz0Lwq2qZGu53l6lXVNglozCqLTK0+pK5s+9PPHdoyKKnu8lRWwEULk4ipsNC25na4nRU8bkwsylxwyFa2o3bUGTmRyoYx0bO1uenSptNhMUjjfG+5tLVJhw08s5Ng5a7laQzBHT2QBZpa5+pFk/IjHC0IWRs3puyUSaNo3zfcQ/0qwIms+L1KIRNcTGTK7BIhxU51BkOfPa1rL0bCOzLUdCAM1xu1xl6lD7IdnQ21NTld/ch/qW6CMIyHViLuFK0wdt8GWlw94SJt5fT0q7wgTp4dDMSy23eFKWlIpcoyZGFLU2bMtPCRLM3LSkxKsjlYIztLK24muElr8Bxat4wHLG4Wta5Ce11g4aqph0s3elXVDiVSLC/sb+lhzVbslI9Zw3HDp5fwzkC7mQvuJaSlxqKnh4lXmMvU0fi+ovJeT0pVYiLvI0EhWkxF/df9XVy1c4sTvK8srvc5IpM3TPWsN7TU9R+IcrET+p7f6VeU+LU8xZZ2/wCVeIQ4g5FG3V5D4lfU+JPUREElW4dO3NZPGaps9LrMBwfGgL2mmppc912Q3LCY99gPZrGHN4ozo5C8UfSihx6opSG89vh9JKxpO2hiWu4fUL9KEpx8A9H5R5Vjv9l+rjufDq+OfyE2tcmXnWMfZD2lwGYmkwyQwH+8BrhX1pD2gCoEXvB9FMbEopB3/vua5arLkiYSwQkfC01LU0L5VEEkBf8AmA6EZBLll/Ffb1f2bwbHIy9poqao+ptyw2N/YH2WxS44YpKCXvKMtq6IdX+0csuk/wAT5XMv8E2/Vz5fEvbsb/sx14sR4ViEFR8Ej2kvPce+yHtX2dueowqYgHmUQXD+pbrPjf2QsU4fRkCK38yRE23NdmhkpZSjljOI/STWptyuLm1rLRSEI5GEi1Qju1bLahfn3Im23Pk1qCArn7nfchHMuTpXeF2+SWy3kgAgzHvR3eaabnmiu29+qADu80mzQD711iHytQA4xeadYrSzuZRiytRai+SAJQyd7ZEiutbuUEZH5J+Gqmp9Y3cc/clew2i0HD6soxcKZ7fkkGG1ZFrTtb8LqufEKyQLHnIhPwi6QYpUwtwwlMBHwqk0RTJksMsewomEm+PpSGE+Vj7eWqhnXSTEV8l13Mi6kBVRiBa93ki0LQu6TBcQrispKOaqPLpguMv5KXJ2Vx+ht4+D1kWb23S0523fpS7K9tsf7LxF92VcdNE+5y4IET/mcc1vOzf2hdtO1VbS0NBiDe2SF4gARM+ferVMX2YKPsjjlcWzDK6XN9bYDJPV2A1eD14UGI09RBPYx2FAZEWfT4V7Hj/Z/wC0ntBUUcs8FVUT0wWMNG4xDFm/wc3Uvs/R9uOxuMB2hxuiq+BTBbIVW/GGz4iUM20/0P8A2V/Yj7VR0uMYpThTwHmQU1TBbKTeogflcve8Hw2LCYeFT0lPFEPhjjEP8FlsO+0ioxCniqvuepqKeZrwqYoytJlLP7RMPo4Snr6eWgi7uO9hP8Oq5ZTmenjhjSNURR5O0jXl6RUGrqqPDacqmsOOliHPOWeS0RWKxj7buzUeEnPh9W0tZk+QEYiTP4fmvEO2H24Yv2gp4qatqIRgjkvaMY2tL6vNOEMj8kzy4oo9gxP+0dgeH3RYfh0+Ik3MiksB/p6l4h2oxyPtZ2jrcY9kpqKoqXcnjG4/6nWYxft4eJVEtTE1JTynaNtNAwiP0is5Dj1fHMThUvc/uZdmOKR52XNOfBuSwmsqgAGr4NjWgMh22j5KhrOxdeRXvU0Z6/8AGHRMRdqsby0kjPX/AIAF/pVpQ9rqcaM6fHI5eKL3BHTQAN31PzW/BzbFAfZ2pEyjeSEfiGTamw7O1MY5vLCX51Y4jjFBNMMtObwRDzi4dxv+a7JQArnqKkJKk5IqAjteSNhImFTSCyPUUMtOWRnHu9LqLITRtq7F9K0OJDgBQk1FUSSy90s+0S/Ks/U08Q3ME4Tl/wCWG1S0WhQZ1EoxxvuU+tqmoSKnp3Ejy3y5JdnqPjBUWZcXLYRJ0aqg+7xglghOtYz/AB+kcnLxe/qTXgnyyo4zlc/USMJrS5OScIY5DyCSAP1ChGFhEnvjl1ttF32qeSuB0KgBboMS7tVY03aaqp6Y6c3aeB3ueORrlTylGQ59FjaiO7NOzVWH8OyNpL8v2hLmyrfiSs68E54+YOiTNjFxZ5OH0ku0cz1h6mdunfbmqZ5BJtJmt+JlyGseEtrMSz7ft4NlklJ+5m4oaiSnImgdh+lW0PaCspRF/aLS9QrERY8xMOewn56bVZQyRVEpg84CQNc9xiP6V5mXpVL5o9rB1s8XGNmore2mL4lHZU180wEd7xyHcN3qUKXFJZLbjuVMwwbi9rjEs9wi9xJ0KOOS5wqWG31MsF0uOHhG8utzz8zJ7YtURjYEsgD807FUcb9o+7quz6lUDRySFYE8ZF9a7921g97D+9HYxh+Xnf8AJmqo+11ZSxcEJyKIPDnuFEXbCsjCQI5H3ta5LLhQ1onnld+9NyQ148opMvhZc76PBd0d8PVOrS1U2aigxyShMjCTe3IvJTh7VVd+d77+dyxD09eNwPTz3emwlFxKqr6GllqGjkAg3XSApfRYcj8GkPVerwry6PQKjtFPUU3AlntDvDPmq+mxanpzFnaKX4S8SyVPUVmJDBIbmRmHULWp0KcBubVzWMejhD2muT1XPmqZv6btlLIXDgCMhBsrcukU7S9ppxr5TlyC6EgcculYO46WK9ncRNNcaomfNpHu/wAVnLosbXCN8frHURfvZ6RhXag8Lpxp5ahhEHfq9TqaPbqijqYDla4Da2aTL+Yry4qH2iE7KtyHMc/ETJYgQFWhTHUOJA/iXOvS8eRna/X+oxQ4PWh+1jsnTnw6h5jHcNww8vT4l5r2b7SU1D2ngrKn2mooOIRSBndte7pVb900QkRhPf5ll4kweCxSDkFRb9S7MHp2PAmlfJ4vWesdT1c4TdcHs2Dfa92IhAoKzCsTiJpHJpRyIXHwlbcqzEvtcwysxWQ8K7Pyy0AvaxS7TXmFBgIzTnZJxRBtRFWBEA7M2EW8I7VlL0zDJnoY/X+sgvK/+j1I+32DwmJhAY3D1Ew9Xkqms+0b8YvZ6eMw7rupefSzNGV2Tl5kpMItVRhJE7ln4S7lkvSunx+58mk/6g63P7Y0i/m7YV9RITnO4gX92L2iKQ9pJ78t2vxrJV1c9LioUzs1hZbvFyU+hF66jCpj6De1ruoV2vpcCXxPMXX9XObW5qIe0k83Nztz6SdTqPHGkHN5HDPnrtJZKpo6inEXOO0LdCHpQR09RUDmEEhNnauWXSYX4O7H6h1MXq+WbSjx7DowJ54Cn8PEE7RRP2iopH4fsTjF6hk3LG1NLV07DfE4iO3cpPZ+M8QxUYjjOWPhkTiPSOS55dLhpzs74eodTusdGmrO0eHjbFHRmPxXopsWoPZR4EEl+fncqI8Lnhroojfae4y8Qt6kFbhs9DUk4M9mfUXiWfaw8JM6Fm6rluBIxDGpISiCAGKsnMRC7aI/ESnUFDSYXiX3hiDSVtYUfCu6BYfpWQxvj0PafCQPMopGC8R+a2Fd7RUWBJFfLlaBFttbw/Nb5IxhBa/Zz4sry5J7rwTmrBqmI2dg10EVN+9opIRFoxE89SFvCsvDxY5OG8b3/CpU/FjseONzGwicctw/UuGeBS9tnp4+rcfdoayjqIo9ZzjIfidM4t2qwTCYiOX8f4I2XnGIdrI4yPhvcW4ee1UMY1GLGUl7ziT2rbH6Vb3mznzf1J212sMLZ6dL9pGESENlFIYlz3COSQfaJT8bJsPeUX23C6wIYKccJSSuweFhU+kw/glmEr3Z6WrZ9DhS4OTH6z1k5e6l/wDw9VwvEMPxAgCWSGjMmzfi9LOnZqHDqhtcQpREXt2mvOONaOV/ckdU0g3u+7/KvJn0EruEz6GPrEWkpwPRwwPD5KkgCrhIGa66Q9rrgYLh8jEzYjRnk2domvP48Sewgd3MckAVT53s7CT7dqz/AAcv+Z0P1PB5UD0YqPC4acXkxCliMwz4We5R6yow6hMXlMbshJhHdovPyqGuHc/Nk60wCWbPePxLWHp8v5MzfrEPCgj5Ulmt+lNtJd3Mg6iSYbS0Hmv0w/A6H2JIitbRC20s/Eht6v5IK1Q4xLtvf4UDFplmk5a9SCgwK0tXtTrFaWbKOxbs8rUY5oAdYnG5nTrFc48lHErkcMlp69KCB+7d8WSK60STNw3C/v0QF+IWefegkkgXc6OGuko6kJIzcJQe4SF+RKKZd+e5MHJcWealpS8lxbi/aawe1zVh54jTR1GfOQNhknoqjsvIV5y1VP8ACUNyx45eaV2vNcMujxy8cHoY+tyQ+XJ6RDUdhhs4mKVWvMRpSuFdxPFvs0joJ44HxqtqiZxAggYAz/evNHt/MldplouX+2wu7Z2P1XJVKCPRpftmiw2mCDAuydBRk0bRFU4g5VB6DzEdrCszjf2odrO0FENHV4zMFE3KmpvwQt8rRWcut5oT93SPqXXj6DDj5SOXL6l1GThz4I5xsN2bbupNGSfmHdrkmCFy7rV3xjFHmylt8hovehufzTpCQ3INeaCWqB1SL3pweZeJNuKDM4kjEWQkgs4JWroyPG+YZiXqFLu0S+aANPgn2hYnhbDHK7V8Hplfd+pXVb28PGogjesls74JX2/9FgCJu5ISt7mdPgg3kWITwuJhIcBD0lG+SmzY9TTUxy4xSDPEG554H4Uzf8n/ADCvPqbFKij6JHIfSW5lc0naKmqNlbFaQ7mIWuG5FJmlkyLtBiMNNXwYHEE9HXTCAQVNKMsxixXCRej8vNWzzRzYRSwVODxYXi0b3T1IzGIyh5WPyf6UOG1DiftdJVxlKL3MMfV+pO19dV1hk9XIVURf8fcsVBxexo8nFCpaijpzIt93dJ4f0qb95U/JnvLLxOoGHYe1URvHJ7P/APiNcLp2s7O1kYcThsUQtdxQe4G+om5LUyqxH2iC3J4bS+e1cDFgmLMNn0qDDhc5F0MV3Is7hJcGhkjmJjCwu9Gw+I+0voawSEcydW+G11TfwqdyMi5B1CX5VSUhYRh8IyT1ElfUf/o0TWj+Y07L2knELIHjo4i/u6baRfUXNL5B4NQ+D4UJi9TG2EVBPqWGGPV8UT3N/gnYaWpp5P8AdoIceDK62mf2eoZvoPR/yksbDWAWurXfqVjTVVpi8huQekllKHHtKhl55L6ftRh9LJwzaelqh/8ACVcbwmxfS/NR5+00s2xg4Q/EpdT2krBpIqLEaaHG6P8Au6PEIRqCH6c9W/KSzNTh712JDJTN9w0QhuoSnep3fCXc3wrBN+DWX7LcMUkJ98lykx4k8fJ+7wqrl9nEIomALorvxRa0j+pOtYQ552qjNN/RpKDtRPR2/iXh6Vp8KxqPEhKyLhEPMhdYGCOOnlHjg9z+Etq3+E08BQA+TDoPRtUm8LL2mhqKrSJnnLLpLaqmsqpZiylB4hH+7ytVkUjjCW/aPvVNU13DEm1lu9SqConIpNCjqpYbTB3Ame5jHqFOxV0nGvY3v9Qu4lmq0pj3mAOKCGarqphCOO4buvJatowUZmoi7SS1DcCrp46zPxyN+KP0kjpximmJ4qKWcu4p32j+VuaYoBaOXORm95FuVxFijwjZGzyW8iLaP6Vk5fo6Vj/yND2coY6yEWq6cDMH22taP6VuqGngoZCljisItrkDrzmgrqsRF3kYhN+nptV1QdoDhmvkke0vCPSy5m5G8YxRqcb7O4J2opuFiNDT1o5f3gbhXif2hf2VQxYHl7J4q1FKP/g67cB/SXNl7PQ4xTVgi7ZAXqF7SUiXEoIzs9oYSHnchTZbxQlyfn325+z3tL9n9V7PjuGTUvoqRa6E/wA7aLLXXc8l+lE2JUGJQlR18VPW05Na8FVGJi/8V5T24/sp9i+2Ry1ODzy9ma0+QxNfTu/0+S0UjleH/E+IaiRuJmx2q09qtw8dWuW6+0v+zT237AjLV/d33zhoZf75h7Of6h5rx2bEJIxsse7xCStMyeNhVlQcxkZ7kqSbh1QSP3brRdQwkK4sytH0p21hImcxG31ICqDqKh5L5WBgFt27pTWGxnWVYNm9rbnUqkjaqkigqD/AF+kC6loKbD6SjkziZhH4n6lSQSeiBmuhDiSbh8KzlfMd4g5uQly1WgxKEMQh4ebjrdcKzVTh81PPZI93/NGpnjoKmvutbcrEqMPZjPJrsk3R07QgTyNamqzEHKEmZ2UlvllK/UrWmmYgHe3T0qofc6MM7uato1cbLSrrGGLID3KqcbiLVSAo5KgtGfcraj7K1NRbsf8AgsnOMPkXDFKXgpGHpZSoYZJLWALlvME+zWorDBggMyfa1rXL0PD/ALIWw2MJ8VqKTCYMruJXSMH9PN1xT6vHE9XF6dlye5qjxeiwOqmLRjWownsLW1loRRkRP6WW7qO0HZPs3NZSQffxh/eC3CiL8yosX+1DGMQHhUXBwiDK22jC0svq5qIvPm+CpFyxdL0v/ZK3/osaT7LYMLDi4vWU9AP/AJ8g3fp5p0+0XZLAxso6ebFpW8WXCD+eqwE00lYZTVFQU8veUpuRJoc+7muqHRX/ANjOSfqUYf8ATCjYV/2oYvUfh0TQYTB3DTBv/U6z8UeIdoq8YIwqcUrTfSMWKU3/ACsp3Z3s6GKF7TWzPR4dF1mLb5H9Ae/4u5el0P2qN2Nw/wBm7J0EeAkQWHVRP+MfxFL1u/8AJdscMMfwR58+pz5+ZszkP2A/aPUQlKHZCujiZr349kRW/SZC7rG9pOzeMdk6/wBixnDqrC6rqaKpjcCdvUPmrXFO22M4pWcWtxStqjN9TlqDIn/iS23Z/t5B2gwr/Z/tjFLi2AnshrJHI6jDZH8cJPr9QcnW9nNqpHj3hWgIQwfsdrtrMXk6fENMBf6j/wAqbr+yc9D2sPBOKMu/ZVjtA4+oZR92W5QsYxL7yrykZrYImGKEfIG6UzAhiNo8mFAXV6kXhzuSEep2dkRF8Rsc8telOMW7R3XPFo7LlzZauiQNj/Etbnch4z833KPHn3JPI5aIoEyUUzlc2e3qtQsN2trMmGLTPq80/CW7LRAx223mhEbhH/UnHK7v/mmyH0+FA0jjjuzR2sLabiyQPd5JMW7JBQZkYiTZI7WIR0XIxufXyTxRtblkyAI5Qtl3XItREeSdGNv/AHISG4RQA14ddyYmp4pi3xDJ8RMpXDce5cIbX1ZAvAwEfBceG7h9KN6iUdX4Z/UCI43Ll4UOvSgY/wAaOT9pG/v4brP4vMcc5OEEtmehEG1XMXTonWzuyY9qylGy1LUyMNU80mTs9xKwo6M6gvw2My6nEVoCjAmyOOMx+JhTtGTYbNxaR2pz6fw22/pWfaZr3SPTYLUQjlYQkXhyV5RdnzIcmDd3kXcipcenhAmkOOUje66RtyuqDtVRRgMdTTSAPrgNj3fJR2mZuTkRYcFjvyBmIm5l6VJlw84RCxrQz6vESvsPxbs/WARx4nHAf/CqQIFc0FHSVwkcBxz3f8N7if8A7VagZ1Ixp0tRGw6NaDdKamjkk14YF53LW1+GnGZbCIW8QsqaroWj0K8jLdas2NIzpwvlmAOKKKGojbNm6v6lqqfBQKMTkyDTpTVRQxRt1bf1Kkq5ZpbM2JSFzD9KeAZR6XcS+JSpZgjusBhUA6x5Lst3xD3KXl18FrE2Oni1ZR8pH+rO0l2f7QK2lh4U5+0RD/dVYDKH81VT1Fxk7P8AmJUWJYgEZ2O93ncy53l3OhY9DRy9sMDrnb2jAoaYulzw+R4v6dzJqqo8AxiUfY8YmoNP2dXDeI/mBYqWSGQtGt+l7VFk/BG+Od7vT0qbkVomX2J/Z7jO46JqfFoG/vKOZrrfoe11ma/D6zDSFqyknpfC3HjIU9DjlXSuPDqCuz6s1rcE7XYqUHDqZHng8Iz/AIo/pdWpuJLxowAWl5EStMNweeotM2cAfxZLbyYfg+JEUlRhkMUpeKm/C/wU2HsLBMAnhmIT0vheKduKD/mV7mDiZQMHPMWCNiDPzVtS4O0ZlY7lr4tymlhdTg8xRynTVHnwJmIv0vqrGjjik1vkpT9M4EA/qVeTJpoqamjjsICyEvUq46Ph25Za8rVrJoWk5SRS2+ITYlAmo3G5wZh+HJJ2XFGfmozK3JlKwjD4SPOo6W5fUpRRyQnm4XD32p+Gwh5OP1KbkaKJb09UwhoYlbyVlDXRE4NnZd/Us4Ee3Y3cnQI4+Rvalsy6RrYZAjLTd/pUkJmHbkslT4lNHpncPxKXT4sZSFxG3Jpio1tNMwllldd6fEtGEbYW4RGzDVM1xj1WfD81ksFxQqOX2iMLpxb8OQukH8/mn4qp9Xd3Ii3ORF1KrKRrWqGktfTd4fUpRVEFHERyvaItdtWVo67giT/81zEcSPgZszkR7WHNP+JSLWftMHGypgbhfF1OkHagISFm23PrxN2SynG4ep9b+HyTB1Fra53O2gqHIR6hhvaiPEBFr2ER8PmraHFoo7nfaXfqvJ8NrJYS2R3jncw+JaOjmnm03XF4ULIWbebtIwnkwbfVnzU/CsYOQ43CdxF7v2iyWEUcklTnUs4CPITbaSsJBanktjk4odLRh1EqTsLR6RR4ockN7PcWQ7VNhxyS4r42t+LavO4ZJI72iqbcuZZ7RVpT4xWDELSGJCW7d6UuDTiuDbx41Tlob2F8TKfSYlsFoqju6RdedviEVRdxJR/K6UVVw9Wlt10te79KeqZnbNviuC4R2giKPFMIoq0e8ijtMfzMsDjf9nPsVjHEkppKvCJC8IveF30q5gxCsjccpHLPkJK0kxhqenAJJGOoN+nPRv8A1Qtl4kU9X5PDse/st45T3Hg9fTYpF3DmIEvNcb+z3tL2ZOzEMIqIBbmQhcP6mX17DjjRyjncGuhKyDHoJAsnOKcXbpkC4f5rVZckf9mDwwZ8Iy5iWRs4F6SG0kL5dy+3MX7A9ku1Q51uDwXlteWmARJefY9/ZXwDELjwbHHopX5RVIbf1K/yF9mT6d/R8zDkPelpavU+0f8AZr7X4GEktPEGJQM37SBrv8F5vifZ3F8FImrcMqILCtcijK39S3WVPwzGWOa8oi+9cLbqyEZGJ8s2/ii93pWtmIr127RBsLTS5FdutzSAV21PQ1UtO2yRwz8IpoJO7JO3BysQWcK+Q+8iV92X7Jy9psRipHqI6ITZ8pZR23KnCRvK796fgxCWlLOKWSImfSw1pFL7Jbf0e0n/AGW60pM6LF6avgdhsHIgPluu7slIw3+zDjA1EXGYCgu/EEXG8h+HNefR/ax2kwmOAMLx2rpxYN4jKRa/vTg/bN23rKjOTtLXl8IyWj/JCLbi+ZHp039mHGKeSWWgpyKD+7CcxIrfiyVj2a+zXEey/aSixDE8D4+HU13HiBrjcnbIbfcqv7Ou1Ha/GsYooazH66ULwI75iYRH0+9fSL1FwA7mxeoupEpuHBrixQycoycPb6gwmnKKLs5iNLAL6hBCNrF+5VvbXt9R452PxfDIKLE4Kqspzhj4tOQgJ/Et8Egc2YS/dzSP2ctDjhLPlcArntHbo68mJ7IfahhmD9lcIwyokrop6GkGGS2nO3NkXa37QOy3abs7PR4q1VVRDaccUtOQ2m3S9yvO0+ORdn+z9fiEFJS1NVCF0MRBtMl8w9o/tK7SVGDyRV9M0VKMxTPKQFdc/gu8h9K0goTZjJyxqim7a1FBJiQSUdM8VPE1rRg25yuWSxLFIJGsCkkGV36yD+SGbtY5D+0Yiz6s3T83binqOz9PRPhkXtsUxGddxP2oP3W/Cuh0edzJ2QiqgqKcIniCIQ8UYMJOpFNhuzNge191xKrq8UaomJ4oGhB+UYmRIaTEpKWpilcjtB2K3qH9LoWRRJcGaWkpZBmia+0BO76VP7QYPFiEkMsMsxy2PxiJrRuz22/lWam7VSySk8cUQDnc34YigLtJU2ZZt9OSvuQIUSxLs7JGYvft+JxTcmEmLZObW5qvLGCk/aOxW/Cl7cBCLZNz96q0VUiwDC2j253a+LzRBhcdPq8piT+l2VaVcxc3a30o2qAINSb3aotE6sucOjpsPMZDvMQdiszyu/MyrZKWAjJwOy53K0n6U6NYf3ebhFHwmcRcia7c6jBUQSOLSBb8QptoSTCChAiLW7TzUzF6imqqOiAIAgqqYLDqYy/bD4XL3+G5RZIzhAXcLxPaxC7lcopxuJDm3UpbLSIZi8hpFC/PwqQcb56Ew7UGonqzcvC6yZqmNcNshZtqAYX+lOnI+mnNN8R/JSNHLX+FDbu1FvpSKTxIbn+pOjccEjHcz2o/aqjb+KZZe9MXJXF5JVELkTIcQqae7I7s/VuVlVduMVqsPeiee6D6BuL8yoWJ8ki97rGWOD8o1jlmvDLmLtdWR4dFSO0YiHIiHc5fUraH7UMRjiJmgpQlyt4pCX6vmso0d3NCULFdkuOSxy9rO/HmyQ5TNvWfalWVUI8MIgNuZRs/4r+olA7Vdso+0GB0VMEB09YN/tUoyXBML9O3ut3LMhCw6t+lI4WkLN/6Ulgx2mkVLq8k04zZpKX7QqmjiowOngnCmYRt3DcpL/aQ9QRPFQxxX87elZD2UBLXNGIuLZNtVvBjbuiV1OWCqLN5S9rDrIIqeWCnp6V/EG4mUTFaeOE546KpGoiY7gkHbn+5Y65x70XGMR5uKldKk7gD6tzVTLwqiopSikBriHqH1CpMXCxQ5Z5JQozz6Tu1WfhqJbTyltta7c6H26S7U3K5afjshdQvEjVH2dOQDeLFaWUOrZJbmoB4LiIgRxyAfrIZmVN7ZJdzZENcd2mQ/uUxxZI+WXLNjn8US4ZMQoZMwlOAncRcs1Kmxqf2vOWUCFg33NtJ0zNM8NNee4nVPNI8xZu9qqGPd2zKWVwXDNZg2MPIcoQBxQ4bnPEPUIt4hJDg/aTCIa2KSpjmANSMxfpb4Vk4ikhcuHI4Zta9r26elNvH08iL0ol0sJWOPVyjTXlFzi00ElfPUQGfAl1jv6k1BWNTmQtPIOb6Wmqwo3tyz5eFckp3J82y5IUIwVUZvLOctjQ/fGITTDI9XdY1rXOrLCu0GIjitKz1jywXiMgSHaOSxoRnGAkzvd3orpMtHdN4ceSFUVj6rLjmpJnoPajtZWjitVAzxkML2gYbmIVVxdusUoy4kcrXZeXhWU40g3Zm9ro6aEKpi4lZHT27WGRupRHpsWOOtG0ut6jJk3jPk2FB26q5K8qyQDqJ9NvhfJbnCPtIwvHBl+8Djw6ywgE2Ivqa3vXjNsdLoEvEL4WUmjmjkA3MyI+70/EuDqfTsOdfo9LpfWep6Z8u7Nj2w7SUlZ2po5aee+lidr7WIeRK4qe22F1HCeN5SO929OTeF15sckc1u+23xZJuoJ7Rs3ZPbaKldBj0UH9CXq2aOSc19nvFJ2dxKTDwrIMzozAj9pJrRLdbtRYj2dxuqwaorIDgipTjlFpJ6gAIyBtzCN2ea8Yre12P/c44V951hYWJ8VqTiFZcqQ66tqmslqaqwdzCRlavMx+m9Q57TkvP/wDh6M/W4ShoosOUXhMgaQi+IvEt39mFCddh+ItxGujMSa6QR2vt25815rxHuHLM7WS9oMYeG19ovdtLxL6DPheXHpF0fOYOp7WfuyVnvXsMUOHVUlTX0vtEMzRR0gHcTl4rlDp4aaOkKorJHgizfIQfc5f9F41DiFYRXnLMQm9z9RXP5/NSyxCsqN8skpFlbudcC9Pa+z2H6rGXOhvB7WRx5xtRsUQvbdnuJTMIxCLGK6KnaIwE31In6V5zDWTwjlm/0p8MYlhHNsxL4dq0l0f1Ezx+pzUrn4PUcSjpMLrBj4hcI/ETcstpK4Ds7BNShUQStIJDfcZiOnwrxen7QSxl+JeY7tufUiPtBWTBw75ADuETK1lxz9OyNJWehj9YxRbuFnsNTR03BBoqiK42bcRjoK7Q9k6zEJYmjjMuI9oSj0EX1LyCkxqWMhvd/TuVzUfaBiMlMNIFRKFPGOy17cndZS9PzLiDOqPq3TzVzgeGNnnq6RC9vN1xxtZN9Q5uvqD4AdLqzz6ULc1zTPJdQB1htcnfb/qScd3K65K65snXeryQAVqXi9SQ8+dyJsvzIA6xPmiGRuWqa4jeS7dp1ICh8ssu5A5W8kOnhdccrkGdBXMhIbR+SFitHX+lLiMXP9yCtUDpn3pwcu57kIE1/Pq8SE5m5IKodbLLmuoSmYR7k28zZc0E0I9vcl9JfmTR1DbtU08zkjYGrHZZG3NmmeJqmyzISdd/ego6/SgfL6lwuS77s0BIG61u9FFlb8SHS7REwoM6OuT7dGTRdXqTjlah70CqgRLqSue4WSfaKWqAF0kl1XNok+aQZoARJfxRW3fuSQAQTSUriccjgXqFXWH9rpYTZq0PaIG9O0lSkLW5tuTdqAPT8FxTD64v93qGG7+7JrTV9TyPT1UT0Zy05laLWvcRl8u9eLBHt5q8wXtViGDzicdRJKBNZaT7hHyEu5Jk0vs9ax2uwulpTixSCIMX0ICw8LZi/wDxR6Bb4uaz1TWFJTi09oU5NpBHuJvrNUn31RYlTcKnb2U2e7hm/P8AMmgFyLIs9VKjRblYdRYMhcPp9KCmkcZheRto+FEQsNrM283tAeoj9wj3qyjw2ovOmrWkp8mvejgZiqPzE+kbfVqqckuCknQ/h0MtZNHwqaQ7+gI2uP5q+9hbD2/HkEZxfSIMjMfqLk37tVAw6sq5KYqSMBoKPN/wwN7n+ou9SghCG1ge65lOrZLaS4G23Sl4SPqt8X5kjjtbVkRCZSZN0vzReD6fUt1BGLbGxEB87vSnBJreW3LVNlufNkVzj33Ke2mJSZbU+LPxAed3qhBmFxl8m8KvqDtI01rAbxZfyWLubL1adKmwxnHCMtRJHRxG9rSSdRe4R5v+VZvGkbQyTbPSgpa+qiI6d46wGa5+AYkQ/u5qHBNFUaSBcXq8lksOkpxxeB68amLDhbfONvtL/QHJvzK2hqsQKQmoHp+0NKO5gjcaatAfiAyyN/pJc3KZ2qRoQyHk7bUQTcMnYNvnoqeixyjrqgqcJnp6wOujqQeKYfyvz/Kp9z7nNlXDLJ3tTj3v+VSIKxVYyeFn2o2mjj5mwll4k9RWaKmxLXMGaUvhfcrSmxAJGG9/ykvPKrtRHQ3WOwy9124lUf7TVPtGUsj7t1wup7TZPdieyhiEQ9DdSR4tLHcbM/1eJl5LTdspZJGihksNvzLRUXaqpktjldiH1C25Q8WpSmpeDbx4tJdq9tyvMNxyelGxjvB/DksNFWPMAl1XepPnigYeI5ncT+FZND8HqdD2wiHQ24Zf0l+VZLtt9hP2ffakJy4hhEdFXyhpXYe/CNi9RC2jrNwdqrnJnC619NVaUfab26YXM2Dw/CKnVmm0WfPv2hf2J+1fZuGWs7OTxdoaIMyYI9tQw/SvnTGcHr8Drzo8TpJqOoDnFODiS/TrB+1E8JB+KxxN4s1L7Tdn+y32kUI0faPCoMUF20kMPxQ+k2QsleSe2n8T8taabh2szqfHiVr5Z9S+tPtC/sI0dQJ1PYrF5BMtzUNc7F+USXzN22+yntZ9nNWUGN4RNSiz6S5XxF9JMtU0zKWL9lQ2IPHa7KsqcSkmmvd9w8kQUtRMOamU3Z+SZ9Wcs/Sh5Iw+QQxyl8YkBq6WTR3ciL1LvBOoIc2/StzgH2Y4hixfgUcpj6rVt6b7OcH7OgJ45jFJQZc4hfiy/pFcM+uiuI8nq4fTMsuZLVf7PIqLszPUFk0bktdgn2Z1FYbM8fUVrCLdS1tX2y7L4LcGEUdTiRC+h1P4QfpbVUOK/aNjGKNYEkdBAL3MFGFmX5ualPqM/wAVX/pq49H0vznu/wDRp4fsxosBtPGKmlw0R5+0ybv0812o7XdkMDDh0FHVYzKPIz/Bi/6uvNHkeoMjkdzlfV5Ce4nSbkrh6fKbvNOzKXq8carBjS/95NlXfatjdR+HRNTYRB4Ro47T/W+qy1XWT4lMUtVUS1Epc5JTIi/mow5CJLhSNbovSx9Nix+EeLm67qM/zmGJMSTSbu+1Bb3s66W3T/kuo4h0cveSmU0cQgdRU3DTg9riPUZeQqHTxvNMIA/V4vIVFxSuaom4YfsomtAf+ahspLZmspe0EtcAg7AEWVscQ9IAqbGcSPjFGDOItyJVeGVhxzZdWe3mrLEYXmhJ4wuPK19elklLg35Bw6+oPPr0uV3LIHAFgNxCn2tb4j8T/l2rP0xVFDSA8bsMsp8KMR6s3Wgp4YKOiGBp2tACAzkbaTv1LNTplVRuQxaih+yzEcXnwtsRxkWDDIaopHH2WGS4r7W5vty/MvJSG0V6Z2Dp2xTsVjeHuDyjPSSk1vrje8P8pLy8d3PxLdfswyfIc6dM+lLblkO1D0nlltSctEzITkwhzTF3eiO23qZAxadSImbD4lrWttuT8ORNm7KNGVz91qlAVraIkXQTDbrkibON/qRgNwF/NCRMPxeSC6FxOr4Vy5ytd2Q8S7nmjHLyuJAxyKMi5/pTxRsL7WYSZNRyMN2bbidOykw6oARDb3JdWufV4kBTcPyuSGbQXza1AB+px6lwtvfzSKS0cskhK58stuSAFbrcz3Jsdz5epOWj5Ju60sn6nQAtRf8A7UnF9uTbmSIrn5WormLmzfSgSGrfdckO0bepOgLWfEh6XLS1AxPI5P3JyMg2u/V6U2OXMn6Uu/PNADpWF39PqRAVw5PtL0qKeYmWlydDO7XNUgJHEDo8JJ+aQ4YhOAziLLQontJR9ObM6lhG81BKzeDcpmuC15Kv/wDN7tT2fqRjavaspx3DFWRjKJfm5q7w7+0IxFninZ+nnMnuc6U3D+l1gO0lG/FF/EO1Zwo3F9WXKmdaR9BQ/a92Xxhxbi1OGmTalUx3D+UmuUo8Uw7EIr6TEKeqH/yz3fpXzlouiVr6PalKOwJJHvdTIAxOZvbF/UooFBIGQH1MvG6PHsQoTup6yaIvhMloKP7UMYpxFpwpa0c/7+Hd+prVyPDM6FJGzr6GQoieN1m6qll/vAYv3Kwpftcp6g8q/CLRy/8ADSf9VZwdsOzGJFYM81GTv/fw7f1Mo7biJysxM1Lbya234kz7Kclz2XL0kcFw/FtaapgqM+VslpfzQ/7J+zyiBxEGvi6UXqSmeew0dzjmDCXxLSYXCcYCFj2/Ja2HAY4dDiYgF/C1ynDhLZZxg9vdYmD5IGFYWEwjJIFw+laGWEKWnubIb2tAgclKw+M44RZsxFT5RbhCDsAgtIx2M2ed12B8RycDvLuGR1Fp8PrYzzgOQCHb+Ge1vqW9OlgIyc3tHvEVOocPiEhfhcIC5XdTktlGzk9xjsI7N4hiEwnV0kFQL+ImsN/pIVoqj7KfaIuLSYnLRl/wpW4osX1c1taanAYhbLd6lIcrbWDK7+kVt2uDeB5fUfZ/jeFhnURw4lF/xIJrD/S6qZaeOlI2qIqilt58WO4f1MvUMYIyay+4u8iWFx6aSjq+HGbieWtr9KycOQbopooY6i72aoiMm8IPcmmp6m8mNto80NTC8zjxwaX/APEa5OQwyi+UVRNTiPpe8f0uoaI2B1HU2fRWeH4S5eznJIBHNcQwD1CPqL/tTMdRWQyictPT1mXIRuiL/otBgk1JHIctTFV0857rjj4ofqBSki1ZcRYfFDGPDAxH4lGlp3j7nThY9QFKIBWRX9wk9v8AS6ljnI2dm3vLNXRqRKaE5jFs2FTayoip6fLJrma1MYpUNQ0xT5sI9NpbtyoJsQOS0X3GfL/uQ3RViqZnIyPK0R3c0dFTyVxiGlxfqVdLUANzs77cxuQQ1UouM8ZuJM+y1ty5/wCRPB6rgdHBQ09zgJfT4lKqMYwyjlyOwajO5rell53DXYxNGLHUSDcX8FB/3spjORntz6i6n+Jbgb7Hu20Yw+zQPcI7jn5Z+4fcs9TY9JTm87SkJHtu8WSogxCKQvxS2NyEhRBNFUSjmbjmsmwNbR9qpI2Fnl6eQ+FWg9qHqA3vIRP4hbqXnzV0VxZNt7/Sr7s7ikskoRg0RRZeMLhTTss1FMX4gybxJ1c0ld7PJe772bQfCPxIAxALN8bjEHIA3XEoGLYo9OGTgAh4BHxEtEhNlpLj1TQiDwSuJvzMnu2/SrzsSWB9pK6ePGO0MOEEDbL9t5fCXLJZz7Oux8/bzE5458TpcLpYwuIpTG8y8IgLq2x37D8Yob3pjgxGIuVz2GX/ACdOqJX7PS5vsvxuGHiYZiFLilKXIs7bvpLk6zGI0eJ4PpX4fUQWv12bf1LzOIsc7E1BNF7dgkuf905AP/R1sMJ/tKdr8DjCCrp6PtBSs9ryThZKbfU2n9KhtxKtMuaTEj4hPFO4af3a1fZilxftZisWH0IRymbZyHI1oxB5kqCj+377Ou00gh2gwOq7P1RbePHHfEJfUGv9K9O7KduOymC4FUT4JjmHFRZXzT8T8W3/AB/cpci0l+we0XYnHeyMI1AVdNVRD/wJHEm/K6zcuMBJD/8AUKSGoEntcZYRJZzHvtUPtliHHd5Qogf8H1EPqJT6TFoZAA3fZl1EyEhtxvgg4z9lvYPtdET1GDtQSnuY6F7fzWrznG/7JPEuPs/jsZj1cCs2H9PkvTSxCfEq2CjoqJp62c7IBH/MvT5vstChw0J5MbIKiOO6ciC6Ij8Vvfkk8koeGNY45Po+F+1X2I9s+ybHJW4PLLAP9/A14rCTRyU52SwFEX/mNkvvkcQxLD72jnYhztYo3tz/ACuqfGKfAO0QkGN4FSVBu/WMdhP+YVtHNP7MHgh9Hw8w9+idawhLN3u7re9fUGO/2c+xGOAcuF1tXhE5PoMlpgL/AOK87xz+y/2ow+6TCpabG4P/ACJBE7fp5rdZ0zB4ZI8g/ciHp5q5xnsXjPZ0yjxHDZ6c8ruhUml3vW6nfgxalEPwlk7q4wGhCoqYgM3HN9xC3SqYdy1v2cw8TGRcze30j4l0Y3bMpPg+g/smwcBxSnkka+OGO5yz6idezOLR65WjnqsB2Fw2ePD+JT5CWQ5ktxHIdgu4W+ayy8s9DAtIEosiBRZoQqBI/wCCdCRuh+pIiuAm8XT9KyOmyvOnjkvjcLhy1uWB+1Ps+GPdlqmiYI5CDc0VtufxL0uWGQtQyWc7adm6vEsN4lJURwTiYk/E6eHrn/pVJ8mUlwfD2PYK+G1ZwPE4EB2uqtxAe7+a917ZfZTX1Tyz8WM7bvxL7tq8txLsjJh7/iHt+hatM4G6M1HJtHJEMjknzp443JsnIh9KG0O9nL96hpk2Bdt6l3VJhYXHON7fmuGIZlkD/wAUtQsTE/e/Lkj4jjzQ2sPe6RCwtk7quRDjTPciGZ0z0knAECYszcfLRTbAMSMtWztQvI+XWnA4dOIvGxFL38RhtT1PilZT3DFUPEJ8yEBWiALDcQrMNqRlpnO9nu3BcJflR11RLiFXLUnHwDN7uGAEIN9IqIM1RG+yoO71C6N5quZ4hecyy5btyasAT448sy+llwyPkef8E8w1kZZNLJc/xpDHUZlz156qyYkcI3kLJupPtDNbpkQp5ik/vAuFSY6c5BufYL+JQ5anRCKZWMJ58kjjPyVoVLHGb5GR/wDNOjDHIXxelQ8qRt2mV0GD1dVCc8UV0QdZdKj8Ex7tvwq+kIpGBjMys6BJ32pAL8tdzKXnQ1hZRjRySDmzWj3ESU1GcOj2OPhIdyvJowEM3cguTQ/iMVjtao72xfZoph82zSt3Zs11ytjoAIifqu9PhSClYT06fVksI0nybS/SKvgn5IeG8b6s7EzqzOnuuzzJN8FhAtm0fCupSRzODsicTzZdGRi1yThZdzOmxh4haM7iq4BbHCFifl/NC+RfJT4cLeQM9eeifHCWuLR7lk8sEarFORT2siIWyVyGD7R0u+l0vu20BfLv8kfkIf47KRo3Ii2p+CQIwvAGMxfQi6RVl93ny0UDDad5Gly7pHzU91SQdqhqYpag75HuJBwy8lYnRvG2bvbamvY3+q5Cy6g8RD4fy+pTKWlETzqGAhJtm+0vqS9jMbs3Q+yny8KfdRLxDvDpLiZ4nIv/AMYUh9kjMc6e60rv2w6oocLeottZ1IbBZ7c3ja1kn1MIih0s5ckWbhzFnHTAIl7+SinQmR9Foly12q5ioWHmyIKeMS6bVhLq4fxOmPRTK4MLcQyfdnyRfdoW6tuVhrG+0Huyt2sgYdy5X1X+zp/Ea+iAWGh3IgpXjzsfqUsR/Dybcea48JkRHksn1X+zRdFKX0RnzEMr2tTnEPoBxt+Se9hkJiLNh18062HyEHJrlP5K/Zp+DP8ARFiLcLHu+JclyIifqLpU37pe12/yul91683/AMya6mP7JfRTX0Ux07EItk+jeF0cdPCIDmytPu1i1d3u/wAE49Ddv1WvfRi+ln+irCEbcma0c11owIcmzFWL4e46MG75Jfd792Y5+5Ws/wDsnsT/AEVZ04c77kJwxiA5uxXeFWg4WfiZ9qcfCdOXxKu+v2H40/0U4CElwZdPNOhGBaMyuAwVyItN3wro4OxH0bWWf5K/ZcelyP6KYoQItGe1EULXaNtZXY4WAna7dKkBhcch5MF30rN9XD9my6DLP6PBzhcefUgIerNlbnT8QMtFHmp2Fiy/qXunzVlcOW5n6URC3k3NOyx288xTFu7LqUFIVooxyTTlaRN4fSkVsYigodGRskuJaPdco4k/JDdbd/qQOiSUjF8kgkt593JRmL3IrnuHP9KVlUSOI233otepQ+J5+FFxnIEyaH5ZGHRnZQ3zu5vcj8LoPFk6ChFmQc3Sucbcs0i+SG57viQQEUj96Ei/SkXNc6kAdcmXEku5AHeoua7+9NiVumaLUkAdfmhtXfD3Lg8kAd1uS+JdEXS9yAo54uaVo5aLpZZLg5Wk2XegzYL+pL3eaK4l0d1rIEBbral73RGO70pHt0/yoA6/y/Sg6tV2238y4/PJAC6brURfpSLMS7ku9BLOxk9+WhJ0iK4sv8EEW0k7oQ5aoECRbRZ1KpMUqKHWOXu6Zdw/pUJ8iJEOVw6vokwPR+yXaakJoqek/wDp2LSBZNiBvdNL9B/3be4Vdhgb4eJsH7U33mW4n/8AVeQPt1Z93VcPUvSezfbikrsKGLEZ3ir6Zrb8ruKH7u9Sqiac5C7ioxj/AP2UfBEbjZt3qVDU/aR2epZiCSpmPz4cLqVhna/A8WcY6fEYhN+QSvYRfxW6cDLtzLNxcSHRCUfdncps1OcYDeHVuHydRzyjjI5DGAB3GZPaIrQzpkdodxD4UpOHSwlPUSRwRN/eG+QpimxZ8YM48Kp2qgB9a6e4KYfzcz+QqfTUcdLIFRPI9fiI8qudtsfuiDkDfFzWbl9I0jD7mNQ+0TQh7PTPQgW72msDc/0Q8/zOnYYY6eTi5vPUO1pTyvcf5fL5CnZSOQyM3Ms91xOl7OY26d1ylR/yK2/xBlmaS3Td6vUuRk426bvUK7aEIXy9PxdLqIeJBcXBDIW9Svgg0ZY5JJRhTYjFBi9P/wAKsa8g+k+YP9KOlrmEMsOxeWjt/wDA4y3tEP0jM28PzZrKjM5CLudw59KkhUXWg+4fSs3iTNVlcTZF2mbDRE8Vwyaii78QpH9rpLvrDVvzCsvjHaiWSaU4pBOlPonge8HH6k7BXS4eLT00vs5tttF+tOy1WEYhceI4VZUF/wCMw0/Z5v0tsP8AMKz1cC3kUzLtiRyGLmZEXqJ7kYzcYtDMi+JaEexoYkHEwrEabFiz1pam2kq/pH+7P+SgHh/3fX/dlYEuF1+drU2JBwTL5E+j/lJaKaIcH9Cw/EI6M87X9+i1GC4kFVI+tpdw5qrfs6cMo8WncSLxD5K9o+z9JNGLR5xW69ab1ZeNTiWr9oGw+EZYDaeoZ7bSdRAxiorDI5Wcyfc93hT0HZ2ON8nzHL1JVNDJGP7O4G22j0qFCBb3HIai5tn5lIp+IWom31C6roymjMmOMCHuEfCpUdVSDNc2YD1WZo7ZSZqMNqHhjEHkuIn1WxwXGI6e3Jnch56rzSHFIhuMJ4/fc/JPUfaZ+IQBE528/CLLKeE1jk5PbqPtRbpcxCrY6ygx6jKmxCkp62nNrXiqQEhy/evG6PtFPyeNxHK76VNbts1OBcQ7Sy0EelcbxNHUssfsj9sP7I/YrtFUe2YHMXZ6od7jps74T+nyXkXbnsDiv2RhIdN2ElxGAP8A+ayvxov0t/qXsVD2qkqjyCouL/h+FbLB+208MXDlZp4ia04z3CTLkydMsj950YesliVY+D4Pxn7RO0GOCUUuISU8P/6NTNwQb8rLNONzk5vcRP1Evu3tl9i/2f8A2mXSewjgeKm3/wBzRvYLl8Q8l89faD/Zb7U9jxlqaB48boG3MUDWy2/Su7DjwY/bFUed1OXqcruc7PGSHvQ297Zp+eGSnlKKWMoJR8EjWkuLvPKY3+9EPLlahu3Fmlrd3IGF82Q2655om2oX6rmSQHdc80QXbs0AbSUykp/aJxZ329TpgHLlQ0Gpfizcy+BUNTkJE7NuLxK3xIjmmN87Rba30qjqBO4L36t1yxkbodorxmBm2jn1LQwk5Rjn3eIW/qVHRi8hZMHfatNiGC1mH4WLyvDT8W0WuPfa/fao2S8nQot+DPVdUcNRx9D6hhL/ADGmhxipkh4WbnEwWiANtFkq+OOoqM2ZygjZgAekRZk0N42MWQg+20Vmx0ez/YCR1WJ08FSYwUcjkB+IizF15UQ8OQwz5G4/1L0D7La5qXF8Oihfx3OsRiUbU+JVgM3RMY/1LbH4OfN9EbS5dERu5bSXTFuaQE49y3OcE4WLk+5ANO9ykeLRk1NI/c/ztQKgCyz2p2Im79qaDc/cP1Ix5aoGSmLYLN4ua5KTjdtQlM9uWm1DMV0SCkNcS0uf6VJjk2C2b8+pQw2jyT8Mnd7kEj0med2d2vkieS7qSH8TVCQ28/EgsTbj0Rjlnk+1N22tm67d59KAHCERLLO7NG3Ldmmgk2/Cj4j3Do6AHCJibR+lN3WoLrn0738SMffmgBdQcnEkVtvwkjDIbfUkZdWTbkANdPf+Zc4l3mRJ3ht4nTd2u3L+CsDnTrqRLolt02ogF8s3ySt6fUqLFoWviRANparoj1J0Ba3XJSSxdyk0dV7PL8BtaY+bJhLxbU6Be0h41g5zXyAzHEXK1upZyXBZCAs4/wA2S29LVHTvm2RD3gXSSsaWjw7FjKM5WoCy0vG5rl52aM8fu+j0sChm4umeQTYSYns/qTB0Mg82Xt2JfZDidRT+0UXCrwyuuge7MVjKzsjV0s1k9OYG3O5rVyR6qL4s7Z9Fkj9GEGjLLPJOBRyEeTg62cfZepka9qYzHO27Lar3Dvs3xGss4dG8t+67O236lr34/sxXS5W+EefU+DmXc6t6LAbtLG/1LeVPY+jwUSatxCMZG/uIGuK74lAnqqaELKSBx8zk6iVwcp+DOeLt/wDYyBQ9n6YZQ9rPhRDzubclFDINROwYxU4XGT7CF3OJg+IURk5DvfcXiUihwmoxp56SmieeoOE7Igbcb27V0PCkrZyxy7OoofoMQ7WDc2GV+HdogbmMRsZ/pe11ND7SsTwsyjxfsvMGTZOUGYf4ivKsX7N4x2bnsxDDqqglHb+LGQIaPtRi+HvnBidTEX/4hWrnSi/B2ShXlHtdD9qnZusMGqJKqiJn6ZYbhH+C1NPjmAYtTg9HjdLPdyi4ggf5hdfPn+3VZVSZ4nSUWJD/AObCIF+oLXQliXZ+qIuJQ1VBd4oJGMWf6X/7lfK+jFwUj6aw7BQkPinYZC2lr3Mrmmw97xM8hJvdqvlWmrvY3H7u7QyxeQyXRWkr/D/tE7a0ObU2M+2gL9OyX/Ec1opKJjqfSsmUf4QPtfxCodTUR0NORm92TfwXh1N9vHaHD7WrcOppbeZEDgSsB+3bDMQpjhrMIqYDNrb4phMWWncX0Oma/H+0zQsLUx3Sl4ibksbLM8kxGedxPcosfbDAcQYcq0opf/PBxU+P2eZxeCpp59PCbLH7M3bB4khBmzXD0qTBI0Ig2h1B9I+FlwaeWMtY3u7tNqv8JoWLmDXvuuTb/RlQxhmGz8XKWO089SJtqvAo5YS/DyH6XVnDS2tmzuPmKO1s8mcx+plWmxouCE0PEt48cco/HGxqLikeH4fTFKFFIJ95UcxQ/wBKdxgmo6YZZHMR9Qt0rOVOKe2cXKVxpfGRMo0kKc6OjjlPUCTPUVAB4Y6mNpf6h1/pTUsJzW+zz0k9762TWGzfSdqpjkaQ8wa0R6BSt6S0FX20yFlf2X02FvGbviEFTTgO0JOCRB+sdFMpaGkyEqerYyL/AIRjtVRhVVUw3RxzmAk3SJq5hqoJIxjq6KGsHq/EDd+ptUu2aLKiyhEBtcDcS+JFXVEcNLLPLvEG0EWuIlAtwwREgeqw4i/4U94/pNSoKOpxBxpMPxOkqaiZtgVcJRF+prmU1RspqRnTqIaiUTeOIC/TkKZnkjkcXbMdNE1FVRSYzW0eMPLh1PTGUPFoYxqBlmYtz6kLOAqwmwWIoAkoMbw/EfOOW+mlL8pDl/UskgfgrSFhjybP6VZYRiR0ZhluHw/Cq+sjnodanD6uCLP9qMd4fqC5lFbEIqiYAp5RIyt6tuSbRCtnqeHY800YmeTC20N1tzpdoKqCSkCc5WAs/F3rIHiTCEUNNUsUEe20m3F6iUWqxCWa6Mz2ZdPhSKJ7YtJxfw6i0u7xLT4P9pHaXC7RgxiUAHwGdwfpdYGGMI94MxW+pSopqiRs2AOF4riUqyz2nDPtyqKhuBjeFw1od8kG3+l9HVvF/sJ2uYo+E2HTk3V+y5/yXjGD5kY5hcvYfsl7B/fVb96V8bfdtO+yMv78/T8hVuvsEdr/AOz+1VT8bDsQciflBUtbd+ZlgJOxZ4DWS0krMJge8AK4bvTovf8A7Te20fY/CQhgNixGpa2GMfA3iNeFniUZbM3vLc5eSxSsckWtBiz0sogbMIB6u9amm7QQVUGUc8UphuIBfqWChrKeol4ebEfVaS132b9jZO2GLVB07jR0VIFs1TZdcb9ID71raiZpM3f2V/aV2U7M1FVJjsdVh2LTHbDVSwucUUfpEm5XL0LtPDB9qGHU/wDs32roDgh3HTBI34xeG7Is/wClebVP2P18wE1JidLWj3RThYX0+JZnFPs7xPBT4lRhkoPnc09I9wj+ZlnUJOzohknBUb+s7E9q8FYmkwyWtD10ZcX+nmqYsc9jPh1cB05jteOpjtL+aylB9omP9l6gmo+0FZAQvbZL+KP6XWjD+09PYMXaDBMN7QwDzOyw/wCrRbasjZEsKynqBzaISue66N+SchIhPOCoICzVdU/al9k+LYTiNVHh+J4Ji8ULnBSQG5BLJ4QuuJuawA9uqyOMYOKJS9UglboXks+H5H48HsNX2mDhNTzxxYiGW/2uNju+kX7llsV7E9gu1Al7ZgcdHKf97Q7Lfy8liG7YHVRE0mYE3MhTuG44eYG0jlGPMSVaonYDGP7L+D4gRSYB2lGAn5QVgW/1Ktwv7F+0fYWYpzpPagyt49NcbW/uWwmx5hhzDyu+an4R20r4zFoJZQIfDnzWsMmSHhkSx45+Ubz7PoYocGZjqG4pNdYT5LQcFpORx8vNYOm7XT38SenhnIm1Ky0lPh7RUxOLtGcHw9QrV5f2ikqXBqzpzG7N2+oUcW3R3Yi9So4ccjIs+Kxi/L03K0DFIxs4lhCX6lommK6Hzp5KgxFsrennaqmjyxT2o6SJwpQd4Qlvu42XUY+7u96fxrEoyjgw+ml4VZXXDf8A8KLxn/p+olc4bT0dDDBFTgwU8YMACPhZkrsa8ngv2z9sI+w8f3ZA7liU25yELbG81861+KVFdIZz1EspFzudeg/bwUg/aVjHEZxDibCK4hIV5zLGFpH+a0V1Jto4Mz9/BDIrSy0TVt3eyPaRIrWtTENW+pC0dvcn7g/ckVgjnmgTGCj9yRCycea23JDxG7skDAOMMs/ElsIVzqf4kD3+HJKogclI+TP+lNPJIP0uje+7V/5JFtuzfb8KKiBKhjcrWd2U1qUBHnuVbFIw82ckTTAR83EfTmmJlmfDjDM6gPpj3IKeR5i06fV0qEEgFczGI/UjbIS2ShaTeF0Ek+0B65wu+ad9s4fKW7L0soDQnJvyv+l04VGxPqJ3P70mti1LUlDMElrm91vuXQqIoyzztJRWo22tk4+W9AVKNuWT/rU9o271FyFdT8Mb5OfMctzJ1sepIbjiBxMeWiz5Ur3aMf8AFMvD9dyj8dF/kzLms7SNN1xNd1clDLGHkfN4hH6WVcUdpd6dgoTmflaDcyJV2oLgh5pt2WgV1NGws8j3Fbna21kTVlOIy5y7g5D6lApo6IakmqJJCpx5FE24/h9yOurqSoeCKCkGlpQe7buP8xd6nswNe+x8sSArsm/MKCaujk6Gf3qrqLBl/CcyDuImt0R09hMTnEZfS9qrtJB3Wy0o6d5jJzjMwFukVeUdHT0IA8+Q8V7WEvNZunxCooQsjcgiz8Nq7LjFRXEHtBvYL3XZclzZMU58fR1Ys0MfP2bsKeKO1ndhL4l1oY79jxj+ZliJcaOo1kvKx9hZJmTFjj1B3Bef+Hk/Z6f52NfRtyGK0smYiyfO17Vl/wDaaO3J6Z7hfwybVTVOISVRZub25W25qKuvD0qh8jz8/V7v2Ki8mxgKzDp7GKnkBxy13OmOz9kkM7SSOJOd31KreRhHT9KQVksN1jsPnot+zSo51nt2zQYhNBGFmZjc3+CJqiPhDq/v2rOHVHNaZncQpe2S22ub89FPYNe9yXFPikckwxuDkOf6lYBUR8Emze/Ppz8KycMhxzCbdaf+8py72/gieH9As37Nrh9dTQiEbhefzVw0b11MOUDwDn+0E7l50ePSxhlTxtAX/EHcSkw9ssXjEW4oEP0CvDz9Bnm7gz6TpPU+nwwrJA2U9G9xM8biP/E80bQvHEEbQGZ5XcvCszR9usRyLiHGQ+mwUbduK0ZxkeOGcW5RydK516f1KOx+pdG/iX0vDjlzPadmm7klDT0hUJSPI5GT/lVJU9uvbKYYjwulil4ZRHPFnc5XXX/PwqFhHaKTDawZJI+PFk4vEfImdd+H0+Ul7zysvqkVP2Lg2Q0uFRwlI8j2+FAP3QMJNxT4hN6LllaTHKQqwc45Rid+nND97U3NmltV/wBqT+xL1hrwkaziYWOryvcLaDkm/asPHkZfwWUfGKYXHIpLn28kxJjUFhM0Ul3qVL0qP7IfrE39G2jqqMjAGkuN+XvT0scFhG5xiI89RuXnM2JPI2yNxIeWu4UzT108Iyg538TruUv0pfTBerN+UeiWx558UBJ/V3oiKMXIL4x8yWSpqx6rBijN7Z4QIhMntuG5VkOKVPGIzlMiYPEq/tz/AGJepr9HoIZCNzbrvSiEbiu9K87+/KwmLf1clafe3soRPfIQmzZ2v5rN+nT/AGaL1OH6NkcMmQu+Q/V3p0KUshzNhEliD7QSRud3EEot3NdDtQEgXSPLf8Kxfp2T9nTD1XF+jdx4bcBfiMWvhdOxYWwxdb8/NYYscenCKV5JLJW2EL8vqRB2wOFjByltF+rO5ZT9Oy/R14/VsC+SNuOHxjza796eCGIdHYRFlhR7Wca0GkMfqUyHHpCMc3crmtbRYv07IdK9YwXwjy23S1NW667RUj5NcSaPxchX15+bEKr8m7lBLPcrWcWEearqgrdGWUi0RdeeSHXm/SiKR9zIXJBrEQlaWfUiLd3P6kBbdG70t3mgNjvSPJlwOvNK7uSu/KSAF4bkm2lkyFs9ycEfNAWBc93woiLv/il8SQ7tOSCmA+VpWoE909zoCFyfPpQZsFvcyVv1IuH0/EiId3/qgQ13peLkkuWoA6WXJctXXFJAC711iSbmiGPwkgDniQp3S3PO5NvuHkgDhf8AzVCJdST88kh+SDJi979SNsxbND/BEG61srkAc9K6W0s2Q+LJd78+pACfl8S74eW5K3REW0e65BLBcm965dbyXS3IeHcRZdzIEdDq0TwbdHZNW7uadHdyQNi0u5ulw8hFskQj3pCPwvaPiSbJXuBEbi06elO0k0lHMMsbuBh4hTXhzzRBncTvlyWfng0VxfBA7S4e1PUBNFmUUwXtd/UqN9pLZY3R24TRS3uQmzrJGNploudM7ef5FpgXbLF+z9rUdYYxD/dHuD9K2eA9uMCxJyn7UPV1VZ/dx2MVMH5GXmZckh5LXknWJ9M0dVTY1R8TC6qKugANowPbZ7re5KKnPIpDcRMdtq+bqLEqvDZhmpKiWllHkcRkBfyXofZ37aK2hYY8VpIsSH/j9Mo/9VayUYyw7eD0547n37cudyYPELQJqeN5SFnK4gcv0i2rqoj7YUnagP8A6XVxXdLxTuwTZ/CHf9SAhloasaiKWaCqDc0omQmJfUtVNz8GGmr5Is2KNXTGZmZOO3c6MJrRzZ7hdT3ximqpR+98OjrCfa9XTPwZvqIhHJ/zCipOy/tVx4ZWx1pZ3ezSWxTW/Q+j/lJK6+ReqfgGmJpiH/UrmjweeoEjMHGIeZCmKWlpMPqCatnalMNrUxg4mb+Vq0WHQz9pPaKODEaHBIgjKVhrqsITmFuoQzTeVLkhY2+DPjwyMo8jOXPQRG4slIiw05n35xD6c7iVjS4bJHhsuIUcUVRQRmInU00wmLE/qJiTtJWRC4ucar5EtauiKeCtDTi8cR3D4s+asYMar46DgScPEaAtr0lWHGi/S/JWVNJHVNlEbFl4fEnYcNMjJyGwep7PEikzRX5IeHYhh9OwU8BVXZ7qLhRf7xSPn6oj1ZvpJTIyxEbJAoIcZpeftOCyXSj9VOdpt+XNMYlimGU4cOfh1BdwR7v6lSgN03EgkejHqbhncTfvWTxfo1jmf2bWgxymrnIIKmOolbnFIxRTD9QPqKmSEBQkDxvb6c9yzQ9pqmakGDGKOl7Q0uVoHXBdNF9EvW35SR4fjFIJCFNip0oZ7aTF2Koib4RmHezfMXWVzh5R0Xjn4ZbVOGgMJSHIA+L4lnsRpW4JSPI4RFteQ/8AKKl4/wBrqTB5eBUU3FlyEwKjnaohlf4T7vzLFVnairxKpKQwGIO6Id+f1F/2reMpNcGE0l9l9S4S9RTnJQUdRWRRP+JLEBHb9SlUeJSCZB0EG20g3H9QrOUeOYje3DrJYBDc0cB2CH8OS0NP26jrqbLE6KLtBEOYe0lJYYF6hmYczt9OrKXKaCOj8Ek8ckpxzfMBLkPUov3xPMbO2e71KpCuCPzIW6jlfeT/AE9yabtA8lwQR25cyIkPlEbc8GwCanp4Qmep3PzEntyUwO0VpiUEshhn1C6wPtEZFfKbyl6Re5TIJpah9PwhbkKydFqbPWML7URla4Hvb1L0HAe2Eo2hmxRE3SW4V4PhsjZj4tWu9K2NFiE8NthWiPhzXK4nUpM9G7Sdgexf2lUtmM4ZGM58pxa02+kl4V28/sX1tKEtX2QxJsRg3F7JO7Cf5SXqdPjEgsGT3Z/0qY/aqWjIeHUGBkPhPkqhOaCUcc/J8OdoeyON9laoqbGMOqaKUHt/EDb+pVFr56ZEK/QSXtVh2PU3s2OYdTYiHfIQCRLzftT/AGYeyna6E5ezWINhdb1DAbbS/KupZU/JxTwv+J8h29zohHv8K3/bb7De2HYeST2vCpqqlFrvaaQLwt/5LAhtfJ1fkwacQtCK52UgKp6OnNiBoiP+9lPaTfCPNNQRtJMDO+3NUFVVSV2J5O918giIqZS1Kxqywq6yUa4YGPijkw2iNuiKmkpuOYcJpxLaxk9oqjr5HkxCU3fpch5+SahqDzJgks0WLdnRRuqaaOOQDCnAhF7Qj6RclXY7SyYScD1MkMs9U9xDFJdZ9SqpqqQaSJ2dhybqUXEpnGHDtbjsI3+F3clj9m8a1LOoHhwFlkQpsCb2OJ27uag+3ANHw3kcyN7nu7k7UEJQAEb2gXNaEG1+zysMu0NK7bbHuFVWIycTEqp/EUx/4qV9n2f3xFpuy8Kra2R5KyoPK24y/wAy3x+Dmy+Q7hJy3oWK0tNyaHJEROPJbGAZF8SXdm39S45XLiCmdcbXzbK1K70ttQ/vS0QSG3SSH4V3S3my6Yh3GgpHGLdl4U7H192qabcutt8s+5JDJQyMIDl1iuF+JqTphvnu7kbbdWd7UwHLriy9yT52k79KHTmzorri9KAE0nSwp4Y9o57lyPISHxfuR8TXVACHa+u5JtpChItw+FLXlqKACMurXJDc/PNKQm800IvdrtFUgCuci1RANujowHUWZJh72/eqTGgik8l0fw2zdmuSDPllnalrkhiOCVpZu+0vcnLm0tNc6W7ksx8hR8gDYtM3Suu5LnhyZrVweoeaaQHWLv1RtI1yDht5rhD3p0OywocYrcLkGSjq5qU28URkKuqn7SO0dZa9RiL1RA7E0koCRfqWXEdfkld5rml02Kbto6YdVmgtVMvpu3WOTQwRPVsIRZ2DHGw8+pQKvtRi9YFkmIVFpcxF7c1A6XJvcgLK3V0l0+KPhDfVZn5mEROJZ9RJsi7n6e9FpblbcSQlc+TZCtvicrlKXyHYZNtj5F5J0CeNxkAnAmfQhfkopR3as/ejGZoyyVrxqCuPMTT0v2hdoaWm9mfEzqqfvgq2GUP0uoNRXYHi1z4p2YoZTdv2tG5U5/Vpp/SqgJGu0e5Fcud9Nif0da6zLHy7JE32d9icUivo8cr8GnflFXQ8YB/OH/aqis+w/HCHiYRU0GPB4fY6gL/0Pa6n6XdyQbTzjd4iH0Pasvxpr4zOldZjf/ZD/wCjAYr2TxnA5Sjr8LqqMh58WEhVU2YkvbqPtpjtCFkeKVEsXTwql+KDt9LpqrxTCsWLPEuzGHVB98tIHsxl+jRTrkj8lY9unn4dHkdPjlfTgwBUyWD4Se4U+faCSYMp6alnz8XDsL+S9DqOxPYvFBzgrMSwOUn6ZYxqIh/ha6h1P2H1lQHEwbHMKxcH5RjOMMv6DWLlFeeC1hb+DsxAVmHzW8SOog//AAjYh/mr7s7gfZrFq6GKtx96ADzF5ZYHtD03ZKLjH2Y9qcD/APvMCrgD/iDCRj+plF7H4DJi3a3DcPngktmnETjJrdPEs8koaOSZpjwz3ScC9Cuk7P48FFg+Oy4kPGGICiYuEetudrr1Ss7VYng9kdRTUhHlqBhaX5si0UuvKm7BzVlXh9HR4dPLDZDVSwCUr5f8H3/EvLsXxKoxKUjNy1e5yJ7iMvi81yYXkzu14Nuojj6VNPyekU/2uYcLDHWUEon4ipZLh/mr3DftE7J1xtficlPpqM8JDl+ZeEW/Nc2kOdq9lY6+zxe6n9HrWPcfFq8paCphrKPpAoKgS2/EPNVc9PJT7JYpQEPCTeJecjt1bMfpe1T4McxGnHKOvqBD/h8RyFHvQn25GwhICMnfd5CPi9ylQ0slRMTyBZbyHp/Kszh/brE6GpCX/dqiQOXFhElch9pgzPnV4PARZdUEhD/Sns/0Z9tS8Mt/YZ7tGcRJrjIf8BUerrK2jfNqc5RfkSeoftAwKobOojqqM89dBMVObHMEriIYMUhEC8MjEH+Kewu3RnPaK+qm4srHpy8Vqdr5qmnqKOkppHgxSve0JBK3gx+M/wBNyvp6OnwuGWskqIfYoAKU5QkEtqr+xNQ9Ydf2hxTDHl+8m4VLBI9pQ07ekrfEpbNIR/Z2fD4sSkspyeKCjhGKMb+bM3V8y6lTcQBPK9xL0my3vseBVkeQPXUEr8yNmmD+VrqlxjsTKU3Fw7EKGsB+QkZQn+k/+5SmU0UlJiFRSlxKeokiL1RmQq+oe0Ek1HUHiMFPXiwWw+0wsRXfU2qqC7P19GQvU0csQNuchC4cvqbRSq2F66cTp4hGnia2OMX/AJo4ZHKJdPT4TUFEfAlojy3jRzXN+k05LgbXN7NicREX93VwuFv5muZU/BkpZgOww+JO1ePSwnw42YiytuJGiBSf2Wb9n8Xja/7veogyueWkkCYf0sWf9Kh+0QDLwzlaKVv7uUXAv5o6PtJV0dBK5uwj0xkO0kzD2oxDaEtS1aHpqxaUf0mpppl7JlpTYlWYe/EiO76muXoXZz+0V2j7O00VJPh1BiNFEFgBYURN+Zl5jTYpTZE54XTXF4oHKIv5af0p+D7qrjsarq6M258UQmH/AEulJr9FJ/pkjtD2wxTtV2jqMVxOW+eZ/wBnHtAB8Ij7hTtNXGMQ79zvceveqsKWCoqiip62knJntYuPwiL8p2/5kM8MuHuPtEU0H/4kZW/qa5lzlvk2XZ3AajGsRgigzkqKg7WL0svpjCvZOxPZ6Kgg2UFEF8x9JSH4i+ZEvmLsT2oxHBanj4ZXjFKLWvsaUXH0rb4r9pmMdosIHD6+nhiADueSC4Sm+oe5aVZSZPx3t1WV2Jz4gcstLL0xxwGQjEHhYU7h/wBvHaPBzFvaI6+LxR1YXf1NqsAccknM3EhdNTUMkYlke5/EO4Umgs9dqft27LdoGs7R9lgkImtOeB9R/wArqEHZf7K+2Qn9z9qKjCKw+VNXdH9Yj/mXieKlLCR3hHIPwrMBXcZ9AOIh9O5ZqUh0vs2lZHR4TjFZHT1DVYwTEEMuVoy5eO1BHiBx+O7W7csvJXSEARs94NyLPcyOGZxuzN/4rXRyI2RusNxYL/xAbX3LS0ElJUNleGu1xJeZUZHGQySSPY/v2q0DEDjfZt+FPVhsj1AMHOZswk2i2mtwp2no6ylPN2b1MQ+JYOg7TSU8Qs5yBr1X7Vox7Re0Qi71Lj5a3blHJXBbVvaqehiyeIDMtrXdTJpu3hlGLPFGBP4ln56x5ucjHm/iT44L08iLLpTtktmwo+0UVQGYSMR5eHxK+w3EpZAGQGtH4l5UeFyCRcMyiMffdmrui7VBQ3RHPaY8xF+pPyOz04MacqkJpG3xR8Fi9IdVqs6bHNuh2Cz9Oa8tHthTbjkke0trWv1IKLts8kxNPIIxZ+HdaKpNrwNux37Z+weIdsDOswuAqw8ukchIiXguI4TiGBhw8Qw+elNsxfiRkI5r6bwTHo8S1p5CtHmfhZaCWsOSI4qmlhxGAm6JwEx/mt+/KJhLDFvY+LjFpHEwZMkL7l9WYl9lvYbtMYtUYY+ESm9ry0L2Zfk5LCYv/ZnMjN8Dx+OoFuiCujsIvzNorWdPyT2X9HhlrjpklcwvyW07QfY/2w7M3SVOB1M8Q/39D+MH8li5heGQo5QeI+8JGtWqyJmbhJeRWgXemCF+7VOuO3kgLoVWSgPh/wCa64tudAW0M32kkxW3O73KfoQT96WmRM3SmyJupmSEmIeSqwCEW80LCw889yV3dc6446Z6osDriGWWb+5IIwuXG6x1cV1tz5unbAVrDyd0QZ8r3/ihb5uibO3u3I2AK2TPrf8AMujIYtc0jrjyONuTJcTQXfzt3Itgd4kglpI65cfm5fEkXmkJN3M6ew6OiUpd25OVdVLWGTyH8NvSyau8gXRkbllaiygqaaWnkvDb4fUJIpJJZiHiZFb6Rt/UhYnzRBI4vmptgC0kl5OA2ij9oqCLr29XJPxR3R5u7Nc6aIWzyZ9qrYVjRlJI5P05obZPO1SdRubJdjFiuzfcPhyUWVsR7ZeTmn4aqrpRyjNrfSTMST5e/wCJG0mn/onsGxHqClqJjkPIjcupCEJkQs4XekVMj/EmEHyEXe1yLwqVJT00ZZhWfpjJSrKeQrrR3Nw/1JbMi2N+ZTShjF8vaIyu8Scho4Cuf2uIRF7fqTtk7EBh06GL9yQxvbnYxfuU0qeITz9pHVx7ulSCoYI9GqGIulyDpWou4QIaF5pLIxa7K5F92yZ5ZWinYagKWplvZyLK3a6dPFGtH8J/4pponZkU6GQWzyttTBw22v6vcrEMSjkcgkiJhdrXtdRWkaolCNnf8yODTZjRU+gnm27lohKH8v7lOCnMqaWV3a2F7XEuoVElkjI9Df8AgixOTG2htLutQlD8/danwkiI90pgPwhcmzkYZNhlZ3EW1Og2AeFyHPXRBw3HXMk9xNxNfdn7tyQyPyv2ooWxFOO7nn+ZdCNhLXMhUhifdqnirAsEGiuHLxJhsQCju8LJcHS3J04W4vhSIunN3HNKh7BsLRhkHkk+dubfpQjI497Wp2GQJgILXE/AXhRQbDXSOmf8U6Mj2Za+5PxQ8S5mNiNvChcQH+9j/iih7DR3kJO7P9S4I7u8f3I+ohC8PdqhKZhksz+okULYfCMtoZ9PLRPhThI2ewi+SijWBrq6djqGy/aW/uRqPeRKiw1ifMsvyp4cLgK1pP05qKNUHLjp32wPW13zU5E/4jjP9mFuYu9NkTZ/Em7upNlzLPuWLZAqiT32/Cq+cre9SjFyHVRjh72UloiOTldq65pknyjcfiTTj3dKChrqLTMk7paXuRRR+TqQEID8RIAjxRsRc7VM9jC0XZnudOwwhd0KUwsP0qkgbKs6U/JNPDbcreQWyLxKFNT9SmQJkHp/5JW2qT7O3m6XDbxZfwQOxi18u9IhvtUhox3ZIrWt/cgQxw7tFxxtLLRPW28+pBw9vxd6AItu5D3/ABKTw/d/NNOOuiAGyzz1RW+aIY2tzdGA3d3NAAjHqKfGHcnQjt8KdAUAQ3p92bF+VMyjbcrDh65KLUQtfy70aktkS3vQ9Qp8xuLnaKYfmgg7qitfPJkGpOLepO3d1v8ANAA2uJdwrlu4skre90n+SAEu+EfEhHK1EO3RABDmOiLu6U34ctUXSNnn4UE0LaPNF8nZCYvt0YUbDtyLbb7kBQru7qtRXPaOWZIdOTbUW7LTO1RIEC3PXpTji3duQW9+acDc2vUpKZc1lP7Z2JgduuGYw/yl/wA1g6yFxLVew9i8DPtJ2D7RcORuLhxhUcLxOD7SdeY4nSvHMTeIV58MilNx/R7OfE4whk+miht25oVKePcTpNTkXJl1bHGRUQ7U97PpyRezvkOxGyKoARMbTZ7SbktRgfb7FcNsglNsRpW28Kp3EI/CXNlnwpX5Ft8SmUtKF4vl4vEs3k1HrGXk9Mw3tRgWKNwp5ZMJqvTUtdE/52/1LRw4X7GcUknDniJro5YjuEm+EmXj8kJyeC4idXPZv7wwOYjo5ziE+sOoC/Krj1HHvMZdPs/YeyB2iYaYo56QMSKONxgina7J/Dv5t+pYnGOyMddR54pi8B4lUg5SWXShT+kB26N8SlQ4k+LRgFTRvAffLA+wvyumqmnCOoOKKaKUmfUQMbh/KrTx5PiZuOXCveiz7Kdmz7P9nzekvnv3T8I7g0/+elDH2geOUmcHIfUqgSno3GSI5IJQe4TF7SuVl9+e3NZidPHUl/8ApMTcKb9TaP8AmFdCuPBytqb2ZocK7VU1DvlikIS5WOomK9tqjFD4Ryex0pPpHF4vqJUnsL1hE9NKE+XIJH4R/wDR/wCSi1FDPTmITxyREX92bW3f8lW4qdFvHXU11kcjkfxK2pqw4Ysw6lnIcN9qhA8iHX9SuYY7WHN7dPNWmZeB2pqpRApICcyz6Cfp+lUJVVYTk7mZXf0q5mqqeEiZ3cj+FlXCJk5G72C+60er9SVstP8AZFaHggTynbd4B6lKohjklDi8QIO+1cKnbbl4l1/wQ3v/ANyXJWxua/7LZaqjp6jC8Rou1VHVhxY8Po5/Z6mny6hmie3iP9JflJZkxkGp9je+lqIv/Cyx8Iw/K/8ApUXCqho5OK2Yl6h8K24drjxCjiosWpoMbohbIIq6O+z6S5t+Ulzxjkh/s6pSxz/0ZAqeQTHZvSnhcg1a0vSLLVy9ncDroh+48YqMGqn5UOL/AO80xF5DKO8PzZqrxvDcV7JhFLjuFS01KfRiFG41NMf5w6PzCy13vhmSxV4KvDsLeY7nk4H1K5hGOn0bKUvUolOUWIRDJTyxzxl0yA9wurKih9ntzACL4upZqJqkW2ExySFcbdXiJaGLiRjlpb8Sz8PEhHiOfAH0k6r8U7TV9oRwNGAs9z+LNT2rfB0OSh5N3UVU/AIKcmiL4lVHWVIy2yNeSy1N20nEsqsAAR9Iq/pu0FBVcpbiy0uSeJozU1LwWlDWHIJXs46/mVvTV08ZC7O5ZenqWUq8cjpxFo8ilf1dKeoO1EQmPF2Fl1CpeJjU0j0zDe3FTGAxTm1RB08Odrv6lRdp/sl7DfaMByvh74TiJ7nnptN37tHUCkxAKy3KQCVtQ9YtGZiOetqy5gacS8nzn9sP2H1P2S4P96niEVfQVEnBhLpNif1CvD8LmCGvGeTIuEzn+Zh2/wA19K/2xMc/3Xs5hAO45gdVIJeq60f9S+ZYI+DQ1Eme47QZaN2c+qgyFLJcRPndduRQWFL+Jnbl4fUhtuLNmU2nhAoidma4WuZBrLwRXmeYuHqV21riUrtHZHihxM+2IAD+DNcmsKj42KQM/hO/+GqCpGSqqTlPxuRXKfsI+CKJXPq6tKXyz7lFoKVpJMnz+oVoKDDYr97mQ96GyjU/ZpCxY0JvuGIHJx/Ks8Y3SmY+JyJbnsNh/sIVFSH/AADLd8lh7tyrFKzLLGgAHdk7/JFa/pSbcScXRZy0N/0ou8eaVtw65obnFWSxeaIPxDyyQ/0ruoiTIJOiNpc127VDxPP6V25x+FBZ3v06Uh83Su0t8K5qXJulABtbclda+joSF0QRsNrkgAg3aeFSA6tMtqARYuX6UYkw/CgAiLaXJIfPqTZFp8SIc8tGZABdQlpch9obczN1dKaOS4tEjIBLRAB3dzvd4mS7ulA2fckJOIk7tu9KAH+JxHybaSdLybyUNicn58062Yto/VtdWA7c9o55omzJMcQxEtUIyGOjvz3IAl2ujt2DkorzHbnn/JdKoe3LxepNATBG7TyQ+LmooVm7N2Tg11zFs5K7AkXWoUyM1zLo1Dj5ITCh+0kjFNDVOPc13xMhObbpl9KLDUIi1ydtqTeTttZNPM5Nlkw+SHiOIrMB36XXHJh16k20jlrn80rte76k6LC4m4dOaW3mhuu1duW1K3iFzTAc4bZ6Z3ZodRLqf8yG7ut/MuGTFppp4lCIDaR7tH/UlxHy1e76UAFaOTcxStu7tqqwHhmch1y5Jy674Uxw7Q0SAS8rk0x0SurRLhtzZMCW7k6RVDDq3hQ3H+QRco/EucP7SYvhJi9HidVBl4RkK1aei+2jE6ccq/DMJxScAthqZ6QRmiLzYm/1Lzx6oy8hFCcmo+LNcebpcOXyjtxdZmx/CZY41jVb2grSrMRqZKqcvEXSPuEe5lAcW8lziNyJ2+pcGRu52WsIRhHWJzZMk8j2nyyPNG2Y5bU0UemmVqfmLy3JoiYrclRKGx2o0A9aK/3KAB8WfSi0tHLcSKLLIndCVhfD9KKKEMltzJXNmh6nzRDZbqCKJCuuA43d7C5jntJX1B24xzC6YaenrXKAeUUsYmI/TmqK4MsrO9czf0qHFGim0bOH7TKi26rw+nlP1xOQF+lToftEw+Z/x6aoi8PhMV59a462pakaEtRuR63QdrsMmLKDEBAnbpMyiVsE0lUBG3Dni9Vgl/Uy8PlHiWt4U5TSTUp8SnlkgP1A7imCa/kezhXUUNzVFPILF4oH/wBLrM4nNR/eJSBHIUTtbuyEll6fttjcMNj1pVA/+ewmu/7XSSWtVUEMpeuO4CWfP8hOn4ZeyC+IGIQHFZG2gk9qakwPEKWJp5aOQYi8Y7hVdHjmFTMQyNU05fEzGLKZhmJHxssMxF7yb9mJuGbfJ09hajA1xw3Ax2l8TblPH/ccNKvkduPNsh9XxF+VaOmjxWQjDE8KhqogYTkKeARmYfDbla+5ZTtBWT4liRSzwNThm9kQhaIN6VClGQ3icX4K7huL+ourcy02AzTx2vFOURC2oCb2us4AuUosxsWquaCT2dxIw3+oelPVCZpQrN/49NTVA+ogsL9QWqxp6z2eCORvbqKKS7g2mMwFlz2nrl+ZZ+So4n7NvicvIVaTYoZU1PxzayGOyMRboD0p6oFJltBiDk2+spCIuXFA4bv8zKW01QMXEejnIB5nTZTB/Is/6VlCxCkIcuJ+UmVbNXPxhOnN4reRC9qTRSyFv2jrIqgCOmlYJW2mJXA4/ldZUppaWluOPbM1oGTdPqtWsw3tJjFRUwU3HCtufpq42lEW/emK/tNhWMHw6/s9ST08bkMc9CZ0x/MdxN/So15Nd1IzQVFoszMxJ9qoCt5iSsRwnshXPlDi+KYRL/8A1kA1ETfmC1/6Uv8AYXEJDywrFMLxkO7gVHCMvySWur2M6I1PWGTcG+0We7d6lPDFHFhd2cfMhfaq2owPFMLfLEKCooyHxHGVr/mbRP0llQAAwgZdNov1KkJpokVNdJVN+Gb7G6RRYTVHGf4spiPUw57VZB2XgksNjkE+bjnyTpYDw/7tx+IVVEpkoMQMoheI2IvSp9D2yq6OMY3jaUW9TdKymLUZ0YcSByEu+1Q6bGmGOyTMX9Q7lnrTLs9GPtNT4pSmB5wSvytdZ2auipZSB5LyJ/Cs9JiAyNmB7svCo/tlzlzuQoIHJmvjxACHNpNzN0qQ1c2Q6MdyxA1Txl4xz8QupVNjR08ujMYtzFVSoneR6dg/aaShh4DBaPqF1rcK7WGMQvxHL63Xk9FiUeKWtGzwGPqdWNBVSDcZvdELXOSycTVM9di7bAURUkjAASOJuRBmV31K3pKyKqfOCpa/0rxiCunkulA3Eu4VpsMxya3N8iPv8KmjRM9LfHqjCX1MyB+Vu5crY8C7WQWYrhtDXkX/ABI2vb83NYifFGrocs3CXq3KrPEJ6Uyd3/UlRVst8Z/s/wDY7FIifD/a8Ll1IeFJxRu8rXXnnaH+zT2lw+6TC56TF4P+GMnClt+l9P6l6BgePVdRUCASOI59S3mHVUhNrUBL8WRCSanOPgnSDPjjGOzOK4HUFFiGHVNGbeGWN1WlHovvKGT2gCjnsMHbUZWuFZDtB9jPY/tJnJUYWdBO/wD4mhks3eq3ktVn+pGTw/4s+NXG3TLp8S4I/wA19C49/ZZlG48ExmKo/wDKrGsL9TaLy/tJ9kfazsqZ+24PNwA/vYm4ofqZbrLBmTxTRi7nG7RAZdOWalTicOyQCG71Mo78h/6LUyob4hk4u6XEciLlanLdubJdLZOLEKqxAiVvLcnXLuZkFzCPqJCBOOqQBuT26OuGT7W8SGUnyzZFdaw6NcgDoybhbNkTk47PUmBJtzZbkURXfCgsMCf3JETjufqXPd4U2Q65ZsJJoB1qjd8Sfue0eWqih+Jc2m5PwR8SpHLdyHmigJdZNaEUfpa7aopTWsPh8KWJSNUVkkjbhHaohCNunUigRNGa4c/T4iQhUbsr9yicF92TJCLifTtRQEvjBeLOf5vJFLWBdkz3A3LRV1uwmy3dSb1RQFqVQw6s9woSqmEue51XlmPLpSuMX0fcihosCmbvdN+0B5uodz9zof3sSKHUSxKqYSHJ9yQ1VvN7dVXlufXahuLzRRBZFVBn13Je0NaWvPkSrPFncifPLLNVQyx9oYviXWrOGQm2QkL3XKr1t5pBfJ0M5fSkOzb0fscz8SpeTgHGRtwup8m6VnJay0RLJx1Lb4kWFYk9OIRyxOQsf7Mto2qFidVJVYjPIZvaT7P+SCpeB72h7SN0+AnNRHLHE9kNvEkz8+lUxySDc7un6DEApai84mnB2cXAnyF0yCX7V5pe1e5/4KBVZU9QUcc8c4bSGQenUU09Qfc+WW3agRae1eXel7UxDn1fSqopnz0e1CJP5unYy5asa7O9x8kpqriRiZSXF02l1CqtpO90uI8z892SYUTeM2RO+dqI66QhyeR/dooBZXbH8PiSufbqyVhRdQVzTWnm4VIci9SKt4E0fFibhS7QOLzL1CqUScXzztVrhQxYpNwJ5LDJn3ev4UyXxyR3k2a9SEah0FTRnTyk2Vwt4kx4i+FOzQme1bidE9Rpkz/NQ/fkhbd3J2STmqLu9dCoa1Qun9yMC82THRS8S3myRFc2eaYAn7knLVcgJBHkhubvZCxbuSVu3mgY1NJ3aKOWZOOXUpBw9V3iTkVHba/mgsaihPR7XLNSghcTLRSoadh6j7kb5D3uKpGdghC4/EkQuL5Z80pZHEc7k0c1xaumCOiNxc9y5KNwd/0rlzEybcn73tUSKtjVu7mgItbs0Uslo6Mmrtdc0FRD1tzQ3XJMVyJ93c9yABIteSWXwom5Zorm5oAA8xJMENxZvkOqelkbPTNB066oAARtTsMbZaIQHTd3qSI2+aAOd6c2ih6Xu6knLRBLYRFaPmo025Ov56pqYenPqfkgGiLJ4eaaIdyfMn5ZPcgLPv3Egihp+nmhbmnyju08PyS0Hue1kAMjlanBFrtc/cjEdMv6kQw3DnntQGo1bcXNFbb8RIyh0IG+ptEPpQB21d4bW6IrXFs9EbRtkXz8KTYDFr9PSiLbc3iySLcWqIcvp0T2A5btF9BS1t52ohJuTZkS5a91nUsiWCGe5vzIhHy3JW7dHRx7mJBRd9j+01R2Vxn2iAy4E8b09REPjjfqZW/azsa1ZTjieGf7xRy7mKNrslkQzy5LSdkO3FZ2VkIAyqKI/wBpSSdL/T5Lzc+Nxfcx+T3uj6nFOH42fx9P9GKnwv2cvxAfV00VOw6My95HDeyH2hR8TDquLC60muOjrns3fCXJ1VVP2E10h3wAEoFuYoJGMSXP+VGC9/B2S9Jyt/8ADJSX+jxlqe0rmZLhuWmTkS9b/wDyPr4THi5Bd6jFRq7sbg/Z8P8A6hXxAfTYB3l/JJdbik6g7M36T1GNXPhf7PN6bD5agm2XfuWmw3sfUTGADAUh59Ijn+5W3+1nZ/Cac46DC5cRqs9KupfhAH0g3+pUdd2wxfEIxiao9ng3fh0zCA/qbVU1lyvhURH8bp173b/0aOo7N4ZgNz4rWQ08rNc1MJXy/K1uSosY7aU+EhE1HhD/AIu6OepfqG70rPnmW92Mid9S9ShYtj1RVRBSSPeELWAEkbXAPVtJdCwf5uzH8t7VjhSNt2lkr+0VLQcKSSKiACmn4e0RBhbyWSxGseqqinAGg6RDh7cmYdv707KWM09OFPUHNS0c0bZxiW028Nyh68109OlFe04uuc3k9xbUfazEKPR5Paov+HLu/qV9R9qsPrLWlcqM/i3B/FYku7qQaj3LtPMo9kwyGCo/FinhnH/ynuV5BxKhhp42cwJrXjLcP6V4PR1k9DIMlPKcBjyIHtV7H24xCo/AxCeSoona04ovwik9NxNrkh+CVDnyek1VZg+FhWUmGHVVmMi1sfs0l9DTn8ed38BUNsUqRoIgqQi9qZt8gN1fJVuC9oMFqqCCCnlagnD+4n2h+Uv+5SqjEA4ZXs0oj4hWcUzSUg6bEo42znzu+SUmOQCWQBxBVHNURk5Hrz6UwRcRsmb/ANq1TpGTZfNjUBHlk4fEmZ8QCYhs3Krgp2mIczaIe+Ql2XEIKWSynZ8x2vL6k9gLEKiUd5ytCDcruovyohxqTiCDSSCBcyzVTxmm1I7idOxRtdk6ZZqaPFohEWie3/MtFhPbavwch9mqZAta23Pa7fEPJ1gYBYR2KfHUNyPaKfEieV4N21R2Wxo+PV4VLglaf7TEMDNoicvERw9BqQ/Z3HIS4uD1FL2yo8rrab/dq4G+KF9D/KSxVOWhGzsA5akXiUmnxY6OQXp5TDIrmIHtLNZPH+jRZnHyXVP2gpKyrKiquJRVobTo64HhmEvpdDXiFGeWpk/pVlL22ixjDwp8fwym7QRCFrDUtvb6T5t+VZephopJSbA8TqcJDIv9zxn/AHiEPhGZt7fmF1Sbj5LlKEx2WuaQtWb8ychqKePVpHu9I9KyWITYpg8RS4hTWQO9rVkX4tPn9bcvzIaPGuIF+k4f8QHuFPc59WjchiXGAo45GMlLpMxt4uZfT4Vl8NkOYc6aNzu52stZgNPUVhjxGs18SHIF5NR2epwG6TOQNNBLxe9aqgxCUZgZnYhztfRUlNSuIi2e0fEtH2epQKoEzdrAa5yJcuTk9GHxPmf+1VjDYl9pU9PHJxYqKnip+d27qL/MvNDp4CwqJnnhiua/8R9xfCn+3mNP2g7T4pXm+6oqjNvlntWfxIeGYR63AzD9KjUx8sY4wFdltLPpT8RcMs3d9zqHFkMu5rhT4/iGNrfzQaMn0eQy1U4ttCO3+Ki8N44s2zIXU+mFxw8tP20j7fcyKpp24AsLbs+lSMbwunbPiarY4Jh7SVEXEb8ItrqnwWj4koN0jlc60/ZXEosWGqeN7Yqeaxve3qWGR14OjFG2aSpKKjwasjjZrIoXH6l5ndoWi2ePTH91VDNnZmO5Y0htbRaYPFkdS7aQLe9ONuH4fmhEUReTCus4aBLn3Lh8s+nVK1rdUur6VQmdYW/6ki6kLc+SRZ88kWTQFtrpAVz5eFH3ILXJ9HVIqg8m9SVrkwt4U6dl2jbhXI+p0yDoR7vV8KO3aPJBqLZpDlagB+1h0zXC/wD1JvXmz7UWnvQB0iEuXhQETlzTokwtoDe9K27qbJADXD293uSIW25PcnSG1kHU2u1AC9LJFmJcrUJlbcyE5LhQOgm5ornzz6UxdouiW71IChxpN2diEpNyByt11tSubu/qQUO3Pln4kIyaZZIALzZJ809gDeThlyRcS3RtvmmPmjSCh7iOQZdXxLok5bsuaZGRh8FxdyTyH7xT2Ae41r5O7klxrtNbUyOQln1LrZEOu1GwD5la+X/NIitHUfzZposi553epItwj/1SAO5y00L96Q7S1bb8SC1vK5Iie3J3+aAHXk72y2+HNDxCIef5RXBHud9yXTozoGkdEnEsrETSe7c6Aie1K7pJAaneJ05dSLiWjmWSG4s89LfUhLL3kgKHopPklxN2qb0IcnRXeRMKA1E5PdnpzS6j5MmytF7eldYnHTLpVjo6W7uXBHdk/SSTbi1XdCa3VQKghyG0nBvekRR7XePIvml7r7dLkB/vuQIEij7v8UBCGem5Lhv9KXDfy58lDAT5ckoo2kfLVdaNyuJm2suXHu8KEx0dmKMdGb8yC7RK18kv9SPImJt3ci6SyS4biPwo4h88uXiZSAhECbrtuXbX5ZsnI6OSYi4YOWTXPaydbC6zm0RFn7kARTLajEWs77vVmpP3XVlcz08l3yQth9VGVnAO74WToLIpC4lb1IhFi5ZD/lUiSjnhizkjcc/Uo9rj8SQWIhYS9K6RMXJEJXFy2oXjYeSgDnD3c02UL3C/v0IU/ZuzQ5F6SR5KT1Lntb22xntliFPW4jUf7xT04U4SQbM2bpIsubqFD2mxeG1vb5TEW6Zd4/zUO1+9rlxiDm7OlGEIqkjR5ZZHbZZD2mkIy49JTH8UYWF/JWVH2qwvoqKSqiH1RyCdv8Vm7Q79ybcWLk1qeqFsei0mNYPVAUcOLx099uY1cLgX03Kf91z1wB7NJTV9rf8AhpxMrflcvKLdfiRRE8J3hmD/AA9SnSf0y1KH2j0epoaml0lppYi+MH2pqHbq7LH0nabF6FsosRqQH0kdw/zVj/txiFVFZVxUtV8fBsP9QWpe9eQaxy+LNYxHS4eZRm7T1N0TW9VniL/kq2SOQQsBm5WsKq8P7XU0Zf7zBUAPS3DMTt/irYMewuqLMKm0u4ZAtVr/AORk4v6Ip0MosJX/ADFG0JRmBG7iLv4VbQ0stUHEpweUPULXKLWUr+0CcrPHKPO5rVVoimWnZ7tBiODw1VY2J1NOINbBAMhZSG//ACFXMPaZsQiD7zoMNxGV21lOnaKX9YWusXNMxRADyXCGeSfo6x4YhHJv4IqINzRt6abCCmGRgxPDibaPCmGoAfymIv8A1K7pijqh4UWM4fVCXIKkCpD/AIvc39S85kxZiDMAcT79eakRV0pMOeVrvpduFkONDjN/yL7tH2N7SzCU9BQSVFOPMqUxqAy+oFhp46uOqKnqKSSKpHwkFq0GPY8eG4fS0eHzlT1BNxqiWJ3DMrdoqroftM7SwjZ94e2RdLxV0YTD/WJLKnI6OAKaneTQ43EvSnvYws2Nc7eJXFH20wusAfvTs9TAb85MPmOG38lxB/SrqGHsvjkYtSYjW4XUO2g4hTsQZ/UBf6UcohJPwzBHGYvytXQzG7J7VtKnsXPUCMdNW4fXnbd+FUCJF+4rXVNX9lcQwlxeso5qcM7WkONxEvzK6JpgYfVNT8ur1LRjjA0tPFHJkUsrXn7h8Lf81XUnZ9oZQeVuLFnc4i/NQq2RqepkB8/+1TOisdmhm7QWw5xWXMo4drjF9WYh+FZw5gIByNrn8IqRTYeBGLznbE7XbUJRKbZtMP7XRTEIOdpekmVuOKQTNkbsX1LzABeGUny2gWgkrOr7WSi1nCjActC8SbxoNz0OnrIoX25D9L9KtaXtM0fOVxJvUvH37TVFuTZETt1CnaftRUZZSOxCp1aK2R79h/bQNrcZiL0iacPt9URnsiAYv8V4P/tBwzDJjG5tbXUun7WVEZkwysYNtcSZTqNM+hKTt5TlFdJC4aKxpu2lHJdwqjhF/wAO7b+leFYf2+gk/AlYLvmrH78Ga14WYm77h3CoaNNj1PGMB7L9rmyxPCqSoN/72JhA/wCSwGN/2Zez2IB/9Ixiagl7oqoLw/U2q7g+NPxwu6e9bGHtEEcIm+ZihbLwTw/J4H2m/s69sOz7SSQUTYtT90lC9/8ATzXndfg9bhtQUVZSTUso84543Ev5r7Lw/txFbo8kRC/7TwirGvrMM7TQi9fR0uIh03TxjcK1WVryZvFB/E+FLt3O3w8kjy8/yr6t7WfYT2T7SQlJh0Q4DUPtaUTcoh+pfLOIUrUNVLT3sfCMh4gttf3raOVTdIxlicFZG9xfpSfa2bIALbmhuuddBAuIefJExOQ67ULEPe9v7kXSZf6UUAQFaOehJsx00dOATW67krgHk35kAKEgE952jl1Cyeoy4fFlzuEG6iUUshLPJLibSHLamgoWnJ3SPIe+5JybvZccun/oiwOgV2eq59Lobm828+SWtubsixo7r3ltQN4tdyIZOn0/JK5uaLEEwmWue5I9opATXc0LlcXwosaOfxXbe4XdIC1y/wCSO6Pv6X9KL5GNJH4eZJ0oYh5TN8OiaPK7mmSd70u5dAg4WuYkhOzazMnYAEXkyAJjj5G4fS66efNmdAOZFySARzSE+pkX1Oi4x82Pcm7fNc6W5OnYDxTHIXW/1LhDc2Waa6i5ukO3vuRaAdEe7NdbmOR/yQDn57ULFaI6osdD7E+WWnP0ogK0S0Ys/UyYAn59Wa6e5sndFhQQiw3IiLZl+ZNMXvdJi97IsYY96Jha5AWfPNK58+aQBvl4khJAfzSD5p2Kh0idLUWTQl73XSLzdFi1CEkQFu0TTc+aMSTsA2It3+pLiblzwofTn1JjZQ8QvNC5aCy58We1CRbsljZoPh0/6k6JbsvFko3UnLhyUyJY9a13qJPvlHq3USijJa2m5C9Q5DzQIklI46v9PNNkTlrd0poSe7VEJN3IHQ6ROQ6+aV23TcmiK5D3oEIyIe9MmTpw8iHVBa30oLiIi7+lcLdq3iSPd+ZJi96AD6Wzz7k0Um3JK7ZlbaiYWFABiVumfUk5bubCgcl0i8kAcMerVdEmK1tUXh9ST+aACAW810do5dP7kPv8K73oA6WSXel1JEKCJeRFtQSxsX1fNH+VlwhtZBZGcdvfquELWl/mT1tzapotzlkzoA55obbUh28/EjIWjC/P5IChBn5bUny2+EtUmF0uHuF80CsTeJ8rvqdIhYX5IhG4SZ8/pS4dvxIIaFa1w6sKE8rcs2tThC3f1JSi25m6lnQyMf8AUi1GMtWuStbaibMmLNKyaBYntyf9yIs+93XXy25N81xiuLMdwoAbMnu0Tt1oC+W71IGK64nbkkXL4i9SAQ6JeJ3f3IrmHntQsO3LNK634lBdBXeB2RjiE9KI8KeQC+E3Ue67X3+aG5uebIeKEvJUOoyw+Mh+XEKuqtvqpT+oyXaPD6jEqsaenjKWc/T/AIko4C5FtZhVzV4p/szhRU0Z21U7MUkg9TfCs+zCHxiVPqMuX5ysLEaXB+z9OTVdW9fX9LwQbQD6iWaLtVJDUcSnggjH0kFw/wA1SVdUc0ubu6ajhkqCtAHIvhZOv2XCJpa/tpUYlQhAcccUsR3AcTWfuVHLJJcXtEe8nu4hdSano56V7ZYzDyuZWmD4fUY0Ys7v7PDzIvD7lnUMcbO2LyZJpGpfGPbux9PRyA10B3NL4ibyVAXLLVWmJiFDAFI2Yn1GPkqc9xK+mjrDb9mHW5Xky8/QXVzQD1o/DuQ+Fdh5gukkP5mRW6LiAOttUmlxCejMeHJs9BbhUb5Je5kAaJsapqoi4l9KRfmH/qlNiDiAtFIxg3pfqWdbbaiu2+kvmgmi8auebVze4fDmnAqLizz3LP3PdmzvtToVRiWedyBGoiJxfNlKCoYjy8XfcqGjqvaLRzdaHAcH+9Kgmnn4FMHMh6n+FAFph9DJWELRM5G6k1PAwkid/wDfKgfCPQL/APNX8PApafg08fCp28Oe4/qJUdfCBGT5bfSqSE2Uc2JTzS3yHd/lU2lqLYhMjYRZQKyOOMhyZhS9otG3q81Yy5+8rRGxNTYhHHHcDOMv1bVUFM/nb5J2KnkkbM5GEC/mnY0ibR1lXSylLT1BU5HzGJ9p/UPJ0iw/DsSMpJKU8NrS5VeHbBL6w5P/ACSijYWtBrRbxeJ0/HmNzA13xE3JZ1ZdyDo5sUwOUJfZgxelfa8tDsmH6on/ANK3PZXtRh2LVBU9NVh7V3007WSt+UljoZpBIbHtIfepktHDikfDr6caoe6Qm/FEvUJ8xUOL+gUv2ezUUMsY5HkPwo+2ONN2X+z3HsQva/2UogLxXntXlmEffuA2yYdjcs8Abmw7FWeUDHyGXmKa+2n7RKnGOx9PglX2dq8BrjmaaS8r6eYGHbwj7+pczTvk7NvZwfPBFxqwGfzTVZI9RUyuzd6lQw2xDUGVtzkICoZckjNDUI7+SK5hLmjAXzyd9qmYZQ+2VOZBsFSaGupsNoaHBaWWsr4yn4dwUkDXyl9RcmVbKIVVQTBHYLB4n3E6mQ4PKLCdjiLva1w9X5VYU2DywjI8rbj/AKBWXuRral4RQ4vVHhuFcKPbUVWxrfT4loONF2D7PYbTSRsVRWOJTe4fF+lVHZ6nbtN2u9oPL2OkbS7p06f+5V3afFvv7tIcjHdBD+FGOe3JlHl0dC9kLNvjUwjhJiz3AZjkXqWVkJvyqTDiXtWC09Oed0RvuLvHwqM4+/aujEuDhyHI+ranEAc04xeT7V0GALjqkNwrvSGVy4ReT7UAC/JCj2obXJUSIOouaVrlyRhHdonRjYSzz6lVE2AGfvR8Ny1zQ3W//rS3GyYJM5oJE2qQZWlm/wAKO23TNLhsWmgqNzXRgh+GydGRrdR29yacWuyfck+QtzVmVDjk2WnU67xnty6k1pt1RATd3USBBcRx0y5phyu5J8unJ2u/emD6UDQn6u5J81xFaPmgoB/PRK75pWt9SJhQBzauXEiYUurwoATdOiAy7s7SRvmhMXJBQN36l0SfkPSTarvh1SEbLkEi1uS7uSLQvhRW26aXIAEfelt8LbV1FEVzWaW9+iABbK5d6RXSkfvZv4JXHbnnt9KAE5XWsnGkchyyYVy60b3AC8NuScCqGyx44/d6kDQFu7JhutSIX8t2eqeCRuLnwA+nJcmkApcwjYB9IoNIjbigPwspATR8ImOJiLLQvEJJpia0WfJAACVuvUiubkp+F4WFcEpnO0FnK7xJ2bCaSPQ8Rju6uSAsq7v5JMTi/Jl3S7R32oiK4uVyAB4jX5W/EuETc2yuXZIZNtgOX7kPs8lv7Mv4IJs65bc2ZISuDR+lIYZ8ug7foRBHILi7xGXw5IKuxniWtr3OiGRh8DouDIRZvGX05ITGQi6X/gkwB4jZ7GdF4fTmhMd2mZfuS4bl3Pd8lJA6Eb8ny5eFLhvuzBcGMx0YHUgIz/4bKaAjjtRtGMjZPl7k/wAFyfUWbRI4bWHVv0oJGLXEPTqpFHHGUwvUPsHc/wASAurT/BEJELdLqAbLSGaijM3j4sXw+pOviFPn+1mEe9VLZyeC1LUeZMqtgW51lOQf/cTF5KPJXBHGXDkk4vxKt1L6R9K6V9ubP+pFsOByeaWq/aSOVqbYrtOr6kDF7kQZ97KbY6EMbC+ee5D06uyPhmSXs9o+pAxov8EhF+9068fvTgU8pWuEblr5KqFZD6vy+9Cw3Fm36VZ0+B19RKLBSERFy0VrH2DxggvaikuLdaIXK1Fisy/B15Jzghbq2fpJagfs77QSSZewSB4tzW7Vo6T7D8ZqDijNrSfn7lWrH7jzJ4Wu7yQtH7rl7dR/2d6ySXJ7i/ctDh/9mOSRxeSc4ibnsRVeWUoTfhHzfw/EnYqV5HFgyIya4RX1pRf2X8IFxKoO/N+kmV1Tf2e8ApbXCnpg16hg3Kbj+zXsTPkjDexdfXAMrRbc+la/BexJ08wvHh/FP1E6+qsP+yXCKGOwA2t4ekVcx9g8KpwHKnH+CruY0H4+RngvZrsjiElQEns7RAHvEt3716xgXZegkhBsTpI608tRlZiH5LaRYPTU4WRwBGI8hFkX3fGI/s2RLNBnRDp9PsxOKfYb2C7QCbyYVJhxu9zSUMzhb/G5ZfE/7I+FTHnhHaWanF9zRVcN1v5mXsgU8Qja7fyT4CItobiQ+pua5qhLwbaHzdUf2Ze2ODkfCjpMcgF7g9mmES/S9qyuMfZ3jvZumKWswqtAhPUBhIhZvq719fBJILs4O/puzUkKyoEMnczH4n0T1f7JeKD+j89sSqDkrJeKziRuWYk1pKMFPEQ7GD6V96Y7hOAYsOWL4Hh1YH/m04kX6ua88xn7Ifs+xJ8gwOSgHK7iUM7hb/FJJ/ozlhj+z5fgpYxEWyu/MragykqYIKiRxpSMbxH0r0LtZ9i/ZvDZo/uvtLUwE7XPFPGJkP8AAlhMTwcOz9RwvvmkrOKzixagQfFqtPHyRy9r9MjYzXBXVs9W7MAyP+GA+EG2iKWG9rMQwm72TE5qUe8eIQj+nko54DiFQ0bxwe0XNoUBsY5fuVZU4XUQiTyQSxfWBKNkGs19G0p+3VTM3+90lBXiXURw2H+oLUVRVdm8cIXngxLC5/XTSDMP6THP+pecjUT0pjZkQMrrBax6ipGQ7xgj3nb5MnrFi2aNLVdj6OnqBCm7R0M55MTwVIHTyjn3a6f1I5cPrae1pKOU9OqmcZg/UCyWJYl7RUmcjteb3v8AvRDUEUItTySQSM93FAyElHbS+I+5yWlfjUVOfDcWP6ntyL4lUy4p7RLo7Dopg9qMRji4VXKFfF6KyMZrv16ppyw/EDBpMHhpzN//AAJlD/TuZHKKtMjtVNbkzspEGIPDMB5MQj701WYHhgzG1HikwEPMKmG4c/qD/tTtJ2bqaph9mqaWsLvGOcRIfyva6rYmi+jmpqyoGR3sIW0EVDr6oxkPhgYiGWZEoU2D1+HlnJFUQWcykjcRUOvxioGLfGwxG1rLOzSiV7YfPT3ktbg+KW00FhkJd+viXnI1jXBrt79fCpUeIP7T+FK8QM/SLrW0zPmLs9ep8Yly1d7u+5lPDtUEdOTm4CXK0dq85pMajKDKR3Ix8Yn1Jh8aikqSYNojz1UOKNNuD1XDe00UhFHK8V2WhZ2ktHTYxTiPAidylF9dfEvEaHFIBkI8nIW3blr+yuKPIQudgxZ3ORPuRp9iUrZa/bN24kwnsUVHBJJFUT2gBRvaXxEvC+0NRPVV4+05DUBCAyF4nK3xe9a7tLjEfartgPtD24XQNxZizuFgb/uXn1VWSV1VUVcv7WoMjfXlm61xQ19wskr4Gj3WpNl6UVvv2pcPT0rYwoMBYe+1Fa3PO3yTRDu9X7kN3qQMf0z5ulwWK7f0pq1i1/pQ8TdzdBIRi92iC5/yrojddqkIt5oAVrk3qQFmnNFwsu50DoC63uRNJ7kNrd2aQjtQFBPJayHiNbohu3E2brjkgrkdaRiHNIpLtM3TBbuf9KV35UB9Dt3zSaRuXuTV2mTOg4j58kE0SCkZAU2vK4U2+a4Jbc3fcyAaHhm8skQyNbm6ZHMhI822v0km+IgZK4zEWT5kmnJhLXO1NPMfNDd3epVsA65XDyXOI3namBLq0RETfy9KkdDtzd7pOTZJhvmhu6vEgfA/4c0TSbfUmB6LddUnL3oD6H+IxOkMnvuUYicR7krrtXQRZJKS27J7kLSbtNyaYnz5dSFy36dyqyrJL8+STTd+SjET+aFy6n1+lSTZJIm8nuSue7VMcS0kXE+pFhZI42/LpXONr9SjcTf6hSIrbvkgLJIzDcOS6E3PlconE7nd7UYyDbycUBZKaR7fUkJPlyTASXFoi4j7mV2Iox5E+lvcKXE3Dn1JOKPXMm/yqDoFd3MhIulvJkXT9TJfuQQDxLf3pOXzFK3Zy+FIY9pZ9KAC4j3Zv/SnW5ZJpha3mjHIbvCgB1ifuXHLchcnG7JAZPnl4kAIprn+FN8S4uq1Fc5XN4kW63VAA6Ew6bkrdxM+3ySctdM7krrefegBMNqRfuJCRdy51FnkyAO9Qdwom68s0I/iaeJHcxXaIAJ+lL3Xc0BF05IuI1yAOiTch3CKcLMkwHPNOiX5UAFd5Ol89ybImyyfpQ3aIAeu+JC/hd0ByN79UJFu+FABFI+ZNlaKF8i5NtQlJvRFy1SboAStHXRIiuHv+lLv5Ja823ITAc172tSfNN3OTa7UT7lLJoK3d6cktOTdLICK34UJFcOm0lIUOkT93Sh9LIdch9SQ7m5oEEYuOmbJv1M+23kKJy1LlammkYdckAEO1iz8KFne7JstURiFuuYof8vpQAQ5XZZbkT53ZlltQsTj+ZEeRFkztyQT4O3XETu+1cbKQrs/pTdrf9Ernu5Mqomxwy6WdNvn53fCuFuSYfkqQiVQ5RmUhN0b/wAyzuMV0lVUkZu5ES0EWXs8uXeyy9funJy2rCfk2xcsiqRTTeziT3EJF6U0I7c1Y9n8HkxzFIKSMHIjMRe1ZyaS5O/GnKVIfw2Otx5goGk/3eJ77j8DfUt/TVFB2ZwvJ42Mwb8CDLqP/in/AKRUWu9g7JnLh1PERSxxlLIJ+EvDd71lY6iSqApZXcjJ9T81yRh35f6OueZ9PF15CqaiSomOSR3OU3uck0w+9HayC18/hXrJax1PAlJyltIRe5LuSRPuTECPzQ2vzdFdclraLIAb70XXqla6LUfqQAm5pf5UhjRW2lkgAdLUvfki7iZmSta1AHQkOEhON7SV9hfa46UBaWJtPGCoB613Qh1QB6zg2NQYoFkFTHKeXR0kjrCbMhfMbW1uZeRdNri/5lZU3aSvp4+GcrzxZW2S7tFSM3CzR1n4lSTM/wClNRRnI4sDXESgUGPU8kgtO70/xdQq7hxKn4YtTMAxd8g7iJMerD9ljpxzPfLl0j0suhJpm27yXAmgI9H3J1svJP2gSLmERd3a5SqYbSE2Ha/hJRKcWkLk/uWjo8LOa1uHty6khth4PhYTOckm0n5fUrulwuO8c3/SnqChCljvnzAe71P9IqcFHPiQEEjPBT90YdZN8RKLHFWdwkqfEK7hwZmUXjHcN3ksF/aOxqTEMYw7DzN/9ypbfmRlmvW8Ho46GwY2YRZrbfSvnj7VsSfFO1mJHndlJwg+lhtWEmzur2HnfsrwhebfhlyUUx6uVvcrXFMoYYAd7rvyqAFPJJLvdrfhdZ8k0BTRvJKIZsN3iW2wWGnGpp42dwIj0P8AKqSjwWQqU6sIroI9pyk9o5+kfNX2BUrVVZE2biUP4pWrKbo1grZq/YWpwKR8ri5+InVD21xZ8JwGRwZxlq34LF7vEtPw3qB06ctSUbtDg8eOYHPRiFuQXxlnyNlmnz7jo7deDxrDcYqcLhqIoDtGoCw16FgXYkB7Ki0gD7ZUMMzSeh7dory7pLJe0/Z72kj7QYLFRyf/AHtGFrj6wbpdVmtK4mvT1J6zMvU0MmGmMErsUotqI9I/Co9zjo6l4hWe1Vksj+M3UM/NlvjvRHBkrd6i+Sct+SEY+l0b5+lXZlqAfShEdqJxtHk6JhfyVJkuDsEY3IkfT3XIrbeT3Jfw2rJyNlFIHq8TWpWkWjoh8WqII01kZPbTBaPROLg7rs27kvEotmyihNn5JF4bW3IrtMkBZIEwTFyblagH5J4fcg4dy6k+DnlAC35Ltv5U5tFJx70u4h9sbLMS9IvyQWv5J8xbkhfp1Vp7EOFDX77UvdkiMRLRm2pcPydMQIi9v0otRbm5Eu2sI5ouGBFogdAjnalci2FyRW3a5IBoa0JxyZaTCex89dCAcNzKXcwh1KooKcBmE5DtEdy94+yLtth3ZvGaKukoxmFhsdnZeL6r1Gfpunc8Ktn0Ho/SYOqzaZ3SPN8Y+z8sPpv2Z35eaws1O0MxN5ervX0F9r/bigxnF6qppqdqWKR7rAbkS8Cq5mmnM/E7rL0jqc/VYd86pnT670vTdPlUOmGNB72FEItz8SK3v+JdKO4s9V758tQ14tHTg5c3SeN7uhl0cy5oBIDqK13e1EH7v4LrC4vz+VqQ5etBNHCK3kSEha4k/HGdQYtGBl9KdLD+HbxXYddwi92SAdEUStt/zJ2KMybMGchHnc21TeJTU4DZT3ll/eFcmOI8kPD8HValZVgOLRhmcjFc3SI3Jhif0N/qUmOFxDJ9op0adrtdynYoinJJlllcOWXNN3NyLqU/2cfSl7OxEjclEC2674UYScG027nu5KYMOpO3VmnWo5CfJgRuUTMO7XHDUE8lJTVQO2gSR25F+5Sg7Vfh3yRR8XPUAja1hVMdK8JCxP1JPSttcJPncKlSJotKntRczDTA4i3hMBUU8cqJLc7fysorwsJaGxW/zQjSnzaMy+IWTcmHgkffE3eG1cPEnt/ZuSOgwOvxSYYqamlqDd+kQWtw77Ge0NRAdVWhTYXTxNc8lXMI6fSKVyDgxjYg12bxIxrgu/ZutHU9i6Kjiz+9ArSF2/CpoyIi/MjosFgIyaOjYx7pJzutVJMjZGeijnmbOOjkIc7eSOWjrScW9lcDflc1qvpMUxjC6gmA2gINvE6v4LL11RVzSFxJZj8+alhYijkH9odvh3JoyC/Jzu+lk7TYLiGIWhT0FTORPoQwuVy1GFfYj20xQROPAakR+NrUUyzH3R56AjaRv+HaXdqvVcK/sz9rq4AOSmanAvUYrW0f9lGvjiH2iopyLLxTcnRX7BQk/o+fHIya3qTYR6kx56toIr6ig/sqxSQAFRioRaajEFyu8K/sx9mcLqBleWpqDHkRZCltD9mqwzZ8jBhtRJyik19ysKLsniVcQhBTSGT+5fcGF/Zf2fw0hsw8JS9Uu5aGmweio/2FJDF9MYo3gi107PiWg+xPtXiAFJFhx2N1ablc0X9nntTVNe9EYReour9K+zRz5M1q7xD6XR3I/o0/GX7PkvDv7NOMzEPtF43ellrMN/srsIC9RUbi8K+h2zLm77UQj3XXEp73+i100DxSk/sy4XCBPJOxmLaCLW7lLwH+z7TUYkVbJARFnkO57V7CIsKJ+rRku6zTsYzEYX9k+EYeA6vKTbdoCNquYexeFw3/AIB3Hz1WhtfuF/8AuSaN+nJxLpUuU2V24L6M+HYvCI3Y3oxMs/ErOLDYIRGyCMfpZVOL9sqfAe044ZXvHFRnSjK0osRHe72i23uVyeJUEdd7H7ZD7UzX8LPcI+pT7wTgGMLcmBrvkitt5g35UxNimH08PEnr4Ygz6pJGFUOOfaZ2YwOKDiYpT1EkjvkMT3kI+pLWbKc4o0ZDqLN/guPJbpr6Vhq77bOzlKw5HIZu+4RB9GUUvt27Pk2kFTr8CtYJi7sf2ehuTly2o9er/kvLKz+0dgNLHnFQTzkPutWOxX+1RPNXG2FYfFFTg4ixT5lmTquzMz/Igj6EEd2aLgn37RXzTWf2lO0AyEztRRFk5PbGX/cosn9pjtDHCLx1tIF7aWw7v5krWH9szfUwPqEaeS3N8hH1JniREw/ihbyuzXwzjP2udoMarZZamvmk4h3uImTCocn2lYzMIsdVNaG0PxH2p9qBn+T/AKPuUe0GDjPPBJiMISwvkY8QfSqzFPtG7MYGBvW4rENrXOIndr4dq+IRLE8UcpnMwve5rjQBxKWcmlYiPPUSfPNPtol9Qz6l7U/2juzdPSyxYNT1OI1RBskLZEywePfb1UyRDHRUfsokz8TjveRPb4cl5RLJOVOR0zNFE24xF9ypquokIyd5Op+oloqgc88s5moxPtdJXFLPUSycWXrIXtHJZHE64Kg82e4um73JiYnIdcxUdo7m16knOzEbhqqilLOKcgLPwvarGm7ZYzT/ALPEJvzHcP6XUB42TRRtzzYVm6Z0LIy8HttUF/8Ac0FDWXbXIo7C/lanA7UYcQEHsFVR59ZQTXhb9LrOFDcxck1bbc6jVFrI/s1oVGD1QZhiNh+mrhIP6muU2GlKYBaCenqB9MUg3LB6+/8AKldu5XIoh6v6PRqnD3jiHiwPET+pQAmehKWcJA4oiQgWfiWUhxqspbWCrls9JHcP6VLi7UTiIhJT01UIv/eR2l/JDsNV+y5YXjAWN2c+/wCJPhI21hBrVTDj1HJdnTywH8B3D+l1KhxbD5AHOpYS6fxIyFCYOJo6Gor+ET09ZIAhzj4hblNo8sWqRp8Qpqequ5kTWkA9RFc3uuVVQSWkbUlZTzie0rZB3fxVodDJDTi/CkiM2cTISuE/Ujhh70UWJYTQSXS0kEsAu+weNcOX71UFQyixWTx3CX9KvMSrIIbm4m4fCqiWscn2bQf+pQ0i039jtJHKNzGbj5ENpCStKYaOoEHicDPK17X3Ktw6E6gifxNt5LR0lLDDEAtBHIbtvklG5HgLj8SHNHJTtZGziefi6lKbEnpaM3la+UmsC3xP5IJs5JCN3a1v6UNZWfcOGhi8oOVZUNbhcUjfuKch/wAE26CMG/BXdrKj7rw0MGF/9/MxqMSkHpv8EY+4R/ms2xOJdCb4hyGZSG5mb3ERdTkkxaZrpSpED7SPn0ImyIUyBPnonGzTAK5vcKT2ofFqyRk/d1IJoWmXU6Asi79qRSOI/Em+NdzZAUOjkiyb1JjjP5JNNt/cgEP3d6AuXdam+rkkZWoEEWZc0D5jzdCRP3ILrkDSOuXvXBLq1TZZ9yJBQLyW6aJNNpbmgLLmlpmTMgX0HxNFwptpZJt8/JrkhyFuaBjhSXDn+ZCUz89EF13lu8K63lmgGhx5Lm52kmxK5td3miHK3uuQiLDyyQZtHVy1+evqSt3F/pRMPvQIDpEue1GEjd2adLImy8SYYS5+JANCutO667VEZXc23JW3D6Vwc92eYpWBwCYm5XJFt+r5JajrluS13Zt/NMvk5d8Tl5JMQiVubrpDuHw2rlvVzQQDa5f8ktR10RMOmjbmS/aPr4UANllybJL1aIvcyTZctfcgAfV6UQE5XPnuS1z7knK4vSgBa/mS1LXJF1d6TC/LNACue3J8rmXG889qJozI9ERZ2j4fpQAPfp3p9h3FkyacX25v0p0EEspNM+XUloI993xJXXc2XNbfmg3O3fL1JXfJct6WddYW/mgDj9Py5o7mz5OKDpNd03IARSbSy6lwZLiS4jW5OzD8SQkwtnogsVz+aRJH5ttSuuEW12oIExacrbWXbtvUmiz5N1IdUF6jzye5NvI+WTskXP1Jal4eSApDlz7WQv5aIbdy7d7mQGp1ytSIkHV3rvp0QGo506Ml06+/pS4mmv8AUhfpFBKC4nzRlnn6tEyPhXWLdogpoMprtMkF1vcl889UTbkmwE5a2pD1Fml80vFm6F7gO9I5+JExe9N93+CJsiuUtmcgtS5Ok5eXhQXOWnhzSu7hFSSdcn8kJ9K706e9DtJtMrkFi8Xd6kXdm+SbutJONmTav87UAK5CPufX5Ih3FyutXbXuz6VSQUjji5Lp5EPcucue1Iyu+lSQNnnbqk5btH/SkWRc1zpHJAAsLlrmhYre9kRFqTMgcmty8SoljozNcKUg+XzTAdeidCS3nuVJk0dLlrtXH2l6rvEkfidkOv8AFMRbYbShVYdWM0ZFPE1zWv4Vj63O8mfaS2HZ2ubDcSiMztiN7JC9zq27WfZjU0sw1FOHFpahr45Q3C7OvLyZVhyVM9jFglnx7Yl48mEwGjDEJpKd8r5WtjIvNW2E4PimE1oz0Ek0NcB7AjAr81TVOH1eE1nDMDAme64VoaHtFj9cYwRSyGegMQA136lnkbfMHwd3TwS4muRrG6WphmKnq5SqsZrJGlqNbyFvCL+/xKOcPs4cMT6epa+TC4Ow+HHU1jcXtBWBaEZPcUIv4y96xz5ldyXT0z35PO65KDq+QG5pOXyS/K6FhXeeUE2XpXR5Ll27Rd0QB3S7Xcu92jrv71y60ubaoA4+0ki3d35kdrEyBtqAC8SG1xL1JLuvPW1ACHP37VwSudJyYi12odMtEAEuj0rg9a7dqgDhZcukkg5a5JXN3Lt3/wC0rAHpZOQyHT7wkcC+FB35slbt+EVAFzh3aB4XyqYGnD1DtJlqcOxLC8SEI4qngSv/AHc+0nXnZSP7ktt2roSA9zwzA+NKMZg//Vbmiw2PD4h2Nevnfsz9oGN9kZiOgqLhLnFUteJfxWprPt8x+qiFvZKCA/VHGobmn4No48bW0nyeyhQxSSHKbXSl4vT8Ks6aEBjyZvnovn0Ptw7QjozUw/8A9tcP7cO1hdFVCH0wB/2o5NYuEfs+hpqiLCcKr8QkttpoTlcS7shuXx5i1ZU4xWVFRG0l0pkZlG11ua9Dm+1jHMa7N49TYjPHLFLAINw4xHc75Fy9y8wkxSotGKnM4gy1EH6ljJlt7eCPJhNSNRlLmNvinO1W+D4hg1DhtZ7bHLVV99kYgzWCHrE+5Z6WR5jIzdyL4nQP+ZSVqX/39JXHqzCLNaAC1oMy0XZiuCGColk2ym4gNvpZYikFo3J3fuWrwuNvZovU7sTispKwi6Zo+1napsH7NlHFkNZWfhAQv0B4nVTN26gLsToX/wBUNvZ+Hnu+I/4KZ2g7O/fmBlw2YZ4d8d3f6hWL7F9nTx7HgpzD8CEr5/pYuSFTR0NyQzjfZWpwOioKmd9tW11viAvSS9Y7HYCHYn7N6zF6iNhxHEY7YyJtwA/SP5uaowoX+0T7RoqQN2F0H7T05N1fq6VrftgxRhmoMLiysibinGPd4RZcuTI55Fhid+HEseCeeX/iPNOnV3uSIn6V1+rNCPQvS+J4Y8JbRR3ZiLJpi0RsLfUsmaIctuSEu7woWK1tM7UQ7dOm5lNDBfc/wpa5lakXT9KG7aXNUATF+pE3TyTY8kvEPxIAcfp0dy+FDrmkWY6LmvmgsO4SIUPf1LiSCWH4dErvmh6uaLw6Kk+BCu3Ja7SSv964/SpoAjFyfNtyBh0R6/lS8S6IMykjliXBfk24l25+aIZHEVqRQJQn5JoRtL4VJ4l3PwrtwCWZZkgBkR26Lo/LcSI5GIs2a1B78kAJiLPm6m0eLVNGWccjhby1UIvLNdHc5N6UnGMvkWpyg9ok6uxaqxA755XLRQdc1z+lJ/D6kKMYKohOcpvaZ3q1Rd2fhQgVvP8ASi9LZXJkAll0/wDNEAuTCDBcXwoLvC3+CPiPdln+lBLVk16UBiF5ZBiJ/D1F+lR5CpxK6KO/4pP+1R7u/NISbc3UgKJY4lUCBRX2RlzEWtUc87SdiSIulkJlcgKCYnEB+SJie67O1D3ZZoXLUdNqChwZD3Mzvanmm6SeV/4KK5Wl6kDlb8PwilQFtTVUcZFxXaUculF7ZT5Z8NvpvK5VLla2XT6kvxCImZnK30spomi6hrIpHJgp92XiNOHHJCBO0j2jy3rPkRl322pXPn1qWg5LTjXc3bT1Kbh1O2LVkFPEEgCe0zjYjt+JB2b9iHGIAxB6aWnke15JXeyL3llzZem459oWD9j6SniwI6DF5ZGLiFBC4gGXTz5p0g5KuH7Lo6cRnq8YhGJuelv+JJiTtFg2FnJTQR+2kPIhPYsVjXaSv7QVh1FXK5GZ3WjtH8uS1vYnsP2g7aYZwKOPhYdxtJRpyIyNvSTCn/4JoH/bSeGrlOjdqIXAonAEMuKYj2gqROR58RlL/iXGvonsr9guGfeAx4/RvVVpQjK88hl6fF3Zr1fBPsv7KYSIvHHIJM/SO0SHyWUsigaQwOZ8nYP2D7b4w4BQYFU8JjE7YobR+dy27/YHjOKGYPRTYRWPvOLjtYXq+S+uwxKkKIQja0AZhARa21NDVUxEXEp7/iXI+pnfg7F0eNfZ82dkv7MdNJUF/tA52d0g1W4/cvUMM+x/sngJxHR4BhxGHIpW4pfzW/McPIv2Bj+9MnT4WQ85A+HNLvM1WCC8FIGF01K2QUsAF8MYjaiIXy5sOmlqtPZ8OISsnkEU21HRf/pMn8ELJIvt0V/s/meiEqVu5m1Vl7DRF/4kh+pkhpYBP8OtYR6dwI2bCqK8aXqtZvckVGw2szx+/RWhx08YZ+2t+hU2Oduuy/ZERLF8dpoJXjIwgljK8h/cqj/4Qzr0fU//ADXHo3y03LzrEv7WHZOlMo6Hs9VYkQvbxSMYgcfV4nWSx7+1liMgm+FdmKSlEuRHI5ktVim/oh5YL7PbjpzHSw/4IBhMi5H+Zl8zVv8Aaq7UzRhBPHTUc4NqUUdpG3xC6h0f9obtPiFVlFWOZZagINa39K17LMnnR9RHJwQJzZxFhuuUE8aohLWsgDxbjFfONX9pmOWg1XW1FRLUXC8ETt0qg7Q1GIUZDI7Qzifijk4uvpWsMCXkn8i/B9N4j2+wTC4BknxATu6I4nuJ1iO1n27Hh8cQYfR8IC/v59xEP09y+fzxqvGLN2IIgfUrOlMB2saGTiG7TmL6FLut/Kt1jhEweab8HoNT9vGNyVBTnLU8V+Q52j+lQqj7Xu0hHGMXGvNtBF7iWJg7UNGcpsETznt4pNcQt8Pd+ZRZcWCQ73N7/VnyWntM9plvin2jV9dN7RUnLLUZWuRdwsq2bt5iNRWe0STzccmsOcZHvdvK5RCqICDmJeHchMqbhZHJE55+XJTZNEjtF2wqMYjp42kIooWttJ+brPTYhJJaZSPd81q6n7P8VFgc6aISkBpW/EEitfp5KPSdmeDMUFbRcUy3NbJZkk7Ao6HtNX0ZlZI5i42txN1qem7WYoUpPHNYPdHYKmVE2AQzFG9BKNu07ZPEqOeaDjSPCD2Z6CXUKi3EOS3q+1TyU/D4e4g3llbqqSprHmnlcM4hN2K0UycjFqm35pbBQR1ByMIublb70HE82XDFs+ak0FPGUwjIzn8IpARbntF3Z7X5En6CSP2+BjC8SLUfEtJUScYeHKYcEm/Z5DtUL2KjozvizGozL8TPp+SqqIsm10jRhmD7R5D0qANQ0hjxHtIdzEoVXiR3lkbkShHWOTjqpbEkWlTUNYPDkcn8dyh1EzEO58yb0qOdQxPy/SmjkYuaizSh05nuzvb8yH2i1ib/AJqOYtlzTBR/4a6qRomvN701xmt7kywvyyQlHu0QFDt4+lIhuLN01a9w87UhktLVBoPtHcPq/ehaNBd79vwpDI9paoIDeN7eVyEofJtyXG6cncfqSGo2Fm9ypIDhQvl6iQ8O58tUfGYn5rjzORZaKQBaFxu171IpsQrqEs4KuaL4QN1HIiK1m/pSuce9Pgassv8AaTECYuPwqj/8WESL9SRYxTlqdGwll/dG4qquci5XLm5Tqh7s0+F9pIKG2y8R7xka7+parDcWoscqYIAxClo5DbUqk+EIv6bnXl9uqPq5ttJTLHKS9rKi1fuR7TjGE4d2RoAxDGK+gxYiO2nwzDaoZSmL1Sk3QHw9683x7HqvtJiR1lbJfL0BGO0IgbpAB7mFUISPHqycGofvWWDBKHOR2zry5lNaY1SJYlb4bkV1vcoftDZ8kQVHcu046JjF7l3u5KO1QG1sn1RNUNdlqKCB39yEpLh5vcyEahrdGXAmuYtLfJBZ27TJndcuP3JDI/Nd4nmgDh3lzyQhncW1GUn6ly7y2kgLE3O/pFCclzInK7TLqTVp3IAA89uSEufwozje5CYv5oAASu7knLREwv8AUh4b3IK9oH7/AMyRbWHkjtcXJiQEPVu/kkhiu25+JCWRa9KK3Xmu6fUmAFzbmJ117fJd92aT9PNBAhHdm2dqTbmXCy94rrFpzQB3QfiSut0XM/iSPxeJAHWk6n9SLifpTQbUWgtrlalQNBuXzRCSbfNIS80UFIK64kN27mkXPmuNn4UyztyJvmgte5LqQRQbDw3LN9qC1rs2dK3vSHySomhEO7PND3k76okkwoXi0dJ5GICZDd1a3IkE0Ji97DbtQ6d25EQ265flTfz2oEE0nU/pRD7k37mROW30oAPv0ZOhJuTIk5auujdcKAKb3flSt6fCicfehckHRsERbSyfchuJcu8mdDl8KCgrh80PTuS96TfJkEtiL3oiuFCu+FBQSHxIlwibNACu1S7tEOnuStFAbHfVkujyS/zIUBsEXJK73ILl3w80E7CfvXbvzLmnLO5L3p7BYfvdccm5ZIepF+9KQJCG4l31c0m587bUnL5qACYmtJDbcXJL6UhyuHP/ABVgExXFzuRf9ULEw3ZJZN6krAO1/PTNcEmHvQ3apXMSLA6ZbeVqC7ifCk3VySu11zUk0FbtuR+rRc8ObdKEcyL9ykQvmyL/ADLo2CxP1fUkBbsrLUEHCuFdcduXi9S5xG3O66RXBnmgBpycm7iXBLbqumOuj/SufJnJAHXL3Jp5N2Wb2py7yF/emz9yEJgPd+VCXmiHIe5CQuqEF3JXN37vCkxdXiQj/NADok27l7kg3Plomv4ox6hyJUgHiJsrfyrZ9iPtWxnsTCVJANPiWGy7joa4Lw/L3ssQZW26/NIpFhmwY861yKzfpuqy9NLfG6Z6/W/ah2NxoHPEOx0tPUeEqOo2fzFZzFPtGihA48EwyPDr2/bm98o/SsEU3vuTZzXNzXBi9PxY3xf/ANno5fVs+ZU6/wDofqaySqkKWWQpZTfWQn3OmLk0RapbhL4V6iWvg8dycntIfuu7ktCFNtyS71Vk0OWuJC2TLuqb967uzRYhx+keVq4PLVcBEWXc9qYCEiJxbNdu/Mg6hRXeSAO3FdzSue3LLkuOWq62Zc0AcctOSRrtzZ5pPnbnkgAGy70VreZIeosmSt96AO+LaiIn/iuDluzdK23zQBy5d8WbfvXR6fpXGK3vQAJbi5JCPhyuREPVluXenk72qrAAefpTlyFiXenlnqpbA58K6JWtlkuPtSHb/wAhSsA5pjjww42Hre5RacmhoZQcBudrmk8XyT9eWwIwy5W8lGrKj/c4MshHIh2suNu5Hbj4RVErISp5KcWBnvy106VC4Jjbk/J1ZUcLSQEOVpZ+HvQyrIYU7kYRt43EVtAFo5Mg3a2sqnAsNMsRB5M7WuK35LR0GFnMY5g92azvkcYSou6Kbg0w37R6VHx6Sm7F9nqyrpI7KivO1rfCTshEeH+G/hfVaMMBixyGjpqmPihex2/Jck8qxcs9TBheb2omfY72Zj7I9kpcTxDOKWpHjTEXgDwj/wDPUvN+0eMSdoMbrK82tGWR7B9I9y9Q+1bGBw/s3S4dG7DLWPdwx8MTeL8z/wCVeQCPdmo6KDySeaX2X6lkWOsEPoC3uye5K5yLPJrskiJ8xQjtL1L2j5/YdGTbqjuYk2ut+HpksmjRMO7bl70u5BxPdoi4jZ5JGlh3Wjok/Tqhuu5JDmXmgYrtc81zxdy6+WaIRHmpkANzWoUXi3IrdEAC2feiH3JWuuIiB1/JF7kNvuJI/nchgF4c2ZK/3oEf9SpAd8KTf1Ig6dMl235qyAUtSH0rlvdkl0lm7KkxNC1IrsnFdu9yMi2lrtTd1verTIYul889q4RPmju16WtQHJu02qxHH6Vz39SJie396Eyu1ZrUAFpakmyK7myTlpzdACEnLVFxLWzQXCh4jCGroAcKTv8AEu8RyG1MDJ5ZpXbs7rUAPl70LZCRMmeJvHN3XSkYfNAD/p8JfEh19LimXqG7t2aMJHLRmckAHd3pEQ299ysaelpJKcTkMhPvEWfaglp8OjH9pLKRfBtFKw2IJfgtqzj4tyApPE+afrZvaJ7zvlIm0JNw0/GEyCnmMQa4yFtoj6kwOMOmb7blYYViVNQhKxxERnkLGL9KVJDR11NFA1LKE4ORHKLuZS+nbbpkmcRGjjpImpmaUxN+JLfu+FrUFjdRMFRUnO4db6Cp2F0cNccuYWiw6kqTQXzze5/3rQ4THwcEqKnXc9r/AAqGZMrTFiPIGYdVNwehoKiaVsRqZaOLh3BJFHfcfpLdyTQ0c40AVjQEVOT28e3aJen5oGku0dt3wqS6Nh9nOB4finao4KjhVlLHAZgMruFxZtav0J7D9mcKwPsxR0AVsMAAA5R0bDwh03fN18Udm+zeIRwYNPSYVDRXwWzyEw3y5vtcV9bYHDw8Hp98fLwtZ/SllxNryb4GrNpJg+FkRO2JlcXqBdHA6CzZXtd8TLNsLl0yMJfNII2u3yPdn4Vw9tr7O9OH6NMXZ2nk/wDF3fSop4OEcpM05W99zKmKOS7ZKd39SJxqP+JJ/FSk/wBkvV/RblSxQjm8pl8IoCGms1CS71ZqpaOfMmvkJJhlIW3m/mr1v7JpE86eMuR5C/qbpUeWncXJmkc/pZNtHON17XD6UTDIJFqQitFHnyJMEY23Zm9yduC3Q3+pBcYkOZPb07kNxiOTOxXeHJdSUSWwmFikHxDn5L5Y+1TGJ6X7R8WgqKSMYintcpN1g+r5eJfUrVB08ouGQl8S8O/tF9i63Gseg7R0dMzwTQhDUDBGRWG3SZZepVF6zMsy3iebV+JdlhmqInqZw4b/AIdtPbxv+jLE1VZh81fPURSVWHEbEPDFmK1TsUwOsowOWpgcxDaxjuEv+iy9eJ1HwfSuhtnm6KJ3EsNw+G2SKvlqj6nGXv8AzL02gp8OwnC4vYowGlqoGlYhbce3pu+a8dKRhAY3d1fYd22nhoIsMqZH9ihcihLLdH/6LNMpFvT9tK/B6yX2emiudiGTiNcR/mUCbtNiM1TxZ3Yh9IhaNvpHyUKtkirCI45HEm5yZ3CQqrOukjLJju8lLbKLntD2mq+0DxRvENHRw/s6aLO271F5uqQ4T8ntdSoccjjfKSjil/eQqR/tBSEIt91sRd34zoq/sVlbwbmJnC1A9OY881YSY5GWjYe0X5//AGpr74AiHOk+G0epFDIgwmRWtmhKnkK7R9vvVl94QXg8tHJwul7dv9SiHUPxT4efCz0v6kUOxoPaKU845JYi+E0pylqGEpJ5ZTz8T3IzrHLUAYcvCKD2xxPPht/BMENcN+9CQ2nzUiSYJhJwC34fJQpRu1du9Ag7fN2965a3cmBHybb0p8BciEGyIie1hyQA7R071lSEbOwkb23Ep5wvhJa9eVwkTKMEcWGzgZ1AHKPhFulcrK46yS+y4R2tqhC8jU2ISzS5v4lGOaTPK/anTjtHN8tqj8YPCgrVA3Pdnnck/wD+pIsh1yQaSFkzWqLK1Fc27Nv5oeJc5O77V0o+9nbRC47VIahty5N/FDu8OQrmvLRK7z/pVcIdHc2v6WtXC6hf/Km9S8VyT59yGygrt2roXk0FJxdE0OmrqLiQ4SFdt+SG5y7rc0XDe1EMb5Z9Qo2Q9RoRIknLX1J1492eToSju1dVuXqNXXFo250T/pIU6UbXDntQvHt+J1OwdsEerNFb7+aTCyRC/vRYtARFx0RNn3IXF+9LuTDQK5y5eSXEfIWQW/NIyt0z/kqslh8R/NJie7PJrUP9SW8vDtVlDnE93NHxO5upR3y/ckxXeaVgSCJh70mmu72FR2z7l0Sfk/6kyaJTSPkhEnJ/pTbE6RE/5krKHSku810ZO58h+JM3HmJJDI9pac0bcgPPJaWTbkXGt5JgB96cCHdmT2pWiaDGa3TVFxLrs9qbIeIQ+Fc4e1PZFBnJ8aTF8kDx/NK33qdwD4jCkXvQWsRaElbc/Pak3ZFCND9S642vauENr/8AqlZYD966RbUVrl8NzoWje74VWwHHLcldau8N7kXBcvh+pVYUNOXmhu7k+UO7IepIYdqjYBhs+9GPvzR8Mh+JC0L96ewUD9LpXd7pzhl5IbXRsFDbltRBmV3p6krdEQi+7S5VYSE/emyK7lmnHyLutQ2umAI9WiK3p1SLPdpakQvbm6Vk0If33ItyVtuuqH9yYIO5/SuOTEOjWpu7z/xRCN13NAhaj3ImLq8KEi0tQ27v8EAFdbyXX6UGokOXUi8PLcgBFzS8VyHxZpXeaCBwht707ESYu2iivQWkU77UGtqXVrqk3VyQNIW5EwvzyS7s2ZJufeRINBW+XUurlvvdc0QB1/Tkldbpkld5IWLcgmzui5uS+SSChN3JbkLZeSJ+9BIv8Uk0XVyRDt+FABarm7L0rtq43NAtWLvF0Xv6SQv5LuqBndbvUkl0/El3EgAvqddbcgu01fal8lABsXy1S+FAZapWvzZkAd0yXXyt0Q9P1JaE3vQAQlt1Suu16U0jQAV3my6/w5LgZ7XSutHPNAHQy5P0kldaIs+0slxsshfO5K7VSyNjpF3PtRcRxSuubRCO1tGQQct3656pW+/mj6tH3JeHJA6BHqJn3JF4svpQOW9K63T1IEJyYWyydCwtclp3dSEuSAC99q4WWeqF9pZXItB79yLAbL3Ln6kZl3oWHiOSoyOF7km89RRlHayb/KysDvV3JOT25apWklaSgAer6XQ266Jy1+nxLtrEKAA/pStRWku91qLLo5bcla9ui6JeIUrtvJAAtyRbc/Ulc3ptXGLy6kAG3NL/ADIf4p0SYQ03ESCABzRPtXbm7/Jccd3NVY6Fd5I9B09SaHnojuubL3osQre5c6ue5dta3PO4vhSLd3OVqYC4fwrluuWSNukXbwpNlu8KAGkVzF8KEiSu9yAC1y5JXDlokWX5UrWuQArrbfehvbyRmNxZ9KQ5d5bUAD1Mu/CkWV3JCI7kmATbvqTtJHxJhyyuz8SafLvUjDqU66ugpwyvlO1rntFZydIcFsytxGoeQyz23P0pqtp3HhA/SAMP/NaibD8EwWQiraz7yrAuH2akZyAT+I/+1Zo6iSqnN8mASe5xFcUZWelLG4IajHQc26VPo7430/UpEFOUgZ8NvSnYqW0yd3uV2Za8ml7L0r1k88jA9gBbd71rxpeDCTgzXZaKr7FU/Dwq+1x4huTfStNDTuUMpM1xExCy8rJlpn0eDp/+MxscZ1EwB/eGa9Ihkg7O4YeJ1GdtODbfV8KzmAdnzLE4nka4epvn8SoftB7WBi1QOHUh50FKfWP98fif/SsnH8nIoLwVGS6PG5S8/RQ47jlR2gxKWvqXulkfQfIfCwqrPcSRE/6UP+ZfQ44KEdYnymScss9pC/zJCLIdbrU5GPnlcrM6EGYrvvROLZaskI+FA6YrmJrfEhuu5NtRW2l/2owFrualmiQTbtdF1x+aISYRy6UQi/NupZm4Bf1IfD32onG1CPP0qQOvlmue7XaiSbLJACu3cupJshbTqQtmld06IA7pn3rvT1Ja3f8Acldu+FACfLLLN0vDqgRvtyfPqQAbZepd8PxILrV273K0xUHb6kJdCG5F1DnmqCjtu3vXSHaujzHTakUblbkrMWMSSAOmabcmz5qVw33PpcmuC92bM1qooafcRZOmy2trn+VSTjfLQWJNFG5cwZAAuT7WbO1DL7m/miaNyuzZIYW27bVZABdWrfzTRZ55aKQUe4WyTRR+T96BoDiPuvZJpNMknjtfK5xuQvlGPNBQRFa+TbSZC8nv3IC6ub8kJbSQTQd3vUzDcUPDakpYwGXS3f3Kuua1m8VyA8xfq2pe4o0L9rqvfY0QXekFFPtFWTCWZAWfPYKqhK0S1ZCXK7NMmi3+/qsdjhH/AA5Jw+1FfZIAOEQm1p2j1CqTTvJ7kTWE2nUgaSLqm7UVNORG7hdYQtbtLUVVcbTJmbpTVtpcl1vnagYZSPmPhV/SR4jJ2clljZpaUHtMRfp+K1Z0NrE38VrOwf2hVnYPFAq6ajpq4NRkpqsLgkZ/8EENFDDWGIWObnFndZm9pLV4L2VkxDBKrH6w4qLCYWPh3PvmNukBH5rP45VUeLYmdTR4cOExTO5ezDIRAJfDmgq66o4dPTVDyFFT5jGMnhH4ULUGbDsH2g7SYhisFHh9XKdjXOJbgiD1e5fS32Y/bdPWH914zHTmURvEEsb2mfv8l8oN2ipvuyWOmphw2QwaKfhG/wCNl3+76VOw6bFsNp6Cvgppqelncip6sul3bqtQvA1wz9EaOEMQBpIMijfducf+5OlQy07iRxOI9xL4Mn7TYzi1ANNPPUzxMfFex7bX5XEr7s19rHa7sKQxUOI1cEQcqSp/Fh/S6xeKzdZT7dp8Q9lfI4QkFv1CtRS0dFVRDIEdt49RLx3sB9p0fazs2WJ4zRvgdRCAlNJKLhTy+8CdbnBO32F4xINPhWM0lUWWkUcw3fwXmZsUv4nfgywXyNhLh9PGAsLON3uTXsIWEzM1r+5MQ48FoxznaY+IkNRiTyMLROxeZEuRLIjtbxy5R2ahCQhYdxfJRpsPOML9CDp+lOjM5Peb7h9KdKq4ZEzyMI99y2TmjFxhIryoZB5ZEmzp5OWTfwUyorA4gs0g7WTHtzEWfEa1bqczmkoRIhxhnkcbfwShL2UyOJ+H4XHqEk7JXR7XvEs/coMlQBEWcbFduV2/sydGexv7P8Axgp5ZaRoJ5riM4Nt5fEPJefYr/Z7wLECJo3YDyuYtRXrM0zEBZA9w+p+lMlUGIE2Q7l1QytEPGpHy92y/sx1lHYeGGdZUVEJEAR9Imx25fpXksnYepGllljzlKFzA4+GVw5dS+9QqJxqOKwMJNytWdw3szh+D1BnT0w8J3kGSKXcLsfUulTUjKeH9HxHR4CZQkclNUmJcii9PiTlNgNXVVPCCSEALcw1Mg7B+JfX9f9lPZvEsIOkio2oJ9xBPTGQi7/ELr5/7c/ZzX9jcVFpKQZ6c5CAJ4DuGV2a4m9zq1UjjlBwMVjHZVsLiieeamnM+Q0kl5N9SrKrBZ6GKKVshE2uCQX/zeS0+GDRfeR+0SBS6fsy8JK1qsDxSnhlrMP4MuHMbDIRPcP5hVaoSPMZinkLUzO71J2hxSpw2YniksMPUwl/irTF8PlKYzawTz1GJ+kv+SgSVlRNCVPWcOcQe5rm/Fz+ryUtDsCpxKfEpjeoqXZy3fBn9KEo5SAnYBI/SKZhjulLxWtra25TYJjpZtAaUPSW1MqtjtHh/tEwuEE1VEzOZjE28GYd1w/CixLDY6UBlgnjliPokF+pBLNKUp1DmdOTM+4XUjB6fC8Yp/Yoo5hryfZLnsd/p7lCQVqU0cnDPNs7mT4zU837eOUrmfoYdpf8ARbCn7DnWRH7O4jUw7ZIpXYfzKxLsX/8AT4paaPhVgN+JGdpC6VSQQSbPNGIBDKyUpe61tqExnjG94H2+Im5LWnVHgtcMtTTOIjt4Vloq3x7tZRzYFPT0bQ2SU5cS2Pdfcy87LnyY2lFHvdJ0XT5sbnPJVHnEnHkkzNnIy3ckYU8+eTM4ktkGE0mLUcUpu4mMLC3h8Kn4fg9BR2Hw+LUCAj+I+27zWOTrUl/s7cfpDm1q/aYuPDZ5IivNrviTJ0Z2izs35VvcYweprAvkeniCF/7raTk6Zg7KyV1LTgHBp4gO1zKS0idYLrU1bZrP0pqekEYYsPuHYLofu9x7rRXobdmQoRCT2iCUSO0bTu1UUqOOa3J4x1IdyldapeAl6S18+DDfdvSzHuTT0L3W3r0MuzdB7EUp4jT8Vwu4Ag5Hd5eSqBw+MmyycfO5VHqt/Bzz9NePyZMaFrhzkcrvcnY8NjkLJnIiL3LSlh8eQ5g6IaUI22BuV9+RC6OC8lWGD01g7H+pd+5wHl/gri189G2/Ckw299orPuTLeHH+in+6WtzyTZYWOW0HV0492e1c6RVdyRDwwKJ8Nbva5xQfdbk2TZ25q+IdpXZfmQ8PaWf9KvuMweGBRvhrDzz/ACpfd92moq84dwk7sgAWuzT7jI7MSm+7/JrS9RJssLtbc931LRPHuHmSYONs9VayMl4UUJYfr6k0dG4t3/lWhGEOeTpqSle3R9qtTMXiozxUrjayB6d7uTq8KjufRnQFRncLLdTMXEphp7n3M+5kL07c8rvJW5Q23NluTJQ/v+JXsQ4lcMLXcrUnjtHkp4i3kyFo272VKYqIBDttyQFG/J1Z8NvJNtGw/wAVWxNELh3cknjbzdSyjuDXamnjblorJ4GiHauaeSM+fch8SEBy210oxu+JGxORizMrGloZO9mUTeqKUbI0VO2ev/6k+QgV2m1SuC4tkgeEx1s2kuTezbRkbgj3FakUN2mbp8RfxM4ouGRc2dPYWhBeO4s8nRcFu7cpjQ3Cjan2o3GscmQODdyyFE0L+4VPCnufk5EujS3c2U9007LIDQ7uVyIqdueVqsWpbhdd9j25vks+6h/jsq/Z7uTIvZ7u5WXsdvwompd2aO6ivxmVPs/ue1E1Pr0OrcaX5Lns7ZaeaXdLXSzKtqVu5L2W3udWvB3ZNtXHp+9Cyh+MynKna1c9n/kytTG3uTBj5q1kM3haK32diLP+CHg7un8ys7W79qAtzdyrczePUruD5JcN/TuUwiYe5IpGHky12ZFEEoXu5bnS4bipJSMT6JuWS4xy2o2Y3EZt11S0tTp2c+okPVzyFXsRQ0Q9LobbhTpiwvp1Jq5rtVSYagv0rmnUjImQHkqsVHCLTPNCUjeaRZE3pTRZkWitMKD4n6kPG3IHK1Jtw94qyQ+NtXOI/lahbLuS9WXSgpJBNI/d0rrE9uqC1rEYxoLSK9hSYtUJFaS5cgyC/iucTcRIXL32oGLXJKyWxy5cubkuWku/1JgIeaJiZDp1Zoh3IAXySIUnH3XfvSfd3bUBE54UK6Xv3Llr826UrA65eTLv8UHToyPwqWwo6kxbbkhHcO7VK3chFWxP3pXdOi4/hXPf4lZIvpzRN1Ielc6kAH+/qRW6IR6edqVwqAFd8KSHT6ktPpQAvDck2aTki1HTJACv96Q5l3odBLmiYmHzQAX+ZdYUjStfn0qwE2RfT3JWtcOS4JeXShHzWRiO+H6kQD+ZCGdneu697uOiCwu7kk+VhN4u5K21u9B6tH9SAGj6tWQ/6VwifNdbc3SggFy8OVq5+V0fV9SJtzc0CsBtuqFy26oi6skNu74VSDyJhdJh8T5o7u/K5IN1zKqBI4/zSt11Xe//AEpBu5JlNCt28uaRZcstqIuoW0REOzTu6kmIa6krW2rtv5Vwd3cp1AVv6kKJhfqySa/LLw+lSAPcibkk3S7u6m0w6Z5MX7kAQ+GQlqy44/mVkQ3FlmiOlaTk1vxKqHRXBG5cguySKM/JWQUrRjo6J6PTUepVQ9SpcXJK1+pWZ0toDoyY4PdnaPpU+CSEutyFOyR7hbxdKAodS1faq9omgQu5ttRcR7u73ohG5shTZDaPwpg0cuFJx2pdL+pcuQZnLvch6kT5Dpogbn8KJAHa+XPaitfmSFybLR0QkX5kACW1dLku+p0PSgAu5D3JCXklr35IAJsrOfep+CRtJikObW23F/BlB1+lXPY2H2jG8snIhgkJvnY6xyuoNm2GO+RIpawuGUpsAjc/hTdBHxm0Z7hfUlY1+HtNIMbPufc4596dw7CeIZRg9o52rh3jqd8oS3LGjjYYB2vdnbcnZcP0J27g/mreChOOPLLp8StsIwdqi15AcvxGK73NuXHPLSO/F0znIt8IwmWloqeFm2tGOS0FJThGAhlcfcItuQ0kclY4xxRuUrvaEQ9So+33aaDsrTHhVFWNLjM37c4HYhph9F3r/wAF5ivLPReT6STh0uPeRU9se10eH00+F4cX+8SXBVTi/Q3iAf8AUS88La2fSPpRORF8RE6bkK5fSdPhWFUj4nqupfUTtnPF6UNz9yLTLvQttf05LoRw/wAhy3aL9SP35IGtz5uuiOhZ5p0UmFuHuTmgn3psMub7kbbtMnTCxeL0pELCW3/Mu9+maEeZZtyUGiOiWm5ExflQ+LkibMtUFh3XaZ/lQMTIrhXdLe5KirA2++1F1a+EV0h6Vwh81NEiLIXzZtqVnuXSyzRCWurckUVYDDddmk5Mj7s/Ci079yqgsaIdvxIE9bd5ISj25qaHZy3au23EL5Ola9qc4fUigsFtvgu0Q+L0o+nlmu9Te5WFiAel80ZZZ553fShbw6Nak5e61CZD8hcQBHR3SLLz6kIEw2s7IiK5stFZmwCy9a7bcWXhZK1u9tyVv5vhQUceNrkJR6IizJ/pXbnt1daJgBw2JtUAwsT6J7XnmkWXcmQMlT+9009K5eG5SxF+921SfaSAIUsNo5u3So8uY2+pWp7fi01VXVSORabRQUiKWZXOn46eOYCzO0hTGt3JO3ON1j9SJAxwRiGBgs3i+pEnqbDYqijA3MwPN8/TaoZZcnd7viXSqJBuBj2ZW7UElp9z0+zI5BLK1/idSYsBpCESZqkibdMQttZlT+3T3Z8S7xKRSYxUQlk0plftOO7aTfEgKZPxbB6CnhgkpJJbct/HdrrvhyUNqWmFhjvMp3b+7a4VZ1clPWPBFI1otyG+3+pDDDQUJyySRcUstg8ZxIX9SBbD/ZvsuGNVBhJHJEMUcpuRhbe4D0D7/hVOdDLS1IgcVhE1ziTdCuIqiWaIJHnkATe9iz8XiL5qDjEU8cMRmzkRHdcSVCshWxSAAcXi5GOY5dLL0Efs/jxjsBFilJUDxRkl3Sl4GdZXBMBaqw6orJIKiSKma+ThyAFzfDdq623YajrMa7M1o0kYDBxyGCATuIhdiuYkUD4PPqajp6WpjaSojnAt34fcXxK6qaihqD0rJBgD9nGR22+e1tGVBw44Zc2C0SkINz9OTp0Zoyubh+LyTB2W/tVNGxBHWGId9plcSlBjUZGPFq3qBAv2c53CSodJBysb6hTD05iQ3swX+pArZ9BYoJw9mvZj7T3dn5OGdg1HFGPPpEhuzb/BYjG8JxPsvi8Zx13tUF90FXTMQFl4X05LztqeoqKgngjc7t23pWjw/Hu1NO+UEs5GwWWADFp5IG2fQX2Tf2isUjqywDH4KjFgNhGnqi3Sw5FzLzbJe+0H2iUdUcoWSXBbuJrRtXwvRjj9OZ4nBdFiNNGxOOgEIZ29Pf1LR4P9qFXiFdBBidNPOP7JzKcgEzfpfTky55YVIvHnnHg+s+2P2hPhvZ4a2mqXpj9tgi3BdcByCxf0r0KGjp/Zpampkygh3ORP4V8C9pPtCx2qopaKPDCp6OknEpxGfjCxs+3d5bVtKD+1xWQ12Gni+HnPQQvccVJ1GTdJF52+lYZOmde1nZj6lXyfakPZ2jIAkOOQbmYtz8l3/Z3DyPNzt0tsz3EvH+z39pbBO0FGdTFU8AAC8xqQsIRVzgn2mSYpEWJmAkFTbwB9EXhu+rqXF2M/7O/vYa8HoMuB4eNwRhcQ+p1XTYTTcUb87uphF1i6L7TJcSrKqpib/cAfgwl/xDbrf5eH8qlN22aY/wAe+0bsuHb1LeOHIvkZSyQl8S+PD4Ibtm3PUidRTpYBMssyEvCW5Uc+OSVA9Blm9250B4lIRDkzAtlBr5GRfkVPHqzMFuqr66aKaW+MG3c9qqzqvaOvK71fCk9Q3JaNAiQe7TK1VGK4GGKYnhshgB08PGKaKRrhJ3DIVPeR89MrULkd2dn9K1jaM3TPN8V+xnDsaMJ6+nhKoOFgmIWt3sW0h8ttv6VS0H2HhQ18TU9TUjSi98kBSXAZN03CvXyK7z0+FIJre5l0KRzvGjzcvsVwu6CWTDo6ouIYnw5HYnB+ly83Erl4V2++yup7N9psRp+HMdPCHFCUQI9M/UvsMJAt6HtTNVQ0WISXzxsT2WbvJVsQ8fB8OVdLFRyz1EbtKAbWHK3NFh+D1+MYkdPUSthxcD2pilDbZ9K+nO132K4Nj0deDBwJRcZaeUW6H9JebLyDtz9kvaDs2/tNZ7JOMYWhWUcjw6Z2i1vL9yRm1NeDEVnYuf2g4pMYjkp3ASG7bf8ACqaLCcQwXEhc4io6W+5pCC4Xbw2ktZUdn8VxYIHieWsiNm4fFhtLL6g9Klydm+3+At7OVLVDS5XWHG0sWX7xSr9EKT+ykou0R4aNbUxxfeNRMew6k3/ytzVZg/azGMBxgsTN/aBd7TppOnLyHyV1X1XaDs2JC8VCAk9zxFHaQE/wqB98dpay4wwyOULLnKKluHJvEpto0TQz2w7YVHarEovZqf2OCINIs7rs+q5URR1ccMjC2w21Ev8ASp4YtUUs3EOgCIpn0uAhG71MpR4piMzED4cNo+KzaJfCokNyLPsxXMU8UU8bhBZvMd1vvW1i7MtWREdJUtKLtdtDcvL4cQrKWYjaAB03j6k7TdqsTozN4KuSDita/D26eleR1fRyyPfG6Z9P6b6xHpYPHljaNRPjFNTz8M5DvbmRAq6rxyMjb2fcRc725LNy1xyFeeZE7+JNjXOVzsz/AEq8fSKK9xhl9Vc5e0vhxYxltcBL9ykUld7QBb2EviVD7QZNm7MRKxwSnp66rGOoqWowdi/FJuSJYoRQsXVzm6ss/aGExzdh+LNHxHJ/U6heyxXizTjOlKLQiTsbD53LDtL6Ol52vkS3qLnyyZAUjkoWz9o+f1KfTxhwh0uyUPHqUszmNlIduqDfyy/SrEaXcLuyP2XqdmcVk2kb9tyKm27XNE0L7n6R9RKyentbY250nhuYdd3xI2H2StcXJtc/qQjGfLUviVmcYR89yQj3sDEKO4R2Ss4L973JcPz3KzCEyLXxISo2Idf6Uu4D6fgrru5k1KNvNWz0OqIcJKQuhyJbLKjF9PMpxK4vSpI07e4vIs1aN2fIh1ZSI+zpkOqHmQ10mQofZXIuTISo7g9PwrTN2dtbvuzXfuO1i8Kn8mCK/t+SX0Y6poZSIsmuJQJKOUR7v4rW1+HnCY2Z/UqapE47s8i1XXjy7+DzM3TSxP3FKVOY6Jg7xuz2/ErGpJxK7JRXzLuddkWcDRFu1zcdwt1JopriHbannpe/M93NA9H6c1umjnpjTyPbogO/qdupSPZXEELwnbz1VcBVEVvknQIMtQbanOCh4N2j5+9HAKwbQIsrVOpJJ+hmcvCmo44xiyYL/izRlI4gVhuC5Ze46I8E+07hby5pr7wgGUgKR7viZVntEpFY8jkpIQ0xXcQ93zXPWvk6lK/BPhqKeYxYJxu7lMaO7yIlWU9LSDKEjA5E3vVxCRyEPPXauXI68Hf0+PbyNvS+bXIvZ92TApsUJkWrOIqSFOwt9TLleWj1odJsVnsLEOfSnGoe/JWo0+zk27kl7PaXJYd46F0JVjR7uSEqN8yfT6VccHTkgtYQ1ZHeL/DKxqNxLRrkXsu7oVla3LLauPGw+YijvC/FIBU4i3J7ulN8ELdVYuTWqPJUBGPqzVLI5Gbwxj5Ix07cmTZU93iQ1+JU9GF8pvu2joof31TF/fsIraKmzhySxwdD5xx8vEmDhYdM01U4pFHGJgF2fLXqVdFi113EyH4hXVGE3yedlyY7onGO7mmHFQzxDiSbNoIiqO9mddWrR58pphGJla2bIRjMubsKDiP7/pzQ3GV3O1bGIR53ZZpq20uadYe/K5ceO3ucUFDIjrztTlvvddtfLki4L+JmH96exNDZi3egIW87U443dzoeG+25kWAwXNC+3vThFuyZk2Ze64lqQNGXUzoGJ+5OkL26shb1CytAc+bbU2XyRl07upd4e3PJakjaL93NFb8K6Mblc/hU2jUQ9QovHpmi4b9ydjjMu7alaAz5F8SWpImjR7cuSr5HONCPS7o2G3yXSHvXR96KJoVt3ekW7xIfV4krunxJlC0+lK7dquLn70Adte7ku9KV3Sy51apWB1vkhLkkPJIuSzG3SOtmjQD1epd6uT+JFCvgK3vQ+9krXK71fNK7VVEDhdy54c11JWA62aF+efSkRNu0tSHdr4VFADd5Oiu3Llq6PmrAXi0QiVz6Oi126I2jb3D5qAAbpRFmXmjtEe+5J93LJADT/qJK1xRML3aJ1huPI87UAN6kOeaX7Tn1J21h1bpXQFi5O6urJob4b9yTjt5qUULeaDh+HxJUKkNXeS7dbdptLklawtfekW4vUmkOheH/ABXNBfNdHLPdmglG0c9VH2S+AJScj02pvUm/wTluvPmk42+8fShr7JB1H/mhEX82RDmI96HQi5KqHQrerPaKQj5OiIXyH0pCLEpQgXFEA9SLh6p0I2HXw/ErLGhG4tP8U9DTttdk7FT3GPkKs4ae1ibLb9KAKc4XF826mXBhe7I8/qV57GJWuzJiantHTdcgCrOlMefT1JoxtH4lPlF7dc7VFMbfO1nRICKXNcfNPEIEWTbdUm8TdKCgGje3O39SkRE4hryQHG3fmpEIskwEBvl8WafG0bvEh8GWVqcba3PcmSdYnIfhToSOWmaa/qRXNn6UFj5ZkORsxWpoo/S3yR5t70m3FkzoIIUsNzkDshkhD3kpRR7fTqo82Y3N6kRAivkIZvomCK5s+n4U6O7R3dII7m1e1BNEbW30rj55c/zKVw23MmiG7mgmiOQrj8kRC6Vr+9AjiT+lHbbzSt96Aobu+a6u/JIo0EHEZZWDltQt1ZpEVzc0ALXpV72NxSLB+0tBU1G2lvsm08DjkSpmH3oWz3f6llOO8aNcWTt5IzX0eu4v2V9hxIw4YnEO6GcW2yA/S4/UKqwowoyGJoLJSd8yFuaa7F/agGE4aGFY7TSYjQB/9vPG/wCLTt4hHPm3uWqqe3HYelEZIJausM91vslpD/FfPzjlxvRo+yi+mzruQml/6Kjwu0gbxE2uivJKOKhpSq8QqIsNowbWWXqf6R5u6xmK/a5HYUeCYd7OVv8A9zUnef5RbRYnEsYrsaqCnr6yWqlz0vfp+nySXS5M3y4DJ6h0/TLWHLNl2g+1Co4UtJgQnQU5tYdWX7aQf+TLBsPj/wAyK7TVDoPLpXrYunhhXCPnM/VZOpdzYiK5Bd1Zuu9xf6UFzD9S6DgEO5ISSD5JzQiVgdbkld80mHVFb1IFQu7mkHUuro+9BVHdEizzHRK5vypPz70F+AiK7udIha3TqZDxLRzd0os+XSpZUQrX73RFtHRkPqySuuZItIMi1QXfpSIu5Dd/JFiCYrdUbF06dSZIviXWK5+duSVljo593hSu/UgYvJEmQEu3Py1QuVqISbvQAQ5d7ORJFtSt6fF8KEsxQAV3VzQ3N+VFd6VxhcubWigDlvvR22voz/ElsG7lci7tOr5qkjNsHqH5IAHdz/miu82QkTCWjckXRVWJxtLJFc+XekW5DdcmZ2E5WlkwroRvZe7OuFl5LpFt5uqsNhP6c3FFxLrnfJA3VnqSV11vqSTGh0su7ahHOzPpSuutSLw5K0WCWVurqBNT8R8+m51Yj0k2qB47Xz8XcmBXPSsLfEhOPhiOWe1Wdrydyamh/SgCst4ndz9yXs5lrluU96f9SIad8hd3tFCZBAan05ohpXFWYRgNz5Mif9SAspnhkE7ze4lxyMi7/wCKtShYu5QqintImzfRAABiE8YEAnaCR1khWs8j8/F5pghfO1mQ6jqI7kajocIriz8vSvWPsNxSHB8RqpGdxqgdiYSuILbfSy88wiqgo2JzbcYOD6dzq0wXEp8DvOgleDi5Z6c0RMpMidq6M8N7TYtTNnY05GGltwvuH925QacXkhI3Nw1tdaCKqqMSxjjOYVlZMHB4k7XjrttVBiVDUYTVnTTs4nE9rj6kUUnZ3YJkzTuIt/NKeo4gAzyudvqUJiuLNC5OTfEgqifHXSU42BIQi+5SqTHqmllKQKmQJS5lmqsBufXuTj5WoAszxqpqJ+JJWSSmXivRBjFTdl7WdvzVI5fq+ScCa0uhvpJKyeC8DGq8bmapcQNrXAek07RYs1HCFPMYFE+Zja25izWfeQy5PuSAXkLLJyL0osKNpjGMQcalioq15YDjunLyf0ra9re1Ddn+yuAth1IcUtfB+JU+0GIvZ1WixLyKSnmE8uFIIv6mtuSqZK2aOngM5eBDnw4jkuEM+q3yQrKR60H2/dpMJpoqaKjpqWCndsthGJZ7siJy8Qr0bAP7QGEVnAjxjD5qI5C6oNwt8Xmvl+krJ6MxzkuiaRpXgI9pk3qVpi+NQYoB1ISNBUGdr0wtaIB8KY1No+3KLtN2UxKlgnp+09FvbolOwvzCXJaCnGkkgGeCsiniLkcZ3C/5l+flJi08NPk2IOJnlaJO+1l6X2J7Tdqez+HUtfheINVUU0jjJHHMNsReRg+jfUnSkV3Gj64KwuUrW+oknki/47EvPuwf2hVnaKb7vxmjGir5GcqWSMxsmy6rfet0IgL9DWiWvxJ1RansPhMFvW38UvaBISyk6lAlJuMLO7BFmJOQtutR3AJZtlufpH/MgqyZxA9ZJfhi/X3ppybbyLz0Q6Dp1a+Smg2JF0YjncyL8O7PW5Qxyt1bd8LImkufxW5KqFZIcorctUFZS0VdHwqmCOqifnHK1wpotp3Mxlb4ckTC/dmigsz9V9neBkfGwygjwuqfMHlpnIdrtbdbyz9Kx9T9mOOR1kFNhnabG6yCaN5ZBOdh4WT2iNpf6V6haevNOxxuJZsb3epMzpHhmIliPZfDTopOyjYiUsjNNiFcYykbP4SLu91qyfZPFsVwHGywyojho6Kpmd2GpYiEcvQbasvqUB9o2EHFHqtMLuSz2K4b2a7aYHKFRV0tZQ0huTy00wCcJ/CTcnzQDXHB88dqqyi7WUlVQPBQ4pUU58KCsGe2YB/5svNJ8BxOl48FPUGfC2nBfaY/lX1Qf9nfAMamaSKtIopHEzPh/wC8Qll0HkWrfUsf9pf2a4P2V7Q0VTh9RFEYgQzSTsPCM28Iik6MlCcj5wCOQnIHZ7x5/UjClnmPhgFxEVq9QxujwilqPbq5oiKV9Sga0XL4RZYoJqcsRqDCIzzdyhtezT6VlwUoP+QxiXZ08PgKRqiOcQtz4bF/zUeijgk0N3E+74latRvNT1DtWy2nukE9oks9WRvT1Bt4m5F5rKdvhGlKLsu3w2Mg0k393pL4fc6hvGcbZv0i9rkq72iUm1Nxz9/Nc4khP1uV3vXO8b/kdPcX8UWoVDCQPG9xMpkJSVhix7svUqakKQZwZ+9aGnHgtk2RF/is37UdOH3/ACH2w1yDXpb+pWVPRhGOTN+pR6aQ8tTtTr1XDYtdvqyXBOU5cHuYceOKsmhDoTPtH0rlrXFmobVDkGp26dOSTVDk2Wa59JHoJw/RK4bEOmW1COcluSi3P7/UycukJs0UylJfok8OMbnfMiXbQ7slDeY7bc0PGcRzd+SnVlbw/RO2bbWSKzua1QxmPLLUfK1EJGT65ooe6+iWGW33v5K5o44BAc8veqALxuToSGRdf8+aTRWN07o0gSRCOjt/FPxxhJqz8vETrL8Tdnf+lEM3e8j/AErlnjl9M9LFlj/JG4oqeAv2jh/pQ140ccOQA0sp7WEH6iWPGql/4haogrpPHmQ+lebLp5uWzZ7sOtwrHooDGK1EkhnGIOBZ6j6VSz4fcJOTXZq+OQCMis589U0YsTlkvXxZnBanynU9JHM3JszB4aZFbltQPhr9zWrRyx7cma67ko/B9TLtj1TPHl6ckUP3f1bE29C/PLwrRez3eHayXsLXZ2P/AAV/lHN/bjNfd/SOVqD7tYtMlqTpW26Oh9jYrdW/Sj8wP7WzLFQ9zNd/qTRULj3XLW+wgQ5eL1ZJ0cPAueX8EfmopelTMb92v3A9zogw1sy4gGOXu5LcUWGgJFI3V6sk+VKFUQxubDFn1Zc1jLreTqj6PxcjADQgOmTe61dbDWJyzDd8Lc1tq/BaMiEKc2I3bURfRVgYXIJjcziP+ZNdVuhP0xwZTQ4fGVruzhkyn0vDht1u/crMMPMmEAitJ+Ui6GB1AlvZxFvSyxllj/Jnbi6KcfhE5DNETju+LkpYTQEPVcXpFNNhMsZF+BIQiw7slyOjqyKymhMiz8lyT0f2evijkg6cCQ4gMWbA35lAfEoo7mfqb0ulWUNTTmDVAORv4ST9FhvELJ42t79FCUIK5M0l3ck9IQoihiEMxDzE+5dctcntAn9Rj0q+HszBIwm8dn7kX+yNNcOYLHv4V9nX/b+pa5Rl5a6OPlJcXpFRZMSPi5AziOWvzW3i7K0w3BwmufxEyIeysFmTxjt8WStdXgRjP0nrJ/E86lrq24so2t+SalqKwmJnBv0r0r/ZWK4dWtf3I27L00Ylm4F9LLX+4YI/Ryy/p7q5/Z5LiFDU1kYBllk+tyaDAZf9XJevl2Zpw5ZEgPs+EY6M3p2stV6tCKpHLk/pjO+Zs8qDATtJnd7enkjfs6xFk7dK9LfAWEcrOfuQvgvVkG74k/7nEy//ABua8nm/+ztxZhG/K1PB2bO26xhtXog4O2WrW2o2wsMuX8kn6oNf05+zz4OzZ+hvzMiHs6edz+Fb0sP4fNmIkB0IEOeTaKf7i2W/QIRMOOAmLjtS+47R/E3fCtlLRsSa9jjG0vEy1XWtmMvRoLwjIfc+3Ngt+lMSYXaO9a+Wnbczbf3Jr2MBbRrviWq6pnLL0yBlHw17c22f5kweDuTFmy1p0rDbmyEqPTO4C1W66lnK/TEY48Jcu61Nng9raBatqVCGWeiQ4bu0ZX+WR/azC/c7kXf/AAQ/csmeTsvQIsJAdbPmm3wkL+XT8PJV+cZv0hmFDBTyzy6fci+53tyZty3TYSAjy252ul90hyYLv3KfzjT+zzMK2DsI8nu+S79z7u9bd8Jbyt/ck2Cjlq13i5Kl1pD9HmYscJDnk5J8MJaS13F/pWxfCQ9DW9wiyOLC27/8FP5ha9ImjxFulJ/lahcmFIcyZfRfE+QFd3ZLl1yVxIyH9KlsAW8upItq5a3c6RF81NhEXckWXvFC/T6kh3aqg+wrfehbyF+9JvSiAXHmpKoT/Jc6WRWsl8/8EE0cu7vEusKQ+9INpZs+1FhXIXuQP5I/6kruSq6CjlyXiXdqIBMuSLD6GkdvxIjjMbXcUcsfDEd92bJMpDVrpDn9KLpZF4c/EjUARzuyXW3PuS+pF3claQCSufkzJbUTXXJkyOt5O1qL5eJDawt6s1xy055JJBR0si06bU4w9WvT/SmwFyIeRWp/J/cmGoTF7kJ7uaQ9I5ISFy+FBKRy1/4IfFmjcitHxIB6vUgECXRp1JoI3u1Uzq5t8lIfDzILgZyuQxMgDGxBo27v1XDjutU06V4y1bqSCHcTaIDyQxh801bdqzWqzGMOSMadiuyQBV8PTV7fJIR1FrlZFC5B3kuBTtfrt00QURQhufkwqQ1PdtdP2sIl6s127pbVBIUVPw2yz6vSpsQjYOqZDK3O60k80jE2rIAA+osn5pgiceb7U5NJ35vd3Jpy0HPO1ADMtpXeIvhUKXddsdTpcstM9FFIvxR+LmgCK47eSG1x89yfOG19NwpDDaSIgNhG46Zp+GRhcfUiCNvyowsjL/SgAyEO52LxImt8nQtH6GuJJxcrWutQWOfpTfj5IV0dv5kAOhu7tq7F1ZvutTIFajutfvQQO9LFmoMmVxM7OpZFttzUUyfuQBG0EuSXdyRXPdomLXuQNchP1Zsk2Y/9yHp704GduSCtQWjuEsmRFHaGeW5S4o7Rt0uRSxttdsvegmyBT071Eog/Sp50LWZWdKOmjYXJ3fmpJyW/lQVSK4cJba7nb+5E+Gw7m1JS/Dz+a442h3oJpFJUwtGdjZ8kxw+9XM0LSc+fqTXs4DplcSCKIAx7c3RWgPNrvpUx4WLa3SydCNhbTqSsjUghTySF0P8AUnQp7SJnUzXv2klaxOWalsaQ0A2tonFy7bouXXaZqTSjrk2eX8SXLnEvkuaXLtrEPxKB2C21yQv4ckVv+VE43dyaMwWHvZGPvyXWytXXF/yqh0Ew3PztXSG3mkAvybaiIX5ILSBEX80tSdE4+5D4dvUoKFbdyFEI7OSIfEluQykC0Y96TkkO1AW4+lKyqDItEBbfqySMtqFh2/Ep5GJ93wpeDTciIcyzdkhHT0otgDoNv+lLx5peHN0Vj+5GwHS297JFI3Lkkwt3ZJW7m5KWwFxNck5da6bt1y0QXNeWWaqwofeZh06iXWLv8SZHlc2aTE+eeqLCh15NyNueXhUcM9r+JGM1t2fSmpEtEgRubn/JccreWSbCqC7LP9KUpXNmqbIUAg3c+lJo7izQjIeQtpanP37VC5Zq+Edcbh9KH8zfSiYX/Kk/ln+lbM59QOp9c7UWg+ZXckhFxLPO4Vy1+aVjoRZCQ3Oujzzz2oxFvNCEfU/8ExUJx3epF3pd5ZdSHcQ6E1qLAK250Nr7s0T5iPxISz89wosBfLmg0HR/EjYveuHI+XLvVWP3HXFhtySua7kmurntREQ/lQmUP3CmzmCHn0qLLM+RZbfqUKeZ5LR9KsCf7YGejpW8Qsz2qo4zj3rrVhjzSsCZNC2en6kxw9w5unIqpifV7iJHdHIOb7UyANfqRkR7WzckccdxZ6Wp0so7csiL4kAAHFhIJYzMCB7mIe4k1U1lRVTFLObzyd5SP1JTVBlbrdb7lFcXvyy6kDSJ9Fhc+KEfsg3mA3OF3hUKSOWnkKOQHA2e1xLuTtBXVGGzcSnkeJ8rbl6E+Gh2kw0S0lMg2TiGW5lS9xMnqee3WuTJspHHk7Ek/wCHKUeu13H8ya+bqRk6EQktzyt70cdKcxZ5Wh6iUWGqkj5M3p3Mk9RJGWXULPoodg0SpY+GWVm7uTRkY6aeq5NHUTzFye74QTR8QZMpbgLbnc1pKkhpEySuOa0DNyENrCmwqG1Z9peEky2XFyzu/wBSMo/Ez23JlBPUNbzuSYmyF22kmxG4M72H4SQHtIctxd5CgDQYVhI11BVVZyjbBt4Q9Re/3MrfsDiD0/aSDDopXOnrXsfTbn4SWVirquPDCiCf8AzuOAe/4iVn2MhOTGY6nNoxpmu4npLwoXkyn45PU8RmPsH2q9nerliAoxqqUozusJ9pDa/0r6J+z/thT9tuzsVZGEQ1kLsFQHTc/nb8S+Qe3FVPJ2gHiVPtEoQiLy5c89f+a9C/s8089d25p34fFCCEz2vblt2v8SqD+ghxyfUoSQ1A6wH9JNtdLhh3NbH3WsoEpMLZGDXa9KUckdm9nK3dyutTNye1hNy2ogGPk7OOvhVWdVELi972O/kue1U9/wC0kEfUL2oCi44cY8r7fmuDwx7nub3quaQLtHuz+NHxgt1O34sxTsmmTmkC3TP+Kdao8mf9armkC3LP+aLiB3t/NMmiw9o2lkG7LzRDUbugNPeq15gzyF3uZUPbD7QMD7DhE+KVJ+0Tfs6SBrpSH1e5vqSsqjLfb326rMDPDsIjlenw6rpylmODO8iYrRG5u7avF8E7XRYSFVVRtNBLUh7O8RARCcb9REvc5ft07EVGBz184TThTmwBTT09xmbv4e5eGfap9qlR2orzemoGw2jsshgG3aHxZd6m6IlG+SHT9qsRw/HgxDCK+qgiiNjMo5CiuL0llzUPth20rMYqzqsTrZK2qM746bP8KP8A9VkabFmhEjOLiy+o3tZvyputxA66pKeR3My5kobITmuAqjFKyqi4UtQRgL3NGXSKOjrGIxyC+znc6iBNEJC0sd4i/he1XU2Ke2YVFR0eHwwRA98kke4zWVpfI2SlIiF2qr5KY6ZyDgPttsZV5SHI2/Miy6lY0eDz1VQOUT6rS4bhdNT4nPSPE5lDGOcknfmsMmeEDtw9JPMzPYPg54pcZ7AHxZKfNhIUZAwZkPeS1sMcVOQuDAIt4RTJyQVF0uwvEvLn1bbs92HpcUqkytpMNjIhcI7RHxKLiMIQ9ocNbUb2ISV8ckYllftyVHjNUw9ocGfPbuFYRyubO2XSww4+C7ela0vhTb07CVrP80VTiFNQx8SeVgDO1yL1KOHaDC5jjjCtiI3e1h+JY7Tl7jtWPFHiTJAQsL5szIrWt5Mj0Euf80YjcOrvb6lk8x0xwHIo2sLY1yRQtyZm96nDh8nC4p5CGV1wuxJko9wv1Ln76vg610rrwRTh1y0+pCULW8m+lSbWuFnd2+JCXVk6tZWQ+nRH4fuRgWhbdOm1PhCwlm+ZLpxtbnlch5io9N/iiPsuyz6krdc+ofhT4U8kjFZGUgjue1uSEYwG65EMikDwuPlDBDbyztSAmHzJODnk/iQkLja2W7/MtlbORpRF7U+3J/lahKqe7micWF9QuJC9l2gLSombnL9nCqLX1f8ASulVNydzu+FcAY7uh120C0YEVElOb+xcY5GLXkue0PuyyIfiRjGBcwut8KK2Pk7Os20jVKb+xjiGWv8ApTsV5MOWf8EYjGJ5WP8AUnbmuFm/qWM8lfR2Y8O3ljJCfe1qERMtWdSjHhgL/wAEoKWSoPLpu3XLl7p6MekUmFHDHZnluUgKVpALV/h0VlQYa0MZZuxE/Xc6dhodcgC34lyy6izu/DoijhoC1jO+5OHhbTBYzXeFWseHvcObvd8060LxkW/hD/UuSeZ/TOmHTRk+UZ6Hs7BDcck8hEXp7khwWO+9zkt+JWks1p5Zbe9HFZNye7Txbli88/uR0rpcVUoDMdLTw9Dv9RJeyheOrSl3+FTY6cR7v1eFNSRuRXu92XpU91y8s6YdPGPiIJWWCBsBEO5hzTrDuLhs0Ql6Uo4wLUz/AJJziNaLPkse5Z19r7G/Z4BtOQGkt3XEnRpwG5gjjAdC+pR6mRhEnB2IfTknaSq9oDP+FyJbtGuPtp8xCMWLR8i+lN+ykQkTZaKZwTIb2e0vh2pvhuIlva0lhZ0uSGxhazld+ZcaNi7k5sEi5kXq8KTWDq73CyqmLuIHgxjo6RRty0/KnbgEMr7Rz6k4IgTCUfV6kUynkvwRXj29D2pu5iuZlJlsEhya4k8EY8IXytySC9iAQtzdnFceMe5T3h2loybKFu/JJSIcCvKMLtc0JR3a5/IVP9nC36UJQtHbazl8WSvuGbw2VpUtxafvL0oToXLVm/UrQqVibPxJez7+bLRZjN9LFlGVG/fl7lHmo3j5R3eSvzF+7L+C4cJl3XaLoh1Opyz9PTM6+H+b93hTT0L5crhdaX2dyIWy3fF4UXsrbmN2t+FbrqmjmfpUWZUqM88rOrbyTgYXIQ5g2128K0h07ZbMrUmhPPlb5q/y5GT9JgjPDhshdzbk793yW/TyV57O9mTRuQiiKn78nIupT+VMpelwKYMPciHMLfqXWwlr9Vc8Nubh0rm+2zLbzdZflTOlenY/0VbYaGe8EP3axf8AdmrZ49S0ckNtpC2Xz0S/Jb+zX8HGvorRwvaTiyH7vbMtFba7m/5JcMdu3apfUS/ZX4OP9FWOGhcObJ0MNDvZ7fUp/D2ldn+nkjhjfLodS+pl+xrocf6Pk1K3bkTpWtbmhErhJfrkj+ZAurT+CVr/AP7SFi0Su0UhdcBvtFAe5kTZlo6Hp0Z0FCEbvNJJvUh6iQAdq78SXvzSYmyQJiu8nzXerzQW+9G3hzQJNicfNccXScn713u6kB5CtewX/Klb8SKLaX1e5d4b3Zv+9FFIUI3Hm+5OhlG2uRXIG2iKPqcuSqgYnISAmFup0ihbhCd9xH4VwsxcUrXF/SgkbtJEGY6pCNuruiYbi7rVZQJF+ZD1Plqp0YsQ8mUY43KUsmuQSNJxvkhljON9QcSf1Mhu892SAHGJ0h3cvp5JturmnRF5NGbcgB2L8PR+rNEW48kOmWT5janG3W2PtQacAv0k2m1C5ac9qmewuIEbF8KYmpTj5bkGY1pJy6RZTIKcJAvZ299qYCjkIGezaplMPDHL+lAD4x3MTsDFb6VKgmYYi5iXpUaIbrs3cEruHbk7l+5BlQRxhNz6kx7G12hfyToExOOf6k6Vlwszc0FJUNNS/wDW5ceG0tGdPGT3aP3LhE8jZs+1AA+z/wDcmJRaPVmZFJM8ZFm75qO8nEJAI6wsJerxJ2LK7N+Saue70rjSPlnegCWw7hfT0opZGyLItrKPFIdhO21KYt5gzPaTXMgsRx8S180JDa2Tu5fShCa0hbP4kVR55oIACOSoEiZm02oXoZN2bNcSKGqeMOTEjCqeaUXZmQDsYOjksHMPy5pFSvZyu/epj5judn/gmpJPA+QiW24vSgBiKne3lciiG49+39ylbI6M2CRtr2t70xAIEHqPPRAHGJ/qFmTVr8807ILCWQPcLJs47SQBx+nX/FK5rhyS0HnmmyIRQFjgctyG61AReT9ybaT5XIAdIny1z/imT228+aO7qyTRk21snQABFsLw6pW6er6ULxllmn442Fh8SCxoKcyUqKFh0drhJGGWWTZIrrW1ZBNnfTouFdf/ANqHjNdkldaOuaBBttSKZ/TamiJhub0popH80DsmcS63Vrf8Uime/NmZReJ/8ySaR7e5AWP+/JDaXuSu265W5eaTFc/LcoELh9WTJAL+e1EJORaCjt256IiCGnH1IhH33fCunkPcyQj3uhoX2NWvdk6atcX5bVLfNNyi2WbttFZGgDC5N/qXSyHRICa4clwenk5KqJ9oLjcXNOjHcOee1AJbuW1GOZd3V6krBREwvbyZOZt6Vzu0SH9QqiqE21F1JMTd3SjjyIOl7lBRzq6V0B8xRW6d6H+rNAUK63kuEW63NdfIuSAh3ctyCwXG7RLqfXauvmhIdyy8sDhZiXJd9/iSu1FkOqoA32t8SHUrlwh3aM6Jh25aqSxfldduYbdy4e7myb8GbugB/wB7ZICK1uSES6WSP3E1qADH3btET5bsk0xP3MjDl6UEo5a5eFdYerLqS1HVPhG9ufV9SChi23TJFa12mad4b7ssrUcUfrUBQyEfutFdk5aPtHpTj9WbIDzJslYAiXSutuJA42t8kYixeSqyKCuf8qK3be7bV0YW5J8IQFhzzJTsOiOGZOOTLtr8n/epQjGNzs1pJFCwsKNx6kfak+WfwqRw2u5WpqojcXHxJ7EuI1pno1yRFa/Pmmn2vq64E1p5u23vWqMG0SOkveh69EyczZlw87fiQ3PtZ1ROw++e21NXbupNkTW6Z+9IuknydAbDl1xeldfc4ppt12SXp9SCrEcbF3KOdPcXNSHK4v8AUmZyMmyDO5+aqyiBUZRvl1F6k02ZPmpHsp8/JB0vyQwFoIihKT8yR3oSyuyZUgHI5HLRjYfqUoRPLNpIyL61BLagu1RZLJhXjzdv1IWE7ssnJQxJyL4RRjM48ntTCx/8Qe59r+S0FF20xehwyLDqc4xijO4JCDcA87fkqmjjaQZ/aKloNlzXXbibu0TmPVWH1FWL4VBU0tHYGyrNjO/LcVzd1yV8g+SyqZsE9mF5HqZZ3uJ7BEd31KkmrgKe+CAQDbkBblHtciyb9IpRQnNIMcYOZlyEdxJiqh0KphLN4AL4Vc4PiGK4hVDRYPQHLKbkQU0DXF8SPDuxNVUX8d+EQx38IesmWgw6hgw+MXgyAWjt48bkJ/mQQ5Iz0HbLE6HjxSX3ZEBxkVpN4SFQKjGKnETCWsD2wgYQvN91vha5WuNYG1RV5xuwSk+/4viWeq4Xo5CiMXu9STZaaJUQ0clSL3yU+/pP/uT9dT21IxwcOcBK7iQPcJMjoKqkqD4VQ4gJu24m6feoeJezUs5R0xtKIG48Udon8SYcyYoaGSqmsjjlLqztAtBUchcRJ/fopuHdoq/DZeJT1BwFlbcO5RYKefEqiyJnIi3ERdKVjQ5S+0Tf7tBn+K7Zj4X+pa2jko+z9IEcjceUtxiL7iL/AKKABR4bEQRMxzu2pCybhoamuqQZwcjcfJMhux+6XEq46ioN4730EWu/cvZPskjxzsrNBX0GB1NZT1DsMkpR27PhL/50qo+zT7P4cUxCnevCQRz1/De3Jmu6l9B01QFLCNPE1kETCICPhFaRVKwUb5LGWq0zA++61C1RdKd8nV6VEaZiDTIhz8S69hc8hFuSRsyUEkBOTZvaO67LakwxEeu4M+rIVHuC/wACFyHLkH0i6BkwShzzytFvEKJijEiEsxLuLLqUGUmHRna3LzRPN0s3SLIAlPJd1f4pcQLdM+emqj3HZnlaI7eS85+1TtZjnZuop2wyvpaWgkh/EEzEZc8+q3nl9KT8Ds9Lm4kdHVSRPnLHAZgPVk7NtuXyx2q++caxqXE8TpKkc+uUmI/6v9KusL7O9vO0FCVThx1VRR1Gf4sc+w271hMY7RVvZ2WWjqKsxnB9YxPMVDf7IlLg7iGIT08/ElpHgp3C2OOQCAbfMUpu3nB7Nz4XTYfSRlU/tqyQL5iH0hn0N9Kx+L45Ni1RxKitOo00KQ7rR9KPBMPixjFYKaSrio4Df8SeV7RAPESm39GSVcieZ+brj1TxgLcQS8xFXmPVHZDCcHOnwQ5sRxU5rHqqnoCPxOI8s+lYgxfMXz5+JZGt8WajDKrC9p1sso2l0xhcLrSn207PxgUcEb3WbZBC1eeQSRxiQGxET+nckY/q+IVjLEpvlm0OocPCN5L22p4wPhSPETgORCmoe2lPS1c8zyPO80bBxPfcsLwzLRun5LpRnHsk6eq3JL8aBvHr8kfibSj7ZOVaVPJG8t8giFzqfJizYXNWQSgwkz3BpzF15yUhkZGxWkz6I5cQnqj/ABJXMvidRPpYPwbx9TyL5HodZj08fsDxHGIzHaeih4riTzYlhc8rMAi/9Ky0FcYxxRzyvYD7BHwkuy1gSWu0hmI87lmunUDSXXTmjUdsMYauwvhwBfEMg5y5bbvhWbwTL72osguJpm7kxU4gElNwgcxFiuYfClQ4g9CYTxO41APcxZIWNJVET6l5J7zPXfaIxkMXja8HtcC27lyGqlK13p2H8/JeaVfairxDjy1E5HWTHc8viR0faTEIY5YoqgrZmsMfMepcUuj2R60fVtXqeptMHrcU57QBbOJcK8yirq+YMpKmS0eWqt8NKry0lf6ie5ZP09RXk7oetSb1o2jSBIWYOgKRh0d7SFVcEjxwiByXl6k68zl1u5LH8Wjr/P3RYe0DaWm31C6c+9jhuaORyE2tfRVYkRcupcue7Vu9P8aH2C6/J/EvKfHqinA44qiSADa0xDvZRuIcjk4bhF9VDETLuTtIQXGASgRDzEX6VzPDHGriduPqcmZpTHbZPO5A9/l0v05qZw7rc/So0clPXHK0crSlC9h2+EvSiGT9o2y4F9MYORh8L/xXOI9ynhRxFuy/KmKmnKOxwjYxJbQyxbo4cnSZILcj8Yv/AIyJpOreuxQziBynFwogbfKW0RUA8SjKEjgcTF9t49K3Ud3wcMprF5H6yujw/rN3J+Q57lVt2kPi/s/wu8c9zKtxKnequN33jyLPpUCGoe/hy7THkXqXRHFCuTzcvV5L9puqaT2gRkY7hdkcOIQFV+zvmU9lzDltWXw/FmoaoAkkcIu9Tqaugm7YcSOS+BoLbs1xZen5Pc6XrYtJmrpaOSoMb3s8lb0lG0Ik/iFU0GMQVFODg9rj6XU2PGrf2j5ivDy9PlPscPV9OvstQFyfJ8guVhBC1+jN6lUB2go+ZvbajHtNT25NuH5rjfT5f0d/5XTf5miuYbns352umJxtizfp/qVaPaanI8mAx+JOy45TSeoi+a5n0+T/ABOiPU4P4yHYY2J+TEWVu5uadbiR8gAbWt5KmlxCMSzYzFn5owxZ9ztKxW7bVD6fJ+jWPU4W/JZFNJuvcCtTTyMRaZELqAdY/LiNaghqAuLX5aqZYJ1wdOHNj35ZbgJ2Z5fmRSlplk1ygBiUtotk1vUyP7yjku/nqubHjmvJ6eWOOXMWOFG5eC1PQ05iYmDOXhuyTMdY23NS4cQbkz/zW0m/BhDCvkSRhfLV3O1KenPhFZly8SrJsa4bG0ULEbep9qhUmMSySfiN1e/aKqGCb9xhlzQg9WWlzdJu/wBSa9l4lzhLb9LIj6bmyEuq0XTcVUG5pAYbverqUUTwwio3INMzEfcn4I3GLY7CL+lNNiQkXCbIRHmPmnQmjjLTLloI+FZSczeONBgLiOwLfiIdyII3ESHJ/qJdiqmIcsmLxW5p0qribLG+lYuzoUKGSjkEi1uHuJDLHcemRWp95PP9IrokF2bk1vxJWV25Mj2mLkztbbzQnIEfWbDn6k/UlHJTmxvzbqVcNPQSae0mPwk1y0grMZewltUQkP7RvcuXRSOQcQdyiDR0kmr1n8l32Om2u1Wxa6iTKtEQpsnPGBW5O2aERb3XMnzIBtdmjHLlch1ItGa3LzWVm1OgBja3LJi/chIe5sru9Phw7hbJvf6kiKMhJnsEhuyTsSjIgVMjQ1EEeTOJv1f8lIGMNr5AZd1qh4rlJwrcyuuHkq2Gj4ggEUcgjl4l1RgprycWTLLHOqL72dh1fcLeFCYhGBO7MIj71SjQyi2XDkH6SuQnDLbm4Fb6iZHa/wBi/Il+iceKBxRAN0Xf8SlgITCBxveDv4VRsJCJZ7iH3KRR1EtKRHGdol4VcsKrgzxdVJP3lpNIFKIsZteT6D5oKOYJnIJNp5/qUD9pLmbvfn1I5ZJIxJ/F4CQsKqin1Tv/AEWU0fBAnbIhbcnGFiDe1o2+FQSxicoOHJZLc1twsnIsceMwd4ntECFyXK8Ujrj1GMairpB0yvEfEjjxQM98ZiI89UH3lRjq8Eohk+ZaXKhfGn42yB+FnqJdS6MeBz+jny9Wsf2fNXV3fzRCKQjtz6kOhfCv14/l+IRFu0Q29w9KcLPdyS97osmgR70izuHJEOQjqhu0HwqTQTZXIm59yH1ZM66I3ESoEdErubrly7b3MuFy0UgkE3NL5rjD3dK5ogXJ0h16UXiXLrhzRbUAkK5hfTNGEjZ6smm5p0Nw6s4qkMccWIkI9PckRW/Uh8O5BI5u80Llql0oh6fUrAFs+9djK0vkuGO36tyASYeaiyqLKCoC8fLqVoVZRDbJAH4ttr3Ms4JdzKZTbnHN2/irM2iRWE9UF5s2npVXa/NaCg4RPkbbn0tUDFeFRuVjNcXIUCsjQwldqyftCMc8rfpVW1QfNzdHxLtXdAXZMErhd26fiUiP9lk/UO7aygboZbT9ytKeRyi0Db03ILHYZCtydSQLbqoJE27RxTsNQA889OSCBwyujJ77SZ9ExGXEuZ+pkcsjEV79Ki8YOKWWd2SAJRFa3qH4lz2j8yjHNcOSZOS1AE8KhuT7ckhqGIhcupuSgGWo+rvQlJa2epIAn8QfU6Iai1smfaSqRrOpnzHyT8Qz8nB/zOgKHppLjTV265KWM4wvNmt79yZAtdGfb6nQBLEXk1fuZIct2bpBfwiz7/EuOXVp3aCgB4K54QJs2tLLuTLzPqebXZ9KikR/+1SKajlrj/DB7c+rwsgGHWDwTiy6SASZcjm+RaK1PDXtBpGaQowEWL4U0eHxkfEeO0A3H4dv/VXRKlZXtkXnz6V1prS0zuJOTFEVQbxs4hnoKbhheYxJ8xD1KCgimk7zP+KdhhesEnc93xJ2SlCa1o2tP1F4kxGLQiTkbiTPa4oAcKhcdb2t6lFMuHKTM/J+pN8a4iYXe35of6kAOCXU7bS8KRSW6ud3hQNnaObbUiyEeVqAOkT3aIHkt5oeI+eWW31LnUXTqToARSPnomyka7l/NPuNooBj97WoAbGRiIXdt3zThEF+TNaSacXFuTDnuRtyJ87bUAEIs3NFF1JsY92bMi1u1b9KAHrrS0RHmTapqPMSHN0rn7s0AIhtSKR9qIdrpstvdbcgBWuuXaZ5oTG3vSHl838SXgKDDaJOk+4ubIHLTVE2XncmAend/Uj4egumgHdm/d7lIH/9SAO8RtreJdYtNEFu7NDqLc7kFjz5rl1uq45aJANw59IpWIEye70imiLufpTst9vJkFvnkpJ2G7X22n3ImyFhfn8KK33bk3wzEd23xfJWA+OXN8kehd6i27RTgE465LGh2O6F/FdEWEiXBJ7S5c13TP4lJaQn6eSktyyZrSyUYCuMc22p9y3IGhPmuLpZ+S4gAbrfpQsXmyIhe1NsXvUFifpLLcguctNEjktSfcqoAnLRDd7nJcvfyQ3XFydSAfiz1S6rskRfRchbcSzssO1+YpcJ/cgu+ZImkbakAIj/AEpFtLknbm5dKFrCbLRFlUc4ff6k6I2jm6buYtU7du5IZVUFHkWrqQG0dFHDq1TrFsH0qBfYjK76k1LM9mnSjORsv9SjkNt2W5XETYbF704RNaOXUXhTA+TorreSskd0IfSSTdP+pCPPNK5BSQbe7K5PxE5Nl1WpiOO5Sgyy7lBYQC4vmiPb1Om3JhXOJv5fqRqQ2OjZncxc+SjVcmgs2VqcIriz/gkUfE7kLgllWeZP3oeCSsZo35MyYLa66FI5HjIpDb3Ll3zU3Zlnkyblh4j5szD+5UpEvGyK3JJi15p147QFlHck7JcWh1pOnJ+p0Ql1e5Q+Ju0RNUOLoZpEm3aLoC+XK1RoqpryzZyL4U6NRcWgP9SC1TDKNia122qLU8OPRsrk/LIYjoO75qucup8tylDZIoKEK4pc6mGlEXYfxe/NSsTwWLD6cpAxGkqsjssgdyIvi1Hkq2nHiaZfmT8ucgizvy2toqsRBIX55/mT9Bh9RiVYNPSRPPKb22ogjCSYQkZxiz1tbcr6l7ZBgcXBwrDoqcr9Z5XvM/qRZD2Ozdi4sHDPFKtuO7aUkG4vzF3LP1cJ09zgG39SuHxpsUkMz2Tm91pKO8Mkh8Jgukfwk9tybJVlC8zFz2o4+LUGEEUcks79AABET/SLLR9jewOM9vKuoiwmgecKcL6ipJxCGmD1mb6MtVSTR9jcTnpOxc8sspwlTz4ybNfKPj4P/Dbbbddm6VlV+zy9qg4ZCvZxLK1/hV5R9uqmjgp6YI4YqOILD4UYsZ+IiIu91M7QYHT0rxu0rTibXXeIfVcsrNTheWW74lV0Hk9QpsUDGKYJGqGIBC2MhbcPuJQq/tBGNQVPTNGdQYCDxRvs08RLz6GSWljNop5IhPmIvamxhOMxMJHF23MWarYzWNG0tqI4ZaiepYZcrbc7QBZSprHmmI5JGIk7VzVVcAvVz3gHhHxe9O02AvVDxz/3eBv+I6nyUuBuKlkmh4odPfco5yOJZOrnEqqKOEaSgNpRy1IR2j7lWsMdOXEk/Hl+LpZLgpWHR0bzfiSvwIPUSsqaoAg4dP8AhRd5eIlCtq8WMW8HytFepfZL9ntF2q7Q0uHy4hHRiRXHKYXEXwgP+oloS3/EocG7PyVxi8kUjloTRA28/qfub4iXo3ZLsvg+IYxFRVvaN6CskBhAoobgz9AktJ2q+zPHMPxWto+zmCf/AEgrQjniqmumFvGefU+au+yH2Hz4bUUuK1eOlR14MX4UVOMvCL6nLLP8qpai0bdGqwfsPLgtSJyY7iVfAAWBTTsAg36VdDh8d37N7S5q54loCLm5mzMLlJ1P7ySYup+nS5Gx066lWOG0+5nC4vmnAw+Lb+GxK0Ag3PnbqjAm7v8AHpRY6Kv2MB1Zg/gjahYbdjD4mtZW3i5ZfvRsL+n+aLCijLD3K52su+hVvaosTwfs9UVuEU8VVWxW5RGFwuPi2rZMPw7vhToC46t4dymx6nzJgtZ2/j7Wz4nTg+I1U8ZRNS1QFwgDqzt7rV6rgPZvFMaoRqO2OF4VLWs/4AhH0B8Wdy3EHaTAyeqkbGsNEKS1pz9qD8L6iuWW7efaRhmG4ENX2fxmhrajO5+AYy7U7IUf2zyD7aZsK+z2jrGwTEK8MSqncpqOKe2nAX+FfLdbVHWTFLKbkRLafaV2sr+12L1NTVz3nxHJ7QtWKpqO7ebsP1OsW7Zm3+hu1hbNcImLn3qRLMwj+yazO1RzkAj0jt/eoECVvJ2a1EEziWm1Ddd3OkEZSMVrPaPi9KsCQFdJHazZfwRFikgkLuAkodzc+rPkpVeVGXAajaS1gbiFK/M/hQFslRY9waSUAiYZZGtaTPpFVp1E8h6yOQpCJkxOzbR8XpSjhOYsmC4vhQA7xmjLNmuLxKOclx6hapbYbUEVrx2D6c1Kp8DeoIr9tqBJORAKZiEdXLJEEj3bGvz9KkS4Wcc1nSPcrvD8D4IZnkJN7lDZpCEmZ7iGRE7g4/UKQcSQsgZyt9K1v3fHZvC4VBjoeDNewbel7Vlwb9uaKulw+eofJ2cVcQYbw2sZ3Iu9T6eFvAG4lKjsH939SnY2hj/yBpIzjtbJjtV5oIC2TDl4VVR1UcZcrUZVVzFlnyWMnsd8ePBZBJxL3j6R8SI6go2F73Es9SVGFc9pFlaXelLXPMFmdqwcjeKbNIFQ465vl6k+NY8ha9TLIBiFTC+TG5aWp2nxQ49M7lD9x2QepsfanK3bu+Sz/Z4jHHsWbN+YknaPGG4oxm+8uQqHgkzx45iRvkIHkVqz1XJu8rbTNUEzkfW92az3ZiQ4cQxsL9z1F3+KtaesjI+8VQxTSx4vWezkwkZluJrlMYRLy5J2mzThVOLlq6VTihw72vLLdaKz51WI08hNfd8QsyUldiM0ZAZ2gW24WZLtwuy/yMkoOBV45j1TjE2Usp8Bn2RC+0VCoMQkoZrw3BnrGpsuGvIZCAcvETppqU7iisYvIhXbBwrg8WayX7ifU4hEIDIx3C/JR2mauvyBhue1iUiop4pqCGJqNwniG0z9XxKNHh8g7LNo7tylZIR8mr6fJLwAWHhIObT7u8SZIaOSlMpIJ2Iy28lOpad6djbIZBla0rm5fEnoKG183a74VE80EjXH0OZsr6aGeE2csxLqWto8UOsAcoHIrd2vUncKwV8UqQ45cKC5hOXK7JvpWm/2doMNhAKapCoN3IeTiQ+9eNl6/GnTPrel9FzyWyfBlzGouy9ktL4iTok4kLGLgTtc9vSKu58LPIi2bVXVEM9xBZcXpFkR6vHP7Kzel5sXlAH7zK1C+QjnxHHy1T9NRyyPbJE4CrSnwumt3s/qtJ1lk6vHA6ul9Lz5/HBThHxByeR7m8RLgw9L6itGGH0l2bxsefvT1PhsUz/hxMWS4p+oQX0e5D0LJ/kZ6GnkJswNy+FSoqGeS1nbb3LQPhrwjo137rU01HL3QdXiI1wz6zf4ns4vSO38mQYqM8skXBaO697VPOlljC97BFm81n6/EPxD4bsQ945JYYSzuka9VLH0ULZbALFyluJG8hxxlZaRKhoagJNeJYTK54kfswmBiZ/E+5Vk6dwmjmw9dDNjbjwR7pCcs3/KKdCnfLTMvNMkPTk/f4VOpoTIhdme7uXS3ouDzYp5J8nAzy1d9F0JHusscifxKfFRvb0bX5XJ+LD3EhyjfX3LgyZYI9fDgmVZDIWuu3wpo4ZyPNu9XZ0pxmQSNaQ7eVqjHJFHzO76VzrMpeDv7NfZFjjkjHLxJ/iPGBGc1ojtcvV9KKSop6chzka522j4lT10jzVBODOQdwqoLuDy5eyuCfFWBJLk0hiXcJLlbiAUejvfL3Riq64+Fvj8PUmuCZOW34tzLdYoWcX5uTSjtHjEt5NP0G/i8CsDJiErHYtdCFQwj2jmDbdyduttexhIua2aX0jz1OcvLHwK4+T2rukY5Pn7kzHI4sNrbnTz09WT/sH/AC+JZNxXyN4Rl9E8ZmkFm2W+nNcuciu71XvS1Ill7OQLp08sIXmDiJP4lz9uMviz1fynFayRNIpB1ycWLmSICHvdit96ihXGNIcZu9rNawqMHyfd70dkh9al4RbDI1+ehfFmihqjLUM7elVhzGQDH0iO20W6lynqDpZc2C4e8UdrgX5Ub8Fy0j2X5OJJHVaaZ/wQhVRTRCWVo/EpVJ7NIYMUsYCVw7nHTbtXI1JHcpY/JW8EOIcnEe0927wpoxjkiJwkcvMck1WccpSYzAh6bY3TVOMozC4PaPfr/mXTG/NnnZHjlKkiQEbyPf0hlqUm0UJCcbcSI2MB27WQVPFJyJ94jtu8OSGnmeO92y3Nqt47SOWbhHgcj4lQ+UTfpZOzQwUrZSTvKfqj6RTVVi0YgEXFiiEvCD23KLKTyNwnyD96rtzk/dwYSy44r2ckDEaq4Ri1PW5hFVxzSyXOz7c+kkU0h05lG8VvxepRjk2DZuPNe1ixKCPmeo6lzZ4P4tdqJukvUk20u8kOvlbqvvD8VboICfmi1Lk7IbdvSkQsgTs6XJcu1yyuSucSySL+pAxOTXapIm2+FvqXOltEAdbbp0pfUh1zz8KQ+9UiWwrm3OkO3XJIfcyRc88rkDYmL+aSXudK4vUihROsT3aIhLvydBbbzXWJDQDnS4+Fdu/UgfvQj0oAd6iHPJIuZM2abAvyru5A0gzLQW8QrmnvuQmVun9SEitLR0UJsfDO3LJSICDjgx7MlAHcXJO8Ny1bMiVgTIaxoS4rG45Pcw+JQqmZ6yY5DZ93qTbk9+Toh3N+9BANrbdHTgW9+4fSuwUpVD5MpRRtTntdjL/BAEmmjjK3NrjdvE6mw2W2MzW/EqspuHqpEOIXFe4oiD5HanKMc3f5qOxMWjbk7PNxs8nUMpGjDO5uaAJlz5Zac1DInjO/qLPyXAqHKUctqePdERdSAOHI8xmYtZd4U36mzuyZRZZHLvdP0lnDNzNx6dyAC4g56bkM2dmVjkWWd3kmBk4M17dz3MrOXFoyYDZrvC8fkgCs4MhCOYbS8Sn01Y0cZRT7TDkXn8Ki1FU/FLhPsz0EmSqeJfaZjd8KCyxPFIuCEbsxaFnooA1l3MGtz8KYCNyImsvz6dUXBcgvZ7reY+lAE2KY5nsFulrrc00dRcwtluXKAWkqgjz6ntuUs8NCnAZJ5Pwicha1BD4ID3Sa5W5el1MoqyXDzGSP94+EkIwhHScQD3E5D6UEdQ4vxWZrm5IG/caWnxCKqpykDISHc4l1AqCWqmrJeHvLN+ke9TqDszW11J7XwiCj9QvuP6VbUGCxwxDnlBEe0y6jH/oqu/JkqiZ04ZaO3ihcIPar6CSDFIyenBgsbWIR6VytpXhvjEGOL1C+1Z3jHR1gSU0jiQv1ApKvYsK6sanqSAGt+pV4C9ZUixvbcXUSKqqJMQqL5dxfCKA4nE+vblqgpDvDjjvZnYiA7WHzSljeG692Imfwumgz4oswOZdIj4lIko5YQaQ2Yi9PVkgGwIoZJAuZrl0qOomcMwG0femj4pPlk4a/xTsuH1cP4hxkI9Tl6UFHJKGUTs4b3M9papr2d7xfJx+IkZyH5mXiuJCUhkWf9KCQipZJiyja7VHBh8k0tmXw7mU7D5DvJ5GYSL0qeEIca+99zXOgEiDU9mZIYb4n4pC3SqiSF4zydrbX1W0p5mkLL+NzqHiWHhXGQxM148yJQmBlGLc+bbU7c3g6XT1RQ+zlw5cxJR+Haf8AqVgE0du7Lp9SPQU0BPnqjGS3XwigAnK0STR8viRcQiO7w9KMM5NjM1yVgRbdcndLblpmrZ8LuiJ26vUok1GAvsfamWQdfy9+q7CVo8+5OSQ2um+Ht7xUCJMUl2nhHxIxHTPW0VHDMbXZPER2i3UrGGxNyZcuYiQOVvL96OKOWS5wjc0EWK64SZEGZaf5kjpZ7R/DdDTQ+0VFmdvmkyB1xtAs2e7uTAyOJFmyvQhgjiEHZj+JRaqjCQieMLUyrIAFdz3JHC4263W+FSKehe8iPNFNGwmWW0VAbEBhIrs2SHaXJSDpztF9CFMGLjtzVjEZfJD1DnluXLWy+JEO10qAdDMd5PuTplqod1vNAdQ+ev6lNWOyeMjk2roTK3m+1Qikci+F2Q8Z7ss9rJalJk25ibvQXappiIrUnztyzZZ/ZognLpfK65K61k3uFJun+pAwrvVuSYtNWZD1EVxLu4uaigD4glroKTSNy8Sa8fJIRckUgsdItumYpDt5Ju57kVz81JY5xH5N1LhXiueEdEY5kOm5ALydRMWnJNfJtqHxZaKDbklhI36kJyP77U02YskxdLZbUCqgnJ+/vXX+a4O25IeeiAcbEWQnyuXW8OS4PPVGP6kBVC1F7s0beaQ8ki5IAfAn+pOhJbzZ3UW7XNEMlpZsgB4urTuSKS63RNFI2a5d1IFQ85MLck401o65WqNc35vmk25BOg68l1zaEmWju1fJG25832pGT3ZaIsWqBaPb6fqTjZZ5IbvkkWdhE7qxUNTdWjWqpkK0yfNuatj3MqirhO/PJWmZSQJFu53ITK4ss2TJZ8ulCUj8vJVaMqHxkbL4k7FWOIW6qG8lqJpHuRugolnM5Nq642UnkIpgC4n7k7a1o2M/v+pNFBtkI5Nt+JOaE+SYLP6hRNl5d3qSAOQdxOmrbi9KcEXkHPNhHvXZqfh3Nex623C+iLAYLIT9K5JI5ETPuXTG5NFkRa9KCaLubtpjE3Z6nwL204sJhe5qWBmiEy9R5am/1KLQY1U4fdZI9gt4XVaWQvoSRZzcur0pWD5JtXWSVBkDM9xbiEuolCOGQesXH9yerRunI75C+I+pchqqmMhEJzEu7VFjGrW707BSy1UmUUTnd6WTrU8mf4sjF8PiUuKappyH2cJICHdcLpoVk48HgwGOOoxO85T/AGcAW3D9Xkq6auqMWtjlNooB6AytStkknOWV3qJze5yPdm6tqPBZcSMDNmDW3kru/AvBTcNyDKnjcbXtM/CtJgnY2TixSVsFgFlmJXXea9Awn7O6TC6SCoxuofDaWQ2MAkjIimy8Qit/hfajB6zFipqCnxPGKosrCJwiAfDt2kqrVDXPBmuxP2IwdrsYrIzqZcLw6MBKPZcZf8l6z2X+yfDuxs4y0eJzVBBntnhC79S29AVXHh8Ec8fsZg1rREbH/gmpbyfU23LDdtmqxKPkQier57i9KEi88/fqg1G7e/8AFNkPm5fldUkzVsd4klhNn+pc4hlo75IW4QvykL9+1DKIZZZOtaFY5sHrfajCSMvhTRE5BazEX1Ji57iY2bb4i6lZLZY08zTHYzuNu3c6flhnktZ3cdfNVLE+3Zb8Rbk7weJNG7u/vSsEy0gjeEcgPd8LrzH7eO2mK4TRUuCYeR0cVbCZ1VX6x6eEJf5l6OEjRhk1o6eFFTVTVUtkkcZxButla4W/ihDfK4PiOaECrGp+mKy5+Yib/wDNTKjFmoYSpoI2G9rTIWtXp325dsI8YxKoCAGqaehbZw49sXxe7yXjFTVHR0h1Ly8KqIxsj93mrs4WnZQ1MbST5BmNx6ESjVYtCfCcLreZClNWMVTxJM5bnuO7mSfqcJlqoTqaB2qYsrjiF7jD8qwNkqIFZUU0lOMYRS+659oqtttLRSqDD5MWxCKijOOKWY7WknOwB+ou5XMvZ2noaisiqa2EipXtkKCRjEi+Eu9QVVldg+B1WNVQxxBeOetqucYoQjMsMpAC2F/xpRfa5en8qvsEx6OjwvgYRTjRRG1rznvmP1Fd3KLDS05AIZPdnqXqWWTKonZi6ZtGVfC2Hab7vhSiwcCfK+0e8luWwWnqi4koOP07UMnZ2jzyB5BL4XUd6LOn8Nrky9PDPJRy4ZFI3scswyuNnibaLrS0WF01DCARwC9nUWW51Mo8Lp6MCaMH3ep9ylGPs8JG+V/pJZvLb4NF09Lkp5MPYi4hhd9KD2PhsWTKbJUHJa+VpD4kyUzldk6e8jPSJXHQgJ6tcpADt5qJTVx1VdURGFow8viUo5Hz0Z0thQS+g3Ji/L7kxd8TIvaGLV/NNHIBXa7ktjXVnXmOMc9CQS1D2dwkmikubJ3XCJ92bblm2aKI9FJb9WeiknJc2TdSggT97JzifpUNmyih7ZlrkJJnpXeIBNzXP3rM1pCDqzzUaSZhl0fd3WpyUuGKgzSMUvcVqBt0TqeolrsRg4bycUjEQ+pWjYhHQ4xUHKx2k9rjl4mVFRFPT1UFWGYAJ7DH1KxaokqJ5zqDYDI7tzc3u3KlEzeXVcFyGPUg6uEoj6rFSS4kftxy08xiTv4mTtTNIJHlZwr7RG/+aZjqCItQa5/cqUVEmWXJkHgxytHRp7h+QqSHaTENrM4l/wD2xRU+GnaBnG9zt/EVO9jtHRrfIlg5QO7Hjz1ZKxLFn9gpWkyIpA32gw/qVG9d+KOW23lb3KYdO+3jmwiPqT0NLTwkVzMV3hLuS3UEbdvJmnZaYfiQVjSzyswmDa2+NXIYTHVRBIDMIkypqKSjp6KsieBylmYeHJn0a7lbf7SU0NNRRRUTjwYxGYyku4j+r3LweqlOT/4z7P06OOEdeoH2wGn/ALzq9QunSo6LIQaJrf8AiXblRVPaZ5AMOEA3Ppa/JRDxqTItW56LlUM0l7mew8vSw+CNdSzR07WMDkI8yzU2mxakmIwYDvB7VncErPaqM3cwvG4jufwpiixCOnOsklkYBGTqyWEsO9nXj6zt1XhmyKojJiL/AJoCmcgvYNvqyVIHayWaHOA4zBvUHNVMPb6tp5p+EbQBK7/h5bWXKulyM7Jeo4V8jY+0PYTPuLuXI6h8xyZiLPQlkabtFU1lWLsdpSbbukX/APlqgH28qaWqzCMNOd3iWv4k/AR9TwQ9zPTabDZ5jFyZhEnu5qyCEKfkbCK8vpftKqahiCU44LejqQl2+9NQxfUCxfR5fs7F610yXB6o1REJDkbfSSOXEo4YSkkdrAa7l4V5dT9uoCL9uAl9DqNVdtKnEGOIJIwgLby6mWuP02bl7jjy/wBQYoReqNbU/aFT1V8TUf4WekniVJNNHIZPE52v6mVNhtO9VMMcX459XDDxK7HDaunHI6OULdzjYvdx4cXTfA+M6jreo63/ALPAdJYWnSrH2diuyZxK1t2argroMv2oXD6mUnB66OqrZABxMh6relYZLfuOrp1Be1ssKKE+MLuDkI81p6KGO0TPIv8ASq6OZ4SsbK1vd3ozrC/4dvxC68zKnkXB9DgyY8D5L18QkhDhxycAOq3JkNP2wraGrCWKcDMNzcUBIVnvbntyscvqTftQCWfs7ES449Gn8jozeoRfESf29+0KoxP2WsxGKIjzGnYYI7M3cuZKPDXR0/CkeNgMHub5rNdvK4CwOB44mGyoAt3UyuTsqLdDIXZi2uu+PSY4Y0kjxn1uRZGkyUeIU0jnk0YXuRPp4kHGpPMFDOlghC82kAP/ADEA0sUjC952+pbx6aEVwS+vyN+4nySU2fNv4pDJTyFobclCLD4iEcpW/MCNsPgIi/3jp9yfahEldXkl9DpxgVrRu2v+VA8cfjJhJDHhcch5PPaI+LpXSwPiaPO+1/PqRrD9j70/0dCqgw8xfhvLlu2unW7UQC/7KT/omBwfzN7R5Em5cFa3NpX/AILJ4sT+RrDqs8PBMDtZAJ5PDJb8kFVWPWTgUjuI5dIt0qH90vubXb/UrOkoaYQvkCQpWfwnasp4scOYG+PqMuR1kYxJGEg/hyMQ95E3JT6TB7XCV5bxB7mtZSoZqSGGyOne4nte70+FCddwfw443HL0vtXE5y8I9FdvyyK+DsVVlxXG7c9zJ2LAWK5jkLlpp0qVxjIRaznzufcnCqri1a4ukrVk5zNYLGRvumIQysY8m11XPummG3OIP4qUdY23IGIu8SVFivbCkw2K9w4pdLxiiMMmV+0rJlxYlcyeeF0heC0vhdZes7QYXT1stIEh3RcyyuEk1iXbiOqpC9njkAy28MliooTjMn2XFzXs9L0LavKfO9d6rCFLDybWjx6nqLvxGjLd+HKqquxqQr49SHPQhfuVJcRMLZtaiIjF+XSvVx9NDG7R4OTrcudUx4ZnqD6HEe65WYVmwd7kQ9RKsAWIxzZ7fhUr2f2gtGtFVk1ZGKU4EwaiSZ82di+JMVG65s7j9KkwYbEPM3u/zKbBRxQvmx3ELaeL9yhNI0eOU/J88PtfLPcluz3dKIto8kOnfmvtT8dQvDkl081263muPllnn+ZBWwPfzRt09VyC5h5u1yJi0QCF0j33fEu/vXfiS70BsC3lqlru1XWLXNd7yyVUZvkH/Mitfnmlbb3dKK5VRUeRtxYX3P8AqRP0810o7iEur6kQj8KZNNAF7khJ7c7dq7bt0yQJMoMf3ruq5a9vS4oDytUlBXeS62fPJA1l46qQ8PezsqQP4jTZ2kkw3BzTjxuOuSbcUzIK5+TJ0/wzsB3tHxeaYt7ukkrXJA7CLLPvSLOO5v4pdOuSEy1LNupArC4j7WZGRbbrmJNdIrtyAHOq1s+aIs47Wb96avRcT3fJAMdCZy0y3epNS9efhS6dUrtM36fkgDoFw3zy6k/BMxTat+XNR3yyz8S7ATZ6u4j8KC+CdU0fGseINz+EiUY8Nqx/uDL6dynRVQwxGEmZ2Ps022p0po5mEml4HxE6CaKkaU/7yOUfyI/YWIdOIP1MrThyldZWMQ9xEaMynyELIZysILs9xZoEUZ0/D5Sd+lzLhjpkziWvhVudDUSavQMAkDCBeHRQKule8TBt/U4p6lA1vDGYWp3IgYGG42t3JUEcZVINLK8APtcxa7JRyFx5siEdqRJqTw3DMJEDeWac2NiYo2tHJ0R0MRU5xtHZe1wET3Z/9FW4TiEg0wxVDMdOYuAET7hdlGnrn3A7kWW1vhQTQ5NCdoB/w+sSf/Km3kjKLONu9MnWSeNmuLkRI6KPjEbt9NooKSJ+B49U4OZvHK5xH1wSdLq8qO0FJWUsc7AURl1xLIwC247NoPr6iU+lhYrWbIicNbX5JOVBqmwcSrJagrGdwBm/ZiNoo8NwueupBOMGK47GEnt3JoyaSawGuz27VZ0x+xhwjdhEd7j6U1/8gY3BQxSVYhvgAQ/EIn3Fl1D8lF4MlY5PFF+FnbxC6RUWrruMfNxDLq8TqVDjUlLAURRRlEbdPSgmuCdRUsVLc4HcffInZpgIRBmYdOlVcWMW6NCwgp9PT1dVTFOMTAJdHE8au/0TRDcXu06vUglkPLmbi/vUgo56WIpJXAf/AC89zqGBPIObh1KDShxhe/N225J5iAXYmBrm9y4ImL8mIi9K6cbEeeooAkx/iMLu7J254+T5KNCNrepOiV2uTIAnQxtIDMDGBd5XdSjVdRPTwmYNcGfVnuRBIEgE2biWXhTE0MpEMfEyF9r27lD4YFbUSPJvkdyNRXzkfLyT9RTvGJA7OOT9ReJNMLC9yLAEha3lz/pRDmL5snYaU6iUWb8ynxYWwmV5tb3JbIejRV9JFy0VhhNK1RJm7WiPqXJaGOMxzZiu22i6lgLRhs2W/wBSLETaqO5hjbaPeoJ0rCxPp7kLVR5k3Ee5O+0PMGRs31LQllTUDdc2ijlGwj3q0qKe18+r6VDONy1ZkqHQzb0+pPRjcQ3tmOdv1JCO0WU/C8POsqeHlbbucvJTZoMzUYFKLZMJZXKbD+DHkzMNytJaMKeInYLviUOeF4xHZtdlSZhIj3Wt6lHtDi5cNrvhZTSyHQ2tQGIZ7EzJDQ5C2ROitXHH9SQlt7kGg4I7uW0kNQUYw5E7DKOZCXqSOa6IQz2iqbECufYyC0Edc9w5eaiyTPIZM+0ULZlc/iQkOvwoNTnh6tyG57hzf+pCW580VuzuQFIJ5O4nXSFrRb1Jptr5IgIB5ugHwDpdy3Jz1EkPzZdaPdq6A2Cj/fanRy5u6YDIny1t+JOlkJfSomuSosVt3dch1zzyXHJu50BzOXJSoFWOvkOuf5ULyNz6kxc5B/qS25ZKqomxzibtGToF5qMOfmnA6svCpkuCkOxZlqjEnt5ILbS9P0p1htbV+a5zZI63MU4W38qau+Jdue3naoK1C9IpOOiC5JybIUBTOv6c1y5tzNmhEfejEWu0/cg0E3VqnB8nTQjrytJG/vbcgAwkubJ0RZe5Bd1IWLzyQA7xPLJJyba2aD59KQk5IAdXbkz6rl1ibMdHtQAXiRXW6Jvp70Xi0dAqD9yLie5xFNN80N2maAof4jfmRcTdqozSbtUV36kBQ9d81275kmuJuyQmVumt2aAodbcmphYm1b8yG7z8KUhbR+JBLRAmpR3OyhEL88lYTyXNazKOQgXcrMWqZFIX8tq4xOOrspBRvd/3IHH8vwoIob4m/l+VPhVAI72TFrXbepcEXu1U2FEg6oC5M6IJPcoojuyTwltFUmSguI/1JDN4mZ/ehcWXLXubJDYDrzXMOb9LaJg5NqssFwGtxyo4dNFcVzDxMtt3ktHj3Y3COzdIFJPWTV3aC+6YIGH2emD0kXNz/wAEcktmWw3C5cQuNtgNzImVhU+yUYEcZDFqI8PqN/UXuVpLiEdPhfDjDhE+1tOlv+pLLzFxDJ833P4UMPIXDeqqD4DOQk/VJ4Vc0GCxlh89Q1TDEcbdMvXKXpEUGE4fifaacKSip3ltC1uFH0j+5WsNDTYPVQU9M3tGKBNbIRMxwk3wl5rVIhlVHC1LDfPkc5/3fkrzBcJPFur/AO3i38KPaTv9SlH2dgwesL2uKWWqLcEZbRpz0cSLz+lfQH2ZfZq3arEp+1fakI5a0yaymgpxp4bWba9rWqvHkEt/Bkew32K/fmHwYg+HVE8RGQsImIxP7735r2Ls/wDZbgWAyRVtRhw1FUDbIpP2Qe+3vf4ltwH8EIo42CKLa0ce0RT7wy26HaHyFYuXJ1LGkZXtl2Pwb7QJqKfG6aWX2FiGMQO0dfVkpWD4DhXZ+OzCsMioB6XKIN7/AJuavHp7rs8/4JwKP3n9S0T4G6K64iYvw3+rNQyjkyH8O0vpV77G3dn/ABS9hLLPLaqVITZnZaeYdXbv9KD2eX3DktH7GZaMFw/NCdDPyaD+avgkzw077s2a75c0Yw2j+zuFXpUsoll7PcLP1ChfDZy5Q2/Uiw4KYY3u/Z8kNpl4G/grv7pmISzBhyRFhYRhmZtu9KLAofxfW1vxAmquuiw96cKioaIqg+FGOW4y+FaYcLiyLPPZzt2qoxXEMDwcovvSvpqWU2vDjvu09KLChgso7nlkAAHMnIntyXh/2l/aJX4hVHHhleAYS1whGMJRSmTd5F3svcjxrspjlHKzYhRVFPkXEEprcvEvDftHm7ARzQVtJVy1oF/4SKR7Xy7rviVIU/HtPGPaqgp6iSoqKkBk2mIsRCY/F5qrx7EHmAY6eQqkHj4TiUFtg5+FbDEO0nZO853wzEKKAI3AaEKu4zm8L3PyAVlD7WUlLU0/s8+JxU/DLjxk4EQy+Gwu9unqQ2kjmSd2ZmraQbeJE8Wm3Zbcm8NrK2nxKKWgNwnHkSn1vayvxSEYKwwqogMcxsESIfJO47HLR0wTzxx09RV8oga0QD0rCv0apsZ7QFTYpH7fFA1PPnbURB0kXqFVlBStIWobtGb4Vr+w2AhXYbUNUwbSO4CL0+JU2JYhTFidQ0cr08QG4MMYdzKXjdbBGastKAWGnEI+n4fNWkEgUsRSzu1orNYVWRkwxRbBZiJyJ+pTzrPag4h5cCLwk/N15/bc50fQxyxx4rLn74nqKOsnpwaKKlBjkkle3mVoiI+apsK7WGMpR1jXAb6S+IPqVfimOUZUBUdO8shSuJGJNa2bd4qmGTuXQ8Sjwjk/JbezZ6XHjEHEHhybh3MSGrqPaIi3u5O923vWc7LcWSkqDdnlih3Pp0e9MHiEkc7yA9wjnkK49eTulmWl/s0YjaGb5kX9KiTyOU1gSsGulyGjrHm0PLcDFcoGLVDcQWbK5pAK4VraujneNqFjVHGf37UxvJYTt1EPUrcqWcrrTElApoTm7VG0cfEksIrfkO5Wk1Y0MBSMDXCqlJIjFinJWRDoZO8xTRUMnrZTZa4OLBlHdxX/AIIwkjkkMOH0+JZbI27eTwimmjenfI3uTRTean4wMYgLgz3dLkSqBG4+5WqkRK4OpE+mGWoOwAu+n0oJpOHUHE722+LJX11Ph8IvfGA5aCPiWYqKhppjkbLV1Wpk8lMf4jZ552/uR8ZhLn+VQmLuJJiu6+lZanSslEieo0ybqUcI7kLlcWSIZn3Z7S+alIHLYLhy8gc7Re5hz6V0SqSYnzI2HmZblwJpBLO9GdVJuDPra19FdglZH4zldmasKPEooXG+LiWtaoVT+MZPYAl8LWqLbaXpJZv3G0fYapu1zxgP4F5Do1xpio7ZVlVKLyBHZ6RbK1Z4SuXVj2l5Or8vJFapltieNe3WtGzxRC37O+7VP4bjUhGEcu/L1Kh/pTtNI0c2dy0cYtURDqZweyNk2KRjo7Wl80weIORFY7lpqs8FQUnI1ZYdNJHFUO+dtlrkQrlydPCCtHpYevyZJJSJD1T+t0vbD5O7a+5QDmAdM3uz8kRSXQhaf5VzaHrd6y3pMW9jpqynaMDKpEQaUuoN3hUeWaQgzd7s+ajyzQFRxZO/tPfomRqPwQjyYterNR2y3mfgs8OxR6Orim0OMH1AukkqzFmqqiWVqeMAM3Lh/NR6AqQpRaodxH1elRppoLisFy180lDkruuvJfYDUHVSUtM+VrTsW591vkqurhkhqJYzHcJuShHWGMgnGTgTcrXSjknqLXzci+JPt6uxd/ZajuwubWigMR3brtf6VPhwu6InOTd3D4VBKN4zyk266ppoTT+znDfPRS29ohhFjjcuL0F5qSFC0dQUTy7nATa1rrs9RUaEoCH8UyG3w5pbNC1T8ihmrcPqBMDkgPW21yElO+9sXqIikkrKowbbcUzobcMGx+KZ3NqO4bURVlORZR07EDvdy2jtScv9D0f7GqfEHmb8Srji8P4jXLSdlaykw0qieSthKUmtCMfF9SzLYfT5E7yP+VOhRxi2x9veWSnI4TjqVilPHPej1Cgxg8S2RHGZfC6tIY5SAXdri8QjuXktJDaWsrjp1CrGmkqIf/tquUC+u1edLprfsZ6+Pq3Vzgeoxw01p8c5QMQuts6nTgQ0BTDxKiQYBByeQY+l8l5hDUVnGvkqZjz+O5FJiFR4OIXw5rH8bJfzOr8rFp8DYdv6XDKjsTFWUWL0tbxagAkpRf8AGhfzIfJZuDtpWkEUQRxjawjcLeSpCpYymzNiAnfwsjanenfO97B3N6mXqYMShDSTs8bNmk3ulRctXVFVU8Wc7/8A8R9rJTY8+C1+dHUR1kRsPGi8OfwrMz1EpGPFO/xINC1zMR+Jdqxo8+Wab9yNTU9rqjEDsiBqUB/UX5kEnaBqGoiqIzaWXK2QM+YrOWsI5cRyu8KTC2WeoiXqU9qI11E/JrajthHI34ETgPqk6k0ONXU4y+0nFPnsEX/zLPQjbrI231LokMgEDs4Dn1KHgh/E2x9XP7PRcA7SUWJSxRSw2VF9tt+wxt6hWjOjCMx1bc9rWryCGoCnIHjfo93UthgXbiKloRp5QkkIPETXXLw+s6XIucZ9T6d1uB+zObD2Fite9it/MieHTRgWZoMc4hyyNxbXe5tFZYfiEPtnFqXlKCwtnkS8SSzx+R9Fjl0sltEnv/8AcCDu1uVxaKRDN7OJs0cRXtbvC61UdbiV1UJ0zEQuzjdJajqcaanmDJthNqSTjkmabYOSz/q/co1fUR4fTHOb7Aa5xFUGKdpJJIhGk4kR9/K1UMmMTlGQTSmYn13OvQw9Hkl7pHk5/UcGNuEC1ru2XtVJLDHA4Sm1t2fJllDz4Wu4R2p2WQCO7pz9KdjhabluzXvY8UMHg+VzZp9U+SuKn28/yoPYXExJuovDmrlqUeZ5cknGPhiGb3C+hLfvWca6XkhwUbbHk2+HapwUoSFZkw/UkEb2kzA5D1fSumWpMIOJdy55ZGz0MWKMEcidhPJgutfqTplwQKxtvyXY4XkDTaXpSONxdYbuzsWKMkchqHm5t0J0K6KMydwIckqPD6jEHIIGa4eq57VK/wBna8RvOO0s/EXUl3lFgsDa4R87a/pZDbt5ox5JeLJfop+E+DlvVqhbby3I3HzXSFkANlkI/Eit3c0RCy6wqkieTlu3mu2/pRe5m6UukhTAFshbNd8S5axXPqifIdUEA2+9E3ck47l0MkFxOiXuSLdzZdtu+pOcN5NAZy+EUFDFnuQe98rlZBhblrO7RApB0sVOAjw74i5yJMybK+XdDTt7k0dPFzeRi/cp+JU7ezwPFuAfSqweaZadnOHGVuR/yRtGw8pGSjjOSTKNnIvSp8ODyCxHUSBAHfd1IJvUhWnyzYv3p1qMxhvMHu8KsIeEL5UVOVRL03m21SYsJnqC4lZUF9EavUiykGHu/grFsLcQFnj3OrmChp6N9gb/AFF3KV1asO71J6g5GYlo5L9WtJmt5IBw9rdVqCEZG1DkgeEc+SepOxlSw1trs6H2H3d/hWo4Md2oN/BcKliIC0t+lLUexmJqNrjeNtmaaGlkz0Z9FpxoQJsmZ7URUMY6N+9Go94maOOSQ7zbn7k3wZRAgB3td7rVpWw8M+bI/ufXTcjUN4mbCjk5mzW+nNd9lMi6LfDtWqbB7vIUYYPsJ8mIu9FBsZxqVyjHY31ZpFh5355blpxwlrMndOx4WF45vdr4m8KKDYzA0ZkBNYxXc7U5HRvGxM7H7lpjw2LMjB2IX5DlyUWSlAfB+UVVE9wq48SrYaH2YDuADvAi6hdQZBOSQpDyuJ7vhVxJDbvsf+Ciy2i+/PX3LNjTRXVedRMUjswm77hHaKZeG2Td0urAyAhHn9WSaeSPmz9PqTLsZjHgn4my8Qsm2pXJyNmci6lJaSPPR/nqj4zU55uD2ly1UBbID07yAOlpdKIBOFz4T7enmnTqoyMrNvlcuhYVrs7mL8xHqZAWRN8ZZM9uqn00NTVaudgd5Ep4FhgwhlSBfnqUjlaf0j3KDWVx3kwZFFnoIquAthcbguMdOzXZ23F1KNPMcxmGbiDOn6GjkmHis9pepSfukiMs3dSQVellrdWfVkloXN7rfErIsLYrs3tSPCTyGxwQWMYdXRUbi88XtAs97R52jcp59pAqMSKeojlKldreBFJl/UoB4TPud3ARUK207Hf83hQBZEQTHZw3Eh9fhUmONodNLk3TRvZmb3fvuTjC992qAsMi3dxfUl1OXhQ8O58tbkrXIsvE235IALpbLS5ISt5dRIeHd3OWa4QntZme35oAMZHHRlIiqPZSE26vltUAhMW1zHNFba+Wdw/CokNICqzm0d7huuUG1u5uSs+G1o5pRQgTFmzEsGzdKzmGj+GTs+3qcVLImIfUlFHwRtbIfJMTlaOjuknyXKPAJkAkWeX5kpZGki0fcygFM12T5XJPUNaWROJLoSOSh3QdPD6lKhK63LpUBpGLz/gn4yId7O9vwqx0TbfzeFM8FyO1m3fJO000ckwtJmI9W1Wp1zRh+HGA6+W5JsKoofYZCu0fb7k/TVQUrZM5AT8yFXgV0W5jZhPvUKsjhkMjCNhL/FTyTsPxzNNGDMfLc6jVtc2Wke31ZppyeN8vyqBNG5GVjvb6UJBdj41EVrEbOXwijGqCRtY3BMxwvCOb7iUjqbluVk3ETlayaAerPxI33aJkpAjcfSglciMXLaz7RfxKLLH71Iebqs8upNB82UNmyQHs7WC2bDcoNTC0Zd1uStAyF8zytzTVXwhuZtw56epZb/svUqH6s2dEAsTcnFSHhAS7kYiNo5sw3atuWu4NETSMdEN6lTRxiOmX8elMcO0tWZCnEVAdXfaKK5vfou8Nx1ZJuktn6ldi1YDdObv1I7nk805ELd7J4Y2u1ZrelZSlQ6siELiJeFNWv05qytbLu3Jrg8MtG3P4k1k4CmRREub7dEgJrtd30p943G7PP8qYKNyfkp2KSOjHdf4UQDuuTkMbja7tcXcKkcFrdfFzWM5HXDF+wYhu0Z7UiHXPK4k4MOznuSLPz/KsbNdRtxZK0k70tk/6kDybtPCiwWNgcNxLXaSG25Iy7nQsVpZXdKoNRy33o2z7ur1JrXpUhitHk2QoDU5w/mSXBfL4V3jMJer4khqGy71Nj0Zy1x/gkUb9zWrpVHeuPNroqsNGIRf/APaQuNumSQza/wClK7VA9RP8knFtuX70rnEddqG63k7oDUcta7PqSPJNcTu8SVzc9UFahkTE/wASW7NA2Y88tUrX3auIoBJHQJuX6dURSWvb0poSt+JEUzkSgVI7tzuuS4jDyQEV3c6Fxci5Wqx0rHCK7yQySdzdOWqDw2pGWm7b6kGL+Q2Q3BytXGF/pyR9XLMRQ2696sia/kcK0rndn9ybIbn5Iz2jzdduYeboOdqhoYWK5Lht3NyQyVDcmUd6h/NBB2W2/JtxIhke7LJAO0tXQ3MRZ9KAJF23LNXuC9mXrA9sr5BosObc8kpsBH9Oaq8KoZaybY2WW5yyUPEZJPbJQkleUgchYye79KlAev1WPYFhOA0dB2Xq3qMWk/b12XChhD/hRXau5d5ksrJWU+Fwk1OznKXMi6m9VyxFJiElOeYbRJP1mLHUMMbZDH32q9jPW2SMRxJqg7B6Re76lFpqqKSQWkk4Qd5C1xKEc3EkNxZvcIqRKMQgMUf4p9RyeFvhSRobGs7dVcdGeDYBPNRYRMA8YJAYTlJu+5tWV/2TxStwmOmlw6sip6qF+rg3EReeqgdhvszxvtJSlUYfhcs8QGI8Qm2r3DBP7O51VJRvidRFh04bZPZpLr/Tz5OuiKflmEv1EmfYX2DwPGMSqMV7T1EdZUvujppX/bG/jIvh9K+gm9jhhGJ4ntDaOv8AJeb9kvsn7Kdk5xnn9txSW9i/HnGwfytotrWdoqOSYmCnYRZ9LVlOEpP2nRjaguSz41P4IHES9XUmqiqYQFnFx+lVI4xTyXO+0s+lD96REWn9SaxSLeWJMlxRxMdPVmhbFrWL1KvmroJLsmYS6W3KHxJeXDDnrvXRDEjGWVLwXJY4fkyEcck1zyt8Spjjk3O7ANvpdAd/lcPyWqxox77L58ckzJnfb80X31JufiMPwrOkJkObA+vuTns8u38Nx+pPtxF3Wy/+/DtteViRff1rftG/gs4cbx80GmXJPSIu6zSnj3Vvb+CYftA1xP1Fks6dVHGQ5uw/FmmjxKMQJ2Nk+2g7zL3Ee0R0dHUVcr3BCBG0YvzXyP8AaF26rMcxuqrKyQxM3thiHpEW6WW5+1L7QpZj9jp3b2MMxOTwl7viXh2N31VRxTZ4s+Ql0/lWTjRrGbfyL7D8QnqqCWpq5HOK+xhikESL1XDzyUPtL2k+9sQKr9nhpRyYWgg2gOSzTVzU4bGa34VygmirjqI5TcZbPwIxu3n6VFh4JUcJ4tUyyyHwqcN0kvhFZ+ukh4x8Bz4WdrX9Sm40NRhYDQHUXEO84g6Rf/mqZi4hgF7Be9txdIrCbGlZe9jcJbFsSI5TiCCna8ynksH/AOfCjIpe2WPG7uYUdO2lx9ETdLa95KhrCelOejCoGopwkLfF0Hl4lPwPGHw+eLKPigD3PEPjf4lCfJo0epYLIGFxZSAwjla9z2iI+Fl5HisjSV9YYM1pzETCL7epbXtr2wo66gLD6OK8pWYpJSa3L3LD8FxjEybaZWsWfkrlO+AUKFDkJibheI+FPTTHVHqe0eQi1ooLXHJ2d9qNsibvWTZY0QsVuQ3JXMN2bf8AtTtuiAxfuytfmp+QWFFVSx28KZxF+dr7XTsNZJG2WbfmUFtqTE5FmiirZaNiT92Yl81ySseQctbc7uartR1zdC0jj3sSnWJfcn4svqDtJU4TioYhTmwVAMQsRNdza1M/fk5AYX3X81T8R88+pcHNJ415NFmnFUmX0GPHDJEbsx2W7SbaSdDtRJC57AuP+lUIidueaFr7s82U9uI11OSP2Xk+NPXWX5AI+lKOoC3NnYS9JKlbMrvhT0ZMJXG7fUK0UUjKWScvdJlnNVSTHq7ldtQsRi2rfqUcJmuyzVhDG0nVtWcpKBrixzyvgCOa7RmtTrZWa53/ANKJuEPmXxZJtyAfL3EsHkTO1YZwAIWz0d0XDfMn6v3Jac2ToSPuzdNOytWhu1yG1m3D6lwRcSTrbizzSKNruq0lLRrHwNXPuzdySMmLvRvH70PB782LyUui/cNW2964+WfNdMXElHPmqSMpOh1y8nQGV2jbU2JXELP3qU2HuVu+0UOo+SIb5PAFNeUwgz2l6vSn+NPG5g5u4k+tvSSQ0rxtoTqXQYb7ZLk9RHELbn4r23fSSwconbjxTSBp5nLV+lSwICMGI7RJ+r0pj7tMqoqWOWKS7dxBPb+pMNT226tb3qHFM7seScOKL0sJcnLhyxnF4ZM+oU3TU/BqB4sccoOJZXPaJKvCoMQFmkch+aeOocoRdnezO23PpXPq0d6zKX0STkgIP/t2C70m6bl9j4ZcOKUZ89CI2tFReIBHk37k5wzHmzj+5TVF9yx2ip6Yo6g6mSQDEPw44w6y8vcnaHEjpwGKRrgF7mLxCosovYLvla/LVNjdaOtypq1ySm0+CdNikkl1j2im6b/eqqNpHfV9Uy37vzJFUPDZkzCQvcyy0/Rt3P8AI1L0cEkwSBJwzEGDmmjwOnv1Pp96oyxKeQdT6vSyfCumj8Tl9S5e3NfZ2LLjf0TanDYo6YjB3K1tNUw+G1MMrxgbEPqjPamjxKTglG1trsl97T5aGw+HkqqdCcoNkz2OUYhtdxkHncpA4bVjSBKzjKJm4OIvuFV4YtUFbm7F+5T4qqQoijfaJcxFZtyh5NoxjNFgFK4vlwiAQbW7quXCozIy029TJRTSTXPIxkRcyJ+aPiOI5sxenmo7lnXHEkgRpZxEcs7WT4R8M/xZZIGL+8Hdkh4k121z/iuHC9Ro5vt5LNzX2a6/4omjQ01QA/8A1WPb6ntQzYbDlkFfAX1GoH3SxMP4m5L7putbiKIySd7hKO61cCZR4HUzREcRxSAXIc+p1DqaWppT4c9NaT+laDsnTvS1hRGew2uYS81KxSM5JSB3bdcF3l6XUfmTWTQv8DHPFf2ZUac5CycOET+pOSYX7O/4p2D1Da/UrCooayECH2i/pyEUhp6iEyY3aUmbqL/Ku38k4n0KKsKc5h2M9vcSXscmQ5ZD56K0COWR8jawfh8KlBHEPMHMu7VTLq0i8fp+5R+zuMt8mWifMTK14ztLpe5lcsUQsWcFxfFutXaenCaboYiyLao/NiW/TX+yroax4ZPxHv8AIVbfeRjdkAD+5aPC+y9HiVBFPJJHTHZc9zbi96Gq7C1gxyzxUFXLSsF3EjgchYfVcuKXVdPOfuOyPSdThjwzPhij2ZOEd/yXDqKiRizsEPhU0sJeG1zpprXtISIH3M/pUk8FkhiCSTD5RilYiC4HG8W6ku7gTtGqxdRJUzPnTmQ2BmRH701JhM8YOZxGBXW2rV0k0VGBNHRBb1PxEGMEeMVAyHTx0bMFnCpgtEveXvQut5r6Ifp8vkzNQYe0eskPNv1KS9LHYLvmFvuV0BRQ0RQezbmt3f8ANR5Mv+HtL1dKH1Vs0j0bgvBUy05kOjtb6UBR2j3K3OoiG1uE1xKNLMBBsjyMVSz2X+NL7GIrCIbzccttykcGAeUr3fJMRSHdlwmK5EMj3axPd3Fcpc/9mqxUuEHwbXLJ+/qTgQuL55tcheY4/htQjXOVrO9xd21Zyyfo0x4UvJKCGPk5OF3pZONHEQ6yuXdbmmAkPLPKMkgI77uGxF6cuawc/wBnSsL/AIo+eEteXqSSu8l+un81WD7n7kReaWo/vQdyCtgtEvEuFu70XSgn5HNV1+Q+pkrtO5Ic7h29yAoQii4dx5Mhu2o2Fx10/KgQXDaO3MWuQvtHQWSIrnSEri1dBqE3UOnzVpTEEkGzb/yVS+W7XknaeoeGYTB9vxMgTVlsxWsUc2WvIvNBxPZQKM3bhPyu6kB4kcjZCAASiez8Tm6DNIc9uYQ4UDPa/MjTcVG5aoo47S+Ske1NGOVl3xKqGjlJG9KV4PYXyUuGOikmF5ZeOWd259qiHVMQExsmmyLVC4E+TQxFEOyMhH4Q2o3F+azd1pE+goQqJY30kcfLVXsT2zSiO5dculUAYlUj/ffqTo4tUlblYX7lVkaMvC2+dqJhYR7yd1Tx4sZFk8bW+rNW1LiUEzFqe3b9SZLTQnjfLPpRcNytzfpU21suX6kHBAdUCI0cJl8IvzToU4CWu5OBaSPp55oAj+zsJE7bvJd4dzCydcXHROWtnkgBjgmMejuI/CnYIzFss06I2tkzbU7w+HZl5Xc06AFhfhZ5bfUkRe5FptcmtYfUodVikdOJWPdkkBOaPcLOy49OGQuzsV39Ko/9pJ5CKOKBjP1ZbRH4kEvaSozzNqUiHnaxJ2haSLSppeJzkDaqaop4r8uPG3w3Kur+0k9ZCcbsEQv4Y2VHMTEWrrJtG0YP+ReTRxjykuL4XUKbPdZnzVR1EVpOSm0WG1ldKMcEUhkX6Vma1FDrQyEeTNu+FkpifMXdrbdtqvMSwei7P0INWO51rtc0cRsQv9WXJUMVO1RNm0jRA7+LNGpKdkmX2bhA0UZXZakXqTcUklCRtnaZNa4oI/w5iaN79dCJSYafiTf6lSHQzbLJz3fEp+H4O8x5vnarmjo6f2YW9ne8n1ue67/oragp+IxAcTjntCONXqJuiBQYX7VDlT58PvuU9sPcRNo2cvMlq8OJqczOeIN7bIhboXJxgm0vMAbwiyrUw7hkAw15CLNn287WRNhsYnJw4yltcbBIefq+S0c1O2YtA7CPxI4KNowE2vI+8lOonMyVZg51FwObRD/wh3ZKB/sqxGOvP3LeS4e0hFkHN+okQUYRjk3duT0iNZDEh2ZqI9Ge0UB9n63dkVw9wrb8P8LLJ7U68LiOgNb/AJUaRHsefHgNZHrm+5SKehrI6eWPhsRO1rkTbv1LbHT7G2Ol7PaxfhOP/chxQ9jBwYHVkBvJeHkOaaq8LelAfxD963UlPHl+KG70k6CWlppA1gErm8SlwLUjzQJOHMTvI5a2tcnuJv2Zl6rhW3lwPDphzOnjAflasbjZUfHsogYQ9Q5rmkmjVOzhybsupPRSMWrf0qtCOTLk5CKtIsqenHiZbW1XO2dGPzyKaRo4Td3296qKnEGEyDXb0+9HiV9QwvnaHpuVXPTtlnqKtKgnII6x5NdBIUvaHzFs2uUOXa/xIbtRey1ao5WydU1D8oze5+aEKo4xEL3Ier0qLcXkpmHwvNUgxNaD5qqCy0w2OQiI3e7y71YcRhyzyVXVVzYaNkTby/SmaCslqpDkkfpVfyFdl82dQedu5GQ2tz3fEoBYhwys0+pCdddc2d2aYEqUrh06k0MYRuR5uIsmgqGENcv4pBJJUag23O1BmiVJuDNn+JRZZju1b9KfjKQfwzyEviLaKdbDTIZJ6aeMhDxXeJBVckI5JLOe31CmGjkLR+p+SlSSU81LlwjiqmfqjfaX5VY4dRhQ0Q1UoAdRN+zEvAzeJRZp8EUxRyU572ty9SWT5E7O1vTatRBT0UkNUddmBPD+BH65fD+5U1VhsYsXDzEvSSzYo5CKUcRUt/E/FZ/2fwqGd35fiTtzXaf1IHy9SxN0NW+bJXWjlmjIdwv4e9GEbEfpFaWWMjGeebB/JdCjOS2xvmSsy/EEXyYUYFa3JhUmdlW9LJHobIShtLJ1Yzi5RZ59+5AEbDHnluU2xkC3qZm707bsyUiYQ5sya0RsCQwQvzXLrSz8SdLcKTR//tIssa1LTNLh225MyO21+9EAuR8tqlsqB0NpaM6IcsizbciPaNrZpbuays6LYvdnakcb2Z2/JGG5LuydDZrHkilDJJqzOkVO497e9S7eJq+dqXBuLTqUbG+hGan4mvV8OaRQsJEztaI7SU+mha/Xd9Kbkh3mNj+5Tvya9rghPmXJmHy+lBaX+pSzp7ef02oOC465KtjLttDFu3l1LhDa/wASlFDdyZ7iSGlkG7N2JVsHbZDtQ9SnvR3Dm7dK57O1/LajeIaS/RDtfuXS96meytck9O3J0boerIVz7WZmStU32XzbvQ+ytdy3fUluh9tsiWkXwpW6Kd7P3vntXeC5c2uJLuIfZZCAX93NO293iUiKlcX7i+JI4bdMrfhU9xB2GRXF8hbNkJR296k8G3TTcmyjucrc/pR3BdpjL5bc3/Sk2ZaapPHv5XWoS9ypTMnjAlJrvpQuTlrlck46c0Dx7sldnM4OxPJaOVqb412maIo+7NNPGw96pMydiOTXmgMu90iFh5OmjLdzRZgxoiuf/Uhu77tyIhYeXShaTXuWpmK50/S8MTHiPtz1LyUVicSHNK5+SANb2kkk7NySYVSGxEINxp43uExcbtpeSyvUPJkPEcWsZ7UoY2kMRbO4ntQAgE77AZOT070riBncZNvHyVjFRn7OU8cDlABiFw+I3/8AhKRFJR4ScvHpo6+ocLX47vYH8EUL/wAG6fB4sFmgPHKaqgimATaKLabxP4xWv7H9k8CxrtJSgwYhFQSHdadtzg3USy+HYhUYpWmDzjKIx/3gZiIt4VtMJxCshhGGkijCd2fKWy3b8K1hQnZ7tD9rh4GAYX2coKOgw2F7QGULzP3mXmvSezmNSdpsHo6ypeGnqKjc0ASbX945r5Uk4tKVFPBUSVtObNxuJAQje/cPetl2E7H47jHb+gkrcOrqKnppmJ+KBRDDG2tubreyD6NOneMvxD+HcmnhYn0O4c/CycmqHKUmaNhEXt3N1IeM9ueTitkzPUaOjfzP8rJg6V/W9qmFUHz0/ggOuceYB+VVYtURfZ3jfY1yLgvny/kpB1nU1jckhqLdcnu7x/0osWo08zxiLN1fJC9VNtykt/cnyJpNPF8SP8Mi6m92iVlajIVlQIl+K64VZPaTPK5C/qXZenQA18SZeGXdqFqdkpM5KXEHV/5JiUXHQZHL9yGS/ilG27LmsF2r+16j7P1x01NbWHC9sxZ7WfyRshLG2bg6diLXd5XLB9v+21HgNHLTsBSmzakD25e65Zk/t0rcSk4FHR0xzu+l2fSvJe3XbDEO0FdLFX18MoQXE4wbQEn8I+amWSkVHE/spMa7TSY5isr1MslHRk5WCLXZKtxuqajpwpqSvkqhPc4k3SqSsrpJJswe0W5CnaWnnrDKWR3Iif8ANmuJzbOmtSdhtJxHLol01EW6VY4NVYZg/tFXOTy1Q3DDBly+Ik9R1lX2XOCWgjiOcXIvxWvH9Kz2IR1dVUz1MgGcszkZl7/EhOkR8iDVVUlRNJLI9xm5E5KO5bfNOnHJuZwf+CB4zyLR7R56LKRodpqWSsqBjFtxbrloDhDDaYHyAfCHqIlFoMQp8LoTADY557b/AIG9KgVuJT4gYySH08hQXTBO+SYjfIrtzpwMhkHLcQvcmmmcvd+5Oe/RIKY48xySlIe4ye5yS4w+SENxaZCPqRFHcPdcpALiAJJu5uebW+kkrd+j/MVw435sXyTQAnN3M1qXE0Q2v35JFDaY5Fcq2LOXepdAgG51wY3uyztSGN+9IBeLuSue7RK3qFPQ0/eyTIXI0AyEWQP1J8Kd4yHPcPejijaNi29XJSqfPv6VjOb/AInbixJ+SOdGdmw7kI0p5Zf0qxt8upIue5ll3JHQ+ngyLSRsOrvcSnjI1nxKPww7ntIUJE3d1LOVzN8S7SJXE05sgctcia4epQ3kO7V/zZogJxHTalR07E0SYkhkUKUnyyzQ3Xcn/mnRntySnmtu1XQqLi3qJxNm/v5JCWumW3xJ0ylNE06hu4lwZLtFDInFEJPmL5qaL3SJEsjk3JNfNBxnHR0JSXFc2ZK1wcklbDEXExdmuVsFQBW5u1ypik8sxRcZy72ZTJbm2F9kuRmDPLMLh8OaOIuIGeTFdyFZ9sy1S4hebrLtHZ+Qi4lIIz77x5p0JAKIZL2HxWqi43e5v/FK67vf6Udsj8hF5HWBu2MXkmfaNelVYk497/lRPJdq5OjtlrMT3qNeW1l06o7dHdV4E3N8y80bEw3auQ9yO2g7zJntBltuRjWOJDq9yhcTpzd0uNaRZs9yWo11BMeou73uXHm11zIlA9o9z3JSTH3ZCKO2LvE8aoxHJn2pe3GWubqu4h+rwrnGfLJPtAupf7LL2wyIRbO5WcEJyFc4PaoOByUBRSjWcUZS6CjYSVnRzd2T3C65cvt8Hfgyb8yLnBMNOsqRYchLuudWp0PBqHjPqDnaoFBVRwwlmz3F4VZ0VZBxBeVnEF4WVzs+p6fSkWR4XVlblG27dzZL7pqRMs4rR+anw4xh0wtezifyTsWJUXK8x/cuBuZ7EFjf2VfsMsfUHLdzTvsshcgbVP1GINJazd121MQzRFdxTIcm0tdHuK9n0EFCYvm4tahOOOM8nDcl7c4gLse7NMcZifflr4s0lBmcpw+iRQzNT10UoNuHxKzxUQ4o3ROZHcbqj9qDii+wS6lc1OMUU0Qve5GLWmOXJKUfeqNMeRaNWVjVUfFIHa27wpxpm8tqdHD2qLTjdjEuRIfu1+9+XzXS9CY7HHmbLky4AgR5szfSiClC4d7j+5GMPDu8S53R1RTHBGLvbd3CTJ2PhXj+G4l8L9SYaO3udEMLrndI6oxn+iwkxA5rXMHHhBwgte3b5KVDjGIez+zhW1YRZW2DO9rj6VWtTmWmd1qOKne7V3XLKjshjl/JE/7wlhCIPaJyKHbGN9wg3wp245gFznM/K51E4Y58nFGENo81zs7VBRXgkPYI5sbD+5ERXeNiuUfgt5OS7wbS0ztSNVGP8gjJ/Ww+aEhMrn4ja+lE9O8d3IiTR2Xd3vtVpSM24R8gGL3FnuEv5IeC3Oy79yI8rh2P7k0fELUGuV+4x2h/EUtLcebF3rhUtwWO/wCklwoagS1iT8OfKRk3Jr7JUYP6IZYa42/iP9KQ4bwzzc1ZcFi1sSKna7oR32aLpYeSKFPHGWm4bU5w2Lk1xE/hUgadvJ0Psok/es3ks1WKvB8yPl+ZduXC2rvhX7kfyWcAmu5om5/Ch0yyt5pa2igtMJLdzSEUvmglis9ySXhzSYSLQUFC8XJEw/JHbw+bJ0tvcnqA0QukAvtze1P6J624RuyuToNiJw23N/yRhC131KYEbZctyExYW9KqiWxoBYe5tEfEbLTJct269KbKMSSFYQ7i9KI8ifTaKHS3vuQDn3oJs71Holdb3OkJa3dSLTInQFglldy3d6U21hybpSYbizzfcnCG0Rza5BQ1HnIJN028lIGNiEbG3IqSnAj4js/uUth11BFlkAheHrDctHhVPHQwXm7EZ7rfSqsxcrfEpwTOICHh/wAU0zJk2au0HJtyMJGkbnaSgdQp+HqZVZFE217UhIyItWT8RAUfK4u+1AYh4RVEA6XepO3PtyZMHIMduXUnBJ9vhQA6IvzFlLpqdpLr+nJQgkt16lPjqvwQyBrs+pVETTBqcF9sYWOoeMfSIqrxLsbIUJezVDkeenE6fiWhKup4acpJ84reZKtrO2GD0bZtUPOZNpHG1yp0QtzMv2bxyhpTdnjsL0yKBUYXWxsDtFIZ5b9U6XaqsrJiznYpA/ZhI1o6p3C+0EtZLLFUEMRB6mtzLxLDg6kp0UJU8pHYcXC85CbkrKgweLglX8L2imi5hJtI/kK0UXs8lp3gZDueMX3OyzmNYlAJHHTAxG/MsytH6UuEGzfAqztNFGYNR4XS0tjb7guzf4lBrO0VfWF+24AP/dRbBVedpEL6besvNNOVo5fwWZVId1j5tuU2gmgkveoleMQbZFG24/hEu5QHICj8d39KUNOwnfI3yFERothECmPgMQxZ6CT5urWjp2hsMwu8hVbhtG4yFlkOmlz7VtMBwVpHGZz45tu9Qh9S3SBuiXg+GlUSifCG8ugC8S1FNhoYe3FNhOqfnJ6fhFBQUryCWTHFEV15k1pH/wBGVoFO2WWTWiy30OKU9iHJSgQi+b3d6aGG1y0tU4qcxIdepU9DXONdizyzGUVM9zCTcmWciUieFO1gu2REnwpfwxyZvTtQwxyDDE87WyuF1otyz7lMp8h0MLlpETYwVGA2s2VyAaNxPR0OIVklPjWGxRvbTzhLeJe63/3KVQTHUUZVhMwxHmbXehtoodXRSurI50ZkY55W/CyP2EupW1DGFZCE8eRxFuC5uaKso5JgIMngAuohYbsvhRqLlGfqIeHqAOYu/h3ZfUpUZRDoAyXF6vCq3Ee32Fdm6kqPhySiDdMWWn1Kn7Sfa5RfdUv3XTnFWcuJOzWh/Vq6zbRrrNlpj9dQD/ux4hFRSnteUrbh9/UoUOE4XHUBF/te1x7WktGxyf4rl47NjQTEc84PPPK9zyk+5HQTVGNVIU0Ed13Td4Vy5MyjzI7MXTyn7Y+T1o8Nwyj7WHgWKdoTpyiKw6mKMZouVwkNpassbjFDJ95nHFURVVEz/h1MX94N217e75KmCjPCawmngkIg3XDtVl2ekMp85AtgJyJh+Jc7zRlzE6lhnjnU0BXf7uxA2RCopVAEOvT3/NX3aSOkpZJXB7iJmyHJZY5GuzZZLkMnDOyc8/CoE8bE+eamHuu8N3JV0sjEe99i1RiwDj265kQoRje7N9qtMKhhqDN5WsgFusukfSmK+OnjkH2czlDLxhb9X81pZg0QnHc+W1W01ZFh+Gi0DsRl4urJVhF3NkmSLiUeTNuvVp0FDB1B1Ut5m5F8Su5ayLD8OijgyMy5696oY43kLJhT0Y/hhm3U7qbLa4JgVXEtfPc/hU2Ca4RY2ttVbDGAmLvtybpTpzHHcepCKqyasvK2jkhqSidjAchK4mISyds1OoKV5DigiF/aD5CT+JUUXayu9pOU53lM2tMpRuzFWdDilFigiDSPRz+APUXuJZ7xBwZNqRCEyjkyKUttqRZUsYu52C263wpQfg0ZSVFolloOW+1Z/EcQufMne3PQbkrRCUrNHR0Z100ko3cIGvjMWtFz9PvU5oWukM2crmue1ul1l6btdX4aEVOE4ywRXZRSAJDqrKm7TUVVEcQZ0Usm5wJ7oiL6u5ODRU4tk0y40g5m9vfdu2qPilQEcY5O4ke20vChKZ4QK842LLz2l9Kzc2LHUTXyHclJhjjzyWQwyFTFO0Z8LOy/w3Zck31P6hzUeWojEDZpXItpMIvcJJoKhx0zb9Swo6yf8KmQcMo8srTH1KuhI6hi22h/xPSp1LTvaOb3F3kghksS2Dky4Y+5d8WaT8trqiFwA8NwCz9PwoSjcbsuklJucR5JiaRh1sdZspDQwvkWf0qMYsL5eSfOZrr8+pcmkEm5NuVFIjMLD5JWtmWSctYR03Lo2DqeaChosh0ToDa2qQE/V1fCnbbh1WTNbGNM/iRW29Q7nQGVvcjDIiyy/MporYQ7U60fc+aC7d/6I4ybPN36uSTN8aQ4Atblk6eGNrPSS4A2uOidtb+PNczZ6uOAoht1yXeC0xE+uqfDPmzXeSfhG0SfLf8AEuWeTU9bFgi/kKkwX2wrGa4+rn0qT/sjUXaBF+tWfZ+up6EJ+PFdf4hU8u1FHCe+B7X8Qrx8vU9Qp1BH1HTen9HPGnmdFCXZOrEf2QXfC6YPs7Ui2b0x/wAFrz7YYQMUDxtNxci417bW9NqucP7UdlioxepqKuKs7xGMSD9Vy45dd1cFzA9LH6T6Zk8ZDy0sFq4zyKklHP1A6T4DWkF4UctocysXp9T2owe43gnkMe4SDqR4xjVFQzDTjURVV8YG0kRbcnG635iheo9Q69hcvQ/T1F/8h5K+HziRNwJPU+nSg9hkHnEf8Fs6rHmuJ2BrO5RR7QMT7wbc+vqJerHqste5HzM/TumjOozMy2Hy5fsz5eSOPB5ZCFmBaI6gJDvN7QLcmCxSOG4I2Yc/Em8+SXxRK6PBB+5kKPsvUSXaMPxE6X+zMguTuzWh71ZUeKNxMpNw92vSruLgSRSy+0QnlbtN7S1fwrmlmzQ8no4+j6XIuDJ/7PmURvY2niJVVTG0Z5M24VqcerI6d6iJpGlINrkL3B+VZSKOWomzaPqfqJ1vhnN+6R5XWYscJKGNDXs8UgE+e/0oHp7m1a0fSrL2chMWy2jzQTj3BkK6ll5PPn0yqykOF8+dvxZKFKTiRbu9W8tPc5bvyqunjbwt81145WeLmjqRCm4Y6oeJ77i+JHNHd3NaSZeO38q6keXNtHTmb6UyUlv0pGLCKYl2jnktUrOWTCmmtbPNRikPnoSCUmLXRB7v6VqkZMdInI828SFi25enxJXW2sTOSfHDagnEOA9xBew+K31KiBgvC7ukWWY5J+nmCE99PHKPxXKdNjFFNQlBHhUMEpOOUom5EyAKgR1H1K2w2jfjjHmImX7Qi6QZGFRLUHA9PQU9LlDwXMWLf8ZZ96lDGGG0155kb81SRLZe9osYpMPwHDsOoorSpryeX/iyv4vkPhVFR9laisw4sTqJWpaIXtOQtxOfl8yUnDaNqgDxCpZjsPhU9IXVn6ybyWpo8PrxCgw839tvkIqejjfoI9M9e9N8krguOwPYkcewqeppPZiqoYbjpihIb2+Il7BhX2al2owOibtRHSU8ULf7rFh8PClAfIiXoPZLsnhXZvs9FQU+FuJmAFOcsl152+L6VcEIDFYdPDaO1hHctINIpxZ5ng/2X4F2ZxinxCjjmqJ6Z74SqZLhEvVbyW2qceq6oieeVyNSDo4Nz8Nhu3KEcNPGJMAOWi6FJGDxzQD4pJyA/wCSb+9qjdkbInjAm0BwF/UyYOE4xLUYxf1MrtGbTEWNVG7fu9KaPHKgtL23N5oDj26m36VHlhC4nc2K33LRNGVsl/fUt+pgOilBiTlo8rEXzVBNJHHa79Pwpj7wguHWQfpZOidzYx1h3ZsV371ICSQrXzYv3rEDM8xWNJN/G1TacXuF3qZSHvEUqGshsAI8+YfxTmotm7hy81mg6R/aW/E6mQVjQ62MVqzZvHJ+zDfa99okfZunkwqkq+BiMgXmZN0A5dPzXzwdU+JVpMEkf4x22i9ou6+ie2f2P4J9oWOlitfX1VGfDtkGJmISZu9fNVZSwYXj9bFh/tBUdPIQwyTtaZN4XJZtUdUJJqkTsazwcQo6F3Ovma2SQX6fVasvNCEjCFjhK+1/h9RI58Sq5q8TB7J22BarKGhjw9uLK9595fF8Kwl7vAN0V8PZ1ilBwYpy7hyuL9Km1VCfZ2P2jEIiiI2/Bika0jVu0OHzYcUkmORUFffsijd7xH4lj6/Ho6ipP2imCvIHt48shXP8SlpIhckP70qBkll4zgUnJQirJeXFO1+e5JiuPlkKG0CAnd7S7hy6lkbUO0+KVFDUBLBL+ID6ETXJVmNVlZNPJJUORVH7S3aLqLbyRBJw4jDhiRH4ibcKCgBJ7fUjjJrkGlvUudOqlo0TJwFszyu/5JXB77kxFI4jk3iTlzcv6llR02miRF+IWbZculOiLFtZR4pnEcu5OjUcTn0pcoTghcNxPv3JW22unbtwt/ySCO4vhU3ItY0NhcOuXNOALXas25PFGFpclz2d+5m/Mlsa6WNsPfky5w2LwMnuHaOeX80GtyLDRDXB28rSR8HuFK7TXd9SRE/T0p3IjtJHGvEcs0YSa+kU1c8mzqQlHu+JI1jwShma7b+5LjOWjqLc/JcErWLNri9Smi7Hjke7LPqXG8000l3MN3+VLiPnk20RVUKzupck5daGvUmeJuztXeJtyzuQOx3ibdepCEmnq/0phy6f8qTl5ooVjryPy8KVz3dP6XTXE70rviQFjvEt7kTSNaTprja80N3u5ooLHSkuLTNK7yTTSEXwukQ/+qAsf1ISfJBdcaMM+Ceu3NhdNXWjzZAWHqL5ZJXIOI92rorrS+FAWH8nRsOmT/4LkuUcpZrsZOXcpY0xwY37l0xe0s+n5J+GSMRFiNiNSLY5BJxytRRW1Ffa9hZO/wBIpdP5lLlhAbcv1CmZoQpxFzN93hS1ZO9jQZjq6RDuJ709DCdVxTjyIIhue70pppG55qSjlrjqhcXTnEDyQXN7xS5AIcrtW7vJcfIbnyZJyC7r3elJ5AJuaOSDoSPdo/8AJT6Su4dru+5VrZ82Tse3momk/J1YptP2mjpMWArfU6sY8QjLS+39yzFMVrZ/wtU+KS4f/ReZkwo9zD1EzQe3Nblnd8SNqx/W9qqo87U8BPbztXI8cT0lmmWg1jl32/vTg1j5auqsS80YyMI+rVZaI1WeRYvUXDzdmRtUMPfcq1pHtR3Ol24lrKyxaofMnDqQhWHGxZu25/EoRSPdsZCV2XzTWOJXdZae3SiOV9qmU008j552D33KihqtcjzvHpuRTV0tRsfaPwrKWG+Dpx9TXLNNSVQVFQUUdQBmPMVYhGe3KRvi0WBC+ExMHcSF9pCtZhVcdZTZnlcz6/EuLP08ocxPb6HrI5HpMvoY9c9CH5KQMYldoquOqceT7U+1YfJsl5c4s+qx5oUWACyVrCorTSZZuiOocd3VqstWdSmiVc2euaHjAPInUCWbd0t/FRbXGbiZva79KaxX5Mp5K8IuZaoI/G/JitQVchFSFkbb2fIRfcqioh9omA3NxJvCptNh5yWm5sI+rNdKxY4pOzzcmfJbjRWnjFXCH4Up6eGRVh9oMQkHN5Y7unaPhWjq8NpacSzG/Pw5qAWF0d37IBEvevVxZMVfA+dz4uo24mM01dWVAi7H+URV5SYh7PTABx2l6iUVpI6UhaNm2t05KOdQ8motbquXLjjm+jrxZHgXm2W4Vz5E+TCKkBMFoubiOao4aiOnkjesjcQNtinliWH3Z8WIR9JLkfTbfE9CPV6fNk8agBLNstyN6y63RlQ1GNUUY5hV05+YoP8AaICIApgvIntuJ9qiXRyidEPUYy9po2rGFyzZv4JFVDtfJlSHiEsb2mzEufeHEEfD/wAlzdg9GOf9nz2XV6ly5Clrd5r9xP5KDfvSctuXiRQwvMegbe9PTUu3ZttT1CyLdu0S0Jc1HuR22925IBMLFpr9KlRi4lqzKNGVpi6mOTEIuypIGBKLkkG0URbkNrd+1VRKYnJ7uafjkTDCwjzZLUvO1CBsmhMAiV+fJNTTMW180yAv5/O5DKPS/VcmTYV3hZ0iJ+Xl70I5jya1K1/hUhYNz3IteWSEBe/LUiTn735IGkdAmLky4+7vtQlmWjdTp2SjOOEXZ7iHmKC0kHHSuQ5hnb8SfClIh16v6UqKZuGLHmJN4lNCRpiybclYAML2c/htFGQvlomuI0ctjHd8Kc4mhablIBhC9mbPqiG/vTYVACydikYnVJGbsICEmzy7lIAbh1zt8KjlJw7cmRDMRBp/StaEWDVFokTM+1Jqi4c/ESgGT55W7lzeX/JMLJoyMTlnlpyS9oYWzN2+lQwJ+bpmaqbdarKLmKbbqbWqXTyBcO9iJZsKx8tVNpKgJCF89oqUx1sW+K07Yph89OJuJE3UKy8fZOCPQykI/EXhWjGocYzfpFAdQF+TofIq1MvX9nfZxzj87lXSTTxjq/S91pMtpU5EGuW5U9dhLEd4GwadJKKEpP7MwZSE5He45ta9vepv3T+Hm84+74lMLDaeOoHOVjJt1opiWa653WbNNv0Vs1KY65sShmLDdq6tjqIyImytUGpHTRn+HTqUgNQjcObv0qYA3clAYnF9We3vJTIZmIuTpWXEeaqkj71c9n+11X2dqSmgAZc9pxSdLqmcbu5NGRC+Tsq2Ka/ZvB+1ipIiOWkYSK78OPpZOw/a1t3wMGviZecmTlpmmakmj/aHu+SfcZn24Hqwfa1AR6j3+ShUfa4KjFaqrja2CZxOSMuo/EIivL4qiKS0HcwLw29Km4Pj0WE1V88RHFY47T3fCo7rZXbj9Hr1X9q1ANSbOzFa9r3dQo2+1LDbRd2e6620XXi1ZHBCEBtUORzQ8UxkbkV3JQyk4NubuJEPiZPvuLJ7UT17GO3TY9NTnRU7xcG8biPc+fU/6VoYftMoKOvCOMw9iaFomisusJhtuuXhOHYxPhs90WRmW20muU2nxCpkkOmsjvO4zLLml3uSu2q1PofCO3mER4fFbPCAdP7RUnbb7TIBpCpcMncJT3HOO6wfIfevEY6z2erKKVrAmHUsrsk0FVT0eJb4pKqjiMbojO0j/MrWd0LswNFQUdXj1Yej8J2IzqZXtG76lkqsqmOQoqlrSDmJLdP2iPGqMp4LIKenHSkib9l/881i8SxSTEpRkkZht2sJLJy4NUFSUclZw+GzEfpz3Wr1PsNgMWGkJygJT5eHdkvKsNJ4Zgkt2r0PA+1lNh5k0psVzWvJ4cl4fqHcljqB9R6HLBiz75i3xiSCsxA2OmO93t4pPtEfCKoK4gwuEuIG59oWv0r0mqw+Cbs9RYk0QFT1TGUY57s29QryztJGZSyg7tIefl0+5eV6fnc3qvo9v1vBCC3jzZArsWkqJB4h3+Sh+3MRCH8dU0JcMcpWA7drDnuFFRiEkEhs12XqX1CZ+fSYLVBk+TNcPSuhh9xZP1PuUmhjYhlsdhJrS3KaEfDAWfJ7t13pVJkVsRHyjhCCMLS8dve6UgvIwgYMJi3UXiUpha8XHK5JxuInfcfVuWqkJxItPhftVx5sGTXOquhpzmgnya6zc4+a00JFHTSmbWlYWSzmEYg1GFReDlfkO1FuQeCuOGSErzDLVOU8fG0DVx3KRiEkc0ImD891pOotDM9Od7bvPVDqyVySmjcb82ci70FRJxNHN93hFTKSnrMWqTgphvMmd7c7bsvSoZwuJkxtYQ7XFKXA48EYsxufpUmmktE2ZmK4Ldw8k0UfU+b2t4rUoxkzzjZyyb+SyNC1kxyvkpgiad+EIOLXN4fFuVQRORa52qfU04TUcE5zhEWVvDJQjhD/AIoln7+lXQAPlaLM+0ULE5FkK6dO3OOVj10EepTpaF6Ecjd+P49Oj4UBsO4hIBYbQcOOwWBxkIjzvPPqt7lXOWupc0ZzQbm4bkfzUymxyKlw72ZsPgOXjXvUnuPL0qCCEJcPkpFJG9RUDkzlc/SKi8a4jkcG1fUR/wBKvuywsMxG4Nczakkyy8hhaOIWyttTnTdrclLJuLLK0fEoE9YOenhTIJZFuHS1NFVcM8lVzYgZDr4eSjhXSEfeRIKou5Jj3elRpqh4wzPP3DmoDzTzW8xEkivssdnIs1LLof8AaGJtM9u1OlGZd1oqOFPITjmzipoCFmRugYIwuXftRP0iydHh5aOyDZb13KbChsScTyRMV2mqJx23XMkNiLChoxceS6AuQp8si5eaHvtSNRrhvbtZE0b3DyTr3EP+pJo3zUFIKn6yY1LbLMtbRUS26RmUqXITJm7lx5PJ9B03C5HRm2fLxLpTMOrOohyOI5eFK5ybRY9uzt79E9qgcx12khqaxpJdAbRQpCeF8i2kyEpH3bLR+aSwop9XKqJDTd/knBmYSz6VA4z5atam3m79U+1sQupotvbLtOLtSCoju0fL1CqtpH/Kkc12utyXZiX+YyykqA9640wC2YZqrOR8tc9yEZHFibJ1faiZflMtnqDsJ+rL1OkEhE95vbaqvjOQZC3zUSmxCSoraiCToiyyQsJlPqm+DRBWeTN7hR/eBkGTsypY64PaHj1uFulG9U3PN/fuWUsGx1Q6zVVZZPVOVzZNy1TtHVU8bG00BkIAVnDfx+G73Klesa3TaLJt8QfIW8PzR2OKEusp7GjrZIxlf2YzlisYrpNCu8Sq56h7dept3NVctdwxJ73ty8Sge3XCWe3xKo9Pqcubr9yymqm2uoklQxOT3OoXG42rbk08jj8S64Yjx8nU2SDm19SaKRrkwclwjpt6kBk93PqW6hRwSyhFJu5fJNllnqz3eLVAZEXiTBzWrRIwbsR2E+bLkcZzGIA/UmyJXNFI1HhE5nEF8r7JfEKsTIpQhHV5G/4UVpHr1IuHJXSlPJKwEXqz5IuC3s0Ed8UpSvxTLLePw3L6P+wfsTh1d2enrcRw6CoLMQjCcBO3vIlUFszNuj5sDD2kPLiAX7nT4YeRALXxjl7iX1B9pv2YxYtHQP2cwilinBy4/CYQuHwrAP8AYz2pE8vuwf8A/I1qt42S5HlUHt8ZCwGMo+lXmCYh7PFLHWYHT4ifEEhklMxsFuptPUt/D9ifaspM/uyMbv8AzmFe19iOwNPhPYkMOxeghlqpruPoxW59LXKoYmzJ5EfOEPaCvkucMLhsz0HqJl6r9kv2f/7YBPiHaOgEsOH9iN7heXqG30r1rB+z+F4CxewYdTU9+QuXBYifL5qeMjxx/htYHpiC0f0rfQSafkbpqWmwWlCjoI3CGLZHGUhFk370FVilQLZNHblu2p95HJ89CJ/cla+0bP5KVCjd5OCpfFKrhC75j5iTKLN2gqYQysAcvCrmajCbrBxTJ4fFGWrNp7lao5m3L7KKbtJUkJO0bXD71DPGsQszCIC+p1oyoYLO4SH3KPNR04ltK4vkrTRk7KN8cxCwf93jIh8S6GNVZF+JSRj9LqxOjgkfO8hHpYclFPCw7je30qzJphBjjj/4Zufmj+/nyLOmYU09Db33XIghtcb8iEUCHRxQCfdTiI/JSwroy/Zbyfw22oPwitZ4o7sk60cA6hGIl8KeyLSYJ4gY25snArGkHN40IWXi7g1qsaKMJpWj9XhFlLZWuzFT5yRE/DtHpfwrwr7ci7J9k4xoqSLj4tLmcxlPdaX0sq77ZPtUq67tHWUWEYg44bTfgvHGeQkbFu5fF3rziEhxitCSvqQryCQBuIriPXcsm78HbCOnkYwSheaYp3j35aCXcmMVxCKlnCM2MhDdaPeS140fsMta0jb+IQuWVqwvamqCSCjgCMRKG++TLe5OX+Fqxk6Q4rZlDUkVVKc0gtcb3Ji1suaIvLO5IMhHVriXMb6i16c9vUkOd23q+JC5LqmgCMnkMnMWu6nQEPeOQonLy8Sb3d+5UWI1x/Jdt3ZuitbLRAANncnR97OhDbuTo7upZyKiJit0RgTbnQW3ctqQeSijVMlCLlrnuy80mJ+9LYOmnuXdMu5Zm/gcaZ7slICYSYs35KFc+XcRfCg4m/R0nCzZSonvMFmWTpriNnlqIioxE/dnd8SByf8A9yFENiVxmK7VN8TTmmSJy+FF08yVUKx1pHtLJ3JCMj3a7rkxdp3JXPzd0US5D5SPlyu+lBdrcm7rdEvVq6qidwrj8+SRE5c2SufmwpWuWt3xWooNhNn5bkrvNulDd3uSLUbsu9kFIRl7nuZK64tUNz7c+pE+0uTkgGISbIv5Ibul87Urn59SchjKonEHdgE3Ebi6WQZ8gkT5ihYtNWuH/Kr4+x9ZHdrCQ/Xao7YLPG/hL96TGn/srQLaOn5krt2vSrL7rqcrNlpIPuefvsHXzUlWhqMXkpiAGcic22j1K6wzsTLND7RiMnsUXdF1Gf5VCoRq8Jm9ojYCIN25X1Hj0GJTcQ2L2gm6Tf8A+ZLSFEt/opMT7Ny0oFLTZzxd45bxVRDTvNJkwORZ+S9BMbS48kjX5aBG/SovsvGvMLYDPdaLc/qRROzM89LT2k873S5aD6U3T07xlkxsQ+rJSq4fxijPIZQ5iK5R5xzZM43F4iVUiN3EgTZ1BZZgN35VILDXFh4cm71C+0lYVOE/ehlLTU7gbMROQ9Bf9FUUdU9OeTsxj3iTrLwdCbkuCzCl/CFs9w7biUGt6jaTqfLJWlOTVUYyA92tqVeVJTxFxMjua3l/lSJi3/Ir8M4nAqdHt4dm3xaqMeG1H/Ak/gn8LrmhlMGZxEtzXP0qxlqnmprANhL1X7lnzZ1JJlSWE1eQ5Ruj+6awny4dv1OphVUpED8ZhINtt/UkdQZFKxyMV7eE0WyvYQ2wOr5WDd9YqLU0slHIMZgwn8L3K09o4csBkXR4s+pM1kgSVoSNkQkCLYUv4jVNTySDtB7e/VSoaM/Gyl02VvK1Sbo+53XFPJI9LFgjVjUNO4sWjclIijYbXZkmJi8bfmTrFFb1tzXLNuR3wUUEIllmPhRxRvlqh9oityvYhTnGjEubfxWHJumgwHd3ijGNu9caoi82uTwzR+bEsnZvFHBHdkneHd3bl0JotuimAUY8mzzWLdHXjx7EUITz6U6NPJ5WqfGICY5O5KYWeWbOy5nlaO6HS7FJ7KeeeSIqFxHPPn6Va2n5CS4UbldnkRIWWRq+miU5YfIPSdwp2GnnjHOP/FWbQnuzdrU9FC/fkKfclIqGGMWRKYayEsmFvzOpcHtd4vIDWp8shfmwi3NcMXEysK4fUK5JP9o9np8S8psktVRcQoidr/SKLiNy1UWlkkp5injjEzba5E1ysqDFApacgnp45c3uYpAuXNKNeD2Mcm/mRwheY9M7fhTzUcme2Tp9ysIsagj6KaHXmI7U8WIU5ERtkPwisbl+jbivJAiKeO4LISEvUycaGoIBcwCzutdV2I4hJUHwoGtF21LyVpRxlDTgDs52t1K5exWcEV3slIF6NybUHL4R8KZLD5CL9m4+dysLntzbpTstZRQte9XIRCFxx8Pv9I7lks2T6OnJ0WNeWVsWGndvZ/cl90zlc4QHKAbntZ9E12jmmkKJ8PnksKO47VmnxDGqV5Y466pgE21ETK111YlkyK7PKzSx4HUYWXdZZVQiDg42e/qWfmwmeYzOMHIcvE6aaOvj0eSW4ealN7XwheNjsB9V6WNPEuGebla6h++BUfdsgmWYW2+pTaOoankgc3fY+o5bU+Y1Ez8Sxz0Sk4eetNIJl3D3rXJm3jqzHF03blvAtjxymkDPK3W3kux41SFbnmV3utVZDShNblTSf+qc+7TsJ/ZpNq8/tY0eus+d+Dx8huDRtylUkIDHzbd1EmWG74UV1r6bhZfriP5rbsmANo6JcPRMBN5529ScCZyEfUmZjBwsMxO2SHqLVKQt25cuuLLQrkM0VhjGAvySLIWtZkn6e9AfTk3hSQMNiHua4kiJsue1NXWlokBMJE7piC4jFau8Tyb9SG5vyuibd0/pUgEMm4m8SQ5l4WQCT8vEu23aeJACOR9WXOI4/wCpDa4vvdJ/e7kqCgy3b2zXLdBd3f8AKkGfnzXSzJufwqQCi272dTHmbLL1KAO0uV3knYpGExZ3tFNsvyOzSWh+7yTA1Ri2WbpuQmIhBjb6vSmTJ7tXuL1JFLgfeY889fyp2Ep5LnBzIvUoZzGMRZZIqDEp8PbJxuB3uIC8SiwL7DqEZB/3h7yzutFT56GIo/wmcJR5WqpPFKawTikf6U1L2ie0gjzEnbqHqWiaM2SpqiSnLKTL6VArMQljm2SuOnSo9JWMPHKdnIjt3E9xCo1ZUATjIzuVu0VLkMtcPxKT2weLK5CXUtCNQ0waZ8upefhWNDJmn4MUqJnLfaPciMhtWa+eYBua9V3GaS4ndUx1RlyNxFIah7sy6VpYUWktY0MJO+4viUKh7QSQyi5ncOfSoFZVe0Ha2ZCPIUwEJ7ndrRdZORS4NMPaafLKwDH52knTxo6U43lj4hkzF+G91qzI0+7N3ciU8Cjp4LzyLLnd4n9KdsC7DtFxJxDq/wCSmnVBUAbM+4m6iWKhkL2niNuIn6RWrwmn4lzyO4iPuQnZLRHqI3jLLqVdONx56D4bVd10kRTHw3UEqcJCE0WVGLK0I2v1zuT5xsTct3pRyUv4md9qNsrdG299ymzVL9kD2EOZdKcjhAdjdSdqRkENAZQDrnEtQ3IJ+LJUw226po7SuUb255tHDck0h3Z6JWDew7dw7WZ9w+JOzVh2cQ5HIs9LgEk1DTnM+jXLkOVRWE0jXBE39SkFY997GIC8sUEun95CKlDVNJEMh0dLd1WjDaoBD7RU8AGYwB7rlMqeiwctFSKskFDTFDSnLTRGMgEXT07uS4WH0FQd70jbbfGSOb/904WbP/dmP9arhqJLjNye3pb4iRRLbJU+D0U0omwPF9JoqTC8KqKwAxOqmo4BYvxwYSK63aho45CC+Q3HTS5VeI1XGmEGysB+pKkCezJ8tPg80wyT19SBi2g8Da39Sqsap4aerJqetjrwNruJGDiPy1UaaY5nJ5Dciy6i9K4AuQ5mdo9ShlbGh7BiXtlfJfYIUply6uWgqolsqAB4oyud7XInbVdw+ukw+WV6bI+JGUVsreaj0mcdSF7uLA45kPUKwSds0cotIkHQnSlPHOBAY8iLaipiMhsALiHmp+KYseKHG0rucFOzjGRNuyd7tyCKnceL7OxTmQXMINu+JJ/H3Fp6v2m3xvthHN9nWA0cWKEWJU0kozUIw2lGG217+9i9KoeynD7QYzBQVdTJTxSsf4otcVzC5D1KpocBqcUaWSB22vrxFZUGB1OG1IStwpbW1GTpXFj6WGNNQO7J1mTI05kKKOMa38cfaBE7XAXtvH6lIlFoS4YRMA/4Lk1R92xfhRR3id13/JMYfMck5vI9xE9z3MvQjDU89z2LHDY4IaWolqHcSyEQERTs1c3CKMImEGbQvEoxE1hN1KJ7Y5Hllb4VWpFkgahstzXITqmF9VElIbtbxTDk4kARyMWb2q+CWyymxB5KTR7SLa9qz0wtDITZvbl/UpUtZ7PPYTXEDqFWVHtFRK7xsOb9I9ynwP5DUklw5XOQoQzIsm6kUNK8j87VNgpQjK8tSbxZbUhFlhVUdHwj1EsxJi+JaXHMNj7UQ+30cbRVgNbPB03F6ljxJtzPnafQrns5jUtHVCWTEcfUBeNvJarxRL/ZQVlLJSzcCoZ4CFrtyjyidORA72/S69X7QdnYu12EFWUfB4sQXjradv7+a8nnhkp3JpGt+pZNUUn+x1qgJKfhyNaIXExeoreSittYkmkbhEDtz3c12GO489LfUoLLbs3RvNXgzU/tE8r2QDnbkd211a9q6GowWvno604yrIntfhncLF4t3mq8C4NTT8CSzyk6bS+pSqnFDrhIa94zOIMtu0pPiu73+Ja8UZPl2jPSwvGf+pC3u6k68j+4rdrJptwlyAVFFD8e54xZnuWmwml9njJ3a2V+d3cs9hckQ1AvK7gYPc1yvqnGoyEmOWMB77VLVlWO1dcMI5akSrDqmLl1KrmrDmlJ2fbnolxjtzdmuToZaDJdo7sXiT0UwDboyqYylmLIG3dSnnI0LcNupRQ9iWU3l0qZFD+CMh5CPdcqOXEHpWF7AIi27mUsq6SoHe+30+FTVDssZaiMR/DZQ5aq4srbfiTTSB7knmbPLqH5JE+ThSGQi2oiu6jyN0BSMXl/BJ5GFrXVgOjUPcn2mfIisuFm3KsqK4I7Wza/4lH9seS5ndTRZo6OsjqhyB7S9JKUAsVz3LMjUNS7zZiLuUiDtAYgLPYQ/pSaKTL58h7nJNHM48gcvpUIMapprs3cS7vEnhrqaQf27DcpaNYNE+jj/GG8HLxWqYdOA3SPGw/ET8lWtikVKBPpKQt4H5/Us7jHaKeuMmAmAPEIuud4XM9KHVrGjVBwpuT3fSnTjjp49+Y58iWIosSkoZL43f8AN3rW0eMRYtQEEUjcfviJ935VlLC0dEeqjNAlNRkWsrknYRpyuZpC/gqathPDyzcH5sL2v5qZTFdHe3T81MouHgrHm3XJIkKAbfxHK3mufgE3OQviUCpxIIegGL4iTFLigVR5G9po1nFbDWbHN6FkZRCWeci5szJ2J1GOYOWtyGOZibU1GzOnSDJJDEL83QmMeaZcm7z/ACpqeqCGIjdnt8KuDm2YZVjh9kiMgkksz3eFV0H4OL1rO+7Tu6lUVNVLMRGBOJZ6CLp3C6hyrjOV7iJrXIl26cHjzzqbUSyIrcWLXnD0kpJTai2bKlr6xhrbwyLJrVHaqkzzzcc/SjQO7Ro5c+EJ8RrX2sKamm9nIs9traqFS1D1T2ZcvEmq+T2iYYo87W6yQkS8ocpHWDoFw56IKm+P8B2t8Tkhmm3ZAbiPeQqPIV3ft9StHK5Er2hh5dIoCkudQbuomd0TltyzToiyVdt5bSTRltyydMcRxHR0RE5aJ0SIyYbtd3Tao7knTJNdTqiCVhlC9dU2ZbR3Op+KkElTFTg9kUe17VNoIWwnDpJjzvJv6lUw0NTXVYwRwST1kr32i25AFphcdJVcwmGqM7bcsgs/xX2R2GwcMB7K4dT2WSlGMp3dWbr51+zLsjV452swumq2OIyzlMStuAAX0nj3aKj7Oy08dbO0RzvbHELXF9XuZdMPBnXJat+G5Mzc/wClKKZo5M3Ai+l1HCaQhFwdjAmuYh6SSgmCasOB9pg2orbwKi09ois1N7vknPaItr33KIdK8fddb4k0V4vytRbM3AnPUAVvht3ITrgEe+35KtkquHppcoZ1mmvlqnQrLscQa3NkbYh4un9yzPtDW5ZuPkOaa9qO7Mn/AKkUVsagsUCy9ze5V1RilzEzu5/U6pzqN2p3EmXqGtJ3N00jNsspcSktyt6femZcQ3Z/5VXHM1hPe6DjfG/Sq1Mmyb7ZroboJq44y8V3wqAUwf8AEQvNGTftHEfmqMyQWJP3se5MlizjdmBCPyS4MRanI+73owpYMhyqJRF/S6dhTDhxph5tcKs6bEmmaxoj/MqwaEM//u6jb6bVOipYo5rPaZiLuUuikmWUcltzu1jM11xKFSfaN2YjkGNsUiCctGuBxEn+pSKMgjqMnCchZ+oW22rwD7Z+zp9je1nFgYywitHixjl0F4m/ismdmNcmI7Q0tLHiVe9FUuFPNPL+GTXFEV3SRKmgowwmUYal2ECNiaqFn/Dz9XuQTVXstYUkbvwJud3hdWlFNBWQFA8sfFhC5xk6TD/2qTWRrwqJ6imilrJXlKeO271ZbRdYvtfhd1soM4yhzL1CptNj2ISU0GFVVXJUQU4OeHDpa4uVxMRfDutU6WNsQox1YsuYqGrJXB5qYhaGT7u/4UD32i/iV5i+C2nnDt/8vJUc34cpBnda9ty5WpI3UtgdyXEe4skK6JPkgqjvT1Lvf+5CWZc104zHwPaPuQSIi3XMkJdKBvl1IvpZAIO5Ii7m6kYU8kjaBtHxJyOhlmtZh6vUgtPUbAnHvT45WcrvNPnhfBt4kg87XFSraOEBsZjPLVRqVsQLmt5XLvEG7UEE03ElJ+lAcxk293WdGuwdzD3IBJiLv9ybKTUU5TC8h8rskyovZkoiut+lNa88rhRuJ7tlv7kwwv5OoR0STCu3bc9EnJyLl1JcMxDPIiQkL8mVXEipHO/1JPl6V0Yz9Dklw9ueTiixCtJJhXLbkcMbkYt4Ux0K00d1oW5Nd6hT5xuNuTJoI7jtfO4ntWdm1UNd/SjAWJsn6lOrsL9lAZY87C2/JQLd2oqU1LwOUXD5AiLjdmyXd0o3yLv7vCit25ZpkDTbe7an6EeJWRM3rZNW9zo4JjpZgkDK4HuZA0uSymxyt45R8Rh3W9Apl8WqZJRZ3a4nt5KDLIck5SaXO923wpXGJi+m17kE0iYWLVIkQGY6beXSkWIVEdQQO7enkoskjzSHK4Wk73bUpZHkmKR+bvqgEkTJMQnjkIDtuba+ihiT3jltSmLjSEeg3IG2vzu1QVqX9DiUlORBKF490qcru0EnCOOk2+ucur8qdwz2bEsNqmztrAjcnHK3NZu4+EUbHtd7nFJNh265CKR8yPNyLquJ+pTKOoa78U7ohtvIeplCtKMBfW19txNtToFF7FUX7ZXssEfF6kwcEy0xXtJ7VRhQUcZ09KG24n3yfUqJ8+5ISCws8yLutfpQBJt0b5oJ+PER+OokpzEwNwIeVqdmqJJgKWRjMyf9p4VF8XNdORycW0jEtr/9yCkTIKc65hCJwAgZSg7N1kml4DcoGHTT0sucTMWfqZW4YtW2i+0MvCLKJOjfHC1yR/8AZeeMvx5Yw8teaOowuD2yq4eVhh+COfSSckrKmYMpGAt1zEk1RIR5uEd3qUbm3ZRBhwWWSSx5Buz3aqSGBzx6ZsRC/UL9QqRxj4t1jCXwp8ayTnw2Iku4aLCKnw2oIcsxu+IlGORxImztdntU4sSnLSxlAMWI73ZriWDqRulOIPEfkiGR9zXo+HdowPcpUWHuVuizcoxNseKciKMhjzyTrE5K2pMDeTU2fmrem7OxlqzXedy5MnU44HrYegzZDNU5HdmylRcSwW0Wsp+zYFza0S8Wasoey9PGO8nXBk67Ge1h9Gz5PBjYIZOeW11aUlLJIY55gtRHgcAjkBmpAYPuHV1wZOsT+J7uD0TIvkVVPRxiI7313clNalYrXF2VpDhrR/Enwo2G3NedPPZ9Pg9PUF7kUn3fu7khw/X3LQey+9d9j6rWWffOp+nQf8TOPR2iWiB8o+cREK0r0fuZH7CwgJ5NrtT/ACaMpelxfxMl7Vadns5W+olIikaTNmZaMaFrc8gJC+Ghlm4N+VD6lSIh6Xkh9lFHC+5vUnmpTICfJ7R5q4+7wHmz3LvsocmZx81DzHVDo2iqCn4gasQ/Sylw0rCAtltZTmp49u8h/cl7PEJZ8Uv4LN5bN101eUMRYXGO9uII/JSAp3LlJ8N1i6cxj/eSWt+lcaulu6z3bR0WTc2VDHih/EAqWXMhaS3xdCh1o00LO37eXvWgwrGApameSeNzE6U4WEmu18LqmrMDeyCWnkaXinbb4hJb4ZK/ecHWQm/+tA4Pw5CLNrgIbX+EvCqqrw8yl4nEszfpJtrq1+5cQwmY2k2C52mPqyXKunlkcrna0d3NbxkoT4ZwvFKeL3Q5KTgyiFnVno5D4hQ+wyjGTR5iLq5ipTktyC76VMipzLRozuWuTqNPBjh6HucyMzT0dZTmTM7iL8xJkfDr9r53fuWmen0F7D/glw4/jH9y5n1V80d0fTUlrsY2ahq5jJ3Ymze7btT8f3hHazykOTarV+ztzyuS9nDmwXZ+5X+XflAvSnF7RmfNw7uW34UgyzyQOVujbkuIwjb1Ev2s/kodEX/KjuYR5/mSYbQyycvNRaiTUnZnFKwHJcu57k1daXp+JRSqG733Jo6huTKXIqmT+MNvemjm7tRuUUJH7/EkcziZaup2HRLebyXHJ1GGQuepJCV1qewUT4yuEUXE7+lMB0otbdE7E0OOVxZrlzZ6oPDkldb3osEgiK0s/wCC6JPzyuQMTImJu7MUWWOiXVmzLvTzZR3Lbz70fE0LNkWTXIRlaQ5ttTDl70RTWj6iy016UwUiiyh1s7S/i6cOSPggwZ399ybqYXp2B33CbXKPFJdsfIc38SLFsTIZnEtAvt3Op8lVRlTZOzHn4ctyrphkpaTJwsLXMvUKgcTy3E/qU2LyKbPjbM7e6507DUR8n6u9CELFCRyHb5D1Eo9wc2e0ulhQnRRImqm3ACZ2E3N/pHqTRkBc2/SujI+rRgw6W/Eq+Q6JUUdPSxFxZGvPkINcQpmGRytyG0fiTUQjmpARtIWVr2orUodCS4cn3J/htbvz+lNwxtGPpb+aRzOVzBuJvUmQMyi1+nV8K6MjiOWa5vG6/d52oRJhu0YiWbAdCocSF3bapQUrYhMLBLtyuO7wv8KgFttb3o4ZnpzzZmEk7A2+FYXR0dMTgDHP3EuY9YIDJFJbPtFwj8Q/EKpJMaP2biG/CifkI9Rl8KqJsSnqJc3N47t1uf8AmVbpCUWy8ip5R3s1xd+3knYyuLV2UUJI+CzubiJNd1ppsQjhtyZy/epbN/iWRj+ZRJfxHybwv0inaXEIqgd4WlmrI6NoTGSRxEMrtqsdmeqKqSN8hfMfSTdKrpM888nIlocSo46jWNmDyIVEPgYfEDGDHKT9ROgydg0eBsQDJLJb4rRQVeGyFMPswGQ5eJXUUd1Pm+zTwumqKTiUeZvuZQPUjkIYfQhG8kd7tcZZclSTVQxy/hhFLn6WV1WYgwsUYN366KDTjBR14zytdGPIfeigsXEjo7/wGinsHLXxeJco8Sg/Feoge4o3sIZPEoNfWSV1TLObsRG921Q3zz9yGETVU9ZT4pQU9JTRuM8XhJulvUnzwfh4eMrymNQElhRcPYQZcxLzu7lkoqqWlInjkMPpdanC5KsoAeonOUn3MJP3Jp2U/BW4piDU90TPv6XIXVXPIFRV3xxtTxvb+HncLLVVVLBJMTvAw+eirq6lpo4SPhMJ93vTaJTSKE5PB1fSiAmESz/SrXDxfBZRnDhlVNua5rhBXdJ2+OG56jDKCqJ31nKFhJ3/AHIS/ZL/ANGKubO/LcPpVhDUBDUBO8YSj1OJP1fmW5p+13ZvEnyr8E4BHo5RMxDn9Kkf7J9lMUYXo8QjAn/8y3+l1Pb2+xLJq/BnA7RYXwyZsPtEtz3OKtuxGNR13bnD3o6dqe1iFpBHd0us/wDaB2PfsbUUbBUDOFVG5hYd2iZ+zjtRT9k+2GHYrWxSVFPAb8QIuq12JtuaweOjoUr5RvMS7I+yxcWLiz2uRfgHYSy89ZQUsxBPBiIy56jJJavScA7WYJ2qp6iniqDp5b3MBne0svD7lg+22G08dlWckgT5kDiXST5+paJL6Itr5FLUVWF1UP4UVUE5bXEzuFQRIIXyhkfXwmq46hhPMHtJRZJHkIfStb4M65NG0jyAbubCIpn2hhAnfcXS3xKpeocoss32o4ZnG55HclmVZJOoOTXpTcxHz6fiQNUBYWbXXJRVAEeWT2ZdKCiHJJcZO5XLjbXzZdlyvy/iSALyE2ZmIep7lD4AlQSezkbO+8X0t3XK2YuIAyt0s2tqz4Zc83zVlhtU4mUfhLxIQMkNGxGUWd8hbgQSlJRzAedxg2tr82UniND+FTPdKPMi8SGpjAeHL+1Mn1Vkmo7N4wFPMBm/+4TO3ED0l6lI+0LA4JHGppt8Ut1hcO2z4SLvWFp8Ukw85QAGOI+Qr1X7K5qn7RsDxHs/URsQ4dA9VAUUFxOWY3PKba5CobspRPIJ76iY3YA522g21DxnsyZrbdq0WPdnanA6uV3awwdyY43uEm9QkqSAacSzkczte7hZc1BXkUVUeY3uxD02kyfpY6iGH2wAuihe17vejr6GjhEJ6abiwHzHxRl5ErfBKOTFIBp4Inltyzt3CT+a1SshvUzdQTE+bZEL7kNuotl8TfJa2bsrUwzZHBaPTubayam7K1FHNYfCnua1uEdyejI7qMrUeFuq3xJp+9XGP4aeGnFHJHwjyutLqVPbdyUeDRPYkU0byCLs2Q9O5SeCdgv/AJUWFR8QLG3a7lo3rGjoYqeWJiMAMBEQYdj/ABedypJ1YOZUwCEMOQO5F36IODc5Hn1IxzjEuJ+zFMcS7fn1Pos6kNOxnEh4bRb+9S99ncShYnGcfCd26t25lfNVR1lJFA1PTU+bNnKLPcnQNogBIYiOWaRk+10MsbiWj3Jg6jaLt1dLrN8FWEdQwllk/wDBRZaw5BycHH6kimMrXbzSqJH2/wAxRwwGnFhHnc6QSP5IgJyblcXqRFlGA2dSoBuQXtzcntTJ55ZMz2p4pHkf4RRXMWjbUARx2upuHUtx8aR8hZ9BLxJ+lw+78SVmHxWpuurHIuGDtaPUQoFb+gKuseSQmZ2s77VF0L4WQluJKUXEc26UUMT2+9FGUglfG7gQ+IXtSjF5LnZ2HJrvqUjiRRwg4G5ELtmBMpkA6GNVcko8SQ5dR+p1ZDVSR0wMTfhdVqZoMLlGOWsOBiiDdu2i2agYjiD1BmzE27nao0TNVkkkBV1nEMgDaP8AiovFJDbcPLpQ63K+PBG8ieGMSxhk+8vUXUrim7VUXsAU1RhQSy8Ri44SOBWeJlnIh/FHJriz6SWr7PYbh8Zy4jioREI3HHTZ7Sdu4hbuWUscGdWPPl+mVcWMNRzG4UnHlB72GXcIt8XmoFRXS1REcj3ET3Wi21vpUrHsY+9MRllCKKnE3ucIAtAfcI+ShCPDivPbd0CrUUjKc3YLzPC2jbj/AKUEGRTDxOkn1QuOueaHxarSzMdEeCZMzsVr9XmkJWvm25cYtM10YzkfIAIy+FkEEz2xxDIMrSbW1rUNNVcGOWPZa9uZZburwqIY8MiZ2cSH1IXJu5TqOx+SYSfTp9KU5cOUhbcmBku6nU1qejIh/FO7vU0TZFGMyDNmuSGNyMfFmph0tMJaTva/pdRwJ6eSXgZGI7biVBY1baeT+dtqHRhzZShrJBcXyiuZ+nJReGeRctdyCRGLjzbaXiU/B6PjS8Y9wBy06iUWlhkmOzXhd6tPaHsGBjtBm1IfCKABxbEgkMYw/FAH1HPaTprDMerMJrhraeRwldrLy3aeWqgVhRFOXABxAfUmRLuQiqNqPbB6irKp9rlgqCbqj2F/JaGl7VTlUDUhK1bLA7caSpO7PPuudeVMW5O0lUdKd4Z7f/1I5F/o9uxX7QK+swulqcHxmppcODZUU3GtKLIv5MoVB9qU+G43S1j4wfCeYRmIZyM7fEvNsBxSn+9TkrfwuKwix5bA+oe9aiGuwOnf8PFaQd9ziVK//arXLsnxE3U32tdpBxQoaLtBJLSmZlDLKxFkDdNw2q7wD7SO082N0H3hihHSk7CYizWlmP8A7kxiP2qdl4Qi4dfDUHtI+EFu1ZmXtBDi1fUVdFkcRTEcenMFvSUvJmpTceT248WkEzvc7ie3cyYPEOIOTu4/UyzlB2upsYmII4pAlAGvIlYhWMVuTEQrqo422Wj1DjblI2vuQ+2Hyzu+JVpVVur9Je9C9V1aPd6hRRO5YniHDHPPqTD4taWXhy6slCOTiBlqm7T5M1w9+qqiXInFi3To/wDpQliBl3blAONxtY3Yf3p+mmhpZQkkzmt8HhRRFtkqSqljbUHudMHXSDq7AP77lDmkeYyNybV7vkmt1vNk6HZYe3S5lq1uSEcQnFuYEoOpFzXGJtzO+4fUnqGxNfEp+bOxZeJTA7QVEJhsEh+SpLo8+tIeH67k9Se4zW4b2u/3gWOJufUTp3tPhOH/AGjYd924pHbATsQSxbSAvUJLHxyAJ53cvSrzC6iWRhZ5HGIfSyycDox5mfPtNH2cw3HqyiqMIrqjDgN4DIpPxgyfr/8ARR+0EPZyhxCeCgpJpYHj/DlKa4/n/wCi9H+1/sO1QJdoMKje4WYa2mHxfGvFcQroKgdHYJQ8OSwfB2pqXKOwTRyUx4fWPwBFr4JCa6w/T8iTuA9ojw8uDUvaAbXEm3Gq+WogkprzduP3Wq6wTD8MxoyqMTq6gJwf8QY2Edvh+ah/6K8mnmoafFKbjU5tKBciHwv/ANVkMT7OsR8JrIjZ+rLqW0oK7A8DreHQPNKE/wC3GU2IX/6KRjWFhIAywPfEe4C/5IqzJXBnlv8As/WkP7ByHpuFEHZmtsvMBH6nWvPKMSvd9vMR6lkqzHq2a8GkeCLpsHwrKSSNU2zsXZ0+ckoCrSpqooacYpDExBrdz7iWX4xk2puRfEkW4dVndGpc8bDB1YGIvkhmxSKGMOHAPuLLmqfpdOzScZhHK23lakBKqMWkm0yYfDaKaHEpx8biolty74UAHLVSTETyG5l8SEJHEs26lxhYiyzXbXjkyNtqCo/IdLMiE+m5TIYeNARu7kIsp8PZ+rqIQMIPwja5iJ+5WNN2XqY4ijN493vXFPLGJ7GLpMkn4MuQ7xdaHCsNeSEjytufQslNi7GtnmZ7xb+7FWlPhp09OMbv/SuPN1MGqget0vp8lPbIiBUxhDFlLld3Wt1J/B+xstQd45jn1DIykVNGBTUAa3STWvcvS8Ho3Fhay8G5GvJ6nq5YMdo+i6D0zH1efWfhGDPsacOmTELe5c/2PO3Noh/QvVXp3INI22+5D7K9vQwt6V4q9VyH1kv6f6VHkr9kZY2/ZNb9CqKns7JxC/AtyXstX+HEexit5rPSFFebmzDp4vEvQ6f1DJM8HrPSOmhwmebf7PnYR8IB08SgjhZi+YR7RXoeIyRQ0c+cVhZWsPkqEYWjDVrtF62PqpSXJ89n9OxwdRMz7DJlnl0pewv5OX7lfmUYjpG1vdcmrrbbAYS7y81v3mcn4iUi07N4a+LV8EEkdxuB5xkPPRY2pw0I55WycRE3G1ejdmO2wdn+0+F4rLRtUeyAQHF69HEf8yy2IC+dRWHHZGZkVpdWpLLDOakzp6vFjeJJeUZ06MM+T2pPSsLDZn/BSmmuub0v5JzUm0DxLu3aPFWJPwQGp2juzdrn9TIfZWsJ2a630sphk3No7hT0MZ1EPs8UF85mPf0/UjZldgpXHdptZKxT6ynjp3syula4TEekVFYY8uR/xW1nN2xoY3IfhQsLFcnxGPycf3qbidO0OGYSYQMPEc7zF9z6+JK+QeNpWyrtbkzq7hws6js9xXiYSiMijkEev1KpYQLTPvWtwiRxMqOWQIgCN5QM+kC8X6lE214N8WNSfJkLrS2u4kXiHvXCj259Kn19HHR1n4ZjJEe8Pk6jGIXZvkrsz7ZaYVg512Dym5XjfdaO4hy8XyVCcbiZAbWky0WEYt9z1FLPFkXCZ7x8Ji/UxflTONU9NVSe00h7C5j5KFJ37jSWNNcFFbd3K37OUITBVTztdTxR2mq54WHxXZq4oJgHCzpmyEpZLjL3K5SMlj5KnEaE6OpKO66ImuAvUyYjpzmMQZubq7ONpIygnka1nuj93/opWE4bFGxSSZaqHlpF48G8xiKhaGMWzD6kRU4ebflUqWniuyb/ADIfZ48lxbnsrEl7UMjTgPcnRhDPutTvBa0eRITjtbPJQ5mqxpCaMM7myt+aIha7Jme70q+7N9mXxitigkqBpSO7blu0G7pWui+zPDKOUjkq5pzu2Fltb6lx5eqx4XTPW6boMmdXBHmz4fUFveOQRf3IRw9yMc2IfqZenvhb1Ulj7suX0oxwcOGQWgQri/uKR70P6enP3GGp8Pp6cRa9j+JOxxxiXqF1pT7Lx3m7OYiX92PSl/s6wgNkjh/Us31UZfZtD0fLB60QKKGnkHR3Y1d0eH8Tk+35LtBhsFLIDyNfl7lewjTWZsbDr0ry82bng9zpPT3D5jVNQxDz2l8k+dLHfo9wiuXRavxGRRkBH+GdxLz25S5Pp8bhFaJAxR2no38k+FOZeSCMnI977vUpfEjG187lDbN4yiKKn6WdlJCjeTVgddgmh87bVKCS4cgzuXHOUjqU4DLYe5c2dd+7z8rRWnHHqaGnB5KeQjAGHlt5Kp9ujrKcpXzGUchYcu5YqeQO/iTqRXRYbJJKIMbDc9txKVX4LJS00WU4zxdRWNdY6QYhTjcMrOQ/C63fZ7HOyuEmEbcWU6sBaQDe8Hz+FZzy5Ic0c2XqccfizziDDZZv2cZyfSyckwuWE+HJGQH8TLb9q+01PguPHT4bRUoU7sJPaG5BH24oPZiepyCfP+7juG1T3cr5otdRCrZiPYbnyYHuQnQjH1xuJd9zLQYp9oUY1FQ9JmQbOCRRsOXqVXXduJ8SlJ5DYRz0AWErV0x70voy/Nw3VkFoQjIbWuFTwwGSbCSr4G4oBIQSALbh+JR/viIufe3oZW2FdrIsPE47LQlt3RsIklJ5F4Rq80GuJGfEWtJtUJRgLd6tMXqKOSUJ4nbfd07VXyVkA8si/etouT+ilkhXklYLh8WIV3AldwFwcmIW6SUaqpZaGoKKZmEh1uHvSjxAIZROMnCRuRZqdX9oKSupAaSP/eBfWS3cl778BvH/ACIBTGXW7H4tyDjXWs7CX7kzLiFOPqEs0y+IR3c9y0UJEPNiX2TQmtHJrB+lkBSPzZ7S+FQfvIC1c2K1O0+IU4y/j7gyLp6rvCr7cifyMP7JQ1BjykMfF1JS1Tlpe9pMoUeIQDCYEAEZW5F6UBV0ffkXl8KO3Ih9TiJvtBWZcTaPK5L2xyHVrhyVd7ZHm2rES57YA6X7VfbM/wAqC+z5uKR7S3pqWZh5O9yYeoewctpJh5H8/mv3Js/jqiYFcUd2rkSa9skJssur3pjXb6VwC6nd22qXIdB3ONyWmbZpoS6udyJy/UpKDcrQJs+pBaOSbu3JXbsmQTQ+0hlrm/O1OxE4pqEfPcpEW3Vm6lpYpD4Ziwo9NqZHaSkAQCJc7i5IQIEi/Umn6v8AMiItCfpyb+KYuuHPPamA71c0n2pgZAHvXSqNcmfaoAkDuAsn3IHmciJnyu6dqE5gGIQ1Es9UwUzXZf0osUh3iXPo7D9ScijlkbOMHIR8XhUMhbnnu70Vx2ZNI9r+HNSFE6omYqaKNjcpcrju6W9ybp+ATZ1Bva7+DqTBVDEWVndkydAqcYhkkzIs+kelHgYqyqCQLKcJBiHxFuUMY3t5fmTp1Echk7Bwh/4YumRkcdGQAQ7nyz3IgoZJrnjC4W8XSKeoaqnhkvnp3lHu1TtZih1kvDjdoou4RRSKtjEUMUbZyvuztcB6lHLdKVjPbnoK7w2sIzJueiXEIRJh2JsTHeHGLDxHy+EUuMAuNgWilT0ckxa7RfxGpjQxUrXt4fESaECMbkGZnbalawho9qRTXFlGDkRKPIJx9bOJ/ErALiPJd8+lc05u/wAk3aRDo/5VIqaN6Void7hka4CzUMdDTRvutZPw05TCWezy96bjqmz27fC6n0ORELNOwkPIfNYSk0apbEWtpZCOHZIJcPxf5h9ycGN6enMDYSOz9n4nF09U4p7VJlk1tgi153E30qLVk8wDtfih4h8TLWlJEXRFmmeZgZ3tsbJBDIcYF6UjFx62RQiZELB1ZqLNPkPWyxlmTW6Ztcr6ixQ5IhjMLhyt59KqwheNyeQ7y+JSY5GjtyWTy88G3a1Vlj389qF4wmcr2YvJRgqNuT/uRGXEHTMdPCtYsyojVtdLSiMcfS+3cybp5pxDIpLR9IoSj4L78yLPqzTE03EfbmK6DFuguNw5CdnEiJx7lYwyUhUlR7X4bSC3q/Ks/KNpKxpsPkqg4k7G0GWl3egkgEJzOWTJBbdrttV8dPEVrRRtFpraSrKulEuWd36UqCyAe7TwkuNIY8ncR+F114/1Jot3iU6GiZJbEKkf78y/eh9uMrnkczLu1Uf96HQR61NSG2h95nk0vtH4l0JJBtbO4enb1KO/yRMT56bUBcSWFY0ZZkziXTb8PknGkCQSf+7FtS/0ioBSGXPclLI8g5szAPpHkqsKJEkntQ78xy6PSzeSaL930pU0MlQZBGzmeXSKeehqe6nk/gopsCMBWvnnaXqXpf2dU8/aahqgxGT2yjAxDhShcT/m7l53921H/Ak/grLAccxDs7MT008kEuY5RE1wH9TIrUfEi/8AtC7H0XZuKKWgOXhyyW8I3uy+klhy5rZdpO2j9psOKnr6MQrGe5p4i2/pWOtbmm+RRQvl4Vxy780do2oLd2QshirkRdOd3NdiK3XPqROTWZZNz6vElFI8Z7GYiyt3ClQxDCxGPzSqxYXJga0fShAt2R5ikZOJZ5uQ5W3KaLGgyu1LanQJhYXHMSzXGhORisa61LuyzuQBcxTSTMBxsFxdZ5oTrIKMSBmcydtSLzVXFUHDGQAmiIi59SpsloOWZpDJ3b9Kk0GKVeFylPR1MlLLkQ3QG4lk/UKhXfJc0HksijRx9qiqqYqesZjYgsaUR3CoFTRhwQkpzv032qtuT9JxqiYIonPiyvY1vi+FACikaM8zjvHLpWy+zntF9xjiTymxQBBxQAvE7LEzwnTyHFKDhKD2mJbciU/BO0lb2f8AbfYpAD2ynOkn4kYnnG/U2vL5pp6slrZHpWCdvjxoayMKemCKKDi2ySWERXW2jmqzDu2EFRXhEEYRZtvkk+rkvNh23I45CE9HtL5rbusjto0HbvEPvLGeJmJlYw3Cs5rcjmk4h5m73E65a5dx+5ZN2UlqX/ZKupIZpYJ2slmdhjnJ7Rj9Vy1rQ09cxvSShVcJrpCFuXxLzmOlktF7H96k+0HSiThOZG/O17VqpUjN40yzxqqCYiiiYeED7i8yVjgmCsUMVRUAwkf7MfSHmsidUZW5vtHlqnTxSoLL8SQsmtbf4fSp25srXii+7c0vstXBA3UDWjb5dyUE0ENjcVrmFsyHuWdqah5j1Mj/APxHShqHzyZrslm3bKUS7qqyAreATuQ55kSqTzFxsRBzy6f3p9hDbkDJVsPwK24hfyTdu0nUq5h0Zk0Zee5Pt8EbjRZR2sPV1JATyOTk3SnGyK58ty6ItdnltJQanLbg0C5PRxtSmJu4Snlp6RUSWQ2IrH6V3jOTDnlcigHamoOYSZ3a30io7CHN9yHiXETO9yFybNtWH1CqA65WmReFKUuJ9SaOTUtNqTCZCLM1uTIsBxpuGBBZufkXpXYSCnEZG/Flz/ZZclLw3A6quApeERRNuc+kf1J+vro6eIY4Io4vhjbd9REpFZXVddUVAs0slojt4Y9yi2uL5O6JyuPP1JNyVIYL9KTDtSU6AaejYZJd55aAL9P1IAv+y/ZuCayrxOcKOj3Ddnuf8vNQO0GKQyTnHTRDAHQIh6WVXU4hLVaO9oekVHHdz6vUpodhxC0jk59LcyQSSPMeqI5GILG6f8ybcfc6oQRe9COchCzNdc6XhzVnQUvBEZ5AcjfoC3+pAEjD8JgKYIpaiwyLXS4vyrfYZi0vYelKeiljOqNmsGeO7kmOxfY+rxAL4qQxqizLewh+W51V9phqyryppAkilhuF4pN1qtKiLIHaXGJe1GIy1uK8IqqTmUAWCsrU0/DLIMiF+RKTNNJ7QVjPs27VGqc7B0cB7rkSYWNakWTNuJOWgMHx5+pHRxyXXxR3kPu5J08LrZNfZ5C/csh7IhmVp/hv8iSjF5L99umb6qSeH1bP/wDbny8LKLLCcJ2SA4eLcgQgJx10LTxI6eOSY+GG4nFAwuR5NuVvQUvs4cTndtH3ugApYwpQGCLMiy3l8SgVMnDIomf6y81KrKh4Qzv3PcLf6iUbDsNnxIz4UbnYFzoAiH8mQ2qyPA60hFwo5BEW1ImtUUaOokbSmlLLbcIOjUqyPck5btERxnHqcbj9QrYYRinY8aOJq/C5yqBC0zGQiEn9SKE2ZAKg4xNmO29rX+SOKnOoizjZyt56L0C3snYMsGGHFnua8yK78qYqSo8SgOSJmoCGQSCKMPD07iWlEbmD4b8EpPCz2rc9lMUpqXCwaWos8NqGbsrgxTyu+IPEJtoJdQGouI0NAM3+4VMJBGDGcRvbdl1MKVNMNr4PSOz2LBWVdk85HKDfh3PtWjh/BEsje53ufVeZYPjUZYvS1tO7cLiMLxj0+Vq9S9qhvLIIzH1Cy9PC90cGZUw4ie4Sc7fhzT4k2esiaaugHua35J8K6Cz9nf8ADktzAFibv/xUikGSY7I77e8vT9Sj0+IRRyCbwBII8hJrhV9R4tLkYRRRCBtaYxs1pMkhJlbW1ADWSgDgQjtvyuuUUpAFvV+5WE+HlJ+wjYP/AC81WmMsZZHFalwxiGQL+bDb4sk/7RANzmZSkXLh+pNCTDdeF2my19v5kwUZyEXQKqgHTqvMbfFzQFWXXZ+JNHmPPwoXH3NagyC9qYbtNxLrVFxaM6Z8X/alc46PmJIAnwzP5uNqsoKq22+RxHL3rPDJJnzRhWPGZO+5DjZSepads8WqKPAJXoKeprL9skdM9pZfF7l83V3slZWG0sT0Vx52elfR9Jiz2i7GwmXhFR8Sw3BO0DC2I4XT1RC/7TK02/MywlibOrHmpHjNNiGER4AVFDhtD7R//sCzKX/MsZIT73Z7yfmQuvasV+xnA6ws6KpmoLvAW8UGCfYzh0M0keIVfHpzC1pItpgfhf8A9qyeJm/ehR4jTxtMeRm4/vW57JY5iEJBRyQSVlOTWsIt/O5UPa7sjVdkcVlpqhros/wZfDIHhIVc/Z726bBZPYMQBpqCV+rxRF6ljFU6ZpL3Ky+r6OMpQGcHiGXaE/gIvQXvWN7QdmzEzkAN3w+Jek4rjFJhtPPA4NiNHOO+mzF+K3n7n96w2CdpI6iY6SfMgz/BM3uLL0l5/UnkS8Ci35MQEO0nfaTeFW2C9n3xiUGacBve23PctJjXZ2CaYqgGt2PeABz9KyMl+D1n4UrETeIe8VzVT5NVPZGtxjsfT1FKMWHQPT4tSNbJTE93tI+Y/H6mWGOM4zIDBxMdrj5L0g/a4YaKSp2PPC00coPd/UmO0uH4fj1DWYhLWQUeLU8YmY52jVNtG4fj9XmtJRXkE2ZLCafCZMPr5cQq5IKgAEaeCILilPPxd2QqAfs3MGkL6ntTUsnE10HJWOB4tFhPtRSUcNaU0JRNxf7rPvH3rA1IQyAJbKe76iIk8PtBahSWj3WguU1ZVyTBHT53m9rDG1xEXpT01PiUM08U5yAcJ2GJnbkSCAjmxPgixHIIDyEjtVt2VxpsJxAvb5Wlo5GtPfcTe9lSPhZFrJUxerruJNNS04251N30ssp4oTVM7cXU5cM1NM9ELthgkco5TyyjnbtC1bQMHjqIQlYwOA2EmIn8K8KH2AW5Sn/Sr2h7dVeF0A01PnYPRxHutFeL1HpzaXZfJ9N0nrerfeXB6DWR+w9qcECc2AOMW74bV6Zg9RhmJY1DhlFWWFUHaHF2j+p18x1/a7EcUanaonuGE749OklPi+0DEZJ76t2qBYCFh6bVw9T6RkzQXPg7+n9fx4ck5QXk+ppcLenoYqk6unMDNwYhkEtzKDNVUlmlTGRdLD5r50D7RKuYCAPwC6t0j6/Cmg7eV9DUjnbPYYlz6tc15C9By/bPX/8AyqLfg9cx3GsGH2yKfGKeKqiYheIme7P0rKyTH7PfSM5yyM4x3Pz2rzbtJjD49i9VihgERVEl3CzuyVlhvaaKOAWld7gC1t/+Ve9i9O7EVR4uX1pZ8jX0XkOJVfs1FBObn7QB5kXudBjck1PhR1EUlsgWltfkyzVT2gDgUYRvadO7k13vT8OPU9VhWJQSG0Upxjw7muz16R8l2/jO00jjl10ZpxsmYNik9dRkcr7me27zVrS0Z1DX3sADteQn2rJYHWS0tJOYQNOMW+0n2j9Si4lj1XiQ2SSuIDyiHaLLZ9NcuDmj16hjV+TczYtR4bHUQRwSS14uItOfSHq2qhxLEqjFJPaKmRjlytuyt2rNU1dJCZZ5mL+p1KPEgK1src1osGjMH1vd8lnbw4+JI4AHqUvAI3xzFIqSPO0syuFri0ZZyuvIOtyjHkKs+yfaaXsjVFX0R21vDOICy5CY5F/Sqljbg9fJOPPCORbeDZ432RfszWcCqnsMGGWQM2LRxz6mVNiGLNIHslGLxjmQnUi/7YH+FZnE8eqcWK+eRyL4X2pijxIqfYbOYKMWBpe/ya9R1im2sapFw8LDpkotWTU4g7swlI+gqR94UwxlM8l4jyDLqJUctcdRV8eQ3uz/AErdQs83vaFrwW9mGR/O1O4liRSUGHU7WXQm+ReLVQCxCnKEcrxlz19Nqj1FQ8kgO20RULG79x1T6iEoUixDMTE2yuErlqKzDzp8OpcUjlGWKqMRe3wE3Uxf4/mWTEtC1uIfSrGgqAGMTq5HClBy259ZfSspJvwdcJqPyJ9RSx4gZ8DbABvZKXK1VdZHAL8ONtg85C701X9prhGKki4UDerqdMQ4lHMxNlaXVuW+PG/Mjz+p6lP2QHYy4ezK4fSnSkYrmF7bvCmerUXUrDsPjK2SonjAB3GPidGSKXJPTZHJ1IH2cBjCQ3ffyFHTSHSkbg12bWqLiVd7RMTh0ttAR8IoKaYhAnNnt9SzUODeWXWfBPKoMhJjy1YRfbuVjRlTlTiDxvczeaovagIs2ZyTrYpw9G2j33KHj2RcMurtl8/DFiZgbVHDwyIWcLlQtiRxheGRiX9KKLHDExeSK4R5rneFnp4+rgacCgEhD2eMrnbqdSxqKehrhqIqS0RNj4ZP0+pZb/aqMW0p3EmfTXuUuPtNTVQZSBYX6hUdl/Z1/lQ+jT/7SPS9ozxGKNyHMtpvuyWhg7aBihkHs7gZgw2+FyuXnwSRzRcc7hC61aPB5PumqIwjilEGY7ie7/468vqenhJeOT2+h6qcZ+eDf0NLwwG8LCy3J2XPPoVDjfaCccLpammlGApjcHEdyz3+02IC+6tP9K8KHQ5cnvPu5+t4enjGC5N44v3ihtcX5Km7PY09VRyvUz3GJ23F3ipxYtAJan/NcksM4OjuxdfDJBTvyS8vcuaCxNYyixYtFI+zNOlVMTc1OjibrqVL7G5BbuzTYycG52e3NdOZibPp+pR5ZmJ/UtYRObLmcebG5sS9nLLiOJP6VFHtAYkWT3+Vzqox2qMZi9T7VRnWSRnmzv8AxXq4ukU1Z8j1PqeSE9djVTdtKyhDM4xMm9L2pgPtgqYSIHp3t+axdViBkGXi+J1UTzNlm/V3r0cfpuCa96PFy+sdRB+yZ6hL9rT1UWT7C+JyVNUfaBJdm1QRF3WusG0jZLtzcs1vH03p4eEcc/VuoycuZtP/AMwKktXcrfmptH9oEgiNzyCXwrz55G81x6hhfvVv07E/4mC9Tzwd7HqYfaUY6ZyXeokR9vpZubvu968qaqcv/wBaF6o+Vz/xWX9qwfo3frmeq2PTT7WSFq77U23abht+03P715oFU4t1upVPI8xczIvmqfp+OJOP1PJNnozdrJLMmkYRyTR9qpc/2u1Ye0l25xPNll+DjO387qP8jbB2ilK52ldOx45ORZtPcXU6xcVdPCJiB2jK1r2+IUVJiVTh8vEp5HAsrXtbqFJ9FAtddm/yNr/tBUE+fF5elGPaKcnzeVYYMQmG7XaXqZSYsW4bZPTsZZdV7qX0cP0ar1HMv5GyftBJ4pXSHHv/ADHWUpcYp47eLAcv57VIh7VU0eHy0smHRmT/ALOcXtMfq81l+FH9DXX5X8pGmbtA9xNmuf7QHeWunpWLLtBKQ5ezxj8QqPLjFRIWb5F52srXQRMn6nkX2egxdpD9LIxxyQny0tXnJYxL3A30oyxiTm0dv71L9PQ/7rk+2egniktmvV6kD4hPJydlg/8AaCptyvu/ehbGqncOhfvR+AxP1OT+zFXapHI3lcmrhRDuX3h+Q0Hc/qSEtqFDdqoKCufkld8K5cVy6I296sBNnmnQjckDbh77WdGRbskGbH6eH37VIHIQUQJH8PSunMfLLatREl5GyTYybvmmXJy5pFIobAlSZ9eT3EyYIrWLNO3XUN7bi6VDKQy1dSBw8r/iXRJ7c2S0J8/6krXLTJBp9Dpi4hk+e1NdT87RRW7BfUvNEEnDInsYhy6SQIa710pnvB8+61cLq0ZIcxQB3jOXcw/Eh/EICfqFdEXItGSttEnfcSryAOpFozEloI5dRepEZNbsztSDryztJTRNA3Ntze21Iya7MGtHNOxU7lLkwPd6U61K0L5yD0+rwoKI4QnUFmzW/EXSrCGjjhC88iL1F/2pn7wGM9AYiHkoss0lR1v+UVoBNlrm5RvcXTcSi8Qi+LPxIpoRjiiyB8jbqzbcmhz7ulZ2BpsB9mqg4cdkU5PrxH1U2qwsMQg4Z2xShtCT1EsjFMcbiYPaTelbPs9jEGKQ8KpcQqIWu4hdJi3/ADWqmv5EOLl8ShpsHONzkqGf8J7XEf6U5NShI5ZswaaCPSKssXrGrKlnjbYb9ShVVZFShsdzl7x9KhTg+SnGcfJT1tH7KERg9wGxZF6lFGoeMLAdxzJFLWHIJAQNbuyHLkmgyIvTosnTNFwh2ORxfNhtIUjqpJJTP1PqgtPnqnYqUyu0U3qNR2BYuIWr3K3wqljkpjlaQHMn6FAioTtHS4fhUrDR4cpE7vGK5cs7XB14Y6SuSHJo3HXqL4kgJsk7JM0gE2dygnI46NnqsoWdGRxJJE93pToVBiZMoLSbhZ/3XJ3UXF2diXUjz3/okmMZDruLq2prh2t8SXd8SXVduXSvBzSQqUYo5hkqIuKI+HNSquaCqH8K8Ay6PDmoEsjyd6i76c72O0vSrszLLiNDERsb2u9r3bdyqaiY6grjzLyFKaZ6iS53TJjqqj5NEgSJkOhFm/Uit1yZ0g3GLO+0n3JlA9L/APok4tl3EkZWmTM/S65ddzdACubvz9yF+nmldplmhUAFd59S7uEVx8+5Fd+pAFhglQ9LWDLraDFmQ+/arOnxqAdJRk5f3azoSW6PmpkMcEw6mY6eFxQrG6Lc8epLCyaX6STTxhjVs4M4cLb6iUKWhgFtJS/kSajKenMeBI/vtVWyaX0Ta3DZSlnkDcOWg+JVskLiYsQPFp5dSnxY9UCQ8Vhl+ItpIqyqgrqbrcDbdaTKZDTkipHkh/qT80PDtzzudrnu8KDXMWZSUCQt0syG3vROKG/3oAQi3fmSK1rOfyFAReS6xbdciQWcbaO7O4uRC6G33oiFstH3eldeNxAXzbd71AAdKHXPTqTnvuQ/EgASzS196cjjuLlchu3JUALE+acgqDpZwlje0we5i96bRWqQLbG8WbGngnkCP2xw/GljC28s/EPmqdK619FPOEKymGaP9vG1skfn8Sqg8EQCYTHiZuPpXbobSbIs+4kK43vUgHEUYjvju/erMIww8CjkqIZYpo2O6ABMg+HXk6qWFrdfTola4ll/zQS1ZKq6gJCJoOJwvDxX3KPcxJa8PPLaT6JvUu5BQRZ56J+kjgK8pTcbW0t9SaYXkIWdtq7wX7tyAHZiCQs4wcdE5BnCN9iepqW4BN2fMfUpLRv3ZKktiHNFY3Ekl125qZCTcs/kiIbruQkmDExO7pTqgtSJQcviQSxtJrnaoJzSi+r3eSacjLTNVsLUmTVDCOm5MFVH9KZue3JK4rVkaDwE812X6RXL92SbDPubVTKajchzN9qAI7blIOFuHm2ZKQ0ccJdydEWkDNsiVUQVolwyJ3y2qbh1G8lSBvIwa6+LREcMVw8itRWnUFFEBsIm9rkW20VnRZaY92gpxw+DD6CB4oIXImKSS4nJ/wCSy5E8kl5vuWjruzIQ/sqn2035DEHNVlJTtHVEEouwi1pllyQJBYfhtOMJVFa5AJdAj4kM9LTTCTwSWn3R+5Qq6o4kpMxvYL2so4yeJn3Khkh6U4zsdt3pzQvCYmIPtz3blcYPVUl5e17is2enNLEKyOntOmZi8yJrslVAUwQvIZALttSONoxLexW808MwDDLowkfpUIu5SBMCG5s2Z7UYQ2iT2KLFI4lk264U+VRcWT5kPUgB2nhj/aSPaLfzU+HtB7DLxAjEyDkJNcKpzmuG3K34k1dtQBu4/tkx8aCoov8AdRp5mtO2Abhb6lnSrpJr6mRiACdwaQX71Sv4v5JMTkOXVknchIl8RxPPO3xNambXkfXq6bRShjMuWRXMnYaWWYBeJry9SRIqeuOniEGBufUrCHtIcY/iwXXel+SZOnq5Gs4TDcwhtYR+lWmI9h6vCwpZKh6Yr5OEfAqAO3xdxZoV0TwQy7UBnspnb86q8SrGrKjiM1g5dJKUVLBQ1BtUse0/2Yej1XIJqWnkxMwpJDqKfwGQWlqjYpJA0FK8lum432l6VPqJAuK3ZEDWh4rW8ToeJwQybxbWL4fESZMm6HbZ1Sf6WUgV1XIc0hOTW/D6RV9TYHLDQwTjLLEcnhDb9KraSl9onFwC7M9B816JHgtRiVSVNTwRl7HCJSCJ2je/StIQcmTNqJZYZ2HxCjpIPbZKY58ruHKF1reG5OP2Nn45ShXjEbsV/ChtB/yrXUkcVHh0EbvdKAML+LcmjILtM160MMK5PIlmnt7TznFPs5qariu1YNVKfIpbht/gman7JWyg9nqbis/EE+m74V6O+YlmxugkK59XYfhyTfT4w/Jmebl2Br4yzORuEG22M0v9jZBDlIWtpFevQ38mJDc9vNSumghflTMG3ZN42yOMzte7c9ycbDXowg49OBRZuTFZufPuW1t3atmhlhCRhzDp96H0yNF1T+zBBhoCcrU8bxCx3MI+FbfD666ihz/CNmtcS9S68IC/Qw3elBa+XK1VDFoRPN3FRP8Abj/4zfwQjWPZpL+lQizyyyQ67hyWpgTwrvKd7lOp8WnpZBYKlxHNUPmujl3sgs9LoaziALub3O11w+JR8amGaEGjNyJn1EXWXw/FDKLhZmNg6DntJIcWcXPPMS8SnVFbE05jF97PcgKoMtL3FAGJBJo5t+Zl042kfZlr6VVE7C4j/UucS25MHHIL87vhTBzSi28PzIojclcTpfJIpHJsmZiLNRGGchvYNvqz0UiCnrJLbIHIbtOaA2D1EsvEnWj4gkxNtTslHLRiJ1LNFdyRQ1VNGOoX/D6kAn+waeM4bcnYR9SlFM8f95cSgHWNIWjMA+nJBxB80F+C3hJi73JKtxCDC8NqqyoYiiga8xBlXxVTCIZOZfCpUhR10JhLG5xE1jxl3is3dFJq+TG1n2hdnO1VDLQYxhc5UpsfDqY3EjjfwuK8emw1rienMjFj0HLdktl2w7Ln2XxfiRBfRTO5Rll/JUdQPBcKiJth8xuXBK2+T1MbWvBsOyWJYfJTG0cY05hHlce76li8epcOjxmV8OqWlidxd4o9tp+K1FMOzJn4QzNpbtu+FUM0PBPiRvuF7nHyUZHaocVTN1gOPNNCEFQ7BKG3iE/6VzHsDpqiknkCmIax3Hhyi+23xbVhI6pyY2ky3Pp7iXoPYqskxihrYp54A9kjvDiHacrekfN1MeVRTVcmPPtBiMOHU+GT7oKSRzhGTqDPqH5ErHDOzsvaasF6mtjp4C3XauI/lV9UYHh2KHK1RnFGfKqHdwX8JEPe3qWTlKp7J4udOcgyiD68I7hIfUKVav3FXZe452XDEDJqCAAnjBrIom/bCzcx9/uWJlE6cyCQLSV5W9rqiT/7fZk+h+JU/tB1GyRyPyWU2r4KQME0lPMEsJuEoFcBD1CSVTUS1VQcs5lLKZ3GRdROhOE4ZiCRnAw5iSAuonUlhF1ckIlalxHLTNJhQAhytSfdqiHmuXdyAB1R6ri5cgAhz5p2ImuJzfcmLkQ9KAXB2o8JJnxI9bSyQtyFAPkSSRdClVAxjEDNYRkzFcD9PwkgCdg9dLh8NVBxY4IK+Gw5DC7axXbfJQaz2baEDOVvOUvEnDmjKligMdoPdcKh29WWdqhI2c+KCjG5/pQkNr+pOxkw2s+0SfUlKqqFhjgsyusuck7IqyBc9uTu9qfpvZxYnnc9vIB703JCcJCzt1NcuW3dyoFKjs9RxjzaNoh7hFBclauoFu5AOT2pI1y5BIcQ2wmebEXTauAXDMXJtqTFalogESxrGHkG0kWKzRYhUh7JAUQCDC433bvESinNdGDWMNl271IYpjj1ArVCik7N3lk46iKllu6H0Sall9Dp/wBslECbMSS9ul+AlZgP0kxiYhIDiI+JPHUANrPnb6lFGskIcnC4Vwqhy0faoaLi6HXGCTXiOj4JiAN58h9WaaGZy0Zu619EuI9wO3V3KDpRMioZIzDON9pakTK6oMJppuLFO28nuaWP0qoixKQiFpHYx7yLqUj2oLs2l/UzrknuenjjAlVlLBQmUURXAO5iJlAMeJ5pFUMRdd3lonykjH9o1pepL3I20T+JDOjt1dupO02H6C5uwj/lT5VASGIN09ymRXxiYnlpuWcsjrU6MWJNkiEraIoMmLfdcrKgrHFijiZrPiVKFRxDEGZrc/CrmGZqV9AYhyXFks9jAk2SHKQnHN7h+SVtxZO1ylU0wFa5xbS9K0NFh7VA5s1o+G5l5uTN2j3cXSrN4KMeMUNjM4kKmQ4fIX7R/wAqt/YY4S2NcXxdykBRntyZiH52rzp59j3MPS6+1lfDCQiLACkRXjazdJKyDD5NzWOX71Jp8FaQsndo9LriXHLMj3MfSuuCsuui5blEkkbk7sN3qVpFCEg65iIumO0eAvWUFG8YCQ1ExAWvLIc1WJpzo5uqg4Y3NfRg8Zk4csgOZGTLOVdVaQi7PuVtisYU7lHGF1r+apJhMusbfJfW9PBan5d1uWcpkWrqjItVCucnT1TGWeahmNq9SKVHjTk/scEt3O5Hd73uUe63zJDxHEeS1owuiSW5tqRZiowVVpa5Jz263kyVMndHfFuS05LgVHELRnXXJu7NOg8jjDt5p6Go4PLao92nUhuf1KGrOiDcOS4bEmu9Xmu/eQERfhKoYkNz7WzWXaR1LqshcFiUW3KP5rv3hHtzB1TET58krjIkdpB+VMuGxALs3Bd9ujt5Oqhice9Dc4+aO0hfkzLsKyK0s8xQtURF32iqjiPdzSeRy0R2kH5Ui14wc+olx5mENVV8VEUm1LtCfUssOMw8/JL2gOnJ/hVbxHtRtM92fUq7ZHeZMeoYnSaobPm6h+0OJZsDF+5ODUPlnwgtJ0dsh5plN367kN3kyN+lcfaK9Y+UFcyWn1Ln/aiHLiDfnb32qwBt9xIrXJLp5Z7kXT3IRItBbR0Rbnz9KFhbnlck5NdoyAC93SK6RW6Og4j/AFWpXa559KACLmhtut1Qv3pNddogCzGNocIzfxHoq4iuUqskthigbwB4feobcs0ERCfK0X8SJi8nf6k2JJCTdzoLHDk7s0N12jNuzQl80/DC9wnlaI+IkANa8nzTsUbEX4h2D8KOumgjqC4GZD6i6lHYTk5M9vegB2aa3YDW2pqKnmmK1mIi9IsptHhM1UN7DcOdtxdKtGGkw2Y3jzOfuHPaC0SIsq48LOSApXzgEfFIKIKdpHHPbE3Mstzq0ijkxL8SR9ocxHpb8qYeQJMOlZgMZ+4kwtgHSvRgJ2OBPyu/xTEGckRFJtza505PXNHTiEhOQRNawkW5U89VJUHr0+kfCl7QSYphATKzcKQ7Szz/AFIG26Ivc6zLDAteaK75XfCm9qfpKXjSDo9veQoAat281aYD/wDcH4dhJqrwvh3HBmYfF1ClhUg08xHldc1r3LHLehrhkt0y2OHiRxM8lsbN1KsrJoyw+CICYZWMr/ermOjip6aqPEDmoy4d9PHw/wBo/wD06tyz71DCZZZc7rslx4rO3O0uSPFTvNKLO/6lbUmF8YhZmb3W+JN0tPvZ38a9D+z/AA+nqMQE5I7yDkPxLLqup7MHI7/Sug/NzrH+ytovszxGop+K0WQ9wl1KeX2Z1dLTcWrZ4BJtvvX0HgnZt6jDiqDzCJn6R9KZ7Y0NMWHkwGFvBva70r4RevZZ5tEfrOf+lOjwYdk+UfMOKUP3aX4j3CO11RHIFpWvbqtR2yqvxuAA7cm3epYqaocRyZl9z06lOGx+R9XKGLI4R+iQcwRtyuL05pl6i4R070w0l1+fVlogIn5ZLvUKPIlLcN9pblIiqmFi0a1RLXLXPq5JcR/P5qqsyJvtDyd36UfE25u6gBJt9XhTo1HnuEW0FaoGc9oe3N+m5dGoYos7GUQy9yssIwd8Uo8SkA2D2ODjPp1bhH/UqbS8krG34GOIBNnlbnyuXJCYVFORiEcmtSaR8ss1a/ZNHTkuue236Uve+aC7bzf8qRE/miygvDchYnEmfJCRP1apEW3m5CgBPny6V1ua70v6kUQ8Qxb1bWQByON5CyZSTw94wLI7i7lPo6No4tMh01uSfh97/qXO8j+jfWvJSWvnk/UiH9KsZ6eImzt3eoVD4dpdX5ltCdmLVADI4lzUgKjydxQcEc/iXBja3N+pVYgnJi5OyRFu+FcYbeTfqRgPUk2AM8j35u7v9ToCk3D6kcg3fESA43uyZMAeJdogL9KIhe5Db5qSkK1dH966W1c3XfEgBW3LrCwpe61dt/kigOCPmjijucWvYdR3EhtuP0qUNK3BzN7i9Kybo1Sc/iM1MfBmOG8TEHtuEtpfSmm3XKVJQnzDeAjcoluqpNS8BTj5OuK6wsXN7Um2629P9SIiazoa4uZIokGKNpDFnJgF31L0ogJ6WovjO6x9C9SRD06IbXu/9UAWlVRxVVMNTT5e8fIvJVTxuPPMU7FNJCxZHaJ9QrhEZWs/7kEpUN2tauhYTa7Sy8Pmkw7rUrbe9Kijj+jN/pToUr56klSCxTBc23NTzJo3LPJT90BGePg6Zp2khAjzZ7hz0TJixGXiR+0cER93pWsfJDJ5jaOTbviUWaoan0zYiTUtc5DkKjvnIQu7Jtmaj+wyqjLR9PEmzmOQss7l0xtfMW2pr+lZs1SD179yF9uqWV3h6VwvJtykoH4kmK7uS18lZ0eHxyR8SXO3uFNKwIlNJa9mTWl6lZhnlkzMIroRwCY2MyXtUcbln1EqohsQwuJ72b6kpBaMCyyEVw64BfPUsk2dZHUBrt8xQ2qADhmT6PaKt5awKWlyaNjI2ETOy0RWclmPze3uUykxg49krMQfEoAIMUqMPqCeB3HL3oazGjrrswYDfc5D4lMOuoypiieIBIvF6VSGICZZbvJADTj5uk/miLIuSVrW80ADckJOI83tScVxuaCzr7tUmz70h6s11AA/mddYtvfckwpMNvJABfvXH5d6623kuWvyy2oIOMXuRNnlkhKNxL0oh5oAdgpSqCJo+ofUregGelhIHjjLxXXqBw6vCQA5YJIhqI7wKQLRMLuoUx7Q5GR9JFz+lHgTWxp6Glkxg5acKiloCEL+LUzWi+Xd80OKYbWYHUjHxKWoNmY2OmmGUXZx9Q96zkskm1/U/V4SUiHFHjAWka8C9PhRZGpysrvaq458txBbae5SqCn9lprnzvk2sXpVXRwvUVI+Iep1aykIgOj8Urh2+lSaATZCZG7bA5Dn+kU1WQnCZRm73OzEYj3O6OWoiKsgicHOIHuMR8ReSsamjgLhe0TtFLUfi7Wu5+FAmWX2e4WElfLXytdT0MZTPd6vCvS+yxR4f2bnxGukjjiqJOMckYbxze0RIlj+x9HUyMWHUDAQyGJTS5bi9LfJbrt5T+w9hqxrHG04RYibmV47l3YVqrObJ7nRZnTsOlj/AJk0ULbc2V1jBQ4PRz1taEpCJ2sMQdRvraskHb7CqgDZqeYSDdaRsu55YfZxdl/RPeGMtbLfizXBhjVXJ9oGF07ix0dSd/K0xR9n+1mGY5WjSPnFLI7DCJD1F6UlmgHZl+ifwQ5ZbkB04K+rMJ9hLhyg4mT2gPxKGdLsLJrVopxZi8epUvG2XJNFG3ntUrFYzw+EpJztAuRD6kzSye0YdRym7XSberqV3EXbdWNOIWobW2ip81HILRvw33KFDURzGQRGx5NqQpbkaMY4Y58krW8lKIXjLVv5JgpPc30osQ1bu0b9TJMN23JvzMi4nfeyBy79EbBZIGRoYtLBNRTkuPN8kcWcmx8vqTM34Z2s9yQCKZrcmzTfG3Zib3epA8mnf70w2ZHoguizjxCfblPJ+Z1Liqjk57viVeHTojeSS3YymyPLLSKseMSBnZrudyd9unjDJqh7C27XVD7VJ3t/JIao4y1F7fSKLs01LI5GjfWRy+pNcRufEHd70zc1UF+fzFQymAT5tb0pE1ZbVNPPRi3Ea0C3MWe0vzLvt1FhtL7RWm5DmI2j1JqkrGjAWN2qAHNmgPpFNVlLHWU5RVEbhBUNbtfu8xTadAnT9xzBe20UmL1FFVwRUt5sNNIPk/qJT+0naxuzeKhRvBGewTO97S19K81r8POOvPD6udhnh6Jctxh1C4qo7UzS1lYRyVb1VQINmRNu08K5N2j0u3CXuPVe2HaimrOw88lE0REcgDJHK1xRdXT5fUvJaSjesrApzkaADf8Aak9wiotHUXQ5Z821Eer8ydpax8PLhGbcB3uAia4mWMnbs1S1VRNV287F4R2ZGKOg7Sw4nWhGxnAIefpJtBWDq6x6iTiGzX5WvstVrU1gCPFze8X2ETNcQ/Eo9ZCGIAM8RsMvf8QqHyaRIVZiEddR0dOFFFFPDnnOG15B+IU3huKVOG18VTSSPFURHcxiXeopx7ss9qUPXl0l6vJc9OJs3sbfCu0ElRiUtXUytEUp3VQmG3XxWpzGsHoMUMzppAP0nG+0vpVXHiElcNOEjRRVEN344tumzLa5eaqYqqswmsKPOy9+kuh/erUnXuIaX0BWYHU05FZG8ot4hZRRoai8WaCS75Et5QYfiFRDxJMTwyCJ/FxLiTsmG08dJKx9oIOKen4VKZK9EydmY2vhr8UMJDo7TAGAiFrb/iL3qKWC1tt3ssn8E9iFRWUtSUftJyB3SdOfvUqHD6usop52qJDskGK27as6Xgtyb5K/7nrOb05Dcutg9STfs/5q5HAXpZc5ZXqALaxZluULEsJkpxOWC4oG5jnuBS+Co3P4kMsHqxHPht+tk1Lh9TDzgK1/Fkr2lpY6WDOQ3LS5yVHWV0tQed7iF2g5ptUiE22MPHILZvGY/uStfLPK1DxjHxv+pOjXS2W53fUyg1G10dvdcj9qO7wfwRBVbbXG5A0Ma2rqeKqubUE2dQ5W6MP7lKD2g2/Nd17s0uI+3VGNPJu5qhxjsBw3y70Vpeae4LiwuLvaSHgvn3rPeJr2mBa93K5SCqJNHc7swttQcG7V2dLgvySbTGsUkOy1TyPqDERNut9yDiMRZ8Ni0SGPcjKHcLeJTZqsTG7o/wDhrt0ZF+zZHwenN2RPTt3siy1hbGrYxL9n/NGVOHkyNqe5WdNh8BYRUTyHZKDiMY+v1KXko0XStlMVC+ejtcmypTES8Sn8NvJFw33aujuFLpCt4L5a9K6VP0+lWfBLPL/kkVPb3flS7o/w5FcFOxea77PH3udysBh3Z5JNS9+iO6Uuka+iBwWF873t+JCQtzdWXsrW73uVth2E0/CGU24pPt3eFS8yS5BdFJv2lJTYXJURFIwOIi1zadSiywnCeuYiO5bqEeDY4N0EJNooON4e1ZKVR+GJmfSO1c8eot8nbL0+oXHyZfw/EnR2p2WlOE8jC1C4vzytXRumY48co/IVrZC6RExBq73Ire5hXYYZqiTKMHIlD/yZ0KO3ticikGGUZHd7hU08Q9oO53uJ1bYP2NlqjI5Qtt8K1FP2NpoREnga5edm6zFBnt9N6d1GRe1GOoI2ja/Pd6S71bU/4xi2TCSuz7Lh3BaXzTf+zvDfZmOa4ZdTjmepj6HPj4ok4bCwmPEZhH1LSU8kVmyVtFR0+B1AiOZ7VoKTs/GWFDK15ygb8Qsx2t4dq8XPOEvs9/pcWWP0HCMVQdgG5n8Km0lGd1rgY/UgwuGjpWF5DO9WU2IUfICch6ufNeXkk7qJ9X02GFb5GCNO4jla/wDBWGHYPLXAJs8dnEGJxI7csxVYeKU0Z83/ADOn6PGKOSGqgvcpSa6MQ78s+pYOOSXhHfOeGC9rKuvJqUzZgbS5UlRjxw1IyxxCdjeLpF/NWI4lhk1SfElcRMCG7JUcuGx41V/d0E4j7QfCCXO36fkvX6XE796Pj+uzycXpIzFSVINTK8lXGBFmX5lUVckUjZMbH8QuKgYr2fqMNrqiJ3a6I3F7nu1YlUmLwnkfS3pX2OLAqtM/OOp6pqTUok8yYj0diy8SaMWLn/go8JbxZn6uYqU+3ufkulrU5IzWRXQw8durggOnHP8A9E++aEsk02TNIj8APSyEqcPJP265ZJsx3FotLMHFAcFu5Ew26I0PhVBVA2/NdGPvXRRCNwkpYDdvzSIWFkQ9WnUiL3pongaePTRC43On7dunSh5/uSsmrGh2/lS+eafQ6osKOaE2rJELFou2+50ttvxIsFwBw9/N0RCxDytToD7k2Yt5IspoKONrdATvB5uwWpuEXEs27k/xHEc3ZyFZuTKGijC0dHFI+LzDo9KlRSMQcmt9JMnQKm7wMfpdTu0OtjLETpdQl3kujHdpn+YkH0r2qPlNgrd2iTZZ810dpepK2006ATFuRXJdTaP0oS3FqgDlyTc/hS8VqTDbzdUArkvDy2peJLpUgIfejiFh3k21NMO7N/JGcl1reFABHI8j5oLu7xISH37UTdOiAOXe5dGN+dtq7pHrncXegOZyLmgB8SCMB8W665NnM5aaiJeFNPufJFw38/zIATC0b5tuR8TiW5u9jeEUBiwvlncPUgt25oAsMKrAFzgqJ5YoDbQoy2iXxK9pKWASLiZENug+r4lkFb4FUVNVUxUUUT1XEe0Ix6vyqt9QqyxuanOdwdxz0b6VAmkLbltD1LSzdla2nwE8VqaSQKAJG3k2l3/NZCqxD2gyZsgEelcqzdz4HVkwvH8xjfWTiDNuLayfnowowyc/xc7bVHpJuDVxSZdL3bl2aRpJikfpd9BV82Ze3UVrd+efckGaV13chEd3O1U2QEPVo6lUtc8L5OLEDqL0tztRaiIv0qba5JLyGRowCSCS8brnHxMriUuz8gnUSzylO8e2CmC24/DcT8mWfwHDTxqu9kiqApS4JnxD6dBztVdc5Bwwbc7+FKct1RcYuFTLHEMUnxCxpJTlsEYm4j3ZC3SPyVcOfFFknLh3B0l0mkY2loV2lylJJalTk27kWcEjiYs7/CtNgONS4LWBPGd2XpWICR7xbN1NCufhc3ZcubDHLHWR6PRdZLpp7xPoTs/9qFtOQyVf4TveYl1OSi13aygxCkqmipGM3Yh48hld+VeGRYpaWWqdfHpBDJndfOL0TEp7wPscn9UZsmPSZc9qpI5KkXj3DY2ayFRHbMTZPz0VthuND7eHtLBwpXYDIu4fUofaH2eHFaiOlqPaqUZHGOcWtvHztX0eJOHsPieon3ryFaRWnz6VMwqMKjEaeM2uEjEbVAuIizfcrLs3wC7QYc1Q7DTvOHELya7cuifwObEk5pAY7GNPitRGwMIAZCwqA/QOXUrftoNOPafFGpjY6fjnwyHxDdtVMJeeirHzFBlWs2hMWq7dqgNExOt6MbCMh7mdWGDyTxhWhC52TQEEnDC7RVdu3mr6kxiPDcKGnpJSA5gLjWtuY/D/AErKb4NsVXbZQelvCul8ldjhNOQZbyL5ojwunj0sf+KfdQdqRRD5dSVxZ5q09hj9tKPJyCy63zUlqOnHwAP1Ke6iO2yiH967b8lOqI4OOAB4nt2pyIQFhE2Hl4lp3CdSBdb5LofhkJh1Du+SnVJRbmyEi+FBTQtIBX5c9FSkqBLkky4g0gX5by5iq2YuMd6d4JZZs12nShGO63Tb02qUoopuUhyIgsy1QiLCyfho5JgKwHRxYfUTETAz3CoUlE07cmQ+/VtqTSW9LKcWHuJEx5i4piSjtEeavuRE8LGLvdtSubPmn/ZXs5/lHqUqkoQkuaXIR7kPIgjgnZAu8kNvzUp6G4zaNrvJcioyFxzb4Ubqg7TsjPHtyXOHcp5UttuTP9Kb9jkK52b+SnZFdqRCIbUrdnU9ykFSmPel7Kef/ojZC7ciPbb3p2nj4kpNewaXbkZUr8nJ7vkiipbX5v8AwTcxxxsfKhEYgPNiE9v70MxQCNmRiWSmzTBNQwA+fHA3z0226KBURtI+bXLlT2+R3yhovYOwyMQ7NpMyZnpw4PEZ92euikUAxxzBxM7M9SyR1EccgSgz3DfppuIU09Z8GbhvC2Voi1wu+RfuT34BcgAi9IoPZC/+CnYqErx5iOeui3k0+TmhB3QBRxCWSEo4yL6lZ1GG08eJHFFUvLT905Bbmox0LxhFvYid9RHwrLY0cX+iFUQsIja3xJoRe3mrato3EosjYiy3W+FRXpT9DW5+SuM00YyxtMhnfmVzodxFnmpns7iHckVK4uOiuxasGjEBAjJtwumZpjmlJ26XdSGH/dyiZup+pANOYtyut9yXBOsgYSCMM35+lAZPzd0bU528kuCe7Nk7JGrmHu5onJ7sm6RR8G4tGRDRyEWgHoiytGxq1stW/qSYbrWz/UnvZZc+i0Vwo2E9H/UjZD1kNELd5IQ3CiMd3NdtYQH1P7kiALbiydt3creCExphB32pqGOAbdGEk+dY0Za5EPdagTIdTDb5KJKVp7OnJT56qORxZv3quMmI8vCqYIF92ua45JFzTfVpmpGERMjLcwuT7Vxh3a5LuhDyuQQLS5dLLlmuXMV3pyQtuHNABe/xJOTEXwpPlt9KXi02oLOaISytRnkVuTLlvyQAhG0ckhG4l1huL4WRCPE0bL6kMBBDxLvhScXEv3J8S4Yattbkmvw+Ed5uJ9wjuuJSQNWuXJdITFs2Z7el0uGd+WT3NzHJOcMyYmZ7rd3NADQ5ker7ifqJWuD4aeIYjTQRsxFncZeFmUehE4TGeP8Aajyua5em9lOydZhdIFRLSGFZIAy2yN4Ph/zLWEbZOSVIm4pS0VdFBhfHaoip6e0I5P7truQ/mXnPa3B8Iwt6UcLrZp5SAvaIJ47ShJvSXJ2JabG6wKHHIn1ivjcDHPluuWcPA6fFIyrZ8YpqcpmMo4siMrm6WLLlcqyO+DLHZnGk25a2lzQf5VYx4HVzSDEzR3/EajQUt05NI9wxZkdvuWR02TqKNqWPM9pvuddOZoRlndrS6QFOSRvwxc9xG9zj/wDPypiSaIq+BpWcoI3HiCP9Skki08xxzBIGd4vctV2OGjrK4wrNx5Wxj8XUqHGKqnqMUOSnCyJssrWtuUCGunp5AkhkeKUHImMepkeBNbHpLdrMIwuUQw+tmpyz/EIWIVD7Tdsq3FsICnbEHqIikY7fe3SvPSkuInd3zN9U9QyMMxA73CTaXK3NiUaPQ8b7aYpjQDh1fjE1gAJnFK1txN0/vTFvY+noBqY3xKslYNYikYQZ3bbdtWNx7HJ8exL2upYBlsaJyBrbsmtu+aswo6KnhJqbEZiiqAbiDLT/APuQNoN8YwsaXLKoKszucrxst8ulT6EqaPCJcXOojAYpgAKYZ7ag/U4sqaLC8Oh3vPNVP3RWWC/5rlIPDaKsggB5XgKILX/Buu/NclYqNt2h+0SphrMEOmimCKHKovqjuOZ/T1crU7P9ukg4nWvLQMdLaIQQZ7oib1F3+JeeTYTTwjrUS1Q5ELCTWWfTuJNQ4HHJFvrGA87n/Du/quVrI14JcIvyb/tP9qkfajhQRgdPTwmJhGXy9SrQ7bSCMQGbezw3iFvUBOyx8mDhHILe0PUD8LWZIzwEM9laxZ8/wyVd1goRNzgnabFZMIqgjaaenkjsDS7IunanaPGMZ7P4eGUPACod8ikDqy5tqsHQ4wGDzS08r1FVALGLDFOUQ3+E1ZB2gpsQCeNqaYZTy4BT1bmMXq2v1XKll4E4RPU8Hxh8Yo73tvDadvmnaiF7NGu1WHwDtFT4aZBIbFFLz8JM/wD0W4CncmHKRiF9zWsvQxZFNHk5sekgBj26siKPb3WrpRyDpv8A4JqQpI27/wCC0MBqYrXzuTMtQ5NokUkpPyS4m3Jwa5WOhoybnlcmnktEnytJGce7Q2QELXZP1INEHCTyNmz2kpMExl1u6hhkJqXSVEcYiEvTnbd5KaEx/q77hQ296soaeKRswnAx+FPzYfFIeYZQWt0iyKIbKYBDPUM/iXJbBIXCK7JT5KMI3/aMY5+FDwWt5OkGxVlI4uX4bWqQF9g6bfmnaiEBHp+YpoI9un9KBXsV/aDAzx6niYJI4p4n2Sk276V53jsdRQ1JPWQSBOD22iFon77l6tw37s0p6UageHUwhKHeMrXCs5Yr8HTjzOHB52/Z2p9jpcRCjcopo3ztfrb4vJRaLD5JqvhRwSSZ5Zabs163UV1FhNDShLVxRA7aUwDdkLJrDpsLqKw4KduFWMHFaOWOwjH1D5rLtc+TdZZ1dGApvs9xQj4fs4RDnvGd2vYU72g+zmswcinwv/f6dx3x5WmL/CK9EKGP2njvHdPtzkJ9xCmpZKsZgeKQOE3XGTbvykr7KMO/Ozzjsl9neIdosSKWso5MOowAiOSQNr5eFRe1PYWChp/bcOqQr6XNxkKD+6P0kvUwkrxqyOnq5BE+QyveLF8IrGl964PjFRPFieE18UtwT0JSNT8X8r96xljSR1YpvIzzvCKinjm9nrmcQz0lF90RLSVWChiFPwzMCYW/DnFVVf2bxPFKuc5KMac4mIntcRBx+Ek3gONVNCBQTwHLA/q8K51+mdcv2Qo458FryCeG0g5iXSQp/FaxyAZ6WosEtrxeJlfhUU2PQy0Jt+OQWwS/8i9yymJYXPRyiB5E5XZCPVoplcSlyRQmOaT8VzMO8RVzgdHHVHA1HWWVXDlOSOdtmm4WH1XKjteG7J3Ek7RVB0so1Efg8WeurLJMo01NjkclIRs9hZbw6lDHGKiSsF6Zm9LiXIm+JVtNDLVBfGDbXETG+3PNaPAZsPkCUDYYpfV1W/l/5p/Phkp9v3IEKinmu4YPATbTgN/8vuWexjDXoT2N+A73AX+klpsVoaSl3Tyxj5EJ7h/MgOlYqXgm/tEBtoQuiq4KcnP3pGLbLkn4qfiP3qRXYadCYuOZA/IsuScoyOQ8gzLJvCyyn7S4e4dp8Hu8F3iVpF2buHSNlYYVRmQCZZjGTelaWgo2HTL9S8jN1UoH0PS+n93yZAOzIDqcVyRdlWtzaBxXpcNPGLCzmBfuUkqWHTILl5b9RcT6CHoEZnjkuC+z1guYbfTkr6iweIg0jb33L0EeyJ4pKOcbfp6VZxdh2o2LIMyL3KMvq2Oqvk9Po/6Y6i9teDyabAQEx2dXuTJYDHtZnci716xV9kXEgBwu+IVUV9DTUcpB7PeY7XU4/UlPhHbl9BeP5xPNKnDQhtZ2O5MFh4d2a3NbhbVX9xYI8rVAmwVyEWstFejHq7R5WT0yn4Mr923ctS9KF8PcRyfa60/3O425NqkeFvJc7g9yv8gx/t6/RmBoW96dGhbvd1ejh7jdsddelOwm4bW9xEn+RY10KX8StpqNuvQii3Wl3pTEElOEWVoi5F/FSKMf95GN9olt3IKmlOnqTidtwFk6e3JXZSXghvShbyfNO02HtNf7mutFLI/JP0sjx1AeHPmqbZkscER5KUY5SbPaP9SH2PYLs/Uym19Occebs+x7HL/KokcjkBM7vaLXJptmWRKCI3ucHXCyF+T80MpWlnr9SEZn6c1ukeNPM0yUdLsz8PeraipzKSAA8bW2qBR1FwcI2uJ88yUqjrpKWQAnzIojYrh9K5MiZ6OLIpUyZIJ09QUTs94va/uTTkFOYyT5EGd1vmrrtXQwYfgVLisFSBy1Ezh7MXVbbdevPKmskqDvN3JRgj3VY+qz/juvstp66nqJzYGsE3uDX+lAYgI5ODKmfPPLRTKOZiKyQ2HNtCJd7xUuDz8XV7yqZIOlDIWze0uS03YbByqqsmBztcrXVWFP+CLOFvwr0X7OMNjjAcpd2RSmAryOtzPHidH1fpXSwz9TCMvBf02BwU+gM4+dzqSWH28slIKRubvt9Sj1FZHGItxGIl8TvOcj9e7fSYIDb07C1zs1vyTM0LRsRh1fJD94XaM/eotfiDZCD9PetoRnJnn5ur6ZQuInqn8BsWSYmrjHyH9yj/eAFplb5aKLU1HELR7R79F1wxcnzuXrFXtY3NjU4uXpHkq2t7TezmByvwhfld4kqkuIWYzsNzeJZ7tuLSQUUrtb+GLbV7PT9Pjm0pHznVdfmxwc4vwWkvbKiJ8uJcmP9qIC/Zz2+SwVRHHGXOQdNPeooyOP5fevbXp2L+J8y/Xuovk9GrIa2uwGeto5nthkYDt6SzHzWKlqpyuZ5S2+9DSY5Vw0x0wTyBAe54xfaTqLKT7sl0Yun7fEjg6r1CWepKRI9slLXjP/ABQnMchZO7Fr1KLGTlponRG7Rl0aJHl92U/LJVGTe0D6mU4y97qupi/FzZlNuAj06VzzXJ6fSv2CIj6c0D7n1fcl4s/4o0kbyAtu8kuG2ReJEO3XNki580WS0CULIWp7rfUi4jWpDJ7k+RVERU73a7RdD7LITdO1OcckPGYk7ZnqgBhMdXSEX72/MneM2a7xG5Zsi2TrQ1wX552ki4KK7RCM1qnkdCantbm6EoX8k6FVbps/MnfaorNY2H4UclURLfdaht+F1M9qp+di7xoCbRkrkKuCK0b5ckuCZW5NcpTyRZZpo6rh6ttRch0Jo7WHJk40Pcm4657dRAkjrrWHYwpasfA60O7mnGjbNQ2xDdqzIxrtei796lwZKaKMsyDJ2QFzXWLzfaka94+UAbkjXB2o7m4OTM2j3IYAdWmdqXza5Ii28kJf/LUAK5ueqVz3WpNZZq271J0KV5HHJ7RLxIAa8W1GMbW5m9vwpziBSvsyIkwczyDl/SgAjL5IGzuLJdGN9M/0p0iClk0diIfT0oAAY+8+lDxGyyb9SAyci1XWFyEXJ7UBQtfqSGNyfJmciRFlH8KEitQAWg8xuJvChMnLvQXfNIdyAoSTcxSbkkgrUSfo6h6WrCQH5ckwXn4UlD5Be00OLdusbxrB6fC56yQsNgERCmj2hp6vN1ntS5ogkON9H+aOpqPaqgpHjEM/CG0VEYqHEEbTnLJzN2Na83XQG4hb/Mua/wAVICjcoSkzYbWuYS8WS0ZiKTIiGzcTt0ilw7dH687bU0BOJZs+5uSdhK6S+RnMc9dVLAceG1hfPm9v0p2rKPZw25Nr8SZMrYQbNN3Pl8lmuQJ+FFLT1MUrZgL3CxeEtEcpRez5U+ZE4/jETdO7wqFJVSFGMDG5RjuZNlMwsIR5256l4iQ1bGnwOBuLrb6l0icYteklH+fUnZSYrXY7iL+lXQgbjL6RU+mw2sko4qtqeQ4CNwYhbaWQ5koQFGMZBY5S56Hn0qQOIVNPTjBHUFwsi/Dz6c+pQ7/iWq+yOUm3RIiu77UU8cQ28KQzuBs7mttLxCmhzyTXJB1yuUl6WSTD/aM3KIDsUTu6lYDIf3IYXuIFMO31PklI1jTIBFtzZrU7R5FVRN6jFRrtLU/Ri5VMWXVdora9pmvkO4qLjXytb3qHaKmYr/8AdFn1ZKI/NVDwTLyDcu7kv6ki29ysRcdlJuHitjRxGUkZg3Ha4RJ2UCGSOEZwdnvJrWt7tyGgxCowuriqqSR4KiF7gkHqZCFQYmR6EZeJZacm2/sSLb70ijjF3zJ8unJEOKQFY2T7m81Snltye7TVBdbbo6XaTDussyrGKtE87QyUGpk4kxPm9uaACa4vCgclahRDnYcRcOYH9LqQQ8YxOR3GLcNwsompctqlU0LzTA0rvaSpxKg19hw0bVEohGfUramweSlL8XIb32EjwoaQsVggbcOdt3TcvSOxuF09dWHFUwtODbmEt1q87qM/ZVs9no+l/KnS8mEhwmghcr6hzLvHLp96mQYfQX3g+71CvRu0OAxjWA0FJT8J/wDy9yq4uz7xsX+7sJ5aDY4iS4l1cJq7PVn6ZkwzqjPQ4fFVMTA9gj1aIRwli2Nt1tuJaaHDzvjBwELvS3Srz7hjkpxu6v8AFYZOshA7MPpuTL/E87/2fcnsdt3q9SJ+x8hW6M31L1CHDY4RG5mMh9yfOlhkEdjCXyXK/Ua+J6MPQ01yeSzdiZrswdtfEo0/ZGWOHrHkvXvuuDMXyElQ9o8DlqByiZ/Z7dSjW+Pr93Rz5/R1jjtHk8qq6N45bG3W+IUoaGQiyvt10W/p+ydwjnGenK5lPpOzMUb6x7fiXW+rgkeRH0zLKXJg4MDe3rt16ibpRvhbxuT3gQjyuHqW+nwtowI3iKxuQKkmwuWqqNcri5ClHqUzSfQ9vgxk2HyTSDlmI5qwpsBkmtDxeIhbpW3puzoU4Wf3perwqzp8NijDIMxtUvq19GsPT35kedN2f4ktjbufciLsvp/6LX4fTtNXM4Rnc7nu8KnBNBMc8cb3HEdpiQdLpPqWmX+JjaPPX7Nyl5c00fZmfm3Df4c16JNCxXO3U3uUI4d3d79FcOpbOafTQRhf9m6gfTaXvQl2fnuHp/itlJSuOr2CKqazFqCjf8evhH4Y9xf0rdZZyOGcMcfJRlgcollYyH7rlFuTWqzHtBhlQVkdYH1ExCovaGR/Y6N4KiMrqhh2HctE5mDeOriMfc8hXaNtbzQjhp3ZvG1quJCPj8NnjLwp6SFhAnzARFtSI9qWzH7Sgkw9y/u7fhSlpZJoxjcNud3JPVPaLDoS/a3kPp3IG7TUBEObkP7k/f8AonbH+yH9329y57C5FoyuocQoqzJ45GIi8KcOOK7dfb8lWzElB/ZknFyxAosmHS21TRpX5M1xelCMYSdreB4MvF9Kvno4s+dpK3IzikzNw07lXmLPaIt0kjmp2EizDd8Lp2hjYu01VA79LXMrx8PjLXTb70OdAkmjPDCMLjs6k+VYwwkzRsRNyUqrhCoqBDJtr23Z9SjfdrRsT526ovYdxiRZqhpB/YNd4tVXzUrkRPw3H9/SrkcPuEXYrR77l08PaFrzMRD5IVEPlFCNCWWbPaS4dO8L793+lW7w02ZM8u7vtZMVxQbXCRzz8K0TOeWOFETh3RC+dyjTE8b2atlzUkZAjHR7RHcos0zzGS1OShs93kgLbyTsZcO7QSua17mQFH3dKBgjySbK7XNFFGZFkDXE6G3dl5IAlVELQjE77iNrmTT2Fo370X4kwBkD3RN1LpxmMgm+Wu7b4fcggBhErs0mK19W2pOLjdscUrrR1bd3IAAsicsshS1zS8W3pS1JBZx+adtCRsn2knsNw2pxapCno4jnlN9BFWXafsufZ2sGn4jzmwCUhZWixeK1VRNq6KbToZ7RT1oQjn4VE1F9fJE8jla3ULKRBnNxC1b4W+FARNdz5If3bkrUUAYzGUpGZvf6vUuMT80L+SIchuUgPSV0kgDHnwwzutFafA/tMxjC7Iqid8RpQYRCKp3EDekS5sskw3Wg3erWOnAgFuGJWN1Kk3EJJfY/2nxqkxav9sowlp+I34kUr3ZP4rSUOmxQIwyKO0s9SHxKFDTnVVPCgC8i6VZVeF1dPEMDROR8PjHb1WodhwiPLXBJUDI8dw5W2i9v71Iw6O2MWsuOQrv+1QKan40pA7Pd8P8AUruCHfytta1rlIAOOZkbvcIb3/cqujqJ4zlliC8sivubMbVIr5raf/8AGfp+BulX2G9qp46YQp6Clijyye2EPxG+JBLdGPlkeQ8yQPzVjjdDPQ11lTEFOcjDLaPSzPuFO9o+zdb2ZqwiqWBxlATjliMTA2fvuVUXZVdKKORhlF8tzIelK5SUEZNIZP5uk0h3aO/8U2u96qxMsCwfECG9oJN27mhmw+rjIeZ3Ndse7JOBijCHQf8AFC+JNd0P/FSSANPVk/DBpCuXfYa28wAJTIedmtqdbFmEdAO7PzRNjnD0aN/4oAihS1pHw8pBJt27ai9nxDc9k35VKfGm8cZF++5D98N3NJ/FA/cVpx2mXEzEviZWWAjSSVYhU9LlpdJYoddVNVGLszjkycw2No5oqidv93ifqJrhJ/JCF9GmqJI76yDOOllpx2RkDETv6bl6D2Z49VgkEkz3FuFpLusfUvKqHh4lWCcsjU5FNrJ4QZy/wW87NzPT1VZhFNLHW8KS2OWJ7gL1WrqwS1Zx54bwNfaOWp3JELWkofGYfwza0h5ik8zcsl6Z5FHaiFrC3uq8suWRfwUqaYOHkLuJKAdQ0e1zTRpFB6W8nH9yXEbvzt+SaCSSTQMyy5p38S0s5GBUUEIhIN4O13pQcbh6OD3LoyRQlmzuZJo6hyLPQUAFFUGJbcxL4Vc4dUS2DfmRKhaZh5O+5lMpMQenHJna3xXMihSVrgvzkcm13KPJJs0NtqUNQFQAuDsVyIqWSQdHb+CmjAY7s77kERbss7k3UU8kMtjmBCPiFM3c2za76VRokTwkYbs2Yl0rKjQ2cR+arwqLS0zU2OTZm2X8VLIZXY1hYVVNLFnaRNsIvCSzmHYxINLwK2cIMRozYqeWR94/CXuWylmYgJsmIviWR7WdmY8UjKsjivliC2S3xD/1XPkT8xO7Dk/hIlVH2qUxAcYUd9V3ELbblA/2+xuYCeKCPn1DGPUsx92hDFxIjvzAd3iEVqsHrqaupL2dglDbII7bvesotvyzqlGEfCIrdqu0Mx73IQyt/Zjcq2WlxXEJjeeK4pN1xRtctSQtzv8A5pwiYe9W4fsyWRx8GS+4cVkiseoezLpv2qLWdjZxpynKVzId3DF/CtuRMQZZ3Fn1Ibto7lLxoays80nw2fCzGSA+KFtzEP8AmRcRqoC4mbjnc5Z3EBefyW8qMHjqBMAdgCTd9L/CsljHZufBx9oik4sGufu+pczxtHXHKmVkWHvVH7Pk/HyujPPaYoAw94YK2OoAwnit25eJP0+QgEgG4wA923qif/orzE5o8eCyWQaevsH8QemUfCsqLvkz+C0NxDVmYDEBiL63F6unyU7GcHPB5QxCjkaejlfQhfcHuL3KnCnkp6zhSM4GJWvtUwMWno6AKNhBhvueXJ7iF+4vcpB+SBU1klUd0puRKZg+JVNHKMEG8Jns4RdJEoMouL5uG0uVvS6OirpMNr6ergyGWnkGULmuG5iuFS+TaDpmnxKSON+HKDRF0nGT9/iTWGTPhZmDA0tHMV0gx7Sf07lXY12kk7RV1VWVsUZVNRJxZCiGzX4RQYXXRU4FGZmIs+mir/sVTFfbncC8ocSqIZRZzcw7hV9QYk5GOcZyk/hWWm4dRS8SAmvLxE9qtexNPHilbLTz4gNAcMEkvEkPYTt0j+ZeV1PTJKz3ui62bmoHpfZmlgxQBukACF7eGT7nW/w/sjTQiEjuZ/8AlkvCcOqnkYTaW2UfELrfdmu2FRQgMUwPKPrz5L4nr+kzecbP1/0L1XpINQzw/wD6eh1dP7POTgDCOXhZHELyav1Eqg+11FUCOVRYWXpTFRjkEkRShVwiAcyPavnV0+aXtaP0OfqPTR90Zqi2rqfgwSyWcmuWDqCCSs4RyR8aTc0ZPuJZ3tV9t08cUtBhDAPMTqZG/wAq8x+9p6ipOd5TkqHe55SfcvrfTvR8+jlPg/OfWv6r6SE1DCr/AGez1mVDDUObxCTQkbXdWipsKyrOywYpWT28yMvLVZuHtx7Vh1RHibOVQMZDHOPj+pP02MQf/lhLTOf4r7W/ivQ/DyY4U/Nnhf3nBnnvDxTNNHgZzQjPHkUR7mL4UZYSe53DpbwocNxQI8Ior5X/AGbdLqYGKNIxME+70kvMydxTaPVxZsE4Jio+y/tUEsju0ZCNzXeJI+yoVmDVTtkM8Mgk+ngtJO4bikfF4D1kfE6uH4lbUOB1eNBWlRS3zgDG8Eb7jDxZLneTJB+5nclizRXbVs88l7I1kh8SkylEd21+Suca7FyYpANZTg41RsAnGXqy3LcYPgrlGNjGIfErmHA+G+rvaSxyequD/wDD1sH9Pd6G0vs8Ok7C4nGWRs38U3L2Lrx1yj2+9e7ngNPIJX581UVmB09xaGtMfrDkcfU/0y8S2izy2m7M4hiDcIafiXAwGXhYvCSzNRhM+H1MsUrhcNwuK9knw8KXRpDEDdiMRfnkq37QsLw6bGjqMMyOCRhO0X6St3L1On9Q3dM+S6z07SDa8nkf3PUTYdLUM7FwztLXwqGULi217fNei0dHT05ytKDiJha9gssdWYeUNQYWHbnsIvEvcw5+42fJ9X0jxwUkVtPdGWbdQqxrKjicI8hEx2vb4hUOajnjImdv5q2wTA3xahqrJH9sZxaGDzHxPcumWnls8vE891BE3tDi1Pi3ZLCYgglirKaaUJJfAYPbb+/qWNljtDnarmsw+sw+mpWnzGKobigOe3qyQUNO0kpX5ELBdaSeNQxw9peSWTPkW65KYsuTIQ2nln+lWVThJxiRsd2tu1kFPTnh9RfPEYkO63JX3FRH484z5JlJUSyAO8yH0j3LTYN2krMNcuFJHIWXUbblj8RxYZP2TlAPpUajxZo6cwlcpCfkS5cmDvLlHqYusl00/az1T/byPD2A6wGlI+ZButUhu32G4tKMVOduTXOUoWivFJKqQiyd3G1TKOoYoqxnNw2bPeuR+k4qv7O+P9RdU/ZLweyPj1FIRaRz/wDmUxqFJWT1FR/u9IZgTeI15l2cxhsNnnyyAD8Jdytj7QNtcJRHL0uueXp/blUTVeqd6Fy4N1UTVNPSSvPQTWRtc5D5KPhuIBjR/wC6UVQWQXW+5eeV3a7EY74oqw+AbWuOe1RaDtdiGEuL0c5hsse1/Ctl6c9P9nDP1SKnX0enVdHWlsbDJvdsVN24o5I+z1BUHAUHDMoZBJu/qyWZ/wDzCx+TQKmQvpclDxTtFieNUwwVDX5ORuWW5y+Ja9P0mTHNN0Rl67FPG0r5IntUElMcUgOQi34ZeJi/6Ks9ykiEonl4i27UvZ+Hcx53W+Je2qifNyTmNAPlkjK7k3UkNuY6Xap0o+9tv0pEJfxGBF7hT7Z9yTCiEXyJkBFBhmOvuR3d6abO4tf5JzJvUsWejheqDeR+90Qybkzb810itL0pUdGw5ci4j2qO0jJFJ80aB3B1uaEy+JNGVraIHmbLV1WpDyIN5O9cucvpTfEbnmuDNbzZOjJ5A7rbtUbk/LNR3J+eopcV/cq1Mu4P8Q/N0PE6vcmbjXLtEah3B8ZrtEXEuUa5sxfJK57uSNSu6ySJdPiFdCS1+ai3EkRalm6dE92iZxLW3OmjmYkxdd3rnUKSgJ5pMkcYc80nm96jLtoknqT3WOvM3mujMmS5pcTcig7lDDbiRkNpa/1LgFaYk3hSlkOQyd+rvXeeIIvclda3Nk382RaybGDcgAX3CL+F07HCdQWxtvqRDC0bZyl8hQy1TyXCG0EAOWw07jrefy2pg6g5H1dIBOQSdv3kSMcqUs7WIu4iRYHBp3IRd3tFG8kcLWs3/cmDqDk0/q8SBuSAoIpLu5Jh0uXQhcrtt2XP3IjJh5ZGQ+5BQrbQzytH1EhKTqy/USByeTm+5J/SgBXP59ST8kkKCTpc1xhSfPvRdKPJRIocPnxCbhwNcTM5P8Ipz2UIzFtTQ4VikmG1JSRsxZtY4l4hU05qeulIwl4Rv4Ta1Q7Acjw+Oy9447kMtHD442DTwouDUZC17EPda9wps+Lxc3JvqJ0kSR6rC2jjvjNy8VpKB+Zlcw4o9PMJx5SytdutuFQJiGoYSYAiIW1t8Sf2URxXbnjLR0njcUrXtJkAcYbtrJ2EuGJHnu7hTXRok5bcnbkirAd6mJ8208PiT1dXBVRBFFA0FOD3MPU/xXF3qEibMvqRqVYbi4xi+bWu/nuQ9xP0pHDJGAm4OIFyK3aS5qgkO7vQ3aaLjeLwroi92iAHgvJvUuFmJW6aIC2lm3dySbPmlRVhoLrXS6tEO5PUkJy1TvG/3Oxn8d1qYSbpyRVhYiyJSYagKe3Jri/wJMP7mQ3XD1bk2rJ2H5iYjF3e4iTNvyXLmIeS74dqaWoHNLlzv5Lu1c1FMBa+Fc06V1+fNK3v0QB1cJdIWXP8qABReFLRdVIBANxCytKOFhMs87GVWG1OhJutc3Ee9S/cBouzMIV3aeLP/d4mcifT3L07sNUH95VFmW9rmL0ivIsEkkkqRPVwDmtNDih0ZE0DkF3p2ry+pw91OJ7fQdWummpnteJYkeH4RWVJABlFCRBc3iVZhuNBWR4RJUPGMtXGRPw32/CvJ6ntVWzRFBJUSEBta4k/hTVNj0tOdGzncNLtAc/CvIXptQo+nfr8JTuj2ukxairMblwxs/aowvfTa4q3ko2G3Pq+S8U7O9opZO20Ve7uQmwxGvbYawKgcgkYiF9fd8K+f6/DPp2qPrvSuth1cGxh6PXltQHSuWoNbapsxBkLhnaPuQ3MQlk/yXmxys9xwRC4dxZOzCSL2VxfJsh0XZSjkMQN3Eu4lR1naY8JqRjqICKMfFH4l1Y1PJxA4M2XHh+fgspaWW7NmUf2eS7XajpO01JiBZBmJeklMPEKaMivkHat080Pa0cjlgmt4sg+wyZizoCp2EszYBJvETWqJjfa6mpSOy60eVvevPMb7ZSEcsucojnoGa9LBgzZFzweF1fqHT4HS5NriXaKiwXG4mq5X4UsFto7hF8/EqXDu2lNT9p8TM6sPu090fEbbdkvPMQ7TBXWmcZEbbdyq6jFGJ2viuH05r28fRqvcfNZvVXv7PB6NQduKPDQFzqWl/EM3j4fSzquDt5Tw4tXyBI3AndjbTvWCmmaYr2GwsrXTcM3BcicLl1rpoI8uXX5JUj0Gft1TSSE7H+m5NN2wp7i/HYs/U5LEDUbv2XP0pqTcQ5M6pYYIzn1OQ0fabtB7ZTRRxVGzPeIP1LOANOQ6SdXqZBKLDETa3s6imVumS6sa0VI4Mk5Tdj8vDEdp3ZelKGo4Zg+tovdbmopF3ZpCTjorozXBpoe0Tkd8j3Gb3Pb0prG8WauaIAN+EOeYqkEupPiUZUZN1HfoXwrLRJl7yoQ2beSdIQt62/iq67TR0ulb2ZFi1Y1K4nGb3t6fCtbDjRezRPe5aLA96nPM8ZfhyPb3FmspKzSM3Etfbn/ANrRqPF/7VpQqmmkFuEBEXuXn0dRbV8Rzt+JTIcSkjmAzMjADEnHPmKiWOy8eSnyW7SNS9sZ3ONuXT4ekVdliEF5Dw4xLvFZDGMQpqzG6ipw+KSlpze6OMzuIdPUoZ1khPmxvd3ln1KdLXJbyU3qaeSuYawnZmHfdaio8eea4DgiIgbqyWTlkMSEmNyJFDMYy559yvUy3ZrZsckjIQ9mj4Wetqi1OLe2fhuDcN30HxKso5HqKadvE1qAZmjkEG2i77iVKCK7jLd8L2lkbfSSq5ad9zO/D1WgYgKLYzbmHJVOK5RkQM+4tzfNauCjyYLJJ8FWY8Mdf0+pA0byFkG25Ef/ANtfmxHfbb4hZDDI4iT5MWlu5rlBQpeHtszHTX6kL9KDuS4jckAGEziJCz2kTLg7nQsS6HVzQATSHGOjuIl70nmchHM328vhQGVxasp9HWRw05Rnlue7ouQQQyke7m5Zrl13N1ahVU2RNZFu9TJwcQpqWMmCCKUiZx3Ny96CrIOG0tPUGbVEkgDloUbeJSXwmMep5LfUKghNwZifw+lSosStfI3ezO5GxPJPh7SS9n6eKDC/93lzvknLqN/h9yn13aAO1Fs9ScUFawdINaJ/+qy9ZM0xC7dH+VMnG4gL5tzT2DVfIeriYqktjgI8xJNaDdlmrGlxp6en4TxxGLeIoxIiT5Y9TScW+ghHiZM5CA3Dl6UgKZvNcEmvufNXv3lg9Rc54Wwf/hyEKUtVgckoscEgxM2gxPb+rNBVlD1fT/gjKwRJsrxy0JXAUuBSSDnU1UQE+8bGImSqKPCCMgiq5Ih7rmuIkBZTwSNGZG4XZN5qfRl7QBRNLEBSZ/tXtt/Mn/uOjkImgxMCHq3R2kgHs7IQi4VdPz6Se1SR5FF2brKhojp2Yxl6LjYSUByq6WQwvlA9Yn1L8wq5gwGvmPJq2liEfEUiGHszimKYn7NRxtPKblYMZ7S8RbnVDX/yFgmGylTS1DhtzYXuLpRVN91jZ3f6n6f6VZFg9fhZ0oS0kgAcd7FbtL3/AOZMU2D4niUllNRTzyubkwjHcXkKKJszmIycSrJh6QGxkFxxhlHKZDluHpyT8o1GF1ksVTT2VAGQSRSta4l6bVGnmaaYjjjaK7wipL+RY45i0naCshndgEggihtz9A2ozpZP9moqi+SUDmINzFaGXxKotLNPjWVA0hUzSyDTEV7hdtcvUqsVCDDamQo2aGQiLc2iGWhnhAjOIhFuZZI4q6rp7OHLIPla6nYpiEtZCFNk52sxGZdV2SAtlOiG27XO34UjjMe5CWd1pKSrCYmz71xua4kP70DOvzXRG5x1SkG0ybK3LwqRRYfPXXcAWKznqgTI+opGLxvk/Uryg7E4piVXFAEccV723yyCIN9RJzD+wuMYliI0dNSe0GclgSRvsfMrRK7yuVaSJ2RnR6E6Mz55H0d4D0qdPgNZh9ZPR1kL0dVE7jbKPUTFkSrzpZBEc43zzQVY/Q1AQ3Mbc36s+kVbYDiEeH4iMkVQcWvUL25fEotBhceIUhM8wUssTv8AtGLe3wqr4ZieXiZ0yfJ71NUYdWSlU0mL1VRnyiq4xuy+LLvQ1ZBGP4cjGHxNaQryzBpKvGKsYoJ2CcGuvJ7bsltaKasssrJGMsuoV34clnmZsSRP4nxshk3CL3MmeNpyXWLb5Lr2OfUQcQTvB2EkdRkW93YTJAUzlo+aacny707BILiDblpck5N5so5E93eSEhPqydUBKutJCMjDpn/JRSmcX5IuIPK9QUifT1klPrHK4l3DltU+DtBKP7XIvpa1UIyMPel7R5qyWrNR95BI37I93LRIZgItY7Pq2qjhrGERyzu9SmcaSRsnH+aDJxouhh2ZswEJcxHcmm4Y3fhfqZVbZi2edpIgrJR7z19yLFqWB/iXZBbp1CyAKWTLJncRLn71GDFj5GF1vuUn26EtGe7xXI4CmiG/ZWgqJill4gkXiG21B/svT05zy05AV37S1TzqIhKy8BL5poLM73kESHlb1KdIl7yKgoQhLJjY/pQ6Z67SUqsrGKUmZhLXqy3KEckcg6tYQ+Iel1lRsm6O23aa7UjHXmgtMR6/0oDvH4buSmix65/pQTQhUQyxu10Zta6Bpn738KPQQFz79yVAYjFsJnwWYZ4gvgJ+ku9RxKIoc2MxgLwj/cl/0W6qYY6yEozbMXWGxTD5cHqyMNwPzu6SFcuTHqdmPJYUMj8UY52YZW3NJ6veouLUNRGEBkD2O1tydMY5qYTY3GDwF4oX8vknY6g6ghp5Tc5Q9T7Sb4VlV8GjbXJHw2lrJAGB2DhOdzXmI2ElimGtDVytx4TPQm4G4FKmwv2UxKQHIDa5hK5Nvh+cxyM9o56DltRow3K16F+Hm3U39SldnsQiwuvJ6iADCSMoiKRrrM2tut71Yy4bHTxhNFURzmXWEYlcCgVNO1Yw5ZXMPV6lMsdqi8eVwdllw4o7npAeej6eJl59xKmlw+QZSEMhz5Jr8ejfIHcRJxzEXWjpKf7woSq4GY2D9pHnvif/AKLNce2RvTk9oELBcS9jrKeOsZwpwfeYtcTD/wA1rTxZ6WTN3Y4j3RyA+0m+FZWvo+NFo271KrCqloyECc7QLaBdK5M/SxnydvTddPGqPRg7RONrZprFsWeqwuqB3Yvw3Jh9KyUWICQcRs8kwWOQ1EVRGbmF0ZCxZc3XnQ6SKndHqf3TJKGrkRI5mmIRPZK/Nd9hnkMuBuJv6VVbs81b4XijCxRSOw3ci/7l70Ej5yUpSJDwhGHCcnlqO8he0RTntko0E9GztwD3MPklUxtUFkz8IO/1Js+BCGRntFvSrnCM1yVDJOHKL2kqKgcPgNqhiEdrjnuZWFPjGzq6eawZ4k8Zi8TuI56+l1quzxU2NSFGcvClsMuHl5DcvEzdMlyfSdJ1znUF5HaKuAe2hSM7mDx+fuXq/wBn3aT2fFfZ3ZwGZ9k99pQu3SQ/9q8HgxQKfFYqlmd7dpj6VsMOx72iYHgNxAiXndd0nch4+j6D0n1Hs5HzzZ7XhWKTx1ssdRMBCRl37VpIpHJs9f8AuWDw2uaTgSQRsVoDeMjd/wAK11DjXGiH8NwIvCS/O+rwuLtH776X1qy4tZMl1YuMOeVojzLNZ7EJnzyZ/wCaua2aSYLG2j1LL1+frtMn6fhWfTY7MPVeo0jSKSvklkuLw92qz0sL5Z63Z+a0eNZ7bIHtHmQttUOmwWXFsLOSkkYqyM98BbSdvMV9RhdI/MepUpzoz/BcX5uP70zUwvJza5TZhq6d7JIJAPvEmSpppx5heA/3ZLvU3E814lL2yK37pOSLiNFd3bWR0dPPSgfCAxz2va25aGkxSmGEmaMwMX2CTbbfEgpaiCuPigzReFxLpSeaf2aQ6PHftIWMU9Ji2CYWz8b2qkY4ZAs2iGe1xVTBgccMwnm9v+K00dLxqiWC4L3DTf1eJZ6uxIKeSxwtt961x5cklqjLJ0uKL2aH5qcOUsbFby0Sn4UxCZjcTNbuVT97MP8AeXF6UxNjEZEWbrVQyGE5QRMqaWjqLmeKMi+gVW/7N0tw2G4lndyQ/eTCWb7RLknYKoZDBgO4je1dS7kPDOKcMOR8xIk3Zm2Y7qi4j5kQJmowE+XFHTwiCuZpH9sOI3sIdyaCoB3+L4lazZDnl02L9FGPZk5G62HyIVCm7OzQ3PmxfvWr4zD9SqMVxb2OpIGi4tvvXRizZZOjizdNhxwtmcOn4ehs4l8k1wfzKwqscCsDL2YQ10IU7R0cGIXOD2aL0dnBWzwnihOdY3ZWw55lY7iWWtqMKoxmFjJyHO0lYlRtDILTA4l3H4SZBW4f7Kd7s1ufULpbqQ+1OBBmk/FIw26rRYlgb1WD0dfTbQ4Nsglu1ZZ+qkApCsa34VrcPxAI+zUUZs5hrnb1LPK2qaNsFTtMyB057fF9KUUZ++1T5RC8ijdyu5KKfz3epbJnK1qzglaORLrExdzrgC5P3kuj18kyQmy5P0pW7UEo92aHf3O6zaN4t0OgNrbv8U3LIEJ99qAuJcIt1IJYTLmnSE5T+g3mDdkKa4j3EzO657OdvpJGNGdubvtVcIlKbB964XNKWF49M03c4jlktIkO15HNM+aTk3emrn25ZCloOrI1J2HbtpIf8qa3c0VzkgjZDvT5oXztubpQa5JeFBVjok/ltSIvypsCbJK640aj2CKRkv4JMLZZuhv96CWw0D5+JcH3pHu70DsMx8kg6dELbuaWfvQFhdRc9qQ5Z6bUFz8tE6AttQFjBZCeiHUtfF6U/HRnIW/MLW8kQyQwxEwA5S+rwrrPMbGgh2Xm9q77QEY5RtuytciTRyHJ33fCnYqe4Sd3bYyL1Aa3zF3yF8SfGMIwzPcXp8KGSoa3IGTJE/PN7kAGVQfdtTXenQhuHPp+JOjC0IZm9v8AmJAWMNG5Pk7Zk/hR2xx6vuIfCPSuHNdoA2D/AFEmmJrC2uRdyBeQpZCkb0j1Wptvci7kkFg+LkkieR/PkpGFwxVFdBHObhE76kKAI8MZyFkIO/7lIHD6kteAZfuV3aEZk0YcIO4R8KaKZ/MxSsCmehqLs+EdvyTXDcebOP1LRsR893JCYtUbDBiH6UWS2Zxh7mZE47tU/PC9PITN4PEKa6izLcXqUlB00kcMuZxtKOXST2prqLJ3S8XckOdwoAuezElNS4kMtZHIcAge2MBLXLbzUc6OWRyexufShpMU9nAYzjYwZyJlKPGICDQHu7tEKKvYcpOqK44zhLI2cS9K50q0lxanmwmenejjKoORiCqJyvAW6mH6lUvn6kITVBHuTbjonDvyE8trpB71YUN8O5IBtud3t8k4XvQ2sT6vyUADJI5Wt0j3D3MiIbhzYHs6bvehtFOXHweHxHs7xVksACa3JwXRyHn4k77O2WbSMSUtO5HsjtH0pcIBi7XTb8KLuRFGYlqDoTF/JMASzSRPtPNc8WXhQAS59SXV5JWoJZ1Dou9yFy0QUK5xfPJJycmSH37l275IADc3kiIm8lzu1S6eSAO6W5+Jc6km80rbdyAEROPJdS9/iT9PRnUaszkI80r1KjHYYYXItUXD+SmexmL52OkVLJd0Oo7hejRDt6dUcMNxbtoin/Yzt1a36kXs5kOrPb3I7gajtNWPTtmDWj6VK9ueQCMme74WVdwzERzB0UUjCW93uWYDpVDyGPO10dRUNGGWe51H41olk7ESbuuIWM/1Mgsu+zWJPhtZx7LzFrQHwivTewGOb62N32nJe3w5ryrDaiKGImORhz5+9XOG41HhpkcEoARbn+JeP1mBZ4NUfSel9VLpZpyfB9BR1UQkIPLGOfhU+soQpwjeM2MpntAfMl4lQfaBPHUlL+EeolyutWjxH7ZIKjC6CMKaQK+A77xMRHNvEP718Xl9L6hSWh9/i9Y6dwbmzX4kUuGzHHVx2cN99vUK837adpn45RxHybqJlFx37UMXx72r2xxl9oBsyFrcibpfRYDGMQq8QqAkqZHlIQtYi8mX0Xp/p8sfuyeT5L1b1RZVphfBbh26q6EysdiL5KeOPYriUPHeMDEv+H4VjafEDpasKmyMijMTcDbaeq9A7F9vMKjm7US4nE1P7dDfSwRNcLH5D5L282PRXCFnzWDPPJ7HOjJ4li1ZGf4h2i21h6VEjx6eN89Cu27tyaxTEHrpSJhe3O5hJ+lV2vdmu2GNOPg8+U5beS7mxCKqAZfZwAo2bP4lUmTSGRugLPczOhEnHTUlSjqS5OTJFzE308lwdr6dTIWHQWdkhF8u/wDgpZqlRKOskHxt/BcCucS3yMmeoRbVR5htl70JIpyaDnmCQyLW0kxJNdyyFEItnq/cg4e/nctEkcw0knxp7dXztTZR689quwOCVt2SVzj+9K3zXRHd6kWAtbkn/qRSwnHa7tZm1zIzjDhEbPuz0DxIsANSudga1LpbVCXlmuXP6lAHbbizzRFnaOaTbue1JyceW5ACAXJ82Z9yMYzt5OgGY+5GFUd2roAVRG42Pk45slFmPN0pJnme93uSIn5IsCfQTfikD946rlTCcdTBsYRN9LtVDjmOGUZGfcKeqcQ40sRBHwyie76kILNPQyPNDGzbnba/hULGI7oRnyut2kqQsSqL72ksy3bVKDHDJiaSJiubX3q74Mq5sbqKW2AJ9bTK3+CjPMdlme1lIKuMqX2YGYor729TKERXc2UFBdyG21IvJIkFnR6vhRDJaWaFJACudSZI2hEGZ7pep/hUVvNHcchaupIDmL8XV7rufpSPLIeYinSj4YgcjXCPhTI9Wp2iqAMY3kt0a1vFmpElKFG4s5xykYXNae0VECZxusd/hTdzlzU0AReHNEZMTZ6kXem0tyoAtc83ZkKSXi7kFiXe9cS/NapASS63NJuaCDi7cXmuEW7VF8KCqEMx+t/4pwaqeMs2kcf3psBcrmZrrWuJCQnYJ5PkSCSVHiFZYRtOVobefJOw41Xxl+HVygXwmq9hTo7S1/pQJl044NiGFQGdVVRYyRvxil3RO1217uaaquy9bDYcDR14G1zFTHft+XNU7809SV1RQzDLTTSQytykje0lVhyNGLiWTtaSHW7mrH74kqBEKyMKoRe7e1pfqQnS0dVccE/A+CX/ALkDsixlLIcQA7kV2wfenwrpYXIJbyt2252kJIgwmsmm4dPTy1BtuYYAc/8ABNVFDWUo51FPNCLv1SxkO796A4JsePSU7C0bSDb/AOYoVfWPiFUc57SPmmCG1u5C5XIsaSRIpRjKQQNmK512aPhmcbbhbkmoC4cwm3hU6vFhYH80CZXmTELadP8AUr7sbhYYpUVTSYvS4Twob2KpYi4vwjl3rPuO5/mnIpjhPMHtQNqzV1Iz0sFK8eIRVRTRkR8LaUL522kmnwfYJxY2F/VaUZiQl9SzXtUnrRe1S2/tHVWLUlVWLV5OMEtWc4w5iFz3W7vCmPvOo/4n9KimTkZO+STk6kr2kl8QqJhseR7fhTRSbcgbb3+9CxaqfXYk9VwnfhEQNa3DjEP8EUSNYdUSYXWRSZ2F3r1qjp7qGCV5Yy4oX7HutXjsRNxLze7/ADL0L7PsSOshKllBwivshPLaT+n5rowSp6nNnja2NKFOxd937kbQ9OTblbR0JwwickbDFna5F0pXRjdYzEK9LWzyHJlcMNrFp/JV9VWBCXL+St6wjm0DaPyVJVUehObvd3JPguBHLEmLmFyOOQJm/De74S6lCljaPnnchbMX2Pbb4s0XRrSH5o3F8/CmCz8k7DNcBRyHtPlr0pkxeN8ny/ijYBFI6XGb32/NNiT565W+lE+Wem1TsWPw1Rja7Nb5K3+8ArISOWKIDi3PLFtI/qFZ9pGLuTgScMs22kqUiHHYuvaIyC+M3HLwl4kDzXc81AqaiUpcia+1vChjmLc/V9XhRuPUsTK0M8j/AIJopnz5vp/JKKsYmydmH6k0cJi+bHcKGyUif95XbTZh06hSLEhk2XuoBFbpk/1Eg4m/N2uL5KWwUSUZBMJavuTRxsMWQNd5pppmEciDangJiDTP8ymzQaCa1iBxcdVyWRyHLS4fEnihuLM+lNTU7xgTs7iPxKwDo4TkPIGch9WfJdqJN5M7dO3mlHWBYMUmY6aGPd9XmhOnjz/+4Eyfw9KAG+I9wt0kuz0sWIQ8OVuW64k1OJx257S7tbV2GYiMWzYv3rkyN+TrxRtGMxKllwOtJ42fgHdtLpJkxsmhEwzEB5F4oi/6Lb4jSxYhCUMrfIh8JLISUf3HVnEbsYy5b/JYOP8AI02/iPjikk0YUlW9rh0a7S+JNRdqsYkcKOKs4QZ2AOTCP6k1NHHVU/Ejz4WfV4o3/wCirZqXhw3X/ig+o/8AMVDs0SQ9iFdXjMcdRUGZ99p7UWHyBNUWHO1LFldua5VxZkWb7kQCchZAzkShMukaCWowsgJoZaj2jMRDiMNj+q5NQk9xS0z2S52va/Uox9namGminc4hGRrmG9rvzIsPwueasgiCrpoCN7WI5mEW+pV/6L/9SbDiDSTEBx2C/K7uSrKMJC0Zrsk1UCBPLGDiUsbkL2vcJf8AolT4hwzEKhnEenielWnSMXdkX7tnGklnAL4Ae17X6fyqvKGSQiyB7m5j5K/9skp5RqKQ3Ev6XTtdNR49Y4RPR1rN+IQ9Ll4VLj+jRTKPDaOOqmyllYB7/UtDiuE0FRQRR0bGEoNqRncUrv8AC3Jlm6kZKOrLMOEYeFWtFiDVEWmXFFtQLxKoU1RVlf7RPh5lFLkeT+aizTFMTuf/AOpS6wWkMjd7k1ww9hJ9Lr+pZydDhyRbvyqTQYhUYXUjPTSlBO21jHq5KNY/uS8OSgtNxdxLTAaOpxjGKejpnD2iY7Q4j7bnV2VPTYTSHPFVvBi8E5RT0JbhIc+Yks1QVjUMwygF5t6vC6fqsUaoiyemjCW+/ij1fSsJwcn/AKO/DmWJbfZ6Tg/bqtxaHhQO5SRtc4eL5rR4b9p0uHiTTnaPzXhkeITw1HFjkID9QbVx5jmfWR7ifqzXkZfScWX5H0/S/wBTdR00Vq+T6Hl+17DKoAGar3l6WuVTU4keKdqYnjdzoyhsYvi5rxSimCGX8Rrx+fJ1vMAx6OoqRzlkAoYdlx+LqXBL0rH06bxH0GH+pcnqM1DqeD0MsDk9ZB+9B9ymMwZyEJPoygv2uj++6eysCWnkpx2i/jcuStJcSMsepaS1ylCMjtHdz714cseeHk+vx5OiyrjyRKzD+DtklkIhbp6rVDOGIR0aS7u0Uvtd2ij7N8DiQNUcbnvtJWOEiGJYbBWBG4hMF9vVkKLyQxrI1wZPH088rx43yihCEI9WYvfd4lHmp2K9gzC5aCtrqOjDMm2+olA+8sPmhGTO0PhWsJTl7tTkyxxY/ZsigCnlhqRAw4sHeWfR8Sj12GyzSbGMyfa/py9SuJsUoiKwM7xf09Sm0Iz1ULSQU5SxHdYQh1ZdS6+7OHLicKjiyPTYxFR2brhEsqbd8Kj0HZ+r4xHPA9gc7l6WeH10IFIdBKEQtc5EHSsbjnbiKlhOKjyOobbxPCK68OfLm4hE5Oqw9PgW85kOXB45pCY6eSmL/iCz2/pU+HsW0NKNW0nEskHp6lHwH7QHmYaev2Sjyl8L/UtDDjDRkTsbbm/ilml1GN0T034mdbqQx2k7G1dDWhUm90VRBxQPwuD9KxH3bPHNZxWKTO34V6R257eQfdtBA5wzjDTsEYh1ZekvpXlJ11WNQNWeYi76fT9K36NZskfeef6lk6fBNKErJJjUd77hVViPEGUuIzXOy0dNiVJiQi0+UM7+Lwqmx+NhqbA3Wsy9LFcZ00eF1coTw3BmdlJ7yZulScPmOOYjDyUacbZCUzCJgp5Tc47hXpS+B83g/wC1WSJaqSTSTcKZMjsAWO4c/F3Ky+8KS7Nqf4S15qu0F/8ASueJ6eTz5scrKe2XIDY82bpVhUY1JVYbT0ckQRDA1l0W0j+rzVXbwxvjyIH5p2qp3p+HvE72uYg3Kmk/Jgm8d0A0lrd93qQbUn87l1hHzuVoxuzl27RIBdGIvy6kQiYnbohsqK2GxF5O7aiKPT4k623ltTrC3c25Yt0d8EmRwjt5t+pdKNO2vnqkW7yU2a6IaIdw5pONrfCne/PJIha3N2VWOiLLGxJp6fblkpxCy77tCRszPtJladG43er0po435Oyt7fJAcLW55K1kMH0yKnhulw3VmcLEKY9lfK5WpmEsDiQ+G6XD1T5i4vk6afq+JabGDjQNiVu70iiKR/JCxPlnkggRblwR/KusVpd6T7nVgcuK5D4s06Q++1IRZRsFSAu00SEdyMStuzZK650AC4snBLcOiR5edqGMbj1LagoCaslqH3m5C3JKKG7m9q7wwhIb+q3pHqQHI5NYO0fhXWeaEZRxiLMzEY8/SmXkcrmd0TDc6cGHXmgBsI3L4lJhhC293t+IuldKSKENMjP0+EVFOR5tXfkgByWotLKN/wAxdSa+b3IfcySAFtSHcSXckgBNySSSf53IKBRfJc6hStQBLp8UnhYQzYhb1Mn2xZi64/0qsTn+ZL4gWX303dE5fU6YkxaeS6zKL6VCLrSLNFhqO1GQyEzPcmkUxAUhOHSm1IEyOheSIZGdiufpHuSKntPJupMRzSRmLg9pD6WSeaQn1fcmgJ33LUFgsuJsN1PFM0Jl73a5Vwkn5ZrqYR4jlm9zj4UMdLJIIuwPY+eR5bSUL/Zbr6LGnKkLA5xOP/fOINh5v0+JQP4Joieyx32tyFCPzVJCbseXdUIkAiXq7kUoyR2597XN4lVGYJE/Uk+Yhm4Ibn5omkPvd0wBLMX5Wp3wFftybYPmuAWuboxkATzkC9kANFJoOWd3w+JGNRJ3G6JpG5OzW+lEIwcndSwENZJfyYrfUnQrmt3x/pTZwhIROBtb3JooXHvBGqC2STqoCuzC0e7RN8SDlkghheY+Hfbcyat2/F6kkkGwZlGJaMyD4V235pKyAX5pdy4Qskgs43VquhHc4rjijiK1uaACKFh5ZoSjt5vaKPiHtfP5IimD0XElYDTRuXJrkhjPbo5KVETRkJ2flVpTYxGLizxMPxCsXka+Jrjin8iFQYDVVxE/DeOJn1IlbxUIwhZGz6fzRj2gcQsvcgd7rSQPjHGfT9S5nOc3yejjWCC8gnG+fJNGJ87HTpYgMh6M1yX3g3hZiLLpyU+4f/G/sZ1t1BxStu1yf6fSpHtglbp804E0ZDm7MPwouQ1CD+yDw/PpRDGxFqDfmVh+Hbk73eLaieOIRJ/co7hosUWVpU8YtlYxfElDhsNQWbxsI9xKy4cVvK74VAmqnjOsbNxEG2a9Kdt/Ep44R8k37vjjcY3Zi/cuFh8RF4RLLxMuwScSEM/Ew7k9pclydKjBx8FV91nCeYPt+J+adko4ybMw6fepj5EWqExZS5MntKKK2aQBIWBnQRWCBHJsEuZZXEKsLWEuVvwrhxgWjgxC61TOZ4m+TOlG8x5B1eHRSocHkkHNzAFbcMBLQGG3xZLtvvWryv6Mo9OvsoKmjkhm4bbv3JgoZBubJ9vuWnEWyzcGQ8Fs9QuuR3WQ+m/RmuG4u97OnAyFs3b/ANyvJoY7Cay4VXVcMYhoDDbtYfNXvZg8TgR4qhvJHcEj7GcrkzD+IYxhlz8Smx0+7iZslIqPI7FS3MPq/wAETUIEeb7iToZw93Nd4mpPk6y2OhQtcjEmHxkGjNyQDh8VvLcKlMXEAssiJMyZkWj/AMkJv7InBfQ7Fh8JQic+Qi76Fmq6sqKSOrKONm4QbbhbaSinVS1FR+IZlkxCyhy58Umfq712xdHnNEyppY8r4Xez4kEJPTsT5fi9xe5MAR25Zv8ASpQjt1SYJUOw0YTAL8Xc7Xc0UmHxjrfb+9QyhbPQ+r3JFTvZlftU8CGp42jPJnYkTCwsLubXE9r6dKFrRYmSObiELO1os1qCyY1LT261CimIj0PcmdEXEtHR1TFQu5EO1kISPnq+1OaW55qRgsTZJJd6EtroFQV3zS2obvkibkgkRZp2GnOoOwGuQALkQt4Se1S2rPY2JouvK27yQFgcb2PixhkR+om3NkmDK4s8kD7izS/MyACH3IUX+VCRbUFhaLvvXLtPhXD6UAOBIw62MX1IuNtFsmHW5NdI6IdS3ZooCZXVhVlWcrMwCT/sx6RUXqXUkEHLf1In5oSS8SCzrZ+FJJc0UgdSS8WqRdCCDnUurrc0JIAJuaT81xdfmgsT81xL5rniQQdHPkpVeLQhFEPc2q5Rw8SYXbpDc6VWXGqTy+lkDb5IzchSu0SIbLV275IKO6Wavu9OSFIsySufkggW5Jd7km5oAl4biVThdSM9PUSQEPiB7Vc4l2sxCqoSpp6opYJG6Se5Zt+a4ix6ocqI3hmIDBxL4k247R13elTixQ+KzuEZ5BZuBRhqLTE2DcPuVCGuluanzSNUUY5m1w+FO4Z2gqcJqQqKfh3g1rcSNiH9KCpxaSugGAwjEeIUtwgwk7ujgLZAlHvbpQiNw6M6cKN8xjLaWdql4rg9f2bqvZqyM6eUgY7RfR2fpdH0VZAaMyfk5fStfhn2b1uJUVVO1RAE8UDzBTZ3GeTZ2+51mQzImZmk6vE69M+zfFAj7QU9PxHMJg4TlGG0NquPuMptpcHmh4fPwjPhFaG5y8Ki2+9ei49gpdn8Uno5Ki2nqbwfTcweZCvPJoXhmMH8L2vok1Q4uwfc6QR8QhbNt3iJIehJZ2aj5UZxmTO4kIPqQvcJK2wvEKkZoo4JDEYz4scQvdaXnaqTjPYIeEVo8DrKano7zZuOZ2mV7Dm3hH3N5kqRnLwa1/tQr7zaS32d8ieAm23sO7JXlB2go8QpBqQnaKJguPiPbYvL6kmqqnimzELvc/D2/pUwMUkHBPY5JLLZLgGzwv1XF+ldSzzgc7wQyeT1r2i6jCVnYgNrgkGS4SZU1bUPN1uNqyvZiuqJI/ZpH/Ajb8O5un4VdvI8bkz9S6lk3Ry9rRiOFu9gJMSwx2jyG70suPUXcvCl7U+fqJINRg4WEi0u+JEQsQNzSKR8y9SbInJOw1FwXFs8tqcbLh2uDXdxJQ3kdnUm5ScS0ytSFRxh+SWhd6EukiS8OjoHqISaM8we0nTvDuDiaiXxJli25Zpxqq4LHPb0oJo5c27MkcVQYlobiKBqe7VnuRhCwjq9ydlUSIqxvG131JwRik1baoxC2WmaTZ3J2RQ+9KfNun1Jp4/ypcQh0CQ7fSnQmuHV7UxjFrltvL6Vybie8k847CfJ7lw/koAigPEKxtxKVU0pwxxSdcXS0g+abPOPezMBZdSj3cYbXZhIXu+pAD/tEnJ3uH0kybYmu0Dn6VFL3swomK3v+SVbGkZ6kpi3d6YxLCYMUptcwl6WJJie3V06BPl8PpU6lbmNcpMFOSGUHImfy2oK+lCaHjxv+A/L4PctfitGGLUnCF3Ex2sX/csSBS4TVFHKD2O+8SXPJUdEXaK99vPO4UmzHfqPxLQ1/ZeoGhCtjic6OVrglF+n/wBFRRZQzC0oOQi+4Fi1qbJ2S4ZoqimKCS8Z89JL9H+oVa9m8BObFaV+JGYgd3wll4VQ1MIR/iRHdEXL1MtLhXFp8NgxDEa/2KlztgILTml+kfL3kkv9idx8FdV11GOPFKEHCgK4Xjj6RJFURw1hEcRtcRkIEW29a+pqOx8JFW0eCTVUB0jRGNTPb+L4pRy5P7uSq2xDDuKDUWD01HPGOhSOUt/vLNUkTJ3yZqkhMXKRtzC9px5qU43EMkW0m8X/ACTuPRzjVjVA1xytvEW2pqkzmDN3sye3hrVGT/Y7WFT4tTC8jtFOG15C7i+L3e9UNpQno7XD4hJW1XQuRHJFeLlt297Kn/Znq3T4VlNOJvF2h2UjkDPO4e/RBd+H1NaT9KdCseGUsmzF/CSikVxE+X6VHk0Q7HNw7myYrvUKFA3Jd0JFDC8Xelb71xhXbbRzUgEw6oxG7uQCT5oxJtuaAEJEKmU8zk+TZiobyXcmZBxHuHVTRUZal3FVSU8gSg/S4960+C9rMRoayqqQq900PCcx8uq1YIKox00RhXHdk20Vx5MCmqo9np+ulh92xrO1mMFiVNSyHI8k73EZLQ4D2oOnwanjCUwlALHtNeZSYg8zZO1yfhxg4YeGAMN3MvEuefRqeNQO/D6tKGZ5G/J6DFJU4pUFG072FcTR9WSo6YqkqyWiCViIsyc/hb0qhpu0U9LUhKA9HhzQ0Paisw3FixCnsCcrrbmuyzRDpXD2lZfUo5Gmy3rBlpZcpZXMia5tVfYD2glo8LIAOWQdRAeJkIF5rATYxUzSiZlcTJQ4tUCZO0jiT+lXLpd4UzDH6ksc7gbLGO0GMySS01TWVEF7WvFxOofSqMuDGwg+Yl/j9SPEsSftBUDLJsqMhF/fk3NRZhcZuFOO4eR+pb4oQhCqpnH1eXJllvJ2h2anjsvbMifwltTtNjFTRxZRncPTaXhUA5GG7N7UBTGVuu0Vr21Je44l1E4O4OiQ8xyHxJN5p0KrqY2cyLaUnpbyVTLWEJDk93+VSYaoJiyfaq0iQs027kx18tuXS6HUvG5eSI4+IRPnb9KizVXDayP6SVJA5/ojTj+IWeXNP0EbSETO7j6lFIrualUWfG5d3hSl4Fh/7ETxp4y0vf4bULwt77viUq1srslzTPVt2a5bZ7TjAhx5wnzUylkijlCU4vaKcbs4s7c03LGxc01CLxkR+Elfkx9qdMZkyIydmcQJ9B9K70sn5RAiKx9xKOO18rlaOZ+1hiTinRzJNCLEH+pFHlmOaGOLFqL2snQm1Fk3w2JHFGw6us3Rvj2vgcLJCQ7kTdyTFtWZ2it78kNrkiAdubuiIe/xIAF435Z3JW91yTk1uWSTZWlqgq6BfMdM9yJh7nXLviRfwQKzjiyG1ss8krvftTNRIedvhTRE3Q3UkxOTplhYtV0+nN0h2+a3R5k3bOHHsQWsJZZ3Izk+abbLmKozY0Y2om5Iuq7NCw2qyQvc64+fLwrpC3PVLuUDobPrtTjCyHRCJPn8KsQ5a3PJdAdyABce9PxbT9SgPogWuWq6w6J1qdxYids7efwppy8tq7jzQh225pHJcOgWimiJxfJIS7kAJIdtyW1J+SAEkhSQVQSS5auoASTckK7+9AI4iQpF0IAK7vSQt70VrlozPcgBXWqVQUPtTSnxLBD+pRyhkFiZxcfO4Uoag6cswSaAtBwuLLJ7lDqqEKfUSchRx4sfjBi/eo9TVHVW55CPpFSkwGtRLQkXEuLMmuQjkull9SsByL8SXJ+n0p2SqOOIYI5DGISuYfS6iiVuqSVAwuos2zQpJJiYXhXRzutFc/iusOiBBBGxEWrCzJCO7M2e1CO0SzZy8vcilm4jC3o2oAT7n0f8qV3cg6kKAHkNvyQh1I/FkgBXbcm3eSV1z6pEVvJDdcgBMTjdkbj4SSErkkQdToolhXOhfJdSQISSFuaJAAXdPqSHq7kvHoiIu70oLFruye4kV1pCzs1oobn3Ii+W5ADrF5JNt8iTbEwsiErrc9qx1KTD1zzRXPnrtQDI46tuJl0Scmd87RU6gEMzlzdE1Q5c3dMENpZ5NuRDnkWbXI1KseGbaNrunRqjG3v+JQm6d3T6kcW61n6VNFpsn+2OPN/0p0Krd6hUDTPTMk+Fn5lDSNoTkWNPVcO53Dq29Sg1UzlNOzA34jCiKMx8Dp0Be7VlmqTOq5zVEqimcqaJurS1Srju1zUeGFo2HLvU+npTmu9LeJc85JHo41JoaLJNvtLmp8WDySFyf3qZDgJkWsdyyeWCOpYZz+ijt11dCeXJupapuy9w6haSbPsq8Zib5ld4RUrqYfsp9JkS8GZEdqTQnNILAKu6jB3vJsrbeYpuCjOnlE7XLTwrTuRox7EkygxioPD5oIwZiJ+dyiniUt+WUZb7drqf2kj/APqFO7s93DLISFSHoz4esYCLtqVi6FJUjzprI5uihkxh92cbbfjUKbEHqLs2t9KsMRp2jiJ+Gwhn1ZKrhpXmAHBwIiJxt8QrpjVbHn5HO9WO0dPb+IbsOfL1K2jhttvdtqhzSNCA0zAF52i5ZbmTpSWsIaac7VL5NMfBJDOY9dwtu+FSHEB1bPytFDR4gEMUsbhsMCB9P6v1KPSYg00Qs/WPO5ZNM61NfZIcW5a2rgQhIYA+0TcRcvSmjrgvyZn2+lNlI491viRUguMirr6VqHF5YBlCUYZLeLG+0svSotRumI9bXfxKxqKc8QqpahgALn1EdqhmLyDKfTZltXUmeXNcjUIhxAd87G67VKYQLUNwqEGdpP8AxU86V6cANnMbh1VMlAWl5pDlll1IwJ+bpGVoFoykdEUafcXi6tqKOn4gsbs9qePIYJTs7hHmpUFK3s4P4svNFjS2kRHp4ybk6belDLvVs+HlGF/n70D0p8Ej6hFtSzRZTxlPBC0lzu23pRnTgOj/AOKfw8WKE3d35pyujtaKXLYbOLEqIrghjC3PxIhFuXiUqIo+CLu7ckwZMRckBQ1MLbWbTJkoqcybcziPchLK/L3qfU2DTk9rkeVra8kEkWs4cYg0fVlr9Sj+rJ9yF8/F/UldbogAkkmJyZD8KKICbkl70cNPJUXMAOVopRU8khkDNaTNqJIKsBE21Cf4ZZE25CxP5oGOEVojnlu9KVyEI3ISPLa3NIhtLLJABeJLqQ7l0OlSQcYvc6Nc6uSTjp3KhpiuSYkP5WQoEOrv5XTd3zSU0AaSASu5p0hfuQVZzvXErdETC3N80EnLfkl+V1y3XJ0UeZHY3idAE2mFqeneR2e4k0AvbmzPqnKkeHbAG4vhSueF82fk2qCSGW4y9KQ2ExZvb5aIRJ7tETc+SCgV38zrg5rv5XQWcSSRdyABS7+S74dq5381QHf4rtzkOWVvmuPzXGJxfPpUiYXSSOnEimHLpz800ihy4wZ9OaAZMrxcjvy7rU7X102MUoT1M8k88bDExSPcTM3SKarI344+l01T1DUryxuzSi+1UShppIu9pP1rR4dih0cMFR7QFHw3YgGJ97/UsuWWXfmkI7hR4G1Zs+1nbwO1WJRVclJHTyhC0Tl1Xv5+5Z7FJpMQqDqzNjIsryzuVd4e5E20kC0rwc/il3KXSVUVPMBnEEoC+okW0kqqojqpTeKIIr36R6W/Mgqyyw0sIqsCngqQjpa0N0dTuIj+G1UI5kdjNd5WqUeHyR0YVJs4xGbgxZbSy6kADwwJ7JBLLQhR5JDGqOFxBi/7VoOzeHy45UjG7Nwum4+lMdisBixyrnefWKFhIxF7Sy9S9GwfsvSYaEoRO4D6iO4XHwraONv3GGTJXBAw3CTw+EwN2sPw+EX+FFILxtq25WVJfMJ3ZWRtcZF4U1MIFdnnct0zEptPqQdKmlD1ZKLJCY3Oy1sgau3JdyaKN7s70/7G/s3FY2EM7dzpgLiBtYM/em3+FmTbEHef6UftHD0Z2QAnL9PehK0k08j+d37krntzFA7He8nZuXhFcbPytTHEPPm6MKgh57vqQIlU2YmJs+34lMMoyiHRxl/pVY1VdbnkKlxTBIOTOghoK75Lr7i0QsLFpmnRjt/7UBY7FS7b3kH6c9ycGNu901aw2sz7lGrao6WMXiBjNXaFWxaQxwXZmBF6rXXKkqalK/hMQ+ESdZqbFq2QcniYdfDmKi1NdPHsd3EfiU7jWMlVWIRyTHnmIk/SKYjrrbmZm3Na9yDhvVRA+gkL9KampfZybPIhLdzWTky6RM4l2gSR3eldEZRHJ2YviUKCEJHzZ2u+SsAJx1fIkN8CocAnK5unwo2F/NNFJ3ZJwJreazbZqkh0RLMXHpUHGMHbEKctn448i9SmjUXcjdh9K7qQ55vcs1f2btQ/iZrAO0kmAyy0VaEk+HExDwM+h012iwmOGYZKd45YpWvhIHu08iVtjGA/en4kdoy5eLvVPg+IOQ/dVRwxiI7WlMdw+67yTa+hJ2UcUh05k3q5iSEyYi0zt7hLuV9i+BnTmUbxPxYuR+E2/wCqo5IXjfI2tL0rFqjZOy5wbFI4aCWKdwtzttLydB7ZRU7h+JIZM1u1u5UxKXhmFliRlkbAA9ZEmmS4osZsciqJRBonAe+QjUOauiGovjPnz0WlwrC8MKKXD6yIgil6KnLeB+fy+FZrHsBquztaVPVB1bgkHpNvUKt2SqZcWuUQSB+LEbaEPeoGI4aEwceB2KXxxi672Z7SNgshR1EftFFJ1h4h+IferbH+z/tVAWMYVKEtE24xF7TD8qq9kJJxZjz3PyQ7k7PYTCYX7uu7zTD7hXOaiHMbsmRNySEVqMK7MhCIS1eRk/KIX/SrSsHOjNeHP1J2AnjPuWjxjsu0kR1FEFkoNdNSeLL1h7vhVXhlDFJGMrveXp9Klw5oXcrkiTCGROwOBd4qMWS1FbQ/ewB7Q7RVItYEpbRJvDd/1VDWYbNh8rxVAOEo+EvEPqFJx0KUtyKRWpwITkHNsk2e1PQTNGBM+0uplmy41fuOBRmR5aClFH1s+b5IgrCjPNmb+Ca4x3k/qR7jZ6/QJCQ82SEdyLjd9lyFpHItFRkx0KOSSIjbpFD7O489qlBRy8K85GiH4nT0VG8nICMe4iWW9HVHFv8AFEOGSOESzByRUcfGmzbaIup/3W8hCzswoY8PkjqBOxhYVPcTNnhlFq0Sq6NqWYTiyt6bkFNM8zmFQ7lpaxKwlkixKkBmt4pPp8JKv4clLMUUrWm3JQuVyE7hO14FNRyRtfoYC/5lT1FQ8hZdI/CtRCTWFy3LISDaZenNXibfkyzxSSkggG4ss0iLhllqKXE4Yi49QrhE8hk7vzXScQ/7VIMeTGmP3o3L8IfmmrvkigsNScNktrAJQ2zzRRyPG4m20u5GoF5WVBxzA+aIpJBMTv2kqY8QqC6zYv3Je3TyMO/pG1TqVvIm1cjyd9wt6lHKR93hUYqg/O4lziOXPaRKtQ2kPMT3av8AzTsM34o55fmULq70Qlbz3KdQ2ZdGJxjrtTIybv8AUKgBM9251IjqLXzy2rJxOuGWyYJbOdqXG4g5NltUMJiJtUQyXclGp0LKSuM1uTtclxrtXUW61d4lvkpo0WWh/jOWiQyOWnUo5SNpr/Nd4j5D4RRQd2ySRH7hS4jjz/cmCJ+aHiP5o1B5NSUJP35ap24PV+VV5TOPS66xXdbI1GsxKKa3l1Jo5GLqe7JNOVty56fJChREsrkGRDb8SB/k6VzEXpXCK7vVpGAB9PNA3zSLkhYn/KtIkBfNJxXVwtzIAEc0mz3IrmEskmK5BITDuzySEbWXETD39QqDUBiuTsRWnyTbC3NExPHqyDP5EV5jIi1581xsu9khHTRLp5r0DzjoRyFEZsFwNzL0rhZRlln+lLiIe9SAn5Ln8V3u5bkLZoKCSQro80Ac7kkSSA2EhRJICxIS9yJJBJy1XlDNHJEDAwxELW2+J/eqTvR1M3tFQcrAMVz3Wx7RZJrYovrbWFnNi+IlUYjw+NnFkXnamOMZBY5PaKDuQlqANwokNvknCyHRsyTDUFJy9ySSAsSSX5mSQSJGgSQAX70hS8SXyVIDvSuF1aNtS8SVtyGB1JJJDA51LokkIpGPcpYHDFIV35pcP3osBJDu0ZJJUARF3ZIUWuW1EIluUgNuOiQ5JwhdDbr0oBCb3Iuls8khjfub8ydihOaYYwZzIuQioJY18kbRmTZszrQdnuzb1V0tQ9kQvoJd6tazDaenfNo2tyUdyN6layXJiHjfk+1K20dGuV1WQxE5bFBenAuTWq/JNkc43LX3eFN2v6UR7RyQiT2vp4lBUQukc0XEcS+aEZHkAmfLaiAXLR3YUFCu6lZU2HhNEFj8+YqE0dxcOz5EtRgNLSUZgUsjiZeoLrVhllotjbFDeepWSYSw8s7iXI8NeM8gd7nXqNHT4XUMITuBZ+Io7LVbHgOETUU9RSRgZB6X6l4s/UlDho+lh6TOa2TPLKTD5YzFjZ7e8VpIuz4VTfhxuYtztZWeL1GH0+LUGFhTFfNGJNOrSnGSlkvglKI+l7f9Swy9VJrZHZg6WEXUzL/7OtxSawwIOYkyvqTs2ENF7RPlBTi1zkXTarAaqMvxKs2iES1IvEo+IVR1nZ7F2d5KeCEHGOMm/a+l1xSzZJ0j18HTY4W/JY4dgdPJwnOByA2uAh6XVzTYDEJ5vGw+kRdSOzQyTdmMLlljacuAOZRN0qRXZ4fCJubEB5kHqXz2bqcjyOEWfZ4OjwQwrLNDI4LBaT8MRMuaiz4C8gFkwj4WJY3FftG+75SjGNyMfET3Krn+1aWSkM3Yy8LCT2ruxdH1cuUeR1Hqfp0LizSYjS09GfDNmIsvD6lRv2go6EcniE6gn8SxVZ28qaxjZ2a11n5e0Us0mZsAiK+mw9Fkr3s+C6r1aLn/AMJpe1uIBVVdLO4dEZjtfvUbF+0UnDFwYbsh2iqCvxpqqgCIAYZbyJ5PFl5KsiK0iN3uIV60MPC2PEydTNvz5JVdXSVh6pqgm4Mpa92ilUUgYbWDUSRjPwt1pdKgnJxjORtpm7k45bWXR9Uce32S4MikKSR2IhK5PlUcQ+TCXqUMdocuXNC5aZ58/CijRTos7THLVrS+JMTU8skNRLE2wAET/eooVDxlru+Ek/8AelRHRT0zF+FLaRiPiy6UqY5ZFNA0czE1j5XN/NWLDw39Wg/SqejkYZSd/JTDxC0yfQhIUSQ4TUUHWFBHiEuXE4RPc4xbVWnNbezM9pqzOoaMCLTloqqW+R+T7eacTOb5GiG7VO+0HJo+ZCPvTTxnny2ouG+d2Wi2ZkOjNaItf1brU/LI3BJmyIlD08TI4h8T9KzaAKWqOQBjfIRbw+an4ZWHNVwRSWjETiLl6RUKKO7uu+FWmFU7QmDmHN2L8rKH4NcXzRYdrqH2HEyAJHKD+7u6sviVBLUSCFngy6Vo+3tRBVYrEdMAAPAa+3vdZM5Ht1yRi5irLz/9jS8CCoeMSydtVw5DIdXTbDuS6lrRziLd/wAk/TVjwhIGV1yatbLmjpxivHiG4jkgAqYeJOL5fEn66ofg8Ntok6EChjcrHfkmqqRpGHJ/idADAcsmbVOQixTAztcuRE0Z5uzF8JJ8JKfMXeIxL4XQADFTk+rGA/C6KOnCYxYDe4n6SZO01LTVEwgdU8Au+skgXWq3wjDWpyKoMHOjB7XlF7bi8h96dWQ2P4FhfBmF5je4egRXMawfiGUlOxAeRZqdJUHMxHKDyRH0SA24S+JZzEsScXKCKUrfGWfUqoyVuRUuW5LxfEuNz16V1svzJUdAQj+pGEbyGIBuIkAJ+mz4wmw3ED3WqQGH5J08xfJ8i+lO1Y8ZynELRztfTaKacnkfPTkggDw+5dSYWt62JIJGjctGK5rUAAhtJOWrt3cyLAAdvJdInLRdtt5pNtQBzQU5CLySiDdRLlvyVhhkJCYys9vhUiboOOEITIMtwjbcXidRa8WhcGB/y+Stj3H+zYCHa5ep/NVFSXtleQBlaT2Dc6qhLkap42mMrztyZyuJdpo3zI/DamZBtMmzZ7XToFw4cvNBTJA5lUEbu1wepBNz5bUYk3Azz6n1HLqTVupE/pUhQ1a9xO21WWEU9FNFO1YNQRZfhlEYja/xbVWtnmjPiQnnq125VYNFtNhNNePClkEbdb2UDE6eCjqLKczMMuqRtyaCSSR9ZLRyuuJ0E0nGPPW3pa7qtUyCmN27c2banAhcgI2baHUhu2k2a53IA4+Xcl70l3vQWcRBluza7P8ApQ3e5JBA/TFTjMPtDSFFkWfDe0uW1MMVr5+lJJ4/FntQBY1xOUIGz/pUDX6VPiLjUZN4hZQNCl1e27xeSoIsC3VdSLqJme5K3vQUznhXeovenGk2W6Wpv5IGOxiGe8X5+FOPCxMLtI3Tr8KY1tSuf4lNASGrDGm9n4hlEz3tHntu9SDiSSDloOvmmgyu+HvJK7u0VEFz2ZxiXs7jUVZleBbJB6swfqW6qe108dcEUFMwUcofgSztbe3/AOteXAR36PbctDBUT1GG8Oc5jqKY2Knjk6I26i0WsZte0zyY0zYYh2glKh4lOwkMPWQ9JSeFy/0oMOxo6yG2c4yMvEPes1LjEZTyiEoThVgN+ywRL6VzDaxqMyA9pN4lanTMmuDYPIF/cWialjYj12/vTUMjTQjIHS7XMlNUVcMUkUEURwSuxPxAuMSb0l3LpsxQEkLXaNchjhe03dwEe8SUqCSnrKnhxSPAbt01LWf1ckVRRyU85RyM4mG11RLK46dhMssiEeRJp433PluVg8NtrO6bMbUDpEMYz5uDJcPcOTbfiUi20s80BZ97oAY4b3ZO1o96AhMmzyT7k5d9qEvLN7UANMJ7tEQxmRdwpCL+e1dIfJkCocAXF88+XvUoZn263KK5bdGe7JCM1paM6VhRaRixau1qdOFi5u/5WUfDqgyljCxpLn6cty0I0J+Nmi/IqXuIfBnpaNyLJnkLy0VTiGG8YhfMxNboKFhLruH5KPXZ0r5AAWv4+pDiCkzFU1H7PDY7ud27c3JdqKdrB0ciB7lo5r5hJjMLfkovsIC/Pa6z4L9xURxtC977jLnaydu79305KVWU7w28MLv3pj36e9SMZYtSza1Hxhy0a3zJG8fEbJjYmS4ewtG/ikykcYnvzZG0hlzfck4sLIbbe5SMNpnE7mZUXaTBQqGOrp2tt5grxi91qTl1ZZWpN/stIxeG4o43U1STlEbW3E/SraKlCuk9jqWcJXb8Ey7/AHKLjmAvcU9P098fpUjs/MGMQlh9TLwqqJv93kJ7SL3LNGjVlbiWDnRzFFJG4H3F4XVbFJLh9QJhtIf5r0SjkDEIyo8WZhrQchApGyGZvq7nWTxWhIakoJ2s/wCHJ4XFNx/Q09eJE6gxKPELHZ2GUPAXh/8ARWlNiwVlJJhmKxcWjL9mQtccPxCSxQyT4XMJxnaY+LJO1OOTVEVgfheoh6nSU68kuPNxGK+halqDCORpwA3G4UVHik+HwytTymHFa0x8JCooXkWQZkZenqdajCOw8kgDU4qb0FP1MBN+Kf5e5Qk5G3j5FCFHJNEMkDvKRu4vGLXEP1LQ4p2HCPs7S4jh9Q9bLldURi20PiH/AFLQzFFh9AcGGU4QQbcyHcZ6+IlVU8lb2ZqzqImMwkffTZ7S+JXrwQpcmGtL0q87N9opMLnEJTfgFtu6iFaPFMFw/tVhB1uFs8VfFmUlLlcRfl7lgSG0iY2cSH3KPBp8j0KqqnkP2yB3CNiuCUn3fMlnMRxCCqrZKinZqeoLrt6JPp8lTe3TjTFT8YuBndamB/eiUrJjGjRRYl7dazu5E3MSTeJY1/u/shZVAt0EXVH9KoxJx1bak42l6kOXFFaauxS5EVzpCVqQrqgByKYYxLMLiXafh7r23Z6Jnq8SMYboSNjYRZ9RUtGikyaFZFDpY21V9zERP0o4ad6iQQB2ud0jhOO9uqzmpSSNJTcifiVY81PSgAMEQBpb3qy9ujIIneQNwMqiL/eqLhsDkYbrh/wUXiOI5LJxU1RtjzSxu0aD70jFx3hopf39RxxvrJx25ELbblk7vkpEBQWfiG4koeFI3XVykT5q4RkJ8mG7dtXZseeSIQffbtD4VUTE1+jsQoN30rdQRxTyOTLWmxZrCA2f3EKqjzvzd0mJ0L9WitQSIcm/IRbupDb3t1Ivche73qiQtfEl4l1APyQAny8SRCl1c0vD3IATepEPf0oRJLvQAXfck+7uSAbkfD+SLAaH3onFG8fm6VvkpsAU4BbULCicbUMPAm+aQyOKFhStJTRVsIS3LpDt0QDmLpNmT5MzkSKCwvF9KeAuI+u0VwKOok4uUBfgtdJp0N8SaYrWQ0awkSDk8k00mpeFA5Xckh3aMySQ3ktnbt2gouM6IqWcR/YSD9QEm3hk/wCGX8CToNwuIiKZuWqEaeSTojMv3OkVPKP91IP7kqBTEUnkhYn5Lhi8ZZG1pelcTorYccrR5obu9DdoukL97W58kUFh3MSDxepIea778rviSKsSTdyQj06ohG3vZAhXMX1IWzJEPUl4rUFBDG13+KMB6nTV23kjDxZKWS//AIkQStXbo7Msnvz55rnuScbefUu888F+SItz65obvcjkkeYyc33F4lIANyXC5pxc8SAsbRNySfkkgBJJJIASSSSABXbV3S1JBVgtzXR5rqSA2BSRFklb80Bsc0XO5EkOaCbEiYUPfq6JskAC/JECRIdyAEiJL+K6qABGuOOq63zdFgc8KVyMuSFSTYkkRckJe9BQWmW1Lu1Qe9GPJSwCLLPRDd5Mlb5IhF+fiSAHpSt811x3ZsS71KyBXbeS6RW9yFdGO3X1KWAiL9K6GZaMkn4ac5HToCfFThHQkb5XOp/Zajcqrjt3KG8LkAxszkXpW47PdnZaGjB5I3C/daXUS5MuSMEa4cMpvwXmDdn48QEMsx8x+FajEfs7w2amCNpLT6bvUsbT9oKijq/Z6YMh6ZFsKDtg8MQsYCReoulfNdT+QntBn3PpsOjywcMyPLO2nZf7lrjjBrmF1jZYzLV9tq9f7W1AY1UyVGW30+a8/wAVowESdxt8hXu9Jlc4e/yfL9f0yw5Xp4Mycbjczprht9RKfNHwyJtBTLx3a5r0UeYRGj7k5H1c0bi+XwoCFyIWSZoibTDxCybqXpPZbsuBcCsecBytLhl4l59g4gNVExvtJ9bVspu0jU80ARZDE3Xa68frVknHWB7XpjwQn3Mx6bj9DJWRUrs8UEo7XLK1OzUMdPhBNHwyJ9t4eJYuk+1ABqAeU454A3WG3P3XK37GdqKDtB2jgo6urio6WV7jlLpBfI5Om6jHHaf0foWPreiyvWD5Zke1E01H28wSzM8oxyEf6lqAqoKMyeV7R6bfE6q/tap8PwX7TsEaCs49KMMRPOD3Z+p0eMYTiEkkWORU7+wRARARdRNdbfb9S9XVZMeNv9Hz2SbxZMijzTIXt33pecjSBwJtBHpuz2q2q8SrKjsTikjxsYOBEZeIVmKbj7AijuKaRgO1up7ttyn9re1X3fg1fgkYQiZbZJA3fuYlpLE5ThCCIxdZHHGc5uuCz7IfaM+B4NRhBIYmwWnduDJNVP2rS1FV+LBGICBjaPTqvJYcQMYWifOxvSlLNaJOx7l2L0rC5ubXJ5c/6g6pwWNPhGkhrKCoDETrXlv4JFT8P13N1e7K5ZepkYh2PcPpTR1X4VmiimW7RexjxKB4OXLLLL3EqoqmkCJmBgcWtK3vVce5yJP+EsnQNDcWi3XtOcabqUiGM5JMgbm/SKZYd3wp4JJaWXMHeI8rf4qmWP4hJGRCIPf5l8Sh68/CPiRdPN7kI9I6KQHWK7m6C9Jy2jl0oR3OqoBxiaS5xBPBMEdPPGcTGRs2R58k0xaIrmFSAAbSzzRkTFqhuFIdzoAdeTp0SORyActokgIbhz8kPSGed3wqS5eBN6lxy36I+IBDoD8k3oSog71PkzbiTxC8bECajkeGa9n3N0pwpGzEmdAEuhheSpicJGAg37unRSq+uitl4fXlYq9pAhiIHC7PcxJVA8OmgfS08y+JZ1yaqWqoGprpKi1pMtrMO1rVF4nUjKwhFIo2FaGTYCEtumSK0bSySta7XvQAI5DrkuXdKIuaFhQB25/p+JIt3N1zW7Rl1uaAEOXvRNyQtzUyhhAn4j+drCgTBKjksz0u6nH0qXDjVTHSRUkh30sTvZF6fUrWmp46Hix1e05XHIvCq3FMPipbz4j3O+ir4md2HVYo0NHw4JCIjfpLwCqQtzojJN6oRaVBKVhuHniFWETZDmWpF4R8SCmpXmf1eQj3rTHhYYTEFPLZ7Ub7/SHwJ+RORAxTCYRIjo2sg6mEnzJ1UBnDLvZ7e9auWbhxlGce4fATKvrhgqhInC0m9PUholMpuJcZ2NaB+H0oYYTmMgD9/uFOxQvIOyO63cnyFoaDJgcTmfy7mUFWQPClajIWF+TorWszse7Pq8NqAG1xrrknJs0gF5CyZriQB1ISQH1Fn1J0I7rWZ2z+JSAUQvIeQ7iWhoa4KeDgQM/FYOogEhd/Fd7lUUwhGInfaXfr0upGF4hGNbxJKl4C8Eghdl9SESSK0vZ6MnCS48rn+FUBlrn581aY9iXtxi/4dz9RRbRf4lUt6Voyoiu/SnWLpz/Sg0TsJNfqykB6UgKwGz0ZAZPI5eFFcwykeo+JtqEBcWEnG67lcpAEhfgg/D25lu81zSz4l0CcXyz/ACou/RkBsAPTk2aErriZ+pF8u5JxcbXPMhLxIHYNpE2mS53LrZZf4JXMIZZd9yBArnyXXK7VLpQWJIckki+SAEP9SXhy6UWvcyFAEyhK5iBR5urkw27dqdoy/Gyy6mtTdWLDKXv3KiPDGkTeJv4IUrmEtFSA6/Nd0+JdAQv3laP6kP5XUlnS9yTRkQEem17bc0jK63S23ah6m1QAd1omwPtfq96FuaG5dfLuQAQdauaeanGmCU6iSWfXOMttpfD5ql7lb4Dh9HWSzvWVrUcEYXvduI/hFBnLwLgtNJZEDCOllvq+JT8SwuopQE5IwnENnFge4Cf6vMVBrcQgqLwgF4oA2xjl1fUgpMYqKeHhG7jFnd8KpfqRFF9hWORjCEEoGFu27qFX0ZNMNzHcL+LNU1AMeJQGzRWnl+0FuYq5pI2pwGPK7LxFauuPg52DOOzOx5fpQH7RMzG2Y2t0SP4VNDK4XYXSkFvNV7iLI9wyDxAB4BPcwoeGOXfclJtLTMkGb+X9S0JYmz70rWy/9URx3eB8/mm2HUdEB8ROLXILW70bxsLC7suOLe9AweG3PNNWhd3p3aPxICsHXL+aAFaHPJyXdCPRnJBxGj7kPGYT6LUASYy4bi4M9zP1ZqVFjFRnrKZfU9yrCma4dnxc1waq3VgZBJpoax5os2Pd80/dxAsNrllxqHHfYregxyCMLamKUi7iG21Aif7K0j7cxEfEgKhlt2BcpcVUEgZxs4j8SfCs4Zc7f3p0mLZlIUe7J8tOd3cqutpy4whwn3PoQdJLWOUEl2cYF+5Q6yMMx4DMI96lxRakZdoTjP8AZ2/vT/TzVhNS975CRdRKJPSvDFfndnytWLuJuuRm/wCS65BuzUYpC7j+JcIn2tms2zTtEghazV2TXGfkzsXxIHI+99q6EfuYlzzynZj6f+Q4IvI/da3NZzG8FOGTjxdOd23uWmtaNs+m7miPdFyuH0rFZZWbywqiko8cixanCnxCJyqm2tKO2/6velSwwYhGVFMbxVV78EzfqUfFcJ4L8SJsvp8KbgkauDhmLAYcy8XzFdynwea1zTIVfRyRkdPKzcUH6vUqYhWrOOGuhnjq5HGtHdDL/wAb4fmqOqjkpZDikiYDLc4yNuWckOI1hmJS4PXwVcGXFie5rmuW+oaxu00c9Q09kuWon1Rv/wA15yUema2vZ7szSQ0cVfJiDy1R9EEHSP1l/wAlWNv4lTqi7mrIBnGOmYyPPUvUhOnjkmJ53cuI1tnpyUgKyWExhaIYpXbQx6T+lcjp5BuOoNhO8ib4muWpzlPLQy088VfhkvAnFtC8Lj6STslHhfbQ6pzgegxsY9wD0k7eL3qzOOWSwIhYYhffb6clBxbCWtAwOycNwGO0xySotTo89rKOWhmKKcHAxTDclqqyZ6yQqfEQYTfolHbd/wCqoq/DZMPPXfEXIxXM0bJkTwpaiOni5pbcl1I0AHcki6fElbuyQQK3VGxfhEya70XfzQAUMnDPP3p45riLW3yJR/6U9Q0b11TFBE2436lOpd0Kmmkjlzj6i22irOpwVxATN+FKfKMlqaLAabC4OLmMQA2sp9RLPV+Ie1YiRs7SRDytV6ck7cFDNTnTnZIziSC1X8sbVEYgbXB8uSpaunCnkIGO8VTVEwlY1cptLgtfXCLwUNROL8iACIVCCQoyzb6Vf4f22xOhoho+PIdPE1oBn0rI0SX8ir+66j2k6c43inDnHJtIUzNSnTyWG274VIxLFpMUlE5Ga9tt3iUeGQB0Ibh+aOQdWIacyuy6m8KEqcyDPR/MfEKmtRtIByU87F8JdS5TyRERRy7S7y8SpAyu0/Sl81aH7GJCzSPKOVr6WqBUDFd+Gz2/E6AGktLktyRC6AF3pCL/AEpe7VE3UWqAC7l25CuPmpoLDuQ8TdyQIrd2aCArvku3Nag0QqirDubdmiua3mmrvmld80UMfjjOoMY42eQy2sIrYdksNgpRrKuXhcWjC55ZNwRE+gt73WUpcWqKOmligdg4vWYjvIfK7yQ/eVQOGlQMf+7lJxXHLqJNUQaaaOOupIo46zhDWTWxxZ3HMd37WUu5vhRVHY0Y5Tjyqoih3TcSMd4+oG71jbvLajKqlI73lkvytuzdHtKs1td2BqbZZaGQ6iAnYYbmtJ/Vd5MKkh2Pjwusw5jq39odiN+FuuLPpEv9SxftU4gTNPIIdLje6to+2GKQ4VFh8U7QQRMQ3A1puL+ZJ8DNhh9LiOLdo6yBqybDqWkYb4r7jdWMUjX1tRU4g509M1/ADIrIvCXvdeaUOPVlDTVkEUlo1bMMh+L9Sd7Pdoqjs7iPtcTNLcBAccnSbfEmmgRq5Y3Gnp5ZK+eoE4SlYRe3jG/QAZa/NSH7LxyEFJWG9LVcBjC2oK6U/EFr/wCZYKTFqosSKtCThT3kbFFts+lRZqiWom4skhnKT6mT7kvaWa7Euy72U/Foxw27dIUtRfKwN32qxw3sfQRjiLnLFLKUf+7xSyboc+kzy7/hWDqq6orpilnlKUy23E6aEjG7Xnz96PaB6RPgvZ+h7PxYiDPONGZwuRDtqZfD+5Z3AqWXtRjHEqG4ohbmIttYfpbuVD7dUFRjSPKXsrHfws9ufmuUldLRyDJTylBIPIo3tJSxWantNhMUcEARYd7HWPUnCEYvcUg+Harmpp58JwUMKeg4MtTGwSFZtjzLrI/P3LAPiVSVWNS9RIVQz3DLnuZSKztFiddShTVFbNPAD3MBn4kcBZuY+zdBx6eCrw+OjKmeSZ477jljAfH9RLNdoRpqfDaJo6aOKprLqszHwg/QA+61UMtdUVEhSSTyGZNa5E73EK5JUSVFvENzya1ri5CpodnOJbpmivTIlrq67dcOqmiu4x1pLnSYriy6UyKOErTH1IolZGBa/PJ9y6IsRDm6JiOS1mZyy5IRzF/ibkuw5zmi6w6/6kVtw5sLl5pMTqkA77Lwf27GF4Xx6dSil1p8s5GHS7S1rk2WZWspABLuRW967a/NFAAl3o+Hd3ouGPmiibGkkVrXaJW7btEUUD+VkkklNAJJJJvSigEi8KF9pZIhVUAKK1dXW5ooBtIvknW80Je5FAc6fEl710hci3eFJunNACb0pdPcldqjUsBLlq6kgDjCl3pOS6gg5+5CitSImu0QAKJuSX70hJkFhW+/ausVt2TrmiVziygg4uv4dWSufvSAblSQBgNykDlG3K4kEO0i8SMyYe7+aZk2IcilzyYRV9g0cFtjsxE79SoRJstMkVPUPC42Ookt0Xjlo7PS+zY0mF10VTJTjUCD9PqXpOF0NJ2qqzqJzeLS4IhXieFV0sI5SO9w8xXqvZXtBEMXtMbWiwWmvmPUMWSKuHk++9HzdPl/48i4MvX4e1HiVREAWleXxEhjGcrWYHtWlp6OixDGJa2VyIHO631K5Clw+omFwjt9Yrn/ACdKjJHZj9MblKUXSsxXs78DVm/MqHGqGMmv0EmWzx+opqeKRgdhsK230rz2vqpKwyZ3YQ9I+Jer0rc/dE8L1Jwx/wDGUM1O8z6HcKYlp3jYs8mH/MruIQES5DbucVWYjI0hE2uniXqpny9FWe1+78ya4Zkfp+JOyxsOudxdy5qLC+q0QCGZxt5iQp2Oqcmzd0xbdr/H3IbmHqe1JwsVkmUtNMyUjCKo4a4D0iH1EoTVFvLL6k0RGVutoj4lLxxktRqbi9i17QYpJiWLQTyGxGACL2+5aCjxSsqoZI3q6gaeKOxwvK12z6bfqWDlzvJ1bQ10vs12bXZ9QvudYvBCXt/R0LqMkfdfk1NT2impcNHD+gG3PIPWay9TVSVBHFGG4kzPVOTk7yOZfEoZla+TZld4kY8Kh4Mp5p5PImLTo5IXkuty8KDw80te7MlvQqF35uhuudFb7vyoHJAAltStMQF3Z7S5Im3JayDz5eFFgCRPkzZbRSucueZF8SQi5Po25Fb06OgsZ8KfhsvFza4M9bUD5iXJGJWjmgBTZRkTNu8vpTTCif8AEHnu70u7TcgBNnn7k53Jticef7kTF70cgFd8kn5rnqzfcuXIATfNdIXIcly60vSusXizQBw7xtAs8m8KVqUhOREfidIS7nZAHSyJtUhjeQ8gyJICYX3JcTh3Nnz5oAcqy/GybpbkJN0pgyImHN9rckiK4s36kYCxW5P3XOKCAuHtty3IS6uSIy3c0HiQB3pFcf5JOWnchu6s0FgvtXQ6UrvzLjbhQAly17l24lwi1VgdDnpmrLD6yD9nUB3aSeSrrt3Pag8SVCZsZa7/AHYvaACUBbYfn81ma+qeqmI+kW5CmvaJOFw+I/D6rU3dr1KSUqEaKGNiIc3tHvJDxO9I5nIBB8rW5aILJkeIPRzBJTbDie5pFoaTFqfFiFpXYKg+d3eSySV1pJrghxTNVX080cvEbMxHw+JlUVkzWX5fin+q1NU2MTxsUbm5h3XdyGKT2qszPp9KfkmqJsGVLR2G2+b+QoIa6COYnMHIR2NuQ19UdRMT3Na2gWoK6yjsjHryuMvS6KAm05RlDJKcFxCDkRF4lJrhChwkwDcWTD/FUNNIc1QEWbkOfSrTtJWXFFTg+1mudH8QrkpLtfiT9ELlN6SFiLkorE4p6IrQvc93TalRqc/aS6NdcupppFxyTogdMmsFst/em2JcuQv3oosMSckXemkQF+pFAO2tZnc92fSuxlaOfqTQlcw68kXG0Jv6lIEpibI3Z7enajiF5DANNz2sRdIqPGQCAeIs7nRTTMRE7NaOfhUmbQ7MPDlKPNite24U3d8yJNHIV2a5xPf/ACRQ9R5h2/En5ieOjiC9ivbp9Kh8Tu1XCkcufcigoJuaNtpck1dck8lqos6kucS5K61FAdSQuTZckWz35oALfMZZvvLdch6Uiyz5sS6/NCIDgK2YHz709WjaYn4SUW7bn5KZUzNNCLtt5IG/kRO9J+a5cxETuuETepBQYjd9SWmfxIRk8TJEQd3kgg6/NcS0IVwkAdSSYmySUgL97qfgmLPg+IhVtBFUEF1kcrXDdbte1RAIOEbGfd5eJNyC8bC7+LcqQDpyPNMRu+4nufRSqMmmuiPIh7rlA6efeydpi4cg5Zl9KYM2GCjHQgWtwm3TmrWKa4dFm6CsuEs93iZWcVU8JFk12bXMuuHjg438i3EnHluTrFtzva70qo9ucRuzQvXOI6u9y1szLhpN3/ohOYB5qo9uMS1zL96bqKzf/gpsC4OQNru9qbfPc7ZF5Km9uMdHN7U7DiD3j6STTE+SzkkPh5szaKMVQ93JtEQ1jZ5A6Ylp2mPR2AvSSsLHCmfPuuHwpspunkPh3KJOJ0p2Sd/vTXGt71BVonlI5cskJSPb3WkofEe7mnAqHpzJ9C+FOxErjOOrOyb4z25aJo6hpG7lHObXPURZFgT+M5F3CTIiqHu6G0UAugd6NsiYm1EstLUgLeHHJBHLhsQ/O1XdNMFRCJs/UsRc12p25Kyw7FGpWJtTF/S6EBquldbkqwMUfnk4/U6McSt7mVIC0e8R6LlArOORXszCKFsUjt5snJMQjmisy5+lDWxSerKYoeI5MzIXp3s5XfSppkAlmD7VFKqZ7v8AtXO1r8jpUthrh+57e+5EUb82yQnVAT5NlomvaGu0dZNwNlKY64++4fiRBmPnamvaGIsn7/UjGS5sm7m/pXNNr+JvBuvcOTDcWrMVv81U1+DmJcWn/pdWgTNa2b2+RJ+GYB5ONr8x9SnHl1esi54d1sjNF/vAEEnUPi9JIsSI8cGOKQAPEom1lzYRlb/qp+J0YZlLA7e8fiVNVyNURibbJQ8Qv3rua4PP+LplM8Z3kD9QbVKwvFpsLkE48yDPfGT7XXZZo5ivMBGXK1/J1F2j3sSx9xZ6Nh+IU+LUgyQPba+t3UDp2nJxlyqZL7PEXiXm1HiE+H1DSQSWEPp8X1LWn2wo5KMZDzKUm1DLpJaKVmbiaUqoCniCALuIxbh225KHMMftISOTkbAQW597qHhnaCOupxaEWiEX1EupNYliUGGw8Ro3lN3WtkNHKzD/AGyPKoiaKJnLcT9/wqnkGSlAqeZ/aKV9rSekfiUyuKPHqWKTiPFPE9zxE/UorzNDpIzfxUSC6KSrw04bjjzOIfEom7zWpp5IoS2GxQFuePqtVTiVHEV0tMYW9VgrJo3TsrVxh1RwzNGXw9+iHiXDzba/l1KChIE/USAVjgzDpqI+pMXMgA1cYViVNhNGcrNxa0ytC5toCqR5GuRH1I8FMlV+KVOIHfNMR+Q57R/KowSOL5gkiAbjFme3N0bEk2nxBrCY9vkSgSk8xk7uimj9nOx3Yibnagfdq7sqsFCgW5JPl3pFtS9ykAhhchzZH7OfJ25+JBdrzSucu90FkiEZI72j6T2uKd9nMuce75KGJHzYnRDMY7r3/ippkDtRCcNrGFt25MF8k4czk2TntQvJpk3ehFgWmRaCkO3zXRJrs3d0jLXa7KgOeJLbkupaeaAFbauPuRllbp3c0KAA6Uh+a6fSuXWoIC6Um2jq3NL5pXafCgAdLfUkl4e9IhQAvDolr5IhSudAHUHcld7nXX5EgDrZZdyTihRoABLvS0uRW6+pAAjkk+XeiIXQoAT7WyQhmQokkFibkicUNvzS/MyBIG7TJF0/El1Ja+5AxMTJI0kABuRDaKVqX+ZACIvcugVsou/Sua9zJakS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50184" name="AutoShape 8" descr="data:image/jpeg;base64,/9j/4AAQSkZJRgABAQAAAQABAAD/2wBDAAMCAgMCAgMDAwMEAwMEBQgFBQQEBQoHBwYIDAoMDAsKCwsNDhIQDQ4RDgsLEBYQERMUFRUVDA8XGBYUGBIUFRT/2wBDAQMEBAUEBQkFBQkUDQsNFBQUFBQUFBQUFBQUFBQUFBQUFBQUFBQUFBQUFBQUFBQUFBQUFBQUFBQUFBQUFBQUFBT/wAARCASwB4ADASIAAhEBAxEB/8QAHQAAAQUBAQEBAAAAAAAAAAAAAgADBAUGAQcICf/EAFMQAAEDAgQDBQUFBQUGBQICCwIAAQMEEgURISITMTIGQUJRUhRhYnFyBxUjgpIzgZGhoghDsbLCFiRTwdHSRGPh4vAlNHMXVPHyNRhFZIOTVXT/xAAcAQADAQEBAQEBAAAAAAAAAAAAAQIDBAUGBwj/xAAxEQACAgIBAwQCAQQDAAIDAQAAAQIRAxIhBBMxBSIyQRRRQgYVUmEjM3FikRZygaH/2gAMAwEAAhEDEQA/APkFqfw5WomhPv3Ka4/lQcNu/cvdPBsilTx/lSGMN3h+JSOCHvFLh7bcrkE+SK9OxFkzJNT265fCpTR7udtqXfzQVRDelAtbUipY8y03KZahGN8yzzQVZFKnjG3RENLGXJlKaO1Hb5MlRL5Ig0LeSQYfH3Mpdu3vSGPTkig1I/sMfk45e9CVCBXKYw6Imj7/AApjIoULFzZ132GO7PLxKYI6/ClaxFy6k6AaaliIxexru4kB0cMncpRDbolaxN6VLQthhqMB0ytIkPsIEpJZ9+1dYbdcrkgtjQ0oZe5SQssysu8k1+a1GJfmToLHR/DL587U/wAS3kHPquUUJNq6UlyZLuROirHEtNw9VqmwSPzfK+7cRKpaRx7rfhTpTPI+b53N4kEaFpHVPG+bPb4bVOpsYkjAWyEtLbln3k19SMJLe/uSsmmawMebh5cMBT0OMR8Yb42L+lZBptNXTzVWmneqVBbR6FTVkcxZ53f5hVjFNGVrZrzyjxJ431e7L3q9pMeASFzfb1IcEzRZGbKnsmHJ8vqVhBSxEQxvG/uL1Kgw3HKMiHPpP38lrsPjgqAF72OIuRC655wo68bsZDC4qg9m7LxIyw2ApSBhe3K1WTU/soE55WeofEq2bFIyuZvPqWepvdClwGO7V3cvV5qRLgsUjhkziafo6ziCLPuAuRD1MrZrCDJ9yTNU9inHs7ARCb53Iv8AZ+AT1zV3Ht0bculHdrkosuuCm+4YBHOzd8lyXC4xLLh921W4+bCkUOmidiaM+OFxiJNY93cnRw8N2YOI5aXP0q4eFy8rUjpWILPEmZ0URUscbC2TaP0p37rC3M4mbP8ASrlsPAh0H56J+Olbk/JRaRoosoZMJOSMeG9ojttyUKpw+ciFnACJtt3mtmNC2WiaOh25ZW2v4U94kvEzD1dDOI5tA9vdaygVIy26RkJL0f2XQW6hyUKqo4xEb4HLTqVqSMpYmYHjVPvt7hJF7VUE4s7vb3LSVlLTZaZCY+ElS1HDjPP3+FaqpHO1RIw2GrmLV7hF1scH7PhNLecn6XWSoq4IT0B/9K0eFY046ADgf+ZZSRtjaTNdD2fgjubJre/TqRS4LTja4Aw2vclhuKPMIubOI95ZKy2k2YO5CuGSaPUTUirlweCa13Br/UK4eD01+Zwtf6lYAQd7WpXAQi2bFql8iit+54rDBm2lyUM8LAbmdmHW7arsxtLYuPC4tme631d6S48g1/iU4UocjiZB7GAmQPTh+XqVqQsR65LhRtlm+0h9y0tEkaLCaOYdImA+/TpTg9m4OdjE77UYjaWd7681Khqrbfn5oYEMuztOVwPAJXMov+zcFxZR9LrRQzBJdntLPqUgYwLu7/CobK4MrJ2Xgk62ut5fCmjwEI+TLXnTtkT+JMSQsSnuBoZYsFYdMrhFuoeab+6dgg7uQ/Cr44+GZaOJelBc0j5rdMhoowwOnEyfK7Pwrv3DSDseJXDi2eeTJe7QviRYaozk/ZmmJxMI2FQ5ez8Qhlw7PpWv4d2jsmjpfLcPpVqVGE8SZgazAaaR/wBjuVRX4DSDa3Cbb6V6JV4exDeG1UNfR3FrmJLphM4smNo88qsJiJyewLR2qtPDYhHQGW0rKFxcsn2kqSsodpa2rrgzgnZlarD4r82jbTw5KFJRwkw6W5K+q6d7u/aqmaNyInyWpgxkacB0cOfhThQwCIvZ+ZNvzSLO3/1QRZIeGmkHJ4/5KLUYbTycmcSSucUXEcddSQFjDUMYl6k81KGj5cuS60j2rrTW2/5lQBDG3n3o3jbyuQe0XDyS4j7kAO3DGWWXwp8Kjhhq6glJclxNSfS5BVltT4gV4vm3SrSnxq0u61ZQZH5p2KZvpWdJiU6NhDjT+0asJCXMbVd0OKRyNk7CHlavP4arfnm+1WdLXNdz5qHjRqsjN5TV0ZGTPkY/F4VZUpRjLm4NcsXTV23PNXdHXPmLdSyljRvDKzc0NVHbk4MRfEyegGMmIHZhEnWco6x7RdWkNYxDmz/lXHPHR3wylwFDBNJsDbku/c4SXMAW7fEmqCZytza5XcBOQ6riycHbB2Uh9n4+D0WqO+CxCOTh08lpjzJxTPs7XZ5fpWSdGpnwwWMhLYl9xxkC0HB1z6U7HS7eVv1KXNlUZ3/Z+C0fw9ymRYPSE4uUbF+5W/s7j8WSQU7W6JbDSoj02D0Nhs9OxETFlapVNgtHGQ3hb9LdKkUtGd5Op9PQmT8nInWDaNEnJkU8HpODa8b2Z/qT9NgsEkmgMN3LRW9JhJEe99rq0pqFobRyb3EuWWVL2o7ceFsowwGIjzMPy+akNgsfNgtH4tyuChtL92q6UdumbrjeRs6liSKCow2OMMrOnkl90hJqW0i52q0ONyk0bpXWpzHT8zK+4Hb5K+GlaO/Ierncjeja0tNrqw9l82t80+NG5W7XU9wpYymGlCMLHb5fCmpo2LZZcKu6ilYYyz6iVG5SRyExs9zEnB7kyWgxJG4xFl0vzFNRZEQNIzWA/wDBTKonkbMfqdQSExl0Z7V1JWYt0TCINj6FkyA+HuNtov4Uxc9pNlakJW8unvU9uId0dPhEAu7bu5RTp2Lv3N4UbyblwitfPJlWtGblZG9nYX0G64vEnOHcI6bWTpE1tzbsnQuVxZsz/StWrIT1JOG8QZRAG+JaKGljktaQGuWZhqDh5A5ETq2psSci3/4rgzYm/B39PlSXJc/csZS8SwSz5Jfc4Zlyt7kxT4g5DrmIly1U2nqGkEXu/US81qaPUhKEgAw0BLRtv+JJ+PDY7MnBvS6kBIxCL/1J0CcSF+lczbOlRgQmw2LdmDF6dE82HsQ9G30qd3Zs+10YCGRZeaycmaKJCGhjt5Nd3adKdGlYrGZmEVK4enJuSIMh1UWOhsMNCwn6s0YYeEY5M1o/CnxmEdM7RRiV3N2tUOx8Aewx7s2uF0Y4bEQCNjW9ydCRsviTrZFo2WSylZSoZfDYiLJw5+5L7tj8tqkPIwlrl9KHjNaLdKj3DtDR4bGUY7blw8Pju5WqQU1vftSORifPNHuD2jBUMdu5upL2MLR0YVKue7Xdoibd5bfSpKIbYbFbyYSTrYfF6Nz+JSSFvqFFu8lLW3kERCowuvcGuHkSL2OOzJwYtE+W0uTrr+9lQEVqOMR0ZtOScanAR5bvkndbuTimzktL/tQF0JqcLeTIuC3egKqbLl/NNHWXdzJ6OROw6VOBaMzJv2ULidgQe1P0qPJiDxn/AKVSxMO6kSHpRuzyZMHTxeNmt+JRKvEpJhsDZd4lWjWTxvlK94tyWkemb5E+pSLD7roKg9I3JQqvB/ZbjiD8J0M2KcNiONt3+VR4+0Egv+JuHPT0rrhiyLkxllxv5CDCZaoNI2EX8RJis7P+zkVzCX0pTdrjhuyp/lcbKtk7QVM0uZtGJfCu3Hizt2ceTLgSOyYfGOjg1qgV1LTx+Dd6k799bSvD+aiy1wTXNkxfvXo48c18jzMmSEuIjJxxEOjMPwqLLGFhCzNuUgx25t4k1w7n1fau2C1OKUirqY2FzYAYh+SKhpXmmF3ZhHu0Vl7G0jjm3zVtheFhNJo1oiqyZIwXuJx4XOZChw+OY8nBh+lTSwWImyZ4yLLyV1R4fw5rwy2+5THp+rNwFn3fSvGl1PPtPax9LxyYv/Z2CY8tC8Kci7JwFBdJEI5v5bmWolhaOoIwdtWu5Ls0lsAu+W3mSv8AJnLwL8aEfdIylR2fpyDZFtD9SocXw+MorNA08XUtB2hxhxhkanC69rVjjqnv3tKRZL1unjNq2eJ1WSHxRTRUsd5MEoXN4R2knJqc4z/ahapc1dTCBO4DxG9XUS8+7T49LNUZRvsH07V7OODmeJkyKBrJcWgpzJuJcQ+llmO0cnt3g256Es+GJSlo7uV3LVPDIUjc3LXpXZHEonFLK5+SNLR8Mss2JmTPsYSDuH8ym27PV8SQZiwtmtkY0QDw+ImHIPiUWWjAS0BWoi5flTdQL2+m1aGbRTHShuyBlGlp2LRgb+CsZcx7lClkt+lWjFoh+ysOuTIHhjuzy1TpzXflUWas7snyWqJbGjs3Pk2ajTi0j5O21OS7tc3TRk8hE3V8SoyIp04RnoDJuWhjLwWqZw2H+CA+rTpVgQQw+L+CcCjjEdGZSB3NllahLPLLpQQR/Zw9DaoHp2u6Gt708WRDrtFAeY8n2ukwGipwFtrbUuCxNyZG+ZDq1uXJEI7dR3ZpkDAU4XFp8k6FOAnvZi+pOkO7NtyIOeeX80vaWGEICOjJwKdtrJMV1qea0uWSmjVeAo6VuXhRvRgRZ/1J+npyy39KsWo3tHJSXRADDQJx5roYTaeT9zaWq2gpyG7PcTqZDS8RtWe5t1ylstKyp+72syycbkTYWFw6XW7rfUroaVrsnbqTkdHuvbpUWaalO2EsOjdPciiwV5GJmZvpJXUkMcY35bkAE1253HVUmKkVv3GfltZSAwOMhHS0Cb+KswkAreejqaIxkGbtaPcPiU2UkrM/H2fgEOTF4HuXJMBihMrOpv8AKr2Uo7dMt3O5QqsroyYHYdPNCYmkZ6vw2np4iYLSJ912SzOIyQW/h7dNR9Kv66oCMzB8tVl8Q2mWq3SOXIyrOTiNyVBXQ2mbeHO5XVVM0YE+ao6yR5jTkRDyQjFr/VqgLrXD2v6lwiXMdCQ04tck8bFckREOuX6UPq0QasVo3ITFuaLq19PhQdVvJBJ1xZJvLL8yRF7krf0oATi3J2XGj3LtzDa3hRdKAFaPkhtYmHw5Ii5IbfzKSzhDHyyXW9/+CK1i/wC1Ddu+FABWsK5aK5d+ZIrrtEEA2ty0RNmPkSC4s0jk6UFneGJfCgHa5ciFAZOXeiEnuz9yoB4ciLuS0H96FuaLpUkBXbPqSYnuQ7suaJto8upBZMIUmF/JHpck/Ik6NQLe9DajbaS7aPkmZMbHalaxI9O50mHzdBYBDolayO3yXU6AERfvXeG/JF0pW+SQmK3clbuXW6tEXUJZoBC4aRD3pPlcKIhZWFMAc1220c0unxJCoDk5cxLun5vSuFtLNLQkBQi610i/qQvyS7kFUEAtzXLu510S01dc1tQSjv70Tc0LfLcib9woGOXLo+Jrk0OXVmiYu9BFDrc87kuJaguQ67UAPBInBmt5qLdrkujzQBOCZxHTNSY6p9u7cq3iW6Imm2oTFqXlNWOJZ526rW4J2qkowEGe4e+5eexzd/kpUVYYlz2/Cn5J90fB6qHbCQi4fEugL+ldDFBkkJ8ty80DEnv5q5w3HAjC087+5KolLJL+R6RQVEhdDK+iqJJIhf8A5Lzyj7WWvHsa1ueq1mF9rKey6RrfUsXFnZjyI0dNIZOLhu81L4xj3fCqaj7RQSXZBaXpFW0NZxtWZ1k0zrU0/A1UFIJkzMo/tUgtke0lZMVzag/pQzRxcMnNlIMiBXHaPp6XXRxBu9QqistPeAiHqzVDiPaKnjP8OMwL1C+1UlZg8lG3ixJ5HLJrs/EpEVRpy3LB0fbII2FjdlfUXaikmMc3ZJ4zSGZGjCo1yb9JKQFRxHJsntVO2NRZ6N8kZ40F4vHtu53LLU6O4i8IW+kskijuuz/SoVNijTMLP1KYFQEhaEs+UapqRErcNp6hvxIGLTyVBXYLQCOYM4H8TrXtu5ttTc1HBUdYMX5VSlRE8do87Oljhl0zHW1TKIXjLR9vqFaapw2KnMTaJjDpcclV1NZBTzEzwMNvuW6exy9ui3oZGGMXklt/erihruG4s0olt8L3LBnVAT6RnYS7TSRxkOWcfxLN49i1lcT08aiKQcjyEvVmh4LE2YGxLD4biTjNlIbkI8iWnoayMuRvb6RXO8ep0Ryblja2fJkZkBBbk1yZ4zbk2cjDqP1KNTexwheQLtBJRZ5OG+Ruyi1NRPHcYG5D6VU1OOOWj5MTLVRMp5Ei5DEIy0uUgZIy72WPOscjvYX+pSKbFDHTLpV9sxWY1sZWjp1Kzo5tmrrL01dxGHNsv3q0pqp7MsvzCspxOhNF4xMXkQt4UTixWv0/CqlqgxEXd7k61Y5Fr1LBwL2JU8PmHNQXobtQ6k97du1S9ouHJn2ihJxC7K6SE43yfxIH2jmz/lVroQZdQqJLQ3ERhn71opWDRDiqGy5J8SYh16UMtO5F0IXhcWLLNWwocenaQc2VZW4XxGyU8M4+WdycaT1ITaInBMxtfhZxsTO231Khr8L2k7M5L0ippQqG5flVLX4Xpnk4kuqGQ4MuH9Hllfh9rkztb8SpJ6XcQEy9QqsJCQCbJZ6vwFi8K7IZDzJYmmYCoo92eqikJxlruWsq8FOMSbJ/zKtqKExHo2ra0c7gUblbyQ7ebqdLSsL94pgoff8AyVURQyuNyTjwoSFx0QTQnHy6ULl7ki611AHOnvSfkl1Fm64XNAHbtUQoLn8uS6XLRADoSWlkn4qq0h1dRF0ScdUJlF5TVTiJa/qVtRYla/X0+FZSGoe7R/yqfT1Dl53IaLTPQKDEuILZmtDQ1W4dLl5xhtUY26/qWvwyuCTv/mueUTqhI19NUGJDkK1OFyNJGKxlHVXOLLUYZVNcLdK8vNHg9LDMuShPLLJMPCdueTjcrGkqI6gdz7u5WkEMcwjkzCvKlNw8npwxqZmrff4kuM4tpnuWqPBwL6iUY8BAtbHu7xSWaDNuzNGc9oe7ZtUmCTdm+SsvuFhLVn/gmjwf3ck+4pEPGx2CqubQW2qbFiDx+d3qUAKN4R1bckRW3a2rNpM1TcS2PFnLzuRR4xJHo5sf1MqfiMSXE/Us+3EtZWXrY4ZBkzN+ZGGLXdWVyz3EfuTvEYub/pS7SKWZ2aQKpij1ZhJOjURCOrsPkSzYTOPf8kZVD+f6lk8CN1mZo/bIxtRtiEdujrLlVPml7VJ1KfxkV+SzVFNFMWT5EXxKuqaViMnbq9Sr6ase9SDrH5s93xLLtOD9pp3lNe4YOFxLJ3QFC3kpHG4lqK1iK3JuS12I4kQPZ2ISdn3Jp6fvJWlu4Wyu+JL2fQtjkl3A7exUPCPNLg8QVZezhdydEVGHk6vuonsFS0Li+jJFG4lyVp7G112hIioWtFnzU95D7EirGN7rs06Av/PqU0aXno6dGjtHXapeZGiwsjxX5ZZqVCRxowp3G7RG0L283uXPKUZG6g4kmCue7LK5T4cQbMWdlTWjGWee5Ph5O7kK5XjTOqORouhrIy5Zp32pu7P+Co226XvqydDiEw5G5ZrB4kbrKy79o25+pH7R0voOSp7pSa189qcG+Q8ll24mvcbLT2gBud8k6NUFvWyp+Ce5myH6k/HHL7vypOCKUplkFUFud7JxqoO47lA4clo7gJHHSyFcWg/6lk0h+4mDXMXdcSMaq5y/mo4QyDo7BonYo5NuwVPBSTJQFvyFlI4eubJiONxK5SYvP+lc8n/iaqAgzIsnTpC2evhS280rXWRdUd78vDcl4tq4Ja5P1JXPcgoJd8PchYvekxav3oChe9cONibkjLmh+aLJGfZfFnqmjp3HxJ6aZowLJ2u+JQgqDkPe9pN6VsrM3XgRi4kquskcbgbMSVuRP3Pco80ISauzLXHKjKWMz4U8ha3uRd9yCWNybV+Stp4XEtjJipoZyHNsvcK71NHN22VLx29Sakp3K4We7yT8uG1hXNlcVqYHA8VqrnyaAWfx+JdMZw/ZzyhP9FVVQvfY2XvUaSMx7rlcVdDPTkUcrPd3ELbU3NhtRCI5s1vUu6GVfs4Z4p/opnhYmz6RTT0biWYZj/zU+Sn7yd7vSnAp9vW5CTrpWRHO4FYN23PqzTgR3CT9I3fwTtTStCV4dXpzTYDcOmQ6rW01ZlpTE0wjo27VWdLjXs4Dkwc1TyC4lyt1QcOXPR2USxqaplwyzhI0YdpnGYs2bc3knT7RBwRd8iLLTRZd4ztzLuStkkHNlg+lxmv5eRF99/cQizdMT4s0gZaCGSzs0zwmTN0v4lXyYlJGBM7raHSw8xOefVzqpE7EpIY4iYJCutXmHaTtRLSyE8BORdL7ulaPEqystvB2t16u9ec1OHyzV9RI+d5vdw8tq93psShzI8HqZuXgjyY5WTGWZvu8OShy1ElQ5MTflUw6GQbeG13mPkmijkHRwdenUTzSO49+VuSPiOPQ/enYRcrrurpe5SI6Nycc+npRaEQuMfcyIagyt8Km/d+8smf8yJsPO7RmT2QEUahyLRm+lIx4gl/JWEOEmR5sFydPCTjuMAcR+JLZByZmenPu3KBNDtJn2rXlQsRFp0+rxKuq8FPcfXatFJGMoGQljMvL8qiSwvn8S0Z0dz2ZWko0uFldoy3TMGjPFHsJmTVvDudlfSYXpq1uigVlHwQ6+5WnZnqQmJ0J+eiQ/vtRF7lQhl8skBknrX3cvemyjfMct1yCCOW5C0e7uTzxv35LvDLzQA1w9O5HbpkjGO657WuSIbvJAUBu255ogG1//Vd4ZW5F0p0IbnyUD9xwNtzqXTbdbfkgalP8qfp6UxcdEFJE2PcOem5WUJXD8Sr4o3HudiU2mzHV87s1J0FiA2mGSm0/DHTK1V0Ulri2e31KSRXWu7qGikyWUbC5G/L1KFV4kEJZA/5UsXxQBh4f9KyVTXMJ7HuQohkyFzLin4mbntQhizD1t9KoHqmz59yb+8LbcnWmphuauDFo8ss/yqS+OPaTX2rDVFc5Wuzrj4lw+/pZGpPcNbLjlxE7Hz5+5CWJXDqbLFTYww6sdyrpsekEevcq0oXcZfY9WPHLmz7e5ZqpxC58s/l8KiVmMSSFk77W6VXS1F2t24kbImm/I/NUORFu+agzSeJcOb53Jgy+azbs3SoGTlmO1NEScua7VNdRlmsjT6BIrStQ3NySMkBD5IGF+9C/UPNIvfn9SH3IAccm5DmhEnzSu3ZdXmhcmuQAQlc6Ny6U243F9S449WqCqHS8s9qIia3NnUOSR88s0UMhXEyVBQ+8nehYtq6g8PP8qQxwi1FJy3c03pyz+pJyYuXhQAj6s36UI5ZlmukXpTfeqAdbcI3Mkw9XJBr70YltzQAVvDL/ALk42RckwPMndPWtzbK75qQOFlnlkuwk/e65JmJDmuh1OgC04enNccdU7ba+qVr81qafyGrErdLU5auW7ss0DGrfJHb5Im5pIodg297pN+ZE46abkrbXQT7Qbd3NFbbydJuaXegQJCwl3rodS7palY/uQLkX5XSS1IdX3ISQCOW+9du3ZMhbkiH3MoKQn6cly1u5cu+a77vCgZ21I+lJhfki1t1ZADfcnEuosstqEh96AEPV6UrdUVr82dIcx5/qQAlwOpc1S79EAOdLZ5pe5kJ9PNK63mkhUL8rog8mQiSL+ApmbOuS5d3rrCwpFbt5IKqhwC/SjGTbtdv4qPqLrtzClQaMlDUWlzToVHvUK64e5EJW80zNouYcQMWyzuFT6TGJRtyPas0JORc1Iikce9OxUbGDtBJCefEe3/FabCu3Elog8vzIiXl/tVrIo6x7uf6UcAm0e403axhbPiMf51Km7VRSBk/6c+peJw9opY7W6h+SkNj0kjZEW3uU6o1700em1eOQVzZX2yenNZWsxaKGYgka7w3EqOLFn23ldootdXNN/wBqrWjJ5HIvwkgK5wkdOxVklO+w/wCayMdU8PQ7p77wO3N3dIWxvKLtMdO4s73D8TrT0PaCCYRuyLNeOfeR55t/UplLjhi/NJwTLWVo91pMapLhbiMH1OppY1GLjk1xeleN0XaC7U8iV3TdogkYdbSH38li8SOuPUcHq1LjjSC2bW/UpQYpAR2cRhJec03aaMmyc2HyLzUmHGAkPO+0+5ZPEdMc56OMgSDmDsmZo45GK8AJZOmxqQSH8RrS8Ku6bEOJzyL96yeNxOhZVMarMLcQI4H3elZ98PrRkJzicR9S2IFxOe1dOSOPQzYfqVKTRLxwkZemGTk4HcrmkqDpbc3cfMUquaAS/DyL6VVVVROWkbXK/l5MeIGzpcSimiFs+fhT81VHCOZuy80irq2ll0kYfNW0WLTyRbzclm8fJaz2X2I4tHbsNiWcqykqjJ26vSKfhpTqjzYP5qwiwt427uSpVEjmZTAM8fMHJSoZGHV2a4VZHSkJdG0fSgLC+MJNZai4h239DQVxbctquaSqksF3VdFg/D1bcSnwUZ8s/wAqhtGuOM0T2qHs5WouMwooMPuHV/yrsmHuJadyw4OsAai3nkSkNUBz/wAqj+ymJIhjMbbUcDVolBUbdE8FZb3dyrRG3mn+G/lyUtDTZL4wSB0OucNiLTvTcQ6d1ycEXI9AQWNnGyZKNubZc1IIX780I5cs2QQwGjuIXzRvSvIOWVw+lFELiWn9KsafMSGRvF4SQ2SmZ+p7OtMRZA4k6qazsjKQZxuxF6SZeg78syyFMzC0mju6SyyiTPFGR5DU4LLHIQSx2l3jkquswUCbJo3Yl7FXYfFUCTGz2qiqezYcwOQfMV2481nHPpv0eM1+B8N9Gt/cqiowlx5MvZZOzPtTE2pE3uUKp7HxlyyXUsyOF9Mzxk8PMeTJk6V+9nXstT2Ni4ZWMxFl4liMb7O1FC5G8TWZ9QrWORM55YnExr06aencf3q4OO4iZ2tLpUOWEx/5EtTCiEQkKBPSi46P3Jq3dq6GQwPc3Sk3yRLhZZEgk4xW6JcT3bkiyLkyHqU2A6MlxJ2Oa0tc1FttLNmRXW6ITAt4a54w0fvVlRY48JZ+FZe5xfLNPwzXFud1XDKTPS8I7SNI46rYYbijSEOZ3F3arxOjrnhIXZ3tWqwbtEEZC5vcPzXPPFsjqx5aPccNqmyFs30962WCTBMAZBcXzXimD9qAvi/+XL0XA+0kZCIs7CS8Lqunde097peoVnoTZEOeVqcAfkqmnxp5AHIGJSgxA8s3jYsl4DxSR9FHNCRY+HkxKHVyNlk2VyjzYo+WoOKgnWcR9JX/ADK8cH/IieWIEhSERbVFMblKesGwdbvypgq5obtGXajibQ17O+Wm0UBQ9WRWp0MSCa4c/wBLIXxKKwo2YNviJHJn7BodujvanBktIW0ElBmrmz03eaZauCEhPq/etNGydkmXkcMk3QDl8KkR4bPIX7MvcqiHtZJTl4BD05KUHbx78r7C+Flm8eT6No5Ma8lsHZ+oJuX6l2lwOSSX8SNwDv8AqVVJ2sqKps2n3N6dqOLtVU8HLj7vksnjymqzYjR/cdNDcevJAOGxEObA9vzVCfaScgH8Vh8S6PaSQRJ2Nh+FYdnIbfk4f0Xv3fafL82fSj+72tJ2zuWfHtVINuW8VKh7TMRCxs+qzeHIbR6nF4LaKPgzat+pW0Mcdg9HvVD95BMw5Pm6h11cdubO4jncsHhnN8nQuphjVo1BUtNJdkYXMh+7w7nb3LGRYlJfqdqt6XHmjfKSRy+lRPpckfiysfWY5+UW/sLFdpauey7dW+nRHTYoFRqDqYEjSaZMuGW8H7j0IaT+JACjYXzcG5dKrKmqa/vHJ1o5BYg3ZcrVmcVowjkJ2z56rTE9nyZZVr4FHiACJZ5Ei9sa3uL96p3Hh6s9yDibtGdeh2kzj7rLc6ppC1ZhSaqAeeYqqORyHIcxTRzSi3P5I7Rn3TQhVMOuakBiADo3ksVJJUSXFe6Y9qqIz1kuJH46f2HfaPQWrmG13ZrU4GLRZjlF+bNYSLFJytvfknwxKTLMnWT6VGseqZvI8YpNrOFxOpsVZTFrkw/vWAirnkcXDdkrKnhOQM3ks0XPLpUjox9U5G2aqptr5t/FOjIGebZC3zWNDDzEs2l+SmxDPHIX4lw+knXLPp19M6o9Q/5I1QTARZs3NHFJrkzMs7TFUX53vaT9KtYSlK3N2Fcc8VHVGexatNuHLJEMje8SUKK8efSnWJ9rdK52qNVIlBI/f0oxkYnTDDcPN7me1OAoKDb5Ire9k2O3kuTzcEL9bVSjsS3Q6O3m1qIunN1Uy41wyLRMPjBlqbbfmuhYJmPeiW5TP3bnTXGchJ32qqfFg3afzTE2NFb3LVdOzB5kT5ycuXSmLrS7/pVX94P3u5Ok2Kak2bLfssyWZSLYprQu8KRTXWvntVb7YBculOxTXFkyl4tTVZCaU13PL6UHVzdNjnJzzL4k+FKfJZujVW/BHIW5XvqkZPn6vqdSxozHm7Ls0cccJOb9LfqU7I0UJEEyeQSztEW8IqhxGoOTodi8NxdStK+seYCggbTvtVRFSvJIWlxLvwpL3SOHNcuEUx3yHm7P9KTFKLZWOWfISV9HQtJ0R3F8lIhweQhLNmG31LtfUwRwLpZszwUclQQg4b28QupoYOHDzNt+epK2psLMqgXBm0fxK1ChenEs8rfkubJ1X1E68XSf5GHxLCZYyIGkG/uElBhwus6pGsEXW8q6dyMDzC0fUyiSUtxZHMwiL/qW2Pq3VGOTo1dmQm/B+LztRUsL1BbGu8x/5LRlg9MMnXdpd9SR0oQ9AsJepdP5Sa4OX8Vp2zL1ODnIfEstFlQ19C0Jj6e9bWpv115eJY3tTVS0dRQHYxUdRI8MhZ9B23B+4rcl34JOR5nUY4rwU1RG25n6clTV9RTcEQsASHmQslUDV1FWf4loZ9KYOj0INty9qCo8abcvBVzU8chEUbNr+VV81C+7Ju61ldPR2vl0smuCduTMulM5nAqqbDy4oubd/kr6lwGSSITjZv4bk2Mdp72cblr8Npw9nFgku0uUZMmqHixW/cZ48BOMd+79ybfBzuFmBru8Vsgp2LXNvfcnGo4I2vPbn4s1y/kHR2UZL7veGLVmHRRnhuLnctLiEkcwC0bMQj+pU0kLi5OweJbwm2iHjorvu9i5AxfCnQwuPhizt+VWdOUYgPEDcW5PRlHfmzd2mivZgsUTPVHZOCQSPK0s9dqhv2bjjDVtq1sslzZP3umZqdptnk6pZWT2VLweYdpMFkvzj6R8IrJVmGyZZGz3MvaKylCwm199zLL4vh4FCTAzXLrx5Tgy4aPKJ4+GZM+e1AxWq+xjBZPaJDZ9rl4VTnhrxlz/ACrsTs89xGmG4v8A1RcO5OvT8MfUQpW+pWZ0MFG5KTFh9w5uujNHGQs+5SYa6OPk/wCUnUFEX7tPmzPb8k7HgspNfZ0qWGKRiXdpyTjY1axD6kclcEWDCeNNZJncp8OCtCY55fSo0+NMMwuAW/F4k0WOSEebmjkq0i9PCYxbTIhf/Khiw3gkObOqse0FrZO7oJe0Ukhjk+1Rqx7Jl4VCEmjKFVzRUezNri5/CoFX2gkGG8Ha4lnMRxSSoIjd7U0gckjVniDQiW9uWiinjzCBP4lkjxB5Iss3uFR5q491rqtTPuF1X41xLtbi9OaqKisciI87blXHUPy/qJNHUOQj6lSM+WWjVW3R+aA6xxbJn2qtKoMRHXahKZyHLw9yYtSVLXPHpn/7VHlxI+eaimT/AJlDkLfzUNmihZKmrH/j4VFOqfzUVycu9AeeXNZOZusdDxzOQ87k1xPkmrX6fEuWnmpsvQdeQfPcm3JvPag6UJ+H0+JIqhFJc/JK5si03JENo+lK39SCQDzIeXzSbMbsk7oLc0wcj+SVgJcEnFDdqld7kWWEJMPxIdyK1yfNJ9ujkiwEOfejbll/Ugfau9WjNt+FIDhxtcXJIRcbh6iXSFJx3Zu6ABfp70Xy2rhdJaoX5IARk25Ji70iHdz6uSQR/pVACZaoh9yIRYj57l3hv6UABw9udyMB7k4A+aQjr8SSAERt6svpRW26P1fNd8Xci8KZAv2g6pELj52pXMKPq0dkkWaB6V+Ts6B6XqyZbJ8FfydNFgJ7tivgjkx3B83QcPaK1p4K/o/kmDwXyBk9Q2kZco3z3ZpW/JaU8F0ysTBYLb3IoNyhIbW0XBH3Orw8La5NFQgN2n80VQLJRUsL+SVt2rqyKhDPRlz2Pb02kgruFZw7S5Ltoqf7Ld3Mk9L8rfkjUruIruGh4eisShtQlCwt3KaDcgEO4ckuvRTuGw921NtThmkLuIiW66o2G5P8HdoujDb3JorYZYWHm67bcScaO4c10RcfDckMZtfztR262p+3X0oXFhLPJBG4wXSkwsn7urRC3yQVchm333JWsPN+alBGxDytSeH3IJsh8PuyS4f5SUkYS73tXbbXzsQA0NO93J061Hdq+1GEhqxprpNP6U0JsqJad4+9NiO5a+owHiQXx5Hp5KjmwmSPUY9vyQxpsrm3FkToHzzTx07j3ICF+TJFbACX6mRmSEhMbc2/MKK1uSCZBCW7XJd4lvegLp1ZLL4UAHxLh70uJa3Pmmizuy1SYjtzQA+MjiKPiOOuai9Jc06MlrKQJ4VTjbnn6UT1GuihNUXDqydhka7LNWiHEkEW3MXcUPEdK27kX6UHf0qtSQimP+K6EnvTRfJLL3Ka5K4ZYwzOPJ1Ppqp/N1SRjaWrq5pCC0c2uHuJVRJbRVB8vD1KfTYhLGWebqpjkYtWU6KS4ctBU0aJl/TY0Q25960eHYwBMLa3NuuWHp5HIuStIJDG3InFQ0bJs9EpMSnqrQgAyPK7l4WQVdcA0HtlTUQxU94hxCMRInfpG3m6xdTj09HdFE9cMpNa0lGBEQ/SoRxyVFOMUXZOonI3t9prJrSYvMvJczVG/clR6Jhg01ZTFLBK5fiWPGQOJMNvVqmMdxLC8BhvrKsAPugj3G/5WWCDA+3eMRlST4pJQU8TXQkUznd8F7a/qWp7EdixwOpCtqwiOvALOKJlLxs+oizScqNY7z+iZSYbieOWmcD4TQGAyscjCU0rP02+SvA7PhCAhHI5EPq71YuW1IKhht0WWzOpYkhiGhlhLmxZKfBeOpM2nqTlPMxFu2qQMbFy3blm5WWoKIITd1qkxU7SBnZuJKnjt1fq7lNhG0e5Js2SIv3e/LN07HRvxR53fEpoWCJX7k60wE4vk21ZbfQ6I7QvtyZ7hRvGakjJ3HkIo7gJ8ndZ7ARPZSLutTZ0L8POxWhZCOmRJPkXld3I2DhFG1Pw2HPNO2sQizqbNTuTk+dyj9JZOzK07LGunWy5dHddzUkLO9mTzSBbozIsVkTXLJ2e1D7K0hZtmrEZI+WXP3JCLbWytSTYNjEFD3u6mNC3C5vahYm/KlcZEWedvhFS22ZiEXHTqLuToxsQbsrvkkBPtzdIrx5OoNPiE1K0nLK5CeHt9SfAnjtd3b+CGXErQscGMvULIVg2VtXhr8EiDIfi9KqZ6U7PAf71KnkOQy1Mm79VU1dQ8b5ML2v712QRzTZAqKgKfm1osqDG66Mqc34bF4UPaCul4ukclnwrKVmKNJ+E7yjk/wCUl344nlZchWYlGEkhOEbiKpqmntH0q7OQS8/pVZVTNaWj7l1o89lLMNr95Eo5+LPNTaiS7m36VDkFubMqIaGvf4kn9KRDy/6pdXNAgUVtrpdKLb5IJObUL7fNHahfdyQAHiLVICtJF36ptQA+0jZqVFNbyUACcX0T7Sa800ykzQ4VjElPKLs/S+i9I7O9pDmszyz77V43BM4vnqregx6oozziNRKCkjfHk1dn0nhWJGUYu23960NLijEG83Al894P2+rIbb3uH0rc4X24aqEWMHHReNm6R3sexh6tHrXGAgz4gWqHMNw53sP0rLUnaCInHI7lo6Ao8UjFgOOMx8PqXnPE4HprKpjA0pi/7U061KJWsxmZfEn5cLrI7nyYxbxA9yhmUo8wMS+SlKwbomBhPEDmwEhfs69wvxW196rTrDjPrO1RpsUkjLPiOJLSOOUid1H6LiXA2EdTuFN/c+mvTn05KmDHJcx/EfVaDDqrjQ5yzAA/E6p45wBThIqK/DSh/ZhcJfCqmWGSPXLb8luiKjN8vaIy/eo9RR0Q6vLHKRchBVHK4+UKUV+zAy1UolqzDmuDiUglzfRaaro6QjLJlUz4fFfo24l1qSZhT+mQhxSQXzE+pOw4hLzc7hTUlC48mdMPSyDdq6qosjlFmFc/cfUnRrnHxP8AxVXDCYjk+5SBhO3LLas3GJomy0gxaSN8r1NDGnJrD7/UqGOlMtctqktCY82dYShA0TZPmqmK587fpdHDVPfk78/EoUcbl1s5CpUNO5bMnJZtKikXWHYg8JaO9vqF1r8NqOMwvnasDTUZiWm7J1rMMJ8snb+S8jqscWrPX6PJJOmaZ9wZPkq2rjuIs1Ngk25dP1MlLSnI2i8RPRnvtboz81CHPJAVP3ZMKvHw1+eW5IMLOQ+S6fyKOfsWUcdKxF3kpkGEtUDkzXWsr6DCYx0ONiJWUNLHC2QBYKwydXXxOzH0V/IzD9m+IP7O1Rz7JuLk7gxCtsOQjr0pioqAhiJ8nNcy6vLLwdD6XFHyYWbsi/uHcox9n+C5aP8AUS274gEmnDu+pRKnIjzy29S7IdRk+zkl02KuDJhhff0/SpMVCcbi7OxfCr5oYyAsmt/chOljLrdh1Wvev5GCwJfEhBIYvqzW59KeAjs7v4pz2MS5G3NNnRmPJ2tWbakVqW1AUdws7OJd6twEC5Ze9ZuIuHazgf1KXBUPlobrklj2OrHPVF4Mdvdb+5PBkPNVcNdIL6n0ovvA7tFyvEzfuomzVEdP1u/8FDmxJibOM+lBNVNMOWSrpodbmYxJbY8S/kc+TI/4k9sYcevJNVOJcRu9VZQndz/UlaY3N/mXZHHBeDmc5tBSE4gT3uSgFiDDzNxUsx01/qUCWnAi1ZxXVjS+zmnt9COsbLQ9yZLEuGXNNTUrDdkzj8KaCl9S7FCBxuUw5sUAredyKGsOQtdybKjbdpcnRhePVv1JuMRQ3ss4ZA5m7Cp8OIRbQzt+JUQXXFm6ApjjubJ7VxTx2d8cupr4sQjG7l7yUuHEGkbZk1qwoVxiQ6upkNYe3N931LmydKjqx9Ua6WqYmyY7fiJMlGBXZvcXdcqH2oyEc1I9sMuW4elYdmjq/ITLKOnjuzcWIvhUlqOMRuy25qphqLdc7iU+mqnuyf8AUsskZm2KUJE2OEIW2szKLVYtFCeRs9veSdKZiEt2f0qmr8y0yZZ4o7v3GmaUYL2k+LGKctdB+lBPjQDDmzbsulZo5HE88nHLwkiCoa0jLwv1Lu/GiuTzvyX4Ar+2BwyEEdM1ncqepxyWqOQ22E6lYhwC1/yqlkEBuy25r2MOHHXg8PPmyX5LT78qBAAZm08SR9oAjDIwO7uVPxOI+ht/FR6oZxl0yIel109nH+jleef7J9T2g4xFYFwi/SsL9r9dUVH2e4pU0kdtRSvDVNruGyRnWrksGLLL5iquswmkxZxp57iiMDB4xPYd7W7l1Y0ov2nHkbn5K7DayixrDaWrppAunpwqHjF9wXtd+5CeEtId7SGJfJZv7E6hh7NYjhUkUY12EVp0pyWbyC57Li8S9DHK7Jw8PhXQ5yizCMU0U0OC6Dm7napQdnYy5u27l7lasOnLalxAju9WSjuTZXbUSJL2fpyAQnyIWe5hFSI6OCEBEHtH5qLVVz25BttVdPUEWr53fNNJz8sHx4LmaakjifNrjblaquuxA6jQchFQimkJ8rv1Og9nPc752/Et4Y0vJk2ducbnycl3iXOLMy4MZ596cCMc8/FmugySkCQvNzZLhvG+fmpQCxBm+Qo2FstcrfiSs0UCJbrz3ZpSEwgTuzimJqxoXJsrvTa6hV2LMUOWe70q0iXNRGsTqGECfM7BbwrJVkxzETg+30q6kxIJNknV0qtqI6SMSNn3d+q6sftPMyvcreGc3MGK1vNQanDQkudo7f3pyvI6ECnqHbDqceU9dIMQF9OfNZKv+0TDKW4Kb2rGZ/TA3Ch/Mb/6RXRscsifXjHHcAA13pFriVZU0slGHErZYsOgLkVS+9/pBtX/AEqoqO1mO4hcwS02B078woWul/eb6qu/3aEiMWKWfvnnO8y/MtU5vwc83BFjUYpT/wDhopajwvLP+EL/AEjzUcap+ZuF3w+FQymAizd9rKKc3Euy25rVKjnbssTxJiMmHbb4hRx1j5k/8FUXeSMCt0VEFkVU5GSL2w9yruNa4oHmbnn8KALF8Qcf/cmyxA7iy6VAOYfEmSqm5IHyWhYg5Nqorzd+TKuKoe5L2okFUT2m73SMmJlAGqfuZdaqfvyQFEh8lGMerIUXGblmgebZ3EoLBcrfJNcS1Ny1DZln4ky9Q1ylspIOaZyUUy2kyIpE2ZbdVDZsojaGTqZFdr1Ibttyg3+xvw6pEL9zJPyR3fSgljLi4otbPUSWnPNccm5IKs6XVoyRZ3Z5IXkt8kByOWiDIRk9yafmS6Qv+V1wfelRSFol3jokQ/0pdLd6qh0IV23q/kl38kWuW5S0KwX22u36UhLciEepskQx+TXIoY2P7/yorbtE6MblzH9KPh9PiRQqI4xuIiz/AFI7dosyf4e7XJD7O8jFlmIpjI8kdvIrvMUNr3abVM4ICzZ5khPq9I+lAPkZbyfv2pW+TujfLbpu9SFtoIIEOVvPRcfxaIbtqK5rviQArl3USzy5sg4muXiR6lz3ILC9JIw8ndNXd7N+pOMWv+pBMvB7sUO0XydDwXz+H1K7iowK1n3Ei+77dMmWex06MznsJkQ+HRD91vIJPmy1EeHuTDo+1Ohhd1uxuancO3ZizwsybUE0eFuQ6hct2WGhkV/V3Jo8JCzIWa4VSyEvEYI8NbPLh3fUm5MLYf7oCW4mwdrcma4S3XeJQJsJcSHJm/gqWSyHiMaeHsI5WMJKP7K2RbGu9K1s1Db3WqBNCw3bGuWqZzuFGcenImyAGtTRwvt0tV0Y7eShTR6k+VwqySreF8s9LUHD83u/crI425uopk2Ra2qaF7iI43XaKMYsLdyfkK4vUKhy5j3fmTKQRE3c7Jp5NckBk/6kIR8Rx9KyNUl5CGRGxXNptFI4WHkmt8f7vCgpUSPmmrt3ciCa7mykRwhI/Nh+pBPjyRU4PSOStYMFOYsmdlZw9kZJO9k6LTszgFb3J2Owi6riWmfseF2V7j/UnoexbCW4yIX9LKrJcZGaCleTua3u0TgYScj5LZUfY+1ydjP3aKzpuzYC2Z9XyUuSLUWYOHAT3aXKwpezcu12e4W9TLbjhYR8g/MrbDYaeEcwDcXuUPJ+jRYr8mSoo6yFuH7MBxl7rU1X4GfCvsOIvT5L1KKlgkiyKOMtPEyh1WDyyCVjMQdW5hUd00eHg8Pr8Jcbn1VLLTnG+Ts/5l7PiXZtiAnYHu+EFlMU7MvGN7hb+5XdnO4OB50cbj56ICjfLVlpanCTF+hVNTTvHzbcqJIHT1IbX3Zp8htQEO1AA3Nz6kohAuaVrpB5v/ggBd/w9KRctUn2lzRF5tuQUnQmHv8AD8KXTrmht8kiyJtXQSPx1TxqyoKqKotva0m8So+nVlIpJrTzzTsTRrY8PgqGHRrXdI+zMduccr3d4kyrqTEiERa9vzK5pMUe3OxnWhmB90tC2XDcviRR4ba2bs6t6XEIJCtMHG3xZq7o8Noq5h/3lg8xJZt0VCNmWCjYtG6iVnhuEnIX7Ny+Iu5aD/ZWKG2RpXPyEe9SIoxhezJ7VDkdCgKgwMyYXIAs+SvIMHpxEc40GH1DbQbcLKVU4k1KOTiwrnbkdSpEoKOnjD9nb8KkRxxXC7PuL1eJZer7QSQjeACQuosPaRyLVrdUu3IruxRtPHkxMKKKR/NvqWTDtQA6X3eJT6bHoyHXJQ4MpZUacKhiax33epdfLudVDYhAXQ/5lIgrAv2nt+SjQ6FkLGMtc87VIjI+ebqKEgE2n6k+AmWub2rM2RMjmcSz1U8Kq0etU4yBDq+aKLFIyImySqwsvBrtH/zJ2Osutdx2qrCqAmLLL3qLV48FGGeTDlzRpY3OjRtUXFk/Si4z56vaQrAVnbaWS3gR2h6koe0001uUjiXpHuTWIw76PRgJy1vbdzTvtgepYmk7QOQ5Z7vV5qeGIPJ39SyeI2WRSRpfagJ9XTB/iOz3ql9qcSu8TIwxAyS1L2Rbtt0zZOjJcWbv0qqCs82RjVbi9LooSLJpAHmd13pSKoa7V29wqAc1zZZsKaORx1cdyKK1LP2z3pfeD+aqxmMSz8JepISutHNXqSWrV1o6JHXOXfaqpi7m2iu3PyztU0BZliBj4/mutMEmjSMq8I/N2L4Ufs8BC7WNu52o1RQ7VTRQhmeevpWZxCuMqjOJm4RcxJXo0LWjGzmUXpzUeXC7puIdvCHkK1i1EwyQbMlU1EFt8uwelVGKYfTzNfHaV394JLX4pgbFUE4AxQGOvitVTiPY+6WIII5CEwuuBdcMiPPniZgayjOHmzEN2hKvqaVpgJsmXoMnZeojLhMbkZbWE8hSpPs9lqrnlNotfE4l/gujuJHL2ZtnkFXTvGWVlpfNRSjfyb+K94L7O8MGH8WBjly1IVV4l2Fw4QyiiYCy/aIXUQG+lnFWeLnG+XJiXBFxLVrVq8X7PtTyFw8yEVnKmF6c+TrZNM4nCmRzF+eiH03Zp0pGIehAe4vSqIYPdqkA3eaDd6VIhqnHRwuFAR8g+z3BzSChctHb8ysYaoCEc4HL6VeUlC00Yu8EmreSm0aqFmUehMWzydMcNxHVbz7rcQ/ZOoVZgvEDQGFHtB42ZeGNk623k36lImw/2eW3N/egGncnyFj0dUT4HYZDG12dlc0eLSXCzO93wuqaKlt1fPTwqVETCNmv8FL5Gja4PilQRgDPcS9GwSoOGML5dxe/pXi1NXezjmxfmWiwztId4M8txfNcmXFujuw5lA92o8SkEf2+31ZqZ7YdoszsQF4ideYYd2kCnjE3kY8/CtFSdooJCFnst+a8mXTOLPXhmTNaXs9QP7OIi77lRYxDJTgTtFFaxeFPwYtREQgLNz8LKyD2OujIOE1qxW2NmvzXBhzxCSEtWa0U1NjD3bnt+labEOycVQZSQXgX9Kx+MYPUYbcxg9nqXoY5QmcGRTgO/fz5ZM+1N/fkmehuLfC6oDrGHR87mQhXaE+i37Zz9wvixSUiLIz/AIp8MWlyyZ+SohrLtG71JikPbn1JOBSkX0GJGREx+lTQxACHIwb8yo6cXLvU2EdousZJHVBuRbw1ERa5Mp8XCLk1qqqWnu1VrTQ8M9H/ACrgyUjqVk6KjCTUGtVpSYTxGH0/JRYSAeTPcrKmrnFsslwZG64O/FCD+Q1Udn9mme1QwwmSGXIwL8yvvvK1sna4VKikgqtHa1cfeyQXJ19jHOXtK+loeGQuwX2ureClt1Ddd7rbU/HTteLs9pDyt6VKGNrr3dx+IVwZc0pHqYsMYHYxcv2jsf5eSmRZ3iLtcPqFBGTEWebfUpVPMEeh5flXmzcj0sep0o252OuDkL55OKM5LizbL+CaIVjVnS6+gmkb0vcydab53KMBN57U4A9OvNJwKjNjsklw6qGUf6VItbxP+VEw3D38kJ6Da3IHs7Dc7ZpFHs5OrEI2JCUO3RnVd0z7LKtx2+okFt2jtydWXsrkPSk9G9vJlXdRPZZXcOO3N2XeGF2edoqa9L0u7XpDSnbbkxfCSruRH2mQ+H5H1IuG31Ka1LtyyYRRBTvn0sp7iH2SD82uFK1hHRTip3tyfpS9nO3TdmmsiM3hIfEfz+aA5rSLPNSphMeUf6VAqY5SPSMvet4zTOWUGhsqhr8iQFJ1Zv8AzSCnlISzj/kk9DOXcuhOBi1IalktHJ0AzMSd+7592xNlRnG+rOK12Rg4TOPGBCWbJoow7mZSiheMCfJRfxCLRty0UyXAQwtdz/KKMqN8tGuR0eG1E1zvsHuJXdNhtoCxvcsMmdQ+zfF08p/RmzhcdyepqNqwjb3LTPh8Eh5vHd9SKOhghLMGYVzy6tNe06odG75KQOzbDabtd9KcfAdo8PaXer620s0N1zrl/IyM610uNFMOCmI5+lBJh8sJjo9qv+lcORhLLqQs87B9NAzvDcXzy+FSRjMbeYqbNC0g6HYT+FFTEEYZPltVvLsQsOowMLluycc+YoKvD5ZG/CyG3xE6lniEeWm4xUcqg5H1ez4UlJ+SnFGcrMPnvLiP8O1WFDh8fs1ljBdufS7NS5huNnZ/1IwyEfiXXLK2jjjiSkVFVRhIZxxwXZPqWVqgF2Z4xEGdt3MhWkKRu/K5RTqG3e5a48uReDmyYsbfJnP9k3jJnvYRy1FRZsDeO7N3925aOpqmFs2fc23ayiPM0jE7juy8K78eXJLlnBkxY/ozhYX7Q9j8327U3/secZcQDf6logKOMu4fPRO+1NG2TNud/NbvNOPg5lhh9niOD4WfZn7aMewx2tDG6UK6P6wuuXojUZx6G3LmJCsp9vNYfZ/H+wHbGnB7aDEvZK0vCUMlvV/V+peq1cMckpOHQW5l0PM2lI5lhUZNGcaOO3oUOShjKbXyWgOhYbibxKLJQtlzfdzJCyIJYyhrKFrb27lXS0rkBO2VvyWhmo5LCsK76lUTQyiWbhu+a6IM5ZqiuahEg57viRex2hk726ap8yMT1bqdRppDGrC5n3crulbpkNJBez3Dn7k0UNp6/wD61MIn3OOVzsqmorHp5Tz6f8q1jbJdIkEO7NlFqsQjpwJmO4u/ROwDU4lFfTU8koDueS20G+on0WI7UfaJ2Q7N18tNjOKOZhCxgGEZVBGV3QRchdapGOTIkvaTqnEGjMnvtG9dp6HEcShOoip+FRhzrKm2KEfzvay8zrP7RFZNKdP2K7IU1Gbla2JYn/vdQ3xCO0A/SsbjFLjvbSp9r7W4/V4pLn/9txtgf8m/KuqFy8I86c0vJ6Zj32idi+zJkEuLy9oa/pajwOO4LvilPT9Iusjif2qdp8WYo8Awul7KUZ/38je0VL++8+X5clTUlDR4OOVJTxwCPiFt36k2eIGJEwuuqGBv5nHPOl4IFXhftk5VeK1lTjNbnc8tWbl/SuHI46A1jenJSDqLhLW1MGTEQrsjjSOCWRyIt1v1ICy+nzT5xv7ufhTZQ+nLctjMZLPLJkP7k7br09KExUAAWdvJL3IuH+ZdEWuJA7AuQFJ0p0vLpTR9JIKQ2cnc7pgtw+oURimi+aX8ho6/NC4pEkfUmUD+ZkiJuaVvzSt9STKQLyJqaZrMs04+VubKLNzWLbLihs5H+pBxPSkeZaZJo+pZnQkgnktud+lCUzeW0kDluTet3NkFjpSd3Vag4nV4kDybkJl5IIuw3LTTaguQ6k2WSHd6f5p0FDlzWounTNNN4kY9aQmLqLK25Jxe7V9qXUWfShInt0QSF8+l0rW7shRW7RSt1yTsDmnezcvNd0s080rerVIY9379UiqBbcSNhMi5WinRhb3JzaKBjYQjcT+FONH6dyLq5rodKdESBttLuSYXu5Jy23myHqLNUSvcIRa7uIUjK3qyJCXJBc27NTYUIycm08SaPNOndbogfmkWmN+En1REVo59SL+Cb6i06kDYurcuHkJDo/vRlnkQu+SG3pzyQSLaifmSXDazTK71JMPuQEgrrbWXQt/KkAkPcilF8xyQSfRITELO+e74l3247rs2VQ9Rt02j80uMeY69XNY6ndsy2+8JbcuJb9KX3hKWub3Kucn55/pRDmRepVQWWTYpJaWiL70kt06c/CqsMyL5Ltr57X/7VOoWXMOIcQxB9wq2p6OKqDT96zVNCVwu27/ktDS1HBAWc93coa/xNY/7CqcDjtzYGEslQYlh8A3ZiNzeJaSSSOqpyaeews9LXUI8NgkLh8Vz+pTB15CcNvBgKqEBuYLFAmp7hLJmW4ruxsUlzx3+/VBT9k4xkHN3LzuXT3InH2nZ55NSy26s/wDBRZaEybVmEX5r2im7L01QAjYIiq7EewNOLFwJXuHw5dSFmXgp9PNcnkRYfaXdtTE8LjpkJLdVnZeWMyYM+Xkqqo7PnCeTxvcrTTOZ45IxckL+W70pUxPCRbGe71LWngLSDptJRZez5x9zfmToPHkoSFpj7t3pQnTv3CrGbDTh6GtJlH4c9nQ3NVQrIfB3crUrC9SkHMYkTWMo8vFLkNyWo+Sxw3EJ6V9Ha0fUtHQdqGvFpQYRLxZdKxLEe106FUcfPMkbFc/R6XTY9SVEw5BtHmr6CogkLY4WryqgxpoXykZX1H2kjjMcsxFS42XDJXk9DYQ8n5KQwxlFnlcRLLUnaKMrfxHt+JXUGJU8waPtWDgzqU4lpwwIcsmTkUYZFa1v0qCE0chaOxD/AIp1i3ZNkOnTms9TSy4gjYRLVyUuEm781UBUNHpe4qRTVlu/Ui6VNGqZbcMJALY35lDqMDpqoSc2AR+SchmMruSObKS1s2u9KlWi+DC9puzMBAbxBbp4V5riGDyDIX4bl4V7udPrzYhL+pVeJdmaauuta0vhW6lXk5MmKzw0ML1LMH5eSZlwkyYssxyXpeI9lTju4Ttb8TqkqOz8kd3Eyu+F1sqZyOLRgpaU4yJnzUfhuOue1aTEaX2c9+X5VRTZX6I8EJkdyZJvLNIo9bdUhjcdXdMsRl8kFxZLpDpztQkPkgAi8OTbkmzz5LvSWTrtvcgA4pLefSynw1mg6/pVXb5pwc/PcjwTVmhgrHj8dwq2o8W10P8AU6xrVBi3+pOxV0g65p2Rq0ep4V2iASEDf5ELrQBVBVWlmwEXhXi8OLSDa97irmkx6QbW4j+/VTopGqyNeT2GhhaNutrvi2qVU071QDYzcupec4V2iMiyeS74VsMKxpprb3dYuLR1QyJkXEcHl63e4VnsRKWnGzX8q9S/CmpiAnuz5ELLDdpsLqBMjCNsvmnGf+QskP0Ys8YkhItHRB2mcdL7R+pQ8ShlG7ZtbxKgqBkG5dJxNtG4pu10g2tewj81aUnbS4hZ5On0uvLCmMbb3TsNQd+jupaQ1OZ7nh/bZytbiCXxLQ0naIJG1Zh08187hiFRCI2O92dyvsH7VVkZjGb23LJ4os6IdS0e1HjDSFlm305rhV2guDt+V151T45JUaRn80m7VcNrHO5T2jTvHp8OKOP95dclVk1QHqFef0HahiqBv35+la0cejGkF9LMlHbaNVlTRAr8Qjpbgyb/AKKqlxY7xcH/AErtfiEFQWmd3xKoqZAEc+kc1qocHNKRpsPxqQubrVYfijSDZe38V5OGKPCRODvarSj7RSDbr+H3qXjs0jlo9bCS4Bf/AJqSOeWiwmDdoOIYNI93+lbGmxaCQObaLilBxPSx5EyWxd2XSnAmceaiy1TbbHTXtDkxO77lJ0Fp7UeWfTl710ZnIczVaNQ9o6o/ariyzSodli0lzelD4s81A9q8nQcZ7tXcv3ooTdlkVQw6M72pwKi74iVYEnE5v+pLiOO5nRQWW1zxlsO3zTvG25qpauYrc3To4gBFkx2/UihbFiEz83JrUqmRpIiA3a1Qwqm3M5t7kjmuHmxfSp1LGWwthMXgleIfSLqbGTxkLudp+oUyVR3Lgld4lVkJIKok42sgAZZ9RMosMzxuXAbIvSXSpBbhJRTG4s2dxTTJlD9EwBea7iZe9NVOGtkeTMIltSp845b73t9KmcQJO6z4UF1suTzztDgshSmDAPLQh8SwNfhMhOV7MJMvcq3DQmDnu7i8ln8S7NhM2cjMRP4hbVdWPKeXm6Z37TxGXCz4uTDaylUHZ2eolJpAO0W6sl6TD2VDMtD527gV62GxxwZBExE3MvUul5aOWPTM8jPs7w7mfJR2wdpLcne705L0yvw+KRid4nFVX3HuI4yYRTWRCeGmZ+jw9qcRdmvLNa3DZuIARSsxW+plIwfs2BDeT2u/iIVfB2Z9ntdnv81jPIvB0Y8MyviwlpnJlEr8H26s30rVUdLFSlmMjXC3mnKinCa4/C7rDuNHR2VJHmdR2VKTnGe73KnrMFOjK12cf3L2KWEMhbpXnfbDi+2l7uQrpx5dzly4VBbGVmjMWyZ296YKwR9JKVVzSSHqCamjCaITbaXwros4CKRON2qUcxCWcb2EKdejPudAdK4iL5PaqAt8M7RT0pWPvHvuV23awBG+zd81jRjeN9P6k5ETlyb8yz1spSlE2bdsKiE74ztVth32jV8JC7yPw/h8SwNNDu/EO1W1HhccwEYZ7Vk4Q+zeE5nplJ9qUpRZdOnidQMX7UBiAk8hyERe9Y+PC+C2bu5Izj+ayWKCdxNnkm1TJk1RFJdzu+J1CKqtLJnYiSCne7XcSkBQgQ6tu/qW/CMqsKGscSHViVhT13Tnkq32EBPR7UWynfPO5Q6kaK4mhjrHEcxyEu7VWNLWOQjk9yxv3s4ll05e5WFDjFr8rfNYPGawy6s9Aw+oazV7Cy1VzRjHI+j3aLzSTHrdAdx+FOw9qJ6d+bj8S459M5HWuqUT12lw9pj61MDD3HUn2rz/AAftg0jCxy25OtGHaRphyjnYhy1uXm5OnyI9PF1ONo0Q0JkOebELK0oBaHV2YfNZemxh44suIxj0p0u0DiWTuC4MmGcuDvx9TjhyaSTEoodjOyq6zHjJstLVR1GNRkerEXxJiSuiJs83H9yMfTJfInJ1rfxLP74OO52Zx+l07Dj1XIYsGdrKheqDLLNSqGqiuzzf6Vs8Ua8GePqJX5Nxh1RJIAu8jXeknVkEjjdm6xkWKWvsa1WTYtKI6OI+QrxsvSuz28XVKjUBI3lcnYZLnz6FlPvqfnewinYsWkLTNc76acTqh1cDVcRi253ZKQEjfUs/S1TkP7RvVyVnDVNJbrd6lx5MdHoY8iZPYm5shubLXNNMW3JGEjWiuRxOtMJibJC4vI+joiyLRkXTrmxLIsbYdEVr+TogHuZdtuuZADdunxLnD+r9Sdt0Ll9SafNWlZBy5x73XWzu5uuPnzf6UtScndaak2OsVpF4kuJ35OmyF1y4eedydAdLLuZFxGt5ICJi+n5ISK3TwkqViqIYZSP0rkkITXNaybutLPJJpO5nVck+1iali3NYxEo8MNPJLKACwlC9p3KZxGH4dVn4aoKHtlUQOdoVQCbfUtobOznyaQo0LCwizM20UXiH/MmuMwvq6XtTDb4Vz1KR1XEduu7/AMqK5u7aopVTd3emjqvJ+n3JrGzN5YxJRzMNuTpvjOIkLf8A6lFesYi5v70D4gEZZPmXwrVYmZPMixbO7c6GSTh/m5KAWJMXIn/KmixC7VVHEyHmRIkmaGGWR32gBE/7l5Z2k+3bD6GjnqMIpp8WKnf8YIgcdvi3eYr0SSq4gGzttyt3d4r43+1Coi7P4x2g+5oqrDjpJiNyKf8ACLvyAX/yr2/T+lhmm9z5/wBT6zJggpQZ75hv9oLD6yal4lA9LRzx8X2kpBK3TPXL/Bbyg7TU+LUcVZRzxVVMe4Dje4V+eMHaScvZ2CX8KaMhcR6c81sOwX2yYz2BxKyKXj0EzjxqaXcD/F7n+Je5m9LxNew+dw+sZYS9/KPuZ8Y82uSHFGFu5eadlftOwTtgMTUXHiqDe3gSNdb/AA7viWtnhlpzIJGcDHmK8afRaPlHvw66ORWmWk5PMZO8riL+EUxwzK1r3IM9dVALj8O/NxAechPaKymPfa52T7K3BifaOiAm/uoj4p/pC5ax6af0ZZOsxrybzhvyz2/Emipz5aEvBcc/thdmKG+PCsMxDGDbxGwwxF/z/pWLk/tIfad20m4HZjB6bDgMrQKCD2iUfzHp/SuqHSZK93BxS62L4irPqk6OQmJ+G5CO5yLpZZftD9pnYvsbrjHaigpz/wCEMwyy/oC518//AP5R/av9oRjL2o7T1FPERaxT1ZD/AEBotN2e/sw9ksJITxSonxKXO5+HsEv+a1WLHHyzB5skvCorvtd/tCdk+3XYzGOzeC0GJ1tVUBdTVxRjFFHK24TtfVe0fZX2w/2u+zLs1i7H+LNSMEwk+4ZQ2P8A1CoGD9jey2AxFFQYFR04kBDeQXnq3qdYr7Eo5ey83bDsnIb/AP0vEfaIB8PBmG4bVq4QlCkjJSnCdt2e2HVGVrt4UweId8m0c9VR/eD55X2k6bOsMu9y8Sw7R1PKy9krg/8AjqBXRsQ3aFn6XVcNY8ktjARH6Q3E/wCVSMVjPBcP9txirpcBoP8Aj4lMIXfSPN1ooSMJ5OPcRaiFhf8Aw1VLjEc5S0fscUtUfEscItxfV8KwPa3+0t2I7PucGGNW9ra1m6wH2emu+p9X/SvGe1v9ortp2qA6eCrj7P0Bf+FwwLCy+I+b/qXXDFM5J54L4n072h7VYF2TEn7QY7RYSXVws+NM/wBIMvJ+0/8AamwHDb4OzfZv7ynfMfvDGTuH8sLafqJfPeG0Z45i8FNPVuJ1EgjxZXuK519E9nvsRwTsmedbG9fWBkL39IkutYlE5O7KZ5ziPaT7RftYcWra+rCgd9lMLlDTt9MTaK0wP7FYsPtkxB3qJerhk1oj+VesTVEdCBNTRRQA3hFlDlxx8s8ltCBjJowWJ9m5aVxip42CIR/ZiNrfwWYroaiE8pLvS121em4jjDyEWTWi6yWME1URMeX1Z8l3wODIjITVDx6PmmXmbdq/5laVOHxyEW9yF91qinRxXZMz/mXSjlaK4pN2iLie9PHThubX3Jp42Ei5pmTVC4lzrl1xF4kJkxXJNtLO1VYgX2kuW++5dfaWWSXyTADxc0u5CXVb4krnHmoA4/Umz6UVumeaFy1QXEZPO4W9yYLkn5ef5U0fSoLG7bVx/mupW7eaqwEgIhFK33oP3plI7tyybJR5Opk8w3XZ5IDj8tqyZa4IpDd5IHha5THj26Jo43FtXUUbqRDkh79VHMdubMpp8ifNMEPUoNBkxTZbnHkpBDtzXBjQQ+BounRknHTNP8HVIY9v1IFtIYYWu7krXyyyuUhxYea4XPRAnIbtERyy/muMLC6dGO5dt+aCBr3JMPvTj7RzSbmgDrCyJtpIelLqVpCsNdbml+Z13pHkoGF4fSiaRhbJm3IGzSVgcufdnmurl1zd6WpaIBHLre9NuWuiIhci1falb5KCkNakittJHaxCk4oAAsh7nJJi1/1LpDtSYXJBaRy7TJdbmKRdaJhdANCYdvqQ27vq5J21ODlblkgyY2PMfUibr5fSj4b3CfSkw2nkWfvVgewFJdrnt9S7xNv7lDKbp5i6XE7/AOKzo67LQJNBya4U4BNaKrAqLU+NQ5aooaZYhldqyeGRo2Hlu0VaNRa4t+ZEVZbq6Qy19ueEdm3NIagiEbzf3Eqr2y+0ndiJPR1Vv1KaCy2CRy73ToFu58vEq0araPMfPROhUMXUe70qdStywCqtHR39yfaue/V7nyVS0nTqy49Ra+WdyWgKZowrLgzZ2u71Kpqrdk7ssl7da+ea62LXas6lwNFkN3Fwqq2+Nit8IqNUUuH7ms6llI8WePod0Q41cO9mJRo0V3U/o1EPZuhqLpGBiFRa/sTTyZtE7EPVb6VT03aI6crQ2j8LqfSdoHLXOzLxIqaY28c14K2bsDcBHkwl6VR4p2T9nG1421W9++GqNoG3vJBVUoVgEx5ctVqsjXk5ZYl/E8YrMLETLZ4lU1FC0d2cbr2Gs7MxiBG0bFbytZY3F8HPimwA9uXkuhS2OVxkjBnHb3Wpo4+rJriV5V4TJHc7sq6WlfdyIlRKIGu13T8NU+Q5ZbU/DhstR0Bcp7YDUWD+GynwU48Coqp+t/EtJhtU8g6RmQ/Cqih7Nzyam7AtLh2BvT7L33eIfChsqC5JsUzk7E16tIZDEWfVMw0sUMI6bvUniIBYWf8AcsGzoSJQzH37iU+Cot8iyVMRMJc3T0VQw97qTW6L+CqjLm7ipoVQZDm137lmWrGjfNsyUgK47RAHZTqaqdGjH2cuiP8AKSEuGWf4f9SrY87Bd3uJ1Kp5gjtYnu+pQXexFrZIChJnBhk9Rbl57jtLWXkwSMQ56Wr1l8Np6gLzZhAeao6+hprz4LXCPiWkZamOXGeLVuF1BCRk6pJ6WSMy53L24+zMeIAbeLLRYjGezMtLKTHAT+S6FKzheNrk8+OMiHVNSC/JlfV+GyQkT8NU0kL3cnFFUJEW3ut3JXeactfchcdqYwbbfpRCP8kPD/SuNtudAHC5LrFqLrpdPxelBc92X/JAUE5e5daTTkg6u9JBpQ6xNcWqlUmd2wv1Kuut/KjaZx6UEtGloCONx1+a1WG4o8LjluFebx4gcemamU2NHHozv/FBl7ontmG9pOGA3u1vfqpUnaanmA2laIs/EvGw7RGI82JRajGKib+8f6c1LhA07s/iejY3XYfIxcOVvpJliK8YyMnB23KmKslk55p+HiEAvltVqjF2I4RzzvRR7WFnZvypFTvzfxJohcSyZUBYQ1gR3PkxF3XImrHkkJ7GHS3aqs8x1XQmcS1QKmWYVktOJWn1IAqDIs8/qUPjPInYx6WZAy+oKh7Bds9qso8cljHhu725LNhI8e3w/C6NpPfuJGok2XcuLHmT32kmzxAqhhYndU0sjl3/AM1wJnEh1VBsXk023RKOSQRvzcdOlV0FRcYt1ErSnp5ZPLcsjS7J+H41LSyi7G/0+FazDe0hzdTsJZdKxkWFyyHkLaq6o8BmExzJS6fk3huje0vaICAWZ2IvSrmkrgmjJ32rGYdhZ07D+Hc60NHGW3Rx9S45JHp43MuWqIy5IWm/SmoYWu12qYFKxd7rA6Emxq7vd7RQ8SO3J5P1KYVGH0qLLhbE/O5Ca+yWpjBVFr6SJmWocu+1OnhPezpoqEhHXctVqZNTI0gyE+bHahCaePvYk+dO9t6iTZDo52krOeftJsWJHuv71NhxIOl1lJpnhPR2RQ4kEZa33J62CytG3hqGLvuUoCuL0rNUeJRZjm/81cw1nEtcMrXWEoUdcJpliIvcOiNs92TJqKTdqSkDI1vNlJ0wGikeN9W3JBu1bb9ScuYiz0FCQuQ5f5VFlpAHI4xXtmBN7lBlF6jyEepyy3Ke8d3mgePuze1CYnCyr9llvEgk/mkZVNLT3vI5F6RVl7Ld3XCgOlcSL+S13MO2ZiXHJRcmOnjK31Mu02NQTS5PTsJP4SVrWYWVQ3RGPwqoLs/JeLs9pXLVNUcrxzTJv3tBDJYDMArlZ2mtCzwqDU4PJCBObt+ZU1SUNpAb3WqlGEiJSnEKprHkl4kUjibel0QY5UxsGcjll4M+pUVTiEdKXIz+lRf9oAzuaJvdcuvtxOJ5KNvT9puGHDPb9XcqbFaWbFKkpGk/NmqEe0TyFkMbe8fErbDcUgqJBBpbfMSS7evKH3N/awf9mXkt1e5RanATpzLYRWrc0kcZCLvI2vIhJLFadpqPOA7Tbnc3NZ7mrxKuDzmaF6csjzHJDDTnJz6f6Vc1OHySOTPG5Fn1ZKE0fs5ixs5AtUzlcKGKbBwqp7NSHPwrR0fZeAR1d88vEoVDUNDLfEG4XWvweujmkEKnMRy8LbSJZzm4m+KCfBnYOzMkgk8cTmOequaDDY4Yhc9o945LWyYeEZDJHKQF6clyShp5oivzM+q5cbzbHeunophw2CaLPiMRNyVdWYDJHvAHL6VpYaGmEhjvsL4tqkS+z9ByBd6c9qlZBvEmuTFx4aYjruu9yJ8PePnmKucQrKSnukB7rPCKytV2okrJSaICAs/EuiNzOSSUGSZo7T3u12Sg1P7LK9h/empq6pICNwf+CrZag5ObLZRMXL6Hzm4fLJcirLeX+Krzkcn1Q+LJs7VqZ3yWxVTkGrMRP6kPtT7vT81AEre7cjYmLluSoPcXeG4oYnlmxLW0GIOVjcRty87gmaOTNtq0GG9oApwFnZiJvescmPY1x5NTexVTxtnff9LopsSMRz6RWUi7UAREzPYunj1zZu7Lj7J1rOqNZFWca3M+9SBqgEtcv4rFjjgF/eLn3ta1nE/moeBGizI2/t0Ytnkwl807DiwiXMLf8qwf3k/fJt+aNsW6WaT+al4ENZz0mPHgt1st+FTvviCy+9+S8vbGnEND5+9S48UkItZHt+FYPpTeHUP6N8OPMTjk7K5pK65h1ZYChzktNsv4q+gqjjAX6dVx5MK+J2Y8zRtaauHLK75qxo6q4h3bfmsXTVjya5ur6gqLoxfxZakvIzdOons9N1TZraeq4g5BuJSgqvks4GIPGGnUihxI89f8F5EsB7kOqRqAk4muSO7f6snWfjxA7OZ3MnwxAyMd7j8S53gZ0LqFIvLvPIVwZG7s7lSPXGOjGkFUeed72qewV+REvLdv5VzTMcya1V0NUeeed31IxqDkMncGH4VHacSu6iYRAJEg4l3eopk8h913ejYtcmZk9Ct7JBe5AfLLRBddrmhlmYR5tclRbkg9dzZ/JK1iLN8tUz7RtFmfb6kgqAuzyV6SMnkQ7b3If2ZctqBqgCQ8a3nlzVJcGbnEKQXI/T8KyHbG6jrcOr7CAojtvLvy3LVlVXDq6oO30b13Zios/a078ViXX0/GRI4epp43JGjhFqimCV26wu2dKE4Tv1WZ+z/HvvbstTXvnLA5QmP+X+laM6hiUZMU8eRorFlWTGpAnTndz2qPMLQ65p3ikmpJgkEm9S0SYnRAmqN5M6aKbvSqSCNy8WXiUUyYue1dkIWcUp6kh6hreSBqhxZRmzkLNmcviFlWY52qwTszT8TGMYosOH/hyzje/wBIc10Q6eUvByz6iEPLLj2i48m/eK+Iv7QvZ+pwP7SsSklmOeKeQjhue7Jn3Cy97xv+0t2Xw85I8Lo6/HJe4ow4MV31Pr/SvFPtU7YVH2nTlWVOH0+HTg1sccTuREPxE/Nex0mDJilseH1vU488NInkAVHB6GYjA79ykx1HtExOb2kT3WkodTSuJk2e5IMybLxCy9uz5qjV4Z2qfCYogp3Iii3XXW2v8JLZR/b523moAw/CJ2pR9cUZSzO/mRncvILro+W5bvsnjQR0dODSMBxMTsQ7SzbwocVNFQbh9l632f8A2m/aYYy4hPiFRAf95WT2RfpWvwD+yaEdh4zjcUHieKjC/wDqdeh/Zb9o1N2kwcaOvrGgroW/BvfSYfFu8/hW0jmaoizB2IvmvOyyyRdHq4o45KzIYD9iPYvs7a8eHHXyhu4tcd/9LWstpBJHQxcKmijp4i8ETWD+lk0BPZyTdzcvE/h6iXM3KXyOtcfEcMmz3u5Jh5PftRy0NTlmcZwD6pdv+KpcY7VdnuzMZHi+O0VOLbnDjNctIQb8EOcV5ZIxesenpSlZ2Gx9U7htDFWVZV9HRPLX1cYRSSRM5EYt0ivKO0H9qLstholFhGGS4zKPKQ2ti/U6w/aX+1929xSD2XC3o+zVOTW3UMLcUvzkt+y6OV9RCz6wl7K11LAVXi9TS4HRs2suITgGTLzvtV9vX2T9h7gDE63tpiQbeBh0dlOzt6jL/SvjzGMU7R9uqwZMTrsSxmcuRVUxy/pzVp2P+zGt7VdoYsICWOnqiZyMSboZuq7yVLFCPyF38kvij03tb/bS7Y4lGdH2Ww7DuyFA+1ipo+LUkPxG/wDpFeRw4H2r+0rEvaZXr8brD6p6kyP+p19H9lf7PPZvs6QSYi74vP8AE1kS9No6Gjo4OBR08VHALdMDWoU1HwX2ZT5mz517Jf2ZZ5jGXH61qW5tkQbyu+JeTdrMDqezOPVuF1jWz00jg9vSXpL9K+z672moM4KPb4XnLw/SvIvtL+z/AA/FqypomM6Ksw6g9uaunYrakXe0wu+HatkzLJjVe0+dgI4ZRkjNxkbcxD3L6Z7DdsIq7snh0lfUF7VZY5m93EJu/wCa+danCZKWUgOSIhZ+oDuz+leo/Z9g9FDgpVlSZnLK9oCXh+ldMFZwSuJ6PXVEVUROxuQk2lqoaqojF82k/mhlqI4w/DPaqmrroycmJurxdK7YROeU9hVFcG5mPvVXU1zCxMuTzdWtqrJy01e5bpHM2M1dUeebP+pQZagycmd0/NuLXLb8ShyDu5qkYvkJ5H55pcS4iUc+/XaheR+bsmKiU8jEQvkltu7vpUMZnFEMiLDUmF1pt9qijM5d6d425AqHbepctZN8ZxItEuM3enYgj+SaLp06U6WUg80we0UmNDJZ2800PNOuOiFxSRaGnjQ9P/JOv0oNLVJQ0/Mly67uTjDci4N31IAj6jqhMmT7wuXvtQ8HT4lLstEd+SRwuTZqUFPcSmthb2D4hQohvqZ947rkHDkkbVloZMHbv2pl8P4Y59X7lOpXeKTh291qXBVudGw80ydOwjn/AJk9St0V1pWoCjt7n1VgVO/dkSa4NyloNiJw+8UPz5J8xtLJtyEh7lAwCFD/AJkTju5pcPegBvxdyC3uUjh9L9KTw/mToBkB80dvSLf0p9oWXRFhHLxfCiiANctWRWvau+HluSYX91vzVFnOG/PpQkPvR2vbzSYXuQA2ukNvN07aKRi231IAYtbvSIerR0+I9+iG34UAAQuXcucP3J5xZCwoAAR/qS4KNx0/7UmHVFApAWsLoiHQUfUi4PdkjUHJjFrW+pGxebW/SnBhbPLJdGNu/NAPwBryZG2SK3yZ0hjuIc2VkNnozkiu5KuCsuHmiGsfm6yo6LRaAQXZ/wBIoxkbLLNVYVXe2f8AFENU3LVUXaLQZNuWaV7Z89yro6q61ulH7Q3JAtibouiXk6h8YS77U6GW38RtUFWTOJJ05ujeokEtXuJReIBaCfSj0J8r93xKaCyZFWSeV2XhSOqctcv/AEUK3411sxHPP8qKD3DpVRjal7U93daouvn8kBZ3IoRP9sPu8ST1FwioQl73XWJ0UBPCZ+edqkx1T+b6+lVd3euhN8xSDY0UNdbblmKt6PEjkt8Xi3OsfFUONum3NWVNXOJ7H6lm4midG5hk4kV7g3T+ZQKrCYpLsgYbvCm6LEG4QkeV3SuVWIAMpOJvdl+lYpNGrqjP4lgIco4wIn5kTrOT9nZN2gbltZJPaNXN7U1NTgQ6MtlKvJlpZl6LDY6MNdxFzUkSjEbMtql1FLa927d4lEmG27JnWhIYSB5Nt3KZHVBIGWVqqSJxIX12oSqGutZSBejM2XNISYn5qh9q9S6Nc9mWaKHsXjSac10ZBIstSVMNZc477h9SeaZiLP0ooNi04jeb7VJCoYSHXn4lUhM5W5Zp0JHHmpaGmaAMSYYhFg3epNDWFnfnuZ1VgWvpTzTMLZtuEVlRrsaOkxKSQMpFyQeI+bNbcqeGoe8bH/UrSCZ7BfYRelMu7JlBTuU2eo/Cp9ZhIVmjs1vqTVNM3o3ZJ0sS9nhJzZZtv6NUlXJje1PZ1hiIo42t8S80xfCWEicAuL0r2bEKgMU2MFpE3STrJ4n2dPc7A3vXRGfHuOLJH9Hk81Hw9HZRZI7SyZl6H/sXV1xlw4HJu/ROn9l9WMN5hu6nH0qrRisc/J5gUdv5kBDrytH0rYYl2VkpwzaN7vUsvU05wlk7bhVE/wD7EIskurzRELk+dqb4fw7UFpiflzXCJHrbytQuKCvItxdyXD705aZc229y7w3HXJA2wGjfLNhRNCfu+pSI8ytCy0Vc0WCnWWgEZEXwoIbcihYjG7JkY5/mWsfsnUW/s3EfkosnZmQbswIfqZBNMoWuuVrhUfE08f8ASkeCnG2mf5lY4RRyDUbWYcvEkkQy+oOzPtAZm27JDWdiaghJ4rD+EVrcLkaSlDPITbnapltrqHNnYsaaPMR7F1sj5MDXMrCk7EmNvEBiL1elb63fo+vqFJhciyS3kCxIxU3YkOQBeXzVdUdk5KHeYPb3L1CKFh0yu+p06NLFUCURhxBLl9SXcH2kzxSaPhmTPtUe7qZbftH2Nno5eJw3tN3K3PpWemwOS27h2/5l0qSZxPG4uipcvPpTXEt1bNXMWByzNkETpS4HwdDDd36qVQtGNYPCc0gn/pW0oKNpgF7G9KztFSvGWQZitZhdVHCw3ntJRI6McUW+H4TdyBs/Urylwt47XcP/ANpcwfFKctGZv4q/jkuDPJcM5NHq48aZEhoWFsst3wp4aV7tm0i5qYGRcnR9IrHZnUo6jUUJiObuydjkO7uSEdLcrVwBt/emVRBxvtRT9neB7RHNUFLnkNM1xDkqag+1jCMQklBqauARIRjD2d3My8W1ah5vZ+eWaqMR7TVNKRcOmch9WS0S2OeWyd2XNNXBUR8R6eWC7wytaX6UpZItuazUXaKpkcuJH1btq4eIVFVyiL8qO2Lu8EvEJjuJ4za1ZLEcStuzPerbEaeshhI3ZxAvSyweNFIRle7kJcrV040efmdEh+0DkZNxHJc+/HG3fz8SzTU7CRZ3Iy2tlqK6dUcNyNfQ40dw5OtNhvaKUQFjkYR+S8uAjEtNqlU2JHCOXEcUnjTKhlaPbKHHo5A1kb6lc02IBI7M27NeHUPaTh8siL4lrsH7WQFax7CJcc8R6eLqV9nqDEHhZODJas/h+JBUAJNO38dxK0jqGk1ztXK1qepCakSnK5k05XPqk0nez3Iuoves2aHXmYeaalqnHk3ySMX/AP2lHlhtLNs7VSRm7Gp8QMdWZit5qK2PU8k5RyBwh8JZ/wCZTJCAX/E08rlXSYbFMXJhzWqSOTJKd8CxLEIyhKOJ2KQm/isrV0pk28N3StH9z22mB8n6VJOhu0MPzLVNR8GMoOfk85raExfouzVDNG8Z5Zbbl6rV4KBBkzflVDU9kZKh87LcudzdS6oZUcU8DMRwX7lIoL46gH0uH1LZB2LOGO9w/T4k/D2bhh3mxATervWndiZrBOJKwSwgBqiB9W6hfatdR0MEgDw4v1OstBVQ0dwNld1fNSIO03B6Ge/1eFceRbfE78bUPkT+08dPh8Ys8VxG11orz6aN6iUrGfn5LVYhWfeUuUjuaGnhYWybIhVQeiMMnvZTUOGyU5Cedw+nxLR0NLETC7M4y53fUjgpXIc2sH6lNioWjLiMe1lM52aY4ljTVBxjYZuSsYyAtXyLTwqBDwiYSz2/CSn08Md2j3LikelCyQ8cJW3gxqJW4GFUAtADAZPc8nhU/jByy3MjiqtNH/SsLado1aUjP1fYc5AJgdrn8XxJmH7OQpy4khjKb87VqPanu5sjGucrsh/Kn3shn2ofoyGJdn4qUcmBtzdIrN1HZ0JmJgjtIl6i5BMWRtdd4clHKhj5tG1y3x9S18jGXTRkeRVPZl4Rzz/Nkqyrw0qXV9y9KxjCZ5JyYH3P0iSzVZhMnFL2h9renxLvhl2R5+TDp9GPMkNz2q0q8NITJgZ7e5Q5sNljDUNvqXTaOVpkXiHcWSIJjHuuRFG8ZE1tqQi5FkzOX0oJ1DCoflm6kBM/m6k4f2dxHEpBaCne1/ES3GFfZDXkAyym3E9K58mfHj+TOnH02TJ8UYeOZ7kfGciyzu/cvQaz7NTo23xtr4slUn2dejPYDCXyuWa6iE17TSXTzg9WZsY5SHTpUujozmLJxt+paWkwO4s5On0p8sLaF8wB38NqzeWJUMDGsLweLPfGBLUUfZ2jjEXPhjm2lrqppafgj+IziramzjAXB2JcGWbk/ad8IqIdTQhT2tHlt8KAc49btqMY5yPOy7N/CpsGF3av0+JYbV8i6sCiqmHRncbtzktDQzBJaIPu7/iUCjwtiYmZs9FZx4f7Lbw2uIfSuTLODO7BjmuSyhhcg1Z9yIfw+9/VanqbOSAWdrNOlL2N5DF9RXjuXJ7kcYAVTD3ukdc5FaHSnTwsIacjc7SUB4+C+fh+aSqfgb2gSirLX0d1KjvIBK9VoEw25tbnzVvTi1mnSSyyLU2xPYkRC4mOb23c1JKRhe93TAR2jp1fNBJG/eVxZLjqztTol8YBfNjbmuHiAR7upQXFo26mu79VErJrujcS0WK2Q8zSLCbFreW7zTPt11ru7CSpDmYXyytSeRyNda6akcb6lsuXrN+V/NkmrHtHW3RUxzOMuiEqrbn0rRYDJ5y7auLzQ+2PmO9lQ+0WlnrudF7Rv63Wv45H5JeDWNlq7kuHIFVTzwH0yA4v+lUXtTZdSdGstcXz3Ijh1ZMs1xMZ9leIPh/aTGcHOR7esA+JiXpftXVq68K7T41/sP8AawVfIZDQTZTfhtcTi47v5irGv/tCRSEY4P2fq60/XOYgLflbVd2bpXlanA8zD1axJ439HsoyHIWm74UFXNFh9Mc9ZUxUcQbnOcxAW/ivDB7Rfar2u0oqZsGpz8VNHZl+c1Aj/s+452kmKftDjwXlzE5DqD/6LL8XHD/smb/mZZrXHD/7Nz2p+3zsXgJEAYjJi03/AA8PC/d9T2svNMY/tMYnWGceBdno4LuiSsk4pfpZb/Df7O/ZDCwH2h6rETHnxDYBL9zCtRR9ncE7PxCGHYXSUdrW3DHcVv1OuvHLDD2wVnJkx9RPmc6Pno6z7V/tCayStrgpSfSKkjanBv4CKl4T/ZrxGqk4+I1lPEZPc5SyPKa+gpao5B6nt7lCqaz2dr33CK370vEeDn7EFzLk8/wz7A8AoTE6ysqar/y4rQF1rsN+z3sthYnHHgtMcUjWPxLjO36nU8JHK038SMZnEc3dZuc/tlRjjXhHyH9q/wBm79he1p00j/8A06d3Onl93xe9eeVEbCZAztcJW3Cvt7t52LpvtC7Nz0FRG4zsxHT1JbbD/wCi+MO0HZ+r7O4zUUVWFpwna/xL1MGTdUeL1WLR3HwVE8LiOeff0qVg2cNSD5uKizlaJM+7zQ01Vwee7/Mus4v4mtwTGjwXEDM5XiEDutH1LZYV9vlXgZyhHGdREbsQFI9tj/8AT4V5BV4oFQ+xt2fUSY4jFa7/AL0nT8hG19nueJ/2lMUmAfZ5IaMW6xihYs/zOgqP7WWN0+GjTYVhFLT1OWtZK1xG/qXjuG4DWYsfDo6aWoL/AMtrlocN+zXGajEQo5aCWjz5yyjaLfEo1gbp5P2Fjv2vdtO1F7V+OyjEXOOBmBv5LJVdGclIdXJnOd37SR7iXt/Zv7I8EpZBKtnkrX9PSOa1/az7O8AxDsTV0lJSxURg14T57s28KG2vo0WLdXZ8ljI9+XSIp9ifrz6d25dxTDZ8Jr5aacHCUH8XeyaAbkIxaPr37HIezeLdlKXE8OwqOCtB+FNJLvK9mHcPkt7T0NNDUyVcdNDFUTDbJPHGwkf1Evnz7BKwKrAq6gp606XEYpOLwuoTDbuXrdBWYrRmQTyNKGXUsp4rdnbhz6qqNiEISb3diQ1BRU4E8j2CXuWQnxyUdc7Lf3LNYp2olJ9TMi9OamHTNly6pI9C+/qCH8PiOJN4stqz+KDHXTSySVEc4GxC4l02P4V55U485Fm7KPUdoLoSBvEu6PTUcUuq2Q/J2N7N4fVlJT0EJSu/VJJfb+VyUqoKnp6cTkaIohbSMXWemqoyuzZiUGpqAFi5CuuONROJ5HIm1ldTyS7GsH0l3qoqarusa1Rama3cx3Cquorm3Mz/AEkt0c02T5qqK7Nmt181Amqg3MxqFNIRNz+ahmRjbrtdVZlbZPmmbPR/5qOU2vPcoJl6UBSP35pWGpNOYcsky8m3LO5RhkfPakRJWjRRHbruXUkReSDifJK5+5CYUHc4omkflqhjG4lOCGMizfcglkPiH70IzH3srb7vjIM825eaTYaGauiXRChvkyRnGdytqfC5CDKxTxwXjWtlb+ZAVyZcxe3Vtqatclpj7PnI46OIkmJezskYln4VBWpQ8Fy5KZT0rWi7h8Kn+xxR9e1PgUUegNkXerI2KscPuk2BcpQYKcz5A3xK0pKU6hxs8XhVpT4TUCeTN07kDS2M+PZu4fiFFH2TOQtcrVtaWl3ZHlaPqTVZUQUbZAe7qYUrL1MXU4L7H/dqPdJT822+laGsxS67PI828Sqqrh1FxvkJJmboje1RSbTjtXJuAI3Nkoxj71Cl6kNkByVEY82UKWqAuSRixc9qiyi3cobNEhPI/hdRiLzTjjouWj71nZuhu3uSt70fD0SYbebKgBt+Fc4fzRsKJQAxbqiEbmR26JW2jmgsBh1zXbfd3orbkVvegVAW9SViMeWeaW1BIBD8K70lnp9KTjbc7IuG/NWAPp1St9zl5IuE6XD/AFKAB6Wt6lxvePcjGO1svUjttb0qwGbWLwo7duu1O28kNu3vJQAFtvmkIp1hcvhSt/8AgoFZy1cbzR2vb8SL0vkgG7ALNIh3f/NURc+SK1Ars4MbCPNIRa7PPakMb5+lPiNujblaFyT46gPNPjWAJZZqn4z56Nb5ouI5ElZdFv7U3uRe1MPkqjfnruT0JeaZVFn7YA9/Ul7Vt5uoZWZcm/ik0gXZZ3IGShrH96dixBxJtdqgOQC2vh96HiBaWSBbMuAxC3uckY4g/vVI9V5MiiqnLytQFmgirrtc+lSoai4FnArGjPVlaU9cIllmgtOi1AbhF0Qi3eo8NYxD1pDVMRalcoNdkPW2vouPt5Jo5u5sk21Q/wD+yglzRIEmEs3y1RMWnNlH41o55oeM/NlAt0TGLdptUgJLe/4mVeMwlanhkQWnsWYYhILdT2pFXGUmdzqAxe5FcgNi3jxBxYWzf+KkfeHva31KhCbQsn/kj42hZ93pU6lKRbHXMRamyhz1DERZOovGu79qDiXIoqwyku70y25O3MOjodglpmqM7B4fn+pIR3J8Mi77hRDGyA/2MDC3ciGP32o7fLd5pCJbdVIJBR5j3upEMzjcz7vqTF35kV1uboLJkVU/k3p3LrF1N02qA1Rby8SdCb9SKHsWlziwu3USnQ1D5ZdSpwqtubsn4qgRFZ6l7GggxC3rf8yle2NMHDN9xMs6Mnl0qQFQfcSjUvYuIqEL8nK0S8X/AGqRMUFOAAzuZKgLEJY7d6izVxyHvdGrHsjU09ZTwmJxllIpP30xOWQgfmRLGhUEKMKh425/pRqNZTTVw0FdSm3AC7LXTxLyLtJgsVPNJlkRfCy38NZwzzF1HrcHbEozfJh00VxdGWSG69p43UUbEWTNakGDuTatt9S3x9h5CkNzjIwHlakGAxxlY4PzW1xObtz+zBDgrzHkLP8ACuf7O1Ek9kQcTwr0unwOK7Z0d+in0uHxU8mbA3uSZSiZDB/s5OaEnnlbldtbkrOf7OTpWzaPii25yy5LZ0wsLZuDDb4VdUuONCOTgFvpIVi5SN1GD+R5XTdiZ6iUQjp3Ae8sl6h2Z7I0mC0Y8cLZfUTq2DHoCDPhCxfJVldi3EkzsutWblJmyUIeDTw/dlRDY1JERlt3WrNYz2PCqufgOFz6WjtJVwY1IMlz/pVxD2wnjEWvuEfCTKNZw8F7wkqkZ+L7O+JzjARu8Sfb7OacS0tV1UdoJ6o/AH0ilT4gd2Znb9Sq5irHZUS9l4MPIbAI/iHpRPQx8Inya5XNfQ1dYAvFIxC6g/dstPske0viQmU1XxRX+zsOmS6MIbnZ2uT9TRnHzy91rpgxIVRA4VmejMJfC6dhJ8xyfp9Kh2vIV2TJ0Kgx6GtJKqGjRtg9NiVGHEka4W6UX+yeCQhnODSl08ln6eslHk7CptPWSzSams2n+zdTj+i2bAcKKmJoKcBt8JMvOe0mAzR1h+z01w5+Fehw1Vtt77enapF0ZatYRfJEZuA8mOOQ8UPDamE85InBSYKWXPKy4fiXrvstJUETTxx/VkmJOzuHjqGQ5LXvGH4v+yj7Edn4sWxIaaocoBKMiYh9Su/Z/uupOCQ2vB7TEmUjCqdsHxSnnA7QvsMR9L7VY9ssP4fstflaVRnFNbu3h/7VzOW0jaK0RUjXejIk0WKSi/LaqubPud1DOqONv2jl6rVqsaJ7szShiTyHqnWrmIN5t9JOsVPiko6ZuopY5OOmTFkq7JH5OvyPQgrGLk7fUneIEmj5LzYu0ksI+AfhQN22njfPJlXZYflxPSZY4rtchH4WSjhju0a23cxLAUfbaeoOxmuL4m5LR0OOPNGLn1ZeFZvG0aQzwkzQy5FGQOO1Zmu7N00zlazDd/SrqKo4lru7KSEYE2ebXepQnKJrJRmYufsbFGBZgxXLM4rgL09+Ue1eutG1uWhCSh1OBwVQFk3Vtt8K1jlZz5MEX8TwyppyjfRQCkkEize5eh9uMPwvszCUtbWQUOmkch3Gf0jzXkdZ22esm4GDUTzk+1pZW/0rrU1XJ5Usbui5YXLe5tEA/lEVFHtdRw1Ax0jy4lOL6x03T+pRKbsPjGMGM+N1EgxPu4XSP6Vq8LwmkwXbBA0RByIm3KNnLwEYV5PQew1dW1lDxazCo8NF90f495uPxbRWwhqjJxZz2ryUMYrKcxcJDK3la6tKLtlXja0kHHH1Csnis9DHnS4PV4agLBzkYVIGoDbvEviF15e9ZiFUHFjCSQPULJygxiphlyMyHzEmWXaOpdS/0ekzVnD5G3LpRQ1gSB6lk6TGHqHFpgO7uIW6lbUk1vLMfhJZPHRsslljWD7QHDdvp0UP2eopW6rxU0JHHXpS43kyE6G42Vvth565DkrYMpAv8Kg1eHhVBnoEvqFV9TQ1lOwnGdwD6XV0pmVuBeSWE+bIWFuT5KhbHDhEWngfd4lY02KQVQDY9xekktGillTJ4jt2uhqKPiRZZX/CmXm4bZZuNy7DWa5Z7lnTL2j9kT/Z8ZC4nj9JJT4CxCJtGyt/bAIder1Jg8Uj3B4elUpTJeOBQTUPs75WOJDyLNKGlcn2O4krWSEJNepNDG0euq1s5e1yMxxvDq73EngJybPw5omyJtW2oXhbmzfpSs0qiTARjo2RCrCKoYQHRlTBmOufS6lQ1FrZu92azcLNVKi041zckXtDl4bVCCoYmzTrSfJRVFqexJ427M2dSYybd6u5Vr1DiQsjjqnu5KXBMpTLYJGzLW1OtJbdk6qxqmLv3LvtTDtztWDxM1U0Sayqp6cOJIzGXcI9Sz+IxhXNkzWkXTb4VYzcOYs3ZiJ+aY9lASvAXWuNaGc/dwVdP2bjmPfIdvcXmpEvZcCHJ2uLwlkrSEgJstRJOw1g35ZuWXO5U8k4+CFjgjFYn2Tnj3RxuQj7kGD9najii/sjkWdraL0uOQJG7itbxKVTRwRvc0bAWd1wqfyp1RP48Lsa7J4KeHycST8LTK2QLlsoZIhtfK4fUs/7VHb6kcVYIkWWVvxLysqlm5Z62Kcca4LutpwrISEN2fMvJVtN2Tp45xM75S+LpZDFi1pfV6VKbFm9a5lHJDiJ0OeKfLI9d2ZCQ/w42EX8Qioodl487nFtvqVl98GWmifauaZs8lW2VIjt4Ju0VcvZuMY82BjL1Ku+5zjmzcNvetN7Q3gNh+FMyTNIRckRyzXkmWHG+UV0OHxD3WkjeGOMNJLfhzTkufWyhyQvzbcrTcvJlKNeCxw3EGpSLMGMCV5FVUwsMgOxD3x5rJb7fV9KIRdZZMKm7N8Wd40at8Sjs2OxZoQxK4h0cVQQ5iOTOpURHtd3XP2EjsWdyLqayoiz4m1V5xlIfNyHPxLtPVPHo77e5SeMHJ2WGjh4OhzU0RWhOQxbLbmrSlHhtz9yhtIHNmT41DCKiSch42oktpLTy8KUkjExa/JRfaLu5LjF/wDGWXbNu4NMJ8S82cl06dyIny/kuNUWuTJe1Puydb6SMrRFOlO/UNvyXDF7S2dKme1Eue0N/wBVrGTXkxaRW6DcyAxAm0fd6lLrJLuUe1Q2ktbRtq6FZzOvAHs7lq2ZJo4yzy9Ss6eRyDJma1OsPyH9yHJoO3EprXz/ANSeHMuXNWl0dvQN3yRcYObMG1T3X+iu2v2ePfb3gc5YPR4xAG6F+Cf0vuF/6V6D2Pp8MLs1hNZRYfTwe0U4G5BG112W7cudo6Wnx4KrC6traWrhtuz5F4XH6XS7GYLL2V7MUuEHP7YcBHlLGz2kLltXVLJJ4kjijCPdcy6KQyHJtyUUbD1dSfioa2b9nTH9RbUU2FyU8PHraylooBbUpZFzqEpHS8kIeWV1TIZFtNVs3xqLin2pfZ3gLyviXamA7PDE9xP9ItdmvOe039rjsRh90fZzBK3EpeTTzhYH8yz/AKV24sGR/R52bq8S+z1COnlmysjcv3JivwtpKYmnqIqUO85DXzN2h/tTdrsUA46CmpsNA9rFleY/8v6V5pjfbbtL2kufE8Zqqgf+HfaP6WXfDpX/ACZ5eTrl/FH2XUduuwnZ2ETxjtfSxDFt4UW+U8vSLXOvNu1v9q7s/htQcfZPBKjEvRVYk3CH5iO518yQwtnmbfyWjwHsXjHajdh2HzVQXWvIAbR/Mt1gxw90jl/KyZOImk7Sf2iO3PaSnKB8Rjw6B3u4dLHu/UsBU1VXiE5T1dTNWTl1ySncRLf032I9p5MRgopcOKIpecpPsAfiJbmH7D+z+Aw54hXS1s/jjj2Bd8K1Th/EhwyT+R8+1kLE17fvJVcsdp817t2y+zvCqylzwSN6Woj5xkbkMv8AHvXjuJYXLRzHHPG4yDzEmVmWmhSSjcN7NaXfqn4JLhHNkJw+XUgAivt02poZ6r9ifayTA8dLCpAjOlxHZdI24CbcJCvYcQjnjkL8RzHPwr5u7MVEmG4zQV0TMZwzCdpL6D+8DrohnJreNu4Yv0q0rHGX0EGYn0MX0qRFh54hMJ1sttFHuaAX6y+JMwxnIQu3erWGhfPp/KhlxKP7Qfs7oO3mGRR0tJS09bHcXthPYQjltHQddy+WqmE6GplgkZxniMgMPey+0oYXhtds0AdmcEjrSxF8Io/a33POUI3fUuZ8Pg6nBTXJ5H/Zy7MnH7fjNXRywEP4UEhsQ559XzXs0xXDlllohrMWihYrpGEmWar+11HDdvuL4XWkVJk3CCoLGKe1jznt+FY+qJ45CZ35o8S7VR1Upvm5D02qsmxSMYc9CL58l2400efkmmN1E3DuZ3a34mUCQTk5ckMuKRXE2V3mShVOMRbdLV0I43QdQXDEs9yrqiqAbs3b6UzNiQEPJyUCasYi27c38kIhsM6wLSZne1Q5pGkfmuSVAE+h9SbIg81RJwuRc0xITlzZ9eSfLIh57U2ZCQ5fwtQUhgyci6Fz05p31c0BC3c+1ADRF57Uuoubo9LknyQWBqJJXPnn06LpbkBbUAFc4p6Oo3Mo4ikW0tEWTWxbw1TCIs7/ABKZDWNtJn3LNDM92qdCoeM9H3J7EPGbKnxA4xIs2/irGjxKC4btxEsKFZIRZO+1S2meMN7vzV2CuJ6QFVT8Lut6rfJ0xiuJQSRk8bMJO1r6LBtihxjlncOaIcSkuLN3JSPZkqukYiJ+lRWkcXzzdNHVDJc6DjCPerM2i9w2qePVjtJlfwY00bZ37vmsN7Q4jkK57afmptDVo2dT2kaYcmzEWVJV4pxHLmREqN64/NNHWOnYuWWJ1TkRJg5rhHVxUIqpx77kyc2vNFk0TJKi27W5R3qG3ZtcKaeS7m6YeTydZ2WkOOSaIriSMk3pbmpspC7+pAiIelK3uYUjSwS5j6UX9STDtSH3v+VBoDtH4kXhzyXWy5LnpbpQRQNuiK1xbVdAn3chRNkQ993cgKAaO0UVz3Z5Ll3uScrdckArEMd3/uSt1JExWlmzflRXP/qQDsQRvZtZtVxht5Au8TXRl24PeRKwBt+FOALD5pATd6K65AVQ3a3cyTDk/L5pxufJd0yzQAFpelK17dUehDm2a5a1uSAB/wCaFx0ThD057knytzQALiwloiLIWFd05MkWSAOcNua6w6Lg+5dQAV3uZOjnkOWWqaHqyZmIk6GV+uSpEtlaVQ/e1xJDNd8KYt3c7kTFb8S5zq1JQyP53MuxVTi43KKxIrmz5Wp8iovIKymkDe13wqLUyNG/4eSreJ05IuM+WjqtmydCeFdcIsbDanSmiJ8n6VU3XNm7IeI9uTdKLYOJdyDFtcHuL0igIZMtGVXHUOOou4qQFcd3W/5nRsLUmBxMuW3vRxk8JFmo411zc+aXtF3Wf8kbEMsArjvF2AVKirt4u7WkqQ5gLk7inoaiMT352qxGjjrGkDmk1RcVrZfxVMNdGJDlt+p02+IMR6PagC84klvQ1q4Uxjk1jF4VVjijiWTncKX3g465pFl3CT96kDN7tVnhxY/NhTr4oZCJXqaEpNeDRwyXdydKTp2W2rMBiEg8jU6mqKiZx/Fcv3ootS5Ll9zDtdDawpU4ybXM2JPlaWml3eoN6AyH4l1xby6U6BDuuZrknyz13bUAhgo7uTrvDe3K5PDu5/Sn2huFBNEMY/ejAZBUkKXX1J7gl5IKoiNfai71L4Nvc6XBbydKh+CHa+WbJeHJTBjRcNrRdFAQLWJ/SXpStbyUso2t/wABQPkmWNAVtrJ0C1LLLcgLn6RddEtc9NFJBJCoe3LpyRhMY96hnJGI3eFANQ3cqHsWRTXW5P8ANAUjltfJQwqGku9SfAtOSVCHQkbLn80UZGRFn+5IIwLyH6lICNh5ZJWAMWcjj6WWiw2QbBzFiFvCquKlKQvl6VNhpXHvcSzWUuTeCo1FPVU/BJnAbctVksdrKQZi4cDBarESMbszQ1OEx1QEzh+ZTHhjk20ZL2yMSybcnxrgFs/Em8UwuSlMso3EfiVLUySw6ZrpSUjjbcTSNiQFdpanGrG/1LFjiBxuTudv5lJDtA0drZ/zT1J7hrhqruRp1qi5tT2rFh2iYbtepTqfHLvJTqWsqL6YnuKx2tuTfGfvf9Kr2xQCubNPQTcQer9SKHexZxVjipsExlrnkPcq4Kd5H57W5qxhjij1d35LGZtFsu6CuKnkHVyEvCrLEaqOSkzfISWcGopxId7iSU9VLM2QMxAsqOhZHVEKaokqJuuTbySGqMXydvmjjvKbuAu+1P1AgTj/ACtVEIaaRybmu3WlozKSAxZDq13yQmMYvodpJsoESfllanAzHVl2EmLk73N7lJtEu/l4VmWkCExjtscbvEnY5nvFtfqTgbvMU3w2u5vcgtE0YWIM+n4RJII3jHLUhXAzERbPb8To7nFxbJrfVmsjcmRFHJBOB5CVhW+pXOB1kWNdnDA2vCQGqIyL1ttJUMVl4v6VAjxSXsrS1HszsXsk7FwpNwlDIW79JEs3C/BnKWjTND9y03MwckxXYbQDTnbGF+WmidkxJhuDQrmua1VdVUBcTh+nNXCzWcoUY3Eo3Ey/Dbms9Vkw6ZLf1VY1hM8AXdxE3JYzEaduJ1sX0ttXbF8HkZF+ikP8Qs1HMfkpsw2mWihTQnnnkS3RxhxlwyuvYSUqDtEdK2TPyVRIJ+8hVdiVVFQgJ1FRHTiL9Mj7iTdfyFs14NvTdujjL8TpUo+3RyNodoLxvEe3UUNwUFO85/8AFk0H8oqiOTGO0h2SHIQk/wCzja0f0ssZuH0dCnkZ7Liv20UGBiUbVJ1UuX7KDp/MSyGI/bR2w7Tf7thmWG05bfwG3l+Z1XYP9noRiJ1m4vR5LZYdRwUIiEFOH8Nyz0bK7j+2ZzAPsvkxSqGsxysk3vcZE95k69XwTA8MwGDhYZhwDm37eXcZKopqqPOw8hV/h1cENjPI38U3jo1hIcejnqiG8LSbxZISwEJNJAuL5K3irgLc8gD9TqV7ZAT53sP9Sm3E2UYSMk3Zm0iyY7UVPhZ0pZxu4+FasaqPvNkzUlFIBZs31Cq2kDxQ+h3BMYelazIB89Ffe2UeIMHEjjIh5kTLDVMkUJ5X8/Uhhxbgnq729yh475LWbT2noIRwCH4YAI/JIRjtHIm9NpMs3R9oICEWc3u9ROrCPEgtJ2Nln2zfuxZbbI9HNkRE31Cqv24JhJna5HDVDll6VOposhZMW3Tb5Lh5Fo+5MNMFmj2ohmbk36lFMqxupoYqyIgJrderxKrqezoW8SI3vH32q54zDc4uo8kxyd7WrVWYyUGUcU1ZQiXGBzD1eJTIKynrHLhyWk3hLaSmsLyFkbNb8SaqsFp6gbnyA28Yqm0Y6teAbjEdUEsj96jfddTR3nTyNKL/AN2bpoMWi4vDrIjozLaxSdDv9SQX+yV7UY/s36fCS57Yd+ee3/MjlpWEOJnsyuuHcmgjYhA2diE+SDNyZJjqjIdXb8yeGoMvCyhWtCcTPlcZ2bXVhFS+5JmibCCa7mjCNy+FODTuI8nTrQt5KShsBcefSnBJ/UnWh80fDbyWbZskCI2/EifMn9KctZct25OyRpQ0JXOS5xPUnrWFAcbF3IsKGjk3bHe1JqxhfvRnC3vTJQ3Dlkgn3IMqwPK5OxSMVpKG1K/l3p0ITHTPb1c0ME2W0NQ5HptFSPbLbWY9vpVaJPGAszv7yQ63c/zLF4kaqRbNWPuZ3dOhVPbqdyq2ke3rdOgPE8y/qWLhqWmWQ1RFal7U6jgPhzTlu34VnRZLhmfm73KYFZa+eu1VISW6J9pmEdAa71KWrBOSLUKhyfXMU402vNVwTHl1W/CjaY8tXWTgaqZYtJc/NFcxKAM1o82uT0cnvUaGilY/bc+niQ8P3WpCVveu6KaEdjK3VPgT35uo3EbanLt3NDVmymTRkC4eSTTKE5aZoxk99qy7ZfcJgTMWj9X+KGSq4fJQxkbk73JxpGy7iQsYdwebEO9+lNTY4EY5a6qLUF3MzXKvq5DEsvf4VaxQMpZpIlTYsZS5skGLSlozbSUWHD6yo3RU0sufuK1NVJU2ExEeI4phuFgPirK0Iv8AElusa+kc7yv9lgOJSXaO/wCZPjiB83fmsBin2tdhMF2VHamGslH+7w2E5rvzclncV/tCdnuCIYHgeO4jLmxcWUBiiIfENvNPsN/RH5KX2evvihc80EVdLMYg1PJIRelrl47/APxCdqKq5sI7BUFH5HVSHMVv07UpftO+2jGAsgqaXCIi5R0NCwEP5lounJ/K/wDT3mhwfFawx4WHVHuKQLR/mplTg8+H2nilfh+Eg7dVVVAP+pfMlX2X+1HtZ/8AvTtZjk4HzAqowH9LKtq/sNrKHhHXtU1hyPa118pE6PxofbH+Tk/jE+iMV+0L7O8BImxTt5QSELahQg8xfyElj8Q/tLfZlhtzUVNj2PE3Ihg4Iv8AFra6xtB/Z9CnLM3hiH4Wa5Zr7V/s7/2Thop6Zroib8QsvErhhw3qZZM/UVZrMX/tdRQyi+DdhKUiH9mWJTkf6hZZfFf7V32mYpc1EGD4WHpo6TMm/MZEvLZY2F8snH/SpWFSANUGm7Nd6w419HlPqcr8s0FV2s+1Tthc8uN4raW5xifhCX8BVPU/ZD2lxL/e8T+8KgOp5ZXM/wDFfXXYyqCq7LYbP7NBBKcAifCDbcyteIY3ZO9vpXE8zhKkj0oYFOOzZ8p9nv7OOJ4pCFTFTuMRtcxyWj/itpg/9mWKGQDrZMxZ9Rv/AO1e7PM5DlncgmqHjHNzYRyu3KH1M2WumxI+MPtS7In2N7TT0nDsibo+nwrGiO4V9afa52NqPtGogOgp4iqKZnECk2lJ7rl8w412dxHAas6fEaOWlnB7XjMLf/jLuxZNl7jyupwVK4+CtAfwiZ/3L3b7BcWqKjs/iNJTvYcMglJbtEm8K8KGFyIs9q9m/s70uKQ19fFTU4S0U9pT1JH+xZvh77ltN1HkwwRe56rU4hV8ImczJZLE455pC0kHzXqE+FgTFsvJVcnZsJNTjuzWGPLBHpZMbkeVTU8g6/5lR492bp+0EJcdragW2Si3+Zeu1nY/jFeGQ/Dkob9h+IRZvu+S7O9CS5OV4Zny9j3YmvwuUr4nIfXH0qppsBlIx/CL36bl9aH2JcQ3sFnpJM/7NhRj+HBGH0huWdp+CHjf8jwbsl2JrPaAqKinMKcX8emf5V6pSQ8QhZgsHK1lflgok5O4bk193+zno1ty6U6RGosPp7WFnfb/AJVe0tOwtq7W+kVQTFJDbtyFkQYwcZhez/qWbWxcZamjaaKGLkxWt4lQ432i4LZWXD6crlHmxpit8I+lV1TjkVpX/pQsdMp5bVGbxrtEcxE3CcR9KyVTXPJaxOy12J1lNUf3bepZat9nI8wZhXUkcGSRAeq0H0so1RUXCWu30oqnPInBvyqumIyLPQVrRzNhVEzi2bHaopzHJzfRAZP5/wA1GMnHlkqF5HJpG6c7rUwc27R2TRk/NkNp5ckDSEZbc9P4Ljk2fqSYn8l0iciy0QUcKby2ih4jXc0i880iFh8rlCYAuTE+i4UjXaOu2sK4Q+7pRsOhXXd66JICG4kPDe5NMVD13yQkXyQdLrjk9pZNaqLEcmzmmXkcu61GQ6iheP5bkFpUcCR7hSYn8Wa7w7XSGO7k6glj9OT2KRNI1ougp43szTU2Yj8Ssz4kwxku5Ihkch5qMGaeErhQU0OXF5ouM/emXJK57upBI61Q/v8ASkMzjcmhz7ntQl8RIsVBiW5IifcmhJtyRSblNi1CL3oeJ5ukclw6suXXf+5JsqkL3O9qH9KLqQ3OpsqhJN1a9KVr3f1JE/S6oYQjt5sm+l8skWvLJD/V4UCoLp/N4kIlaWSct1XRHvtTQJjTDpq/5knFE43DnbaiaPbakMabIe64V0it0yRcNx0ScW7s7UEN0IfE7dWSB8tz5uP7k+I2pshQGwI81whcbXTpDrqhtufpQFgtuutREL8nyRZP/H0oSHXNkBYQi/N3ZIsvNCOfJ0hjt7/5KrDYWvncKNuebILfmiEWES0uUhaO3eSIfFkgu3asueLLwqrCwizHT1LhF+pL966+SZViue7miucdcmJAXVkujt5oJsK67kyISe7XpQj7kV3m6AtHbu5Ifmgfq9KLd9SES2QNqS646JMO0lB2WcS8WaO1x1/gg8XqQCYu7mkJdW65Jd589yBiu09K51W+HJLQi/0pfqQBwenk6Wq7rcuW/NAHbn7l0idcEUkAGMjrokZa5pvXPNdcriHmoIHWJ+TvuRcR8uSaESJPtG3futQSxcQvNH7Rsy1QFlmla3UgQ60j589qdjmbvf5KKO5kYCw2/CnZLVE+GRy8yFWNJXezkLm72+n0ql4xlyddGY/XtVEGkDGN4vqX7lKDGLmzyWXikMXzzUwK63uVlps0EWJXEWid9ubztWdGqnk5Ncjehr5BFwB7e5QNSkamnrmvF3e0VNGqDLNn2rFhhOIERZNt+alUWFzwyDxHdSxqTNfEVz+pP8S0h0cRt6skNIJxxDaGmWt3UnzzLRI6AepOhfb/AEoAK3m/8lNhHjGINkkwRDlG0dP0pp8vLkruWleECzBUlZI4mWbWpJlNUNSE27NMySMI6dWeiizVhiZM/wC4lDOut5NuVGTmqJpzefUmjqtuj3KBLiDFrr9KiSVjk5O36VdGTlsWh1TPGWqb9q723KoOqe7N3tQ+2Puy2ijUi6Ln2ohfY6cHFOGWpuqB8QPdllcSD2wvXudOg3NU2LMWjluJSqbEtRbNxWPjrGG3N1c0M3tRC3SKVFrIa6mxgKeMjd3IvSpMfaaTK/Jrfks5U8OOIm4lw/5VUnikgvZnaIqdUzV5KPRgxaKQBM3tubwogxZxMWA3Ee/VeeRYo0ZauZF6s1ZYbjASF+IbFl4VLxoFlNy+JRVWkkbH8SznaDD44w4kZsXn8KkQ1kWWbm1veoWNYlTzQcOM2u7ySSHJ7LkxtZIwkTO3J1XTzWmOanVwgL87i71SzTAIl5roOFjxVDCRZeJORYk+bZPcSqOI45voiGocrQ1QVRfBjBiXw+lTaXHDE9+enJZcZte9dCocX7/4oFckenUHaJiEcu7xKbPjjEGbSNcvMoMQMdGPbkp8eIPlvdZNGqyM9Arxq8NkAJGuGRrgIe9WVBVScAWZnHNRZBfEuyVBWNvnANPknaAeDCLu9+fPVYvlHVjZPp6dy739SM6OS7r2oAmAbue7wp2nxABk7iH4lkdKQooTERfNQ8UxKDBacZat33vYFveXkr9qqCYxFo29Tksj9r9DxOw89TEYcWnmArBfm2dqgc1qvaV+C412g7RdoaXDMOagDjSSi3FO0hEOpeidmMFrO0GFlO0lN7UExwnTcS2W5u8Rfmy+WsBx6TCZTAspTOQSAje4ote7yXpeH9rKQYaypxCv9nEZOKEo3XajuHT4k6bOZZdPJ67iWH1ODwTy1EckYRhe+wiu+lQOxlcfbqgravCoppRo2c5hMLSybqdeZ/8A8U1bgZjDQRy4vEDWt7Y9o/8AVY/EPtk7a9sKueOiOPDSqQIJIsKh4XFZ/UXNZ0/DNFmbfg93xXtBQYDHxK+tpqUC5XmNxflWDxv+0FgeG3R0cFRiUvcQtYH6n/7VjOzH2Oy4tWQS9p8ZbBqOZs3lH/eJf5cl6/g/9nfDMJoxrMEo4O1QtuefjjKbP/8Ahf8AtScl4SNfdL7PMG+1Ltx2yfg4NRtQQFzkiC7L87rQdj8Nx3s3LWSY5ifto4kPCMSMjKIvCW5bSSR6d/Z5aZ6Mg5xSBZl+VPYbJh2JCdNLwzE9tpd6tfslpeCdieISCFBKAcIzpQvEvU1wkqc8SqC77bvUtO+ExyQgEhmYxBYxSPcWSYbC6QisAHu+SItFPG/2ZcqifdebITmMutmIW9LK2xibBcDApcRxOnog/wDPNhL9K857RfbtgWFvJBglGeLSd0srFFF/1db2Yvg1R07VTk/CtH1Esh2k7XYHgZkB1bVE49UVNvK7/BeX9o/tEx3tUZBU1bxQE+lNTNYH/uQ9nuweMdopRako5CG7qyR3a8GXbcyfjf2mVtc5Bh8TUUT+LqMlman2ioIZ6kyMje66TqXvHZT7B6PDxGfF5HOXuijt/qJSvtR+y2PFMBCpwenGKqoAcnjzt4sfl8xWTm35LWOjxns9g8mLYhS0cEbHLMdoRk+25e4YLgMsgDTSYG2HVsdwyTwWlDJ6bfJ/hXhOBdpKnszi8FRAzDUQvcBH3fUvpTsb2ipvtGwoWxAAKqGqKo/3TYAA4ZfxuU71yEYSc6KOq7P1FKRXwOPncypqyP2f6vSvWjweTCw/AqJaqJ20At9qxeN4HWYhVkbg4E/hyXRDJfkMuKjGnUcNhLJ93qSDGHj0Z7U/ivZvE6MC/AuFvSqEqGpjP8SNx+pdKZyPaJoYe0DR9b/qdPh2ou0vuH5rITRyR8/6lFeS3xsikHcZv4+0z3ZNIe5T4+0GzvuXmI1h3Dkd3kpsOJSFbn5opMays9CfEAqDyd/1I443uzd2Waoah7uTkJe9W0EzkeTZt5I1NVOy1AQuz1VjSyOL5aqrhz5P1K0p+gWz/Ms2aonxVFuqlQ1Vp69T7VW8N7s2P+SdDMWHVZOjVNll7YfLNGFY4sSrmkfy3Jwc7u8R9SODTZlsFZcFrLpSPdz5qBFJbzZSeJaHJQy9iU0m4X8XcpEZMQ5ZP71CaTv/AMqdGocu/coaLsnhwy0yddkhjqKcgcBLNuk2uFRAJ+bvaPxJ6GRss3drlDRaoqz7O1lOWdBPSxZsQnAbHwi/q0WePsr2t+7mjg+6qeem2wyjUSXl8Y935VueN5G66JXXc1FyF2oMzc2E9s64onlq8CgkiBi4sUD3HL5kP/armmwPFSkF63HJDis1ipoADf8AVbnkp8ZOT5NtToE4lzdFyHHFAOChjhbIDkL4pDciT7QtaKjNJb3unLnItXWbN0qHSsQ8RhL/ANEuG+XqSaNxRZdA3XaWuVq6Wga7V23XVK1x5IsKYNt38UXDf6UYDoit8/NTsKhhxf6Vy1u9lKEfNu9LhuXd1I2RWpDLqzQuLk6nNC+7Rd4Lcnb+SW6DUiPG92Wv5UYCwtqpLR6clzguI5ZblOwanAHuUuEWjHLS/vUfgvzfP1KYEb2i+ayk9i6OkVzjp3on5IhhfnYnQpRIv6VkMYH5dyfhFtzG35k8MehP+VFFG5Fn0ipsBALl9KPhsQ5pyxG0e3J27lBdDHBMfIv3p0I3Hm3/ALk42Xey736qBoW6zLK1JvmuHl3OkxP3ZJ0VYiJyZdu01/Sgcnu7knK3ySCwxzLRlAxPtJhWCj/9QxSlpS6rZJhu/SpFRHHWQHFK10RtaY55XCqim7D9m6N74sEpL/8AiEFxfzVJL7Jk39FbUfbB2Uh2BiElZJ3DTQOZfyUP/wDOIKh+HhnZPGq8/VKzU4fzudbaGGnpdIKaGD6I2FO8bq8P7lVr9GVTf2efv20+0DEmL7u7KYfhxF/eVcxyl+nayiTUv2v4pofaGhwgP/6OhiEv1OJOvTXJ8sn/AMV3ja5ZKu5+kHbT8s8qk+yHtDjjj9+dsMRxDTpKqMR/SyKm/s79n4WE52aoNi1KRyNeokXztRNI13f/AAR3ZgsUDFUf2R9nsPt4VBGOXpBXUHZXDqX9nRRDl7lfDI3uXXyIu5R3JMaxwIlNS0sZDlTQiP0KxCo4baAI5+llHcY/Jv4Ixyy/qWb2LXBI9oeTm7ckycko3ZE1qQiPPUUn9z5pmnkQSNlytWT+02nosS7Nz4ZJG9RVSNxYxBtwZd60dVUHThZEF8p8ru73pUGHwUchSyG09TI28y/yj7k06exnN37T43qKPhkWr7S1uTlPTuMgOzXE3LRfRXaD7DcHxSUZ8OqpKKUzIjCVrg/Khwf7D8Oo5WetrSqADdw4gtu+ol6i6qGp5T6SWxc9h48Uo+yWHOTPGJx3ezSNub8y0UVY8mkkbgXzUu0BYI22AzWsI+EUrQuLxLzpzUmejCGi1TGurv5rkkLTaSbhTxRgRelEMfhZZmvuI407CGQeHwqn7T9jcL7ZUfs+K0bVFjFwZMyY4y+Em/wV7KMojmBjcocpVo+ATt5prb+Ji2eUUP8AZpwSGUjrcTqqgc/2cACG303L0Hs72TwTsbRFTYRRvSgb3HIRuZyl8ROlW41PS3OVO4j81TVnbiKnfdFyXZ28kzleSEPo1jyAL6JHURi4tk1ywh/aBTzFlw3H4k6faqnLlUMLkrXSsh9RA2MlQ2e1N8YBLV2WPHtNT3D+Ly3XJip7SRcnPcS2XTsz70TX1NU0hFq1jN4lUVskZPmTvu9Kz8uPML/tG96Ylxy7Zndm/UL9K2hicSXmTLGpKO3RyLNVNZIFuTZkQ+pR5cabkxuIiodRizEA5OwrdQZyOQ6cmpAw9KqKySQSJtRt8SKoxjqZnYSVZWY5do7NzWyRi2NVFZKJEzH0+FVdTXS2Zu3enJ8SCQSy6u9V1RVMI58Nt23lctUjnbIdVWGJZa/mVRUVhjcxv/NWVRIEg93vFVcmWebLUhkKaZ7id5LVHMnJ+aem8TZ9KaP5Iokinn6nJMuJl3qWY3D3pp42ty6VPxGnqRXF7dXdcK/zUjhtnuyQGLE+ioq0Nb0OufJPgNqExUahwNWv9SJhfyRiNopN4vCnQDRC+aRC+eqffPLPxJCJFr6vUnQDFpZLj809b5v+VDl7kyxlxTWo/UpXDS4KCURuG/eh4aktC/pScdUFpjDj39QpML3Ze9P2uT6MuxQ3OLOpoTkSYYWGNs/JQpNxcu9WhjaBZdWSgFG4ooxhyMFHciYU60d2iRQ2tyVGww/JK35J0o7fNDwddUEUNOWvJK7uTvB8OqJo3FkFkfw6MlbqnuHc3NcIWz0U0A10peNPWvb8K7b8kUAw4v3bUVqdt+S7aKVAAGfkhIbtXTvUhf5OrIOcO4s0PBYSR26ImHvt3IAARtXSG5OdKX+pBY3w9qQjaiEXIsmS/cggEhu6hS4aNDqgAf3JMLfmRPzSt+SBUNmKK24dV210TeSAoAR0yStbvRvG9uWSTRoCgGHcSXDTttpFmy5bs5ooKI7C1uqK3vToi12hIS5c/wBKAoCx/NJOsPckQ2lq6AoC3dklw0VvfmjHO3uQOhq3vXbbh+SJ8u9dQA22aPw9yJh2/Cl1MTICgbUhG7vSHydHa2WqpEVIq7mt6kvEiIUOiyOpMIi0yy/Mht/Ku6+Vy6pftG+ASy5JWttSfaOvSlb+lVELFZ71y3VG3lqgqZghAc8yL0qb1BM7bp6kVt3kmDqCEQYAvEudvcn7nuu8KL2BsXD3c0rbkTE5XNqk+fckLaQNtyEyCO1jkbVON0blV1OYz7wuHNTJ14GkWo5EOYPtTl2ii0pAMI5M4gXqUhulNCYTjchEf0/Ekl0pkhCLlyzUoKV7OdpKMBW2+lTI6ph700TLyCNOffknAha8Qctr+5OxTB4nUgLC5KqIskU9LHGGWdyfiwuKQ2PNx+FBDIw8sy0TsNU3LNgy9SsEyypqUBIXcGt9WSuQILNgCIqjp8QjuszuIVNCqjIc2NlEjeMqLJowktbK0m9KcKEI9XyJVH3owlk52ro1zW8/1IoreJc+0bMm6U37Rdo7/mVeFVGXNNT1QCGbHcpodr5FyEjlorGmJ7gfJy+lZCHGJBHIGZFJ2kqxIWaRwIfTtRVh3EekhJKQWPC5j8lTY0MEhE7PaXfayyAdpq+T/wAQYojxypk65c/iULHQ3lTGq2RhLLPb3EKppqiTVtCIuRK5PELi3sBerRRzjjmLNwZarg52rKJ6gxLvXCqDuz1VlPSgI5u21QJch10VkVQwUjl37kBSXfDajKy1NHuccmUBRxibK1IitHzQlt0/qS+p0BQ7Du1zU2PEHhbIHVeO0UJD3qwLJsW7tSL1Zpo6zieNQCzL4UQi5c2QBMeoPLmmPbOG+juKFuWXUiKFpGQKiZTYpPn+0MvqdTSxS6LPPP6lThSmPJEUcgllrbkgPcO1NU83e4qBKO5OnG5W5vyXJoX4ZZNcgdkZ8h55ppyuNEYn5Jq7u6VEiwuJ7/5J0Nxc3tTF1vciEu9n5KbFRPgyG7N9qnwSAXNm09SpuJqLp0Zj6M7fiV2RR7B2CqIq7s7LBndwJCC3PpZ1EesfD6yekldxsfQvNvCsx9nuOBg+I1EFRO0VLUMJHKZW2ZdRfpS+0HttgVLioy0mIx15C1hjTCT8ul1z/fJspV4NtDiD1Bjk+1T4qd5NW/evCD+1DE5DFsMoNz8il3f0smZv9r+03/7wxWSngIv2d/CG36QUOv4nQsjo9pxjtx2e7MgXt+L04S/8CJ7zL8rLzXtp9uFHjWD1WEUWESy0tQ1rzzyWED53C4jagwD7I8Kkpxnq6+WoLvGDbr9TrZ4d2X7O4HadHhdNxW/vJ34r/wA1NSfhFbL7Z4SOF1fs8dQYSRgfIiAhF1yoqp5AGCWQiAPCT+JfTh1UOJUfs1XFBUUpbXilAbfy+S8qf7K6jFscxSBnjo6cN1LKT7Tz8P8ABQ4yRPtbMPhEdGVTvYSFm0E36nWzwiogpXgkjMIiF7Xj6Vl+0fYHGOzc3+8U5Wdxj0l+ZVVPiVTSvlnfl4SZOLUPkRKNn0l2PkpMW7K19Mfsw1kNPxY5ZXESyZ7iES94+FZT/aqv7H13Ewyumpd9t0RkIu68xoO1T04WGFwPzjLpUuo7VBUQyxzM5ym7GBD0qloiJObPovBvt4PGoRpu0GGUmODlbdKAidv1c0eL499mWGh94PPHgdQNv/08oxmIvVYTasvleo7RVkgkASvEJf8AC2qrkI5jIzNzJ/U6hqP0XCWSvce49q/7RkA4iMnZ+klGJmIHCrfYfpK3msBjn2wdq8eMs8TOjAvBStYP/VZigwWoxISaKIpJc7WEVucF+xWsqsKrMQr8RpKAKaPjPAUl0ptm2gi3fuQn+i7/AGzzurqJa6Yp6mWSolLxymRl/NDFHxCFsrRJ7blpca7JyUZkdHnVUvwtvZUg5xlw5AMRzu3NbahpryCr6PXPsjwHC6ehOtlwIO0tU52BRlNwiy8RCXn8K9fwLFDkgnCnwKXDYAOxoicBK3L+a+ZcF7ZT4KYcKO4WfUS6SXrXZntxV/dQnI24zvYh9KtQ/QlkcfJ61TU71FucRxZPqJJVOGhWWU8mXs+ecw+pvSslhXbZ/E9vnqrg+11NwSZ5LSL0upcJnXHLj1JuOdj+y+PRDFiGDUJiz3NIEbAf6m1UrDcJwjA6b2fDKKmoKfvGCO3P6i71iKntFcd7Snb3XJj/AGutC/i3XbUuwV+VE9L40FPFvkbd6VArK6Auh2MvUvMaztQdUQ3nJt5KHL2glEcgM7fmrjhoyl1dnoFbGE0ZPxBi+p1ksVpdSdnaQf1KgqMWnmLWQy+p0EOKHHpm9orpUKOR5FIj4hh9RJc/4YB8SqCwcyl1ONbOHtFTcPKWmGXTzUSo9gqiLhs8ROtLMWkUlPgcIj+JwyL1KVDgMRHmwGXwjuUj7tC7Np2t+Sn4dT8M9JLvpSsIKzkGBiRC0buJfJWVNhNQJas2niy5qbTzcMNGb6lPp65h5gyzbZ1JIiw4fJlbk31KeFO/J2tUmGoiLucVKjIM88vkos3USHFC/Jnbknxpy8mFPFHGRZ5vcSdCPuz2qGy1Erainq5o5Y4omG5rWk4luXxKHTUuOxzHxYoaqnKMbBKezI28WnNaUIbmHI2JOhSsPf1Kd64K7VlRFh9fIfErK9hF/wC6pAtH9XN1YRwuJZKSwtaTZsusKVotQoBha0tETC6O5hEnfpUOpxajhiJzqAiybqJuSVlPgmDmNqPjebLERfaNQC1LxZGIJWtMg1Ji87e9kcf2gUEdZVNJJLURZsMfs0ZEP8+SKMllgbTjfO1PNNbbq6pMPxp8Qv4VBVRCHinZgz+ncrDiWjme0vhSaOhMs4pGkcdbk8OQ9/eqgayMfHan4qz9KwaZqmi0Yk6G4eSgwycRs2UwM7BdmyUNmyQ6PV8KNhdMlNa2b5il7UD8sv4rNmhIGFyRhG+eXqUA8Qjj0c93zSbFIdu9kqmGyLNoWE8n3JMLeSrhxIJH0JOjXXW6LNphaJoixc0Wg8m2qPFNdp06qQJW6uygutgiK1swZK05LdUmJi0zTrjaXNhFAUhoh6tUgHaL5pXNfzbRdtYv3qfcJpD8Qtnp++5GNgtq73JkMx0ttR+LakMlDM3c6IKh89cvzKHc2XJGJMihak4ZmIebXJ0ZG5ZttVWMi6Mzja+hKaCi2Ym5Imy7lWNUGXN3FIaox57lOock9yRXd3iUD2x/0pcZ9ruVqNBck1yQFMwlzUI6h+TbfhQtndqSrQRMKobLMdyFpmIvVmod3v3IgLp709BUSimbmiaTvybVRbmv0XeJt5I1CiUMjImkEu9Q7m+kUTk3Nk9RktulHdooOg2ogkPk6nUCZdcheR9rakoxSPnzSYrXLPPmp1AkuRZ83SGTdc7uo3E36u9qXEe3k6qhe4lNJ3ommLkoDyPdr5ImmkLxtajUZPaobvZ7kvaNvf8AwUMJD3ZvuQjMYja7sp1AmDUN/FFcxa6W/UoPGbkT9K4RMXxWv5qtQLBpLSHJ7viRFMxadJKEMjW5Z7khk+ZD80aRFsyaNQ+ebP8AmRca0RzUPiNlozpFM46ZW+SNA9xNaqtu17kB1Xko5yd/Sm3mtub3IUSXJkn2i258/wAqYlmMrm4j/TmmJS79EycwCefD3Zq6JsGrhaovYn291yoa3sjTVl34jq5Oa7Wz+aYKutL9n39RLqx7R8ESUX5M3VfZ3ETC7SEGTaepUlT2HqKe59S+IVuzrjK17LUzNWGQkxM2nJdMckzneLGzy+swWrpy0ve31dyiSQ1EdzncQivS6yoC3IwD+CztfURWE3CtHO3auqE3I4p40jIzVEtg5O4+aEKqXod3tLxKZVFBDdZHd+9U9RWALCwhatzk4Q7NWH3G4j6c1HOukIuu5QpsQuMtLVBmrNpN02ppGTZZyVmzJ1AnqPLcq6Su6tVHlqjLvVakXZKlqnsJ2bcoMlZ1ZoCqNvO5Q5pLn0ZWJjlTVN57lAlmcu7aumQkXK0kG0URMwCJN3PmPh80+mtLVRQJSIHke1E+WSEuazZIFzW9wpENyPUiRN1JBY1w2tS4bfUnelDogqxpxRWa3ZLtu3Vk4wsI6uqoqwQj9yPg7U4A3D6ktc9EwsaKFibkhanuHlyUi1+SmRwsVueREgaZWhT26ZP/AAS9lfyuVz93nJbkzrv3bJydrSQWUfBfvS9n77P5K5PCZLybJOhhL3ZIAz/s+umVycjhttzV9FgshFm8atI+y8XBCQ7ryfS1FicXJGVKFyYWyQFh93fqtvH2f4Y6tdlyVdWYa0Z5f0osFjkkZkKPX/Uhmht8i0WgkoXtyZlGPCTszZkBqyheE8uSCQVZnQyXkDNu+aZahlIsmByUsZAEe7K5K30q2+5Zbrnb+SI8DlEMw8XhVRAonF/LauWuOmStPu+XPLh9O3knSwOYeYIAp+G64XNSzozjPluZB7P4mQAw43d3ySKNPlG4ln1IN3pQQN8Pp5ClboLp0vFmK4W5uSAG7d2TdyJxbdqiYelsu5dtbPNkABb8rkija/4UQx23aI2j78lQMYYeWSVrl5J3hvG2bkxJPkNzoAa4fiSAWL4U6xMXw/SkHvb5IAatbMknHcnQy26Ok2VvJ1IPgHguPIl0Y23eJK7TvHVGI89EEDdu7Pwroi42+lG2aAcxu5Ki0hPtufL5JsR6s+lOakkw7u9TZYNu3JhZBbu1ZOiNoarvdnk6CWNAN3PaKLxa/wCCO73XD3rnUPLkgobKPcTMy5baWTsnSLpd2tTd2vJBD4AtYdXRCLE2ef8AJdIbtPCuCTigqhe7qS7x0SItdGSYup0EnQ/+Zpzh3DyTYFtFOxE/kqAqH6dUi9yJ/JD8lkai/K6RDaKT80rfUyCkAPWkw7eaO23k6EY2U2XaEJaZO6i1hOXdtUq1CUI7tVLQuCCGZP328lIgkIZeG+ZeSkRQhG2n9KACP2mxmazLUlCVDsfHzySYV1skupua1syF8kiFrtWb+CQ81xIAZY7myDaJc0Y9PqtS8O5F4tEAK4UkPuSut70AOXLok/cmh3Irre9ADtz9yPjH5plia7TNdYvegmiYE05as7ox4l+93IVHCot+JGVR5ZCrsCV7Q0LCzdSX3g/c6gcR89XQPI49yNhJFk1YfN3/AJpx8QkyHI3t71UvI6MZnzHNGwqLMcQlEdDdNPXHdn71FYuIPJN22ugRMLFJEH3hJ3uxKM+Xcl71LZaRODEHyyvt+FSKeueTR5NzKrEWk0yU+jo2Ihe5FhRaQi9Ra4v/ADUwITjbIWcXT2G4e8IjkGvUrYqOQn6H3cxUOR0QxWVYYe0zbje70oTwF5B2A1vxK9ClOT+7/UyeajMecbisnkZt2rMpNgJ3ZMD2qOWAmOorcDSmRdFy4eH9PIU+4w/GRiH7PmLiHVn7039wy26Oy2z0NxkDf/sp32VhDfld03Jd0f4yPPjwsoyydiIkwdOe7mK9IPCY6gM3ILlWVHZ249jNz8LprKmZS6VmIGF7ck4NHIQZ2PtWzDsq5Fnkw/SpUPZcB0zYs1fdRH40zz145I3ysUiOSMmyd7S+S1GK9m3hjJ/TyWYmpTjPVloppmDxuBMpZGIhB8rS8XiVpSYPT1lztIs8ImNr5OKucIkMj5P9SJOjTGrfJKqux79ccgENt1ue5UM2HnSuV7XCt9TSPHELPuz9yarsNgrBLRhIm6lisp1T6ZNXEwnDjkC02UQ8HaZ9j7fmtHV9nZoyJ2ZyH4WTEeHnSyDxGYfFaS22TOPtuDIEPYWsqmviZiH0k+5NVXZWroYeJJG4j36Lf4PjQQw2Gwlk1y5jFQeKCNm0fQXeovnk3eNVaPMvY9uiFo7RyfpzWtqMBfrYXH6VV1+HnH4HER8K1RzOMkUFfR+3UcsT5XO2nuJUnZ7D6eQ5faIGMwe3d0i61HDcR5d6GPDQGQpI43Ej5296ylG3YoSoKAuDsjFg+llLaoYdPEXqTMoxU4Ec9RDFb/xD3Kpm7RUEObNI85Z+BlacUTUmaD2p+CUV7jdyt9SHD8ScY4jc7strrKTdrn5QU/5pHUB8ar5A/AOwXe544m3KXlSZaxzPTvv6fxmwgPq2pmXt9RYaZX1gkXpizIl5dPDWTWvPxiv6brkFTRy0rDxIniu5XLJ5v9FrE/tnouIfbNUzDwqSijIMv/F7h/SywOJYpJilSU8sUIEb3WxBaLflUPiNZ9SQ5lasXJzNlFRE8e4st37kRxnDpJGY5+trVMwSslocSglidhPO0SLwr1E6qlmPgVlPDUh02ysJf1Jwx7hKSR46edyG73L2YexPZTFAFuAVGXqik/7k4/2I4RiGtJjMsAtz4gCdv+VNwlEap/Z5/wBme00GD2Pldpa9y1dN2yo6qrijKeSIJXfPhNuJ8trEjj+w+nGsJp+0cQUzcyGDdb+paCj+z/s/2fAZKJ3r58rePOY3N9Iq4X4MJY03dmculG42Z/q6UimOYcpAvHvGRhJXdZT04vk4Pd81UVAxC5ZO66tTEjQ4XhfF4j0cd2flyV9FVBaLM20fCqEpGHk9qTVDj4nQopBtZovbmESZCOJOPLK5Z/2h+b7iQ+1PdmqFZfviXjZvhTRVwRlkqP2w/NMnVPkWm5ME2aAsS293vQPijEPNZ/2hyH5oSkcdNbS9KBXIvXrnLXLpSCua5UfGXeM+W1QP3F4WKNnkwMn4q65+5vpVC5SFy3J2ETu1fmmmNGmhrGs0dToK4x5dPzWXCoYRFs+SltXNHazNaqKTo1QYgOujqbTVgDzZ8vUstDiTlydTYZJZC7rfhdRSNYSNMOMR8tfepkONRCOw9yzkGGyyDeZsF3IU+FC9OV8h3fSs/abcov48UufO9lZ02IBIQ35fSsmGPQYe/OO/p3MpUHbCnm2XiJerJYuLNI5UjWlVONrRA5D6ckzWYlPGBAbWZqDR4pJIwvHOna2uGoiGOeewhZZ6nR3LXkq6nFnjfPNy+IUVN2gnhPq2/EqvE5oKfWORiL4XWbr8eClMmZ7zXTHHZyPLTPRJu03DC95Yy06FUy9spBO1gu8xJYumrgqiF32l6VPAYy5HaSO3EnvNmgftU0xxMFJEHC6LQba/wp2HFpJtWdxu5qhCngEL3kYfiHxKbDilNDHkziX/ADQ4CU+fcaCConkLV+fiU05nhi4k09oZiLkXSOfSsv8A7SRRkLh+lR5sWhrhIDOXc922S1Zdtm3dX0bRqiKMtKkZR6dqlYdXRyQhO72A/K5efyyUdRIJzyzy2/8AnJ6mqMOpd8YXF6ZTuR2xrNTPSTxKCEBkOTq3Nb0qHN2o3Cw3WvzWNLtg0IWMbCI+AmuTU3bKKQhziG35LNYTV9T/AIm+hxp5rmfMh7iR1FYAjkxxj9SwodpoyAuGdpP/AFKNU40cw8Nz3erNPsh+SzVV+LNT3ZTvL8IjuVa2NSzHZGz259OSpoOJVHqdxerNX2FUbQhflcfqJ1bgkjFTcmWuGw19YxOwPt5K7pqHECYWcmC1MUVc4jYLtd3q5p8QctMm2rmnZ242v2O01HiAlmzsXxErEaWpLvH+KCmxDUdbf3qU1VGXLaS5ZQkd6aoY+75ScXd9zJHQ1kmjSRqZxmIdX3J0ZGHW5lFNF2isgwuUSE5pG/KpT33ZRBd8RqTfuyS4jEPNS02FpDcQmLbxZOXebLnEFdKRs/Sp7ZWwJeLJnFBbaeedpIyJt29rhQ8ZturI7bDcVveyJA2Xg6V235KtSWxad7pXaZIBFiuzSEdvqVKArCcnHm7JFM6F8h5pDknQWOxlaeaTyac0xd8VvmuFJbo6WoWP3flzXXk7mUfie8f1Je0a5aLTUnYlFJuzJdaT07VEGR7sl3id2d30qXALJPGbLltXWmchUe5xH/BK4iLk6ntlWTHkYtF3iMOiiDJaXek0j3ag6ntjJfEYmyzREQZ557VC4m7Rn/glxHFPtisllUN+r3ICsIut1CkmlEtgDJ9T2qsOuxzijlh1KUX/AP0bk1jM3I0UQt3u2iO4Mue4VW000kgXzxBFL6Re/L8yeufPPO1LtlWTH4fPN7vhQ/hla2tyjiT+bfwSYnyyc3/KlqS2SmyyyyL+CX4Yjl4U0xWl1OKJhuPmyNCrHWtuJ/Jd6R6P5qtmximp2OScZooon1kKEi/NtWfm+1bs9TyxDIdSQm3UMD2B3DcXxI7bIbSNldu6fhuuQGTXZ9I/EqbDe2mF4sEQ05zHKd34QwHc2X5VbjNxAzOOQfhJrSRqwUhXOPcuOXlkKRDb4XzyQtt18LJajFcxPq/yRH6tCTREEfemzrIox6/zEq7ciHKMR/1NkyamyEdcv0qrru0EFOJZSblnK/tU1vXbd6nXRHDKzCeaCNHXTAN29U9VWDGGbZXfNZSr7VCRF+I428lTVPaJ5Lsje1dsMRxZOos1tXigD5Xd6qKnEIyIm0Iu9ZibHm5X3Eoh402uea6I4zjeXYu6ko5BLXn4VU1JRZa5D8SgSYwBCW91DmxRrfUtNDJuyZU8PIdG+pQJiju5fmUebEAu67SUU6hi71ZAcxNd3fwUeUmEc0JzBdqaYl3W72U+RMI5m3c00Ul2mboJfE2bCKatYu9aEiORNn/lSIbSz01QF/8ACUgxWvuyZCV+1IiPuzXLn5ZIJoQi+7Ndt+HxLgk4vydc4j5clSKOtH4fcjGN/wCSICtHLqR3MXc3JTRI1w/mkMe3RSo42I+TKZDStJozXa+SEVqVdtrrvmtPHg9LYXEzvy0EVXT4eMYbAuJVZVFWw6ckVu3V/mnho5ZC0jfRPnhNQMd7gix6kOIXItM7lZURPG+TwfMiVfaYj3iiaZ8ue1AGkhqriFrLRHmPpVjEIEQ3ssoVdLbkB2eG5PUk1QT75HL96CkzWtRxZC2XyuUmDC44xufLd/Ss65VM1uRuP71bU9klPlJIQn6s1LRdlvDhsY83YRyuTnsoX5Nnb4SWdKaWEx1MhfxE6tKauaMwzZx/f1KaNVIs3pTzFrHHIVBmwfiFewORKxbEI5rWYWG3mpVPMxCTO77uSytosz44Ce52iuJOlgMskJM0bDKP9S07CxeQrh1HDHJhbn4lDka6GFLsnKUhZtuLlayfo+z50p5mD/SS2DFbr4k0ZcZ8j8lXckQ8aMzLhO4rI2QHg4RtmYMtMUICWbMosoh3vuRsGpnpcPisLKPc381DnpwtyyWjqIwEtHuJQJIYyEc+rvVpmbRkqmjjIiJ8rc1XVFCwtmy09RRxiZenNVNfGG4A6VaMGjPGOpKNJHlrkp9QNrk+SiVBXfSqMxhybnrt8SC5hYdbs131NkuOPcgsHiW9yIJH7325+JLh79GchQuO4UAHc1yIC2O3USBv6V0BcXQRSDt3Dl3rpR3avlcji2+RJ/hvIWjISC6IfDtNLh9zdyn+xuWjs4ofYyuLT+SqgK+221kfTa35lMKj159LJk43FFAR+/XNIdycIe/PuS0EtFNgC25yfPcgYX3MjIe5ur4kRD4v+aCxoRuZdEffai0Eh1ZFdqT+SAGul/8ABdLMueaTchzJrUm23fyQSgHHpzS7889q7c5CTuukT25aIHY3baOa4/iZ2XbrnRENwZkzWoExtcfLNH1FySyu7rUDXtA7trJML2ou7LJLbdl4cupBIPf+9O3P/NCw3EnBG1y1ZAFTb8kuk+aT+J2Qtll6SUG6QTfFkiH3ltTY7upLxelQFBFl3P3pPbnogS7sxZAUO3a5IR6uSDp0XWLRNhQ4O4f8EIi3mkJbkTZ+pQM4PJFuEVz/ADIRJNC8h3aLlumjoW3MSc0TGct965qJc0ehPp1JWe5KiASHp11Sta5E/iS8XJIAF23VOOPuQjG25OwBtfmzIv3OjSHIW9SY/kEBWil70kiK0kCOMXclquiKWtyABt2/SuFyTrChcfegE6YhkfuSEt2XUi6W+JD0oLCYri+S7oL6vtSDp5JaCKkBwCt7u5TaOs4J3k+0VCYl0SV8EUbTDMeg2s7tEPrNaWjxSkmAc6gV5VF7nZS4aw4dGdYuKZ0QyuJ6hNiFPTgJme21Vp9pqe+xn5LG/eBkOR/4oGkDry3KVjNO834N9SYwE3Q7Dn4U8dVxHs6VksPqjECdrRyVzFiBlzNrlk0dEMqZY1dV7Pbm1xF4lBlxCQdX6W+FcqKx+ELaEqmauMS1bahIqWWviWTYsfcb296fhxR78nPpWaes6tW+lAWKRjLY5tf8LJ6UZLIzYQ4xdsYrhz0+FWNNWWhm7hasQNU1wvnaSlQ4o49T7UnGy1lLvFKqesIbB292ip5cDlmLM/6VJDGLnLVGOKFyTTozklJ8kccDij/aGylU9LTw22Z6Js6jiFu3ES41Q0Oru6TcpFQ1RYuVrE6h+0EMvEN1GPED7kzLWERZ6ISYSyf4lvFiXS2oi/uQVGGwVg363rOVWMNShecckvkEQXESi/7ZY3INlBg1l3iqXV8wI2UvJpocHkhfOMrxViEYQ61BxxC3MpDZlgZZO2eKETSYmFFE+1xgARSpvsrfFD4mIYnJUF1PxDciScv2Sv8ARsMS7cdl8Nb8XE4TPptpt5fyWSxj7TsHrLgw7C62q/8AMJmAXVxR/ZjgdGQ7XlH1ErmPs/htH+wpB+okt39BJN+TzI8Wx3FCyo8LipRJ9CJri/miDsb2oxTWeoMGflbt/wAF7Jh0MUbZNGA/SylvUNTy/D6fUnc2UsMErPFS+yXEYamAJI3l43Oci2N9Xeqzth2Dn7KwxT8Rqqnk2nLG1tj+le5YhXCTDY7culU00kVRTnHUgxwG1pxk20m8k+22Q6R8/aCPxdKu+ycNaWKU8mG1AUtUxjaZAJ2v9LrVYl9ndFUVEslFVvTj3RSbhH/mq7DuwuKxz5tLFTxZ/tBk3KNWmZ+fBaYj7fVYjPLXxhUVDyORywMIi7+q3uVjSdl48cpj9tB+EXLwkHvVrR4XHG0cbyuVrdXxK9w0aenYgzcvq6V1fRnGPJ5vXfY7U5lJRVkfC9NTtJZnFexuJ4S2cjDOPqgdyXv0tRFwxdhaX4VX4hNT2ZnTAH1Osu3Zs2keEUPZvEawtlOUQ/8AEl2itaQnGOXiFaeumAdY+n0qiljATLJtxLWGPQ5ck7GoaySn5ble0PaLhiLM5iSoTFh7k2+Y6srsxRo6usaoMpHJyIudqhHihx6A+1VDzPdnmu8RyV2K5EybEJZNc3u+ailMRDq9yC5+aT7nSsVHXJK7RNrjlp3KCqHLvyoXK5AOZEnYqWSTpB0DGn2gl4bndSAozLwupEOFz1XQFyAIFtzc0XDfzVyHZurjh4hRvb6kosBnmusjcv3IKplNw7bvUihjYnFn81bngtRCWRxGP1MrHDOz8lVII8JxDPUsk7BQbO0VHRyRC1jXZeamHgbZd23xEtHh3Z2KnbY13xK3hwmnmhMJI/zZrFzOtYjzOow1qcy6S803FhrzFzbct5N2JATvZnICfzSj7OxiRM0fxWq+5EjsszNBgLieTtt+a01LHFCHDsDQeokU+DvSiWbGAlu5qkrKrh32SMQijyHEDRHVQCOrN+V1SYjjARvsBxFZqrrpCudztFVU1dLmWr2/NVGKRlLK2W+IYhBMeT5/Foq4qiMT2c/USq5qo7tf3rgVD29XNbGDZfh2iqYQsY9vqTr9pKiQN5v+ZZ7iPzFIiclPtDZlpPihzXNc+5QCkcizuTXE6dUTD5qhbEiOsMX02qVHjBiOTk9qrrdUQDcOvSgETTxSSR+txFRyrpBLm6C0vJknjLc77UFeR5q5/qTkFZLno9vwkow09rZ5bk4EJ3Zs25AIsAqJZPHuTlx3DzUakpai8WyYlqKHD4+GOY7u9BrFNlCQmJZvmk2RPpnuWtpsLp5jEDdhk9KnB2TgmC9mcviWTkjVYmzH01g63KwipwIs3zU/EsBClAnBt2fhVNbUCerHayaexOsov3GjoxihYnA/CrmDEAyELnLzWKCqON+bqQGKEPNlGo1ko9BCs1vd7SUiHFrS5ssBDikhFqbj5KV7Y8gZPI/LW11DxmqyccHoIY5a+Tn/AOqlR9oLSFs2XkctDTiQ5nUHZua6ZW1Hij04CGTld4RU9s0WWZ6kGPXDqbXKW2MNkNpjb6V5fN20gw8haanqi6cuHGRZ+pW2E9sIcUiE4wliIeYnGQ5KO0arObp8WIRzv3fCuBijiHfaSoQxhh63FQ6vGgjl1Nh+FR2zV5TV/enc7OX70jxS1ZIMeAn0e5O/fDFzf+SO2V3jT/eByaA1gkplKVxE8jvd8SzEWKANr5t/BSIsau2s7EpeMtZTW+0MLaMgeq3ZOs0FcZFrIpIVn6u9Zds03LoqruzuL0rhVG7PNU3tzjbllyTftxWo0K3Lk6i59VwZHJuT3Py0VDUFHVFnIDGTt5uqurwOnqJoJIquuoyA7nGCd7Tb06q9Rbv6NHU9oKChpjlqquKAQe1xI2u6suld+8oJGjaKeKUz5AMjXLGT9hcPqqszKvrRglb8aK9nzLzutRj2Nb2cIyxyuKy0Y9AHIG7un+pVqjLbJZt+MxML9IoTroo+uSMbn0uMVnYOzeGQ1HFdpp8mtYZ5nIG/KrMRpo22Qxj5WsootTf2WYzdWTrrVDKvKqbLn8kxV1zwx8SOCSoNv7uO27+aKNLLdqi5s3z2pz2raLtms/Q41JVPk+H1NMOdrlLaNv8AUrH2hiHPRGpKkWQTORf9qIah8itf+agBNbbqw6Jy9vPd0qNTTYmFUN70DVTEXJyUUia3n+VJshLXcKdC2JXtDXC75klcPLJlFlmjhDiGxEP/AJbXEo9NjVHWSFGEVSMjPb+LAQi35nRQORaNIw26eJO8bTdmKrKiGnqBJpLxH4DtUSjwegoZCkA6mU//AD5yNGot2XnEjtHn/FE9QA+f8VWFUB7lwqwPCyNBbloNU2ZFm+7w5J1qz0u/1Kk+8GEtA/mgfFH3NY38VXbZO6NGNZtyYm+ld9s2Wu0Vr+EgFZaXGAj10Ub/AGiLwMwj6c0dph3YmvPFAjcei70i1qjzYsHNy2t4s1jqztJJH3bvhVLX9qpx8DgrWE55Z0jeVXapqfV93nd4VQ1nbxhEur6RZYGt7RSzP+IapKnGDEi/E3eldCwxOKfUz+jeVnb6eS7I3iH5Kqq+205OO8iD0rB1OMNyvclAmxh7dHtFbrGjleWcjZVPaqUnN83udU9V2gnkLU9qyk+LPuFn3IWrHkHPTkrcUjLfYvZcYkkcnc3UE8WcvG6pqmqcW5vq6i+1d77kIlsvTxL3umjxR9ypvaLu50uI+WrfJVaFZYSYgeWm5NFXHz1/MogyJPJ/NFk2SvbnK7RD7V73UIi/MkJbssvkgCWdQxXLntG7kow7Ryy/UiHpU2UP8a5CUzdz2pq1FaV3cqsA7twuk5aJWouHtVAcEvJc+LW5GMfuRBCgBgtyVvUpRU7/AFJyKhfPLLq5qaJ1IrC3mrKgwv2rUzYR9KD2M+lmVhTR+zgLm6o0otKPDaOG5nC4S+JTgp4Ix/CBgH05qrhrLS5taKkhWN15tcpLseKnbPXP6kD09wkjhqhk5OwknZJghDN2Yifwi6BkYIQhLUG9KU1cAgWlw9P0qBJjEUhZZ25uq+XFA4phntQKxYkMVt9igW8RsgZvTzUias4gZP4lDutt3sqQyRFSvJzkYcuas6WHhuL53fSq2GsjjtF2uL1KbDiDC+bZIIsvqbIRHS5SPZ3t7lQhjDi+ebXerwovvoytbiN/BBVou5pmEMs00Elp5hkqSTErvG35UDYgfnzUhZqaase8TM9jvratHhswSH+E9wvy13LzYa60tH2+lTabFpY2/DPcKlq/iaxyUeqPGYtvP5aph43Lk131LFYb2srKd7D/ABR+JaGLthDURi0oMHnb4lzvG0dSyplkcMghqz2pmWE8s83TH+0EUhDab296JsYAg0ZiFSosveDD39Oe5RZhYW3JibENpPpcSiFVXFq9orRIybQ7MT5F4lGKF5uTXF4UQCEhftG/j1KVDDwxJ2V0T5K6po3jYdlxE/SKoaujkkJ2aN7vhWqlKQdOpRTE+T7rvCKqJEkY+fBZS5M/+ZRi7O1Fubs30rbSxncOQNamyyt1di8O1apmTijz6owmSM9oPb6lHKlcS5L0GaljkLUGL4fCo82E05PmeRfSmqJoxIUMkgizNuT54Xw2zdty0xUIDbw2b8yAqMO8rrU6FRkTpzzLTpTg0Z7c2e7vWleEBuyZv4ITJhbl/JMkoAo3vsydSwp+Ha/hHmpjyW/CSA5AHm/NKxMZ4lxDllzXOI1uWd3xITyG5+lRZSfIXyt8kybHaiSO0tXHW5QDLdm21Ecm3kgcrS0UB5Gyy5M9tyRZD3bkjyz0Zkrm8muQAitzz0K1kGg/9yRE12Xh+SEit8kDViLLdy/MkPnnuQ3bVy61srrUFBW/hd3Uu2sPeuXW25t+ZC5XF8KACLpHLwoZPJDddp71wsh7/wCSkDsRXcyRH5MzoQF70V1lyoBXWihHO3mkJPdmuCO5SWdHLc6Tfp+Jc0/Kl1CggMd3e270p0Rtf1JoS0+JuSMSb33IF5KH2hhccza5E0jEWr9PUs8FU5Sc9ylBUPYTeHNcCys9LUubm82+pIS/wUGGqArW1IvVkpgZFyf9K1TsycAiK7XJIR3ZIX3d3zSYdFoZ1YS6N2qXD26rhbbfi+JKyqCDqXRHXltS/cyEpHt1TJaYXUXvVdNiR08xBZcKnsT7VCrKV6iYHDbas5XRSX7H6SqaokzB7RFuhSuJu0b5qDR0ZwmR5d2VqmGL7c9qI+7yDiFxNvJLieaaAveusTLQNR65du800JItvm6A1EnhK7uTXh3LtyCRzTdauPkVvhQ9XUjYduqBIJLh+9E236kenJKxgENo/wDol4V3q5omFMAW6tWXW5rtpZorXQRqN+LK1Iurmi/chNJliSuuLJctfuzXCFx5pAFd35qP7Y8kvCgjkOX0i13+CdMbm523IqGaXBTlmpnslNiByHqdn6lllc0vYa4lBv3h05Hwh4mYkn7tovmqwYZJrZHN9vhJ1ODcO5Xjbr3EZav2khifk25PhlaLZqMHUKdEriL/AErVmCJkVQ8d2Rp+HEHj71WXXfD9ST+L1KDVOi+DFjtyd1HrMQujJ9BLJZc8YkjqwjfMgztdWwSNIHqFZqmaNtFdDNNJW6G5Dn0k6vIhAXzyuP1EosMcYlmzNcn2FxIs0RTXyBskcT3pDI/Nk0w6ItbVoCJUM3DPNP8Atlr8lCuXFNDtlo1da/NEdU0gqt1H5Ltz5Cp1KslHJ5dPzTRyPzQOX6UBluVJUS2GEziPNPhUPnob8lDu0+FLiPHyyVVYrLSKouLLO1WlJUNG+TvcXqzWeik7s1LiJh5ZrNxLTNKE27V+pI5jy0drVUx1XnmSlBUPdzuzWLN7snU9Y9Oebs5IzrnmIhdrlDubrfauHURDzkYc280h8DdVNw3zydUtZVSEb3u/NS6zEqciKPiOVviVXV1UeXO5bxOTI0cCucXLPvRx1lpZ5sqs5GIRyQlJdyWhz2XB4k5cpHuSHEpBDNnuHNUlxC/xdy7xD81RNsuB7RVEYZM+Wah1OLS1BamahEV2joX+adktjr1ku7e9qaeZy5ugfyQvu1UsBwpE25ea5+V0rtErA5/zXelLp7396FpG71qA4ujkXehYkTc1ACMX2+FAUblyRlfdokQyCVmVv70AEEbkQvmrWgmaMcnVWIn5MP70+Eb82O1OhWaughp5izdmu7lbQ0sAmNjNbl05WrEU8kkZCfEcbfSrujxYxteSS76nQ0bKX7NbDG1uT55enwqbTU4eCNxVJR4oBWu7tb9Ss6bFI4z0fcsWmdcJRLr7vpqgRc4oyLJEGHxR2vGDD8IttVaWMd9u0fSkGLNaL5rKmaJotwpbiyZmEVKOSMR7h8x9SqYMWCQcn2qfDVREQvmxfEpo3VEWuxRxtCOB7RVVxKuqfIAku/wWrCujG0WYLi8WSJqpyYm0H6WTToXbvyzG12D4jJETPIV3xEqQ+xuIkxnkNv8AUvS5bJN2hGmN3L+ladxkPAjx2vwephIgkjP+CzlRfCZM/UveK7D466Mmcdyw2KdifaKwctt3Mstq1WQ4snTNfE854JyeFy/chGnMe59q9Uh7Dx08Qs24u9APZGHiCbx3ELqu4iFhmedQ0cpatGZD8LJwqWUeuImL5L118DgKEXjjFQJOz8Qvm4XEzpdxD/GaPPqbB5JGG8HHP4VNHBXy0FrVvGo4xEWYGTUmHgXRtR3CuyYP7pMXz/zJmal4ZWu36WW3kwu1uhyVZWYSwlytHuWiaZDxsy4wv9Q/Cp9HhbTEOf8AgrSLDQjcVc0dDFG4G7jaPUKGwWMq6Dsy1Q5PeZCrMex7CHNrS925X0M1JCJcNunmKGWqAht96xcmdKhAoT7M1FKBOzXfSo9PheIZ6A9r+pab27htkxOn/vjQb2b+CWzGscCho8DlGoCSU3Eh8K2eHwxwwtnmWTdKpjxSLa7v1KVTYoBaM9oqJNs6MdIuaingqAJzBhyWXxsaQXyYxL4h8KtquoOopijB3+pUg4C2d5ncPfcSIcE5fd4MzWQ65so7CefJ1onw1hMsw25oDoQEifNl0bI4njKgLxDkn4ZCj18SkTQ26ZblHt106kNglQ3LVTkeUcYF8RHak2IcPrtE++00pY7Xzy/KkELEQ5hz9TKiGm2So647s83y+alQ4lLtyY/9KUWE7hkzu+FWLU4CH9KzbNVEh+3SD5/mRDVPJqWdykFR3cmTQUZ8myQmitGOxSOQ/JTAkMSHnb80xFSnGOeSlALi3cSybNEiRETjyN7fSpcZaZ6jbyUOPK4lKiFyLntbncpNUixpqj8MbdqmjNtzFVMe0telOcQ8tue5KjdcFk5XW5Jq78qihJyyd0XEe3RFD2JRF5JXXOozE93+CcYn6tLvSmKx0c12500JW80mk+f0pUUPgXzSckxxLkik05pgO3OkxOmZagR5vamDrgJ9H2pUS5ImlM+XeSL2hxbVQPbNc/ch9s7vNVRO9lsFQ4l8KI6xyu1cfSqYa5u97dfNCWJNdztU0G6LESrxmI3xCOzujGn3fquU1q7b13LOfejE2m5CddJ3AjUXcSNP95W96RYk8m3N1moq45Byz8SkDNbzf+aNQ7hbPWNnnnuQlWAPew6+JVY1Absnu/emamugp7eLOIF6Uak9wtSxC0EyWJOJc1T/AHxRkdjSORJwpmLoa76lepG+xLPFHK7mIpn7yGZss1FOo3FfkI/EmzkC7Yz25KkkLZjtTXRjpfb+5R5sQjhtBnMiUOokOYSYI3Fu4vUqrEKWS4HeWQB6m4bqkkYtsm12NDGxb2AfiWZxLtI0hZNLdl6VZfcNNWBvczN/ERqBN2VjEise0R/MStMwkpsz1TjDyEXMh+agS105Fo7j9Kv37N2yCxhauS4aEMRNYrsxcX/IzUpGXW7io53kPerespd2mnwqGY8NhzyVE0QjhcWUiGPYL57sk1KTkKfi6Mn6slLIItTG5Poo9r8nb9KlTFvydN3OigZHtfa/pROVvcyeYtuv7kmyRQeSP1XOyQi+WTqQ2QsWXml1cupFBQzwXLmulGwunfEi8WebqqAaYbddUdo2otLUPp9KKokJ8vSkAobnSuQA+BAOuTXCi4zCPJrc1GckV2vUqsCQ1R5ohmb6VFIbdUiz80WBMGqt7mJ/Uuw1jxjpkOuqiD+9d3DrmgonjWPnf4W/mo9TiBlpnko5k/mmDLwqWNOx37yMZdS2qUONONqqDHpbqTZZosqjRw9oAj11FM12PPN0Os/qXNdRYEoa66Yb+lE81p+lQmJrlIqR/CA2e0UrAk+0P/SmpJvLdcooyPyzQvIl8iyQ0zinAqurN1DYu9Jy2qgJoVj8n2pwKx78mdVzEuiT9KBFs020XzuL4UTVHvTFvDgI/Sog1D23KrMI88lmNRuHV0/94Nb6c/SqZqrcl7Q92jqTUvocSt5n/NOtilxjq/8AFZzjOXjtToVG4W6iRYcmrgxJ+bHcXzUsMUku0dZAKwxHR06GJGPegqzYfeT8Ucju80+Nc5CW/msb97ONubo/vaQe+5AWbEKrh25EpQ41ww1fq5isN99GNzO+75o/vhiHLNx80+AU2a08Y7nPamvvYBAn/pzWUkxRr9HuUKXEJCIs5HtTsLNx9+PlsPa3P0qJLimzO9lkPbjy6ytS+8HyyfcgLZqJcccWJ82JRzxp5DHVZr2xy1dc9s15osnk0hYxs1e5NHjW4sm2/wCZZ/2rT1ZrntH6kWHJeFjG7LK5CWLMRat/NUpVG3RkrrtHQTyi0OuaQs89yYKoLLPPuVccjj37lwpnLk/JTZVWTXrHEcm3F3prjOWpvuUW5yLnaSJya7k6onVDrSa80uN8yFNF4dUuJaKB0d2k2WfJcfPMU3d+lISf8ymqFqhy4RS6rfmm7vhRXtlnmqooL0vkl1PohIu5K4fNAC6Ry1Q9TfSifPLmk+VzIAC234lxERORILt2fUpYBFtbpS8kPeiImz+FAHS5+kvSk+74Um3a+JItxaMgsQbfIvJK7QXSLy6UjJxFBCYg23PknR55dKAdxaIn28urNAHn1riY6MpUdOdUYtn1bVIp6M5CyEHImV9huB8YBZmvMuYrxdj19bK6mwfaTyH9IipjU/D6GYRWjwzs68gXHmINzEm3K0HszFJr4VsssIi7GRmJCnOTRmTwUMg81u48DghG1gYfP3p77pgEs2BvpU/ko0/Fmef+wyd6Q0JkRZtavQCweEiztQ/c8AiWin8lDXSTMAVC/k6H2M89G3LflgsW3VJsDiyLRrlf5KJfSzMAVG6MKMsltjwGAj0ZdbA44+5rUu+g/HmZSnw15GyZnH4kNRh7i2X+VbaLDQEcme39y79zxSPqTXeJLvov8Vnnx0bkWTCyaOlcS6V6CWAxXE4uyZPs+xFm7Nl3JrqER+LMwbxlH3JWv+ZbCswGO7ZtUB8DtPJ3tEvEtVlUjF4WjO2ohh3ZM25aam7NtMeWe3vVwHZenELbdyTzKJUenlMwoxmPNdfMdclt5+y9PZsdxUUezLEWQdOfUl3oifTTMlv55bkQ326MtqPZmAQ+JQK/AXhHYzERelUsyZL6eSXJm7juydLiHyJWh4TLt2c10MFnkLQLRWvcRj25FW0j+SQyORclbHg5jaz53fJNHhcg8s/cjuB22QLkrh8lNHC5BHVupEGHv3s6NidCEApcO5WQYWZF/wC1W1BgISFebPb6kPIkaxxOZRQ4LUSBmzflRfcs48w6VuRpQj0y6UZQx3ZuzF+5c/5B2fiI87ejePmyHh9629ZhMdRv/LaoRdmQu3tcK1WZHNLpZ2ZcPxCyZt3wqyhwecgFzZ+V1q0tJhNPTiXDjYT9SkAT3ZOCiWb9Gi6X9mSLCZy5ApEfZuoJtcgWsEYxHRmuddElPfZrHpIGMq+zO/PJyIfEkGFy2CzR9K2ZC11yCUYvcksoPpl+zKw4afvRNT2mTZblpnjijbPQUycMcheSvuWZvD9Gd4Nx5ZPtS4ZeauyoQ3WqFNhp583daqRi8bRAt1ToCZPkAOSlNQleP81YQw8Esm6e9DkSolaVDOPg6khpTyFiC1Xg5d+SRWebKdma6lKVK6FqNyHRXbjH5sl+D6kbE6lN93nJydhS+6ZOb7VbEMfuFNkQZZMbW/NUshGqK0YeGGWlxIfdcpsgx5ZX7lFIWuzaRrW5KrsmqONJJnzT0Uxx89xdyimTZ53AgKRhfO9iU2h7E58Sk5O+1VVRWPJKYu93lqiOojy1drc0xJUQc2dvpJNGbkA8h+SYKa7m25EdVHuydMPUBlz5JmDYTyBn6U1PUPG34eRF8XSgKoD8qq6moeQsgztTboqKstRrmO1s296dclR0ghGWuZCW5T4qhy0faI8koSvyVKKXgmCXk7I3K5QvaHS4z+pWZUSeJ70Vw5aqEM1qJ5lQqJQkhKRhu3Motzc0ru9AUP8AGYW+JIZGy0Ue0vNdEXFBQ+0ltz5MulUOo9pZLo55+kUrFQ9xnsyfJIZnFss0zaXkiYX5ZIsdDgSGNur2p0Kx7cndNcF+7b8KEYX5EixUTGqLuT7l0KxxcXz+SicNxNdCM+9FjLiLFDj5Gp0OOHkOZrPNG5F3p+OMxLNmcv3Jk8mmixq7RmciU0MUMu7d81mIpDz6HAlLhmciyd9yk2TaL725883N1KgxY4+RqlC8h+JOw53aqWzVNmmpsaMrWd1aQ4wxXb/5rJRC5EpEWcduWazdG8WzaBiGmjonrNuazEVYY6KS1Y5CKk6FO/JchXPyJ02eJNuzVQVYxaXoHmbNTYbFu2IMRZKHU9pKOltc5wAXO270qFxmH6upAckcmhxxn9QXJpktsn/7UUZXPFUxGInY5i/epA4xRSXN7XGZ+kXuVCGH0Gf/ANnBb0/sxUqKOnpyYooIoiy04YMOSr2kJv7LQaqKTUNw/JH7VGPgVUdU5MOTt/FMFVH7kUO6Ls8QihDPLXvHJV9ZiEdQGgqvmmIi1Uf2hrtXVpGU5WGZXHkz2qLUTSiWj7R9KfAmIu5CY7s8kOXJFWMfeEgnmx7kBYtU5EF+3/BO+ytJ3OgehtL4VpsiXGQwVVLaP4jkXzTntU//ABXTZ0556NcKaIn+klRHJKaulu5uSlQ41LGOjqpArS1ZSaeneoO1tqAWxpqHGOJEO97u9WL1zEGx7i71RU9DwQz1uUkKdxLNs9qw4+jsV0S5ax8xzPamimuDuzQAL57xt/cibLlqiydWRZr825pgerPxKaQ8Tu1FLgN5K1IycWNWgTZ5bk6A+eS57Lu06fknRhfa+qpyQaskAWwWuT4SNlmmPeyIbhUWWoEsBYu9OgTcnyULjPZ3p2n55l3fzUGxYxixaLvs+qj8ZiLnaSXtDbnd7v3oKJQQtd6k+JMOmirTxBh5dSZKsMn5oHdF2JW8myRtI5NzVUFQ+XUj9qf8pIGnZZCT+bIupuf5lWx1HVr39Kd9otLmlYyyAmt5pcRrVXNUaJFUPtbN0xMsXqEHtGnNQHk9930oXLd36IE2ye9Qhlqtujqv4nkm5ZHK5mdBNyCqaxhu1f8AMoR4of0pqYX3O/71XVFQEZ8ty0VHO2yyLFHHvTU2NW9+7uVMczkPfuTLjuV0RsW9RjRqOeLSl5koox+fUkQ9zdXpWlIi5E1sSMQzc7V37+YQF3lcvpVbJRyVQZNmKr5cPlhPJ8/cikJuRphxrjdBPd8SCoqCtzd3L6nVTTQncOTPb3qa1PJcOYuQ+lTQJyY/TYhKLFY/yQSFJMZPIe7vtTpQsLaPamXyHxJC5S5GSF7shdWVAVRDo77S9TqBETFL3EStISb3kSbHjLQC4wZaF9S5w7iK3wqNETi+rW6KVFJ+VYNnQlYhheTdm5IvZWISB2YhLqUiORhDQN3xLk1QAtrkKY6Qw1OAhkAMOW3ayYkHhvkzfCjlxCMdGfd8PhUSasuLNNWS6I1dGJCWnxLN4pnCGTOrysqrbnLcsvilYUhlz+pbxObIyoqZnElXSlxNX3ZqZPnIRZM5KLw3HzVo5yOWZaf5VKIbWK1NvC5ELJ0htEmyuQxfyIU4vfmht0ViGGyVD8rRyRyYScYcrkISTKsty50qadCfvTrYbs1d0DorrdF1STp7eXSg4LlozKhEdu5d7/hUn2U7kvY3JxdAqI9vvXO/6lKGhPvzEUQ0ZkWjP/BBVERdcWUz7tl8uaP7plEeSOBaELqQKadC4lrmuhh7ychdAmiIw7eSTRurWLBZPQ9z/Cpjdn3EMzzIv8qktQM/w0Lx7fStA+CvGWeV4+lAeFvJa9jiSA0KQoz5O25AcenJW1RQzjyif6slAkpZRLeyPIVRXGKaMd2imS05c/eh9l26/wCCAIQjuSIbizUv2XiHYzbs077Gw+YoKsryjtFSAumoiZ+5Oyx+5BCPWGm4UEsh23ChcWuThbUmjci03ILAbmk3NOcPRLh+aAGfEnaceJMDN6k2cak0Md0/LpZBE/BKxEuHTCDdRlqq4eSm4uX+8CHk3SoaCYe1HHJdQd/NLxbXQajgl5uu3eaBiSuU2A60lqRSOmrty6qAcCTbqjuchf8Ayphd8SAHeJv1K7yS9ofuTHei6e9AHXkcuaWu4UFvvS3Z96ADImt77lxpNFxBdogT4HCL+pIeaHq5rqBnSJ1x+aS4PULIAIerXNdu2oHyHxJXe5ACuJF1aOhuS70EBfvQ+7JJ+nmlcgsXp1SuSfzSu9zoIOXfJLvSfmujyQAh6tUV3xbnQsWq5065oLO3d6V23VmQpa3IICutbJLuXNVxABF1pd6Fy8l38zoBI62aWpfUkXJK5ABOSFia4XZL96F8htQAfVyXfDnkmyLbkl1F70AOXbc0N3u3IdPNISZABdn8NP20gc2LP1LTVPZ9hAnge0+p7fCmcOo46dykfISz0Vh7c/e+3K1fPTi2fS43BImUImNMLSu5H6iUm5uTM3qVT94OPjZJ8Q9+5R2ma7otRk8skuNtzVU1Zr/7lTdo8WcaMwp53A3e0vpTWJkyzKKNTNVRxsLudou9qLjeTtaS82oe0lZJWDxJBKxhH4dFrqPEHqKYTM2Iy3XDtQ8QRz2XEs3Da9mvL6ln8do6nFKinNpTgsbeIvtVi1Vp8SF5G3M+4fiRGDQOaZNppC9nFnfcydaRr2zfcq0JrdG/pS9ofkh4y1kSLbiD6kJVDdyrfaHt9SEqruZT2ie6i2aoYRzzu8KRVFwqp9qJL2p7kdtj7pZS2EGrtcmXhYtfEovtV2rN/NdKqfyWiTROyZKijeEs22qSFRaPPaq72h/Siab8qHCw31J/tDkS61Ra2TMw2qv9oe3RD7RcOqnUbmWJSPdc+1K5iYnVeM11q7xnG133JpMdomgIXZp3TLpa1QBqLfCulUPnoyrkngl8MC6tyEqeEubbvUmPaNpDmue1fCi5BSHXoYi0yQ/d8efK74UPtXi/gkVR3aCnvINYkoKUBbotH0pwMo20UP2rya5Iqp7UrkOok7iXW6rnE96rXqi8/wAxJe2bepkUFllxG8xXOJd3qA1Y3myXtQF4kVIVomlJa4uyXEuHmoY1Td7ovag55t9KrkG0TLrXXeJ7+ahe1BkL5ta6IqptzXIQbB1eINCBZPuZlg8b7SScUuBI5EPJXOOR8Qc2Nxt52+JZcKFpBIvDnc1qtcHHlm26Cqe1VZXSAJu/CL+7F/EtRhuIVHsgGZ9yxz0v+8Z+JvStRhW2PLO4viVbIzSZbRYsdo3u6796biu6e5QJY+7xICjcVpZm20Wh4kHJsrvUmnrjy5uoAi4gTMFyj0fF9pykuty1ScilyW4Vh+tcOukEtDQ8Nt2TJHCxAmpITiwDxCUX1dMFikg+N1KjpYyfJ2a1MVlHTx2sGZEr3iZvHOrGXxBybU3/AIpv2732+aaKle7N9uaR0r92SuzBpjvtj83JAVV6XtTFvutQOO25ulMkfKoIvG5Jh6rdzSONu5R3FNEeTr1Dl37U08l3Uk43Eg6S1dUJoIpEJF5oCG0s/Cu9N25WOgrm2oSL5JdyT/JBYhFrbsmSLd3ImzK5II3L/wByAB6u5Fr3sjKNK30oJtAcPvRiPwomje1EMZ3ZOyCbA/K65d6k6cL28kvZ3QI4xNtRiQXJDTn3tajaO3myG2ARZbX/AIogp2u0ZPR06lQxtnyUDSsjxUdyd9hcn/0qeGVvJk/GT/8A7KWxtomVn3a9nK5cOhMWvZtvqVyMnuTrExXaJblaIzj07+W7vUulo2mPeysTp45H0BOxR2hazbU9iVjodpsPp4wzy/KnRp4CuyC1A0lrLvtDZ8llvI21Q1NTtubK4fVkmghYdcrlKeS7mlw2yzbqWikJx5CjKPuZ1KAQk5bVCttdPBNbqobLRMDaOadAvzKG1RoiGoEiyUGkSfd1JBI4j6clTV+NNh9mb3a+lAHaanKcorJBLK5+ID3JPJFe1lqEpLZF0Xm6Ii9Ko8OxiWuqjfJggDwqwGoe4m0TJslOW3mkJbVEkqgh3yGAD3XOm4cSgmPKOQT+lA9ixckXE0yZ1D9oYXRNMgCUPLPNdIg72dMhUN6l0ZG73QP2hcOMvAgOhiIs+n4UfE+RKPXidRTHEDu17WuQuruinVDw08Yjsbalb7lUYBhs+FuYHJIQFyue5W88LTQlHm8efiFBKVhFH4kuG8lrZfJKkj9nhCNzchHxEpADHI/NvcjYNSKdO/PxColRSvMQuzMJK2tbPLwrhRtzfxItkvHZTFhMpFq7K4osNCltdt2iMBYXz8PxIxkAbsk22VHGkPhlzzdO3aqMOVqJy2i+iRokSeoeX8l20fSo7TPnlmi41oc0AOuLZofysgGou18Ky3antBWUdQDUX0uNvNBnKkawR70XUIqiwHFpKyjE5cxM/ESnVxVclPlSSjHLloUjbUCXK2J5ZRhmb2iPiJdYhJhdnYh+FZGkp8dxCQ48RNhiJtOG7WiSusJoXwmm4RyuZE9ydiVstrm7kQkxDzUS74l3iN5JGmpIYvN0LSXJoZLVy5AVQ6X8kmyTQybsnZdAtfUgKJQFty1LJO8ZxHRR2J0KUQv9EoZmtF2TjTMQ5/6lDYvei1/MrDyS+N3C3ekM27LJyUVprRydrk5c5Nl4UkQSPaGz/wC1CUxj8OfJMlzzQ+K5MCQ0nTm9yIZPdamB+STbdM0AOmISc2TL0MRPqFty65MkMh3EgGkyNJh8QvmDbvidQ/u05JXPQRfbuVqRXf8AuZERN3MqUmZ6Iq/u1x0d/wBKMMP3c2Vjw25obWt0VbE9saCFsvUiKnEu79Sdt80TDaJN4lLKoaCEO8G/gj9nbLu2onF8tCXLu9IqkRpaVy5MqubDzuLPb5K+uYhzzTZxhIRXgtbMpY9imo6G0s83JWkcLxlyYU6ELR9yc8+SLBR1GwG1SYyu6tpJoRe4tNyEqqOE+GZtEdl73eSy5K4RNInsybxKIVLJJ1u2q7DIUwHwweUma60W3fCgbEKfhhKcsYCTXbnQNtMFsPbzRPh42dwkgpsWpq4ianlefw3Cz2/qTpyaaPuVWyaRT4jg88hEwGBD1MqWpwdyHI339wrVnIQpg42k7vzK1IyljTMZLg8ketjCLKumoTu0BxW+OhuubJiTTYLEW52V7EPFfgxENPa4swKXTYOcx7g6lrw7OxkWbNaOalBh4RloF2miTkilhooqbCQEB06W8k8+FtIxMwMQD4VftQ93uS9n3Z9SnY1WMzT4K+WsYD5KDWYaw3elbcqUJi3s+3lqu/dMRNpuH5I7kQ7NnmMlG5ETMG4kdN2fkqD1bay9FLAwGXNomu7kf3XbbkyfdRHYZiP9nTj8DW/Cjh7P3c2tW2KjYdHbmkOH2kTt0+kkdwfZMw+CxxgP4bF8SAsHijIXeNvetg+H3Nnl8hFJsJbTPJLuGvZMgeGtHqwMSjzxgNrOtVisccbEEPXksvNSykWT7telWnZhKFMqZoWI8mbb6U/R0e/TO5WkWHtbqDkXerGkw9o2z6SVORmsdjFNT+tmIVMGjYmuUsKW0dMkQ07iWTM6zs6ljK56GPPXcSD7tjk1HaXqVgdPa2qDh2uLpWLQreDcxA4KmrcLuu0fXxLUHJs17v5qBWSNlk+1WmZOJkJsLYe5M/de/dqy0k0MZFlmo52R6PktbOZooSwtqfcz7iTE0LEOauZpGFy5ERKvlFyYsshJUxFTOLDd/pUNv2qsjhf8yZOlcQzdS1ZBD9ja4ndFwW5u1qfmzFs/CmJZLeaBe4F8s9A2rhi3cyYOoIS0QlUP5oGEeQ/CpuDx3ER+G5VTzN3q6w7KGgM327HJCIl41K2sm4lVK/hzTVzWpg5Lmu6iJLifNBY6RfEuXPmmuJ6kN23RBaVj47v3LqZEv/VdErbrnWIDt3fmld3sg4mmiXGbuQAWq65OgGRkuI13NXYBXPmkUj3ITLYSC57ebaIsA+J70TyaFryTAk1yduuRYUF4UN221C8jWoLm/KgCQ5ac1ziNyTF3wpXWsnYDryelFdaKj/uXLrLVQ2h0pLknLX/UmWLdqkxWioGPDJp8QpcS5rWzTFyIpHt+JBI5xnIl0ZH80ze93wpdI5krAkcZLiNb3phiRa3epRYDoFcPxChKR003mKJpHEUAGRa/EnOJaSabcXJD4c2ZADolp8SIZE0xaZrvhzfNWA5dqld1JoS72SEnFvqQA6Unl1Lt3n0pq7q1tQaj3oIH3L3XJcT1KNxH5+9FdtQVQ/d0pGSjcR9PmkRP6rUEj1yMS/pUYSMmLVK5y0zQA+UmqLTudMeHRGwvt5IIZonz75GS3iPXchEo/X/NEJRkOj8l5FHssFich58ktbetISbudkvw7c72EfmkUK4xHmotRQx1X7QL81Mbh5Fm67+Fnkzuq1AoSwfgyDIzbh52t3K3gG2PTO5PjZu0XNnPJxUgCRGPU9370XGP3/mTdw583/KiAmu7/qVNIAhqpMtHXfajz1fag2cmZ/zIeI2eiVBsO8Y7slx5CF02Um7JJi891yKJ2HOIZeNC0j9zorm5O3ShEWK03yYVVIrYXGPzRDUPyz2ujCjOTJweL8xoSo5I+dp/S9yjgdSOe0Pzd0JVjjydDw+61vUgKNytezd8k6I5HfbD80Ptj+pMmJ6NakQvnqyqitmSPbjHTN0vvA/U6ilG+61ku/l+pFBsyZ95ON2ty6GKPl1qv4b7nfah6h5tcp1I3aLT72P1Jfej5bnVR4srmSKRiYtWRqV3C3+8ntHMvmkWKW+NiVIdU0fdp80vaGJPQO4XY4h35t/BL7we7uVIVR5MnBqH5PklqHdkXP3hcOXhSauu10VPxullx6i4dG2p6k9xlu9V70PtBXaO4qo41qRTeWaejE8hc+0P63XOM/qVRxPf1e9daRt2rqdSdy19ocdt7D+9L2i3nK2vvVQ8yXG07tqeodwtpagJNCdiH5pguAPTGH1Kuea7XpXCmZUsYu4SuFHeRM9ualw1kUIZWKleo8lzjEjRC7poGxCIhS9siuHJ1nCmcUnkNVohd00vt0YltyFL7yjzzza75rMjI4pPI+SNEHdZpPvQPPagHFAIi1YR+JZ7jF5oeI5eaO2hd1mjDFAEuaGbEAk5mqApHtyfNC8jkXfanqgeRl37cHntQtWN61UXeS7dr1KqRi5stnqo92boOMBKs1uSYrVWorsnmTCmXJMcZx5oeKSqgodMrU0RXOucS5DdcysYfckgv96ICQAdpelHa/NAxP5om6tUEMdCO5dYd1vUgaR/NFxGu0RRI6w6Ltrc0y03v2rvGToB8eWjIh5dyYKRE0mmjIoCQPvZF+65ReKS77RtRQEwBScdyhjUPkjabbzdFATgLdyUiMm8mVb7Rb8KIarakNMtwkAR+JGNRu+lVTVXzRe0F5qdUX3C3GTvza4l3jXFy5KmGq96L2wuXhU6lrIi8Ga0dchJL2pv0qlasfuXfbN3JLQruovRqGkXXJubZKmGutdOBiDDo+anUvdFq/ySua7LJV44lrcutiDlrop0kPeJPufaifJQGrtf8UPt3v8AkjSQbIs7m26Jvfyd23enwqE1Z5siasbubmnTHuhfdrFvkkczA7mu8vJXnb/tlT9oqDs9FQYNTYbVYdGcM8sTNdUC9u4yt8KpBrLh0XPaoyuzbmuPL0kcmRZH5R3Y+sljxvGvDHaSlGEs4ia0ufzU+60eagBVBHEOW3wpe2NlzXXq6OK0yr7SUp4gYtEx2t/eeFMdmyPDb3mZ7fARdJK89q2ZdQqBiUcdZRxhLIQiD3Wxo0kK0i+ikaQBNj2vu6kV274VnsNrpymIHyCJmtCMe4VaDVeeaFEFNFhxPNOBI9vJlXe1XFyuJG1Uw8nRpIeyLFpH80YzNbr3Kt9q12pFVfP36o0kVsWjSbe4kfE09WaqmrrXLR0hrHK639yNJBui14j97JcT9SrRrN1zuiKsYRVNMNiw4j555pFM6rfbm80Y1DZaOlTKUyx47eaTTa8rvpVb7Qw6O/5lICZh0Z0ai3RPCa67NL2o7Sb0qEMl2r7l15Li52palJkwKjv6kgmIi5/qUXiN52pXa5u6NSkyVxnyQHCFQ/4gMdzW3EmBJtvpFHxA+lMltBUdKNDFwgdi1IuVuSkATjqz3ZfEo4zMXeu8RuSAtfQ+cktwWMNudz3PyFOlI/5lHjkYvFuTokHn80qL2CufzdGxWtc7sSDiNlmy62XIckxqY6O5OcPcS7GLDzTgxt4EFOSIMsdZ7dA8bxex5fiCbb/yqY0b+aMRfLVk4MboJTG2F0TCnQ3dyMdv0qbJYzbb5rtr25J21rUuEypciAYWtzytS+fejtHLuSHa4+JOgOOO5NmpPD3aum3+W1MBpi3ZIrnHTNGXua1Bbty8RIATlc+iK5NtnnyTnfl4kAIC7835LrZ5a+Fc073Xbh5uaYWgm2+W71Irur/Kmrmu5v8AlQ8QRfV7kE7xHSJrue5HdozOo7EGWbu4oeMI/EnUg3RJuFCUia4jFr1Ei0u1dkJE7BtIw6MiuYhz96YvDzZE2Xc6YbDtzWlk6bHn3JNyXP3oCxqbD6aoO8+KJeqOQhVTV9jaaqMTkr6uUgO78U79noV5p3uyLiBuU2HDHR4A1cVVHSU4SxwjTsNlwkDeoUPtEcMUoBTU0UUnOMYWtH6fJcHdcmzFifVIFQXEuHIOkfChIvyo44deW1ONCqQyKYomj25ZspQwtn/3J4aPcObdTpWVqV/BIi5I2j8SsRo2uRjT3aaIsrRkABcrUYbSJWMVH8DIvZfhZTZSgQQz5ZeFII9qsRo228l14WHqU2XqQmh10ZOjH32WqSMLFq7J0YbhHJSWkRW8mZK25i8SkGLQhdqX/NRXrIxt8Oe5WMXB2/uQuIj3cmRHVAQZhuUUpj70JEykiQEgEWXi6UUkbyR5MdqrjJxcX6ddVJjqn4QtncWYp0Z9whzYbIIZ55j6iUf2WMvw8tz85FYVFQdRo23XpTQixFlZuLlarTMnV8ChwuAQsDIvNP8A3XGI35/qQRxnDyfaunJJzc9qTLTQuDALEXRl/Ui4kcYi2TWqHPHJJKJvmoVQRyTCDM9vSqoh5KLc4wqmyZ2/7VEqYQp7nzutTEtRJRxkAN3KtlKeQr83Tohy4O1M1w2ht/0qFUC5BruUymjkmPIw2s3UpE2GkIZv095K7oylbMrUx2no7+5QJvaO7fuWirsPcdWb9Kaho28lomcri7M5JDLGfpF/hRgJ3aLSHh7F4E2WDn3BuFUmLVmcqKcy5NYSrpKOqI8s2IVsJsPky5be9R/Y2FsmBNMlqjIFQy25vlaoR0cpOTZZreDhPtGjO21s7fUoVThrw+C1USZD7tcWzPp7rVHmhaNaSrpTICZgttVXJhskm6z8yGhNsowhcjyZubq7xEvZ8L4bdRMwpgKN45hd26eafrhOqEQZrfNZ0S3bM/a/pQ2v0q0PDyt03Jp6Vx7k9WXtZA+We1K36lKKPdoiCne3VupFGmxFtfPRrhRALjrlt9KmhCwukcbENrJUZ7EItpDk25Db06qY9P6XTTQ+bOihqRGbPuSEiHn1KS8O3kmij3a7Uh2mCRc/SueJG8fvTbjaihiLq5onJ/LamkQ/L8qCjpFd3oC3Ci8PJLQrRyQTYJE/NFddc2qH/miby1QA3c6ReHS1LxcupOdKABt10yQiPVqiIUh5Z5bkCsQ/NJ+aTc0iH32oGmCP+CIfmkxWjkyQ9RaKx+REXlkuiVqAkT/NlAhd/qSf4XQ/JK7p0VgOOVturpXd/Uhu+STF7tqACHO34UV3xJkS9SIi72UAGMloc0BSbkLe/pS0VgEJMkRbs8lwOpcfIe/agVBXdyX8SQXdT9K7coCwjk6ULldbouXapcTaOSCTt2n+lEJMmmk3ZujYlZVDrFd/3KSBMPxKDd+lSQJh72QjNoeKq779y4VVcWd/81WcRceR151Hd7i19ocR63QFWEJZZqtItv1JXblIy09scm/aIfan8J/zVW0m5EMjlzQHJaNUPzz5e9d9qPuP5Kou3aOi4j/wQPYt/aJMtDdIpjz/AGiqeNu5/lXLn9SdBsW/tB873T8OIHGNiouM92WaLjF6khWy8+8ZC5GkOISd7sXh6VQtMXK5EMnvdVQWy8bEHz1yJOe3Plya5UJTOTau66NUfrRQJsu2rn5aInrn5MqT2px70HtRk/VajRC3ZoPbj55rntz7fF8SofbD73RBXcO7PclRe8i7eucht6k2VYZdzfwVU2IMPNnTZ4lu0/wSJuy3KsO0bnTT1F3eo+EYbi+PVHAw+gqKw/8AywK1lssO+xvGaq06+ppqIe8Re8v5IuJXuMkVUwjlmucZ5HsjAjItrDG1y9dwj7IcDw9xkrJJa828PSK2mCQ4XhpDFBg0EAjtYo23EpcqKSPAKDsnjuKEPsmEVM/5Lf8AFaGH7F+3FRFeGCOY+njBd+m5fQ0GKNTn+HHHT+LluFX+EdspaMc3aIiz6srblhPJP+J0QhB+T5am+xHt3HCRn2eqCEfCJhd/mWWxjAcV7PvlimGVVB8U8JCP6uS++KPto9RZkdvmKmz4hTV1McVTTQ1EMnXFODGD/UL81guqmvmjV9NB/Fn508Ri5vcPciaZrea+xO1/9mfsP2wKSXDml7M17+Km/Yv9QP8A6V4d22/su9uOyYS1FHTD2joAuLi0O6UW8yDn+ldEM+ORhPp8i+J5Y07Ihk15qNNHLSzFHUU8kEo845QIS/S6a42XNdS93xOWpfyJvE+aIS+JQhm25oxqLVVEk1svUk4t61E4zXapcZskasgltGxd640PkfSmGqGt/wBKXtAD9SrUqx/gvyzQ8FxLmgGqD3pDUNbzSphsG0fqS4bWoBma7myH2jXXJKiR23aOSAo/N3Q+0ebXJe1a5OCoArbtWdC0b56owku8hySaRsu5IDjikQv5IuIPkyG75oAEh+F/ehLyZE5bee5LiMpAHqb4V39y6JN3skOSAB9WZIgLRJ+9cubLq3JoDrEyHXqZK5ly7byVpgdIty5xPki/chEtxMqsVnepi/pTgkI8/EmhLXXajcW+pUMNyYVwpN3NCIt37UOg8kEUOcS1LjdWXSg8S4woHSHGJdue5NOSK65AmP3OPekxe9NXaJXIFQ9dqkRJm50bFrzQIPq70mzyQOT2pCXcqAdb5omJNCVpLnEG4UrIJLEjEt2juovEa1E0zc2zVWQSuJu+FFxFD4m5LifE6NkV7iZxGyzXWkfLXNROJt5oxm11Rsg9xMaS1ua6MjqEU3uS9ocUg9xPeRkQzML5qv8AaHu5XIvaOpKh2yfxteaXG8lCaoSGqt7lVBbLEKjcj9ob3iq0ahu/MV32juz70ah3Gi0aTydIZlX+1e5GE1zE7ujWIdyRPaRhH/1T4SML5M6rgmYu9ENQ1ooordk/jMXwpFJ5blB9oa7VFxh81Wgu4P2sVQMjSWj3jlzTzyeXSojSNnztSaoAdOanRAsjLASbLN0fEHzFQfbGyHVkPtA255p6lbMm8QETTXDq36VAaqYe+79yXtTCxZZpai3ZNGZs9EuJt/8ARQvaNRfN9qH2q49TckahuyeMzD8RJFNaPTtUD2gOeqIahidVoTuyc0lxck401vd/NV4VDCWeX6V0aps+TfVkp1K3ZaDVXXZtb5Je0WtydQAqhzTgzMWjujUezJ41TD5rrVQXc3VdxgzXRmAtNVND7jRae1WkLM/6k6NQ3Tfu9Kp2kfPv0RcRx11VKIdxlp7UY+JGFY5XZqq41umq69Q4jlm9qFAfckWwTR832p16pr9CVI1Vt13J0Kp7sma1PRB3JF3FXByyuT4VDFdntFUQTPzd060z9zupcUNZGXoSMIfvUqKzInzZZwKp/fcpEGJNGQ7bv+antxNFkNCJBlqnAk17rclRRYhdppd8SlBiTCPJku2a9wuQIJHtd7U5xGFtjdKqQxTuZ7VIhxLcOahxKUyfxg5u+75LjyR5ZubepQxmj3f5UPGjHoRqG5MGojLXIrUirI+4HFQjqny9SgyYhry3fNVQbMtnxCL1ovvKLleqE6hiHVlEeS59M0aoN2aUsShzzY2JNS4kJaMdyzxTPzfP+CAqjvbO75qqRnuaMsQYfHahLEG82L4lmirH7zdEVVrz5opD2ND94DdzXCxAMiyJhJZ9qrTmh9q3aunQrZoPvBrebJFXR7mzuJZ72h7vqS9ocfJFEXIvixKP1OSH7wjEuf6lQ+0eeSDjETfEqoZf/eAE6aLEguLW5UzzbVziMPeyKAvBxBueb9P6Uf3g3ie5Zwpn804FU+1VROxoRxBvO5OhilraLOcbdkzp0ZntJs1NF3+jQjizXa/v+JOFikZNkzOs+Mjkk0xj3sSVRHbL77wjLVH7YGfNUIyPzztToE/fklQ7Lv26MT/aMnQxALudwqhAXL6k+EcmY77SS1DYvhroxAmyck9HUR8IT1VCAnl+0b6vUp9MXEIYy3D3rNqi1JlyEkJCPK4VOhjAnHLcSg0ce7Kxj+JXENO8duYN+VZNnQgQpbbsvEi9l2D6fkja8T1bRSAK33ilZqiP7O4hk+5EFOGWbNapD5JpxbycvhFIoXBttdvNIoXuHloh4jkxf6k4BWlze7JJoaYmhf3ISF4w9JfCykDy5/JLhtkszQq5RkkG137/ACTTYW5c+lXBCw9zELJGLZ/1LTYzrnkpyw1xHJvJRZqU+4XuWgKN+rzTRwtfnk3vJUmQ4opgw2SSIc3RNh7x3NerB5AHRjbq8k+AhIJZ5flTsnVFCdK+Y5Zl4VIhpXjbN9xK2KnjEcskwcYDcRdKqw0SI5RsVz9Rd3wpg6cie/ROnVRj0M4l/SmZMWAWscLfiHpVUQ2jvB82ckghjFiezcmfbHk1B7hdCEx583HTUUUydoj/AAY5tHDb8SX3bAVrODD5I4CUgCCY88+5Iv2kRqWKO1gZkZU4ZZ5bfSpnDHLky7MLRhm2VqVj1KuqhiKLIY7Sz9KpZqO1idwtWhqCbPre5RZsibLNiH5K0zCSKEBbMQbPnoKfKG1iya4lLqYYybuuFNRfh8nb8y1szK2phkyO+NxLJQCpZC0yWlKbiMO5iFQZyC/N2VIxashUEfBqouIFutt3wp/tJhPs+odLFampciHQ3+lWuK1DV2FwS6ct5f8AJae4ypGKOlfPN2a5QpI2G5srdVcnVQFbm/5lBnKInzbar5MmU0lGAkWi4WHtbn/FS5bBchuRcSKNsnNBkV70bW5ZKNLh7SXZNuVsRREWsibOojEtXtVgUx4bH5Oo507xl3K5lmgECfiMoUtZHJozsSVEtkPgvkmipXyLT9KdkqGu6lHOsYe90qiFi4Ljb4kijYU0VU5FlnahOqtLmkUHLHdzd00dO5Dn4Vw6jdq6bKot5I4KSZwoU2UbfpRHUbkDzNyzU8Fe4RjryQv4kim2kmuJaSgfI71dSVrZdyDidVqHiIBIMcuXiSMWTVz5pOW3V0AOtl3oPPkhbLzdcEviQWGOQtyuS4g+aau70rkAlsO6eSTkxPyTVxJEWnUrFVMO5kVzESYuuHmldduUA1qx3pLJ2ZK7d09KBiS0uzfdcrBMdEtvxISL3IHLRIi0yzUCQbFt11XGJsuW1N3PaiubuQUFxGtXbmEvUmfF/pXbul0EDl3qS8n1TfvXCJ9rIKoO5Jy70Dk/T1IbvcgKDu7mSuu71y78qEeaBhkT/wDtXC80P1Oh/egVDlz9yFif8yHvRdXPcgYi5o4cxfPQkDf0p0Sa3R0AR+I1yV3yVr9yn71z7lLnkuI6iru25Ml1adJKyLCZO5khwmTlkygkrRu3c13w94qf91ybtHXHwuTyQUQBJd71M+75B5MhLD5B7s0CZFu/KuXOXJS/YZPJEVHJyyVcCIV3yRKT7CdubMueynnyTGiM39SLpdOlSn6HRNRmVuiBDDl5pXJ/2OQulnXfYS8lA7I77rUF3D7rVPCjt6u9NzUL7fErBEJ5nJ0JFcpxYeeaT4ef5VAUX3Yn7O6vt1IbU1ZSRDDukGWa08vo5uvX+zn2Q9kOzsPFxFqjGK0W/Z9ACXxLwL2WSOQDDMJW5EO0mWowj7QMUo5havkkrQHx57v/AFUNWWnqvB9D0uLR0dGdJTR01HTntcYI27lWTVAU48SSyz/iRd31C/8ApzXnAdsIvZhqaM2Mi3OPiH/ojqe3wDHBwzknnIPxrwtsLyHz2qFjoHm/Z6CVVFwRnjcZ4vVG9yh1PaCmhfM2t+nqXndJ20kp6k3enjID2lbtJPl/9acjw+svP/8ARpXsP8vc6PHknuJ/E2YdrKbjFw+II/Eruj7VRWg0nT6hXkVrjV8Ke+AyLXiNaTK+wrDwI98pkGdrWujg0TZ67h2OBUfspWIQ96uYe0EkJZ8VwJvUvN8Njgpx0ez6fErSfGoqWMmvYz9JOoaTNlkcT1Ci7WMRZTtt9QutLh2OPeL08tv0vaS8Ap+1DwkLmzkJejpWiwvtcBWvHI8X1MuaeBP4nVjztHq3absz2a7fQjB2kwSlxHJ9DJrJW/M2q8W7Y/2NcPxATqOxmOexmXKhxVyIPkMojm35hW7w/ts4kLHIBjkr+m7TU9Va4HaTc1zVmw/FnQ8mLJ5R8VduPsf7YfZ2ZvjeB1EVOL//AHkA8WF/zj/qWNAmkbRfo7/toeHwkxx+1RE2o+EmXn3an7Ofsw+0Iikr8HPBK07sqvDn4RfUQ8i/Su7H1c180ck+mhL4M+Ji5JFyX0D2l/sh4jGJz9ksfosciHlS1bjT1H89HXi3aXsXj/Y2qKHHMHq8LMXt/HjewvpLku6PUQn4Zxywyh5RTkW1K1/zLg+7cKJdWxzsS7d5MgfvRIsnU5+/aiu8kL5ItvmpsutQRJ/NK5/UkPJFt8kWAiJ0TSWofiSuSsVxDEn7u5OEXv8AmmP8qQ80WLgdubkkROLJpvmlaiw4HeMXutQvNogcUrVNiVDhTOhGR7kC5qq4BIceb3JcT3Mh1uXEFUhziPdyXOI92qG33pW65IKSQfEfLTalxvc+5B4vhSHO5WZsdGTRK75Jrw5pFncgVDpSMPxIeM+Sa1SItUDofHxaomLTJNMXmu9SAHrlxiZR7n73RtJ4UCoeuQXXfCucbuSImIe9AUE0nSutI+YpkuXqS1uH3J0FEjia9yG7uTQF1aXJCTZaskTQ+ROKHiaILvkhu8kC1HxJd4ijlIuDI9yB67EvifNEUmqjjNcwo7/egTQ7ekUiYYkXEuVEUP3LvEUe/wB6RSJWOiU0iXEuUVpNqLiXFkixkopEPE26qOMlumiXEa1VZGo9d6k40j+ajcTah4iLDUmhM4lnmujNb3qHxLUmk1JTY9SzaoC3PNL2pre5VnE8kXEcVVk0WTVjc0vbGLuclW3XJcS0UbBqWXtTZ80Xtmiq+I9yXGtJVY9SxKs80Xtw+bqseR0PEcUWTqWntzXfEhHEvcq3iPald5Oiw1Lb264dc0XtlurP1KnGR+90TTOKLDUtmrO5L2q5VbTe9dCo8skWLUtvbtnejCs3avtVNxm5pwKjTROwSLkah92qkDVMI/UqH2r3pe2dyRTNNR1ATTCDlYPeS4VU2eipKSscZSLPwP8A5UAVTjzdAfxL32wPNKorHIIjdvBaP0qqCq2E3/JPz13ECBmZxEIxG1H2NeCX7QGejujGqYeTqq9ouLkj9ocRzVgWzV2ncSXtzDrqqjjOSXtG1RYv5FuOJMPe4owxJubMqPifNDxkWI0cWMRbXdrVJHGgz2M5LK8a5GFQ4uLpcFJtGt++I7dWtSbGN47Lf3rL+1HdmnGqjLm/6U2jTY0n3s96c++HIMhfcKzTVh283JEFQ496mhpl+eKSE2TuyZGsMe/+SqwqH9e510qh/NIqy09uO3Xcue3P5uKq3qHuybpXeK/vQOyy9uMtHfaue1Zc3Vc0jlzd0tS5OxfCgLZP9ou0zZLja9yiDJbzZD7R3oAm8a1FxrrvCoQzW65dS6MnuS9wrJXE6nZLjOTdyi8S5tchFLidTaKrGyRxLubLt3wqM2WV2b7Ud3ckT7h55Lu61C5a8k132omF0bMQ6Re5FdaIsybYbW1Rt81YeeRwCfmnmJ/Lao47eXUnwyJhzd/4IkargO7dqnRkf3EmhIN2u70ohILuagqx25sk8MlvJNbS/wD1pcQO5BJKAnJizZk+Egd/V/UoQyB35IyqgLTRAyeEjXFluIuSmU1RwS5blTtMwiObsLsnArmj0zSod6myhxS2MXjdvfopTYwBMN5rEjiTWE2adGucbnzbas+3ZfdNs2KARancu/ezW7G/MsYOIPzvb3J0a7iFnel2yu6a4sWAWJtbvUnWxSPMWzWNLEDs0Nit8JJBiAldm7c/NHbK7zNl95RkJcty57ZGTk7Pd8KyoV23R291roirjEdHuS7Yu6a0MQjyHJ/1J1sUAh7tFjfbiySHEjE887hR2iu8zZ/ekPf1IPvSLlm4/Usa+KXXZHahGsce9HaH3mbL7yjHnIw/EmpMWgEcnNpP3rGy1hbmc1HasYdM9qvtoh52aqbEmkLIcrPmm4q6ONs7+n0uspLUNd12iheoMWyZ7rVXbMu6bb7+YWzfco0naKLc0gXfSsZJWPGwuzuWvTmslinbyeHEyjjgjKnANddzkjRITzM9Y+9KOo0Z3D6kR1VETjfl8Nq8/HHohhiNzYDkAS4efJSQxJuebEPzV6E942ZYhRQ3PqRP6elFHjVPG1js4rFlWN67tPNAVU4lnnaRI7ZPdN195RkWQM4/vUmKujFtXb081582KGPfb8S6WNGI6Gl2i++ehhjVNGRZ53CodT2gimzYXt6upeczY1LIQ735posYfle+7xEq7SE87N9LjUcYZuTXKF99XDpl79ViyxC4i3ugGse/ae75rRY0ZPMza/ezFpxE6NYBFk5ttFYU8QO7O97k2+KSC2sqrVE96RvKqsAWF2O3VV82JR55X/lWNLFDLx3D81FmxJ7Sy0J0VEh5GzU1OLBGOjvb807hvaKMsPqqSQ9xbmLPasKVZITZOTkjp5Lj0PIiQRbLL70YWJiUc8WPdte11AqM45SZRzmt0fdnyVWS0W01U/sfF9/iVYeJH3vtT+MFwYYItOVyqD3dymwS4J44od2mabOuMmJs3UAtq5da+r81NsvVDstU5MOaaeotuy/pQkXfdtTRyIsrUdeo2XZoeJ+pM3XDqhLoU2OgymNc43Vpcm7bVzidSLNEgymuEl0pNOajuS5xNfSlsVqPXa+lcvbzTXE09K4Un5kWVoO3bvhXH+TJriPzQ3PdzRsLUfHIdUVzd7KNxH3JXeWimx6RH3LvzdK4Uzc/d/8AqXGkRYaRH/3Ibrdyaue7VK5FkKNDt1yVyaclwerkkajzFcuXXXJu5/hSYm3OnZDQV27JFduTPE/UukTckWKrHSkbyQuWmWSabmXJK7QUi9R+5+SREmGK5tETlqOidmVch8TTkld5IGJu5D38mtRYf6Hbmy5pXMXfuQd6TF3pAkdu2pXeboLtfmiLoQFUdut0bxIV0SubPJLuQTR36krlwi7lz3IA6Bbkn5ri74u5BR3vS7ly7VK73IJOjyTsXSyauTkRfNXEDQ/eVx7QYRT7Vwc3bas4Iyp1ppBDJ81wao6ti/hrIJCtdntfmpt1AQdZF4trLKDUOOjOiaqk5ZKdSlk1NvHQ0kkOd72k1zKFLSwX7XMvpFZwcQkIRbNxFE+IS2EEZ2D3pLGzV5YP6NCGGxzaudg/EkeG00Z5PO31LNRYlUjyke35pqWolkLMjciT1ZHcj+jUFh8H/FYiRfdsAsL3tu9yysVVLH5l+9G+IVBDm5/zS0YdyP6NPNh9PHEJvI1ygTR0o6MbEqaWuqJOUjjpamOJIWubkrSomU1L6LRyj7nZB7YAjozKsuPv3IuMO1hbcqMmWPtwCOosl94AXSDKAMjZjmyEZNC9SA5LSOoiItWZKoqIBfPPqVSxW3ZOuERklQItQkjkbR1w5mjfuIVUhmJaE4oSJ788+pMZbDMxF8PcjuiF87GIlS3HnkLuulNJdzdQPwW3DAZb4ycDLxDtRw1Ed4+0O/8A+IKpSqJM+brvtR8mdBLimeq4R2XwiuowqXxB5xLlFTNd+ou5Oj2dpqcfwg+XE3EK8qwrGq3BasaijqHiLvHwH9Qr0XAftGoMStixAWo5u4x6C/7VNEv9I0NJXSRgNPidMOKU4dHEe0w+k+bfLkp9HgtNVEUuF1BkHfST2hKJfD3GmpcoYuKGZATaSD0l+ZUeJdqAoTBqfg8UNwlqX9Sy1f0aqWvk1vsNXG34YHJbtcfEP1CjHD54Szlje70kyx9H9q2KcQfbWjrGF9JMrTZvhL/uWjpPtApMQAjmA5SFi2jtP8yl7ryaLJCRaBSsRC4R2/CpEdK1muY+WtqweKfaBU8fhQQDSg3iF7idR6btVPJMDyVcpDndaTp02g7qs9RpI5Ix2ZFrbcStoMcgpZwjlnjjz8Sx+F9qHqgtkNhIVYQ8CaTiZMRfClqadz9HpVPURRgLg4mJtoWV2abPD4qzfY13pFZzDsQaECAGcSu0jzVtTY9T7mkbhH8LrJ4zdZE/JZUZVmH2tGXT6guWgpu0lXXUZYfiFFSYtRPdfFVRcUX9xC6z44hAWoSsQKTDVBnnm25c7xmsZfpmY7V/2a+x3bKU58Loy7K1htd/ub3093/4T8m+kl4x2k/sv9tezoSzwUDY5Sh/e4e9xW+qzmvp6nxQ4Sy4jj9SuaLtEcZDucT7xFJZcuPwa9vFk8n5/wBVgc9DMUVRTyU8obTjlYhJvyuo3sIj5r9A+1OA9nO3mHHT45hdNW3NpLZZKP0mOq8b7U/2TaKsEp+y2MyUU/U1HiW+Ivkbat+ldePq1L58HPk6WvgfLvsLdzukND73/gtf2u+zntT2DM/vnBaiCnHd7VEPFhf8zLJhiQEOx13Rmp/FnBKEo8MH2FvJ041CA65Oh+8HHvdEOKFyRyTwCVK3kh9lDPk6I6y4c80hqG82+pSHAHsrc8nFL2Pp9KkNJ/JONJcnYUiMNGxeFd9lFSGJNlMA83ZUKhpqVvJ0vZQLwuKIqoBQ+2B6kFaheygPNtqH2UCHptRe1MXel7QF3NBGqA9mHzdJqP3p32kPMV3jNnzVBqhkqdh1ZrkLxjnoykcTyTTk1yaZDI5DbyQ7fpUghYueW1BsL6kgTGrbuSQwuTbU7aAlq6dYg6s1SYWR/Z355IOC/LJ1L4wdzrhTNcXK1MLZF4L28nS4RfEpHE17kLSN35Isqxl493JLh2921OPIwtyQPI+3TkgLkcL+pL3ZpcT3IX5q0TQRZiKTbu9J+RapMXmqA6P+K4wv0rt3ciu+SkAbXJIvJF1fuQyl5IAB/mosknD5PuT8mYquqRtfN92a55M2gibTVTFtdTB3CqQCtLTNWdJJcyeOWwskKJDC+aWpc3XdUupluc5zu5pF80VrflTdttyAFcuXbS1Q9KF+XwoKodEvypXeSZ8Orrt1o80BRIuXbtqjMTeacEkBQ6Ja9SEZE3d80u5Ax4ZNvJJpE0JXctoo7fSgijrl35royfJDaxIrRQB3iaLhze5K1rlweSAOOVyV3Tm6SW5BYri80rvkit2ofzOggQlck0lrZJW9z/qQ263aICx0cy5uibuQMXuXWF/cgAhkbkjYk0Q28mRbUE0GxJcS3zXLnSEn26KgJ9DJHZVPI7iTQvZpdcSY412ijjUPDUcFn649V27v96SJY+9Q4gTMyfrKz2ioI2EQHJhYR2iKrqknGmlfPpFSCFxImfqbaqXLD+I5xnzS9odNaCwpXeJ1TsRI45JcclH4i7xGFDoB8prkhkcu/pTRSMiEtygB4ZG89yfAm96hiTc0QyW8lYE9ia3VGEirykPmXSjaa3ltQQTxICbRHd0qAMnuTnGtRZpZP4jD5Dcu8RhHLzUAahuCZuziQuItqu+1fUoK2JzFoiu+arhrOrPanAqAIc+r96tIexNaRhHuSKRu7qUIqoUvaG7mVBuTSmYi70ZE/PRV/tT3c132h7VNIjuE7ie5kXGu7rVX8Z8uac4xj3oovuIm8QfJGMwd7Ku4lw89y61Q/ncjQnYsBqmzHNk4EwFzVcEjcs0nmtfLNLQexY8ZsiFnZC1Rrq6rimuDRA0274VSiQ5cls02nNdGoYvE6q/aNuX/ADSGZ/NPUNi4aobLmujVKoasO7JD7YQ+JPQndF37Rql7Uw9zKmauMUirjK12f+SNA2L72xstcv8AqheqYrfEqX24yfVNvWEXd+lPUnuGg9s+SEapidUPth3c0hqjF9HcU9R90vXrLQzzuR+3MRblViV1Pm3U7KEVU/epSsHko0bYo0eTM7I/vTXqZZcagxHJG9Qf5U9Rdw0v3owjzSbGNNdqzXtDpNUPuudXQdw1AYs8mjO2q4eIGJ5Ztu9KoqOouqBZ05VVltRl5KK5DcvBxJx1zclIDGjERbO4u9Zn2q7ntRDVbetPUayGjfGnINX3Jv72e3m6z71Xv/MuHUPno6Wou4aP74cW5pFjDlbvtWa9ofbql7R05EjUO4Xx4s5aogxC3W5Z/wBqfK1JqrTPNU0HcNGWIMPkgfFmG7LxfzWe9uO0kLVXqSofcLKvrqiYBaCRhLNZ6tws4/xDNiMn1FTPanu+FKWoeQdf/wBlS42S8gOFR+z2TyRMQjzu8Iq5GojISs2j1KmOocgyu6uaHjOPJ7VShQ+4Wz1FoizG4/vUf7wMaix9wZXMXkSgHUGSbcnLk7qqIcy49su77kxLVXMWT2qtCS25K9SLceeqk55pHWHbyTBF5rj5EqoNgzqjINuaj8Y7sxNxR9XegcfNT4HYQ1knJzdNy1Bybs1zLza5C47eW5FlWhe0PnztJG1RxOramXj3ZJo9pd6DSibda2b5IWmaMxyf5koBSbe9c4j/AJVNhReYgTDFEb9RModHlNXRBoVzp2r/AN4wIZWzIx3fT4UHZeP/AH85T6Yw1QTXAOPVDFiJBn0MwqveRvNM1Ux1E8srvuMyJNa9/wCpRsaJcD00luuaYKZy70JldomtRHV7kGySHSk3fEg41ya1zToQv9JKC+BFJogeR0ijtTZCRXIChwpEJSIfDmuF05+JAzoyfqXCJxZCQ7vSk+SAEWZflS8OTuh6iJskiIbvV5oA6u65ZZ9KE8+5rRQ+LkgAi6iS8I5EuW9WSTbUAdHPvdL3+JJsh7nXLbi5Nb3IA6Wduq4PNdHp5pW7bkAJ+SXqz6V23vXR6OW5AA/1JdyT8kXhzZAAv1ZJFu1zuRP+pJ/CgBbbfiXGztXLf1JW2/8AuQAiLakRJW9zMk4sgDnEblku3Ek/JK3TNskC1EWZfSl0kkQvnqkQuOiBicmz5JXOQ80vc6Qi93qQJoLVDd80TZk/JDbb3IJiIZNVzieS7w/dcla9vJBQrnySHcyK18krUBR1dte1dtcWRd2WpIMqvwAPyRh8krUYD5oJfA/c2fJ+aIZGuz/0poSdLW1cpvQ9xG5IXy5Zod3kuXbi0QFDg5D5LrSNdzTQ5l3JF3dKCaHbm+lJi96Yu+aV3zQFDxZ3dS6Q283/AKUyJP5Lt27LqQAbZd/5V0erRNuTF3JEXT4UAO3OPNcInLTJrU3xLdCf9SXE0QWODt72JC2WfJkrm70hJvJBNBEPwITFhHKx0NzZlk6LiOWmaBAWtu5imyFh804Y7dXTZFaKDSzlrZ99y44sPmulJdqm/wB6BCubuQ7V3aKX+VQAuovekW4csrvNd/qSt70AXGA9rMQ7PkQRS8eldrTppXuD/wBHU378ixaTQGiPuFZq1cEc306kEtWasKeQrXdnEfUSkUsb82PcPK1UdD2glp3AKlnqoAa23PcK2+B/dmLOPslSJl3wSbDb/qnZmoOwaaQKyLhVsDSi76S9Jj+ZSj7JvYMlE5Vgt+0jy/FAfVb3/lWhpuzcgyDY5ELtqJBtV0+DhThGecYELdIvuL9ywft8HVGHHuM7geAjIYyN+Ll4o/D9S1EVL7LczZ6NoShVFKEjcR2KKcdzVMR2St9Rd/5kEPaQ6OQGlkirYi2vJA4jMP1B3/lS2/ZdKJcwVEm13/VmnmLbcDtd6fUqGs7WYVR/iMby+K0G/wAwqLL9o2FyQk7QSlJ3CO1aeRbxNhT1luj3kXpUs+0T0sJMDbe+7dasnhPaqkxCkCWOnkE/r3K0CRpBuYH/ADJOKZRo6TtpHIQ8XO13WipsUiqhE4Hb6V5z7PxOgGP4hfcyeo+PDKFlQ4j33dTLB4y1No9Lp6447WaQxFToMaqYZRskv3a3LAx4hJ7Pl7XaXfc6Iseljtbj7s+pT2UzVZZHrtF2qgmDh1AMIk/941wv9Sy/av7AewH2gCcsmHthtYdxe2YYQxFd5kPJ/wBKy1J2kcTG+a4v6VdU3ayKzKR3iLPQgfqWLwyg7gzpWTfiR472x/sc9pcLc5ezFfT9paceUBmMNRl+/R/1LxHtB2bxTsrWFSYxh1VhdQ393UxuN30+a+6cP7UeOGQyHPztJXNRi2H9oKQqDGKOmxKlPa8FZGxiX6k1nyQ88mbw45+OD86v33Ck5OvsjtX/AGV+xXagjnwSpqOy9YW5o4/xady+h9W/KS8R7Zf2Ye3fZOKWogoBx+iD+/wx7yy+jmuuHUwmcsumnA8ltf1JxiMdM12aE6WYoJ4pKecOuOVnExL6XQWrpvY53YZSGRau5CguciS8PchcWEkyAurm6AitHmuvn3IC5qBoISe3X/FJAj3KxiudGJOKau80hLclYmShmcdURzXNzUW57khK0uSZNBvNchuck2jz+JUVQnJ/NdudccR70rfn+lAUduQiXf0rr964/SgKO3+9du8ly3b8SSAoJcHqXLrkvDl0q9idgl0uaES83RXIKs7/ABSt+a5t81275qwZ1h80hJJDb70ImmHdcldb3IW5LvV3oJG6mNyHNlCm8n+llY+HJRaiH/4SwyL+RrjZXPtLJSqabVRZBtIk1HUWn3LkU6Zu1saGMrgRCW5QKOqubLPd/mUq674V6EHaOWUKHXJ0nLRBd3oXJURQnz7mQv1ZNuSLd5pWoHQvepNbhs+GyRBODCUkbSta9211GtXHJy5u7rPmzRI6JbUvCurjitCdRxh7kk3qRa7kQl+ZBIYf/CRXfJAPTzSfK0dUCoO7S1K75IWyJ0nJu5AUERW6oWk6SSuYubslttybIUDCu267UV36U3w7hRW6kqATc0u9XPZHAY+0WOU9PVySU+HCYlV1MTXFDHd1D7/coGM0YYbi1bSRSPLFTznEBk1pGLPaL+5Zpq6HrqrIt3eiDIu9NsXmyIBu5NaqJoNsreaJshJBbuXfknZImy70TZCSF8+9E3ciyWERMQrmmS6Q7UukkwGAEJK+SR5GuCFhYPEWZc0/dootKPGra+Rgf8Jwiu8PTmpfD1ztWaKl7RqebhgLuzdY7S+ak1cx1FTPI7NcZkT+FVeNFa+HRszkR1YZj8LaqwMd5Kl5B+DjE/uSudK3dzXe7LpTszQrvN1y5IuSRFcmUdufq6kQl8Sb8SVzXZZIIHrkmJNFz5Ih5oAMScU7T1TwzC7MB/DI1yY1tLkkA79X7iT8gOtJrzdFxNeb7kwWaK5xFICbdbQC/TdIX8v/ANpAUlqbOZip4GZ9Gu7k1dcmmS2O8R0gktMvSm/zOk3NWiGyRxPewo+M2XNRbkTEigJHEbmyTTMI7k05NbbmgIt2TblVEWSOM5ckbSP5qK2104xIBseue3mucQ+5NcTyzFdDq9SrUnke4y7xHtQR9X71ZY3XUdZwPZIHgtARf4i9SwlkakoUdWOCnjc2/BCcnQjImGkbPmnR/UtzkHGLcu3Llu5IR80JAduYmzSLMrfClai8OSsAbnu+JLxF4ki2pNlfpzQAuruRXEl9KE+oUAJi16kTlrqhHdq6J+aALHD5LorPS+igGPDMg8nUrDStkJn8TbU3iEbx1RsW67coXtZo/BD3CnLunNK0krelWZhEX5krmuTZZZrqAJtBlxu/khryuqzR4X+0l+Sj1Jf7yem3NT/Mf0Bc43c9y6My4JfmQ9SoR3iXck5xOpNOKRc0AHxNUik9+1ButHmh8SAHSkXCk6eab0ySHagBwpEhkQ6WpN5IAMZEnJA21IitQARbktybKRrrHyu9K7d7kAdLmht6UVyXegAbtxJFu+lJxScdOaAOOW1Cee180RC/duQlH5oZTAu9ST58vCjtYu5cL3JUKxt80Otqd/yrh5CKKENlfbkhOO5s3ZObvNLid6nUu2McFAeXcpBExMgLIhVUVsyxwfKalqqd/Q+SWGi9Hg9bL4jKxlGwgmjrxZ/E1qscdjajw6lpwfcbuZj0+JSMzxRuheFrdUb7uTJdX0qaBNjJQsXck8LZKQ4oGzy1ZPUrcYaFruSPht9Ip1ht7lw+pKqDeRGkjZMnH71IPc/K4kBci2KC4zIxR+bc0DD3Zc1Kt8nQHH7kUbqRGce5J3f/ANqdYfJcIfzKaK3iMW7i0dDbaOak2IeGih2hj+pJhu5J8h6UPDtbRIYDDohtubTP8yd4duiVqAAYUVulyO3Xpe1K3bq6AG7XEsmyXGF06w6Z6IWjQABZj3JNy+lO8NIh280AA4vn8KXD09SNunVK3+aCLALba2STbWL1I7bdGSIbe5BYP1IU43NFZ7kEXyNCNq6Q2ohyLuREKdCbGn3XaNcuW96cHck43d6Q94itXLdeldLq5orWHmrIbBtbkyHh2Zpy1yFL+pFAmN8O1FraObZIrdui7p1eJFBuAPm21K1+bordy7a+5Ar+jlnuSYdqO1E3pQTY1bu6V21ONl3LtrIGBa/NGw+lIhYRy8ScHLmghsi/0pdPcu/uSHkuQ6ziW5dtXUAcue3RJiddQuO21AC6l3RdSQAN1vJEh2ikgBbkiLbr3JfJJ+9AHbvNK5cs9yVu7VAHbkrl1JAHGJrrkV1zIXz7kmFx70ALW3pQFnkj7ss0Ft2eroAC7b1JZP6kJC4657Uh3aqSAvnkl+V0Ii4kit3aqBnfhS1HkuPzRKyjjltRa/lQlyXUAcLIkQSPCV4E4kO64X6UIi3Uldb9KgaN92Y+1jEKEBpsUkkxCl6bs7ZR/wCv5l6TguOYfjVPxKOcJx7xHaYfUK+dx2qXQYhUYbUjUU0rwShyIXT1TC2j2ntPWBhtPe8khXcgzt1Xn02INUSkeR3F7lCHtEdcFlYZSS56FntFWk1DildHHJHTsEDttKBhyf6ibvRVGDbbEBcRhaQAlH4tpflJO4dRyQ1AzU9hl0tGfU//ACTAYHUw2cR3HPmRNyJXNH2dl4Ite9zbrsrhUUXC38iVTY97GRNURPAffGQdKmUvaiOaWS6Q7WbTW1Oww1EcIhOA1kAtoJN0/m5sjqMFw+oh4kb8Cb/hyvaX5S71Kka1+i2oO00cjjfJb4dqtoceaR/xcpB9QisvR4LHQzfihKJfFtVrT10VDoIRiPqk3E6fJSZqAkCQB22iP5cmRQYlgcM4x1+IvTh4zjgc7FQy44ELZ8Tn/dk1yqKjEgmm4jAxH3fChrg1U6Z9EYf9l+CYxgQ4n2bxeDtQGW8YpLLS9Nvc/wAJKgMpeztSAT4VDTzxchqYOf6ua8UwvGqjs3XjWYZUy4bWC+klIdhf+5fQn2ffah2o7XUYUGOdlixyiK0XruHwTYfMs9Hf6V58t4eXZ2wayfVE+m7Udke00Y03aDB3waUmtbEsKd7c/jDy/ip9T9luIjR+29nK+l7QUHdwj/F/T5p7tD9neBkBVFPVngxlu4dUY2f9WXnAY5L2RxQzwzFHCVn1lozuF/q7nUxjKa4NZTUPazUR11ZT1fs09HNFMG04iArlqMHjxeoDOnpqkB+JlRUn26Yx7MDSR0lZUZWtUyRkJfyUev8AtO7QYp//ADHgD/w6YBBZvFN/RcckV4Lztj9meF9sKPPtZ2WirQdrfbACyUPzhqvCe1/9jWKsvl7HY5Hd1NQ4ntL5CbD/AKV6bTdpMUmImkqauoI/De5ktHhtHi1cwNHQVZkzdRBb/iknPF9g4QyrlHwv21+yftZ9n8pDjmB1NKDFb7SIXxF+dtFkLtubPcK/TulwntGIZTxAcRNa8U5sQrzbt5/Z37F9sJDkq8I+469//F4YYgJF528l0w6uvmcs+j/wPhDVc/cve+2P9j/tLg4FUdn8QpMfpRuJgI+FNb8n0deK452bxXszUlTYxhtThs7bbZwIf0l3rrhlhPwzjlinj8orNOa4/eu9XkuFmt0c4C7ai6RSs9yRQrdqXhySSVgCwoiHy6UJD5IhG7VKICua5Ji3Ju3XRJuSsBy4fLck5XEKbLkuoAO5+5CW5/iSHn6kvEgAsvhSb9KG5JvJAqC8Xel80L5e9K5MYXzRIXLpSbqRsB1uXxJeJcXXLq1VAEXNc+e1CkixUGXNA+7NL3JWe5Otgsg1kdpZqgqiOE8vf1LUnGxaEqHGKNxEstw/CuDNBrlHVikBhuIMJiz9K0YSNIIuz81gRkeNyzWiwbEuIwxntWWHLT1ZWXF/KJfXbsnXXzXG3apL0ziOjySfq5ukPJdViYlx8kT7kJckBYi5KTQUr11ZFBewXvbcW1RbreS6+Y6qWVYUsbwzGDv0OQ7UJbWXVzpHJ1RLOrmhJeLm66gkS6+WeeSRc0j7kACI3EnQHakAtln4vSkxIAcHIkdu3RA24kYdWWXegDc9kMSwTDexeL0+IUVSWI19bSU9PVRHtDfdkY+W25YfGZnqsVrJs7xOcyu9W5S3qKeGpwEKhpSiOomNuA49YRbS17s1Afdz6u9cmJf8jZ1ZJXjSGBFy+FSA2t8SERtcXZ05oLrrOJiHzRW9+iF5mFDxmHzVE0xzddoua5rgyMXJkuIw+aCeQi5Lo5kuXBdzVhTYDW1WEFi7U5DhDT+znXFtiA+dpF+YVDml5NIwkytoLxoKo9bZK093hfIBFG+eW1Wc8lBhvZjDaasrG4oT1MoU1D+Mc159Y5aMxCI7iUAcUl5UeEQ0o/8AHxKTjH+UBtZljjlaNpx5JvYns3L22+0XBsDipKmtlkhnmjgpXYTM2jKxrn5blCqaWejq56aojeCopzKKQD6mNtpClhRVH+02KYjPWlLWDhwA0o5RZZnbaIjy0Rl+IZG73O+5yJ+pVitttiyOKgokURcuaIRe7N1Ita7kyEhb3Loo5WxlxXfS3UnbRRcMfNVoZ7DTckVqNsvcSJsuaNA2Giz7kuG//wA7k94cknJ8836kVQrsZ4ZIxpZCY52B7A23ZcndC+ZF8K5ETk9U2tt4j/JSzRAruvPNEP6kzWFw6Wc/KMy/khqkSnch6OQ5MPoIzdyEIbmH5lcS4wuRF6k7wZKUIopY3AwjDaX0pFlcoiuByfI2MemfpRDG4o9BLT9SJ9warZIxcmMaXfEgInRGO9D4clqkDYY5knH8Kat97pOLl/FOgD4nkjHdpmmRHd36Iw6nRRNjhFbkjAmFIsibN11uSEFnHzIRzSHPv2rrD705bHz8XxIoBkE8BPahYU3rcTZ7UUIk8QRt3MKTSNmmPFknkwDIhFNFIfvXTF9uaWqAF1Po7kiDa+ZOgu+S7oSAHRk26dKTFdzQNuLmiEfNAB3Nz1SIrh+JD36966gB6lm4dSD5/C6kYkNpi/mygN5irPEh4lNEfv6vmofyLXggXaJJu3RFbuWpkd0XULjuRW22pgTcMG6/6RUOXdKWb96n4VHslf3soB/tSfLvWS+RT+JwskvchHmiEVqSK4krdUh59653IKOWpWj6UtSSuQArUrUJZ+fUkOYjn4lABdXJFb7023mKVz80DHCLuUapmOENgtuRdXehljcrdbVMvAfZXlIRHxH3F3kKn0lQxDkzFcPqQ8FyYs8ue1GI2t6lEYtDbsdH9yRF+ZBbsSLaOq1JD/yrhE2fJNlmJc1wiQAfE72Q8RvLxLl3pSf5bkAG46augHdyXfFllb9SmYXRxzVcHEBpRubOInt2/UuXP1EOng5z8HR0/Tz6mekCG24c+kPUmiL9K1X+zftVBVHT52QSETET7cvpWamoTjMsnvy3XCy8vpPWem6ubhBnqdV6T1PSw3muBq57dNq5pntQsXdknF7qPDBcu9Db3Oi8WSFhu70wDpicamB28MjK57cyRljANHtAYxFlAwaFpsVp2dtrPcX7k5isgVkPtLPd+I/V6UmWir0EdUJE3d0obd1y5bomB15B5oLvml4v/RLhuoLCu25pt+rmit3EuWoA4/w+a6XNc17+lJtooKOWsVr5bk1daXJ9U6XLTvQ27RUtFIacWt02oX26OnWF7rUuHrolQ7GbXJC4/NSOHp+9ceN8rUw2GOH80nFOlG/0ouH1abiQVZGtu5CiYenxJ8h2jpyQiO5QLYC3bd0pPHc2u1WVBhL1mgs5GZaCKGvwuShLKRnH4Sa1c/fhv279wu7ZX8Ny+IUJR3CIu7J8hYRTduvJdBV8jRC4nolw92fh7094vi/yrpRsI+os9Uaj2Yw/P/BcIXJOW7e9dtu5sgVjfgFIR2p221K3zZA22xvhl5JW+9OcPVK3VArGhHT4kv8AKnLbmSIdqAbYNr23eFL4kQ/vXXG4tEEjQju5py3Ql23VJo9yCzgjtQsO5O2kLjl0pNn3IAAhYdUiHd8K6xacty5w3u71ZANu5Fbqut5IiHzUADoWnSkQ2orXtRcP+pOgGx8nRcNrc2zRI28KpIVgW7telGI7tETeJmTsI/FuVJGcmV1yTDcg6dqG5rl5520OLnUuXMKV3mgsJJDf70CAHUKV21cfpQB1L3pXbbs0rtvwoASJNjzRETZaugDut3UuLrkgbPuSsBxJC3i9SEi3KbAcQ7kupdubdk6sBF+pcz+Jd8K4250kAsvchcWRNtLmkmANqB+nl9SdIvJNly0QAA3CiuuXbW5uy4I9Wm5BB1ySbLNc79dqXdzUlhJLg8l1AHB5Ig6tUurlmSH4VADl1qssIx6vwOTiUdWUQ98Rbgf6hVSXJFdpm+W5aJ/sza/R6r2f+0DCsWOOnxcGw087XnJr4rv8WW0Cno4aYpYzjlgJ9k4OxA7fUvnZtxZOyssK7QV+CiQU9Q/s5F+JTHuiP8qhxse2p7dPiATfhRlGQt1eoVlsVxAIZiCSTil3ESzmG45Bik4RtK1FUGVrRm+x/wAyucYwGSlmKKaSL2gWuIY5GP8AwQkokObZ2HtRWRxDHffEHKI3uH8vkp44xBiTZQZQVBN+ynO0SLyEv+5UDYaZALtG5W6fNDU0s0Y2MAD9LKqROzRIxHFqmnlyPixF/wAM/F/1SpselIcjdiH4UzDJOIcKXKUMreHK1w/l8kZYbTVEWcRvTzt/dy7gP6S7vzLNuvJUbfg9O+zH7VMH7HzC+J9k6XGz5tXCdswfle5nWt7Q/wBoztJjF8eGRxYHR9IDFbLLl9T8v0rxWkoXo7QljcSJtPib4VPizjIfH9SxWOF2dvdnVM0knaqpqpCfEZ563Pc5zzOZfzWiwHD8U7SS8LBsMqq0B8QxlY35uTLA9me3EnZXHhrJcHosZgZxzo64Lg+fudev4x/a2l+6wpuznZeHCZ7NTqTYwjL4Abn+ZKTknUEaQeOrmzTYH9huO1UI1GKYnT4RF3j+1IR/wVxiH2M4iUBVHZ7G6fFwFrTi2gWf1MRMvnSv+1LtB2kqCfGcTqawjfpvsAfyNop/Z7tZX9n5xqMHxCfDp/VBJb/T3rNwyebNVmx+KPXsO7SdoPs7xHKopJcOnLnHVQ3Af/X8q9Bo/tkoscp/Z8TjqsLI+VZh8lwt9QrznBP7RmJ1EI0fafDKXtDRFtcijYJf+jrSUeF9gu3Q8TA8VPs9Xvuehqdot+V/9JLmlD/NHVHJ/gzSzdla/EovacGxxsep33bZrTH6huVJUFWYWZR1kE9Kef8Aes4/1LJVkNb2VxLKmrQnNn0q8OkLctphH2vY3DRnTYjFQV4ZdWJwsL/+qlwZamvsVHiRiYv+IQfParLEafCO01CdHimHU2JQPt4dXCJCP6lmSx6jqqrN5KanvfoBrAFSn7SYXRyb6u7zGIC2v9ShwX0Cy/s887Zf2Q+zXaIDn7P1knZqtfcEUjcWnf8ALdmy8E7af2b+3nYlpZ5MIkxaiDc9VhjFKIt8Qtqy+x/9ssFmj4cZ1d47nPMdys8O7UU2ecU00Rk3ikdXHLlgQ8eLIfm0YvHIUcjHFK3OMmtJvyofEv0Y7SfZr2G+0SEo8dwSmlqC/wDFxjZKPxXtqvFu239htuGVX2M7SR1A91DiTWl9N7f9q6YdUpfPg5pdJLzDk+TzyJ8xSfvWu7a/ZH2w+z+Umx7AKqliZ/8A7mML4S+K9tFkRyk1Z2IfhXbCal4OKUJR8iEl0OpNo7/erRDEQ+9IvJK650rmu1VggbVxGXuS6ulAwdVxHbu1Stb0oAH9yXUKTCi9yAB8SK3/ANELEk3yQAteSX9SLclb3oAEeaVu74kVvfch6UAE3cgRoFSEjviSuScVxMZ0uaYqIWkAmfcnlw91yhrZERepjMVozpZi9BKLTVD08ovntWtxKjaaMs2+SyFXT8EibXReRli4SPUxZN0bTDawaqESz3Kfn8SwmCYs9LNw5HawltqeZpoxNnuF134Mmy1OXLjpjrdy6P6kh5JMOq7LOejq4Q+9H3rj80WFB0szUtRFK8YTsD3WSdJIJC4khyZMNz3Wj0iuJI4sZwuS6uPtJJsu5US0Id3eupLmiCBWvau2+9cuRDzRZVC183RCXxJJaDyZAVQ63JOxfhsTv+VMCTD/AO1OuTWioJBrN2OYXGxuAU1BNUPa124ytXHyz2prE47e2leDPaFHh0FO9r9RPuL/ADLtywxPhs3yqqQuJqOm1OXB7iTd2iVri+S6tjAI5G55NySIgJAYrjFa9yB6jnEYe5CUjeSRea44uRKbHqN/7dS4aVRh1BhlJFWWa1lSAzSkL+jPQEzBh9bJQzx4nXy1FO90vsImQw3W9RDyd1Xdmo/aPtUOOQL4Cax7t3cNq1GIZR+2Z9LX7l58VvNuR0TlokkQ8CsjwSgaON4rYWF9FPu3elM0o8Olgjz6IxH+ScHy816GPhHDP3MiU8wSYzXhlvjjiES+HqU3idWircNjcqzFKl+o52ib6WYVP1u0Z0RfApfod42luTJDu7mTQZk/K1HborTZk0g13ibeTIRH+pFawrWyKEOXczLtz9yQjddk/SnBFxEUgG7tO5ccrrW8SO234RStVk/+AW7tU1DDIMJSubFFNIdgiXSLPanbrb3fpFrkgFhw/DmytI4OK/zMiJYP5pGi+DY3raoGMTONMMTdVTMFO35ytVjd3eJBQ4fLi3arAaSCN5TaoKrcBbwQi5k6rK6iLCvcSKsX9slZzeUm23E/PLag4Z5ZrvEeaoM8+b6p0RybJkRRnOXI1w7vpXLbS0dPdOmSjyZbvUtzOwXJi8rkD8ki60vmgLDXLrUunTK1d8WSsGxDuuRMOuWaFhe1EPJAIReHwpwZGHXwpv6krfpUCsNyEn5J27TQkzrd3XJwehA6YV3zJEGVxbkLFcJJNnmrGFt+lF780PzXXzyUAd1+kkun4vJLXcjEfPcrABhu7rUYj70P/NOCKAOgLcnS6fpSHqXGHagDrbtck4/pQsL/AEokAC2XJWJZzYaLZ8lXtyVhRDxIZQ82RIaIYjoWqVrXZXJPn3omFrlRNDdnvRDG25s0Vree5K0fT+ZMKJ+HbaaV8lXKxpdtFL6Su71XMPfmso+Sp/ERZXD6kn5Ejt1QFmTLUmgPekjt7/CiMe5Axl+S4/LayMY7rRXLddFHkAepJh96K0lxuSAA8VyVuicIUnF+fhQA1Yl83TrcxS4f6kANOPm6X6kdu1K3+SAA1J80NvmnXFC4oAaPp1XLdvNP2+9Dw9Ms3QA3cPmuEWnJxRlCwlolw+nNQAtg2vnyf0qVDiX+9SSxxBcTjtFun6VFhjC8uJnb8LbkdNJ7Ofd7/cvK67pfycbger0PVfjZVkPZqPt12K//AC8lwmpwianx87uHiMGRXZ9xsvG5qg45Zeq13/UyEpAmMyLMbei1NOLyFze34l8v6b6H+Fn3X2fT+o+uR6rB20M680rn8tqet6fT0rjjavvkj4MabMea4nHF8ubIdM8s9yoCdhX4cdfP02Q2t83Uam/EoZ4tSLqEVJ/Y4OWWQlNN/SyYodtRruEtqgCDbqu227VIOPhyk2VuqXDuL6lY7I9vc3kuW6J9oX3ZLjx9yAsYtLu6UJD+ZPvH3apcNA0yNw7h+JA+3TNyUp43z0XCjYfAgexGEf09yVu5SeHbq/Uh4ZeSB2MW2pHn3KSUdqEo/f8ANKgsYAdhNl3pPG+7S5TIo9krN6bk0wtbyUlbDHD9yF49qksLbnSEbWRQNjHD+a5wdOfepPD+ldKPdmjUmza/ZX2uo+xfaejxOsoo6+KE98UnS4p37Yu2VF267Ry4hQUcVBAWeUUbLCntbvXWjcrnZl4r9Lx/mfl/yqjOFq+eCJa4sucO653Uko/kiCFyLJty9nU22IwwtaRu12SDh6fEpszteLMO1kHD2o1DYivHa2qEo3J81O4aF43LRGobkPh9KQx3CpnD+SHgvyZOh7ka34VzhtkKk8Ml0Y9EKItyJw27ly3dy2qYUOpZsucPnojUEyNa5bulLh7c0+8enJLhuTEjUewxbt5In6U7w9NEnjt8kUPYj9RoyHzTow26+JIo380lYWMdOqTEneH5JcFx1T1Cxq7dyXfEnOC/hS4bl3MgLGrh8nSuYi5J3g6LgwuqonY7cHLJJrC0Z0uCQ6JcPXPK5SATZZp3aOuia4LiQ57UYDuy8lZkym7lxvUu/vXV5Nnq0bHsD9nNZ28gr5KQ4rqaMjcZDtzy9KyM8L08xxP1A9qlYXjlfgpG9FUyQ3traXUoZyHMd0juRFzXJjjlWWbm+Poh8sDqS7uS7alb3LsLFcl9SVqG3uQARZDy6UKLT4l1KwOajal3/wDalcuXNu8KLA7ciu9yC75LikA1y7zSuFcbImTsKDu1+SV3f0ptJFi5HHJJyQPzS7kWMO5Dd3Ml9KXcnsArree1L35JFl5OuNy5KyDvh/0rn5nSL5ISHp8OSAsT5rt3cuOPve1DqI/CpAK5GI3c0A/zRXbupUB3qZJy80nJIdzKSxainB2j6kLEiaTwNknRB3p1ZBoJ69KV1t1yQ7tEwqwtCLLqVvgfaapwNxBgaqg74pfT8JKmttTok8bFnkghr9HpeEY5hmPMLQSPT1nfTSv/AJS71eQ4W1RdGUD3523CvGGJrtHcS9S2VP8AatjJHEGKS/eVPHG0TdIGLN8XelRJq8QwumoYQOeojEn/ALoXYjVNJXUwiTQQOQ9xG6saCHCO00PFoKhopfHEfV+lL/ZuOnOw5JAJ+V3S/wBJcli+PJoufA1H22xelpIsPPhT0EbkcdNO1wg79Vpc2VzS1WEdoKco6apfC8Rz/ZVjjwjf4Ze7836lmans/PxSB3/KS7R4Ow6u7iXyU6r6BTf8i0xTCanD6soK2Fwn+LpL6SbR2+lR56WMnB49hNz+JXOH4pV4bSlFkGI0T9dJVNfE/wBPk/xCpFuB4sRNBOWB1AtpFWHfCZf/AIvd+YVNuJdWUIQxCIuxuZekk5GTRkTtnuVpVdnayji9oqAAIHdspb2IT+jLmm4ipBcWCnkqiy6i2jd9Kq0XVCgqp5JRCACMvUPUtBQkFKUEtQ8l/U0UT7vzF3KohxCtz9mjCQQN2ziFrR//AFK1CjnjuYMgHvHNHMuDRM0bfaBXUYFFFTx0YM1rWuRHl8Rp2HGIsUjJ3OyXPxF4lmeHcBZux289UQ0LF43i+lQsagXs5GkMmv1dBWcWohs4rj9KjUBBHBZxXk//ABHuTjVzCOXTb6lVJ+SdhUFHiccohxBs9V61dBDWRxjfO4/DGqGmqru674hVtTVxxn+0cbW01WbxxNYtGso66WGHMHeX96usP7VSwmOrj8JLCxYxGOw5Qu+am0mKU9QJMUrXD4s1jPHGR0Ry6+GeuUHbgiD2eoAJYja145dwuyxPa37A/sz+0gpZKzDhwivN/wD7vCsoiH8rDk/6VTDVAVvCl/mpkGIS0+69/wAqx7NcwkdKzb/NWeKduP7EfaHCylm7J4pD2hgHcFNO4wzW+m7kT/wXgXaXsjjnYurKmx/CKvCJxe22pjIRf6S5Ov0GwntcdOf4krjrqRbnWgm7RYP2kpCoMYo6XFKWVrXjroWMf5prNlx/Lkl4MWTxwfmE1vPqFcX3f2z/ALIv2edtBOoweWbsvXnuuo98JF9D/wCleA9uP7IP2g9kROfD6SLtRQDu4uGP+Ll8UXNdePqsbOSfSZF8TxHqS+aer6OpwupemraaagqBe14qmMgNn9Nrpq3VdcZ7fE5HHX5C8W5K3ydIeSTDqrIOWukjfJctHySsBv3WohK0V0vEgYkWAXzXX3Foloiu0LRVaAC7+SHxInHd+5K11NgCX70m5onHzdAtCQ7RQkPSiIUiHTmpbAXzQ/NSKShnrpRjpqeWoN+QxhcvRezH9nvth2mMM6D2CB/FU9X6VLyQS5KUG3weXyxsTZLNY3h+0j8S+zey39jGOqNvvXFn0bN+FHaPyWwpv7IvYehA2qKiWolH15Wrgy5YTOzFgyR5PzaOZozy0vzWr7PYwBRDFJIA5eol+g1N/Zp+yvD7ZHwCCqPq/HPmgqfsJ+zSZ7G7JUgAz6lEz3fmXPCWjs6pY90fELSMWrOz+SIfevsSu/s7/ZxUWtFQS0fxRyFosziP9kXCK5jPB+0ckRs/7KpjuEf4LvXUx+zieCR8yXWsldt7l672t/sr9vezNBLiFHh7docOBiI5MM3mDeZBzXkBxnHKUckZBIL2uBtaTEto5YT8Mzljnj+SOdRJN3JDtRkNw5stUzIHqXV21K3cmAOqQ+5K1E3LvQAJe9E39KX7lxAHXK0kWmXN0l234U6IYmK3XwqVQU5V1fS0zf30gh/F7VHAe7JXfZAo6XtJRVMhfhUrlVHp4Qa//SoyOoMIe6SRRXR1GLdqqsN3ExIoQL4QZLqHJVvZKqlquzF8jW8etlqLvN3yVoI/mWGD/rOjO/cLcl4dd2iK1rkl0nMlt4B8OfhQsO7ktP2X+zXtT20kswTAq6vHPWWOFxBvzPovRof7IvbiSLOWrwWlNwcuEdcN4+7TvXNLqcUPLOuHT5J+EeJWohFr2yXq+If2XftHoQOSDBBxQQfX7vnaUun08151jHZnGOy9WUGMYVWYXKHgqqc4v8yS6jHPwxSwZF9GX7JQmPaetrHz/wDvohu+HVaXE6WOaaqglzECNwf9SpsB20FVIzbjqLxLzyyV5dHVV5HIL2HNqP5ksZz5bs5NCEMxRx5WA9jfSlw7XXZN0pGzbc0ukhddy8HI3yR6CieHDRN3YvaJ5Zdvzy/0o+GpUw8GCigfP8KHW71O5EmrX9KmC4HJ8jTbeacfLklw3uXXjcd3UtzJuzgl7l0h8iS4bpEPhZ0CCHMtXyRCO0c/NNgO4kTRkXchEtHbXzyz2ordoszIRG36VdYD2PxvtQ0r4Xh8k8ELXTVJbIY2+I30ZDaXMhKMp+1GaxCbg0FUbNuECy+pW/anDXwHGPu6ay+nghC0DEt3CYu5c7bzdj8D7Ohh4YpLjmN4mzRcKkCwsPlY2zv6uIxDytT1Z28qClH7gwSlwMmax8RxAPaasybbcIvoC5Vl2ycHd2NMfvYFN2dl9njrMUqKfAsO/wD0rEDsH8odZ/lFQMB7aRYL9qWE1+D0lLi1FgsZnHLWU5xBXi+hiYc7O5RWw96isKsxCpmxStf/AMTWScUx+nPkq6kjn/2txHM84hgjDd1DnuVZIudWGOUMaeho8QqArsRqKuOnjohmkKVqaLojzLoH3CgHIuSFuWaK1daVI8xvaQQ9Chza6qYPyTEosSAIfTbknA23aIbbXSYt2XqVoAy8Wq411uuSVtpEuiSoBJNdnoiHkhL5oAISe34kmzG1COVopy1QAhK0RTg9CAchtdK7p0QA8uBkufvRIKOtu+JG4+9B4UXVaqQHfczbUrupc+S6wpgdXRuHnkkPNIsyJABkVoou5B4e9G0enNABML7Utbl0I93O4WRcO7+CABfwqZh8nDqxb1Mo7Rhb3qRT5RzM+b7XQ+UNASi4ymzeaHqtQYvNLDiVgNcGVz6bkxFNdNe7uIv4VKyIpomOOnK5Jh3EjDKQM2Z0Tjt5LUgehH/6eWfmo9u4eXqUyKN/Ysn3XOmxju7vms0UyKQt/wByRRsWrO1qlez2lptFLg28m2rQVEQh255fIkNt3cpRQvy1QjT7y8KViI7xtdm7Wj3ICjDbkan+z7Sbq/cm5KXbqzaKR0ROHc/PuStt+LyUsI3INWtSGnYQLmgRDaN/zelc4euj7UeK0ss1DlA7jKz3beokqSnnjAGlZri6yzRfI64A4Lk+1FwdvqU0I3Hu2qGVZAVQUTG97e7agKGjHySGO4vhUx6dy8KJ6dx+rvQIgEL3ckXDJSyp7u65E1PcObMrAg8N8kXBcR71M4JxuObOkUe3VQKiDb8K4Q3Poy7U4hFDazg5E/pTpkFgH4S5WoGR+Dck0Le9So7JjJgdi80puHCYRme4+SOCbbIvDYeSXD7+pTOCF5BluyXGp+7J/wD3J+0OSDa4+S6UdxKd7O482dL2d7h0SGiAVO1qQx2qfwWEcsl0KfiSizMihjVdHw4aaLPpjzf6nUWIXEhfLvVxXRtNVm7NcPSyYKnuu/yoAhVMf4xPbzTXBbMtFYSwsIcuTarg0+mb7tEIkgPCw9zpPHtU8ae73JFSsJZZOSsOSueHVLgsrH2Uu7dtQ+zvyZAFeUOujIRh368lZexvzQ+xvtZQUV/D3ctq7w+pWL0b+Jn/AIJeyvcgCtGHdySeMeSsPZ3t0b+S57L5IAi00NoSs+XQ6YKG4eStqaH8Qmy6gJRgp+rW5AEIY9cs9qXB38tqm8FyHvS4NyAIXBuLVFwblL4fxLlu4tUDshvHuLNtqIY+nJSyjYdrIeDcOiKJshPHcXJOjHaGXiJSmpXkPvYe9Iqd7tWQMhcHdlah4drE6sfZ3t5Jez3dyAK5438mSKG1T/Z37mu8KIqW0tEAVzx3d1q5w7S+LJT2pbebOQpFC/oQBAePvySKPzb5Kw9ne5B7K+7RAEJ49vJC0dt2XerH2fdt6kJU93mgdkA47R9KTip/sr28uSFofcgLIRRvySKP3bVNaHclwUBZC4b80LR7lP8AZX/Kl7KV3SgLIHDLyQtHuLxKx9nfPLJc9ntHo3ICyDw2K127kuDuy0U4ad//ANlc4PuZAWROGiKFSxp32vZ+ZL2U+5AiIMb/AFJcP5qaUJ+T+9FwX8rUUOyDw+kn3J0BufN1J9nfnk+1HHS3FrtJFEMxfSy6jcdqS8c9oG1JvJLpXEAd/cicenRDb5Zrisk739SWm5JuaX8UAL3peG1EW5CRW3IHQrUJZeScHkPqQ+JQIEBZK1OIfEgAbRStcrUVrJeHcnQ7BONkmj26pxh96T96dBY24pW7dE43cklQhtx2rqMtqVu3pVAB080l21EgAWFJ+aIv6Un5d9qBAllkg1/KnfDlcm3j26oGASXvRkNq4XzQArbiH1Zpa8khz7iRJRIARMT9yXel0plnCJdut70u9d6eSAOdyQFaJf6kRD3+FDagBz5Lttu1Naj8KJifdkgnUfAjp5RkiN4pWe5iF7SWywP7Sp4YvZ8XD2qDK3iiAkX5h5OsMxP707dd3J/Iza1PbsOqMOxyETpqljiy01usL/Fk1UUr0p5HkQltYl43S1VRh83FpJyglbxRutzgP2lAUXs2MRta9o8UWuAvrH/tWbx/oNv2aSXiWWA+VqqqwnGMnNmt+S0lJRxYhBxaCoi4D7rjkHhflN/8pKPiWGx11MMUFTGUYFdJKPR+Uu9Z3Xkag3yjKUXaKvwcyeklYoie46aRr4j+oX/0rU9nMSo+02KRUdJHJhOJTuwtGIFNTGX1dYfpdZs6zCqEyCKnfEZRa1ylO0Pyi2r/AKlGPtVicJZUko4cL+Gjbhf1c1PL8GicYfJm87RQ4p2ZxeswqvjaCtpTskGM7hH8zKAOKSTN+I53D4hdZ6g7WSTCMWLsVaI9FSJ2zB+bv/Mn4sSaSa1mOWLulibcw/EH/atFKvkN+7wX1PXWnvf5EKt6PEJahsnZ+WmnUsr7dHGF7O0sT8jFPvjjTBrnePIx2pod6mt+8Ir7HNhNtripI1UZaZt+XvXnryPNNnG+936vUr7D6NxhuaoIZe8fCmNNmsjquCBGe0e4RZNVGKSDezG4gX+VVgVUgtZI9womILt7rN49jSwgmaQ88zL6k8NYcb5Npb6XTRkw8mdIS6uajtcCL3Bcalhm/bsIt4S8S1FF2kCNheeS270svOiF5Oh2UmjqKunIWgd7u7S5Z66mik/o9LhxyCoDIJXGVzuuMLdPJWtFXSEwg8ke7kR9y8xpqWvkcpHNgHPWQztVzQ1EFPCRzVElQXcMXT/NYTkzeM2eq02JR0NR/wDcxylt/ZHcOa2WC9rGzEGe4m/4f/tXgtP2qGMhCKiYRDxTvcS0uE9uJBcf2kVracNhtXFKNnbjy0ep9p8D7IfaBTFTdpcHo8RDcN08dsrfSTasvBu3H9h3AsWM5+xOP/dMvNqHETeWL6RNtW/Nmt6eLT1z8QDYlMpMcloy0e0u+QQVwU4e6DLlKGX5o+L+3f8AZ57f/Z3xTxTApZ6UNz1WH/jRW+q5tf6V50BMTkGdpenvX6Z4d9olbTx5FbOLf0qm7T/Z79nX2qAR4/gVNT1xtrV034MufquZdceqnD5o5X00X8GfnMutuX1V27/sOvDFLUdj8fOqy3NR4kw3fSJivnvtb9mPansLNZjmBVdEGdrT2XRF+Zl1x6jHP7OaWCcPJmH5IRH8yvsN7L1FQwT1EZxU7v4u9b/BMFgjhzjsgy8Isy8jq/Wun6R6vk93ofQOo66O0OP/AE8spsLrK6Wyno6icvTHG5K5ovs97T4kQtTYBXTl0tbHarf7UPtUl7D4jBRtRjFKcLHHIDPaQ9P+lYGr/tMdo8x9nqJYvMRe1eph6mGfGssHwzw+p6XP0uV4Zx5RqMT+zvtXg4k9b2bxKlEfEVOSoCFxexwMT9JNaShRf2pO2lLiAVlPiM0U4HeBcQiydd7U/wBpbtJ2yCVsQaD2mRmzrBjbiiXwkt1kX8mc7x5a4RpsM7D4ri1jhFHSgbEQFVnZeLenzT49g6yTEBoo6uhOqzELOMQjc/qK1YXsH2N7c/aliVPLTVFSFFTbgxCpchijbPw+fyX092F+xHD8FqAq42qsexs/2ldOd0Q/SHJZy6iERx6bI3yzyDCfsx7R41WS00eHvBYdpyz7QYvq7/yr1jst/ZvpaNoqjH55KwitJoohIIv1c16bimBy9naEaueWEBjcRkuO63Pp5clfYb2gP2MYAOSoHIScJGbMfp81Hd7i2izdY1B1Mn9lOweD4DRxez01NSxN4Yg3fqWokroqX9lsFvf4VjaPFoCglcKs4gBrjDkUT/m7li8c+0B6cjaB7ib0uuZxcmdG6ij1CbGvZ3vadwB93NUeJdqrTI+KwW7n1XgHaH7VqgSIHqGAddoqhj+0iSqAgeV5A+JCxnO87PoGs7dU1OzNLURHc5DamKbt0GLUxtBUOYR7eGX7UPzDzb4l81452qqJh0fbkmMC7ZVeG2yRSSAYPoQoaSYLK2fSJdrAIBPMxF9p3HcJP/yUqn7bUkcPCe4T/wCLGdu1eHVnbaPFnGtij9nvyGeAOkT9Q+4lFm7SSWlk52/NaKmQ8jR9JdmPtOrOy+KidPXuMR2lu7x8k/8Aaj2F7D/bZTFXnTxYbjhtd940loGT/wDmhydv5r5bDtxLRtwzdpRzutPcTfSplN9sFTQtKUYDua1hz2j8Sl4o3vHhm0eq2Ws+TGdtOxOI9g8YPD8QAD1/Dni3BI3mJKhbqyXqtT9olF2upzw7F4mGlqLRY87jjP1ivKsWp/uevnppJRMQfQx8Y+El6OPJa5OJ+eBMWqHvUI8Sp42JzkYclFftFTR/3n8lbyKIaNlu5NlzQkWqz03aqPlGyhS9qpSfY7WqHmgWsU2bByt701JUBHqcjLFnjk83ORE2JPcWb7iUd5Pwadl/Zr2xCPIndF7cswFc5NkzsXpU2Co4jCjusntIvo6p5PJXFHUNR4L2hrCZy4GFzWEPhI7Q/wBSztLnnk2ZEXhFajtJg+K9lfshxnFK2jOjgxqSHD6UZbROTfebiPPLZzWeXJUCsWP/AJFRS4LT+z9ksDjdmH8Ezf35u6tcDwU+0GLU+FU1RCOJ1P8A9vSS3Cc7+kNuX6l7Dg3Yns9T4dT4ZhWDy4zj2F00fHq8Sqxhpwlsv4Qjblnu8Sx/ZjFK/Ae1lbjHa/spTzjTsVVHHTX8UCYukZW5MLelca6qsesfJ1SwKWS5+DTdmPsBo/aR/wBre0cWHS9+H4ewyzfmJ7Wb+a9YwD7OcAwGm9o7LdksPlqB2tWY9W8aYvisfYyof/4lvs/7VYJBTUmFxYQRSBNNxWvzy6biEc8rloDqMIxDs/X43SY/Di0oheFJRsIxZv0jbz8S4sk88+WdMVhx8Ioan7XO0khfj4g5UtO9nAgAQhL3bOTLS4D9qmBlXU8mKYfURDTHfB7IbEF+XUY836kOKVR/Zb2IixOrnpRgrXEZsPjBh4jmO5rHuztb4lDp+1HYbtJgkVbX4dFQSx7AKBnilu8NzPo65bU+JI6U3DmLL4/tUb70pZcPq5CHJ74I34RXZ+9bLDftG/20ozwiegoe0EBsXEwzE4w4uTenPmvjbt19umCdl8ZrKKCOoxashKx4Io+CAF8RPqrz7Me2XZT7VK32islxCnraBhlbBwk4Rad4nzk+Wi0lhUVtEhZZWep4/wDZb9kXa4qymo6eo7AYtE7nIUc3Fph9RODkWTfSS8j+0H7AcY+z3DafFGxCh7TdnpHaWPGMIkcorX6WMXHMHXodf247OYfQQS4PmdLM5RScXrjJ+pizHNZTsT26p+x/2jU+GGz/AOzOKzFhuLYbI5cEZXcuFMA/pElrgzzg/wDRjmxQyR/2eRDz1XZelaf7Quyr9le22M4bGDhTw1B8G70OW3+Szlu7IX5L6mEt4XE+WyJwnrIdrM/aMne7JmG78qG3T1ISkcjLR1wSfvbpVohnSF8tu1Fr39SFtzDoiIvStCQena2S4O59NyXfl4lzp5IJs6I7ubflRgPdokXkhG+QhZtxdwooiyTTdoMK7LwVlfitG9eIQENPFm9nG8JF7lhi7RdpO2lOOHS4hU0+EZ8V6aI7Az9RC3epnbjEJSo6igoJBOOO0K2Xws7l+zH1P5qdgdK8eHRPIzXu/wDLwrgce7lr6PTi+xiv7KosDiwGrwn2SnaWUqpiOSV7i2blpSk9omJ38yUOv/ExbDg9Ecpv/IVIphK/N/Eu3FBQbo5cs3JKyV02uqvCxuxLFJfXUWXfJslaMVpZv4XVfgkd1NxeniyHL/ElTVtGMeIssm58khXVzu5rRmJ1AWV2STlu57UFzC/NIBcNrlHlG2XJk8Uz936kxJkR/EqQHLend8SLpbPpS96Q5F8KsDrFtLPdouPmOnUuiNq7d8kAc96cu/7U2PyTjCgBXXcmuXW53ZOiHakWV3JQUdHoRNyQN8kY7mQAXvSLw6peFLvHRABdXNdutbkufPau3EqQCH9S4UjRnk4OWl21knHXNdaN883zJQ7GiIVQfGvB3EfSpvtW34kxNT8Q83ZhD4fEnBjAWsZSrRUmmHT10nGIMrVIaY7izdRRjATv6S6U4xP9K1V/Zm3+h4ZjHV0RVT8/EmCJ25OuDntTKLSvkeyKUPGHUqwo2vB28PNWkovJgEUg/wBzI4OXwqtbNQkhtkwarpy6V32xu91E+aF81sSXJTW0cR+bphqp7tfF7lysFxw6kYvJ1BHO71LKI5Fn7VbzfautVMVzZsq8SfIeaMS8ndUTbLEZmHTO7RJ5muz0UMSfk7o9fXyQFkq64Sb1c7UIl1M7uQplie4uSK5xuZFlbDzZC2rordwuo7E46f8AJH06PkgLD8XpROL3Dogu7smFd4j+TJ+SboU0kUesrsA/EShHS00c4yHuHO3buTGIYSdZIUvE3ZaCXhUSloTjMHN3Es9FNmhoxjYQ0ZLZdydMBI/i6nRsQ555c0ybHCjbmytOzkdF94B7Y10WbFaqdybczElduzz6VGSG8GrBOmaLtoOFFjRFhTyFTkPja0hWOxX2grAiKwGe59FPMvNtyA9yjFi7eNQuypT5sz8tCch5uzlp1KPMMtoM5vaPK1aZxYv+aaalC4swuzTeMNihos45dHtLP1K2qKL26YJbLc9vNGGFxiRPmpUAvGxZvcPcqUSbFTw+zh3XJ1uSB/NDc/d3LWibHXFskBeYtuFDc5Doiu9yYwbbfHtT9NHbLe/gZNdKkQjbRyyH1OdrKGAD5ERP+ZLhtyQ2+7aitZAAlG12STU7bdGRF3dKMB4hjmVo7UGiWwAiAnlluRcO4OTc1Pxihp6OuKKmqwrYmZi4sbEI9PJRenqQnZUo6OmNtDb3Lj0rF3J633v1IWG3vdAqQHs+7lcKXs91um5OsRC3NyRATEWiAGPZ7dcmS9nbdm381JbO7PqJd8JabkF6kX2XPky57KFurP8ASpox7khFvNAtCGFHad7LgUYbtPmp/dtdIRYXzz+SVlaIrhoWEi0b6UP3ewnezflVo0d371x49c0w0RXDQtnnoVqT0rcrAVkI7dW5sk+7TLluQGiKo6FifJm70f3e2eeis+G9gyWOIE/VltXGG4uTITsNIleVG1gtluQvR2l03eSs+GxFp3rlrZ5pWGiK96UO9u/xJFRsXdarC1vLb/ikMbZ6bUw0RXjS2+S6NK3l+ZT7We21lwY2EeSA0RXPSsXcyL2PdmzNcrK3XRm9SHhsQk+XfagNEVvsrZDpmKH2Ntrszl+9WfDa7lalw9uT8/hQToiuKlYi1Zv4ITox3ZAytHjtEWQBHuJtEBoitejbnkhKhbu8lbcPTLRCUNw8rvCgO2irGjjEuaRUrRiTs38lZcH3JFT9Wj8tEB2yvKnbLb+5IaNhbXIlYvT6aZW5LlrZZu3w2oDtkD2cR6mZcOl78mVgVP3i380vZ7R5d6A0KsKHXuRNTt6VZezuP/NIoWQHbRXvS2tqCF6V8+SsSj6udqXBcg5IDtkD2UUL0rbc2cVP4bDpr9SI4e9s7fkgWhA4LZbe5dCnbP1KZw+nmKIY9O/b7kB2zy0yYtWQOTJ3hvny2oeGXmvLo9IaLml4yTrwvyQlC5XZKaADUeQpPldmj4bilw327X3IoAbh8l1u5daPqzzSGPqTJOJMNz6p3g9+STQvlz3JUFoafq5pe7JPcO1d4L+SYWhjcusOmid4duqJo7rlRFjFrpWupXs796XB00Z7kqDYi2pNHpnkpTxv5IihfySAivHrnlalw3t1Uvg9+TrpD0vknQWyHa/pdDa4l3qcI66skMeuvSmLaRDEXJuT+5d4PvJTGj6tEnj3f9qVBZCLmlapXB91yXBtbkkMi2pcPzdShj3ckuDdp1IAhnH5Llil+z+bpDT3IAiWJPHyUr2e65J6fby3ILpkYY0rbtVJ4L8kmhfb6UCpkXh6pW/pUnguOniXeD+VUVRGGNJx8vNSuDd9K5w3tzbpUk8kZxuSGPd6VMGF7M0nh3IKohtHqlb81KeFxLRkhp7tHVE1IZEbbsnSYu52dSGp3G5un4UjpX5pWQ4jUMh0c0UgZFwzuYD3hd9L6K5n7SSYxLnVykJZWsJPsH6R5MqO0hLVu9C492qKTMvdVM0bDcQmDtapHscgmLOzjdyWew3Ep8NnvjBpY++KXpJbXAe0mHVhDC7exVHok3AX0koaGoWQqbBzqGInd4/JSKelalHO4hlF+paMqV8s36kBQgWw2EvqS8mjVEKkIZKgpZWIpSa3ixWsX5u5/wB6sgwM6o4wpOFWGTXWxbD+Vj/6STARxxkLBkHwopJAhYTc7beRI0/xGsv7DKEKc+G8ZRGG1xJrSF/iUqGqIdwG1qpqrtgHFGOrBq2IX0kztlH6T7/zZqQFdQYgB/d9W5Flc0FSzBMP/J0tv2Wna4LscUt68v4p8K6MiF+nNec+3HxCGOSS5trxyNuZW2FQy4hbxK2Oip2655325fD3ur+rEpOzcR1UWXWxfCLqZRUNTiRk0EbmLcz6RH96zMeKYVhsBx0dNLiNYX/jKw7Ih94g3V+ZW+G4pLND+LK5XP0DtEfyqHZqmjSvhNLh4CdRXxzy98UTXC35khxiCOHhU8ccQl48rjVJNVAIkbu5C3MfSq4sUDi6A5KO2vLL2/RqvaoZHHLK4fETqYGIREwgeZk3hHpWQhqgqJmBsxN/DmpkdUwlbkxC3PclqhqbNxh1VTla7nGI5a3Ncr6jqgjtCMI7PUPSvLJ8YeO1wnba11pJ3Du2UgmQO7iJeJYzxotZKPWo8SYSLUYvpT7Yk5dLrzJ+10FoNkRH6v8AuUoO2zxmLWOIvztXK00aLKeiDikfGsbID+FSmxAOt5Nzep+SwsXaSjkjaQCcy77mUKv7cRU75M8cdv8AxHuJc2SUq4N4TX8j1OPt1UU9rRzsA9xFuIlmce7bNXQ1EErniIk2vFe8P5ryvEe3lGW+oqyIfSKzmMfbJT0MBez078tCO0c185mw9RkftZ9Hg6jp8cVtySe08bEZuFO1PFncweFUNDWNGe97NV552j+1SsriMr7blhq3tZimIfhwVE1xeIFh/apZF72etj9d7H/Uix/tE49HjHaSgijk4g01Pa/uzJeTCLlyXplJ9n+I4gfEqIyM5eZZEZLb9m/sjCnETkOyItzkYD1L6vpYLDjWJfR8p1nVvqcrzT8s8Kw3AcQxipipqKkmqqg+UcQOS+gvs6/s/wCGYTwK3tTI1ZVZiTUY/sQ+ou9/ct5hWG0GA0wxUUQwWtvly3mXxJ2q7SVEYDGBsUHjjIB1Xoa/s8mXUOuDc4dVewlBHhzQ1FPD0UcYWxWN4fctdQ9tqDEACCogmwO1rWEwcqf9TcvzLxGkxqWlmOogq5KIia23JjA/hIXVwGNSTBSxVsr0EUzXDLxCOnm/7HXPn6aOWGjDD1Lxu0ep/aHXQUuD0eHhJFPxs5pxiO4X8I9K8+qe0lTR0YU9POcTRAwNKL7tPSSqK7FJKGYo+AYgIXfl87lmMS7URRzWcW/zEW2/qVYcaw41BfRGXK8st2b7B+0xxiJyVDSzyPZIE73BMHVYX/cqnt7NBH+Pg18FFNyile44H8QEXf8ACS85qu0Ekx5sdlu3hj0krnDsc9spjCoNzgdtbvArT5Mm21RiMbGSG9zO4vUSzgYlPDNmB2/StL20IaGbhm7HpcEmfWPmsBV4hbqRsIqJ/I0guDcUkwVQCZvv+aiyYo8J2X9/SPhWNDtA8J5Rm5D6kFRjkhHmMjqTZYz1LAcYpKOb8XdftMfcoPaTFpMLxOWnF2kg6gIX2kPhXm0naAhiLOp2+EVHqe1U9VAETXGTeLqRESxM2FT2ifdkbCKrp+0jiJNfcLt4ljfvSrIzZ9tzWvcmamo6Wacz01ubxI5Nliia6HtUcM3Xcn+0eLS12FDLHJccPP1EL/8AashTYXiNUIy09FVTgW5ijjIhUmmmqYZTo6iKQDNsuGbWkqVoTxxIJ4hPJq5uX7017RIWl7qYGDz3ZPtL0qbD2dMh1ZHuka2kVDTHlzRgW7NaKHs24vm43Kyw/sfPXTjFT05Tyu+gRBcSNGLeJkohO/1KRCTidr53ZbRyX0f2S/sd9qK6jHFO0Dw9n8Lbd+Kd0xt8It/qXpmC9jew32SiFXh8OH4lXhzq8ah2B7xzL/Sstv8AE1pLyfMHZX7Je1naoxemweqggcL2qamEwB2+F3HVetdgv7PtFWVxUmK4w33ox2Bh9nBAntu2m/W/wiK98o/t2wvtFBTuFBV1lQMeUkmHwlLSATF4Ce3NiWL7fY5T9su02Eyz4nTDT4XTkYU0DezVMMh9VwP7rdwqbyz48Et41yavsz/ZXwjARGsxTG3EeoKTD4BlI/zNqvnP7e6U8Y+0uiwbDsRDEcBw14pX4jjdFmWZRdRZv/3L0jFcYlp+xOI0eAYxUYHTzMQHUy1DkDk/huu8S8vwHs32Sw3gUmMdn8UxbEZnGaPGuzlR+NTH/wDhPsNhUODxv3Oyo5Vm+Co9OHtt2bxTsb2+o48UhgxfEmM4sNqX4IS1D9H4p6ZiPy6VX/Y32J+1/B+xgS0faeniORzD7hxqNqiGaPlbxd2TF8KzX2i/Z3iGKYX92Qds6PFoJz9rmglpxixAA6t0QaO/5k19kH2iB2foMSqMH7UthIYOARHHj2RFU8xEQh/L81MaSKk+Su7Q4H2foe21VRdr+wWKdl6qmMRqz7PTcWmEvEQ+V31aJ3Evsjw7D8Uo5ewf2ivWlVb46GcCp6sH6t27J7fUtNgfaqk7dV1FX4vPSY9iOJMcp4UMhgDOz7it25uVueRZrzv7TvtyrO02KFSy9m6DAaOihGlp+BD+LCTHcRibW6vbb5ZKdpt8FuKrk1nbP7YO2lLgcWDY5W4ZjM+FuYhVCAHM/wCblnt52ryXtV2kn7QQVmOy8avpaiyGMopyAaORh8YeZW7SVlUYlRdquyuOVjRgOM0cPFO3b7TCW3iad4+JN9juwNTiX2f1GKYXJT1BRtdilGU28oHLbIIP6H9PqWmyirkNYnN8FPSdlzxrs2OLznKeIk5CxybuLl3fO1Ndk8SPC8ViqKY3CqjMZYyF91zdybwGTtPHjY4XhVJU1E7TibwRARW5f5dFfYp9nOHYLitVU452ogoImkvalo/xqm592Wmxv1JX/shovu0Ha6Sj7UhFFJFFR4xS8UCH+5mcf+8clrewXZXFPtC7QYb2k7U1sPZXs1TyRzVFVi58IPw/Rnq9xbV5pN2gwujwqDFMCw4ag6ao4QVOIvxZc7cxO3kze4VksYxTHO2FWUmKYhPVGLXMMplYP0j3JNWqKhGnsfc3a3sfR/bZj3aOiwaspIO0uCmBU4zyW/eUBhmIh+XUX+JeSY59kPbfs6Z+29lsTEA5yxU5Sh+plWfY122q5Pteo8UjnYq/2ehhhImu0YbX2/TtX2bB2ur46rgVFTIBdTb9hstcfVT6aOvlE5ejx9TK/s+GJYZIZCCWMojHmJgQl/NN6eJ19313Zfsp9pAFRdo8PiOof9jUgFp3em5tV4P9pP8AZZxLB5air7Jyfe9ODlxMNz/3iEfDb62/mvSw+oY8jp8HkZ/TsmP3R5PB/Fmiu7k9XUNThddLSVkB09VC9skRtkQv8SY7l7EGpcnhzuMtWK25skhySYfeuqyARuK7NMVWIHC/sVE/+/yh+JL/APorP3/X6UsXqpMNp4ApwvxKsu9liLpZvFKXuFBh2Hhh9PZxHnnN75pS6pD9Syfv4Ruo6LeRQ9pKOGhw/C8Op2cROovf1Hl1OXv3LTRRsICDbRZrVn8VL2jtTh1PrbHG5v8Av/8A2Voh6nU40tmbZX7VZB4PGxOc8t0VOIfxJTGG230pqjI5Jq1/DxGD+Df+5SPU7st4Lg5p+Rmqk9no6iRs9oOTJYdHwaGnjbujH/KmsVvKgIAfcZgH7nJTW6rWyt+FT/Ml/AVq5uXe7mkX81RFEeaS3TVQZZnEcnUqrF1TVEzjdqscj1OiELJQ1Vp5KYMjyBz3KhjmuPJ3VzTExAKMUrYssNR/cPel0ofTolc/NdZzneoebpdPmu92ib70AOhntyTo5iOeSZAre9SNSbakwF0orfJK1IeakBANparrD3IunwpeFBQj6V1cJLzQAtUf+VCkgAuq1kQ80LfJK4kAEPNIueiEeSIPf1IJEP6kRE2SRe5Ji2oKE3cu26aOuel0Y58kEoucH/3rAcWpmyuZhlZUzbVPwOTg1+We2UCB/wBKizDbMbeTpr5D/iNXd+VyJxuXPFtTgxuR/vVCJFbmLRA7PtZRxJx0ye1Ta+P8YW0HIB2qPa4v17UkDQH/AHLol7k4wuL5Ouht681IUcbp1Zdta4s22ogFy5Hbr5JCJ+tBQm8LM380bZENr9S4XzZHFCe182tQTQWg6roj8K4Q2trkRdyQE5ETZMIurAP39S6xe9ctdIRcdGZrUDoK4c+nchIWk7ulFqk8b80BQNzDb4SRcTalw+/yXRGy5WPVgsX8kXuXGzFtWZyS6W9SmyaYnK7Rs0i/yukJP0tt8kt1v0qgOdT8vmuD8nFHb80hFA0gPD6V23ai/Ky6gqhu3RK0bUX7+pd6RzQFAAPVqiMhFdfnzS71BRzu1/cpU48Olpx8Rb1GLMtFZ1lPxKyw3aIGDSQtoll4RUtjUGyu8KIerkl+9yXWz5tmqsKOMO3uRh+zToQylCUjRmUTbeJ4U103ZspTUjRxcfITZZ5OuiO0skhG76V1UHyCHwrjFtLb1IhzHvXR8y70rL1AHPkiDlm2SMdrpD4dbrUWGoLc+SJh0HxaImHz3XJNub4lIJUIe9Ly0Zd15Lnd6UFnWy9/5Uum7cuNtSGS7/BAHRK1h1ZISfl0pGXnly8K5cxPo/zQB3u6UXh+FAW582dIs/FtVgOyV0pUgUxSmVOBubReFnfxJrq19KERRajdp3qEq8Ad0yybqH3IvT4UBZCw6fCldtF8tqpgdu2lp3rgltzdmQmXyHJCJbs0wHG5bfNdDauF56kOSXf6ckAHdd9S4JPd/pQkXU/q3IbnLkhCoPVyydcYXz5um7riyzRXPy1VjoP1O36khJ7ud2SBv/npSue7naoCg2K0/klqVv0oA3PnmpFPSvNHPKBxjwQutN7Sf6UrryCVgMV1vy8kizQXPbmz811i8WbFotBUEO7xIn8OrfUhu+JkIls9OSgkc08W4vhQhcKT+XhzSuu18tqCwmG7X3ofFkk3JuaXJvpQAjyHXK74UnJhL/tQdTlztRt1IARZXc+aG5lwibu7kN3h9/kgA26UXy2/Emrreb3JDI/LNFBR5sUdyXs+35q3KlbyS9lbytXk2ej2WVIU78smXOC2fpVz7O3czITpW9xCiw7LKloWHpRDD81aDS+5IqfUmyRsV2ZFXwX7kuC+3TdmrR6fT/0S9n6cmQ2HakVvs+7oRjSqxan6c8ySaHzZKxdkgeyml7L3KwCFulLhlnoyLNFhIHsdqR0L+9TxHTRkTR3Xe73qbH2UV3sZFqiaj8s1PGPcl0ln/wAkbB2EVx0blbml7Kd3LmrG5hFBxtun9SHkGumIfs79yH2d8uSlFNoiDOQL3sii/wCLIdoqe6hPp9SHwXtSKN806fabslQ05PU4nVVE/S0dJC1rP9TpUnbTsZUOH4eKbmIbRMP1Jd1GPaA4L3erRCULj5LWYVgvZztcYxdnu0YRVrtpR41bT3l6Ql6H/NkqvG+zeKdm8RkoMVw+agrB8EoW3D6h82+IU1lUhvC0U3BQlC4jy6lMeMh0SCnu71pZn27IfD80TQ+an+xj6mR+x7ep7fpRsX2mVpRsh4biSthpW55pFRtlz3KbLWF2VgwtuSKFWL0rDbciGlbLVGwdmRV8Hbm+7JJ6dvyq19jDuz5Jo6F+YdPiRdg8NFe0KXs93N9yntSv6bSQnSuOWv8AJVYu0yHw29SQx26vuT7w2khta3RTYdsAoW8khjC5OWsu2sLckWHbAGFiPLK7JIhYe79Sdbb0sgMnH4rllu7ot46VjDjddyQmTCJM7bUb96aL3LSzKkBa2eiaeMefiT59SH3eFGwaWBw3z1SONibVmTtvfkkUevwrPeQ1BE3Ce0Vfg+kZ8en/AOFKVw/lLuWvw/tFRYsIsx+z1GX7KR+f0kvP3G1s2SfIrXVbEvEpHoGJVBx25AxW87tpKpxLEPbIMozeAx5iXiVJT45VQgUUj+0QO2oydTfSSXtTSFlFLfm3TI1pLVSOGeNoRiff1IG83zu7kYZk+rbk5wXLV2ZIxTkSqbHjjtCpiGsAdrcTrb6S5qXDhsWIO0mEYi89R30OIOIS/kl6D/Nk6hBhdwcQn/KptNgblCB5EAH4jZZ1XxOmEn/ItMPpfx/ZqlpYKgecRtaX9XNaOlo5YzyCQRH4mVbSZjANPUNHiNO3RFU7iAvUBcwf6VND2ylYZKOf2wO+jxKS2Ufom7/kf6k9n/I1goPwaIIZKimHONiHpYvEX0quqMLAmPhu0RDzvQ4V2mp8QqSpneWjrR50k7WH+XuNviFSq8mKHhGZem30quGizPFUcMSYHYbX1IUA1jxsWRvd3LlZCEJFr3+fNVVTWW3MG4rdFgKyZNMc0pXvaKdpKwKUL3yLd0rP1Fdw23naXpFVc2OGTlY77UMi9TazdrGj0jABu5kTKOfb6CjuYbzN9r+led12MS/szNwz5KulKeo6MtfEs5NFK2bXEPtKrRMnCRrC3c1m5+2mIVExOEklQRP0k21Q6fC+CAyVJ3EPhVhR0PGlEQj4V/u3P+VYtJl8Ik0tRX1EJPKccRHy8WSIeydRXPmZuf8AUStaPCwhEXlkt/8ALj3m/wD0V7TEfIAIIvnc653itmsMjRmofsnw8bTxKpdvE8EW4/pIuS02HYDg2D2BRYfGQg7bpdxKzjja4c2bl0l/mJCckcYlm7Efq8K1hhX2OWaYp6iSQhYDYgy0GNrRTRVEcLZOe5h8uSjy1zD0ZERKKRP3rekviYt2PVNQ81urAGX5k2UbFDmzsWXhUGornhkyDdlzuUWbFgGbN225XPanX8iWyyArQNj8lXzdoJcLpzjZmlgPrgPpf/o6jV+PAUWbtu7lm62slqiLN7fJQ5kxx8mjxLFo6qgGegqZJQFhGSCW68Ph+Szk+INlobEhw+QKWUjJufP3sqjtNIFPKJxhdAbXMRPtH4VLd8m9ckiTFisJxb9Sn9ne1DUtU0dRlJEfNYOTGHkHq5eFVtXiRyPnGbj9KWxrpZ6J2qxijqKOopIDYrHeakLqJvWC8xqah5jI3B3FC1YdRCUb5lKTiTF5J+hwueY7DZzWM5qPukdWLE3wQIppymEIm3O9rCK9l+yz7LcIxCUKjtLSVuJCeVlNBUcERL4itJ3/ACrM9mOxLw4vS1E8bWAYk4r6i7Px0FDDFKEcYjkOS+a9V9Ul06XZP0D+n/RMfVtvqPB5b2z7cYD9j9eOHU32Z4FSzmF8NTWQnVkY+dxll/SspjX9qztJiFGNJTQYbQU7coqOgihH+Qr0L+1jj2B4p9m+A04AP33BXkQSD/wXArm+V1q+SH716/pfU5Or6dZMqpnzvrPQ4+i6uePE7R6DU/bFiOJUlZS4pQYbikFS1r8elG8PiA2tdnVbQdqMLwWjM6DCKcq0ju4tY3GtH0iL6Msgitu71654eqPTMK+3TtJDTjBPWuQD0cPZk3koXbT7SK3t1jGG1tfIE9VRxjThJZaTh4WIm52rADuLLqRt+DabPv6kWZ9pJ2j1gcJjkPV/noim9godJZ4w16c9y87o6zGccqYqCklqqqecxAIIsyI38tF9H9ifs17P/Y6A4hj1PD2w7biLHBhovfTUL/H6zH+DLfu1H2rky7WvM2Suxn2KnXYAXaTtPUy9nuzmbDB+HdV1pv0hCD+fqJauk7adj+yo/dHZjCp6mtdrDpqNiq6sy+M22MqCvxbHftQ7TlV9r8SmlwvCKfix4fhr2RRSGVoxDl7hLMl6FHWYZ9m/ZLEqvCqCnozpqKWqtpmERbbtIy73XOozyczFPLCFJHiPZusxX7TvtLxSrwvE8R7IYThoABwRVDyndnkW1yyzIua3naUcEoaGsDEYpMZnJmD2mrO2bN9NpNoz7vSsB9iAy4f2Qr603/Hr6sjc/ULD/wB1yu8fjaurMNiqJwCKWtjOQ5DtHINS/wBK6IYlpbOHL1D7ukT0vCa6gw8MNpI5/u2KGynjjqdwl7r20zWGr/ZqPtT2qxjtTLFhpVdXwaQasOLNNDG2Q2Awk+V13ksl2q+0arw/tNVHQPcGCRjNGUrXAUz6CRD323LznBvtaxSn4+HdpI37Q4TUmRTRVJ2zBmWZFDLzB/dy+FcmSco8RPRw4lNXL7PonsNXSYo09JgfZag7QYTVuJHh+ISb5bPRlpG/xESx32rDj/bYKyLsr7VgcNBAUtXgERxQjCDenK1z/U+a857XV1R9mdT7R2D7Q4kXZzFYwljqS/CMDt3wy5eMHIh97LGD9oGLyYrBXy1DnOAcIyHaUgeISXPq5vdHal21Q32dx6PsvWSVrRnUV4s4wyG5CUR+sSYua2+NdrKT7QOyY4h910eG9qMHYfaJaaNx9tjcv2xj6xf0+pYntVT8OpCogO6CULmU3sZh+Ix14VnAeKgMDinln2AcbjaW5+aqr5LRFqKzG6eaKsapneeJxOGSB+h/+Suu0+PVGMU1HisGQz1eftEQNcPGbq2/FtJRaMsI7NifttZPiRf3cED2B+Yn1/StF2TxKk7VU+JP7HHQRYZAVVHHRhvkd9N58+Sl/wCQl/iN9mOz+IUdZFimO+xYJhssBxSccx4swGOW2Frj/pUKHEuz/ZEyjo4KnHp2dxb2wyhhH8jav+YllZaz2qpgqXq7yCQfw5OrqUrtbQtR4lWOdwznORNb0W/9UNX5Lia3tV267UY9CXHxdoAlgaU4KEOCFvK0stX8ljcaFpsCw6QNxuZiZeLwqVjhW4Jhs4O4FNS2vr1ZGQqFiUjR4TRRMYbWGW3PzuSiL2ll2ZLg4DiMj5GNNPDK8fmzi7IuzcMmKHX1ru2zMXAn5fSh7JEEnZ7tXE/N6QDD90o/9yzY1k8Y5RvZpbcPVam43Zbkj277FpJcN7VUGISUwgRNDYV1wlvK0vd9K+xaDtJh9UdLGc41EpN+JAW276S818p9iayip/sx7PPAYBXwVB+0QE1soGxXCZe4mIf0rR/7ST2wSPIYED3NJnaVy1WFThRxS6h45vU+ksdx6GhIowvMBe4C8bt4VCqftSbAZYKunlefVpb894Fd/UvFP/zGnxYoAqJNxsQud/hZvSqqbGGFxyfj3HdcT9K0x9NCK5MZdVOTsk/bdHh9d2zlxfDo3iixIGmmDO4eJ4nH3F1LBNuWlxKoDEsHzd7jhNyb6VmrbSXuYPhR4HU/PYT9OSdEqfD6Uq+tjOWBnshgDrqZPCDe71F3MhCOAYjqauT2ehha6aXL9IiPe5eEVFxKOphODFMTi9lvjIKLDYjvOGL6W8ZdTuqnkr2onDiv3PwEdHLHVy1lYbT4lUgxTELWiA+GMPIBSLkOiV0hADyZ32Dnd1Lo9QraCSiTN3PkoKbOo7Z15t0wwgH8hdaAfe/Ss12WL2rEsZq26ZZ9P/n5Vo32i7rLF4bNMvlIGmpfZ6YXZ2LjO8z2tyzLanelvciPLZ4hYGH+SEi7l0x4Rzy5ZFrBeSajBv8AiXP+5lK/yoNOIL27u4l36lKXJN8ahD09xWpEKVz5W5JdyoRHqR/CJ2WeryOM/wDFaQxuHRZzFZAGTN3tJcfUHVhK8JH4g6960NAV0SzLSBfotDheRCOtqyxPk2yrgntnyQ3P+ZO228t37kBdPJeoeaE/dchcX/miHe3xISG74UAE3xN807Fl3dKGmhOoqAijyEje1lNxrA6ns7iJUVWzDKNpfhvco7ivUvSTW/0MsW5dHc+V3emRLzXRkufm1yCfcP8AdqyQ+5BcxfUujnb+9AwtC5fUlbqkKK3d6UADc93qXWHTVdH+lHdogAWHaiAe/wA2StSEbUAK1Idpa/uRlyScfcigAbmitfPRJu5OjmPwoSAG3zSYelK5GKskKnLhzAWduTp+sFpKg3bvTAen3p+fdbk92igoaEW6hToeTD33Omrn5p2HrF8riFADtcQSVJ/MRSePb0XChLr5/NGJBuzf8qBPk5bdyC61dAWIuTkXpS7uXyRALFa6qxnWyHT/ADLv9I9SG1t3iFLUdGdi8KEAnJveiDbrY6QxvtXQF+THdb6kx0IxeQRZme1ctK7knRjMdGNd4b83dFj0kctbMWSHK5Jx7skrdM8rfhSsrU6OS4f9KQ7nXWF+eiYtRdPf/JE3TkkMb265XIRjPyQOha+STeLNkTRkL6+aIR/wQFDYi6Vr/wAE4Ub9yb4Nzau6VhRy3cWqLTve1d4YZ5M+1krW2uzWphQPh71y5hIs3R2tnkkQt6VIUC1uXel5afyTgDbqzJeLNOyqEX9KFvF/zR6Fb4XRFlcPJSFIkYULSV8F/Sz3bk1V1UtUORm5ALlYJPyTtHkJGbbbQ2pm74UqTZohseSQk/mrEpKAsKEGjlGv4hE8meyzw/vUIvmmnY5RotKXtViNH2cqsDieMqCpmGYxKMSMXb0l3KptcvNOLhFqhJIptz8g3n7040bk+WqTlckMjW25KrFQhF+7vROL5jmhGS3uRcTv03KSjvklcwrlzfmTbltyy70AP9JZJOT25O7j8KDTMsnSEkAd4m71JXPdrmudTZZLr7fqQFCuS1uJsuaC1GO61n6lXtHQuJaWTpMVvN9pJN6EhFu7/BK0PUICtfl1JFI1/K0e5CQ92aVrd6NkTRwi7ulK7q53fNHbpqkQsjYqgbrfNL3dQohFvqS0zHJGwtJAsW0kQyPGJszvaduYpAkQsjZBpIHqfLVIdw96c4bcupK0B5I3HpIEcuWf6kpRu11SKNK3uSsKYBe9L35o9S7kRZDplyT2KqQ3cPLP4k+FLPJAcoRSFAFt55bRTVrXW9StqbtJX0uA1WERSMNHUuJSDl5LGeSdew2xY4t/8jKdurNIScjK993ela1o6ogH3bviWmxjqxXaapOV3e/1JOOzkuh72RsPSRzW70pDmLZP4XXR5l8lxvSjuD7chD15N5pCSJy3aIWFvSyO4hduQrt2WdqXEbPm6RC3fn7kmt9yO4iu0wbvfuRXbcnfa6T5FbkkA7UdxE9uQO27m5LhZlc75kjImuzfai1vF3RuPtSG7bR70TFbn8vNFd1a5IWyz1fajuB2pGU3ja2a6xPaSaGTp1ToltEl813WfWdqBwSe34kY+Jn6kI7rsstEQ7tGfcn3g7SExBaWbfzRzFGR7AtHJA/Tn/BcPqVd4jsjlwC3JK4PK1AxW935k08n+KO6DxIlNYQk2f5UBk3eopTbstEL1DlboyvuRM+2SCLegOTvbco/tD3Fnkg4pehku4ToSxJpAE22oeJaX0qPBNcJM7ITk+ZK9haUTtpCJMhle25Q2rDjhsZu9AVZd3IsmuR8uruStbNMSzMIZ+FYPtZ22eQzpqQ7Yx6zHxLJspui37SdtqbCzKCBuPK3i7hWCxLtNWYlJnLOZj4RztEfyqnnqHqDzd01dpoyybMqvyTParubuSKKQ43zZ9qhgLk+SkxDs0dytdSOjYdlaiSqMKYAvlkNgAfiXudF9uFBiE1H2T7SBLX9koI2p46zaVTSSN1SAfe112wtMl884diD4DQHUM7hVTxuFP7gfQj/ANIqJhOIbrDzsJ9U4kPhn1B217C1HY3FQpJZIqyjnjGooq6D9lUwv0uP/MVn3o+HctL9iPaL/wDMDs5P9nGIyh94xuVXgFVI/RJbuhz8jEf4qnmjkpzlilB4p4jcDjJtwk3UKfcmuD08UMc1ZWlT2llnt9Sd4Nul3SjO8iFsrfiQEL9PhWsMjYSwx+gSFhLVcIW72/Mkedou7popHu0d/pV7GPbJTUt3Pp6mTrUbcnTdLVBcPIVZjUQyDyYS25+lYPNRosKZXez26D05oihcdXB/yqfw4y1Z01xoxLK9Ust+QeEi8NybJmTTwuWmW5TTqIyG1n3epRSmuLN/1KllF2UNFh+3PxFyQ/dOmeTj+5SvbnHu+lEOIHy0IlLyv6GsECAeFtGOqYmw988/NWZ1XEEr8h+llFmmfIjfMVUcjfyIlhh/EgHG4jl/BRnjO6/0qY+7W74kNt3N2T7lHK8exAIXHnlcmi2urGSFh1zUcxDnnchZTLskYd3NkTDdoCItuqFxb6U+4gWLUEht2v1ISzz0yTmm1upI+en7k9kT2hpxMm9SG276k/aA6aJEL56eWipNMXbY0wvuJJ88/wDUjIf1JdRc0WZ9slUeIDGYNUR8UB8QbStWy7P/AHZVAfs0jyylueORt1qwVvhZdCQoSFxNxIX0IXQpsh9OpnrMlHSQmLZcfxMOVoj9SarKqSS2O9jibkIttb4V59/+bH+y81LBjcBVGGzuQvUxtdLGX0969CoKikx6iGswishxSifdxIHuIPqHmy6IyRwTxTgQuM8ZbAbTwqFW8XhkbsVim1mIU9PczbzFsnH0rOVOJSVj5WMI+rNOTMkBPiUkIcOQBngYtIpNwt9Jd35VYUvaxhgKA6h7e4Kx3Kz6Zef6lQT1ADo+ZEyqauZiLNzb3CudnRBs2RYlT1glG07DMP8AdGduf0lydZ+sxSUSMIwtt0u9KoWkuuZtwd4k21FNUSjGPs8jRZf3cjXh/wBWWTm0adtMfOSSbfK53+rNMzlNMYgHV3JyCqjmhzqc6U/ia4H+klfS9i5IaP22SOThMF7kO4RbwkRLK7HVeTOQ0IE19QL3N4VMipzqnGmoAtz8X/uV1h2By1gFwqOQgAOKchdwepTopnhaSOkBoAPa0snVl4rfJJfpEu15INNgIYeAnUyBLOP90L3ZKxpMPPbnmIl6WQQwwQtnGfFMnXSmeS7iGwyB0DkWitQ/ZDdFnDDTRvY53W+5WTWE2cTMPh+lUlAJ1BE8jsxK4imaOGUwNuOHRc/81rqCdlliU1PR0AU0DuUphdNJ4SWalJyfmxIqyoenYM5mvNrntdVE1YRBzcSz6RU8g2TSqgEdNpKHU4gwllnu9Kr6qoe7PiNt567lWTYgYneGRa/qSb1JVzLGoqnK9zK3TQhZVNTXcPWQ2LyUeaskqB/Ee0fSs1jGJPGZAxrJts2WMuKnEI6gfSu05OQFJe3DH4lgZMUKMs2z96uIO0Bx0ZR53C/I/wDkpNtKRaVOOBuZme7utUf26Kuop4JNsr7gu6blRHWBZz5P0oHkkqAFgB7e5Q3RcIX8SuqL788/ypR0M9VMNgOr2mw2MbTne74VYDiFJQtkDMP/ADXLPO/4o9TF08fM2M4N2T4lpSjb8S1tNS0eFiLmwFKPhyWTm7WNYTMe30iqus7XPIOxt3xLgeHPm8nqR6jp8C9iPQ6vtU0IbNtqq6n7ZMTw+CWnjdpfQReFeb1ONVczlmb/AMFCcpKg83e4l0R6DH/NGb9T6hO8TotO0vazEO1FQMtYbFZyEellQqVLQzxjxDC0VHtderjjGC1ieZkyTyy2m+QURckrbe9K1y5bloQPRQhwJZDNhIcrB9SKio58QqYqeCMpZ5jEI442uJycrREVIp8LqagYAaJgGXOwvWS+lv7OHZvsn9l+CVH2g9q8YwsceKAxwDCinYzjmbNimlBui3wsSycqH/6WnZfsPg/9n/sxKGKVdOHbStBhkrh3jRZ6jAI9xl4nWN7SdtMO7Nnw5wqJTma6Yov2sj+Vyy32gdsHxbtNX19HjgVss0ZCZRQFKDkY7uY8/DcqvBftCxDDcYozqIKi2nAYoZakCMqcXLeYirjNwXByOHddzNH2b+16tpanFMRwzsxHLhcUP+9lUymdm12EruTH1ZMpE32sH22wCo7PU2KQ4bLijjFNU4lsFg9JE1zelQ+z3aSPtdiOJUVXhUmKU9ZO9RUXVXs0JkwvbIQtqyqqns/hWCtW0ElNQz4vic4UtLLBIRw0cT9RiHN38NxJRySVmssUG0z0ztDNB9jP2f4NR1oMeJNCxwxCdwVLO+4xIebLy+sxbGPtSmi9ngi4UM9sNIPU5Hbd/lFVXaONi9i7LR1DYlWUZkD1gndEHwB8Aq8wejDAcKneiznOM9Z87fxPgUZMs1GicPS493ORK7JCfarG+0GB1mVBWz0hhAMjdcwW2iS8whkfDcSFqgHGWnk/EjLzZaJpDjrhxemrY/vSmk4vEG60i57s+9bntZ2LwbtViWG9q58SbCMOxOnGoq4BAim4vIuEPxeZadSS8e434j4KzsriFT2kpJ8Dq8PeeixiMggkiju4dW2oW5fwf4SWej+zumwGrNu1eMQ4NY2+jgb2ipL4bW0b8xMtvg/aSrxDB63B+ykZ4T2eo3/GiiktqKxnfc8s3Pl4RyZV321/ZXL2Zipe0GFyU1V2cq8gD2Z91Ib/AN2Y88/iWKmk9ToWNuNoy1Z2mo6MxbCqO+nDbDPXMJnp328s1V1/aSoxA4Alkee073kLddu8u5ansNgtNiXYvE5aiBjJoZxhImz/ABGFiG3yWKOnoik5zRF3iXqTTQtf5F99sEMcfbmoOKNgimgp5WEWttzhB/8AuTv2T4g1D2hcH6J2GJxztEhcrdyY7Z0JyVOG1RyMQz0sYsRPuIW25ouzeEyYP2vgpDaKoza4bXuF8tw/5VTdxoEuTNV0LUuKTwN1RTGL+nQlpe3EkUldUODsQlwybX4BuJU2K5liuKVAHGAPUHnGT7tSLpVv2moZ8WxilCjppJTloYTIYhuu2DuQ/KGkRcTkYuyuCavf+MLCX1/+qr5qdxwuI9LifpLuWooOzb11DR4fW5RexuZWwOJmTv6i5CpdZDTzcKmjoY5YIQEAj4l/f4y5KL/QrSMjhUNXfONJPYJQkE0nSFvkSdosHulikCVuG2d8otcIP8K0OI1EcMWVRZOINsiFrYg/K3UqShqDrJsmd7GuyEekVqrMHM2OEY5HT4dDHKcpzx7dvePif5rSVnaam+74JIpbjHYYE25vf8lgwH2cOaCSoCN8ye4iW16nE1Zrwx4ylGTPZu/mKeqO1R2kMfeHUXcSxtJiVx5N1Z2uoldWSiAWHuFyF9qFJ2PtnpmA4t94U1QAPd+GWYj5q7fs3UR0lHUnVUhRVMZymQTifs4B1PLl0LIfZXhdX2mxAsLw8L6+oC2EbrRuf1F3MphYPhseNB2Mwifj4czmVXiPgxatDcQCX/DG3Qe9x+Jd2PK1wjky4FPz9FXikdd20rImZzouz1M90A8jm9UvzL+SuaDCY6GL8CM+F0EZmRFr8RfmT5bdr5iTbV2O+QRBsyF3utXoxxJe486WVv2rwOHG15ZZ5JiaRoYpZPQDl/BPGW3mqrH6h6fAcRPP+4cW/fotJ8Iyh7pkDsVHbgpS53cSQiV9/mVX2Yh9n7OUAPlcUd38VZF70sS9qHlfuHCyLXzSuQsKLvWpgdb1ZJ+ooainhgnkgkCKbokJtp/SmB8TKVU4tV1lJT0ks7nT042xxl4FnPe1RpHSnZFIdopdPeuerxLvh1WhmAY3Cs1jVHHnm7sJEtQ/JUeNU/EHP0rlzLg6cL5M0Nl/P+SvcHF9r5qhkjtPmwq1wSRylds1xYn7zsyLg0YbkiG59E5GVold0ps8i+FewjyDjeS6klqJKgF722k3iTks0lQZHLIZn6ie5B4F0OlTS8lW61CtZdEfNIE+w3c0hWNW66MnRG21D38kQoCxW7h9LI7RSYbu/ait+e1AwW+ScHyQiLc/EnG5igASFJh2p0uomdD4dqqhWJuaRDc4siEV0R11Trgpf/IdrKGTD5uFKzCWTHte5NOL5KfhuHyYpLIDSAJABF+I9uaiELCsoy+r5ReSP2vA3a25Ifc6O3p9K6I7hdamVCEbibPbqnXHYDsyb79E7pYbfmUDGtdqcp8+MGTeJNNz5J6mjfjD+rqVvwNDji156sOq7dsFvU3UmjkfiFm/f4UiLiPoyii7HS5ZZOOXiSt7s3L96BifLkkxPaTi21CBIdu9XTl6Ujz25d6a4j+V1yEJHHvfag01JTbbWbakWaZGTxl9W1N8T3vd8kEkxpO/Nd4nc6icZxYm01SKS5+/migtk3iOuGVoZ/EovE282+lK7cTO6CuSUBa5o+JuHJ1DKTaPizXGk2oskl8TuRcTXLwko/GHv8upL2gfcpKpkriXCWSV20c+pRPaGzyR8RlSCiRc+7W0Urm73dMe0MV2fSkMjFy6vkgB+4cy8KRE2X9TJjjbs2y3bURSXEOt3mkwDubvRGXv7kw5PcOi5xLn1zSsB5pO9Fd5smHJiH4hQjJcWqOQJN3myV27kmmJhLJcu91qoCYG2nJ/CT2ppybJFUk8NPTg+Q5hft96jkTXZPmpQD93zXLvcmrn5M7JHJw9M92aEVY/tt5Old1KPxmzyS4zbtf5qmOx7iPdkz2kiubMdEwMjZZv0oCmcWybzUgSuI12m3RCUm34VHKZxAvV8KXGu06s1Nlkhy3CXSlxNhZZ3KPxNOe5IprfJIpKyYMm7V/hXQLbooTzMQi6LjbtHRbNUkTeJ+bck5XFzUPjW2v4i96RVFym5FpImCVzImka7JQxmYhK5ENQ2aWzNNYkriCJaJMTd7qG813J0mqC8/yo3kNYyZxLu9LJvUobzbeaXGfJT3JGqxRZMKRh810pPeoXG8WaXG/wU9wrsom3MldprkonE73ZLjXc/wB5JdxjWFEu5tyV2/lyUXjf/CXSm10dHdL7MCS8jXZikMlvfcovtHe2S5xN/wAPzS3GsMSXxP0pPM3ncovG8mXGm3Jbj7MCVxLi7xXXm6dqicbehKouRtIrtY4k1y780ik9+5QvaGFsknqnLy96LmS44yZe3mlxPJQ/aGG73ohqLeb/APoi5lLtEriPlnku8R7tMlEGo2c2RjUXGObo95X/ABD96XEfy+Sje1NnloS49Q3N/wBKn3lp4iVxLi9SQldrcoxVAf8AtS9qbk7I94f8Q/xO9E0mnJ1G9oa1c9oYiS9432iRxPLpSaTyz0Uf2hi16UuN08xVe4X/ABkgy80Q+bqKVQHd1Je0B5Ej3B/xkgpH7nuuRNIxc/6VGGoa3RL2i4u5R7h/8ZjAqnHmnWrHLXqVYxPbcnA6l5zidKyE8qzhjsdKGquK+91XEXxIrn59KWpPdZahXMRf9qf4lw8mtVIFQ4vmzsieoMvG6z7ZqsxbvMHe7CmZqwBiLI2I+5VPELzS96axoh5bDaR7s3fnzThzPyZ9qZ1Xf3rWjK6DuciHxIxmcW5sSaXBzzRQWSOM5dG21CUx5W5oAK25JFFNhCT+boR2lkk3JNVMjw0k8t4xWA5MUnK5BmzM9tu0j0olRU5vd/eEL8vhXm80jyeavMYo7r53rWqpy3yCIWqgNYXsyUC/LJJrvyofETohG5UMdutDJsx81qMB7PhNRz1le7wUVMHFnl+fSA+8lUYVh7kJVZhdEDiICX96fhFTu1naB5KOnwink/Ahfi1JD0yTP/yFtG/Mp8gVVfikmKV8sr7IukIh6QBulhQU0lpiTKB4blIhzK3wptBqek9ku0E+EzYdilHOcFfQTCbEL65eEl7P25xh8YrYMdBmKLGA9qch8Mv9636t35l86YLUFGdme0mtJe1djKpse+zmvpj3VWEzjUh/+Geh/wCUXT8orFJwYQ1xl326JDMYjo7qrebhy6NtFOtWXDpttTSO1ZP8ifNJ33poZHt1THtAF37mS4zCIuHSq1IcuSTHNpptt3J4KjTJ2Ve82meS61U9uT/uU6D7hYhWHG2Wb/xQlUXPnqPnqq0pHkuHW5I5HuVa0LuE16i5+VyXG9+1QCmcm+Sa4z96dBsy09r96TVDbs1VFI+QuhebbzS1F3S2KZiLmhImK4Hfq96q+Mj9o89wooWxOaO0cme0e9Nyj5O6j+0bchd0Q1Gmj2o1JtM6+ZDk73CuGL25Mm5Cu5bS6kw8z3ZaqzJjhZDl4UPTd4hTRyPy96cabZk+5FEWwxJyHu2obrtepNFJcPegGS3TUkaWiXk1JnV3Jsyt5JnjN9KFiuFUkYvKO8RvUuFJrzTL5bdOlF8twqzPuMfu4j5odBLJMXMPeucZsibX6kJE92iH2no48SwCsjkBiMIyICLwk3pXlnZ7tRivZPEY63CK+ooKoH/aQHbd7i82+Feu3DcTOzEL8xJupZzF/s/oMWmnlpKgcOnN7ggkH8L6bu5RKMkXilGXEjTYT9u1F2mpYqbtBTNRVuetdBtil+Jw8Lq9xDLghPSPxac9zSwHcJfmZeB432XxPAX/AN7pyEM7WlHcBfSSc7O9rsU7MzZ0lQ/CLrgNroj+oUlkHl6ZeYnr8lRJJfnt/wAyguLkJauOniUTA+22HdoG4UltBWl/dSl+Eb/CXh/MryfD5IWFqpngH1ZKWzjpx4ZWvGY3ZPaa6F4tmbXEpNJHtlzkazuEm5qVT0r1RiDRfmSRLkRacXhfiRzGF3pa4X+plv8AsSVSLT09Dis2B3hrHZxqE/hOF+V3mKhYF2ZkmsBmbhDzI26W+Jaigo46Vy4YBa25zNtqbgmaxbG+1XbDELYKOpo48LoAC1pcPzlpJH+IubfnWeORpoRYzYgk5FGVy0zzSe0mcE1xdTkLdTfT5KEWD4XNUlLJDLh0pdclCwkBl5lC+n6clK9gOOxVfhUoWcO8S6bX5LsGGnVGMjXkCHEoanBbpqinOsome4a6kzIA+sOYKxwTEo6qmupzaeM2t4sD3CP/AEWqcWZPG/sGmjjhAizbn05blFxKuuPMLB01EWT9ZxYzLJnEmK25UM0kkbk+hCPqV0c4dTXNMWbvc/SqqrquHq77R5apVEm7N+9UVZNOVz5tY3hJRJglbOYjimhfEqn26QbXN3ER9LoKmnkkjzYwvJ+nNVklPUyaPK4j8lj8jsXBYy4xIWju5D8Spq8TKMjckc0cEYa8S5tu1lWnHVTZvrb/AIJahEhnkR5oikch02inXoZy0Bu5EHZ2sqLWdwEeq5LU6ERQqI43zN7kZ4wY9GQqyg7GvIT8SrCIfkotZ2daOQgppnn+LJZuKLUkitkxKcuZuo0kxkWbu6sJsDqIbb433NooMtDKJELu35UJI22s4Enmlc3cF31KRTYac1tjOf7tqsYcBkz3i4iXLTmqJtIpmE5Cyy+Qqwo6OQRzdhEvluWgw3svJIIm8e4d12SvKHsvJTzC52mL+rwoIeRFHh9C5U5XRlryI9oqx/2HpsYp+I0D08o7fwnuu/KtTT4THHrl/K4VcYbSsVRFBDC887voMaFjZzvMeN1/YPE6GYrKeSsp23OcQbrfpWt7MfZ7WVmMUs+GURlQzR2zx1TbQ8O7P1L6S7I/ZXimJFFPUBFQQE3ia47V7N2V+yumw0QeKLjn/wASTd+kUPWPlnRB5Mn0fOvYn+znSUcY1WKVLRYaD3t7Y1giXwre4L9k/YiavI8O7LR9pqjpc4KURicviN9F9Eh2FpKyLh4jTxVAdwShcP6VJxSlejwmekwushwaey2GcYBMQ/Isu6vpHSsDXlnzB2j/ALL8hYlX4pJ2rh7B4JVGMp4fBGFkTsNu2VyFZLEPsP7HkY/c0vab7QarL8SeKYoaYPqlfT9K+jqXsPhntgV/aCrn7ZVgf3lYf4IH8MTaKyxPFo+CVJEAeytyijG0R/gqiKj89u3P2J452dklqKfC5gidyJ4oJuKULeXvVD2NwXEaGc6iIPYqgbg4s8JXizjaVufL6l94Y9hNPXQk0sex9u3wrxvtr9ldTSzHWYdI08B9cBPvb/qtnHjg5dn4Z4BF2DqcNpp56eRpZ5GEXE9pizvzWZrMarKWj9jCrkAYpiHgD6vERea9XrY7qgwvkAR22n6fSvPMY7P0mEzVThRzFKR8UDkfYAfCPesqNYSZW4XDFgswVuJxDUbLwgke4bn8RN/yWm7L9qpe1GO4jQYpIxBX0M0UJZDcBsNwCPl09PxLC11U9dLH+HaHS3xLTdm6Gnwf7uxEjbj+2gDXeIfF+61Q3R0KNllhVZUUdCcdM8YjE3COCJrTk27iL3LnbCunrMApydpj9ppIptsxWDltLb39KoceqpMHxTE4AdhqHmkAzHuG7pFLG8Unk7K9n4mdwKGOaJyF+YObkLf1EsoY+bOly9pvPscxSAuzGI0hxPKUU5G4+TGFuf8ASvNyxCjkMopaTfmWcl1pCrb7OayalixlowlcjgtbhDduu2sun2LpMFAp+0OIhTyk9zYdRuMtS/wn3B+b9KvX3Myc+CZ2qpYKjsN2QxCMmKeyalMcriLI3If8yY7N4Hi2C19FjmIRNQUsJsdtWfCOoH0gD6v+nJO4b2yqI/Z6fBMPajgguGEjbjStn1Pc/J/pUWvpZsQxGWrxSvK8vFIbnK6pKuDNzbY/Vzdmoa+sr6imqcUr55jOOhjfgwxjdtvPc7/SOX1KRUYpj3aKEY3kpsEw5gYAgph4I2f4v+YlS+0R0dwUUbD/AObI1x/+i4U0sgE5mchFzJNKyGzQUhUWDsMEWdebhrLJtBn+lMxX1ADIZ7C5RiyztdiBQw5A7ifTcSiUWLVIzGZyva7JpGbtl1j5R08IB1GW7mmsEkjFpXYGuyVa4yVT3vmWb2opYzpzIM3G30qyK4oVfXSSVBPqI55Na/chGSWQNX2u/iTBjrm7p+lmAjBnZyydBfgtuzwgWJ07SNs1zu9woYaWWuv0fTc2m38ybo6z2OpGVgY8n6SVhDx8UmIOHaDvpGDbRWqVMzNJ2UpamGmqipKiSnGUOFJUwPaVj9QsXxLQPh8BUA0kTPBFFlwiDaURN0kPvuVt2SxgOyPZsQk7OUvaOCpk/EilmeGWN2LRwJlf1NZ9m2PT502KYj2GqD/8JjlO8tOL+kZgu0+oV34GlD3o488ZTn7JGRCuPGITknazEqe0K0cv2peGYfcfi967RyHHIJtmI5kLF6tq3f8A+T+J0c4Y3ST0faagowilqvuWo4oTUZkwmJHtYHFtw3a5iomMfZ32tpe0lnZjs/ieEYTRzGUGNY0AxEUbj4s9jdXNarqVF6HLLp382Yy7bqqTt5DUU/ZYZzgkGlqZxiCUgKw3bdkJd619Vi3Z/svN7LRkPbfHAfX2a4MOpy+M+cn0jkyxH2h4xi/abFsDDGMQKtnOfZADWU9O2bNZFE2jMtcmXZcGWLFT2ZfUsfBpYY9BsARt/KnSH9SRyWll6UbiYxcSx7c7bvCuqPByT5kB0/mS7/hSImL6lPwGoejxWCoB2Yorja5rm0b0qnwQlbIQ7izFdDxLjZ+Jn3LrdWaCRe9c1L4bkYpWsXJAAtzFVWMRtwyzZW/iVdiw3U55LLKuDbF8jFVJNdk6m4FMxVQgypayS0ybPcpvZ6b/AH8Hf1LyYPWR6U17DeDmI+pA/PkjDcxc0nG65e4jxWBc5LokkWWW1EA/mFUAre/pR27ulA27RGOagAhFrcmRiXcgtdGPWgDnfo/5UYjdz2paCX7kYbVZQQbrkf8AqQDluZkTF72JAHeHaOqLw+lIERbUAC3miSSVgdH1Zpa5aOit+SQioAIStuyPmh+XUXhQ9/JERI1HYh5fPcyW5L3Ibn7kCHO9PU24iB91zJn4k7TycOoAm3DnahjQx0l71Kp90w6dKjzDbKbel07SFqTN1WdSTKQ2w3Je/pXBkfky4ROOubqTUcEmHV0Rl3dOfiTF1xZuyGbMm0QCHeJ8SVxXc1FEny0Tlzk/wqUwHrm732pXWtln81HuQsV12b/mRZVEoi0RXPdzUW5rctRROT+arYY7ddzfmu8Tdr0r0v7HewPZ3tcVV/tDjceDAEDmEsoEQ557RWI7XYPFgeKT0kRBLwjIeID3CS8TD6njzdRLpknaL1eu5VFJdblmVqTSOmbvmuDnkLL2bMR3jPyzRlM+132qPciEruaNwHnm96XGctM2Ue7u6SRN1epFl0SmqPS24UPtHVsu/MmBK1dEruW5ADzzXPyuFLjETf4Jq75JdXd+VFkD/tG0W/pQ8bcWv6kwO0e9L+KC6JD1F3miGob6VFfzJFcKqwofGb3/AJl0CeQwjDcRPb/FR1MwYQLFqdzfYB3n8m3IsVEvHKi3EpYxdvwbYm/cyhca4idnTFXN7VUzzu1pGblzTTE//tUjJgSNud36kRzcQutQLnu57XXbjyJVYqJnE9+qTF5vaKijNb/BJ5HzRsTRL6mLW4u5Fdv5/qUeErpBv2j0oGkdyy8QofIUSiL9Pchu6mbaKYaR+9cKTd6vNTRdki60cm8K7ddb8SZKTcWXf4ULzOPeq1DZolCPy3fyRe7NveoYzHyZ7UuI4vrmXxIaDdkkpLfE3NNuW4XTLF0u3NdeTfmpoqySEmpa7c+lK5yUYi25ZdKQE+Rv1IoN2iUHPLO796XEYe/co5Ft+LvRATWFm7Z+pGpSyMkcTbnmlxgIeSiXNn1bVwyDLm6l4y1maJnEDIedyLjMV2qhkVvn/BcKRturkp7ZffaJvEbzSufa+ag8RstruKcGS4et7upLtF/kEh5G3apPI1+T5KPd1a3ElcXk6vtmb6geKbXP8qTzbeSZf4s+aRE1meT+9GqJ78h7jaE657Q+uXiU3Hez8+Bw0Bzy08vtkA1DDBJe4M/cXk6qxJ7e9TBY8iuBLzTQ6Mx2klxHt700W1Ii10Z1trEjvTDeR4y55rhyPcmdURC/eyNUT3ZjnEcbdUuId2T9KbH57kjz7m5c09ULuMcaZxHn1JNNrm77U05e7mld3P3JcD2f7HWm7+pDxnz5umvzOifMhT1QKcg+M+5s3FIpPUaaLNL3u6VRDuSD4jj32onkMR/9U14vqSt3XI1QdyY6UjiWhIuMfcXUmPDuSHpFPVB3JD/EPneh4x26vb5JrxaJep0tUHcmOlM/e7/wRBUPyTXufck3vZGsQ7s0ZobeeqK7pzyQpP1L50+rCfq0QiKXvS2oAQ7UtbdUrXtSfPkgAulLu6kmH3JXIARcl1CI96JAHBH4nSbkkXJdQAtObIiLydD3pCVvNu9ADgjdqzrJdssSPjjRM9oA1zl5ktaEm/Tdd4V5v2nm42MTlpzWUuCZFHiMz3Fr3Wqpm3OptbUHJcDvtI7rclWv1KIoQT/JGBWmLM12rbU03cu65rUDU1ldRUtMdE0EWZs0rVMRORRHlyWVfvVvTE8OCVrWCXGMB3NuEtS2qtaFyEtOlRGimhsctLlLhkjjDPxChaG4cn6k6FLGLDnuUtksm4biBjLkHi5r1r7Ka4Y8enw93tDEqd6e3wu7jt/qXktNHHGA+rPzWt7KYgVDi+G1bPuhnA2/cSqDIfk3MwvHMTO1pBcLj6UHEtVr2nhaHtFiIaCJSXt8j3D/AJlUF1rZR5G5jryXCWW5K5vcmHkt55IuIxPytWjiJZB/iepDxG557XTV27LNEOfmo1L2Y6RdOuaHiPeWT3EmkmzzSoqw3ke3JA8npQltuSLIi5t9KAsRE6H+KJuXeuFyVUTZ1s+eaIfehSbbojUdjn7/AOlK7RN+LJEqoLDu3Dkke4Sy6kAju0dFd59SKCxox4ZZug8KkELFzyTRiw9WSlomxsciuXG96TyNmmDkYS5ql7TGTHRk3IOI1xasKaEk3c2fJOJysfKbcWtxJcR+Wf6VHu8mXRK3uW6SOdtjt2uScEf6k0JI7n71aRkwrbiJCYsRaujJNTCqRI5HVHCBR6HEW0wka4X+oVQ4r2FwnGrpKQ/uuqy0jLdCf/Nlctll3JZ/EspYYTOnH1M8fHlHmGPdjcX7N2vW0jjAfRPG4mBt9TK47JfadifZvhU84NimHN/4Sp7h+AubLeU9ZPSiUYPfAXXEbXAX5XVJinY/B8a3xg+EVWepRtfEX5e5ccsU4eT0Flw5lR6X2VxTsx9oFNw8IqBp8U6joat7Ji90Wej/AOK2VB2XosNYZcRjlpagGtCmsuJ/qLuXybi3ZPFOzsnHcDKAX2VcG4f1dy2/Zv7esehoPurHJpMXoCtDimf+8RN8J9/yJKLRlLBXuie6Yx2kpIaYoKM76rput2fT/wCqr/bqvEoQaRwGz+7FrVSYVDTY8BS4XWRVkQ9cd1tRH9cXP9/JW1NTzUsvEgIJw9B9TfStjl5RK4xyWOZsJMNrDlanSmnjK5we0lFp+LNfIwOIZ27m/ku1E3s+jm93cBd6VBsSqbEhjPOMzgly6he1UuIx4WVWdZTyS4Rimdz1mHbSP6w5GhOsOSTk3/aoM8wSVBMeQl0/NLtxJ7jTLV8UrCE5a2nDFqf/APTsMC0/zwvr+8c1Gp6jD8ajI6OoCce+19w/UL6soUPEp5RkiN4jHkQvkTJ+okp8SmE62mYKruxCk/CmH6ibq/Mp5XgHT8g12BxyQjnPwvIslU1VDRUses/HIf7vK1WlTR4iUJHHUvilL0nJSxsFTF9UXj/Ko/Z7s79/VfAo3HFK8LjeIn4Rg3iuB9fyqbRHbkY3FaU64LKOjkuYrrh8KpJpqfDzEJ4/xxa0969PrezdZiDy0nsRxSwva4FsHq/msl2k7G1NPUWOEJkzfsxt6VNM0jJeJGEr656qXKIDtHRrnuT9NG0dxzmReQ5o5heEyDQS+FA0Zk2b7Q9RLHZnSkh0qx78gBhH5J32xxcsmuUUJLjsAL/i8KtKejeYheV25eFLmQ6SIsM1RXSi7AweRKfTYed2edqmU8IQho23+pOw10UZCFl3xZ8lql/kZN/4iLDYpodQeX9yMOzdEUe+BSPvKmju3xkQ8rntzSo+0BzSi1gWbulP2k1OhQYPFTnsZwH/AIanexxxiIWMIsVyt6GjlxQfwAa5m1HMRJMR0NXNU8CKA5Z2fpFriWiSFbIgRtGOn9SlU1GdVIMUAFPK/IY2uW/7H/YriGLGMmImcELv+zDcf/ovfexf2S0GClZBQWkzDmRBuJE5Qh5Ljhnl8HgvZL7FcXxwhkrM6OB91ue4l712P+x3C8DMOBSMUvVxDFenYZ2VChtOSOMBy0EmVsNZh9HFLxGAiFumLxLgydS37YHq4ukhD3TKag7NxQxFmdtu20GVz94QUICxiIiPK1tyyuIdpJZpuHTNwoh8I96z1fjUl5EZv+Z1koOfk6XOMPibDGO0kczD7NKQj47WttWSrMWuMzd35rPT9omGUc9o9JXKpxLGOGVgPsfc2q6oYtTjyZfs0B4wEJ5s7B5iPiFVeI4oxDnEzjEfq81manGoxcWeRhEvFcodb2gpqU+GE7VA+Mx6R+IV1rGcTzFpWYs4kTPK5F6VAlxgC0lzIXWSxHHJPaTiv3s+hD3rP1/aAxuZpHL9600OV5Au2uB02JGc8bNBVC3UPSf1LB43DBJ7Hw2ennia2QMtrF6h9y0Z9oI5ALinbl71nMWqIqqI8s+I/Ii8SiaQ8c52efdouyMknHnoY344fiyUw+IPWHu9TLK1WJS1h07G7AMTWNbtt1XocOLS4fUwHHuKE74yLu9Q/IkwWJdjsJxH20MMmraiWS8KOQ7Qjf6vK5cUj1oSKjtf2fr8a7XShQU8tZPPDFUPwg26gNz3eWfepkOG9n+z9JBB2kq5cSqI3vfD8MkbYXhA5dzN+XNVPaP7QsW7ROdOxxYTRPs9mo2sC34u91V03sVLTj7O0lRWvzkMrQb8venXBbZtantJX9psNDD6Ojo+zuCC+yjpGcM38zN9TdY+WjgwsiknMqi53FrW2kpkPFqhDiyPLbyEelvyqsxma22B3ch/ypJGV8hVPaQ+HwqONqMMsro33F9RJ2GT8IHzVE0d35fepdNI+fN9qukimTaqo4L5ZosLqJCuzdyEveq6oGSQruG4+LarKjj4NKMj9Xdagh+BnF9oC19xkjwqlAoxkyYi6U3JlWGT59CmQWQxiDZCPzQQ/A1iP4Z5A1pXXc001Q+Wv6iTNXVNJMTM3J7eaFhchz6kCodLKYhbO1SIYeGOfVqosIuJfEKswjkqNAbb0qkUxcHeP8lqeztOcMoWZ3vtZVVJT8QwZ25cyW67MUctHLT4i3TSzxzMOV1+T3W/0q341CK/kW9RG9OAQa3RNa93qUciubJ8iEvCvXftFjwP7TuzH+3nZijjw6viNgxzCInYjhNx2zELcmLL+peRBl3r3Olkp4vB4HVxlDLt+yrqMBjunOinqcNnmCyQ6GZ4rx8iFuaru1hdpMLp4AqMcxDHcDpJBvoaucyJh8W27JaW23/uTUv4jk777+d3iVTwQkTDPNfLwPlT0kdJT1GHR2YTUtfTkLWiQ+IS94+JZCvH2rt7h0btthjv/wAxK5wTHm+z856KtiKs7H4gf40Q7joZPDJF5f8ANtqroo6Co+0uvlwvEWxbDYYfwasY7LxcW8Pc+5crl4gzp185F4NK4tdr4kYVk5UpwOcns/GuYfCRWjuQdRDtbahEnKGDM7hycmH05kS7JeUjhiuGwh5J+nJownN/Rb/FMogkbgnrreKtma82D8SJ8u9cuSue5UZh6Z/D6ULbm+S4UlxZZLok3JACPb3qFiG6EvkpnU3p+pRqweJAazl8S4OpHmeMZxykN3encAqLawM3Sxofxj0UDDZGjqQdurPqXi+JHtfKB6tRfjRD6U6QvaomCycSEXz7ulWFpL2sbtHh5FUyLbr8SJtrbkZx2rgjddnkRLcgWmZZLo5Jd/LanBG3dkygBfwXQ6uSQ9aTX5oKCut5NciAtq7br8LsitYdVYHXtsXUny8KP05ugnyLq5KbgslJT4jAdaDnTi+8RULv9S71eSiePuRcC4ZO3NTJOJSU8lfOdIFlOT7BL0poeebIF23vztTjHSCRUsncbmEJJOTZJWvnzQ2qiAi6EiL8qEiuS/egBXXFz/MiArS9SG5LXc2SLHQ51f8AND8kmLdlk9yRlp6UmWh2sL/eCdhtuYSQ0/RPn3AlMN0MRs/qF00GdsmSkrUTZrnp0+aS5b80AE9u5cYe7P5JW9QpW3clJpRx+ST8l0ht6m70Nr9yLHqK5+eSLp5obX94/UhLb8SLHqERbfhQsVzfCl1DytQEL8tVNj0kWNJi09LrGb2l4UxU1h1h3SPcSj2vbou2783yXKsWGE94r3FrHIV3Uy43TzXLfp/iukNr5M1y3c/0V2zunN9y4RPH0of4kSAhfPJlPkeg7duF0mma4uY/UmxzHXxZLmtqvgWg88jCPek0zWlmmWE8ssnScXVWHbHmmbJJ5LRHViTNr5Z5JcN+buocx9okXP3bknkubJNdQ6Mlbqp3K7QYyPlkzouI9uWaYt287UXDfPUkbi7Ug+IxP8PzUmjJheWR2fYHSodto5PuUxo+HRG7s+9xFiVbieIjcRF1W5Oj05N0rnhzRuQ8Z0BciThQmPdcmrmEupvcnSqHF870nJ/Raxr7Btce50Nve7unBqm72XQkApd+0M/D3Mp3Y+2voFh8k5MLcW7Xdu3KUUdBdm1S5j6bLVICowqzOWKY/C1p9KyeZ/SN10y+2VXDt11JIY7mHVWRVGFE2kcwF81Hk9mu/CeS34kLO39DfTpfZG4L88/5ohp/fuT3DiHoluH5IhGEW3m5D8KrvSJ7CZH4L7UXBe7XvUq6Au5xQ/hkW3+pZ96ZfYgRxp93p0XfZ2t5qYMcHs5PxHGVuUeXNO0lC1UOZzxwC3MidS87Ra6aMmVzU+7PwpNT7e9lezYTTjEbtXxyH3DlbcopUckY55xkPwuoXUtm76NLyV3st3mi9nbk7OpYR8Ryyt/ii4biFz5Wj70PqGH4uMglShcTMH8132Vh7nK5S2FiLNjYUQ5cuI38Ud+Yfi4yENKBcs0Xso59/JWEcMVuZSWjnbt6kMkIR3WSgQvy13JLqJh+JAhDSx7uaXsocs3H96kOTXFrtQvIGXNPvTD8fGRypWHXMkQU9t2r/wAU/wAQLsnf+aXEC3/tR3ph+NiGPZ/jdCMb5ZZqS8jD5ruluedqrvTF+NjIpU5/pQBTyCWTbf3Kbc3ntSGRhcv8ySzSj4JfS4yIdLITalu+SEaeXO1nVjFHxjJo2fRrrU3xG3O3+VX+RMX4mMr/AGeTIs3dL2WTlqp9wrtzDb6vUn+TMn8OBX+xyW6Lo0ctueT+lTyz28rnTjbiyfpR+TMa6OBV+wy+VyXsMvoVl/VqnWJuaj8plfhQKscPl8n9yX3fPcWxW4yNyvuRBbIFudpdTLN9Wyvw8ZUfddRdlw7knwuoG3Ztf3q8AX3PmiYW5OX8lH5sy/wMZQlhdRzsb+IpFhM/utV+xRERNfu+JkrgK3e/NH5sw/t8DP8A3bOJFoufdspZZMtDxAEifMy08S4eQ+fUj82ZX4GMoWwuUiy6fiSLCZc8tCV9paT3v9SQk1uuY+Y/80fmzGuggUg4LJlc8n8k7DgJyW3zvy8lbsUd370UMgCZbHt7viSfWT/iUugxnlt1qK/3prw5In6viWJqdua1JyZCRXJeLcgaHEhFD/lRWe5BQtbkvmll8KTeLXqQAVzdyXuSL9S5ogAkOnNdIfehbMR80AGPU64eREL9KVy6fVzZBBwi4bE+bWsy8oxGq9oqTPuJenYtN7LhVVJ4gjLJeRTZyHo/N7WWMhfyGqyRpCDJ+TfzUMxtImUqqEI6mUAztB7VFItwu6EMTRmVrM1xEraLC24Is7sJ59RKLhg3Ta925XYk0hjbkWb6EpbIGKwTp8Gjjc2POfPaHwqp13fErTFSk9lgbJrXMiu/pVUfuURNbJQQ2xC7bidkwfVkpUJCVOOnJQ5tspOz9Sskcim4Z6vt79FeYVVMIg7PdqKznVybcrTB5GFiz8xS+IHt2O1QVwYdXx/+LpIif5sNhf5VUFIZD6VIpieo7J4NI3gaSL+q7/Uo0o2j6l6EFwcDfNHLmHnmh412nVamZCe4bU0ROPLahsRYBJ7mtRDUMPeq4ptuSQSHtzUmiyMnnN71wpvCzv71GCQ/JERPbr0oL7gZScRyZnTjF55KGUjR99v1IiqGz5taq1HuSxkYkTdyhDUML8l32pu5Ohdwnju5pWt57VECqe3qZOxzOXJRRopIlMNzJELd6a9oezLPchKS7mgvih25ku7qbmo/GAeb/pTZVDE3PairE2ok4iYdExJM2WWSilN5oDmu5bUUZPJ+jplc+X+VR3LW1I8pHQ8Nhb0/Eg5r2EBbsvCiYmIk0Y3PpuRgVo8rVdCbHXFxHuXC2ps5hEeXNAdQ2fK1XZlRIEu50V3l1KL7Ru5JHI/NlaZm0TBku70nk73d1BEteSLidKokkcRrkV2tuSYErU5381cSA7vJL5s6bRXKh0O09VJTlsPaXOMmuF/yqFiXZvAseEnOF8LrH/v6bcBv8Qd35VKuZL6WWGTDDIdeLqJ4vb9FdjnYWehr6etwrHKbjtGG+IzA7rfp+Feg9k+3UtLTcDtI0eIytyrqQLD+G8eTrGmLeVqDpWePBp5dk5c2/wAVR61HiRyQFPT1DVFKer8Ppu+Ie5UeJYg8Z6lxc+SxtFXVFCRy0k7wStuZSKftdh+KVUv3rJHhNS+4JwB/Z3LyIeYfPkiSUOTGNy4LR66W7PNhTDzPIV/ib0qV92zjZIbXU78pQ3AX0k3NXP3DwYAqLLInb9oTW5l8KkNCrpiky3O4/Up8cfEYXPdnyTgVEUcNmX6mUWoxRhEgYWToG9Sa48EM77GzVdXV3tUotUt7SUT3Rz52TB9JtqKhT1hlcTdShHWH3ZW/JFL7JtvwX1T2+x+ljOGchxylFnEJalmCrjb03tof5lRVmPUldTZYZWNT5t+NBOFtQJf81S4rWSSXM7OIDyIVnawgk/8AuA4lviF9y5pSrwbqN+QK4qcaguAJGWfWe0VCCM5jLPO3/FWtHUAUQxyjHUCXhnbc30unaOho5psnqTiLvila3+BLnas6bogUdPaWkbmXUr0Kc44gfguN3p8SvMPwuKnAnibY3MlaSRxjHawOYy8iJaqPBk58mIqap4RLiM9vwqLTRyYhLwo5I6fP+8le1aqswkCCVo8rn/kqekwGeurPZqaIqiXp2sspJmkWmRQoY8NqRc6MpZ/+JVZ25fCLaK7w3DZsYromo6F+P3RxdLL1PsJ9gNXigBLjEkg0zbmponX0F2Q+yOnw0AjpqMIoh9yKS8mqhKfg8E7IfYniGIWy1ptAH/DB9xfmXuvZT7JaTCYRaKmb3yer6l6jhvY+koWHiu12XSrObFKPCYy4Ytc3qWcs7ftidWPpUvdMq8C7GtTgMh7Y29LK/OspKGLKDaXfIXmqKTtVxoijPMQz6ha1UtTjVxEDu2jrncZT8nYpwgvaW2K45IQEwHd8RLK1mLSiYvfcTKFiuJFfmb2j0rM4n2igpQLOS487l048Jy5M37ZqZsSCoueN2inFrnHwmsfi2NXSFm+30rM13a44zvjktNnuZZ/Fe0UlRUFLewBLu5LrjipnBPPt4LyvxxhcvCqqqxy6Io73Im3AstWY40ffcXxOqWqxoy357c/EulI4XkLupxoyMsz/AFeFQJcWaSMgvci6vhVFVVRzXyB0HuZVUWNcGpB9DEXQ2kQk5GkmxQ7L5HcjHa1qqyqgqnlvkYS7rVHrZHqiMWdxHO5lnvvBqOoJsrh7yWUpamsMZNrKguLZE1g9NxKFiYmJDLHIdot05qRHURVgkb9P+VUON4oAkUUbXD07lzs6oIYq7BjNwmtPK5llpKyWOoJ2e08tCFtyOomeQyPPp8KizSHJNruJ2tWNHUmxiWFiIT1/N4U7SDxD16UrX5eadjkeFslRWxP9s9ji27iytG1UJidVKb5/FuT9ZM9+r9yPDSDdm25A0NBS20xSOn8Njbc7v8hRYlM3BGNmYbXR0ddEICFjfmQIlNJHxLA6lXV0jwjwmJ7ne5TDmjpQMtLu73qmmmkmmv73fwoFHySKQnjIm8XpVo2UY3P1CyqgmkHrj/NknqiuujybytQU0RQHiSmeW1TqcX4oszXXOm6WnezRrvErjCsLeaXiPtt5IM2Q5qdxlyBvzK+wujcaawfEpUOD3VBOzXWtk5LQ4PgZyWsTbnR4KjFsidnMBkqJRd2YRMrWW1rJAhhCjg/YQ8yHxEmBhHDw4cD7srXIen8qj68/EvT6bBb7kzz+r6nWPbgSsA7SVP2f9ohx+ii9opzB6fEqHw1VO/Vt8xWg7d9l6LB5qLE8Gn9q7PYrH7RSS55lF6oz94rKl1K87DY9BhJz9lsTsPs9jR2wyn/4Gp8JCXc3/cuyS7b3icMJrLDtyKMtyEhVnj2B1PZvFarD6sLaiA7H10L4hLyVZa2Wb5Lqi79xwtOD1Y1LTx1ERxSRscRtacZeJZf7PaEKeoxeSLMYmkaILvDqS1FRM1PTTyv4IyJ1Q9gR/wDoJTv/AOInclzzV5EdUG+0zR9RKZjFGFDWlAEoTjEAjfH09I3KHFG8jiwM15Pay0vZvsHjHbA56mCOOjw0D/ExCqeyEPzd7+4VpKSi7ZMISmqRmm6eaKMXGj4zgY8SQiYsvC2i2+NYD2b7EzFFLWx45WCwlfH+x/T3/mVjR/2osZwOmCCWLD6/DQjKEKOelDhB8Q5DmuXLnpXA6sfS/U2eav3pNluSfFKbFJ5ZabIbtxiLWixP6fcnB6dF145qa2ODJBwlqN/J0auuzHYvG+2FUMOF0Rzl3yFtAfqJe09nP7KbTU4z47jrD5xYeFxN+Z1z5eqx4fkzpw9Flz/BHz2O1telCUjctNWX2FhX9nnsFQiLPQVFfL66mct35WtWro/sT7CR09k/ZulO7kQnut+peRl9YxQXiz18XouV/Z+aGOjbVyBl32qppIXvF2Z+a/SvtP8A2b/soxQ7KvAjpyNs2lgnL/kS8m7Tf2Ney5HKfZ3GK6LLdw52EwH83NcWLrceZ/o7J+n5MMT5s7NyPZc+eq0F3xLR4/8AYv2g7Dx5nA1fSg/7ek3fqHmsyX8/Svp+nmpQ4Pl+pxyhPlCPc2aHp5dKRdSWvk5LpOM74ea5duzXbe9cAUAHr53JDtfmuf0+FGBeaAHRzJkXydN9X1MjEW71ZQQZCiLLb80CSBMO7qRXaa5oQ3NkiHd+ZAqO7c0h9yK4UQD4tFY0Jx/Sh9yMerXMVy223J1Axu3XP3JD1EiKPRLTMtEDoFyfPJkS7b35oh5qDWKAtt+pIs0TDt7+aXU+RKWaneqHLLcL3JMN0Jv4s0YR3CWRW7F1hthzz79wqHZoqGwFitbNrmS4OttyQ5flRXCsXudK7YPBfy3JzgmOhAu8R+efyTvtV3csm5nTCOMZGnkLm1xeld4LD3OnOM/NDxO935LFuZ1KGIEobtWbu1XPZTIh2OnWkcrsnddufvd1O0zZY8bGfZTt6F32Gfazxv7k+NRJHpnt9SP26QR5vao3yG6xYvsiDh8g5tZuTY0MhcgfXap74lIQkDu1vxMibFHyLOKIrvUz7UrzfoevTogHQmPMHQvRnysU6oxISAW4QBbtco7tyYascSzZ7SdG2QNem/ZH9lfqdnRw0b1EgRgG53tZSGxQ4yzdgLLwkyX3pcd+gvncxZKZvPq9fJUV0u3uJ/avsLiPY2pggxGJgKojaULXu2uqP2f4FPrMWlrjE6icpSFrWInu2ph6xrctO9RheaONd7yXlh00p3j8EXhpcG3uUn2iO3N0gICLJnYSP1LZuZko4P2MW9TZJPHdybd8SlVJBDLk7MP0oBmjSuZahh/ZGKF//wBlIYWzyLcpIVUYvkpsONcOMQcITHqfiRiSzbyfSKSwfbKsadkJQ/lVmeKARmb08JD6ckdHi1PSmUklHDLnyE7rQSc8iXgpLA3VlQUN2um5SKiFxigDPkFyvg7RUZAMR4PSGT7ebi6dmxrDyoKikfC6f2g7RCpve+LIvCphmyfaCXT9O3wzKezuI55pcNy71bhNSR6ywcccukXtUuurMC/FKioqmPePDGpdi0y3XZLTvZLpIy/HwUZ16d+nwrvs72X5bel/hVjLVUhGLx0loNzHNPhiFIEQxnTOYNtYRPuuuVd/JH6JXT4JMpvZ3/MhGnPa2bjcthg2Idlva4jxSgqTp93EGA7T5bbS+pIpsChIWgo+PA3M53e9s1n+Xk/xNfwcH7MeMLiWTv0p2IbqeUPE28Vo2rsM9mKF6KHi33XbulEH3MJsAUzXE1rmRltJax6mX+Jhk6LH9TMmG0hdvP0pwpnLqYAu52sr+vho5Jr4IGiHLQBe60lOweHBCpZzxQLTF7QLncyqXVUr1M4dFGctNzIPIdv/AKJcZ7ea1eK0uF09PQSU0cXCna97TuNmuytMe51FhkwulEwlonqJc9Cv2prqLV6g+hjGdblAVQdmS6FRJdpktHBimHxzZS4VFws+oX3KFUxxTVcskUTDA5aDl0qY57fKCXRwSuMipeaUtGZF7UYkPi87lpsAw/Dq452rGcqgrQhj8LrR4r2bpsLClpMUgjoJagBlj2Na4/UufJ1ShOqOvF6fvDfY84eol3M2V3UkFROWmm5aMKHBI8wkeUpRe20j/wDamjjwsSJvYyuz6uMrWe/EBPporzMoeJIPPNJppOWe1XsMeH1RjGFOYE/ivuUyLCcLkiE5zcJT3Pr0olnUOXEmPSxn4ZlONJkWe1LjSZ6NcS2Q4Tg3AJ4Hfj5/3j3CtBgOCvS0tp5Tlna4iFo2uX0rCXXQgtqOjH6a5z1s8teaTa19yVx83zXr9b2PosWov9zooouGBZykxdWe673Lz6kpcKGaVqs5JQz6YOlPB1sc6dRNOp9Jl07Vy4ZnxkkIizz5J+2psE2ilt+hbPAsJoq6rIIDj4AMRfGr3BZMTp5QY44Yiz14rbbPCXzSy9Zp4Rnh9NjN8yPLHkMm5OJd+iH2gxYm6V6H2roaSE4qj8IpZmcZAgfqJZOkpaYqks2fhAN1snUS6MXULJDejnz+nvFk03KoZDLVnfRrl15pNvNWhUNLGA2Tn8QkHJP02F01QfDae4ls82OKuRyw6PJKesSm9oP33IvaDJ7tSWjPARj1vbd4epdhwkIyF9Nq5H1+CuOTs/tXUN1PgoeJxIwaBpeLl+Jd0/lRez1BDmMb7fEtXDhscYk7uxESdaljhbRrhzXE/U4rhI9LH6Jka5ZjSjnEeTiuERx/lWuejArm4bWugmwmDa/Dt/eqj6lB+URk9EyR8MyjzGOj5o/bHvHe92au6nC4ybRrU3DhIDMLmLWrqXW4mjzpen5YMqhmky5fqT0UzZ5mdo/ErYqWMS/ZsgOhAmJmZrs1H5UX9Gn4jX2Qhmu38SO70rvtTCJHttJSvu8M88m563IAoQFid493hT72OX0T2ZDT1TbdWtR/eEdovoXnoj9hbmzNqgHDw72tuRvi+wcJgfeAbcm7+ld9sfdb5+ScCjCMcsupOjDawswfEyTyY/4opY39kUqz/DyQnXH/APGUz2eMtPJCVKxHyuEkllh+iXib+yEVcZOWto/JCVUZAWrkpp0obswb6Vz2ULRezvWqy4/0Zdmf+RD9skzJmb5aIo6iUeedrelSwp92djdXUnOC+ZeIe9Hdh9Irsv7Z5XxO5K7dmmbtv1JOWnwrSkcykPcTPlmk82vxJppNvxJXMQ8kDsfu3dyLiPcPpUbiNyS4m7N2QRsSeIJFo21K7pyUbidRZrhSOLjmig2JXfr0rvf1KKM3ki41zJalWiVduRNuJRRm2806Enk6VFWh540uq7NcYtvw96MS7tC/egCh7Z1D0+AygLt+KbAvPsKp4KqaLj1Y04363A5LV/aNVMMdPE3m5OsPTE4ne3hZYSJXkuaXDcDKpnasxdyB2uYo4C3F9XcsxMTcQmDOzPROyl1KOJIiUPRSWhzUmlkMZg3PpyUBu5SqQbj596JICZX1RyGEbtsAG/7lDYuMeQJYpmNfOHpe1NU9QdPKMkbsJN7rkkuALQNwWMDjlzRPg88keYOJW+p9yaasMmuI3I3SDGKiH9lI8XxCpQAvh88bXuBW95ZdKmUcLUs9nVc1zETWqAdZPMZPJIZke7c6lUA/jZ+TeaoD1HBagy7NwR37Qmfb6SdPiVzfEo/Z7L/Z0hfvkEmR3ML813Y5ew4JL3ASk43bVG8XPuUoyUWUt23LVVexDFdcnQm7slFuttdJpv0p0VZKOYrckBE5eajkXUzI7nLkSKAR526u5IBK7RGO4ubKQ1OAhm+76U7onWyH39SICcU4YsI8upNHI1uTKyWOjJanYpmEubquucuSfimfl5e5Q+S17S3CZrSybcmDm383Uf2jRNHI92WlvqUKJo8g/dtz/wAy6RWtplu/pTI1Dx83R+0cTnlcqogIpHy13JEXTptTd1zlk9qV3vRQBXNzQlJtLmRIHkbuQcRFEnTK19E0cnVzTnE1zdNmXkmI4JdTOht8+pK5x5ojJ0qA6BWinerW5Rx5ap0M+XUtCJBWuTd31Loi/wBKVvS/USIsyH0qrMWEOX5Uemerpod1rZp188xFlSdGYtUt3kiu/km3979S0NEOD5ZIx6U1c2aMSfa7ckEtBP8AJM8P3J4y700Um7MkFJBwyMJCqXtDQtwjbh3i7eFW4+5HwWroeFn+IPIvUsMiTiOHE7MN2W+0THewswth9YctER3nR1O+E/qB+/4hXr2CfbJhXbSpNquRsBxGdxF4JN1OZfAb9H0kvHO0eDhHOVgOJ94rNywnC+9ebGf8T1XjU4n1fiGC09KJGZyXGLG1tpBk/pLvVQFG4hlwuEHeRbiXiXY/7Usd7Hvw6eoasoCa06Ora8Cb4c9Qf4hXrOE/aVgnbShCkhqPuTER5U1TbYZeQH/3LaMzhy4WhrFBalI8pbx8A2qnmrLg5NtUnFPaKMpAq8wMHtcSWdrapxlKzI4iVSZlCNkWrqjkmLOQxu9+1VoQ1JSm7R8W9/NSjyqCydtvpFT4B9nbTqWCVmt6kOnwWojcHqCeK/KzbsWqHs3TwwjHUT358hJur6VFDGHGnEOGxkHK5trJ2g42JVX4QSVFU/IY1pqkTs2Q6PEq/A5Cjp349Lnvpal7hL6S7ld4RWBjlcMEEFRFO+ZNTE14t9JLadlPsVxTtBJHJWtwon3cIOovqJfQfYL7EaPDQGOOkEf/AJ6lm5KBvHG8nCR4d2Z+yXEccMHqIyig+XNe+/Z19i9NgoBwKJr++Ug6l67g/YvD8Hp+JVsI2+HJO1faahoT4cHT8C5pZnP4noY+njj5mBh3ZOmw+MXlsIvTkp51ARjZT2R/CXesrU9qpJmJ3a0O5Udf2s4bE0kt3itFY6ykdLyRXg1tfXPIZHxGAB53PuuWaxLFAJ8o/wAUvUXhWbk7URTXSSy2EG3hl4lTYj2yp6cyPiMOW5rvEK2hhZzzzIua/HApZijM9rtra6zlV2wYXOw3uDb9YrI9qu1FOJEcc7b2Xn9Z2mmvHOXau6GNI8yed3weg452yqCPSRwEvFmsrV44clxOb7ves1VYw81xySOT9SqjxKSoImZ7f3rY5XNs0NTjHkq2sxSQqcnfMhZ+oVQ4lj1Hg8HHraiwB8PiIvIVg8b+1yomY4sLp2p4i/vZdxl+Xkk5JFRxOfg38lZIVxuLiP8AFQvvDjTcPPbn0l3EvLcG7UYgWNQSS1csvFOw+Ie0s1tRKSOpKS9ytdZPKbdnTyaOuqDhoRYAut5KjCS0ylfaLeH4lZYtiDUeHTzm7XO2grL11c1OwxO7kY2lJ83UTkPGjRzYsFPTX9RuPhWSrsY4xlqw/CLqoxLtFKLhHE7c9blDGQ5N77idYN7Gyx1yWTYo8NwXlb6c1Bqao6oyfwoQFiHPK74kFvDfR7VNmg2cjRjrtTQftOe31JmaZhmNn3J5pgtyyu8lRdBHuIvEgDKQ9H5JueS19H5sipiaznuQVqMVg65s/JOYbkJG5mwjboJJutkYndvF3pinp5JhJ26R5kXSyr6KRYV8gWjm1xF4k3R0/GPLiDFb4j2oOIEJDws5zZtSJtqUpSTTHNUPcReLwqSR2UYilsa6qLO1iF7RUykG4yaQngAGLIYGbqS+8mKOnAYoroRtYha3d5l5qMdRJVG97sP0tagB5o6aoYX4rRF4+I9xJmEeoNhCJ6e9cOleEhFwuRx05yS94XckJFWX2GYS8g5s7W/Na/BsD73z+n1LDUwz0p8I9wvyLxOvYvs57I9sMeEJBoA9lDaMtWFm3/mqcVROPz4CoezoRsLzMEQM11xbc0UlZGJ8OnjsDK15PUtTjH2Z4/GXEfh1X/lxuX/NZKqwupw2Syop5IC+NrV3dLgx/Nu2cfW9Tk+GOFIZL/BDr9SPb1eJCvYifPNnHzTFTSx1VOdPK1wG1r+73qR0oNqKtUODcS4oMQn7VYT7BWb8bwsLAnJ91TD4VU9L/wClRasqmnmgr6H/AO9pHuYfWHiD8yuawqfGKMMVw/LhSj+NH4gPxbVhF6PRnRJdxbmX7X1T0fZvEZG2k8Yh/F8kuyVP7L2Yw5unOO/+OqqftLqLcCp6ds76icRYfktRhtHJ7NRUUQOc9kcQAPVdl0qU/wDlbNK1xL/Zadn4Y5sWgednKCP8WQRfqZk521+2ysxSAqSmAaLDaNmipaOArQib/r71B+0fs/j/ANnOAUVTilBJQBirnFDxDtNsuq4fCvDK/FJZCKNn2Lh6jMnPg9HpsLjDkvcZ7dT1RkAZlr1Zqi9uxPHpgp4uLKRf3cTKPhOE1OOV4UlNGcspv4fD7y9y+jOwn2ZtCFPR0cUex/xqoR68/iXMlfk6ZNY/j5Mr2D7G1mH0ZRSNxayoe4/cPhFfQnYP+z7LXFBWYvLw6fQrMrc1rfs+7E4VgJFPIHtk4vpLI23P0j7l6bTVkFQRPU1DRCzXMI+a58/VzitMZv0vRQm+7mD7PYDR9m6AKCjdwgDkIxsLfqtWqwwfZ2I2PhE/uWcDtFTDCFO0jiL/AN6RXCo2MY1V0MZWVFgZftBfZ81408U83yZ78c2PD8Uegz4hTFDvjhnJtttjCsjjfajCqGnkeQ2pxB/2Yybv0rzXHu3k8g5PIGx/2sbrz3He2UfFPV5c925Xi6FR+Rhl69v4ns8vayiqnvpJ4Z8m0iLZL+nk6qq/tIclPfFUcAs91239y+e6ntRLDveRwi7rX5KtqftKkGE4oqt5Q7o5H3D+Zd6wwgeZk6qUj2zGe2x0cWUVQ0pd4i4/5V5/2kwXB+1l0oPHRYi/Iwa0Tf4hXm0fbaW8gnYyMfU/hUiPtZERDnmPib1CS6ceR437DglKM/miJjGC1OB1hU9XG4F4CHpNvUKhjt0fvWypsSp+11KeHVh3VAtfSy+IX9KyFTTyUdQcUrbge1172DOsy/2eP1HT9v3R8AaldrciDboutmQ8khHbp0/Euo4An3JAN1v0pO/SyQIEx221ss0tSXEY+T7kDBcXuHVFa6Qj5o2G5WAIZj3o25Lltr80QbUCoL06Wo02PUSLu5qWzWEQrXLuSQiV3hdE+1I1SR0t3euD1epJi+S4PJA6OpXbvpSufua5Jy1zyRYUd6n+JduXLe91wRbdkyLHQ7S5+0gzbs9qMB/3Yny3Odv0pgC4drtncKsaqlqKeEJDjcYpn4rF5j6hUWBVsMntJPxfwia3hZdJeq5Ot3IC3Fm3mutkOqY0cfbbzSYl0i7vCuW3KaLTExXJERW5j4kNv8kcfSKWpacgCkfbzFC8h+9O3XP8kJe7JS0i95AERi2jJXSe/knby807FVSwlm1heK4mUNJD3f8AkQmKQbswfVC0khFycR+SuQxbbvooD89HFTqTtNBSl/8AuilPTxZqgM0Uh3ci/gguPbo/5ltY+3TRtk2FUlvyTpdvgt1wqkLw7oxQVSMKIyF3Z/lXeHKNrsBfwW5Dt5H3YJQ/oR03bJqo7GwimYf/AC4+lKxUjB8Ocrvwzt+StsMk9noKqI6NpZZeUpN0LTF2iiqhdgoIxt8QgokmOUdmXskdzP1LGcFkVM2hNwdoxtsvLhkP7k9HmMJfhPflppuWjPFKQh/YMP0ugHEqS8b2O34XZXaIoy7xyk/J7viRNHKT9/1LUhXYZcLHHIX72SOswgmzaCYfzsqsKMq1PJ1Ozl+5FwZM9Gf+C1gyYZI/4cFRb87k7HT0QneMEv0mFyASkY7gy26N/JIo5Sfl+Vbe7D8xN6COxuYje139SdGPD5s7MKjHTQhmPRIPcY3DKeSSuAz6Q3PcmjKSQyPJ9XuW8bA6aSBwilijJ23GUb7fq3IB+z+vrjvp6mkn8xDbappFKUo/ZhX4gt0JAJjrk63sP2X47UCTcCIcvU9qiV3YHGMPIWkoJDu5FFvFTSRdzkY5o3Iu/ciEbSLmrmTC6iEiY4DAvko7w/qLnonwP3kAcshzb83qXSzLvfVlMkhYWHN2Ie5A8IkWjsp9v6Juf7Ixj0vl8NyIZD2+LJOW6/CuMPcnwydp/sKa8ZCfwnvZARXKbMVHJhNPYZ+3gbjJHlsIPCVyhaeW5GsbK7k68ggLiJP6khzzzu3IxILCzdhLuH1JopAEuadRZO819hXOLFlnqnQmKMR9yaaRsicGIhytfapFNT+0Wu7tcVyekWPvTX2NHI8jjltyThzSVFnHlkMBa1rzIrU9wYMrGPf03KOY8MybqR2o/oX5M38ZDt34ZA3fuTR53Z9JfEkElpc2EsrUM1+3Vi/etFjRj3ZjoTOUt+e5/TpqiqsiqJXbcOfmo/EYTLJ9zISmceb9Sh44m0c01wmSgqKiGmlp2O2I3ucR8Smy9pMVmpDgOtlKA2YXDO3l0qmKZtuT3JDN1cxWD6bFL5I3XV54eJGg/wBrsZ9nKL7wkEDj4RCL+BVYTPDdZ42IXUViAgI793cPqSvWkMOOHxQZOrz5K2mPht1ZnH6XUuH2uogldqiYootx3TFpmq9pLe64V0qh5CzyYfpTeLHL6IXUZF/IkxE8Z8RjcXHkWaTi8lz6689VFGou70fGe3m6rtw/RPfyfyY/a4tnm4iTeaeoiejqQnZryHkJbhUJ6oy6jS9ofbvUvFCS1khrqckJXFm1wr7RK3DTzeioKrJrWGeASEfeo9Z2uesrKqpegpoimb9lEFoB8QisvHMfPPvSOS5yXCvTumT2UT0v7t1VU5l42OGRDmzfUSfDGIy5ysH5Llnmk+VyNpmESd2u+FN+m9O/oper9Uv5l4OPDHozN9WSR9oLn1Bi/pzVDc4sTdSV3wPyUr07p14QS9X6ua5ZeljkZc4rvPVL72gLX2dxL4SVI5PcTZbkuJv6H0V/gYjH+5Zy3fEqfLNwK75IgxakFtQe75KkIn+kkDyPz8XpyWn4mMx/OzF8eJUeWbA4/uRRYhSX3O5/Tks/xP0ohktuzT/ExifW5DUBiWGD+0OW7vEQ5ISxLCpCy/G/gs14s8tqTSNdq1yX4WMf52Q0/tmDk2XFqLvkyQV2FRmL51B/Dlas0MzZ8u9IZBuytQuixh+fkZpazHMLkPZSy+ltbVDlxKk8EEg+WqpiJiEWfPagYmy79rql0mNCfWZGW5YlBdrTyfx6UJ4lH/wj9+qq+JuzzROTk2n79Ff4uP8ARn+Vl/ZaRYhHtzicfq6U6ddT2abvpVJ1WszuSXEcu5R+JBspdbkR5pxtO/Jc43/oopF78xQ3P3bVzF7Ez2rdr/ikVQ31CoLl+pK5x2oDYmFVNch9oe1QCkfIVzjIHsyfxvJ7kmqHFVz1DiyTVD97fmQGzLIqp/NFxrtH8KrRmuu5ck6EzC250CsnhI/cpUWQ/wD61UtVN6nFPhUdyDTYtxkf3JDJuVdFM4+PmnQqHLTPmlQ9jFdv6h5MSALtogqGEW9llfP4VN7W1HtGN1DZ3CD23KKMduGiWXUei45GsPiV5ixIeGfenerVJy80WaJWMALkxM/cpOEwnUYhBGDXE5qMRXFmyKKZ6eUJI3cZGe5iV0SW03ZnFKri1j0pBAbkTSymIC+71PzTAYXANPOb10ZSgF3CjAi/q5IAp8QxQ7maao8y3EjOnfDwniM/xZAttDd3+JK6AgPJ3ttQiWu5WMPZuvmAjeB4Iga5znewf5pp6EIyyaVqg/TA1yACpifc4Mym4dC4yk7taKKmEKEBkkOmAT22yncbflZGOKURaHHU4gfgiD8EBL6Wud1Ov2Lyel9nIQLsrPJn0GKjmVpktb9jnY+s7VYXWUeKgGCU9QIlT2wuRBl8Peyvu0/9n3tjgMJ1FPQR45Ri37fDnvJvqDmt8eXHH2yZhkw5PMUeYHJd9KZInz1ZPVNPUUMxRTwSU87bXilBwIfyumuG5Fm7/PaupSicuriAY2iL5XIXjfNOHI3mw5Jo5PemTY9F082XLmFuTJhpLR5sgKQB77i7lLZoPETfUnI6hxIW8Oah+0Xd1tyFpmu1dQLYsZZmIeVqimV2uaaKoufVNHIxGtUxSHbruSdAvPamAIbM+pOOXD0yuQTRIaTqtQFJuLRMDJc+n6UrtqVlfQZFr3IrvU6FcHqTEPXbNrJwy6dfypq60c3S4jtblkgZ1itfkgOS0kn5ID/UhlBkSVzCmCk3ZdIohJskrJkPac2b5oiFuXqTPEt70JSN5p7E0SiG0eaQZZ96ijM8m3N9EbEnZLJQ+a4265NBNb8kuNaWWStNCaJHSke0k1xrhRFJc+ee5UZtDhE5Fll3LrE1ybufmiYtVS8mbVHfl1Irn00XC5ro7X7yVmgnLuckrtUJ55oup+SS5E+QurRkQDw02PVkycYrUmSvaO1OH02MCLTvwqjpGUf9SyXaHsjV0ZfiwMV/RKO5iWpEt2mas8NxyXDSJmaOeI+cU7XMvLz4G/fj8npdL1GP4ZPB43PgsguWnSoZ4fPG+oOveK+bAMWAXkwgaKoz1OmPY/7lTfceERzFIzSSF3Rn0rijLP8AcD1JrB/CZ59hvaDEMNjGmqbqinNtI5Lrg+laGmF8QjviAvoJtyvpcLo5KjjSBxZS8RKZR0bzTDHTwOcpchFriXTCOWfyR5uV4l8WZL2WQeTWkPhVjhGG1eJSjHBBJPK/hDqXrXZv7GaztJNHLWRsIFlnb/qJe+9ivsfosJiAY6SELcttn/zNbtrGc+PHPKfPvY/7B8SxyUJK8CiD0i7f5l9B9ifsPw/A4wFoBu6uW3/1XpuF4DSYaO9h2+HLRSqiuoyjL2eSyVv7on6vpJccszlxE9CHTxj8yLSYTh+AjG84XkTWsMY7RZT/APbCKhhL2alYSFrWI3/0rK1mLcZjzO3d5qjq8ap4euS4n9KhY9/Jv3NPibep7aVNQGUjhYXWPhJZDFMegp5LB358vmspivaaSRyaD8IBbqzWl+zuuwyuw2WoanY8Spjsmkle52z6SHyW/b0RhLLu9SixTtJKQFm76bXH0rRfZzVYNWe1PWwsdfG9wFK9wW/CKw32h5YfihVIZDFVtr7jZZLs/wBrHpcbgAjtGV7H181q0muDnWRqfJv/ALcBDD6mnxynZuFKfs9QMe0QPwH+Zrv0ryDGO0jSNq9w+leldpZDxrA8Xw6U3M5o74yLulDcK8MmzqIwdwf0mXxLXHyjjz8THZq46iIWkdi8lSV9UWVjeFTeMFORcV2t7h715n2o7YVtL2sGC9goYTbYHjB/UnKVCxw3Zt6moeQIHu2kGo59JMsl277SVuBjTwUZiHGZyeTLdoXJXMdZ7UAmz25P0j72WN+0iTiVFAHi4ZF/Us3Pg6IY47ll2qkbEOx9PUu7ERMB/v8AEqvsn2foKqi9tqIzqZLyZgLo0U45ON9notZuCO278yY7J1DQ4ODG+28icVn5ZfMYOiH2mp4qftPRvSxjEB2bRa0epbebgkxNpb8KxHamTiY/RBraICTD+ZSHrpe6R7R5ape0T+KLPEq55qknvayEBP8Ah4VjcUrjqJCd3e53uf3krTFZjhAI83uk3yfLwss/Vkwnkz3KWzXEhgbyP1EpUNYYvY7MmQ2hmuwExFc7XEKk3ZYjM1uv6VHqJDIswdhtTE1U4mX+ZMSzOQ99xIRmlTEQvJLm7qfGNoDcPSoEO3rfknZaq7kzChmjCqrMrhfd6U1TyGRi0bORvyEWuzT9Ph51jcWQ/Z6Uecp9P5fN0L1gQ/h0WYD0vL4z/wCiqhodqaWKhAXqZGlqS3cCN+j6i/5CopyHNaR5CDcox6RXTpTp7uIzifpJS4cPkk3G4cuknQDZGaRxtYGdPwUdZWFmwbfi2ijiheM74j4Zj6U+GIVNKO92PXpLqWbv+JKkhitw2TDTic3Yr9zWpgB3jn0qxrsUDFIcjBwlDl6VAHMhHIeXpQmyiZBkLZaqbh9LPVVIRU8byyk+wfS6DCqOSoMYowcid+ovCvX+xXsnZemOP2alrTmt4kkjbw+gu5dMLowk0jX/AGOfZbhGGzxYnj9TFUVllwUxdIF/1X0fhfaaDDxD2M4QFtrDkxDavnWnxTB6oBA6upoJfVkMof8AVTYSrKe04q0KqLuKmku/p5rOWFTLx5nDlH0LWYxT4hcdXRtKBPqVN4fyqFUdkcEx6n/Dna3xRVIbl5RhnaKohAX4lpNzG+25aeh7dSla0uZeG7NY9mcOYG6zxn80Q+0H2F0VVcdMzwF3FA/+lefY39juN4axHTs1YLeHKw17tg/baMabJmAid7rjdWIdpI6xx4sQe/W5aw6rPj+REul6bMj5ErMPqcNlKOrp5ICbbvZR9t2i+z6vsbheNQZ1MFLPEbaFmK8+x37BcExSUmoJHpTf09Irtx+pRfzODJ6XLziZ832uOqj0+IP2ZrjrI2upZtlXHltHPxr03tJ9h/aHAyIoIvb4h8UTbrVg8VwWvoYpY6igkiMgIbZ43EC+El397HmXtZ5z6fNhfvRkvtXLAMJxfsvJTYo2NxWe0VtJHGQFTvf0Xd+niFaHCu2ksmJz1+AYNHQUpZeyVeJHxTjJuowBrWz8rtFnMB7F0+Hv7TWAFZWl0iW4I/pFaMISzHwj0ssMeKUnbNcuWNapeDEfadNiPaLEsRxHEMRrMUqqZouJPVTEZFf/AIeHpWZ7G9ia/thOfAyipYf21SXS3w5eJ16PR4OOMDjcc4PZVz2MXuYch/yr0XsH9n9NguHBS07Pu37txGXqLyXNkxpM68eb2jHYP7N8PwunBo42AWt/aPvmfzIv9K9nwqnbD6YY5I44hZtscX+pM4P2XpoQieeMDMcrBFuhLEZjmkIGN4hHMXuD9K5Mk6VGuNX7mXIY6BGMcF8p90cTERKbUjX+yVFRUQBSwQwlKYyyCJkzN4R5rKx9vp8LpggjoqaIBbedN+EZ/UXep1L2gpMew2viglYKuSnMXiPqLTkPmuJtqXg9BU4+R2h7TPwSOI2PLwydTKuxHtlxNLGiAeY+FZ8Cp6XDSzMyrCMSYfIWHcsfj3aRqh5Xd2Ex5EOma7Kic7yaot8d7YGRFwjYWfPaKwWK4xMRv+JYXUJZ7VU4n2kiJpAciuyuYcll6/HpJgsbIc9zGpOWUpTLTE8enG4Dk4ufvVHPNxLncrfiVTWYkAjlI9pDy1VbUY9JJCUb5CI8iUAk2aw+0j0NEIGzTib2gWe4C/6KND2mjqAMDOwi5HduZY5sWljhMNCEwycS3ZfJQhme2/N09ToWNHqGAdopKeqgdzd8j0kLwr07HYwxTDafFIustsi+esMxJyCx31zuXsXZTGjrMMCmkd7JG6bvEtMGTt5ELLjU8bQ6I+bohRB1d66I3L6he4+T8HLfzLoR/wDwktRRgVqsQTCiLK5D4kv3bkAFbdc/hRjaSBx0RdKBo7bqlbr6UQ5pCV2qg09oum5kktSfJO2F8KslWNPucRS6rWdkfvTr0559Nqh0bpcDFqVqeeF7smDMl3gycmB/4KeC9WM22uuFyT40s/fEf8ETUsue+I7fkpc0Wsc/0R/qQuOin+xx9+0vSu+xhbnf1KN0X2WQWH3LoFLba0hEOVtuanPSxjpmxIfZbi0z+pLuIvssitH3u/5Uijt81M+7zK253TZUZ7d3NT3U/sfZlH6I/DMh5PahGN1OCll5N05IWo5BPo/kl3UV2ZfohkL93Si2kpj0pk37N+aTUe7N2dNZkHZZButZd0Ur2N8uh02UbjrY/JPuKQPHIYt3c1wi/MnOHu5LrR69ClziZ9uQ0QuXLpFc8W5PFH5s6F6du71JbxK7cgBJhFIZLeSR05i2m4c+pWGG0MUwfigZ+rXaKrYKojw0NRWRkcEBGI7XIVKmGOlhsafhTu2oi939TKQeLezhYDWh0sKqqibiatkjYFH9kssQeOm4bG9qhPJqTJi1/VcnQHTPJYtmqgOUdOVZUxRNJHEJv1SvaKexKGnjmPhu8XkGd+RfUmhIBcXNuTeFBNI0h5+FKwoYue7u5pxrxMnbdcuWsNzs93kgea1UmDJgTVI8nt+l0Pt1aJcy/io8U08nQ9v7k7bOP95/JajSHfbqsX1d/wCKL70q7es7frUMyn7jb+CA5Kgh62UFlz98TjRlFmQykd19/h9KbHGKuN9ksol6hdVEQySSiMkrgBPqS2GF0PZgacGqKnEKiod9SFhEbfTammxJFfD2qxSn1jxCpD96nU32kdoKXoxSUtPGwlcrijo+zdOxG0VVPLnpcwl/Strg1Z2YroSAMGjiPO78SARL9SrUHwefRfaRj8xi51lPaXqhbanR7fYqTZSPQyj8UAr088FwqaxwwelublIUY3Iyo6Yi4c9FTW5W/sG/7U1AjuJHnNJ2gqMQIWekpjLq2wq8DsGGMQjPJTUoCbXfhAQktzg+E+0DOFFTRCMIXOMcLXWqhxD7Sqbs7xKeXDuLW7ha6a0B+rLvSaX2WnfgzU32RuQk8Uhe4bNqpaz7NcUhEj9iIwDmUT3F+lasPtoOMbnp6cbt1ouSsv8A83JBovaXw+IQJ9lzvc/0j5KaQrR5JVdnZ6W5pKeYPqjIVXSUPDHPJ/zMvZB+3gCIYvuuIjfwl6lWYj9qlTNp9x4eER8rmzLmpQnR5NwwESzZNBGxPyuLPTRbqu7TYdUTHJLgdIcpPdcLEJD/AAUKpxTC6iYmCggpSy/aA7oQuKK4JvuumsjiYL21Mh3KuOo4gkJ+f8VaS4tTkOTheHqJk5QYpTUoG74XR1tz3XTs+n9S021M9N+CiYmJ8m/cnRELdTcbfF5qeBNYbPQ047+LeLPcw+XyUSYgLawWjn1ZKe6qL/Hd0hoxYS5t/BNGNvexErCGGjmhJ3ltNv7skQUdMV2Rs5Lnl1S8HZDon5KkLJCylf4mTRx7izy+kVo2wuLg57fzOKcDB49ucjLD8tL5G66ByM1wh9JfwStbxZ2961Bdn7gzCQCu9XpRD2ZkkpJZweMooQvPXcLf/CS/Niar06Rl7Wt0a1K61W9RRxwycPO48rmtbuUWThieTA61Wa/BhLpdSGxXa5OiEWy0Z1K4b8wBvyun4MPjICc3/mn3hLpb4IGzIsmXWG4cnZWw4bSDbve31E7IypaMT53CyX5CL/CkU3Ba7l8k4NPtzsdW4R01uQM1r+JCRRjqzsJLF9UXDoP2VYjuzsSIX8rVYuUd+bZF9LIiFh0dnH6tqj802/txXcMhuyZ0Qi92u0VK2EWjOV3JNkLX6s4q/wAwn+3pfYyIuJa5LrE0bE1rkJJy27XJ7k2cZZ3khdUH4KOEVwatokxa696acjuLLcQodSbPLqW6zGE+ja+I6RbSbX6ULlaKDW3PNxS3W6utVmRi+iyCEt2aK7qQuLkOef8AJFw3t0fcq/IiL8PL+hFJ1JXPySaN+bpFC+1mR+TAf4WX9AlI43JcRxt1RDCZa5pFC5CWu70o/JgL8DL+geKKJ5O/O0h5Jtxe1cttLVJdTAf4GUe4jbdbvNc9o89yjOTCXWy4JAR5A9xPyFX+REy/DmSONaIvk3xJ2LORxy801DSyTSizgYjlqWSsoYeCQsAWrSOSzkljcGeMDI3czomL3pv3P5pwI+915Z1hsOqIhZD3JdOqABePz7lwoWz2snWG7mujlfkgBjgtdnkuHTtzbqUoRbMkTxt396AIXB1zbqQuL+9TRFhIcmSIfJA7IbRvz8k6PLNnThjc6ERdBQhIxbmjikcd+fRuXOC/em60gpaCokPwxukwPPsSqPasRnkLxmRJysm4dPThn4LnUMyuMkWKi41ZA78mYefuXHVs7V4Gik/emu7LNIeSF+pWkWHHG0h5O7COV25OUdR7PUBIwAeXhkbMUwiAnHkqILyTFp64xjcqioHK3hx2xA35WQBStSsR1FZFSj/wot5//PzKvlrpaoOGcrgHpHp/Smyo5B1tvH1DuFQBNqsUiqAyNpqoh6Cnk5flZQhrJ7SAJHjH0x7U7R4XUVzlYG1uZEtbg/ZGKMRkn6fi6UN0QZ3CuzNZixZszRA3M5F6N2P7O0WDkEgRX1n/ABT7vpFSsNjp4Yv94lEYx/uxZaWg7QYfTgI00W8dtxNbcuZycjSzS9nu0GI4TXRODtd02n0uvo/s922p4cNp5WyvcN4xHuEl8oU9ZJiFVsZos/U63WCFLQyickvd4d39SyniUzpxZ3A9/wASrOzXa6PhY7glLXh3HKA3/qbVeedpP7L/AGO7UMUnZzGJ8Bqn3cCp/Fh/6sioMYGZgYTa4eV3StHRUrSOJzyPEX/lttWNzxv2M6Lhm8o+fe1f9mH7QOyolMGGRY9Sju9pwqTi/wBD2uvKqyGfDasqarp5aOpHnFUg4H+l1+iuB4pRUYDGEsgyd8hvcnu0kPZ7thSFS49h9HjMHpqY2Ih+kua1h1uSPzVmU/T8cvg6PzdIuGOvS6a4l2v+ZfXvav8Ask9j+0BFP2Yxmp7PVRN/9pUtxqe74e9v1LxLtr/Zf+0HseMk/wB1BjdE3KpwqRpdvxBz/pXfj6zFPwzzZ9Hlx/R5YRNnptRMTcvEmqyGfDZygq4JaOfpcJ4yAm/imOM/mxLr22OLT9kgi7mdK57viTPGeRd4m1VYiSxNdoh4jk+rpriN3oeJdr4lVgSQIC59KeYmLu/moQl1I2ktfPRTsBMKRvciGRu7cq7q73ToSGL5JgTLuIu9KixyWiTupITMXemmB1y0SXHkbJNl7v3osexw8uSbeS0e73In5obttuW5ZiA4lzkiImv5XLpbmyytRD+4rUWA0xa6J8JH5Z/mQ9PJkTFrm6AOjI/LLqThFtTXvfuRtmQo2AJi8tqdAt2qauu+EV33akqUhUShyRPmmGktLTaSdAnJdGxk0Otn3onjYh06khzzzyRD7kbEpDRDcy706ap8xZNHl3I2FQFyVy4+aLqfmrM9RwCazJn3Lum3kmbu7PvT1HSz1h8OCI5T9Isos0SCua1HS08tZUDFTxlPKXhjZb7sn9i+KY5ZLWi8ED/3Y9RL3jsZ9jNJhcYNHTt7yJllLNCBvjwzn4PDOyv2P4jjVklX+EDv+zH0/Uvdexn2J0FC0WVOBl6i2iP/AFXqNB2bo8JizkcRybpQT48EJcOmy+ol5+TqZz4iejj6WEPdMlUvZeLBYReYGAf6UdXjVPQxDwma31Es5WdrODTHBPOJQG++Mul1jMR7WU5GUdObiPqLwrKGGc/kbvNCC9pq8T7RORE8kjWvz12rOV3aoBusPluXnmLdsLpCBpdw8rR2qmkxo5jvOTd1LrhhSPPlncjbY12ykk/Ed7B8Qj6lmv8AaSSolL8S7zJUlfiUUloHuCTa/wAPvVUeLU1DCWZ2kPqWta+Dnc2/Jo63HuGJZu52+FS+wHa5sJ7YUrSSOMFe/s5/v6C/UvM6rtU9QxZntF9Ldqgy4lLcEkTsJA97F8TJS5HBu7PoT7T867sxiLwt+PS2zNb7upeFBinGEJL7j7tV7hR4oGMUtLJLkIVkDCf7x3L5vrCOjnrIn/aU0jxfwdSvBeTzZ7lQ4x94U1FU674Rz97t1LLv2XjKrnOeotpzMjaOLqUD7OMYPFOyZtId0tLUGH5X1VjWVzRiUk8oxQC2shlaIrPGayp1ZWduKWih7N50dM0HAkYnPqJ89q+d+3kduJwSM37SP/Al7Z2h+0LB6rCK3DaQ3rJZWt4odAa+rvXinbgnJqM38zFv5K5Dh8jS9mKxpKQJHfaYW2+9llO21VxMaEH3WRiP+ZWHYaokkhKmZ7rD6fc6oMdkesxWtnZ2tY7f9KwNEveaZpOH9nvpza3+agYPnDh1OfSJuX+ZSMTk4PYelj032f8AVAELw4PQPk/LX96GRLwQ8bqOJ2nB3e4QBv8ABTMP4clWLGd0A3Gf0t1LP1Zf/V5X96szk9hwsdH4tXut8gb/ALi/ypPyXrwhrE6x6islkfvf+nyVWQvMSdq5Liz9SYDLkkWlQMonw9OkVynyE832p19uvhTGsmvSqRoFKVx5t0oe9Jss/eiteRxYGQAN3k9xKVHDFRnfWRuZ9TQdOf1JR1UeH/sGaWd2t4pN0fShipXIylmO0epyLqdABTVFRikl8j7W6R6QAf8AkkBRwtlFuPvkLu+lBLVbOEDWxen1fUmgFyPIGuQBZU8LFz6vUjqpo7LDNrg9KiR0tTNyiezvtUpsJjszukHLncijJ/7IHGcTc2d7iXeNv0ZiLxXJHGAkTMdw+pcaNrsm3ILWoYC5FnkytMPoZKqYYwyufc5ellFhjMpY4vV6VtcOoWo6O3xd5F1E6EiJSSLjs9htJHDLwJIiOIL3ufcf0q1qS4ICdPGOvO1lR0UkFLUjUMDccOUo7SU+pxaSQ82eIyPmVm5vzLZM52thioxCWn/Hja0xe5wLpNv+S0eCVE9VbUO/CiHmV1qy4xyTSEZyBp4fErZqiokhEGdyta1hHpQiaNMPaaelEgadzH0k1wkpMPbK0hvjOL4onu/pdY4oaggyZt3co7FLCeR5iXetLEekQ9rpCJnhq2H4JGtVrTdvK6lAXN7x9S8zpZGqGFnyHzWwwCOnoR4kZXk/O97h/Sn8hx2N/g/2kHJsNn1W5wTtsAkJgbXD6l4tL2sw+GS2po7xb/gPYSGXtJhhMJ0GI1VPL6KqO4R/Mywlig/J2QySh4Z9X4H9qB07HHJFCUEjbxsu3fD5Lk1R2Xx6jKmrMHhEzdyKcXciH8q+bMM7XYrDYzRDWCTbSgNiIvypjFftOxWMpRORqMBa04rOj6i5rD8evizR9W1xI9V7WfYv2KxysJsOqxwQRheV5as7Bz/wXh3aTsPBgdSbU+Lw14M/92z3K5p8SxiuhCpqMRpafDZN7yy1A2n9INq7pqYo6qYCohkGMOUsu0iL1CK7cTyY/s8/N28nuoruz3Y+phpAlajkOIs8ika0SfNen9luz8sNKb1DwU9S7bCzvt+pZzD6OWQCeSd5BJrtyvwkip4eHGYyjl1KJvYIQS+iZWUeIU8YvFiNHLL32sX9KpK6bGIQHiPHeW5uFuE/3Oli1VHS0+cc8cRl4SF930rOVXaCKow06SrjeW5+mTwF6hyXNR1L2oVTUPaLVO/W09lpios1Y9KQyQGwFnpp0rOVXaqvwkbOI2I0eVo3vcbfSX/colB224MUtb7BFX0QvZJBLmNjv/g6CHJEvG+008dNZxXkPMry8Qrz7Eu0jzXFFeZd5EnO0mPffByuAeywZ3NAL7Rb6u9YGvxTgyWA73fCgypzZbVWLNYZ37wfW5U9XjHEjydu/wAKqqmskmuc370wczZZM9yDoWOiRU1XGIr2UWWRxQHIVqDpZUka6nSJxZcbyzSuckrXEkAPUcjxyiTOvTewVY4mAuewXu3Ly1h33e9el/Z92dxPFqQ6qBhgowe32mfaJv5D5qZLnYg9D2EZZbhRMPVoqTEcHxbDaA6+nkp8Wowa6QqM7jiH4gfVVtB20pKiUWYyEn9S9vF1cH8j5/J0k17jW+H0rsW4snVXBjkUw82UyOojk1Z9q7VlhLwcbxzj5JBcx0uRFu5Ibm7ktFr5MwtB87Uu9COVvxJPmgBwfnzXbrVz552pDkoGmGBa+kkXEe7V9qbt1SbcrHuOXPtddeZ9zugblzTR5yHp0tyUM2g2yRHVGO9nUo8QnK171AEdNWRdXwrJxTOhZGuETCxSpIcuIhHEKjlxHtzUN4/NFa4jyf8AghY4/oO9k/Y6dRIRETm6F5D55uhHku9Pc12SvSJG8g2k35+JTIMUnht3MQ+lQRL5JxiuHVmUSxpmuPLOD4ZaydotljQBf6iUL257+I+V3enQwmq4fFaCO0mu3SCO1McGUS/ZxEQsWdpislggvBtLq8k/LJJY0ZBk0cf1JsMWMee74VJ+7aanhOSprGp5croY+CRjJ/Dkk+Dz11IFS4MMDvY042iPwqexAH1OTzZGLGnLXhtanYMaCMyfhNb6VcD9n8fsMVRPjdDTlKxE0ZHdmP7lUng9JCH4uI25+iMizR+NBlLqsq5Dkx6AoDHhPxc7mK0bfzKEGKPdmcQEL/5UY4XARE7TyGIl/wAEtyKSnwwdGp64i77TER/mhYIpUD6jLN7MX30w2sFOI/VuRDjzXZHADfELCoB+xXnZFUDpsuMdpJuOFpITNsxsFrhz/wAqn8eA/wAmbZpYcUwS8nqPaTFxucRYVV4rj0E02VJQRRRM+hF1F9SqJIXuLL/BDa+feSxh0sYO7N8vW5Jw0ikiZNiUk0YhYw6/lTsOJS0o5bSF921VzDbzf8uSVtrZ6j8Vq6tUce8r2LT7ygtLOG4l2GqppD/EABFVQC1w5u4j32opIwK14zvH4mtWXZRuupl/I0J1GHQx/hZmXyVdV4hDMOyNg81zC5qahnCfiRSkPOOphIwJXlb2op90lJheDGLvbb7Id36nJTHAoGs+pc/9Gf4kRNoneNSWBe7iQ+l+afxfGDxgIA9koaLhcyghsu+paPC+xdX2i7LFUUz4HTjHIIPUyVHBlf3ELq3jMo5GY+pp/amzpp4hs5ibpR9nagi1raSW7lbJarzFextRhYi9TjlCZZXAMEjnmhwfsnPXTE/t8IiO79swEX8UKFA5X9E6g+zHFKqw+LENLZc8kT32kmKbsLUccqerxWmp5xe1oxZzL823RaXBaztDhtP7BSTx1EBPqM7iY/z7locKpa8akJHpKGUe/h0trktC14MpF9jtWTZ/fNIV3iEC5K8D7GcLkseGokLLrE5Nz/SvQxoYoaGKSdihcmuaIepQTvj3nG9r+7qQkmQ20YOH7EWGQeLiMYjnoIxkRWq2pvsjwqnETlrJpS9IZDu+JaEpgjcmve75J2EimHJmP+CdC2ZSxdhcGp4ydwkPN7d0j7f4K1o8HpKEyeipLNLrcyIVaMVPQxCeI4hDQQE37SXq/KPN1FDthgeHzGNNishXbePA1pN9OYpithYlVNhNPFVYhIGHUp7WKVhG76R5rPz9uuz8cpcOvCoId12dokSq8apezGKVJzy9oMTnqD65KneshiWF4GJEQV7nbyva1JNkvT6NT2h7bUWPYaVJJif3cDNk0VG+w/Fcfe6wZdmYqoCko8UppRz1uuG1NPQwTHpUBGGVziBiSm1MlNS4aUNM8ZQZ3ERHcebpap/IXcIUOAtT1IcSpppyDMniE1KqcQaomI55wAWe36R9KpDqGhE/Z2YDkG2Qv+1V5Q3c3/qQSaE6ymkKf2c4RLPZIb7mFdkm4kQG0sY+FiWe4LDo20UIDwTF27vVuFBRaVMMkj3hMxC7eE00FDKIdEdxeIn5Kzwmlhhw8qmoa+/09w/8lExLEpKr8KNxGlDpEdqaiRshmso5YQid5GlD1RdKIRgji/DMxkz0JRgrDjcsrOWuiA6wytzZhL4UqRSyD8tQeYs5uWqUlY93WyjcZyK5uoVw5nIhbT8rKHBFrJQ77Ud3cSb9qe7/AFJcS63S4UuI3eCz7aL70v2J65xHN81c4T2iosPYZKigevL0Edok6pWk4eltw/JDpdrl/BTLp4TVM1x9Xkxu0y8xTtNHUXS0lI1IUj/sx3CLIKDtFPR0st78XiAUTjn5qktbd6UhEOTu35VH4uOKqjV9fllK7LM8Sf2k5Y8rgC1rm3ZeahvWNI+edpF6WQBJw+g3FDw2vIvESfa1IXVN/IfCqtLNtwrpTHJpqI+nNReG13VaSd6WGw2s6rU+z+jVdWr9xJCuPMRd7hH3dKmxY88IgwUlOVn/ABAuu+pVJkcgjq1o+IWXAvszZ/msngvydS6+EPBYVGLS1EpSfhxDndw422pwMWOMQ/Cj0tItnUq72h+Wz36IbnzF82Wb6e1VGy9QgmaCbtNPNSDF7PDEQvc0oNaShHilQTf3fiyIgZQDqHsHl7k0Ujlrm1yhdLX0av1KD+yUMkm52kcSuz2ujGok4t5m5ioRERav1dyG5xLmr/GcjP8AuGMtmrmJyfJxu8I+FRZZHIidjcBfw5qLxHt0Su+lQullEP7hjY8xW6u+fhToZFl81HGTzBdGotbLXRU8GQtdfiHyy5PuyTjC2XO1RfarR0zQ+1ON2in8XIx/3HETRHTq2pCLXavtUR6grcsl32x+Ttao/FyD/ueImWtzbaiIY7NHe7NQfanFrvUiautLI2f+Ch9JkNF6lgJnBCzK90xwQ9fSmPbD3fElLUHzdn1Vro8hL9TwhHDu63LRIcNkqIv2jCDv57kFxyP8Le9SAqDGUmDK1bY+kafuOLN6lCvYR6nB+Hcd+zLUsupWFBRxwgBjHv6mJF7Q+Q5O+qjnUGJ7No9/xLtWFRdnmT6ueSFE2aYrcnzUcpDEtDe4vEmzquJc+dxII5OI/O3pVSTZhHJFI8obJFpyzXP3Ll1y4DpC70rmFBdrydK7bzRYBkTd6V6aeRxf4UjkbmiwH2kf3JXXEmLrrfCSNve7XIAcYknmbPmm+luSASt55WoAfInJJi96jFJubVEBaoLJASXKr7VTcPCCZn3GbCrHiXNk21ZztjI4w04ZbXdyuUPwVH5FDhMfGxSmjYAMjMRtk6XQYuUlZX1U7sGh/wB2238qm9lqeWTEJayMGMaOF5zue3Ien/Uqhyewsndcf8ju+hhJJTaPCzqISnd2ELrR9TrXwQMw07kF79K7wfJ3U8KGWY7I2uIvCKuaXsvwQE6mRri/uxWbkiDOQUMlQeUcbn9KvcMwVqeUJJ8jy3Wer6lPEgpz4EbMAjuTrSN9X70vkNuiwabCqwCjnoDozfonozty+Ig5P/JOBhNbYUlJV0+KAG54ge2bL6H5/lzUGjo5K6UmiC7L+lW0GD8H9rE5F/xBda9uzLuEIK6GSbhymdPOPOOUbS/MKt6SSKMLLIyu5ETK04kdZFwKynp6+AfDUtcQ/SfNkwGA4ZUHnBXyYaeekVW3Fh/W2rfmFQ4NFKSl4JWGVD+0A3EctdR9I/CvTuzNOFOYScdzAv7sty86mw+owmMZJ4GOndtKymfiwl+ZuX5lf4BiDCF0dTaXda+1TQ06fJ6pw6OT8SNmpS7yF9qjQ/aF92vwopWrAB+ome1ebY72iq5JMuLfGTeHaotNil1rSZf5Uu2vs0WXXweyQ/ahJVbGpowP1CamQdqjqrXCa0u6115LBigRxC77rXttF1YU+KPsOA3In5fD+VS8a+i+7JnsNN2orMxyO8R9PUtDhXbapp36zAvULrxOh7SVdLKPEEy18K2GF4xLij7JGAR53NasHhT8msc014Z6bi3+z/biEoO0mAUOKCbdcsLcXX4ua8x7V/2M+yXaQCqOzGKy4DOW7gStxov82a0NGNRHa7yXh3cPpV9TYpPTsOUtpJdvJD/rZvtDJ/2I+Uu2P9lX7Qex7SyR4U2PUse7j4Y/F2/TzXktXS1FDMUFXTy0c47XiqQcCH8rr9Ex7UYhTnm1RID9xC6g49WYV2siKn7S9n8MxyItrySx2y/rbVbQ6nJD5o5Z9LifwZ+ezZ+pcArvpX132h/sr9iO018vZvEanszUFypqp3lhb83NeSdrv7Kf2gdkwKeLD4sco23cfDJOLp8Q811R6nHP7OOfS5I/R5E0jj3XCnQJi5pV1HU4XUHT1lNLSzjteOUHEmTQdPwrqORx1H0rre/cm/H8S51aoEO7l1it0ztzQNl3pF+pAEiPbrm35k5c1vPcozF/gi6rWzQA+UjJsibPPRNXeaXdk+1VqA7daXcuXelNjltYnf8Aii0EulGoDgZl8KPbdqmwHX4SZOXPtUgJh6vCul0i7uubsu9D0trkgA28Oqc4n1JoRu5ruot6rkAPj706G5v+1MNJbzRcS0tFSYEwC96dEmG1Q2mYhF3SKsC7JlpsQ0TL9uWiEi8SivVe9P0VPU4pMMFNEc8peGNk7iKhCV1uSdp4Z6yUY4Iyll7hBrl6V2Q+wXE8WKKTEJPZ4j3OAdX6l752M+xvD8BBgp6OMT/4hbiWU8qgawwzn4Pn3sj9iuJ40QS14eyxF/d271732M+x+jwsAaGjYibxE25en0uA0WDwidQ4aeFRq/txT4fdHTgwC3i81xTzTn8D0IdPCHMydh3ZekwmHiyFGZBzHpJk3Wdqo6UHeAAGzxelYeu7YPVORnJv+e1Z3Fe1DyUpyxyMIg9px+pQsLlzI0lnhFe01ON9rohiKU5byLpufaKwOJ/aJ/vZRNKF3pzWQxrHHroZIwkf33dyxc1ZFS1Lu2d/rJd0MaijycnUOT4PT5saOoAuJI4i+5gJZrF8QOqivB3C1yF9VlZu1VsWd7mTc/iVefaA6gC1tF31EVVpGdyLT244SzN2LcmJsa4xEzNb9KznaHFgEYmvsv3bf8yj0tZdCR59PMlNgolviOKHHGT58lnMdxp5JwlZ9swX/Dn4kVbVHIBN5/F4VnZZONQBrdwZHH8rrKTNEqNL2ewmr7XYsNBRnGBNG8plKdtot4l6Xg/Y/C8LhF6o3xGcOZFtD9P/AHLyP7Pcc+6ftAwiQztilMqcxH0mLj/javX+0/aTC+zd719XFS87IyLeX0ilHnydHhF9HjTk0UMDOAhtARXk/wBpcgYb2gxZ8rONlK3h5qrxv7cuDeGBUxCTbWqan/SKyFX2ire0kvteJ1D1FQfMi6bfCyptfRGpbdlftIreytBiNNTQRGVSbHfK/R+XvWcxvtRiHaKpI66skn8os9jflUDEai6bZkItzUCIjGYTydYbGqVlrTEcfJ7QzXO1c3Go6PxakSJpgyFwjtUHtBNxI6VvK7/ShFJOzmBVxYTiZm3TYX+FwqKGf3ZLMW5zmYbv6v8AUmsTG2pHLxAP+CkVMfDwqij9bkaDUssbkccBoKfPvH/KrGvrIKOggikdhJmbv3cvSqHHpmtpwZ+llAho6iufMGc/iJUjPW1ySKCE8QrL3ztM9S9LKTjOIe2VxmH7INkY+kG2irQYQwfBCkz3y/hB7/UX+lZiaTiH6Vn5LTsQlcRO+5EHWgFHpb33IYwaktRZn5oG5IuolIpqX2jeb8KnbrkVFgUdG9UZMzsIi1xmXSIrs9Q1vAgb8LPq8RpSTPMXAgZwgz0HxF9SvYcNp8Ho4Kmb8esl3BHlti95IJfBU/dZ0sYyT6SnqEA9X5vSlLHIJ8SR9zbRHyVsdQdQfEBgEM/EyR4TV4oeccfzLwoqyNmZ+TcQ6Nd8K0GG4CxU4SmzCT7lBxLA58NtkdntJKjxiSPR89vvT8eQdy8FzUk2GgJm92fIVVV+IS1jhEAOMXeeS7NWSVRC7u5D8TKJUzPIWQNbr0pbExQ7VR0wmMcHLLfIT80dFhr1Rk7M4D3ackNHRvUc2bTmrS56UDZsxJ00gbJUWExRho95Nb0O1y0X+0VXd/8AU6IayAQtDjxkBj6d3eslDiH4mcjNuWhou00sYEBm8oE1rRyMxD/NVaMWmO3RzRjOcD0URPsLO7P6VHKotPIHvH4k0cx1k18puRZaI/u2pkDNojtz6slA0iRDUMTizvbm/iWwpqgBYQ6hy6hWAljlh5s4pyHFKil6JNvwq06KlGz0KSop4QFwdzMvD5Khq6wJJs9blSjjksnWe5/ELLoVjk+fWQqtrMlDUuIqhh1J39SnljR08YxxSOJNuu9Sp6OneqivB2+nNP1IwUcPEN+Fa3ST9ScfAMKpxKWY83d/qTAYtwSvM93pzWfq8Wkk6GtFKlpZaghOc3Ae4S6iU7Fal6faqsvF6S+KVn0ONyEm/MjihxDEJDkrKmaoeR7juMrS+okNHSxi4gG74lo6OjYnFp2kgoh3SDluL/8AaVr/AGQWOB4Hh9PDA7ynPWy8hHopw+L3kt9hsdtgcPY22+TpWIo6oBxf2gwukdrgij2iwq8PtNIMpNIzFHlpb4UNP6Nlya+sxY8PImaSEQy/ZizLP1Pa6SGQsrd3hHaKz9djTVDEY9WSzOK4tIIlkb391vUsabNVUTQ1eNPVTEckrach9Sr8Z7Se0Dk7WG3vWTpsUlp4Skc3/Myo67HnKUjNntJ9PhQ1SMm2y+mxB5r3A97cxLvVbUYlLhsvt9KYDczjNATbJB9JCs/W440fLq/pVJWY1LWNkb2ioKUTQ43XQYkJ1+GDwov7+hzuKB/hLvBZCoqgklubq70dNiE+H1I1ET7ul7ulxfqElGnHhyi4ZWHyRRsojsmRXe9RzSKS4ckFuqpIo6n6DD6jFKuKmp4jnnkMQjAGuJ3QRU5yGLM1xOvb/si7E8OUKyoZglK3Ii8LfCuHresh0eJ5Gen6f0U+vzrGh/sr/Znjjowr+1/aOmwkXfTDaNhmqC+EiusD+a1sHZv7IuzoTwVGDtiJFlwyqasiP9TWsve+xmB4dWQDSVlLFPAYPnGTXCvkX+0t2TDsL2wlw+CR+F1Q6+B9wr5b0n+oI+p9Q8DVNH1Xrf8ATcvS8CzY5Wib2nwP7OMcnCfCqf7pnjmtejCruCb+Ov6Vku0H2kYph9eVHSO1FBS/hR0kTbQFecjId1+b59yscek9oqaepeVpTmgAjte4hJmtyf8ASvt6+j89p7WzW4P9pmIQ4vT1rNGBg3CmAdozC+0rvykpGJ4l2ep5ZaaCgjiI36r9wLzuGTgnd1W7mT1LHLXTFkzmWdxl5N5qdCjRVNZPhNaUccjnF1ARP3K0w/tlJGW9nElnJoTjMWNnIcrQLq2oBHhuToU5RM5QhI9Jw/thHJoZtcrqHFgm714/TyGL5s+5WkGKVEJ5MdoiuzH1Uo+TgydKpfE9YjqI5BuvZPhIxcty86o+0h7RfO1X1FjXELPJx/eu/H1SZxT6VxNRcl4s2VXDiDEPPd8SnhVBII5Ou1ZYs5HjaJGov3Lpc/8AUhCS5Fcxd7LUzoMS05MKQSPH0Owkhu+JJ+nRAKx8ayQR1Zv0ISqDLXQk1qWiWt3cl7S/cO3bbzdhF20tSOZrRZmYfiTRi9uvSkHvz+lSUrQ/DlJseNy+IfClNG0b5X3WoCmPcwbAfwi6TRyE+jOg0Qrtc80Ikj4Mgl0Ok0J3C1j/AMFnZaQP7121trspAjILZNTg5erciEZyLSlj/MyLHoyLdcOWb2rpSSlDY8j8LP8AZ57c/pUpo6j/APR40XsdRJ/4N7u61LYrtsrrWy+nwrl3c+RK3bCa2QrWo5CL4WdE3Z3ESEX9ils6eRKditGU12mj2/vSGYxHLN/4rQxdj8Ukt/8Ap8tr+LIlKDsDikkQP7BJu9yHIfamzKhVSwvsNv4XKSOKVGdzuH/+MVqafsDiEf7XDpDH1DdtTp/Z/i5XcHD3yb3v/wBqnZD7MzH/AHlUbsuG/wBTJfekpDq0dvyW5H7LcbIRkkwojz8MZbv0q0ovsXxCq1PDiiz5cU7UtolLBkPNAxBs90EZaIfamLnBHovaaT7BwGIuOFtviGQdymh9ivZ+GmJ53lKXaTiLiWX9SO5E17Mv2eDFNGV2cLLrVEQ/+HuXu/8A+U/ZuMRHhHc/vdNh9lvZyPpp5i18yTsy7T/Z4X7RHJd/uz/SpdHhtRiR8Onw+oO7wixL3el+znCISvgpCuH1d60dHhMFDGIQ01SBi/hPb+lJzNVj/Z4Vhv2V9oMUjEwwyUQ+I7Vbx/YrjJWPJBkXp4i9tAZ4xyNpgF+REVqGWoelAnnq+EHU/Embco3kbaxieUUf2T18IiDwAZfK5XuD/ZrLJPZK0dKLcyIFqz7WYRC1lTjdMHit4lxfyUf/APMrs0MUryV7mQA9ggz3GXkm2CotcJ7E4dh9pRgMsudtxMrampYKqIXYwsdthjtWID7asApXB6egrpdLnIzERH8qo6j7aosLw2ngoqQePFzlka+7W7aKVbjcoo9RPAQIxykOV2+MUpsH4eh8UxFtBz6V5If2tY7UATPXxgMjZlGGQW/DpyWdD7UsXw+Q6ymMbqe0rzMj5p6syeWP0e9UeD4dUHxa0Hpwj3cKIL5ZvcJdyi4zQ47HSBUQU1H2fwlmIoyGO+Um+p9XdeMD9sXbWaAqv70iw6B2uYyhAb/ozHVdw37Tu1PaqQ4J8drarhhc8eYxD/JGrDuQLTE8NauqiqKjEK2qlfxexESpsTw+OjhEIDrqjTURay1cwzt0dQ0pRs9TLC+vHO5WkX2pARyxz4dT1TwvqIuNv5SW9cHM6Mb901FZq8kkHxGDkX8lXSdmZyLPN5buZZcl6RWfbRhFRhmI0kWBRxVFTAcQSi24CceoV5CUk9lvHK5m03rOxNJLgtv9mfOQxH6EMnZ20dkrFl7lrcb+0Ls9iXZcsPpuzT0WKcFgCujk5G2Wtqj0fabskVNE1Zh1fFVDGAGcU1wkbDuL+KYUjOFRziAB+GIjy/B3fqTZ0JkAO2Q8NhFiELf/AI60VR2i7KZjZHimQ7tzsmoe12DUoEFLNiVMRbntZiFPWIGe+6Z5pcsnMzfXRPU2Gx4fMT1MTGQtpGT3aq5PtZQSaniFaflfGygFi2FTHm08xG/iKNUkhfIgYlXMQ2RhwAbc4xtlmSo5ah+TM5F8lpZcUwuMiHcfhuIGUSfEsOkfLgOQ9xdKgzaKLjXeBvfcuFI/eys3qKAnLKM/4poyo5D1YgH4XSoCKGVpZuicW9e5SoqekK7KpYB/8xk991w2Z+3wF++1MOSv1E+a7rdopR0MEYZhU05ZektyC2nK1hn3Pz2dKvj7CpEf81uXvSYXt+FTRoY7hdpGt+LvQSxgJ7J4zHPq9Kl0VQ1DC8hZdI95LsghaOT/AMkUs0YtY8gl9KG0LB/Ej3f0pBqBFG8j6J0qc7snU2koT4fEiyMC9LqJOQCJZyMFvh81dIz9w22Q9a49giLNk6acg/4l3w5I4oXqGJ4zYsuYosoV3dqiYn5dSau3Cwv3+XJdPaWaIkBEIEHQhct3p8lxyZNGVw6aItFhvNu77ulIJDK7mn8Ow2fEqgY6eNzN/CIrRj2DxGlo/aKmNwDO20mtXDl6vFhajN8sSTM0I96MRYi0ZrlYyjTU4HGw8Uwe1xBVs03gYHARfX1LeGXctI6Q6/CkRdKYci3My53/AOZXZVEgpGz0ZkmK7uUcc/8ASiEt/wAKpMKodu7m2pFJa+ebEmhLd8KQl8SVskO67vSfP96aaR7fUWaVz3J2DQ7tLTP8qVzfw9Kack/S0slRczPaLM+ZI2CtvAdNC0x25/8AqphQtlrl6dyrIyOM8r3tz1t6lKly2tm/qFRtZWjiO08fU7s43clwMoxJ9E0Mz25G3yTRyflTYJfsmtM3e9qYlkEe9R+JcWeSC5y1zSCyQ0wCO3xIRm3aKP1edqIB3Z6rUx9x5q0jkyQ581wdur7k0dQ92TfqXjnrki627VkwUlwpniFdl1J2IeHy3eaAHR8/UjEn79qC7vd7fhQkTD3tb8SADEm5s7JN8kyJfpRlNdqgug+JouakxPmyau2jl1Lv77kAFd1aoh6s2TP5WTzckAOgT3ZNlasl2xmaSsAGzGxlrgHb6lhe0hOWLzhk+3wis5GmP5DvZ0uHQ4vI/wD+ikLfU7iypLrS1yVzRw+z9nq95HsllOKwC8QsqgxtbNcyqzuYorCqBc2cos9beq1arBML+/AIKOSMRbbwyff+lZUxtES6UoaiSnMTjkMDHkQvuVNNoz4vk3+zBTGCWm4RjzMuok5U1gSRFwM5yy6RZZyk7cVchWYiDYjB07+sfpJWVHilJiX4YS8Au6I3tXNo75Ka49pH4ZyFkezzEfCpXsbR26upBU705b47fq70F2pLpSTOd7Frh+KBRgQNHZ5/Ep7Y9ARC7bS9KoAjfvbn4sk9FRuRaut09TJo0X3lBtc87fEQsmKnFKcRJwdy+pVgU7iPPIfSKmUmGhUbNLrtSLxK2yDlBjU8NTnR1EtGRbXIOkh+Ja6DGKaoYWxPDopbsv8AfKF+DMP5eh/0qLheD01GBSceMjy6CBSmKCTSNxLS61Qkpl20TB7Nx1hieD1seI3bvZJX4NQP5X0f8pJgYTjr/Z6mE6Ux5jIFpMgCNh6G3eoVPixYxh4deY1VOHhqXus+kubKXjrwUpJltT0MAsNuRE3iVrTUNPtvzWUhxbDpj/3Kono937Kr/FAvpPm35hdW8NRUQsJnEZRFyki/FD9Q8vzLLU2SNZSUtNbY5uY/F1MrmgmChe4HuL41joay2h9rzf2UTtefqAX+pKHtYFphGBTi21iN7A/6/wBKnUq0j0+jxxx1s2qyiro5tXK0nXlEXaqcpwMHpBiELeENwld8Jf8AtVtD2qghsatB6KU30EjuIvfc2v6hUVRqp2eljT7CcH/S6rqyoahLJ5RI8+nxLNQ9tKalOxqn9bXCX5lCxDtRQYlMRh+18RepOMOfcS2bemxynIrZdtvpdafA+1kdC4vT1Nl3hJ142+ISZ3hJz8WatcHxCHji0jsQl62VS6WDRWPPK+D2bF6fsx26pBg7SYPS1t+3iEA3t+bmvLO1f9ivshj19R2Yx2pwifugnylh/wCqvKSSAbWjc7fr2irb70q6ERkikch+JcnayY37GdLnCf8A2I+Yu2v9kv7Qeyd8tPQRY7Rg13FoZGI/0PqvIMRw2rwuoKCtp5qOcXtcJQICF1+iGHfaQ4kIScQSJuoXuElMxMezXbak4GOYNQYoDtbdUwte30lzVrqMsOJo5n0uKfwZ+bZZWkhb8y+0O1P9jfsf2mE5+zeIVWA1XU0Ev4sX/VeKds/7Jvb/ALIjLPT0DY5Rhu4uHvcVv0c11R6rHPizlydLlhzR461vvRXWtkydr8Nq8JmKnraaalnZ7XCeMhIVF4n5l1/I5B275/lR3N3poZP1LnEYi5IIHSJdHLzQDnzRe5ABsXvR3NZ8SYa3zTg5jqgB0i3D6UJE5Ll3uXR6i1tQARf1JXNdq+5kL9WeaINz6/pQNIKLcWbozJhC3xILmE9dqew/C63GqvgYfRy1kpbWsG4RQUR+I/f+lP0OH1OLTcKiglqpX22g1y9g7E/2da3EDCoxmSwH/wDDR/6iXvvY/wCy3C+z8IBTUkcAs3VYoc0jSONzPn3sH/Z5r8UeKfG5ip4v/wBGi6vzEvobsf8AZTheCwDHQUYQAPMi6iWzgo6PDx7jt9ygYv2sgoQ1ljgAffaudznP4HQsUIfIuKOhwvDYieWRxMGuAhbbn8SYxHtZFSx7XaIX5FnzXl+KfaNFWGUVMV48mPNVcvah6qAqarkY4n5EXUBeoULp2+ZA+ojH4l32q+0AyE2pZ2lNtzrB0HbCXHJjvlcZwz/DLxfSq/GKy2EwjO0xe17e8ViZaj2eo47SOJt6dq7YwSR5sss5vk9Hqe0TQmV/iWexXtVFDpIdw7elY+sxaSoudz/U6ztfVPxC33EpbBXI1uN48ccx8Lola9i+FZSqxSUpSzzIk7hs3tlKPE3FC5CwopKUJISIG3epK2x6pFXNiElpMz8/EXUq6nxT2OpIDe+/1Iq+o4cpMb8lU1BNJKJu/JvCsmy4mhxqoirMKiPW6J371X4diltKQPutdVYYpHJEcbmxBkQ8+9QYaxrC1+SmytS+q8WAbzytLLRUJYs3BlB+l3uVHUVkl4HxDLO8XEn+JNR1Bi+f+ZQ2brETyqJI6gZ4yeI2e5ije3J1DkqJKqrKSokKeUvHK9xEkUzkGa5TiMk2bttUmiVD0IvyyYs1OAjj06UNNDLXEMdJBJOfpjC5FilLPhc3s9TkE4sxOIvdbmgiiLPC8mpP+VXWD9k8QxARNoPZ6d/7yfxflUr7PBCqxWqkOIT4MOhE12T5rdVNZT0cfEqJQiEfFI9qqtiyil7I0mE4RUSyOdROEZExFtFvpFea4qV1RAy3OO9uqSqgnoqe+XitbxfCsRUwvJUcU3YRDkI+JSikNYlGRVIA3e1qm4lTnNU08cTXRRRjuTLVDSSibx3F6l2sqrQsbqdFk8keoIJps3bpU+mqqiqqIogfedogIqpEm5K2wovYwnrc9wNZD9b+L8ooLaO9oqppqzhRndT0zcIff6i/Vcqjh3DmkRbtX2pziNbkG1UCVC4bbdUjK0depDxCv5IWJr8zzIUIocp6fiMUkj2xDzL1fCKdtkrCGOCNxiF9B9KOGN6xxjzYfCA+FlecYMFhEIiYZS3MOX9SCG6IEWFvSvY2XtAtcZf8P/1USoJ87r3O1+ovEpw1AC2huVz3P4syUGpL2iQbGe1m80CTFBUHGxZSWCrXD+0FZTtZFIwjnc9u278qozjk7mUiipam4TyNtfJH/gnRso+0kVdTFFVtHytusWeqRgGY84nt6mIWuF1IGlARHnd3pqoEIbnZ9q0ZCVEWoFh6Gcfqa1Q3E5KgWBtytrmkh0NjJ+ofJXfZvDaT2j2ivw7jwEOXDCbhEXxKUti9qKmmp/Y4iORm+pNVlQ8kRODOS2U2D9lK47IMZqsJlb+6roeMH6gtf+lMy/ZvilURHhVRh2MhloNHVhxX/I9rptNfEKTPP3zIrR3F/lVjQRmJBefyFT67A63CZhCto6mil5fjwEP9SkYZh7VVxk7Wt4hUJcjaNPg9PFww5EWWpZdK0lOXBHIDucvCSylPRvxQYJDAOl7VeVNLGUQNBLIRd93UuhI52mV3afEIyB4DCM/O3basTLM5OVjW3LbzdnY6hy4jvf6lAk7H3AbhLb9TKJJlJGXCRxbJ3TzVFojk7XCp82BxUJEEs2/ut71HDDY7OJI72+j/ANyKoGgArpRbOLK7pu9KjVFZLVELGb1EvS3uThwlUS8OMbAbc/pZNe3R8D2eipzDN7TqpOo29I+TKGTQoh9nML3Yp/6WVhQQyVBlmb2k9zl5qvp47uWdy2WA0IQwRaPc5a6K1GgbLClhenpw0tLLRP1edkDM5Fm1z3dJOnzjCSo06WTZyBxiM9gE+nwrYwvkKg4sMt7M5G+1i9ym1mcNTnOx39Ta7RVXLi2htA73DyIW8SqsU7RVEb8PiXGY2ncsnI6YQZf1mOQRwlm7EZch8lkq2uYpeLK5gJbtj8lU1VdINrdWajFVfh5yncPdqoczXQexjGOIGTHcKzc9ccmwD2ocQquNMTse1Qrru/8A9VldgoUI5tS1TfUX+KIx2id7Fd4fSmpS7mfqQjUGUt2TPtFOQ/jAUfi6gTCQZi+bO4rUAtelHHCUkmTM5EiYd+bZq8wijYTGR87vUpk9UQ3zRadmsDCnlGWfrbl7l67gOMmIRNHlcH9S8q+8Ap9HPd1JmbttJSnlEf5s14PVdK+s9sj6H03r4dA9j6eb7TKfs/RhK9bGBcmEzty+pfMP2wduj+0DtlUYhe5xCzRAXqy71msYxyoxScjllIx8Ik6q1j6b6Jh6LI8y8no+q/1Dn9RxrC1SF7kbSOI5JI4qcpNXe0XX0rPkAIYZKiQY4xczN7WEV6f2d+zsKGIJ8RcilK0vZh6R+rzUH7OqzCMJcnqon9vMrQqS1EG/5fUvRfaI5ORsf0uu3Djg1cjy+pzTuolDW4DFMWeTe7TpVDXdk7iIwdxL/Mt0YtkXqTBxt/1WssEWcsc8onm1T2fnp9MlA9nkjlyytXqEtK3J2uFVdZgMFRc7bSXLPCdSzWY2ETHdoralkcfG4o5sJkp7tE0EZxmWedqypxNW9i5grLgufP0qZDXSCw87VSRFby2qZDVebXLaEzJwL+nrG5ZuKs4pGIR33fCs1HMxCpsMnxuu7HlOOeIvhL33CnAHiFYyrIahy77lKaq4Or5j8QrrTRyuFFiFO1mTm30pcFrbc/ypinrGm+oU+3Tl0k60EAUfvuXOH7042ZPazt6U97OefNrUFURihe3PxLrZ+9SQpX3agpEOCyzNsOPX4kDorteWb/xTl0j25O6uoOxdbNyeMbfjG5TIfs9xCZ7I+GRZetLgrWRl+NOI6SOi9ony/autg/2V43CAmdO9r/mRB9leOTMLR4fUHd6QWbaL0mY4aqoHRpHuTo4lW3ZjOX8V6Rhf9n/tHiBDfTvTiWXXtV5S/wBmfFJNTq6cf3qe5A0hhys8po8axQTvjnMS9Qur6g7SY7HMJtUuVu60twuvUaX+zPWietfS8ukc1bN/Z7q6cR/3+AP3OsHlgdccGT+R59Qdqu0FVYzvAPxcG5bzs9UYxUAEcsEMtz77GISWlwH7Fww0hOet4pemILVb1knZzsfJZifaKDDjJuiSa4x/K2qxeZPwdUML+TFTYGElMUkkEsRu9rxS+Xq0UiPBzLocwFmWI7Qf2iOy/Z8ygwuCv7Rm3jKbhRfzHNZmo/tVVpHZTYBS08HTaUjmX6tqxSmzdyxrg9rDs+8lrXybtOpk03Y1iuskMD7iJ7yXgGJ/2lu0dVEYU8cNHc/XFGxH/NZ6v+3TtbiFHLTSYjUDFIQk5A9hlk2Q7m7laxzM3mx/o+j8Q7K0dhSVmLxRCIXFraNrfCsziXaTspg8IvHXzTiLtmIR3Zr5kqMarai455JJC9RmRKN94VG3N3K1/ES20/2cjyp+EfQ1Z9rnZCliJwpsTrZxfYHDGIX+olkq37bqmolOOCgpcNizK0uGUp/mK5eTPXSW5O76+K9NS1gXFnt/OmTtZ6KX2vYzfOf3nIBiJcPhwDa/1KrqPtU7SzBrico5+nasQNdGRFq6XtAE2d5/xQK2X9b2yxeuLOetqJcmt3SOq/72lJxvbP6nVdxm7mMv3pb8iMKSW0vFkl7ibNLTUMdVFFJJidNTme545PCos2Hywyi0tfTgBPaxX3f0rOlDIT5vFKP5HQcF9ubS3fExLTgOS7qKGpIswqoJR8JcRNUw08IVEla7yizMwDTSWk7v/wAlV27dXISdGA7hzz/ggmiY0lJwif8A3oJc+nNnEkw0jyNl+IOfNAYvzdn3e7ak0bjrrblbyTTM9WSKmZ6wg4888tgZBd4PcPuTRC4kYRHIQk1vpuH4k04uLjvu+IUuJJHc3Ee121tfqFURqOlTzxiVmY57XETa12TH4kLjrZe3hdIya7LkItogIWvJnZkBQZyS32Z9PvUyDhTQkUtfHTy5/sijMv8AAVW3ML8//au8TiZPrd6kFUSTqnEtJWK5uoWTXtBkOpbk3baxZs9yC4B87kE0P+0P5uSHiPnrkigp2K7N3D/UjKjubPNx08vEsHmhHg6I9POa2GOI+7JLiHzTvse7K91x6NxbQ93zS/Ih+x/j5P0NFJcukT+5Saejtlyk3Dlc4kmyILS4ce7uWMupS4RpDpW+ZDPhy6UmzJxbxIwE8szZhJSIpmjHSNi/cksz8mjwIjlG4uWb7s0hzvysYU7aZOT5OX7k7FTvnrnyW3dojsJvhDVPG3FG9rhyT5yDGETxs6dGnMQ0C0n6lDlJykPLMR7kseTd0GTC4IU1RcAx2fNNcb0RtzSeMy8077HIQZuzj4ls8kYmEcM2NCT5912Xkg3iWqkNTyCGjdW1SHowj5vesn1EUbrppSIURHGWhuOfpe1IozkLVTfY45O/u8TpqKO0u8RVRzQmZy6WcBUUJSSZuDGPerMIYxiNwa279SYi/DHTJQ6qqkE7A26ea6lNHFKEl8h88o2yz3dSYORrVFKSQnLN9vqzQCMhPk2dyl5CVGTH7WIuWRd67awogo5MtVIGFh7nIVi5o6YYnIZikkpzzikcCy6hdWuI9rsTxaalkORoipwGJhia0Sy7yHvdRBhbIXfb+5GFPs0XHPHiyT3muUdCwtcEUJp4yMwNxv67dtyC1yIs36uanjR7tciFEdGGS3jligeCdWQamunriF5ycyABBiy8LJgZLh5KeVDr+0bmuewv4nZbKcTneKf6IIk//tRNnn381I9lkF+d3mnPZTz53Kt4i7UyJuJc4e1TRozEbskmoz5IU0HZmRBj26JDCchsAbi9Oal/d5+p0vu0xkF26u9RLIki44Zt8jlJHDCGUgM5k2t3SpfGARHLL3WqIcMmRNndahAZLxZ2e1YLMdPZ5GKkragndrfE5ZLjFt1dWE1DxrSZu7UkA4a5Fkz2rVZIfZnLDkIZ/Nlwh2dymlh7+73omw/ar72NGfYy/orhh26v/NEMPkrBsPe/kxfCnBw9rxC3d1clH5GMpdLkKko37kfB6c2Vm+GuI5MCMMPbLPpVLqcY/wAPIzw4s883dNyluytSYvegLO7V1wnSGJMJd/vToE+1M3bdXR3XPq36UAG+fNJy99yBibP4k7pu5IAEcy6dqdEe7PagDrzz7k73aZoAXh9wobrfhSEnLki8fxIj5AIcua74dq5btS18kASA3Rc1lO0dUY15tG7ATMOZCy1MZbSWNxzOTEKo36XO1rVz5TTH5Koykk6zck23TkpkUbCfcSYljeNr2dt3hWFnYR5pGItE047k+49WiTDaxM/US0TFR2jjujnk0tAEzd3srSOl4fZ+oqMn3yBExfzVddpy6UJjfBfYV2wr6GIYDkapp/8AhTsxir7DcWwqum/EeSju8Jbg/UsMO61TKYXuscFlLjktPbhm8rZHoXzaIeAbbDje8XRwzNIQ55EXwuqPB5KqjMvZ5LBJrTHqEv3LQYiUQ0A1NRHHS5NaEkW3iv8ASph1POhnPpeN0dDaRM+ZJqTEODIIA1xdwiyVHVU2JMUcUrcUW/ZltzQGRx3MEdxN6torv/8AThQXtVWR3MbiheukhufiPxfhdMNG8lrzyPb/AMOPaKkUpMJbGYf3KeS+CZD2ixAo8n6BbxNaRKVHjEUg5Sg5SF4V2GlGa18r/hy6UbYbSQlxJTYfgJUQ2r4HqfEI/C4l9SnUONVmFz+0YfUSUsojbdGagUGBy4lJlRUcs/iuy2iKt4cDipbWrJ45TZ/2AbrfzckNo1XBHCsqKyUr5Dlve+wdoM/na2ma1OC9mavEAnlkk9lghjc3DK6WTLwgPmqtqr2cLABoh+HqUWbGmhm4hnJxRfqUaWJTQ/QY81VPLBGD4dY+sRf/AHdvx59H5R/Mn4q6OlaRqaJgIn1MriN/qJ1GqO1UOLcKPFYo8Rii6OO28PpPmydbDaesAnwzEWEu6kxLp/LK3+oUJV8htX4C+9jy63MvUSkU+ISlqz7i9Lqqnhlw8h+8KeSiLPqk3RF9JtorKjKWOEWjYBve4JB3D+pU6YK0XdFjEsJCBx8m+laGixQcxvjuJ1nsOhgmGyoKQy9XSrqkGOnbMN5Z6EXUyxuRqka3CKqWomybMf8AKtFHHViBM7sQ94ifUsDFilvPaXqJWVLj08OgSPb3KLZqmagxlG5+HaXxJ3D8SlhqReSByBvFeoWG4xJiQ2WMR9NoupUs1N+zlMIPqdPiXyKo2VD2itHQ7Tfdz3K3pu3EsJaG4W+9ecQjHCF8ZsQ+rO5RavEqrillkA/K5YvpoZDVZsmPwej41H2X7YRnBj+DUmI385CjtNviEmXlPaX+yL2O7TEU/Z7FKjCJ3/up94fqUocUnkKyQ3H/APDUulx46UivN7m9PUo7GTH8JEucMnzR4F22/sn9vOx4nPBSR43RDu4tC95W/TzXktTh9ThsxRVdPLTmz2uMoWr9AcF+0Kso7XCRyEfUrevquy/byA4MfwamrCIbXkILT/Umupy4/mrIfSYp/B0fnMGWXNl391q+yu1X9j/sh2kE5ezmLy4RUPuaKp3h+pl4j2z/ALLPbzsexyx4Z980Qtc09CbS7fp5/wBK6YdVjn9nJPpMuP6PI7be9ExNkSdraGow+YoKmCWmlF9Y5QcbU00bkRe5dK9xy6iYmtzRbrdMl3hsL5epWeDdm8R7QVYU+H0UlQTlbtbQVQalcO3dltU3CsHr+0VWMGHU0lQbv4G/zL2nsf8A2dXmcJceke1//DRPb+ol7l2e7D4Z2fphgpqcYIh5ADKHJIpY2zwXsT/ZvqK4oqjHJWt0L2aB/wDMS9/7K9gcM7L0gxUcUUAZdIs1yvONT0bcO9ovh8Sq8Sx4KMhye13/ADXLJtz8HSoxhyaGmkioWJ2ijMH5jI3UoGKY9HSwHJHnwh8Oe5YPEu1xiJGcg04523E6zdT2i4Nzxz3jKLi5E9wqliM3nX0aHHe2FXUBlAZxXbV5Vi3bR6GuOOpY5yZ9ZM1bVvaaDkx3l0uvN8ehcq6U3O3X8uS6o+1Hn5JuReQdtAKs4eTAHcWSk1/aLTafNYOpmp6cBze823IaDFo65zBpWubwqXIIpmllxY5OKd9xDu/cs7W405GWSfjqPZ5Rd8rc7X+Sx+PVB09WUYPZFcW5ZSnRqomooJmmASN7SJQK4gKUrmcfCs/g2JScYomdyEdzESuXE6gy0uEWWaexpQVHiElDMXivbcKt6jFAHDb5GaISbSMWWNnqragMvC5KLiWMSVBiGb2tttSUtSasaxTFCKoJ36Ta5iUCWqMoj3tc4ONqqMVqnkqdH6drKVSC5Qjm9xZKGzoUaVjdDURxmDcNxJ26s+pEU1p6GyCGlkvFndrAuyTBi0cuTPdqpLatimzmksy6X6kMo26OpIyPbn4VGqS8n7vCgtMCMTqJgjDqN7WXpGEfZzFR2/eknHNm/ZRvaP6lgezkLzdocNANxPOA2/mXtnaTGMPwmpl9rqI4iZ32Z3F+lVQ2NUtDBQ04x08YwB6Y2tzXl3baZ5O0VU2fpH+lep0NQGKUcFTFnwptwXem5ePdppHk7QVr+HiEP8FJK88mt+zGltpsRnfbeYA37s3Vb9plU/3rBBntCNa37O8PePs1FJZumkMrv5LDdvhebtJWHdcIOIN+4VafBTXuM4G0tOpOyzOVuvJNcMyucWT4UMhZO/eooeyGhktIXbahlkeR/iUk8NYRzeT+SH2dh0Iri+FIBhurRlPxEmhhgpI3Yhia4y9Rv1f9qmYJh5lJLUOF0VIF+7z8I/xRj2fra66QIJTJ3uIhbzUucTZY5vwigcdEPStWHYPF5oSeOnYRZ+ozEf8AFCH2c4gNrz1FFTj8U4l/gmppjeOSMsOZXfCptHh51g7Ga1n6iWlh7EwQt/vGKUv0x3f9qvqLBaOnw6UmxGkKUX/DgyLd+ZPbklxZmaahajhGSz4W+pVdeUklSZHnd8SusVqJOOLTswgG0Bj6RFVVeVxCzg9q1ZzryQQJ9raCkA8YybLd80B5XC6Kny4mrOQqS3RZUlK+53drmfRTxJoWz0IvhJVsWchWRs5KXITxw2cNhlZaUcwhrN+rbU1MXGlzf91qZIjHTPnzSCPiOLO+7PVSzSh2EXEtXVgeNTwwjTxHcPyVxTdmXIAkd2G4LnHJQa/srJZeBt6n05K6pcCtFDNUSVEpOb7u9PhJLG1wSOPlqjlo+C5A+ZH6U00bxlm+dorK2P2l9hX2gdoMJEI4sTmkph5xSveD/lfRWf8AtxBih54hg1GUvdPTM9OQ/o0/pWOcXkLYL3dwq57OdlazGq8IsuHFnvIu4VSbC6NVh9ZhUwCEVbUQVLOW2cBMP5aq+oMNrKgyeBoawR/4R2l+l1Pw7sDglCIg/Elnb+8J+paOmp6bDX/3aNyMW8S6UiFkMRWcWnkznpzARe3cCqcXxhoTsgyEzfbGLrY9qe3FTDdSQRCIP4ibcyydRjwEJSVtPTSkzaySRtd+plm5pFcSXtMfX+0TTEcrfK1+SVBhtTiEMsvH4FFB+0nlPYPuH1P7lKq+02HVVSUbQSDTi1tw7iz/AOirsarI8SeIIpf93i2xxdAh+VZWLSQFXUR4hbBEzwUobtz7jLzJBbcAsG0PV6lDKOSFyZxcsvEO4VY0tO8lh1JuAZ6CXUStcjotcLodgG7MJO62mGUsUcIvld5kT7blnsLwuSbcYGAFyD1LUwU7wxiDd3hVo5pDI/g3npzUWqqAqBJrG96lzdRaWCqapErxyd+f5VcjLH5Gamq4MVkTPd07lTbI+LJLuL/UrySRt+bXllpcyz+JSPCJB1Fkudo7lIiTZSB7Q5/hZ2t9SocTruM+TZCptSUtQBHHFtHa5Kpmhkzz4Tllz0WTLTsiGTJo5GLVlImpTkfNgtRjhZzRBYLkXeq4L2RX3PuSYXtVrHgcmVxA/wASR0rw6tHbl6kWOyt4L96dp4WIx4hWRdRF5/SiORicXyv+pCcxyWs7uQjyEn5KrJHykjjMmiB+Bn1G250f3o8Y/hbVDXP3oSTCg5qqSTmbqO5PIneHu9KXDcuW5XUReBsI7u9OhCxaeJSoMPkkPNmU8aNqVhY9xO3hUMW5VcEB1cdqdhj4hD6U9NS8TzElpexuDh7QNRI4EMfKMvPzUf8AobF52K7FhVCNXWRsMTaxxeI/iL3L0WGjw6MAaTDxA8+qIyFVlNXBJa4BYTeMXVxh1Yc3VlKKakQT4cBwfEIsoqipopfia8FGqOwuJxsJwcGqH/yztL9LredjhwqunBnimp5QAuJe7FEa9DosFwkpxNpHiAX3DE/+VarLOBLwY5+T5krKGejIgqKeSAs/7xlFOEC1B19g1fZ3CKikyil9t03xSjut+pZGo+yXs9jDm70UlKXTcG1bLq/8kYS6P/BnzJPT3DyVZU4eEhZ5W5r6RxX+zXLIF+GYmBh6Z2/6LBY39iPajC2N5KDjiPipnuzVd3HMjs5YfR43Jh7xvp+pDENpZOtXX9n62hIo56aUMuYkyppaPVx6VDj/AIhcvsZDMX5spUO7vtUYBeN81MpiuLuFaw8kyJQSPboz6J8JOJzTYi1xJdK7VZzOmSoy4eviUkK7Zq77VWGV3fbmgeZ7eapZNRdpMuwrGLvtTo1jt3n8NqoQqHHvTo1ziSfcDsmjhxKMbeJHMRfDapsOOU8f93N+VhWSDFHu70vvTzN0bFLHRvKftNSFazhMI/JSKbt5h9HPmMcxkD6Lzn7wuPR1FOZt2ZuQpPIaLGfQWAf2hsPwkxaswQ68P/xLSW4p/wC1B2QyiaPs5W05s3/Ha1fIgzOPQ7rozP5rB1LybxlKB9XY7/aewquhsw7D5aOU+css25ZOn+3QKfEeMVTMQPzjE7v0r594j5ZO65xPkqTgvoHObPe/tD+3qTtZR0FPhEtTho0s3F4oyWm+3Ldb9Sruw/2xYrgeMBiFdi89UOVpwTzkYmPxZrxbiWl3/Si0Lv3Kbj+iXu3bZ9T0H9pyKskKetA4s+UED2iG50eI/bR2Gxa96/B5Kgz3ORMJE6+WOI425ZpwZn8rUtIGjy5P2fRFR20+yqsmE27PSwBbaVxkO78pKPN2o+y4mPLAKn3FHI//ADJeCDWPbz2/Jd+8DuVewh5Jnuc+KfZhJCRx4diYy9wXt/3LFYrVUMxk1E3Ag7hLqWGHEJB8vcn/ALynK12DnyFWmiHNvyW8kZj/AHl7IISeO52Ntvqa5VbVlRd+zu/ci9ulHWxxt8SdmJo6GuoxAGqqSOTXUhZTeNgVRq9OwF8lkIaxpBzkZ/d4U+dVBxMgzK38qPaXZrafDcHqj0ja3L6VqMI+y+jx6O+kgklHaJELeL9S8tCoYny8I+9a/s52bx3HAvw9p+EbjujNxuJS6Lg+TeR/2f3kDPgTa+61Oj/Z7l4eecsQfWVy2nYX7L8YwsAkxjHK+V8v/tIp3tH3ETr1Gnpzp4RFj2tyue4lyvI14PQx4ov5I+eB/s91PFyY6kvJSof7OMhalUSh58RfQlsuQvqQdN3qVTjXabBuzdv3pitNRZs34ckm8vyqe7M2/Hxnip/2bYxchKtuH4mJFP8A2dTquFfWST8OOwPDaP6V6B2r+3Ds32VeKNgqsWlmjvhGka2Ix+slQN/acwClooDrKKYag2K+CJ87Cbp/Un/yEtYE6ZlZP7Osu2MKmQhDOwSfpL9KqO0X2GvgdPE+IVsVOJ2jGMs1pP8AlU/Hv7WmJkBBg2HU1LndlJPmZD/6ryHG+21Z2kqhrK+pknqu+SR7iWsVO/cc2SWJfEtK/szhVCZB7a0ub27DuVWeE0G4m9oMW5kLdKqpsWktLhGA6eIE1UY5U1FINOfDtbxC2RLfhHJdlo1HQEQgDTkXValPhdHTiVlQxl6Re5VNNiU8MoSRmQGHiHqQATVEmQA9yCX5J70dN4JT156JsqWCPXiGRZpkSCnEgPrXfaAK5yZ7knaDhhHwpC33Fm+7XvRRU8Qte8b+7VO09QG0Iwfi913StHT4SdVSnVyGIl47mtsXn9R1Esfk9Xo+jefxyVlLhMtccTMDhftZOzYPwz4YVF+W3lanajEJxMo45Hy9XqUVpvN+peTJzm7s9hRxY1rRJ/2brC5RkY+oU2fZ+ojHUGG31J2mmqZHJ4Jaj03RO6nhg+MYg9mdQQl4TO5cGTN2n7meph6TvQuCKCbDz9xE3vTLUbjboy0U3YXGYdZKOUfDd0j/ADSp+yNXSlfOcYeQkdy68fWYpLhnFL03NfMCkGhktybK7qTgYawvz2+kVq6LsrV1DC8dhj81Ml7OhS2tLPGBCXruWM+ujF1Z3Y/RMk1dGVhw+AQ1bcnRpaeO338tFsG7F1AjnkxgW5tUy3ZOeQiaNto87e5cn9wi/wCZ6n9izQj7YGQnjAnyjByH6U0GGuXINpLX0/Zs5iII34p+kSU2j7I1AylfHYOficblb9ShjXkzx/0/mzPwYYcLblkiPC5L82e0fktviWB1NLTSytEwBG1zkSoZdxDkbatr8Kheo9xWh5PRPx56tFSVGw6abVHmhYrrGe4Vrw7OycICd9xbmtTT9nWqNmpHn05KcfWxv3MMvo+WvZAxr0rk3K3zR+yhb3rVD2TchLIJFGm7Kz35RRyXL0IddgulI8yfo/VpXoUHBAtGZNFShdy+FXn+zNfbm8LiPyQ/ctSJZOD3fNdsethL4yPLyem5Iv3wKp8PCPuZD7LGN2i0NF2bqKgBMmcbnt3Mnx7LyjNkbd/ksZeoY15mdUPR800moGaGje7ocfpT4ULEWrsK29H2dawWAMz9JOim7Jvdm8T3ZeElwS9Yx3Vnq4/6ezOO1GJ+63K1x3fEi9nijAmYXIlsouzc2djAZD8k9/srpubqWT9Vx/bNv7BkfgxkNLBJrnz8KfHD6Yi1f9S1L9lbQJ3Hbn5Lh9mQjItbv9Ky/uMW+Gar0TJDykZM6OkEibP82S49DBdmDMY960Q9n24xMztoifA2Ehz7mt5rRdcv8iX6Q39IzXscQsXNcKhiJxyG3L3LUfcocmZvqFOxYbBGOgtc7J/3GhR9FtmSejjJhzd7fkkFGAhn1E7rZewxbms5LP452gfBcSpaSjpIawyC44ybcy0x9dkyuoEZvS8WCO+RkI6UIYiOU3tBrntWemrJKysLh5hE/i9StMSHH8cK8KPgRiFtojaJK5wbsXBRxxVE7kdRlvi8Akuv8pYoXOXJ5v8AbpZ8lYVwZWjoamoPI5HDquLvyViOCtGYneU+XJboaEBAHaC0stdEEtCFpZxNy3aWrhfqbZ6UfQv8mZUMPb0c/SjOhYXybv56LVNS8NruBt+JJ6eQbcorfqZYv1FnYvRIpGU4MWebs4kT+SbCNpLswu8tFrPZXJyco7rn10TYUpkxPw2G1/JP85sj+0RTM4FHqP4b7U+NDba5hqr4I3EsmBLhuT6s5edyX5ky16TjKE6NxEn4fJIacxHOy7TxK+Oj4gFlmQogw0ycWy2+pH5pX9pT+MT5Otfm73Jr966ZfmTX1L7A/LRzxJ3iKOxI2kt1ZADrSb9GdGOQjm72l6UyJWln4k3c1yAJIlcT5o7tPd6lHErbviTrE5Wtnz5IAdAm56jcnXLeo11pEzvubkiu3IAfHl8Lpd6bHMR9RJNyzyuJAEqIWv1ba/NZvtDRvT1k4a2k9zfJ1oRK23J9ysi7NxdpsKlnilH7xpA3wE/WHhIfNcWd6qzr6aO7pHmMY26P6U1LG92i0MuByRlkcbgTOgHB3Eed37lx91eTs7UjOWvnkiaFyLYzuS0Y4SYiJcNKPD3je9wtzT78RLDKyNWUJ0/ZmiBzf8acz4XyFhuVa2HyEXJbmqwWprqTDYwichijfd8yV/gn2Y4jiRM0VHJP9IOuaXWKK8nox6LJkfCPN6PBzkIWYP5LRYd2ZlmYbIDPXpyXo03Zvs52RpOJjOJ0tPOJ2+xwPxprvpbl+ZZrFvtU9nA4OzdH93AW32upZimt+EeTLKMs3UP2LgvJhwdLH/kfP6OVGE0PY+lCfE7Sqna4KMX3n9XkyxOK4tLi1SUsuQiO0Ih6QH0io9TUS1FQUs8pzzm9znI9xOmvDczr18HTLFzLyeF1HVd72x4QIk4lm20m5WqxDtBWiwhJK84j/wAXcX6lWoy3d67zg+JoaLGqSqcRnbgH3XbgV6NLHGN7A3uIXuEl56/JWOFY9W4LJfSTMI5axmAmD/ULoKNzT0dZXSgDHwAN8gt6f1LV0XZmkoQA6imlxGeVx4YzvYBF9PN1m8C+16nhAY6zCIYD6faqQLib8r8v3LVx4pRYwHHpsQiqjNtBjPf+nmyxaZdoax3EMQo5joqwDoCB7HpsrBH4dFUETE2WivAKohOw348RPrHKF4/pdKHs62KDK8FNJQGO7i/+HFviz5J+CGtzOSFaQuUhjb4UxVi8zZs93mplbh9RDATgDVAAfXE94fUqGfEqiMyudhHp2stLJSoYqah45Ssdi+EUVHjDxvllaShlJdJm7sN3qRU8bFMLubW56pm9m5wHtdUR7De8CbWORrhf8rq0gjwuuqM6bjYNVHzko8uERfFE+iy+GzHaObAY91vUyuoqoIwK8PzJNJk9yjQf/VcPYjkpIsXpx/8AE4d12/FEWv6U/h+MUWIbKaouMX1gk2Sj9QvqqmlxSKnMcp5bvTGpFfjWHYg3DxXDo6yUeiWM7TAfrbVYPH+i45DRxSSczC2MeZKJU9oqOlM2AJDNtt3hVFTVlTDF/ude8sHdS4lu/TK2v6lV1tZwSzq4pKLPxS9BfSbaEpiv8inP9Gjl7VTyOPDl4HxD1J2k7VVsOhm8oP8A8UbhWUiyJhNt4PyKN1KEXmcbHIRZaOMWQpSPRsL7bUVgsDzU1Q3O17gJaD78euhG94iF/EC8qpqN8hyG4via1WmHSHSmLuZ259MbrKv0bKbPSYKynkax2cSz8O5TYhYuvhlb062ksYPaqTgjHJHFYz3cSMLD/UpdNXU9RCMkdeF/TwJGtJvzLO5I1s9DpqGMQAzy5dI7lKDKN72drviZYamxiejHN3e3+l1cU2PRzB+JI4j6Qa7+pKrK2NdFiR04Z8S31aq2wrtccb3UlaUuXO3NYZqqiIiklcqgbemV7QH8rIi7SRQhZoI5XMMeQrCWFTLjlcPs3+M0eAdtoOH2g7PUeIk7W8U42GUfzNqvH+1H9mHsRiUpnhdXW4Sf/D2mIq3g7WRzTE7SmJ9yCoxaprCIIOLKQ7nt3Eqx4pY3wycmWGTyjJ4T/Zr7L4PPxMUxksRybSKy0f8AMtxQDg/Z+nGkwykhgiDxA1u1Z2XFmkMvaGKe1reEW3copVUZGVjy0oP4c7xXXzI4rSNgHagPaRaOE5/DxBbaKdxDtA4xgwG13wndosbHWT0cZR8f2oX3NHF0j/6qLUyYiIfh0UwjLytBy2rRJIhyfiJfVmNHHqcloNyIn6Vm8U7UOQm8bsWv7Q32rJY/2gGhnOOrao9o6eHK1tv5VkMS7RSSbzdxAeQitkzlbkaXtJizV1McfFIpbrmJZ+hx6enAo524olytfaKzNT2k4mrlt+aqajHnk0B3R3ET22/cbKoxZycsjZiP0qurMWeoC13+dvesjHizxzfiG9qsDqAktMOkll3Ni9Eirx7jwmLuZ2n4VFw7EHw+qEwy3ta6dx6uYg4b5EQ7lQQzOR8ri7li3ybKPB6D96NM2bOxLO9pMQaoMMmYs2/gohYlHT0PDB7pTbqHuJQaYnku47sRE+mqGxKFGg7PcIaMpDa6V/F6RSx7FDjAooDcdNbUEVlLTZNl6nHNVdfM5ap3wKrY2dY81vgyTUxXA2j3epRYZGI8lJnrqeGnyYXIski6KSsy4pad6mwyRjGOTsRKtmm4xk/mp9DR3Bm6GjeXtQc1U5NkLPd3Eq1ifiFn1Erk4bYiZ8+XhVGZOJ80JBBpk+7blom5ejmy4BNkOqGUrlIJcgU00lLUjLEbxSg9zGL2kJJ2UpJivM3kMnuciK4nRxU+g5tt9QqZheGvXYnS04dMswi5eEWuTbLu2e1YDRthvZ+nA2tGGnYn+HbmvE6kTqKk5criNyJ/m69w7XdpMIw/Baiip6kJao47G4W5eVR0byWiMTkSy3Ve4rSTn7T17BMPg7P9mKAaiQYBhpxN7ntzK25eL1ueJVs85t+1kI9y1EPZ/GO0UwHK805bRbiOW30rSUv2WvRxcfEZ4qWL1SnasO9GJ2rpMs+apHmcOGvJowP+Vlb0HZOsrCzCnK31ZLefeHZbAwJomkxKdm6YmtC76nVdX/aJXkNlBBDhwf8AltcX6nTTzZPCoHi6bD852/8ARA//ACxnmphlrDioov8AiVJ2JpsF7L4Oec9ZLikreGkC0f1OqqvxKrxKTiVc0k5f+Y9yewfDfvCvGM3fgAzyzF6QYcyW8eml/NnLk6zHHjHA02JdoKDA6KlpsLwiniOYBqJiqfxSbPo/p/zKnrO1WJ1giz1bxC3hiYQH+lVlZWPiFZLUGz73uYfIfC38E1aAkuiGGEDjl1eXJ9jp1EslznPIf1GRJrhsQ6/1Lgx2vz/mj6tGzW2qOfeT8gmO7T+lccGItcxUuOFh10Smj26dSKERyFssnyJGROT5yAEulu8GJNFtYs2RCV3NOgTItRhdNMxZRNFc/hUMsD4b5xG1vxK5YfN7tFyQdOllOqHuyujhOFhZoWu7y9SinGZSE7sX5lb22iKLWQsm3IopSKF8yPJmuWh7M4S0zlPKL2imSp2F9Y9ydhqKin/YVEkQ+nqFQlRbyGtEny0dRaquKG3Nm9yq6ftBNGQ3hGdvqUuorsPros7JoJe+5rhVkIpZoWKQnZm3Jj2Vru4/qVvNRwRw8VqmIxfwj1Mqsq6ATdmlEiXPrI2TC4L7XbMfEtL2eKeQd7sID4vEs3CUlQBGG4R/qTjSVEY58RwL4VrG0Q/cesYNNFG5u8rkTeHO7JO13aiKnu4EbGfqJtq8nixCspSKyVyHK50+/aSWQLHcxEm1ROTIUC3xrEDqL6id2/0rF4xWTzSCxnaPS1zWqTPiEdVMQSG5CPRd3KvrKr2603ba21iWB1JURJdx9LIQzG3JlJio7j0fannoREi1v/cg0sZo5paUxMOplq6TthPUQDBU0kFQJbbpYGK383NlSUuGuRZ5K7osLa3Znb33Mpsxk0aigxjC5ACOUKqgLxywGJi/5X/7ld0f4Zk9JilFWBn/AH7FTmX+Zlk4aHh65XF3fCpEQtSncZtd8ulaIxcka+XBa0wGf2OUgd9Tgbig35mVXXYScI5tE1rtptTNN2inwu06eWQvije0lc0/2gVdVFlUjDWxN4amFj/qW1/7IpfoweJRzx6PFIP7upU81K813L8y9SOs7N4hHZLRT0Zi/VTTEX9J3Jj/AGJwquMfYsViuf8Au6wHAv4too5Nk4fR5UOGyiFjHsd7rVJgwc5CyMLvMibpXoVf9n8+HgUj0r1AdV1IfFEf4LNYlMFLUDFDK8B5dM8JXKXJFUysl7O0cMd7tf8AShipaSENMhJvD5p+aSosM3aM/wD8N1RVE00hmzBu79drLK9iXFoLFMUjhiJmZh+HLqWSqZJagidz0Lwq2qZGu53l6lXVNglozCqLTK0+pK5s+9PPHdoyKKnu8lRWwEULk4ipsNC25na4nRU8bkwsylxwyFa2o3bUGTmRyoYx0bO1uenSptNhMUjjfG+5tLVJhw08s5Ng5a7laQzBHT2QBZpa5+pFk/IjHC0IWRs3puyUSaNo3zfcQ/0qwIms+L1KIRNcTGTK7BIhxU51BkOfPa1rL0bCOzLUdCAM1xu1xl6lD7IdnQ21NTld/ch/qW6CMIyHViLuFK0wdt8GWlw94SJt5fT0q7wgTp4dDMSy23eFKWlIpcoyZGFLU2bMtPCRLM3LSkxKsjlYIztLK24muElr8Bxat4wHLG4Wta5Ce11g4aqph0s3elXVDiVSLC/sb+lhzVbslI9Zw3HDp5fwzkC7mQvuJaSlxqKnh4lXmMvU0fi+ovJeT0pVYiLvI0EhWkxF/df9XVy1c4sTvK8srvc5IpM3TPWsN7TU9R+IcrET+p7f6VeU+LU8xZZ2/wCVeIQ4g5FG3V5D4lfU+JPUREElW4dO3NZPGaps9LrMBwfGgL2mmppc912Q3LCY99gPZrGHN4ozo5C8UfSihx6opSG89vh9JKxpO2hiWu4fUL9KEpx8A9H5R5Vjv9l+rjufDq+OfyE2tcmXnWMfZD2lwGYmkwyQwH+8BrhX1pD2gCoEXvB9FMbEopB3/vua5arLkiYSwQkfC01LU0L5VEEkBf8AmA6EZBLll/Ffb1f2bwbHIy9poqao+ptyw2N/YH2WxS44YpKCXvKMtq6IdX+0csuk/wAT5XMv8E2/Vz5fEvbsb/sx14sR4ViEFR8Ej2kvPce+yHtX2dueowqYgHmUQXD+pbrPjf2QsU4fRkCK38yRE23NdmhkpZSjljOI/STWptyuLm1rLRSEI5GEi1Qju1bLahfn3Im23Pk1qCArn7nfchHMuTpXeF2+SWy3kgAgzHvR3eaabnmiu29+qADu80mzQD711iHytQA4xeadYrSzuZRiytRai+SAJQyd7ZEiutbuUEZH5J+Gqmp9Y3cc/clew2i0HD6soxcKZ7fkkGG1ZFrTtb8LqufEKyQLHnIhPwi6QYpUwtwwlMBHwqk0RTJksMsewomEm+PpSGE+Vj7eWqhnXSTEV8l13Mi6kBVRiBa93ki0LQu6TBcQrispKOaqPLpguMv5KXJ2Vx+ht4+D1kWb23S0523fpS7K9tsf7LxF92VcdNE+5y4IET/mcc1vOzf2hdtO1VbS0NBiDe2SF4gARM+ferVMX2YKPsjjlcWzDK6XN9bYDJPV2A1eD14UGI09RBPYx2FAZEWfT4V7Hj/Z/wC0ntBUUcs8FVUT0wWMNG4xDFm/wc3Uvs/R9uOxuMB2hxuiq+BTBbIVW/GGz4iUM20/0P8A2V/Yj7VR0uMYpThTwHmQU1TBbKTeogflcve8Hw2LCYeFT0lPFEPhjjEP8FlsO+0ioxCniqvuepqKeZrwqYoytJlLP7RMPo4Snr6eWgi7uO9hP8Oq5ZTmenjhjSNURR5O0jXl6RUGrqqPDacqmsOOliHPOWeS0RWKxj7buzUeEnPh9W0tZk+QEYiTP4fmvEO2H24Yv2gp4qatqIRgjkvaMY2tL6vNOEMj8kzy4oo9gxP+0dgeH3RYfh0+Ik3MiksB/p6l4h2oxyPtZ2jrcY9kpqKoqXcnjG4/6nWYxft4eJVEtTE1JTynaNtNAwiP0is5Dj1fHMThUvc/uZdmOKR52XNOfBuSwmsqgAGr4NjWgMh22j5KhrOxdeRXvU0Z6/8AGHRMRdqsby0kjPX/AIAF/pVpQ9rqcaM6fHI5eKL3BHTQAN31PzW/BzbFAfZ2pEyjeSEfiGTamw7O1MY5vLCX51Y4jjFBNMMtObwRDzi4dxv+a7JQArnqKkJKk5IqAjteSNhImFTSCyPUUMtOWRnHu9LqLITRtq7F9K0OJDgBQk1FUSSy90s+0S/Ks/U08Q3ME4Tl/wCWG1S0WhQZ1EoxxvuU+tqmoSKnp3Ejy3y5JdnqPjBUWZcXLYRJ0aqg+7xglghOtYz/AB+kcnLxe/qTXgnyyo4zlc/USMJrS5OScIY5DyCSAP1ChGFhEnvjl1ttF32qeSuB0KgBboMS7tVY03aaqp6Y6c3aeB3ueORrlTylGQ59FjaiO7NOzVWH8OyNpL8v2hLmyrfiSs68E54+YOiTNjFxZ5OH0ku0cz1h6mdunfbmqZ5BJtJmt+JlyGseEtrMSz7ft4NlklJ+5m4oaiSnImgdh+lW0PaCspRF/aLS9QrERY8xMOewn56bVZQyRVEpg84CQNc9xiP6V5mXpVL5o9rB1s8XGNmore2mL4lHZU180wEd7xyHcN3qUKXFJZLbjuVMwwbi9rjEs9wi9xJ0KOOS5wqWG31MsF0uOHhG8utzz8zJ7YtURjYEsgD807FUcb9o+7quz6lUDRySFYE8ZF9a7921g97D+9HYxh+Xnf8AJmqo+11ZSxcEJyKIPDnuFEXbCsjCQI5H3ta5LLhQ1onnld+9NyQ148opMvhZc76PBd0d8PVOrS1U2aigxyShMjCTe3IvJTh7VVd+d77+dyxD09eNwPTz3emwlFxKqr6GllqGjkAg3XSApfRYcj8GkPVerwry6PQKjtFPUU3AlntDvDPmq+mxanpzFnaKX4S8SyVPUVmJDBIbmRmHULWp0KcBubVzWMejhD2muT1XPmqZv6btlLIXDgCMhBsrcukU7S9ppxr5TlyC6EgcculYO46WK9ncRNNcaomfNpHu/wAVnLosbXCN8frHURfvZ6RhXag8Lpxp5ahhEHfq9TqaPbqijqYDla4Da2aTL+Yry4qH2iE7KtyHMc/ETJYgQFWhTHUOJA/iXOvS8eRna/X+oxQ4PWh+1jsnTnw6h5jHcNww8vT4l5r2b7SU1D2ngrKn2mooOIRSBndte7pVb900QkRhPf5ll4kweCxSDkFRb9S7MHp2PAmlfJ4vWesdT1c4TdcHs2Dfa92IhAoKzCsTiJpHJpRyIXHwlbcqzEvtcwysxWQ8K7Pyy0AvaxS7TXmFBgIzTnZJxRBtRFWBEA7M2EW8I7VlL0zDJnoY/X+sgvK/+j1I+32DwmJhAY3D1Ew9Xkqms+0b8YvZ6eMw7rupefSzNGV2Tl5kpMItVRhJE7ln4S7lkvSunx+58mk/6g63P7Y0i/m7YV9RITnO4gX92L2iKQ9pJ78t2vxrJV1c9LioUzs1hZbvFyU+hF66jCpj6De1ruoV2vpcCXxPMXX9XObW5qIe0k83Nztz6SdTqPHGkHN5HDPnrtJZKpo6inEXOO0LdCHpQR09RUDmEEhNnauWXSYX4O7H6h1MXq+WbSjx7DowJ54Cn8PEE7RRP2iopH4fsTjF6hk3LG1NLV07DfE4iO3cpPZ+M8QxUYjjOWPhkTiPSOS55dLhpzs74eodTusdGmrO0eHjbFHRmPxXopsWoPZR4EEl+fncqI8Lnhroojfae4y8Qt6kFbhs9DUk4M9mfUXiWfaw8JM6Fm6rluBIxDGpISiCAGKsnMRC7aI/ESnUFDSYXiX3hiDSVtYUfCu6BYfpWQxvj0PafCQPMopGC8R+a2Fd7RUWBJFfLlaBFttbw/Nb5IxhBa/Zz4sry5J7rwTmrBqmI2dg10EVN+9opIRFoxE89SFvCsvDxY5OG8b3/CpU/FjseONzGwicctw/UuGeBS9tnp4+rcfdoayjqIo9ZzjIfidM4t2qwTCYiOX8f4I2XnGIdrI4yPhvcW4ee1UMY1GLGUl7ziT2rbH6Vb3mznzf1J212sMLZ6dL9pGESENlFIYlz3COSQfaJT8bJsPeUX23C6wIYKccJSSuweFhU+kw/glmEr3Z6WrZ9DhS4OTH6z1k5e6l/wDw9VwvEMPxAgCWSGjMmzfi9LOnZqHDqhtcQpREXt2mvOONaOV/ckdU0g3u+7/KvJn0EruEz6GPrEWkpwPRwwPD5KkgCrhIGa66Q9rrgYLh8jEzYjRnk2domvP48Sewgd3MckAVT53s7CT7dqz/AAcv+Z0P1PB5UD0YqPC4acXkxCliMwz4We5R6yow6hMXlMbshJhHdovPyqGuHc/Nk60wCWbPePxLWHp8v5MzfrEPCgj5Ulmt+lNtJd3Mg6iSYbS0Hmv0w/A6H2JIitbRC20s/Eht6v5IK1Q4xLtvf4UDFplmk5a9SCgwK0tXtTrFaWbKOxbs8rUY5oAdYnG5nTrFc48lHErkcMlp69KCB+7d8WSK60STNw3C/v0QF+IWefegkkgXc6OGuko6kJIzcJQe4SF+RKKZd+e5MHJcWealpS8lxbi/aawe1zVh54jTR1GfOQNhknoqjsvIV5y1VP8ACUNyx45eaV2vNcMujxy8cHoY+tyQ+XJ6RDUdhhs4mKVWvMRpSuFdxPFvs0joJ44HxqtqiZxAggYAz/evNHt/MldplouX+2wu7Z2P1XJVKCPRpftmiw2mCDAuydBRk0bRFU4g5VB6DzEdrCszjf2odrO0FENHV4zMFE3KmpvwQt8rRWcut5oT93SPqXXj6DDj5SOXL6l1GThz4I5xsN2bbupNGSfmHdrkmCFy7rV3xjFHmylt8hovehufzTpCQ3INeaCWqB1SL3pweZeJNuKDM4kjEWQkgs4JWroyPG+YZiXqFLu0S+aANPgn2hYnhbDHK7V8Hplfd+pXVb28PGogjesls74JX2/9FgCJu5ISt7mdPgg3kWITwuJhIcBD0lG+SmzY9TTUxy4xSDPEG554H4Uzf8n/ADCvPqbFKij6JHIfSW5lc0naKmqNlbFaQ7mIWuG5FJmlkyLtBiMNNXwYHEE9HXTCAQVNKMsxixXCRej8vNWzzRzYRSwVODxYXi0b3T1IzGIyh5WPyf6UOG1DiftdJVxlKL3MMfV+pO19dV1hk9XIVURf8fcsVBxexo8nFCpaijpzIt93dJ4f0qb95U/JnvLLxOoGHYe1URvHJ7P/APiNcLp2s7O1kYcThsUQtdxQe4G+om5LUyqxH2iC3J4bS+e1cDFgmLMNn0qDDhc5F0MV3Is7hJcGhkjmJjCwu9Gw+I+0voawSEcydW+G11TfwqdyMi5B1CX5VSUhYRh8IyT1ElfUf/o0TWj+Y07L2knELIHjo4i/u6baRfUXNL5B4NQ+D4UJi9TG2EVBPqWGGPV8UT3N/gnYaWpp5P8AdoIceDK62mf2eoZvoPR/yksbDWAWurXfqVjTVVpi8huQekllKHHtKhl55L6ftRh9LJwzaelqh/8ACVcbwmxfS/NR5+00s2xg4Q/EpdT2krBpIqLEaaHG6P8Au6PEIRqCH6c9W/KSzNTh712JDJTN9w0QhuoSnep3fCXc3wrBN+DWX7LcMUkJ98lykx4k8fJ+7wqrl9nEIomALorvxRa0j+pOtYQ552qjNN/RpKDtRPR2/iXh6Vp8KxqPEhKyLhEPMhdYGCOOnlHjg9z+Etq3+E08BQA+TDoPRtUm8LL2mhqKrSJnnLLpLaqmsqpZiylB4hH+7ytVkUjjCW/aPvVNU13DEm1lu9SqConIpNCjqpYbTB3Ame5jHqFOxV0nGvY3v9Qu4lmq0pj3mAOKCGarqphCOO4buvJatowUZmoi7SS1DcCrp46zPxyN+KP0kjpximmJ4qKWcu4p32j+VuaYoBaOXORm95FuVxFijwjZGzyW8iLaP6Vk5fo6Vj/yND2coY6yEWq6cDMH22taP6VuqGngoZCljisItrkDrzmgrqsRF3kYhN+nptV1QdoDhmvkke0vCPSy5m5G8YxRqcb7O4J2opuFiNDT1o5f3gbhXif2hf2VQxYHl7J4q1FKP/g67cB/SXNl7PQ4xTVgi7ZAXqF7SUiXEoIzs9oYSHnchTZbxQlyfn325+z3tL9n9V7PjuGTUvoqRa6E/wA7aLLXXc8l+lE2JUGJQlR18VPW05Na8FVGJi/8V5T24/sp9i+2Ry1ODzy9ma0+QxNfTu/0+S0UjleH/E+IaiRuJmx2q09qtw8dWuW6+0v+zT237AjLV/d33zhoZf75h7Of6h5rx2bEJIxsse7xCStMyeNhVlQcxkZ7kqSbh1QSP3brRdQwkK4sytH0p21hImcxG31ICqDqKh5L5WBgFt27pTWGxnWVYNm9rbnUqkjaqkigqD/AF+kC6loKbD6SjkziZhH4n6lSQSeiBmuhDiSbh8KzlfMd4g5uQly1WgxKEMQh4ebjrdcKzVTh81PPZI93/NGpnjoKmvutbcrEqMPZjPJrsk3R07QgTyNamqzEHKEmZ2UlvllK/UrWmmYgHe3T0qofc6MM7uato1cbLSrrGGLID3KqcbiLVSAo5KgtGfcraj7K1NRbsf8AgsnOMPkXDFKXgpGHpZSoYZJLWALlvME+zWorDBggMyfa1rXL0PD/ALIWw2MJ8VqKTCYMruJXSMH9PN1xT6vHE9XF6dlye5qjxeiwOqmLRjWownsLW1loRRkRP6WW7qO0HZPs3NZSQffxh/eC3CiL8yosX+1DGMQHhUXBwiDK22jC0svq5qIvPm+CpFyxdL0v/ZK3/osaT7LYMLDi4vWU9AP/AJ8g3fp5p0+0XZLAxso6ebFpW8WXCD+eqwE00lYZTVFQU8veUpuRJoc+7muqHRX/ANjOSfqUYf8ATCjYV/2oYvUfh0TQYTB3DTBv/U6z8UeIdoq8YIwqcUrTfSMWKU3/ACsp3Z3s6GKF7TWzPR4dF1mLb5H9Ae/4u5el0P2qN2Nw/wBm7J0EeAkQWHVRP+MfxFL1u/8AJdscMMfwR58+pz5+ZszkP2A/aPUQlKHZCujiZr349kRW/SZC7rG9pOzeMdk6/wBixnDqrC6rqaKpjcCdvUPmrXFO22M4pWcWtxStqjN9TlqDIn/iS23Z/t5B2gwr/Z/tjFLi2AnshrJHI6jDZH8cJPr9QcnW9nNqpHj3hWgIQwfsdrtrMXk6fENMBf6j/wAqbr+yc9D2sPBOKMu/ZVjtA4+oZR92W5QsYxL7yrykZrYImGKEfIG6UzAhiNo8mFAXV6kXhzuSEep2dkRF8Rsc8telOMW7R3XPFo7LlzZauiQNj/Etbnch4z833KPHn3JPI5aIoEyUUzlc2e3qtQsN2trMmGLTPq80/CW7LRAx223mhEbhH/UnHK7v/mmyH0+FA0jjjuzR2sLabiyQPd5JMW7JBQZkYiTZI7WIR0XIxufXyTxRtblkyAI5Qtl3XItREeSdGNv/AHISG4RQA14ddyYmp4pi3xDJ8RMpXDce5cIbX1ZAvAwEfBceG7h9KN6iUdX4Z/UCI43Ll4UOvSgY/wAaOT9pG/v4brP4vMcc5OEEtmehEG1XMXTonWzuyY9qylGy1LUyMNU80mTs9xKwo6M6gvw2My6nEVoCjAmyOOMx+JhTtGTYbNxaR2pz6fw22/pWfaZr3SPTYLUQjlYQkXhyV5RdnzIcmDd3kXcipcenhAmkOOUje66RtyuqDtVRRgMdTTSAPrgNj3fJR2mZuTkRYcFjvyBmIm5l6VJlw84RCxrQz6vESvsPxbs/WARx4nHAf/CqQIFc0FHSVwkcBxz3f8N7if8A7VagZ1Ixp0tRGw6NaDdKamjkk14YF53LW1+GnGZbCIW8QsqaroWj0K8jLdas2NIzpwvlmAOKKKGojbNm6v6lqqfBQKMTkyDTpTVRQxRt1bf1Kkq5ZpbM2JSFzD9KeAZR6XcS+JSpZgjusBhUA6x5Lst3xD3KXl18FrE2Oni1ZR8pH+rO0l2f7QK2lh4U5+0RD/dVYDKH81VT1Fxk7P8AmJUWJYgEZ2O93ncy53l3OhY9DRy9sMDrnb2jAoaYulzw+R4v6dzJqqo8AxiUfY8YmoNP2dXDeI/mBYqWSGQtGt+l7VFk/BG+Od7vT0qbkVomX2J/Z7jO46JqfFoG/vKOZrrfoe11ma/D6zDSFqyknpfC3HjIU9DjlXSuPDqCuz6s1rcE7XYqUHDqZHng8Iz/AIo/pdWpuJLxowAWl5EStMNweeotM2cAfxZLbyYfg+JEUlRhkMUpeKm/C/wU2HsLBMAnhmIT0vheKduKD/mV7mDiZQMHPMWCNiDPzVtS4O0ZlY7lr4tymlhdTg8xRynTVHnwJmIv0vqrGjjik1vkpT9M4EA/qVeTJpoqamjjsICyEvUq46Ph25Za8rVrJoWk5SRS2+ITYlAmo3G5wZh+HJJ2XFGfmozK3JlKwjD4SPOo6W5fUpRRyQnm4XD32p+Gwh5OP1KbkaKJb09UwhoYlbyVlDXRE4NnZd/Us4Ee3Y3cnQI4+Rvalsy6RrYZAjLTd/pUkJmHbkslT4lNHpncPxKXT4sZSFxG3Jpio1tNMwllldd6fEtGEbYW4RGzDVM1xj1WfD81ksFxQqOX2iMLpxb8OQukH8/mn4qp9Xd3Ii3ORF1KrKRrWqGktfTd4fUpRVEFHERyvaItdtWVo67giT/81zEcSPgZszkR7WHNP+JSLWftMHGypgbhfF1OkHagISFm23PrxN2SynG4ep9b+HyTB1Fra53O2gqHIR6hhvaiPEBFr2ER8PmraHFoo7nfaXfqvJ8NrJYS2R3jncw+JaOjmnm03XF4ULIWbebtIwnkwbfVnzU/CsYOQ43CdxF7v2iyWEUcklTnUs4CPITbaSsJBanktjk4odLRh1EqTsLR6RR4ockN7PcWQ7VNhxyS4r42t+LavO4ZJI72iqbcuZZ7RVpT4xWDELSGJCW7d6UuDTiuDbx41Tlob2F8TKfSYlsFoqju6RdedviEVRdxJR/K6UVVw9Wlt10te79KeqZnbNviuC4R2giKPFMIoq0e8ijtMfzMsDjf9nPsVjHEkppKvCJC8IveF30q5gxCsjccpHLPkJK0kxhqenAJJGOoN+nPRv8A1Qtl4kU9X5PDse/st45T3Hg9fTYpF3DmIEvNcb+z3tL2ZOzEMIqIBbmQhcP6mX17DjjRyjncGuhKyDHoJAsnOKcXbpkC4f5rVZckf9mDwwZ8Iy5iWRs4F6SG0kL5dy+3MX7A9ku1Q51uDwXlteWmARJefY9/ZXwDELjwbHHopX5RVIbf1K/yF9mT6d/R8zDkPelpavU+0f8AZr7X4GEktPEGJQM37SBrv8F5vifZ3F8FImrcMqILCtcijK39S3WVPwzGWOa8oi+9cLbqyEZGJ8s2/ii93pWtmIr127RBsLTS5FdutzSAV21PQ1UtO2yRwz8IpoJO7JO3BysQWcK+Q+8iV92X7Jy9psRipHqI6ITZ8pZR23KnCRvK796fgxCWlLOKWSImfSw1pFL7Jbf0e0n/AGW60pM6LF6avgdhsHIgPluu7slIw3+zDjA1EXGYCgu/EEXG8h+HNefR/ax2kwmOAMLx2rpxYN4jKRa/vTg/bN23rKjOTtLXl8IyWj/JCLbi+ZHp039mHGKeSWWgpyKD+7CcxIrfiyVj2a+zXEey/aSixDE8D4+HU13HiBrjcnbIbfcqv7Ou1Ha/GsYooazH66ULwI75iYRH0+9fSL1FwA7mxeoupEpuHBrixQycoycPb6gwmnKKLs5iNLAL6hBCNrF+5VvbXt9R452PxfDIKLE4Kqspzhj4tOQgJ/Et8Egc2YS/dzSP2ctDjhLPlcArntHbo68mJ7IfahhmD9lcIwyokrop6GkGGS2nO3NkXa37QOy3abs7PR4q1VVRDaccUtOQ2m3S9yvO0+ORdn+z9fiEFJS1NVCF0MRBtMl8w9o/tK7SVGDyRV9M0VKMxTPKQFdc/gu8h9K0goTZjJyxqim7a1FBJiQSUdM8VPE1rRg25yuWSxLFIJGsCkkGV36yD+SGbtY5D+0Yiz6s3T83binqOz9PRPhkXtsUxGddxP2oP3W/Cuh0edzJ2QiqgqKcIniCIQ8UYMJOpFNhuzNge191xKrq8UaomJ4oGhB+UYmRIaTEpKWpilcjtB2K3qH9LoWRRJcGaWkpZBmia+0BO76VP7QYPFiEkMsMsxy2PxiJrRuz22/lWam7VSySk8cUQDnc34YigLtJU2ZZt9OSvuQIUSxLs7JGYvft+JxTcmEmLZObW5qvLGCk/aOxW/Cl7cBCLZNz96q0VUiwDC2j253a+LzRBhcdPq8piT+l2VaVcxc3a30o2qAINSb3aotE6sucOjpsPMZDvMQdiszyu/MyrZKWAjJwOy53K0n6U6NYf3ebhFHwmcRcia7c6jBUQSOLSBb8QptoSTCChAiLW7TzUzF6imqqOiAIAgqqYLDqYy/bD4XL3+G5RZIzhAXcLxPaxC7lcopxuJDm3UpbLSIZi8hpFC/PwqQcb56Ew7UGonqzcvC6yZqmNcNshZtqAYX+lOnI+mnNN8R/JSNHLX+FDbu1FvpSKTxIbn+pOjccEjHcz2o/aqjb+KZZe9MXJXF5JVELkTIcQqae7I7s/VuVlVduMVqsPeiee6D6BuL8yoWJ8ki97rGWOD8o1jlmvDLmLtdWR4dFSO0YiHIiHc5fUraH7UMRjiJmgpQlyt4pCX6vmso0d3NCULFdkuOSxy9rO/HmyQ5TNvWfalWVUI8MIgNuZRs/4r+olA7Vdso+0GB0VMEB09YN/tUoyXBML9O3ut3LMhCw6t+lI4WkLN/6Ulgx2mkVLq8k04zZpKX7QqmjiowOngnCmYRt3DcpL/aQ9QRPFQxxX87elZD2UBLXNGIuLZNtVvBjbuiV1OWCqLN5S9rDrIIqeWCnp6V/EG4mUTFaeOE546KpGoiY7gkHbn+5Y65x70XGMR5uKldKk7gD6tzVTLwqiopSikBriHqH1CpMXCxQ5Z5JQozz6Tu1WfhqJbTyltta7c6H26S7U3K5afjshdQvEjVH2dOQDeLFaWUOrZJbmoB4LiIgRxyAfrIZmVN7ZJdzZENcd2mQ/uUxxZI+WXLNjn8US4ZMQoZMwlOAncRcs1Kmxqf2vOWUCFg33NtJ0zNM8NNee4nVPNI8xZu9qqGPd2zKWVwXDNZg2MPIcoQBxQ4bnPEPUIt4hJDg/aTCIa2KSpjmANSMxfpb4Vk4ikhcuHI4Zta9r26elNvH08iL0ol0sJWOPVyjTXlFzi00ElfPUQGfAl1jv6k1BWNTmQtPIOb6Wmqwo3tyz5eFckp3J82y5IUIwVUZvLOctjQ/fGITTDI9XdY1rXOrLCu0GIjitKz1jywXiMgSHaOSxoRnGAkzvd3orpMtHdN4ceSFUVj6rLjmpJnoPajtZWjitVAzxkML2gYbmIVVxdusUoy4kcrXZeXhWU40g3Zm9ro6aEKpi4lZHT27WGRupRHpsWOOtG0ut6jJk3jPk2FB26q5K8qyQDqJ9NvhfJbnCPtIwvHBl+8Djw6ywgE2Ivqa3vXjNsdLoEvEL4WUmjmjkA3MyI+70/EuDqfTsOdfo9LpfWep6Z8u7Nj2w7SUlZ2po5aee+lidr7WIeRK4qe22F1HCeN5SO929OTeF15sckc1u+23xZJuoJ7Rs3ZPbaKldBj0UH9CXq2aOSc19nvFJ2dxKTDwrIMzozAj9pJrRLdbtRYj2dxuqwaorIDgipTjlFpJ6gAIyBtzCN2ea8Yre12P/c44V951hYWJ8VqTiFZcqQ66tqmslqaqwdzCRlavMx+m9Q57TkvP/wDh6M/W4ShoosOUXhMgaQi+IvEt39mFCddh+ItxGujMSa6QR2vt25815rxHuHLM7WS9oMYeG19ovdtLxL6DPheXHpF0fOYOp7WfuyVnvXsMUOHVUlTX0vtEMzRR0gHcTl4rlDp4aaOkKorJHgizfIQfc5f9F41DiFYRXnLMQm9z9RXP5/NSyxCsqN8skpFlbudcC9Pa+z2H6rGXOhvB7WRx5xtRsUQvbdnuJTMIxCLGK6KnaIwE31In6V5zDWTwjlm/0p8MYlhHNsxL4dq0l0f1Ezx+pzUrn4PUcSjpMLrBj4hcI/ETcstpK4Ds7BNShUQStIJDfcZiOnwrxen7QSxl+JeY7tufUiPtBWTBw75ADuETK1lxz9OyNJWehj9YxRbuFnsNTR03BBoqiK42bcRjoK7Q9k6zEJYmjjMuI9oSj0EX1LyCkxqWMhvd/TuVzUfaBiMlMNIFRKFPGOy17cndZS9PzLiDOqPq3TzVzgeGNnnq6RC9vN1xxtZN9Q5uvqD4AdLqzz6ULc1zTPJdQB1htcnfb/qScd3K65K65snXeryQAVqXi9SQ8+dyJsvzIA6xPmiGRuWqa4jeS7dp1ICh8ssu5A5W8kOnhdccrkGdBXMhIbR+SFitHX+lLiMXP9yCtUDpn3pwcu57kIE1/Pq8SE5m5IKodbLLmuoSmYR7k28zZc0E0I9vcl9JfmTR1DbtU08zkjYGrHZZG3NmmeJqmyzISdd/ego6/SgfL6lwuS77s0BIG61u9FFlb8SHS7REwoM6OuT7dGTRdXqTjlah70CqgRLqSue4WSfaKWqAF0kl1XNok+aQZoARJfxRW3fuSQAQTSUriccjgXqFXWH9rpYTZq0PaIG9O0lSkLW5tuTdqAPT8FxTD64v93qGG7+7JrTV9TyPT1UT0Zy05laLWvcRl8u9eLBHt5q8wXtViGDzicdRJKBNZaT7hHyEu5Jk0vs9ax2uwulpTixSCIMX0ICw8LZi/wDxR6Bb4uaz1TWFJTi09oU5NpBHuJvrNUn31RYlTcKnb2U2e7hm/P8AMmgFyLIs9VKjRblYdRYMhcPp9KCmkcZheRto+FEQsNrM283tAeoj9wj3qyjw2ovOmrWkp8mvejgZiqPzE+kbfVqqckuCknQ/h0MtZNHwqaQ7+gI2uP5q+9hbD2/HkEZxfSIMjMfqLk37tVAw6sq5KYqSMBoKPN/wwN7n+ou9SghCG1ge65lOrZLaS4G23Sl4SPqt8X5kjjtbVkRCZSZN0vzReD6fUt1BGLbGxEB87vSnBJreW3LVNlufNkVzj33Ke2mJSZbU+LPxAed3qhBmFxl8m8KvqDtI01rAbxZfyWLubL1adKmwxnHCMtRJHRxG9rSSdRe4R5v+VZvGkbQyTbPSgpa+qiI6d46wGa5+AYkQ/u5qHBNFUaSBcXq8lksOkpxxeB68amLDhbfONvtL/QHJvzK2hqsQKQmoHp+0NKO5gjcaatAfiAyyN/pJc3KZ2qRoQyHk7bUQTcMnYNvnoqeixyjrqgqcJnp6wOujqQeKYfyvz/Kp9z7nNlXDLJ3tTj3v+VSIKxVYyeFn2o2mjj5mwll4k9RWaKmxLXMGaUvhfcrSmxAJGG9/ykvPKrtRHQ3WOwy9124lUf7TVPtGUsj7t1wup7TZPdieyhiEQ9DdSR4tLHcbM/1eJl5LTdspZJGihksNvzLRUXaqpktjldiH1C25Q8WpSmpeDbx4tJdq9tyvMNxyelGxjvB/DksNFWPMAl1XepPnigYeI5ncT+FZND8HqdD2wiHQ24Zf0l+VZLtt9hP2ffakJy4hhEdFXyhpXYe/CNi9RC2jrNwdqrnJnC619NVaUfab26YXM2Dw/CKnVmm0WfPv2hf2J+1fZuGWs7OTxdoaIMyYI9tQw/SvnTGcHr8Drzo8TpJqOoDnFODiS/TrB+1E8JB+KxxN4s1L7Tdn+y32kUI0faPCoMUF20kMPxQ+k2QsleSe2n8T8taabh2szqfHiVr5Z9S+tPtC/sI0dQJ1PYrF5BMtzUNc7F+USXzN22+yntZ9nNWUGN4RNSiz6S5XxF9JMtU0zKWL9lQ2IPHa7KsqcSkmmvd9w8kQUtRMOamU3Z+SZ9Wcs/Sh5Iw+QQxyl8YkBq6WTR3ciL1LvBOoIc2/StzgH2Y4hixfgUcpj6rVt6b7OcH7OgJ45jFJQZc4hfiy/pFcM+uiuI8nq4fTMsuZLVf7PIqLszPUFk0bktdgn2Z1FYbM8fUVrCLdS1tX2y7L4LcGEUdTiRC+h1P4QfpbVUOK/aNjGKNYEkdBAL3MFGFmX5ualPqM/wAVX/pq49H0vznu/wDRp4fsxosBtPGKmlw0R5+0ybv0812o7XdkMDDh0FHVYzKPIz/Bi/6uvNHkeoMjkdzlfV5Ce4nSbkrh6fKbvNOzKXq8carBjS/95NlXfatjdR+HRNTYRB4Ro47T/W+qy1XWT4lMUtVUS1Epc5JTIi/mow5CJLhSNbovSx9Nix+EeLm67qM/zmGJMSTSbu+1Bb3s66W3T/kuo4h0cveSmU0cQgdRU3DTg9riPUZeQqHTxvNMIA/V4vIVFxSuaom4YfsomtAf+ahspLZmspe0EtcAg7AEWVscQ9IAqbGcSPjFGDOItyJVeGVhxzZdWe3mrLEYXmhJ4wuPK19elklLg35Bw6+oPPr0uV3LIHAFgNxCn2tb4j8T/l2rP0xVFDSA8bsMsp8KMR6s3Wgp4YKOiGBp2tACAzkbaTv1LNTplVRuQxaih+yzEcXnwtsRxkWDDIaopHH2WGS4r7W5vty/MvJSG0V6Z2Dp2xTsVjeHuDyjPSSk1vrje8P8pLy8d3PxLdfswyfIc6dM+lLblkO1D0nlltSctEzITkwhzTF3eiO23qZAxadSImbD4lrWttuT8ORNm7KNGVz91qlAVraIkXQTDbrkibON/qRgNwF/NCRMPxeSC6FxOr4Vy5ytd2Q8S7nmjHLyuJAxyKMi5/pTxRsL7WYSZNRyMN2bbidOykw6oARDb3JdWufV4kBTcPyuSGbQXza1AB+px6lwtvfzSKS0cskhK58stuSAFbrcz3Jsdz5epOWj5Ju60sn6nQAtRf8A7UnF9uTbmSIrn5WormLmzfSgSGrfdckO0bepOgLWfEh6XLS1AxPI5P3JyMg2u/V6U2OXMn6Uu/PNADpWF39PqRAVw5PtL0qKeYmWlydDO7XNUgJHEDo8JJ+aQ4YhOAziLLQontJR9ObM6lhG81BKzeDcpmuC15Kv/wDN7tT2fqRjavaspx3DFWRjKJfm5q7w7+0IxFninZ+nnMnuc6U3D+l1gO0lG/FF/EO1Zwo3F9WXKmdaR9BQ/a92Xxhxbi1OGmTalUx3D+UmuUo8Uw7EIr6TEKeqH/yz3fpXzlouiVr6PalKOwJJHvdTIAxOZvbF/UooFBIGQH1MvG6PHsQoTup6yaIvhMloKP7UMYpxFpwpa0c/7+Hd+prVyPDM6FJGzr6GQoieN1m6qll/vAYv3Kwpftcp6g8q/CLRy/8ADSf9VZwdsOzGJFYM81GTv/fw7f1Mo7biJysxM1Lbya234kz7Kclz2XL0kcFw/FtaapgqM+VslpfzQ/7J+zyiBxEGvi6UXqSmeew0dzjmDCXxLSYXCcYCFj2/Ja2HAY4dDiYgF/C1ynDhLZZxg9vdYmD5IGFYWEwjJIFw+laGWEKWnubIb2tAgclKw+M44RZsxFT5RbhCDsAgtIx2M2ed12B8RycDvLuGR1Fp8PrYzzgOQCHb+Ge1vqW9OlgIyc3tHvEVOocPiEhfhcIC5XdTktlGzk9xjsI7N4hiEwnV0kFQL+ImsN/pIVoqj7KfaIuLSYnLRl/wpW4osX1c1taanAYhbLd6lIcrbWDK7+kVt2uDeB5fUfZ/jeFhnURw4lF/xIJrD/S6qZaeOlI2qIqilt58WO4f1MvUMYIyay+4u8iWFx6aSjq+HGbieWtr9KycOQbopooY6i72aoiMm8IPcmmp6m8mNto80NTC8zjxwaX/APEa5OQwyi+UVRNTiPpe8f0uoaI2B1HU2fRWeH4S5eznJIBHNcQwD1CPqL/tTMdRWQyictPT1mXIRuiL/otBgk1JHIctTFV0857rjj4ofqBSki1ZcRYfFDGPDAxH4lGlp3j7nThY9QFKIBWRX9wk9v8AS6ljnI2dm3vLNXRqRKaE5jFs2FTayoip6fLJrma1MYpUNQ0xT5sI9NpbtyoJsQOS0X3GfL/uQ3RViqZnIyPK0R3c0dFTyVxiGlxfqVdLUANzs77cxuQQ1UouM8ZuJM+y1ty5/wCRPB6rgdHBQ09zgJfT4lKqMYwyjlyOwajO5rell53DXYxNGLHUSDcX8FB/3spjORntz6i6n+Jbgb7Hu20Yw+zQPcI7jn5Z+4fcs9TY9JTm87SkJHtu8WSogxCKQvxS2NyEhRBNFUSjmbjmsmwNbR9qpI2Fnl6eQ+FWg9qHqA3vIRP4hbqXnzV0VxZNt7/Sr7s7ikskoRg0RRZeMLhTTss1FMX4gybxJ1c0ld7PJe772bQfCPxIAxALN8bjEHIA3XEoGLYo9OGTgAh4BHxEtEhNlpLj1TQiDwSuJvzMnu2/SrzsSWB9pK6ePGO0MOEEDbL9t5fCXLJZz7Oux8/bzE5458TpcLpYwuIpTG8y8IgLq2x37D8Yob3pjgxGIuVz2GX/ACdOqJX7PS5vsvxuGHiYZiFLilKXIs7bvpLk6zGI0eJ4PpX4fUQWv12bf1LzOIsc7E1BNF7dgkuf905AP/R1sMJ/tKdr8DjCCrp6PtBSs9ryThZKbfU2n9KhtxKtMuaTEj4hPFO4af3a1fZilxftZisWH0IRymbZyHI1oxB5kqCj+377Ou00gh2gwOq7P1RbePHHfEJfUGv9K9O7KduOymC4FUT4JjmHFRZXzT8T8W3/AB/cpci0l+we0XYnHeyMI1AVdNVRD/wJHEm/K6zcuMBJD/8AUKSGoEntcZYRJZzHvtUPtliHHd5Qogf8H1EPqJT6TFoZAA3fZl1EyEhtxvgg4z9lvYPtdET1GDtQSnuY6F7fzWrznG/7JPEuPs/jsZj1cCs2H9PkvTSxCfEq2CjoqJp62c7IBH/MvT5vstChw0J5MbIKiOO6ciC6Ij8Vvfkk8koeGNY45Po+F+1X2I9s+ybHJW4PLLAP9/A14rCTRyU52SwFEX/mNkvvkcQxLD72jnYhztYo3tz/ACuqfGKfAO0QkGN4FSVBu/WMdhP+YVtHNP7MHgh9Hw8w9+idawhLN3u7re9fUGO/2c+xGOAcuF1tXhE5PoMlpgL/AOK87xz+y/2ow+6TCpabG4P/ACJBE7fp5rdZ0zB4ZI8g/ciHp5q5xnsXjPZ0yjxHDZ6c8ruhUml3vW6nfgxalEPwlk7q4wGhCoqYgM3HN9xC3SqYdy1v2cw8TGRcze30j4l0Y3bMpPg+g/smwcBxSnkka+OGO5yz6idezOLR65WjnqsB2Fw2ePD+JT5CWQ5ktxHIdgu4W+ayy8s9DAtIEosiBRZoQqBI/wCCdCRuh+pIiuAm8XT9KyOmyvOnjkvjcLhy1uWB+1Ps+GPdlqmiYI5CDc0VtufxL0uWGQtQyWc7adm6vEsN4lJURwTiYk/E6eHrn/pVJ8mUlwfD2PYK+G1ZwPE4EB2uqtxAe7+a917ZfZTX1Tyz8WM7bvxL7tq8txLsjJh7/iHt+hatM4G6M1HJtHJEMjknzp443JsnIh9KG0O9nL96hpk2Bdt6l3VJhYXHON7fmuGIZlkD/wAUtQsTE/e/Lkj4jjzQ2sPe6RCwtk7quRDjTPciGZ0z0knAECYszcfLRTbAMSMtWztQvI+XWnA4dOIvGxFL38RhtT1PilZT3DFUPEJ8yEBWiALDcQrMNqRlpnO9nu3BcJflR11RLiFXLUnHwDN7uGAEIN9IqIM1RG+yoO71C6N5quZ4hecyy5btyasAT448sy+llwyPkef8E8w1kZZNLJc/xpDHUZlz156qyYkcI3kLJupPtDNbpkQp5ik/vAuFSY6c5BufYL+JQ5anRCKZWMJ58kjjPyVoVLHGb5GR/wDNOjDHIXxelQ8qRt2mV0GD1dVCc8UV0QdZdKj8Ex7tvwq+kIpGBjMys6BJ32pAL8tdzKXnQ1hZRjRySDmzWj3ESU1GcOj2OPhIdyvJowEM3cguTQ/iMVjtao72xfZoph82zSt3Zs11ytjoAIifqu9PhSClYT06fVksI0nybS/SKvgn5IeG8b6s7EzqzOnuuzzJN8FhAtm0fCupSRzODsicTzZdGRi1yThZdzOmxh4haM7iq4BbHCFifl/NC+RfJT4cLeQM9eeifHCWuLR7lk8sEarFORT2siIWyVyGD7R0u+l0vu20BfLv8kfkIf47KRo3Ii2p+CQIwvAGMxfQi6RVl93ny0UDDad5Gly7pHzU91SQdqhqYpag75HuJBwy8lYnRvG2bvbamvY3+q5Cy6g8RD4fy+pTKWlETzqGAhJtm+0vqS9jMbs3Q+yny8KfdRLxDvDpLiZ4nIv/AMYUh9kjMc6e60rv2w6oocLeottZ1IbBZ7c3ja1kn1MIih0s5ckWbhzFnHTAIl7+SinQmR9Foly12q5ioWHmyIKeMS6bVhLq4fxOmPRTK4MLcQyfdnyRfdoW6tuVhrG+0Huyt2sgYdy5X1X+zp/Ea+iAWGh3IgpXjzsfqUsR/Dybcea48JkRHksn1X+zRdFKX0RnzEMr2tTnEPoBxt+Se9hkJiLNh18062HyEHJrlP5K/Zp+DP8ARFiLcLHu+JclyIifqLpU37pe12/yul91683/AMya6mP7JfRTX0Ux07EItk+jeF0cdPCIDmytPu1i1d3u/wAE49Ddv1WvfRi+ln+irCEbcma0c11owIcmzFWL4e46MG75Jfd792Y5+5Ws/wDsnsT/AEVZ04c77kJwxiA5uxXeFWg4WfiZ9qcfCdOXxKu+v2H40/0U4CElwZdPNOhGBaMyuAwVyItN3wro4OxH0bWWf5K/ZcelyP6KYoQItGe1EULXaNtZXY4WAna7dKkBhcch5MF30rN9XD9my6DLP6PBzhcefUgIerNlbnT8QMtFHmp2Fiy/qXunzVlcOW5n6URC3k3NOyx288xTFu7LqUFIVooxyTTlaRN4fSkVsYigodGRskuJaPdco4k/JDdbd/qQOiSUjF8kgkt593JRmL3IrnuHP9KVlUSOI233otepQ+J5+FFxnIEyaH5ZGHRnZQ3zu5vcj8LoPFk6ChFmQc3Sucbcs0i+SG57viQQEUj96Ei/SkXNc6kAdcmXEku5AHeoua7+9NiVumaLUkAdfmhtXfD3Lg8kAd1uS+JdEXS9yAo54uaVo5aLpZZLg5Wk2XegzYL+pL3eaK4l0d1rIEBbral73RGO70pHt0/yoA6/y/Sg6tV2238y4/PJAC6brURfpSLMS7ku9BLOxk9+WhJ0iK4sv8EEW0k7oQ5aoECRbRZ1KpMUqKHWOXu6Zdw/pUJ8iJEOVw6vokwPR+yXaakJoqek/wDp2LSBZNiBvdNL9B/3be4Vdhgb4eJsH7U33mW4n/8AVeQPt1Z93VcPUvSezfbikrsKGLEZ3ir6Zrb8ruKH7u9Sqiac5C7ioxj/AP2UfBEbjZt3qVDU/aR2epZiCSpmPz4cLqVhna/A8WcY6fEYhN+QSvYRfxW6cDLtzLNxcSHRCUfdncps1OcYDeHVuHydRzyjjI5DGAB3GZPaIrQzpkdodxD4UpOHSwlPUSRwRN/eG+QpimxZ8YM48Kp2qgB9a6e4KYfzcz+QqfTUcdLIFRPI9fiI8qudtsfuiDkDfFzWbl9I0jD7mNQ+0TQh7PTPQgW72msDc/0Q8/zOnYYY6eTi5vPUO1pTyvcf5fL5CnZSOQyM3Ms91xOl7OY26d1ylR/yK2/xBlmaS3Td6vUuRk426bvUK7aEIXy9PxdLqIeJBcXBDIW9Svgg0ZY5JJRhTYjFBi9P/wAKsa8g+k+YP9KOlrmEMsOxeWjt/wDA4y3tEP0jM28PzZrKjM5CLudw59KkhUXWg+4fSs3iTNVlcTZF2mbDRE8Vwyaii78QpH9rpLvrDVvzCsvjHaiWSaU4pBOlPonge8HH6k7BXS4eLT00vs5tttF+tOy1WEYhceI4VZUF/wCMw0/Z5v0tsP8AMKz1cC3kUzLtiRyGLmZEXqJ7kYzcYtDMi+JaEexoYkHEwrEabFiz1pam2kq/pH+7P+SgHh/3fX/dlYEuF1+drU2JBwTL5E+j/lJaKaIcH9Cw/EI6M87X9+i1GC4kFVI+tpdw5qrfs6cMo8WncSLxD5K9o+z9JNGLR5xW69ab1ZeNTiWr9oGw+EZYDaeoZ7bSdRAxiorDI5Wcyfc93hT0HZ2ON8nzHL1JVNDJGP7O4G22j0qFCBb3HIai5tn5lIp+IWom31C6roymjMmOMCHuEfCpUdVSDNc2YD1WZo7ZSZqMNqHhjEHkuIn1WxwXGI6e3Jnch56rzSHFIhuMJ4/fc/JPUfaZ+IQBE528/CLLKeE1jk5PbqPtRbpcxCrY6ygx6jKmxCkp62nNrXiqQEhy/evG6PtFPyeNxHK76VNbts1OBcQ7Sy0EelcbxNHUssfsj9sP7I/YrtFUe2YHMXZ6od7jps74T+nyXkXbnsDiv2RhIdN2ElxGAP8A+ayvxov0t/qXsVD2qkqjyCouL/h+FbLB+208MXDlZp4ia04z3CTLkydMsj950YesliVY+D4Pxn7RO0GOCUUuISU8P/6NTNwQb8rLNONzk5vcRP1Evu3tl9i/2f8A2mXSewjgeKm3/wBzRvYLl8Q8l89faD/Zb7U9jxlqaB48boG3MUDWy2/Su7DjwY/bFUed1OXqcruc7PGSHvQ297Zp+eGSnlKKWMoJR8EjWkuLvPKY3+9EPLlahu3Fmlrd3IGF82Q2655om2oX6rmSQHdc80QXbs0AbSUykp/aJxZ329TpgHLlQ0Gpfizcy+BUNTkJE7NuLxK3xIjmmN87Rba30qjqBO4L36t1yxkbodorxmBm2jn1LQwk5Rjn3eIW/qVHRi8hZMHfatNiGC1mH4WLyvDT8W0WuPfa/fao2S8nQot+DPVdUcNRx9D6hhL/ADGmhxipkh4WbnEwWiANtFkq+OOoqM2ZygjZgAekRZk0N42MWQg+20Vmx0ez/YCR1WJ08FSYwUcjkB+IizF15UQ8OQwz5G4/1L0D7La5qXF8Oihfx3OsRiUbU+JVgM3RMY/1LbH4OfN9EbS5dERu5bSXTFuaQE49y3OcE4WLk+5ANO9ykeLRk1NI/c/ztQKgCyz2p2Im79qaDc/cP1Ix5aoGSmLYLN4ua5KTjdtQlM9uWm1DMV0SCkNcS0uf6VJjk2C2b8+pQw2jyT8Mnd7kEj0med2d2vkieS7qSH8TVCQ28/EgsTbj0Rjlnk+1N22tm67d59KAHCERLLO7NG3Ldmmgk2/Cj4j3Do6AHCJibR+lN3WoLrn0738SMffmgBdQcnEkVtvwkjDIbfUkZdWTbkANdPf+Zc4l3mRJ3ht4nTd2u3L+CsDnTrqRLolt02ogF8s3ySt6fUqLFoWviRANparoj1J0Ba3XJSSxdyk0dV7PL8BtaY+bJhLxbU6Be0h41g5zXyAzHEXK1upZyXBZCAs4/wA2S29LVHTvm2RD3gXSSsaWjw7FjKM5WoCy0vG5rl52aM8fu+j0sChm4umeQTYSYns/qTB0Mg82Xt2JfZDidRT+0UXCrwyuuge7MVjKzsjV0s1k9OYG3O5rVyR6qL4s7Z9Fkj9GEGjLLPJOBRyEeTg62cfZepka9qYzHO27Lar3Dvs3xGss4dG8t+67O236lr34/sxXS5W+EefU+DmXc6t6LAbtLG/1LeVPY+jwUSatxCMZG/uIGuK74lAnqqaELKSBx8zk6iVwcp+DOeLt/wDYyBQ9n6YZQ9rPhRDzubclFDINROwYxU4XGT7CF3OJg+IURk5DvfcXiUihwmoxp56SmieeoOE7Igbcb27V0PCkrZyxy7OoofoMQ7WDc2GV+HdogbmMRsZ/pe11ND7SsTwsyjxfsvMGTZOUGYf4ivKsX7N4x2bnsxDDqqglHb+LGQIaPtRi+HvnBidTEX/4hWrnSi/B2ShXlHtdD9qnZusMGqJKqiJn6ZYbhH+C1NPjmAYtTg9HjdLPdyi4ggf5hdfPn+3VZVSZ4nSUWJD/AObCIF+oLXQliXZ+qIuJQ1VBd4oJGMWf6X/7lfK+jFwUj6aw7BQkPinYZC2lr3Mrmmw97xM8hJvdqvlWmrvY3H7u7QyxeQyXRWkr/D/tE7a0ObU2M+2gL9OyX/Ec1opKJjqfSsmUf4QPtfxCodTUR0NORm92TfwXh1N9vHaHD7WrcOppbeZEDgSsB+3bDMQpjhrMIqYDNrb4phMWWncX0Oma/H+0zQsLUx3Sl4ibksbLM8kxGedxPcosfbDAcQYcq0opf/PBxU+P2eZxeCpp59PCbLH7M3bB4khBmzXD0qTBI0Ig2h1B9I+FlwaeWMtY3u7tNqv8JoWLmDXvuuTb/RlQxhmGz8XKWO089SJtqvAo5YS/DyH6XVnDS2tmzuPmKO1s8mcx+plWmxouCE0PEt48cco/HGxqLikeH4fTFKFFIJ95UcxQ/wBKdxgmo6YZZHMR9Qt0rOVOKe2cXKVxpfGRMo0kKc6OjjlPUCTPUVAB4Y6mNpf6h1/pTUsJzW+zz0k9762TWGzfSdqpjkaQ8wa0R6BSt6S0FX20yFlf2X02FvGbviEFTTgO0JOCRB+sdFMpaGkyEqerYyL/AIRjtVRhVVUw3RxzmAk3SJq5hqoJIxjq6KGsHq/EDd+ptUu2aLKiyhEBtcDcS+JFXVEcNLLPLvEG0EWuIlAtwwREgeqw4i/4U94/pNSoKOpxBxpMPxOkqaiZtgVcJRF+prmU1RspqRnTqIaiUTeOIC/TkKZnkjkcXbMdNE1FVRSYzW0eMPLh1PTGUPFoYxqBlmYtz6kLOAqwmwWIoAkoMbw/EfOOW+mlL8pDl/UskgfgrSFhjybP6VZYRiR0ZhluHw/Cq+sjnodanD6uCLP9qMd4fqC5lFbEIqiYAp5RIyt6tuSbRCtnqeHY800YmeTC20N1tzpdoKqCSkCc5WAs/F3rIHiTCEUNNUsUEe20m3F6iUWqxCWa6Mz2ZdPhSKJ7YtJxfw6i0u7xLT4P9pHaXC7RgxiUAHwGdwfpdYGGMI94MxW+pSopqiRs2AOF4riUqyz2nDPtyqKhuBjeFw1od8kG3+l9HVvF/sJ2uYo+E2HTk3V+y5/yXjGD5kY5hcvYfsl7B/fVb96V8bfdtO+yMv78/T8hVuvsEdr/AOz+1VT8bDsQciflBUtbd+ZlgJOxZ4DWS0krMJge8AK4bvTovf8A7Te20fY/CQhgNixGpa2GMfA3iNeFniUZbM3vLc5eSxSsckWtBiz0sogbMIB6u9amm7QQVUGUc8UphuIBfqWChrKeol4ebEfVaS132b9jZO2GLVB07jR0VIFs1TZdcb9ID71raiZpM3f2V/aV2U7M1FVJjsdVh2LTHbDVSwucUUfpEm5XL0LtPDB9qGHU/wDs32roDgh3HTBI34xeG7Is/wClebVP2P18wE1JidLWj3RThYX0+JZnFPs7xPBT4lRhkoPnc09I9wj+ZlnUJOzohknBUb+s7E9q8FYmkwyWtD10ZcX+nmqYsc9jPh1cB05jteOpjtL+aylB9omP9l6gmo+0FZAQvbZL+KP6XWjD+09PYMXaDBMN7QwDzOyw/wCrRbasjZEsKynqBzaISue66N+SchIhPOCoICzVdU/al9k+LYTiNVHh+J4Ji8ULnBSQG5BLJ4QuuJuawA9uqyOMYOKJS9UglboXks+H5H48HsNX2mDhNTzxxYiGW/2uNju+kX7llsV7E9gu1Al7ZgcdHKf97Q7Lfy8liG7YHVRE0mYE3MhTuG44eYG0jlGPMSVaonYDGP7L+D4gRSYB2lGAn5QVgW/1Ktwv7F+0fYWYpzpPagyt49NcbW/uWwmx5hhzDyu+an4R20r4zFoJZQIfDnzWsMmSHhkSx45+Ubz7PoYocGZjqG4pNdYT5LQcFpORx8vNYOm7XT38SenhnIm1Ky0lPh7RUxOLtGcHw9QrV5f2ikqXBqzpzG7N2+oUcW3R3Yi9So4ccjIs+Kxi/L03K0DFIxs4lhCX6lommK6Hzp5KgxFsrennaqmjyxT2o6SJwpQd4Qlvu42XUY+7u96fxrEoyjgw+ml4VZXXDf8A8KLxn/p+olc4bT0dDDBFTgwU8YMACPhZkrsa8ngv2z9sI+w8f3ZA7liU25yELbG81861+KVFdIZz1EspFzudeg/bwUg/aVjHEZxDibCK4hIV5zLGFpH+a0V1Jto4Mz9/BDIrSy0TVt3eyPaRIrWtTENW+pC0dvcn7g/ckVgjnmgTGCj9yRCycea23JDxG7skDAOMMs/ElsIVzqf4kD3+HJKogclI+TP+lNPJIP0uje+7V/5JFtuzfb8KKiBKhjcrWd2U1qUBHnuVbFIw82ckTTAR83EfTmmJlmfDjDM6gPpj3IKeR5i06fV0qEEgFczGI/UjbIS2ShaTeF0Ek+0B65wu+ad9s4fKW7L0soDQnJvyv+l04VGxPqJ3P70mti1LUlDMElrm91vuXQqIoyzztJRWo22tk4+W9AVKNuWT/rU9o271FyFdT8Mb5OfMctzJ1sepIbjiBxMeWiz5Ur3aMf8AFMvD9dyj8dF/kzLms7SNN1xNd1clDLGHkfN4hH6WVcUdpd6dgoTmflaDcyJV2oLgh5pt2WgV1NGws8j3Fbna21kTVlOIy5y7g5D6lApo6IakmqJJCpx5FE24/h9yOurqSoeCKCkGlpQe7buP8xd6nswNe+x8sSArsm/MKCaujk6Gf3qrqLBl/CcyDuImt0R09hMTnEZfS9qrtJB3Wy0o6d5jJzjMwFukVeUdHT0IA8+Q8V7WEvNZunxCooQsjcgiz8Nq7LjFRXEHtBvYL3XZclzZMU58fR1Ys0MfP2bsKeKO1ndhL4l1oY79jxj+ZliJcaOo1kvKx9hZJmTFjj1B3Bef+Hk/Z6f52NfRtyGK0smYiyfO17Vl/wDaaO3J6Z7hfwybVTVOISVRZub25W25qKuvD0qh8jz8/V7v2Ki8mxgKzDp7GKnkBxy13OmOz9kkM7SSOJOd31KreRhHT9KQVksN1jsPnot+zSo51nt2zQYhNBGFmZjc3+CJqiPhDq/v2rOHVHNaZncQpe2S22ub89FPYNe9yXFPikckwxuDkOf6lYBUR8Emze/Ppz8KycMhxzCbdaf+8py72/gieH9As37Nrh9dTQiEbhefzVw0b11MOUDwDn+0E7l50ePSxhlTxtAX/EHcSkw9ssXjEW4oEP0CvDz9Bnm7gz6TpPU+nwwrJA2U9G9xM8biP/E80bQvHEEbQGZ5XcvCszR9usRyLiHGQ+mwUbduK0ZxkeOGcW5RydK516f1KOx+pdG/iX0vDjlzPadmm7klDT0hUJSPI5GT/lVJU9uvbKYYjwulil4ZRHPFnc5XXX/PwqFhHaKTDawZJI+PFk4vEfImdd+H0+Ul7zysvqkVP2Lg2Q0uFRwlI8j2+FAP3QMJNxT4hN6LllaTHKQqwc45Rid+nND97U3NmltV/wBqT+xL1hrwkaziYWOryvcLaDkm/asPHkZfwWUfGKYXHIpLn28kxJjUFhM0Ul3qVL0qP7IfrE39G2jqqMjAGkuN+XvT0scFhG5xiI89RuXnM2JPI2yNxIeWu4UzT108Iyg538TruUv0pfTBerN+UeiWx558UBJ/V3oiKMXIL4x8yWSpqx6rBijN7Z4QIhMntuG5VkOKVPGIzlMiYPEq/tz/AGJepr9HoIZCNzbrvSiEbiu9K87+/KwmLf1clafe3soRPfIQmzZ2v5rN+nT/AGaL1OH6NkcMmQu+Q/V3p0KUshzNhEliD7QSRud3EEot3NdDtQEgXSPLf8Kxfp2T9nTD1XF+jdx4bcBfiMWvhdOxYWwxdb8/NYYscenCKV5JLJW2EL8vqRB2wOFjByltF+rO5ZT9Oy/R14/VsC+SNuOHxjza796eCGIdHYRFlhR7Wca0GkMfqUyHHpCMc3crmtbRYv07IdK9YwXwjy23S1NW667RUj5NcSaPxchX15+bEKr8m7lBLPcrWcWEearqgrdGWUi0RdeeSHXm/SiKR9zIXJBrEQlaWfUiLd3P6kBbdG70t3mgNjvSPJlwOvNK7uSu/KSAF4bkm2lkyFs9ycEfNAWBc93woiLv/il8SQ7tOSCmA+VpWoE909zoCFyfPpQZsFvcyVv1IuH0/EiId3/qgQ13peLkkuWoA6WXJctXXFJAC711iSbmiGPwkgDniQp3S3PO5NvuHkgDhf8AzVCJdST88kh+SDJi979SNsxbND/BEG61srkAc9K6W0s2Q+LJd78+pACfl8S74eW5K3REW0e65BLBcm965dbyXS3IeHcRZdzIEdDq0TwbdHZNW7uadHdyQNi0u5ulw8hFskQj3pCPwvaPiSbJXuBEbi06elO0k0lHMMsbuBh4hTXhzzRBncTvlyWfng0VxfBA7S4e1PUBNFmUUwXtd/UqN9pLZY3R24TRS3uQmzrJGNploudM7ef5FpgXbLF+z9rUdYYxD/dHuD9K2eA9uMCxJyn7UPV1VZ/dx2MVMH5GXmZckh5LXknWJ9M0dVTY1R8TC6qKugANowPbZ7re5KKnPIpDcRMdtq+bqLEqvDZhmpKiWllHkcRkBfyXofZ37aK2hYY8VpIsSH/j9Mo/9VayUYyw7eD0547n37cudyYPELQJqeN5SFnK4gcv0i2rqoj7YUnagP8A6XVxXdLxTuwTZ/CHf9SAhloasaiKWaCqDc0omQmJfUtVNz8GGmr5Is2KNXTGZmZOO3c6MJrRzZ7hdT3ximqpR+98OjrCfa9XTPwZvqIhHJ/zCipOy/tVx4ZWx1pZ3ezSWxTW/Q+j/lJK6+ReqfgGmJpiH/UrmjweeoEjMHGIeZCmKWlpMPqCatnalMNrUxg4mb+Vq0WHQz9pPaKODEaHBIgjKVhrqsITmFuoQzTeVLkhY2+DPjwyMo8jOXPQRG4slIiw05n35xD6c7iVjS4bJHhsuIUcUVRQRmInU00wmLE/qJiTtJWRC4ucar5EtauiKeCtDTi8cR3D4s+asYMar46DgScPEaAtr0lWHGi/S/JWVNJHVNlEbFl4fEnYcNMjJyGwep7PEikzRX5IeHYhh9OwU8BVXZ7qLhRf7xSPn6oj1ZvpJTIyxEbJAoIcZpeftOCyXSj9VOdpt+XNMYlimGU4cOfh1BdwR7v6lSgN03EgkejHqbhncTfvWTxfo1jmf2bWgxymrnIIKmOolbnFIxRTD9QPqKmSEBQkDxvb6c9yzQ9pqmakGDGKOl7Q0uVoHXBdNF9EvW35SR4fjFIJCFNip0oZ7aTF2Koib4RmHezfMXWVzh5R0Xjn4ZbVOGgMJSHIA+L4lnsRpW4JSPI4RFteQ/8AKKl4/wBrqTB5eBUU3FlyEwKjnaohlf4T7vzLFVnairxKpKQwGIO6Id+f1F/2reMpNcGE0l9l9S4S9RTnJQUdRWRRP+JLEBHb9SlUeJSCZB0EG20g3H9QrOUeOYje3DrJYBDc0cB2CH8OS0NP26jrqbLE6KLtBEOYe0lJYYF6hmYczt9OrKXKaCOj8Ek8ckpxzfMBLkPUov3xPMbO2e71KpCuCPzIW6jlfeT/AE9yabtA8lwQR25cyIkPlEbc8GwCanp4Qmep3PzEntyUwO0VpiUEshhn1C6wPtEZFfKbyl6Re5TIJpah9PwhbkKydFqbPWML7URla4Hvb1L0HAe2Eo2hmxRE3SW4V4PhsjZj4tWu9K2NFiE8NthWiPhzXK4nUpM9G7Sdgexf2lUtmM4ZGM58pxa02+kl4V28/sX1tKEtX2QxJsRg3F7JO7Cf5SXqdPjEgsGT3Z/0qY/aqWjIeHUGBkPhPkqhOaCUcc/J8OdoeyON9laoqbGMOqaKUHt/EDb+pVFr56ZEK/QSXtVh2PU3s2OYdTYiHfIQCRLzftT/AGYeyna6E5ezWINhdb1DAbbS/KupZU/JxTwv+J8h29zohHv8K3/bb7De2HYeST2vCpqqlFrvaaQLwt/5LAhtfJ1fkwacQtCK52UgKp6OnNiBoiP+9lPaTfCPNNQRtJMDO+3NUFVVSV2J5O918giIqZS1Kxqywq6yUa4YGPijkw2iNuiKmkpuOYcJpxLaxk9oqjr5HkxCU3fpch5+SahqDzJgks0WLdnRRuqaaOOQDCnAhF7Qj6RclXY7SyYScD1MkMs9U9xDFJdZ9SqpqqQaSJ2dhybqUXEpnGHDtbjsI3+F3clj9m8a1LOoHhwFlkQpsCb2OJ27uag+3ANHw3kcyN7nu7k7UEJQAEb2gXNaEG1+zysMu0NK7bbHuFVWIycTEqp/EUx/4qV9n2f3xFpuy8Kra2R5KyoPK24y/wAy3x+Dmy+Q7hJy3oWK0tNyaHJEROPJbGAZF8SXdm39S45XLiCmdcbXzbK1K70ttQ/vS0QSG3SSH4V3S3my6Yh3GgpHGLdl4U7H192qabcutt8s+5JDJQyMIDl1iuF+JqTphvnu7kbbdWd7UwHLriy9yT52k79KHTmzorri9KAE0nSwp4Y9o57lyPISHxfuR8TXVACHa+u5JtpChItw+FLXlqKACMurXJDc/PNKQm800IvdrtFUgCuci1RANujowHUWZJh72/eqTGgik8l0fw2zdmuSDPllnalrkhiOCVpZu+0vcnLm0tNc6W7ksx8hR8gDYtM3Suu5LnhyZrVweoeaaQHWLv1RtI1yDht5rhD3p0OywocYrcLkGSjq5qU28URkKuqn7SO0dZa9RiL1RA7E0koCRfqWXEdfkld5rml02Kbto6YdVmgtVMvpu3WOTQwRPVsIRZ2DHGw8+pQKvtRi9YFkmIVFpcxF7c1A6XJvcgLK3V0l0+KPhDfVZn5mEROJZ9RJsi7n6e9FpblbcSQlc+TZCtvicrlKXyHYZNtj5F5J0CeNxkAnAmfQhfkopR3as/ejGZoyyVrxqCuPMTT0v2hdoaWm9mfEzqqfvgq2GUP0uoNRXYHi1z4p2YoZTdv2tG5U5/Vpp/SqgJGu0e5Fcud9Nif0da6zLHy7JE32d9icUivo8cr8GnflFXQ8YB/OH/aqis+w/HCHiYRU0GPB4fY6gL/0Pa6n6XdyQbTzjd4iH0Pasvxpr4zOldZjf/ZD/wCjAYr2TxnA5Sjr8LqqMh58WEhVU2YkvbqPtpjtCFkeKVEsXTwql+KDt9LpqrxTCsWLPEuzGHVB98tIHsxl+jRTrkj8lY9unn4dHkdPjlfTgwBUyWD4Se4U+faCSYMp6alnz8XDsL+S9DqOxPYvFBzgrMSwOUn6ZYxqIh/ha6h1P2H1lQHEwbHMKxcH5RjOMMv6DWLlFeeC1hb+DsxAVmHzW8SOog//AAjYh/mr7s7gfZrFq6GKtx96ADzF5ZYHtD03ZKLjH2Y9qcD/APvMCrgD/iDCRj+plF7H4DJi3a3DcPngktmnETjJrdPEs8koaOSZpjwz3ScC9Cuk7P48FFg+Oy4kPGGICiYuEetudrr1Ss7VYng9kdRTUhHlqBhaX5si0UuvKm7BzVlXh9HR4dPLDZDVSwCUr5f8H3/EvLsXxKoxKUjNy1e5yJ7iMvi81yYXkzu14Nuojj6VNPyekU/2uYcLDHWUEon4ipZLh/mr3DftE7J1xtficlPpqM8JDl+ZeEW/Nc2kOdq9lY6+zxe6n9HrWPcfFq8paCphrKPpAoKgS2/EPNVc9PJT7JYpQEPCTeJecjt1bMfpe1T4McxGnHKOvqBD/h8RyFHvQn25GwhICMnfd5CPi9ylQ0slRMTyBZbyHp/Kszh/brE6GpCX/dqiQOXFhElch9pgzPnV4PARZdUEhD/Sns/0Z9tS8Mt/YZ7tGcRJrjIf8BUerrK2jfNqc5RfkSeoftAwKobOojqqM89dBMVObHMEriIYMUhEC8MjEH+Kewu3RnPaK+qm4srHpy8Vqdr5qmnqKOkppHgxSve0JBK3gx+M/wBNyvp6OnwuGWskqIfYoAKU5QkEtqr+xNQ9Ydf2hxTDHl+8m4VLBI9pQ07ekrfEpbNIR/Z2fD4sSkspyeKCjhGKMb+bM3V8y6lTcQBPK9xL0my3vseBVkeQPXUEr8yNmmD+VrqlxjsTKU3Fw7EKGsB+QkZQn+k/+5SmU0UlJiFRSlxKeokiL1RmQq+oe0Ek1HUHiMFPXiwWw+0wsRXfU2qqC7P19GQvU0csQNuchC4cvqbRSq2F66cTp4hGnia2OMX/AJo4ZHKJdPT4TUFEfAlojy3jRzXN+k05LgbXN7NicREX93VwuFv5muZU/BkpZgOww+JO1ePSwnw42YiytuJGiBSf2Wb9n8Xja/7veogyueWkkCYf0sWf9Kh+0QDLwzlaKVv7uUXAv5o6PtJV0dBK5uwj0xkO0kzD2oxDaEtS1aHpqxaUf0mpppl7JlpTYlWYe/EiO76muXoXZz+0V2j7O00VJPh1BiNFEFgBYURN+Zl5jTYpTZE54XTXF4oHKIv5af0p+D7qrjsarq6M258UQmH/AEulJr9FJ/pkjtD2wxTtV2jqMVxOW+eZ/wBnHtAB8Ij7hTtNXGMQ79zvceveqsKWCoqiip62knJntYuPwiL8p2/5kM8MuHuPtEU0H/4kZW/qa5lzlvk2XZ3AajGsRgigzkqKg7WL0svpjCvZOxPZ6Kgg2UFEF8x9JSH4i+ZEvmLsT2oxHBanj4ZXjFKLWvsaUXH0rb4r9pmMdosIHD6+nhiADueSC4Sm+oe5aVZSZPx3t1WV2Jz4gcstLL0xxwGQjEHhYU7h/wBvHaPBzFvaI6+LxR1YXf1NqsAccknM3EhdNTUMkYlke5/EO4Umgs9dqft27LdoGs7R9lgkImtOeB9R/wArqEHZf7K+2Qn9z9qKjCKw+VNXdH9Yj/mXieKlLCR3hHIPwrMBXcZ9AOIh9O5ZqUh0vs2lZHR4TjFZHT1DVYwTEEMuVoy5eO1BHiBx+O7W7csvJXSEARs94NyLPcyOGZxuzN/4rXRyI2RusNxYL/xAbX3LS0ElJUNleGu1xJeZUZHGQySSPY/v2q0DEDjfZt+FPVhsj1AMHOZswk2i2mtwp2no6ylPN2b1MQ+JYOg7TSU8Qs5yBr1X7Vox7Re0Qi71Lj5a3blHJXBbVvaqehiyeIDMtrXdTJpu3hlGLPFGBP4ln56x5ucjHm/iT44L08iLLpTtktmwo+0UVQGYSMR5eHxK+w3EpZAGQGtH4l5UeFyCRcMyiMffdmrui7VBQ3RHPaY8xF+pPyOz04MacqkJpG3xR8Fi9IdVqs6bHNuh2Cz9Oa8tHthTbjkke0trWv1IKLts8kxNPIIxZ+HdaKpNrwNux37Z+weIdsDOswuAqw8ukchIiXguI4TiGBhw8Qw+elNsxfiRkI5r6bwTHo8S1p5CtHmfhZaCWsOSI4qmlhxGAm6JwEx/mt+/KJhLDFvY+LjFpHEwZMkL7l9WYl9lvYbtMYtUYY+ESm9ry0L2Zfk5LCYv/ZnMjN8Dx+OoFuiCujsIvzNorWdPyT2X9HhlrjpklcwvyW07QfY/2w7M3SVOB1M8Q/39D+MH8li5heGQo5QeI+8JGtWqyJmbhJeRWgXemCF+7VOuO3kgLoVWSgPh/wCa64tudAW0M32kkxW3O73KfoQT96WmRM3SmyJupmSEmIeSqwCEW80LCw889yV3dc6446Z6osDriGWWb+5IIwuXG6x1cV1tz5unbAVrDyd0QZ8r3/ihb5uibO3u3I2AK2TPrf8AMujIYtc0jrjyONuTJcTQXfzt3Itgd4kglpI65cfm5fEkXmkJN3M6ew6OiUpd25OVdVLWGTyH8NvSyau8gXRkbllaiygqaaWnkvDb4fUJIpJJZiHiZFb6Rt/UhYnzRBI4vmptgC0kl5OA2ij9oqCLr29XJPxR3R5u7Nc6aIWzyZ9qrYVjRlJI5P05obZPO1SdRubJdjFiuzfcPhyUWVsR7ZeTmn4aqrpRyjNrfSTMST5e/wCJG0mn/onsGxHqClqJjkPIjcupCEJkQs4XekVMj/EmEHyEXe1yLwqVJT00ZZhWfpjJSrKeQrrR3Nw/1JbMi2N+ZTShjF8vaIyu8Scho4Cuf2uIRF7fqTtk7EBh06GL9yQxvbnYxfuU0qeITz9pHVx7ulSCoYI9GqGIulyDpWou4QIaF5pLIxa7K5F92yZ5ZWinYagKWplvZyLK3a6dPFGtH8J/4pponZkU6GQWzyttTBw22v6vcrEMSjkcgkiJhdrXtdRWkaolCNnf8yODTZjRU+gnm27lohKH8v7lOCnMqaWV3a2F7XEuoVElkjI9Df8AgixOTG2htLutQlD8/danwkiI90pgPwhcmzkYZNhlZ3EW1Og2AeFyHPXRBw3HXMk9xNxNfdn7tyQyPyv2ooWxFOO7nn+ZdCNhLXMhUhifdqnirAsEGiuHLxJhsQCju8LJcHS3J04W4vhSIunN3HNKh7BsLRhkHkk+dubfpQjI497Wp2GQJgILXE/AXhRQbDXSOmf8U6Mj2Za+5PxQ8S5mNiNvChcQH+9j/iih7DR3kJO7P9S4I7u8f3I+ohC8PdqhKZhksz+okULYfCMtoZ9PLRPhThI2ewi+SijWBrq6djqGy/aW/uRqPeRKiw1ifMsvyp4cLgK1pP05qKNUHLjp32wPW13zU5E/4jjP9mFuYu9NkTZ/Em7upNlzLPuWLZAqiT32/Cq+cre9SjFyHVRjh72UloiOTldq65pknyjcfiTTj3dKChrqLTMk7paXuRRR+TqQEID8RIAjxRsRc7VM9jC0XZnudOwwhd0KUwsP0qkgbKs6U/JNPDbcreQWyLxKFNT9SmQJkHp/5JW2qT7O3m6XDbxZfwQOxi18u9IhvtUhox3ZIrWt/cgQxw7tFxxtLLRPW28+pBw9vxd6AItu5D3/ABKTw/d/NNOOuiAGyzz1RW+aIY2tzdGA3d3NAAjHqKfGHcnQjt8KdAUAQ3p92bF+VMyjbcrDh65KLUQtfy70aktkS3vQ9Qp8xuLnaKYfmgg7qitfPJkGpOLepO3d1v8ANAA2uJdwrlu4skre90n+SAEu+EfEhHK1EO3RABDmOiLu6U34ctUXSNnn4UE0LaPNF8nZCYvt0YUbDtyLbb7kBQru7qtRXPaOWZIdOTbUW7LTO1RIEC3PXpTji3duQW9+acDc2vUpKZc1lP7Z2JgduuGYw/yl/wA1g6yFxLVew9i8DPtJ2D7RcORuLhxhUcLxOD7SdeY4nSvHMTeIV58MilNx/R7OfE4whk+miht25oVKePcTpNTkXJl1bHGRUQ7U97PpyRezvkOxGyKoARMbTZ7SbktRgfb7FcNsglNsRpW28Kp3EI/CXNlnwpX5Ft8SmUtKF4vl4vEs3k1HrGXk9Mw3tRgWKNwp5ZMJqvTUtdE/52/1LRw4X7GcUknDniJro5YjuEm+EmXj8kJyeC4idXPZv7wwOYjo5ziE+sOoC/Krj1HHvMZdPs/YeyB2iYaYo56QMSKONxgina7J/Dv5t+pYnGOyMddR54pi8B4lUg5SWXShT+kB26N8SlQ4k+LRgFTRvAffLA+wvyumqmnCOoOKKaKUmfUQMbh/KrTx5PiZuOXCveiz7Kdmz7P9nzekvnv3T8I7g0/+elDH2geOUmcHIfUqgSno3GSI5IJQe4TF7SuVl9+e3NZidPHUl/8ApMTcKb9TaP8AmFdCuPBytqb2ZocK7VU1DvlikIS5WOomK9tqjFD4Ryex0pPpHF4vqJUnsL1hE9NKE+XIJH4R/wDR/wCSi1FDPTmITxyREX92bW3f8lW4qdFvHXU11kcjkfxK2pqw4Ysw6lnIcN9qhA8iHX9SuYY7WHN7dPNWmZeB2pqpRApICcyz6Cfp+lUJVVYTk7mZXf0q5mqqeEiZ3cj+FlXCJk5G72C+60er9SVstP8AZFaHggTynbd4B6lKohjklDi8QIO+1cKnbbl4l1/wQ3v/ANyXJWxua/7LZaqjp6jC8Rou1VHVhxY8Po5/Z6mny6hmie3iP9JflJZkxkGp9je+lqIv/Cyx8Iw/K/8ApUXCqho5OK2Yl6h8K24drjxCjiosWpoMbohbIIq6O+z6S5t+Ulzxjkh/s6pSxz/0ZAqeQTHZvSnhcg1a0vSLLVy9ncDroh+48YqMGqn5UOL/AO80xF5DKO8PzZqrxvDcV7JhFLjuFS01KfRiFG41NMf5w6PzCy13vhmSxV4KvDsLeY7nk4H1K5hGOn0bKUvUolOUWIRDJTyxzxl0yA9wurKih9ntzACL4upZqJqkW2ExySFcbdXiJaGLiRjlpb8Sz8PEhHiOfAH0k6r8U7TV9oRwNGAs9z+LNT2rfB0OSh5N3UVU/AIKcmiL4lVHWVIy2yNeSy1N20nEsqsAAR9Iq/pu0FBVcpbiy0uSeJozU1LwWlDWHIJXs46/mVvTV08ZC7O5ZenqWUq8cjpxFo8ilf1dKeoO1EQmPF2Fl1CpeJjU0j0zDe3FTGAxTm1RB08Odrv6lRdp/sl7DfaMByvh74TiJ7nnptN37tHUCkxAKy3KQCVtQ9YtGZiOetqy5gacS8nzn9sP2H1P2S4P96niEVfQVEnBhLpNif1CvD8LmCGvGeTIuEzn+Zh2/wA19K/2xMc/3Xs5hAO45gdVIJeq60f9S+ZYI+DQ1Eme47QZaN2c+qgyFLJcRPndduRQWFL+Jnbl4fUhtuLNmU2nhAoidma4WuZBrLwRXmeYuHqV21riUrtHZHihxM+2IAD+DNcmsKj42KQM/hO/+GqCpGSqqTlPxuRXKfsI+CKJXPq6tKXyz7lFoKVpJMnz+oVoKDDYr97mQ96GyjU/ZpCxY0JvuGIHJx/Ks8Y3SmY+JyJbnsNh/sIVFSH/AADLd8lh7tyrFKzLLGgAHdk7/JFa/pSbcScXRZy0N/0ou8eaVtw65obnFWSxeaIPxDyyQ/0ruoiTIJOiNpc127VDxPP6V25x+FBZ3v06Uh83Su0t8K5qXJulABtbclda+joSF0QRsNrkgAg3aeFSA6tMtqARYuX6UYkw/CgAiLaXJIfPqTZFp8SIc8tGZABdQlpch9obczN1dKaOS4tEjIBLRAB3dzvd4mS7ulA2fckJOIk7tu9KAH+JxHybaSdLybyUNicn58062Yto/VtdWA7c9o55omzJMcQxEtUIyGOjvz3IAl2ujt2DkorzHbnn/JdKoe3LxepNATBG7TyQ+LmooVm7N2Tg11zFs5K7AkXWoUyM1zLo1Dj5ITCh+0kjFNDVOPc13xMhObbpl9KLDUIi1ydtqTeTttZNPM5Nlkw+SHiOIrMB36XXHJh16k20jlrn80rte76k6LC4m4dOaW3mhuu1duW1K3iFzTAc4bZ6Z3ZodRLqf8yG7ut/MuGTFppp4lCIDaR7tH/UlxHy1e76UAFaOTcxStu7tqqwHhmch1y5Jy674Uxw7Q0SAS8rk0x0SurRLhtzZMCW7k6RVDDq3hQ3H+QRco/EucP7SYvhJi9HidVBl4RkK1aei+2jE6ccq/DMJxScAthqZ6QRmiLzYm/1Lzx6oy8hFCcmo+LNcebpcOXyjtxdZmx/CZY41jVb2grSrMRqZKqcvEXSPuEe5lAcW8lziNyJ2+pcGRu52WsIRhHWJzZMk8j2nyyPNG2Y5bU0UemmVqfmLy3JoiYrclRKGx2o0A9aK/3KAB8WfSi0tHLcSKLLIndCVhfD9KKKEMltzJXNmh6nzRDZbqCKJCuuA43d7C5jntJX1B24xzC6YaenrXKAeUUsYmI/TmqK4MsrO9czf0qHFGim0bOH7TKi26rw+nlP1xOQF+lToftEw+Z/x6aoi8PhMV59a462pakaEtRuR63QdrsMmLKDEBAnbpMyiVsE0lUBG3Dni9Vgl/Uy8PlHiWt4U5TSTUp8SnlkgP1A7imCa/kezhXUUNzVFPILF4oH/wBLrM4nNR/eJSBHIUTtbuyEll6fttjcMNj1pVA/+ewmu/7XSSWtVUEMpeuO4CWfP8hOn4ZeyC+IGIQHFZG2gk9qakwPEKWJp5aOQYi8Y7hVdHjmFTMQyNU05fEzGLKZhmJHxssMxF7yb9mJuGbfJ09hajA1xw3Ax2l8TblPH/ccNKvkduPNsh9XxF+VaOmjxWQjDE8KhqogYTkKeARmYfDbla+5ZTtBWT4liRSzwNThm9kQhaIN6VClGQ3icX4K7huL+ourcy02AzTx2vFOURC2oCb2us4AuUosxsWquaCT2dxIw3+oelPVCZpQrN/49NTVA+ogsL9QWqxp6z2eCORvbqKKS7g2mMwFlz2nrl+ZZ+So4n7NvicvIVaTYoZU1PxzayGOyMRboD0p6oFJltBiDk2+spCIuXFA4bv8zKW01QMXEejnIB5nTZTB/Is/6VlCxCkIcuJ+UmVbNXPxhOnN4reRC9qTRSyFv2jrIqgCOmlYJW2mJXA4/ldZUppaWluOPbM1oGTdPqtWsw3tJjFRUwU3HCtufpq42lEW/emK/tNhWMHw6/s9ST08bkMc9CZ0x/MdxN/So15Nd1IzQVFoszMxJ9qoCt5iSsRwnshXPlDi+KYRL/8A1kA1ETfmC1/6Uv8AYXEJDywrFMLxkO7gVHCMvySWur2M6I1PWGTcG+0We7d6lPDFHFhd2cfMhfaq2owPFMLfLEKCooyHxHGVr/mbRP0llQAAwgZdNov1KkJpokVNdJVN+Gb7G6RRYTVHGf4spiPUw57VZB2XgksNjkE+bjnyTpYDw/7tx+IVVEpkoMQMoheI2IvSp9D2yq6OMY3jaUW9TdKymLUZ0YcSByEu+1Q6bGmGOyTMX9Q7lnrTLs9GPtNT4pSmB5wSvytdZ2auipZSB5LyJ/Cs9JiAyNmB7svCo/tlzlzuQoIHJmvjxACHNpNzN0qQ1c2Q6MdyxA1Txl4xz8QupVNjR08ujMYtzFVSoneR6dg/aaShh4DBaPqF1rcK7WGMQvxHL63Xk9FiUeKWtGzwGPqdWNBVSDcZvdELXOSycTVM9di7bAURUkjAASOJuRBmV31K3pKyKqfOCpa/0rxiCunkulA3Eu4VpsMxya3N8iPv8KmjRM9LfHqjCX1MyB+Vu5crY8C7WQWYrhtDXkX/ABI2vb83NYifFGrocs3CXq3KrPEJ6Uyd3/UlRVst8Z/s/wDY7FIifD/a8Ll1IeFJxRu8rXXnnaH+zT2lw+6TC56TF4P+GMnClt+l9P6l6BgePVdRUCASOI59S3mHVUhNrUBL8WRCSanOPgnSDPjjGOzOK4HUFFiGHVNGbeGWN1WlHovvKGT2gCjnsMHbUZWuFZDtB9jPY/tJnJUYWdBO/wD4mhks3eq3ktVn+pGTw/4s+NXG3TLp8S4I/wA19C49/ZZlG48ExmKo/wDKrGsL9TaLy/tJ9kfazsqZ+24PNwA/vYm4ofqZbrLBmTxTRi7nG7RAZdOWalTicOyQCG71Mo78h/6LUyob4hk4u6XEciLlanLdubJdLZOLEKqxAiVvLcnXLuZkFzCPqJCBOOqQBuT26OuGT7W8SGUnyzZFdaw6NcgDoybhbNkTk47PUmBJtzZbkURXfCgsMCf3JETjufqXPd4U2Q65ZsJJoB1qjd8Sfue0eWqih+Jc2m5PwR8SpHLdyHmigJdZNaEUfpa7aopTWsPh8KWJSNUVkkjbhHaohCNunUigRNGa4c/T4iQhUbsr9yicF92TJCLifTtRQEvjBeLOf5vJFLWBdkz3A3LRV1uwmy3dSb1RQFqVQw6s9woSqmEue51XlmPLpSuMX0fcihosCmbvdN+0B5uodz9zof3sSKHUSxKqYSHJ9yQ1VvN7dVXlufXahuLzRRBZFVBn13Je0NaWvPkSrPFncifPLLNVQyx9oYviXWrOGQm2QkL3XKr1t5pBfJ0M5fSkOzb0fscz8SpeTgHGRtwup8m6VnJay0RLJx1Lb4kWFYk9OIRyxOQsf7Mto2qFidVJVYjPIZvaT7P+SCpeB72h7SN0+AnNRHLHE9kNvEkz8+lUxySDc7un6DEApai84mnB2cXAnyF0yCX7V5pe1e5/4KBVZU9QUcc8c4bSGQenUU09Qfc+WW3agRae1eXel7UxDn1fSqopnz0e1CJP5unYy5asa7O9x8kpqriRiZSXF02l1CqtpO90uI8z892SYUTeM2RO+dqI66QhyeR/dooBZXbH8PiSufbqyVhRdQVzTWnm4VIci9SKt4E0fFibhS7QOLzL1CqUScXzztVrhQxYpNwJ5LDJn3ev4UyXxyR3k2a9SEah0FTRnTyk2Vwt4kx4i+FOzQme1bidE9Rpkz/NQ/fkhbd3J2STmqLu9dCoa1Qun9yMC82THRS8S3myRFc2eaYAn7knLVcgJBHkhubvZCxbuSVu3mgY1NJ3aKOWZOOXUpBw9V3iTkVHba/mgsaihPR7XLNSghcTLRSoadh6j7kb5D3uKpGdghC4/EkQuL5Z80pZHEc7k0c1xaumCOiNxc9y5KNwd/0rlzEybcn73tUSKtjVu7mgItbs0Uslo6Mmrtdc0FRD1tzQ3XJMVyJ93c9yABIteSWXwom5Zorm5oAA8xJMENxZvkOqelkbPTNB066oAARtTsMbZaIQHTd3qSI2+aAOd6c2ih6Xu6knLRBLYRFaPmo025Ov56pqYenPqfkgGiLJ4eaaIdyfMn5ZPcgLPv3Egihp+nmhbmnyju08PyS0Hue1kAMjlanBFrtc/cjEdMv6kQw3DnntQGo1bcXNFbb8RIyh0IG+ptEPpQB21d4bW6IrXFs9EbRtkXz8KTYDFr9PSiLbc3iySLcWqIcvp0T2A5btF9BS1t52ohJuTZkS5a91nUsiWCGe5vzIhHy3JW7dHRx7mJBRd9j+01R2Vxn2iAy4E8b09REPjjfqZW/azsa1ZTjieGf7xRy7mKNrslkQzy5LSdkO3FZ2VkIAyqKI/wBpSSdL/T5Lzc+Nxfcx+T3uj6nFOH42fx9P9GKnwv2cvxAfV00VOw6My95HDeyH2hR8TDquLC60muOjrns3fCXJ1VVP2E10h3wAEoFuYoJGMSXP+VGC9/B2S9Jyt/8ADJSX+jxlqe0rmZLhuWmTkS9b/wDyPr4THi5Bd6jFRq7sbg/Z8P8A6hXxAfTYB3l/JJdbik6g7M36T1GNXPhf7PN6bD5agm2XfuWmw3sfUTGADAUh59Ijn+5W3+1nZ/Cac46DC5cRqs9KupfhAH0g3+pUdd2wxfEIxiao9ng3fh0zCA/qbVU1lyvhURH8bp173b/0aOo7N4ZgNz4rWQ08rNc1MJXy/K1uSosY7aU+EhE1HhD/AIu6OepfqG70rPnmW92Mid9S9ShYtj1RVRBSSPeELWAEkbXAPVtJdCwf5uzH8t7VjhSNt2lkr+0VLQcKSSKiACmn4e0RBhbyWSxGseqqinAGg6RDh7cmYdv707KWM09OFPUHNS0c0bZxiW028Nyh68109OlFe04uuc3k9xbUfazEKPR5Paov+HLu/qV9R9qsPrLWlcqM/i3B/FYku7qQaj3LtPMo9kwyGCo/FinhnH/ynuV5BxKhhp42cwJrXjLcP6V4PR1k9DIMlPKcBjyIHtV7H24xCo/AxCeSoona04ovwik9NxNrkh+CVDnyek1VZg+FhWUmGHVVmMi1sfs0l9DTn8ed38BUNsUqRoIgqQi9qZt8gN1fJVuC9oMFqqCCCnlagnD+4n2h+Uv+5SqjEA4ZXs0oj4hWcUzSUg6bEo42znzu+SUmOQCWQBxBVHNURk5Hrz6UwRcRsmb/ANq1TpGTZfNjUBHlk4fEmZ8QCYhs3Krgp2mIczaIe+Ql2XEIKWSynZ8x2vL6k9gLEKiUd5ytCDcruovyohxqTiCDSSCBcyzVTxmm1I7idOxRtdk6ZZqaPFohEWie3/MtFhPbavwch9mqZAta23Pa7fEPJ1gYBYR2KfHUNyPaKfEieV4N21R2Wxo+PV4VLglaf7TEMDNoicvERw9BqQ/Z3HIS4uD1FL2yo8rrab/dq4G+KF9D/KSxVOWhGzsA5akXiUmnxY6OQXp5TDIrmIHtLNZPH+jRZnHyXVP2gpKyrKiquJRVobTo64HhmEvpdDXiFGeWpk/pVlL22ixjDwp8fwym7QRCFrDUtvb6T5t+VZephopJSbA8TqcJDIv9zxn/AHiEPhGZt7fmF1Sbj5LlKEx2WuaQtWb8ychqKePVpHu9I9KyWITYpg8RS4hTWQO9rVkX4tPn9bcvzIaPGuIF+k4f8QHuFPc59WjchiXGAo45GMlLpMxt4uZfT4Vl8NkOYc6aNzu52stZgNPUVhjxGs18SHIF5NR2epwG6TOQNNBLxe9aqgxCUZgZnYhztfRUlNSuIi2e0fEtH2epQKoEzdrAa5yJcuTk9GHxPmf+1VjDYl9pU9PHJxYqKnip+d27qL/MvNDp4CwqJnnhiua/8R9xfCn+3mNP2g7T4pXm+6oqjNvlntWfxIeGYR63AzD9KjUx8sY4wFdltLPpT8RcMs3d9zqHFkMu5rhT4/iGNrfzQaMn0eQy1U4ttCO3+Ki8N44s2zIXU+mFxw8tP20j7fcyKpp24AsLbs+lSMbwunbPiarY4Jh7SVEXEb8ItrqnwWj4koN0jlc60/ZXEosWGqeN7Yqeaxve3qWGR14OjFG2aSpKKjwasjjZrIoXH6l5ndoWi2ePTH91VDNnZmO5Y0htbRaYPFkdS7aQLe9ONuH4fmhEUReTCus4aBLn3Lh8s+nVK1rdUur6VQmdYW/6ki6kLc+SRZ88kWTQFtrpAVz5eFH3ILXJ9HVIqg8m9SVrkwt4U6dl2jbhXI+p0yDoR7vV8KO3aPJBqLZpDlagB+1h0zXC/wD1JvXmz7UWnvQB0iEuXhQETlzTokwtoDe9K27qbJADXD293uSIW25PcnSG1kHU2u1AC9LJFmJcrUJlbcyE5LhQOgm5ornzz6UxdouiW71IChxpN2diEpNyByt11tSubu/qQUO3Pln4kIyaZZIALzZJ809gDeThlyRcS3RtvmmPmjSCh7iOQZdXxLok5bsuaZGRh8FxdyTyH7xT2Ae41r5O7klxrtNbUyOQln1LrZEOu1GwD5la+X/NIitHUfzZposi553epItwj/1SAO5y00L96Q7S1bb8SC1vK5Iie3J3+aAHXk72y2+HNDxCIef5RXBHud9yXTozoGkdEnEsrETSe7c6Aie1K7pJAaneJ05dSLiWjmWSG4s89LfUhLL3kgKHopPklxN2qb0IcnRXeRMKA1E5PdnpzS6j5MmytF7eldYnHTLpVjo6W7uXBHdk/SSTbi1XdCa3VQKghyG0nBvekRR7XePIvml7r7dLkB/vuQIEij7v8UBCGem5Lhv9KXDfy58lDAT5ckoo2kfLVdaNyuJm2suXHu8KEx0dmKMdGb8yC7RK18kv9SPImJt3ci6SyS4biPwo4h88uXiZSAhECbrtuXbX5ZsnI6OSYi4YOWTXPaydbC6zm0RFn7kARTLajEWs77vVmpP3XVlcz08l3yQth9VGVnAO74WToLIpC4lb1IhFi5ZD/lUiSjnhizkjcc/Uo9rj8SQWIhYS9K6RMXJEJXFy2oXjYeSgDnD3c02UL3C/v0IU/ZuzQ5F6SR5KT1Lntb22xntliFPW4jUf7xT04U4SQbM2bpIsubqFD2mxeG1vb5TEW6Zd4/zUO1+9rlxiDm7OlGEIqkjR5ZZHbZZD2mkIy49JTH8UYWF/JWVH2qwvoqKSqiH1RyCdv8Vm7Q79ybcWLk1qeqFsei0mNYPVAUcOLx099uY1cLgX03Kf91z1wB7NJTV9rf8AhpxMrflcvKLdfiRRE8J3hmD/AA9SnSf0y1KH2j0epoaml0lppYi+MH2pqHbq7LH0nabF6FsosRqQH0kdw/zVj/txiFVFZVxUtV8fBsP9QWpe9eQaxy+LNYxHS4eZRm7T1N0TW9VniL/kq2SOQQsBm5WsKq8P7XU0Zf7zBUAPS3DMTt/irYMewuqLMKm0u4ZAtVr/AORk4v6Ip0MosJX/ADFG0JRmBG7iLv4VbQ0stUHEpweUPULXKLWUr+0CcrPHKPO5rVVoimWnZ7tBiODw1VY2J1NOINbBAMhZSG//ACFXMPaZsQiD7zoMNxGV21lOnaKX9YWusXNMxRADyXCGeSfo6x4YhHJv4IqINzRt6abCCmGRgxPDibaPCmGoAfymIv8A1K7pijqh4UWM4fVCXIKkCpD/AIvc39S85kxZiDMAcT79eakRV0pMOeVrvpduFkONDjN/yL7tH2N7SzCU9BQSVFOPMqUxqAy+oFhp46uOqKnqKSSKpHwkFq0GPY8eG4fS0eHzlT1BNxqiWJ3DMrdoqroftM7SwjZ94e2RdLxV0YTD/WJLKnI6OAKaneTQ43EvSnvYws2Nc7eJXFH20wusAfvTs9TAb85MPmOG38lxB/SrqGHsvjkYtSYjW4XUO2g4hTsQZ/UBf6UcohJPwzBHGYvytXQzG7J7VtKnsXPUCMdNW4fXnbd+FUCJF+4rXVNX9lcQwlxeso5qcM7WkONxEvzK6JpgYfVNT8ur1LRjjA0tPFHJkUsrXn7h8Lf81XUnZ9oZQeVuLFnc4i/NQq2RqepkB8/+1TOisdmhm7QWw5xWXMo4drjF9WYh+FZw5gIByNrn8IqRTYeBGLznbE7XbUJRKbZtMP7XRTEIOdpekmVuOKQTNkbsX1LzABeGUny2gWgkrOr7WSi1nCjActC8SbxoNz0OnrIoX25D9L9KtaXtM0fOVxJvUvH37TVFuTZETt1CnaftRUZZSOxCp1aK2R79h/bQNrcZiL0iacPt9URnsiAYv8V4P/tBwzDJjG5tbXUun7WVEZkwysYNtcSZTqNM+hKTt5TlFdJC4aKxpu2lHJdwqjhF/wAO7b+leFYf2+gk/AlYLvmrH78Ga14WYm77h3CoaNNj1PGMB7L9rmyxPCqSoN/72JhA/wCSwGN/2Zez2IB/9Ixiagl7oqoLw/U2q7g+NPxwu6e9bGHtEEcIm+ZihbLwTw/J4H2m/s69sOz7SSQUTYtT90lC9/8ATzXndfg9bhtQUVZSTUso84543Ev5r7Lw/txFbo8kRC/7TwirGvrMM7TQi9fR0uIh03TxjcK1WVryZvFB/E+FLt3O3w8kjy8/yr6t7WfYT2T7SQlJh0Q4DUPtaUTcoh+pfLOIUrUNVLT3sfCMh4gttf3raOVTdIxlicFZG9xfpSfa2bIALbmhuuddBAuIefJExOQ67ULEPe9v7kXSZf6UUAQFaOehJsx00dOATW67krgHk35kAKEgE952jl1Cyeoy4fFlzuEG6iUUshLPJLibSHLamgoWnJ3SPIe+5JybvZccun/oiwOgV2eq59Lobm828+SWtubsixo7r3ltQN4tdyIZOn0/JK5uaLEEwmWue5I9opATXc0LlcXwosaOfxXbe4XdIC1y/wCSO6Pv6X9KL5GNJH4eZJ0oYh5TN8OiaPK7mmSd70u5dAg4WuYkhOzazMnYAEXkyAJjj5G4fS66efNmdAOZFySARzSE+pkX1Oi4x82Pcm7fNc6W5OnYDxTHIXW/1LhDc2Waa6i5ukO3vuRaAdEe7NdbmOR/yQDn57ULFaI6osdD7E+WWnP0ogK0S0Ys/UyYAn59Wa6e5sndFhQQiw3IiLZl+ZNMXvdJi97IsYY96Jha5AWfPNK58+aQBvl4khJAfzSD5p2Kh0idLUWTQl73XSLzdFi1CEkQFu0TTc+aMSTsA2It3+pLiblzwofTn1JjZQ8QvNC5aCy58We1CRbsljZoPh0/6k6JbsvFko3UnLhyUyJY9a13qJPvlHq3USijJa2m5C9Q5DzQIklI46v9PNNkTlrd0poSe7VEJN3IHQ6ROQ6+aV23TcmiK5D3oEIyIe9MmTpw8iHVBa30oLiIi7+lcLdq3iSPd+ZJi96AD6Wzz7k0Um3JK7ZlbaiYWFABiVumfUk5bubCgcl0i8kAcMerVdEmK1tUXh9ST+aACAW810do5dP7kPv8K73oA6WSXel1JEKCJeRFtQSxsX1fNH+VlwhtZBZGcdvfquELWl/mT1tzapotzlkzoA55obbUh28/EjIWjC/P5IChBn5bUny2+EtUmF0uHuF80CsTeJ8rvqdIhYX5IhG4SZ8/pS4dvxIIaFa1w6sKE8rcs2tThC3f1JSi25m6lnQyMf8AUi1GMtWuStbaibMmLNKyaBYntyf9yIs+93XXy25N81xiuLMdwoAbMnu0Tt1oC+W71IGK64nbkkXL4i9SAQ6JeJ3f3IrmHntQsO3LNK634lBdBXeB2RjiE9KI8KeQC+E3Ue67X3+aG5uebIeKEvJUOoyw+Mh+XEKuqtvqpT+oyXaPD6jEqsaenjKWc/T/AIko4C5FtZhVzV4p/szhRU0Z21U7MUkg9TfCs+zCHxiVPqMuX5ysLEaXB+z9OTVdW9fX9LwQbQD6iWaLtVJDUcSnggjH0kFw/wA1SVdUc0ubu6ajhkqCtAHIvhZOv2XCJpa/tpUYlQhAcccUsR3AcTWfuVHLJJcXtEe8nu4hdSano56V7ZYzDyuZWmD4fUY0Ys7v7PDzIvD7lnUMcbO2LyZJpGpfGPbux9PRyA10B3NL4ibyVAXLLVWmJiFDAFI2Yn1GPkqc9xK+mjrDb9mHW5Xky8/QXVzQD1o/DuQ+Fdh5gukkP5mRW6LiAOttUmlxCejMeHJs9BbhUb5Je5kAaJsapqoi4l9KRfmH/qlNiDiAtFIxg3pfqWdbbaiu2+kvmgmi8auebVze4fDmnAqLizz3LP3PdmzvtToVRiWedyBGoiJxfNlKCoYjy8XfcqGjqvaLRzdaHAcH+9Kgmnn4FMHMh6n+FAFph9DJWELRM5G6k1PAwkid/wDfKgfCPQL/APNX8PApafg08fCp28Oe4/qJUdfCBGT5bfSqSE2Uc2JTzS3yHd/lU2lqLYhMjYRZQKyOOMhyZhS9otG3q81Yy5+8rRGxNTYhHHHcDOMv1bVUFM/nb5J2KnkkbM5GEC/mnY0ibR1lXSylLT1BU5HzGJ9p/UPJ0iw/DsSMpJKU8NrS5VeHbBL6w5P/ACSijYWtBrRbxeJ0/HmNzA13xE3JZ1ZdyDo5sUwOUJfZgxelfa8tDsmH6on/ANK3PZXtRh2LVBU9NVh7V3007WSt+UljoZpBIbHtIfepktHDikfDr6caoe6Qm/FEvUJ8xUOL+gUv2ezUUMsY5HkPwo+2ONN2X+z3HsQva/2UogLxXntXlmEffuA2yYdjcs8Abmw7FWeUDHyGXmKa+2n7RKnGOx9PglX2dq8BrjmaaS8r6eYGHbwj7+pczTvk7NvZwfPBFxqwGfzTVZI9RUyuzd6lQw2xDUGVtzkICoZckjNDUI7+SK5hLmjAXzyd9qmYZQ+2VOZBsFSaGupsNoaHBaWWsr4yn4dwUkDXyl9RcmVbKIVVQTBHYLB4n3E6mQ4PKLCdjiLva1w9X5VYU2DywjI8rbj/AKBWXuRral4RQ4vVHhuFcKPbUVWxrfT4loONF2D7PYbTSRsVRWOJTe4fF+lVHZ6nbtN2u9oPL2OkbS7p06f+5V3afFvv7tIcjHdBD+FGOe3JlHl0dC9kLNvjUwjhJiz3AZjkXqWVkJvyqTDiXtWC09Oed0RvuLvHwqM4+/aujEuDhyHI+ranEAc04xeT7V0GALjqkNwrvSGVy4ReT7UAC/JCj2obXJUSIOouaVrlyRhHdonRjYSzz6lVE2AGfvR8Ny1zQ3W//rS3GyYJM5oJE2qQZWlm/wAKO23TNLhsWmgqNzXRgh+GydGRrdR29yacWuyfck+QtzVmVDjk2WnU67xnty6k1pt1RATd3USBBcRx0y5phyu5J8unJ2u/emD6UDQn6u5J81xFaPmgoB/PRK75pWt9SJhQBzauXEiYUurwoATdOiAy7s7SRvmhMXJBQN36l0SfkPSTarvh1SEbLkEi1uS7uSLQvhRW26aXIAEfelt8LbV1FEVzWaW9+iABbK5d6RXSkfvZv4JXHbnnt9KAE5XWsnGkchyyYVy60b3AC8NuScCqGyx44/d6kDQFu7JhutSIX8t2eqeCRuLnwA+nJcmkApcwjYB9IoNIjbigPwspATR8ImOJiLLQvEJJpia0WfJAACVuvUiubkp+F4WFcEpnO0FnK7xJ2bCaSPQ8Rju6uSAsq7v5JMTi/Jl3S7R32oiK4uVyAB4jX5W/EuETc2yuXZIZNtgOX7kPs8lv7Mv4IJs65bc2ZISuDR+lIYZ8ug7foRBHILi7xGXw5IKuxniWtr3OiGRh8DouDIRZvGX05ITGQi6X/gkwB4jZ7GdF4fTmhMd2mZfuS4bl3Pd8lJA6Eb8ny5eFLhvuzBcGMx0YHUgIz/4bKaAjjtRtGMjZPl7k/wAFyfUWbRI4bWHVv0oJGLXEPTqpFHHGUwvUPsHc/wASAurT/BEJELdLqAbLSGaijM3j4sXw+pOviFPn+1mEe9VLZyeC1LUeZMqtgW51lOQf/cTF5KPJXBHGXDkk4vxKt1L6R9K6V9ubP+pFsOByeaWq/aSOVqbYrtOr6kDF7kQZ97KbY6EMbC+ee5D06uyPhmSXs9o+pAxov8EhF+9068fvTgU8pWuEblr5KqFZD6vy+9Cw3Fm36VZ0+B19RKLBSERFy0VrH2DxggvaikuLdaIXK1Fisy/B15Jzghbq2fpJagfs77QSSZewSB4tzW7Vo6T7D8ZqDijNrSfn7lWrH7jzJ4Wu7yQtH7rl7dR/2d6ySXJ7i/ctDh/9mOSRxeSc4ibnsRVeWUoTfhHzfw/EnYqV5HFgyIya4RX1pRf2X8IFxKoO/N+kmV1Tf2e8ApbXCnpg16hg3Kbj+zXsTPkjDexdfXAMrRbc+la/BexJ08wvHh/FP1E6+qsP+yXCKGOwA2t4ekVcx9g8KpwHKnH+CruY0H4+RngvZrsjiElQEns7RAHvEt3716xgXZegkhBsTpI608tRlZiH5LaRYPTU4WRwBGI8hFkX3fGI/s2RLNBnRDp9PsxOKfYb2C7QCbyYVJhxu9zSUMzhb/G5ZfE/7I+FTHnhHaWanF9zRVcN1v5mXsgU8Qja7fyT4CItobiQ+pua5qhLwbaHzdUf2Ze2ODkfCjpMcgF7g9mmES/S9qyuMfZ3jvZumKWswqtAhPUBhIhZvq719fBJILs4O/puzUkKyoEMnczH4n0T1f7JeKD+j89sSqDkrJeKziRuWYk1pKMFPEQ7GD6V96Y7hOAYsOWL4Hh1YH/m04kX6ua88xn7Ifs+xJ8gwOSgHK7iUM7hb/FJJ/ozlhj+z5fgpYxEWyu/MragykqYIKiRxpSMbxH0r0LtZ9i/ZvDZo/uvtLUwE7XPFPGJkP8AAlhMTwcOz9RwvvmkrOKzixagQfFqtPHyRy9r9MjYzXBXVs9W7MAyP+GA+EG2iKWG9rMQwm72TE5qUe8eIQj+nko54DiFQ0bxwe0XNoUBsY5fuVZU4XUQiTyQSxfWBKNkGs19G0p+3VTM3+90lBXiXURw2H+oLUVRVdm8cIXngxLC5/XTSDMP6THP+pecjUT0pjZkQMrrBax6ipGQ7xgj3nb5MnrFi2aNLVdj6OnqBCm7R0M55MTwVIHTyjn3a6f1I5cPrae1pKOU9OqmcZg/UCyWJYl7RUmcjteb3v8AvRDUEUItTySQSM93FAyElHbS+I+5yWlfjUVOfDcWP6ntyL4lUy4p7RLo7Dopg9qMRji4VXKFfF6KyMZrv16ppyw/EDBpMHhpzN//AAJlD/TuZHKKtMjtVNbkzspEGIPDMB5MQj701WYHhgzG1HikwEPMKmG4c/qD/tTtJ2bqaph9mqaWsLvGOcRIfyva6rYmi+jmpqyoGR3sIW0EVDr6oxkPhgYiGWZEoU2D1+HlnJFUQWcykjcRUOvxioGLfGwxG1rLOzSiV7YfPT3ktbg+KW00FhkJd+viXnI1jXBrt79fCpUeIP7T+FK8QM/SLrW0zPmLs9ep8Yly1d7u+5lPDtUEdOTm4CXK0dq85pMajKDKR3Ix8Yn1Jh8aikqSYNojz1UOKNNuD1XDe00UhFHK8V2WhZ2ktHTYxTiPAidylF9dfEvEaHFIBkI8nIW3blr+yuKPIQudgxZ3ORPuRp9iUrZa/bN24kwnsUVHBJJFUT2gBRvaXxEvC+0NRPVV4+05DUBCAyF4nK3xe9a7tLjEfartgPtD24XQNxZizuFgb/uXn1VWSV1VUVcv7WoMjfXlm61xQ19wskr4Gj3WpNl6UVvv2pcPT0rYwoMBYe+1Fa3PO3yTRDu9X7kN3qQMf0z5ulwWK7f0pq1i1/pQ8TdzdBIRi92iC5/yrojddqkIt5oAVrk3qQFmnNFwsu50DoC63uRNJ7kNrd2aQjtQFBPJayHiNbohu3E2brjkgrkdaRiHNIpLtM3TBbuf9KV35UB9Dt3zSaRuXuTV2mTOg4j58kE0SCkZAU2vK4U2+a4Jbc3fcyAaHhm8skQyNbm6ZHMhI822v0km+IgZK4zEWT5kmnJhLXO1NPMfNDd3epVsA65XDyXOI3namBLq0RETfy9KkdDtzd7pOTZJhvmhu6vEgfA/4c0TSbfUmB6LddUnL3oD6H+IxOkMnvuUYicR7krrtXQRZJKS27J7kLSbtNyaYnz5dSFy36dyqyrJL8+STTd+SjET+aFy6n1+lSTZJIm8nuSue7VMcS0kXE+pFhZI42/LpXONr9SjcTf6hSIrbvkgLJIzDcOS6E3PlconE7nd7UYyDbycUBZKaR7fUkJPlyTASXFoi4j7mV2Iox5E+lvcKXE3Dn1JOKPXMm/yqDoFd3MhIulvJkXT9TJfuQQDxLf3pOXzFK3Zy+FIY9pZ9KAC4j3Zv/SnW5ZJpha3mjHIbvCgB1ifuXHLchcnG7JAZPnl4kAIprn+FN8S4uq1Fc5XN4kW63VAA6Ew6bkrdxM+3ySctdM7krrefegBMNqRfuJCRdy51FnkyAO9Qdwom68s0I/iaeJHcxXaIAJ+lL3Xc0BF05IuI1yAOiTch3CKcLMkwHPNOiX5UAFd5Ol89ybImyyfpQ3aIAeu+JC/hd0ByN79UJFu+FABFI+ZNlaKF8i5NtQlJvRFy1SboAStHXRIiuHv+lLv5Ja823ITAc172tSfNN3OTa7UT7lLJoK3d6cktOTdLICK34UJFcOm0lIUOkT93Sh9LIdch9SQ7m5oEEYuOmbJv1M+23kKJy1LlammkYdckAEO1iz8KFne7JstURiFuuYof8vpQAQ5XZZbkT53ZlltQsTj+ZEeRFkztyQT4O3XETu+1cbKQrs/pTdrf9Ernu5Mqomxwy6WdNvn53fCuFuSYfkqQiVQ5RmUhN0b/wAyzuMV0lVUkZu5ES0EWXs8uXeyy9funJy2rCfk2xcsiqRTTeziT3EJF6U0I7c1Y9n8HkxzFIKSMHIjMRe1ZyaS5O/GnKVIfw2Otx5goGk/3eJ77j8DfUt/TVFB2ZwvJ42Mwb8CDLqP/in/AKRUWu9g7JnLh1PERSxxlLIJ+EvDd71lY6iSqApZXcjJ9T81yRh35f6OueZ9PF15CqaiSomOSR3OU3uck0w+9HayC18/hXrJax1PAlJyltIRe5LuSRPuTECPzQ2vzdFdclraLIAb70XXqla6LUfqQAm5pf5UhjRW2lkgAdLUvfki7iZmSta1AHQkOEhON7SV9hfa46UBaWJtPGCoB613Qh1QB6zg2NQYoFkFTHKeXR0kjrCbMhfMbW1uZeRdNri/5lZU3aSvp4+GcrzxZW2S7tFSM3CzR1n4lSTM/wClNRRnI4sDXESgUGPU8kgtO70/xdQq7hxKn4YtTMAxd8g7iJMerD9ljpxzPfLl0j0suhJpm27yXAmgI9H3J1svJP2gSLmERd3a5SqYbSE2Ha/hJRKcWkLk/uWjo8LOa1uHty6khth4PhYTOckm0n5fUrulwuO8c3/SnqChCljvnzAe71P9IqcFHPiQEEjPBT90YdZN8RKLHFWdwkqfEK7hwZmUXjHcN3ksF/aOxqTEMYw7DzN/9ypbfmRlmvW8Ho46GwY2YRZrbfSvnj7VsSfFO1mJHndlJwg+lhtWEmzur2HnfsrwhebfhlyUUx6uVvcrXFMoYYAd7rvyqAFPJJLvdrfhdZ8k0BTRvJKIZsN3iW2wWGnGpp42dwIj0P8AKqSjwWQqU6sIroI9pyk9o5+kfNX2BUrVVZE2biUP4pWrKbo1grZq/YWpwKR8ri5+InVD21xZ8JwGRwZxlq34LF7vEtPw3qB06ctSUbtDg8eOYHPRiFuQXxlnyNlmnz7jo7deDxrDcYqcLhqIoDtGoCw16FgXYkB7Ki0gD7ZUMMzSeh7dory7pLJe0/Z72kj7QYLFRyf/AHtGFrj6wbpdVmtK4mvT1J6zMvU0MmGmMErsUotqI9I/Co9zjo6l4hWe1Vksj+M3UM/NlvjvRHBkrd6i+Sct+SEY+l0b5+lXZlqAfShEdqJxtHk6JhfyVJkuDsEY3IkfT3XIrbeT3Jfw2rJyNlFIHq8TWpWkWjoh8WqII01kZPbTBaPROLg7rs27kvEotmyihNn5JF4bW3IrtMkBZIEwTFyblagH5J4fcg4dy6k+DnlAC35Ltv5U5tFJx70u4h9sbLMS9IvyQWv5J8xbkhfp1Vp7EOFDX77UvdkiMRLRm2pcPydMQIi9v0otRbm5Eu2sI5ouGBFogdAjnalci2FyRW3a5IBoa0JxyZaTCex89dCAcNzKXcwh1KooKcBmE5DtEdy94+yLtth3ZvGaKukoxmFhsdnZeL6r1Gfpunc8Ktn0Ho/SYOqzaZ3SPN8Y+z8sPpv2Z35eaws1O0MxN5ervX0F9r/bigxnF6qppqdqWKR7rAbkS8Cq5mmnM/E7rL0jqc/VYd86pnT670vTdPlUOmGNB72FEItz8SK3v+JdKO4s9V758tQ14tHTg5c3SeN7uhl0cy5oBIDqK13e1EH7v4LrC4vz+VqQ5etBNHCK3kSEha4k/HGdQYtGBl9KdLD+HbxXYddwi92SAdEUStt/zJ2KMybMGchHnc21TeJTU4DZT3ll/eFcmOI8kPD8HValZVgOLRhmcjFc3SI3Jhif0N/qUmOFxDJ9op0adrtdynYoinJJlllcOWXNN3NyLqU/2cfSl7OxEjclEC2674UYScG027nu5KYMOpO3VmnWo5CfJgRuUTMO7XHDUE8lJTVQO2gSR25F+5Sg7Vfh3yRR8XPUAja1hVMdK8JCxP1JPSttcJPncKlSJotKntRczDTA4i3hMBUU8cqJLc7fysorwsJaGxW/zQjSnzaMy+IWTcmHgkffE3eG1cPEnt/ZuSOgwOvxSYYqamlqDd+kQWtw77Ge0NRAdVWhTYXTxNc8lXMI6fSKVyDgxjYg12bxIxrgu/ZutHU9i6Kjiz+9ArSF2/CpoyIi/MjosFgIyaOjYx7pJzutVJMjZGeijnmbOOjkIc7eSOWjrScW9lcDflc1qvpMUxjC6gmA2gINvE6v4LL11RVzSFxJZj8+alhYijkH9odvh3JoyC/Jzu+lk7TYLiGIWhT0FTORPoQwuVy1GFfYj20xQROPAakR+NrUUyzH3R56AjaRv+HaXdqvVcK/sz9rq4AOSmanAvUYrW0f9lGvjiH2iopyLLxTcnRX7BQk/o+fHIya3qTYR6kx56toIr6ig/sqxSQAFRioRaajEFyu8K/sx9mcLqBleWpqDHkRZCltD9mqwzZ8jBhtRJyik19ysKLsniVcQhBTSGT+5fcGF/Zf2fw0hsw8JS9Uu5aGmweio/2FJDF9MYo3gi107PiWg+xPtXiAFJFhx2N1ablc0X9nntTVNe9EYReour9K+zRz5M1q7xD6XR3I/o0/GX7PkvDv7NOMzEPtF43ellrMN/srsIC9RUbi8K+h2zLm77UQj3XXEp73+i100DxSk/sy4XCBPJOxmLaCLW7lLwH+z7TUYkVbJARFnkO57V7CIsKJ+rRku6zTsYzEYX9k+EYeA6vKTbdoCNquYexeFw3/AIB3Hz1WhtfuF/8AuSaN+nJxLpUuU2V24L6M+HYvCI3Y3oxMs/ErOLDYIRGyCMfpZVOL9sqfAe044ZXvHFRnSjK0osRHe72i23uVyeJUEdd7H7ZD7UzX8LPcI+pT7wTgGMLcmBrvkitt5g35UxNimH08PEnr4Ygz6pJGFUOOfaZ2YwOKDiYpT1EkjvkMT3kI+pLWbKc4o0ZDqLN/guPJbpr6Vhq77bOzlKw5HIZu+4RB9GUUvt27Pk2kFTr8CtYJi7sf2ehuTly2o9er/kvLKz+0dgNLHnFQTzkPutWOxX+1RPNXG2FYfFFTg4ixT5lmTquzMz/Igj6EEd2aLgn37RXzTWf2lO0AyEztRRFk5PbGX/cosn9pjtDHCLx1tIF7aWw7v5krWH9szfUwPqEaeS3N8hH1JniREw/ihbyuzXwzjP2udoMarZZamvmk4h3uImTCocn2lYzMIsdVNaG0PxH2p9qBn+T/AKPuUe0GDjPPBJiMISwvkY8QfSqzFPtG7MYGBvW4rENrXOIndr4dq+IRLE8UcpnMwve5rjQBxKWcmlYiPPUSfPNPtol9Qz6l7U/2juzdPSyxYNT1OI1RBskLZEywePfb1UyRDHRUfsokz8TjveRPb4cl5RLJOVOR0zNFE24xF9ypquokIyd5Op+oloqgc88s5moxPtdJXFLPUSycWXrIXtHJZHE64Kg82e4um73JiYnIdcxUdo7m16knOzEbhqqilLOKcgLPwvarGm7ZYzT/ALPEJvzHcP6XUB42TRRtzzYVm6Z0LIy8HttUF/8Ac0FDWXbXIo7C/lanA7UYcQEHsFVR59ZQTXhb9LrOFDcxck1bbc6jVFrI/s1oVGD1QZhiNh+mrhIP6muU2GlKYBaCenqB9MUg3LB6+/8AKldu5XIoh6v6PRqnD3jiHiwPET+pQAmehKWcJA4oiQgWfiWUhxqspbWCrls9JHcP6VLi7UTiIhJT01UIv/eR2l/JDsNV+y5YXjAWN2c+/wCJPhI21hBrVTDj1HJdnTywH8B3D+l1KhxbD5AHOpYS6fxIyFCYOJo6Gor+ET09ZIAhzj4hblNo8sWqRp8Qpqequ5kTWkA9RFc3uuVVQSWkbUlZTzie0rZB3fxVodDJDTi/CkiM2cTISuE/Ujhh70UWJYTQSXS0kEsAu+weNcOX71UFQyixWTx3CX9KvMSrIIbm4m4fCqiWscn2bQf+pQ0i039jtJHKNzGbj5ENpCStKYaOoEHicDPK17X3Ktw6E6gifxNt5LR0lLDDEAtBHIbtvklG5HgLj8SHNHJTtZGziefi6lKbEnpaM3la+UmsC3xP5IJs5JCN3a1v6UNZWfcOGhi8oOVZUNbhcUjfuKch/wAE26CMG/BXdrKj7rw0MGF/9/MxqMSkHpv8EY+4R/ms2xOJdCb4hyGZSG5mb3ERdTkkxaZrpSpED7SPn0ImyIUyBPnonGzTAK5vcKT2ofFqyRk/d1IJoWmXU6Asi79qRSOI/Em+NdzZAUOjkiyb1JjjP5JNNt/cgEP3d6AuXdam+rkkZWoEEWZc0D5jzdCRP3ILrkDSOuXvXBLq1TZZ9yJBQLyW6aJNNpbmgLLmlpmTMgX0HxNFwptpZJt8/JrkhyFuaBjhSXDn+ZCUz89EF13lu8K63lmgGhx5Lm52kmxK5td3miHK3uuQiLDyyQZtHVy1+evqSt3F/pRMPvQIDpEue1GEjd2adLImy8SYYS5+JANCutO667VEZXc23JW3D6Vwc92eYpWBwCYm5XJFt+r5JajrluS13Zt/NMvk5d8Tl5JMQiVubrpDuHw2rlvVzQQDa5f8ktR10RMOmjbmS/aPr4UANllybJL1aIvcyTZctfcgAfV6UQE5XPnuS1z7knK4vSgBa/mS1LXJF1d6TC/LNACue3J8rmXG889qJozI9ERZ2j4fpQAPfp3p9h3FkyacX25v0p0EEspNM+XUloI993xJXXc2XNbfmg3O3fL1JXfJct6WddYW/mgDj9Py5o7mz5OKDpNd03IARSbSy6lwZLiS4jW5OzD8SQkwtnogsVz+aRJH5ttSuuEW12oIExacrbWXbtvUmiz5N1IdUF6jzye5NvI+WTskXP1Jal4eSApDlz7WQv5aIbdy7d7mQGp1ytSIkHV3rvp0QGo506Ml06+/pS4mmv8AUhfpFBKC4nzRlnn6tEyPhXWLdogpoMprtMkF1vcl889UTbkmwE5a2pD1Fml80vFm6F7gO9I5+JExe9N93+CJsiuUtmcgtS5Ok5eXhQXOWnhzSu7hFSSdcn8kJ9K706e9DtJtMrkFi8Xd6kXdm+SbutJONmTav87UAK5CPufX5Ih3FyutXbXuz6VSQUjji5Lp5EPcucue1Iyu+lSQNnnbqk5btH/SkWRc1zpHJAAsLlrmhYre9kRFqTMgcmty8SoljozNcKUg+XzTAdeidCS3nuVJk0dLlrtXH2l6rvEkfidkOv8AFMRbYbShVYdWM0ZFPE1zWv4Vj63O8mfaS2HZ2ubDcSiMztiN7JC9zq27WfZjU0sw1FOHFpahr45Q3C7OvLyZVhyVM9jFglnx7Yl48mEwGjDEJpKd8r5WtjIvNW2E4PimE1oz0Ek0NcB7AjAr81TVOH1eE1nDMDAme64VoaHtFj9cYwRSyGegMQA136lnkbfMHwd3TwS4muRrG6WphmKnq5SqsZrJGlqNbyFvCL+/xKOcPs4cMT6epa+TC4Ow+HHU1jcXtBWBaEZPcUIv4y96xz5ldyXT0z35PO65KDq+QG5pOXyS/K6FhXeeUE2XpXR5Ll27Rd0QB3S7Xcu92jrv71y60ubaoA4+0ki3d35kdrEyBtqAC8SG1xL1JLuvPW1ACHP37VwSudJyYi12odMtEAEuj0rg9a7dqgDhZcukkg5a5JXN3Lt3/wC0rAHpZOQyHT7wkcC+FB35slbt+EVAFzh3aB4XyqYGnD1DtJlqcOxLC8SEI4qngSv/AHc+0nXnZSP7ktt2roSA9zwzA+NKMZg//Vbmiw2PD4h2Nevnfsz9oGN9kZiOgqLhLnFUteJfxWprPt8x+qiFvZKCA/VHGobmn4No48bW0nyeyhQxSSHKbXSl4vT8Ks6aEBjyZvnovn0Ptw7QjozUw/8A9tcP7cO1hdFVCH0wB/2o5NYuEfs+hpqiLCcKr8QkttpoTlcS7shuXx5i1ZU4xWVFRG0l0pkZlG11ua9Dm+1jHMa7N49TYjPHLFLAINw4xHc75Fy9y8wkxSotGKnM4gy1EH6ljJlt7eCPJhNSNRlLmNvinO1W+D4hg1DhtZ7bHLVV99kYgzWCHrE+5Z6WR5jIzdyL4nQP+ZSVqX/39JXHqzCLNaAC1oMy0XZiuCGColk2ym4gNvpZYikFo3J3fuWrwuNvZovU7sTispKwi6Zo+1napsH7NlHFkNZWfhAQv0B4nVTN26gLsToX/wBUNvZ+Hnu+I/4KZ2g7O/fmBlw2YZ4d8d3f6hWL7F9nTx7HgpzD8CEr5/pYuSFTR0NyQzjfZWpwOioKmd9tW11viAvSS9Y7HYCHYn7N6zF6iNhxHEY7YyJtwA/SP5uaowoX+0T7RoqQN2F0H7T05N1fq6VrftgxRhmoMLiysibinGPd4RZcuTI55Fhid+HEseCeeX/iPNOnV3uSIn6V1+rNCPQvS+J4Y8JbRR3ZiLJpi0RsLfUsmaIctuSEu7woWK1tM7UQ7dOm5lNDBfc/wpa5lakXT9KG7aXNUATF+pE3TyTY8kvEPxIAcfp0dy+FDrmkWY6LmvmgsO4SIUPf1LiSCWH4dErvmh6uaLw6Kk+BCu3Ja7SSv964/SpoAjFyfNtyBh0R6/lS8S6IMykjliXBfk24l25+aIZHEVqRQJQn5JoRtL4VJ4l3PwrtwCWZZkgBkR26Lo/LcSI5GIs2a1B78kAJiLPm6m0eLVNGWccjhby1UIvLNdHc5N6UnGMvkWpyg9ok6uxaqxA755XLRQdc1z+lJ/D6kKMYKohOcpvaZ3q1Rd2fhQgVvP8ASi9LZXJkAll0/wDNEAuTCDBcXwoLvC3+CPiPdln+lBLVk16UBiF5ZBiJ/D1F+lR5CpxK6KO/4pP+1R7u/NISbc3UgKJY4lUCBRX2RlzEWtUc87SdiSIulkJlcgKCYnEB+SJie67O1D3ZZoXLUdNqChwZD3Mzvanmm6SeV/4KK5Wl6kDlb8PwilQFtTVUcZFxXaUculF7ZT5Z8NvpvK5VLla2XT6kvxCImZnK30spomi6hrIpHJgp92XiNOHHJCBO0j2jy3rPkRl322pXPn1qWg5LTjXc3bT1Kbh1O2LVkFPEEgCe0zjYjt+JB2b9iHGIAxB6aWnke15JXeyL3llzZem459oWD9j6SniwI6DF5ZGLiFBC4gGXTz5p0g5KuH7Lo6cRnq8YhGJuelv+JJiTtFg2FnJTQR+2kPIhPYsVjXaSv7QVh1FXK5GZ3WjtH8uS1vYnsP2g7aYZwKOPhYdxtJRpyIyNvSTCn/4JoH/bSeGrlOjdqIXAonAEMuKYj2gqROR58RlL/iXGvonsr9guGfeAx4/RvVVpQjK88hl6fF3Zr1fBPsv7KYSIvHHIJM/SO0SHyWUsigaQwOZ8nYP2D7b4w4BQYFU8JjE7YobR+dy27/YHjOKGYPRTYRWPvOLjtYXq+S+uwxKkKIQja0AZhARa21NDVUxEXEp7/iXI+pnfg7F0eNfZ82dkv7MdNJUF/tA52d0g1W4/cvUMM+x/sngJxHR4BhxGHIpW4pfzW/McPIv2Bj+9MnT4WQ85A+HNLvM1WCC8FIGF01K2QUsAF8MYjaiIXy5sOmlqtPZ8OISsnkEU21HRf/pMn8ELJIvt0V/s/meiEqVu5m1Vl7DRF/4kh+pkhpYBP8OtYR6dwI2bCqK8aXqtZvckVGw2szx+/RWhx08YZ+2t+hU2Oduuy/ZERLF8dpoJXjIwgljK8h/cqj/4Qzr0fU//ADXHo3y03LzrEv7WHZOlMo6Hs9VYkQvbxSMYgcfV4nWSx7+1liMgm+FdmKSlEuRHI5ktVim/oh5YL7PbjpzHSw/4IBhMi5H+Zl8zVv8Aaq7UzRhBPHTUc4NqUUdpG3xC6h0f9obtPiFVlFWOZZagINa39K17LMnnR9RHJwQJzZxFhuuUE8aohLWsgDxbjFfONX9pmOWg1XW1FRLUXC8ETt0qg7Q1GIUZDI7Qzifijk4uvpWsMCXkn8i/B9N4j2+wTC4BknxATu6I4nuJ1iO1n27Hh8cQYfR8IC/v59xEP09y+fzxqvGLN2IIgfUrOlMB2saGTiG7TmL6FLut/Kt1jhEweab8HoNT9vGNyVBTnLU8V+Q52j+lQqj7Xu0hHGMXGvNtBF7iWJg7UNGcpsETznt4pNcQt8Pd+ZRZcWCQ73N7/VnyWntM9plvin2jV9dN7RUnLLUZWuRdwsq2bt5iNRWe0STzccmsOcZHvdvK5RCqICDmJeHchMqbhZHJE55+XJTZNEjtF2wqMYjp42kIooWttJ+brPTYhJJaZSPd81q6n7P8VFgc6aISkBpW/EEitfp5KPSdmeDMUFbRcUy3NbJZkk7Ao6HtNX0ZlZI5i42txN1qem7WYoUpPHNYPdHYKmVE2AQzFG9BKNu07ZPEqOeaDjSPCD2Z6CXUKi3EOS3q+1TyU/D4e4g3llbqqSprHmnlcM4hN2K0UycjFqm35pbBQR1ByMIublb70HE82XDFs+ak0FPGUwjIzn8IpARbntF3Z7X5En6CSP2+BjC8SLUfEtJUScYeHKYcEm/Z5DtUL2KjozvizGozL8TPp+SqqIsm10jRhmD7R5D0qANQ0hjxHtIdzEoVXiR3lkbkShHWOTjqpbEkWlTUNYPDkcn8dyh1EzEO58yb0qOdQxPy/SmjkYuaizSh05nuzvb8yH2i1ib/AJqOYtlzTBR/4a6qRomvN701xmt7kywvyyQlHu0QFDt4+lIhuLN01a9w87UhktLVBoPtHcPq/ehaNBd79vwpDI9paoIDeN7eVyEofJtyXG6cncfqSGo2Fm9ypIDhQvl6iQ8O58tUfGYn5rjzORZaKQBaFxu171IpsQrqEs4KuaL4QN1HIiK1m/pSuce9Pgassv8AaTECYuPwqj/8WESL9SRYxTlqdGwll/dG4qquci5XLm5Tqh7s0+F9pIKG2y8R7xka7+parDcWoscqYIAxClo5DbUqk+EIv6bnXl9uqPq5ttJTLHKS9rKi1fuR7TjGE4d2RoAxDGK+gxYiO2nwzDaoZSmL1Sk3QHw9683x7HqvtJiR1lbJfL0BGO0IgbpAB7mFUISPHqycGofvWWDBKHOR2zry5lNaY1SJYlb4bkV1vcoftDZ8kQVHcu046JjF7l3u5KO1QG1sn1RNUNdlqKCB39yEpLh5vcyEahrdGXAmuYtLfJBZ27TJndcuP3JDI/Nd4nmgDh3lzyQhncW1GUn6ly7y2kgLE3O/pFCclzInK7TLqTVp3IAA89uSEufwozje5CYv5oAASu7knLREwv8AUh4b3IK9oH7/AMyRbWHkjtcXJiQEPVu/kkhiu25+JCWRa9KK3Xmu6fUmAFzbmJ117fJd92aT9PNBAhHdm2dqTbmXCy94rrFpzQB3QfiSut0XM/iSPxeJAHWk6n9SLifpTQbUWgtrlalQNBuXzRCSbfNIS80UFIK64kN27mkXPmuNn4UyztyJvmgte5LqQRQbDw3LN9qC1rs2dK3vSHySomhEO7PND3k76okkwoXi0dJ5GICZDd1a3IkE0Ji97DbtQ6d25EQ265flTfz2oEE0nU/pRD7k37mROW30oAPv0ZOhJuTIk5auujdcKAKb3flSt6fCicfehckHRsERbSyfchuJcu8mdDl8KCgrh80PTuS96TfJkEtiL3oiuFCu+FBQSHxIlwibNACu1S7tEOnuStFAbHfVkujyS/zIUBsEXJK73ILl3w80E7CfvXbvzLmnLO5L3p7BYfvdccm5ZIepF+9KQJCG4l31c0m587bUnL5qACYmtJDbcXJL6UhyuHP/ABVgExXFzuRf9ULEw3ZJZN6krAO1/PTNcEmHvQ3apXMSLA6ZbeVqC7ifCk3VySu11zUk0FbtuR+rRc8ObdKEcyL9ykQvmyL/ADLo2CxP1fUkBbsrLUEHCuFdcduXi9S5xG3O66RXBnmgBpycm7iXBLbqumOuj/SufJnJAHXL3Jp5N2Wb2py7yF/emz9yEJgPd+VCXmiHIe5CQuqEF3JXN37vCkxdXiQj/NADok27l7kg3Plomv4ox6hyJUgHiJsrfyrZ9iPtWxnsTCVJANPiWGy7joa4Lw/L3ssQZW26/NIpFhmwY861yKzfpuqy9NLfG6Z6/W/ah2NxoHPEOx0tPUeEqOo2fzFZzFPtGihA48EwyPDr2/bm98o/SsEU3vuTZzXNzXBi9PxY3xf/ANno5fVs+ZU6/wDofqaySqkKWWQpZTfWQn3OmLk0RapbhL4V6iWvg8dycntIfuu7ktCFNtyS71Vk0OWuJC2TLuqb967uzRYhx+keVq4PLVcBEWXc9qYCEiJxbNdu/Mg6hRXeSAO3FdzSue3LLkuOWq62Zc0AcctOSRrtzZ5pPnbnkgAGy70VreZIeosmSt96AO+LaiIn/iuDluzdK23zQBy5d8WbfvXR6fpXGK3vQAJbi5JCPhyuREPVluXenk72qrAAefpTlyFiXenlnqpbA58K6JWtlkuPtSHb/wAhSsA5pjjww42Hre5RacmhoZQcBudrmk8XyT9eWwIwy5W8lGrKj/c4MshHIh2suNu5Hbj4RVErISp5KcWBnvy106VC4Jjbk/J1ZUcLSQEOVpZ+HvQyrIYU7kYRt43EVtAFo5Mg3a2sqnAsNMsRB5M7WuK35LR0GFnMY5g92azvkcYSou6Kbg0w37R6VHx6Sm7F9nqyrpI7KivO1rfCTshEeH+G/hfVaMMBixyGjpqmPihex2/Jck8qxcs9TBheb2omfY72Zj7I9kpcTxDOKWpHjTEXgDwj/wDPUvN+0eMSdoMbrK82tGWR7B9I9y9Q+1bGBw/s3S4dG7DLWPdwx8MTeL8z/wCVeQCPdmo6KDySeaX2X6lkWOsEPoC3uye5K5yLPJrskiJ8xQjtL1L2j5/YdGTbqjuYk2ut+HpksmjRMO7bl70u5BxPdoi4jZ5JGlh3Wjok/Tqhuu5JDmXmgYrtc81zxdy6+WaIRHmpkANzWoUXi3IrdEAC2feiH3JWuuIiB1/JF7kNvuJI/nchgF4c2ZK/3oEf9SpAd8KTf1Ig6dMl235qyAUtSH0rlvdkl0lm7KkxNC1IrsnFdu9yMi2lrtTd1verTIYul889q4RPmju16WtQHJu02qxHH6Vz39SJie396Eyu1ZrUAFpakmyK7myTlpzdACEnLVFxLWzQXCh4jCGroAcKTv8AEu8RyG1MDJ5ZpXbs7rUAPl70LZCRMmeJvHN3XSkYfNAD/p8JfEh19LimXqG7t2aMJHLRmckAHd3pEQ299ysaelpJKcTkMhPvEWfaglp8OjH9pLKRfBtFKw2IJfgtqzj4tyApPE+afrZvaJ7zvlIm0JNw0/GEyCnmMQa4yFtoj6kwOMOmb7blYYViVNQhKxxERnkLGL9KVJDR11NFA1LKE4ORHKLuZS+nbbpkmcRGjjpImpmaUxN+JLfu+FrUFjdRMFRUnO4db6Cp2F0cNccuYWiw6kqTQXzze5/3rQ4THwcEqKnXc9r/AAqGZMrTFiPIGYdVNwehoKiaVsRqZaOLh3BJFHfcfpLdyTQ0c40AVjQEVOT28e3aJen5oGku0dt3wqS6Nh9nOB4finao4KjhVlLHAZgMruFxZtav0J7D9mcKwPsxR0AVsMAAA5R0bDwh03fN18Udm+zeIRwYNPSYVDRXwWzyEw3y5vtcV9bYHDw8Hp98fLwtZ/SllxNryb4GrNpJg+FkRO2JlcXqBdHA6CzZXtd8TLNsLl0yMJfNII2u3yPdn4Vw9tr7O9OH6NMXZ2nk/wDF3fSop4OEcpM05W99zKmKOS7ZKd39SJxqP+JJ/FSk/wBkvV/RblSxQjm8pl8IoCGms1CS71ZqpaOfMmvkJJhlIW3m/mr1v7JpE86eMuR5C/qbpUeWncXJmkc/pZNtHON17XD6UTDIJFqQitFHnyJMEY23Zm9yduC3Q3+pBcYkOZPb07kNxiOTOxXeHJdSUSWwmFikHxDn5L5Y+1TGJ6X7R8WgqKSMYintcpN1g+r5eJfUrVB08ouGQl8S8O/tF9i63Gseg7R0dMzwTQhDUDBGRWG3SZZepVF6zMsy3iebV+JdlhmqInqZw4b/AIdtPbxv+jLE1VZh81fPURSVWHEbEPDFmK1TsUwOsowOWpgcxDaxjuEv+iy9eJ1HwfSuhtnm6KJ3EsNw+G2SKvlqj6nGXv8AzL02gp8OwnC4vYowGlqoGlYhbce3pu+a8dKRhAY3d1fYd22nhoIsMqZH9ihcihLLdH/6LNMpFvT9tK/B6yX2emiudiGTiNcR/mUCbtNiM1TxZ3Yh9IhaNvpHyUKtkirCI45HEm5yZ3CQqrOukjLJju8lLbKLntD2mq+0DxRvENHRw/s6aLO271F5uqQ4T8ntdSoccjjfKSjil/eQqR/tBSEIt91sRd34zoq/sVlbwbmJnC1A9OY881YSY5GWjYe0X5//AGpr74AiHOk+G0epFDIgwmRWtmhKnkK7R9vvVl94QXg8tHJwul7dv9SiHUPxT4efCz0v6kUOxoPaKU845JYi+E0pylqGEpJ5ZTz8T3IzrHLUAYcvCKD2xxPPht/BMENcN+9CQ2nzUiSYJhJwC34fJQpRu1du9Ag7fN2965a3cmBHybb0p8BciEGyIie1hyQA7R071lSEbOwkb23Ep5wvhJa9eVwkTKMEcWGzgZ1AHKPhFulcrK46yS+y4R2tqhC8jU2ISzS5v4lGOaTPK/anTjtHN8tqj8YPCgrVA3Pdnnck/wD+pIsh1yQaSFkzWqLK1Fc27Nv5oeJc5O77V0o+9nbRC47VIahty5N/FDu8OQrmvLRK7z/pVcIdHc2v6WtXC6hf/Km9S8VyT59yGygrt2roXk0FJxdE0OmrqLiQ4SFdt+SG5y7rc0XDe1EMb5Z9Qo2Q9RoRIknLX1J1492eToSju1dVuXqNXXFo250T/pIU6UbXDntQvHt+J1OwdsEerNFb7+aTCyRC/vRYtARFx0RNn3IXF+9LuTDQK5y5eSXEfIWQW/NIyt0z/kqslh8R/NJie7PJrUP9SW8vDtVlDnE93NHxO5upR3y/ckxXeaVgSCJh70mmu72FR2z7l0Sfk/6kyaJTSPkhEnJ/pTbE6RE/5krKHSku810ZO58h+JM3HmJJDI9pac0bcgPPJaWTbkXGt5JgB96cCHdmT2pWiaDGa3TVFxLrs9qbIeIQ+Fc4e1PZFBnJ8aTF8kDx/NK33qdwD4jCkXvQWsRaElbc/Pak3ZFCND9S642vauENr/8AqlZYD966RbUVrl8NzoWje74VWwHHLcldau8N7kXBcvh+pVYUNOXmhu7k+UO7IepIYdqjYBhs+9GPvzR8Mh+JC0L96ewUD9LpXd7pzhl5IbXRsFDbltRBmV3p6krdEQi+7S5VYSE/emyK7lmnHyLutQ2umAI9WiK3p1SLPdpakQvbm6Vk0If33ItyVtuuqH9yYIO5/SuOTEOjWpu7z/xRCN13NAhaj3ImLq8KEi0tQ27v8EAFdbyXX6UGokOXUi8PLcgBFzS8VyHxZpXeaCBwht707ESYu2iivQWkU77UGtqXVrqk3VyQNIW5EwvzyS7s2ZJufeRINBW+XUurlvvdc0QB1/Tkldbpkld5IWLcgmzui5uS+SSChN3JbkLZeSJ+9BIv8Uk0XVyRDt+FABarm7L0rtq43NAtWLvF0Xv6SQv5LuqBndbvUkl0/El3EgAvqddbcgu01fal8lABsXy1S+FAZapWvzZkAd0yXXyt0Q9P1JaE3vQAQlt1Suu16U0jQAV3my6/w5LgZ7XSutHPNAHQy5P0kldaIs+0slxsshfO5K7VSyNjpF3PtRcRxSuubRCO1tGQQct3656pW+/mj6tH3JeHJA6BHqJn3JF4svpQOW9K63T1IEJyYWyydCwtclp3dSEuSAC99q4WWeqF9pZXItB79yLAbL3Ln6kZl3oWHiOSoyOF7km89RRlHayb/KysDvV3JOT25apWklaSgAer6XQ266Jy1+nxLtrEKAA/pStRWku91qLLo5bcla9ui6JeIUrtvJAAtyRbc/Ulc3ptXGLy6kAG3NL/ADIf4p0SYQ03ESCABzRPtXbm7/Jccd3NVY6Fd5I9B09SaHnojuubL3osQre5c6ue5dta3PO4vhSLd3OVqYC4fwrluuWSNukXbwpNlu8KAGkVzF8KEiSu9yAC1y5JXDlokWX5UrWuQArrbfehvbyRmNxZ9KQ5d5bUAD1Mu/CkWV3JCI7kmATbvqTtJHxJhyyuz8SafLvUjDqU66ugpwyvlO1rntFZydIcFsytxGoeQyz23P0pqtp3HhA/SAMP/NaibD8EwWQiraz7yrAuH2akZyAT+I/+1Zo6iSqnN8mASe5xFcUZWelLG4IajHQc26VPo7430/UpEFOUgZ8NvSnYqW0yd3uV2Za8ml7L0r1k88jA9gBbd71rxpeDCTgzXZaKr7FU/Dwq+1x4huTfStNDTuUMpM1xExCy8rJlpn0eDp/+MxscZ1EwB/eGa9Ihkg7O4YeJ1GdtODbfV8KzmAdnzLE4nka4epvn8SoftB7WBi1QOHUh50FKfWP98fif/SsnH8nIoLwVGS6PG5S8/RQ47jlR2gxKWvqXulkfQfIfCwqrPcSRE/6UP+ZfQ44KEdYnymScss9pC/zJCLIdbrU5GPnlcrM6EGYrvvROLZaskI+FA6YrmJrfEhuu5NtRW2l/2owFrualmiQTbtdF1x+aISYRy6UQi/NupZm4Bf1IfD32onG1CPP0qQOvlmue7XaiSbLJACu3cupJshbTqQtmld06IA7pn3rvT1Ja3f8Acldu+FACfLLLN0vDqgRvtyfPqQAbZepd8PxILrV273K0xUHb6kJdCG5F1DnmqCjtu3vXSHaujzHTakUblbkrMWMSSAOmabcmz5qVw33PpcmuC92bM1qooafcRZOmy2trn+VSTjfLQWJNFG5cwZAAuT7WbO1DL7m/miaNyuzZIYW27bVZABdWrfzTRZ55aKQUe4WyTRR+T96BoDiPuvZJpNMknjtfK5xuQvlGPNBQRFa+TbSZC8nv3IC6ub8kJbSQTQd3vUzDcUPDakpYwGXS3f3Kuua1m8VyA8xfq2pe4o0L9rqvfY0QXekFFPtFWTCWZAWfPYKqhK0S1ZCXK7NMmi3+/qsdjhH/AA5Jw+1FfZIAOEQm1p2j1CqTTvJ7kTWE2nUgaSLqm7UVNORG7hdYQtbtLUVVcbTJmbpTVtpcl1vnagYZSPmPhV/SR4jJ2clljZpaUHtMRfp+K1Z0NrE38VrOwf2hVnYPFAq6ajpq4NRkpqsLgkZ/8EENFDDWGIWObnFndZm9pLV4L2VkxDBKrH6w4qLCYWPh3PvmNukBH5rP45VUeLYmdTR4cOExTO5ezDIRAJfDmgq66o4dPTVDyFFT5jGMnhH4ULUGbDsH2g7SYhisFHh9XKdjXOJbgiD1e5fS32Y/bdPWH914zHTmURvEEsb2mfv8l8oN2ipvuyWOmphw2QwaKfhG/wCNl3+76VOw6bFsNp6Cvgppqelncip6sul3bqtQvA1wz9EaOEMQBpIMijfducf+5OlQy07iRxOI9xL4Mn7TYzi1ANNPPUzxMfFex7bX5XEr7s19rHa7sKQxUOI1cEQcqSp/Fh/S6xeKzdZT7dp8Q9lfI4QkFv1CtRS0dFVRDIEdt49RLx3sB9p0fazs2WJ4zRvgdRCAlNJKLhTy+8CdbnBO32F4xINPhWM0lUWWkUcw3fwXmZsUv4nfgywXyNhLh9PGAsLON3uTXsIWEzM1r+5MQ48FoxznaY+IkNRiTyMLROxeZEuRLIjtbxy5R2ahCQhYdxfJRpsPOML9CDp+lOjM5Peb7h9KdKq4ZEzyMI99y2TmjFxhIryoZB5ZEmzp5OWTfwUyorA4gs0g7WTHtzEWfEa1bqczmkoRIhxhnkcbfwShL2UyOJ+H4XHqEk7JXR7XvEs/coMlQBEWcbFduV2/sydGexv7P8Axgp5ZaRoJ5riM4Nt5fEPJefYr/Z7wLECJo3YDyuYtRXrM0zEBZA9w+p+lMlUGIE2Q7l1QytEPGpHy92y/sx1lHYeGGdZUVEJEAR9Imx25fpXksnYepGllljzlKFzA4+GVw5dS+9QqJxqOKwMJNytWdw3szh+D1BnT0w8J3kGSKXcLsfUulTUjKeH9HxHR4CZQkclNUmJcii9PiTlNgNXVVPCCSEALcw1Mg7B+JfX9f9lPZvEsIOkio2oJ9xBPTGQi7/ELr5/7c/ZzX9jcVFpKQZ6c5CAJ4DuGV2a4m9zq1UjjlBwMVjHZVsLiieeamnM+Q0kl5N9SrKrBZ6GKKVshE2uCQX/zeS0+GDRfeR+0SBS6fsy8JK1qsDxSnhlrMP4MuHMbDIRPcP5hVaoSPMZinkLUzO71J2hxSpw2YniksMPUwl/irTF8PlKYzawTz1GJ+kv+SgSVlRNCVPWcOcQe5rm/Fz+ryUtDsCpxKfEpjeoqXZy3fBn9KEo5SAnYBI/SKZhjulLxWtra25TYJjpZtAaUPSW1MqtjtHh/tEwuEE1VEzOZjE28GYd1w/CixLDY6UBlgnjliPokF+pBLNKUp1DmdOTM+4XUjB6fC8Yp/Yoo5hryfZLnsd/p7lCQVqU0cnDPNs7mT4zU837eOUrmfoYdpf8ARbCn7DnWRH7O4jUw7ZIpXYfzKxLsX/8AT4paaPhVgN+JGdpC6VSQQSbPNGIBDKyUpe61tqExnjG94H2+Im5LWnVHgtcMtTTOIjt4Vloq3x7tZRzYFPT0bQ2SU5cS2Pdfcy87LnyY2lFHvdJ0XT5sbnPJVHnEnHkkzNnIy3ckYU8+eTM4ktkGE0mLUcUpu4mMLC3h8Kn4fg9BR2Hw+LUCAj+I+27zWOTrUl/s7cfpDm1q/aYuPDZ5IivNrviTJ0Z2izs35VvcYweprAvkeniCF/7raTk6Zg7KyV1LTgHBp4gO1zKS0idYLrU1bZrP0pqekEYYsPuHYLofu9x7rRXobdmQoRCT2iCUSO0bTu1UUqOOa3J4x1IdyldapeAl6S18+DDfdvSzHuTT0L3W3r0MuzdB7EUp4jT8Vwu4Ag5Hd5eSqBw+MmyycfO5VHqt/Bzz9NePyZMaFrhzkcrvcnY8NjkLJnIiL3LSlh8eQ5g6IaUI22BuV9+RC6OC8lWGD01g7H+pd+5wHl/gri189G2/Ckw299orPuTLeHH+in+6WtzyTZYWOW0HV0492e1c6RVdyRDwwKJ8Nbva5xQfdbk2TZ25q+IdpXZfmQ8PaWf9KvuMweGBRvhrDzz/ACpfd92moq84dwk7sgAWuzT7jI7MSm+7/JrS9RJssLtbc931LRPHuHmSYONs9VayMl4UUJYfr6k0dG4t3/lWhGEOeTpqSle3R9qtTMXiozxUrjayB6d7uTq8KjufRnQFRncLLdTMXEphp7n3M+5kL07c8rvJW5Q23NluTJQ/v+JXsQ4lcMLXcrUnjtHkp4i3kyFo272VKYqIBDttyQFG/J1Z8NvJNtGw/wAVWxNELh3cknjbzdSyjuDXamnjblorJ4GiHauaeSM+fch8SEBy210oxu+JGxORizMrGloZO9mUTeqKUbI0VO2ev/6k+QgV2m1SuC4tkgeEx1s2kuTezbRkbgj3FakUN2mbp8RfxM4ouGRc2dPYWhBeO4s8nRcFu7cpjQ3Cjan2o3GscmQODdyyFE0L+4VPCnufk5EujS3c2U9007LIDQ7uVyIqdueVqsWpbhdd9j25vks+6h/jsq/Z7uTIvZ7u5WXsdvwompd2aO6ivxmVPs/ue1E1Pr0OrcaX5Lns7ZaeaXdLXSzKtqVu5L2W3udWvB3ZNtXHp+9Cyh+MynKna1c9n/kytTG3uTBj5q1kM3haK32diLP+CHg7un8ys7W79qAtzdyrczePUruD5JcN/TuUwiYe5IpGHky12ZFEEoXu5bnS4bipJSMT6JuWS4xy2o2Y3EZt11S0tTp2c+okPVzyFXsRQ0Q9LobbhTpiwvp1Jq5rtVSYagv0rmnUjImQHkqsVHCLTPNCUjeaRZE3pTRZkWitMKD4n6kPG3IHK1Jtw94qyQ+NtXOI/lahbLuS9WXSgpJBNI/d0rrE9uqC1rEYxoLSK9hSYtUJFaS5cgyC/iucTcRIXL32oGLXJKyWxy5cubkuWku/1JgIeaJiZDp1Zoh3IAXySIUnH3XfvSfd3bUBE54UK6Xv3Llr826UrA65eTLv8UHToyPwqWwo6kxbbkhHcO7VK3chFWxP3pXdOi4/hXPf4lZIvpzRN1Ielc6kAH+/qRW6IR6edqVwqAFd8KSHT6ktPpQAvDck2aTki1HTJACv96Q5l3odBLmiYmHzQAX+ZdYUjStfn0qwE2RfT3JWtcOS4JeXShHzWRiO+H6kQD+ZCGdneu697uOiCwu7kk+VhN4u5K21u9B6tH9SAGj6tWQ/6VwifNdbc3SggFy8OVq5+V0fV9SJtzc0CsBtuqFy26oi6skNu74VSDyJhdJh8T5o7u/K5IN1zKqBI4/zSt11Xe//AEpBu5JlNCt28uaRZcstqIuoW0REOzTu6kmIa6krW2rtv5Vwd3cp1AVv6kKJhfqySa/LLw+lSAPcibkk3S7u6m0w6Z5MX7kAQ+GQlqy44/mVkQ3FlmiOlaTk1vxKqHRXBG5cguySKM/JWQUrRjo6J6PTUepVQ9SpcXJK1+pWZ0toDoyY4PdnaPpU+CSEutyFOyR7hbxdKAodS1faq9omgQu5ttRcR7u73ohG5shTZDaPwpg0cuFJx2pdL+pcuQZnLvch6kT5Dpogbn8KJAHa+XPaitfmSFybLR0QkX5kACW1dLku+p0PSgAu5D3JCXklr35IAJsrOfep+CRtJikObW23F/BlB1+lXPY2H2jG8snIhgkJvnY6xyuoNm2GO+RIpawuGUpsAjc/hTdBHxm0Z7hfUlY1+HtNIMbPufc4596dw7CeIZRg9o52rh3jqd8oS3LGjjYYB2vdnbcnZcP0J27g/mreChOOPLLp8StsIwdqi15AcvxGK73NuXHPLSO/F0znIt8IwmWloqeFm2tGOS0FJThGAhlcfcItuQ0kclY4xxRuUrvaEQ9So+33aaDsrTHhVFWNLjM37c4HYhph9F3r/wAF5ivLPReT6STh0uPeRU9se10eH00+F4cX+8SXBVTi/Q3iAf8AUS88La2fSPpRORF8RE6bkK5fSdPhWFUj4nqupfUTtnPF6UNz9yLTLvQttf05LoRw/wAhy3aL9SP35IGtz5uuiOhZ5p0UmFuHuTmgn3psMub7kbbtMnTCxeL0pELCW3/Mu9+maEeZZtyUGiOiWm5ExflQ+LkibMtUFh3XaZ/lQMTIrhXdLe5KirA2++1F1a+EV0h6Vwh81NEiLIXzZtqVnuXSyzRCWurckUVYDDddmk5Mj7s/Ci079yqgsaIdvxIE9bd5ISj25qaHZy3au23EL5Ola9qc4fUigsFtvgu0Q+L0o+nlmu9Te5WFiAel80ZZZ553fShbw6Nak5e61CZD8hcQBHR3SLLz6kIEw2s7IiK5stFZmwCy9a7bcWXhZK1u9tyVv5vhQUceNrkJR6IizJ/pXbnt1daJgBw2JtUAwsT6J7XnmkWXcmQMlT+9009K5eG5SxF+921SfaSAIUsNo5u3So8uY2+pWp7fi01VXVSORabRQUiKWZXOn46eOYCzO0hTGt3JO3ON1j9SJAxwRiGBgs3i+pEnqbDYqijA3MwPN8/TaoZZcnd7viXSqJBuBj2ZW7UElp9z0+zI5BLK1/idSYsBpCESZqkibdMQttZlT+3T3Z8S7xKRSYxUQlk0plftOO7aTfEgKZPxbB6CnhgkpJJbct/HdrrvhyUNqWmFhjvMp3b+7a4VZ1clPWPBFI1otyG+3+pDDDQUJyySRcUstg8ZxIX9SBbD/ZvsuGNVBhJHJEMUcpuRhbe4D0D7/hVOdDLS1IgcVhE1ziTdCuIqiWaIJHnkATe9iz8XiL5qDjEU8cMRmzkRHdcSVCshWxSAAcXi5GOY5dLL0Efs/jxjsBFilJUDxRkl3Sl4GdZXBMBaqw6orJIKiSKma+ThyAFzfDdq623YajrMa7M1o0kYDBxyGCATuIhdiuYkUD4PPqajp6WpjaSojnAt34fcXxK6qaihqD0rJBgD9nGR22+e1tGVBw44Zc2C0SkINz9OTp0Zoyubh+LyTB2W/tVNGxBHWGId9plcSlBjUZGPFq3qBAv2c53CSodJBysb6hTD05iQ3swX+pArZ9BYoJw9mvZj7T3dn5OGdg1HFGPPpEhuzb/BYjG8JxPsvi8Zx13tUF90FXTMQFl4X05LztqeoqKgngjc7t23pWjw/Hu1NO+UEs5GwWWADFp5IG2fQX2Tf2isUjqywDH4KjFgNhGnqi3Sw5FzLzbJe+0H2iUdUcoWSXBbuJrRtXwvRjj9OZ4nBdFiNNGxOOgEIZ29Pf1LR4P9qFXiFdBBidNPOP7JzKcgEzfpfTky55YVIvHnnHg+s+2P2hPhvZ4a2mqXpj9tgi3BdcByCxf0r0KGjp/Zpampkygh3ORP4V8C9pPtCx2qopaKPDCp6OknEpxGfjCxs+3d5bVtKD+1xWQ12Gni+HnPQQvccVJ1GTdJF52+lYZOmde1nZj6lXyfakPZ2jIAkOOQbmYtz8l3/Z3DyPNzt0tsz3EvH+z39pbBO0FGdTFU8AAC8xqQsIRVzgn2mSYpEWJmAkFTbwB9EXhu+rqXF2M/7O/vYa8HoMuB4eNwRhcQ+p1XTYTTcUb87uphF1i6L7TJcSrKqpib/cAfgwl/xDbrf5eH8qlN22aY/wAe+0bsuHb1LeOHIvkZSyQl8S+PD4Ibtm3PUidRTpYBMssyEvCW5Uc+OSVA9Blm9250B4lIRDkzAtlBr5GRfkVPHqzMFuqr66aKaW+MG3c9qqzqvaOvK71fCk9Q3JaNAiQe7TK1VGK4GGKYnhshgB08PGKaKRrhJ3DIVPeR89MrULkd2dn9K1jaM3TPN8V+xnDsaMJ6+nhKoOFgmIWt3sW0h8ttv6VS0H2HhQ18TU9TUjSi98kBSXAZN03CvXyK7z0+FIJre5l0KRzvGjzcvsVwu6CWTDo6ouIYnw5HYnB+ly83Erl4V2++yup7N9psRp+HMdPCHFCUQI9M/UvsMJAt6HtTNVQ0WISXzxsT2WbvJVsQ8fB8OVdLFRyz1EbtKAbWHK3NFh+D1+MYkdPUSthxcD2pilDbZ9K+nO132K4Nj0deDBwJRcZaeUW6H9JebLyDtz9kvaDs2/tNZ7JOMYWhWUcjw6Z2i1vL9yRm1NeDEVnYuf2g4pMYjkp3ASG7bf8ACqaLCcQwXEhc4io6W+5pCC4Xbw2ktZUdn8VxYIHieWsiNm4fFhtLL6g9Klydm+3+At7OVLVDS5XWHG0sWX7xSr9EKT+ykou0R4aNbUxxfeNRMew6k3/ytzVZg/azGMBxgsTN/aBd7TppOnLyHyV1X1XaDs2JC8VCAk9zxFHaQE/wqB98dpay4wwyOULLnKKluHJvEpto0TQz2w7YVHarEovZqf2OCINIs7rs+q5URR1ccMjC2w21Ev8ASp4YtUUs3EOgCIpn0uAhG71MpR4piMzED4cNo+KzaJfCokNyLPsxXMU8UU8bhBZvMd1vvW1i7MtWREdJUtKLtdtDcvL4cQrKWYjaAB03j6k7TdqsTozN4KuSDita/D26eleR1fRyyPfG6Z9P6b6xHpYPHljaNRPjFNTz8M5DvbmRAq6rxyMjb2fcRc725LNy1xyFeeZE7+JNjXOVzsz/AEq8fSKK9xhl9Vc5e0vhxYxltcBL9ykUld7QBb2EviVD7QZNm7MRKxwSnp66rGOoqWowdi/FJuSJYoRQsXVzm6ss/aGExzdh+LNHxHJ/U6heyxXizTjOlKLQiTsbD53LDtL6Ol52vkS3qLnyyZAUjkoWz9o+f1KfTxhwh0uyUPHqUszmNlIduqDfyy/SrEaXcLuyP2XqdmcVk2kb9tyKm27XNE0L7n6R9RKyentbY250nhuYdd3xI2H2StcXJtc/qQjGfLUviVmcYR89yQj3sDEKO4R2Ss4L973JcPz3KzCEyLXxISo2Idf6Uu4D6fgrru5k1KNvNWz0OqIcJKQuhyJbLKjF9PMpxK4vSpI07e4vIs1aN2fIh1ZSI+zpkOqHmQ10mQofZXIuTISo7g9PwrTN2dtbvuzXfuO1i8Kn8mCK/t+SX0Y6poZSIsmuJQJKOUR7v4rW1+HnCY2Z/UqapE47s8i1XXjy7+DzM3TSxP3FKVOY6Jg7xuz2/ErGpJxK7JRXzLuddkWcDRFu1zcdwt1JopriHbannpe/M93NA9H6c1umjnpjTyPbogO/qdupSPZXEELwnbz1VcBVEVvknQIMtQbanOCh4N2j5+9HAKwbQIsrVOpJJ+hmcvCmo44xiyYL/izRlI4gVhuC5Ze46I8E+07hby5pr7wgGUgKR7viZVntEpFY8jkpIQ0xXcQ93zXPWvk6lK/BPhqKeYxYJxu7lMaO7yIlWU9LSDKEjA5E3vVxCRyEPPXauXI68Hf0+PbyNvS+bXIvZ92TApsUJkWrOIqSFOwt9TLleWj1odJsVnsLEOfSnGoe/JWo0+zk27kl7PaXJYd46F0JVjR7uSEqN8yfT6VccHTkgtYQ1ZHeL/DKxqNxLRrkXsu7oVla3LLauPGw+YijvC/FIBU4i3J7ulN8ELdVYuTWqPJUBGPqzVLI5Gbwxj5Ix07cmTZU93iQ1+JU9GF8pvu2joof31TF/fsIraKmzhySxwdD5xx8vEmDhYdM01U4pFHGJgF2fLXqVdFi113EyH4hXVGE3yedlyY7onGO7mmHFQzxDiSbNoIiqO9mddWrR58pphGJla2bIRjMubsKDiP7/pzQ3GV3O1bGIR53ZZpq20uadYe/K5ceO3ucUFDIjrztTlvvddtfLki4L+JmH96exNDZi3egIW87U443dzoeG+25kWAwXNC+3vThFuyZk2Ze64lqQNGXUzoGJ+5OkL26shb1CytAc+bbU2XyRl07upd4e3PJakjaL93NFb8K6Mblc/hU2jUQ9QovHpmi4b9ydjjMu7alaAz5F8SWpImjR7cuSr5HONCPS7o2G3yXSHvXR96KJoVt3ekW7xIfV4krunxJlC0+lK7dquLn70Adte7ku9KV3Sy51apWB1vkhLkkPJIuSzG3SOtmjQD1epd6uT+JFCvgK3vQ+9krXK71fNK7VVEDhdy54c11JWA62aF+efSkRNu0tSHdr4VFADd5Oiu3Llq6PmrAXi0QiVz6Oi126I2jb3D5qAAbpRFmXmjtEe+5J93LJADT/qJK1xRML3aJ1huPI87UAN6kOeaX7Tn1J21h1bpXQFi5O6urJob4b9yTjt5qUULeaDh+HxJUKkNXeS7dbdptLklawtfekW4vUmkOheH/ABXNBfNdHLPdmglG0c9VH2S+AJScj02pvUm/wTluvPmk42+8fShr7JB1H/mhEX82RDmI96HQi5KqHQrerPaKQj5OiIXyH0pCLEpQgXFEA9SLh6p0I2HXw/ErLGhG4tP8U9DTttdk7FT3GPkKs4ae1ibLb9KAKc4XF826mXBhe7I8/qV57GJWuzJiantHTdcgCrOlMefT1JoxtH4lPlF7dc7VFMbfO1nRICKXNcfNPEIEWTbdUm8TdKCgGje3O39SkRE4hryQHG3fmpEIskwEBvl8WafG0bvEh8GWVqcba3PcmSdYnIfhToSOWmaa/qRXNn6UFj5ZkORsxWpoo/S3yR5t70m3FkzoIIUsNzkDshkhD3kpRR7fTqo82Y3N6kRAivkIZvomCK5s+n4U6O7R3dII7m1e1BNEbW30rj55c/zKVw23MmiG7mgmiOQrj8kRC6Vr+9AjiT+lHbbzSt96Aobu+a6u/JIo0EHEZZWDltQt1ZpEVzc0ALXpV72NxSLB+0tBU1G2lvsm08DjkSpmH3oWz3f6llOO8aNcWTt5IzX0eu4v2V9hxIw4YnEO6GcW2yA/S4/UKqwowoyGJoLJSd8yFuaa7F/agGE4aGFY7TSYjQB/9vPG/wCLTt4hHPm3uWqqe3HYelEZIJausM91vslpD/FfPzjlxvRo+yi+mzruQml/6Kjwu0gbxE2uivJKOKhpSq8QqIsNowbWWXqf6R5u6xmK/a5HYUeCYd7OVv8A9zUnef5RbRYnEsYrsaqCnr6yWqlz0vfp+nySXS5M3y4DJ6h0/TLWHLNl2g+1Co4UtJgQnQU5tYdWX7aQf+TLBsPj/wAyK7TVDoPLpXrYunhhXCPnM/VZOpdzYiK5Bd1Zuu9xf6UFzD9S6DgEO5ISSD5JzQiVgdbkld80mHVFb1IFQu7mkHUuro+9BVHdEizzHRK5vypPz70F+AiK7udIha3TqZDxLRzd0os+XSpZUQrX73RFtHRkPqySuuZItIMi1QXfpSIu5Dd/JFiCYrdUbF06dSZIviXWK5+duSVljo593hSu/UgYvJEmQEu3Py1QuVqISbvQAQ5d7ORJFtSt6fF8KEsxQAV3VzQ3N+VFd6VxhcubWigDlvvR22voz/ElsG7lci7tOr5qkjNsHqH5IAHdz/miu82QkTCWjckXRVWJxtLJFc+XekW5DdcmZ2E5WlkwroRvZe7OuFl5LpFt5uqsNhP6c3FFxLrnfJA3VnqSV11vqSTGh0su7ahHOzPpSuutSLw5K0WCWVurqBNT8R8+m51Yj0k2qB47Xz8XcmBXPSsLfEhOPhiOWe1Wdrydyamh/SgCst4ndz9yXs5lrluU96f9SIad8hd3tFCZBAan05ohpXFWYRgNz5Mif9SAspnhkE7ze4lxyMi7/wCKtShYu5QqintImzfRAABiE8YEAnaCR1khWs8j8/F5pghfO1mQ6jqI7kajocIriz8vSvWPsNxSHB8RqpGdxqgdiYSuILbfSy88wiqgo2JzbcYOD6dzq0wXEp8DvOgleDi5Z6c0RMpMidq6M8N7TYtTNnY05GGltwvuH925QacXkhI3Nw1tdaCKqqMSxjjOYVlZMHB4k7XjrttVBiVDUYTVnTTs4nE9rj6kUUnZ3YJkzTuIt/NKeo4gAzyudvqUJiuLNC5OTfEgqifHXSU42BIQi+5SqTHqmllKQKmQJS5lmqsBufXuTj5WoAszxqpqJ+JJWSSmXivRBjFTdl7WdvzVI5fq+ScCa0uhvpJKyeC8DGq8bmapcQNrXAek07RYs1HCFPMYFE+Zja25izWfeQy5PuSAXkLLJyL0osKNpjGMQcalioq15YDjunLyf0ra9re1Ddn+yuAth1IcUtfB+JU+0GIvZ1WixLyKSnmE8uFIIv6mtuSqZK2aOngM5eBDnw4jkuEM+q3yQrKR60H2/dpMJpoqaKjpqWCndsthGJZ7siJy8Qr0bAP7QGEVnAjxjD5qI5C6oNwt8Xmvl+krJ6MxzkuiaRpXgI9pk3qVpi+NQYoB1ISNBUGdr0wtaIB8KY1No+3KLtN2UxKlgnp+09FvbolOwvzCXJaCnGkkgGeCsiniLkcZ3C/5l+flJi08NPk2IOJnlaJO+1l6X2J7Tdqez+HUtfheINVUU0jjJHHMNsReRg+jfUnSkV3Gj64KwuUrW+oknki/47EvPuwf2hVnaKb7vxmjGir5GcqWSMxsmy6rfet0IgL9DWiWvxJ1RansPhMFvW38UvaBISyk6lAlJuMLO7BFmJOQtutR3AJZtlufpH/MgqyZxA9ZJfhi/X3ppybbyLz0Q6Dp1a+Smg2JF0YjncyL8O7PW5Qxyt1bd8LImkufxW5KqFZIcorctUFZS0VdHwqmCOqifnHK1wpotp3Mxlb4ckTC/dmigsz9V9neBkfGwygjwuqfMHlpnIdrtbdbyz9Kx9T9mOOR1kFNhnabG6yCaN5ZBOdh4WT2iNpf6V6haevNOxxuJZsb3epMzpHhmIliPZfDTopOyjYiUsjNNiFcYykbP4SLu91qyfZPFsVwHGywyojho6Kpmd2GpYiEcvQbasvqUB9o2EHFHqtMLuSz2K4b2a7aYHKFRV0tZQ0huTy00wCcJ/CTcnzQDXHB88dqqyi7WUlVQPBQ4pUU58KCsGe2YB/5svNJ8BxOl48FPUGfC2nBfaY/lX1Qf9nfAMamaSKtIopHEzPh/wC8Qll0HkWrfUsf9pf2a4P2V7Q0VTh9RFEYgQzSTsPCM28Iik6MlCcj5wCOQnIHZ7x5/UjClnmPhgFxEVq9QxujwilqPbq5oiKV9Sga0XL4RZYoJqcsRqDCIzzdyhtezT6VlwUoP+QxiXZ08PgKRqiOcQtz4bF/zUeijgk0N3E+74latRvNT1DtWy2nukE9oks9WRvT1Bt4m5F5rKdvhGlKLsu3w2Mg0k393pL4fc6hvGcbZv0i9rkq72iUm1Nxz9/Nc4khP1uV3vXO8b/kdPcX8UWoVDCQPG9xMpkJSVhix7svUqakKQZwZ+9aGnHgtk2RF/is37UdOH3/ACH2w1yDXpb+pWVPRhGOTN+pR6aQ8tTtTr1XDYtdvqyXBOU5cHuYceOKsmhDoTPtH0rlrXFmobVDkGp26dOSTVDk2Wa59JHoJw/RK4bEOmW1COcluSi3P7/UycukJs0UylJfok8OMbnfMiXbQ7slDeY7bc0PGcRzd+SnVlbw/RO2bbWSKzua1QxmPLLUfK1EJGT65ooe6+iWGW33v5K5o44BAc8veqALxuToSGRdf8+aTRWN07o0gSRCOjt/FPxxhJqz8vETrL8Tdnf+lEM3e8j/AErlnjl9M9LFlj/JG4oqeAv2jh/pQ140ccOQA0sp7WEH6iWPGql/4haogrpPHmQ+lebLp5uWzZ7sOtwrHooDGK1EkhnGIOBZ6j6VSz4fcJOTXZq+OQCMis589U0YsTlkvXxZnBanynU9JHM3JszB4aZFbltQPhr9zWrRyx7cma67ko/B9TLtj1TPHl6ckUP3f1bE29C/PLwrRez3eHayXsLXZ2P/AAV/lHN/bjNfd/SOVqD7tYtMlqTpW26Oh9jYrdW/Sj8wP7WzLFQ9zNd/qTRULj3XLW+wgQ5eL1ZJ0cPAueX8EfmopelTMb92v3A9zogw1sy4gGOXu5LcUWGgJFI3V6sk+VKFUQxubDFn1Zc1jLreTqj6PxcjADQgOmTe61dbDWJyzDd8Lc1tq/BaMiEKc2I3bURfRVgYXIJjcziP+ZNdVuhP0xwZTQ4fGVruzhkyn0vDht1u/crMMPMmEAitJ+Ui6GB1AlvZxFvSyxllj/Jnbi6KcfhE5DNETju+LkpYTQEPVcXpFNNhMsZF+BIQiw7slyOjqyKymhMiz8lyT0f2evijkg6cCQ4gMWbA35lAfEoo7mfqb0ulWUNTTmDVAORv4ST9FhvELJ42t79FCUIK5M0l3ck9IQoihiEMxDzE+5dctcntAn9Rj0q+HszBIwm8dn7kX+yNNcOYLHv4V9nX/b+pa5Rl5a6OPlJcXpFRZMSPi5AziOWvzW3i7K0w3BwmufxEyIeysFmTxjt8WStdXgRjP0nrJ/E86lrq24so2t+SalqKwmJnBv0r0r/ZWK4dWtf3I27L00Ylm4F9LLX+4YI/Ryy/p7q5/Z5LiFDU1kYBllk+tyaDAZf9XJevl2Zpw5ZEgPs+EY6M3p2stV6tCKpHLk/pjO+Zs8qDATtJnd7enkjfs6xFk7dK9LfAWEcrOfuQvgvVkG74k/7nEy//ABua8nm/+ztxZhG/K1PB2bO26xhtXog4O2WrW2o2wsMuX8kn6oNf05+zz4OzZ+hvzMiHs6edz+Fb0sP4fNmIkB0IEOeTaKf7i2W/QIRMOOAmLjtS+47R/E3fCtlLRsSa9jjG0vEy1XWtmMvRoLwjIfc+3Ngt+lMSYXaO9a+Wnbczbf3Jr2MBbRrviWq6pnLL0yBlHw17c22f5kweDuTFmy1p0rDbmyEqPTO4C1W66lnK/TEY48Jcu61Nng9raBatqVCGWeiQ4bu0ZX+WR/azC/c7kXf/AAQ/csmeTsvQIsJAdbPmm3wkL+XT8PJV+cZv0hmFDBTyzy6fci+53tyZty3TYSAjy252ul90hyYLv3KfzjT+zzMK2DsI8nu+S79z7u9bd8Jbyt/ck2Cjlq13i5Kl1pD9HmYscJDnk5J8MJaS13F/pWxfCQ9DW9wiyOLC27/8FP5ha9ImjxFulJ/lahcmFIcyZfRfE+QFd3ZLl1yVxIyH9KlsAW8upItq5a3c6RF81NhEXckWXvFC/T6kh3aqg+wrfehbyF+9JvSiAXHmpKoT/Jc6WRWsl8/8EE0cu7vEusKQ+9INpZs+1FhXIXuQP5I/6kruSq6CjlyXiXdqIBMuSLD6GkdvxIjjMbXcUcsfDEd92bJMpDVrpDn9KLpZF4c/EjUARzuyXW3PuS+pF3claQCSufkzJbUTXXJkyOt5O1qL5eJDawt6s1xy055JJBR0si06bU4w9WvT/SmwFyIeRWp/J/cmGoTF7kJ7uaQ9I5ISFy+FBKRy1/4IfFmjcitHxIB6vUgECXRp1JoI3u1Uzq5t8lIfDzILgZyuQxMgDGxBo27v1XDjutU06V4y1bqSCHcTaIDyQxh801bdqzWqzGMOSMadiuyQBV8PTV7fJIR1FrlZFC5B3kuBTtfrt00QURQhufkwqQ1PdtdP2sIl6s127pbVBIUVPw2yz6vSpsQjYOqZDK3O60k80jE2rIAA+osn5pgiceb7U5NJ35vd3Jpy0HPO1ADMtpXeIvhUKXddsdTpcstM9FFIvxR+LmgCK47eSG1x89yfOG19NwpDDaSIgNhG46Zp+GRhcfUiCNvyowsjL/SgAyEO52LxImt8nQtH6GuJJxcrWutQWOfpTfj5IV0dv5kAOhu7tq7F1ZvutTIFajutfvQQO9LFmoMmVxM7OpZFttzUUyfuQBG0EuSXdyRXPdomLXuQNchP1Zsk2Y/9yHp704GduSCtQWjuEsmRFHaGeW5S4o7Rt0uRSxttdsvegmyBT071Eog/Sp50LWZWdKOmjYXJ3fmpJyW/lQVSK4cJba7nb+5E+Gw7m1JS/Dz+a442h3oJpFJUwtGdjZ8kxw+9XM0LSc+fqTXs4DplcSCKIAx7c3RWgPNrvpUx4WLa3SydCNhbTqSsjUghTySF0P8AUnQp7SJnUzXv2klaxOWalsaQ0A2tonFy7bouXXaZqTSjrk2eX8SXLnEvkuaXLtrEPxKB2C21yQv4ckVv+VE43dyaMwWHvZGPvyXWytXXF/yqh0Ew3PztXSG3mkAvybaiIX5ILSBEX80tSdE4+5D4dvUoKFbdyFEI7OSIfEluQykC0Y96TkkO1AW4+lKyqDItEBbfqySMtqFh2/Ep5GJ93wpeDTciIcyzdkhHT0otgDoNv+lLx5peHN0Vj+5GwHS297JFI3Lkkwt3ZJW7m5KWwFxNck5da6bt1y0QXNeWWaqwofeZh06iXWLv8SZHlc2aTE+eeqLCh15NyNueXhUcM9r+JGM1t2fSmpEtEgRubn/JccreWSbCqC7LP9KUpXNmqbIUAg3c+lJo7izQjIeQtpanP37VC5Zq+Edcbh9KH8zfSiYX/Kk/ln+lbM59QOp9c7UWg+ZXckhFxLPO4Vy1+aVjoRZCQ3Oujzzz2oxFvNCEfU/8ExUJx3epF3pd5ZdSHcQ6E1qLAK250Nr7s0T5iPxISz89wosBfLmg0HR/EjYveuHI+XLvVWP3HXFhtySua7kmurntREQ/lQmUP3CmzmCHn0qLLM+RZbfqUKeZ5LR9KsCf7YGejpW8Qsz2qo4zj3rrVhjzSsCZNC2en6kxw9w5unIqpifV7iJHdHIOb7UyANfqRkR7WzckccdxZ6Wp0so7csiL4kAAHFhIJYzMCB7mIe4k1U1lRVTFLObzyd5SP1JTVBlbrdb7lFcXvyy6kDSJ9Fhc+KEfsg3mA3OF3hUKSOWnkKOQHA2e1xLuTtBXVGGzcSnkeJ8rbl6E+Gh2kw0S0lMg2TiGW5lS9xMnqee3WuTJspHHk7Ek/wCHKUeu13H8ya+bqRk6EQktzyt70cdKcxZ5Wh6iUWGqkj5M3p3Mk9RJGWXULPoodg0SpY+GWVm7uTRkY6aeq5NHUTzFye74QTR8QZMpbgLbnc1pKkhpEySuOa0DNyENrCmwqG1Z9peEky2XFyzu/wBSMo/Ez23JlBPUNbzuSYmyF22kmxG4M72H4SQHtIctxd5CgDQYVhI11BVVZyjbBt4Q9Re/3MrfsDiD0/aSDDopXOnrXsfTbn4SWVirquPDCiCf8AzuOAe/4iVn2MhOTGY6nNoxpmu4npLwoXkyn45PU8RmPsH2q9nerliAoxqqUozusJ9pDa/0r6J+z/thT9tuzsVZGEQ1kLsFQHTc/nb8S+Qe3FVPJ2gHiVPtEoQiLy5c89f+a9C/s8089d25p34fFCCEz2vblt2v8SqD+ghxyfUoSQ1A6wH9JNtdLhh3NbH3WsoEpMLZGDXa9KUckdm9nK3dyutTNye1hNy2ogGPk7OOvhVWdVELi972O/kue1U9/wC0kEfUL2oCi44cY8r7fmuDwx7nub3quaQLtHuz+NHxgt1O34sxTsmmTmkC3TP+Kdao8mf9armkC3LP+aLiB3t/NMmiw9o2lkG7LzRDUbugNPeq15gzyF3uZUPbD7QMD7DhE+KVJ+0Tfs6SBrpSH1e5vqSsqjLfb326rMDPDsIjlenw6rpylmODO8iYrRG5u7avF8E7XRYSFVVRtNBLUh7O8RARCcb9REvc5ft07EVGBz184TThTmwBTT09xmbv4e5eGfap9qlR2orzemoGw2jsshgG3aHxZd6m6IlG+SHT9qsRw/HgxDCK+qgiiNjMo5CiuL0llzUPth20rMYqzqsTrZK2qM746bP8KP8A9VkabFmhEjOLiy+o3tZvyputxA66pKeR3My5kobITmuAqjFKyqi4UtQRgL3NGXSKOjrGIxyC+znc6iBNEJC0sd4i/he1XU2Ke2YVFR0eHwwRA98kke4zWVpfI2SlIiF2qr5KY6ZyDgPttsZV5SHI2/Miy6lY0eDz1VQOUT6rS4bhdNT4nPSPE5lDGOcknfmsMmeEDtw9JPMzPYPg54pcZ7AHxZKfNhIUZAwZkPeS1sMcVOQuDAIt4RTJyQVF0uwvEvLn1bbs92HpcUqkytpMNjIhcI7RHxKLiMIQ9ocNbUb2ISV8ckYllftyVHjNUw9ocGfPbuFYRyubO2XSww4+C7ela0vhTb07CVrP80VTiFNQx8SeVgDO1yL1KOHaDC5jjjCtiI3e1h+JY7Tl7jtWPFHiTJAQsL5szIrWt5Mj0Euf80YjcOrvb6lk8x0xwHIo2sLY1yRQtyZm96nDh8nC4p5CGV1wuxJko9wv1Ln76vg610rrwRTh1y0+pCULW8m+lSbWuFnd2+JCXVk6tZWQ+nRH4fuRgWhbdOm1PhCwlm+ZLpxtbnlch5io9N/iiPsuyz6krdc+ofhT4U8kjFZGUgjue1uSEYwG65EMikDwuPlDBDbyztSAmHzJODnk/iQkLja2W7/MtlbORpRF7U+3J/lahKqe7micWF9QuJC9l2gLSombnL9nCqLX1f8ASulVNydzu+FcAY7uh120C0YEVElOb+xcY5GLXkue0PuyyIfiRjGBcwut8KK2Pk7Os20jVKb+xjiGWv8ApTsV5MOWf8EYjGJ5WP8AUnbmuFm/qWM8lfR2Y8O3ljJCfe1qERMtWdSjHhgL/wAEoKWSoPLpu3XLl7p6MekUmFHDHZnluUgKVpALV/h0VlQYa0MZZuxE/Xc6dhodcgC34lyy6izu/DoijhoC1jO+5OHhbTBYzXeFWseHvcObvd8060LxkW/hD/UuSeZ/TOmHTRk+UZ6Hs7BDcck8hEXp7khwWO+9zkt+JWks1p5Zbe9HFZNye7Txbli88/uR0rpcVUoDMdLTw9Dv9RJeyheOrSl3+FTY6cR7v1eFNSRuRXu92XpU91y8s6YdPGPiIJWWCBsBEO5hzTrDuLhs0Ql6Uo4wLUz/AJJziNaLPkse5Z19r7G/Z4BtOQGkt3XEnRpwG5gjjAdC+pR6mRhEnB2IfTknaSq9oDP+FyJbtGuPtp8xCMWLR8i+lN+ykQkTZaKZwTIb2e0vh2pvhuIlva0lhZ0uSGxhazld+ZcaNi7k5sEi5kXq8KTWDq73CyqmLuIHgxjo6RRty0/KnbgEMr7Rz6k4IgTCUfV6kUynkvwRXj29D2pu5iuZlJlsEhya4k8EY8IXytySC9iAQtzdnFceMe5T3h2loybKFu/JJSIcCvKMLtc0JR3a5/IVP9nC36UJQtHbazl8WSvuGbw2VpUtxafvL0oToXLVm/UrQqVibPxJez7+bLRZjN9LFlGVG/fl7lHmo3j5R3eSvzF+7L+C4cJl3XaLoh1Opyz9PTM6+H+b93hTT0L5crhdaX2dyIWy3fF4UXsrbmN2t+FbrqmjmfpUWZUqM88rOrbyTgYXIQ5g2128K0h07ZbMrUmhPPlb5q/y5GT9JgjPDhshdzbk793yW/TyV57O9mTRuQiiKn78nIupT+VMpelwKYMPciHMLfqXWwlr9Vc8Nubh0rm+2zLbzdZflTOlenY/0VbYaGe8EP3axf8AdmrZ49S0ckNtpC2Xz0S/Jb+zX8HGvorRwvaTiyH7vbMtFba7m/5JcMdu3apfUS/ZX4OP9FWOGhcObJ0MNDvZ7fUp/D2ldn+nkjhjfLodS+pl+xrocf6Pk1K3bkTpWtbmhErhJfrkj+ZAurT+CVr/AP7SFi0Su0UhdcBvtFAe5kTZlo6Hp0Z0FCEbvNJJvUh6iQAdq78SXvzSYmyQJiu8nzXerzQW+9G3hzQJNicfNccXScn713u6kB5CtewX/Klb8SKLaX1e5d4b3Zv+9FFIUI3Hm+5OhlG2uRXIG2iKPqcuSqgYnISAmFup0ihbhCd9xH4VwsxcUrXF/SgkbtJEGY6pCNuruiYbi7rVZQJF+ZD1Plqp0YsQ8mUY43KUsmuQSNJxvkhljON9QcSf1Mhu892SAHGJ0h3cvp5JturmnRF5NGbcgB2L8PR+rNEW48kOmWT5janG3W2PtQacAv0k2m1C5ac9qmewuIEbF8KYmpTj5bkGY1pJy6RZTIKcJAvZ299qYCjkIGezaplMPDHL+lAD4x3MTsDFb6VKgmYYi5iXpUaIbrs3cEruHbk7l+5BlQRxhNz6kx7G12hfyToExOOf6k6Vlwszc0FJUNNS/wDW5ceG0tGdPGT3aP3LhE8jZs+1AA+z/wDcmJRaPVmZFJM8ZFm75qO8nEJAI6wsJerxJ2LK7N+Saue70rjSPlnegCWw7hfT0opZGyLItrKPFIdhO21KYt5gzPaTXMgsRx8S180JDa2Tu5fShCa0hbP4kVR55oIACOSoEiZm02oXoZN2bNcSKGqeMOTEjCqeaUXZmQDsYOjksHMPy5pFSvZyu/epj5judn/gmpJPA+QiW24vSgBiKne3lciiG49+39ylbI6M2CRtr2t70xAIEHqPPRAHGJ/qFmTVr8807ILCWQPcLJs47SQBx+nX/FK5rhyS0HnmmyIRQFjgctyG61AReT9ybaT5XIAdIny1z/imT228+aO7qyTRk21snQABFsLw6pW6er6ULxllmn442Fh8SCxoKcyUqKFh0drhJGGWWTZIrrW1ZBNnfTouFdf/ANqHjNdkldaOuaBBttSKZ/TamiJhub0popH80DsmcS63Vrf8Uime/NmZReJ/8ySaR7e5AWP+/JDaXuSu265W5eaTFc/LcoELh9WTJAL+e1EJORaCjt256IiCGnH1IhH33fCunkPcyQj3uhoX2NWvdk6atcX5bVLfNNyi2WbttFZGgDC5N/qXSyHRICa4clwenk5KqJ9oLjcXNOjHcOee1AJbuW1GOZd3V6krBREwvbyZOZt6Vzu0SH9QqiqE21F1JMTd3SjjyIOl7lBRzq6V0B8xRW6d6H+rNAUK63kuEW63NdfIuSAh3ctyCwXG7RLqfXauvmhIdyy8sDhZiXJd9/iSu1FkOqoA32t8SHUrlwh3aM6Jh25aqSxfldduYbdy4e7myb8GbugB/wB7ZICK1uSES6WSP3E1qADH3btET5bsk0xP3MjDl6UEo5a5eFdYerLqS1HVPhG9ufV9SChi23TJFa12mad4b7ssrUcUfrUBQyEfutFdk5aPtHpTj9WbIDzJslYAiXSutuJA42t8kYixeSqyKCuf8qK3be7bV0YW5J8IQFhzzJTsOiOGZOOTLtr8n/epQjGNzs1pJFCwsKNx6kfak+WfwqRw2u5WpqojcXHxJ7EuI1pno1yRFa/Pmmn2vq64E1p5u23vWqMG0SOkveh69EyczZlw87fiQ3PtZ1ROw++e21NXbupNkTW6Z+9IuknydAbDl1xeldfc4ppt12SXp9SCrEcbF3KOdPcXNSHK4v8AUmZyMmyDO5+aqyiBUZRvl1F6k02ZPmpHsp8/JB0vyQwFoIihKT8yR3oSyuyZUgHI5HLRjYfqUoRPLNpIyL61BLagu1RZLJhXjzdv1IWE7ssnJQxJyL4RRjM48ntTCx/8Qe59r+S0FF20xehwyLDqc4xijO4JCDcA87fkqmjjaQZ/aKloNlzXXbibu0TmPVWH1FWL4VBU0tHYGyrNjO/LcVzd1yV8g+SyqZsE9mF5HqZZ3uJ7BEd31KkmrgKe+CAQDbkBblHtciyb9IpRQnNIMcYOZlyEdxJiqh0KphLN4AL4Vc4PiGK4hVDRYPQHLKbkQU0DXF8SPDuxNVUX8d+EQx38IesmWgw6hgw+MXgyAWjt48bkJ/mQQ5Iz0HbLE6HjxSX3ZEBxkVpN4SFQKjGKnETCWsD2wgYQvN91vha5WuNYG1RV5xuwSk+/4viWeq4Xo5CiMXu9STZaaJUQ0clSL3yU+/pP/uT9dT21IxwcOcBK7iQPcJMjoKqkqD4VQ4gJu24m6feoeJezUs5R0xtKIG48Udon8SYcyYoaGSqmsjjlLqztAtBUchcRJ/fopuHdoq/DZeJT1BwFlbcO5RYKefEqiyJnIi3ERdKVjQ5S+0Tf7tBn+K7Zj4X+pa2jko+z9IEcjceUtxiL7iL/AKKABR4bEQRMxzu2pCybhoamuqQZwcjcfJMhux+6XEq46ioN4730EWu/cvZPskjxzsrNBX0GB1NZT1DsMkpR27PhL/50qo+zT7P4cUxCnevCQRz1/De3Jmu6l9B01QFLCNPE1kETCICPhFaRVKwUb5LGWq0zA++61C1RdKd8nV6VEaZiDTIhz8S69hc8hFuSRsyUEkBOTZvaO67LakwxEeu4M+rIVHuC/wACFyHLkH0i6BkwShzzytFvEKJijEiEsxLuLLqUGUmHRna3LzRPN0s3SLIAlPJd1f4pcQLdM+emqj3HZnlaI7eS85+1TtZjnZuop2wyvpaWgkh/EEzEZc8+q3nl9KT8Ds9Lm4kdHVSRPnLHAZgPVk7NtuXyx2q++caxqXE8TpKkc+uUmI/6v9KusL7O9vO0FCVThx1VRR1Gf4sc+w271hMY7RVvZ2WWjqKsxnB9YxPMVDf7IlLg7iGIT08/ElpHgp3C2OOQCAbfMUpu3nB7Nz4XTYfSRlU/tqyQL5iH0hn0N9Kx+L45Ni1RxKitOo00KQ7rR9KPBMPixjFYKaSrio4Df8SeV7RAPESm39GSVcieZ+brj1TxgLcQS8xFXmPVHZDCcHOnwQ5sRxU5rHqqnoCPxOI8s+lYgxfMXz5+JZGt8WajDKrC9p1sso2l0xhcLrSn207PxgUcEb3WbZBC1eeQSRxiQGxET+nckY/q+IVjLEpvlm0OocPCN5L22p4wPhSPETgORCmoe2lPS1c8zyPO80bBxPfcsLwzLRun5LpRnHsk6eq3JL8aBvHr8kfibSj7ZOVaVPJG8t8giFzqfJizYXNWQSgwkz3BpzF15yUhkZGxWkz6I5cQnqj/ABJXMvidRPpYPwbx9TyL5HodZj08fsDxHGIzHaeih4riTzYlhc8rMAi/9Ky0FcYxxRzyvYD7BHwkuy1gSWu0hmI87lmunUDSXXTmjUdsMYauwvhwBfEMg5y5bbvhWbwTL72osguJpm7kxU4gElNwgcxFiuYfClQ4g9CYTxO41APcxZIWNJVET6l5J7zPXfaIxkMXja8HtcC27lyGqlK13p2H8/JeaVfairxDjy1E5HWTHc8viR0faTEIY5YoqgrZmsMfMepcUuj2R60fVtXqeptMHrcU57QBbOJcK8yirq+YMpKmS0eWqt8NKry0lf6ie5ZP09RXk7oetSb1o2jSBIWYOgKRh0d7SFVcEjxwiByXl6k68zl1u5LH8Wjr/P3RYe0DaWm31C6c+9jhuaORyE2tfRVYkRcupcue7Vu9P8aH2C6/J/EvKfHqinA44qiSADa0xDvZRuIcjk4bhF9VDETLuTtIQXGASgRDzEX6VzPDHGriduPqcmZpTHbZPO5A9/l0v05qZw7rc/So0clPXHK0crSlC9h2+EvSiGT9o2y4F9MYORh8L/xXOI9ynhRxFuy/KmKmnKOxwjYxJbQyxbo4cnSZILcj8Yv/AIyJpOreuxQziBynFwogbfKW0RUA8SjKEjgcTF9t49K3Ud3wcMprF5H6yujw/rN3J+Q57lVt2kPi/s/wu8c9zKtxKnequN33jyLPpUCGoe/hy7THkXqXRHFCuTzcvV5L9puqaT2gRkY7hdkcOIQFV+zvmU9lzDltWXw/FmoaoAkkcIu9Tqaugm7YcSOS+BoLbs1xZen5Pc6XrYtJmrpaOSoMb3s8lb0lG0Ik/iFU0GMQVFODg9rj6XU2PGrf2j5ivDy9PlPscPV9OvstQFyfJ8guVhBC1+jN6lUB2go+ZvbajHtNT25NuH5rjfT5f0d/5XTf5miuYbns352umJxtizfp/qVaPaanI8mAx+JOy45TSeoi+a5n0+T/ABOiPU4P4yHYY2J+TEWVu5uadbiR8gAbWt5KmlxCMSzYzFn5owxZ9ztKxW7bVD6fJ+jWPU4W/JZFNJuvcCtTTyMRaZELqAdY/LiNaghqAuLX5aqZYJ1wdOHNj35ZbgJ2Z5fmRSlplk1ygBiUtotk1vUyP7yjku/nqubHjmvJ6eWOOXMWOFG5eC1PQ05iYmDOXhuyTMdY23NS4cQbkz/zW0m/BhDCvkSRhfLV3O1KenPhFZly8SrJsa4bG0ULEbep9qhUmMSySfiN1e/aKqGCb9xhlzQg9WWlzdJu/wBSa9l4lzhLb9LIj6bmyEuq0XTcVUG5pAYbverqUUTwwio3INMzEfcn4I3GLY7CL+lNNiQkXCbIRHmPmnQmjjLTLloI+FZSczeONBgLiOwLfiIdyII3ESHJ/qJdiqmIcsmLxW5p0qribLG+lYuzoUKGSjkEi1uHuJDLHcemRWp95PP9IrokF2bk1vxJWV25Mj2mLkztbbzQnIEfWbDn6k/UlHJTmxvzbqVcNPQSae0mPwk1y0grMZewltUQkP7RvcuXRSOQcQdyiDR0kmr1n8l32Om2u1Wxa6iTKtEQpsnPGBW5O2aERb3XMnzIBtdmjHLlch1ItGa3LzWVm1OgBja3LJi/chIe5sru9Phw7hbJvf6kiKMhJnsEhuyTsSjIgVMjQ1EEeTOJv1f8lIGMNr5AZd1qh4rlJwrcyuuHkq2Gj4ggEUcgjl4l1RgprycWTLLHOqL72dh1fcLeFCYhGBO7MIj71SjQyi2XDkH6SuQnDLbm4Fb6iZHa/wBi/Il+iceKBxRAN0Xf8SlgITCBxveDv4VRsJCJZ7iH3KRR1EtKRHGdol4VcsKrgzxdVJP3lpNIFKIsZteT6D5oKOYJnIJNp5/qUD9pLmbvfn1I5ZJIxJ/F4CQsKqin1Tv/AEWU0fBAnbIhbcnGFiDe1o2+FQSxicoOHJZLc1twsnIsceMwd4ntECFyXK8Ujrj1GMairpB0yvEfEjjxQM98ZiI89UH3lRjq8Eohk+ZaXKhfGn42yB+FnqJdS6MeBz+jny9Wsf2fNXV3fzRCKQjtz6kOhfCv14/l+IRFu0Q29w9KcLPdyS97osmgR70izuHJEOQjqhu0HwqTQTZXIm59yH1ZM66I3ESoEdErubrly7b3MuFy0UgkE3NL5rjD3dK5ogXJ0h16UXiXLrhzRbUAkK5hfTNGEjZ6smm5p0Nw6s4qkMccWIkI9PckRW/Uh8O5BI5u80Llql0oh6fUrAFs+9djK0vkuGO36tyASYeaiyqLKCoC8fLqVoVZRDbJAH4ttr3Ms4JdzKZTbnHN2/irM2iRWE9UF5s2npVXa/NaCg4RPkbbn0tUDFeFRuVjNcXIUCsjQwldqyftCMc8rfpVW1QfNzdHxLtXdAXZMErhd26fiUiP9lk/UO7aygboZbT9ytKeRyi0Db03ILHYZCtydSQLbqoJE27RxTsNQA889OSCBwyujJ77SZ9ExGXEuZ+pkcsjEV79Ki8YOKWWd2SAJRFa3qH4lz2j8yjHNcOSZOS1AE8KhuT7ckhqGIhcupuSgGWo+rvQlJa2epIAn8QfU6Iai1smfaSqRrOpnzHyT8Qz8nB/zOgKHppLjTV265KWM4wvNmt79yZAtdGfb6nQBLEXk1fuZIct2bpBfwiz7/EuOXVp3aCgB4K54QJs2tLLuTLzPqebXZ9KikR/+1SKajlrj/DB7c+rwsgGHWDwTiy6SASZcjm+RaK1PDXtBpGaQowEWL4U0eHxkfEeO0A3H4dv/VXRKlZXtkXnz6V1prS0zuJOTFEVQbxs4hnoKbhheYxJ8xD1KCgimk7zP+KdhhesEnc93xJ2SlCa1o2tP1F4kxGLQiTkbiTPa4oAcKhcdb2t6lFMuHKTM/J+pN8a4iYXe35of6kAOCXU7bS8KRSW6ud3hQNnaObbUiyEeVqAOkT3aIHkt5oeI+eWW31LnUXTqToARSPnomyka7l/NPuNooBj97WoAbGRiIXdt3zThEF+TNaSacXFuTDnuRtyJ87bUAEIs3NFF1JsY92bMi1u1b9KAHrrS0RHmTapqPMSHN0rn7s0AIhtSKR9qIdrpstvdbcgBWuuXaZ5oTG3vSHl838SXgKDDaJOk+4ubIHLTVE2XncmAend/Uj4egumgHdm/d7lIH/9SAO8RtreJdYtNEFu7NDqLc7kFjz5rl1uq45aJANw59IpWIEye70imiLufpTst9vJkFvnkpJ2G7X22n3ImyFhfn8KK33bk3wzEd23xfJWA+OXN8kehd6i27RTgE465LGh2O6F/FdEWEiXBJ7S5c13TP4lJaQn6eSktyyZrSyUYCuMc22p9y3IGhPmuLpZ+S4gAbrfpQsXmyIhe1NsXvUFifpLLcguctNEjktSfcqoAnLRDd7nJcvfyQ3XFydSAfiz1S6rskRfRchbcSzssO1+YpcJ/cgu+ZImkbakAIj/AEpFtLknbm5dKFrCbLRFlUc4ff6k6I2jm6buYtU7du5IZVUFHkWrqQG0dFHDq1TrFsH0qBfYjK76k1LM9mnSjORsv9SjkNt2W5XETYbF704RNaOXUXhTA+TorreSskd0IfSSTdP+pCPPNK5BSQbe7K5PxE5Nl1WpiOO5Sgyy7lBYQC4vmiPb1Om3JhXOJv5fqRqQ2OjZncxc+SjVcmgs2VqcIriz/gkUfE7kLgllWeZP3oeCSsZo35MyYLa66FI5HjIpDb3Ll3zU3Zlnkyblh4j5szD+5UpEvGyK3JJi15p147QFlHck7JcWh1pOnJ+p0Ql1e5Q+Ju0RNUOLoZpEm3aLoC+XK1RoqpryzZyL4U6NRcWgP9SC1TDKNia122qLU8OPRsrk/LIYjoO75qucup8tylDZIoKEK4pc6mGlEXYfxe/NSsTwWLD6cpAxGkqsjssgdyIvi1Hkq2nHiaZfmT8ucgizvy2toqsRBIX55/mT9Bh9RiVYNPSRPPKb22ogjCSYQkZxiz1tbcr6l7ZBgcXBwrDoqcr9Z5XvM/qRZD2Ozdi4sHDPFKtuO7aUkG4vzF3LP1cJ09zgG39SuHxpsUkMz2Tm91pKO8Mkh8Jgukfwk9tybJVlC8zFz2o4+LUGEEUcks79AABET/SLLR9jewOM9vKuoiwmgecKcL6ipJxCGmD1mb6MtVSTR9jcTnpOxc8sspwlTz4ybNfKPj4P/Dbbbddm6VlV+zy9qg4ZCvZxLK1/hV5R9uqmjgp6YI4YqOILD4UYsZ+IiIu91M7QYHT0rxu0rTibXXeIfVcsrNTheWW74lV0Hk9QpsUDGKYJGqGIBC2MhbcPuJQq/tBGNQVPTNGdQYCDxRvs08RLz6GSWljNop5IhPmIvamxhOMxMJHF23MWarYzWNG0tqI4ZaiepYZcrbc7QBZSprHmmI5JGIk7VzVVcAvVz3gHhHxe9O02AvVDxz/3eBv+I6nyUuBuKlkmh4odPfco5yOJZOrnEqqKOEaSgNpRy1IR2j7lWsMdOXEk/Hl+LpZLgpWHR0bzfiSvwIPUSsqaoAg4dP8AhRd5eIlCtq8WMW8HytFepfZL9ntF2q7Q0uHy4hHRiRXHKYXEXwgP+oloS3/EocG7PyVxi8kUjloTRA28/qfub4iXo3ZLsvg+IYxFRVvaN6CskBhAoobgz9AktJ2q+zPHMPxWto+zmCf/AEgrQjniqmumFvGefU+au+yH2Hz4bUUuK1eOlR14MX4UVOMvCL6nLLP8qpai0bdGqwfsPLgtSJyY7iVfAAWBTTsAg36VdDh8d37N7S5q54loCLm5mzMLlJ1P7ySYup+nS5Gx066lWOG0+5nC4vmnAw+Lb+GxK0Ag3PnbqjAm7v8AHpRY6Kv2MB1Zg/gjahYbdjD4mtZW3i5ZfvRsL+n+aLCijLD3K52su+hVvaosTwfs9UVuEU8VVWxW5RGFwuPi2rZMPw7vhToC46t4dymx6nzJgtZ2/j7Wz4nTg+I1U8ZRNS1QFwgDqzt7rV6rgPZvFMaoRqO2OF4VLWs/4AhH0B8Wdy3EHaTAyeqkbGsNEKS1pz9qD8L6iuWW7efaRhmG4ENX2fxmhrajO5+AYy7U7IUf2zyD7aZsK+z2jrGwTEK8MSqncpqOKe2nAX+FfLdbVHWTFLKbkRLafaV2sr+12L1NTVz3nxHJ7QtWKpqO7ebsP1OsW7Zm3+hu1hbNcImLn3qRLMwj+yazO1RzkAj0jt/eoECVvJ2a1EEziWm1Ddd3OkEZSMVrPaPi9KsCQFdJHazZfwRFikgkLuAkodzc+rPkpVeVGXAajaS1gbiFK/M/hQFslRY9waSUAiYZZGtaTPpFVp1E8h6yOQpCJkxOzbR8XpSjhOYsmC4vhQA7xmjLNmuLxKOclx6hapbYbUEVrx2D6c1Kp8DeoIr9tqBJORAKZiEdXLJEEj3bGvz9KkS4Wcc1nSPcrvD8D4IZnkJN7lDZpCEmZ7iGRE7g4/UKQcSQsgZyt9K1v3fHZvC4VBjoeDNewbel7Vlwb9uaKulw+eofJ2cVcQYbw2sZ3Iu9T6eFvAG4lKjsH939SnY2hj/yBpIzjtbJjtV5oIC2TDl4VVR1UcZcrUZVVzFlnyWMnsd8ePBZBJxL3j6R8SI6go2F73Es9SVGFc9pFlaXelLXPMFmdqwcjeKbNIFQ465vl6k+NY8ha9TLIBiFTC+TG5aWp2nxQ49M7lD9x2QepsfanK3bu+Sz/Z4jHHsWbN+YknaPGG4oxm+8uQqHgkzx45iRvkIHkVqz1XJu8rbTNUEzkfW92az3ZiQ4cQxsL9z1F3+KtaesjI+8VQxTSx4vWezkwkZluJrlMYRLy5J2mzThVOLlq6VTihw72vLLdaKz51WI08hNfd8QsyUldiM0ZAZ2gW24WZLtwuy/yMkoOBV45j1TjE2Usp8Bn2RC+0VCoMQkoZrw3BnrGpsuGvIZCAcvETppqU7iisYvIhXbBwrg8WayX7ifU4hEIDIx3C/JR2mauvyBhue1iUiop4pqCGJqNwniG0z9XxKNHh8g7LNo7tylZIR8mr6fJLwAWHhIObT7u8SZIaOSlMpIJ2Iy28lOpad6djbIZBla0rm5fEnoKG183a74VE80EjXH0OZsr6aGeE2csxLqWto8UOsAcoHIrd2vUncKwV8UqQ45cKC5hOXK7JvpWm/2doMNhAKapCoN3IeTiQ+9eNl6/GnTPrel9FzyWyfBlzGouy9ktL4iTok4kLGLgTtc9vSKu58LPIi2bVXVEM9xBZcXpFkR6vHP7Kzel5sXlAH7zK1C+QjnxHHy1T9NRyyPbJE4CrSnwumt3s/qtJ1lk6vHA6ul9Lz5/HBThHxByeR7m8RLgw9L6itGGH0l2bxsefvT1PhsUz/hxMWS4p+oQX0e5D0LJ/kZ6GnkJswNy+FSoqGeS1nbb3LQPhrwjo137rU01HL3QdXiI1wz6zf4ns4vSO38mQYqM8skXBaO697VPOlljC97BFm81n6/EPxD4bsQ945JYYSzuka9VLH0ULZbALFyluJG8hxxlZaRKhoagJNeJYTK54kfswmBiZ/E+5Vk6dwmjmw9dDNjbjwR7pCcs3/KKdCnfLTMvNMkPTk/f4VOpoTIhdme7uXS3ouDzYp5J8nAzy1d9F0JHusscifxKfFRvb0bX5XJ+LD3EhyjfX3LgyZYI9fDgmVZDIWuu3wpo4ZyPNu9XZ0pxmQSNaQ7eVqjHJFHzO76VzrMpeDv7NfZFjjkjHLxJ/iPGBGc1ojtcvV9KKSop6chzka522j4lT10jzVBODOQdwqoLuDy5eyuCfFWBJLk0hiXcJLlbiAUejvfL3Riq64+Fvj8PUmuCZOW34tzLdYoWcX5uTSjtHjEt5NP0G/i8CsDJiErHYtdCFQwj2jmDbdyduttexhIua2aX0jz1OcvLHwK4+T2rukY5Pn7kzHI4sNrbnTz09WT/sH/AC+JZNxXyN4Rl9E8ZmkFm2W+nNcuciu71XvS1Ill7OQLp08sIXmDiJP4lz9uMviz1fynFayRNIpB1ycWLmSICHvdit96ihXGNIcZu9rNawqMHyfd70dkh9al4RbDI1+ehfFmihqjLUM7elVhzGQDH0iO20W6lynqDpZc2C4e8UdrgX5Ub8Fy0j2X5OJJHVaaZ/wQhVRTRCWVo/EpVJ7NIYMUsYCVw7nHTbtXI1JHcpY/JW8EOIcnEe0927wpoxjkiJwkcvMck1WccpSYzAh6bY3TVOMozC4PaPfr/mXTG/NnnZHjlKkiQEbyPf0hlqUm0UJCcbcSI2MB27WQVPFJyJ94jtu8OSGnmeO92y3Nqt47SOWbhHgcj4lQ+UTfpZOzQwUrZSTvKfqj6RTVVi0YgEXFiiEvCD23KLKTyNwnyD96rtzk/dwYSy44r2ckDEaq4Ri1PW5hFVxzSyXOz7c+kkU0h05lG8VvxepRjk2DZuPNe1ixKCPmeo6lzZ4P4tdqJukvUk20u8kOvlbqvvD8VboICfmi1Lk7IbdvSkQsgTs6XJcu1yyuSucSySL+pAxOTXapIm2+FvqXOltEAdbbp0pfUh1zz8KQ+9UiWwrm3OkO3XJIfcyRc88rkDYmL+aSXudK4vUihROsT3aIhLvydBbbzXWJDQDnS4+Fdu/UgfvQj0oAd6iHPJIuZM2abAvyru5A0gzLQW8QrmnvuQmVun9SEitLR0UJsfDO3LJSICDjgx7MlAHcXJO8Ny1bMiVgTIaxoS4rG45Pcw+JQqmZ6yY5DZ93qTbk9+Toh3N+9BANrbdHTgW9+4fSuwUpVD5MpRRtTntdjL/BAEmmjjK3NrjdvE6mw2W2MzW/EqspuHqpEOIXFe4oiD5HanKMc3f5qOxMWjbk7PNxs8nUMpGjDO5uaAJlz5Zac1DInjO/qLPyXAqHKUctqePdERdSAOHI8xmYtZd4U36mzuyZRZZHLvdP0lnDNzNx6dyAC4g56bkM2dmVjkWWd3kmBk4M17dz3MrOXFoyYDZrvC8fkgCs4MhCOYbS8Sn01Y0cZRT7TDkXn8Ki1FU/FLhPsz0EmSqeJfaZjd8KCyxPFIuCEbsxaFnooA1l3MGtz8KYCNyImsvz6dUXBcgvZ7reY+lAE2KY5nsFulrrc00dRcwtluXKAWkqgjz6ntuUs8NCnAZJ5Pwicha1BD4ID3Sa5W5el1MoqyXDzGSP94+EkIwhHScQD3E5D6UEdQ4vxWZrm5IG/caWnxCKqpykDISHc4l1AqCWqmrJeHvLN+ke9TqDszW11J7XwiCj9QvuP6VbUGCxwxDnlBEe0y6jH/oqu/JkqiZ04ZaO3ihcIPar6CSDFIyenBgsbWIR6VytpXhvjEGOL1C+1Z3jHR1gSU0jiQv1ApKvYsK6sanqSAGt+pV4C9ZUixvbcXUSKqqJMQqL5dxfCKA4nE+vblqgpDvDjjvZnYiA7WHzSljeG692Imfwumgz4oswOZdIj4lIko5YQaQ2Yi9PVkgGwIoZJAuZrl0qOomcMwG0femj4pPlk4a/xTsuH1cP4hxkI9Tl6UFHJKGUTs4b3M9papr2d7xfJx+IkZyH5mXiuJCUhkWf9KCQipZJiyja7VHBh8k0tmXw7mU7D5DvJ5GYSL0qeEIca+99zXOgEiDU9mZIYb4n4pC3SqiSF4zydrbX1W0p5mkLL+NzqHiWHhXGQxM148yJQmBlGLc+bbU7c3g6XT1RQ+zlw5cxJR+Haf8AqVgE0du7Lp9SPQU0BPnqjGS3XwigAnK0STR8viRcQiO7w9KMM5NjM1yVgRbdcndLblpmrZ8LuiJ26vUok1GAvsfamWQdfy9+q7CVo8+5OSQ2um+Ht7xUCJMUl2nhHxIxHTPW0VHDMbXZPER2i3UrGGxNyZcuYiQOVvL96OKOWS5wjc0EWK64SZEGZaf5kjpZ7R/DdDTQ+0VFmdvmkyB1xtAs2e7uTAyOJFmyvQhgjiEHZj+JRaqjCQieMLUyrIAFdz3JHC4263W+FSKehe8iPNFNGwmWW0VAbEBhIrs2SHaXJSDpztF9CFMGLjtzVjEZfJD1DnluXLWy+JEO10qAdDMd5PuTplqod1vNAdQ+ev6lNWOyeMjk2roTK3m+1Qikci+F2Q8Z7ss9rJalJk25ibvQXappiIrUnztyzZZ/ZognLpfK65K61k3uFJun+pAwrvVuSYtNWZD1EVxLu4uaigD4glroKTSNy8Sa8fJIRckUgsdItumYpDt5Ju57kVz81JY5xH5N1LhXiueEdEY5kOm5ALydRMWnJNfJtqHxZaKDbklhI36kJyP77U02YskxdLZbUCqgnJ+/vXX+a4O25IeeiAcbEWQnyuXW8OS4PPVGP6kBVC1F7s0beaQ8ki5IAfAn+pOhJbzZ3UW7XNEMlpZsgB4urTuSKS63RNFI2a5d1IFQ85MLck401o65WqNc35vmk25BOg68l1zaEmWju1fJG25832pGT3ZaIsWqBaPb6fqTjZZ5IbvkkWdhE7qxUNTdWjWqpkK0yfNuatj3MqirhO/PJWmZSQJFu53ITK4ss2TJZ8ulCUj8vJVaMqHxkbL4k7FWOIW6qG8lqJpHuRugolnM5Nq642UnkIpgC4n7k7a1o2M/v+pNFBtkI5Nt+JOaE+SYLP6hRNl5d3qSAOQdxOmrbi9KcEXkHPNhHvXZqfh3Nex623C+iLAYLIT9K5JI5ETPuXTG5NFkRa9KCaLubtpjE3Z6nwL204sJhe5qWBmiEy9R5am/1KLQY1U4fdZI9gt4XVaWQvoSRZzcur0pWD5JtXWSVBkDM9xbiEuolCOGQesXH9yerRunI75C+I+pchqqmMhEJzEu7VFjGrW707BSy1UmUUTnd6WTrU8mf4sjF8PiUuKappyH2cJICHdcLpoVk48HgwGOOoxO85T/AGcAW3D9Xkq6auqMWtjlNooB6AytStkknOWV3qJze5yPdm6tqPBZcSMDNmDW3kru/AvBTcNyDKnjcbXtM/CtJgnY2TixSVsFgFlmJXXea9Awn7O6TC6SCoxuofDaWQ2MAkjIimy8Qit/hfajB6zFipqCnxPGKosrCJwiAfDt2kqrVDXPBmuxP2IwdrsYrIzqZcLw6MBKPZcZf8l6z2X+yfDuxs4y0eJzVBBntnhC79S29AVXHh8Ec8fsZg1rREbH/gmpbyfU23LDdtmqxKPkQier57i9KEi88/fqg1G7e/8AFNkPm5fldUkzVsd4klhNn+pc4hlo75IW4QvykL9+1DKIZZZOtaFY5sHrfajCSMvhTRE5BazEX1Ji57iY2bb4i6lZLZY08zTHYzuNu3c6flhnktZ3cdfNVLE+3Zb8Rbk7weJNG7u/vSsEy0gjeEcgPd8LrzH7eO2mK4TRUuCYeR0cVbCZ1VX6x6eEJf5l6OEjRhk1o6eFFTVTVUtkkcZxButla4W/ihDfK4PiOaECrGp+mKy5+Yib/wDNTKjFmoYSpoI2G9rTIWtXp325dsI8YxKoCAGqaehbZw49sXxe7yXjFTVHR0h1Ly8KqIxsj93mrs4WnZQ1MbST5BmNx6ESjVYtCfCcLreZClNWMVTxJM5bnuO7mSfqcJlqoTqaB2qYsrjiF7jD8qwNkqIFZUU0lOMYRS+659oqtttLRSqDD5MWxCKijOOKWY7WknOwB+ou5XMvZ2noaisiqa2EipXtkKCRjEi+Eu9QVVldg+B1WNVQxxBeOetqucYoQjMsMpAC2F/xpRfa5en8qvsEx6OjwvgYRTjRRG1rznvmP1Fd3KLDS05AIZPdnqXqWWTKonZi6ZtGVfC2Hab7vhSiwcCfK+0e8luWwWnqi4koOP07UMnZ2jzyB5BL4XUd6LOn8Nrky9PDPJRy4ZFI3scswyuNnibaLrS0WF01DCARwC9nUWW51Mo8Lp6MCaMH3ep9ylGPs8JG+V/pJZvLb4NF09Lkp5MPYi4hhd9KD2PhsWTKbJUHJa+VpD4kyUzldk6e8jPSJXHQgJ6tcpADt5qJTVx1VdURGFow8viUo5Hz0Z0thQS+g3Ji/L7kxd8TIvaGLV/NNHIBXa7ktjXVnXmOMc9CQS1D2dwkmikubJ3XCJ92bblm2aKI9FJb9WeiknJc2TdSggT97JzifpUNmyih7ZlrkJJnpXeIBNzXP3rM1pCDqzzUaSZhl0fd3WpyUuGKgzSMUvcVqBt0TqeolrsRg4bycUjEQ+pWjYhHQ4xUHKx2k9rjl4mVFRFPT1UFWGYAJ7DH1KxaokqJ5zqDYDI7tzc3u3KlEzeXVcFyGPUg6uEoj6rFSS4kftxy08xiTv4mTtTNIJHlZwr7RG/+aZjqCItQa5/cqUVEmWXJkHgxytHRp7h+QqSHaTENrM4l/wD2xRU+GnaBnG9zt/EVO9jtHRrfIlg5QO7Hjz1ZKxLFn9gpWkyIpA32gw/qVG9d+KOW23lb3KYdO+3jmwiPqT0NLTwkVzMV3hLuS3UEbdvJmnZaYfiQVjSzyswmDa2+NXIYTHVRBIDMIkypqKSjp6KsieBylmYeHJn0a7lbf7SU0NNRRRUTjwYxGYyku4j+r3LweqlOT/4z7P06OOEdeoH2wGn/ALzq9QunSo6LIQaJrf8AiXblRVPaZ5AMOEA3Ppa/JRDxqTItW56LlUM0l7mew8vSw+CNdSzR07WMDkI8yzU2mxakmIwYDvB7VncErPaqM3cwvG4jufwpiixCOnOsklkYBGTqyWEsO9nXj6zt1XhmyKojJiL/AJoCmcgvYNvqyVIHayWaHOA4zBvUHNVMPb6tp5p+EbQBK7/h5bWXKulyM7Jeo4V8jY+0PYTPuLuXI6h8xyZiLPQlkabtFU1lWLsdpSbbukX/APlqgH28qaWqzCMNOd3iWv4k/AR9TwQ9zPTabDZ5jFyZhEnu5qyCEKfkbCK8vpftKqahiCU44LejqQl2+9NQxfUCxfR5fs7F610yXB6o1REJDkbfSSOXEo4YSkkdrAa7l4V5dT9uoCL9uAl9DqNVdtKnEGOIJIwgLby6mWuP02bl7jjy/wBQYoReqNbU/aFT1V8TUf4WekniVJNNHIZPE52v6mVNhtO9VMMcX459XDDxK7HDaunHI6OULdzjYvdx4cXTfA+M6jreo63/ALPAdJYWnSrH2diuyZxK1t2argroMv2oXD6mUnB66OqrZABxMh6relYZLfuOrp1Be1ssKKE+MLuDkI81p6KGO0TPIv8ASq6OZ4SsbK1vd3ozrC/4dvxC68zKnkXB9DgyY8D5L18QkhDhxycAOq3JkNP2wraGrCWKcDMNzcUBIVnvbntyscvqTftQCWfs7ES449Gn8jozeoRfESf29+0KoxP2WsxGKIjzGnYYI7M3cuZKPDXR0/CkeNgMHub5rNdvK4CwOB44mGyoAt3UyuTsqLdDIXZi2uu+PSY4Y0kjxn1uRZGkyUeIU0jnk0YXuRPp4kHGpPMFDOlghC82kAP/ADEA0sUjC952+pbx6aEVwS+vyN+4nySU2fNv4pDJTyFobclCLD4iEcpW/MCNsPgIi/3jp9yfahEldXkl9DpxgVrRu2v+VA8cfjJhJDHhcch5PPaI+LpXSwPiaPO+1/PqRrD9j70/0dCqgw8xfhvLlu2unW7UQC/7KT/omBwfzN7R5Em5cFa3NpX/AILJ4sT+RrDqs8PBMDtZAJ5PDJb8kFVWPWTgUjuI5dIt0qH90vubXb/UrOkoaYQvkCQpWfwnasp4scOYG+PqMuR1kYxJGEg/hyMQ95E3JT6TB7XCV5bxB7mtZSoZqSGGyOne4nte70+FCddwfw443HL0vtXE5y8I9FdvyyK+DsVVlxXG7c9zJ2LAWK5jkLlpp0qVxjIRaznzufcnCqri1a4ukrVk5zNYLGRvumIQysY8m11XPummG3OIP4qUdY23IGIu8SVFivbCkw2K9w4pdLxiiMMmV+0rJlxYlcyeeF0heC0vhdZes7QYXT1stIEh3RcyyuEk1iXbiOqpC9njkAy28MliooTjMn2XFzXs9L0LavKfO9d6rCFLDybWjx6nqLvxGjLd+HKqquxqQr49SHPQhfuVJcRMLZtaiIjF+XSvVx9NDG7R4OTrcudUx4ZnqD6HEe65WYVmwd7kQ9RKsAWIxzZ7fhUr2f2gtGtFVk1ZGKU4EwaiSZ82di+JMVG65s7j9KkwYbEPM3u/zKbBRxQvmx3ELaeL9yhNI0eOU/J88PtfLPcluz3dKIto8kOnfmvtT8dQvDkl081263muPllnn+ZBWwPfzRt09VyC5h5u1yJi0QCF0j33fEu/vXfiS70BsC3lqlru1XWLXNd7yyVUZvkH/Mitfnmlbb3dKK5VRUeRtxYX3P8AqRP0810o7iEur6kQj8KZNNAF7khJ7c7dq7bt0yQJMoMf3ruq5a9vS4oDytUlBXeS62fPJA1l46qQ8PezsqQP4jTZ2kkw3BzTjxuOuSbcUzIK5+TJ0/wzsB3tHxeaYt7ukkrXJA7CLLPvSLOO5v4pdOuSEy1LNupArC4j7WZGRbbrmJNdIrtyAHOq1s+aIs47Wb96avRcT3fJAMdCZy0y3epNS9efhS6dUrtM36fkgDoFw3zy6k/BMxTat+XNR3yyz8S7ATZ6u4j8KC+CdU0fGseINz+EiUY8Nqx/uDL6dynRVQwxGEmZ2Ps022p0po5mEml4HxE6CaKkaU/7yOUfyI/YWIdOIP1MrThyldZWMQ9xEaMynyELIZysILs9xZoEUZ0/D5Sd+lzLhjpkziWvhVudDUSavQMAkDCBeHRQKule8TBt/U4p6lA1vDGYWp3IgYGG42t3JUEcZVINLK8APtcxa7JRyFx5siEdqRJqTw3DMJEDeWac2NiYo2tHJ0R0MRU5xtHZe1wET3Z/9FW4TiEg0wxVDMdOYuAET7hdlGnrn3A7kWW1vhQTQ5NCdoB/w+sSf/Km3kjKLONu9MnWSeNmuLkRI6KPjEbt9NooKSJ+B49U4OZvHK5xH1wSdLq8qO0FJWUsc7AURl1xLIwC247NoPr6iU+lhYrWbIicNbX5JOVBqmwcSrJagrGdwBm/ZiNoo8NwueupBOMGK47GEnt3JoyaSawGuz27VZ0x+xhwjdhEd7j6U1/8gY3BQxSVYhvgAQ/EIn3Fl1D8lF4MlY5PFF+FnbxC6RUWrruMfNxDLq8TqVDjUlLAURRRlEbdPSgmuCdRUsVLc4HcffInZpgIRBmYdOlVcWMW6NCwgp9PT1dVTFOMTAJdHE8au/0TRDcXu06vUglkPLmbi/vUgo56WIpJXAf/AC89zqGBPIObh1KDShxhe/N225J5iAXYmBrm9y4ImL8mIi9K6cbEeeooAkx/iMLu7J254+T5KNCNrepOiV2uTIAnQxtIDMDGBd5XdSjVdRPTwmYNcGfVnuRBIEgE2biWXhTE0MpEMfEyF9r27lD4YFbUSPJvkdyNRXzkfLyT9RTvGJA7OOT9ReJNMLC9yLAEha3lz/pRDmL5snYaU6iUWb8ynxYWwmV5tb3JbIejRV9JFy0VhhNK1RJm7WiPqXJaGOMxzZiu22i6lgLRhs2W/wBSLETaqO5hjbaPeoJ0rCxPp7kLVR5k3Ee5O+0PMGRs31LQllTUDdc2ijlGwj3q0qKe18+r6VDONy1ZkqHQzb0+pPRjcQ3tmOdv1JCO0WU/C8POsqeHlbbucvJTZoMzUYFKLZMJZXKbD+DHkzMNytJaMKeInYLviUOeF4xHZtdlSZhIj3Wt6lHtDi5cNrvhZTSyHQ2tQGIZ7EzJDQ5C2ROitXHH9SQlt7kGg4I7uW0kNQUYw5E7DKOZCXqSOa6IQz2iqbECufYyC0Edc9w5eaiyTPIZM+0ULZlc/iQkOvwoNTnh6tyG57hzf+pCW580VuzuQFIJ5O4nXSFrRb1Jptr5IgIB5ugHwDpdy3Jz1EkPzZdaPdq6A2Cj/fanRy5u6YDIny1t+JOlkJfSomuSosVt3dch1zzyXHJu50BzOXJSoFWOvkOuf5ULyNz6kxc5B/qS25ZKqomxzibtGToF5qMOfmnA6svCpkuCkOxZlqjEnt5ILbS9P0p1htbV+a5zZI63MU4W38qau+Jdue3naoK1C9IpOOiC5JybIUBTOv6c1y5tzNmhEfejEWu0/cg0E3VqnB8nTQjrytJG/vbcgAwkubJ0RZe5Bd1IWLzyQA7xPLJJyba2aD59KQk5IAdXbkz6rl1ibMdHtQAXiRXW6Jvp70Xi0dAqD9yLie5xFNN80N2maAof4jfmRcTdqozSbtUV36kBQ9d81275kmuJuyQmVumt2aAodbcmphYm1b8yG7z8KUhbR+JBLRAmpR3OyhEL88lYTyXNazKOQgXcrMWqZFIX8tq4xOOrspBRvd/3IHH8vwoIob4m/l+VPhVAI72TFrXbepcEXu1U2FEg6oC5M6IJPcoojuyTwltFUmSguI/1JDN4mZ/ehcWXLXubJDYDrzXMOb9LaJg5NqssFwGtxyo4dNFcVzDxMtt3ktHj3Y3COzdIFJPWTV3aC+6YIGH2emD0kXNz/wAEcktmWw3C5cQuNtgNzImVhU+yUYEcZDFqI8PqN/UXuVpLiEdPhfDjDhE+1tOlv+pLLzFxDJ833P4UMPIXDeqqD4DOQk/VJ4Vc0GCxlh89Q1TDEcbdMvXKXpEUGE4fifaacKSip3ltC1uFH0j+5WsNDTYPVQU9M3tGKBNbIRMxwk3wl5rVIhlVHC1LDfPkc5/3fkrzBcJPFur/AO3i38KPaTv9SlH2dgwesL2uKWWqLcEZbRpz0cSLz+lfQH2ZfZq3arEp+1fakI5a0yaymgpxp4bWba9rWqvHkEt/Bkew32K/fmHwYg+HVE8RGQsImIxP7735r2Ls/wDZbgWAyRVtRhw1FUDbIpP2Qe+3vf4ltwH8EIo42CKLa0ce0RT7wy26HaHyFYuXJ1LGkZXtl2Pwb7QJqKfG6aWX2FiGMQO0dfVkpWD4DhXZ+OzCsMioB6XKIN7/AJuavHp7rs8/4JwKP3n9S0T4G6K64iYvw3+rNQyjkyH8O0vpV77G3dn/ABS9hLLPLaqVITZnZaeYdXbv9KD2eX3DktH7GZaMFw/NCdDPyaD+avgkzw077s2a75c0Yw2j+zuFXpUsoll7PcLP1ChfDZy5Q2/Uiw4KYY3u/Z8kNpl4G/grv7pmISzBhyRFhYRhmZtu9KLAofxfW1vxAmquuiw96cKioaIqg+FGOW4y+FaYcLiyLPPZzt2qoxXEMDwcovvSvpqWU2vDjvu09KLChgso7nlkAAHMnIntyXh/2l/aJX4hVHHhleAYS1whGMJRSmTd5F3svcjxrspjlHKzYhRVFPkXEEprcvEvDftHm7ARzQVtJVy1oF/4SKR7Xy7rviVIU/HtPGPaqgp6iSoqKkBk2mIsRCY/F5qrx7EHmAY6eQqkHj4TiUFtg5+FbDEO0nZO853wzEKKAI3AaEKu4zm8L3PyAVlD7WUlLU0/s8+JxU/DLjxk4EQy+Gwu9unqQ2kjmSd2ZmraQbeJE8Wm3Zbcm8NrK2nxKKWgNwnHkSn1vayvxSEYKwwqogMcxsESIfJO47HLR0wTzxx09RV8oga0QD0rCv0apsZ7QFTYpH7fFA1PPnbURB0kXqFVlBStIWobtGb4Vr+w2AhXYbUNUwbSO4CL0+JU2JYhTFidQ0cr08QG4MMYdzKXjdbBGastKAWGnEI+n4fNWkEgUsRSzu1orNYVWRkwxRbBZiJyJ+pTzrPag4h5cCLwk/N15/bc50fQxyxx4rLn74nqKOsnpwaKKlBjkkle3mVoiI+apsK7WGMpR1jXAb6S+IPqVfimOUZUBUdO8shSuJGJNa2bd4qmGTuXQ8Sjwjk/JbezZ6XHjEHEHhybh3MSGrqPaIi3u5O923vWc7LcWSkqDdnlih3Pp0e9MHiEkc7yA9wjnkK49eTulmWl/s0YjaGb5kX9KiTyOU1gSsGulyGjrHm0PLcDFcoGLVDcQWbK5pAK4VraujneNqFjVHGf37UxvJYTt1EPUrcqWcrrTElApoTm7VG0cfEksIrfkO5Wk1Y0MBSMDXCqlJIjFinJWRDoZO8xTRUMnrZTZa4OLBlHdxX/AIIwkjkkMOH0+JZbI27eTwimmjenfI3uTRTean4wMYgLgz3dLkSqBG4+5WqkRK4OpE+mGWoOwAu+n0oJpOHUHE722+LJX11Ph8IvfGA5aCPiWYqKhppjkbLV1Wpk8lMf4jZ552/uR8ZhLn+VQmLuJJiu6+lZanSslEieo0ybqUcI7kLlcWSIZn3Z7S+alIHLYLhy8gc7Re5hz6V0SqSYnzI2HmZblwJpBLO9GdVJuDPra19FdglZH4zldmasKPEooXG+LiWtaoVT+MZPYAl8LWqLbaXpJZv3G0fYapu1zxgP4F5Do1xpio7ZVlVKLyBHZ6RbK1Z4SuXVj2l5Or8vJFapltieNe3WtGzxRC37O+7VP4bjUhGEcu/L1Kh/pTtNI0c2dy0cYtURDqZweyNk2KRjo7Wl80weIORFY7lpqs8FQUnI1ZYdNJHFUO+dtlrkQrlydPCCtHpYevyZJJSJD1T+t0vbD5O7a+5QDmAdM3uz8kRSXQhaf5VzaHrd6y3pMW9jpqynaMDKpEQaUuoN3hUeWaQgzd7s+ajyzQFRxZO/tPfomRqPwQjyYterNR2y3mfgs8OxR6Orim0OMH1AukkqzFmqqiWVqeMAM3Lh/NR6AqQpRaodxH1elRppoLisFy180lDkruuvJfYDUHVSUtM+VrTsW591vkqurhkhqJYzHcJuShHWGMgnGTgTcrXSjknqLXzci+JPt6uxd/ZajuwubWigMR3brtf6VPhwu6InOTd3D4VBKN4zyk266ppoTT+znDfPRS29ohhFjjcuL0F5qSFC0dQUTy7nATa1rrs9RUaEoCH8UyG3w5pbNC1T8ihmrcPqBMDkgPW21yElO+9sXqIikkrKowbbcUzobcMGx+KZ3NqO4bURVlORZR07EDvdy2jtScv9D0f7GqfEHmb8Srji8P4jXLSdlaykw0qieSthKUmtCMfF9SzLYfT5E7yP+VOhRxi2x9veWSnI4TjqVilPHPej1Cgxg8S2RHGZfC6tIY5SAXdri8QjuXktJDaWsrjp1CrGmkqIf/tquUC+u1edLprfsZ6+Pq3Vzgeoxw01p8c5QMQuts6nTgQ0BTDxKiQYBByeQY+l8l5hDUVnGvkqZjz+O5FJiFR4OIXw5rH8bJfzOr8rFp8DYdv6XDKjsTFWUWL0tbxagAkpRf8AGhfzIfJZuDtpWkEUQRxjawjcLeSpCpYymzNiAnfwsjanenfO97B3N6mXqYMShDSTs8bNmk3ulRctXVFVU8Wc7/8A8R9rJTY8+C1+dHUR1kRsPGi8OfwrMz1EpGPFO/xINC1zMR+Jdqxo8+Wab9yNTU9rqjEDsiBqUB/UX5kEnaBqGoiqIzaWXK2QM+YrOWsI5cRyu8KTC2WeoiXqU9qI11E/JrajthHI34ETgPqk6k0ONXU4y+0nFPnsEX/zLPQjbrI231LokMgEDs4Dn1KHgh/E2x9XP7PRcA7SUWJSxRSw2VF9tt+wxt6hWjOjCMx1bc9rWryCGoCnIHjfo93UthgXbiKloRp5QkkIPETXXLw+s6XIucZ9T6d1uB+zObD2Fite9it/MieHTRgWZoMc4hyyNxbXe5tFZYfiEPtnFqXlKCwtnkS8SSzx+R9Fjl0sltEnv/8AcCDu1uVxaKRDN7OJs0cRXtbvC61UdbiV1UJ0zEQuzjdJajqcaanmDJthNqSTjkmabYOSz/q/co1fUR4fTHOb7Aa5xFUGKdpJJIhGk4kR9/K1UMmMTlGQTSmYn13OvQw9Hkl7pHk5/UcGNuEC1ru2XtVJLDHA4Sm1t2fJllDz4Wu4R2p2WQCO7pz9KdjhabluzXvY8UMHg+VzZp9U+SuKn28/yoPYXExJuovDmrlqUeZ5cknGPhiGb3C+hLfvWca6XkhwUbbHk2+HapwUoSFZkw/UkEb2kzA5D1fSumWpMIOJdy55ZGz0MWKMEcidhPJgutfqTplwQKxtvyXY4XkDTaXpSONxdYbuzsWKMkchqHm5t0J0K6KMydwIckqPD6jEHIIGa4eq57VK/wBna8RvOO0s/EXUl3lFgsDa4R87a/pZDbt5ox5JeLJfop+E+DlvVqhbby3I3HzXSFkANlkI/Eit3c0RCy6wqkieTlu3mu2/pRe5m6UukhTAFshbNd8S5axXPqifIdUEA2+9E3ck47l0MkFxOiXuSLdzZdtu+pOcN5NAZy+EUFDFnuQe98rlZBhblrO7RApB0sVOAjw74i5yJMybK+XdDTt7k0dPFzeRi/cp+JU7ezwPFuAfSqweaZadnOHGVuR/yRtGw8pGSjjOSTKNnIvSp8ODyCxHUSBAHfd1IJvUhWnyzYv3p1qMxhvMHu8KsIeEL5UVOVRL03m21SYsJnqC4lZUF9EavUiykGHu/grFsLcQFnj3OrmChp6N9gb/AFF3KV1asO71J6g5GYlo5L9WtJmt5IBw9rdVqCEZG1DkgeEc+SepOxlSw1trs6H2H3d/hWo4Md2oN/BcKliIC0t+lLUexmJqNrjeNtmaaGlkz0Z9FpxoQJsmZ7URUMY6N+9Go94maOOSQ7zbn7k3wZRAgB3td7rVpWw8M+bI/ufXTcjUN4mbCjk5mzW+nNd9lMi6LfDtWqbB7vIUYYPsJ8mIu9FBsZxqVyjHY31ZpFh5355blpxwlrMndOx4WF45vdr4m8KKDYzA0ZkBNYxXc7U5HRvGxM7H7lpjw2LMjB2IX5DlyUWSlAfB+UVVE9wq48SrYaH2YDuADvAi6hdQZBOSQpDyuJ7vhVxJDbvsf+Ciy2i+/PX3LNjTRXVedRMUjswm77hHaKZeG2Td0urAyAhHn9WSaeSPmz9PqTLsZjHgn4my8Qsm2pXJyNmci6lJaSPPR/nqj4zU55uD2ly1UBbID07yAOlpdKIBOFz4T7enmnTqoyMrNvlcuhYVrs7mL8xHqZAWRN8ZZM9uqn00NTVaudgd5Ep4FhgwhlSBfnqUjlaf0j3KDWVx3kwZFFnoIquAthcbguMdOzXZ23F1KNPMcxmGbiDOn6GjkmHis9pepSfukiMs3dSQVellrdWfVkloXN7rfErIsLYrs3tSPCTyGxwQWMYdXRUbi88XtAs97R52jcp59pAqMSKeojlKldreBFJl/UoB4TPud3ARUK207Hf83hQBZEQTHZw3Eh9fhUmONodNLk3TRvZmb3fvuTjC992qAsMi3dxfUl1OXhQ8O58tbkrXIsvE235IALpbLS5ISt5dRIeHd3OWa4QntZme35oAMZHHRlIiqPZSE26vltUAhMW1zHNFba+Wdw/CokNICqzm0d7huuUG1u5uSs+G1o5pRQgTFmzEsGzdKzmGj+GTs+3qcVLImIfUlFHwRtbIfJMTlaOjuknyXKPAJkAkWeX5kpZGki0fcygFM12T5XJPUNaWROJLoSOSh3QdPD6lKhK63LpUBpGLz/gn4yId7O9vwqx0TbfzeFM8FyO1m3fJO000ckwtJmI9W1Wp1zRh+HGA6+W5JsKoofYZCu0fb7k/TVQUrZM5AT8yFXgV0W5jZhPvUKsjhkMjCNhL/FTyTsPxzNNGDMfLc6jVtc2Wke31ZppyeN8vyqBNG5GVjvb6UJBdj41EVrEbOXwijGqCRtY3BMxwvCOb7iUjqbluVk3ETlayaAerPxI33aJkpAjcfSglciMXLaz7RfxKLLH71Iebqs8upNB82UNmyQHs7WC2bDcoNTC0Zd1uStAyF8zytzTVXwhuZtw56epZb/svUqH6s2dEAsTcnFSHhAS7kYiNo5sw3atuWu4NETSMdEN6lTRxiOmX8elMcO0tWZCnEVAdXfaKK5vfou8Nx1ZJuktn6ldi1YDdObv1I7nk805ELd7J4Y2u1ZrelZSlQ6siELiJeFNWv05qytbLu3Jrg8MtG3P4k1k4CmRREub7dEgJrtd30p943G7PP8qYKNyfkp2KSOjHdf4UQDuuTkMbja7tcXcKkcFrdfFzWM5HXDF+wYhu0Z7UiHXPK4k4MOznuSLPz/KsbNdRtxZK0k70tk/6kDybtPCiwWNgcNxLXaSG25Iy7nQsVpZXdKoNRy33o2z7ur1JrXpUhitHk2QoDU5w/mSXBfL4V3jMJer4khqGy71Nj0Zy1x/gkUb9zWrpVHeuPNroqsNGIRf/APaQuNumSQza/wClK7VA9RP8knFtuX70rnEddqG63k7oDUcta7PqSPJNcTu8SVzc9UFahkTE/wASW7NA2Y88tUrX3auIoBJHQJuX6dURSWvb0poSt+JEUzkSgVI7tzuuS4jDyQEV3c6Fxci5Wqx0rHCK7yQySdzdOWqDw2pGWm7b6kGL+Q2Q3BytXGF/pyR9XLMRQ2696sia/kcK0rndn9ybIbn5Iz2jzdduYeboOdqhoYWK5Lht3NyQyVDcmUd6h/NBB2W2/JtxIhke7LJAO0tXQ3MRZ9KAJF23LNXuC9mXrA9sr5BosObc8kpsBH9Oaq8KoZaybY2WW5yyUPEZJPbJQkleUgchYye79KlAev1WPYFhOA0dB2Xq3qMWk/b12XChhD/hRXau5d5ksrJWU+Fwk1OznKXMi6m9VyxFJiElOeYbRJP1mLHUMMbZDH32q9jPW2SMRxJqg7B6Re76lFpqqKSQWkk4Qd5C1xKEc3EkNxZvcIqRKMQgMUf4p9RyeFvhSRobGs7dVcdGeDYBPNRYRMA8YJAYTlJu+5tWV/2TxStwmOmlw6sip6qF+rg3EReeqgdhvszxvtJSlUYfhcs8QGI8Qm2r3DBP7O51VJRvidRFh04bZPZpLr/Tz5OuiKflmEv1EmfYX2DwPGMSqMV7T1EdZUvujppX/bG/jIvh9K+gm9jhhGJ4ntDaOv8AJeb9kvsn7Kdk5xnn9txSW9i/HnGwfytotrWdoqOSYmCnYRZ9LVlOEpP2nRjaguSz41P4IHES9XUmqiqYQFnFx+lVI4xTyXO+0s+lD96REWn9SaxSLeWJMlxRxMdPVmhbFrWL1KvmroJLsmYS6W3KHxJeXDDnrvXRDEjGWVLwXJY4fkyEcck1zyt8Spjjk3O7ANvpdAd/lcPyWqxox77L58ckzJnfb80X31JufiMPwrOkJkObA+vuTns8u38Nx+pPtxF3Wy/+/DtteViRff1rftG/gs4cbx80GmXJPSIu6zSnj3Vvb+CYftA1xP1Fks6dVHGQ5uw/FmmjxKMQJ2Nk+2g7zL3Ee0R0dHUVcr3BCBG0YvzXyP8AaF26rMcxuqrKyQxM3thiHpEW6WW5+1L7QpZj9jp3b2MMxOTwl7viXh2N31VRxTZ4s+Ql0/lWTjRrGbfyL7D8QnqqCWpq5HOK+xhikESL1XDzyUPtL2k+9sQKr9nhpRyYWgg2gOSzTVzU4bGa34VygmirjqI5TcZbPwIxu3n6VFh4JUcJ4tUyyyHwqcN0kvhFZ+ukh4x8Bz4WdrX9Sm40NRhYDQHUXEO84g6Rf/mqZi4hgF7Be9txdIrCbGlZe9jcJbFsSI5TiCCna8ynksH/AOfCjIpe2WPG7uYUdO2lx9ETdLa95KhrCelOejCoGopwkLfF0Hl4lPwPGHw+eLKPigD3PEPjf4lCfJo0epYLIGFxZSAwjla9z2iI+Fl5HisjSV9YYM1pzETCL7epbXtr2wo66gLD6OK8pWYpJSa3L3LD8FxjEybaZWsWfkrlO+AUKFDkJibheI+FPTTHVHqe0eQi1ooLXHJ2d9qNsibvWTZY0QsVuQ3JXMN2bf8AtTtuiAxfuytfmp+QWFFVSx28KZxF+dr7XTsNZJG2WbfmUFtqTE5FmiirZaNiT92Yl81ySseQctbc7uartR1zdC0jj3sSnWJfcn4svqDtJU4TioYhTmwVAMQsRNdza1M/fk5AYX3X81T8R88+pcHNJ415NFmnFUmX0GPHDJEbsx2W7SbaSdDtRJC57AuP+lUIidueaFr7s82U9uI11OSP2Xk+NPXWX5AI+lKOoC3NnYS9JKlbMrvhT0ZMJXG7fUK0UUjKWScvdJlnNVSTHq7ldtQsRi2rfqUcJmuyzVhDG0nVtWcpKBrixzyvgCOa7RmtTrZWa53/ANKJuEPmXxZJtyAfL3EsHkTO1YZwAIWz0d0XDfMn6v3Jac2ToSPuzdNOytWhu1yG1m3D6lwRcSTrbizzSKNruq0lLRrHwNXPuzdySMmLvRvH70PB782LyUui/cNW2964+WfNdMXElHPmqSMpOh1y8nQGV2jbU2JXELP3qU2HuVu+0UOo+SIb5PAFNeUwgz2l6vSn+NPG5g5u4k+tvSSQ0rxtoTqXQYb7ZLk9RHELbn4r23fSSwconbjxTSBp5nLV+lSwICMGI7RJ+r0pj7tMqoqWOWKS7dxBPb+pMNT226tb3qHFM7seScOKL0sJcnLhyxnF4ZM+oU3TU/BqB4sccoOJZXPaJKvCoMQFmkch+aeOocoRdnezO23PpXPq0d6zKX0STkgIP/t2C70m6bl9j4ZcOKUZ89CI2tFReIBHk37k5wzHmzj+5TVF9yx2ip6Yo6g6mSQDEPw44w6y8vcnaHEjpwGKRrgF7mLxCosovYLvla/LVNjdaOtypq1ySm0+CdNikkl1j2im6b/eqqNpHfV9Uy37vzJFUPDZkzCQvcyy0/Rt3P8AI1L0cEkwSBJwzEGDmmjwOnv1Pp96oyxKeQdT6vSyfCumj8Tl9S5e3NfZ2LLjf0TanDYo6YjB3K1tNUw+G1MMrxgbEPqjPamjxKTglG1trsl97T5aGw+HkqqdCcoNkz2OUYhtdxkHncpA4bVjSBKzjKJm4OIvuFV4YtUFbm7F+5T4qqQoijfaJcxFZtyh5NoxjNFgFK4vlwiAQbW7quXCozIy029TJRTSTXPIxkRcyJ+aPiOI5sxenmo7lnXHEkgRpZxEcs7WT4R8M/xZZIGL+8Hdkh4k121z/iuHC9Ro5vt5LNzX2a6/4omjQ01QA/8A1WPb6ntQzYbDlkFfAX1GoH3SxMP4m5L7putbiKIySd7hKO61cCZR4HUzREcRxSAXIc+p1DqaWppT4c9NaT+laDsnTvS1hRGew2uYS81KxSM5JSB3bdcF3l6XUfmTWTQv8DHPFf2ZUac5CycOET+pOSYX7O/4p2D1Da/UrCooayECH2i/pyEUhp6iEyY3aUmbqL/Ku38k4n0KKsKc5h2M9vcSXscmQ5ZD56K0COWR8jawfh8KlBHEPMHMu7VTLq0i8fp+5R+zuMt8mWifMTK14ztLpe5lcsUQsWcFxfFutXaenCaboYiyLao/NiW/TX+yroax4ZPxHv8AIVbfeRjdkAD+5aPC+y9HiVBFPJJHTHZc9zbi96Gq7C1gxyzxUFXLSsF3EjgchYfVcuKXVdPOfuOyPSdThjwzPhij2ZOEd/yXDqKiRizsEPhU0sJeG1zpprXtISIH3M/pUk8FkhiCSTD5RilYiC4HG8W6ku7gTtGqxdRJUzPnTmQ2BmRH701JhM8YOZxGBXW2rV0k0VGBNHRBb1PxEGMEeMVAyHTx0bMFnCpgtEveXvQut5r6Ifp8vkzNQYe0eskPNv1KS9LHYLvmFvuV0BRQ0RQezbmt3f8ANR5Mv+HtL1dKH1Vs0j0bgvBUy05kOjtb6UBR2j3K3OoiG1uE1xKNLMBBsjyMVSz2X+NL7GIrCIbzccttykcGAeUr3fJMRSHdlwmK5EMj3axPd3Fcpc/9mqxUuEHwbXLJ+/qTgQuL55tcheY4/htQjXOVrO9xd21Zyyfo0x4UvJKCGPk5OF3pZONHEQ6yuXdbmmAkPLPKMkgI77uGxF6cuawc/wBnSsL/AIo+eEteXqSSu8l+un81WD7n7kReaWo/vQdyCtgtEvEuFu70XSgn5HNV1+Q+pkrtO5Ic7h29yAoQii4dx5Mhu2o2Fx10/KgQXDaO3MWuQvtHQWSIrnSEri1dBqE3UOnzVpTEEkGzb/yVS+W7XknaeoeGYTB9vxMgTVlsxWsUc2WvIvNBxPZQKM3bhPyu6kB4kcjZCAASiez8Tm6DNIc9uYQ4UDPa/MjTcVG5aoo47S+Ske1NGOVl3xKqGjlJG9KV4PYXyUuGOikmF5ZeOWd259qiHVMQExsmmyLVC4E+TQxFEOyMhH4Q2o3F+azd1pE+goQqJY30kcfLVXsT2zSiO5dculUAYlUj/ffqTo4tUlblYX7lVkaMvC2+dqJhYR7yd1Tx4sZFk8bW+rNW1LiUEzFqe3b9SZLTQnjfLPpRcNytzfpU21suX6kHBAdUCI0cJl8IvzToU4CWu5OBaSPp55oAj+zsJE7bvJd4dzCydcXHROWtnkgBjgmMejuI/CnYIzFss06I2tkzbU7w+HZl5Xc06AFhfhZ5bfUkRe5FptcmtYfUodVikdOJWPdkkBOaPcLOy49OGQuzsV39Ko/9pJ5CKOKBjP1ZbRH4kEvaSozzNqUiHnaxJ2haSLSppeJzkDaqaop4r8uPG3w3Kur+0k9ZCcbsEQv4Y2VHMTEWrrJtG0YP+ReTRxjykuL4XUKbPdZnzVR1EVpOSm0WG1ldKMcEUhkX6Vma1FDrQyEeTNu+FkpifMXdrbdtqvMSwei7P0INWO51rtc0cRsQv9WXJUMVO1RNm0jRA7+LNGpKdkmX2bhA0UZXZakXqTcUklCRtnaZNa4oI/w5iaN79dCJSYafiTf6lSHQzbLJz3fEp+H4O8x5vnarmjo6f2YW9ne8n1ue67/oragp+IxAcTjntCONXqJuiBQYX7VDlT58PvuU9sPcRNo2cvMlq8OJqczOeIN7bIhboXJxgm0vMAbwiyrUw7hkAw15CLNn287WRNhsYnJw4yltcbBIefq+S0c1O2YtA7CPxI4KNowE2vI+8lOonMyVZg51FwObRD/wh3ZKB/sqxGOvP3LeS4e0hFkHN+okQUYRjk3duT0iNZDEh2ZqI9Ge0UB9n63dkVw9wrb8P8LLJ7U68LiOgNb/AJUaRHsefHgNZHrm+5SKehrI6eWPhsRO1rkTbv1LbHT7G2Ol7PaxfhOP/chxQ9jBwYHVkBvJeHkOaaq8LelAfxD963UlPHl+KG70k6CWlppA1gErm8SlwLUjzQJOHMTvI5a2tcnuJv2Zl6rhW3lwPDphzOnjAflasbjZUfHsogYQ9Q5rmkmjVOzhybsupPRSMWrf0qtCOTLk5CKtIsqenHiZbW1XO2dGPzyKaRo4Td3296qKnEGEyDXb0+9HiV9QwvnaHpuVXPTtlnqKtKgnII6x5NdBIUvaHzFs2uUOXa/xIbtRey1ao5WydU1D8oze5+aEKo4xEL3Ier0qLcXkpmHwvNUgxNaD5qqCy0w2OQiI3e7y71YcRhyzyVXVVzYaNkTby/SmaCslqpDkkfpVfyFdl82dQedu5GQ2tz3fEoBYhwys0+pCdddc2d2aYEqUrh06k0MYRuR5uIsmgqGENcv4pBJJUag23O1BmiVJuDNn+JRZZju1b9KfjKQfwzyEviLaKdbDTIZJ6aeMhDxXeJBVckI5JLOe31CmGjkLR+p+SlSSU81LlwjiqmfqjfaX5VY4dRhQ0Q1UoAdRN+zEvAzeJRZp8EUxRyU572ty9SWT5E7O1vTatRBT0UkNUddmBPD+BH65fD+5U1VhsYsXDzEvSSzYo5CKUcRUt/E/FZ/2fwqGd35fiTtzXaf1IHy9SxN0NW+bJXWjlmjIdwv4e9GEbEfpFaWWMjGeebB/JdCjOS2xvmSsy/EEXyYUYFa3JhUmdlW9LJHobIShtLJ1Yzi5RZ59+5AEbDHnluU2xkC3qZm707bsyUiYQ5sya0RsCQwQvzXLrSz8SdLcKTR//tIssa1LTNLh225MyO21+9EAuR8tqlsqB0NpaM6IcsizbciPaNrZpbuays6LYvdnakcb2Z2/JGG5LuydDZrHkilDJJqzOkVO497e9S7eJq+dqXBuLTqUbG+hGan4mvV8OaRQsJEztaI7SU+mha/Xd9Kbkh3mNj+5Tvya9rghPmXJmHy+lBaX+pSzp7ef02oOC465KtjLttDFu3l1LhDa/wASlFDdyZ7iSGlkG7N2JVsHbZDtQ9SnvR3Dm7dK57O1/LajeIaS/RDtfuXS96meytck9O3J0boerIVz7WZmStU32XzbvQ+ytdy3fUluh9tsiWkXwpW6Kd7P3vntXeC5c2uJLuIfZZCAX93NO293iUiKlcX7i+JI4bdMrfhU9xB2GRXF8hbNkJR296k8G3TTcmyjucrc/pR3BdpjL5bc3/Sk2ZaapPHv5XWoS9ypTMnjAlJrvpQuTlrlck46c0Dx7sldnM4OxPJaOVqb412maIo+7NNPGw96pMydiOTXmgMu90iFh5OmjLdzRZgxoiuf/Uhu77tyIhYeXShaTXuWpmK50/S8MTHiPtz1LyUVicSHNK5+SANb2kkk7NySYVSGxEINxp43uExcbtpeSyvUPJkPEcWsZ7UoY2kMRbO4ntQAgE77AZOT070riBncZNvHyVjFRn7OU8cDlABiFw+I3/8AhKRFJR4ScvHpo6+ocLX47vYH8EUL/wAG6fB4sFmgPHKaqgimATaKLabxP4xWv7H9k8CxrtJSgwYhFQSHdadtzg3USy+HYhUYpWmDzjKIx/3gZiIt4VtMJxCshhGGkijCd2fKWy3b8K1hQnZ7tD9rh4GAYX2coKOgw2F7QGULzP3mXmvSezmNSdpsHo6ypeGnqKjc0ASbX945r5Uk4tKVFPBUSVtObNxuJAQje/cPetl2E7H47jHb+gkrcOrqKnppmJ+KBRDDG2tubreyD6NOneMvxD+HcmnhYn0O4c/CycmqHKUmaNhEXt3N1IeM9ueTitkzPUaOjfzP8rJg6V/W9qmFUHz0/ggOuceYB+VVYtURfZ3jfY1yLgvny/kpB1nU1jckhqLdcnu7x/0osWo08zxiLN1fJC9VNtykt/cnyJpNPF8SP8Mi6m92iVlajIVlQIl+K64VZPaTPK5C/qXZenQA18SZeGXdqFqdkpM5KXEHV/5JiUXHQZHL9yGS/ilG27LmsF2r+16j7P1x01NbWHC9sxZ7WfyRshLG2bg6diLXd5XLB9v+21HgNHLTsBSmzakD25e65Zk/t0rcSk4FHR0xzu+l2fSvJe3XbDEO0FdLFX18MoQXE4wbQEn8I+amWSkVHE/spMa7TSY5isr1MslHRk5WCLXZKtxuqajpwpqSvkqhPc4k3SqSsrpJJswe0W5CnaWnnrDKWR3Iif8ANmuJzbOmtSdhtJxHLol01EW6VY4NVYZg/tFXOTy1Q3DDBly+Ik9R1lX2XOCWgjiOcXIvxWvH9Kz2IR1dVUz1MgGcszkZl7/EhOkR8iDVVUlRNJLI9xm5E5KO5bfNOnHJuZwf+CB4zyLR7R56LKRodpqWSsqBjFtxbrloDhDDaYHyAfCHqIlFoMQp8LoTADY557b/AIG9KgVuJT4gYySH08hQXTBO+SYjfIrtzpwMhkHLcQvcmmmcvd+5Oe/RIKY48xySlIe4ye5yS4w+SENxaZCPqRFHcPdcpALiAJJu5uebW+kkrd+j/MVw435sXyTQAnN3M1qXE0Q2v35JFDaY5Fcq2LOXepdAgG51wY3uyztSGN+9IBeLuSue7RK3qFPQ0/eyTIXI0AyEWQP1J8Kd4yHPcPejijaNi29XJSqfPv6VjOb/AInbixJ+SOdGdmw7kI0p5Zf0qxt8upIue5ll3JHQ+ngyLSRsOrvcSnjI1nxKPww7ntIUJE3d1LOVzN8S7SJXE05sgctcia4epQ3kO7V/zZogJxHTalR07E0SYkhkUKUnyyzQ3Xcn/mnRntySnmtu1XQqLi3qJxNm/v5JCWumW3xJ0ylNE06hu4lwZLtFDInFEJPmL5qaL3SJEsjk3JNfNBxnHR0JSXFc2ZK1wcklbDEXExdmuVsFQBW5u1ypik8sxRcZy72ZTJbm2F9kuRmDPLMLh8OaOIuIGeTFdyFZ9sy1S4hebrLtHZ+Qi4lIIz77x5p0JAKIZL2HxWqi43e5v/FK67vf6Udsj8hF5HWBu2MXkmfaNelVYk497/lRPJdq5OjtlrMT3qNeW1l06o7dHdV4E3N8y80bEw3auQ9yO2g7zJntBltuRjWOJDq9yhcTpzd0uNaRZs9yWo11BMeou73uXHm11zIlA9o9z3JSTH3ZCKO2LvE8aoxHJn2pe3GWubqu4h+rwrnGfLJPtAupf7LL2wyIRbO5WcEJyFc4PaoOByUBRSjWcUZS6CjYSVnRzd2T3C65cvt8Hfgyb8yLnBMNOsqRYchLuudWp0PBqHjPqDnaoFBVRwwlmz3F4VZ0VZBxBeVnEF4WVzs+p6fSkWR4XVlblG27dzZL7pqRMs4rR+anw4xh0wtezifyTsWJUXK8x/cuBuZ7EFjf2VfsMsfUHLdzTvsshcgbVP1GINJazd121MQzRFdxTIcm0tdHuK9n0EFCYvm4tahOOOM8nDcl7c4gLse7NMcZifflr4s0lBmcpw+iRQzNT10UoNuHxKzxUQ4o3ROZHcbqj9qDii+wS6lc1OMUU0Qve5GLWmOXJKUfeqNMeRaNWVjVUfFIHa27wpxpm8tqdHD2qLTjdjEuRIfu1+9+XzXS9CY7HHmbLky4AgR5szfSiClC4d7j+5GMPDu8S53R1RTHBGLvbd3CTJ2PhXj+G4l8L9SYaO3udEMLrndI6oxn+iwkxA5rXMHHhBwgte3b5KVDjGIez+zhW1YRZW2DO9rj6VWtTmWmd1qOKne7V3XLKjshjl/JE/7wlhCIPaJyKHbGN9wg3wp245gFznM/K51E4Y58nFGENo81zs7VBRXgkPYI5sbD+5ERXeNiuUfgt5OS7wbS0ztSNVGP8gjJ/Ww+aEhMrn4ja+lE9O8d3IiTR2Xd3vtVpSM24R8gGL3FnuEv5IeC3Oy79yI8rh2P7k0fELUGuV+4x2h/EUtLcebF3rhUtwWO/wCklwoagS1iT8OfKRk3Jr7JUYP6IZYa42/iP9KQ4bwzzc1ZcFi1sSKna7oR32aLpYeSKFPHGWm4bU5w2Lk1xE/hUgadvJ0Psok/es3ks1WKvB8yPl+ZduXC2rvhX7kfyWcAmu5om5/Ch0yyt5pa2igtMJLdzSEUvmglis9ySXhzSYSLQUFC8XJEw/JHbw+bJ0tvcnqA0QukAvtze1P6J624RuyuToNiJw23N/yRhC131KYEbZctyExYW9KqiWxoBYe5tEfEbLTJct269KbKMSSFYQ7i9KI8ifTaKHS3vuQDn3oJs71Holdb3OkJa3dSLTInQFglldy3d6U21hybpSYbizzfcnCG0Rza5BQ1HnIJN028lIGNiEbG3IqSnAj4js/uUth11BFlkAheHrDctHhVPHQwXm7EZ7rfSqsxcrfEpwTOICHh/wAU0zJk2au0HJtyMJGkbnaSgdQp+HqZVZFE217UhIyItWT8RAUfK4u+1AYh4RVEA6XepO3PtyZMHIMduXUnBJ9vhQA6IvzFlLpqdpLr+nJQgkt16lPjqvwQyBrs+pVETTBqcF9sYWOoeMfSIqrxLsbIUJezVDkeenE6fiWhKup4acpJ84reZKtrO2GD0bZtUPOZNpHG1yp0QtzMv2bxyhpTdnjsL0yKBUYXWxsDtFIZ5b9U6XaqsrJiznYpA/ZhI1o6p3C+0EtZLLFUEMRB6mtzLxLDg6kp0UJU8pHYcXC85CbkrKgweLglX8L2imi5hJtI/kK0UXs8lp3gZDueMX3OyzmNYlAJHHTAxG/MsytH6UuEGzfAqztNFGYNR4XS0tjb7guzf4lBrO0VfWF+24AP/dRbBVedpEL6besvNNOVo5fwWZVId1j5tuU2gmgkveoleMQbZFG24/hEu5QHICj8d39KUNOwnfI3yFERothECmPgMQxZ6CT5urWjp2hsMwu8hVbhtG4yFlkOmlz7VtMBwVpHGZz45tu9Qh9S3SBuiXg+GlUSifCG8ugC8S1FNhoYe3FNhOqfnJ6fhFBQUryCWTHFEV15k1pH/wBGVoFO2WWTWiy30OKU9iHJSgQi+b3d6aGG1y0tU4qcxIdepU9DXONdizyzGUVM9zCTcmWciUieFO1gu2REnwpfwxyZvTtQwxyDDE87WyuF1otyz7lMp8h0MLlpETYwVGA2s2VyAaNxPR0OIVklPjWGxRvbTzhLeJe63/3KVQTHUUZVhMwxHmbXehtoodXRSurI50ZkY55W/CyP2EupW1DGFZCE8eRxFuC5uaKso5JgIMngAuohYbsvhRqLlGfqIeHqAOYu/h3ZfUpUZRDoAyXF6vCq3Ee32Fdm6kqPhySiDdMWWn1Kn7Sfa5RfdUv3XTnFWcuJOzWh/Vq6zbRrrNlpj9dQD/ux4hFRSnteUrbh9/UoUOE4XHUBF/te1x7WktGxyf4rl47NjQTEc84PPPK9zyk+5HQTVGNVIU0Ed13Td4Vy5MyjzI7MXTyn7Y+T1o8Nwyj7WHgWKdoTpyiKw6mKMZouVwkNpassbjFDJ95nHFURVVEz/h1MX94N217e75KmCjPCawmngkIg3XDtVl2ekMp85AtgJyJh+Jc7zRlzE6lhnjnU0BXf7uxA2RCopVAEOvT3/NX3aSOkpZJXB7iJmyHJZY5GuzZZLkMnDOyc8/CoE8bE+eamHuu8N3JV0sjEe99i1RiwDj265kQoRje7N9qtMKhhqDN5WsgFusukfSmK+OnjkH2czlDLxhb9X81pZg0QnHc+W1W01ZFh+Gi0DsRl4urJVhF3NkmSLiUeTNuvVp0FDB1B1Ut5m5F8Su5ayLD8OijgyMy5696oY43kLJhT0Y/hhm3U7qbLa4JgVXEtfPc/hU2Ca4RY2ttVbDGAmLvtybpTpzHHcepCKqyasvK2jkhqSidjAchK4mISyds1OoKV5DigiF/aD5CT+JUUXayu9pOU53lM2tMpRuzFWdDilFigiDSPRz+APUXuJZ7xBwZNqRCEyjkyKUttqRZUsYu52C263wpQfg0ZSVFolloOW+1Z/EcQufMne3PQbkrRCUrNHR0Z100ko3cIGvjMWtFz9PvU5oWukM2crmue1ul1l6btdX4aEVOE4ywRXZRSAJDqrKm7TUVVEcQZ0Usm5wJ7oiL6u5ODRU4tk0y40g5m9vfdu2qPilQEcY5O4ke20vChKZ4QK842LLz2l9Kzc2LHUTXyHclJhjjzyWQwyFTFO0Z8LOy/w3Zck31P6hzUeWojEDZpXItpMIvcJJoKhx0zb9Swo6yf8KmQcMo8srTH1KuhI6hi22h/xPSp1LTvaOb3F3kghksS2Dky4Y+5d8WaT8trqiFwA8NwCz9PwoSjcbsuklJucR5JiaRh1sdZspDQwvkWf0qMYsL5eSfOZrr8+pcmkEm5NuVFIjMLD5JWtmWSctYR03Lo2DqeaChosh0ToDa2qQE/V1fCnbbh1WTNbGNM/iRW29Q7nQGVvcjDIiyy/MporYQ7U60fc+aC7d/6I4ybPN36uSTN8aQ4Atblk6eGNrPSS4A2uOidtb+PNczZ6uOAoht1yXeC0xE+uqfDPmzXeSfhG0SfLf8AEuWeTU9bFgi/kKkwX2wrGa4+rn0qT/sjUXaBF+tWfZ+up6EJ+PFdf4hU8u1FHCe+B7X8Qrx8vU9Qp1BH1HTen9HPGnmdFCXZOrEf2QXfC6YPs7Ui2b0x/wAFrz7YYQMUDxtNxci417bW9NqucP7UdlioxepqKuKs7xGMSD9Vy45dd1cFzA9LH6T6Zk8ZDy0sFq4zyKklHP1A6T4DWkF4UctocysXp9T2owe43gnkMe4SDqR4xjVFQzDTjURVV8YG0kRbcnG635iheo9Q69hcvQ/T1F/8h5K+HziRNwJPU+nSg9hkHnEf8Fs6rHmuJ2BrO5RR7QMT7wbc+vqJerHqste5HzM/TumjOozMy2Hy5fsz5eSOPB5ZCFmBaI6gJDvN7QLcmCxSOG4I2Yc/Em8+SXxRK6PBB+5kKPsvUSXaMPxE6X+zMguTuzWh71ZUeKNxMpNw92vSruLgSRSy+0QnlbtN7S1fwrmlmzQ8no4+j6XIuDJ/7PmURvY2niJVVTG0Z5M24VqcerI6d6iJpGlINrkL3B+VZSKOWomzaPqfqJ1vhnN+6R5XWYscJKGNDXs8UgE+e/0oHp7m1a0fSrL2chMWy2jzQTj3BkK6ll5PPn0yqykOF8+dvxZKFKTiRbu9W8tPc5bvyqunjbwt81145WeLmjqRCm4Y6oeJ77i+JHNHd3NaSZeO38q6keXNtHTmb6UyUlv0pGLCKYl2jnktUrOWTCmmtbPNRikPnoSCUmLXRB7v6VqkZMdInI828SFi25enxJXW2sTOSfHDagnEOA9xBew+K31KiBgvC7ukWWY5J+nmCE99PHKPxXKdNjFFNQlBHhUMEpOOUom5EyAKgR1H1K2w2jfjjHmImX7Qi6QZGFRLUHA9PQU9LlDwXMWLf8ZZ96lDGGG0155kb81SRLZe9osYpMPwHDsOoorSpryeX/iyv4vkPhVFR9laisw4sTqJWpaIXtOQtxOfl8yUnDaNqgDxCpZjsPhU9IXVn6ybyWpo8PrxCgw839tvkIqejjfoI9M9e9N8krguOwPYkcewqeppPZiqoYbjpihIb2+Il7BhX2al2owOibtRHSU8ULf7rFh8PClAfIiXoPZLsnhXZvs9FQU+FuJmAFOcsl152+L6VcEIDFYdPDaO1hHctINIpxZ5ng/2X4F2ZxinxCjjmqJ6Z74SqZLhEvVbyW2qceq6oieeVyNSDo4Nz8Nhu3KEcNPGJMAOWi6FJGDxzQD4pJyA/wCSb+9qjdkbInjAm0BwF/UyYOE4xLUYxf1MrtGbTEWNVG7fu9KaPHKgtL23N5oDj26m36VHlhC4nc2K33LRNGVsl/fUt+pgOilBiTlo8rEXzVBNJHHa79Pwpj7wguHWQfpZOidzYx1h3ZsV371ICSQrXzYv3rEDM8xWNJN/G1TacXuF3qZSHvEUqGshsAI8+YfxTmotm7hy81mg6R/aW/E6mQVjQ62MVqzZvHJ+zDfa99okfZunkwqkq+BiMgXmZN0A5dPzXzwdU+JVpMEkf4x22i9ou6+ie2f2P4J9oWOlitfX1VGfDtkGJmISZu9fNVZSwYXj9bFh/tBUdPIQwyTtaZN4XJZtUdUJJqkTsazwcQo6F3Ovma2SQX6fVasvNCEjCFjhK+1/h9RI58Sq5q8TB7J22BarKGhjw9uLK9595fF8Kwl7vAN0V8PZ1ilBwYpy7hyuL9Km1VCfZ2P2jEIiiI2/Bika0jVu0OHzYcUkmORUFffsijd7xH4lj6/Ho6ipP2imCvIHt48shXP8SlpIhckP70qBkll4zgUnJQirJeXFO1+e5JiuPlkKG0CAnd7S7hy6lkbUO0+KVFDUBLBL+ID6ETXJVmNVlZNPJJUORVH7S3aLqLbyRBJw4jDhiRH4ibcKCgBJ7fUjjJrkGlvUudOqlo0TJwFszyu/5JXB77kxFI4jk3iTlzcv6llR02miRF+IWbZculOiLFtZR4pnEcu5OjUcTn0pcoTghcNxPv3JW22unbtwt/ySCO4vhU3ItY0NhcOuXNOALXas25PFGFpclz2d+5m/Mlsa6WNsPfky5w2LwMnuHaOeX80GtyLDRDXB28rSR8HuFK7TXd9SRE/T0p3IjtJHGvEcs0YSa+kU1c8mzqQlHu+JI1jwShma7b+5LjOWjqLc/JcErWLNri9Smi7Hjke7LPqXG8000l3MN3+VLiPnk20RVUKzupck5daGvUmeJuztXeJtyzuQOx3ibdepCEmnq/0phy6f8qTl5ooVjryPy8KVz3dP6XTXE70rviQFjvEt7kTSNaTprja80N3u5ooLHSkuLTNK7yTTSEXwukQ/+qAsf1ISfJBdcaMM+Ceu3NhdNXWjzZAWHqL5ZJXIOI92rorrS+FAWH8nRsOmT/4LkuUcpZrsZOXcpY0xwY37l0xe0s+n5J+GSMRFiNiNSLY5BJxytRRW1Ffa9hZO/wBIpdP5lLlhAbcv1CmZoQpxFzN93hS1ZO9jQZjq6RDuJ709DCdVxTjyIIhue70pppG55qSjlrjqhcXTnEDyQXN7xS5AIcrtW7vJcfIbnyZJyC7r3elJ5AJuaOSDoSPdo/8AJT6Su4dru+5VrZ82Tse3momk/J1YptP2mjpMWArfU6sY8QjLS+39yzFMVrZ/wtU+KS4f/ReZkwo9zD1EzQe3Nblnd8SNqx/W9qqo87U8BPbztXI8cT0lmmWg1jl32/vTg1j5auqsS80YyMI+rVZaI1WeRYvUXDzdmRtUMPfcq1pHtR3Ol24lrKyxaofMnDqQhWHGxZu25/EoRSPdsZCV2XzTWOJXdZae3SiOV9qmU008j552D33KihqtcjzvHpuRTV0tRsfaPwrKWG+Dpx9TXLNNSVQVFQUUdQBmPMVYhGe3KRvi0WBC+ExMHcSF9pCtZhVcdZTZnlcz6/EuLP08ocxPb6HrI5HpMvoY9c9CH5KQMYldoquOqceT7U+1YfJsl5c4s+qx5oUWACyVrCorTSZZuiOocd3VqstWdSmiVc2euaHjAPInUCWbd0t/FRbXGbiZva79KaxX5Mp5K8IuZaoI/G/JitQVchFSFkbb2fIRfcqioh9omA3NxJvCptNh5yWm5sI+rNdKxY4pOzzcmfJbjRWnjFXCH4Up6eGRVh9oMQkHN5Y7unaPhWjq8NpacSzG/Pw5qAWF0d37IBEvevVxZMVfA+dz4uo24mM01dWVAi7H+URV5SYh7PTABx2l6iUVpI6UhaNm2t05KOdQ8motbquXLjjm+jrxZHgXm2W4Vz5E+TCKkBMFoubiOao4aiOnkjesjcQNtinliWH3Z8WIR9JLkfTbfE9CPV6fNk8agBLNstyN6y63RlQ1GNUUY5hV05+YoP8AaICIApgvIntuJ9qiXRyidEPUYy9po2rGFyzZv4JFVDtfJlSHiEsb2mzEufeHEEfD/wAlzdg9GOf9nz2XV6ly5Clrd5r9xP5KDfvSctuXiRQwvMegbe9PTUu3ZttT1CyLdu0S0Jc1HuR22925IBMLFpr9KlRi4lqzKNGVpi6mOTEIuypIGBKLkkG0URbkNrd+1VRKYnJ7uafjkTDCwjzZLUvO1CBsmhMAiV+fJNTTMW180yAv5/O5DKPS/VcmTYV3hZ0iJ+Xl70I5jya1K1/hUhYNz3IteWSEBe/LUiTn735IGkdAmLky4+7vtQlmWjdTp2SjOOEXZ7iHmKC0kHHSuQ5hnb8SfClIh16v6UqKZuGLHmJN4lNCRpiybclYAML2c/htFGQvlomuI0ctjHd8Kc4mhablIBhC9mbPqiG/vTYVACydikYnVJGbsICEmzy7lIAbh1zt8KjlJw7cmRDMRBp/StaEWDVFokTM+1Jqi4c/ESgGT55W7lzeX/JMLJoyMTlnlpyS9oYWzN2+lQwJ+bpmaqbdarKLmKbbqbWqXTyBcO9iJZsKx8tVNpKgJCF89oqUx1sW+K07Yph89OJuJE3UKy8fZOCPQykI/EXhWjGocYzfpFAdQF+TofIq1MvX9nfZxzj87lXSTTxjq/S91pMtpU5EGuW5U9dhLEd4GwadJKKEpP7MwZSE5He45ta9vepv3T+Hm84+74lMLDaeOoHOVjJt1opiWa653WbNNv0Vs1KY65sShmLDdq6tjqIyImytUGpHTRn+HTqUgNQjcObv0qYA3clAYnF9We3vJTIZmIuTpWXEeaqkj71c9n+11X2dqSmgAZc9pxSdLqmcbu5NGRC+Tsq2Ka/ZvB+1ipIiOWkYSK78OPpZOw/a1t3wMGviZecmTlpmmakmj/aHu+SfcZn24Hqwfa1AR6j3+ShUfa4KjFaqrja2CZxOSMuo/EIivL4qiKS0HcwLw29Km4Pj0WE1V88RHFY47T3fCo7rZXbj9Hr1X9q1ANSbOzFa9r3dQo2+1LDbRd2e6620XXi1ZHBCEBtUORzQ8UxkbkV3JQyk4NubuJEPiZPvuLJ7UT17GO3TY9NTnRU7xcG8biPc+fU/6VoYftMoKOvCOMw9iaFomisusJhtuuXhOHYxPhs90WRmW20muU2nxCpkkOmsjvO4zLLml3uSu2q1PofCO3mER4fFbPCAdP7RUnbb7TIBpCpcMncJT3HOO6wfIfevEY6z2erKKVrAmHUsrsk0FVT0eJb4pKqjiMbojO0j/MrWd0LswNFQUdXj1Yej8J2IzqZXtG76lkqsqmOQoqlrSDmJLdP2iPGqMp4LIKenHSkib9l/881i8SxSTEpRkkZht2sJLJy4NUFSUclZw+GzEfpz3Wr1PsNgMWGkJygJT5eHdkvKsNJ4Zgkt2r0PA+1lNh5k0psVzWvJ4cl4fqHcljqB9R6HLBiz75i3xiSCsxA2OmO93t4pPtEfCKoK4gwuEuIG59oWv0r0mqw+Cbs9RYk0QFT1TGUY57s29QryztJGZSyg7tIefl0+5eV6fnc3qvo9v1vBCC3jzZArsWkqJB4h3+Sh+3MRCH8dU0JcMcpWA7drDnuFFRiEkEhs12XqX1CZ+fSYLVBk+TNcPSuhh9xZP1PuUmhjYhlsdhJrS3KaEfDAWfJ7t13pVJkVsRHyjhCCMLS8dve6UgvIwgYMJi3UXiUpha8XHK5JxuInfcfVuWqkJxItPhftVx5sGTXOquhpzmgnya6zc4+a00JFHTSmbWlYWSzmEYg1GFReDlfkO1FuQeCuOGSErzDLVOU8fG0DVx3KRiEkc0ImD891pOotDM9Od7bvPVDqyVySmjcb82ci70FRJxNHN93hFTKSnrMWqTgphvMmd7c7bsvSoZwuJkxtYQ7XFKXA48EYsxufpUmmktE2ZmK4Ldw8k0UfU+b2t4rUoxkzzjZyyb+SyNC1kxyvkpgiad+EIOLXN4fFuVQRORa52qfU04TUcE5zhEWVvDJQjhD/AIoln7+lXQAPlaLM+0ULE5FkK6dO3OOVj10EepTpaF6Ecjd+P49Oj4UBsO4hIBYbQcOOwWBxkIjzvPPqt7lXOWupc0ZzQbm4bkfzUymxyKlw72ZsPgOXjXvUnuPL0qCCEJcPkpFJG9RUDkzlc/SKi8a4jkcG1fUR/wBKvuywsMxG4Nczakkyy8hhaOIWyttTnTdrclLJuLLK0fEoE9YOenhTIJZFuHS1NFVcM8lVzYgZDr4eSjhXSEfeRIKou5Jj3elRpqh4wzPP3DmoDzTzW8xEkivssdnIs1LLof8AaGJtM9u1OlGZd1oqOFPITjmzipoCFmRugYIwuXftRP0iydHh5aOyDZb13KbChsScTyRMV2mqJx23XMkNiLChoxceS6AuQp8si5eaHvtSNRrhvbtZE0b3DyTr3EP+pJo3zUFIKn6yY1LbLMtbRUS26RmUqXITJm7lx5PJ9B03C5HRm2fLxLpTMOrOohyOI5eFK5ybRY9uzt79E9qgcx12khqaxpJdAbRQpCeF8i2kyEpH3bLR+aSwop9XKqJDTd/knBmYSz6VA4z5atam3m79U+1sQupotvbLtOLtSCoju0fL1CqtpH/Kkc12utyXZiX+YyykqA9640wC2YZqrOR8tc9yEZHFibJ1faiZflMtnqDsJ+rL1OkEhE95vbaqvjOQZC3zUSmxCSoraiCToiyyQsJlPqm+DRBWeTN7hR/eBkGTsypY64PaHj1uFulG9U3PN/fuWUsGx1Q6zVVZZPVOVzZNy1TtHVU8bG00BkIAVnDfx+G73Klesa3TaLJt8QfIW8PzR2OKEusp7GjrZIxlf2YzlisYrpNCu8Sq56h7dept3NVctdwxJ73ty8Sge3XCWe3xKo9Pqcubr9yymqm2uoklQxOT3OoXG42rbk08jj8S64Yjx8nU2SDm19SaKRrkwclwjpt6kBk93PqW6hRwSyhFJu5fJNllnqz3eLVAZEXiTBzWrRIwbsR2E+bLkcZzGIA/UmyJXNFI1HhE5nEF8r7JfEKsTIpQhHV5G/4UVpHr1IuHJXSlPJKwEXqz5IuC3s0Ed8UpSvxTLLePw3L6P+wfsTh1d2enrcRw6CoLMQjCcBO3vIlUFszNuj5sDD2kPLiAX7nT4YeRALXxjl7iX1B9pv2YxYtHQP2cwilinBy4/CYQuHwrAP8AYz2pE8vuwf8A/I1qt42S5HlUHt8ZCwGMo+lXmCYh7PFLHWYHT4ifEEhklMxsFuptPUt/D9ifaspM/uyMbv8AzmFe19iOwNPhPYkMOxeghlqpruPoxW59LXKoYmzJ5EfOEPaCvkucMLhsz0HqJl6r9kv2f/7YBPiHaOgEsOH9iN7heXqG30r1rB+z+F4CxewYdTU9+QuXBYifL5qeMjxx/htYHpiC0f0rfQSafkbpqWmwWlCjoI3CGLZHGUhFk370FVilQLZNHblu2p95HJ89CJ/cla+0bP5KVCjd5OCpfFKrhC75j5iTKLN2gqYQysAcvCrmajCbrBxTJ4fFGWrNp7lao5m3L7KKbtJUkJO0bXD71DPGsQszCIC+p1oyoYLO4SH3KPNR04ltK4vkrTRk7KN8cxCwf93jIh8S6GNVZF+JSRj9LqxOjgkfO8hHpYclFPCw7je30qzJphBjjj/4Zufmj+/nyLOmYU09Db33XIghtcb8iEUCHRxQCfdTiI/JSwroy/Zbyfw22oPwitZ4o7sk60cA6hGIl8KeyLSYJ4gY25snArGkHN40IWXi7g1qsaKMJpWj9XhFlLZWuzFT5yRE/DtHpfwrwr7ci7J9k4xoqSLj4tLmcxlPdaX0sq77ZPtUq67tHWUWEYg44bTfgvHGeQkbFu5fF3rziEhxitCSvqQryCQBuIriPXcsm78HbCOnkYwSheaYp3j35aCXcmMVxCKlnCM2MhDdaPeS140fsMta0jb+IQuWVqwvamqCSCjgCMRKG++TLe5OX+Fqxk6Q4rZlDUkVVKc0gtcb3Ji1suaIvLO5IMhHVriXMb6i16c9vUkOd23q+JC5LqmgCMnkMnMWu6nQEPeOQonLy8Sb3d+5UWI1x/Jdt3ZuitbLRAANncnR97OhDbuTo7upZyKiJit0RgTbnQW3ctqQeSijVMlCLlrnuy80mJ+9LYOmnuXdMu5Zm/gcaZ7slICYSYs35KFc+XcRfCg4m/R0nCzZSonvMFmWTpriNnlqIioxE/dnd8SByf8A9yFENiVxmK7VN8TTmmSJy+FF08yVUKx1pHtLJ3JCMj3a7rkxdp3JXPzd0US5D5SPlyu+lBdrcm7rdEvVq6qidwrj8+SRE5c2SufmwpWuWt3xWooNhNn5bkrvNulDd3uSLUbsu9kFIRl7nuZK64tUNz7c+pE+0uTkgGISbIv5Ibul87Urn59SchjKonEHdgE3Ebi6WQZ8gkT5ihYtNWuH/Kr4+x9ZHdrCQ/Xao7YLPG/hL96TGn/srQLaOn5krt2vSrL7rqcrNlpIPuefvsHXzUlWhqMXkpiAGcic22j1K6wzsTLND7RiMnsUXdF1Gf5VCoRq8Jm9ojYCIN25X1Hj0GJTcQ2L2gm6Tf8A+ZLSFEt/opMT7Ny0oFLTZzxd45bxVRDTvNJkwORZ+S9BMbS48kjX5aBG/SovsvGvMLYDPdaLc/qRROzM89LT2k873S5aD6U3T07xlkxsQ+rJSq4fxijPIZQ5iK5R5xzZM43F4iVUiN3EgTZ1BZZgN35VILDXFh4cm71C+0lYVOE/ehlLTU7gbMROQ9Bf9FUUdU9OeTsxj3iTrLwdCbkuCzCl/CFs9w7biUGt6jaTqfLJWlOTVUYyA92tqVeVJTxFxMjua3l/lSJi3/Ir8M4nAqdHt4dm3xaqMeG1H/Ak/gn8LrmhlMGZxEtzXP0qxlqnmprANhL1X7lnzZ1JJlSWE1eQ5Ruj+6awny4dv1OphVUpED8ZhINtt/UkdQZFKxyMV7eE0WyvYQ2wOr5WDd9YqLU0slHIMZgwn8L3K09o4csBkXR4s+pM1kgSVoSNkQkCLYUv4jVNTySDtB7e/VSoaM/Gyl02VvK1Sbo+53XFPJI9LFgjVjUNO4sWjclIijYbXZkmJi8bfmTrFFb1tzXLNuR3wUUEIllmPhRxRvlqh9oityvYhTnGjEubfxWHJumgwHd3ijGNu9caoi82uTwzR+bEsnZvFHBHdkneHd3bl0JotuimAUY8mzzWLdHXjx7EUITz6U6NPJ5WqfGICY5O5KYWeWbOy5nlaO6HS7FJ7KeeeSIqFxHPPn6Va2n5CS4UbldnkRIWWRq+miU5YfIPSdwp2GnnjHOP/FWbQnuzdrU9FC/fkKfclIqGGMWRKYayEsmFvzOpcHtd4vIDWp8shfmwi3NcMXEysK4fUK5JP9o9np8S8psktVRcQoidr/SKLiNy1UWlkkp5injjEzba5E1ysqDFApacgnp45c3uYpAuXNKNeD2Mcm/mRwheY9M7fhTzUcme2Tp9ysIsagj6KaHXmI7U8WIU5ERtkPwisbl+jbivJAiKeO4LISEvUycaGoIBcwCzutdV2I4hJUHwoGtF21LyVpRxlDTgDs52t1K5exWcEV3slIF6NybUHL4R8KZLD5CL9m4+dysLntzbpTstZRQte9XIRCFxx8Pv9I7lks2T6OnJ0WNeWVsWGndvZ/cl90zlc4QHKAbntZ9E12jmmkKJ8PnksKO47VmnxDGqV5Y466pgE21ETK111YlkyK7PKzSx4HUYWXdZZVQiDg42e/qWfmwmeYzOMHIcvE6aaOvj0eSW4ealN7XwheNjsB9V6WNPEuGebla6h++BUfdsgmWYW2+pTaOoankgc3fY+o5bU+Y1Ez8Sxz0Sk4eetNIJl3D3rXJm3jqzHF03blvAtjxymkDPK3W3kux41SFbnmV3utVZDShNblTSf+qc+7TsJ/ZpNq8/tY0eus+d+Dx8huDRtylUkIDHzbd1EmWG74UV1r6bhZfriP5rbsmANo6JcPRMBN5529ScCZyEfUmZjBwsMxO2SHqLVKQt25cuuLLQrkM0VhjGAvySLIWtZkn6e9AfTk3hSQMNiHua4kiJsue1NXWlokBMJE7piC4jFau8Tyb9SG5vyuibd0/pUgEMm4m8SQ5l4WQCT8vEu23aeJACOR9WXOI4/wCpDa4vvdJ/e7kqCgy3b2zXLdBd3f8AKkGfnzXSzJufwqQCi272dTHmbLL1KAO0uV3knYpGExZ3tFNsvyOzSWh+7yTA1Ri2WbpuQmIhBjb6vSmTJ7tXuL1JFLgfeY889fyp2Ep5LnBzIvUoZzGMRZZIqDEp8PbJxuB3uIC8SiwL7DqEZB/3h7yzutFT56GIo/wmcJR5WqpPFKawTikf6U1L2ie0gjzEnbqHqWiaM2SpqiSnLKTL6VArMQljm2SuOnSo9JWMPHKdnIjt3E9xCo1ZUATjIzuVu0VLkMtcPxKT2weLK5CXUtCNQ0waZ8upefhWNDJmn4MUqJnLfaPciMhtWa+eYBua9V3GaS4ndUx1RlyNxFIah7sy6VpYUWktY0MJO+4viUKh7QSQyi5ncOfSoFZVe0Ha2ZCPIUwEJ7ndrRdZORS4NMPaafLKwDH52knTxo6U43lj4hkzF+G91qzI0+7N3ciU8Cjp4LzyLLnd4n9KdsC7DtFxJxDq/wCSmnVBUAbM+4m6iWKhkL2niNuIn6RWrwmn4lzyO4iPuQnZLRHqI3jLLqVdONx56D4bVd10kRTHw3UEqcJCE0WVGLK0I2v1zuT5xsTct3pRyUv4md9qNsrdG299ymzVL9kD2EOZdKcjhAdjdSdqRkENAZQDrnEtQ3IJ+LJUw226po7SuUb255tHDck0h3Z6JWDew7dw7WZ9w+JOzVh2cQ5HIs9LgEk1DTnM+jXLkOVRWE0jXBE39SkFY997GIC8sUEun95CKlDVNJEMh0dLd1WjDaoBD7RU8AGYwB7rlMqeiwctFSKskFDTFDSnLTRGMgEXT07uS4WH0FQd70jbbfGSOb/904WbP/dmP9arhqJLjNye3pb4iRRLbJU+D0U0omwPF9JoqTC8KqKwAxOqmo4BYvxwYSK63aho45CC+Q3HTS5VeI1XGmEGysB+pKkCezJ8tPg80wyT19SBi2g8Da39Sqsap4aerJqetjrwNruJGDiPy1UaaY5nJ5Dciy6i9K4AuQ5mdo9ShlbGh7BiXtlfJfYIUply6uWgqolsqAB4oyud7XInbVdw+ukw+WV6bI+JGUVsreaj0mcdSF7uLA45kPUKwSds0cotIkHQnSlPHOBAY8iLaipiMhsALiHmp+KYseKHG0rucFOzjGRNuyd7tyCKnceL7OxTmQXMINu+JJ/H3Fp6v2m3xvthHN9nWA0cWKEWJU0kozUIw2lGG217+9i9KoeynD7QYzBQVdTJTxSsf4otcVzC5D1KpocBqcUaWSB22vrxFZUGB1OG1IStwpbW1GTpXFj6WGNNQO7J1mTI05kKKOMa38cfaBE7XAXtvH6lIlFoS4YRMA/4Lk1R92xfhRR3id13/JMYfMck5vI9xE9z3MvQjDU89z2LHDY4IaWolqHcSyEQERTs1c3CKMImEGbQvEoxE1hN1KJ7Y5Hllb4VWpFkgahstzXITqmF9VElIbtbxTDk4kARyMWb2q+CWyymxB5KTR7SLa9qz0wtDITZvbl/UpUtZ7PPYTXEDqFWVHtFRK7xsOb9I9ynwP5DUklw5XOQoQzIsm6kUNK8j87VNgpQjK8tSbxZbUhFlhVUdHwj1EsxJi+JaXHMNj7UQ+30cbRVgNbPB03F6ljxJtzPnafQrns5jUtHVCWTEcfUBeNvJarxRL/ZQVlLJSzcCoZ4CFrtyjyidORA72/S69X7QdnYu12EFWUfB4sQXjradv7+a8nnhkp3JpGt+pZNUUn+x1qgJKfhyNaIXExeoreSittYkmkbhEDtz3c12GO489LfUoLLbs3RvNXgzU/tE8r2QDnbkd211a9q6GowWvno604yrIntfhncLF4t3mq8C4NTT8CSzyk6bS+pSqnFDrhIa94zOIMtu0pPiu73+Ja8UZPl2jPSwvGf+pC3u6k68j+4rdrJptwlyAVFFD8e54xZnuWmwml9njJ3a2V+d3cs9hckQ1AvK7gYPc1yvqnGoyEmOWMB77VLVlWO1dcMI5akSrDqmLl1KrmrDmlJ2fbnolxjtzdmuToZaDJdo7sXiT0UwDboyqYylmLIG3dSnnI0LcNupRQ9iWU3l0qZFD+CMh5CPdcqOXEHpWF7AIi27mUsq6SoHe+30+FTVDssZaiMR/DZQ5aq4srbfiTTSB7knmbPLqH5JE+ThSGQi2oiu6jyN0BSMXl/BJ5GFrXVgOjUPcn2mfIisuFm3KsqK4I7Wza/4lH9seS5ndTRZo6OsjqhyB7S9JKUAsVz3LMjUNS7zZiLuUiDtAYgLPYQ/pSaKTL58h7nJNHM48gcvpUIMapprs3cS7vEnhrqaQf27DcpaNYNE+jj/GG8HLxWqYdOA3SPGw/ET8lWtikVKBPpKQt4H5/Us7jHaKeuMmAmAPEIuud4XM9KHVrGjVBwpuT3fSnTjjp49+Y58iWIosSkoZL43f8AN3rW0eMRYtQEEUjcfviJ935VlLC0dEeqjNAlNRkWsrknYRpyuZpC/gqathPDyzcH5sL2v5qZTFdHe3T81MouHgrHm3XJIkKAbfxHK3mufgE3OQviUCpxIIegGL4iTFLigVR5G9po1nFbDWbHN6FkZRCWeci5szJ2J1GOYOWtyGOZibU1GzOnSDJJDEL83QmMeaZcm7z/ACpqeqCGIjdnt8KuDm2YZVjh9kiMgkksz3eFV0H4OL1rO+7Tu6lUVNVLMRGBOJZ6CLp3C6hyrjOV7iJrXIl26cHjzzqbUSyIrcWLXnD0kpJTai2bKlr6xhrbwyLJrVHaqkzzzcc/SjQO7Ro5c+EJ8RrX2sKamm9nIs9traqFS1D1T2ZcvEmq+T2iYYo87W6yQkS8ocpHWDoFw56IKm+P8B2t8Tkhmm3ZAbiPeQqPIV3ft9StHK5Er2hh5dIoCkudQbuomd0TltyzToiyVdt5bSTRltyydMcRxHR0RE5aJ0SIyYbtd3Tao7knTJNdTqiCVhlC9dU2ZbR3Op+KkElTFTg9kUe17VNoIWwnDpJjzvJv6lUw0NTXVYwRwST1kr32i25AFphcdJVcwmGqM7bcsgs/xX2R2GwcMB7K4dT2WSlGMp3dWbr51+zLsjV452swumq2OIyzlMStuAAX0nj3aKj7Oy08dbO0RzvbHELXF9XuZdMPBnXJat+G5Mzc/wClKKZo5M3Ai+l1HCaQhFwdjAmuYh6SSgmCasOB9pg2orbwKi09ois1N7vknPaItr33KIdK8fddb4k0V4vytRbM3AnPUAVvht3ITrgEe+35KtkquHppcoZ1mmvlqnQrLscQa3NkbYh4un9yzPtDW5ZuPkOaa9qO7Mn/AKkUVsagsUCy9ze5V1RilzEzu5/U6pzqN2p3EmXqGtJ3N00jNsspcSktyt6femZcQ3Z/5VXHM1hPe6DjfG/Sq1Mmyb7ZroboJq44y8V3wqAUwf8AEQvNGTftHEfmqMyQWJP3se5MlizjdmBCPyS4MRanI+73owpYMhyqJRF/S6dhTDhxph5tcKs6bEmmaxoj/MqwaEM//u6jb6bVOipYo5rPaZiLuUuikmWUcltzu1jM11xKFSfaN2YjkGNsUiCctGuBxEn+pSKMgjqMnCchZ+oW22rwD7Z+zp9je1nFgYywitHixjl0F4m/ismdmNcmI7Q0tLHiVe9FUuFPNPL+GTXFEV3SRKmgowwmUYal2ECNiaqFn/Dz9XuQTVXstYUkbvwJud3hdWlFNBWQFA8sfFhC5xk6TD/2qTWRrwqJ6imilrJXlKeO271ZbRdYvtfhd1soM4yhzL1CptNj2ISU0GFVVXJUQU4OeHDpa4uVxMRfDutU6WNsQox1YsuYqGrJXB5qYhaGT7u/4UD32i/iV5i+C2nnDt/8vJUc34cpBnda9ty5WpI3UtgdyXEe4skK6JPkgqjvT1Lvf+5CWZc104zHwPaPuQSIi3XMkJdKBvl1IvpZAIO5Ii7m6kYU8kjaBtHxJyOhlmtZh6vUgtPUbAnHvT45WcrvNPnhfBt4kg87XFSraOEBsZjPLVRqVsQLmt5XLvEG7UEE03ElJ+lAcxk293WdGuwdzD3IBJiLv9ybKTUU5TC8h8rskyovZkoiut+lNa88rhRuJ7tlv7kwwv5OoR0STCu3bc9EnJyLl1JcMxDPIiQkL8mVXEipHO/1JPl6V0Yz9Dklw9ueTiixCtJJhXLbkcMbkYt4Ux0K00d1oW5Nd6hT5xuNuTJoI7jtfO4ntWdm1UNd/SjAWJsn6lOrsL9lAZY87C2/JQLd2oqU1LwOUXD5AiLjdmyXd0o3yLv7vCit25ZpkDTbe7an6EeJWRM3rZNW9zo4JjpZgkDK4HuZA0uSymxyt45R8Rh3W9Apl8WqZJRZ3a4nt5KDLIck5SaXO923wpXGJi+m17kE0iYWLVIkQGY6beXSkWIVEdQQO7enkoskjzSHK4Wk73bUpZHkmKR+bvqgEkTJMQnjkIDtuba+ihiT3jltSmLjSEeg3IG2vzu1QVqX9DiUlORBKF490qcru0EnCOOk2+ucur8qdwz2bEsNqmztrAjcnHK3NZu4+EUbHtd7nFJNh265CKR8yPNyLquJ+pTKOoa78U7ohtvIeplCtKMBfW19txNtToFF7FUX7ZXssEfF6kwcEy0xXtJ7VRhQUcZ09KG24n3yfUqJ8+5ISCws8yLutfpQBJt0b5oJ+PER+OokpzEwNwIeVqdmqJJgKWRjMyf9p4VF8XNdORycW0jEtr/9yCkTIKc65hCJwAgZSg7N1kml4DcoGHTT0sucTMWfqZW4YtW2i+0MvCLKJOjfHC1yR/8AZeeMvx5Yw8teaOowuD2yq4eVhh+COfSSckrKmYMpGAt1zEk1RIR5uEd3qUbm3ZRBhwWWSSx5Buz3aqSGBzx6ZsRC/UL9QqRxj4t1jCXwp8ayTnw2Iku4aLCKnw2oIcsxu+IlGORxImztdntU4sSnLSxlAMWI73ZriWDqRulOIPEfkiGR9zXo+HdowPcpUWHuVuizcoxNseKciKMhjzyTrE5K2pMDeTU2fmrem7OxlqzXedy5MnU44HrYegzZDNU5HdmylRcSwW0Wsp+zYFza0S8Wasoey9PGO8nXBk67Ge1h9Gz5PBjYIZOeW11aUlLJIY55gtRHgcAjkBmpAYPuHV1wZOsT+J7uD0TIvkVVPRxiI7313clNalYrXF2VpDhrR/Enwo2G3NedPPZ9Pg9PUF7kUn3fu7khw/X3LQey+9d9j6rWWffOp+nQf8TOPR2iWiB8o+cREK0r0fuZH7CwgJ5NrtT/ACaMpelxfxMl7Vadns5W+olIikaTNmZaMaFrc8gJC+Ghlm4N+VD6lSIh6Xkh9lFHC+5vUnmpTICfJ7R5q4+7wHmz3LvsocmZx81DzHVDo2iqCn4gasQ/Sylw0rCAtltZTmp49u8h/cl7PEJZ8Uv4LN5bN101eUMRYXGO9uII/JSAp3LlJ8N1i6cxj/eSWt+lcaulu6z3bR0WTc2VDHih/EAqWXMhaS3xdCh1o00LO37eXvWgwrGApameSeNzE6U4WEmu18LqmrMDeyCWnkaXinbb4hJb4ZK/ecHWQm/+tA4Pw5CLNrgIbX+EvCqqrw8yl4nEszfpJtrq1+5cQwmY2k2C52mPqyXKunlkcrna0d3NbxkoT4ZwvFKeL3Q5KTgyiFnVno5D4hQ+wyjGTR5iLq5ipTktyC76VMipzLRozuWuTqNPBjh6HucyMzT0dZTmTM7iL8xJkfDr9r53fuWmen0F7D/glw4/jH9y5n1V80d0fTUlrsY2ahq5jJ3Ymze7btT8f3hHazykOTarV+ztzyuS9nDmwXZ+5X+XflAvSnF7RmfNw7uW34UgyzyQOVujbkuIwjb1Ev2s/kodEX/KjuYR5/mSYbQyycvNRaiTUnZnFKwHJcu57k1daXp+JRSqG733Jo6huTKXIqmT+MNvemjm7tRuUUJH7/EkcziZaup2HRLebyXHJ1GGQuepJCV1qewUT4yuEUXE7+lMB0otbdE7E0OOVxZrlzZ6oPDkldb3osEgiK0s/wCC6JPzyuQMTImJu7MUWWOiXVmzLvTzZR3Lbz70fE0LNkWTXIRlaQ5ttTDl70RTWj6iy016UwUiiyh1s7S/i6cOSPggwZ399ybqYXp2B33CbXKPFJdsfIc38SLFsTIZnEtAvt3Op8lVRlTZOzHn4ctyrphkpaTJwsLXMvUKgcTy3E/qU2LyKbPjbM7e6507DUR8n6u9CELFCRyHb5D1Eo9wc2e0ulhQnRRImqm3ACZ2E3N/pHqTRkBc2/SujI+rRgw6W/Eq+Q6JUUdPSxFxZGvPkINcQpmGRytyG0fiTUQjmpARtIWVr2orUodCS4cn3J/htbvz+lNwxtGPpb+aRzOVzBuJvUmQMyi1+nV8K6MjiOWa5vG6/d52oRJhu0YiWbAdCocSF3bapQUrYhMLBLtyuO7wv8KgFttb3o4ZnpzzZmEk7A2+FYXR0dMTgDHP3EuY9YIDJFJbPtFwj8Q/EKpJMaP2biG/CifkI9Rl8KqJsSnqJc3N47t1uf8AmVbpCUWy8ip5R3s1xd+3knYyuLV2UUJI+CzubiJNd1ppsQjhtyZy/epbN/iWRj+ZRJfxHybwv0inaXEIqgd4WlmrI6NoTGSRxEMrtqsdmeqKqSN8hfMfSTdKrpM888nIlocSo46jWNmDyIVEPgYfEDGDHKT9ROgydg0eBsQDJLJb4rRQVeGyFMPswGQ5eJXUUd1Pm+zTwumqKTiUeZvuZQPUjkIYfQhG8kd7tcZZclSTVQxy/hhFLn6WV1WYgwsUYN366KDTjBR14zytdGPIfeigsXEjo7/wGinsHLXxeJco8Sg/Feoge4o3sIZPEoNfWSV1TLObsRG921Q3zz9yGETVU9ZT4pQU9JTRuM8XhJulvUnzwfh4eMrymNQElhRcPYQZcxLzu7lkoqqWlInjkMPpdanC5KsoAeonOUn3MJP3Jp2U/BW4piDU90TPv6XIXVXPIFRV3xxtTxvb+HncLLVVVLBJMTvAw+eirq6lpo4SPhMJ93vTaJTSKE5PB1fSiAmESz/SrXDxfBZRnDhlVNua5rhBXdJ2+OG56jDKCqJ31nKFhJ3/AHIS/ZL/ANGKubO/LcPpVhDUBDUBO8YSj1OJP1fmW5p+13ZvEnyr8E4BHo5RMxDn9Kkf7J9lMUYXo8QjAn/8y3+l1Pb2+xLJq/BnA7RYXwyZsPtEtz3OKtuxGNR13bnD3o6dqe1iFpBHd0us/wDaB2PfsbUUbBUDOFVG5hYd2iZ+zjtRT9k+2GHYrWxSVFPAb8QIuq12JtuaweOjoUr5RvMS7I+yxcWLiz2uRfgHYSy89ZQUsxBPBiIy56jJJavScA7WYJ2qp6iniqDp5b3MBne0svD7lg+22G08dlWckgT5kDiXST5+paJL6Itr5FLUVWF1UP4UVUE5bXEzuFQRIIXyhkfXwmq46hhPMHtJRZJHkIfStb4M65NG0jyAbubCIpn2hhAnfcXS3xKpeocoss32o4ZnG55HclmVZJOoOTXpTcxHz6fiQNUBYWbXXJRVAEeWT2ZdKCiHJJcZO5XLjbXzZdlyvy/iSALyE2ZmIep7lD4AlQSezkbO+8X0t3XK2YuIAyt0s2tqz4Zc83zVlhtU4mUfhLxIQMkNGxGUWd8hbgQSlJRzAedxg2tr82UniND+FTPdKPMi8SGpjAeHL+1Mn1Vkmo7N4wFPMBm/+4TO3ED0l6lI+0LA4JHGppt8Ut1hcO2z4SLvWFp8Ukw85QAGOI+Qr1X7K5qn7RsDxHs/URsQ4dA9VAUUFxOWY3PKba5CobspRPIJ76iY3YA522g21DxnsyZrbdq0WPdnanA6uV3awwdyY43uEm9QkqSAacSzkczte7hZc1BXkUVUeY3uxD02kyfpY6iGH2wAuihe17vejr6GjhEJ6abiwHzHxRl5ErfBKOTFIBp4Inltyzt3CT+a1SshvUzdQTE+bZEL7kNuotl8TfJa2bsrUwzZHBaPTubayam7K1FHNYfCnua1uEdyejI7qMrUeFuq3xJp+9XGP4aeGnFHJHwjyutLqVPbdyUeDRPYkU0byCLs2Q9O5SeCdgv/AJUWFR8QLG3a7lo3rGjoYqeWJiMAMBEQYdj/ABedypJ1YOZUwCEMOQO5F36IODc5Hn1IxzjEuJ+zFMcS7fn1Pos6kNOxnEh4bRb+9S99ncShYnGcfCd26t25lfNVR1lJFA1PTU+bNnKLPcnQNogBIYiOWaRk+10MsbiWj3Jg6jaLt1dLrN8FWEdQwllk/wDBRZaw5BycHH6kimMrXbzSqJH2/wAxRwwGnFhHnc6QSP5IgJyblcXqRFlGA2dSoBuQXtzcntTJ55ZMz2p4pHkf4RRXMWjbUARx2upuHUtx8aR8hZ9BLxJ+lw+78SVmHxWpuurHIuGDtaPUQoFb+gKuseSQmZ2s77VF0L4WQluJKUXEc26UUMT2+9FGUglfG7gQ+IXtSjF5LnZ2HJrvqUjiRRwg4G5ELtmBMpkA6GNVcko8SQ5dR+p1ZDVSR0wMTfhdVqZoMLlGOWsOBiiDdu2i2agYjiD1BmzE27nao0TNVkkkBV1nEMgDaP8AiovFJDbcPLpQ63K+PBG8ieGMSxhk+8vUXUrim7VUXsAU1RhQSy8Ri44SOBWeJlnIh/FHJriz6SWr7PYbh8Zy4jioREI3HHTZ7Sdu4hbuWUscGdWPPl+mVcWMNRzG4UnHlB72GXcIt8XmoFRXS1REcj3ET3Wi21vpUrHsY+9MRllCKKnE3ucIAtAfcI+ShCPDivPbd0CrUUjKc3YLzPC2jbj/AKUEGRTDxOkn1QuOueaHxarSzMdEeCZMzsVr9XmkJWvm25cYtM10YzkfIAIy+FkEEz2xxDIMrSbW1rUNNVcGOWPZa9uZZburwqIY8MiZ2cSH1IXJu5TqOx+SYSfTp9KU5cOUhbcmBku6nU1qejIh/FO7vU0TZFGMyDNmuSGNyMfFmph0tMJaTva/pdRwJ6eSXgZGI7biVBY1baeT+dtqHRhzZShrJBcXyiuZ+nJReGeRctdyCRGLjzbaXiU/B6PjS8Y9wBy06iUWlhkmOzXhd6tPaHsGBjtBm1IfCKABxbEgkMYw/FAH1HPaTprDMerMJrhraeRwldrLy3aeWqgVhRFOXABxAfUmRLuQiqNqPbB6irKp9rlgqCbqj2F/JaGl7VTlUDUhK1bLA7caSpO7PPuudeVMW5O0lUdKd4Z7f/1I5F/o9uxX7QK+swulqcHxmppcODZUU3GtKLIv5MoVB9qU+G43S1j4wfCeYRmIZyM7fEvNsBxSn+9TkrfwuKwix5bA+oe9aiGuwOnf8PFaQd9ziVK//arXLsnxE3U32tdpBxQoaLtBJLSmZlDLKxFkDdNw2q7wD7SO082N0H3hihHSk7CYizWlmP8A7kxiP2qdl4Qi4dfDUHtI+EFu1ZmXtBDi1fUVdFkcRTEcenMFvSUvJmpTceT248WkEzvc7ie3cyYPEOIOTu4/UyzlB2upsYmII4pAlAGvIlYhWMVuTEQrqo422Wj1DjblI2vuQ+2Hyzu+JVpVVur9Je9C9V1aPd6hRRO5YniHDHPPqTD4taWXhy6slCOTiBlqm7T5M1w9+qqiXInFi3To/wDpQliBl3blAONxtY3Yf3p+mmhpZQkkzmt8HhRRFtkqSqljbUHudMHXSDq7AP77lDmkeYyNybV7vkmt1vNk6HZYe3S5lq1uSEcQnFuYEoOpFzXGJtzO+4fUnqGxNfEp+bOxZeJTA7QVEJhsEh+SpLo8+tIeH67k9Se4zW4b2u/3gWOJufUTp3tPhOH/AGjYd924pHbATsQSxbSAvUJLHxyAJ53cvSrzC6iWRhZ5HGIfSyycDox5mfPtNH2cw3HqyiqMIrqjDgN4DIpPxgyfr/8ARR+0EPZyhxCeCgpJpYHj/DlKa4/n/wCi9H+1/sO1QJdoMKje4WYa2mHxfGvFcQroKgdHYJQ8OSwfB2pqXKOwTRyUx4fWPwBFr4JCa6w/T8iTuA9ojw8uDUvaAbXEm3Gq+WogkprzduP3Wq6wTD8MxoyqMTq6gJwf8QY2Edvh+ah/6K8mnmoafFKbjU5tKBciHwv/ANVkMT7OsR8JrIjZ+rLqW0oK7A8DreHQPNKE/wC3GU2IX/6KRjWFhIAywPfEe4C/5IqzJXBnlv8As/WkP7ByHpuFEHZmtsvMBH6nWvPKMSvd9vMR6lkqzHq2a8GkeCLpsHwrKSSNU2zsXZ0+ckoCrSpqooacYpDExBrdz7iWX4xk2puRfEkW4dVndGpc8bDB1YGIvkhmxSKGMOHAPuLLmqfpdOzScZhHK23lakBKqMWkm0yYfDaKaHEpx8biolty74UAHLVSTETyG5l8SEJHEs26lxhYiyzXbXjkyNtqCo/IdLMiE+m5TIYeNARu7kIsp8PZ+rqIQMIPwja5iJ+5WNN2XqY4ijN493vXFPLGJ7GLpMkn4MuQ7xdaHCsNeSEjytufQslNi7GtnmZ7xb+7FWlPhp09OMbv/SuPN1MGqget0vp8lPbIiBUxhDFlLld3Wt1J/B+xstQd45jn1DIykVNGBTUAa3STWvcvS8Ho3Fhay8G5GvJ6nq5YMdo+i6D0zH1efWfhGDPsacOmTELe5c/2PO3Noh/QvVXp3INI22+5D7K9vQwt6V4q9VyH1kv6f6VHkr9kZY2/ZNb9CqKns7JxC/AtyXstX+HEexit5rPSFFebmzDp4vEvQ6f1DJM8HrPSOmhwmebf7PnYR8IB08SgjhZi+YR7RXoeIyRQ0c+cVhZWsPkqEYWjDVrtF62PqpSXJ89n9OxwdRMz7DJlnl0pewv5OX7lfmUYjpG1vdcmrrbbAYS7y81v3mcn4iUi07N4a+LV8EEkdxuB5xkPPRY2pw0I55WycRE3G1ejdmO2wdn+0+F4rLRtUeyAQHF69HEf8yy2IC+dRWHHZGZkVpdWpLLDOakzp6vFjeJJeUZ06MM+T2pPSsLDZn/BSmmuub0v5JzUm0DxLu3aPFWJPwQGp2juzdrn9TIfZWsJ2a630sphk3No7hT0MZ1EPs8UF85mPf0/UjZldgpXHdptZKxT6ynjp3syula4TEekVFYY8uR/xW1nN2xoY3IfhQsLFcnxGPycf3qbidO0OGYSYQMPEc7zF9z6+JK+QeNpWyrtbkzq7hws6js9xXiYSiMijkEev1KpYQLTPvWtwiRxMqOWQIgCN5QM+kC8X6lE214N8WNSfJkLrS2u4kXiHvXCj259Kn19HHR1n4ZjJEe8Pk6jGIXZvkrsz7ZaYVg512Dym5XjfdaO4hy8XyVCcbiZAbWky0WEYt9z1FLPFkXCZ7x8Ji/UxflTONU9NVSe00h7C5j5KFJ37jSWNNcFFbd3K37OUITBVTztdTxR2mq54WHxXZq4oJgHCzpmyEpZLjL3K5SMlj5KnEaE6OpKO66ImuAvUyYjpzmMQZubq7ONpIygnka1nuj93/opWE4bFGxSSZaqHlpF48G8xiKhaGMWzD6kRU4ebflUqWniuyb/ADIfZ48lxbnsrEl7UMjTgPcnRhDPutTvBa0eRITjtbPJQ5mqxpCaMM7myt+aIha7Jme70q+7N9mXxitigkqBpSO7blu0G7pWui+zPDKOUjkq5pzu2Fltb6lx5eqx4XTPW6boMmdXBHmz4fUFveOQRf3IRw9yMc2IfqZenvhb1Ulj7suX0oxwcOGQWgQri/uKR70P6enP3GGp8Pp6cRa9j+JOxxxiXqF1pT7Lx3m7OYiX92PSl/s6wgNkjh/Us31UZfZtD0fLB60QKKGnkHR3Y1d0eH8Tk+35LtBhsFLIDyNfl7lewjTWZsbDr0ry82bng9zpPT3D5jVNQxDz2l8k+dLHfo9wiuXRavxGRRkBH+GdxLz25S5Pp8bhFaJAxR2no38k+FOZeSCMnI977vUpfEjG187lDbN4yiKKn6WdlJCjeTVgddgmh87bVKCS4cgzuXHOUjqU4DLYe5c2dd+7z8rRWnHHqaGnB5KeQjAGHlt5Kp9ujrKcpXzGUchYcu5YqeQO/iTqRXRYbJJKIMbDc9txKVX4LJS00WU4zxdRWNdY6QYhTjcMrOQ/C63fZ7HOyuEmEbcWU6sBaQDe8Hz+FZzy5Ic0c2XqccfizziDDZZv2cZyfSyckwuWE+HJGQH8TLb9q+01PguPHT4bRUoU7sJPaG5BH24oPZiepyCfP+7juG1T3cr5otdRCrZiPYbnyYHuQnQjH1xuJd9zLQYp9oUY1FQ9JmQbOCRRsOXqVXXduJ8SlJ5DYRz0AWErV0x70voy/Nw3VkFoQjIbWuFTwwGSbCSr4G4oBIQSALbh+JR/viIufe3oZW2FdrIsPE47LQlt3RsIklJ5F4Rq80GuJGfEWtJtUJRgLd6tMXqKOSUJ4nbfd07VXyVkA8si/etouT+ilkhXklYLh8WIV3AldwFwcmIW6SUaqpZaGoKKZmEh1uHvSjxAIZROMnCRuRZqdX9oKSupAaSP/eBfWS3cl778BvH/ACIBTGXW7H4tyDjXWs7CX7kzLiFOPqEs0y+IR3c9y0UJEPNiX2TQmtHJrB+lkBSPzZ7S+FQfvIC1c2K1O0+IU4y/j7gyLp6rvCr7cifyMP7JQ1BjykMfF1JS1Tlpe9pMoUeIQDCYEAEZW5F6UBV0ffkXl8KO3Ih9TiJvtBWZcTaPK5L2xyHVrhyVd7ZHm2rES57YA6X7VfbM/wAqC+z5uKR7S3pqWZh5O9yYeoewctpJh5H8/mv3Js/jqiYFcUd2rkSa9skJssur3pjXb6VwC6nd22qXIdB3ONyWmbZpoS6udyJy/UpKDcrQJs+pBaOSbu3JXbsmQTQ+0hlrm/O1OxE4pqEfPcpEW3Vm6lpYpD4Ziwo9NqZHaSkAQCJc7i5IQIEi/Umn6v8AMiItCfpyb+KYuuHPPamA71c0n2pgZAHvXSqNcmfaoAkDuAsn3IHmciJnyu6dqE5gGIQ1Es9UwUzXZf0osUh3iXPo7D9ScijlkbOMHIR8XhUMhbnnu70Vx2ZNI9r+HNSFE6omYqaKNjcpcrju6W9ybp+ATZ1Bva7+DqTBVDEWVndkydAqcYhkkzIs+kelHgYqyqCQLKcJBiHxFuUMY3t5fmTp1Echk7Bwh/4YumRkcdGQAQ7nyz3IgoZJrnjC4W8XSKeoaqnhkvnp3lHu1TtZih1kvDjdoou4RRSKtjEUMUbZyvuztcB6lHLdKVjPbnoK7w2sIzJueiXEIRJh2JsTHeHGLDxHy+EUuMAuNgWilT0ckxa7RfxGpjQxUrXt4fESaECMbkGZnbalawho9qRTXFlGDkRKPIJx9bOJ/ErALiPJd8+lc05u/wAk3aRDo/5VIqaN6Void7hka4CzUMdDTRvutZPw05TCWezy96bjqmz27fC6n0ORELNOwkPIfNYSk0apbEWtpZCOHZIJcPxf5h9ycGN6enMDYSOz9n4nF09U4p7VJlk1tgi153E30qLVk8wDtfih4h8TLWlJEXRFmmeZgZ3tsbJBDIcYF6UjFx62RQiZELB1ZqLNPkPWyxlmTW6Ztcr6ixQ5IhjMLhyt59KqwheNyeQ7y+JSY5GjtyWTy88G3a1Vlj389qF4wmcr2YvJRgqNuT/uRGXEHTMdPCtYsyojVtdLSiMcfS+3cybp5pxDIpLR9IoSj4L78yLPqzTE03EfbmK6DFuguNw5CdnEiJx7lYwyUhUlR7X4bSC3q/Ks/KNpKxpsPkqg4k7G0GWl3egkgEJzOWTJBbdrttV8dPEVrRRtFpraSrKulEuWd36UqCyAe7TwkuNIY8ncR+F114/1Jot3iU6GiZJbEKkf78y/eh9uMrnkczLu1Uf96HQR61NSG2h95nk0vtH4l0JJBtbO4enb1KO/yRMT56bUBcSWFY0ZZkziXTb8PknGkCQSf+7FtS/0ioBSGXPclLI8g5szAPpHkqsKJEkntQ78xy6PSzeSaL930pU0MlQZBGzmeXSKeehqe6nk/gopsCMBWvnnaXqXpf2dU8/aahqgxGT2yjAxDhShcT/m7l53921H/Ak/grLAccxDs7MT008kEuY5RE1wH9TIrUfEi/8AtC7H0XZuKKWgOXhyyW8I3uy+klhy5rZdpO2j9psOKnr6MQrGe5p4i2/pWOtbmm+RRQvl4Vxy780do2oLd2QshirkRdOd3NdiK3XPqROTWZZNz6vElFI8Z7GYiyt3ClQxDCxGPzSqxYXJga0fShAt2R5ikZOJZ5uQ5W3KaLGgyu1LanQJhYXHMSzXGhORisa61LuyzuQBcxTSTMBxsFxdZ5oTrIKMSBmcydtSLzVXFUHDGQAmiIi59SpsloOWZpDJ3b9Kk0GKVeFylPR1MlLLkQ3QG4lk/UKhXfJc0HksijRx9qiqqYqesZjYgsaUR3CoFTRhwQkpzv032qtuT9JxqiYIonPiyvY1vi+FACikaM8zjvHLpWy+zntF9xjiTymxQBBxQAvE7LEzwnTyHFKDhKD2mJbciU/BO0lb2f8AbfYpAD2ynOkn4kYnnG/U2vL5pp6slrZHpWCdvjxoayMKemCKKDi2ySWERXW2jmqzDu2EFRXhEEYRZtvkk+rkvNh23I45CE9HtL5rbusjto0HbvEPvLGeJmJlYw3Cs5rcjmk4h5m73E65a5dx+5ZN2UlqX/ZKupIZpYJ2slmdhjnJ7Rj9Vy1rQ09cxvSShVcJrpCFuXxLzmOlktF7H96k+0HSiThOZG/O17VqpUjN40yzxqqCYiiiYeED7i8yVjgmCsUMVRUAwkf7MfSHmsidUZW5vtHlqnTxSoLL8SQsmtbf4fSp25srXii+7c0vstXBA3UDWjb5dyUE0ENjcVrmFsyHuWdqah5j1Mj/APxHShqHzyZrslm3bKUS7qqyAreATuQ55kSqTzFxsRBzy6f3p9hDbkDJVsPwK24hfyTdu0nUq5h0Zk0Zee5Pt8EbjRZR2sPV1JATyOTk3SnGyK58ty6ItdnltJQanLbg0C5PRxtSmJu4Snlp6RUSWQ2IrH6V3jOTDnlcigHamoOYSZ3a30io7CHN9yHiXETO9yFybNtWH1CqA65WmReFKUuJ9SaOTUtNqTCZCLM1uTIsBxpuGBBZufkXpXYSCnEZG/Flz/ZZclLw3A6quApeERRNuc+kf1J+vro6eIY4Io4vhjbd9REpFZXVddUVAs0slojt4Y9yi2uL5O6JyuPP1JNyVIYL9KTDtSU6AaejYZJd55aAL9P1IAv+y/ZuCayrxOcKOj3Ddnuf8vNQO0GKQyTnHTRDAHQIh6WVXU4hLVaO9oekVHHdz6vUpodhxC0jk59LcyQSSPMeqI5GILG6f8ybcfc6oQRe9COchCzNdc6XhzVnQUvBEZ5AcjfoC3+pAEjD8JgKYIpaiwyLXS4vyrfYZi0vYelKeiljOqNmsGeO7kmOxfY+rxAL4qQxqizLewh+W51V9phqyryppAkilhuF4pN1qtKiLIHaXGJe1GIy1uK8IqqTmUAWCsrU0/DLIMiF+RKTNNJ7QVjPs27VGqc7B0cB7rkSYWNakWTNuJOWgMHx5+pHRxyXXxR3kPu5J08LrZNfZ5C/csh7IhmVp/hv8iSjF5L99umb6qSeH1bP/wDbny8LKLLCcJ2SA4eLcgQgJx10LTxI6eOSY+GG4nFAwuR5NuVvQUvs4cTndtH3ugApYwpQGCLMiy3l8SgVMnDIomf6y81KrKh4Qzv3PcLf6iUbDsNnxIz4UbnYFzoAiH8mQ2qyPA60hFwo5BEW1ImtUUaOokbSmlLLbcIOjUqyPck5btERxnHqcbj9QrYYRinY8aOJq/C5yqBC0zGQiEn9SKE2ZAKg4xNmO29rX+SOKnOoizjZyt56L0C3snYMsGGHFnua8yK78qYqSo8SgOSJmoCGQSCKMPD07iWlEbmD4b8EpPCz2rc9lMUpqXCwaWos8NqGbsrgxTyu+IPEJtoJdQGouI0NAM3+4VMJBGDGcRvbdl1MKVNMNr4PSOz2LBWVdk85HKDfh3PtWjh/BEsje53ufVeZYPjUZYvS1tO7cLiMLxj0+Vq9S9qhvLIIzH1Cy9PC90cGZUw4ie4Sc7fhzT4k2esiaaugHua35J8K6Cz9nf8ADktzAFibv/xUikGSY7I77e8vT9Sj0+IRRyCbwBII8hJrhV9R4tLkYRRRCBtaYxs1pMkhJlbW1ADWSgDgQjtvyuuUUpAFvV+5WE+HlJ+wjYP/AC81WmMsZZHFalwxiGQL+bDb4sk/7RANzmZSkXLh+pNCTDdeF2my19v5kwUZyEXQKqgHTqvMbfFzQFWXXZ+JNHmPPwoXH3NagyC9qYbtNxLrVFxaM6Z8X/alc46PmJIAnwzP5uNqsoKq22+RxHL3rPDJJnzRhWPGZO+5DjZSepads8WqKPAJXoKeprL9skdM9pZfF7l83V3slZWG0sT0Vx52elfR9Jiz2i7GwmXhFR8Sw3BO0DC2I4XT1RC/7TK02/MywlibOrHmpHjNNiGER4AVFDhtD7R//sCzKX/MsZIT73Z7yfmQuvasV+xnA6ws6KpmoLvAW8UGCfYzh0M0keIVfHpzC1pItpgfhf8A9qyeJm/ehR4jTxtMeRm4/vW57JY5iEJBRyQSVlOTWsIt/O5UPa7sjVdkcVlpqhros/wZfDIHhIVc/Z726bBZPYMQBpqCV+rxRF6ljFU6ZpL3Ky+r6OMpQGcHiGXaE/gIvQXvWN7QdmzEzkAN3w+Jek4rjFJhtPPA4NiNHOO+mzF+K3n7n96w2CdpI6iY6SfMgz/BM3uLL0l5/UnkS8Ci35MQEO0nfaTeFW2C9n3xiUGacBve23PctJjXZ2CaYqgGt2PeABz9KyMl+D1n4UrETeIe8VzVT5NVPZGtxjsfT1FKMWHQPT4tSNbJTE93tI+Y/H6mWGOM4zIDBxMdrj5L0g/a4YaKSp2PPC00coPd/UmO0uH4fj1DWYhLWQUeLU8YmY52jVNtG4fj9XmtJRXkE2ZLCafCZMPr5cQq5IKgAEaeCILilPPxd2QqAfs3MGkL6ntTUsnE10HJWOB4tFhPtRSUcNaU0JRNxf7rPvH3rA1IQyAJbKe76iIk8PtBahSWj3WguU1ZVyTBHT53m9rDG1xEXpT01PiUM08U5yAcJ2GJnbkSCAjmxPgixHIIDyEjtVt2VxpsJxAvb5Wlo5GtPfcTe9lSPhZFrJUxerruJNNS04251N30ssp4oTVM7cXU5cM1NM9ELthgkco5TyyjnbtC1bQMHjqIQlYwOA2EmIn8K8KH2AW5Sn/Sr2h7dVeF0A01PnYPRxHutFeL1HpzaXZfJ9N0nrerfeXB6DWR+w9qcECc2AOMW74bV6Zg9RhmJY1DhlFWWFUHaHF2j+p18x1/a7EcUanaonuGE749OklPi+0DEZJ76t2qBYCFh6bVw9T6RkzQXPg7+n9fx4ck5QXk+ppcLenoYqk6unMDNwYhkEtzKDNVUlmlTGRdLD5r50D7RKuYCAPwC6t0j6/Cmg7eV9DUjnbPYYlz6tc15C9By/bPX/8AyqLfg9cx3GsGH2yKfGKeKqiYheIme7P0rKyTH7PfSM5yyM4x3Pz2rzbtJjD49i9VihgERVEl3CzuyVlhvaaKOAWld7gC1t/+Ve9i9O7EVR4uX1pZ8jX0XkOJVfs1FBObn7QB5kXudBjck1PhR1EUlsgWltfkyzVT2gDgUYRvadO7k13vT8OPU9VhWJQSG0Upxjw7muz16R8l2/jO00jjl10ZpxsmYNik9dRkcr7me27zVrS0Z1DX3sADteQn2rJYHWS0tJOYQNOMW+0n2j9Si4lj1XiQ2SSuIDyiHaLLZ9NcuDmj16hjV+TczYtR4bHUQRwSS14uItOfSHq2qhxLEqjFJPaKmRjlytuyt2rNU1dJCZZ5mL+p1KPEgK1src1osGjMH1vd8lnbw4+JI4AHqUvAI3xzFIqSPO0syuFri0ZZyuvIOtyjHkKs+yfaaXsjVFX0R21vDOICy5CY5F/Sqljbg9fJOPPCORbeDZ432RfszWcCqnsMGGWQM2LRxz6mVNiGLNIHslGLxjmQnUi/7YH+FZnE8eqcWK+eRyL4X2pijxIqfYbOYKMWBpe/ya9R1im2sapFw8LDpkotWTU4g7swlI+gqR94UwxlM8l4jyDLqJUctcdRV8eQ3uz/AErdQs83vaFrwW9mGR/O1O4liRSUGHU7WXQm+ReLVQCxCnKEcrxlz19Nqj1FQ8kgO20RULG79x1T6iEoUixDMTE2yuErlqKzDzp8OpcUjlGWKqMRe3wE3Uxf4/mWTEtC1uIfSrGgqAGMTq5HClBy259ZfSspJvwdcJqPyJ9RSx4gZ8DbABvZKXK1VdZHAL8ONtg85C701X9prhGKki4UDerqdMQ4lHMxNlaXVuW+PG/Mjz+p6lP2QHYy4ezK4fSnSkYrmF7bvCmerUXUrDsPjK2SonjAB3GPidGSKXJPTZHJ1IH2cBjCQ3ffyFHTSHSkbg12bWqLiVd7RMTh0ttAR8IoKaYhAnNnt9SzUODeWXWfBPKoMhJjy1YRfbuVjRlTlTiDxvczeaovagIs2ZyTrYpw9G2j33KHj2RcMurtl8/DFiZgbVHDwyIWcLlQtiRxheGRiX9KKLHDExeSK4R5rneFnp4+rgacCgEhD2eMrnbqdSxqKehrhqIqS0RNj4ZP0+pZb/aqMW0p3EmfTXuUuPtNTVQZSBYX6hUdl/Z1/lQ+jT/7SPS9ozxGKNyHMtpvuyWhg7aBihkHs7gZgw2+FyuXnwSRzRcc7hC61aPB5PumqIwjilEGY7ie7/468vqenhJeOT2+h6qcZ+eDf0NLwwG8LCy3J2XPPoVDjfaCccLpammlGApjcHEdyz3+02IC+6tP9K8KHQ5cnvPu5+t4enjGC5N44v3ihtcX5Km7PY09VRyvUz3GJ23F3ipxYtAJan/NcksM4OjuxdfDJBTvyS8vcuaCxNYyixYtFI+zNOlVMTc1OjibrqVL7G5BbuzTYycG52e3NdOZibPp+pR5ZmJ/UtYRObLmcebG5sS9nLLiOJP6VFHtAYkWT3+Vzqox2qMZi9T7VRnWSRnmzv8AxXq4ukU1Z8j1PqeSE9djVTdtKyhDM4xMm9L2pgPtgqYSIHp3t+axdViBkGXi+J1UTzNlm/V3r0cfpuCa96PFy+sdRB+yZ6hL9rT1UWT7C+JyVNUfaBJdm1QRF3WusG0jZLtzcs1vH03p4eEcc/VuoycuZtP/AMwKktXcrfmptH9oEgiNzyCXwrz55G81x6hhfvVv07E/4mC9Tzwd7HqYfaUY6ZyXeokR9vpZubvu968qaqcv/wBaF6o+Vz/xWX9qwfo3frmeq2PTT7WSFq77U23abht+03P715oFU4t1upVPI8xczIvmqfp+OJOP1PJNnozdrJLMmkYRyTR9qpc/2u1Ye0l25xPNll+DjO387qP8jbB2ilK52ldOx45ORZtPcXU6xcVdPCJiB2jK1r2+IUVJiVTh8vEp5HAsrXtbqFJ9FAtddm/yNr/tBUE+fF5elGPaKcnzeVYYMQmG7XaXqZSYsW4bZPTsZZdV7qX0cP0ar1HMv5GyftBJ4pXSHHv/ADHWUpcYp47eLAcv57VIh7VU0eHy0smHRmT/ALOcXtMfq81l+FH9DXX5X8pGmbtA9xNmuf7QHeWunpWLLtBKQ5ezxj8QqPLjFRIWb5F52srXQRMn6nkX2egxdpD9LIxxyQny0tXnJYxL3A30oyxiTm0dv71L9PQ/7rk+2egniktmvV6kD4hPJydlg/8AaCptyvu/ehbGqncOhfvR+AxP1OT+zFXapHI3lcmrhRDuX3h+Q0Hc/qSEtqFDdqoKCufkld8K5cVy6I296sBNnmnQjckDbh77WdGRbskGbH6eH37VIHIQUQJH8PSunMfLLatREl5GyTYybvmmXJy5pFIobAlSZ9eT3EyYIrWLNO3XUN7bi6VDKQy1dSBw8r/iXRJ7c2S0J8/6krXLTJBp9Dpi4hk+e1NdT87RRW7BfUvNEEnDInsYhy6SQIa710pnvB8+61cLq0ZIcxQB3jOXcw/Eh/EICfqFdEXItGSttEnfcSryAOpFozEloI5dRepEZNbsztSDryztJTRNA3Ntze21Iya7MGtHNOxU7lLkwPd6U61K0L5yD0+rwoKI4QnUFmzW/EXSrCGjjhC88iL1F/2pn7wGM9AYiHkoss0lR1v+UVoBNlrm5RvcXTcSi8Qi+LPxIpoRjiiyB8jbqzbcmhz7ulZ2BpsB9mqg4cdkU5PrxH1U2qwsMQg4Z2xShtCT1EsjFMcbiYPaTelbPs9jEGKQ8KpcQqIWu4hdJi3/ADWqmv5EOLl8ShpsHONzkqGf8J7XEf6U5NShI5ZswaaCPSKssXrGrKlnjbYb9ShVVZFShsdzl7x9KhTg+SnGcfJT1tH7KERg9wGxZF6lFGoeMLAdxzJFLWHIJAQNbuyHLkmgyIvTosnTNFwh2ORxfNhtIUjqpJJTP1PqgtPnqnYqUyu0U3qNR2BYuIWr3K3wqljkpjlaQHMn6FAioTtHS4fhUrDR4cpE7vGK5cs7XB14Y6SuSHJo3HXqL4kgJsk7JM0gE2dygnI46NnqsoWdGRxJJE93pToVBiZMoLSbhZ/3XJ3UXF2diXUjz3/okmMZDruLq2prh2t8SXd8SXVduXSvBzSQqUYo5hkqIuKI+HNSquaCqH8K8Ay6PDmoEsjyd6i76c72O0vSrszLLiNDERsb2u9r3bdyqaiY6grjzLyFKaZ6iS53TJjqqj5NEgSJkOhFm/Uit1yZ0g3GLO+0n3JlA9L/APok4tl3EkZWmTM/S65ddzdACubvz9yF+nmldplmhUAFd59S7uEVx8+5Fd+pAFhglQ9LWDLraDFmQ+/arOnxqAdJRk5f3azoSW6PmpkMcEw6mY6eFxQrG6Lc8epLCyaX6STTxhjVs4M4cLb6iUKWhgFtJS/kSajKenMeBI/vtVWyaX0Ta3DZSlnkDcOWg+JVskLiYsQPFp5dSnxY9UCQ8Vhl+ItpIqyqgrqbrcDbdaTKZDTkipHkh/qT80PDtzzudrnu8KDXMWZSUCQt0syG3vROKG/3oAQi3fmSK1rOfyFAReS6xbdciQWcbaO7O4uRC6G33oiFstH3eldeNxAXzbd71AAdKHXPTqTnvuQ/EgASzS196cjjuLlchu3JUALE+acgqDpZwlje0we5i96bRWqQLbG8WbGngnkCP2xw/GljC28s/EPmqdK619FPOEKymGaP9vG1skfn8Sqg8EQCYTHiZuPpXbobSbIs+4kK43vUgHEUYjvju/erMIww8CjkqIZYpo2O6ABMg+HXk6qWFrdfTola4ll/zQS1ZKq6gJCJoOJwvDxX3KPcxJa8PPLaT6JvUu5BQRZ56J+kjgK8pTcbW0t9SaYXkIWdtq7wX7tyAHZiCQs4wcdE5BnCN9iepqW4BN2fMfUpLRv3ZKktiHNFY3Ekl125qZCTcs/kiIbruQkmDExO7pTqgtSJQcviQSxtJrnaoJzSi+r3eSacjLTNVsLUmTVDCOm5MFVH9KZue3JK4rVkaDwE812X6RXL92SbDPubVTKajchzN9qAI7blIOFuHm2ZKQ0ccJdydEWkDNsiVUQVolwyJ3y2qbh1G8lSBvIwa6+LREcMVw8itRWnUFFEBsIm9rkW20VnRZaY92gpxw+DD6CB4oIXImKSS4nJ/wCSy5E8kl5vuWjruzIQ/sqn2035DEHNVlJTtHVEEouwi1pllyQJBYfhtOMJVFa5AJdAj4kM9LTTCTwSWn3R+5Qq6o4kpMxvYL2so4yeJn3Khkh6U4zsdt3pzQvCYmIPtz3blcYPVUl5e17is2enNLEKyOntOmZi8yJrslVAUwQvIZALttSONoxLexW808MwDDLowkfpUIu5SBMCG5s2Z7UYQ2iT2KLFI4lk264U+VRcWT5kPUgB2nhj/aSPaLfzU+HtB7DLxAjEyDkJNcKpzmuG3K34k1dtQBu4/tkx8aCoov8AdRp5mtO2Abhb6lnSrpJr6mRiACdwaQX71Sv4v5JMTkOXVknchIl8RxPPO3xNambXkfXq6bRShjMuWRXMnYaWWYBeJry9SRIqeuOniEGBufUrCHtIcY/iwXXel+SZOnq5Gs4TDcwhtYR+lWmI9h6vCwpZKh6Yr5OEfAqAO3xdxZoV0TwQy7UBnspnb86q8SrGrKjiM1g5dJKUVLBQ1BtUse0/2Yej1XIJqWnkxMwpJDqKfwGQWlqjYpJA0FK8lum432l6VPqJAuK3ZEDWh4rW8ToeJwQybxbWL4fESZMm6HbZ1Sf6WUgV1XIc0hOTW/D6RV9TYHLDQwTjLLEcnhDb9KraSl9onFwC7M9B816JHgtRiVSVNTwRl7HCJSCJ2je/StIQcmTNqJZYZ2HxCjpIPbZKY58ruHKF1reG5OP2Nn45ShXjEbsV/ChtB/yrXUkcVHh0EbvdKAML+LcmjILtM160MMK5PIlmnt7TznFPs5qariu1YNVKfIpbht/gman7JWyg9nqbis/EE+m74V6O+YlmxugkK59XYfhyTfT4w/Jmebl2Br4yzORuEG22M0v9jZBDlIWtpFevQ38mJDc9vNSumghflTMG3ZN42yOMzte7c9ycbDXowg49OBRZuTFZufPuW1t3atmhlhCRhzDp96H0yNF1T+zBBhoCcrU8bxCx3MI+FbfD666ihz/CNmtcS9S68IC/Qw3elBa+XK1VDFoRPN3FRP8Abj/4zfwQjWPZpL+lQizyyyQ67hyWpgTwrvKd7lOp8WnpZBYKlxHNUPmujl3sgs9LoaziALub3O11w+JR8amGaEGjNyJn1EXWXw/FDKLhZmNg6DntJIcWcXPPMS8SnVFbE05jF97PcgKoMtL3FAGJBJo5t+Zl042kfZlr6VVE7C4j/UucS25MHHIL87vhTBzSi28PzIojclcTpfJIpHJsmZiLNRGGchvYNvqz0UiCnrJLbIHIbtOaA2D1EsvEnWj4gkxNtTslHLRiJ1LNFdyRQ1VNGOoX/D6kAn+waeM4bcnYR9SlFM8f95cSgHWNIWjMA+nJBxB80F+C3hJi73JKtxCDC8NqqyoYiiga8xBlXxVTCIZOZfCpUhR10JhLG5xE1jxl3is3dFJq+TG1n2hdnO1VDLQYxhc5UpsfDqY3EjjfwuK8emw1rienMjFj0HLdktl2w7Ln2XxfiRBfRTO5Rll/JUdQPBcKiJth8xuXBK2+T1MbWvBsOyWJYfJTG0cY05hHlce76li8epcOjxmV8OqWlidxd4o9tp+K1FMOzJn4QzNpbtu+FUM0PBPiRvuF7nHyUZHaocVTN1gOPNNCEFQ7BKG3iE/6VzHsDpqiknkCmIax3Hhyi+23xbVhI6pyY2ky3Pp7iXoPYqskxihrYp54A9kjvDiHacrekfN1MeVRTVcmPPtBiMOHU+GT7oKSRzhGTqDPqH5ErHDOzsvaasF6mtjp4C3XauI/lV9UYHh2KHK1RnFGfKqHdwX8JEPe3qWTlKp7J4udOcgyiD68I7hIfUKVav3FXZe452XDEDJqCAAnjBrIom/bCzcx9/uWJlE6cyCQLSV5W9rqiT/7fZk+h+JU/tB1GyRyPyWU2r4KQME0lPMEsJuEoFcBD1CSVTUS1VQcs5lLKZ3GRdROhOE4ZiCRnAw5iSAuonUlhF1ckIlalxHLTNJhQAhytSfdqiHmuXdyAB1R6ri5cgAhz5p2ImuJzfcmLkQ9KAXB2o8JJnxI9bSyQtyFAPkSSRdClVAxjEDNYRkzFcD9PwkgCdg9dLh8NVBxY4IK+Gw5DC7axXbfJQaz2baEDOVvOUvEnDmjKligMdoPdcKh29WWdqhI2c+KCjG5/pQkNr+pOxkw2s+0SfUlKqqFhjgsyusuck7IqyBc9uTu9qfpvZxYnnc9vIB703JCcJCzt1NcuW3dyoFKjs9RxjzaNoh7hFBclauoFu5AOT2pI1y5BIcQ2wmebEXTauAXDMXJtqTFalogESxrGHkG0kWKzRYhUh7JAUQCDC433bvESinNdGDWMNl271IYpjj1ArVCik7N3lk46iKllu6H0Sall9Dp/wBslECbMSS9ul+AlZgP0kxiYhIDiI+JPHUANrPnb6lFGskIcnC4Vwqhy0faoaLi6HXGCTXiOj4JiAN58h9WaaGZy0Zu619EuI9wO3V3KDpRMioZIzDON9pakTK6oMJppuLFO28nuaWP0qoixKQiFpHYx7yLqUj2oLs2l/UzrknuenjjAlVlLBQmUURXAO5iJlAMeJ5pFUMRdd3lonykjH9o1pepL3I20T+JDOjt1dupO02H6C5uwj/lT5VASGIN09ymRXxiYnlpuWcsjrU6MWJNkiEraIoMmLfdcrKgrHFijiZrPiVKFRxDEGZrc/CrmGZqV9AYhyXFks9jAk2SHKQnHN7h+SVtxZO1ylU0wFa5xbS9K0NFh7VA5s1o+G5l5uTN2j3cXSrN4KMeMUNjM4kKmQ4fIX7R/wAqt/YY4S2NcXxdykBRntyZiH52rzp59j3MPS6+1lfDCQiLACkRXjazdJKyDD5NzWOX71Jp8FaQsndo9LriXHLMj3MfSuuCsuui5blEkkbk7sN3qVpFCEg65iIumO0eAvWUFG8YCQ1ExAWvLIc1WJpzo5uqg4Y3NfRg8Zk4csgOZGTLOVdVaQi7PuVtisYU7lHGF1r+apJhMusbfJfW9PBan5d1uWcpkWrqjItVCucnT1TGWeahmNq9SKVHjTk/scEt3O5Hd73uUe63zJDxHEeS1owuiSW5tqRZiowVVpa5Jz263kyVMndHfFuS05LgVHELRnXXJu7NOg8jjDt5p6Go4PLao92nUhuf1KGrOiDcOS4bEmu9Xmu/eQERfhKoYkNz7WzWXaR1LqshcFiUW3KP5rv3hHtzB1TET58krjIkdpB+VMuGxALs3Bd9ujt5Oqhice9Dc4+aO0hfkzLsKyK0s8xQtURF32iqjiPdzSeRy0R2kH5Ui14wc+olx5mENVV8VEUm1LtCfUssOMw8/JL2gOnJ/hVbxHtRtM92fUq7ZHeZMeoYnSaobPm6h+0OJZsDF+5ODUPlnwgtJ0dsh5plN367kN3kyN+lcfaK9Y+UFcyWn1Ln/aiHLiDfnb32qwBt9xIrXJLp5Z7kXT3IRItBbR0Rbnz9KFhbnlck5NdoyAC93SK6RW6Og4j/AFWpXa559KACLmhtut1Qv3pNddogCzGNocIzfxHoq4iuUqskthigbwB4feobcs0ERCfK0X8SJi8nf6k2JJCTdzoLHDk7s0N12jNuzQl80/DC9wnlaI+IkANa8nzTsUbEX4h2D8KOumgjqC4GZD6i6lHYTk5M9vegB2aa3YDW2pqKnmmK1mIi9IsptHhM1UN7DcOdtxdKtGGkw2Y3jzOfuHPaC0SIsq48LOSApXzgEfFIKIKdpHHPbE3Mstzq0ijkxL8SR9ocxHpb8qYeQJMOlZgMZ+4kwtgHSvRgJ2OBPyu/xTEGckRFJtza505PXNHTiEhOQRNawkW5U89VJUHr0+kfCl7QSYphATKzcKQ7Szz/AFIG26Ivc6zLDAteaK75XfCm9qfpKXjSDo9veQoAat281aYD/wDcH4dhJqrwvh3HBmYfF1ClhUg08xHldc1r3LHLehrhkt0y2OHiRxM8lsbN1KsrJoyw+CICYZWMr/ermOjip6aqPEDmoy4d9PHw/wBo/wD06tyz71DCZZZc7rslx4rO3O0uSPFTvNKLO/6lbUmF8YhZmb3W+JN0tPvZ38a9D+z/AA+nqMQE5I7yDkPxLLqup7MHI7/Sug/NzrH+ytovszxGop+K0WQ9wl1KeX2Z1dLTcWrZ4BJtvvX0HgnZt6jDiqDzCJn6R9KZ7Y0NMWHkwGFvBva70r4RevZZ5tEfrOf+lOjwYdk+UfMOKUP3aX4j3CO11RHIFpWvbqtR2yqvxuAA7cm3epYqaocRyZl9z06lOGx+R9XKGLI4R+iQcwRtyuL05pl6i4R070w0l1+fVlogIn5ZLvUKPIlLcN9pblIiqmFi0a1RLXLXPq5JcR/P5qqsyJvtDyd36UfE25u6gBJt9XhTo1HnuEW0FaoGc9oe3N+m5dGoYos7GUQy9yssIwd8Uo8SkA2D2ODjPp1bhH/UqbS8krG34GOIBNnlbnyuXJCYVFORiEcmtSaR8ss1a/ZNHTkuue236Uve+aC7bzf8qRE/miygvDchYnEmfJCRP1apEW3m5CgBPny6V1ua70v6kUQ8Qxb1bWQByON5CyZSTw94wLI7i7lPo6No4tMh01uSfh97/qXO8j+jfWvJSWvnk/UiH9KsZ6eImzt3eoVD4dpdX5ltCdmLVADI4lzUgKjydxQcEc/iXBja3N+pVYgnJi5OyRFu+FcYbeTfqRgPUk2AM8j35u7v9ToCk3D6kcg3fESA43uyZMAeJdogL9KIhe5Db5qSkK1dH966W1c3XfEgBW3LrCwpe61dt/kigOCPmjijucWvYdR3EhtuP0qUNK3BzN7i9Kybo1Sc/iM1MfBmOG8TEHtuEtpfSmm3XKVJQnzDeAjcoluqpNS8BTj5OuK6wsXN7Um2629P9SIiazoa4uZIokGKNpDFnJgF31L0ogJ6WovjO6x9C9SRD06IbXu/9UAWlVRxVVMNTT5e8fIvJVTxuPPMU7FNJCxZHaJ9QrhEZWs/7kEpUN2tauhYTa7Sy8Pmkw7rUrbe9Kijj+jN/pToUr56klSCxTBc23NTzJo3LPJT90BGePg6Zp2khAjzZ7hz0TJixGXiR+0cER93pWsfJDJ5jaOTbviUWaoan0zYiTUtc5DkKjvnIQu7Jtmaj+wyqjLR9PEmzmOQss7l0xtfMW2pr+lZs1SD179yF9uqWV3h6VwvJtykoH4kmK7uS18lZ0eHxyR8SXO3uFNKwIlNJa9mTWl6lZhnlkzMIroRwCY2MyXtUcbln1EqohsQwuJ72b6kpBaMCyyEVw64BfPUsk2dZHUBrt8xQ2qADhmT6PaKt5awKWlyaNjI2ETOy0RWclmPze3uUykxg49krMQfEoAIMUqMPqCeB3HL3oazGjrrswYDfc5D4lMOuoypiieIBIvF6VSGICZZbvJADTj5uk/miLIuSVrW80ADckJOI83tScVxuaCzr7tUmz70h6s11AA/mddYtvfckwpMNvJABfvXH5d6623kuWvyy2oIOMXuRNnlkhKNxL0oh5oAdgpSqCJo+ofUregGelhIHjjLxXXqBw6vCQA5YJIhqI7wKQLRMLuoUx7Q5GR9JFz+lHgTWxp6Glkxg5acKiloCEL+LUzWi+Xd80OKYbWYHUjHxKWoNmY2OmmGUXZx9Q96zkskm1/U/V4SUiHFHjAWka8C9PhRZGpysrvaq458txBbae5SqCn9lprnzvk2sXpVXRwvUVI+Iep1aykIgOj8Urh2+lSaATZCZG7bA5Dn+kU1WQnCZRm73OzEYj3O6OWoiKsgicHOIHuMR8ReSsamjgLhe0TtFLUfi7Wu5+FAmWX2e4WElfLXytdT0MZTPd6vCvS+yxR4f2bnxGukjjiqJOMckYbxze0RIlj+x9HUyMWHUDAQyGJTS5bi9LfJbrt5T+w9hqxrHG04RYibmV47l3YVqrObJ7nRZnTsOlj/AJk0ULbc2V1jBQ4PRz1taEpCJ2sMQdRvraskHb7CqgDZqeYSDdaRsu55YfZxdl/RPeGMtbLfizXBhjVXJ9oGF07ix0dSd/K0xR9n+1mGY5WjSPnFLI7DCJD1F6UlmgHZl+ifwQ5ZbkB04K+rMJ9hLhyg4mT2gPxKGdLsLJrVopxZi8epUvG2XJNFG3ntUrFYzw+EpJztAuRD6kzSye0YdRym7XSberqV3EXbdWNOIWobW2ip81HILRvw33KFDURzGQRGx5NqQpbkaMY4Y58krW8lKIXjLVv5JgpPc30osQ1bu0b9TJMN23JvzMi4nfeyBy79EbBZIGRoYtLBNRTkuPN8kcWcmx8vqTM34Z2s9yQCKZrcmzTfG3Zib3epA8mnf70w2ZHoguizjxCfblPJ+Z1Liqjk57viVeHTojeSS3YymyPLLSKseMSBnZrudyd9unjDJqh7C27XVD7VJ3t/JIao4y1F7fSKLs01LI5GjfWRy+pNcRufEHd70zc1UF+fzFQymAT5tb0pE1ZbVNPPRi3Ea0C3MWe0vzLvt1FhtL7RWm5DmI2j1JqkrGjAWN2qAHNmgPpFNVlLHWU5RVEbhBUNbtfu8xTadAnT9xzBe20UmL1FFVwRUt5sNNIPk/qJT+0naxuzeKhRvBGewTO97S19K81r8POOvPD6udhnh6Jctxh1C4qo7UzS1lYRyVb1VQINmRNu08K5N2j0u3CXuPVe2HaimrOw88lE0REcgDJHK1xRdXT5fUvJaSjesrApzkaADf8Aak9wiotHUXQ5Z821Eer8ydpax8PLhGbcB3uAia4mWMnbs1S1VRNV287F4R2ZGKOg7Sw4nWhGxnAIefpJtBWDq6x6iTiGzX5WvstVrU1gCPFze8X2ETNcQ/Eo9ZCGIAM8RsMvf8QqHyaRIVZiEddR0dOFFFFPDnnOG15B+IU3huKVOG18VTSSPFURHcxiXeopx7ss9qUPXl0l6vJc9OJs3sbfCu0ElRiUtXUytEUp3VQmG3XxWpzGsHoMUMzppAP0nG+0vpVXHiElcNOEjRRVEN344tumzLa5eaqYqqswmsKPOy9+kuh/erUnXuIaX0BWYHU05FZG8ot4hZRRoai8WaCS75Et5QYfiFRDxJMTwyCJ/FxLiTsmG08dJKx9oIOKen4VKZK9EydmY2vhr8UMJDo7TAGAiFrb/iL3qKWC1tt3ssn8E9iFRWUtSUftJyB3SdOfvUqHD6usop52qJDskGK27as6Xgtyb5K/7nrOb05Dcutg9STfs/5q5HAXpZc5ZXqALaxZluULEsJkpxOWC4oG5jnuBS+Co3P4kMsHqxHPht+tk1Lh9TDzgK1/Fkr2lpY6WDOQ3LS5yVHWV0tQed7iF2g5ptUiE22MPHILZvGY/uStfLPK1DxjHxv+pOjXS2W53fUyg1G10dvdcj9qO7wfwRBVbbXG5A0Ma2rqeKqubUE2dQ5W6MP7lKD2g2/Nd17s0uI+3VGNPJu5qhxjsBw3y70Vpeae4LiwuLvaSHgvn3rPeJr2mBa93K5SCqJNHc7swttQcG7V2dLgvySbTGsUkOy1TyPqDERNut9yDiMRZ8Ni0SGPcjKHcLeJTZqsTG7o/wDhrt0ZF+zZHwenN2RPTt3siy1hbGrYxL9n/NGVOHkyNqe5WdNh8BYRUTyHZKDiMY+v1KXko0XStlMVC+ejtcmypTES8Sn8NvJFw33aujuFLpCt4L5a9K6VP0+lWfBLPL/kkVPb3flS7o/w5FcFOxea77PH3udysBh3Z5JNS9+iO6Uuka+iBwWF873t+JCQtzdWXsrW73uVth2E0/CGU24pPt3eFS8yS5BdFJv2lJTYXJURFIwOIi1zadSiywnCeuYiO5bqEeDY4N0EJNooON4e1ZKVR+GJmfSO1c8eot8nbL0+oXHyZfw/EnR2p2WlOE8jC1C4vzytXRumY48co/IVrZC6RExBq73Ire5hXYYZqiTKMHIlD/yZ0KO3ticikGGUZHd7hU08Q9oO53uJ1bYP2NlqjI5Qtt8K1FP2NpoREnga5edm6zFBnt9N6d1GRe1GOoI2ja/Pd6S71bU/4xi2TCSuz7Lh3BaXzTf+zvDfZmOa4ZdTjmepj6HPj4ok4bCwmPEZhH1LSU8kVmyVtFR0+B1AiOZ7VoKTs/GWFDK15ygb8Qsx2t4dq8XPOEvs9/pcWWP0HCMVQdgG5n8Km0lGd1rgY/UgwuGjpWF5DO9WU2IUfICch6ufNeXkk7qJ9X02GFb5GCNO4jla/wDBWGHYPLXAJs8dnEGJxI7csxVYeKU0Z83/ADOn6PGKOSGqgvcpSa6MQ78s+pYOOSXhHfOeGC9rKuvJqUzZgbS5UlRjxw1IyxxCdjeLpF/NWI4lhk1SfElcRMCG7JUcuGx41V/d0E4j7QfCCXO36fkvX6XE796Pj+uzycXpIzFSVINTK8lXGBFmX5lUVckUjZMbH8QuKgYr2fqMNrqiJ3a6I3F7nu1YlUmLwnkfS3pX2OLAqtM/OOp6pqTUok8yYj0diy8SaMWLn/go8JbxZn6uYqU+3ufkulrU5IzWRXQw8durggOnHP8A9E++aEsk02TNIj8APSyEqcPJP265ZJsx3FotLMHFAcFu5Ew26I0PhVBVA2/NdGPvXRRCNwkpYDdvzSIWFkQ9WnUiL3pongaePTRC43On7dunSh5/uSsmrGh2/lS+eafQ6osKOaE2rJELFou2+50ttvxIsFwBw9/N0RCxDytToD7k2Yt5IspoKONrdATvB5uwWpuEXEs27k/xHEc3ZyFZuTKGijC0dHFI+LzDo9KlRSMQcmt9JMnQKm7wMfpdTu0OtjLETpdQl3kujHdpn+YkH0r2qPlNgrd2iTZZ810dpepK2006ATFuRXJdTaP0oS3FqgDlyTc/hS8VqTDbzdUArkvDy2peJLpUgIfejiFh3k21NMO7N/JGcl1reFABHI8j5oLu7xISH37UTdOiAOXe5dGN+dtq7pHrncXegOZyLmgB8SCMB8W665NnM5aaiJeFNPufJFw38/zIATC0b5tuR8TiW5u9jeEUBiwvlncPUgt25oAsMKrAFzgqJ5YoDbQoy2iXxK9pKWASLiZENug+r4lkFb4FUVNVUxUUUT1XEe0Ix6vyqt9QqyxuanOdwdxz0b6VAmkLbltD1LSzdla2nwE8VqaSQKAJG3k2l3/NZCqxD2gyZsgEelcqzdz4HVkwvH8xjfWTiDNuLayfnowowyc/xc7bVHpJuDVxSZdL3bl2aRpJikfpd9BV82Ze3UVrd+efckGaV13chEd3O1U2QEPVo6lUtc8L5OLEDqL0tztRaiIv0qba5JLyGRowCSCS8brnHxMriUuz8gnUSzylO8e2CmC24/DcT8mWfwHDTxqu9kiqApS4JnxD6dBztVdc5Bwwbc7+FKct1RcYuFTLHEMUnxCxpJTlsEYm4j3ZC3SPyVcOfFFknLh3B0l0mkY2loV2lylJJalTk27kWcEjiYs7/CtNgONS4LWBPGd2XpWICR7xbN1NCufhc3ZcubDHLHWR6PRdZLpp7xPoTs/9qFtOQyVf4TveYl1OSi13aygxCkqmipGM3Yh48hld+VeGRYpaWWqdfHpBDJndfOL0TEp7wPscn9UZsmPSZc9qpI5KkXj3DY2ayFRHbMTZPz0VthuND7eHtLBwpXYDIu4fUofaH2eHFaiOlqPaqUZHGOcWtvHztX0eJOHsPieon3ryFaRWnz6VMwqMKjEaeM2uEjEbVAuIizfcrLs3wC7QYc1Q7DTvOHELya7cuifwObEk5pAY7GNPitRGwMIAZCwqA/QOXUrftoNOPafFGpjY6fjnwyHxDdtVMJeeirHzFBlWs2hMWq7dqgNExOt6MbCMh7mdWGDyTxhWhC52TQEEnDC7RVdu3mr6kxiPDcKGnpJSA5gLjWtuY/D/AErKb4NsVXbZQelvCul8ldjhNOQZbyL5ojwunj0sf+KfdQdqRRD5dSVxZ5q09hj9tKPJyCy63zUlqOnHwAP1Ke6iO2yiH967b8lOqI4OOAB4nt2pyIQFhE2Hl4lp3CdSBdb5LofhkJh1Du+SnVJRbmyEi+FBTQtIBX5c9FSkqBLkky4g0gX5by5iq2YuMd6d4JZZs12nShGO63Tb02qUoopuUhyIgsy1QiLCyfho5JgKwHRxYfUTETAz3CoUlE07cmQ+/VtqTSW9LKcWHuJEx5i4piSjtEeavuRE8LGLvdtSubPmn/ZXs5/lHqUqkoQkuaXIR7kPIgjgnZAu8kNvzUp6G4zaNrvJcioyFxzb4Ubqg7TsjPHtyXOHcp5UttuTP9Kb9jkK52b+SnZFdqRCIbUrdnU9ykFSmPel7Kef/ojZC7ciPbb3p2nj4kpNewaXbkZUr8nJ7vkiipbX5v8AwTcxxxsfKhEYgPNiE9v70MxQCNmRiWSmzTBNQwA+fHA3z0226KBURtI+bXLlT2+R3yhovYOwyMQ7NpMyZnpw4PEZ92euikUAxxzBxM7M9SyR1EccgSgz3DfppuIU09Z8GbhvC2Voi1wu+RfuT34BcgAi9IoPZC/+CnYqErx5iOeui3k0+TmhB3QBRxCWSEo4yL6lZ1GG08eJHFFUvLT905Bbmox0LxhFvYid9RHwrLY0cX+iFUQsIja3xJoRe3mrato3EosjYiy3W+FRXpT9DW5+SuM00YyxtMhnfmVzodxFnmpns7iHckVK4uOiuxasGjEBAjJtwumZpjmlJ26XdSGH/dyiZup+pANOYtyut9yXBOsgYSCMM35+lAZPzd0bU528kuCe7Nk7JGrmHu5onJ7sm6RR8G4tGRDRyEWgHoiytGxq1stW/qSYbrWz/UnvZZc+i0Vwo2E9H/UjZD1kNELd5IQ3CiMd3NdtYQH1P7kiALbiydt3creCExphB32pqGOAbdGEk+dY0Za5EPdagTIdTDb5KJKVp7OnJT56qORxZv3quMmI8vCqYIF92ua45JFzTfVpmpGERMjLcwuT7Vxh3a5LuhDyuQQLS5dLLlmuXMV3pyQtuHNABe/xJOTEXwpPlt9KXi02oLOaISytRnkVuTLlvyQAhG0ckhG4l1huL4WRCPE0bL6kMBBDxLvhScXEv3J8S4Yattbkmvw+Ed5uJ9wjuuJSQNWuXJdITFs2Z7el0uGd+WT3NzHJOcMyYmZ7rd3NADQ5ker7ifqJWuD4aeIYjTQRsxFncZeFmUehE4TGeP8Aajyua5em9lOydZhdIFRLSGFZIAy2yN4Ph/zLWEbZOSVIm4pS0VdFBhfHaoip6e0I5P7truQ/mXnPa3B8Iwt6UcLrZp5SAvaIJ47ShJvSXJ2JabG6wKHHIn1ivjcDHPluuWcPA6fFIyrZ8YpqcpmMo4siMrm6WLLlcqyO+DLHZnGk25a2lzQf5VYx4HVzSDEzR3/EajQUt05NI9wxZkdvuWR02TqKNqWPM9pvuddOZoRlndrS6QFOSRvwxc9xG9zj/wDPypiSaIq+BpWcoI3HiCP9Skki08xxzBIGd4vctV2OGjrK4wrNx5Wxj8XUqHGKqnqMUOSnCyJssrWtuUCGunp5AkhkeKUHImMepkeBNbHpLdrMIwuUQw+tmpyz/EIWIVD7Tdsq3FsICnbEHqIikY7fe3SvPSkuInd3zN9U9QyMMxA73CTaXK3NiUaPQ8b7aYpjQDh1fjE1gAJnFK1txN0/vTFvY+noBqY3xKslYNYikYQZ3bbdtWNx7HJ8exL2upYBlsaJyBrbsmtu+aswo6KnhJqbEZiiqAbiDLT/APuQNoN8YwsaXLKoKszucrxst8ulT6EqaPCJcXOojAYpgAKYZ7ag/U4sqaLC8Oh3vPNVP3RWWC/5rlIPDaKsggB5XgKILX/Buu/NclYqNt2h+0SphrMEOmimCKHKovqjuOZ/T1crU7P9ukg4nWvLQMdLaIQQZ7oib1F3+JeeTYTTwjrUS1Q5ELCTWWfTuJNQ4HHJFvrGA87n/Du/quVrI14JcIvyb/tP9qkfajhQRgdPTwmJhGXy9SrQ7bSCMQGbezw3iFvUBOyx8mDhHILe0PUD8LWZIzwEM9laxZ8/wyVd1goRNzgnabFZMIqgjaaenkjsDS7IunanaPGMZ7P4eGUPACod8ikDqy5tqsHQ4wGDzS08r1FVALGLDFOUQ3+E1ZB2gpsQCeNqaYZTy4BT1bmMXq2v1XKll4E4RPU8Hxh8Yo73tvDadvmnaiF7NGu1WHwDtFT4aZBIbFFLz8JM/wD0W4CncmHKRiF9zWsvQxZFNHk5sekgBj26siKPb3WrpRyDpv8A4JqQpI27/wCC0MBqYrXzuTMtQ5NokUkpPyS4m3Jwa5WOhoybnlcmnktEnytJGce7Q2QELXZP1INEHCTyNmz2kpMExl1u6hhkJqXSVEcYiEvTnbd5KaEx/q77hQ296soaeKRswnAx+FPzYfFIeYZQWt0iyKIbKYBDPUM/iXJbBIXCK7JT5KMI3/aMY5+FDwWt5OkGxVlI4uX4bWqQF9g6bfmnaiEBHp+YpoI9un9KBXsV/aDAzx6niYJI4p4n2Sk276V53jsdRQ1JPWQSBOD22iFon77l6tw37s0p6UageHUwhKHeMrXCs5Yr8HTjzOHB52/Z2p9jpcRCjcopo3ztfrb4vJRaLD5JqvhRwSSZ5Zabs163UV1FhNDShLVxRA7aUwDdkLJrDpsLqKw4KduFWMHFaOWOwjH1D5rLtc+TdZZ1dGApvs9xQj4fs4RDnvGd2vYU72g+zmswcinwv/f6dx3x5WmL/CK9EKGP2njvHdPtzkJ9xCmpZKsZgeKQOE3XGTbvykr7KMO/Ozzjsl9neIdosSKWso5MOowAiOSQNr5eFRe1PYWChp/bcOqQr6XNxkKD+6P0kvUwkrxqyOnq5BE+QyveLF8IrGl964PjFRPFieE18UtwT0JSNT8X8r96xljSR1YpvIzzvCKinjm9nrmcQz0lF90RLSVWChiFPwzMCYW/DnFVVf2bxPFKuc5KMac4mIntcRBx+Ek3gONVNCBQTwHLA/q8K51+mdcv2Qo458FryCeG0g5iXSQp/FaxyAZ6WosEtrxeJlfhUU2PQy0Jt+OQWwS/8i9yymJYXPRyiB5E5XZCPVoplcSlyRQmOaT8VzMO8RVzgdHHVHA1HWWVXDlOSOdtmm4WH1XKjteG7J3Ek7RVB0so1Efg8WeurLJMo01NjkclIRs9hZbw6lDHGKiSsF6Zm9LiXIm+JVtNDLVBfGDbXETG+3PNaPAZsPkCUDYYpfV1W/l/5p/Phkp9v3IEKinmu4YPATbTgN/8vuWexjDXoT2N+A73AX+klpsVoaSl3Tyxj5EJ7h/MgOlYqXgm/tEBtoQuiq4KcnP3pGLbLkn4qfiP3qRXYadCYuOZA/IsuScoyOQ8gzLJvCyyn7S4e4dp8Hu8F3iVpF2buHSNlYYVRmQCZZjGTelaWgo2HTL9S8jN1UoH0PS+n93yZAOzIDqcVyRdlWtzaBxXpcNPGLCzmBfuUkqWHTILl5b9RcT6CHoEZnjkuC+z1guYbfTkr6iweIg0jb33L0EeyJ4pKOcbfp6VZxdh2o2LIMyL3KMvq2Oqvk9Po/6Y6i9teDyabAQEx2dXuTJYDHtZnci716xV9kXEgBwu+IVUV9DTUcpB7PeY7XU4/UlPhHbl9BeP5xPNKnDQhtZ2O5MFh4d2a3NbhbVX9xYI8rVAmwVyEWstFejHq7R5WT0yn4Mr923ctS9KF8PcRyfa60/3O425NqkeFvJc7g9yv8gx/t6/RmBoW96dGhbvd1ejh7jdsddelOwm4bW9xEn+RY10KX8StpqNuvQii3Wl3pTEElOEWVoi5F/FSKMf95GN9olt3IKmlOnqTidtwFk6e3JXZSXghvShbyfNO02HtNf7mutFLI/JP0sjx1AeHPmqbZkscER5KUY5SbPaP9SH2PYLs/Uym19Occebs+x7HL/KokcjkBM7vaLXJptmWRKCI3ucHXCyF+T80MpWlnr9SEZn6c1ukeNPM0yUdLsz8PeraipzKSAA8bW2qBR1FwcI2uJ88yUqjrpKWQAnzIojYrh9K5MiZ6OLIpUyZIJ09QUTs94va/uTTkFOYyT5EGd1vmrrtXQwYfgVLisFSBy1Ezh7MXVbbdevPKmskqDvN3JRgj3VY+qz/juvstp66nqJzYGsE3uDX+lAYgI5ODKmfPPLRTKOZiKyQ2HNtCJd7xUuDz8XV7yqZIOlDIWze0uS03YbByqqsmBztcrXVWFP+CLOFvwr0X7OMNjjAcpd2RSmAryOtzPHidH1fpXSwz9TCMvBf02BwU+gM4+dzqSWH28slIKRubvt9Sj1FZHGItxGIl8TvOcj9e7fSYIDb07C1zs1vyTM0LRsRh1fJD94XaM/eotfiDZCD9PetoRnJnn5ur6ZQuInqn8BsWSYmrjHyH9yj/eAFplb5aKLU1HELR7R79F1wxcnzuXrFXtY3NjU4uXpHkq2t7TezmByvwhfld4kqkuIWYzsNzeJZ7tuLSQUUrtb+GLbV7PT9Pjm0pHznVdfmxwc4vwWkvbKiJ8uJcmP9qIC/Zz2+SwVRHHGXOQdNPeooyOP5fevbXp2L+J8y/Xuovk9GrIa2uwGeto5nthkYDt6SzHzWKlqpyuZ5S2+9DSY5Vw0x0wTyBAe54xfaTqLKT7sl0Yun7fEjg6r1CWepKRI9slLXjP/ABQnMchZO7Fr1KLGTlponRG7Rl0aJHl92U/LJVGTe0D6mU4y97qupi/FzZlNuAj06VzzXJ6fSv2CIj6c0D7n1fcl4s/4o0kbyAtu8kuG2ReJEO3XNki580WS0CULIWp7rfUi4jWpDJ7k+RVERU73a7RdD7LITdO1OcckPGYk7ZnqgBhMdXSEX72/MneM2a7xG5Zsi2TrQ1wX552ki4KK7RCM1qnkdCantbm6EoX8k6FVbps/MnfaorNY2H4UclURLfdaht+F1M9qp+di7xoCbRkrkKuCK0b5ckuCZW5NcpTyRZZpo6rh6ttRch0Jo7WHJk40Pcm4657dRAkjrrWHYwpasfA60O7mnGjbNQ2xDdqzIxrtei796lwZKaKMsyDJ2QFzXWLzfaka94+UAbkjXB2o7m4OTM2j3IYAdWmdqXza5Ii28kJf/LUAK5ueqVz3WpNZZq271J0KV5HHJ7RLxIAa8W1GMbW5m9vwpziBSvsyIkwczyDl/SgAjL5IGzuLJdGN9M/0p0iClk0diIfT0oAAY+8+lDxGyyb9SAyci1XWFyEXJ7UBQtfqSGNyfJmciRFlH8KEitQAWg8xuJvChMnLvQXfNIdyAoSTcxSbkkgrUSfo6h6WrCQH5ckwXn4UlD5Be00OLdusbxrB6fC56yQsNgERCmj2hp6vN1ntS5ogkON9H+aOpqPaqgpHjEM/CG0VEYqHEEbTnLJzN2Na83XQG4hb/Mua/wAVICjcoSkzYbWuYS8WS0ZiKTIiGzcTt0ilw7dH687bU0BOJZs+5uSdhK6S+RnMc9dVLAceG1hfPm9v0p2rKPZw25Nr8SZMrYQbNN3Pl8lmuQJ+FFLT1MUrZgL3CxeEtEcpRez5U+ZE4/jETdO7wqFJVSFGMDG5RjuZNlMwsIR5256l4iQ1bGnwOBuLrb6l0icYteklH+fUnZSYrXY7iL+lXQgbjL6RU+mw2sko4qtqeQ4CNwYhbaWQ5koQFGMZBY5S56Hn0qQOIVNPTjBHUFwsi/Dz6c+pQ7/iWq+yOUm3RIiu77UU8cQ28KQzuBs7mttLxCmhzyTXJB1yuUl6WSTD/aM3KIDsUTu6lYDIf3IYXuIFMO31PklI1jTIBFtzZrU7R5FVRN6jFRrtLU/Ri5VMWXVdora9pmvkO4qLjXytb3qHaKmYr/8AdFn1ZKI/NVDwTLyDcu7kv6ki29ysRcdlJuHitjRxGUkZg3Ha4RJ2UCGSOEZwdnvJrWt7tyGgxCowuriqqSR4KiF7gkHqZCFQYmR6EZeJZacm2/sSLb70ijjF3zJ8unJEOKQFY2T7m81Snltye7TVBdbbo6XaTDussyrGKtE87QyUGpk4kxPm9uaACa4vCgclahRDnYcRcOYH9LqQQ8YxOR3GLcNwsompctqlU0LzTA0rvaSpxKg19hw0bVEohGfUramweSlL8XIb32EjwoaQsVggbcOdt3TcvSOxuF09dWHFUwtODbmEt1q87qM/ZVs9no+l/KnS8mEhwmghcr6hzLvHLp96mQYfQX3g+71CvRu0OAxjWA0FJT8J/wDy9yq4uz7xsX+7sJ5aDY4iS4l1cJq7PVn6ZkwzqjPQ4fFVMTA9gj1aIRwli2Nt1tuJaaHDzvjBwELvS3Srz7hjkpxu6v8AFYZOshA7MPpuTL/E87/2fcnsdt3q9SJ+x8hW6M31L1CHDY4RG5mMh9yfOlhkEdjCXyXK/Ua+J6MPQ01yeSzdiZrswdtfEo0/ZGWOHrHkvXvuuDMXyElQ9o8DlqByiZ/Z7dSjW+Pr93Rz5/R1jjtHk8qq6N45bG3W+IUoaGQiyvt10W/p+ydwjnGenK5lPpOzMUb6x7fiXW+rgkeRH0zLKXJg4MDe3rt16ibpRvhbxuT3gQjyuHqW+nwtowI3iKxuQKkmwuWqqNcri5ClHqUzSfQ9vgxk2HyTSDlmI5qwpsBkmtDxeIhbpW3puzoU4Wf3perwqzp8NijDIMxtUvq19GsPT35kedN2f4ktjbufciLsvp/6LX4fTtNXM4Rnc7nu8KnBNBMc8cb3HEdpiQdLpPqWmX+JjaPPX7Nyl5c00fZmfm3Df4c16JNCxXO3U3uUI4d3d79FcOpbOafTQRhf9m6gfTaXvQl2fnuHp/itlJSuOr2CKqazFqCjf8evhH4Y9xf0rdZZyOGcMcfJRlgcollYyH7rlFuTWqzHtBhlQVkdYH1ExCovaGR/Y6N4KiMrqhh2HctE5mDeOriMfc8hXaNtbzQjhp3ZvG1quJCPj8NnjLwp6SFhAnzARFtSI9qWzH7Sgkw9y/u7fhSlpZJoxjcNud3JPVPaLDoS/a3kPp3IG7TUBEObkP7k/f8AonbH+yH9329y57C5FoyuocQoqzJ45GIi8KcOOK7dfb8lWzElB/ZknFyxAosmHS21TRpX5M1xelCMYSdreB4MvF9Kvno4s+dpK3IzikzNw07lXmLPaIt0kjmp2EizDd8Lp2hjYu01VA79LXMrx8PjLXTb70OdAkmjPDCMLjs6k+VYwwkzRsRNyUqrhCoqBDJtr23Z9SjfdrRsT526ovYdxiRZqhpB/YNd4tVXzUrkRPw3H9/SrkcPuEXYrR77l08PaFrzMRD5IVEPlFCNCWWbPaS4dO8L793+lW7w02ZM8u7vtZMVxQbXCRzz8K0TOeWOFETh3RC+dyjTE8b2atlzUkZAjHR7RHcos0zzGS1OShs93kgLbyTsZcO7QSua17mQFH3dKBgjySbK7XNFFGZFkDXE6G3dl5IAlVELQjE77iNrmTT2Fo370X4kwBkD3RN1LpxmMgm+Wu7b4fcggBhErs0mK19W2pOLjdscUrrR1bd3IAAsicsshS1zS8W3pS1JBZx+adtCRsn2knsNw2pxapCno4jnlN9BFWXafsufZ2sGn4jzmwCUhZWixeK1VRNq6KbToZ7RT1oQjn4VE1F9fJE8jla3ULKRBnNxC1b4W+FARNdz5If3bkrUUAYzGUpGZvf6vUuMT80L+SIchuUgPSV0kgDHnwwzutFafA/tMxjC7Iqid8RpQYRCKp3EDekS5sskw3Wg3erWOnAgFuGJWN1Kk3EJJfY/2nxqkxav9sowlp+I34kUr3ZP4rSUOmxQIwyKO0s9SHxKFDTnVVPCgC8i6VZVeF1dPEMDROR8PjHb1WodhwiPLXBJUDI8dw5W2i9v71Iw6O2MWsuOQrv+1QKan40pA7Pd8P8AUruCHfytta1rlIAOOZkbvcIb3/cqujqJ4zlliC8sivubMbVIr5raf/8AGfp+BulX2G9qp46YQp6Clijyye2EPxG+JBLdGPlkeQ8yQPzVjjdDPQ11lTEFOcjDLaPSzPuFO9o+zdb2ZqwiqWBxlATjliMTA2fvuVUXZVdKKORhlF8tzIelK5SUEZNIZP5uk0h3aO/8U2u96qxMsCwfECG9oJN27mhmw+rjIeZ3Ndse7JOBijCHQf8AFC+JNd0P/FSSANPVk/DBpCuXfYa28wAJTIedmtqdbFmEdAO7PzRNjnD0aN/4oAihS1pHw8pBJt27ai9nxDc9k35VKfGm8cZF++5D98N3NJ/FA/cVpx2mXEzEviZWWAjSSVYhU9LlpdJYoddVNVGLszjkycw2No5oqidv93ifqJrhJ/JCF9GmqJI76yDOOllpx2RkDETv6bl6D2Z49VgkEkz3FuFpLusfUvKqHh4lWCcsjU5FNrJ4QZy/wW87NzPT1VZhFNLHW8KS2OWJ7gL1WrqwS1Zx54bwNfaOWp3JELWkofGYfwza0h5ik8zcsl6Z5FHaiFrC3uq8suWRfwUqaYOHkLuJKAdQ0e1zTRpFB6W8nH9yXEbvzt+SaCSSTQMyy5p38S0s5GBUUEIhIN4O13pQcbh6OD3LoyRQlmzuZJo6hyLPQUAFFUGJbcxL4Vc4dUS2DfmRKhaZh5O+5lMpMQenHJna3xXMihSVrgvzkcm13KPJJs0NtqUNQFQAuDsVyIqWSQdHb+CmjAY7s77kERbss7k3UU8kMtjmBCPiFM3c2za76VRokTwkYbs2Yl0rKjQ2cR+arwqLS0zU2OTZm2X8VLIZXY1hYVVNLFnaRNsIvCSzmHYxINLwK2cIMRozYqeWR94/CXuWylmYgJsmIviWR7WdmY8UjKsjivliC2S3xD/1XPkT8xO7Dk/hIlVH2qUxAcYUd9V3ELbblA/2+xuYCeKCPn1DGPUsx92hDFxIjvzAd3iEVqsHrqaupL2dglDbII7bvesotvyzqlGEfCIrdqu0Mx73IQyt/Zjcq2WlxXEJjeeK4pN1xRtctSQtzv8A5pwiYe9W4fsyWRx8GS+4cVkiseoezLpv2qLWdjZxpynKVzId3DF/CtuRMQZZ3Fn1Ibto7lLxoays80nw2fCzGSA+KFtzEP8AmRcRqoC4mbjnc5Z3EBefyW8qMHjqBMAdgCTd9L/CsljHZufBx9oik4sGufu+pczxtHXHKmVkWHvVH7Pk/HyujPPaYoAw94YK2OoAwnit25eJP0+QgEgG4wA923qif/orzE5o8eCyWQaevsH8QemUfCsqLvkz+C0NxDVmYDEBiL63F6unyU7GcHPB5QxCjkaejlfQhfcHuL3KnCnkp6zhSM4GJWvtUwMWno6AKNhBhvueXJ7iF+4vcpB+SBU1klUd0puRKZg+JVNHKMEG8Jns4RdJEoMouL5uG0uVvS6OirpMNr6ergyGWnkGULmuG5iuFS+TaDpmnxKSON+HKDRF0nGT9/iTWGTPhZmDA0tHMV0gx7Sf07lXY12kk7RV1VWVsUZVNRJxZCiGzX4RQYXXRU4FGZmIs+mir/sVTFfbncC8ocSqIZRZzcw7hV9QYk5GOcZyk/hWWm4dRS8SAmvLxE9qtexNPHilbLTz4gNAcMEkvEkPYTt0j+ZeV1PTJKz3ui62bmoHpfZmlgxQBukACF7eGT7nW/w/sjTQiEjuZ/8AlkvCcOqnkYTaW2UfELrfdmu2FRQgMUwPKPrz5L4nr+kzecbP1/0L1XpINQzw/wD6eh1dP7POTgDCOXhZHELyav1Eqg+11FUCOVRYWXpTFRjkEkRShVwiAcyPavnV0+aXtaP0OfqPTR90Zqi2rqfgwSyWcmuWDqCCSs4RyR8aTc0ZPuJZ3tV9t08cUtBhDAPMTqZG/wAq8x+9p6ipOd5TkqHe55SfcvrfTvR8+jlPg/OfWv6r6SE1DCr/AGez1mVDDUObxCTQkbXdWipsKyrOywYpWT28yMvLVZuHtx7Vh1RHibOVQMZDHOPj+pP02MQf/lhLTOf4r7W/ivQ/DyY4U/Nnhf3nBnnvDxTNNHgZzQjPHkUR7mL4UZYSe53DpbwocNxQI8Ior5X/AGbdLqYGKNIxME+70kvMydxTaPVxZsE4Jio+y/tUEsju0ZCNzXeJI+yoVmDVTtkM8Mgk+ngtJO4bikfF4D1kfE6uH4lbUOB1eNBWlRS3zgDG8Eb7jDxZLneTJB+5nclizRXbVs88l7I1kh8SkylEd21+Suca7FyYpANZTg41RsAnGXqy3LcYPgrlGNjGIfErmHA+G+rvaSxyequD/wDD1sH9Pd6G0vs8Ok7C4nGWRs38U3L2Lrx1yj2+9e7ngNPIJX581UVmB09xaGtMfrDkcfU/0y8S2izy2m7M4hiDcIafiXAwGXhYvCSzNRhM+H1MsUrhcNwuK9knw8KXRpDEDdiMRfnkq37QsLw6bGjqMMyOCRhO0X6St3L1On9Q3dM+S6z07SDa8nkf3PUTYdLUM7FwztLXwqGULi217fNei0dHT05ytKDiJha9gssdWYeUNQYWHbnsIvEvcw5+42fJ9X0jxwUkVtPdGWbdQqxrKjicI8hEx2vb4hUOajnjImdv5q2wTA3xahqrJH9sZxaGDzHxPcumWnls8vE891BE3tDi1Pi3ZLCYgglirKaaUJJfAYPbb+/qWNljtDnarmsw+sw+mpWnzGKobigOe3qyQUNO0kpX5ELBdaSeNQxw9peSWTPkW65KYsuTIQ2nln+lWVThJxiRsd2tu1kFPTnh9RfPEYkO63JX3FRH484z5JlJUSyAO8yH0j3LTYN2krMNcuFJHIWXUbblj8RxYZP2TlAPpUajxZo6cwlcpCfkS5cmDvLlHqYusl00/az1T/byPD2A6wGlI+ZButUhu32G4tKMVOduTXOUoWivFJKqQiyd3G1TKOoYoqxnNw2bPeuR+k4qv7O+P9RdU/ZLweyPj1FIRaRz/wDmUxqFJWT1FR/u9IZgTeI15l2cxhsNnnyyAD8Jdytj7QNtcJRHL0uueXp/blUTVeqd6Fy4N1UTVNPSSvPQTWRtc5D5KPhuIBjR/wC6UVQWQXW+5eeV3a7EY74oqw+AbWuOe1RaDtdiGEuL0c5hsse1/Ctl6c9P9nDP1SKnX0enVdHWlsbDJvdsVN24o5I+z1BUHAUHDMoZBJu/qyWZ/wDzCx+TQKmQvpclDxTtFieNUwwVDX5ORuWW5y+Ja9P0mTHNN0Rl67FPG0r5IntUElMcUgOQi34ZeJi/6Ks9ykiEonl4i27UvZ+Hcx53W+Je2qifNyTmNAPlkjK7k3UkNuY6Xap0o+9tv0pEJfxGBF7hT7Z9yTCiEXyJkBFBhmOvuR3d6abO4tf5JzJvUsWejheqDeR+90Qybkzb810itL0pUdGw5ci4j2qO0jJFJ80aB3B1uaEy+JNGVraIHmbLV1WpDyIN5O9cucvpTfEbnmuDNbzZOjJ5A7rbtUbk/LNR3J+eopcV/cq1Mu4P8Q/N0PE6vcmbjXLtEah3B8ZrtEXEuUa5sxfJK57uSNSu6ySJdPiFdCS1+ai3EkRalm6dE92iZxLW3OmjmYkxdd3rnUKSgJ5pMkcYc80nm96jLtoknqT3WOvM3mujMmS5pcTcig7lDDbiRkNpa/1LgFaYk3hSlkOQyd+rvXeeIIvclda3Nk382RaybGDcgAX3CL+F07HCdQWxtvqRDC0bZyl8hQy1TyXCG0EAOWw07jrefy2pg6g5H1dIBOQSdv3kSMcqUs7WIu4iRYHBp3IRd3tFG8kcLWs3/cmDqDk0/q8SBuSAoIpLu5Jh0uXQhcrtt2XP3IjJh5ZGQ+5BQrbQzytH1EhKTqy/USByeTm+5J/SgBXP59ST8kkKCTpc1xhSfPvRdKPJRIocPnxCbhwNcTM5P8Ipz2UIzFtTQ4VikmG1JSRsxZtY4l4hU05qeulIwl4Rv4Ta1Q7Acjw+Oy9447kMtHD442DTwouDUZC17EPda9wps+Lxc3JvqJ0kSR6rC2jjvjNy8VpKB+Zlcw4o9PMJx5SytdutuFQJiGoYSYAiIW1t8Sf2URxXbnjLR0njcUrXtJkAcYbtrJ2EuGJHnu7hTXRok5bcnbkirAd6mJ8208PiT1dXBVRBFFA0FOD3MPU/xXF3qEibMvqRqVYbi4xi+bWu/nuQ9xP0pHDJGAm4OIFyK3aS5qgkO7vQ3aaLjeLwroi92iAHgvJvUuFmJW6aIC2lm3dySbPmlRVhoLrXS6tEO5PUkJy1TvG/3Oxn8d1qYSbpyRVhYiyJSYagKe3Jri/wJMP7mQ3XD1bk2rJ2H5iYjF3e4iTNvyXLmIeS74dqaWoHNLlzv5Lu1c1FMBa+Fc06V1+fNK3v0QB1cJdIWXP8qABReFLRdVIBANxCytKOFhMs87GVWG1OhJutc3Ee9S/cBouzMIV3aeLP/d4mcifT3L07sNUH95VFmW9rmL0ivIsEkkkqRPVwDmtNDih0ZE0DkF3p2ry+pw91OJ7fQdWummpnteJYkeH4RWVJABlFCRBc3iVZhuNBWR4RJUPGMtXGRPw32/CvJ6ntVWzRFBJUSEBta4k/hTVNj0tOdGzncNLtAc/CvIXptQo+nfr8JTuj2ukxairMblwxs/aowvfTa4q3ko2G3Pq+S8U7O9opZO20Ve7uQmwxGvbYawKgcgkYiF9fd8K+f6/DPp2qPrvSuth1cGxh6PXltQHSuWoNbapsxBkLhnaPuQ3MQlk/yXmxys9xwRC4dxZOzCSL2VxfJsh0XZSjkMQN3Eu4lR1naY8JqRjqICKMfFH4l1Y1PJxA4M2XHh+fgspaWW7NmUf2eS7XajpO01JiBZBmJeklMPEKaMivkHat080Pa0cjlgmt4sg+wyZizoCp2EszYBJvETWqJjfa6mpSOy60eVvevPMb7ZSEcsucojnoGa9LBgzZFzweF1fqHT4HS5NriXaKiwXG4mq5X4UsFto7hF8/EqXDu2lNT9p8TM6sPu090fEbbdkvPMQ7TBXWmcZEbbdyq6jFGJ2viuH05r28fRqvcfNZvVXv7PB6NQduKPDQFzqWl/EM3j4fSzquDt5Tw4tXyBI3AndjbTvWCmmaYr2GwsrXTcM3BcicLl1rpoI8uXX5JUj0Gft1TSSE7H+m5NN2wp7i/HYs/U5LEDUbv2XP0pqTcQ5M6pYYIzn1OQ0fabtB7ZTRRxVGzPeIP1LOANOQ6SdXqZBKLDETa3s6imVumS6sa0VI4Mk5Tdj8vDEdp3ZelKGo4Zg+tovdbmopF3ZpCTjorozXBpoe0Tkd8j3Gb3Pb0prG8WauaIAN+EOeYqkEupPiUZUZN1HfoXwrLRJl7yoQ2beSdIQt62/iq67TR0ulb2ZFi1Y1K4nGb3t6fCtbDjRezRPe5aLA96nPM8ZfhyPb3FmspKzSM3Etfbn/ANrRqPF/7VpQqmmkFuEBEXuXn0dRbV8Rzt+JTIcSkjmAzMjADEnHPmKiWOy8eSnyW7SNS9sZ3ONuXT4ekVdliEF5Dw4xLvFZDGMQpqzG6ipw+KSlpze6OMzuIdPUoZ1khPmxvd3ln1KdLXJbyU3qaeSuYawnZmHfdaio8eea4DgiIgbqyWTlkMSEmNyJFDMYy559yvUy3ZrZsckjIQ9mj4Wetqi1OLe2fhuDcN30HxKso5HqKadvE1qAZmjkEG2i77iVKCK7jLd8L2lkbfSSq5ad9zO/D1WgYgKLYzbmHJVOK5RkQM+4tzfNauCjyYLJJ8FWY8Mdf0+pA0byFkG25Ef/ANtfmxHfbb4hZDDI4iT5MWlu5rlBQpeHtszHTX6kL9KDuS4jckAGEziJCz2kTLg7nQsS6HVzQATSHGOjuIl70nmchHM328vhQGVxasp9HWRw05Rnlue7ouQQQyke7m5Zrl13N1ahVU2RNZFu9TJwcQpqWMmCCKUiZx3Ny96CrIOG0tPUGbVEkgDloUbeJSXwmMep5LfUKghNwZifw+lSosStfI3ezO5GxPJPh7SS9n6eKDC/93lzvknLqN/h9yn13aAO1Fs9ScUFawdINaJ/+qy9ZM0xC7dH+VMnG4gL5tzT2DVfIeriYqktjgI8xJNaDdlmrGlxp6en4TxxGLeIoxIiT5Y9TScW+ghHiZM5CA3Dl6UgKZvNcEmvufNXv3lg9Rc54Wwf/hyEKUtVgckoscEgxM2gxPb+rNBVlD1fT/gjKwRJsrxy0JXAUuBSSDnU1UQE+8bGImSqKPCCMgiq5Ih7rmuIkBZTwSNGZG4XZN5qfRl7QBRNLEBSZ/tXtt/Mn/uOjkImgxMCHq3R2kgHs7IQi4VdPz6Se1SR5FF2brKhojp2Yxl6LjYSUByq6WQwvlA9Yn1L8wq5gwGvmPJq2liEfEUiGHszimKYn7NRxtPKblYMZ7S8RbnVDX/yFgmGylTS1DhtzYXuLpRVN91jZ3f6n6f6VZFg9fhZ0oS0kgAcd7FbtL3/AOZMU2D4niUllNRTzyubkwjHcXkKKJszmIycSrJh6QGxkFxxhlHKZDluHpyT8o1GF1ksVTT2VAGQSRSta4l6bVGnmaaYjjjaK7wipL+RY45i0naCshndgEggihtz9A2ozpZP9moqi+SUDmINzFaGXxKotLNPjWVA0hUzSyDTEV7hdtcvUqsVCDDamQo2aGQiLc2iGWhnhAjOIhFuZZI4q6rp7OHLIPla6nYpiEtZCFNk52sxGZdV2SAtlOiG27XO34UjjMe5CWd1pKSrCYmz71xua4kP70DOvzXRG5x1SkG0ybK3LwqRRYfPXXcAWKznqgTI+opGLxvk/Uryg7E4piVXFAEccV723yyCIN9RJzD+wuMYliI0dNSe0GclgSRvsfMrRK7yuVaSJ2RnR6E6Mz55H0d4D0qdPgNZh9ZPR1kL0dVE7jbKPUTFkSrzpZBEc43zzQVY/Q1AQ3Mbc36s+kVbYDiEeH4iMkVQcWvUL25fEotBhceIUhM8wUssTv8AtGLe3wqr4ZieXiZ0yfJ71NUYdWSlU0mL1VRnyiq4xuy+LLvQ1ZBGP4cjGHxNaQryzBpKvGKsYoJ2CcGuvJ7bsltaKasssrJGMsuoV34clnmZsSRP4nxshk3CL3MmeNpyXWLb5Lr2OfUQcQTvB2EkdRkW93YTJAUzlo+aacny707BILiDblpck5N5so5E93eSEhPqydUBKutJCMjDpn/JRSmcX5IuIPK9QUifT1klPrHK4l3DltU+DtBKP7XIvpa1UIyMPel7R5qyWrNR95BI37I93LRIZgItY7Pq2qjhrGERyzu9SmcaSRsnH+aDJxouhh2ZswEJcxHcmm4Y3fhfqZVbZi2edpIgrJR7z19yLFqWB/iXZBbp1CyAKWTLJncRLn71GDFj5GF1vuUn26EtGe7xXI4CmiG/ZWgqJill4gkXiG21B/svT05zy05AV37S1TzqIhKy8BL5poLM73kESHlb1KdIl7yKgoQhLJjY/pQ6Z67SUqsrGKUmZhLXqy3KEckcg6tYQ+Iel1lRsm6O23aa7UjHXmgtMR6/0oDvH4buSmix65/pQTQhUQyxu10Zta6Bpn738KPQQFz79yVAYjFsJnwWYZ4gvgJ+ku9RxKIoc2MxgLwj/cl/0W6qYY6yEozbMXWGxTD5cHqyMNwPzu6SFcuTHqdmPJYUMj8UY52YZW3NJ6veouLUNRGEBkD2O1tydMY5qYTY3GDwF4oX8vknY6g6ghp5Tc5Q9T7Sb4VlV8GjbXJHw2lrJAGB2DhOdzXmI2ElimGtDVytx4TPQm4G4FKmwv2UxKQHIDa5hK5Nvh+cxyM9o56DltRow3K16F+Hm3U39SldnsQiwuvJ6iADCSMoiKRrrM2tut71Yy4bHTxhNFURzmXWEYlcCgVNO1Yw5ZXMPV6lMsdqi8eVwdllw4o7npAeej6eJl59xKmlw+QZSEMhz5Jr8ejfIHcRJxzEXWjpKf7woSq4GY2D9pHnvif/AKLNce2RvTk9oELBcS9jrKeOsZwpwfeYtcTD/wA1rTxZ6WTN3Y4j3RyA+0m+FZWvo+NFo271KrCqloyECc7QLaBdK5M/SxnydvTddPGqPRg7RONrZprFsWeqwuqB3Yvw3Jh9KyUWICQcRs8kwWOQ1EVRGbmF0ZCxZc3XnQ6SKndHqf3TJKGrkRI5mmIRPZK/Nd9hnkMuBuJv6VVbs81b4XijCxRSOw3ci/7l70Ej5yUpSJDwhGHCcnlqO8he0RTntko0E9GztwD3MPklUxtUFkz8IO/1Js+BCGRntFvSrnCM1yVDJOHKL2kqKgcPgNqhiEdrjnuZWFPjGzq6eawZ4k8Zi8TuI56+l1quzxU2NSFGcvClsMuHl5DcvEzdMlyfSdJ1znUF5HaKuAe2hSM7mDx+fuXq/wBn3aT2fFfZ3ZwGZ9k99pQu3SQ/9q8HgxQKfFYqlmd7dpj6VsMOx72iYHgNxAiXndd0nch4+j6D0n1Hs5HzzZ7XhWKTx1ssdRMBCRl37VpIpHJs9f8AuWDw2uaTgSQRsVoDeMjd/wAK11DjXGiH8NwIvCS/O+rwuLtH776X1qy4tZMl1YuMOeVojzLNZ7EJnzyZ/wCaua2aSYLG2j1LL1+frtMn6fhWfTY7MPVeo0jSKSvklkuLw92qz0sL5Z63Z+a0eNZ7bIHtHmQttUOmwWXFsLOSkkYqyM98BbSdvMV9RhdI/MepUpzoz/BcX5uP70zUwvJza5TZhq6d7JIJAPvEmSpppx5heA/3ZLvU3E814lL2yK37pOSLiNFd3bWR0dPPSgfCAxz2va25aGkxSmGEmaMwMX2CTbbfEgpaiCuPigzReFxLpSeaf2aQ6PHftIWMU9Ji2CYWz8b2qkY4ZAs2iGe1xVTBgccMwnm9v+K00dLxqiWC4L3DTf1eJZ6uxIKeSxwtt961x5cklqjLJ0uKL2aH5qcOUsbFby0Sn4UxCZjcTNbuVT97MP8AeXF6UxNjEZEWbrVQyGE5QRMqaWjqLmeKMi+gVW/7N0tw2G4lndyQ/eTCWb7RLknYKoZDBgO4je1dS7kPDOKcMOR8xIk3Zm2Y7qi4j5kQJmowE+XFHTwiCuZpH9sOI3sIdyaCoB3+L4lazZDnl02L9FGPZk5G62HyIVCm7OzQ3PmxfvWr4zD9SqMVxb2OpIGi4tvvXRizZZOjizdNhxwtmcOn4ehs4l8k1wfzKwqscCsDL2YQ10IU7R0cGIXOD2aL0dnBWzwnihOdY3ZWw55lY7iWWtqMKoxmFjJyHO0lYlRtDILTA4l3H4SZBW4f7Kd7s1ufULpbqQ+1OBBmk/FIw26rRYlgb1WD0dfTbQ4Nsglu1ZZ+qkApCsa34VrcPxAI+zUUZs5hrnb1LPK2qaNsFTtMyB057fF9KUUZ++1T5RC8ijdyu5KKfz3epbJnK1qzglaORLrExdzrgC5P3kuj18kyQmy5P0pW7UEo92aHf3O6zaN4t0OgNrbv8U3LIEJ99qAuJcIt1IJYTLmnSE5T+g3mDdkKa4j3EzO657OdvpJGNGdubvtVcIlKbB964XNKWF49M03c4jlktIkO15HNM+aTk3emrn25ZCloOrI1J2HbtpIf8qa3c0VzkgjZDvT5oXztubpQa5JeFBVjok/ltSIvypsCbJK640aj2CKRkv4JMLZZuhv96CWw0D5+JcH3pHu70DsMx8kg6dELbuaWfvQFhdRc9qQ5Z6bUFz8tE6AttQFjBZCeiHUtfF6U/HRnIW/MLW8kQyQwxEwA5S+rwrrPMbGgh2Xm9q77QEY5RtuytciTRyHJ33fCnYqe4Sd3bYyL1Aa3zF3yF8SfGMIwzPcXp8KGSoa3IGTJE/PN7kAGVQfdtTXenQhuHPp+JOjC0IZm9v8AmJAWMNG5Pk7Zk/hR2xx6vuIfCPSuHNdoA2D/AFEmmJrC2uRdyBeQpZCkb0j1Wptvci7kkFg+LkkieR/PkpGFwxVFdBHObhE76kKAI8MZyFkIO/7lIHD6kteAZfuV3aEZk0YcIO4R8KaKZ/MxSsCmehqLs+EdvyTXDcebOP1LRsR893JCYtUbDBiH6UWS2Zxh7mZE47tU/PC9PITN4PEKa6izLcXqUlB00kcMuZxtKOXST2prqLJ3S8XckOdwoAuezElNS4kMtZHIcAge2MBLXLbzUc6OWRyexufShpMU9nAYzjYwZyJlKPGICDQHu7tEKKvYcpOqK44zhLI2cS9K50q0lxanmwmenejjKoORiCqJyvAW6mH6lUvn6kITVBHuTbjonDvyE8trpB71YUN8O5IBtud3t8k4XvQ2sT6vyUADJI5Wt0j3D3MiIbhzYHs6bvehtFOXHweHxHs7xVksACa3JwXRyHn4k77O2WbSMSUtO5HsjtH0pcIBi7XTb8KLuRFGYlqDoTF/JMASzSRPtPNc8WXhQAS59SXV5JWoJZ1Dou9yFy0QUK5xfPJJycmSH37l275IADc3kiIm8lzu1S6eSAO6W5+Jc6km80rbdyAEROPJdS9/iT9PRnUaszkI80r1KjHYYYXItUXD+SmexmL52OkVLJd0Oo7hejRDt6dUcMNxbtoin/Yzt1a36kXs5kOrPb3I7gajtNWPTtmDWj6VK9ueQCMme74WVdwzERzB0UUjCW93uWYDpVDyGPO10dRUNGGWe51H41olk7ESbuuIWM/1Mgsu+zWJPhtZx7LzFrQHwivTewGOb62N32nJe3w5ryrDaiKGImORhz5+9XOG41HhpkcEoARbn+JeP1mBZ4NUfSel9VLpZpyfB9BR1UQkIPLGOfhU+soQpwjeM2MpntAfMl4lQfaBPHUlL+EeolyutWjxH7ZIKjC6CMKaQK+A77xMRHNvEP718Xl9L6hSWh9/i9Y6dwbmzX4kUuGzHHVx2cN99vUK837adpn45RxHybqJlFx37UMXx72r2xxl9oBsyFrcibpfRYDGMQq8QqAkqZHlIQtYi8mX0Xp/p8sfuyeT5L1b1RZVphfBbh26q6EysdiL5KeOPYriUPHeMDEv+H4VjafEDpasKmyMijMTcDbaeq9A7F9vMKjm7US4nE1P7dDfSwRNcLH5D5L282PRXCFnzWDPPJ7HOjJ4li1ZGf4h2i21h6VEjx6eN89Cu27tyaxTEHrpSJhe3O5hJ+lV2vdmu2GNOPg8+U5beS7mxCKqAZfZwAo2bP4lUmTSGRugLPczOhEnHTUlSjqS5OTJFzE308lwdr6dTIWHQWdkhF8u/wDgpZqlRKOskHxt/BcCucS3yMmeoRbVR5htl70JIpyaDnmCQyLW0kxJNdyyFEItnq/cg4e/nctEkcw0knxp7dXztTZR689quwOCVt2SVzj+9K3zXRHd6kWAtbkn/qRSwnHa7tZm1zIzjDhEbPuz0DxIsANSudga1LpbVCXlmuXP6lAHbbizzRFnaOaTbue1JyceW5ACAXJ82Z9yMYzt5OgGY+5GFUd2roAVRG42Pk45slFmPN0pJnme93uSIn5IsCfQTfikD946rlTCcdTBsYRN9LtVDjmOGUZGfcKeqcQ40sRBHwyie76kILNPQyPNDGzbnba/hULGI7oRnyut2kqQsSqL72ksy3bVKDHDJiaSJiubX3q74Mq5sbqKW2AJ9bTK3+CjPMdlme1lIKuMqX2YGYor729TKERXc2UFBdyG21IvJIkFnR6vhRDJaWaFJACudSZI2hEGZ7pep/hUVvNHcchaupIDmL8XV7rufpSPLIeYinSj4YgcjXCPhTI9Wp2iqAMY3kt0a1vFmpElKFG4s5xykYXNae0VECZxusd/hTdzlzU0AReHNEZMTZ6kXem0tyoAtc83ZkKSXi7kFiXe9cS/NapASS63NJuaCDi7cXmuEW7VF8KCqEMx+t/4pwaqeMs2kcf3psBcrmZrrWuJCQnYJ5PkSCSVHiFZYRtOVobefJOw41Xxl+HVygXwmq9hTo7S1/pQJl044NiGFQGdVVRYyRvxil3RO1217uaaquy9bDYcDR14G1zFTHft+XNU7809SV1RQzDLTTSQytykje0lVhyNGLiWTtaSHW7mrH74kqBEKyMKoRe7e1pfqQnS0dVccE/A+CX/ALkDsixlLIcQA7kV2wfenwrpYXIJbyt2252kJIgwmsmm4dPTy1BtuYYAc/8ABNVFDWUo51FPNCLv1SxkO796A4JsePSU7C0bSDb/AOYoVfWPiFUc57SPmmCG1u5C5XIsaSRIpRjKQQNmK512aPhmcbbhbkmoC4cwm3hU6vFhYH80CZXmTELadP8AUr7sbhYYpUVTSYvS4Twob2KpYi4vwjl3rPuO5/mnIpjhPMHtQNqzV1Iz0sFK8eIRVRTRkR8LaUL522kmnwfYJxY2F/VaUZiQl9SzXtUnrRe1S2/tHVWLUlVWLV5OMEtWc4w5iFz3W7vCmPvOo/4n9KimTkZO+STk6kr2kl8QqJhseR7fhTRSbcgbb3+9CxaqfXYk9VwnfhEQNa3DjEP8EUSNYdUSYXWRSZ2F3r1qjp7qGCV5Yy4oX7HutXjsRNxLze7/ADL0L7PsSOshKllBwivshPLaT+n5rowSp6nNnja2NKFOxd937kbQ9OTblbR0JwwickbDFna5F0pXRjdYzEK9LWzyHJlcMNrFp/JV9VWBCXL+St6wjm0DaPyVJVUehObvd3JPguBHLEmLmFyOOQJm/De74S6lCljaPnnchbMX2Pbb4s0XRrSH5o3F8/CmCz8k7DNcBRyHtPlr0pkxeN8ny/ijYBFI6XGb32/NNiT565W+lE+Wem1TsWPw1Rja7Nb5K3+8ArISOWKIDi3PLFtI/qFZ9pGLuTgScMs22kqUiHHYuvaIyC+M3HLwl4kDzXc81AqaiUpcia+1vChjmLc/V9XhRuPUsTK0M8j/AIJopnz5vp/JKKsYmydmH6k0cJi+bHcKGyUif95XbTZh06hSLEhk2XuoBFbpk/1Eg4m/N2uL5KWwUSUZBMJavuTRxsMWQNd5pppmEciDangJiDTP8ymzQaCa1iBxcdVyWRyHLS4fEnihuLM+lNTU7xgTs7iPxKwDo4TkPIGch9WfJdqJN5M7dO3mlHWBYMUmY6aGPd9XmhOnjz/+4Eyfw9KAG+I9wt0kuz0sWIQ8OVuW64k1OJx257S7tbV2GYiMWzYv3rkyN+TrxRtGMxKllwOtJ42fgHdtLpJkxsmhEwzEB5F4oi/6Lb4jSxYhCUMrfIh8JLISUf3HVnEbsYy5b/JYOP8AI02/iPjikk0YUlW9rh0a7S+JNRdqsYkcKOKs4QZ2AOTCP6k1NHHVU/Ejz4WfV4o3/wCirZqXhw3X/ig+o/8AMVDs0SQ9iFdXjMcdRUGZ99p7UWHyBNUWHO1LFldua5VxZkWb7kQCchZAzkShMukaCWowsgJoZaj2jMRDiMNj+q5NQk9xS0z2S52va/Uox9namGminc4hGRrmG9rvzIsPwueasgiCrpoCN7WI5mEW+pV/6L/9SbDiDSTEBx2C/K7uSrKMJC0Zrsk1UCBPLGDiUsbkL2vcJf8AolT4hwzEKhnEenielWnSMXdkX7tnGklnAL4Ae17X6fyqvKGSQiyB7m5j5K/9skp5RqKQ3Ev6XTtdNR49Y4RPR1rN+IQ9Ll4VLj+jRTKPDaOOqmyllYB7/UtDiuE0FRQRR0bGEoNqRncUrv8AC3Jlm6kZKOrLMOEYeFWtFiDVEWmXFFtQLxKoU1RVlf7RPh5lFLkeT+aizTFMTuf/AOpS6wWkMjd7k1ww9hJ9Lr+pZydDhyRbvyqTQYhUYXUjPTSlBO21jHq5KNY/uS8OSgtNxdxLTAaOpxjGKejpnD2iY7Q4j7bnV2VPTYTSHPFVvBi8E5RT0JbhIc+Yks1QVjUMwygF5t6vC6fqsUaoiyemjCW+/ij1fSsJwcn/AKO/DmWJbfZ6Tg/bqtxaHhQO5SRtc4eL5rR4b9p0uHiTTnaPzXhkeITw1HFjkID9QbVx5jmfWR7ifqzXkZfScWX5H0/S/wBTdR00Vq+T6Hl+17DKoAGar3l6WuVTU4keKdqYnjdzoyhsYvi5rxSimCGX8Rrx+fJ1vMAx6OoqRzlkAoYdlx+LqXBL0rH06bxH0GH+pcnqM1DqeD0MsDk9ZB+9B9ymMwZyEJPoygv2uj++6eysCWnkpx2i/jcuStJcSMsepaS1ylCMjtHdz714cseeHk+vx5OiyrjyRKzD+DtklkIhbp6rVDOGIR0aS7u0Uvtd2ij7N8DiQNUcbnvtJWOEiGJYbBWBG4hMF9vVkKLyQxrI1wZPH088rx43yihCEI9WYvfd4lHmp2K9gzC5aCtrqOjDMm2+olA+8sPmhGTO0PhWsJTl7tTkyxxY/ZsigCnlhqRAw4sHeWfR8Sj12GyzSbGMyfa/py9SuJsUoiKwM7xf09Sm0Iz1ULSQU5SxHdYQh1ZdS6+7OHLicKjiyPTYxFR2brhEsqbd8Kj0HZ+r4xHPA9gc7l6WeH10IFIdBKEQtc5EHSsbjnbiKlhOKjyOobbxPCK68OfLm4hE5Oqw9PgW85kOXB45pCY6eSmL/iCz2/pU+HsW0NKNW0nEskHp6lHwH7QHmYaev2Sjyl8L/UtDDjDRkTsbbm/ilml1GN0T034mdbqQx2k7G1dDWhUm90VRBxQPwuD9KxH3bPHNZxWKTO34V6R257eQfdtBA5wzjDTsEYh1ZekvpXlJ11WNQNWeYi76fT9K36NZskfeef6lk6fBNKErJJjUd77hVViPEGUuIzXOy0dNiVJiQi0+UM7+Lwqmx+NhqbA3Wsy9LFcZ00eF1coTw3BmdlJ7yZulScPmOOYjDyUacbZCUzCJgp5Tc47hXpS+B83g/wC1WSJaqSTSTcKZMjsAWO4c/F3Ky+8KS7Nqf4S15qu0F/8ASueJ6eTz5scrKe2XIDY82bpVhUY1JVYbT0ckQRDA1l0W0j+rzVXbwxvjyIH5p2qp3p+HvE72uYg3Kmk/Jgm8d0A0lrd93qQbUn87l1hHzuVoxuzl27RIBdGIvy6kQiYnbohsqK2GxF5O7aiKPT4k623ltTrC3c25Yt0d8EmRwjt5t+pdKNO2vnqkW7yU2a6IaIdw5pONrfCne/PJIha3N2VWOiLLGxJp6fblkpxCy77tCRszPtJladG43er0po435Oyt7fJAcLW55K1kMH0yKnhulw3VmcLEKY9lfK5WpmEsDiQ+G6XD1T5i4vk6afq+JabGDjQNiVu70iiKR/JCxPlnkggRblwR/KusVpd6T7nVgcuK5D4s06Q++1IRZRsFSAu00SEdyMStuzZK650AC4snBLcOiR5edqGMbj1LagoCaslqH3m5C3JKKG7m9q7wwhIb+q3pHqQHI5NYO0fhXWeaEZRxiLMzEY8/SmXkcrmd0TDc6cGHXmgBsI3L4lJhhC293t+IuldKSKENMjP0+EVFOR5tXfkgByWotLKN/wAxdSa+b3IfcySAFtSHcSXckgBNySSSf53IKBRfJc6hStQBLp8UnhYQzYhb1Mn2xZi64/0qsTn+ZL4gWX303dE5fU6YkxaeS6zKL6VCLrSLNFhqO1GQyEzPcmkUxAUhOHSm1IEyOheSIZGdiufpHuSKntPJupMRzSRmLg9pD6WSeaQn1fcmgJ33LUFgsuJsN1PFM0Jl73a5Vwkn5ZrqYR4jlm9zj4UMdLJIIuwPY+eR5bSUL/Zbr6LGnKkLA5xOP/fOINh5v0+JQP4Joieyx32tyFCPzVJCbseXdUIkAiXq7kUoyR2597XN4lVGYJE/Uk+Yhm4Ibn5omkPvd0wBLMX5Wp3wFftybYPmuAWuboxkATzkC9kANFJoOWd3w+JGNRJ3G6JpG5OzW+lEIwcndSwENZJfyYrfUnQrmt3x/pTZwhIROBtb3JooXHvBGqC2STqoCuzC0e7RN8SDlkghheY+Hfbcyat2/F6kkkGwZlGJaMyD4V235pKyAX5pdy4Qskgs43VquhHc4rjijiK1uaACKFh5ZoSjt5vaKPiHtfP5IimD0XElYDTRuXJrkhjPbo5KVETRkJ2flVpTYxGLizxMPxCsXka+Jrjin8iFQYDVVxE/DeOJn1IlbxUIwhZGz6fzRj2gcQsvcgd7rSQPjHGfT9S5nOc3yejjWCC8gnG+fJNGJ87HTpYgMh6M1yX3g3hZiLLpyU+4f/G/sZ1t1BxStu1yf6fSpHtglbp804E0ZDm7MPwouQ1CD+yDw/PpRDGxFqDfmVh+Hbk73eLaieOIRJ/co7hosUWVpU8YtlYxfElDhsNQWbxsI9xKy4cVvK74VAmqnjOsbNxEG2a9Kdt/Ep44R8k37vjjcY3Zi/cuFh8RF4RLLxMuwScSEM/Ew7k9pclydKjBx8FV91nCeYPt+J+adko4ybMw6fepj5EWqExZS5MntKKK2aQBIWBnQRWCBHJsEuZZXEKsLWEuVvwrhxgWjgxC61TOZ4m+TOlG8x5B1eHRSocHkkHNzAFbcMBLQGG3xZLtvvWryv6Mo9OvsoKmjkhm4bbv3JgoZBubJ9vuWnEWyzcGQ8Fs9QuuR3WQ+m/RmuG4u97OnAyFs3b/ANyvJoY7Cay4VXVcMYhoDDbtYfNXvZg8TgR4qhvJHcEj7GcrkzD+IYxhlz8Smx0+7iZslIqPI7FS3MPq/wAETUIEeb7iToZw93Nd4mpPk6y2OhQtcjEmHxkGjNyQDh8VvLcKlMXEAssiJMyZkWj/AMkJv7InBfQ7Fh8JQic+Qi76Fmq6sqKSOrKONm4QbbhbaSinVS1FR+IZlkxCyhy58Umfq712xdHnNEyppY8r4Xez4kEJPTsT5fi9xe5MAR25Zv8ASpQjt1SYJUOw0YTAL8Xc7Xc0UmHxjrfb+9QyhbPQ+r3JFTvZlftU8CGp42jPJnYkTCwsLubXE9r6dKFrRYmSObiELO1os1qCyY1LT261CimIj0PcmdEXEtHR1TFQu5EO1kISPnq+1OaW55qRgsTZJJd6EtroFQV3zS2obvkibkgkRZp2GnOoOwGuQALkQt4Se1S2rPY2JouvK27yQFgcb2PixhkR+om3NkmDK4s8kD7izS/MyACH3IUX+VCRbUFhaLvvXLtPhXD6UAOBIw62MX1IuNtFsmHW5NdI6IdS3ZooCZXVhVlWcrMwCT/sx6RUXqXUkEHLf1In5oSS8SCzrZ+FJJc0UgdSS8WqRdCCDnUurrc0JIAJuaT81xdfmgsT81xL5rniQQdHPkpVeLQhFEPc2q5Rw8SYXbpDc6VWXGqTy+lkDb5IzchSu0SIbLV275IKO6Wavu9OSFIsySufkggW5Jd7km5oAl4biVThdSM9PUSQEPiB7Vc4l2sxCqoSpp6opYJG6Se5Zt+a4ix6ocqI3hmIDBxL4k247R13elTixQ+KzuEZ5BZuBRhqLTE2DcPuVCGuluanzSNUUY5m1w+FO4Z2gqcJqQqKfh3g1rcSNiH9KCpxaSugGAwjEeIUtwgwk7ujgLZAlHvbpQiNw6M6cKN8xjLaWdql4rg9f2bqvZqyM6eUgY7RfR2fpdH0VZAaMyfk5fStfhn2b1uJUVVO1RAE8UDzBTZ3GeTZ2+51mQzImZmk6vE69M+zfFAj7QU9PxHMJg4TlGG0NquPuMptpcHmh4fPwjPhFaG5y8Ki2+9ei49gpdn8Uno5Ki2nqbwfTcweZCvPJoXhmMH8L2vok1Q4uwfc6QR8QhbNt3iJIehJZ2aj5UZxmTO4kIPqQvcJK2wvEKkZoo4JDEYz4scQvdaXnaqTjPYIeEVo8DrKano7zZuOZ2mV7Dm3hH3N5kqRnLwa1/tQr7zaS32d8ieAm23sO7JXlB2go8QpBqQnaKJguPiPbYvL6kmqqnimzELvc/D2/pUwMUkHBPY5JLLZLgGzwv1XF+ldSzzgc7wQyeT1r2i6jCVnYgNrgkGS4SZU1bUPN1uNqyvZiuqJI/ZpH/Ajb8O5un4VdvI8bkz9S6lk3Ry9rRiOFu9gJMSwx2jyG70suPUXcvCl7U+fqJINRg4WEi0u+JEQsQNzSKR8y9SbInJOw1FwXFs8tqcbLh2uDXdxJQ3kdnUm5ScS0ytSFRxh+SWhd6EukiS8OjoHqISaM8we0nTvDuDiaiXxJli25Zpxqq4LHPb0oJo5c27MkcVQYlobiKBqe7VnuRhCwjq9ydlUSIqxvG131JwRik1baoxC2WmaTZ3J2RQ+9KfNun1Jp4/ypcQh0CQ7fSnQmuHV7UxjFrltvL6Vybie8k847CfJ7lw/koAigPEKxtxKVU0pwxxSdcXS0g+abPOPezMBZdSj3cYbXZhIXu+pAD/tEnJ3uH0kybYmu0Dn6VFL3swomK3v+SVbGkZ6kpi3d6YxLCYMUptcwl6WJJie3V06BPl8PpU6lbmNcpMFOSGUHImfy2oK+lCaHjxv+A/L4PctfitGGLUnCF3Ex2sX/csSBS4TVFHKD2O+8SXPJUdEXaK99vPO4UmzHfqPxLQ1/ZeoGhCtjic6OVrglF+n/wBFRRZQzC0oOQi+4Fi1qbJ2S4ZoqimKCS8Z89JL9H+oVa9m8BObFaV+JGYgd3wll4VQ1MIR/iRHdEXL1MtLhXFp8NgxDEa/2KlztgILTml+kfL3kkv9idx8FdV11GOPFKEHCgK4Xjj6RJFURw1hEcRtcRkIEW29a+pqOx8JFW0eCTVUB0jRGNTPb+L4pRy5P7uSq2xDDuKDUWD01HPGOhSOUt/vLNUkTJ3yZqkhMXKRtzC9px5qU43EMkW0m8X/ACTuPRzjVjVA1xytvEW2pqkzmDN3sye3hrVGT/Y7WFT4tTC8jtFOG15C7i+L3e9UNpQno7XD4hJW1XQuRHJFeLlt297Kn/Znq3T4VlNOJvF2h2UjkDPO4e/RBd+H1NaT9KdCseGUsmzF/CSikVxE+X6VHk0Q7HNw7myYrvUKFA3Jd0JFDC8Xelb71xhXbbRzUgEw6oxG7uQCT5oxJtuaAEJEKmU8zk+TZiobyXcmZBxHuHVTRUZal3FVSU8gSg/S4960+C9rMRoayqqQq900PCcx8uq1YIKox00RhXHdk20Vx5MCmqo9np+ulh92xrO1mMFiVNSyHI8k73EZLQ4D2oOnwanjCUwlALHtNeZSYg8zZO1yfhxg4YeGAMN3MvEuefRqeNQO/D6tKGZ5G/J6DFJU4pUFG072FcTR9WSo6YqkqyWiCViIsyc/hb0qhpu0U9LUhKA9HhzQ0Paisw3FixCnsCcrrbmuyzRDpXD2lZfUo5Gmy3rBlpZcpZXMia5tVfYD2glo8LIAOWQdRAeJkIF5rATYxUzSiZlcTJQ4tUCZO0jiT+lXLpd4UzDH6ksc7gbLGO0GMySS01TWVEF7WvFxOofSqMuDGwg+Yl/j9SPEsSftBUDLJsqMhF/fk3NRZhcZuFOO4eR+pb4oQhCqpnH1eXJllvJ2h2anjsvbMifwltTtNjFTRxZRncPTaXhUA5GG7N7UBTGVuu0Vr21Je44l1E4O4OiQ8xyHxJN5p0KrqY2cyLaUnpbyVTLWEJDk93+VSYaoJiyfaq0iQs027kx18tuXS6HUvG5eSI4+IRPnb9KizVXDayP6SVJA5/ojTj+IWeXNP0EbSETO7j6lFIrualUWfG5d3hSl4Fh/7ETxp4y0vf4bULwt77viUq1srslzTPVt2a5bZ7TjAhx5wnzUylkijlCU4vaKcbs4s7c03LGxc01CLxkR+Elfkx9qdMZkyIydmcQJ9B9K70sn5RAiKx9xKOO18rlaOZ+1hiTinRzJNCLEH+pFHlmOaGOLFqL2snQm1Fk3w2JHFGw6us3Rvj2vgcLJCQ7kTdyTFtWZ2it78kNrkiAdubuiIe/xIAF435Z3JW91yTk1uWSTZWlqgq6BfMdM9yJh7nXLviRfwQKzjiyG1ss8krvftTNRIedvhTRE3Q3UkxOTplhYtV0+nN0h2+a3R5k3bOHHsQWsJZZ3Izk+abbLmKozY0Y2om5Iuq7NCw2qyQvc64+fLwrpC3PVLuUDobPrtTjCyHRCJPn8KsQ5a3PJdAdyABce9PxbT9SgPogWuWq6w6J1qdxYids7efwppy8tq7jzQh225pHJcOgWimiJxfJIS7kAJIdtyW1J+SAEkhSQVQSS5auoASTckK7+9AI4iQpF0IAK7vSQt70VrlozPcgBXWqVQUPtTSnxLBD+pRyhkFiZxcfO4Uoag6cswSaAtBwuLLJ7lDqqEKfUSchRx4sfjBi/eo9TVHVW55CPpFSkwGtRLQkXEuLMmuQjkull9SsByL8SXJ+n0p2SqOOIYI5DGISuYfS6iiVuqSVAwuos2zQpJJiYXhXRzutFc/iusOiBBBGxEWrCzJCO7M2e1CO0SzZy8vcilm4jC3o2oAT7n0f8qV3cg6kKAHkNvyQh1I/FkgBXbcm3eSV1z6pEVvJDdcgBMTjdkbj4SSErkkQdToolhXOhfJdSQISSFuaJAAXdPqSHq7kvHoiIu70oLFruye4kV1pCzs1oobn3Ii+W5ADrF5JNt8iTbEwsiErrc9qx1KTD1zzRXPnrtQDI46tuJl0Scmd87RU6gEMzlzdE1Q5c3dMENpZ5NuRDnkWbXI1KseGbaNrunRqjG3v+JQm6d3T6kcW61n6VNFpsn+2OPN/0p0Krd6hUDTPTMk+Fn5lDSNoTkWNPVcO53Dq29Sg1UzlNOzA34jCiKMx8Dp0Be7VlmqTOq5zVEqimcqaJurS1Srju1zUeGFo2HLvU+npTmu9LeJc85JHo41JoaLJNvtLmp8WDySFyf3qZDgJkWsdyyeWCOpYZz+ijt11dCeXJupapuy9w6haSbPsq8Zib5ld4RUrqYfsp9JkS8GZEdqTQnNILAKu6jB3vJsrbeYpuCjOnlE7XLTwrTuRox7EkygxioPD5oIwZiJ+dyiniUt+WUZb7drqf2kj/APqFO7s93DLISFSHoz4esYCLtqVi6FJUjzprI5uihkxh92cbbfjUKbEHqLs2t9KsMRp2jiJ+Gwhn1ZKrhpXmAHBwIiJxt8QrpjVbHn5HO9WO0dPb+IbsOfL1K2jhttvdtqhzSNCA0zAF52i5ZbmTpSWsIaac7VL5NMfBJDOY9dwtu+FSHEB1bPytFDR4gEMUsbhsMCB9P6v1KPSYg00Qs/WPO5ZNM61NfZIcW5a2rgQhIYA+0TcRcvSmjrgvyZn2+lNlI491viRUguMirr6VqHF5YBlCUYZLeLG+0svSotRumI9bXfxKxqKc8QqpahgALn1EdqhmLyDKfTZltXUmeXNcjUIhxAd87G67VKYQLUNwqEGdpP8AxU86V6cANnMbh1VMlAWl5pDlll1IwJ+bpGVoFoykdEUafcXi6tqKOn4gsbs9qePIYJTs7hHmpUFK3s4P4svNFjS2kRHp4ybk6belDLvVs+HlGF/n70D0p8Ej6hFtSzRZTxlPBC0lzu23pRnTgOj/AOKfw8WKE3d35pyujtaKXLYbOLEqIrghjC3PxIhFuXiUqIo+CLu7ckwZMRckBQ1MLbWbTJkoqcybcziPchLK/L3qfU2DTk9rkeVra8kEkWs4cYg0fVlr9Sj+rJ9yF8/F/UldbogAkkmJyZD8KKICbkl70cNPJUXMAOVopRU8khkDNaTNqJIKsBE21Cf4ZZE25CxP5oGOEVojnlu9KVyEI3ISPLa3NIhtLLJABeJLqQ7l0OlSQcYvc6Nc6uSTjp3KhpiuSYkP5WQoEOrv5XTd3zSU0AaSASu5p0hfuQVZzvXErdETC3N80EnLfkl+V1y3XJ0UeZHY3idAE2mFqeneR2e4k0AvbmzPqnKkeHbAG4vhSueF82fk2qCSGW4y9KQ2ExZvb5aIRJ7tETc+SCgV38zrg5rv5XQWcSSRdyABS7+S74dq5381QHf4rtzkOWVvmuPzXGJxfPpUiYXSSOnEimHLpz800ihy4wZ9OaAZMrxcjvy7rU7X102MUoT1M8k88bDExSPcTM3SKarI344+l01T1DUryxuzSi+1UShppIu9pP1rR4dih0cMFR7QFHw3YgGJ97/UsuWWXfmkI7hR4G1Zs+1nbwO1WJRVclJHTyhC0Tl1Xv5+5Z7FJpMQqDqzNjIsryzuVd4e5E20kC0rwc/il3KXSVUVPMBnEEoC+okW0kqqojqpTeKIIr36R6W/Mgqyyw0sIqsCngqQjpa0N0dTuIj+G1UI5kdjNd5WqUeHyR0YVJs4xGbgxZbSy6kADwwJ7JBLLQhR5JDGqOFxBi/7VoOzeHy45UjG7Nwum4+lMdisBixyrnefWKFhIxF7Sy9S9GwfsvSYaEoRO4D6iO4XHwraONv3GGTJXBAw3CTw+EwN2sPw+EX+FFILxtq25WVJfMJ3ZWRtcZF4U1MIFdnnct0zEptPqQdKmlD1ZKLJCY3Oy1sgau3JdyaKN7s70/7G/s3FY2EM7dzpgLiBtYM/em3+FmTbEHef6UftHD0Z2QAnL9PehK0k08j+d37krntzFA7He8nZuXhFcbPytTHEPPm6MKgh57vqQIlU2YmJs+34lMMoyiHRxl/pVY1VdbnkKlxTBIOTOghoK75Lr7i0QsLFpmnRjt/7UBY7FS7b3kH6c9ycGNu901aw2sz7lGrao6WMXiBjNXaFWxaQxwXZmBF6rXXKkqalK/hMQ+ESdZqbFq2QcniYdfDmKi1NdPHsd3EfiU7jWMlVWIRyTHnmIk/SKYjrrbmZm3Na9yDhvVRA+gkL9KampfZybPIhLdzWTky6RM4l2gSR3eldEZRHJ2YviUKCEJHzZ2u+SsAJx1fIkN8CocAnK5unwo2F/NNFJ3ZJwJreazbZqkh0RLMXHpUHGMHbEKctn448i9SmjUXcjdh9K7qQ55vcs1f2btQ/iZrAO0kmAyy0VaEk+HExDwM+h012iwmOGYZKd45YpWvhIHu08iVtjGA/en4kdoy5eLvVPg+IOQ/dVRwxiI7WlMdw+67yTa+hJ2UcUh05k3q5iSEyYi0zt7hLuV9i+BnTmUbxPxYuR+E2/wCqo5IXjfI2tL0rFqjZOy5wbFI4aCWKdwtzttLydB7ZRU7h+JIZM1u1u5UxKXhmFliRlkbAA9ZEmmS4osZsciqJRBonAe+QjUOauiGovjPnz0WlwrC8MKKXD6yIgil6KnLeB+fy+FZrHsBquztaVPVB1bgkHpNvUKt2SqZcWuUQSB+LEbaEPeoGI4aEwceB2KXxxi672Z7SNgshR1EftFFJ1h4h+IferbH+z/tVAWMYVKEtE24xF7TD8qq9kJJxZjz3PyQ7k7PYTCYX7uu7zTD7hXOaiHMbsmRNySEVqMK7MhCIS1eRk/KIX/SrSsHOjNeHP1J2AnjPuWjxjsu0kR1FEFkoNdNSeLL1h7vhVXhlDFJGMrveXp9Klw5oXcrkiTCGROwOBd4qMWS1FbQ/ewB7Q7RVItYEpbRJvDd/1VDWYbNh8rxVAOEo+EvEPqFJx0KUtyKRWpwITkHNsk2e1PQTNGBM+0uplmy41fuOBRmR5aClFH1s+b5IgrCjPNmb+Ca4x3k/qR7jZ6/QJCQ82SEdyLjd9lyFpHItFRkx0KOSSIjbpFD7O489qlBRy8K85GiH4nT0VG8nICMe4iWW9HVHFv8AFEOGSOESzByRUcfGmzbaIup/3W8hCzswoY8PkjqBOxhYVPcTNnhlFq0Sq6NqWYTiyt6bkFNM8zmFQ7lpaxKwlkixKkBmt4pPp8JKv4clLMUUrWm3JQuVyE7hO14FNRyRtfoYC/5lT1FQ8hZdI/CtRCTWFy3LISDaZenNXibfkyzxSSkggG4ss0iLhllqKXE4Yi49QrhE8hk7vzXScQ/7VIMeTGmP3o3L8IfmmrvkigsNScNktrAJQ2zzRRyPG4m20u5GoF5WVBxzA+aIpJBMTv2kqY8QqC6zYv3Je3TyMO/pG1TqVvIm1cjyd9wt6lHKR93hUYqg/O4lziOXPaRKtQ2kPMT3av8AzTsM34o55fmULq70Qlbz3KdQ2ZdGJxjrtTIybv8AUKgBM9251IjqLXzy2rJxOuGWyYJbOdqXG4g5NltUMJiJtUQyXclGp0LKSuM1uTtclxrtXUW61d4lvkpo0WWh/jOWiQyOWnUo5SNpr/Nd4j5D4RRQd2ySRH7hS4jjz/cmCJ+aHiP5o1B5NSUJP35ap24PV+VV5TOPS66xXdbI1GsxKKa3l1Jo5GLqe7JNOVty56fJChREsrkGRDb8SB/k6VzEXpXCK7vVpGAB9PNA3zSLkhYn/KtIkBfNJxXVwtzIAEc0mz3IrmEskmK5BITDuzySEbWXETD39QqDUBiuTsRWnyTbC3NExPHqyDP5EV5jIi1581xsu9khHTRLp5r0DzjoRyFEZsFwNzL0rhZRlln+lLiIe9SAn5Ln8V3u5bkLZoKCSQro80Ac7kkSSA2EhRJICxIS9yJJBJy1XlDNHJEDAwxELW2+J/eqTvR1M3tFQcrAMVz3Wx7RZJrYovrbWFnNi+IlUYjw+NnFkXnamOMZBY5PaKDuQlqANwokNvknCyHRsyTDUFJy9ySSAsSSX5mSQSJGgSQAX70hS8SXyVIDvSuF1aNtS8SVtyGB1JJJDA51LokkIpGPcpYHDFIV35pcP3osBJDu0ZJJUARF3ZIUWuW1EIluUgNuOiQ5JwhdDbr0oBCb3Iuls8khjfub8ydihOaYYwZzIuQioJY18kbRmTZszrQdnuzb1V0tQ9kQvoJd6tazDaenfNo2tyUdyN6layXJiHjfk+1K20dGuV1WQxE5bFBenAuTWq/JNkc43LX3eFN2v6UR7RyQiT2vp4lBUQukc0XEcS+aEZHkAmfLaiAXLR3YUFCu6lZU2HhNEFj8+YqE0dxcOz5EtRgNLSUZgUsjiZeoLrVhllotjbFDeepWSYSw8s7iXI8NeM8gd7nXqNHT4XUMITuBZ+Io7LVbHgOETUU9RSRgZB6X6l4s/UlDho+lh6TOa2TPLKTD5YzFjZ7e8VpIuz4VTfhxuYtztZWeL1GH0+LUGFhTFfNGJNOrSnGSlkvglKI+l7f9Swy9VJrZHZg6WEXUzL/7OtxSawwIOYkyvqTs2ENF7RPlBTi1zkXTarAaqMvxKs2iES1IvEo+IVR1nZ7F2d5KeCEHGOMm/a+l1xSzZJ0j18HTY4W/JY4dgdPJwnOByA2uAh6XVzTYDEJ5vGw+kRdSOzQyTdmMLlljacuAOZRN0qRXZ4fCJubEB5kHqXz2bqcjyOEWfZ4OjwQwrLNDI4LBaT8MRMuaiz4C8gFkwj4WJY3FftG+75SjGNyMfET3Krn+1aWSkM3Yy8LCT2ruxdH1cuUeR1Hqfp0LizSYjS09GfDNmIsvD6lRv2go6EcniE6gn8SxVZ28qaxjZ2a11n5e0Us0mZsAiK+mw9Fkr3s+C6r1aLn/AMJpe1uIBVVdLO4dEZjtfvUbF+0UnDFwYbsh2iqCvxpqqgCIAYZbyJ5PFl5KsiK0iN3uIV60MPC2PEydTNvz5JVdXSVh6pqgm4Mpa92ilUUgYbWDUSRjPwt1pdKgnJxjORtpm7k45bWXR9Uce32S4MikKSR2IhK5PlUcQ+TCXqUMdocuXNC5aZ58/CijRTos7THLVrS+JMTU8skNRLE2wAET/eooVDxlru+Ek/8AelRHRT0zF+FLaRiPiy6UqY5ZFNA0czE1j5XN/NWLDw39Wg/SqejkYZSd/JTDxC0yfQhIUSQ4TUUHWFBHiEuXE4RPc4xbVWnNbezM9pqzOoaMCLTloqqW+R+T7eacTOb5GiG7VO+0HJo+ZCPvTTxnny2ouG+d2Wi2ZkOjNaItf1brU/LI3BJmyIlD08TI4h8T9KzaAKWqOQBjfIRbw+an4ZWHNVwRSWjETiLl6RUKKO7uu+FWmFU7QmDmHN2L8rKH4NcXzRYdrqH2HEyAJHKD+7u6sviVBLUSCFngy6Vo+3tRBVYrEdMAAPAa+3vdZM5Ht1yRi5irLz/9jS8CCoeMSydtVw5DIdXTbDuS6lrRziLd/wAk/TVjwhIGV1yatbLmjpxivHiG4jkgAqYeJOL5fEn66ofg8Ntok6EChjcrHfkmqqRpGHJ/idADAcsmbVOQixTAztcuRE0Z5uzF8JJ8JKfMXeIxL4XQADFTk+rGA/C6KOnCYxYDe4n6SZO01LTVEwgdU8Au+skgXWq3wjDWpyKoMHOjB7XlF7bi8h96dWQ2P4FhfBmF5je4egRXMawfiGUlOxAeRZqdJUHMxHKDyRH0SA24S+JZzEsScXKCKUrfGWfUqoyVuRUuW5LxfEuNz16V1svzJUdAQj+pGEbyGIBuIkAJ+mz4wmw3ED3WqQGH5J08xfJ8i+lO1Y8ZynELRztfTaKacnkfPTkggDw+5dSYWt62JIJGjctGK5rUAAhtJOWrt3cyLAAdvJdInLRdtt5pNtQBzQU5CLySiDdRLlvyVhhkJCYys9vhUiboOOEITIMtwjbcXidRa8WhcGB/y+Stj3H+zYCHa5ep/NVFSXtleQBlaT2Dc6qhLkap42mMrztyZyuJdpo3zI/DamZBtMmzZ7XToFw4cvNBTJA5lUEbu1wepBNz5bUYk3Azz6n1HLqTVupE/pUhQ1a9xO21WWEU9FNFO1YNQRZfhlEYja/xbVWtnmjPiQnnq125VYNFtNhNNePClkEbdb2UDE6eCjqLKczMMuqRtyaCSSR9ZLRyuuJ0E0nGPPW3pa7qtUyCmN27c2banAhcgI2baHUhu2k2a53IA4+Xcl70l3vQWcRBluza7P8ApQ3e5JBA/TFTjMPtDSFFkWfDe0uW1MMVr5+lJJ4/FntQBY1xOUIGz/pUDX6VPiLjUZN4hZQNCl1e27xeSoIsC3VdSLqJme5K3vQUznhXeovenGk2W6Wpv5IGOxiGe8X5+FOPCxMLtI3Tr8KY1tSuf4lNASGrDGm9n4hlEz3tHntu9SDiSSDloOvmmgyu+HvJK7u0VEFz2ZxiXs7jUVZleBbJB6swfqW6qe108dcEUFMwUcofgSztbe3/AOteXAR36PbctDBUT1GG8Oc5jqKY2Knjk6I26i0WsZte0zyY0zYYh2glKh4lOwkMPWQ9JSeFy/0oMOxo6yG2c4yMvEPes1LjEZTyiEoThVgN+ywRL6VzDaxqMyA9pN4lanTMmuDYPIF/cWialjYj12/vTUMjTQjIHS7XMlNUVcMUkUEURwSuxPxAuMSb0l3LpsxQEkLXaNchjhe03dwEe8SUqCSnrKnhxSPAbt01LWf1ckVRRyU85RyM4mG11RLK46dhMssiEeRJp433PluVg8NtrO6bMbUDpEMYz5uDJcPcOTbfiUi20s80BZ97oAY4b3ZO1o96AhMmzyT7k5d9qEvLN7UANMJ7tEQxmRdwpCL+e1dIfJkCocAXF88+XvUoZn263KK5bdGe7JCM1paM6VhRaRixau1qdOFi5u/5WUfDqgyljCxpLn6cty0I0J+Nmi/IqXuIfBnpaNyLJnkLy0VTiGG8YhfMxNboKFhLruH5KPXZ0r5AAWv4+pDiCkzFU1H7PDY7ud27c3JdqKdrB0ciB7lo5r5hJjMLfkovsIC/Pa6z4L9xURxtC977jLnaydu79305KVWU7w28MLv3pj36e9SMZYtSza1Hxhy0a3zJG8fEbJjYmS4ewtG/ikykcYnvzZG0hlzfck4sLIbbe5SMNpnE7mZUXaTBQqGOrp2tt5grxi91qTl1ZZWpN/stIxeG4o43U1STlEbW3E/SraKlCuk9jqWcJXb8Ey7/AHKLjmAvcU9P098fpUjs/MGMQlh9TLwqqJv93kJ7SL3LNGjVlbiWDnRzFFJG4H3F4XVbFJLh9QJhtIf5r0SjkDEIyo8WZhrQchApGyGZvq7nWTxWhIakoJ2s/wCHJ4XFNx/Q09eJE6gxKPELHZ2GUPAXh/8ARWlNiwVlJJhmKxcWjL9mQtccPxCSxQyT4XMJxnaY+LJO1OOTVEVgfheoh6nSU68kuPNxGK+halqDCORpwA3G4UVHik+HwytTymHFa0x8JCooXkWQZkZenqdajCOw8kgDU4qb0FP1MBN+Kf5e5Qk5G3j5FCFHJNEMkDvKRu4vGLXEP1LQ4p2HCPs7S4jh9Q9bLldURi20PiH/AFLQzFFh9AcGGU4QQbcyHcZ6+IlVU8lb2ZqzqImMwkffTZ7S+JXrwQpcmGtL0q87N9opMLnEJTfgFtu6iFaPFMFw/tVhB1uFs8VfFmUlLlcRfl7lgSG0iY2cSH3KPBp8j0KqqnkP2yB3CNiuCUn3fMlnMRxCCqrZKinZqeoLrt6JPp8lTe3TjTFT8YuBndamB/eiUrJjGjRRYl7dazu5E3MSTeJY1/u/shZVAt0EXVH9KoxJx1bak42l6kOXFFaauxS5EVzpCVqQrqgByKYYxLMLiXafh7r23Z6Jnq8SMYboSNjYRZ9RUtGikyaFZFDpY21V9zERP0o4ad6iQQB2ud0jhOO9uqzmpSSNJTcifiVY81PSgAMEQBpb3qy9ujIIneQNwMqiL/eqLhsDkYbrh/wUXiOI5LJxU1RtjzSxu0aD70jFx3hopf39RxxvrJx25ELbblk7vkpEBQWfiG4koeFI3XVykT5q4RkJ8mG7dtXZseeSIQffbtD4VUTE1+jsQoN30rdQRxTyOTLWmxZrCA2f3EKqjzvzd0mJ0L9WitQSIcm/IRbupDb3t1Ivche73qiQtfEl4l1APyQAny8SRCl1c0vD3IATepEPf0oRJLvQAXfck+7uSAbkfD+SLAaH3onFG8fm6VvkpsAU4BbULCicbUMPAm+aQyOKFhStJTRVsIS3LpDt0QDmLpNmT5MzkSKCwvF9KeAuI+u0VwKOok4uUBfgtdJp0N8SaYrWQ0awkSDk8k00mpeFA5Xckh3aMySQ3ktnbt2gouM6IqWcR/YSD9QEm3hk/wCGX8CToNwuIiKZuWqEaeSTojMv3OkVPKP91IP7kqBTEUnkhYn5Lhi8ZZG1pelcTorYccrR5obu9DdoukL97W58kUFh3MSDxepIea778rviSKsSTdyQj06ohG3vZAhXMX1IWzJEPUl4rUFBDG13+KMB6nTV23kjDxZKWS//AIkQStXbo7Msnvz55rnuScbefUu888F+SItz65obvcjkkeYyc33F4lIANyXC5pxc8SAsbRNySfkkgBJJJIASSSSABXbV3S1JBVgtzXR5rqSA2BSRFklb80Bsc0XO5EkOaCbEiYUPfq6JskAC/JECRIdyAEiJL+K6qABGuOOq63zdFgc8KVyMuSFSTYkkRckJe9BQWmW1Lu1Qe9GPJSwCLLPRDd5Mlb5IhF+fiSAHpSt811x3ZsS71KyBXbeS6RW9yFdGO3X1KWAiL9K6GZaMkn4ac5HToCfFThHQkb5XOp/Zajcqrjt3KG8LkAxszkXpW47PdnZaGjB5I3C/daXUS5MuSMEa4cMpvwXmDdn48QEMsx8x+FajEfs7w2amCNpLT6bvUsbT9oKijq/Z6YMh6ZFsKDtg8MQsYCReoulfNdT+QntBn3PpsOjywcMyPLO2nZf7lrjjBrmF1jZYzLV9tq9f7W1AY1UyVGW30+a8/wAVowESdxt8hXu9Jlc4e/yfL9f0yw5Xp4Mycbjczprht9RKfNHwyJtBTLx3a5r0UeYRGj7k5H1c0bi+XwoCFyIWSZoibTDxCybqXpPZbsuBcCsecBytLhl4l59g4gNVExvtJ9bVspu0jU80ARZDE3Xa68frVknHWB7XpjwQn3Mx6bj9DJWRUrs8UEo7XLK1OzUMdPhBNHwyJ9t4eJYuk+1ABqAeU454A3WG3P3XK37GdqKDtB2jgo6urio6WV7jlLpBfI5Om6jHHaf0foWPreiyvWD5Zke1E01H28wSzM8oxyEf6lqAqoKMyeV7R6bfE6q/tap8PwX7TsEaCs49KMMRPOD3Z+p0eMYTiEkkWORU7+wRARARdRNdbfb9S9XVZMeNv9Hz2SbxZMijzTIXt33pecjSBwJtBHpuz2q2q8SrKjsTikjxsYOBEZeIVmKbj7AijuKaRgO1up7ttyn9re1X3fg1fgkYQiZbZJA3fuYlpLE5ThCCIxdZHHGc5uuCz7IfaM+B4NRhBIYmwWnduDJNVP2rS1FV+LBGICBjaPTqvJYcQMYWifOxvSlLNaJOx7l2L0rC5ubXJ5c/6g6pwWNPhGkhrKCoDETrXlv4JFT8P13N1e7K5ZepkYh2PcPpTR1X4VmiimW7RexjxKB4OXLLLL3EqoqmkCJmBgcWtK3vVce5yJP+EsnQNDcWi3XtOcabqUiGM5JMgbm/SKZYd3wp4JJaWXMHeI8rf4qmWP4hJGRCIPf5l8Sh68/CPiRdPN7kI9I6KQHWK7m6C9Jy2jl0oR3OqoBxiaS5xBPBMEdPPGcTGRs2R58k0xaIrmFSAAbSzzRkTFqhuFIdzoAdeTp0SORyActokgIbhz8kPSGed3wqS5eBN6lxy36I+IBDoD8k3oSog71PkzbiTxC8bECajkeGa9n3N0pwpGzEmdAEuhheSpicJGAg37unRSq+uitl4fXlYq9pAhiIHC7PcxJVA8OmgfS08y+JZ1yaqWqoGprpKi1pMtrMO1rVF4nUjKwhFIo2FaGTYCEtumSK0bSySta7XvQAI5DrkuXdKIuaFhQB25/p+JIt3N1zW7Rl1uaAEOXvRNyQtzUyhhAn4j+drCgTBKjksz0u6nH0qXDjVTHSRUkh30sTvZF6fUrWmp46Hix1e05XHIvCq3FMPipbz4j3O+ir4md2HVYo0NHw4JCIjfpLwCqQtzojJN6oRaVBKVhuHniFWETZDmWpF4R8SCmpXmf1eQj3rTHhYYTEFPLZ7Ub7/SHwJ+RORAxTCYRIjo2sg6mEnzJ1UBnDLvZ7e9auWbhxlGce4fATKvrhgqhInC0m9PUholMpuJcZ2NaB+H0oYYTmMgD9/uFOxQvIOyO63cnyFoaDJgcTmfy7mUFWQPClajIWF+TorWszse7Pq8NqAG1xrrknJs0gF5CyZriQB1ISQH1Fn1J0I7rWZ2z+JSAUQvIeQ7iWhoa4KeDgQM/FYOogEhd/Fd7lUUwhGInfaXfr0upGF4hGNbxJKl4C8Eghdl9SESSK0vZ6MnCS48rn+FUBlrn581aY9iXtxi/4dz9RRbRf4lUt6Voyoiu/SnWLpz/Sg0TsJNfqykB6UgKwGz0ZAZPI5eFFcwykeo+JtqEBcWEnG67lcpAEhfgg/D25lu81zSz4l0CcXyz/ACou/RkBsAPTk2aErriZ+pF8u5JxcbXPMhLxIHYNpE2mS53LrZZf4JXMIZZd9yBArnyXXK7VLpQWJIckki+SAEP9SXhy6UWvcyFAEyhK5iBR5urkw27dqdoy/Gyy6mtTdWLDKXv3KiPDGkTeJv4IUrmEtFSA6/Nd0+JdAQv3laP6kP5XUlnS9yTRkQEem17bc0jK63S23ah6m1QAd1omwPtfq96FuaG5dfLuQAQdauaeanGmCU6iSWfXOMttpfD5ql7lb4Dh9HWSzvWVrUcEYXvduI/hFBnLwLgtNJZEDCOllvq+JT8SwuopQE5IwnENnFge4Cf6vMVBrcQgqLwgF4oA2xjl1fUgpMYqKeHhG7jFnd8KpfqRFF9hWORjCEEoGFu27qFX0ZNMNzHcL+LNU1AMeJQGzRWnl+0FuYq5pI2pwGPK7LxFauuPg52DOOzOx5fpQH7RMzG2Y2t0SP4VNDK4XYXSkFvNV7iLI9wyDxAB4BPcwoeGOXfclJtLTMkGb+X9S0JYmz70rWy/9URx3eB8/mm2HUdEB8ROLXILW70bxsLC7suOLe9AweG3PNNWhd3p3aPxICsHXL+aAFaHPJyXdCPRnJBxGj7kPGYT6LUASYy4bi4M9zP1ZqVFjFRnrKZfU9yrCma4dnxc1waq3VgZBJpoax5os2Pd80/dxAsNrllxqHHfYregxyCMLamKUi7iG21Aif7K0j7cxEfEgKhlt2BcpcVUEgZxs4j8SfCs4Zc7f3p0mLZlIUe7J8tOd3cqutpy4whwn3PoQdJLWOUEl2cYF+5Q6yMMx4DMI96lxRakZdoTjP8AZ2/vT/TzVhNS975CRdRKJPSvDFfndnytWLuJuuRm/wCS65BuzUYpC7j+JcIn2tms2zTtEghazV2TXGfkzsXxIHI+99q6EfuYlzzynZj6f+Q4IvI/da3NZzG8FOGTjxdOd23uWmtaNs+m7miPdFyuH0rFZZWbywqiko8cixanCnxCJyqm2tKO2/6velSwwYhGVFMbxVV78EzfqUfFcJ4L8SJsvp8KbgkauDhmLAYcy8XzFdynwea1zTIVfRyRkdPKzcUH6vUqYhWrOOGuhnjq5HGtHdDL/wAb4fmqOqjkpZDikiYDLc4yNuWckOI1hmJS4PXwVcGXFie5rmuW+oaxu00c9Q09kuWon1Rv/wA15yUema2vZ7szSQ0cVfJiDy1R9EEHSP1l/wAlWNv4lTqi7mrIBnGOmYyPPUvUhOnjkmJ53cuI1tnpyUgKyWExhaIYpXbQx6T+lcjp5BuOoNhO8ib4muWpzlPLQy088VfhkvAnFtC8Lj6STslHhfbQ6pzgegxsY9wD0k7eL3qzOOWSwIhYYhffb6clBxbCWtAwOycNwGO0xySotTo89rKOWhmKKcHAxTDclqqyZ6yQqfEQYTfolHbd/wCqoq/DZMPPXfEXIxXM0bJkTwpaiOni5pbcl1I0AHcki6fElbuyQQK3VGxfhEya70XfzQAUMnDPP3p45riLW3yJR/6U9Q0b11TFBE2436lOpd0Kmmkjlzj6i22irOpwVxATN+FKfKMlqaLAabC4OLmMQA2sp9RLPV+Ie1YiRs7SRDytV6ck7cFDNTnTnZIziSC1X8sbVEYgbXB8uSpaunCnkIGO8VTVEwlY1cptLgtfXCLwUNROL8iACIVCCQoyzb6Vf4f22xOhoho+PIdPE1oBn0rI0SX8ir+66j2k6c43inDnHJtIUzNSnTyWG274VIxLFpMUlE5Ga9tt3iUeGQB0Ibh+aOQdWIacyuy6m8KEqcyDPR/MfEKmtRtIByU87F8JdS5TyRERRy7S7y8SpAyu0/Sl81aH7GJCzSPKOVr6WqBUDFd+Gz2/E6AGktLktyRC6AF3pCL/AEpe7VE3UWqAC7l25CuPmpoLDuQ8TdyQIrd2aCArvku3Nag0QqirDubdmiua3mmrvmld80UMfjjOoMY42eQy2sIrYdksNgpRrKuXhcWjC55ZNwRE+gt73WUpcWqKOmligdg4vWYjvIfK7yQ/eVQOGlQMf+7lJxXHLqJNUQaaaOOupIo46zhDWTWxxZ3HMd37WUu5vhRVHY0Y5Tjyqoih3TcSMd4+oG71jbvLajKqlI73lkvytuzdHtKs1td2BqbZZaGQ6iAnYYbmtJ/Vd5MKkh2Pjwusw5jq39odiN+FuuLPpEv9SxftU4gTNPIIdLje6to+2GKQ4VFh8U7QQRMQ3A1puL+ZJ8DNhh9LiOLdo6yBqybDqWkYb4r7jdWMUjX1tRU4g509M1/ADIrIvCXvdeaUOPVlDTVkEUlo1bMMh+L9Sd7Pdoqjs7iPtcTNLcBAccnSbfEmmgRq5Y3Gnp5ZK+eoE4SlYRe3jG/QAZa/NSH7LxyEFJWG9LVcBjC2oK6U/EFr/wCZYKTFqosSKtCThT3kbFFts+lRZqiWom4skhnKT6mT7kvaWa7Euy72U/Foxw27dIUtRfKwN32qxw3sfQRjiLnLFLKUf+7xSyboc+kzy7/hWDqq6orpilnlKUy23E6aEjG7Xnz96PaB6RPgvZ+h7PxYiDPONGZwuRDtqZfD+5Z3AqWXtRjHEqG4ohbmIttYfpbuVD7dUFRjSPKXsrHfws9ufmuUldLRyDJTylBIPIo3tJSxWantNhMUcEARYd7HWPUnCEYvcUg+Harmpp58JwUMKeg4MtTGwSFZtjzLrI/P3LAPiVSVWNS9RIVQz3DLnuZSKztFiddShTVFbNPAD3MBn4kcBZuY+zdBx6eCrw+OjKmeSZ477jljAfH9RLNdoRpqfDaJo6aOKprLqszHwg/QA+61UMtdUVEhSSTyGZNa5E73EK5JUSVFvENzya1ri5CpodnOJbpmivTIlrq67dcOqmiu4x1pLnSYriy6UyKOErTH1IolZGBa/PJ9y6IsRDm6JiOS1mZyy5IRzF/ibkuw5zmi6w6/6kVtw5sLl5pMTqkA77Lwf27GF4Xx6dSil1p8s5GHS7S1rk2WZWspABLuRW967a/NFAAl3o+Hd3ouGPmiibGkkVrXaJW7btEUUD+VkkklNAJJJJvSigEi8KF9pZIhVUAKK1dXW5ooBtIvknW80Je5FAc6fEl710hci3eFJunNACb0pdPcldqjUsBLlq6kgDjCl3pOS6gg5+5CitSImu0QAKJuSX70hJkFhW+/ausVt2TrmiVziygg4uv4dWSufvSAblSQBgNykDlG3K4kEO0i8SMyYe7+aZk2IcilzyYRV9g0cFtjsxE79SoRJstMkVPUPC42Ookt0Xjlo7PS+zY0mF10VTJTjUCD9PqXpOF0NJ2qqzqJzeLS4IhXieFV0sI5SO9w8xXqvZXtBEMXtMbWiwWmvmPUMWSKuHk++9HzdPl/48i4MvX4e1HiVREAWleXxEhjGcrWYHtWlp6OixDGJa2VyIHO631K5Clw+omFwjt9Yrn/ACdKjJHZj9MblKUXSsxXs78DVm/MqHGqGMmv0EmWzx+opqeKRgdhsK230rz2vqpKwyZ3YQ9I+Jer0rc/dE8L1Jwx/wDGUM1O8z6HcKYlp3jYs8mH/MruIQES5DbucVWYjI0hE2uniXqpny9FWe1+78ya4Zkfp+JOyxsOudxdy5qLC+q0QCGZxt5iQp2Oqcmzd0xbdr/H3IbmHqe1JwsVkmUtNMyUjCKo4a4D0iH1EoTVFvLL6k0RGVutoj4lLxxktRqbi9i17QYpJiWLQTyGxGACL2+5aCjxSsqoZI3q6gaeKOxwvK12z6bfqWDlzvJ1bQ10vs12bXZ9QvudYvBCXt/R0LqMkfdfk1NT2impcNHD+gG3PIPWay9TVSVBHFGG4kzPVOTk7yOZfEoZla+TZld4kY8Kh4Mp5p5PImLTo5IXkuty8KDw80te7MlvQqF35uhuudFb7vyoHJAAltStMQF3Z7S5Im3JayDz5eFFgCRPkzZbRSucueZF8SQi5Po25Fb06OgsZ8KfhsvFza4M9bUD5iXJGJWjmgBTZRkTNu8vpTTCif8AEHnu70u7TcgBNnn7k53Jticef7kTF70cgFd8kn5rnqzfcuXIATfNdIXIcly60vSusXizQBw7xtAs8m8KVqUhOREfidIS7nZAHSyJtUhjeQ8gyJICYX3JcTh3Nnz5oAcqy/GybpbkJN0pgyImHN9rckiK4s36kYCxW5P3XOKCAuHtty3IS6uSIy3c0HiQB3pFcf5JOWnchu6s0FgvtXQ6UrvzLjbhQAly17l24lwi1VgdDnpmrLD6yD9nUB3aSeSrrt3Pag8SVCZsZa7/AHYvaACUBbYfn81ma+qeqmI+kW5CmvaJOFw+I/D6rU3dr1KSUqEaKGNiIc3tHvJDxO9I5nIBB8rW5aILJkeIPRzBJTbDie5pFoaTFqfFiFpXYKg+d3eSySV1pJrghxTNVX080cvEbMxHw+JlUVkzWX5fin+q1NU2MTxsUbm5h3XdyGKT2qszPp9KfkmqJsGVLR2G2+b+QoIa6COYnMHIR2NuQ19UdRMT3Na2gWoK6yjsjHryuMvS6KAm05RlDJKcFxCDkRF4lJrhChwkwDcWTD/FUNNIc1QEWbkOfSrTtJWXFFTg+1mudH8QrkpLtfiT9ELlN6SFiLkorE4p6IrQvc93TalRqc/aS6NdcupppFxyTogdMmsFst/em2JcuQv3oosMSckXemkQF+pFAO2tZnc92fSuxlaOfqTQlcw68kXG0Jv6lIEpibI3Z7enajiF5DANNz2sRdIqPGQCAeIs7nRTTMRE7NaOfhUmbQ7MPDlKPNite24U3d8yJNHIV2a5xPf/ACRQ9R5h2/En5ieOjiC9ivbp9Kh8Tu1XCkcufcigoJuaNtpck1dck8lqos6kucS5K61FAdSQuTZckWz35oALfMZZvvLdch6Uiyz5sS6/NCIDgK2YHz709WjaYn4SUW7bn5KZUzNNCLtt5IG/kRO9J+a5cxETuuETepBQYjd9SWmfxIRk8TJEQd3kgg6/NcS0IVwkAdSSYmySUgL97qfgmLPg+IhVtBFUEF1kcrXDdbte1RAIOEbGfd5eJNyC8bC7+LcqQDpyPNMRu+4nufRSqMmmuiPIh7rlA6efeydpi4cg5Zl9KYM2GCjHQgWtwm3TmrWKa4dFm6CsuEs93iZWcVU8JFk12bXMuuHjg438i3EnHluTrFtzva70qo9ucRuzQvXOI6u9y1szLhpN3/ohOYB5qo9uMS1zL96bqKzf/gpsC4OQNru9qbfPc7ZF5Km9uMdHN7U7DiD3j6STTE+SzkkPh5szaKMVQ93JtEQ1jZ5A6Ylp2mPR2AvSSsLHCmfPuuHwpspunkPh3KJOJ0p2Sd/vTXGt71BVonlI5cskJSPb3WkofEe7mnAqHpzJ9C+FOxErjOOrOyb4z25aJo6hpG7lHObXPURZFgT+M5F3CTIiqHu6G0UAugd6NsiYm1EstLUgLeHHJBHLhsQ/O1XdNMFRCJs/UsRc12p25Kyw7FGpWJtTF/S6EBquldbkqwMUfnk4/U6McSt7mVIC0e8R6LlArOORXszCKFsUjt5snJMQjmisy5+lDWxSerKYoeI5MzIXp3s5XfSppkAlmD7VFKqZ7v8AtXO1r8jpUthrh+57e+5EUb82yQnVAT5NlomvaGu0dZNwNlKY64++4fiRBmPnamvaGIsn7/UjGS5sm7m/pXNNr+JvBuvcOTDcWrMVv81U1+DmJcWn/pdWgTNa2b2+RJ+GYB5ONr8x9SnHl1esi54d1sjNF/vAEEnUPi9JIsSI8cGOKQAPEom1lzYRlb/qp+J0YZlLA7e8fiVNVyNURibbJQ8Qv3rua4PP+LplM8Z3kD9QbVKwvFpsLkE48yDPfGT7XXZZo5ivMBGXK1/J1F2j3sSx9xZ6Nh+IU+LUgyQPba+t3UDp2nJxlyqZL7PEXiXm1HiE+H1DSQSWEPp8X1LWn2wo5KMZDzKUm1DLpJaKVmbiaUqoCniCALuIxbh225KHMMftISOTkbAQW597qHhnaCOupxaEWiEX1EupNYliUGGw8Ro3lN3WtkNHKzD/AGyPKoiaKJnLcT9/wqnkGSlAqeZ/aKV9rSekfiUyuKPHqWKTiPFPE9zxE/UorzNDpIzfxUSC6KSrw04bjjzOIfEom7zWpp5IoS2GxQFuePqtVTiVHEV0tMYW9VgrJo3TsrVxh1RwzNGXw9+iHiXDzba/l1KChIE/USAVjgzDpqI+pMXMgA1cYViVNhNGcrNxa0ytC5toCqR5GuRH1I8FMlV+KVOIHfNMR+Q57R/KowSOL5gkiAbjFme3N0bEk2nxBrCY9vkSgSk8xk7uimj9nOx3Yibnagfdq7sqsFCgW5JPl3pFtS9ykAhhchzZH7OfJ25+JBdrzSucu90FkiEZI72j6T2uKd9nMuce75KGJHzYnRDMY7r3/ippkDtRCcNrGFt25MF8k4czk2TntQvJpk3ehFgWmRaCkO3zXRJrs3d0jLXa7KgOeJLbkupaeaAFbauPuRllbp3c0KAA6Uh+a6fSuXWoIC6Um2jq3NL5pXafCgAdLfUkl4e9IhQAvDolr5IhSudAHUHcld7nXX5EgDrZZdyTihRoABLvS0uRW6+pAAjkk+XeiIXQoAT7WyQhmQokkFibkicUNvzS/MyBIG7TJF0/El1Ja+5AxMTJI0kABuRDaKVqX+ZACIvcugVsou/Sua9zJakS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50186" name="AutoShape 10" descr="data:image/jpeg;base64,/9j/4AAQSkZJRgABAQAAAQABAAD/2wBDAAMCAgMCAgMDAwMEAwMEBQgFBQQEBQoHBwYIDAoMDAsKCwsNDhIQDQ4RDgsLEBYQERMUFRUVDA8XGBYUGBIUFRT/2wBDAQMEBAUEBQkFBQkUDQsNFBQUFBQUFBQUFBQUFBQUFBQUFBQUFBQUFBQUFBQUFBQUFBQUFBQUFBQUFBQUFBQUFBT/wAARCASwB4ADASIAAhEBAxEB/8QAHQAAAQUBAQEBAAAAAAAAAAAAAgADBAUGAQcICf/EAFMQAAEDAgQDBQUFBQUGBQICCwIAAQMEEgURISITMTIGQUJRUhRhYnFyBxUjgpIzgZGhoghDsbLCFiRTwdHSRGPh4vAlNHMXVPHyNRhFZIOTVXT/xAAcAQADAQEBAQEBAAAAAAAAAAAAAQIDBAUGBwj/xAAxEQACAgIBAwQCAQQDAAIDAQAAAQIRAxIhBBMxBSIyQRRRQgYVUmEjM3FikRZygaH/2gAMAwEAAhEDEQA/APkFqfw5WomhPv3Ka4/lQcNu/cvdPBsilTx/lSGMN3h+JSOCHvFLh7bcrkE+SK9OxFkzJNT265fCpTR7udtqXfzQVRDelAtbUipY8y03KZahGN8yzzQVZFKnjG3RENLGXJlKaO1Hb5MlRL5Ig0LeSQYfH3Mpdu3vSGPTkig1I/sMfk45e9CVCBXKYw6Imj7/AApjIoULFzZ132GO7PLxKYI6/ClaxFy6k6AaaliIxexru4kB0cMncpRDbolaxN6VLQthhqMB0ytIkPsIEpJZ9+1dYbdcrkgtjQ0oZe5SQssysu8k1+a1GJfmToLHR/DL587U/wAS3kHPquUUJNq6UlyZLuROirHEtNw9VqmwSPzfK+7cRKpaRx7rfhTpTPI+b53N4kEaFpHVPG+bPb4bVOpsYkjAWyEtLbln3k19SMJLe/uSsmmawMebh5cMBT0OMR8Yb42L+lZBptNXTzVWmneqVBbR6FTVkcxZ53f5hVjFNGVrZrzyjxJ431e7L3q9pMeASFzfb1IcEzRZGbKnsmHJ8vqVhBSxEQxvG/uL1Kgw3HKMiHPpP38lrsPjgqAF72OIuRC655wo68bsZDC4qg9m7LxIyw2ApSBhe3K1WTU/soE55WeofEq2bFIyuZvPqWepvdClwGO7V3cvV5qRLgsUjhkziafo6ziCLPuAuRD1MrZrCDJ9yTNU9inHs7ARCb53Iv8AZ+AT1zV3Ht0bculHdrkosuuCm+4YBHOzd8lyXC4xLLh921W4+bCkUOmidiaM+OFxiJNY93cnRw8N2YOI5aXP0q4eFy8rUjpWILPEmZ0URUscbC2TaP0p37rC3M4mbP8ASrlsPAh0H56J+Olbk/JRaRoosoZMJOSMeG9ojttyUKpw+ciFnACJtt3mtmNC2WiaOh25ZW2v4U94kvEzD1dDOI5tA9vdaygVIy26RkJL0f2XQW6hyUKqo4xEb4HLTqVqSMpYmYHjVPvt7hJF7VUE4s7vb3LSVlLTZaZCY+ElS1HDjPP3+FaqpHO1RIw2GrmLV7hF1scH7PhNLecn6XWSoq4IT0B/9K0eFY046ADgf+ZZSRtjaTNdD2fgjubJre/TqRS4LTja4Aw2vclhuKPMIubOI95ZKy2k2YO5CuGSaPUTUirlweCa13Br/UK4eD01+Zwtf6lYAQd7WpXAQi2bFql8iit+54rDBm2lyUM8LAbmdmHW7arsxtLYuPC4tme631d6S48g1/iU4UocjiZB7GAmQPTh+XqVqQsR65LhRtlm+0h9y0tEkaLCaOYdImA+/TpTg9m4OdjE77UYjaWd7681Khqrbfn5oYEMuztOVwPAJXMov+zcFxZR9LrRQzBJdntLPqUgYwLu7/CobK4MrJ2Xgk62ut5fCmjwEI+TLXnTtkT+JMSQsSnuBoZYsFYdMrhFuoeab+6dgg7uQ/Cr44+GZaOJelBc0j5rdMhoowwOnEyfK7Pwrv3DSDseJXDi2eeTJe7QviRYaozk/ZmmJxMI2FQ5ez8Qhlw7PpWv4d2jsmjpfLcPpVqVGE8SZgazAaaR/wBjuVRX4DSDa3Cbb6V6JV4exDeG1UNfR3FrmJLphM4smNo88qsJiJyewLR2qtPDYhHQGW0rKFxcsn2kqSsodpa2rrgzgnZlarD4r82jbTw5KFJRwkw6W5K+q6d7u/aqmaNyInyWpgxkacB0cOfhThQwCIvZ+ZNvzSLO3/1QRZIeGmkHJ4/5KLUYbTycmcSSucUXEcddSQFjDUMYl6k81KGj5cuS60j2rrTW2/5lQBDG3n3o3jbyuQe0XDyS4j7kAO3DGWWXwp8Kjhhq6glJclxNSfS5BVltT4gV4vm3SrSnxq0u61ZQZH5p2KZvpWdJiU6NhDjT+0asJCXMbVd0OKRyNk7CHlavP4arfnm+1WdLXNdz5qHjRqsjN5TV0ZGTPkY/F4VZUpRjLm4NcsXTV23PNXdHXPmLdSyljRvDKzc0NVHbk4MRfEyegGMmIHZhEnWco6x7RdWkNYxDmz/lXHPHR3wylwFDBNJsDbku/c4SXMAW7fEmqCZytza5XcBOQ6riycHbB2Uh9n4+D0WqO+CxCOTh08lpjzJxTPs7XZ5fpWSdGpnwwWMhLYl9xxkC0HB1z6U7HS7eVv1KXNlUZ3/Z+C0fw9ymRYPSE4uUbF+5W/s7j8WSQU7W6JbDSoj02D0Nhs9OxETFlapVNgtHGQ3hb9LdKkUtGd5Op9PQmT8nInWDaNEnJkU8HpODa8b2Z/qT9NgsEkmgMN3LRW9JhJEe99rq0pqFobRyb3EuWWVL2o7ceFsowwGIjzMPy+akNgsfNgtH4tyuChtL92q6UdumbrjeRs6liSKCow2OMMrOnkl90hJqW0i52q0ONyk0bpXWpzHT8zK+4Hb5K+GlaO/Ierncjeja0tNrqw9l82t80+NG5W7XU9wpYymGlCMLHb5fCmpo2LZZcKu6ilYYyz6iVG5SRyExs9zEnB7kyWgxJG4xFl0vzFNRZEQNIzWA/wDBTKonkbMfqdQSExl0Z7V1JWYt0TCINj6FkyA+HuNtov4Uxc9pNlakJW8unvU9uId0dPhEAu7bu5RTp2Lv3N4UbyblwitfPJlWtGblZG9nYX0G64vEnOHcI6bWTpE1tzbsnQuVxZsz/StWrIT1JOG8QZRAG+JaKGljktaQGuWZhqDh5A5ETq2psSci3/4rgzYm/B39PlSXJc/csZS8SwSz5Jfc4Zlyt7kxT4g5DrmIly1U2nqGkEXu/US81qaPUhKEgAw0BLRtv+JJ+PDY7MnBvS6kBIxCL/1J0CcSF+lczbOlRgQmw2LdmDF6dE82HsQ9G30qd3Zs+10YCGRZeaycmaKJCGhjt5Nd3adKdGlYrGZmEVK4enJuSIMh1UWOhsMNCwn6s0YYeEY5M1o/CnxmEdM7RRiV3N2tUOx8Aewx7s2uF0Y4bEQCNjW9ydCRsviTrZFo2WSylZSoZfDYiLJw5+5L7tj8tqkPIwlrl9KHjNaLdKj3DtDR4bGUY7blw8Pju5WqQU1vftSORifPNHuD2jBUMdu5upL2MLR0YVKue7Xdoibd5bfSpKIbYbFbyYSTrYfF6Nz+JSSFvqFFu8lLW3kERCowuvcGuHkSL2OOzJwYtE+W0uTrr+9lQEVqOMR0ZtOScanAR5bvkndbuTimzktL/tQF0JqcLeTIuC3egKqbLl/NNHWXdzJ6OROw6VOBaMzJv2ULidgQe1P0qPJiDxn/AKVSxMO6kSHpRuzyZMHTxeNmt+JRKvEpJhsDZd4lWjWTxvlK94tyWkemb5E+pSLD7roKg9I3JQqvB/ZbjiD8J0M2KcNiONt3+VR4+0Egv+JuHPT0rrhiyLkxllxv5CDCZaoNI2EX8RJis7P+zkVzCX0pTdrjhuyp/lcbKtk7QVM0uZtGJfCu3Hizt2ceTLgSOyYfGOjg1qgV1LTx+Dd6k799bSvD+aiy1wTXNkxfvXo48c18jzMmSEuIjJxxEOjMPwqLLGFhCzNuUgx25t4k1w7n1fau2C1OKUirqY2FzYAYh+SKhpXmmF3ZhHu0Vl7G0jjm3zVtheFhNJo1oiqyZIwXuJx4XOZChw+OY8nBh+lTSwWImyZ4yLLyV1R4fw5rwy2+5THp+rNwFn3fSvGl1PPtPax9LxyYv/Z2CY8tC8Kci7JwFBdJEI5v5bmWolhaOoIwdtWu5Ls0lsAu+W3mSv8AJnLwL8aEfdIylR2fpyDZFtD9SocXw+MorNA08XUtB2hxhxhkanC69rVjjqnv3tKRZL1unjNq2eJ1WSHxRTRUsd5MEoXN4R2knJqc4z/ahapc1dTCBO4DxG9XUS8+7T49LNUZRvsH07V7OODmeJkyKBrJcWgpzJuJcQ+llmO0cnt3g256Es+GJSlo7uV3LVPDIUjc3LXpXZHEonFLK5+SNLR8Mss2JmTPsYSDuH8ym27PV8SQZiwtmtkY0QDw+ImHIPiUWWjAS0BWoi5flTdQL2+m1aGbRTHShuyBlGlp2LRgb+CsZcx7lClkt+lWjFoh+ysOuTIHhjuzy1TpzXflUWas7snyWqJbGjs3Pk2ajTi0j5O21OS7tc3TRk8hE3V8SoyIp04RnoDJuWhjLwWqZw2H+CA+rTpVgQQw+L+CcCjjEdGZSB3NllahLPLLpQQR/Zw9DaoHp2u6Gt708WRDrtFAeY8n2ukwGipwFtrbUuCxNyZG+ZDq1uXJEI7dR3ZpkDAU4XFp8k6FOAnvZi+pOkO7NtyIOeeX80vaWGEICOjJwKdtrJMV1qea0uWSmjVeAo6VuXhRvRgRZ/1J+npyy39KsWo3tHJSXRADDQJx5roYTaeT9zaWq2gpyG7PcTqZDS8RtWe5t1ylstKyp+72syycbkTYWFw6XW7rfUroaVrsnbqTkdHuvbpUWaalO2EsOjdPciiwV5GJmZvpJXUkMcY35bkAE1253HVUmKkVv3GfltZSAwOMhHS0Cb+KswkAreejqaIxkGbtaPcPiU2UkrM/H2fgEOTF4HuXJMBihMrOpv8AKr2Uo7dMt3O5QqsroyYHYdPNCYmkZ6vw2np4iYLSJ912SzOIyQW/h7dNR9Kv66oCMzB8tVl8Q2mWq3SOXIyrOTiNyVBXQ2mbeHO5XVVM0YE+ao6yR5jTkRDyQjFr/VqgLrXD2v6lwiXMdCQ04tck8bFckREOuX6UPq0QasVo3ITFuaLq19PhQdVvJBJ1xZJvLL8yRF7krf0oATi3J2XGj3LtzDa3hRdKAFaPkhtYmHw5Ii5IbfzKSzhDHyyXW9/+CK1i/wC1Ddu+FABWsK5aK5d+ZIrrtEEA2ty0RNmPkSC4s0jk6UFneGJfCgHa5ciFAZOXeiEnuz9yoB4ciLuS0H96FuaLpUkBXbPqSYnuQ7suaJto8upBZMIUmF/JHpck/Ik6NQLe9DajbaS7aPkmZMbHalaxI9O50mHzdBYBDolayO3yXU6AERfvXeG/JF0pW+SQmK3clbuXW6tEXUJZoBC4aRD3pPlcKIhZWFMAc1220c0unxJCoDk5cxLun5vSuFtLNLQkBQi610i/qQvyS7kFUEAtzXLu510S01dc1tQSjv70Tc0LfLcib9woGOXLo+Jrk0OXVmiYu9BFDrc87kuJaguQ67UAPBInBmt5qLdrkujzQBOCZxHTNSY6p9u7cq3iW6Imm2oTFqXlNWOJZ526rW4J2qkowEGe4e+5eexzd/kpUVYYlz2/Cn5J90fB6qHbCQi4fEugL+ldDFBkkJ8ty80DEnv5q5w3HAjC087+5KolLJL+R6RQVEhdDK+iqJJIhf8A5Lzyj7WWvHsa1ueq1mF9rKey6RrfUsXFnZjyI0dNIZOLhu81L4xj3fCqaj7RQSXZBaXpFW0NZxtWZ1k0zrU0/A1UFIJkzMo/tUgtke0lZMVzag/pQzRxcMnNlIMiBXHaPp6XXRxBu9QqistPeAiHqzVDiPaKnjP8OMwL1C+1UlZg8lG3ixJ5HLJrs/EpEVRpy3LB0fbII2FjdlfUXaikmMc3ZJ4zSGZGjCo1yb9JKQFRxHJsntVO2NRZ6N8kZ40F4vHtu53LLU6O4i8IW+kskijuuz/SoVNijTMLP1KYFQEhaEs+UapqRErcNp6hvxIGLTyVBXYLQCOYM4H8TrXtu5ttTc1HBUdYMX5VSlRE8do87Oljhl0zHW1TKIXjLR9vqFaapw2KnMTaJjDpcclV1NZBTzEzwMNvuW6exy9ui3oZGGMXklt/erihruG4s0olt8L3LBnVAT6RnYS7TSRxkOWcfxLN49i1lcT08aiKQcjyEvVmh4LE2YGxLD4biTjNlIbkI8iWnoayMuRvb6RXO8ep0Ryblja2fJkZkBBbk1yZ4zbk2cjDqP1KNTexwheQLtBJRZ5OG+Ruyi1NRPHcYG5D6VU1OOOWj5MTLVRMp5Ei5DEIy0uUgZIy72WPOscjvYX+pSKbFDHTLpV9sxWY1sZWjp1Kzo5tmrrL01dxGHNsv3q0pqp7MsvzCspxOhNF4xMXkQt4UTixWv0/CqlqgxEXd7k61Y5Fr1LBwL2JU8PmHNQXobtQ6k97du1S9ouHJn2ihJxC7K6SE43yfxIH2jmz/lVroQZdQqJLQ3ERhn71opWDRDiqGy5J8SYh16UMtO5F0IXhcWLLNWwocenaQc2VZW4XxGyU8M4+WdycaT1ITaInBMxtfhZxsTO231Khr8L2k7M5L0ippQqG5flVLX4Xpnk4kuqGQ4MuH9Hllfh9rkztb8SpJ6XcQEy9QqsJCQCbJZ6vwFi8K7IZDzJYmmYCoo92eqikJxlruWsq8FOMSbJ/zKtqKExHo2ra0c7gUblbyQ7ebqdLSsL94pgoff8AyVURQyuNyTjwoSFx0QTQnHy6ULl7ki611AHOnvSfkl1Fm64XNAHbtUQoLn8uS6XLRADoSWlkn4qq0h1dRF0ScdUJlF5TVTiJa/qVtRYla/X0+FZSGoe7R/yqfT1Dl53IaLTPQKDEuILZmtDQ1W4dLl5xhtUY26/qWvwyuCTv/mueUTqhI19NUGJDkK1OFyNJGKxlHVXOLLUYZVNcLdK8vNHg9LDMuShPLLJMPCdueTjcrGkqI6gdz7u5WkEMcwjkzCvKlNw8npwxqZmrff4kuM4tpnuWqPBwL6iUY8BAtbHu7xSWaDNuzNGc9oe7ZtUmCTdm+SsvuFhLVn/gmjwf3ck+4pEPGx2CqubQW2qbFiDx+d3qUAKN4R1bckRW3a2rNpM1TcS2PFnLzuRR4xJHo5sf1MqfiMSXE/Us+3EtZWXrY4ZBkzN+ZGGLXdWVyz3EfuTvEYub/pS7SKWZ2aQKpij1ZhJOjURCOrsPkSzYTOPf8kZVD+f6lk8CN1mZo/bIxtRtiEdujrLlVPml7VJ1KfxkV+SzVFNFMWT5EXxKuqaViMnbq9Sr6ase9SDrH5s93xLLtOD9pp3lNe4YOFxLJ3QFC3kpHG4lqK1iK3JuS12I4kQPZ2ISdn3Jp6fvJWlu4Wyu+JL2fQtjkl3A7exUPCPNLg8QVZezhdydEVGHk6vuonsFS0Li+jJFG4lyVp7G112hIioWtFnzU95D7EirGN7rs06Av/PqU0aXno6dGjtHXapeZGiwsjxX5ZZqVCRxowp3G7RG0L283uXPKUZG6g4kmCue7LK5T4cQbMWdlTWjGWee5Ph5O7kK5XjTOqORouhrIy5Zp32pu7P+Co226XvqydDiEw5G5ZrB4kbrKy79o25+pH7R0voOSp7pSa189qcG+Q8ll24mvcbLT2gBud8k6NUFvWyp+Ce5myH6k/HHL7vypOCKUplkFUFud7JxqoO47lA4clo7gJHHSyFcWg/6lk0h+4mDXMXdcSMaq5y/mo4QyDo7BonYo5NuwVPBSTJQFvyFlI4eubJiONxK5SYvP+lc8n/iaqAgzIsnTpC2evhS280rXWRdUd78vDcl4tq4Ja5P1JXPcgoJd8PchYvekxav3oChe9cONibkjLmh+aLJGfZfFnqmjp3HxJ6aZowLJ2u+JQgqDkPe9pN6VsrM3XgRi4kquskcbgbMSVuRP3Pco80ISauzLXHKjKWMz4U8ha3uRd9yCWNybV+Stp4XEtjJipoZyHNsvcK71NHN22VLx29Sakp3K4We7yT8uG1hXNlcVqYHA8VqrnyaAWfx+JdMZw/ZzyhP9FVVQvfY2XvUaSMx7rlcVdDPTkUcrPd3ELbU3NhtRCI5s1vUu6GVfs4Z4p/opnhYmz6RTT0biWYZj/zU+Sn7yd7vSnAp9vW5CTrpWRHO4FYN23PqzTgR3CT9I3fwTtTStCV4dXpzTYDcOmQ6rW01ZlpTE0wjo27VWdLjXs4Dkwc1TyC4lyt1QcOXPR2USxqaplwyzhI0YdpnGYs2bc3knT7RBwRd8iLLTRZd4ztzLuStkkHNlg+lxmv5eRF99/cQizdMT4s0gZaCGSzs0zwmTN0v4lXyYlJGBM7raHSw8xOefVzqpE7EpIY4iYJCutXmHaTtRLSyE8BORdL7ulaPEqystvB2t16u9ec1OHyzV9RI+d5vdw8tq93psShzI8HqZuXgjyY5WTGWZvu8OShy1ElQ5MTflUw6GQbeG13mPkmijkHRwdenUTzSO49+VuSPiOPQ/enYRcrrurpe5SI6Nycc+npRaEQuMfcyIagyt8Km/d+8smf8yJsPO7RmT2QEUahyLRm+lIx4gl/JWEOEmR5sFydPCTjuMAcR+JLZByZmenPu3KBNDtJn2rXlQsRFp0+rxKuq8FPcfXatFJGMoGQljMvL8qiSwvn8S0Z0dz2ZWko0uFldoy3TMGjPFHsJmTVvDudlfSYXpq1uigVlHwQ6+5WnZnqQmJ0J+eiQ/vtRF7lQhl8skBknrX3cvemyjfMct1yCCOW5C0e7uTzxv35LvDLzQA1w9O5HbpkjGO657WuSIbvJAUBu255ogG1//Vd4ZW5F0p0IbnyUD9xwNtzqXTbdbfkgalP8qfp6UxcdEFJE2PcOem5WUJXD8Sr4o3HudiU2mzHV87s1J0FiA2mGSm0/DHTK1V0Ulri2e31KSRXWu7qGikyWUbC5G/L1KFV4kEJZA/5UsXxQBh4f9KyVTXMJ7HuQohkyFzLin4mbntQhizD1t9KoHqmz59yb+8LbcnWmphuauDFo8ss/yqS+OPaTX2rDVFc5Wuzrj4lw+/pZGpPcNbLjlxE7Hz5+5CWJXDqbLFTYww6sdyrpsekEevcq0oXcZfY9WPHLmz7e5ZqpxC58s/l8KiVmMSSFk77W6VXS1F2t24kbImm/I/NUORFu+agzSeJcOb53Jgy+azbs3SoGTlmO1NEScua7VNdRlmsjT6BIrStQ3NySMkBD5IGF+9C/UPNIvfn9SH3IAccm5DmhEnzSu3ZdXmhcmuQAQlc6Ny6U243F9S449WqCqHS8s9qIia3NnUOSR88s0UMhXEyVBQ+8nehYtq6g8PP8qQxwi1FJy3c03pyz+pJyYuXhQAj6s36UI5ZlmukXpTfeqAdbcI3Mkw9XJBr70YltzQAVvDL/ALk42RckwPMndPWtzbK75qQOFlnlkuwk/e65JmJDmuh1OgC04enNccdU7ba+qVr81qafyGrErdLU5auW7ss0DGrfJHb5Im5pIodg297pN+ZE46abkrbXQT7Qbd3NFbbydJuaXegQJCwl3rodS7palY/uQLkX5XSS1IdX3ISQCOW+9du3ZMhbkiH3MoKQn6cly1u5cu+a77vCgZ21I+lJhfki1t1ZADfcnEuosstqEh96AEPV6UrdUVr82dIcx5/qQAlwOpc1S79EAOdLZ5pe5kJ9PNK63mkhUL8rog8mQiSL+ApmbOuS5d3rrCwpFbt5IKqhwC/SjGTbtdv4qPqLrtzClQaMlDUWlzToVHvUK64e5EJW80zNouYcQMWyzuFT6TGJRtyPas0JORc1Iikce9OxUbGDtBJCefEe3/FabCu3Elog8vzIiXl/tVrIo6x7uf6UcAm0e403axhbPiMf51Km7VRSBk/6c+peJw9opY7W6h+SkNj0kjZEW3uU6o1700em1eOQVzZX2yenNZWsxaKGYgka7w3EqOLFn23ldootdXNN/wBqrWjJ5HIvwkgK5wkdOxVklO+w/wCayMdU8PQ7p77wO3N3dIWxvKLtMdO4s73D8TrT0PaCCYRuyLNeOfeR55t/UplLjhi/NJwTLWVo91pMapLhbiMH1OppY1GLjk1xeleN0XaC7U8iV3TdogkYdbSH38li8SOuPUcHq1LjjSC2bW/UpQYpAR2cRhJec03aaMmyc2HyLzUmHGAkPO+0+5ZPEdMc56OMgSDmDsmZo45GK8AJZOmxqQSH8RrS8Ku6bEOJzyL96yeNxOhZVMarMLcQI4H3elZ98PrRkJzicR9S2IFxOe1dOSOPQzYfqVKTRLxwkZemGTk4HcrmkqDpbc3cfMUquaAS/DyL6VVVVROWkbXK/l5MeIGzpcSimiFs+fhT81VHCOZuy80irq2ll0kYfNW0WLTyRbzclm8fJaz2X2I4tHbsNiWcqykqjJ26vSKfhpTqjzYP5qwiwt427uSpVEjmZTAM8fMHJSoZGHV2a4VZHSkJdG0fSgLC+MJNZai4h239DQVxbctquaSqksF3VdFg/D1bcSnwUZ8s/wAqhtGuOM0T2qHs5WouMwooMPuHV/yrsmHuJadyw4OsAai3nkSkNUBz/wAqj+ymJIhjMbbUcDVolBUbdE8FZb3dyrRG3mn+G/lyUtDTZL4wSB0OucNiLTvTcQ6d1ycEXI9AQWNnGyZKNubZc1IIX780I5cs2QQwGjuIXzRvSvIOWVw+lFELiWn9KsafMSGRvF4SQ2SmZ+p7OtMRZA4k6qazsjKQZxuxF6SZeg78syyFMzC0mju6SyyiTPFGR5DU4LLHIQSx2l3jkquswUCbJo3Yl7FXYfFUCTGz2qiqezYcwOQfMV2481nHPpv0eM1+B8N9Gt/cqiowlx5MvZZOzPtTE2pE3uUKp7HxlyyXUsyOF9Mzxk8PMeTJk6V+9nXstT2Ni4ZWMxFl4liMb7O1FC5G8TWZ9QrWORM55YnExr06aencf3q4OO4iZ2tLpUOWEx/5EtTCiEQkKBPSi46P3Jq3dq6GQwPc3Sk3yRLhZZEgk4xW6JcT3bkiyLkyHqU2A6MlxJ2Oa0tc1FttLNmRXW6ITAt4a54w0fvVlRY48JZ+FZe5xfLNPwzXFud1XDKTPS8I7SNI46rYYbijSEOZ3F3arxOjrnhIXZ3tWqwbtEEZC5vcPzXPPFsjqx5aPccNqmyFs30962WCTBMAZBcXzXimD9qAvi/+XL0XA+0kZCIs7CS8Lqunde097peoVnoTZEOeVqcAfkqmnxp5AHIGJSgxA8s3jYsl4DxSR9FHNCRY+HkxKHVyNlk2VyjzYo+WoOKgnWcR9JX/ADK8cH/IieWIEhSERbVFMblKesGwdbvypgq5obtGXajibQ17O+Wm0UBQ9WRWp0MSCa4c/wBLIXxKKwo2YNviJHJn7BodujvanBktIW0ElBmrmz03eaZauCEhPq/etNGydkmXkcMk3QDl8KkR4bPIX7MvcqiHtZJTl4BD05KUHbx78r7C+Flm8eT6No5Ma8lsHZ+oJuX6l2lwOSSX8SNwDv8AqVVJ2sqKps2n3N6dqOLtVU8HLj7vksnjymqzYjR/cdNDcevJAOGxEObA9vzVCfaScgH8Vh8S6PaSQRJ2Nh+FYdnIbfk4f0Xv3fafL82fSj+72tJ2zuWfHtVINuW8VKh7TMRCxs+qzeHIbR6nF4LaKPgzat+pW0Mcdg9HvVD95BMw5Pm6h11cdubO4jncsHhnN8nQuphjVo1BUtNJdkYXMh+7w7nb3LGRYlJfqdqt6XHmjfKSRy+lRPpckfiysfWY5+UW/sLFdpauey7dW+nRHTYoFRqDqYEjSaZMuGW8H7j0IaT+JACjYXzcG5dKrKmqa/vHJ1o5BYg3ZcrVmcVowjkJ2z56rTE9nyZZVr4FHiACJZ5Ei9sa3uL96p3Hh6s9yDibtGdeh2kzj7rLc6ppC1ZhSaqAeeYqqORyHIcxTRzSi3P5I7Rn3TQhVMOuakBiADo3ksVJJUSXFe6Y9qqIz1kuJH46f2HfaPQWrmG13ZrU4GLRZjlF+bNYSLFJytvfknwxKTLMnWT6VGseqZvI8YpNrOFxOpsVZTFrkw/vWAirnkcXDdkrKnhOQM3ks0XPLpUjox9U5G2aqptr5t/FOjIGebZC3zWNDDzEs2l+SmxDPHIX4lw+knXLPp19M6o9Q/5I1QTARZs3NHFJrkzMs7TFUX53vaT9KtYSlK3N2Fcc8VHVGexatNuHLJEMje8SUKK8efSnWJ9rdK52qNVIlBI/f0oxkYnTDDcPN7me1OAoKDb5Ire9k2O3kuTzcEL9bVSjsS3Q6O3m1qIunN1Uy41wyLRMPjBlqbbfmuhYJmPeiW5TP3bnTXGchJ32qqfFg3afzTE2NFb3LVdOzB5kT5ycuXSmLrS7/pVX94P3u5Ok2Kak2bLfssyWZSLYprQu8KRTXWvntVb7YBculOxTXFkyl4tTVZCaU13PL6UHVzdNjnJzzL4k+FKfJZujVW/BHIW5XvqkZPn6vqdSxozHm7Ls0cccJOb9LfqU7I0UJEEyeQSztEW8IqhxGoOTodi8NxdStK+seYCggbTvtVRFSvJIWlxLvwpL3SOHNcuEUx3yHm7P9KTFKLZWOWfISV9HQtJ0R3F8lIhweQhLNmG31LtfUwRwLpZszwUclQQg4b28QupoYOHDzNt+epK2psLMqgXBm0fxK1ChenEs8rfkubJ1X1E68XSf5GHxLCZYyIGkG/uElBhwus6pGsEXW8q6dyMDzC0fUyiSUtxZHMwiL/qW2Pq3VGOTo1dmQm/B+LztRUsL1BbGu8x/5LRlg9MMnXdpd9SR0oQ9AsJepdP5Sa4OX8Vp2zL1ODnIfEstFlQ19C0Jj6e9bWpv115eJY3tTVS0dRQHYxUdRI8MhZ9B23B+4rcl34JOR5nUY4rwU1RG25n6clTV9RTcEQsASHmQslUDV1FWf4loZ9KYOj0INty9qCo8abcvBVzU8chEUbNr+VV81C+7Ju61ldPR2vl0smuCduTMulM5nAqqbDy4oubd/kr6lwGSSITjZv4bk2Mdp72cblr8Npw9nFgku0uUZMmqHixW/cZ48BOMd+79ybfBzuFmBru8Vsgp2LXNvfcnGo4I2vPbn4s1y/kHR2UZL7veGLVmHRRnhuLnctLiEkcwC0bMQj+pU0kLi5OweJbwm2iHjorvu9i5AxfCnQwuPhizt+VWdOUYgPEDcW5PRlHfmzd2mivZgsUTPVHZOCQSPK0s9dqhv2bjjDVtq1sslzZP3umZqdptnk6pZWT2VLweYdpMFkvzj6R8IrJVmGyZZGz3MvaKylCwm199zLL4vh4FCTAzXLrx5Tgy4aPKJ4+GZM+e1AxWq+xjBZPaJDZ9rl4VTnhrxlz/ACrsTs89xGmG4v8A1RcO5OvT8MfUQpW+pWZ0MFG5KTFh9w5uujNHGQs+5SYa6OPk/wCUnUFEX7tPmzPb8k7HgspNfZ0qWGKRiXdpyTjY1axD6kclcEWDCeNNZJncp8OCtCY55fSo0+NMMwuAW/F4k0WOSEebmjkq0i9PCYxbTIhf/Khiw3gkObOqse0FrZO7oJe0Ukhjk+1Rqx7Jl4VCEmjKFVzRUezNri5/CoFX2gkGG8Ha4lnMRxSSoIjd7U0gckjVniDQiW9uWiinjzCBP4lkjxB5Iss3uFR5q491rqtTPuF1X41xLtbi9OaqKisciI87blXHUPy/qJNHUOQj6lSM+WWjVW3R+aA6xxbJn2qtKoMRHXahKZyHLw9yYtSVLXPHpn/7VHlxI+eaimT/AJlDkLfzUNmihZKmrH/j4VFOqfzUVycu9AeeXNZOZusdDxzOQ87k1xPkmrX6fEuWnmpsvQdeQfPcm3JvPag6UJ+H0+JIqhFJc/JK5si03JENo+lK39SCQDzIeXzSbMbsk7oLc0wcj+SVgJcEnFDdqld7kWWEJMPxIdyK1yfNJ9ujkiwEOfejbll/Ugfau9WjNt+FIDhxtcXJIRcbh6iXSFJx3Zu6ABfp70Xy2rhdJaoX5IARk25Ji70iHdz6uSQR/pVACZaoh9yIRYj57l3hv6UABw9udyMB7k4A+aQjr8SSAERt6svpRW26P1fNd8Xci8KZAv2g6pELj52pXMKPq0dkkWaB6V+Ts6B6XqyZbJ8FfydNFgJ7tivgjkx3B83QcPaK1p4K/o/kmDwXyBk9Q2kZco3z3ZpW/JaU8F0ysTBYLb3IoNyhIbW0XBH3Orw8La5NFQgN2n80VQLJRUsL+SVt2rqyKhDPRlz2Pb02kgruFZw7S5Ltoqf7Ld3Mk9L8rfkjUruIruGh4eisShtQlCwt3KaDcgEO4ckuvRTuGw921NtThmkLuIiW66o2G5P8HdoujDb3JorYZYWHm67bcScaO4c10RcfDckMZtfztR262p+3X0oXFhLPJBG4wXSkwsn7urRC3yQVchm333JWsPN+alBGxDytSeH3IJsh8PuyS4f5SUkYS73tXbbXzsQA0NO93J061Hdq+1GEhqxprpNP6U0JsqJad4+9NiO5a+owHiQXx5Hp5KjmwmSPUY9vyQxpsrm3FkToHzzTx07j3ICF+TJFbACX6mRmSEhMbc2/MKK1uSCZBCW7XJd4lvegLp1ZLL4UAHxLh70uJa3Pmmizuy1SYjtzQA+MjiKPiOOuai9Jc06MlrKQJ4VTjbnn6UT1GuihNUXDqydhka7LNWiHEkEW3MXcUPEdK27kX6UHf0qtSQimP+K6EnvTRfJLL3Ka5K4ZYwzOPJ1Ppqp/N1SRjaWrq5pCC0c2uHuJVRJbRVB8vD1KfTYhLGWebqpjkYtWU6KS4ctBU0aJl/TY0Q25960eHYwBMLa3NuuWHp5HIuStIJDG3InFQ0bJs9EpMSnqrQgAyPK7l4WQVdcA0HtlTUQxU94hxCMRInfpG3m6xdTj09HdFE9cMpNa0lGBEQ/SoRxyVFOMUXZOonI3t9prJrSYvMvJczVG/clR6Jhg01ZTFLBK5fiWPGQOJMNvVqmMdxLC8BhvrKsAPugj3G/5WWCDA+3eMRlST4pJQU8TXQkUznd8F7a/qWp7EdixwOpCtqwiOvALOKJlLxs+oizScqNY7z+iZSYbieOWmcD4TQGAyscjCU0rP02+SvA7PhCAhHI5EPq71YuW1IKhht0WWzOpYkhiGhlhLmxZKfBeOpM2nqTlPMxFu2qQMbFy3blm5WWoKIITd1qkxU7SBnZuJKnjt1fq7lNhG0e5Js2SIv3e/LN07HRvxR53fEpoWCJX7k60wE4vk21ZbfQ6I7QvtyZ7hRvGakjJ3HkIo7gJ8ndZ7ARPZSLutTZ0L8POxWhZCOmRJPkXld3I2DhFG1Pw2HPNO2sQizqbNTuTk+dyj9JZOzK07LGunWy5dHddzUkLO9mTzSBbozIsVkTXLJ2e1D7K0hZtmrEZI+WXP3JCLbWytSTYNjEFD3u6mNC3C5vahYm/KlcZEWedvhFS22ZiEXHTqLuToxsQbsrvkkBPtzdIrx5OoNPiE1K0nLK5CeHt9SfAnjtd3b+CGXErQscGMvULIVg2VtXhr8EiDIfi9KqZ6U7PAf71KnkOQy1Mm79VU1dQ8b5ML2v712QRzTZAqKgKfm1osqDG66Mqc34bF4UPaCul4ukclnwrKVmKNJ+E7yjk/wCUl344nlZchWYlGEkhOEbiKpqmntH0q7OQS8/pVZVTNaWj7l1o89lLMNr95Eo5+LPNTaiS7m36VDkFubMqIaGvf4kn9KRDy/6pdXNAgUVtrpdKLb5IJObUL7fNHahfdyQAHiLVICtJF36ptQA+0jZqVFNbyUACcX0T7Sa800ykzQ4VjElPKLs/S+i9I7O9pDmszyz77V43BM4vnqregx6oozziNRKCkjfHk1dn0nhWJGUYu23960NLijEG83Al894P2+rIbb3uH0rc4X24aqEWMHHReNm6R3sexh6tHrXGAgz4gWqHMNw53sP0rLUnaCInHI7lo6Ao8UjFgOOMx8PqXnPE4HprKpjA0pi/7U061KJWsxmZfEn5cLrI7nyYxbxA9yhmUo8wMS+SlKwbomBhPEDmwEhfs69wvxW196rTrDjPrO1RpsUkjLPiOJLSOOUid1H6LiXA2EdTuFN/c+mvTn05KmDHJcx/EfVaDDqrjQ5yzAA/E6p45wBThIqK/DSh/ZhcJfCqmWGSPXLb8luiKjN8vaIy/eo9RR0Q6vLHKRchBVHK4+UKUV+zAy1UolqzDmuDiUglzfRaaro6QjLJlUz4fFfo24l1qSZhT+mQhxSQXzE+pOw4hLzc7hTUlC48mdMPSyDdq6qosjlFmFc/cfUnRrnHxP8AxVXDCYjk+5SBhO3LLas3GJomy0gxaSN8r1NDGnJrD7/UqGOlMtctqktCY82dYShA0TZPmqmK587fpdHDVPfk78/EoUcbl1s5CpUNO5bMnJZtKikXWHYg8JaO9vqF1r8NqOMwvnasDTUZiWm7J1rMMJ8snb+S8jqscWrPX6PJJOmaZ9wZPkq2rjuIs1Ngk25dP1MlLSnI2i8RPRnvtboz81CHPJAVP3ZMKvHw1+eW5IMLOQ+S6fyKOfsWUcdKxF3kpkGEtUDkzXWsr6DCYx0ONiJWUNLHC2QBYKwydXXxOzH0V/IzD9m+IP7O1Rz7JuLk7gxCtsOQjr0pioqAhiJ8nNcy6vLLwdD6XFHyYWbsi/uHcox9n+C5aP8AUS274gEmnDu+pRKnIjzy29S7IdRk+zkl02KuDJhhff0/SpMVCcbi7OxfCr5oYyAsmt/chOljLrdh1Wvev5GCwJfEhBIYvqzW59KeAjs7v4pz2MS5G3NNnRmPJ2tWbakVqW1AUdws7OJd6twEC5Ze9ZuIuHazgf1KXBUPlobrklj2OrHPVF4Mdvdb+5PBkPNVcNdIL6n0ovvA7tFyvEzfuomzVEdP1u/8FDmxJibOM+lBNVNMOWSrpodbmYxJbY8S/kc+TI/4k9sYcevJNVOJcRu9VZQndz/UlaY3N/mXZHHBeDmc5tBSE4gT3uSgFiDDzNxUsx01/qUCWnAi1ZxXVjS+zmnt9COsbLQ9yZLEuGXNNTUrDdkzj8KaCl9S7FCBxuUw5sUAredyKGsOQtdybKjbdpcnRhePVv1JuMRQ3ss4ZA5m7Cp8OIRbQzt+JUQXXFm6ApjjubJ7VxTx2d8cupr4sQjG7l7yUuHEGkbZk1qwoVxiQ6upkNYe3N931LmydKjqx9Ua6WqYmyY7fiJMlGBXZvcXdcqH2oyEc1I9sMuW4elYdmjq/ITLKOnjuzcWIvhUlqOMRuy25qphqLdc7iU+mqnuyf8AUsskZm2KUJE2OEIW2szKLVYtFCeRs9veSdKZiEt2f0qmr8y0yZZ4o7v3GmaUYL2k+LGKctdB+lBPjQDDmzbsulZo5HE88nHLwkiCoa0jLwv1Lu/GiuTzvyX4Ar+2BwyEEdM1ncqepxyWqOQ22E6lYhwC1/yqlkEBuy25r2MOHHXg8PPmyX5LT78qBAAZm08SR9oAjDIwO7uVPxOI+ht/FR6oZxl0yIel109nH+jleef7J9T2g4xFYFwi/SsL9r9dUVH2e4pU0kdtRSvDVNruGyRnWrksGLLL5iquswmkxZxp57iiMDB4xPYd7W7l1Y0ov2nHkbn5K7DayixrDaWrppAunpwqHjF9wXtd+5CeEtId7SGJfJZv7E6hh7NYjhUkUY12EVp0pyWbyC57Li8S9DHK7Jw8PhXQ5yizCMU0U0OC6Dm7napQdnYy5u27l7lasOnLalxAju9WSjuTZXbUSJL2fpyAQnyIWe5hFSI6OCEBEHtH5qLVVz25BttVdPUEWr53fNNJz8sHx4LmaakjifNrjblaquuxA6jQchFQimkJ8rv1Og9nPc752/Et4Y0vJk2ducbnycl3iXOLMy4MZ596cCMc8/FmugySkCQvNzZLhvG+fmpQCxBm+Qo2FstcrfiSs0UCJbrz3ZpSEwgTuzimJqxoXJsrvTa6hV2LMUOWe70q0iXNRGsTqGECfM7BbwrJVkxzETg+30q6kxIJNknV0qtqI6SMSNn3d+q6sftPMyvcreGc3MGK1vNQanDQkudo7f3pyvI6ECnqHbDqceU9dIMQF9OfNZKv+0TDKW4Kb2rGZ/TA3Ch/Mb/6RXRscsifXjHHcAA13pFriVZU0slGHErZYsOgLkVS+9/pBtX/AEqoqO1mO4hcwS02B078woWul/eb6qu/3aEiMWKWfvnnO8y/MtU5vwc83BFjUYpT/wDhopajwvLP+EL/AEjzUcap+ZuF3w+FQymAizd9rKKc3Euy25rVKjnbssTxJiMmHbb4hRx1j5k/8FUXeSMCt0VEFkVU5GSL2w9yruNa4oHmbnn8KALF8Qcf/cmyxA7iy6VAOYfEmSqm5IHyWhYg5Nqorzd+TKuKoe5L2okFUT2m73SMmJlAGqfuZdaqfvyQFEh8lGMerIUXGblmgebZ3EoLBcrfJNcS1Ny1DZln4ky9Q1ylspIOaZyUUy2kyIpE2ZbdVDZsojaGTqZFdr1Ibttyg3+xvw6pEL9zJPyR3fSgljLi4otbPUSWnPNccm5IKs6XVoyRZ3Z5IXkt8kByOWiDIRk9yafmS6Qv+V1wfelRSFol3jokQ/0pdLd6qh0IV23q/kl38kWuW5S0KwX22u36UhLciEepskQx+TXIoY2P7/yorbtE6MblzH9KPh9PiRQqI4xuIiz/AFI7dosyf4e7XJD7O8jFlmIpjI8kdvIrvMUNr3abVM4ICzZ5khPq9I+lAPkZbyfv2pW+TujfLbpu9SFtoIIEOVvPRcfxaIbtqK5rviQArl3USzy5sg4muXiR6lz3ILC9JIw8ndNXd7N+pOMWv+pBMvB7sUO0XydDwXz+H1K7iowK1n3Ei+77dMmWex06MznsJkQ+HRD91vIJPmy1EeHuTDo+1Ohhd1uxuancO3ZizwsybUE0eFuQ6hct2WGhkV/V3Jo8JCzIWa4VSyEvEYI8NbPLh3fUm5MLYf7oCW4mwdrcma4S3XeJQJsJcSHJm/gqWSyHiMaeHsI5WMJKP7K2RbGu9K1s1Db3WqBNCw3bGuWqZzuFGcenImyAGtTRwvt0tV0Y7eShTR6k+VwqySreF8s9LUHD83u/crI425uopk2Ra2qaF7iI43XaKMYsLdyfkK4vUKhy5j3fmTKQRE3c7Jp5NckBk/6kIR8Rx9KyNUl5CGRGxXNptFI4WHkmt8f7vCgpUSPmmrt3ciCa7mykRwhI/Nh+pBPjyRU4PSOStYMFOYsmdlZw9kZJO9k6LTszgFb3J2Owi6riWmfseF2V7j/UnoexbCW4yIX9LKrJcZGaCleTua3u0TgYScj5LZUfY+1ydjP3aKzpuzYC2Z9XyUuSLUWYOHAT3aXKwpezcu12e4W9TLbjhYR8g/MrbDYaeEcwDcXuUPJ+jRYr8mSoo6yFuH7MBxl7rU1X4GfCvsOIvT5L1KKlgkiyKOMtPEyh1WDyyCVjMQdW5hUd00eHg8Pr8Jcbn1VLLTnG+Ts/5l7PiXZtiAnYHu+EFlMU7MvGN7hb+5XdnO4OB50cbj56ICjfLVlpanCTF+hVNTTvHzbcqJIHT1IbX3Zp8htQEO1AA3Nz6kohAuaVrpB5v/ggBd/w9KRctUn2lzRF5tuQUnQmHv8AD8KXTrmht8kiyJtXQSPx1TxqyoKqKotva0m8So+nVlIpJrTzzTsTRrY8PgqGHRrXdI+zMduccr3d4kyrqTEiERa9vzK5pMUe3OxnWhmB90tC2XDcviRR4ba2bs6t6XEIJCtMHG3xZq7o8Noq5h/3lg8xJZt0VCNmWCjYtG6iVnhuEnIX7Ny+Iu5aD/ZWKG2RpXPyEe9SIoxhezJ7VDkdCgKgwMyYXIAs+SvIMHpxEc40GH1DbQbcLKVU4k1KOTiwrnbkdSpEoKOnjD9nb8KkRxxXC7PuL1eJZer7QSQjeACQuosPaRyLVrdUu3IruxRtPHkxMKKKR/NvqWTDtQA6X3eJT6bHoyHXJQ4MpZUacKhiax33epdfLudVDYhAXQ/5lIgrAv2nt+SjQ6FkLGMtc87VIjI+ebqKEgE2n6k+AmWub2rM2RMjmcSz1U8Kq0etU4yBDq+aKLFIyImySqwsvBrtH/zJ2Osutdx2qrCqAmLLL3qLV48FGGeTDlzRpY3OjRtUXFk/Si4z56vaQrAVnbaWS3gR2h6koe0001uUjiXpHuTWIw76PRgJy1vbdzTvtgepYmk7QOQ5Z7vV5qeGIPJ39SyeI2WRSRpfagJ9XTB/iOz3ql9qcSu8TIwxAyS1L2Rbtt0zZOjJcWbv0qqCs82RjVbi9LooSLJpAHmd13pSKoa7V29wqAc1zZZsKaORx1cdyKK1LP2z3pfeD+aqxmMSz8JepISutHNXqSWrV1o6JHXOXfaqpi7m2iu3PyztU0BZliBj4/mutMEmjSMq8I/N2L4Ufs8BC7WNu52o1RQ7VTRQhmeevpWZxCuMqjOJm4RcxJXo0LWjGzmUXpzUeXC7puIdvCHkK1i1EwyQbMlU1EFt8uwelVGKYfTzNfHaV394JLX4pgbFUE4AxQGOvitVTiPY+6WIII5CEwuuBdcMiPPniZgayjOHmzEN2hKvqaVpgJsmXoMnZeojLhMbkZbWE8hSpPs9lqrnlNotfE4l/gujuJHL2ZtnkFXTvGWVlpfNRSjfyb+K94L7O8MGH8WBjly1IVV4l2Fw4QyiiYCy/aIXUQG+lnFWeLnG+XJiXBFxLVrVq8X7PtTyFw8yEVnKmF6c+TrZNM4nCmRzF+eiH03Zp0pGIehAe4vSqIYPdqkA3eaDd6VIhqnHRwuFAR8g+z3BzSChctHb8ysYaoCEc4HL6VeUlC00Yu8EmreSm0aqFmUehMWzydMcNxHVbz7rcQ/ZOoVZgvEDQGFHtB42ZeGNk623k36lImw/2eW3N/egGncnyFj0dUT4HYZDG12dlc0eLSXCzO93wuqaKlt1fPTwqVETCNmv8FL5Gja4PilQRgDPcS9GwSoOGML5dxe/pXi1NXezjmxfmWiwztId4M8txfNcmXFujuw5lA92o8SkEf2+31ZqZ7YdoszsQF4ideYYd2kCnjE3kY8/CtFSdooJCFnst+a8mXTOLPXhmTNaXs9QP7OIi77lRYxDJTgTtFFaxeFPwYtREQgLNz8LKyD2OujIOE1qxW2NmvzXBhzxCSEtWa0U1NjD3bnt+labEOycVQZSQXgX9Kx+MYPUYbcxg9nqXoY5QmcGRTgO/fz5ZM+1N/fkmehuLfC6oDrGHR87mQhXaE+i37Zz9wvixSUiLIz/AIp8MWlyyZ+SohrLtG71JikPbn1JOBSkX0GJGREx+lTQxACHIwb8yo6cXLvU2EdousZJHVBuRbw1ERa5Mp8XCLk1qqqWnu1VrTQ8M9H/ACrgyUjqVk6KjCTUGtVpSYTxGH0/JRYSAeTPcrKmrnFsslwZG64O/FCD+Q1Udn9mme1QwwmSGXIwL8yvvvK1sna4VKikgqtHa1cfeyQXJ19jHOXtK+loeGQuwX2ureClt1Ddd7rbU/HTteLs9pDyt6VKGNrr3dx+IVwZc0pHqYsMYHYxcv2jsf5eSmRZ3iLtcPqFBGTEWebfUpVPMEeh5flXmzcj0sep0o252OuDkL55OKM5LizbL+CaIVjVnS6+gmkb0vcydab53KMBN57U4A9OvNJwKjNjsklw6qGUf6VItbxP+VEw3D38kJ6Da3IHs7Dc7ZpFHs5OrEI2JCUO3RnVd0z7LKtx2+okFt2jtydWXsrkPSk9G9vJlXdRPZZXcOO3N2XeGF2edoqa9L0u7XpDSnbbkxfCSruRH2mQ+H5H1IuG31Ka1LtyyYRRBTvn0sp7iH2SD82uFK1hHRTip3tyfpS9nO3TdmmsiM3hIfEfz+aA5rSLPNSphMeUf6VAqY5SPSMvet4zTOWUGhsqhr8iQFJ1Zv8AzSCnlISzj/kk9DOXcuhOBi1IalktHJ0AzMSd+7592xNlRnG+rOK12Rg4TOPGBCWbJoow7mZSiheMCfJRfxCLRty0UyXAQwtdz/KKMqN8tGuR0eG1E1zvsHuJXdNhtoCxvcsMmdQ+zfF08p/RmzhcdyepqNqwjb3LTPh8Eh5vHd9SKOhghLMGYVzy6tNe06odG75KQOzbDabtd9KcfAdo8PaXer620s0N1zrl/IyM610uNFMOCmI5+lBJh8sJjo9qv+lcORhLLqQs87B9NAzvDcXzy+FSRjMbeYqbNC0g6HYT+FFTEEYZPltVvLsQsOowMLluycc+YoKvD5ZG/CyG3xE6lniEeWm4xUcqg5H1ez4UlJ+SnFGcrMPnvLiP8O1WFDh8fs1ljBdufS7NS5huNnZ/1IwyEfiXXLK2jjjiSkVFVRhIZxxwXZPqWVqgF2Z4xEGdt3MhWkKRu/K5RTqG3e5a48uReDmyYsbfJnP9k3jJnvYRy1FRZsDeO7N3925aOpqmFs2fc23ayiPM0jE7juy8K78eXJLlnBkxY/ozhYX7Q9j8327U3/secZcQDf6logKOMu4fPRO+1NG2TNud/NbvNOPg5lhh9niOD4WfZn7aMewx2tDG6UK6P6wuuXojUZx6G3LmJCsp9vNYfZ/H+wHbGnB7aDEvZK0vCUMlvV/V+peq1cMckpOHQW5l0PM2lI5lhUZNGcaOO3oUOShjKbXyWgOhYbibxKLJQtlzfdzJCyIJYyhrKFrb27lXS0rkBO2VvyWhmo5LCsK76lUTQyiWbhu+a6IM5ZqiuahEg57viRex2hk726ap8yMT1bqdRppDGrC5n3crulbpkNJBez3Dn7k0UNp6/wD61MIn3OOVzsqmorHp5Tz6f8q1jbJdIkEO7NlFqsQjpwJmO4u/ROwDU4lFfTU8koDueS20G+on0WI7UfaJ2Q7N18tNjOKOZhCxgGEZVBGV3QRchdapGOTIkvaTqnEGjMnvtG9dp6HEcShOoip+FRhzrKm2KEfzvay8zrP7RFZNKdP2K7IU1Gbla2JYn/vdQ3xCO0A/SsbjFLjvbSp9r7W4/V4pLn/9txtgf8m/KuqFy8I86c0vJ6Zj32idi+zJkEuLy9oa/pajwOO4LvilPT9Iusjif2qdp8WYo8Awul7KUZ/38je0VL++8+X5clTUlDR4OOVJTxwCPiFt36k2eIGJEwuuqGBv5nHPOl4IFXhftk5VeK1lTjNbnc8tWbl/SuHI46A1jenJSDqLhLW1MGTEQrsjjSOCWRyIt1v1ICy+nzT5xv7ufhTZQ+nLctjMZLPLJkP7k7br09KExUAAWdvJL3IuH+ZdEWuJA7AuQFJ0p0vLpTR9JIKQ2cnc7pgtw+oURimi+aX8ho6/NC4pEkfUmUD+ZkiJuaVvzSt9STKQLyJqaZrMs04+VubKLNzWLbLihs5H+pBxPSkeZaZJo+pZnQkgnktud+lCUzeW0kDluTet3NkFjpSd3Vag4nV4kDybkJl5IIuw3LTTaguQ6k2WSHd6f5p0FDlzWounTNNN4kY9aQmLqLK25Jxe7V9qXUWfShInt0QSF8+l0rW7shRW7RSt1yTsDmnezcvNd0s080rerVIY9379UiqBbcSNhMi5WinRhb3JzaKBjYQjcT+FONH6dyLq5rodKdESBttLuSYXu5Jy23myHqLNUSvcIRa7uIUjK3qyJCXJBc27NTYUIycm08SaPNOndbogfmkWmN+En1REVo59SL+Cb6i06kDYurcuHkJDo/vRlnkQu+SG3pzyQSLaifmSXDazTK71JMPuQEgrrbWXQt/KkAkPcilF8xyQSfRITELO+e74l3247rs2VQ9Rt02j80uMeY69XNY6ndsy2+8JbcuJb9KX3hKWub3Kucn55/pRDmRepVQWWTYpJaWiL70kt06c/CqsMyL5Ltr57X/7VOoWXMOIcQxB9wq2p6OKqDT96zVNCVwu27/ktDS1HBAWc93coa/xNY/7CqcDjtzYGEslQYlh8A3ZiNzeJaSSSOqpyaeews9LXUI8NgkLh8Vz+pTB15CcNvBgKqEBuYLFAmp7hLJmW4ruxsUlzx3+/VBT9k4xkHN3LzuXT3InH2nZ55NSy26s/wDBRZaEybVmEX5r2im7L01QAjYIiq7EewNOLFwJXuHw5dSFmXgp9PNcnkRYfaXdtTE8LjpkJLdVnZeWMyYM+Xkqqo7PnCeTxvcrTTOZ45IxckL+W70pUxPCRbGe71LWngLSDptJRZez5x9zfmToPHkoSFpj7t3pQnTv3CrGbDTh6GtJlH4c9nQ3NVQrIfB3crUrC9SkHMYkTWMo8vFLkNyWo+Sxw3EJ6V9Ha0fUtHQdqGvFpQYRLxZdKxLEe106FUcfPMkbFc/R6XTY9SVEw5BtHmr6CogkLY4WryqgxpoXykZX1H2kjjMcsxFS42XDJXk9DYQ8n5KQwxlFnlcRLLUnaKMrfxHt+JXUGJU8waPtWDgzqU4lpwwIcsmTkUYZFa1v0qCE0chaOxD/AIp1i3ZNkOnTms9TSy4gjYRLVyUuEm781UBUNHpe4qRTVlu/Ui6VNGqZbcMJALY35lDqMDpqoSc2AR+SchmMruSObKS1s2u9KlWi+DC9puzMBAbxBbp4V5riGDyDIX4bl4V7udPrzYhL+pVeJdmaauuta0vhW6lXk5MmKzw0ML1LMH5eSZlwkyYssxyXpeI9lTju4Ttb8TqkqOz8kd3Eyu+F1sqZyOLRgpaU4yJnzUfhuOue1aTEaX2c9+X5VRTZX6I8EJkdyZJvLNIo9bdUhjcdXdMsRl8kFxZLpDpztQkPkgAi8OTbkmzz5LvSWTrtvcgA4pLefSynw1mg6/pVXb5pwc/PcjwTVmhgrHj8dwq2o8W10P8AU6xrVBi3+pOxV0g65p2Rq0ep4V2iASEDf5ELrQBVBVWlmwEXhXi8OLSDa97irmkx6QbW4j+/VTopGqyNeT2GhhaNutrvi2qVU071QDYzcupec4V2iMiyeS74VsMKxpprb3dYuLR1QyJkXEcHl63e4VnsRKWnGzX8q9S/CmpiAnuz5ELLDdpsLqBMjCNsvmnGf+QskP0Ys8YkhItHRB2mcdL7R+pQ8ShlG7ZtbxKgqBkG5dJxNtG4pu10g2tewj81aUnbS4hZ5On0uvLCmMbb3TsNQd+jupaQ1OZ7nh/bZytbiCXxLQ0naIJG1Zh08187hiFRCI2O92dyvsH7VVkZjGb23LJ4os6IdS0e1HjDSFlm305rhV2guDt+V151T45JUaRn80m7VcNrHO5T2jTvHp8OKOP95dclVk1QHqFef0HahiqBv35+la0cejGkF9LMlHbaNVlTRAr8Qjpbgyb/AKKqlxY7xcH/AErtfiEFQWmd3xKoqZAEc+kc1qocHNKRpsPxqQubrVYfijSDZe38V5OGKPCRODvarSj7RSDbr+H3qXjs0jlo9bCS4Bf/AJqSOeWiwmDdoOIYNI93+lbGmxaCQObaLilBxPSx5EyWxd2XSnAmceaiy1TbbHTXtDkxO77lJ0Fp7UeWfTl710ZnIczVaNQ9o6o/ariyzSodli0lzelD4s81A9q8nQcZ7tXcv3ooTdlkVQw6M72pwKi74iVYEnE5v+pLiOO5nRQWW1zxlsO3zTvG25qpauYrc3To4gBFkx2/UihbFiEz83JrUqmRpIiA3a1Qwqm3M5t7kjmuHmxfSp1LGWwthMXgleIfSLqbGTxkLudp+oUyVR3Lgld4lVkJIKok42sgAZZ9RMosMzxuXAbIvSXSpBbhJRTG4s2dxTTJlD9EwBea7iZe9NVOGtkeTMIltSp845b73t9KmcQJO6z4UF1suTzztDgshSmDAPLQh8SwNfhMhOV7MJMvcq3DQmDnu7i8ln8S7NhM2cjMRP4hbVdWPKeXm6Z37TxGXCz4uTDaylUHZ2eolJpAO0W6sl6TD2VDMtD527gV62GxxwZBExE3MvUul5aOWPTM8jPs7w7mfJR2wdpLcne705L0yvw+KRid4nFVX3HuI4yYRTWRCeGmZ+jw9qcRdmvLNa3DZuIARSsxW+plIwfs2BDeT2u/iIVfB2Z9ntdnv81jPIvB0Y8MyviwlpnJlEr8H26s30rVUdLFSlmMjXC3mnKinCa4/C7rDuNHR2VJHmdR2VKTnGe73KnrMFOjK12cf3L2KWEMhbpXnfbDi+2l7uQrpx5dzly4VBbGVmjMWyZ296YKwR9JKVVzSSHqCamjCaITbaXwros4CKRON2qUcxCWcb2EKdejPudAdK4iL5PaqAt8M7RT0pWPvHvuV23awBG+zd81jRjeN9P6k5ETlyb8yz1spSlE2bdsKiE74ztVth32jV8JC7yPw/h8SwNNDu/EO1W1HhccwEYZ7Vk4Q+zeE5nplJ9qUpRZdOnidQMX7UBiAk8hyERe9Y+PC+C2bu5Izj+ayWKCdxNnkm1TJk1RFJdzu+J1CKqtLJnYiSCne7XcSkBQgQ6tu/qW/CMqsKGscSHViVhT13Tnkq32EBPR7UWynfPO5Q6kaK4mhjrHEcxyEu7VWNLWOQjk9yxv3s4ll05e5WFDjFr8rfNYPGawy6s9Aw+oazV7Cy1VzRjHI+j3aLzSTHrdAdx+FOw9qJ6d+bj8S459M5HWuqUT12lw9pj61MDD3HUn2rz/AAftg0jCxy25OtGHaRphyjnYhy1uXm5OnyI9PF1ONo0Q0JkOebELK0oBaHV2YfNZemxh44suIxj0p0u0DiWTuC4MmGcuDvx9TjhyaSTEoodjOyq6zHjJstLVR1GNRkerEXxJiSuiJs83H9yMfTJfInJ1rfxLP74OO52Zx+l07Dj1XIYsGdrKheqDLLNSqGqiuzzf6Vs8Ua8GePqJX5Nxh1RJIAu8jXeknVkEjjdm6xkWKWvsa1WTYtKI6OI+QrxsvSuz28XVKjUBI3lcnYZLnz6FlPvqfnewinYsWkLTNc76acTqh1cDVcRi253ZKQEjfUs/S1TkP7RvVyVnDVNJbrd6lx5MdHoY8iZPYm5shubLXNNMW3JGEjWiuRxOtMJibJC4vI+joiyLRkXTrmxLIsbYdEVr+TogHuZdtuuZADdunxLnD+r9Sdt0Ll9SafNWlZBy5x73XWzu5uuPnzf6UtScndaak2OsVpF4kuJ35OmyF1y4eedydAdLLuZFxGt5ICJi+n5ISK3TwkqViqIYZSP0rkkITXNaybutLPJJpO5nVck+1iali3NYxEo8MNPJLKACwlC9p3KZxGH4dVn4aoKHtlUQOdoVQCbfUtobOznyaQo0LCwizM20UXiH/MmuMwvq6XtTDb4Vz1KR1XEduu7/AMqK5u7aopVTd3emjqvJ+n3JrGzN5YxJRzMNuTpvjOIkLf8A6lFesYi5v70D4gEZZPmXwrVYmZPMixbO7c6GSTh/m5KAWJMXIn/KmixC7VVHEyHmRIkmaGGWR32gBE/7l5Z2k+3bD6GjnqMIpp8WKnf8YIgcdvi3eYr0SSq4gGzttyt3d4r43+1Coi7P4x2g+5oqrDjpJiNyKf8ACLvyAX/yr2/T+lhmm9z5/wBT6zJggpQZ75hv9oLD6yal4lA9LRzx8X2kpBK3TPXL/Bbyg7TU+LUcVZRzxVVMe4Dje4V+eMHaScvZ2CX8KaMhcR6c81sOwX2yYz2BxKyKXj0EzjxqaXcD/F7n+Je5m9LxNew+dw+sZYS9/KPuZ8Y82uSHFGFu5eadlftOwTtgMTUXHiqDe3gSNdb/AA7viWtnhlpzIJGcDHmK8afRaPlHvw66ORWmWk5PMZO8riL+EUxwzK1r3IM9dVALj8O/NxAechPaKymPfa52T7K3BifaOiAm/uoj4p/pC5ax6af0ZZOsxrybzhvyz2/Emipz5aEvBcc/thdmKG+PCsMxDGDbxGwwxF/z/pWLk/tIfad20m4HZjB6bDgMrQKCD2iUfzHp/SuqHSZK93BxS62L4irPqk6OQmJ+G5CO5yLpZZftD9pnYvsbrjHaigpz/wCEMwyy/oC518//AP5R/av9oRjL2o7T1FPERaxT1ZD/AEBotN2e/sw9ksJITxSonxKXO5+HsEv+a1WLHHyzB5skvCorvtd/tCdk+3XYzGOzeC0GJ1tVUBdTVxRjFFHK24TtfVe0fZX2w/2u+zLs1i7H+LNSMEwk+4ZQ2P8A1CoGD9jey2AxFFQYFR04kBDeQXnq3qdYr7Eo5ey83bDsnIb/AP0vEfaIB8PBmG4bVq4QlCkjJSnCdt2e2HVGVrt4UweId8m0c9VR/eD55X2k6bOsMu9y8Sw7R1PKy9krg/8AjqBXRsQ3aFn6XVcNY8ktjARH6Q3E/wCVSMVjPBcP9txirpcBoP8Aj4lMIXfSPN1ooSMJ5OPcRaiFhf8Aw1VLjEc5S0fscUtUfEscItxfV8KwPa3+0t2I7PucGGNW9ra1m6wH2emu+p9X/SvGe1v9ortp2qA6eCrj7P0Bf+FwwLCy+I+b/qXXDFM5J54L4n072h7VYF2TEn7QY7RYSXVws+NM/wBIMvJ+0/8AamwHDb4OzfZv7ynfMfvDGTuH8sLafqJfPeG0Z45i8FNPVuJ1EgjxZXuK519E9nvsRwTsmedbG9fWBkL39IkutYlE5O7KZ5ziPaT7RftYcWra+rCgd9lMLlDTt9MTaK0wP7FYsPtkxB3qJerhk1oj+VesTVEdCBNTRRQA3hFlDlxx8s8ltCBjJowWJ9m5aVxip42CIR/ZiNrfwWYroaiE8pLvS121em4jjDyEWTWi6yWME1URMeX1Z8l3wODIjITVDx6PmmXmbdq/5laVOHxyEW9yF91qinRxXZMz/mXSjlaK4pN2iLie9PHThubX3Jp42Ei5pmTVC4lzrl1xF4kJkxXJNtLO1VYgX2kuW++5dfaWWSXyTADxc0u5CXVb4krnHmoA4/Umz6UVumeaFy1QXEZPO4W9yYLkn5ef5U0fSoLG7bVx/mupW7eaqwEgIhFK33oP3plI7tyybJR5Opk8w3XZ5IDj8tqyZa4IpDd5IHha5THj26Jo43FtXUUbqRDkh79VHMdubMpp8ifNMEPUoNBkxTZbnHkpBDtzXBjQQ+BounRknHTNP8HVIY9v1IFtIYYWu7krXyyyuUhxYea4XPRAnIbtERyy/muMLC6dGO5dt+aCBr3JMPvTj7RzSbmgDrCyJtpIelLqVpCsNdbml+Z13pHkoGF4fSiaRhbJm3IGzSVgcufdnmurl1zd6WpaIBHLre9NuWuiIhci1falb5KCkNakittJHaxCk4oAAsh7nJJi1/1LpDtSYXJBaRy7TJdbmKRdaJhdANCYdvqQ27vq5J21ODlblkgyY2PMfUibr5fSj4b3CfSkw2nkWfvVgewFJdrnt9S7xNv7lDKbp5i6XE7/AOKzo67LQJNBya4U4BNaKrAqLU+NQ5aooaZYhldqyeGRo2Hlu0VaNRa4t+ZEVZbq6Qy19ueEdm3NIagiEbzf3Eqr2y+0ndiJPR1Vv1KaCy2CRy73ToFu58vEq0araPMfPROhUMXUe70qdStywCqtHR39yfaue/V7nyVS0nTqy49Ra+WdyWgKZowrLgzZ2u71Kpqrdk7ssl7da+ea62LXas6lwNFkN3Fwqq2+Nit8IqNUUuH7ms6llI8WePod0Q41cO9mJRo0V3U/o1EPZuhqLpGBiFRa/sTTyZtE7EPVb6VT03aI6crQ2j8LqfSdoHLXOzLxIqaY28c14K2bsDcBHkwl6VR4p2T9nG1421W9++GqNoG3vJBVUoVgEx5ctVqsjXk5ZYl/E8YrMLETLZ4lU1FC0d2cbr2Gs7MxiBG0bFbytZY3F8HPimwA9uXkuhS2OVxkjBnHb3Wpo4+rJriV5V4TJHc7sq6WlfdyIlRKIGu13T8NU+Q5ZbU/DhstR0Bcp7YDUWD+GynwU48Coqp+t/EtJhtU8g6RmQ/Cqih7Nzyam7AtLh2BvT7L33eIfChsqC5JsUzk7E16tIZDEWfVMw0sUMI6bvUniIBYWf8AcsGzoSJQzH37iU+Cot8iyVMRMJc3T0VQw97qTW6L+CqjLm7ipoVQZDm137lmWrGjfNsyUgK47RAHZTqaqdGjH2cuiP8AKSEuGWf4f9SrY87Bd3uJ1Kp5gjtYnu+pQXexFrZIChJnBhk9Rbl57jtLWXkwSMQ56Wr1l8Np6gLzZhAeao6+hprz4LXCPiWkZamOXGeLVuF1BCRk6pJ6WSMy53L24+zMeIAbeLLRYjGezMtLKTHAT+S6FKzheNrk8+OMiHVNSC/JlfV+GyQkT8NU0kL3cnFFUJEW3ut3JXeactfchcdqYwbbfpRCP8kPD/SuNtudAHC5LrFqLrpdPxelBc92X/JAUE5e5daTTkg6u9JBpQ6xNcWqlUmd2wv1Kuut/KjaZx6UEtGloCONx1+a1WG4o8LjluFebx4gcemamU2NHHozv/FBl7ontmG9pOGA3u1vfqpUnaanmA2laIs/EvGw7RGI82JRajGKib+8f6c1LhA07s/iejY3XYfIxcOVvpJliK8YyMnB23KmKslk55p+HiEAvltVqjF2I4RzzvRR7WFnZvypFTvzfxJohcSyZUBYQ1gR3PkxF3XImrHkkJ7GHS3aqs8x1XQmcS1QKmWYVktOJWn1IAqDIs8/qUPjPInYx6WZAy+oKh7Bds9qso8cljHhu725LNhI8e3w/C6NpPfuJGok2XcuLHmT32kmzxAqhhYndU0sjl3/AM1wJnEh1VBsXk023RKOSQRvzcdOlV0FRcYt1ErSnp5ZPLcsjS7J+H41LSyi7G/0+FazDe0hzdTsJZdKxkWFyyHkLaq6o8BmExzJS6fk3huje0vaICAWZ2IvSrmkrgmjJ32rGYdhZ07D+Hc60NHGW3Rx9S45JHp43MuWqIy5IWm/SmoYWu12qYFKxd7rA6Emxq7vd7RQ8SO3J5P1KYVGH0qLLhbE/O5Ca+yWpjBVFr6SJmWocu+1OnhPezpoqEhHXctVqZNTI0gyE+bHahCaePvYk+dO9t6iTZDo52krOeftJsWJHuv71NhxIOl1lJpnhPR2RQ4kEZa33J62CytG3hqGLvuUoCuL0rNUeJRZjm/81cw1nEtcMrXWEoUdcJpliIvcOiNs92TJqKTdqSkDI1vNlJ0wGikeN9W3JBu1bb9ScuYiz0FCQuQ5f5VFlpAHI4xXtmBN7lBlF6jyEepyy3Ke8d3mgePuze1CYnCyr9llvEgk/mkZVNLT3vI5F6RVl7Ld3XCgOlcSL+S13MO2ZiXHJRcmOnjK31Mu02NQTS5PTsJP4SVrWYWVQ3RGPwqoLs/JeLs9pXLVNUcrxzTJv3tBDJYDMArlZ2mtCzwqDU4PJCBObt+ZU1SUNpAb3WqlGEiJSnEKprHkl4kUjibel0QY5UxsGcjll4M+pUVTiEdKXIz+lRf9oAzuaJvdcuvtxOJ5KNvT9puGHDPb9XcqbFaWbFKkpGk/NmqEe0TyFkMbe8fErbDcUgqJBBpbfMSS7evKH3N/awf9mXkt1e5RanATpzLYRWrc0kcZCLvI2vIhJLFadpqPOA7Tbnc3NZ7mrxKuDzmaF6csjzHJDDTnJz6f6Vc1OHySOTPG5Fn1ZKE0fs5ixs5AtUzlcKGKbBwqp7NSHPwrR0fZeAR1d88vEoVDUNDLfEG4XWvweujmkEKnMRy8LbSJZzm4m+KCfBnYOzMkgk8cTmOequaDDY4Yhc9o945LWyYeEZDJHKQF6clyShp5oivzM+q5cbzbHeunophw2CaLPiMRNyVdWYDJHvAHL6VpYaGmEhjvsL4tqkS+z9ByBd6c9qlZBvEmuTFx4aYjruu9yJ8PePnmKucQrKSnukB7rPCKytV2okrJSaICAs/EuiNzOSSUGSZo7T3u12Sg1P7LK9h/empq6pICNwf+CrZag5ObLZRMXL6Hzm4fLJcirLeX+Krzkcn1Q+LJs7VqZ3yWxVTkGrMRP6kPtT7vT81AEre7cjYmLluSoPcXeG4oYnlmxLW0GIOVjcRty87gmaOTNtq0GG9oApwFnZiJvescmPY1x5NTexVTxtnff9LopsSMRz6RWUi7UAREzPYunj1zZu7Lj7J1rOqNZFWca3M+9SBqgEtcv4rFjjgF/eLn3ta1nE/moeBGizI2/t0Ytnkwl807DiwiXMLf8qwf3k/fJt+aNsW6WaT+al4ENZz0mPHgt1st+FTvviCy+9+S8vbGnEND5+9S48UkItZHt+FYPpTeHUP6N8OPMTjk7K5pK65h1ZYChzktNsv4q+gqjjAX6dVx5MK+J2Y8zRtaauHLK75qxo6q4h3bfmsXTVjya5ur6gqLoxfxZakvIzdOons9N1TZraeq4g5BuJSgqvks4GIPGGnUihxI89f8F5EsB7kOqRqAk4muSO7f6snWfjxA7OZ3MnwxAyMd7j8S53gZ0LqFIvLvPIVwZG7s7lSPXGOjGkFUeed72qewV+REvLdv5VzTMcya1V0NUeeed31IxqDkMncGH4VHacSu6iYRAJEg4l3eopk8h913ejYtcmZk9Ct7JBe5AfLLRBddrmhlmYR5tclRbkg9dzZ/JK1iLN8tUz7RtFmfb6kgqAuzyV6SMnkQ7b3If2ZctqBqgCQ8a3nlzVJcGbnEKQXI/T8KyHbG6jrcOr7CAojtvLvy3LVlVXDq6oO30b13Zios/a078ViXX0/GRI4epp43JGjhFqimCV26wu2dKE4Tv1WZ+z/HvvbstTXvnLA5QmP+X+laM6hiUZMU8eRorFlWTGpAnTndz2qPMLQ65p3ikmpJgkEm9S0SYnRAmqN5M6aKbvSqSCNy8WXiUUyYue1dkIWcUp6kh6hreSBqhxZRmzkLNmcviFlWY52qwTszT8TGMYosOH/hyzje/wBIc10Q6eUvByz6iEPLLj2i48m/eK+Iv7QvZ+pwP7SsSklmOeKeQjhue7Jn3Cy97xv+0t2Xw85I8Lo6/HJe4ow4MV31Pr/SvFPtU7YVH2nTlWVOH0+HTg1sccTuREPxE/Nex0mDJilseH1vU488NInkAVHB6GYjA79ykx1HtExOb2kT3WkodTSuJk2e5IMybLxCy9uz5qjV4Z2qfCYogp3Iii3XXW2v8JLZR/b523moAw/CJ2pR9cUZSzO/mRncvILro+W5bvsnjQR0dODSMBxMTsQ7SzbwocVNFQbh9l632f8A2m/aYYy4hPiFRAf95WT2RfpWvwD+yaEdh4zjcUHieKjC/wDqdeh/Zb9o1N2kwcaOvrGgroW/BvfSYfFu8/hW0jmaoizB2IvmvOyyyRdHq4o45KzIYD9iPYvs7a8eHHXyhu4tcd/9LWstpBJHQxcKmijp4i8ETWD+lk0BPZyTdzcvE/h6iXM3KXyOtcfEcMmz3u5Jh5PftRy0NTlmcZwD6pdv+KpcY7VdnuzMZHi+O0VOLbnDjNctIQb8EOcV5ZIxesenpSlZ2Gx9U7htDFWVZV9HRPLX1cYRSSRM5EYt0ivKO0H9qLstholFhGGS4zKPKQ2ti/U6w/aX+1929xSD2XC3o+zVOTW3UMLcUvzkt+y6OV9RCz6wl7K11LAVXi9TS4HRs2suITgGTLzvtV9vX2T9h7gDE63tpiQbeBh0dlOzt6jL/SvjzGMU7R9uqwZMTrsSxmcuRVUxy/pzVp2P+zGt7VdoYsICWOnqiZyMSboZuq7yVLFCPyF38kvij03tb/bS7Y4lGdH2Ww7DuyFA+1ipo+LUkPxG/wDpFeRw4H2r+0rEvaZXr8brD6p6kyP+p19H9lf7PPZvs6QSYi74vP8AE1kS9No6Gjo4OBR08VHALdMDWoU1HwX2ZT5mz517Jf2ZZ5jGXH61qW5tkQbyu+JeTdrMDqezOPVuF1jWz00jg9vSXpL9K+z672moM4KPb4XnLw/SvIvtL+z/AA/FqypomM6Ksw6g9uaunYrakXe0wu+HatkzLJjVe0+dgI4ZRkjNxkbcxD3L6Z7DdsIq7snh0lfUF7VZY5m93EJu/wCa+danCZKWUgOSIhZ+oDuz+leo/Z9g9FDgpVlSZnLK9oCXh+ldMFZwSuJ6PXVEVUROxuQk2lqoaqojF82k/mhlqI4w/DPaqmrroycmJurxdK7YROeU9hVFcG5mPvVXU1zCxMuTzdWtqrJy01e5bpHM2M1dUeebP+pQZagycmd0/NuLXLb8ShyDu5qkYvkJ5H55pcS4iUc+/XaheR+bsmKiU8jEQvkltu7vpUMZnFEMiLDUmF1pt9qijM5d6d425AqHbepctZN8ZxItEuM3enYgj+SaLp06U6WUg80we0UmNDJZ2800PNOuOiFxSRaGnjQ9P/JOv0oNLVJQ0/Mly67uTjDci4N31IAj6jqhMmT7wuXvtQ8HT4lLstEd+SRwuTZqUFPcSmthb2D4hQohvqZ947rkHDkkbVloZMHbv2pl8P4Y59X7lOpXeKTh291qXBVudGw80ydOwjn/AJk9St0V1pWoCjt7n1VgVO/dkSa4NyloNiJw+8UPz5J8xtLJtyEh7lAwCFD/AJkTju5pcPegBvxdyC3uUjh9L9KTw/mToBkB80dvSLf0p9oWXRFhHLxfCiiANctWRWvau+HluSYX91vzVFnOG/PpQkPvR2vbzSYXuQA2ukNvN07aKRi231IAYtbvSIerR0+I9+iG34UAAQuXcucP3J5xZCwoAAR/qS4KNx0/7UmHVFApAWsLoiHQUfUi4PdkjUHJjFrW+pGxebW/SnBhbPLJdGNu/NAPwBryZG2SK3yZ0hjuIc2VkNnozkiu5KuCsuHmiGsfm6yo6LRaAQXZ/wBIoxkbLLNVYVXe2f8AFENU3LVUXaLQZNuWaV7Z89yro6q61ulH7Q3JAtibouiXk6h8YS77U6GW38RtUFWTOJJ05ujeokEtXuJReIBaCfSj0J8r93xKaCyZFWSeV2XhSOqctcv/AEUK3411sxHPP8qKD3DpVRjal7U93daouvn8kBZ3IoRP9sPu8ST1FwioQl73XWJ0UBPCZ+edqkx1T+b6+lVd3euhN8xSDY0UNdbblmKt6PEjkt8Xi3OsfFUONum3NWVNXOJ7H6lm4midG5hk4kV7g3T+ZQKrCYpLsgYbvCm6LEG4QkeV3SuVWIAMpOJvdl+lYpNGrqjP4lgIco4wIn5kTrOT9nZN2gbltZJPaNXN7U1NTgQ6MtlKvJlpZl6LDY6MNdxFzUkSjEbMtql1FLa927d4lEmG27JnWhIYSB5Nt3KZHVBIGWVqqSJxIX12oSqGutZSBejM2XNISYn5qh9q9S6Nc9mWaKHsXjSac10ZBIstSVMNZc477h9SeaZiLP0ooNi04jeb7VJCoYSHXn4lUhM5W5Zp0JHHmpaGmaAMSYYhFg3epNDWFnfnuZ1VgWvpTzTMLZtuEVlRrsaOkxKSQMpFyQeI+bNbcqeGoe8bH/UrSCZ7BfYRelMu7JlBTuU2eo/Cp9ZhIVmjs1vqTVNM3o3ZJ0sS9nhJzZZtv6NUlXJje1PZ1hiIo42t8S80xfCWEicAuL0r2bEKgMU2MFpE3STrJ4n2dPc7A3vXRGfHuOLJH9Hk81Hw9HZRZI7SyZl6H/sXV1xlw4HJu/ROn9l9WMN5hu6nH0qrRisc/J5gUdv5kBDrytH0rYYl2VkpwzaN7vUsvU05wlk7bhVE/wD7EIskurzRELk+dqb4fw7UFpiflzXCJHrbytQuKCvItxdyXD705aZc229y7w3HXJA2wGjfLNhRNCfu+pSI8ytCy0Vc0WCnWWgEZEXwoIbcihYjG7JkY5/mWsfsnUW/s3EfkosnZmQbswIfqZBNMoWuuVrhUfE08f8ASkeCnG2mf5lY4RRyDUbWYcvEkkQy+oOzPtAZm27JDWdiaghJ4rD+EVrcLkaSlDPITbnapltrqHNnYsaaPMR7F1sj5MDXMrCk7EmNvEBiL1elb63fo+vqFJhciyS3kCxIxU3YkOQBeXzVdUdk5KHeYPb3L1CKFh0yu+p06NLFUCURhxBLl9SXcH2kzxSaPhmTPtUe7qZbftH2Nno5eJw3tN3K3PpWemwOS27h2/5l0qSZxPG4uipcvPpTXEt1bNXMWByzNkETpS4HwdDDd36qVQtGNYPCc0gn/pW0oKNpgF7G9KztFSvGWQZitZhdVHCw3ntJRI6McUW+H4TdyBs/Urylwt47XcP/ANpcwfFKctGZv4q/jkuDPJcM5NHq48aZEhoWFsst3wp4aV7tm0i5qYGRcnR9IrHZnUo6jUUJiObuydjkO7uSEdLcrVwBt/emVRBxvtRT9neB7RHNUFLnkNM1xDkqag+1jCMQklBqauARIRjD2d3My8W1ah5vZ+eWaqMR7TVNKRcOmch9WS0S2OeWyd2XNNXBUR8R6eWC7wytaX6UpZItuazUXaKpkcuJH1btq4eIVFVyiL8qO2Lu8EvEJjuJ4za1ZLEcStuzPerbEaeshhI3ZxAvSyweNFIRle7kJcrV040efmdEh+0DkZNxHJc+/HG3fz8SzTU7CRZ3Iy2tlqK6dUcNyNfQ40dw5OtNhvaKUQFjkYR+S8uAjEtNqlU2JHCOXEcUnjTKhlaPbKHHo5A1kb6lc02IBI7M27NeHUPaTh8siL4lrsH7WQFax7CJcc8R6eLqV9nqDEHhZODJas/h+JBUAJNO38dxK0jqGk1ztXK1qepCakSnK5k05XPqk0nez3Iuoves2aHXmYeaalqnHk3ySMX/AP2lHlhtLNs7VSRm7Gp8QMdWZit5qK2PU8k5RyBwh8JZ/wCZTJCAX/E08rlXSYbFMXJhzWqSOTJKd8CxLEIyhKOJ2KQm/isrV0pk28N3StH9z22mB8n6VJOhu0MPzLVNR8GMoOfk85raExfouzVDNG8Z5Zbbl6rV4KBBkzflVDU9kZKh87LcudzdS6oZUcU8DMRwX7lIoL46gH0uH1LZB2LOGO9w/T4k/D2bhh3mxATervWndiZrBOJKwSwgBqiB9W6hfatdR0MEgDw4v1OstBVQ0dwNld1fNSIO03B6Ge/1eFceRbfE78bUPkT+08dPh8Ys8VxG11orz6aN6iUrGfn5LVYhWfeUuUjuaGnhYWybIhVQeiMMnvZTUOGyU5Cedw+nxLR0NLETC7M4y53fUjgpXIc2sH6lNioWjLiMe1lM52aY4ljTVBxjYZuSsYyAtXyLTwqBDwiYSz2/CSn08Md2j3LikelCyQ8cJW3gxqJW4GFUAtADAZPc8nhU/jByy3MjiqtNH/SsLado1aUjP1fYc5AJgdrn8XxJmH7OQpy4khjKb87VqPanu5sjGucrsh/Kn3shn2ofoyGJdn4qUcmBtzdIrN1HZ0JmJgjtIl6i5BMWRtdd4clHKhj5tG1y3x9S18jGXTRkeRVPZl4Rzz/Nkqyrw0qXV9y9KxjCZ5JyYH3P0iSzVZhMnFL2h9renxLvhl2R5+TDp9GPMkNz2q0q8NITJgZ7e5Q5sNljDUNvqXTaOVpkXiHcWSIJjHuuRFG8ZE1tqQi5FkzOX0oJ1DCoflm6kBM/m6k4f2dxHEpBaCne1/ES3GFfZDXkAyym3E9K58mfHj+TOnH02TJ8UYeOZ7kfGciyzu/cvQaz7NTo23xtr4slUn2dejPYDCXyuWa6iE17TSXTzg9WZsY5SHTpUujozmLJxt+paWkwO4s5On0p8sLaF8wB38NqzeWJUMDGsLweLPfGBLUUfZ2jjEXPhjm2lrqppafgj+IziramzjAXB2JcGWbk/ad8IqIdTQhT2tHlt8KAc49btqMY5yPOy7N/CpsGF3av0+JYbV8i6sCiqmHRncbtzktDQzBJaIPu7/iUCjwtiYmZs9FZx4f7Lbw2uIfSuTLODO7BjmuSyhhcg1Z9yIfw+9/VanqbOSAWdrNOlL2N5DF9RXjuXJ7kcYAVTD3ukdc5FaHSnTwsIacjc7SUB4+C+fh+aSqfgb2gSirLX0d1KjvIBK9VoEw25tbnzVvTi1mnSSyyLU2xPYkRC4mOb23c1JKRhe93TAR2jp1fNBJG/eVxZLjqztTol8YBfNjbmuHiAR7upQXFo26mu79VErJrujcS0WK2Q8zSLCbFreW7zTPt11ru7CSpDmYXyytSeRyNda6akcb6lsuXrN+V/NkmrHtHW3RUxzOMuiEqrbn0rRYDJ5y7auLzQ+2PmO9lQ+0WlnrudF7Rv63Wv45H5JeDWNlq7kuHIFVTzwH0yA4v+lUXtTZdSdGstcXz3Ijh1ZMs1xMZ9leIPh/aTGcHOR7esA+JiXpftXVq68K7T41/sP8AawVfIZDQTZTfhtcTi47v5irGv/tCRSEY4P2fq60/XOYgLflbVd2bpXlanA8zD1axJ439HsoyHIWm74UFXNFh9Mc9ZUxUcQbnOcxAW/ivDB7Rfar2u0oqZsGpz8VNHZl+c1Aj/s+452kmKftDjwXlzE5DqD/6LL8XHD/smb/mZZrXHD/7Nz2p+3zsXgJEAYjJi03/AA8PC/d9T2svNMY/tMYnWGceBdno4LuiSsk4pfpZb/Df7O/ZDCwH2h6rETHnxDYBL9zCtRR9ncE7PxCGHYXSUdrW3DHcVv1OuvHLDD2wVnJkx9RPmc6Pno6z7V/tCayStrgpSfSKkjanBv4CKl4T/ZrxGqk4+I1lPEZPc5SyPKa+gpao5B6nt7lCqaz2dr33CK370vEeDn7EFzLk8/wz7A8AoTE6ysqar/y4rQF1rsN+z3sthYnHHgtMcUjWPxLjO36nU8JHK038SMZnEc3dZuc/tlRjjXhHyH9q/wBm79he1p00j/8A06d3Onl93xe9eeVEbCZAztcJW3Cvt7t52LpvtC7Nz0FRG4zsxHT1JbbD/wCi+MO0HZ+r7O4zUUVWFpwna/xL1MGTdUeL1WLR3HwVE8LiOeff0qVg2cNSD5uKizlaJM+7zQ01Vwee7/Mus4v4mtwTGjwXEDM5XiEDutH1LZYV9vlXgZyhHGdREbsQFI9tj/8AT4V5BV4oFQ+xt2fUSY4jFa7/AL0nT8hG19nueJ/2lMUmAfZ5IaMW6xihYs/zOgqP7WWN0+GjTYVhFLT1OWtZK1xG/qXjuG4DWYsfDo6aWoL/AMtrlocN+zXGajEQo5aCWjz5yyjaLfEo1gbp5P2Fjv2vdtO1F7V+OyjEXOOBmBv5LJVdGclIdXJnOd37SR7iXt/Zv7I8EpZBKtnkrX9PSOa1/az7O8AxDsTV0lJSxURg14T57s28KG2vo0WLdXZ8ljI9+XSIp9ifrz6d25dxTDZ8Jr5aacHCUH8XeyaAbkIxaPr37HIezeLdlKXE8OwqOCtB+FNJLvK9mHcPkt7T0NNDUyVcdNDFUTDbJPHGwkf1Evnz7BKwKrAq6gp606XEYpOLwuoTDbuXrdBWYrRmQTyNKGXUsp4rdnbhz6qqNiEISb3diQ1BRU4E8j2CXuWQnxyUdc7Lf3LNYp2olJ9TMi9OamHTNly6pI9C+/qCH8PiOJN4stqz+KDHXTSySVEc4GxC4l02P4V55U485Fm7KPUdoLoSBvEu6PTUcUuq2Q/J2N7N4fVlJT0EJSu/VJJfb+VyUqoKnp6cTkaIohbSMXWemqoyuzZiUGpqAFi5CuuONROJ5HIm1ldTyS7GsH0l3qoqarusa1Rama3cx3Cquorm3Mz/AEkt0c02T5qqK7Nmt181Amqg3MxqFNIRNz+ahmRjbrtdVZlbZPmmbPR/5qOU2vPcoJl6UBSP35pWGpNOYcsky8m3LO5RhkfPakRJWjRRHbruXUkReSDifJK5+5CYUHc4omkflqhjG4lOCGMizfcglkPiH70IzH3srb7vjIM825eaTYaGauiXRChvkyRnGdytqfC5CDKxTxwXjWtlb+ZAVyZcxe3Vtqatclpj7PnI46OIkmJezskYln4VBWpQ8Fy5KZT0rWi7h8Kn+xxR9e1PgUUegNkXerI2KscPuk2BcpQYKcz5A3xK0pKU6hxs8XhVpT4TUCeTN07kDS2M+PZu4fiFFH2TOQtcrVtaWl3ZHlaPqTVZUQUbZAe7qYUrL1MXU4L7H/dqPdJT822+laGsxS67PI828Sqqrh1FxvkJJmboje1RSbTjtXJuAI3Nkoxj71Cl6kNkByVEY82UKWqAuSRixc9qiyi3cobNEhPI/hdRiLzTjjouWj71nZuhu3uSt70fD0SYbebKgBt+Fc4fzRsKJQAxbqiEbmR26JW2jmgsBh1zXbfd3orbkVvegVAW9SViMeWeaW1BIBD8K70lnp9KTjbc7IuG/NWAPp1St9zl5IuE6XD/AFKAB6Wt6lxvePcjGO1svUjttb0qwGbWLwo7duu1O28kNu3vJQAFtvmkIp1hcvhSt/8AgoFZy1cbzR2vb8SL0vkgG7ALNIh3f/NURc+SK1Ars4MbCPNIRa7PPakMb5+lPiNujblaFyT46gPNPjWAJZZqn4z56Nb5ouI5ElZdFv7U3uRe1MPkqjfnruT0JeaZVFn7YA9/Ul7Vt5uoZWZcm/ik0gXZZ3IGShrH96dixBxJtdqgOQC2vh96HiBaWSBbMuAxC3uckY4g/vVI9V5MiiqnLytQFmgirrtc+lSoai4FnArGjPVlaU9cIllmgtOi1AbhF0Qi3eo8NYxD1pDVMRalcoNdkPW2vouPt5Jo5u5sk21Q/wD+yglzRIEmEs3y1RMWnNlH41o55oeM/NlAt0TGLdptUgJLe/4mVeMwlanhkQWnsWYYhILdT2pFXGUmdzqAxe5FcgNi3jxBxYWzf+KkfeHva31KhCbQsn/kj42hZ93pU6lKRbHXMRamyhz1DERZOovGu79qDiXIoqwyku70y25O3MOjodglpmqM7B4fn+pIR3J8Mi77hRDGyA/2MDC3ciGP32o7fLd5pCJbdVIJBR5j3upEMzjcz7vqTF35kV1uboLJkVU/k3p3LrF1N02qA1Rby8SdCb9SKHsWlziwu3USnQ1D5ZdSpwqtubsn4qgRFZ6l7GggxC3rf8yle2NMHDN9xMs6Mnl0qQFQfcSjUvYuIqEL8nK0S8X/AGqRMUFOAAzuZKgLEJY7d6izVxyHvdGrHsjU09ZTwmJxllIpP30xOWQgfmRLGhUEKMKh425/pRqNZTTVw0FdSm3AC7LXTxLyLtJgsVPNJlkRfCy38NZwzzF1HrcHbEozfJh00VxdGWSG69p43UUbEWTNakGDuTatt9S3x9h5CkNzjIwHlakGAxxlY4PzW1xObtz+zBDgrzHkLP8ACuf7O1Ek9kQcTwr0unwOK7Z0d+in0uHxU8mbA3uSZSiZDB/s5OaEnnlbldtbkrOf7OTpWzaPii25yy5LZ0wsLZuDDb4VdUuONCOTgFvpIVi5SN1GD+R5XTdiZ6iUQjp3Ae8sl6h2Z7I0mC0Y8cLZfUTq2DHoCDPhCxfJVldi3EkzsutWblJmyUIeDTw/dlRDY1JERlt3WrNYz2PCqufgOFz6WjtJVwY1IMlz/pVxD2wnjEWvuEfCTKNZw8F7wkqkZ+L7O+JzjARu8Sfb7OacS0tV1UdoJ6o/AH0ilT4gd2Znb9Sq5irHZUS9l4MPIbAI/iHpRPQx8Inya5XNfQ1dYAvFIxC6g/dstPske0viQmU1XxRX+zsOmS6MIbnZ2uT9TRnHzy91rpgxIVRA4VmejMJfC6dhJ8xyfp9Kh2vIV2TJ0Kgx6GtJKqGjRtg9NiVGHEka4W6UX+yeCQhnODSl08ln6eslHk7CptPWSzSams2n+zdTj+i2bAcKKmJoKcBt8JMvOe0mAzR1h+z01w5+Fehw1Vtt77enapF0ZatYRfJEZuA8mOOQ8UPDamE85InBSYKWXPKy4fiXrvstJUETTxx/VkmJOzuHjqGQ5LXvGH4v+yj7Edn4sWxIaaocoBKMiYh9Su/Z/uupOCQ2vB7TEmUjCqdsHxSnnA7QvsMR9L7VY9ssP4fstflaVRnFNbu3h/7VzOW0jaK0RUjXejIk0WKSi/LaqubPud1DOqONv2jl6rVqsaJ7szShiTyHqnWrmIN5t9JOsVPiko6ZuopY5OOmTFkq7JH5OvyPQgrGLk7fUneIEmj5LzYu0ksI+AfhQN22njfPJlXZYflxPSZY4rtchH4WSjhju0a23cxLAUfbaeoOxmuL4m5LR0OOPNGLn1ZeFZvG0aQzwkzQy5FGQOO1Zmu7N00zlazDd/SrqKo4lru7KSEYE2ebXepQnKJrJRmYufsbFGBZgxXLM4rgL09+Ue1eutG1uWhCSh1OBwVQFk3Vtt8K1jlZz5MEX8TwyppyjfRQCkkEize5eh9uMPwvszCUtbWQUOmkch3Gf0jzXkdZ22esm4GDUTzk+1pZW/0rrU1XJ5Usbui5YXLe5tEA/lEVFHtdRw1Ax0jy4lOL6x03T+pRKbsPjGMGM+N1EgxPu4XSP6Vq8LwmkwXbBA0RByIm3KNnLwEYV5PQew1dW1lDxazCo8NF90f495uPxbRWwhqjJxZz2ryUMYrKcxcJDK3la6tKLtlXja0kHHH1Csnis9DHnS4PV4agLBzkYVIGoDbvEviF15e9ZiFUHFjCSQPULJygxiphlyMyHzEmWXaOpdS/0ekzVnD5G3LpRQ1gSB6lk6TGHqHFpgO7uIW6lbUk1vLMfhJZPHRsslljWD7QHDdvp0UP2eopW6rxU0JHHXpS43kyE6G42Vvth565DkrYMpAv8Kg1eHhVBnoEvqFV9TQ1lOwnGdwD6XV0pmVuBeSWE+bIWFuT5KhbHDhEWngfd4lY02KQVQDY9xekktGillTJ4jt2uhqKPiRZZX/CmXm4bZZuNy7DWa5Z7lnTL2j9kT/Z8ZC4nj9JJT4CxCJtGyt/bAIder1Jg8Uj3B4elUpTJeOBQTUPs75WOJDyLNKGlcn2O4krWSEJNepNDG0euq1s5e1yMxxvDq73EngJybPw5omyJtW2oXhbmzfpSs0qiTARjo2RCrCKoYQHRlTBmOufS6lQ1FrZu92azcLNVKi041zckXtDl4bVCCoYmzTrSfJRVFqexJ427M2dSYybd6u5Vr1DiQsjjqnu5KXBMpTLYJGzLW1OtJbdk6qxqmLv3LvtTDtztWDxM1U0Sayqp6cOJIzGXcI9Sz+IxhXNkzWkXTb4VYzcOYs3ZiJ+aY9lASvAXWuNaGc/dwVdP2bjmPfIdvcXmpEvZcCHJ2uLwlkrSEgJstRJOw1g35ZuWXO5U8k4+CFjgjFYn2Tnj3RxuQj7kGD9najii/sjkWdraL0uOQJG7itbxKVTRwRvc0bAWd1wqfyp1RP48Lsa7J4KeHycST8LTK2QLlsoZIhtfK4fUs/7VHb6kcVYIkWWVvxLysqlm5Z62Kcca4LutpwrISEN2fMvJVtN2Tp45xM75S+LpZDFi1pfV6VKbFm9a5lHJDiJ0OeKfLI9d2ZCQ/w42EX8Qioodl487nFtvqVl98GWmifauaZs8lW2VIjt4Ju0VcvZuMY82BjL1Ku+5zjmzcNvetN7Q3gNh+FMyTNIRckRyzXkmWHG+UV0OHxD3WkjeGOMNJLfhzTkufWyhyQvzbcrTcvJlKNeCxw3EGpSLMGMCV5FVUwsMgOxD3x5rJb7fV9KIRdZZMKm7N8Wd40at8Sjs2OxZoQxK4h0cVQQ5iOTOpURHtd3XP2EjsWdyLqayoiz4m1V5xlIfNyHPxLtPVPHo77e5SeMHJ2WGjh4OhzU0RWhOQxbLbmrSlHhtz9yhtIHNmT41DCKiSch42oktpLTy8KUkjExa/JRfaLu5LjF/wDGWXbNu4NMJ8S82cl06dyIny/kuNUWuTJe1Puydb6SMrRFOlO/UNvyXDF7S2dKme1Eue0N/wBVrGTXkxaRW6DcyAxAm0fd6lLrJLuUe1Q2ktbRtq6FZzOvAHs7lq2ZJo4yzy9Ss6eRyDJma1OsPyH9yHJoO3EprXz/ANSeHMuXNWl0dvQN3yRcYObMG1T3X+iu2v2ePfb3gc5YPR4xAG6F+Cf0vuF/6V6D2Pp8MLs1hNZRYfTwe0U4G5BG112W7cudo6Wnx4KrC6traWrhtuz5F4XH6XS7GYLL2V7MUuEHP7YcBHlLGz2kLltXVLJJ4kjijCPdcy6KQyHJtyUUbD1dSfioa2b9nTH9RbUU2FyU8PHraylooBbUpZFzqEpHS8kIeWV1TIZFtNVs3xqLin2pfZ3gLyviXamA7PDE9xP9ItdmvOe039rjsRh90fZzBK3EpeTTzhYH8yz/AKV24sGR/R52bq8S+z1COnlmysjcv3JivwtpKYmnqIqUO85DXzN2h/tTdrsUA46CmpsNA9rFleY/8v6V5pjfbbtL2kufE8Zqqgf+HfaP6WXfDpX/ACZ5eTrl/FH2XUduuwnZ2ETxjtfSxDFt4UW+U8vSLXOvNu1v9q7s/htQcfZPBKjEvRVYk3CH5iO518yQwtnmbfyWjwHsXjHajdh2HzVQXWvIAbR/Mt1gxw90jl/KyZOImk7Sf2iO3PaSnKB8Rjw6B3u4dLHu/UsBU1VXiE5T1dTNWTl1ySncRLf032I9p5MRgopcOKIpecpPsAfiJbmH7D+z+Aw54hXS1s/jjj2Bd8K1Th/EhwyT+R8+1kLE17fvJVcsdp817t2y+zvCqylzwSN6Woj5xkbkMv8AHvXjuJYXLRzHHPG4yDzEmVmWmhSSjcN7NaXfqn4JLhHNkJw+XUgAivt02poZ6r9ifayTA8dLCpAjOlxHZdI24CbcJCvYcQjnjkL8RzHPwr5u7MVEmG4zQV0TMZwzCdpL6D+8DrohnJreNu4Yv0q0rHGX0EGYn0MX0qRFh54hMJ1sttFHuaAX6y+JMwxnIQu3erWGhfPp/KhlxKP7Qfs7oO3mGRR0tJS09bHcXthPYQjltHQddy+WqmE6GplgkZxniMgMPey+0oYXhtds0AdmcEjrSxF8Io/a33POUI3fUuZ8Pg6nBTXJ5H/Zy7MnH7fjNXRywEP4UEhsQ559XzXs0xXDlllohrMWihYrpGEmWar+11HDdvuL4XWkVJk3CCoLGKe1jznt+FY+qJ45CZ35o8S7VR1Upvm5D02qsmxSMYc9CL58l2400efkmmN1E3DuZ3a34mUCQTk5ckMuKRXE2V3mShVOMRbdLV0I43QdQXDEs9yrqiqAbs3b6UzNiQEPJyUCasYi27c38kIhsM6wLSZne1Q5pGkfmuSVAE+h9SbIg81RJwuRc0xITlzZ9eSfLIh57U2ZCQ5fwtQUhgyci6Fz05p31c0BC3c+1ADRF57Uuoubo9LknyQWBqJJXPnn06LpbkBbUAFc4p6Oo3Mo4ikW0tEWTWxbw1TCIs7/ABKZDWNtJn3LNDM92qdCoeM9H3J7EPGbKnxA4xIs2/irGjxKC4btxEsKFZIRZO+1S2meMN7vzV2CuJ6QFVT8Lut6rfJ0xiuJQSRk8bMJO1r6LBtihxjlncOaIcSkuLN3JSPZkqukYiJ+lRWkcXzzdNHVDJc6DjCPerM2i9w2qePVjtJlfwY00bZ37vmsN7Q4jkK57afmptDVo2dT2kaYcmzEWVJV4pxHLmREqN64/NNHWOnYuWWJ1TkRJg5rhHVxUIqpx77kyc2vNFk0TJKi27W5R3qG3ZtcKaeS7m6YeTydZ2WkOOSaIriSMk3pbmpspC7+pAiIelK3uYUjSwS5j6UX9STDtSH3v+VBoDtH4kXhzyXWy5LnpbpQRQNuiK1xbVdAn3chRNkQ993cgKAaO0UVz3Z5Ll3uScrdckArEMd3/uSt1JExWlmzflRXP/qQDsQRvZtZtVxht5Au8TXRl24PeRKwBt+FOALD5pATd6K65AVQ3a3cyTDk/L5pxufJd0yzQAFpelK17dUehDm2a5a1uSAB/wCaFx0ThD057knytzQALiwloiLIWFd05MkWSAOcNua6w6Lg+5dQAV3uZOjnkOWWqaHqyZmIk6GV+uSpEtlaVQ/e1xJDNd8KYt3c7kTFb8S5zq1JQyP53MuxVTi43KKxIrmz5Wp8iovIKymkDe13wqLUyNG/4eSreJ05IuM+WjqtmydCeFdcIsbDanSmiJ8n6VU3XNm7IeI9uTdKLYOJdyDFtcHuL0igIZMtGVXHUOOou4qQFcd3W/5nRsLUmBxMuW3vRxk8JFmo411zc+aXtF3Wf8kbEMsArjvF2AVKirt4u7WkqQ5gLk7inoaiMT352qxGjjrGkDmk1RcVrZfxVMNdGJDlt+p02+IMR6PagC84klvQ1q4Uxjk1jF4VVjijiWTncKX3g465pFl3CT96kDN7tVnhxY/NhTr4oZCJXqaEpNeDRwyXdydKTp2W2rMBiEg8jU6mqKiZx/Fcv3ootS5Ll9zDtdDawpU4ybXM2JPlaWml3eoN6AyH4l1xby6U6BDuuZrknyz13bUAhgo7uTrvDe3K5PDu5/Sn2huFBNEMY/ejAZBUkKXX1J7gl5IKoiNfai71L4Nvc6XBbydKh+CHa+WbJeHJTBjRcNrRdFAQLWJ/SXpStbyUso2t/wABQPkmWNAVtrJ0C1LLLcgLn6RddEtc9NFJBJCoe3LpyRhMY96hnJGI3eFANQ3cqHsWRTXW5P8ANAUjltfJQwqGku9SfAtOSVCHQkbLn80UZGRFn+5IIwLyH6lICNh5ZJWAMWcjj6WWiw2QbBzFiFvCquKlKQvl6VNhpXHvcSzWUuTeCo1FPVU/BJnAbctVksdrKQZi4cDBarESMbszQ1OEx1QEzh+ZTHhjk20ZL2yMSybcnxrgFs/Em8UwuSlMso3EfiVLUySw6ZrpSUjjbcTSNiQFdpanGrG/1LFjiBxuTudv5lJDtA0drZ/zT1J7hrhqruRp1qi5tT2rFh2iYbtepTqfHLvJTqWsqL6YnuKx2tuTfGfvf9Kr2xQCubNPQTcQer9SKHexZxVjipsExlrnkPcq4Kd5H57W5qxhjij1d35LGZtFsu6CuKnkHVyEvCrLEaqOSkzfISWcGopxId7iSU9VLM2QMxAsqOhZHVEKaokqJuuTbySGqMXydvmjjvKbuAu+1P1AgTj/ACtVEIaaRybmu3WlozKSAxZDq13yQmMYvodpJsoESfllanAzHVl2EmLk73N7lJtEu/l4VmWkCExjtscbvEnY5nvFtfqTgbvMU3w2u5vcgtE0YWIM+n4RJII3jHLUhXAzERbPb8To7nFxbJrfVmsjcmRFHJBOB5CVhW+pXOB1kWNdnDA2vCQGqIyL1ttJUMVl4v6VAjxSXsrS1HszsXsk7FwpNwlDIW79JEs3C/BnKWjTND9y03MwckxXYbQDTnbGF+WmidkxJhuDQrmua1VdVUBcTh+nNXCzWcoUY3Eo3Ey/Dbms9Vkw6ZLf1VY1hM8AXdxE3JYzEaduJ1sX0ttXbF8HkZF+ikP8Qs1HMfkpsw2mWihTQnnnkS3RxhxlwyuvYSUqDtEdK2TPyVRIJ+8hVdiVVFQgJ1FRHTiL9Mj7iTdfyFs14NvTdujjL8TpUo+3RyNodoLxvEe3UUNwUFO85/8AFk0H8oqiOTGO0h2SHIQk/wCzja0f0ssZuH0dCnkZ7Liv20UGBiUbVJ1UuX7KDp/MSyGI/bR2w7Tf7thmWG05bfwG3l+Z1XYP9noRiJ1m4vR5LZYdRwUIiEFOH8Nyz0bK7j+2ZzAPsvkxSqGsxysk3vcZE95k69XwTA8MwGDhYZhwDm37eXcZKopqqPOw8hV/h1cENjPI38U3jo1hIcejnqiG8LSbxZISwEJNJAuL5K3irgLc8gD9TqV7ZAT53sP9Sm3E2UYSMk3Zm0iyY7UVPhZ0pZxu4+FasaqPvNkzUlFIBZs31Cq2kDxQ+h3BMYelazIB89Ffe2UeIMHEjjIh5kTLDVMkUJ5X8/Uhhxbgnq729yh475LWbT2noIRwCH4YAI/JIRjtHIm9NpMs3R9oICEWc3u9ROrCPEgtJ2Nln2zfuxZbbI9HNkRE31Cqv24JhJna5HDVDll6VOposhZMW3Tb5Lh5Fo+5MNMFmj2ohmbk36lFMqxupoYqyIgJrderxKrqezoW8SI3vH32q54zDc4uo8kxyd7WrVWYyUGUcU1ZQiXGBzD1eJTIKynrHLhyWk3hLaSmsLyFkbNb8SaqsFp6gbnyA28Yqm0Y6teAbjEdUEsj96jfddTR3nTyNKL/AN2bpoMWi4vDrIjozLaxSdDv9SQX+yV7UY/s36fCS57Yd+ee3/MjlpWEOJnsyuuHcmgjYhA2diE+SDNyZJjqjIdXb8yeGoMvCyhWtCcTPlcZ2bXVhFS+5JmibCCa7mjCNy+FODTuI8nTrQt5KShsBcefSnBJ/UnWh80fDbyWbZskCI2/EifMn9KctZct25OyRpQ0JXOS5xPUnrWFAcbF3IsKGjk3bHe1JqxhfvRnC3vTJQ3Dlkgn3IMqwPK5OxSMVpKG1K/l3p0ITHTPb1c0ME2W0NQ5HptFSPbLbWY9vpVaJPGAszv7yQ63c/zLF4kaqRbNWPuZ3dOhVPbqdyq2ke3rdOgPE8y/qWLhqWmWQ1RFal7U6jgPhzTlu34VnRZLhmfm73KYFZa+eu1VISW6J9pmEdAa71KWrBOSLUKhyfXMU402vNVwTHl1W/CjaY8tXWTgaqZYtJc/NFcxKAM1o82uT0cnvUaGilY/bc+niQ8P3WpCVveu6KaEdjK3VPgT35uo3EbanLt3NDVmymTRkC4eSTTKE5aZoxk99qy7ZfcJgTMWj9X+KGSq4fJQxkbk73JxpGy7iQsYdwebEO9+lNTY4EY5a6qLUF3MzXKvq5DEsvf4VaxQMpZpIlTYsZS5skGLSlozbSUWHD6yo3RU0sufuK1NVJU2ExEeI4phuFgPirK0Iv8AElusa+kc7yv9lgOJSXaO/wCZPjiB83fmsBin2tdhMF2VHamGslH+7w2E5rvzclncV/tCdnuCIYHgeO4jLmxcWUBiiIfENvNPsN/RH5KX2evvihc80EVdLMYg1PJIRelrl47/APxCdqKq5sI7BUFH5HVSHMVv07UpftO+2jGAsgqaXCIi5R0NCwEP5lounJ/K/wDT3mhwfFawx4WHVHuKQLR/mplTg8+H2nilfh+Eg7dVVVAP+pfMlX2X+1HtZ/8AvTtZjk4HzAqowH9LKtq/sNrKHhHXtU1hyPa118pE6PxofbH+Tk/jE+iMV+0L7O8BImxTt5QSELahQg8xfyElj8Q/tLfZlhtzUVNj2PE3Ihg4Iv8AFra6xtB/Z9CnLM3hiH4Wa5Zr7V/s7/2Thop6Zroib8QsvErhhw3qZZM/UVZrMX/tdRQyi+DdhKUiH9mWJTkf6hZZfFf7V32mYpc1EGD4WHpo6TMm/MZEvLZY2F8snH/SpWFSANUGm7Nd6w419HlPqcr8s0FV2s+1Tthc8uN4raW5xifhCX8BVPU/ZD2lxL/e8T+8KgOp5ZXM/wDFfXXYyqCq7LYbP7NBBKcAifCDbcyteIY3ZO9vpXE8zhKkj0oYFOOzZ8p9nv7OOJ4pCFTFTuMRtcxyWj/itpg/9mWKGQDrZMxZ9Rv/AO1e7PM5DlncgmqHjHNzYRyu3KH1M2WumxI+MPtS7In2N7TT0nDsibo+nwrGiO4V9afa52NqPtGogOgp4iqKZnECk2lJ7rl8w412dxHAas6fEaOWlnB7XjMLf/jLuxZNl7jyupwVK4+CtAfwiZ/3L3b7BcWqKjs/iNJTvYcMglJbtEm8K8KGFyIs9q9m/s70uKQ19fFTU4S0U9pT1JH+xZvh77ltN1HkwwRe56rU4hV8ImczJZLE455pC0kHzXqE+FgTFsvJVcnZsJNTjuzWGPLBHpZMbkeVTU8g6/5lR492bp+0EJcdragW2Si3+Zeu1nY/jFeGQ/Dkob9h+IRZvu+S7O9CS5OV4Zny9j3YmvwuUr4nIfXH0qppsBlIx/CL36bl9aH2JcQ3sFnpJM/7NhRj+HBGH0huWdp+CHjf8jwbsl2JrPaAqKinMKcX8emf5V6pSQ8QhZgsHK1lflgok5O4bk193+zno1ty6U6RGosPp7WFnfb/AJVe0tOwtq7W+kVQTFJDbtyFkQYwcZhez/qWbWxcZamjaaKGLkxWt4lQ432i4LZWXD6crlHmxpit8I+lV1TjkVpX/pQsdMp5bVGbxrtEcxE3CcR9KyVTXPJaxOy12J1lNUf3bepZat9nI8wZhXUkcGSRAeq0H0so1RUXCWu30oqnPInBvyqumIyLPQVrRzNhVEzi2bHaopzHJzfRAZP5/wA1GMnHlkqF5HJpG6c7rUwc27R2TRk/NkNp5ckDSEZbc9P4Ljk2fqSYn8l0iciy0QUcKby2ih4jXc0i880iFh8rlCYAuTE+i4UjXaOu2sK4Q+7pRsOhXXd66JICG4kPDe5NMVD13yQkXyQdLrjk9pZNaqLEcmzmmXkcu61GQ6iheP5bkFpUcCR7hSYn8Wa7w7XSGO7k6glj9OT2KRNI1ougp43szTU2Yj8Ssz4kwxku5Ihkch5qMGaeErhQU0OXF5ouM/emXJK57upBI61Q/v8ASkMzjcmhz7ntQl8RIsVBiW5IifcmhJtyRSblNi1CL3oeJ5ukclw6suXXf+5JsqkL3O9qH9KLqQ3OpsqhJN1a9KVr3f1JE/S6oYQjt5sm+l8skWvLJD/V4UCoLp/N4kIlaWSct1XRHvtTQJjTDpq/5knFE43DnbaiaPbakMabIe64V0it0yRcNx0ScW7s7UEN0IfE7dWSB8tz5uP7k+I2pshQGwI81whcbXTpDrqhtufpQFgtuutREL8nyRZP/H0oSHXNkBYQi/N3ZIsvNCOfJ0hjt7/5KrDYWvncKNuebILfmiEWES0uUhaO3eSIfFkgu3asueLLwqrCwizHT1LhF+pL966+SZViue7miucdcmJAXVkujt5oJsK67kyISe7XpQj7kV3m6AtHbu5Ifmgfq9KLd9SES2QNqS646JMO0lB2WcS8WaO1x1/gg8XqQCYu7mkJdW65Jd589yBiu09K51W+HJLQi/0pfqQBwenk6Wq7rcuW/NAHbn7l0idcEUkAGMjrokZa5pvXPNdcriHmoIHWJ+TvuRcR8uSaESJPtG3futQSxcQvNH7Rsy1QFlmla3UgQ60j589qdjmbvf5KKO5kYCw2/CnZLVE+GRy8yFWNJXezkLm72+n0ql4xlyddGY/XtVEGkDGN4vqX7lKDGLmzyWXikMXzzUwK63uVlps0EWJXEWid9ubztWdGqnk5Ncjehr5BFwB7e5QNSkamnrmvF3e0VNGqDLNn2rFhhOIERZNt+alUWFzwyDxHdSxqTNfEVz+pP8S0h0cRt6skNIJxxDaGmWt3UnzzLRI6AepOhfb/AEoAK3m/8lNhHjGINkkwRDlG0dP0pp8vLkruWleECzBUlZI4mWbWpJlNUNSE27NMySMI6dWeiizVhiZM/wC4lDOut5NuVGTmqJpzefUmjqtuj3KBLiDFrr9KiSVjk5O36VdGTlsWh1TPGWqb9q723KoOqe7N3tQ+2Puy2ijUi6Ln2ohfY6cHFOGWpuqB8QPdllcSD2wvXudOg3NU2LMWjluJSqbEtRbNxWPjrGG3N1c0M3tRC3SKVFrIa6mxgKeMjd3IvSpMfaaTK/Jrfks5U8OOIm4lw/5VUnikgvZnaIqdUzV5KPRgxaKQBM3tubwogxZxMWA3Ee/VeeRYo0ZauZF6s1ZYbjASF+IbFl4VLxoFlNy+JRVWkkbH8SznaDD44w4kZsXn8KkQ1kWWbm1veoWNYlTzQcOM2u7ySSHJ7LkxtZIwkTO3J1XTzWmOanVwgL87i71SzTAIl5roOFjxVDCRZeJORYk+bZPcSqOI45voiGocrQ1QVRfBjBiXw+lTaXHDE9+enJZcZte9dCocX7/4oFckenUHaJiEcu7xKbPjjEGbSNcvMoMQMdGPbkp8eIPlvdZNGqyM9Arxq8NkAJGuGRrgIe9WVBVScAWZnHNRZBfEuyVBWNvnANPknaAeDCLu9+fPVYvlHVjZPp6dy739SM6OS7r2oAmAbue7wp2nxABk7iH4lkdKQooTERfNQ8UxKDBacZat33vYFveXkr9qqCYxFo29Tksj9r9DxOw89TEYcWnmArBfm2dqgc1qvaV+C412g7RdoaXDMOagDjSSi3FO0hEOpeidmMFrO0GFlO0lN7UExwnTcS2W5u8Rfmy+WsBx6TCZTAspTOQSAje4ote7yXpeH9rKQYaypxCv9nEZOKEo3XajuHT4k6bOZZdPJ67iWH1ODwTy1EckYRhe+wiu+lQOxlcfbqgravCoppRo2c5hMLSybqdeZ/8A8U1bgZjDQRy4vEDWt7Y9o/8AVY/EPtk7a9sKueOiOPDSqQIJIsKh4XFZ/UXNZ0/DNFmbfg93xXtBQYDHxK+tpqUC5XmNxflWDxv+0FgeG3R0cFRiUvcQtYH6n/7VjOzH2Oy4tWQS9p8ZbBqOZs3lH/eJf5cl6/g/9nfDMJoxrMEo4O1QtuefjjKbP/8Ahf8AtScl4SNfdL7PMG+1Ltx2yfg4NRtQQFzkiC7L87rQdj8Nx3s3LWSY5ifto4kPCMSMjKIvCW5bSSR6d/Z5aZ6Mg5xSBZl+VPYbJh2JCdNLwzE9tpd6tfslpeCdieISCFBKAcIzpQvEvU1wkqc8SqC77bvUtO+ExyQgEhmYxBYxSPcWSYbC6QisAHu+SItFPG/2ZcqifdebITmMutmIW9LK2xibBcDApcRxOnog/wDPNhL9K857RfbtgWFvJBglGeLSd0srFFF/1db2Yvg1R07VTk/CtH1Esh2k7XYHgZkB1bVE49UVNvK7/BeX9o/tEx3tUZBU1bxQE+lNTNYH/uQ9nuweMdopRako5CG7qyR3a8GXbcyfjf2mVtc5Bh8TUUT+LqMlman2ioIZ6kyMje66TqXvHZT7B6PDxGfF5HOXuijt/qJSvtR+y2PFMBCpwenGKqoAcnjzt4sfl8xWTm35LWOjxns9g8mLYhS0cEbHLMdoRk+25e4YLgMsgDTSYG2HVsdwyTwWlDJ6bfJ/hXhOBdpKnszi8FRAzDUQvcBH3fUvpTsb2ipvtGwoWxAAKqGqKo/3TYAA4ZfxuU71yEYSc6KOq7P1FKRXwOPncypqyP2f6vSvWjweTCw/AqJaqJ20At9qxeN4HWYhVkbg4E/hyXRDJfkMuKjGnUcNhLJ93qSDGHj0Z7U/ivZvE6MC/AuFvSqEqGpjP8SNx+pdKZyPaJoYe0DR9b/qdPh2ou0vuH5rITRyR8/6lFeS3xsikHcZv4+0z3ZNIe5T4+0GzvuXmI1h3Dkd3kpsOJSFbn5opMays9CfEAqDyd/1I443uzd2Waoah7uTkJe9W0EzkeTZt5I1NVOy1AQuz1VjSyOL5aqrhz5P1K0p+gWz/Ms2aonxVFuqlQ1Vp69T7VW8N7s2P+SdDMWHVZOjVNll7YfLNGFY4sSrmkfy3Jwc7u8R9SODTZlsFZcFrLpSPdz5qBFJbzZSeJaHJQy9iU0m4X8XcpEZMQ5ZP71CaTv/AMqdGocu/coaLsnhwy0yddkhjqKcgcBLNuk2uFRAJ+bvaPxJ6GRss3drlDRaoqz7O1lOWdBPSxZsQnAbHwi/q0WePsr2t+7mjg+6qeem2wyjUSXl8Y935VueN5G66JXXc1FyF2oMzc2E9s64onlq8CgkiBi4sUD3HL5kP/armmwPFSkF63HJDis1ipoADf8AVbnkp8ZOT5NtToE4lzdFyHHFAOChjhbIDkL4pDciT7QtaKjNJb3unLnItXWbN0qHSsQ8RhL/ANEuG+XqSaNxRZdA3XaWuVq6Wga7V23XVK1x5IsKYNt38UXDf6UYDoit8/NTsKhhxf6Vy1u9lKEfNu9LhuXd1I2RWpDLqzQuLk6nNC+7Rd4Lcnb+SW6DUiPG92Wv5UYCwtqpLR6clzguI5ZblOwanAHuUuEWjHLS/vUfgvzfP1KYEb2i+ayk9i6OkVzjp3on5IhhfnYnQpRIv6VkMYH5dyfhFtzG35k8MehP+VFFG5Fn0ipsBALl9KPhsQ5pyxG0e3J27lBdDHBMfIv3p0I3Hm3/ALk42Xey736qBoW6zLK1JvmuHl3OkxP3ZJ0VYiJyZdu01/Sgcnu7knK3ySCwxzLRlAxPtJhWCj/9QxSlpS6rZJhu/SpFRHHWQHFK10RtaY55XCqim7D9m6N74sEpL/8AiEFxfzVJL7Jk39FbUfbB2Uh2BiElZJ3DTQOZfyUP/wDOIKh+HhnZPGq8/VKzU4fzudbaGGnpdIKaGD6I2FO8bq8P7lVr9GVTf2efv20+0DEmL7u7KYfhxF/eVcxyl+nayiTUv2v4pofaGhwgP/6OhiEv1OJOvTXJ8sn/AMV3ja5ZKu5+kHbT8s8qk+yHtDjjj9+dsMRxDTpKqMR/SyKm/s79n4WE52aoNi1KRyNeokXztRNI13f/AAR3ZgsUDFUf2R9nsPt4VBGOXpBXUHZXDqX9nRRDl7lfDI3uXXyIu5R3JMaxwIlNS0sZDlTQiP0KxCo4baAI5+llHcY/Jv4Ixyy/qWb2LXBI9oeTm7ckycko3ZE1qQiPPUUn9z5pmnkQSNlytWT+02nosS7Nz4ZJG9RVSNxYxBtwZd60dVUHThZEF8p8ru73pUGHwUchSyG09TI28y/yj7k06exnN37T43qKPhkWr7S1uTlPTuMgOzXE3LRfRXaD7DcHxSUZ8OqpKKUzIjCVrg/Khwf7D8Oo5WetrSqADdw4gtu+ol6i6qGp5T6SWxc9h48Uo+yWHOTPGJx3ezSNub8y0UVY8mkkbgXzUu0BYI22AzWsI+EUrQuLxLzpzUmejCGi1TGurv5rkkLTaSbhTxRgRelEMfhZZmvuI407CGQeHwqn7T9jcL7ZUfs+K0bVFjFwZMyY4y+Em/wV7KMojmBjcocpVo+ATt5prb+Ji2eUUP8AZpwSGUjrcTqqgc/2cACG303L0Hs72TwTsbRFTYRRvSgb3HIRuZyl8ROlW41PS3OVO4j81TVnbiKnfdFyXZ28kzleSEPo1jyAL6JHURi4tk1ywh/aBTzFlw3H4k6faqnLlUMLkrXSsh9RA2MlQ2e1N8YBLV2WPHtNT3D+Ly3XJip7SRcnPcS2XTsz70TX1NU0hFq1jN4lUVskZPmTvu9Kz8uPML/tG96Ylxy7Zndm/UL9K2hicSXmTLGpKO3RyLNVNZIFuTZkQ+pR5cabkxuIiodRizEA5OwrdQZyOQ6cmpAw9KqKySQSJtRt8SKoxjqZnYSVZWY5do7NzWyRi2NVFZKJEzH0+FVdTXS2Zu3enJ8SCQSy6u9V1RVMI58Nt23lctUjnbIdVWGJZa/mVRUVhjcxv/NWVRIEg93vFVcmWebLUhkKaZ7id5LVHMnJ+aem8TZ9KaP5Iokinn6nJMuJl3qWY3D3pp42ty6VPxGnqRXF7dXdcK/zUjhtnuyQGLE+ioq0Nb0OufJPgNqExUahwNWv9SJhfyRiNopN4vCnQDRC+aRC+eqffPLPxJCJFr6vUnQDFpZLj809b5v+VDl7kyxlxTWo/UpXDS4KCURuG/eh4aktC/pScdUFpjDj39QpML3Ze9P2uT6MuxQ3OLOpoTkSYYWGNs/JQpNxcu9WhjaBZdWSgFG4ooxhyMFHciYU60d2iRQ2tyVGww/JK35J0o7fNDwddUEUNOWvJK7uTvB8OqJo3FkFkfw6MlbqnuHc3NcIWz0U0A10peNPWvb8K7b8kUAw4v3bUVqdt+S7aKVAAGfkhIbtXTvUhf5OrIOcO4s0PBYSR26ImHvt3IAARtXSG5OdKX+pBY3w9qQjaiEXIsmS/cggEhu6hS4aNDqgAf3JMLfmRPzSt+SBUNmKK24dV210TeSAoAR0yStbvRvG9uWSTRoCgGHcSXDTttpFmy5bs5ooKI7C1uqK3vToi12hIS5c/wBKAoCx/NJOsPckQ2lq6AoC3dklw0VvfmjHO3uQOhq3vXbbh+SJ8u9dQA22aPw9yJh2/Cl1MTICgbUhG7vSHydHa2WqpEVIq7mt6kvEiIUOiyOpMIi0yy/Mht/Ku6+Vy6pftG+ASy5JWttSfaOvSlb+lVELFZ71y3VG3lqgqZghAc8yL0qb1BM7bp6kVt3kmDqCEQYAvEudvcn7nuu8KL2BsXD3c0rbkTE5XNqk+fckLaQNtyEyCO1jkbVON0blV1OYz7wuHNTJ14GkWo5EOYPtTl2ii0pAMI5M4gXqUhulNCYTjchEf0/Ekl0pkhCLlyzUoKV7OdpKMBW2+lTI6ph700TLyCNOffknAha8Qctr+5OxTB4nUgLC5KqIskU9LHGGWdyfiwuKQ2PNx+FBDIw8sy0TsNU3LNgy9SsEyypqUBIXcGt9WSuQILNgCIqjp8QjuszuIVNCqjIc2NlEjeMqLJowktbK0m9KcKEI9XyJVH3owlk52ro1zW8/1IoreJc+0bMm6U37Rdo7/mVeFVGXNNT1QCGbHcpodr5FyEjlorGmJ7gfJy+lZCHGJBHIGZFJ2kqxIWaRwIfTtRVh3EekhJKQWPC5j8lTY0MEhE7PaXfayyAdpq+T/wAQYojxypk65c/iULHQ3lTGq2RhLLPb3EKppqiTVtCIuRK5PELi3sBerRRzjjmLNwZarg52rKJ6gxLvXCqDuz1VlPSgI5u21QJch10VkVQwUjl37kBSXfDajKy1NHuccmUBRxibK1IitHzQlt0/qS+p0BQ7Du1zU2PEHhbIHVeO0UJD3qwLJsW7tSL1Zpo6zieNQCzL4UQi5c2QBMeoPLmmPbOG+juKFuWXUiKFpGQKiZTYpPn+0MvqdTSxS6LPPP6lThSmPJEUcgllrbkgPcO1NU83e4qBKO5OnG5W5vyXJoX4ZZNcgdkZ8h55ppyuNEYn5Jq7u6VEiwuJ7/5J0Nxc3tTF1vciEu9n5KbFRPgyG7N9qnwSAXNm09SpuJqLp0Zj6M7fiV2RR7B2CqIq7s7LBndwJCC3PpZ1EesfD6yekldxsfQvNvCsx9nuOBg+I1EFRO0VLUMJHKZW2ZdRfpS+0HttgVLioy0mIx15C1hjTCT8ul1z/fJspV4NtDiD1Bjk+1T4qd5NW/evCD+1DE5DFsMoNz8il3f0smZv9r+03/7wxWSngIv2d/CG36QUOv4nQsjo9pxjtx2e7MgXt+L04S/8CJ7zL8rLzXtp9uFHjWD1WEUWESy0tQ1rzzyWED53C4jagwD7I8Kkpxnq6+WoLvGDbr9TrZ4d2X7O4HadHhdNxW/vJ34r/wA1NSfhFbL7Z4SOF1fs8dQYSRgfIiAhF1yoqp5AGCWQiAPCT+JfTh1UOJUfs1XFBUUpbXilAbfy+S8qf7K6jFscxSBnjo6cN1LKT7Tz8P8ABQ4yRPtbMPhEdGVTvYSFm0E36nWzwiogpXgkjMIiF7Xj6Vl+0fYHGOzc3+8U5Wdxj0l+ZVVPiVTSvlnfl4SZOLUPkRKNn0l2PkpMW7K19Mfsw1kNPxY5ZXESyZ7iES94+FZT/aqv7H13Ewyumpd9t0RkIu68xoO1T04WGFwPzjLpUuo7VBUQyxzM5ym7GBD0qloiJObPovBvt4PGoRpu0GGUmODlbdKAidv1c0eL499mWGh94PPHgdQNv/08oxmIvVYTasvleo7RVkgkASvEJf8AC2qrkI5jIzNzJ/U6hqP0XCWSvce49q/7RkA4iMnZ+klGJmIHCrfYfpK3msBjn2wdq8eMs8TOjAvBStYP/VZigwWoxISaKIpJc7WEVucF+xWsqsKrMQr8RpKAKaPjPAUl0ptm2gi3fuQn+i7/AGzzurqJa6Yp6mWSolLxymRl/NDFHxCFsrRJ7blpca7JyUZkdHnVUvwtvZUg5xlw5AMRzu3NbahpryCr6PXPsjwHC6ehOtlwIO0tU52BRlNwiy8RCXn8K9fwLFDkgnCnwKXDYAOxoicBK3L+a+ZcF7ZT4KYcKO4WfUS6SXrXZntxV/dQnI24zvYh9KtQ/QlkcfJ61TU71FucRxZPqJJVOGhWWU8mXs+ecw+pvSslhXbZ/E9vnqrg+11NwSZ5LSL0upcJnXHLj1JuOdj+y+PRDFiGDUJiz3NIEbAf6m1UrDcJwjA6b2fDKKmoKfvGCO3P6i71iKntFcd7Snb3XJj/AGutC/i3XbUuwV+VE9L40FPFvkbd6VArK6Auh2MvUvMaztQdUQ3nJt5KHL2glEcgM7fmrjhoyl1dnoFbGE0ZPxBi+p1ksVpdSdnaQf1KgqMWnmLWQy+p0EOKHHpm9orpUKOR5FIj4hh9RJc/4YB8SqCwcyl1ONbOHtFTcPKWmGXTzUSo9gqiLhs8ROtLMWkUlPgcIj+JwyL1KVDgMRHmwGXwjuUj7tC7Np2t+Sn4dT8M9JLvpSsIKzkGBiRC0buJfJWVNhNQJas2niy5qbTzcMNGb6lPp65h5gyzbZ1JIiw4fJlbk31KeFO/J2tUmGoiLucVKjIM88vkos3USHFC/Jnbknxpy8mFPFHGRZ5vcSdCPuz2qGy1Erainq5o5Y4omG5rWk4luXxKHTUuOxzHxYoaqnKMbBKezI28WnNaUIbmHI2JOhSsPf1Kd64K7VlRFh9fIfErK9hF/wC6pAtH9XN1YRwuJZKSwtaTZsusKVotQoBha0tETC6O5hEnfpUOpxajhiJzqAiybqJuSVlPgmDmNqPjebLERfaNQC1LxZGIJWtMg1Ji87e9kcf2gUEdZVNJJLURZsMfs0ZEP8+SKMllgbTjfO1PNNbbq6pMPxp8Qv4VBVRCHinZgz+ncrDiWjme0vhSaOhMs4pGkcdbk8OQ9/eqgayMfHan4qz9KwaZqmi0Yk6G4eSgwycRs2UwM7BdmyUNmyQ6PV8KNhdMlNa2b5il7UD8sv4rNmhIGFyRhG+eXqUA8Qjj0c93zSbFIdu9kqmGyLNoWE8n3JMLeSrhxIJH0JOjXXW6LNphaJoixc0Wg8m2qPFNdp06qQJW6uygutgiK1swZK05LdUmJi0zTrjaXNhFAUhoh6tUgHaL5pXNfzbRdtYv3qfcJpD8Qtnp++5GNgtq73JkMx0ttR+LakMlDM3c6IKh89cvzKHc2XJGJMihak4ZmIebXJ0ZG5ZttVWMi6Mzja+hKaCi2Ym5Imy7lWNUGXN3FIaox57lOock9yRXd3iUD2x/0pcZ9ruVqNBck1yQFMwlzUI6h+TbfhQtndqSrQRMKobLMdyFpmIvVmod3v3IgLp709BUSimbmiaTvybVRbmv0XeJt5I1CiUMjImkEu9Q7m+kUTk3Nk9RktulHdooOg2ogkPk6nUCZdcheR9rakoxSPnzSYrXLPPmp1AkuRZ83SGTdc7uo3E36u9qXEe3k6qhe4lNJ3ommLkoDyPdr5ImmkLxtajUZPaobvZ7kvaNvf8AwUMJD3ZvuQjMYja7sp1AmDUN/FFcxa6W/UoPGbkT9K4RMXxWv5qtQLBpLSHJ7viRFMxadJKEMjW5Z7khk+ZD80aRFsyaNQ+ebP8AmRca0RzUPiNlozpFM46ZW+SNA9xNaqtu17kB1Xko5yd/Sm3mtub3IUSXJkn2i258/wAqYlmMrm4j/TmmJS79EycwCefD3Zq6JsGrhaovYn291yoa3sjTVl34jq5Oa7Wz+aYKutL9n39RLqx7R8ESUX5M3VfZ3ETC7SEGTaepUlT2HqKe59S+IVuzrjK17LUzNWGQkxM2nJdMckzneLGzy+swWrpy0ve31dyiSQ1EdzncQivS6yoC3IwD+CztfURWE3CtHO3auqE3I4p40jIzVEtg5O4+aEKqXod3tLxKZVFBDdZHd+9U9RWALCwhatzk4Q7NWH3G4j6c1HOukIuu5QpsQuMtLVBmrNpN02ppGTZZyVmzJ1AnqPLcq6Su6tVHlqjLvVakXZKlqnsJ2bcoMlZ1ZoCqNvO5Q5pLn0ZWJjlTVN57lAlmcu7aumQkXK0kG0URMwCJN3PmPh80+mtLVRQJSIHke1E+WSEuazZIFzW9wpENyPUiRN1JBY1w2tS4bfUnelDogqxpxRWa3ZLtu3Vk4wsI6uqoqwQj9yPg7U4A3D6ktc9EwsaKFibkhanuHlyUi1+SmRwsVueREgaZWhT26ZP/AAS9lfyuVz93nJbkzrv3bJydrSQWUfBfvS9n77P5K5PCZLybJOhhL3ZIAz/s+umVycjhttzV9FgshFm8atI+y8XBCQ7ryfS1FicXJGVKFyYWyQFh93fqtvH2f4Y6tdlyVdWYa0Z5f0osFjkkZkKPX/Uhmht8i0WgkoXtyZlGPCTszZkBqyheE8uSCQVZnQyXkDNu+aZahlIsmByUsZAEe7K5K30q2+5Zbrnb+SI8DlEMw8XhVRAonF/LauWuOmStPu+XPLh9O3knSwOYeYIAp+G64XNSzozjPluZB7P4mQAw43d3ySKNPlG4ln1IN3pQQN8Pp5ClboLp0vFmK4W5uSAG7d2TdyJxbdqiYelsu5dtbPNkABb8rkija/4UQx23aI2j78lQMYYeWSVrl5J3hvG2bkxJPkNzoAa4fiSAWL4U6xMXw/SkHvb5IAatbMknHcnQy26Ok2VvJ1IPgHguPIl0Y23eJK7TvHVGI89EEDdu7Pwroi42+lG2aAcxu5Ki0hPtufL5JsR6s+lOakkw7u9TZYNu3JhZBbu1ZOiNoarvdnk6CWNAN3PaKLxa/wCCO73XD3rnUPLkgobKPcTMy5baWTsnSLpd2tTd2vJBD4AtYdXRCLE2ef8AJdIbtPCuCTigqhe7qS7x0SItdGSYup0EnQ/+Zpzh3DyTYFtFOxE/kqAqH6dUi9yJ/JD8lkai/K6RDaKT80rfUyCkAPWkw7eaO23k6EY2U2XaEJaZO6i1hOXdtUq1CUI7tVLQuCCGZP328lIgkIZeG+ZeSkRQhG2n9KACP2mxmazLUlCVDsfHzySYV1skupua1syF8kiFrtWb+CQ81xIAZY7myDaJc0Y9PqtS8O5F4tEAK4UkPuSut70AOXLok/cmh3Irre9ADtz9yPjH5plia7TNdYvegmiYE05as7ox4l+93IVHCot+JGVR5ZCrsCV7Q0LCzdSX3g/c6gcR89XQPI49yNhJFk1YfN3/AJpx8QkyHI3t71UvI6MZnzHNGwqLMcQlEdDdNPXHdn71FYuIPJN22ugRMLFJEH3hJ3uxKM+Xcl71LZaRODEHyyvt+FSKeueTR5NzKrEWk0yU+jo2Ihe5FhRaQi9Ra4v/ADUwITjbIWcXT2G4e8IjkGvUrYqOQn6H3cxUOR0QxWVYYe0zbje70oTwF5B2A1vxK9ClOT+7/UyeajMecbisnkZt2rMpNgJ3ZMD2qOWAmOorcDSmRdFy4eH9PIU+4w/GRiH7PmLiHVn7039wy26Oy2z0NxkDf/sp32VhDfld03Jd0f4yPPjwsoyydiIkwdOe7mK9IPCY6gM3ILlWVHZ249jNz8LprKmZS6VmIGF7ck4NHIQZ2PtWzDsq5Fnkw/SpUPZcB0zYs1fdRH40zz145I3ysUiOSMmyd7S+S1GK9m3hjJ/TyWYmpTjPVloppmDxuBMpZGIhB8rS8XiVpSYPT1lztIs8ImNr5OKucIkMj5P9SJOjTGrfJKqux79ccgENt1ue5UM2HnSuV7XCt9TSPHELPuz9yarsNgrBLRhIm6lisp1T6ZNXEwnDjkC02UQ8HaZ9j7fmtHV9nZoyJ2ZyH4WTEeHnSyDxGYfFaS22TOPtuDIEPYWsqmviZiH0k+5NVXZWroYeJJG4j36Lf4PjQQw2Gwlk1y5jFQeKCNm0fQXeovnk3eNVaPMvY9uiFo7RyfpzWtqMBfrYXH6VV1+HnH4HER8K1RzOMkUFfR+3UcsT5XO2nuJUnZ7D6eQ5faIGMwe3d0i61HDcR5d6GPDQGQpI43Ej5296ylG3YoSoKAuDsjFg+llLaoYdPEXqTMoxU4Ec9RDFb/xD3Kpm7RUEObNI85Z+BlacUTUmaD2p+CUV7jdyt9SHD8ScY4jc7strrKTdrn5QU/5pHUB8ar5A/AOwXe544m3KXlSZaxzPTvv6fxmwgPq2pmXt9RYaZX1gkXpizIl5dPDWTWvPxiv6brkFTRy0rDxIniu5XLJ5v9FrE/tnouIfbNUzDwqSijIMv/F7h/SywOJYpJilSU8sUIEb3WxBaLflUPiNZ9SQ5lasXJzNlFRE8e4st37kRxnDpJGY5+trVMwSslocSglidhPO0SLwr1E6qlmPgVlPDUh02ysJf1Jwx7hKSR46edyG73L2YexPZTFAFuAVGXqik/7k4/2I4RiGtJjMsAtz4gCdv+VNwlEap/Z5/wBme00GD2Pldpa9y1dN2yo6qrijKeSIJXfPhNuJ8trEjj+w+nGsJp+0cQUzcyGDdb+paCj+z/s/2fAZKJ3r58rePOY3N9Iq4X4MJY03dmculG42Z/q6UimOYcpAvHvGRhJXdZT04vk4Pd81UVAxC5ZO66tTEjQ4XhfF4j0cd2flyV9FVBaLM20fCqEpGHk9qTVDj4nQopBtZovbmESZCOJOPLK5Z/2h+b7iQ+1PdmqFZfviXjZvhTRVwRlkqP2w/NMnVPkWm5ME2aAsS293vQPijEPNZ/2hyH5oSkcdNbS9KBXIvXrnLXLpSCua5UfGXeM+W1QP3F4WKNnkwMn4q65+5vpVC5SFy3J2ETu1fmmmNGmhrGs0dToK4x5dPzWXCoYRFs+SltXNHazNaqKTo1QYgOujqbTVgDzZ8vUstDiTlydTYZJZC7rfhdRSNYSNMOMR8tfepkONRCOw9yzkGGyyDeZsF3IU+FC9OV8h3fSs/abcov48UufO9lZ02IBIQ35fSsmGPQYe/OO/p3MpUHbCnm2XiJerJYuLNI5UjWlVONrRA5D6ckzWYlPGBAbWZqDR4pJIwvHOna2uGoiGOeewhZZ6nR3LXkq6nFnjfPNy+IUVN2gnhPq2/EqvE5oKfWORiL4XWbr8eClMmZ7zXTHHZyPLTPRJu03DC95Yy06FUy9spBO1gu8xJYumrgqiF32l6VPAYy5HaSO3EnvNmgftU0xxMFJEHC6LQba/wp2HFpJtWdxu5qhCngEL3kYfiHxKbDilNDHkziX/ADQ4CU+fcaCConkLV+fiU05nhi4k09oZiLkXSOfSsv8A7SRRkLh+lR5sWhrhIDOXc922S1Zdtm3dX0bRqiKMtKkZR6dqlYdXRyQhO72A/K5efyyUdRIJzyzy2/8AnJ6mqMOpd8YXF6ZTuR2xrNTPSTxKCEBkOTq3Nb0qHN2o3Cw3WvzWNLtg0IWMbCI+AmuTU3bKKQhziG35LNYTV9T/AIm+hxp5rmfMh7iR1FYAjkxxj9SwodpoyAuGdpP/AFKNU40cw8Nz3erNPsh+SzVV+LNT3ZTvL8IjuVa2NSzHZGz259OSpoOJVHqdxerNX2FUbQhflcfqJ1bgkjFTcmWuGw19YxOwPt5K7pqHECYWcmC1MUVc4jYLtd3q5p8QctMm2rmnZ242v2O01HiAlmzsXxErEaWpLvH+KCmxDUdbf3qU1VGXLaS5ZQkd6aoY+75ScXd9zJHQ1kmjSRqZxmIdX3J0ZGHW5lFNF2isgwuUSE5pG/KpT33ZRBd8RqTfuyS4jEPNS02FpDcQmLbxZOXebLnEFdKRs/Sp7ZWwJeLJnFBbaeedpIyJt29rhQ8ZturI7bDcVveyJA2Xg6V235KtSWxad7pXaZIBFiuzSEdvqVKArCcnHm7JFM6F8h5pDknQWOxlaeaTyac0xd8VvmuFJbo6WoWP3flzXXk7mUfie8f1Je0a5aLTUnYlFJuzJdaT07VEGR7sl3id2d30qXALJPGbLltXWmchUe5xH/BK4iLk6ntlWTHkYtF3iMOiiDJaXek0j3ag6ntjJfEYmyzREQZ557VC4m7Rn/glxHFPtisllUN+r3ICsIut1CkmlEtgDJ9T2qsOuxzijlh1KUX/AP0bk1jM3I0UQt3u2iO4Mue4VW000kgXzxBFL6Re/L8yeufPPO1LtlWTH4fPN7vhQ/hla2tyjiT+bfwSYnyyc3/KlqS2SmyyyyL+CX4Yjl4U0xWl1OKJhuPmyNCrHWtuJ/Jd6R6P5qtmximp2OScZooon1kKEi/NtWfm+1bs9TyxDIdSQm3UMD2B3DcXxI7bIbSNldu6fhuuQGTXZ9I/EqbDe2mF4sEQ05zHKd34QwHc2X5VbjNxAzOOQfhJrSRqwUhXOPcuOXlkKRDb4XzyQtt18LJajFcxPq/yRH6tCTREEfemzrIox6/zEq7ciHKMR/1NkyamyEdcv0qrru0EFOJZSblnK/tU1vXbd6nXRHDKzCeaCNHXTAN29U9VWDGGbZXfNZSr7VCRF+I428lTVPaJ5Lsje1dsMRxZOos1tXigD5Xd6qKnEIyIm0Iu9ZibHm5X3Eoh402uea6I4zjeXYu6ko5BLXn4VU1JRZa5D8SgSYwBCW91DmxRrfUtNDJuyZU8PIdG+pQJiju5fmUebEAu67SUU6hi71ZAcxNd3fwUeUmEc0JzBdqaYl3W72U+RMI5m3c00Ul2mboJfE2bCKatYu9aEiORNn/lSIbSz01QF/8ACUgxWvuyZCV+1IiPuzXLn5ZIJoQi+7Ndt+HxLgk4vydc4j5clSKOtH4fcjGN/wCSICtHLqR3MXc3JTRI1w/mkMe3RSo42I+TKZDStJozXa+SEVqVdtrrvmtPHg9LYXEzvy0EVXT4eMYbAuJVZVFWw6ckVu3V/mnho5ZC0jfRPnhNQMd7gix6kOIXItM7lZURPG+TwfMiVfaYj3iiaZ8ue1AGkhqriFrLRHmPpVjEIEQ3ssoVdLbkB2eG5PUk1QT75HL96CkzWtRxZC2XyuUmDC44xufLd/Ss65VM1uRuP71bU9klPlJIQn6s1LRdlvDhsY83YRyuTnsoX5Nnb4SWdKaWEx1MhfxE6tKauaMwzZx/f1KaNVIs3pTzFrHHIVBmwfiFewORKxbEI5rWYWG3mpVPMxCTO77uSytosz44Ce52iuJOlgMskJM0bDKP9S07CxeQrh1HDHJhbn4lDka6GFLsnKUhZtuLlayfo+z50p5mD/SS2DFbr4k0ZcZ8j8lXckQ8aMzLhO4rI2QHg4RtmYMtMUICWbMosoh3vuRsGpnpcPisLKPc381DnpwtyyWjqIwEtHuJQJIYyEc+rvVpmbRkqmjjIiJ8rc1XVFCwtmy09RRxiZenNVNfGG4A6VaMGjPGOpKNJHlrkp9QNrk+SiVBXfSqMxhybnrt8SC5hYdbs131NkuOPcgsHiW9yIJH7325+JLh79GchQuO4UAHc1yIC2O3USBv6V0BcXQRSDt3Dl3rpR3avlcji2+RJ/hvIWjISC6IfDtNLh9zdyn+xuWjs4ofYyuLT+SqgK+221kfTa35lMKj159LJk43FFAR+/XNIdycIe/PuS0EtFNgC25yfPcgYX3MjIe5ur4kRD4v+aCxoRuZdEffai0Eh1ZFdqT+SAGul/8ABdLMueaTchzJrUm23fyQSgHHpzS7889q7c5CTuukT25aIHY3baOa4/iZ2XbrnRENwZkzWoExtcfLNH1FySyu7rUDXtA7trJML2ou7LJLbdl4cupBIPf+9O3P/NCw3EnBG1y1ZAFTb8kuk+aT+J2Qtll6SUG6QTfFkiH3ltTY7upLxelQFBFl3P3pPbnogS7sxZAUO3a5IR6uSDp0XWLRNhQ4O4f8EIi3mkJbkTZ+pQM4PJFuEVz/ADIRJNC8h3aLlumjoW3MSc0TGct965qJc0ehPp1JWe5KiASHp11Sta5E/iS8XJIAF23VOOPuQjG25OwBtfmzIv3OjSHIW9SY/kEBWil70kiK0kCOMXclquiKWtyABt2/SuFyTrChcfegE6YhkfuSEt2XUi6W+JD0oLCYri+S7oL6vtSDp5JaCKkBwCt7u5TaOs4J3k+0VCYl0SV8EUbTDMeg2s7tEPrNaWjxSkmAc6gV5VF7nZS4aw4dGdYuKZ0QyuJ6hNiFPTgJme21Vp9pqe+xn5LG/eBkOR/4oGkDry3KVjNO834N9SYwE3Q7Dn4U8dVxHs6VksPqjECdrRyVzFiBlzNrlk0dEMqZY1dV7Pbm1xF4lBlxCQdX6W+FcqKx+ELaEqmauMS1bahIqWWviWTYsfcb296fhxR78nPpWaes6tW+lAWKRjLY5tf8LJ6UZLIzYQ4xdsYrhz0+FWNNWWhm7hasQNU1wvnaSlQ4o49T7UnGy1lLvFKqesIbB292ip5cDlmLM/6VJDGLnLVGOKFyTTozklJ8kccDij/aGylU9LTw22Z6Js6jiFu3ES41Q0Oru6TcpFQ1RYuVrE6h+0EMvEN1GPED7kzLWERZ6ISYSyf4lvFiXS2oi/uQVGGwVg363rOVWMNShecckvkEQXESi/7ZY3INlBg1l3iqXV8wI2UvJpocHkhfOMrxViEYQ61BxxC3MpDZlgZZO2eKETSYmFFE+1xgARSpvsrfFD4mIYnJUF1PxDciScv2Sv8ARsMS7cdl8Nb8XE4TPptpt5fyWSxj7TsHrLgw7C62q/8AMJmAXVxR/ZjgdGQ7XlH1ErmPs/htH+wpB+okt39BJN+TzI8Wx3FCyo8LipRJ9CJri/miDsb2oxTWeoMGflbt/wAF7Jh0MUbZNGA/SylvUNTy/D6fUnc2UsMErPFS+yXEYamAJI3l43Oci2N9Xeqzth2Dn7KwxT8Rqqnk2nLG1tj+le5YhXCTDY7culU00kVRTnHUgxwG1pxk20m8k+22Q6R8/aCPxdKu+ycNaWKU8mG1AUtUxjaZAJ2v9LrVYl9ndFUVEslFVvTj3RSbhH/mq7DuwuKxz5tLFTxZ/tBk3KNWmZ+fBaYj7fVYjPLXxhUVDyORywMIi7+q3uVjSdl48cpj9tB+EXLwkHvVrR4XHG0cbyuVrdXxK9w0aenYgzcvq6V1fRnGPJ5vXfY7U5lJRVkfC9NTtJZnFexuJ4S2cjDOPqgdyXv0tRFwxdhaX4VX4hNT2ZnTAH1Osu3Zs2keEUPZvEawtlOUQ/8AEl2itaQnGOXiFaeumAdY+n0qiljATLJtxLWGPQ5ck7GoaySn5ble0PaLhiLM5iSoTFh7k2+Y6srsxRo6usaoMpHJyIudqhHihx6A+1VDzPdnmu8RyV2K5EybEJZNc3u+ailMRDq9yC5+aT7nSsVHXJK7RNrjlp3KCqHLvyoXK5AOZEnYqWSTpB0DGn2gl4bndSAozLwupEOFz1XQFyAIFtzc0XDfzVyHZurjh4hRvb6kosBnmusjcv3IKplNw7bvUihjYnFn81bngtRCWRxGP1MrHDOz8lVII8JxDPUsk7BQbO0VHRyRC1jXZeamHgbZd23xEtHh3Z2KnbY13xK3hwmnmhMJI/zZrFzOtYjzOow1qcy6S803FhrzFzbct5N2JATvZnICfzSj7OxiRM0fxWq+5EjsszNBgLieTtt+a01LHFCHDsDQeokU+DvSiWbGAlu5qkrKrh32SMQijyHEDRHVQCOrN+V1SYjjARvsBxFZqrrpCudztFVU1dLmWr2/NVGKRlLK2W+IYhBMeT5/Foq4qiMT2c/USq5qo7tf3rgVD29XNbGDZfh2iqYQsY9vqTr9pKiQN5v+ZZ7iPzFIiclPtDZlpPihzXNc+5QCkcizuTXE6dUTD5qhbEiOsMX02qVHjBiOTk9qrrdUQDcOvSgETTxSSR+txFRyrpBLm6C0vJknjLc77UFeR5q5/qTkFZLno9vwkow09rZ5bk4EJ3Zs25AIsAqJZPHuTlx3DzUakpai8WyYlqKHD4+GOY7u9BrFNlCQmJZvmk2RPpnuWtpsLp5jEDdhk9KnB2TgmC9mcviWTkjVYmzH01g63KwipwIs3zU/EsBClAnBt2fhVNbUCerHayaexOsov3GjoxihYnA/CrmDEAyELnLzWKCqON+bqQGKEPNlGo1ko9BCs1vd7SUiHFrS5ssBDikhFqbj5KV7Y8gZPI/LW11DxmqyccHoIY5a+Tn/AOqlR9oLSFs2XkctDTiQ5nUHZua6ZW1Hij04CGTld4RU9s0WWZ6kGPXDqbXKW2MNkNpjb6V5fN20gw8haanqi6cuHGRZ+pW2E9sIcUiE4wliIeYnGQ5KO0arObp8WIRzv3fCuBijiHfaSoQxhh63FQ6vGgjl1Nh+FR2zV5TV/enc7OX70jxS1ZIMeAn0e5O/fDFzf+SO2V3jT/eByaA1gkplKVxE8jvd8SzEWKANr5t/BSIsau2s7EpeMtZTW+0MLaMgeq3ZOs0FcZFrIpIVn6u9Zds03LoqruzuL0rhVG7PNU3tzjbllyTftxWo0K3Lk6i59VwZHJuT3Py0VDUFHVFnIDGTt5uqurwOnqJoJIquuoyA7nGCd7Tb06q9Rbv6NHU9oKChpjlqquKAQe1xI2u6suld+8oJGjaKeKUz5AMjXLGT9hcPqqszKvrRglb8aK9nzLzutRj2Nb2cIyxyuKy0Y9AHIG7un+pVqjLbJZt+MxML9IoTroo+uSMbn0uMVnYOzeGQ1HFdpp8mtYZ5nIG/KrMRpo22Qxj5WsootTf2WYzdWTrrVDKvKqbLn8kxV1zwx8SOCSoNv7uO27+aKNLLdqi5s3z2pz2raLtms/Q41JVPk+H1NMOdrlLaNv8AUrH2hiHPRGpKkWQTORf9qIah8itf+agBNbbqw6Jy9vPd0qNTTYmFUN70DVTEXJyUUia3n+VJshLXcKdC2JXtDXC75klcPLJlFlmjhDiGxEP/AJbXEo9NjVHWSFGEVSMjPb+LAQi35nRQORaNIw26eJO8bTdmKrKiGnqBJpLxH4DtUSjwegoZCkA6mU//AD5yNGot2XnEjtHn/FE9QA+f8VWFUB7lwqwPCyNBbloNU2ZFm+7w5J1qz0u/1Kk+8GEtA/mgfFH3NY38VXbZO6NGNZtyYm+ld9s2Wu0Vr+EgFZaXGAj10Ub/AGiLwMwj6c0dph3YmvPFAjcei70i1qjzYsHNy2t4s1jqztJJH3bvhVLX9qpx8DgrWE55Z0jeVXapqfV93nd4VQ1nbxhEur6RZYGt7RSzP+IapKnGDEi/E3eldCwxOKfUz+jeVnb6eS7I3iH5Kqq+205OO8iD0rB1OMNyvclAmxh7dHtFbrGjleWcjZVPaqUnN83udU9V2gnkLU9qyk+LPuFn3IWrHkHPTkrcUjLfYvZcYkkcnc3UE8WcvG6pqmqcW5vq6i+1d77kIlsvTxL3umjxR9ypvaLu50uI+WrfJVaFZYSYgeWm5NFXHz1/MogyJPJ/NFk2SvbnK7RD7V73UIi/MkJbssvkgCWdQxXLntG7kow7Ryy/UiHpU2UP8a5CUzdz2pq1FaV3cqsA7twuk5aJWouHtVAcEvJc+LW5GMfuRBCgBgtyVvUpRU7/AFJyKhfPLLq5qaJ1IrC3mrKgwv2rUzYR9KD2M+lmVhTR+zgLm6o0otKPDaOG5nC4S+JTgp4Ix/CBgH05qrhrLS5taKkhWN15tcpLseKnbPXP6kD09wkjhqhk5OwknZJghDN2Yifwi6BkYIQhLUG9KU1cAgWlw9P0qBJjEUhZZ25uq+XFA4phntQKxYkMVt9igW8RsgZvTzUias4gZP4lDutt3sqQyRFSvJzkYcuas6WHhuL53fSq2GsjjtF2uL1KbDiDC+bZIIsvqbIRHS5SPZ3t7lQhjDi+ebXerwovvoytbiN/BBVou5pmEMs00Elp5hkqSTErvG35UDYgfnzUhZqaase8TM9jvratHhswSH+E9wvy13LzYa60tH2+lTabFpY2/DPcKlq/iaxyUeqPGYtvP5aph43Lk131LFYb2srKd7D/ABR+JaGLthDURi0oMHnb4lzvG0dSyplkcMghqz2pmWE8s83TH+0EUhDab296JsYAg0ZiFSosveDD39Oe5RZhYW3JibENpPpcSiFVXFq9orRIybQ7MT5F4lGKF5uTXF4UQCEhftG/j1KVDDwxJ2V0T5K6po3jYdlxE/SKoaujkkJ2aN7vhWqlKQdOpRTE+T7rvCKqJEkY+fBZS5M/+ZRi7O1Fubs30rbSxncOQNamyyt1di8O1apmTijz6owmSM9oPb6lHKlcS5L0GaljkLUGL4fCo82E05PmeRfSmqJoxIUMkgizNuT54Xw2zdty0xUIDbw2b8yAqMO8rrU6FRkTpzzLTpTg0Z7c2e7vWleEBuyZv4ITJhbl/JMkoAo3vsydSwp+Ha/hHmpjyW/CSA5AHm/NKxMZ4lxDllzXOI1uWd3xITyG5+lRZSfIXyt8kybHaiSO0tXHW5QDLdm21Ecm3kgcrS0UB5Gyy5M9tyRZD3bkjyz0Zkrm8muQAitzz0K1kGg/9yRE12Xh+SEit8kDViLLdy/MkPnnuQ3bVy61srrUFBW/hd3Uu2sPeuXW25t+ZC5XF8KACLpHLwoZPJDddp71wsh7/wCSkDsRXcyRH5MzoQF70V1lyoBXWihHO3mkJPdmuCO5SWdHLc6Tfp+Jc0/Kl1CggMd3e270p0Rtf1JoS0+JuSMSb33IF5KH2hhccza5E0jEWr9PUs8FU5Sc9ylBUPYTeHNcCys9LUubm82+pIS/wUGGqArW1IvVkpgZFyf9K1TsycAiK7XJIR3ZIX3d3zSYdFoZ1YS6N2qXD26rhbbfi+JKyqCDqXRHXltS/cyEpHt1TJaYXUXvVdNiR08xBZcKnsT7VCrKV6iYHDbas5XRSX7H6SqaokzB7RFuhSuJu0b5qDR0ZwmR5d2VqmGL7c9qI+7yDiFxNvJLieaaAveusTLQNR65du800JItvm6A1EnhK7uTXh3LtyCRzTdauPkVvhQ9XUjYduqBIJLh+9E236kenJKxgENo/wDol4V3q5omFMAW6tWXW5rtpZorXQRqN+LK1Iurmi/chNJliSuuLJctfuzXCFx5pAFd35qP7Y8kvCgjkOX0i13+CdMbm523IqGaXBTlmpnslNiByHqdn6lllc0vYa4lBv3h05Hwh4mYkn7tovmqwYZJrZHN9vhJ1ODcO5Xjbr3EZav2khifk25PhlaLZqMHUKdEriL/AErVmCJkVQ8d2Rp+HEHj71WXXfD9ST+L1KDVOi+DFjtyd1HrMQujJ9BLJZc8YkjqwjfMgztdWwSNIHqFZqmaNtFdDNNJW6G5Dn0k6vIhAXzyuP1EosMcYlmzNcn2FxIs0RTXyBskcT3pDI/Nk0w6ItbVoCJUM3DPNP8Atlr8lCuXFNDtlo1da/NEdU0gqt1H5Ltz5Cp1KslHJ5dPzTRyPzQOX6UBluVJUS2GEziPNPhUPnob8lDu0+FLiPHyyVVYrLSKouLLO1WlJUNG+TvcXqzWeik7s1LiJh5ZrNxLTNKE27V+pI5jy0drVUx1XnmSlBUPdzuzWLN7snU9Y9Oebs5IzrnmIhdrlDubrfauHURDzkYc280h8DdVNw3zydUtZVSEb3u/NS6zEqciKPiOVviVXV1UeXO5bxOTI0cCucXLPvRx1lpZ5sqs5GIRyQlJdyWhz2XB4k5cpHuSHEpBDNnuHNUlxC/xdy7xD81RNsuB7RVEYZM+Wah1OLS1BamahEV2joX+adktjr1ku7e9qaeZy5ugfyQvu1UsBwpE25ea5+V0rtErA5/zXelLp7396FpG71qA4ujkXehYkTc1ACMX2+FAUblyRlfdokQyCVmVv70AEEbkQvmrWgmaMcnVWIn5MP70+Eb82O1OhWaughp5izdmu7lbQ0sAmNjNbl05WrEU8kkZCfEcbfSrujxYxteSS76nQ0bKX7NbDG1uT55enwqbTU4eCNxVJR4oBWu7tb9Ss6bFI4z0fcsWmdcJRLr7vpqgRc4oyLJEGHxR2vGDD8IttVaWMd9u0fSkGLNaL5rKmaJotwpbiyZmEVKOSMR7h8x9SqYMWCQcn2qfDVREQvmxfEpo3VEWuxRxtCOB7RVVxKuqfIAku/wWrCujG0WYLi8WSJqpyYm0H6WTToXbvyzG12D4jJETPIV3xEqQ+xuIkxnkNv8AUvS5bJN2hGmN3L+ladxkPAjx2vwephIgkjP+CzlRfCZM/UveK7D466Mmcdyw2KdifaKwctt3Mstq1WQ4snTNfE854JyeFy/chGnMe59q9Uh7Dx08Qs24u9APZGHiCbx3ELqu4iFhmedQ0cpatGZD8LJwqWUeuImL5L118DgKEXjjFQJOz8Qvm4XEzpdxD/GaPPqbB5JGG8HHP4VNHBXy0FrVvGo4xEWYGTUmHgXRtR3CuyYP7pMXz/zJmal4ZWu36WW3kwu1uhyVZWYSwlytHuWiaZDxsy4wv9Q/Cp9HhbTEOf8AgrSLDQjcVc0dDFG4G7jaPUKGwWMq6Dsy1Q5PeZCrMex7CHNrS925X0M1JCJcNunmKGWqAht96xcmdKhAoT7M1FKBOzXfSo9PheIZ6A9r+pab27htkxOn/vjQb2b+CWzGscCho8DlGoCSU3Eh8K2eHwxwwtnmWTdKpjxSLa7v1KVTYoBaM9oqJNs6MdIuaingqAJzBhyWXxsaQXyYxL4h8KtquoOopijB3+pUg4C2d5ncPfcSIcE5fd4MzWQ65so7CefJ1onw1hMsw25oDoQEifNl0bI4njKgLxDkn4ZCj18SkTQ26ZblHt106kNglQ3LVTkeUcYF8RHak2IcPrtE++00pY7Xzy/KkELEQ5hz9TKiGm2So647s83y+alQ4lLtyY/9KUWE7hkzu+FWLU4CH9KzbNVEh+3SD5/mRDVPJqWdykFR3cmTQUZ8myQmitGOxSOQ/JTAkMSHnb80xFSnGOeSlALi3cSybNEiRETjyN7fSpcZaZ6jbyUOPK4lKiFyLntbncpNUixpqj8MbdqmjNtzFVMe0telOcQ8tue5KjdcFk5XW5Jq78qihJyyd0XEe3RFD2JRF5JXXOozE93+CcYn6tLvSmKx0c12500JW80mk+f0pUUPgXzSckxxLkik05pgO3OkxOmZagR5vamDrgJ9H2pUS5ImlM+XeSL2hxbVQPbNc/ch9s7vNVRO9lsFQ4l8KI6xyu1cfSqYa5u97dfNCWJNdztU0G6LESrxmI3xCOzujGn3fquU1q7b13LOfejE2m5CddJ3AjUXcSNP95W96RYk8m3N1moq45Byz8SkDNbzf+aNQ7hbPWNnnnuQlWAPew6+JVY1Absnu/emamugp7eLOIF6Uak9wtSxC0EyWJOJc1T/AHxRkdjSORJwpmLoa76lepG+xLPFHK7mIpn7yGZss1FOo3FfkI/EmzkC7Yz25KkkLZjtTXRjpfb+5R5sQjhtBnMiUOokOYSYI3Fu4vUqrEKWS4HeWQB6m4bqkkYtsm12NDGxb2AfiWZxLtI0hZNLdl6VZfcNNWBvczN/ERqBN2VjEise0R/MStMwkpsz1TjDyEXMh+agS105Fo7j9Kv37N2yCxhauS4aEMRNYrsxcX/IzUpGXW7io53kPerespd2mnwqGY8NhzyVE0QjhcWUiGPYL57sk1KTkKfi6Mn6slLIItTG5Poo9r8nb9KlTFvydN3OigZHtfa/pROVvcyeYtuv7kmyRQeSP1XOyQi+WTqQ2QsWXml1cupFBQzwXLmulGwunfEi8WebqqAaYbddUdo2otLUPp9KKokJ8vSkAobnSuQA+BAOuTXCi4zCPJrc1GckV2vUqsCQ1R5ohmb6VFIbdUiz80WBMGqt7mJ/Uuw1jxjpkOuqiD+9d3DrmgonjWPnf4W/mo9TiBlpnko5k/mmDLwqWNOx37yMZdS2qUONONqqDHpbqTZZosqjRw9oAj11FM12PPN0Os/qXNdRYEoa66Yb+lE81p+lQmJrlIqR/CA2e0UrAk+0P/SmpJvLdcooyPyzQvIl8iyQ0zinAqurN1DYu9Jy2qgJoVj8n2pwKx78mdVzEuiT9KBFs020XzuL4UTVHvTFvDgI/Sog1D23KrMI88lmNRuHV0/94Nb6c/SqZqrcl7Q92jqTUvocSt5n/NOtilxjq/8AFZzjOXjtToVG4W6iRYcmrgxJ+bHcXzUsMUku0dZAKwxHR06GJGPegqzYfeT8Ucju80+Nc5CW/msb97ONubo/vaQe+5AWbEKrh25EpQ41ww1fq5isN99GNzO+75o/vhiHLNx80+AU2a08Y7nPamvvYBAn/pzWUkxRr9HuUKXEJCIs5HtTsLNx9+PlsPa3P0qJLimzO9lkPbjy6ytS+8HyyfcgLZqJcccWJ82JRzxp5DHVZr2xy1dc9s15osnk0hYxs1e5NHjW4sm2/wCZZ/2rT1ZrntH6kWHJeFjG7LK5CWLMRat/NUpVG3RkrrtHQTyi0OuaQs89yYKoLLPPuVccjj37lwpnLk/JTZVWTXrHEcm3F3prjOWpvuUW5yLnaSJya7k6onVDrSa80uN8yFNF4dUuJaKB0d2k2WfJcfPMU3d+lISf8ymqFqhy4RS6rfmm7vhRXtlnmqooL0vkl1PohIu5K4fNAC6Ry1Q9TfSifPLmk+VzIAC234lxERORILt2fUpYBFtbpS8kPeiImz+FAHS5+kvSk+74Um3a+JItxaMgsQbfIvJK7QXSLy6UjJxFBCYg23PknR55dKAdxaIn28urNAHn1riY6MpUdOdUYtn1bVIp6M5CyEHImV9huB8YBZmvMuYrxdj19bK6mwfaTyH9IipjU/D6GYRWjwzs68gXHmINzEm3K0HszFJr4VsssIi7GRmJCnOTRmTwUMg81u48DghG1gYfP3p77pgEs2BvpU/ko0/Fmef+wyd6Q0JkRZtavQCweEiztQ/c8AiWin8lDXSTMAVC/k6H2M89G3LflgsW3VJsDiyLRrlf5KJfSzMAVG6MKMsltjwGAj0ZdbA44+5rUu+g/HmZSnw15GyZnH4kNRh7i2X+VbaLDQEcme39y79zxSPqTXeJLvov8Vnnx0bkWTCyaOlcS6V6CWAxXE4uyZPs+xFm7Nl3JrqER+LMwbxlH3JWv+ZbCswGO7ZtUB8DtPJ3tEvEtVlUjF4WjO2ohh3ZM25aam7NtMeWe3vVwHZenELbdyTzKJUenlMwoxmPNdfMdclt5+y9PZsdxUUezLEWQdOfUl3oifTTMlv55bkQ326MtqPZmAQ+JQK/AXhHYzERelUsyZL6eSXJm7juydLiHyJWh4TLt2c10MFnkLQLRWvcRj25FW0j+SQyORclbHg5jaz53fJNHhcg8s/cjuB22QLkrh8lNHC5BHVupEGHv3s6NidCEApcO5WQYWZF/wC1W1BgISFebPb6kPIkaxxOZRQ4LUSBmzflRfcs48w6VuRpQj0y6UZQx3ZuzF+5c/5B2fiI87ejePmyHh9629ZhMdRv/LaoRdmQu3tcK1WZHNLpZ2ZcPxCyZt3wqyhwecgFzZ+V1q0tJhNPTiXDjYT9SkAT3ZOCiWb9Gi6X9mSLCZy5ApEfZuoJtcgWsEYxHRmuddElPfZrHpIGMq+zO/PJyIfEkGFy2CzR9K2ZC11yCUYvcksoPpl+zKw4afvRNT2mTZblpnjijbPQUycMcheSvuWZvD9Gd4Nx5ZPtS4ZeauyoQ3WqFNhp583daqRi8bRAt1ToCZPkAOSlNQleP81YQw8Esm6e9DkSolaVDOPg6khpTyFiC1Xg5d+SRWebKdma6lKVK6FqNyHRXbjH5sl+D6kbE6lN93nJydhS+6ZOb7VbEMfuFNkQZZMbW/NUshGqK0YeGGWlxIfdcpsgx5ZX7lFIWuzaRrW5KrsmqONJJnzT0Uxx89xdyimTZ53AgKRhfO9iU2h7E58Sk5O+1VVRWPJKYu93lqiOojy1drc0xJUQc2dvpJNGbkA8h+SYKa7m25EdVHuydMPUBlz5JmDYTyBn6U1PUPG34eRF8XSgKoD8qq6moeQsgztTboqKstRrmO1s296dclR0ghGWuZCW5T4qhy0faI8koSvyVKKXgmCXk7I3K5QvaHS4z+pWZUSeJ70Vw5aqEM1qJ5lQqJQkhKRhu3Motzc0ru9AUP8AGYW+JIZGy0Ue0vNdEXFBQ+0ltz5MulUOo9pZLo55+kUrFQ9xnsyfJIZnFss0zaXkiYX5ZIsdDgSGNur2p0Kx7cndNcF+7b8KEYX5EixUTGqLuT7l0KxxcXz+SicNxNdCM+9FjLiLFDj5Gp0OOHkOZrPNG5F3p+OMxLNmcv3Jk8mmixq7RmciU0MUMu7d81mIpDz6HAlLhmciyd9yk2TaL725883N1KgxY4+RqlC8h+JOw53aqWzVNmmpsaMrWd1aQ4wxXb/5rJRC5EpEWcduWazdG8WzaBiGmjonrNuazEVYY6KS1Y5CKk6FO/JchXPyJ02eJNuzVQVYxaXoHmbNTYbFu2IMRZKHU9pKOltc5wAXO270qFxmH6upAckcmhxxn9QXJpktsn/7UUZXPFUxGInY5i/epA4xRSXN7XGZ+kXuVCGH0Gf/ANnBb0/sxUqKOnpyYooIoiy04YMOSr2kJv7LQaqKTUNw/JH7VGPgVUdU5MOTt/FMFVH7kUO6Ls8QihDPLXvHJV9ZiEdQGgqvmmIi1Uf2hrtXVpGU5WGZXHkz2qLUTSiWj7R9KfAmIu5CY7s8kOXJFWMfeEgnmx7kBYtU5EF+3/BO+ytJ3OgehtL4VpsiXGQwVVLaP4jkXzTntU//ABXTZ0556NcKaIn+klRHJKaulu5uSlQ41LGOjqpArS1ZSaeneoO1tqAWxpqHGOJEO97u9WL1zEGx7i71RU9DwQz1uUkKdxLNs9qw4+jsV0S5ax8xzPamimuDuzQAL57xt/cibLlqiydWRZr825pgerPxKaQ8Tu1FLgN5K1IycWNWgTZ5bk6A+eS57Lu06fknRhfa+qpyQaskAWwWuT4SNlmmPeyIbhUWWoEsBYu9OgTcnyULjPZ3p2n55l3fzUGxYxixaLvs+qj8ZiLnaSXtDbnd7v3oKJQQtd6k+JMOmirTxBh5dSZKsMn5oHdF2JW8myRtI5NzVUFQ+XUj9qf8pIGnZZCT+bIupuf5lWx1HVr39Kd9otLmlYyyAmt5pcRrVXNUaJFUPtbN0xMsXqEHtGnNQHk9930oXLd36IE2ye9Qhlqtujqv4nkm5ZHK5mdBNyCqaxhu1f8AMoR4of0pqYX3O/71XVFQEZ8ty0VHO2yyLFHHvTU2NW9+7uVMczkPfuTLjuV0RsW9RjRqOeLSl5koox+fUkQ9zdXpWlIi5E1sSMQzc7V37+YQF3lcvpVbJRyVQZNmKr5cPlhPJ8/cikJuRphxrjdBPd8SCoqCtzd3L6nVTTQncOTPb3qa1PJcOYuQ+lTQJyY/TYhKLFY/yQSFJMZPIe7vtTpQsLaPamXyHxJC5S5GSF7shdWVAVRDo77S9TqBETFL3EStISb3kSbHjLQC4wZaF9S5w7iK3wqNETi+rW6KVFJ+VYNnQlYhheTdm5IvZWISB2YhLqUiORhDQN3xLk1QAtrkKY6Qw1OAhkAMOW3ayYkHhvkzfCjlxCMdGfd8PhUSasuLNNWS6I1dGJCWnxLN4pnCGTOrysqrbnLcsvilYUhlz+pbxObIyoqZnElXSlxNX3ZqZPnIRZM5KLw3HzVo5yOWZaf5VKIbWK1NvC5ELJ0htEmyuQxfyIU4vfmht0ViGGyVD8rRyRyYScYcrkISTKsty50qadCfvTrYbs1d0DorrdF1STp7eXSg4LlozKhEdu5d7/hUn2U7kvY3JxdAqI9vvXO/6lKGhPvzEUQ0ZkWjP/BBVERdcWUz7tl8uaP7plEeSOBaELqQKadC4lrmuhh7ychdAmiIw7eSTRurWLBZPQ9z/Cpjdn3EMzzIv8qktQM/w0Lx7fStA+CvGWeV4+lAeFvJa9jiSA0KQoz5O25AcenJW1RQzjyif6slAkpZRLeyPIVRXGKaMd2imS05c/eh9l26/wCCAIQjuSIbizUv2XiHYzbs077Gw+YoKsryjtFSAumoiZ+5Oyx+5BCPWGm4UEsh23ChcWuThbUmjci03ILAbmk3NOcPRLh+aAGfEnaceJMDN6k2cak0Md0/LpZBE/BKxEuHTCDdRlqq4eSm4uX+8CHk3SoaCYe1HHJdQd/NLxbXQajgl5uu3eaBiSuU2A60lqRSOmrty6qAcCTbqjuchf8Ayphd8SAHeJv1K7yS9ofuTHei6e9AHXkcuaWu4UFvvS3Z96ADImt77lxpNFxBdogT4HCL+pIeaHq5rqBnSJ1x+aS4PULIAIerXNdu2oHyHxJXe5ACuJF1aOhuS70EBfvQ+7JJ+nmlcgsXp1SuSfzSu9zoIOXfJLvSfmujyQAh6tUV3xbnQsWq5065oLO3d6V23VmQpa3IICutbJLuXNVxABF1pd6Fy8l38zoBI62aWpfUkXJK5ABOSFia4XZL96F8htQAfVyXfDnkmyLbkl1F70AOXbc0N3u3IdPNISZABdn8NP20gc2LP1LTVPZ9hAnge0+p7fCmcOo46dykfISz0Vh7c/e+3K1fPTi2fS43BImUImNMLSu5H6iUm5uTM3qVT94OPjZJ8Q9+5R2ma7otRk8skuNtzVU1Zr/7lTdo8WcaMwp53A3e0vpTWJkyzKKNTNVRxsLudou9qLjeTtaS82oe0lZJWDxJBKxhH4dFrqPEHqKYTM2Iy3XDtQ8QRz2XEs3Da9mvL6ln8do6nFKinNpTgsbeIvtVi1Vp8SF5G3M+4fiRGDQOaZNppC9nFnfcydaRr2zfcq0JrdG/pS9ofkh4y1kSLbiD6kJVDdyrfaHt9SEqruZT2ie6i2aoYRzzu8KRVFwqp9qJL2p7kdtj7pZS2EGrtcmXhYtfEovtV2rN/NdKqfyWiTROyZKijeEs22qSFRaPPaq72h/Siab8qHCw31J/tDkS61Ra2TMw2qv9oe3RD7RcOqnUbmWJSPdc+1K5iYnVeM11q7xnG133JpMdomgIXZp3TLpa1QBqLfCulUPnoyrkngl8MC6tyEqeEubbvUmPaNpDmue1fCi5BSHXoYi0yQ/d8efK74UPtXi/gkVR3aCnvINYkoKUBbotH0pwMo20UP2rya5Iqp7UrkOok7iXW6rnE96rXqi8/wAxJe2bepkUFllxG8xXOJd3qA1Y3myXtQF4kVIVomlJa4uyXEuHmoY1Td7ovag55t9KrkG0TLrXXeJ7+ahe1BkL5ta6IqptzXIQbB1eINCBZPuZlg8b7SScUuBI5EPJXOOR8Qc2Nxt52+JZcKFpBIvDnc1qtcHHlm26Cqe1VZXSAJu/CL+7F/EtRhuIVHsgGZ9yxz0v+8Z+JvStRhW2PLO4viVbIzSZbRYsdo3u6796biu6e5QJY+7xICjcVpZm20Wh4kHJsrvUmnrjy5uoAi4gTMFyj0fF9pykuty1ScilyW4Vh+tcOukEtDQ8Nt2TJHCxAmpITiwDxCUX1dMFikg+N1KjpYyfJ2a1MVlHTx2sGZEr3iZvHOrGXxBybU3/AIpv2732+aaKle7N9uaR0r92SuzBpjvtj83JAVV6XtTFvutQOO25ulMkfKoIvG5Jh6rdzSONu5R3FNEeTr1Dl37U08l3Uk43Eg6S1dUJoIpEJF5oCG0s/Cu9N25WOgrm2oSL5JdyT/JBYhFrbsmSLd3ImzK5II3L/wByAB6u5Fr3sjKNK30oJtAcPvRiPwomje1EMZ3ZOyCbA/K65d6k6cL28kvZ3QI4xNtRiQXJDTn3tajaO3myG2ARZbX/AIogp2u0ZPR06lQxtnyUDSsjxUdyd9hcn/0qeGVvJk/GT/8A7KWxtomVn3a9nK5cOhMWvZtvqVyMnuTrExXaJblaIzj07+W7vUulo2mPeysTp45H0BOxR2hazbU9iVjodpsPp4wzy/KnRp4CuyC1A0lrLvtDZ8llvI21Q1NTtubK4fVkmghYdcrlKeS7mlw2yzbqWikJx5CjKPuZ1KAQk5bVCttdPBNbqobLRMDaOadAvzKG1RoiGoEiyUGkSfd1JBI4j6clTV+NNh9mb3a+lAHaanKcorJBLK5+ID3JPJFe1lqEpLZF0Xm6Ii9Ko8OxiWuqjfJggDwqwGoe4m0TJslOW3mkJbVEkqgh3yGAD3XOm4cSgmPKOQT+lA9ixckXE0yZ1D9oYXRNMgCUPLPNdIg72dMhUN6l0ZG73QP2hcOMvAgOhiIs+n4UfE+RKPXidRTHEDu17WuQuruinVDw08Yjsbalb7lUYBhs+FuYHJIQFyue5W88LTQlHm8efiFBKVhFH4kuG8lrZfJKkj9nhCNzchHxEpADHI/NvcjYNSKdO/PxColRSvMQuzMJK2tbPLwrhRtzfxItkvHZTFhMpFq7K4osNCltdt2iMBYXz8PxIxkAbsk22VHGkPhlzzdO3aqMOVqJy2i+iRokSeoeX8l20fSo7TPnlmi41oc0AOuLZofysgGou18Ky3antBWUdQDUX0uNvNBnKkawR70XUIqiwHFpKyjE5cxM/ESnVxVclPlSSjHLloUjbUCXK2J5ZRhmb2iPiJdYhJhdnYh+FZGkp8dxCQ48RNhiJtOG7WiSusJoXwmm4RyuZE9ydiVstrm7kQkxDzUS74l3iN5JGmpIYvN0LSXJoZLVy5AVQ6X8kmyTQybsnZdAtfUgKJQFty1LJO8ZxHRR2J0KUQv9EoZmtF2TjTMQ5/6lDYvei1/MrDyS+N3C3ekM27LJyUVprRydrk5c5Nl4UkQSPaGz/wC1CUxj8OfJMlzzQ+K5MCQ0nTm9yIZPdamB+STbdM0AOmISc2TL0MRPqFty65MkMh3EgGkyNJh8QvmDbvidQ/u05JXPQRfbuVqRXf8AuZERN3MqUmZ6Iq/u1x0d/wBKMMP3c2Vjw25obWt0VbE9saCFsvUiKnEu79Sdt80TDaJN4lLKoaCEO8G/gj9nbLu2onF8tCXLu9IqkRpaVy5MqubDzuLPb5K+uYhzzTZxhIRXgtbMpY9imo6G0s83JWkcLxlyYU6ELR9yc8+SLBR1GwG1SYyu6tpJoRe4tNyEqqOE+GZtEdl73eSy5K4RNInsybxKIVLJJ1u2q7DIUwHwweUma60W3fCgbEKfhhKcsYCTXbnQNtMFsPbzRPh42dwkgpsWpq4ianlefw3Cz2/qTpyaaPuVWyaRT4jg88hEwGBD1MqWpwdyHI339wrVnIQpg42k7vzK1IyljTMZLg8ketjCLKumoTu0BxW+OhuubJiTTYLEW52V7EPFfgxENPa4swKXTYOcx7g6lrw7OxkWbNaOalBh4RloF2miTkilhooqbCQEB06W8k8+FtIxMwMQD4VftQ93uS9n3Z9SnY1WMzT4K+WsYD5KDWYaw3elbcqUJi3s+3lqu/dMRNpuH5I7kQ7NnmMlG5ETMG4kdN2fkqD1bay9FLAwGXNomu7kf3XbbkyfdRHYZiP9nTj8DW/Cjh7P3c2tW2KjYdHbmkOH2kTt0+kkdwfZMw+CxxgP4bF8SAsHijIXeNvetg+H3Nnl8hFJsJbTPJLuGvZMgeGtHqwMSjzxgNrOtVisccbEEPXksvNSykWT7telWnZhKFMqZoWI8mbb6U/R0e/TO5WkWHtbqDkXerGkw9o2z6SVORmsdjFNT+tmIVMGjYmuUsKW0dMkQ07iWTM6zs6ljK56GPPXcSD7tjk1HaXqVgdPa2qDh2uLpWLQreDcxA4KmrcLuu0fXxLUHJs17v5qBWSNlk+1WmZOJkJsLYe5M/de/dqy0k0MZFlmo52R6PktbOZooSwtqfcz7iTE0LEOauZpGFy5ERKvlFyYsshJUxFTOLDd/pUNv2qsjhf8yZOlcQzdS1ZBD9ja4ndFwW5u1qfmzFs/CmJZLeaBe4F8s9A2rhi3cyYOoIS0QlUP5oGEeQ/CpuDx3ER+G5VTzN3q6w7KGgM327HJCIl41K2sm4lVK/hzTVzWpg5Lmu6iJLifNBY6RfEuXPmmuJ6kN23RBaVj47v3LqZEv/VdErbrnWIDt3fmld3sg4mmiXGbuQAWq65OgGRkuI13NXYBXPmkUj3ITLYSC57ebaIsA+J70TyaFryTAk1yduuRYUF4UN221C8jWoLm/KgCQ5ac1ziNyTF3wpXWsnYDryelFdaKj/uXLrLVQ2h0pLknLX/UmWLdqkxWioGPDJp8QpcS5rWzTFyIpHt+JBI5xnIl0ZH80ze93wpdI5krAkcZLiNb3phiRa3epRYDoFcPxChKR003mKJpHEUAGRa/EnOJaSabcXJD4c2ZADolp8SIZE0xaZrvhzfNWA5dqld1JoS72SEnFvqQA6Unl1Lt3n0pq7q1tQaj3oIH3L3XJcT1KNxH5+9FdtQVQ/d0pGSjcR9PmkRP6rUEj1yMS/pUYSMmLVK5y0zQA+UmqLTudMeHRGwvt5IIZonz75GS3iPXchEo/X/NEJRkOj8l5FHssFich58ktbetISbudkvw7c72EfmkUK4xHmotRQx1X7QL81Mbh5Fm67+Fnkzuq1AoSwfgyDIzbh52t3K3gG2PTO5PjZu0XNnPJxUgCRGPU9370XGP3/mTdw583/KiAmu7/qVNIAhqpMtHXfajz1fag2cmZ/zIeI2eiVBsO8Y7slx5CF02Um7JJi891yKJ2HOIZeNC0j9zorm5O3ShEWK03yYVVIrYXGPzRDUPyz2ujCjOTJweL8xoSo5I+dp/S9yjgdSOe0Pzd0JVjjydDw+61vUgKNytezd8k6I5HfbD80Ptj+pMmJ6NakQvnqyqitmSPbjHTN0vvA/U6ilG+61ku/l+pFBsyZ95ON2ty6GKPl1qv4b7nfah6h5tcp1I3aLT72P1Jfej5bnVR4srmSKRiYtWRqV3C3+8ntHMvmkWKW+NiVIdU0fdp80vaGJPQO4XY4h35t/BL7we7uVIVR5MnBqH5PklqHdkXP3hcOXhSauu10VPxullx6i4dG2p6k9xlu9V70PtBXaO4qo41qRTeWaejE8hc+0P63XOM/qVRxPf1e9daRt2rqdSdy19ocdt7D+9L2i3nK2vvVQ8yXG07tqeodwtpagJNCdiH5pguAPTGH1Kuea7XpXCmZUsYu4SuFHeRM9ualw1kUIZWKleo8lzjEjRC7poGxCIhS9siuHJ1nCmcUnkNVohd00vt0YltyFL7yjzzza75rMjI4pPI+SNEHdZpPvQPPagHFAIi1YR+JZ7jF5oeI5eaO2hd1mjDFAEuaGbEAk5mqApHtyfNC8jkXfanqgeRl37cHntQtWN61UXeS7dr1KqRi5stnqo92boOMBKs1uSYrVWorsnmTCmXJMcZx5oeKSqgodMrU0RXOucS5DdcysYfckgv96ICQAdpelHa/NAxP5om6tUEMdCO5dYd1vUgaR/NFxGu0RRI6w6Ltrc0y03v2rvGToB8eWjIh5dyYKRE0mmjIoCQPvZF+65ReKS77RtRQEwBScdyhjUPkjabbzdFATgLdyUiMm8mVb7Rb8KIarakNMtwkAR+JGNRu+lVTVXzRe0F5qdUX3C3GTvza4l3jXFy5KmGq96L2wuXhU6lrIi8Ga0dchJL2pv0qlasfuXfbN3JLQruovRqGkXXJubZKmGutdOBiDDo+anUvdFq/ySua7LJV44lrcutiDlrop0kPeJPufaifJQGrtf8UPt3v8AkjSQbIs7m26Jvfyd23enwqE1Z5siasbubmnTHuhfdrFvkkczA7mu8vJXnb/tlT9oqDs9FQYNTYbVYdGcM8sTNdUC9u4yt8KpBrLh0XPaoyuzbmuPL0kcmRZH5R3Y+sljxvGvDHaSlGEs4ia0ufzU+60eagBVBHEOW3wpe2NlzXXq6OK0yr7SUp4gYtEx2t/eeFMdmyPDb3mZ7fARdJK89q2ZdQqBiUcdZRxhLIQiD3Wxo0kK0i+ikaQBNj2vu6kV274VnsNrpymIHyCJmtCMe4VaDVeeaFEFNFhxPNOBI9vJlXe1XFyuJG1Uw8nRpIeyLFpH80YzNbr3Kt9q12pFVfP36o0kVsWjSbe4kfE09WaqmrrXLR0hrHK639yNJBui14j97JcT9SrRrN1zuiKsYRVNMNiw4j555pFM6rfbm80Y1DZaOlTKUyx47eaTTa8rvpVb7Qw6O/5lICZh0Z0ai3RPCa67NL2o7Sb0qEMl2r7l15Li52palJkwKjv6kgmIi5/qUXiN52pXa5u6NSkyVxnyQHCFQ/4gMdzW3EmBJtvpFHxA+lMltBUdKNDFwgdi1IuVuSkATjqz3ZfEo4zMXeu8RuSAtfQ+cktwWMNudz3PyFOlI/5lHjkYvFuTokHn80qL2CufzdGxWtc7sSDiNlmy62XIckxqY6O5OcPcS7GLDzTgxt4EFOSIMsdZ7dA8bxex5fiCbb/yqY0b+aMRfLVk4MboJTG2F0TCnQ3dyMdv0qbJYzbb5rtr25J21rUuEypciAYWtzytS+fejtHLuSHa4+JOgOOO5NmpPD3aum3+W1MBpi3ZIrnHTNGXua1Bbty8RIATlc+iK5NtnnyTnfl4kAIC7835LrZ5a+Fc073Xbh5uaYWgm2+W71Irur/Kmrmu5v8AlQ8QRfV7kE7xHSJrue5HdozOo7EGWbu4oeMI/EnUg3RJuFCUia4jFr1Ei0u1dkJE7BtIw6MiuYhz96YvDzZE2Xc6YbDtzWlk6bHn3JNyXP3oCxqbD6aoO8+KJeqOQhVTV9jaaqMTkr6uUgO78U79noV5p3uyLiBuU2HDHR4A1cVVHSU4SxwjTsNlwkDeoUPtEcMUoBTU0UUnOMYWtH6fJcHdcmzFifVIFQXEuHIOkfChIvyo44deW1ONCqQyKYomj25ZspQwtn/3J4aPcObdTpWVqV/BIi5I2j8SsRo2uRjT3aaIsrRkABcrUYbSJWMVH8DIvZfhZTZSgQQz5ZeFII9qsRo228l14WHqU2XqQmh10ZOjH32WqSMLFq7J0YbhHJSWkRW8mZK25i8SkGLQhdqX/NRXrIxt8Oe5WMXB2/uQuIj3cmRHVAQZhuUUpj70JEykiQEgEWXi6UUkbyR5MdqrjJxcX6ddVJjqn4QtncWYp0Z9whzYbIIZ55j6iUf2WMvw8tz85FYVFQdRo23XpTQixFlZuLlarTMnV8ChwuAQsDIvNP8A3XGI35/qQRxnDyfaunJJzc9qTLTQuDALEXRl/Ui4kcYi2TWqHPHJJKJvmoVQRyTCDM9vSqoh5KLc4wqmyZ2/7VEqYQp7nzutTEtRJRxkAN3KtlKeQr83Tohy4O1M1w2ht/0qFUC5BruUymjkmPIw2s3UpE2GkIZv095K7oylbMrUx2no7+5QJvaO7fuWirsPcdWb9Kaho28lomcri7M5JDLGfpF/hRgJ3aLSHh7F4E2WDn3BuFUmLVmcqKcy5NYSrpKOqI8s2IVsJsPky5be9R/Y2FsmBNMlqjIFQy25vlaoR0cpOTZZreDhPtGjO21s7fUoVThrw+C1USZD7tcWzPp7rVHmhaNaSrpTICZgttVXJhskm6z8yGhNsowhcjyZubq7xEvZ8L4bdRMwpgKN45hd26eafrhOqEQZrfNZ0S3bM/a/pQ2v0q0PDyt03Jp6Vx7k9WXtZA+We1K36lKKPdoiCne3VupFGmxFtfPRrhRALjrlt9KmhCwukcbENrJUZ7EItpDk25Db06qY9P6XTTQ+bOihqRGbPuSEiHn1KS8O3kmij3a7Uh2mCRc/SueJG8fvTbjaihiLq5onJ/LamkQ/L8qCjpFd3oC3Ci8PJLQrRyQTYJE/NFddc2qH/miby1QA3c6ReHS1LxcupOdKABt10yQiPVqiIUh5Z5bkCsQ/NJ+aTc0iH32oGmCP+CIfmkxWjkyQ9RaKx+REXlkuiVqAkT/NlAhd/qSf4XQ/JK7p0VgOOVturpXd/Uhu+STF7tqACHO34UV3xJkS9SIi72UAGMloc0BSbkLe/pS0VgEJMkRbs8lwOpcfIe/agVBXdyX8SQXdT9K7coCwjk6ULldbouXapcTaOSCTt2n+lEJMmmk3ZujYlZVDrFd/3KSBMPxKDd+lSQJh72QjNoeKq779y4VVcWd/81WcRceR151Hd7i19ocR63QFWEJZZqtItv1JXblIy09scm/aIfan8J/zVW0m5EMjlzQHJaNUPzz5e9d9qPuP5Kou3aOi4j/wQPYt/aJMtDdIpjz/AGiqeNu5/lXLn9SdBsW/tB873T8OIHGNiouM92WaLjF6khWy8+8ZC5GkOISd7sXh6VQtMXK5EMnvdVQWy8bEHz1yJOe3Plya5UJTOTau66NUfrRQJsu2rn5aInrn5MqT2px70HtRk/VajRC3ZoPbj55rntz7fF8SofbD73RBXcO7PclRe8i7eucht6k2VYZdzfwVU2IMPNnTZ4lu0/wSJuy3KsO0bnTT1F3eo+EYbi+PVHAw+gqKw/8AywK1lssO+xvGaq06+ppqIe8Re8v5IuJXuMkVUwjlmucZ5HsjAjItrDG1y9dwj7IcDw9xkrJJa828PSK2mCQ4XhpDFBg0EAjtYo23EpcqKSPAKDsnjuKEPsmEVM/5Lf8AFaGH7F+3FRFeGCOY+njBd+m5fQ0GKNTn+HHHT+LluFX+EdspaMc3aIiz6srblhPJP+J0QhB+T5am+xHt3HCRn2eqCEfCJhd/mWWxjAcV7PvlimGVVB8U8JCP6uS++KPto9RZkdvmKmz4hTV1McVTTQ1EMnXFODGD/UL81guqmvmjV9NB/Fn508Ri5vcPciaZrea+xO1/9mfsP2wKSXDml7M17+Km/Yv9QP8A6V4d22/su9uOyYS1FHTD2joAuLi0O6UW8yDn+ldEM+ORhPp8i+J5Y07Ihk15qNNHLSzFHUU8kEo845QIS/S6a42XNdS93xOWpfyJvE+aIS+JQhm25oxqLVVEk1svUk4t61E4zXapcZskasgltGxd640PkfSmGqGt/wBKXtAD9SrUqx/gvyzQ8FxLmgGqD3pDUNbzSphsG0fqS4bWoBma7myH2jXXJKiR23aOSAo/N3Q+0ebXJe1a5OCoArbtWdC0b56owku8hySaRsu5IDjikQv5IuIPkyG75oAEh+F/ehLyZE5bee5LiMpAHqb4V39y6JN3skOSAB9WZIgLRJ+9cubLq3JoDrEyHXqZK5ly7byVpgdIty5xPki/chEtxMqsVnepi/pTgkI8/EmhLXXajcW+pUMNyYVwpN3NCIt37UOg8kEUOcS1LjdWXSg8S4woHSHGJdue5NOSK65AmP3OPekxe9NXaJXIFQ9dqkRJm50bFrzQIPq70mzyQOT2pCXcqAdb5omJNCVpLnEG4UrIJLEjEt2juovEa1E0zc2zVWQSuJu+FFxFD4m5LifE6NkV7iZxGyzXWkfLXNROJt5oxm11Rsg9xMaS1ua6MjqEU3uS9ocUg9xPeRkQzML5qv8AaHu5XIvaOpKh2yfxteaXG8lCaoSGqt7lVBbLEKjcj9ob3iq0ahu/MV32juz70ah3Gi0aTydIZlX+1e5GE1zE7ujWIdyRPaRhH/1T4SML5M6rgmYu9ENQ1ooordk/jMXwpFJ5blB9oa7VFxh81Wgu4P2sVQMjSWj3jlzTzyeXSojSNnztSaoAdOanRAsjLASbLN0fEHzFQfbGyHVkPtA255p6lbMm8QETTXDq36VAaqYe+79yXtTCxZZpai3ZNGZs9EuJt/8ARQvaNRfN9qH2q49TckahuyeMzD8RJFNaPTtUD2gOeqIahidVoTuyc0lxck401vd/NV4VDCWeX6V0aps+TfVkp1K3ZaDVXXZtb5Je0WtydQAqhzTgzMWjujUezJ41TD5rrVQXc3VdxgzXRmAtNVND7jRae1WkLM/6k6NQ3Tfu9Kp2kfPv0RcRx11VKIdxlp7UY+JGFY5XZqq41umq69Q4jlm9qFAfckWwTR832p16pr9CVI1Vt13J0Kp7sma1PRB3JF3FXByyuT4VDFdntFUQTPzd060z9zupcUNZGXoSMIfvUqKzInzZZwKp/fcpEGJNGQ7bv+antxNFkNCJBlqnAk17rclRRYhdppd8SlBiTCPJku2a9wuQIJHtd7U5xGFtjdKqQxTuZ7VIhxLcOahxKUyfxg5u+75LjyR5ZubepQxmj3f5UPGjHoRqG5MGojLXIrUirI+4HFQjqny9SgyYhry3fNVQbMtnxCL1ovvKLleqE6hiHVlEeS59M0aoN2aUsShzzY2JNS4kJaMdyzxTPzfP+CAqjvbO75qqRnuaMsQYfHahLEG82L4lmirH7zdEVVrz5opD2ND94DdzXCxAMiyJhJZ9qrTmh9q3aunQrZoPvBrebJFXR7mzuJZ72h7vqS9ocfJFEXIvixKP1OSH7wjEuf6lQ+0eeSDjETfEqoZf/eAE6aLEguLW5UzzbVziMPeyKAvBxBueb9P6Uf3g3ie5Zwpn804FU+1VROxoRxBvO5OhilraLOcbdkzp0ZntJs1NF3+jQjizXa/v+JOFikZNkzOs+Mjkk0xj3sSVRHbL77wjLVH7YGfNUIyPzztToE/fklQ7Lv26MT/aMnQxALudwqhAXL6k+EcmY77SS1DYvhroxAmyck9HUR8IT1VCAnl+0b6vUp9MXEIYy3D3rNqi1JlyEkJCPK4VOhjAnHLcSg0ce7Kxj+JXENO8duYN+VZNnQgQpbbsvEi9l2D6fkja8T1bRSAK33ilZqiP7O4hk+5EFOGWbNapD5JpxbycvhFIoXBttdvNIoXuHloh4jkxf6k4BWlze7JJoaYmhf3ISF4w9JfCykDy5/JLhtkszQq5RkkG137/ACTTYW5c+lXBCw9zELJGLZ/1LTYzrnkpyw1xHJvJRZqU+4XuWgKN+rzTRwtfnk3vJUmQ4opgw2SSIc3RNh7x3NerB5AHRjbq8k+AhIJZ5flTsnVFCdK+Y5Zl4VIhpXjbN9xK2KnjEcskwcYDcRdKqw0SI5RsVz9Rd3wpg6cie/ROnVRj0M4l/SmZMWAWscLfiHpVUQ2jvB82ckghjFiezcmfbHk1B7hdCEx583HTUUUydoj/AAY5tHDb8SX3bAVrODD5I4CUgCCY88+5Iv2kRqWKO1gZkZU4ZZ5bfSpnDHLky7MLRhm2VqVj1KuqhiKLIY7Sz9KpZqO1idwtWhqCbPre5RZsibLNiH5K0zCSKEBbMQbPnoKfKG1iya4lLqYYybuuFNRfh8nb8y1szK2phkyO+NxLJQCpZC0yWlKbiMO5iFQZyC/N2VIxashUEfBqouIFutt3wp/tJhPs+odLFampciHQ3+lWuK1DV2FwS6ct5f8AJae4ypGKOlfPN2a5QpI2G5srdVcnVQFbm/5lBnKInzbar5MmU0lGAkWi4WHtbn/FS5bBchuRcSKNsnNBkV70bW5ZKNLh7SXZNuVsRREWsibOojEtXtVgUx4bH5Oo507xl3K5lmgECfiMoUtZHJozsSVEtkPgvkmipXyLT9KdkqGu6lHOsYe90qiFi4Ljb4kijYU0VU5FlnahOqtLmkUHLHdzd00dO5Dn4Vw6jdq6bKot5I4KSZwoU2UbfpRHUbkDzNyzU8Fe4RjryQv4kim2kmuJaSgfI71dSVrZdyDidVqHiIBIMcuXiSMWTVz5pOW3V0AOtl3oPPkhbLzdcEviQWGOQtyuS4g+aau70rkAlsO6eSTkxPyTVxJEWnUrFVMO5kVzESYuuHmldduUA1qx3pLJ2ZK7d09KBiS0uzfdcrBMdEtvxISL3IHLRIi0yzUCQbFt11XGJsuW1N3PaiubuQUFxGtXbmEvUmfF/pXbul0EDl3qS8n1TfvXCJ9rIKoO5Jy70Dk/T1IbvcgKDu7mSuu71y78qEeaBhkT/wDtXC80P1Oh/egVDlz9yFif8yHvRdXPcgYi5o4cxfPQkDf0p0Sa3R0AR+I1yV3yVr9yn71z7lLnkuI6iru25Ml1adJKyLCZO5khwmTlkygkrRu3c13w94qf91ybtHXHwuTyQUQBJd71M+75B5MhLD5B7s0CZFu/KuXOXJS/YZPJEVHJyyVcCIV3yRKT7CdubMueynnyTGiM39SLpdOlSn6HRNRmVuiBDDl5pXJ/2OQulnXfYS8lA7I77rUF3D7rVPCjt6u9NzUL7fErBEJ5nJ0JFcpxYeeaT4ef5VAUX3Yn7O6vt1IbU1ZSRDDukGWa08vo5uvX+zn2Q9kOzsPFxFqjGK0W/Z9ACXxLwL2WSOQDDMJW5EO0mWowj7QMUo5havkkrQHx57v/AFUNWWnqvB9D0uLR0dGdJTR01HTntcYI27lWTVAU48SSyz/iRd31C/8ApzXnAdsIvZhqaM2Mi3OPiH/ojqe3wDHBwzknnIPxrwtsLyHz2qFjoHm/Z6CVVFwRnjcZ4vVG9yh1PaCmhfM2t+nqXndJ20kp6k3enjID2lbtJPl/9acjw+svP/8ARpXsP8vc6PHknuJ/E2YdrKbjFw+II/Eruj7VRWg0nT6hXkVrjV8Ke+AyLXiNaTK+wrDwI98pkGdrWujg0TZ67h2OBUfspWIQ96uYe0EkJZ8VwJvUvN8Njgpx0ez6fErSfGoqWMmvYz9JOoaTNlkcT1Ci7WMRZTtt9QutLh2OPeL08tv0vaS8Ap+1DwkLmzkJejpWiwvtcBWvHI8X1MuaeBP4nVjztHq3absz2a7fQjB2kwSlxHJ9DJrJW/M2q8W7Y/2NcPxATqOxmOexmXKhxVyIPkMojm35hW7w/ts4kLHIBjkr+m7TU9Va4HaTc1zVmw/FnQ8mLJ5R8VduPsf7YfZ2ZvjeB1EVOL//AHkA8WF/zj/qWNAmkbRfo7/toeHwkxx+1RE2o+EmXn3an7Ofsw+0Iikr8HPBK07sqvDn4RfUQ8i/Su7H1c180ck+mhL4M+Ji5JFyX0D2l/sh4jGJz9ksfosciHlS1bjT1H89HXi3aXsXj/Y2qKHHMHq8LMXt/HjewvpLku6PUQn4Zxywyh5RTkW1K1/zLg+7cKJdWxzsS7d5MgfvRIsnU5+/aiu8kL5ItvmpsutQRJ/NK5/UkPJFt8kWAiJ0TSWofiSuSsVxDEn7u5OEXv8AmmP8qQ80WLgdubkkROLJpvmlaiw4HeMXutQvNogcUrVNiVDhTOhGR7kC5qq4BIceb3JcT3Mh1uXEFUhziPdyXOI92qG33pW65IKSQfEfLTalxvc+5B4vhSHO5WZsdGTRK75Jrw5pFncgVDpSMPxIeM+Sa1SItUDofHxaomLTJNMXmu9SAHrlxiZR7n73RtJ4UCoeuQXXfCucbuSImIe9AUE0nSutI+YpkuXqS1uH3J0FEjia9yG7uTQF1aXJCTZaskTQ+ROKHiaILvkhu8kC1HxJd4ijlIuDI9yB67EvifNEUmqjjNcwo7/egTQ7ekUiYYkXEuVEUP3LvEUe/wB6RSJWOiU0iXEuUVpNqLiXFkixkopEPE26qOMlumiXEa1VZGo9d6k40j+ajcTah4iLDUmhM4lnmujNb3qHxLUmk1JTY9SzaoC3PNL2pre5VnE8kXEcVVk0WTVjc0vbGLuclW3XJcS0UbBqWXtTZ80Xtmiq+I9yXGtJVY9SxKs80Xtw+bqseR0PEcUWTqWntzXfEhHEvcq3iPald5Oiw1Lb264dc0XtlurP1KnGR+90TTOKLDUtmrO5L2q5VbTe9dCo8skWLUtvbtnejCs3avtVNxm5pwKjTROwSLkah92qkDVMI/UqH2r3pe2dyRTNNR1ATTCDlYPeS4VU2eipKSscZSLPwP8A5UAVTjzdAfxL32wPNKorHIIjdvBaP0qqCq2E3/JPz13ECBmZxEIxG1H2NeCX7QGejujGqYeTqq9ouLkj9ocRzVgWzV2ncSXtzDrqqjjOSXtG1RYv5FuOJMPe4owxJubMqPifNDxkWI0cWMRbXdrVJHGgz2M5LK8a5GFQ4uLpcFJtGt++I7dWtSbGN47Lf3rL+1HdmnGqjLm/6U2jTY0n3s96c++HIMhfcKzTVh283JEFQ496mhpl+eKSE2TuyZGsMe/+SqwqH9e510qh/NIqy09uO3Xcue3P5uKq3qHuybpXeK/vQOyy9uMtHfaue1Zc3Vc0jlzd0tS5OxfCgLZP9ou0zZLja9yiDJbzZD7R3oAm8a1FxrrvCoQzW65dS6MnuS9wrJXE6nZLjOTdyi8S5tchFLidTaKrGyRxLubLt3wqM2WV2b7Ud3ckT7h55Lu61C5a8k132omF0bMQ6Re5FdaIsybYbW1Rt81YeeRwCfmnmJ/Lao47eXUnwyJhzd/4IkargO7dqnRkf3EmhIN2u70ohILuagqx25sk8MlvJNbS/wD1pcQO5BJKAnJizZk+Egd/V/UoQyB35IyqgLTRAyeEjXFluIuSmU1RwS5blTtMwiObsLsnArmj0zSod6myhxS2MXjdvfopTYwBMN5rEjiTWE2adGucbnzbas+3ZfdNs2KARancu/ezW7G/MsYOIPzvb3J0a7iFnel2yu6a4sWAWJtbvUnWxSPMWzWNLEDs0Nit8JJBiAldm7c/NHbK7zNl95RkJcty57ZGTk7Pd8KyoV23R291roirjEdHuS7Yu6a0MQjyHJ/1J1sUAh7tFjfbiySHEjE887hR2iu8zZ/ekPf1IPvSLlm4/Usa+KXXZHahGsce9HaH3mbL7yjHnIw/EmpMWgEcnNpP3rGy1hbmc1HasYdM9qvtoh52aqbEmkLIcrPmm4q6ONs7+n0uspLUNd12iheoMWyZ7rVXbMu6bb7+YWzfco0naKLc0gXfSsZJWPGwuzuWvTmslinbyeHEyjjgjKnANddzkjRITzM9Y+9KOo0Z3D6kR1VETjfl8Nq8/HHohhiNzYDkAS4efJSQxJuebEPzV6E942ZYhRQ3PqRP6elFHjVPG1js4rFlWN67tPNAVU4lnnaRI7ZPdN195RkWQM4/vUmKujFtXb081582KGPfb8S6WNGI6Gl2i++ehhjVNGRZ53CodT2gimzYXt6upeczY1LIQ735posYfle+7xEq7SE87N9LjUcYZuTXKF99XDpl79ViyxC4i3ugGse/ae75rRY0ZPMza/ezFpxE6NYBFk5ttFYU8QO7O97k2+KSC2sqrVE96RvKqsAWF2O3VV82JR55X/lWNLFDLx3D81FmxJ7Sy0J0VEh5GzU1OLBGOjvb807hvaKMsPqqSQ9xbmLPasKVZITZOTkjp5Lj0PIiQRbLL70YWJiUc8WPdte11AqM45SZRzmt0fdnyVWS0W01U/sfF9/iVYeJH3vtT+MFwYYItOVyqD3dymwS4J44od2mabOuMmJs3UAtq5da+r81NsvVDstU5MOaaeotuy/pQkXfdtTRyIsrUdeo2XZoeJ+pM3XDqhLoU2OgymNc43Vpcm7bVzidSLNEgymuEl0pNOajuS5xNfSlsVqPXa+lcvbzTXE09K4Un5kWVoO3bvhXH+TJriPzQ3PdzRsLUfHIdUVzd7KNxH3JXeWimx6RH3LvzdK4Uzc/d/8AqXGkRYaRH/3Ibrdyaue7VK5FkKNDt1yVyaclwerkkajzFcuXXXJu5/hSYm3OnZDQV27JFduTPE/UukTckWKrHSkbyQuWmWSabmXJK7QUi9R+5+SREmGK5tETlqOidmVch8TTkld5IGJu5D38mtRYf6Hbmy5pXMXfuQd6TF3pAkdu2pXeboLtfmiLoQFUdut0bxIV0SubPJLuQTR36krlwi7lz3IA6Bbkn5ri74u5BR3vS7ly7VK73IJOjyTsXSyauTkRfNXEDQ/eVx7QYRT7Vwc3bas4Iyp1ppBDJ81wao6ti/hrIJCtdntfmpt1AQdZF4trLKDUOOjOiaqk5ZKdSlk1NvHQ0kkOd72k1zKFLSwX7XMvpFZwcQkIRbNxFE+IS2EEZ2D3pLGzV5YP6NCGGxzaudg/EkeG00Z5PO31LNRYlUjyke35pqWolkLMjciT1ZHcj+jUFh8H/FYiRfdsAsL3tu9yysVVLH5l+9G+IVBDm5/zS0YdyP6NPNh9PHEJvI1ygTR0o6MbEqaWuqJOUjjpamOJIWubkrSomU1L6LRyj7nZB7YAjozKsuPv3IuMO1hbcqMmWPtwCOosl94AXSDKAMjZjmyEZNC9SA5LSOoiItWZKoqIBfPPqVSxW3ZOuERklQItQkjkbR1w5mjfuIVUhmJaE4oSJ788+pMZbDMxF8PcjuiF87GIlS3HnkLuulNJdzdQPwW3DAZb4ycDLxDtRw1Ed4+0O/8A+IKpSqJM+brvtR8mdBLimeq4R2XwiuowqXxB5xLlFTNd+ou5Oj2dpqcfwg+XE3EK8qwrGq3BasaijqHiLvHwH9Qr0XAftGoMStixAWo5u4x6C/7VNEv9I0NJXSRgNPidMOKU4dHEe0w+k+bfLkp9HgtNVEUuF1BkHfST2hKJfD3GmpcoYuKGZATaSD0l+ZUeJdqAoTBqfg8UNwlqX9Sy1f0aqWvk1vsNXG34YHJbtcfEP1CjHD54Szlje70kyx9H9q2KcQfbWjrGF9JMrTZvhL/uWjpPtApMQAjmA5SFi2jtP8yl7ryaLJCRaBSsRC4R2/CpEdK1muY+WtqweKfaBU8fhQQDSg3iF7idR6btVPJMDyVcpDndaTp02g7qs9RpI5Ix2ZFrbcStoMcgpZwjlnjjz8Sx+F9qHqgtkNhIVYQ8CaTiZMRfClqadz9HpVPURRgLg4mJtoWV2abPD4qzfY13pFZzDsQaECAGcSu0jzVtTY9T7mkbhH8LrJ4zdZE/JZUZVmH2tGXT6guWgpu0lXXUZYfiFFSYtRPdfFVRcUX9xC6z44hAWoSsQKTDVBnnm25c7xmsZfpmY7V/2a+x3bKU58Loy7K1htd/ub3093/4T8m+kl4x2k/sv9tezoSzwUDY5Sh/e4e9xW+qzmvp6nxQ4Sy4jj9SuaLtEcZDucT7xFJZcuPwa9vFk8n5/wBVgc9DMUVRTyU8obTjlYhJvyuo3sIj5r9A+1OA9nO3mHHT45hdNW3NpLZZKP0mOq8b7U/2TaKsEp+y2MyUU/U1HiW+Ivkbat+ldePq1L58HPk6WvgfLvsLdzukND73/gtf2u+zntT2DM/vnBaiCnHd7VEPFhf8zLJhiQEOx13Rmp/FnBKEo8MH2FvJ041CA65Oh+8HHvdEOKFyRyTwCVK3kh9lDPk6I6y4c80hqG82+pSHAHsrc8nFL2Pp9KkNJ/JONJcnYUiMNGxeFd9lFSGJNlMA83ZUKhpqVvJ0vZQLwuKIqoBQ+2B6kFaheygPNtqH2UCHptRe1MXel7QF3NBGqA9mHzdJqP3p32kPMV3jNnzVBqhkqdh1ZrkLxjnoykcTyTTk1yaZDI5DbyQ7fpUghYueW1BsL6kgTGrbuSQwuTbU7aAlq6dYg6s1SYWR/Z355IOC/LJ1L4wdzrhTNcXK1MLZF4L28nS4RfEpHE17kLSN35Isqxl493JLh2921OPIwtyQPI+3TkgLkcL+pL3ZpcT3IX5q0TQRZiKTbu9J+RapMXmqA6P+K4wv0rt3ciu+SkAbXJIvJF1fuQyl5IAB/mosknD5PuT8mYquqRtfN92a55M2gibTVTFtdTB3CqQCtLTNWdJJcyeOWwskKJDC+aWpc3XdUupluc5zu5pF80VrflTdttyAFcuXbS1Q9KF+XwoKodEvypXeSZ8Orrt1o80BRIuXbtqjMTeacEkBQ6Ja9SEZE3d80u5Ax4ZNvJJpE0JXctoo7fSgijrl35royfJDaxIrRQB3iaLhze5K1rlweSAOOVyV3Tm6SW5BYri80rvkit2ofzOggQlck0lrZJW9z/qQ263aICx0cy5uibuQMXuXWF/cgAhkbkjYk0Q28mRbUE0GxJcS3zXLnSEn26KgJ9DJHZVPI7iTQvZpdcSY412ijjUPDUcFn649V27v96SJY+9Q4gTMyfrKz2ioI2EQHJhYR2iKrqknGmlfPpFSCFxImfqbaqXLD+I5xnzS9odNaCwpXeJ1TsRI45JcclH4i7xGFDoB8prkhkcu/pTRSMiEtygB4ZG89yfAm96hiTc0QyW8lYE9ia3VGEirykPmXSjaa3ltQQTxICbRHd0qAMnuTnGtRZpZP4jD5Dcu8RhHLzUAahuCZuziQuItqu+1fUoK2JzFoiu+arhrOrPanAqAIc+r96tIexNaRhHuSKRu7qUIqoUvaG7mVBuTSmYi70ZE/PRV/tT3c132h7VNIjuE7ie5kXGu7rVX8Z8uac4xj3oovuIm8QfJGMwd7Ku4lw89y61Q/ncjQnYsBqmzHNk4EwFzVcEjcs0nmtfLNLQexY8ZsiFnZC1Rrq6rimuDRA0274VSiQ5cls02nNdGoYvE6q/aNuX/ADSGZ/NPUNi4aobLmujVKoasO7JD7YQ+JPQndF37Rql7Uw9zKmauMUirjK12f+SNA2L72xstcv8AqheqYrfEqX24yfVNvWEXd+lPUnuGg9s+SEapidUPth3c0hqjF9HcU9R90vXrLQzzuR+3MRblViV1Pm3U7KEVU/epSsHko0bYo0eTM7I/vTXqZZcagxHJG9Qf5U9Rdw0v3owjzSbGNNdqzXtDpNUPuudXQdw1AYs8mjO2q4eIGJ5Ztu9KoqOouqBZ05VVltRl5KK5DcvBxJx1zclIDGjERbO4u9Zn2q7ntRDVbetPUayGjfGnINX3Jv72e3m6z71Xv/MuHUPno6Wou4aP74cW5pFjDlbvtWa9ofbql7R05EjUO4Xx4s5aogxC3W5Z/wBqfK1JqrTPNU0HcNGWIMPkgfFmG7LxfzWe9uO0kLVXqSofcLKvrqiYBaCRhLNZ6tws4/xDNiMn1FTPanu+FKWoeQdf/wBlS42S8gOFR+z2TyRMQjzu8Iq5GojISs2j1KmOocgyu6uaHjOPJ7VShQ+4Wz1FoizG4/vUf7wMaix9wZXMXkSgHUGSbcnLk7qqIcy49su77kxLVXMWT2qtCS25K9SLceeqk55pHWHbyTBF5rj5EqoNgzqjINuaj8Y7sxNxR9XegcfNT4HYQ1knJzdNy1Bybs1zLza5C47eW5FlWhe0PnztJG1RxOramXj3ZJo9pd6DSibda2b5IWmaMxyf5koBSbe9c4j/AJVNhReYgTDFEb9RModHlNXRBoVzp2r/AN4wIZWzIx3fT4UHZeP/AH85T6Yw1QTXAOPVDFiJBn0MwqveRvNM1Ux1E8srvuMyJNa9/wCpRsaJcD00luuaYKZy70JldomtRHV7kGySHSk3fEg41ya1zToQv9JKC+BFJogeR0ijtTZCRXIChwpEJSIfDmuF05+JAzoyfqXCJxZCQ7vSk+SAEWZflS8OTuh6iJskiIbvV5oA6u65ZZ9KE8+5rRQ+LkgAi6iS8I5EuW9WSTbUAdHPvdL3+JJsh7nXLbi5Nb3IA6Wduq4PNdHp5pW7bkAJ+SXqz6V23vXR6OW5AA/1JdyT8kXhzZAAv1ZJFu1zuRP+pJ/CgBbbfiXGztXLf1JW2/8AuQAiLakRJW9zMk4sgDnEblku3Ek/JK3TNskC1EWZfSl0kkQvnqkQuOiBicmz5JXOQ80vc6Qi93qQJoLVDd80TZk/JDbb3IJiIZNVzieS7w/dcla9vJBQrnySHcyK18krUBR1dte1dtcWRd2WpIMqvwAPyRh8krUYD5oJfA/c2fJ+aIZGuz/0poSdLW1cpvQ9xG5IXy5Zod3kuXbi0QFDg5D5LrSNdzTQ5l3JF3dKCaHbm+lJi96Yu+aV3zQFDxZ3dS6Q283/AKUyJP5Lt27LqQAbZd/5V0erRNuTF3JEXT4UAO3OPNcInLTJrU3xLdCf9SXE0QWODt72JC2WfJkrm70hJvJBNBEPwITFhHKx0NzZlk6LiOWmaBAWtu5imyFh804Y7dXTZFaKDSzlrZ99y44sPmulJdqm/wB6BCubuQ7V3aKX+VQAuovekW4csrvNd/qSt70AXGA9rMQ7PkQRS8eldrTppXuD/wBHU378ixaTQGiPuFZq1cEc306kEtWasKeQrXdnEfUSkUsb82PcPK1UdD2glp3AKlnqoAa23PcK2+B/dmLOPslSJl3wSbDb/qnZmoOwaaQKyLhVsDSi76S9Jj+ZSj7JvYMlE5Vgt+0jy/FAfVb3/lWhpuzcgyDY5ELtqJBtV0+DhThGecYELdIvuL9ywft8HVGHHuM7geAjIYyN+Ll4o/D9S1EVL7LczZ6NoShVFKEjcR2KKcdzVMR2St9Rd/5kEPaQ6OQGlkirYi2vJA4jMP1B3/lS2/ZdKJcwVEm13/VmnmLbcDtd6fUqGs7WYVR/iMby+K0G/wAwqLL9o2FyQk7QSlJ3CO1aeRbxNhT1luj3kXpUs+0T0sJMDbe+7dasnhPaqkxCkCWOnkE/r3K0CRpBuYH/ADJOKZRo6TtpHIQ8XO13WipsUiqhE4Hb6V5z7PxOgGP4hfcyeo+PDKFlQ4j33dTLB4y1No9Lp6447WaQxFToMaqYZRskv3a3LAx4hJ7Pl7XaXfc6Iseljtbj7s+pT2UzVZZHrtF2qgmDh1AMIk/941wv9Sy/av7AewH2gCcsmHthtYdxe2YYQxFd5kPJ/wBKy1J2kcTG+a4v6VdU3ayKzKR3iLPQgfqWLwyg7gzpWTfiR472x/sc9pcLc5ezFfT9paceUBmMNRl+/R/1LxHtB2bxTsrWFSYxh1VhdQ393UxuN30+a+6cP7UeOGQyHPztJXNRi2H9oKQqDGKOmxKlPa8FZGxiX6k1nyQ88mbw45+OD86v33Ck5OvsjtX/AGV+xXagjnwSpqOy9YW5o4/xady+h9W/KS8R7Zf2Ye3fZOKWogoBx+iD+/wx7yy+jmuuHUwmcsumnA8ltf1JxiMdM12aE6WYoJ4pKecOuOVnExL6XQWrpvY53YZSGRau5CguciS8PchcWEkyAurm6AitHmuvn3IC5qBoISe3X/FJAj3KxiudGJOKau80hLclYmShmcdURzXNzUW57khK0uSZNBvNchuck2jz+JUVQnJ/NdudccR70rfn+lAUduQiXf0rr964/SgKO3+9du8ly3b8SSAoJcHqXLrkvDl0q9idgl0uaES83RXIKs7/ABSt+a5t81275qwZ1h80hJJDb70ImmHdcldb3IW5LvV3oJG6mNyHNlCm8n+llY+HJRaiH/4SwyL+RrjZXPtLJSqabVRZBtIk1HUWn3LkU6Zu1saGMrgRCW5QKOqubLPd/mUq674V6EHaOWUKHXJ0nLRBd3oXJURQnz7mQv1ZNuSLd5pWoHQvepNbhs+GyRBODCUkbSta9211GtXHJy5u7rPmzRI6JbUvCurjitCdRxh7kk3qRa7kQl+ZBIYf/CRXfJAPTzSfK0dUCoO7S1K75IWyJ0nJu5AUERW6oWk6SSuYubslttybIUDCu267UV36U3w7hRW6kqATc0u9XPZHAY+0WOU9PVySU+HCYlV1MTXFDHd1D7/coGM0YYbi1bSRSPLFTznEBk1pGLPaL+5Zpq6HrqrIt3eiDIu9NsXmyIBu5NaqJoNsreaJshJBbuXfknZImy70TZCSF8+9E3ciyWERMQrmmS6Q7UukkwGAEJK+SR5GuCFhYPEWZc0/dootKPGra+Rgf8Jwiu8PTmpfD1ztWaKl7RqebhgLuzdY7S+ak1cx1FTPI7NcZkT+FVeNFa+HRszkR1YZj8LaqwMd5Kl5B+DjE/uSudK3dzXe7LpTszQrvN1y5IuSRFcmUdufq6kQl8Sb8SVzXZZIIHrkmJNFz5Ih5oAMScU7T1TwzC7MB/DI1yY1tLkkA79X7iT8gOtJrzdFxNeb7kwWaK5xFICbdbQC/TdIX8v/ANpAUlqbOZip4GZ9Gu7k1dcmmS2O8R0gktMvSm/zOk3NWiGyRxPewo+M2XNRbkTEigJHEbmyTTMI7k05NbbmgIt2TblVEWSOM5ckbSP5qK2104xIBseue3mucQ+5NcTyzFdDq9SrUnke4y7xHtQR9X71ZY3XUdZwPZIHgtARf4i9SwlkakoUdWOCnjc2/BCcnQjImGkbPmnR/UtzkHGLcu3Llu5IR80JAduYmzSLMrfClai8OSsAbnu+JLxF4ki2pNlfpzQAuruRXEl9KE+oUAJi16kTlrqhHdq6J+aALHD5LorPS+igGPDMg8nUrDStkJn8TbU3iEbx1RsW67coXtZo/BD3CnLunNK0krelWZhEX5krmuTZZZrqAJtBlxu/khryuqzR4X+0l+Sj1Jf7yem3NT/Mf0Bc43c9y6My4JfmQ9SoR3iXck5xOpNOKRc0AHxNUik9+1ButHmh8SAHSkXCk6eab0ySHagBwpEhkQ6WpN5IAMZEnJA21IitQARbktybKRrrHyu9K7d7kAdLmht6UVyXegAbtxJFu+lJxScdOaAOOW1Cee180RC/duQlH5oZTAu9ST58vCjtYu5cL3JUKxt80Otqd/yrh5CKKENlfbkhOO5s3ZObvNLid6nUu2McFAeXcpBExMgLIhVUVsyxwfKalqqd/Q+SWGi9Hg9bL4jKxlGwgmjrxZ/E1qscdjajw6lpwfcbuZj0+JSMzxRuheFrdUb7uTJdX0qaBNjJQsXck8LZKQ4oGzy1ZPUrcYaFruSPht9Ip1ht7lw+pKqDeRGkjZMnH71IPc/K4kBci2KC4zIxR+bc0DD3Zc1Kt8nQHH7kUbqRGce5J3f/ANqdYfJcIfzKaK3iMW7i0dDbaOak2IeGih2hj+pJhu5J8h6UPDtbRIYDDohtubTP8yd4duiVqAAYUVulyO3Xpe1K3bq6AG7XEsmyXGF06w6Z6IWjQABZj3JNy+lO8NIh280AA4vn8KXD09SNunVK3+aCLALba2STbWL1I7bdGSIbe5BYP1IU43NFZ7kEXyNCNq6Q2ohyLuREKdCbGn3XaNcuW96cHck43d6Q94itXLdeldLq5orWHmrIbBtbkyHh2Zpy1yFL+pFAmN8O1FraObZIrdui7p1eJFBuAPm21K1+bordy7a+5Ar+jlnuSYdqO1E3pQTY1bu6V21ONl3LtrIGBa/NGw+lIhYRy8ScHLmghsi/0pdPcu/uSHkuQ6ziW5dtXUAcue3RJiddQuO21AC6l3RdSQAN1vJEh2ikgBbkiLbr3JfJJ+9AHbvNK5cs9yVu7VAHbkrl1JAHGJrrkV1zIXz7kmFx70ALW3pQFnkj7ss0Ft2eroAC7b1JZP6kJC4657Uh3aqSAvnkl+V0Ii4kit3aqBnfhS1HkuPzRKyjjltRa/lQlyXUAcLIkQSPCV4E4kO64X6UIi3Uldb9KgaN92Y+1jEKEBpsUkkxCl6bs7ZR/wCv5l6TguOYfjVPxKOcJx7xHaYfUK+dx2qXQYhUYbUjUU0rwShyIXT1TC2j2ntPWBhtPe8khXcgzt1Xn02INUSkeR3F7lCHtEdcFlYZSS56FntFWk1DildHHJHTsEDttKBhyf6ibvRVGDbbEBcRhaQAlH4tpflJO4dRyQ1AzU9hl0tGfU//ACTAYHUw2cR3HPmRNyJXNH2dl4Ite9zbrsrhUUXC38iVTY97GRNURPAffGQdKmUvaiOaWS6Q7WbTW1Oww1EcIhOA1kAtoJN0/m5sjqMFw+oh4kb8Cb/hyvaX5S71Kka1+i2oO00cjjfJb4dqtoceaR/xcpB9QisvR4LHQzfihKJfFtVrT10VDoIRiPqk3E6fJSZqAkCQB22iP5cmRQYlgcM4x1+IvTh4zjgc7FQy44ELZ8Tn/dk1yqKjEgmm4jAxH3fChrg1U6Z9EYf9l+CYxgQ4n2bxeDtQGW8YpLLS9Nvc/wAJKgMpeztSAT4VDTzxchqYOf6ua8UwvGqjs3XjWYZUy4bWC+klIdhf+5fQn2ffah2o7XUYUGOdlixyiK0XruHwTYfMs9Hf6V58t4eXZ2wayfVE+m7Udke00Y03aDB3waUmtbEsKd7c/jDy/ip9T9luIjR+29nK+l7QUHdwj/F/T5p7tD9neBkBVFPVngxlu4dUY2f9WXnAY5L2RxQzwzFHCVn1lozuF/q7nUxjKa4NZTUPazUR11ZT1fs09HNFMG04iArlqMHjxeoDOnpqkB+JlRUn26Yx7MDSR0lZUZWtUyRkJfyUev8AtO7QYp//ADHgD/w6YBBZvFN/RcckV4Lztj9meF9sKPPtZ2WirQdrfbACyUPzhqvCe1/9jWKsvl7HY5Hd1NQ4ntL5CbD/AKV6bTdpMUmImkqauoI/De5ktHhtHi1cwNHQVZkzdRBb/iknPF9g4QyrlHwv21+yftZ9n8pDjmB1NKDFb7SIXxF+dtFkLtubPcK/TulwntGIZTxAcRNa8U5sQrzbt5/Z37F9sJDkq8I+469//F4YYgJF528l0w6uvmcs+j/wPhDVc/cve+2P9j/tLg4FUdn8QpMfpRuJgI+FNb8n0deK452bxXszUlTYxhtThs7bbZwIf0l3rrhlhPwzjlinj8orNOa4/eu9XkuFmt0c4C7ai6RSs9yRQrdqXhySSVgCwoiHy6UJD5IhG7VKICua5Ji3Ju3XRJuSsBy4fLck5XEKbLkuoAO5+5CW5/iSHn6kvEgAsvhSb9KG5JvJAqC8Xel80L5e9K5MYXzRIXLpSbqRsB1uXxJeJcXXLq1VAEXNc+e1CkixUGXNA+7NL3JWe5Otgsg1kdpZqgqiOE8vf1LUnGxaEqHGKNxEstw/CuDNBrlHVikBhuIMJiz9K0YSNIIuz81gRkeNyzWiwbEuIwxntWWHLT1ZWXF/KJfXbsnXXzXG3apL0ziOjySfq5ukPJdViYlx8kT7kJckBYi5KTQUr11ZFBewXvbcW1RbreS6+Y6qWVYUsbwzGDv0OQ7UJbWXVzpHJ1RLOrmhJeLm66gkS6+WeeSRc0j7kACI3EnQHakAtln4vSkxIAcHIkdu3RA24kYdWWXegDc9kMSwTDexeL0+IUVSWI19bSU9PVRHtDfdkY+W25YfGZnqsVrJs7xOcyu9W5S3qKeGpwEKhpSiOomNuA49YRbS17s1Afdz6u9cmJf8jZ1ZJXjSGBFy+FSA2t8SERtcXZ05oLrrOJiHzRW9+iF5mFDxmHzVE0xzddoua5rgyMXJkuIw+aCeQi5Lo5kuXBdzVhTYDW1WEFi7U5DhDT+znXFtiA+dpF+YVDml5NIwkytoLxoKo9bZK093hfIBFG+eW1Wc8lBhvZjDaasrG4oT1MoU1D+Mc159Y5aMxCI7iUAcUl5UeEQ0o/8AHxKTjH+UBtZljjlaNpx5JvYns3L22+0XBsDipKmtlkhnmjgpXYTM2jKxrn5blCqaWejq56aojeCopzKKQD6mNtpClhRVH+02KYjPWlLWDhwA0o5RZZnbaIjy0Rl+IZG73O+5yJ+pVitttiyOKgokURcuaIRe7N1Ita7kyEhb3Loo5WxlxXfS3UnbRRcMfNVoZ7DTckVqNsvcSJsuaNA2Giz7kuG//wA7k94cknJ8836kVQrsZ4ZIxpZCY52B7A23ZcndC+ZF8K5ETk9U2tt4j/JSzRAruvPNEP6kzWFw6Wc/KMy/khqkSnch6OQ5MPoIzdyEIbmH5lcS4wuRF6k7wZKUIopY3AwjDaX0pFlcoiuByfI2MemfpRDG4o9BLT9SJ9warZIxcmMaXfEgInRGO9D4clqkDYY5knH8Kat97pOLl/FOgD4nkjHdpmmRHd36Iw6nRRNjhFbkjAmFIsibN11uSEFnHzIRzSHPv2rrD705bHz8XxIoBkE8BPahYU3rcTZ7UUIk8QRt3MKTSNmmPFknkwDIhFNFIfvXTF9uaWqAF1Po7kiDa+ZOgu+S7oSAHRk26dKTFdzQNuLmiEfNAB3Nz1SIrh+JD36966gB6lm4dSD5/C6kYkNpi/mygN5irPEh4lNEfv6vmofyLXggXaJJu3RFbuWpkd0XULjuRW22pgTcMG6/6RUOXdKWb96n4VHslf3soB/tSfLvWS+RT+JwskvchHmiEVqSK4krdUh59653IKOWpWj6UtSSuQArUrUJZ+fUkOYjn4lABdXJFb7023mKVz80DHCLuUapmOENgtuRdXehljcrdbVMvAfZXlIRHxH3F3kKn0lQxDkzFcPqQ8FyYs8ue1GI2t6lEYtDbsdH9yRF+ZBbsSLaOq1JD/yrhE2fJNlmJc1wiQAfE72Q8RvLxLl3pSf5bkAG46augHdyXfFllb9SmYXRxzVcHEBpRubOInt2/UuXP1EOng5z8HR0/Tz6mekCG24c+kPUmiL9K1X+zftVBVHT52QSETET7cvpWamoTjMsnvy3XCy8vpPWem6ubhBnqdV6T1PSw3muBq57dNq5pntQsXdknF7qPDBcu9Db3Oi8WSFhu70wDpicamB28MjK57cyRljANHtAYxFlAwaFpsVp2dtrPcX7k5isgVkPtLPd+I/V6UmWir0EdUJE3d0obd1y5bomB15B5oLvml4v/RLhuoLCu25pt+rmit3EuWoA4/w+a6XNc17+lJtooKOWsVr5bk1daXJ9U6XLTvQ27RUtFIacWt02oX26OnWF7rUuHrolQ7GbXJC4/NSOHp+9ceN8rUw2GOH80nFOlG/0ouH1abiQVZGtu5CiYenxJ8h2jpyQiO5QLYC3bd0pPHc2u1WVBhL1mgs5GZaCKGvwuShLKRnH4Sa1c/fhv279wu7ZX8Ny+IUJR3CIu7J8hYRTduvJdBV8jRC4nolw92fh7094vi/yrpRsI+os9Uaj2Yw/P/BcIXJOW7e9dtu5sgVjfgFIR2p221K3zZA22xvhl5JW+9OcPVK3VArGhHT4kv8AKnLbmSIdqAbYNr23eFL4kQ/vXXG4tEEjQju5py3Ql23VJo9yCzgjtQsO5O2kLjl0pNn3IAAhYdUiHd8K6xacty5w3u71ZANu5Fbqut5IiHzUADoWnSkQ2orXtRcP+pOgGx8nRcNrc2zRI28KpIVgW7telGI7tETeJmTsI/FuVJGcmV1yTDcg6dqG5rl5520OLnUuXMKV3mgsJJDf70CAHUKV21cfpQB1L3pXbbs0rtvwoASJNjzRETZaugDut3UuLrkgbPuSsBxJC3i9SEi3KbAcQ7kupdubdk6sBF+pcz+Jd8K4250kAsvchcWRNtLmkmANqB+nl9SdIvJNly0QAA3CiuuXbW5uy4I9Wm5BB1ySbLNc79dqXdzUlhJLg8l1AHB5Ig6tUurlmSH4VADl1qssIx6vwOTiUdWUQ98Rbgf6hVSXJFdpm+W5aJ/sza/R6r2f+0DCsWOOnxcGw087XnJr4rv8WW0Cno4aYpYzjlgJ9k4OxA7fUvnZtxZOyssK7QV+CiQU9Q/s5F+JTHuiP8qhxse2p7dPiATfhRlGQt1eoVlsVxAIZiCSTil3ESzmG45Bik4RtK1FUGVrRm+x/wAyucYwGSlmKKaSL2gWuIY5GP8AwQkokObZ2HtRWRxDHffEHKI3uH8vkp44xBiTZQZQVBN+ynO0SLyEv+5UDYaZALtG5W6fNDU0s0Y2MAD9LKqROzRIxHFqmnlyPixF/wAM/F/1SpselIcjdiH4UzDJOIcKXKUMreHK1w/l8kZYbTVEWcRvTzt/dy7gP6S7vzLNuvJUbfg9O+zH7VMH7HzC+J9k6XGz5tXCdswfle5nWt7Q/wBoztJjF8eGRxYHR9IDFbLLl9T8v0rxWkoXo7QljcSJtPib4VPizjIfH9SxWOF2dvdnVM0knaqpqpCfEZ563Pc5zzOZfzWiwHD8U7SS8LBsMqq0B8QxlY35uTLA9me3EnZXHhrJcHosZgZxzo64Lg+fudev4x/a2l+6wpuznZeHCZ7NTqTYwjL4Abn+ZKTknUEaQeOrmzTYH9huO1UI1GKYnT4RF3j+1IR/wVxiH2M4iUBVHZ7G6fFwFrTi2gWf1MRMvnSv+1LtB2kqCfGcTqawjfpvsAfyNop/Z7tZX9n5xqMHxCfDp/VBJb/T3rNwyebNVmx+KPXsO7SdoPs7xHKopJcOnLnHVQ3Af/X8q9Bo/tkoscp/Z8TjqsLI+VZh8lwt9QrznBP7RmJ1EI0fafDKXtDRFtcijYJf+jrSUeF9gu3Q8TA8VPs9Xvuehqdot+V/9JLmlD/NHVHJ/gzSzdla/EovacGxxsep33bZrTH6huVJUFWYWZR1kE9Kef8Aes4/1LJVkNb2VxLKmrQnNn0q8OkLctphH2vY3DRnTYjFQV4ZdWJwsL/+qlwZamvsVHiRiYv+IQfParLEafCO01CdHimHU2JQPt4dXCJCP6lmSx6jqqrN5KanvfoBrAFSn7SYXRyb6u7zGIC2v9ShwX0Cy/s887Zf2Q+zXaIDn7P1knZqtfcEUjcWnf8ALdmy8E7af2b+3nYlpZ5MIkxaiDc9VhjFKIt8Qtqy+x/9ssFmj4cZ1d47nPMdys8O7UU2ecU00Rk3ikdXHLlgQ8eLIfm0YvHIUcjHFK3OMmtJvyofEv0Y7SfZr2G+0SEo8dwSmlqC/wDFxjZKPxXtqvFu239htuGVX2M7SR1A91DiTWl9N7f9q6YdUpfPg5pdJLzDk+TzyJ8xSfvWu7a/ZH2w+z+Umx7AKqliZ/8A7mML4S+K9tFkRyk1Z2IfhXbCal4OKUJR8iEl0OpNo7/erRDEQ+9IvJK650rmu1VggbVxGXuS6ulAwdVxHbu1Stb0oAH9yXUKTCi9yAB8SK3/ANELEk3yQAteSX9SLclb3oAEeaVu74kVvfch6UAE3cgRoFSEjviSuScVxMZ0uaYqIWkAmfcnlw91yhrZERepjMVozpZi9BKLTVD08ovntWtxKjaaMs2+SyFXT8EibXReRli4SPUxZN0bTDawaqESz3Kfn8SwmCYs9LNw5HawltqeZpoxNnuF134Mmy1OXLjpjrdy6P6kh5JMOq7LOejq4Q+9H3rj80WFB0szUtRFK8YTsD3WSdJIJC4khyZMNz3Wj0iuJI4sZwuS6uPtJJsu5US0Id3eupLmiCBWvau2+9cuRDzRZVC183RCXxJJaDyZAVQ63JOxfhsTv+VMCTD/AO1OuTWioJBrN2OYXGxuAU1BNUPa124ytXHyz2prE47e2leDPaFHh0FO9r9RPuL/ADLtywxPhs3yqqQuJqOm1OXB7iTd2iVri+S6tjAI5G55NySIgJAYrjFa9yB6jnEYe5CUjeSRea44uRKbHqN/7dS4aVRh1BhlJFWWa1lSAzSkL+jPQEzBh9bJQzx4nXy1FO90vsImQw3W9RDyd1Xdmo/aPtUOOQL4Cax7t3cNq1GIZR+2Z9LX7l58VvNuR0TlokkQ8CsjwSgaON4rYWF9FPu3elM0o8Olgjz6IxH+ScHy816GPhHDP3MiU8wSYzXhlvjjiES+HqU3idWircNjcqzFKl+o52ib6WYVP1u0Z0RfApfod42luTJDu7mTQZk/K1HborTZk0g13ibeTIRH+pFawrWyKEOXczLtz9yQjddk/SnBFxEUgG7tO5ccrrW8SO234RStVk/+AW7tU1DDIMJSubFFNIdgiXSLPanbrb3fpFrkgFhw/DmytI4OK/zMiJYP5pGi+DY3raoGMTONMMTdVTMFO35ytVjd3eJBQ4fLi3arAaSCN5TaoKrcBbwQi5k6rK6iLCvcSKsX9slZzeUm23E/PLag4Z5ZrvEeaoM8+b6p0RybJkRRnOXI1w7vpXLbS0dPdOmSjyZbvUtzOwXJi8rkD8ki60vmgLDXLrUunTK1d8WSsGxDuuRMOuWaFhe1EPJAIReHwpwZGHXwpv6krfpUCsNyEn5J27TQkzrd3XJwehA6YV3zJEGVxbkLFcJJNnmrGFt+lF780PzXXzyUAd1+kkun4vJLXcjEfPcrABhu7rUYj70P/NOCKAOgLcnS6fpSHqXGHagDrbtck4/pQsL/AEokAC2XJWJZzYaLZ8lXtyVhRDxIZQ82RIaIYjoWqVrXZXJPn3omFrlRNDdnvRDG25s0Vree5K0fT+ZMKJ+HbaaV8lXKxpdtFL6Su71XMPfmso+Sp/ERZXD6kn5Ejt1QFmTLUmgPekjt7/CiMe5Axl+S4/LayMY7rRXLddFHkAepJh96K0lxuSAA8VyVuicIUnF+fhQA1Yl83TrcxS4f6kANOPm6X6kdu1K3+SAA1J80NvmnXFC4oAaPp1XLdvNP2+9Dw9Ms3QA3cPmuEWnJxRlCwlolw+nNQAtg2vnyf0qVDiX+9SSxxBcTjtFun6VFhjC8uJnb8LbkdNJ7Ofd7/cvK67pfycbger0PVfjZVkPZqPt12K//AC8lwmpwianx87uHiMGRXZ9xsvG5qg45Zeq13/UyEpAmMyLMbei1NOLyFze34l8v6b6H+Fn3X2fT+o+uR6rB20M680rn8tqet6fT0rjjavvkj4MabMea4nHF8ubIdM8s9yoCdhX4cdfP02Q2t83Uam/EoZ4tSLqEVJ/Y4OWWQlNN/SyYodtRruEtqgCDbqu227VIOPhyk2VuqXDuL6lY7I9vc3kuW6J9oX3ZLjx9yAsYtLu6UJD+ZPvH3apcNA0yNw7h+JA+3TNyUp43z0XCjYfAgexGEf09yVu5SeHbq/Uh4ZeSB2MW2pHn3KSUdqEo/f8ANKgsYAdhNl3pPG+7S5TIo9krN6bk0wtbyUlbDHD9yF49qksLbnSEbWRQNjHD+a5wdOfepPD+ldKPdmjUmza/ZX2uo+xfaejxOsoo6+KE98UnS4p37Yu2VF267Ry4hQUcVBAWeUUbLCntbvXWjcrnZl4r9Lx/mfl/yqjOFq+eCJa4sucO653Uko/kiCFyLJty9nU22IwwtaRu12SDh6fEpszteLMO1kHD2o1DYivHa2qEo3J81O4aF43LRGobkPh9KQx3CpnD+SHgvyZOh7ka34VzhtkKk8Ml0Y9EKItyJw27ly3dy2qYUOpZsucPnojUEyNa5bulLh7c0+8enJLhuTEjUewxbt5In6U7w9NEnjt8kUPYj9RoyHzTow26+JIo380lYWMdOqTEneH5JcFx1T1Cxq7dyXfEnOC/hS4bl3MgLGrh8nSuYi5J3g6LgwuqonY7cHLJJrC0Z0uCQ6JcPXPK5SATZZp3aOuia4LiQ57UYDuy8lZkym7lxvUu/vXV5Nnq0bHsD9nNZ28gr5KQ4rqaMjcZDtzy9KyM8L08xxP1A9qlYXjlfgpG9FUyQ3traXUoZyHMd0juRFzXJjjlWWbm+Poh8sDqS7uS7alb3LsLFcl9SVqG3uQARZDy6UKLT4l1KwOajal3/wDalcuXNu8KLA7ciu9yC75LikA1y7zSuFcbImTsKDu1+SV3f0ptJFi5HHJJyQPzS7kWMO5Dd3Ml9KXcnsArree1L35JFl5OuNy5KyDvh/0rn5nSL5ISHp8OSAsT5rt3cuOPve1DqI/CpAK5GI3c0A/zRXbupUB3qZJy80nJIdzKSxainB2j6kLEiaTwNknRB3p1ZBoJ69KV1t1yQ7tEwqwtCLLqVvgfaapwNxBgaqg74pfT8JKmttTok8bFnkghr9HpeEY5hmPMLQSPT1nfTSv/AJS71eQ4W1RdGUD3523CvGGJrtHcS9S2VP8AatjJHEGKS/eVPHG0TdIGLN8XelRJq8QwumoYQOeojEn/ALoXYjVNJXUwiTQQOQ9xG6saCHCO00PFoKhopfHEfV+lL/ZuOnOw5JAJ+V3S/wBJcli+PJoufA1H22xelpIsPPhT0EbkcdNO1wg79Vpc2VzS1WEdoKco6apfC8Rz/ZVjjwjf4Ze7836lmans/PxSB3/KS7R4Ow6u7iXyU6r6BTf8i0xTCanD6soK2Fwn+LpL6SbR2+lR56WMnB49hNz+JXOH4pV4bSlFkGI0T9dJVNfE/wBPk/xCpFuB4sRNBOWB1AtpFWHfCZf/AIvd+YVNuJdWUIQxCIuxuZekk5GTRkTtnuVpVdnayji9oqAAIHdspb2IT+jLmm4ipBcWCnkqiy6i2jd9Kq0XVCgqp5JRCACMvUPUtBQkFKUEtQ8l/U0UT7vzF3KohxCtz9mjCQQN2ziFrR//AFK1CjnjuYMgHvHNHMuDRM0bfaBXUYFFFTx0YM1rWuRHl8Rp2HGIsUjJ3OyXPxF4lmeHcBZux289UQ0LF43i+lQsagXs5GkMmv1dBWcWohs4rj9KjUBBHBZxXk//ABHuTjVzCOXTb6lVJ+SdhUFHiccohxBs9V61dBDWRxjfO4/DGqGmqru674hVtTVxxn+0cbW01WbxxNYtGso66WGHMHeX96usP7VSwmOrj8JLCxYxGOw5Qu+am0mKU9QJMUrXD4s1jPHGR0Ry6+GeuUHbgiD2eoAJYja145dwuyxPa37A/sz+0gpZKzDhwivN/wD7vCsoiH8rDk/6VTDVAVvCl/mpkGIS0+69/wAqx7NcwkdKzb/NWeKduP7EfaHCylm7J4pD2hgHcFNO4wzW+m7kT/wXgXaXsjjnYurKmx/CKvCJxe22pjIRf6S5Ov0GwntcdOf4krjrqRbnWgm7RYP2kpCoMYo6XFKWVrXjroWMf5prNlx/Lkl4MWTxwfmE1vPqFcX3f2z/ALIv2edtBOoweWbsvXnuuo98JF9D/wCleA9uP7IP2g9kROfD6SLtRQDu4uGP+Ll8UXNdePqsbOSfSZF8TxHqS+aer6OpwupemraaagqBe14qmMgNn9Nrpq3VdcZ7fE5HHX5C8W5K3ydIeSTDqrIOWukjfJctHySsBv3WohK0V0vEgYkWAXzXX3Foloiu0LRVaAC7+SHxInHd+5K11NgCX70m5onHzdAtCQ7RQkPSiIUiHTmpbAXzQ/NSKShnrpRjpqeWoN+QxhcvRezH9nvth2mMM6D2CB/FU9X6VLyQS5KUG3weXyxsTZLNY3h+0j8S+zey39jGOqNvvXFn0bN+FHaPyWwpv7IvYehA2qKiWolH15Wrgy5YTOzFgyR5PzaOZozy0vzWr7PYwBRDFJIA5eol+g1N/Zp+yvD7ZHwCCqPq/HPmgqfsJ+zSZ7G7JUgAz6lEz3fmXPCWjs6pY90fELSMWrOz+SIfevsSu/s7/ZxUWtFQS0fxRyFosziP9kXCK5jPB+0ckRs/7KpjuEf4LvXUx+zieCR8yXWsldt7l672t/sr9vezNBLiFHh7docOBiI5MM3mDeZBzXkBxnHKUckZBIL2uBtaTEto5YT8Mzljnj+SOdRJN3JDtRkNw5stUzIHqXV21K3cmAOqQ+5K1E3LvQAJe9E39KX7lxAHXK0kWmXN0l234U6IYmK3XwqVQU5V1fS0zf30gh/F7VHAe7JXfZAo6XtJRVMhfhUrlVHp4Qa//SoyOoMIe6SRRXR1GLdqqsN3ExIoQL4QZLqHJVvZKqlquzF8jW8etlqLvN3yVoI/mWGD/rOjO/cLcl4dd2iK1rkl0nMlt4B8OfhQsO7ktP2X+zXtT20kswTAq6vHPWWOFxBvzPovRof7IvbiSLOWrwWlNwcuEdcN4+7TvXNLqcUPLOuHT5J+EeJWohFr2yXq+If2XftHoQOSDBBxQQfX7vnaUun08151jHZnGOy9WUGMYVWYXKHgqqc4v8yS6jHPwxSwZF9GX7JQmPaetrHz/wDvohu+HVaXE6WOaaqglzECNwf9SpsB20FVIzbjqLxLzyyV5dHVV5HIL2HNqP5ksZz5bs5NCEMxRx5WA9jfSlw7XXZN0pGzbc0ukhddy8HI3yR6CieHDRN3YvaJ5Zdvzy/0o+GpUw8GCigfP8KHW71O5EmrX9KmC4HJ8jTbeacfLklw3uXXjcd3UtzJuzgl7l0h8iS4bpEPhZ0CCHMtXyRCO0c/NNgO4kTRkXchEtHbXzyz2ordoszIRG36VdYD2PxvtQ0r4Xh8k8ELXTVJbIY2+I30ZDaXMhKMp+1GaxCbg0FUbNuECy+pW/anDXwHGPu6ay+nghC0DEt3CYu5c7bzdj8D7Ohh4YpLjmN4mzRcKkCwsPlY2zv6uIxDytT1Z28qClH7gwSlwMmax8RxAPaasybbcIvoC5Vl2ycHd2NMfvYFN2dl9njrMUqKfAsO/wD0rEDsH8odZ/lFQMB7aRYL9qWE1+D0lLi1FgsZnHLWU5xBXi+hiYc7O5RWw96isKsxCpmxStf/AMTWScUx+nPkq6kjn/2txHM84hgjDd1DnuVZIudWGOUMaeho8QqArsRqKuOnjohmkKVqaLojzLoH3CgHIuSFuWaK1daVI8xvaQQ9Chza6qYPyTEosSAIfTbknA23aIbbXSYt2XqVoAy8Wq411uuSVtpEuiSoBJNdnoiHkhL5oAISe34kmzG1COVopy1QAhK0RTg9CAchtdK7p0QA8uBkufvRIKOtu+JG4+9B4UXVaqQHfczbUrupc+S6wpgdXRuHnkkPNIsyJABkVoou5B4e9G0enNABML7Utbl0I93O4WRcO7+CABfwqZh8nDqxb1Mo7Rhb3qRT5RzM+b7XQ+UNASi4ymzeaHqtQYvNLDiVgNcGVz6bkxFNdNe7uIv4VKyIpomOOnK5Jh3EjDKQM2Z0Tjt5LUgehH/6eWfmo9u4eXqUyKN/Ysn3XOmxju7vms0UyKQt/wByRRsWrO1qlez2lptFLg28m2rQVEQh255fIkNt3cpRQvy1QjT7y8KViI7xtdm7Wj3ICjDbkan+z7Sbq/cm5KXbqzaKR0ROHc/PuStt+LyUsI3INWtSGnYQLmgRDaN/zelc4euj7UeK0ss1DlA7jKz3beokqSnnjAGlZri6yzRfI64A4Lk+1FwdvqU0I3Hu2qGVZAVQUTG97e7agKGjHySGO4vhUx6dy8KJ6dx+rvQIgEL3ckXDJSyp7u65E1PcObMrAg8N8kXBcR71M4JxuObOkUe3VQKiDb8K4Q3Poy7U4hFDazg5E/pTpkFgH4S5WoGR+Dck0Le9So7JjJgdi80puHCYRme4+SOCbbIvDYeSXD7+pTOCF5BluyXGp+7J/wD3J+0OSDa4+S6UdxKd7O482dL2d7h0SGiAVO1qQx2qfwWEcsl0KfiSizMihjVdHw4aaLPpjzf6nUWIXEhfLvVxXRtNVm7NcPSyYKnuu/yoAhVMf4xPbzTXBbMtFYSwsIcuTarg0+mb7tEIkgPCw9zpPHtU8ae73JFSsJZZOSsOSueHVLgsrH2Uu7dtQ+zvyZAFeUOujIRh368lZexvzQ+xvtZQUV/D3ctq7w+pWL0b+Jn/AIJeyvcgCtGHdySeMeSsPZ3t0b+S57L5IAi00NoSs+XQ6YKG4eStqaH8Qmy6gJRgp+rW5AEIY9cs9qXB38tqm8FyHvS4NyAIXBuLVFwblL4fxLlu4tUDshvHuLNtqIY+nJSyjYdrIeDcOiKJshPHcXJOjHaGXiJSmpXkPvYe9Iqd7tWQMhcHdlah4drE6sfZ3t5Jez3dyAK5438mSKG1T/Z37mu8KIqW0tEAVzx3d1q5w7S+LJT2pbebOQpFC/oQBAePvySKPzb5Kw9ne5B7K+7RAEJ49vJC0dt2XerH2fdt6kJU93mgdkA47R9KTip/sr28uSFofcgLIRRvySKP3bVNaHclwUBZC4b80LR7lP8AZX/Kl7KV3SgLIHDLyQtHuLxKx9nfPLJc9ntHo3ICyDw2K127kuDuy0U4ad//ANlc4PuZAWROGiKFSxp32vZ+ZL2U+5AiIMb/AFJcP5qaUJ+T+9FwX8rUUOyDw+kn3J0BufN1J9nfnk+1HHS3FrtJFEMxfSy6jcdqS8c9oG1JvJLpXEAd/cicenRDb5Zrisk739SWm5JuaX8UAL3peG1EW5CRW3IHQrUJZeScHkPqQ+JQIEBZK1OIfEgAbRStcrUVrJeHcnQ7BONkmj26pxh96T96dBY24pW7dE43cklQhtx2rqMtqVu3pVAB080l21EgAWFJ+aIv6Un5d9qBAllkg1/KnfDlcm3j26oGASXvRkNq4XzQArbiH1Zpa8khz7iRJRIARMT9yXel0plnCJdut70u9d6eSAOdyQFaJf6kRD3+FDagBz5Lttu1Naj8KJifdkgnUfAjp5RkiN4pWe5iF7SWywP7Sp4YvZ8XD2qDK3iiAkX5h5OsMxP707dd3J/Iza1PbsOqMOxyETpqljiy01usL/Fk1UUr0p5HkQltYl43S1VRh83FpJyglbxRutzgP2lAUXs2MRta9o8UWuAvrH/tWbx/oNv2aSXiWWA+VqqqwnGMnNmt+S0lJRxYhBxaCoi4D7rjkHhflN/8pKPiWGx11MMUFTGUYFdJKPR+Uu9Z3Xkag3yjKUXaKvwcyeklYoie46aRr4j+oX/0rU9nMSo+02KRUdJHJhOJTuwtGIFNTGX1dYfpdZs6zCqEyCKnfEZRa1ylO0Pyi2r/AKlGPtVicJZUko4cL+Gjbhf1c1PL8GicYfJm87RQ4p2ZxeswqvjaCtpTskGM7hH8zKAOKSTN+I53D4hdZ6g7WSTCMWLsVaI9FSJ2zB+bv/Mn4sSaSa1mOWLulibcw/EH/atFKvkN+7wX1PXWnvf5EKt6PEJahsnZ+WmnUsr7dHGF7O0sT8jFPvjjTBrnePIx2pod6mt+8Ir7HNhNtripI1UZaZt+XvXnryPNNnG+936vUr7D6NxhuaoIZe8fCmNNmsjquCBGe0e4RZNVGKSDezG4gX+VVgVUgtZI9womILt7rN49jSwgmaQ88zL6k8NYcb5Npb6XTRkw8mdIS6uajtcCL3Bcalhm/bsIt4S8S1FF2kCNheeS270svOiF5Oh2UmjqKunIWgd7u7S5Z66mik/o9LhxyCoDIJXGVzuuMLdPJWtFXSEwg8ke7kR9y8xpqWvkcpHNgHPWQztVzQ1EFPCRzVElQXcMXT/NYTkzeM2eq02JR0NR/wDcxylt/ZHcOa2WC9rGzEGe4m/4f/tXgtP2qGMhCKiYRDxTvcS0uE9uJBcf2kVracNhtXFKNnbjy0ep9p8D7IfaBTFTdpcHo8RDcN08dsrfSTasvBu3H9h3AsWM5+xOP/dMvNqHETeWL6RNtW/Nmt6eLT1z8QDYlMpMcloy0e0u+QQVwU4e6DLlKGX5o+L+3f8AZ57f/Z3xTxTApZ6UNz1WH/jRW+q5tf6V50BMTkGdpenvX6Z4d9olbTx5FbOLf0qm7T/Z79nX2qAR4/gVNT1xtrV034MufquZdceqnD5o5X00X8GfnMutuX1V27/sOvDFLUdj8fOqy3NR4kw3fSJivnvtb9mPansLNZjmBVdEGdrT2XRF+Zl1x6jHP7OaWCcPJmH5IRH8yvsN7L1FQwT1EZxU7v4u9b/BMFgjhzjsgy8Isy8jq/Wun6R6vk93ofQOo66O0OP/AE8spsLrK6Wyno6icvTHG5K5ovs97T4kQtTYBXTl0tbHarf7UPtUl7D4jBRtRjFKcLHHIDPaQ9P+lYGr/tMdo8x9nqJYvMRe1eph6mGfGssHwzw+p6XP0uV4Zx5RqMT+zvtXg4k9b2bxKlEfEVOSoCFxexwMT9JNaShRf2pO2lLiAVlPiM0U4HeBcQiydd7U/wBpbtJ2yCVsQaD2mRmzrBjbiiXwkt1kX8mc7x5a4RpsM7D4ri1jhFHSgbEQFVnZeLenzT49g6yTEBoo6uhOqzELOMQjc/qK1YXsH2N7c/aliVPLTVFSFFTbgxCpchijbPw+fyX092F+xHD8FqAq42qsexs/2ldOd0Q/SHJZy6iERx6bI3yzyDCfsx7R41WS00eHvBYdpyz7QYvq7/yr1jst/ZvpaNoqjH55KwitJoohIIv1c16bimBy9naEaueWEBjcRkuO63Pp5clfYb2gP2MYAOSoHIScJGbMfp81Hd7i2izdY1B1Mn9lOweD4DRxez01NSxN4Yg3fqWokroqX9lsFvf4VjaPFoCglcKs4gBrjDkUT/m7li8c+0B6cjaB7ib0uuZxcmdG6ij1CbGvZ3vadwB93NUeJdqrTI+KwW7n1XgHaH7VqgSIHqGAddoqhj+0iSqAgeV5A+JCxnO87PoGs7dU1OzNLURHc5DamKbt0GLUxtBUOYR7eGX7UPzDzb4l81452qqJh0fbkmMC7ZVeG2yRSSAYPoQoaSYLK2fSJdrAIBPMxF9p3HcJP/yUqn7bUkcPCe4T/wCLGdu1eHVnbaPFnGtij9nvyGeAOkT9Q+4lFm7SSWlk52/NaKmQ8jR9JdmPtOrOy+KidPXuMR2lu7x8k/8Aaj2F7D/bZTFXnTxYbjhtd940loGT/wDmhydv5r5bDtxLRtwzdpRzutPcTfSplN9sFTQtKUYDua1hz2j8Sl4o3vHhm0eq2Ws+TGdtOxOI9g8YPD8QAD1/Dni3BI3mJKhbqyXqtT9olF2upzw7F4mGlqLRY87jjP1ivKsWp/uevnppJRMQfQx8Y+El6OPJa5OJ+eBMWqHvUI8Sp42JzkYclFftFTR/3n8lbyKIaNlu5NlzQkWqz03aqPlGyhS9qpSfY7WqHmgWsU2bByt701JUBHqcjLFnjk83ORE2JPcWb7iUd5Pwadl/Zr2xCPIndF7cswFc5NkzsXpU2Co4jCjusntIvo6p5PJXFHUNR4L2hrCZy4GFzWEPhI7Q/wBSztLnnk2ZEXhFajtJg+K9lfshxnFK2jOjgxqSHD6UZbROTfebiPPLZzWeXJUCsWP/AJFRS4LT+z9ksDjdmH8Ezf35u6tcDwU+0GLU+FU1RCOJ1P8A9vSS3Cc7+kNuX6l7Dg3Yns9T4dT4ZhWDy4zj2F00fHq8Sqxhpwlsv4Qjblnu8Sx/ZjFK/Ae1lbjHa/spTzjTsVVHHTX8UCYukZW5MLelca6qsesfJ1SwKWS5+DTdmPsBo/aR/wBre0cWHS9+H4ewyzfmJ7Wb+a9YwD7OcAwGm9o7LdksPlqB2tWY9W8aYvisfYyof/4lvs/7VYJBTUmFxYQRSBNNxWvzy6biEc8rloDqMIxDs/X43SY/Di0oheFJRsIxZv0jbz8S4sk88+WdMVhx8Ioan7XO0khfj4g5UtO9nAgAQhL3bOTLS4D9qmBlXU8mKYfURDTHfB7IbEF+XUY836kOKVR/Zb2IixOrnpRgrXEZsPjBh4jmO5rHuztb4lDp+1HYbtJgkVbX4dFQSx7AKBnilu8NzPo65bU+JI6U3DmLL4/tUb70pZcPq5CHJ74I34RXZ+9bLDftG/20ozwiegoe0EBsXEwzE4w4uTenPmvjbt19umCdl8ZrKKCOoxashKx4Io+CAF8RPqrz7Me2XZT7VK32islxCnraBhlbBwk4Rad4nzk+Wi0lhUVtEhZZWep4/wDZb9kXa4qymo6eo7AYtE7nIUc3Fph9RODkWTfSS8j+0H7AcY+z3DafFGxCh7TdnpHaWPGMIkcorX6WMXHMHXodf247OYfQQS4PmdLM5RScXrjJ+pizHNZTsT26p+x/2jU+GGz/AOzOKzFhuLYbI5cEZXcuFMA/pElrgzzg/wDRjmxQyR/2eRDz1XZelaf7Quyr9le22M4bGDhTw1B8G70OW3+Szlu7IX5L6mEt4XE+WyJwnrIdrM/aMne7JmG78qG3T1ISkcjLR1wSfvbpVohnSF8tu1Fr39SFtzDoiIvStCQena2S4O59NyXfl4lzp5IJs6I7ubflRgPdokXkhG+QhZtxdwooiyTTdoMK7LwVlfitG9eIQENPFm9nG8JF7lhi7RdpO2lOOHS4hU0+EZ8V6aI7Az9RC3epnbjEJSo6igoJBOOO0K2Xws7l+zH1P5qdgdK8eHRPIzXu/wDLwrgce7lr6PTi+xiv7KosDiwGrwn2SnaWUqpiOSV7i2blpSk9omJ38yUOv/ExbDg9Ecpv/IVIphK/N/Eu3FBQbo5cs3JKyV02uqvCxuxLFJfXUWXfJslaMVpZv4XVfgkd1NxeniyHL/ElTVtGMeIssm58khXVzu5rRmJ1AWV2STlu57UFzC/NIBcNrlHlG2XJk8Uz936kxJkR/EqQHLend8SLpbPpS96Q5F8KsDrFtLPdouPmOnUuiNq7d8kAc96cu/7U2PyTjCgBXXcmuXW53ZOiHakWV3JQUdHoRNyQN8kY7mQAXvSLw6peFLvHRABdXNdutbkufPau3EqQCH9S4UjRnk4OWl21knHXNdaN883zJQ7GiIVQfGvB3EfSpvtW34kxNT8Q83ZhD4fEnBjAWsZSrRUmmHT10nGIMrVIaY7izdRRjATv6S6U4xP9K1V/Zm3+h4ZjHV0RVT8/EmCJ25OuDntTKLSvkeyKUPGHUqwo2vB28PNWkovJgEUg/wBzI4OXwqtbNQkhtkwarpy6V32xu91E+aF81sSXJTW0cR+bphqp7tfF7lysFxw6kYvJ1BHO71LKI5Fn7VbzfautVMVzZsq8SfIeaMS8ndUTbLEZmHTO7RJ5muz0UMSfk7o9fXyQFkq64Sb1c7UIl1M7uQplie4uSK5xuZFlbDzZC2rordwuo7E46f8AJH06PkgLD8XpROL3Dogu7smFd4j+TJ+SboU0kUesrsA/EShHS00c4yHuHO3buTGIYSdZIUvE3ZaCXhUSloTjMHN3Es9FNmhoxjYQ0ZLZdydMBI/i6nRsQ555c0ybHCjbmytOzkdF94B7Y10WbFaqdybczElduzz6VGSG8GrBOmaLtoOFFjRFhTyFTkPja0hWOxX2grAiKwGe59FPMvNtyA9yjFi7eNQuypT5sz8tCch5uzlp1KPMMtoM5vaPK1aZxYv+aaalC4swuzTeMNihos45dHtLP1K2qKL26YJbLc9vNGGFxiRPmpUAvGxZvcPcqUSbFTw+zh3XJ1uSB/NDc/d3LWibHXFskBeYtuFDc5Doiu9yYwbbfHtT9NHbLe/gZNdKkQjbRyyH1OdrKGAD5ERP+ZLhtyQ2+7aitZAAlG12STU7bdGRF3dKMB4hjmVo7UGiWwAiAnlluRcO4OTc1Pxihp6OuKKmqwrYmZi4sbEI9PJRenqQnZUo6OmNtDb3Lj0rF3J633v1IWG3vdAqQHs+7lcKXs91um5OsRC3NyRATEWiAGPZ7dcmS9nbdm381JbO7PqJd8JabkF6kX2XPky57KFurP8ASpox7khFvNAtCGFHad7LgUYbtPmp/dtdIRYXzz+SVlaIrhoWEi0b6UP3ewnezflVo0d371x49c0w0RXDQtnnoVqT0rcrAVkI7dW5sk+7TLluQGiKo6FifJm70f3e2eeis+G9gyWOIE/VltXGG4uTITsNIleVG1gtluQvR2l03eSs+GxFp3rlrZ5pWGiK96UO9u/xJFRsXdarC1vLb/ikMbZ6bUw0RXjS2+S6NK3l+ZT7We21lwY2EeSA0RXPSsXcyL2PdmzNcrK3XRm9SHhsQk+XfagNEVvsrZDpmKH2Ntrszl+9WfDa7lalw9uT8/hQToiuKlYi1Zv4ITox3ZAytHjtEWQBHuJtEBoitejbnkhKhbu8lbcPTLRCUNw8rvCgO2irGjjEuaRUrRiTs38lZcH3JFT9Wj8tEB2yvKnbLb+5IaNhbXIlYvT6aZW5LlrZZu3w2oDtkD2cR6mZcOl78mVgVP3i380vZ7R5d6A0KsKHXuRNTt6VZezuP/NIoWQHbRXvS2tqCF6V8+SsSj6udqXBcg5IDtkD2UUL0rbc2cVP4bDpr9SI4e9s7fkgWhA4LZbe5dCnbP1KZw+nmKIY9O/b7kB2zy0yYtWQOTJ3hvny2oeGXmvLo9IaLml4yTrwvyQlC5XZKaADUeQpPldmj4bilw327X3IoAbh8l1u5daPqzzSGPqTJOJMNz6p3g9+STQvlz3JUFoafq5pe7JPcO1d4L+SYWhjcusOmid4duqJo7rlRFjFrpWupXs796XB00Z7kqDYi2pNHpnkpTxv5IihfySAivHrnlalw3t1Uvg9+TrpD0vknQWyHa/pdDa4l3qcI66skMeuvSmLaRDEXJuT+5d4PvJTGj6tEnj3f9qVBZCLmlapXB91yXBtbkkMi2pcPzdShj3ckuDdp1IAhnH5Llil+z+bpDT3IAiWJPHyUr2e65J6fby3ILpkYY0rbtVJ4L8kmhfb6UCpkXh6pW/pUnguOniXeD+VUVRGGNJx8vNSuDd9K5w3tzbpUk8kZxuSGPd6VMGF7M0nh3IKohtHqlb81KeFxLRkhp7tHVE1IZEbbsnSYu52dSGp3G5un4UjpX5pWQ4jUMh0c0UgZFwzuYD3hd9L6K5n7SSYxLnVykJZWsJPsH6R5MqO0hLVu9C492qKTMvdVM0bDcQmDtapHscgmLOzjdyWew3Ep8NnvjBpY++KXpJbXAe0mHVhDC7exVHok3AX0koaGoWQqbBzqGInd4/JSKelalHO4hlF+paMqV8s36kBQgWw2EvqS8mjVEKkIZKgpZWIpSa3ixWsX5u5/wB6sgwM6o4wpOFWGTXWxbD+Vj/6STARxxkLBkHwopJAhYTc7beRI0/xGsv7DKEKc+G8ZRGG1xJrSF/iUqGqIdwG1qpqrtgHFGOrBq2IX0kztlH6T7/zZqQFdQYgB/d9W5Flc0FSzBMP/J0tv2Wna4LscUt68v4p8K6MiF+nNec+3HxCGOSS5trxyNuZW2FQy4hbxK2Oip2655325fD3ur+rEpOzcR1UWXWxfCLqZRUNTiRk0EbmLcz6RH96zMeKYVhsBx0dNLiNYX/jKw7Ih94g3V+ZW+G4pLND+LK5XP0DtEfyqHZqmjSvhNLh4CdRXxzy98UTXC35khxiCOHhU8ccQl48rjVJNVAIkbu5C3MfSq4sUDi6A5KO2vLL2/RqvaoZHHLK4fETqYGIREwgeZk3hHpWQhqgqJmBsxN/DmpkdUwlbkxC3PclqhqbNxh1VTla7nGI5a3Ncr6jqgjtCMI7PUPSvLJ8YeO1wnba11pJ3Du2UgmQO7iJeJYzxotZKPWo8SYSLUYvpT7Yk5dLrzJ+10FoNkRH6v8AuUoO2zxmLWOIvztXK00aLKeiDikfGsbID+FSmxAOt5Nzep+SwsXaSjkjaQCcy77mUKv7cRU75M8cdv8AxHuJc2SUq4N4TX8j1OPt1UU9rRzsA9xFuIlmce7bNXQ1EErniIk2vFe8P5ryvEe3lGW+oqyIfSKzmMfbJT0MBez078tCO0c185mw9RkftZ9Hg6jp8cVtySe08bEZuFO1PFncweFUNDWNGe97NV552j+1SsriMr7blhq3tZimIfhwVE1xeIFh/apZF72etj9d7H/Uix/tE49HjHaSgijk4g01Pa/uzJeTCLlyXplJ9n+I4gfEqIyM5eZZEZLb9m/sjCnETkOyItzkYD1L6vpYLDjWJfR8p1nVvqcrzT8s8Kw3AcQxipipqKkmqqg+UcQOS+gvs6/s/wCGYTwK3tTI1ZVZiTUY/sQ+ou9/ct5hWG0GA0wxUUQwWtvly3mXxJ2q7SVEYDGBsUHjjIB1Xoa/s8mXUOuDc4dVewlBHhzQ1FPD0UcYWxWN4fctdQ9tqDEACCogmwO1rWEwcqf9TcvzLxGkxqWlmOogq5KIia23JjA/hIXVwGNSTBSxVsr0EUzXDLxCOnm/7HXPn6aOWGjDD1Lxu0ep/aHXQUuD0eHhJFPxs5pxiO4X8I9K8+qe0lTR0YU9POcTRAwNKL7tPSSqK7FJKGYo+AYgIXfl87lmMS7URRzWcW/zEW2/qVYcaw41BfRGXK8st2b7B+0xxiJyVDSzyPZIE73BMHVYX/cqnt7NBH+Pg18FFNyile44H8QEXf8ACS85qu0Ekx5sdlu3hj0krnDsc9spjCoNzgdtbvArT5Mm21RiMbGSG9zO4vUSzgYlPDNmB2/StL20IaGbhm7HpcEmfWPmsBV4hbqRsIqJ/I0guDcUkwVQCZvv+aiyYo8J2X9/SPhWNDtA8J5Rm5D6kFRjkhHmMjqTZYz1LAcYpKOb8XdftMfcoPaTFpMLxOWnF2kg6gIX2kPhXm0naAhiLOp2+EVHqe1U9VAETXGTeLqRESxM2FT2ifdkbCKrp+0jiJNfcLt4ljfvSrIzZ9tzWvcmamo6Wacz01ubxI5Nliia6HtUcM3Xcn+0eLS12FDLHJccPP1EL/8AashTYXiNUIy09FVTgW5ijjIhUmmmqYZTo6iKQDNsuGbWkqVoTxxIJ4hPJq5uX7017RIWl7qYGDz3ZPtL0qbD2dMh1ZHuka2kVDTHlzRgW7NaKHs24vm43Kyw/sfPXTjFT05Tyu+gRBcSNGLeJkohO/1KRCTidr53ZbRyX0f2S/sd9qK6jHFO0Dw9n8Lbd+Kd0xt8It/qXpmC9jew32SiFXh8OH4lXhzq8ah2B7xzL/Sstv8AE1pLyfMHZX7Je1naoxemweqggcL2qamEwB2+F3HVetdgv7PtFWVxUmK4w33ox2Bh9nBAntu2m/W/wiK98o/t2wvtFBTuFBV1lQMeUkmHwlLSATF4Ce3NiWL7fY5T9su02Eyz4nTDT4XTkYU0DezVMMh9VwP7rdwqbyz48Et41yavsz/ZXwjARGsxTG3EeoKTD4BlI/zNqvnP7e6U8Y+0uiwbDsRDEcBw14pX4jjdFmWZRdRZv/3L0jFcYlp+xOI0eAYxUYHTzMQHUy1DkDk/huu8S8vwHs32Sw3gUmMdn8UxbEZnGaPGuzlR+NTH/wDhPsNhUODxv3Oyo5Vm+Co9OHtt2bxTsb2+o48UhgxfEmM4sNqX4IS1D9H4p6ZiPy6VX/Y32J+1/B+xgS0faeniORzD7hxqNqiGaPlbxd2TF8KzX2i/Z3iGKYX92Qds6PFoJz9rmglpxixAA6t0QaO/5k19kH2iB2foMSqMH7UthIYOARHHj2RFU8xEQh/L81MaSKk+Su7Q4H2foe21VRdr+wWKdl6qmMRqz7PTcWmEvEQ+V31aJ3Evsjw7D8Uo5ewf2ivWlVb46GcCp6sH6t27J7fUtNgfaqk7dV1FX4vPSY9iOJMcp4UMhgDOz7it25uVueRZrzv7TvtyrO02KFSy9m6DAaOihGlp+BD+LCTHcRibW6vbb5ZKdpt8FuKrk1nbP7YO2lLgcWDY5W4ZjM+FuYhVCAHM/wCblnt52ryXtV2kn7QQVmOy8avpaiyGMopyAaORh8YeZW7SVlUYlRdquyuOVjRgOM0cPFO3b7TCW3iad4+JN9juwNTiX2f1GKYXJT1BRtdilGU28oHLbIIP6H9PqWmyirkNYnN8FPSdlzxrs2OLznKeIk5CxybuLl3fO1Ndk8SPC8ViqKY3CqjMZYyF91zdybwGTtPHjY4XhVJU1E7TibwRARW5f5dFfYp9nOHYLitVU452ogoImkvalo/xqm592Wmxv1JX/shovu0Ha6Sj7UhFFJFFR4xS8UCH+5mcf+8clrewXZXFPtC7QYb2k7U1sPZXs1TyRzVFVi58IPw/Rnq9xbV5pN2gwujwqDFMCw4ag6ao4QVOIvxZc7cxO3kze4VksYxTHO2FWUmKYhPVGLXMMplYP0j3JNWqKhGnsfc3a3sfR/bZj3aOiwaspIO0uCmBU4zyW/eUBhmIh+XUX+JeSY59kPbfs6Z+29lsTEA5yxU5Sh+plWfY122q5Pteo8UjnYq/2ehhhImu0YbX2/TtX2bB2ur46rgVFTIBdTb9hstcfVT6aOvlE5ejx9TK/s+GJYZIZCCWMojHmJgQl/NN6eJ19313Zfsp9pAFRdo8PiOof9jUgFp3em5tV4P9pP8AZZxLB5air7Jyfe9ODlxMNz/3iEfDb62/mvSw+oY8jp8HkZ/TsmP3R5PB/Fmiu7k9XUNThddLSVkB09VC9skRtkQv8SY7l7EGpcnhzuMtWK25skhySYfeuqyARuK7NMVWIHC/sVE/+/yh+JL/APorP3/X6UsXqpMNp4ApwvxKsu9liLpZvFKXuFBh2Hhh9PZxHnnN75pS6pD9Syfv4Ruo6LeRQ9pKOGhw/C8Op2cROovf1Hl1OXv3LTRRsICDbRZrVn8VL2jtTh1PrbHG5v8Av/8A2Voh6nU40tmbZX7VZB4PGxOc8t0VOIfxJTGG230pqjI5Jq1/DxGD+Df+5SPU7st4Lg5p+Rmqk9no6iRs9oOTJYdHwaGnjbujH/KmsVvKgIAfcZgH7nJTW6rWyt+FT/Ml/AVq5uXe7mkX81RFEeaS3TVQZZnEcnUqrF1TVEzjdqscj1OiELJQ1Vp5KYMjyBz3KhjmuPJ3VzTExAKMUrYssNR/cPel0ofTolc/NdZzneoebpdPmu92ib70AOhntyTo5iOeSZAre9SNSbakwF0orfJK1IeakBANparrD3IunwpeFBQj6V1cJLzQAtUf+VCkgAuq1kQ80LfJK4kAEPNIueiEeSIPf1IJEP6kRE2SRe5Ji2oKE3cu26aOuel0Y58kEoucH/3rAcWpmyuZhlZUzbVPwOTg1+We2UCB/wBKizDbMbeTpr5D/iNXd+VyJxuXPFtTgxuR/vVCJFbmLRA7PtZRxJx0ye1Ta+P8YW0HIB2qPa4v17UkDQH/AHLol7k4wuL5Ouht681IUcbp1Zdta4s22ogFy5Hbr5JCJ+tBQm8LM380bZENr9S4XzZHFCe182tQTQWg6roj8K4Q2trkRdyQE5ETZMIurAP39S6xe9ctdIRcdGZrUDoK4c+nchIWk7ulFqk8b80BQNzDb4SRcTalw+/yXRGy5WPVgsX8kXuXGzFtWZyS6W9SmyaYnK7Rs0i/yukJP0tt8kt1v0qgOdT8vmuD8nFHb80hFA0gPD6V23ai/Ky6gqhu3RK0bUX7+pd6RzQFAAPVqiMhFdfnzS71BRzu1/cpU48Olpx8Rb1GLMtFZ1lPxKyw3aIGDSQtoll4RUtjUGyu8KIerkl+9yXWz5tmqsKOMO3uRh+zToQylCUjRmUTbeJ4U103ZspTUjRxcfITZZ5OuiO0skhG76V1UHyCHwrjFtLb1IhzHvXR8y70rL1AHPkiDlm2SMdrpD4dbrUWGoLc+SJh0HxaImHz3XJNub4lIJUIe9Ly0Zd15Lnd6UFnWy9/5Uum7cuNtSGS7/BAHRK1h1ZISfl0pGXnly8K5cxPo/zQB3u6UXh+FAW582dIs/FtVgOyV0pUgUxSmVOBubReFnfxJrq19KERRajdp3qEq8Ad0yybqH3IvT4UBZCw6fCldtF8tqpgdu2lp3rgltzdmQmXyHJCJbs0wHG5bfNdDauF56kOSXf6ckAHdd9S4JPd/pQkXU/q3IbnLkhCoPVyydcYXz5um7riyzRXPy1VjoP1O36khJ7ud2SBv/npSue7naoCg2K0/klqVv0oA3PnmpFPSvNHPKBxjwQutN7Sf6UrryCVgMV1vy8kizQXPbmz811i8WbFotBUEO7xIn8OrfUhu+JkIls9OSgkc08W4vhQhcKT+XhzSuu18tqCwmG7X3ofFkk3JuaXJvpQAjyHXK74UnJhL/tQdTlztRt1IARZXc+aG5lwibu7kN3h9/kgA26UXy2/Emrreb3JDI/LNFBR5sUdyXs+35q3KlbyS9lbytXk2ej2WVIU78smXOC2fpVz7O3czITpW9xCiw7LKloWHpRDD81aDS+5IqfUmyRsV2ZFXwX7kuC+3TdmrR6fT/0S9n6cmQ2HakVvs+7oRjSqxan6c8ySaHzZKxdkgeyml7L3KwCFulLhlnoyLNFhIHsdqR0L+9TxHTRkTR3Xe73qbH2UV3sZFqiaj8s1PGPcl0ln/wAkbB2EVx0blbml7Kd3LmrG5hFBxtun9SHkGumIfs79yH2d8uSlFNoiDOQL3sii/wCLIdoqe6hPp9SHwXtSKN806fabslQ05PU4nVVE/S0dJC1rP9TpUnbTsZUOH4eKbmIbRMP1Jd1GPaA4L3erRCULj5LWYVgvZztcYxdnu0YRVrtpR41bT3l6Ql6H/NkqvG+zeKdm8RkoMVw+agrB8EoW3D6h82+IU1lUhvC0U3BQlC4jy6lMeMh0SCnu71pZn27IfD80TQ+an+xj6mR+x7ep7fpRsX2mVpRsh4biSthpW55pFRtlz3KbLWF2VgwtuSKFWL0rDbciGlbLVGwdmRV8Hbm+7JJ6dvyq19jDuz5Jo6F+YdPiRdg8NFe0KXs93N9yntSv6bSQnSuOWv8AJVYu0yHw29SQx26vuT7w2khta3RTYdsAoW8khjC5OWsu2sLckWHbAGFiPLK7JIhYe79Sdbb0sgMnH4rllu7ot46VjDjddyQmTCJM7bUb96aL3LSzKkBa2eiaeMefiT59SH3eFGwaWBw3z1SONibVmTtvfkkUevwrPeQ1BE3Ce0Vfg+kZ8en/AOFKVw/lLuWvw/tFRYsIsx+z1GX7KR+f0kvP3G1s2SfIrXVbEvEpHoGJVBx25AxW87tpKpxLEPbIMozeAx5iXiVJT45VQgUUj+0QO2oydTfSSXtTSFlFLfm3TI1pLVSOGeNoRiff1IG83zu7kYZk+rbk5wXLV2ZIxTkSqbHjjtCpiGsAdrcTrb6S5qXDhsWIO0mEYi89R30OIOIS/kl6D/Nk6hBhdwcQn/KptNgblCB5EAH4jZZ1XxOmEn/ItMPpfx/ZqlpYKgecRtaX9XNaOlo5YzyCQRH4mVbSZjANPUNHiNO3RFU7iAvUBcwf6VND2ylYZKOf2wO+jxKS2Ufom7/kf6k9n/I1goPwaIIZKimHONiHpYvEX0quqMLAmPhu0RDzvQ4V2mp8QqSpneWjrR50k7WH+XuNviFSq8mKHhGZem30quGizPFUcMSYHYbX1IUA1jxsWRvd3LlZCEJFr3+fNVVTWW3MG4rdFgKyZNMc0pXvaKdpKwKUL3yLd0rP1Fdw23naXpFVc2OGTlY77UMi9TazdrGj0jABu5kTKOfb6CjuYbzN9r+led12MS/szNwz5KulKeo6MtfEs5NFK2bXEPtKrRMnCRrC3c1m5+2mIVExOEklQRP0k21Q6fC+CAyVJ3EPhVhR0PGlEQj4V/u3P+VYtJl8Ik0tRX1EJPKccRHy8WSIeydRXPmZuf8AUStaPCwhEXlkt/8ALj3m/wD0V7TEfIAIIvnc653itmsMjRmofsnw8bTxKpdvE8EW4/pIuS02HYDg2D2BRYfGQg7bpdxKzjja4c2bl0l/mJCckcYlm7Efq8K1hhX2OWaYp6iSQhYDYgy0GNrRTRVEcLZOe5h8uSjy1zD0ZERKKRP3rekviYt2PVNQ81urAGX5k2UbFDmzsWXhUGornhkyDdlzuUWbFgGbN225XPanX8iWyyArQNj8lXzdoJcLpzjZmlgPrgPpf/o6jV+PAUWbtu7lm62slqiLN7fJQ5kxx8mjxLFo6qgGegqZJQFhGSCW68Ph+Szk+INlobEhw+QKWUjJufP3sqjtNIFPKJxhdAbXMRPtH4VLd8m9ckiTFisJxb9Sn9ne1DUtU0dRlJEfNYOTGHkHq5eFVtXiRyPnGbj9KWxrpZ6J2qxijqKOopIDYrHeakLqJvWC8xqah5jI3B3FC1YdRCUb5lKTiTF5J+hwueY7DZzWM5qPukdWLE3wQIppymEIm3O9rCK9l+yz7LcIxCUKjtLSVuJCeVlNBUcERL4itJ3/ACrM9mOxLw4vS1E8bWAYk4r6i7Px0FDDFKEcYjkOS+a9V9Ul06XZP0D+n/RMfVtvqPB5b2z7cYD9j9eOHU32Z4FSzmF8NTWQnVkY+dxll/SspjX9qztJiFGNJTQYbQU7coqOgihH+Qr0L+1jj2B4p9m+A04AP33BXkQSD/wXArm+V1q+SH716/pfU5Or6dZMqpnzvrPQ4+i6uePE7R6DU/bFiOJUlZS4pQYbikFS1r8elG8PiA2tdnVbQdqMLwWjM6DCKcq0ju4tY3GtH0iL6Msgitu71654eqPTMK+3TtJDTjBPWuQD0cPZk3koXbT7SK3t1jGG1tfIE9VRxjThJZaTh4WIm52rADuLLqRt+DabPv6kWZ9pJ2j1gcJjkPV/noim9godJZ4w16c9y87o6zGccqYqCklqqqecxAIIsyI38tF9H9ifs17P/Y6A4hj1PD2w7biLHBhovfTUL/H6zH+DLfu1H2rky7WvM2Suxn2KnXYAXaTtPUy9nuzmbDB+HdV1pv0hCD+fqJauk7adj+yo/dHZjCp6mtdrDpqNiq6sy+M22MqCvxbHftQ7TlV9r8SmlwvCKfix4fhr2RRSGVoxDl7hLMl6FHWYZ9m/ZLEqvCqCnozpqKWqtpmERbbtIy73XOozyczFPLCFJHiPZusxX7TvtLxSrwvE8R7IYThoABwRVDyndnkW1yyzIua3naUcEoaGsDEYpMZnJmD2mrO2bN9NpNoz7vSsB9iAy4f2Qr603/Hr6sjc/ULD/wB1yu8fjaurMNiqJwCKWtjOQ5DtHINS/wBK6IYlpbOHL1D7ukT0vCa6gw8MNpI5/u2KGynjjqdwl7r20zWGr/ZqPtT2qxjtTLFhpVdXwaQasOLNNDG2Q2Awk+V13ksl2q+0arw/tNVHQPcGCRjNGUrXAUz6CRD323LznBvtaxSn4+HdpI37Q4TUmRTRVJ2zBmWZFDLzB/dy+FcmSco8RPRw4lNXL7PonsNXSYo09JgfZag7QYTVuJHh+ISb5bPRlpG/xESx32rDj/bYKyLsr7VgcNBAUtXgERxQjCDenK1z/U+a857XV1R9mdT7R2D7Q4kXZzFYwljqS/CMDt3wy5eMHIh97LGD9oGLyYrBXy1DnOAcIyHaUgeISXPq5vdHal21Q32dx6PsvWSVrRnUV4s4wyG5CUR+sSYua2+NdrKT7QOyY4h910eG9qMHYfaJaaNx9tjcv2xj6xf0+pYntVT8OpCogO6CULmU3sZh+Ix14VnAeKgMDinln2AcbjaW5+aqr5LRFqKzG6eaKsapneeJxOGSB+h/+Suu0+PVGMU1HisGQz1eftEQNcPGbq2/FtJRaMsI7NifttZPiRf3cED2B+Yn1/StF2TxKk7VU+JP7HHQRYZAVVHHRhvkd9N58+Sl/wCQl/iN9mOz+IUdZFimO+xYJhssBxSccx4swGOW2Frj/pUKHEuz/ZEyjo4KnHp2dxb2wyhhH8jav+YllZaz2qpgqXq7yCQfw5OrqUrtbQtR4lWOdwznORNb0W/9UNX5Lia3tV267UY9CXHxdoAlgaU4KEOCFvK0stX8ljcaFpsCw6QNxuZiZeLwqVjhW4Jhs4O4FNS2vr1ZGQqFiUjR4TRRMYbWGW3PzuSiL2ll2ZLg4DiMj5GNNPDK8fmzi7IuzcMmKHX1ru2zMXAn5fSh7JEEnZ7tXE/N6QDD90o/9yzY1k8Y5RvZpbcPVam43Zbkj277FpJcN7VUGISUwgRNDYV1wlvK0vd9K+xaDtJh9UdLGc41EpN+JAW276S818p9iayip/sx7PPAYBXwVB+0QE1soGxXCZe4mIf0rR/7ST2wSPIYED3NJnaVy1WFThRxS6h45vU+ksdx6GhIowvMBe4C8bt4VCqftSbAZYKunlefVpb894Fd/UvFP/zGnxYoAqJNxsQud/hZvSqqbGGFxyfj3HdcT9K0x9NCK5MZdVOTsk/bdHh9d2zlxfDo3iixIGmmDO4eJ4nH3F1LBNuWlxKoDEsHzd7jhNyb6VmrbSXuYPhR4HU/PYT9OSdEqfD6Uq+tjOWBnshgDrqZPCDe71F3MhCOAYjqauT2ehha6aXL9IiPe5eEVFxKOphODFMTi9lvjIKLDYjvOGL6W8ZdTuqnkr2onDiv3PwEdHLHVy1lYbT4lUgxTELWiA+GMPIBSLkOiV0hADyZ32Dnd1Lo9QraCSiTN3PkoKbOo7Z15t0wwgH8hdaAfe/Ss12WL2rEsZq26ZZ9P/n5Vo32i7rLF4bNMvlIGmpfZ6YXZ2LjO8z2tyzLanelvciPLZ4hYGH+SEi7l0x4Rzy5ZFrBeSajBv8AiXP+5lK/yoNOIL27u4l36lKXJN8ahD09xWpEKVz5W5JdyoRHqR/CJ2WeryOM/wDFaQxuHRZzFZAGTN3tJcfUHVhK8JH4g6960NAV0SzLSBfotDheRCOtqyxPk2yrgntnyQ3P+ZO228t37kBdPJeoeaE/dchcX/miHe3xISG74UAE3xN807Fl3dKGmhOoqAijyEje1lNxrA6ns7iJUVWzDKNpfhvco7ivUvSTW/0MsW5dHc+V3emRLzXRkufm1yCfcP8AdqyQ+5BcxfUujnb+9AwtC5fUlbqkKK3d6UADc93qXWHTVdH+lHdogAWHaiAe/wA2StSEbUAK1Idpa/uRlyScfcigAbmitfPRJu5OjmPwoSAG3zSYelK5GKskKnLhzAWduTp+sFpKg3bvTAen3p+fdbk92igoaEW6hToeTD33Omrn5p2HrF8riFADtcQSVJ/MRSePb0XChLr5/NGJBuzf8qBPk5bdyC61dAWIuTkXpS7uXyRALFa6qxnWyHT/ADLv9I9SG1t3iFLUdGdi8KEAnJveiDbrY6QxvtXQF+THdb6kx0IxeQRZme1ctK7knRjMdGNd4b83dFj0kctbMWSHK5Jx7skrdM8rfhSsrU6OS4f9KQ7nXWF+eiYtRdPf/JE3TkkMb265XIRjPyQOha+STeLNkTRkL6+aIR/wQFDYi6Vr/wAE4Ub9yb4Nzau6VhRy3cWqLTve1d4YZ5M+1krW2uzWphQPh71y5hIs3R2tnkkQt6VIUC1uXel5afyTgDbqzJeLNOyqEX9KFvF/zR6Fb4XRFlcPJSFIkYULSV8F/Sz3bk1V1UtUORm5ALlYJPyTtHkJGbbbQ2pm74UqTZohseSQk/mrEpKAsKEGjlGv4hE8meyzw/vUIvmmnY5RotKXtViNH2cqsDieMqCpmGYxKMSMXb0l3KptcvNOLhFqhJIptz8g3n7040bk+WqTlckMjW25KrFQhF+7vROL5jmhGS3uRcTv03KSjvklcwrlzfmTbltyy70AP9JZJOT25O7j8KDTMsnSEkAd4m71JXPdrmudTZZLr7fqQFCuS1uJsuaC1GO61n6lXtHQuJaWTpMVvN9pJN6EhFu7/BK0PUICtfl1JFI1/K0e5CQ92aVrd6NkTRwi7ulK7q53fNHbpqkQsjYqgbrfNL3dQohFvqS0zHJGwtJAsW0kQyPGJszvaduYpAkQsjZBpIHqfLVIdw96c4bcupK0B5I3HpIEcuWf6kpRu11SKNK3uSsKYBe9L35o9S7kRZDplyT2KqQ3cPLP4k+FLPJAcoRSFAFt55bRTVrXW9StqbtJX0uA1WERSMNHUuJSDl5LGeSdew2xY4t/8jKdurNIScjK993ela1o6ogH3bviWmxjqxXaapOV3e/1JOOzkuh72RsPSRzW70pDmLZP4XXR5l8lxvSjuD7chD15N5pCSJy3aIWFvSyO4hduQrt2WdqXEbPm6RC3fn7kmt9yO4iu0wbvfuRXbcnfa6T5FbkkA7UdxE9uQO27m5LhZlc75kjImuzfai1vF3RuPtSG7bR70TFbn8vNFd1a5IWyz1fajuB2pGU3ja2a6xPaSaGTp1ToltEl813WfWdqBwSe34kY+Jn6kI7rsstEQ7tGfcn3g7SExBaWbfzRzFGR7AtHJA/Tn/BcPqVd4jsjlwC3JK4PK1AxW935k08n+KO6DxIlNYQk2f5UBk3eopTbstEL1DlboyvuRM+2SCLegOTvbco/tD3Fnkg4pehku4ToSxJpAE22oeJaX0qPBNcJM7ITk+ZK9haUTtpCJMhle25Q2rDjhsZu9AVZd3IsmuR8uruStbNMSzMIZ+FYPtZ22eQzpqQ7Yx6zHxLJspui37SdtqbCzKCBuPK3i7hWCxLtNWYlJnLOZj4RztEfyqnnqHqDzd01dpoyybMqvyTParubuSKKQ43zZ9qhgLk+SkxDs0dytdSOjYdlaiSqMKYAvlkNgAfiXudF9uFBiE1H2T7SBLX9koI2p46zaVTSSN1SAfe112wtMl884diD4DQHUM7hVTxuFP7gfQj/ANIqJhOIbrDzsJ9U4kPhn1B217C1HY3FQpJZIqyjnjGooq6D9lUwv0uP/MVn3o+HctL9iPaL/wDMDs5P9nGIyh94xuVXgFVI/RJbuhz8jEf4qnmjkpzlilB4p4jcDjJtwk3UKfcmuD08UMc1ZWlT2llnt9Sd4Nul3SjO8iFsrfiQEL9PhWsMjYSwx+gSFhLVcIW72/Mkedou7popHu0d/pV7GPbJTUt3Pp6mTrUbcnTdLVBcPIVZjUQyDyYS25+lYPNRosKZXez26D05oihcdXB/yqfw4y1Z01xoxLK9Ust+QeEi8NybJmTTwuWmW5TTqIyG1n3epRSmuLN/1KllF2UNFh+3PxFyQ/dOmeTj+5SvbnHu+lEOIHy0IlLyv6GsECAeFtGOqYmw988/NWZ1XEEr8h+llFmmfIjfMVUcjfyIlhh/EgHG4jl/BRnjO6/0qY+7W74kNt3N2T7lHK8exAIXHnlcmi2urGSFh1zUcxDnnchZTLskYd3NkTDdoCItuqFxb6U+4gWLUEht2v1ISzz0yTmm1upI+en7k9kT2hpxMm9SG276k/aA6aJEL56eWipNMXbY0wvuJJ88/wDUjIf1JdRc0WZ9slUeIDGYNUR8UB8QbStWy7P/AHZVAfs0jyylueORt1qwVvhZdCQoSFxNxIX0IXQpsh9OpnrMlHSQmLZcfxMOVoj9SarKqSS2O9jibkIttb4V59/+bH+y81LBjcBVGGzuQvUxtdLGX0969CoKikx6iGswishxSifdxIHuIPqHmy6IyRwTxTgQuM8ZbAbTwqFW8XhkbsVim1mIU9PczbzFsnH0rOVOJSVj5WMI+rNOTMkBPiUkIcOQBngYtIpNwt9Jd35VYUvaxhgKA6h7e4Kx3Kz6Zef6lQT1ADo+ZEyqauZiLNzb3CudnRBs2RYlT1glG07DMP8AdGduf0lydZ+sxSUSMIwtt0u9KoWkuuZtwd4k21FNUSjGPs8jRZf3cjXh/wBWWTm0adtMfOSSbfK53+rNMzlNMYgHV3JyCqjmhzqc6U/ia4H+klfS9i5IaP22SOThMF7kO4RbwkRLK7HVeTOQ0IE19QL3N4VMipzqnGmoAtz8X/uV1h2By1gFwqOQgAOKchdwepTopnhaSOkBoAPa0snVl4rfJJfpEu15INNgIYeAnUyBLOP90L3ZKxpMPPbnmIl6WQQwwQtnGfFMnXSmeS7iGwyB0DkWitQ/ZDdFnDDTRvY53W+5WTWE2cTMPh+lUlAJ1BE8jsxK4imaOGUwNuOHRc/81rqCdlliU1PR0AU0DuUphdNJ4SWalJyfmxIqyoenYM5mvNrntdVE1YRBzcSz6RU8g2TSqgEdNpKHU4gwllnu9Kr6qoe7PiNt567lWTYgYneGRa/qSb1JVzLGoqnK9zK3TQhZVNTXcPWQ2LyUeaskqB/Ee0fSs1jGJPGZAxrJts2WMuKnEI6gfSu05OQFJe3DH4lgZMUKMs2z96uIO0Bx0ZR53C/I/wDkpNtKRaVOOBuZme7utUf26Kuop4JNsr7gu6blRHWBZz5P0oHkkqAFgB7e5Q3RcIX8SuqL788/ypR0M9VMNgOr2mw2MbTne74VYDiFJQtkDMP/ADXLPO/4o9TF08fM2M4N2T4lpSjb8S1tNS0eFiLmwFKPhyWTm7WNYTMe30iqus7XPIOxt3xLgeHPm8nqR6jp8C9iPQ6vtU0IbNtqq6n7ZMTw+CWnjdpfQReFeb1ONVczlmb/AMFCcpKg83e4l0R6DH/NGb9T6hO8TotO0vazEO1FQMtYbFZyEellQqVLQzxjxDC0VHtderjjGC1ieZkyTyy2m+QURckrbe9K1y5bloQPRQhwJZDNhIcrB9SKio58QqYqeCMpZ5jEI442uJycrREVIp8LqagYAaJgGXOwvWS+lv7OHZvsn9l+CVH2g9q8YwsceKAxwDCinYzjmbNimlBui3wsSycqH/6WnZfsPg/9n/sxKGKVdOHbStBhkrh3jRZ6jAI9xl4nWN7SdtMO7Nnw5wqJTma6Yov2sj+Vyy32gdsHxbtNX19HjgVss0ZCZRQFKDkY7uY8/DcqvBftCxDDcYozqIKi2nAYoZakCMqcXLeYirjNwXByOHddzNH2b+16tpanFMRwzsxHLhcUP+9lUymdm12EruTH1ZMpE32sH22wCo7PU2KQ4bLijjFNU4lsFg9JE1zelQ+z3aSPtdiOJUVXhUmKU9ZO9RUXVXs0JkwvbIQtqyqqns/hWCtW0ElNQz4vic4UtLLBIRw0cT9RiHN38NxJRySVmssUG0z0ztDNB9jP2f4NR1oMeJNCxwxCdwVLO+4xIebLy+sxbGPtSmi9ngi4UM9sNIPU5Hbd/lFVXaONi9i7LR1DYlWUZkD1gndEHwB8Aq8wejDAcKneiznOM9Z87fxPgUZMs1GicPS493ORK7JCfarG+0GB1mVBWz0hhAMjdcwW2iS8whkfDcSFqgHGWnk/EjLzZaJpDjrhxemrY/vSmk4vEG60i57s+9bntZ2LwbtViWG9q58SbCMOxOnGoq4BAim4vIuEPxeZadSS8e434j4KzsriFT2kpJ8Dq8PeeixiMggkiju4dW2oW5fwf4SWej+zumwGrNu1eMQ4NY2+jgb2ipL4bW0b8xMtvg/aSrxDB63B+ykZ4T2eo3/GiiktqKxnfc8s3Pl4RyZV321/ZXL2Zipe0GFyU1V2cq8gD2Z91Ib/AN2Y88/iWKmk9ToWNuNoy1Z2mo6MxbCqO+nDbDPXMJnp328s1V1/aSoxA4Alkee073kLddu8u5ansNgtNiXYvE5aiBjJoZxhImz/ABGFiG3yWKOnoik5zRF3iXqTTQtf5F99sEMcfbmoOKNgimgp5WEWttzhB/8AuTv2T4g1D2hcH6J2GJxztEhcrdyY7Z0JyVOG1RyMQz0sYsRPuIW25ouzeEyYP2vgpDaKoza4bXuF8tw/5VTdxoEuTNV0LUuKTwN1RTGL+nQlpe3EkUldUODsQlwybX4BuJU2K5liuKVAHGAPUHnGT7tSLpVv2moZ8WxilCjppJTloYTIYhuu2DuQ/KGkRcTkYuyuCavf+MLCX1/+qr5qdxwuI9LifpLuWooOzb11DR4fW5RexuZWwOJmTv6i5CpdZDTzcKmjoY5YIQEAj4l/f4y5KL/QrSMjhUNXfONJPYJQkE0nSFvkSdosHulikCVuG2d8otcIP8K0OI1EcMWVRZOINsiFrYg/K3UqShqDrJsmd7GuyEekVqrMHM2OEY5HT4dDHKcpzx7dvePif5rSVnaam+74JIpbjHYYE25vf8lgwH2cOaCSoCN8ye4iW16nE1Zrwx4ylGTPZu/mKeqO1R2kMfeHUXcSxtJiVx5N1Z2uoldWSiAWHuFyF9qFJ2PtnpmA4t94U1QAPd+GWYj5q7fs3UR0lHUnVUhRVMZymQTifs4B1PLl0LIfZXhdX2mxAsLw8L6+oC2EbrRuf1F3MphYPhseNB2Mwifj4czmVXiPgxatDcQCX/DG3Qe9x+Jd2PK1wjky4FPz9FXikdd20rImZzouz1M90A8jm9UvzL+SuaDCY6GL8CM+F0EZmRFr8RfmT5bdr5iTbV2O+QRBsyF3utXoxxJe486WVv2rwOHG15ZZ5JiaRoYpZPQDl/BPGW3mqrH6h6fAcRPP+4cW/fotJ8Iyh7pkDsVHbgpS53cSQiV9/mVX2Yh9n7OUAPlcUd38VZF70sS9qHlfuHCyLXzSuQsKLvWpgdb1ZJ+ooainhgnkgkCKbokJtp/SmB8TKVU4tV1lJT0ks7nT042xxl4FnPe1RpHSnZFIdopdPeuerxLvh1WhmAY3Cs1jVHHnm7sJEtQ/JUeNU/EHP0rlzLg6cL5M0Nl/P+SvcHF9r5qhkjtPmwq1wSRylds1xYn7zsyLg0YbkiG59E5GVold0ps8i+FewjyDjeS6klqJKgF722k3iTks0lQZHLIZn6ie5B4F0OlTS8lW61CtZdEfNIE+w3c0hWNW66MnRG21D38kQoCxW7h9LI7RSYbu/ait+e1AwW+ScHyQiLc/EnG5igASFJh2p0uomdD4dqqhWJuaRDc4siEV0R11Trgpf/IdrKGTD5uFKzCWTHte5NOL5KfhuHyYpLIDSAJABF+I9uaiELCsoy+r5ReSP2vA3a25Ifc6O3p9K6I7hdamVCEbibPbqnXHYDsyb79E7pYbfmUDGtdqcp8+MGTeJNNz5J6mjfjD+rqVvwNDji156sOq7dsFvU3UmjkfiFm/f4UiLiPoyii7HS5ZZOOXiSt7s3L96BifLkkxPaTi21CBIdu9XTl6Ujz25d6a4j+V1yEJHHvfag01JTbbWbakWaZGTxl9W1N8T3vd8kEkxpO/Nd4nc6icZxYm01SKS5+/migtk3iOuGVoZ/EovE282+lK7cTO6CuSUBa5o+JuHJ1DKTaPizXGk2oskl8TuRcTXLwko/GHv8upL2gfcpKpkriXCWSV20c+pRPaGzyR8RlSCiRc+7W0Urm73dMe0MV2fSkMjFy6vkgB+4cy8KRE2X9TJjjbs2y3bURSXEOt3mkwDubvRGXv7kw5PcOi5xLn1zSsB5pO9Fd5smHJiH4hQjJcWqOQJN3myV27kmmJhLJcu91qoCYG2nJ/CT2ppybJFUk8NPTg+Q5hft96jkTXZPmpQD93zXLvcmrn5M7JHJw9M92aEVY/tt5Old1KPxmzyS4zbtf5qmOx7iPdkz2kiubMdEwMjZZv0oCmcWybzUgSuI12m3RCUm34VHKZxAvV8KXGu06s1Nlkhy3CXSlxNhZZ3KPxNOe5IprfJIpKyYMm7V/hXQLbooTzMQi6LjbtHRbNUkTeJ+bck5XFzUPjW2v4i96RVFym5FpImCVzImka7JQxmYhK5ENQ2aWzNNYkriCJaJMTd7qG813J0mqC8/yo3kNYyZxLu9LJvUobzbeaXGfJT3JGqxRZMKRh810pPeoXG8WaXG/wU9wrsom3MldprkonE73ZLjXc/wB5JdxjWFEu5tyV2/lyUXjf/CXSm10dHdL7MCS8jXZikMlvfcovtHe2S5xN/wAPzS3GsMSXxP0pPM3ncovG8mXGm3Jbj7MCVxLi7xXXm6dqicbehKouRtIrtY4k1y780ik9+5QvaGFsknqnLy96LmS44yZe3mlxPJQ/aGG73ohqLeb/APoi5lLtEriPlnku8R7tMlEGo2c2RjUXGObo95X/ABD96XEfy+Sje1NnloS49Q3N/wBKn3lp4iVxLi9SQldrcoxVAf8AtS9qbk7I94f8Q/xO9E0mnJ1G9oa1c9oYiS9432iRxPLpSaTyz0Uf2hi16UuN08xVe4X/ABkgy80Q+bqKVQHd1Je0B5Ej3B/xkgpH7nuuRNIxc/6VGGoa3RL2i4u5R7h/8ZjAqnHmnWrHLXqVYxPbcnA6l5zidKyE8qzhjsdKGquK+91XEXxIrn59KWpPdZahXMRf9qf4lw8mtVIFQ4vmzsieoMvG6z7ZqsxbvMHe7CmZqwBiLI2I+5VPELzS96axoh5bDaR7s3fnzThzPyZ9qZ1Xf3rWjK6DuciHxIxmcW5sSaXBzzRQWSOM5dG21CUx5W5oAK25JFFNhCT+boR2lkk3JNVMjw0k8t4xWA5MUnK5BmzM9tu0j0olRU5vd/eEL8vhXm80jyeavMYo7r53rWqpy3yCIWqgNYXsyUC/LJJrvyofETohG5UMdutDJsx81qMB7PhNRz1le7wUVMHFnl+fSA+8lUYVh7kJVZhdEDiICX96fhFTu1naB5KOnwink/Ahfi1JD0yTP/yFtG/Mp8gVVfikmKV8sr7IukIh6QBulhQU0lpiTKB4blIhzK3wptBqek9ku0E+EzYdilHOcFfQTCbEL65eEl7P25xh8YrYMdBmKLGA9qch8Mv9636t35l86YLUFGdme0mtJe1djKpse+zmvpj3VWEzjUh/+Geh/wCUXT8orFJwYQ1xl326JDMYjo7qrebhy6NtFOtWXDpttTSO1ZP8ifNJ33poZHt1THtAF37mS4zCIuHSq1IcuSTHNpptt3J4KjTJ2Ve82meS61U9uT/uU6D7hYhWHG2Wb/xQlUXPnqPnqq0pHkuHW5I5HuVa0LuE16i5+VyXG9+1QCmcm+Sa4z96dBsy09r96TVDbs1VFI+QuhebbzS1F3S2KZiLmhImK4Hfq96q+Mj9o89wooWxOaO0cme0e9Nyj5O6j+0bchd0Q1Gmj2o1JtM6+ZDk73CuGL25Mm5Cu5bS6kw8z3ZaqzJjhZDl4UPTd4hTRyPy96cabZk+5FEWwxJyHu2obrtepNFJcPegGS3TUkaWiXk1JnV3Jsyt5JnjN9KFiuFUkYvKO8RvUuFJrzTL5bdOlF8twqzPuMfu4j5odBLJMXMPeucZsibX6kJE92iH2no48SwCsjkBiMIyICLwk3pXlnZ7tRivZPEY63CK+ooKoH/aQHbd7i82+Feu3DcTOzEL8xJupZzF/s/oMWmnlpKgcOnN7ggkH8L6bu5RKMkXilGXEjTYT9u1F2mpYqbtBTNRVuetdBtil+Jw8Lq9xDLghPSPxac9zSwHcJfmZeB432XxPAX/AN7pyEM7WlHcBfSSc7O9rsU7MzZ0lQ/CLrgNroj+oUlkHl6ZeYnr8lRJJfnt/wAyguLkJauOniUTA+22HdoG4UltBWl/dSl+Eb/CXh/MryfD5IWFqpngH1ZKWzjpx4ZWvGY3ZPaa6F4tmbXEpNJHtlzkazuEm5qVT0r1RiDRfmSRLkRacXhfiRzGF3pa4X+plv8AsSVSLT09Dis2B3hrHZxqE/hOF+V3mKhYF2ZkmsBmbhDzI26W+Jaigo46Vy4YBa25zNtqbgmaxbG+1XbDELYKOpo48LoAC1pcPzlpJH+IubfnWeORpoRYzYgk5FGVy0zzSe0mcE1xdTkLdTfT5KEWD4XNUlLJDLh0pdclCwkBl5lC+n6clK9gOOxVfhUoWcO8S6bX5LsGGnVGMjXkCHEoanBbpqinOsome4a6kzIA+sOYKxwTEo6qmupzaeM2t4sD3CP/AEWqcWZPG/sGmjjhAizbn05blFxKuuPMLB01EWT9ZxYzLJnEmK25UM0kkbk+hCPqV0c4dTXNMWbvc/SqqrquHq77R5apVEm7N+9UVZNOVz5tY3hJRJglbOYjimhfEqn26QbXN3ER9LoKmnkkjzYwvJ+nNVklPUyaPK4j8lj8jsXBYy4xIWju5D8Spq8TKMjckc0cEYa8S5tu1lWnHVTZvrb/AIJahEhnkR5oikch02inXoZy0Bu5EHZ2sqLWdwEeq5LU6ERQqI43zN7kZ4wY9GQqyg7GvIT8SrCIfkotZ2daOQgppnn+LJZuKLUkitkxKcuZuo0kxkWbu6sJsDqIbb433NooMtDKJELu35UJI22s4Enmlc3cF31KRTYac1tjOf7tqsYcBkz3i4iXLTmqJtIpmE5Cyy+Qqwo6OQRzdhEvluWgw3svJIIm8e4d12SvKHsvJTzC52mL+rwoIeRFHh9C5U5XRlryI9oqx/2HpsYp+I0D08o7fwnuu/KtTT4THHrl/K4VcYbSsVRFBDC887voMaFjZzvMeN1/YPE6GYrKeSsp23OcQbrfpWt7MfZ7WVmMUs+GURlQzR2zx1TbQ8O7P1L6S7I/ZXimJFFPUBFQQE3ia47V7N2V+yumw0QeKLjn/wASTd+kUPWPlnRB5Mn0fOvYn+znSUcY1WKVLRYaD3t7Y1giXwre4L9k/YiavI8O7LR9pqjpc4KURicviN9F9Eh2FpKyLh4jTxVAdwShcP6VJxSlejwmekwushwaey2GcYBMQ/Isu6vpHSsDXlnzB2j/ALL8hYlX4pJ2rh7B4JVGMp4fBGFkTsNu2VyFZLEPsP7HkY/c0vab7QarL8SeKYoaYPqlfT9K+jqXsPhntgV/aCrn7ZVgf3lYf4IH8MTaKyxPFo+CVJEAeytyijG0R/gqiKj89u3P2J452dklqKfC5gidyJ4oJuKULeXvVD2NwXEaGc6iIPYqgbg4s8JXizjaVufL6l94Y9hNPXQk0sex9u3wrxvtr9ldTSzHWYdI08B9cBPvb/qtnHjg5dn4Z4BF2DqcNpp56eRpZ5GEXE9pizvzWZrMarKWj9jCrkAYpiHgD6vERea9XrY7qgwvkAR22n6fSvPMY7P0mEzVThRzFKR8UDkfYAfCPesqNYSZW4XDFgswVuJxDUbLwgke4bn8RN/yWm7L9qpe1GO4jQYpIxBX0M0UJZDcBsNwCPl09PxLC11U9dLH+HaHS3xLTdm6Gnwf7uxEjbj+2gDXeIfF+61Q3R0KNllhVZUUdCcdM8YjE3COCJrTk27iL3LnbCunrMApydpj9ppIptsxWDltLb39KoceqpMHxTE4AdhqHmkAzHuG7pFLG8Unk7K9n4mdwKGOaJyF+YObkLf1EsoY+bOly9pvPscxSAuzGI0hxPKUU5G4+TGFuf8ASvNyxCjkMopaTfmWcl1pCrb7OayalixlowlcjgtbhDduu2sun2LpMFAp+0OIhTyk9zYdRuMtS/wn3B+b9KvX3Myc+CZ2qpYKjsN2QxCMmKeyalMcriLI3If8yY7N4Hi2C19FjmIRNQUsJsdtWfCOoH0gD6v+nJO4b2yqI/Z6fBMPajgguGEjbjStn1Pc/J/pUWvpZsQxGWrxSvK8vFIbnK6pKuDNzbY/Vzdmoa+sr6imqcUr55jOOhjfgwxjdtvPc7/SOX1KRUYpj3aKEY3kpsEw5gYAgph4I2f4v+YlS+0R0dwUUbD/AObI1x/+i4U0sgE5mchFzJNKyGzQUhUWDsMEWdebhrLJtBn+lMxX1ADIZ7C5RiyztdiBQw5A7ifTcSiUWLVIzGZyva7JpGbtl1j5R08IB1GW7mmsEkjFpXYGuyVa4yVT3vmWb2opYzpzIM3G30qyK4oVfXSSVBPqI55Na/chGSWQNX2u/iTBjrm7p+lmAjBnZyydBfgtuzwgWJ07SNs1zu9woYaWWuv0fTc2m38ybo6z2OpGVgY8n6SVhDx8UmIOHaDvpGDbRWqVMzNJ2UpamGmqipKiSnGUOFJUwPaVj9QsXxLQPh8BUA0kTPBFFlwiDaURN0kPvuVt2SxgOyPZsQk7OUvaOCpk/EilmeGWN2LRwJlf1NZ9m2PT502KYj2GqD/8JjlO8tOL+kZgu0+oV34GlD3o488ZTn7JGRCuPGITknazEqe0K0cv2peGYfcfi967RyHHIJtmI5kLF6tq3f8A+T+J0c4Y3ST0faagowilqvuWo4oTUZkwmJHtYHFtw3a5iomMfZ32tpe0lnZjs/ieEYTRzGUGNY0AxEUbj4s9jdXNarqVF6HLLp382Yy7bqqTt5DUU/ZYZzgkGlqZxiCUgKw3bdkJd619Vi3Z/svN7LRkPbfHAfX2a4MOpy+M+cn0jkyxH2h4xi/abFsDDGMQKtnOfZADWU9O2bNZFE2jMtcmXZcGWLFT2ZfUsfBpYY9BsARt/KnSH9SRyWll6UbiYxcSx7c7bvCuqPByT5kB0/mS7/hSImL6lPwGoejxWCoB2Yorja5rm0b0qnwQlbIQ7izFdDxLjZ+Jn3LrdWaCRe9c1L4bkYpWsXJAAtzFVWMRtwyzZW/iVdiw3U55LLKuDbF8jFVJNdk6m4FMxVQgypayS0ybPcpvZ6b/AH8Hf1LyYPWR6U17DeDmI+pA/PkjDcxc0nG65e4jxWBc5LokkWWW1EA/mFUAre/pR27ulA27RGOagAhFrcmRiXcgtdGPWgDnfo/5UYjdz2paCX7kYbVZQQbrkf8AqQDluZkTF72JAHeHaOqLw+lIERbUAC3miSSVgdH1Zpa5aOit+SQioAIStuyPmh+XUXhQ9/JERI1HYh5fPcyW5L3Ibn7kCHO9PU24iB91zJn4k7TycOoAm3DnahjQx0l71Kp90w6dKjzDbKbel07SFqTN1WdSTKQ2w3Je/pXBkfky4ROOubqTUcEmHV0Rl3dOfiTF1xZuyGbMm0QCHeJ8SVxXc1FEny0Tlzk/wqUwHrm732pXWtln81HuQsV12b/mRZVEoi0RXPdzUW5rctRROT+arYY7ddzfmu8Tdr0r0v7HewPZ3tcVV/tDjceDAEDmEsoEQ557RWI7XYPFgeKT0kRBLwjIeID3CS8TD6njzdRLpknaL1eu5VFJdblmVqTSOmbvmuDnkLL2bMR3jPyzRlM+132qPciEruaNwHnm96XGctM2Ue7u6SRN1epFl0SmqPS24UPtHVsu/MmBK1dEruW5ADzzXPyuFLjETf4Jq75JdXd+VFkD/tG0W/pQ8bcWv6kwO0e9L+KC6JD1F3miGob6VFfzJFcKqwofGb3/AJl0CeQwjDcRPb/FR1MwYQLFqdzfYB3n8m3IsVEvHKi3EpYxdvwbYm/cyhca4idnTFXN7VUzzu1pGblzTTE//tUjJgSNud36kRzcQutQLnu57XXbjyJVYqJnE9+qTF5vaKijNb/BJ5HzRsTRL6mLW4u5Fdv5/qUeErpBv2j0oGkdyy8QofIUSiL9Pchu6mbaKYaR+9cKTd6vNTRdki60cm8K7ddb8SZKTcWXf4ULzOPeq1DZolCPy3fyRe7NveoYzHyZ7UuI4vrmXxIaDdkkpLfE3NNuW4XTLF0u3NdeTfmpoqySEmpa7c+lK5yUYi25ZdKQE+Rv1IoN2iUHPLO796XEYe/co5Ft+LvRATWFm7Z+pGpSyMkcTbnmlxgIeSiXNn1bVwyDLm6l4y1maJnEDIedyLjMV2qhkVvn/BcKRturkp7ZffaJvEbzSufa+ag8RstruKcGS4et7upLtF/kEh5G3apPI1+T5KPd1a3ElcXk6vtmb6geKbXP8qTzbeSZf4s+aRE1meT+9GqJ78h7jaE657Q+uXiU3Hez8+Bw0Bzy08vtkA1DDBJe4M/cXk6qxJ7e9TBY8iuBLzTQ6Mx2klxHt700W1Ii10Z1trEjvTDeR4y55rhyPcmdURC/eyNUT3ZjnEcbdUuId2T9KbH57kjz7m5c09ULuMcaZxHn1JNNrm77U05e7mld3P3JcD2f7HWm7+pDxnz5umvzOifMhT1QKcg+M+5s3FIpPUaaLNL3u6VRDuSD4jj32onkMR/9U14vqSt3XI1QdyY6UjiWhIuMfcXUmPDuSHpFPVB3JD/EPneh4x26vb5JrxaJep0tUHcmOlM/e7/wRBUPyTXufck3vZGsQ7s0ZobeeqK7pzyQpP1L50+rCfq0QiKXvS2oAQ7UtbdUrXtSfPkgAulLu6kmH3JXIARcl1CI96JAHBH4nSbkkXJdQAtObIiLydD3pCVvNu9ADgjdqzrJdssSPjjRM9oA1zl5ktaEm/Tdd4V5v2nm42MTlpzWUuCZFHiMz3Fr3Wqpm3OptbUHJcDvtI7rclWv1KIoQT/JGBWmLM12rbU03cu65rUDU1ldRUtMdE0EWZs0rVMRORRHlyWVfvVvTE8OCVrWCXGMB3NuEtS2qtaFyEtOlRGimhsctLlLhkjjDPxChaG4cn6k6FLGLDnuUtksm4biBjLkHi5r1r7Ka4Y8enw93tDEqd6e3wu7jt/qXktNHHGA+rPzWt7KYgVDi+G1bPuhnA2/cSqDIfk3MwvHMTO1pBcLj6UHEtVr2nhaHtFiIaCJSXt8j3D/AJlUF1rZR5G5jryXCWW5K5vcmHkt55IuIxPytWjiJZB/iepDxG557XTV27LNEOfmo1L2Y6RdOuaHiPeWT3EmkmzzSoqw3ke3JA8npQltuSLIi5t9KAsRE6H+KJuXeuFyVUTZ1s+eaIfehSbbojUdjn7/AOlK7RN+LJEqoLDu3Dkke4Sy6kAju0dFd59SKCxox4ZZug8KkELFzyTRiw9WSlomxsciuXG96TyNmmDkYS5ql7TGTHRk3IOI1xasKaEk3c2fJOJysfKbcWtxJcR+Wf6VHu8mXRK3uW6SOdtjt2uScEf6k0JI7n71aRkwrbiJCYsRaujJNTCqRI5HVHCBR6HEW0wka4X+oVQ4r2FwnGrpKQ/uuqy0jLdCf/Nlctll3JZ/EspYYTOnH1M8fHlHmGPdjcX7N2vW0jjAfRPG4mBt9TK47JfadifZvhU84NimHN/4Sp7h+AubLeU9ZPSiUYPfAXXEbXAX5XVJinY/B8a3xg+EVWepRtfEX5e5ccsU4eT0Flw5lR6X2VxTsx9oFNw8IqBp8U6joat7Ji90Wej/AOK2VB2XosNYZcRjlpagGtCmsuJ/qLuXybi3ZPFOzsnHcDKAX2VcG4f1dy2/Zv7esehoPurHJpMXoCtDimf+8RN8J9/yJKLRlLBXuie6Yx2kpIaYoKM76rput2fT/wCqr/bqvEoQaRwGz+7FrVSYVDTY8BS4XWRVkQ9cd1tRH9cXP9/JW1NTzUsvEgIJw9B9TfStjl5RK4xyWOZsJMNrDlanSmnjK5we0lFp+LNfIwOIZ27m/ku1E3s+jm93cBd6VBsSqbEhjPOMzgly6he1UuIx4WVWdZTyS4Rimdz1mHbSP6w5GhOsOSTk3/aoM8wSVBMeQl0/NLtxJ7jTLV8UrCE5a2nDFqf/APTsMC0/zwvr+8c1Gp6jD8ajI6OoCce+19w/UL6soUPEp5RkiN4jHkQvkTJ+okp8SmE62mYKruxCk/CmH6ibq/Mp5XgHT8g12BxyQjnPwvIslU1VDRUses/HIf7vK1WlTR4iUJHHUvilL0nJSxsFTF9UXj/Ko/Z7s79/VfAo3HFK8LjeIn4Rg3iuB9fyqbRHbkY3FaU64LKOjkuYrrh8KpJpqfDzEJ4/xxa0969PrezdZiDy0nsRxSwva4FsHq/msl2k7G1NPUWOEJkzfsxt6VNM0jJeJGEr656qXKIDtHRrnuT9NG0dxzmReQ5o5heEyDQS+FA0Zk2b7Q9RLHZnSkh0qx78gBhH5J32xxcsmuUUJLjsAL/i8KtKejeYheV25eFLmQ6SIsM1RXSi7AweRKfTYed2edqmU8IQho23+pOw10UZCFl3xZ8lql/kZN/4iLDYpodQeX9yMOzdEUe+BSPvKmju3xkQ8rntzSo+0BzSi1gWbulP2k1OhQYPFTnsZwH/AIanexxxiIWMIsVyt6GjlxQfwAa5m1HMRJMR0NXNU8CKA5Z2fpFriWiSFbIgRtGOn9SlU1GdVIMUAFPK/IY2uW/7H/YriGLGMmImcELv+zDcf/ovfexf2S0GClZBQWkzDmRBuJE5Qh5Ljhnl8HgvZL7FcXxwhkrM6OB91ue4l712P+x3C8DMOBSMUvVxDFenYZ2VChtOSOMBy0EmVsNZh9HFLxGAiFumLxLgydS37YHq4ukhD3TKag7NxQxFmdtu20GVz94QUICxiIiPK1tyyuIdpJZpuHTNwoh8I96z1fjUl5EZv+Z1koOfk6XOMPibDGO0kczD7NKQj47WttWSrMWuMzd35rPT9omGUc9o9JXKpxLGOGVgPsfc2q6oYtTjyZfs0B4wEJ5s7B5iPiFVeI4oxDnEzjEfq81manGoxcWeRhEvFcodb2gpqU+GE7VA+Mx6R+IV1rGcTzFpWYs4kTPK5F6VAlxgC0lzIXWSxHHJPaTiv3s+hD3rP1/aAxuZpHL9600OV5Au2uB02JGc8bNBVC3UPSf1LB43DBJ7Hw2ennia2QMtrF6h9y0Z9oI5ALinbl71nMWqIqqI8s+I/Ii8SiaQ8c52efdouyMknHnoY344fiyUw+IPWHu9TLK1WJS1h07G7AMTWNbtt1XocOLS4fUwHHuKE74yLu9Q/IkwWJdjsJxH20MMmraiWS8KOQ7Qjf6vK5cUj1oSKjtf2fr8a7XShQU8tZPPDFUPwg26gNz3eWfepkOG9n+z9JBB2kq5cSqI3vfD8MkbYXhA5dzN+XNVPaP7QsW7ROdOxxYTRPs9mo2sC34u91V03sVLTj7O0lRWvzkMrQb8venXBbZtantJX9psNDD6Ojo+zuCC+yjpGcM38zN9TdY+WjgwsiknMqi53FrW2kpkPFqhDiyPLbyEelvyqsxma22B3ch/ypJGV8hVPaQ+HwqONqMMsro33F9RJ2GT8IHzVE0d35fepdNI+fN9qukimTaqo4L5ZosLqJCuzdyEveq6oGSQruG4+LarKjj4NKMj9Xdagh+BnF9oC19xkjwqlAoxkyYi6U3JlWGT59CmQWQxiDZCPzQQ/A1iP4Z5A1pXXc001Q+Wv6iTNXVNJMTM3J7eaFhchz6kCodLKYhbO1SIYeGOfVqosIuJfEKswjkqNAbb0qkUxcHeP8lqeztOcMoWZ3vtZVVJT8QwZ25cyW67MUctHLT4i3TSzxzMOV1+T3W/0q341CK/kW9RG9OAQa3RNa93qUciubJ8iEvCvXftFjwP7TuzH+3nZijjw6viNgxzCInYjhNx2zELcmLL+peRBl3r3Olkp4vB4HVxlDLt+yrqMBjunOinqcNnmCyQ6GZ4rx8iFuaru1hdpMLp4AqMcxDHcDpJBvoaucyJh8W27JaW23/uTUv4jk777+d3iVTwQkTDPNfLwPlT0kdJT1GHR2YTUtfTkLWiQ+IS94+JZCvH2rt7h0btthjv/wAxK5wTHm+z856KtiKs7H4gf40Q7joZPDJF5f8ANtqroo6Co+0uvlwvEWxbDYYfwasY7LxcW8Pc+5crl4gzp185F4NK4tdr4kYVk5UpwOcns/GuYfCRWjuQdRDtbahEnKGDM7hycmH05kS7JeUjhiuGwh5J+nJownN/Rb/FMogkbgnrreKtma82D8SJ8u9cuSue5UZh6Z/D6ULbm+S4UlxZZLok3JACPb3qFiG6EvkpnU3p+pRqweJAazl8S4OpHmeMZxykN3encAqLawM3Sxofxj0UDDZGjqQdurPqXi+JHtfKB6tRfjRD6U6QvaomCycSEXz7ulWFpL2sbtHh5FUyLbr8SJtrbkZx2rgjddnkRLcgWmZZLo5Jd/LanBG3dkygBfwXQ6uSQ9aTX5oKCut5NciAtq7br8LsitYdVYHXtsXUny8KP05ugnyLq5KbgslJT4jAdaDnTi+8RULv9S71eSiePuRcC4ZO3NTJOJSU8lfOdIFlOT7BL0poeebIF23vztTjHSCRUsncbmEJJOTZJWvnzQ2qiAi6EiL8qEiuS/egBXXFz/MiArS9SG5LXc2SLHQ51f8AND8kmLdlk9yRlp6UmWh2sL/eCdhtuYSQ0/RPn3AlMN0MRs/qF00GdsmSkrUTZrnp0+aS5b80AE9u5cYe7P5JW9QpW3clJpRx+ST8l0ht6m70Nr9yLHqK5+eSLp5obX94/UhLb8SLHqERbfhQsVzfCl1DytQEL8tVNj0kWNJi09LrGb2l4UxU1h1h3SPcSj2vbou2783yXKsWGE94r3FrHIV3Uy43TzXLfp/iukNr5M1y3c/0V2zunN9y4RPH0of4kSAhfPJlPkeg7duF0mma4uY/UmxzHXxZLmtqvgWg88jCPek0zWlmmWE8ssnScXVWHbHmmbJJ5LRHViTNr5Z5JcN+buocx9okXP3bknkubJNdQ6Mlbqp3K7QYyPlkzouI9uWaYt287UXDfPUkbi7Ug+IxP8PzUmjJheWR2fYHSodto5PuUxo+HRG7s+9xFiVbieIjcRF1W5Oj05N0rnhzRuQ8Z0BciThQmPdcmrmEupvcnSqHF870nJ/Raxr7Btce50Nve7unBqm72XQkApd+0M/D3Mp3Y+2voFh8k5MLcW7Xdu3KUUdBdm1S5j6bLVICowqzOWKY/C1p9KyeZ/SN10y+2VXDt11JIY7mHVWRVGFE2kcwF81Hk9mu/CeS34kLO39DfTpfZG4L88/5ohp/fuT3DiHoluH5IhGEW3m5D8KrvSJ7CZH4L7UXBe7XvUq6Au5xQ/hkW3+pZ96ZfYgRxp93p0XfZ2t5qYMcHs5PxHGVuUeXNO0lC1UOZzxwC3MidS87Ra6aMmVzU+7PwpNT7e9lezYTTjEbtXxyH3DlbcopUckY55xkPwuoXUtm76NLyV3st3mi9nbk7OpYR8Ryyt/ii4biFz5Wj70PqGH4uMglShcTMH8132Vh7nK5S2FiLNjYUQ5cuI38Ud+Yfi4yENKBcs0Xso59/JWEcMVuZSWjnbt6kMkIR3WSgQvy13JLqJh+JAhDSx7uaXsocs3H96kOTXFrtQvIGXNPvTD8fGRypWHXMkQU9t2r/wAU/wAQLsnf+aXEC3/tR3ph+NiGPZ/jdCMb5ZZqS8jD5ruluedqrvTF+NjIpU5/pQBTyCWTbf3Kbc3ntSGRhcv8ySzSj4JfS4yIdLITalu+SEaeXO1nVjFHxjJo2fRrrU3xG3O3+VX+RMX4mMr/AGeTIs3dL2WTlqp9wrtzDb6vUn+TMn8OBX+xyW6Lo0ctueT+lTyz28rnTjbiyfpR+TMa6OBV+wy+VyXsMvoVl/VqnWJuaj8plfhQKscPl8n9yX3fPcWxW4yNyvuRBbIFudpdTLN9Wyvw8ZUfddRdlw7knwuoG3Ztf3q8AX3PmiYW5OX8lH5sy/wMZQlhdRzsb+IpFhM/utV+xRERNfu+JkrgK3e/NH5sw/t8DP8A3bOJFoufdspZZMtDxAEifMy08S4eQ+fUj82ZX4GMoWwuUiy6fiSLCZc8tCV9paT3v9SQk1uuY+Y/80fmzGuggUg4LJlc8n8k7DgJyW3zvy8lbsUd370UMgCZbHt7viSfWT/iUugxnlt1qK/3prw5In6viWJqdua1JyZCRXJeLcgaHEhFD/lRWe5BQtbkvmll8KTeLXqQAVzdyXuSL9S5ogAkOnNdIfehbMR80AGPU64eREL9KVy6fVzZBBwi4bE+bWsy8oxGq9oqTPuJenYtN7LhVVJ4gjLJeRTZyHo/N7WWMhfyGqyRpCDJ+TfzUMxtImUqqEI6mUAztB7VFItwu6EMTRmVrM1xEraLC24Is7sJ59RKLhg3Ta925XYk0hjbkWb6EpbIGKwTp8Gjjc2POfPaHwqp13fErTFSk9lgbJrXMiu/pVUfuURNbJQQ2xC7bidkwfVkpUJCVOOnJQ5tspOz9Sskcim4Z6vt79FeYVVMIg7PdqKznVybcrTB5GFiz8xS+IHt2O1QVwYdXx/+LpIif5sNhf5VUFIZD6VIpieo7J4NI3gaSL+q7/Uo0o2j6l6EFwcDfNHLmHnmh412nVamZCe4bU0ROPLahsRYBJ7mtRDUMPeq4ptuSQSHtzUmiyMnnN71wpvCzv71GCQ/JERPbr0oL7gZScRyZnTjF55KGUjR99v1IiqGz5taq1HuSxkYkTdyhDUML8l32pu5Ohdwnju5pWt57VECqe3qZOxzOXJRRopIlMNzJELd6a9oezLPchKS7mgvih25ku7qbmo/GAeb/pTZVDE3PairE2ok4iYdExJM2WWSilN5oDmu5bUUZPJ+jplc+X+VR3LW1I8pHQ8Nhb0/Eg5r2EBbsvCiYmIk0Y3PpuRgVo8rVdCbHXFxHuXC2ps5hEeXNAdQ2fK1XZlRIEu50V3l1KL7Ru5JHI/NlaZm0TBku70nk73d1BEteSLidKokkcRrkV2tuSYErU5381cSA7vJL5s6bRXKh0O09VJTlsPaXOMmuF/yqFiXZvAseEnOF8LrH/v6bcBv8Qd35VKuZL6WWGTDDIdeLqJ4vb9FdjnYWehr6etwrHKbjtGG+IzA7rfp+Feg9k+3UtLTcDtI0eIytyrqQLD+G8eTrGmLeVqDpWePBp5dk5c2/wAVR61HiRyQFPT1DVFKer8Ppu+Ie5UeJYg8Z6lxc+SxtFXVFCRy0k7wStuZSKftdh+KVUv3rJHhNS+4JwB/Z3LyIeYfPkiSUOTGNy4LR66W7PNhTDzPIV/ib0qV92zjZIbXU78pQ3AX0k3NXP3DwYAqLLInb9oTW5l8KkNCrpiky3O4/Up8cfEYXPdnyTgVEUcNmX6mUWoxRhEgYWToG9Sa48EM77GzVdXV3tUotUt7SUT3Rz52TB9JtqKhT1hlcTdShHWH3ZW/JFL7JtvwX1T2+x+ljOGchxylFnEJalmCrjb03tof5lRVmPUldTZYZWNT5t+NBOFtQJf81S4rWSSXM7OIDyIVnawgk/8AuA4lviF9y5pSrwbqN+QK4qcaguAJGWfWe0VCCM5jLPO3/FWtHUAUQxyjHUCXhnbc30unaOho5psnqTiLvila3+BLnas6bogUdPaWkbmXUr0Kc44gfguN3p8SvMPwuKnAnibY3MlaSRxjHawOYy8iJaqPBk58mIqap4RLiM9vwqLTRyYhLwo5I6fP+8le1aqswkCCVo8rn/kqekwGeurPZqaIqiXp2sspJmkWmRQoY8NqRc6MpZ/+JVZ25fCLaK7w3DZsYromo6F+P3RxdLL1PsJ9gNXigBLjEkg0zbmponX0F2Q+yOnw0AjpqMIoh9yKS8mqhKfg8E7IfYniGIWy1ptAH/DB9xfmXuvZT7JaTCYRaKmb3yer6l6jhvY+koWHiu12XSrObFKPCYy4Ytc3qWcs7ftidWPpUvdMq8C7GtTgMh7Y29LK/OspKGLKDaXfIXmqKTtVxoijPMQz6ha1UtTjVxEDu2jrncZT8nYpwgvaW2K45IQEwHd8RLK1mLSiYvfcTKFiuJFfmb2j0rM4n2igpQLOS487l048Jy5M37ZqZsSCoueN2inFrnHwmsfi2NXSFm+30rM13a44zvjktNnuZZ/Fe0UlRUFLewBLu5LrjipnBPPt4LyvxxhcvCqqqxy6Io73Im3AstWY40ffcXxOqWqxoy357c/EulI4XkLupxoyMsz/AFeFQJcWaSMgvci6vhVFVVRzXyB0HuZVUWNcGpB9DEXQ2kQk5GkmxQ7L5HcjHa1qqyqgqnlvkYS7rVHrZHqiMWdxHO5lnvvBqOoJsrh7yWUpamsMZNrKguLZE1g9NxKFiYmJDLHIdot05qRHURVgkb9P+VUON4oAkUUbXD07lzs6oIYq7BjNwmtPK5llpKyWOoJ2e08tCFtyOomeQyPPp8KizSHJNruJ2tWNHUmxiWFiIT1/N4U7SDxD16UrX5eadjkeFslRWxP9s9ji27iytG1UJidVKb5/FuT9ZM9+r9yPDSDdm25A0NBS20xSOn8Njbc7v8hRYlM3BGNmYbXR0ddEICFjfmQIlNJHxLA6lXV0jwjwmJ7ne5TDmjpQMtLu73qmmmkmmv73fwoFHySKQnjIm8XpVo2UY3P1CyqgmkHrj/NknqiuujybytQU0RQHiSmeW1TqcX4oszXXOm6WnezRrvErjCsLeaXiPtt5IM2Q5qdxlyBvzK+wujcaawfEpUOD3VBOzXWtk5LQ4PgZyWsTbnR4KjFsidnMBkqJRd2YRMrWW1rJAhhCjg/YQ8yHxEmBhHDw4cD7srXIen8qj68/EvT6bBb7kzz+r6nWPbgSsA7SVP2f9ohx+ii9opzB6fEqHw1VO/Vt8xWg7d9l6LB5qLE8Gn9q7PYrH7RSS55lF6oz94rKl1K87DY9BhJz9lsTsPs9jR2wyn/4Gp8JCXc3/cuyS7b3icMJrLDtyKMtyEhVnj2B1PZvFarD6sLaiA7H10L4hLyVZa2Wb5Lqi79xwtOD1Y1LTx1ERxSRscRtacZeJZf7PaEKeoxeSLMYmkaILvDqS1FRM1PTTyv4IyJ1Q9gR/wDoJTv/AOInclzzV5EdUG+0zR9RKZjFGFDWlAEoTjEAjfH09I3KHFG8jiwM15Pay0vZvsHjHbA56mCOOjw0D/ExCqeyEPzd7+4VpKSi7ZMISmqRmm6eaKMXGj4zgY8SQiYsvC2i2+NYD2b7EzFFLWx45WCwlfH+x/T3/mVjR/2osZwOmCCWLD6/DQjKEKOelDhB8Q5DmuXLnpXA6sfS/U2eav3pNluSfFKbFJ5ZabIbtxiLWixP6fcnB6dF145qa2ODJBwlqN/J0auuzHYvG+2FUMOF0Rzl3yFtAfqJe09nP7KbTU4z47jrD5xYeFxN+Z1z5eqx4fkzpw9Flz/BHz2O1telCUjctNWX2FhX9nnsFQiLPQVFfL66mct35WtWro/sT7CR09k/ZulO7kQnut+peRl9YxQXiz18XouV/Z+aGOjbVyBl32qppIXvF2Z+a/SvtP8A2b/soxQ7KvAjpyNs2lgnL/kS8m7Tf2Ney5HKfZ3GK6LLdw52EwH83NcWLrceZ/o7J+n5MMT5s7NyPZc+eq0F3xLR4/8AYv2g7Dx5nA1fSg/7ek3fqHmsyX8/Svp+nmpQ4Pl+pxyhPlCPc2aHp5dKRdSWvk5LpOM74ea5duzXbe9cAUAHr53JDtfmuf0+FGBeaAHRzJkXydN9X1MjEW71ZQQZCiLLb80CSBMO7qRXaa5oQ3NkiHd+ZAqO7c0h9yK4UQD4tFY0Jx/Sh9yMerXMVy223J1Axu3XP3JD1EiKPRLTMtEDoFyfPJkS7b35oh5qDWKAtt+pIs0TDt7+aXU+RKWaneqHLLcL3JMN0Jv4s0YR3CWRW7F1hthzz79wqHZoqGwFitbNrmS4OttyQ5flRXCsXudK7YPBfy3JzgmOhAu8R+efyTvtV3csm5nTCOMZGnkLm1xeld4LD3OnOM/NDxO935LFuZ1KGIEobtWbu1XPZTIh2OnWkcrsnddufvd1O0zZY8bGfZTt6F32Gfazxv7k+NRJHpnt9SP26QR5vao3yG6xYvsiDh8g5tZuTY0MhcgfXap74lIQkDu1vxMibFHyLOKIrvUz7UrzfoevTogHQmPMHQvRnysU6oxISAW4QBbtco7tyYascSzZ7SdG2QNem/ZH9lfqdnRw0b1EgRgG53tZSGxQ4yzdgLLwkyX3pcd+gvncxZKZvPq9fJUV0u3uJ/avsLiPY2pggxGJgKojaULXu2uqP2f4FPrMWlrjE6icpSFrWInu2ph6xrctO9RheaONd7yXlh00p3j8EXhpcG3uUn2iO3N0gICLJnYSP1LZuZko4P2MW9TZJPHdybd8SlVJBDLk7MP0oBmjSuZahh/ZGKF//wBlIYWzyLcpIVUYvkpsONcOMQcITHqfiRiSzbyfSKSwfbKsadkJQ/lVmeKARmb08JD6ckdHi1PSmUklHDLnyE7rQSc8iXgpLA3VlQUN2um5SKiFxigDPkFyvg7RUZAMR4PSGT7ebi6dmxrDyoKikfC6f2g7RCpve+LIvCphmyfaCXT9O3wzKezuI55pcNy71bhNSR6ywcccukXtUuurMC/FKioqmPePDGpdi0y3XZLTvZLpIy/HwUZ16d+nwrvs72X5bel/hVjLVUhGLx0loNzHNPhiFIEQxnTOYNtYRPuuuVd/JH6JXT4JMpvZ3/MhGnPa2bjcthg2Idlva4jxSgqTp93EGA7T5bbS+pIpsChIWgo+PA3M53e9s1n+Xk/xNfwcH7MeMLiWTv0p2IbqeUPE28Vo2rsM9mKF6KHi33XbulEH3MJsAUzXE1rmRltJax6mX+Jhk6LH9TMmG0hdvP0pwpnLqYAu52sr+vho5Jr4IGiHLQBe60lOweHBCpZzxQLTF7QLncyqXVUr1M4dFGctNzIPIdv/AKJcZ7ea1eK0uF09PQSU0cXCna97TuNmuytMe51FhkwulEwlonqJc9Cv2prqLV6g+hjGdblAVQdmS6FRJdpktHBimHxzZS4VFws+oX3KFUxxTVcskUTDA5aDl0qY57fKCXRwSuMipeaUtGZF7UYkPi87lpsAw/Dq452rGcqgrQhj8LrR4r2bpsLClpMUgjoJagBlj2Na4/UufJ1ShOqOvF6fvDfY84eol3M2V3UkFROWmm5aMKHBI8wkeUpRe20j/wDamjjwsSJvYyuz6uMrWe/EBPporzMoeJIPPNJppOWe1XsMeH1RjGFOYE/ivuUyLCcLkiE5zcJT3Pr0olnUOXEmPSxn4ZlONJkWe1LjSZ6NcS2Q4Tg3AJ4Hfj5/3j3CtBgOCvS0tp5Tlna4iFo2uX0rCXXQgtqOjH6a5z1s8teaTa19yVx83zXr9b2PosWov9zooouGBZykxdWe673Lz6kpcKGaVqs5JQz6YOlPB1sc6dRNOp9Jl07Vy4ZnxkkIizz5J+2psE2ilt+hbPAsJoq6rIIDj4AMRfGr3BZMTp5QY44Yiz14rbbPCXzSy9Zp4Rnh9NjN8yPLHkMm5OJd+iH2gxYm6V6H2roaSE4qj8IpZmcZAgfqJZOkpaYqks2fhAN1snUS6MXULJDejnz+nvFk03KoZDLVnfRrl15pNvNWhUNLGA2Tn8QkHJP02F01QfDae4ls82OKuRyw6PJKesSm9oP33IvaDJ7tSWjPARj1vbd4epdhwkIyF9Nq5H1+CuOTs/tXUN1PgoeJxIwaBpeLl+Jd0/lRez1BDmMb7fEtXDhscYk7uxESdaljhbRrhzXE/U4rhI9LH6Jka5ZjSjnEeTiuERx/lWuejArm4bWugmwmDa/Dt/eqj6lB+URk9EyR8MyjzGOj5o/bHvHe92au6nC4ybRrU3DhIDMLmLWrqXW4mjzpen5YMqhmky5fqT0UzZ5mdo/ErYqWMS/ZsgOhAmJmZrs1H5UX9Gn4jX2Qhmu38SO70rvtTCJHttJSvu8M88m563IAoQFid493hT72OX0T2ZDT1TbdWtR/eEdovoXnoj9hbmzNqgHDw72tuRvi+wcJgfeAbcm7+ld9sfdb5+ScCjCMcsupOjDawswfEyTyY/4opY39kUqz/DyQnXH/APGUz2eMtPJCVKxHyuEkllh+iXib+yEVcZOWto/JCVUZAWrkpp0obswb6Vz2ULRezvWqy4/0Zdmf+RD9skzJmb5aIo6iUeedrelSwp92djdXUnOC+ZeIe9Hdh9Irsv7Z5XxO5K7dmmbtv1JOWnwrSkcykPcTPlmk82vxJppNvxJXMQ8kDsfu3dyLiPcPpUbiNyS4m7N2QRsSeIJFo21K7pyUbidRZrhSOLjmig2JXfr0rvf1KKM3ki41zJalWiVduRNuJRRm2806Enk6VFWh540uq7NcYtvw96MS7tC/egCh7Z1D0+AygLt+KbAvPsKp4KqaLj1Y04363A5LV/aNVMMdPE3m5OsPTE4ne3hZYSJXkuaXDcDKpnasxdyB2uYo4C3F9XcsxMTcQmDOzPROyl1KOJIiUPRSWhzUmlkMZg3PpyUBu5SqQbj596JICZX1RyGEbtsAG/7lDYuMeQJYpmNfOHpe1NU9QdPKMkbsJN7rkkuALQNwWMDjlzRPg88keYOJW+p9yaasMmuI3I3SDGKiH9lI8XxCpQAvh88bXuBW95ZdKmUcLUs9nVc1zETWqAdZPMZPJIZke7c6lUA/jZ+TeaoD1HBagy7NwR37Qmfb6SdPiVzfEo/Z7L/Z0hfvkEmR3ML813Y5ew4JL3ASk43bVG8XPuUoyUWUt23LVVexDFdcnQm7slFuttdJpv0p0VZKOYrckBE5eajkXUzI7nLkSKAR526u5IBK7RGO4ubKQ1OAhm+76U7onWyH39SICcU4YsI8upNHI1uTKyWOjJanYpmEubquucuSfimfl5e5Q+S17S3CZrSybcmDm383Uf2jRNHI92WlvqUKJo8g/dtz/wAy6RWtplu/pTI1Dx83R+0cTnlcqogIpHy13JEXTptTd1zlk9qV3vRQBXNzQlJtLmRIHkbuQcRFEnTK19E0cnVzTnE1zdNmXkmI4JdTOht8+pK5x5ojJ0qA6BWinerW5Rx5ap0M+XUtCJBWuTd31Loi/wBKVvS/USIsyH0qrMWEOX5Uemerpod1rZp188xFlSdGYtUt3kiu/km3979S0NEOD5ZIx6U1c2aMSfa7ckEtBP8AJM8P3J4y700Um7MkFJBwyMJCqXtDQtwjbh3i7eFW4+5HwWroeFn+IPIvUsMiTiOHE7MN2W+0THewswth9YctER3nR1O+E/qB+/4hXr2CfbJhXbSpNquRsBxGdxF4JN1OZfAb9H0kvHO0eDhHOVgOJ94rNywnC+9ebGf8T1XjU4n1fiGC09KJGZyXGLG1tpBk/pLvVQFG4hlwuEHeRbiXiXY/7Usd7Hvw6eoasoCa06Ora8Cb4c9Qf4hXrOE/aVgnbShCkhqPuTER5U1TbYZeQH/3LaMzhy4WhrFBalI8pbx8A2qnmrLg5NtUnFPaKMpAq8wMHtcSWdrapxlKzI4iVSZlCNkWrqjkmLOQxu9+1VoQ1JSm7R8W9/NSjyqCydtvpFT4B9nbTqWCVmt6kOnwWojcHqCeK/KzbsWqHs3TwwjHUT358hJur6VFDGHGnEOGxkHK5trJ2g42JVX4QSVFU/IY1pqkTs2Q6PEq/A5Cjp349Lnvpal7hL6S7ld4RWBjlcMEEFRFO+ZNTE14t9JLadlPsVxTtBJHJWtwon3cIOovqJfQfYL7EaPDQGOOkEf/AJ6lm5KBvHG8nCR4d2Z+yXEccMHqIyig+XNe+/Z19i9NgoBwKJr++Ug6l67g/YvD8Hp+JVsI2+HJO1faahoT4cHT8C5pZnP4noY+njj5mBh3ZOmw+MXlsIvTkp51ARjZT2R/CXesrU9qpJmJ3a0O5Udf2s4bE0kt3itFY6ykdLyRXg1tfXPIZHxGAB53PuuWaxLFAJ8o/wAUvUXhWbk7URTXSSy2EG3hl4lTYj2yp6cyPiMOW5rvEK2hhZzzzIua/HApZijM9rtra6zlV2wYXOw3uDb9YrI9qu1FOJEcc7b2Xn9Z2mmvHOXau6GNI8yed3weg452yqCPSRwEvFmsrV44clxOb7ves1VYw81xySOT9SqjxKSoImZ7f3rY5XNs0NTjHkq2sxSQqcnfMhZ+oVQ4lj1Hg8HHraiwB8PiIvIVg8b+1yomY4sLp2p4i/vZdxl+Xkk5JFRxOfg38lZIVxuLiP8AFQvvDjTcPPbn0l3EvLcG7UYgWNQSS1csvFOw+Ie0s1tRKSOpKS9ytdZPKbdnTyaOuqDhoRYAut5KjCS0ylfaLeH4lZYtiDUeHTzm7XO2grL11c1OwxO7kY2lJ83UTkPGjRzYsFPTX9RuPhWSrsY4xlqw/CLqoxLtFKLhHE7c9blDGQ5N77idYN7Gyx1yWTYo8NwXlb6c1Bqao6oyfwoQFiHPK74kFvDfR7VNmg2cjRjrtTQftOe31JmaZhmNn3J5pgtyyu8lRdBHuIvEgDKQ9H5JueS19H5sipiaznuQVqMVg65s/JOYbkJG5mwjboJJutkYndvF3pinp5JhJ26R5kXSyr6KRYV8gWjm1xF4k3R0/GPLiDFb4j2oOIEJDws5zZtSJtqUpSTTHNUPcReLwqSR2UYilsa6qLO1iF7RUykG4yaQngAGLIYGbqS+8mKOnAYoroRtYha3d5l5qMdRJVG97sP0tagB5o6aoYX4rRF4+I9xJmEeoNhCJ6e9cOleEhFwuRx05yS94XckJFWX2GYS8g5s7W/Na/BsD73z+n1LDUwz0p8I9wvyLxOvYvs57I9sMeEJBoA9lDaMtWFm3/mqcVROPz4CoezoRsLzMEQM11xbc0UlZGJ8OnjsDK15PUtTjH2Z4/GXEfh1X/lxuX/NZKqwupw2Syop5IC+NrV3dLgx/Nu2cfW9Tk+GOFIZL/BDr9SPb1eJCvYifPNnHzTFTSx1VOdPK1wG1r+73qR0oNqKtUODcS4oMQn7VYT7BWb8bwsLAnJ91TD4VU9L/wClRasqmnmgr6H/AO9pHuYfWHiD8yuawqfGKMMVw/LhSj+NH4gPxbVhF6PRnRJdxbmX7X1T0fZvEZG2k8Yh/F8kuyVP7L2Yw5unOO/+OqqftLqLcCp6ds76icRYfktRhtHJ7NRUUQOc9kcQAPVdl0qU/wDlbNK1xL/Zadn4Y5sWgednKCP8WQRfqZk521+2ysxSAqSmAaLDaNmipaOArQib/r71B+0fs/j/ANnOAUVTilBJQBirnFDxDtNsuq4fCvDK/FJZCKNn2Lh6jMnPg9HpsLjDkvcZ7dT1RkAZlr1Zqi9uxPHpgp4uLKRf3cTKPhOE1OOV4UlNGcspv4fD7y9y+jOwn2ZtCFPR0cUex/xqoR68/iXMlfk6ZNY/j5Mr2D7G1mH0ZRSNxayoe4/cPhFfQnYP+z7LXFBWYvLw6fQrMrc1rfs+7E4VgJFPIHtk4vpLI23P0j7l6bTVkFQRPU1DRCzXMI+a58/VzitMZv0vRQm+7mD7PYDR9m6AKCjdwgDkIxsLfqtWqwwfZ2I2PhE/uWcDtFTDCFO0jiL/AN6RXCo2MY1V0MZWVFgZftBfZ81408U83yZ78c2PD8Uegz4hTFDvjhnJtttjCsjjfajCqGnkeQ2pxB/2Yybv0rzXHu3k8g5PIGx/2sbrz3He2UfFPV5c925Xi6FR+Rhl69v4ns8vayiqnvpJ4Z8m0iLZL+nk6qq/tIclPfFUcAs91239y+e6ntRLDveRwi7rX5KtqftKkGE4oqt5Q7o5H3D+Zd6wwgeZk6qUj2zGe2x0cWUVQ0pd4i4/5V5/2kwXB+1l0oPHRYi/Iwa0Tf4hXm0fbaW8gnYyMfU/hUiPtZERDnmPib1CS6ceR437DglKM/miJjGC1OB1hU9XG4F4CHpNvUKhjt0fvWypsSp+11KeHVh3VAtfSy+IX9KyFTTyUdQcUrbge1172DOsy/2eP1HT9v3R8AaldrciDboutmQ8khHbp0/Euo4An3JAN1v0pO/SyQIEx221ss0tSXEY+T7kDBcXuHVFa6Qj5o2G5WAIZj3o25Lltr80QbUCoL06Wo02PUSLu5qWzWEQrXLuSQiV3hdE+1I1SR0t3euD1epJi+S4PJA6OpXbvpSufua5Jy1zyRYUd6n+JduXLe91wRbdkyLHQ7S5+0gzbs9qMB/3Yny3Odv0pgC4drtncKsaqlqKeEJDjcYpn4rF5j6hUWBVsMntJPxfwia3hZdJeq5Ot3IC3Fm3mutkOqY0cfbbzSYl0i7vCuW3KaLTExXJERW5j4kNv8kcfSKWpacgCkfbzFC8h+9O3XP8kJe7JS0i95AERi2jJXSe/knby807FVSwlm1heK4mUNJD3f8AkQmKQbswfVC0khFycR+SuQxbbvooD89HFTqTtNBSl/8AuilPTxZqgM0Uh3ci/gguPbo/5ltY+3TRtk2FUlvyTpdvgt1wqkLw7oxQVSMKIyF3Z/lXeHKNrsBfwW5Dt5H3YJQ/oR03bJqo7GwimYf/AC4+lKxUjB8Ocrvwzt+StsMk9noKqI6NpZZeUpN0LTF2iiqhdgoIxt8QgokmOUdmXskdzP1LGcFkVM2hNwdoxtsvLhkP7k9HmMJfhPflppuWjPFKQh/YMP0ugHEqS8b2O34XZXaIoy7xyk/J7viRNHKT9/1LUhXYZcLHHIX72SOswgmzaCYfzsqsKMq1PJ1Ozl+5FwZM9Gf+C1gyYZI/4cFRb87k7HT0QneMEv0mFyASkY7gy26N/JIo5Sfl+Vbe7D8xN6COxuYje139SdGPD5s7MKjHTQhmPRIPcY3DKeSSuAz6Q3PcmjKSQyPJ9XuW8bA6aSBwilijJ23GUb7fq3IB+z+vrjvp6mkn8xDbappFKUo/ZhX4gt0JAJjrk63sP2X47UCTcCIcvU9qiV3YHGMPIWkoJDu5FFvFTSRdzkY5o3Iu/ciEbSLmrmTC6iEiY4DAvko7w/qLnonwP3kAcshzb83qXSzLvfVlMkhYWHN2Ie5A8IkWjsp9v6Juf7Ixj0vl8NyIZD2+LJOW6/CuMPcnwydp/sKa8ZCfwnvZARXKbMVHJhNPYZ+3gbjJHlsIPCVyhaeW5GsbK7k68ggLiJP6khzzzu3IxILCzdhLuH1JopAEuadRZO819hXOLFlnqnQmKMR9yaaRsicGIhytfapFNT+0Wu7tcVyekWPvTX2NHI8jjltyThzSVFnHlkMBa1rzIrU9wYMrGPf03KOY8MybqR2o/oX5M38ZDt34ZA3fuTR53Z9JfEkElpc2EsrUM1+3Vi/etFjRj3ZjoTOUt+e5/TpqiqsiqJXbcOfmo/EYTLJ9zISmceb9Sh44m0c01wmSgqKiGmlp2O2I3ucR8Smy9pMVmpDgOtlKA2YXDO3l0qmKZtuT3JDN1cxWD6bFL5I3XV54eJGg/wBrsZ9nKL7wkEDj4RCL+BVYTPDdZ42IXUViAgI793cPqSvWkMOOHxQZOrz5K2mPht1ZnH6XUuH2uogldqiYootx3TFpmq9pLe64V0qh5CzyYfpTeLHL6IXUZF/IkxE8Z8RjcXHkWaTi8lz6689VFGou70fGe3m6rtw/RPfyfyY/a4tnm4iTeaeoiejqQnZryHkJbhUJ6oy6jS9ofbvUvFCS1khrqckJXFm1wr7RK3DTzeioKrJrWGeASEfeo9Z2uesrKqpegpoimb9lEFoB8QisvHMfPPvSOS5yXCvTumT2UT0v7t1VU5l42OGRDmzfUSfDGIy5ysH5Llnmk+VyNpmESd2u+FN+m9O/oper9Uv5l4OPDHozN9WSR9oLn1Bi/pzVDc4sTdSV3wPyUr07p14QS9X6ua5ZeljkZc4rvPVL72gLX2dxL4SVI5PcTZbkuJv6H0V/gYjH+5Zy3fEqfLNwK75IgxakFtQe75KkIn+kkDyPz8XpyWn4mMx/OzF8eJUeWbA4/uRRYhSX3O5/Tks/xP0ohktuzT/ExifW5DUBiWGD+0OW7vEQ5ISxLCpCy/G/gs14s8tqTSNdq1yX4WMf52Q0/tmDk2XFqLvkyQV2FRmL51B/Dlas0MzZ8u9IZBuytQuixh+fkZpazHMLkPZSy+ltbVDlxKk8EEg+WqpiJiEWfPagYmy79rql0mNCfWZGW5YlBdrTyfx6UJ4lH/wj9+qq+JuzzROTk2n79Ff4uP8ARn+Vl/ZaRYhHtzicfq6U6ddT2abvpVJ1WszuSXEcu5R+JBspdbkR5pxtO/Jc43/oopF78xQ3P3bVzF7Ez2rdr/ikVQ31CoLl+pK5x2oDYmFVNch9oe1QCkfIVzjIHsyfxvJ7kmqHFVz1DiyTVD97fmQGzLIqp/NFxrtH8KrRmuu5ck6EzC250CsnhI/cpUWQ/wD61UtVN6nFPhUdyDTYtxkf3JDJuVdFM4+PmnQqHLTPmlQ9jFdv6h5MSALtogqGEW9llfP4VN7W1HtGN1DZ3CD23KKMduGiWXUei45GsPiV5ixIeGfenerVJy80WaJWMALkxM/cpOEwnUYhBGDXE5qMRXFmyKKZ6eUJI3cZGe5iV0SW03ZnFKri1j0pBAbkTSymIC+71PzTAYXANPOb10ZSgF3CjAi/q5IAp8QxQ7maao8y3EjOnfDwniM/xZAttDd3+JK6AgPJ3ttQiWu5WMPZuvmAjeB4Iga5znewf5pp6EIyyaVqg/TA1yACpifc4Mym4dC4yk7taKKmEKEBkkOmAT22yncbflZGOKURaHHU4gfgiD8EBL6Wud1Ov2Lyel9nIQLsrPJn0GKjmVpktb9jnY+s7VYXWUeKgGCU9QIlT2wuRBl8Peyvu0/9n3tjgMJ1FPQR45Ri37fDnvJvqDmt8eXHH2yZhkw5PMUeYHJd9KZInz1ZPVNPUUMxRTwSU87bXilBwIfyumuG5Fm7/PaupSicuriAY2iL5XIXjfNOHI3mw5Jo5PemTY9F082XLmFuTJhpLR5sgKQB77i7lLZoPETfUnI6hxIW8Oah+0Xd1tyFpmu1dQLYsZZmIeVqimV2uaaKoufVNHIxGtUxSHbruSdAvPamAIbM+pOOXD0yuQTRIaTqtQFJuLRMDJc+n6UrtqVlfQZFr3IrvU6FcHqTEPXbNrJwy6dfypq60c3S4jtblkgZ1itfkgOS0kn5ID/UhlBkSVzCmCk3ZdIohJskrJkPac2b5oiFuXqTPEt70JSN5p7E0SiG0eaQZZ96ijM8m3N9EbEnZLJQ+a4265NBNb8kuNaWWStNCaJHSke0k1xrhRFJc+ee5UZtDhE5Fll3LrE1ybufmiYtVS8mbVHfl1Irn00XC5ro7X7yVmgnLuckrtUJ55oup+SS5E+QurRkQDw02PVkycYrUmSvaO1OH02MCLTvwqjpGUf9SyXaHsjV0ZfiwMV/RKO5iWpEt2mas8NxyXDSJmaOeI+cU7XMvLz4G/fj8npdL1GP4ZPB43PgsguWnSoZ4fPG+oOveK+bAMWAXkwgaKoz1OmPY/7lTfceERzFIzSSF3Rn0rijLP8AcD1JrB/CZ59hvaDEMNjGmqbqinNtI5Lrg+laGmF8QjviAvoJtyvpcLo5KjjSBxZS8RKZR0bzTDHTwOcpchFriXTCOWfyR5uV4l8WZL2WQeTWkPhVjhGG1eJSjHBBJPK/hDqXrXZv7GaztJNHLWRsIFlnb/qJe+9ivsfosJiAY6SELcttn/zNbtrGc+PHPKfPvY/7B8SxyUJK8CiD0i7f5l9B9ifsPw/A4wFoBu6uW3/1XpuF4DSYaO9h2+HLRSqiuoyjL2eSyVv7on6vpJccszlxE9CHTxj8yLSYTh+AjG84XkTWsMY7RZT/APbCKhhL2alYSFrWI3/0rK1mLcZjzO3d5qjq8ap4euS4n9KhY9/Jv3NPibep7aVNQGUjhYXWPhJZDFMegp5LB358vmspivaaSRyaD8IBbqzWl+zuuwyuw2WoanY8Spjsmkle52z6SHyW/b0RhLLu9SixTtJKQFm76bXH0rRfZzVYNWe1PWwsdfG9wFK9wW/CKw32h5YfihVIZDFVtr7jZZLs/wBrHpcbgAjtGV7H181q0muDnWRqfJv/ALcBDD6mnxynZuFKfs9QMe0QPwH+Zrv0ryDGO0jSNq9w+leldpZDxrA8Xw6U3M5o74yLulDcK8MmzqIwdwf0mXxLXHyjjz8THZq46iIWkdi8lSV9UWVjeFTeMFORcV2t7h715n2o7YVtL2sGC9goYTbYHjB/UnKVCxw3Zt6moeQIHu2kGo59JMsl277SVuBjTwUZiHGZyeTLdoXJXMdZ7UAmz25P0j72WN+0iTiVFAHi4ZF/Us3Pg6IY47ll2qkbEOx9PUu7ERMB/v8AEqvsn2foKqi9tqIzqZLyZgLo0U45ON9notZuCO278yY7J1DQ4ODG+28icVn5ZfMYOiH2mp4qftPRvSxjEB2bRa0epbebgkxNpb8KxHamTiY/RBraICTD+ZSHrpe6R7R5ape0T+KLPEq55qknvayEBP8Ah4VjcUrjqJCd3e53uf3krTFZjhAI83uk3yfLwss/Vkwnkz3KWzXEhgbyP1EpUNYYvY7MmQ2hmuwExFc7XEKk3ZYjM1uv6VHqJDIswdhtTE1U4mX+ZMSzOQ99xIRmlTEQvJLm7qfGNoDcPSoEO3rfknZaq7kzChmjCqrMrhfd6U1TyGRi0bORvyEWuzT9Ph51jcWQ/Z6Uecp9P5fN0L1gQ/h0WYD0vL4z/wCiqhodqaWKhAXqZGlqS3cCN+j6i/5CopyHNaR5CDcox6RXTpTp7uIzifpJS4cPkk3G4cuknQDZGaRxtYGdPwUdZWFmwbfi2ijiheM74j4Zj6U+GIVNKO92PXpLqWbv+JKkhitw2TDTic3Yr9zWpgB3jn0qxrsUDFIcjBwlDl6VAHMhHIeXpQmyiZBkLZaqbh9LPVVIRU8byyk+wfS6DCqOSoMYowcid+ovCvX+xXsnZemOP2alrTmt4kkjbw+gu5dMLowk0jX/AGOfZbhGGzxYnj9TFUVllwUxdIF/1X0fhfaaDDxD2M4QFtrDkxDavnWnxTB6oBA6upoJfVkMof8AVTYSrKe04q0KqLuKmku/p5rOWFTLx5nDlH0LWYxT4hcdXRtKBPqVN4fyqFUdkcEx6n/Dna3xRVIbl5RhnaKohAX4lpNzG+25aeh7dSla0uZeG7NY9mcOYG6zxn80Q+0H2F0VVcdMzwF3FA/+lefY39juN4axHTs1YLeHKw17tg/baMabJmAid7rjdWIdpI6xx4sQe/W5aw6rPj+REul6bMj5ErMPqcNlKOrp5ICbbvZR9t2i+z6vsbheNQZ1MFLPEbaFmK8+x37BcExSUmoJHpTf09Irtx+pRfzODJ6XLziZ832uOqj0+IP2ZrjrI2upZtlXHltHPxr03tJ9h/aHAyIoIvb4h8UTbrVg8VwWvoYpY6igkiMgIbZ43EC+El397HmXtZ5z6fNhfvRkvtXLAMJxfsvJTYo2NxWe0VtJHGQFTvf0Xd+niFaHCu2ksmJz1+AYNHQUpZeyVeJHxTjJuowBrWz8rtFnMB7F0+Hv7TWAFZWl0iW4I/pFaMISzHwj0ssMeKUnbNcuWNapeDEfadNiPaLEsRxHEMRrMUqqZouJPVTEZFf/AIeHpWZ7G9ia/thOfAyipYf21SXS3w5eJ16PR4OOMDjcc4PZVz2MXuYch/yr0XsH9n9NguHBS07Pu37txGXqLyXNkxpM68eb2jHYP7N8PwunBo42AWt/aPvmfzIv9K9nwqnbD6YY5I44hZtscX+pM4P2XpoQieeMDMcrBFuhLEZjmkIGN4hHMXuD9K5Mk6VGuNX7mXIY6BGMcF8p90cTERKbUjX+yVFRUQBSwQwlKYyyCJkzN4R5rKx9vp8LpggjoqaIBbedN+EZ/UXep1L2gpMew2viglYKuSnMXiPqLTkPmuJtqXg9BU4+R2h7TPwSOI2PLwydTKuxHtlxNLGiAeY+FZ8Cp6XDSzMyrCMSYfIWHcsfj3aRqh5Xd2Ex5EOma7Kic7yaot8d7YGRFwjYWfPaKwWK4xMRv+JYXUJZ7VU4n2kiJpAciuyuYcll6/HpJgsbIc9zGpOWUpTLTE8enG4Dk4ufvVHPNxLncrfiVTWYkAjlI9pDy1VbUY9JJCUb5CI8iUAk2aw+0j0NEIGzTib2gWe4C/6KND2mjqAMDOwi5HduZY5sWljhMNCEwycS3ZfJQhme2/N09ToWNHqGAdopKeqgdzd8j0kLwr07HYwxTDafFIustsi+esMxJyCx31zuXsXZTGjrMMCmkd7JG6bvEtMGTt5ELLjU8bQ6I+bohRB1d66I3L6he4+T8HLfzLoR/wDwktRRgVqsQTCiLK5D4kv3bkAFbdc/hRjaSBx0RdKBo7bqlbr6UQ5pCV2qg09oum5kktSfJO2F8KslWNPucRS6rWdkfvTr0559Nqh0bpcDFqVqeeF7smDMl3gycmB/4KeC9WM22uuFyT40s/fEf8ETUsue+I7fkpc0Wsc/0R/qQuOin+xx9+0vSu+xhbnf1KN0X2WQWH3LoFLba0hEOVtuanPSxjpmxIfZbi0z+pLuIvssitH3u/5Uijt81M+7zK253TZUZ7d3NT3U/sfZlH6I/DMh5PahGN1OCll5N05IWo5BPo/kl3UV2ZfohkL93Si2kpj0pk37N+aTUe7N2dNZkHZZButZd0Ur2N8uh02UbjrY/JPuKQPHIYt3c1wi/MnOHu5LrR69ClziZ9uQ0QuXLpFc8W5PFH5s6F6du71JbxK7cgBJhFIZLeSR05i2m4c+pWGG0MUwfigZ+rXaKrYKojw0NRWRkcEBGI7XIVKmGOlhsafhTu2oi939TKQeLezhYDWh0sKqqibiatkjYFH9kssQeOm4bG9qhPJqTJi1/VcnQHTPJYtmqgOUdOVZUxRNJHEJv1SvaKexKGnjmPhu8XkGd+RfUmhIBcXNuTeFBNI0h5+FKwoYue7u5pxrxMnbdcuWsNzs93kgea1UmDJgTVI8nt+l0Pt1aJcy/io8U08nQ9v7k7bOP95/JajSHfbqsX1d/wCKL70q7es7frUMyn7jb+CA5Kgh62UFlz98TjRlFmQykd19/h9KbHGKuN9ksol6hdVEQySSiMkrgBPqS2GF0PZgacGqKnEKiod9SFhEbfTammxJFfD2qxSn1jxCpD96nU32kdoKXoxSUtPGwlcrijo+zdOxG0VVPLnpcwl/Strg1Z2YroSAMGjiPO78SARL9SrUHwefRfaRj8xi51lPaXqhbanR7fYqTZSPQyj8UAr088FwqaxwwelublIUY3Iyo6Yi4c9FTW5W/sG/7U1AjuJHnNJ2gqMQIWekpjLq2wq8DsGGMQjPJTUoCbXfhAQktzg+E+0DOFFTRCMIXOMcLXWqhxD7Sqbs7xKeXDuLW7ha6a0B+rLvSaX2WnfgzU32RuQk8Uhe4bNqpaz7NcUhEj9iIwDmUT3F+lasPtoOMbnp6cbt1ouSsv8A83JBovaXw+IQJ9lzvc/0j5KaQrR5JVdnZ6W5pKeYPqjIVXSUPDHPJ/zMvZB+3gCIYvuuIjfwl6lWYj9qlTNp9x4eER8rmzLmpQnR5NwwESzZNBGxPyuLPTRbqu7TYdUTHJLgdIcpPdcLEJD/AAUKpxTC6iYmCggpSy/aA7oQuKK4JvuumsjiYL21Mh3KuOo4gkJ+f8VaS4tTkOTheHqJk5QYpTUoG74XR1tz3XTs+n9S021M9N+CiYmJ8m/cnRELdTcbfF5qeBNYbPQ047+LeLPcw+XyUSYgLawWjn1ZKe6qL/Hd0hoxYS5t/BNGNvexErCGGjmhJ3ltNv7skQUdMV2Rs5Lnl1S8HZDon5KkLJCylf4mTRx7izy+kVo2wuLg57fzOKcDB49ucjLD8tL5G66ByM1wh9JfwStbxZ2961Bdn7gzCQCu9XpRD2ZkkpJZweMooQvPXcLf/CS/Niar06Rl7Wt0a1K61W9RRxwycPO48rmtbuUWThieTA61Wa/BhLpdSGxXa5OiEWy0Z1K4b8wBvyun4MPjICc3/mn3hLpb4IGzIsmXWG4cnZWw4bSDbve31E7IypaMT53CyX5CL/CkU3Ba7l8k4NPtzsdW4R01uQM1r+JCRRjqzsJLF9UXDoP2VYjuzsSIX8rVYuUd+bZF9LIiFh0dnH6tqj802/txXcMhuyZ0Qi92u0VK2EWjOV3JNkLX6s4q/wAwn+3pfYyIuJa5LrE0bE1rkJJy27XJ7k2cZZ3khdUH4KOEVwatokxa696acjuLLcQodSbPLqW6zGE+ja+I6RbSbX6ULlaKDW3PNxS3W6utVmRi+iyCEt2aK7qQuLkOef8AJFw3t0fcq/IiL8PL+hFJ1JXPySaN+bpFC+1mR+TAf4WX9AlI43JcRxt1RDCZa5pFC5CWu70o/JgL8DL+geKKJ5O/O0h5Jtxe1cttLVJdTAf4GUe4jbdbvNc9o89yjOTCXWy4JAR5A9xPyFX+REy/DmSONaIvk3xJ2LORxy801DSyTSizgYjlqWSsoYeCQsAWrSOSzkljcGeMDI3czomL3pv3P5pwI+915Z1hsOqIhZD3JdOqABePz7lwoWz2snWG7mujlfkgBjgtdnkuHTtzbqUoRbMkTxt396AIXB1zbqQuL+9TRFhIcmSIfJA7IbRvz8k6PLNnThjc6ERdBQhIxbmjikcd+fRuXOC/em60gpaCokPwxukwPPsSqPasRnkLxmRJysm4dPThn4LnUMyuMkWKi41ZA78mYefuXHVs7V4Gik/emu7LNIeSF+pWkWHHG0h5O7COV25OUdR7PUBIwAeXhkbMUwiAnHkqILyTFp64xjcqioHK3hx2xA35WQBStSsR1FZFSj/wot5//PzKvlrpaoOGcrgHpHp/Smyo5B1tvH1DuFQBNqsUiqAyNpqoh6Cnk5flZQhrJ7SAJHjH0x7U7R4XUVzlYG1uZEtbg/ZGKMRkn6fi6UN0QZ3CuzNZixZszRA3M5F6N2P7O0WDkEgRX1n/ABT7vpFSsNjp4Yv94lEYx/uxZaWg7QYfTgI00W8dtxNbcuZycjSzS9nu0GI4TXRODtd02n0uvo/s922p4cNp5WyvcN4xHuEl8oU9ZJiFVsZos/U63WCFLQyickvd4d39SyniUzpxZ3A9/wASrOzXa6PhY7glLXh3HKA3/qbVeedpP7L/AGO7UMUnZzGJ8Bqn3cCp/Fh/6sioMYGZgYTa4eV3StHRUrSOJzyPEX/lttWNzxv2M6Lhm8o+fe1f9mH7QOyolMGGRY9Sju9pwqTi/wBD2uvKqyGfDasqarp5aOpHnFUg4H+l1+iuB4pRUYDGEsgyd8hvcnu0kPZ7thSFS49h9HjMHpqY2Ih+kua1h1uSPzVmU/T8cvg6PzdIuGOvS6a4l2v+ZfXvav8Ask9j+0BFP2Yxmp7PVRN/9pUtxqe74e9v1LxLtr/Zf+0HseMk/wB1BjdE3KpwqRpdvxBz/pXfj6zFPwzzZ9Hlx/R5YRNnptRMTcvEmqyGfDZygq4JaOfpcJ4yAm/imOM/mxLr22OLT9kgi7mdK57viTPGeRd4m1VYiSxNdoh4jk+rpriN3oeJdr4lVgSQIC59KeYmLu/moQl1I2ktfPRTsBMKRvciGRu7cq7q73ToSGL5JgTLuIu9KixyWiTupITMXemmB1y0SXHkbJNl7v3osexw8uSbeS0e73In5obttuW5ZiA4lzkiImv5XLpbmyytRD+4rUWA0xa6J8JH5Z/mQ9PJkTFrm6AOjI/LLqThFtTXvfuRtmQo2AJi8tqdAt2qauu+EV33akqUhUShyRPmmGktLTaSdAnJdGxk0Otn3onjYh06khzzzyRD7kbEpDRDcy706ap8xZNHl3I2FQFyVy4+aLqfmrM9RwCazJn3Lum3kmbu7PvT1HSz1h8OCI5T9Isos0SCua1HS08tZUDFTxlPKXhjZb7sn9i+KY5ZLWi8ED/3Y9RL3jsZ9jNJhcYNHTt7yJllLNCBvjwzn4PDOyv2P4jjVklX+EDv+zH0/Uvdexn2J0FC0WVOBl6i2iP/AFXqNB2bo8JizkcRybpQT48EJcOmy+ol5+TqZz4iejj6WEPdMlUvZeLBYReYGAf6UdXjVPQxDwma31Es5WdrODTHBPOJQG++Mul1jMR7WU5GUdObiPqLwrKGGc/kbvNCC9pq8T7RORE8kjWvz12rOV3aoBusPluXnmLdsLpCBpdw8rR2qmkxo5jvOTd1LrhhSPPlncjbY12ykk/Ed7B8Qj6lmv8AaSSolL8S7zJUlfiUUloHuCTa/wAPvVUeLU1DCWZ2kPqWta+Dnc2/Jo63HuGJZu52+FS+wHa5sJ7YUrSSOMFe/s5/v6C/UvM6rtU9QxZntF9Ldqgy4lLcEkTsJA97F8TJS5HBu7PoT7T867sxiLwt+PS2zNb7upeFBinGEJL7j7tV7hR4oGMUtLJLkIVkDCf7x3L5vrCOjnrIn/aU0jxfwdSvBeTzZ7lQ4x94U1FU674Rz97t1LLv2XjKrnOeotpzMjaOLqUD7OMYPFOyZtId0tLUGH5X1VjWVzRiUk8oxQC2shlaIrPGayp1ZWduKWih7N50dM0HAkYnPqJ89q+d+3kduJwSM37SP/Al7Z2h+0LB6rCK3DaQ3rJZWt4odAa+rvXinbgnJqM38zFv5K5Dh8jS9mKxpKQJHfaYW2+9llO21VxMaEH3WRiP+ZWHYaokkhKmZ7rD6fc6oMdkesxWtnZ2tY7f9KwNEveaZpOH9nvpza3+agYPnDh1OfSJuX+ZSMTk4PYelj032f8AVAELw4PQPk/LX96GRLwQ8bqOJ2nB3e4QBv8ABTMP4clWLGd0A3Gf0t1LP1Zf/V5X96szk9hwsdH4tXut8gb/ALi/ypPyXrwhrE6x6islkfvf+nyVWQvMSdq5Liz9SYDLkkWlQMonw9OkVynyE832p19uvhTGsmvSqRoFKVx5t0oe9Jss/eiteRxYGQAN3k9xKVHDFRnfWRuZ9TQdOf1JR1UeH/sGaWd2t4pN0fShipXIylmO0epyLqdABTVFRikl8j7W6R6QAf8AkkBRwtlFuPvkLu+lBLVbOEDWxen1fUmgFyPIGuQBZU8LFz6vUjqpo7LDNrg9KiR0tTNyiezvtUpsJjszukHLncijJ/7IHGcTc2d7iXeNv0ZiLxXJHGAkTMdw+pcaNrsm3ILWoYC5FnkytMPoZKqYYwyufc5ellFhjMpY4vV6VtcOoWo6O3xd5F1E6EiJSSLjs9htJHDLwJIiOIL3ufcf0q1qS4ICdPGOvO1lR0UkFLUjUMDccOUo7SU+pxaSQ82eIyPmVm5vzLZM52thioxCWn/Hja0xe5wLpNv+S0eCVE9VbUO/CiHmV1qy4xyTSEZyBp4fErZqiokhEGdyta1hHpQiaNMPaaelEgadzH0k1wkpMPbK0hvjOL4onu/pdY4oaggyZt3co7FLCeR5iXetLEekQ9rpCJnhq2H4JGtVrTdvK6lAXN7x9S8zpZGqGFnyHzWwwCOnoR4kZXk/O97h/Sn8hx2N/g/2kHJsNn1W5wTtsAkJgbXD6l4tL2sw+GS2po7xb/gPYSGXtJhhMJ0GI1VPL6KqO4R/Mywlig/J2QySh4Z9X4H9qB07HHJFCUEjbxsu3fD5Lk1R2Xx6jKmrMHhEzdyKcXciH8q+bMM7XYrDYzRDWCTbSgNiIvypjFftOxWMpRORqMBa04rOj6i5rD8evizR9W1xI9V7WfYv2KxysJsOqxwQRheV5as7Bz/wXh3aTsPBgdSbU+Lw14M/92z3K5p8SxiuhCpqMRpafDZN7yy1A2n9INq7pqYo6qYCohkGMOUsu0iL1CK7cTyY/s8/N28nuoruz3Y+phpAlajkOIs8ika0SfNen9luz8sNKb1DwU9S7bCzvt+pZzD6OWQCeSd5BJrtyvwkip4eHGYyjl1KJvYIQS+iZWUeIU8YvFiNHLL32sX9KpK6bGIQHiPHeW5uFuE/3Oli1VHS0+cc8cRl4SF930rOVXaCKow06SrjeW5+mTwF6hyXNR1L2oVTUPaLVO/W09lpios1Y9KQyQGwFnpp0rOVXaqvwkbOI2I0eVo3vcbfSX/colB224MUtb7BFX0QvZJBLmNjv/g6CHJEvG+008dNZxXkPMry8Qrz7Eu0jzXFFeZd5EnO0mPffByuAeywZ3NAL7Rb6u9YGvxTgyWA73fCgypzZbVWLNYZ37wfW5U9XjHEjydu/wAKqqmskmuc370wczZZM9yDoWOiRU1XGIr2UWWRxQHIVqDpZUka6nSJxZcbyzSuckrXEkAPUcjxyiTOvTewVY4mAuewXu3Ly1h33e9el/Z92dxPFqQ6qBhgowe32mfaJv5D5qZLnYg9D2EZZbhRMPVoqTEcHxbDaA6+nkp8Wowa6QqM7jiH4gfVVtB20pKiUWYyEn9S9vF1cH8j5/J0k17jW+H0rsW4snVXBjkUw82UyOojk1Z9q7VlhLwcbxzj5JBcx0uRFu5Ibm7ktFr5MwtB87Uu9COVvxJPmgBwfnzXbrVz552pDkoGmGBa+kkXEe7V9qbt1SbcrHuOXPtddeZ9zugblzTR5yHp0tyUM2g2yRHVGO9nUo8QnK171AEdNWRdXwrJxTOhZGuETCxSpIcuIhHEKjlxHtzUN4/NFa4jyf8AghY4/oO9k/Y6dRIRETm6F5D55uhHku9Pc12SvSJG8g2k35+JTIMUnht3MQ+lQRL5JxiuHVmUSxpmuPLOD4ZaydotljQBf6iUL257+I+V3enQwmq4fFaCO0mu3SCO1McGUS/ZxEQsWdpislggvBtLq8k/LJJY0ZBk0cf1JsMWMee74VJ+7aanhOSprGp5croY+CRjJ/Dkk+Dz11IFS4MMDvY042iPwqexAH1OTzZGLGnLXhtanYMaCMyfhNb6VcD9n8fsMVRPjdDTlKxE0ZHdmP7lUng9JCH4uI25+iMizR+NBlLqsq5Dkx6AoDHhPxc7mK0bfzKEGKPdmcQEL/5UY4XARE7TyGIl/wAEtyKSnwwdGp64i77TER/mhYIpUD6jLN7MX30w2sFOI/VuRDjzXZHADfELCoB+xXnZFUDpsuMdpJuOFpITNsxsFrhz/wAqn8eA/wAmbZpYcUwS8nqPaTFxucRYVV4rj0E02VJQRRRM+hF1F9SqJIXuLL/BDa+feSxh0sYO7N8vW5Jw0ikiZNiUk0YhYw6/lTsOJS0o5bSF921VzDbzf8uSVtrZ6j8Vq6tUce8r2LT7ygtLOG4l2GqppD/EABFVQC1w5u4j32opIwK14zvH4mtWXZRuupl/I0J1GHQx/hZmXyVdV4hDMOyNg81zC5qahnCfiRSkPOOphIwJXlb2op90lJheDGLvbb7Id36nJTHAoGs+pc/9Gf4kRNoneNSWBe7iQ+l+afxfGDxgIA9koaLhcyghsu+paPC+xdX2i7LFUUz4HTjHIIPUyVHBlf3ELq3jMo5GY+pp/amzpp4hs5ibpR9nagi1raSW7lbJarzFextRhYi9TjlCZZXAMEjnmhwfsnPXTE/t8IiO79swEX8UKFA5X9E6g+zHFKqw+LENLZc8kT32kmKbsLUccqerxWmp5xe1oxZzL823RaXBaztDhtP7BSTx1EBPqM7iY/z7locKpa8akJHpKGUe/h0trktC14MpF9jtWTZ/fNIV3iEC5K8D7GcLkseGokLLrE5Nz/SvQxoYoaGKSdihcmuaIepQTvj3nG9r+7qQkmQ20YOH7EWGQeLiMYjnoIxkRWq2pvsjwqnETlrJpS9IZDu+JaEpgjcmve75J2EimHJmP+CdC2ZSxdhcGp4ydwkPN7d0j7f4K1o8HpKEyeipLNLrcyIVaMVPQxCeI4hDQQE37SXq/KPN1FDthgeHzGNNishXbePA1pN9OYpithYlVNhNPFVYhIGHUp7WKVhG76R5rPz9uuz8cpcOvCoId12dokSq8apezGKVJzy9oMTnqD65KneshiWF4GJEQV7nbyva1JNkvT6NT2h7bUWPYaVJJif3cDNk0VG+w/Fcfe6wZdmYqoCko8UppRz1uuG1NPQwTHpUBGGVziBiSm1MlNS4aUNM8ZQZ3ERHcebpap/IXcIUOAtT1IcSpppyDMniE1KqcQaomI55wAWe36R9KpDqGhE/Z2YDkG2Qv+1V5Q3c3/qQSaE6ymkKf2c4RLPZIb7mFdkm4kQG0sY+FiWe4LDo20UIDwTF27vVuFBRaVMMkj3hMxC7eE00FDKIdEdxeIn5Kzwmlhhw8qmoa+/09w/8lExLEpKr8KNxGlDpEdqaiRshmso5YQid5GlD1RdKIRgji/DMxkz0JRgrDjcsrOWuiA6wytzZhL4UqRSyD8tQeYs5uWqUlY93WyjcZyK5uoVw5nIhbT8rKHBFrJQ77Ud3cSb9qe7/AFJcS63S4UuI3eCz7aL70v2J65xHN81c4T2iosPYZKigevL0Edok6pWk4eltw/JDpdrl/BTLp4TVM1x9Xkxu0y8xTtNHUXS0lI1IUj/sx3CLIKDtFPR0st78XiAUTjn5qktbd6UhEOTu35VH4uOKqjV9fllK7LM8Sf2k5Y8rgC1rm3ZeahvWNI+edpF6WQBJw+g3FDw2vIvESfa1IXVN/IfCqtLNtwrpTHJpqI+nNReG13VaSd6WGw2s6rU+z+jVdWr9xJCuPMRd7hH3dKmxY88IgwUlOVn/ABAuu+pVJkcgjq1o+IWXAvszZ/msngvydS6+EPBYVGLS1EpSfhxDndw422pwMWOMQ/Cj0tItnUq72h+Wz36IbnzF82Wb6e1VGy9QgmaCbtNPNSDF7PDEQvc0oNaShHilQTf3fiyIgZQDqHsHl7k0Ujlrm1yhdLX0av1KD+yUMkm52kcSuz2ujGok4t5m5ioRERav1dyG5xLmr/GcjP8AuGMtmrmJyfJxu8I+FRZZHIidjcBfw5qLxHt0Su+lQullEP7hjY8xW6u+fhToZFl81HGTzBdGotbLXRU8GQtdfiHyy5PuyTjC2XO1RfarR0zQ+1ON2in8XIx/3HETRHTq2pCLXavtUR6grcsl32x+Ttao/FyD/ueImWtzbaiIY7NHe7NQfanFrvUiautLI2f+Ch9JkNF6lgJnBCzK90xwQ9fSmPbD3fElLUHzdn1Vro8hL9TwhHDu63LRIcNkqIv2jCDv57kFxyP8Le9SAqDGUmDK1bY+kafuOLN6lCvYR6nB+Hcd+zLUsupWFBRxwgBjHv6mJF7Q+Q5O+qjnUGJ7No9/xLtWFRdnmT6ueSFE2aYrcnzUcpDEtDe4vEmzquJc+dxII5OI/O3pVSTZhHJFI8obJFpyzXP3Ll1y4DpC70rmFBdrydK7bzRYBkTd6V6aeRxf4UjkbmiwH2kf3JXXEmLrrfCSNve7XIAcYknmbPmm+luSASt55WoAfInJJi96jFJubVEBaoLJASXKr7VTcPCCZn3GbCrHiXNk21ZztjI4w04ZbXdyuUPwVH5FDhMfGxSmjYAMjMRtk6XQYuUlZX1U7sGh/wB2238qm9lqeWTEJayMGMaOF5zue3Ien/Uqhyewsndcf8ju+hhJJTaPCzqISnd2ELrR9TrXwQMw07kF79K7wfJ3U8KGWY7I2uIvCKuaXsvwQE6mRri/uxWbkiDOQUMlQeUcbn9KvcMwVqeUJJ8jy3Wer6lPEgpz4EbMAjuTrSN9X70vkNuiwabCqwCjnoDozfonozty+Ig5P/JOBhNbYUlJV0+KAG54ge2bL6H5/lzUGjo5K6UmiC7L+lW0GD8H9rE5F/xBda9uzLuEIK6GSbhymdPOPOOUbS/MKt6SSKMLLIyu5ETK04kdZFwKynp6+AfDUtcQ/SfNkwGA4ZUHnBXyYaeekVW3Fh/W2rfmFQ4NFKSl4JWGVD+0A3EctdR9I/CvTuzNOFOYScdzAv7sty86mw+owmMZJ4GOndtKymfiwl+ZuX5lf4BiDCF0dTaXda+1TQ06fJ6pw6OT8SNmpS7yF9qjQ/aF92vwopWrAB+ome1ebY72iq5JMuLfGTeHaotNil1rSZf5Uu2vs0WXXweyQ/ahJVbGpowP1CamQdqjqrXCa0u6115LBigRxC77rXttF1YU+KPsOA3In5fD+VS8a+i+7JnsNN2orMxyO8R9PUtDhXbapp36zAvULrxOh7SVdLKPEEy18K2GF4xLij7JGAR53NasHhT8msc014Z6bi3+z/biEoO0mAUOKCbdcsLcXX4ua8x7V/2M+yXaQCqOzGKy4DOW7gStxov82a0NGNRHa7yXh3cPpV9TYpPTsOUtpJdvJD/rZvtDJ/2I+Uu2P9lX7Qex7SyR4U2PUse7j4Y/F2/TzXktXS1FDMUFXTy0c47XiqQcCH8rr9Ex7UYhTnm1RID9xC6g49WYV2siKn7S9n8MxyItrySx2y/rbVbQ6nJD5o5Z9LifwZ+ezZ+pcArvpX132h/sr9iO018vZvEanszUFypqp3lhb83NeSdrv7Kf2gdkwKeLD4sco23cfDJOLp8Q811R6nHP7OOfS5I/R5E0jj3XCnQJi5pV1HU4XUHT1lNLSzjteOUHEmTQdPwrqORx1H0rre/cm/H8S51aoEO7l1it0ztzQNl3pF+pAEiPbrm35k5c1vPcozF/gi6rWzQA+UjJsibPPRNXeaXdk+1VqA7daXcuXelNjltYnf8Aii0EulGoDgZl8KPbdqmwHX4SZOXPtUgJh6vCul0i7uubsu9D0trkgA28Oqc4n1JoRu5ruot6rkAPj706G5v+1MNJbzRcS0tFSYEwC96dEmG1Q2mYhF3SKsC7JlpsQ0TL9uWiEi8SivVe9P0VPU4pMMFNEc8peGNk7iKhCV1uSdp4Z6yUY4Iyll7hBrl6V2Q+wXE8WKKTEJPZ4j3OAdX6l752M+xvD8BBgp6OMT/4hbiWU8qgawwzn4Pn3sj9iuJ40QS14eyxF/d271732M+x+jwsAaGjYibxE25en0uA0WDwidQ4aeFRq/txT4fdHTgwC3i81xTzTn8D0IdPCHMydh3ZekwmHiyFGZBzHpJk3Wdqo6UHeAAGzxelYeu7YPVORnJv+e1Z3Fe1DyUpyxyMIg9px+pQsLlzI0lnhFe01ON9rohiKU5byLpufaKwOJ/aJ/vZRNKF3pzWQxrHHroZIwkf33dyxc1ZFS1Lu2d/rJd0MaijycnUOT4PT5saOoAuJI4i+5gJZrF8QOqivB3C1yF9VlZu1VsWd7mTc/iVefaA6gC1tF31EVVpGdyLT244SzN2LcmJsa4xEzNb9KznaHFgEYmvsv3bf8yj0tZdCR59PMlNgolviOKHHGT58lnMdxp5JwlZ9swX/Dn4kVbVHIBN5/F4VnZZONQBrdwZHH8rrKTNEqNL2ewmr7XYsNBRnGBNG8plKdtot4l6Xg/Y/C8LhF6o3xGcOZFtD9P/AHLyP7Pcc+6ftAwiQztilMqcxH0mLj/javX+0/aTC+zd719XFS87IyLeX0ilHnydHhF9HjTk0UMDOAhtARXk/wBpcgYb2gxZ8rONlK3h5qrxv7cuDeGBUxCTbWqan/SKyFX2ire0kvteJ1D1FQfMi6bfCyptfRGpbdlftIreytBiNNTQRGVSbHfK/R+XvWcxvtRiHaKpI66skn8os9jflUDEai6bZkItzUCIjGYTydYbGqVlrTEcfJ7QzXO1c3Go6PxakSJpgyFwjtUHtBNxI6VvK7/ShFJOzmBVxYTiZm3TYX+FwqKGf3ZLMW5zmYbv6v8AUmsTG2pHLxAP+CkVMfDwqij9bkaDUssbkccBoKfPvH/KrGvrIKOggikdhJmbv3cvSqHHpmtpwZ+llAho6iufMGc/iJUjPW1ySKCE8QrL3ztM9S9LKTjOIe2VxmH7INkY+kG2irQYQwfBCkz3y/hB7/UX+lZiaTiH6Vn5LTsQlcRO+5EHWgFHpb33IYwaktRZn5oG5IuolIpqX2jeb8KnbrkVFgUdG9UZMzsIi1xmXSIrs9Q1vAgb8LPq8RpSTPMXAgZwgz0HxF9SvYcNp8Ho4Kmb8esl3BHlti95IJfBU/dZ0sYyT6SnqEA9X5vSlLHIJ8SR9zbRHyVsdQdQfEBgEM/EyR4TV4oeccfzLwoqyNmZ+TcQ6Nd8K0GG4CxU4SmzCT7lBxLA58NtkdntJKjxiSPR89vvT8eQdy8FzUk2GgJm92fIVVV+IS1jhEAOMXeeS7NWSVRC7u5D8TKJUzPIWQNbr0pbExQ7VR0wmMcHLLfIT80dFhr1Rk7M4D3ackNHRvUc2bTmrS56UDZsxJ00gbJUWExRho95Nb0O1y0X+0VXd/8AU6IayAQtDjxkBj6d3eslDiH4mcjNuWhou00sYEBm8oE1rRyMxD/NVaMWmO3RzRjOcD0URPsLO7P6VHKotPIHvH4k0cx1k18puRZaI/u2pkDNojtz6slA0iRDUMTizvbm/iWwpqgBYQ6hy6hWAljlh5s4pyHFKil6JNvwq06KlGz0KSop4QFwdzMvD5Khq6wJJs9blSjjksnWe5/ELLoVjk+fWQqtrMlDUuIqhh1J39SnljR08YxxSOJNuu9Sp6OneqivB2+nNP1IwUcPEN+Fa3ST9ScfAMKpxKWY83d/qTAYtwSvM93pzWfq8Wkk6GtFKlpZaghOc3Ae4S6iU7Fal6faqsvF6S+KVn0ONyEm/MjihxDEJDkrKmaoeR7juMrS+okNHSxi4gG74lo6OjYnFp2kgoh3SDluL/8AaVr/AGQWOB4Hh9PDA7ynPWy8hHopw+L3kt9hsdtgcPY22+TpWIo6oBxf2gwukdrgij2iwq8PtNIMpNIzFHlpb4UNP6Nlya+sxY8PImaSEQy/ZizLP1Pa6SGQsrd3hHaKz9djTVDEY9WSzOK4tIIlkb391vUsabNVUTQ1eNPVTEckrach9Sr8Z7Se0Dk7WG3vWTpsUlp4Skc3/Myo67HnKUjNntJ9PhQ1SMm2y+mxB5r3A97cxLvVbUYlLhsvt9KYDczjNATbJB9JCs/W440fLq/pVJWY1LWNkb2ioKUTQ43XQYkJ1+GDwov7+hzuKB/hLvBZCoqgklubq70dNiE+H1I1ET7ul7ulxfqElGnHhyi4ZWHyRRsojsmRXe9RzSKS4ckFuqpIo6n6DD6jFKuKmp4jnnkMQjAGuJ3QRU5yGLM1xOvb/si7E8OUKyoZglK3Ii8LfCuHresh0eJ5Gen6f0U+vzrGh/sr/Znjjowr+1/aOmwkXfTDaNhmqC+EiusD+a1sHZv7IuzoTwVGDtiJFlwyqasiP9TWsve+xmB4dWQDSVlLFPAYPnGTXCvkX+0t2TDsL2wlw+CR+F1Q6+B9wr5b0n+oI+p9Q8DVNH1Xrf8ATcvS8CzY5Wib2nwP7OMcnCfCqf7pnjmtejCruCb+Ov6Vku0H2kYph9eVHSO1FBS/hR0kTbQFecjId1+b59yscek9oqaepeVpTmgAjte4hJmtyf8ASvt6+j89p7WzW4P9pmIQ4vT1rNGBg3CmAdozC+0rvykpGJ4l2ep5ZaaCgjiI36r9wLzuGTgnd1W7mT1LHLXTFkzmWdxl5N5qdCjRVNZPhNaUccjnF1ARP3K0w/tlJGW9nElnJoTjMWNnIcrQLq2oBHhuToU5RM5QhI9Jw/thHJoZtcrqHFgm714/TyGL5s+5WkGKVEJ5MdoiuzH1Uo+TgydKpfE9YjqI5BuvZPhIxcty86o+0h7RfO1X1FjXELPJx/eu/H1SZxT6VxNRcl4s2VXDiDEPPd8SnhVBII5Ou1ZYs5HjaJGov3Lpc/8AUhCS5Fcxd7LUzoMS05MKQSPH0Owkhu+JJ+nRAKx8ayQR1Zv0ISqDLXQk1qWiWt3cl7S/cO3bbzdhF20tSOZrRZmYfiTRi9uvSkHvz+lSUrQ/DlJseNy+IfClNG0b5X3WoCmPcwbAfwi6TRyE+jOg0Qrtc80Ikj4Mgl0Ok0J3C1j/AMFnZaQP7121trspAjILZNTg5erciEZyLSlj/MyLHoyLdcOWb2rpSSlDY8j8LP8AZ57c/pUpo6j/APR40XsdRJ/4N7u61LYrtsrrWy+nwrl3c+RK3bCa2QrWo5CL4WdE3Z3ESEX9ils6eRKditGU12mj2/vSGYxHLN/4rQxdj8Ukt/8Ap8tr+LIlKDsDikkQP7BJu9yHIfamzKhVSwvsNv4XKSOKVGdzuH/+MVqafsDiEf7XDpDH1DdtTp/Z/i5XcHD3yb3v/wBqnZD7MzH/AHlUbsuG/wBTJfekpDq0dvyW5H7LcbIRkkwojz8MZbv0q0ovsXxCq1PDiiz5cU7UtolLBkPNAxBs90EZaIfamLnBHovaaT7BwGIuOFtviGQdymh9ivZ+GmJ53lKXaTiLiWX9SO5E17Mv2eDFNGV2cLLrVEQ/+HuXu/8A+U/ZuMRHhHc/vdNh9lvZyPpp5i18yTsy7T/Z4X7RHJd/uz/SpdHhtRiR8Onw+oO7wixL3el+znCISvgpCuH1d60dHhMFDGIQ01SBi/hPb+lJzNVj/Z4Vhv2V9oMUjEwwyUQ+I7Vbx/YrjJWPJBkXp4i9tAZ4xyNpgF+REVqGWoelAnnq+EHU/Embco3kbaxieUUf2T18IiDwAZfK5XuD/ZrLJPZK0dKLcyIFqz7WYRC1lTjdMHit4lxfyUf/APMrs0MUryV7mQA9ggz3GXkm2CotcJ7E4dh9pRgMsudtxMrampYKqIXYwsdthjtWID7asApXB6egrpdLnIzERH8qo6j7aosLw2ngoqQePFzlka+7W7aKVbjcoo9RPAQIxykOV2+MUpsH4eh8UxFtBz6V5If2tY7UATPXxgMjZlGGQW/DpyWdD7UsXw+Q6ymMbqe0rzMj5p6syeWP0e9UeD4dUHxa0Hpwj3cKIL5ZvcJdyi4zQ47HSBUQU1H2fwlmIoyGO+Um+p9XdeMD9sXbWaAqv70iw6B2uYyhAb/ozHVdw37Tu1PaqQ4J8drarhhc8eYxD/JGrDuQLTE8NauqiqKjEK2qlfxexESpsTw+OjhEIDrqjTURay1cwzt0dQ0pRs9TLC+vHO5WkX2pARyxz4dT1TwvqIuNv5SW9cHM6Mb901FZq8kkHxGDkX8lXSdmZyLPN5buZZcl6RWfbRhFRhmI0kWBRxVFTAcQSi24CceoV5CUk9lvHK5m03rOxNJLgtv9mfOQxH6EMnZ20dkrFl7lrcb+0Ls9iXZcsPpuzT0WKcFgCujk5G2Wtqj0fabskVNE1Zh1fFVDGAGcU1wkbDuL+KYUjOFRziAB+GIjy/B3fqTZ0JkAO2Q8NhFiELf/AI60VR2i7KZjZHimQ7tzsmoe12DUoEFLNiVMRbntZiFPWIGe+6Z5pcsnMzfXRPU2Gx4fMT1MTGQtpGT3aq5PtZQSaniFaflfGygFi2FTHm08xG/iKNUkhfIgYlXMQ2RhwAbc4xtlmSo5ah+TM5F8lpZcUwuMiHcfhuIGUSfEsOkfLgOQ9xdKgzaKLjXeBvfcuFI/eys3qKAnLKM/4poyo5D1YgH4XSoCKGVpZuicW9e5SoqekK7KpYB/8xk991w2Z+3wF++1MOSv1E+a7rdopR0MEYZhU05ZektyC2nK1hn3Pz2dKvj7CpEf81uXvSYXt+FTRoY7hdpGt+LvQSxgJ7J4zHPq9Kl0VQ1DC8hZdI95LsghaOT/AMkUs0YtY8gl9KG0LB/Ej3f0pBqBFG8j6J0qc7snU2koT4fEiyMC9LqJOQCJZyMFvh81dIz9w22Q9a49giLNk6acg/4l3w5I4oXqGJ4zYsuYosoV3dqiYn5dSau3Cwv3+XJdPaWaIkBEIEHQhct3p8lxyZNGVw6aItFhvNu77ulIJDK7mn8Ow2fEqgY6eNzN/CIrRj2DxGlo/aKmNwDO20mtXDl6vFhajN8sSTM0I96MRYi0ZrlYyjTU4HGw8Uwe1xBVs03gYHARfX1LeGXctI6Q6/CkRdKYci3My53/AOZXZVEgpGz0ZkmK7uUcc/8ASiEt/wAKpMKodu7m2pFJa+ebEmhLd8KQl8SVskO67vSfP96aaR7fUWaVz3J2DQ7tLTP8qVzfw9Kack/S0slRczPaLM+ZI2CtvAdNC0x25/8AqphQtlrl6dyrIyOM8r3tz1t6lKly2tm/qFRtZWjiO08fU7s43clwMoxJ9E0Mz25G3yTRyflTYJfsmtM3e9qYlkEe9R+JcWeSC5y1zSCyQ0wCO3xIRm3aKP1edqIB3Z6rUx9x5q0jkyQ581wdur7k0dQ92TfqXjnrki627VkwUlwpniFdl1J2IeHy3eaAHR8/UjEn79qC7vd7fhQkTD3tb8SADEm5s7JN8kyJfpRlNdqgug+JouakxPmyau2jl1Lv77kAFd1aoh6s2TP5WTzckAOgT3ZNlasl2xmaSsAGzGxlrgHb6lhe0hOWLzhk+3wis5GmP5DvZ0uHQ4vI/wD+ikLfU7iypLrS1yVzRw+z9nq95HsllOKwC8QsqgxtbNcyqzuYorCqBc2cos9beq1arBML+/AIKOSMRbbwyff+lZUxtES6UoaiSnMTjkMDHkQvuVNNoz4vk3+zBTGCWm4RjzMuok5U1gSRFwM5yy6RZZyk7cVchWYiDYjB07+sfpJWVHilJiX4YS8Au6I3tXNo75Ka49pH4ZyFkezzEfCpXsbR26upBU705b47fq70F2pLpSTOd7Frh+KBRgQNHZ5/Ep7Y9ARC7bS9KoAjfvbn4sk9FRuRaut09TJo0X3lBtc87fEQsmKnFKcRJwdy+pVgU7iPPIfSKmUmGhUbNLrtSLxK2yDlBjU8NTnR1EtGRbXIOkh+Ja6DGKaoYWxPDopbsv8AfKF+DMP5eh/0qLheD01GBSceMjy6CBSmKCTSNxLS61Qkpl20TB7Nx1hieD1seI3bvZJX4NQP5X0f8pJgYTjr/Z6mE6Ux5jIFpMgCNh6G3eoVPixYxh4deY1VOHhqXus+kubKXjrwUpJltT0MAsNuRE3iVrTUNPtvzWUhxbDpj/3Kono937Kr/FAvpPm35hdW8NRUQsJnEZRFyki/FD9Q8vzLLU2SNZSUtNbY5uY/F1MrmgmChe4HuL41joay2h9rzf2UTtefqAX+pKHtYFphGBTi21iN7A/6/wBKnUq0j0+jxxx1s2qyiro5tXK0nXlEXaqcpwMHpBiELeENwld8Jf8AtVtD2qghsatB6KU30EjuIvfc2v6hUVRqp2eljT7CcH/S6rqyoahLJ5RI8+nxLNQ9tKalOxqn9bXCX5lCxDtRQYlMRh+18RepOMOfcS2bemxynIrZdtvpdafA+1kdC4vT1Nl3hJ142+ISZ3hJz8WatcHxCHji0jsQl62VS6WDRWPPK+D2bF6fsx26pBg7SYPS1t+3iEA3t+bmvLO1f9ivshj19R2Yx2pwifugnylh/wCqvKSSAbWjc7fr2irb70q6ERkikch+JcnayY37GdLnCf8A2I+Yu2v9kv7Qeyd8tPQRY7Rg13FoZGI/0PqvIMRw2rwuoKCtp5qOcXtcJQICF1+iGHfaQ4kIScQSJuoXuElMxMezXbak4GOYNQYoDtbdUwte30lzVrqMsOJo5n0uKfwZ+bZZWkhb8y+0O1P9jfsf2mE5+zeIVWA1XU0Ev4sX/VeKds/7Jvb/ALIjLPT0DY5Rhu4uHvcVv0c11R6rHPizlydLlhzR461vvRXWtkydr8Nq8JmKnraaalnZ7XCeMhIVF4n5l1/I5B275/lR3N3poZP1LnEYi5IIHSJdHLzQDnzRe5ABsXvR3NZ8SYa3zTg5jqgB0i3D6UJE5Ll3uXR6i1tQARf1JXNdq+5kL9WeaINz6/pQNIKLcWbozJhC3xILmE9dqew/C63GqvgYfRy1kpbWsG4RQUR+I/f+lP0OH1OLTcKiglqpX22g1y9g7E/2da3EDCoxmSwH/wDDR/6iXvvY/wCy3C+z8IBTUkcAs3VYoc0jSONzPn3sH/Z5r8UeKfG5ip4v/wBGi6vzEvobsf8AZTheCwDHQUYQAPMi6iWzgo6PDx7jt9ygYv2sgoQ1ljgAffaudznP4HQsUIfIuKOhwvDYieWRxMGuAhbbn8SYxHtZFSx7XaIX5FnzXl+KfaNFWGUVMV48mPNVcvah6qAqarkY4n5EXUBeoULp2+ZA+ojH4l32q+0AyE2pZ2lNtzrB0HbCXHJjvlcZwz/DLxfSq/GKy2EwjO0xe17e8ViZaj2eo47SOJt6dq7YwSR5sss5vk9Hqe0TQmV/iWexXtVFDpIdw7elY+sxaSoudz/U6ztfVPxC33EpbBXI1uN48ccx8Lola9i+FZSqxSUpSzzIk7hs3tlKPE3FC5CwopKUJISIG3epK2x6pFXNiElpMz8/EXUq6nxT2OpIDe+/1Iq+o4cpMb8lU1BNJKJu/JvCsmy4mhxqoirMKiPW6J371X4diltKQPutdVYYpHJEcbmxBkQ8+9QYaxrC1+SmytS+q8WAbzytLLRUJYs3BlB+l3uVHUVkl4HxDLO8XEn+JNR1Bi+f+ZQ2brETyqJI6gZ4yeI2e5ije3J1DkqJKqrKSokKeUvHK9xEkUzkGa5TiMk2bttUmiVD0IvyyYs1OAjj06UNNDLXEMdJBJOfpjC5FilLPhc3s9TkE4sxOIvdbmgiiLPC8mpP+VXWD9k8QxARNoPZ6d/7yfxflUr7PBCqxWqkOIT4MOhE12T5rdVNZT0cfEqJQiEfFI9qqtiyil7I0mE4RUSyOdROEZExFtFvpFea4qV1RAy3OO9uqSqgnoqe+XitbxfCsRUwvJUcU3YRDkI+JSikNYlGRVIA3e1qm4lTnNU08cTXRRRjuTLVDSSibx3F6l2sqrQsbqdFk8keoIJps3bpU+mqqiqqIogfedogIqpEm5K2wovYwnrc9wNZD9b+L8ooLaO9oqppqzhRndT0zcIff6i/Vcqjh3DmkRbtX2pziNbkG1UCVC4bbdUjK0depDxCv5IWJr8zzIUIocp6fiMUkj2xDzL1fCKdtkrCGOCNxiF9B9KOGN6xxjzYfCA+FlecYMFhEIiYZS3MOX9SCG6IEWFvSvY2XtAtcZf8P/1USoJ87r3O1+ovEpw1AC2huVz3P4syUGpL2iQbGe1m80CTFBUHGxZSWCrXD+0FZTtZFIwjnc9u278qozjk7mUiipam4TyNtfJH/gnRso+0kVdTFFVtHytusWeqRgGY84nt6mIWuF1IGlARHnd3pqoEIbnZ9q0ZCVEWoFh6Gcfqa1Q3E5KgWBtytrmkh0NjJ+ofJXfZvDaT2j2ivw7jwEOXDCbhEXxKUti9qKmmp/Y4iORm+pNVlQ8kRODOS2U2D9lK47IMZqsJlb+6roeMH6gtf+lMy/ZvilURHhVRh2MhloNHVhxX/I9rptNfEKTPP3zIrR3F/lVjQRmJBefyFT67A63CZhCto6mil5fjwEP9SkYZh7VVxk7Wt4hUJcjaNPg9PFww5EWWpZdK0lOXBHIDucvCSylPRvxQYJDAOl7VeVNLGUQNBLIRd93UuhI52mV3afEIyB4DCM/O3basTLM5OVjW3LbzdnY6hy4jvf6lAk7H3AbhLb9TKJJlJGXCRxbJ3TzVFojk7XCp82BxUJEEs2/ut71HDDY7OJI72+j/ANyKoGgArpRbOLK7pu9KjVFZLVELGb1EvS3uThwlUS8OMbAbc/pZNe3R8D2eipzDN7TqpOo29I+TKGTQoh9nML3Yp/6WVhQQyVBlmb2k9zl5qvp47uWdy2WA0IQwRaPc5a6K1GgbLClhenpw0tLLRP1edkDM5Fm1z3dJOnzjCSo06WTZyBxiM9gE+nwrYwvkKg4sMt7M5G+1i9ym1mcNTnOx39Ta7RVXLi2htA73DyIW8SqsU7RVEb8PiXGY2ncsnI6YQZf1mOQRwlm7EZch8lkq2uYpeLK5gJbtj8lU1VdINrdWajFVfh5yncPdqoczXQexjGOIGTHcKzc9ccmwD2ocQquNMTse1Qrru/8A9VldgoUI5tS1TfUX+KIx2id7Fd4fSmpS7mfqQjUGUt2TPtFOQ/jAUfi6gTCQZi+bO4rUAtelHHCUkmTM5EiYd+bZq8wijYTGR87vUpk9UQ3zRadmsDCnlGWfrbl7l67gOMmIRNHlcH9S8q+8Ap9HPd1JmbttJSnlEf5s14PVdK+s9sj6H03r4dA9j6eb7TKfs/RhK9bGBcmEzty+pfMP2wduj+0DtlUYhe5xCzRAXqy71msYxyoxScjllIx8Ik6q1j6b6Jh6LI8y8no+q/1Dn9RxrC1SF7kbSOI5JI4qcpNXe0XX0rPkAIYZKiQY4xczN7WEV6f2d+zsKGIJ8RcilK0vZh6R+rzUH7OqzCMJcnqon9vMrQqS1EG/5fUvRfaI5ORsf0uu3Djg1cjy+pzTuolDW4DFMWeTe7TpVDXdk7iIwdxL/Mt0YtkXqTBxt/1WssEWcsc8onm1T2fnp9MlA9nkjlyytXqEtK3J2uFVdZgMFRc7bSXLPCdSzWY2ETHdoralkcfG4o5sJkp7tE0EZxmWedqypxNW9i5grLgufP0qZDXSCw87VSRFby2qZDVebXLaEzJwL+nrG5ZuKs4pGIR33fCs1HMxCpsMnxuu7HlOOeIvhL33CnAHiFYyrIahy77lKaq4Or5j8QrrTRyuFFiFO1mTm30pcFrbc/ypinrGm+oU+3Tl0k60EAUfvuXOH7042ZPazt6U97OefNrUFURihe3PxLrZ+9SQpX3agpEOCyzNsOPX4kDorteWb/xTl0j25O6uoOxdbNyeMbfjG5TIfs9xCZ7I+GRZetLgrWRl+NOI6SOi9ony/autg/2V43CAmdO9r/mRB9leOTMLR4fUHd6QWbaL0mY4aqoHRpHuTo4lW3ZjOX8V6Rhf9n/tHiBDfTvTiWXXtV5S/wBmfFJNTq6cf3qe5A0hhys8po8axQTvjnMS9Qur6g7SY7HMJtUuVu60twuvUaX+zPWietfS8ukc1bN/Z7q6cR/3+AP3OsHlgdccGT+R59Qdqu0FVYzvAPxcG5bzs9UYxUAEcsEMtz77GISWlwH7Fww0hOet4pemILVb1knZzsfJZifaKDDjJuiSa4x/K2qxeZPwdUML+TFTYGElMUkkEsRu9rxS+Xq0UiPBzLocwFmWI7Qf2iOy/Z8ygwuCv7Rm3jKbhRfzHNZmo/tVVpHZTYBS08HTaUjmX6tqxSmzdyxrg9rDs+8lrXybtOpk03Y1iuskMD7iJ7yXgGJ/2lu0dVEYU8cNHc/XFGxH/NZ6v+3TtbiFHLTSYjUDFIQk5A9hlk2Q7m7laxzM3mx/o+j8Q7K0dhSVmLxRCIXFraNrfCsziXaTspg8IvHXzTiLtmIR3Zr5kqMarai455JJC9RmRKN94VG3N3K1/ES20/2cjyp+EfQ1Z9rnZCliJwpsTrZxfYHDGIX+olkq37bqmolOOCgpcNizK0uGUp/mK5eTPXSW5O76+K9NS1gXFnt/OmTtZ6KX2vYzfOf3nIBiJcPhwDa/1KrqPtU7SzBrico5+nasQNdGRFq6XtAE2d5/xQK2X9b2yxeuLOetqJcmt3SOq/72lJxvbP6nVdxm7mMv3pb8iMKSW0vFkl7ibNLTUMdVFFJJidNTme545PCos2Hywyi0tfTgBPaxX3f0rOlDIT5vFKP5HQcF9ubS3fExLTgOS7qKGpIswqoJR8JcRNUw08IVEla7yizMwDTSWk7v/wAlV27dXISdGA7hzz/ggmiY0lJwif8A3oJc+nNnEkw0jyNl+IOfNAYvzdn3e7ak0bjrrblbyTTM9WSKmZ6wg4888tgZBd4PcPuTRC4kYRHIQk1vpuH4k04uLjvu+IUuJJHc3Ee121tfqFURqOlTzxiVmY57XETa12TH4kLjrZe3hdIya7LkItogIWvJnZkBQZyS32Z9PvUyDhTQkUtfHTy5/sijMv8AAVW3ML8//au8TiZPrd6kFUSTqnEtJWK5uoWTXtBkOpbk3baxZs9yC4B87kE0P+0P5uSHiPnrkigp2K7N3D/UjKjubPNx08vEsHmhHg6I9POa2GOI+7JLiHzTvse7K91x6NxbQ93zS/Ih+x/j5P0NFJcukT+5Saejtlyk3Dlc4kmyILS4ce7uWMupS4RpDpW+ZDPhy6UmzJxbxIwE8szZhJSIpmjHSNi/cksz8mjwIjlG4uWb7s0hzvysYU7aZOT5OX7k7FTvnrnyW3dojsJvhDVPG3FG9rhyT5yDGETxs6dGnMQ0C0n6lDlJykPLMR7kseTd0GTC4IU1RcAx2fNNcb0RtzSeMy8077HIQZuzj4ls8kYmEcM2NCT5912Xkg3iWqkNTyCGjdW1SHowj5vesn1EUbrppSIURHGWhuOfpe1IozkLVTfY45O/u8TpqKO0u8RVRzQmZy6WcBUUJSSZuDGPerMIYxiNwa279SYi/DHTJQ6qqkE7A26ea6lNHFKEl8h88o2yz3dSYORrVFKSQnLN9vqzQCMhPk2dyl5CVGTH7WIuWRd67awogo5MtVIGFh7nIVi5o6YYnIZikkpzzikcCy6hdWuI9rsTxaalkORoipwGJhia0Sy7yHvdRBhbIXfb+5GFPs0XHPHiyT3muUdCwtcEUJp4yMwNxv67dtyC1yIs36uanjR7tciFEdGGS3jligeCdWQamunriF5ycyABBiy8LJgZLh5KeVDr+0bmuewv4nZbKcTneKf6IIk//tRNnn381I9lkF+d3mnPZTz53Kt4i7UyJuJc4e1TRozEbskmoz5IU0HZmRBj26JDCchsAbi9Oal/d5+p0vu0xkF26u9RLIki44Zt8jlJHDCGUgM5k2t3SpfGARHLL3WqIcMmRNndahAZLxZ2e1YLMdPZ5GKkragndrfE5ZLjFt1dWE1DxrSZu7UkA4a5Fkz2rVZIfZnLDkIZ/Nlwh2dymlh7+73omw/ar72NGfYy/orhh26v/NEMPkrBsPe/kxfCnBw9rxC3d1clH5GMpdLkKko37kfB6c2Vm+GuI5MCMMPbLPpVLqcY/wAPIzw4s883dNyluytSYvegLO7V1wnSGJMJd/vToE+1M3bdXR3XPq36UAG+fNJy99yBibP4k7pu5IAEcy6dqdEe7PagDrzz7k73aZoAXh9wobrfhSEnLki8fxIj5AIcua74dq5btS18kASA3Rc1lO0dUY15tG7ATMOZCy1MZbSWNxzOTEKo36XO1rVz5TTH5Koykk6zck23TkpkUbCfcSYljeNr2dt3hWFnYR5pGItE047k+49WiTDaxM/US0TFR2jjujnk0tAEzd3srSOl4fZ+oqMn3yBExfzVddpy6UJjfBfYV2wr6GIYDkapp/8AhTsxir7DcWwqum/EeSju8Jbg/UsMO61TKYXuscFlLjktPbhm8rZHoXzaIeAbbDje8XRwzNIQ55EXwuqPB5KqjMvZ5LBJrTHqEv3LQYiUQ0A1NRHHS5NaEkW3iv8ASph1POhnPpeN0dDaRM+ZJqTEODIIA1xdwiyVHVU2JMUcUrcUW/ZltzQGRx3MEdxN6torv/8AThQXtVWR3MbiheukhufiPxfhdMNG8lrzyPb/AMOPaKkUpMJbGYf3KeS+CZD2ixAo8n6BbxNaRKVHjEUg5Sg5SF4V2GlGa18r/hy6UbYbSQlxJTYfgJUQ2r4HqfEI/C4l9SnUONVmFz+0YfUSUsojbdGagUGBy4lJlRUcs/iuy2iKt4cDipbWrJ45TZ/2AbrfzckNo1XBHCsqKyUr5Dlve+wdoM/na2ma1OC9mavEAnlkk9lghjc3DK6WTLwgPmqtqr2cLABoh+HqUWbGmhm4hnJxRfqUaWJTQ/QY81VPLBGD4dY+sRf/AHdvx59H5R/Mn4q6OlaRqaJgIn1MriN/qJ1GqO1UOLcKPFYo8Rii6OO28PpPmydbDaesAnwzEWEu6kxLp/LK3+oUJV8htX4C+9jy63MvUSkU+ISlqz7i9Lqqnhlw8h+8KeSiLPqk3RF9JtorKjKWOEWjYBve4JB3D+pU6YK0XdFjEsJCBx8m+laGixQcxvjuJ1nsOhgmGyoKQy9XSrqkGOnbMN5Z6EXUyxuRqka3CKqWomybMf8AKtFHHViBM7sQ94ifUsDFilvPaXqJWVLj08OgSPb3KLZqmagxlG5+HaXxJ3D8SlhqReSByBvFeoWG4xJiQ2WMR9NoupUs1N+zlMIPqdPiXyKo2VD2itHQ7Tfdz3K3pu3EsJaG4W+9ecQjHCF8ZsQ+rO5RavEqrillkA/K5YvpoZDVZsmPwej41H2X7YRnBj+DUmI385CjtNviEmXlPaX+yL2O7TEU/Z7FKjCJ3/up94fqUocUnkKyQ3H/APDUulx46UivN7m9PUo7GTH8JEucMnzR4F22/sn9vOx4nPBSR43RDu4tC95W/TzXktTh9ThsxRVdPLTmz2uMoWr9AcF+0Kso7XCRyEfUrevquy/byA4MfwamrCIbXkILT/Umupy4/mrIfSYp/B0fnMGWXNl391q+yu1X9j/sh2kE5ezmLy4RUPuaKp3h+pl4j2z/ALLPbzsexyx4Z980Qtc09CbS7fp5/wBK6YdVjn9nJPpMuP6PI7be9ExNkSdraGow+YoKmCWmlF9Y5QcbU00bkRe5dK9xy6iYmtzRbrdMl3hsL5epWeDdm8R7QVYU+H0UlQTlbtbQVQalcO3dltU3CsHr+0VWMGHU0lQbv4G/zL2nsf8A2dXmcJceke1//DRPb+ol7l2e7D4Z2fphgpqcYIh5ADKHJIpY2zwXsT/ZvqK4oqjHJWt0L2aB/wDMS9/7K9gcM7L0gxUcUUAZdIs1yvONT0bcO9ovh8Sq8Sx4KMhye13/ADXLJtz8HSoxhyaGmkioWJ2ijMH5jI3UoGKY9HSwHJHnwh8Oe5YPEu1xiJGcg04523E6zdT2i4Nzxz3jKLi5E9wqliM3nX0aHHe2FXUBlAZxXbV5Vi3bR6GuOOpY5yZ9ZM1bVvaaDkx3l0uvN8ehcq6U3O3X8uS6o+1Hn5JuReQdtAKs4eTAHcWSk1/aLTafNYOpmp6cBze823IaDFo65zBpWubwqXIIpmllxY5OKd9xDu/cs7W405GWSfjqPZ5Rd8rc7X+Sx+PVB09WUYPZFcW5ZSnRqomooJmmASN7SJQK4gKUrmcfCs/g2JScYomdyEdzESuXE6gy0uEWWaexpQVHiElDMXivbcKt6jFAHDb5GaISbSMWWNnqragMvC5KLiWMSVBiGb2tttSUtSasaxTFCKoJ36Ta5iUCWqMoj3tc4ONqqMVqnkqdH6drKVSC5Qjm9xZKGzoUaVjdDURxmDcNxJ26s+pEU1p6GyCGlkvFndrAuyTBi0cuTPdqpLatimzmksy6X6kMo26OpIyPbn4VGqS8n7vCgtMCMTqJgjDqN7WXpGEfZzFR2/eknHNm/ZRvaP6lgezkLzdocNANxPOA2/mXtnaTGMPwmpl9rqI4iZ32Z3F+lVQ2NUtDBQ04x08YwB6Y2tzXl3baZ5O0VU2fpH+lep0NQGKUcFTFnwptwXem5ePdppHk7QVr+HiEP8FJK88mt+zGltpsRnfbeYA37s3Vb9plU/3rBBntCNa37O8PePs1FJZumkMrv5LDdvhebtJWHdcIOIN+4VafBTXuM4G0tOpOyzOVuvJNcMyucWT4UMhZO/eooeyGhktIXbahlkeR/iUk8NYRzeT+SH2dh0Iri+FIBhurRlPxEmhhgpI3Yhia4y9Rv1f9qmYJh5lJLUOF0VIF+7z8I/xRj2fra66QIJTJ3uIhbzUucTZY5vwigcdEPStWHYPF5oSeOnYRZ+ozEf8AFCH2c4gNrz1FFTj8U4l/gmppjeOSMsOZXfCptHh51g7Ga1n6iWlh7EwQt/vGKUv0x3f9qvqLBaOnw6UmxGkKUX/DgyLd+ZPbklxZmaahajhGSz4W+pVdeUklSZHnd8SusVqJOOLTswgG0Bj6RFVVeVxCzg9q1ZzryQQJ9raCkA8YybLd80B5XC6Kny4mrOQqS3RZUlK+53drmfRTxJoWz0IvhJVsWchWRs5KXITxw2cNhlZaUcwhrN+rbU1MXGlzf91qZIjHTPnzSCPiOLO+7PVSzSh2EXEtXVgeNTwwjTxHcPyVxTdmXIAkd2G4LnHJQa/srJZeBt6n05K6pcCtFDNUSVEpOb7u9PhJLG1wSOPlqjlo+C5A+ZH6U00bxlm+dorK2P2l9hX2gdoMJEI4sTmkph5xSveD/lfRWf8AtxBih54hg1GUvdPTM9OQ/o0/pWOcXkLYL3dwq57OdlazGq8IsuHFnvIu4VSbC6NVh9ZhUwCEVbUQVLOW2cBMP5aq+oMNrKgyeBoawR/4R2l+l1Pw7sDglCIg/Elnb+8J+paOmp6bDX/3aNyMW8S6UiFkMRWcWnkznpzARe3cCqcXxhoTsgyEzfbGLrY9qe3FTDdSQRCIP4ibcyydRjwEJSVtPTSkzaySRtd+plm5pFcSXtMfX+0TTEcrfK1+SVBhtTiEMsvH4FFB+0nlPYPuH1P7lKq+02HVVSUbQSDTi1tw7iz/AOirsarI8SeIIpf93i2xxdAh+VZWLSQFXUR4hbBEzwUobtz7jLzJBbcAsG0PV6lDKOSFyZxcsvEO4VY0tO8lh1JuAZ6CXUStcjotcLodgG7MJO62mGUsUcIvld5kT7blnsLwuSbcYGAFyD1LUwU7wxiDd3hVo5pDI/g3npzUWqqAqBJrG96lzdRaWCqapErxyd+f5VcjLH5Gamq4MVkTPd07lTbI+LJLuL/UrySRt+bXllpcyz+JSPCJB1Fkudo7lIiTZSB7Q5/hZ2t9SocTruM+TZCptSUtQBHHFtHa5Kpmhkzz4Tllz0WTLTsiGTJo5GLVlImpTkfNgtRjhZzRBYLkXeq4L2RX3PuSYXtVrHgcmVxA/wASR0rw6tHbl6kWOyt4L96dp4WIx4hWRdRF5/SiORicXyv+pCcxyWs7uQjyEn5KrJHykjjMmiB+Bn1G250f3o8Y/hbVDXP3oSTCg5qqSTmbqO5PIneHu9KXDcuW5XUReBsI7u9OhCxaeJSoMPkkPNmU8aNqVhY9xO3hUMW5VcEB1cdqdhj4hD6U9NS8TzElpexuDh7QNRI4EMfKMvPzUf8AobF52K7FhVCNXWRsMTaxxeI/iL3L0WGjw6MAaTDxA8+qIyFVlNXBJa4BYTeMXVxh1Yc3VlKKakQT4cBwfEIsoqipopfia8FGqOwuJxsJwcGqH/yztL9LredjhwqunBnimp5QAuJe7FEa9DosFwkpxNpHiAX3DE/+VarLOBLwY5+T5krKGejIgqKeSAs/7xlFOEC1B19g1fZ3CKikyil9t03xSjut+pZGo+yXs9jDm70UlKXTcG1bLq/8kYS6P/BnzJPT3DyVZU4eEhZ5W5r6RxX+zXLIF+GYmBh6Z2/6LBY39iPajC2N5KDjiPipnuzVd3HMjs5YfR43Jh7xvp+pDENpZOtXX9n62hIo56aUMuYkyppaPVx6VDj/AIhcvsZDMX5spUO7vtUYBeN81MpiuLuFaw8kyJQSPboz6J8JOJzTYi1xJdK7VZzOmSoy4eviUkK7Zq77VWGV3fbmgeZ7eapZNRdpMuwrGLvtTo1jt3n8NqoQqHHvTo1ziSfcDsmjhxKMbeJHMRfDapsOOU8f93N+VhWSDFHu70vvTzN0bFLHRvKftNSFazhMI/JSKbt5h9HPmMcxkD6Lzn7wuPR1FOZt2ZuQpPIaLGfQWAf2hsPwkxaswQ68P/xLSW4p/wC1B2QyiaPs5W05s3/Ha1fIgzOPQ7rozP5rB1LybxlKB9XY7/aewquhsw7D5aOU+css25ZOn+3QKfEeMVTMQPzjE7v0r594j5ZO65xPkqTgvoHObPe/tD+3qTtZR0FPhEtTho0s3F4oyWm+3Ldb9Sruw/2xYrgeMBiFdi89UOVpwTzkYmPxZrxbiWl3/Si0Lv3Kbj+iXu3bZ9T0H9pyKskKetA4s+UED2iG50eI/bR2Gxa96/B5Kgz3ORMJE6+WOI425ZpwZn8rUtIGjy5P2fRFR20+yqsmE27PSwBbaVxkO78pKPN2o+y4mPLAKn3FHI//ADJeCDWPbz2/Jd+8DuVewh5Jnuc+KfZhJCRx4diYy9wXt/3LFYrVUMxk1E3Ag7hLqWGHEJB8vcn/ALynK12DnyFWmiHNvyW8kZj/AHl7IISeO52Ntvqa5VbVlRd+zu/ci9ulHWxxt8SdmJo6GuoxAGqqSOTXUhZTeNgVRq9OwF8lkIaxpBzkZ/d4U+dVBxMgzK38qPaXZrafDcHqj0ja3L6VqMI+y+jx6O+kgklHaJELeL9S8tCoYny8I+9a/s52bx3HAvw9p+EbjujNxuJS6Lg+TeR/2f3kDPgTa+61Oj/Z7l4eecsQfWVy2nYX7L8YwsAkxjHK+V8v/tIp3tH3ETr1Gnpzp4RFj2tyue4lyvI14PQx4ov5I+eB/s91PFyY6kvJSof7OMhalUSh58RfQlsuQvqQdN3qVTjXabBuzdv3pitNRZs34ckm8vyqe7M2/Hxnip/2bYxchKtuH4mJFP8A2dTquFfWST8OOwPDaP6V6B2r+3Ds32VeKNgqsWlmjvhGka2Ix+slQN/acwClooDrKKYag2K+CJ87Cbp/Un/yEtYE6ZlZP7Osu2MKmQhDOwSfpL9KqO0X2GvgdPE+IVsVOJ2jGMs1pP8AlU/Hv7WmJkBBg2HU1LndlJPmZD/6ryHG+21Z2kqhrK+pknqu+SR7iWsVO/cc2SWJfEtK/szhVCZB7a0ub27DuVWeE0G4m9oMW5kLdKqpsWktLhGA6eIE1UY5U1FINOfDtbxC2RLfhHJdlo1HQEQgDTkXValPhdHTiVlQxl6Re5VNNiU8MoSRmQGHiHqQATVEmQA9yCX5J70dN4JT156JsqWCPXiGRZpkSCnEgPrXfaAK5yZ7knaDhhHwpC33Fm+7XvRRU8Qte8b+7VO09QG0Iwfi913StHT4SdVSnVyGIl47mtsXn9R1Esfk9Xo+jefxyVlLhMtccTMDhftZOzYPwz4YVF+W3lanajEJxMo45Hy9XqUVpvN+peTJzm7s9hRxY1rRJ/2brC5RkY+oU2fZ+ojHUGG31J2mmqZHJ4Jaj03RO6nhg+MYg9mdQQl4TO5cGTN2n7meph6TvQuCKCbDz9xE3vTLUbjboy0U3YXGYdZKOUfDd0j/ADSp+yNXSlfOcYeQkdy68fWYpLhnFL03NfMCkGhktybK7qTgYawvz2+kVq6LsrV1DC8dhj81Ml7OhS2tLPGBCXruWM+ujF1Z3Y/RMk1dGVhw+AQ1bcnRpaeO338tFsG7F1AjnkxgW5tUy3ZOeQiaNto87e5cn9wi/wCZ6n9izQj7YGQnjAnyjByH6U0GGuXINpLX0/Zs5iII34p+kSU2j7I1AylfHYOficblb9ShjXkzx/0/mzPwYYcLblkiPC5L82e0fktviWB1NLTSytEwBG1zkSoZdxDkbatr8Kheo9xWh5PRPx56tFSVGw6abVHmhYrrGe4Vrw7OycICd9xbmtTT9nWqNmpHn05KcfWxv3MMvo+WvZAxr0rk3K3zR+yhb3rVD2TchLIJFGm7Kz35RRyXL0IddgulI8yfo/VpXoUHBAtGZNFShdy+FXn+zNfbm8LiPyQ/ctSJZOD3fNdsethL4yPLyem5Iv3wKp8PCPuZD7LGN2i0NF2bqKgBMmcbnt3Mnx7LyjNkbd/ksZeoY15mdUPR800moGaGje7ocfpT4ULEWrsK29H2dawWAMz9JOim7Jvdm8T3ZeElwS9Yx3Vnq4/6ezOO1GJ+63K1x3fEi9nijAmYXIlsouzc2djAZD8k9/srpubqWT9Vx/bNv7BkfgxkNLBJrnz8KfHD6Yi1f9S1L9lbQJ3Hbn5Lh9mQjItbv9Ky/uMW+Gar0TJDykZM6OkEibP82S49DBdmDMY960Q9n24xMztoifA2Ehz7mt5rRdcv8iX6Q39IzXscQsXNcKhiJxyG3L3LUfcocmZvqFOxYbBGOgtc7J/3GhR9FtmSejjJhzd7fkkFGAhn1E7rZewxbms5LP452gfBcSpaSjpIawyC44ybcy0x9dkyuoEZvS8WCO+RkI6UIYiOU3tBrntWemrJKysLh5hE/i9StMSHH8cK8KPgRiFtojaJK5wbsXBRxxVE7kdRlvi8Akuv8pYoXOXJ5v8AbpZ8lYVwZWjoamoPI5HDquLvyViOCtGYneU+XJboaEBAHaC0stdEEtCFpZxNy3aWrhfqbZ6UfQv8mZUMPb0c/SjOhYXybv56LVNS8NruBt+JJ6eQbcorfqZYv1FnYvRIpGU4MWebs4kT+SbCNpLswu8tFrPZXJyco7rn10TYUpkxPw2G1/JP85sj+0RTM4FHqP4b7U+NDba5hqr4I3EsmBLhuT6s5edyX5ky16TjKE6NxEn4fJIacxHOy7TxK+Oj4gFlmQogw0ycWy2+pH5pX9pT+MT5Otfm73Jr966ZfmTX1L7A/LRzxJ3iKOxI2kt1ZADrSb9GdGOQjm72l6UyJWln4k3c1yAJIlcT5o7tPd6lHErbviTrE5Wtnz5IAdAm56jcnXLeo11pEzvubkiu3IAfHl8Lpd6bHMR9RJNyzyuJAEqIWv1ba/NZvtDRvT1k4a2k9zfJ1oRK23J9ysi7NxdpsKlnilH7xpA3wE/WHhIfNcWd6qzr6aO7pHmMY26P6U1LG92i0MuByRlkcbgTOgHB3Eed37lx91eTs7UjOWvnkiaFyLYzuS0Y4SYiJcNKPD3je9wtzT78RLDKyNWUJ0/ZmiBzf8acz4XyFhuVa2HyEXJbmqwWprqTDYwichijfd8yV/gn2Y4jiRM0VHJP9IOuaXWKK8nox6LJkfCPN6PBzkIWYP5LRYd2ZlmYbIDPXpyXo03Zvs52RpOJjOJ0tPOJ2+xwPxprvpbl+ZZrFvtU9nA4OzdH93AW32upZimt+EeTLKMs3UP2LgvJhwdLH/kfP6OVGE0PY+lCfE7Sqna4KMX3n9XkyxOK4tLi1SUsuQiO0Ih6QH0io9TUS1FQUs8pzzm9znI9xOmvDczr18HTLFzLyeF1HVd72x4QIk4lm20m5WqxDtBWiwhJK84j/wAXcX6lWoy3d67zg+JoaLGqSqcRnbgH3XbgV6NLHGN7A3uIXuEl56/JWOFY9W4LJfSTMI5axmAmD/ULoKNzT0dZXSgDHwAN8gt6f1LV0XZmkoQA6imlxGeVx4YzvYBF9PN1m8C+16nhAY6zCIYD6faqQLib8r8v3LVx4pRYwHHpsQiqjNtBjPf+nmyxaZdoax3EMQo5joqwDoCB7HpsrBH4dFUETE2WivAKohOw348RPrHKF4/pdKHs62KDK8FNJQGO7i/+HFviz5J+CGtzOSFaQuUhjb4UxVi8zZs93mplbh9RDATgDVAAfXE94fUqGfEqiMyudhHp2stLJSoYqah45Ssdi+EUVHjDxvllaShlJdJm7sN3qRU8bFMLubW56pm9m5wHtdUR7De8CbWORrhf8rq0gjwuuqM6bjYNVHzko8uERfFE+iy+GzHaObAY91vUyuoqoIwK8PzJNJk9yjQf/VcPYjkpIsXpx/8AE4d12/FEWv6U/h+MUWIbKaouMX1gk2Sj9QvqqmlxSKnMcp5bvTGpFfjWHYg3DxXDo6yUeiWM7TAfrbVYPH+i45DRxSSczC2MeZKJU9oqOlM2AJDNtt3hVFTVlTDF/ude8sHdS4lu/TK2v6lV1tZwSzq4pKLPxS9BfSbaEpiv8inP9Gjl7VTyOPDl4HxD1J2k7VVsOhm8oP8A8UbhWUiyJhNt4PyKN1KEXmcbHIRZaOMWQpSPRsL7bUVgsDzU1Q3O17gJaD78euhG94iF/EC8qpqN8hyG4via1WmHSHSmLuZ259MbrKv0bKbPSYKynkax2cSz8O5TYhYuvhlb062ksYPaqTgjHJHFYz3cSMLD/UpdNXU9RCMkdeF/TwJGtJvzLO5I1s9DpqGMQAzy5dI7lKDKN72drviZYamxiejHN3e3+l1cU2PRzB+JI4j6Qa7+pKrK2NdFiR04Z8S31aq2wrtccb3UlaUuXO3NYZqqiIiklcqgbemV7QH8rIi7SRQhZoI5XMMeQrCWFTLjlcPs3+M0eAdtoOH2g7PUeIk7W8U42GUfzNqvH+1H9mHsRiUpnhdXW4Sf/D2mIq3g7WRzTE7SmJ9yCoxaprCIIOLKQ7nt3Eqx4pY3wycmWGTyjJ4T/Zr7L4PPxMUxksRybSKy0f8AMtxQDg/Z+nGkwykhgiDxA1u1Z2XFmkMvaGKe1reEW3copVUZGVjy0oP4c7xXXzI4rSNgHagPaRaOE5/DxBbaKdxDtA4xgwG13wndosbHWT0cZR8f2oX3NHF0j/6qLUyYiIfh0UwjLytBy2rRJIhyfiJfVmNHHqcloNyIn6Vm8U7UOQm8bsWv7Q32rJY/2gGhnOOrao9o6eHK1tv5VkMS7RSSbzdxAeQitkzlbkaXtJizV1McfFIpbrmJZ+hx6enAo524olytfaKzNT2k4mrlt+aqajHnk0B3R3ET22/cbKoxZycsjZiP0qurMWeoC13+dvesjHizxzfiG9qsDqAktMOkll3Ni9Eirx7jwmLuZ2n4VFw7EHw+qEwy3ta6dx6uYg4b5EQ7lQQzOR8ri7li3ybKPB6D96NM2bOxLO9pMQaoMMmYs2/gohYlHT0PDB7pTbqHuJQaYnku47sRE+mqGxKFGg7PcIaMpDa6V/F6RSx7FDjAooDcdNbUEVlLTZNl6nHNVdfM5ap3wKrY2dY81vgyTUxXA2j3epRYZGI8lJnrqeGnyYXIski6KSsy4pad6mwyRjGOTsRKtmm4xk/mp9DR3Bm6GjeXtQc1U5NkLPd3Eq1ifiFn1Erk4bYiZ8+XhVGZOJ80JBBpk+7blom5ejmy4BNkOqGUrlIJcgU00lLUjLEbxSg9zGL2kJJ2UpJivM3kMnuciK4nRxU+g5tt9QqZheGvXYnS04dMswi5eEWuTbLu2e1YDRthvZ+nA2tGGnYn+HbmvE6kTqKk5criNyJ/m69w7XdpMIw/Baiip6kJao47G4W5eVR0byWiMTkSy3Ve4rSTn7T17BMPg7P9mKAaiQYBhpxN7ntzK25eL1ueJVs85t+1kI9y1EPZ/GO0UwHK805bRbiOW30rSUv2WvRxcfEZ4qWL1SnasO9GJ2rpMs+apHmcOGvJowP+Vlb0HZOsrCzCnK31ZLefeHZbAwJomkxKdm6YmtC76nVdX/aJXkNlBBDhwf8AltcX6nTTzZPCoHi6bD852/8ARA//ACxnmphlrDioov8AiVJ2JpsF7L4Oec9ZLikreGkC0f1OqqvxKrxKTiVc0k5f+Y9yewfDfvCvGM3fgAzyzF6QYcyW8eml/NnLk6zHHjHA02JdoKDA6KlpsLwiniOYBqJiqfxSbPo/p/zKnrO1WJ1giz1bxC3hiYQH+lVlZWPiFZLUGz73uYfIfC38E1aAkuiGGEDjl1eXJ9jp1EslznPIf1GRJrhsQ6/1Lgx2vz/mj6tGzW2qOfeT8gmO7T+lccGItcxUuOFh10Smj26dSKERyFssnyJGROT5yAEulu8GJNFtYs2RCV3NOgTItRhdNMxZRNFc/hUMsD4b5xG1vxK5YfN7tFyQdOllOqHuyujhOFhZoWu7y9SinGZSE7sX5lb22iKLWQsm3IopSKF8yPJmuWh7M4S0zlPKL2imSp2F9Y9ydhqKin/YVEkQ+nqFQlRbyGtEny0dRaquKG3Nm9yq6ftBNGQ3hGdvqUuorsPros7JoJe+5rhVkIpZoWKQnZm3Jj2Vru4/qVvNRwRw8VqmIxfwj1Mqsq6ATdmlEiXPrI2TC4L7XbMfEtL2eKeQd7sID4vEs3CUlQBGG4R/qTjSVEY58RwL4VrG0Q/cesYNNFG5u8rkTeHO7JO13aiKnu4EbGfqJtq8nixCspSKyVyHK50+/aSWQLHcxEm1ROTIUC3xrEDqL6id2/0rF4xWTzSCxnaPS1zWqTPiEdVMQSG5CPRd3KvrKr2603ba21iWB1JURJdx9LIQzG3JlJio7j0fannoREi1v/cg0sZo5paUxMOplq6TthPUQDBU0kFQJbbpYGK383NlSUuGuRZ5K7osLa3Znb33Mpsxk0aigxjC5ACOUKqgLxywGJi/5X/7ld0f4Zk9JilFWBn/AH7FTmX+Zlk4aHh65XF3fCpEQtSncZtd8ulaIxcka+XBa0wGf2OUgd9Tgbig35mVXXYScI5tE1rtptTNN2inwu06eWQvije0lc0/2gVdVFlUjDWxN4amFj/qW1/7IpfoweJRzx6PFIP7upU81K813L8y9SOs7N4hHZLRT0Zi/VTTEX9J3Jj/AGJwquMfYsViuf8Au6wHAv4too5Nk4fR5UOGyiFjHsd7rVJgwc5CyMLvMibpXoVf9n8+HgUj0r1AdV1IfFEf4LNYlMFLUDFDK8B5dM8JXKXJFUysl7O0cMd7tf8AShipaSENMhJvD5p+aSosM3aM/wD8N1RVE00hmzBu79drLK9iXFoLFMUjhiJmZh+HLqWSqZJagidz0Lwq2qZGu53l6lXVNglozCqLTK0+pK5s+9PPHdoyKKnu8lRWwEULk4ipsNC25na4nRU8bkwsylxwyFa2o3bUGTmRyoYx0bO1uenSptNhMUjjfG+5tLVJhw08s5Ng5a7laQzBHT2QBZpa5+pFk/IjHC0IWRs3puyUSaNo3zfcQ/0qwIms+L1KIRNcTGTK7BIhxU51BkOfPa1rL0bCOzLUdCAM1xu1xl6lD7IdnQ21NTld/ch/qW6CMIyHViLuFK0wdt8GWlw94SJt5fT0q7wgTp4dDMSy23eFKWlIpcoyZGFLU2bMtPCRLM3LSkxKsjlYIztLK24muElr8Bxat4wHLG4Wta5Ce11g4aqph0s3elXVDiVSLC/sb+lhzVbslI9Zw3HDp5fwzkC7mQvuJaSlxqKnh4lXmMvU0fi+ovJeT0pVYiLvI0EhWkxF/df9XVy1c4sTvK8srvc5IpM3TPWsN7TU9R+IcrET+p7f6VeU+LU8xZZ2/wCVeIQ4g5FG3V5D4lfU+JPUREElW4dO3NZPGaps9LrMBwfGgL2mmppc912Q3LCY99gPZrGHN4ozo5C8UfSihx6opSG89vh9JKxpO2hiWu4fUL9KEpx8A9H5R5Vjv9l+rjufDq+OfyE2tcmXnWMfZD2lwGYmkwyQwH+8BrhX1pD2gCoEXvB9FMbEopB3/vua5arLkiYSwQkfC01LU0L5VEEkBf8AmA6EZBLll/Ffb1f2bwbHIy9poqao+ptyw2N/YH2WxS44YpKCXvKMtq6IdX+0csuk/wAT5XMv8E2/Vz5fEvbsb/sx14sR4ViEFR8Ej2kvPce+yHtX2dueowqYgHmUQXD+pbrPjf2QsU4fRkCK38yRE23NdmhkpZSjljOI/STWptyuLm1rLRSEI5GEi1Qju1bLahfn3Im23Pk1qCArn7nfchHMuTpXeF2+SWy3kgAgzHvR3eaabnmiu29+qADu80mzQD711iHytQA4xeadYrSzuZRiytRai+SAJQyd7ZEiutbuUEZH5J+Gqmp9Y3cc/clew2i0HD6soxcKZ7fkkGG1ZFrTtb8LqufEKyQLHnIhPwi6QYpUwtwwlMBHwqk0RTJksMsewomEm+PpSGE+Vj7eWqhnXSTEV8l13Mi6kBVRiBa93ki0LQu6TBcQrispKOaqPLpguMv5KXJ2Vx+ht4+D1kWb23S0523fpS7K9tsf7LxF92VcdNE+5y4IET/mcc1vOzf2hdtO1VbS0NBiDe2SF4gARM+ferVMX2YKPsjjlcWzDK6XN9bYDJPV2A1eD14UGI09RBPYx2FAZEWfT4V7Hj/Z/wC0ntBUUcs8FVUT0wWMNG4xDFm/wc3Uvs/R9uOxuMB2hxuiq+BTBbIVW/GGz4iUM20/0P8A2V/Yj7VR0uMYpThTwHmQU1TBbKTeogflcve8Hw2LCYeFT0lPFEPhjjEP8FlsO+0ioxCniqvuepqKeZrwqYoytJlLP7RMPo4Snr6eWgi7uO9hP8Oq5ZTmenjhjSNURR5O0jXl6RUGrqqPDacqmsOOliHPOWeS0RWKxj7buzUeEnPh9W0tZk+QEYiTP4fmvEO2H24Yv2gp4qatqIRgjkvaMY2tL6vNOEMj8kzy4oo9gxP+0dgeH3RYfh0+Ik3MiksB/p6l4h2oxyPtZ2jrcY9kpqKoqXcnjG4/6nWYxft4eJVEtTE1JTynaNtNAwiP0is5Dj1fHMThUvc/uZdmOKR52XNOfBuSwmsqgAGr4NjWgMh22j5KhrOxdeRXvU0Z6/8AGHRMRdqsby0kjPX/AIAF/pVpQ9rqcaM6fHI5eKL3BHTQAN31PzW/BzbFAfZ2pEyjeSEfiGTamw7O1MY5vLCX51Y4jjFBNMMtObwRDzi4dxv+a7JQArnqKkJKk5IqAjteSNhImFTSCyPUUMtOWRnHu9LqLITRtq7F9K0OJDgBQk1FUSSy90s+0S/Ks/U08Q3ME4Tl/wCWG1S0WhQZ1EoxxvuU+tqmoSKnp3Ejy3y5JdnqPjBUWZcXLYRJ0aqg+7xglghOtYz/AB+kcnLxe/qTXgnyyo4zlc/USMJrS5OScIY5DyCSAP1ChGFhEnvjl1ttF32qeSuB0KgBboMS7tVY03aaqp6Y6c3aeB3ueORrlTylGQ59FjaiO7NOzVWH8OyNpL8v2hLmyrfiSs68E54+YOiTNjFxZ5OH0ku0cz1h6mdunfbmqZ5BJtJmt+JlyGseEtrMSz7ft4NlklJ+5m4oaiSnImgdh+lW0PaCspRF/aLS9QrERY8xMOewn56bVZQyRVEpg84CQNc9xiP6V5mXpVL5o9rB1s8XGNmore2mL4lHZU180wEd7xyHcN3qUKXFJZLbjuVMwwbi9rjEs9wi9xJ0KOOS5wqWG31MsF0uOHhG8utzz8zJ7YtURjYEsgD807FUcb9o+7quz6lUDRySFYE8ZF9a7921g97D+9HYxh+Xnf8AJmqo+11ZSxcEJyKIPDnuFEXbCsjCQI5H3ta5LLhQ1onnld+9NyQ148opMvhZc76PBd0d8PVOrS1U2aigxyShMjCTe3IvJTh7VVd+d77+dyxD09eNwPTz3emwlFxKqr6GllqGjkAg3XSApfRYcj8GkPVerwry6PQKjtFPUU3AlntDvDPmq+mxanpzFnaKX4S8SyVPUVmJDBIbmRmHULWp0KcBubVzWMejhD2muT1XPmqZv6btlLIXDgCMhBsrcukU7S9ppxr5TlyC6EgcculYO46WK9ncRNNcaomfNpHu/wAVnLosbXCN8frHURfvZ6RhXag8Lpxp5ahhEHfq9TqaPbqijqYDla4Da2aTL+Yry4qH2iE7KtyHMc/ETJYgQFWhTHUOJA/iXOvS8eRna/X+oxQ4PWh+1jsnTnw6h5jHcNww8vT4l5r2b7SU1D2ngrKn2mooOIRSBndte7pVb900QkRhPf5ll4kweCxSDkFRb9S7MHp2PAmlfJ4vWesdT1c4TdcHs2Dfa92IhAoKzCsTiJpHJpRyIXHwlbcqzEvtcwysxWQ8K7Pyy0AvaxS7TXmFBgIzTnZJxRBtRFWBEA7M2EW8I7VlL0zDJnoY/X+sgvK/+j1I+32DwmJhAY3D1Ew9Xkqms+0b8YvZ6eMw7rupefSzNGV2Tl5kpMItVRhJE7ln4S7lkvSunx+58mk/6g63P7Y0i/m7YV9RITnO4gX92L2iKQ9pJ78t2vxrJV1c9LioUzs1hZbvFyU+hF66jCpj6De1ruoV2vpcCXxPMXX9XObW5qIe0k83Nztz6SdTqPHGkHN5HDPnrtJZKpo6inEXOO0LdCHpQR09RUDmEEhNnauWXSYX4O7H6h1MXq+WbSjx7DowJ54Cn8PEE7RRP2iopH4fsTjF6hk3LG1NLV07DfE4iO3cpPZ+M8QxUYjjOWPhkTiPSOS55dLhpzs74eodTusdGmrO0eHjbFHRmPxXopsWoPZR4EEl+fncqI8Lnhroojfae4y8Qt6kFbhs9DUk4M9mfUXiWfaw8JM6Fm6rluBIxDGpISiCAGKsnMRC7aI/ESnUFDSYXiX3hiDSVtYUfCu6BYfpWQxvj0PafCQPMopGC8R+a2Fd7RUWBJFfLlaBFttbw/Nb5IxhBa/Zz4sry5J7rwTmrBqmI2dg10EVN+9opIRFoxE89SFvCsvDxY5OG8b3/CpU/FjseONzGwicctw/UuGeBS9tnp4+rcfdoayjqIo9ZzjIfidM4t2qwTCYiOX8f4I2XnGIdrI4yPhvcW4ee1UMY1GLGUl7ziT2rbH6Vb3mznzf1J212sMLZ6dL9pGESENlFIYlz3COSQfaJT8bJsPeUX23C6wIYKccJSSuweFhU+kw/glmEr3Z6WrZ9DhS4OTH6z1k5e6l/wDw9VwvEMPxAgCWSGjMmzfi9LOnZqHDqhtcQpREXt2mvOONaOV/ckdU0g3u+7/KvJn0EruEz6GPrEWkpwPRwwPD5KkgCrhIGa66Q9rrgYLh8jEzYjRnk2domvP48Sewgd3MckAVT53s7CT7dqz/AAcv+Z0P1PB5UD0YqPC4acXkxCliMwz4We5R6yow6hMXlMbshJhHdovPyqGuHc/Nk60wCWbPePxLWHp8v5MzfrEPCgj5Ulmt+lNtJd3Mg6iSYbS0Hmv0w/A6H2JIitbRC20s/Eht6v5IK1Q4xLtvf4UDFplmk5a9SCgwK0tXtTrFaWbKOxbs8rUY5oAdYnG5nTrFc48lHErkcMlp69KCB+7d8WSK60STNw3C/v0QF+IWefegkkgXc6OGuko6kJIzcJQe4SF+RKKZd+e5MHJcWealpS8lxbi/aawe1zVh54jTR1GfOQNhknoqjsvIV5y1VP8ACUNyx45eaV2vNcMujxy8cHoY+tyQ+XJ6RDUdhhs4mKVWvMRpSuFdxPFvs0joJ44HxqtqiZxAggYAz/evNHt/MldplouX+2wu7Z2P1XJVKCPRpftmiw2mCDAuydBRk0bRFU4g5VB6DzEdrCszjf2odrO0FENHV4zMFE3KmpvwQt8rRWcut5oT93SPqXXj6DDj5SOXL6l1GThz4I5xsN2bbupNGSfmHdrkmCFy7rV3xjFHmylt8hovehufzTpCQ3INeaCWqB1SL3pweZeJNuKDM4kjEWQkgs4JWroyPG+YZiXqFLu0S+aANPgn2hYnhbDHK7V8Hplfd+pXVb28PGogjesls74JX2/9FgCJu5ISt7mdPgg3kWITwuJhIcBD0lG+SmzY9TTUxy4xSDPEG554H4Uzf8n/ADCvPqbFKij6JHIfSW5lc0naKmqNlbFaQ7mIWuG5FJmlkyLtBiMNNXwYHEE9HXTCAQVNKMsxixXCRej8vNWzzRzYRSwVODxYXi0b3T1IzGIyh5WPyf6UOG1DiftdJVxlKL3MMfV+pO19dV1hk9XIVURf8fcsVBxexo8nFCpaijpzIt93dJ4f0qb95U/JnvLLxOoGHYe1URvHJ7P/APiNcLp2s7O1kYcThsUQtdxQe4G+om5LUyqxH2iC3J4bS+e1cDFgmLMNn0qDDhc5F0MV3Is7hJcGhkjmJjCwu9Gw+I+0voawSEcydW+G11TfwqdyMi5B1CX5VSUhYRh8IyT1ElfUf/o0TWj+Y07L2knELIHjo4i/u6baRfUXNL5B4NQ+D4UJi9TG2EVBPqWGGPV8UT3N/gnYaWpp5P8AdoIceDK62mf2eoZvoPR/yksbDWAWurXfqVjTVVpi8huQekllKHHtKhl55L6ftRh9LJwzaelqh/8ACVcbwmxfS/NR5+00s2xg4Q/EpdT2krBpIqLEaaHG6P8Au6PEIRqCH6c9W/KSzNTh712JDJTN9w0QhuoSnep3fCXc3wrBN+DWX7LcMUkJ98lykx4k8fJ+7wqrl9nEIomALorvxRa0j+pOtYQ552qjNN/RpKDtRPR2/iXh6Vp8KxqPEhKyLhEPMhdYGCOOnlHjg9z+Etq3+E08BQA+TDoPRtUm8LL2mhqKrSJnnLLpLaqmsqpZiylB4hH+7ytVkUjjCW/aPvVNU13DEm1lu9SqConIpNCjqpYbTB3Ame5jHqFOxV0nGvY3v9Qu4lmq0pj3mAOKCGarqphCOO4buvJatowUZmoi7SS1DcCrp46zPxyN+KP0kjpximmJ4qKWcu4p32j+VuaYoBaOXORm95FuVxFijwjZGzyW8iLaP6Vk5fo6Vj/yND2coY6yEWq6cDMH22taP6VuqGngoZCljisItrkDrzmgrqsRF3kYhN+nptV1QdoDhmvkke0vCPSy5m5G8YxRqcb7O4J2opuFiNDT1o5f3gbhXif2hf2VQxYHl7J4q1FKP/g67cB/SXNl7PQ4xTVgi7ZAXqF7SUiXEoIzs9oYSHnchTZbxQlyfn325+z3tL9n9V7PjuGTUvoqRa6E/wA7aLLXXc8l+lE2JUGJQlR18VPW05Na8FVGJi/8V5T24/sp9i+2Ry1ODzy9ma0+QxNfTu/0+S0UjleH/E+IaiRuJmx2q09qtw8dWuW6+0v+zT237AjLV/d33zhoZf75h7Of6h5rx2bEJIxsse7xCStMyeNhVlQcxkZ7kqSbh1QSP3brRdQwkK4sytH0p21hImcxG31ICqDqKh5L5WBgFt27pTWGxnWVYNm9rbnUqkjaqkigqD/AF+kC6loKbD6SjkziZhH4n6lSQSeiBmuhDiSbh8KzlfMd4g5uQly1WgxKEMQh4ebjrdcKzVTh81PPZI93/NGpnjoKmvutbcrEqMPZjPJrsk3R07QgTyNamqzEHKEmZ2UlvllK/UrWmmYgHe3T0qofc6MM7uato1cbLSrrGGLID3KqcbiLVSAo5KgtGfcraj7K1NRbsf8AgsnOMPkXDFKXgpGHpZSoYZJLWALlvME+zWorDBggMyfa1rXL0PD/ALIWw2MJ8VqKTCYMruJXSMH9PN1xT6vHE9XF6dlye5qjxeiwOqmLRjWownsLW1loRRkRP6WW7qO0HZPs3NZSQffxh/eC3CiL8yosX+1DGMQHhUXBwiDK22jC0svq5qIvPm+CpFyxdL0v/ZK3/osaT7LYMLDi4vWU9AP/AJ8g3fp5p0+0XZLAxso6ebFpW8WXCD+eqwE00lYZTVFQU8veUpuRJoc+7muqHRX/ANjOSfqUYf8ATCjYV/2oYvUfh0TQYTB3DTBv/U6z8UeIdoq8YIwqcUrTfSMWKU3/ACsp3Z3s6GKF7TWzPR4dF1mLb5H9Ae/4u5el0P2qN2Nw/wBm7J0EeAkQWHVRP+MfxFL1u/8AJdscMMfwR58+pz5+ZszkP2A/aPUQlKHZCujiZr349kRW/SZC7rG9pOzeMdk6/wBixnDqrC6rqaKpjcCdvUPmrXFO22M4pWcWtxStqjN9TlqDIn/iS23Z/t5B2gwr/Z/tjFLi2AnshrJHI6jDZH8cJPr9QcnW9nNqpHj3hWgIQwfsdrtrMXk6fENMBf6j/wAqbr+yc9D2sPBOKMu/ZVjtA4+oZR92W5QsYxL7yrykZrYImGKEfIG6UzAhiNo8mFAXV6kXhzuSEep2dkRF8Rsc8telOMW7R3XPFo7LlzZauiQNj/Etbnch4z833KPHn3JPI5aIoEyUUzlc2e3qtQsN2trMmGLTPq80/CW7LRAx223mhEbhH/UnHK7v/mmyH0+FA0jjjuzR2sLabiyQPd5JMW7JBQZkYiTZI7WIR0XIxufXyTxRtblkyAI5Qtl3XItREeSdGNv/AHISG4RQA14ddyYmp4pi3xDJ8RMpXDce5cIbX1ZAvAwEfBceG7h9KN6iUdX4Z/UCI43Ll4UOvSgY/wAaOT9pG/v4brP4vMcc5OEEtmehEG1XMXTonWzuyY9qylGy1LUyMNU80mTs9xKwo6M6gvw2My6nEVoCjAmyOOMx+JhTtGTYbNxaR2pz6fw22/pWfaZr3SPTYLUQjlYQkXhyV5RdnzIcmDd3kXcipcenhAmkOOUje66RtyuqDtVRRgMdTTSAPrgNj3fJR2mZuTkRYcFjvyBmIm5l6VJlw84RCxrQz6vESvsPxbs/WARx4nHAf/CqQIFc0FHSVwkcBxz3f8N7if8A7VagZ1Ixp0tRGw6NaDdKamjkk14YF53LW1+GnGZbCIW8QsqaroWj0K8jLdas2NIzpwvlmAOKKKGojbNm6v6lqqfBQKMTkyDTpTVRQxRt1bf1Kkq5ZpbM2JSFzD9KeAZR6XcS+JSpZgjusBhUA6x5Lst3xD3KXl18FrE2Oni1ZR8pH+rO0l2f7QK2lh4U5+0RD/dVYDKH81VT1Fxk7P8AmJUWJYgEZ2O93ncy53l3OhY9DRy9sMDrnb2jAoaYulzw+R4v6dzJqqo8AxiUfY8YmoNP2dXDeI/mBYqWSGQtGt+l7VFk/BG+Od7vT0qbkVomX2J/Z7jO46JqfFoG/vKOZrrfoe11ma/D6zDSFqyknpfC3HjIU9DjlXSuPDqCuz6s1rcE7XYqUHDqZHng8Iz/AIo/pdWpuJLxowAWl5EStMNweeotM2cAfxZLbyYfg+JEUlRhkMUpeKm/C/wU2HsLBMAnhmIT0vheKduKD/mV7mDiZQMHPMWCNiDPzVtS4O0ZlY7lr4tymlhdTg8xRynTVHnwJmIv0vqrGjjik1vkpT9M4EA/qVeTJpoqamjjsICyEvUq46Ph25Za8rVrJoWk5SRS2+ITYlAmo3G5wZh+HJJ2XFGfmozK3JlKwjD4SPOo6W5fUpRRyQnm4XD32p+Gwh5OP1KbkaKJb09UwhoYlbyVlDXRE4NnZd/Us4Ee3Y3cnQI4+Rvalsy6RrYZAjLTd/pUkJmHbkslT4lNHpncPxKXT4sZSFxG3Jpio1tNMwllldd6fEtGEbYW4RGzDVM1xj1WfD81ksFxQqOX2iMLpxb8OQukH8/mn4qp9Xd3Ii3ORF1KrKRrWqGktfTd4fUpRVEFHERyvaItdtWVo67giT/81zEcSPgZszkR7WHNP+JSLWftMHGypgbhfF1OkHagISFm23PrxN2SynG4ep9b+HyTB1Fra53O2gqHIR6hhvaiPEBFr2ER8PmraHFoo7nfaXfqvJ8NrJYS2R3jncw+JaOjmnm03XF4ULIWbebtIwnkwbfVnzU/CsYOQ43CdxF7v2iyWEUcklTnUs4CPITbaSsJBanktjk4odLRh1EqTsLR6RR4ockN7PcWQ7VNhxyS4r42t+LavO4ZJI72iqbcuZZ7RVpT4xWDELSGJCW7d6UuDTiuDbx41Tlob2F8TKfSYlsFoqju6RdedviEVRdxJR/K6UVVw9Wlt10te79KeqZnbNviuC4R2giKPFMIoq0e8ijtMfzMsDjf9nPsVjHEkppKvCJC8IveF30q5gxCsjccpHLPkJK0kxhqenAJJGOoN+nPRv8A1Qtl4kU9X5PDse/st45T3Hg9fTYpF3DmIEvNcb+z3tL2ZOzEMIqIBbmQhcP6mX17DjjRyjncGuhKyDHoJAsnOKcXbpkC4f5rVZckf9mDwwZ8Iy5iWRs4F6SG0kL5dy+3MX7A9ku1Q51uDwXlteWmARJefY9/ZXwDELjwbHHopX5RVIbf1K/yF9mT6d/R8zDkPelpavU+0f8AZr7X4GEktPEGJQM37SBrv8F5vifZ3F8FImrcMqILCtcijK39S3WVPwzGWOa8oi+9cLbqyEZGJ8s2/ii93pWtmIr127RBsLTS5FdutzSAV21PQ1UtO2yRwz8IpoJO7JO3BysQWcK+Q+8iV92X7Jy9psRipHqI6ITZ8pZR23KnCRvK796fgxCWlLOKWSImfSw1pFL7Jbf0e0n/AGW60pM6LF6avgdhsHIgPluu7slIw3+zDjA1EXGYCgu/EEXG8h+HNefR/ax2kwmOAMLx2rpxYN4jKRa/vTg/bN23rKjOTtLXl8IyWj/JCLbi+ZHp039mHGKeSWWgpyKD+7CcxIrfiyVj2a+zXEey/aSixDE8D4+HU13HiBrjcnbIbfcqv7Ou1Ha/GsYooazH66ULwI75iYRH0+9fSL1FwA7mxeoupEpuHBrixQycoycPb6gwmnKKLs5iNLAL6hBCNrF+5VvbXt9R452PxfDIKLE4Kqspzhj4tOQgJ/Et8Egc2YS/dzSP2ctDjhLPlcArntHbo68mJ7IfahhmD9lcIwyokrop6GkGGS2nO3NkXa37QOy3abs7PR4q1VVRDaccUtOQ2m3S9yvO0+ORdn+z9fiEFJS1NVCF0MRBtMl8w9o/tK7SVGDyRV9M0VKMxTPKQFdc/gu8h9K0goTZjJyxqim7a1FBJiQSUdM8VPE1rRg25yuWSxLFIJGsCkkGV36yD+SGbtY5D+0Yiz6s3T83binqOz9PRPhkXtsUxGddxP2oP3W/Cuh0edzJ2QiqgqKcIniCIQ8UYMJOpFNhuzNge191xKrq8UaomJ4oGhB+UYmRIaTEpKWpilcjtB2K3qH9LoWRRJcGaWkpZBmia+0BO76VP7QYPFiEkMsMsxy2PxiJrRuz22/lWam7VSySk8cUQDnc34YigLtJU2ZZt9OSvuQIUSxLs7JGYvft+JxTcmEmLZObW5qvLGCk/aOxW/Cl7cBCLZNz96q0VUiwDC2j253a+LzRBhcdPq8piT+l2VaVcxc3a30o2qAINSb3aotE6sucOjpsPMZDvMQdiszyu/MyrZKWAjJwOy53K0n6U6NYf3ebhFHwmcRcia7c6jBUQSOLSBb8QptoSTCChAiLW7TzUzF6imqqOiAIAgqqYLDqYy/bD4XL3+G5RZIzhAXcLxPaxC7lcopxuJDm3UpbLSIZi8hpFC/PwqQcb56Ew7UGonqzcvC6yZqmNcNshZtqAYX+lOnI+mnNN8R/JSNHLX+FDbu1FvpSKTxIbn+pOjccEjHcz2o/aqjb+KZZe9MXJXF5JVELkTIcQqae7I7s/VuVlVduMVqsPeiee6D6BuL8yoWJ8ki97rGWOD8o1jlmvDLmLtdWR4dFSO0YiHIiHc5fUraH7UMRjiJmgpQlyt4pCX6vmso0d3NCULFdkuOSxy9rO/HmyQ5TNvWfalWVUI8MIgNuZRs/4r+olA7Vdso+0GB0VMEB09YN/tUoyXBML9O3ut3LMhCw6t+lI4WkLN/6Ulgx2mkVLq8k04zZpKX7QqmjiowOngnCmYRt3DcpL/aQ9QRPFQxxX87elZD2UBLXNGIuLZNtVvBjbuiV1OWCqLN5S9rDrIIqeWCnp6V/EG4mUTFaeOE546KpGoiY7gkHbn+5Y65x70XGMR5uKldKk7gD6tzVTLwqiopSikBriHqH1CpMXCxQ5Z5JQozz6Tu1WfhqJbTyltta7c6H26S7U3K5afjshdQvEjVH2dOQDeLFaWUOrZJbmoB4LiIgRxyAfrIZmVN7ZJdzZENcd2mQ/uUxxZI+WXLNjn8US4ZMQoZMwlOAncRcs1Kmxqf2vOWUCFg33NtJ0zNM8NNee4nVPNI8xZu9qqGPd2zKWVwXDNZg2MPIcoQBxQ4bnPEPUIt4hJDg/aTCIa2KSpjmANSMxfpb4Vk4ikhcuHI4Zta9r26elNvH08iL0ol0sJWOPVyjTXlFzi00ElfPUQGfAl1jv6k1BWNTmQtPIOb6Wmqwo3tyz5eFckp3J82y5IUIwVUZvLOctjQ/fGITTDI9XdY1rXOrLCu0GIjitKz1jywXiMgSHaOSxoRnGAkzvd3orpMtHdN4ceSFUVj6rLjmpJnoPajtZWjitVAzxkML2gYbmIVVxdusUoy4kcrXZeXhWU40g3Zm9ro6aEKpi4lZHT27WGRupRHpsWOOtG0ut6jJk3jPk2FB26q5K8qyQDqJ9NvhfJbnCPtIwvHBl+8Djw6ywgE2Ivqa3vXjNsdLoEvEL4WUmjmjkA3MyI+70/EuDqfTsOdfo9LpfWep6Z8u7Nj2w7SUlZ2po5aee+lidr7WIeRK4qe22F1HCeN5SO929OTeF15sckc1u+23xZJuoJ7Rs3ZPbaKldBj0UH9CXq2aOSc19nvFJ2dxKTDwrIMzozAj9pJrRLdbtRYj2dxuqwaorIDgipTjlFpJ6gAIyBtzCN2ea8Yre12P/c44V951hYWJ8VqTiFZcqQ66tqmslqaqwdzCRlavMx+m9Q57TkvP/wDh6M/W4ShoosOUXhMgaQi+IvEt39mFCddh+ItxGujMSa6QR2vt25815rxHuHLM7WS9oMYeG19ovdtLxL6DPheXHpF0fOYOp7WfuyVnvXsMUOHVUlTX0vtEMzRR0gHcTl4rlDp4aaOkKorJHgizfIQfc5f9F41DiFYRXnLMQm9z9RXP5/NSyxCsqN8skpFlbudcC9Pa+z2H6rGXOhvB7WRx5xtRsUQvbdnuJTMIxCLGK6KnaIwE31In6V5zDWTwjlm/0p8MYlhHNsxL4dq0l0f1Ezx+pzUrn4PUcSjpMLrBj4hcI/ETcstpK4Ds7BNShUQStIJDfcZiOnwrxen7QSxl+JeY7tufUiPtBWTBw75ADuETK1lxz9OyNJWehj9YxRbuFnsNTR03BBoqiK42bcRjoK7Q9k6zEJYmjjMuI9oSj0EX1LyCkxqWMhvd/TuVzUfaBiMlMNIFRKFPGOy17cndZS9PzLiDOqPq3TzVzgeGNnnq6RC9vN1xxtZN9Q5uvqD4AdLqzz6ULc1zTPJdQB1htcnfb/qScd3K65K65snXeryQAVqXi9SQ8+dyJsvzIA6xPmiGRuWqa4jeS7dp1ICh8ssu5A5W8kOnhdccrkGdBXMhIbR+SFitHX+lLiMXP9yCtUDpn3pwcu57kIE1/Pq8SE5m5IKodbLLmuoSmYR7k28zZc0E0I9vcl9JfmTR1DbtU08zkjYGrHZZG3NmmeJqmyzISdd/ego6/SgfL6lwuS77s0BIG61u9FFlb8SHS7REwoM6OuT7dGTRdXqTjlah70CqgRLqSue4WSfaKWqAF0kl1XNok+aQZoARJfxRW3fuSQAQTSUriccjgXqFXWH9rpYTZq0PaIG9O0lSkLW5tuTdqAPT8FxTD64v93qGG7+7JrTV9TyPT1UT0Zy05laLWvcRl8u9eLBHt5q8wXtViGDzicdRJKBNZaT7hHyEu5Jk0vs9ax2uwulpTixSCIMX0ICw8LZi/wDxR6Bb4uaz1TWFJTi09oU5NpBHuJvrNUn31RYlTcKnb2U2e7hm/P8AMmgFyLIs9VKjRblYdRYMhcPp9KCmkcZheRto+FEQsNrM283tAeoj9wj3qyjw2ovOmrWkp8mvejgZiqPzE+kbfVqqckuCknQ/h0MtZNHwqaQ7+gI2uP5q+9hbD2/HkEZxfSIMjMfqLk37tVAw6sq5KYqSMBoKPN/wwN7n+ou9SghCG1ge65lOrZLaS4G23Sl4SPqt8X5kjjtbVkRCZSZN0vzReD6fUt1BGLbGxEB87vSnBJreW3LVNlufNkVzj33Ke2mJSZbU+LPxAed3qhBmFxl8m8KvqDtI01rAbxZfyWLubL1adKmwxnHCMtRJHRxG9rSSdRe4R5v+VZvGkbQyTbPSgpa+qiI6d46wGa5+AYkQ/u5qHBNFUaSBcXq8lksOkpxxeB68amLDhbfONvtL/QHJvzK2hqsQKQmoHp+0NKO5gjcaatAfiAyyN/pJc3KZ2qRoQyHk7bUQTcMnYNvnoqeixyjrqgqcJnp6wOujqQeKYfyvz/Kp9z7nNlXDLJ3tTj3v+VSIKxVYyeFn2o2mjj5mwll4k9RWaKmxLXMGaUvhfcrSmxAJGG9/ykvPKrtRHQ3WOwy9124lUf7TVPtGUsj7t1wup7TZPdieyhiEQ9DdSR4tLHcbM/1eJl5LTdspZJGihksNvzLRUXaqpktjldiH1C25Q8WpSmpeDbx4tJdq9tyvMNxyelGxjvB/DksNFWPMAl1XepPnigYeI5ncT+FZND8HqdD2wiHQ24Zf0l+VZLtt9hP2ffakJy4hhEdFXyhpXYe/CNi9RC2jrNwdqrnJnC619NVaUfab26YXM2Dw/CKnVmm0WfPv2hf2J+1fZuGWs7OTxdoaIMyYI9tQw/SvnTGcHr8Drzo8TpJqOoDnFODiS/TrB+1E8JB+KxxN4s1L7Tdn+y32kUI0faPCoMUF20kMPxQ+k2QsleSe2n8T8taabh2szqfHiVr5Z9S+tPtC/sI0dQJ1PYrF5BMtzUNc7F+USXzN22+yntZ9nNWUGN4RNSiz6S5XxF9JMtU0zKWL9lQ2IPHa7KsqcSkmmvd9w8kQUtRMOamU3Z+SZ9Wcs/Sh5Iw+QQxyl8YkBq6WTR3ciL1LvBOoIc2/StzgH2Y4hixfgUcpj6rVt6b7OcH7OgJ45jFJQZc4hfiy/pFcM+uiuI8nq4fTMsuZLVf7PIqLszPUFk0bktdgn2Z1FYbM8fUVrCLdS1tX2y7L4LcGEUdTiRC+h1P4QfpbVUOK/aNjGKNYEkdBAL3MFGFmX5ualPqM/wAVX/pq49H0vznu/wDRp4fsxosBtPGKmlw0R5+0ybv0812o7XdkMDDh0FHVYzKPIz/Bi/6uvNHkeoMjkdzlfV5Ce4nSbkrh6fKbvNOzKXq8carBjS/95NlXfatjdR+HRNTYRB4Ro47T/W+qy1XWT4lMUtVUS1Epc5JTIi/mow5CJLhSNbovSx9Nix+EeLm67qM/zmGJMSTSbu+1Bb3s66W3T/kuo4h0cveSmU0cQgdRU3DTg9riPUZeQqHTxvNMIA/V4vIVFxSuaom4YfsomtAf+ahspLZmspe0EtcAg7AEWVscQ9IAqbGcSPjFGDOItyJVeGVhxzZdWe3mrLEYXmhJ4wuPK19elklLg35Bw6+oPPr0uV3LIHAFgNxCn2tb4j8T/l2rP0xVFDSA8bsMsp8KMR6s3Wgp4YKOiGBp2tACAzkbaTv1LNTplVRuQxaih+yzEcXnwtsRxkWDDIaopHH2WGS4r7W5vty/MvJSG0V6Z2Dp2xTsVjeHuDyjPSSk1vrje8P8pLy8d3PxLdfswyfIc6dM+lLblkO1D0nlltSctEzITkwhzTF3eiO23qZAxadSImbD4lrWttuT8ORNm7KNGVz91qlAVraIkXQTDbrkibON/qRgNwF/NCRMPxeSC6FxOr4Vy5ytd2Q8S7nmjHLyuJAxyKMi5/pTxRsL7WYSZNRyMN2bbidOykw6oARDb3JdWufV4kBTcPyuSGbQXza1AB+px6lwtvfzSKS0cskhK58stuSAFbrcz3Jsdz5epOWj5Ju60sn6nQAtRf8A7UnF9uTbmSIrn5WormLmzfSgSGrfdckO0bepOgLWfEh6XLS1AxPI5P3JyMg2u/V6U2OXMn6Uu/PNADpWF39PqRAVw5PtL0qKeYmWlydDO7XNUgJHEDo8JJ+aQ4YhOAziLLQontJR9ObM6lhG81BKzeDcpmuC15Kv/wDN7tT2fqRjavaspx3DFWRjKJfm5q7w7+0IxFninZ+nnMnuc6U3D+l1gO0lG/FF/EO1Zwo3F9WXKmdaR9BQ/a92Xxhxbi1OGmTalUx3D+UmuUo8Uw7EIr6TEKeqH/yz3fpXzlouiVr6PalKOwJJHvdTIAxOZvbF/UooFBIGQH1MvG6PHsQoTup6yaIvhMloKP7UMYpxFpwpa0c/7+Hd+prVyPDM6FJGzr6GQoieN1m6qll/vAYv3Kwpftcp6g8q/CLRy/8ADSf9VZwdsOzGJFYM81GTv/fw7f1Mo7biJysxM1Lbya234kz7Kclz2XL0kcFw/FtaapgqM+VslpfzQ/7J+zyiBxEGvi6UXqSmeew0dzjmDCXxLSYXCcYCFj2/Ja2HAY4dDiYgF/C1ynDhLZZxg9vdYmD5IGFYWEwjJIFw+laGWEKWnubIb2tAgclKw+M44RZsxFT5RbhCDsAgtIx2M2ed12B8RycDvLuGR1Fp8PrYzzgOQCHb+Ge1vqW9OlgIyc3tHvEVOocPiEhfhcIC5XdTktlGzk9xjsI7N4hiEwnV0kFQL+ImsN/pIVoqj7KfaIuLSYnLRl/wpW4osX1c1taanAYhbLd6lIcrbWDK7+kVt2uDeB5fUfZ/jeFhnURw4lF/xIJrD/S6qZaeOlI2qIqilt58WO4f1MvUMYIyay+4u8iWFx6aSjq+HGbieWtr9KycOQbopooY6i72aoiMm8IPcmmp6m8mNto80NTC8zjxwaX/APEa5OQwyi+UVRNTiPpe8f0uoaI2B1HU2fRWeH4S5eznJIBHNcQwD1CPqL/tTMdRWQyictPT1mXIRuiL/otBgk1JHIctTFV0857rjj4ofqBSki1ZcRYfFDGPDAxH4lGlp3j7nThY9QFKIBWRX9wk9v8AS6ljnI2dm3vLNXRqRKaE5jFs2FTayoip6fLJrma1MYpUNQ0xT5sI9NpbtyoJsQOS0X3GfL/uQ3RViqZnIyPK0R3c0dFTyVxiGlxfqVdLUANzs77cxuQQ1UouM8ZuJM+y1ty5/wCRPB6rgdHBQ09zgJfT4lKqMYwyjlyOwajO5rell53DXYxNGLHUSDcX8FB/3spjORntz6i6n+Jbgb7Hu20Yw+zQPcI7jn5Z+4fcs9TY9JTm87SkJHtu8WSogxCKQvxS2NyEhRBNFUSjmbjmsmwNbR9qpI2Fnl6eQ+FWg9qHqA3vIRP4hbqXnzV0VxZNt7/Sr7s7ikskoRg0RRZeMLhTTss1FMX4gybxJ1c0ld7PJe772bQfCPxIAxALN8bjEHIA3XEoGLYo9OGTgAh4BHxEtEhNlpLj1TQiDwSuJvzMnu2/SrzsSWB9pK6ePGO0MOEEDbL9t5fCXLJZz7Oux8/bzE5458TpcLpYwuIpTG8y8IgLq2x37D8Yob3pjgxGIuVz2GX/ACdOqJX7PS5vsvxuGHiYZiFLilKXIs7bvpLk6zGI0eJ4PpX4fUQWv12bf1LzOIsc7E1BNF7dgkuf905AP/R1sMJ/tKdr8DjCCrp6PtBSs9ryThZKbfU2n9KhtxKtMuaTEj4hPFO4af3a1fZilxftZisWH0IRymbZyHI1oxB5kqCj+377Ou00gh2gwOq7P1RbePHHfEJfUGv9K9O7KduOymC4FUT4JjmHFRZXzT8T8W3/AB/cpci0l+we0XYnHeyMI1AVdNVRD/wJHEm/K6zcuMBJD/8AUKSGoEntcZYRJZzHvtUPtliHHd5Qogf8H1EPqJT6TFoZAA3fZl1EyEhtxvgg4z9lvYPtdET1GDtQSnuY6F7fzWrznG/7JPEuPs/jsZj1cCs2H9PkvTSxCfEq2CjoqJp62c7IBH/MvT5vstChw0J5MbIKiOO6ciC6Ij8Vvfkk8koeGNY45Po+F+1X2I9s+ybHJW4PLLAP9/A14rCTRyU52SwFEX/mNkvvkcQxLD72jnYhztYo3tz/ACuqfGKfAO0QkGN4FSVBu/WMdhP+YVtHNP7MHgh9Hw8w9+idawhLN3u7re9fUGO/2c+xGOAcuF1tXhE5PoMlpgL/AOK87xz+y/2ow+6TCpabG4P/ACJBE7fp5rdZ0zB4ZI8g/ciHp5q5xnsXjPZ0yjxHDZ6c8ruhUml3vW6nfgxalEPwlk7q4wGhCoqYgM3HN9xC3SqYdy1v2cw8TGRcze30j4l0Y3bMpPg+g/smwcBxSnkka+OGO5yz6idezOLR65WjnqsB2Fw2ePD+JT5CWQ5ktxHIdgu4W+ayy8s9DAtIEosiBRZoQqBI/wCCdCRuh+pIiuAm8XT9KyOmyvOnjkvjcLhy1uWB+1Ps+GPdlqmiYI5CDc0VtufxL0uWGQtQyWc7adm6vEsN4lJURwTiYk/E6eHrn/pVJ8mUlwfD2PYK+G1ZwPE4EB2uqtxAe7+a917ZfZTX1Tyz8WM7bvxL7tq8txLsjJh7/iHt+hatM4G6M1HJtHJEMjknzp443JsnIh9KG0O9nL96hpk2Bdt6l3VJhYXHON7fmuGIZlkD/wAUtQsTE/e/Lkj4jjzQ2sPe6RCwtk7quRDjTPciGZ0z0knAECYszcfLRTbAMSMtWztQvI+XWnA4dOIvGxFL38RhtT1PilZT3DFUPEJ8yEBWiALDcQrMNqRlpnO9nu3BcJflR11RLiFXLUnHwDN7uGAEIN9IqIM1RG+yoO71C6N5quZ4hecyy5btyasAT448sy+llwyPkef8E8w1kZZNLJc/xpDHUZlz156qyYkcI3kLJupPtDNbpkQp5ik/vAuFSY6c5BufYL+JQ5anRCKZWMJ58kjjPyVoVLHGb5GR/wDNOjDHIXxelQ8qRt2mV0GD1dVCc8UV0QdZdKj8Ex7tvwq+kIpGBjMys6BJ32pAL8tdzKXnQ1hZRjRySDmzWj3ESU1GcOj2OPhIdyvJowEM3cguTQ/iMVjtao72xfZoph82zSt3Zs11ytjoAIifqu9PhSClYT06fVksI0nybS/SKvgn5IeG8b6s7EzqzOnuuzzJN8FhAtm0fCupSRzODsicTzZdGRi1yThZdzOmxh4haM7iq4BbHCFifl/NC+RfJT4cLeQM9eeifHCWuLR7lk8sEarFORT2siIWyVyGD7R0u+l0vu20BfLv8kfkIf47KRo3Ii2p+CQIwvAGMxfQi6RVl93ny0UDDad5Gly7pHzU91SQdqhqYpag75HuJBwy8lYnRvG2bvbamvY3+q5Cy6g8RD4fy+pTKWlETzqGAhJtm+0vqS9jMbs3Q+yny8KfdRLxDvDpLiZ4nIv/AMYUh9kjMc6e60rv2w6oocLeottZ1IbBZ7c3ja1kn1MIih0s5ckWbhzFnHTAIl7+SinQmR9Foly12q5ioWHmyIKeMS6bVhLq4fxOmPRTK4MLcQyfdnyRfdoW6tuVhrG+0Huyt2sgYdy5X1X+zp/Ea+iAWGh3IgpXjzsfqUsR/Dybcea48JkRHksn1X+zRdFKX0RnzEMr2tTnEPoBxt+Se9hkJiLNh18062HyEHJrlP5K/Zp+DP8ARFiLcLHu+JclyIifqLpU37pe12/yul91683/AMya6mP7JfRTX0Ux07EItk+jeF0cdPCIDmytPu1i1d3u/wAE49Ddv1WvfRi+ln+irCEbcma0c11owIcmzFWL4e46MG75Jfd792Y5+5Ws/wDsnsT/AEVZ04c77kJwxiA5uxXeFWg4WfiZ9qcfCdOXxKu+v2H40/0U4CElwZdPNOhGBaMyuAwVyItN3wro4OxH0bWWf5K/ZcelyP6KYoQItGe1EULXaNtZXY4WAna7dKkBhcch5MF30rN9XD9my6DLP6PBzhcefUgIerNlbnT8QMtFHmp2Fiy/qXunzVlcOW5n6URC3k3NOyx288xTFu7LqUFIVooxyTTlaRN4fSkVsYigodGRskuJaPdco4k/JDdbd/qQOiSUjF8kgkt593JRmL3IrnuHP9KVlUSOI233otepQ+J5+FFxnIEyaH5ZGHRnZQ3zu5vcj8LoPFk6ChFmQc3Sucbcs0i+SG57viQQEUj96Ei/SkXNc6kAdcmXEku5AHeoua7+9NiVumaLUkAdfmhtXfD3Lg8kAd1uS+JdEXS9yAo54uaVo5aLpZZLg5Wk2XegzYL+pL3eaK4l0d1rIEBbral73RGO70pHt0/yoA6/y/Sg6tV2238y4/PJAC6brURfpSLMS7ku9BLOxk9+WhJ0iK4sv8EEW0k7oQ5aoECRbRZ1KpMUqKHWOXu6Zdw/pUJ8iJEOVw6vokwPR+yXaakJoqek/wDp2LSBZNiBvdNL9B/3be4Vdhgb4eJsH7U33mW4n/8AVeQPt1Z93VcPUvSezfbikrsKGLEZ3ir6Zrb8ruKH7u9Sqiac5C7ioxj/AP2UfBEbjZt3qVDU/aR2epZiCSpmPz4cLqVhna/A8WcY6fEYhN+QSvYRfxW6cDLtzLNxcSHRCUfdncps1OcYDeHVuHydRzyjjI5DGAB3GZPaIrQzpkdodxD4UpOHSwlPUSRwRN/eG+QpimxZ8YM48Kp2qgB9a6e4KYfzcz+QqfTUcdLIFRPI9fiI8qudtsfuiDkDfFzWbl9I0jD7mNQ+0TQh7PTPQgW72msDc/0Q8/zOnYYY6eTi5vPUO1pTyvcf5fL5CnZSOQyM3Ms91xOl7OY26d1ylR/yK2/xBlmaS3Td6vUuRk426bvUK7aEIXy9PxdLqIeJBcXBDIW9Svgg0ZY5JJRhTYjFBi9P/wAKsa8g+k+YP9KOlrmEMsOxeWjt/wDA4y3tEP0jM28PzZrKjM5CLudw59KkhUXWg+4fSs3iTNVlcTZF2mbDRE8Vwyaii78QpH9rpLvrDVvzCsvjHaiWSaU4pBOlPonge8HH6k7BXS4eLT00vs5tttF+tOy1WEYhceI4VZUF/wCMw0/Z5v0tsP8AMKz1cC3kUzLtiRyGLmZEXqJ7kYzcYtDMi+JaEexoYkHEwrEabFiz1pam2kq/pH+7P+SgHh/3fX/dlYEuF1+drU2JBwTL5E+j/lJaKaIcH9Cw/EI6M87X9+i1GC4kFVI+tpdw5qrfs6cMo8WncSLxD5K9o+z9JNGLR5xW69ab1ZeNTiWr9oGw+EZYDaeoZ7bSdRAxiorDI5Wcyfc93hT0HZ2ON8nzHL1JVNDJGP7O4G22j0qFCBb3HIai5tn5lIp+IWom31C6roymjMmOMCHuEfCpUdVSDNc2YD1WZo7ZSZqMNqHhjEHkuIn1WxwXGI6e3Jnch56rzSHFIhuMJ4/fc/JPUfaZ+IQBE528/CLLKeE1jk5PbqPtRbpcxCrY6ygx6jKmxCkp62nNrXiqQEhy/evG6PtFPyeNxHK76VNbts1OBcQ7Sy0EelcbxNHUssfsj9sP7I/YrtFUe2YHMXZ6od7jps74T+nyXkXbnsDiv2RhIdN2ElxGAP8A+ayvxov0t/qXsVD2qkqjyCouL/h+FbLB+208MXDlZp4ia04z3CTLkydMsj950YesliVY+D4Pxn7RO0GOCUUuISU8P/6NTNwQb8rLNONzk5vcRP1Evu3tl9i/2f8A2mXSewjgeKm3/wBzRvYLl8Q8l89faD/Zb7U9jxlqaB48boG3MUDWy2/Su7DjwY/bFUed1OXqcruc7PGSHvQ297Zp+eGSnlKKWMoJR8EjWkuLvPKY3+9EPLlahu3Fmlrd3IGF82Q2655om2oX6rmSQHdc80QXbs0AbSUykp/aJxZ329TpgHLlQ0Gpfizcy+BUNTkJE7NuLxK3xIjmmN87Rba30qjqBO4L36t1yxkbodorxmBm2jn1LQwk5Rjn3eIW/qVHRi8hZMHfatNiGC1mH4WLyvDT8W0WuPfa/fao2S8nQot+DPVdUcNRx9D6hhL/ADGmhxipkh4WbnEwWiANtFkq+OOoqM2ZygjZgAekRZk0N42MWQg+20Vmx0ez/YCR1WJ08FSYwUcjkB+IizF15UQ8OQwz5G4/1L0D7La5qXF8Oihfx3OsRiUbU+JVgM3RMY/1LbH4OfN9EbS5dERu5bSXTFuaQE49y3OcE4WLk+5ANO9ykeLRk1NI/c/ztQKgCyz2p2Im79qaDc/cP1Ix5aoGSmLYLN4ua5KTjdtQlM9uWm1DMV0SCkNcS0uf6VJjk2C2b8+pQw2jyT8Mnd7kEj0med2d2vkieS7qSH8TVCQ28/EgsTbj0Rjlnk+1N22tm67d59KAHCERLLO7NG3Ldmmgk2/Cj4j3Do6AHCJibR+lN3WoLrn0738SMffmgBdQcnEkVtvwkjDIbfUkZdWTbkANdPf+Zc4l3mRJ3ht4nTd2u3L+CsDnTrqRLolt02ogF8s3ySt6fUqLFoWviRANparoj1J0Ba3XJSSxdyk0dV7PL8BtaY+bJhLxbU6Be0h41g5zXyAzHEXK1upZyXBZCAs4/wA2S29LVHTvm2RD3gXSSsaWjw7FjKM5WoCy0vG5rl52aM8fu+j0sChm4umeQTYSYns/qTB0Mg82Xt2JfZDidRT+0UXCrwyuuge7MVjKzsjV0s1k9OYG3O5rVyR6qL4s7Z9Fkj9GEGjLLPJOBRyEeTg62cfZepka9qYzHO27Lar3Dvs3xGss4dG8t+67O236lr34/sxXS5W+EefU+DmXc6t6LAbtLG/1LeVPY+jwUSatxCMZG/uIGuK74lAnqqaELKSBx8zk6iVwcp+DOeLt/wDYyBQ9n6YZQ9rPhRDzubclFDINROwYxU4XGT7CF3OJg+IURk5DvfcXiUihwmoxp56SmieeoOE7Igbcb27V0PCkrZyxy7OoofoMQ7WDc2GV+HdogbmMRsZ/pe11ND7SsTwsyjxfsvMGTZOUGYf4ivKsX7N4x2bnsxDDqqglHb+LGQIaPtRi+HvnBidTEX/4hWrnSi/B2ShXlHtdD9qnZusMGqJKqiJn6ZYbhH+C1NPjmAYtTg9HjdLPdyi4ggf5hdfPn+3VZVSZ4nSUWJD/AObCIF+oLXQliXZ+qIuJQ1VBd4oJGMWf6X/7lfK+jFwUj6aw7BQkPinYZC2lr3Mrmmw97xM8hJvdqvlWmrvY3H7u7QyxeQyXRWkr/D/tE7a0ObU2M+2gL9OyX/Ec1opKJjqfSsmUf4QPtfxCodTUR0NORm92TfwXh1N9vHaHD7WrcOppbeZEDgSsB+3bDMQpjhrMIqYDNrb4phMWWncX0Oma/H+0zQsLUx3Sl4ibksbLM8kxGedxPcosfbDAcQYcq0opf/PBxU+P2eZxeCpp59PCbLH7M3bB4khBmzXD0qTBI0Ig2h1B9I+FlwaeWMtY3u7tNqv8JoWLmDXvuuTb/RlQxhmGz8XKWO089SJtqvAo5YS/DyH6XVnDS2tmzuPmKO1s8mcx+plWmxouCE0PEt48cco/HGxqLikeH4fTFKFFIJ95UcxQ/wBKdxgmo6YZZHMR9Qt0rOVOKe2cXKVxpfGRMo0kKc6OjjlPUCTPUVAB4Y6mNpf6h1/pTUsJzW+zz0k9762TWGzfSdqpjkaQ8wa0R6BSt6S0FX20yFlf2X02FvGbviEFTTgO0JOCRB+sdFMpaGkyEqerYyL/AIRjtVRhVVUw3RxzmAk3SJq5hqoJIxjq6KGsHq/EDd+ptUu2aLKiyhEBtcDcS+JFXVEcNLLPLvEG0EWuIlAtwwREgeqw4i/4U94/pNSoKOpxBxpMPxOkqaiZtgVcJRF+prmU1RspqRnTqIaiUTeOIC/TkKZnkjkcXbMdNE1FVRSYzW0eMPLh1PTGUPFoYxqBlmYtz6kLOAqwmwWIoAkoMbw/EfOOW+mlL8pDl/UskgfgrSFhjybP6VZYRiR0ZhluHw/Cq+sjnodanD6uCLP9qMd4fqC5lFbEIqiYAp5RIyt6tuSbRCtnqeHY800YmeTC20N1tzpdoKqCSkCc5WAs/F3rIHiTCEUNNUsUEe20m3F6iUWqxCWa6Mz2ZdPhSKJ7YtJxfw6i0u7xLT4P9pHaXC7RgxiUAHwGdwfpdYGGMI94MxW+pSopqiRs2AOF4riUqyz2nDPtyqKhuBjeFw1od8kG3+l9HVvF/sJ2uYo+E2HTk3V+y5/yXjGD5kY5hcvYfsl7B/fVb96V8bfdtO+yMv78/T8hVuvsEdr/AOz+1VT8bDsQciflBUtbd+ZlgJOxZ4DWS0krMJge8AK4bvTovf8A7Te20fY/CQhgNixGpa2GMfA3iNeFniUZbM3vLc5eSxSsckWtBiz0sogbMIB6u9amm7QQVUGUc8UphuIBfqWChrKeol4ebEfVaS132b9jZO2GLVB07jR0VIFs1TZdcb9ID71raiZpM3f2V/aV2U7M1FVJjsdVh2LTHbDVSwucUUfpEm5XL0LtPDB9qGHU/wDs32roDgh3HTBI34xeG7Is/wClebVP2P18wE1JidLWj3RThYX0+JZnFPs7xPBT4lRhkoPnc09I9wj+ZlnUJOzohknBUb+s7E9q8FYmkwyWtD10ZcX+nmqYsc9jPh1cB05jteOpjtL+aylB9omP9l6gmo+0FZAQvbZL+KP6XWjD+09PYMXaDBMN7QwDzOyw/wCrRbasjZEsKynqBzaISue66N+SchIhPOCoICzVdU/al9k+LYTiNVHh+J4Ji8ULnBSQG5BLJ4QuuJuawA9uqyOMYOKJS9UglboXks+H5H48HsNX2mDhNTzxxYiGW/2uNju+kX7llsV7E9gu1Al7ZgcdHKf97Q7Lfy8liG7YHVRE0mYE3MhTuG44eYG0jlGPMSVaonYDGP7L+D4gRSYB2lGAn5QVgW/1Ktwv7F+0fYWYpzpPagyt49NcbW/uWwmx5hhzDyu+an4R20r4zFoJZQIfDnzWsMmSHhkSx45+Ubz7PoYocGZjqG4pNdYT5LQcFpORx8vNYOm7XT38SenhnIm1Ky0lPh7RUxOLtGcHw9QrV5f2ikqXBqzpzG7N2+oUcW3R3Yi9So4ccjIs+Kxi/L03K0DFIxs4lhCX6lommK6Hzp5KgxFsrennaqmjyxT2o6SJwpQd4Qlvu42XUY+7u96fxrEoyjgw+ml4VZXXDf8A8KLxn/p+olc4bT0dDDBFTgwU8YMACPhZkrsa8ngv2z9sI+w8f3ZA7liU25yELbG81861+KVFdIZz1EspFzudeg/bwUg/aVjHEZxDibCK4hIV5zLGFpH+a0V1Jto4Mz9/BDIrSy0TVt3eyPaRIrWtTENW+pC0dvcn7g/ckVgjnmgTGCj9yRCycea23JDxG7skDAOMMs/ElsIVzqf4kD3+HJKogclI+TP+lNPJIP0uje+7V/5JFtuzfb8KKiBKhjcrWd2U1qUBHnuVbFIw82ckTTAR83EfTmmJlmfDjDM6gPpj3IKeR5i06fV0qEEgFczGI/UjbIS2ShaTeF0Ek+0B65wu+ad9s4fKW7L0soDQnJvyv+l04VGxPqJ3P70mti1LUlDMElrm91vuXQqIoyzztJRWo22tk4+W9AVKNuWT/rU9o271FyFdT8Mb5OfMctzJ1sepIbjiBxMeWiz5Ur3aMf8AFMvD9dyj8dF/kzLms7SNN1xNd1clDLGHkfN4hH6WVcUdpd6dgoTmflaDcyJV2oLgh5pt2WgV1NGws8j3Fbna21kTVlOIy5y7g5D6lApo6IakmqJJCpx5FE24/h9yOurqSoeCKCkGlpQe7buP8xd6nswNe+x8sSArsm/MKCaujk6Gf3qrqLBl/CcyDuImt0R09hMTnEZfS9qrtJB3Wy0o6d5jJzjMwFukVeUdHT0IA8+Q8V7WEvNZunxCooQsjcgiz8Nq7LjFRXEHtBvYL3XZclzZMU58fR1Ys0MfP2bsKeKO1ndhL4l1oY79jxj+ZliJcaOo1kvKx9hZJmTFjj1B3Bef+Hk/Z6f52NfRtyGK0smYiyfO17Vl/wDaaO3J6Z7hfwybVTVOISVRZub25W25qKuvD0qh8jz8/V7v2Ki8mxgKzDp7GKnkBxy13OmOz9kkM7SSOJOd31KreRhHT9KQVksN1jsPnot+zSo51nt2zQYhNBGFmZjc3+CJqiPhDq/v2rOHVHNaZncQpe2S22ub89FPYNe9yXFPikckwxuDkOf6lYBUR8Emze/Ppz8KycMhxzCbdaf+8py72/gieH9As37Nrh9dTQiEbhefzVw0b11MOUDwDn+0E7l50ePSxhlTxtAX/EHcSkw9ssXjEW4oEP0CvDz9Bnm7gz6TpPU+nwwrJA2U9G9xM8biP/E80bQvHEEbQGZ5XcvCszR9usRyLiHGQ+mwUbduK0ZxkeOGcW5RydK516f1KOx+pdG/iX0vDjlzPadmm7klDT0hUJSPI5GT/lVJU9uvbKYYjwulil4ZRHPFnc5XXX/PwqFhHaKTDawZJI+PFk4vEfImdd+H0+Ul7zysvqkVP2Lg2Q0uFRwlI8j2+FAP3QMJNxT4hN6LllaTHKQqwc45Rid+nND97U3NmltV/wBqT+xL1hrwkaziYWOryvcLaDkm/asPHkZfwWUfGKYXHIpLn28kxJjUFhM0Ul3qVL0qP7IfrE39G2jqqMjAGkuN+XvT0scFhG5xiI89RuXnM2JPI2yNxIeWu4UzT108Iyg538TruUv0pfTBerN+UeiWx558UBJ/V3oiKMXIL4x8yWSpqx6rBijN7Z4QIhMntuG5VkOKVPGIzlMiYPEq/tz/AGJepr9HoIZCNzbrvSiEbiu9K87+/KwmLf1clafe3soRPfIQmzZ2v5rN+nT/AGaL1OH6NkcMmQu+Q/V3p0KUshzNhEliD7QSRud3EEot3NdDtQEgXSPLf8Kxfp2T9nTD1XF+jdx4bcBfiMWvhdOxYWwxdb8/NYYscenCKV5JLJW2EL8vqRB2wOFjByltF+rO5ZT9Oy/R14/VsC+SNuOHxjza796eCGIdHYRFlhR7Wca0GkMfqUyHHpCMc3crmtbRYv07IdK9YwXwjy23S1NW667RUj5NcSaPxchX15+bEKr8m7lBLPcrWcWEearqgrdGWUi0RdeeSHXm/SiKR9zIXJBrEQlaWfUiLd3P6kBbdG70t3mgNjvSPJlwOvNK7uSu/KSAF4bkm2lkyFs9ycEfNAWBc93woiLv/il8SQ7tOSCmA+VpWoE909zoCFyfPpQZsFvcyVv1IuH0/EiId3/qgQ13peLkkuWoA6WXJctXXFJAC711iSbmiGPwkgDniQp3S3PO5NvuHkgDhf8AzVCJdST88kh+SDJi979SNsxbND/BEG61srkAc9K6W0s2Q+LJd78+pACfl8S74eW5K3REW0e65BLBcm965dbyXS3IeHcRZdzIEdDq0TwbdHZNW7uadHdyQNi0u5ulw8hFskQj3pCPwvaPiSbJXuBEbi06elO0k0lHMMsbuBh4hTXhzzRBncTvlyWfng0VxfBA7S4e1PUBNFmUUwXtd/UqN9pLZY3R24TRS3uQmzrJGNploudM7ef5FpgXbLF+z9rUdYYxD/dHuD9K2eA9uMCxJyn7UPV1VZ/dx2MVMH5GXmZckh5LXknWJ9M0dVTY1R8TC6qKugANowPbZ7re5KKnPIpDcRMdtq+bqLEqvDZhmpKiWllHkcRkBfyXofZ37aK2hYY8VpIsSH/j9Mo/9VayUYyw7eD0547n37cudyYPELQJqeN5SFnK4gcv0i2rqoj7YUnagP8A6XVxXdLxTuwTZ/CHf9SAhloasaiKWaCqDc0omQmJfUtVNz8GGmr5Is2KNXTGZmZOO3c6MJrRzZ7hdT3ximqpR+98OjrCfa9XTPwZvqIhHJ/zCipOy/tVx4ZWx1pZ3ezSWxTW/Q+j/lJK6+ReqfgGmJpiH/UrmjweeoEjMHGIeZCmKWlpMPqCatnalMNrUxg4mb+Vq0WHQz9pPaKODEaHBIgjKVhrqsITmFuoQzTeVLkhY2+DPjwyMo8jOXPQRG4slIiw05n35xD6c7iVjS4bJHhsuIUcUVRQRmInU00wmLE/qJiTtJWRC4ucar5EtauiKeCtDTi8cR3D4s+asYMar46DgScPEaAtr0lWHGi/S/JWVNJHVNlEbFl4fEnYcNMjJyGwep7PEikzRX5IeHYhh9OwU8BVXZ7qLhRf7xSPn6oj1ZvpJTIyxEbJAoIcZpeftOCyXSj9VOdpt+XNMYlimGU4cOfh1BdwR7v6lSgN03EgkejHqbhncTfvWTxfo1jmf2bWgxymrnIIKmOolbnFIxRTD9QPqKmSEBQkDxvb6c9yzQ9pqmakGDGKOl7Q0uVoHXBdNF9EvW35SR4fjFIJCFNip0oZ7aTF2Koib4RmHezfMXWVzh5R0Xjn4ZbVOGgMJSHIA+L4lnsRpW4JSPI4RFteQ/8AKKl4/wBrqTB5eBUU3FlyEwKjnaohlf4T7vzLFVnairxKpKQwGIO6Id+f1F/2reMpNcGE0l9l9S4S9RTnJQUdRWRRP+JLEBHb9SlUeJSCZB0EG20g3H9QrOUeOYje3DrJYBDc0cB2CH8OS0NP26jrqbLE6KLtBEOYe0lJYYF6hmYczt9OrKXKaCOj8Ek8ckpxzfMBLkPUov3xPMbO2e71KpCuCPzIW6jlfeT/AE9yabtA8lwQR25cyIkPlEbc8GwCanp4Qmep3PzEntyUwO0VpiUEshhn1C6wPtEZFfKbyl6Re5TIJpah9PwhbkKydFqbPWML7URla4Hvb1L0HAe2Eo2hmxRE3SW4V4PhsjZj4tWu9K2NFiE8NthWiPhzXK4nUpM9G7Sdgexf2lUtmM4ZGM58pxa02+kl4V28/sX1tKEtX2QxJsRg3F7JO7Cf5SXqdPjEgsGT3Z/0qY/aqWjIeHUGBkPhPkqhOaCUcc/J8OdoeyON9laoqbGMOqaKUHt/EDb+pVFr56ZEK/QSXtVh2PU3s2OYdTYiHfIQCRLzftT/AGYeyna6E5ezWINhdb1DAbbS/KupZU/JxTwv+J8h29zohHv8K3/bb7De2HYeST2vCpqqlFrvaaQLwt/5LAhtfJ1fkwacQtCK52UgKp6OnNiBoiP+9lPaTfCPNNQRtJMDO+3NUFVVSV2J5O918giIqZS1Kxqywq6yUa4YGPijkw2iNuiKmkpuOYcJpxLaxk9oqjr5HkxCU3fpch5+SahqDzJgks0WLdnRRuqaaOOQDCnAhF7Qj6RclXY7SyYScD1MkMs9U9xDFJdZ9SqpqqQaSJ2dhybqUXEpnGHDtbjsI3+F3clj9m8a1LOoHhwFlkQpsCb2OJ27uag+3ANHw3kcyN7nu7k7UEJQAEb2gXNaEG1+zysMu0NK7bbHuFVWIycTEqp/EUx/4qV9n2f3xFpuy8Kra2R5KyoPK24y/wAy3x+Dmy+Q7hJy3oWK0tNyaHJEROPJbGAZF8SXdm39S45XLiCmdcbXzbK1K70ttQ/vS0QSG3SSH4V3S3my6Yh3GgpHGLdl4U7H192qabcutt8s+5JDJQyMIDl1iuF+JqTphvnu7kbbdWd7UwHLriy9yT52k79KHTmzorri9KAE0nSwp4Y9o57lyPISHxfuR8TXVACHa+u5JtpChItw+FLXlqKACMurXJDc/PNKQm800IvdrtFUgCuci1RANujowHUWZJh72/eqTGgik8l0fw2zdmuSDPllnalrkhiOCVpZu+0vcnLm0tNc6W7ksx8hR8gDYtM3Suu5LnhyZrVweoeaaQHWLv1RtI1yDht5rhD3p0OywocYrcLkGSjq5qU28URkKuqn7SO0dZa9RiL1RA7E0koCRfqWXEdfkld5rml02Kbto6YdVmgtVMvpu3WOTQwRPVsIRZ2DHGw8+pQKvtRi9YFkmIVFpcxF7c1A6XJvcgLK3V0l0+KPhDfVZn5mEROJZ9RJsi7n6e9FpblbcSQlc+TZCtvicrlKXyHYZNtj5F5J0CeNxkAnAmfQhfkopR3as/ejGZoyyVrxqCuPMTT0v2hdoaWm9mfEzqqfvgq2GUP0uoNRXYHi1z4p2YoZTdv2tG5U5/Vpp/SqgJGu0e5Fcud9Nif0da6zLHy7JE32d9icUivo8cr8GnflFXQ8YB/OH/aqis+w/HCHiYRU0GPB4fY6gL/0Pa6n6XdyQbTzjd4iH0Pasvxpr4zOldZjf/ZD/wCjAYr2TxnA5Sjr8LqqMh58WEhVU2YkvbqPtpjtCFkeKVEsXTwql+KDt9LpqrxTCsWLPEuzGHVB98tIHsxl+jRTrkj8lY9unn4dHkdPjlfTgwBUyWD4Se4U+faCSYMp6alnz8XDsL+S9DqOxPYvFBzgrMSwOUn6ZYxqIh/ha6h1P2H1lQHEwbHMKxcH5RjOMMv6DWLlFeeC1hb+DsxAVmHzW8SOog//AAjYh/mr7s7gfZrFq6GKtx96ADzF5ZYHtD03ZKLjH2Y9qcD/APvMCrgD/iDCRj+plF7H4DJi3a3DcPngktmnETjJrdPEs8koaOSZpjwz3ScC9Cuk7P48FFg+Oy4kPGGICiYuEetudrr1Ss7VYng9kdRTUhHlqBhaX5si0UuvKm7BzVlXh9HR4dPLDZDVSwCUr5f8H3/EvLsXxKoxKUjNy1e5yJ7iMvi81yYXkzu14Nuojj6VNPyekU/2uYcLDHWUEon4ipZLh/mr3DftE7J1xtficlPpqM8JDl+ZeEW/Nc2kOdq9lY6+zxe6n9HrWPcfFq8paCphrKPpAoKgS2/EPNVc9PJT7JYpQEPCTeJecjt1bMfpe1T4McxGnHKOvqBD/h8RyFHvQn25GwhICMnfd5CPi9ylQ0slRMTyBZbyHp/Kszh/brE6GpCX/dqiQOXFhElch9pgzPnV4PARZdUEhD/Sns/0Z9tS8Mt/YZ7tGcRJrjIf8BUerrK2jfNqc5RfkSeoftAwKobOojqqM89dBMVObHMEriIYMUhEC8MjEH+Kewu3RnPaK+qm4srHpy8Vqdr5qmnqKOkppHgxSve0JBK3gx+M/wBNyvp6OnwuGWskqIfYoAKU5QkEtqr+xNQ9Ydf2hxTDHl+8m4VLBI9pQ07ekrfEpbNIR/Z2fD4sSkspyeKCjhGKMb+bM3V8y6lTcQBPK9xL0my3vseBVkeQPXUEr8yNmmD+VrqlxjsTKU3Fw7EKGsB+QkZQn+k/+5SmU0UlJiFRSlxKeokiL1RmQq+oe0Ek1HUHiMFPXiwWw+0wsRXfU2qqC7P19GQvU0csQNuchC4cvqbRSq2F66cTp4hGnia2OMX/AJo4ZHKJdPT4TUFEfAlojy3jRzXN+k05LgbXN7NicREX93VwuFv5muZU/BkpZgOww+JO1ePSwnw42YiytuJGiBSf2Wb9n8Xja/7veogyueWkkCYf0sWf9Kh+0QDLwzlaKVv7uUXAv5o6PtJV0dBK5uwj0xkO0kzD2oxDaEtS1aHpqxaUf0mpppl7JlpTYlWYe/EiO76muXoXZz+0V2j7O00VJPh1BiNFEFgBYURN+Zl5jTYpTZE54XTXF4oHKIv5af0p+D7qrjsarq6M258UQmH/AEulJr9FJ/pkjtD2wxTtV2jqMVxOW+eZ/wBnHtAB8Ij7hTtNXGMQ79zvceveqsKWCoqiip62knJntYuPwiL8p2/5kM8MuHuPtEU0H/4kZW/qa5lzlvk2XZ3AajGsRgigzkqKg7WL0svpjCvZOxPZ6Kgg2UFEF8x9JSH4i+ZEvmLsT2oxHBanj4ZXjFKLWvsaUXH0rb4r9pmMdosIHD6+nhiADueSC4Sm+oe5aVZSZPx3t1WV2Jz4gcstLL0xxwGQjEHhYU7h/wBvHaPBzFvaI6+LxR1YXf1NqsAccknM3EhdNTUMkYlke5/EO4Umgs9dqft27LdoGs7R9lgkImtOeB9R/wArqEHZf7K+2Qn9z9qKjCKw+VNXdH9Yj/mXieKlLCR3hHIPwrMBXcZ9AOIh9O5ZqUh0vs2lZHR4TjFZHT1DVYwTEEMuVoy5eO1BHiBx+O7W7csvJXSEARs94NyLPcyOGZxuzN/4rXRyI2RusNxYL/xAbX3LS0ElJUNleGu1xJeZUZHGQySSPY/v2q0DEDjfZt+FPVhsj1AMHOZswk2i2mtwp2no6ylPN2b1MQ+JYOg7TSU8Qs5yBr1X7Vox7Re0Qi71Lj5a3blHJXBbVvaqehiyeIDMtrXdTJpu3hlGLPFGBP4ln56x5ucjHm/iT44L08iLLpTtktmwo+0UVQGYSMR5eHxK+w3EpZAGQGtH4l5UeFyCRcMyiMffdmrui7VBQ3RHPaY8xF+pPyOz04MacqkJpG3xR8Fi9IdVqs6bHNuh2Cz9Oa8tHthTbjkke0trWv1IKLts8kxNPIIxZ+HdaKpNrwNux37Z+weIdsDOswuAqw8ukchIiXguI4TiGBhw8Qw+elNsxfiRkI5r6bwTHo8S1p5CtHmfhZaCWsOSI4qmlhxGAm6JwEx/mt+/KJhLDFvY+LjFpHEwZMkL7l9WYl9lvYbtMYtUYY+ESm9ry0L2Zfk5LCYv/ZnMjN8Dx+OoFuiCujsIvzNorWdPyT2X9HhlrjpklcwvyW07QfY/2w7M3SVOB1M8Q/39D+MH8li5heGQo5QeI+8JGtWqyJmbhJeRWgXemCF+7VOuO3kgLoVWSgPh/wCa64tudAW0M32kkxW3O73KfoQT96WmRM3SmyJupmSEmIeSqwCEW80LCw889yV3dc6446Z6osDriGWWb+5IIwuXG6x1cV1tz5unbAVrDyd0QZ8r3/ihb5uibO3u3I2AK2TPrf8AMujIYtc0jrjyONuTJcTQXfzt3Itgd4kglpI65cfm5fEkXmkJN3M6ew6OiUpd25OVdVLWGTyH8NvSyau8gXRkbllaiygqaaWnkvDb4fUJIpJJZiHiZFb6Rt/UhYnzRBI4vmptgC0kl5OA2ij9oqCLr29XJPxR3R5u7Nc6aIWzyZ9qrYVjRlJI5P05obZPO1SdRubJdjFiuzfcPhyUWVsR7ZeTmn4aqrpRyjNrfSTMST5e/wCJG0mn/onsGxHqClqJjkPIjcupCEJkQs4XekVMj/EmEHyEXe1yLwqVJT00ZZhWfpjJSrKeQrrR3Nw/1JbMi2N+ZTShjF8vaIyu8Scho4Cuf2uIRF7fqTtk7EBh06GL9yQxvbnYxfuU0qeITz9pHVx7ulSCoYI9GqGIulyDpWou4QIaF5pLIxa7K5F92yZ5ZWinYagKWplvZyLK3a6dPFGtH8J/4pponZkU6GQWzyttTBw22v6vcrEMSjkcgkiJhdrXtdRWkaolCNnf8yODTZjRU+gnm27lohKH8v7lOCnMqaWV3a2F7XEuoVElkjI9Df8AgixOTG2htLutQlD8/danwkiI90pgPwhcmzkYZNhlZ3EW1Og2AeFyHPXRBw3HXMk9xNxNfdn7tyQyPyv2ooWxFOO7nn+ZdCNhLXMhUhifdqnirAsEGiuHLxJhsQCju8LJcHS3J04W4vhSIunN3HNKh7BsLRhkHkk+dubfpQjI497Wp2GQJgILXE/AXhRQbDXSOmf8U6Mj2Za+5PxQ8S5mNiNvChcQH+9j/iih7DR3kJO7P9S4I7u8f3I+ohC8PdqhKZhksz+okULYfCMtoZ9PLRPhThI2ewi+SijWBrq6djqGy/aW/uRqPeRKiw1ifMsvyp4cLgK1pP05qKNUHLjp32wPW13zU5E/4jjP9mFuYu9NkTZ/Em7upNlzLPuWLZAqiT32/Cq+cre9SjFyHVRjh72UloiOTldq65pknyjcfiTTj3dKChrqLTMk7paXuRRR+TqQEID8RIAjxRsRc7VM9jC0XZnudOwwhd0KUwsP0qkgbKs6U/JNPDbcreQWyLxKFNT9SmQJkHp/5JW2qT7O3m6XDbxZfwQOxi18u9IhvtUhox3ZIrWt/cgQxw7tFxxtLLRPW28+pBw9vxd6AItu5D3/ABKTw/d/NNOOuiAGyzz1RW+aIY2tzdGA3d3NAAjHqKfGHcnQjt8KdAUAQ3p92bF+VMyjbcrDh65KLUQtfy70aktkS3vQ9Qp8xuLnaKYfmgg7qitfPJkGpOLepO3d1v8ANAA2uJdwrlu4skre90n+SAEu+EfEhHK1EO3RABDmOiLu6U34ctUXSNnn4UE0LaPNF8nZCYvt0YUbDtyLbb7kBQru7qtRXPaOWZIdOTbUW7LTO1RIEC3PXpTji3duQW9+acDc2vUpKZc1lP7Z2JgduuGYw/yl/wA1g6yFxLVew9i8DPtJ2D7RcORuLhxhUcLxOD7SdeY4nSvHMTeIV58MilNx/R7OfE4whk+miht25oVKePcTpNTkXJl1bHGRUQ7U97PpyRezvkOxGyKoARMbTZ7SbktRgfb7FcNsglNsRpW28Kp3EI/CXNlnwpX5Ft8SmUtKF4vl4vEs3k1HrGXk9Mw3tRgWKNwp5ZMJqvTUtdE/52/1LRw4X7GcUknDniJro5YjuEm+EmXj8kJyeC4idXPZv7wwOYjo5ziE+sOoC/Krj1HHvMZdPs/YeyB2iYaYo56QMSKONxgina7J/Dv5t+pYnGOyMddR54pi8B4lUg5SWXShT+kB26N8SlQ4k+LRgFTRvAffLA+wvyumqmnCOoOKKaKUmfUQMbh/KrTx5PiZuOXCveiz7Kdmz7P9nzekvnv3T8I7g0/+elDH2geOUmcHIfUqgSno3GSI5IJQe4TF7SuVl9+e3NZidPHUl/8ApMTcKb9TaP8AmFdCuPBytqb2ZocK7VU1DvlikIS5WOomK9tqjFD4Ryex0pPpHF4vqJUnsL1hE9NKE+XIJH4R/wDR/wCSi1FDPTmITxyREX92bW3f8lW4qdFvHXU11kcjkfxK2pqw4Ysw6lnIcN9qhA8iHX9SuYY7WHN7dPNWmZeB2pqpRApICcyz6Cfp+lUJVVYTk7mZXf0q5mqqeEiZ3cj+FlXCJk5G72C+60er9SVstP8AZFaHggTynbd4B6lKohjklDi8QIO+1cKnbbl4l1/wQ3v/ANyXJWxua/7LZaqjp6jC8Rou1VHVhxY8Po5/Z6mny6hmie3iP9JflJZkxkGp9je+lqIv/Cyx8Iw/K/8ApUXCqho5OK2Yl6h8K24drjxCjiosWpoMbohbIIq6O+z6S5t+Ulzxjkh/s6pSxz/0ZAqeQTHZvSnhcg1a0vSLLVy9ncDroh+48YqMGqn5UOL/AO80xF5DKO8PzZqrxvDcV7JhFLjuFS01KfRiFG41NMf5w6PzCy13vhmSxV4KvDsLeY7nk4H1K5hGOn0bKUvUolOUWIRDJTyxzxl0yA9wurKih9ntzACL4upZqJqkW2ExySFcbdXiJaGLiRjlpb8Sz8PEhHiOfAH0k6r8U7TV9oRwNGAs9z+LNT2rfB0OSh5N3UVU/AIKcmiL4lVHWVIy2yNeSy1N20nEsqsAAR9Iq/pu0FBVcpbiy0uSeJozU1LwWlDWHIJXs46/mVvTV08ZC7O5ZenqWUq8cjpxFo8ilf1dKeoO1EQmPF2Fl1CpeJjU0j0zDe3FTGAxTm1RB08Odrv6lRdp/sl7DfaMByvh74TiJ7nnptN37tHUCkxAKy3KQCVtQ9YtGZiOetqy5gacS8nzn9sP2H1P2S4P96niEVfQVEnBhLpNif1CvD8LmCGvGeTIuEzn+Zh2/wA19K/2xMc/3Xs5hAO45gdVIJeq60f9S+ZYI+DQ1Eme47QZaN2c+qgyFLJcRPndduRQWFL+Jnbl4fUhtuLNmU2nhAoidma4WuZBrLwRXmeYuHqV21riUrtHZHihxM+2IAD+DNcmsKj42KQM/hO/+GqCpGSqqTlPxuRXKfsI+CKJXPq6tKXyz7lFoKVpJMnz+oVoKDDYr97mQ96GyjU/ZpCxY0JvuGIHJx/Ks8Y3SmY+JyJbnsNh/sIVFSH/AADLd8lh7tyrFKzLLGgAHdk7/JFa/pSbcScXRZy0N/0ou8eaVtw65obnFWSxeaIPxDyyQ/0ruoiTIJOiNpc127VDxPP6V25x+FBZ3v06Uh83Su0t8K5qXJulABtbclda+joSF0QRsNrkgAg3aeFSA6tMtqARYuX6UYkw/CgAiLaXJIfPqTZFp8SIc8tGZABdQlpch9obczN1dKaOS4tEjIBLRAB3dzvd4mS7ulA2fckJOIk7tu9KAH+JxHybaSdLybyUNicn58062Yto/VtdWA7c9o55omzJMcQxEtUIyGOjvz3IAl2ujt2DkorzHbnn/JdKoe3LxepNATBG7TyQ+LmooVm7N2Tg11zFs5K7AkXWoUyM1zLo1Dj5ITCh+0kjFNDVOPc13xMhObbpl9KLDUIi1ydtqTeTttZNPM5Nlkw+SHiOIrMB36XXHJh16k20jlrn80rte76k6LC4m4dOaW3mhuu1duW1K3iFzTAc4bZ6Z3ZodRLqf8yG7ut/MuGTFppp4lCIDaR7tH/UlxHy1e76UAFaOTcxStu7tqqwHhmch1y5Jy674Uxw7Q0SAS8rk0x0SurRLhtzZMCW7k6RVDDq3hQ3H+QRco/EucP7SYvhJi9HidVBl4RkK1aei+2jE6ccq/DMJxScAthqZ6QRmiLzYm/1Lzx6oy8hFCcmo+LNcebpcOXyjtxdZmx/CZY41jVb2grSrMRqZKqcvEXSPuEe5lAcW8lziNyJ2+pcGRu52WsIRhHWJzZMk8j2nyyPNG2Y5bU0UemmVqfmLy3JoiYrclRKGx2o0A9aK/3KAB8WfSi0tHLcSKLLIndCVhfD9KKKEMltzJXNmh6nzRDZbqCKJCuuA43d7C5jntJX1B24xzC6YaenrXKAeUUsYmI/TmqK4MsrO9czf0qHFGim0bOH7TKi26rw+nlP1xOQF+lToftEw+Z/x6aoi8PhMV59a462pakaEtRuR63QdrsMmLKDEBAnbpMyiVsE0lUBG3Dni9Vgl/Uy8PlHiWt4U5TSTUp8SnlkgP1A7imCa/kezhXUUNzVFPILF4oH/wBLrM4nNR/eJSBHIUTtbuyEll6fttjcMNj1pVA/+ewmu/7XSSWtVUEMpeuO4CWfP8hOn4ZeyC+IGIQHFZG2gk9qakwPEKWJp5aOQYi8Y7hVdHjmFTMQyNU05fEzGLKZhmJHxssMxF7yb9mJuGbfJ09hajA1xw3Ax2l8TblPH/ccNKvkduPNsh9XxF+VaOmjxWQjDE8KhqogYTkKeARmYfDbla+5ZTtBWT4liRSzwNThm9kQhaIN6VClGQ3icX4K7huL+ourcy02AzTx2vFOURC2oCb2us4AuUosxsWquaCT2dxIw3+oelPVCZpQrN/49NTVA+ogsL9QWqxp6z2eCORvbqKKS7g2mMwFlz2nrl+ZZ+So4n7NvicvIVaTYoZU1PxzayGOyMRboD0p6oFJltBiDk2+spCIuXFA4bv8zKW01QMXEejnIB5nTZTB/Is/6VlCxCkIcuJ+UmVbNXPxhOnN4reRC9qTRSyFv2jrIqgCOmlYJW2mJXA4/ldZUppaWluOPbM1oGTdPqtWsw3tJjFRUwU3HCtufpq42lEW/emK/tNhWMHw6/s9ST08bkMc9CZ0x/MdxN/So15Nd1IzQVFoszMxJ9qoCt5iSsRwnshXPlDi+KYRL/8A1kA1ETfmC1/6Uv8AYXEJDywrFMLxkO7gVHCMvySWur2M6I1PWGTcG+0We7d6lPDFHFhd2cfMhfaq2owPFMLfLEKCooyHxHGVr/mbRP0llQAAwgZdNov1KkJpokVNdJVN+Gb7G6RRYTVHGf4spiPUw57VZB2XgksNjkE+bjnyTpYDw/7tx+IVVEpkoMQMoheI2IvSp9D2yq6OMY3jaUW9TdKymLUZ0YcSByEu+1Q6bGmGOyTMX9Q7lnrTLs9GPtNT4pSmB5wSvytdZ2auipZSB5LyJ/Cs9JiAyNmB7svCo/tlzlzuQoIHJmvjxACHNpNzN0qQ1c2Q6MdyxA1Txl4xz8QupVNjR08ujMYtzFVSoneR6dg/aaShh4DBaPqF1rcK7WGMQvxHL63Xk9FiUeKWtGzwGPqdWNBVSDcZvdELXOSycTVM9di7bAURUkjAASOJuRBmV31K3pKyKqfOCpa/0rxiCunkulA3Eu4VpsMxya3N8iPv8KmjRM9LfHqjCX1MyB+Vu5crY8C7WQWYrhtDXkX/ABI2vb83NYifFGrocs3CXq3KrPEJ6Uyd3/UlRVst8Z/s/wDY7FIifD/a8Ll1IeFJxRu8rXXnnaH+zT2lw+6TC56TF4P+GMnClt+l9P6l6BgePVdRUCASOI59S3mHVUhNrUBL8WRCSanOPgnSDPjjGOzOK4HUFFiGHVNGbeGWN1WlHovvKGT2gCjnsMHbUZWuFZDtB9jPY/tJnJUYWdBO/wD4mhks3eq3ktVn+pGTw/4s+NXG3TLp8S4I/wA19C49/ZZlG48ExmKo/wDKrGsL9TaLy/tJ9kfazsqZ+24PNwA/vYm4ofqZbrLBmTxTRi7nG7RAZdOWalTicOyQCG71Mo78h/6LUyob4hk4u6XEciLlanLdubJdLZOLEKqxAiVvLcnXLuZkFzCPqJCBOOqQBuT26OuGT7W8SGUnyzZFdaw6NcgDoybhbNkTk47PUmBJtzZbkURXfCgsMCf3JETjufqXPd4U2Q65ZsJJoB1qjd8Sfue0eWqih+Jc2m5PwR8SpHLdyHmigJdZNaEUfpa7aopTWsPh8KWJSNUVkkjbhHaohCNunUigRNGa4c/T4iQhUbsr9yicF92TJCLifTtRQEvjBeLOf5vJFLWBdkz3A3LRV1uwmy3dSb1RQFqVQw6s9woSqmEue51XlmPLpSuMX0fcihosCmbvdN+0B5uodz9zof3sSKHUSxKqYSHJ9yQ1VvN7dVXlufXahuLzRRBZFVBn13Je0NaWvPkSrPFncifPLLNVQyx9oYviXWrOGQm2QkL3XKr1t5pBfJ0M5fSkOzb0fscz8SpeTgHGRtwup8m6VnJay0RLJx1Lb4kWFYk9OIRyxOQsf7Mto2qFidVJVYjPIZvaT7P+SCpeB72h7SN0+AnNRHLHE9kNvEkz8+lUxySDc7un6DEApai84mnB2cXAnyF0yCX7V5pe1e5/4KBVZU9QUcc8c4bSGQenUU09Qfc+WW3agRae1eXel7UxDn1fSqopnz0e1CJP5unYy5asa7O9x8kpqriRiZSXF02l1CqtpO90uI8z892SYUTeM2RO+dqI66QhyeR/dooBZXbH8PiSufbqyVhRdQVzTWnm4VIci9SKt4E0fFibhS7QOLzL1CqUScXzztVrhQxYpNwJ5LDJn3ev4UyXxyR3k2a9SEah0FTRnTyk2Vwt4kx4i+FOzQme1bidE9Rpkz/NQ/fkhbd3J2STmqLu9dCoa1Qun9yMC82THRS8S3myRFc2eaYAn7knLVcgJBHkhubvZCxbuSVu3mgY1NJ3aKOWZOOXUpBw9V3iTkVHba/mgsaihPR7XLNSghcTLRSoadh6j7kb5D3uKpGdghC4/EkQuL5Z80pZHEc7k0c1xaumCOiNxc9y5KNwd/0rlzEybcn73tUSKtjVu7mgItbs0Uslo6Mmrtdc0FRD1tzQ3XJMVyJ93c9yABIteSWXwom5Zorm5oAA8xJMENxZvkOqelkbPTNB066oAARtTsMbZaIQHTd3qSI2+aAOd6c2ih6Xu6knLRBLYRFaPmo025Ov56pqYenPqfkgGiLJ4eaaIdyfMn5ZPcgLPv3Egihp+nmhbmnyju08PyS0Hue1kAMjlanBFrtc/cjEdMv6kQw3DnntQGo1bcXNFbb8RIyh0IG+ptEPpQB21d4bW6IrXFs9EbRtkXz8KTYDFr9PSiLbc3iySLcWqIcvp0T2A5btF9BS1t52ohJuTZkS5a91nUsiWCGe5vzIhHy3JW7dHRx7mJBRd9j+01R2Vxn2iAy4E8b09REPjjfqZW/azsa1ZTjieGf7xRy7mKNrslkQzy5LSdkO3FZ2VkIAyqKI/wBpSSdL/T5Lzc+Nxfcx+T3uj6nFOH42fx9P9GKnwv2cvxAfV00VOw6My95HDeyH2hR8TDquLC60muOjrns3fCXJ1VVP2E10h3wAEoFuYoJGMSXP+VGC9/B2S9Jyt/8ADJSX+jxlqe0rmZLhuWmTkS9b/wDyPr4THi5Bd6jFRq7sbg/Z8P8A6hXxAfTYB3l/JJdbik6g7M36T1GNXPhf7PN6bD5agm2XfuWmw3sfUTGADAUh59Ijn+5W3+1nZ/Cac46DC5cRqs9KupfhAH0g3+pUdd2wxfEIxiao9ng3fh0zCA/qbVU1lyvhURH8bp173b/0aOo7N4ZgNz4rWQ08rNc1MJXy/K1uSosY7aU+EhE1HhD/AIu6OepfqG70rPnmW92Mid9S9ShYtj1RVRBSSPeELWAEkbXAPVtJdCwf5uzH8t7VjhSNt2lkr+0VLQcKSSKiACmn4e0RBhbyWSxGseqqinAGg6RDh7cmYdv707KWM09OFPUHNS0c0bZxiW028Nyh68109OlFe04uuc3k9xbUfazEKPR5Paov+HLu/qV9R9qsPrLWlcqM/i3B/FYku7qQaj3LtPMo9kwyGCo/FinhnH/ynuV5BxKhhp42cwJrXjLcP6V4PR1k9DIMlPKcBjyIHtV7H24xCo/AxCeSoona04ovwik9NxNrkh+CVDnyek1VZg+FhWUmGHVVmMi1sfs0l9DTn8ed38BUNsUqRoIgqQi9qZt8gN1fJVuC9oMFqqCCCnlagnD+4n2h+Uv+5SqjEA4ZXs0oj4hWcUzSUg6bEo42znzu+SUmOQCWQBxBVHNURk5Hrz6UwRcRsmb/ANq1TpGTZfNjUBHlk4fEmZ8QCYhs3Krgp2mIczaIe+Ql2XEIKWSynZ8x2vL6k9gLEKiUd5ytCDcruovyohxqTiCDSSCBcyzVTxmm1I7idOxRtdk6ZZqaPFohEWie3/MtFhPbavwch9mqZAta23Pa7fEPJ1gYBYR2KfHUNyPaKfEieV4N21R2Wxo+PV4VLglaf7TEMDNoicvERw9BqQ/Z3HIS4uD1FL2yo8rrab/dq4G+KF9D/KSxVOWhGzsA5akXiUmnxY6OQXp5TDIrmIHtLNZPH+jRZnHyXVP2gpKyrKiquJRVobTo64HhmEvpdDXiFGeWpk/pVlL22ixjDwp8fwym7QRCFrDUtvb6T5t+VZephopJSbA8TqcJDIv9zxn/AHiEPhGZt7fmF1Sbj5LlKEx2WuaQtWb8ychqKePVpHu9I9KyWITYpg8RS4hTWQO9rVkX4tPn9bcvzIaPGuIF+k4f8QHuFPc59WjchiXGAo45GMlLpMxt4uZfT4Vl8NkOYc6aNzu52stZgNPUVhjxGs18SHIF5NR2epwG6TOQNNBLxe9aqgxCUZgZnYhztfRUlNSuIi2e0fEtH2epQKoEzdrAa5yJcuTk9GHxPmf+1VjDYl9pU9PHJxYqKnip+d27qL/MvNDp4CwqJnnhiua/8R9xfCn+3mNP2g7T4pXm+6oqjNvlntWfxIeGYR63AzD9KjUx8sY4wFdltLPpT8RcMs3d9zqHFkMu5rhT4/iGNrfzQaMn0eQy1U4ttCO3+Ki8N44s2zIXU+mFxw8tP20j7fcyKpp24AsLbs+lSMbwunbPiarY4Jh7SVEXEb8ItrqnwWj4koN0jlc60/ZXEosWGqeN7Yqeaxve3qWGR14OjFG2aSpKKjwasjjZrIoXH6l5ndoWi2ePTH91VDNnZmO5Y0htbRaYPFkdS7aQLe9ONuH4fmhEUReTCus4aBLn3Lh8s+nVK1rdUur6VQmdYW/6ki6kLc+SRZ88kWTQFtrpAVz5eFH3ILXJ9HVIqg8m9SVrkwt4U6dl2jbhXI+p0yDoR7vV8KO3aPJBqLZpDlagB+1h0zXC/wD1JvXmz7UWnvQB0iEuXhQETlzTokwtoDe9K27qbJADXD293uSIW25PcnSG1kHU2u1AC9LJFmJcrUJlbcyE5LhQOgm5ornzz6UxdouiW71IChxpN2diEpNyByt11tSubu/qQUO3Pln4kIyaZZIALzZJ809gDeThlyRcS3RtvmmPmjSCh7iOQZdXxLok5bsuaZGRh8FxdyTyH7xT2Ae41r5O7klxrtNbUyOQln1LrZEOu1GwD5la+X/NIitHUfzZposi553epItwj/1SAO5y00L96Q7S1bb8SC1vK5Iie3J3+aAHXk72y2+HNDxCIef5RXBHud9yXTozoGkdEnEsrETSe7c6Aie1K7pJAaneJ05dSLiWjmWSG4s89LfUhLL3kgKHopPklxN2qb0IcnRXeRMKA1E5PdnpzS6j5MmytF7eldYnHTLpVjo6W7uXBHdk/SSTbi1XdCa3VQKghyG0nBvekRR7XePIvml7r7dLkB/vuQIEij7v8UBCGem5Lhv9KXDfy58lDAT5ckoo2kfLVdaNyuJm2suXHu8KEx0dmKMdGb8yC7RK18kv9SPImJt3ci6SyS4biPwo4h88uXiZSAhECbrtuXbX5ZsnI6OSYi4YOWTXPaydbC6zm0RFn7kARTLajEWs77vVmpP3XVlcz08l3yQth9VGVnAO74WToLIpC4lb1IhFi5ZD/lUiSjnhizkjcc/Uo9rj8SQWIhYS9K6RMXJEJXFy2oXjYeSgDnD3c02UL3C/v0IU/ZuzQ5F6SR5KT1Lntb22xntliFPW4jUf7xT04U4SQbM2bpIsubqFD2mxeG1vb5TEW6Zd4/zUO1+9rlxiDm7OlGEIqkjR5ZZHbZZD2mkIy49JTH8UYWF/JWVH2qwvoqKSqiH1RyCdv8Vm7Q79ybcWLk1qeqFsei0mNYPVAUcOLx099uY1cLgX03Kf91z1wB7NJTV9rf8AhpxMrflcvKLdfiRRE8J3hmD/AA9SnSf0y1KH2j0epoaml0lppYi+MH2pqHbq7LH0nabF6FsosRqQH0kdw/zVj/txiFVFZVxUtV8fBsP9QWpe9eQaxy+LNYxHS4eZRm7T1N0TW9VniL/kq2SOQQsBm5WsKq8P7XU0Zf7zBUAPS3DMTt/irYMewuqLMKm0u4ZAtVr/AORk4v6Ip0MosJX/ADFG0JRmBG7iLv4VbQ0stUHEpweUPULXKLWUr+0CcrPHKPO5rVVoimWnZ7tBiODw1VY2J1NOINbBAMhZSG//ACFXMPaZsQiD7zoMNxGV21lOnaKX9YWusXNMxRADyXCGeSfo6x4YhHJv4IqINzRt6abCCmGRgxPDibaPCmGoAfymIv8A1K7pijqh4UWM4fVCXIKkCpD/AIvc39S85kxZiDMAcT79eakRV0pMOeVrvpduFkONDjN/yL7tH2N7SzCU9BQSVFOPMqUxqAy+oFhp46uOqKnqKSSKpHwkFq0GPY8eG4fS0eHzlT1BNxqiWJ3DMrdoqroftM7SwjZ94e2RdLxV0YTD/WJLKnI6OAKaneTQ43EvSnvYws2Nc7eJXFH20wusAfvTs9TAb85MPmOG38lxB/SrqGHsvjkYtSYjW4XUO2g4hTsQZ/UBf6UcohJPwzBHGYvytXQzG7J7VtKnsXPUCMdNW4fXnbd+FUCJF+4rXVNX9lcQwlxeso5qcM7WkONxEvzK6JpgYfVNT8ur1LRjjA0tPFHJkUsrXn7h8Lf81XUnZ9oZQeVuLFnc4i/NQq2RqepkB8/+1TOisdmhm7QWw5xWXMo4drjF9WYh+FZw5gIByNrn8IqRTYeBGLznbE7XbUJRKbZtMP7XRTEIOdpekmVuOKQTNkbsX1LzABeGUny2gWgkrOr7WSi1nCjActC8SbxoNz0OnrIoX25D9L9KtaXtM0fOVxJvUvH37TVFuTZETt1CnaftRUZZSOxCp1aK2R79h/bQNrcZiL0iacPt9URnsiAYv8V4P/tBwzDJjG5tbXUun7WVEZkwysYNtcSZTqNM+hKTt5TlFdJC4aKxpu2lHJdwqjhF/wAO7b+leFYf2+gk/AlYLvmrH78Ga14WYm77h3CoaNNj1PGMB7L9rmyxPCqSoN/72JhA/wCSwGN/2Zez2IB/9Ixiagl7oqoLw/U2q7g+NPxwu6e9bGHtEEcIm+ZihbLwTw/J4H2m/s69sOz7SSQUTYtT90lC9/8ATzXndfg9bhtQUVZSTUso84543Ev5r7Lw/txFbo8kRC/7TwirGvrMM7TQi9fR0uIh03TxjcK1WVryZvFB/E+FLt3O3w8kjy8/yr6t7WfYT2T7SQlJh0Q4DUPtaUTcoh+pfLOIUrUNVLT3sfCMh4gttf3raOVTdIxlicFZG9xfpSfa2bIALbmhuuddBAuIefJExOQ67ULEPe9v7kXSZf6UUAQFaOehJsx00dOATW67krgHk35kAKEgE952jl1Cyeoy4fFlzuEG6iUUshLPJLibSHLamgoWnJ3SPIe+5JybvZccun/oiwOgV2eq59Lobm828+SWtubsixo7r3ltQN4tdyIZOn0/JK5uaLEEwmWue5I9opATXc0LlcXwosaOfxXbe4XdIC1y/wCSO6Pv6X9KL5GNJH4eZJ0oYh5TN8OiaPK7mmSd70u5dAg4WuYkhOzazMnYAEXkyAJjj5G4fS66efNmdAOZFySARzSE+pkX1Oi4x82Pcm7fNc6W5OnYDxTHIXW/1LhDc2Waa6i5ukO3vuRaAdEe7NdbmOR/yQDn57ULFaI6osdD7E+WWnP0ogK0S0Ys/UyYAn59Wa6e5sndFhQQiw3IiLZl+ZNMXvdJi97IsYY96Jha5AWfPNK58+aQBvl4khJAfzSD5p2Kh0idLUWTQl73XSLzdFi1CEkQFu0TTc+aMSTsA2It3+pLiblzwofTn1JjZQ8QvNC5aCy58We1CRbsljZoPh0/6k6JbsvFko3UnLhyUyJY9a13qJPvlHq3USijJa2m5C9Q5DzQIklI46v9PNNkTlrd0poSe7VEJN3IHQ6ROQ6+aV23TcmiK5D3oEIyIe9MmTpw8iHVBa30oLiIi7+lcLdq3iSPd+ZJi96AD6Wzz7k0Um3JK7ZlbaiYWFABiVumfUk5bubCgcl0i8kAcMerVdEmK1tUXh9ST+aACAW810do5dP7kPv8K73oA6WSXel1JEKCJeRFtQSxsX1fNH+VlwhtZBZGcdvfquELWl/mT1tzapotzlkzoA55obbUh28/EjIWjC/P5IChBn5bUny2+EtUmF0uHuF80CsTeJ8rvqdIhYX5IhG4SZ8/pS4dvxIIaFa1w6sKE8rcs2tThC3f1JSi25m6lnQyMf8AUi1GMtWuStbaibMmLNKyaBYntyf9yIs+93XXy25N81xiuLMdwoAbMnu0Tt1oC+W71IGK64nbkkXL4i9SAQ6JeJ3f3IrmHntQsO3LNK634lBdBXeB2RjiE9KI8KeQC+E3Ue67X3+aG5uebIeKEvJUOoyw+Mh+XEKuqtvqpT+oyXaPD6jEqsaenjKWc/T/AIko4C5FtZhVzV4p/szhRU0Z21U7MUkg9TfCs+zCHxiVPqMuX5ysLEaXB+z9OTVdW9fX9LwQbQD6iWaLtVJDUcSnggjH0kFw/wA1SVdUc0ubu6ajhkqCtAHIvhZOv2XCJpa/tpUYlQhAcccUsR3AcTWfuVHLJJcXtEe8nu4hdSano56V7ZYzDyuZWmD4fUY0Ys7v7PDzIvD7lnUMcbO2LyZJpGpfGPbux9PRyA10B3NL4ibyVAXLLVWmJiFDAFI2Yn1GPkqc9xK+mjrDb9mHW5Xky8/QXVzQD1o/DuQ+Fdh5gukkP5mRW6LiAOttUmlxCejMeHJs9BbhUb5Je5kAaJsapqoi4l9KRfmH/qlNiDiAtFIxg3pfqWdbbaiu2+kvmgmi8auebVze4fDmnAqLizz3LP3PdmzvtToVRiWedyBGoiJxfNlKCoYjy8XfcqGjqvaLRzdaHAcH+9Kgmnn4FMHMh6n+FAFph9DJWELRM5G6k1PAwkid/wDfKgfCPQL/APNX8PApafg08fCp28Oe4/qJUdfCBGT5bfSqSE2Uc2JTzS3yHd/lU2lqLYhMjYRZQKyOOMhyZhS9otG3q81Yy5+8rRGxNTYhHHHcDOMv1bVUFM/nb5J2KnkkbM5GEC/mnY0ibR1lXSylLT1BU5HzGJ9p/UPJ0iw/DsSMpJKU8NrS5VeHbBL6w5P/ACSijYWtBrRbxeJ0/HmNzA13xE3JZ1ZdyDo5sUwOUJfZgxelfa8tDsmH6on/ANK3PZXtRh2LVBU9NVh7V3007WSt+UljoZpBIbHtIfepktHDikfDr6caoe6Qm/FEvUJ8xUOL+gUv2ezUUMsY5HkPwo+2ONN2X+z3HsQva/2UogLxXntXlmEffuA2yYdjcs8Abmw7FWeUDHyGXmKa+2n7RKnGOx9PglX2dq8BrjmaaS8r6eYGHbwj7+pczTvk7NvZwfPBFxqwGfzTVZI9RUyuzd6lQw2xDUGVtzkICoZckjNDUI7+SK5hLmjAXzyd9qmYZQ+2VOZBsFSaGupsNoaHBaWWsr4yn4dwUkDXyl9RcmVbKIVVQTBHYLB4n3E6mQ4PKLCdjiLva1w9X5VYU2DywjI8rbj/AKBWXuRral4RQ4vVHhuFcKPbUVWxrfT4loONF2D7PYbTSRsVRWOJTe4fF+lVHZ6nbtN2u9oPL2OkbS7p06f+5V3afFvv7tIcjHdBD+FGOe3JlHl0dC9kLNvjUwjhJiz3AZjkXqWVkJvyqTDiXtWC09Oed0RvuLvHwqM4+/aujEuDhyHI+ranEAc04xeT7V0GALjqkNwrvSGVy4ReT7UAC/JCj2obXJUSIOouaVrlyRhHdonRjYSzz6lVE2AGfvR8Ny1zQ3W//rS3GyYJM5oJE2qQZWlm/wAKO23TNLhsWmgqNzXRgh+GydGRrdR29yacWuyfck+QtzVmVDjk2WnU67xnty6k1pt1RATd3USBBcRx0y5phyu5J8unJ2u/emD6UDQn6u5J81xFaPmgoB/PRK75pWt9SJhQBzauXEiYUurwoATdOiAy7s7SRvmhMXJBQN36l0SfkPSTarvh1SEbLkEi1uS7uSLQvhRW26aXIAEfelt8LbV1FEVzWaW9+iABbK5d6RXSkfvZv4JXHbnnt9KAE5XWsnGkchyyYVy60b3AC8NuScCqGyx44/d6kDQFu7JhutSIX8t2eqeCRuLnwA+nJcmkApcwjYB9IoNIjbigPwspATR8ImOJiLLQvEJJpia0WfJAACVuvUiubkp+F4WFcEpnO0FnK7xJ2bCaSPQ8Rju6uSAsq7v5JMTi/Jl3S7R32oiK4uVyAB4jX5W/EuETc2yuXZIZNtgOX7kPs8lv7Mv4IJs65bc2ZISuDR+lIYZ8ug7foRBHILi7xGXw5IKuxniWtr3OiGRh8DouDIRZvGX05ITGQi6X/gkwB4jZ7GdF4fTmhMd2mZfuS4bl3Pd8lJA6Eb8ny5eFLhvuzBcGMx0YHUgIz/4bKaAjjtRtGMjZPl7k/wAFyfUWbRI4bWHVv0oJGLXEPTqpFHHGUwvUPsHc/wASAurT/BEJELdLqAbLSGaijM3j4sXw+pOviFPn+1mEe9VLZyeC1LUeZMqtgW51lOQf/cTF5KPJXBHGXDkk4vxKt1L6R9K6V9ubP+pFsOByeaWq/aSOVqbYrtOr6kDF7kQZ97KbY6EMbC+ee5D06uyPhmSXs9o+pAxov8EhF+9068fvTgU8pWuEblr5KqFZD6vy+9Cw3Fm36VZ0+B19RKLBSERFy0VrH2DxggvaikuLdaIXK1Fisy/B15Jzghbq2fpJagfs77QSSZewSB4tzW7Vo6T7D8ZqDijNrSfn7lWrH7jzJ4Wu7yQtH7rl7dR/2d6ySXJ7i/ctDh/9mOSRxeSc4ibnsRVeWUoTfhHzfw/EnYqV5HFgyIya4RX1pRf2X8IFxKoO/N+kmV1Tf2e8ApbXCnpg16hg3Kbj+zXsTPkjDexdfXAMrRbc+la/BexJ08wvHh/FP1E6+qsP+yXCKGOwA2t4ekVcx9g8KpwHKnH+CruY0H4+RngvZrsjiElQEns7RAHvEt3716xgXZegkhBsTpI608tRlZiH5LaRYPTU4WRwBGI8hFkX3fGI/s2RLNBnRDp9PsxOKfYb2C7QCbyYVJhxu9zSUMzhb/G5ZfE/7I+FTHnhHaWanF9zRVcN1v5mXsgU8Qja7fyT4CItobiQ+pua5qhLwbaHzdUf2Ze2ODkfCjpMcgF7g9mmES/S9qyuMfZ3jvZumKWswqtAhPUBhIhZvq719fBJILs4O/puzUkKyoEMnczH4n0T1f7JeKD+j89sSqDkrJeKziRuWYk1pKMFPEQ7GD6V96Y7hOAYsOWL4Hh1YH/m04kX6ua88xn7Ifs+xJ8gwOSgHK7iUM7hb/FJJ/ozlhj+z5fgpYxEWyu/MragykqYIKiRxpSMbxH0r0LtZ9i/ZvDZo/uvtLUwE7XPFPGJkP8AAlhMTwcOz9RwvvmkrOKzixagQfFqtPHyRy9r9MjYzXBXVs9W7MAyP+GA+EG2iKWG9rMQwm72TE5qUe8eIQj+nko54DiFQ0bxwe0XNoUBsY5fuVZU4XUQiTyQSxfWBKNkGs19G0p+3VTM3+90lBXiXURw2H+oLUVRVdm8cIXngxLC5/XTSDMP6THP+pecjUT0pjZkQMrrBax6ipGQ7xgj3nb5MnrFi2aNLVdj6OnqBCm7R0M55MTwVIHTyjn3a6f1I5cPrae1pKOU9OqmcZg/UCyWJYl7RUmcjteb3v8AvRDUEUItTySQSM93FAyElHbS+I+5yWlfjUVOfDcWP6ntyL4lUy4p7RLo7Dopg9qMRji4VXKFfF6KyMZrv16ppyw/EDBpMHhpzN//AAJlD/TuZHKKtMjtVNbkzspEGIPDMB5MQj701WYHhgzG1HikwEPMKmG4c/qD/tTtJ2bqaph9mqaWsLvGOcRIfyva6rYmi+jmpqyoGR3sIW0EVDr6oxkPhgYiGWZEoU2D1+HlnJFUQWcykjcRUOvxioGLfGwxG1rLOzSiV7YfPT3ktbg+KW00FhkJd+viXnI1jXBrt79fCpUeIP7T+FK8QM/SLrW0zPmLs9ep8Yly1d7u+5lPDtUEdOTm4CXK0dq85pMajKDKR3Ix8Yn1Jh8aikqSYNojz1UOKNNuD1XDe00UhFHK8V2WhZ2ktHTYxTiPAidylF9dfEvEaHFIBkI8nIW3blr+yuKPIQudgxZ3ORPuRp9iUrZa/bN24kwnsUVHBJJFUT2gBRvaXxEvC+0NRPVV4+05DUBCAyF4nK3xe9a7tLjEfartgPtD24XQNxZizuFgb/uXn1VWSV1VUVcv7WoMjfXlm61xQ19wskr4Gj3WpNl6UVvv2pcPT0rYwoMBYe+1Fa3PO3yTRDu9X7kN3qQMf0z5ulwWK7f0pq1i1/pQ8TdzdBIRi92iC5/yrojddqkIt5oAVrk3qQFmnNFwsu50DoC63uRNJ7kNrd2aQjtQFBPJayHiNbohu3E2brjkgrkdaRiHNIpLtM3TBbuf9KV35UB9Dt3zSaRuXuTV2mTOg4j58kE0SCkZAU2vK4U2+a4Jbc3fcyAaHhm8skQyNbm6ZHMhI822v0km+IgZK4zEWT5kmnJhLXO1NPMfNDd3epVsA65XDyXOI3namBLq0RETfy9KkdDtzd7pOTZJhvmhu6vEgfA/4c0TSbfUmB6LddUnL3oD6H+IxOkMnvuUYicR7krrtXQRZJKS27J7kLSbtNyaYnz5dSFy36dyqyrJL8+STTd+SjET+aFy6n1+lSTZJIm8nuSue7VMcS0kXE+pFhZI42/LpXONr9SjcTf6hSIrbvkgLJIzDcOS6E3PlconE7nd7UYyDbycUBZKaR7fUkJPlyTASXFoi4j7mV2Iox5E+lvcKXE3Dn1JOKPXMm/yqDoFd3MhIulvJkXT9TJfuQQDxLf3pOXzFK3Zy+FIY9pZ9KAC4j3Zv/SnW5ZJpha3mjHIbvCgB1ifuXHLchcnG7JAZPnl4kAIprn+FN8S4uq1Fc5XN4kW63VAA6Ew6bkrdxM+3ySctdM7krrefegBMNqRfuJCRdy51FnkyAO9Qdwom68s0I/iaeJHcxXaIAJ+lL3Xc0BF05IuI1yAOiTch3CKcLMkwHPNOiX5UAFd5Ol89ybImyyfpQ3aIAeu+JC/hd0ByN79UJFu+FABFI+ZNlaKF8i5NtQlJvRFy1SboAStHXRIiuHv+lLv5Ja823ITAc172tSfNN3OTa7UT7lLJoK3d6cktOTdLICK34UJFcOm0lIUOkT93Sh9LIdch9SQ7m5oEEYuOmbJv1M+23kKJy1LlammkYdckAEO1iz8KFne7JstURiFuuYof8vpQAQ5XZZbkT53ZlltQsTj+ZEeRFkztyQT4O3XETu+1cbKQrs/pTdrf9Ernu5Mqomxwy6WdNvn53fCuFuSYfkqQiVQ5RmUhN0b/wAyzuMV0lVUkZu5ES0EWXs8uXeyy9funJy2rCfk2xcsiqRTTeziT3EJF6U0I7c1Y9n8HkxzFIKSMHIjMRe1ZyaS5O/GnKVIfw2Otx5goGk/3eJ77j8DfUt/TVFB2ZwvJ42Mwb8CDLqP/in/AKRUWu9g7JnLh1PERSxxlLIJ+EvDd71lY6iSqApZXcjJ9T81yRh35f6OueZ9PF15CqaiSomOSR3OU3uck0w+9HayC18/hXrJax1PAlJyltIRe5LuSRPuTECPzQ2vzdFdclraLIAb70XXqla6LUfqQAm5pf5UhjRW2lkgAdLUvfki7iZmSta1AHQkOEhON7SV9hfa46UBaWJtPGCoB613Qh1QB6zg2NQYoFkFTHKeXR0kjrCbMhfMbW1uZeRdNri/5lZU3aSvp4+GcrzxZW2S7tFSM3CzR1n4lSTM/wClNRRnI4sDXESgUGPU8kgtO70/xdQq7hxKn4YtTMAxd8g7iJMerD9ljpxzPfLl0j0suhJpm27yXAmgI9H3J1svJP2gSLmERd3a5SqYbSE2Ha/hJRKcWkLk/uWjo8LOa1uHty6khth4PhYTOckm0n5fUrulwuO8c3/SnqChCljvnzAe71P9IqcFHPiQEEjPBT90YdZN8RKLHFWdwkqfEK7hwZmUXjHcN3ksF/aOxqTEMYw7DzN/9ypbfmRlmvW8Ho46GwY2YRZrbfSvnj7VsSfFO1mJHndlJwg+lhtWEmzur2HnfsrwhebfhlyUUx6uVvcrXFMoYYAd7rvyqAFPJJLvdrfhdZ8k0BTRvJKIZsN3iW2wWGnGpp42dwIj0P8AKqSjwWQqU6sIroI9pyk9o5+kfNX2BUrVVZE2biUP4pWrKbo1grZq/YWpwKR8ri5+InVD21xZ8JwGRwZxlq34LF7vEtPw3qB06ctSUbtDg8eOYHPRiFuQXxlnyNlmnz7jo7deDxrDcYqcLhqIoDtGoCw16FgXYkB7Ki0gD7ZUMMzSeh7dory7pLJe0/Z72kj7QYLFRyf/AHtGFrj6wbpdVmtK4mvT1J6zMvU0MmGmMErsUotqI9I/Co9zjo6l4hWe1Vksj+M3UM/NlvjvRHBkrd6i+Sct+SEY+l0b5+lXZlqAfShEdqJxtHk6JhfyVJkuDsEY3IkfT3XIrbeT3Jfw2rJyNlFIHq8TWpWkWjoh8WqII01kZPbTBaPROLg7rs27kvEotmyihNn5JF4bW3IrtMkBZIEwTFyblagH5J4fcg4dy6k+DnlAC35Ltv5U5tFJx70u4h9sbLMS9IvyQWv5J8xbkhfp1Vp7EOFDX77UvdkiMRLRm2pcPydMQIi9v0otRbm5Eu2sI5ouGBFogdAjnalci2FyRW3a5IBoa0JxyZaTCex89dCAcNzKXcwh1KooKcBmE5DtEdy94+yLtth3ZvGaKukoxmFhsdnZeL6r1Gfpunc8Ktn0Ho/SYOqzaZ3SPN8Y+z8sPpv2Z35eaws1O0MxN5ervX0F9r/bigxnF6qppqdqWKR7rAbkS8Cq5mmnM/E7rL0jqc/VYd86pnT670vTdPlUOmGNB72FEItz8SK3v+JdKO4s9V758tQ14tHTg5c3SeN7uhl0cy5oBIDqK13e1EH7v4LrC4vz+VqQ5etBNHCK3kSEha4k/HGdQYtGBl9KdLD+HbxXYddwi92SAdEUStt/zJ2KMybMGchHnc21TeJTU4DZT3ll/eFcmOI8kPD8HValZVgOLRhmcjFc3SI3Jhif0N/qUmOFxDJ9op0adrtdynYoinJJlllcOWXNN3NyLqU/2cfSl7OxEjclEC2674UYScG027nu5KYMOpO3VmnWo5CfJgRuUTMO7XHDUE8lJTVQO2gSR25F+5Sg7Vfh3yRR8XPUAja1hVMdK8JCxP1JPSttcJPncKlSJotKntRczDTA4i3hMBUU8cqJLc7fysorwsJaGxW/zQjSnzaMy+IWTcmHgkffE3eG1cPEnt/ZuSOgwOvxSYYqamlqDd+kQWtw77Ge0NRAdVWhTYXTxNc8lXMI6fSKVyDgxjYg12bxIxrgu/ZutHU9i6Kjiz+9ArSF2/CpoyIi/MjosFgIyaOjYx7pJzutVJMjZGeijnmbOOjkIc7eSOWjrScW9lcDflc1qvpMUxjC6gmA2gINvE6v4LL11RVzSFxJZj8+alhYijkH9odvh3JoyC/Jzu+lk7TYLiGIWhT0FTORPoQwuVy1GFfYj20xQROPAakR+NrUUyzH3R56AjaRv+HaXdqvVcK/sz9rq4AOSmanAvUYrW0f9lGvjiH2iopyLLxTcnRX7BQk/o+fHIya3qTYR6kx56toIr6ig/sqxSQAFRioRaajEFyu8K/sx9mcLqBleWpqDHkRZCltD9mqwzZ8jBhtRJyik19ysKLsniVcQhBTSGT+5fcGF/Zf2fw0hsw8JS9Uu5aGmweio/2FJDF9MYo3gi107PiWg+xPtXiAFJFhx2N1ablc0X9nntTVNe9EYReour9K+zRz5M1q7xD6XR3I/o0/GX7PkvDv7NOMzEPtF43ellrMN/srsIC9RUbi8K+h2zLm77UQj3XXEp73+i100DxSk/sy4XCBPJOxmLaCLW7lLwH+z7TUYkVbJARFnkO57V7CIsKJ+rRku6zTsYzEYX9k+EYeA6vKTbdoCNquYexeFw3/AIB3Hz1WhtfuF/8AuSaN+nJxLpUuU2V24L6M+HYvCI3Y3oxMs/ErOLDYIRGyCMfpZVOL9sqfAe044ZXvHFRnSjK0osRHe72i23uVyeJUEdd7H7ZD7UzX8LPcI+pT7wTgGMLcmBrvkitt5g35UxNimH08PEnr4Ygz6pJGFUOOfaZ2YwOKDiYpT1EkjvkMT3kI+pLWbKc4o0ZDqLN/guPJbpr6Vhq77bOzlKw5HIZu+4RB9GUUvt27Pk2kFTr8CtYJi7sf2ehuTly2o9er/kvLKz+0dgNLHnFQTzkPutWOxX+1RPNXG2FYfFFTg4ixT5lmTquzMz/Igj6EEd2aLgn37RXzTWf2lO0AyEztRRFk5PbGX/cosn9pjtDHCLx1tIF7aWw7v5krWH9szfUwPqEaeS3N8hH1JniREw/ihbyuzXwzjP2udoMarZZamvmk4h3uImTCocn2lYzMIsdVNaG0PxH2p9qBn+T/AKPuUe0GDjPPBJiMISwvkY8QfSqzFPtG7MYGBvW4rENrXOIndr4dq+IRLE8UcpnMwve5rjQBxKWcmlYiPPUSfPNPtol9Qz6l7U/2juzdPSyxYNT1OI1RBskLZEywePfb1UyRDHRUfsokz8TjveRPb4cl5RLJOVOR0zNFE24xF9ypquokIyd5Op+oloqgc88s5moxPtdJXFLPUSycWXrIXtHJZHE64Kg82e4um73JiYnIdcxUdo7m16knOzEbhqqilLOKcgLPwvarGm7ZYzT/ALPEJvzHcP6XUB42TRRtzzYVm6Z0LIy8HttUF/8Ac0FDWXbXIo7C/lanA7UYcQEHsFVR59ZQTXhb9LrOFDcxck1bbc6jVFrI/s1oVGD1QZhiNh+mrhIP6muU2GlKYBaCenqB9MUg3LB6+/8AKldu5XIoh6v6PRqnD3jiHiwPET+pQAmehKWcJA4oiQgWfiWUhxqspbWCrls9JHcP6VLi7UTiIhJT01UIv/eR2l/JDsNV+y5YXjAWN2c+/wCJPhI21hBrVTDj1HJdnTywH8B3D+l1KhxbD5AHOpYS6fxIyFCYOJo6Gor+ET09ZIAhzj4hblNo8sWqRp8Qpqequ5kTWkA9RFc3uuVVQSWkbUlZTzie0rZB3fxVodDJDTi/CkiM2cTISuE/Ujhh70UWJYTQSXS0kEsAu+weNcOX71UFQyixWTx3CX9KvMSrIIbm4m4fCqiWscn2bQf+pQ0i039jtJHKNzGbj5ENpCStKYaOoEHicDPK17X3Ktw6E6gifxNt5LR0lLDDEAtBHIbtvklG5HgLj8SHNHJTtZGziefi6lKbEnpaM3la+UmsC3xP5IJs5JCN3a1v6UNZWfcOGhi8oOVZUNbhcUjfuKch/wAE26CMG/BXdrKj7rw0MGF/9/MxqMSkHpv8EY+4R/ms2xOJdCb4hyGZSG5mb3ERdTkkxaZrpSpED7SPn0ImyIUyBPnonGzTAK5vcKT2ofFqyRk/d1IJoWmXU6Asi79qRSOI/Em+NdzZAUOjkiyb1JjjP5JNNt/cgEP3d6AuXdam+rkkZWoEEWZc0D5jzdCRP3ILrkDSOuXvXBLq1TZZ9yJBQLyW6aJNNpbmgLLmlpmTMgX0HxNFwptpZJt8/JrkhyFuaBjhSXDn+ZCUz89EF13lu8K63lmgGhx5Lm52kmxK5td3miHK3uuQiLDyyQZtHVy1+evqSt3F/pRMPvQIDpEue1GEjd2adLImy8SYYS5+JANCutO667VEZXc23JW3D6Vwc92eYpWBwCYm5XJFt+r5JajrluS13Zt/NMvk5d8Tl5JMQiVubrpDuHw2rlvVzQQDa5f8ktR10RMOmjbmS/aPr4UANllybJL1aIvcyTZctfcgAfV6UQE5XPnuS1z7knK4vSgBa/mS1LXJF1d6TC/LNACue3J8rmXG889qJozI9ERZ2j4fpQAPfp3p9h3FkyacX25v0p0EEspNM+XUloI993xJXXc2XNbfmg3O3fL1JXfJct6WddYW/mgDj9Py5o7mz5OKDpNd03IARSbSy6lwZLiS4jW5OzD8SQkwtnogsVz+aRJH5ttSuuEW12oIExacrbWXbtvUmiz5N1IdUF6jzye5NvI+WTskXP1Jal4eSApDlz7WQv5aIbdy7d7mQGp1ytSIkHV3rvp0QGo506Ml06+/pS4mmv8AUhfpFBKC4nzRlnn6tEyPhXWLdogpoMprtMkF1vcl889UTbkmwE5a2pD1Fml80vFm6F7gO9I5+JExe9N93+CJsiuUtmcgtS5Ok5eXhQXOWnhzSu7hFSSdcn8kJ9K706e9DtJtMrkFi8Xd6kXdm+SbutJONmTav87UAK5CPufX5Ih3FyutXbXuz6VSQUjji5Lp5EPcucue1Iyu+lSQNnnbqk5btH/SkWRc1zpHJAAsLlrmhYre9kRFqTMgcmty8SoljozNcKUg+XzTAdeidCS3nuVJk0dLlrtXH2l6rvEkfidkOv8AFMRbYbShVYdWM0ZFPE1zWv4Vj63O8mfaS2HZ2ubDcSiMztiN7JC9zq27WfZjU0sw1FOHFpahr45Q3C7OvLyZVhyVM9jFglnx7Yl48mEwGjDEJpKd8r5WtjIvNW2E4PimE1oz0Ek0NcB7AjAr81TVOH1eE1nDMDAme64VoaHtFj9cYwRSyGegMQA136lnkbfMHwd3TwS4muRrG6WphmKnq5SqsZrJGlqNbyFvCL+/xKOcPs4cMT6epa+TC4Ow+HHU1jcXtBWBaEZPcUIv4y96xz5ldyXT0z35PO65KDq+QG5pOXyS/K6FhXeeUE2XpXR5Ll27Rd0QB3S7Xcu92jrv71y60ubaoA4+0ki3d35kdrEyBtqAC8SG1xL1JLuvPW1ACHP37VwSudJyYi12odMtEAEuj0rg9a7dqgDhZcukkg5a5JXN3Lt3/wC0rAHpZOQyHT7wkcC+FB35slbt+EVAFzh3aB4XyqYGnD1DtJlqcOxLC8SEI4qngSv/AHc+0nXnZSP7ktt2roSA9zwzA+NKMZg//Vbmiw2PD4h2Nevnfsz9oGN9kZiOgqLhLnFUteJfxWprPt8x+qiFvZKCA/VHGobmn4No48bW0nyeyhQxSSHKbXSl4vT8Ks6aEBjyZvnovn0Ptw7QjozUw/8A9tcP7cO1hdFVCH0wB/2o5NYuEfs+hpqiLCcKr8QkttpoTlcS7shuXx5i1ZU4xWVFRG0l0pkZlG11ua9Dm+1jHMa7N49TYjPHLFLAINw4xHc75Fy9y8wkxSotGKnM4gy1EH6ljJlt7eCPJhNSNRlLmNvinO1W+D4hg1DhtZ7bHLVV99kYgzWCHrE+5Z6WR5jIzdyL4nQP+ZSVqX/39JXHqzCLNaAC1oMy0XZiuCGColk2ym4gNvpZYikFo3J3fuWrwuNvZovU7sTispKwi6Zo+1napsH7NlHFkNZWfhAQv0B4nVTN26gLsToX/wBUNvZ+Hnu+I/4KZ2g7O/fmBlw2YZ4d8d3f6hWL7F9nTx7HgpzD8CEr5/pYuSFTR0NyQzjfZWpwOioKmd9tW11viAvSS9Y7HYCHYn7N6zF6iNhxHEY7YyJtwA/SP5uaowoX+0T7RoqQN2F0H7T05N1fq6VrftgxRhmoMLiysibinGPd4RZcuTI55Fhid+HEseCeeX/iPNOnV3uSIn6V1+rNCPQvS+J4Y8JbRR3ZiLJpi0RsLfUsmaIctuSEu7woWK1tM7UQ7dOm5lNDBfc/wpa5lakXT9KG7aXNUATF+pE3TyTY8kvEPxIAcfp0dy+FDrmkWY6LmvmgsO4SIUPf1LiSCWH4dErvmh6uaLw6Kk+BCu3Ja7SSv964/SpoAjFyfNtyBh0R6/lS8S6IMykjliXBfk24l25+aIZHEVqRQJQn5JoRtL4VJ4l3PwrtwCWZZkgBkR26Lo/LcSI5GIs2a1B78kAJiLPm6m0eLVNGWccjhby1UIvLNdHc5N6UnGMvkWpyg9ok6uxaqxA755XLRQdc1z+lJ/D6kKMYKohOcpvaZ3q1Rd2fhQgVvP8ASi9LZXJkAll0/wDNEAuTCDBcXwoLvC3+CPiPdln+lBLVk16UBiF5ZBiJ/D1F+lR5CpxK6KO/4pP+1R7u/NISbc3UgKJY4lUCBRX2RlzEWtUc87SdiSIulkJlcgKCYnEB+SJie67O1D3ZZoXLUdNqChwZD3Mzvanmm6SeV/4KK5Wl6kDlb8PwilQFtTVUcZFxXaUculF7ZT5Z8NvpvK5VLla2XT6kvxCImZnK30spomi6hrIpHJgp92XiNOHHJCBO0j2jy3rPkRl322pXPn1qWg5LTjXc3bT1Kbh1O2LVkFPEEgCe0zjYjt+JB2b9iHGIAxB6aWnke15JXeyL3llzZem459oWD9j6SniwI6DF5ZGLiFBC4gGXTz5p0g5KuH7Lo6cRnq8YhGJuelv+JJiTtFg2FnJTQR+2kPIhPYsVjXaSv7QVh1FXK5GZ3WjtH8uS1vYnsP2g7aYZwKOPhYdxtJRpyIyNvSTCn/4JoH/bSeGrlOjdqIXAonAEMuKYj2gqROR58RlL/iXGvonsr9guGfeAx4/RvVVpQjK88hl6fF3Zr1fBPsv7KYSIvHHIJM/SO0SHyWUsigaQwOZ8nYP2D7b4w4BQYFU8JjE7YobR+dy27/YHjOKGYPRTYRWPvOLjtYXq+S+uwxKkKIQja0AZhARa21NDVUxEXEp7/iXI+pnfg7F0eNfZ82dkv7MdNJUF/tA52d0g1W4/cvUMM+x/sngJxHR4BhxGHIpW4pfzW/McPIv2Bj+9MnT4WQ85A+HNLvM1WCC8FIGF01K2QUsAF8MYjaiIXy5sOmlqtPZ8OISsnkEU21HRf/pMn8ELJIvt0V/s/meiEqVu5m1Vl7DRF/4kh+pkhpYBP8OtYR6dwI2bCqK8aXqtZvckVGw2szx+/RWhx08YZ+2t+hU2Oduuy/ZERLF8dpoJXjIwgljK8h/cqj/4Qzr0fU//ADXHo3y03LzrEv7WHZOlMo6Hs9VYkQvbxSMYgcfV4nWSx7+1liMgm+FdmKSlEuRHI5ktVim/oh5YL7PbjpzHSw/4IBhMi5H+Zl8zVv8Aaq7UzRhBPHTUc4NqUUdpG3xC6h0f9obtPiFVlFWOZZagINa39K17LMnnR9RHJwQJzZxFhuuUE8aohLWsgDxbjFfONX9pmOWg1XW1FRLUXC8ETt0qg7Q1GIUZDI7Qzifijk4uvpWsMCXkn8i/B9N4j2+wTC4BknxATu6I4nuJ1iO1n27Hh8cQYfR8IC/v59xEP09y+fzxqvGLN2IIgfUrOlMB2saGTiG7TmL6FLut/Kt1jhEweab8HoNT9vGNyVBTnLU8V+Q52j+lQqj7Xu0hHGMXGvNtBF7iWJg7UNGcpsETznt4pNcQt8Pd+ZRZcWCQ73N7/VnyWntM9plvin2jV9dN7RUnLLUZWuRdwsq2bt5iNRWe0STzccmsOcZHvdvK5RCqICDmJeHchMqbhZHJE55+XJTZNEjtF2wqMYjp42kIooWttJ+brPTYhJJaZSPd81q6n7P8VFgc6aISkBpW/EEitfp5KPSdmeDMUFbRcUy3NbJZkk7Ao6HtNX0ZlZI5i42txN1qem7WYoUpPHNYPdHYKmVE2AQzFG9BKNu07ZPEqOeaDjSPCD2Z6CXUKi3EOS3q+1TyU/D4e4g3llbqqSprHmnlcM4hN2K0UycjFqm35pbBQR1ByMIublb70HE82XDFs+ak0FPGUwjIzn8IpARbntF3Z7X5En6CSP2+BjC8SLUfEtJUScYeHKYcEm/Z5DtUL2KjozvizGozL8TPp+SqqIsm10jRhmD7R5D0qANQ0hjxHtIdzEoVXiR3lkbkShHWOTjqpbEkWlTUNYPDkcn8dyh1EzEO58yb0qOdQxPy/SmjkYuaizSh05nuzvb8yH2i1ib/AJqOYtlzTBR/4a6qRomvN701xmt7kywvyyQlHu0QFDt4+lIhuLN01a9w87UhktLVBoPtHcPq/ehaNBd79vwpDI9paoIDeN7eVyEofJtyXG6cncfqSGo2Fm9ypIDhQvl6iQ8O58tUfGYn5rjzORZaKQBaFxu171IpsQrqEs4KuaL4QN1HIiK1m/pSuce9Pgassv8AaTECYuPwqj/8WESL9SRYxTlqdGwll/dG4qquci5XLm5Tqh7s0+F9pIKG2y8R7xka7+parDcWoscqYIAxClo5DbUqk+EIv6bnXl9uqPq5ttJTLHKS9rKi1fuR7TjGE4d2RoAxDGK+gxYiO2nwzDaoZSmL1Sk3QHw9683x7HqvtJiR1lbJfL0BGO0IgbpAB7mFUISPHqycGofvWWDBKHOR2zry5lNaY1SJYlb4bkV1vcoftDZ8kQVHcu046JjF7l3u5KO1QG1sn1RNUNdlqKCB39yEpLh5vcyEahrdGXAmuYtLfJBZ27TJndcuP3JDI/Nd4nmgDh3lzyQhncW1GUn6ly7y2kgLE3O/pFCclzInK7TLqTVp3IAA89uSEufwozje5CYv5oAASu7knLREwv8AUh4b3IK9oH7/AMyRbWHkjtcXJiQEPVu/kkhiu25+JCWRa9KK3Xmu6fUmAFzbmJ117fJd92aT9PNBAhHdm2dqTbmXCy94rrFpzQB3QfiSut0XM/iSPxeJAHWk6n9SLifpTQbUWgtrlalQNBuXzRCSbfNIS80UFIK64kN27mkXPmuNn4UyztyJvmgte5LqQRQbDw3LN9qC1rs2dK3vSHySomhEO7PND3k76okkwoXi0dJ5GICZDd1a3IkE0Ji97DbtQ6d25EQ265flTfz2oEE0nU/pRD7k37mROW30oAPv0ZOhJuTIk5auujdcKAKb3flSt6fCicfehckHRsERbSyfchuJcu8mdDl8KCgrh80PTuS96TfJkEtiL3oiuFCu+FBQSHxIlwibNACu1S7tEOnuStFAbHfVkujyS/zIUBsEXJK73ILl3w80E7CfvXbvzLmnLO5L3p7BYfvdccm5ZIepF+9KQJCG4l31c0m587bUnL5qACYmtJDbcXJL6UhyuHP/ABVgExXFzuRf9ULEw3ZJZN6krAO1/PTNcEmHvQ3apXMSLA6ZbeVqC7ifCk3VySu11zUk0FbtuR+rRc8ObdKEcyL9ykQvmyL/ADLo2CxP1fUkBbsrLUEHCuFdcduXi9S5xG3O66RXBnmgBpycm7iXBLbqumOuj/SufJnJAHXL3Jp5N2Wb2py7yF/emz9yEJgPd+VCXmiHIe5CQuqEF3JXN37vCkxdXiQj/NADok27l7kg3Plomv4ox6hyJUgHiJsrfyrZ9iPtWxnsTCVJANPiWGy7joa4Lw/L3ssQZW26/NIpFhmwY861yKzfpuqy9NLfG6Z6/W/ah2NxoHPEOx0tPUeEqOo2fzFZzFPtGihA48EwyPDr2/bm98o/SsEU3vuTZzXNzXBi9PxY3xf/ANno5fVs+ZU6/wDofqaySqkKWWQpZTfWQn3OmLk0RapbhL4V6iWvg8dycntIfuu7ktCFNtyS71Vk0OWuJC2TLuqb967uzRYhx+keVq4PLVcBEWXc9qYCEiJxbNdu/Mg6hRXeSAO3FdzSue3LLkuOWq62Zc0AcctOSRrtzZ5pPnbnkgAGy70VreZIeosmSt96AO+LaiIn/iuDluzdK23zQBy5d8WbfvXR6fpXGK3vQAJbi5JCPhyuREPVluXenk72qrAAefpTlyFiXenlnqpbA58K6JWtlkuPtSHb/wAhSsA5pjjww42Hre5RacmhoZQcBudrmk8XyT9eWwIwy5W8lGrKj/c4MshHIh2suNu5Hbj4RVErISp5KcWBnvy106VC4Jjbk/J1ZUcLSQEOVpZ+HvQyrIYU7kYRt43EVtAFo5Mg3a2sqnAsNMsRB5M7WuK35LR0GFnMY5g92azvkcYSou6Kbg0w37R6VHx6Sm7F9nqyrpI7KivO1rfCTshEeH+G/hfVaMMBixyGjpqmPihex2/Jck8qxcs9TBheb2omfY72Zj7I9kpcTxDOKWpHjTEXgDwj/wDPUvN+0eMSdoMbrK82tGWR7B9I9y9Q+1bGBw/s3S4dG7DLWPdwx8MTeL8z/wCVeQCPdmo6KDySeaX2X6lkWOsEPoC3uye5K5yLPJrskiJ8xQjtL1L2j5/YdGTbqjuYk2ut+HpksmjRMO7bl70u5BxPdoi4jZ5JGlh3Wjok/Tqhuu5JDmXmgYrtc81zxdy6+WaIRHmpkANzWoUXi3IrdEAC2feiH3JWuuIiB1/JF7kNvuJI/nchgF4c2ZK/3oEf9SpAd8KTf1Ig6dMl235qyAUtSH0rlvdkl0lm7KkxNC1IrsnFdu9yMi2lrtTd1verTIYul889q4RPmju16WtQHJu02qxHH6Vz39SJie396Eyu1ZrUAFpakmyK7myTlpzdACEnLVFxLWzQXCh4jCGroAcKTv8AEu8RyG1MDJ5ZpXbs7rUAPl70LZCRMmeJvHN3XSkYfNAD/p8JfEh19LimXqG7t2aMJHLRmckAHd3pEQ299ysaelpJKcTkMhPvEWfaglp8OjH9pLKRfBtFKw2IJfgtqzj4tyApPE+afrZvaJ7zvlIm0JNw0/GEyCnmMQa4yFtoj6kwOMOmb7blYYViVNQhKxxERnkLGL9KVJDR11NFA1LKE4ORHKLuZS+nbbpkmcRGjjpImpmaUxN+JLfu+FrUFjdRMFRUnO4db6Cp2F0cNccuYWiw6kqTQXzze5/3rQ4THwcEqKnXc9r/AAqGZMrTFiPIGYdVNwehoKiaVsRqZaOLh3BJFHfcfpLdyTQ0c40AVjQEVOT28e3aJen5oGku0dt3wqS6Nh9nOB4finao4KjhVlLHAZgMruFxZtav0J7D9mcKwPsxR0AVsMAAA5R0bDwh03fN18Udm+zeIRwYNPSYVDRXwWzyEw3y5vtcV9bYHDw8Hp98fLwtZ/SllxNryb4GrNpJg+FkRO2JlcXqBdHA6CzZXtd8TLNsLl0yMJfNII2u3yPdn4Vw9tr7O9OH6NMXZ2nk/wDF3fSop4OEcpM05W99zKmKOS7ZKd39SJxqP+JJ/FSk/wBkvV/RblSxQjm8pl8IoCGms1CS71ZqpaOfMmvkJJhlIW3m/mr1v7JpE86eMuR5C/qbpUeWncXJmkc/pZNtHON17XD6UTDIJFqQitFHnyJMEY23Zm9yduC3Q3+pBcYkOZPb07kNxiOTOxXeHJdSUSWwmFikHxDn5L5Y+1TGJ6X7R8WgqKSMYintcpN1g+r5eJfUrVB08ouGQl8S8O/tF9i63Gseg7R0dMzwTQhDUDBGRWG3SZZepVF6zMsy3iebV+JdlhmqInqZw4b/AIdtPbxv+jLE1VZh81fPURSVWHEbEPDFmK1TsUwOsowOWpgcxDaxjuEv+iy9eJ1HwfSuhtnm6KJ3EsNw+G2SKvlqj6nGXv8AzL02gp8OwnC4vYowGlqoGlYhbce3pu+a8dKRhAY3d1fYd22nhoIsMqZH9ihcihLLdH/6LNMpFvT9tK/B6yX2emiudiGTiNcR/mUCbtNiM1TxZ3Yh9IhaNvpHyUKtkirCI45HEm5yZ3CQqrOukjLJju8lLbKLntD2mq+0DxRvENHRw/s6aLO271F5uqQ4T8ntdSoccjjfKSjil/eQqR/tBSEIt91sRd34zoq/sVlbwbmJnC1A9OY881YSY5GWjYe0X5//AGpr74AiHOk+G0epFDIgwmRWtmhKnkK7R9vvVl94QXg8tHJwul7dv9SiHUPxT4efCz0v6kUOxoPaKU845JYi+E0pylqGEpJ5ZTz8T3IzrHLUAYcvCKD2xxPPht/BMENcN+9CQ2nzUiSYJhJwC34fJQpRu1du9Ag7fN2965a3cmBHybb0p8BciEGyIie1hyQA7R071lSEbOwkb23Ep5wvhJa9eVwkTKMEcWGzgZ1AHKPhFulcrK46yS+y4R2tqhC8jU2ISzS5v4lGOaTPK/anTjtHN8tqj8YPCgrVA3Pdnnck/wD+pIsh1yQaSFkzWqLK1Fc27Nv5oeJc5O77V0o+9nbRC47VIahty5N/FDu8OQrmvLRK7z/pVcIdHc2v6WtXC6hf/Km9S8VyT59yGygrt2roXk0FJxdE0OmrqLiQ4SFdt+SG5y7rc0XDe1EMb5Z9Qo2Q9RoRIknLX1J1492eToSju1dVuXqNXXFo250T/pIU6UbXDntQvHt+J1OwdsEerNFb7+aTCyRC/vRYtARFx0RNn3IXF+9LuTDQK5y5eSXEfIWQW/NIyt0z/kqslh8R/NJie7PJrUP9SW8vDtVlDnE93NHxO5upR3y/ckxXeaVgSCJh70mmu72FR2z7l0Sfk/6kyaJTSPkhEnJ/pTbE6RE/5krKHSku810ZO58h+JM3HmJJDI9pac0bcgPPJaWTbkXGt5JgB96cCHdmT2pWiaDGa3TVFxLrs9qbIeIQ+Fc4e1PZFBnJ8aTF8kDx/NK33qdwD4jCkXvQWsRaElbc/Pak3ZFCND9S642vauENr/8AqlZYD966RbUVrl8NzoWje74VWwHHLcldau8N7kXBcvh+pVYUNOXmhu7k+UO7IepIYdqjYBhs+9GPvzR8Mh+JC0L96ewUD9LpXd7pzhl5IbXRsFDbltRBmV3p6krdEQi+7S5VYSE/emyK7lmnHyLutQ2umAI9WiK3p1SLPdpakQvbm6Vk0If33ItyVtuuqH9yYIO5/SuOTEOjWpu7z/xRCN13NAhaj3ImLq8KEi0tQ27v8EAFdbyXX6UGokOXUi8PLcgBFzS8VyHxZpXeaCBwht707ESYu2iivQWkU77UGtqXVrqk3VyQNIW5EwvzyS7s2ZJufeRINBW+XUurlvvdc0QB1/Tkldbpkld5IWLcgmzui5uS+SSChN3JbkLZeSJ+9BIv8Uk0XVyRDt+FABarm7L0rtq43NAtWLvF0Xv6SQv5LuqBndbvUkl0/El3EgAvqddbcgu01fal8lABsXy1S+FAZapWvzZkAd0yXXyt0Q9P1JaE3vQAQlt1Suu16U0jQAV3my6/w5LgZ7XSutHPNAHQy5P0kldaIs+0slxsshfO5K7VSyNjpF3PtRcRxSuubRCO1tGQQct3656pW+/mj6tH3JeHJA6BHqJn3JF4svpQOW9K63T1IEJyYWyydCwtclp3dSEuSAC99q4WWeqF9pZXItB79yLAbL3Ln6kZl3oWHiOSoyOF7km89RRlHayb/KysDvV3JOT25apWklaSgAer6XQ266Jy1+nxLtrEKAA/pStRWku91qLLo5bcla9ui6JeIUrtvJAAtyRbc/Ulc3ptXGLy6kAG3NL/ADIf4p0SYQ03ESCABzRPtXbm7/Jccd3NVY6Fd5I9B09SaHnojuubL3osQre5c6ue5dta3PO4vhSLd3OVqYC4fwrluuWSNukXbwpNlu8KAGkVzF8KEiSu9yAC1y5JXDlokWX5UrWuQArrbfehvbyRmNxZ9KQ5d5bUAD1Mu/CkWV3JCI7kmATbvqTtJHxJhyyuz8SafLvUjDqU66ugpwyvlO1rntFZydIcFsytxGoeQyz23P0pqtp3HhA/SAMP/NaibD8EwWQiraz7yrAuH2akZyAT+I/+1Zo6iSqnN8mASe5xFcUZWelLG4IajHQc26VPo7430/UpEFOUgZ8NvSnYqW0yd3uV2Za8ml7L0r1k88jA9gBbd71rxpeDCTgzXZaKr7FU/Dwq+1x4huTfStNDTuUMpM1xExCy8rJlpn0eDp/+MxscZ1EwB/eGa9Ihkg7O4YeJ1GdtODbfV8KzmAdnzLE4nka4epvn8SoftB7WBi1QOHUh50FKfWP98fif/SsnH8nIoLwVGS6PG5S8/RQ47jlR2gxKWvqXulkfQfIfCwqrPcSRE/6UP+ZfQ44KEdYnymScss9pC/zJCLIdbrU5GPnlcrM6EGYrvvROLZaskI+FA6YrmJrfEhuu5NtRW2l/2owFrualmiQTbtdF1x+aISYRy6UQi/NupZm4Bf1IfD32onG1CPP0qQOvlmue7XaiSbLJACu3cupJshbTqQtmld06IA7pn3rvT1Ja3f8Acldu+FACfLLLN0vDqgRvtyfPqQAbZepd8PxILrV273K0xUHb6kJdCG5F1DnmqCjtu3vXSHaujzHTakUblbkrMWMSSAOmabcmz5qVw33PpcmuC92bM1qooafcRZOmy2trn+VSTjfLQWJNFG5cwZAAuT7WbO1DL7m/miaNyuzZIYW27bVZABdWrfzTRZ55aKQUe4WyTRR+T96BoDiPuvZJpNMknjtfK5xuQvlGPNBQRFa+TbSZC8nv3IC6ub8kJbSQTQd3vUzDcUPDakpYwGXS3f3Kuua1m8VyA8xfq2pe4o0L9rqvfY0QXekFFPtFWTCWZAWfPYKqhK0S1ZCXK7NMmi3+/qsdjhH/AA5Jw+1FfZIAOEQm1p2j1CqTTvJ7kTWE2nUgaSLqm7UVNORG7hdYQtbtLUVVcbTJmbpTVtpcl1vnagYZSPmPhV/SR4jJ2clljZpaUHtMRfp+K1Z0NrE38VrOwf2hVnYPFAq6ajpq4NRkpqsLgkZ/8EENFDDWGIWObnFndZm9pLV4L2VkxDBKrH6w4qLCYWPh3PvmNukBH5rP45VUeLYmdTR4cOExTO5ezDIRAJfDmgq66o4dPTVDyFFT5jGMnhH4ULUGbDsH2g7SYhisFHh9XKdjXOJbgiD1e5fS32Y/bdPWH914zHTmURvEEsb2mfv8l8oN2ipvuyWOmphw2QwaKfhG/wCNl3+76VOw6bFsNp6Cvgppqelncip6sul3bqtQvA1wz9EaOEMQBpIMijfducf+5OlQy07iRxOI9xL4Mn7TYzi1ANNPPUzxMfFex7bX5XEr7s19rHa7sKQxUOI1cEQcqSp/Fh/S6xeKzdZT7dp8Q9lfI4QkFv1CtRS0dFVRDIEdt49RLx3sB9p0fazs2WJ4zRvgdRCAlNJKLhTy+8CdbnBO32F4xINPhWM0lUWWkUcw3fwXmZsUv4nfgywXyNhLh9PGAsLON3uTXsIWEzM1r+5MQ48FoxznaY+IkNRiTyMLROxeZEuRLIjtbxy5R2ahCQhYdxfJRpsPOML9CDp+lOjM5Peb7h9KdKq4ZEzyMI99y2TmjFxhIryoZB5ZEmzp5OWTfwUyorA4gs0g7WTHtzEWfEa1bqczmkoRIhxhnkcbfwShL2UyOJ+H4XHqEk7JXR7XvEs/coMlQBEWcbFduV2/sydGexv7P8Axgp5ZaRoJ5riM4Nt5fEPJefYr/Z7wLECJo3YDyuYtRXrM0zEBZA9w+p+lMlUGIE2Q7l1QytEPGpHy92y/sx1lHYeGGdZUVEJEAR9Imx25fpXksnYepGllljzlKFzA4+GVw5dS+9QqJxqOKwMJNytWdw3szh+D1BnT0w8J3kGSKXcLsfUulTUjKeH9HxHR4CZQkclNUmJcii9PiTlNgNXVVPCCSEALcw1Mg7B+JfX9f9lPZvEsIOkio2oJ9xBPTGQi7/ELr5/7c/ZzX9jcVFpKQZ6c5CAJ4DuGV2a4m9zq1UjjlBwMVjHZVsLiieeamnM+Q0kl5N9SrKrBZ6GKKVshE2uCQX/zeS0+GDRfeR+0SBS6fsy8JK1qsDxSnhlrMP4MuHMbDIRPcP5hVaoSPMZinkLUzO71J2hxSpw2YniksMPUwl/irTF8PlKYzawTz1GJ+kv+SgSVlRNCVPWcOcQe5rm/Fz+ryUtDsCpxKfEpjeoqXZy3fBn9KEo5SAnYBI/SKZhjulLxWtra25TYJjpZtAaUPSW1MqtjtHh/tEwuEE1VEzOZjE28GYd1w/CixLDY6UBlgnjliPokF+pBLNKUp1DmdOTM+4XUjB6fC8Yp/Yoo5hryfZLnsd/p7lCQVqU0cnDPNs7mT4zU837eOUrmfoYdpf8ARbCn7DnWRH7O4jUw7ZIpXYfzKxLsX/8AT4paaPhVgN+JGdpC6VSQQSbPNGIBDKyUpe61tqExnjG94H2+Im5LWnVHgtcMtTTOIjt4Vloq3x7tZRzYFPT0bQ2SU5cS2Pdfcy87LnyY2lFHvdJ0XT5sbnPJVHnEnHkkzNnIy3ckYU8+eTM4ktkGE0mLUcUpu4mMLC3h8Kn4fg9BR2Hw+LUCAj+I+27zWOTrUl/s7cfpDm1q/aYuPDZ5IivNrviTJ0Z2izs35VvcYweprAvkeniCF/7raTk6Zg7KyV1LTgHBp4gO1zKS0idYLrU1bZrP0pqekEYYsPuHYLofu9x7rRXobdmQoRCT2iCUSO0bTu1UUqOOa3J4x1IdyldapeAl6S18+DDfdvSzHuTT0L3W3r0MuzdB7EUp4jT8Vwu4Ag5Hd5eSqBw+MmyycfO5VHqt/Bzz9NePyZMaFrhzkcrvcnY8NjkLJnIiL3LSlh8eQ5g6IaUI22BuV9+RC6OC8lWGD01g7H+pd+5wHl/gri189G2/Ckw299orPuTLeHH+in+6WtzyTZYWOW0HV0492e1c6RVdyRDwwKJ8Nbva5xQfdbk2TZ25q+IdpXZfmQ8PaWf9KvuMweGBRvhrDzz/ACpfd92moq84dwk7sgAWuzT7jI7MSm+7/JrS9RJssLtbc931LRPHuHmSYONs9VayMl4UUJYfr6k0dG4t3/lWhGEOeTpqSle3R9qtTMXiozxUrjayB6d7uTq8KjufRnQFRncLLdTMXEphp7n3M+5kL07c8rvJW5Q23NluTJQ/v+JXsQ4lcMLXcrUnjtHkp4i3kyFo272VKYqIBDttyQFG/J1Z8NvJNtGw/wAVWxNELh3cknjbzdSyjuDXamnjblorJ4GiHauaeSM+fch8SEBy210oxu+JGxORizMrGloZO9mUTeqKUbI0VO2ev/6k+QgV2m1SuC4tkgeEx1s2kuTezbRkbgj3FakUN2mbp8RfxM4ouGRc2dPYWhBeO4s8nRcFu7cpjQ3Cjan2o3GscmQODdyyFE0L+4VPCnufk5EujS3c2U9007LIDQ7uVyIqdueVqsWpbhdd9j25vks+6h/jsq/Z7uTIvZ7u5WXsdvwompd2aO6ivxmVPs/ue1E1Pr0OrcaX5Lns7ZaeaXdLXSzKtqVu5L2W3udWvB3ZNtXHp+9Cyh+MynKna1c9n/kytTG3uTBj5q1kM3haK32diLP+CHg7un8ys7W79qAtzdyrczePUruD5JcN/TuUwiYe5IpGHky12ZFEEoXu5bnS4bipJSMT6JuWS4xy2o2Y3EZt11S0tTp2c+okPVzyFXsRQ0Q9LobbhTpiwvp1Jq5rtVSYagv0rmnUjImQHkqsVHCLTPNCUjeaRZE3pTRZkWitMKD4n6kPG3IHK1Jtw94qyQ+NtXOI/lahbLuS9WXSgpJBNI/d0rrE9uqC1rEYxoLSK9hSYtUJFaS5cgyC/iucTcRIXL32oGLXJKyWxy5cubkuWku/1JgIeaJiZDp1Zoh3IAXySIUnH3XfvSfd3bUBE54UK6Xv3Llr826UrA65eTLv8UHToyPwqWwo6kxbbkhHcO7VK3chFWxP3pXdOi4/hXPf4lZIvpzRN1Ielc6kAH+/qRW6IR6edqVwqAFd8KSHT6ktPpQAvDck2aTki1HTJACv96Q5l3odBLmiYmHzQAX+ZdYUjStfn0qwE2RfT3JWtcOS4JeXShHzWRiO+H6kQD+ZCGdneu697uOiCwu7kk+VhN4u5K21u9B6tH9SAGj6tWQ/6VwifNdbc3SggFy8OVq5+V0fV9SJtzc0CsBtuqFy26oi6skNu74VSDyJhdJh8T5o7u/K5IN1zKqBI4/zSt11Xe//AEpBu5JlNCt28uaRZcstqIuoW0REOzTu6kmIa6krW2rtv5Vwd3cp1AVv6kKJhfqySa/LLw+lSAPcibkk3S7u6m0w6Z5MX7kAQ+GQlqy44/mVkQ3FlmiOlaTk1vxKqHRXBG5cguySKM/JWQUrRjo6J6PTUepVQ9SpcXJK1+pWZ0toDoyY4PdnaPpU+CSEutyFOyR7hbxdKAodS1faq9omgQu5ttRcR7u73ohG5shTZDaPwpg0cuFJx2pdL+pcuQZnLvch6kT5Dpogbn8KJAHa+XPaitfmSFybLR0QkX5kACW1dLku+p0PSgAu5D3JCXklr35IAJsrOfep+CRtJikObW23F/BlB1+lXPY2H2jG8snIhgkJvnY6xyuoNm2GO+RIpawuGUpsAjc/hTdBHxm0Z7hfUlY1+HtNIMbPufc4596dw7CeIZRg9o52rh3jqd8oS3LGjjYYB2vdnbcnZcP0J27g/mreChOOPLLp8StsIwdqi15AcvxGK73NuXHPLSO/F0znIt8IwmWloqeFm2tGOS0FJThGAhlcfcItuQ0kclY4xxRuUrvaEQ9So+33aaDsrTHhVFWNLjM37c4HYhph9F3r/wAF5ivLPReT6STh0uPeRU9se10eH00+F4cX+8SXBVTi/Q3iAf8AUS88La2fSPpRORF8RE6bkK5fSdPhWFUj4nqupfUTtnPF6UNz9yLTLvQttf05LoRw/wAhy3aL9SP35IGtz5uuiOhZ5p0UmFuHuTmgn3psMub7kbbtMnTCxeL0pELCW3/Mu9+maEeZZtyUGiOiWm5ExflQ+LkibMtUFh3XaZ/lQMTIrhXdLe5KirA2++1F1a+EV0h6Vwh81NEiLIXzZtqVnuXSyzRCWurckUVYDDddmk5Mj7s/Ci079yqgsaIdvxIE9bd5ISj25qaHZy3au23EL5Ola9qc4fUigsFtvgu0Q+L0o+nlmu9Te5WFiAel80ZZZ553fShbw6Nak5e61CZD8hcQBHR3SLLz6kIEw2s7IiK5stFZmwCy9a7bcWXhZK1u9tyVv5vhQUceNrkJR6IizJ/pXbnt1daJgBw2JtUAwsT6J7XnmkWXcmQMlT+9009K5eG5SxF+921SfaSAIUsNo5u3So8uY2+pWp7fi01VXVSORabRQUiKWZXOn46eOYCzO0hTGt3JO3ON1j9SJAxwRiGBgs3i+pEnqbDYqijA3MwPN8/TaoZZcnd7viXSqJBuBj2ZW7UElp9z0+zI5BLK1/idSYsBpCESZqkibdMQttZlT+3T3Z8S7xKRSYxUQlk0plftOO7aTfEgKZPxbB6CnhgkpJJbct/HdrrvhyUNqWmFhjvMp3b+7a4VZ1clPWPBFI1otyG+3+pDDDQUJyySRcUstg8ZxIX9SBbD/ZvsuGNVBhJHJEMUcpuRhbe4D0D7/hVOdDLS1IgcVhE1ziTdCuIqiWaIJHnkATe9iz8XiL5qDjEU8cMRmzkRHdcSVCshWxSAAcXi5GOY5dLL0Efs/jxjsBFilJUDxRkl3Sl4GdZXBMBaqw6orJIKiSKma+ThyAFzfDdq623YajrMa7M1o0kYDBxyGCATuIhdiuYkUD4PPqajp6WpjaSojnAt34fcXxK6qaihqD0rJBgD9nGR22+e1tGVBw44Zc2C0SkINz9OTp0Zoyubh+LyTB2W/tVNGxBHWGId9plcSlBjUZGPFq3qBAv2c53CSodJBysb6hTD05iQ3swX+pArZ9BYoJw9mvZj7T3dn5OGdg1HFGPPpEhuzb/BYjG8JxPsvi8Zx13tUF90FXTMQFl4X05LztqeoqKgngjc7t23pWjw/Hu1NO+UEs5GwWWADFp5IG2fQX2Tf2isUjqywDH4KjFgNhGnqi3Sw5FzLzbJe+0H2iUdUcoWSXBbuJrRtXwvRjj9OZ4nBdFiNNGxOOgEIZ29Pf1LR4P9qFXiFdBBidNPOP7JzKcgEzfpfTky55YVIvHnnHg+s+2P2hPhvZ4a2mqXpj9tgi3BdcByCxf0r0KGjp/Zpampkygh3ORP4V8C9pPtCx2qopaKPDCp6OknEpxGfjCxs+3d5bVtKD+1xWQ12Gni+HnPQQvccVJ1GTdJF52+lYZOmde1nZj6lXyfakPZ2jIAkOOQbmYtz8l3/Z3DyPNzt0tsz3EvH+z39pbBO0FGdTFU8AAC8xqQsIRVzgn2mSYpEWJmAkFTbwB9EXhu+rqXF2M/7O/vYa8HoMuB4eNwRhcQ+p1XTYTTcUb87uphF1i6L7TJcSrKqpib/cAfgwl/xDbrf5eH8qlN22aY/wAe+0bsuHb1LeOHIvkZSyQl8S+PD4Ibtm3PUidRTpYBMssyEvCW5Uc+OSVA9Blm9250B4lIRDkzAtlBr5GRfkVPHqzMFuqr66aKaW+MG3c9qqzqvaOvK71fCk9Q3JaNAiQe7TK1VGK4GGKYnhshgB08PGKaKRrhJ3DIVPeR89MrULkd2dn9K1jaM3TPN8V+xnDsaMJ6+nhKoOFgmIWt3sW0h8ttv6VS0H2HhQ18TU9TUjSi98kBSXAZN03CvXyK7z0+FIJre5l0KRzvGjzcvsVwu6CWTDo6ouIYnw5HYnB+ly83Erl4V2++yup7N9psRp+HMdPCHFCUQI9M/UvsMJAt6HtTNVQ0WISXzxsT2WbvJVsQ8fB8OVdLFRyz1EbtKAbWHK3NFh+D1+MYkdPUSthxcD2pilDbZ9K+nO132K4Nj0deDBwJRcZaeUW6H9JebLyDtz9kvaDs2/tNZ7JOMYWhWUcjw6Z2i1vL9yRm1NeDEVnYuf2g4pMYjkp3ASG7bf8ACqaLCcQwXEhc4io6W+5pCC4Xbw2ktZUdn8VxYIHieWsiNm4fFhtLL6g9Klydm+3+At7OVLVDS5XWHG0sWX7xSr9EKT+ykou0R4aNbUxxfeNRMew6k3/ytzVZg/azGMBxgsTN/aBd7TppOnLyHyV1X1XaDs2JC8VCAk9zxFHaQE/wqB98dpay4wwyOULLnKKluHJvEpto0TQz2w7YVHarEovZqf2OCINIs7rs+q5URR1ccMjC2w21Ev8ASp4YtUUs3EOgCIpn0uAhG71MpR4piMzED4cNo+KzaJfCokNyLPsxXMU8UU8bhBZvMd1vvW1i7MtWREdJUtKLtdtDcvL4cQrKWYjaAB03j6k7TdqsTozN4KuSDita/D26eleR1fRyyPfG6Z9P6b6xHpYPHljaNRPjFNTz8M5DvbmRAq6rxyMjb2fcRc725LNy1xyFeeZE7+JNjXOVzsz/AEq8fSKK9xhl9Vc5e0vhxYxltcBL9ykUld7QBb2EviVD7QZNm7MRKxwSnp66rGOoqWowdi/FJuSJYoRQsXVzm6ss/aGExzdh+LNHxHJ/U6heyxXizTjOlKLQiTsbD53LDtL6Ol52vkS3qLnyyZAUjkoWz9o+f1KfTxhwh0uyUPHqUszmNlIduqDfyy/SrEaXcLuyP2XqdmcVk2kb9tyKm27XNE0L7n6R9RKyentbY250nhuYdd3xI2H2StcXJtc/qQjGfLUviVmcYR89yQj3sDEKO4R2Ss4L973JcPz3KzCEyLXxISo2Idf6Uu4D6fgrru5k1KNvNWz0OqIcJKQuhyJbLKjF9PMpxK4vSpI07e4vIs1aN2fIh1ZSI+zpkOqHmQ10mQofZXIuTISo7g9PwrTN2dtbvuzXfuO1i8Kn8mCK/t+SX0Y6poZSIsmuJQJKOUR7v4rW1+HnCY2Z/UqapE47s8i1XXjy7+DzM3TSxP3FKVOY6Jg7xuz2/ErGpJxK7JRXzLuddkWcDRFu1zcdwt1JopriHbannpe/M93NA9H6c1umjnpjTyPbogO/qdupSPZXEELwnbz1VcBVEVvknQIMtQbanOCh4N2j5+9HAKwbQIsrVOpJJ+hmcvCmo44xiyYL/izRlI4gVhuC5Ze46I8E+07hby5pr7wgGUgKR7viZVntEpFY8jkpIQ0xXcQ93zXPWvk6lK/BPhqKeYxYJxu7lMaO7yIlWU9LSDKEjA5E3vVxCRyEPPXauXI68Hf0+PbyNvS+bXIvZ92TApsUJkWrOIqSFOwt9TLleWj1odJsVnsLEOfSnGoe/JWo0+zk27kl7PaXJYd46F0JVjR7uSEqN8yfT6VccHTkgtYQ1ZHeL/DKxqNxLRrkXsu7oVla3LLauPGw+YijvC/FIBU4i3J7ulN8ELdVYuTWqPJUBGPqzVLI5Gbwxj5Ix07cmTZU93iQ1+JU9GF8pvu2joof31TF/fsIraKmzhySxwdD5xx8vEmDhYdM01U4pFHGJgF2fLXqVdFi113EyH4hXVGE3yedlyY7onGO7mmHFQzxDiSbNoIiqO9mddWrR58pphGJla2bIRjMubsKDiP7/pzQ3GV3O1bGIR53ZZpq20uadYe/K5ceO3ucUFDIjrztTlvvddtfLki4L+JmH96exNDZi3egIW87U443dzoeG+25kWAwXNC+3vThFuyZk2Ze64lqQNGXUzoGJ+5OkL26shb1CytAc+bbU2XyRl07upd4e3PJakjaL93NFb8K6Mblc/hU2jUQ9QovHpmi4b9ydjjMu7alaAz5F8SWpImjR7cuSr5HONCPS7o2G3yXSHvXR96KJoVt3ekW7xIfV4krunxJlC0+lK7dquLn70Adte7ku9KV3Sy51apWB1vkhLkkPJIuSzG3SOtmjQD1epd6uT+JFCvgK3vQ+9krXK71fNK7VVEDhdy54c11JWA62aF+efSkRNu0tSHdr4VFADd5Oiu3Llq6PmrAXi0QiVz6Oi126I2jb3D5qAAbpRFmXmjtEe+5J93LJADT/qJK1xRML3aJ1huPI87UAN6kOeaX7Tn1J21h1bpXQFi5O6urJob4b9yTjt5qUULeaDh+HxJUKkNXeS7dbdptLklawtfekW4vUmkOheH/ABXNBfNdHLPdmglG0c9VH2S+AJScj02pvUm/wTluvPmk42+8fShr7JB1H/mhEX82RDmI96HQi5KqHQrerPaKQj5OiIXyH0pCLEpQgXFEA9SLh6p0I2HXw/ErLGhG4tP8U9DTttdk7FT3GPkKs4ae1ibLb9KAKc4XF826mXBhe7I8/qV57GJWuzJiantHTdcgCrOlMefT1JoxtH4lPlF7dc7VFMbfO1nRICKXNcfNPEIEWTbdUm8TdKCgGje3O39SkRE4hryQHG3fmpEIskwEBvl8WafG0bvEh8GWVqcba3PcmSdYnIfhToSOWmaa/qRXNn6UFj5ZkORsxWpoo/S3yR5t70m3FkzoIIUsNzkDshkhD3kpRR7fTqo82Y3N6kRAivkIZvomCK5s+n4U6O7R3dII7m1e1BNEbW30rj55c/zKVw23MmiG7mgmiOQrj8kRC6Vr+9AjiT+lHbbzSt96Aobu+a6u/JIo0EHEZZWDltQt1ZpEVzc0ALXpV72NxSLB+0tBU1G2lvsm08DjkSpmH3oWz3f6llOO8aNcWTt5IzX0eu4v2V9hxIw4YnEO6GcW2yA/S4/UKqwowoyGJoLJSd8yFuaa7F/agGE4aGFY7TSYjQB/9vPG/wCLTt4hHPm3uWqqe3HYelEZIJausM91vslpD/FfPzjlxvRo+yi+mzruQml/6Kjwu0gbxE2uivJKOKhpSq8QqIsNowbWWXqf6R5u6xmK/a5HYUeCYd7OVv8A9zUnef5RbRYnEsYrsaqCnr6yWqlz0vfp+nySXS5M3y4DJ6h0/TLWHLNl2g+1Co4UtJgQnQU5tYdWX7aQf+TLBsPj/wAyK7TVDoPLpXrYunhhXCPnM/VZOpdzYiK5Bd1Zuu9xf6UFzD9S6DgEO5ISSD5JzQiVgdbkld80mHVFb1IFQu7mkHUuro+9BVHdEizzHRK5vypPz70F+AiK7udIha3TqZDxLRzd0os+XSpZUQrX73RFtHRkPqySuuZItIMi1QXfpSIu5Dd/JFiCYrdUbF06dSZIviXWK5+duSVljo593hSu/UgYvJEmQEu3Py1QuVqISbvQAQ5d7ORJFtSt6fF8KEsxQAV3VzQ3N+VFd6VxhcubWigDlvvR22voz/ElsG7lci7tOr5qkjNsHqH5IAHdz/miu82QkTCWjckXRVWJxtLJFc+XekW5DdcmZ2E5WlkwroRvZe7OuFl5LpFt5uqsNhP6c3FFxLrnfJA3VnqSV11vqSTGh0su7ahHOzPpSuutSLw5K0WCWVurqBNT8R8+m51Yj0k2qB47Xz8XcmBXPSsLfEhOPhiOWe1Wdrydyamh/SgCst4ndz9yXs5lrluU96f9SIad8hd3tFCZBAan05ohpXFWYRgNz5Mif9SAspnhkE7ze4lxyMi7/wCKtShYu5QqintImzfRAABiE8YEAnaCR1khWs8j8/F5pghfO1mQ6jqI7kajocIriz8vSvWPsNxSHB8RqpGdxqgdiYSuILbfSy88wiqgo2JzbcYOD6dzq0wXEp8DvOgleDi5Z6c0RMpMidq6M8N7TYtTNnY05GGltwvuH925QacXkhI3Nw1tdaCKqqMSxjjOYVlZMHB4k7XjrttVBiVDUYTVnTTs4nE9rj6kUUnZ3YJkzTuIt/NKeo4gAzyudvqUJiuLNC5OTfEgqifHXSU42BIQi+5SqTHqmllKQKmQJS5lmqsBufXuTj5WoAszxqpqJ+JJWSSmXivRBjFTdl7WdvzVI5fq+ScCa0uhvpJKyeC8DGq8bmapcQNrXAek07RYs1HCFPMYFE+Zja25izWfeQy5PuSAXkLLJyL0osKNpjGMQcalioq15YDjunLyf0ra9re1Ddn+yuAth1IcUtfB+JU+0GIvZ1WixLyKSnmE8uFIIv6mtuSqZK2aOngM5eBDnw4jkuEM+q3yQrKR60H2/dpMJpoqaKjpqWCndsthGJZ7siJy8Qr0bAP7QGEVnAjxjD5qI5C6oNwt8Xmvl+krJ6MxzkuiaRpXgI9pk3qVpi+NQYoB1ISNBUGdr0wtaIB8KY1No+3KLtN2UxKlgnp+09FvbolOwvzCXJaCnGkkgGeCsiniLkcZ3C/5l+flJi08NPk2IOJnlaJO+1l6X2J7Tdqez+HUtfheINVUU0jjJHHMNsReRg+jfUnSkV3Gj64KwuUrW+oknki/47EvPuwf2hVnaKb7vxmjGir5GcqWSMxsmy6rfet0IgL9DWiWvxJ1RansPhMFvW38UvaBISyk6lAlJuMLO7BFmJOQtutR3AJZtlufpH/MgqyZxA9ZJfhi/X3ppybbyLz0Q6Dp1a+Smg2JF0YjncyL8O7PW5Qxyt1bd8LImkufxW5KqFZIcorctUFZS0VdHwqmCOqifnHK1wpotp3Mxlb4ckTC/dmigsz9V9neBkfGwygjwuqfMHlpnIdrtbdbyz9Kx9T9mOOR1kFNhnabG6yCaN5ZBOdh4WT2iNpf6V6haevNOxxuJZsb3epMzpHhmIliPZfDTopOyjYiUsjNNiFcYykbP4SLu91qyfZPFsVwHGywyojho6Kpmd2GpYiEcvQbasvqUB9o2EHFHqtMLuSz2K4b2a7aYHKFRV0tZQ0huTy00wCcJ/CTcnzQDXHB88dqqyi7WUlVQPBQ4pUU58KCsGe2YB/5svNJ8BxOl48FPUGfC2nBfaY/lX1Qf9nfAMamaSKtIopHEzPh/wC8Qll0HkWrfUsf9pf2a4P2V7Q0VTh9RFEYgQzSTsPCM28Iik6MlCcj5wCOQnIHZ7x5/UjClnmPhgFxEVq9QxujwilqPbq5oiKV9Sga0XL4RZYoJqcsRqDCIzzdyhtezT6VlwUoP+QxiXZ08PgKRqiOcQtz4bF/zUeijgk0N3E+74latRvNT1DtWy2nukE9oks9WRvT1Bt4m5F5rKdvhGlKLsu3w2Mg0k393pL4fc6hvGcbZv0i9rkq72iUm1Nxz9/Nc4khP1uV3vXO8b/kdPcX8UWoVDCQPG9xMpkJSVhix7svUqakKQZwZ+9aGnHgtk2RF/is37UdOH3/ACH2w1yDXpb+pWVPRhGOTN+pR6aQ8tTtTr1XDYtdvqyXBOU5cHuYceOKsmhDoTPtH0rlrXFmobVDkGp26dOSTVDk2Wa59JHoJw/RK4bEOmW1COcluSi3P7/UycukJs0UylJfok8OMbnfMiXbQ7slDeY7bc0PGcRzd+SnVlbw/RO2bbWSKzua1QxmPLLUfK1EJGT65ooe6+iWGW33v5K5o44BAc8veqALxuToSGRdf8+aTRWN07o0gSRCOjt/FPxxhJqz8vETrL8Tdnf+lEM3e8j/AErlnjl9M9LFlj/JG4oqeAv2jh/pQ140ccOQA0sp7WEH6iWPGql/4haogrpPHmQ+lebLp5uWzZ7sOtwrHooDGK1EkhnGIOBZ6j6VSz4fcJOTXZq+OQCMis589U0YsTlkvXxZnBanynU9JHM3JszB4aZFbltQPhr9zWrRyx7cma67ko/B9TLtj1TPHl6ckUP3f1bE29C/PLwrRez3eHayXsLXZ2P/AAV/lHN/bjNfd/SOVqD7tYtMlqTpW26Oh9jYrdW/Sj8wP7WzLFQ9zNd/qTRULj3XLW+wgQ5eL1ZJ0cPAueX8EfmopelTMb92v3A9zogw1sy4gGOXu5LcUWGgJFI3V6sk+VKFUQxubDFn1Zc1jLreTqj6PxcjADQgOmTe61dbDWJyzDd8Lc1tq/BaMiEKc2I3bURfRVgYXIJjcziP+ZNdVuhP0xwZTQ4fGVruzhkyn0vDht1u/crMMPMmEAitJ+Ui6GB1AlvZxFvSyxllj/Jnbi6KcfhE5DNETju+LkpYTQEPVcXpFNNhMsZF+BIQiw7slyOjqyKymhMiz8lyT0f2evijkg6cCQ4gMWbA35lAfEoo7mfqb0ulWUNTTmDVAORv4ST9FhvELJ42t79FCUIK5M0l3ck9IQoihiEMxDzE+5dctcntAn9Rj0q+HszBIwm8dn7kX+yNNcOYLHv4V9nX/b+pa5Rl5a6OPlJcXpFRZMSPi5AziOWvzW3i7K0w3BwmufxEyIeysFmTxjt8WStdXgRjP0nrJ/E86lrq24so2t+SalqKwmJnBv0r0r/ZWK4dWtf3I27L00Ylm4F9LLX+4YI/Ryy/p7q5/Z5LiFDU1kYBllk+tyaDAZf9XJevl2Zpw5ZEgPs+EY6M3p2stV6tCKpHLk/pjO+Zs8qDATtJnd7enkjfs6xFk7dK9LfAWEcrOfuQvgvVkG74k/7nEy//ABua8nm/+ztxZhG/K1PB2bO26xhtXog4O2WrW2o2wsMuX8kn6oNf05+zz4OzZ+hvzMiHs6edz+Fb0sP4fNmIkB0IEOeTaKf7i2W/QIRMOOAmLjtS+47R/E3fCtlLRsSa9jjG0vEy1XWtmMvRoLwjIfc+3Ngt+lMSYXaO9a+Wnbczbf3Jr2MBbRrviWq6pnLL0yBlHw17c22f5kweDuTFmy1p0rDbmyEqPTO4C1W66lnK/TEY48Jcu61Nng9raBatqVCGWeiQ4bu0ZX+WR/azC/c7kXf/AAQ/csmeTsvQIsJAdbPmm3wkL+XT8PJV+cZv0hmFDBTyzy6fci+53tyZty3TYSAjy252ul90hyYLv3KfzjT+zzMK2DsI8nu+S79z7u9bd8Jbyt/ck2Cjlq13i5Kl1pD9HmYscJDnk5J8MJaS13F/pWxfCQ9DW9wiyOLC27/8FP5ha9ImjxFulJ/lahcmFIcyZfRfE+QFd3ZLl1yVxIyH9KlsAW8upItq5a3c6RF81NhEXckWXvFC/T6kh3aqg+wrfehbyF+9JvSiAXHmpKoT/Jc6WRWsl8/8EE0cu7vEusKQ+9INpZs+1FhXIXuQP5I/6kruSq6CjlyXiXdqIBMuSLD6GkdvxIjjMbXcUcsfDEd92bJMpDVrpDn9KLpZF4c/EjUARzuyXW3PuS+pF3claQCSufkzJbUTXXJkyOt5O1qL5eJDawt6s1xy055JJBR0si06bU4w9WvT/SmwFyIeRWp/J/cmGoTF7kJ7uaQ9I5ISFy+FBKRy1/4IfFmjcitHxIB6vUgECXRp1JoI3u1Uzq5t8lIfDzILgZyuQxMgDGxBo27v1XDjutU06V4y1bqSCHcTaIDyQxh801bdqzWqzGMOSMadiuyQBV8PTV7fJIR1FrlZFC5B3kuBTtfrt00QURQhufkwqQ1PdtdP2sIl6s127pbVBIUVPw2yz6vSpsQjYOqZDK3O60k80jE2rIAA+osn5pgiceb7U5NJ35vd3Jpy0HPO1ADMtpXeIvhUKXddsdTpcstM9FFIvxR+LmgCK47eSG1x89yfOG19NwpDDaSIgNhG46Zp+GRhcfUiCNvyowsjL/SgAyEO52LxImt8nQtH6GuJJxcrWutQWOfpTfj5IV0dv5kAOhu7tq7F1ZvutTIFajutfvQQO9LFmoMmVxM7OpZFttzUUyfuQBG0EuSXdyRXPdomLXuQNchP1Zsk2Y/9yHp704GduSCtQWjuEsmRFHaGeW5S4o7Rt0uRSxttdsvegmyBT071Eog/Sp50LWZWdKOmjYXJ3fmpJyW/lQVSK4cJba7nb+5E+Gw7m1JS/Dz+a442h3oJpFJUwtGdjZ8kxw+9XM0LSc+fqTXs4DplcSCKIAx7c3RWgPNrvpUx4WLa3SydCNhbTqSsjUghTySF0P8AUnQp7SJnUzXv2klaxOWalsaQ0A2tonFy7bouXXaZqTSjrk2eX8SXLnEvkuaXLtrEPxKB2C21yQv4ckVv+VE43dyaMwWHvZGPvyXWytXXF/yqh0Ew3PztXSG3mkAvybaiIX5ILSBEX80tSdE4+5D4dvUoKFbdyFEI7OSIfEluQykC0Y96TkkO1AW4+lKyqDItEBbfqySMtqFh2/Ep5GJ93wpeDTciIcyzdkhHT0otgDoNv+lLx5peHN0Vj+5GwHS297JFI3Lkkwt3ZJW7m5KWwFxNck5da6bt1y0QXNeWWaqwofeZh06iXWLv8SZHlc2aTE+eeqLCh15NyNueXhUcM9r+JGM1t2fSmpEtEgRubn/JccreWSbCqC7LP9KUpXNmqbIUAg3c+lJo7izQjIeQtpanP37VC5Zq+Edcbh9KH8zfSiYX/Kk/ln+lbM59QOp9c7UWg+ZXckhFxLPO4Vy1+aVjoRZCQ3Oujzzz2oxFvNCEfU/8ExUJx3epF3pd5ZdSHcQ6E1qLAK250Nr7s0T5iPxISz89wosBfLmg0HR/EjYveuHI+XLvVWP3HXFhtySua7kmurntREQ/lQmUP3CmzmCHn0qLLM+RZbfqUKeZ5LR9KsCf7YGejpW8Qsz2qo4zj3rrVhjzSsCZNC2en6kxw9w5unIqpifV7iJHdHIOb7UyANfqRkR7WzckccdxZ6Wp0so7csiL4kAAHFhIJYzMCB7mIe4k1U1lRVTFLObzyd5SP1JTVBlbrdb7lFcXvyy6kDSJ9Fhc+KEfsg3mA3OF3hUKSOWnkKOQHA2e1xLuTtBXVGGzcSnkeJ8rbl6E+Gh2kw0S0lMg2TiGW5lS9xMnqee3WuTJspHHk7Ek/wCHKUeu13H8ya+bqRk6EQktzyt70cdKcxZ5Wh6iUWGqkj5M3p3Mk9RJGWXULPoodg0SpY+GWVm7uTRkY6aeq5NHUTzFye74QTR8QZMpbgLbnc1pKkhpEySuOa0DNyENrCmwqG1Z9peEky2XFyzu/wBSMo/Ez23JlBPUNbzuSYmyF22kmxG4M72H4SQHtIctxd5CgDQYVhI11BVVZyjbBt4Q9Re/3MrfsDiD0/aSDDopXOnrXsfTbn4SWVirquPDCiCf8AzuOAe/4iVn2MhOTGY6nNoxpmu4npLwoXkyn45PU8RmPsH2q9nerliAoxqqUozusJ9pDa/0r6J+z/thT9tuzsVZGEQ1kLsFQHTc/nb8S+Qe3FVPJ2gHiVPtEoQiLy5c89f+a9C/s8089d25p34fFCCEz2vblt2v8SqD+ghxyfUoSQ1A6wH9JNtdLhh3NbH3WsoEpMLZGDXa9KUckdm9nK3dyutTNye1hNy2ogGPk7OOvhVWdVELi972O/kue1U9/wC0kEfUL2oCi44cY8r7fmuDwx7nub3quaQLtHuz+NHxgt1O34sxTsmmTmkC3TP+Kdao8mf9armkC3LP+aLiB3t/NMmiw9o2lkG7LzRDUbugNPeq15gzyF3uZUPbD7QMD7DhE+KVJ+0Tfs6SBrpSH1e5vqSsqjLfb326rMDPDsIjlenw6rpylmODO8iYrRG5u7avF8E7XRYSFVVRtNBLUh7O8RARCcb9REvc5ft07EVGBz184TThTmwBTT09xmbv4e5eGfap9qlR2orzemoGw2jsshgG3aHxZd6m6IlG+SHT9qsRw/HgxDCK+qgiiNjMo5CiuL0llzUPth20rMYqzqsTrZK2qM746bP8KP8A9VkabFmhEjOLiy+o3tZvyputxA66pKeR3My5kobITmuAqjFKyqi4UtQRgL3NGXSKOjrGIxyC+znc6iBNEJC0sd4i/he1XU2Ke2YVFR0eHwwRA98kke4zWVpfI2SlIiF2qr5KY6ZyDgPttsZV5SHI2/Miy6lY0eDz1VQOUT6rS4bhdNT4nPSPE5lDGOcknfmsMmeEDtw9JPMzPYPg54pcZ7AHxZKfNhIUZAwZkPeS1sMcVOQuDAIt4RTJyQVF0uwvEvLn1bbs92HpcUqkytpMNjIhcI7RHxKLiMIQ9ocNbUb2ISV8ckYllftyVHjNUw9ocGfPbuFYRyubO2XSww4+C7ela0vhTb07CVrP80VTiFNQx8SeVgDO1yL1KOHaDC5jjjCtiI3e1h+JY7Tl7jtWPFHiTJAQsL5szIrWt5Mj0Euf80YjcOrvb6lk8x0xwHIo2sLY1yRQtyZm96nDh8nC4p5CGV1wuxJko9wv1Ln76vg610rrwRTh1y0+pCULW8m+lSbWuFnd2+JCXVk6tZWQ+nRH4fuRgWhbdOm1PhCwlm+ZLpxtbnlch5io9N/iiPsuyz6krdc+ofhT4U8kjFZGUgjue1uSEYwG65EMikDwuPlDBDbyztSAmHzJODnk/iQkLja2W7/MtlbORpRF7U+3J/lahKqe7micWF9QuJC9l2gLSombnL9nCqLX1f8ASulVNydzu+FcAY7uh120C0YEVElOb+xcY5GLXkue0PuyyIfiRjGBcwut8KK2Pk7Os20jVKb+xjiGWv8ApTsV5MOWf8EYjGJ5WP8AUnbmuFm/qWM8lfR2Y8O3ljJCfe1qERMtWdSjHhgL/wAEoKWSoPLpu3XLl7p6MekUmFHDHZnluUgKVpALV/h0VlQYa0MZZuxE/Xc6dhodcgC34lyy6izu/DoijhoC1jO+5OHhbTBYzXeFWseHvcObvd8060LxkW/hD/UuSeZ/TOmHTRk+UZ6Hs7BDcck8hEXp7khwWO+9zkt+JWks1p5Zbe9HFZNye7Txbli88/uR0rpcVUoDMdLTw9Dv9RJeyheOrSl3+FTY6cR7v1eFNSRuRXu92XpU91y8s6YdPGPiIJWWCBsBEO5hzTrDuLhs0Ql6Uo4wLUz/AJJziNaLPkse5Z19r7G/Z4BtOQGkt3XEnRpwG5gjjAdC+pR6mRhEnB2IfTknaSq9oDP+FyJbtGuPtp8xCMWLR8i+lN+ykQkTZaKZwTIb2e0vh2pvhuIlva0lhZ0uSGxhazld+ZcaNi7k5sEi5kXq8KTWDq73CyqmLuIHgxjo6RRty0/KnbgEMr7Rz6k4IgTCUfV6kUynkvwRXj29D2pu5iuZlJlsEhya4k8EY8IXytySC9iAQtzdnFceMe5T3h2loybKFu/JJSIcCvKMLtc0JR3a5/IVP9nC36UJQtHbazl8WSvuGbw2VpUtxafvL0oToXLVm/UrQqVibPxJez7+bLRZjN9LFlGVG/fl7lHmo3j5R3eSvzF+7L+C4cJl3XaLoh1Opyz9PTM6+H+b93hTT0L5crhdaX2dyIWy3fF4UXsrbmN2t+FbrqmjmfpUWZUqM88rOrbyTgYXIQ5g2128K0h07ZbMrUmhPPlb5q/y5GT9JgjPDhshdzbk793yW/TyV57O9mTRuQiiKn78nIupT+VMpelwKYMPciHMLfqXWwlr9Vc8Nubh0rm+2zLbzdZflTOlenY/0VbYaGe8EP3axf8AdmrZ49S0ckNtpC2Xz0S/Jb+zX8HGvorRwvaTiyH7vbMtFba7m/5JcMdu3apfUS/ZX4OP9FWOGhcObJ0MNDvZ7fUp/D2ldn+nkjhjfLodS+pl+xrocf6Pk1K3bkTpWtbmhErhJfrkj+ZAurT+CVr/AP7SFi0Su0UhdcBvtFAe5kTZlo6Hp0Z0FCEbvNJJvUh6iQAdq78SXvzSYmyQJiu8nzXerzQW+9G3hzQJNicfNccXScn713u6kB5CtewX/Klb8SKLaX1e5d4b3Zv+9FFIUI3Hm+5OhlG2uRXIG2iKPqcuSqgYnISAmFup0ihbhCd9xH4VwsxcUrXF/SgkbtJEGY6pCNuruiYbi7rVZQJF+ZD1Plqp0YsQ8mUY43KUsmuQSNJxvkhljON9QcSf1Mhu892SAHGJ0h3cvp5JturmnRF5NGbcgB2L8PR+rNEW48kOmWT5janG3W2PtQacAv0k2m1C5ac9qmewuIEbF8KYmpTj5bkGY1pJy6RZTIKcJAvZ299qYCjkIGezaplMPDHL+lAD4x3MTsDFb6VKgmYYi5iXpUaIbrs3cEruHbk7l+5BlQRxhNz6kx7G12hfyToExOOf6k6Vlwszc0FJUNNS/wDW5ceG0tGdPGT3aP3LhE8jZs+1AA+z/wDcmJRaPVmZFJM8ZFm75qO8nEJAI6wsJerxJ2LK7N+Saue70rjSPlnegCWw7hfT0opZGyLItrKPFIdhO21KYt5gzPaTXMgsRx8S180JDa2Tu5fShCa0hbP4kVR55oIACOSoEiZm02oXoZN2bNcSKGqeMOTEjCqeaUXZmQDsYOjksHMPy5pFSvZyu/epj5judn/gmpJPA+QiW24vSgBiKne3lciiG49+39ylbI6M2CRtr2t70xAIEHqPPRAHGJ/qFmTVr8807ILCWQPcLJs47SQBx+nX/FK5rhyS0HnmmyIRQFjgctyG61AReT9ybaT5XIAdIny1z/imT228+aO7qyTRk21snQABFsLw6pW6er6ULxllmn442Fh8SCxoKcyUqKFh0drhJGGWWTZIrrW1ZBNnfTouFdf/ANqHjNdkldaOuaBBttSKZ/TamiJhub0popH80DsmcS63Vrf8Uime/NmZReJ/8ySaR7e5AWP+/JDaXuSu265W5eaTFc/LcoELh9WTJAL+e1EJORaCjt256IiCGnH1IhH33fCunkPcyQj3uhoX2NWvdk6atcX5bVLfNNyi2WbttFZGgDC5N/qXSyHRICa4clwenk5KqJ9oLjcXNOjHcOee1AJbuW1GOZd3V6krBREwvbyZOZt6Vzu0SH9QqiqE21F1JMTd3SjjyIOl7lBRzq6V0B8xRW6d6H+rNAUK63kuEW63NdfIuSAh3ctyCwXG7RLqfXauvmhIdyy8sDhZiXJd9/iSu1FkOqoA32t8SHUrlwh3aM6Jh25aqSxfldduYbdy4e7myb8GbugB/wB7ZICK1uSES6WSP3E1qADH3btET5bsk0xP3MjDl6UEo5a5eFdYerLqS1HVPhG9ufV9SChi23TJFa12mad4b7ssrUcUfrUBQyEfutFdk5aPtHpTj9WbIDzJslYAiXSutuJA42t8kYixeSqyKCuf8qK3be7bV0YW5J8IQFhzzJTsOiOGZOOTLtr8n/epQjGNzs1pJFCwsKNx6kfak+WfwqRw2u5WpqojcXHxJ7EuI1pno1yRFa/Pmmn2vq64E1p5u23vWqMG0SOkveh69EyczZlw87fiQ3PtZ1ROw++e21NXbupNkTW6Z+9IuknydAbDl1xeldfc4ppt12SXp9SCrEcbF3KOdPcXNSHK4v8AUmZyMmyDO5+aqyiBUZRvl1F6k02ZPmpHsp8/JB0vyQwFoIihKT8yR3oSyuyZUgHI5HLRjYfqUoRPLNpIyL61BLagu1RZLJhXjzdv1IWE7ssnJQxJyL4RRjM48ntTCx/8Qe59r+S0FF20xehwyLDqc4xijO4JCDcA87fkqmjjaQZ/aKloNlzXXbibu0TmPVWH1FWL4VBU0tHYGyrNjO/LcVzd1yV8g+SyqZsE9mF5HqZZ3uJ7BEd31KkmrgKe+CAQDbkBblHtciyb9IpRQnNIMcYOZlyEdxJiqh0KphLN4AL4Vc4PiGK4hVDRYPQHLKbkQU0DXF8SPDuxNVUX8d+EQx38IesmWgw6hgw+MXgyAWjt48bkJ/mQQ5Iz0HbLE6HjxSX3ZEBxkVpN4SFQKjGKnETCWsD2wgYQvN91vha5WuNYG1RV5xuwSk+/4viWeq4Xo5CiMXu9STZaaJUQ0clSL3yU+/pP/uT9dT21IxwcOcBK7iQPcJMjoKqkqD4VQ4gJu24m6feoeJezUs5R0xtKIG48Udon8SYcyYoaGSqmsjjlLqztAtBUchcRJ/fopuHdoq/DZeJT1BwFlbcO5RYKefEqiyJnIi3ERdKVjQ5S+0Tf7tBn+K7Zj4X+pa2jko+z9IEcjceUtxiL7iL/AKKABR4bEQRMxzu2pCybhoamuqQZwcjcfJMhux+6XEq46ioN4730EWu/cvZPskjxzsrNBX0GB1NZT1DsMkpR27PhL/50qo+zT7P4cUxCnevCQRz1/De3Jmu6l9B01QFLCNPE1kETCICPhFaRVKwUb5LGWq0zA++61C1RdKd8nV6VEaZiDTIhz8S69hc8hFuSRsyUEkBOTZvaO67LakwxEeu4M+rIVHuC/wACFyHLkH0i6BkwShzzytFvEKJijEiEsxLuLLqUGUmHRna3LzRPN0s3SLIAlPJd1f4pcQLdM+emqj3HZnlaI7eS85+1TtZjnZuop2wyvpaWgkh/EEzEZc8+q3nl9KT8Ds9Lm4kdHVSRPnLHAZgPVk7NtuXyx2q++caxqXE8TpKkc+uUmI/6v9KusL7O9vO0FCVThx1VRR1Gf4sc+w271hMY7RVvZ2WWjqKsxnB9YxPMVDf7IlLg7iGIT08/ElpHgp3C2OOQCAbfMUpu3nB7Nz4XTYfSRlU/tqyQL5iH0hn0N9Kx+L45Ni1RxKitOo00KQ7rR9KPBMPixjFYKaSrio4Df8SeV7RAPESm39GSVcieZ+brj1TxgLcQS8xFXmPVHZDCcHOnwQ5sRxU5rHqqnoCPxOI8s+lYgxfMXz5+JZGt8WajDKrC9p1sso2l0xhcLrSn207PxgUcEb3WbZBC1eeQSRxiQGxET+nckY/q+IVjLEpvlm0OocPCN5L22p4wPhSPETgORCmoe2lPS1c8zyPO80bBxPfcsLwzLRun5LpRnHsk6eq3JL8aBvHr8kfibSj7ZOVaVPJG8t8giFzqfJizYXNWQSgwkz3BpzF15yUhkZGxWkz6I5cQnqj/ABJXMvidRPpYPwbx9TyL5HodZj08fsDxHGIzHaeih4riTzYlhc8rMAi/9Ky0FcYxxRzyvYD7BHwkuy1gSWu0hmI87lmunUDSXXTmjUdsMYauwvhwBfEMg5y5bbvhWbwTL72osguJpm7kxU4gElNwgcxFiuYfClQ4g9CYTxO41APcxZIWNJVET6l5J7zPXfaIxkMXja8HtcC27lyGqlK13p2H8/JeaVfairxDjy1E5HWTHc8viR0faTEIY5YoqgrZmsMfMepcUuj2R60fVtXqeptMHrcU57QBbOJcK8yirq+YMpKmS0eWqt8NKry0lf6ie5ZP09RXk7oetSb1o2jSBIWYOgKRh0d7SFVcEjxwiByXl6k68zl1u5LH8Wjr/P3RYe0DaWm31C6c+9jhuaORyE2tfRVYkRcupcue7Vu9P8aH2C6/J/EvKfHqinA44qiSADa0xDvZRuIcjk4bhF9VDETLuTtIQXGASgRDzEX6VzPDHGriduPqcmZpTHbZPO5A9/l0v05qZw7rc/So0clPXHK0crSlC9h2+EvSiGT9o2y4F9MYORh8L/xXOI9ynhRxFuy/KmKmnKOxwjYxJbQyxbo4cnSZILcj8Yv/AIyJpOreuxQziBynFwogbfKW0RUA8SjKEjgcTF9t49K3Ud3wcMprF5H6yujw/rN3J+Q57lVt2kPi/s/wu8c9zKtxKnequN33jyLPpUCGoe/hy7THkXqXRHFCuTzcvV5L9puqaT2gRkY7hdkcOIQFV+zvmU9lzDltWXw/FmoaoAkkcIu9Tqaugm7YcSOS+BoLbs1xZen5Pc6XrYtJmrpaOSoMb3s8lb0lG0Ik/iFU0GMQVFODg9rj6XU2PGrf2j5ivDy9PlPscPV9OvstQFyfJ8guVhBC1+jN6lUB2go+ZvbajHtNT25NuH5rjfT5f0d/5XTf5miuYbns352umJxtizfp/qVaPaanI8mAx+JOy45TSeoi+a5n0+T/ABOiPU4P4yHYY2J+TEWVu5uadbiR8gAbWt5KmlxCMSzYzFn5owxZ9ztKxW7bVD6fJ+jWPU4W/JZFNJuvcCtTTyMRaZELqAdY/LiNaghqAuLX5aqZYJ1wdOHNj35ZbgJ2Z5fmRSlplk1ygBiUtotk1vUyP7yjku/nqubHjmvJ6eWOOXMWOFG5eC1PQ05iYmDOXhuyTMdY23NS4cQbkz/zW0m/BhDCvkSRhfLV3O1KenPhFZly8SrJsa4bG0ULEbep9qhUmMSySfiN1e/aKqGCb9xhlzQg9WWlzdJu/wBSa9l4lzhLb9LIj6bmyEuq0XTcVUG5pAYbverqUUTwwio3INMzEfcn4I3GLY7CL+lNNiQkXCbIRHmPmnQmjjLTLloI+FZSczeONBgLiOwLfiIdyII3ESHJ/qJdiqmIcsmLxW5p0qribLG+lYuzoUKGSjkEi1uHuJDLHcemRWp95PP9IrokF2bk1vxJWV25Mj2mLkztbbzQnIEfWbDn6k/UlHJTmxvzbqVcNPQSae0mPwk1y0grMZewltUQkP7RvcuXRSOQcQdyiDR0kmr1n8l32Om2u1Wxa6iTKtEQpsnPGBW5O2aERb3XMnzIBtdmjHLlch1ItGa3LzWVm1OgBja3LJi/chIe5sru9Phw7hbJvf6kiKMhJnsEhuyTsSjIgVMjQ1EEeTOJv1f8lIGMNr5AZd1qh4rlJwrcyuuHkq2Gj4ggEUcgjl4l1RgprycWTLLHOqL72dh1fcLeFCYhGBO7MIj71SjQyi2XDkH6SuQnDLbm4Fb6iZHa/wBi/Il+iceKBxRAN0Xf8SlgITCBxveDv4VRsJCJZ7iH3KRR1EtKRHGdol4VcsKrgzxdVJP3lpNIFKIsZteT6D5oKOYJnIJNp5/qUD9pLmbvfn1I5ZJIxJ/F4CQsKqin1Tv/AEWU0fBAnbIhbcnGFiDe1o2+FQSxicoOHJZLc1twsnIsceMwd4ntECFyXK8Ujrj1GMairpB0yvEfEjjxQM98ZiI89UH3lRjq8Eohk+ZaXKhfGn42yB+FnqJdS6MeBz+jny9Wsf2fNXV3fzRCKQjtz6kOhfCv14/l+IRFu0Q29w9KcLPdyS97osmgR70izuHJEOQjqhu0HwqTQTZXIm59yH1ZM66I3ESoEdErubrly7b3MuFy0UgkE3NL5rjD3dK5ogXJ0h16UXiXLrhzRbUAkK5hfTNGEjZ6smm5p0Nw6s4qkMccWIkI9PckRW/Uh8O5BI5u80Llql0oh6fUrAFs+9djK0vkuGO36tyASYeaiyqLKCoC8fLqVoVZRDbJAH4ttr3Ms4JdzKZTbnHN2/irM2iRWE9UF5s2npVXa/NaCg4RPkbbn0tUDFeFRuVjNcXIUCsjQwldqyftCMc8rfpVW1QfNzdHxLtXdAXZMErhd26fiUiP9lk/UO7aygboZbT9ytKeRyi0Db03ILHYZCtydSQLbqoJE27RxTsNQA889OSCBwyujJ77SZ9ExGXEuZ+pkcsjEV79Ki8YOKWWd2SAJRFa3qH4lz2j8yjHNcOSZOS1AE8KhuT7ckhqGIhcupuSgGWo+rvQlJa2epIAn8QfU6Iai1smfaSqRrOpnzHyT8Qz8nB/zOgKHppLjTV265KWM4wvNmt79yZAtdGfb6nQBLEXk1fuZIct2bpBfwiz7/EuOXVp3aCgB4K54QJs2tLLuTLzPqebXZ9KikR/+1SKajlrj/DB7c+rwsgGHWDwTiy6SASZcjm+RaK1PDXtBpGaQowEWL4U0eHxkfEeO0A3H4dv/VXRKlZXtkXnz6V1prS0zuJOTFEVQbxs4hnoKbhheYxJ8xD1KCgimk7zP+KdhhesEnc93xJ2SlCa1o2tP1F4kxGLQiTkbiTPa4oAcKhcdb2t6lFMuHKTM/J+pN8a4iYXe35of6kAOCXU7bS8KRSW6ud3hQNnaObbUiyEeVqAOkT3aIHkt5oeI+eWW31LnUXTqToARSPnomyka7l/NPuNooBj97WoAbGRiIXdt3zThEF+TNaSacXFuTDnuRtyJ87bUAEIs3NFF1JsY92bMi1u1b9KAHrrS0RHmTapqPMSHN0rn7s0AIhtSKR9qIdrpstvdbcgBWuuXaZ5oTG3vSHl838SXgKDDaJOk+4ubIHLTVE2XncmAend/Uj4egumgHdm/d7lIH/9SAO8RtreJdYtNEFu7NDqLc7kFjz5rl1uq45aJANw59IpWIEye70imiLufpTst9vJkFvnkpJ2G7X22n3ImyFhfn8KK33bk3wzEd23xfJWA+OXN8kehd6i27RTgE465LGh2O6F/FdEWEiXBJ7S5c13TP4lJaQn6eSktyyZrSyUYCuMc22p9y3IGhPmuLpZ+S4gAbrfpQsXmyIhe1NsXvUFifpLLcguctNEjktSfcqoAnLRDd7nJcvfyQ3XFydSAfiz1S6rskRfRchbcSzssO1+YpcJ/cgu+ZImkbakAIj/AEpFtLknbm5dKFrCbLRFlUc4ff6k6I2jm6buYtU7du5IZVUFHkWrqQG0dFHDq1TrFsH0qBfYjK76k1LM9mnSjORsv9SjkNt2W5XETYbF704RNaOXUXhTA+TorreSskd0IfSSTdP+pCPPNK5BSQbe7K5PxE5Nl1WpiOO5Sgyy7lBYQC4vmiPb1Om3JhXOJv5fqRqQ2OjZncxc+SjVcmgs2VqcIriz/gkUfE7kLgllWeZP3oeCSsZo35MyYLa66FI5HjIpDb3Ll3zU3Zlnkyblh4j5szD+5UpEvGyK3JJi15p147QFlHck7JcWh1pOnJ+p0Ql1e5Q+Ju0RNUOLoZpEm3aLoC+XK1RoqpryzZyL4U6NRcWgP9SC1TDKNia122qLU8OPRsrk/LIYjoO75qucup8tylDZIoKEK4pc6mGlEXYfxe/NSsTwWLD6cpAxGkqsjssgdyIvi1Hkq2nHiaZfmT8ucgizvy2toqsRBIX55/mT9Bh9RiVYNPSRPPKb22ogjCSYQkZxiz1tbcr6l7ZBgcXBwrDoqcr9Z5XvM/qRZD2Ozdi4sHDPFKtuO7aUkG4vzF3LP1cJ09zgG39SuHxpsUkMz2Tm91pKO8Mkh8Jgukfwk9tybJVlC8zFz2o4+LUGEEUcks79AABET/SLLR9jewOM9vKuoiwmgecKcL6ipJxCGmD1mb6MtVSTR9jcTnpOxc8sspwlTz4ybNfKPj4P/Dbbbddm6VlV+zy9qg4ZCvZxLK1/hV5R9uqmjgp6YI4YqOILD4UYsZ+IiIu91M7QYHT0rxu0rTibXXeIfVcsrNTheWW74lV0Hk9QpsUDGKYJGqGIBC2MhbcPuJQq/tBGNQVPTNGdQYCDxRvs08RLz6GSWljNop5IhPmIvamxhOMxMJHF23MWarYzWNG0tqI4ZaiepYZcrbc7QBZSprHmmI5JGIk7VzVVcAvVz3gHhHxe9O02AvVDxz/3eBv+I6nyUuBuKlkmh4odPfco5yOJZOrnEqqKOEaSgNpRy1IR2j7lWsMdOXEk/Hl+LpZLgpWHR0bzfiSvwIPUSsqaoAg4dP8AhRd5eIlCtq8WMW8HytFepfZL9ntF2q7Q0uHy4hHRiRXHKYXEXwgP+oloS3/EocG7PyVxi8kUjloTRA28/qfub4iXo3ZLsvg+IYxFRVvaN6CskBhAoobgz9AktJ2q+zPHMPxWto+zmCf/AEgrQjniqmumFvGefU+au+yH2Hz4bUUuK1eOlR14MX4UVOMvCL6nLLP8qpai0bdGqwfsPLgtSJyY7iVfAAWBTTsAg36VdDh8d37N7S5q54loCLm5mzMLlJ1P7ySYup+nS5Gx066lWOG0+5nC4vmnAw+Lb+GxK0Ag3PnbqjAm7v8AHpRY6Kv2MB1Zg/gjahYbdjD4mtZW3i5ZfvRsL+n+aLCijLD3K52su+hVvaosTwfs9UVuEU8VVWxW5RGFwuPi2rZMPw7vhToC46t4dymx6nzJgtZ2/j7Wz4nTg+I1U8ZRNS1QFwgDqzt7rV6rgPZvFMaoRqO2OF4VLWs/4AhH0B8Wdy3EHaTAyeqkbGsNEKS1pz9qD8L6iuWW7efaRhmG4ENX2fxmhrajO5+AYy7U7IUf2zyD7aZsK+z2jrGwTEK8MSqncpqOKe2nAX+FfLdbVHWTFLKbkRLafaV2sr+12L1NTVz3nxHJ7QtWKpqO7ebsP1OsW7Zm3+hu1hbNcImLn3qRLMwj+yazO1RzkAj0jt/eoECVvJ2a1EEziWm1Ddd3OkEZSMVrPaPi9KsCQFdJHazZfwRFikgkLuAkodzc+rPkpVeVGXAajaS1gbiFK/M/hQFslRY9waSUAiYZZGtaTPpFVp1E8h6yOQpCJkxOzbR8XpSjhOYsmC4vhQA7xmjLNmuLxKOclx6hapbYbUEVrx2D6c1Kp8DeoIr9tqBJORAKZiEdXLJEEj3bGvz9KkS4Wcc1nSPcrvD8D4IZnkJN7lDZpCEmZ7iGRE7g4/UKQcSQsgZyt9K1v3fHZvC4VBjoeDNewbel7Vlwb9uaKulw+eofJ2cVcQYbw2sZ3Iu9T6eFvAG4lKjsH939SnY2hj/yBpIzjtbJjtV5oIC2TDl4VVR1UcZcrUZVVzFlnyWMnsd8ePBZBJxL3j6R8SI6go2F73Es9SVGFc9pFlaXelLXPMFmdqwcjeKbNIFQ465vl6k+NY8ha9TLIBiFTC+TG5aWp2nxQ49M7lD9x2QepsfanK3bu+Sz/Z4jHHsWbN+YknaPGG4oxm+8uQqHgkzx45iRvkIHkVqz1XJu8rbTNUEzkfW92az3ZiQ4cQxsL9z1F3+KtaesjI+8VQxTSx4vWezkwkZluJrlMYRLy5J2mzThVOLlq6VTihw72vLLdaKz51WI08hNfd8QsyUldiM0ZAZ2gW24WZLtwuy/yMkoOBV45j1TjE2Usp8Bn2RC+0VCoMQkoZrw3BnrGpsuGvIZCAcvETppqU7iisYvIhXbBwrg8WayX7ifU4hEIDIx3C/JR2mauvyBhue1iUiop4pqCGJqNwniG0z9XxKNHh8g7LNo7tylZIR8mr6fJLwAWHhIObT7u8SZIaOSlMpIJ2Iy28lOpad6djbIZBla0rm5fEnoKG183a74VE80EjXH0OZsr6aGeE2csxLqWto8UOsAcoHIrd2vUncKwV8UqQ45cKC5hOXK7JvpWm/2doMNhAKapCoN3IeTiQ+9eNl6/GnTPrel9FzyWyfBlzGouy9ktL4iTok4kLGLgTtc9vSKu58LPIi2bVXVEM9xBZcXpFkR6vHP7Kzel5sXlAH7zK1C+QjnxHHy1T9NRyyPbJE4CrSnwumt3s/qtJ1lk6vHA6ul9Lz5/HBThHxByeR7m8RLgw9L6itGGH0l2bxsefvT1PhsUz/hxMWS4p+oQX0e5D0LJ/kZ6GnkJswNy+FSoqGeS1nbb3LQPhrwjo137rU01HL3QdXiI1wz6zf4ns4vSO38mQYqM8skXBaO697VPOlljC97BFm81n6/EPxD4bsQ945JYYSzuka9VLH0ULZbALFyluJG8hxxlZaRKhoagJNeJYTK54kfswmBiZ/E+5Vk6dwmjmw9dDNjbjwR7pCcs3/KKdCnfLTMvNMkPTk/f4VOpoTIhdme7uXS3ouDzYp5J8nAzy1d9F0JHusscifxKfFRvb0bX5XJ+LD3EhyjfX3LgyZYI9fDgmVZDIWuu3wpo4ZyPNu9XZ0pxmQSNaQ7eVqjHJFHzO76VzrMpeDv7NfZFjjkjHLxJ/iPGBGc1ojtcvV9KKSop6chzka522j4lT10jzVBODOQdwqoLuDy5eyuCfFWBJLk0hiXcJLlbiAUejvfL3Riq64+Fvj8PUmuCZOW34tzLdYoWcX5uTSjtHjEt5NP0G/i8CsDJiErHYtdCFQwj2jmDbdyduttexhIua2aX0jz1OcvLHwK4+T2rukY5Pn7kzHI4sNrbnTz09WT/sH/AC+JZNxXyN4Rl9E8ZmkFm2W+nNcuciu71XvS1Ill7OQLp08sIXmDiJP4lz9uMviz1fynFayRNIpB1ycWLmSICHvdit96ihXGNIcZu9rNawqMHyfd70dkh9al4RbDI1+ehfFmihqjLUM7elVhzGQDH0iO20W6lynqDpZc2C4e8UdrgX5Ub8Fy0j2X5OJJHVaaZ/wQhVRTRCWVo/EpVJ7NIYMUsYCVw7nHTbtXI1JHcpY/JW8EOIcnEe0927wpoxjkiJwkcvMck1WccpSYzAh6bY3TVOMozC4PaPfr/mXTG/NnnZHjlKkiQEbyPf0hlqUm0UJCcbcSI2MB27WQVPFJyJ94jtu8OSGnmeO92y3Nqt47SOWbhHgcj4lQ+UTfpZOzQwUrZSTvKfqj6RTVVi0YgEXFiiEvCD23KLKTyNwnyD96rtzk/dwYSy44r2ckDEaq4Ri1PW5hFVxzSyXOz7c+kkU0h05lG8VvxepRjk2DZuPNe1ixKCPmeo6lzZ4P4tdqJukvUk20u8kOvlbqvvD8VboICfmi1Lk7IbdvSkQsgTs6XJcu1yyuSucSySL+pAxOTXapIm2+FvqXOltEAdbbp0pfUh1zz8KQ+9UiWwrm3OkO3XJIfcyRc88rkDYmL+aSXudK4vUihROsT3aIhLvydBbbzXWJDQDnS4+Fdu/UgfvQj0oAd6iHPJIuZM2abAvyru5A0gzLQW8QrmnvuQmVun9SEitLR0UJsfDO3LJSICDjgx7MlAHcXJO8Ny1bMiVgTIaxoS4rG45Pcw+JQqmZ6yY5DZ93qTbk9+Toh3N+9BANrbdHTgW9+4fSuwUpVD5MpRRtTntdjL/BAEmmjjK3NrjdvE6mw2W2MzW/EqspuHqpEOIXFe4oiD5HanKMc3f5qOxMWjbk7PNxs8nUMpGjDO5uaAJlz5Zac1DInjO/qLPyXAqHKUctqePdERdSAOHI8xmYtZd4U36mzuyZRZZHLvdP0lnDNzNx6dyAC4g56bkM2dmVjkWWd3kmBk4M17dz3MrOXFoyYDZrvC8fkgCs4MhCOYbS8Sn01Y0cZRT7TDkXn8Ki1FU/FLhPsz0EmSqeJfaZjd8KCyxPFIuCEbsxaFnooA1l3MGtz8KYCNyImsvz6dUXBcgvZ7reY+lAE2KY5nsFulrrc00dRcwtluXKAWkqgjz6ntuUs8NCnAZJ5Pwicha1BD4ID3Sa5W5el1MoqyXDzGSP94+EkIwhHScQD3E5D6UEdQ4vxWZrm5IG/caWnxCKqpykDISHc4l1AqCWqmrJeHvLN+ke9TqDszW11J7XwiCj9QvuP6VbUGCxwxDnlBEe0y6jH/oqu/JkqiZ04ZaO3ihcIPar6CSDFIyenBgsbWIR6VytpXhvjEGOL1C+1Z3jHR1gSU0jiQv1ApKvYsK6sanqSAGt+pV4C9ZUixvbcXUSKqqJMQqL5dxfCKA4nE+vblqgpDvDjjvZnYiA7WHzSljeG692Imfwumgz4oswOZdIj4lIko5YQaQ2Yi9PVkgGwIoZJAuZrl0qOomcMwG0femj4pPlk4a/xTsuH1cP4hxkI9Tl6UFHJKGUTs4b3M9papr2d7xfJx+IkZyH5mXiuJCUhkWf9KCQipZJiyja7VHBh8k0tmXw7mU7D5DvJ5GYSL0qeEIca+99zXOgEiDU9mZIYb4n4pC3SqiSF4zydrbX1W0p5mkLL+NzqHiWHhXGQxM148yJQmBlGLc+bbU7c3g6XT1RQ+zlw5cxJR+Haf8AqVgE0du7Lp9SPQU0BPnqjGS3XwigAnK0STR8viRcQiO7w9KMM5NjM1yVgRbdcndLblpmrZ8LuiJ26vUok1GAvsfamWQdfy9+q7CVo8+5OSQ2um+Ht7xUCJMUl2nhHxIxHTPW0VHDMbXZPER2i3UrGGxNyZcuYiQOVvL96OKOWS5wjc0EWK64SZEGZaf5kjpZ7R/DdDTQ+0VFmdvmkyB1xtAs2e7uTAyOJFmyvQhgjiEHZj+JRaqjCQieMLUyrIAFdz3JHC4263W+FSKehe8iPNFNGwmWW0VAbEBhIrs2SHaXJSDpztF9CFMGLjtzVjEZfJD1DnluXLWy+JEO10qAdDMd5PuTplqod1vNAdQ+ev6lNWOyeMjk2roTK3m+1Qikci+F2Q8Z7ss9rJalJk25ibvQXappiIrUnztyzZZ/ZognLpfK65K61k3uFJun+pAwrvVuSYtNWZD1EVxLu4uaigD4glroKTSNy8Sa8fJIRckUgsdItumYpDt5Ju57kVz81JY5xH5N1LhXiueEdEY5kOm5ALydRMWnJNfJtqHxZaKDbklhI36kJyP77U02YskxdLZbUCqgnJ+/vXX+a4O25IeeiAcbEWQnyuXW8OS4PPVGP6kBVC1F7s0beaQ8ki5IAfAn+pOhJbzZ3UW7XNEMlpZsgB4urTuSKS63RNFI2a5d1IFQ85MLck401o65WqNc35vmk25BOg68l1zaEmWju1fJG25832pGT3ZaIsWqBaPb6fqTjZZ5IbvkkWdhE7qxUNTdWjWqpkK0yfNuatj3MqirhO/PJWmZSQJFu53ITK4ss2TJZ8ulCUj8vJVaMqHxkbL4k7FWOIW6qG8lqJpHuRugolnM5Nq642UnkIpgC4n7k7a1o2M/v+pNFBtkI5Nt+JOaE+SYLP6hRNl5d3qSAOQdxOmrbi9KcEXkHPNhHvXZqfh3Nex623C+iLAYLIT9K5JI5ETPuXTG5NFkRa9KCaLubtpjE3Z6nwL204sJhe5qWBmiEy9R5am/1KLQY1U4fdZI9gt4XVaWQvoSRZzcur0pWD5JtXWSVBkDM9xbiEuolCOGQesXH9yerRunI75C+I+pchqqmMhEJzEu7VFjGrW707BSy1UmUUTnd6WTrU8mf4sjF8PiUuKappyH2cJICHdcLpoVk48HgwGOOoxO85T/AGcAW3D9Xkq6auqMWtjlNooB6AytStkknOWV3qJze5yPdm6tqPBZcSMDNmDW3kru/AvBTcNyDKnjcbXtM/CtJgnY2TixSVsFgFlmJXXea9Awn7O6TC6SCoxuofDaWQ2MAkjIimy8Qit/hfajB6zFipqCnxPGKosrCJwiAfDt2kqrVDXPBmuxP2IwdrsYrIzqZcLw6MBKPZcZf8l6z2X+yfDuxs4y0eJzVBBntnhC79S29AVXHh8Ec8fsZg1rREbH/gmpbyfU23LDdtmqxKPkQier57i9KEi88/fqg1G7e/8AFNkPm5fldUkzVsd4klhNn+pc4hlo75IW4QvykL9+1DKIZZZOtaFY5sHrfajCSMvhTRE5BazEX1Ji57iY2bb4i6lZLZY08zTHYzuNu3c6flhnktZ3cdfNVLE+3Zb8Rbk7weJNG7u/vSsEy0gjeEcgPd8LrzH7eO2mK4TRUuCYeR0cVbCZ1VX6x6eEJf5l6OEjRhk1o6eFFTVTVUtkkcZxButla4W/ihDfK4PiOaECrGp+mKy5+Yib/wDNTKjFmoYSpoI2G9rTIWtXp325dsI8YxKoCAGqaehbZw49sXxe7yXjFTVHR0h1Ly8KqIxsj93mrs4WnZQ1MbST5BmNx6ESjVYtCfCcLreZClNWMVTxJM5bnuO7mSfqcJlqoTqaB2qYsrjiF7jD8qwNkqIFZUU0lOMYRS+659oqtttLRSqDD5MWxCKijOOKWY7WknOwB+ou5XMvZ2noaisiqa2EipXtkKCRjEi+Eu9QVVldg+B1WNVQxxBeOetqucYoQjMsMpAC2F/xpRfa5en8qvsEx6OjwvgYRTjRRG1rznvmP1Fd3KLDS05AIZPdnqXqWWTKonZi6ZtGVfC2Hab7vhSiwcCfK+0e8luWwWnqi4koOP07UMnZ2jzyB5BL4XUd6LOn8Nrky9PDPJRy4ZFI3scswyuNnibaLrS0WF01DCARwC9nUWW51Mo8Lp6MCaMH3ep9ylGPs8JG+V/pJZvLb4NF09Lkp5MPYi4hhd9KD2PhsWTKbJUHJa+VpD4kyUzldk6e8jPSJXHQgJ6tcpADt5qJTVx1VdURGFow8viUo5Hz0Z0thQS+g3Ji/L7kxd8TIvaGLV/NNHIBXa7ktjXVnXmOMc9CQS1D2dwkmikubJ3XCJ92bblm2aKI9FJb9WeiknJc2TdSggT97JzifpUNmyih7ZlrkJJnpXeIBNzXP3rM1pCDqzzUaSZhl0fd3WpyUuGKgzSMUvcVqBt0TqeolrsRg4bycUjEQ+pWjYhHQ4xUHKx2k9rjl4mVFRFPT1UFWGYAJ7DH1KxaokqJ5zqDYDI7tzc3u3KlEzeXVcFyGPUg6uEoj6rFSS4kftxy08xiTv4mTtTNIJHlZwr7RG/+aZjqCItQa5/cqUVEmWXJkHgxytHRp7h+QqSHaTENrM4l/wD2xRU+GnaBnG9zt/EVO9jtHRrfIlg5QO7Hjz1ZKxLFn9gpWkyIpA32gw/qVG9d+KOW23lb3KYdO+3jmwiPqT0NLTwkVzMV3hLuS3UEbdvJmnZaYfiQVjSzyswmDa2+NXIYTHVRBIDMIkypqKSjp6KsieBylmYeHJn0a7lbf7SU0NNRRRUTjwYxGYyku4j+r3LweqlOT/4z7P06OOEdeoH2wGn/ALzq9QunSo6LIQaJrf8AiXblRVPaZ5AMOEA3Ppa/JRDxqTItW56LlUM0l7mew8vSw+CNdSzR07WMDkI8yzU2mxakmIwYDvB7VncErPaqM3cwvG4jufwpiixCOnOsklkYBGTqyWEsO9nXj6zt1XhmyKojJiL/AJoCmcgvYNvqyVIHayWaHOA4zBvUHNVMPb6tp5p+EbQBK7/h5bWXKulyM7Jeo4V8jY+0PYTPuLuXI6h8xyZiLPQlkabtFU1lWLsdpSbbukX/APlqgH28qaWqzCMNOd3iWv4k/AR9TwQ9zPTabDZ5jFyZhEnu5qyCEKfkbCK8vpftKqahiCU44LejqQl2+9NQxfUCxfR5fs7F610yXB6o1REJDkbfSSOXEo4YSkkdrAa7l4V5dT9uoCL9uAl9DqNVdtKnEGOIJIwgLby6mWuP02bl7jjy/wBQYoReqNbU/aFT1V8TUf4WekniVJNNHIZPE52v6mVNhtO9VMMcX459XDDxK7HDaunHI6OULdzjYvdx4cXTfA+M6jreo63/ALPAdJYWnSrH2diuyZxK1t2argroMv2oXD6mUnB66OqrZABxMh6relYZLfuOrp1Be1ssKKE+MLuDkI81p6KGO0TPIv8ASq6OZ4SsbK1vd3ozrC/4dvxC68zKnkXB9DgyY8D5L18QkhDhxycAOq3JkNP2wraGrCWKcDMNzcUBIVnvbntyscvqTftQCWfs7ES449Gn8jozeoRfESf29+0KoxP2WsxGKIjzGnYYI7M3cuZKPDXR0/CkeNgMHub5rNdvK4CwOB44mGyoAt3UyuTsqLdDIXZi2uu+PSY4Y0kjxn1uRZGkyUeIU0jnk0YXuRPp4kHGpPMFDOlghC82kAP/ADEA0sUjC952+pbx6aEVwS+vyN+4nySU2fNv4pDJTyFobclCLD4iEcpW/MCNsPgIi/3jp9yfahEldXkl9DpxgVrRu2v+VA8cfjJhJDHhcch5PPaI+LpXSwPiaPO+1/PqRrD9j70/0dCqgw8xfhvLlu2unW7UQC/7KT/omBwfzN7R5Em5cFa3NpX/AILJ4sT+RrDqs8PBMDtZAJ5PDJb8kFVWPWTgUjuI5dIt0qH90vubXb/UrOkoaYQvkCQpWfwnasp4scOYG+PqMuR1kYxJGEg/hyMQ95E3JT6TB7XCV5bxB7mtZSoZqSGGyOne4nte70+FCddwfw443HL0vtXE5y8I9FdvyyK+DsVVlxXG7c9zJ2LAWK5jkLlpp0qVxjIRaznzufcnCqri1a4ukrVk5zNYLGRvumIQysY8m11XPummG3OIP4qUdY23IGIu8SVFivbCkw2K9w4pdLxiiMMmV+0rJlxYlcyeeF0heC0vhdZes7QYXT1stIEh3RcyyuEk1iXbiOqpC9njkAy28MliooTjMn2XFzXs9L0LavKfO9d6rCFLDybWjx6nqLvxGjLd+HKqquxqQr49SHPQhfuVJcRMLZtaiIjF+XSvVx9NDG7R4OTrcudUx4ZnqD6HEe65WYVmwd7kQ9RKsAWIxzZ7fhUr2f2gtGtFVk1ZGKU4EwaiSZ82di+JMVG65s7j9KkwYbEPM3u/zKbBRxQvmx3ELaeL9yhNI0eOU/J88PtfLPcluz3dKIto8kOnfmvtT8dQvDkl081263muPllnn+ZBWwPfzRt09VyC5h5u1yJi0QCF0j33fEu/vXfiS70BsC3lqlru1XWLXNd7yyVUZvkH/Mitfnmlbb3dKK5VRUeRtxYX3P8AqRP0810o7iEur6kQj8KZNNAF7khJ7c7dq7bt0yQJMoMf3ruq5a9vS4oDytUlBXeS62fPJA1l46qQ8PezsqQP4jTZ2kkw3BzTjxuOuSbcUzIK5+TJ0/wzsB3tHxeaYt7ukkrXJA7CLLPvSLOO5v4pdOuSEy1LNupArC4j7WZGRbbrmJNdIrtyAHOq1s+aIs47Wb96avRcT3fJAMdCZy0y3epNS9efhS6dUrtM36fkgDoFw3zy6k/BMxTat+XNR3yyz8S7ATZ6u4j8KC+CdU0fGseINz+EiUY8Nqx/uDL6dynRVQwxGEmZ2Ps022p0po5mEml4HxE6CaKkaU/7yOUfyI/YWIdOIP1MrThyldZWMQ9xEaMynyELIZysILs9xZoEUZ0/D5Sd+lzLhjpkziWvhVudDUSavQMAkDCBeHRQKule8TBt/U4p6lA1vDGYWp3IgYGG42t3JUEcZVINLK8APtcxa7JRyFx5siEdqRJqTw3DMJEDeWac2NiYo2tHJ0R0MRU5xtHZe1wET3Z/9FW4TiEg0wxVDMdOYuAET7hdlGnrn3A7kWW1vhQTQ5NCdoB/w+sSf/Km3kjKLONu9MnWSeNmuLkRI6KPjEbt9NooKSJ+B49U4OZvHK5xH1wSdLq8qO0FJWUsc7AURl1xLIwC247NoPr6iU+lhYrWbIicNbX5JOVBqmwcSrJagrGdwBm/ZiNoo8NwueupBOMGK47GEnt3JoyaSawGuz27VZ0x+xhwjdhEd7j6U1/8gY3BQxSVYhvgAQ/EIn3Fl1D8lF4MlY5PFF+FnbxC6RUWrruMfNxDLq8TqVDjUlLAURRRlEbdPSgmuCdRUsVLc4HcffInZpgIRBmYdOlVcWMW6NCwgp9PT1dVTFOMTAJdHE8au/0TRDcXu06vUglkPLmbi/vUgo56WIpJXAf/AC89zqGBPIObh1KDShxhe/N225J5iAXYmBrm9y4ImL8mIi9K6cbEeeooAkx/iMLu7J254+T5KNCNrepOiV2uTIAnQxtIDMDGBd5XdSjVdRPTwmYNcGfVnuRBIEgE2biWXhTE0MpEMfEyF9r27lD4YFbUSPJvkdyNRXzkfLyT9RTvGJA7OOT9ReJNMLC9yLAEha3lz/pRDmL5snYaU6iUWb8ynxYWwmV5tb3JbIejRV9JFy0VhhNK1RJm7WiPqXJaGOMxzZiu22i6lgLRhs2W/wBSLETaqO5hjbaPeoJ0rCxPp7kLVR5k3Ee5O+0PMGRs31LQllTUDdc2ijlGwj3q0qKe18+r6VDONy1ZkqHQzb0+pPRjcQ3tmOdv1JCO0WU/C8POsqeHlbbucvJTZoMzUYFKLZMJZXKbD+DHkzMNytJaMKeInYLviUOeF4xHZtdlSZhIj3Wt6lHtDi5cNrvhZTSyHQ2tQGIZ7EzJDQ5C2ROitXHH9SQlt7kGg4I7uW0kNQUYw5E7DKOZCXqSOa6IQz2iqbECufYyC0Edc9w5eaiyTPIZM+0ULZlc/iQkOvwoNTnh6tyG57hzf+pCW580VuzuQFIJ5O4nXSFrRb1Jptr5IgIB5ugHwDpdy3Jz1EkPzZdaPdq6A2Cj/fanRy5u6YDIny1t+JOlkJfSomuSosVt3dch1zzyXHJu50BzOXJSoFWOvkOuf5ULyNz6kxc5B/qS25ZKqomxzibtGToF5qMOfmnA6svCpkuCkOxZlqjEnt5ILbS9P0p1htbV+a5zZI63MU4W38qau+Jdue3naoK1C9IpOOiC5JybIUBTOv6c1y5tzNmhEfejEWu0/cg0E3VqnB8nTQjrytJG/vbcgAwkubJ0RZe5Bd1IWLzyQA7xPLJJyba2aD59KQk5IAdXbkz6rl1ibMdHtQAXiRXW6Jvp70Xi0dAqD9yLie5xFNN80N2maAof4jfmRcTdqozSbtUV36kBQ9d81275kmuJuyQmVumt2aAodbcmphYm1b8yG7z8KUhbR+JBLRAmpR3OyhEL88lYTyXNazKOQgXcrMWqZFIX8tq4xOOrspBRvd/3IHH8vwoIob4m/l+VPhVAI72TFrXbepcEXu1U2FEg6oC5M6IJPcoojuyTwltFUmSguI/1JDN4mZ/ehcWXLXubJDYDrzXMOb9LaJg5NqssFwGtxyo4dNFcVzDxMtt3ktHj3Y3COzdIFJPWTV3aC+6YIGH2emD0kXNz/wAEcktmWw3C5cQuNtgNzImVhU+yUYEcZDFqI8PqN/UXuVpLiEdPhfDjDhE+1tOlv+pLLzFxDJ833P4UMPIXDeqqD4DOQk/VJ4Vc0GCxlh89Q1TDEcbdMvXKXpEUGE4fifaacKSip3ltC1uFH0j+5WsNDTYPVQU9M3tGKBNbIRMxwk3wl5rVIhlVHC1LDfPkc5/3fkrzBcJPFur/AO3i38KPaTv9SlH2dgwesL2uKWWqLcEZbRpz0cSLz+lfQH2ZfZq3arEp+1fakI5a0yaymgpxp4bWba9rWqvHkEt/Bkew32K/fmHwYg+HVE8RGQsImIxP7735r2Ls/wDZbgWAyRVtRhw1FUDbIpP2Qe+3vf4ltwH8EIo42CKLa0ce0RT7wy26HaHyFYuXJ1LGkZXtl2Pwb7QJqKfG6aWX2FiGMQO0dfVkpWD4DhXZ+OzCsMioB6XKIN7/AJuavHp7rs8/4JwKP3n9S0T4G6K64iYvw3+rNQyjkyH8O0vpV77G3dn/ABS9hLLPLaqVITZnZaeYdXbv9KD2eX3DktH7GZaMFw/NCdDPyaD+avgkzw077s2a75c0Yw2j+zuFXpUsoll7PcLP1ChfDZy5Q2/Uiw4KYY3u/Z8kNpl4G/grv7pmISzBhyRFhYRhmZtu9KLAofxfW1vxAmquuiw96cKioaIqg+FGOW4y+FaYcLiyLPPZzt2qoxXEMDwcovvSvpqWU2vDjvu09KLChgso7nlkAAHMnIntyXh/2l/aJX4hVHHhleAYS1whGMJRSmTd5F3svcjxrspjlHKzYhRVFPkXEEprcvEvDftHm7ARzQVtJVy1oF/4SKR7Xy7rviVIU/HtPGPaqgp6iSoqKkBk2mIsRCY/F5qrx7EHmAY6eQqkHj4TiUFtg5+FbDEO0nZO853wzEKKAI3AaEKu4zm8L3PyAVlD7WUlLU0/s8+JxU/DLjxk4EQy+Gwu9unqQ2kjmSd2ZmraQbeJE8Wm3Zbcm8NrK2nxKKWgNwnHkSn1vayvxSEYKwwqogMcxsESIfJO47HLR0wTzxx09RV8oga0QD0rCv0apsZ7QFTYpH7fFA1PPnbURB0kXqFVlBStIWobtGb4Vr+w2AhXYbUNUwbSO4CL0+JU2JYhTFidQ0cr08QG4MMYdzKXjdbBGastKAWGnEI+n4fNWkEgUsRSzu1orNYVWRkwxRbBZiJyJ+pTzrPag4h5cCLwk/N15/bc50fQxyxx4rLn74nqKOsnpwaKKlBjkkle3mVoiI+apsK7WGMpR1jXAb6S+IPqVfimOUZUBUdO8shSuJGJNa2bd4qmGTuXQ8Sjwjk/JbezZ6XHjEHEHhybh3MSGrqPaIi3u5O923vWc7LcWSkqDdnlih3Pp0e9MHiEkc7yA9wjnkK49eTulmWl/s0YjaGb5kX9KiTyOU1gSsGulyGjrHm0PLcDFcoGLVDcQWbK5pAK4VraujneNqFjVHGf37UxvJYTt1EPUrcqWcrrTElApoTm7VG0cfEksIrfkO5Wk1Y0MBSMDXCqlJIjFinJWRDoZO8xTRUMnrZTZa4OLBlHdxX/AIIwkjkkMOH0+JZbI27eTwimmjenfI3uTRTean4wMYgLgz3dLkSqBG4+5WqkRK4OpE+mGWoOwAu+n0oJpOHUHE722+LJX11Ph8IvfGA5aCPiWYqKhppjkbLV1Wpk8lMf4jZ552/uR8ZhLn+VQmLuJJiu6+lZanSslEieo0ybqUcI7kLlcWSIZn3Z7S+alIHLYLhy8gc7Re5hz6V0SqSYnzI2HmZblwJpBLO9GdVJuDPra19FdglZH4zldmasKPEooXG+LiWtaoVT+MZPYAl8LWqLbaXpJZv3G0fYapu1zxgP4F5Do1xpio7ZVlVKLyBHZ6RbK1Z4SuXVj2l5Or8vJFapltieNe3WtGzxRC37O+7VP4bjUhGEcu/L1Kh/pTtNI0c2dy0cYtURDqZweyNk2KRjo7Wl80weIORFY7lpqs8FQUnI1ZYdNJHFUO+dtlrkQrlydPCCtHpYevyZJJSJD1T+t0vbD5O7a+5QDmAdM3uz8kRSXQhaf5VzaHrd6y3pMW9jpqynaMDKpEQaUuoN3hUeWaQgzd7s+ajyzQFRxZO/tPfomRqPwQjyYterNR2y3mfgs8OxR6Orim0OMH1AukkqzFmqqiWVqeMAM3Lh/NR6AqQpRaodxH1elRppoLisFy180lDkruuvJfYDUHVSUtM+VrTsW591vkqurhkhqJYzHcJuShHWGMgnGTgTcrXSjknqLXzci+JPt6uxd/ZajuwubWigMR3brtf6VPhwu6InOTd3D4VBKN4zyk266ppoTT+znDfPRS29ohhFjjcuL0F5qSFC0dQUTy7nATa1rrs9RUaEoCH8UyG3w5pbNC1T8ihmrcPqBMDkgPW21yElO+9sXqIikkrKowbbcUzobcMGx+KZ3NqO4bURVlORZR07EDvdy2jtScv9D0f7GqfEHmb8Srji8P4jXLSdlaykw0qieSthKUmtCMfF9SzLYfT5E7yP+VOhRxi2x9veWSnI4TjqVilPHPej1Cgxg8S2RHGZfC6tIY5SAXdri8QjuXktJDaWsrjp1CrGmkqIf/tquUC+u1edLprfsZ6+Pq3Vzgeoxw01p8c5QMQuts6nTgQ0BTDxKiQYBByeQY+l8l5hDUVnGvkqZjz+O5FJiFR4OIXw5rH8bJfzOr8rFp8DYdv6XDKjsTFWUWL0tbxagAkpRf8AGhfzIfJZuDtpWkEUQRxjawjcLeSpCpYymzNiAnfwsjanenfO97B3N6mXqYMShDSTs8bNmk3ulRctXVFVU8Wc7/8A8R9rJTY8+C1+dHUR1kRsPGi8OfwrMz1EpGPFO/xINC1zMR+Jdqxo8+Wab9yNTU9rqjEDsiBqUB/UX5kEnaBqGoiqIzaWXK2QM+YrOWsI5cRyu8KTC2WeoiXqU9qI11E/JrajthHI34ETgPqk6k0ONXU4y+0nFPnsEX/zLPQjbrI231LokMgEDs4Dn1KHgh/E2x9XP7PRcA7SUWJSxRSw2VF9tt+wxt6hWjOjCMx1bc9rWryCGoCnIHjfo93UthgXbiKloRp5QkkIPETXXLw+s6XIucZ9T6d1uB+zObD2Fite9it/MieHTRgWZoMc4hyyNxbXe5tFZYfiEPtnFqXlKCwtnkS8SSzx+R9Fjl0sltEnv/8AcCDu1uVxaKRDN7OJs0cRXtbvC61UdbiV1UJ0zEQuzjdJajqcaanmDJthNqSTjkmabYOSz/q/co1fUR4fTHOb7Aa5xFUGKdpJJIhGk4kR9/K1UMmMTlGQTSmYn13OvQw9Hkl7pHk5/UcGNuEC1ru2XtVJLDHA4Sm1t2fJllDz4Wu4R2p2WQCO7pz9KdjhabluzXvY8UMHg+VzZp9U+SuKn28/yoPYXExJuovDmrlqUeZ5cknGPhiGb3C+hLfvWca6XkhwUbbHk2+HapwUoSFZkw/UkEb2kzA5D1fSumWpMIOJdy55ZGz0MWKMEcidhPJgutfqTplwQKxtvyXY4XkDTaXpSONxdYbuzsWKMkchqHm5t0J0K6KMydwIckqPD6jEHIIGa4eq57VK/wBna8RvOO0s/EXUl3lFgsDa4R87a/pZDbt5ox5JeLJfop+E+DlvVqhbby3I3HzXSFkANlkI/Eit3c0RCy6wqkieTlu3mu2/pRe5m6UukhTAFshbNd8S5axXPqifIdUEA2+9E3ck47l0MkFxOiXuSLdzZdtu+pOcN5NAZy+EUFDFnuQe98rlZBhblrO7RApB0sVOAjw74i5yJMybK+XdDTt7k0dPFzeRi/cp+JU7ezwPFuAfSqweaZadnOHGVuR/yRtGw8pGSjjOSTKNnIvSp8ODyCxHUSBAHfd1IJvUhWnyzYv3p1qMxhvMHu8KsIeEL5UVOVRL03m21SYsJnqC4lZUF9EavUiykGHu/grFsLcQFnj3OrmChp6N9gb/AFF3KV1asO71J6g5GYlo5L9WtJmt5IBw9rdVqCEZG1DkgeEc+SepOxlSw1trs6H2H3d/hWo4Md2oN/BcKliIC0t+lLUexmJqNrjeNtmaaGlkz0Z9FpxoQJsmZ7URUMY6N+9Go94maOOSQ7zbn7k3wZRAgB3td7rVpWw8M+bI/ufXTcjUN4mbCjk5mzW+nNd9lMi6LfDtWqbB7vIUYYPsJ8mIu9FBsZxqVyjHY31ZpFh5355blpxwlrMndOx4WF45vdr4m8KKDYzA0ZkBNYxXc7U5HRvGxM7H7lpjw2LMjB2IX5DlyUWSlAfB+UVVE9wq48SrYaH2YDuADvAi6hdQZBOSQpDyuJ7vhVxJDbvsf+Ciy2i+/PX3LNjTRXVedRMUjswm77hHaKZeG2Td0urAyAhHn9WSaeSPmz9PqTLsZjHgn4my8Qsm2pXJyNmci6lJaSPPR/nqj4zU55uD2ly1UBbID07yAOlpdKIBOFz4T7enmnTqoyMrNvlcuhYVrs7mL8xHqZAWRN8ZZM9uqn00NTVaudgd5Ep4FhgwhlSBfnqUjlaf0j3KDWVx3kwZFFnoIquAthcbguMdOzXZ23F1KNPMcxmGbiDOn6GjkmHis9pepSfukiMs3dSQVellrdWfVkloXN7rfErIsLYrs3tSPCTyGxwQWMYdXRUbi88XtAs97R52jcp59pAqMSKeojlKldreBFJl/UoB4TPud3ARUK207Hf83hQBZEQTHZw3Eh9fhUmONodNLk3TRvZmb3fvuTjC992qAsMi3dxfUl1OXhQ8O58tbkrXIsvE235IALpbLS5ISt5dRIeHd3OWa4QntZme35oAMZHHRlIiqPZSE26vltUAhMW1zHNFba+Wdw/CokNICqzm0d7huuUG1u5uSs+G1o5pRQgTFmzEsGzdKzmGj+GTs+3qcVLImIfUlFHwRtbIfJMTlaOjuknyXKPAJkAkWeX5kpZGki0fcygFM12T5XJPUNaWROJLoSOSh3QdPD6lKhK63LpUBpGLz/gn4yId7O9vwqx0TbfzeFM8FyO1m3fJO000ckwtJmI9W1Wp1zRh+HGA6+W5JsKoofYZCu0fb7k/TVQUrZM5AT8yFXgV0W5jZhPvUKsjhkMjCNhL/FTyTsPxzNNGDMfLc6jVtc2Wke31ZppyeN8vyqBNG5GVjvb6UJBdj41EVrEbOXwijGqCRtY3BMxwvCOb7iUjqbluVk3ETlayaAerPxI33aJkpAjcfSglciMXLaz7RfxKLLH71Iebqs8upNB82UNmyQHs7WC2bDcoNTC0Zd1uStAyF8zytzTVXwhuZtw56epZb/svUqH6s2dEAsTcnFSHhAS7kYiNo5sw3atuWu4NETSMdEN6lTRxiOmX8elMcO0tWZCnEVAdXfaKK5vfou8Nx1ZJuktn6ldi1YDdObv1I7nk805ELd7J4Y2u1ZrelZSlQ6siELiJeFNWv05qytbLu3Jrg8MtG3P4k1k4CmRREub7dEgJrtd30p943G7PP8qYKNyfkp2KSOjHdf4UQDuuTkMbja7tcXcKkcFrdfFzWM5HXDF+wYhu0Z7UiHXPK4k4MOznuSLPz/KsbNdRtxZK0k70tk/6kDybtPCiwWNgcNxLXaSG25Iy7nQsVpZXdKoNRy33o2z7ur1JrXpUhitHk2QoDU5w/mSXBfL4V3jMJer4khqGy71Nj0Zy1x/gkUb9zWrpVHeuPNroqsNGIRf/APaQuNumSQza/wClK7VA9RP8knFtuX70rnEddqG63k7oDUcta7PqSPJNcTu8SVzc9UFahkTE/wASW7NA2Y88tUrX3auIoBJHQJuX6dURSWvb0poSt+JEUzkSgVI7tzuuS4jDyQEV3c6Fxci5Wqx0rHCK7yQySdzdOWqDw2pGWm7b6kGL+Q2Q3BytXGF/pyR9XLMRQ2696sia/kcK0rndn9ybIbn5Iz2jzdduYeboOdqhoYWK5Lht3NyQyVDcmUd6h/NBB2W2/JtxIhke7LJAO0tXQ3MRZ9KAJF23LNXuC9mXrA9sr5BosObc8kpsBH9Oaq8KoZaybY2WW5yyUPEZJPbJQkleUgchYye79KlAev1WPYFhOA0dB2Xq3qMWk/b12XChhD/hRXau5d5ksrJWU+Fwk1OznKXMi6m9VyxFJiElOeYbRJP1mLHUMMbZDH32q9jPW2SMRxJqg7B6Re76lFpqqKSQWkk4Qd5C1xKEc3EkNxZvcIqRKMQgMUf4p9RyeFvhSRobGs7dVcdGeDYBPNRYRMA8YJAYTlJu+5tWV/2TxStwmOmlw6sip6qF+rg3EReeqgdhvszxvtJSlUYfhcs8QGI8Qm2r3DBP7O51VJRvidRFh04bZPZpLr/Tz5OuiKflmEv1EmfYX2DwPGMSqMV7T1EdZUvujppX/bG/jIvh9K+gm9jhhGJ4ntDaOv8AJeb9kvsn7Kdk5xnn9txSW9i/HnGwfytotrWdoqOSYmCnYRZ9LVlOEpP2nRjaguSz41P4IHES9XUmqiqYQFnFx+lVI4xTyXO+0s+lD96REWn9SaxSLeWJMlxRxMdPVmhbFrWL1KvmroJLsmYS6W3KHxJeXDDnrvXRDEjGWVLwXJY4fkyEcck1zyt8Spjjk3O7ANvpdAd/lcPyWqxox77L58ckzJnfb80X31JufiMPwrOkJkObA+vuTns8u38Nx+pPtxF3Wy/+/DtteViRff1rftG/gs4cbx80GmXJPSIu6zSnj3Vvb+CYftA1xP1Fks6dVHGQ5uw/FmmjxKMQJ2Nk+2g7zL3Ee0R0dHUVcr3BCBG0YvzXyP8AaF26rMcxuqrKyQxM3thiHpEW6WW5+1L7QpZj9jp3b2MMxOTwl7viXh2N31VRxTZ4s+Ql0/lWTjRrGbfyL7D8QnqqCWpq5HOK+xhikESL1XDzyUPtL2k+9sQKr9nhpRyYWgg2gOSzTVzU4bGa34VygmirjqI5TcZbPwIxu3n6VFh4JUcJ4tUyyyHwqcN0kvhFZ+ukh4x8Bz4WdrX9Sm40NRhYDQHUXEO84g6Rf/mqZi4hgF7Be9txdIrCbGlZe9jcJbFsSI5TiCCna8ynksH/AOfCjIpe2WPG7uYUdO2lx9ETdLa95KhrCelOejCoGopwkLfF0Hl4lPwPGHw+eLKPigD3PEPjf4lCfJo0epYLIGFxZSAwjla9z2iI+Fl5HisjSV9YYM1pzETCL7epbXtr2wo66gLD6OK8pWYpJSa3L3LD8FxjEybaZWsWfkrlO+AUKFDkJibheI+FPTTHVHqe0eQi1ooLXHJ2d9qNsibvWTZY0QsVuQ3JXMN2bf8AtTtuiAxfuytfmp+QWFFVSx28KZxF+dr7XTsNZJG2WbfmUFtqTE5FmiirZaNiT92Yl81ySseQctbc7uartR1zdC0jj3sSnWJfcn4svqDtJU4TioYhTmwVAMQsRNdza1M/fk5AYX3X81T8R88+pcHNJ415NFmnFUmX0GPHDJEbsx2W7SbaSdDtRJC57AuP+lUIidueaFr7s82U9uI11OSP2Xk+NPXWX5AI+lKOoC3NnYS9JKlbMrvhT0ZMJXG7fUK0UUjKWScvdJlnNVSTHq7ldtQsRi2rfqUcJmuyzVhDG0nVtWcpKBrixzyvgCOa7RmtTrZWa53/ANKJuEPmXxZJtyAfL3EsHkTO1YZwAIWz0d0XDfMn6v3Jac2ToSPuzdNOytWhu1yG1m3D6lwRcSTrbizzSKNruq0lLRrHwNXPuzdySMmLvRvH70PB782LyUui/cNW2964+WfNdMXElHPmqSMpOh1y8nQGV2jbU2JXELP3qU2HuVu+0UOo+SIb5PAFNeUwgz2l6vSn+NPG5g5u4k+tvSSQ0rxtoTqXQYb7ZLk9RHELbn4r23fSSwconbjxTSBp5nLV+lSwICMGI7RJ+r0pj7tMqoqWOWKS7dxBPb+pMNT226tb3qHFM7seScOKL0sJcnLhyxnF4ZM+oU3TU/BqB4sccoOJZXPaJKvCoMQFmkch+aeOocoRdnezO23PpXPq0d6zKX0STkgIP/t2C70m6bl9j4ZcOKUZ89CI2tFReIBHk37k5wzHmzj+5TVF9yx2ip6Yo6g6mSQDEPw44w6y8vcnaHEjpwGKRrgF7mLxCosovYLvla/LVNjdaOtypq1ySm0+CdNikkl1j2im6b/eqqNpHfV9Uy37vzJFUPDZkzCQvcyy0/Rt3P8AI1L0cEkwSBJwzEGDmmjwOnv1Pp96oyxKeQdT6vSyfCumj8Tl9S5e3NfZ2LLjf0TanDYo6YjB3K1tNUw+G1MMrxgbEPqjPamjxKTglG1trsl97T5aGw+HkqqdCcoNkz2OUYhtdxkHncpA4bVjSBKzjKJm4OIvuFV4YtUFbm7F+5T4qqQoijfaJcxFZtyh5NoxjNFgFK4vlwiAQbW7quXCozIy029TJRTSTXPIxkRcyJ+aPiOI5sxenmo7lnXHEkgRpZxEcs7WT4R8M/xZZIGL+8Hdkh4k121z/iuHC9Ro5vt5LNzX2a6/4omjQ01QA/8A1WPb6ntQzYbDlkFfAX1GoH3SxMP4m5L7putbiKIySd7hKO61cCZR4HUzREcRxSAXIc+p1DqaWppT4c9NaT+laDsnTvS1hRGew2uYS81KxSM5JSB3bdcF3l6XUfmTWTQv8DHPFf2ZUac5CycOET+pOSYX7O/4p2D1Da/UrCooayECH2i/pyEUhp6iEyY3aUmbqL/Ku38k4n0KKsKc5h2M9vcSXscmQ5ZD56K0COWR8jawfh8KlBHEPMHMu7VTLq0i8fp+5R+zuMt8mWifMTK14ztLpe5lcsUQsWcFxfFutXaenCaboYiyLao/NiW/TX+yroax4ZPxHv8AIVbfeRjdkAD+5aPC+y9HiVBFPJJHTHZc9zbi96Gq7C1gxyzxUFXLSsF3EjgchYfVcuKXVdPOfuOyPSdThjwzPhij2ZOEd/yXDqKiRizsEPhU0sJeG1zpprXtISIH3M/pUk8FkhiCSTD5RilYiC4HG8W6ku7gTtGqxdRJUzPnTmQ2BmRH701JhM8YOZxGBXW2rV0k0VGBNHRBb1PxEGMEeMVAyHTx0bMFnCpgtEveXvQut5r6Ifp8vkzNQYe0eskPNv1KS9LHYLvmFvuV0BRQ0RQezbmt3f8ANR5Mv+HtL1dKH1Vs0j0bgvBUy05kOjtb6UBR2j3K3OoiG1uE1xKNLMBBsjyMVSz2X+NL7GIrCIbzccttykcGAeUr3fJMRSHdlwmK5EMj3axPd3Fcpc/9mqxUuEHwbXLJ+/qTgQuL55tcheY4/htQjXOVrO9xd21Zyyfo0x4UvJKCGPk5OF3pZONHEQ6yuXdbmmAkPLPKMkgI77uGxF6cuawc/wBnSsL/AIo+eEteXqSSu8l+un81WD7n7kReaWo/vQdyCtgtEvEuFu70XSgn5HNV1+Q+pkrtO5Ic7h29yAoQii4dx5Mhu2o2Fx10/KgQXDaO3MWuQvtHQWSIrnSEri1dBqE3UOnzVpTEEkGzb/yVS+W7XknaeoeGYTB9vxMgTVlsxWsUc2WvIvNBxPZQKM3bhPyu6kB4kcjZCAASiez8Tm6DNIc9uYQ4UDPa/MjTcVG5aoo47S+Ske1NGOVl3xKqGjlJG9KV4PYXyUuGOikmF5ZeOWd259qiHVMQExsmmyLVC4E+TQxFEOyMhH4Q2o3F+azd1pE+goQqJY30kcfLVXsT2zSiO5dculUAYlUj/ffqTo4tUlblYX7lVkaMvC2+dqJhYR7yd1Tx4sZFk8bW+rNW1LiUEzFqe3b9SZLTQnjfLPpRcNytzfpU21suX6kHBAdUCI0cJl8IvzToU4CWu5OBaSPp55oAj+zsJE7bvJd4dzCydcXHROWtnkgBjgmMejuI/CnYIzFss06I2tkzbU7w+HZl5Xc06AFhfhZ5bfUkRe5FptcmtYfUodVikdOJWPdkkBOaPcLOy49OGQuzsV39Ko/9pJ5CKOKBjP1ZbRH4kEvaSozzNqUiHnaxJ2haSLSppeJzkDaqaop4r8uPG3w3Kur+0k9ZCcbsEQv4Y2VHMTEWrrJtG0YP+ReTRxjykuL4XUKbPdZnzVR1EVpOSm0WG1ldKMcEUhkX6Vma1FDrQyEeTNu+FkpifMXdrbdtqvMSwei7P0INWO51rtc0cRsQv9WXJUMVO1RNm0jRA7+LNGpKdkmX2bhA0UZXZakXqTcUklCRtnaZNa4oI/w5iaN79dCJSYafiTf6lSHQzbLJz3fEp+H4O8x5vnarmjo6f2YW9ne8n1ue67/oragp+IxAcTjntCONXqJuiBQYX7VDlT58PvuU9sPcRNo2cvMlq8OJqczOeIN7bIhboXJxgm0vMAbwiyrUw7hkAw15CLNn287WRNhsYnJw4yltcbBIefq+S0c1O2YtA7CPxI4KNowE2vI+8lOonMyVZg51FwObRD/wh3ZKB/sqxGOvP3LeS4e0hFkHN+okQUYRjk3duT0iNZDEh2ZqI9Ge0UB9n63dkVw9wrb8P8LLJ7U68LiOgNb/AJUaRHsefHgNZHrm+5SKehrI6eWPhsRO1rkTbv1LbHT7G2Ol7PaxfhOP/chxQ9jBwYHVkBvJeHkOaaq8LelAfxD963UlPHl+KG70k6CWlppA1gErm8SlwLUjzQJOHMTvI5a2tcnuJv2Zl6rhW3lwPDphzOnjAflasbjZUfHsogYQ9Q5rmkmjVOzhybsupPRSMWrf0qtCOTLk5CKtIsqenHiZbW1XO2dGPzyKaRo4Td3296qKnEGEyDXb0+9HiV9QwvnaHpuVXPTtlnqKtKgnII6x5NdBIUvaHzFs2uUOXa/xIbtRey1ao5WydU1D8oze5+aEKo4xEL3Ier0qLcXkpmHwvNUgxNaD5qqCy0w2OQiI3e7y71YcRhyzyVXVVzYaNkTby/SmaCslqpDkkfpVfyFdl82dQedu5GQ2tz3fEoBYhwys0+pCdddc2d2aYEqUrh06k0MYRuR5uIsmgqGENcv4pBJJUag23O1BmiVJuDNn+JRZZju1b9KfjKQfwzyEviLaKdbDTIZJ6aeMhDxXeJBVckI5JLOe31CmGjkLR+p+SlSSU81LlwjiqmfqjfaX5VY4dRhQ0Q1UoAdRN+zEvAzeJRZp8EUxRyU572ty9SWT5E7O1vTatRBT0UkNUddmBPD+BH65fD+5U1VhsYsXDzEvSSzYo5CKUcRUt/E/FZ/2fwqGd35fiTtzXaf1IHy9SxN0NW+bJXWjlmjIdwv4e9GEbEfpFaWWMjGeebB/JdCjOS2xvmSsy/EEXyYUYFa3JhUmdlW9LJHobIShtLJ1Yzi5RZ59+5AEbDHnluU2xkC3qZm707bsyUiYQ5sya0RsCQwQvzXLrSz8SdLcKTR//tIssa1LTNLh225MyO21+9EAuR8tqlsqB0NpaM6IcsizbciPaNrZpbuays6LYvdnakcb2Z2/JGG5LuydDZrHkilDJJqzOkVO497e9S7eJq+dqXBuLTqUbG+hGan4mvV8OaRQsJEztaI7SU+mha/Xd9Kbkh3mNj+5Tvya9rghPmXJmHy+lBaX+pSzp7ef02oOC465KtjLttDFu3l1LhDa/wASlFDdyZ7iSGlkG7N2JVsHbZDtQ9SnvR3Dm7dK57O1/LajeIaS/RDtfuXS96meytck9O3J0boerIVz7WZmStU32XzbvQ+ytdy3fUluh9tsiWkXwpW6Kd7P3vntXeC5c2uJLuIfZZCAX93NO293iUiKlcX7i+JI4bdMrfhU9xB2GRXF8hbNkJR296k8G3TTcmyjucrc/pR3BdpjL5bc3/Sk2ZaapPHv5XWoS9ypTMnjAlJrvpQuTlrlck46c0Dx7sldnM4OxPJaOVqb412maIo+7NNPGw96pMydiOTXmgMu90iFh5OmjLdzRZgxoiuf/Uhu77tyIhYeXShaTXuWpmK50/S8MTHiPtz1LyUVicSHNK5+SANb2kkk7NySYVSGxEINxp43uExcbtpeSyvUPJkPEcWsZ7UoY2kMRbO4ntQAgE77AZOT070riBncZNvHyVjFRn7OU8cDlABiFw+I3/8AhKRFJR4ScvHpo6+ocLX47vYH8EUL/wAG6fB4sFmgPHKaqgimATaKLabxP4xWv7H9k8CxrtJSgwYhFQSHdadtzg3USy+HYhUYpWmDzjKIx/3gZiIt4VtMJxCshhGGkijCd2fKWy3b8K1hQnZ7tD9rh4GAYX2coKOgw2F7QGULzP3mXmvSezmNSdpsHo6ypeGnqKjc0ASbX945r5Uk4tKVFPBUSVtObNxuJAQje/cPetl2E7H47jHb+gkrcOrqKnppmJ+KBRDDG2tubreyD6NOneMvxD+HcmnhYn0O4c/CycmqHKUmaNhEXt3N1IeM9ueTitkzPUaOjfzP8rJg6V/W9qmFUHz0/ggOuceYB+VVYtURfZ3jfY1yLgvny/kpB1nU1jckhqLdcnu7x/0osWo08zxiLN1fJC9VNtykt/cnyJpNPF8SP8Mi6m92iVlajIVlQIl+K64VZPaTPK5C/qXZenQA18SZeGXdqFqdkpM5KXEHV/5JiUXHQZHL9yGS/ilG27LmsF2r+16j7P1x01NbWHC9sxZ7WfyRshLG2bg6diLXd5XLB9v+21HgNHLTsBSmzakD25e65Zk/t0rcSk4FHR0xzu+l2fSvJe3XbDEO0FdLFX18MoQXE4wbQEn8I+amWSkVHE/spMa7TSY5isr1MslHRk5WCLXZKtxuqajpwpqSvkqhPc4k3SqSsrpJJswe0W5CnaWnnrDKWR3Iif8ANmuJzbOmtSdhtJxHLol01EW6VY4NVYZg/tFXOTy1Q3DDBly+Ik9R1lX2XOCWgjiOcXIvxWvH9Kz2IR1dVUz1MgGcszkZl7/EhOkR8iDVVUlRNJLI9xm5E5KO5bfNOnHJuZwf+CB4zyLR7R56LKRodpqWSsqBjFtxbrloDhDDaYHyAfCHqIlFoMQp8LoTADY557b/AIG9KgVuJT4gYySH08hQXTBO+SYjfIrtzpwMhkHLcQvcmmmcvd+5Oe/RIKY48xySlIe4ye5yS4w+SENxaZCPqRFHcPdcpALiAJJu5uebW+kkrd+j/MVw435sXyTQAnN3M1qXE0Q2v35JFDaY5Fcq2LOXepdAgG51wY3uyztSGN+9IBeLuSue7RK3qFPQ0/eyTIXI0AyEWQP1J8Kd4yHPcPejijaNi29XJSqfPv6VjOb/AInbixJ+SOdGdmw7kI0p5Zf0qxt8upIue5ll3JHQ+ngyLSRsOrvcSnjI1nxKPww7ntIUJE3d1LOVzN8S7SJXE05sgctcia4epQ3kO7V/zZogJxHTalR07E0SYkhkUKUnyyzQ3Xcn/mnRntySnmtu1XQqLi3qJxNm/v5JCWumW3xJ0ylNE06hu4lwZLtFDInFEJPmL5qaL3SJEsjk3JNfNBxnHR0JSXFc2ZK1wcklbDEXExdmuVsFQBW5u1ypik8sxRcZy72ZTJbm2F9kuRmDPLMLh8OaOIuIGeTFdyFZ9sy1S4hebrLtHZ+Qi4lIIz77x5p0JAKIZL2HxWqi43e5v/FK67vf6Udsj8hF5HWBu2MXkmfaNelVYk497/lRPJdq5OjtlrMT3qNeW1l06o7dHdV4E3N8y80bEw3auQ9yO2g7zJntBltuRjWOJDq9yhcTpzd0uNaRZs9yWo11BMeou73uXHm11zIlA9o9z3JSTH3ZCKO2LvE8aoxHJn2pe3GWubqu4h+rwrnGfLJPtAupf7LL2wyIRbO5WcEJyFc4PaoOByUBRSjWcUZS6CjYSVnRzd2T3C65cvt8Hfgyb8yLnBMNOsqRYchLuudWp0PBqHjPqDnaoFBVRwwlmz3F4VZ0VZBxBeVnEF4WVzs+p6fSkWR4XVlblG27dzZL7pqRMs4rR+anw4xh0wtezifyTsWJUXK8x/cuBuZ7EFjf2VfsMsfUHLdzTvsshcgbVP1GINJazd121MQzRFdxTIcm0tdHuK9n0EFCYvm4tahOOOM8nDcl7c4gLse7NMcZifflr4s0lBmcpw+iRQzNT10UoNuHxKzxUQ4o3ROZHcbqj9qDii+wS6lc1OMUU0Qve5GLWmOXJKUfeqNMeRaNWVjVUfFIHa27wpxpm8tqdHD2qLTjdjEuRIfu1+9+XzXS9CY7HHmbLky4AgR5szfSiClC4d7j+5GMPDu8S53R1RTHBGLvbd3CTJ2PhXj+G4l8L9SYaO3udEMLrndI6oxn+iwkxA5rXMHHhBwgte3b5KVDjGIez+zhW1YRZW2DO9rj6VWtTmWmd1qOKne7V3XLKjshjl/JE/7wlhCIPaJyKHbGN9wg3wp245gFznM/K51E4Y58nFGENo81zs7VBRXgkPYI5sbD+5ERXeNiuUfgt5OS7wbS0ztSNVGP8gjJ/Ww+aEhMrn4ja+lE9O8d3IiTR2Xd3vtVpSM24R8gGL3FnuEv5IeC3Oy79yI8rh2P7k0fELUGuV+4x2h/EUtLcebF3rhUtwWO/wCklwoagS1iT8OfKRk3Jr7JUYP6IZYa42/iP9KQ4bwzzc1ZcFi1sSKna7oR32aLpYeSKFPHGWm4bU5w2Lk1xE/hUgadvJ0Psok/es3ks1WKvB8yPl+ZduXC2rvhX7kfyWcAmu5om5/Ch0yyt5pa2igtMJLdzSEUvmglis9ySXhzSYSLQUFC8XJEw/JHbw+bJ0tvcnqA0QukAvtze1P6J624RuyuToNiJw23N/yRhC131KYEbZctyExYW9KqiWxoBYe5tEfEbLTJct269KbKMSSFYQ7i9KI8ifTaKHS3vuQDn3oJs71Holdb3OkJa3dSLTInQFglldy3d6U21hybpSYbizzfcnCG0Rza5BQ1HnIJN028lIGNiEbG3IqSnAj4js/uUth11BFlkAheHrDctHhVPHQwXm7EZ7rfSqsxcrfEpwTOICHh/wAU0zJk2au0HJtyMJGkbnaSgdQp+HqZVZFE217UhIyItWT8RAUfK4u+1AYh4RVEA6XepO3PtyZMHIMduXUnBJ9vhQA6IvzFlLpqdpLr+nJQgkt16lPjqvwQyBrs+pVETTBqcF9sYWOoeMfSIqrxLsbIUJezVDkeenE6fiWhKup4acpJ84reZKtrO2GD0bZtUPOZNpHG1yp0QtzMv2bxyhpTdnjsL0yKBUYXWxsDtFIZ5b9U6XaqsrJiznYpA/ZhI1o6p3C+0EtZLLFUEMRB6mtzLxLDg6kp0UJU8pHYcXC85CbkrKgweLglX8L2imi5hJtI/kK0UXs8lp3gZDueMX3OyzmNYlAJHHTAxG/MsytH6UuEGzfAqztNFGYNR4XS0tjb7guzf4lBrO0VfWF+24AP/dRbBVedpEL6besvNNOVo5fwWZVId1j5tuU2gmgkveoleMQbZFG24/hEu5QHICj8d39KUNOwnfI3yFERothECmPgMQxZ6CT5urWjp2hsMwu8hVbhtG4yFlkOmlz7VtMBwVpHGZz45tu9Qh9S3SBuiXg+GlUSifCG8ugC8S1FNhoYe3FNhOqfnJ6fhFBQUryCWTHFEV15k1pH/wBGVoFO2WWTWiy30OKU9iHJSgQi+b3d6aGG1y0tU4qcxIdepU9DXONdizyzGUVM9zCTcmWciUieFO1gu2REnwpfwxyZvTtQwxyDDE87WyuF1otyz7lMp8h0MLlpETYwVGA2s2VyAaNxPR0OIVklPjWGxRvbTzhLeJe63/3KVQTHUUZVhMwxHmbXehtoodXRSurI50ZkY55W/CyP2EupW1DGFZCE8eRxFuC5uaKso5JgIMngAuohYbsvhRqLlGfqIeHqAOYu/h3ZfUpUZRDoAyXF6vCq3Ee32Fdm6kqPhySiDdMWWn1Kn7Sfa5RfdUv3XTnFWcuJOzWh/Vq6zbRrrNlpj9dQD/ux4hFRSnteUrbh9/UoUOE4XHUBF/te1x7WktGxyf4rl47NjQTEc84PPPK9zyk+5HQTVGNVIU0Ed13Td4Vy5MyjzI7MXTyn7Y+T1o8Nwyj7WHgWKdoTpyiKw6mKMZouVwkNpassbjFDJ95nHFURVVEz/h1MX94N217e75KmCjPCawmngkIg3XDtVl2ekMp85AtgJyJh+Jc7zRlzE6lhnjnU0BXf7uxA2RCopVAEOvT3/NX3aSOkpZJXB7iJmyHJZY5GuzZZLkMnDOyc8/CoE8bE+eamHuu8N3JV0sjEe99i1RiwDj265kQoRje7N9qtMKhhqDN5WsgFusukfSmK+OnjkH2czlDLxhb9X81pZg0QnHc+W1W01ZFh+Gi0DsRl4urJVhF3NkmSLiUeTNuvVp0FDB1B1Ut5m5F8Su5ayLD8OijgyMy5696oY43kLJhT0Y/hhm3U7qbLa4JgVXEtfPc/hU2Ca4RY2ttVbDGAmLvtybpTpzHHcepCKqyasvK2jkhqSidjAchK4mISyds1OoKV5DigiF/aD5CT+JUUXayu9pOU53lM2tMpRuzFWdDilFigiDSPRz+APUXuJZ7xBwZNqRCEyjkyKUttqRZUsYu52C263wpQfg0ZSVFolloOW+1Z/EcQufMne3PQbkrRCUrNHR0Z100ko3cIGvjMWtFz9PvU5oWukM2crmue1ul1l6btdX4aEVOE4ywRXZRSAJDqrKm7TUVVEcQZ0Usm5wJ7oiL6u5ODRU4tk0y40g5m9vfdu2qPilQEcY5O4ke20vChKZ4QK842LLz2l9Kzc2LHUTXyHclJhjjzyWQwyFTFO0Z8LOy/w3Zck31P6hzUeWojEDZpXItpMIvcJJoKhx0zb9Swo6yf8KmQcMo8srTH1KuhI6hi22h/xPSp1LTvaOb3F3kghksS2Dky4Y+5d8WaT8trqiFwA8NwCz9PwoSjcbsuklJucR5JiaRh1sdZspDQwvkWf0qMYsL5eSfOZrr8+pcmkEm5NuVFIjMLD5JWtmWSctYR03Lo2DqeaChosh0ToDa2qQE/V1fCnbbh1WTNbGNM/iRW29Q7nQGVvcjDIiyy/MporYQ7U60fc+aC7d/6I4ybPN36uSTN8aQ4Atblk6eGNrPSS4A2uOidtb+PNczZ6uOAoht1yXeC0xE+uqfDPmzXeSfhG0SfLf8AEuWeTU9bFgi/kKkwX2wrGa4+rn0qT/sjUXaBF+tWfZ+up6EJ+PFdf4hU8u1FHCe+B7X8Qrx8vU9Qp1BH1HTen9HPGnmdFCXZOrEf2QXfC6YPs7Ui2b0x/wAFrz7YYQMUDxtNxci417bW9NqucP7UdlioxepqKuKs7xGMSD9Vy45dd1cFzA9LH6T6Zk8ZDy0sFq4zyKklHP1A6T4DWkF4UctocysXp9T2owe43gnkMe4SDqR4xjVFQzDTjURVV8YG0kRbcnG635iheo9Q69hcvQ/T1F/8h5K+HziRNwJPU+nSg9hkHnEf8Fs6rHmuJ2BrO5RR7QMT7wbc+vqJerHqste5HzM/TumjOozMy2Hy5fsz5eSOPB5ZCFmBaI6gJDvN7QLcmCxSOG4I2Yc/Em8+SXxRK6PBB+5kKPsvUSXaMPxE6X+zMguTuzWh71ZUeKNxMpNw92vSruLgSRSy+0QnlbtN7S1fwrmlmzQ8no4+j6XIuDJ/7PmURvY2niJVVTG0Z5M24VqcerI6d6iJpGlINrkL3B+VZSKOWomzaPqfqJ1vhnN+6R5XWYscJKGNDXs8UgE+e/0oHp7m1a0fSrL2chMWy2jzQTj3BkK6ll5PPn0yqykOF8+dvxZKFKTiRbu9W8tPc5bvyqunjbwt81145WeLmjqRCm4Y6oeJ77i+JHNHd3NaSZeO38q6keXNtHTmb6UyUlv0pGLCKYl2jnktUrOWTCmmtbPNRikPnoSCUmLXRB7v6VqkZMdInI828SFi25enxJXW2sTOSfHDagnEOA9xBew+K31KiBgvC7ukWWY5J+nmCE99PHKPxXKdNjFFNQlBHhUMEpOOUom5EyAKgR1H1K2w2jfjjHmImX7Qi6QZGFRLUHA9PQU9LlDwXMWLf8ZZ96lDGGG0155kb81SRLZe9osYpMPwHDsOoorSpryeX/iyv4vkPhVFR9laisw4sTqJWpaIXtOQtxOfl8yUnDaNqgDxCpZjsPhU9IXVn6ybyWpo8PrxCgw839tvkIqejjfoI9M9e9N8krguOwPYkcewqeppPZiqoYbjpihIb2+Il7BhX2al2owOibtRHSU8ULf7rFh8PClAfIiXoPZLsnhXZvs9FQU+FuJmAFOcsl152+L6VcEIDFYdPDaO1hHctINIpxZ5ng/2X4F2ZxinxCjjmqJ6Z74SqZLhEvVbyW2qceq6oieeVyNSDo4Nz8Nhu3KEcNPGJMAOWi6FJGDxzQD4pJyA/wCSb+9qjdkbInjAm0BwF/UyYOE4xLUYxf1MrtGbTEWNVG7fu9KaPHKgtL23N5oDj26m36VHlhC4nc2K33LRNGVsl/fUt+pgOilBiTlo8rEXzVBNJHHa79Pwpj7wguHWQfpZOidzYx1h3ZsV371ICSQrXzYv3rEDM8xWNJN/G1TacXuF3qZSHvEUqGshsAI8+YfxTmotm7hy81mg6R/aW/E6mQVjQ62MVqzZvHJ+zDfa99okfZunkwqkq+BiMgXmZN0A5dPzXzwdU+JVpMEkf4x22i9ou6+ie2f2P4J9oWOlitfX1VGfDtkGJmISZu9fNVZSwYXj9bFh/tBUdPIQwyTtaZN4XJZtUdUJJqkTsazwcQo6F3Ovma2SQX6fVasvNCEjCFjhK+1/h9RI58Sq5q8TB7J22BarKGhjw9uLK9595fF8Kwl7vAN0V8PZ1ilBwYpy7hyuL9Km1VCfZ2P2jEIiiI2/Bika0jVu0OHzYcUkmORUFffsijd7xH4lj6/Ho6ipP2imCvIHt48shXP8SlpIhckP70qBkll4zgUnJQirJeXFO1+e5JiuPlkKG0CAnd7S7hy6lkbUO0+KVFDUBLBL+ID6ETXJVmNVlZNPJJUORVH7S3aLqLbyRBJw4jDhiRH4ibcKCgBJ7fUjjJrkGlvUudOqlo0TJwFszyu/5JXB77kxFI4jk3iTlzcv6llR02miRF+IWbZculOiLFtZR4pnEcu5OjUcTn0pcoTghcNxPv3JW22unbtwt/ySCO4vhU3ItY0NhcOuXNOALXas25PFGFpclz2d+5m/Mlsa6WNsPfky5w2LwMnuHaOeX80GtyLDRDXB28rSR8HuFK7TXd9SRE/T0p3IjtJHGvEcs0YSa+kU1c8mzqQlHu+JI1jwShma7b+5LjOWjqLc/JcErWLNri9Smi7Hjke7LPqXG8000l3MN3+VLiPnk20RVUKzupck5daGvUmeJuztXeJtyzuQOx3ibdepCEmnq/0phy6f8qTl5ooVjryPy8KVz3dP6XTXE70rviQFjvEt7kTSNaTprja80N3u5ooLHSkuLTNK7yTTSEXwukQ/+qAsf1ISfJBdcaMM+Ceu3NhdNXWjzZAWHqL5ZJXIOI92rorrS+FAWH8nRsOmT/4LkuUcpZrsZOXcpY0xwY37l0xe0s+n5J+GSMRFiNiNSLY5BJxytRRW1Ffa9hZO/wBIpdP5lLlhAbcv1CmZoQpxFzN93hS1ZO9jQZjq6RDuJ709DCdVxTjyIIhue70pppG55qSjlrjqhcXTnEDyQXN7xS5AIcrtW7vJcfIbnyZJyC7r3elJ5AJuaOSDoSPdo/8AJT6Su4dru+5VrZ82Tse3momk/J1YptP2mjpMWArfU6sY8QjLS+39yzFMVrZ/wtU+KS4f/ReZkwo9zD1EzQe3Nblnd8SNqx/W9qqo87U8BPbztXI8cT0lmmWg1jl32/vTg1j5auqsS80YyMI+rVZaI1WeRYvUXDzdmRtUMPfcq1pHtR3Ol24lrKyxaofMnDqQhWHGxZu25/EoRSPdsZCV2XzTWOJXdZae3SiOV9qmU008j552D33KihqtcjzvHpuRTV0tRsfaPwrKWG+Dpx9TXLNNSVQVFQUUdQBmPMVYhGe3KRvi0WBC+ExMHcSF9pCtZhVcdZTZnlcz6/EuLP08ocxPb6HrI5HpMvoY9c9CH5KQMYldoquOqceT7U+1YfJsl5c4s+qx5oUWACyVrCorTSZZuiOocd3VqstWdSmiVc2euaHjAPInUCWbd0t/FRbXGbiZva79KaxX5Mp5K8IuZaoI/G/JitQVchFSFkbb2fIRfcqioh9omA3NxJvCptNh5yWm5sI+rNdKxY4pOzzcmfJbjRWnjFXCH4Up6eGRVh9oMQkHN5Y7unaPhWjq8NpacSzG/Pw5qAWF0d37IBEvevVxZMVfA+dz4uo24mM01dWVAi7H+URV5SYh7PTABx2l6iUVpI6UhaNm2t05KOdQ8motbquXLjjm+jrxZHgXm2W4Vz5E+TCKkBMFoubiOao4aiOnkjesjcQNtinliWH3Z8WIR9JLkfTbfE9CPV6fNk8agBLNstyN6y63RlQ1GNUUY5hV05+YoP8AaICIApgvIntuJ9qiXRyidEPUYy9po2rGFyzZv4JFVDtfJlSHiEsb2mzEufeHEEfD/wAlzdg9GOf9nz2XV6ly5Clrd5r9xP5KDfvSctuXiRQwvMegbe9PTUu3ZttT1CyLdu0S0Jc1HuR22925IBMLFpr9KlRi4lqzKNGVpi6mOTEIuypIGBKLkkG0URbkNrd+1VRKYnJ7uafjkTDCwjzZLUvO1CBsmhMAiV+fJNTTMW180yAv5/O5DKPS/VcmTYV3hZ0iJ+Xl70I5jya1K1/hUhYNz3IteWSEBe/LUiTn735IGkdAmLky4+7vtQlmWjdTp2SjOOEXZ7iHmKC0kHHSuQ5hnb8SfClIh16v6UqKZuGLHmJN4lNCRpiybclYAML2c/htFGQvlomuI0ctjHd8Kc4mhablIBhC9mbPqiG/vTYVACydikYnVJGbsICEmzy7lIAbh1zt8KjlJw7cmRDMRBp/StaEWDVFokTM+1Jqi4c/ESgGT55W7lzeX/JMLJoyMTlnlpyS9oYWzN2+lQwJ+bpmaqbdarKLmKbbqbWqXTyBcO9iJZsKx8tVNpKgJCF89oqUx1sW+K07Yph89OJuJE3UKy8fZOCPQykI/EXhWjGocYzfpFAdQF+TofIq1MvX9nfZxzj87lXSTTxjq/S91pMtpU5EGuW5U9dhLEd4GwadJKKEpP7MwZSE5He45ta9vepv3T+Hm84+74lMLDaeOoHOVjJt1opiWa653WbNNv0Vs1KY65sShmLDdq6tjqIyImytUGpHTRn+HTqUgNQjcObv0qYA3clAYnF9We3vJTIZmIuTpWXEeaqkj71c9n+11X2dqSmgAZc9pxSdLqmcbu5NGRC+Tsq2Ka/ZvB+1ipIiOWkYSK78OPpZOw/a1t3wMGviZecmTlpmmakmj/aHu+SfcZn24Hqwfa1AR6j3+ShUfa4KjFaqrja2CZxOSMuo/EIivL4qiKS0HcwLw29Km4Pj0WE1V88RHFY47T3fCo7rZXbj9Hr1X9q1ANSbOzFa9r3dQo2+1LDbRd2e6620XXi1ZHBCEBtUORzQ8UxkbkV3JQyk4NubuJEPiZPvuLJ7UT17GO3TY9NTnRU7xcG8biPc+fU/6VoYftMoKOvCOMw9iaFomisusJhtuuXhOHYxPhs90WRmW20muU2nxCpkkOmsjvO4zLLml3uSu2q1PofCO3mER4fFbPCAdP7RUnbb7TIBpCpcMncJT3HOO6wfIfevEY6z2erKKVrAmHUsrsk0FVT0eJb4pKqjiMbojO0j/MrWd0LswNFQUdXj1Yej8J2IzqZXtG76lkqsqmOQoqlrSDmJLdP2iPGqMp4LIKenHSkib9l/881i8SxSTEpRkkZht2sJLJy4NUFSUclZw+GzEfpz3Wr1PsNgMWGkJygJT5eHdkvKsNJ4Zgkt2r0PA+1lNh5k0psVzWvJ4cl4fqHcljqB9R6HLBiz75i3xiSCsxA2OmO93t4pPtEfCKoK4gwuEuIG59oWv0r0mqw+Cbs9RYk0QFT1TGUY57s29QryztJGZSyg7tIefl0+5eV6fnc3qvo9v1vBCC3jzZArsWkqJB4h3+Sh+3MRCH8dU0JcMcpWA7drDnuFFRiEkEhs12XqX1CZ+fSYLVBk+TNcPSuhh9xZP1PuUmhjYhlsdhJrS3KaEfDAWfJ7t13pVJkVsRHyjhCCMLS8dve6UgvIwgYMJi3UXiUpha8XHK5JxuInfcfVuWqkJxItPhftVx5sGTXOquhpzmgnya6zc4+a00JFHTSmbWlYWSzmEYg1GFReDlfkO1FuQeCuOGSErzDLVOU8fG0DVx3KRiEkc0ImD891pOotDM9Od7bvPVDqyVySmjcb82ci70FRJxNHN93hFTKSnrMWqTgphvMmd7c7bsvSoZwuJkxtYQ7XFKXA48EYsxufpUmmktE2ZmK4Ldw8k0UfU+b2t4rUoxkzzjZyyb+SyNC1kxyvkpgiad+EIOLXN4fFuVQRORa52qfU04TUcE5zhEWVvDJQjhD/AIoln7+lXQAPlaLM+0ULE5FkK6dO3OOVj10EepTpaF6Ecjd+P49Oj4UBsO4hIBYbQcOOwWBxkIjzvPPqt7lXOWupc0ZzQbm4bkfzUymxyKlw72ZsPgOXjXvUnuPL0qCCEJcPkpFJG9RUDkzlc/SKi8a4jkcG1fUR/wBKvuywsMxG4Nczakkyy8hhaOIWyttTnTdrclLJuLLK0fEoE9YOenhTIJZFuHS1NFVcM8lVzYgZDr4eSjhXSEfeRIKou5Jj3elRpqh4wzPP3DmoDzTzW8xEkivssdnIs1LLof8AaGJtM9u1OlGZd1oqOFPITjmzipoCFmRugYIwuXftRP0iydHh5aOyDZb13KbChsScTyRMV2mqJx23XMkNiLChoxceS6AuQp8si5eaHvtSNRrhvbtZE0b3DyTr3EP+pJo3zUFIKn6yY1LbLMtbRUS26RmUqXITJm7lx5PJ9B03C5HRm2fLxLpTMOrOohyOI5eFK5ybRY9uzt79E9qgcx12khqaxpJdAbRQpCeF8i2kyEpH3bLR+aSwop9XKqJDTd/knBmYSz6VA4z5atam3m79U+1sQupotvbLtOLtSCoju0fL1CqtpH/Kkc12utyXZiX+YyykqA9640wC2YZqrOR8tc9yEZHFibJ1faiZflMtnqDsJ+rL1OkEhE95vbaqvjOQZC3zUSmxCSoraiCToiyyQsJlPqm+DRBWeTN7hR/eBkGTsypY64PaHj1uFulG9U3PN/fuWUsGx1Q6zVVZZPVOVzZNy1TtHVU8bG00BkIAVnDfx+G73Klesa3TaLJt8QfIW8PzR2OKEusp7GjrZIxlf2YzlisYrpNCu8Sq56h7dept3NVctdwxJ73ty8Sge3XCWe3xKo9Pqcubr9yymqm2uoklQxOT3OoXG42rbk08jj8S64Yjx8nU2SDm19SaKRrkwclwjpt6kBk93PqW6hRwSyhFJu5fJNllnqz3eLVAZEXiTBzWrRIwbsR2E+bLkcZzGIA/UmyJXNFI1HhE5nEF8r7JfEKsTIpQhHV5G/4UVpHr1IuHJXSlPJKwEXqz5IuC3s0Ed8UpSvxTLLePw3L6P+wfsTh1d2enrcRw6CoLMQjCcBO3vIlUFszNuj5sDD2kPLiAX7nT4YeRALXxjl7iX1B9pv2YxYtHQP2cwilinBy4/CYQuHwrAP8AYz2pE8vuwf8A/I1qt42S5HlUHt8ZCwGMo+lXmCYh7PFLHWYHT4ifEEhklMxsFuptPUt/D9ifaspM/uyMbv8AzmFe19iOwNPhPYkMOxeghlqpruPoxW59LXKoYmzJ5EfOEPaCvkucMLhsz0HqJl6r9kv2f/7YBPiHaOgEsOH9iN7heXqG30r1rB+z+F4CxewYdTU9+QuXBYifL5qeMjxx/htYHpiC0f0rfQSafkbpqWmwWlCjoI3CGLZHGUhFk370FVilQLZNHblu2p95HJ89CJ/cla+0bP5KVCjd5OCpfFKrhC75j5iTKLN2gqYQysAcvCrmajCbrBxTJ4fFGWrNp7lao5m3L7KKbtJUkJO0bXD71DPGsQszCIC+p1oyoYLO4SH3KPNR04ltK4vkrTRk7KN8cxCwf93jIh8S6GNVZF+JSRj9LqxOjgkfO8hHpYclFPCw7je30qzJphBjjj/4Zufmj+/nyLOmYU09Db33XIghtcb8iEUCHRxQCfdTiI/JSwroy/Zbyfw22oPwitZ4o7sk60cA6hGIl8KeyLSYJ4gY25snArGkHN40IWXi7g1qsaKMJpWj9XhFlLZWuzFT5yRE/DtHpfwrwr7ci7J9k4xoqSLj4tLmcxlPdaX0sq77ZPtUq67tHWUWEYg44bTfgvHGeQkbFu5fF3rziEhxitCSvqQryCQBuIriPXcsm78HbCOnkYwSheaYp3j35aCXcmMVxCKlnCM2MhDdaPeS140fsMta0jb+IQuWVqwvamqCSCjgCMRKG++TLe5OX+Fqxk6Q4rZlDUkVVKc0gtcb3Ji1suaIvLO5IMhHVriXMb6i16c9vUkOd23q+JC5LqmgCMnkMnMWu6nQEPeOQonLy8Sb3d+5UWI1x/Jdt3ZuitbLRAANncnR97OhDbuTo7upZyKiJit0RgTbnQW3ctqQeSijVMlCLlrnuy80mJ+9LYOmnuXdMu5Zm/gcaZ7slICYSYs35KFc+XcRfCg4m/R0nCzZSonvMFmWTpriNnlqIioxE/dnd8SByf8A9yFENiVxmK7VN8TTmmSJy+FF08yVUKx1pHtLJ3JCMj3a7rkxdp3JXPzd0US5D5SPlyu+lBdrcm7rdEvVq6qidwrj8+SRE5c2SufmwpWuWt3xWooNhNn5bkrvNulDd3uSLUbsu9kFIRl7nuZK64tUNz7c+pE+0uTkgGISbIv5Ibul87Urn59SchjKonEHdgE3Ebi6WQZ8gkT5ihYtNWuH/Kr4+x9ZHdrCQ/Xao7YLPG/hL96TGn/srQLaOn5krt2vSrL7rqcrNlpIPuefvsHXzUlWhqMXkpiAGcic22j1K6wzsTLND7RiMnsUXdF1Gf5VCoRq8Jm9ojYCIN25X1Hj0GJTcQ2L2gm6Tf8A+ZLSFEt/opMT7Ny0oFLTZzxd45bxVRDTvNJkwORZ+S9BMbS48kjX5aBG/SovsvGvMLYDPdaLc/qRROzM89LT2k873S5aD6U3T07xlkxsQ+rJSq4fxijPIZQ5iK5R5xzZM43F4iVUiN3EgTZ1BZZgN35VILDXFh4cm71C+0lYVOE/ehlLTU7gbMROQ9Bf9FUUdU9OeTsxj3iTrLwdCbkuCzCl/CFs9w7biUGt6jaTqfLJWlOTVUYyA92tqVeVJTxFxMjua3l/lSJi3/Ir8M4nAqdHt4dm3xaqMeG1H/Ak/gn8LrmhlMGZxEtzXP0qxlqnmprANhL1X7lnzZ1JJlSWE1eQ5Ruj+6awny4dv1OphVUpED8ZhINtt/UkdQZFKxyMV7eE0WyvYQ2wOr5WDd9YqLU0slHIMZgwn8L3K09o4csBkXR4s+pM1kgSVoSNkQkCLYUv4jVNTySDtB7e/VSoaM/Gyl02VvK1Sbo+53XFPJI9LFgjVjUNO4sWjclIijYbXZkmJi8bfmTrFFb1tzXLNuR3wUUEIllmPhRxRvlqh9oityvYhTnGjEubfxWHJumgwHd3ijGNu9caoi82uTwzR+bEsnZvFHBHdkneHd3bl0JotuimAUY8mzzWLdHXjx7EUITz6U6NPJ5WqfGICY5O5KYWeWbOy5nlaO6HS7FJ7KeeeSIqFxHPPn6Va2n5CS4UbldnkRIWWRq+miU5YfIPSdwp2GnnjHOP/FWbQnuzdrU9FC/fkKfclIqGGMWRKYayEsmFvzOpcHtd4vIDWp8shfmwi3NcMXEysK4fUK5JP9o9np8S8psktVRcQoidr/SKLiNy1UWlkkp5injjEzba5E1ysqDFApacgnp45c3uYpAuXNKNeD2Mcm/mRwheY9M7fhTzUcme2Tp9ysIsagj6KaHXmI7U8WIU5ERtkPwisbl+jbivJAiKeO4LISEvUycaGoIBcwCzutdV2I4hJUHwoGtF21LyVpRxlDTgDs52t1K5exWcEV3slIF6NybUHL4R8KZLD5CL9m4+dysLntzbpTstZRQte9XIRCFxx8Pv9I7lks2T6OnJ0WNeWVsWGndvZ/cl90zlc4QHKAbntZ9E12jmmkKJ8PnksKO47VmnxDGqV5Y466pgE21ETK111YlkyK7PKzSx4HUYWXdZZVQiDg42e/qWfmwmeYzOMHIcvE6aaOvj0eSW4ealN7XwheNjsB9V6WNPEuGebla6h++BUfdsgmWYW2+pTaOoankgc3fY+o5bU+Y1Ez8Sxz0Sk4eetNIJl3D3rXJm3jqzHF03blvAtjxymkDPK3W3kux41SFbnmV3utVZDShNblTSf+qc+7TsJ/ZpNq8/tY0eus+d+Dx8huDRtylUkIDHzbd1EmWG74UV1r6bhZfriP5rbsmANo6JcPRMBN5529ScCZyEfUmZjBwsMxO2SHqLVKQt25cuuLLQrkM0VhjGAvySLIWtZkn6e9AfTk3hSQMNiHua4kiJsue1NXWlokBMJE7piC4jFau8Tyb9SG5vyuibd0/pUgEMm4m8SQ5l4WQCT8vEu23aeJACOR9WXOI4/wCpDa4vvdJ/e7kqCgy3b2zXLdBd3f8AKkGfnzXSzJufwqQCi272dTHmbLL1KAO0uV3knYpGExZ3tFNsvyOzSWh+7yTA1Ri2WbpuQmIhBjb6vSmTJ7tXuL1JFLgfeY889fyp2Ep5LnBzIvUoZzGMRZZIqDEp8PbJxuB3uIC8SiwL7DqEZB/3h7yzutFT56GIo/wmcJR5WqpPFKawTikf6U1L2ie0gjzEnbqHqWiaM2SpqiSnLKTL6VArMQljm2SuOnSo9JWMPHKdnIjt3E9xCo1ZUATjIzuVu0VLkMtcPxKT2weLK5CXUtCNQ0waZ8upefhWNDJmn4MUqJnLfaPciMhtWa+eYBua9V3GaS4ndUx1RlyNxFIah7sy6VpYUWktY0MJO+4viUKh7QSQyi5ncOfSoFZVe0Ha2ZCPIUwEJ7ndrRdZORS4NMPaafLKwDH52knTxo6U43lj4hkzF+G91qzI0+7N3ciU8Cjp4LzyLLnd4n9KdsC7DtFxJxDq/wCSmnVBUAbM+4m6iWKhkL2niNuIn6RWrwmn4lzyO4iPuQnZLRHqI3jLLqVdONx56D4bVd10kRTHw3UEqcJCE0WVGLK0I2v1zuT5xsTct3pRyUv4md9qNsrdG299ymzVL9kD2EOZdKcjhAdjdSdqRkENAZQDrnEtQ3IJ+LJUw226po7SuUb255tHDck0h3Z6JWDew7dw7WZ9w+JOzVh2cQ5HIs9LgEk1DTnM+jXLkOVRWE0jXBE39SkFY997GIC8sUEun95CKlDVNJEMh0dLd1WjDaoBD7RU8AGYwB7rlMqeiwctFSKskFDTFDSnLTRGMgEXT07uS4WH0FQd70jbbfGSOb/904WbP/dmP9arhqJLjNye3pb4iRRLbJU+D0U0omwPF9JoqTC8KqKwAxOqmo4BYvxwYSK63aho45CC+Q3HTS5VeI1XGmEGysB+pKkCezJ8tPg80wyT19SBi2g8Da39Sqsap4aerJqetjrwNruJGDiPy1UaaY5nJ5Dciy6i9K4AuQ5mdo9ShlbGh7BiXtlfJfYIUply6uWgqolsqAB4oyud7XInbVdw+ukw+WV6bI+JGUVsreaj0mcdSF7uLA45kPUKwSds0cotIkHQnSlPHOBAY8iLaipiMhsALiHmp+KYseKHG0rucFOzjGRNuyd7tyCKnceL7OxTmQXMINu+JJ/H3Fp6v2m3xvthHN9nWA0cWKEWJU0kozUIw2lGG217+9i9KoeynD7QYzBQVdTJTxSsf4otcVzC5D1KpocBqcUaWSB22vrxFZUGB1OG1IStwpbW1GTpXFj6WGNNQO7J1mTI05kKKOMa38cfaBE7XAXtvH6lIlFoS4YRMA/4Lk1R92xfhRR3id13/JMYfMck5vI9xE9z3MvQjDU89z2LHDY4IaWolqHcSyEQERTs1c3CKMImEGbQvEoxE1hN1KJ7Y5Hllb4VWpFkgahstzXITqmF9VElIbtbxTDk4kARyMWb2q+CWyymxB5KTR7SLa9qz0wtDITZvbl/UpUtZ7PPYTXEDqFWVHtFRK7xsOb9I9ynwP5DUklw5XOQoQzIsm6kUNK8j87VNgpQjK8tSbxZbUhFlhVUdHwj1EsxJi+JaXHMNj7UQ+30cbRVgNbPB03F6ljxJtzPnafQrns5jUtHVCWTEcfUBeNvJarxRL/ZQVlLJSzcCoZ4CFrtyjyidORA72/S69X7QdnYu12EFWUfB4sQXjradv7+a8nnhkp3JpGt+pZNUUn+x1qgJKfhyNaIXExeoreSittYkmkbhEDtz3c12GO489LfUoLLbs3RvNXgzU/tE8r2QDnbkd211a9q6GowWvno604yrIntfhncLF4t3mq8C4NTT8CSzyk6bS+pSqnFDrhIa94zOIMtu0pPiu73+Ja8UZPl2jPSwvGf+pC3u6k68j+4rdrJptwlyAVFFD8e54xZnuWmwml9njJ3a2V+d3cs9hckQ1AvK7gYPc1yvqnGoyEmOWMB77VLVlWO1dcMI5akSrDqmLl1KrmrDmlJ2fbnolxjtzdmuToZaDJdo7sXiT0UwDboyqYylmLIG3dSnnI0LcNupRQ9iWU3l0qZFD+CMh5CPdcqOXEHpWF7AIi27mUsq6SoHe+30+FTVDssZaiMR/DZQ5aq4srbfiTTSB7knmbPLqH5JE+ThSGQi2oiu6jyN0BSMXl/BJ5GFrXVgOjUPcn2mfIisuFm3KsqK4I7Wza/4lH9seS5ndTRZo6OsjqhyB7S9JKUAsVz3LMjUNS7zZiLuUiDtAYgLPYQ/pSaKTL58h7nJNHM48gcvpUIMapprs3cS7vEnhrqaQf27DcpaNYNE+jj/GG8HLxWqYdOA3SPGw/ET8lWtikVKBPpKQt4H5/Us7jHaKeuMmAmAPEIuud4XM9KHVrGjVBwpuT3fSnTjjp49+Y58iWIosSkoZL43f8AN3rW0eMRYtQEEUjcfviJ935VlLC0dEeqjNAlNRkWsrknYRpyuZpC/gqathPDyzcH5sL2v5qZTFdHe3T81MouHgrHm3XJIkKAbfxHK3mufgE3OQviUCpxIIegGL4iTFLigVR5G9po1nFbDWbHN6FkZRCWeci5szJ2J1GOYOWtyGOZibU1GzOnSDJJDEL83QmMeaZcm7z/ACpqeqCGIjdnt8KuDm2YZVjh9kiMgkksz3eFV0H4OL1rO+7Tu6lUVNVLMRGBOJZ6CLp3C6hyrjOV7iJrXIl26cHjzzqbUSyIrcWLXnD0kpJTai2bKlr6xhrbwyLJrVHaqkzzzcc/SjQO7Ro5c+EJ8RrX2sKamm9nIs9traqFS1D1T2ZcvEmq+T2iYYo87W6yQkS8ocpHWDoFw56IKm+P8B2t8Tkhmm3ZAbiPeQqPIV3ft9StHK5Er2hh5dIoCkudQbuomd0TltyzToiyVdt5bSTRltyydMcRxHR0RE5aJ0SIyYbtd3Tao7knTJNdTqiCVhlC9dU2ZbR3Op+KkElTFTg9kUe17VNoIWwnDpJjzvJv6lUw0NTXVYwRwST1kr32i25AFphcdJVcwmGqM7bcsgs/xX2R2GwcMB7K4dT2WSlGMp3dWbr51+zLsjV452swumq2OIyzlMStuAAX0nj3aKj7Oy08dbO0RzvbHELXF9XuZdMPBnXJat+G5Mzc/wClKKZo5M3Ai+l1HCaQhFwdjAmuYh6SSgmCasOB9pg2orbwKi09ois1N7vknPaItr33KIdK8fddb4k0V4vytRbM3AnPUAVvht3ITrgEe+35KtkquHppcoZ1mmvlqnQrLscQa3NkbYh4un9yzPtDW5ZuPkOaa9qO7Mn/AKkUVsagsUCy9ze5V1RilzEzu5/U6pzqN2p3EmXqGtJ3N00jNsspcSktyt6femZcQ3Z/5VXHM1hPe6DjfG/Sq1Mmyb7ZroboJq44y8V3wqAUwf8AEQvNGTftHEfmqMyQWJP3se5MlizjdmBCPyS4MRanI+73owpYMhyqJRF/S6dhTDhxph5tcKs6bEmmaxoj/MqwaEM//u6jb6bVOipYo5rPaZiLuUuikmWUcltzu1jM11xKFSfaN2YjkGNsUiCctGuBxEn+pSKMgjqMnCchZ+oW22rwD7Z+zp9je1nFgYywitHixjl0F4m/ismdmNcmI7Q0tLHiVe9FUuFPNPL+GTXFEV3SRKmgowwmUYal2ECNiaqFn/Dz9XuQTVXstYUkbvwJud3hdWlFNBWQFA8sfFhC5xk6TD/2qTWRrwqJ6imilrJXlKeO271ZbRdYvtfhd1soM4yhzL1CptNj2ISU0GFVVXJUQU4OeHDpa4uVxMRfDutU6WNsQox1YsuYqGrJXB5qYhaGT7u/4UD32i/iV5i+C2nnDt/8vJUc34cpBnda9ty5WpI3UtgdyXEe4skK6JPkgqjvT1Lvf+5CWZc104zHwPaPuQSIi3XMkJdKBvl1IvpZAIO5Ii7m6kYU8kjaBtHxJyOhlmtZh6vUgtPUbAnHvT45WcrvNPnhfBt4kg87XFSraOEBsZjPLVRqVsQLmt5XLvEG7UEE03ElJ+lAcxk293WdGuwdzD3IBJiLv9ybKTUU5TC8h8rskyovZkoiut+lNa88rhRuJ7tlv7kwwv5OoR0STCu3bc9EnJyLl1JcMxDPIiQkL8mVXEipHO/1JPl6V0Yz9Dklw9ueTiixCtJJhXLbkcMbkYt4Ux0K00d1oW5Nd6hT5xuNuTJoI7jtfO4ntWdm1UNd/SjAWJsn6lOrsL9lAZY87C2/JQLd2oqU1LwOUXD5AiLjdmyXd0o3yLv7vCit25ZpkDTbe7an6EeJWRM3rZNW9zo4JjpZgkDK4HuZA0uSymxyt45R8Rh3W9Apl8WqZJRZ3a4nt5KDLIck5SaXO923wpXGJi+m17kE0iYWLVIkQGY6beXSkWIVEdQQO7enkoskjzSHK4Wk73bUpZHkmKR+bvqgEkTJMQnjkIDtuba+ihiT3jltSmLjSEeg3IG2vzu1QVqX9DiUlORBKF490qcru0EnCOOk2+ucur8qdwz2bEsNqmztrAjcnHK3NZu4+EUbHtd7nFJNh265CKR8yPNyLquJ+pTKOoa78U7ohtvIeplCtKMBfW19txNtToFF7FUX7ZXssEfF6kwcEy0xXtJ7VRhQUcZ09KG24n3yfUqJ8+5ISCws8yLutfpQBJt0b5oJ+PER+OokpzEwNwIeVqdmqJJgKWRjMyf9p4VF8XNdORycW0jEtr/9yCkTIKc65hCJwAgZSg7N1kml4DcoGHTT0sucTMWfqZW4YtW2i+0MvCLKJOjfHC1yR/8AZeeMvx5Yw8teaOowuD2yq4eVhh+COfSSckrKmYMpGAt1zEk1RIR5uEd3qUbm3ZRBhwWWSSx5Buz3aqSGBzx6ZsRC/UL9QqRxj4t1jCXwp8ayTnw2Iku4aLCKnw2oIcsxu+IlGORxImztdntU4sSnLSxlAMWI73ZriWDqRulOIPEfkiGR9zXo+HdowPcpUWHuVuizcoxNseKciKMhjzyTrE5K2pMDeTU2fmrem7OxlqzXedy5MnU44HrYegzZDNU5HdmylRcSwW0Wsp+zYFza0S8Wasoey9PGO8nXBk67Ge1h9Gz5PBjYIZOeW11aUlLJIY55gtRHgcAjkBmpAYPuHV1wZOsT+J7uD0TIvkVVPRxiI7313clNalYrXF2VpDhrR/Enwo2G3NedPPZ9Pg9PUF7kUn3fu7khw/X3LQey+9d9j6rWWffOp+nQf8TOPR2iWiB8o+cREK0r0fuZH7CwgJ5NrtT/ACaMpelxfxMl7Vadns5W+olIikaTNmZaMaFrc8gJC+Ghlm4N+VD6lSIh6Xkh9lFHC+5vUnmpTICfJ7R5q4+7wHmz3LvsocmZx81DzHVDo2iqCn4gasQ/Sylw0rCAtltZTmp49u8h/cl7PEJZ8Uv4LN5bN101eUMRYXGO9uII/JSAp3LlJ8N1i6cxj/eSWt+lcaulu6z3bR0WTc2VDHih/EAqWXMhaS3xdCh1o00LO37eXvWgwrGApameSeNzE6U4WEmu18LqmrMDeyCWnkaXinbb4hJb4ZK/ecHWQm/+tA4Pw5CLNrgIbX+EvCqqrw8yl4nEszfpJtrq1+5cQwmY2k2C52mPqyXKunlkcrna0d3NbxkoT4ZwvFKeL3Q5KTgyiFnVno5D4hQ+wyjGTR5iLq5ipTktyC76VMipzLRozuWuTqNPBjh6HucyMzT0dZTmTM7iL8xJkfDr9r53fuWmen0F7D/glw4/jH9y5n1V80d0fTUlrsY2ahq5jJ3Ymze7btT8f3hHazykOTarV+ztzyuS9nDmwXZ+5X+XflAvSnF7RmfNw7uW34UgyzyQOVujbkuIwjb1Ev2s/kodEX/KjuYR5/mSYbQyycvNRaiTUnZnFKwHJcu57k1daXp+JRSqG733Jo6huTKXIqmT+MNvemjm7tRuUUJH7/EkcziZaup2HRLebyXHJ1GGQuepJCV1qewUT4yuEUXE7+lMB0otbdE7E0OOVxZrlzZ6oPDkldb3osEgiK0s/wCC6JPzyuQMTImJu7MUWWOiXVmzLvTzZR3Lbz70fE0LNkWTXIRlaQ5ttTDl70RTWj6iy016UwUiiyh1s7S/i6cOSPggwZ399ybqYXp2B33CbXKPFJdsfIc38SLFsTIZnEtAvt3Op8lVRlTZOzHn4ctyrphkpaTJwsLXMvUKgcTy3E/qU2LyKbPjbM7e6507DUR8n6u9CELFCRyHb5D1Eo9wc2e0ulhQnRRImqm3ACZ2E3N/pHqTRkBc2/SujI+rRgw6W/Eq+Q6JUUdPSxFxZGvPkINcQpmGRytyG0fiTUQjmpARtIWVr2orUodCS4cn3J/htbvz+lNwxtGPpb+aRzOVzBuJvUmQMyi1+nV8K6MjiOWa5vG6/d52oRJhu0YiWbAdCocSF3bapQUrYhMLBLtyuO7wv8KgFttb3o4ZnpzzZmEk7A2+FYXR0dMTgDHP3EuY9YIDJFJbPtFwj8Q/EKpJMaP2biG/CifkI9Rl8KqJsSnqJc3N47t1uf8AmVbpCUWy8ip5R3s1xd+3knYyuLV2UUJI+CzubiJNd1ppsQjhtyZy/epbN/iWRj+ZRJfxHybwv0inaXEIqgd4WlmrI6NoTGSRxEMrtqsdmeqKqSN8hfMfSTdKrpM888nIlocSo46jWNmDyIVEPgYfEDGDHKT9ROgydg0eBsQDJLJb4rRQVeGyFMPswGQ5eJXUUd1Pm+zTwumqKTiUeZvuZQPUjkIYfQhG8kd7tcZZclSTVQxy/hhFLn6WV1WYgwsUYN366KDTjBR14zytdGPIfeigsXEjo7/wGinsHLXxeJco8Sg/Feoge4o3sIZPEoNfWSV1TLObsRG921Q3zz9yGETVU9ZT4pQU9JTRuM8XhJulvUnzwfh4eMrymNQElhRcPYQZcxLzu7lkoqqWlInjkMPpdanC5KsoAeonOUn3MJP3Jp2U/BW4piDU90TPv6XIXVXPIFRV3xxtTxvb+HncLLVVVLBJMTvAw+eirq6lpo4SPhMJ93vTaJTSKE5PB1fSiAmESz/SrXDxfBZRnDhlVNua5rhBXdJ2+OG56jDKCqJ31nKFhJ3/AHIS/ZL/ANGKubO/LcPpVhDUBDUBO8YSj1OJP1fmW5p+13ZvEnyr8E4BHo5RMxDn9Kkf7J9lMUYXo8QjAn/8y3+l1Pb2+xLJq/BnA7RYXwyZsPtEtz3OKtuxGNR13bnD3o6dqe1iFpBHd0us/wDaB2PfsbUUbBUDOFVG5hYd2iZ+zjtRT9k+2GHYrWxSVFPAb8QIuq12JtuaweOjoUr5RvMS7I+yxcWLiz2uRfgHYSy89ZQUsxBPBiIy56jJJavScA7WYJ2qp6iniqDp5b3MBne0svD7lg+22G08dlWckgT5kDiXST5+paJL6Itr5FLUVWF1UP4UVUE5bXEzuFQRIIXyhkfXwmq46hhPMHtJRZJHkIfStb4M65NG0jyAbubCIpn2hhAnfcXS3xKpeocoss32o4ZnG55HclmVZJOoOTXpTcxHz6fiQNUBYWbXXJRVAEeWT2ZdKCiHJJcZO5XLjbXzZdlyvy/iSALyE2ZmIep7lD4AlQSezkbO+8X0t3XK2YuIAyt0s2tqz4Zc83zVlhtU4mUfhLxIQMkNGxGUWd8hbgQSlJRzAedxg2tr82UniND+FTPdKPMi8SGpjAeHL+1Mn1Vkmo7N4wFPMBm/+4TO3ED0l6lI+0LA4JHGppt8Ut1hcO2z4SLvWFp8Ukw85QAGOI+Qr1X7K5qn7RsDxHs/URsQ4dA9VAUUFxOWY3PKba5CobspRPIJ76iY3YA522g21DxnsyZrbdq0WPdnanA6uV3awwdyY43uEm9QkqSAacSzkczte7hZc1BXkUVUeY3uxD02kyfpY6iGH2wAuihe17vejr6GjhEJ6abiwHzHxRl5ErfBKOTFIBp4Inltyzt3CT+a1SshvUzdQTE+bZEL7kNuotl8TfJa2bsrUwzZHBaPTubayam7K1FHNYfCnua1uEdyejI7qMrUeFuq3xJp+9XGP4aeGnFHJHwjyutLqVPbdyUeDRPYkU0byCLs2Q9O5SeCdgv/AJUWFR8QLG3a7lo3rGjoYqeWJiMAMBEQYdj/ABedypJ1YOZUwCEMOQO5F36IODc5Hn1IxzjEuJ+zFMcS7fn1Pos6kNOxnEh4bRb+9S99ncShYnGcfCd26t25lfNVR1lJFA1PTU+bNnKLPcnQNogBIYiOWaRk+10MsbiWj3Jg6jaLt1dLrN8FWEdQwllk/wDBRZaw5BycHH6kimMrXbzSqJH2/wAxRwwGnFhHnc6QSP5IgJyblcXqRFlGA2dSoBuQXtzcntTJ55ZMz2p4pHkf4RRXMWjbUARx2upuHUtx8aR8hZ9BLxJ+lw+78SVmHxWpuurHIuGDtaPUQoFb+gKuseSQmZ2s77VF0L4WQluJKUXEc26UUMT2+9FGUglfG7gQ+IXtSjF5LnZ2HJrvqUjiRRwg4G5ELtmBMpkA6GNVcko8SQ5dR+p1ZDVSR0wMTfhdVqZoMLlGOWsOBiiDdu2i2agYjiD1BmzE27nao0TNVkkkBV1nEMgDaP8AiovFJDbcPLpQ63K+PBG8ieGMSxhk+8vUXUrim7VUXsAU1RhQSy8Ri44SOBWeJlnIh/FHJriz6SWr7PYbh8Zy4jioREI3HHTZ7Sdu4hbuWUscGdWPPl+mVcWMNRzG4UnHlB72GXcIt8XmoFRXS1REcj3ET3Wi21vpUrHsY+9MRllCKKnE3ucIAtAfcI+ShCPDivPbd0CrUUjKc3YLzPC2jbj/AKUEGRTDxOkn1QuOueaHxarSzMdEeCZMzsVr9XmkJWvm25cYtM10YzkfIAIy+FkEEz2xxDIMrSbW1rUNNVcGOWPZa9uZZburwqIY8MiZ2cSH1IXJu5TqOx+SYSfTp9KU5cOUhbcmBku6nU1qejIh/FO7vU0TZFGMyDNmuSGNyMfFmph0tMJaTva/pdRwJ6eSXgZGI7biVBY1baeT+dtqHRhzZShrJBcXyiuZ+nJReGeRctdyCRGLjzbaXiU/B6PjS8Y9wBy06iUWlhkmOzXhd6tPaHsGBjtBm1IfCKABxbEgkMYw/FAH1HPaTprDMerMJrhraeRwldrLy3aeWqgVhRFOXABxAfUmRLuQiqNqPbB6irKp9rlgqCbqj2F/JaGl7VTlUDUhK1bLA7caSpO7PPuudeVMW5O0lUdKd4Z7f/1I5F/o9uxX7QK+swulqcHxmppcODZUU3GtKLIv5MoVB9qU+G43S1j4wfCeYRmIZyM7fEvNsBxSn+9TkrfwuKwix5bA+oe9aiGuwOnf8PFaQd9ziVK//arXLsnxE3U32tdpBxQoaLtBJLSmZlDLKxFkDdNw2q7wD7SO082N0H3hihHSk7CYizWlmP8A7kxiP2qdl4Qi4dfDUHtI+EFu1ZmXtBDi1fUVdFkcRTEcenMFvSUvJmpTceT248WkEzvc7ie3cyYPEOIOTu4/UyzlB2upsYmII4pAlAGvIlYhWMVuTEQrqo422Wj1DjblI2vuQ+2Hyzu+JVpVVur9Je9C9V1aPd6hRRO5YniHDHPPqTD4taWXhy6slCOTiBlqm7T5M1w9+qqiXInFi3To/wDpQliBl3blAONxtY3Yf3p+mmhpZQkkzmt8HhRRFtkqSqljbUHudMHXSDq7AP77lDmkeYyNybV7vkmt1vNk6HZYe3S5lq1uSEcQnFuYEoOpFzXGJtzO+4fUnqGxNfEp+bOxZeJTA7QVEJhsEh+SpLo8+tIeH67k9Se4zW4b2u/3gWOJufUTp3tPhOH/AGjYd924pHbATsQSxbSAvUJLHxyAJ53cvSrzC6iWRhZ5HGIfSyycDox5mfPtNH2cw3HqyiqMIrqjDgN4DIpPxgyfr/8ARR+0EPZyhxCeCgpJpYHj/DlKa4/n/wCi9H+1/sO1QJdoMKje4WYa2mHxfGvFcQroKgdHYJQ8OSwfB2pqXKOwTRyUx4fWPwBFr4JCa6w/T8iTuA9ojw8uDUvaAbXEm3Gq+WogkprzduP3Wq6wTD8MxoyqMTq6gJwf8QY2Edvh+ah/6K8mnmoafFKbjU5tKBciHwv/ANVkMT7OsR8JrIjZ+rLqW0oK7A8DreHQPNKE/wC3GU2IX/6KRjWFhIAywPfEe4C/5IqzJXBnlv8As/WkP7ByHpuFEHZmtsvMBH6nWvPKMSvd9vMR6lkqzHq2a8GkeCLpsHwrKSSNU2zsXZ0+ckoCrSpqooacYpDExBrdz7iWX4xk2puRfEkW4dVndGpc8bDB1YGIvkhmxSKGMOHAPuLLmqfpdOzScZhHK23lakBKqMWkm0yYfDaKaHEpx8biolty74UAHLVSTETyG5l8SEJHEs26lxhYiyzXbXjkyNtqCo/IdLMiE+m5TIYeNARu7kIsp8PZ+rqIQMIPwja5iJ+5WNN2XqY4ijN493vXFPLGJ7GLpMkn4MuQ7xdaHCsNeSEjytufQslNi7GtnmZ7xb+7FWlPhp09OMbv/SuPN1MGqget0vp8lPbIiBUxhDFlLld3Wt1J/B+xstQd45jn1DIykVNGBTUAa3STWvcvS8Ho3Fhay8G5GvJ6nq5YMdo+i6D0zH1efWfhGDPsacOmTELe5c/2PO3Noh/QvVXp3INI22+5D7K9vQwt6V4q9VyH1kv6f6VHkr9kZY2/ZNb9CqKns7JxC/AtyXstX+HEexit5rPSFFebmzDp4vEvQ6f1DJM8HrPSOmhwmebf7PnYR8IB08SgjhZi+YR7RXoeIyRQ0c+cVhZWsPkqEYWjDVrtF62PqpSXJ89n9OxwdRMz7DJlnl0pewv5OX7lfmUYjpG1vdcmrrbbAYS7y81v3mcn4iUi07N4a+LV8EEkdxuB5xkPPRY2pw0I55WycRE3G1ejdmO2wdn+0+F4rLRtUeyAQHF69HEf8yy2IC+dRWHHZGZkVpdWpLLDOakzp6vFjeJJeUZ06MM+T2pPSsLDZn/BSmmuub0v5JzUm0DxLu3aPFWJPwQGp2juzdrn9TIfZWsJ2a630sphk3No7hT0MZ1EPs8UF85mPf0/UjZldgpXHdptZKxT6ynjp3syula4TEekVFYY8uR/xW1nN2xoY3IfhQsLFcnxGPycf3qbidO0OGYSYQMPEc7zF9z6+JK+QeNpWyrtbkzq7hws6js9xXiYSiMijkEev1KpYQLTPvWtwiRxMqOWQIgCN5QM+kC8X6lE214N8WNSfJkLrS2u4kXiHvXCj259Kn19HHR1n4ZjJEe8Pk6jGIXZvkrsz7ZaYVg512Dym5XjfdaO4hy8XyVCcbiZAbWky0WEYt9z1FLPFkXCZ7x8Ji/UxflTONU9NVSe00h7C5j5KFJ37jSWNNcFFbd3K37OUITBVTztdTxR2mq54WHxXZq4oJgHCzpmyEpZLjL3K5SMlj5KnEaE6OpKO66ImuAvUyYjpzmMQZubq7ONpIygnka1nuj93/opWE4bFGxSSZaqHlpF48G8xiKhaGMWzD6kRU4ebflUqWniuyb/ADIfZ48lxbnsrEl7UMjTgPcnRhDPutTvBa0eRITjtbPJQ5mqxpCaMM7myt+aIha7Jme70q+7N9mXxitigkqBpSO7blu0G7pWui+zPDKOUjkq5pzu2Fltb6lx5eqx4XTPW6boMmdXBHmz4fUFveOQRf3IRw9yMc2IfqZenvhb1Ulj7suX0oxwcOGQWgQri/uKR70P6enP3GGp8Pp6cRa9j+JOxxxiXqF1pT7Lx3m7OYiX92PSl/s6wgNkjh/Us31UZfZtD0fLB60QKKGnkHR3Y1d0eH8Tk+35LtBhsFLIDyNfl7lewjTWZsbDr0ry82bng9zpPT3D5jVNQxDz2l8k+dLHfo9wiuXRavxGRRkBH+GdxLz25S5Pp8bhFaJAxR2no38k+FOZeSCMnI977vUpfEjG187lDbN4yiKKn6WdlJCjeTVgddgmh87bVKCS4cgzuXHOUjqU4DLYe5c2dd+7z8rRWnHHqaGnB5KeQjAGHlt5Kp9ujrKcpXzGUchYcu5YqeQO/iTqRXRYbJJKIMbDc9txKVX4LJS00WU4zxdRWNdY6QYhTjcMrOQ/C63fZ7HOyuEmEbcWU6sBaQDe8Hz+FZzy5Ic0c2XqccfizziDDZZv2cZyfSyckwuWE+HJGQH8TLb9q+01PguPHT4bRUoU7sJPaG5BH24oPZiepyCfP+7juG1T3cr5otdRCrZiPYbnyYHuQnQjH1xuJd9zLQYp9oUY1FQ9JmQbOCRRsOXqVXXduJ8SlJ5DYRz0AWErV0x70voy/Nw3VkFoQjIbWuFTwwGSbCSr4G4oBIQSALbh+JR/viIufe3oZW2FdrIsPE47LQlt3RsIklJ5F4Rq80GuJGfEWtJtUJRgLd6tMXqKOSUJ4nbfd07VXyVkA8si/etouT+ilkhXklYLh8WIV3AldwFwcmIW6SUaqpZaGoKKZmEh1uHvSjxAIZROMnCRuRZqdX9oKSupAaSP/eBfWS3cl778BvH/ACIBTGXW7H4tyDjXWs7CX7kzLiFOPqEs0y+IR3c9y0UJEPNiX2TQmtHJrB+lkBSPzZ7S+FQfvIC1c2K1O0+IU4y/j7gyLp6rvCr7cifyMP7JQ1BjykMfF1JS1Tlpe9pMoUeIQDCYEAEZW5F6UBV0ffkXl8KO3Ih9TiJvtBWZcTaPK5L2xyHVrhyVd7ZHm2rES57YA6X7VfbM/wAqC+z5uKR7S3pqWZh5O9yYeoewctpJh5H8/mv3Js/jqiYFcUd2rkSa9skJssur3pjXb6VwC6nd22qXIdB3ONyWmbZpoS6udyJy/UpKDcrQJs+pBaOSbu3JXbsmQTQ+0hlrm/O1OxE4pqEfPcpEW3Vm6lpYpD4Ziwo9NqZHaSkAQCJc7i5IQIEi/Umn6v8AMiItCfpyb+KYuuHPPamA71c0n2pgZAHvXSqNcmfaoAkDuAsn3IHmciJnyu6dqE5gGIQ1Es9UwUzXZf0osUh3iXPo7D9ScijlkbOMHIR8XhUMhbnnu70Vx2ZNI9r+HNSFE6omYqaKNjcpcrju6W9ybp+ATZ1Bva7+DqTBVDEWVndkydAqcYhkkzIs+kelHgYqyqCQLKcJBiHxFuUMY3t5fmTp1Echk7Bwh/4YumRkcdGQAQ7nyz3IgoZJrnjC4W8XSKeoaqnhkvnp3lHu1TtZih1kvDjdoou4RRSKtjEUMUbZyvuztcB6lHLdKVjPbnoK7w2sIzJueiXEIRJh2JsTHeHGLDxHy+EUuMAuNgWilT0ckxa7RfxGpjQxUrXt4fESaECMbkGZnbalawho9qRTXFlGDkRKPIJx9bOJ/ErALiPJd8+lc05u/wAk3aRDo/5VIqaN6Void7hka4CzUMdDTRvutZPw05TCWezy96bjqmz27fC6n0ORELNOwkPIfNYSk0apbEWtpZCOHZIJcPxf5h9ycGN6enMDYSOz9n4nF09U4p7VJlk1tgi153E30qLVk8wDtfih4h8TLWlJEXRFmmeZgZ3tsbJBDIcYF6UjFx62RQiZELB1ZqLNPkPWyxlmTW6Ztcr6ixQ5IhjMLhyt59KqwheNyeQ7y+JSY5GjtyWTy88G3a1Vlj389qF4wmcr2YvJRgqNuT/uRGXEHTMdPCtYsyojVtdLSiMcfS+3cybp5pxDIpLR9IoSj4L78yLPqzTE03EfbmK6DFuguNw5CdnEiJx7lYwyUhUlR7X4bSC3q/Ks/KNpKxpsPkqg4k7G0GWl3egkgEJzOWTJBbdrttV8dPEVrRRtFpraSrKulEuWd36UqCyAe7TwkuNIY8ncR+F114/1Jot3iU6GiZJbEKkf78y/eh9uMrnkczLu1Uf96HQR61NSG2h95nk0vtH4l0JJBtbO4enb1KO/yRMT56bUBcSWFY0ZZkziXTb8PknGkCQSf+7FtS/0ioBSGXPclLI8g5szAPpHkqsKJEkntQ78xy6PSzeSaL930pU0MlQZBGzmeXSKeehqe6nk/gopsCMBWvnnaXqXpf2dU8/aahqgxGT2yjAxDhShcT/m7l53921H/Ak/grLAccxDs7MT008kEuY5RE1wH9TIrUfEi/8AtC7H0XZuKKWgOXhyyW8I3uy+klhy5rZdpO2j9psOKnr6MQrGe5p4i2/pWOtbmm+RRQvl4Vxy780do2oLd2QshirkRdOd3NdiK3XPqROTWZZNz6vElFI8Z7GYiyt3ClQxDCxGPzSqxYXJga0fShAt2R5ikZOJZ5uQ5W3KaLGgyu1LanQJhYXHMSzXGhORisa61LuyzuQBcxTSTMBxsFxdZ5oTrIKMSBmcydtSLzVXFUHDGQAmiIi59SpsloOWZpDJ3b9Kk0GKVeFylPR1MlLLkQ3QG4lk/UKhXfJc0HksijRx9qiqqYqesZjYgsaUR3CoFTRhwQkpzv032qtuT9JxqiYIonPiyvY1vi+FACikaM8zjvHLpWy+zntF9xjiTymxQBBxQAvE7LEzwnTyHFKDhKD2mJbciU/BO0lb2f8AbfYpAD2ynOkn4kYnnG/U2vL5pp6slrZHpWCdvjxoayMKemCKKDi2ySWERXW2jmqzDu2EFRXhEEYRZtvkk+rkvNh23I45CE9HtL5rbusjto0HbvEPvLGeJmJlYw3Cs5rcjmk4h5m73E65a5dx+5ZN2UlqX/ZKupIZpYJ2slmdhjnJ7Rj9Vy1rQ09cxvSShVcJrpCFuXxLzmOlktF7H96k+0HSiThOZG/O17VqpUjN40yzxqqCYiiiYeED7i8yVjgmCsUMVRUAwkf7MfSHmsidUZW5vtHlqnTxSoLL8SQsmtbf4fSp25srXii+7c0vstXBA3UDWjb5dyUE0ENjcVrmFsyHuWdqah5j1Mj/APxHShqHzyZrslm3bKUS7qqyAreATuQ55kSqTzFxsRBzy6f3p9hDbkDJVsPwK24hfyTdu0nUq5h0Zk0Zee5Pt8EbjRZR2sPV1JATyOTk3SnGyK58ty6ItdnltJQanLbg0C5PRxtSmJu4Snlp6RUSWQ2IrH6V3jOTDnlcigHamoOYSZ3a30io7CHN9yHiXETO9yFybNtWH1CqA65WmReFKUuJ9SaOTUtNqTCZCLM1uTIsBxpuGBBZufkXpXYSCnEZG/Flz/ZZclLw3A6quApeERRNuc+kf1J+vro6eIY4Io4vhjbd9REpFZXVddUVAs0slojt4Y9yi2uL5O6JyuPP1JNyVIYL9KTDtSU6AaejYZJd55aAL9P1IAv+y/ZuCayrxOcKOj3Ddnuf8vNQO0GKQyTnHTRDAHQIh6WVXU4hLVaO9oekVHHdz6vUpodhxC0jk59LcyQSSPMeqI5GILG6f8ybcfc6oQRe9COchCzNdc6XhzVnQUvBEZ5AcjfoC3+pAEjD8JgKYIpaiwyLXS4vyrfYZi0vYelKeiljOqNmsGeO7kmOxfY+rxAL4qQxqizLewh+W51V9phqyryppAkilhuF4pN1qtKiLIHaXGJe1GIy1uK8IqqTmUAWCsrU0/DLIMiF+RKTNNJ7QVjPs27VGqc7B0cB7rkSYWNakWTNuJOWgMHx5+pHRxyXXxR3kPu5J08LrZNfZ5C/csh7IhmVp/hv8iSjF5L99umb6qSeH1bP/wDbny8LKLLCcJ2SA4eLcgQgJx10LTxI6eOSY+GG4nFAwuR5NuVvQUvs4cTndtH3ugApYwpQGCLMiy3l8SgVMnDIomf6y81KrKh4Qzv3PcLf6iUbDsNnxIz4UbnYFzoAiH8mQ2qyPA60hFwo5BEW1ImtUUaOokbSmlLLbcIOjUqyPck5btERxnHqcbj9QrYYRinY8aOJq/C5yqBC0zGQiEn9SKE2ZAKg4xNmO29rX+SOKnOoizjZyt56L0C3snYMsGGHFnua8yK78qYqSo8SgOSJmoCGQSCKMPD07iWlEbmD4b8EpPCz2rc9lMUpqXCwaWos8NqGbsrgxTyu+IPEJtoJdQGouI0NAM3+4VMJBGDGcRvbdl1MKVNMNr4PSOz2LBWVdk85HKDfh3PtWjh/BEsje53ufVeZYPjUZYvS1tO7cLiMLxj0+Vq9S9qhvLIIzH1Cy9PC90cGZUw4ie4Sc7fhzT4k2esiaaugHua35J8K6Cz9nf8ADktzAFibv/xUikGSY7I77e8vT9Sj0+IRRyCbwBII8hJrhV9R4tLkYRRRCBtaYxs1pMkhJlbW1ADWSgDgQjtvyuuUUpAFvV+5WE+HlJ+wjYP/AC81WmMsZZHFalwxiGQL+bDb4sk/7RANzmZSkXLh+pNCTDdeF2my19v5kwUZyEXQKqgHTqvMbfFzQFWXXZ+JNHmPPwoXH3NagyC9qYbtNxLrVFxaM6Z8X/alc46PmJIAnwzP5uNqsoKq22+RxHL3rPDJJnzRhWPGZO+5DjZSepads8WqKPAJXoKeprL9skdM9pZfF7l83V3slZWG0sT0Vx52elfR9Jiz2i7GwmXhFR8Sw3BO0DC2I4XT1RC/7TK02/MywlibOrHmpHjNNiGER4AVFDhtD7R//sCzKX/MsZIT73Z7yfmQuvasV+xnA6ws6KpmoLvAW8UGCfYzh0M0keIVfHpzC1pItpgfhf8A9qyeJm/ehR4jTxtMeRm4/vW57JY5iEJBRyQSVlOTWsIt/O5UPa7sjVdkcVlpqhros/wZfDIHhIVc/Z726bBZPYMQBpqCV+rxRF6ljFU6ZpL3Ky+r6OMpQGcHiGXaE/gIvQXvWN7QdmzEzkAN3w+Jek4rjFJhtPPA4NiNHOO+mzF+K3n7n96w2CdpI6iY6SfMgz/BM3uLL0l5/UnkS8Ci35MQEO0nfaTeFW2C9n3xiUGacBve23PctJjXZ2CaYqgGt2PeABz9KyMl+D1n4UrETeIe8VzVT5NVPZGtxjsfT1FKMWHQPT4tSNbJTE93tI+Y/H6mWGOM4zIDBxMdrj5L0g/a4YaKSp2PPC00coPd/UmO0uH4fj1DWYhLWQUeLU8YmY52jVNtG4fj9XmtJRXkE2ZLCafCZMPr5cQq5IKgAEaeCILilPPxd2QqAfs3MGkL6ntTUsnE10HJWOB4tFhPtRSUcNaU0JRNxf7rPvH3rA1IQyAJbKe76iIk8PtBahSWj3WguU1ZVyTBHT53m9rDG1xEXpT01PiUM08U5yAcJ2GJnbkSCAjmxPgixHIIDyEjtVt2VxpsJxAvb5Wlo5GtPfcTe9lSPhZFrJUxerruJNNS04251N30ssp4oTVM7cXU5cM1NM9ELthgkco5TyyjnbtC1bQMHjqIQlYwOA2EmIn8K8KH2AW5Sn/Sr2h7dVeF0A01PnYPRxHutFeL1HpzaXZfJ9N0nrerfeXB6DWR+w9qcECc2AOMW74bV6Zg9RhmJY1DhlFWWFUHaHF2j+p18x1/a7EcUanaonuGE749OklPi+0DEZJ76t2qBYCFh6bVw9T6RkzQXPg7+n9fx4ck5QXk+ppcLenoYqk6unMDNwYhkEtzKDNVUlmlTGRdLD5r50D7RKuYCAPwC6t0j6/Cmg7eV9DUjnbPYYlz6tc15C9By/bPX/8AyqLfg9cx3GsGH2yKfGKeKqiYheIme7P0rKyTH7PfSM5yyM4x3Pz2rzbtJjD49i9VihgERVEl3CzuyVlhvaaKOAWld7gC1t/+Ve9i9O7EVR4uX1pZ8jX0XkOJVfs1FBObn7QB5kXudBjck1PhR1EUlsgWltfkyzVT2gDgUYRvadO7k13vT8OPU9VhWJQSG0Upxjw7muz16R8l2/jO00jjl10ZpxsmYNik9dRkcr7me27zVrS0Z1DX3sADteQn2rJYHWS0tJOYQNOMW+0n2j9Si4lj1XiQ2SSuIDyiHaLLZ9NcuDmj16hjV+TczYtR4bHUQRwSS14uItOfSHq2qhxLEqjFJPaKmRjlytuyt2rNU1dJCZZ5mL+p1KPEgK1src1osGjMH1vd8lnbw4+JI4AHqUvAI3xzFIqSPO0syuFri0ZZyuvIOtyjHkKs+yfaaXsjVFX0R21vDOICy5CY5F/Sqljbg9fJOPPCORbeDZ432RfszWcCqnsMGGWQM2LRxz6mVNiGLNIHslGLxjmQnUi/7YH+FZnE8eqcWK+eRyL4X2pijxIqfYbOYKMWBpe/ya9R1im2sapFw8LDpkotWTU4g7swlI+gqR94UwxlM8l4jyDLqJUctcdRV8eQ3uz/AErdQs83vaFrwW9mGR/O1O4liRSUGHU7WXQm+ReLVQCxCnKEcrxlz19Nqj1FQ8kgO20RULG79x1T6iEoUixDMTE2yuErlqKzDzp8OpcUjlGWKqMRe3wE3Uxf4/mWTEtC1uIfSrGgqAGMTq5HClBy259ZfSspJvwdcJqPyJ9RSx4gZ8DbABvZKXK1VdZHAL8ONtg85C701X9prhGKki4UDerqdMQ4lHMxNlaXVuW+PG/Mjz+p6lP2QHYy4ezK4fSnSkYrmF7bvCmerUXUrDsPjK2SonjAB3GPidGSKXJPTZHJ1IH2cBjCQ3ffyFHTSHSkbg12bWqLiVd7RMTh0ttAR8IoKaYhAnNnt9SzUODeWXWfBPKoMhJjy1YRfbuVjRlTlTiDxvczeaovagIs2ZyTrYpw9G2j33KHj2RcMurtl8/DFiZgbVHDwyIWcLlQtiRxheGRiX9KKLHDExeSK4R5rneFnp4+rgacCgEhD2eMrnbqdSxqKehrhqIqS0RNj4ZP0+pZb/aqMW0p3EmfTXuUuPtNTVQZSBYX6hUdl/Z1/lQ+jT/7SPS9ozxGKNyHMtpvuyWhg7aBihkHs7gZgw2+FyuXnwSRzRcc7hC61aPB5PumqIwjilEGY7ie7/468vqenhJeOT2+h6qcZ+eDf0NLwwG8LCy3J2XPPoVDjfaCccLpammlGApjcHEdyz3+02IC+6tP9K8KHQ5cnvPu5+t4enjGC5N44v3ihtcX5Km7PY09VRyvUz3GJ23F3ipxYtAJan/NcksM4OjuxdfDJBTvyS8vcuaCxNYyixYtFI+zNOlVMTc1OjibrqVL7G5BbuzTYycG52e3NdOZibPp+pR5ZmJ/UtYRObLmcebG5sS9nLLiOJP6VFHtAYkWT3+Vzqox2qMZi9T7VRnWSRnmzv8AxXq4ukU1Z8j1PqeSE9djVTdtKyhDM4xMm9L2pgPtgqYSIHp3t+axdViBkGXi+J1UTzNlm/V3r0cfpuCa96PFy+sdRB+yZ6hL9rT1UWT7C+JyVNUfaBJdm1QRF3WusG0jZLtzcs1vH03p4eEcc/VuoycuZtP/AMwKktXcrfmptH9oEgiNzyCXwrz55G81x6hhfvVv07E/4mC9Tzwd7HqYfaUY6ZyXeokR9vpZubvu968qaqcv/wBaF6o+Vz/xWX9qwfo3frmeq2PTT7WSFq77U23abht+03P715oFU4t1upVPI8xczIvmqfp+OJOP1PJNnozdrJLMmkYRyTR9qpc/2u1Ye0l25xPNll+DjO387qP8jbB2ilK52ldOx45ORZtPcXU6xcVdPCJiB2jK1r2+IUVJiVTh8vEp5HAsrXtbqFJ9FAtddm/yNr/tBUE+fF5elGPaKcnzeVYYMQmG7XaXqZSYsW4bZPTsZZdV7qX0cP0ar1HMv5GyftBJ4pXSHHv/ADHWUpcYp47eLAcv57VIh7VU0eHy0smHRmT/ALOcXtMfq81l+FH9DXX5X8pGmbtA9xNmuf7QHeWunpWLLtBKQ5ezxj8QqPLjFRIWb5F52srXQRMn6nkX2egxdpD9LIxxyQny0tXnJYxL3A30oyxiTm0dv71L9PQ/7rk+2egniktmvV6kD4hPJydlg/8AaCptyvu/ehbGqncOhfvR+AxP1OT+zFXapHI3lcmrhRDuX3h+Q0Hc/qSEtqFDdqoKCufkld8K5cVy6I296sBNnmnQjckDbh77WdGRbskGbH6eH37VIHIQUQJH8PSunMfLLatREl5GyTYybvmmXJy5pFIobAlSZ9eT3EyYIrWLNO3XUN7bi6VDKQy1dSBw8r/iXRJ7c2S0J8/6krXLTJBp9Dpi4hk+e1NdT87RRW7BfUvNEEnDInsYhy6SQIa710pnvB8+61cLq0ZIcxQB3jOXcw/Eh/EICfqFdEXItGSttEnfcSryAOpFozEloI5dRepEZNbsztSDryztJTRNA3Ntze21Iya7MGtHNOxU7lLkwPd6U61K0L5yD0+rwoKI4QnUFmzW/EXSrCGjjhC88iL1F/2pn7wGM9AYiHkoss0lR1v+UVoBNlrm5RvcXTcSi8Qi+LPxIpoRjiiyB8jbqzbcmhz7ulZ2BpsB9mqg4cdkU5PrxH1U2qwsMQg4Z2xShtCT1EsjFMcbiYPaTelbPs9jEGKQ8KpcQqIWu4hdJi3/ADWqmv5EOLl8ShpsHONzkqGf8J7XEf6U5NShI5ZswaaCPSKssXrGrKlnjbYb9ShVVZFShsdzl7x9KhTg+SnGcfJT1tH7KERg9wGxZF6lFGoeMLAdxzJFLWHIJAQNbuyHLkmgyIvTosnTNFwh2ORxfNhtIUjqpJJTP1PqgtPnqnYqUyu0U3qNR2BYuIWr3K3wqljkpjlaQHMn6FAioTtHS4fhUrDR4cpE7vGK5cs7XB14Y6SuSHJo3HXqL4kgJsk7JM0gE2dygnI46NnqsoWdGRxJJE93pToVBiZMoLSbhZ/3XJ3UXF2diXUjz3/okmMZDruLq2prh2t8SXd8SXVduXSvBzSQqUYo5hkqIuKI+HNSquaCqH8K8Ay6PDmoEsjyd6i76c72O0vSrszLLiNDERsb2u9r3bdyqaiY6grjzLyFKaZ6iS53TJjqqj5NEgSJkOhFm/Uit1yZ0g3GLO+0n3JlA9L/APok4tl3EkZWmTM/S65ddzdACubvz9yF+nmldplmhUAFd59S7uEVx8+5Fd+pAFhglQ9LWDLraDFmQ+/arOnxqAdJRk5f3azoSW6PmpkMcEw6mY6eFxQrG6Lc8epLCyaX6STTxhjVs4M4cLb6iUKWhgFtJS/kSajKenMeBI/vtVWyaX0Ta3DZSlnkDcOWg+JVskLiYsQPFp5dSnxY9UCQ8Vhl+ItpIqyqgrqbrcDbdaTKZDTkipHkh/qT80PDtzzudrnu8KDXMWZSUCQt0syG3vROKG/3oAQi3fmSK1rOfyFAReS6xbdciQWcbaO7O4uRC6G33oiFstH3eldeNxAXzbd71AAdKHXPTqTnvuQ/EgASzS196cjjuLlchu3JUALE+acgqDpZwlje0we5i96bRWqQLbG8WbGngnkCP2xw/GljC28s/EPmqdK619FPOEKymGaP9vG1skfn8Sqg8EQCYTHiZuPpXbobSbIs+4kK43vUgHEUYjvju/erMIww8CjkqIZYpo2O6ABMg+HXk6qWFrdfTola4ll/zQS1ZKq6gJCJoOJwvDxX3KPcxJa8PPLaT6JvUu5BQRZ56J+kjgK8pTcbW0t9SaYXkIWdtq7wX7tyAHZiCQs4wcdE5BnCN9iepqW4BN2fMfUpLRv3ZKktiHNFY3Ekl125qZCTcs/kiIbruQkmDExO7pTqgtSJQcviQSxtJrnaoJzSi+r3eSacjLTNVsLUmTVDCOm5MFVH9KZue3JK4rVkaDwE812X6RXL92SbDPubVTKajchzN9qAI7blIOFuHm2ZKQ0ccJdydEWkDNsiVUQVolwyJ3y2qbh1G8lSBvIwa6+LREcMVw8itRWnUFFEBsIm9rkW20VnRZaY92gpxw+DD6CB4oIXImKSS4nJ/wCSy5E8kl5vuWjruzIQ/sqn2035DEHNVlJTtHVEEouwi1pllyQJBYfhtOMJVFa5AJdAj4kM9LTTCTwSWn3R+5Qq6o4kpMxvYL2so4yeJn3Khkh6U4zsdt3pzQvCYmIPtz3blcYPVUl5e17is2enNLEKyOntOmZi8yJrslVAUwQvIZALttSONoxLexW808MwDDLowkfpUIu5SBMCG5s2Z7UYQ2iT2KLFI4lk264U+VRcWT5kPUgB2nhj/aSPaLfzU+HtB7DLxAjEyDkJNcKpzmuG3K34k1dtQBu4/tkx8aCoov8AdRp5mtO2Abhb6lnSrpJr6mRiACdwaQX71Sv4v5JMTkOXVknchIl8RxPPO3xNambXkfXq6bRShjMuWRXMnYaWWYBeJry9SRIqeuOniEGBufUrCHtIcY/iwXXel+SZOnq5Gs4TDcwhtYR+lWmI9h6vCwpZKh6Yr5OEfAqAO3xdxZoV0TwQy7UBnspnb86q8SrGrKjiM1g5dJKUVLBQ1BtUse0/2Yej1XIJqWnkxMwpJDqKfwGQWlqjYpJA0FK8lum432l6VPqJAuK3ZEDWh4rW8ToeJwQybxbWL4fESZMm6HbZ1Sf6WUgV1XIc0hOTW/D6RV9TYHLDQwTjLLEcnhDb9KraSl9onFwC7M9B816JHgtRiVSVNTwRl7HCJSCJ2je/StIQcmTNqJZYZ2HxCjpIPbZKY58ruHKF1reG5OP2Nn45ShXjEbsV/ChtB/yrXUkcVHh0EbvdKAML+LcmjILtM160MMK5PIlmnt7TznFPs5qariu1YNVKfIpbht/gman7JWyg9nqbis/EE+m74V6O+YlmxugkK59XYfhyTfT4w/Jmebl2Br4yzORuEG22M0v9jZBDlIWtpFevQ38mJDc9vNSumghflTMG3ZN42yOMzte7c9ycbDXowg49OBRZuTFZufPuW1t3atmhlhCRhzDp96H0yNF1T+zBBhoCcrU8bxCx3MI+FbfD666ihz/CNmtcS9S68IC/Qw3elBa+XK1VDFoRPN3FRP8Abj/4zfwQjWPZpL+lQizyyyQ67hyWpgTwrvKd7lOp8WnpZBYKlxHNUPmujl3sgs9LoaziALub3O11w+JR8amGaEGjNyJn1EXWXw/FDKLhZmNg6DntJIcWcXPPMS8SnVFbE05jF97PcgKoMtL3FAGJBJo5t+Zl042kfZlr6VVE7C4j/UucS25MHHIL87vhTBzSi28PzIojclcTpfJIpHJsmZiLNRGGchvYNvqz0UiCnrJLbIHIbtOaA2D1EsvEnWj4gkxNtTslHLRiJ1LNFdyRQ1VNGOoX/D6kAn+waeM4bcnYR9SlFM8f95cSgHWNIWjMA+nJBxB80F+C3hJi73JKtxCDC8NqqyoYiiga8xBlXxVTCIZOZfCpUhR10JhLG5xE1jxl3is3dFJq+TG1n2hdnO1VDLQYxhc5UpsfDqY3EjjfwuK8emw1rienMjFj0HLdktl2w7Ln2XxfiRBfRTO5Rll/JUdQPBcKiJth8xuXBK2+T1MbWvBsOyWJYfJTG0cY05hHlce76li8epcOjxmV8OqWlidxd4o9tp+K1FMOzJn4QzNpbtu+FUM0PBPiRvuF7nHyUZHaocVTN1gOPNNCEFQ7BKG3iE/6VzHsDpqiknkCmIax3Hhyi+23xbVhI6pyY2ky3Pp7iXoPYqskxihrYp54A9kjvDiHacrekfN1MeVRTVcmPPtBiMOHU+GT7oKSRzhGTqDPqH5ErHDOzsvaasF6mtjp4C3XauI/lV9UYHh2KHK1RnFGfKqHdwX8JEPe3qWTlKp7J4udOcgyiD68I7hIfUKVav3FXZe452XDEDJqCAAnjBrIom/bCzcx9/uWJlE6cyCQLSV5W9rqiT/7fZk+h+JU/tB1GyRyPyWU2r4KQME0lPMEsJuEoFcBD1CSVTUS1VQcs5lLKZ3GRdROhOE4ZiCRnAw5iSAuonUlhF1ckIlalxHLTNJhQAhytSfdqiHmuXdyAB1R6ri5cgAhz5p2ImuJzfcmLkQ9KAXB2o8JJnxI9bSyQtyFAPkSSRdClVAxjEDNYRkzFcD9PwkgCdg9dLh8NVBxY4IK+Gw5DC7axXbfJQaz2baEDOVvOUvEnDmjKligMdoPdcKh29WWdqhI2c+KCjG5/pQkNr+pOxkw2s+0SfUlKqqFhjgsyusuck7IqyBc9uTu9qfpvZxYnnc9vIB703JCcJCzt1NcuW3dyoFKjs9RxjzaNoh7hFBclauoFu5AOT2pI1y5BIcQ2wmebEXTauAXDMXJtqTFalogESxrGHkG0kWKzRYhUh7JAUQCDC433bvESinNdGDWMNl271IYpjj1ArVCik7N3lk46iKllu6H0Sall9Dp/wBslECbMSS9ul+AlZgP0kxiYhIDiI+JPHUANrPnb6lFGskIcnC4Vwqhy0faoaLi6HXGCTXiOj4JiAN58h9WaaGZy0Zu619EuI9wO3V3KDpRMioZIzDON9pakTK6oMJppuLFO28nuaWP0qoixKQiFpHYx7yLqUj2oLs2l/UzrknuenjjAlVlLBQmUURXAO5iJlAMeJ5pFUMRdd3lonykjH9o1pepL3I20T+JDOjt1dupO02H6C5uwj/lT5VASGIN09ymRXxiYnlpuWcsjrU6MWJNkiEraIoMmLfdcrKgrHFijiZrPiVKFRxDEGZrc/CrmGZqV9AYhyXFks9jAk2SHKQnHN7h+SVtxZO1ylU0wFa5xbS9K0NFh7VA5s1o+G5l5uTN2j3cXSrN4KMeMUNjM4kKmQ4fIX7R/wAqt/YY4S2NcXxdykBRntyZiH52rzp59j3MPS6+1lfDCQiLACkRXjazdJKyDD5NzWOX71Jp8FaQsndo9LriXHLMj3MfSuuCsuui5blEkkbk7sN3qVpFCEg65iIumO0eAvWUFG8YCQ1ExAWvLIc1WJpzo5uqg4Y3NfRg8Zk4csgOZGTLOVdVaQi7PuVtisYU7lHGF1r+apJhMusbfJfW9PBan5d1uWcpkWrqjItVCucnT1TGWeahmNq9SKVHjTk/scEt3O5Hd73uUe63zJDxHEeS1owuiSW5tqRZiowVVpa5Jz263kyVMndHfFuS05LgVHELRnXXJu7NOg8jjDt5p6Go4PLao92nUhuf1KGrOiDcOS4bEmu9Xmu/eQERfhKoYkNz7WzWXaR1LqshcFiUW3KP5rv3hHtzB1TET58krjIkdpB+VMuGxALs3Bd9ujt5Oqhice9Dc4+aO0hfkzLsKyK0s8xQtURF32iqjiPdzSeRy0R2kH5Ui14wc+olx5mENVV8VEUm1LtCfUssOMw8/JL2gOnJ/hVbxHtRtM92fUq7ZHeZMeoYnSaobPm6h+0OJZsDF+5ODUPlnwgtJ0dsh5plN367kN3kyN+lcfaK9Y+UFcyWn1Ln/aiHLiDfnb32qwBt9xIrXJLp5Z7kXT3IRItBbR0Rbnz9KFhbnlck5NdoyAC93SK6RW6Og4j/AFWpXa559KACLmhtut1Qv3pNddogCzGNocIzfxHoq4iuUqskthigbwB4feobcs0ERCfK0X8SJi8nf6k2JJCTdzoLHDk7s0N12jNuzQl80/DC9wnlaI+IkANa8nzTsUbEX4h2D8KOumgjqC4GZD6i6lHYTk5M9vegB2aa3YDW2pqKnmmK1mIi9IsptHhM1UN7DcOdtxdKtGGkw2Y3jzOfuHPaC0SIsq48LOSApXzgEfFIKIKdpHHPbE3Mstzq0ijkxL8SR9ocxHpb8qYeQJMOlZgMZ+4kwtgHSvRgJ2OBPyu/xTEGckRFJtza505PXNHTiEhOQRNawkW5U89VJUHr0+kfCl7QSYphATKzcKQ7Szz/AFIG26Ivc6zLDAteaK75XfCm9qfpKXjSDo9veQoAat281aYD/wDcH4dhJqrwvh3HBmYfF1ClhUg08xHldc1r3LHLehrhkt0y2OHiRxM8lsbN1KsrJoyw+CICYZWMr/ermOjip6aqPEDmoy4d9PHw/wBo/wD06tyz71DCZZZc7rslx4rO3O0uSPFTvNKLO/6lbUmF8YhZmb3W+JN0tPvZ38a9D+z/AA+nqMQE5I7yDkPxLLqup7MHI7/Sug/NzrH+ytovszxGop+K0WQ9wl1KeX2Z1dLTcWrZ4BJtvvX0HgnZt6jDiqDzCJn6R9KZ7Y0NMWHkwGFvBva70r4RevZZ5tEfrOf+lOjwYdk+UfMOKUP3aX4j3CO11RHIFpWvbqtR2yqvxuAA7cm3epYqaocRyZl9z06lOGx+R9XKGLI4R+iQcwRtyuL05pl6i4R070w0l1+fVlogIn5ZLvUKPIlLcN9pblIiqmFi0a1RLXLXPq5JcR/P5qqsyJvtDyd36UfE25u6gBJt9XhTo1HnuEW0FaoGc9oe3N+m5dGoYos7GUQy9yssIwd8Uo8SkA2D2ODjPp1bhH/UqbS8krG34GOIBNnlbnyuXJCYVFORiEcmtSaR8ss1a/ZNHTkuue236Uve+aC7bzf8qRE/miygvDchYnEmfJCRP1apEW3m5CgBPny6V1ua70v6kUQ8Qxb1bWQByON5CyZSTw94wLI7i7lPo6No4tMh01uSfh97/qXO8j+jfWvJSWvnk/UiH9KsZ6eImzt3eoVD4dpdX5ltCdmLVADI4lzUgKjydxQcEc/iXBja3N+pVYgnJi5OyRFu+FcYbeTfqRgPUk2AM8j35u7v9ToCk3D6kcg3fESA43uyZMAeJdogL9KIhe5Db5qSkK1dH966W1c3XfEgBW3LrCwpe61dt/kigOCPmjijucWvYdR3EhtuP0qUNK3BzN7i9Kybo1Sc/iM1MfBmOG8TEHtuEtpfSmm3XKVJQnzDeAjcoluqpNS8BTj5OuK6wsXN7Um2629P9SIiazoa4uZIokGKNpDFnJgF31L0ogJ6WovjO6x9C9SRD06IbXu/9UAWlVRxVVMNTT5e8fIvJVTxuPPMU7FNJCxZHaJ9QrhEZWs/7kEpUN2tauhYTa7Sy8Pmkw7rUrbe9Kijj+jN/pToUr56klSCxTBc23NTzJo3LPJT90BGePg6Zp2khAjzZ7hz0TJixGXiR+0cER93pWsfJDJ5jaOTbviUWaoan0zYiTUtc5DkKjvnIQu7Jtmaj+wyqjLR9PEmzmOQss7l0xtfMW2pr+lZs1SD179yF9uqWV3h6VwvJtykoH4kmK7uS18lZ0eHxyR8SXO3uFNKwIlNJa9mTWl6lZhnlkzMIroRwCY2MyXtUcbln1EqohsQwuJ72b6kpBaMCyyEVw64BfPUsk2dZHUBrt8xQ2qADhmT6PaKt5awKWlyaNjI2ETOy0RWclmPze3uUykxg49krMQfEoAIMUqMPqCeB3HL3oazGjrrswYDfc5D4lMOuoypiieIBIvF6VSGICZZbvJADTj5uk/miLIuSVrW80ADckJOI83tScVxuaCzr7tUmz70h6s11AA/mddYtvfckwpMNvJABfvXH5d6623kuWvyy2oIOMXuRNnlkhKNxL0oh5oAdgpSqCJo+ofUregGelhIHjjLxXXqBw6vCQA5YJIhqI7wKQLRMLuoUx7Q5GR9JFz+lHgTWxp6Glkxg5acKiloCEL+LUzWi+Xd80OKYbWYHUjHxKWoNmY2OmmGUXZx9Q96zkskm1/U/V4SUiHFHjAWka8C9PhRZGpysrvaq458txBbae5SqCn9lprnzvk2sXpVXRwvUVI+Iep1aykIgOj8Urh2+lSaATZCZG7bA5Dn+kU1WQnCZRm73OzEYj3O6OWoiKsgicHOIHuMR8ReSsamjgLhe0TtFLUfi7Wu5+FAmWX2e4WElfLXytdT0MZTPd6vCvS+yxR4f2bnxGukjjiqJOMckYbxze0RIlj+x9HUyMWHUDAQyGJTS5bi9LfJbrt5T+w9hqxrHG04RYibmV47l3YVqrObJ7nRZnTsOlj/AJk0ULbc2V1jBQ4PRz1taEpCJ2sMQdRvraskHb7CqgDZqeYSDdaRsu55YfZxdl/RPeGMtbLfizXBhjVXJ9oGF07ix0dSd/K0xR9n+1mGY5WjSPnFLI7DCJD1F6UlmgHZl+ifwQ5ZbkB04K+rMJ9hLhyg4mT2gPxKGdLsLJrVopxZi8epUvG2XJNFG3ntUrFYzw+EpJztAuRD6kzSye0YdRym7XSberqV3EXbdWNOIWobW2ip81HILRvw33KFDURzGQRGx5NqQpbkaMY4Y58krW8lKIXjLVv5JgpPc30osQ1bu0b9TJMN23JvzMi4nfeyBy79EbBZIGRoYtLBNRTkuPN8kcWcmx8vqTM34Z2s9yQCKZrcmzTfG3Zib3epA8mnf70w2ZHoguizjxCfblPJ+Z1Liqjk57viVeHTojeSS3YymyPLLSKseMSBnZrudyd9unjDJqh7C27XVD7VJ3t/JIao4y1F7fSKLs01LI5GjfWRy+pNcRufEHd70zc1UF+fzFQymAT5tb0pE1ZbVNPPRi3Ea0C3MWe0vzLvt1FhtL7RWm5DmI2j1JqkrGjAWN2qAHNmgPpFNVlLHWU5RVEbhBUNbtfu8xTadAnT9xzBe20UmL1FFVwRUt5sNNIPk/qJT+0naxuzeKhRvBGewTO97S19K81r8POOvPD6udhnh6Jctxh1C4qo7UzS1lYRyVb1VQINmRNu08K5N2j0u3CXuPVe2HaimrOw88lE0REcgDJHK1xRdXT5fUvJaSjesrApzkaADf8Aak9wiotHUXQ5Z821Eer8ydpax8PLhGbcB3uAia4mWMnbs1S1VRNV287F4R2ZGKOg7Sw4nWhGxnAIefpJtBWDq6x6iTiGzX5WvstVrU1gCPFze8X2ETNcQ/Eo9ZCGIAM8RsMvf8QqHyaRIVZiEddR0dOFFFFPDnnOG15B+IU3huKVOG18VTSSPFURHcxiXeopx7ss9qUPXl0l6vJc9OJs3sbfCu0ElRiUtXUytEUp3VQmG3XxWpzGsHoMUMzppAP0nG+0vpVXHiElcNOEjRRVEN344tumzLa5eaqYqqswmsKPOy9+kuh/erUnXuIaX0BWYHU05FZG8ot4hZRRoai8WaCS75Et5QYfiFRDxJMTwyCJ/FxLiTsmG08dJKx9oIOKen4VKZK9EydmY2vhr8UMJDo7TAGAiFrb/iL3qKWC1tt3ssn8E9iFRWUtSUftJyB3SdOfvUqHD6usop52qJDskGK27as6Xgtyb5K/7nrOb05Dcutg9STfs/5q5HAXpZc5ZXqALaxZluULEsJkpxOWC4oG5jnuBS+Co3P4kMsHqxHPht+tk1Lh9TDzgK1/Fkr2lpY6WDOQ3LS5yVHWV0tQed7iF2g5ptUiE22MPHILZvGY/uStfLPK1DxjHxv+pOjXS2W53fUyg1G10dvdcj9qO7wfwRBVbbXG5A0Ma2rqeKqubUE2dQ5W6MP7lKD2g2/Nd17s0uI+3VGNPJu5qhxjsBw3y70Vpeae4LiwuLvaSHgvn3rPeJr2mBa93K5SCqJNHc7swttQcG7V2dLgvySbTGsUkOy1TyPqDERNut9yDiMRZ8Ni0SGPcjKHcLeJTZqsTG7o/wDhrt0ZF+zZHwenN2RPTt3siy1hbGrYxL9n/NGVOHkyNqe5WdNh8BYRUTyHZKDiMY+v1KXko0XStlMVC+ejtcmypTES8Sn8NvJFw33aujuFLpCt4L5a9K6VP0+lWfBLPL/kkVPb3flS7o/w5FcFOxea77PH3udysBh3Z5JNS9+iO6Uuka+iBwWF873t+JCQtzdWXsrW73uVth2E0/CGU24pPt3eFS8yS5BdFJv2lJTYXJURFIwOIi1zadSiywnCeuYiO5bqEeDY4N0EJNooON4e1ZKVR+GJmfSO1c8eot8nbL0+oXHyZfw/EnR2p2WlOE8jC1C4vzytXRumY48co/IVrZC6RExBq73Ire5hXYYZqiTKMHIlD/yZ0KO3ticikGGUZHd7hU08Q9oO53uJ1bYP2NlqjI5Qtt8K1FP2NpoREnga5edm6zFBnt9N6d1GRe1GOoI2ja/Pd6S71bU/4xi2TCSuz7Lh3BaXzTf+zvDfZmOa4ZdTjmepj6HPj4ok4bCwmPEZhH1LSU8kVmyVtFR0+B1AiOZ7VoKTs/GWFDK15ygb8Qsx2t4dq8XPOEvs9/pcWWP0HCMVQdgG5n8Km0lGd1rgY/UgwuGjpWF5DO9WU2IUfICch6ufNeXkk7qJ9X02GFb5GCNO4jla/wDBWGHYPLXAJs8dnEGJxI7csxVYeKU0Z83/ADOn6PGKOSGqgvcpSa6MQ78s+pYOOSXhHfOeGC9rKuvJqUzZgbS5UlRjxw1IyxxCdjeLpF/NWI4lhk1SfElcRMCG7JUcuGx41V/d0E4j7QfCCXO36fkvX6XE796Pj+uzycXpIzFSVINTK8lXGBFmX5lUVckUjZMbH8QuKgYr2fqMNrqiJ3a6I3F7nu1YlUmLwnkfS3pX2OLAqtM/OOp6pqTUok8yYj0diy8SaMWLn/go8JbxZn6uYqU+3ufkulrU5IzWRXQw8durggOnHP8A9E++aEsk02TNIj8APSyEqcPJP265ZJsx3FotLMHFAcFu5Ew26I0PhVBVA2/NdGPvXRRCNwkpYDdvzSIWFkQ9WnUiL3pongaePTRC43On7dunSh5/uSsmrGh2/lS+eafQ6osKOaE2rJELFou2+50ttvxIsFwBw9/N0RCxDytToD7k2Yt5IspoKONrdATvB5uwWpuEXEs27k/xHEc3ZyFZuTKGijC0dHFI+LzDo9KlRSMQcmt9JMnQKm7wMfpdTu0OtjLETpdQl3kujHdpn+YkH0r2qPlNgrd2iTZZ810dpepK2006ATFuRXJdTaP0oS3FqgDlyTc/hS8VqTDbzdUArkvDy2peJLpUgIfejiFh3k21NMO7N/JGcl1reFABHI8j5oLu7xISH37UTdOiAOXe5dGN+dtq7pHrncXegOZyLmgB8SCMB8W665NnM5aaiJeFNPufJFw38/zIATC0b5tuR8TiW5u9jeEUBiwvlncPUgt25oAsMKrAFzgqJ5YoDbQoy2iXxK9pKWASLiZENug+r4lkFb4FUVNVUxUUUT1XEe0Ix6vyqt9QqyxuanOdwdxz0b6VAmkLbltD1LSzdla2nwE8VqaSQKAJG3k2l3/NZCqxD2gyZsgEelcqzdz4HVkwvH8xjfWTiDNuLayfnowowyc/xc7bVHpJuDVxSZdL3bl2aRpJikfpd9BV82Ze3UVrd+efckGaV13chEd3O1U2QEPVo6lUtc8L5OLEDqL0tztRaiIv0qba5JLyGRowCSCS8brnHxMriUuz8gnUSzylO8e2CmC24/DcT8mWfwHDTxqu9kiqApS4JnxD6dBztVdc5Bwwbc7+FKct1RcYuFTLHEMUnxCxpJTlsEYm4j3ZC3SPyVcOfFFknLh3B0l0mkY2loV2lylJJalTk27kWcEjiYs7/CtNgONS4LWBPGd2XpWICR7xbN1NCufhc3ZcubDHLHWR6PRdZLpp7xPoTs/9qFtOQyVf4TveYl1OSi13aygxCkqmipGM3Yh48hld+VeGRYpaWWqdfHpBDJndfOL0TEp7wPscn9UZsmPSZc9qpI5KkXj3DY2ayFRHbMTZPz0VthuND7eHtLBwpXYDIu4fUofaH2eHFaiOlqPaqUZHGOcWtvHztX0eJOHsPieon3ryFaRWnz6VMwqMKjEaeM2uEjEbVAuIizfcrLs3wC7QYc1Q7DTvOHELya7cuifwObEk5pAY7GNPitRGwMIAZCwqA/QOXUrftoNOPafFGpjY6fjnwyHxDdtVMJeeirHzFBlWs2hMWq7dqgNExOt6MbCMh7mdWGDyTxhWhC52TQEEnDC7RVdu3mr6kxiPDcKGnpJSA5gLjWtuY/D/AErKb4NsVXbZQelvCul8ldjhNOQZbyL5ojwunj0sf+KfdQdqRRD5dSVxZ5q09hj9tKPJyCy63zUlqOnHwAP1Ke6iO2yiH967b8lOqI4OOAB4nt2pyIQFhE2Hl4lp3CdSBdb5LofhkJh1Du+SnVJRbmyEi+FBTQtIBX5c9FSkqBLkky4g0gX5by5iq2YuMd6d4JZZs12nShGO63Tb02qUoopuUhyIgsy1QiLCyfho5JgKwHRxYfUTETAz3CoUlE07cmQ+/VtqTSW9LKcWHuJEx5i4piSjtEeavuRE8LGLvdtSubPmn/ZXs5/lHqUqkoQkuaXIR7kPIgjgnZAu8kNvzUp6G4zaNrvJcioyFxzb4Ubqg7TsjPHtyXOHcp5UttuTP9Kb9jkK52b+SnZFdqRCIbUrdnU9ykFSmPel7Kef/ojZC7ciPbb3p2nj4kpNewaXbkZUr8nJ7vkiipbX5v8AwTcxxxsfKhEYgPNiE9v70MxQCNmRiWSmzTBNQwA+fHA3z0226KBURtI+bXLlT2+R3yhovYOwyMQ7NpMyZnpw4PEZ92euikUAxxzBxM7M9SyR1EccgSgz3DfppuIU09Z8GbhvC2Voi1wu+RfuT34BcgAi9IoPZC/+CnYqErx5iOeui3k0+TmhB3QBRxCWSEo4yL6lZ1GG08eJHFFUvLT905Bbmox0LxhFvYid9RHwrLY0cX+iFUQsIja3xJoRe3mrato3EosjYiy3W+FRXpT9DW5+SuM00YyxtMhnfmVzodxFnmpns7iHckVK4uOiuxasGjEBAjJtwumZpjmlJ26XdSGH/dyiZup+pANOYtyut9yXBOsgYSCMM35+lAZPzd0bU528kuCe7Nk7JGrmHu5onJ7sm6RR8G4tGRDRyEWgHoiytGxq1stW/qSYbrWz/UnvZZc+i0Vwo2E9H/UjZD1kNELd5IQ3CiMd3NdtYQH1P7kiALbiydt3creCExphB32pqGOAbdGEk+dY0Za5EPdagTIdTDb5KJKVp7OnJT56qORxZv3quMmI8vCqYIF92ua45JFzTfVpmpGERMjLcwuT7Vxh3a5LuhDyuQQLS5dLLlmuXMV3pyQtuHNABe/xJOTEXwpPlt9KXi02oLOaISytRnkVuTLlvyQAhG0ckhG4l1huL4WRCPE0bL6kMBBDxLvhScXEv3J8S4Yattbkmvw+Ed5uJ9wjuuJSQNWuXJdITFs2Z7el0uGd+WT3NzHJOcMyYmZ7rd3NADQ5ker7ifqJWuD4aeIYjTQRsxFncZeFmUehE4TGeP8Aajyua5em9lOydZhdIFRLSGFZIAy2yN4Ph/zLWEbZOSVIm4pS0VdFBhfHaoip6e0I5P7truQ/mXnPa3B8Iwt6UcLrZp5SAvaIJ47ShJvSXJ2JabG6wKHHIn1ivjcDHPluuWcPA6fFIyrZ8YpqcpmMo4siMrm6WLLlcqyO+DLHZnGk25a2lzQf5VYx4HVzSDEzR3/EajQUt05NI9wxZkdvuWR02TqKNqWPM9pvuddOZoRlndrS6QFOSRvwxc9xG9zj/wDPypiSaIq+BpWcoI3HiCP9Skki08xxzBIGd4vctV2OGjrK4wrNx5Wxj8XUqHGKqnqMUOSnCyJssrWtuUCGunp5AkhkeKUHImMepkeBNbHpLdrMIwuUQw+tmpyz/EIWIVD7Tdsq3FsICnbEHqIikY7fe3SvPSkuInd3zN9U9QyMMxA73CTaXK3NiUaPQ8b7aYpjQDh1fjE1gAJnFK1txN0/vTFvY+noBqY3xKslYNYikYQZ3bbdtWNx7HJ8exL2upYBlsaJyBrbsmtu+aswo6KnhJqbEZiiqAbiDLT/APuQNoN8YwsaXLKoKszucrxst8ulT6EqaPCJcXOojAYpgAKYZ7ag/U4sqaLC8Oh3vPNVP3RWWC/5rlIPDaKsggB5XgKILX/Buu/NclYqNt2h+0SphrMEOmimCKHKovqjuOZ/T1crU7P9ukg4nWvLQMdLaIQQZ7oib1F3+JeeTYTTwjrUS1Q5ELCTWWfTuJNQ4HHJFvrGA87n/Du/quVrI14JcIvyb/tP9qkfajhQRgdPTwmJhGXy9SrQ7bSCMQGbezw3iFvUBOyx8mDhHILe0PUD8LWZIzwEM9laxZ8/wyVd1goRNzgnabFZMIqgjaaenkjsDS7IunanaPGMZ7P4eGUPACod8ikDqy5tqsHQ4wGDzS08r1FVALGLDFOUQ3+E1ZB2gpsQCeNqaYZTy4BT1bmMXq2v1XKll4E4RPU8Hxh8Yo73tvDadvmnaiF7NGu1WHwDtFT4aZBIbFFLz8JM/wD0W4CncmHKRiF9zWsvQxZFNHk5sekgBj26siKPb3WrpRyDpv8A4JqQpI27/wCC0MBqYrXzuTMtQ5NokUkpPyS4m3Jwa5WOhoybnlcmnktEnytJGce7Q2QELXZP1INEHCTyNmz2kpMExl1u6hhkJqXSVEcYiEvTnbd5KaEx/q77hQ296soaeKRswnAx+FPzYfFIeYZQWt0iyKIbKYBDPUM/iXJbBIXCK7JT5KMI3/aMY5+FDwWt5OkGxVlI4uX4bWqQF9g6bfmnaiEBHp+YpoI9un9KBXsV/aDAzx6niYJI4p4n2Sk276V53jsdRQ1JPWQSBOD22iFon77l6tw37s0p6UageHUwhKHeMrXCs5Yr8HTjzOHB52/Z2p9jpcRCjcopo3ztfrb4vJRaLD5JqvhRwSSZ5Zabs163UV1FhNDShLVxRA7aUwDdkLJrDpsLqKw4KduFWMHFaOWOwjH1D5rLtc+TdZZ1dGApvs9xQj4fs4RDnvGd2vYU72g+zmswcinwv/f6dx3x5WmL/CK9EKGP2njvHdPtzkJ9xCmpZKsZgeKQOE3XGTbvykr7KMO/Ozzjsl9neIdosSKWso5MOowAiOSQNr5eFRe1PYWChp/bcOqQr6XNxkKD+6P0kvUwkrxqyOnq5BE+QyveLF8IrGl964PjFRPFieE18UtwT0JSNT8X8r96xljSR1YpvIzzvCKinjm9nrmcQz0lF90RLSVWChiFPwzMCYW/DnFVVf2bxPFKuc5KMac4mIntcRBx+Ek3gONVNCBQTwHLA/q8K51+mdcv2Qo458FryCeG0g5iXSQp/FaxyAZ6WosEtrxeJlfhUU2PQy0Jt+OQWwS/8i9yymJYXPRyiB5E5XZCPVoplcSlyRQmOaT8VzMO8RVzgdHHVHA1HWWVXDlOSOdtmm4WH1XKjteG7J3Ek7RVB0so1Efg8WeurLJMo01NjkclIRs9hZbw6lDHGKiSsF6Zm9LiXIm+JVtNDLVBfGDbXETG+3PNaPAZsPkCUDYYpfV1W/l/5p/Phkp9v3IEKinmu4YPATbTgN/8vuWexjDXoT2N+A73AX+klpsVoaSl3Tyxj5EJ7h/MgOlYqXgm/tEBtoQuiq4KcnP3pGLbLkn4qfiP3qRXYadCYuOZA/IsuScoyOQ8gzLJvCyyn7S4e4dp8Hu8F3iVpF2buHSNlYYVRmQCZZjGTelaWgo2HTL9S8jN1UoH0PS+n93yZAOzIDqcVyRdlWtzaBxXpcNPGLCzmBfuUkqWHTILl5b9RcT6CHoEZnjkuC+z1guYbfTkr6iweIg0jb33L0EeyJ4pKOcbfp6VZxdh2o2LIMyL3KMvq2Oqvk9Po/6Y6i9teDyabAQEx2dXuTJYDHtZnci716xV9kXEgBwu+IVUV9DTUcpB7PeY7XU4/UlPhHbl9BeP5xPNKnDQhtZ2O5MFh4d2a3NbhbVX9xYI8rVAmwVyEWstFejHq7R5WT0yn4Mr923ctS9KF8PcRyfa60/3O425NqkeFvJc7g9yv8gx/t6/RmBoW96dGhbvd1ejh7jdsddelOwm4bW9xEn+RY10KX8StpqNuvQii3Wl3pTEElOEWVoi5F/FSKMf95GN9olt3IKmlOnqTidtwFk6e3JXZSXghvShbyfNO02HtNf7mutFLI/JP0sjx1AeHPmqbZkscER5KUY5SbPaP9SH2PYLs/Uym19Occebs+x7HL/KokcjkBM7vaLXJptmWRKCI3ucHXCyF+T80MpWlnr9SEZn6c1ukeNPM0yUdLsz8PeraipzKSAA8bW2qBR1FwcI2uJ88yUqjrpKWQAnzIojYrh9K5MiZ6OLIpUyZIJ09QUTs94va/uTTkFOYyT5EGd1vmrrtXQwYfgVLisFSBy1Ezh7MXVbbdevPKmskqDvN3JRgj3VY+qz/juvstp66nqJzYGsE3uDX+lAYgI5ODKmfPPLRTKOZiKyQ2HNtCJd7xUuDz8XV7yqZIOlDIWze0uS03YbByqqsmBztcrXVWFP+CLOFvwr0X7OMNjjAcpd2RSmAryOtzPHidH1fpXSwz9TCMvBf02BwU+gM4+dzqSWH28slIKRubvt9Sj1FZHGItxGIl8TvOcj9e7fSYIDb07C1zs1vyTM0LRsRh1fJD94XaM/eotfiDZCD9PetoRnJnn5ur6ZQuInqn8BsWSYmrjHyH9yj/eAFplb5aKLU1HELR7R79F1wxcnzuXrFXtY3NjU4uXpHkq2t7TezmByvwhfld4kqkuIWYzsNzeJZ7tuLSQUUrtb+GLbV7PT9Pjm0pHznVdfmxwc4vwWkvbKiJ8uJcmP9qIC/Zz2+SwVRHHGXOQdNPeooyOP5fevbXp2L+J8y/Xuovk9GrIa2uwGeto5nthkYDt6SzHzWKlqpyuZ5S2+9DSY5Vw0x0wTyBAe54xfaTqLKT7sl0Yun7fEjg6r1CWepKRI9slLXjP/ABQnMchZO7Fr1KLGTlponRG7Rl0aJHl92U/LJVGTe0D6mU4y97qupi/FzZlNuAj06VzzXJ6fSv2CIj6c0D7n1fcl4s/4o0kbyAtu8kuG2ReJEO3XNki580WS0CULIWp7rfUi4jWpDJ7k+RVERU73a7RdD7LITdO1OcckPGYk7ZnqgBhMdXSEX72/MneM2a7xG5Zsi2TrQ1wX552ki4KK7RCM1qnkdCantbm6EoX8k6FVbps/MnfaorNY2H4UclURLfdaht+F1M9qp+di7xoCbRkrkKuCK0b5ckuCZW5NcpTyRZZpo6rh6ttRch0Jo7WHJk40Pcm4657dRAkjrrWHYwpasfA60O7mnGjbNQ2xDdqzIxrtei796lwZKaKMsyDJ2QFzXWLzfaka94+UAbkjXB2o7m4OTM2j3IYAdWmdqXza5Ii28kJf/LUAK5ueqVz3WpNZZq271J0KV5HHJ7RLxIAa8W1GMbW5m9vwpziBSvsyIkwczyDl/SgAjL5IGzuLJdGN9M/0p0iClk0diIfT0oAAY+8+lDxGyyb9SAyci1XWFyEXJ7UBQtfqSGNyfJmciRFlH8KEitQAWg8xuJvChMnLvQXfNIdyAoSTcxSbkkgrUSfo6h6WrCQH5ckwXn4UlD5Be00OLdusbxrB6fC56yQsNgERCmj2hp6vN1ntS5ogkON9H+aOpqPaqgpHjEM/CG0VEYqHEEbTnLJzN2Na83XQG4hb/Mua/wAVICjcoSkzYbWuYS8WS0ZiKTIiGzcTt0ilw7dH687bU0BOJZs+5uSdhK6S+RnMc9dVLAceG1hfPm9v0p2rKPZw25Nr8SZMrYQbNN3Pl8lmuQJ+FFLT1MUrZgL3CxeEtEcpRez5U+ZE4/jETdO7wqFJVSFGMDG5RjuZNlMwsIR5256l4iQ1bGnwOBuLrb6l0icYteklH+fUnZSYrXY7iL+lXQgbjL6RU+mw2sko4qtqeQ4CNwYhbaWQ5koQFGMZBY5S56Hn0qQOIVNPTjBHUFwsi/Dz6c+pQ7/iWq+yOUm3RIiu77UU8cQ28KQzuBs7mttLxCmhzyTXJB1yuUl6WSTD/aM3KIDsUTu6lYDIf3IYXuIFMO31PklI1jTIBFtzZrU7R5FVRN6jFRrtLU/Ri5VMWXVdora9pmvkO4qLjXytb3qHaKmYr/8AdFn1ZKI/NVDwTLyDcu7kv6ki29ysRcdlJuHitjRxGUkZg3Ha4RJ2UCGSOEZwdnvJrWt7tyGgxCowuriqqSR4KiF7gkHqZCFQYmR6EZeJZacm2/sSLb70ijjF3zJ8unJEOKQFY2T7m81Snltye7TVBdbbo6XaTDussyrGKtE87QyUGpk4kxPm9uaACa4vCgclahRDnYcRcOYH9LqQQ8YxOR3GLcNwsompctqlU0LzTA0rvaSpxKg19hw0bVEohGfUramweSlL8XIb32EjwoaQsVggbcOdt3TcvSOxuF09dWHFUwtODbmEt1q87qM/ZVs9no+l/KnS8mEhwmghcr6hzLvHLp96mQYfQX3g+71CvRu0OAxjWA0FJT8J/wDy9yq4uz7xsX+7sJ5aDY4iS4l1cJq7PVn6ZkwzqjPQ4fFVMTA9gj1aIRwli2Nt1tuJaaHDzvjBwELvS3Srz7hjkpxu6v8AFYZOshA7MPpuTL/E87/2fcnsdt3q9SJ+x8hW6M31L1CHDY4RG5mMh9yfOlhkEdjCXyXK/Ua+J6MPQ01yeSzdiZrswdtfEo0/ZGWOHrHkvXvuuDMXyElQ9o8DlqByiZ/Z7dSjW+Pr93Rz5/R1jjtHk8qq6N45bG3W+IUoaGQiyvt10W/p+ydwjnGenK5lPpOzMUb6x7fiXW+rgkeRH0zLKXJg4MDe3rt16ibpRvhbxuT3gQjyuHqW+nwtowI3iKxuQKkmwuWqqNcri5ClHqUzSfQ9vgxk2HyTSDlmI5qwpsBkmtDxeIhbpW3puzoU4Wf3perwqzp8NijDIMxtUvq19GsPT35kedN2f4ktjbufciLsvp/6LX4fTtNXM4Rnc7nu8KnBNBMc8cb3HEdpiQdLpPqWmX+JjaPPX7Nyl5c00fZmfm3Df4c16JNCxXO3U3uUI4d3d79FcOpbOafTQRhf9m6gfTaXvQl2fnuHp/itlJSuOr2CKqazFqCjf8evhH4Y9xf0rdZZyOGcMcfJRlgcollYyH7rlFuTWqzHtBhlQVkdYH1ExCovaGR/Y6N4KiMrqhh2HctE5mDeOriMfc8hXaNtbzQjhp3ZvG1quJCPj8NnjLwp6SFhAnzARFtSI9qWzH7Sgkw9y/u7fhSlpZJoxjcNud3JPVPaLDoS/a3kPp3IG7TUBEObkP7k/f8AonbH+yH9329y57C5FoyuocQoqzJ45GIi8KcOOK7dfb8lWzElB/ZknFyxAosmHS21TRpX5M1xelCMYSdreB4MvF9Kvno4s+dpK3IzikzNw07lXmLPaIt0kjmp2EizDd8Lp2hjYu01VA79LXMrx8PjLXTb70OdAkmjPDCMLjs6k+VYwwkzRsRNyUqrhCoqBDJtr23Z9SjfdrRsT526ovYdxiRZqhpB/YNd4tVXzUrkRPw3H9/SrkcPuEXYrR77l08PaFrzMRD5IVEPlFCNCWWbPaS4dO8L793+lW7w02ZM8u7vtZMVxQbXCRzz8K0TOeWOFETh3RC+dyjTE8b2atlzUkZAjHR7RHcos0zzGS1OShs93kgLbyTsZcO7QSua17mQFH3dKBgjySbK7XNFFGZFkDXE6G3dl5IAlVELQjE77iNrmTT2Fo370X4kwBkD3RN1LpxmMgm+Wu7b4fcggBhErs0mK19W2pOLjdscUrrR1bd3IAAsicsshS1zS8W3pS1JBZx+adtCRsn2knsNw2pxapCno4jnlN9BFWXafsufZ2sGn4jzmwCUhZWixeK1VRNq6KbToZ7RT1oQjn4VE1F9fJE8jla3ULKRBnNxC1b4W+FARNdz5If3bkrUUAYzGUpGZvf6vUuMT80L+SIchuUgPSV0kgDHnwwzutFafA/tMxjC7Iqid8RpQYRCKp3EDekS5sskw3Wg3erWOnAgFuGJWN1Kk3EJJfY/2nxqkxav9sowlp+I34kUr3ZP4rSUOmxQIwyKO0s9SHxKFDTnVVPCgC8i6VZVeF1dPEMDROR8PjHb1WodhwiPLXBJUDI8dw5W2i9v71Iw6O2MWsuOQrv+1QKan40pA7Pd8P8AUruCHfytta1rlIAOOZkbvcIb3/cqujqJ4zlliC8sivubMbVIr5raf/8AGfp+BulX2G9qp46YQp6Clijyye2EPxG+JBLdGPlkeQ8yQPzVjjdDPQ11lTEFOcjDLaPSzPuFO9o+zdb2ZqwiqWBxlATjliMTA2fvuVUXZVdKKORhlF8tzIelK5SUEZNIZP5uk0h3aO/8U2u96qxMsCwfECG9oJN27mhmw+rjIeZ3Ndse7JOBijCHQf8AFC+JNd0P/FSSANPVk/DBpCuXfYa28wAJTIedmtqdbFmEdAO7PzRNjnD0aN/4oAihS1pHw8pBJt27ai9nxDc9k35VKfGm8cZF++5D98N3NJ/FA/cVpx2mXEzEviZWWAjSSVYhU9LlpdJYoddVNVGLszjkycw2No5oqidv93ifqJrhJ/JCF9GmqJI76yDOOllpx2RkDETv6bl6D2Z49VgkEkz3FuFpLusfUvKqHh4lWCcsjU5FNrJ4QZy/wW87NzPT1VZhFNLHW8KS2OWJ7gL1WrqwS1Zx54bwNfaOWp3JELWkofGYfwza0h5ik8zcsl6Z5FHaiFrC3uq8suWRfwUqaYOHkLuJKAdQ0e1zTRpFB6W8nH9yXEbvzt+SaCSSTQMyy5p38S0s5GBUUEIhIN4O13pQcbh6OD3LoyRQlmzuZJo6hyLPQUAFFUGJbcxL4Vc4dUS2DfmRKhaZh5O+5lMpMQenHJna3xXMihSVrgvzkcm13KPJJs0NtqUNQFQAuDsVyIqWSQdHb+CmjAY7s77kERbss7k3UU8kMtjmBCPiFM3c2za76VRokTwkYbs2Yl0rKjQ2cR+arwqLS0zU2OTZm2X8VLIZXY1hYVVNLFnaRNsIvCSzmHYxINLwK2cIMRozYqeWR94/CXuWylmYgJsmIviWR7WdmY8UjKsjivliC2S3xD/1XPkT8xO7Dk/hIlVH2qUxAcYUd9V3ELbblA/2+xuYCeKCPn1DGPUsx92hDFxIjvzAd3iEVqsHrqaupL2dglDbII7bvesotvyzqlGEfCIrdqu0Mx73IQyt/Zjcq2WlxXEJjeeK4pN1xRtctSQtzv8A5pwiYe9W4fsyWRx8GS+4cVkiseoezLpv2qLWdjZxpynKVzId3DF/CtuRMQZZ3Fn1Ibto7lLxoays80nw2fCzGSA+KFtzEP8AmRcRqoC4mbjnc5Z3EBefyW8qMHjqBMAdgCTd9L/CsljHZufBx9oik4sGufu+pczxtHXHKmVkWHvVH7Pk/HyujPPaYoAw94YK2OoAwnit25eJP0+QgEgG4wA923qif/orzE5o8eCyWQaevsH8QemUfCsqLvkz+C0NxDVmYDEBiL63F6unyU7GcHPB5QxCjkaejlfQhfcHuL3KnCnkp6zhSM4GJWvtUwMWno6AKNhBhvueXJ7iF+4vcpB+SBU1klUd0puRKZg+JVNHKMEG8Jns4RdJEoMouL5uG0uVvS6OirpMNr6ergyGWnkGULmuG5iuFS+TaDpmnxKSON+HKDRF0nGT9/iTWGTPhZmDA0tHMV0gx7Sf07lXY12kk7RV1VWVsUZVNRJxZCiGzX4RQYXXRU4FGZmIs+mir/sVTFfbncC8ocSqIZRZzcw7hV9QYk5GOcZyk/hWWm4dRS8SAmvLxE9qtexNPHilbLTz4gNAcMEkvEkPYTt0j+ZeV1PTJKz3ui62bmoHpfZmlgxQBukACF7eGT7nW/w/sjTQiEjuZ/8AlkvCcOqnkYTaW2UfELrfdmu2FRQgMUwPKPrz5L4nr+kzecbP1/0L1XpINQzw/wD6eh1dP7POTgDCOXhZHELyav1Eqg+11FUCOVRYWXpTFRjkEkRShVwiAcyPavnV0+aXtaP0OfqPTR90Zqi2rqfgwSyWcmuWDqCCSs4RyR8aTc0ZPuJZ3tV9t08cUtBhDAPMTqZG/wAq8x+9p6ipOd5TkqHe55SfcvrfTvR8+jlPg/OfWv6r6SE1DCr/AGez1mVDDUObxCTQkbXdWipsKyrOywYpWT28yMvLVZuHtx7Vh1RHibOVQMZDHOPj+pP02MQf/lhLTOf4r7W/ivQ/DyY4U/Nnhf3nBnnvDxTNNHgZzQjPHkUR7mL4UZYSe53DpbwocNxQI8Ior5X/AGbdLqYGKNIxME+70kvMydxTaPVxZsE4Jio+y/tUEsju0ZCNzXeJI+yoVmDVTtkM8Mgk+ngtJO4bikfF4D1kfE6uH4lbUOB1eNBWlRS3zgDG8Eb7jDxZLneTJB+5nclizRXbVs88l7I1kh8SkylEd21+Suca7FyYpANZTg41RsAnGXqy3LcYPgrlGNjGIfErmHA+G+rvaSxyequD/wDD1sH9Pd6G0vs8Ok7C4nGWRs38U3L2Lrx1yj2+9e7ngNPIJX581UVmB09xaGtMfrDkcfU/0y8S2izy2m7M4hiDcIafiXAwGXhYvCSzNRhM+H1MsUrhcNwuK9knw8KXRpDEDdiMRfnkq37QsLw6bGjqMMyOCRhO0X6St3L1On9Q3dM+S6z07SDa8nkf3PUTYdLUM7FwztLXwqGULi217fNei0dHT05ytKDiJha9gssdWYeUNQYWHbnsIvEvcw5+42fJ9X0jxwUkVtPdGWbdQqxrKjicI8hEx2vb4hUOajnjImdv5q2wTA3xahqrJH9sZxaGDzHxPcumWnls8vE891BE3tDi1Pi3ZLCYgglirKaaUJJfAYPbb+/qWNljtDnarmsw+sw+mpWnzGKobigOe3qyQUNO0kpX5ELBdaSeNQxw9peSWTPkW65KYsuTIQ2nln+lWVThJxiRsd2tu1kFPTnh9RfPEYkO63JX3FRH484z5JlJUSyAO8yH0j3LTYN2krMNcuFJHIWXUbblj8RxYZP2TlAPpUajxZo6cwlcpCfkS5cmDvLlHqYusl00/az1T/byPD2A6wGlI+ZButUhu32G4tKMVOduTXOUoWivFJKqQiyd3G1TKOoYoqxnNw2bPeuR+k4qv7O+P9RdU/ZLweyPj1FIRaRz/wDmUxqFJWT1FR/u9IZgTeI15l2cxhsNnnyyAD8Jdytj7QNtcJRHL0uueXp/blUTVeqd6Fy4N1UTVNPSSvPQTWRtc5D5KPhuIBjR/wC6UVQWQXW+5eeV3a7EY74oqw+AbWuOe1RaDtdiGEuL0c5hsse1/Ctl6c9P9nDP1SKnX0enVdHWlsbDJvdsVN24o5I+z1BUHAUHDMoZBJu/qyWZ/wDzCx+TQKmQvpclDxTtFieNUwwVDX5ORuWW5y+Ja9P0mTHNN0Rl67FPG0r5IntUElMcUgOQi34ZeJi/6Ks9ykiEonl4i27UvZ+Hcx53W+Je2qifNyTmNAPlkjK7k3UkNuY6Xap0o+9tv0pEJfxGBF7hT7Z9yTCiEXyJkBFBhmOvuR3d6abO4tf5JzJvUsWejheqDeR+90Qybkzb810itL0pUdGw5ci4j2qO0jJFJ80aB3B1uaEy+JNGVraIHmbLV1WpDyIN5O9cucvpTfEbnmuDNbzZOjJ5A7rbtUbk/LNR3J+eopcV/cq1Mu4P8Q/N0PE6vcmbjXLtEah3B8ZrtEXEuUa5sxfJK57uSNSu6ySJdPiFdCS1+ai3EkRalm6dE92iZxLW3OmjmYkxdd3rnUKSgJ5pMkcYc80nm96jLtoknqT3WOvM3mujMmS5pcTcig7lDDbiRkNpa/1LgFaYk3hSlkOQyd+rvXeeIIvclda3Nk382RaybGDcgAX3CL+F07HCdQWxtvqRDC0bZyl8hQy1TyXCG0EAOWw07jrefy2pg6g5H1dIBOQSdv3kSMcqUs7WIu4iRYHBp3IRd3tFG8kcLWs3/cmDqDk0/q8SBuSAoIpLu5Jh0uXQhcrtt2XP3IjJh5ZGQ+5BQrbQzytH1EhKTqy/USByeTm+5J/SgBXP59ST8kkKCTpc1xhSfPvRdKPJRIocPnxCbhwNcTM5P8Ipz2UIzFtTQ4VikmG1JSRsxZtY4l4hU05qeulIwl4Rv4Ta1Q7Acjw+Oy9447kMtHD442DTwouDUZC17EPda9wps+Lxc3JvqJ0kSR6rC2jjvjNy8VpKB+Zlcw4o9PMJx5SytdutuFQJiGoYSYAiIW1t8Sf2URxXbnjLR0njcUrXtJkAcYbtrJ2EuGJHnu7hTXRok5bcnbkirAd6mJ8208PiT1dXBVRBFFA0FOD3MPU/xXF3qEibMvqRqVYbi4xi+bWu/nuQ9xP0pHDJGAm4OIFyK3aS5qgkO7vQ3aaLjeLwroi92iAHgvJvUuFmJW6aIC2lm3dySbPmlRVhoLrXS6tEO5PUkJy1TvG/3Oxn8d1qYSbpyRVhYiyJSYagKe3Jri/wJMP7mQ3XD1bk2rJ2H5iYjF3e4iTNvyXLmIeS74dqaWoHNLlzv5Lu1c1FMBa+Fc06V1+fNK3v0QB1cJdIWXP8qABReFLRdVIBANxCytKOFhMs87GVWG1OhJutc3Ee9S/cBouzMIV3aeLP/d4mcifT3L07sNUH95VFmW9rmL0ivIsEkkkqRPVwDmtNDih0ZE0DkF3p2ry+pw91OJ7fQdWummpnteJYkeH4RWVJABlFCRBc3iVZhuNBWR4RJUPGMtXGRPw32/CvJ6ntVWzRFBJUSEBta4k/hTVNj0tOdGzncNLtAc/CvIXptQo+nfr8JTuj2ukxairMblwxs/aowvfTa4q3ko2G3Pq+S8U7O9opZO20Ve7uQmwxGvbYawKgcgkYiF9fd8K+f6/DPp2qPrvSuth1cGxh6PXltQHSuWoNbapsxBkLhnaPuQ3MQlk/yXmxys9xwRC4dxZOzCSL2VxfJsh0XZSjkMQN3Eu4lR1naY8JqRjqICKMfFH4l1Y1PJxA4M2XHh+fgspaWW7NmUf2eS7XajpO01JiBZBmJeklMPEKaMivkHat080Pa0cjlgmt4sg+wyZizoCp2EszYBJvETWqJjfa6mpSOy60eVvevPMb7ZSEcsucojnoGa9LBgzZFzweF1fqHT4HS5NriXaKiwXG4mq5X4UsFto7hF8/EqXDu2lNT9p8TM6sPu090fEbbdkvPMQ7TBXWmcZEbbdyq6jFGJ2viuH05r28fRqvcfNZvVXv7PB6NQduKPDQFzqWl/EM3j4fSzquDt5Tw4tXyBI3AndjbTvWCmmaYr2GwsrXTcM3BcicLl1rpoI8uXX5JUj0Gft1TSSE7H+m5NN2wp7i/HYs/U5LEDUbv2XP0pqTcQ5M6pYYIzn1OQ0fabtB7ZTRRxVGzPeIP1LOANOQ6SdXqZBKLDETa3s6imVumS6sa0VI4Mk5Tdj8vDEdp3ZelKGo4Zg+tovdbmopF3ZpCTjorozXBpoe0Tkd8j3Gb3Pb0prG8WauaIAN+EOeYqkEupPiUZUZN1HfoXwrLRJl7yoQ2beSdIQt62/iq67TR0ulb2ZFi1Y1K4nGb3t6fCtbDjRezRPe5aLA96nPM8ZfhyPb3FmspKzSM3Etfbn/ANrRqPF/7VpQqmmkFuEBEXuXn0dRbV8Rzt+JTIcSkjmAzMjADEnHPmKiWOy8eSnyW7SNS9sZ3ONuXT4ekVdliEF5Dw4xLvFZDGMQpqzG6ipw+KSlpze6OMzuIdPUoZ1khPmxvd3ln1KdLXJbyU3qaeSuYawnZmHfdaio8eea4DgiIgbqyWTlkMSEmNyJFDMYy559yvUy3ZrZsckjIQ9mj4Wetqi1OLe2fhuDcN30HxKso5HqKadvE1qAZmjkEG2i77iVKCK7jLd8L2lkbfSSq5ad9zO/D1WgYgKLYzbmHJVOK5RkQM+4tzfNauCjyYLJJ8FWY8Mdf0+pA0byFkG25Ef/ANtfmxHfbb4hZDDI4iT5MWlu5rlBQpeHtszHTX6kL9KDuS4jckAGEziJCz2kTLg7nQsS6HVzQATSHGOjuIl70nmchHM328vhQGVxasp9HWRw05Rnlue7ouQQQyke7m5Zrl13N1ahVU2RNZFu9TJwcQpqWMmCCKUiZx3Ny96CrIOG0tPUGbVEkgDloUbeJSXwmMep5LfUKghNwZifw+lSosStfI3ezO5GxPJPh7SS9n6eKDC/93lzvknLqN/h9yn13aAO1Fs9ScUFawdINaJ/+qy9ZM0xC7dH+VMnG4gL5tzT2DVfIeriYqktjgI8xJNaDdlmrGlxp6en4TxxGLeIoxIiT5Y9TScW+ghHiZM5CA3Dl6UgKZvNcEmvufNXv3lg9Rc54Wwf/hyEKUtVgckoscEgxM2gxPb+rNBVlD1fT/gjKwRJsrxy0JXAUuBSSDnU1UQE+8bGImSqKPCCMgiq5Ih7rmuIkBZTwSNGZG4XZN5qfRl7QBRNLEBSZ/tXtt/Mn/uOjkImgxMCHq3R2kgHs7IQi4VdPz6Se1SR5FF2brKhojp2Yxl6LjYSUByq6WQwvlA9Yn1L8wq5gwGvmPJq2liEfEUiGHszimKYn7NRxtPKblYMZ7S8RbnVDX/yFgmGylTS1DhtzYXuLpRVN91jZ3f6n6f6VZFg9fhZ0oS0kgAcd7FbtL3/AOZMU2D4niUllNRTzyubkwjHcXkKKJszmIycSrJh6QGxkFxxhlHKZDluHpyT8o1GF1ksVTT2VAGQSRSta4l6bVGnmaaYjjjaK7wipL+RY45i0naCshndgEggihtz9A2ozpZP9moqi+SUDmINzFaGXxKotLNPjWVA0hUzSyDTEV7hdtcvUqsVCDDamQo2aGQiLc2iGWhnhAjOIhFuZZI4q6rp7OHLIPla6nYpiEtZCFNk52sxGZdV2SAtlOiG27XO34UjjMe5CWd1pKSrCYmz71xua4kP70DOvzXRG5x1SkG0ybK3LwqRRYfPXXcAWKznqgTI+opGLxvk/Uryg7E4piVXFAEccV723yyCIN9RJzD+wuMYliI0dNSe0GclgSRvsfMrRK7yuVaSJ2RnR6E6Mz55H0d4D0qdPgNZh9ZPR1kL0dVE7jbKPUTFkSrzpZBEc43zzQVY/Q1AQ3Mbc36s+kVbYDiEeH4iMkVQcWvUL25fEotBhceIUhM8wUssTv8AtGLe3wqr4ZieXiZ0yfJ71NUYdWSlU0mL1VRnyiq4xuy+LLvQ1ZBGP4cjGHxNaQryzBpKvGKsYoJ2CcGuvJ7bsltaKasssrJGMsuoV34clnmZsSRP4nxshk3CL3MmeNpyXWLb5Lr2OfUQcQTvB2EkdRkW93YTJAUzlo+aacny707BILiDblpck5N5so5E93eSEhPqydUBKutJCMjDpn/JRSmcX5IuIPK9QUifT1klPrHK4l3DltU+DtBKP7XIvpa1UIyMPel7R5qyWrNR95BI37I93LRIZgItY7Pq2qjhrGERyzu9SmcaSRsnH+aDJxouhh2ZswEJcxHcmm4Y3fhfqZVbZi2edpIgrJR7z19yLFqWB/iXZBbp1CyAKWTLJncRLn71GDFj5GF1vuUn26EtGe7xXI4CmiG/ZWgqJill4gkXiG21B/svT05zy05AV37S1TzqIhKy8BL5poLM73kESHlb1KdIl7yKgoQhLJjY/pQ6Z67SUqsrGKUmZhLXqy3KEckcg6tYQ+Iel1lRsm6O23aa7UjHXmgtMR6/0oDvH4buSmix65/pQTQhUQyxu10Zta6Bpn738KPQQFz79yVAYjFsJnwWYZ4gvgJ+ku9RxKIoc2MxgLwj/cl/0W6qYY6yEozbMXWGxTD5cHqyMNwPzu6SFcuTHqdmPJYUMj8UY52YZW3NJ6veouLUNRGEBkD2O1tydMY5qYTY3GDwF4oX8vknY6g6ghp5Tc5Q9T7Sb4VlV8GjbXJHw2lrJAGB2DhOdzXmI2ElimGtDVytx4TPQm4G4FKmwv2UxKQHIDa5hK5Nvh+cxyM9o56DltRow3K16F+Hm3U39SldnsQiwuvJ6iADCSMoiKRrrM2tut71Yy4bHTxhNFURzmXWEYlcCgVNO1Yw5ZXMPV6lMsdqi8eVwdllw4o7npAeej6eJl59xKmlw+QZSEMhz5Jr8ejfIHcRJxzEXWjpKf7woSq4GY2D9pHnvif/AKLNce2RvTk9oELBcS9jrKeOsZwpwfeYtcTD/wA1rTxZ6WTN3Y4j3RyA+0m+FZWvo+NFo271KrCqloyECc7QLaBdK5M/SxnydvTddPGqPRg7RONrZprFsWeqwuqB3Yvw3Jh9KyUWICQcRs8kwWOQ1EVRGbmF0ZCxZc3XnQ6SKndHqf3TJKGrkRI5mmIRPZK/Nd9hnkMuBuJv6VVbs81b4XijCxRSOw3ci/7l70Ej5yUpSJDwhGHCcnlqO8he0RTntko0E9GztwD3MPklUxtUFkz8IO/1Js+BCGRntFvSrnCM1yVDJOHKL2kqKgcPgNqhiEdrjnuZWFPjGzq6eawZ4k8Zi8TuI56+l1quzxU2NSFGcvClsMuHl5DcvEzdMlyfSdJ1znUF5HaKuAe2hSM7mDx+fuXq/wBn3aT2fFfZ3ZwGZ9k99pQu3SQ/9q8HgxQKfFYqlmd7dpj6VsMOx72iYHgNxAiXndd0nch4+j6D0n1Hs5HzzZ7XhWKTx1ssdRMBCRl37VpIpHJs9f8AuWDw2uaTgSQRsVoDeMjd/wAK11DjXGiH8NwIvCS/O+rwuLtH776X1qy4tZMl1YuMOeVojzLNZ7EJnzyZ/wCaua2aSYLG2j1LL1+frtMn6fhWfTY7MPVeo0jSKSvklkuLw92qz0sL5Z63Z+a0eNZ7bIHtHmQttUOmwWXFsLOSkkYqyM98BbSdvMV9RhdI/MepUpzoz/BcX5uP70zUwvJza5TZhq6d7JIJAPvEmSpppx5heA/3ZLvU3E814lL2yK37pOSLiNFd3bWR0dPPSgfCAxz2va25aGkxSmGEmaMwMX2CTbbfEgpaiCuPigzReFxLpSeaf2aQ6PHftIWMU9Ji2CYWz8b2qkY4ZAs2iGe1xVTBgccMwnm9v+K00dLxqiWC4L3DTf1eJZ6uxIKeSxwtt961x5cklqjLJ0uKL2aH5qcOUsbFby0Sn4UxCZjcTNbuVT97MP8AeXF6UxNjEZEWbrVQyGE5QRMqaWjqLmeKMi+gVW/7N0tw2G4lndyQ/eTCWb7RLknYKoZDBgO4je1dS7kPDOKcMOR8xIk3Zm2Y7qi4j5kQJmowE+XFHTwiCuZpH9sOI3sIdyaCoB3+L4lazZDnl02L9FGPZk5G62HyIVCm7OzQ3PmxfvWr4zD9SqMVxb2OpIGi4tvvXRizZZOjizdNhxwtmcOn4ehs4l8k1wfzKwqscCsDL2YQ10IU7R0cGIXOD2aL0dnBWzwnihOdY3ZWw55lY7iWWtqMKoxmFjJyHO0lYlRtDILTA4l3H4SZBW4f7Kd7s1ufULpbqQ+1OBBmk/FIw26rRYlgb1WD0dfTbQ4Nsglu1ZZ+qkApCsa34VrcPxAI+zUUZs5hrnb1LPK2qaNsFTtMyB057fF9KUUZ++1T5RC8ijdyu5KKfz3epbJnK1qzglaORLrExdzrgC5P3kuj18kyQmy5P0pW7UEo92aHf3O6zaN4t0OgNrbv8U3LIEJ99qAuJcIt1IJYTLmnSE5T+g3mDdkKa4j3EzO657OdvpJGNGdubvtVcIlKbB964XNKWF49M03c4jlktIkO15HNM+aTk3emrn25ZCloOrI1J2HbtpIf8qa3c0VzkgjZDvT5oXztubpQa5JeFBVjok/ltSIvypsCbJK640aj2CKRkv4JMLZZuhv96CWw0D5+JcH3pHu70DsMx8kg6dELbuaWfvQFhdRc9qQ5Z6bUFz8tE6AttQFjBZCeiHUtfF6U/HRnIW/MLW8kQyQwxEwA5S+rwrrPMbGgh2Xm9q77QEY5RtuytciTRyHJ33fCnYqe4Sd3bYyL1Aa3zF3yF8SfGMIwzPcXp8KGSoa3IGTJE/PN7kAGVQfdtTXenQhuHPp+JOjC0IZm9v8AmJAWMNG5Pk7Zk/hR2xx6vuIfCPSuHNdoA2D/AFEmmJrC2uRdyBeQpZCkb0j1Wptvci7kkFg+LkkieR/PkpGFwxVFdBHObhE76kKAI8MZyFkIO/7lIHD6kteAZfuV3aEZk0YcIO4R8KaKZ/MxSsCmehqLs+EdvyTXDcebOP1LRsR893JCYtUbDBiH6UWS2Zxh7mZE47tU/PC9PITN4PEKa6izLcXqUlB00kcMuZxtKOXST2prqLJ3S8XckOdwoAuezElNS4kMtZHIcAge2MBLXLbzUc6OWRyexufShpMU9nAYzjYwZyJlKPGICDQHu7tEKKvYcpOqK44zhLI2cS9K50q0lxanmwmenejjKoORiCqJyvAW6mH6lUvn6kITVBHuTbjonDvyE8trpB71YUN8O5IBtud3t8k4XvQ2sT6vyUADJI5Wt0j3D3MiIbhzYHs6bvehtFOXHweHxHs7xVksACa3JwXRyHn4k77O2WbSMSUtO5HsjtH0pcIBi7XTb8KLuRFGYlqDoTF/JMASzSRPtPNc8WXhQAS59SXV5JWoJZ1Dou9yFy0QUK5xfPJJycmSH37l275IADc3kiIm8lzu1S6eSAO6W5+Jc6km80rbdyAEROPJdS9/iT9PRnUaszkI80r1KjHYYYXItUXD+SmexmL52OkVLJd0Oo7hejRDt6dUcMNxbtoin/Yzt1a36kXs5kOrPb3I7gajtNWPTtmDWj6VK9ueQCMme74WVdwzERzB0UUjCW93uWYDpVDyGPO10dRUNGGWe51H41olk7ESbuuIWM/1Mgsu+zWJPhtZx7LzFrQHwivTewGOb62N32nJe3w5ryrDaiKGImORhz5+9XOG41HhpkcEoARbn+JeP1mBZ4NUfSel9VLpZpyfB9BR1UQkIPLGOfhU+soQpwjeM2MpntAfMl4lQfaBPHUlL+EeolyutWjxH7ZIKjC6CMKaQK+A77xMRHNvEP718Xl9L6hSWh9/i9Y6dwbmzX4kUuGzHHVx2cN99vUK837adpn45RxHybqJlFx37UMXx72r2xxl9oBsyFrcibpfRYDGMQq8QqAkqZHlIQtYi8mX0Xp/p8sfuyeT5L1b1RZVphfBbh26q6EysdiL5KeOPYriUPHeMDEv+H4VjafEDpasKmyMijMTcDbaeq9A7F9vMKjm7US4nE1P7dDfSwRNcLH5D5L282PRXCFnzWDPPJ7HOjJ4li1ZGf4h2i21h6VEjx6eN89Cu27tyaxTEHrpSJhe3O5hJ+lV2vdmu2GNOPg8+U5beS7mxCKqAZfZwAo2bP4lUmTSGRugLPczOhEnHTUlSjqS5OTJFzE308lwdr6dTIWHQWdkhF8u/wDgpZqlRKOskHxt/BcCucS3yMmeoRbVR5htl70JIpyaDnmCQyLW0kxJNdyyFEItnq/cg4e/nctEkcw0knxp7dXztTZR689quwOCVt2SVzj+9K3zXRHd6kWAtbkn/qRSwnHa7tZm1zIzjDhEbPuz0DxIsANSudga1LpbVCXlmuXP6lAHbbizzRFnaOaTbue1JyceW5ACAXJ82Z9yMYzt5OgGY+5GFUd2roAVRG42Pk45slFmPN0pJnme93uSIn5IsCfQTfikD946rlTCcdTBsYRN9LtVDjmOGUZGfcKeqcQ40sRBHwyie76kILNPQyPNDGzbnba/hULGI7oRnyut2kqQsSqL72ksy3bVKDHDJiaSJiubX3q74Mq5sbqKW2AJ9bTK3+CjPMdlme1lIKuMqX2YGYor729TKERXc2UFBdyG21IvJIkFnR6vhRDJaWaFJACudSZI2hEGZ7pep/hUVvNHcchaupIDmL8XV7rufpSPLIeYinSj4YgcjXCPhTI9Wp2iqAMY3kt0a1vFmpElKFG4s5xykYXNae0VECZxusd/hTdzlzU0AReHNEZMTZ6kXem0tyoAtc83ZkKSXi7kFiXe9cS/NapASS63NJuaCDi7cXmuEW7VF8KCqEMx+t/4pwaqeMs2kcf3psBcrmZrrWuJCQnYJ5PkSCSVHiFZYRtOVobefJOw41Xxl+HVygXwmq9hTo7S1/pQJl044NiGFQGdVVRYyRvxil3RO1217uaaquy9bDYcDR14G1zFTHft+XNU7809SV1RQzDLTTSQytykje0lVhyNGLiWTtaSHW7mrH74kqBEKyMKoRe7e1pfqQnS0dVccE/A+CX/ALkDsixlLIcQA7kV2wfenwrpYXIJbyt2252kJIgwmsmm4dPTy1BtuYYAc/8ABNVFDWUo51FPNCLv1SxkO796A4JsePSU7C0bSDb/AOYoVfWPiFUc57SPmmCG1u5C5XIsaSRIpRjKQQNmK512aPhmcbbhbkmoC4cwm3hU6vFhYH80CZXmTELadP8AUr7sbhYYpUVTSYvS4Twob2KpYi4vwjl3rPuO5/mnIpjhPMHtQNqzV1Iz0sFK8eIRVRTRkR8LaUL522kmnwfYJxY2F/VaUZiQl9SzXtUnrRe1S2/tHVWLUlVWLV5OMEtWc4w5iFz3W7vCmPvOo/4n9KimTkZO+STk6kr2kl8QqJhseR7fhTRSbcgbb3+9CxaqfXYk9VwnfhEQNa3DjEP8EUSNYdUSYXWRSZ2F3r1qjp7qGCV5Yy4oX7HutXjsRNxLze7/ADL0L7PsSOshKllBwivshPLaT+n5rowSp6nNnja2NKFOxd937kbQ9OTblbR0JwwickbDFna5F0pXRjdYzEK9LWzyHJlcMNrFp/JV9VWBCXL+St6wjm0DaPyVJVUehObvd3JPguBHLEmLmFyOOQJm/De74S6lCljaPnnchbMX2Pbb4s0XRrSH5o3F8/CmCz8k7DNcBRyHtPlr0pkxeN8ny/ijYBFI6XGb32/NNiT565W+lE+Wem1TsWPw1Rja7Nb5K3+8ArISOWKIDi3PLFtI/qFZ9pGLuTgScMs22kqUiHHYuvaIyC+M3HLwl4kDzXc81AqaiUpcia+1vChjmLc/V9XhRuPUsTK0M8j/AIJopnz5vp/JKKsYmydmH6k0cJi+bHcKGyUif95XbTZh06hSLEhk2XuoBFbpk/1Eg4m/N2uL5KWwUSUZBMJavuTRxsMWQNd5pppmEciDangJiDTP8ymzQaCa1iBxcdVyWRyHLS4fEnihuLM+lNTU7xgTs7iPxKwDo4TkPIGch9WfJdqJN5M7dO3mlHWBYMUmY6aGPd9XmhOnjz/+4Eyfw9KAG+I9wt0kuz0sWIQ8OVuW64k1OJx257S7tbV2GYiMWzYv3rkyN+TrxRtGMxKllwOtJ42fgHdtLpJkxsmhEwzEB5F4oi/6Lb4jSxYhCUMrfIh8JLISUf3HVnEbsYy5b/JYOP8AI02/iPjikk0YUlW9rh0a7S+JNRdqsYkcKOKs4QZ2AOTCP6k1NHHVU/Ejz4WfV4o3/wCirZqXhw3X/ig+o/8AMVDs0SQ9iFdXjMcdRUGZ99p7UWHyBNUWHO1LFldua5VxZkWb7kQCchZAzkShMukaCWowsgJoZaj2jMRDiMNj+q5NQk9xS0z2S52va/Uox9namGminc4hGRrmG9rvzIsPwueasgiCrpoCN7WI5mEW+pV/6L/9SbDiDSTEBx2C/K7uSrKMJC0Zrsk1UCBPLGDiUsbkL2vcJf8AolT4hwzEKhnEenielWnSMXdkX7tnGklnAL4Ae17X6fyqvKGSQiyB7m5j5K/9skp5RqKQ3Ev6XTtdNR49Y4RPR1rN+IQ9Ll4VLj+jRTKPDaOOqmyllYB7/UtDiuE0FRQRR0bGEoNqRncUrv8AC3Jlm6kZKOrLMOEYeFWtFiDVEWmXFFtQLxKoU1RVlf7RPh5lFLkeT+aizTFMTuf/AOpS6wWkMjd7k1ww9hJ9Lr+pZydDhyRbvyqTQYhUYXUjPTSlBO21jHq5KNY/uS8OSgtNxdxLTAaOpxjGKejpnD2iY7Q4j7bnV2VPTYTSHPFVvBi8E5RT0JbhIc+Yks1QVjUMwygF5t6vC6fqsUaoiyemjCW+/ij1fSsJwcn/AKO/DmWJbfZ6Tg/bqtxaHhQO5SRtc4eL5rR4b9p0uHiTTnaPzXhkeITw1HFjkID9QbVx5jmfWR7ifqzXkZfScWX5H0/S/wBTdR00Vq+T6Hl+17DKoAGar3l6WuVTU4keKdqYnjdzoyhsYvi5rxSimCGX8Rrx+fJ1vMAx6OoqRzlkAoYdlx+LqXBL0rH06bxH0GH+pcnqM1DqeD0MsDk9ZB+9B9ymMwZyEJPoygv2uj++6eysCWnkpx2i/jcuStJcSMsepaS1ylCMjtHdz714cseeHk+vx5OiyrjyRKzD+DtklkIhbp6rVDOGIR0aS7u0Uvtd2ij7N8DiQNUcbnvtJWOEiGJYbBWBG4hMF9vVkKLyQxrI1wZPH088rx43yihCEI9WYvfd4lHmp2K9gzC5aCtrqOjDMm2+olA+8sPmhGTO0PhWsJTl7tTkyxxY/ZsigCnlhqRAw4sHeWfR8Sj12GyzSbGMyfa/py9SuJsUoiKwM7xf09Sm0Iz1ULSQU5SxHdYQh1ZdS6+7OHLicKjiyPTYxFR2brhEsqbd8Kj0HZ+r4xHPA9gc7l6WeH10IFIdBKEQtc5EHSsbjnbiKlhOKjyOobbxPCK68OfLm4hE5Oqw9PgW85kOXB45pCY6eSmL/iCz2/pU+HsW0NKNW0nEskHp6lHwH7QHmYaev2Sjyl8L/UtDDjDRkTsbbm/ilml1GN0T034mdbqQx2k7G1dDWhUm90VRBxQPwuD9KxH3bPHNZxWKTO34V6R257eQfdtBA5wzjDTsEYh1ZekvpXlJ11WNQNWeYi76fT9K36NZskfeef6lk6fBNKErJJjUd77hVViPEGUuIzXOy0dNiVJiQi0+UM7+Lwqmx+NhqbA3Wsy9LFcZ00eF1coTw3BmdlJ7yZulScPmOOYjDyUacbZCUzCJgp5Tc47hXpS+B83g/wC1WSJaqSTSTcKZMjsAWO4c/F3Ky+8KS7Nqf4S15qu0F/8ASueJ6eTz5scrKe2XIDY82bpVhUY1JVYbT0ckQRDA1l0W0j+rzVXbwxvjyIH5p2qp3p+HvE72uYg3Kmk/Jgm8d0A0lrd93qQbUn87l1hHzuVoxuzl27RIBdGIvy6kQiYnbohsqK2GxF5O7aiKPT4k623ltTrC3c25Yt0d8EmRwjt5t+pdKNO2vnqkW7yU2a6IaIdw5pONrfCne/PJIha3N2VWOiLLGxJp6fblkpxCy77tCRszPtJladG43er0po435Oyt7fJAcLW55K1kMH0yKnhulw3VmcLEKY9lfK5WpmEsDiQ+G6XD1T5i4vk6afq+JabGDjQNiVu70iiKR/JCxPlnkggRblwR/KusVpd6T7nVgcuK5D4s06Q++1IRZRsFSAu00SEdyMStuzZK650AC4snBLcOiR5edqGMbj1LagoCaslqH3m5C3JKKG7m9q7wwhIb+q3pHqQHI5NYO0fhXWeaEZRxiLMzEY8/SmXkcrmd0TDc6cGHXmgBsI3L4lJhhC293t+IuldKSKENMjP0+EVFOR5tXfkgByWotLKN/wAxdSa+b3IfcySAFtSHcSXckgBNySSSf53IKBRfJc6hStQBLp8UnhYQzYhb1Mn2xZi64/0qsTn+ZL4gWX303dE5fU6YkxaeS6zKL6VCLrSLNFhqO1GQyEzPcmkUxAUhOHSm1IEyOheSIZGdiufpHuSKntPJupMRzSRmLg9pD6WSeaQn1fcmgJ33LUFgsuJsN1PFM0Jl73a5Vwkn5ZrqYR4jlm9zj4UMdLJIIuwPY+eR5bSUL/Zbr6LGnKkLA5xOP/fOINh5v0+JQP4Joieyx32tyFCPzVJCbseXdUIkAiXq7kUoyR2597XN4lVGYJE/Uk+Yhm4Ibn5omkPvd0wBLMX5Wp3wFftybYPmuAWuboxkATzkC9kANFJoOWd3w+JGNRJ3G6JpG5OzW+lEIwcndSwENZJfyYrfUnQrmt3x/pTZwhIROBtb3JooXHvBGqC2STqoCuzC0e7RN8SDlkghheY+Hfbcyat2/F6kkkGwZlGJaMyD4V235pKyAX5pdy4Qskgs43VquhHc4rjijiK1uaACKFh5ZoSjt5vaKPiHtfP5IimD0XElYDTRuXJrkhjPbo5KVETRkJ2flVpTYxGLizxMPxCsXka+Jrjin8iFQYDVVxE/DeOJn1IlbxUIwhZGz6fzRj2gcQsvcgd7rSQPjHGfT9S5nOc3yejjWCC8gnG+fJNGJ87HTpYgMh6M1yX3g3hZiLLpyU+4f/G/sZ1t1BxStu1yf6fSpHtglbp804E0ZDm7MPwouQ1CD+yDw/PpRDGxFqDfmVh+Hbk73eLaieOIRJ/co7hosUWVpU8YtlYxfElDhsNQWbxsI9xKy4cVvK74VAmqnjOsbNxEG2a9Kdt/Ep44R8k37vjjcY3Zi/cuFh8RF4RLLxMuwScSEM/Ew7k9pclydKjBx8FV91nCeYPt+J+adko4ybMw6fepj5EWqExZS5MntKKK2aQBIWBnQRWCBHJsEuZZXEKsLWEuVvwrhxgWjgxC61TOZ4m+TOlG8x5B1eHRSocHkkHNzAFbcMBLQGG3xZLtvvWryv6Mo9OvsoKmjkhm4bbv3JgoZBubJ9vuWnEWyzcGQ8Fs9QuuR3WQ+m/RmuG4u97OnAyFs3b/ANyvJoY7Cay4VXVcMYhoDDbtYfNXvZg8TgR4qhvJHcEj7GcrkzD+IYxhlz8Smx0+7iZslIqPI7FS3MPq/wAETUIEeb7iToZw93Nd4mpPk6y2OhQtcjEmHxkGjNyQDh8VvLcKlMXEAssiJMyZkWj/AMkJv7InBfQ7Fh8JQic+Qi76Fmq6sqKSOrKONm4QbbhbaSinVS1FR+IZlkxCyhy58Umfq712xdHnNEyppY8r4Xez4kEJPTsT5fi9xe5MAR25Zv8ASpQjt1SYJUOw0YTAL8Xc7Xc0UmHxjrfb+9QyhbPQ+r3JFTvZlftU8CGp42jPJnYkTCwsLubXE9r6dKFrRYmSObiELO1os1qCyY1LT261CimIj0PcmdEXEtHR1TFQu5EO1kISPnq+1OaW55qRgsTZJJd6EtroFQV3zS2obvkibkgkRZp2GnOoOwGuQALkQt4Se1S2rPY2JouvK27yQFgcb2PixhkR+om3NkmDK4s8kD7izS/MyACH3IUX+VCRbUFhaLvvXLtPhXD6UAOBIw62MX1IuNtFsmHW5NdI6IdS3ZooCZXVhVlWcrMwCT/sx6RUXqXUkEHLf1In5oSS8SCzrZ+FJJc0UgdSS8WqRdCCDnUurrc0JIAJuaT81xdfmgsT81xL5rniQQdHPkpVeLQhFEPc2q5Rw8SYXbpDc6VWXGqTy+lkDb5IzchSu0SIbLV275IKO6Wavu9OSFIsySufkggW5Jd7km5oAl4biVThdSM9PUSQEPiB7Vc4l2sxCqoSpp6opYJG6Se5Zt+a4ix6ocqI3hmIDBxL4k247R13elTixQ+KzuEZ5BZuBRhqLTE2DcPuVCGuluanzSNUUY5m1w+FO4Z2gqcJqQqKfh3g1rcSNiH9KCpxaSugGAwjEeIUtwgwk7ujgLZAlHvbpQiNw6M6cKN8xjLaWdql4rg9f2bqvZqyM6eUgY7RfR2fpdH0VZAaMyfk5fStfhn2b1uJUVVO1RAE8UDzBTZ3GeTZ2+51mQzImZmk6vE69M+zfFAj7QU9PxHMJg4TlGG0NquPuMptpcHmh4fPwjPhFaG5y8Ki2+9ei49gpdn8Uno5Ki2nqbwfTcweZCvPJoXhmMH8L2vok1Q4uwfc6QR8QhbNt3iJIehJZ2aj5UZxmTO4kIPqQvcJK2wvEKkZoo4JDEYz4scQvdaXnaqTjPYIeEVo8DrKano7zZuOZ2mV7Dm3hH3N5kqRnLwa1/tQr7zaS32d8ieAm23sO7JXlB2go8QpBqQnaKJguPiPbYvL6kmqqnimzELvc/D2/pUwMUkHBPY5JLLZLgGzwv1XF+ldSzzgc7wQyeT1r2i6jCVnYgNrgkGS4SZU1bUPN1uNqyvZiuqJI/ZpH/Ajb8O5un4VdvI8bkz9S6lk3Ry9rRiOFu9gJMSwx2jyG70suPUXcvCl7U+fqJINRg4WEi0u+JEQsQNzSKR8y9SbInJOw1FwXFs8tqcbLh2uDXdxJQ3kdnUm5ScS0ytSFRxh+SWhd6EukiS8OjoHqISaM8we0nTvDuDiaiXxJli25Zpxqq4LHPb0oJo5c27MkcVQYlobiKBqe7VnuRhCwjq9ydlUSIqxvG131JwRik1baoxC2WmaTZ3J2RQ+9KfNun1Jp4/ypcQh0CQ7fSnQmuHV7UxjFrltvL6Vybie8k847CfJ7lw/koAigPEKxtxKVU0pwxxSdcXS0g+abPOPezMBZdSj3cYbXZhIXu+pAD/tEnJ3uH0kybYmu0Dn6VFL3swomK3v+SVbGkZ6kpi3d6YxLCYMUptcwl6WJJie3V06BPl8PpU6lbmNcpMFOSGUHImfy2oK+lCaHjxv+A/L4PctfitGGLUnCF3Ex2sX/csSBS4TVFHKD2O+8SXPJUdEXaK99vPO4UmzHfqPxLQ1/ZeoGhCtjic6OVrglF+n/wBFRRZQzC0oOQi+4Fi1qbJ2S4ZoqimKCS8Z89JL9H+oVa9m8BObFaV+JGYgd3wll4VQ1MIR/iRHdEXL1MtLhXFp8NgxDEa/2KlztgILTml+kfL3kkv9idx8FdV11GOPFKEHCgK4Xjj6RJFURw1hEcRtcRkIEW29a+pqOx8JFW0eCTVUB0jRGNTPb+L4pRy5P7uSq2xDDuKDUWD01HPGOhSOUt/vLNUkTJ3yZqkhMXKRtzC9px5qU43EMkW0m8X/ACTuPRzjVjVA1xytvEW2pqkzmDN3sye3hrVGT/Y7WFT4tTC8jtFOG15C7i+L3e9UNpQno7XD4hJW1XQuRHJFeLlt297Kn/Znq3T4VlNOJvF2h2UjkDPO4e/RBd+H1NaT9KdCseGUsmzF/CSikVxE+X6VHk0Q7HNw7myYrvUKFA3Jd0JFDC8Xelb71xhXbbRzUgEw6oxG7uQCT5oxJtuaAEJEKmU8zk+TZiobyXcmZBxHuHVTRUZal3FVSU8gSg/S4960+C9rMRoayqqQq900PCcx8uq1YIKox00RhXHdk20Vx5MCmqo9np+ulh92xrO1mMFiVNSyHI8k73EZLQ4D2oOnwanjCUwlALHtNeZSYg8zZO1yfhxg4YeGAMN3MvEuefRqeNQO/D6tKGZ5G/J6DFJU4pUFG072FcTR9WSo6YqkqyWiCViIsyc/hb0qhpu0U9LUhKA9HhzQ0Paisw3FixCnsCcrrbmuyzRDpXD2lZfUo5Gmy3rBlpZcpZXMia5tVfYD2glo8LIAOWQdRAeJkIF5rATYxUzSiZlcTJQ4tUCZO0jiT+lXLpd4UzDH6ksc7gbLGO0GMySS01TWVEF7WvFxOofSqMuDGwg+Yl/j9SPEsSftBUDLJsqMhF/fk3NRZhcZuFOO4eR+pb4oQhCqpnH1eXJllvJ2h2anjsvbMifwltTtNjFTRxZRncPTaXhUA5GG7N7UBTGVuu0Vr21Je44l1E4O4OiQ8xyHxJN5p0KrqY2cyLaUnpbyVTLWEJDk93+VSYaoJiyfaq0iQs027kx18tuXS6HUvG5eSI4+IRPnb9KizVXDayP6SVJA5/ojTj+IWeXNP0EbSETO7j6lFIrualUWfG5d3hSl4Fh/7ETxp4y0vf4bULwt77viUq1srslzTPVt2a5bZ7TjAhx5wnzUylkijlCU4vaKcbs4s7c03LGxc01CLxkR+Elfkx9qdMZkyIydmcQJ9B9K70sn5RAiKx9xKOO18rlaOZ+1hiTinRzJNCLEH+pFHlmOaGOLFqL2snQm1Fk3w2JHFGw6us3Rvj2vgcLJCQ7kTdyTFtWZ2it78kNrkiAdubuiIe/xIAF435Z3JW91yTk1uWSTZWlqgq6BfMdM9yJh7nXLviRfwQKzjiyG1ss8krvftTNRIedvhTRE3Q3UkxOTplhYtV0+nN0h2+a3R5k3bOHHsQWsJZZ3Izk+abbLmKozY0Y2om5Iuq7NCw2qyQvc64+fLwrpC3PVLuUDobPrtTjCyHRCJPn8KsQ5a3PJdAdyABce9PxbT9SgPogWuWq6w6J1qdxYids7efwppy8tq7jzQh225pHJcOgWimiJxfJIS7kAJIdtyW1J+SAEkhSQVQSS5auoASTckK7+9AI4iQpF0IAK7vSQt70VrlozPcgBXWqVQUPtTSnxLBD+pRyhkFiZxcfO4Uoag6cswSaAtBwuLLJ7lDqqEKfUSchRx4sfjBi/eo9TVHVW55CPpFSkwGtRLQkXEuLMmuQjkull9SsByL8SXJ+n0p2SqOOIYI5DGISuYfS6iiVuqSVAwuos2zQpJJiYXhXRzutFc/iusOiBBBGxEWrCzJCO7M2e1CO0SzZy8vcilm4jC3o2oAT7n0f8qV3cg6kKAHkNvyQh1I/FkgBXbcm3eSV1z6pEVvJDdcgBMTjdkbj4SSErkkQdToolhXOhfJdSQISSFuaJAAXdPqSHq7kvHoiIu70oLFruye4kV1pCzs1oobn3Ii+W5ADrF5JNt8iTbEwsiErrc9qx1KTD1zzRXPnrtQDI46tuJl0Scmd87RU6gEMzlzdE1Q5c3dMENpZ5NuRDnkWbXI1KseGbaNrunRqjG3v+JQm6d3T6kcW61n6VNFpsn+2OPN/0p0Krd6hUDTPTMk+Fn5lDSNoTkWNPVcO53Dq29Sg1UzlNOzA34jCiKMx8Dp0Be7VlmqTOq5zVEqimcqaJurS1Srju1zUeGFo2HLvU+npTmu9LeJc85JHo41JoaLJNvtLmp8WDySFyf3qZDgJkWsdyyeWCOpYZz+ijt11dCeXJupapuy9w6haSbPsq8Zib5ld4RUrqYfsp9JkS8GZEdqTQnNILAKu6jB3vJsrbeYpuCjOnlE7XLTwrTuRox7EkygxioPD5oIwZiJ+dyiniUt+WUZb7drqf2kj/APqFO7s93DLISFSHoz4esYCLtqVi6FJUjzprI5uihkxh92cbbfjUKbEHqLs2t9KsMRp2jiJ+Gwhn1ZKrhpXmAHBwIiJxt8QrpjVbHn5HO9WO0dPb+IbsOfL1K2jhttvdtqhzSNCA0zAF52i5ZbmTpSWsIaac7VL5NMfBJDOY9dwtu+FSHEB1bPytFDR4gEMUsbhsMCB9P6v1KPSYg00Qs/WPO5ZNM61NfZIcW5a2rgQhIYA+0TcRcvSmjrgvyZn2+lNlI491viRUguMirr6VqHF5YBlCUYZLeLG+0svSotRumI9bXfxKxqKc8QqpahgALn1EdqhmLyDKfTZltXUmeXNcjUIhxAd87G67VKYQLUNwqEGdpP8AxU86V6cANnMbh1VMlAWl5pDlll1IwJ+bpGVoFoykdEUafcXi6tqKOn4gsbs9qePIYJTs7hHmpUFK3s4P4svNFjS2kRHp4ybk6belDLvVs+HlGF/n70D0p8Ej6hFtSzRZTxlPBC0lzu23pRnTgOj/AOKfw8WKE3d35pyujtaKXLYbOLEqIrghjC3PxIhFuXiUqIo+CLu7ckwZMRckBQ1MLbWbTJkoqcybcziPchLK/L3qfU2DTk9rkeVra8kEkWs4cYg0fVlr9Sj+rJ9yF8/F/UldbogAkkmJyZD8KKICbkl70cNPJUXMAOVopRU8khkDNaTNqJIKsBE21Cf4ZZE25CxP5oGOEVojnlu9KVyEI3ISPLa3NIhtLLJABeJLqQ7l0OlSQcYvc6Nc6uSTjp3KhpiuSYkP5WQoEOrv5XTd3zSU0AaSASu5p0hfuQVZzvXErdETC3N80EnLfkl+V1y3XJ0UeZHY3idAE2mFqeneR2e4k0AvbmzPqnKkeHbAG4vhSueF82fk2qCSGW4y9KQ2ExZvb5aIRJ7tETc+SCgV38zrg5rv5XQWcSSRdyABS7+S74dq5381QHf4rtzkOWVvmuPzXGJxfPpUiYXSSOnEimHLpz800ihy4wZ9OaAZMrxcjvy7rU7X102MUoT1M8k88bDExSPcTM3SKarI344+l01T1DUryxuzSi+1UShppIu9pP1rR4dih0cMFR7QFHw3YgGJ97/UsuWWXfmkI7hR4G1Zs+1nbwO1WJRVclJHTyhC0Tl1Xv5+5Z7FJpMQqDqzNjIsryzuVd4e5E20kC0rwc/il3KXSVUVPMBnEEoC+okW0kqqojqpTeKIIr36R6W/Mgqyyw0sIqsCngqQjpa0N0dTuIj+G1UI5kdjNd5WqUeHyR0YVJs4xGbgxZbSy6kADwwJ7JBLLQhR5JDGqOFxBi/7VoOzeHy45UjG7Nwum4+lMdisBixyrnefWKFhIxF7Sy9S9GwfsvSYaEoRO4D6iO4XHwraONv3GGTJXBAw3CTw+EwN2sPw+EX+FFILxtq25WVJfMJ3ZWRtcZF4U1MIFdnnct0zEptPqQdKmlD1ZKLJCY3Oy1sgau3JdyaKN7s70/7G/s3FY2EM7dzpgLiBtYM/em3+FmTbEHef6UftHD0Z2QAnL9PehK0k08j+d37krntzFA7He8nZuXhFcbPytTHEPPm6MKgh57vqQIlU2YmJs+34lMMoyiHRxl/pVY1VdbnkKlxTBIOTOghoK75Lr7i0QsLFpmnRjt/7UBY7FS7b3kH6c9ycGNu901aw2sz7lGrao6WMXiBjNXaFWxaQxwXZmBF6rXXKkqalK/hMQ+ESdZqbFq2QcniYdfDmKi1NdPHsd3EfiU7jWMlVWIRyTHnmIk/SKYjrrbmZm3Na9yDhvVRA+gkL9KampfZybPIhLdzWTky6RM4l2gSR3eldEZRHJ2YviUKCEJHzZ2u+SsAJx1fIkN8CocAnK5unwo2F/NNFJ3ZJwJreazbZqkh0RLMXHpUHGMHbEKctn448i9SmjUXcjdh9K7qQ55vcs1f2btQ/iZrAO0kmAyy0VaEk+HExDwM+h012iwmOGYZKd45YpWvhIHu08iVtjGA/en4kdoy5eLvVPg+IOQ/dVRwxiI7WlMdw+67yTa+hJ2UcUh05k3q5iSEyYi0zt7hLuV9i+BnTmUbxPxYuR+E2/wCqo5IXjfI2tL0rFqjZOy5wbFI4aCWKdwtzttLydB7ZRU7h+JIZM1u1u5UxKXhmFliRlkbAA9ZEmmS4osZsciqJRBonAe+QjUOauiGovjPnz0WlwrC8MKKXD6yIgil6KnLeB+fy+FZrHsBquztaVPVB1bgkHpNvUKt2SqZcWuUQSB+LEbaEPeoGI4aEwceB2KXxxi672Z7SNgshR1EftFFJ1h4h+IferbH+z/tVAWMYVKEtE24xF7TD8qq9kJJxZjz3PyQ7k7PYTCYX7uu7zTD7hXOaiHMbsmRNySEVqMK7MhCIS1eRk/KIX/SrSsHOjNeHP1J2AnjPuWjxjsu0kR1FEFkoNdNSeLL1h7vhVXhlDFJGMrveXp9Klw5oXcrkiTCGROwOBd4qMWS1FbQ/ewB7Q7RVItYEpbRJvDd/1VDWYbNh8rxVAOEo+EvEPqFJx0KUtyKRWpwITkHNsk2e1PQTNGBM+0uplmy41fuOBRmR5aClFH1s+b5IgrCjPNmb+Ca4x3k/qR7jZ6/QJCQ82SEdyLjd9lyFpHItFRkx0KOSSIjbpFD7O489qlBRy8K85GiH4nT0VG8nICMe4iWW9HVHFv8AFEOGSOESzByRUcfGmzbaIup/3W8hCzswoY8PkjqBOxhYVPcTNnhlFq0Sq6NqWYTiyt6bkFNM8zmFQ7lpaxKwlkixKkBmt4pPp8JKv4clLMUUrWm3JQuVyE7hO14FNRyRtfoYC/5lT1FQ8hZdI/CtRCTWFy3LISDaZenNXibfkyzxSSkggG4ss0iLhllqKXE4Yi49QrhE8hk7vzXScQ/7VIMeTGmP3o3L8IfmmrvkigsNScNktrAJQ2zzRRyPG4m20u5GoF5WVBxzA+aIpJBMTv2kqY8QqC6zYv3Je3TyMO/pG1TqVvIm1cjyd9wt6lHKR93hUYqg/O4lziOXPaRKtQ2kPMT3av8AzTsM34o55fmULq70Qlbz3KdQ2ZdGJxjrtTIybv8AUKgBM9251IjqLXzy2rJxOuGWyYJbOdqXG4g5NltUMJiJtUQyXclGp0LKSuM1uTtclxrtXUW61d4lvkpo0WWh/jOWiQyOWnUo5SNpr/Nd4j5D4RRQd2ySRH7hS4jjz/cmCJ+aHiP5o1B5NSUJP35ap24PV+VV5TOPS66xXdbI1GsxKKa3l1Jo5GLqe7JNOVty56fJChREsrkGRDb8SB/k6VzEXpXCK7vVpGAB9PNA3zSLkhYn/KtIkBfNJxXVwtzIAEc0mz3IrmEskmK5BITDuzySEbWXETD39QqDUBiuTsRWnyTbC3NExPHqyDP5EV5jIi1581xsu9khHTRLp5r0DzjoRyFEZsFwNzL0rhZRlln+lLiIe9SAn5Ln8V3u5bkLZoKCSQro80Ac7kkSSA2EhRJICxIS9yJJBJy1XlDNHJEDAwxELW2+J/eqTvR1M3tFQcrAMVz3Wx7RZJrYovrbWFnNi+IlUYjw+NnFkXnamOMZBY5PaKDuQlqANwokNvknCyHRsyTDUFJy9ySSAsSSX5mSQSJGgSQAX70hS8SXyVIDvSuF1aNtS8SVtyGB1JJJDA51LokkIpGPcpYHDFIV35pcP3osBJDu0ZJJUARF3ZIUWuW1EIluUgNuOiQ5JwhdDbr0oBCb3Iuls8khjfub8ydihOaYYwZzIuQioJY18kbRmTZszrQdnuzb1V0tQ9kQvoJd6tazDaenfNo2tyUdyN6layXJiHjfk+1K20dGuV1WQxE5bFBenAuTWq/JNkc43LX3eFN2v6UR7RyQiT2vp4lBUQukc0XEcS+aEZHkAmfLaiAXLR3YUFCu6lZU2HhNEFj8+YqE0dxcOz5EtRgNLSUZgUsjiZeoLrVhllotjbFDeepWSYSw8s7iXI8NeM8gd7nXqNHT4XUMITuBZ+Io7LVbHgOETUU9RSRgZB6X6l4s/UlDho+lh6TOa2TPLKTD5YzFjZ7e8VpIuz4VTfhxuYtztZWeL1GH0+LUGFhTFfNGJNOrSnGSlkvglKI+l7f9Swy9VJrZHZg6WEXUzL/7OtxSawwIOYkyvqTs2ENF7RPlBTi1zkXTarAaqMvxKs2iES1IvEo+IVR1nZ7F2d5KeCEHGOMm/a+l1xSzZJ0j18HTY4W/JY4dgdPJwnOByA2uAh6XVzTYDEJ5vGw+kRdSOzQyTdmMLlljacuAOZRN0qRXZ4fCJubEB5kHqXz2bqcjyOEWfZ4OjwQwrLNDI4LBaT8MRMuaiz4C8gFkwj4WJY3FftG+75SjGNyMfET3Krn+1aWSkM3Yy8LCT2ruxdH1cuUeR1Hqfp0LizSYjS09GfDNmIsvD6lRv2go6EcniE6gn8SxVZ28qaxjZ2a11n5e0Us0mZsAiK+mw9Fkr3s+C6r1aLn/AMJpe1uIBVVdLO4dEZjtfvUbF+0UnDFwYbsh2iqCvxpqqgCIAYZbyJ5PFl5KsiK0iN3uIV60MPC2PEydTNvz5JVdXSVh6pqgm4Mpa92ilUUgYbWDUSRjPwt1pdKgnJxjORtpm7k45bWXR9Uce32S4MikKSR2IhK5PlUcQ+TCXqUMdocuXNC5aZ58/CijRTos7THLVrS+JMTU8skNRLE2wAET/eooVDxlru+Ek/8AelRHRT0zF+FLaRiPiy6UqY5ZFNA0czE1j5XN/NWLDw39Wg/SqejkYZSd/JTDxC0yfQhIUSQ4TUUHWFBHiEuXE4RPc4xbVWnNbezM9pqzOoaMCLTloqqW+R+T7eacTOb5GiG7VO+0HJo+ZCPvTTxnny2ouG+d2Wi2ZkOjNaItf1brU/LI3BJmyIlD08TI4h8T9KzaAKWqOQBjfIRbw+an4ZWHNVwRSWjETiLl6RUKKO7uu+FWmFU7QmDmHN2L8rKH4NcXzRYdrqH2HEyAJHKD+7u6sviVBLUSCFngy6Vo+3tRBVYrEdMAAPAa+3vdZM5Ht1yRi5irLz/9jS8CCoeMSydtVw5DIdXTbDuS6lrRziLd/wAk/TVjwhIGV1yatbLmjpxivHiG4jkgAqYeJOL5fEn66ofg8Ntok6EChjcrHfkmqqRpGHJ/idADAcsmbVOQixTAztcuRE0Z5uzF8JJ8JKfMXeIxL4XQADFTk+rGA/C6KOnCYxYDe4n6SZO01LTVEwgdU8Au+skgXWq3wjDWpyKoMHOjB7XlF7bi8h96dWQ2P4FhfBmF5je4egRXMawfiGUlOxAeRZqdJUHMxHKDyRH0SA24S+JZzEsScXKCKUrfGWfUqoyVuRUuW5LxfEuNz16V1svzJUdAQj+pGEbyGIBuIkAJ+mz4wmw3ED3WqQGH5J08xfJ8i+lO1Y8ZynELRztfTaKacnkfPTkggDw+5dSYWt62JIJGjctGK5rUAAhtJOWrt3cyLAAdvJdInLRdtt5pNtQBzQU5CLySiDdRLlvyVhhkJCYys9vhUiboOOEITIMtwjbcXidRa8WhcGB/y+Stj3H+zYCHa5ep/NVFSXtleQBlaT2Dc6qhLkap42mMrztyZyuJdpo3zI/DamZBtMmzZ7XToFw4cvNBTJA5lUEbu1wepBNz5bUYk3Azz6n1HLqTVupE/pUhQ1a9xO21WWEU9FNFO1YNQRZfhlEYja/xbVWtnmjPiQnnq125VYNFtNhNNePClkEbdb2UDE6eCjqLKczMMuqRtyaCSSR9ZLRyuuJ0E0nGPPW3pa7qtUyCmN27c2banAhcgI2baHUhu2k2a53IA4+Xcl70l3vQWcRBluza7P8ApQ3e5JBA/TFTjMPtDSFFkWfDe0uW1MMVr5+lJJ4/FntQBY1xOUIGz/pUDX6VPiLjUZN4hZQNCl1e27xeSoIsC3VdSLqJme5K3vQUznhXeovenGk2W6Wpv5IGOxiGe8X5+FOPCxMLtI3Tr8KY1tSuf4lNASGrDGm9n4hlEz3tHntu9SDiSSDloOvmmgyu+HvJK7u0VEFz2ZxiXs7jUVZleBbJB6swfqW6qe108dcEUFMwUcofgSztbe3/AOteXAR36PbctDBUT1GG8Oc5jqKY2Knjk6I26i0WsZte0zyY0zYYh2glKh4lOwkMPWQ9JSeFy/0oMOxo6yG2c4yMvEPes1LjEZTyiEoThVgN+ywRL6VzDaxqMyA9pN4lanTMmuDYPIF/cWialjYj12/vTUMjTQjIHS7XMlNUVcMUkUEURwSuxPxAuMSb0l3LpsxQEkLXaNchjhe03dwEe8SUqCSnrKnhxSPAbt01LWf1ckVRRyU85RyM4mG11RLK46dhMssiEeRJp433PluVg8NtrO6bMbUDpEMYz5uDJcPcOTbfiUi20s80BZ97oAY4b3ZO1o96AhMmzyT7k5d9qEvLN7UANMJ7tEQxmRdwpCL+e1dIfJkCocAXF88+XvUoZn263KK5bdGe7JCM1paM6VhRaRixau1qdOFi5u/5WUfDqgyljCxpLn6cty0I0J+Nmi/IqXuIfBnpaNyLJnkLy0VTiGG8YhfMxNboKFhLruH5KPXZ0r5AAWv4+pDiCkzFU1H7PDY7ud27c3JdqKdrB0ciB7lo5r5hJjMLfkovsIC/Pa6z4L9xURxtC977jLnaydu79305KVWU7w28MLv3pj36e9SMZYtSza1Hxhy0a3zJG8fEbJjYmS4ewtG/ikykcYnvzZG0hlzfck4sLIbbe5SMNpnE7mZUXaTBQqGOrp2tt5grxi91qTl1ZZWpN/stIxeG4o43U1STlEbW3E/SraKlCuk9jqWcJXb8Ey7/AHKLjmAvcU9P098fpUjs/MGMQlh9TLwqqJv93kJ7SL3LNGjVlbiWDnRzFFJG4H3F4XVbFJLh9QJhtIf5r0SjkDEIyo8WZhrQchApGyGZvq7nWTxWhIakoJ2s/wCHJ4XFNx/Q09eJE6gxKPELHZ2GUPAXh/8ARWlNiwVlJJhmKxcWjL9mQtccPxCSxQyT4XMJxnaY+LJO1OOTVEVgfheoh6nSU68kuPNxGK+halqDCORpwA3G4UVHik+HwytTymHFa0x8JCooXkWQZkZenqdajCOw8kgDU4qb0FP1MBN+Kf5e5Qk5G3j5FCFHJNEMkDvKRu4vGLXEP1LQ4p2HCPs7S4jh9Q9bLldURi20PiH/AFLQzFFh9AcGGU4QQbcyHcZ6+IlVU8lb2ZqzqImMwkffTZ7S+JXrwQpcmGtL0q87N9opMLnEJTfgFtu6iFaPFMFw/tVhB1uFs8VfFmUlLlcRfl7lgSG0iY2cSH3KPBp8j0KqqnkP2yB3CNiuCUn3fMlnMRxCCqrZKinZqeoLrt6JPp8lTe3TjTFT8YuBndamB/eiUrJjGjRRYl7dazu5E3MSTeJY1/u/shZVAt0EXVH9KoxJx1bak42l6kOXFFaauxS5EVzpCVqQrqgByKYYxLMLiXafh7r23Z6Jnq8SMYboSNjYRZ9RUtGikyaFZFDpY21V9zERP0o4ad6iQQB2ud0jhOO9uqzmpSSNJTcifiVY81PSgAMEQBpb3qy9ujIIneQNwMqiL/eqLhsDkYbrh/wUXiOI5LJxU1RtjzSxu0aD70jFx3hopf39RxxvrJx25ELbblk7vkpEBQWfiG4koeFI3XVykT5q4RkJ8mG7dtXZseeSIQffbtD4VUTE1+jsQoN30rdQRxTyOTLWmxZrCA2f3EKqjzvzd0mJ0L9WitQSIcm/IRbupDb3t1Ivche73qiQtfEl4l1APyQAny8SRCl1c0vD3IATepEPf0oRJLvQAXfck+7uSAbkfD+SLAaH3onFG8fm6VvkpsAU4BbULCicbUMPAm+aQyOKFhStJTRVsIS3LpDt0QDmLpNmT5MzkSKCwvF9KeAuI+u0VwKOok4uUBfgtdJp0N8SaYrWQ0awkSDk8k00mpeFA5Xckh3aMySQ3ktnbt2gouM6IqWcR/YSD9QEm3hk/wCGX8CToNwuIiKZuWqEaeSTojMv3OkVPKP91IP7kqBTEUnkhYn5Lhi8ZZG1pelcTorYccrR5obu9DdoukL97W58kUFh3MSDxepIea778rviSKsSTdyQj06ohG3vZAhXMX1IWzJEPUl4rUFBDG13+KMB6nTV23kjDxZKWS//AIkQStXbo7Msnvz55rnuScbefUu888F+SItz65obvcjkkeYyc33F4lIANyXC5pxc8SAsbRNySfkkgBJJJIASSSSABXbV3S1JBVgtzXR5rqSA2BSRFklb80Bsc0XO5EkOaCbEiYUPfq6JskAC/JECRIdyAEiJL+K6qABGuOOq63zdFgc8KVyMuSFSTYkkRckJe9BQWmW1Lu1Qe9GPJSwCLLPRDd5Mlb5IhF+fiSAHpSt811x3ZsS71KyBXbeS6RW9yFdGO3X1KWAiL9K6GZaMkn4ac5HToCfFThHQkb5XOp/Zajcqrjt3KG8LkAxszkXpW47PdnZaGjB5I3C/daXUS5MuSMEa4cMpvwXmDdn48QEMsx8x+FajEfs7w2amCNpLT6bvUsbT9oKijq/Z6YMh6ZFsKDtg8MQsYCReoulfNdT+QntBn3PpsOjywcMyPLO2nZf7lrjjBrmF1jZYzLV9tq9f7W1AY1UyVGW30+a8/wAVowESdxt8hXu9Jlc4e/yfL9f0yw5Xp4Mycbjczprht9RKfNHwyJtBTLx3a5r0UeYRGj7k5H1c0bi+XwoCFyIWSZoibTDxCybqXpPZbsuBcCsecBytLhl4l59g4gNVExvtJ9bVspu0jU80ARZDE3Xa68frVknHWB7XpjwQn3Mx6bj9DJWRUrs8UEo7XLK1OzUMdPhBNHwyJ9t4eJYuk+1ABqAeU454A3WG3P3XK37GdqKDtB2jgo6urio6WV7jlLpBfI5Om6jHHaf0foWPreiyvWD5Zke1E01H28wSzM8oxyEf6lqAqoKMyeV7R6bfE6q/tap8PwX7TsEaCs49KMMRPOD3Z+p0eMYTiEkkWORU7+wRARARdRNdbfb9S9XVZMeNv9Hz2SbxZMijzTIXt33pecjSBwJtBHpuz2q2q8SrKjsTikjxsYOBEZeIVmKbj7AijuKaRgO1up7ttyn9re1X3fg1fgkYQiZbZJA3fuYlpLE5ThCCIxdZHHGc5uuCz7IfaM+B4NRhBIYmwWnduDJNVP2rS1FV+LBGICBjaPTqvJYcQMYWifOxvSlLNaJOx7l2L0rC5ubXJ5c/6g6pwWNPhGkhrKCoDETrXlv4JFT8P13N1e7K5ZepkYh2PcPpTR1X4VmiimW7RexjxKB4OXLLLL3EqoqmkCJmBgcWtK3vVce5yJP+EsnQNDcWi3XtOcabqUiGM5JMgbm/SKZYd3wp4JJaWXMHeI8rf4qmWP4hJGRCIPf5l8Sh68/CPiRdPN7kI9I6KQHWK7m6C9Jy2jl0oR3OqoBxiaS5xBPBMEdPPGcTGRs2R58k0xaIrmFSAAbSzzRkTFqhuFIdzoAdeTp0SORyActokgIbhz8kPSGed3wqS5eBN6lxy36I+IBDoD8k3oSog71PkzbiTxC8bECajkeGa9n3N0pwpGzEmdAEuhheSpicJGAg37unRSq+uitl4fXlYq9pAhiIHC7PcxJVA8OmgfS08y+JZ1yaqWqoGprpKi1pMtrMO1rVF4nUjKwhFIo2FaGTYCEtumSK0bSySta7XvQAI5DrkuXdKIuaFhQB25/p+JIt3N1zW7Rl1uaAEOXvRNyQtzUyhhAn4j+drCgTBKjksz0u6nH0qXDjVTHSRUkh30sTvZF6fUrWmp46Hix1e05XHIvCq3FMPipbz4j3O+ir4md2HVYo0NHw4JCIjfpLwCqQtzojJN6oRaVBKVhuHniFWETZDmWpF4R8SCmpXmf1eQj3rTHhYYTEFPLZ7Ub7/SHwJ+RORAxTCYRIjo2sg6mEnzJ1UBnDLvZ7e9auWbhxlGce4fATKvrhgqhInC0m9PUholMpuJcZ2NaB+H0oYYTmMgD9/uFOxQvIOyO63cnyFoaDJgcTmfy7mUFWQPClajIWF+TorWszse7Pq8NqAG1xrrknJs0gF5CyZriQB1ISQH1Fn1J0I7rWZ2z+JSAUQvIeQ7iWhoa4KeDgQM/FYOogEhd/Fd7lUUwhGInfaXfr0upGF4hGNbxJKl4C8Eghdl9SESSK0vZ6MnCS48rn+FUBlrn581aY9iXtxi/4dz9RRbRf4lUt6Voyoiu/SnWLpz/Sg0TsJNfqykB6UgKwGz0ZAZPI5eFFcwykeo+JtqEBcWEnG67lcpAEhfgg/D25lu81zSz4l0CcXyz/ACou/RkBsAPTk2aErriZ+pF8u5JxcbXPMhLxIHYNpE2mS53LrZZf4JXMIZZd9yBArnyXXK7VLpQWJIckki+SAEP9SXhy6UWvcyFAEyhK5iBR5urkw27dqdoy/Gyy6mtTdWLDKXv3KiPDGkTeJv4IUrmEtFSA6/Nd0+JdAQv3laP6kP5XUlnS9yTRkQEem17bc0jK63S23ah6m1QAd1omwPtfq96FuaG5dfLuQAQdauaeanGmCU6iSWfXOMttpfD5ql7lb4Dh9HWSzvWVrUcEYXvduI/hFBnLwLgtNJZEDCOllvq+JT8SwuopQE5IwnENnFge4Cf6vMVBrcQgqLwgF4oA2xjl1fUgpMYqKeHhG7jFnd8KpfqRFF9hWORjCEEoGFu27qFX0ZNMNzHcL+LNU1AMeJQGzRWnl+0FuYq5pI2pwGPK7LxFauuPg52DOOzOx5fpQH7RMzG2Y2t0SP4VNDK4XYXSkFvNV7iLI9wyDxAB4BPcwoeGOXfclJtLTMkGb+X9S0JYmz70rWy/9URx3eB8/mm2HUdEB8ROLXILW70bxsLC7suOLe9AweG3PNNWhd3p3aPxICsHXL+aAFaHPJyXdCPRnJBxGj7kPGYT6LUASYy4bi4M9zP1ZqVFjFRnrKZfU9yrCma4dnxc1waq3VgZBJpoax5os2Pd80/dxAsNrllxqHHfYregxyCMLamKUi7iG21Aif7K0j7cxEfEgKhlt2BcpcVUEgZxs4j8SfCs4Zc7f3p0mLZlIUe7J8tOd3cqutpy4whwn3PoQdJLWOUEl2cYF+5Q6yMMx4DMI96lxRakZdoTjP8AZ2/vT/TzVhNS975CRdRKJPSvDFfndnytWLuJuuRm/wCS65BuzUYpC7j+JcIn2tms2zTtEghazV2TXGfkzsXxIHI+99q6EfuYlzzynZj6f+Q4IvI/da3NZzG8FOGTjxdOd23uWmtaNs+m7miPdFyuH0rFZZWbywqiko8cixanCnxCJyqm2tKO2/6velSwwYhGVFMbxVV78EzfqUfFcJ4L8SJsvp8KbgkauDhmLAYcy8XzFdynwea1zTIVfRyRkdPKzcUH6vUqYhWrOOGuhnjq5HGtHdDL/wAb4fmqOqjkpZDikiYDLc4yNuWckOI1hmJS4PXwVcGXFie5rmuW+oaxu00c9Q09kuWon1Rv/wA15yUema2vZ7szSQ0cVfJiDy1R9EEHSP1l/wAlWNv4lTqi7mrIBnGOmYyPPUvUhOnjkmJ53cuI1tnpyUgKyWExhaIYpXbQx6T+lcjp5BuOoNhO8ib4muWpzlPLQy088VfhkvAnFtC8Lj6STslHhfbQ6pzgegxsY9wD0k7eL3qzOOWSwIhYYhffb6clBxbCWtAwOycNwGO0xySotTo89rKOWhmKKcHAxTDclqqyZ6yQqfEQYTfolHbd/wCqoq/DZMPPXfEXIxXM0bJkTwpaiOni5pbcl1I0AHcki6fElbuyQQK3VGxfhEya70XfzQAUMnDPP3p45riLW3yJR/6U9Q0b11TFBE2436lOpd0Kmmkjlzj6i22irOpwVxATN+FKfKMlqaLAabC4OLmMQA2sp9RLPV+Ie1YiRs7SRDytV6ck7cFDNTnTnZIziSC1X8sbVEYgbXB8uSpaunCnkIGO8VTVEwlY1cptLgtfXCLwUNROL8iACIVCCQoyzb6Vf4f22xOhoho+PIdPE1oBn0rI0SX8ir+66j2k6c43inDnHJtIUzNSnTyWG274VIxLFpMUlE5Ga9tt3iUeGQB0Ibh+aOQdWIacyuy6m8KEqcyDPR/MfEKmtRtIByU87F8JdS5TyRERRy7S7y8SpAyu0/Sl81aH7GJCzSPKOVr6WqBUDFd+Gz2/E6AGktLktyRC6AF3pCL/AEpe7VE3UWqAC7l25CuPmpoLDuQ8TdyQIrd2aCArvku3Nag0QqirDubdmiua3mmrvmld80UMfjjOoMY42eQy2sIrYdksNgpRrKuXhcWjC55ZNwRE+gt73WUpcWqKOmligdg4vWYjvIfK7yQ/eVQOGlQMf+7lJxXHLqJNUQaaaOOupIo46zhDWTWxxZ3HMd37WUu5vhRVHY0Y5Tjyqoih3TcSMd4+oG71jbvLajKqlI73lkvytuzdHtKs1td2BqbZZaGQ6iAnYYbmtJ/Vd5MKkh2Pjwusw5jq39odiN+FuuLPpEv9SxftU4gTNPIIdLje6to+2GKQ4VFh8U7QQRMQ3A1puL+ZJ8DNhh9LiOLdo6yBqybDqWkYb4r7jdWMUjX1tRU4g509M1/ADIrIvCXvdeaUOPVlDTVkEUlo1bMMh+L9Sd7Pdoqjs7iPtcTNLcBAccnSbfEmmgRq5Y3Gnp5ZK+eoE4SlYRe3jG/QAZa/NSH7LxyEFJWG9LVcBjC2oK6U/EFr/wCZYKTFqosSKtCThT3kbFFts+lRZqiWom4skhnKT6mT7kvaWa7Euy72U/Foxw27dIUtRfKwN32qxw3sfQRjiLnLFLKUf+7xSyboc+kzy7/hWDqq6orpilnlKUy23E6aEjG7Xnz96PaB6RPgvZ+h7PxYiDPONGZwuRDtqZfD+5Z3AqWXtRjHEqG4ohbmIttYfpbuVD7dUFRjSPKXsrHfws9ufmuUldLRyDJTylBIPIo3tJSxWantNhMUcEARYd7HWPUnCEYvcUg+Harmpp58JwUMKeg4MtTGwSFZtjzLrI/P3LAPiVSVWNS9RIVQz3DLnuZSKztFiddShTVFbNPAD3MBn4kcBZuY+zdBx6eCrw+OjKmeSZ477jljAfH9RLNdoRpqfDaJo6aOKprLqszHwg/QA+61UMtdUVEhSSTyGZNa5E73EK5JUSVFvENzya1ri5CpodnOJbpmivTIlrq67dcOqmiu4x1pLnSYriy6UyKOErTH1IolZGBa/PJ9y6IsRDm6JiOS1mZyy5IRzF/ibkuw5zmi6w6/6kVtw5sLl5pMTqkA77Lwf27GF4Xx6dSil1p8s5GHS7S1rk2WZWspABLuRW967a/NFAAl3o+Hd3ouGPmiibGkkVrXaJW7btEUUD+VkkklNAJJJJvSigEi8KF9pZIhVUAKK1dXW5ooBtIvknW80Je5FAc6fEl710hci3eFJunNACb0pdPcldqjUsBLlq6kgDjCl3pOS6gg5+5CitSImu0QAKJuSX70hJkFhW+/ausVt2TrmiVziygg4uv4dWSufvSAblSQBgNykDlG3K4kEO0i8SMyYe7+aZk2IcilzyYRV9g0cFtjsxE79SoRJstMkVPUPC42Ookt0Xjlo7PS+zY0mF10VTJTjUCD9PqXpOF0NJ2qqzqJzeLS4IhXieFV0sI5SO9w8xXqvZXtBEMXtMbWiwWmvmPUMWSKuHk++9HzdPl/48i4MvX4e1HiVREAWleXxEhjGcrWYHtWlp6OixDGJa2VyIHO631K5Clw+omFwjt9Yrn/ACdKjJHZj9MblKUXSsxXs78DVm/MqHGqGMmv0EmWzx+opqeKRgdhsK230rz2vqpKwyZ3YQ9I+Jer0rc/dE8L1Jwx/wDGUM1O8z6HcKYlp3jYs8mH/MruIQES5DbucVWYjI0hE2uniXqpny9FWe1+78ya4Zkfp+JOyxsOudxdy5qLC+q0QCGZxt5iQp2Oqcmzd0xbdr/H3IbmHqe1JwsVkmUtNMyUjCKo4a4D0iH1EoTVFvLL6k0RGVutoj4lLxxktRqbi9i17QYpJiWLQTyGxGACL2+5aCjxSsqoZI3q6gaeKOxwvK12z6bfqWDlzvJ1bQ10vs12bXZ9QvudYvBCXt/R0LqMkfdfk1NT2impcNHD+gG3PIPWay9TVSVBHFGG4kzPVOTk7yOZfEoZla+TZld4kY8Kh4Mp5p5PImLTo5IXkuty8KDw80te7MlvQqF35uhuudFb7vyoHJAAltStMQF3Z7S5Im3JayDz5eFFgCRPkzZbRSucueZF8SQi5Po25Fb06OgsZ8KfhsvFza4M9bUD5iXJGJWjmgBTZRkTNu8vpTTCif8AEHnu70u7TcgBNnn7k53Jticef7kTF70cgFd8kn5rnqzfcuXIATfNdIXIcly60vSusXizQBw7xtAs8m8KVqUhOREfidIS7nZAHSyJtUhjeQ8gyJICYX3JcTh3Nnz5oAcqy/GybpbkJN0pgyImHN9rckiK4s36kYCxW5P3XOKCAuHtty3IS6uSIy3c0HiQB3pFcf5JOWnchu6s0FgvtXQ6UrvzLjbhQAly17l24lwi1VgdDnpmrLD6yD9nUB3aSeSrrt3Pag8SVCZsZa7/AHYvaACUBbYfn81ma+qeqmI+kW5CmvaJOFw+I/D6rU3dr1KSUqEaKGNiIc3tHvJDxO9I5nIBB8rW5aILJkeIPRzBJTbDie5pFoaTFqfFiFpXYKg+d3eSySV1pJrghxTNVX080cvEbMxHw+JlUVkzWX5fin+q1NU2MTxsUbm5h3XdyGKT2qszPp9KfkmqJsGVLR2G2+b+QoIa6COYnMHIR2NuQ19UdRMT3Na2gWoK6yjsjHryuMvS6KAm05RlDJKcFxCDkRF4lJrhChwkwDcWTD/FUNNIc1QEWbkOfSrTtJWXFFTg+1mudH8QrkpLtfiT9ELlN6SFiLkorE4p6IrQvc93TalRqc/aS6NdcupppFxyTogdMmsFst/em2JcuQv3oosMSckXemkQF+pFAO2tZnc92fSuxlaOfqTQlcw68kXG0Jv6lIEpibI3Z7enajiF5DANNz2sRdIqPGQCAeIs7nRTTMRE7NaOfhUmbQ7MPDlKPNite24U3d8yJNHIV2a5xPf/ACRQ9R5h2/En5ieOjiC9ivbp9Kh8Tu1XCkcufcigoJuaNtpck1dck8lqos6kucS5K61FAdSQuTZckWz35oALfMZZvvLdch6Uiyz5sS6/NCIDgK2YHz709WjaYn4SUW7bn5KZUzNNCLtt5IG/kRO9J+a5cxETuuETepBQYjd9SWmfxIRk8TJEQd3kgg6/NcS0IVwkAdSSYmySUgL97qfgmLPg+IhVtBFUEF1kcrXDdbte1RAIOEbGfd5eJNyC8bC7+LcqQDpyPNMRu+4nufRSqMmmuiPIh7rlA6efeydpi4cg5Zl9KYM2GCjHQgWtwm3TmrWKa4dFm6CsuEs93iZWcVU8JFk12bXMuuHjg438i3EnHluTrFtzva70qo9ucRuzQvXOI6u9y1szLhpN3/ohOYB5qo9uMS1zL96bqKzf/gpsC4OQNru9qbfPc7ZF5Km9uMdHN7U7DiD3j6STTE+SzkkPh5szaKMVQ93JtEQ1jZ5A6Ylp2mPR2AvSSsLHCmfPuuHwpspunkPh3KJOJ0p2Sd/vTXGt71BVonlI5cskJSPb3WkofEe7mnAqHpzJ9C+FOxErjOOrOyb4z25aJo6hpG7lHObXPURZFgT+M5F3CTIiqHu6G0UAugd6NsiYm1EstLUgLeHHJBHLhsQ/O1XdNMFRCJs/UsRc12p25Kyw7FGpWJtTF/S6EBquldbkqwMUfnk4/U6McSt7mVIC0e8R6LlArOORXszCKFsUjt5snJMQjmisy5+lDWxSerKYoeI5MzIXp3s5XfSppkAlmD7VFKqZ7v8AtXO1r8jpUthrh+57e+5EUb82yQnVAT5NlomvaGu0dZNwNlKY64++4fiRBmPnamvaGIsn7/UjGS5sm7m/pXNNr+JvBuvcOTDcWrMVv81U1+DmJcWn/pdWgTNa2b2+RJ+GYB5ONr8x9SnHl1esi54d1sjNF/vAEEnUPi9JIsSI8cGOKQAPEom1lzYRlb/qp+J0YZlLA7e8fiVNVyNURibbJQ8Qv3rua4PP+LplM8Z3kD9QbVKwvFpsLkE48yDPfGT7XXZZo5ivMBGXK1/J1F2j3sSx9xZ6Nh+IU+LUgyQPba+t3UDp2nJxlyqZL7PEXiXm1HiE+H1DSQSWEPp8X1LWn2wo5KMZDzKUm1DLpJaKVmbiaUqoCniCALuIxbh225KHMMftISOTkbAQW597qHhnaCOupxaEWiEX1EupNYliUGGw8Ro3lN3WtkNHKzD/AGyPKoiaKJnLcT9/wqnkGSlAqeZ/aKV9rSekfiUyuKPHqWKTiPFPE9zxE/UorzNDpIzfxUSC6KSrw04bjjzOIfEom7zWpp5IoS2GxQFuePqtVTiVHEV0tMYW9VgrJo3TsrVxh1RwzNGXw9+iHiXDzba/l1KChIE/USAVjgzDpqI+pMXMgA1cYViVNhNGcrNxa0ytC5toCqR5GuRH1I8FMlV+KVOIHfNMR+Q57R/KowSOL5gkiAbjFme3N0bEk2nxBrCY9vkSgSk8xk7uimj9nOx3Yibnagfdq7sqsFCgW5JPl3pFtS9ykAhhchzZH7OfJ25+JBdrzSucu90FkiEZI72j6T2uKd9nMuce75KGJHzYnRDMY7r3/ippkDtRCcNrGFt25MF8k4czk2TntQvJpk3ehFgWmRaCkO3zXRJrs3d0jLXa7KgOeJLbkupaeaAFbauPuRllbp3c0KAA6Uh+a6fSuXWoIC6Um2jq3NL5pXafCgAdLfUkl4e9IhQAvDolr5IhSudAHUHcld7nXX5EgDrZZdyTihRoABLvS0uRW6+pAAjkk+XeiIXQoAT7WyQhmQokkFibkicUNvzS/MyBIG7TJF0/El1Ja+5AxMTJI0kABuRDaKVqX+ZACIvcugVsou/Sua9zJakS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50187" name="Picture 11" descr="C:\Users\reuben\Downloads\Original image_ 1920x1200.jpg"/>
          <p:cNvPicPr>
            <a:picLocks noChangeAspect="1" noChangeArrowheads="1"/>
          </p:cNvPicPr>
          <p:nvPr/>
        </p:nvPicPr>
        <p:blipFill>
          <a:blip r:embed="rId3">
            <a:lum bright="50000" contrast="-70000"/>
          </a:blip>
          <a:srcRect l="4557" r="12109"/>
          <a:stretch>
            <a:fillRect/>
          </a:stretch>
        </p:blipFill>
        <p:spPr bwMode="auto">
          <a:xfrm>
            <a:off x="0" y="0"/>
            <a:ext cx="9144000" cy="6858000"/>
          </a:xfrm>
          <a:prstGeom prst="rect">
            <a:avLst/>
          </a:prstGeom>
          <a:noFill/>
        </p:spPr>
      </p:pic>
      <p:pic>
        <p:nvPicPr>
          <p:cNvPr id="58370" name="Picture 2" descr="Image result for luftwaffe bomber cockpit"/>
          <p:cNvPicPr>
            <a:picLocks noChangeAspect="1" noChangeArrowheads="1"/>
          </p:cNvPicPr>
          <p:nvPr/>
        </p:nvPicPr>
        <p:blipFill>
          <a:blip r:embed="rId4"/>
          <a:srcRect/>
          <a:stretch>
            <a:fillRect/>
          </a:stretch>
        </p:blipFill>
        <p:spPr bwMode="auto">
          <a:xfrm>
            <a:off x="785786" y="285728"/>
            <a:ext cx="7215238" cy="5321239"/>
          </a:xfrm>
          <a:prstGeom prst="rect">
            <a:avLst/>
          </a:prstGeom>
          <a:ln>
            <a:noFill/>
          </a:ln>
          <a:effectLst>
            <a:outerShdw blurRad="292100" dist="139700" dir="2700000" algn="tl" rotWithShape="0">
              <a:srgbClr val="333333">
                <a:alpha val="65000"/>
              </a:srgbClr>
            </a:outerShdw>
          </a:effectLst>
        </p:spPr>
      </p:pic>
      <p:pic>
        <p:nvPicPr>
          <p:cNvPr id="58372" name="Picture 4" descr="https://upload.wikimedia.org/wikipedia/commons/thumb/8/87/Lorenz_beam.svg/555px-Lorenz_beam.svg.png"/>
          <p:cNvPicPr>
            <a:picLocks noChangeAspect="1" noChangeArrowheads="1"/>
          </p:cNvPicPr>
          <p:nvPr/>
        </p:nvPicPr>
        <p:blipFill>
          <a:blip r:embed="rId5"/>
          <a:srcRect/>
          <a:stretch>
            <a:fillRect/>
          </a:stretch>
        </p:blipFill>
        <p:spPr bwMode="auto">
          <a:xfrm>
            <a:off x="285720" y="4214818"/>
            <a:ext cx="5286375" cy="20478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9570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50178" name="AutoShape 2" descr="data:image/png;base64,iVBORw0KGgoAAAANSUhEUgAAAusAAAHTCAYAAACeOFZgAAAgAElEQVR4Xu3YMQqlZxmG4X8WkNoUsRNSDkL2IYJjrUtIk6wh02QJWjuCBLcRkCkDdpMi1llAZLYw9wMyr9fpnw/O9Z7i5rx4nuefj88HC3z11fPrV58+Lz9/9TyffPbBzxgSIEBgIvD9t8/zxZeTpzxCgACBDxb4+cfn+eHN87z56Xn7+vXz7oMfMnxeiPX2K3gf699887x8nuevL148f26vWRMgQIAAAQIEPn6BX355/vI8z5++/lqs12uK9Sgo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vo/13/ztefm7fzx//9Vvn1fxOXMCBAgQIECAwEcv8J9/PW+++/3zh3//8Xn7+vXz7qP/Qv/DLyDWI75/1iOgOQECBAgQIHBOw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DTL4ZAAAAXVSURBV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vo/1V58+Lz9/9TyffBYfMydAgEAU+P7b5/niy/iIOQECBKLAzz8+zw9vnufNT8/b16+fd/G5/+v5fwFltY164uLI4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50180" name="AutoShape 4" descr="data:image/png;base64,iVBORw0KGgoAAAANSUhEUgAAAusAAAHTCAYAAACeOFZgAAAgAElEQVR4Xu3YMQqlZxmG4X8WkNoUsRNSDkL2IYJjrUtIk6wh02QJWjuCBLcRkCkDdpMi1llAZLYw9wMyr9fpnw/O9Z7i5rx4nuefj88HC3z11fPrV58+Lz9/9TyffPbBzxgSIEBgIvD9t8/zxZeTpzxCgACBDxb4+cfn+eHN87z56Xn7+vXz7oMfMnxeiPX2K3gf699887x8nuevL148f26vWRMgQIAAAQIEPn6BX355/vI8z5++/lqs12uK9Sgo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vo/13/ztefm7fzx//9Vvn1fxOXMCBAgQIECAwEcv8J9/PW+++/3zh3//8Xn7+vXz7qP/Qv/DLyDWI75/1iOgOQECBAgQIHBOw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DTL4ZAAAAXVSURBV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vo/1V58+Lz9/9TyffBYfMydAgEAU+P7b5/niy/iIOQECBKLAzz8+zw9vnufNT8/b16+fd/G5/+v5fwFltY164uLI4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50182" name="AutoShape 6" descr="data:image/jpeg;base64,/9j/4AAQSkZJRgABAQAAAQABAAD/2wBDAAMCAgMCAgMDAwMEAwMEBQgFBQQEBQoHBwYIDAoMDAsKCwsNDhIQDQ4RDgsLEBYQERMUFRUVDA8XGBYUGBIUFRT/2wBDAQMEBAUEBQkFBQkUDQsNFBQUFBQUFBQUFBQUFBQUFBQUFBQUFBQUFBQUFBQUFBQUFBQUFBQUFBQUFBQUFBQUFBT/wAARCASwB4ADASIAAhEBAxEB/8QAHQAAAQUBAQEBAAAAAAAAAAAAAgADBAUGAQcICf/EAFMQAAEDAgQDBQUFBQUGBQICCwIAAQMEEgURISITMTIGQUJRUhRhYnFyBxUjgpIzgZGhoghDsbLCFiRTwdHSRGPh4vAlNHMXVPHyNRhFZIOTVXT/xAAcAQADAQEBAQEBAAAAAAAAAAAAAQIDBAUGBwj/xAAxEQACAgIBAwQCAQQDAAIDAQAAAQIRAxIhBBMxBSIyQRRRQgYVUmEjM3FikRZygaH/2gAMAwEAAhEDEQA/APkFqfw5WomhPv3Ka4/lQcNu/cvdPBsilTx/lSGMN3h+JSOCHvFLh7bcrkE+SK9OxFkzJNT265fCpTR7udtqXfzQVRDelAtbUipY8y03KZahGN8yzzQVZFKnjG3RENLGXJlKaO1Hb5MlRL5Ig0LeSQYfH3Mpdu3vSGPTkig1I/sMfk45e9CVCBXKYw6Imj7/AApjIoULFzZ132GO7PLxKYI6/ClaxFy6k6AaaliIxexru4kB0cMncpRDbolaxN6VLQthhqMB0ytIkPsIEpJZ9+1dYbdcrkgtjQ0oZe5SQssysu8k1+a1GJfmToLHR/DL587U/wAS3kHPquUUJNq6UlyZLuROirHEtNw9VqmwSPzfK+7cRKpaRx7rfhTpTPI+b53N4kEaFpHVPG+bPb4bVOpsYkjAWyEtLbln3k19SMJLe/uSsmmawMebh5cMBT0OMR8Yb42L+lZBptNXTzVWmneqVBbR6FTVkcxZ53f5hVjFNGVrZrzyjxJ431e7L3q9pMeASFzfb1IcEzRZGbKnsmHJ8vqVhBSxEQxvG/uL1Kgw3HKMiHPpP38lrsPjgqAF72OIuRC655wo68bsZDC4qg9m7LxIyw2ApSBhe3K1WTU/soE55WeofEq2bFIyuZvPqWepvdClwGO7V3cvV5qRLgsUjhkziafo6ziCLPuAuRD1MrZrCDJ9yTNU9inHs7ARCb53Iv8AZ+AT1zV3Ht0bculHdrkosuuCm+4YBHOzd8lyXC4xLLh921W4+bCkUOmidiaM+OFxiJNY93cnRw8N2YOI5aXP0q4eFy8rUjpWILPEmZ0URUscbC2TaP0p37rC3M4mbP8ASrlsPAh0H56J+Olbk/JRaRoosoZMJOSMeG9ojttyUKpw+ciFnACJtt3mtmNC2WiaOh25ZW2v4U94kvEzD1dDOI5tA9vdaygVIy26RkJL0f2XQW6hyUKqo4xEb4HLTqVqSMpYmYHjVPvt7hJF7VUE4s7vb3LSVlLTZaZCY+ElS1HDjPP3+FaqpHO1RIw2GrmLV7hF1scH7PhNLecn6XWSoq4IT0B/9K0eFY046ADgf+ZZSRtjaTNdD2fgjubJre/TqRS4LTja4Aw2vclhuKPMIubOI95ZKy2k2YO5CuGSaPUTUirlweCa13Br/UK4eD01+Zwtf6lYAQd7WpXAQi2bFql8iit+54rDBm2lyUM8LAbmdmHW7arsxtLYuPC4tme631d6S48g1/iU4UocjiZB7GAmQPTh+XqVqQsR65LhRtlm+0h9y0tEkaLCaOYdImA+/TpTg9m4OdjE77UYjaWd7681Khqrbfn5oYEMuztOVwPAJXMov+zcFxZR9LrRQzBJdntLPqUgYwLu7/CobK4MrJ2Xgk62ut5fCmjwEI+TLXnTtkT+JMSQsSnuBoZYsFYdMrhFuoeab+6dgg7uQ/Cr44+GZaOJelBc0j5rdMhoowwOnEyfK7Pwrv3DSDseJXDi2eeTJe7QviRYaozk/ZmmJxMI2FQ5ez8Qhlw7PpWv4d2jsmjpfLcPpVqVGE8SZgazAaaR/wBjuVRX4DSDa3Cbb6V6JV4exDeG1UNfR3FrmJLphM4smNo88qsJiJyewLR2qtPDYhHQGW0rKFxcsn2kqSsodpa2rrgzgnZlarD4r82jbTw5KFJRwkw6W5K+q6d7u/aqmaNyInyWpgxkacB0cOfhThQwCIvZ+ZNvzSLO3/1QRZIeGmkHJ4/5KLUYbTycmcSSucUXEcddSQFjDUMYl6k81KGj5cuS60j2rrTW2/5lQBDG3n3o3jbyuQe0XDyS4j7kAO3DGWWXwp8Kjhhq6glJclxNSfS5BVltT4gV4vm3SrSnxq0u61ZQZH5p2KZvpWdJiU6NhDjT+0asJCXMbVd0OKRyNk7CHlavP4arfnm+1WdLXNdz5qHjRqsjN5TV0ZGTPkY/F4VZUpRjLm4NcsXTV23PNXdHXPmLdSyljRvDKzc0NVHbk4MRfEyegGMmIHZhEnWco6x7RdWkNYxDmz/lXHPHR3wylwFDBNJsDbku/c4SXMAW7fEmqCZytza5XcBOQ6riycHbB2Uh9n4+D0WqO+CxCOTh08lpjzJxTPs7XZ5fpWSdGpnwwWMhLYl9xxkC0HB1z6U7HS7eVv1KXNlUZ3/Z+C0fw9ymRYPSE4uUbF+5W/s7j8WSQU7W6JbDSoj02D0Nhs9OxETFlapVNgtHGQ3hb9LdKkUtGd5Op9PQmT8nInWDaNEnJkU8HpODa8b2Z/qT9NgsEkmgMN3LRW9JhJEe99rq0pqFobRyb3EuWWVL2o7ceFsowwGIjzMPy+akNgsfNgtH4tyuChtL92q6UdumbrjeRs6liSKCow2OMMrOnkl90hJqW0i52q0ONyk0bpXWpzHT8zK+4Hb5K+GlaO/Ierncjeja0tNrqw9l82t80+NG5W7XU9wpYymGlCMLHb5fCmpo2LZZcKu6ilYYyz6iVG5SRyExs9zEnB7kyWgxJG4xFl0vzFNRZEQNIzWA/wDBTKonkbMfqdQSExl0Z7V1JWYt0TCINj6FkyA+HuNtov4Uxc9pNlakJW8unvU9uId0dPhEAu7bu5RTp2Lv3N4UbyblwitfPJlWtGblZG9nYX0G64vEnOHcI6bWTpE1tzbsnQuVxZsz/StWrIT1JOG8QZRAG+JaKGljktaQGuWZhqDh5A5ETq2psSci3/4rgzYm/B39PlSXJc/csZS8SwSz5Jfc4Zlyt7kxT4g5DrmIly1U2nqGkEXu/US81qaPUhKEgAw0BLRtv+JJ+PDY7MnBvS6kBIxCL/1J0CcSF+lczbOlRgQmw2LdmDF6dE82HsQ9G30qd3Zs+10YCGRZeaycmaKJCGhjt5Nd3adKdGlYrGZmEVK4enJuSIMh1UWOhsMNCwn6s0YYeEY5M1o/CnxmEdM7RRiV3N2tUOx8Aewx7s2uF0Y4bEQCNjW9ydCRsviTrZFo2WSylZSoZfDYiLJw5+5L7tj8tqkPIwlrl9KHjNaLdKj3DtDR4bGUY7blw8Pju5WqQU1vftSORifPNHuD2jBUMdu5upL2MLR0YVKue7Xdoibd5bfSpKIbYbFbyYSTrYfF6Nz+JSSFvqFFu8lLW3kERCowuvcGuHkSL2OOzJwYtE+W0uTrr+9lQEVqOMR0ZtOScanAR5bvkndbuTimzktL/tQF0JqcLeTIuC3egKqbLl/NNHWXdzJ6OROw6VOBaMzJv2ULidgQe1P0qPJiDxn/AKVSxMO6kSHpRuzyZMHTxeNmt+JRKvEpJhsDZd4lWjWTxvlK94tyWkemb5E+pSLD7roKg9I3JQqvB/ZbjiD8J0M2KcNiONt3+VR4+0Egv+JuHPT0rrhiyLkxllxv5CDCZaoNI2EX8RJis7P+zkVzCX0pTdrjhuyp/lcbKtk7QVM0uZtGJfCu3Hizt2ceTLgSOyYfGOjg1qgV1LTx+Dd6k799bSvD+aiy1wTXNkxfvXo48c18jzMmSEuIjJxxEOjMPwqLLGFhCzNuUgx25t4k1w7n1fau2C1OKUirqY2FzYAYh+SKhpXmmF3ZhHu0Vl7G0jjm3zVtheFhNJo1oiqyZIwXuJx4XOZChw+OY8nBh+lTSwWImyZ4yLLyV1R4fw5rwy2+5THp+rNwFn3fSvGl1PPtPax9LxyYv/Z2CY8tC8Kci7JwFBdJEI5v5bmWolhaOoIwdtWu5Ls0lsAu+W3mSv8AJnLwL8aEfdIylR2fpyDZFtD9SocXw+MorNA08XUtB2hxhxhkanC69rVjjqnv3tKRZL1unjNq2eJ1WSHxRTRUsd5MEoXN4R2knJqc4z/ahapc1dTCBO4DxG9XUS8+7T49LNUZRvsH07V7OODmeJkyKBrJcWgpzJuJcQ+llmO0cnt3g256Es+GJSlo7uV3LVPDIUjc3LXpXZHEonFLK5+SNLR8Mss2JmTPsYSDuH8ym27PV8SQZiwtmtkY0QDw+ImHIPiUWWjAS0BWoi5flTdQL2+m1aGbRTHShuyBlGlp2LRgb+CsZcx7lClkt+lWjFoh+ysOuTIHhjuzy1TpzXflUWas7snyWqJbGjs3Pk2ajTi0j5O21OS7tc3TRk8hE3V8SoyIp04RnoDJuWhjLwWqZw2H+CA+rTpVgQQw+L+CcCjjEdGZSB3NllahLPLLpQQR/Zw9DaoHp2u6Gt708WRDrtFAeY8n2ukwGipwFtrbUuCxNyZG+ZDq1uXJEI7dR3ZpkDAU4XFp8k6FOAnvZi+pOkO7NtyIOeeX80vaWGEICOjJwKdtrJMV1qea0uWSmjVeAo6VuXhRvRgRZ/1J+npyy39KsWo3tHJSXRADDQJx5roYTaeT9zaWq2gpyG7PcTqZDS8RtWe5t1ylstKyp+72syycbkTYWFw6XW7rfUroaVrsnbqTkdHuvbpUWaalO2EsOjdPciiwV5GJmZvpJXUkMcY35bkAE1253HVUmKkVv3GfltZSAwOMhHS0Cb+KswkAreejqaIxkGbtaPcPiU2UkrM/H2fgEOTF4HuXJMBihMrOpv8AKr2Uo7dMt3O5QqsroyYHYdPNCYmkZ6vw2np4iYLSJ912SzOIyQW/h7dNR9Kv66oCMzB8tVl8Q2mWq3SOXIyrOTiNyVBXQ2mbeHO5XVVM0YE+ao6yR5jTkRDyQjFr/VqgLrXD2v6lwiXMdCQ04tck8bFckREOuX6UPq0QasVo3ITFuaLq19PhQdVvJBJ1xZJvLL8yRF7krf0oATi3J2XGj3LtzDa3hRdKAFaPkhtYmHw5Ii5IbfzKSzhDHyyXW9/+CK1i/wC1Ddu+FABWsK5aK5d+ZIrrtEEA2ty0RNmPkSC4s0jk6UFneGJfCgHa5ciFAZOXeiEnuz9yoB4ciLuS0H96FuaLpUkBXbPqSYnuQ7suaJto8upBZMIUmF/JHpck/Ik6NQLe9DajbaS7aPkmZMbHalaxI9O50mHzdBYBDolayO3yXU6AERfvXeG/JF0pW+SQmK3clbuXW6tEXUJZoBC4aRD3pPlcKIhZWFMAc1220c0unxJCoDk5cxLun5vSuFtLNLQkBQi610i/qQvyS7kFUEAtzXLu510S01dc1tQSjv70Tc0LfLcib9woGOXLo+Jrk0OXVmiYu9BFDrc87kuJaguQ67UAPBInBmt5qLdrkujzQBOCZxHTNSY6p9u7cq3iW6Imm2oTFqXlNWOJZ526rW4J2qkowEGe4e+5eexzd/kpUVYYlz2/Cn5J90fB6qHbCQi4fEugL+ldDFBkkJ8ty80DEnv5q5w3HAjC087+5KolLJL+R6RQVEhdDK+iqJJIhf8A5Lzyj7WWvHsa1ueq1mF9rKey6RrfUsXFnZjyI0dNIZOLhu81L4xj3fCqaj7RQSXZBaXpFW0NZxtWZ1k0zrU0/A1UFIJkzMo/tUgtke0lZMVzag/pQzRxcMnNlIMiBXHaPp6XXRxBu9QqistPeAiHqzVDiPaKnjP8OMwL1C+1UlZg8lG3ixJ5HLJrs/EpEVRpy3LB0fbII2FjdlfUXaikmMc3ZJ4zSGZGjCo1yb9JKQFRxHJsntVO2NRZ6N8kZ40F4vHtu53LLU6O4i8IW+kskijuuz/SoVNijTMLP1KYFQEhaEs+UapqRErcNp6hvxIGLTyVBXYLQCOYM4H8TrXtu5ttTc1HBUdYMX5VSlRE8do87Oljhl0zHW1TKIXjLR9vqFaapw2KnMTaJjDpcclV1NZBTzEzwMNvuW6exy9ui3oZGGMXklt/erihruG4s0olt8L3LBnVAT6RnYS7TSRxkOWcfxLN49i1lcT08aiKQcjyEvVmh4LE2YGxLD4biTjNlIbkI8iWnoayMuRvb6RXO8ep0Ryblja2fJkZkBBbk1yZ4zbk2cjDqP1KNTexwheQLtBJRZ5OG+Ruyi1NRPHcYG5D6VU1OOOWj5MTLVRMp5Ei5DEIy0uUgZIy72WPOscjvYX+pSKbFDHTLpV9sxWY1sZWjp1Kzo5tmrrL01dxGHNsv3q0pqp7MsvzCspxOhNF4xMXkQt4UTixWv0/CqlqgxEXd7k61Y5Fr1LBwL2JU8PmHNQXobtQ6k97du1S9ouHJn2ihJxC7K6SE43yfxIH2jmz/lVroQZdQqJLQ3ERhn71opWDRDiqGy5J8SYh16UMtO5F0IXhcWLLNWwocenaQc2VZW4XxGyU8M4+WdycaT1ITaInBMxtfhZxsTO231Khr8L2k7M5L0ippQqG5flVLX4Xpnk4kuqGQ4MuH9Hllfh9rkztb8SpJ6XcQEy9QqsJCQCbJZ6vwFi8K7IZDzJYmmYCoo92eqikJxlruWsq8FOMSbJ/zKtqKExHo2ra0c7gUblbyQ7ebqdLSsL94pgoff8AyVURQyuNyTjwoSFx0QTQnHy6ULl7ki611AHOnvSfkl1Fm64XNAHbtUQoLn8uS6XLRADoSWlkn4qq0h1dRF0ScdUJlF5TVTiJa/qVtRYla/X0+FZSGoe7R/yqfT1Dl53IaLTPQKDEuILZmtDQ1W4dLl5xhtUY26/qWvwyuCTv/mueUTqhI19NUGJDkK1OFyNJGKxlHVXOLLUYZVNcLdK8vNHg9LDMuShPLLJMPCdueTjcrGkqI6gdz7u5WkEMcwjkzCvKlNw8npwxqZmrff4kuM4tpnuWqPBwL6iUY8BAtbHu7xSWaDNuzNGc9oe7ZtUmCTdm+SsvuFhLVn/gmjwf3ck+4pEPGx2CqubQW2qbFiDx+d3qUAKN4R1bckRW3a2rNpM1TcS2PFnLzuRR4xJHo5sf1MqfiMSXE/Us+3EtZWXrY4ZBkzN+ZGGLXdWVyz3EfuTvEYub/pS7SKWZ2aQKpij1ZhJOjURCOrsPkSzYTOPf8kZVD+f6lk8CN1mZo/bIxtRtiEdujrLlVPml7VJ1KfxkV+SzVFNFMWT5EXxKuqaViMnbq9Sr6ase9SDrH5s93xLLtOD9pp3lNe4YOFxLJ3QFC3kpHG4lqK1iK3JuS12I4kQPZ2ISdn3Jp6fvJWlu4Wyu+JL2fQtjkl3A7exUPCPNLg8QVZezhdydEVGHk6vuonsFS0Li+jJFG4lyVp7G112hIioWtFnzU95D7EirGN7rs06Av/PqU0aXno6dGjtHXapeZGiwsjxX5ZZqVCRxowp3G7RG0L283uXPKUZG6g4kmCue7LK5T4cQbMWdlTWjGWee5Ph5O7kK5XjTOqORouhrIy5Zp32pu7P+Co226XvqydDiEw5G5ZrB4kbrKy79o25+pH7R0voOSp7pSa189qcG+Q8ll24mvcbLT2gBud8k6NUFvWyp+Ce5myH6k/HHL7vypOCKUplkFUFud7JxqoO47lA4clo7gJHHSyFcWg/6lk0h+4mDXMXdcSMaq5y/mo4QyDo7BonYo5NuwVPBSTJQFvyFlI4eubJiONxK5SYvP+lc8n/iaqAgzIsnTpC2evhS280rXWRdUd78vDcl4tq4Ja5P1JXPcgoJd8PchYvekxav3oChe9cONibkjLmh+aLJGfZfFnqmjp3HxJ6aZowLJ2u+JQgqDkPe9pN6VsrM3XgRi4kquskcbgbMSVuRP3Pco80ISauzLXHKjKWMz4U8ha3uRd9yCWNybV+Stp4XEtjJipoZyHNsvcK71NHN22VLx29Sakp3K4We7yT8uG1hXNlcVqYHA8VqrnyaAWfx+JdMZw/ZzyhP9FVVQvfY2XvUaSMx7rlcVdDPTkUcrPd3ELbU3NhtRCI5s1vUu6GVfs4Z4p/opnhYmz6RTT0biWYZj/zU+Sn7yd7vSnAp9vW5CTrpWRHO4FYN23PqzTgR3CT9I3fwTtTStCV4dXpzTYDcOmQ6rW01ZlpTE0wjo27VWdLjXs4Dkwc1TyC4lyt1QcOXPR2USxqaplwyzhI0YdpnGYs2bc3knT7RBwRd8iLLTRZd4ztzLuStkkHNlg+lxmv5eRF99/cQizdMT4s0gZaCGSzs0zwmTN0v4lXyYlJGBM7raHSw8xOefVzqpE7EpIY4iYJCutXmHaTtRLSyE8BORdL7ulaPEqystvB2t16u9ec1OHyzV9RI+d5vdw8tq93psShzI8HqZuXgjyY5WTGWZvu8OShy1ElQ5MTflUw6GQbeG13mPkmijkHRwdenUTzSO49+VuSPiOPQ/enYRcrrurpe5SI6Nycc+npRaEQuMfcyIagyt8Km/d+8smf8yJsPO7RmT2QEUahyLRm+lIx4gl/JWEOEmR5sFydPCTjuMAcR+JLZByZmenPu3KBNDtJn2rXlQsRFp0+rxKuq8FPcfXatFJGMoGQljMvL8qiSwvn8S0Z0dz2ZWko0uFldoy3TMGjPFHsJmTVvDudlfSYXpq1uigVlHwQ6+5WnZnqQmJ0J+eiQ/vtRF7lQhl8skBknrX3cvemyjfMct1yCCOW5C0e7uTzxv35LvDLzQA1w9O5HbpkjGO657WuSIbvJAUBu255ogG1//Vd4ZW5F0p0IbnyUD9xwNtzqXTbdbfkgalP8qfp6UxcdEFJE2PcOem5WUJXD8Sr4o3HudiU2mzHV87s1J0FiA2mGSm0/DHTK1V0Ulri2e31KSRXWu7qGikyWUbC5G/L1KFV4kEJZA/5UsXxQBh4f9KyVTXMJ7HuQohkyFzLin4mbntQhizD1t9KoHqmz59yb+8LbcnWmphuauDFo8ss/yqS+OPaTX2rDVFc5Wuzrj4lw+/pZGpPcNbLjlxE7Hz5+5CWJXDqbLFTYww6sdyrpsekEevcq0oXcZfY9WPHLmz7e5ZqpxC58s/l8KiVmMSSFk77W6VXS1F2t24kbImm/I/NUORFu+agzSeJcOb53Jgy+azbs3SoGTlmO1NEScua7VNdRlmsjT6BIrStQ3NySMkBD5IGF+9C/UPNIvfn9SH3IAccm5DmhEnzSu3ZdXmhcmuQAQlc6Ny6U243F9S449WqCqHS8s9qIia3NnUOSR88s0UMhXEyVBQ+8nehYtq6g8PP8qQxwi1FJy3c03pyz+pJyYuXhQAj6s36UI5ZlmukXpTfeqAdbcI3Mkw9XJBr70YltzQAVvDL/ALk42RckwPMndPWtzbK75qQOFlnlkuwk/e65JmJDmuh1OgC04enNccdU7ba+qVr81qafyGrErdLU5auW7ss0DGrfJHb5Im5pIodg297pN+ZE46abkrbXQT7Qbd3NFbbydJuaXegQJCwl3rodS7palY/uQLkX5XSS1IdX3ISQCOW+9du3ZMhbkiH3MoKQn6cly1u5cu+a77vCgZ21I+lJhfki1t1ZADfcnEuosstqEh96AEPV6UrdUVr82dIcx5/qQAlwOpc1S79EAOdLZ5pe5kJ9PNK63mkhUL8rog8mQiSL+ApmbOuS5d3rrCwpFbt5IKqhwC/SjGTbtdv4qPqLrtzClQaMlDUWlzToVHvUK64e5EJW80zNouYcQMWyzuFT6TGJRtyPas0JORc1Iikce9OxUbGDtBJCefEe3/FabCu3Elog8vzIiXl/tVrIo6x7uf6UcAm0e403axhbPiMf51Km7VRSBk/6c+peJw9opY7W6h+SkNj0kjZEW3uU6o1700em1eOQVzZX2yenNZWsxaKGYgka7w3EqOLFn23ldootdXNN/wBqrWjJ5HIvwkgK5wkdOxVklO+w/wCayMdU8PQ7p77wO3N3dIWxvKLtMdO4s73D8TrT0PaCCYRuyLNeOfeR55t/UplLjhi/NJwTLWVo91pMapLhbiMH1OppY1GLjk1xeleN0XaC7U8iV3TdogkYdbSH38li8SOuPUcHq1LjjSC2bW/UpQYpAR2cRhJec03aaMmyc2HyLzUmHGAkPO+0+5ZPEdMc56OMgSDmDsmZo45GK8AJZOmxqQSH8RrS8Ku6bEOJzyL96yeNxOhZVMarMLcQI4H3elZ98PrRkJzicR9S2IFxOe1dOSOPQzYfqVKTRLxwkZemGTk4HcrmkqDpbc3cfMUquaAS/DyL6VVVVROWkbXK/l5MeIGzpcSimiFs+fhT81VHCOZuy80irq2ll0kYfNW0WLTyRbzclm8fJaz2X2I4tHbsNiWcqykqjJ26vSKfhpTqjzYP5qwiwt427uSpVEjmZTAM8fMHJSoZGHV2a4VZHSkJdG0fSgLC+MJNZai4h239DQVxbctquaSqksF3VdFg/D1bcSnwUZ8s/wAqhtGuOM0T2qHs5WouMwooMPuHV/yrsmHuJadyw4OsAai3nkSkNUBz/wAqj+ymJIhjMbbUcDVolBUbdE8FZb3dyrRG3mn+G/lyUtDTZL4wSB0OucNiLTvTcQ6d1ycEXI9AQWNnGyZKNubZc1IIX780I5cs2QQwGjuIXzRvSvIOWVw+lFELiWn9KsafMSGRvF4SQ2SmZ+p7OtMRZA4k6qazsjKQZxuxF6SZeg78syyFMzC0mju6SyyiTPFGR5DU4LLHIQSx2l3jkquswUCbJo3Yl7FXYfFUCTGz2qiqezYcwOQfMV2481nHPpv0eM1+B8N9Gt/cqiowlx5MvZZOzPtTE2pE3uUKp7HxlyyXUsyOF9Mzxk8PMeTJk6V+9nXstT2Ni4ZWMxFl4liMb7O1FC5G8TWZ9QrWORM55YnExr06aencf3q4OO4iZ2tLpUOWEx/5EtTCiEQkKBPSi46P3Jq3dq6GQwPc3Sk3yRLhZZEgk4xW6JcT3bkiyLkyHqU2A6MlxJ2Oa0tc1FttLNmRXW6ITAt4a54w0fvVlRY48JZ+FZe5xfLNPwzXFud1XDKTPS8I7SNI46rYYbijSEOZ3F3arxOjrnhIXZ3tWqwbtEEZC5vcPzXPPFsjqx5aPccNqmyFs30962WCTBMAZBcXzXimD9qAvi/+XL0XA+0kZCIs7CS8Lqunde097peoVnoTZEOeVqcAfkqmnxp5AHIGJSgxA8s3jYsl4DxSR9FHNCRY+HkxKHVyNlk2VyjzYo+WoOKgnWcR9JX/ADK8cH/IieWIEhSERbVFMblKesGwdbvypgq5obtGXajibQ17O+Wm0UBQ9WRWp0MSCa4c/wBLIXxKKwo2YNviJHJn7BodujvanBktIW0ElBmrmz03eaZauCEhPq/etNGydkmXkcMk3QDl8KkR4bPIX7MvcqiHtZJTl4BD05KUHbx78r7C+Flm8eT6No5Ma8lsHZ+oJuX6l2lwOSSX8SNwDv8AqVVJ2sqKps2n3N6dqOLtVU8HLj7vksnjymqzYjR/cdNDcevJAOGxEObA9vzVCfaScgH8Vh8S6PaSQRJ2Nh+FYdnIbfk4f0Xv3fafL82fSj+72tJ2zuWfHtVINuW8VKh7TMRCxs+qzeHIbR6nF4LaKPgzat+pW0Mcdg9HvVD95BMw5Pm6h11cdubO4jncsHhnN8nQuphjVo1BUtNJdkYXMh+7w7nb3LGRYlJfqdqt6XHmjfKSRy+lRPpckfiysfWY5+UW/sLFdpauey7dW+nRHTYoFRqDqYEjSaZMuGW8H7j0IaT+JACjYXzcG5dKrKmqa/vHJ1o5BYg3ZcrVmcVowjkJ2z56rTE9nyZZVr4FHiACJZ5Ei9sa3uL96p3Hh6s9yDibtGdeh2kzj7rLc6ppC1ZhSaqAeeYqqORyHIcxTRzSi3P5I7Rn3TQhVMOuakBiADo3ksVJJUSXFe6Y9qqIz1kuJH46f2HfaPQWrmG13ZrU4GLRZjlF+bNYSLFJytvfknwxKTLMnWT6VGseqZvI8YpNrOFxOpsVZTFrkw/vWAirnkcXDdkrKnhOQM3ks0XPLpUjox9U5G2aqptr5t/FOjIGebZC3zWNDDzEs2l+SmxDPHIX4lw+knXLPp19M6o9Q/5I1QTARZs3NHFJrkzMs7TFUX53vaT9KtYSlK3N2Fcc8VHVGexatNuHLJEMje8SUKK8efSnWJ9rdK52qNVIlBI/f0oxkYnTDDcPN7me1OAoKDb5Ire9k2O3kuTzcEL9bVSjsS3Q6O3m1qIunN1Uy41wyLRMPjBlqbbfmuhYJmPeiW5TP3bnTXGchJ32qqfFg3afzTE2NFb3LVdOzB5kT5ycuXSmLrS7/pVX94P3u5Ok2Kak2bLfssyWZSLYprQu8KRTXWvntVb7YBculOxTXFkyl4tTVZCaU13PL6UHVzdNjnJzzL4k+FKfJZujVW/BHIW5XvqkZPn6vqdSxozHm7Ls0cccJOb9LfqU7I0UJEEyeQSztEW8IqhxGoOTodi8NxdStK+seYCggbTvtVRFSvJIWlxLvwpL3SOHNcuEUx3yHm7P9KTFKLZWOWfISV9HQtJ0R3F8lIhweQhLNmG31LtfUwRwLpZszwUclQQg4b28QupoYOHDzNt+epK2psLMqgXBm0fxK1ChenEs8rfkubJ1X1E68XSf5GHxLCZYyIGkG/uElBhwus6pGsEXW8q6dyMDzC0fUyiSUtxZHMwiL/qW2Pq3VGOTo1dmQm/B+LztRUsL1BbGu8x/5LRlg9MMnXdpd9SR0oQ9AsJepdP5Sa4OX8Vp2zL1ODnIfEstFlQ19C0Jj6e9bWpv115eJY3tTVS0dRQHYxUdRI8MhZ9B23B+4rcl34JOR5nUY4rwU1RG25n6clTV9RTcEQsASHmQslUDV1FWf4loZ9KYOj0INty9qCo8abcvBVzU8chEUbNr+VV81C+7Ju61ldPR2vl0smuCduTMulM5nAqqbDy4oubd/kr6lwGSSITjZv4bk2Mdp72cblr8Npw9nFgku0uUZMmqHixW/cZ48BOMd+79ybfBzuFmBru8Vsgp2LXNvfcnGo4I2vPbn4s1y/kHR2UZL7veGLVmHRRnhuLnctLiEkcwC0bMQj+pU0kLi5OweJbwm2iHjorvu9i5AxfCnQwuPhizt+VWdOUYgPEDcW5PRlHfmzd2mivZgsUTPVHZOCQSPK0s9dqhv2bjjDVtq1sslzZP3umZqdptnk6pZWT2VLweYdpMFkvzj6R8IrJVmGyZZGz3MvaKylCwm199zLL4vh4FCTAzXLrx5Tgy4aPKJ4+GZM+e1AxWq+xjBZPaJDZ9rl4VTnhrxlz/ACrsTs89xGmG4v8A1RcO5OvT8MfUQpW+pWZ0MFG5KTFh9w5uujNHGQs+5SYa6OPk/wCUnUFEX7tPmzPb8k7HgspNfZ0qWGKRiXdpyTjY1axD6kclcEWDCeNNZJncp8OCtCY55fSo0+NMMwuAW/F4k0WOSEebmjkq0i9PCYxbTIhf/Khiw3gkObOqse0FrZO7oJe0Ukhjk+1Rqx7Jl4VCEmjKFVzRUezNri5/CoFX2gkGG8Ha4lnMRxSSoIjd7U0gckjVniDQiW9uWiinjzCBP4lkjxB5Iss3uFR5q491rqtTPuF1X41xLtbi9OaqKisciI87blXHUPy/qJNHUOQj6lSM+WWjVW3R+aA6xxbJn2qtKoMRHXahKZyHLw9yYtSVLXPHpn/7VHlxI+eaimT/AJlDkLfzUNmihZKmrH/j4VFOqfzUVycu9AeeXNZOZusdDxzOQ87k1xPkmrX6fEuWnmpsvQdeQfPcm3JvPag6UJ+H0+JIqhFJc/JK5si03JENo+lK39SCQDzIeXzSbMbsk7oLc0wcj+SVgJcEnFDdqld7kWWEJMPxIdyK1yfNJ9ujkiwEOfejbll/Ugfau9WjNt+FIDhxtcXJIRcbh6iXSFJx3Zu6ABfp70Xy2rhdJaoX5IARk25Ji70iHdz6uSQR/pVACZaoh9yIRYj57l3hv6UABw9udyMB7k4A+aQjr8SSAERt6svpRW26P1fNd8Xci8KZAv2g6pELj52pXMKPq0dkkWaB6V+Ts6B6XqyZbJ8FfydNFgJ7tivgjkx3B83QcPaK1p4K/o/kmDwXyBk9Q2kZco3z3ZpW/JaU8F0ysTBYLb3IoNyhIbW0XBH3Orw8La5NFQgN2n80VQLJRUsL+SVt2rqyKhDPRlz2Pb02kgruFZw7S5Ltoqf7Ld3Mk9L8rfkjUruIruGh4eisShtQlCwt3KaDcgEO4ckuvRTuGw921NtThmkLuIiW66o2G5P8HdoujDb3JorYZYWHm67bcScaO4c10RcfDckMZtfztR262p+3X0oXFhLPJBG4wXSkwsn7urRC3yQVchm333JWsPN+alBGxDytSeH3IJsh8PuyS4f5SUkYS73tXbbXzsQA0NO93J061Hdq+1GEhqxprpNP6U0JsqJad4+9NiO5a+owHiQXx5Hp5KjmwmSPUY9vyQxpsrm3FkToHzzTx07j3ICF+TJFbACX6mRmSEhMbc2/MKK1uSCZBCW7XJd4lvegLp1ZLL4UAHxLh70uJa3Pmmizuy1SYjtzQA+MjiKPiOOuai9Jc06MlrKQJ4VTjbnn6UT1GuihNUXDqydhka7LNWiHEkEW3MXcUPEdK27kX6UHf0qtSQimP+K6EnvTRfJLL3Ka5K4ZYwzOPJ1Ppqp/N1SRjaWrq5pCC0c2uHuJVRJbRVB8vD1KfTYhLGWebqpjkYtWU6KS4ctBU0aJl/TY0Q25960eHYwBMLa3NuuWHp5HIuStIJDG3InFQ0bJs9EpMSnqrQgAyPK7l4WQVdcA0HtlTUQxU94hxCMRInfpG3m6xdTj09HdFE9cMpNa0lGBEQ/SoRxyVFOMUXZOonI3t9prJrSYvMvJczVG/clR6Jhg01ZTFLBK5fiWPGQOJMNvVqmMdxLC8BhvrKsAPugj3G/5WWCDA+3eMRlST4pJQU8TXQkUznd8F7a/qWp7EdixwOpCtqwiOvALOKJlLxs+oizScqNY7z+iZSYbieOWmcD4TQGAyscjCU0rP02+SvA7PhCAhHI5EPq71YuW1IKhht0WWzOpYkhiGhlhLmxZKfBeOpM2nqTlPMxFu2qQMbFy3blm5WWoKIITd1qkxU7SBnZuJKnjt1fq7lNhG0e5Js2SIv3e/LN07HRvxR53fEpoWCJX7k60wE4vk21ZbfQ6I7QvtyZ7hRvGakjJ3HkIo7gJ8ndZ7ARPZSLutTZ0L8POxWhZCOmRJPkXld3I2DhFG1Pw2HPNO2sQizqbNTuTk+dyj9JZOzK07LGunWy5dHddzUkLO9mTzSBbozIsVkTXLJ2e1D7K0hZtmrEZI+WXP3JCLbWytSTYNjEFD3u6mNC3C5vahYm/KlcZEWedvhFS22ZiEXHTqLuToxsQbsrvkkBPtzdIrx5OoNPiE1K0nLK5CeHt9SfAnjtd3b+CGXErQscGMvULIVg2VtXhr8EiDIfi9KqZ6U7PAf71KnkOQy1Mm79VU1dQ8b5ML2v712QRzTZAqKgKfm1osqDG66Mqc34bF4UPaCul4ukclnwrKVmKNJ+E7yjk/wCUl344nlZchWYlGEkhOEbiKpqmntH0q7OQS8/pVZVTNaWj7l1o89lLMNr95Eo5+LPNTaiS7m36VDkFubMqIaGvf4kn9KRDy/6pdXNAgUVtrpdKLb5IJObUL7fNHahfdyQAHiLVICtJF36ptQA+0jZqVFNbyUACcX0T7Sa800ykzQ4VjElPKLs/S+i9I7O9pDmszyz77V43BM4vnqregx6oozziNRKCkjfHk1dn0nhWJGUYu23960NLijEG83Al894P2+rIbb3uH0rc4X24aqEWMHHReNm6R3sexh6tHrXGAgz4gWqHMNw53sP0rLUnaCInHI7lo6Ao8UjFgOOMx8PqXnPE4HprKpjA0pi/7U061KJWsxmZfEn5cLrI7nyYxbxA9yhmUo8wMS+SlKwbomBhPEDmwEhfs69wvxW196rTrDjPrO1RpsUkjLPiOJLSOOUid1H6LiXA2EdTuFN/c+mvTn05KmDHJcx/EfVaDDqrjQ5yzAA/E6p45wBThIqK/DSh/ZhcJfCqmWGSPXLb8luiKjN8vaIy/eo9RR0Q6vLHKRchBVHK4+UKUV+zAy1UolqzDmuDiUglzfRaaro6QjLJlUz4fFfo24l1qSZhT+mQhxSQXzE+pOw4hLzc7hTUlC48mdMPSyDdq6qosjlFmFc/cfUnRrnHxP8AxVXDCYjk+5SBhO3LLas3GJomy0gxaSN8r1NDGnJrD7/UqGOlMtctqktCY82dYShA0TZPmqmK587fpdHDVPfk78/EoUcbl1s5CpUNO5bMnJZtKikXWHYg8JaO9vqF1r8NqOMwvnasDTUZiWm7J1rMMJ8snb+S8jqscWrPX6PJJOmaZ9wZPkq2rjuIs1Ngk25dP1MlLSnI2i8RPRnvtboz81CHPJAVP3ZMKvHw1+eW5IMLOQ+S6fyKOfsWUcdKxF3kpkGEtUDkzXWsr6DCYx0ONiJWUNLHC2QBYKwydXXxOzH0V/IzD9m+IP7O1Rz7JuLk7gxCtsOQjr0pioqAhiJ8nNcy6vLLwdD6XFHyYWbsi/uHcox9n+C5aP8AUS274gEmnDu+pRKnIjzy29S7IdRk+zkl02KuDJhhff0/SpMVCcbi7OxfCr5oYyAsmt/chOljLrdh1Wvev5GCwJfEhBIYvqzW59KeAjs7v4pz2MS5G3NNnRmPJ2tWbakVqW1AUdws7OJd6twEC5Ze9ZuIuHazgf1KXBUPlobrklj2OrHPVF4Mdvdb+5PBkPNVcNdIL6n0ovvA7tFyvEzfuomzVEdP1u/8FDmxJibOM+lBNVNMOWSrpodbmYxJbY8S/kc+TI/4k9sYcevJNVOJcRu9VZQndz/UlaY3N/mXZHHBeDmc5tBSE4gT3uSgFiDDzNxUsx01/qUCWnAi1ZxXVjS+zmnt9COsbLQ9yZLEuGXNNTUrDdkzj8KaCl9S7FCBxuUw5sUAredyKGsOQtdybKjbdpcnRhePVv1JuMRQ3ss4ZA5m7Cp8OIRbQzt+JUQXXFm6ApjjubJ7VxTx2d8cupr4sQjG7l7yUuHEGkbZk1qwoVxiQ6upkNYe3N931LmydKjqx9Ua6WqYmyY7fiJMlGBXZvcXdcqH2oyEc1I9sMuW4elYdmjq/ITLKOnjuzcWIvhUlqOMRuy25qphqLdc7iU+mqnuyf8AUsskZm2KUJE2OEIW2szKLVYtFCeRs9veSdKZiEt2f0qmr8y0yZZ4o7v3GmaUYL2k+LGKctdB+lBPjQDDmzbsulZo5HE88nHLwkiCoa0jLwv1Lu/GiuTzvyX4Ar+2BwyEEdM1ncqepxyWqOQ22E6lYhwC1/yqlkEBuy25r2MOHHXg8PPmyX5LT78qBAAZm08SR9oAjDIwO7uVPxOI+ht/FR6oZxl0yIel109nH+jleef7J9T2g4xFYFwi/SsL9r9dUVH2e4pU0kdtRSvDVNruGyRnWrksGLLL5iquswmkxZxp57iiMDB4xPYd7W7l1Y0ov2nHkbn5K7DayixrDaWrppAunpwqHjF9wXtd+5CeEtId7SGJfJZv7E6hh7NYjhUkUY12EVp0pyWbyC57Li8S9DHK7Jw8PhXQ5yizCMU0U0OC6Dm7napQdnYy5u27l7lasOnLalxAju9WSjuTZXbUSJL2fpyAQnyIWe5hFSI6OCEBEHtH5qLVVz25BttVdPUEWr53fNNJz8sHx4LmaakjifNrjblaquuxA6jQchFQimkJ8rv1Og9nPc752/Et4Y0vJk2ducbnycl3iXOLMy4MZ596cCMc8/FmugySkCQvNzZLhvG+fmpQCxBm+Qo2FstcrfiSs0UCJbrz3ZpSEwgTuzimJqxoXJsrvTa6hV2LMUOWe70q0iXNRGsTqGECfM7BbwrJVkxzETg+30q6kxIJNknV0qtqI6SMSNn3d+q6sftPMyvcreGc3MGK1vNQanDQkudo7f3pyvI6ECnqHbDqceU9dIMQF9OfNZKv+0TDKW4Kb2rGZ/TA3Ch/Mb/6RXRscsifXjHHcAA13pFriVZU0slGHErZYsOgLkVS+9/pBtX/AEqoqO1mO4hcwS02B078woWul/eb6qu/3aEiMWKWfvnnO8y/MtU5vwc83BFjUYpT/wDhopajwvLP+EL/AEjzUcap+ZuF3w+FQymAizd9rKKc3Euy25rVKjnbssTxJiMmHbb4hRx1j5k/8FUXeSMCt0VEFkVU5GSL2w9yruNa4oHmbnn8KALF8Qcf/cmyxA7iy6VAOYfEmSqm5IHyWhYg5Nqorzd+TKuKoe5L2okFUT2m73SMmJlAGqfuZdaqfvyQFEh8lGMerIUXGblmgebZ3EoLBcrfJNcS1Ny1DZln4ky9Q1ylspIOaZyUUy2kyIpE2ZbdVDZsojaGTqZFdr1Ibttyg3+xvw6pEL9zJPyR3fSgljLi4otbPUSWnPNccm5IKs6XVoyRZ3Z5IXkt8kByOWiDIRk9yafmS6Qv+V1wfelRSFol3jokQ/0pdLd6qh0IV23q/kl38kWuW5S0KwX22u36UhLciEepskQx+TXIoY2P7/yorbtE6MblzH9KPh9PiRQqI4xuIiz/AFI7dosyf4e7XJD7O8jFlmIpjI8kdvIrvMUNr3abVM4ICzZ5khPq9I+lAPkZbyfv2pW+TujfLbpu9SFtoIIEOVvPRcfxaIbtqK5rviQArl3USzy5sg4muXiR6lz3ILC9JIw8ndNXd7N+pOMWv+pBMvB7sUO0XydDwXz+H1K7iowK1n3Ei+77dMmWex06MznsJkQ+HRD91vIJPmy1EeHuTDo+1Ohhd1uxuancO3ZizwsybUE0eFuQ6hct2WGhkV/V3Jo8JCzIWa4VSyEvEYI8NbPLh3fUm5MLYf7oCW4mwdrcma4S3XeJQJsJcSHJm/gqWSyHiMaeHsI5WMJKP7K2RbGu9K1s1Db3WqBNCw3bGuWqZzuFGcenImyAGtTRwvt0tV0Y7eShTR6k+VwqySreF8s9LUHD83u/crI425uopk2Ra2qaF7iI43XaKMYsLdyfkK4vUKhy5j3fmTKQRE3c7Jp5NckBk/6kIR8Rx9KyNUl5CGRGxXNptFI4WHkmt8f7vCgpUSPmmrt3ciCa7mykRwhI/Nh+pBPjyRU4PSOStYMFOYsmdlZw9kZJO9k6LTszgFb3J2Owi6riWmfseF2V7j/UnoexbCW4yIX9LKrJcZGaCleTua3u0TgYScj5LZUfY+1ydjP3aKzpuzYC2Z9XyUuSLUWYOHAT3aXKwpezcu12e4W9TLbjhYR8g/MrbDYaeEcwDcXuUPJ+jRYr8mSoo6yFuH7MBxl7rU1X4GfCvsOIvT5L1KKlgkiyKOMtPEyh1WDyyCVjMQdW5hUd00eHg8Pr8Jcbn1VLLTnG+Ts/5l7PiXZtiAnYHu+EFlMU7MvGN7hb+5XdnO4OB50cbj56ICjfLVlpanCTF+hVNTTvHzbcqJIHT1IbX3Zp8htQEO1AA3Nz6kohAuaVrpB5v/ggBd/w9KRctUn2lzRF5tuQUnQmHv8AD8KXTrmht8kiyJtXQSPx1TxqyoKqKotva0m8So+nVlIpJrTzzTsTRrY8PgqGHRrXdI+zMduccr3d4kyrqTEiERa9vzK5pMUe3OxnWhmB90tC2XDcviRR4ba2bs6t6XEIJCtMHG3xZq7o8Noq5h/3lg8xJZt0VCNmWCjYtG6iVnhuEnIX7Ny+Iu5aD/ZWKG2RpXPyEe9SIoxhezJ7VDkdCgKgwMyYXIAs+SvIMHpxEc40GH1DbQbcLKVU4k1KOTiwrnbkdSpEoKOnjD9nb8KkRxxXC7PuL1eJZer7QSQjeACQuosPaRyLVrdUu3IruxRtPHkxMKKKR/NvqWTDtQA6X3eJT6bHoyHXJQ4MpZUacKhiax33epdfLudVDYhAXQ/5lIgrAv2nt+SjQ6FkLGMtc87VIjI+ebqKEgE2n6k+AmWub2rM2RMjmcSz1U8Kq0etU4yBDq+aKLFIyImySqwsvBrtH/zJ2Osutdx2qrCqAmLLL3qLV48FGGeTDlzRpY3OjRtUXFk/Si4z56vaQrAVnbaWS3gR2h6koe0001uUjiXpHuTWIw76PRgJy1vbdzTvtgepYmk7QOQ5Z7vV5qeGIPJ39SyeI2WRSRpfagJ9XTB/iOz3ql9qcSu8TIwxAyS1L2Rbtt0zZOjJcWbv0qqCs82RjVbi9LooSLJpAHmd13pSKoa7V29wqAc1zZZsKaORx1cdyKK1LP2z3pfeD+aqxmMSz8JepISutHNXqSWrV1o6JHXOXfaqpi7m2iu3PyztU0BZliBj4/mutMEmjSMq8I/N2L4Ufs8BC7WNu52o1RQ7VTRQhmeevpWZxCuMqjOJm4RcxJXo0LWjGzmUXpzUeXC7puIdvCHkK1i1EwyQbMlU1EFt8uwelVGKYfTzNfHaV394JLX4pgbFUE4AxQGOvitVTiPY+6WIII5CEwuuBdcMiPPniZgayjOHmzEN2hKvqaVpgJsmXoMnZeojLhMbkZbWE8hSpPs9lqrnlNotfE4l/gujuJHL2ZtnkFXTvGWVlpfNRSjfyb+K94L7O8MGH8WBjly1IVV4l2Fw4QyiiYCy/aIXUQG+lnFWeLnG+XJiXBFxLVrVq8X7PtTyFw8yEVnKmF6c+TrZNM4nCmRzF+eiH03Zp0pGIehAe4vSqIYPdqkA3eaDd6VIhqnHRwuFAR8g+z3BzSChctHb8ysYaoCEc4HL6VeUlC00Yu8EmreSm0aqFmUehMWzydMcNxHVbz7rcQ/ZOoVZgvEDQGFHtB42ZeGNk623k36lImw/2eW3N/egGncnyFj0dUT4HYZDG12dlc0eLSXCzO93wuqaKlt1fPTwqVETCNmv8FL5Gja4PilQRgDPcS9GwSoOGML5dxe/pXi1NXezjmxfmWiwztId4M8txfNcmXFujuw5lA92o8SkEf2+31ZqZ7YdoszsQF4ideYYd2kCnjE3kY8/CtFSdooJCFnst+a8mXTOLPXhmTNaXs9QP7OIi77lRYxDJTgTtFFaxeFPwYtREQgLNz8LKyD2OujIOE1qxW2NmvzXBhzxCSEtWa0U1NjD3bnt+labEOycVQZSQXgX9Kx+MYPUYbcxg9nqXoY5QmcGRTgO/fz5ZM+1N/fkmehuLfC6oDrGHR87mQhXaE+i37Zz9wvixSUiLIz/AIp8MWlyyZ+SohrLtG71JikPbn1JOBSkX0GJGREx+lTQxACHIwb8yo6cXLvU2EdousZJHVBuRbw1ERa5Mp8XCLk1qqqWnu1VrTQ8M9H/ACrgyUjqVk6KjCTUGtVpSYTxGH0/JRYSAeTPcrKmrnFsslwZG64O/FCD+Q1Udn9mme1QwwmSGXIwL8yvvvK1sna4VKikgqtHa1cfeyQXJ19jHOXtK+loeGQuwX2ureClt1Ddd7rbU/HTteLs9pDyt6VKGNrr3dx+IVwZc0pHqYsMYHYxcv2jsf5eSmRZ3iLtcPqFBGTEWebfUpVPMEeh5flXmzcj0sep0o252OuDkL55OKM5LizbL+CaIVjVnS6+gmkb0vcydab53KMBN57U4A9OvNJwKjNjsklw6qGUf6VItbxP+VEw3D38kJ6Da3IHs7Dc7ZpFHs5OrEI2JCUO3RnVd0z7LKtx2+okFt2jtydWXsrkPSk9G9vJlXdRPZZXcOO3N2XeGF2edoqa9L0u7XpDSnbbkxfCSruRH2mQ+H5H1IuG31Ka1LtyyYRRBTvn0sp7iH2SD82uFK1hHRTip3tyfpS9nO3TdmmsiM3hIfEfz+aA5rSLPNSphMeUf6VAqY5SPSMvet4zTOWUGhsqhr8iQFJ1Zv8AzSCnlISzj/kk9DOXcuhOBi1IalktHJ0AzMSd+7592xNlRnG+rOK12Rg4TOPGBCWbJoow7mZSiheMCfJRfxCLRty0UyXAQwtdz/KKMqN8tGuR0eG1E1zvsHuJXdNhtoCxvcsMmdQ+zfF08p/RmzhcdyepqNqwjb3LTPh8Eh5vHd9SKOhghLMGYVzy6tNe06odG75KQOzbDabtd9KcfAdo8PaXer620s0N1zrl/IyM610uNFMOCmI5+lBJh8sJjo9qv+lcORhLLqQs87B9NAzvDcXzy+FSRjMbeYqbNC0g6HYT+FFTEEYZPltVvLsQsOowMLluycc+YoKvD5ZG/CyG3xE6lniEeWm4xUcqg5H1ez4UlJ+SnFGcrMPnvLiP8O1WFDh8fs1ljBdufS7NS5huNnZ/1IwyEfiXXLK2jjjiSkVFVRhIZxxwXZPqWVqgF2Z4xEGdt3MhWkKRu/K5RTqG3e5a48uReDmyYsbfJnP9k3jJnvYRy1FRZsDeO7N3925aOpqmFs2fc23ayiPM0jE7juy8K78eXJLlnBkxY/ozhYX7Q9j8327U3/secZcQDf6logKOMu4fPRO+1NG2TNud/NbvNOPg5lhh9niOD4WfZn7aMewx2tDG6UK6P6wuuXojUZx6G3LmJCsp9vNYfZ/H+wHbGnB7aDEvZK0vCUMlvV/V+peq1cMckpOHQW5l0PM2lI5lhUZNGcaOO3oUOShjKbXyWgOhYbibxKLJQtlzfdzJCyIJYyhrKFrb27lXS0rkBO2VvyWhmo5LCsK76lUTQyiWbhu+a6IM5ZqiuahEg57viRex2hk726ap8yMT1bqdRppDGrC5n3crulbpkNJBez3Dn7k0UNp6/wD61MIn3OOVzsqmorHp5Tz6f8q1jbJdIkEO7NlFqsQjpwJmO4u/ROwDU4lFfTU8koDueS20G+on0WI7UfaJ2Q7N18tNjOKOZhCxgGEZVBGV3QRchdapGOTIkvaTqnEGjMnvtG9dp6HEcShOoip+FRhzrKm2KEfzvay8zrP7RFZNKdP2K7IU1Gbla2JYn/vdQ3xCO0A/SsbjFLjvbSp9r7W4/V4pLn/9txtgf8m/KuqFy8I86c0vJ6Zj32idi+zJkEuLy9oa/pajwOO4LvilPT9Iusjif2qdp8WYo8Awul7KUZ/38je0VL++8+X5clTUlDR4OOVJTxwCPiFt36k2eIGJEwuuqGBv5nHPOl4IFXhftk5VeK1lTjNbnc8tWbl/SuHI46A1jenJSDqLhLW1MGTEQrsjjSOCWRyIt1v1ICy+nzT5xv7ufhTZQ+nLctjMZLPLJkP7k7br09KExUAAWdvJL3IuH+ZdEWuJA7AuQFJ0p0vLpTR9JIKQ2cnc7pgtw+oURimi+aX8ho6/NC4pEkfUmUD+ZkiJuaVvzSt9STKQLyJqaZrMs04+VubKLNzWLbLihs5H+pBxPSkeZaZJo+pZnQkgnktud+lCUzeW0kDluTet3NkFjpSd3Vag4nV4kDybkJl5IIuw3LTTaguQ6k2WSHd6f5p0FDlzWounTNNN4kY9aQmLqLK25Jxe7V9qXUWfShInt0QSF8+l0rW7shRW7RSt1yTsDmnezcvNd0s080rerVIY9379UiqBbcSNhMi5WinRhb3JzaKBjYQjcT+FONH6dyLq5rodKdESBttLuSYXu5Jy23myHqLNUSvcIRa7uIUjK3qyJCXJBc27NTYUIycm08SaPNOndbogfmkWmN+En1REVo59SL+Cb6i06kDYurcuHkJDo/vRlnkQu+SG3pzyQSLaifmSXDazTK71JMPuQEgrrbWXQt/KkAkPcilF8xyQSfRITELO+e74l3247rs2VQ9Rt02j80uMeY69XNY6ndsy2+8JbcuJb9KX3hKWub3Kucn55/pRDmRepVQWWTYpJaWiL70kt06c/CqsMyL5Ltr57X/7VOoWXMOIcQxB9wq2p6OKqDT96zVNCVwu27/ktDS1HBAWc93coa/xNY/7CqcDjtzYGEslQYlh8A3ZiNzeJaSSSOqpyaeews9LXUI8NgkLh8Vz+pTB15CcNvBgKqEBuYLFAmp7hLJmW4ruxsUlzx3+/VBT9k4xkHN3LzuXT3InH2nZ55NSy26s/wDBRZaEybVmEX5r2im7L01QAjYIiq7EewNOLFwJXuHw5dSFmXgp9PNcnkRYfaXdtTE8LjpkJLdVnZeWMyYM+Xkqqo7PnCeTxvcrTTOZ45IxckL+W70pUxPCRbGe71LWngLSDptJRZez5x9zfmToPHkoSFpj7t3pQnTv3CrGbDTh6GtJlH4c9nQ3NVQrIfB3crUrC9SkHMYkTWMo8vFLkNyWo+Sxw3EJ6V9Ha0fUtHQdqGvFpQYRLxZdKxLEe106FUcfPMkbFc/R6XTY9SVEw5BtHmr6CogkLY4WryqgxpoXykZX1H2kjjMcsxFS42XDJXk9DYQ8n5KQwxlFnlcRLLUnaKMrfxHt+JXUGJU8waPtWDgzqU4lpwwIcsmTkUYZFa1v0qCE0chaOxD/AIp1i3ZNkOnTms9TSy4gjYRLVyUuEm781UBUNHpe4qRTVlu/Ui6VNGqZbcMJALY35lDqMDpqoSc2AR+SchmMruSObKS1s2u9KlWi+DC9puzMBAbxBbp4V5riGDyDIX4bl4V7udPrzYhL+pVeJdmaauuta0vhW6lXk5MmKzw0ML1LMH5eSZlwkyYssxyXpeI9lTju4Ttb8TqkqOz8kd3Eyu+F1sqZyOLRgpaU4yJnzUfhuOue1aTEaX2c9+X5VRTZX6I8EJkdyZJvLNIo9bdUhjcdXdMsRl8kFxZLpDpztQkPkgAi8OTbkmzz5LvSWTrtvcgA4pLefSynw1mg6/pVXb5pwc/PcjwTVmhgrHj8dwq2o8W10P8AU6xrVBi3+pOxV0g65p2Rq0ep4V2iASEDf5ELrQBVBVWlmwEXhXi8OLSDa97irmkx6QbW4j+/VTopGqyNeT2GhhaNutrvi2qVU071QDYzcupec4V2iMiyeS74VsMKxpprb3dYuLR1QyJkXEcHl63e4VnsRKWnGzX8q9S/CmpiAnuz5ELLDdpsLqBMjCNsvmnGf+QskP0Ys8YkhItHRB2mcdL7R+pQ8ShlG7ZtbxKgqBkG5dJxNtG4pu10g2tewj81aUnbS4hZ5On0uvLCmMbb3TsNQd+jupaQ1OZ7nh/bZytbiCXxLQ0naIJG1Zh08187hiFRCI2O92dyvsH7VVkZjGb23LJ4os6IdS0e1HjDSFlm305rhV2guDt+V151T45JUaRn80m7VcNrHO5T2jTvHp8OKOP95dclVk1QHqFef0HahiqBv35+la0cejGkF9LMlHbaNVlTRAr8Qjpbgyb/AKKqlxY7xcH/AErtfiEFQWmd3xKoqZAEc+kc1qocHNKRpsPxqQubrVYfijSDZe38V5OGKPCRODvarSj7RSDbr+H3qXjs0jlo9bCS4Bf/AJqSOeWiwmDdoOIYNI93+lbGmxaCQObaLilBxPSx5EyWxd2XSnAmceaiy1TbbHTXtDkxO77lJ0Fp7UeWfTl710ZnIczVaNQ9o6o/ariyzSodli0lzelD4s81A9q8nQcZ7tXcv3ooTdlkVQw6M72pwKi74iVYEnE5v+pLiOO5nRQWW1zxlsO3zTvG25qpauYrc3To4gBFkx2/UihbFiEz83JrUqmRpIiA3a1Qwqm3M5t7kjmuHmxfSp1LGWwthMXgleIfSLqbGTxkLudp+oUyVR3Lgld4lVkJIKok42sgAZZ9RMosMzxuXAbIvSXSpBbhJRTG4s2dxTTJlD9EwBea7iZe9NVOGtkeTMIltSp845b73t9KmcQJO6z4UF1suTzztDgshSmDAPLQh8SwNfhMhOV7MJMvcq3DQmDnu7i8ln8S7NhM2cjMRP4hbVdWPKeXm6Z37TxGXCz4uTDaylUHZ2eolJpAO0W6sl6TD2VDMtD527gV62GxxwZBExE3MvUul5aOWPTM8jPs7w7mfJR2wdpLcne705L0yvw+KRid4nFVX3HuI4yYRTWRCeGmZ+jw9qcRdmvLNa3DZuIARSsxW+plIwfs2BDeT2u/iIVfB2Z9ntdnv81jPIvB0Y8MyviwlpnJlEr8H26s30rVUdLFSlmMjXC3mnKinCa4/C7rDuNHR2VJHmdR2VKTnGe73KnrMFOjK12cf3L2KWEMhbpXnfbDi+2l7uQrpx5dzly4VBbGVmjMWyZ296YKwR9JKVVzSSHqCamjCaITbaXwros4CKRON2qUcxCWcb2EKdejPudAdK4iL5PaqAt8M7RT0pWPvHvuV23awBG+zd81jRjeN9P6k5ETlyb8yz1spSlE2bdsKiE74ztVth32jV8JC7yPw/h8SwNNDu/EO1W1HhccwEYZ7Vk4Q+zeE5nplJ9qUpRZdOnidQMX7UBiAk8hyERe9Y+PC+C2bu5Izj+ayWKCdxNnkm1TJk1RFJdzu+J1CKqtLJnYiSCne7XcSkBQgQ6tu/qW/CMqsKGscSHViVhT13Tnkq32EBPR7UWynfPO5Q6kaK4mhjrHEcxyEu7VWNLWOQjk9yxv3s4ll05e5WFDjFr8rfNYPGawy6s9Aw+oazV7Cy1VzRjHI+j3aLzSTHrdAdx+FOw9qJ6d+bj8S459M5HWuqUT12lw9pj61MDD3HUn2rz/AAftg0jCxy25OtGHaRphyjnYhy1uXm5OnyI9PF1ONo0Q0JkOebELK0oBaHV2YfNZemxh44suIxj0p0u0DiWTuC4MmGcuDvx9TjhyaSTEoodjOyq6zHjJstLVR1GNRkerEXxJiSuiJs83H9yMfTJfInJ1rfxLP74OO52Zx+l07Dj1XIYsGdrKheqDLLNSqGqiuzzf6Vs8Ua8GePqJX5Nxh1RJIAu8jXeknVkEjjdm6xkWKWvsa1WTYtKI6OI+QrxsvSuz28XVKjUBI3lcnYZLnz6FlPvqfnewinYsWkLTNc76acTqh1cDVcRi253ZKQEjfUs/S1TkP7RvVyVnDVNJbrd6lx5MdHoY8iZPYm5shubLXNNMW3JGEjWiuRxOtMJibJC4vI+joiyLRkXTrmxLIsbYdEVr+TogHuZdtuuZADdunxLnD+r9Sdt0Ll9SafNWlZBy5x73XWzu5uuPnzf6UtScndaak2OsVpF4kuJ35OmyF1y4eedydAdLLuZFxGt5ICJi+n5ISK3TwkqViqIYZSP0rkkITXNaybutLPJJpO5nVck+1iali3NYxEo8MNPJLKACwlC9p3KZxGH4dVn4aoKHtlUQOdoVQCbfUtobOznyaQo0LCwizM20UXiH/MmuMwvq6XtTDb4Vz1KR1XEduu7/AMqK5u7aopVTd3emjqvJ+n3JrGzN5YxJRzMNuTpvjOIkLf8A6lFesYi5v70D4gEZZPmXwrVYmZPMixbO7c6GSTh/m5KAWJMXIn/KmixC7VVHEyHmRIkmaGGWR32gBE/7l5Z2k+3bD6GjnqMIpp8WKnf8YIgcdvi3eYr0SSq4gGzttyt3d4r43+1Coi7P4x2g+5oqrDjpJiNyKf8ACLvyAX/yr2/T+lhmm9z5/wBT6zJggpQZ75hv9oLD6yal4lA9LRzx8X2kpBK3TPXL/Bbyg7TU+LUcVZRzxVVMe4Dje4V+eMHaScvZ2CX8KaMhcR6c81sOwX2yYz2BxKyKXj0EzjxqaXcD/F7n+Je5m9LxNew+dw+sZYS9/KPuZ8Y82uSHFGFu5eadlftOwTtgMTUXHiqDe3gSNdb/AA7viWtnhlpzIJGcDHmK8afRaPlHvw66ORWmWk5PMZO8riL+EUxwzK1r3IM9dVALj8O/NxAechPaKymPfa52T7K3BifaOiAm/uoj4p/pC5ax6af0ZZOsxrybzhvyz2/Emipz5aEvBcc/thdmKG+PCsMxDGDbxGwwxF/z/pWLk/tIfad20m4HZjB6bDgMrQKCD2iUfzHp/SuqHSZK93BxS62L4irPqk6OQmJ+G5CO5yLpZZftD9pnYvsbrjHaigpz/wCEMwyy/oC518//AP5R/av9oRjL2o7T1FPERaxT1ZD/AEBotN2e/sw9ksJITxSonxKXO5+HsEv+a1WLHHyzB5skvCorvtd/tCdk+3XYzGOzeC0GJ1tVUBdTVxRjFFHK24TtfVe0fZX2w/2u+zLs1i7H+LNSMEwk+4ZQ2P8A1CoGD9jey2AxFFQYFR04kBDeQXnq3qdYr7Eo5ey83bDsnIb/AP0vEfaIB8PBmG4bVq4QlCkjJSnCdt2e2HVGVrt4UweId8m0c9VR/eD55X2k6bOsMu9y8Sw7R1PKy9krg/8AjqBXRsQ3aFn6XVcNY8ktjARH6Q3E/wCVSMVjPBcP9txirpcBoP8Aj4lMIXfSPN1ooSMJ5OPcRaiFhf8Aw1VLjEc5S0fscUtUfEscItxfV8KwPa3+0t2I7PucGGNW9ra1m6wH2emu+p9X/SvGe1v9ortp2qA6eCrj7P0Bf+FwwLCy+I+b/qXXDFM5J54L4n072h7VYF2TEn7QY7RYSXVws+NM/wBIMvJ+0/8AamwHDb4OzfZv7ynfMfvDGTuH8sLafqJfPeG0Z45i8FNPVuJ1EgjxZXuK519E9nvsRwTsmedbG9fWBkL39IkutYlE5O7KZ5ziPaT7RftYcWra+rCgd9lMLlDTt9MTaK0wP7FYsPtkxB3qJerhk1oj+VesTVEdCBNTRRQA3hFlDlxx8s8ltCBjJowWJ9m5aVxip42CIR/ZiNrfwWYroaiE8pLvS121em4jjDyEWTWi6yWME1URMeX1Z8l3wODIjITVDx6PmmXmbdq/5laVOHxyEW9yF91qinRxXZMz/mXSjlaK4pN2iLie9PHThubX3Jp42Ei5pmTVC4lzrl1xF4kJkxXJNtLO1VYgX2kuW++5dfaWWSXyTADxc0u5CXVb4krnHmoA4/Umz6UVumeaFy1QXEZPO4W9yYLkn5ef5U0fSoLG7bVx/mupW7eaqwEgIhFK33oP3plI7tyybJR5Opk8w3XZ5IDj8tqyZa4IpDd5IHha5THj26Jo43FtXUUbqRDkh79VHMdubMpp8ifNMEPUoNBkxTZbnHkpBDtzXBjQQ+BounRknHTNP8HVIY9v1IFtIYYWu7krXyyyuUhxYea4XPRAnIbtERyy/muMLC6dGO5dt+aCBr3JMPvTj7RzSbmgDrCyJtpIelLqVpCsNdbml+Z13pHkoGF4fSiaRhbJm3IGzSVgcufdnmurl1zd6WpaIBHLre9NuWuiIhci1falb5KCkNakittJHaxCk4oAAsh7nJJi1/1LpDtSYXJBaRy7TJdbmKRdaJhdANCYdvqQ27vq5J21ODlblkgyY2PMfUibr5fSj4b3CfSkw2nkWfvVgewFJdrnt9S7xNv7lDKbp5i6XE7/AOKzo67LQJNBya4U4BNaKrAqLU+NQ5aooaZYhldqyeGRo2Hlu0VaNRa4t+ZEVZbq6Qy19ueEdm3NIagiEbzf3Eqr2y+0ndiJPR1Vv1KaCy2CRy73ToFu58vEq0araPMfPROhUMXUe70qdStywCqtHR39yfaue/V7nyVS0nTqy49Ra+WdyWgKZowrLgzZ2u71Kpqrdk7ssl7da+ea62LXas6lwNFkN3Fwqq2+Nit8IqNUUuH7ms6llI8WePod0Q41cO9mJRo0V3U/o1EPZuhqLpGBiFRa/sTTyZtE7EPVb6VT03aI6crQ2j8LqfSdoHLXOzLxIqaY28c14K2bsDcBHkwl6VR4p2T9nG1421W9++GqNoG3vJBVUoVgEx5ctVqsjXk5ZYl/E8YrMLETLZ4lU1FC0d2cbr2Gs7MxiBG0bFbytZY3F8HPimwA9uXkuhS2OVxkjBnHb3Wpo4+rJriV5V4TJHc7sq6WlfdyIlRKIGu13T8NU+Q5ZbU/DhstR0Bcp7YDUWD+GynwU48Coqp+t/EtJhtU8g6RmQ/Cqih7Nzyam7AtLh2BvT7L33eIfChsqC5JsUzk7E16tIZDEWfVMw0sUMI6bvUniIBYWf8AcsGzoSJQzH37iU+Cot8iyVMRMJc3T0VQw97qTW6L+CqjLm7ipoVQZDm137lmWrGjfNsyUgK47RAHZTqaqdGjH2cuiP8AKSEuGWf4f9SrY87Bd3uJ1Kp5gjtYnu+pQXexFrZIChJnBhk9Rbl57jtLWXkwSMQ56Wr1l8Np6gLzZhAeao6+hprz4LXCPiWkZamOXGeLVuF1BCRk6pJ6WSMy53L24+zMeIAbeLLRYjGezMtLKTHAT+S6FKzheNrk8+OMiHVNSC/JlfV+GyQkT8NU0kL3cnFFUJEW3ut3JXeactfchcdqYwbbfpRCP8kPD/SuNtudAHC5LrFqLrpdPxelBc92X/JAUE5e5daTTkg6u9JBpQ6xNcWqlUmd2wv1Kuut/KjaZx6UEtGloCONx1+a1WG4o8LjluFebx4gcemamU2NHHozv/FBl7ontmG9pOGA3u1vfqpUnaanmA2laIs/EvGw7RGI82JRajGKib+8f6c1LhA07s/iejY3XYfIxcOVvpJliK8YyMnB23KmKslk55p+HiEAvltVqjF2I4RzzvRR7WFnZvypFTvzfxJohcSyZUBYQ1gR3PkxF3XImrHkkJ7GHS3aqs8x1XQmcS1QKmWYVktOJWn1IAqDIs8/qUPjPInYx6WZAy+oKh7Bds9qso8cljHhu725LNhI8e3w/C6NpPfuJGok2XcuLHmT32kmzxAqhhYndU0sjl3/AM1wJnEh1VBsXk023RKOSQRvzcdOlV0FRcYt1ErSnp5ZPLcsjS7J+H41LSyi7G/0+FazDe0hzdTsJZdKxkWFyyHkLaq6o8BmExzJS6fk3huje0vaICAWZ2IvSrmkrgmjJ32rGYdhZ07D+Hc60NHGW3Rx9S45JHp43MuWqIy5IWm/SmoYWu12qYFKxd7rA6Emxq7vd7RQ8SO3J5P1KYVGH0qLLhbE/O5Ca+yWpjBVFr6SJmWocu+1OnhPezpoqEhHXctVqZNTI0gyE+bHahCaePvYk+dO9t6iTZDo52krOeftJsWJHuv71NhxIOl1lJpnhPR2RQ4kEZa33J62CytG3hqGLvuUoCuL0rNUeJRZjm/81cw1nEtcMrXWEoUdcJpliIvcOiNs92TJqKTdqSkDI1vNlJ0wGikeN9W3JBu1bb9ScuYiz0FCQuQ5f5VFlpAHI4xXtmBN7lBlF6jyEepyy3Ke8d3mgePuze1CYnCyr9llvEgk/mkZVNLT3vI5F6RVl7Ld3XCgOlcSL+S13MO2ZiXHJRcmOnjK31Mu02NQTS5PTsJP4SVrWYWVQ3RGPwqoLs/JeLs9pXLVNUcrxzTJv3tBDJYDMArlZ2mtCzwqDU4PJCBObt+ZU1SUNpAb3WqlGEiJSnEKprHkl4kUjibel0QY5UxsGcjll4M+pUVTiEdKXIz+lRf9oAzuaJvdcuvtxOJ5KNvT9puGHDPb9XcqbFaWbFKkpGk/NmqEe0TyFkMbe8fErbDcUgqJBBpbfMSS7evKH3N/awf9mXkt1e5RanATpzLYRWrc0kcZCLvI2vIhJLFadpqPOA7Tbnc3NZ7mrxKuDzmaF6csjzHJDDTnJz6f6Vc1OHySOTPG5Fn1ZKE0fs5ixs5AtUzlcKGKbBwqp7NSHPwrR0fZeAR1d88vEoVDUNDLfEG4XWvweujmkEKnMRy8LbSJZzm4m+KCfBnYOzMkgk8cTmOequaDDY4Yhc9o945LWyYeEZDJHKQF6clyShp5oivzM+q5cbzbHeunophw2CaLPiMRNyVdWYDJHvAHL6VpYaGmEhjvsL4tqkS+z9ByBd6c9qlZBvEmuTFx4aYjruu9yJ8PePnmKucQrKSnukB7rPCKytV2okrJSaICAs/EuiNzOSSUGSZo7T3u12Sg1P7LK9h/empq6pICNwf+CrZag5ObLZRMXL6Hzm4fLJcirLeX+Krzkcn1Q+LJs7VqZ3yWxVTkGrMRP6kPtT7vT81AEre7cjYmLluSoPcXeG4oYnlmxLW0GIOVjcRty87gmaOTNtq0GG9oApwFnZiJvescmPY1x5NTexVTxtnff9LopsSMRz6RWUi7UAREzPYunj1zZu7Lj7J1rOqNZFWca3M+9SBqgEtcv4rFjjgF/eLn3ta1nE/moeBGizI2/t0Ytnkwl807DiwiXMLf8qwf3k/fJt+aNsW6WaT+al4ENZz0mPHgt1st+FTvviCy+9+S8vbGnEND5+9S48UkItZHt+FYPpTeHUP6N8OPMTjk7K5pK65h1ZYChzktNsv4q+gqjjAX6dVx5MK+J2Y8zRtaauHLK75qxo6q4h3bfmsXTVjya5ur6gqLoxfxZakvIzdOons9N1TZraeq4g5BuJSgqvks4GIPGGnUihxI89f8F5EsB7kOqRqAk4muSO7f6snWfjxA7OZ3MnwxAyMd7j8S53gZ0LqFIvLvPIVwZG7s7lSPXGOjGkFUeed72qewV+REvLdv5VzTMcya1V0NUeeed31IxqDkMncGH4VHacSu6iYRAJEg4l3eopk8h913ejYtcmZk9Ct7JBe5AfLLRBddrmhlmYR5tclRbkg9dzZ/JK1iLN8tUz7RtFmfb6kgqAuzyV6SMnkQ7b3If2ZctqBqgCQ8a3nlzVJcGbnEKQXI/T8KyHbG6jrcOr7CAojtvLvy3LVlVXDq6oO30b13Zios/a078ViXX0/GRI4epp43JGjhFqimCV26wu2dKE4Tv1WZ+z/HvvbstTXvnLA5QmP+X+laM6hiUZMU8eRorFlWTGpAnTndz2qPMLQ65p3ikmpJgkEm9S0SYnRAmqN5M6aKbvSqSCNy8WXiUUyYue1dkIWcUp6kh6hreSBqhxZRmzkLNmcviFlWY52qwTszT8TGMYosOH/hyzje/wBIc10Q6eUvByz6iEPLLj2i48m/eK+Iv7QvZ+pwP7SsSklmOeKeQjhue7Jn3Cy97xv+0t2Xw85I8Lo6/HJe4ow4MV31Pr/SvFPtU7YVH2nTlWVOH0+HTg1sccTuREPxE/Nex0mDJilseH1vU488NInkAVHB6GYjA79ykx1HtExOb2kT3WkodTSuJk2e5IMybLxCy9uz5qjV4Z2qfCYogp3Iii3XXW2v8JLZR/b523moAw/CJ2pR9cUZSzO/mRncvILro+W5bvsnjQR0dODSMBxMTsQ7SzbwocVNFQbh9l632f8A2m/aYYy4hPiFRAf95WT2RfpWvwD+yaEdh4zjcUHieKjC/wDqdeh/Zb9o1N2kwcaOvrGgroW/BvfSYfFu8/hW0jmaoizB2IvmvOyyyRdHq4o45KzIYD9iPYvs7a8eHHXyhu4tcd/9LWstpBJHQxcKmijp4i8ETWD+lk0BPZyTdzcvE/h6iXM3KXyOtcfEcMmz3u5Jh5PftRy0NTlmcZwD6pdv+KpcY7VdnuzMZHi+O0VOLbnDjNctIQb8EOcV5ZIxesenpSlZ2Gx9U7htDFWVZV9HRPLX1cYRSSRM5EYt0ivKO0H9qLstholFhGGS4zKPKQ2ti/U6w/aX+1929xSD2XC3o+zVOTW3UMLcUvzkt+y6OV9RCz6wl7K11LAVXi9TS4HRs2suITgGTLzvtV9vX2T9h7gDE63tpiQbeBh0dlOzt6jL/SvjzGMU7R9uqwZMTrsSxmcuRVUxy/pzVp2P+zGt7VdoYsICWOnqiZyMSboZuq7yVLFCPyF38kvij03tb/bS7Y4lGdH2Ww7DuyFA+1ipo+LUkPxG/wDpFeRw4H2r+0rEvaZXr8brD6p6kyP+p19H9lf7PPZvs6QSYi74vP8AE1kS9No6Gjo4OBR08VHALdMDWoU1HwX2ZT5mz517Jf2ZZ5jGXH61qW5tkQbyu+JeTdrMDqezOPVuF1jWz00jg9vSXpL9K+z672moM4KPb4XnLw/SvIvtL+z/AA/FqypomM6Ksw6g9uaunYrakXe0wu+HatkzLJjVe0+dgI4ZRkjNxkbcxD3L6Z7DdsIq7snh0lfUF7VZY5m93EJu/wCa+danCZKWUgOSIhZ+oDuz+leo/Z9g9FDgpVlSZnLK9oCXh+ldMFZwSuJ6PXVEVUROxuQk2lqoaqojF82k/mhlqI4w/DPaqmrroycmJurxdK7YROeU9hVFcG5mPvVXU1zCxMuTzdWtqrJy01e5bpHM2M1dUeebP+pQZagycmd0/NuLXLb8ShyDu5qkYvkJ5H55pcS4iUc+/XaheR+bsmKiU8jEQvkltu7vpUMZnFEMiLDUmF1pt9qijM5d6d425AqHbepctZN8ZxItEuM3enYgj+SaLp06U6WUg80we0UmNDJZ2800PNOuOiFxSRaGnjQ9P/JOv0oNLVJQ0/Mly67uTjDci4N31IAj6jqhMmT7wuXvtQ8HT4lLstEd+SRwuTZqUFPcSmthb2D4hQohvqZ947rkHDkkbVloZMHbv2pl8P4Y59X7lOpXeKTh291qXBVudGw80ydOwjn/AJk9St0V1pWoCjt7n1VgVO/dkSa4NyloNiJw+8UPz5J8xtLJtyEh7lAwCFD/AJkTju5pcPegBvxdyC3uUjh9L9KTw/mToBkB80dvSLf0p9oWXRFhHLxfCiiANctWRWvau+HluSYX91vzVFnOG/PpQkPvR2vbzSYXuQA2ukNvN07aKRi231IAYtbvSIerR0+I9+iG34UAAQuXcucP3J5xZCwoAAR/qS4KNx0/7UmHVFApAWsLoiHQUfUi4PdkjUHJjFrW+pGxebW/SnBhbPLJdGNu/NAPwBryZG2SK3yZ0hjuIc2VkNnozkiu5KuCsuHmiGsfm6yo6LRaAQXZ/wBIoxkbLLNVYVXe2f8AFENU3LVUXaLQZNuWaV7Z89yro6q61ulH7Q3JAtibouiXk6h8YS77U6GW38RtUFWTOJJ05ujeokEtXuJReIBaCfSj0J8r93xKaCyZFWSeV2XhSOqctcv/AEUK3411sxHPP8qKD3DpVRjal7U93daouvn8kBZ3IoRP9sPu8ST1FwioQl73XWJ0UBPCZ+edqkx1T+b6+lVd3euhN8xSDY0UNdbblmKt6PEjkt8Xi3OsfFUONum3NWVNXOJ7H6lm4midG5hk4kV7g3T+ZQKrCYpLsgYbvCm6LEG4QkeV3SuVWIAMpOJvdl+lYpNGrqjP4lgIco4wIn5kTrOT9nZN2gbltZJPaNXN7U1NTgQ6MtlKvJlpZl6LDY6MNdxFzUkSjEbMtql1FLa927d4lEmG27JnWhIYSB5Nt3KZHVBIGWVqqSJxIX12oSqGutZSBejM2XNISYn5qh9q9S6Nc9mWaKHsXjSac10ZBIstSVMNZc477h9SeaZiLP0ooNi04jeb7VJCoYSHXn4lUhM5W5Zp0JHHmpaGmaAMSYYhFg3epNDWFnfnuZ1VgWvpTzTMLZtuEVlRrsaOkxKSQMpFyQeI+bNbcqeGoe8bH/UrSCZ7BfYRelMu7JlBTuU2eo/Cp9ZhIVmjs1vqTVNM3o3ZJ0sS9nhJzZZtv6NUlXJje1PZ1hiIo42t8S80xfCWEicAuL0r2bEKgMU2MFpE3STrJ4n2dPc7A3vXRGfHuOLJH9Hk81Hw9HZRZI7SyZl6H/sXV1xlw4HJu/ROn9l9WMN5hu6nH0qrRisc/J5gUdv5kBDrytH0rYYl2VkpwzaN7vUsvU05wlk7bhVE/wD7EIskurzRELk+dqb4fw7UFpiflzXCJHrbytQuKCvItxdyXD705aZc229y7w3HXJA2wGjfLNhRNCfu+pSI8ytCy0Vc0WCnWWgEZEXwoIbcihYjG7JkY5/mWsfsnUW/s3EfkosnZmQbswIfqZBNMoWuuVrhUfE08f8ASkeCnG2mf5lY4RRyDUbWYcvEkkQy+oOzPtAZm27JDWdiaghJ4rD+EVrcLkaSlDPITbnapltrqHNnYsaaPMR7F1sj5MDXMrCk7EmNvEBiL1elb63fo+vqFJhciyS3kCxIxU3YkOQBeXzVdUdk5KHeYPb3L1CKFh0yu+p06NLFUCURhxBLl9SXcH2kzxSaPhmTPtUe7qZbftH2Nno5eJw3tN3K3PpWemwOS27h2/5l0qSZxPG4uipcvPpTXEt1bNXMWByzNkETpS4HwdDDd36qVQtGNYPCc0gn/pW0oKNpgF7G9KztFSvGWQZitZhdVHCw3ntJRI6McUW+H4TdyBs/Urylwt47XcP/ANpcwfFKctGZv4q/jkuDPJcM5NHq48aZEhoWFsst3wp4aV7tm0i5qYGRcnR9IrHZnUo6jUUJiObuydjkO7uSEdLcrVwBt/emVRBxvtRT9neB7RHNUFLnkNM1xDkqag+1jCMQklBqauARIRjD2d3My8W1ah5vZ+eWaqMR7TVNKRcOmch9WS0S2OeWyd2XNNXBUR8R6eWC7wytaX6UpZItuazUXaKpkcuJH1btq4eIVFVyiL8qO2Lu8EvEJjuJ4za1ZLEcStuzPerbEaeshhI3ZxAvSyweNFIRle7kJcrV040efmdEh+0DkZNxHJc+/HG3fz8SzTU7CRZ3Iy2tlqK6dUcNyNfQ40dw5OtNhvaKUQFjkYR+S8uAjEtNqlU2JHCOXEcUnjTKhlaPbKHHo5A1kb6lc02IBI7M27NeHUPaTh8siL4lrsH7WQFax7CJcc8R6eLqV9nqDEHhZODJas/h+JBUAJNO38dxK0jqGk1ztXK1qepCakSnK5k05XPqk0nez3Iuoves2aHXmYeaalqnHk3ySMX/AP2lHlhtLNs7VSRm7Gp8QMdWZit5qK2PU8k5RyBwh8JZ/wCZTJCAX/E08rlXSYbFMXJhzWqSOTJKd8CxLEIyhKOJ2KQm/isrV0pk28N3StH9z22mB8n6VJOhu0MPzLVNR8GMoOfk85raExfouzVDNG8Z5Zbbl6rV4KBBkzflVDU9kZKh87LcudzdS6oZUcU8DMRwX7lIoL46gH0uH1LZB2LOGO9w/T4k/D2bhh3mxATervWndiZrBOJKwSwgBqiB9W6hfatdR0MEgDw4v1OstBVQ0dwNld1fNSIO03B6Ge/1eFceRbfE78bUPkT+08dPh8Ys8VxG11orz6aN6iUrGfn5LVYhWfeUuUjuaGnhYWybIhVQeiMMnvZTUOGyU5Cedw+nxLR0NLETC7M4y53fUjgpXIc2sH6lNioWjLiMe1lM52aY4ljTVBxjYZuSsYyAtXyLTwqBDwiYSz2/CSn08Md2j3LikelCyQ8cJW3gxqJW4GFUAtADAZPc8nhU/jByy3MjiqtNH/SsLado1aUjP1fYc5AJgdrn8XxJmH7OQpy4khjKb87VqPanu5sjGucrsh/Kn3shn2ofoyGJdn4qUcmBtzdIrN1HZ0JmJgjtIl6i5BMWRtdd4clHKhj5tG1y3x9S18jGXTRkeRVPZl4Rzz/Nkqyrw0qXV9y9KxjCZ5JyYH3P0iSzVZhMnFL2h9renxLvhl2R5+TDp9GPMkNz2q0q8NITJgZ7e5Q5sNljDUNvqXTaOVpkXiHcWSIJjHuuRFG8ZE1tqQi5FkzOX0oJ1DCoflm6kBM/m6k4f2dxHEpBaCne1/ES3GFfZDXkAyym3E9K58mfHj+TOnH02TJ8UYeOZ7kfGciyzu/cvQaz7NTo23xtr4slUn2dejPYDCXyuWa6iE17TSXTzg9WZsY5SHTpUujozmLJxt+paWkwO4s5On0p8sLaF8wB38NqzeWJUMDGsLweLPfGBLUUfZ2jjEXPhjm2lrqppafgj+IziramzjAXB2JcGWbk/ad8IqIdTQhT2tHlt8KAc49btqMY5yPOy7N/CpsGF3av0+JYbV8i6sCiqmHRncbtzktDQzBJaIPu7/iUCjwtiYmZs9FZx4f7Lbw2uIfSuTLODO7BjmuSyhhcg1Z9yIfw+9/VanqbOSAWdrNOlL2N5DF9RXjuXJ7kcYAVTD3ukdc5FaHSnTwsIacjc7SUB4+C+fh+aSqfgb2gSirLX0d1KjvIBK9VoEw25tbnzVvTi1mnSSyyLU2xPYkRC4mOb23c1JKRhe93TAR2jp1fNBJG/eVxZLjqztTol8YBfNjbmuHiAR7upQXFo26mu79VErJrujcS0WK2Q8zSLCbFreW7zTPt11ru7CSpDmYXyytSeRyNda6akcb6lsuXrN+V/NkmrHtHW3RUxzOMuiEqrbn0rRYDJ5y7auLzQ+2PmO9lQ+0WlnrudF7Rv63Wv45H5JeDWNlq7kuHIFVTzwH0yA4v+lUXtTZdSdGstcXz3Ijh1ZMs1xMZ9leIPh/aTGcHOR7esA+JiXpftXVq68K7T41/sP8AawVfIZDQTZTfhtcTi47v5irGv/tCRSEY4P2fq60/XOYgLflbVd2bpXlanA8zD1axJ439HsoyHIWm74UFXNFh9Mc9ZUxUcQbnOcxAW/ivDB7Rfar2u0oqZsGpz8VNHZl+c1Aj/s+452kmKftDjwXlzE5DqD/6LL8XHD/smb/mZZrXHD/7Nz2p+3zsXgJEAYjJi03/AA8PC/d9T2svNMY/tMYnWGceBdno4LuiSsk4pfpZb/Df7O/ZDCwH2h6rETHnxDYBL9zCtRR9ncE7PxCGHYXSUdrW3DHcVv1OuvHLDD2wVnJkx9RPmc6Pno6z7V/tCayStrgpSfSKkjanBv4CKl4T/ZrxGqk4+I1lPEZPc5SyPKa+gpao5B6nt7lCqaz2dr33CK370vEeDn7EFzLk8/wz7A8AoTE6ysqar/y4rQF1rsN+z3sthYnHHgtMcUjWPxLjO36nU8JHK038SMZnEc3dZuc/tlRjjXhHyH9q/wBm79he1p00j/8A06d3Onl93xe9eeVEbCZAztcJW3Cvt7t52LpvtC7Nz0FRG4zsxHT1JbbD/wCi+MO0HZ+r7O4zUUVWFpwna/xL1MGTdUeL1WLR3HwVE8LiOeff0qVg2cNSD5uKizlaJM+7zQ01Vwee7/Mus4v4mtwTGjwXEDM5XiEDutH1LZYV9vlXgZyhHGdREbsQFI9tj/8AT4V5BV4oFQ+xt2fUSY4jFa7/AL0nT8hG19nueJ/2lMUmAfZ5IaMW6xihYs/zOgqP7WWN0+GjTYVhFLT1OWtZK1xG/qXjuG4DWYsfDo6aWoL/AMtrlocN+zXGajEQo5aCWjz5yyjaLfEo1gbp5P2Fjv2vdtO1F7V+OyjEXOOBmBv5LJVdGclIdXJnOd37SR7iXt/Zv7I8EpZBKtnkrX9PSOa1/az7O8AxDsTV0lJSxURg14T57s28KG2vo0WLdXZ8ljI9+XSIp9ifrz6d25dxTDZ8Jr5aacHCUH8XeyaAbkIxaPr37HIezeLdlKXE8OwqOCtB+FNJLvK9mHcPkt7T0NNDUyVcdNDFUTDbJPHGwkf1Evnz7BKwKrAq6gp606XEYpOLwuoTDbuXrdBWYrRmQTyNKGXUsp4rdnbhz6qqNiEISb3diQ1BRU4E8j2CXuWQnxyUdc7Lf3LNYp2olJ9TMi9OamHTNly6pI9C+/qCH8PiOJN4stqz+KDHXTSySVEc4GxC4l02P4V55U485Fm7KPUdoLoSBvEu6PTUcUuq2Q/J2N7N4fVlJT0EJSu/VJJfb+VyUqoKnp6cTkaIohbSMXWemqoyuzZiUGpqAFi5CuuONROJ5HIm1ldTyS7GsH0l3qoqarusa1Rama3cx3Cquorm3Mz/AEkt0c02T5qqK7Nmt181Amqg3MxqFNIRNz+ahmRjbrtdVZlbZPmmbPR/5qOU2vPcoJl6UBSP35pWGpNOYcsky8m3LO5RhkfPakRJWjRRHbruXUkReSDifJK5+5CYUHc4omkflqhjG4lOCGMizfcglkPiH70IzH3srb7vjIM825eaTYaGauiXRChvkyRnGdytqfC5CDKxTxwXjWtlb+ZAVyZcxe3Vtqatclpj7PnI46OIkmJezskYln4VBWpQ8Fy5KZT0rWi7h8Kn+xxR9e1PgUUegNkXerI2KscPuk2BcpQYKcz5A3xK0pKU6hxs8XhVpT4TUCeTN07kDS2M+PZu4fiFFH2TOQtcrVtaWl3ZHlaPqTVZUQUbZAe7qYUrL1MXU4L7H/dqPdJT822+laGsxS67PI828Sqqrh1FxvkJJmboje1RSbTjtXJuAI3Nkoxj71Cl6kNkByVEY82UKWqAuSRixc9qiyi3cobNEhPI/hdRiLzTjjouWj71nZuhu3uSt70fD0SYbebKgBt+Fc4fzRsKJQAxbqiEbmR26JW2jmgsBh1zXbfd3orbkVvegVAW9SViMeWeaW1BIBD8K70lnp9KTjbc7IuG/NWAPp1St9zl5IuE6XD/AFKAB6Wt6lxvePcjGO1svUjttb0qwGbWLwo7duu1O28kNu3vJQAFtvmkIp1hcvhSt/8AgoFZy1cbzR2vb8SL0vkgG7ALNIh3f/NURc+SK1Ars4MbCPNIRa7PPakMb5+lPiNujblaFyT46gPNPjWAJZZqn4z56Nb5ouI5ElZdFv7U3uRe1MPkqjfnruT0JeaZVFn7YA9/Ul7Vt5uoZWZcm/ik0gXZZ3IGShrH96dixBxJtdqgOQC2vh96HiBaWSBbMuAxC3uckY4g/vVI9V5MiiqnLytQFmgirrtc+lSoai4FnArGjPVlaU9cIllmgtOi1AbhF0Qi3eo8NYxD1pDVMRalcoNdkPW2vouPt5Jo5u5sk21Q/wD+yglzRIEmEs3y1RMWnNlH41o55oeM/NlAt0TGLdptUgJLe/4mVeMwlanhkQWnsWYYhILdT2pFXGUmdzqAxe5FcgNi3jxBxYWzf+KkfeHva31KhCbQsn/kj42hZ93pU6lKRbHXMRamyhz1DERZOovGu79qDiXIoqwyku70y25O3MOjodglpmqM7B4fn+pIR3J8Mi77hRDGyA/2MDC3ciGP32o7fLd5pCJbdVIJBR5j3upEMzjcz7vqTF35kV1uboLJkVU/k3p3LrF1N02qA1Rby8SdCb9SKHsWlziwu3USnQ1D5ZdSpwqtubsn4qgRFZ6l7GggxC3rf8yle2NMHDN9xMs6Mnl0qQFQfcSjUvYuIqEL8nK0S8X/AGqRMUFOAAzuZKgLEJY7d6izVxyHvdGrHsjU09ZTwmJxllIpP30xOWQgfmRLGhUEKMKh425/pRqNZTTVw0FdSm3AC7LXTxLyLtJgsVPNJlkRfCy38NZwzzF1HrcHbEozfJh00VxdGWSG69p43UUbEWTNakGDuTatt9S3x9h5CkNzjIwHlakGAxxlY4PzW1xObtz+zBDgrzHkLP8ACuf7O1Ek9kQcTwr0unwOK7Z0d+in0uHxU8mbA3uSZSiZDB/s5OaEnnlbldtbkrOf7OTpWzaPii25yy5LZ0wsLZuDDb4VdUuONCOTgFvpIVi5SN1GD+R5XTdiZ6iUQjp3Ae8sl6h2Z7I0mC0Y8cLZfUTq2DHoCDPhCxfJVldi3EkzsutWblJmyUIeDTw/dlRDY1JERlt3WrNYz2PCqufgOFz6WjtJVwY1IMlz/pVxD2wnjEWvuEfCTKNZw8F7wkqkZ+L7O+JzjARu8Sfb7OacS0tV1UdoJ6o/AH0ilT4gd2Znb9Sq5irHZUS9l4MPIbAI/iHpRPQx8Inya5XNfQ1dYAvFIxC6g/dstPske0viQmU1XxRX+zsOmS6MIbnZ2uT9TRnHzy91rpgxIVRA4VmejMJfC6dhJ8xyfp9Kh2vIV2TJ0Kgx6GtJKqGjRtg9NiVGHEka4W6UX+yeCQhnODSl08ln6eslHk7CptPWSzSams2n+zdTj+i2bAcKKmJoKcBt8JMvOe0mAzR1h+z01w5+Fehw1Vtt77enapF0ZatYRfJEZuA8mOOQ8UPDamE85InBSYKWXPKy4fiXrvstJUETTxx/VkmJOzuHjqGQ5LXvGH4v+yj7Edn4sWxIaaocoBKMiYh9Su/Z/uupOCQ2vB7TEmUjCqdsHxSnnA7QvsMR9L7VY9ssP4fstflaVRnFNbu3h/7VzOW0jaK0RUjXejIk0WKSi/LaqubPud1DOqONv2jl6rVqsaJ7szShiTyHqnWrmIN5t9JOsVPiko6ZuopY5OOmTFkq7JH5OvyPQgrGLk7fUneIEmj5LzYu0ksI+AfhQN22njfPJlXZYflxPSZY4rtchH4WSjhju0a23cxLAUfbaeoOxmuL4m5LR0OOPNGLn1ZeFZvG0aQzwkzQy5FGQOO1Zmu7N00zlazDd/SrqKo4lru7KSEYE2ebXepQnKJrJRmYufsbFGBZgxXLM4rgL09+Ue1eutG1uWhCSh1OBwVQFk3Vtt8K1jlZz5MEX8TwyppyjfRQCkkEize5eh9uMPwvszCUtbWQUOmkch3Gf0jzXkdZ22esm4GDUTzk+1pZW/0rrU1XJ5Usbui5YXLe5tEA/lEVFHtdRw1Ax0jy4lOL6x03T+pRKbsPjGMGM+N1EgxPu4XSP6Vq8LwmkwXbBA0RByIm3KNnLwEYV5PQew1dW1lDxazCo8NF90f495uPxbRWwhqjJxZz2ryUMYrKcxcJDK3la6tKLtlXja0kHHH1Csnis9DHnS4PV4agLBzkYVIGoDbvEviF15e9ZiFUHFjCSQPULJygxiphlyMyHzEmWXaOpdS/0ekzVnD5G3LpRQ1gSB6lk6TGHqHFpgO7uIW6lbUk1vLMfhJZPHRsslljWD7QHDdvp0UP2eopW6rxU0JHHXpS43kyE6G42Vvth565DkrYMpAv8Kg1eHhVBnoEvqFV9TQ1lOwnGdwD6XV0pmVuBeSWE+bIWFuT5KhbHDhEWngfd4lY02KQVQDY9xekktGillTJ4jt2uhqKPiRZZX/CmXm4bZZuNy7DWa5Z7lnTL2j9kT/Z8ZC4nj9JJT4CxCJtGyt/bAIder1Jg8Uj3B4elUpTJeOBQTUPs75WOJDyLNKGlcn2O4krWSEJNepNDG0euq1s5e1yMxxvDq73EngJybPw5omyJtW2oXhbmzfpSs0qiTARjo2RCrCKoYQHRlTBmOufS6lQ1FrZu92azcLNVKi041zckXtDl4bVCCoYmzTrSfJRVFqexJ427M2dSYybd6u5Vr1DiQsjjqnu5KXBMpTLYJGzLW1OtJbdk6qxqmLv3LvtTDtztWDxM1U0Sayqp6cOJIzGXcI9Sz+IxhXNkzWkXTb4VYzcOYs3ZiJ+aY9lASvAXWuNaGc/dwVdP2bjmPfIdvcXmpEvZcCHJ2uLwlkrSEgJstRJOw1g35ZuWXO5U8k4+CFjgjFYn2Tnj3RxuQj7kGD9najii/sjkWdraL0uOQJG7itbxKVTRwRvc0bAWd1wqfyp1RP48Lsa7J4KeHycST8LTK2QLlsoZIhtfK4fUs/7VHb6kcVYIkWWVvxLysqlm5Z62Kcca4LutpwrISEN2fMvJVtN2Tp45xM75S+LpZDFi1pfV6VKbFm9a5lHJDiJ0OeKfLI9d2ZCQ/w42EX8Qioodl487nFtvqVl98GWmifauaZs8lW2VIjt4Ju0VcvZuMY82BjL1Ku+5zjmzcNvetN7Q3gNh+FMyTNIRckRyzXkmWHG+UV0OHxD3WkjeGOMNJLfhzTkufWyhyQvzbcrTcvJlKNeCxw3EGpSLMGMCV5FVUwsMgOxD3x5rJb7fV9KIRdZZMKm7N8Wd40at8Sjs2OxZoQxK4h0cVQQ5iOTOpURHtd3XP2EjsWdyLqayoiz4m1V5xlIfNyHPxLtPVPHo77e5SeMHJ2WGjh4OhzU0RWhOQxbLbmrSlHhtz9yhtIHNmT41DCKiSch42oktpLTy8KUkjExa/JRfaLu5LjF/wDGWXbNu4NMJ8S82cl06dyIny/kuNUWuTJe1Puydb6SMrRFOlO/UNvyXDF7S2dKme1Eue0N/wBVrGTXkxaRW6DcyAxAm0fd6lLrJLuUe1Q2ktbRtq6FZzOvAHs7lq2ZJo4yzy9Ss6eRyDJma1OsPyH9yHJoO3EprXz/ANSeHMuXNWl0dvQN3yRcYObMG1T3X+iu2v2ePfb3gc5YPR4xAG6F+Cf0vuF/6V6D2Pp8MLs1hNZRYfTwe0U4G5BG112W7cudo6Wnx4KrC6traWrhtuz5F4XH6XS7GYLL2V7MUuEHP7YcBHlLGz2kLltXVLJJ4kjijCPdcy6KQyHJtyUUbD1dSfioa2b9nTH9RbUU2FyU8PHraylooBbUpZFzqEpHS8kIeWV1TIZFtNVs3xqLin2pfZ3gLyviXamA7PDE9xP9ItdmvOe039rjsRh90fZzBK3EpeTTzhYH8yz/AKV24sGR/R52bq8S+z1COnlmysjcv3JivwtpKYmnqIqUO85DXzN2h/tTdrsUA46CmpsNA9rFleY/8v6V5pjfbbtL2kufE8Zqqgf+HfaP6WXfDpX/ACZ5eTrl/FH2XUduuwnZ2ETxjtfSxDFt4UW+U8vSLXOvNu1v9q7s/htQcfZPBKjEvRVYk3CH5iO518yQwtnmbfyWjwHsXjHajdh2HzVQXWvIAbR/Mt1gxw90jl/KyZOImk7Sf2iO3PaSnKB8Rjw6B3u4dLHu/UsBU1VXiE5T1dTNWTl1ySncRLf032I9p5MRgopcOKIpecpPsAfiJbmH7D+z+Aw54hXS1s/jjj2Bd8K1Th/EhwyT+R8+1kLE17fvJVcsdp817t2y+zvCqylzwSN6Woj5xkbkMv8AHvXjuJYXLRzHHPG4yDzEmVmWmhSSjcN7NaXfqn4JLhHNkJw+XUgAivt02poZ6r9ifayTA8dLCpAjOlxHZdI24CbcJCvYcQjnjkL8RzHPwr5u7MVEmG4zQV0TMZwzCdpL6D+8DrohnJreNu4Yv0q0rHGX0EGYn0MX0qRFh54hMJ1sttFHuaAX6y+JMwxnIQu3erWGhfPp/KhlxKP7Qfs7oO3mGRR0tJS09bHcXthPYQjltHQddy+WqmE6GplgkZxniMgMPey+0oYXhtds0AdmcEjrSxF8Io/a33POUI3fUuZ8Pg6nBTXJ5H/Zy7MnH7fjNXRywEP4UEhsQ559XzXs0xXDlllohrMWihYrpGEmWar+11HDdvuL4XWkVJk3CCoLGKe1jznt+FY+qJ45CZ35o8S7VR1Upvm5D02qsmxSMYc9CL58l2400efkmmN1E3DuZ3a34mUCQTk5ckMuKRXE2V3mShVOMRbdLV0I43QdQXDEs9yrqiqAbs3b6UzNiQEPJyUCasYi27c38kIhsM6wLSZne1Q5pGkfmuSVAE+h9SbIg81RJwuRc0xITlzZ9eSfLIh57U2ZCQ5fwtQUhgyci6Fz05p31c0BC3c+1ADRF57Uuoubo9LknyQWBqJJXPnn06LpbkBbUAFc4p6Oo3Mo4ikW0tEWTWxbw1TCIs7/ABKZDWNtJn3LNDM92qdCoeM9H3J7EPGbKnxA4xIs2/irGjxKC4btxEsKFZIRZO+1S2meMN7vzV2CuJ6QFVT8Lut6rfJ0xiuJQSRk8bMJO1r6LBtihxjlncOaIcSkuLN3JSPZkqukYiJ+lRWkcXzzdNHVDJc6DjCPerM2i9w2qePVjtJlfwY00bZ37vmsN7Q4jkK57afmptDVo2dT2kaYcmzEWVJV4pxHLmREqN64/NNHWOnYuWWJ1TkRJg5rhHVxUIqpx77kyc2vNFk0TJKi27W5R3qG3ZtcKaeS7m6YeTydZ2WkOOSaIriSMk3pbmpspC7+pAiIelK3uYUjSwS5j6UX9STDtSH3v+VBoDtH4kXhzyXWy5LnpbpQRQNuiK1xbVdAn3chRNkQ993cgKAaO0UVz3Z5Ll3uScrdckArEMd3/uSt1JExWlmzflRXP/qQDsQRvZtZtVxht5Au8TXRl24PeRKwBt+FOALD5pATd6K65AVQ3a3cyTDk/L5pxufJd0yzQAFpelK17dUehDm2a5a1uSAB/wCaFx0ThD057knytzQALiwloiLIWFd05MkWSAOcNua6w6Lg+5dQAV3uZOjnkOWWqaHqyZmIk6GV+uSpEtlaVQ/e1xJDNd8KYt3c7kTFb8S5zq1JQyP53MuxVTi43KKxIrmz5Wp8iovIKymkDe13wqLUyNG/4eSreJ05IuM+WjqtmydCeFdcIsbDanSmiJ8n6VU3XNm7IeI9uTdKLYOJdyDFtcHuL0igIZMtGVXHUOOou4qQFcd3W/5nRsLUmBxMuW3vRxk8JFmo411zc+aXtF3Wf8kbEMsArjvF2AVKirt4u7WkqQ5gLk7inoaiMT352qxGjjrGkDmk1RcVrZfxVMNdGJDlt+p02+IMR6PagC84klvQ1q4Uxjk1jF4VVjijiWTncKX3g465pFl3CT96kDN7tVnhxY/NhTr4oZCJXqaEpNeDRwyXdydKTp2W2rMBiEg8jU6mqKiZx/Fcv3ootS5Ll9zDtdDawpU4ybXM2JPlaWml3eoN6AyH4l1xby6U6BDuuZrknyz13bUAhgo7uTrvDe3K5PDu5/Sn2huFBNEMY/ejAZBUkKXX1J7gl5IKoiNfai71L4Nvc6XBbydKh+CHa+WbJeHJTBjRcNrRdFAQLWJ/SXpStbyUso2t/wABQPkmWNAVtrJ0C1LLLcgLn6RddEtc9NFJBJCoe3LpyRhMY96hnJGI3eFANQ3cqHsWRTXW5P8ANAUjltfJQwqGku9SfAtOSVCHQkbLn80UZGRFn+5IIwLyH6lICNh5ZJWAMWcjj6WWiw2QbBzFiFvCquKlKQvl6VNhpXHvcSzWUuTeCo1FPVU/BJnAbctVksdrKQZi4cDBarESMbszQ1OEx1QEzh+ZTHhjk20ZL2yMSybcnxrgFs/Em8UwuSlMso3EfiVLUySw6ZrpSUjjbcTSNiQFdpanGrG/1LFjiBxuTudv5lJDtA0drZ/zT1J7hrhqruRp1qi5tT2rFh2iYbtepTqfHLvJTqWsqL6YnuKx2tuTfGfvf9Kr2xQCubNPQTcQer9SKHexZxVjipsExlrnkPcq4Kd5H57W5qxhjij1d35LGZtFsu6CuKnkHVyEvCrLEaqOSkzfISWcGopxId7iSU9VLM2QMxAsqOhZHVEKaokqJuuTbySGqMXydvmjjvKbuAu+1P1AgTj/ACtVEIaaRybmu3WlozKSAxZDq13yQmMYvodpJsoESfllanAzHVl2EmLk73N7lJtEu/l4VmWkCExjtscbvEnY5nvFtfqTgbvMU3w2u5vcgtE0YWIM+n4RJII3jHLUhXAzERbPb8To7nFxbJrfVmsjcmRFHJBOB5CVhW+pXOB1kWNdnDA2vCQGqIyL1ttJUMVl4v6VAjxSXsrS1HszsXsk7FwpNwlDIW79JEs3C/BnKWjTND9y03MwckxXYbQDTnbGF+WmidkxJhuDQrmua1VdVUBcTh+nNXCzWcoUY3Eo3Ey/Dbms9Vkw6ZLf1VY1hM8AXdxE3JYzEaduJ1sX0ttXbF8HkZF+ikP8Qs1HMfkpsw2mWihTQnnnkS3RxhxlwyuvYSUqDtEdK2TPyVRIJ+8hVdiVVFQgJ1FRHTiL9Mj7iTdfyFs14NvTdujjL8TpUo+3RyNodoLxvEe3UUNwUFO85/8AFk0H8oqiOTGO0h2SHIQk/wCzja0f0ssZuH0dCnkZ7Liv20UGBiUbVJ1UuX7KDp/MSyGI/bR2w7Tf7thmWG05bfwG3l+Z1XYP9noRiJ1m4vR5LZYdRwUIiEFOH8Nyz0bK7j+2ZzAPsvkxSqGsxysk3vcZE95k69XwTA8MwGDhYZhwDm37eXcZKopqqPOw8hV/h1cENjPI38U3jo1hIcejnqiG8LSbxZISwEJNJAuL5K3irgLc8gD9TqV7ZAT53sP9Sm3E2UYSMk3Zm0iyY7UVPhZ0pZxu4+FasaqPvNkzUlFIBZs31Cq2kDxQ+h3BMYelazIB89Ffe2UeIMHEjjIh5kTLDVMkUJ5X8/Uhhxbgnq729yh475LWbT2noIRwCH4YAI/JIRjtHIm9NpMs3R9oICEWc3u9ROrCPEgtJ2Nln2zfuxZbbI9HNkRE31Cqv24JhJna5HDVDll6VOposhZMW3Tb5Lh5Fo+5MNMFmj2ohmbk36lFMqxupoYqyIgJrderxKrqezoW8SI3vH32q54zDc4uo8kxyd7WrVWYyUGUcU1ZQiXGBzD1eJTIKynrHLhyWk3hLaSmsLyFkbNb8SaqsFp6gbnyA28Yqm0Y6teAbjEdUEsj96jfddTR3nTyNKL/AN2bpoMWi4vDrIjozLaxSdDv9SQX+yV7UY/s36fCS57Yd+ee3/MjlpWEOJnsyuuHcmgjYhA2diE+SDNyZJjqjIdXb8yeGoMvCyhWtCcTPlcZ2bXVhFS+5JmibCCa7mjCNy+FODTuI8nTrQt5KShsBcefSnBJ/UnWh80fDbyWbZskCI2/EifMn9KctZct25OyRpQ0JXOS5xPUnrWFAcbF3IsKGjk3bHe1JqxhfvRnC3vTJQ3Dlkgn3IMqwPK5OxSMVpKG1K/l3p0ITHTPb1c0ME2W0NQ5HptFSPbLbWY9vpVaJPGAszv7yQ63c/zLF4kaqRbNWPuZ3dOhVPbqdyq2ke3rdOgPE8y/qWLhqWmWQ1RFal7U6jgPhzTlu34VnRZLhmfm73KYFZa+eu1VISW6J9pmEdAa71KWrBOSLUKhyfXMU402vNVwTHl1W/CjaY8tXWTgaqZYtJc/NFcxKAM1o82uT0cnvUaGilY/bc+niQ8P3WpCVveu6KaEdjK3VPgT35uo3EbanLt3NDVmymTRkC4eSTTKE5aZoxk99qy7ZfcJgTMWj9X+KGSq4fJQxkbk73JxpGy7iQsYdwebEO9+lNTY4EY5a6qLUF3MzXKvq5DEsvf4VaxQMpZpIlTYsZS5skGLSlozbSUWHD6yo3RU0sufuK1NVJU2ExEeI4phuFgPirK0Iv8AElusa+kc7yv9lgOJSXaO/wCZPjiB83fmsBin2tdhMF2VHamGslH+7w2E5rvzclncV/tCdnuCIYHgeO4jLmxcWUBiiIfENvNPsN/RH5KX2evvihc80EVdLMYg1PJIRelrl47/APxCdqKq5sI7BUFH5HVSHMVv07UpftO+2jGAsgqaXCIi5R0NCwEP5lounJ/K/wDT3mhwfFawx4WHVHuKQLR/mplTg8+H2nilfh+Eg7dVVVAP+pfMlX2X+1HtZ/8AvTtZjk4HzAqowH9LKtq/sNrKHhHXtU1hyPa118pE6PxofbH+Tk/jE+iMV+0L7O8BImxTt5QSELahQg8xfyElj8Q/tLfZlhtzUVNj2PE3Ihg4Iv8AFra6xtB/Z9CnLM3hiH4Wa5Zr7V/s7/2Thop6Zroib8QsvErhhw3qZZM/UVZrMX/tdRQyi+DdhKUiH9mWJTkf6hZZfFf7V32mYpc1EGD4WHpo6TMm/MZEvLZY2F8snH/SpWFSANUGm7Nd6w419HlPqcr8s0FV2s+1Tthc8uN4raW5xifhCX8BVPU/ZD2lxL/e8T+8KgOp5ZXM/wDFfXXYyqCq7LYbP7NBBKcAifCDbcyteIY3ZO9vpXE8zhKkj0oYFOOzZ8p9nv7OOJ4pCFTFTuMRtcxyWj/itpg/9mWKGQDrZMxZ9Rv/AO1e7PM5DlncgmqHjHNzYRyu3KH1M2WumxI+MPtS7In2N7TT0nDsibo+nwrGiO4V9afa52NqPtGogOgp4iqKZnECk2lJ7rl8w412dxHAas6fEaOWlnB7XjMLf/jLuxZNl7jyupwVK4+CtAfwiZ/3L3b7BcWqKjs/iNJTvYcMglJbtEm8K8KGFyIs9q9m/s70uKQ19fFTU4S0U9pT1JH+xZvh77ltN1HkwwRe56rU4hV8ImczJZLE455pC0kHzXqE+FgTFsvJVcnZsJNTjuzWGPLBHpZMbkeVTU8g6/5lR492bp+0EJcdragW2Si3+Zeu1nY/jFeGQ/Dkob9h+IRZvu+S7O9CS5OV4Zny9j3YmvwuUr4nIfXH0qppsBlIx/CL36bl9aH2JcQ3sFnpJM/7NhRj+HBGH0huWdp+CHjf8jwbsl2JrPaAqKinMKcX8emf5V6pSQ8QhZgsHK1lflgok5O4bk193+zno1ty6U6RGosPp7WFnfb/AJVe0tOwtq7W+kVQTFJDbtyFkQYwcZhez/qWbWxcZamjaaKGLkxWt4lQ432i4LZWXD6crlHmxpit8I+lV1TjkVpX/pQsdMp5bVGbxrtEcxE3CcR9KyVTXPJaxOy12J1lNUf3bepZat9nI8wZhXUkcGSRAeq0H0so1RUXCWu30oqnPInBvyqumIyLPQVrRzNhVEzi2bHaopzHJzfRAZP5/wA1GMnHlkqF5HJpG6c7rUwc27R2TRk/NkNp5ckDSEZbc9P4Ljk2fqSYn8l0iciy0QUcKby2ih4jXc0i880iFh8rlCYAuTE+i4UjXaOu2sK4Q+7pRsOhXXd66JICG4kPDe5NMVD13yQkXyQdLrjk9pZNaqLEcmzmmXkcu61GQ6iheP5bkFpUcCR7hSYn8Wa7w7XSGO7k6glj9OT2KRNI1ougp43szTU2Yj8Ssz4kwxku5Ihkch5qMGaeErhQU0OXF5ouM/emXJK57upBI61Q/v8ASkMzjcmhz7ntQl8RIsVBiW5IifcmhJtyRSblNi1CL3oeJ5ukclw6suXXf+5JsqkL3O9qH9KLqQ3OpsqhJN1a9KVr3f1JE/S6oYQjt5sm+l8skWvLJD/V4UCoLp/N4kIlaWSct1XRHvtTQJjTDpq/5knFE43DnbaiaPbakMabIe64V0it0yRcNx0ScW7s7UEN0IfE7dWSB8tz5uP7k+I2pshQGwI81whcbXTpDrqhtufpQFgtuutREL8nyRZP/H0oSHXNkBYQi/N3ZIsvNCOfJ0hjt7/5KrDYWvncKNuebILfmiEWES0uUhaO3eSIfFkgu3asueLLwqrCwizHT1LhF+pL966+SZViue7miucdcmJAXVkujt5oJsK67kyISe7XpQj7kV3m6AtHbu5Ifmgfq9KLd9SES2QNqS646JMO0lB2WcS8WaO1x1/gg8XqQCYu7mkJdW65Jd589yBiu09K51W+HJLQi/0pfqQBwenk6Wq7rcuW/NAHbn7l0idcEUkAGMjrokZa5pvXPNdcriHmoIHWJ+TvuRcR8uSaESJPtG3futQSxcQvNH7Rsy1QFlmla3UgQ60j589qdjmbvf5KKO5kYCw2/CnZLVE+GRy8yFWNJXezkLm72+n0ql4xlyddGY/XtVEGkDGN4vqX7lKDGLmzyWXikMXzzUwK63uVlps0EWJXEWid9ubztWdGqnk5Ncjehr5BFwB7e5QNSkamnrmvF3e0VNGqDLNn2rFhhOIERZNt+alUWFzwyDxHdSxqTNfEVz+pP8S0h0cRt6skNIJxxDaGmWt3UnzzLRI6AepOhfb/AEoAK3m/8lNhHjGINkkwRDlG0dP0pp8vLkruWleECzBUlZI4mWbWpJlNUNSE27NMySMI6dWeiizVhiZM/wC4lDOut5NuVGTmqJpzefUmjqtuj3KBLiDFrr9KiSVjk5O36VdGTlsWh1TPGWqb9q723KoOqe7N3tQ+2Puy2ijUi6Ln2ohfY6cHFOGWpuqB8QPdllcSD2wvXudOg3NU2LMWjluJSqbEtRbNxWPjrGG3N1c0M3tRC3SKVFrIa6mxgKeMjd3IvSpMfaaTK/Jrfks5U8OOIm4lw/5VUnikgvZnaIqdUzV5KPRgxaKQBM3tubwogxZxMWA3Ee/VeeRYo0ZauZF6s1ZYbjASF+IbFl4VLxoFlNy+JRVWkkbH8SznaDD44w4kZsXn8KkQ1kWWbm1veoWNYlTzQcOM2u7ySSHJ7LkxtZIwkTO3J1XTzWmOanVwgL87i71SzTAIl5roOFjxVDCRZeJORYk+bZPcSqOI45voiGocrQ1QVRfBjBiXw+lTaXHDE9+enJZcZte9dCocX7/4oFckenUHaJiEcu7xKbPjjEGbSNcvMoMQMdGPbkp8eIPlvdZNGqyM9Arxq8NkAJGuGRrgIe9WVBVScAWZnHNRZBfEuyVBWNvnANPknaAeDCLu9+fPVYvlHVjZPp6dy739SM6OS7r2oAmAbue7wp2nxABk7iH4lkdKQooTERfNQ8UxKDBacZat33vYFveXkr9qqCYxFo29Tksj9r9DxOw89TEYcWnmArBfm2dqgc1qvaV+C412g7RdoaXDMOagDjSSi3FO0hEOpeidmMFrO0GFlO0lN7UExwnTcS2W5u8Rfmy+WsBx6TCZTAspTOQSAje4ote7yXpeH9rKQYaypxCv9nEZOKEo3XajuHT4k6bOZZdPJ67iWH1ODwTy1EckYRhe+wiu+lQOxlcfbqgravCoppRo2c5hMLSybqdeZ/8A8U1bgZjDQRy4vEDWt7Y9o/8AVY/EPtk7a9sKueOiOPDSqQIJIsKh4XFZ/UXNZ0/DNFmbfg93xXtBQYDHxK+tpqUC5XmNxflWDxv+0FgeG3R0cFRiUvcQtYH6n/7VjOzH2Oy4tWQS9p8ZbBqOZs3lH/eJf5cl6/g/9nfDMJoxrMEo4O1QtuefjjKbP/8Ahf8AtScl4SNfdL7PMG+1Ltx2yfg4NRtQQFzkiC7L87rQdj8Nx3s3LWSY5ifto4kPCMSMjKIvCW5bSSR6d/Z5aZ6Mg5xSBZl+VPYbJh2JCdNLwzE9tpd6tfslpeCdieISCFBKAcIzpQvEvU1wkqc8SqC77bvUtO+ExyQgEhmYxBYxSPcWSYbC6QisAHu+SItFPG/2ZcqifdebITmMutmIW9LK2xibBcDApcRxOnog/wDPNhL9K857RfbtgWFvJBglGeLSd0srFFF/1db2Yvg1R07VTk/CtH1Esh2k7XYHgZkB1bVE49UVNvK7/BeX9o/tEx3tUZBU1bxQE+lNTNYH/uQ9nuweMdopRako5CG7qyR3a8GXbcyfjf2mVtc5Bh8TUUT+LqMlman2ioIZ6kyMje66TqXvHZT7B6PDxGfF5HOXuijt/qJSvtR+y2PFMBCpwenGKqoAcnjzt4sfl8xWTm35LWOjxns9g8mLYhS0cEbHLMdoRk+25e4YLgMsgDTSYG2HVsdwyTwWlDJ6bfJ/hXhOBdpKnszi8FRAzDUQvcBH3fUvpTsb2ipvtGwoWxAAKqGqKo/3TYAA4ZfxuU71yEYSc6KOq7P1FKRXwOPncypqyP2f6vSvWjweTCw/AqJaqJ20At9qxeN4HWYhVkbg4E/hyXRDJfkMuKjGnUcNhLJ93qSDGHj0Z7U/ivZvE6MC/AuFvSqEqGpjP8SNx+pdKZyPaJoYe0DR9b/qdPh2ou0vuH5rITRyR8/6lFeS3xsikHcZv4+0z3ZNIe5T4+0GzvuXmI1h3Dkd3kpsOJSFbn5opMays9CfEAqDyd/1I443uzd2Waoah7uTkJe9W0EzkeTZt5I1NVOy1AQuz1VjSyOL5aqrhz5P1K0p+gWz/Ms2aonxVFuqlQ1Vp69T7VW8N7s2P+SdDMWHVZOjVNll7YfLNGFY4sSrmkfy3Jwc7u8R9SODTZlsFZcFrLpSPdz5qBFJbzZSeJaHJQy9iU0m4X8XcpEZMQ5ZP71CaTv/AMqdGocu/coaLsnhwy0yddkhjqKcgcBLNuk2uFRAJ+bvaPxJ6GRss3drlDRaoqz7O1lOWdBPSxZsQnAbHwi/q0WePsr2t+7mjg+6qeem2wyjUSXl8Y935VueN5G66JXXc1FyF2oMzc2E9s64onlq8CgkiBi4sUD3HL5kP/armmwPFSkF63HJDis1ipoADf8AVbnkp8ZOT5NtToE4lzdFyHHFAOChjhbIDkL4pDciT7QtaKjNJb3unLnItXWbN0qHSsQ8RhL/ANEuG+XqSaNxRZdA3XaWuVq6Wga7V23XVK1x5IsKYNt38UXDf6UYDoit8/NTsKhhxf6Vy1u9lKEfNu9LhuXd1I2RWpDLqzQuLk6nNC+7Rd4Lcnb+SW6DUiPG92Wv5UYCwtqpLR6clzguI5ZblOwanAHuUuEWjHLS/vUfgvzfP1KYEb2i+ayk9i6OkVzjp3on5IhhfnYnQpRIv6VkMYH5dyfhFtzG35k8MehP+VFFG5Fn0ipsBALl9KPhsQ5pyxG0e3J27lBdDHBMfIv3p0I3Hm3/ALk42Xey736qBoW6zLK1JvmuHl3OkxP3ZJ0VYiJyZdu01/Sgcnu7knK3ySCwxzLRlAxPtJhWCj/9QxSlpS6rZJhu/SpFRHHWQHFK10RtaY55XCqim7D9m6N74sEpL/8AiEFxfzVJL7Jk39FbUfbB2Uh2BiElZJ3DTQOZfyUP/wDOIKh+HhnZPGq8/VKzU4fzudbaGGnpdIKaGD6I2FO8bq8P7lVr9GVTf2efv20+0DEmL7u7KYfhxF/eVcxyl+nayiTUv2v4pofaGhwgP/6OhiEv1OJOvTXJ8sn/AMV3ja5ZKu5+kHbT8s8qk+yHtDjjj9+dsMRxDTpKqMR/SyKm/s79n4WE52aoNi1KRyNeokXztRNI13f/AAR3ZgsUDFUf2R9nsPt4VBGOXpBXUHZXDqX9nRRDl7lfDI3uXXyIu5R3JMaxwIlNS0sZDlTQiP0KxCo4baAI5+llHcY/Jv4Ixyy/qWb2LXBI9oeTm7ckycko3ZE1qQiPPUUn9z5pmnkQSNlytWT+02nosS7Nz4ZJG9RVSNxYxBtwZd60dVUHThZEF8p8ru73pUGHwUchSyG09TI28y/yj7k06exnN37T43qKPhkWr7S1uTlPTuMgOzXE3LRfRXaD7DcHxSUZ8OqpKKUzIjCVrg/Khwf7D8Oo5WetrSqADdw4gtu+ol6i6qGp5T6SWxc9h48Uo+yWHOTPGJx3ezSNub8y0UVY8mkkbgXzUu0BYI22AzWsI+EUrQuLxLzpzUmejCGi1TGurv5rkkLTaSbhTxRgRelEMfhZZmvuI407CGQeHwqn7T9jcL7ZUfs+K0bVFjFwZMyY4y+Em/wV7KMojmBjcocpVo+ATt5prb+Ji2eUUP8AZpwSGUjrcTqqgc/2cACG303L0Hs72TwTsbRFTYRRvSgb3HIRuZyl8ROlW41PS3OVO4j81TVnbiKnfdFyXZ28kzleSEPo1jyAL6JHURi4tk1ywh/aBTzFlw3H4k6faqnLlUMLkrXSsh9RA2MlQ2e1N8YBLV2WPHtNT3D+Ly3XJip7SRcnPcS2XTsz70TX1NU0hFq1jN4lUVskZPmTvu9Kz8uPML/tG96Ylxy7Zndm/UL9K2hicSXmTLGpKO3RyLNVNZIFuTZkQ+pR5cabkxuIiodRizEA5OwrdQZyOQ6cmpAw9KqKySQSJtRt8SKoxjqZnYSVZWY5do7NzWyRi2NVFZKJEzH0+FVdTXS2Zu3enJ8SCQSy6u9V1RVMI58Nt23lctUjnbIdVWGJZa/mVRUVhjcxv/NWVRIEg93vFVcmWebLUhkKaZ7id5LVHMnJ+aem8TZ9KaP5Iokinn6nJMuJl3qWY3D3pp42ty6VPxGnqRXF7dXdcK/zUjhtnuyQGLE+ioq0Nb0OufJPgNqExUahwNWv9SJhfyRiNopN4vCnQDRC+aRC+eqffPLPxJCJFr6vUnQDFpZLj809b5v+VDl7kyxlxTWo/UpXDS4KCURuG/eh4aktC/pScdUFpjDj39QpML3Ze9P2uT6MuxQ3OLOpoTkSYYWGNs/JQpNxcu9WhjaBZdWSgFG4ooxhyMFHciYU60d2iRQ2tyVGww/JK35J0o7fNDwddUEUNOWvJK7uTvB8OqJo3FkFkfw6MlbqnuHc3NcIWz0U0A10peNPWvb8K7b8kUAw4v3bUVqdt+S7aKVAAGfkhIbtXTvUhf5OrIOcO4s0PBYSR26ImHvt3IAARtXSG5OdKX+pBY3w9qQjaiEXIsmS/cggEhu6hS4aNDqgAf3JMLfmRPzSt+SBUNmKK24dV210TeSAoAR0yStbvRvG9uWSTRoCgGHcSXDTttpFmy5bs5ooKI7C1uqK3vToi12hIS5c/wBKAoCx/NJOsPckQ2lq6AoC3dklw0VvfmjHO3uQOhq3vXbbh+SJ8u9dQA22aPw9yJh2/Cl1MTICgbUhG7vSHydHa2WqpEVIq7mt6kvEiIUOiyOpMIi0yy/Mht/Ku6+Vy6pftG+ASy5JWttSfaOvSlb+lVELFZ71y3VG3lqgqZghAc8yL0qb1BM7bp6kVt3kmDqCEQYAvEudvcn7nuu8KL2BsXD3c0rbkTE5XNqk+fckLaQNtyEyCO1jkbVON0blV1OYz7wuHNTJ14GkWo5EOYPtTl2ii0pAMI5M4gXqUhulNCYTjchEf0/Ekl0pkhCLlyzUoKV7OdpKMBW2+lTI6ph700TLyCNOffknAha8Qctr+5OxTB4nUgLC5KqIskU9LHGGWdyfiwuKQ2PNx+FBDIw8sy0TsNU3LNgy9SsEyypqUBIXcGt9WSuQILNgCIqjp8QjuszuIVNCqjIc2NlEjeMqLJowktbK0m9KcKEI9XyJVH3owlk52ro1zW8/1IoreJc+0bMm6U37Rdo7/mVeFVGXNNT1QCGbHcpodr5FyEjlorGmJ7gfJy+lZCHGJBHIGZFJ2kqxIWaRwIfTtRVh3EekhJKQWPC5j8lTY0MEhE7PaXfayyAdpq+T/wAQYojxypk65c/iULHQ3lTGq2RhLLPb3EKppqiTVtCIuRK5PELi3sBerRRzjjmLNwZarg52rKJ6gxLvXCqDuz1VlPSgI5u21QJch10VkVQwUjl37kBSXfDajKy1NHuccmUBRxibK1IitHzQlt0/qS+p0BQ7Du1zU2PEHhbIHVeO0UJD3qwLJsW7tSL1Zpo6zieNQCzL4UQi5c2QBMeoPLmmPbOG+juKFuWXUiKFpGQKiZTYpPn+0MvqdTSxS6LPPP6lThSmPJEUcgllrbkgPcO1NU83e4qBKO5OnG5W5vyXJoX4ZZNcgdkZ8h55ppyuNEYn5Jq7u6VEiwuJ7/5J0Nxc3tTF1vciEu9n5KbFRPgyG7N9qnwSAXNm09SpuJqLp0Zj6M7fiV2RR7B2CqIq7s7LBndwJCC3PpZ1EesfD6yekldxsfQvNvCsx9nuOBg+I1EFRO0VLUMJHKZW2ZdRfpS+0HttgVLioy0mIx15C1hjTCT8ul1z/fJspV4NtDiD1Bjk+1T4qd5NW/evCD+1DE5DFsMoNz8il3f0smZv9r+03/7wxWSngIv2d/CG36QUOv4nQsjo9pxjtx2e7MgXt+L04S/8CJ7zL8rLzXtp9uFHjWD1WEUWESy0tQ1rzzyWED53C4jagwD7I8Kkpxnq6+WoLvGDbr9TrZ4d2X7O4HadHhdNxW/vJ34r/wA1NSfhFbL7Z4SOF1fs8dQYSRgfIiAhF1yoqp5AGCWQiAPCT+JfTh1UOJUfs1XFBUUpbXilAbfy+S8qf7K6jFscxSBnjo6cN1LKT7Tz8P8ABQ4yRPtbMPhEdGVTvYSFm0E36nWzwiogpXgkjMIiF7Xj6Vl+0fYHGOzc3+8U5Wdxj0l+ZVVPiVTSvlnfl4SZOLUPkRKNn0l2PkpMW7K19Mfsw1kNPxY5ZXESyZ7iES94+FZT/aqv7H13Ewyumpd9t0RkIu68xoO1T04WGFwPzjLpUuo7VBUQyxzM5ym7GBD0qloiJObPovBvt4PGoRpu0GGUmODlbdKAidv1c0eL499mWGh94PPHgdQNv/08oxmIvVYTasvleo7RVkgkASvEJf8AC2qrkI5jIzNzJ/U6hqP0XCWSvce49q/7RkA4iMnZ+klGJmIHCrfYfpK3msBjn2wdq8eMs8TOjAvBStYP/VZigwWoxISaKIpJc7WEVucF+xWsqsKrMQr8RpKAKaPjPAUl0ptm2gi3fuQn+i7/AGzzurqJa6Yp6mWSolLxymRl/NDFHxCFsrRJ7blpca7JyUZkdHnVUvwtvZUg5xlw5AMRzu3NbahpryCr6PXPsjwHC6ehOtlwIO0tU52BRlNwiy8RCXn8K9fwLFDkgnCnwKXDYAOxoicBK3L+a+ZcF7ZT4KYcKO4WfUS6SXrXZntxV/dQnI24zvYh9KtQ/QlkcfJ61TU71FucRxZPqJJVOGhWWU8mXs+ecw+pvSslhXbZ/E9vnqrg+11NwSZ5LSL0upcJnXHLj1JuOdj+y+PRDFiGDUJiz3NIEbAf6m1UrDcJwjA6b2fDKKmoKfvGCO3P6i71iKntFcd7Snb3XJj/AGutC/i3XbUuwV+VE9L40FPFvkbd6VArK6Auh2MvUvMaztQdUQ3nJt5KHL2glEcgM7fmrjhoyl1dnoFbGE0ZPxBi+p1ksVpdSdnaQf1KgqMWnmLWQy+p0EOKHHpm9orpUKOR5FIj4hh9RJc/4YB8SqCwcyl1ONbOHtFTcPKWmGXTzUSo9gqiLhs8ROtLMWkUlPgcIj+JwyL1KVDgMRHmwGXwjuUj7tC7Np2t+Sn4dT8M9JLvpSsIKzkGBiRC0buJfJWVNhNQJas2niy5qbTzcMNGb6lPp65h5gyzbZ1JIiw4fJlbk31KeFO/J2tUmGoiLucVKjIM88vkos3USHFC/Jnbknxpy8mFPFHGRZ5vcSdCPuz2qGy1Erainq5o5Y4omG5rWk4luXxKHTUuOxzHxYoaqnKMbBKezI28WnNaUIbmHI2JOhSsPf1Kd64K7VlRFh9fIfErK9hF/wC6pAtH9XN1YRwuJZKSwtaTZsusKVotQoBha0tETC6O5hEnfpUOpxajhiJzqAiybqJuSVlPgmDmNqPjebLERfaNQC1LxZGIJWtMg1Ji87e9kcf2gUEdZVNJJLURZsMfs0ZEP8+SKMllgbTjfO1PNNbbq6pMPxp8Qv4VBVRCHinZgz+ncrDiWjme0vhSaOhMs4pGkcdbk8OQ9/eqgayMfHan4qz9KwaZqmi0Yk6G4eSgwycRs2UwM7BdmyUNmyQ6PV8KNhdMlNa2b5il7UD8sv4rNmhIGFyRhG+eXqUA8Qjj0c93zSbFIdu9kqmGyLNoWE8n3JMLeSrhxIJH0JOjXXW6LNphaJoixc0Wg8m2qPFNdp06qQJW6uygutgiK1swZK05LdUmJi0zTrjaXNhFAUhoh6tUgHaL5pXNfzbRdtYv3qfcJpD8Qtnp++5GNgtq73JkMx0ttR+LakMlDM3c6IKh89cvzKHc2XJGJMihak4ZmIebXJ0ZG5ZttVWMi6Mzja+hKaCi2Ym5Imy7lWNUGXN3FIaox57lOock9yRXd3iUD2x/0pcZ9ruVqNBck1yQFMwlzUI6h+TbfhQtndqSrQRMKobLMdyFpmIvVmod3v3IgLp709BUSimbmiaTvybVRbmv0XeJt5I1CiUMjImkEu9Q7m+kUTk3Nk9RktulHdooOg2ogkPk6nUCZdcheR9rakoxSPnzSYrXLPPmp1AkuRZ83SGTdc7uo3E36u9qXEe3k6qhe4lNJ3ommLkoDyPdr5ImmkLxtajUZPaobvZ7kvaNvf8AwUMJD3ZvuQjMYja7sp1AmDUN/FFcxa6W/UoPGbkT9K4RMXxWv5qtQLBpLSHJ7viRFMxadJKEMjW5Z7khk+ZD80aRFsyaNQ+ebP8AmRca0RzUPiNlozpFM46ZW+SNA9xNaqtu17kB1Xko5yd/Sm3mtub3IUSXJkn2i258/wAqYlmMrm4j/TmmJS79EycwCefD3Zq6JsGrhaovYn291yoa3sjTVl34jq5Oa7Wz+aYKutL9n39RLqx7R8ESUX5M3VfZ3ETC7SEGTaepUlT2HqKe59S+IVuzrjK17LUzNWGQkxM2nJdMckzneLGzy+swWrpy0ve31dyiSQ1EdzncQivS6yoC3IwD+CztfURWE3CtHO3auqE3I4p40jIzVEtg5O4+aEKqXod3tLxKZVFBDdZHd+9U9RWALCwhatzk4Q7NWH3G4j6c1HOukIuu5QpsQuMtLVBmrNpN02ppGTZZyVmzJ1AnqPLcq6Su6tVHlqjLvVakXZKlqnsJ2bcoMlZ1ZoCqNvO5Q5pLn0ZWJjlTVN57lAlmcu7aumQkXK0kG0URMwCJN3PmPh80+mtLVRQJSIHke1E+WSEuazZIFzW9wpENyPUiRN1JBY1w2tS4bfUnelDogqxpxRWa3ZLtu3Vk4wsI6uqoqwQj9yPg7U4A3D6ktc9EwsaKFibkhanuHlyUi1+SmRwsVueREgaZWhT26ZP/AAS9lfyuVz93nJbkzrv3bJydrSQWUfBfvS9n77P5K5PCZLybJOhhL3ZIAz/s+umVycjhttzV9FgshFm8atI+y8XBCQ7ryfS1FicXJGVKFyYWyQFh93fqtvH2f4Y6tdlyVdWYa0Z5f0osFjkkZkKPX/Uhmht8i0WgkoXtyZlGPCTszZkBqyheE8uSCQVZnQyXkDNu+aZahlIsmByUsZAEe7K5K30q2+5Zbrnb+SI8DlEMw8XhVRAonF/LauWuOmStPu+XPLh9O3knSwOYeYIAp+G64XNSzozjPluZB7P4mQAw43d3ySKNPlG4ln1IN3pQQN8Pp5ClboLp0vFmK4W5uSAG7d2TdyJxbdqiYelsu5dtbPNkABb8rkija/4UQx23aI2j78lQMYYeWSVrl5J3hvG2bkxJPkNzoAa4fiSAWL4U6xMXw/SkHvb5IAatbMknHcnQy26Ok2VvJ1IPgHguPIl0Y23eJK7TvHVGI89EEDdu7Pwroi42+lG2aAcxu5Ki0hPtufL5JsR6s+lOakkw7u9TZYNu3JhZBbu1ZOiNoarvdnk6CWNAN3PaKLxa/wCCO73XD3rnUPLkgobKPcTMy5baWTsnSLpd2tTd2vJBD4AtYdXRCLE2ef8AJdIbtPCuCTigqhe7qS7x0SItdGSYup0EnQ/+Zpzh3DyTYFtFOxE/kqAqH6dUi9yJ/JD8lkai/K6RDaKT80rfUyCkAPWkw7eaO23k6EY2U2XaEJaZO6i1hOXdtUq1CUI7tVLQuCCGZP328lIgkIZeG+ZeSkRQhG2n9KACP2mxmazLUlCVDsfHzySYV1skupua1syF8kiFrtWb+CQ81xIAZY7myDaJc0Y9PqtS8O5F4tEAK4UkPuSut70AOXLok/cmh3Irre9ADtz9yPjH5plia7TNdYvegmiYE05as7ox4l+93IVHCot+JGVR5ZCrsCV7Q0LCzdSX3g/c6gcR89XQPI49yNhJFk1YfN3/AJpx8QkyHI3t71UvI6MZnzHNGwqLMcQlEdDdNPXHdn71FYuIPJN22ugRMLFJEH3hJ3uxKM+Xcl71LZaRODEHyyvt+FSKeueTR5NzKrEWk0yU+jo2Ihe5FhRaQi9Ra4v/ADUwITjbIWcXT2G4e8IjkGvUrYqOQn6H3cxUOR0QxWVYYe0zbje70oTwF5B2A1vxK9ClOT+7/UyeajMecbisnkZt2rMpNgJ3ZMD2qOWAmOorcDSmRdFy4eH9PIU+4w/GRiH7PmLiHVn7039wy26Oy2z0NxkDf/sp32VhDfld03Jd0f4yPPjwsoyydiIkwdOe7mK9IPCY6gM3ILlWVHZ249jNz8LprKmZS6VmIGF7ck4NHIQZ2PtWzDsq5Fnkw/SpUPZcB0zYs1fdRH40zz145I3ysUiOSMmyd7S+S1GK9m3hjJ/TyWYmpTjPVloppmDxuBMpZGIhB8rS8XiVpSYPT1lztIs8ImNr5OKucIkMj5P9SJOjTGrfJKqux79ccgENt1ue5UM2HnSuV7XCt9TSPHELPuz9yarsNgrBLRhIm6lisp1T6ZNXEwnDjkC02UQ8HaZ9j7fmtHV9nZoyJ2ZyH4WTEeHnSyDxGYfFaS22TOPtuDIEPYWsqmviZiH0k+5NVXZWroYeJJG4j36Lf4PjQQw2Gwlk1y5jFQeKCNm0fQXeovnk3eNVaPMvY9uiFo7RyfpzWtqMBfrYXH6VV1+HnH4HER8K1RzOMkUFfR+3UcsT5XO2nuJUnZ7D6eQ5faIGMwe3d0i61HDcR5d6GPDQGQpI43Ej5296ylG3YoSoKAuDsjFg+llLaoYdPEXqTMoxU4Ec9RDFb/xD3Kpm7RUEObNI85Z+BlacUTUmaD2p+CUV7jdyt9SHD8ScY4jc7strrKTdrn5QU/5pHUB8ar5A/AOwXe544m3KXlSZaxzPTvv6fxmwgPq2pmXt9RYaZX1gkXpizIl5dPDWTWvPxiv6brkFTRy0rDxIniu5XLJ5v9FrE/tnouIfbNUzDwqSijIMv/F7h/SywOJYpJilSU8sUIEb3WxBaLflUPiNZ9SQ5lasXJzNlFRE8e4st37kRxnDpJGY5+trVMwSslocSglidhPO0SLwr1E6qlmPgVlPDUh02ysJf1Jwx7hKSR46edyG73L2YexPZTFAFuAVGXqik/7k4/2I4RiGtJjMsAtz4gCdv+VNwlEap/Z5/wBme00GD2Pldpa9y1dN2yo6qrijKeSIJXfPhNuJ8trEjj+w+nGsJp+0cQUzcyGDdb+paCj+z/s/2fAZKJ3r58rePOY3N9Iq4X4MJY03dmculG42Z/q6UimOYcpAvHvGRhJXdZT04vk4Pd81UVAxC5ZO66tTEjQ4XhfF4j0cd2flyV9FVBaLM20fCqEpGHk9qTVDj4nQopBtZovbmESZCOJOPLK5Z/2h+b7iQ+1PdmqFZfviXjZvhTRVwRlkqP2w/NMnVPkWm5ME2aAsS293vQPijEPNZ/2hyH5oSkcdNbS9KBXIvXrnLXLpSCua5UfGXeM+W1QP3F4WKNnkwMn4q65+5vpVC5SFy3J2ETu1fmmmNGmhrGs0dToK4x5dPzWXCoYRFs+SltXNHazNaqKTo1QYgOujqbTVgDzZ8vUstDiTlydTYZJZC7rfhdRSNYSNMOMR8tfepkONRCOw9yzkGGyyDeZsF3IU+FC9OV8h3fSs/abcov48UufO9lZ02IBIQ35fSsmGPQYe/OO/p3MpUHbCnm2XiJerJYuLNI5UjWlVONrRA5D6ckzWYlPGBAbWZqDR4pJIwvHOna2uGoiGOeewhZZ6nR3LXkq6nFnjfPNy+IUVN2gnhPq2/EqvE5oKfWORiL4XWbr8eClMmZ7zXTHHZyPLTPRJu03DC95Yy06FUy9spBO1gu8xJYumrgqiF32l6VPAYy5HaSO3EnvNmgftU0xxMFJEHC6LQba/wp2HFpJtWdxu5qhCngEL3kYfiHxKbDilNDHkziX/ADQ4CU+fcaCConkLV+fiU05nhi4k09oZiLkXSOfSsv8A7SRRkLh+lR5sWhrhIDOXc922S1Zdtm3dX0bRqiKMtKkZR6dqlYdXRyQhO72A/K5efyyUdRIJzyzy2/8AnJ6mqMOpd8YXF6ZTuR2xrNTPSTxKCEBkOTq3Nb0qHN2o3Cw3WvzWNLtg0IWMbCI+AmuTU3bKKQhziG35LNYTV9T/AIm+hxp5rmfMh7iR1FYAjkxxj9SwodpoyAuGdpP/AFKNU40cw8Nz3erNPsh+SzVV+LNT3ZTvL8IjuVa2NSzHZGz259OSpoOJVHqdxerNX2FUbQhflcfqJ1bgkjFTcmWuGw19YxOwPt5K7pqHECYWcmC1MUVc4jYLtd3q5p8QctMm2rmnZ242v2O01HiAlmzsXxErEaWpLvH+KCmxDUdbf3qU1VGXLaS5ZQkd6aoY+75ScXd9zJHQ1kmjSRqZxmIdX3J0ZGHW5lFNF2isgwuUSE5pG/KpT33ZRBd8RqTfuyS4jEPNS02FpDcQmLbxZOXebLnEFdKRs/Sp7ZWwJeLJnFBbaeedpIyJt29rhQ8ZturI7bDcVveyJA2Xg6V235KtSWxad7pXaZIBFiuzSEdvqVKArCcnHm7JFM6F8h5pDknQWOxlaeaTyac0xd8VvmuFJbo6WoWP3flzXXk7mUfie8f1Je0a5aLTUnYlFJuzJdaT07VEGR7sl3id2d30qXALJPGbLltXWmchUe5xH/BK4iLk6ntlWTHkYtF3iMOiiDJaXek0j3ag6ntjJfEYmyzREQZ557VC4m7Rn/glxHFPtisllUN+r3ICsIut1CkmlEtgDJ9T2qsOuxzijlh1KUX/AP0bk1jM3I0UQt3u2iO4Mue4VW000kgXzxBFL6Re/L8yeufPPO1LtlWTH4fPN7vhQ/hla2tyjiT+bfwSYnyyc3/KlqS2SmyyyyL+CX4Yjl4U0xWl1OKJhuPmyNCrHWtuJ/Jd6R6P5qtmximp2OScZooon1kKEi/NtWfm+1bs9TyxDIdSQm3UMD2B3DcXxI7bIbSNldu6fhuuQGTXZ9I/EqbDe2mF4sEQ05zHKd34QwHc2X5VbjNxAzOOQfhJrSRqwUhXOPcuOXlkKRDb4XzyQtt18LJajFcxPq/yRH6tCTREEfemzrIox6/zEq7ciHKMR/1NkyamyEdcv0qrru0EFOJZSblnK/tU1vXbd6nXRHDKzCeaCNHXTAN29U9VWDGGbZXfNZSr7VCRF+I428lTVPaJ5Lsje1dsMRxZOos1tXigD5Xd6qKnEIyIm0Iu9ZibHm5X3Eoh402uea6I4zjeXYu6ko5BLXn4VU1JRZa5D8SgSYwBCW91DmxRrfUtNDJuyZU8PIdG+pQJiju5fmUebEAu67SUU6hi71ZAcxNd3fwUeUmEc0JzBdqaYl3W72U+RMI5m3c00Ul2mboJfE2bCKatYu9aEiORNn/lSIbSz01QF/8ACUgxWvuyZCV+1IiPuzXLn5ZIJoQi+7Ndt+HxLgk4vydc4j5clSKOtH4fcjGN/wCSICtHLqR3MXc3JTRI1w/mkMe3RSo42I+TKZDStJozXa+SEVqVdtrrvmtPHg9LYXEzvy0EVXT4eMYbAuJVZVFWw6ckVu3V/mnho5ZC0jfRPnhNQMd7gix6kOIXItM7lZURPG+TwfMiVfaYj3iiaZ8ue1AGkhqriFrLRHmPpVjEIEQ3ssoVdLbkB2eG5PUk1QT75HL96CkzWtRxZC2XyuUmDC44xufLd/Ss65VM1uRuP71bU9klPlJIQn6s1LRdlvDhsY83YRyuTnsoX5Nnb4SWdKaWEx1MhfxE6tKauaMwzZx/f1KaNVIs3pTzFrHHIVBmwfiFewORKxbEI5rWYWG3mpVPMxCTO77uSytosz44Ce52iuJOlgMskJM0bDKP9S07CxeQrh1HDHJhbn4lDka6GFLsnKUhZtuLlayfo+z50p5mD/SS2DFbr4k0ZcZ8j8lXckQ8aMzLhO4rI2QHg4RtmYMtMUICWbMosoh3vuRsGpnpcPisLKPc381DnpwtyyWjqIwEtHuJQJIYyEc+rvVpmbRkqmjjIiJ8rc1XVFCwtmy09RRxiZenNVNfGG4A6VaMGjPGOpKNJHlrkp9QNrk+SiVBXfSqMxhybnrt8SC5hYdbs131NkuOPcgsHiW9yIJH7325+JLh79GchQuO4UAHc1yIC2O3USBv6V0BcXQRSDt3Dl3rpR3avlcji2+RJ/hvIWjISC6IfDtNLh9zdyn+xuWjs4ofYyuLT+SqgK+221kfTa35lMKj159LJk43FFAR+/XNIdycIe/PuS0EtFNgC25yfPcgYX3MjIe5ur4kRD4v+aCxoRuZdEffai0Eh1ZFdqT+SAGul/8ABdLMueaTchzJrUm23fyQSgHHpzS7889q7c5CTuukT25aIHY3baOa4/iZ2XbrnRENwZkzWoExtcfLNH1FySyu7rUDXtA7trJML2ou7LJLbdl4cupBIPf+9O3P/NCw3EnBG1y1ZAFTb8kuk+aT+J2Qtll6SUG6QTfFkiH3ltTY7upLxelQFBFl3P3pPbnogS7sxZAUO3a5IR6uSDp0XWLRNhQ4O4f8EIi3mkJbkTZ+pQM4PJFuEVz/ADIRJNC8h3aLlumjoW3MSc0TGct965qJc0ehPp1JWe5KiASHp11Sta5E/iS8XJIAF23VOOPuQjG25OwBtfmzIv3OjSHIW9SY/kEBWil70kiK0kCOMXclquiKWtyABt2/SuFyTrChcfegE6YhkfuSEt2XUi6W+JD0oLCYri+S7oL6vtSDp5JaCKkBwCt7u5TaOs4J3k+0VCYl0SV8EUbTDMeg2s7tEPrNaWjxSkmAc6gV5VF7nZS4aw4dGdYuKZ0QyuJ6hNiFPTgJme21Vp9pqe+xn5LG/eBkOR/4oGkDry3KVjNO834N9SYwE3Q7Dn4U8dVxHs6VksPqjECdrRyVzFiBlzNrlk0dEMqZY1dV7Pbm1xF4lBlxCQdX6W+FcqKx+ELaEqmauMS1bahIqWWviWTYsfcb296fhxR78nPpWaes6tW+lAWKRjLY5tf8LJ6UZLIzYQ4xdsYrhz0+FWNNWWhm7hasQNU1wvnaSlQ4o49T7UnGy1lLvFKqesIbB292ip5cDlmLM/6VJDGLnLVGOKFyTTozklJ8kccDij/aGylU9LTw22Z6Js6jiFu3ES41Q0Oru6TcpFQ1RYuVrE6h+0EMvEN1GPED7kzLWERZ6ISYSyf4lvFiXS2oi/uQVGGwVg363rOVWMNShecckvkEQXESi/7ZY3INlBg1l3iqXV8wI2UvJpocHkhfOMrxViEYQ61BxxC3MpDZlgZZO2eKETSYmFFE+1xgARSpvsrfFD4mIYnJUF1PxDciScv2Sv8ARsMS7cdl8Nb8XE4TPptpt5fyWSxj7TsHrLgw7C62q/8AMJmAXVxR/ZjgdGQ7XlH1ErmPs/htH+wpB+okt39BJN+TzI8Wx3FCyo8LipRJ9CJri/miDsb2oxTWeoMGflbt/wAF7Jh0MUbZNGA/SylvUNTy/D6fUnc2UsMErPFS+yXEYamAJI3l43Oci2N9Xeqzth2Dn7KwxT8Rqqnk2nLG1tj+le5YhXCTDY7culU00kVRTnHUgxwG1pxk20m8k+22Q6R8/aCPxdKu+ycNaWKU8mG1AUtUxjaZAJ2v9LrVYl9ndFUVEslFVvTj3RSbhH/mq7DuwuKxz5tLFTxZ/tBk3KNWmZ+fBaYj7fVYjPLXxhUVDyORywMIi7+q3uVjSdl48cpj9tB+EXLwkHvVrR4XHG0cbyuVrdXxK9w0aenYgzcvq6V1fRnGPJ5vXfY7U5lJRVkfC9NTtJZnFexuJ4S2cjDOPqgdyXv0tRFwxdhaX4VX4hNT2ZnTAH1Osu3Zs2keEUPZvEawtlOUQ/8AEl2itaQnGOXiFaeumAdY+n0qiljATLJtxLWGPQ5ck7GoaySn5ble0PaLhiLM5iSoTFh7k2+Y6srsxRo6usaoMpHJyIudqhHihx6A+1VDzPdnmu8RyV2K5EybEJZNc3u+ailMRDq9yC5+aT7nSsVHXJK7RNrjlp3KCqHLvyoXK5AOZEnYqWSTpB0DGn2gl4bndSAozLwupEOFz1XQFyAIFtzc0XDfzVyHZurjh4hRvb6kosBnmusjcv3IKplNw7bvUihjYnFn81bngtRCWRxGP1MrHDOz8lVII8JxDPUsk7BQbO0VHRyRC1jXZeamHgbZd23xEtHh3Z2KnbY13xK3hwmnmhMJI/zZrFzOtYjzOow1qcy6S803FhrzFzbct5N2JATvZnICfzSj7OxiRM0fxWq+5EjsszNBgLieTtt+a01LHFCHDsDQeokU+DvSiWbGAlu5qkrKrh32SMQijyHEDRHVQCOrN+V1SYjjARvsBxFZqrrpCudztFVU1dLmWr2/NVGKRlLK2W+IYhBMeT5/Foq4qiMT2c/USq5qo7tf3rgVD29XNbGDZfh2iqYQsY9vqTr9pKiQN5v+ZZ7iPzFIiclPtDZlpPihzXNc+5QCkcizuTXE6dUTD5qhbEiOsMX02qVHjBiOTk9qrrdUQDcOvSgETTxSSR+txFRyrpBLm6C0vJknjLc77UFeR5q5/qTkFZLno9vwkow09rZ5bk4EJ3Zs25AIsAqJZPHuTlx3DzUakpai8WyYlqKHD4+GOY7u9BrFNlCQmJZvmk2RPpnuWtpsLp5jEDdhk9KnB2TgmC9mcviWTkjVYmzH01g63KwipwIs3zU/EsBClAnBt2fhVNbUCerHayaexOsov3GjoxihYnA/CrmDEAyELnLzWKCqON+bqQGKEPNlGo1ko9BCs1vd7SUiHFrS5ssBDikhFqbj5KV7Y8gZPI/LW11DxmqyccHoIY5a+Tn/AOqlR9oLSFs2XkctDTiQ5nUHZua6ZW1Hij04CGTld4RU9s0WWZ6kGPXDqbXKW2MNkNpjb6V5fN20gw8haanqi6cuHGRZ+pW2E9sIcUiE4wliIeYnGQ5KO0arObp8WIRzv3fCuBijiHfaSoQxhh63FQ6vGgjl1Nh+FR2zV5TV/enc7OX70jxS1ZIMeAn0e5O/fDFzf+SO2V3jT/eByaA1gkplKVxE8jvd8SzEWKANr5t/BSIsau2s7EpeMtZTW+0MLaMgeq3ZOs0FcZFrIpIVn6u9Zds03LoqruzuL0rhVG7PNU3tzjbllyTftxWo0K3Lk6i59VwZHJuT3Py0VDUFHVFnIDGTt5uqurwOnqJoJIquuoyA7nGCd7Tb06q9Rbv6NHU9oKChpjlqquKAQe1xI2u6suld+8oJGjaKeKUz5AMjXLGT9hcPqqszKvrRglb8aK9nzLzutRj2Nb2cIyxyuKy0Y9AHIG7un+pVqjLbJZt+MxML9IoTroo+uSMbn0uMVnYOzeGQ1HFdpp8mtYZ5nIG/KrMRpo22Qxj5WsootTf2WYzdWTrrVDKvKqbLn8kxV1zwx8SOCSoNv7uO27+aKNLLdqi5s3z2pz2raLtms/Q41JVPk+H1NMOdrlLaNv8AUrH2hiHPRGpKkWQTORf9qIah8itf+agBNbbqw6Jy9vPd0qNTTYmFUN70DVTEXJyUUia3n+VJshLXcKdC2JXtDXC75klcPLJlFlmjhDiGxEP/AJbXEo9NjVHWSFGEVSMjPb+LAQi35nRQORaNIw26eJO8bTdmKrKiGnqBJpLxH4DtUSjwegoZCkA6mU//AD5yNGot2XnEjtHn/FE9QA+f8VWFUB7lwqwPCyNBbloNU2ZFm+7w5J1qz0u/1Kk+8GEtA/mgfFH3NY38VXbZO6NGNZtyYm+ld9s2Wu0Vr+EgFZaXGAj10Ub/AGiLwMwj6c0dph3YmvPFAjcei70i1qjzYsHNy2t4s1jqztJJH3bvhVLX9qpx8DgrWE55Z0jeVXapqfV93nd4VQ1nbxhEur6RZYGt7RSzP+IapKnGDEi/E3eldCwxOKfUz+jeVnb6eS7I3iH5Kqq+205OO8iD0rB1OMNyvclAmxh7dHtFbrGjleWcjZVPaqUnN83udU9V2gnkLU9qyk+LPuFn3IWrHkHPTkrcUjLfYvZcYkkcnc3UE8WcvG6pqmqcW5vq6i+1d77kIlsvTxL3umjxR9ypvaLu50uI+WrfJVaFZYSYgeWm5NFXHz1/MogyJPJ/NFk2SvbnK7RD7V73UIi/MkJbssvkgCWdQxXLntG7kow7Ryy/UiHpU2UP8a5CUzdz2pq1FaV3cqsA7twuk5aJWouHtVAcEvJc+LW5GMfuRBCgBgtyVvUpRU7/AFJyKhfPLLq5qaJ1IrC3mrKgwv2rUzYR9KD2M+lmVhTR+zgLm6o0otKPDaOG5nC4S+JTgp4Ix/CBgH05qrhrLS5taKkhWN15tcpLseKnbPXP6kD09wkjhqhk5OwknZJghDN2Yifwi6BkYIQhLUG9KU1cAgWlw9P0qBJjEUhZZ25uq+XFA4phntQKxYkMVt9igW8RsgZvTzUias4gZP4lDutt3sqQyRFSvJzkYcuas6WHhuL53fSq2GsjjtF2uL1KbDiDC+bZIIsvqbIRHS5SPZ3t7lQhjDi+ebXerwovvoytbiN/BBVou5pmEMs00Elp5hkqSTErvG35UDYgfnzUhZqaase8TM9jvratHhswSH+E9wvy13LzYa60tH2+lTabFpY2/DPcKlq/iaxyUeqPGYtvP5aph43Lk131LFYb2srKd7D/ABR+JaGLthDURi0oMHnb4lzvG0dSyplkcMghqz2pmWE8s83TH+0EUhDab296JsYAg0ZiFSosveDD39Oe5RZhYW3JibENpPpcSiFVXFq9orRIybQ7MT5F4lGKF5uTXF4UQCEhftG/j1KVDDwxJ2V0T5K6po3jYdlxE/SKoaujkkJ2aN7vhWqlKQdOpRTE+T7rvCKqJEkY+fBZS5M/+ZRi7O1Fubs30rbSxncOQNamyyt1di8O1apmTijz6owmSM9oPb6lHKlcS5L0GaljkLUGL4fCo82E05PmeRfSmqJoxIUMkgizNuT54Xw2zdty0xUIDbw2b8yAqMO8rrU6FRkTpzzLTpTg0Z7c2e7vWleEBuyZv4ITJhbl/JMkoAo3vsydSwp+Ha/hHmpjyW/CSA5AHm/NKxMZ4lxDllzXOI1uWd3xITyG5+lRZSfIXyt8kybHaiSO0tXHW5QDLdm21Ecm3kgcrS0UB5Gyy5M9tyRZD3bkjyz0Zkrm8muQAitzz0K1kGg/9yRE12Xh+SEit8kDViLLdy/MkPnnuQ3bVy61srrUFBW/hd3Uu2sPeuXW25t+ZC5XF8KACLpHLwoZPJDddp71wsh7/wCSkDsRXcyRH5MzoQF70V1lyoBXWihHO3mkJPdmuCO5SWdHLc6Tfp+Jc0/Kl1CggMd3e270p0Rtf1JoS0+JuSMSb33IF5KH2hhccza5E0jEWr9PUs8FU5Sc9ylBUPYTeHNcCys9LUubm82+pIS/wUGGqArW1IvVkpgZFyf9K1TsycAiK7XJIR3ZIX3d3zSYdFoZ1YS6N2qXD26rhbbfi+JKyqCDqXRHXltS/cyEpHt1TJaYXUXvVdNiR08xBZcKnsT7VCrKV6iYHDbas5XRSX7H6SqaokzB7RFuhSuJu0b5qDR0ZwmR5d2VqmGL7c9qI+7yDiFxNvJLieaaAveusTLQNR65du800JItvm6A1EnhK7uTXh3LtyCRzTdauPkVvhQ9XUjYduqBIJLh+9E236kenJKxgENo/wDol4V3q5omFMAW6tWXW5rtpZorXQRqN+LK1Iurmi/chNJliSuuLJctfuzXCFx5pAFd35qP7Y8kvCgjkOX0i13+CdMbm523IqGaXBTlmpnslNiByHqdn6lllc0vYa4lBv3h05Hwh4mYkn7tovmqwYZJrZHN9vhJ1ODcO5Xjbr3EZav2khifk25PhlaLZqMHUKdEriL/AErVmCJkVQ8d2Rp+HEHj71WXXfD9ST+L1KDVOi+DFjtyd1HrMQujJ9BLJZc8YkjqwjfMgztdWwSNIHqFZqmaNtFdDNNJW6G5Dn0k6vIhAXzyuP1EosMcYlmzNcn2FxIs0RTXyBskcT3pDI/Nk0w6ItbVoCJUM3DPNP8Atlr8lCuXFNDtlo1da/NEdU0gqt1H5Ltz5Cp1KslHJ5dPzTRyPzQOX6UBluVJUS2GEziPNPhUPnob8lDu0+FLiPHyyVVYrLSKouLLO1WlJUNG+TvcXqzWeik7s1LiJh5ZrNxLTNKE27V+pI5jy0drVUx1XnmSlBUPdzuzWLN7snU9Y9Oebs5IzrnmIhdrlDubrfauHURDzkYc280h8DdVNw3zydUtZVSEb3u/NS6zEqciKPiOVviVXV1UeXO5bxOTI0cCucXLPvRx1lpZ5sqs5GIRyQlJdyWhz2XB4k5cpHuSHEpBDNnuHNUlxC/xdy7xD81RNsuB7RVEYZM+Wah1OLS1BamahEV2joX+adktjr1ku7e9qaeZy5ugfyQvu1UsBwpE25ea5+V0rtErA5/zXelLp7396FpG71qA4ujkXehYkTc1ACMX2+FAUblyRlfdokQyCVmVv70AEEbkQvmrWgmaMcnVWIn5MP70+Eb82O1OhWaughp5izdmu7lbQ0sAmNjNbl05WrEU8kkZCfEcbfSrujxYxteSS76nQ0bKX7NbDG1uT55enwqbTU4eCNxVJR4oBWu7tb9Ss6bFI4z0fcsWmdcJRLr7vpqgRc4oyLJEGHxR2vGDD8IttVaWMd9u0fSkGLNaL5rKmaJotwpbiyZmEVKOSMR7h8x9SqYMWCQcn2qfDVREQvmxfEpo3VEWuxRxtCOB7RVVxKuqfIAku/wWrCujG0WYLi8WSJqpyYm0H6WTToXbvyzG12D4jJETPIV3xEqQ+xuIkxnkNv8AUvS5bJN2hGmN3L+ladxkPAjx2vwephIgkjP+CzlRfCZM/UveK7D466Mmcdyw2KdifaKwctt3Mstq1WQ4snTNfE854JyeFy/chGnMe59q9Uh7Dx08Qs24u9APZGHiCbx3ELqu4iFhmedQ0cpatGZD8LJwqWUeuImL5L118DgKEXjjFQJOz8Qvm4XEzpdxD/GaPPqbB5JGG8HHP4VNHBXy0FrVvGo4xEWYGTUmHgXRtR3CuyYP7pMXz/zJmal4ZWu36WW3kwu1uhyVZWYSwlytHuWiaZDxsy4wv9Q/Cp9HhbTEOf8AgrSLDQjcVc0dDFG4G7jaPUKGwWMq6Dsy1Q5PeZCrMex7CHNrS925X0M1JCJcNunmKGWqAht96xcmdKhAoT7M1FKBOzXfSo9PheIZ6A9r+pab27htkxOn/vjQb2b+CWzGscCho8DlGoCSU3Eh8K2eHwxwwtnmWTdKpjxSLa7v1KVTYoBaM9oqJNs6MdIuaingqAJzBhyWXxsaQXyYxL4h8KtquoOopijB3+pUg4C2d5ncPfcSIcE5fd4MzWQ65so7CefJ1onw1hMsw25oDoQEifNl0bI4njKgLxDkn4ZCj18SkTQ26ZblHt106kNglQ3LVTkeUcYF8RHak2IcPrtE++00pY7Xzy/KkELEQ5hz9TKiGm2So647s83y+alQ4lLtyY/9KUWE7hkzu+FWLU4CH9KzbNVEh+3SD5/mRDVPJqWdykFR3cmTQUZ8myQmitGOxSOQ/JTAkMSHnb80xFSnGOeSlALi3cSybNEiRETjyN7fSpcZaZ6jbyUOPK4lKiFyLntbncpNUixpqj8MbdqmjNtzFVMe0telOcQ8tue5KjdcFk5XW5Jq78qihJyyd0XEe3RFD2JRF5JXXOozE93+CcYn6tLvSmKx0c12500JW80mk+f0pUUPgXzSckxxLkik05pgO3OkxOmZagR5vamDrgJ9H2pUS5ImlM+XeSL2hxbVQPbNc/ch9s7vNVRO9lsFQ4l8KI6xyu1cfSqYa5u97dfNCWJNdztU0G6LESrxmI3xCOzujGn3fquU1q7b13LOfejE2m5CddJ3AjUXcSNP95W96RYk8m3N1moq45Byz8SkDNbzf+aNQ7hbPWNnnnuQlWAPew6+JVY1Absnu/emamugp7eLOIF6Uak9wtSxC0EyWJOJc1T/AHxRkdjSORJwpmLoa76lepG+xLPFHK7mIpn7yGZss1FOo3FfkI/EmzkC7Yz25KkkLZjtTXRjpfb+5R5sQjhtBnMiUOokOYSYI3Fu4vUqrEKWS4HeWQB6m4bqkkYtsm12NDGxb2AfiWZxLtI0hZNLdl6VZfcNNWBvczN/ERqBN2VjEise0R/MStMwkpsz1TjDyEXMh+agS105Fo7j9Kv37N2yCxhauS4aEMRNYrsxcX/IzUpGXW7io53kPerespd2mnwqGY8NhzyVE0QjhcWUiGPYL57sk1KTkKfi6Mn6slLIItTG5Poo9r8nb9KlTFvydN3OigZHtfa/pROVvcyeYtuv7kmyRQeSP1XOyQi+WTqQ2QsWXml1cupFBQzwXLmulGwunfEi8WebqqAaYbddUdo2otLUPp9KKokJ8vSkAobnSuQA+BAOuTXCi4zCPJrc1GckV2vUqsCQ1R5ohmb6VFIbdUiz80WBMGqt7mJ/Uuw1jxjpkOuqiD+9d3DrmgonjWPnf4W/mo9TiBlpnko5k/mmDLwqWNOx37yMZdS2qUONONqqDHpbqTZZosqjRw9oAj11FM12PPN0Os/qXNdRYEoa66Yb+lE81p+lQmJrlIqR/CA2e0UrAk+0P/SmpJvLdcooyPyzQvIl8iyQ0zinAqurN1DYu9Jy2qgJoVj8n2pwKx78mdVzEuiT9KBFs020XzuL4UTVHvTFvDgI/Sog1D23KrMI88lmNRuHV0/94Nb6c/SqZqrcl7Q92jqTUvocSt5n/NOtilxjq/8AFZzjOXjtToVG4W6iRYcmrgxJ+bHcXzUsMUku0dZAKwxHR06GJGPegqzYfeT8Ucju80+Nc5CW/msb97ONubo/vaQe+5AWbEKrh25EpQ41ww1fq5isN99GNzO+75o/vhiHLNx80+AU2a08Y7nPamvvYBAn/pzWUkxRr9HuUKXEJCIs5HtTsLNx9+PlsPa3P0qJLimzO9lkPbjy6ytS+8HyyfcgLZqJcccWJ82JRzxp5DHVZr2xy1dc9s15osnk0hYxs1e5NHjW4sm2/wCZZ/2rT1ZrntH6kWHJeFjG7LK5CWLMRat/NUpVG3RkrrtHQTyi0OuaQs89yYKoLLPPuVccjj37lwpnLk/JTZVWTXrHEcm3F3prjOWpvuUW5yLnaSJya7k6onVDrSa80uN8yFNF4dUuJaKB0d2k2WfJcfPMU3d+lISf8ymqFqhy4RS6rfmm7vhRXtlnmqooL0vkl1PohIu5K4fNAC6Ry1Q9TfSifPLmk+VzIAC234lxERORILt2fUpYBFtbpS8kPeiImz+FAHS5+kvSk+74Um3a+JItxaMgsQbfIvJK7QXSLy6UjJxFBCYg23PknR55dKAdxaIn28urNAHn1riY6MpUdOdUYtn1bVIp6M5CyEHImV9huB8YBZmvMuYrxdj19bK6mwfaTyH9IipjU/D6GYRWjwzs68gXHmINzEm3K0HszFJr4VsssIi7GRmJCnOTRmTwUMg81u48DghG1gYfP3p77pgEs2BvpU/ko0/Fmef+wyd6Q0JkRZtavQCweEiztQ/c8AiWin8lDXSTMAVC/k6H2M89G3LflgsW3VJsDiyLRrlf5KJfSzMAVG6MKMsltjwGAj0ZdbA44+5rUu+g/HmZSnw15GyZnH4kNRh7i2X+VbaLDQEcme39y79zxSPqTXeJLvov8Vnnx0bkWTCyaOlcS6V6CWAxXE4uyZPs+xFm7Nl3JrqER+LMwbxlH3JWv+ZbCswGO7ZtUB8DtPJ3tEvEtVlUjF4WjO2ohh3ZM25aam7NtMeWe3vVwHZenELbdyTzKJUenlMwoxmPNdfMdclt5+y9PZsdxUUezLEWQdOfUl3oifTTMlv55bkQ326MtqPZmAQ+JQK/AXhHYzERelUsyZL6eSXJm7juydLiHyJWh4TLt2c10MFnkLQLRWvcRj25FW0j+SQyORclbHg5jaz53fJNHhcg8s/cjuB22QLkrh8lNHC5BHVupEGHv3s6NidCEApcO5WQYWZF/wC1W1BgISFebPb6kPIkaxxOZRQ4LUSBmzflRfcs48w6VuRpQj0y6UZQx3ZuzF+5c/5B2fiI87ejePmyHh9629ZhMdRv/LaoRdmQu3tcK1WZHNLpZ2ZcPxCyZt3wqyhwecgFzZ+V1q0tJhNPTiXDjYT9SkAT3ZOCiWb9Gi6X9mSLCZy5ApEfZuoJtcgWsEYxHRmuddElPfZrHpIGMq+zO/PJyIfEkGFy2CzR9K2ZC11yCUYvcksoPpl+zKw4afvRNT2mTZblpnjijbPQUycMcheSvuWZvD9Gd4Nx5ZPtS4ZeauyoQ3WqFNhp583daqRi8bRAt1ToCZPkAOSlNQleP81YQw8Esm6e9DkSolaVDOPg6khpTyFiC1Xg5d+SRWebKdma6lKVK6FqNyHRXbjH5sl+D6kbE6lN93nJydhS+6ZOb7VbEMfuFNkQZZMbW/NUshGqK0YeGGWlxIfdcpsgx5ZX7lFIWuzaRrW5KrsmqONJJnzT0Uxx89xdyimTZ53AgKRhfO9iU2h7E58Sk5O+1VVRWPJKYu93lqiOojy1drc0xJUQc2dvpJNGbkA8h+SYKa7m25EdVHuydMPUBlz5JmDYTyBn6U1PUPG34eRF8XSgKoD8qq6moeQsgztTboqKstRrmO1s296dclR0ghGWuZCW5T4qhy0faI8koSvyVKKXgmCXk7I3K5QvaHS4z+pWZUSeJ70Vw5aqEM1qJ5lQqJQkhKRhu3Motzc0ru9AUP8AGYW+JIZGy0Ue0vNdEXFBQ+0ltz5MulUOo9pZLo55+kUrFQ9xnsyfJIZnFss0zaXkiYX5ZIsdDgSGNur2p0Kx7cndNcF+7b8KEYX5EixUTGqLuT7l0KxxcXz+SicNxNdCM+9FjLiLFDj5Gp0OOHkOZrPNG5F3p+OMxLNmcv3Jk8mmixq7RmciU0MUMu7d81mIpDz6HAlLhmciyd9yk2TaL725883N1KgxY4+RqlC8h+JOw53aqWzVNmmpsaMrWd1aQ4wxXb/5rJRC5EpEWcduWazdG8WzaBiGmjonrNuazEVYY6KS1Y5CKk6FO/JchXPyJ02eJNuzVQVYxaXoHmbNTYbFu2IMRZKHU9pKOltc5wAXO270qFxmH6upAckcmhxxn9QXJpktsn/7UUZXPFUxGInY5i/epA4xRSXN7XGZ+kXuVCGH0Gf/ANnBb0/sxUqKOnpyYooIoiy04YMOSr2kJv7LQaqKTUNw/JH7VGPgVUdU5MOTt/FMFVH7kUO6Ls8QihDPLXvHJV9ZiEdQGgqvmmIi1Uf2hrtXVpGU5WGZXHkz2qLUTSiWj7R9KfAmIu5CY7s8kOXJFWMfeEgnmx7kBYtU5EF+3/BO+ytJ3OgehtL4VpsiXGQwVVLaP4jkXzTntU//ABXTZ0556NcKaIn+klRHJKaulu5uSlQ41LGOjqpArS1ZSaeneoO1tqAWxpqHGOJEO97u9WL1zEGx7i71RU9DwQz1uUkKdxLNs9qw4+jsV0S5ax8xzPamimuDuzQAL57xt/cibLlqiydWRZr825pgerPxKaQ8Tu1FLgN5K1IycWNWgTZ5bk6A+eS57Lu06fknRhfa+qpyQaskAWwWuT4SNlmmPeyIbhUWWoEsBYu9OgTcnyULjPZ3p2n55l3fzUGxYxixaLvs+qj8ZiLnaSXtDbnd7v3oKJQQtd6k+JMOmirTxBh5dSZKsMn5oHdF2JW8myRtI5NzVUFQ+XUj9qf8pIGnZZCT+bIupuf5lWx1HVr39Kd9otLmlYyyAmt5pcRrVXNUaJFUPtbN0xMsXqEHtGnNQHk9930oXLd36IE2ye9Qhlqtujqv4nkm5ZHK5mdBNyCqaxhu1f8AMoR4of0pqYX3O/71XVFQEZ8ty0VHO2yyLFHHvTU2NW9+7uVMczkPfuTLjuV0RsW9RjRqOeLSl5koox+fUkQ9zdXpWlIi5E1sSMQzc7V37+YQF3lcvpVbJRyVQZNmKr5cPlhPJ8/cikJuRphxrjdBPd8SCoqCtzd3L6nVTTQncOTPb3qa1PJcOYuQ+lTQJyY/TYhKLFY/yQSFJMZPIe7vtTpQsLaPamXyHxJC5S5GSF7shdWVAVRDo77S9TqBETFL3EStISb3kSbHjLQC4wZaF9S5w7iK3wqNETi+rW6KVFJ+VYNnQlYhheTdm5IvZWISB2YhLqUiORhDQN3xLk1QAtrkKY6Qw1OAhkAMOW3ayYkHhvkzfCjlxCMdGfd8PhUSasuLNNWS6I1dGJCWnxLN4pnCGTOrysqrbnLcsvilYUhlz+pbxObIyoqZnElXSlxNX3ZqZPnIRZM5KLw3HzVo5yOWZaf5VKIbWK1NvC5ELJ0htEmyuQxfyIU4vfmht0ViGGyVD8rRyRyYScYcrkISTKsty50qadCfvTrYbs1d0DorrdF1STp7eXSg4LlozKhEdu5d7/hUn2U7kvY3JxdAqI9vvXO/6lKGhPvzEUQ0ZkWjP/BBVERdcWUz7tl8uaP7plEeSOBaELqQKadC4lrmuhh7ychdAmiIw7eSTRurWLBZPQ9z/Cpjdn3EMzzIv8qktQM/w0Lx7fStA+CvGWeV4+lAeFvJa9jiSA0KQoz5O25AcenJW1RQzjyif6slAkpZRLeyPIVRXGKaMd2imS05c/eh9l26/wCCAIQjuSIbizUv2XiHYzbs077Gw+YoKsryjtFSAumoiZ+5Oyx+5BCPWGm4UEsh23ChcWuThbUmjci03ILAbmk3NOcPRLh+aAGfEnaceJMDN6k2cak0Md0/LpZBE/BKxEuHTCDdRlqq4eSm4uX+8CHk3SoaCYe1HHJdQd/NLxbXQajgl5uu3eaBiSuU2A60lqRSOmrty6qAcCTbqjuchf8Ayphd8SAHeJv1K7yS9ofuTHei6e9AHXkcuaWu4UFvvS3Z96ADImt77lxpNFxBdogT4HCL+pIeaHq5rqBnSJ1x+aS4PULIAIerXNdu2oHyHxJXe5ACuJF1aOhuS70EBfvQ+7JJ+nmlcgsXp1SuSfzSu9zoIOXfJLvSfmujyQAh6tUV3xbnQsWq5065oLO3d6V23VmQpa3IICutbJLuXNVxABF1pd6Fy8l38zoBI62aWpfUkXJK5ABOSFia4XZL96F8htQAfVyXfDnkmyLbkl1F70AOXbc0N3u3IdPNISZABdn8NP20gc2LP1LTVPZ9hAnge0+p7fCmcOo46dykfISz0Vh7c/e+3K1fPTi2fS43BImUImNMLSu5H6iUm5uTM3qVT94OPjZJ8Q9+5R2ma7otRk8skuNtzVU1Zr/7lTdo8WcaMwp53A3e0vpTWJkyzKKNTNVRxsLudou9qLjeTtaS82oe0lZJWDxJBKxhH4dFrqPEHqKYTM2Iy3XDtQ8QRz2XEs3Da9mvL6ln8do6nFKinNpTgsbeIvtVi1Vp8SF5G3M+4fiRGDQOaZNppC9nFnfcydaRr2zfcq0JrdG/pS9ofkh4y1kSLbiD6kJVDdyrfaHt9SEqruZT2ie6i2aoYRzzu8KRVFwqp9qJL2p7kdtj7pZS2EGrtcmXhYtfEovtV2rN/NdKqfyWiTROyZKijeEs22qSFRaPPaq72h/Siab8qHCw31J/tDkS61Ra2TMw2qv9oe3RD7RcOqnUbmWJSPdc+1K5iYnVeM11q7xnG133JpMdomgIXZp3TLpa1QBqLfCulUPnoyrkngl8MC6tyEqeEubbvUmPaNpDmue1fCi5BSHXoYi0yQ/d8efK74UPtXi/gkVR3aCnvINYkoKUBbotH0pwMo20UP2rya5Iqp7UrkOok7iXW6rnE96rXqi8/wAxJe2bepkUFllxG8xXOJd3qA1Y3myXtQF4kVIVomlJa4uyXEuHmoY1Td7ovag55t9KrkG0TLrXXeJ7+ahe1BkL5ta6IqptzXIQbB1eINCBZPuZlg8b7SScUuBI5EPJXOOR8Qc2Nxt52+JZcKFpBIvDnc1qtcHHlm26Cqe1VZXSAJu/CL+7F/EtRhuIVHsgGZ9yxz0v+8Z+JvStRhW2PLO4viVbIzSZbRYsdo3u6796biu6e5QJY+7xICjcVpZm20Wh4kHJsrvUmnrjy5uoAi4gTMFyj0fF9pykuty1ScilyW4Vh+tcOukEtDQ8Nt2TJHCxAmpITiwDxCUX1dMFikg+N1KjpYyfJ2a1MVlHTx2sGZEr3iZvHOrGXxBybU3/AIpv2732+aaKle7N9uaR0r92SuzBpjvtj83JAVV6XtTFvutQOO25ulMkfKoIvG5Jh6rdzSONu5R3FNEeTr1Dl37U08l3Uk43Eg6S1dUJoIpEJF5oCG0s/Cu9N25WOgrm2oSL5JdyT/JBYhFrbsmSLd3ImzK5II3L/wByAB6u5Fr3sjKNK30oJtAcPvRiPwomje1EMZ3ZOyCbA/K65d6k6cL28kvZ3QI4xNtRiQXJDTn3tajaO3myG2ARZbX/AIogp2u0ZPR06lQxtnyUDSsjxUdyd9hcn/0qeGVvJk/GT/8A7KWxtomVn3a9nK5cOhMWvZtvqVyMnuTrExXaJblaIzj07+W7vUulo2mPeysTp45H0BOxR2hazbU9iVjodpsPp4wzy/KnRp4CuyC1A0lrLvtDZ8llvI21Q1NTtubK4fVkmghYdcrlKeS7mlw2yzbqWikJx5CjKPuZ1KAQk5bVCttdPBNbqobLRMDaOadAvzKG1RoiGoEiyUGkSfd1JBI4j6clTV+NNh9mb3a+lAHaanKcorJBLK5+ID3JPJFe1lqEpLZF0Xm6Ii9Ko8OxiWuqjfJggDwqwGoe4m0TJslOW3mkJbVEkqgh3yGAD3XOm4cSgmPKOQT+lA9ixckXE0yZ1D9oYXRNMgCUPLPNdIg72dMhUN6l0ZG73QP2hcOMvAgOhiIs+n4UfE+RKPXidRTHEDu17WuQuruinVDw08Yjsbalb7lUYBhs+FuYHJIQFyue5W88LTQlHm8efiFBKVhFH4kuG8lrZfJKkj9nhCNzchHxEpADHI/NvcjYNSKdO/PxColRSvMQuzMJK2tbPLwrhRtzfxItkvHZTFhMpFq7K4osNCltdt2iMBYXz8PxIxkAbsk22VHGkPhlzzdO3aqMOVqJy2i+iRokSeoeX8l20fSo7TPnlmi41oc0AOuLZofysgGou18Ky3antBWUdQDUX0uNvNBnKkawR70XUIqiwHFpKyjE5cxM/ESnVxVclPlSSjHLloUjbUCXK2J5ZRhmb2iPiJdYhJhdnYh+FZGkp8dxCQ48RNhiJtOG7WiSusJoXwmm4RyuZE9ydiVstrm7kQkxDzUS74l3iN5JGmpIYvN0LSXJoZLVy5AVQ6X8kmyTQybsnZdAtfUgKJQFty1LJO8ZxHRR2J0KUQv9EoZmtF2TjTMQ5/6lDYvei1/MrDyS+N3C3ekM27LJyUVprRydrk5c5Nl4UkQSPaGz/wC1CUxj8OfJMlzzQ+K5MCQ0nTm9yIZPdamB+STbdM0AOmISc2TL0MRPqFty65MkMh3EgGkyNJh8QvmDbvidQ/u05JXPQRfbuVqRXf8AuZERN3MqUmZ6Iq/u1x0d/wBKMMP3c2Vjw25obWt0VbE9saCFsvUiKnEu79Sdt80TDaJN4lLKoaCEO8G/gj9nbLu2onF8tCXLu9IqkRpaVy5MqubDzuLPb5K+uYhzzTZxhIRXgtbMpY9imo6G0s83JWkcLxlyYU6ELR9yc8+SLBR1GwG1SYyu6tpJoRe4tNyEqqOE+GZtEdl73eSy5K4RNInsybxKIVLJJ1u2q7DIUwHwweUma60W3fCgbEKfhhKcsYCTXbnQNtMFsPbzRPh42dwkgpsWpq4ianlefw3Cz2/qTpyaaPuVWyaRT4jg88hEwGBD1MqWpwdyHI339wrVnIQpg42k7vzK1IyljTMZLg8ketjCLKumoTu0BxW+OhuubJiTTYLEW52V7EPFfgxENPa4swKXTYOcx7g6lrw7OxkWbNaOalBh4RloF2miTkilhooqbCQEB06W8k8+FtIxMwMQD4VftQ93uS9n3Z9SnY1WMzT4K+WsYD5KDWYaw3elbcqUJi3s+3lqu/dMRNpuH5I7kQ7NnmMlG5ETMG4kdN2fkqD1bay9FLAwGXNomu7kf3XbbkyfdRHYZiP9nTj8DW/Cjh7P3c2tW2KjYdHbmkOH2kTt0+kkdwfZMw+CxxgP4bF8SAsHijIXeNvetg+H3Nnl8hFJsJbTPJLuGvZMgeGtHqwMSjzxgNrOtVisccbEEPXksvNSykWT7telWnZhKFMqZoWI8mbb6U/R0e/TO5WkWHtbqDkXerGkw9o2z6SVORmsdjFNT+tmIVMGjYmuUsKW0dMkQ07iWTM6zs6ljK56GPPXcSD7tjk1HaXqVgdPa2qDh2uLpWLQreDcxA4KmrcLuu0fXxLUHJs17v5qBWSNlk+1WmZOJkJsLYe5M/de/dqy0k0MZFlmo52R6PktbOZooSwtqfcz7iTE0LEOauZpGFy5ERKvlFyYsshJUxFTOLDd/pUNv2qsjhf8yZOlcQzdS1ZBD9ja4ndFwW5u1qfmzFs/CmJZLeaBe4F8s9A2rhi3cyYOoIS0QlUP5oGEeQ/CpuDx3ER+G5VTzN3q6w7KGgM327HJCIl41K2sm4lVK/hzTVzWpg5Lmu6iJLifNBY6RfEuXPmmuJ6kN23RBaVj47v3LqZEv/VdErbrnWIDt3fmld3sg4mmiXGbuQAWq65OgGRkuI13NXYBXPmkUj3ITLYSC57ebaIsA+J70TyaFryTAk1yduuRYUF4UN221C8jWoLm/KgCQ5ac1ziNyTF3wpXWsnYDryelFdaKj/uXLrLVQ2h0pLknLX/UmWLdqkxWioGPDJp8QpcS5rWzTFyIpHt+JBI5xnIl0ZH80ze93wpdI5krAkcZLiNb3phiRa3epRYDoFcPxChKR003mKJpHEUAGRa/EnOJaSabcXJD4c2ZADolp8SIZE0xaZrvhzfNWA5dqld1JoS72SEnFvqQA6Unl1Lt3n0pq7q1tQaj3oIH3L3XJcT1KNxH5+9FdtQVQ/d0pGSjcR9PmkRP6rUEj1yMS/pUYSMmLVK5y0zQA+UmqLTudMeHRGwvt5IIZonz75GS3iPXchEo/X/NEJRkOj8l5FHssFich58ktbetISbudkvw7c72EfmkUK4xHmotRQx1X7QL81Mbh5Fm67+Fnkzuq1AoSwfgyDIzbh52t3K3gG2PTO5PjZu0XNnPJxUgCRGPU9370XGP3/mTdw583/KiAmu7/qVNIAhqpMtHXfajz1fag2cmZ/zIeI2eiVBsO8Y7slx5CF02Um7JJi891yKJ2HOIZeNC0j9zorm5O3ShEWK03yYVVIrYXGPzRDUPyz2ujCjOTJweL8xoSo5I+dp/S9yjgdSOe0Pzd0JVjjydDw+61vUgKNytezd8k6I5HfbD80Ptj+pMmJ6NakQvnqyqitmSPbjHTN0vvA/U6ilG+61ku/l+pFBsyZ95ON2ty6GKPl1qv4b7nfah6h5tcp1I3aLT72P1Jfej5bnVR4srmSKRiYtWRqV3C3+8ntHMvmkWKW+NiVIdU0fdp80vaGJPQO4XY4h35t/BL7we7uVIVR5MnBqH5PklqHdkXP3hcOXhSauu10VPxullx6i4dG2p6k9xlu9V70PtBXaO4qo41qRTeWaejE8hc+0P63XOM/qVRxPf1e9daRt2rqdSdy19ocdt7D+9L2i3nK2vvVQ8yXG07tqeodwtpagJNCdiH5pguAPTGH1Kuea7XpXCmZUsYu4SuFHeRM9ualw1kUIZWKleo8lzjEjRC7poGxCIhS9siuHJ1nCmcUnkNVohd00vt0YltyFL7yjzzza75rMjI4pPI+SNEHdZpPvQPPagHFAIi1YR+JZ7jF5oeI5eaO2hd1mjDFAEuaGbEAk5mqApHtyfNC8jkXfanqgeRl37cHntQtWN61UXeS7dr1KqRi5stnqo92boOMBKs1uSYrVWorsnmTCmXJMcZx5oeKSqgodMrU0RXOucS5DdcysYfckgv96ICQAdpelHa/NAxP5om6tUEMdCO5dYd1vUgaR/NFxGu0RRI6w6Ltrc0y03v2rvGToB8eWjIh5dyYKRE0mmjIoCQPvZF+65ReKS77RtRQEwBScdyhjUPkjabbzdFATgLdyUiMm8mVb7Rb8KIarakNMtwkAR+JGNRu+lVTVXzRe0F5qdUX3C3GTvza4l3jXFy5KmGq96L2wuXhU6lrIi8Ga0dchJL2pv0qlasfuXfbN3JLQruovRqGkXXJubZKmGutdOBiDDo+anUvdFq/ySua7LJV44lrcutiDlrop0kPeJPufaifJQGrtf8UPt3v8AkjSQbIs7m26Jvfyd23enwqE1Z5siasbubmnTHuhfdrFvkkczA7mu8vJXnb/tlT9oqDs9FQYNTYbVYdGcM8sTNdUC9u4yt8KpBrLh0XPaoyuzbmuPL0kcmRZH5R3Y+sljxvGvDHaSlGEs4ia0ufzU+60eagBVBHEOW3wpe2NlzXXq6OK0yr7SUp4gYtEx2t/eeFMdmyPDb3mZ7fARdJK89q2ZdQqBiUcdZRxhLIQiD3Wxo0kK0i+ikaQBNj2vu6kV274VnsNrpymIHyCJmtCMe4VaDVeeaFEFNFhxPNOBI9vJlXe1XFyuJG1Uw8nRpIeyLFpH80YzNbr3Kt9q12pFVfP36o0kVsWjSbe4kfE09WaqmrrXLR0hrHK639yNJBui14j97JcT9SrRrN1zuiKsYRVNMNiw4j555pFM6rfbm80Y1DZaOlTKUyx47eaTTa8rvpVb7Qw6O/5lICZh0Z0ai3RPCa67NL2o7Sb0qEMl2r7l15Li52palJkwKjv6kgmIi5/qUXiN52pXa5u6NSkyVxnyQHCFQ/4gMdzW3EmBJtvpFHxA+lMltBUdKNDFwgdi1IuVuSkATjqz3ZfEo4zMXeu8RuSAtfQ+cktwWMNudz3PyFOlI/5lHjkYvFuTokHn80qL2CufzdGxWtc7sSDiNlmy62XIckxqY6O5OcPcS7GLDzTgxt4EFOSIMsdZ7dA8bxex5fiCbb/yqY0b+aMRfLVk4MboJTG2F0TCnQ3dyMdv0qbJYzbb5rtr25J21rUuEypciAYWtzytS+fejtHLuSHa4+JOgOOO5NmpPD3aum3+W1MBpi3ZIrnHTNGXua1Bbty8RIATlc+iK5NtnnyTnfl4kAIC7835LrZ5a+Fc073Xbh5uaYWgm2+W71Irur/Kmrmu5v8AlQ8QRfV7kE7xHSJrue5HdozOo7EGWbu4oeMI/EnUg3RJuFCUia4jFr1Ei0u1dkJE7BtIw6MiuYhz96YvDzZE2Xc6YbDtzWlk6bHn3JNyXP3oCxqbD6aoO8+KJeqOQhVTV9jaaqMTkr6uUgO78U79noV5p3uyLiBuU2HDHR4A1cVVHSU4SxwjTsNlwkDeoUPtEcMUoBTU0UUnOMYWtH6fJcHdcmzFifVIFQXEuHIOkfChIvyo44deW1ONCqQyKYomj25ZspQwtn/3J4aPcObdTpWVqV/BIi5I2j8SsRo2uRjT3aaIsrRkABcrUYbSJWMVH8DIvZfhZTZSgQQz5ZeFII9qsRo228l14WHqU2XqQmh10ZOjH32WqSMLFq7J0YbhHJSWkRW8mZK25i8SkGLQhdqX/NRXrIxt8Oe5WMXB2/uQuIj3cmRHVAQZhuUUpj70JEykiQEgEWXi6UUkbyR5MdqrjJxcX6ddVJjqn4QtncWYp0Z9whzYbIIZ55j6iUf2WMvw8tz85FYVFQdRo23XpTQixFlZuLlarTMnV8ChwuAQsDIvNP8A3XGI35/qQRxnDyfaunJJzc9qTLTQuDALEXRl/Ui4kcYi2TWqHPHJJKJvmoVQRyTCDM9vSqoh5KLc4wqmyZ2/7VEqYQp7nzutTEtRJRxkAN3KtlKeQr83Tohy4O1M1w2ht/0qFUC5BruUymjkmPIw2s3UpE2GkIZv095K7oylbMrUx2no7+5QJvaO7fuWirsPcdWb9Kaho28lomcri7M5JDLGfpF/hRgJ3aLSHh7F4E2WDn3BuFUmLVmcqKcy5NYSrpKOqI8s2IVsJsPky5be9R/Y2FsmBNMlqjIFQy25vlaoR0cpOTZZreDhPtGjO21s7fUoVThrw+C1USZD7tcWzPp7rVHmhaNaSrpTICZgttVXJhskm6z8yGhNsowhcjyZubq7xEvZ8L4bdRMwpgKN45hd26eafrhOqEQZrfNZ0S3bM/a/pQ2v0q0PDyt03Jp6Vx7k9WXtZA+We1K36lKKPdoiCne3VupFGmxFtfPRrhRALjrlt9KmhCwukcbENrJUZ7EItpDk25Db06qY9P6XTTQ+bOihqRGbPuSEiHn1KS8O3kmij3a7Uh2mCRc/SueJG8fvTbjaihiLq5onJ/LamkQ/L8qCjpFd3oC3Ci8PJLQrRyQTYJE/NFddc2qH/miby1QA3c6ReHS1LxcupOdKABt10yQiPVqiIUh5Z5bkCsQ/NJ+aTc0iH32oGmCP+CIfmkxWjkyQ9RaKx+REXlkuiVqAkT/NlAhd/qSf4XQ/JK7p0VgOOVturpXd/Uhu+STF7tqACHO34UV3xJkS9SIi72UAGMloc0BSbkLe/pS0VgEJMkRbs8lwOpcfIe/agVBXdyX8SQXdT9K7coCwjk6ULldbouXapcTaOSCTt2n+lEJMmmk3ZujYlZVDrFd/3KSBMPxKDd+lSQJh72QjNoeKq779y4VVcWd/81WcRceR151Hd7i19ocR63QFWEJZZqtItv1JXblIy09scm/aIfan8J/zVW0m5EMjlzQHJaNUPzz5e9d9qPuP5Kou3aOi4j/wQPYt/aJMtDdIpjz/AGiqeNu5/lXLn9SdBsW/tB873T8OIHGNiouM92WaLjF6khWy8+8ZC5GkOISd7sXh6VQtMXK5EMnvdVQWy8bEHz1yJOe3Plya5UJTOTau66NUfrRQJsu2rn5aInrn5MqT2px70HtRk/VajRC3ZoPbj55rntz7fF8SofbD73RBXcO7PclRe8i7eucht6k2VYZdzfwVU2IMPNnTZ4lu0/wSJuy3KsO0bnTT1F3eo+EYbi+PVHAw+gqKw/8AywK1lssO+xvGaq06+ppqIe8Re8v5IuJXuMkVUwjlmucZ5HsjAjItrDG1y9dwj7IcDw9xkrJJa828PSK2mCQ4XhpDFBg0EAjtYo23EpcqKSPAKDsnjuKEPsmEVM/5Lf8AFaGH7F+3FRFeGCOY+njBd+m5fQ0GKNTn+HHHT+LluFX+EdspaMc3aIiz6srblhPJP+J0QhB+T5am+xHt3HCRn2eqCEfCJhd/mWWxjAcV7PvlimGVVB8U8JCP6uS++KPto9RZkdvmKmz4hTV1McVTTQ1EMnXFODGD/UL81guqmvmjV9NB/Fn508Ri5vcPciaZrea+xO1/9mfsP2wKSXDml7M17+Km/Yv9QP8A6V4d22/su9uOyYS1FHTD2joAuLi0O6UW8yDn+ldEM+ORhPp8i+J5Y07Ihk15qNNHLSzFHUU8kEo845QIS/S6a42XNdS93xOWpfyJvE+aIS+JQhm25oxqLVVEk1svUk4t61E4zXapcZskasgltGxd640PkfSmGqGt/wBKXtAD9SrUqx/gvyzQ8FxLmgGqD3pDUNbzSphsG0fqS4bWoBma7myH2jXXJKiR23aOSAo/N3Q+0ebXJe1a5OCoArbtWdC0b56owku8hySaRsu5IDjikQv5IuIPkyG75oAEh+F/ehLyZE5bee5LiMpAHqb4V39y6JN3skOSAB9WZIgLRJ+9cubLq3JoDrEyHXqZK5ly7byVpgdIty5xPki/chEtxMqsVnepi/pTgkI8/EmhLXXajcW+pUMNyYVwpN3NCIt37UOg8kEUOcS1LjdWXSg8S4woHSHGJdue5NOSK65AmP3OPekxe9NXaJXIFQ9dqkRJm50bFrzQIPq70mzyQOT2pCXcqAdb5omJNCVpLnEG4UrIJLEjEt2juovEa1E0zc2zVWQSuJu+FFxFD4m5LifE6NkV7iZxGyzXWkfLXNROJt5oxm11Rsg9xMaS1ua6MjqEU3uS9ocUg9xPeRkQzML5qv8AaHu5XIvaOpKh2yfxteaXG8lCaoSGqt7lVBbLEKjcj9ob3iq0ahu/MV32juz70ah3Gi0aTydIZlX+1e5GE1zE7ujWIdyRPaRhH/1T4SML5M6rgmYu9ENQ1ooordk/jMXwpFJ5blB9oa7VFxh81Wgu4P2sVQMjSWj3jlzTzyeXSojSNnztSaoAdOanRAsjLASbLN0fEHzFQfbGyHVkPtA255p6lbMm8QETTXDq36VAaqYe+79yXtTCxZZpai3ZNGZs9EuJt/8ARQvaNRfN9qH2q49TckahuyeMzD8RJFNaPTtUD2gOeqIahidVoTuyc0lxck401vd/NV4VDCWeX6V0aps+TfVkp1K3ZaDVXXZtb5Je0WtydQAqhzTgzMWjujUezJ41TD5rrVQXc3VdxgzXRmAtNVND7jRae1WkLM/6k6NQ3Tfu9Kp2kfPv0RcRx11VKIdxlp7UY+JGFY5XZqq41umq69Q4jlm9qFAfckWwTR832p16pr9CVI1Vt13J0Kp7sma1PRB3JF3FXByyuT4VDFdntFUQTPzd060z9zupcUNZGXoSMIfvUqKzInzZZwKp/fcpEGJNGQ7bv+antxNFkNCJBlqnAk17rclRRYhdppd8SlBiTCPJku2a9wuQIJHtd7U5xGFtjdKqQxTuZ7VIhxLcOahxKUyfxg5u+75LjyR5ZubepQxmj3f5UPGjHoRqG5MGojLXIrUirI+4HFQjqny9SgyYhry3fNVQbMtnxCL1ovvKLleqE6hiHVlEeS59M0aoN2aUsShzzY2JNS4kJaMdyzxTPzfP+CAqjvbO75qqRnuaMsQYfHahLEG82L4lmirH7zdEVVrz5opD2ND94DdzXCxAMiyJhJZ9qrTmh9q3aunQrZoPvBrebJFXR7mzuJZ72h7vqS9ocfJFEXIvixKP1OSH7wjEuf6lQ+0eeSDjETfEqoZf/eAE6aLEguLW5UzzbVziMPeyKAvBxBueb9P6Uf3g3ie5Zwpn804FU+1VROxoRxBvO5OhilraLOcbdkzp0ZntJs1NF3+jQjizXa/v+JOFikZNkzOs+Mjkk0xj3sSVRHbL77wjLVH7YGfNUIyPzztToE/fklQ7Lv26MT/aMnQxALudwqhAXL6k+EcmY77SS1DYvhroxAmyck9HUR8IT1VCAnl+0b6vUp9MXEIYy3D3rNqi1JlyEkJCPK4VOhjAnHLcSg0ce7Kxj+JXENO8duYN+VZNnQgQpbbsvEi9l2D6fkja8T1bRSAK33ilZqiP7O4hk+5EFOGWbNapD5JpxbycvhFIoXBttdvNIoXuHloh4jkxf6k4BWlze7JJoaYmhf3ISF4w9JfCykDy5/JLhtkszQq5RkkG137/ACTTYW5c+lXBCw9zELJGLZ/1LTYzrnkpyw1xHJvJRZqU+4XuWgKN+rzTRwtfnk3vJUmQ4opgw2SSIc3RNh7x3NerB5AHRjbq8k+AhIJZ5flTsnVFCdK+Y5Zl4VIhpXjbN9xK2KnjEcskwcYDcRdKqw0SI5RsVz9Rd3wpg6cie/ROnVRj0M4l/SmZMWAWscLfiHpVUQ2jvB82ckghjFiezcmfbHk1B7hdCEx583HTUUUydoj/AAY5tHDb8SX3bAVrODD5I4CUgCCY88+5Iv2kRqWKO1gZkZU4ZZ5bfSpnDHLky7MLRhm2VqVj1KuqhiKLIY7Sz9KpZqO1idwtWhqCbPre5RZsibLNiH5K0zCSKEBbMQbPnoKfKG1iya4lLqYYybuuFNRfh8nb8y1szK2phkyO+NxLJQCpZC0yWlKbiMO5iFQZyC/N2VIxashUEfBqouIFutt3wp/tJhPs+odLFampciHQ3+lWuK1DV2FwS6ct5f8AJae4ypGKOlfPN2a5QpI2G5srdVcnVQFbm/5lBnKInzbar5MmU0lGAkWi4WHtbn/FS5bBchuRcSKNsnNBkV70bW5ZKNLh7SXZNuVsRREWsibOojEtXtVgUx4bH5Oo507xl3K5lmgECfiMoUtZHJozsSVEtkPgvkmipXyLT9KdkqGu6lHOsYe90qiFi4Ljb4kijYU0VU5FlnahOqtLmkUHLHdzd00dO5Dn4Vw6jdq6bKot5I4KSZwoU2UbfpRHUbkDzNyzU8Fe4RjryQv4kim2kmuJaSgfI71dSVrZdyDidVqHiIBIMcuXiSMWTVz5pOW3V0AOtl3oPPkhbLzdcEviQWGOQtyuS4g+aau70rkAlsO6eSTkxPyTVxJEWnUrFVMO5kVzESYuuHmldduUA1qx3pLJ2ZK7d09KBiS0uzfdcrBMdEtvxISL3IHLRIi0yzUCQbFt11XGJsuW1N3PaiubuQUFxGtXbmEvUmfF/pXbul0EDl3qS8n1TfvXCJ9rIKoO5Jy70Dk/T1IbvcgKDu7mSuu71y78qEeaBhkT/wDtXC80P1Oh/egVDlz9yFif8yHvRdXPcgYi5o4cxfPQkDf0p0Sa3R0AR+I1yV3yVr9yn71z7lLnkuI6iru25Ml1adJKyLCZO5khwmTlkygkrRu3c13w94qf91ybtHXHwuTyQUQBJd71M+75B5MhLD5B7s0CZFu/KuXOXJS/YZPJEVHJyyVcCIV3yRKT7CdubMueynnyTGiM39SLpdOlSn6HRNRmVuiBDDl5pXJ/2OQulnXfYS8lA7I77rUF3D7rVPCjt6u9NzUL7fErBEJ5nJ0JFcpxYeeaT4ef5VAUX3Yn7O6vt1IbU1ZSRDDukGWa08vo5uvX+zn2Q9kOzsPFxFqjGK0W/Z9ACXxLwL2WSOQDDMJW5EO0mWowj7QMUo5havkkrQHx57v/AFUNWWnqvB9D0uLR0dGdJTR01HTntcYI27lWTVAU48SSyz/iRd31C/8ApzXnAdsIvZhqaM2Mi3OPiH/ojqe3wDHBwzknnIPxrwtsLyHz2qFjoHm/Z6CVVFwRnjcZ4vVG9yh1PaCmhfM2t+nqXndJ20kp6k3enjID2lbtJPl/9acjw+svP/8ARpXsP8vc6PHknuJ/E2YdrKbjFw+II/Eruj7VRWg0nT6hXkVrjV8Ke+AyLXiNaTK+wrDwI98pkGdrWujg0TZ67h2OBUfspWIQ96uYe0EkJZ8VwJvUvN8Njgpx0ez6fErSfGoqWMmvYz9JOoaTNlkcT1Ci7WMRZTtt9QutLh2OPeL08tv0vaS8Ap+1DwkLmzkJejpWiwvtcBWvHI8X1MuaeBP4nVjztHq3absz2a7fQjB2kwSlxHJ9DJrJW/M2q8W7Y/2NcPxATqOxmOexmXKhxVyIPkMojm35hW7w/ts4kLHIBjkr+m7TU9Va4HaTc1zVmw/FnQ8mLJ5R8VduPsf7YfZ2ZvjeB1EVOL//AHkA8WF/zj/qWNAmkbRfo7/toeHwkxx+1RE2o+EmXn3an7Ofsw+0Iikr8HPBK07sqvDn4RfUQ8i/Su7H1c180ck+mhL4M+Ji5JFyX0D2l/sh4jGJz9ksfosciHlS1bjT1H89HXi3aXsXj/Y2qKHHMHq8LMXt/HjewvpLku6PUQn4Zxywyh5RTkW1K1/zLg+7cKJdWxzsS7d5MgfvRIsnU5+/aiu8kL5ItvmpsutQRJ/NK5/UkPJFt8kWAiJ0TSWofiSuSsVxDEn7u5OEXv8AmmP8qQ80WLgdubkkROLJpvmlaiw4HeMXutQvNogcUrVNiVDhTOhGR7kC5qq4BIceb3JcT3Mh1uXEFUhziPdyXOI92qG33pW65IKSQfEfLTalxvc+5B4vhSHO5WZsdGTRK75Jrw5pFncgVDpSMPxIeM+Sa1SItUDofHxaomLTJNMXmu9SAHrlxiZR7n73RtJ4UCoeuQXXfCucbuSImIe9AUE0nSutI+YpkuXqS1uH3J0FEjia9yG7uTQF1aXJCTZaskTQ+ROKHiaILvkhu8kC1HxJd4ijlIuDI9yB67EvifNEUmqjjNcwo7/egTQ7ekUiYYkXEuVEUP3LvEUe/wB6RSJWOiU0iXEuUVpNqLiXFkixkopEPE26qOMlumiXEa1VZGo9d6k40j+ajcTah4iLDUmhM4lnmujNb3qHxLUmk1JTY9SzaoC3PNL2pre5VnE8kXEcVVk0WTVjc0vbGLuclW3XJcS0UbBqWXtTZ80Xtmiq+I9yXGtJVY9SxKs80Xtw+bqseR0PEcUWTqWntzXfEhHEvcq3iPald5Oiw1Lb264dc0XtlurP1KnGR+90TTOKLDUtmrO5L2q5VbTe9dCo8skWLUtvbtnejCs3avtVNxm5pwKjTROwSLkah92qkDVMI/UqH2r3pe2dyRTNNR1ATTCDlYPeS4VU2eipKSscZSLPwP8A5UAVTjzdAfxL32wPNKorHIIjdvBaP0qqCq2E3/JPz13ECBmZxEIxG1H2NeCX7QGejujGqYeTqq9ouLkj9ocRzVgWzV2ncSXtzDrqqjjOSXtG1RYv5FuOJMPe4owxJubMqPifNDxkWI0cWMRbXdrVJHGgz2M5LK8a5GFQ4uLpcFJtGt++I7dWtSbGN47Lf3rL+1HdmnGqjLm/6U2jTY0n3s96c++HIMhfcKzTVh283JEFQ496mhpl+eKSE2TuyZGsMe/+SqwqH9e510qh/NIqy09uO3Xcue3P5uKq3qHuybpXeK/vQOyy9uMtHfaue1Zc3Vc0jlzd0tS5OxfCgLZP9ou0zZLja9yiDJbzZD7R3oAm8a1FxrrvCoQzW65dS6MnuS9wrJXE6nZLjOTdyi8S5tchFLidTaKrGyRxLubLt3wqM2WV2b7Ud3ckT7h55Lu61C5a8k132omF0bMQ6Re5FdaIsybYbW1Rt81YeeRwCfmnmJ/Lao47eXUnwyJhzd/4IkargO7dqnRkf3EmhIN2u70ohILuagqx25sk8MlvJNbS/wD1pcQO5BJKAnJizZk+Egd/V/UoQyB35IyqgLTRAyeEjXFluIuSmU1RwS5blTtMwiObsLsnArmj0zSod6myhxS2MXjdvfopTYwBMN5rEjiTWE2adGucbnzbas+3ZfdNs2KARancu/ezW7G/MsYOIPzvb3J0a7iFnel2yu6a4sWAWJtbvUnWxSPMWzWNLEDs0Nit8JJBiAldm7c/NHbK7zNl95RkJcty57ZGTk7Pd8KyoV23R291roirjEdHuS7Yu6a0MQjyHJ/1J1sUAh7tFjfbiySHEjE887hR2iu8zZ/ekPf1IPvSLlm4/Usa+KXXZHahGsce9HaH3mbL7yjHnIw/EmpMWgEcnNpP3rGy1hbmc1HasYdM9qvtoh52aqbEmkLIcrPmm4q6ONs7+n0uspLUNd12iheoMWyZ7rVXbMu6bb7+YWzfco0naKLc0gXfSsZJWPGwuzuWvTmslinbyeHEyjjgjKnANddzkjRITzM9Y+9KOo0Z3D6kR1VETjfl8Nq8/HHohhiNzYDkAS4efJSQxJuebEPzV6E942ZYhRQ3PqRP6elFHjVPG1js4rFlWN67tPNAVU4lnnaRI7ZPdN195RkWQM4/vUmKujFtXb081582KGPfb8S6WNGI6Gl2i++ehhjVNGRZ53CodT2gimzYXt6upeczY1LIQ735posYfle+7xEq7SE87N9LjUcYZuTXKF99XDpl79ViyxC4i3ugGse/ae75rRY0ZPMza/ezFpxE6NYBFk5ttFYU8QO7O97k2+KSC2sqrVE96RvKqsAWF2O3VV82JR55X/lWNLFDLx3D81FmxJ7Sy0J0VEh5GzU1OLBGOjvb807hvaKMsPqqSQ9xbmLPasKVZITZOTkjp5Lj0PIiQRbLL70YWJiUc8WPdte11AqM45SZRzmt0fdnyVWS0W01U/sfF9/iVYeJH3vtT+MFwYYItOVyqD3dymwS4J44od2mabOuMmJs3UAtq5da+r81NsvVDstU5MOaaeotuy/pQkXfdtTRyIsrUdeo2XZoeJ+pM3XDqhLoU2OgymNc43Vpcm7bVzidSLNEgymuEl0pNOajuS5xNfSlsVqPXa+lcvbzTXE09K4Un5kWVoO3bvhXH+TJriPzQ3PdzRsLUfHIdUVzd7KNxH3JXeWimx6RH3LvzdK4Uzc/d/8AqXGkRYaRH/3Ibrdyaue7VK5FkKNDt1yVyaclwerkkajzFcuXXXJu5/hSYm3OnZDQV27JFduTPE/UukTckWKrHSkbyQuWmWSabmXJK7QUi9R+5+SREmGK5tETlqOidmVch8TTkld5IGJu5D38mtRYf6Hbmy5pXMXfuQd6TF3pAkdu2pXeboLtfmiLoQFUdut0bxIV0SubPJLuQTR36krlwi7lz3IA6Bbkn5ri74u5BR3vS7ly7VK73IJOjyTsXSyauTkRfNXEDQ/eVx7QYRT7Vwc3bas4Iyp1ppBDJ81wao6ti/hrIJCtdntfmpt1AQdZF4trLKDUOOjOiaqk5ZKdSlk1NvHQ0kkOd72k1zKFLSwX7XMvpFZwcQkIRbNxFE+IS2EEZ2D3pLGzV5YP6NCGGxzaudg/EkeG00Z5PO31LNRYlUjyke35pqWolkLMjciT1ZHcj+jUFh8H/FYiRfdsAsL3tu9yysVVLH5l+9G+IVBDm5/zS0YdyP6NPNh9PHEJvI1ygTR0o6MbEqaWuqJOUjjpamOJIWubkrSomU1L6LRyj7nZB7YAjozKsuPv3IuMO1hbcqMmWPtwCOosl94AXSDKAMjZjmyEZNC9SA5LSOoiItWZKoqIBfPPqVSxW3ZOuERklQItQkjkbR1w5mjfuIVUhmJaE4oSJ788+pMZbDMxF8PcjuiF87GIlS3HnkLuulNJdzdQPwW3DAZb4ycDLxDtRw1Ed4+0O/8A+IKpSqJM+brvtR8mdBLimeq4R2XwiuowqXxB5xLlFTNd+ou5Oj2dpqcfwg+XE3EK8qwrGq3BasaijqHiLvHwH9Qr0XAftGoMStixAWo5u4x6C/7VNEv9I0NJXSRgNPidMOKU4dHEe0w+k+bfLkp9HgtNVEUuF1BkHfST2hKJfD3GmpcoYuKGZATaSD0l+ZUeJdqAoTBqfg8UNwlqX9Sy1f0aqWvk1vsNXG34YHJbtcfEP1CjHD54Szlje70kyx9H9q2KcQfbWjrGF9JMrTZvhL/uWjpPtApMQAjmA5SFi2jtP8yl7ryaLJCRaBSsRC4R2/CpEdK1muY+WtqweKfaBU8fhQQDSg3iF7idR6btVPJMDyVcpDndaTp02g7qs9RpI5Ix2ZFrbcStoMcgpZwjlnjjz8Sx+F9qHqgtkNhIVYQ8CaTiZMRfClqadz9HpVPURRgLg4mJtoWV2abPD4qzfY13pFZzDsQaECAGcSu0jzVtTY9T7mkbhH8LrJ4zdZE/JZUZVmH2tGXT6guWgpu0lXXUZYfiFFSYtRPdfFVRcUX9xC6z44hAWoSsQKTDVBnnm25c7xmsZfpmY7V/2a+x3bKU58Loy7K1htd/ub3093/4T8m+kl4x2k/sv9tezoSzwUDY5Sh/e4e9xW+qzmvp6nxQ4Sy4jj9SuaLtEcZDucT7xFJZcuPwa9vFk8n5/wBVgc9DMUVRTyU8obTjlYhJvyuo3sIj5r9A+1OA9nO3mHHT45hdNW3NpLZZKP0mOq8b7U/2TaKsEp+y2MyUU/U1HiW+Ivkbat+ldePq1L58HPk6WvgfLvsLdzukND73/gtf2u+zntT2DM/vnBaiCnHd7VEPFhf8zLJhiQEOx13Rmp/FnBKEo8MH2FvJ041CA65Oh+8HHvdEOKFyRyTwCVK3kh9lDPk6I6y4c80hqG82+pSHAHsrc8nFL2Pp9KkNJ/JONJcnYUiMNGxeFd9lFSGJNlMA83ZUKhpqVvJ0vZQLwuKIqoBQ+2B6kFaheygPNtqH2UCHptRe1MXel7QF3NBGqA9mHzdJqP3p32kPMV3jNnzVBqhkqdh1ZrkLxjnoykcTyTTk1yaZDI5DbyQ7fpUghYueW1BsL6kgTGrbuSQwuTbU7aAlq6dYg6s1SYWR/Z355IOC/LJ1L4wdzrhTNcXK1MLZF4L28nS4RfEpHE17kLSN35Isqxl493JLh2921OPIwtyQPI+3TkgLkcL+pL3ZpcT3IX5q0TQRZiKTbu9J+RapMXmqA6P+K4wv0rt3ciu+SkAbXJIvJF1fuQyl5IAB/mosknD5PuT8mYquqRtfN92a55M2gibTVTFtdTB3CqQCtLTNWdJJcyeOWwskKJDC+aWpc3XdUupluc5zu5pF80VrflTdttyAFcuXbS1Q9KF+XwoKodEvypXeSZ8Orrt1o80BRIuXbtqjMTeacEkBQ6Ja9SEZE3d80u5Ax4ZNvJJpE0JXctoo7fSgijrl35royfJDaxIrRQB3iaLhze5K1rlweSAOOVyV3Tm6SW5BYri80rvkit2ofzOggQlck0lrZJW9z/qQ263aICx0cy5uibuQMXuXWF/cgAhkbkjYk0Q28mRbUE0GxJcS3zXLnSEn26KgJ9DJHZVPI7iTQvZpdcSY412ijjUPDUcFn649V27v96SJY+9Q4gTMyfrKz2ioI2EQHJhYR2iKrqknGmlfPpFSCFxImfqbaqXLD+I5xnzS9odNaCwpXeJ1TsRI45JcclH4i7xGFDoB8prkhkcu/pTRSMiEtygB4ZG89yfAm96hiTc0QyW8lYE9ia3VGEirykPmXSjaa3ltQQTxICbRHd0qAMnuTnGtRZpZP4jD5Dcu8RhHLzUAahuCZuziQuItqu+1fUoK2JzFoiu+arhrOrPanAqAIc+r96tIexNaRhHuSKRu7qUIqoUvaG7mVBuTSmYi70ZE/PRV/tT3c132h7VNIjuE7ie5kXGu7rVX8Z8uac4xj3oovuIm8QfJGMwd7Ku4lw89y61Q/ncjQnYsBqmzHNk4EwFzVcEjcs0nmtfLNLQexY8ZsiFnZC1Rrq6rimuDRA0274VSiQ5cls02nNdGoYvE6q/aNuX/ADSGZ/NPUNi4aobLmujVKoasO7JD7YQ+JPQndF37Rql7Uw9zKmauMUirjK12f+SNA2L72xstcv8AqheqYrfEqX24yfVNvWEXd+lPUnuGg9s+SEapidUPth3c0hqjF9HcU9R90vXrLQzzuR+3MRblViV1Pm3U7KEVU/epSsHko0bYo0eTM7I/vTXqZZcagxHJG9Qf5U9Rdw0v3owjzSbGNNdqzXtDpNUPuudXQdw1AYs8mjO2q4eIGJ5Ztu9KoqOouqBZ05VVltRl5KK5DcvBxJx1zclIDGjERbO4u9Zn2q7ntRDVbetPUayGjfGnINX3Jv72e3m6z71Xv/MuHUPno6Wou4aP74cW5pFjDlbvtWa9ofbql7R05EjUO4Xx4s5aogxC3W5Z/wBqfK1JqrTPNU0HcNGWIMPkgfFmG7LxfzWe9uO0kLVXqSofcLKvrqiYBaCRhLNZ6tws4/xDNiMn1FTPanu+FKWoeQdf/wBlS42S8gOFR+z2TyRMQjzu8Iq5GojISs2j1KmOocgyu6uaHjOPJ7VShQ+4Wz1FoizG4/vUf7wMaix9wZXMXkSgHUGSbcnLk7qqIcy49su77kxLVXMWT2qtCS25K9SLceeqk55pHWHbyTBF5rj5EqoNgzqjINuaj8Y7sxNxR9XegcfNT4HYQ1knJzdNy1Bybs1zLza5C47eW5FlWhe0PnztJG1RxOramXj3ZJo9pd6DSibda2b5IWmaMxyf5koBSbe9c4j/AJVNhReYgTDFEb9RModHlNXRBoVzp2r/AN4wIZWzIx3fT4UHZeP/AH85T6Yw1QTXAOPVDFiJBn0MwqveRvNM1Ux1E8srvuMyJNa9/wCpRsaJcD00luuaYKZy70JldomtRHV7kGySHSk3fEg41ya1zToQv9JKC+BFJogeR0ijtTZCRXIChwpEJSIfDmuF05+JAzoyfqXCJxZCQ7vSk+SAEWZflS8OTuh6iJskiIbvV5oA6u65ZZ9KE8+5rRQ+LkgAi6iS8I5EuW9WSTbUAdHPvdL3+JJsh7nXLbi5Nb3IA6Wduq4PNdHp5pW7bkAJ+SXqz6V23vXR6OW5AA/1JdyT8kXhzZAAv1ZJFu1zuRP+pJ/CgBbbfiXGztXLf1JW2/8AuQAiLakRJW9zMk4sgDnEblku3Ek/JK3TNskC1EWZfSl0kkQvnqkQuOiBicmz5JXOQ80vc6Qi93qQJoLVDd80TZk/JDbb3IJiIZNVzieS7w/dcla9vJBQrnySHcyK18krUBR1dte1dtcWRd2WpIMqvwAPyRh8krUYD5oJfA/c2fJ+aIZGuz/0poSdLW1cpvQ9xG5IXy5Zod3kuXbi0QFDg5D5LrSNdzTQ5l3JF3dKCaHbm+lJi96Yu+aV3zQFDxZ3dS6Q283/AKUyJP5Lt27LqQAbZd/5V0erRNuTF3JEXT4UAO3OPNcInLTJrU3xLdCf9SXE0QWODt72JC2WfJkrm70hJvJBNBEPwITFhHKx0NzZlk6LiOWmaBAWtu5imyFh804Y7dXTZFaKDSzlrZ99y44sPmulJdqm/wB6BCubuQ7V3aKX+VQAuovekW4csrvNd/qSt70AXGA9rMQ7PkQRS8eldrTppXuD/wBHU378ixaTQGiPuFZq1cEc306kEtWasKeQrXdnEfUSkUsb82PcPK1UdD2glp3AKlnqoAa23PcK2+B/dmLOPslSJl3wSbDb/qnZmoOwaaQKyLhVsDSi76S9Jj+ZSj7JvYMlE5Vgt+0jy/FAfVb3/lWhpuzcgyDY5ELtqJBtV0+DhThGecYELdIvuL9ywft8HVGHHuM7geAjIYyN+Ll4o/D9S1EVL7LczZ6NoShVFKEjcR2KKcdzVMR2St9Rd/5kEPaQ6OQGlkirYi2vJA4jMP1B3/lS2/ZdKJcwVEm13/VmnmLbcDtd6fUqGs7WYVR/iMby+K0G/wAwqLL9o2FyQk7QSlJ3CO1aeRbxNhT1luj3kXpUs+0T0sJMDbe+7dasnhPaqkxCkCWOnkE/r3K0CRpBuYH/ADJOKZRo6TtpHIQ8XO13WipsUiqhE4Hb6V5z7PxOgGP4hfcyeo+PDKFlQ4j33dTLB4y1No9Lp6447WaQxFToMaqYZRskv3a3LAx4hJ7Pl7XaXfc6Iseljtbj7s+pT2UzVZZHrtF2qgmDh1AMIk/941wv9Sy/av7AewH2gCcsmHthtYdxe2YYQxFd5kPJ/wBKy1J2kcTG+a4v6VdU3ayKzKR3iLPQgfqWLwyg7gzpWTfiR472x/sc9pcLc5ezFfT9paceUBmMNRl+/R/1LxHtB2bxTsrWFSYxh1VhdQ393UxuN30+a+6cP7UeOGQyHPztJXNRi2H9oKQqDGKOmxKlPa8FZGxiX6k1nyQ88mbw45+OD86v33Ck5OvsjtX/AGV+xXagjnwSpqOy9YW5o4/xady+h9W/KS8R7Zf2Ye3fZOKWogoBx+iD+/wx7yy+jmuuHUwmcsumnA8ltf1JxiMdM12aE6WYoJ4pKecOuOVnExL6XQWrpvY53YZSGRau5CguciS8PchcWEkyAurm6AitHmuvn3IC5qBoISe3X/FJAj3KxiudGJOKau80hLclYmShmcdURzXNzUW57khK0uSZNBvNchuck2jz+JUVQnJ/NdudccR70rfn+lAUduQiXf0rr964/SgKO3+9du8ly3b8SSAoJcHqXLrkvDl0q9idgl0uaES83RXIKs7/ABSt+a5t81275qwZ1h80hJJDb70ImmHdcldb3IW5LvV3oJG6mNyHNlCm8n+llY+HJRaiH/4SwyL+RrjZXPtLJSqabVRZBtIk1HUWn3LkU6Zu1saGMrgRCW5QKOqubLPd/mUq674V6EHaOWUKHXJ0nLRBd3oXJURQnz7mQv1ZNuSLd5pWoHQvepNbhs+GyRBODCUkbSta9211GtXHJy5u7rPmzRI6JbUvCurjitCdRxh7kk3qRa7kQl+ZBIYf/CRXfJAPTzSfK0dUCoO7S1K75IWyJ0nJu5AUERW6oWk6SSuYubslttybIUDCu267UV36U3w7hRW6kqATc0u9XPZHAY+0WOU9PVySU+HCYlV1MTXFDHd1D7/coGM0YYbi1bSRSPLFTznEBk1pGLPaL+5Zpq6HrqrIt3eiDIu9NsXmyIBu5NaqJoNsreaJshJBbuXfknZImy70TZCSF8+9E3ciyWERMQrmmS6Q7UukkwGAEJK+SR5GuCFhYPEWZc0/dootKPGra+Rgf8Jwiu8PTmpfD1ztWaKl7RqebhgLuzdY7S+ak1cx1FTPI7NcZkT+FVeNFa+HRszkR1YZj8LaqwMd5Kl5B+DjE/uSudK3dzXe7LpTszQrvN1y5IuSRFcmUdufq6kQl8Sb8SVzXZZIIHrkmJNFz5Ih5oAMScU7T1TwzC7MB/DI1yY1tLkkA79X7iT8gOtJrzdFxNeb7kwWaK5xFICbdbQC/TdIX8v/ANpAUlqbOZip4GZ9Gu7k1dcmmS2O8R0gktMvSm/zOk3NWiGyRxPewo+M2XNRbkTEigJHEbmyTTMI7k05NbbmgIt2TblVEWSOM5ckbSP5qK2104xIBseue3mucQ+5NcTyzFdDq9SrUnke4y7xHtQR9X71ZY3XUdZwPZIHgtARf4i9SwlkakoUdWOCnjc2/BCcnQjImGkbPmnR/UtzkHGLcu3Llu5IR80JAduYmzSLMrfClai8OSsAbnu+JLxF4ki2pNlfpzQAuruRXEl9KE+oUAJi16kTlrqhHdq6J+aALHD5LorPS+igGPDMg8nUrDStkJn8TbU3iEbx1RsW67coXtZo/BD3CnLunNK0krelWZhEX5krmuTZZZrqAJtBlxu/khryuqzR4X+0l+Sj1Jf7yem3NT/Mf0Bc43c9y6My4JfmQ9SoR3iXck5xOpNOKRc0AHxNUik9+1ButHmh8SAHSkXCk6eab0ySHagBwpEhkQ6WpN5IAMZEnJA21IitQARbktybKRrrHyu9K7d7kAdLmht6UVyXegAbtxJFu+lJxScdOaAOOW1Cee180RC/duQlH5oZTAu9ST58vCjtYu5cL3JUKxt80Otqd/yrh5CKKENlfbkhOO5s3ZObvNLid6nUu2McFAeXcpBExMgLIhVUVsyxwfKalqqd/Q+SWGi9Hg9bL4jKxlGwgmjrxZ/E1qscdjajw6lpwfcbuZj0+JSMzxRuheFrdUb7uTJdX0qaBNjJQsXck8LZKQ4oGzy1ZPUrcYaFruSPht9Ip1ht7lw+pKqDeRGkjZMnH71IPc/K4kBci2KC4zIxR+bc0DD3Zc1Kt8nQHH7kUbqRGce5J3f/ANqdYfJcIfzKaK3iMW7i0dDbaOak2IeGih2hj+pJhu5J8h6UPDtbRIYDDohtubTP8yd4duiVqAAYUVulyO3Xpe1K3bq6AG7XEsmyXGF06w6Z6IWjQABZj3JNy+lO8NIh280AA4vn8KXD09SNunVK3+aCLALba2STbWL1I7bdGSIbe5BYP1IU43NFZ7kEXyNCNq6Q2ohyLuREKdCbGn3XaNcuW96cHck43d6Q94itXLdeldLq5orWHmrIbBtbkyHh2Zpy1yFL+pFAmN8O1FraObZIrdui7p1eJFBuAPm21K1+bordy7a+5Ar+jlnuSYdqO1E3pQTY1bu6V21ONl3LtrIGBa/NGw+lIhYRy8ScHLmghsi/0pdPcu/uSHkuQ6ziW5dtXUAcue3RJiddQuO21AC6l3RdSQAN1vJEh2ikgBbkiLbr3JfJJ+9AHbvNK5cs9yVu7VAHbkrl1JAHGJrrkV1zIXz7kmFx70ALW3pQFnkj7ss0Ft2eroAC7b1JZP6kJC4657Uh3aqSAvnkl+V0Ii4kit3aqBnfhS1HkuPzRKyjjltRa/lQlyXUAcLIkQSPCV4E4kO64X6UIi3Uldb9KgaN92Y+1jEKEBpsUkkxCl6bs7ZR/wCv5l6TguOYfjVPxKOcJx7xHaYfUK+dx2qXQYhUYbUjUU0rwShyIXT1TC2j2ntPWBhtPe8khXcgzt1Xn02INUSkeR3F7lCHtEdcFlYZSS56FntFWk1DildHHJHTsEDttKBhyf6ibvRVGDbbEBcRhaQAlH4tpflJO4dRyQ1AzU9hl0tGfU//ACTAYHUw2cR3HPmRNyJXNH2dl4Ite9zbrsrhUUXC38iVTY97GRNURPAffGQdKmUvaiOaWS6Q7WbTW1Oww1EcIhOA1kAtoJN0/m5sjqMFw+oh4kb8Cb/hyvaX5S71Kka1+i2oO00cjjfJb4dqtoceaR/xcpB9QisvR4LHQzfihKJfFtVrT10VDoIRiPqk3E6fJSZqAkCQB22iP5cmRQYlgcM4x1+IvTh4zjgc7FQy44ELZ8Tn/dk1yqKjEgmm4jAxH3fChrg1U6Z9EYf9l+CYxgQ4n2bxeDtQGW8YpLLS9Nvc/wAJKgMpeztSAT4VDTzxchqYOf6ua8UwvGqjs3XjWYZUy4bWC+klIdhf+5fQn2ffah2o7XUYUGOdlixyiK0XruHwTYfMs9Hf6V58t4eXZ2wayfVE+m7Udke00Y03aDB3waUmtbEsKd7c/jDy/ip9T9luIjR+29nK+l7QUHdwj/F/T5p7tD9neBkBVFPVngxlu4dUY2f9WXnAY5L2RxQzwzFHCVn1lozuF/q7nUxjKa4NZTUPazUR11ZT1fs09HNFMG04iArlqMHjxeoDOnpqkB+JlRUn26Yx7MDSR0lZUZWtUyRkJfyUev8AtO7QYp//ADHgD/w6YBBZvFN/RcckV4Lztj9meF9sKPPtZ2WirQdrfbACyUPzhqvCe1/9jWKsvl7HY5Hd1NQ4ntL5CbD/AKV6bTdpMUmImkqauoI/De5ktHhtHi1cwNHQVZkzdRBb/iknPF9g4QyrlHwv21+yftZ9n8pDjmB1NKDFb7SIXxF+dtFkLtubPcK/TulwntGIZTxAcRNa8U5sQrzbt5/Z37F9sJDkq8I+469//F4YYgJF528l0w6uvmcs+j/wPhDVc/cve+2P9j/tLg4FUdn8QpMfpRuJgI+FNb8n0deK452bxXszUlTYxhtThs7bbZwIf0l3rrhlhPwzjlinj8orNOa4/eu9XkuFmt0c4C7ai6RSs9yRQrdqXhySSVgCwoiHy6UJD5IhG7VKICua5Ji3Ju3XRJuSsBy4fLck5XEKbLkuoAO5+5CW5/iSHn6kvEgAsvhSb9KG5JvJAqC8Xel80L5e9K5MYXzRIXLpSbqRsB1uXxJeJcXXLq1VAEXNc+e1CkixUGXNA+7NL3JWe5Otgsg1kdpZqgqiOE8vf1LUnGxaEqHGKNxEstw/CuDNBrlHVikBhuIMJiz9K0YSNIIuz81gRkeNyzWiwbEuIwxntWWHLT1ZWXF/KJfXbsnXXzXG3apL0ziOjySfq5ukPJdViYlx8kT7kJckBYi5KTQUr11ZFBewXvbcW1RbreS6+Y6qWVYUsbwzGDv0OQ7UJbWXVzpHJ1RLOrmhJeLm66gkS6+WeeSRc0j7kACI3EnQHakAtln4vSkxIAcHIkdu3RA24kYdWWXegDc9kMSwTDexeL0+IUVSWI19bSU9PVRHtDfdkY+W25YfGZnqsVrJs7xOcyu9W5S3qKeGpwEKhpSiOomNuA49YRbS17s1Afdz6u9cmJf8jZ1ZJXjSGBFy+FSA2t8SERtcXZ05oLrrOJiHzRW9+iF5mFDxmHzVE0xzddoua5rgyMXJkuIw+aCeQi5Lo5kuXBdzVhTYDW1WEFi7U5DhDT+znXFtiA+dpF+YVDml5NIwkytoLxoKo9bZK093hfIBFG+eW1Wc8lBhvZjDaasrG4oT1MoU1D+Mc159Y5aMxCI7iUAcUl5UeEQ0o/8AHxKTjH+UBtZljjlaNpx5JvYns3L22+0XBsDipKmtlkhnmjgpXYTM2jKxrn5blCqaWejq56aojeCopzKKQD6mNtpClhRVH+02KYjPWlLWDhwA0o5RZZnbaIjy0Rl+IZG73O+5yJ+pVitttiyOKgokURcuaIRe7N1Ita7kyEhb3Loo5WxlxXfS3UnbRRcMfNVoZ7DTckVqNsvcSJsuaNA2Giz7kuG//wA7k94cknJ8836kVQrsZ4ZIxpZCY52B7A23ZcndC+ZF8K5ETk9U2tt4j/JSzRAruvPNEP6kzWFw6Wc/KMy/khqkSnch6OQ5MPoIzdyEIbmH5lcS4wuRF6k7wZKUIopY3AwjDaX0pFlcoiuByfI2MemfpRDG4o9BLT9SJ9warZIxcmMaXfEgInRGO9D4clqkDYY5knH8Kat97pOLl/FOgD4nkjHdpmmRHd36Iw6nRRNjhFbkjAmFIsibN11uSEFnHzIRzSHPv2rrD705bHz8XxIoBkE8BPahYU3rcTZ7UUIk8QRt3MKTSNmmPFknkwDIhFNFIfvXTF9uaWqAF1Po7kiDa+ZOgu+S7oSAHRk26dKTFdzQNuLmiEfNAB3Nz1SIrh+JD36966gB6lm4dSD5/C6kYkNpi/mygN5irPEh4lNEfv6vmofyLXggXaJJu3RFbuWpkd0XULjuRW22pgTcMG6/6RUOXdKWb96n4VHslf3soB/tSfLvWS+RT+JwskvchHmiEVqSK4krdUh59653IKOWpWj6UtSSuQArUrUJZ+fUkOYjn4lABdXJFb7023mKVz80DHCLuUapmOENgtuRdXehljcrdbVMvAfZXlIRHxH3F3kKn0lQxDkzFcPqQ8FyYs8ue1GI2t6lEYtDbsdH9yRF+ZBbsSLaOq1JD/yrhE2fJNlmJc1wiQAfE72Q8RvLxLl3pSf5bkAG46augHdyXfFllb9SmYXRxzVcHEBpRubOInt2/UuXP1EOng5z8HR0/Tz6mekCG24c+kPUmiL9K1X+zftVBVHT52QSETET7cvpWamoTjMsnvy3XCy8vpPWem6ubhBnqdV6T1PSw3muBq57dNq5pntQsXdknF7qPDBcu9Db3Oi8WSFhu70wDpicamB28MjK57cyRljANHtAYxFlAwaFpsVp2dtrPcX7k5isgVkPtLPd+I/V6UmWir0EdUJE3d0obd1y5bomB15B5oLvml4v/RLhuoLCu25pt+rmit3EuWoA4/w+a6XNc17+lJtooKOWsVr5bk1daXJ9U6XLTvQ27RUtFIacWt02oX26OnWF7rUuHrolQ7GbXJC4/NSOHp+9ceN8rUw2GOH80nFOlG/0ouH1abiQVZGtu5CiYenxJ8h2jpyQiO5QLYC3bd0pPHc2u1WVBhL1mgs5GZaCKGvwuShLKRnH4Sa1c/fhv279wu7ZX8Ny+IUJR3CIu7J8hYRTduvJdBV8jRC4nolw92fh7094vi/yrpRsI+os9Uaj2Yw/P/BcIXJOW7e9dtu5sgVjfgFIR2p221K3zZA22xvhl5JW+9OcPVK3VArGhHT4kv8AKnLbmSIdqAbYNr23eFL4kQ/vXXG4tEEjQju5py3Ql23VJo9yCzgjtQsO5O2kLjl0pNn3IAAhYdUiHd8K6xacty5w3u71ZANu5Fbqut5IiHzUADoWnSkQ2orXtRcP+pOgGx8nRcNrc2zRI28KpIVgW7telGI7tETeJmTsI/FuVJGcmV1yTDcg6dqG5rl5520OLnUuXMKV3mgsJJDf70CAHUKV21cfpQB1L3pXbbs0rtvwoASJNjzRETZaugDut3UuLrkgbPuSsBxJC3i9SEi3KbAcQ7kupdubdk6sBF+pcz+Jd8K4250kAsvchcWRNtLmkmANqB+nl9SdIvJNly0QAA3CiuuXbW5uy4I9Wm5BB1ySbLNc79dqXdzUlhJLg8l1AHB5Ig6tUurlmSH4VADl1qssIx6vwOTiUdWUQ98Rbgf6hVSXJFdpm+W5aJ/sza/R6r2f+0DCsWOOnxcGw087XnJr4rv8WW0Cno4aYpYzjlgJ9k4OxA7fUvnZtxZOyssK7QV+CiQU9Q/s5F+JTHuiP8qhxse2p7dPiATfhRlGQt1eoVlsVxAIZiCSTil3ESzmG45Bik4RtK1FUGVrRm+x/wAyucYwGSlmKKaSL2gWuIY5GP8AwQkokObZ2HtRWRxDHffEHKI3uH8vkp44xBiTZQZQVBN+ynO0SLyEv+5UDYaZALtG5W6fNDU0s0Y2MAD9LKqROzRIxHFqmnlyPixF/wAM/F/1SpselIcjdiH4UzDJOIcKXKUMreHK1w/l8kZYbTVEWcRvTzt/dy7gP6S7vzLNuvJUbfg9O+zH7VMH7HzC+J9k6XGz5tXCdswfle5nWt7Q/wBoztJjF8eGRxYHR9IDFbLLl9T8v0rxWkoXo7QljcSJtPib4VPizjIfH9SxWOF2dvdnVM0knaqpqpCfEZ563Pc5zzOZfzWiwHD8U7SS8LBsMqq0B8QxlY35uTLA9me3EnZXHhrJcHosZgZxzo64Lg+fudev4x/a2l+6wpuznZeHCZ7NTqTYwjL4Abn+ZKTknUEaQeOrmzTYH9huO1UI1GKYnT4RF3j+1IR/wVxiH2M4iUBVHZ7G6fFwFrTi2gWf1MRMvnSv+1LtB2kqCfGcTqawjfpvsAfyNop/Z7tZX9n5xqMHxCfDp/VBJb/T3rNwyebNVmx+KPXsO7SdoPs7xHKopJcOnLnHVQ3Af/X8q9Bo/tkoscp/Z8TjqsLI+VZh8lwt9QrznBP7RmJ1EI0fafDKXtDRFtcijYJf+jrSUeF9gu3Q8TA8VPs9Xvuehqdot+V/9JLmlD/NHVHJ/gzSzdla/EovacGxxsep33bZrTH6huVJUFWYWZR1kE9Kef8Aes4/1LJVkNb2VxLKmrQnNn0q8OkLctphH2vY3DRnTYjFQV4ZdWJwsL/+qlwZamvsVHiRiYv+IQfParLEafCO01CdHimHU2JQPt4dXCJCP6lmSx6jqqrN5KanvfoBrAFSn7SYXRyb6u7zGIC2v9ShwX0Cy/s887Zf2Q+zXaIDn7P1knZqtfcEUjcWnf8ALdmy8E7af2b+3nYlpZ5MIkxaiDc9VhjFKIt8Qtqy+x/9ssFmj4cZ1d47nPMdys8O7UU2ecU00Rk3ikdXHLlgQ8eLIfm0YvHIUcjHFK3OMmtJvyofEv0Y7SfZr2G+0SEo8dwSmlqC/wDFxjZKPxXtqvFu239htuGVX2M7SR1A91DiTWl9N7f9q6YdUpfPg5pdJLzDk+TzyJ8xSfvWu7a/ZH2w+z+Umx7AKqliZ/8A7mML4S+K9tFkRyk1Z2IfhXbCal4OKUJR8iEl0OpNo7/erRDEQ+9IvJK650rmu1VggbVxGXuS6ulAwdVxHbu1Stb0oAH9yXUKTCi9yAB8SK3/ANELEk3yQAteSX9SLclb3oAEeaVu74kVvfch6UAE3cgRoFSEjviSuScVxMZ0uaYqIWkAmfcnlw91yhrZERepjMVozpZi9BKLTVD08ovntWtxKjaaMs2+SyFXT8EibXReRli4SPUxZN0bTDawaqESz3Kfn8SwmCYs9LNw5HawltqeZpoxNnuF134Mmy1OXLjpjrdy6P6kh5JMOq7LOejq4Q+9H3rj80WFB0szUtRFK8YTsD3WSdJIJC4khyZMNz3Wj0iuJI4sZwuS6uPtJJsu5US0Id3eupLmiCBWvau2+9cuRDzRZVC183RCXxJJaDyZAVQ63JOxfhsTv+VMCTD/AO1OuTWioJBrN2OYXGxuAU1BNUPa124ytXHyz2prE47e2leDPaFHh0FO9r9RPuL/ADLtywxPhs3yqqQuJqOm1OXB7iTd2iVri+S6tjAI5G55NySIgJAYrjFa9yB6jnEYe5CUjeSRea44uRKbHqN/7dS4aVRh1BhlJFWWa1lSAzSkL+jPQEzBh9bJQzx4nXy1FO90vsImQw3W9RDyd1Xdmo/aPtUOOQL4Cax7t3cNq1GIZR+2Z9LX7l58VvNuR0TlokkQ8CsjwSgaON4rYWF9FPu3elM0o8Olgjz6IxH+ScHy816GPhHDP3MiU8wSYzXhlvjjiES+HqU3idWircNjcqzFKl+o52ib6WYVP1u0Z0RfApfod42luTJDu7mTQZk/K1HborTZk0g13ibeTIRH+pFawrWyKEOXczLtz9yQjddk/SnBFxEUgG7tO5ccrrW8SO234RStVk/+AW7tU1DDIMJSubFFNIdgiXSLPanbrb3fpFrkgFhw/DmytI4OK/zMiJYP5pGi+DY3raoGMTONMMTdVTMFO35ytVjd3eJBQ4fLi3arAaSCN5TaoKrcBbwQi5k6rK6iLCvcSKsX9slZzeUm23E/PLag4Z5ZrvEeaoM8+b6p0RybJkRRnOXI1w7vpXLbS0dPdOmSjyZbvUtzOwXJi8rkD8ki60vmgLDXLrUunTK1d8WSsGxDuuRMOuWaFhe1EPJAIReHwpwZGHXwpv6krfpUCsNyEn5J27TQkzrd3XJwehA6YV3zJEGVxbkLFcJJNnmrGFt+lF780PzXXzyUAd1+kkun4vJLXcjEfPcrABhu7rUYj70P/NOCKAOgLcnS6fpSHqXGHagDrbtck4/pQsL/AEokAC2XJWJZzYaLZ8lXtyVhRDxIZQ82RIaIYjoWqVrXZXJPn3omFrlRNDdnvRDG25s0Vree5K0fT+ZMKJ+HbaaV8lXKxpdtFL6Su71XMPfmso+Sp/ERZXD6kn5Ejt1QFmTLUmgPekjt7/CiMe5Axl+S4/LayMY7rRXLddFHkAepJh96K0lxuSAA8VyVuicIUnF+fhQA1Yl83TrcxS4f6kANOPm6X6kdu1K3+SAA1J80NvmnXFC4oAaPp1XLdvNP2+9Dw9Ms3QA3cPmuEWnJxRlCwlolw+nNQAtg2vnyf0qVDiX+9SSxxBcTjtFun6VFhjC8uJnb8LbkdNJ7Ofd7/cvK67pfycbger0PVfjZVkPZqPt12K//AC8lwmpwianx87uHiMGRXZ9xsvG5qg45Zeq13/UyEpAmMyLMbei1NOLyFze34l8v6b6H+Fn3X2fT+o+uR6rB20M680rn8tqet6fT0rjjavvkj4MabMea4nHF8ubIdM8s9yoCdhX4cdfP02Q2t83Uam/EoZ4tSLqEVJ/Y4OWWQlNN/SyYodtRruEtqgCDbqu227VIOPhyk2VuqXDuL6lY7I9vc3kuW6J9oX3ZLjx9yAsYtLu6UJD+ZPvH3apcNA0yNw7h+JA+3TNyUp43z0XCjYfAgexGEf09yVu5SeHbq/Uh4ZeSB2MW2pHn3KSUdqEo/f8ANKgsYAdhNl3pPG+7S5TIo9krN6bk0wtbyUlbDHD9yF49qksLbnSEbWRQNjHD+a5wdOfepPD+ldKPdmjUmza/ZX2uo+xfaejxOsoo6+KE98UnS4p37Yu2VF267Ry4hQUcVBAWeUUbLCntbvXWjcrnZl4r9Lx/mfl/yqjOFq+eCJa4sucO653Uko/kiCFyLJty9nU22IwwtaRu12SDh6fEpszteLMO1kHD2o1DYivHa2qEo3J81O4aF43LRGobkPh9KQx3CpnD+SHgvyZOh7ka34VzhtkKk8Ml0Y9EKItyJw27ly3dy2qYUOpZsucPnojUEyNa5bulLh7c0+8enJLhuTEjUewxbt5In6U7w9NEnjt8kUPYj9RoyHzTow26+JIo380lYWMdOqTEneH5JcFx1T1Cxq7dyXfEnOC/hS4bl3MgLGrh8nSuYi5J3g6LgwuqonY7cHLJJrC0Z0uCQ6JcPXPK5SATZZp3aOuia4LiQ57UYDuy8lZkym7lxvUu/vXV5Nnq0bHsD9nNZ28gr5KQ4rqaMjcZDtzy9KyM8L08xxP1A9qlYXjlfgpG9FUyQ3traXUoZyHMd0juRFzXJjjlWWbm+Poh8sDqS7uS7alb3LsLFcl9SVqG3uQARZDy6UKLT4l1KwOajal3/wDalcuXNu8KLA7ciu9yC75LikA1y7zSuFcbImTsKDu1+SV3f0ptJFi5HHJJyQPzS7kWMO5Dd3Ml9KXcnsArree1L35JFl5OuNy5KyDvh/0rn5nSL5ISHp8OSAsT5rt3cuOPve1DqI/CpAK5GI3c0A/zRXbupUB3qZJy80nJIdzKSxainB2j6kLEiaTwNknRB3p1ZBoJ69KV1t1yQ7tEwqwtCLLqVvgfaapwNxBgaqg74pfT8JKmttTok8bFnkghr9HpeEY5hmPMLQSPT1nfTSv/AJS71eQ4W1RdGUD3523CvGGJrtHcS9S2VP8AatjJHEGKS/eVPHG0TdIGLN8XelRJq8QwumoYQOeojEn/ALoXYjVNJXUwiTQQOQ9xG6saCHCO00PFoKhopfHEfV+lL/ZuOnOw5JAJ+V3S/wBJcli+PJoufA1H22xelpIsPPhT0EbkcdNO1wg79Vpc2VzS1WEdoKco6apfC8Rz/ZVjjwjf4Ze7836lmans/PxSB3/KS7R4Ow6u7iXyU6r6BTf8i0xTCanD6soK2Fwn+LpL6SbR2+lR56WMnB49hNz+JXOH4pV4bSlFkGI0T9dJVNfE/wBPk/xCpFuB4sRNBOWB1AtpFWHfCZf/AIvd+YVNuJdWUIQxCIuxuZekk5GTRkTtnuVpVdnayji9oqAAIHdspb2IT+jLmm4ipBcWCnkqiy6i2jd9Kq0XVCgqp5JRCACMvUPUtBQkFKUEtQ8l/U0UT7vzF3KohxCtz9mjCQQN2ziFrR//AFK1CjnjuYMgHvHNHMuDRM0bfaBXUYFFFTx0YM1rWuRHl8Rp2HGIsUjJ3OyXPxF4lmeHcBZux289UQ0LF43i+lQsagXs5GkMmv1dBWcWohs4rj9KjUBBHBZxXk//ABHuTjVzCOXTb6lVJ+SdhUFHiccohxBs9V61dBDWRxjfO4/DGqGmqru674hVtTVxxn+0cbW01WbxxNYtGso66WGHMHeX96usP7VSwmOrj8JLCxYxGOw5Qu+am0mKU9QJMUrXD4s1jPHGR0Ry6+GeuUHbgiD2eoAJYja145dwuyxPa37A/sz+0gpZKzDhwivN/wD7vCsoiH8rDk/6VTDVAVvCl/mpkGIS0+69/wAqx7NcwkdKzb/NWeKduP7EfaHCylm7J4pD2hgHcFNO4wzW+m7kT/wXgXaXsjjnYurKmx/CKvCJxe22pjIRf6S5Ov0GwntcdOf4krjrqRbnWgm7RYP2kpCoMYo6XFKWVrXjroWMf5prNlx/Lkl4MWTxwfmE1vPqFcX3f2z/ALIv2edtBOoweWbsvXnuuo98JF9D/wCleA9uP7IP2g9kROfD6SLtRQDu4uGP+Ll8UXNdePqsbOSfSZF8TxHqS+aer6OpwupemraaagqBe14qmMgNn9Nrpq3VdcZ7fE5HHX5C8W5K3ydIeSTDqrIOWukjfJctHySsBv3WohK0V0vEgYkWAXzXX3Foloiu0LRVaAC7+SHxInHd+5K11NgCX70m5onHzdAtCQ7RQkPSiIUiHTmpbAXzQ/NSKShnrpRjpqeWoN+QxhcvRezH9nvth2mMM6D2CB/FU9X6VLyQS5KUG3weXyxsTZLNY3h+0j8S+zey39jGOqNvvXFn0bN+FHaPyWwpv7IvYehA2qKiWolH15Wrgy5YTOzFgyR5PzaOZozy0vzWr7PYwBRDFJIA5eol+g1N/Zp+yvD7ZHwCCqPq/HPmgqfsJ+zSZ7G7JUgAz6lEz3fmXPCWjs6pY90fELSMWrOz+SIfevsSu/s7/ZxUWtFQS0fxRyFosziP9kXCK5jPB+0ckRs/7KpjuEf4LvXUx+zieCR8yXWsldt7l672t/sr9vezNBLiFHh7docOBiI5MM3mDeZBzXkBxnHKUckZBIL2uBtaTEto5YT8Mzljnj+SOdRJN3JDtRkNw5stUzIHqXV21K3cmAOqQ+5K1E3LvQAJe9E39KX7lxAHXK0kWmXN0l234U6IYmK3XwqVQU5V1fS0zf30gh/F7VHAe7JXfZAo6XtJRVMhfhUrlVHp4Qa//SoyOoMIe6SRRXR1GLdqqsN3ExIoQL4QZLqHJVvZKqlquzF8jW8etlqLvN3yVoI/mWGD/rOjO/cLcl4dd2iK1rkl0nMlt4B8OfhQsO7ktP2X+zXtT20kswTAq6vHPWWOFxBvzPovRof7IvbiSLOWrwWlNwcuEdcN4+7TvXNLqcUPLOuHT5J+EeJWohFr2yXq+If2XftHoQOSDBBxQQfX7vnaUun08151jHZnGOy9WUGMYVWYXKHgqqc4v8yS6jHPwxSwZF9GX7JQmPaetrHz/wDvohu+HVaXE6WOaaqglzECNwf9SpsB20FVIzbjqLxLzyyV5dHVV5HIL2HNqP5ksZz5bs5NCEMxRx5WA9jfSlw7XXZN0pGzbc0ukhddy8HI3yR6CieHDRN3YvaJ5Zdvzy/0o+GpUw8GCigfP8KHW71O5EmrX9KmC4HJ8jTbeacfLklw3uXXjcd3UtzJuzgl7l0h8iS4bpEPhZ0CCHMtXyRCO0c/NNgO4kTRkXchEtHbXzyz2ordoszIRG36VdYD2PxvtQ0r4Xh8k8ELXTVJbIY2+I30ZDaXMhKMp+1GaxCbg0FUbNuECy+pW/anDXwHGPu6ay+nghC0DEt3CYu5c7bzdj8D7Ohh4YpLjmN4mzRcKkCwsPlY2zv6uIxDytT1Z28qClH7gwSlwMmax8RxAPaasybbcIvoC5Vl2ycHd2NMfvYFN2dl9njrMUqKfAsO/wD0rEDsH8odZ/lFQMB7aRYL9qWE1+D0lLi1FgsZnHLWU5xBXi+hiYc7O5RWw96isKsxCpmxStf/AMTWScUx+nPkq6kjn/2txHM84hgjDd1DnuVZIudWGOUMaeho8QqArsRqKuOnjohmkKVqaLojzLoH3CgHIuSFuWaK1daVI8xvaQQ9Chza6qYPyTEosSAIfTbknA23aIbbXSYt2XqVoAy8Wq411uuSVtpEuiSoBJNdnoiHkhL5oAISe34kmzG1COVopy1QAhK0RTg9CAchtdK7p0QA8uBkufvRIKOtu+JG4+9B4UXVaqQHfczbUrupc+S6wpgdXRuHnkkPNIsyJABkVoou5B4e9G0enNABML7Utbl0I93O4WRcO7+CABfwqZh8nDqxb1Mo7Rhb3qRT5RzM+b7XQ+UNASi4ymzeaHqtQYvNLDiVgNcGVz6bkxFNdNe7uIv4VKyIpomOOnK5Jh3EjDKQM2Z0Tjt5LUgehH/6eWfmo9u4eXqUyKN/Ysn3XOmxju7vms0UyKQt/wByRRsWrO1qlez2lptFLg28m2rQVEQh255fIkNt3cpRQvy1QjT7y8KViI7xtdm7Wj3ICjDbkan+z7Sbq/cm5KXbqzaKR0ROHc/PuStt+LyUsI3INWtSGnYQLmgRDaN/zelc4euj7UeK0ss1DlA7jKz3beokqSnnjAGlZri6yzRfI64A4Lk+1FwdvqU0I3Hu2qGVZAVQUTG97e7agKGjHySGO4vhUx6dy8KJ6dx+rvQIgEL3ckXDJSyp7u65E1PcObMrAg8N8kXBcR71M4JxuObOkUe3VQKiDb8K4Q3Poy7U4hFDazg5E/pTpkFgH4S5WoGR+Dck0Le9So7JjJgdi80puHCYRme4+SOCbbIvDYeSXD7+pTOCF5BluyXGp+7J/wD3J+0OSDa4+S6UdxKd7O482dL2d7h0SGiAVO1qQx2qfwWEcsl0KfiSizMihjVdHw4aaLPpjzf6nUWIXEhfLvVxXRtNVm7NcPSyYKnuu/yoAhVMf4xPbzTXBbMtFYSwsIcuTarg0+mb7tEIkgPCw9zpPHtU8ae73JFSsJZZOSsOSueHVLgsrH2Uu7dtQ+zvyZAFeUOujIRh368lZexvzQ+xvtZQUV/D3ctq7w+pWL0b+Jn/AIJeyvcgCtGHdySeMeSsPZ3t0b+S57L5IAi00NoSs+XQ6YKG4eStqaH8Qmy6gJRgp+rW5AEIY9cs9qXB38tqm8FyHvS4NyAIXBuLVFwblL4fxLlu4tUDshvHuLNtqIY+nJSyjYdrIeDcOiKJshPHcXJOjHaGXiJSmpXkPvYe9Iqd7tWQMhcHdlah4drE6sfZ3t5Jez3dyAK5438mSKG1T/Z37mu8KIqW0tEAVzx3d1q5w7S+LJT2pbebOQpFC/oQBAePvySKPzb5Kw9ne5B7K+7RAEJ49vJC0dt2XerH2fdt6kJU93mgdkA47R9KTip/sr28uSFofcgLIRRvySKP3bVNaHclwUBZC4b80LR7lP8AZX/Kl7KV3SgLIHDLyQtHuLxKx9nfPLJc9ntHo3ICyDw2K127kuDuy0U4ad//ANlc4PuZAWROGiKFSxp32vZ+ZL2U+5AiIMb/AFJcP5qaUJ+T+9FwX8rUUOyDw+kn3J0BufN1J9nfnk+1HHS3FrtJFEMxfSy6jcdqS8c9oG1JvJLpXEAd/cicenRDb5Zrisk739SWm5JuaX8UAL3peG1EW5CRW3IHQrUJZeScHkPqQ+JQIEBZK1OIfEgAbRStcrUVrJeHcnQ7BONkmj26pxh96T96dBY24pW7dE43cklQhtx2rqMtqVu3pVAB080l21EgAWFJ+aIv6Un5d9qBAllkg1/KnfDlcm3j26oGASXvRkNq4XzQArbiH1Zpa8khz7iRJRIARMT9yXel0plnCJdut70u9d6eSAOdyQFaJf6kRD3+FDagBz5Lttu1Naj8KJifdkgnUfAjp5RkiN4pWe5iF7SWywP7Sp4YvZ8XD2qDK3iiAkX5h5OsMxP707dd3J/Iza1PbsOqMOxyETpqljiy01usL/Fk1UUr0p5HkQltYl43S1VRh83FpJyglbxRutzgP2lAUXs2MRta9o8UWuAvrH/tWbx/oNv2aSXiWWA+VqqqwnGMnNmt+S0lJRxYhBxaCoi4D7rjkHhflN/8pKPiWGx11MMUFTGUYFdJKPR+Uu9Z3Xkag3yjKUXaKvwcyeklYoie46aRr4j+oX/0rU9nMSo+02KRUdJHJhOJTuwtGIFNTGX1dYfpdZs6zCqEyCKnfEZRa1ylO0Pyi2r/AKlGPtVicJZUko4cL+Gjbhf1c1PL8GicYfJm87RQ4p2ZxeswqvjaCtpTskGM7hH8zKAOKSTN+I53D4hdZ6g7WSTCMWLsVaI9FSJ2zB+bv/Mn4sSaSa1mOWLulibcw/EH/atFKvkN+7wX1PXWnvf5EKt6PEJahsnZ+WmnUsr7dHGF7O0sT8jFPvjjTBrnePIx2pod6mt+8Ir7HNhNtripI1UZaZt+XvXnryPNNnG+936vUr7D6NxhuaoIZe8fCmNNmsjquCBGe0e4RZNVGKSDezG4gX+VVgVUgtZI9womILt7rN49jSwgmaQ88zL6k8NYcb5Npb6XTRkw8mdIS6uajtcCL3Bcalhm/bsIt4S8S1FF2kCNheeS270svOiF5Oh2UmjqKunIWgd7u7S5Z66mik/o9LhxyCoDIJXGVzuuMLdPJWtFXSEwg8ke7kR9y8xpqWvkcpHNgHPWQztVzQ1EFPCRzVElQXcMXT/NYTkzeM2eq02JR0NR/wDcxylt/ZHcOa2WC9rGzEGe4m/4f/tXgtP2qGMhCKiYRDxTvcS0uE9uJBcf2kVracNhtXFKNnbjy0ep9p8D7IfaBTFTdpcHo8RDcN08dsrfSTasvBu3H9h3AsWM5+xOP/dMvNqHETeWL6RNtW/Nmt6eLT1z8QDYlMpMcloy0e0u+QQVwU4e6DLlKGX5o+L+3f8AZ57f/Z3xTxTApZ6UNz1WH/jRW+q5tf6V50BMTkGdpenvX6Z4d9olbTx5FbOLf0qm7T/Z79nX2qAR4/gVNT1xtrV034MufquZdceqnD5o5X00X8GfnMutuX1V27/sOvDFLUdj8fOqy3NR4kw3fSJivnvtb9mPansLNZjmBVdEGdrT2XRF+Zl1x6jHP7OaWCcPJmH5IRH8yvsN7L1FQwT1EZxU7v4u9b/BMFgjhzjsgy8Isy8jq/Wun6R6vk93ofQOo66O0OP/AE8spsLrK6Wyno6icvTHG5K5ovs97T4kQtTYBXTl0tbHarf7UPtUl7D4jBRtRjFKcLHHIDPaQ9P+lYGr/tMdo8x9nqJYvMRe1eph6mGfGssHwzw+p6XP0uV4Zx5RqMT+zvtXg4k9b2bxKlEfEVOSoCFxexwMT9JNaShRf2pO2lLiAVlPiM0U4HeBcQiydd7U/wBpbtJ2yCVsQaD2mRmzrBjbiiXwkt1kX8mc7x5a4RpsM7D4ri1jhFHSgbEQFVnZeLenzT49g6yTEBoo6uhOqzELOMQjc/qK1YXsH2N7c/aliVPLTVFSFFTbgxCpchijbPw+fyX092F+xHD8FqAq42qsexs/2ldOd0Q/SHJZy6iERx6bI3yzyDCfsx7R41WS00eHvBYdpyz7QYvq7/yr1jst/ZvpaNoqjH55KwitJoohIIv1c16bimBy9naEaueWEBjcRkuO63Pp5clfYb2gP2MYAOSoHIScJGbMfp81Hd7i2izdY1B1Mn9lOweD4DRxez01NSxN4Yg3fqWokroqX9lsFvf4VjaPFoCglcKs4gBrjDkUT/m7li8c+0B6cjaB7ib0uuZxcmdG6ij1CbGvZ3vadwB93NUeJdqrTI+KwW7n1XgHaH7VqgSIHqGAddoqhj+0iSqAgeV5A+JCxnO87PoGs7dU1OzNLURHc5DamKbt0GLUxtBUOYR7eGX7UPzDzb4l81452qqJh0fbkmMC7ZVeG2yRSSAYPoQoaSYLK2fSJdrAIBPMxF9p3HcJP/yUqn7bUkcPCe4T/wCLGdu1eHVnbaPFnGtij9nvyGeAOkT9Q+4lFm7SSWlk52/NaKmQ8jR9JdmPtOrOy+KidPXuMR2lu7x8k/8Aaj2F7D/bZTFXnTxYbjhtd940loGT/wDmhydv5r5bDtxLRtwzdpRzutPcTfSplN9sFTQtKUYDua1hz2j8Sl4o3vHhm0eq2Ws+TGdtOxOI9g8YPD8QAD1/Dni3BI3mJKhbqyXqtT9olF2upzw7F4mGlqLRY87jjP1ivKsWp/uevnppJRMQfQx8Y+El6OPJa5OJ+eBMWqHvUI8Sp42JzkYclFftFTR/3n8lbyKIaNlu5NlzQkWqz03aqPlGyhS9qpSfY7WqHmgWsU2bByt701JUBHqcjLFnjk83ORE2JPcWb7iUd5Pwadl/Zr2xCPIndF7cswFc5NkzsXpU2Co4jCjusntIvo6p5PJXFHUNR4L2hrCZy4GFzWEPhI7Q/wBSztLnnk2ZEXhFajtJg+K9lfshxnFK2jOjgxqSHD6UZbROTfebiPPLZzWeXJUCsWP/AJFRS4LT+z9ksDjdmH8Ezf35u6tcDwU+0GLU+FU1RCOJ1P8A9vSS3Cc7+kNuX6l7Dg3Yns9T4dT4ZhWDy4zj2F00fHq8Sqxhpwlsv4Qjblnu8Sx/ZjFK/Ae1lbjHa/spTzjTsVVHHTX8UCYukZW5MLelca6qsesfJ1SwKWS5+DTdmPsBo/aR/wBre0cWHS9+H4ewyzfmJ7Wb+a9YwD7OcAwGm9o7LdksPlqB2tWY9W8aYvisfYyof/4lvs/7VYJBTUmFxYQRSBNNxWvzy6biEc8rloDqMIxDs/X43SY/Di0oheFJRsIxZv0jbz8S4sk88+WdMVhx8Ioan7XO0khfj4g5UtO9nAgAQhL3bOTLS4D9qmBlXU8mKYfURDTHfB7IbEF+XUY836kOKVR/Zb2IixOrnpRgrXEZsPjBh4jmO5rHuztb4lDp+1HYbtJgkVbX4dFQSx7AKBnilu8NzPo65bU+JI6U3DmLL4/tUb70pZcPq5CHJ74I34RXZ+9bLDftG/20ozwiegoe0EBsXEwzE4w4uTenPmvjbt19umCdl8ZrKKCOoxashKx4Io+CAF8RPqrz7Me2XZT7VK32islxCnraBhlbBwk4Rad4nzk+Wi0lhUVtEhZZWep4/wDZb9kXa4qymo6eo7AYtE7nIUc3Fph9RODkWTfSS8j+0H7AcY+z3DafFGxCh7TdnpHaWPGMIkcorX6WMXHMHXodf247OYfQQS4PmdLM5RScXrjJ+pizHNZTsT26p+x/2jU+GGz/AOzOKzFhuLYbI5cEZXcuFMA/pElrgzzg/wDRjmxQyR/2eRDz1XZelaf7Quyr9le22M4bGDhTw1B8G70OW3+Szlu7IX5L6mEt4XE+WyJwnrIdrM/aMne7JmG78qG3T1ISkcjLR1wSfvbpVohnSF8tu1Fr39SFtzDoiIvStCQena2S4O59NyXfl4lzp5IJs6I7ubflRgPdokXkhG+QhZtxdwooiyTTdoMK7LwVlfitG9eIQENPFm9nG8JF7lhi7RdpO2lOOHS4hU0+EZ8V6aI7Az9RC3epnbjEJSo6igoJBOOO0K2Xws7l+zH1P5qdgdK8eHRPIzXu/wDLwrgce7lr6PTi+xiv7KosDiwGrwn2SnaWUqpiOSV7i2blpSk9omJ38yUOv/ExbDg9Ecpv/IVIphK/N/Eu3FBQbo5cs3JKyV02uqvCxuxLFJfXUWXfJslaMVpZv4XVfgkd1NxeniyHL/ElTVtGMeIssm58khXVzu5rRmJ1AWV2STlu57UFzC/NIBcNrlHlG2XJk8Uz936kxJkR/EqQHLend8SLpbPpS96Q5F8KsDrFtLPdouPmOnUuiNq7d8kAc96cu/7U2PyTjCgBXXcmuXW53ZOiHakWV3JQUdHoRNyQN8kY7mQAXvSLw6peFLvHRABdXNdutbkufPau3EqQCH9S4UjRnk4OWl21knHXNdaN883zJQ7GiIVQfGvB3EfSpvtW34kxNT8Q83ZhD4fEnBjAWsZSrRUmmHT10nGIMrVIaY7izdRRjATv6S6U4xP9K1V/Zm3+h4ZjHV0RVT8/EmCJ25OuDntTKLSvkeyKUPGHUqwo2vB28PNWkovJgEUg/wBzI4OXwqtbNQkhtkwarpy6V32xu91E+aF81sSXJTW0cR+bphqp7tfF7lysFxw6kYvJ1BHO71LKI5Fn7VbzfautVMVzZsq8SfIeaMS8ndUTbLEZmHTO7RJ5muz0UMSfk7o9fXyQFkq64Sb1c7UIl1M7uQplie4uSK5xuZFlbDzZC2rordwuo7E46f8AJH06PkgLD8XpROL3Dogu7smFd4j+TJ+SboU0kUesrsA/EShHS00c4yHuHO3buTGIYSdZIUvE3ZaCXhUSloTjMHN3Es9FNmhoxjYQ0ZLZdydMBI/i6nRsQ555c0ybHCjbmytOzkdF94B7Y10WbFaqdybczElduzz6VGSG8GrBOmaLtoOFFjRFhTyFTkPja0hWOxX2grAiKwGe59FPMvNtyA9yjFi7eNQuypT5sz8tCch5uzlp1KPMMtoM5vaPK1aZxYv+aaalC4swuzTeMNihos45dHtLP1K2qKL26YJbLc9vNGGFxiRPmpUAvGxZvcPcqUSbFTw+zh3XJ1uSB/NDc/d3LWibHXFskBeYtuFDc5Doiu9yYwbbfHtT9NHbLe/gZNdKkQjbRyyH1OdrKGAD5ERP+ZLhtyQ2+7aitZAAlG12STU7bdGRF3dKMB4hjmVo7UGiWwAiAnlluRcO4OTc1Pxihp6OuKKmqwrYmZi4sbEI9PJRenqQnZUo6OmNtDb3Lj0rF3J633v1IWG3vdAqQHs+7lcKXs91um5OsRC3NyRATEWiAGPZ7dcmS9nbdm381JbO7PqJd8JabkF6kX2XPky57KFurP8ASpox7khFvNAtCGFHad7LgUYbtPmp/dtdIRYXzz+SVlaIrhoWEi0b6UP3ewnezflVo0d371x49c0w0RXDQtnnoVqT0rcrAVkI7dW5sk+7TLluQGiKo6FifJm70f3e2eeis+G9gyWOIE/VltXGG4uTITsNIleVG1gtluQvR2l03eSs+GxFp3rlrZ5pWGiK96UO9u/xJFRsXdarC1vLb/ikMbZ6bUw0RXjS2+S6NK3l+ZT7We21lwY2EeSA0RXPSsXcyL2PdmzNcrK3XRm9SHhsQk+XfagNEVvsrZDpmKH2Ntrszl+9WfDa7lalw9uT8/hQToiuKlYi1Zv4ITox3ZAytHjtEWQBHuJtEBoitejbnkhKhbu8lbcPTLRCUNw8rvCgO2irGjjEuaRUrRiTs38lZcH3JFT9Wj8tEB2yvKnbLb+5IaNhbXIlYvT6aZW5LlrZZu3w2oDtkD2cR6mZcOl78mVgVP3i380vZ7R5d6A0KsKHXuRNTt6VZezuP/NIoWQHbRXvS2tqCF6V8+SsSj6udqXBcg5IDtkD2UUL0rbc2cVP4bDpr9SI4e9s7fkgWhA4LZbe5dCnbP1KZw+nmKIY9O/b7kB2zy0yYtWQOTJ3hvny2oeGXmvLo9IaLml4yTrwvyQlC5XZKaADUeQpPldmj4bilw327X3IoAbh8l1u5daPqzzSGPqTJOJMNz6p3g9+STQvlz3JUFoafq5pe7JPcO1d4L+SYWhjcusOmid4duqJo7rlRFjFrpWupXs796XB00Z7kqDYi2pNHpnkpTxv5IihfySAivHrnlalw3t1Uvg9+TrpD0vknQWyHa/pdDa4l3qcI66skMeuvSmLaRDEXJuT+5d4PvJTGj6tEnj3f9qVBZCLmlapXB91yXBtbkkMi2pcPzdShj3ckuDdp1IAhnH5Llil+z+bpDT3IAiWJPHyUr2e65J6fby3ILpkYY0rbtVJ4L8kmhfb6UCpkXh6pW/pUnguOniXeD+VUVRGGNJx8vNSuDd9K5w3tzbpUk8kZxuSGPd6VMGF7M0nh3IKohtHqlb81KeFxLRkhp7tHVE1IZEbbsnSYu52dSGp3G5un4UjpX5pWQ4jUMh0c0UgZFwzuYD3hd9L6K5n7SSYxLnVykJZWsJPsH6R5MqO0hLVu9C492qKTMvdVM0bDcQmDtapHscgmLOzjdyWew3Ep8NnvjBpY++KXpJbXAe0mHVhDC7exVHok3AX0koaGoWQqbBzqGInd4/JSKelalHO4hlF+paMqV8s36kBQgWw2EvqS8mjVEKkIZKgpZWIpSa3ixWsX5u5/wB6sgwM6o4wpOFWGTXWxbD+Vj/6STARxxkLBkHwopJAhYTc7beRI0/xGsv7DKEKc+G8ZRGG1xJrSF/iUqGqIdwG1qpqrtgHFGOrBq2IX0kztlH6T7/zZqQFdQYgB/d9W5Flc0FSzBMP/J0tv2Wna4LscUt68v4p8K6MiF+nNec+3HxCGOSS5trxyNuZW2FQy4hbxK2Oip2655325fD3ur+rEpOzcR1UWXWxfCLqZRUNTiRk0EbmLcz6RH96zMeKYVhsBx0dNLiNYX/jKw7Ih94g3V+ZW+G4pLND+LK5XP0DtEfyqHZqmjSvhNLh4CdRXxzy98UTXC35khxiCOHhU8ccQl48rjVJNVAIkbu5C3MfSq4sUDi6A5KO2vLL2/RqvaoZHHLK4fETqYGIREwgeZk3hHpWQhqgqJmBsxN/DmpkdUwlbkxC3PclqhqbNxh1VTla7nGI5a3Ncr6jqgjtCMI7PUPSvLJ8YeO1wnba11pJ3Du2UgmQO7iJeJYzxotZKPWo8SYSLUYvpT7Yk5dLrzJ+10FoNkRH6v8AuUoO2zxmLWOIvztXK00aLKeiDikfGsbID+FSmxAOt5Nzep+SwsXaSjkjaQCcy77mUKv7cRU75M8cdv8AxHuJc2SUq4N4TX8j1OPt1UU9rRzsA9xFuIlmce7bNXQ1EErniIk2vFe8P5ryvEe3lGW+oqyIfSKzmMfbJT0MBez078tCO0c185mw9RkftZ9Hg6jp8cVtySe08bEZuFO1PFncweFUNDWNGe97NV552j+1SsriMr7blhq3tZimIfhwVE1xeIFh/apZF72etj9d7H/Uix/tE49HjHaSgijk4g01Pa/uzJeTCLlyXplJ9n+I4gfEqIyM5eZZEZLb9m/sjCnETkOyItzkYD1L6vpYLDjWJfR8p1nVvqcrzT8s8Kw3AcQxipipqKkmqqg+UcQOS+gvs6/s/wCGYTwK3tTI1ZVZiTUY/sQ+ou9/ct5hWG0GA0wxUUQwWtvly3mXxJ2q7SVEYDGBsUHjjIB1Xoa/s8mXUOuDc4dVewlBHhzQ1FPD0UcYWxWN4fctdQ9tqDEACCogmwO1rWEwcqf9TcvzLxGkxqWlmOogq5KIia23JjA/hIXVwGNSTBSxVsr0EUzXDLxCOnm/7HXPn6aOWGjDD1Lxu0ep/aHXQUuD0eHhJFPxs5pxiO4X8I9K8+qe0lTR0YU9POcTRAwNKL7tPSSqK7FJKGYo+AYgIXfl87lmMS7URRzWcW/zEW2/qVYcaw41BfRGXK8st2b7B+0xxiJyVDSzyPZIE73BMHVYX/cqnt7NBH+Pg18FFNyile44H8QEXf8ACS85qu0Ekx5sdlu3hj0krnDsc9spjCoNzgdtbvArT5Mm21RiMbGSG9zO4vUSzgYlPDNmB2/StL20IaGbhm7HpcEmfWPmsBV4hbqRsIqJ/I0guDcUkwVQCZvv+aiyYo8J2X9/SPhWNDtA8J5Rm5D6kFRjkhHmMjqTZYz1LAcYpKOb8XdftMfcoPaTFpMLxOWnF2kg6gIX2kPhXm0naAhiLOp2+EVHqe1U9VAETXGTeLqRESxM2FT2ifdkbCKrp+0jiJNfcLt4ljfvSrIzZ9tzWvcmamo6Wacz01ubxI5Nliia6HtUcM3Xcn+0eLS12FDLHJccPP1EL/8AashTYXiNUIy09FVTgW5ijjIhUmmmqYZTo6iKQDNsuGbWkqVoTxxIJ4hPJq5uX7017RIWl7qYGDz3ZPtL0qbD2dMh1ZHuka2kVDTHlzRgW7NaKHs24vm43Kyw/sfPXTjFT05Tyu+gRBcSNGLeJkohO/1KRCTidr53ZbRyX0f2S/sd9qK6jHFO0Dw9n8Lbd+Kd0xt8It/qXpmC9jew32SiFXh8OH4lXhzq8ah2B7xzL/Sstv8AE1pLyfMHZX7Je1naoxemweqggcL2qamEwB2+F3HVetdgv7PtFWVxUmK4w33ox2Bh9nBAntu2m/W/wiK98o/t2wvtFBTuFBV1lQMeUkmHwlLSATF4Ce3NiWL7fY5T9su02Eyz4nTDT4XTkYU0DezVMMh9VwP7rdwqbyz48Et41yavsz/ZXwjARGsxTG3EeoKTD4BlI/zNqvnP7e6U8Y+0uiwbDsRDEcBw14pX4jjdFmWZRdRZv/3L0jFcYlp+xOI0eAYxUYHTzMQHUy1DkDk/huu8S8vwHs32Sw3gUmMdn8UxbEZnGaPGuzlR+NTH/wDhPsNhUODxv3Oyo5Vm+Co9OHtt2bxTsb2+o48UhgxfEmM4sNqX4IS1D9H4p6ZiPy6VX/Y32J+1/B+xgS0faeniORzD7hxqNqiGaPlbxd2TF8KzX2i/Z3iGKYX92Qds6PFoJz9rmglpxixAA6t0QaO/5k19kH2iB2foMSqMH7UthIYOARHHj2RFU8xEQh/L81MaSKk+Su7Q4H2foe21VRdr+wWKdl6qmMRqz7PTcWmEvEQ+V31aJ3Evsjw7D8Uo5ewf2ivWlVb46GcCp6sH6t27J7fUtNgfaqk7dV1FX4vPSY9iOJMcp4UMhgDOz7it25uVueRZrzv7TvtyrO02KFSy9m6DAaOihGlp+BD+LCTHcRibW6vbb5ZKdpt8FuKrk1nbP7YO2lLgcWDY5W4ZjM+FuYhVCAHM/wCblnt52ryXtV2kn7QQVmOy8avpaiyGMopyAaORh8YeZW7SVlUYlRdquyuOVjRgOM0cPFO3b7TCW3iad4+JN9juwNTiX2f1GKYXJT1BRtdilGU28oHLbIIP6H9PqWmyirkNYnN8FPSdlzxrs2OLznKeIk5CxybuLl3fO1Ndk8SPC8ViqKY3CqjMZYyF91zdybwGTtPHjY4XhVJU1E7TibwRARW5f5dFfYp9nOHYLitVU452ogoImkvalo/xqm592Wmxv1JX/shovu0Ha6Sj7UhFFJFFR4xS8UCH+5mcf+8clrewXZXFPtC7QYb2k7U1sPZXs1TyRzVFVi58IPw/Rnq9xbV5pN2gwujwqDFMCw4ag6ao4QVOIvxZc7cxO3kze4VksYxTHO2FWUmKYhPVGLXMMplYP0j3JNWqKhGnsfc3a3sfR/bZj3aOiwaspIO0uCmBU4zyW/eUBhmIh+XUX+JeSY59kPbfs6Z+29lsTEA5yxU5Sh+plWfY122q5Pteo8UjnYq/2ehhhImu0YbX2/TtX2bB2ur46rgVFTIBdTb9hstcfVT6aOvlE5ejx9TK/s+GJYZIZCCWMojHmJgQl/NN6eJ19313Zfsp9pAFRdo8PiOof9jUgFp3em5tV4P9pP8AZZxLB5air7Jyfe9ODlxMNz/3iEfDb62/mvSw+oY8jp8HkZ/TsmP3R5PB/Fmiu7k9XUNThddLSVkB09VC9skRtkQv8SY7l7EGpcnhzuMtWK25skhySYfeuqyARuK7NMVWIHC/sVE/+/yh+JL/APorP3/X6UsXqpMNp4ApwvxKsu9liLpZvFKXuFBh2Hhh9PZxHnnN75pS6pD9Syfv4Ruo6LeRQ9pKOGhw/C8Op2cROovf1Hl1OXv3LTRRsICDbRZrVn8VL2jtTh1PrbHG5v8Av/8A2Voh6nU40tmbZX7VZB4PGxOc8t0VOIfxJTGG230pqjI5Jq1/DxGD+Df+5SPU7st4Lg5p+Rmqk9no6iRs9oOTJYdHwaGnjbujH/KmsVvKgIAfcZgH7nJTW6rWyt+FT/Ml/AVq5uXe7mkX81RFEeaS3TVQZZnEcnUqrF1TVEzjdqscj1OiELJQ1Vp5KYMjyBz3KhjmuPJ3VzTExAKMUrYssNR/cPel0ofTolc/NdZzneoebpdPmu92ib70AOhntyTo5iOeSZAre9SNSbakwF0orfJK1IeakBANparrD3IunwpeFBQj6V1cJLzQAtUf+VCkgAuq1kQ80LfJK4kAEPNIueiEeSIPf1IJEP6kRE2SRe5Ji2oKE3cu26aOuel0Y58kEoucH/3rAcWpmyuZhlZUzbVPwOTg1+We2UCB/wBKizDbMbeTpr5D/iNXd+VyJxuXPFtTgxuR/vVCJFbmLRA7PtZRxJx0ye1Ta+P8YW0HIB2qPa4v17UkDQH/AHLol7k4wuL5Ouht681IUcbp1Zdta4s22ogFy5Hbr5JCJ+tBQm8LM380bZENr9S4XzZHFCe182tQTQWg6roj8K4Q2trkRdyQE5ETZMIurAP39S6xe9ctdIRcdGZrUDoK4c+nchIWk7ulFqk8b80BQNzDb4SRcTalw+/yXRGy5WPVgsX8kXuXGzFtWZyS6W9SmyaYnK7Rs0i/yukJP0tt8kt1v0qgOdT8vmuD8nFHb80hFA0gPD6V23ai/Ky6gqhu3RK0bUX7+pd6RzQFAAPVqiMhFdfnzS71BRzu1/cpU48Olpx8Rb1GLMtFZ1lPxKyw3aIGDSQtoll4RUtjUGyu8KIerkl+9yXWz5tmqsKOMO3uRh+zToQylCUjRmUTbeJ4U103ZspTUjRxcfITZZ5OuiO0skhG76V1UHyCHwrjFtLb1IhzHvXR8y70rL1AHPkiDlm2SMdrpD4dbrUWGoLc+SJh0HxaImHz3XJNub4lIJUIe9Ly0Zd15Lnd6UFnWy9/5Uum7cuNtSGS7/BAHRK1h1ZISfl0pGXnly8K5cxPo/zQB3u6UXh+FAW582dIs/FtVgOyV0pUgUxSmVOBubReFnfxJrq19KERRajdp3qEq8Ad0yybqH3IvT4UBZCw6fCldtF8tqpgdu2lp3rgltzdmQmXyHJCJbs0wHG5bfNdDauF56kOSXf6ckAHdd9S4JPd/pQkXU/q3IbnLkhCoPVyydcYXz5um7riyzRXPy1VjoP1O36khJ7ud2SBv/npSue7naoCg2K0/klqVv0oA3PnmpFPSvNHPKBxjwQutN7Sf6UrryCVgMV1vy8kizQXPbmz811i8WbFotBUEO7xIn8OrfUhu+JkIls9OSgkc08W4vhQhcKT+XhzSuu18tqCwmG7X3ofFkk3JuaXJvpQAjyHXK74UnJhL/tQdTlztRt1IARZXc+aG5lwibu7kN3h9/kgA26UXy2/Emrreb3JDI/LNFBR5sUdyXs+35q3KlbyS9lbytXk2ej2WVIU78smXOC2fpVz7O3czITpW9xCiw7LKloWHpRDD81aDS+5IqfUmyRsV2ZFXwX7kuC+3TdmrR6fT/0S9n6cmQ2HakVvs+7oRjSqxan6c8ySaHzZKxdkgeyml7L3KwCFulLhlnoyLNFhIHsdqR0L+9TxHTRkTR3Xe73qbH2UV3sZFqiaj8s1PGPcl0ln/wAkbB2EVx0blbml7Kd3LmrG5hFBxtun9SHkGumIfs79yH2d8uSlFNoiDOQL3sii/wCLIdoqe6hPp9SHwXtSKN806fabslQ05PU4nVVE/S0dJC1rP9TpUnbTsZUOH4eKbmIbRMP1Jd1GPaA4L3erRCULj5LWYVgvZztcYxdnu0YRVrtpR41bT3l6Ql6H/NkqvG+zeKdm8RkoMVw+agrB8EoW3D6h82+IU1lUhvC0U3BQlC4jy6lMeMh0SCnu71pZn27IfD80TQ+an+xj6mR+x7ep7fpRsX2mVpRsh4biSthpW55pFRtlz3KbLWF2VgwtuSKFWL0rDbciGlbLVGwdmRV8Hbm+7JJ6dvyq19jDuz5Jo6F+YdPiRdg8NFe0KXs93N9yntSv6bSQnSuOWv8AJVYu0yHw29SQx26vuT7w2khta3RTYdsAoW8khjC5OWsu2sLckWHbAGFiPLK7JIhYe79Sdbb0sgMnH4rllu7ot46VjDjddyQmTCJM7bUb96aL3LSzKkBa2eiaeMefiT59SH3eFGwaWBw3z1SONibVmTtvfkkUevwrPeQ1BE3Ce0Vfg+kZ8en/AOFKVw/lLuWvw/tFRYsIsx+z1GX7KR+f0kvP3G1s2SfIrXVbEvEpHoGJVBx25AxW87tpKpxLEPbIMozeAx5iXiVJT45VQgUUj+0QO2oydTfSSXtTSFlFLfm3TI1pLVSOGeNoRiff1IG83zu7kYZk+rbk5wXLV2ZIxTkSqbHjjtCpiGsAdrcTrb6S5qXDhsWIO0mEYi89R30OIOIS/kl6D/Nk6hBhdwcQn/KptNgblCB5EAH4jZZ1XxOmEn/ItMPpfx/ZqlpYKgecRtaX9XNaOlo5YzyCQRH4mVbSZjANPUNHiNO3RFU7iAvUBcwf6VND2ylYZKOf2wO+jxKS2Ufom7/kf6k9n/I1goPwaIIZKimHONiHpYvEX0quqMLAmPhu0RDzvQ4V2mp8QqSpneWjrR50k7WH+XuNviFSq8mKHhGZem30quGizPFUcMSYHYbX1IUA1jxsWRvd3LlZCEJFr3+fNVVTWW3MG4rdFgKyZNMc0pXvaKdpKwKUL3yLd0rP1Fdw23naXpFVc2OGTlY77UMi9TazdrGj0jABu5kTKOfb6CjuYbzN9r+led12MS/szNwz5KulKeo6MtfEs5NFK2bXEPtKrRMnCRrC3c1m5+2mIVExOEklQRP0k21Q6fC+CAyVJ3EPhVhR0PGlEQj4V/u3P+VYtJl8Ik0tRX1EJPKccRHy8WSIeydRXPmZuf8AUStaPCwhEXlkt/8ALj3m/wD0V7TEfIAIIvnc653itmsMjRmofsnw8bTxKpdvE8EW4/pIuS02HYDg2D2BRYfGQg7bpdxKzjja4c2bl0l/mJCckcYlm7Efq8K1hhX2OWaYp6iSQhYDYgy0GNrRTRVEcLZOe5h8uSjy1zD0ZERKKRP3rekviYt2PVNQ81urAGX5k2UbFDmzsWXhUGornhkyDdlzuUWbFgGbN225XPanX8iWyyArQNj8lXzdoJcLpzjZmlgPrgPpf/o6jV+PAUWbtu7lm62slqiLN7fJQ5kxx8mjxLFo6qgGegqZJQFhGSCW68Ph+Szk+INlobEhw+QKWUjJufP3sqjtNIFPKJxhdAbXMRPtH4VLd8m9ckiTFisJxb9Sn9ne1DUtU0dRlJEfNYOTGHkHq5eFVtXiRyPnGbj9KWxrpZ6J2qxijqKOopIDYrHeakLqJvWC8xqah5jI3B3FC1YdRCUb5lKTiTF5J+hwueY7DZzWM5qPukdWLE3wQIppymEIm3O9rCK9l+yz7LcIxCUKjtLSVuJCeVlNBUcERL4itJ3/ACrM9mOxLw4vS1E8bWAYk4r6i7Px0FDDFKEcYjkOS+a9V9Ul06XZP0D+n/RMfVtvqPB5b2z7cYD9j9eOHU32Z4FSzmF8NTWQnVkY+dxll/SspjX9qztJiFGNJTQYbQU7coqOgihH+Qr0L+1jj2B4p9m+A04AP33BXkQSD/wXArm+V1q+SH716/pfU5Or6dZMqpnzvrPQ4+i6uePE7R6DU/bFiOJUlZS4pQYbikFS1r8elG8PiA2tdnVbQdqMLwWjM6DCKcq0ju4tY3GtH0iL6Msgitu71654eqPTMK+3TtJDTjBPWuQD0cPZk3koXbT7SK3t1jGG1tfIE9VRxjThJZaTh4WIm52rADuLLqRt+DabPv6kWZ9pJ2j1gcJjkPV/noim9godJZ4w16c9y87o6zGccqYqCklqqqecxAIIsyI38tF9H9ifs17P/Y6A4hj1PD2w7biLHBhovfTUL/H6zH+DLfu1H2rky7WvM2Suxn2KnXYAXaTtPUy9nuzmbDB+HdV1pv0hCD+fqJauk7adj+yo/dHZjCp6mtdrDpqNiq6sy+M22MqCvxbHftQ7TlV9r8SmlwvCKfix4fhr2RRSGVoxDl7hLMl6FHWYZ9m/ZLEqvCqCnozpqKWqtpmERbbtIy73XOozyczFPLCFJHiPZusxX7TvtLxSrwvE8R7IYThoABwRVDyndnkW1yyzIua3naUcEoaGsDEYpMZnJmD2mrO2bN9NpNoz7vSsB9iAy4f2Qr603/Hr6sjc/ULD/wB1yu8fjaurMNiqJwCKWtjOQ5DtHINS/wBK6IYlpbOHL1D7ukT0vCa6gw8MNpI5/u2KGynjjqdwl7r20zWGr/ZqPtT2qxjtTLFhpVdXwaQasOLNNDG2Q2Awk+V13ksl2q+0arw/tNVHQPcGCRjNGUrXAUz6CRD323LznBvtaxSn4+HdpI37Q4TUmRTRVJ2zBmWZFDLzB/dy+FcmSco8RPRw4lNXL7PonsNXSYo09JgfZag7QYTVuJHh+ISb5bPRlpG/xESx32rDj/bYKyLsr7VgcNBAUtXgERxQjCDenK1z/U+a857XV1R9mdT7R2D7Q4kXZzFYwljqS/CMDt3wy5eMHIh97LGD9oGLyYrBXy1DnOAcIyHaUgeISXPq5vdHal21Q32dx6PsvWSVrRnUV4s4wyG5CUR+sSYua2+NdrKT7QOyY4h910eG9qMHYfaJaaNx9tjcv2xj6xf0+pYntVT8OpCogO6CULmU3sZh+Ix14VnAeKgMDinln2AcbjaW5+aqr5LRFqKzG6eaKsapneeJxOGSB+h/+Suu0+PVGMU1HisGQz1eftEQNcPGbq2/FtJRaMsI7NifttZPiRf3cED2B+Yn1/StF2TxKk7VU+JP7HHQRYZAVVHHRhvkd9N58+Sl/wCQl/iN9mOz+IUdZFimO+xYJhssBxSccx4swGOW2Frj/pUKHEuz/ZEyjo4KnHp2dxb2wyhhH8jav+YllZaz2qpgqXq7yCQfw5OrqUrtbQtR4lWOdwznORNb0W/9UNX5Lia3tV267UY9CXHxdoAlgaU4KEOCFvK0stX8ljcaFpsCw6QNxuZiZeLwqVjhW4Jhs4O4FNS2vr1ZGQqFiUjR4TRRMYbWGW3PzuSiL2ll2ZLg4DiMj5GNNPDK8fmzi7IuzcMmKHX1ru2zMXAn5fSh7JEEnZ7tXE/N6QDD90o/9yzY1k8Y5RvZpbcPVam43Zbkj277FpJcN7VUGISUwgRNDYV1wlvK0vd9K+xaDtJh9UdLGc41EpN+JAW276S818p9iayip/sx7PPAYBXwVB+0QE1soGxXCZe4mIf0rR/7ST2wSPIYED3NJnaVy1WFThRxS6h45vU+ksdx6GhIowvMBe4C8bt4VCqftSbAZYKunlefVpb894Fd/UvFP/zGnxYoAqJNxsQud/hZvSqqbGGFxyfj3HdcT9K0x9NCK5MZdVOTsk/bdHh9d2zlxfDo3iixIGmmDO4eJ4nH3F1LBNuWlxKoDEsHzd7jhNyb6VmrbSXuYPhR4HU/PYT9OSdEqfD6Uq+tjOWBnshgDrqZPCDe71F3MhCOAYjqauT2ehha6aXL9IiPe5eEVFxKOphODFMTi9lvjIKLDYjvOGL6W8ZdTuqnkr2onDiv3PwEdHLHVy1lYbT4lUgxTELWiA+GMPIBSLkOiV0hADyZ32Dnd1Lo9QraCSiTN3PkoKbOo7Z15t0wwgH8hdaAfe/Ss12WL2rEsZq26ZZ9P/n5Vo32i7rLF4bNMvlIGmpfZ6YXZ2LjO8z2tyzLanelvciPLZ4hYGH+SEi7l0x4Rzy5ZFrBeSajBv8AiXP+5lK/yoNOIL27u4l36lKXJN8ahD09xWpEKVz5W5JdyoRHqR/CJ2WeryOM/wDFaQxuHRZzFZAGTN3tJcfUHVhK8JH4g6960NAV0SzLSBfotDheRCOtqyxPk2yrgntnyQ3P+ZO228t37kBdPJeoeaE/dchcX/miHe3xISG74UAE3xN807Fl3dKGmhOoqAijyEje1lNxrA6ns7iJUVWzDKNpfhvco7ivUvSTW/0MsW5dHc+V3emRLzXRkufm1yCfcP8AdqyQ+5BcxfUujnb+9AwtC5fUlbqkKK3d6UADc93qXWHTVdH+lHdogAWHaiAe/wA2StSEbUAK1Idpa/uRlyScfcigAbmitfPRJu5OjmPwoSAG3zSYelK5GKskKnLhzAWduTp+sFpKg3bvTAen3p+fdbk92igoaEW6hToeTD33Omrn5p2HrF8riFADtcQSVJ/MRSePb0XChLr5/NGJBuzf8qBPk5bdyC61dAWIuTkXpS7uXyRALFa6qxnWyHT/ADLv9I9SG1t3iFLUdGdi8KEAnJveiDbrY6QxvtXQF+THdb6kx0IxeQRZme1ctK7knRjMdGNd4b83dFj0kctbMWSHK5Jx7skrdM8rfhSsrU6OS4f9KQ7nXWF+eiYtRdPf/JE3TkkMb265XIRjPyQOha+STeLNkTRkL6+aIR/wQFDYi6Vr/wAE4Ub9yb4Nzau6VhRy3cWqLTve1d4YZ5M+1krW2uzWphQPh71y5hIs3R2tnkkQt6VIUC1uXel5afyTgDbqzJeLNOyqEX9KFvF/zR6Fb4XRFlcPJSFIkYULSV8F/Sz3bk1V1UtUORm5ALlYJPyTtHkJGbbbQ2pm74UqTZohseSQk/mrEpKAsKEGjlGv4hE8meyzw/vUIvmmnY5RotKXtViNH2cqsDieMqCpmGYxKMSMXb0l3KptcvNOLhFqhJIptz8g3n7040bk+WqTlckMjW25KrFQhF+7vROL5jmhGS3uRcTv03KSjvklcwrlzfmTbltyy70AP9JZJOT25O7j8KDTMsnSEkAd4m71JXPdrmudTZZLr7fqQFCuS1uJsuaC1GO61n6lXtHQuJaWTpMVvN9pJN6EhFu7/BK0PUICtfl1JFI1/K0e5CQ92aVrd6NkTRwi7ulK7q53fNHbpqkQsjYqgbrfNL3dQohFvqS0zHJGwtJAsW0kQyPGJszvaduYpAkQsjZBpIHqfLVIdw96c4bcupK0B5I3HpIEcuWf6kpRu11SKNK3uSsKYBe9L35o9S7kRZDplyT2KqQ3cPLP4k+FLPJAcoRSFAFt55bRTVrXW9StqbtJX0uA1WERSMNHUuJSDl5LGeSdew2xY4t/8jKdurNIScjK993ela1o6ogH3bviWmxjqxXaapOV3e/1JOOzkuh72RsPSRzW70pDmLZP4XXR5l8lxvSjuD7chD15N5pCSJy3aIWFvSyO4hduQrt2WdqXEbPm6RC3fn7kmt9yO4iu0wbvfuRXbcnfa6T5FbkkA7UdxE9uQO27m5LhZlc75kjImuzfai1vF3RuPtSG7bR70TFbn8vNFd1a5IWyz1fajuB2pGU3ja2a6xPaSaGTp1ToltEl813WfWdqBwSe34kY+Jn6kI7rsstEQ7tGfcn3g7SExBaWbfzRzFGR7AtHJA/Tn/BcPqVd4jsjlwC3JK4PK1AxW935k08n+KO6DxIlNYQk2f5UBk3eopTbstEL1DlboyvuRM+2SCLegOTvbco/tD3Fnkg4pehku4ToSxJpAE22oeJaX0qPBNcJM7ITk+ZK9haUTtpCJMhle25Q2rDjhsZu9AVZd3IsmuR8uruStbNMSzMIZ+FYPtZ22eQzpqQ7Yx6zHxLJspui37SdtqbCzKCBuPK3i7hWCxLtNWYlJnLOZj4RztEfyqnnqHqDzd01dpoyybMqvyTParubuSKKQ43zZ9qhgLk+SkxDs0dytdSOjYdlaiSqMKYAvlkNgAfiXudF9uFBiE1H2T7SBLX9koI2p46zaVTSSN1SAfe112wtMl884diD4DQHUM7hVTxuFP7gfQj/ANIqJhOIbrDzsJ9U4kPhn1B217C1HY3FQpJZIqyjnjGooq6D9lUwv0uP/MVn3o+HctL9iPaL/wDMDs5P9nGIyh94xuVXgFVI/RJbuhz8jEf4qnmjkpzlilB4p4jcDjJtwk3UKfcmuD08UMc1ZWlT2llnt9Sd4Nul3SjO8iFsrfiQEL9PhWsMjYSwx+gSFhLVcIW72/Mkedou7popHu0d/pV7GPbJTUt3Pp6mTrUbcnTdLVBcPIVZjUQyDyYS25+lYPNRosKZXez26D05oihcdXB/yqfw4y1Z01xoxLK9Ust+QeEi8NybJmTTwuWmW5TTqIyG1n3epRSmuLN/1KllF2UNFh+3PxFyQ/dOmeTj+5SvbnHu+lEOIHy0IlLyv6GsECAeFtGOqYmw988/NWZ1XEEr8h+llFmmfIjfMVUcjfyIlhh/EgHG4jl/BRnjO6/0qY+7W74kNt3N2T7lHK8exAIXHnlcmi2urGSFh1zUcxDnnchZTLskYd3NkTDdoCItuqFxb6U+4gWLUEht2v1ISzz0yTmm1upI+en7k9kT2hpxMm9SG276k/aA6aJEL56eWipNMXbY0wvuJJ88/wDUjIf1JdRc0WZ9slUeIDGYNUR8UB8QbStWy7P/AHZVAfs0jyylueORt1qwVvhZdCQoSFxNxIX0IXQpsh9OpnrMlHSQmLZcfxMOVoj9SarKqSS2O9jibkIttb4V59/+bH+y81LBjcBVGGzuQvUxtdLGX0969CoKikx6iGswishxSifdxIHuIPqHmy6IyRwTxTgQuM8ZbAbTwqFW8XhkbsVim1mIU9PczbzFsnH0rOVOJSVj5WMI+rNOTMkBPiUkIcOQBngYtIpNwt9Jd35VYUvaxhgKA6h7e4Kx3Kz6Zef6lQT1ADo+ZEyqauZiLNzb3CudnRBs2RYlT1glG07DMP8AdGduf0lydZ+sxSUSMIwtt0u9KoWkuuZtwd4k21FNUSjGPs8jRZf3cjXh/wBWWTm0adtMfOSSbfK53+rNMzlNMYgHV3JyCqjmhzqc6U/ia4H+klfS9i5IaP22SOThMF7kO4RbwkRLK7HVeTOQ0IE19QL3N4VMipzqnGmoAtz8X/uV1h2By1gFwqOQgAOKchdwepTopnhaSOkBoAPa0snVl4rfJJfpEu15INNgIYeAnUyBLOP90L3ZKxpMPPbnmIl6WQQwwQtnGfFMnXSmeS7iGwyB0DkWitQ/ZDdFnDDTRvY53W+5WTWE2cTMPh+lUlAJ1BE8jsxK4imaOGUwNuOHRc/81rqCdlliU1PR0AU0DuUphdNJ4SWalJyfmxIqyoenYM5mvNrntdVE1YRBzcSz6RU8g2TSqgEdNpKHU4gwllnu9Kr6qoe7PiNt567lWTYgYneGRa/qSb1JVzLGoqnK9zK3TQhZVNTXcPWQ2LyUeaskqB/Ee0fSs1jGJPGZAxrJts2WMuKnEI6gfSu05OQFJe3DH4lgZMUKMs2z96uIO0Bx0ZR53C/I/wDkpNtKRaVOOBuZme7utUf26Kuop4JNsr7gu6blRHWBZz5P0oHkkqAFgB7e5Q3RcIX8SuqL788/ypR0M9VMNgOr2mw2MbTne74VYDiFJQtkDMP/ADXLPO/4o9TF08fM2M4N2T4lpSjb8S1tNS0eFiLmwFKPhyWTm7WNYTMe30iqus7XPIOxt3xLgeHPm8nqR6jp8C9iPQ6vtU0IbNtqq6n7ZMTw+CWnjdpfQReFeb1ONVczlmb/AMFCcpKg83e4l0R6DH/NGb9T6hO8TotO0vazEO1FQMtYbFZyEellQqVLQzxjxDC0VHtderjjGC1ieZkyTyy2m+QURckrbe9K1y5bloQPRQhwJZDNhIcrB9SKio58QqYqeCMpZ5jEI442uJycrREVIp8LqagYAaJgGXOwvWS+lv7OHZvsn9l+CVH2g9q8YwsceKAxwDCinYzjmbNimlBui3wsSycqH/6WnZfsPg/9n/sxKGKVdOHbStBhkrh3jRZ6jAI9xl4nWN7SdtMO7Nnw5wqJTma6Yov2sj+Vyy32gdsHxbtNX19HjgVss0ZCZRQFKDkY7uY8/DcqvBftCxDDcYozqIKi2nAYoZakCMqcXLeYirjNwXByOHddzNH2b+16tpanFMRwzsxHLhcUP+9lUymdm12EruTH1ZMpE32sH22wCo7PU2KQ4bLijjFNU4lsFg9JE1zelQ+z3aSPtdiOJUVXhUmKU9ZO9RUXVXs0JkwvbIQtqyqqns/hWCtW0ElNQz4vic4UtLLBIRw0cT9RiHN38NxJRySVmssUG0z0ztDNB9jP2f4NR1oMeJNCxwxCdwVLO+4xIebLy+sxbGPtSmi9ngi4UM9sNIPU5Hbd/lFVXaONi9i7LR1DYlWUZkD1gndEHwB8Aq8wejDAcKneiznOM9Z87fxPgUZMs1GicPS493ORK7JCfarG+0GB1mVBWz0hhAMjdcwW2iS8whkfDcSFqgHGWnk/EjLzZaJpDjrhxemrY/vSmk4vEG60i57s+9bntZ2LwbtViWG9q58SbCMOxOnGoq4BAim4vIuEPxeZadSS8e434j4KzsriFT2kpJ8Dq8PeeixiMggkiju4dW2oW5fwf4SWej+zumwGrNu1eMQ4NY2+jgb2ipL4bW0b8xMtvg/aSrxDB63B+ykZ4T2eo3/GiiktqKxnfc8s3Pl4RyZV321/ZXL2Zipe0GFyU1V2cq8gD2Z91Ib/AN2Y88/iWKmk9ToWNuNoy1Z2mo6MxbCqO+nDbDPXMJnp328s1V1/aSoxA4Alkee073kLddu8u5ansNgtNiXYvE5aiBjJoZxhImz/ABGFiG3yWKOnoik5zRF3iXqTTQtf5F99sEMcfbmoOKNgimgp5WEWttzhB/8AuTv2T4g1D2hcH6J2GJxztEhcrdyY7Z0JyVOG1RyMQz0sYsRPuIW25ouzeEyYP2vgpDaKoza4bXuF8tw/5VTdxoEuTNV0LUuKTwN1RTGL+nQlpe3EkUldUODsQlwybX4BuJU2K5liuKVAHGAPUHnGT7tSLpVv2moZ8WxilCjppJTloYTIYhuu2DuQ/KGkRcTkYuyuCavf+MLCX1/+qr5qdxwuI9LifpLuWooOzb11DR4fW5RexuZWwOJmTv6i5CpdZDTzcKmjoY5YIQEAj4l/f4y5KL/QrSMjhUNXfONJPYJQkE0nSFvkSdosHulikCVuG2d8otcIP8K0OI1EcMWVRZOINsiFrYg/K3UqShqDrJsmd7GuyEekVqrMHM2OEY5HT4dDHKcpzx7dvePif5rSVnaam+74JIpbjHYYE25vf8lgwH2cOaCSoCN8ye4iW16nE1Zrwx4ylGTPZu/mKeqO1R2kMfeHUXcSxtJiVx5N1Z2uoldWSiAWHuFyF9qFJ2PtnpmA4t94U1QAPd+GWYj5q7fs3UR0lHUnVUhRVMZymQTifs4B1PLl0LIfZXhdX2mxAsLw8L6+oC2EbrRuf1F3MphYPhseNB2Mwifj4czmVXiPgxatDcQCX/DG3Qe9x+Jd2PK1wjky4FPz9FXikdd20rImZzouz1M90A8jm9UvzL+SuaDCY6GL8CM+F0EZmRFr8RfmT5bdr5iTbV2O+QRBsyF3utXoxxJe486WVv2rwOHG15ZZ5JiaRoYpZPQDl/BPGW3mqrH6h6fAcRPP+4cW/fotJ8Iyh7pkDsVHbgpS53cSQiV9/mVX2Yh9n7OUAPlcUd38VZF70sS9qHlfuHCyLXzSuQsKLvWpgdb1ZJ+ooainhgnkgkCKbokJtp/SmB8TKVU4tV1lJT0ks7nT042xxl4FnPe1RpHSnZFIdopdPeuerxLvh1WhmAY3Cs1jVHHnm7sJEtQ/JUeNU/EHP0rlzLg6cL5M0Nl/P+SvcHF9r5qhkjtPmwq1wSRylds1xYn7zsyLg0YbkiG59E5GVold0ps8i+FewjyDjeS6klqJKgF722k3iTks0lQZHLIZn6ie5B4F0OlTS8lW61CtZdEfNIE+w3c0hWNW66MnRG21D38kQoCxW7h9LI7RSYbu/ait+e1AwW+ScHyQiLc/EnG5igASFJh2p0uomdD4dqqhWJuaRDc4siEV0R11Trgpf/IdrKGTD5uFKzCWTHte5NOL5KfhuHyYpLIDSAJABF+I9uaiELCsoy+r5ReSP2vA3a25Ifc6O3p9K6I7hdamVCEbibPbqnXHYDsyb79E7pYbfmUDGtdqcp8+MGTeJNNz5J6mjfjD+rqVvwNDji156sOq7dsFvU3UmjkfiFm/f4UiLiPoyii7HS5ZZOOXiSt7s3L96BifLkkxPaTi21CBIdu9XTl6Ujz25d6a4j+V1yEJHHvfag01JTbbWbakWaZGTxl9W1N8T3vd8kEkxpO/Nd4nc6icZxYm01SKS5+/migtk3iOuGVoZ/EovE282+lK7cTO6CuSUBa5o+JuHJ1DKTaPizXGk2oskl8TuRcTXLwko/GHv8upL2gfcpKpkriXCWSV20c+pRPaGzyR8RlSCiRc+7W0Urm73dMe0MV2fSkMjFy6vkgB+4cy8KRE2X9TJjjbs2y3bURSXEOt3mkwDubvRGXv7kw5PcOi5xLn1zSsB5pO9Fd5smHJiH4hQjJcWqOQJN3myV27kmmJhLJcu91qoCYG2nJ/CT2ppybJFUk8NPTg+Q5hft96jkTXZPmpQD93zXLvcmrn5M7JHJw9M92aEVY/tt5Old1KPxmzyS4zbtf5qmOx7iPdkz2kiubMdEwMjZZv0oCmcWybzUgSuI12m3RCUm34VHKZxAvV8KXGu06s1Nlkhy3CXSlxNhZZ3KPxNOe5IprfJIpKyYMm7V/hXQLbooTzMQi6LjbtHRbNUkTeJ+bck5XFzUPjW2v4i96RVFym5FpImCVzImka7JQxmYhK5ENQ2aWzNNYkriCJaJMTd7qG813J0mqC8/yo3kNYyZxLu9LJvUobzbeaXGfJT3JGqxRZMKRh810pPeoXG8WaXG/wU9wrsom3MldprkonE73ZLjXc/wB5JdxjWFEu5tyV2/lyUXjf/CXSm10dHdL7MCS8jXZikMlvfcovtHe2S5xN/wAPzS3GsMSXxP0pPM3ncovG8mXGm3Jbj7MCVxLi7xXXm6dqicbehKouRtIrtY4k1y780ik9+5QvaGFsknqnLy96LmS44yZe3mlxPJQ/aGG73ohqLeb/APoi5lLtEriPlnku8R7tMlEGo2c2RjUXGObo95X/ABD96XEfy+Sje1NnloS49Q3N/wBKn3lp4iVxLi9SQldrcoxVAf8AtS9qbk7I94f8Q/xO9E0mnJ1G9oa1c9oYiS9432iRxPLpSaTyz0Uf2hi16UuN08xVe4X/ABkgy80Q+bqKVQHd1Je0B5Ej3B/xkgpH7nuuRNIxc/6VGGoa3RL2i4u5R7h/8ZjAqnHmnWrHLXqVYxPbcnA6l5zidKyE8qzhjsdKGquK+91XEXxIrn59KWpPdZahXMRf9qf4lw8mtVIFQ4vmzsieoMvG6z7ZqsxbvMHe7CmZqwBiLI2I+5VPELzS96axoh5bDaR7s3fnzThzPyZ9qZ1Xf3rWjK6DuciHxIxmcW5sSaXBzzRQWSOM5dG21CUx5W5oAK25JFFNhCT+boR2lkk3JNVMjw0k8t4xWA5MUnK5BmzM9tu0j0olRU5vd/eEL8vhXm80jyeavMYo7r53rWqpy3yCIWqgNYXsyUC/LJJrvyofETohG5UMdutDJsx81qMB7PhNRz1le7wUVMHFnl+fSA+8lUYVh7kJVZhdEDiICX96fhFTu1naB5KOnwink/Ahfi1JD0yTP/yFtG/Mp8gVVfikmKV8sr7IukIh6QBulhQU0lpiTKB4blIhzK3wptBqek9ku0E+EzYdilHOcFfQTCbEL65eEl7P25xh8YrYMdBmKLGA9qch8Mv9636t35l86YLUFGdme0mtJe1djKpse+zmvpj3VWEzjUh/+Geh/wCUXT8orFJwYQ1xl326JDMYjo7qrebhy6NtFOtWXDpttTSO1ZP8ifNJ33poZHt1THtAF37mS4zCIuHSq1IcuSTHNpptt3J4KjTJ2Ve82meS61U9uT/uU6D7hYhWHG2Wb/xQlUXPnqPnqq0pHkuHW5I5HuVa0LuE16i5+VyXG9+1QCmcm+Sa4z96dBsy09r96TVDbs1VFI+QuhebbzS1F3S2KZiLmhImK4Hfq96q+Mj9o89wooWxOaO0cme0e9Nyj5O6j+0bchd0Q1Gmj2o1JtM6+ZDk73CuGL25Mm5Cu5bS6kw8z3ZaqzJjhZDl4UPTd4hTRyPy96cabZk+5FEWwxJyHu2obrtepNFJcPegGS3TUkaWiXk1JnV3Jsyt5JnjN9KFiuFUkYvKO8RvUuFJrzTL5bdOlF8twqzPuMfu4j5odBLJMXMPeucZsibX6kJE92iH2no48SwCsjkBiMIyICLwk3pXlnZ7tRivZPEY63CK+ooKoH/aQHbd7i82+Feu3DcTOzEL8xJupZzF/s/oMWmnlpKgcOnN7ggkH8L6bu5RKMkXilGXEjTYT9u1F2mpYqbtBTNRVuetdBtil+Jw8Lq9xDLghPSPxac9zSwHcJfmZeB432XxPAX/AN7pyEM7WlHcBfSSc7O9rsU7MzZ0lQ/CLrgNroj+oUlkHl6ZeYnr8lRJJfnt/wAyguLkJauOniUTA+22HdoG4UltBWl/dSl+Eb/CXh/MryfD5IWFqpngH1ZKWzjpx4ZWvGY3ZPaa6F4tmbXEpNJHtlzkazuEm5qVT0r1RiDRfmSRLkRacXhfiRzGF3pa4X+plv8AsSVSLT09Dis2B3hrHZxqE/hOF+V3mKhYF2ZkmsBmbhDzI26W+Jaigo46Vy4YBa25zNtqbgmaxbG+1XbDELYKOpo48LoAC1pcPzlpJH+IubfnWeORpoRYzYgk5FGVy0zzSe0mcE1xdTkLdTfT5KEWD4XNUlLJDLh0pdclCwkBl5lC+n6clK9gOOxVfhUoWcO8S6bX5LsGGnVGMjXkCHEoanBbpqinOsome4a6kzIA+sOYKxwTEo6qmupzaeM2t4sD3CP/AEWqcWZPG/sGmjjhAizbn05blFxKuuPMLB01EWT9ZxYzLJnEmK25UM0kkbk+hCPqV0c4dTXNMWbvc/SqqrquHq77R5apVEm7N+9UVZNOVz5tY3hJRJglbOYjimhfEqn26QbXN3ER9LoKmnkkjzYwvJ+nNVklPUyaPK4j8lj8jsXBYy4xIWju5D8Spq8TKMjckc0cEYa8S5tu1lWnHVTZvrb/AIJahEhnkR5oikch02inXoZy0Bu5EHZ2sqLWdwEeq5LU6ERQqI43zN7kZ4wY9GQqyg7GvIT8SrCIfkotZ2daOQgppnn+LJZuKLUkitkxKcuZuo0kxkWbu6sJsDqIbb433NooMtDKJELu35UJI22s4Enmlc3cF31KRTYac1tjOf7tqsYcBkz3i4iXLTmqJtIpmE5Cyy+Qqwo6OQRzdhEvluWgw3svJIIm8e4d12SvKHsvJTzC52mL+rwoIeRFHh9C5U5XRlryI9oqx/2HpsYp+I0D08o7fwnuu/KtTT4THHrl/K4VcYbSsVRFBDC887voMaFjZzvMeN1/YPE6GYrKeSsp23OcQbrfpWt7MfZ7WVmMUs+GURlQzR2zx1TbQ8O7P1L6S7I/ZXimJFFPUBFQQE3ia47V7N2V+yumw0QeKLjn/wASTd+kUPWPlnRB5Mn0fOvYn+znSUcY1WKVLRYaD3t7Y1giXwre4L9k/YiavI8O7LR9pqjpc4KURicviN9F9Eh2FpKyLh4jTxVAdwShcP6VJxSlejwmekwushwaey2GcYBMQ/Isu6vpHSsDXlnzB2j/ALL8hYlX4pJ2rh7B4JVGMp4fBGFkTsNu2VyFZLEPsP7HkY/c0vab7QarL8SeKYoaYPqlfT9K+jqXsPhntgV/aCrn7ZVgf3lYf4IH8MTaKyxPFo+CVJEAeytyijG0R/gqiKj89u3P2J452dklqKfC5gidyJ4oJuKULeXvVD2NwXEaGc6iIPYqgbg4s8JXizjaVufL6l94Y9hNPXQk0sex9u3wrxvtr9ldTSzHWYdI08B9cBPvb/qtnHjg5dn4Z4BF2DqcNpp56eRpZ5GEXE9pizvzWZrMarKWj9jCrkAYpiHgD6vERea9XrY7qgwvkAR22n6fSvPMY7P0mEzVThRzFKR8UDkfYAfCPesqNYSZW4XDFgswVuJxDUbLwgke4bn8RN/yWm7L9qpe1GO4jQYpIxBX0M0UJZDcBsNwCPl09PxLC11U9dLH+HaHS3xLTdm6Gnwf7uxEjbj+2gDXeIfF+61Q3R0KNllhVZUUdCcdM8YjE3COCJrTk27iL3LnbCunrMApydpj9ppIptsxWDltLb39KoceqpMHxTE4AdhqHmkAzHuG7pFLG8Unk7K9n4mdwKGOaJyF+YObkLf1EsoY+bOly9pvPscxSAuzGI0hxPKUU5G4+TGFuf8ASvNyxCjkMopaTfmWcl1pCrb7OayalixlowlcjgtbhDduu2sun2LpMFAp+0OIhTyk9zYdRuMtS/wn3B+b9KvX3Myc+CZ2qpYKjsN2QxCMmKeyalMcriLI3If8yY7N4Hi2C19FjmIRNQUsJsdtWfCOoH0gD6v+nJO4b2yqI/Z6fBMPajgguGEjbjStn1Pc/J/pUWvpZsQxGWrxSvK8vFIbnK6pKuDNzbY/Vzdmoa+sr6imqcUr55jOOhjfgwxjdtvPc7/SOX1KRUYpj3aKEY3kpsEw5gYAgph4I2f4v+YlS+0R0dwUUbD/AObI1x/+i4U0sgE5mchFzJNKyGzQUhUWDsMEWdebhrLJtBn+lMxX1ADIZ7C5RiyztdiBQw5A7ifTcSiUWLVIzGZyva7JpGbtl1j5R08IB1GW7mmsEkjFpXYGuyVa4yVT3vmWb2opYzpzIM3G30qyK4oVfXSSVBPqI55Na/chGSWQNX2u/iTBjrm7p+lmAjBnZyydBfgtuzwgWJ07SNs1zu9woYaWWuv0fTc2m38ybo6z2OpGVgY8n6SVhDx8UmIOHaDvpGDbRWqVMzNJ2UpamGmqipKiSnGUOFJUwPaVj9QsXxLQPh8BUA0kTPBFFlwiDaURN0kPvuVt2SxgOyPZsQk7OUvaOCpk/EilmeGWN2LRwJlf1NZ9m2PT502KYj2GqD/8JjlO8tOL+kZgu0+oV34GlD3o488ZTn7JGRCuPGITknazEqe0K0cv2peGYfcfi967RyHHIJtmI5kLF6tq3f8A+T+J0c4Y3ST0faagowilqvuWo4oTUZkwmJHtYHFtw3a5iomMfZ32tpe0lnZjs/ieEYTRzGUGNY0AxEUbj4s9jdXNarqVF6HLLp382Yy7bqqTt5DUU/ZYZzgkGlqZxiCUgKw3bdkJd619Vi3Z/svN7LRkPbfHAfX2a4MOpy+M+cn0jkyxH2h4xi/abFsDDGMQKtnOfZADWU9O2bNZFE2jMtcmXZcGWLFT2ZfUsfBpYY9BsARt/KnSH9SRyWll6UbiYxcSx7c7bvCuqPByT5kB0/mS7/hSImL6lPwGoejxWCoB2Yorja5rm0b0qnwQlbIQ7izFdDxLjZ+Jn3LrdWaCRe9c1L4bkYpWsXJAAtzFVWMRtwyzZW/iVdiw3U55LLKuDbF8jFVJNdk6m4FMxVQgypayS0ybPcpvZ6b/AH8Hf1LyYPWR6U17DeDmI+pA/PkjDcxc0nG65e4jxWBc5LokkWWW1EA/mFUAre/pR27ulA27RGOagAhFrcmRiXcgtdGPWgDnfo/5UYjdz2paCX7kYbVZQQbrkf8AqQDluZkTF72JAHeHaOqLw+lIERbUAC3miSSVgdH1Zpa5aOit+SQioAIStuyPmh+XUXhQ9/JERI1HYh5fPcyW5L3Ibn7kCHO9PU24iB91zJn4k7TycOoAm3DnahjQx0l71Kp90w6dKjzDbKbel07SFqTN1WdSTKQ2w3Je/pXBkfky4ROOubqTUcEmHV0Rl3dOfiTF1xZuyGbMm0QCHeJ8SVxXc1FEny0Tlzk/wqUwHrm732pXWtln81HuQsV12b/mRZVEoi0RXPdzUW5rctRROT+arYY7ddzfmu8Tdr0r0v7HewPZ3tcVV/tDjceDAEDmEsoEQ557RWI7XYPFgeKT0kRBLwjIeID3CS8TD6njzdRLpknaL1eu5VFJdblmVqTSOmbvmuDnkLL2bMR3jPyzRlM+132qPciEruaNwHnm96XGctM2Ue7u6SRN1epFl0SmqPS24UPtHVsu/MmBK1dEruW5ADzzXPyuFLjETf4Jq75JdXd+VFkD/tG0W/pQ8bcWv6kwO0e9L+KC6JD1F3miGob6VFfzJFcKqwofGb3/AJl0CeQwjDcRPb/FR1MwYQLFqdzfYB3n8m3IsVEvHKi3EpYxdvwbYm/cyhca4idnTFXN7VUzzu1pGblzTTE//tUjJgSNud36kRzcQutQLnu57XXbjyJVYqJnE9+qTF5vaKijNb/BJ5HzRsTRL6mLW4u5Fdv5/qUeErpBv2j0oGkdyy8QofIUSiL9Pchu6mbaKYaR+9cKTd6vNTRdki60cm8K7ddb8SZKTcWXf4ULzOPeq1DZolCPy3fyRe7NveoYzHyZ7UuI4vrmXxIaDdkkpLfE3NNuW4XTLF0u3NdeTfmpoqySEmpa7c+lK5yUYi25ZdKQE+Rv1IoN2iUHPLO796XEYe/co5Ft+LvRATWFm7Z+pGpSyMkcTbnmlxgIeSiXNn1bVwyDLm6l4y1maJnEDIedyLjMV2qhkVvn/BcKRturkp7ZffaJvEbzSufa+ag8RstruKcGS4et7upLtF/kEh5G3apPI1+T5KPd1a3ElcXk6vtmb6geKbXP8qTzbeSZf4s+aRE1meT+9GqJ78h7jaE657Q+uXiU3Hez8+Bw0Bzy08vtkA1DDBJe4M/cXk6qxJ7e9TBY8iuBLzTQ6Mx2klxHt700W1Ii10Z1trEjvTDeR4y55rhyPcmdURC/eyNUT3ZjnEcbdUuId2T9KbH57kjz7m5c09ULuMcaZxHn1JNNrm77U05e7mld3P3JcD2f7HWm7+pDxnz5umvzOifMhT1QKcg+M+5s3FIpPUaaLNL3u6VRDuSD4jj32onkMR/9U14vqSt3XI1QdyY6UjiWhIuMfcXUmPDuSHpFPVB3JD/EPneh4x26vb5JrxaJep0tUHcmOlM/e7/wRBUPyTXufck3vZGsQ7s0ZobeeqK7pzyQpP1L50+rCfq0QiKXvS2oAQ7UtbdUrXtSfPkgAulLu6kmH3JXIARcl1CI96JAHBH4nSbkkXJdQAtObIiLydD3pCVvNu9ADgjdqzrJdssSPjjRM9oA1zl5ktaEm/Tdd4V5v2nm42MTlpzWUuCZFHiMz3Fr3Wqpm3OptbUHJcDvtI7rclWv1KIoQT/JGBWmLM12rbU03cu65rUDU1ldRUtMdE0EWZs0rVMRORRHlyWVfvVvTE8OCVrWCXGMB3NuEtS2qtaFyEtOlRGimhsctLlLhkjjDPxChaG4cn6k6FLGLDnuUtksm4biBjLkHi5r1r7Ka4Y8enw93tDEqd6e3wu7jt/qXktNHHGA+rPzWt7KYgVDi+G1bPuhnA2/cSqDIfk3MwvHMTO1pBcLj6UHEtVr2nhaHtFiIaCJSXt8j3D/AJlUF1rZR5G5jryXCWW5K5vcmHkt55IuIxPytWjiJZB/iepDxG557XTV27LNEOfmo1L2Y6RdOuaHiPeWT3EmkmzzSoqw3ke3JA8npQltuSLIi5t9KAsRE6H+KJuXeuFyVUTZ1s+eaIfehSbbojUdjn7/AOlK7RN+LJEqoLDu3Dkke4Sy6kAju0dFd59SKCxox4ZZug8KkELFzyTRiw9WSlomxsciuXG96TyNmmDkYS5ql7TGTHRk3IOI1xasKaEk3c2fJOJysfKbcWtxJcR+Wf6VHu8mXRK3uW6SOdtjt2uScEf6k0JI7n71aRkwrbiJCYsRaujJNTCqRI5HVHCBR6HEW0wka4X+oVQ4r2FwnGrpKQ/uuqy0jLdCf/Nlctll3JZ/EspYYTOnH1M8fHlHmGPdjcX7N2vW0jjAfRPG4mBt9TK47JfadifZvhU84NimHN/4Sp7h+AubLeU9ZPSiUYPfAXXEbXAX5XVJinY/B8a3xg+EVWepRtfEX5e5ccsU4eT0Flw5lR6X2VxTsx9oFNw8IqBp8U6joat7Ji90Wej/AOK2VB2XosNYZcRjlpagGtCmsuJ/qLuXybi3ZPFOzsnHcDKAX2VcG4f1dy2/Zv7esehoPurHJpMXoCtDimf+8RN8J9/yJKLRlLBXuie6Yx2kpIaYoKM76rput2fT/wCqr/bqvEoQaRwGz+7FrVSYVDTY8BS4XWRVkQ9cd1tRH9cXP9/JW1NTzUsvEgIJw9B9TfStjl5RK4xyWOZsJMNrDlanSmnjK5we0lFp+LNfIwOIZ27m/ku1E3s+jm93cBd6VBsSqbEhjPOMzgly6he1UuIx4WVWdZTyS4Rimdz1mHbSP6w5GhOsOSTk3/aoM8wSVBMeQl0/NLtxJ7jTLV8UrCE5a2nDFqf/APTsMC0/zwvr+8c1Gp6jD8ajI6OoCce+19w/UL6soUPEp5RkiN4jHkQvkTJ+okp8SmE62mYKruxCk/CmH6ibq/Mp5XgHT8g12BxyQjnPwvIslU1VDRUses/HIf7vK1WlTR4iUJHHUvilL0nJSxsFTF9UXj/Ko/Z7s79/VfAo3HFK8LjeIn4Rg3iuB9fyqbRHbkY3FaU64LKOjkuYrrh8KpJpqfDzEJ4/xxa0969PrezdZiDy0nsRxSwva4FsHq/msl2k7G1NPUWOEJkzfsxt6VNM0jJeJGEr656qXKIDtHRrnuT9NG0dxzmReQ5o5heEyDQS+FA0Zk2b7Q9RLHZnSkh0qx78gBhH5J32xxcsmuUUJLjsAL/i8KtKejeYheV25eFLmQ6SIsM1RXSi7AweRKfTYed2edqmU8IQho23+pOw10UZCFl3xZ8lql/kZN/4iLDYpodQeX9yMOzdEUe+BSPvKmju3xkQ8rntzSo+0BzSi1gWbulP2k1OhQYPFTnsZwH/AIanexxxiIWMIsVyt6GjlxQfwAa5m1HMRJMR0NXNU8CKA5Z2fpFriWiSFbIgRtGOn9SlU1GdVIMUAFPK/IY2uW/7H/YriGLGMmImcELv+zDcf/ovfexf2S0GClZBQWkzDmRBuJE5Qh5Ljhnl8HgvZL7FcXxwhkrM6OB91ue4l712P+x3C8DMOBSMUvVxDFenYZ2VChtOSOMBy0EmVsNZh9HFLxGAiFumLxLgydS37YHq4ukhD3TKag7NxQxFmdtu20GVz94QUICxiIiPK1tyyuIdpJZpuHTNwoh8I96z1fjUl5EZv+Z1koOfk6XOMPibDGO0kczD7NKQj47WttWSrMWuMzd35rPT9omGUc9o9JXKpxLGOGVgPsfc2q6oYtTjyZfs0B4wEJ5s7B5iPiFVeI4oxDnEzjEfq81manGoxcWeRhEvFcodb2gpqU+GE7VA+Mx6R+IV1rGcTzFpWYs4kTPK5F6VAlxgC0lzIXWSxHHJPaTiv3s+hD3rP1/aAxuZpHL9600OV5Au2uB02JGc8bNBVC3UPSf1LB43DBJ7Hw2ennia2QMtrF6h9y0Z9oI5ALinbl71nMWqIqqI8s+I/Ii8SiaQ8c52efdouyMknHnoY344fiyUw+IPWHu9TLK1WJS1h07G7AMTWNbtt1XocOLS4fUwHHuKE74yLu9Q/IkwWJdjsJxH20MMmraiWS8KOQ7Qjf6vK5cUj1oSKjtf2fr8a7XShQU8tZPPDFUPwg26gNz3eWfepkOG9n+z9JBB2kq5cSqI3vfD8MkbYXhA5dzN+XNVPaP7QsW7ROdOxxYTRPs9mo2sC34u91V03sVLTj7O0lRWvzkMrQb8venXBbZtantJX9psNDD6Ojo+zuCC+yjpGcM38zN9TdY+WjgwsiknMqi53FrW2kpkPFqhDiyPLbyEelvyqsxma22B3ch/ypJGV8hVPaQ+HwqONqMMsro33F9RJ2GT8IHzVE0d35fepdNI+fN9qukimTaqo4L5ZosLqJCuzdyEveq6oGSQruG4+LarKjj4NKMj9Xdagh+BnF9oC19xkjwqlAoxkyYi6U3JlWGT59CmQWQxiDZCPzQQ/A1iP4Z5A1pXXc001Q+Wv6iTNXVNJMTM3J7eaFhchz6kCodLKYhbO1SIYeGOfVqosIuJfEKswjkqNAbb0qkUxcHeP8lqeztOcMoWZ3vtZVVJT8QwZ25cyW67MUctHLT4i3TSzxzMOV1+T3W/0q341CK/kW9RG9OAQa3RNa93qUciubJ8iEvCvXftFjwP7TuzH+3nZijjw6viNgxzCInYjhNx2zELcmLL+peRBl3r3Olkp4vB4HVxlDLt+yrqMBjunOinqcNnmCyQ6GZ4rx8iFuaru1hdpMLp4AqMcxDHcDpJBvoaucyJh8W27JaW23/uTUv4jk777+d3iVTwQkTDPNfLwPlT0kdJT1GHR2YTUtfTkLWiQ+IS94+JZCvH2rt7h0btthjv/wAxK5wTHm+z856KtiKs7H4gf40Q7joZPDJF5f8ANtqroo6Co+0uvlwvEWxbDYYfwasY7LxcW8Pc+5crl4gzp185F4NK4tdr4kYVk5UpwOcns/GuYfCRWjuQdRDtbahEnKGDM7hycmH05kS7JeUjhiuGwh5J+nJownN/Rb/FMogkbgnrreKtma82D8SJ8u9cuSue5UZh6Z/D6ULbm+S4UlxZZLok3JACPb3qFiG6EvkpnU3p+pRqweJAazl8S4OpHmeMZxykN3encAqLawM3Sxofxj0UDDZGjqQdurPqXi+JHtfKB6tRfjRD6U6QvaomCycSEXz7ulWFpL2sbtHh5FUyLbr8SJtrbkZx2rgjddnkRLcgWmZZLo5Jd/LanBG3dkygBfwXQ6uSQ9aTX5oKCut5NciAtq7br8LsitYdVYHXtsXUny8KP05ugnyLq5KbgslJT4jAdaDnTi+8RULv9S71eSiePuRcC4ZO3NTJOJSU8lfOdIFlOT7BL0poeebIF23vztTjHSCRUsncbmEJJOTZJWvnzQ2qiAi6EiL8qEiuS/egBXXFz/MiArS9SG5LXc2SLHQ51f8AND8kmLdlk9yRlp6UmWh2sL/eCdhtuYSQ0/RPn3AlMN0MRs/qF00GdsmSkrUTZrnp0+aS5b80AE9u5cYe7P5JW9QpW3clJpRx+ST8l0ht6m70Nr9yLHqK5+eSLp5obX94/UhLb8SLHqERbfhQsVzfCl1DytQEL8tVNj0kWNJi09LrGb2l4UxU1h1h3SPcSj2vbou2783yXKsWGE94r3FrHIV3Uy43TzXLfp/iukNr5M1y3c/0V2zunN9y4RPH0of4kSAhfPJlPkeg7duF0mma4uY/UmxzHXxZLmtqvgWg88jCPek0zWlmmWE8ssnScXVWHbHmmbJJ5LRHViTNr5Z5JcN+buocx9okXP3bknkubJNdQ6Mlbqp3K7QYyPlkzouI9uWaYt287UXDfPUkbi7Ug+IxP8PzUmjJheWR2fYHSodto5PuUxo+HRG7s+9xFiVbieIjcRF1W5Oj05N0rnhzRuQ8Z0BciThQmPdcmrmEupvcnSqHF870nJ/Raxr7Btce50Nve7unBqm72XQkApd+0M/D3Mp3Y+2voFh8k5MLcW7Xdu3KUUdBdm1S5j6bLVICowqzOWKY/C1p9KyeZ/SN10y+2VXDt11JIY7mHVWRVGFE2kcwF81Hk9mu/CeS34kLO39DfTpfZG4L88/5ohp/fuT3DiHoluH5IhGEW3m5D8KrvSJ7CZH4L7UXBe7XvUq6Au5xQ/hkW3+pZ96ZfYgRxp93p0XfZ2t5qYMcHs5PxHGVuUeXNO0lC1UOZzxwC3MidS87Ra6aMmVzU+7PwpNT7e9lezYTTjEbtXxyH3DlbcopUckY55xkPwuoXUtm76NLyV3st3mi9nbk7OpYR8Ryyt/ii4biFz5Wj70PqGH4uMglShcTMH8132Vh7nK5S2FiLNjYUQ5cuI38Ud+Yfi4yENKBcs0Xso59/JWEcMVuZSWjnbt6kMkIR3WSgQvy13JLqJh+JAhDSx7uaXsocs3H96kOTXFrtQvIGXNPvTD8fGRypWHXMkQU9t2r/wAU/wAQLsnf+aXEC3/tR3ph+NiGPZ/jdCMb5ZZqS8jD5ruluedqrvTF+NjIpU5/pQBTyCWTbf3Kbc3ntSGRhcv8ySzSj4JfS4yIdLITalu+SEaeXO1nVjFHxjJo2fRrrU3xG3O3+VX+RMX4mMr/AGeTIs3dL2WTlqp9wrtzDb6vUn+TMn8OBX+xyW6Lo0ctueT+lTyz28rnTjbiyfpR+TMa6OBV+wy+VyXsMvoVl/VqnWJuaj8plfhQKscPl8n9yX3fPcWxW4yNyvuRBbIFudpdTLN9Wyvw8ZUfddRdlw7knwuoG3Ztf3q8AX3PmiYW5OX8lH5sy/wMZQlhdRzsb+IpFhM/utV+xRERNfu+JkrgK3e/NH5sw/t8DP8A3bOJFoufdspZZMtDxAEifMy08S4eQ+fUj82ZX4GMoWwuUiy6fiSLCZc8tCV9paT3v9SQk1uuY+Y/80fmzGuggUg4LJlc8n8k7DgJyW3zvy8lbsUd370UMgCZbHt7viSfWT/iUugxnlt1qK/3prw5In6viWJqdua1JyZCRXJeLcgaHEhFD/lRWe5BQtbkvmll8KTeLXqQAVzdyXuSL9S5ogAkOnNdIfehbMR80AGPU64eREL9KVy6fVzZBBwi4bE+bWsy8oxGq9oqTPuJenYtN7LhVVJ4gjLJeRTZyHo/N7WWMhfyGqyRpCDJ+TfzUMxtImUqqEI6mUAztB7VFItwu6EMTRmVrM1xEraLC24Is7sJ59RKLhg3Ta925XYk0hjbkWb6EpbIGKwTp8Gjjc2POfPaHwqp13fErTFSk9lgbJrXMiu/pVUfuURNbJQQ2xC7bidkwfVkpUJCVOOnJQ5tspOz9Sskcim4Z6vt79FeYVVMIg7PdqKznVybcrTB5GFiz8xS+IHt2O1QVwYdXx/+LpIif5sNhf5VUFIZD6VIpieo7J4NI3gaSL+q7/Uo0o2j6l6EFwcDfNHLmHnmh412nVamZCe4bU0ROPLahsRYBJ7mtRDUMPeq4ptuSQSHtzUmiyMnnN71wpvCzv71GCQ/JERPbr0oL7gZScRyZnTjF55KGUjR99v1IiqGz5taq1HuSxkYkTdyhDUML8l32pu5Ohdwnju5pWt57VECqe3qZOxzOXJRRopIlMNzJELd6a9oezLPchKS7mgvih25ku7qbmo/GAeb/pTZVDE3PairE2ok4iYdExJM2WWSilN5oDmu5bUUZPJ+jplc+X+VR3LW1I8pHQ8Nhb0/Eg5r2EBbsvCiYmIk0Y3PpuRgVo8rVdCbHXFxHuXC2ps5hEeXNAdQ2fK1XZlRIEu50V3l1KL7Ru5JHI/NlaZm0TBku70nk73d1BEteSLidKokkcRrkV2tuSYErU5381cSA7vJL5s6bRXKh0O09VJTlsPaXOMmuF/yqFiXZvAseEnOF8LrH/v6bcBv8Qd35VKuZL6WWGTDDIdeLqJ4vb9FdjnYWehr6etwrHKbjtGG+IzA7rfp+Feg9k+3UtLTcDtI0eIytyrqQLD+G8eTrGmLeVqDpWePBp5dk5c2/wAVR61HiRyQFPT1DVFKer8Ppu+Ie5UeJYg8Z6lxc+SxtFXVFCRy0k7wStuZSKftdh+KVUv3rJHhNS+4JwB/Z3LyIeYfPkiSUOTGNy4LR66W7PNhTDzPIV/ib0qV92zjZIbXU78pQ3AX0k3NXP3DwYAqLLInb9oTW5l8KkNCrpiky3O4/Up8cfEYXPdnyTgVEUcNmX6mUWoxRhEgYWToG9Sa48EM77GzVdXV3tUotUt7SUT3Rz52TB9JtqKhT1hlcTdShHWH3ZW/JFL7JtvwX1T2+x+ljOGchxylFnEJalmCrjb03tof5lRVmPUldTZYZWNT5t+NBOFtQJf81S4rWSSXM7OIDyIVnawgk/8AuA4lviF9y5pSrwbqN+QK4qcaguAJGWfWe0VCCM5jLPO3/FWtHUAUQxyjHUCXhnbc30unaOho5psnqTiLvila3+BLnas6bogUdPaWkbmXUr0Kc44gfguN3p8SvMPwuKnAnibY3MlaSRxjHawOYy8iJaqPBk58mIqap4RLiM9vwqLTRyYhLwo5I6fP+8le1aqswkCCVo8rn/kqekwGeurPZqaIqiXp2sspJmkWmRQoY8NqRc6MpZ/+JVZ25fCLaK7w3DZsYromo6F+P3RxdLL1PsJ9gNXigBLjEkg0zbmponX0F2Q+yOnw0AjpqMIoh9yKS8mqhKfg8E7IfYniGIWy1ptAH/DB9xfmXuvZT7JaTCYRaKmb3yer6l6jhvY+koWHiu12XSrObFKPCYy4Ytc3qWcs7ftidWPpUvdMq8C7GtTgMh7Y29LK/OspKGLKDaXfIXmqKTtVxoijPMQz6ha1UtTjVxEDu2jrncZT8nYpwgvaW2K45IQEwHd8RLK1mLSiYvfcTKFiuJFfmb2j0rM4n2igpQLOS487l048Jy5M37ZqZsSCoueN2inFrnHwmsfi2NXSFm+30rM13a44zvjktNnuZZ/Fe0UlRUFLewBLu5LrjipnBPPt4LyvxxhcvCqqqxy6Io73Im3AstWY40ffcXxOqWqxoy357c/EulI4XkLupxoyMsz/AFeFQJcWaSMgvci6vhVFVVRzXyB0HuZVUWNcGpB9DEXQ2kQk5GkmxQ7L5HcjHa1qqyqgqnlvkYS7rVHrZHqiMWdxHO5lnvvBqOoJsrh7yWUpamsMZNrKguLZE1g9NxKFiYmJDLHIdot05qRHURVgkb9P+VUON4oAkUUbXD07lzs6oIYq7BjNwmtPK5llpKyWOoJ2e08tCFtyOomeQyPPp8KizSHJNruJ2tWNHUmxiWFiIT1/N4U7SDxD16UrX5eadjkeFslRWxP9s9ji27iytG1UJidVKb5/FuT9ZM9+r9yPDSDdm25A0NBS20xSOn8Njbc7v8hRYlM3BGNmYbXR0ddEICFjfmQIlNJHxLA6lXV0jwjwmJ7ne5TDmjpQMtLu73qmmmkmmv73fwoFHySKQnjIm8XpVo2UY3P1CyqgmkHrj/NknqiuujybytQU0RQHiSmeW1TqcX4oszXXOm6WnezRrvErjCsLeaXiPtt5IM2Q5qdxlyBvzK+wujcaawfEpUOD3VBOzXWtk5LQ4PgZyWsTbnR4KjFsidnMBkqJRd2YRMrWW1rJAhhCjg/YQ8yHxEmBhHDw4cD7srXIen8qj68/EvT6bBb7kzz+r6nWPbgSsA7SVP2f9ohx+ii9opzB6fEqHw1VO/Vt8xWg7d9l6LB5qLE8Gn9q7PYrH7RSS55lF6oz94rKl1K87DY9BhJz9lsTsPs9jR2wyn/4Gp8JCXc3/cuyS7b3icMJrLDtyKMtyEhVnj2B1PZvFarD6sLaiA7H10L4hLyVZa2Wb5Lqi79xwtOD1Y1LTx1ERxSRscRtacZeJZf7PaEKeoxeSLMYmkaILvDqS1FRM1PTTyv4IyJ1Q9gR/wDoJTv/AOInclzzV5EdUG+0zR9RKZjFGFDWlAEoTjEAjfH09I3KHFG8jiwM15Pay0vZvsHjHbA56mCOOjw0D/ExCqeyEPzd7+4VpKSi7ZMISmqRmm6eaKMXGj4zgY8SQiYsvC2i2+NYD2b7EzFFLWx45WCwlfH+x/T3/mVjR/2osZwOmCCWLD6/DQjKEKOelDhB8Q5DmuXLnpXA6sfS/U2eav3pNluSfFKbFJ5ZabIbtxiLWixP6fcnB6dF145qa2ODJBwlqN/J0auuzHYvG+2FUMOF0Rzl3yFtAfqJe09nP7KbTU4z47jrD5xYeFxN+Z1z5eqx4fkzpw9Flz/BHz2O1telCUjctNWX2FhX9nnsFQiLPQVFfL66mct35WtWro/sT7CR09k/ZulO7kQnut+peRl9YxQXiz18XouV/Z+aGOjbVyBl32qppIXvF2Z+a/SvtP8A2b/soxQ7KvAjpyNs2lgnL/kS8m7Tf2Ney5HKfZ3GK6LLdw52EwH83NcWLrceZ/o7J+n5MMT5s7NyPZc+eq0F3xLR4/8AYv2g7Dx5nA1fSg/7ek3fqHmsyX8/Svp+nmpQ4Pl+pxyhPlCPc2aHp5dKRdSWvk5LpOM74ea5duzXbe9cAUAHr53JDtfmuf0+FGBeaAHRzJkXydN9X1MjEW71ZQQZCiLLb80CSBMO7qRXaa5oQ3NkiHd+ZAqO7c0h9yK4UQD4tFY0Jx/Sh9yMerXMVy223J1Axu3XP3JD1EiKPRLTMtEDoFyfPJkS7b35oh5qDWKAtt+pIs0TDt7+aXU+RKWaneqHLLcL3JMN0Jv4s0YR3CWRW7F1hthzz79wqHZoqGwFitbNrmS4OttyQ5flRXCsXudK7YPBfy3JzgmOhAu8R+efyTvtV3csm5nTCOMZGnkLm1xeld4LD3OnOM/NDxO935LFuZ1KGIEobtWbu1XPZTIh2OnWkcrsnddufvd1O0zZY8bGfZTt6F32Gfazxv7k+NRJHpnt9SP26QR5vao3yG6xYvsiDh8g5tZuTY0MhcgfXap74lIQkDu1vxMibFHyLOKIrvUz7UrzfoevTogHQmPMHQvRnysU6oxISAW4QBbtco7tyYascSzZ7SdG2QNem/ZH9lfqdnRw0b1EgRgG53tZSGxQ4yzdgLLwkyX3pcd+gvncxZKZvPq9fJUV0u3uJ/avsLiPY2pggxGJgKojaULXu2uqP2f4FPrMWlrjE6icpSFrWInu2ph6xrctO9RheaONd7yXlh00p3j8EXhpcG3uUn2iO3N0gICLJnYSP1LZuZko4P2MW9TZJPHdybd8SlVJBDLk7MP0oBmjSuZahh/ZGKF//wBlIYWzyLcpIVUYvkpsONcOMQcITHqfiRiSzbyfSKSwfbKsadkJQ/lVmeKARmb08JD6ckdHi1PSmUklHDLnyE7rQSc8iXgpLA3VlQUN2um5SKiFxigDPkFyvg7RUZAMR4PSGT7ebi6dmxrDyoKikfC6f2g7RCpve+LIvCphmyfaCXT9O3wzKezuI55pcNy71bhNSR6ywcccukXtUuurMC/FKioqmPePDGpdi0y3XZLTvZLpIy/HwUZ16d+nwrvs72X5bel/hVjLVUhGLx0loNzHNPhiFIEQxnTOYNtYRPuuuVd/JH6JXT4JMpvZ3/MhGnPa2bjcthg2Idlva4jxSgqTp93EGA7T5bbS+pIpsChIWgo+PA3M53e9s1n+Xk/xNfwcH7MeMLiWTv0p2IbqeUPE28Vo2rsM9mKF6KHi33XbulEH3MJsAUzXE1rmRltJax6mX+Jhk6LH9TMmG0hdvP0pwpnLqYAu52sr+vho5Jr4IGiHLQBe60lOweHBCpZzxQLTF7QLncyqXVUr1M4dFGctNzIPIdv/AKJcZ7ea1eK0uF09PQSU0cXCna97TuNmuytMe51FhkwulEwlonqJc9Cv2prqLV6g+hjGdblAVQdmS6FRJdpktHBimHxzZS4VFws+oX3KFUxxTVcskUTDA5aDl0qY57fKCXRwSuMipeaUtGZF7UYkPi87lpsAw/Dq452rGcqgrQhj8LrR4r2bpsLClpMUgjoJagBlj2Na4/UufJ1ShOqOvF6fvDfY84eol3M2V3UkFROWmm5aMKHBI8wkeUpRe20j/wDamjjwsSJvYyuz6uMrWe/EBPporzMoeJIPPNJppOWe1XsMeH1RjGFOYE/ivuUyLCcLkiE5zcJT3Pr0olnUOXEmPSxn4ZlONJkWe1LjSZ6NcS2Q4Tg3AJ4Hfj5/3j3CtBgOCvS0tp5Tlna4iFo2uX0rCXXQgtqOjH6a5z1s8teaTa19yVx83zXr9b2PosWov9zooouGBZykxdWe673Lz6kpcKGaVqs5JQz6YOlPB1sc6dRNOp9Jl07Vy4ZnxkkIizz5J+2psE2ilt+hbPAsJoq6rIIDj4AMRfGr3BZMTp5QY44Yiz14rbbPCXzSy9Zp4Rnh9NjN8yPLHkMm5OJd+iH2gxYm6V6H2roaSE4qj8IpZmcZAgfqJZOkpaYqks2fhAN1snUS6MXULJDejnz+nvFk03KoZDLVnfRrl15pNvNWhUNLGA2Tn8QkHJP02F01QfDae4ls82OKuRyw6PJKesSm9oP33IvaDJ7tSWjPARj1vbd4epdhwkIyF9Nq5H1+CuOTs/tXUN1PgoeJxIwaBpeLl+Jd0/lRez1BDmMb7fEtXDhscYk7uxESdaljhbRrhzXE/U4rhI9LH6Jka5ZjSjnEeTiuERx/lWuejArm4bWugmwmDa/Dt/eqj6lB+URk9EyR8MyjzGOj5o/bHvHe92au6nC4ybRrU3DhIDMLmLWrqXW4mjzpen5YMqhmky5fqT0UzZ5mdo/ErYqWMS/ZsgOhAmJmZrs1H5UX9Gn4jX2Qhmu38SO70rvtTCJHttJSvu8M88m563IAoQFid493hT72OX0T2ZDT1TbdWtR/eEdovoXnoj9hbmzNqgHDw72tuRvi+wcJgfeAbcm7+ld9sfdb5+ScCjCMcsupOjDawswfEyTyY/4opY39kUqz/DyQnXH/APGUz2eMtPJCVKxHyuEkllh+iXib+yEVcZOWto/JCVUZAWrkpp0obswb6Vz2ULRezvWqy4/0Zdmf+RD9skzJmb5aIo6iUeedrelSwp92djdXUnOC+ZeIe9Hdh9Irsv7Z5XxO5K7dmmbtv1JOWnwrSkcykPcTPlmk82vxJppNvxJXMQ8kDsfu3dyLiPcPpUbiNyS4m7N2QRsSeIJFo21K7pyUbidRZrhSOLjmig2JXfr0rvf1KKM3ki41zJalWiVduRNuJRRm2806Enk6VFWh540uq7NcYtvw96MS7tC/egCh7Z1D0+AygLt+KbAvPsKp4KqaLj1Y04363A5LV/aNVMMdPE3m5OsPTE4ne3hZYSJXkuaXDcDKpnasxdyB2uYo4C3F9XcsxMTcQmDOzPROyl1KOJIiUPRSWhzUmlkMZg3PpyUBu5SqQbj596JICZX1RyGEbtsAG/7lDYuMeQJYpmNfOHpe1NU9QdPKMkbsJN7rkkuALQNwWMDjlzRPg88keYOJW+p9yaasMmuI3I3SDGKiH9lI8XxCpQAvh88bXuBW95ZdKmUcLUs9nVc1zETWqAdZPMZPJIZke7c6lUA/jZ+TeaoD1HBagy7NwR37Qmfb6SdPiVzfEo/Z7L/Z0hfvkEmR3ML813Y5ew4JL3ASk43bVG8XPuUoyUWUt23LVVexDFdcnQm7slFuttdJpv0p0VZKOYrckBE5eajkXUzI7nLkSKAR526u5IBK7RGO4ubKQ1OAhm+76U7onWyH39SICcU4YsI8upNHI1uTKyWOjJanYpmEubquucuSfimfl5e5Q+S17S3CZrSybcmDm383Uf2jRNHI92WlvqUKJo8g/dtz/wAy6RWtplu/pTI1Dx83R+0cTnlcqogIpHy13JEXTptTd1zlk9qV3vRQBXNzQlJtLmRIHkbuQcRFEnTK19E0cnVzTnE1zdNmXkmI4JdTOht8+pK5x5ojJ0qA6BWinerW5Rx5ap0M+XUtCJBWuTd31Loi/wBKVvS/USIsyH0qrMWEOX5Uemerpod1rZp188xFlSdGYtUt3kiu/km3979S0NEOD5ZIx6U1c2aMSfa7ckEtBP8AJM8P3J4y700Um7MkFJBwyMJCqXtDQtwjbh3i7eFW4+5HwWroeFn+IPIvUsMiTiOHE7MN2W+0THewswth9YctER3nR1O+E/qB+/4hXr2CfbJhXbSpNquRsBxGdxF4JN1OZfAb9H0kvHO0eDhHOVgOJ94rNywnC+9ebGf8T1XjU4n1fiGC09KJGZyXGLG1tpBk/pLvVQFG4hlwuEHeRbiXiXY/7Usd7Hvw6eoasoCa06Ora8Cb4c9Qf4hXrOE/aVgnbShCkhqPuTER5U1TbYZeQH/3LaMzhy4WhrFBalI8pbx8A2qnmrLg5NtUnFPaKMpAq8wMHtcSWdrapxlKzI4iVSZlCNkWrqjkmLOQxu9+1VoQ1JSm7R8W9/NSjyqCydtvpFT4B9nbTqWCVmt6kOnwWojcHqCeK/KzbsWqHs3TwwjHUT358hJur6VFDGHGnEOGxkHK5trJ2g42JVX4QSVFU/IY1pqkTs2Q6PEq/A5Cjp349Lnvpal7hL6S7ld4RWBjlcMEEFRFO+ZNTE14t9JLadlPsVxTtBJHJWtwon3cIOovqJfQfYL7EaPDQGOOkEf/AJ6lm5KBvHG8nCR4d2Z+yXEccMHqIyig+XNe+/Z19i9NgoBwKJr++Ug6l67g/YvD8Hp+JVsI2+HJO1faahoT4cHT8C5pZnP4noY+njj5mBh3ZOmw+MXlsIvTkp51ARjZT2R/CXesrU9qpJmJ3a0O5Udf2s4bE0kt3itFY6ykdLyRXg1tfXPIZHxGAB53PuuWaxLFAJ8o/wAUvUXhWbk7URTXSSy2EG3hl4lTYj2yp6cyPiMOW5rvEK2hhZzzzIua/HApZijM9rtra6zlV2wYXOw3uDb9YrI9qu1FOJEcc7b2Xn9Z2mmvHOXau6GNI8yed3weg452yqCPSRwEvFmsrV44clxOb7ves1VYw81xySOT9SqjxKSoImZ7f3rY5XNs0NTjHkq2sxSQqcnfMhZ+oVQ4lj1Hg8HHraiwB8PiIvIVg8b+1yomY4sLp2p4i/vZdxl+Xkk5JFRxOfg38lZIVxuLiP8AFQvvDjTcPPbn0l3EvLcG7UYgWNQSS1csvFOw+Ie0s1tRKSOpKS9ytdZPKbdnTyaOuqDhoRYAut5KjCS0ylfaLeH4lZYtiDUeHTzm7XO2grL11c1OwxO7kY2lJ83UTkPGjRzYsFPTX9RuPhWSrsY4xlqw/CLqoxLtFKLhHE7c9blDGQ5N77idYN7Gyx1yWTYo8NwXlb6c1Bqao6oyfwoQFiHPK74kFvDfR7VNmg2cjRjrtTQftOe31JmaZhmNn3J5pgtyyu8lRdBHuIvEgDKQ9H5JueS19H5sipiaznuQVqMVg65s/JOYbkJG5mwjboJJutkYndvF3pinp5JhJ26R5kXSyr6KRYV8gWjm1xF4k3R0/GPLiDFb4j2oOIEJDws5zZtSJtqUpSTTHNUPcReLwqSR2UYilsa6qLO1iF7RUykG4yaQngAGLIYGbqS+8mKOnAYoroRtYha3d5l5qMdRJVG97sP0tagB5o6aoYX4rRF4+I9xJmEeoNhCJ6e9cOleEhFwuRx05yS94XckJFWX2GYS8g5s7W/Na/BsD73z+n1LDUwz0p8I9wvyLxOvYvs57I9sMeEJBoA9lDaMtWFm3/mqcVROPz4CoezoRsLzMEQM11xbc0UlZGJ8OnjsDK15PUtTjH2Z4/GXEfh1X/lxuX/NZKqwupw2Syop5IC+NrV3dLgx/Nu2cfW9Tk+GOFIZL/BDr9SPb1eJCvYifPNnHzTFTSx1VOdPK1wG1r+73qR0oNqKtUODcS4oMQn7VYT7BWb8bwsLAnJ91TD4VU9L/wClRasqmnmgr6H/AO9pHuYfWHiD8yuawqfGKMMVw/LhSj+NH4gPxbVhF6PRnRJdxbmX7X1T0fZvEZG2k8Yh/F8kuyVP7L2Yw5unOO/+OqqftLqLcCp6ds76icRYfktRhtHJ7NRUUQOc9kcQAPVdl0qU/wDlbNK1xL/Zadn4Y5sWgednKCP8WQRfqZk521+2ysxSAqSmAaLDaNmipaOArQib/r71B+0fs/j/ANnOAUVTilBJQBirnFDxDtNsuq4fCvDK/FJZCKNn2Lh6jMnPg9HpsLjDkvcZ7dT1RkAZlr1Zqi9uxPHpgp4uLKRf3cTKPhOE1OOV4UlNGcspv4fD7y9y+jOwn2ZtCFPR0cUex/xqoR68/iXMlfk6ZNY/j5Mr2D7G1mH0ZRSNxayoe4/cPhFfQnYP+z7LXFBWYvLw6fQrMrc1rfs+7E4VgJFPIHtk4vpLI23P0j7l6bTVkFQRPU1DRCzXMI+a58/VzitMZv0vRQm+7mD7PYDR9m6AKCjdwgDkIxsLfqtWqwwfZ2I2PhE/uWcDtFTDCFO0jiL/AN6RXCo2MY1V0MZWVFgZftBfZ81408U83yZ78c2PD8Uegz4hTFDvjhnJtttjCsjjfajCqGnkeQ2pxB/2Yybv0rzXHu3k8g5PIGx/2sbrz3He2UfFPV5c925Xi6FR+Rhl69v4ns8vayiqnvpJ4Z8m0iLZL+nk6qq/tIclPfFUcAs91239y+e6ntRLDveRwi7rX5KtqftKkGE4oqt5Q7o5H3D+Zd6wwgeZk6qUj2zGe2x0cWUVQ0pd4i4/5V5/2kwXB+1l0oPHRYi/Iwa0Tf4hXm0fbaW8gnYyMfU/hUiPtZERDnmPib1CS6ceR437DglKM/miJjGC1OB1hU9XG4F4CHpNvUKhjt0fvWypsSp+11KeHVh3VAtfSy+IX9KyFTTyUdQcUrbge1172DOsy/2eP1HT9v3R8AaldrciDboutmQ8khHbp0/Euo4An3JAN1v0pO/SyQIEx221ss0tSXEY+T7kDBcXuHVFa6Qj5o2G5WAIZj3o25Lltr80QbUCoL06Wo02PUSLu5qWzWEQrXLuSQiV3hdE+1I1SR0t3euD1epJi+S4PJA6OpXbvpSufua5Jy1zyRYUd6n+JduXLe91wRbdkyLHQ7S5+0gzbs9qMB/3Yny3Odv0pgC4drtncKsaqlqKeEJDjcYpn4rF5j6hUWBVsMntJPxfwia3hZdJeq5Ot3IC3Fm3mutkOqY0cfbbzSYl0i7vCuW3KaLTExXJERW5j4kNv8kcfSKWpacgCkfbzFC8h+9O3XP8kJe7JS0i95AERi2jJXSe/knby807FVSwlm1heK4mUNJD3f8AkQmKQbswfVC0khFycR+SuQxbbvooD89HFTqTtNBSl/8AuilPTxZqgM0Uh3ci/gguPbo/5ltY+3TRtk2FUlvyTpdvgt1wqkLw7oxQVSMKIyF3Z/lXeHKNrsBfwW5Dt5H3YJQ/oR03bJqo7GwimYf/AC4+lKxUjB8Ocrvwzt+StsMk9noKqI6NpZZeUpN0LTF2iiqhdgoIxt8QgokmOUdmXskdzP1LGcFkVM2hNwdoxtsvLhkP7k9HmMJfhPflppuWjPFKQh/YMP0ugHEqS8b2O34XZXaIoy7xyk/J7viRNHKT9/1LUhXYZcLHHIX72SOswgmzaCYfzsqsKMq1PJ1Ozl+5FwZM9Gf+C1gyYZI/4cFRb87k7HT0QneMEv0mFyASkY7gy26N/JIo5Sfl+Vbe7D8xN6COxuYje139SdGPD5s7MKjHTQhmPRIPcY3DKeSSuAz6Q3PcmjKSQyPJ9XuW8bA6aSBwilijJ23GUb7fq3IB+z+vrjvp6mkn8xDbappFKUo/ZhX4gt0JAJjrk63sP2X47UCTcCIcvU9qiV3YHGMPIWkoJDu5FFvFTSRdzkY5o3Iu/ciEbSLmrmTC6iEiY4DAvko7w/qLnonwP3kAcshzb83qXSzLvfVlMkhYWHN2Ie5A8IkWjsp9v6Juf7Ixj0vl8NyIZD2+LJOW6/CuMPcnwydp/sKa8ZCfwnvZARXKbMVHJhNPYZ+3gbjJHlsIPCVyhaeW5GsbK7k68ggLiJP6khzzzu3IxILCzdhLuH1JopAEuadRZO819hXOLFlnqnQmKMR9yaaRsicGIhytfapFNT+0Wu7tcVyekWPvTX2NHI8jjltyThzSVFnHlkMBa1rzIrU9wYMrGPf03KOY8MybqR2o/oX5M38ZDt34ZA3fuTR53Z9JfEkElpc2EsrUM1+3Vi/etFjRj3ZjoTOUt+e5/TpqiqsiqJXbcOfmo/EYTLJ9zISmceb9Sh44m0c01wmSgqKiGmlp2O2I3ucR8Smy9pMVmpDgOtlKA2YXDO3l0qmKZtuT3JDN1cxWD6bFL5I3XV54eJGg/wBrsZ9nKL7wkEDj4RCL+BVYTPDdZ42IXUViAgI793cPqSvWkMOOHxQZOrz5K2mPht1ZnH6XUuH2uogldqiYootx3TFpmq9pLe64V0qh5CzyYfpTeLHL6IXUZF/IkxE8Z8RjcXHkWaTi8lz6689VFGou70fGe3m6rtw/RPfyfyY/a4tnm4iTeaeoiejqQnZryHkJbhUJ6oy6jS9ofbvUvFCS1khrqckJXFm1wr7RK3DTzeioKrJrWGeASEfeo9Z2uesrKqpegpoimb9lEFoB8QisvHMfPPvSOS5yXCvTumT2UT0v7t1VU5l42OGRDmzfUSfDGIy5ysH5Llnmk+VyNpmESd2u+FN+m9O/oper9Uv5l4OPDHozN9WSR9oLn1Bi/pzVDc4sTdSV3wPyUr07p14QS9X6ua5ZeljkZc4rvPVL72gLX2dxL4SVI5PcTZbkuJv6H0V/gYjH+5Zy3fEqfLNwK75IgxakFtQe75KkIn+kkDyPz8XpyWn4mMx/OzF8eJUeWbA4/uRRYhSX3O5/Tks/xP0ohktuzT/ExifW5DUBiWGD+0OW7vEQ5ISxLCpCy/G/gs14s8tqTSNdq1yX4WMf52Q0/tmDk2XFqLvkyQV2FRmL51B/Dlas0MzZ8u9IZBuytQuixh+fkZpazHMLkPZSy+ltbVDlxKk8EEg+WqpiJiEWfPagYmy79rql0mNCfWZGW5YlBdrTyfx6UJ4lH/wj9+qq+JuzzROTk2n79Ff4uP8ARn+Vl/ZaRYhHtzicfq6U6ddT2abvpVJ1WszuSXEcu5R+JBspdbkR5pxtO/Jc43/oopF78xQ3P3bVzF7Ez2rdr/ikVQ31CoLl+pK5x2oDYmFVNch9oe1QCkfIVzjIHsyfxvJ7kmqHFVz1DiyTVD97fmQGzLIqp/NFxrtH8KrRmuu5ck6EzC250CsnhI/cpUWQ/wD61UtVN6nFPhUdyDTYtxkf3JDJuVdFM4+PmnQqHLTPmlQ9jFdv6h5MSALtogqGEW9llfP4VN7W1HtGN1DZ3CD23KKMduGiWXUei45GsPiV5ixIeGfenerVJy80WaJWMALkxM/cpOEwnUYhBGDXE5qMRXFmyKKZ6eUJI3cZGe5iV0SW03ZnFKri1j0pBAbkTSymIC+71PzTAYXANPOb10ZSgF3CjAi/q5IAp8QxQ7maao8y3EjOnfDwniM/xZAttDd3+JK6AgPJ3ttQiWu5WMPZuvmAjeB4Iga5znewf5pp6EIyyaVqg/TA1yACpifc4Mym4dC4yk7taKKmEKEBkkOmAT22yncbflZGOKURaHHU4gfgiD8EBL6Wud1Ov2Lyel9nIQLsrPJn0GKjmVpktb9jnY+s7VYXWUeKgGCU9QIlT2wuRBl8Peyvu0/9n3tjgMJ1FPQR45Ri37fDnvJvqDmt8eXHH2yZhkw5PMUeYHJd9KZInz1ZPVNPUUMxRTwSU87bXilBwIfyumuG5Fm7/PaupSicuriAY2iL5XIXjfNOHI3mw5Jo5PemTY9F082XLmFuTJhpLR5sgKQB77i7lLZoPETfUnI6hxIW8Oah+0Xd1tyFpmu1dQLYsZZmIeVqimV2uaaKoufVNHIxGtUxSHbruSdAvPamAIbM+pOOXD0yuQTRIaTqtQFJuLRMDJc+n6UrtqVlfQZFr3IrvU6FcHqTEPXbNrJwy6dfypq60c3S4jtblkgZ1itfkgOS0kn5ID/UhlBkSVzCmCk3ZdIohJskrJkPac2b5oiFuXqTPEt70JSN5p7E0SiG0eaQZZ96ijM8m3N9EbEnZLJQ+a4265NBNb8kuNaWWStNCaJHSke0k1xrhRFJc+ee5UZtDhE5Fll3LrE1ybufmiYtVS8mbVHfl1Irn00XC5ro7X7yVmgnLuckrtUJ55oup+SS5E+QurRkQDw02PVkycYrUmSvaO1OH02MCLTvwqjpGUf9SyXaHsjV0ZfiwMV/RKO5iWpEt2mas8NxyXDSJmaOeI+cU7XMvLz4G/fj8npdL1GP4ZPB43PgsguWnSoZ4fPG+oOveK+bAMWAXkwgaKoz1OmPY/7lTfceERzFIzSSF3Rn0rijLP8AcD1JrB/CZ59hvaDEMNjGmqbqinNtI5Lrg+laGmF8QjviAvoJtyvpcLo5KjjSBxZS8RKZR0bzTDHTwOcpchFriXTCOWfyR5uV4l8WZL2WQeTWkPhVjhGG1eJSjHBBJPK/hDqXrXZv7GaztJNHLWRsIFlnb/qJe+9ivsfosJiAY6SELcttn/zNbtrGc+PHPKfPvY/7B8SxyUJK8CiD0i7f5l9B9ifsPw/A4wFoBu6uW3/1XpuF4DSYaO9h2+HLRSqiuoyjL2eSyVv7on6vpJccszlxE9CHTxj8yLSYTh+AjG84XkTWsMY7RZT/APbCKhhL2alYSFrWI3/0rK1mLcZjzO3d5qjq8ap4euS4n9KhY9/Jv3NPibep7aVNQGUjhYXWPhJZDFMegp5LB358vmspivaaSRyaD8IBbqzWl+zuuwyuw2WoanY8Spjsmkle52z6SHyW/b0RhLLu9SixTtJKQFm76bXH0rRfZzVYNWe1PWwsdfG9wFK9wW/CKw32h5YfihVIZDFVtr7jZZLs/wBrHpcbgAjtGV7H181q0muDnWRqfJv/ALcBDD6mnxynZuFKfs9QMe0QPwH+Zrv0ryDGO0jSNq9w+leldpZDxrA8Xw6U3M5o74yLulDcK8MmzqIwdwf0mXxLXHyjjz8THZq46iIWkdi8lSV9UWVjeFTeMFORcV2t7h715n2o7YVtL2sGC9goYTbYHjB/UnKVCxw3Zt6moeQIHu2kGo59JMsl277SVuBjTwUZiHGZyeTLdoXJXMdZ7UAmz25P0j72WN+0iTiVFAHi4ZF/Us3Pg6IY47ll2qkbEOx9PUu7ERMB/v8AEqvsn2foKqi9tqIzqZLyZgLo0U45ON9notZuCO278yY7J1DQ4ODG+28icVn5ZfMYOiH2mp4qftPRvSxjEB2bRa0epbebgkxNpb8KxHamTiY/RBraICTD+ZSHrpe6R7R5ape0T+KLPEq55qknvayEBP8Ah4VjcUrjqJCd3e53uf3krTFZjhAI83uk3yfLwss/Vkwnkz3KWzXEhgbyP1EpUNYYvY7MmQ2hmuwExFc7XEKk3ZYjM1uv6VHqJDIswdhtTE1U4mX+ZMSzOQ99xIRmlTEQvJLm7qfGNoDcPSoEO3rfknZaq7kzChmjCqrMrhfd6U1TyGRi0bORvyEWuzT9Ph51jcWQ/Z6Uecp9P5fN0L1gQ/h0WYD0vL4z/wCiqhodqaWKhAXqZGlqS3cCN+j6i/5CopyHNaR5CDcox6RXTpTp7uIzifpJS4cPkk3G4cuknQDZGaRxtYGdPwUdZWFmwbfi2ijiheM74j4Zj6U+GIVNKO92PXpLqWbv+JKkhitw2TDTic3Yr9zWpgB3jn0qxrsUDFIcjBwlDl6VAHMhHIeXpQmyiZBkLZaqbh9LPVVIRU8byyk+wfS6DCqOSoMYowcid+ovCvX+xXsnZemOP2alrTmt4kkjbw+gu5dMLowk0jX/AGOfZbhGGzxYnj9TFUVllwUxdIF/1X0fhfaaDDxD2M4QFtrDkxDavnWnxTB6oBA6upoJfVkMof8AVTYSrKe04q0KqLuKmku/p5rOWFTLx5nDlH0LWYxT4hcdXRtKBPqVN4fyqFUdkcEx6n/Dna3xRVIbl5RhnaKohAX4lpNzG+25aeh7dSla0uZeG7NY9mcOYG6zxn80Q+0H2F0VVcdMzwF3FA/+lefY39juN4axHTs1YLeHKw17tg/baMabJmAid7rjdWIdpI6xx4sQe/W5aw6rPj+REul6bMj5ErMPqcNlKOrp5ICbbvZR9t2i+z6vsbheNQZ1MFLPEbaFmK8+x37BcExSUmoJHpTf09Irtx+pRfzODJ6XLziZ832uOqj0+IP2ZrjrI2upZtlXHltHPxr03tJ9h/aHAyIoIvb4h8UTbrVg8VwWvoYpY6igkiMgIbZ43EC+El397HmXtZ5z6fNhfvRkvtXLAMJxfsvJTYo2NxWe0VtJHGQFTvf0Xd+niFaHCu2ksmJz1+AYNHQUpZeyVeJHxTjJuowBrWz8rtFnMB7F0+Hv7TWAFZWl0iW4I/pFaMISzHwj0ssMeKUnbNcuWNapeDEfadNiPaLEsRxHEMRrMUqqZouJPVTEZFf/AIeHpWZ7G9ia/thOfAyipYf21SXS3w5eJ16PR4OOMDjcc4PZVz2MXuYch/yr0XsH9n9NguHBS07Pu37txGXqLyXNkxpM68eb2jHYP7N8PwunBo42AWt/aPvmfzIv9K9nwqnbD6YY5I44hZtscX+pM4P2XpoQieeMDMcrBFuhLEZjmkIGN4hHMXuD9K5Mk6VGuNX7mXIY6BGMcF8p90cTERKbUjX+yVFRUQBSwQwlKYyyCJkzN4R5rKx9vp8LpggjoqaIBbedN+EZ/UXep1L2gpMew2viglYKuSnMXiPqLTkPmuJtqXg9BU4+R2h7TPwSOI2PLwydTKuxHtlxNLGiAeY+FZ8Cp6XDSzMyrCMSYfIWHcsfj3aRqh5Xd2Ex5EOma7Kic7yaot8d7YGRFwjYWfPaKwWK4xMRv+JYXUJZ7VU4n2kiJpAciuyuYcll6/HpJgsbIc9zGpOWUpTLTE8enG4Dk4ufvVHPNxLncrfiVTWYkAjlI9pDy1VbUY9JJCUb5CI8iUAk2aw+0j0NEIGzTib2gWe4C/6KND2mjqAMDOwi5HduZY5sWljhMNCEwycS3ZfJQhme2/N09ToWNHqGAdopKeqgdzd8j0kLwr07HYwxTDafFIustsi+esMxJyCx31zuXsXZTGjrMMCmkd7JG6bvEtMGTt5ELLjU8bQ6I+bohRB1d66I3L6he4+T8HLfzLoR/wDwktRRgVqsQTCiLK5D4kv3bkAFbdc/hRjaSBx0RdKBo7bqlbr6UQ5pCV2qg09oum5kktSfJO2F8KslWNPucRS6rWdkfvTr0559Nqh0bpcDFqVqeeF7smDMl3gycmB/4KeC9WM22uuFyT40s/fEf8ETUsue+I7fkpc0Wsc/0R/qQuOin+xx9+0vSu+xhbnf1KN0X2WQWH3LoFLba0hEOVtuanPSxjpmxIfZbi0z+pLuIvssitH3u/5Uijt81M+7zK253TZUZ7d3NT3U/sfZlH6I/DMh5PahGN1OCll5N05IWo5BPo/kl3UV2ZfohkL93Si2kpj0pk37N+aTUe7N2dNZkHZZButZd0Ur2N8uh02UbjrY/JPuKQPHIYt3c1wi/MnOHu5LrR69ClziZ9uQ0QuXLpFc8W5PFH5s6F6du71JbxK7cgBJhFIZLeSR05i2m4c+pWGG0MUwfigZ+rXaKrYKojw0NRWRkcEBGI7XIVKmGOlhsafhTu2oi939TKQeLezhYDWh0sKqqibiatkjYFH9kssQeOm4bG9qhPJqTJi1/VcnQHTPJYtmqgOUdOVZUxRNJHEJv1SvaKexKGnjmPhu8XkGd+RfUmhIBcXNuTeFBNI0h5+FKwoYue7u5pxrxMnbdcuWsNzs93kgea1UmDJgTVI8nt+l0Pt1aJcy/io8U08nQ9v7k7bOP95/JajSHfbqsX1d/wCKL70q7es7frUMyn7jb+CA5Kgh62UFlz98TjRlFmQykd19/h9KbHGKuN9ksol6hdVEQySSiMkrgBPqS2GF0PZgacGqKnEKiod9SFhEbfTammxJFfD2qxSn1jxCpD96nU32kdoKXoxSUtPGwlcrijo+zdOxG0VVPLnpcwl/Strg1Z2YroSAMGjiPO78SARL9SrUHwefRfaRj8xi51lPaXqhbanR7fYqTZSPQyj8UAr088FwqaxwwelublIUY3Iyo6Yi4c9FTW5W/sG/7U1AjuJHnNJ2gqMQIWekpjLq2wq8DsGGMQjPJTUoCbXfhAQktzg+E+0DOFFTRCMIXOMcLXWqhxD7Sqbs7xKeXDuLW7ha6a0B+rLvSaX2WnfgzU32RuQk8Uhe4bNqpaz7NcUhEj9iIwDmUT3F+lasPtoOMbnp6cbt1ouSsv8A83JBovaXw+IQJ9lzvc/0j5KaQrR5JVdnZ6W5pKeYPqjIVXSUPDHPJ/zMvZB+3gCIYvuuIjfwl6lWYj9qlTNp9x4eER8rmzLmpQnR5NwwESzZNBGxPyuLPTRbqu7TYdUTHJLgdIcpPdcLEJD/AAUKpxTC6iYmCggpSy/aA7oQuKK4JvuumsjiYL21Mh3KuOo4gkJ+f8VaS4tTkOTheHqJk5QYpTUoG74XR1tz3XTs+n9S021M9N+CiYmJ8m/cnRELdTcbfF5qeBNYbPQ047+LeLPcw+XyUSYgLawWjn1ZKe6qL/Hd0hoxYS5t/BNGNvexErCGGjmhJ3ltNv7skQUdMV2Rs5Lnl1S8HZDon5KkLJCylf4mTRx7izy+kVo2wuLg57fzOKcDB49ucjLD8tL5G66ByM1wh9JfwStbxZ2961Bdn7gzCQCu9XpRD2ZkkpJZweMooQvPXcLf/CS/Niar06Rl7Wt0a1K61W9RRxwycPO48rmtbuUWThieTA61Wa/BhLpdSGxXa5OiEWy0Z1K4b8wBvyun4MPjICc3/mn3hLpb4IGzIsmXWG4cnZWw4bSDbve31E7IypaMT53CyX5CL/CkU3Ba7l8k4NPtzsdW4R01uQM1r+JCRRjqzsJLF9UXDoP2VYjuzsSIX8rVYuUd+bZF9LIiFh0dnH6tqj802/txXcMhuyZ0Qi92u0VK2EWjOV3JNkLX6s4q/wAwn+3pfYyIuJa5LrE0bE1rkJJy27XJ7k2cZZ3khdUH4KOEVwatokxa696acjuLLcQodSbPLqW6zGE+ja+I6RbSbX6ULlaKDW3PNxS3W6utVmRi+iyCEt2aK7qQuLkOef8AJFw3t0fcq/IiL8PL+hFJ1JXPySaN+bpFC+1mR+TAf4WX9AlI43JcRxt1RDCZa5pFC5CWu70o/JgL8DL+geKKJ5O/O0h5Jtxe1cttLVJdTAf4GUe4jbdbvNc9o89yjOTCXWy4JAR5A9xPyFX+REy/DmSONaIvk3xJ2LORxy801DSyTSizgYjlqWSsoYeCQsAWrSOSzkljcGeMDI3czomL3pv3P5pwI+915Z1hsOqIhZD3JdOqABePz7lwoWz2snWG7mujlfkgBjgtdnkuHTtzbqUoRbMkTxt396AIXB1zbqQuL+9TRFhIcmSIfJA7IbRvz8k6PLNnThjc6ERdBQhIxbmjikcd+fRuXOC/em60gpaCokPwxukwPPsSqPasRnkLxmRJysm4dPThn4LnUMyuMkWKi41ZA78mYefuXHVs7V4Gik/emu7LNIeSF+pWkWHHG0h5O7COV25OUdR7PUBIwAeXhkbMUwiAnHkqILyTFp64xjcqioHK3hx2xA35WQBStSsR1FZFSj/wot5//PzKvlrpaoOGcrgHpHp/Smyo5B1tvH1DuFQBNqsUiqAyNpqoh6Cnk5flZQhrJ7SAJHjH0x7U7R4XUVzlYG1uZEtbg/ZGKMRkn6fi6UN0QZ3CuzNZixZszRA3M5F6N2P7O0WDkEgRX1n/ABT7vpFSsNjp4Yv94lEYx/uxZaWg7QYfTgI00W8dtxNbcuZycjSzS9nu0GI4TXRODtd02n0uvo/s922p4cNp5WyvcN4xHuEl8oU9ZJiFVsZos/U63WCFLQyickvd4d39SyniUzpxZ3A9/wASrOzXa6PhY7glLXh3HKA3/qbVeedpP7L/AGO7UMUnZzGJ8Bqn3cCp/Fh/6sioMYGZgYTa4eV3StHRUrSOJzyPEX/lttWNzxv2M6Lhm8o+fe1f9mH7QOyolMGGRY9Sju9pwqTi/wBD2uvKqyGfDasqarp5aOpHnFUg4H+l1+iuB4pRUYDGEsgyd8hvcnu0kPZ7thSFS49h9HjMHpqY2Ih+kua1h1uSPzVmU/T8cvg6PzdIuGOvS6a4l2v+ZfXvav8Ask9j+0BFP2Yxmp7PVRN/9pUtxqe74e9v1LxLtr/Zf+0HseMk/wB1BjdE3KpwqRpdvxBz/pXfj6zFPwzzZ9Hlx/R5YRNnptRMTcvEmqyGfDZygq4JaOfpcJ4yAm/imOM/mxLr22OLT9kgi7mdK57viTPGeRd4m1VYiSxNdoh4jk+rpriN3oeJdr4lVgSQIC59KeYmLu/moQl1I2ktfPRTsBMKRvciGRu7cq7q73ToSGL5JgTLuIu9KixyWiTupITMXemmB1y0SXHkbJNl7v3osexw8uSbeS0e73In5obttuW5ZiA4lzkiImv5XLpbmyytRD+4rUWA0xa6J8JH5Z/mQ9PJkTFrm6AOjI/LLqThFtTXvfuRtmQo2AJi8tqdAt2qauu+EV33akqUhUShyRPmmGktLTaSdAnJdGxk0Otn3onjYh06khzzzyRD7kbEpDRDcy706ap8xZNHl3I2FQFyVy4+aLqfmrM9RwCazJn3Lum3kmbu7PvT1HSz1h8OCI5T9Isos0SCua1HS08tZUDFTxlPKXhjZb7sn9i+KY5ZLWi8ED/3Y9RL3jsZ9jNJhcYNHTt7yJllLNCBvjwzn4PDOyv2P4jjVklX+EDv+zH0/Uvdexn2J0FC0WVOBl6i2iP/AFXqNB2bo8JizkcRybpQT48EJcOmy+ol5+TqZz4iejj6WEPdMlUvZeLBYReYGAf6UdXjVPQxDwma31Es5WdrODTHBPOJQG++Mul1jMR7WU5GUdObiPqLwrKGGc/kbvNCC9pq8T7RORE8kjWvz12rOV3aoBusPluXnmLdsLpCBpdw8rR2qmkxo5jvOTd1LrhhSPPlncjbY12ykk/Ed7B8Qj6lmv8AaSSolL8S7zJUlfiUUloHuCTa/wAPvVUeLU1DCWZ2kPqWta+Dnc2/Jo63HuGJZu52+FS+wHa5sJ7YUrSSOMFe/s5/v6C/UvM6rtU9QxZntF9Ldqgy4lLcEkTsJA97F8TJS5HBu7PoT7T867sxiLwt+PS2zNb7upeFBinGEJL7j7tV7hR4oGMUtLJLkIVkDCf7x3L5vrCOjnrIn/aU0jxfwdSvBeTzZ7lQ4x94U1FU674Rz97t1LLv2XjKrnOeotpzMjaOLqUD7OMYPFOyZtId0tLUGH5X1VjWVzRiUk8oxQC2shlaIrPGayp1ZWduKWih7N50dM0HAkYnPqJ89q+d+3kduJwSM37SP/Al7Z2h+0LB6rCK3DaQ3rJZWt4odAa+rvXinbgnJqM38zFv5K5Dh8jS9mKxpKQJHfaYW2+9llO21VxMaEH3WRiP+ZWHYaokkhKmZ7rD6fc6oMdkesxWtnZ2tY7f9KwNEveaZpOH9nvpza3+agYPnDh1OfSJuX+ZSMTk4PYelj032f8AVAELw4PQPk/LX96GRLwQ8bqOJ2nB3e4QBv8ABTMP4clWLGd0A3Gf0t1LP1Zf/V5X96szk9hwsdH4tXut8gb/ALi/ypPyXrwhrE6x6islkfvf+nyVWQvMSdq5Liz9SYDLkkWlQMonw9OkVynyE832p19uvhTGsmvSqRoFKVx5t0oe9Jss/eiteRxYGQAN3k9xKVHDFRnfWRuZ9TQdOf1JR1UeH/sGaWd2t4pN0fShipXIylmO0epyLqdABTVFRikl8j7W6R6QAf8AkkBRwtlFuPvkLu+lBLVbOEDWxen1fUmgFyPIGuQBZU8LFz6vUjqpo7LDNrg9KiR0tTNyiezvtUpsJjszukHLncijJ/7IHGcTc2d7iXeNv0ZiLxXJHGAkTMdw+pcaNrsm3ILWoYC5FnkytMPoZKqYYwyufc5ellFhjMpY4vV6VtcOoWo6O3xd5F1E6EiJSSLjs9htJHDLwJIiOIL3ufcf0q1qS4ICdPGOvO1lR0UkFLUjUMDccOUo7SU+pxaSQ82eIyPmVm5vzLZM52thioxCWn/Hja0xe5wLpNv+S0eCVE9VbUO/CiHmV1qy4xyTSEZyBp4fErZqiokhEGdyta1hHpQiaNMPaaelEgadzH0k1wkpMPbK0hvjOL4onu/pdY4oaggyZt3co7FLCeR5iXetLEekQ9rpCJnhq2H4JGtVrTdvK6lAXN7x9S8zpZGqGFnyHzWwwCOnoR4kZXk/O97h/Sn8hx2N/g/2kHJsNn1W5wTtsAkJgbXD6l4tL2sw+GS2po7xb/gPYSGXtJhhMJ0GI1VPL6KqO4R/Mywlig/J2QySh4Z9X4H9qB07HHJFCUEjbxsu3fD5Lk1R2Xx6jKmrMHhEzdyKcXciH8q+bMM7XYrDYzRDWCTbSgNiIvypjFftOxWMpRORqMBa04rOj6i5rD8evizR9W1xI9V7WfYv2KxysJsOqxwQRheV5as7Bz/wXh3aTsPBgdSbU+Lw14M/92z3K5p8SxiuhCpqMRpafDZN7yy1A2n9INq7pqYo6qYCohkGMOUsu0iL1CK7cTyY/s8/N28nuoruz3Y+phpAlajkOIs8ika0SfNen9luz8sNKb1DwU9S7bCzvt+pZzD6OWQCeSd5BJrtyvwkip4eHGYyjl1KJvYIQS+iZWUeIU8YvFiNHLL32sX9KpK6bGIQHiPHeW5uFuE/3Oli1VHS0+cc8cRl4SF930rOVXaCKow06SrjeW5+mTwF6hyXNR1L2oVTUPaLVO/W09lpios1Y9KQyQGwFnpp0rOVXaqvwkbOI2I0eVo3vcbfSX/colB224MUtb7BFX0QvZJBLmNjv/g6CHJEvG+008dNZxXkPMry8Qrz7Eu0jzXFFeZd5EnO0mPffByuAeywZ3NAL7Rb6u9YGvxTgyWA73fCgypzZbVWLNYZ37wfW5U9XjHEjydu/wAKqqmskmuc370wczZZM9yDoWOiRU1XGIr2UWWRxQHIVqDpZUka6nSJxZcbyzSuckrXEkAPUcjxyiTOvTewVY4mAuewXu3Ly1h33e9el/Z92dxPFqQ6qBhgowe32mfaJv5D5qZLnYg9D2EZZbhRMPVoqTEcHxbDaA6+nkp8Wowa6QqM7jiH4gfVVtB20pKiUWYyEn9S9vF1cH8j5/J0k17jW+H0rsW4snVXBjkUw82UyOojk1Z9q7VlhLwcbxzj5JBcx0uRFu5Ibm7ktFr5MwtB87Uu9COVvxJPmgBwfnzXbrVz552pDkoGmGBa+kkXEe7V9qbt1SbcrHuOXPtddeZ9zugblzTR5yHp0tyUM2g2yRHVGO9nUo8QnK171AEdNWRdXwrJxTOhZGuETCxSpIcuIhHEKjlxHtzUN4/NFa4jyf8AghY4/oO9k/Y6dRIRETm6F5D55uhHku9Pc12SvSJG8g2k35+JTIMUnht3MQ+lQRL5JxiuHVmUSxpmuPLOD4ZaydotljQBf6iUL257+I+V3enQwmq4fFaCO0mu3SCO1McGUS/ZxEQsWdpislggvBtLq8k/LJJY0ZBk0cf1JsMWMee74VJ+7aanhOSprGp5croY+CRjJ/Dkk+Dz11IFS4MMDvY042iPwqexAH1OTzZGLGnLXhtanYMaCMyfhNb6VcD9n8fsMVRPjdDTlKxE0ZHdmP7lUng9JCH4uI25+iMizR+NBlLqsq5Dkx6AoDHhPxc7mK0bfzKEGKPdmcQEL/5UY4XARE7TyGIl/wAEtyKSnwwdGp64i77TER/mhYIpUD6jLN7MX30w2sFOI/VuRDjzXZHADfELCoB+xXnZFUDpsuMdpJuOFpITNsxsFrhz/wAqn8eA/wAmbZpYcUwS8nqPaTFxucRYVV4rj0E02VJQRRRM+hF1F9SqJIXuLL/BDa+feSxh0sYO7N8vW5Jw0ikiZNiUk0YhYw6/lTsOJS0o5bSF921VzDbzf8uSVtrZ6j8Vq6tUce8r2LT7ygtLOG4l2GqppD/EABFVQC1w5u4j32opIwK14zvH4mtWXZRuupl/I0J1GHQx/hZmXyVdV4hDMOyNg81zC5qahnCfiRSkPOOphIwJXlb2op90lJheDGLvbb7Id36nJTHAoGs+pc/9Gf4kRNoneNSWBe7iQ+l+afxfGDxgIA9koaLhcyghsu+paPC+xdX2i7LFUUz4HTjHIIPUyVHBlf3ELq3jMo5GY+pp/amzpp4hs5ibpR9nagi1raSW7lbJarzFextRhYi9TjlCZZXAMEjnmhwfsnPXTE/t8IiO79swEX8UKFA5X9E6g+zHFKqw+LENLZc8kT32kmKbsLUccqerxWmp5xe1oxZzL823RaXBaztDhtP7BSTx1EBPqM7iY/z7locKpa8akJHpKGUe/h0trktC14MpF9jtWTZ/fNIV3iEC5K8D7GcLkseGokLLrE5Nz/SvQxoYoaGKSdihcmuaIepQTvj3nG9r+7qQkmQ20YOH7EWGQeLiMYjnoIxkRWq2pvsjwqnETlrJpS9IZDu+JaEpgjcmve75J2EimHJmP+CdC2ZSxdhcGp4ydwkPN7d0j7f4K1o8HpKEyeipLNLrcyIVaMVPQxCeI4hDQQE37SXq/KPN1FDthgeHzGNNishXbePA1pN9OYpithYlVNhNPFVYhIGHUp7WKVhG76R5rPz9uuz8cpcOvCoId12dokSq8apezGKVJzy9oMTnqD65KneshiWF4GJEQV7nbyva1JNkvT6NT2h7bUWPYaVJJif3cDNk0VG+w/Fcfe6wZdmYqoCko8UppRz1uuG1NPQwTHpUBGGVziBiSm1MlNS4aUNM8ZQZ3ERHcebpap/IXcIUOAtT1IcSpppyDMniE1KqcQaomI55wAWe36R9KpDqGhE/Z2YDkG2Qv+1V5Q3c3/qQSaE6ymkKf2c4RLPZIb7mFdkm4kQG0sY+FiWe4LDo20UIDwTF27vVuFBRaVMMkj3hMxC7eE00FDKIdEdxeIn5Kzwmlhhw8qmoa+/09w/8lExLEpKr8KNxGlDpEdqaiRshmso5YQid5GlD1RdKIRgji/DMxkz0JRgrDjcsrOWuiA6wytzZhL4UqRSyD8tQeYs5uWqUlY93WyjcZyK5uoVw5nIhbT8rKHBFrJQ77Ud3cSb9qe7/AFJcS63S4UuI3eCz7aL70v2J65xHN81c4T2iosPYZKigevL0Edok6pWk4eltw/JDpdrl/BTLp4TVM1x9Xkxu0y8xTtNHUXS0lI1IUj/sx3CLIKDtFPR0st78XiAUTjn5qktbd6UhEOTu35VH4uOKqjV9fllK7LM8Sf2k5Y8rgC1rm3ZeahvWNI+edpF6WQBJw+g3FDw2vIvESfa1IXVN/IfCqtLNtwrpTHJpqI+nNReG13VaSd6WGw2s6rU+z+jVdWr9xJCuPMRd7hH3dKmxY88IgwUlOVn/ABAuu+pVJkcgjq1o+IWXAvszZ/msngvydS6+EPBYVGLS1EpSfhxDndw422pwMWOMQ/Cj0tItnUq72h+Wz36IbnzF82Wb6e1VGy9QgmaCbtNPNSDF7PDEQvc0oNaShHilQTf3fiyIgZQDqHsHl7k0Ujlrm1yhdLX0av1KD+yUMkm52kcSuz2ujGok4t5m5ioRERav1dyG5xLmr/GcjP8AuGMtmrmJyfJxu8I+FRZZHIidjcBfw5qLxHt0Su+lQullEP7hjY8xW6u+fhToZFl81HGTzBdGotbLXRU8GQtdfiHyy5PuyTjC2XO1RfarR0zQ+1ON2in8XIx/3HETRHTq2pCLXavtUR6grcsl32x+Ttao/FyD/ueImWtzbaiIY7NHe7NQfanFrvUiautLI2f+Ch9JkNF6lgJnBCzK90xwQ9fSmPbD3fElLUHzdn1Vro8hL9TwhHDu63LRIcNkqIv2jCDv57kFxyP8Le9SAqDGUmDK1bY+kafuOLN6lCvYR6nB+Hcd+zLUsupWFBRxwgBjHv6mJF7Q+Q5O+qjnUGJ7No9/xLtWFRdnmT6ueSFE2aYrcnzUcpDEtDe4vEmzquJc+dxII5OI/O3pVSTZhHJFI8obJFpyzXP3Ll1y4DpC70rmFBdrydK7bzRYBkTd6V6aeRxf4UjkbmiwH2kf3JXXEmLrrfCSNve7XIAcYknmbPmm+luSASt55WoAfInJJi96jFJubVEBaoLJASXKr7VTcPCCZn3GbCrHiXNk21ZztjI4w04ZbXdyuUPwVH5FDhMfGxSmjYAMjMRtk6XQYuUlZX1U7sGh/wB2238qm9lqeWTEJayMGMaOF5zue3Ien/Uqhyewsndcf8ju+hhJJTaPCzqISnd2ELrR9TrXwQMw07kF79K7wfJ3U8KGWY7I2uIvCKuaXsvwQE6mRri/uxWbkiDOQUMlQeUcbn9KvcMwVqeUJJ8jy3Wer6lPEgpz4EbMAjuTrSN9X70vkNuiwabCqwCjnoDozfonozty+Ig5P/JOBhNbYUlJV0+KAG54ge2bL6H5/lzUGjo5K6UmiC7L+lW0GD8H9rE5F/xBda9uzLuEIK6GSbhymdPOPOOUbS/MKt6SSKMLLIyu5ETK04kdZFwKynp6+AfDUtcQ/SfNkwGA4ZUHnBXyYaeekVW3Fh/W2rfmFQ4NFKSl4JWGVD+0A3EctdR9I/CvTuzNOFOYScdzAv7sty86mw+owmMZJ4GOndtKymfiwl+ZuX5lf4BiDCF0dTaXda+1TQ06fJ6pw6OT8SNmpS7yF9qjQ/aF92vwopWrAB+ome1ebY72iq5JMuLfGTeHaotNil1rSZf5Uu2vs0WXXweyQ/ahJVbGpowP1CamQdqjqrXCa0u6115LBigRxC77rXttF1YU+KPsOA3In5fD+VS8a+i+7JnsNN2orMxyO8R9PUtDhXbapp36zAvULrxOh7SVdLKPEEy18K2GF4xLij7JGAR53NasHhT8msc014Z6bi3+z/biEoO0mAUOKCbdcsLcXX4ua8x7V/2M+yXaQCqOzGKy4DOW7gStxov82a0NGNRHa7yXh3cPpV9TYpPTsOUtpJdvJD/rZvtDJ/2I+Uu2P9lX7Qex7SyR4U2PUse7j4Y/F2/TzXktXS1FDMUFXTy0c47XiqQcCH8rr9Ex7UYhTnm1RID9xC6g49WYV2siKn7S9n8MxyItrySx2y/rbVbQ6nJD5o5Z9LifwZ+ezZ+pcArvpX132h/sr9iO018vZvEanszUFypqp3lhb83NeSdrv7Kf2gdkwKeLD4sco23cfDJOLp8Q811R6nHP7OOfS5I/R5E0jj3XCnQJi5pV1HU4XUHT1lNLSzjteOUHEmTQdPwrqORx1H0rre/cm/H8S51aoEO7l1it0ztzQNl3pF+pAEiPbrm35k5c1vPcozF/gi6rWzQA+UjJsibPPRNXeaXdk+1VqA7daXcuXelNjltYnf8Aii0EulGoDgZl8KPbdqmwHX4SZOXPtUgJh6vCul0i7uubsu9D0trkgA28Oqc4n1JoRu5ruot6rkAPj706G5v+1MNJbzRcS0tFSYEwC96dEmG1Q2mYhF3SKsC7JlpsQ0TL9uWiEi8SivVe9P0VPU4pMMFNEc8peGNk7iKhCV1uSdp4Z6yUY4Iyll7hBrl6V2Q+wXE8WKKTEJPZ4j3OAdX6l752M+xvD8BBgp6OMT/4hbiWU8qgawwzn4Pn3sj9iuJ40QS14eyxF/d271732M+x+jwsAaGjYibxE25en0uA0WDwidQ4aeFRq/txT4fdHTgwC3i81xTzTn8D0IdPCHMydh3ZekwmHiyFGZBzHpJk3Wdqo6UHeAAGzxelYeu7YPVORnJv+e1Z3Fe1DyUpyxyMIg9px+pQsLlzI0lnhFe01ON9rohiKU5byLpufaKwOJ/aJ/vZRNKF3pzWQxrHHroZIwkf33dyxc1ZFS1Lu2d/rJd0MaijycnUOT4PT5saOoAuJI4i+5gJZrF8QOqivB3C1yF9VlZu1VsWd7mTc/iVefaA6gC1tF31EVVpGdyLT244SzN2LcmJsa4xEzNb9KznaHFgEYmvsv3bf8yj0tZdCR59PMlNgolviOKHHGT58lnMdxp5JwlZ9swX/Dn4kVbVHIBN5/F4VnZZONQBrdwZHH8rrKTNEqNL2ewmr7XYsNBRnGBNG8plKdtot4l6Xg/Y/C8LhF6o3xGcOZFtD9P/AHLyP7Pcc+6ftAwiQztilMqcxH0mLj/javX+0/aTC+zd719XFS87IyLeX0ilHnydHhF9HjTk0UMDOAhtARXk/wBpcgYb2gxZ8rONlK3h5qrxv7cuDeGBUxCTbWqan/SKyFX2ire0kvteJ1D1FQfMi6bfCyptfRGpbdlftIreytBiNNTQRGVSbHfK/R+XvWcxvtRiHaKpI66skn8os9jflUDEai6bZkItzUCIjGYTydYbGqVlrTEcfJ7QzXO1c3Go6PxakSJpgyFwjtUHtBNxI6VvK7/ShFJOzmBVxYTiZm3TYX+FwqKGf3ZLMW5zmYbv6v8AUmsTG2pHLxAP+CkVMfDwqij9bkaDUssbkccBoKfPvH/KrGvrIKOggikdhJmbv3cvSqHHpmtpwZ+llAho6iufMGc/iJUjPW1ySKCE8QrL3ztM9S9LKTjOIe2VxmH7INkY+kG2irQYQwfBCkz3y/hB7/UX+lZiaTiH6Vn5LTsQlcRO+5EHWgFHpb33IYwaktRZn5oG5IuolIpqX2jeb8KnbrkVFgUdG9UZMzsIi1xmXSIrs9Q1vAgb8LPq8RpSTPMXAgZwgz0HxF9SvYcNp8Ho4Kmb8esl3BHlti95IJfBU/dZ0sYyT6SnqEA9X5vSlLHIJ8SR9zbRHyVsdQdQfEBgEM/EyR4TV4oeccfzLwoqyNmZ+TcQ6Nd8K0GG4CxU4SmzCT7lBxLA58NtkdntJKjxiSPR89vvT8eQdy8FzUk2GgJm92fIVVV+IS1jhEAOMXeeS7NWSVRC7u5D8TKJUzPIWQNbr0pbExQ7VR0wmMcHLLfIT80dFhr1Rk7M4D3ackNHRvUc2bTmrS56UDZsxJ00gbJUWExRho95Nb0O1y0X+0VXd/8AU6IayAQtDjxkBj6d3eslDiH4mcjNuWhou00sYEBm8oE1rRyMxD/NVaMWmO3RzRjOcD0URPsLO7P6VHKotPIHvH4k0cx1k18puRZaI/u2pkDNojtz6slA0iRDUMTizvbm/iWwpqgBYQ6hy6hWAljlh5s4pyHFKil6JNvwq06KlGz0KSop4QFwdzMvD5Khq6wJJs9blSjjksnWe5/ELLoVjk+fWQqtrMlDUuIqhh1J39SnljR08YxxSOJNuu9Sp6OneqivB2+nNP1IwUcPEN+Fa3ST9ScfAMKpxKWY83d/qTAYtwSvM93pzWfq8Wkk6GtFKlpZaghOc3Ae4S6iU7Fal6faqsvF6S+KVn0ONyEm/MjihxDEJDkrKmaoeR7juMrS+okNHSxi4gG74lo6OjYnFp2kgoh3SDluL/8AaVr/AGQWOB4Hh9PDA7ynPWy8hHopw+L3kt9hsdtgcPY22+TpWIo6oBxf2gwukdrgij2iwq8PtNIMpNIzFHlpb4UNP6Nlya+sxY8PImaSEQy/ZizLP1Pa6SGQsrd3hHaKz9djTVDEY9WSzOK4tIIlkb391vUsabNVUTQ1eNPVTEckrach9Sr8Z7Se0Dk7WG3vWTpsUlp4Skc3/Myo67HnKUjNntJ9PhQ1SMm2y+mxB5r3A97cxLvVbUYlLhsvt9KYDczjNATbJB9JCs/W440fLq/pVJWY1LWNkb2ioKUTQ43XQYkJ1+GDwov7+hzuKB/hLvBZCoqgklubq70dNiE+H1I1ET7ul7ulxfqElGnHhyi4ZWHyRRsojsmRXe9RzSKS4ckFuqpIo6n6DD6jFKuKmp4jnnkMQjAGuJ3QRU5yGLM1xOvb/si7E8OUKyoZglK3Ii8LfCuHresh0eJ5Gen6f0U+vzrGh/sr/Znjjowr+1/aOmwkXfTDaNhmqC+EiusD+a1sHZv7IuzoTwVGDtiJFlwyqasiP9TWsve+xmB4dWQDSVlLFPAYPnGTXCvkX+0t2TDsL2wlw+CR+F1Q6+B9wr5b0n+oI+p9Q8DVNH1Xrf8ATcvS8CzY5Wib2nwP7OMcnCfCqf7pnjmtejCruCb+Ov6Vku0H2kYph9eVHSO1FBS/hR0kTbQFecjId1+b59yscek9oqaepeVpTmgAjte4hJmtyf8ASvt6+j89p7WzW4P9pmIQ4vT1rNGBg3CmAdozC+0rvykpGJ4l2ep5ZaaCgjiI36r9wLzuGTgnd1W7mT1LHLXTFkzmWdxl5N5qdCjRVNZPhNaUccjnF1ARP3K0w/tlJGW9nElnJoTjMWNnIcrQLq2oBHhuToU5RM5QhI9Jw/thHJoZtcrqHFgm714/TyGL5s+5WkGKVEJ5MdoiuzH1Uo+TgydKpfE9YjqI5BuvZPhIxcty86o+0h7RfO1X1FjXELPJx/eu/H1SZxT6VxNRcl4s2VXDiDEPPd8SnhVBII5Ou1ZYs5HjaJGov3Lpc/8AUhCS5Fcxd7LUzoMS05MKQSPH0Owkhu+JJ+nRAKx8ayQR1Zv0ISqDLXQk1qWiWt3cl7S/cO3bbzdhF20tSOZrRZmYfiTRi9uvSkHvz+lSUrQ/DlJseNy+IfClNG0b5X3WoCmPcwbAfwi6TRyE+jOg0Qrtc80Ikj4Mgl0Ok0J3C1j/AMFnZaQP7121trspAjILZNTg5erciEZyLSlj/MyLHoyLdcOWb2rpSSlDY8j8LP8AZ57c/pUpo6j/APR40XsdRJ/4N7u61LYrtsrrWy+nwrl3c+RK3bCa2QrWo5CL4WdE3Z3ESEX9ils6eRKditGU12mj2/vSGYxHLN/4rQxdj8Ukt/8Ap8tr+LIlKDsDikkQP7BJu9yHIfamzKhVSwvsNv4XKSOKVGdzuH/+MVqafsDiEf7XDpDH1DdtTp/Z/i5XcHD3yb3v/wBqnZD7MzH/AHlUbsuG/wBTJfekpDq0dvyW5H7LcbIRkkwojz8MZbv0q0ovsXxCq1PDiiz5cU7UtolLBkPNAxBs90EZaIfamLnBHovaaT7BwGIuOFtviGQdymh9ivZ+GmJ53lKXaTiLiWX9SO5E17Mv2eDFNGV2cLLrVEQ/+HuXu/8A+U/ZuMRHhHc/vdNh9lvZyPpp5i18yTsy7T/Z4X7RHJd/uz/SpdHhtRiR8Onw+oO7wixL3el+znCISvgpCuH1d60dHhMFDGIQ01SBi/hPb+lJzNVj/Z4Vhv2V9oMUjEwwyUQ+I7Vbx/YrjJWPJBkXp4i9tAZ4xyNpgF+REVqGWoelAnnq+EHU/Embco3kbaxieUUf2T18IiDwAZfK5XuD/ZrLJPZK0dKLcyIFqz7WYRC1lTjdMHit4lxfyUf/APMrs0MUryV7mQA9ggz3GXkm2CotcJ7E4dh9pRgMsudtxMrampYKqIXYwsdthjtWID7asApXB6egrpdLnIzERH8qo6j7aosLw2ngoqQePFzlka+7W7aKVbjcoo9RPAQIxykOV2+MUpsH4eh8UxFtBz6V5If2tY7UATPXxgMjZlGGQW/DpyWdD7UsXw+Q6ymMbqe0rzMj5p6syeWP0e9UeD4dUHxa0Hpwj3cKIL5ZvcJdyi4zQ47HSBUQU1H2fwlmIoyGO+Um+p9XdeMD9sXbWaAqv70iw6B2uYyhAb/ozHVdw37Tu1PaqQ4J8drarhhc8eYxD/JGrDuQLTE8NauqiqKjEK2qlfxexESpsTw+OjhEIDrqjTURay1cwzt0dQ0pRs9TLC+vHO5WkX2pARyxz4dT1TwvqIuNv5SW9cHM6Mb901FZq8kkHxGDkX8lXSdmZyLPN5buZZcl6RWfbRhFRhmI0kWBRxVFTAcQSi24CceoV5CUk9lvHK5m03rOxNJLgtv9mfOQxH6EMnZ20dkrFl7lrcb+0Ls9iXZcsPpuzT0WKcFgCujk5G2Wtqj0fabskVNE1Zh1fFVDGAGcU1wkbDuL+KYUjOFRziAB+GIjy/B3fqTZ0JkAO2Q8NhFiELf/AI60VR2i7KZjZHimQ7tzsmoe12DUoEFLNiVMRbntZiFPWIGe+6Z5pcsnMzfXRPU2Gx4fMT1MTGQtpGT3aq5PtZQSaniFaflfGygFi2FTHm08xG/iKNUkhfIgYlXMQ2RhwAbc4xtlmSo5ah+TM5F8lpZcUwuMiHcfhuIGUSfEsOkfLgOQ9xdKgzaKLjXeBvfcuFI/eys3qKAnLKM/4poyo5D1YgH4XSoCKGVpZuicW9e5SoqekK7KpYB/8xk991w2Z+3wF++1MOSv1E+a7rdopR0MEYZhU05ZektyC2nK1hn3Pz2dKvj7CpEf81uXvSYXt+FTRoY7hdpGt+LvQSxgJ7J4zHPq9Kl0VQ1DC8hZdI95LsghaOT/AMkUs0YtY8gl9KG0LB/Ej3f0pBqBFG8j6J0qc7snU2koT4fEiyMC9LqJOQCJZyMFvh81dIz9w22Q9a49giLNk6acg/4l3w5I4oXqGJ4zYsuYosoV3dqiYn5dSau3Cwv3+XJdPaWaIkBEIEHQhct3p8lxyZNGVw6aItFhvNu77ulIJDK7mn8Ow2fEqgY6eNzN/CIrRj2DxGlo/aKmNwDO20mtXDl6vFhajN8sSTM0I96MRYi0ZrlYyjTU4HGw8Uwe1xBVs03gYHARfX1LeGXctI6Q6/CkRdKYci3My53/AOZXZVEgpGz0ZkmK7uUcc/8ASiEt/wAKpMKodu7m2pFJa+ebEmhLd8KQl8SVskO67vSfP96aaR7fUWaVz3J2DQ7tLTP8qVzfw9Kack/S0slRczPaLM+ZI2CtvAdNC0x25/8AqphQtlrl6dyrIyOM8r3tz1t6lKly2tm/qFRtZWjiO08fU7s43clwMoxJ9E0Mz25G3yTRyflTYJfsmtM3e9qYlkEe9R+JcWeSC5y1zSCyQ0wCO3xIRm3aKP1edqIB3Z6rUx9x5q0jkyQ581wdur7k0dQ92TfqXjnrki627VkwUlwpniFdl1J2IeHy3eaAHR8/UjEn79qC7vd7fhQkTD3tb8SADEm5s7JN8kyJfpRlNdqgug+JouakxPmyau2jl1Lv77kAFd1aoh6s2TP5WTzckAOgT3ZNlasl2xmaSsAGzGxlrgHb6lhe0hOWLzhk+3wis5GmP5DvZ0uHQ4vI/wD+ikLfU7iypLrS1yVzRw+z9nq95HsllOKwC8QsqgxtbNcyqzuYorCqBc2cos9beq1arBML+/AIKOSMRbbwyff+lZUxtES6UoaiSnMTjkMDHkQvuVNNoz4vk3+zBTGCWm4RjzMuok5U1gSRFwM5yy6RZZyk7cVchWYiDYjB07+sfpJWVHilJiX4YS8Au6I3tXNo75Ka49pH4ZyFkezzEfCpXsbR26upBU705b47fq70F2pLpSTOd7Frh+KBRgQNHZ5/Ep7Y9ARC7bS9KoAjfvbn4sk9FRuRaut09TJo0X3lBtc87fEQsmKnFKcRJwdy+pVgU7iPPIfSKmUmGhUbNLrtSLxK2yDlBjU8NTnR1EtGRbXIOkh+Ja6DGKaoYWxPDopbsv8AfKF+DMP5eh/0qLheD01GBSceMjy6CBSmKCTSNxLS61Qkpl20TB7Nx1hieD1seI3bvZJX4NQP5X0f8pJgYTjr/Z6mE6Ux5jIFpMgCNh6G3eoVPixYxh4deY1VOHhqXus+kubKXjrwUpJltT0MAsNuRE3iVrTUNPtvzWUhxbDpj/3Kono937Kr/FAvpPm35hdW8NRUQsJnEZRFyki/FD9Q8vzLLU2SNZSUtNbY5uY/F1MrmgmChe4HuL41joay2h9rzf2UTtefqAX+pKHtYFphGBTi21iN7A/6/wBKnUq0j0+jxxx1s2qyiro5tXK0nXlEXaqcpwMHpBiELeENwld8Jf8AtVtD2qghsatB6KU30EjuIvfc2v6hUVRqp2eljT7CcH/S6rqyoahLJ5RI8+nxLNQ9tKalOxqn9bXCX5lCxDtRQYlMRh+18RepOMOfcS2bemxynIrZdtvpdafA+1kdC4vT1Nl3hJ142+ISZ3hJz8WatcHxCHji0jsQl62VS6WDRWPPK+D2bF6fsx26pBg7SYPS1t+3iEA3t+bmvLO1f9ivshj19R2Yx2pwifugnylh/wCqvKSSAbWjc7fr2irb70q6ERkikch+JcnayY37GdLnCf8A2I+Yu2v9kv7Qeyd8tPQRY7Rg13FoZGI/0PqvIMRw2rwuoKCtp5qOcXtcJQICF1+iGHfaQ4kIScQSJuoXuElMxMezXbak4GOYNQYoDtbdUwte30lzVrqMsOJo5n0uKfwZ+bZZWkhb8y+0O1P9jfsf2mE5+zeIVWA1XU0Ev4sX/VeKds/7Jvb/ALIjLPT0DY5Rhu4uHvcVv0c11R6rHPizlydLlhzR461vvRXWtkydr8Nq8JmKnraaalnZ7XCeMhIVF4n5l1/I5B275/lR3N3poZP1LnEYi5IIHSJdHLzQDnzRe5ABsXvR3NZ8SYa3zTg5jqgB0i3D6UJE5Ll3uXR6i1tQARf1JXNdq+5kL9WeaINz6/pQNIKLcWbozJhC3xILmE9dqew/C63GqvgYfRy1kpbWsG4RQUR+I/f+lP0OH1OLTcKiglqpX22g1y9g7E/2da3EDCoxmSwH/wDDR/6iXvvY/wCy3C+z8IBTUkcAs3VYoc0jSONzPn3sH/Z5r8UeKfG5ip4v/wBGi6vzEvobsf8AZTheCwDHQUYQAPMi6iWzgo6PDx7jt9ygYv2sgoQ1ljgAffaudznP4HQsUIfIuKOhwvDYieWRxMGuAhbbn8SYxHtZFSx7XaIX5FnzXl+KfaNFWGUVMV48mPNVcvah6qAqarkY4n5EXUBeoULp2+ZA+ojH4l32q+0AyE2pZ2lNtzrB0HbCXHJjvlcZwz/DLxfSq/GKy2EwjO0xe17e8ViZaj2eo47SOJt6dq7YwSR5sss5vk9Hqe0TQmV/iWexXtVFDpIdw7elY+sxaSoudz/U6ztfVPxC33EpbBXI1uN48ccx8Lola9i+FZSqxSUpSzzIk7hs3tlKPE3FC5CwopKUJISIG3epK2x6pFXNiElpMz8/EXUq6nxT2OpIDe+/1Iq+o4cpMb8lU1BNJKJu/JvCsmy4mhxqoirMKiPW6J371X4diltKQPutdVYYpHJEcbmxBkQ8+9QYaxrC1+SmytS+q8WAbzytLLRUJYs3BlB+l3uVHUVkl4HxDLO8XEn+JNR1Bi+f+ZQ2brETyqJI6gZ4yeI2e5ije3J1DkqJKqrKSokKeUvHK9xEkUzkGa5TiMk2bttUmiVD0IvyyYs1OAjj06UNNDLXEMdJBJOfpjC5FilLPhc3s9TkE4sxOIvdbmgiiLPC8mpP+VXWD9k8QxARNoPZ6d/7yfxflUr7PBCqxWqkOIT4MOhE12T5rdVNZT0cfEqJQiEfFI9qqtiyil7I0mE4RUSyOdROEZExFtFvpFea4qV1RAy3OO9uqSqgnoqe+XitbxfCsRUwvJUcU3YRDkI+JSikNYlGRVIA3e1qm4lTnNU08cTXRRRjuTLVDSSibx3F6l2sqrQsbqdFk8keoIJps3bpU+mqqiqqIogfedogIqpEm5K2wovYwnrc9wNZD9b+L8ooLaO9oqppqzhRndT0zcIff6i/Vcqjh3DmkRbtX2pziNbkG1UCVC4bbdUjK0depDxCv5IWJr8zzIUIocp6fiMUkj2xDzL1fCKdtkrCGOCNxiF9B9KOGN6xxjzYfCA+FlecYMFhEIiYZS3MOX9SCG6IEWFvSvY2XtAtcZf8P/1USoJ87r3O1+ovEpw1AC2huVz3P4syUGpL2iQbGe1m80CTFBUHGxZSWCrXD+0FZTtZFIwjnc9u278qozjk7mUiipam4TyNtfJH/gnRso+0kVdTFFVtHytusWeqRgGY84nt6mIWuF1IGlARHnd3pqoEIbnZ9q0ZCVEWoFh6Gcfqa1Q3E5KgWBtytrmkh0NjJ+ofJXfZvDaT2j2ivw7jwEOXDCbhEXxKUti9qKmmp/Y4iORm+pNVlQ8kRODOS2U2D9lK47IMZqsJlb+6roeMH6gtf+lMy/ZvilURHhVRh2MhloNHVhxX/I9rptNfEKTPP3zIrR3F/lVjQRmJBefyFT67A63CZhCto6mil5fjwEP9SkYZh7VVxk7Wt4hUJcjaNPg9PFww5EWWpZdK0lOXBHIDucvCSylPRvxQYJDAOl7VeVNLGUQNBLIRd93UuhI52mV3afEIyB4DCM/O3basTLM5OVjW3LbzdnY6hy4jvf6lAk7H3AbhLb9TKJJlJGXCRxbJ3TzVFojk7XCp82BxUJEEs2/ut71HDDY7OJI72+j/ANyKoGgArpRbOLK7pu9KjVFZLVELGb1EvS3uThwlUS8OMbAbc/pZNe3R8D2eipzDN7TqpOo29I+TKGTQoh9nML3Yp/6WVhQQyVBlmb2k9zl5qvp47uWdy2WA0IQwRaPc5a6K1GgbLClhenpw0tLLRP1edkDM5Fm1z3dJOnzjCSo06WTZyBxiM9gE+nwrYwvkKg4sMt7M5G+1i9ym1mcNTnOx39Ta7RVXLi2htA73DyIW8SqsU7RVEb8PiXGY2ncsnI6YQZf1mOQRwlm7EZch8lkq2uYpeLK5gJbtj8lU1VdINrdWajFVfh5yncPdqoczXQexjGOIGTHcKzc9ccmwD2ocQquNMTse1Qrru/8A9VldgoUI5tS1TfUX+KIx2id7Fd4fSmpS7mfqQjUGUt2TPtFOQ/jAUfi6gTCQZi+bO4rUAtelHHCUkmTM5EiYd+bZq8wijYTGR87vUpk9UQ3zRadmsDCnlGWfrbl7l67gOMmIRNHlcH9S8q+8Ap9HPd1JmbttJSnlEf5s14PVdK+s9sj6H03r4dA9j6eb7TKfs/RhK9bGBcmEzty+pfMP2wduj+0DtlUYhe5xCzRAXqy71msYxyoxScjllIx8Ik6q1j6b6Jh6LI8y8no+q/1Dn9RxrC1SF7kbSOI5JI4qcpNXe0XX0rPkAIYZKiQY4xczN7WEV6f2d+zsKGIJ8RcilK0vZh6R+rzUH7OqzCMJcnqon9vMrQqS1EG/5fUvRfaI5ORsf0uu3Djg1cjy+pzTuolDW4DFMWeTe7TpVDXdk7iIwdxL/Mt0YtkXqTBxt/1WssEWcsc8onm1T2fnp9MlA9nkjlyytXqEtK3J2uFVdZgMFRc7bSXLPCdSzWY2ETHdoralkcfG4o5sJkp7tE0EZxmWedqypxNW9i5grLgufP0qZDXSCw87VSRFby2qZDVebXLaEzJwL+nrG5ZuKs4pGIR33fCs1HMxCpsMnxuu7HlOOeIvhL33CnAHiFYyrIahy77lKaq4Or5j8QrrTRyuFFiFO1mTm30pcFrbc/ypinrGm+oU+3Tl0k60EAUfvuXOH7042ZPazt6U97OefNrUFURihe3PxLrZ+9SQpX3agpEOCyzNsOPX4kDorteWb/xTl0j25O6uoOxdbNyeMbfjG5TIfs9xCZ7I+GRZetLgrWRl+NOI6SOi9ony/autg/2V43CAmdO9r/mRB9leOTMLR4fUHd6QWbaL0mY4aqoHRpHuTo4lW3ZjOX8V6Rhf9n/tHiBDfTvTiWXXtV5S/wBmfFJNTq6cf3qe5A0hhys8po8axQTvjnMS9Qur6g7SY7HMJtUuVu60twuvUaX+zPWietfS8ukc1bN/Z7q6cR/3+AP3OsHlgdccGT+R59Qdqu0FVYzvAPxcG5bzs9UYxUAEcsEMtz77GISWlwH7Fww0hOet4pemILVb1knZzsfJZifaKDDjJuiSa4x/K2qxeZPwdUML+TFTYGElMUkkEsRu9rxS+Xq0UiPBzLocwFmWI7Qf2iOy/Z8ygwuCv7Rm3jKbhRfzHNZmo/tVVpHZTYBS08HTaUjmX6tqxSmzdyxrg9rDs+8lrXybtOpk03Y1iuskMD7iJ7yXgGJ/2lu0dVEYU8cNHc/XFGxH/NZ6v+3TtbiFHLTSYjUDFIQk5A9hlk2Q7m7laxzM3mx/o+j8Q7K0dhSVmLxRCIXFraNrfCsziXaTspg8IvHXzTiLtmIR3Zr5kqMarai455JJC9RmRKN94VG3N3K1/ES20/2cjyp+EfQ1Z9rnZCliJwpsTrZxfYHDGIX+olkq37bqmolOOCgpcNizK0uGUp/mK5eTPXSW5O76+K9NS1gXFnt/OmTtZ6KX2vYzfOf3nIBiJcPhwDa/1KrqPtU7SzBrico5+nasQNdGRFq6XtAE2d5/xQK2X9b2yxeuLOetqJcmt3SOq/72lJxvbP6nVdxm7mMv3pb8iMKSW0vFkl7ibNLTUMdVFFJJidNTme545PCos2Hywyi0tfTgBPaxX3f0rOlDIT5vFKP5HQcF9ubS3fExLTgOS7qKGpIswqoJR8JcRNUw08IVEla7yizMwDTSWk7v/wAlV27dXISdGA7hzz/ggmiY0lJwif8A3oJc+nNnEkw0jyNl+IOfNAYvzdn3e7ak0bjrrblbyTTM9WSKmZ6wg4888tgZBd4PcPuTRC4kYRHIQk1vpuH4k04uLjvu+IUuJJHc3Ee121tfqFURqOlTzxiVmY57XETa12TH4kLjrZe3hdIya7LkItogIWvJnZkBQZyS32Z9PvUyDhTQkUtfHTy5/sijMv8AAVW3ML8//au8TiZPrd6kFUSTqnEtJWK5uoWTXtBkOpbk3baxZs9yC4B87kE0P+0P5uSHiPnrkigp2K7N3D/UjKjubPNx08vEsHmhHg6I9POa2GOI+7JLiHzTvse7K91x6NxbQ93zS/Ih+x/j5P0NFJcukT+5Saejtlyk3Dlc4kmyILS4ce7uWMupS4RpDpW+ZDPhy6UmzJxbxIwE8szZhJSIpmjHSNi/cksz8mjwIjlG4uWb7s0hzvysYU7aZOT5OX7k7FTvnrnyW3dojsJvhDVPG3FG9rhyT5yDGETxs6dGnMQ0C0n6lDlJykPLMR7kseTd0GTC4IU1RcAx2fNNcb0RtzSeMy8077HIQZuzj4ls8kYmEcM2NCT5912Xkg3iWqkNTyCGjdW1SHowj5vesn1EUbrppSIURHGWhuOfpe1IozkLVTfY45O/u8TpqKO0u8RVRzQmZy6WcBUUJSSZuDGPerMIYxiNwa279SYi/DHTJQ6qqkE7A26ea6lNHFKEl8h88o2yz3dSYORrVFKSQnLN9vqzQCMhPk2dyl5CVGTH7WIuWRd67awogo5MtVIGFh7nIVi5o6YYnIZikkpzzikcCy6hdWuI9rsTxaalkORoipwGJhia0Sy7yHvdRBhbIXfb+5GFPs0XHPHiyT3muUdCwtcEUJp4yMwNxv67dtyC1yIs36uanjR7tciFEdGGS3jligeCdWQamunriF5ycyABBiy8LJgZLh5KeVDr+0bmuewv4nZbKcTneKf6IIk//tRNnn381I9lkF+d3mnPZTz53Kt4i7UyJuJc4e1TRozEbskmoz5IU0HZmRBj26JDCchsAbi9Oal/d5+p0vu0xkF26u9RLIki44Zt8jlJHDCGUgM5k2t3SpfGARHLL3WqIcMmRNndahAZLxZ2e1YLMdPZ5GKkragndrfE5ZLjFt1dWE1DxrSZu7UkA4a5Fkz2rVZIfZnLDkIZ/Nlwh2dymlh7+73omw/ar72NGfYy/orhh26v/NEMPkrBsPe/kxfCnBw9rxC3d1clH5GMpdLkKko37kfB6c2Vm+GuI5MCMMPbLPpVLqcY/wAPIzw4s883dNyluytSYvegLO7V1wnSGJMJd/vToE+1M3bdXR3XPq36UAG+fNJy99yBibP4k7pu5IAEcy6dqdEe7PagDrzz7k73aZoAXh9wobrfhSEnLki8fxIj5AIcua74dq5btS18kASA3Rc1lO0dUY15tG7ATMOZCy1MZbSWNxzOTEKo36XO1rVz5TTH5Koykk6zck23TkpkUbCfcSYljeNr2dt3hWFnYR5pGItE047k+49WiTDaxM/US0TFR2jjujnk0tAEzd3srSOl4fZ+oqMn3yBExfzVddpy6UJjfBfYV2wr6GIYDkapp/8AhTsxir7DcWwqum/EeSju8Jbg/UsMO61TKYXuscFlLjktPbhm8rZHoXzaIeAbbDje8XRwzNIQ55EXwuqPB5KqjMvZ5LBJrTHqEv3LQYiUQ0A1NRHHS5NaEkW3iv8ASph1POhnPpeN0dDaRM+ZJqTEODIIA1xdwiyVHVU2JMUcUrcUW/ZltzQGRx3MEdxN6torv/8AThQXtVWR3MbiheukhufiPxfhdMNG8lrzyPb/AMOPaKkUpMJbGYf3KeS+CZD2ixAo8n6BbxNaRKVHjEUg5Sg5SF4V2GlGa18r/hy6UbYbSQlxJTYfgJUQ2r4HqfEI/C4l9SnUONVmFz+0YfUSUsojbdGagUGBy4lJlRUcs/iuy2iKt4cDipbWrJ45TZ/2AbrfzckNo1XBHCsqKyUr5Dlve+wdoM/na2ma1OC9mavEAnlkk9lghjc3DK6WTLwgPmqtqr2cLABoh+HqUWbGmhm4hnJxRfqUaWJTQ/QY81VPLBGD4dY+sRf/AHdvx59H5R/Mn4q6OlaRqaJgIn1MriN/qJ1GqO1UOLcKPFYo8Rii6OO28PpPmydbDaesAnwzEWEu6kxLp/LK3+oUJV8htX4C+9jy63MvUSkU+ISlqz7i9Lqqnhlw8h+8KeSiLPqk3RF9JtorKjKWOEWjYBve4JB3D+pU6YK0XdFjEsJCBx8m+laGixQcxvjuJ1nsOhgmGyoKQy9XSrqkGOnbMN5Z6EXUyxuRqka3CKqWomybMf8AKtFHHViBM7sQ94ifUsDFilvPaXqJWVLj08OgSPb3KLZqmagxlG5+HaXxJ3D8SlhqReSByBvFeoWG4xJiQ2WMR9NoupUs1N+zlMIPqdPiXyKo2VD2itHQ7Tfdz3K3pu3EsJaG4W+9ecQjHCF8ZsQ+rO5RavEqrillkA/K5YvpoZDVZsmPwej41H2X7YRnBj+DUmI385CjtNviEmXlPaX+yL2O7TEU/Z7FKjCJ3/up94fqUocUnkKyQ3H/APDUulx46UivN7m9PUo7GTH8JEucMnzR4F22/sn9vOx4nPBSR43RDu4tC95W/TzXktTh9ThsxRVdPLTmz2uMoWr9AcF+0Kso7XCRyEfUrevquy/byA4MfwamrCIbXkILT/Umupy4/mrIfSYp/B0fnMGWXNl391q+yu1X9j/sh2kE5ezmLy4RUPuaKp3h+pl4j2z/ALLPbzsexyx4Z980Qtc09CbS7fp5/wBK6YdVjn9nJPpMuP6PI7be9ExNkSdraGow+YoKmCWmlF9Y5QcbU00bkRe5dK9xy6iYmtzRbrdMl3hsL5epWeDdm8R7QVYU+H0UlQTlbtbQVQalcO3dltU3CsHr+0VWMGHU0lQbv4G/zL2nsf8A2dXmcJceke1//DRPb+ol7l2e7D4Z2fphgpqcYIh5ADKHJIpY2zwXsT/ZvqK4oqjHJWt0L2aB/wDMS9/7K9gcM7L0gxUcUUAZdIs1yvONT0bcO9ovh8Sq8Sx4KMhye13/ADXLJtz8HSoxhyaGmkioWJ2ijMH5jI3UoGKY9HSwHJHnwh8Oe5YPEu1xiJGcg04523E6zdT2i4Nzxz3jKLi5E9wqliM3nX0aHHe2FXUBlAZxXbV5Vi3bR6GuOOpY5yZ9ZM1bVvaaDkx3l0uvN8ehcq6U3O3X8uS6o+1Hn5JuReQdtAKs4eTAHcWSk1/aLTafNYOpmp6cBze823IaDFo65zBpWubwqXIIpmllxY5OKd9xDu/cs7W405GWSfjqPZ5Rd8rc7X+Sx+PVB09WUYPZFcW5ZSnRqomooJmmASN7SJQK4gKUrmcfCs/g2JScYomdyEdzESuXE6gy0uEWWaexpQVHiElDMXivbcKt6jFAHDb5GaISbSMWWNnqragMvC5KLiWMSVBiGb2tttSUtSasaxTFCKoJ36Ta5iUCWqMoj3tc4ONqqMVqnkqdH6drKVSC5Qjm9xZKGzoUaVjdDURxmDcNxJ26s+pEU1p6GyCGlkvFndrAuyTBi0cuTPdqpLatimzmksy6X6kMo26OpIyPbn4VGqS8n7vCgtMCMTqJgjDqN7WXpGEfZzFR2/eknHNm/ZRvaP6lgezkLzdocNANxPOA2/mXtnaTGMPwmpl9rqI4iZ32Z3F+lVQ2NUtDBQ04x08YwB6Y2tzXl3baZ5O0VU2fpH+lep0NQGKUcFTFnwptwXem5ePdppHk7QVr+HiEP8FJK88mt+zGltpsRnfbeYA37s3Vb9plU/3rBBntCNa37O8PePs1FJZumkMrv5LDdvhebtJWHdcIOIN+4VafBTXuM4G0tOpOyzOVuvJNcMyucWT4UMhZO/eooeyGhktIXbahlkeR/iUk8NYRzeT+SH2dh0Iri+FIBhurRlPxEmhhgpI3Yhia4y9Rv1f9qmYJh5lJLUOF0VIF+7z8I/xRj2fra66QIJTJ3uIhbzUucTZY5vwigcdEPStWHYPF5oSeOnYRZ+ozEf8AFCH2c4gNrz1FFTj8U4l/gmppjeOSMsOZXfCptHh51g7Ga1n6iWlh7EwQt/vGKUv0x3f9qvqLBaOnw6UmxGkKUX/DgyLd+ZPbklxZmaahajhGSz4W+pVdeUklSZHnd8SusVqJOOLTswgG0Bj6RFVVeVxCzg9q1ZzryQQJ9raCkA8YybLd80B5XC6Kny4mrOQqS3RZUlK+53drmfRTxJoWz0IvhJVsWchWRs5KXITxw2cNhlZaUcwhrN+rbU1MXGlzf91qZIjHTPnzSCPiOLO+7PVSzSh2EXEtXVgeNTwwjTxHcPyVxTdmXIAkd2G4LnHJQa/srJZeBt6n05K6pcCtFDNUSVEpOb7u9PhJLG1wSOPlqjlo+C5A+ZH6U00bxlm+dorK2P2l9hX2gdoMJEI4sTmkph5xSveD/lfRWf8AtxBih54hg1GUvdPTM9OQ/o0/pWOcXkLYL3dwq57OdlazGq8IsuHFnvIu4VSbC6NVh9ZhUwCEVbUQVLOW2cBMP5aq+oMNrKgyeBoawR/4R2l+l1Pw7sDglCIg/Elnb+8J+paOmp6bDX/3aNyMW8S6UiFkMRWcWnkznpzARe3cCqcXxhoTsgyEzfbGLrY9qe3FTDdSQRCIP4ibcyydRjwEJSVtPTSkzaySRtd+plm5pFcSXtMfX+0TTEcrfK1+SVBhtTiEMsvH4FFB+0nlPYPuH1P7lKq+02HVVSUbQSDTi1tw7iz/AOirsarI8SeIIpf93i2xxdAh+VZWLSQFXUR4hbBEzwUobtz7jLzJBbcAsG0PV6lDKOSFyZxcsvEO4VY0tO8lh1JuAZ6CXUStcjotcLodgG7MJO62mGUsUcIvld5kT7blnsLwuSbcYGAFyD1LUwU7wxiDd3hVo5pDI/g3npzUWqqAqBJrG96lzdRaWCqapErxyd+f5VcjLH5Gamq4MVkTPd07lTbI+LJLuL/UrySRt+bXllpcyz+JSPCJB1Fkudo7lIiTZSB7Q5/hZ2t9SocTruM+TZCptSUtQBHHFtHa5Kpmhkzz4Tllz0WTLTsiGTJo5GLVlImpTkfNgtRjhZzRBYLkXeq4L2RX3PuSYXtVrHgcmVxA/wASR0rw6tHbl6kWOyt4L96dp4WIx4hWRdRF5/SiORicXyv+pCcxyWs7uQjyEn5KrJHykjjMmiB+Bn1G250f3o8Y/hbVDXP3oSTCg5qqSTmbqO5PIneHu9KXDcuW5XUReBsI7u9OhCxaeJSoMPkkPNmU8aNqVhY9xO3hUMW5VcEB1cdqdhj4hD6U9NS8TzElpexuDh7QNRI4EMfKMvPzUf8AobF52K7FhVCNXWRsMTaxxeI/iL3L0WGjw6MAaTDxA8+qIyFVlNXBJa4BYTeMXVxh1Yc3VlKKakQT4cBwfEIsoqipopfia8FGqOwuJxsJwcGqH/yztL9LredjhwqunBnimp5QAuJe7FEa9DosFwkpxNpHiAX3DE/+VarLOBLwY5+T5krKGejIgqKeSAs/7xlFOEC1B19g1fZ3CKikyil9t03xSjut+pZGo+yXs9jDm70UlKXTcG1bLq/8kYS6P/BnzJPT3DyVZU4eEhZ5W5r6RxX+zXLIF+GYmBh6Z2/6LBY39iPajC2N5KDjiPipnuzVd3HMjs5YfR43Jh7xvp+pDENpZOtXX9n62hIo56aUMuYkyppaPVx6VDj/AIhcvsZDMX5spUO7vtUYBeN81MpiuLuFaw8kyJQSPboz6J8JOJzTYi1xJdK7VZzOmSoy4eviUkK7Zq77VWGV3fbmgeZ7eapZNRdpMuwrGLvtTo1jt3n8NqoQqHHvTo1ziSfcDsmjhxKMbeJHMRfDapsOOU8f93N+VhWSDFHu70vvTzN0bFLHRvKftNSFazhMI/JSKbt5h9HPmMcxkD6Lzn7wuPR1FOZt2ZuQpPIaLGfQWAf2hsPwkxaswQ68P/xLSW4p/wC1B2QyiaPs5W05s3/Ha1fIgzOPQ7rozP5rB1LybxlKB9XY7/aewquhsw7D5aOU+css25ZOn+3QKfEeMVTMQPzjE7v0r594j5ZO65xPkqTgvoHObPe/tD+3qTtZR0FPhEtTho0s3F4oyWm+3Ldb9Sruw/2xYrgeMBiFdi89UOVpwTzkYmPxZrxbiWl3/Si0Lv3Kbj+iXu3bZ9T0H9pyKskKetA4s+UED2iG50eI/bR2Gxa96/B5Kgz3ORMJE6+WOI425ZpwZn8rUtIGjy5P2fRFR20+yqsmE27PSwBbaVxkO78pKPN2o+y4mPLAKn3FHI//ADJeCDWPbz2/Jd+8DuVewh5Jnuc+KfZhJCRx4diYy9wXt/3LFYrVUMxk1E3Ag7hLqWGHEJB8vcn/ALynK12DnyFWmiHNvyW8kZj/AHl7IISeO52Ntvqa5VbVlRd+zu/ci9ulHWxxt8SdmJo6GuoxAGqqSOTXUhZTeNgVRq9OwF8lkIaxpBzkZ/d4U+dVBxMgzK38qPaXZrafDcHqj0ja3L6VqMI+y+jx6O+kgklHaJELeL9S8tCoYny8I+9a/s52bx3HAvw9p+EbjujNxuJS6Lg+TeR/2f3kDPgTa+61Oj/Z7l4eecsQfWVy2nYX7L8YwsAkxjHK+V8v/tIp3tH3ETr1Gnpzp4RFj2tyue4lyvI14PQx4ov5I+eB/s91PFyY6kvJSof7OMhalUSh58RfQlsuQvqQdN3qVTjXabBuzdv3pitNRZs34ckm8vyqe7M2/Hxnip/2bYxchKtuH4mJFP8A2dTquFfWST8OOwPDaP6V6B2r+3Ds32VeKNgqsWlmjvhGka2Ix+slQN/acwClooDrKKYag2K+CJ87Cbp/Un/yEtYE6ZlZP7Osu2MKmQhDOwSfpL9KqO0X2GvgdPE+IVsVOJ2jGMs1pP8AlU/Hv7WmJkBBg2HU1LndlJPmZD/6ryHG+21Z2kqhrK+pknqu+SR7iWsVO/cc2SWJfEtK/szhVCZB7a0ub27DuVWeE0G4m9oMW5kLdKqpsWktLhGA6eIE1UY5U1FINOfDtbxC2RLfhHJdlo1HQEQgDTkXValPhdHTiVlQxl6Re5VNNiU8MoSRmQGHiHqQATVEmQA9yCX5J70dN4JT156JsqWCPXiGRZpkSCnEgPrXfaAK5yZ7knaDhhHwpC33Fm+7XvRRU8Qte8b+7VO09QG0Iwfi913StHT4SdVSnVyGIl47mtsXn9R1Esfk9Xo+jefxyVlLhMtccTMDhftZOzYPwz4YVF+W3lanajEJxMo45Hy9XqUVpvN+peTJzm7s9hRxY1rRJ/2brC5RkY+oU2fZ+ojHUGG31J2mmqZHJ4Jaj03RO6nhg+MYg9mdQQl4TO5cGTN2n7meph6TvQuCKCbDz9xE3vTLUbjboy0U3YXGYdZKOUfDd0j/ADSp+yNXSlfOcYeQkdy68fWYpLhnFL03NfMCkGhktybK7qTgYawvz2+kVq6LsrV1DC8dhj81Ml7OhS2tLPGBCXruWM+ujF1Z3Y/RMk1dGVhw+AQ1bcnRpaeO338tFsG7F1AjnkxgW5tUy3ZOeQiaNto87e5cn9wi/wCZ6n9izQj7YGQnjAnyjByH6U0GGuXINpLX0/Zs5iII34p+kSU2j7I1AylfHYOficblb9ShjXkzx/0/mzPwYYcLblkiPC5L82e0fktviWB1NLTSytEwBG1zkSoZdxDkbatr8Kheo9xWh5PRPx56tFSVGw6abVHmhYrrGe4Vrw7OycICd9xbmtTT9nWqNmpHn05KcfWxv3MMvo+WvZAxr0rk3K3zR+yhb3rVD2TchLIJFGm7Kz35RRyXL0IddgulI8yfo/VpXoUHBAtGZNFShdy+FXn+zNfbm8LiPyQ/ctSJZOD3fNdsethL4yPLyem5Iv3wKp8PCPuZD7LGN2i0NF2bqKgBMmcbnt3Mnx7LyjNkbd/ksZeoY15mdUPR800moGaGje7ocfpT4ULEWrsK29H2dawWAMz9JOim7Jvdm8T3ZeElwS9Yx3Vnq4/6ezOO1GJ+63K1x3fEi9nijAmYXIlsouzc2djAZD8k9/srpubqWT9Vx/bNv7BkfgxkNLBJrnz8KfHD6Yi1f9S1L9lbQJ3Hbn5Lh9mQjItbv9Ky/uMW+Gar0TJDykZM6OkEibP82S49DBdmDMY960Q9n24xMztoifA2Ehz7mt5rRdcv8iX6Q39IzXscQsXNcKhiJxyG3L3LUfcocmZvqFOxYbBGOgtc7J/3GhR9FtmSejjJhzd7fkkFGAhn1E7rZewxbms5LP452gfBcSpaSjpIawyC44ybcy0x9dkyuoEZvS8WCO+RkI6UIYiOU3tBrntWemrJKysLh5hE/i9StMSHH8cK8KPgRiFtojaJK5wbsXBRxxVE7kdRlvi8Akuv8pYoXOXJ5v8AbpZ8lYVwZWjoamoPI5HDquLvyViOCtGYneU+XJboaEBAHaC0stdEEtCFpZxNy3aWrhfqbZ6UfQv8mZUMPb0c/SjOhYXybv56LVNS8NruBt+JJ6eQbcorfqZYv1FnYvRIpGU4MWebs4kT+SbCNpLswu8tFrPZXJyco7rn10TYUpkxPw2G1/JP85sj+0RTM4FHqP4b7U+NDba5hqr4I3EsmBLhuT6s5edyX5ky16TjKE6NxEn4fJIacxHOy7TxK+Oj4gFlmQogw0ycWy2+pH5pX9pT+MT5Otfm73Jr966ZfmTX1L7A/LRzxJ3iKOxI2kt1ZADrSb9GdGOQjm72l6UyJWln4k3c1yAJIlcT5o7tPd6lHErbviTrE5Wtnz5IAdAm56jcnXLeo11pEzvubkiu3IAfHl8Lpd6bHMR9RJNyzyuJAEqIWv1ba/NZvtDRvT1k4a2k9zfJ1oRK23J9ysi7NxdpsKlnilH7xpA3wE/WHhIfNcWd6qzr6aO7pHmMY26P6U1LG92i0MuByRlkcbgTOgHB3Eed37lx91eTs7UjOWvnkiaFyLYzuS0Y4SYiJcNKPD3je9wtzT78RLDKyNWUJ0/ZmiBzf8acz4XyFhuVa2HyEXJbmqwWprqTDYwichijfd8yV/gn2Y4jiRM0VHJP9IOuaXWKK8nox6LJkfCPN6PBzkIWYP5LRYd2ZlmYbIDPXpyXo03Zvs52RpOJjOJ0tPOJ2+xwPxprvpbl+ZZrFvtU9nA4OzdH93AW32upZimt+EeTLKMs3UP2LgvJhwdLH/kfP6OVGE0PY+lCfE7Sqna4KMX3n9XkyxOK4tLi1SUsuQiO0Ih6QH0io9TUS1FQUs8pzzm9znI9xOmvDczr18HTLFzLyeF1HVd72x4QIk4lm20m5WqxDtBWiwhJK84j/wAXcX6lWoy3d67zg+JoaLGqSqcRnbgH3XbgV6NLHGN7A3uIXuEl56/JWOFY9W4LJfSTMI5axmAmD/ULoKNzT0dZXSgDHwAN8gt6f1LV0XZmkoQA6imlxGeVx4YzvYBF9PN1m8C+16nhAY6zCIYD6faqQLib8r8v3LVx4pRYwHHpsQiqjNtBjPf+nmyxaZdoax3EMQo5joqwDoCB7HpsrBH4dFUETE2WivAKohOw348RPrHKF4/pdKHs62KDK8FNJQGO7i/+HFviz5J+CGtzOSFaQuUhjb4UxVi8zZs93mplbh9RDATgDVAAfXE94fUqGfEqiMyudhHp2stLJSoYqah45Ssdi+EUVHjDxvllaShlJdJm7sN3qRU8bFMLubW56pm9m5wHtdUR7De8CbWORrhf8rq0gjwuuqM6bjYNVHzko8uERfFE+iy+GzHaObAY91vUyuoqoIwK8PzJNJk9yjQf/VcPYjkpIsXpx/8AE4d12/FEWv6U/h+MUWIbKaouMX1gk2Sj9QvqqmlxSKnMcp5bvTGpFfjWHYg3DxXDo6yUeiWM7TAfrbVYPH+i45DRxSSczC2MeZKJU9oqOlM2AJDNtt3hVFTVlTDF/ude8sHdS4lu/TK2v6lV1tZwSzq4pKLPxS9BfSbaEpiv8inP9Gjl7VTyOPDl4HxD1J2k7VVsOhm8oP8A8UbhWUiyJhNt4PyKN1KEXmcbHIRZaOMWQpSPRsL7bUVgsDzU1Q3O17gJaD78euhG94iF/EC8qpqN8hyG4via1WmHSHSmLuZ259MbrKv0bKbPSYKynkax2cSz8O5TYhYuvhlb062ksYPaqTgjHJHFYz3cSMLD/UpdNXU9RCMkdeF/TwJGtJvzLO5I1s9DpqGMQAzy5dI7lKDKN72drviZYamxiejHN3e3+l1cU2PRzB+JI4j6Qa7+pKrK2NdFiR04Z8S31aq2wrtccb3UlaUuXO3NYZqqiIiklcqgbemV7QH8rIi7SRQhZoI5XMMeQrCWFTLjlcPs3+M0eAdtoOH2g7PUeIk7W8U42GUfzNqvH+1H9mHsRiUpnhdXW4Sf/D2mIq3g7WRzTE7SmJ9yCoxaprCIIOLKQ7nt3Eqx4pY3wycmWGTyjJ4T/Zr7L4PPxMUxksRybSKy0f8AMtxQDg/Z+nGkwykhgiDxA1u1Z2XFmkMvaGKe1reEW3copVUZGVjy0oP4c7xXXzI4rSNgHagPaRaOE5/DxBbaKdxDtA4xgwG13wndosbHWT0cZR8f2oX3NHF0j/6qLUyYiIfh0UwjLytBy2rRJIhyfiJfVmNHHqcloNyIn6Vm8U7UOQm8bsWv7Q32rJY/2gGhnOOrao9o6eHK1tv5VkMS7RSSbzdxAeQitkzlbkaXtJizV1McfFIpbrmJZ+hx6enAo524olytfaKzNT2k4mrlt+aqajHnk0B3R3ET22/cbKoxZycsjZiP0qurMWeoC13+dvesjHizxzfiG9qsDqAktMOkll3Ni9Eirx7jwmLuZ2n4VFw7EHw+qEwy3ta6dx6uYg4b5EQ7lQQzOR8ri7li3ybKPB6D96NM2bOxLO9pMQaoMMmYs2/gohYlHT0PDB7pTbqHuJQaYnku47sRE+mqGxKFGg7PcIaMpDa6V/F6RSx7FDjAooDcdNbUEVlLTZNl6nHNVdfM5ap3wKrY2dY81vgyTUxXA2j3epRYZGI8lJnrqeGnyYXIski6KSsy4pad6mwyRjGOTsRKtmm4xk/mp9DR3Bm6GjeXtQc1U5NkLPd3Eq1ifiFn1Erk4bYiZ8+XhVGZOJ80JBBpk+7blom5ejmy4BNkOqGUrlIJcgU00lLUjLEbxSg9zGL2kJJ2UpJivM3kMnuciK4nRxU+g5tt9QqZheGvXYnS04dMswi5eEWuTbLu2e1YDRthvZ+nA2tGGnYn+HbmvE6kTqKk5criNyJ/m69w7XdpMIw/Baiip6kJao47G4W5eVR0byWiMTkSy3Ve4rSTn7T17BMPg7P9mKAaiQYBhpxN7ntzK25eL1ueJVs85t+1kI9y1EPZ/GO0UwHK805bRbiOW30rSUv2WvRxcfEZ4qWL1SnasO9GJ2rpMs+apHmcOGvJowP+Vlb0HZOsrCzCnK31ZLefeHZbAwJomkxKdm6YmtC76nVdX/aJXkNlBBDhwf8AltcX6nTTzZPCoHi6bD852/8ARA//ACxnmphlrDioov8AiVJ2JpsF7L4Oec9ZLikreGkC0f1OqqvxKrxKTiVc0k5f+Y9yewfDfvCvGM3fgAzyzF6QYcyW8eml/NnLk6zHHjHA02JdoKDA6KlpsLwiniOYBqJiqfxSbPo/p/zKnrO1WJ1giz1bxC3hiYQH+lVlZWPiFZLUGz73uYfIfC38E1aAkuiGGEDjl1eXJ9jp1EslznPIf1GRJrhsQ6/1Lgx2vz/mj6tGzW2qOfeT8gmO7T+lccGItcxUuOFh10Smj26dSKERyFssnyJGROT5yAEulu8GJNFtYs2RCV3NOgTItRhdNMxZRNFc/hUMsD4b5xG1vxK5YfN7tFyQdOllOqHuyujhOFhZoWu7y9SinGZSE7sX5lb22iKLWQsm3IopSKF8yPJmuWh7M4S0zlPKL2imSp2F9Y9ydhqKin/YVEkQ+nqFQlRbyGtEny0dRaquKG3Nm9yq6ftBNGQ3hGdvqUuorsPros7JoJe+5rhVkIpZoWKQnZm3Jj2Vru4/qVvNRwRw8VqmIxfwj1Mqsq6ATdmlEiXPrI2TC4L7XbMfEtL2eKeQd7sID4vEs3CUlQBGG4R/qTjSVEY58RwL4VrG0Q/cesYNNFG5u8rkTeHO7JO13aiKnu4EbGfqJtq8nixCspSKyVyHK50+/aSWQLHcxEm1ROTIUC3xrEDqL6id2/0rF4xWTzSCxnaPS1zWqTPiEdVMQSG5CPRd3KvrKr2603ba21iWB1JURJdx9LIQzG3JlJio7j0fannoREi1v/cg0sZo5paUxMOplq6TthPUQDBU0kFQJbbpYGK383NlSUuGuRZ5K7osLa3Znb33Mpsxk0aigxjC5ACOUKqgLxywGJi/5X/7ld0f4Zk9JilFWBn/AH7FTmX+Zlk4aHh65XF3fCpEQtSncZtd8ulaIxcka+XBa0wGf2OUgd9Tgbig35mVXXYScI5tE1rtptTNN2inwu06eWQvije0lc0/2gVdVFlUjDWxN4amFj/qW1/7IpfoweJRzx6PFIP7upU81K813L8y9SOs7N4hHZLRT0Zi/VTTEX9J3Jj/AGJwquMfYsViuf8Au6wHAv4too5Nk4fR5UOGyiFjHsd7rVJgwc5CyMLvMibpXoVf9n8+HgUj0r1AdV1IfFEf4LNYlMFLUDFDK8B5dM8JXKXJFUysl7O0cMd7tf8AShipaSENMhJvD5p+aSosM3aM/wD8N1RVE00hmzBu79drLK9iXFoLFMUjhiJmZh+HLqWSqZJagidz0Lwq2qZGu53l6lXVNglozCqLTK0+pK5s+9PPHdoyKKnu8lRWwEULk4ipsNC25na4nRU8bkwsylxwyFa2o3bUGTmRyoYx0bO1uenSptNhMUjjfG+5tLVJhw08s5Ng5a7laQzBHT2QBZpa5+pFk/IjHC0IWRs3puyUSaNo3zfcQ/0qwIms+L1KIRNcTGTK7BIhxU51BkOfPa1rL0bCOzLUdCAM1xu1xl6lD7IdnQ21NTld/ch/qW6CMIyHViLuFK0wdt8GWlw94SJt5fT0q7wgTp4dDMSy23eFKWlIpcoyZGFLU2bMtPCRLM3LSkxKsjlYIztLK24muElr8Bxat4wHLG4Wta5Ce11g4aqph0s3elXVDiVSLC/sb+lhzVbslI9Zw3HDp5fwzkC7mQvuJaSlxqKnh4lXmMvU0fi+ovJeT0pVYiLvI0EhWkxF/df9XVy1c4sTvK8srvc5IpM3TPWsN7TU9R+IcrET+p7f6VeU+LU8xZZ2/wCVeIQ4g5FG3V5D4lfU+JPUREElW4dO3NZPGaps9LrMBwfGgL2mmppc912Q3LCY99gPZrGHN4ozo5C8UfSihx6opSG89vh9JKxpO2hiWu4fUL9KEpx8A9H5R5Vjv9l+rjufDq+OfyE2tcmXnWMfZD2lwGYmkwyQwH+8BrhX1pD2gCoEXvB9FMbEopB3/vua5arLkiYSwQkfC01LU0L5VEEkBf8AmA6EZBLll/Ffb1f2bwbHIy9poqao+ptyw2N/YH2WxS44YpKCXvKMtq6IdX+0csuk/wAT5XMv8E2/Vz5fEvbsb/sx14sR4ViEFR8Ej2kvPce+yHtX2dueowqYgHmUQXD+pbrPjf2QsU4fRkCK38yRE23NdmhkpZSjljOI/STWptyuLm1rLRSEI5GEi1Qju1bLahfn3Im23Pk1qCArn7nfchHMuTpXeF2+SWy3kgAgzHvR3eaabnmiu29+qADu80mzQD711iHytQA4xeadYrSzuZRiytRai+SAJQyd7ZEiutbuUEZH5J+Gqmp9Y3cc/clew2i0HD6soxcKZ7fkkGG1ZFrTtb8LqufEKyQLHnIhPwi6QYpUwtwwlMBHwqk0RTJksMsewomEm+PpSGE+Vj7eWqhnXSTEV8l13Mi6kBVRiBa93ki0LQu6TBcQrispKOaqPLpguMv5KXJ2Vx+ht4+D1kWb23S0523fpS7K9tsf7LxF92VcdNE+5y4IET/mcc1vOzf2hdtO1VbS0NBiDe2SF4gARM+ferVMX2YKPsjjlcWzDK6XN9bYDJPV2A1eD14UGI09RBPYx2FAZEWfT4V7Hj/Z/wC0ntBUUcs8FVUT0wWMNG4xDFm/wc3Uvs/R9uOxuMB2hxuiq+BTBbIVW/GGz4iUM20/0P8A2V/Yj7VR0uMYpThTwHmQU1TBbKTeogflcve8Hw2LCYeFT0lPFEPhjjEP8FlsO+0ioxCniqvuepqKeZrwqYoytJlLP7RMPo4Snr6eWgi7uO9hP8Oq5ZTmenjhjSNURR5O0jXl6RUGrqqPDacqmsOOliHPOWeS0RWKxj7buzUeEnPh9W0tZk+QEYiTP4fmvEO2H24Yv2gp4qatqIRgjkvaMY2tL6vNOEMj8kzy4oo9gxP+0dgeH3RYfh0+Ik3MiksB/p6l4h2oxyPtZ2jrcY9kpqKoqXcnjG4/6nWYxft4eJVEtTE1JTynaNtNAwiP0is5Dj1fHMThUvc/uZdmOKR52XNOfBuSwmsqgAGr4NjWgMh22j5KhrOxdeRXvU0Z6/8AGHRMRdqsby0kjPX/AIAF/pVpQ9rqcaM6fHI5eKL3BHTQAN31PzW/BzbFAfZ2pEyjeSEfiGTamw7O1MY5vLCX51Y4jjFBNMMtObwRDzi4dxv+a7JQArnqKkJKk5IqAjteSNhImFTSCyPUUMtOWRnHu9LqLITRtq7F9K0OJDgBQk1FUSSy90s+0S/Ks/U08Q3ME4Tl/wCWG1S0WhQZ1EoxxvuU+tqmoSKnp3Ejy3y5JdnqPjBUWZcXLYRJ0aqg+7xglghOtYz/AB+kcnLxe/qTXgnyyo4zlc/USMJrS5OScIY5DyCSAP1ChGFhEnvjl1ttF32qeSuB0KgBboMS7tVY03aaqp6Y6c3aeB3ueORrlTylGQ59FjaiO7NOzVWH8OyNpL8v2hLmyrfiSs68E54+YOiTNjFxZ5OH0ku0cz1h6mdunfbmqZ5BJtJmt+JlyGseEtrMSz7ft4NlklJ+5m4oaiSnImgdh+lW0PaCspRF/aLS9QrERY8xMOewn56bVZQyRVEpg84CQNc9xiP6V5mXpVL5o9rB1s8XGNmore2mL4lHZU180wEd7xyHcN3qUKXFJZLbjuVMwwbi9rjEs9wi9xJ0KOOS5wqWG31MsF0uOHhG8utzz8zJ7YtURjYEsgD807FUcb9o+7quz6lUDRySFYE8ZF9a7921g97D+9HYxh+Xnf8AJmqo+11ZSxcEJyKIPDnuFEXbCsjCQI5H3ta5LLhQ1onnld+9NyQ148opMvhZc76PBd0d8PVOrS1U2aigxyShMjCTe3IvJTh7VVd+d77+dyxD09eNwPTz3emwlFxKqr6GllqGjkAg3XSApfRYcj8GkPVerwry6PQKjtFPUU3AlntDvDPmq+mxanpzFnaKX4S8SyVPUVmJDBIbmRmHULWp0KcBubVzWMejhD2muT1XPmqZv6btlLIXDgCMhBsrcukU7S9ppxr5TlyC6EgcculYO46WK9ncRNNcaomfNpHu/wAVnLosbXCN8frHURfvZ6RhXag8Lpxp5ahhEHfq9TqaPbqijqYDla4Da2aTL+Yry4qH2iE7KtyHMc/ETJYgQFWhTHUOJA/iXOvS8eRna/X+oxQ4PWh+1jsnTnw6h5jHcNww8vT4l5r2b7SU1D2ngrKn2mooOIRSBndte7pVb900QkRhPf5ll4kweCxSDkFRb9S7MHp2PAmlfJ4vWesdT1c4TdcHs2Dfa92IhAoKzCsTiJpHJpRyIXHwlbcqzEvtcwysxWQ8K7Pyy0AvaxS7TXmFBgIzTnZJxRBtRFWBEA7M2EW8I7VlL0zDJnoY/X+sgvK/+j1I+32DwmJhAY3D1Ew9Xkqms+0b8YvZ6eMw7rupefSzNGV2Tl5kpMItVRhJE7ln4S7lkvSunx+58mk/6g63P7Y0i/m7YV9RITnO4gX92L2iKQ9pJ78t2vxrJV1c9LioUzs1hZbvFyU+hF66jCpj6De1ruoV2vpcCXxPMXX9XObW5qIe0k83Nztz6SdTqPHGkHN5HDPnrtJZKpo6inEXOO0LdCHpQR09RUDmEEhNnauWXSYX4O7H6h1MXq+WbSjx7DowJ54Cn8PEE7RRP2iopH4fsTjF6hk3LG1NLV07DfE4iO3cpPZ+M8QxUYjjOWPhkTiPSOS55dLhpzs74eodTusdGmrO0eHjbFHRmPxXopsWoPZR4EEl+fncqI8Lnhroojfae4y8Qt6kFbhs9DUk4M9mfUXiWfaw8JM6Fm6rluBIxDGpISiCAGKsnMRC7aI/ESnUFDSYXiX3hiDSVtYUfCu6BYfpWQxvj0PafCQPMopGC8R+a2Fd7RUWBJFfLlaBFttbw/Nb5IxhBa/Zz4sry5J7rwTmrBqmI2dg10EVN+9opIRFoxE89SFvCsvDxY5OG8b3/CpU/FjseONzGwicctw/UuGeBS9tnp4+rcfdoayjqIo9ZzjIfidM4t2qwTCYiOX8f4I2XnGIdrI4yPhvcW4ee1UMY1GLGUl7ziT2rbH6Vb3mznzf1J212sMLZ6dL9pGESENlFIYlz3COSQfaJT8bJsPeUX23C6wIYKccJSSuweFhU+kw/glmEr3Z6WrZ9DhS4OTH6z1k5e6l/wDw9VwvEMPxAgCWSGjMmzfi9LOnZqHDqhtcQpREXt2mvOONaOV/ckdU0g3u+7/KvJn0EruEz6GPrEWkpwPRwwPD5KkgCrhIGa66Q9rrgYLh8jEzYjRnk2domvP48Sewgd3MckAVT53s7CT7dqz/AAcv+Z0P1PB5UD0YqPC4acXkxCliMwz4We5R6yow6hMXlMbshJhHdovPyqGuHc/Nk60wCWbPePxLWHp8v5MzfrEPCgj5Ulmt+lNtJd3Mg6iSYbS0Hmv0w/A6H2JIitbRC20s/Eht6v5IK1Q4xLtvf4UDFplmk5a9SCgwK0tXtTrFaWbKOxbs8rUY5oAdYnG5nTrFc48lHErkcMlp69KCB+7d8WSK60STNw3C/v0QF+IWefegkkgXc6OGuko6kJIzcJQe4SF+RKKZd+e5MHJcWealpS8lxbi/aawe1zVh54jTR1GfOQNhknoqjsvIV5y1VP8ACUNyx45eaV2vNcMujxy8cHoY+tyQ+XJ6RDUdhhs4mKVWvMRpSuFdxPFvs0joJ44HxqtqiZxAggYAz/evNHt/MldplouX+2wu7Z2P1XJVKCPRpftmiw2mCDAuydBRk0bRFU4g5VB6DzEdrCszjf2odrO0FENHV4zMFE3KmpvwQt8rRWcut5oT93SPqXXj6DDj5SOXL6l1GThz4I5xsN2bbupNGSfmHdrkmCFy7rV3xjFHmylt8hovehufzTpCQ3INeaCWqB1SL3pweZeJNuKDM4kjEWQkgs4JWroyPG+YZiXqFLu0S+aANPgn2hYnhbDHK7V8Hplfd+pXVb28PGogjesls74JX2/9FgCJu5ISt7mdPgg3kWITwuJhIcBD0lG+SmzY9TTUxy4xSDPEG554H4Uzf8n/ADCvPqbFKij6JHIfSW5lc0naKmqNlbFaQ7mIWuG5FJmlkyLtBiMNNXwYHEE9HXTCAQVNKMsxixXCRej8vNWzzRzYRSwVODxYXi0b3T1IzGIyh5WPyf6UOG1DiftdJVxlKL3MMfV+pO19dV1hk9XIVURf8fcsVBxexo8nFCpaijpzIt93dJ4f0qb95U/JnvLLxOoGHYe1URvHJ7P/APiNcLp2s7O1kYcThsUQtdxQe4G+om5LUyqxH2iC3J4bS+e1cDFgmLMNn0qDDhc5F0MV3Is7hJcGhkjmJjCwu9Gw+I+0voawSEcydW+G11TfwqdyMi5B1CX5VSUhYRh8IyT1ElfUf/o0TWj+Y07L2knELIHjo4i/u6baRfUXNL5B4NQ+D4UJi9TG2EVBPqWGGPV8UT3N/gnYaWpp5P8AdoIceDK62mf2eoZvoPR/yksbDWAWurXfqVjTVVpi8huQekllKHHtKhl55L6ftRh9LJwzaelqh/8ACVcbwmxfS/NR5+00s2xg4Q/EpdT2krBpIqLEaaHG6P8Au6PEIRqCH6c9W/KSzNTh712JDJTN9w0QhuoSnep3fCXc3wrBN+DWX7LcMUkJ98lykx4k8fJ+7wqrl9nEIomALorvxRa0j+pOtYQ552qjNN/RpKDtRPR2/iXh6Vp8KxqPEhKyLhEPMhdYGCOOnlHjg9z+Etq3+E08BQA+TDoPRtUm8LL2mhqKrSJnnLLpLaqmsqpZiylB4hH+7ytVkUjjCW/aPvVNU13DEm1lu9SqConIpNCjqpYbTB3Ame5jHqFOxV0nGvY3v9Qu4lmq0pj3mAOKCGarqphCOO4buvJatowUZmoi7SS1DcCrp46zPxyN+KP0kjpximmJ4qKWcu4p32j+VuaYoBaOXORm95FuVxFijwjZGzyW8iLaP6Vk5fo6Vj/yND2coY6yEWq6cDMH22taP6VuqGngoZCljisItrkDrzmgrqsRF3kYhN+nptV1QdoDhmvkke0vCPSy5m5G8YxRqcb7O4J2opuFiNDT1o5f3gbhXif2hf2VQxYHl7J4q1FKP/g67cB/SXNl7PQ4xTVgi7ZAXqF7SUiXEoIzs9oYSHnchTZbxQlyfn325+z3tL9n9V7PjuGTUvoqRa6E/wA7aLLXXc8l+lE2JUGJQlR18VPW05Na8FVGJi/8V5T24/sp9i+2Ry1ODzy9ma0+QxNfTu/0+S0UjleH/E+IaiRuJmx2q09qtw8dWuW6+0v+zT237AjLV/d33zhoZf75h7Of6h5rx2bEJIxsse7xCStMyeNhVlQcxkZ7kqSbh1QSP3brRdQwkK4sytH0p21hImcxG31ICqDqKh5L5WBgFt27pTWGxnWVYNm9rbnUqkjaqkigqD/AF+kC6loKbD6SjkziZhH4n6lSQSeiBmuhDiSbh8KzlfMd4g5uQly1WgxKEMQh4ebjrdcKzVTh81PPZI93/NGpnjoKmvutbcrEqMPZjPJrsk3R07QgTyNamqzEHKEmZ2UlvllK/UrWmmYgHe3T0qofc6MM7uato1cbLSrrGGLID3KqcbiLVSAo5KgtGfcraj7K1NRbsf8AgsnOMPkXDFKXgpGHpZSoYZJLWALlvME+zWorDBggMyfa1rXL0PD/ALIWw2MJ8VqKTCYMruJXSMH9PN1xT6vHE9XF6dlye5qjxeiwOqmLRjWownsLW1loRRkRP6WW7qO0HZPs3NZSQffxh/eC3CiL8yosX+1DGMQHhUXBwiDK22jC0svq5qIvPm+CpFyxdL0v/ZK3/osaT7LYMLDi4vWU9AP/AJ8g3fp5p0+0XZLAxso6ebFpW8WXCD+eqwE00lYZTVFQU8veUpuRJoc+7muqHRX/ANjOSfqUYf8ATCjYV/2oYvUfh0TQYTB3DTBv/U6z8UeIdoq8YIwqcUrTfSMWKU3/ACsp3Z3s6GKF7TWzPR4dF1mLb5H9Ae/4u5el0P2qN2Nw/wBm7J0EeAkQWHVRP+MfxFL1u/8AJdscMMfwR58+pz5+ZszkP2A/aPUQlKHZCujiZr349kRW/SZC7rG9pOzeMdk6/wBixnDqrC6rqaKpjcCdvUPmrXFO22M4pWcWtxStqjN9TlqDIn/iS23Z/t5B2gwr/Z/tjFLi2AnshrJHI6jDZH8cJPr9QcnW9nNqpHj3hWgIQwfsdrtrMXk6fENMBf6j/wAqbr+yc9D2sPBOKMu/ZVjtA4+oZR92W5QsYxL7yrykZrYImGKEfIG6UzAhiNo8mFAXV6kXhzuSEep2dkRF8Rsc8telOMW7R3XPFo7LlzZauiQNj/Etbnch4z833KPHn3JPI5aIoEyUUzlc2e3qtQsN2trMmGLTPq80/CW7LRAx223mhEbhH/UnHK7v/mmyH0+FA0jjjuzR2sLabiyQPd5JMW7JBQZkYiTZI7WIR0XIxufXyTxRtblkyAI5Qtl3XItREeSdGNv/AHISG4RQA14ddyYmp4pi3xDJ8RMpXDce5cIbX1ZAvAwEfBceG7h9KN6iUdX4Z/UCI43Ll4UOvSgY/wAaOT9pG/v4brP4vMcc5OEEtmehEG1XMXTonWzuyY9qylGy1LUyMNU80mTs9xKwo6M6gvw2My6nEVoCjAmyOOMx+JhTtGTYbNxaR2pz6fw22/pWfaZr3SPTYLUQjlYQkXhyV5RdnzIcmDd3kXcipcenhAmkOOUje66RtyuqDtVRRgMdTTSAPrgNj3fJR2mZuTkRYcFjvyBmIm5l6VJlw84RCxrQz6vESvsPxbs/WARx4nHAf/CqQIFc0FHSVwkcBxz3f8N7if8A7VagZ1Ixp0tRGw6NaDdKamjkk14YF53LW1+GnGZbCIW8QsqaroWj0K8jLdas2NIzpwvlmAOKKKGojbNm6v6lqqfBQKMTkyDTpTVRQxRt1bf1Kkq5ZpbM2JSFzD9KeAZR6XcS+JSpZgjusBhUA6x5Lst3xD3KXl18FrE2Oni1ZR8pH+rO0l2f7QK2lh4U5+0RD/dVYDKH81VT1Fxk7P8AmJUWJYgEZ2O93ncy53l3OhY9DRy9sMDrnb2jAoaYulzw+R4v6dzJqqo8AxiUfY8YmoNP2dXDeI/mBYqWSGQtGt+l7VFk/BG+Od7vT0qbkVomX2J/Z7jO46JqfFoG/vKOZrrfoe11ma/D6zDSFqyknpfC3HjIU9DjlXSuPDqCuz6s1rcE7XYqUHDqZHng8Iz/AIo/pdWpuJLxowAWl5EStMNweeotM2cAfxZLbyYfg+JEUlRhkMUpeKm/C/wU2HsLBMAnhmIT0vheKduKD/mV7mDiZQMHPMWCNiDPzVtS4O0ZlY7lr4tymlhdTg8xRynTVHnwJmIv0vqrGjjik1vkpT9M4EA/qVeTJpoqamjjsICyEvUq46Ph25Za8rVrJoWk5SRS2+ITYlAmo3G5wZh+HJJ2XFGfmozK3JlKwjD4SPOo6W5fUpRRyQnm4XD32p+Gwh5OP1KbkaKJb09UwhoYlbyVlDXRE4NnZd/Us4Ee3Y3cnQI4+Rvalsy6RrYZAjLTd/pUkJmHbkslT4lNHpncPxKXT4sZSFxG3Jpio1tNMwllldd6fEtGEbYW4RGzDVM1xj1WfD81ksFxQqOX2iMLpxb8OQukH8/mn4qp9Xd3Ii3ORF1KrKRrWqGktfTd4fUpRVEFHERyvaItdtWVo67giT/81zEcSPgZszkR7WHNP+JSLWftMHGypgbhfF1OkHagISFm23PrxN2SynG4ep9b+HyTB1Fra53O2gqHIR6hhvaiPEBFr2ER8PmraHFoo7nfaXfqvJ8NrJYS2R3jncw+JaOjmnm03XF4ULIWbebtIwnkwbfVnzU/CsYOQ43CdxF7v2iyWEUcklTnUs4CPITbaSsJBanktjk4odLRh1EqTsLR6RR4ockN7PcWQ7VNhxyS4r42t+LavO4ZJI72iqbcuZZ7RVpT4xWDELSGJCW7d6UuDTiuDbx41Tlob2F8TKfSYlsFoqju6RdedviEVRdxJR/K6UVVw9Wlt10te79KeqZnbNviuC4R2giKPFMIoq0e8ijtMfzMsDjf9nPsVjHEkppKvCJC8IveF30q5gxCsjccpHLPkJK0kxhqenAJJGOoN+nPRv8A1Qtl4kU9X5PDse/st45T3Hg9fTYpF3DmIEvNcb+z3tL2ZOzEMIqIBbmQhcP6mX17DjjRyjncGuhKyDHoJAsnOKcXbpkC4f5rVZckf9mDwwZ8Iy5iWRs4F6SG0kL5dy+3MX7A9ku1Q51uDwXlteWmARJefY9/ZXwDELjwbHHopX5RVIbf1K/yF9mT6d/R8zDkPelpavU+0f8AZr7X4GEktPEGJQM37SBrv8F5vifZ3F8FImrcMqILCtcijK39S3WVPwzGWOa8oi+9cLbqyEZGJ8s2/ii93pWtmIr127RBsLTS5FdutzSAV21PQ1UtO2yRwz8IpoJO7JO3BysQWcK+Q+8iV92X7Jy9psRipHqI6ITZ8pZR23KnCRvK796fgxCWlLOKWSImfSw1pFL7Jbf0e0n/AGW60pM6LF6avgdhsHIgPluu7slIw3+zDjA1EXGYCgu/EEXG8h+HNefR/ax2kwmOAMLx2rpxYN4jKRa/vTg/bN23rKjOTtLXl8IyWj/JCLbi+ZHp039mHGKeSWWgpyKD+7CcxIrfiyVj2a+zXEey/aSixDE8D4+HU13HiBrjcnbIbfcqv7Ou1Ha/GsYooazH66ULwI75iYRH0+9fSL1FwA7mxeoupEpuHBrixQycoycPb6gwmnKKLs5iNLAL6hBCNrF+5VvbXt9R452PxfDIKLE4Kqspzhj4tOQgJ/Et8Egc2YS/dzSP2ctDjhLPlcArntHbo68mJ7IfahhmD9lcIwyokrop6GkGGS2nO3NkXa37QOy3abs7PR4q1VVRDaccUtOQ2m3S9yvO0+ORdn+z9fiEFJS1NVCF0MRBtMl8w9o/tK7SVGDyRV9M0VKMxTPKQFdc/gu8h9K0goTZjJyxqim7a1FBJiQSUdM8VPE1rRg25yuWSxLFIJGsCkkGV36yD+SGbtY5D+0Yiz6s3T83binqOz9PRPhkXtsUxGddxP2oP3W/Cuh0edzJ2QiqgqKcIniCIQ8UYMJOpFNhuzNge191xKrq8UaomJ4oGhB+UYmRIaTEpKWpilcjtB2K3qH9LoWRRJcGaWkpZBmia+0BO76VP7QYPFiEkMsMsxy2PxiJrRuz22/lWam7VSySk8cUQDnc34YigLtJU2ZZt9OSvuQIUSxLs7JGYvft+JxTcmEmLZObW5qvLGCk/aOxW/Cl7cBCLZNz96q0VUiwDC2j253a+LzRBhcdPq8piT+l2VaVcxc3a30o2qAINSb3aotE6sucOjpsPMZDvMQdiszyu/MyrZKWAjJwOy53K0n6U6NYf3ebhFHwmcRcia7c6jBUQSOLSBb8QptoSTCChAiLW7TzUzF6imqqOiAIAgqqYLDqYy/bD4XL3+G5RZIzhAXcLxPaxC7lcopxuJDm3UpbLSIZi8hpFC/PwqQcb56Ew7UGonqzcvC6yZqmNcNshZtqAYX+lOnI+mnNN8R/JSNHLX+FDbu1FvpSKTxIbn+pOjccEjHcz2o/aqjb+KZZe9MXJXF5JVELkTIcQqae7I7s/VuVlVduMVqsPeiee6D6BuL8yoWJ8ki97rGWOD8o1jlmvDLmLtdWR4dFSO0YiHIiHc5fUraH7UMRjiJmgpQlyt4pCX6vmso0d3NCULFdkuOSxy9rO/HmyQ5TNvWfalWVUI8MIgNuZRs/4r+olA7Vdso+0GB0VMEB09YN/tUoyXBML9O3ut3LMhCw6t+lI4WkLN/6Ulgx2mkVLq8k04zZpKX7QqmjiowOngnCmYRt3DcpL/aQ9QRPFQxxX87elZD2UBLXNGIuLZNtVvBjbuiV1OWCqLN5S9rDrIIqeWCnp6V/EG4mUTFaeOE546KpGoiY7gkHbn+5Y65x70XGMR5uKldKk7gD6tzVTLwqiopSikBriHqH1CpMXCxQ5Z5JQozz6Tu1WfhqJbTyltta7c6H26S7U3K5afjshdQvEjVH2dOQDeLFaWUOrZJbmoB4LiIgRxyAfrIZmVN7ZJdzZENcd2mQ/uUxxZI+WXLNjn8US4ZMQoZMwlOAncRcs1Kmxqf2vOWUCFg33NtJ0zNM8NNee4nVPNI8xZu9qqGPd2zKWVwXDNZg2MPIcoQBxQ4bnPEPUIt4hJDg/aTCIa2KSpjmANSMxfpb4Vk4ikhcuHI4Zta9r26elNvH08iL0ol0sJWOPVyjTXlFzi00ElfPUQGfAl1jv6k1BWNTmQtPIOb6Wmqwo3tyz5eFckp3J82y5IUIwVUZvLOctjQ/fGITTDI9XdY1rXOrLCu0GIjitKz1jywXiMgSHaOSxoRnGAkzvd3orpMtHdN4ceSFUVj6rLjmpJnoPajtZWjitVAzxkML2gYbmIVVxdusUoy4kcrXZeXhWU40g3Zm9ro6aEKpi4lZHT27WGRupRHpsWOOtG0ut6jJk3jPk2FB26q5K8qyQDqJ9NvhfJbnCPtIwvHBl+8Djw6ywgE2Ivqa3vXjNsdLoEvEL4WUmjmjkA3MyI+70/EuDqfTsOdfo9LpfWep6Z8u7Nj2w7SUlZ2po5aee+lidr7WIeRK4qe22F1HCeN5SO929OTeF15sckc1u+23xZJuoJ7Rs3ZPbaKldBj0UH9CXq2aOSc19nvFJ2dxKTDwrIMzozAj9pJrRLdbtRYj2dxuqwaorIDgipTjlFpJ6gAIyBtzCN2ea8Yre12P/c44V951hYWJ8VqTiFZcqQ66tqmslqaqwdzCRlavMx+m9Q57TkvP/wDh6M/W4ShoosOUXhMgaQi+IvEt39mFCddh+ItxGujMSa6QR2vt25815rxHuHLM7WS9oMYeG19ovdtLxL6DPheXHpF0fOYOp7WfuyVnvXsMUOHVUlTX0vtEMzRR0gHcTl4rlDp4aaOkKorJHgizfIQfc5f9F41DiFYRXnLMQm9z9RXP5/NSyxCsqN8skpFlbudcC9Pa+z2H6rGXOhvB7WRx5xtRsUQvbdnuJTMIxCLGK6KnaIwE31In6V5zDWTwjlm/0p8MYlhHNsxL4dq0l0f1Ezx+pzUrn4PUcSjpMLrBj4hcI/ETcstpK4Ds7BNShUQStIJDfcZiOnwrxen7QSxl+JeY7tufUiPtBWTBw75ADuETK1lxz9OyNJWehj9YxRbuFnsNTR03BBoqiK42bcRjoK7Q9k6zEJYmjjMuI9oSj0EX1LyCkxqWMhvd/TuVzUfaBiMlMNIFRKFPGOy17cndZS9PzLiDOqPq3TzVzgeGNnnq6RC9vN1xxtZN9Q5uvqD4AdLqzz6ULc1zTPJdQB1htcnfb/qScd3K65K65snXeryQAVqXi9SQ8+dyJsvzIA6xPmiGRuWqa4jeS7dp1ICh8ssu5A5W8kOnhdccrkGdBXMhIbR+SFitHX+lLiMXP9yCtUDpn3pwcu57kIE1/Pq8SE5m5IKodbLLmuoSmYR7k28zZc0E0I9vcl9JfmTR1DbtU08zkjYGrHZZG3NmmeJqmyzISdd/ego6/SgfL6lwuS77s0BIG61u9FFlb8SHS7REwoM6OuT7dGTRdXqTjlah70CqgRLqSue4WSfaKWqAF0kl1XNok+aQZoARJfxRW3fuSQAQTSUriccjgXqFXWH9rpYTZq0PaIG9O0lSkLW5tuTdqAPT8FxTD64v93qGG7+7JrTV9TyPT1UT0Zy05laLWvcRl8u9eLBHt5q8wXtViGDzicdRJKBNZaT7hHyEu5Jk0vs9ax2uwulpTixSCIMX0ICw8LZi/wDxR6Bb4uaz1TWFJTi09oU5NpBHuJvrNUn31RYlTcKnb2U2e7hm/P8AMmgFyLIs9VKjRblYdRYMhcPp9KCmkcZheRto+FEQsNrM283tAeoj9wj3qyjw2ovOmrWkp8mvejgZiqPzE+kbfVqqckuCknQ/h0MtZNHwqaQ7+gI2uP5q+9hbD2/HkEZxfSIMjMfqLk37tVAw6sq5KYqSMBoKPN/wwN7n+ou9SghCG1ge65lOrZLaS4G23Sl4SPqt8X5kjjtbVkRCZSZN0vzReD6fUt1BGLbGxEB87vSnBJreW3LVNlufNkVzj33Ke2mJSZbU+LPxAed3qhBmFxl8m8KvqDtI01rAbxZfyWLubL1adKmwxnHCMtRJHRxG9rSSdRe4R5v+VZvGkbQyTbPSgpa+qiI6d46wGa5+AYkQ/u5qHBNFUaSBcXq8lksOkpxxeB68amLDhbfONvtL/QHJvzK2hqsQKQmoHp+0NKO5gjcaatAfiAyyN/pJc3KZ2qRoQyHk7bUQTcMnYNvnoqeixyjrqgqcJnp6wOujqQeKYfyvz/Kp9z7nNlXDLJ3tTj3v+VSIKxVYyeFn2o2mjj5mwll4k9RWaKmxLXMGaUvhfcrSmxAJGG9/ykvPKrtRHQ3WOwy9124lUf7TVPtGUsj7t1wup7TZPdieyhiEQ9DdSR4tLHcbM/1eJl5LTdspZJGihksNvzLRUXaqpktjldiH1C25Q8WpSmpeDbx4tJdq9tyvMNxyelGxjvB/DksNFWPMAl1XepPnigYeI5ncT+FZND8HqdD2wiHQ24Zf0l+VZLtt9hP2ffakJy4hhEdFXyhpXYe/CNi9RC2jrNwdqrnJnC619NVaUfab26YXM2Dw/CKnVmm0WfPv2hf2J+1fZuGWs7OTxdoaIMyYI9tQw/SvnTGcHr8Drzo8TpJqOoDnFODiS/TrB+1E8JB+KxxN4s1L7Tdn+y32kUI0faPCoMUF20kMPxQ+k2QsleSe2n8T8taabh2szqfHiVr5Z9S+tPtC/sI0dQJ1PYrF5BMtzUNc7F+USXzN22+yntZ9nNWUGN4RNSiz6S5XxF9JMtU0zKWL9lQ2IPHa7KsqcSkmmvd9w8kQUtRMOamU3Z+SZ9Wcs/Sh5Iw+QQxyl8YkBq6WTR3ciL1LvBOoIc2/StzgH2Y4hixfgUcpj6rVt6b7OcH7OgJ45jFJQZc4hfiy/pFcM+uiuI8nq4fTMsuZLVf7PIqLszPUFk0bktdgn2Z1FYbM8fUVrCLdS1tX2y7L4LcGEUdTiRC+h1P4QfpbVUOK/aNjGKNYEkdBAL3MFGFmX5ualPqM/wAVX/pq49H0vznu/wDRp4fsxosBtPGKmlw0R5+0ybv0812o7XdkMDDh0FHVYzKPIz/Bi/6uvNHkeoMjkdzlfV5Ce4nSbkrh6fKbvNOzKXq8carBjS/95NlXfatjdR+HRNTYRB4Ro47T/W+qy1XWT4lMUtVUS1Epc5JTIi/mow5CJLhSNbovSx9Nix+EeLm67qM/zmGJMSTSbu+1Bb3s66W3T/kuo4h0cveSmU0cQgdRU3DTg9riPUZeQqHTxvNMIA/V4vIVFxSuaom4YfsomtAf+ahspLZmspe0EtcAg7AEWVscQ9IAqbGcSPjFGDOItyJVeGVhxzZdWe3mrLEYXmhJ4wuPK19elklLg35Bw6+oPPr0uV3LIHAFgNxCn2tb4j8T/l2rP0xVFDSA8bsMsp8KMR6s3Wgp4YKOiGBp2tACAzkbaTv1LNTplVRuQxaih+yzEcXnwtsRxkWDDIaopHH2WGS4r7W5vty/MvJSG0V6Z2Dp2xTsVjeHuDyjPSSk1vrje8P8pLy8d3PxLdfswyfIc6dM+lLblkO1D0nlltSctEzITkwhzTF3eiO23qZAxadSImbD4lrWttuT8ORNm7KNGVz91qlAVraIkXQTDbrkibON/qRgNwF/NCRMPxeSC6FxOr4Vy5ytd2Q8S7nmjHLyuJAxyKMi5/pTxRsL7WYSZNRyMN2bbidOykw6oARDb3JdWufV4kBTcPyuSGbQXza1AB+px6lwtvfzSKS0cskhK58stuSAFbrcz3Jsdz5epOWj5Ju60sn6nQAtRf8A7UnF9uTbmSIrn5WormLmzfSgSGrfdckO0bepOgLWfEh6XLS1AxPI5P3JyMg2u/V6U2OXMn6Uu/PNADpWF39PqRAVw5PtL0qKeYmWlydDO7XNUgJHEDo8JJ+aQ4YhOAziLLQontJR9ObM6lhG81BKzeDcpmuC15Kv/wDN7tT2fqRjavaspx3DFWRjKJfm5q7w7+0IxFninZ+nnMnuc6U3D+l1gO0lG/FF/EO1Zwo3F9WXKmdaR9BQ/a92Xxhxbi1OGmTalUx3D+UmuUo8Uw7EIr6TEKeqH/yz3fpXzlouiVr6PalKOwJJHvdTIAxOZvbF/UooFBIGQH1MvG6PHsQoTup6yaIvhMloKP7UMYpxFpwpa0c/7+Hd+prVyPDM6FJGzr6GQoieN1m6qll/vAYv3Kwpftcp6g8q/CLRy/8ADSf9VZwdsOzGJFYM81GTv/fw7f1Mo7biJysxM1Lbya234kz7Kclz2XL0kcFw/FtaapgqM+VslpfzQ/7J+zyiBxEGvi6UXqSmeew0dzjmDCXxLSYXCcYCFj2/Ja2HAY4dDiYgF/C1ynDhLZZxg9vdYmD5IGFYWEwjJIFw+laGWEKWnubIb2tAgclKw+M44RZsxFT5RbhCDsAgtIx2M2ed12B8RycDvLuGR1Fp8PrYzzgOQCHb+Ge1vqW9OlgIyc3tHvEVOocPiEhfhcIC5XdTktlGzk9xjsI7N4hiEwnV0kFQL+ImsN/pIVoqj7KfaIuLSYnLRl/wpW4osX1c1taanAYhbLd6lIcrbWDK7+kVt2uDeB5fUfZ/jeFhnURw4lF/xIJrD/S6qZaeOlI2qIqilt58WO4f1MvUMYIyay+4u8iWFx6aSjq+HGbieWtr9KycOQbopooY6i72aoiMm8IPcmmp6m8mNto80NTC8zjxwaX/APEa5OQwyi+UVRNTiPpe8f0uoaI2B1HU2fRWeH4S5eznJIBHNcQwD1CPqL/tTMdRWQyictPT1mXIRuiL/otBgk1JHIctTFV0857rjj4ofqBSki1ZcRYfFDGPDAxH4lGlp3j7nThY9QFKIBWRX9wk9v8AS6ljnI2dm3vLNXRqRKaE5jFs2FTayoip6fLJrma1MYpUNQ0xT5sI9NpbtyoJsQOS0X3GfL/uQ3RViqZnIyPK0R3c0dFTyVxiGlxfqVdLUANzs77cxuQQ1UouM8ZuJM+y1ty5/wCRPB6rgdHBQ09zgJfT4lKqMYwyjlyOwajO5rell53DXYxNGLHUSDcX8FB/3spjORntz6i6n+Jbgb7Hu20Yw+zQPcI7jn5Z+4fcs9TY9JTm87SkJHtu8WSogxCKQvxS2NyEhRBNFUSjmbjmsmwNbR9qpI2Fnl6eQ+FWg9qHqA3vIRP4hbqXnzV0VxZNt7/Sr7s7ikskoRg0RRZeMLhTTss1FMX4gybxJ1c0ld7PJe772bQfCPxIAxALN8bjEHIA3XEoGLYo9OGTgAh4BHxEtEhNlpLj1TQiDwSuJvzMnu2/SrzsSWB9pK6ePGO0MOEEDbL9t5fCXLJZz7Oux8/bzE5458TpcLpYwuIpTG8y8IgLq2x37D8Yob3pjgxGIuVz2GX/ACdOqJX7PS5vsvxuGHiYZiFLilKXIs7bvpLk6zGI0eJ4PpX4fUQWv12bf1LzOIsc7E1BNF7dgkuf905AP/R1sMJ/tKdr8DjCCrp6PtBSs9ryThZKbfU2n9KhtxKtMuaTEj4hPFO4af3a1fZilxftZisWH0IRymbZyHI1oxB5kqCj+377Ou00gh2gwOq7P1RbePHHfEJfUGv9K9O7KduOymC4FUT4JjmHFRZXzT8T8W3/AB/cpci0l+we0XYnHeyMI1AVdNVRD/wJHEm/K6zcuMBJD/8AUKSGoEntcZYRJZzHvtUPtliHHd5Qogf8H1EPqJT6TFoZAA3fZl1EyEhtxvgg4z9lvYPtdET1GDtQSnuY6F7fzWrznG/7JPEuPs/jsZj1cCs2H9PkvTSxCfEq2CjoqJp62c7IBH/MvT5vstChw0J5MbIKiOO6ciC6Ij8Vvfkk8koeGNY45Po+F+1X2I9s+ybHJW4PLLAP9/A14rCTRyU52SwFEX/mNkvvkcQxLD72jnYhztYo3tz/ACuqfGKfAO0QkGN4FSVBu/WMdhP+YVtHNP7MHgh9Hw8w9+idawhLN3u7re9fUGO/2c+xGOAcuF1tXhE5PoMlpgL/AOK87xz+y/2ow+6TCpabG4P/ACJBE7fp5rdZ0zB4ZI8g/ciHp5q5xnsXjPZ0yjxHDZ6c8ruhUml3vW6nfgxalEPwlk7q4wGhCoqYgM3HN9xC3SqYdy1v2cw8TGRcze30j4l0Y3bMpPg+g/smwcBxSnkka+OGO5yz6idezOLR65WjnqsB2Fw2ePD+JT5CWQ5ktxHIdgu4W+ayy8s9DAtIEosiBRZoQqBI/wCCdCRuh+pIiuAm8XT9KyOmyvOnjkvjcLhy1uWB+1Ps+GPdlqmiYI5CDc0VtufxL0uWGQtQyWc7adm6vEsN4lJURwTiYk/E6eHrn/pVJ8mUlwfD2PYK+G1ZwPE4EB2uqtxAe7+a917ZfZTX1Tyz8WM7bvxL7tq8txLsjJh7/iHt+hatM4G6M1HJtHJEMjknzp443JsnIh9KG0O9nL96hpk2Bdt6l3VJhYXHON7fmuGIZlkD/wAUtQsTE/e/Lkj4jjzQ2sPe6RCwtk7quRDjTPciGZ0z0knAECYszcfLRTbAMSMtWztQvI+XWnA4dOIvGxFL38RhtT1PilZT3DFUPEJ8yEBWiALDcQrMNqRlpnO9nu3BcJflR11RLiFXLUnHwDN7uGAEIN9IqIM1RG+yoO71C6N5quZ4hecyy5btyasAT448sy+llwyPkef8E8w1kZZNLJc/xpDHUZlz156qyYkcI3kLJupPtDNbpkQp5ik/vAuFSY6c5BufYL+JQ5anRCKZWMJ58kjjPyVoVLHGb5GR/wDNOjDHIXxelQ8qRt2mV0GD1dVCc8UV0QdZdKj8Ex7tvwq+kIpGBjMys6BJ32pAL8tdzKXnQ1hZRjRySDmzWj3ESU1GcOj2OPhIdyvJowEM3cguTQ/iMVjtao72xfZoph82zSt3Zs11ytjoAIifqu9PhSClYT06fVksI0nybS/SKvgn5IeG8b6s7EzqzOnuuzzJN8FhAtm0fCupSRzODsicTzZdGRi1yThZdzOmxh4haM7iq4BbHCFifl/NC+RfJT4cLeQM9eeifHCWuLR7lk8sEarFORT2siIWyVyGD7R0u+l0vu20BfLv8kfkIf47KRo3Ii2p+CQIwvAGMxfQi6RVl93ny0UDDad5Gly7pHzU91SQdqhqYpag75HuJBwy8lYnRvG2bvbamvY3+q5Cy6g8RD4fy+pTKWlETzqGAhJtm+0vqS9jMbs3Q+yny8KfdRLxDvDpLiZ4nIv/AMYUh9kjMc6e60rv2w6oocLeottZ1IbBZ7c3ja1kn1MIih0s5ckWbhzFnHTAIl7+SinQmR9Foly12q5ioWHmyIKeMS6bVhLq4fxOmPRTK4MLcQyfdnyRfdoW6tuVhrG+0Huyt2sgYdy5X1X+zp/Ea+iAWGh3IgpXjzsfqUsR/Dybcea48JkRHksn1X+zRdFKX0RnzEMr2tTnEPoBxt+Se9hkJiLNh18062HyEHJrlP5K/Zp+DP8ARFiLcLHu+JclyIifqLpU37pe12/yul91683/AMya6mP7JfRTX0Ux07EItk+jeF0cdPCIDmytPu1i1d3u/wAE49Ddv1WvfRi+ln+irCEbcma0c11owIcmzFWL4e46MG75Jfd792Y5+5Ws/wDsnsT/AEVZ04c77kJwxiA5uxXeFWg4WfiZ9qcfCdOXxKu+v2H40/0U4CElwZdPNOhGBaMyuAwVyItN3wro4OxH0bWWf5K/ZcelyP6KYoQItGe1EULXaNtZXY4WAna7dKkBhcch5MF30rN9XD9my6DLP6PBzhcefUgIerNlbnT8QMtFHmp2Fiy/qXunzVlcOW5n6URC3k3NOyx288xTFu7LqUFIVooxyTTlaRN4fSkVsYigodGRskuJaPdco4k/JDdbd/qQOiSUjF8kgkt593JRmL3IrnuHP9KVlUSOI233otepQ+J5+FFxnIEyaH5ZGHRnZQ3zu5vcj8LoPFk6ChFmQc3Sucbcs0i+SG57viQQEUj96Ei/SkXNc6kAdcmXEku5AHeoua7+9NiVumaLUkAdfmhtXfD3Lg8kAd1uS+JdEXS9yAo54uaVo5aLpZZLg5Wk2XegzYL+pL3eaK4l0d1rIEBbral73RGO70pHt0/yoA6/y/Sg6tV2238y4/PJAC6brURfpSLMS7ku9BLOxk9+WhJ0iK4sv8EEW0k7oQ5aoECRbRZ1KpMUqKHWOXu6Zdw/pUJ8iJEOVw6vokwPR+yXaakJoqek/wDp2LSBZNiBvdNL9B/3be4Vdhgb4eJsH7U33mW4n/8AVeQPt1Z93VcPUvSezfbikrsKGLEZ3ir6Zrb8ruKH7u9Sqiac5C7ioxj/AP2UfBEbjZt3qVDU/aR2epZiCSpmPz4cLqVhna/A8WcY6fEYhN+QSvYRfxW6cDLtzLNxcSHRCUfdncps1OcYDeHVuHydRzyjjI5DGAB3GZPaIrQzpkdodxD4UpOHSwlPUSRwRN/eG+QpimxZ8YM48Kp2qgB9a6e4KYfzcz+QqfTUcdLIFRPI9fiI8qudtsfuiDkDfFzWbl9I0jD7mNQ+0TQh7PTPQgW72msDc/0Q8/zOnYYY6eTi5vPUO1pTyvcf5fL5CnZSOQyM3Ms91xOl7OY26d1ylR/yK2/xBlmaS3Td6vUuRk426bvUK7aEIXy9PxdLqIeJBcXBDIW9Svgg0ZY5JJRhTYjFBi9P/wAKsa8g+k+YP9KOlrmEMsOxeWjt/wDA4y3tEP0jM28PzZrKjM5CLudw59KkhUXWg+4fSs3iTNVlcTZF2mbDRE8Vwyaii78QpH9rpLvrDVvzCsvjHaiWSaU4pBOlPonge8HH6k7BXS4eLT00vs5tttF+tOy1WEYhceI4VZUF/wCMw0/Z5v0tsP8AMKz1cC3kUzLtiRyGLmZEXqJ7kYzcYtDMi+JaEexoYkHEwrEabFiz1pam2kq/pH+7P+SgHh/3fX/dlYEuF1+drU2JBwTL5E+j/lJaKaIcH9Cw/EI6M87X9+i1GC4kFVI+tpdw5qrfs6cMo8WncSLxD5K9o+z9JNGLR5xW69ab1ZeNTiWr9oGw+EZYDaeoZ7bSdRAxiorDI5Wcyfc93hT0HZ2ON8nzHL1JVNDJGP7O4G22j0qFCBb3HIai5tn5lIp+IWom31C6roymjMmOMCHuEfCpUdVSDNc2YD1WZo7ZSZqMNqHhjEHkuIn1WxwXGI6e3Jnch56rzSHFIhuMJ4/fc/JPUfaZ+IQBE528/CLLKeE1jk5PbqPtRbpcxCrY6ygx6jKmxCkp62nNrXiqQEhy/evG6PtFPyeNxHK76VNbts1OBcQ7Sy0EelcbxNHUssfsj9sP7I/YrtFUe2YHMXZ6od7jps74T+nyXkXbnsDiv2RhIdN2ElxGAP8A+ayvxov0t/qXsVD2qkqjyCouL/h+FbLB+208MXDlZp4ia04z3CTLkydMsj950YesliVY+D4Pxn7RO0GOCUUuISU8P/6NTNwQb8rLNONzk5vcRP1Evu3tl9i/2f8A2mXSewjgeKm3/wBzRvYLl8Q8l89faD/Zb7U9jxlqaB48boG3MUDWy2/Su7DjwY/bFUed1OXqcruc7PGSHvQ297Zp+eGSnlKKWMoJR8EjWkuLvPKY3+9EPLlahu3Fmlrd3IGF82Q2655om2oX6rmSQHdc80QXbs0AbSUykp/aJxZ329TpgHLlQ0Gpfizcy+BUNTkJE7NuLxK3xIjmmN87Rba30qjqBO4L36t1yxkbodorxmBm2jn1LQwk5Rjn3eIW/qVHRi8hZMHfatNiGC1mH4WLyvDT8W0WuPfa/fao2S8nQot+DPVdUcNRx9D6hhL/ADGmhxipkh4WbnEwWiANtFkq+OOoqM2ZygjZgAekRZk0N42MWQg+20Vmx0ez/YCR1WJ08FSYwUcjkB+IizF15UQ8OQwz5G4/1L0D7La5qXF8Oihfx3OsRiUbU+JVgM3RMY/1LbH4OfN9EbS5dERu5bSXTFuaQE49y3OcE4WLk+5ANO9ykeLRk1NI/c/ztQKgCyz2p2Im79qaDc/cP1Ix5aoGSmLYLN4ua5KTjdtQlM9uWm1DMV0SCkNcS0uf6VJjk2C2b8+pQw2jyT8Mnd7kEj0med2d2vkieS7qSH8TVCQ28/EgsTbj0Rjlnk+1N22tm67d59KAHCERLLO7NG3Ldmmgk2/Cj4j3Do6AHCJibR+lN3WoLrn0738SMffmgBdQcnEkVtvwkjDIbfUkZdWTbkANdPf+Zc4l3mRJ3ht4nTd2u3L+CsDnTrqRLolt02ogF8s3ySt6fUqLFoWviRANparoj1J0Ba3XJSSxdyk0dV7PL8BtaY+bJhLxbU6Be0h41g5zXyAzHEXK1upZyXBZCAs4/wA2S29LVHTvm2RD3gXSSsaWjw7FjKM5WoCy0vG5rl52aM8fu+j0sChm4umeQTYSYns/qTB0Mg82Xt2JfZDidRT+0UXCrwyuuge7MVjKzsjV0s1k9OYG3O5rVyR6qL4s7Z9Fkj9GEGjLLPJOBRyEeTg62cfZepka9qYzHO27Lar3Dvs3xGss4dG8t+67O236lr34/sxXS5W+EefU+DmXc6t6LAbtLG/1LeVPY+jwUSatxCMZG/uIGuK74lAnqqaELKSBx8zk6iVwcp+DOeLt/wDYyBQ9n6YZQ9rPhRDzubclFDINROwYxU4XGT7CF3OJg+IURk5DvfcXiUihwmoxp56SmieeoOE7Igbcb27V0PCkrZyxy7OoofoMQ7WDc2GV+HdogbmMRsZ/pe11ND7SsTwsyjxfsvMGTZOUGYf4ivKsX7N4x2bnsxDDqqglHb+LGQIaPtRi+HvnBidTEX/4hWrnSi/B2ShXlHtdD9qnZusMGqJKqiJn6ZYbhH+C1NPjmAYtTg9HjdLPdyi4ggf5hdfPn+3VZVSZ4nSUWJD/AObCIF+oLXQliXZ+qIuJQ1VBd4oJGMWf6X/7lfK+jFwUj6aw7BQkPinYZC2lr3Mrmmw97xM8hJvdqvlWmrvY3H7u7QyxeQyXRWkr/D/tE7a0ObU2M+2gL9OyX/Ec1opKJjqfSsmUf4QPtfxCodTUR0NORm92TfwXh1N9vHaHD7WrcOppbeZEDgSsB+3bDMQpjhrMIqYDNrb4phMWWncX0Oma/H+0zQsLUx3Sl4ibksbLM8kxGedxPcosfbDAcQYcq0opf/PBxU+P2eZxeCpp59PCbLH7M3bB4khBmzXD0qTBI0Ig2h1B9I+FlwaeWMtY3u7tNqv8JoWLmDXvuuTb/RlQxhmGz8XKWO089SJtqvAo5YS/DyH6XVnDS2tmzuPmKO1s8mcx+plWmxouCE0PEt48cco/HGxqLikeH4fTFKFFIJ95UcxQ/wBKdxgmo6YZZHMR9Qt0rOVOKe2cXKVxpfGRMo0kKc6OjjlPUCTPUVAB4Y6mNpf6h1/pTUsJzW+zz0k9762TWGzfSdqpjkaQ8wa0R6BSt6S0FX20yFlf2X02FvGbviEFTTgO0JOCRB+sdFMpaGkyEqerYyL/AIRjtVRhVVUw3RxzmAk3SJq5hqoJIxjq6KGsHq/EDd+ptUu2aLKiyhEBtcDcS+JFXVEcNLLPLvEG0EWuIlAtwwREgeqw4i/4U94/pNSoKOpxBxpMPxOkqaiZtgVcJRF+prmU1RspqRnTqIaiUTeOIC/TkKZnkjkcXbMdNE1FVRSYzW0eMPLh1PTGUPFoYxqBlmYtz6kLOAqwmwWIoAkoMbw/EfOOW+mlL8pDl/UskgfgrSFhjybP6VZYRiR0ZhluHw/Cq+sjnodanD6uCLP9qMd4fqC5lFbEIqiYAp5RIyt6tuSbRCtnqeHY800YmeTC20N1tzpdoKqCSkCc5WAs/F3rIHiTCEUNNUsUEe20m3F6iUWqxCWa6Mz2ZdPhSKJ7YtJxfw6i0u7xLT4P9pHaXC7RgxiUAHwGdwfpdYGGMI94MxW+pSopqiRs2AOF4riUqyz2nDPtyqKhuBjeFw1od8kG3+l9HVvF/sJ2uYo+E2HTk3V+y5/yXjGD5kY5hcvYfsl7B/fVb96V8bfdtO+yMv78/T8hVuvsEdr/AOz+1VT8bDsQciflBUtbd+ZlgJOxZ4DWS0krMJge8AK4bvTovf8A7Te20fY/CQhgNixGpa2GMfA3iNeFniUZbM3vLc5eSxSsckWtBiz0sogbMIB6u9amm7QQVUGUc8UphuIBfqWChrKeol4ebEfVaS132b9jZO2GLVB07jR0VIFs1TZdcb9ID71raiZpM3f2V/aV2U7M1FVJjsdVh2LTHbDVSwucUUfpEm5XL0LtPDB9qGHU/wDs32roDgh3HTBI34xeG7Is/wClebVP2P18wE1JidLWj3RThYX0+JZnFPs7xPBT4lRhkoPnc09I9wj+ZlnUJOzohknBUb+s7E9q8FYmkwyWtD10ZcX+nmqYsc9jPh1cB05jteOpjtL+aylB9omP9l6gmo+0FZAQvbZL+KP6XWjD+09PYMXaDBMN7QwDzOyw/wCrRbasjZEsKynqBzaISue66N+SchIhPOCoICzVdU/al9k+LYTiNVHh+J4Ji8ULnBSQG5BLJ4QuuJuawA9uqyOMYOKJS9UglboXks+H5H48HsNX2mDhNTzxxYiGW/2uNju+kX7llsV7E9gu1Al7ZgcdHKf97Q7Lfy8liG7YHVRE0mYE3MhTuG44eYG0jlGPMSVaonYDGP7L+D4gRSYB2lGAn5QVgW/1Ktwv7F+0fYWYpzpPagyt49NcbW/uWwmx5hhzDyu+an4R20r4zFoJZQIfDnzWsMmSHhkSx45+Ubz7PoYocGZjqG4pNdYT5LQcFpORx8vNYOm7XT38SenhnIm1Ky0lPh7RUxOLtGcHw9QrV5f2ikqXBqzpzG7N2+oUcW3R3Yi9So4ccjIs+Kxi/L03K0DFIxs4lhCX6lommK6Hzp5KgxFsrennaqmjyxT2o6SJwpQd4Qlvu42XUY+7u96fxrEoyjgw+ml4VZXXDf8A8KLxn/p+olc4bT0dDDBFTgwU8YMACPhZkrsa8ngv2z9sI+w8f3ZA7liU25yELbG81861+KVFdIZz1EspFzudeg/bwUg/aVjHEZxDibCK4hIV5zLGFpH+a0V1Jto4Mz9/BDIrSy0TVt3eyPaRIrWtTENW+pC0dvcn7g/ckVgjnmgTGCj9yRCycea23JDxG7skDAOMMs/ElsIVzqf4kD3+HJKogclI+TP+lNPJIP0uje+7V/5JFtuzfb8KKiBKhjcrWd2U1qUBHnuVbFIw82ckTTAR83EfTmmJlmfDjDM6gPpj3IKeR5i06fV0qEEgFczGI/UjbIS2ShaTeF0Ek+0B65wu+ad9s4fKW7L0soDQnJvyv+l04VGxPqJ3P70mti1LUlDMElrm91vuXQqIoyzztJRWo22tk4+W9AVKNuWT/rU9o271FyFdT8Mb5OfMctzJ1sepIbjiBxMeWiz5Ur3aMf8AFMvD9dyj8dF/kzLms7SNN1xNd1clDLGHkfN4hH6WVcUdpd6dgoTmflaDcyJV2oLgh5pt2WgV1NGws8j3Fbna21kTVlOIy5y7g5D6lApo6IakmqJJCpx5FE24/h9yOurqSoeCKCkGlpQe7buP8xd6nswNe+x8sSArsm/MKCaujk6Gf3qrqLBl/CcyDuImt0R09hMTnEZfS9qrtJB3Wy0o6d5jJzjMwFukVeUdHT0IA8+Q8V7WEvNZunxCooQsjcgiz8Nq7LjFRXEHtBvYL3XZclzZMU58fR1Ys0MfP2bsKeKO1ndhL4l1oY79jxj+ZliJcaOo1kvKx9hZJmTFjj1B3Bef+Hk/Z6f52NfRtyGK0smYiyfO17Vl/wDaaO3J6Z7hfwybVTVOISVRZub25W25qKuvD0qh8jz8/V7v2Ki8mxgKzDp7GKnkBxy13OmOz9kkM7SSOJOd31KreRhHT9KQVksN1jsPnot+zSo51nt2zQYhNBGFmZjc3+CJqiPhDq/v2rOHVHNaZncQpe2S22ub89FPYNe9yXFPikckwxuDkOf6lYBUR8Emze/Ppz8KycMhxzCbdaf+8py72/gieH9As37Nrh9dTQiEbhefzVw0b11MOUDwDn+0E7l50ePSxhlTxtAX/EHcSkw9ssXjEW4oEP0CvDz9Bnm7gz6TpPU+nwwrJA2U9G9xM8biP/E80bQvHEEbQGZ5XcvCszR9usRyLiHGQ+mwUbduK0ZxkeOGcW5RydK516f1KOx+pdG/iX0vDjlzPadmm7klDT0hUJSPI5GT/lVJU9uvbKYYjwulil4ZRHPFnc5XXX/PwqFhHaKTDawZJI+PFk4vEfImdd+H0+Ul7zysvqkVP2Lg2Q0uFRwlI8j2+FAP3QMJNxT4hN6LllaTHKQqwc45Rid+nND97U3NmltV/wBqT+xL1hrwkaziYWOryvcLaDkm/asPHkZfwWUfGKYXHIpLn28kxJjUFhM0Ul3qVL0qP7IfrE39G2jqqMjAGkuN+XvT0scFhG5xiI89RuXnM2JPI2yNxIeWu4UzT108Iyg538TruUv0pfTBerN+UeiWx558UBJ/V3oiKMXIL4x8yWSpqx6rBijN7Z4QIhMntuG5VkOKVPGIzlMiYPEq/tz/AGJepr9HoIZCNzbrvSiEbiu9K87+/KwmLf1clafe3soRPfIQmzZ2v5rN+nT/AGaL1OH6NkcMmQu+Q/V3p0KUshzNhEliD7QSRud3EEot3NdDtQEgXSPLf8Kxfp2T9nTD1XF+jdx4bcBfiMWvhdOxYWwxdb8/NYYscenCKV5JLJW2EL8vqRB2wOFjByltF+rO5ZT9Oy/R14/VsC+SNuOHxjza796eCGIdHYRFlhR7Wca0GkMfqUyHHpCMc3crmtbRYv07IdK9YwXwjy23S1NW667RUj5NcSaPxchX15+bEKr8m7lBLPcrWcWEearqgrdGWUi0RdeeSHXm/SiKR9zIXJBrEQlaWfUiLd3P6kBbdG70t3mgNjvSPJlwOvNK7uSu/KSAF4bkm2lkyFs9ycEfNAWBc93woiLv/il8SQ7tOSCmA+VpWoE909zoCFyfPpQZsFvcyVv1IuH0/EiId3/qgQ13peLkkuWoA6WXJctXXFJAC711iSbmiGPwkgDniQp3S3PO5NvuHkgDhf8AzVCJdST88kh+SDJi979SNsxbND/BEG61srkAc9K6W0s2Q+LJd78+pACfl8S74eW5K3REW0e65BLBcm965dbyXS3IeHcRZdzIEdDq0TwbdHZNW7uadHdyQNi0u5ulw8hFskQj3pCPwvaPiSbJXuBEbi06elO0k0lHMMsbuBh4hTXhzzRBncTvlyWfng0VxfBA7S4e1PUBNFmUUwXtd/UqN9pLZY3R24TRS3uQmzrJGNploudM7ef5FpgXbLF+z9rUdYYxD/dHuD9K2eA9uMCxJyn7UPV1VZ/dx2MVMH5GXmZckh5LXknWJ9M0dVTY1R8TC6qKugANowPbZ7re5KKnPIpDcRMdtq+bqLEqvDZhmpKiWllHkcRkBfyXofZ37aK2hYY8VpIsSH/j9Mo/9VayUYyw7eD0547n37cudyYPELQJqeN5SFnK4gcv0i2rqoj7YUnagP8A6XVxXdLxTuwTZ/CHf9SAhloasaiKWaCqDc0omQmJfUtVNz8GGmr5Is2KNXTGZmZOO3c6MJrRzZ7hdT3ximqpR+98OjrCfa9XTPwZvqIhHJ/zCipOy/tVx4ZWx1pZ3ezSWxTW/Q+j/lJK6+ReqfgGmJpiH/UrmjweeoEjMHGIeZCmKWlpMPqCatnalMNrUxg4mb+Vq0WHQz9pPaKODEaHBIgjKVhrqsITmFuoQzTeVLkhY2+DPjwyMo8jOXPQRG4slIiw05n35xD6c7iVjS4bJHhsuIUcUVRQRmInU00wmLE/qJiTtJWRC4ucar5EtauiKeCtDTi8cR3D4s+asYMar46DgScPEaAtr0lWHGi/S/JWVNJHVNlEbFl4fEnYcNMjJyGwep7PEikzRX5IeHYhh9OwU8BVXZ7qLhRf7xSPn6oj1ZvpJTIyxEbJAoIcZpeftOCyXSj9VOdpt+XNMYlimGU4cOfh1BdwR7v6lSgN03EgkejHqbhncTfvWTxfo1jmf2bWgxymrnIIKmOolbnFIxRTD9QPqKmSEBQkDxvb6c9yzQ9pqmakGDGKOl7Q0uVoHXBdNF9EvW35SR4fjFIJCFNip0oZ7aTF2Koib4RmHezfMXWVzh5R0Xjn4ZbVOGgMJSHIA+L4lnsRpW4JSPI4RFteQ/8AKKl4/wBrqTB5eBUU3FlyEwKjnaohlf4T7vzLFVnairxKpKQwGIO6Id+f1F/2reMpNcGE0l9l9S4S9RTnJQUdRWRRP+JLEBHb9SlUeJSCZB0EG20g3H9QrOUeOYje3DrJYBDc0cB2CH8OS0NP26jrqbLE6KLtBEOYe0lJYYF6hmYczt9OrKXKaCOj8Ek8ckpxzfMBLkPUov3xPMbO2e71KpCuCPzIW6jlfeT/AE9yabtA8lwQR25cyIkPlEbc8GwCanp4Qmep3PzEntyUwO0VpiUEshhn1C6wPtEZFfKbyl6Re5TIJpah9PwhbkKydFqbPWML7URla4Hvb1L0HAe2Eo2hmxRE3SW4V4PhsjZj4tWu9K2NFiE8NthWiPhzXK4nUpM9G7Sdgexf2lUtmM4ZGM58pxa02+kl4V28/sX1tKEtX2QxJsRg3F7JO7Cf5SXqdPjEgsGT3Z/0qY/aqWjIeHUGBkPhPkqhOaCUcc/J8OdoeyON9laoqbGMOqaKUHt/EDb+pVFr56ZEK/QSXtVh2PU3s2OYdTYiHfIQCRLzftT/AGYeyna6E5ezWINhdb1DAbbS/KupZU/JxTwv+J8h29zohHv8K3/bb7De2HYeST2vCpqqlFrvaaQLwt/5LAhtfJ1fkwacQtCK52UgKp6OnNiBoiP+9lPaTfCPNNQRtJMDO+3NUFVVSV2J5O918giIqZS1Kxqywq6yUa4YGPijkw2iNuiKmkpuOYcJpxLaxk9oqjr5HkxCU3fpch5+SahqDzJgks0WLdnRRuqaaOOQDCnAhF7Qj6RclXY7SyYScD1MkMs9U9xDFJdZ9SqpqqQaSJ2dhybqUXEpnGHDtbjsI3+F3clj9m8a1LOoHhwFlkQpsCb2OJ27uag+3ANHw3kcyN7nu7k7UEJQAEb2gXNaEG1+zysMu0NK7bbHuFVWIycTEqp/EUx/4qV9n2f3xFpuy8Kra2R5KyoPK24y/wAy3x+Dmy+Q7hJy3oWK0tNyaHJEROPJbGAZF8SXdm39S45XLiCmdcbXzbK1K70ttQ/vS0QSG3SSH4V3S3my6Yh3GgpHGLdl4U7H192qabcutt8s+5JDJQyMIDl1iuF+JqTphvnu7kbbdWd7UwHLriy9yT52k79KHTmzorri9KAE0nSwp4Y9o57lyPISHxfuR8TXVACHa+u5JtpChItw+FLXlqKACMurXJDc/PNKQm800IvdrtFUgCuci1RANujowHUWZJh72/eqTGgik8l0fw2zdmuSDPllnalrkhiOCVpZu+0vcnLm0tNc6W7ksx8hR8gDYtM3Suu5LnhyZrVweoeaaQHWLv1RtI1yDht5rhD3p0OywocYrcLkGSjq5qU28URkKuqn7SO0dZa9RiL1RA7E0koCRfqWXEdfkld5rml02Kbto6YdVmgtVMvpu3WOTQwRPVsIRZ2DHGw8+pQKvtRi9YFkmIVFpcxF7c1A6XJvcgLK3V0l0+KPhDfVZn5mEROJZ9RJsi7n6e9FpblbcSQlc+TZCtvicrlKXyHYZNtj5F5J0CeNxkAnAmfQhfkopR3as/ejGZoyyVrxqCuPMTT0v2hdoaWm9mfEzqqfvgq2GUP0uoNRXYHi1z4p2YoZTdv2tG5U5/Vpp/SqgJGu0e5Fcud9Nif0da6zLHy7JE32d9icUivo8cr8GnflFXQ8YB/OH/aqis+w/HCHiYRU0GPB4fY6gL/0Pa6n6XdyQbTzjd4iH0Pasvxpr4zOldZjf/ZD/wCjAYr2TxnA5Sjr8LqqMh58WEhVU2YkvbqPtpjtCFkeKVEsXTwql+KDt9LpqrxTCsWLPEuzGHVB98tIHsxl+jRTrkj8lY9unn4dHkdPjlfTgwBUyWD4Se4U+faCSYMp6alnz8XDsL+S9DqOxPYvFBzgrMSwOUn6ZYxqIh/ha6h1P2H1lQHEwbHMKxcH5RjOMMv6DWLlFeeC1hb+DsxAVmHzW8SOog//AAjYh/mr7s7gfZrFq6GKtx96ADzF5ZYHtD03ZKLjH2Y9qcD/APvMCrgD/iDCRj+plF7H4DJi3a3DcPngktmnETjJrdPEs8koaOSZpjwz3ScC9Cuk7P48FFg+Oy4kPGGICiYuEetudrr1Ss7VYng9kdRTUhHlqBhaX5si0UuvKm7BzVlXh9HR4dPLDZDVSwCUr5f8H3/EvLsXxKoxKUjNy1e5yJ7iMvi81yYXkzu14Nuojj6VNPyekU/2uYcLDHWUEon4ipZLh/mr3DftE7J1xtficlPpqM8JDl+ZeEW/Nc2kOdq9lY6+zxe6n9HrWPcfFq8paCphrKPpAoKgS2/EPNVc9PJT7JYpQEPCTeJecjt1bMfpe1T4McxGnHKOvqBD/h8RyFHvQn25GwhICMnfd5CPi9ylQ0slRMTyBZbyHp/Kszh/brE6GpCX/dqiQOXFhElch9pgzPnV4PARZdUEhD/Sns/0Z9tS8Mt/YZ7tGcRJrjIf8BUerrK2jfNqc5RfkSeoftAwKobOojqqM89dBMVObHMEriIYMUhEC8MjEH+Kewu3RnPaK+qm4srHpy8Vqdr5qmnqKOkppHgxSve0JBK3gx+M/wBNyvp6OnwuGWskqIfYoAKU5QkEtqr+xNQ9Ydf2hxTDHl+8m4VLBI9pQ07ekrfEpbNIR/Z2fD4sSkspyeKCjhGKMb+bM3V8y6lTcQBPK9xL0my3vseBVkeQPXUEr8yNmmD+VrqlxjsTKU3Fw7EKGsB+QkZQn+k/+5SmU0UlJiFRSlxKeokiL1RmQq+oe0Ek1HUHiMFPXiwWw+0wsRXfU2qqC7P19GQvU0csQNuchC4cvqbRSq2F66cTp4hGnia2OMX/AJo4ZHKJdPT4TUFEfAlojy3jRzXN+k05LgbXN7NicREX93VwuFv5muZU/BkpZgOww+JO1ePSwnw42YiytuJGiBSf2Wb9n8Xja/7veogyueWkkCYf0sWf9Kh+0QDLwzlaKVv7uUXAv5o6PtJV0dBK5uwj0xkO0kzD2oxDaEtS1aHpqxaUf0mpppl7JlpTYlWYe/EiO76muXoXZz+0V2j7O00VJPh1BiNFEFgBYURN+Zl5jTYpTZE54XTXF4oHKIv5af0p+D7qrjsarq6M258UQmH/AEulJr9FJ/pkjtD2wxTtV2jqMVxOW+eZ/wBnHtAB8Ij7hTtNXGMQ79zvceveqsKWCoqiip62knJntYuPwiL8p2/5kM8MuHuPtEU0H/4kZW/qa5lzlvk2XZ3AajGsRgigzkqKg7WL0svpjCvZOxPZ6Kgg2UFEF8x9JSH4i+ZEvmLsT2oxHBanj4ZXjFKLWvsaUXH0rb4r9pmMdosIHD6+nhiADueSC4Sm+oe5aVZSZPx3t1WV2Jz4gcstLL0xxwGQjEHhYU7h/wBvHaPBzFvaI6+LxR1YXf1NqsAccknM3EhdNTUMkYlke5/EO4Umgs9dqft27LdoGs7R9lgkImtOeB9R/wArqEHZf7K+2Qn9z9qKjCKw+VNXdH9Yj/mXieKlLCR3hHIPwrMBXcZ9AOIh9O5ZqUh0vs2lZHR4TjFZHT1DVYwTEEMuVoy5eO1BHiBx+O7W7csvJXSEARs94NyLPcyOGZxuzN/4rXRyI2RusNxYL/xAbX3LS0ElJUNleGu1xJeZUZHGQySSPY/v2q0DEDjfZt+FPVhsj1AMHOZswk2i2mtwp2no6ylPN2b1MQ+JYOg7TSU8Qs5yBr1X7Vox7Re0Qi71Lj5a3blHJXBbVvaqehiyeIDMtrXdTJpu3hlGLPFGBP4ln56x5ucjHm/iT44L08iLLpTtktmwo+0UVQGYSMR5eHxK+w3EpZAGQGtH4l5UeFyCRcMyiMffdmrui7VBQ3RHPaY8xF+pPyOz04MacqkJpG3xR8Fi9IdVqs6bHNuh2Cz9Oa8tHthTbjkke0trWv1IKLts8kxNPIIxZ+HdaKpNrwNux37Z+weIdsDOswuAqw8ukchIiXguI4TiGBhw8Qw+elNsxfiRkI5r6bwTHo8S1p5CtHmfhZaCWsOSI4qmlhxGAm6JwEx/mt+/KJhLDFvY+LjFpHEwZMkL7l9WYl9lvYbtMYtUYY+ESm9ry0L2Zfk5LCYv/ZnMjN8Dx+OoFuiCujsIvzNorWdPyT2X9HhlrjpklcwvyW07QfY/2w7M3SVOB1M8Q/39D+MH8li5heGQo5QeI+8JGtWqyJmbhJeRWgXemCF+7VOuO3kgLoVWSgPh/wCa64tudAW0M32kkxW3O73KfoQT96WmRM3SmyJupmSEmIeSqwCEW80LCw889yV3dc6446Z6osDriGWWb+5IIwuXG6x1cV1tz5unbAVrDyd0QZ8r3/ihb5uibO3u3I2AK2TPrf8AMujIYtc0jrjyONuTJcTQXfzt3Itgd4kglpI65cfm5fEkXmkJN3M6ew6OiUpd25OVdVLWGTyH8NvSyau8gXRkbllaiygqaaWnkvDb4fUJIpJJZiHiZFb6Rt/UhYnzRBI4vmptgC0kl5OA2ij9oqCLr29XJPxR3R5u7Nc6aIWzyZ9qrYVjRlJI5P05obZPO1SdRubJdjFiuzfcPhyUWVsR7ZeTmn4aqrpRyjNrfSTMST5e/wCJG0mn/onsGxHqClqJjkPIjcupCEJkQs4XekVMj/EmEHyEXe1yLwqVJT00ZZhWfpjJSrKeQrrR3Nw/1JbMi2N+ZTShjF8vaIyu8Scho4Cuf2uIRF7fqTtk7EBh06GL9yQxvbnYxfuU0qeITz9pHVx7ulSCoYI9GqGIulyDpWou4QIaF5pLIxa7K5F92yZ5ZWinYagKWplvZyLK3a6dPFGtH8J/4pponZkU6GQWzyttTBw22v6vcrEMSjkcgkiJhdrXtdRWkaolCNnf8yODTZjRU+gnm27lohKH8v7lOCnMqaWV3a2F7XEuoVElkjI9Df8AgixOTG2htLutQlD8/danwkiI90pgPwhcmzkYZNhlZ3EW1Og2AeFyHPXRBw3HXMk9xNxNfdn7tyQyPyv2ooWxFOO7nn+ZdCNhLXMhUhifdqnirAsEGiuHLxJhsQCju8LJcHS3J04W4vhSIunN3HNKh7BsLRhkHkk+dubfpQjI497Wp2GQJgILXE/AXhRQbDXSOmf8U6Mj2Za+5PxQ8S5mNiNvChcQH+9j/iih7DR3kJO7P9S4I7u8f3I+ohC8PdqhKZhksz+okULYfCMtoZ9PLRPhThI2ewi+SijWBrq6djqGy/aW/uRqPeRKiw1ifMsvyp4cLgK1pP05qKNUHLjp32wPW13zU5E/4jjP9mFuYu9NkTZ/Em7upNlzLPuWLZAqiT32/Cq+cre9SjFyHVRjh72UloiOTldq65pknyjcfiTTj3dKChrqLTMk7paXuRRR+TqQEID8RIAjxRsRc7VM9jC0XZnudOwwhd0KUwsP0qkgbKs6U/JNPDbcreQWyLxKFNT9SmQJkHp/5JW2qT7O3m6XDbxZfwQOxi18u9IhvtUhox3ZIrWt/cgQxw7tFxxtLLRPW28+pBw9vxd6AItu5D3/ABKTw/d/NNOOuiAGyzz1RW+aIY2tzdGA3d3NAAjHqKfGHcnQjt8KdAUAQ3p92bF+VMyjbcrDh65KLUQtfy70aktkS3vQ9Qp8xuLnaKYfmgg7qitfPJkGpOLepO3d1v8ANAA2uJdwrlu4skre90n+SAEu+EfEhHK1EO3RABDmOiLu6U34ctUXSNnn4UE0LaPNF8nZCYvt0YUbDtyLbb7kBQru7qtRXPaOWZIdOTbUW7LTO1RIEC3PXpTji3duQW9+acDc2vUpKZc1lP7Z2JgduuGYw/yl/wA1g6yFxLVew9i8DPtJ2D7RcORuLhxhUcLxOD7SdeY4nSvHMTeIV58MilNx/R7OfE4whk+miht25oVKePcTpNTkXJl1bHGRUQ7U97PpyRezvkOxGyKoARMbTZ7SbktRgfb7FcNsglNsRpW28Kp3EI/CXNlnwpX5Ft8SmUtKF4vl4vEs3k1HrGXk9Mw3tRgWKNwp5ZMJqvTUtdE/52/1LRw4X7GcUknDniJro5YjuEm+EmXj8kJyeC4idXPZv7wwOYjo5ziE+sOoC/Krj1HHvMZdPs/YeyB2iYaYo56QMSKONxgina7J/Dv5t+pYnGOyMddR54pi8B4lUg5SWXShT+kB26N8SlQ4k+LRgFTRvAffLA+wvyumqmnCOoOKKaKUmfUQMbh/KrTx5PiZuOXCveiz7Kdmz7P9nzekvnv3T8I7g0/+elDH2geOUmcHIfUqgSno3GSI5IJQe4TF7SuVl9+e3NZidPHUl/8ApMTcKb9TaP8AmFdCuPBytqb2ZocK7VU1DvlikIS5WOomK9tqjFD4Ryex0pPpHF4vqJUnsL1hE9NKE+XIJH4R/wDR/wCSi1FDPTmITxyREX92bW3f8lW4qdFvHXU11kcjkfxK2pqw4Ysw6lnIcN9qhA8iHX9SuYY7WHN7dPNWmZeB2pqpRApICcyz6Cfp+lUJVVYTk7mZXf0q5mqqeEiZ3cj+FlXCJk5G72C+60er9SVstP8AZFaHggTynbd4B6lKohjklDi8QIO+1cKnbbl4l1/wQ3v/ANyXJWxua/7LZaqjp6jC8Rou1VHVhxY8Po5/Z6mny6hmie3iP9JflJZkxkGp9je+lqIv/Cyx8Iw/K/8ApUXCqho5OK2Yl6h8K24drjxCjiosWpoMbohbIIq6O+z6S5t+Ulzxjkh/s6pSxz/0ZAqeQTHZvSnhcg1a0vSLLVy9ncDroh+48YqMGqn5UOL/AO80xF5DKO8PzZqrxvDcV7JhFLjuFS01KfRiFG41NMf5w6PzCy13vhmSxV4KvDsLeY7nk4H1K5hGOn0bKUvUolOUWIRDJTyxzxl0yA9wurKih9ntzACL4upZqJqkW2ExySFcbdXiJaGLiRjlpb8Sz8PEhHiOfAH0k6r8U7TV9oRwNGAs9z+LNT2rfB0OSh5N3UVU/AIKcmiL4lVHWVIy2yNeSy1N20nEsqsAAR9Iq/pu0FBVcpbiy0uSeJozU1LwWlDWHIJXs46/mVvTV08ZC7O5ZenqWUq8cjpxFo8ilf1dKeoO1EQmPF2Fl1CpeJjU0j0zDe3FTGAxTm1RB08Odrv6lRdp/sl7DfaMByvh74TiJ7nnptN37tHUCkxAKy3KQCVtQ9YtGZiOetqy5gacS8nzn9sP2H1P2S4P96niEVfQVEnBhLpNif1CvD8LmCGvGeTIuEzn+Zh2/wA19K/2xMc/3Xs5hAO45gdVIJeq60f9S+ZYI+DQ1Eme47QZaN2c+qgyFLJcRPndduRQWFL+Jnbl4fUhtuLNmU2nhAoidma4WuZBrLwRXmeYuHqV21riUrtHZHihxM+2IAD+DNcmsKj42KQM/hO/+GqCpGSqqTlPxuRXKfsI+CKJXPq6tKXyz7lFoKVpJMnz+oVoKDDYr97mQ96GyjU/ZpCxY0JvuGIHJx/Ks8Y3SmY+JyJbnsNh/sIVFSH/AADLd8lh7tyrFKzLLGgAHdk7/JFa/pSbcScXRZy0N/0ou8eaVtw65obnFWSxeaIPxDyyQ/0ruoiTIJOiNpc127VDxPP6V25x+FBZ3v06Uh83Su0t8K5qXJulABtbclda+joSF0QRsNrkgAg3aeFSA6tMtqARYuX6UYkw/CgAiLaXJIfPqTZFp8SIc8tGZABdQlpch9obczN1dKaOS4tEjIBLRAB3dzvd4mS7ulA2fckJOIk7tu9KAH+JxHybaSdLybyUNicn58062Yto/VtdWA7c9o55omzJMcQxEtUIyGOjvz3IAl2ujt2DkorzHbnn/JdKoe3LxepNATBG7TyQ+LmooVm7N2Tg11zFs5K7AkXWoUyM1zLo1Dj5ITCh+0kjFNDVOPc13xMhObbpl9KLDUIi1ydtqTeTttZNPM5Nlkw+SHiOIrMB36XXHJh16k20jlrn80rte76k6LC4m4dOaW3mhuu1duW1K3iFzTAc4bZ6Z3ZodRLqf8yG7ut/MuGTFppp4lCIDaR7tH/UlxHy1e76UAFaOTcxStu7tqqwHhmch1y5Jy674Uxw7Q0SAS8rk0x0SurRLhtzZMCW7k6RVDDq3hQ3H+QRco/EucP7SYvhJi9HidVBl4RkK1aei+2jE6ccq/DMJxScAthqZ6QRmiLzYm/1Lzx6oy8hFCcmo+LNcebpcOXyjtxdZmx/CZY41jVb2grSrMRqZKqcvEXSPuEe5lAcW8lziNyJ2+pcGRu52WsIRhHWJzZMk8j2nyyPNG2Y5bU0UemmVqfmLy3JoiYrclRKGx2o0A9aK/3KAB8WfSi0tHLcSKLLIndCVhfD9KKKEMltzJXNmh6nzRDZbqCKJCuuA43d7C5jntJX1B24xzC6YaenrXKAeUUsYmI/TmqK4MsrO9czf0qHFGim0bOH7TKi26rw+nlP1xOQF+lToftEw+Z/x6aoi8PhMV59a462pakaEtRuR63QdrsMmLKDEBAnbpMyiVsE0lUBG3Dni9Vgl/Uy8PlHiWt4U5TSTUp8SnlkgP1A7imCa/kezhXUUNzVFPILF4oH/wBLrM4nNR/eJSBHIUTtbuyEll6fttjcMNj1pVA/+ewmu/7XSSWtVUEMpeuO4CWfP8hOn4ZeyC+IGIQHFZG2gk9qakwPEKWJp5aOQYi8Y7hVdHjmFTMQyNU05fEzGLKZhmJHxssMxF7yb9mJuGbfJ09hajA1xw3Ax2l8TblPH/ccNKvkduPNsh9XxF+VaOmjxWQjDE8KhqogYTkKeARmYfDbla+5ZTtBWT4liRSzwNThm9kQhaIN6VClGQ3icX4K7huL+ourcy02AzTx2vFOURC2oCb2us4AuUosxsWquaCT2dxIw3+oelPVCZpQrN/49NTVA+ogsL9QWqxp6z2eCORvbqKKS7g2mMwFlz2nrl+ZZ+So4n7NvicvIVaTYoZU1PxzayGOyMRboD0p6oFJltBiDk2+spCIuXFA4bv8zKW01QMXEejnIB5nTZTB/Is/6VlCxCkIcuJ+UmVbNXPxhOnN4reRC9qTRSyFv2jrIqgCOmlYJW2mJXA4/ldZUppaWluOPbM1oGTdPqtWsw3tJjFRUwU3HCtufpq42lEW/emK/tNhWMHw6/s9ST08bkMc9CZ0x/MdxN/So15Nd1IzQVFoszMxJ9qoCt5iSsRwnshXPlDi+KYRL/8A1kA1ETfmC1/6Uv8AYXEJDywrFMLxkO7gVHCMvySWur2M6I1PWGTcG+0We7d6lPDFHFhd2cfMhfaq2owPFMLfLEKCooyHxHGVr/mbRP0llQAAwgZdNov1KkJpokVNdJVN+Gb7G6RRYTVHGf4spiPUw57VZB2XgksNjkE+bjnyTpYDw/7tx+IVVEpkoMQMoheI2IvSp9D2yq6OMY3jaUW9TdKymLUZ0YcSByEu+1Q6bGmGOyTMX9Q7lnrTLs9GPtNT4pSmB5wSvytdZ2auipZSB5LyJ/Cs9JiAyNmB7svCo/tlzlzuQoIHJmvjxACHNpNzN0qQ1c2Q6MdyxA1Txl4xz8QupVNjR08ujMYtzFVSoneR6dg/aaShh4DBaPqF1rcK7WGMQvxHL63Xk9FiUeKWtGzwGPqdWNBVSDcZvdELXOSycTVM9di7bAURUkjAASOJuRBmV31K3pKyKqfOCpa/0rxiCunkulA3Eu4VpsMxya3N8iPv8KmjRM9LfHqjCX1MyB+Vu5crY8C7WQWYrhtDXkX/ABI2vb83NYifFGrocs3CXq3KrPEJ6Uyd3/UlRVst8Z/s/wDY7FIifD/a8Ll1IeFJxRu8rXXnnaH+zT2lw+6TC56TF4P+GMnClt+l9P6l6BgePVdRUCASOI59S3mHVUhNrUBL8WRCSanOPgnSDPjjGOzOK4HUFFiGHVNGbeGWN1WlHovvKGT2gCjnsMHbUZWuFZDtB9jPY/tJnJUYWdBO/wD4mhks3eq3ktVn+pGTw/4s+NXG3TLp8S4I/wA19C49/ZZlG48ExmKo/wDKrGsL9TaLy/tJ9kfazsqZ+24PNwA/vYm4ofqZbrLBmTxTRi7nG7RAZdOWalTicOyQCG71Mo78h/6LUyob4hk4u6XEciLlanLdubJdLZOLEKqxAiVvLcnXLuZkFzCPqJCBOOqQBuT26OuGT7W8SGUnyzZFdaw6NcgDoybhbNkTk47PUmBJtzZbkURXfCgsMCf3JETjufqXPd4U2Q65ZsJJoB1qjd8Sfue0eWqih+Jc2m5PwR8SpHLdyHmigJdZNaEUfpa7aopTWsPh8KWJSNUVkkjbhHaohCNunUigRNGa4c/T4iQhUbsr9yicF92TJCLifTtRQEvjBeLOf5vJFLWBdkz3A3LRV1uwmy3dSb1RQFqVQw6s9woSqmEue51XlmPLpSuMX0fcihosCmbvdN+0B5uodz9zof3sSKHUSxKqYSHJ9yQ1VvN7dVXlufXahuLzRRBZFVBn13Je0NaWvPkSrPFncifPLLNVQyx9oYviXWrOGQm2QkL3XKr1t5pBfJ0M5fSkOzb0fscz8SpeTgHGRtwup8m6VnJay0RLJx1Lb4kWFYk9OIRyxOQsf7Mto2qFidVJVYjPIZvaT7P+SCpeB72h7SN0+AnNRHLHE9kNvEkz8+lUxySDc7un6DEApai84mnB2cXAnyF0yCX7V5pe1e5/4KBVZU9QUcc8c4bSGQenUU09Qfc+WW3agRae1eXel7UxDn1fSqopnz0e1CJP5unYy5asa7O9x8kpqriRiZSXF02l1CqtpO90uI8z892SYUTeM2RO+dqI66QhyeR/dooBZXbH8PiSufbqyVhRdQVzTWnm4VIci9SKt4E0fFibhS7QOLzL1CqUScXzztVrhQxYpNwJ5LDJn3ev4UyXxyR3k2a9SEah0FTRnTyk2Vwt4kx4i+FOzQme1bidE9Rpkz/NQ/fkhbd3J2STmqLu9dCoa1Qun9yMC82THRS8S3myRFc2eaYAn7knLVcgJBHkhubvZCxbuSVu3mgY1NJ3aKOWZOOXUpBw9V3iTkVHba/mgsaihPR7XLNSghcTLRSoadh6j7kb5D3uKpGdghC4/EkQuL5Z80pZHEc7k0c1xaumCOiNxc9y5KNwd/0rlzEybcn73tUSKtjVu7mgItbs0Uslo6Mmrtdc0FRD1tzQ3XJMVyJ93c9yABIteSWXwom5Zorm5oAA8xJMENxZvkOqelkbPTNB066oAARtTsMbZaIQHTd3qSI2+aAOd6c2ih6Xu6knLRBLYRFaPmo025Ov56pqYenPqfkgGiLJ4eaaIdyfMn5ZPcgLPv3Egihp+nmhbmnyju08PyS0Hue1kAMjlanBFrtc/cjEdMv6kQw3DnntQGo1bcXNFbb8RIyh0IG+ptEPpQB21d4bW6IrXFs9EbRtkXz8KTYDFr9PSiLbc3iySLcWqIcvp0T2A5btF9BS1t52ohJuTZkS5a91nUsiWCGe5vzIhHy3JW7dHRx7mJBRd9j+01R2Vxn2iAy4E8b09REPjjfqZW/azsa1ZTjieGf7xRy7mKNrslkQzy5LSdkO3FZ2VkIAyqKI/wBpSSdL/T5Lzc+Nxfcx+T3uj6nFOH42fx9P9GKnwv2cvxAfV00VOw6My95HDeyH2hR8TDquLC60muOjrns3fCXJ1VVP2E10h3wAEoFuYoJGMSXP+VGC9/B2S9Jyt/8ADJSX+jxlqe0rmZLhuWmTkS9b/wDyPr4THi5Bd6jFRq7sbg/Z8P8A6hXxAfTYB3l/JJdbik6g7M36T1GNXPhf7PN6bD5agm2XfuWmw3sfUTGADAUh59Ijn+5W3+1nZ/Cac46DC5cRqs9KupfhAH0g3+pUdd2wxfEIxiao9ng3fh0zCA/qbVU1lyvhURH8bp173b/0aOo7N4ZgNz4rWQ08rNc1MJXy/K1uSosY7aU+EhE1HhD/AIu6OepfqG70rPnmW92Mid9S9ShYtj1RVRBSSPeELWAEkbXAPVtJdCwf5uzH8t7VjhSNt2lkr+0VLQcKSSKiACmn4e0RBhbyWSxGseqqinAGg6RDh7cmYdv707KWM09OFPUHNS0c0bZxiW028Nyh68109OlFe04uuc3k9xbUfazEKPR5Paov+HLu/qV9R9qsPrLWlcqM/i3B/FYku7qQaj3LtPMo9kwyGCo/FinhnH/ynuV5BxKhhp42cwJrXjLcP6V4PR1k9DIMlPKcBjyIHtV7H24xCo/AxCeSoona04ovwik9NxNrkh+CVDnyek1VZg+FhWUmGHVVmMi1sfs0l9DTn8ed38BUNsUqRoIgqQi9qZt8gN1fJVuC9oMFqqCCCnlagnD+4n2h+Uv+5SqjEA4ZXs0oj4hWcUzSUg6bEo42znzu+SUmOQCWQBxBVHNURk5Hrz6UwRcRsmb/ANq1TpGTZfNjUBHlk4fEmZ8QCYhs3Krgp2mIczaIe+Ql2XEIKWSynZ8x2vL6k9gLEKiUd5ytCDcruovyohxqTiCDSSCBcyzVTxmm1I7idOxRtdk6ZZqaPFohEWie3/MtFhPbavwch9mqZAta23Pa7fEPJ1gYBYR2KfHUNyPaKfEieV4N21R2Wxo+PV4VLglaf7TEMDNoicvERw9BqQ/Z3HIS4uD1FL2yo8rrab/dq4G+KF9D/KSxVOWhGzsA5akXiUmnxY6OQXp5TDIrmIHtLNZPH+jRZnHyXVP2gpKyrKiquJRVobTo64HhmEvpdDXiFGeWpk/pVlL22ixjDwp8fwym7QRCFrDUtvb6T5t+VZephopJSbA8TqcJDIv9zxn/AHiEPhGZt7fmF1Sbj5LlKEx2WuaQtWb8ychqKePVpHu9I9KyWITYpg8RS4hTWQO9rVkX4tPn9bcvzIaPGuIF+k4f8QHuFPc59WjchiXGAo45GMlLpMxt4uZfT4Vl8NkOYc6aNzu52stZgNPUVhjxGs18SHIF5NR2epwG6TOQNNBLxe9aqgxCUZgZnYhztfRUlNSuIi2e0fEtH2epQKoEzdrAa5yJcuTk9GHxPmf+1VjDYl9pU9PHJxYqKnip+d27qL/MvNDp4CwqJnnhiua/8R9xfCn+3mNP2g7T4pXm+6oqjNvlntWfxIeGYR63AzD9KjUx8sY4wFdltLPpT8RcMs3d9zqHFkMu5rhT4/iGNrfzQaMn0eQy1U4ttCO3+Ki8N44s2zIXU+mFxw8tP20j7fcyKpp24AsLbs+lSMbwunbPiarY4Jh7SVEXEb8ItrqnwWj4koN0jlc60/ZXEosWGqeN7Yqeaxve3qWGR14OjFG2aSpKKjwasjjZrIoXH6l5ndoWi2ePTH91VDNnZmO5Y0htbRaYPFkdS7aQLe9ONuH4fmhEUReTCus4aBLn3Lh8s+nVK1rdUur6VQmdYW/6ki6kLc+SRZ88kWTQFtrpAVz5eFH3ILXJ9HVIqg8m9SVrkwt4U6dl2jbhXI+p0yDoR7vV8KO3aPJBqLZpDlagB+1h0zXC/wD1JvXmz7UWnvQB0iEuXhQETlzTokwtoDe9K27qbJADXD293uSIW25PcnSG1kHU2u1AC9LJFmJcrUJlbcyE5LhQOgm5ornzz6UxdouiW71IChxpN2diEpNyByt11tSubu/qQUO3Pln4kIyaZZIALzZJ809gDeThlyRcS3RtvmmPmjSCh7iOQZdXxLok5bsuaZGRh8FxdyTyH7xT2Ae41r5O7klxrtNbUyOQln1LrZEOu1GwD5la+X/NIitHUfzZposi553epItwj/1SAO5y00L96Q7S1bb8SC1vK5Iie3J3+aAHXk72y2+HNDxCIef5RXBHud9yXTozoGkdEnEsrETSe7c6Aie1K7pJAaneJ05dSLiWjmWSG4s89LfUhLL3kgKHopPklxN2qb0IcnRXeRMKA1E5PdnpzS6j5MmytF7eldYnHTLpVjo6W7uXBHdk/SSTbi1XdCa3VQKghyG0nBvekRR7XePIvml7r7dLkB/vuQIEij7v8UBCGem5Lhv9KXDfy58lDAT5ckoo2kfLVdaNyuJm2suXHu8KEx0dmKMdGb8yC7RK18kv9SPImJt3ci6SyS4biPwo4h88uXiZSAhECbrtuXbX5ZsnI6OSYi4YOWTXPaydbC6zm0RFn7kARTLajEWs77vVmpP3XVlcz08l3yQth9VGVnAO74WToLIpC4lb1IhFi5ZD/lUiSjnhizkjcc/Uo9rj8SQWIhYS9K6RMXJEJXFy2oXjYeSgDnD3c02UL3C/v0IU/ZuzQ5F6SR5KT1Lntb22xntliFPW4jUf7xT04U4SQbM2bpIsubqFD2mxeG1vb5TEW6Zd4/zUO1+9rlxiDm7OlGEIqkjR5ZZHbZZD2mkIy49JTH8UYWF/JWVH2qwvoqKSqiH1RyCdv8Vm7Q79ybcWLk1qeqFsei0mNYPVAUcOLx099uY1cLgX03Kf91z1wB7NJTV9rf8AhpxMrflcvKLdfiRRE8J3hmD/AA9SnSf0y1KH2j0epoaml0lppYi+MH2pqHbq7LH0nabF6FsosRqQH0kdw/zVj/txiFVFZVxUtV8fBsP9QWpe9eQaxy+LNYxHS4eZRm7T1N0TW9VniL/kq2SOQQsBm5WsKq8P7XU0Zf7zBUAPS3DMTt/irYMewuqLMKm0u4ZAtVr/AORk4v6Ip0MosJX/ADFG0JRmBG7iLv4VbQ0stUHEpweUPULXKLWUr+0CcrPHKPO5rVVoimWnZ7tBiODw1VY2J1NOINbBAMhZSG//ACFXMPaZsQiD7zoMNxGV21lOnaKX9YWusXNMxRADyXCGeSfo6x4YhHJv4IqINzRt6abCCmGRgxPDibaPCmGoAfymIv8A1K7pijqh4UWM4fVCXIKkCpD/AIvc39S85kxZiDMAcT79eakRV0pMOeVrvpduFkONDjN/yL7tH2N7SzCU9BQSVFOPMqUxqAy+oFhp46uOqKnqKSSKpHwkFq0GPY8eG4fS0eHzlT1BNxqiWJ3DMrdoqroftM7SwjZ94e2RdLxV0YTD/WJLKnI6OAKaneTQ43EvSnvYws2Nc7eJXFH20wusAfvTs9TAb85MPmOG38lxB/SrqGHsvjkYtSYjW4XUO2g4hTsQZ/UBf6UcohJPwzBHGYvytXQzG7J7VtKnsXPUCMdNW4fXnbd+FUCJF+4rXVNX9lcQwlxeso5qcM7WkONxEvzK6JpgYfVNT8ur1LRjjA0tPFHJkUsrXn7h8Lf81XUnZ9oZQeVuLFnc4i/NQq2RqepkB8/+1TOisdmhm7QWw5xWXMo4drjF9WYh+FZw5gIByNrn8IqRTYeBGLznbE7XbUJRKbZtMP7XRTEIOdpekmVuOKQTNkbsX1LzABeGUny2gWgkrOr7WSi1nCjActC8SbxoNz0OnrIoX25D9L9KtaXtM0fOVxJvUvH37TVFuTZETt1CnaftRUZZSOxCp1aK2R79h/bQNrcZiL0iacPt9URnsiAYv8V4P/tBwzDJjG5tbXUun7WVEZkwysYNtcSZTqNM+hKTt5TlFdJC4aKxpu2lHJdwqjhF/wAO7b+leFYf2+gk/AlYLvmrH78Ga14WYm77h3CoaNNj1PGMB7L9rmyxPCqSoN/72JhA/wCSwGN/2Zez2IB/9Ixiagl7oqoLw/U2q7g+NPxwu6e9bGHtEEcIm+ZihbLwTw/J4H2m/s69sOz7SSQUTYtT90lC9/8ATzXndfg9bhtQUVZSTUso84543Ev5r7Lw/txFbo8kRC/7TwirGvrMM7TQi9fR0uIh03TxjcK1WVryZvFB/E+FLt3O3w8kjy8/yr6t7WfYT2T7SQlJh0Q4DUPtaUTcoh+pfLOIUrUNVLT3sfCMh4gttf3raOVTdIxlicFZG9xfpSfa2bIALbmhuuddBAuIefJExOQ67ULEPe9v7kXSZf6UUAQFaOehJsx00dOATW67krgHk35kAKEgE952jl1Cyeoy4fFlzuEG6iUUshLPJLibSHLamgoWnJ3SPIe+5JybvZccun/oiwOgV2eq59Lobm828+SWtubsixo7r3ltQN4tdyIZOn0/JK5uaLEEwmWue5I9opATXc0LlcXwosaOfxXbe4XdIC1y/wCSO6Pv6X9KL5GNJH4eZJ0oYh5TN8OiaPK7mmSd70u5dAg4WuYkhOzazMnYAEXkyAJjj5G4fS66efNmdAOZFySARzSE+pkX1Oi4x82Pcm7fNc6W5OnYDxTHIXW/1LhDc2Waa6i5ukO3vuRaAdEe7NdbmOR/yQDn57ULFaI6osdD7E+WWnP0ogK0S0Ys/UyYAn59Wa6e5sndFhQQiw3IiLZl+ZNMXvdJi97IsYY96Jha5AWfPNK58+aQBvl4khJAfzSD5p2Kh0idLUWTQl73XSLzdFi1CEkQFu0TTc+aMSTsA2It3+pLiblzwofTn1JjZQ8QvNC5aCy58We1CRbsljZoPh0/6k6JbsvFko3UnLhyUyJY9a13qJPvlHq3USijJa2m5C9Q5DzQIklI46v9PNNkTlrd0poSe7VEJN3IHQ6ROQ6+aV23TcmiK5D3oEIyIe9MmTpw8iHVBa30oLiIi7+lcLdq3iSPd+ZJi96AD6Wzz7k0Um3JK7ZlbaiYWFABiVumfUk5bubCgcl0i8kAcMerVdEmK1tUXh9ST+aACAW810do5dP7kPv8K73oA6WSXel1JEKCJeRFtQSxsX1fNH+VlwhtZBZGcdvfquELWl/mT1tzapotzlkzoA55obbUh28/EjIWjC/P5IChBn5bUny2+EtUmF0uHuF80CsTeJ8rvqdIhYX5IhG4SZ8/pS4dvxIIaFa1w6sKE8rcs2tThC3f1JSi25m6lnQyMf8AUi1GMtWuStbaibMmLNKyaBYntyf9yIs+93XXy25N81xiuLMdwoAbMnu0Tt1oC+W71IGK64nbkkXL4i9SAQ6JeJ3f3IrmHntQsO3LNK634lBdBXeB2RjiE9KI8KeQC+E3Ue67X3+aG5uebIeKEvJUOoyw+Mh+XEKuqtvqpT+oyXaPD6jEqsaenjKWc/T/AIko4C5FtZhVzV4p/szhRU0Z21U7MUkg9TfCs+zCHxiVPqMuX5ysLEaXB+z9OTVdW9fX9LwQbQD6iWaLtVJDUcSnggjH0kFw/wA1SVdUc0ubu6ajhkqCtAHIvhZOv2XCJpa/tpUYlQhAcccUsR3AcTWfuVHLJJcXtEe8nu4hdSano56V7ZYzDyuZWmD4fUY0Ys7v7PDzIvD7lnUMcbO2LyZJpGpfGPbux9PRyA10B3NL4ibyVAXLLVWmJiFDAFI2Yn1GPkqc9xK+mjrDb9mHW5Xky8/QXVzQD1o/DuQ+Fdh5gukkP5mRW6LiAOttUmlxCejMeHJs9BbhUb5Je5kAaJsapqoi4l9KRfmH/qlNiDiAtFIxg3pfqWdbbaiu2+kvmgmi8auebVze4fDmnAqLizz3LP3PdmzvtToVRiWedyBGoiJxfNlKCoYjy8XfcqGjqvaLRzdaHAcH+9Kgmnn4FMHMh6n+FAFph9DJWELRM5G6k1PAwkid/wDfKgfCPQL/APNX8PApafg08fCp28Oe4/qJUdfCBGT5bfSqSE2Uc2JTzS3yHd/lU2lqLYhMjYRZQKyOOMhyZhS9otG3q81Yy5+8rRGxNTYhHHHcDOMv1bVUFM/nb5J2KnkkbM5GEC/mnY0ibR1lXSylLT1BU5HzGJ9p/UPJ0iw/DsSMpJKU8NrS5VeHbBL6w5P/ACSijYWtBrRbxeJ0/HmNzA13xE3JZ1ZdyDo5sUwOUJfZgxelfa8tDsmH6on/ANK3PZXtRh2LVBU9NVh7V3007WSt+UljoZpBIbHtIfepktHDikfDr6caoe6Qm/FEvUJ8xUOL+gUv2ezUUMsY5HkPwo+2ONN2X+z3HsQva/2UogLxXntXlmEffuA2yYdjcs8Abmw7FWeUDHyGXmKa+2n7RKnGOx9PglX2dq8BrjmaaS8r6eYGHbwj7+pczTvk7NvZwfPBFxqwGfzTVZI9RUyuzd6lQw2xDUGVtzkICoZckjNDUI7+SK5hLmjAXzyd9qmYZQ+2VOZBsFSaGupsNoaHBaWWsr4yn4dwUkDXyl9RcmVbKIVVQTBHYLB4n3E6mQ4PKLCdjiLva1w9X5VYU2DywjI8rbj/AKBWXuRral4RQ4vVHhuFcKPbUVWxrfT4loONF2D7PYbTSRsVRWOJTe4fF+lVHZ6nbtN2u9oPL2OkbS7p06f+5V3afFvv7tIcjHdBD+FGOe3JlHl0dC9kLNvjUwjhJiz3AZjkXqWVkJvyqTDiXtWC09Oed0RvuLvHwqM4+/aujEuDhyHI+ranEAc04xeT7V0GALjqkNwrvSGVy4ReT7UAC/JCj2obXJUSIOouaVrlyRhHdonRjYSzz6lVE2AGfvR8Ny1zQ3W//rS3GyYJM5oJE2qQZWlm/wAKO23TNLhsWmgqNzXRgh+GydGRrdR29yacWuyfck+QtzVmVDjk2WnU67xnty6k1pt1RATd3USBBcRx0y5phyu5J8unJ2u/emD6UDQn6u5J81xFaPmgoB/PRK75pWt9SJhQBzauXEiYUurwoATdOiAy7s7SRvmhMXJBQN36l0SfkPSTarvh1SEbLkEi1uS7uSLQvhRW26aXIAEfelt8LbV1FEVzWaW9+iABbK5d6RXSkfvZv4JXHbnnt9KAE5XWsnGkchyyYVy60b3AC8NuScCqGyx44/d6kDQFu7JhutSIX8t2eqeCRuLnwA+nJcmkApcwjYB9IoNIjbigPwspATR8ImOJiLLQvEJJpia0WfJAACVuvUiubkp+F4WFcEpnO0FnK7xJ2bCaSPQ8Rju6uSAsq7v5JMTi/Jl3S7R32oiK4uVyAB4jX5W/EuETc2yuXZIZNtgOX7kPs8lv7Mv4IJs65bc2ZISuDR+lIYZ8ug7foRBHILi7xGXw5IKuxniWtr3OiGRh8DouDIRZvGX05ITGQi6X/gkwB4jZ7GdF4fTmhMd2mZfuS4bl3Pd8lJA6Eb8ny5eFLhvuzBcGMx0YHUgIz/4bKaAjjtRtGMjZPl7k/wAFyfUWbRI4bWHVv0oJGLXEPTqpFHHGUwvUPsHc/wASAurT/BEJELdLqAbLSGaijM3j4sXw+pOviFPn+1mEe9VLZyeC1LUeZMqtgW51lOQf/cTF5KPJXBHGXDkk4vxKt1L6R9K6V9ubP+pFsOByeaWq/aSOVqbYrtOr6kDF7kQZ97KbY6EMbC+ee5D06uyPhmSXs9o+pAxov8EhF+9068fvTgU8pWuEblr5KqFZD6vy+9Cw3Fm36VZ0+B19RKLBSERFy0VrH2DxggvaikuLdaIXK1Fisy/B15Jzghbq2fpJagfs77QSSZewSB4tzW7Vo6T7D8ZqDijNrSfn7lWrH7jzJ4Wu7yQtH7rl7dR/2d6ySXJ7i/ctDh/9mOSRxeSc4ibnsRVeWUoTfhHzfw/EnYqV5HFgyIya4RX1pRf2X8IFxKoO/N+kmV1Tf2e8ApbXCnpg16hg3Kbj+zXsTPkjDexdfXAMrRbc+la/BexJ08wvHh/FP1E6+qsP+yXCKGOwA2t4ekVcx9g8KpwHKnH+CruY0H4+RngvZrsjiElQEns7RAHvEt3716xgXZegkhBsTpI608tRlZiH5LaRYPTU4WRwBGI8hFkX3fGI/s2RLNBnRDp9PsxOKfYb2C7QCbyYVJhxu9zSUMzhb/G5ZfE/7I+FTHnhHaWanF9zRVcN1v5mXsgU8Qja7fyT4CItobiQ+pua5qhLwbaHzdUf2Ze2ODkfCjpMcgF7g9mmES/S9qyuMfZ3jvZumKWswqtAhPUBhIhZvq719fBJILs4O/puzUkKyoEMnczH4n0T1f7JeKD+j89sSqDkrJeKziRuWYk1pKMFPEQ7GD6V96Y7hOAYsOWL4Hh1YH/m04kX6ua88xn7Ifs+xJ8gwOSgHK7iUM7hb/FJJ/ozlhj+z5fgpYxEWyu/MragykqYIKiRxpSMbxH0r0LtZ9i/ZvDZo/uvtLUwE7XPFPGJkP8AAlhMTwcOz9RwvvmkrOKzixagQfFqtPHyRy9r9MjYzXBXVs9W7MAyP+GA+EG2iKWG9rMQwm72TE5qUe8eIQj+nko54DiFQ0bxwe0XNoUBsY5fuVZU4XUQiTyQSxfWBKNkGs19G0p+3VTM3+90lBXiXURw2H+oLUVRVdm8cIXngxLC5/XTSDMP6THP+pecjUT0pjZkQMrrBax6ipGQ7xgj3nb5MnrFi2aNLVdj6OnqBCm7R0M55MTwVIHTyjn3a6f1I5cPrae1pKOU9OqmcZg/UCyWJYl7RUmcjteb3v8AvRDUEUItTySQSM93FAyElHbS+I+5yWlfjUVOfDcWP6ntyL4lUy4p7RLo7Dopg9qMRji4VXKFfF6KyMZrv16ppyw/EDBpMHhpzN//AAJlD/TuZHKKtMjtVNbkzspEGIPDMB5MQj701WYHhgzG1HikwEPMKmG4c/qD/tTtJ2bqaph9mqaWsLvGOcRIfyva6rYmi+jmpqyoGR3sIW0EVDr6oxkPhgYiGWZEoU2D1+HlnJFUQWcykjcRUOvxioGLfGwxG1rLOzSiV7YfPT3ktbg+KW00FhkJd+viXnI1jXBrt79fCpUeIP7T+FK8QM/SLrW0zPmLs9ep8Yly1d7u+5lPDtUEdOTm4CXK0dq85pMajKDKR3Ix8Yn1Jh8aikqSYNojz1UOKNNuD1XDe00UhFHK8V2WhZ2ktHTYxTiPAidylF9dfEvEaHFIBkI8nIW3blr+yuKPIQudgxZ3ORPuRp9iUrZa/bN24kwnsUVHBJJFUT2gBRvaXxEvC+0NRPVV4+05DUBCAyF4nK3xe9a7tLjEfartgPtD24XQNxZizuFgb/uXn1VWSV1VUVcv7WoMjfXlm61xQ19wskr4Gj3WpNl6UVvv2pcPT0rYwoMBYe+1Fa3PO3yTRDu9X7kN3qQMf0z5ulwWK7f0pq1i1/pQ8TdzdBIRi92iC5/yrojddqkIt5oAVrk3qQFmnNFwsu50DoC63uRNJ7kNrd2aQjtQFBPJayHiNbohu3E2brjkgrkdaRiHNIpLtM3TBbuf9KV35UB9Dt3zSaRuXuTV2mTOg4j58kE0SCkZAU2vK4U2+a4Jbc3fcyAaHhm8skQyNbm6ZHMhI822v0km+IgZK4zEWT5kmnJhLXO1NPMfNDd3epVsA65XDyXOI3namBLq0RETfy9KkdDtzd7pOTZJhvmhu6vEgfA/4c0TSbfUmB6LddUnL3oD6H+IxOkMnvuUYicR7krrtXQRZJKS27J7kLSbtNyaYnz5dSFy36dyqyrJL8+STTd+SjET+aFy6n1+lSTZJIm8nuSue7VMcS0kXE+pFhZI42/LpXONr9SjcTf6hSIrbvkgLJIzDcOS6E3PlconE7nd7UYyDbycUBZKaR7fUkJPlyTASXFoi4j7mV2Iox5E+lvcKXE3Dn1JOKPXMm/yqDoFd3MhIulvJkXT9TJfuQQDxLf3pOXzFK3Zy+FIY9pZ9KAC4j3Zv/SnW5ZJpha3mjHIbvCgB1ifuXHLchcnG7JAZPnl4kAIprn+FN8S4uq1Fc5XN4kW63VAA6Ew6bkrdxM+3ySctdM7krrefegBMNqRfuJCRdy51FnkyAO9Qdwom68s0I/iaeJHcxXaIAJ+lL3Xc0BF05IuI1yAOiTch3CKcLMkwHPNOiX5UAFd5Ol89ybImyyfpQ3aIAeu+JC/hd0ByN79UJFu+FABFI+ZNlaKF8i5NtQlJvRFy1SboAStHXRIiuHv+lLv5Ja823ITAc172tSfNN3OTa7UT7lLJoK3d6cktOTdLICK34UJFcOm0lIUOkT93Sh9LIdch9SQ7m5oEEYuOmbJv1M+23kKJy1LlammkYdckAEO1iz8KFne7JstURiFuuYof8vpQAQ5XZZbkT53ZlltQsTj+ZEeRFkztyQT4O3XETu+1cbKQrs/pTdrf9Ernu5Mqomxwy6WdNvn53fCuFuSYfkqQiVQ5RmUhN0b/wAyzuMV0lVUkZu5ES0EWXs8uXeyy9funJy2rCfk2xcsiqRTTeziT3EJF6U0I7c1Y9n8HkxzFIKSMHIjMRe1ZyaS5O/GnKVIfw2Otx5goGk/3eJ77j8DfUt/TVFB2ZwvJ42Mwb8CDLqP/in/AKRUWu9g7JnLh1PERSxxlLIJ+EvDd71lY6iSqApZXcjJ9T81yRh35f6OueZ9PF15CqaiSomOSR3OU3uck0w+9HayC18/hXrJax1PAlJyltIRe5LuSRPuTECPzQ2vzdFdclraLIAb70XXqla6LUfqQAm5pf5UhjRW2lkgAdLUvfki7iZmSta1AHQkOEhON7SV9hfa46UBaWJtPGCoB613Qh1QB6zg2NQYoFkFTHKeXR0kjrCbMhfMbW1uZeRdNri/5lZU3aSvp4+GcrzxZW2S7tFSM3CzR1n4lSTM/wClNRRnI4sDXESgUGPU8kgtO70/xdQq7hxKn4YtTMAxd8g7iJMerD9ljpxzPfLl0j0suhJpm27yXAmgI9H3J1svJP2gSLmERd3a5SqYbSE2Ha/hJRKcWkLk/uWjo8LOa1uHty6khth4PhYTOckm0n5fUrulwuO8c3/SnqChCljvnzAe71P9IqcFHPiQEEjPBT90YdZN8RKLHFWdwkqfEK7hwZmUXjHcN3ksF/aOxqTEMYw7DzN/9ypbfmRlmvW8Ho46GwY2YRZrbfSvnj7VsSfFO1mJHndlJwg+lhtWEmzur2HnfsrwhebfhlyUUx6uVvcrXFMoYYAd7rvyqAFPJJLvdrfhdZ8k0BTRvJKIZsN3iW2wWGnGpp42dwIj0P8AKqSjwWQqU6sIroI9pyk9o5+kfNX2BUrVVZE2biUP4pWrKbo1grZq/YWpwKR8ri5+InVD21xZ8JwGRwZxlq34LF7vEtPw3qB06ctSUbtDg8eOYHPRiFuQXxlnyNlmnz7jo7deDxrDcYqcLhqIoDtGoCw16FgXYkB7Ki0gD7ZUMMzSeh7dory7pLJe0/Z72kj7QYLFRyf/AHtGFrj6wbpdVmtK4mvT1J6zMvU0MmGmMErsUotqI9I/Co9zjo6l4hWe1Vksj+M3UM/NlvjvRHBkrd6i+Sct+SEY+l0b5+lXZlqAfShEdqJxtHk6JhfyVJkuDsEY3IkfT3XIrbeT3Jfw2rJyNlFIHq8TWpWkWjoh8WqII01kZPbTBaPROLg7rs27kvEotmyihNn5JF4bW3IrtMkBZIEwTFyblagH5J4fcg4dy6k+DnlAC35Ltv5U5tFJx70u4h9sbLMS9IvyQWv5J8xbkhfp1Vp7EOFDX77UvdkiMRLRm2pcPydMQIi9v0otRbm5Eu2sI5ouGBFogdAjnalci2FyRW3a5IBoa0JxyZaTCex89dCAcNzKXcwh1KooKcBmE5DtEdy94+yLtth3ZvGaKukoxmFhsdnZeL6r1Gfpunc8Ktn0Ho/SYOqzaZ3SPN8Y+z8sPpv2Z35eaws1O0MxN5ervX0F9r/bigxnF6qppqdqWKR7rAbkS8Cq5mmnM/E7rL0jqc/VYd86pnT670vTdPlUOmGNB72FEItz8SK3v+JdKO4s9V758tQ14tHTg5c3SeN7uhl0cy5oBIDqK13e1EH7v4LrC4vz+VqQ5etBNHCK3kSEha4k/HGdQYtGBl9KdLD+HbxXYddwi92SAdEUStt/zJ2KMybMGchHnc21TeJTU4DZT3ll/eFcmOI8kPD8HValZVgOLRhmcjFc3SI3Jhif0N/qUmOFxDJ9op0adrtdynYoinJJlllcOWXNN3NyLqU/2cfSl7OxEjclEC2674UYScG027nu5KYMOpO3VmnWo5CfJgRuUTMO7XHDUE8lJTVQO2gSR25F+5Sg7Vfh3yRR8XPUAja1hVMdK8JCxP1JPSttcJPncKlSJotKntRczDTA4i3hMBUU8cqJLc7fysorwsJaGxW/zQjSnzaMy+IWTcmHgkffE3eG1cPEnt/ZuSOgwOvxSYYqamlqDd+kQWtw77Ge0NRAdVWhTYXTxNc8lXMI6fSKVyDgxjYg12bxIxrgu/ZutHU9i6Kjiz+9ArSF2/CpoyIi/MjosFgIyaOjYx7pJzutVJMjZGeijnmbOOjkIc7eSOWjrScW9lcDflc1qvpMUxjC6gmA2gINvE6v4LL11RVzSFxJZj8+alhYijkH9odvh3JoyC/Jzu+lk7TYLiGIWhT0FTORPoQwuVy1GFfYj20xQROPAakR+NrUUyzH3R56AjaRv+HaXdqvVcK/sz9rq4AOSmanAvUYrW0f9lGvjiH2iopyLLxTcnRX7BQk/o+fHIya3qTYR6kx56toIr6ig/sqxSQAFRioRaajEFyu8K/sx9mcLqBleWpqDHkRZCltD9mqwzZ8jBhtRJyik19ysKLsniVcQhBTSGT+5fcGF/Zf2fw0hsw8JS9Uu5aGmweio/2FJDF9MYo3gi107PiWg+xPtXiAFJFhx2N1ablc0X9nntTVNe9EYReour9K+zRz5M1q7xD6XR3I/o0/GX7PkvDv7NOMzEPtF43ellrMN/srsIC9RUbi8K+h2zLm77UQj3XXEp73+i100DxSk/sy4XCBPJOxmLaCLW7lLwH+z7TUYkVbJARFnkO57V7CIsKJ+rRku6zTsYzEYX9k+EYeA6vKTbdoCNquYexeFw3/AIB3Hz1WhtfuF/8AuSaN+nJxLpUuU2V24L6M+HYvCI3Y3oxMs/ErOLDYIRGyCMfpZVOL9sqfAe044ZXvHFRnSjK0osRHe72i23uVyeJUEdd7H7ZD7UzX8LPcI+pT7wTgGMLcmBrvkitt5g35UxNimH08PEnr4Ygz6pJGFUOOfaZ2YwOKDiYpT1EkjvkMT3kI+pLWbKc4o0ZDqLN/guPJbpr6Vhq77bOzlKw5HIZu+4RB9GUUvt27Pk2kFTr8CtYJi7sf2ehuTly2o9er/kvLKz+0dgNLHnFQTzkPutWOxX+1RPNXG2FYfFFTg4ixT5lmTquzMz/Igj6EEd2aLgn37RXzTWf2lO0AyEztRRFk5PbGX/cosn9pjtDHCLx1tIF7aWw7v5krWH9szfUwPqEaeS3N8hH1JniREw/ihbyuzXwzjP2udoMarZZamvmk4h3uImTCocn2lYzMIsdVNaG0PxH2p9qBn+T/AKPuUe0GDjPPBJiMISwvkY8QfSqzFPtG7MYGBvW4rENrXOIndr4dq+IRLE8UcpnMwve5rjQBxKWcmlYiPPUSfPNPtol9Qz6l7U/2juzdPSyxYNT1OI1RBskLZEywePfb1UyRDHRUfsokz8TjveRPb4cl5RLJOVOR0zNFE24xF9ypquokIyd5Op+oloqgc88s5moxPtdJXFLPUSycWXrIXtHJZHE64Kg82e4um73JiYnIdcxUdo7m16knOzEbhqqilLOKcgLPwvarGm7ZYzT/ALPEJvzHcP6XUB42TRRtzzYVm6Z0LIy8HttUF/8Ac0FDWXbXIo7C/lanA7UYcQEHsFVR59ZQTXhb9LrOFDcxck1bbc6jVFrI/s1oVGD1QZhiNh+mrhIP6muU2GlKYBaCenqB9MUg3LB6+/8AKldu5XIoh6v6PRqnD3jiHiwPET+pQAmehKWcJA4oiQgWfiWUhxqspbWCrls9JHcP6VLi7UTiIhJT01UIv/eR2l/JDsNV+y5YXjAWN2c+/wCJPhI21hBrVTDj1HJdnTywH8B3D+l1KhxbD5AHOpYS6fxIyFCYOJo6Gor+ET09ZIAhzj4hblNo8sWqRp8Qpqequ5kTWkA9RFc3uuVVQSWkbUlZTzie0rZB3fxVodDJDTi/CkiM2cTISuE/Ujhh70UWJYTQSXS0kEsAu+weNcOX71UFQyixWTx3CX9KvMSrIIbm4m4fCqiWscn2bQf+pQ0i039jtJHKNzGbj5ENpCStKYaOoEHicDPK17X3Ktw6E6gifxNt5LR0lLDDEAtBHIbtvklG5HgLj8SHNHJTtZGziefi6lKbEnpaM3la+UmsC3xP5IJs5JCN3a1v6UNZWfcOGhi8oOVZUNbhcUjfuKch/wAE26CMG/BXdrKj7rw0MGF/9/MxqMSkHpv8EY+4R/ms2xOJdCb4hyGZSG5mb3ERdTkkxaZrpSpED7SPn0ImyIUyBPnonGzTAK5vcKT2ofFqyRk/d1IJoWmXU6Asi79qRSOI/Em+NdzZAUOjkiyb1JjjP5JNNt/cgEP3d6AuXdam+rkkZWoEEWZc0D5jzdCRP3ILrkDSOuXvXBLq1TZZ9yJBQLyW6aJNNpbmgLLmlpmTMgX0HxNFwptpZJt8/JrkhyFuaBjhSXDn+ZCUz89EF13lu8K63lmgGhx5Lm52kmxK5td3miHK3uuQiLDyyQZtHVy1+evqSt3F/pRMPvQIDpEue1GEjd2adLImy8SYYS5+JANCutO667VEZXc23JW3D6Vwc92eYpWBwCYm5XJFt+r5JajrluS13Zt/NMvk5d8Tl5JMQiVubrpDuHw2rlvVzQQDa5f8ktR10RMOmjbmS/aPr4UANllybJL1aIvcyTZctfcgAfV6UQE5XPnuS1z7knK4vSgBa/mS1LXJF1d6TC/LNACue3J8rmXG889qJozI9ERZ2j4fpQAPfp3p9h3FkyacX25v0p0EEspNM+XUloI993xJXXc2XNbfmg3O3fL1JXfJct6WddYW/mgDj9Py5o7mz5OKDpNd03IARSbSy6lwZLiS4jW5OzD8SQkwtnogsVz+aRJH5ttSuuEW12oIExacrbWXbtvUmiz5N1IdUF6jzye5NvI+WTskXP1Jal4eSApDlz7WQv5aIbdy7d7mQGp1ytSIkHV3rvp0QGo506Ml06+/pS4mmv8AUhfpFBKC4nzRlnn6tEyPhXWLdogpoMprtMkF1vcl889UTbkmwE5a2pD1Fml80vFm6F7gO9I5+JExe9N93+CJsiuUtmcgtS5Ok5eXhQXOWnhzSu7hFSSdcn8kJ9K706e9DtJtMrkFi8Xd6kXdm+SbutJONmTav87UAK5CPufX5Ih3FyutXbXuz6VSQUjji5Lp5EPcucue1Iyu+lSQNnnbqk5btH/SkWRc1zpHJAAsLlrmhYre9kRFqTMgcmty8SoljozNcKUg+XzTAdeidCS3nuVJk0dLlrtXH2l6rvEkfidkOv8AFMRbYbShVYdWM0ZFPE1zWv4Vj63O8mfaS2HZ2ubDcSiMztiN7JC9zq27WfZjU0sw1FOHFpahr45Q3C7OvLyZVhyVM9jFglnx7Yl48mEwGjDEJpKd8r5WtjIvNW2E4PimE1oz0Ek0NcB7AjAr81TVOH1eE1nDMDAme64VoaHtFj9cYwRSyGegMQA136lnkbfMHwd3TwS4muRrG6WphmKnq5SqsZrJGlqNbyFvCL+/xKOcPs4cMT6epa+TC4Ow+HHU1jcXtBWBaEZPcUIv4y96xz5ldyXT0z35PO65KDq+QG5pOXyS/K6FhXeeUE2XpXR5Ll27Rd0QB3S7Xcu92jrv71y60ubaoA4+0ki3d35kdrEyBtqAC8SG1xL1JLuvPW1ACHP37VwSudJyYi12odMtEAEuj0rg9a7dqgDhZcukkg5a5JXN3Lt3/wC0rAHpZOQyHT7wkcC+FB35slbt+EVAFzh3aB4XyqYGnD1DtJlqcOxLC8SEI4qngSv/AHc+0nXnZSP7ktt2roSA9zwzA+NKMZg//Vbmiw2PD4h2Nevnfsz9oGN9kZiOgqLhLnFUteJfxWprPt8x+qiFvZKCA/VHGobmn4No48bW0nyeyhQxSSHKbXSl4vT8Ks6aEBjyZvnovn0Ptw7QjozUw/8A9tcP7cO1hdFVCH0wB/2o5NYuEfs+hpqiLCcKr8QkttpoTlcS7shuXx5i1ZU4xWVFRG0l0pkZlG11ua9Dm+1jHMa7N49TYjPHLFLAINw4xHc75Fy9y8wkxSotGKnM4gy1EH6ljJlt7eCPJhNSNRlLmNvinO1W+D4hg1DhtZ7bHLVV99kYgzWCHrE+5Z6WR5jIzdyL4nQP+ZSVqX/39JXHqzCLNaAC1oMy0XZiuCGColk2ym4gNvpZYikFo3J3fuWrwuNvZovU7sTispKwi6Zo+1napsH7NlHFkNZWfhAQv0B4nVTN26gLsToX/wBUNvZ+Hnu+I/4KZ2g7O/fmBlw2YZ4d8d3f6hWL7F9nTx7HgpzD8CEr5/pYuSFTR0NyQzjfZWpwOioKmd9tW11viAvSS9Y7HYCHYn7N6zF6iNhxHEY7YyJtwA/SP5uaowoX+0T7RoqQN2F0H7T05N1fq6VrftgxRhmoMLiysibinGPd4RZcuTI55Fhid+HEseCeeX/iPNOnV3uSIn6V1+rNCPQvS+J4Y8JbRR3ZiLJpi0RsLfUsmaIctuSEu7woWK1tM7UQ7dOm5lNDBfc/wpa5lakXT9KG7aXNUATF+pE3TyTY8kvEPxIAcfp0dy+FDrmkWY6LmvmgsO4SIUPf1LiSCWH4dErvmh6uaLw6Kk+BCu3Ja7SSv964/SpoAjFyfNtyBh0R6/lS8S6IMykjliXBfk24l25+aIZHEVqRQJQn5JoRtL4VJ4l3PwrtwCWZZkgBkR26Lo/LcSI5GIs2a1B78kAJiLPm6m0eLVNGWccjhby1UIvLNdHc5N6UnGMvkWpyg9ok6uxaqxA755XLRQdc1z+lJ/D6kKMYKohOcpvaZ3q1Rd2fhQgVvP8ASi9LZXJkAll0/wDNEAuTCDBcXwoLvC3+CPiPdln+lBLVk16UBiF5ZBiJ/D1F+lR5CpxK6KO/4pP+1R7u/NISbc3UgKJY4lUCBRX2RlzEWtUc87SdiSIulkJlcgKCYnEB+SJie67O1D3ZZoXLUdNqChwZD3Mzvanmm6SeV/4KK5Wl6kDlb8PwilQFtTVUcZFxXaUculF7ZT5Z8NvpvK5VLla2XT6kvxCImZnK30spomi6hrIpHJgp92XiNOHHJCBO0j2jy3rPkRl322pXPn1qWg5LTjXc3bT1Kbh1O2LVkFPEEgCe0zjYjt+JB2b9iHGIAxB6aWnke15JXeyL3llzZem459oWD9j6SniwI6DF5ZGLiFBC4gGXTz5p0g5KuH7Lo6cRnq8YhGJuelv+JJiTtFg2FnJTQR+2kPIhPYsVjXaSv7QVh1FXK5GZ3WjtH8uS1vYnsP2g7aYZwKOPhYdxtJRpyIyNvSTCn/4JoH/bSeGrlOjdqIXAonAEMuKYj2gqROR58RlL/iXGvonsr9guGfeAx4/RvVVpQjK88hl6fF3Zr1fBPsv7KYSIvHHIJM/SO0SHyWUsigaQwOZ8nYP2D7b4w4BQYFU8JjE7YobR+dy27/YHjOKGYPRTYRWPvOLjtYXq+S+uwxKkKIQja0AZhARa21NDVUxEXEp7/iXI+pnfg7F0eNfZ82dkv7MdNJUF/tA52d0g1W4/cvUMM+x/sngJxHR4BhxGHIpW4pfzW/McPIv2Bj+9MnT4WQ85A+HNLvM1WCC8FIGF01K2QUsAF8MYjaiIXy5sOmlqtPZ8OISsnkEU21HRf/pMn8ELJIvt0V/s/meiEqVu5m1Vl7DRF/4kh+pkhpYBP8OtYR6dwI2bCqK8aXqtZvckVGw2szx+/RWhx08YZ+2t+hU2Oduuy/ZERLF8dpoJXjIwgljK8h/cqj/4Qzr0fU//ADXHo3y03LzrEv7WHZOlMo6Hs9VYkQvbxSMYgcfV4nWSx7+1liMgm+FdmKSlEuRHI5ktVim/oh5YL7PbjpzHSw/4IBhMi5H+Zl8zVv8Aaq7UzRhBPHTUc4NqUUdpG3xC6h0f9obtPiFVlFWOZZagINa39K17LMnnR9RHJwQJzZxFhuuUE8aohLWsgDxbjFfONX9pmOWg1XW1FRLUXC8ETt0qg7Q1GIUZDI7Qzifijk4uvpWsMCXkn8i/B9N4j2+wTC4BknxATu6I4nuJ1iO1n27Hh8cQYfR8IC/v59xEP09y+fzxqvGLN2IIgfUrOlMB2saGTiG7TmL6FLut/Kt1jhEweab8HoNT9vGNyVBTnLU8V+Q52j+lQqj7Xu0hHGMXGvNtBF7iWJg7UNGcpsETznt4pNcQt8Pd+ZRZcWCQ73N7/VnyWntM9plvin2jV9dN7RUnLLUZWuRdwsq2bt5iNRWe0STzccmsOcZHvdvK5RCqICDmJeHchMqbhZHJE55+XJTZNEjtF2wqMYjp42kIooWttJ+brPTYhJJaZSPd81q6n7P8VFgc6aISkBpW/EEitfp5KPSdmeDMUFbRcUy3NbJZkk7Ao6HtNX0ZlZI5i42txN1qem7WYoUpPHNYPdHYKmVE2AQzFG9BKNu07ZPEqOeaDjSPCD2Z6CXUKi3EOS3q+1TyU/D4e4g3llbqqSprHmnlcM4hN2K0UycjFqm35pbBQR1ByMIublb70HE82XDFs+ak0FPGUwjIzn8IpARbntF3Z7X5En6CSP2+BjC8SLUfEtJUScYeHKYcEm/Z5DtUL2KjozvizGozL8TPp+SqqIsm10jRhmD7R5D0qANQ0hjxHtIdzEoVXiR3lkbkShHWOTjqpbEkWlTUNYPDkcn8dyh1EzEO58yb0qOdQxPy/SmjkYuaizSh05nuzvb8yH2i1ib/AJqOYtlzTBR/4a6qRomvN701xmt7kywvyyQlHu0QFDt4+lIhuLN01a9w87UhktLVBoPtHcPq/ehaNBd79vwpDI9paoIDeN7eVyEofJtyXG6cncfqSGo2Fm9ypIDhQvl6iQ8O58tUfGYn5rjzORZaKQBaFxu171IpsQrqEs4KuaL4QN1HIiK1m/pSuce9Pgassv8AaTECYuPwqj/8WESL9SRYxTlqdGwll/dG4qquci5XLm5Tqh7s0+F9pIKG2y8R7xka7+parDcWoscqYIAxClo5DbUqk+EIv6bnXl9uqPq5ttJTLHKS9rKi1fuR7TjGE4d2RoAxDGK+gxYiO2nwzDaoZSmL1Sk3QHw9683x7HqvtJiR1lbJfL0BGO0IgbpAB7mFUISPHqycGofvWWDBKHOR2zry5lNaY1SJYlb4bkV1vcoftDZ8kQVHcu046JjF7l3u5KO1QG1sn1RNUNdlqKCB39yEpLh5vcyEahrdGXAmuYtLfJBZ27TJndcuP3JDI/Nd4nmgDh3lzyQhncW1GUn6ly7y2kgLE3O/pFCclzInK7TLqTVp3IAA89uSEufwozje5CYv5oAASu7knLREwv8AUh4b3IK9oH7/AMyRbWHkjtcXJiQEPVu/kkhiu25+JCWRa9KK3Xmu6fUmAFzbmJ117fJd92aT9PNBAhHdm2dqTbmXCy94rrFpzQB3QfiSut0XM/iSPxeJAHWk6n9SLifpTQbUWgtrlalQNBuXzRCSbfNIS80UFIK64kN27mkXPmuNn4UyztyJvmgte5LqQRQbDw3LN9qC1rs2dK3vSHySomhEO7PND3k76okkwoXi0dJ5GICZDd1a3IkE0Ji97DbtQ6d25EQ265flTfz2oEE0nU/pRD7k37mROW30oAPv0ZOhJuTIk5auujdcKAKb3flSt6fCicfehckHRsERbSyfchuJcu8mdDl8KCgrh80PTuS96TfJkEtiL3oiuFCu+FBQSHxIlwibNACu1S7tEOnuStFAbHfVkujyS/zIUBsEXJK73ILl3w80E7CfvXbvzLmnLO5L3p7BYfvdccm5ZIepF+9KQJCG4l31c0m587bUnL5qACYmtJDbcXJL6UhyuHP/ABVgExXFzuRf9ULEw3ZJZN6krAO1/PTNcEmHvQ3apXMSLA6ZbeVqC7ifCk3VySu11zUk0FbtuR+rRc8ObdKEcyL9ykQvmyL/ADLo2CxP1fUkBbsrLUEHCuFdcduXi9S5xG3O66RXBnmgBpycm7iXBLbqumOuj/SufJnJAHXL3Jp5N2Wb2py7yF/emz9yEJgPd+VCXmiHIe5CQuqEF3JXN37vCkxdXiQj/NADok27l7kg3Plomv4ox6hyJUgHiJsrfyrZ9iPtWxnsTCVJANPiWGy7joa4Lw/L3ssQZW26/NIpFhmwY861yKzfpuqy9NLfG6Z6/W/ah2NxoHPEOx0tPUeEqOo2fzFZzFPtGihA48EwyPDr2/bm98o/SsEU3vuTZzXNzXBi9PxY3xf/ANno5fVs+ZU6/wDofqaySqkKWWQpZTfWQn3OmLk0RapbhL4V6iWvg8dycntIfuu7ktCFNtyS71Vk0OWuJC2TLuqb967uzRYhx+keVq4PLVcBEWXc9qYCEiJxbNdu/Mg6hRXeSAO3FdzSue3LLkuOWq62Zc0AcctOSRrtzZ5pPnbnkgAGy70VreZIeosmSt96AO+LaiIn/iuDluzdK23zQBy5d8WbfvXR6fpXGK3vQAJbi5JCPhyuREPVluXenk72qrAAefpTlyFiXenlnqpbA58K6JWtlkuPtSHb/wAhSsA5pjjww42Hre5RacmhoZQcBudrmk8XyT9eWwIwy5W8lGrKj/c4MshHIh2suNu5Hbj4RVErISp5KcWBnvy106VC4Jjbk/J1ZUcLSQEOVpZ+HvQyrIYU7kYRt43EVtAFo5Mg3a2sqnAsNMsRB5M7WuK35LR0GFnMY5g92azvkcYSou6Kbg0w37R6VHx6Sm7F9nqyrpI7KivO1rfCTshEeH+G/hfVaMMBixyGjpqmPihex2/Jck8qxcs9TBheb2omfY72Zj7I9kpcTxDOKWpHjTEXgDwj/wDPUvN+0eMSdoMbrK82tGWR7B9I9y9Q+1bGBw/s3S4dG7DLWPdwx8MTeL8z/wCVeQCPdmo6KDySeaX2X6lkWOsEPoC3uye5K5yLPJrskiJ8xQjtL1L2j5/YdGTbqjuYk2ut+HpksmjRMO7bl70u5BxPdoi4jZ5JGlh3Wjok/Tqhuu5JDmXmgYrtc81zxdy6+WaIRHmpkANzWoUXi3IrdEAC2feiH3JWuuIiB1/JF7kNvuJI/nchgF4c2ZK/3oEf9SpAd8KTf1Ig6dMl235qyAUtSH0rlvdkl0lm7KkxNC1IrsnFdu9yMi2lrtTd1verTIYul889q4RPmju16WtQHJu02qxHH6Vz39SJie396Eyu1ZrUAFpakmyK7myTlpzdACEnLVFxLWzQXCh4jCGroAcKTv8AEu8RyG1MDJ5ZpXbs7rUAPl70LZCRMmeJvHN3XSkYfNAD/p8JfEh19LimXqG7t2aMJHLRmckAHd3pEQ299ysaelpJKcTkMhPvEWfaglp8OjH9pLKRfBtFKw2IJfgtqzj4tyApPE+afrZvaJ7zvlIm0JNw0/GEyCnmMQa4yFtoj6kwOMOmb7blYYViVNQhKxxERnkLGL9KVJDR11NFA1LKE4ORHKLuZS+nbbpkmcRGjjpImpmaUxN+JLfu+FrUFjdRMFRUnO4db6Cp2F0cNccuYWiw6kqTQXzze5/3rQ4THwcEqKnXc9r/AAqGZMrTFiPIGYdVNwehoKiaVsRqZaOLh3BJFHfcfpLdyTQ0c40AVjQEVOT28e3aJen5oGku0dt3wqS6Nh9nOB4finao4KjhVlLHAZgMruFxZtav0J7D9mcKwPsxR0AVsMAAA5R0bDwh03fN18Udm+zeIRwYNPSYVDRXwWzyEw3y5vtcV9bYHDw8Hp98fLwtZ/SllxNryb4GrNpJg+FkRO2JlcXqBdHA6CzZXtd8TLNsLl0yMJfNII2u3yPdn4Vw9tr7O9OH6NMXZ2nk/wDF3fSop4OEcpM05W99zKmKOS7ZKd39SJxqP+JJ/FSk/wBkvV/RblSxQjm8pl8IoCGms1CS71ZqpaOfMmvkJJhlIW3m/mr1v7JpE86eMuR5C/qbpUeWncXJmkc/pZNtHON17XD6UTDIJFqQitFHnyJMEY23Zm9yduC3Q3+pBcYkOZPb07kNxiOTOxXeHJdSUSWwmFikHxDn5L5Y+1TGJ6X7R8WgqKSMYintcpN1g+r5eJfUrVB08ouGQl8S8O/tF9i63Gseg7R0dMzwTQhDUDBGRWG3SZZepVF6zMsy3iebV+JdlhmqInqZw4b/AIdtPbxv+jLE1VZh81fPURSVWHEbEPDFmK1TsUwOsowOWpgcxDaxjuEv+iy9eJ1HwfSuhtnm6KJ3EsNw+G2SKvlqj6nGXv8AzL02gp8OwnC4vYowGlqoGlYhbce3pu+a8dKRhAY3d1fYd22nhoIsMqZH9ihcihLLdH/6LNMpFvT9tK/B6yX2emiudiGTiNcR/mUCbtNiM1TxZ3Yh9IhaNvpHyUKtkirCI45HEm5yZ3CQqrOukjLJju8lLbKLntD2mq+0DxRvENHRw/s6aLO271F5uqQ4T8ntdSoccjjfKSjil/eQqR/tBSEIt91sRd34zoq/sVlbwbmJnC1A9OY881YSY5GWjYe0X5//AGpr74AiHOk+G0epFDIgwmRWtmhKnkK7R9vvVl94QXg8tHJwul7dv9SiHUPxT4efCz0v6kUOxoPaKU845JYi+E0pylqGEpJ5ZTz8T3IzrHLUAYcvCKD2xxPPht/BMENcN+9CQ2nzUiSYJhJwC34fJQpRu1du9Ag7fN2965a3cmBHybb0p8BciEGyIie1hyQA7R071lSEbOwkb23Ep5wvhJa9eVwkTKMEcWGzgZ1AHKPhFulcrK46yS+y4R2tqhC8jU2ISzS5v4lGOaTPK/anTjtHN8tqj8YPCgrVA3Pdnnck/wD+pIsh1yQaSFkzWqLK1Fc27Nv5oeJc5O77V0o+9nbRC47VIahty5N/FDu8OQrmvLRK7z/pVcIdHc2v6WtXC6hf/Km9S8VyT59yGygrt2roXk0FJxdE0OmrqLiQ4SFdt+SG5y7rc0XDe1EMb5Z9Qo2Q9RoRIknLX1J1492eToSju1dVuXqNXXFo250T/pIU6UbXDntQvHt+J1OwdsEerNFb7+aTCyRC/vRYtARFx0RNn3IXF+9LuTDQK5y5eSXEfIWQW/NIyt0z/kqslh8R/NJie7PJrUP9SW8vDtVlDnE93NHxO5upR3y/ckxXeaVgSCJh70mmu72FR2z7l0Sfk/6kyaJTSPkhEnJ/pTbE6RE/5krKHSku810ZO58h+JM3HmJJDI9pac0bcgPPJaWTbkXGt5JgB96cCHdmT2pWiaDGa3TVFxLrs9qbIeIQ+Fc4e1PZFBnJ8aTF8kDx/NK33qdwD4jCkXvQWsRaElbc/Pak3ZFCND9S642vauENr/8AqlZYD966RbUVrl8NzoWje74VWwHHLcldau8N7kXBcvh+pVYUNOXmhu7k+UO7IepIYdqjYBhs+9GPvzR8Mh+JC0L96ewUD9LpXd7pzhl5IbXRsFDbltRBmV3p6krdEQi+7S5VYSE/emyK7lmnHyLutQ2umAI9WiK3p1SLPdpakQvbm6Vk0If33ItyVtuuqH9yYIO5/SuOTEOjWpu7z/xRCN13NAhaj3ImLq8KEi0tQ27v8EAFdbyXX6UGokOXUi8PLcgBFzS8VyHxZpXeaCBwht707ESYu2iivQWkU77UGtqXVrqk3VyQNIW5EwvzyS7s2ZJufeRINBW+XUurlvvdc0QB1/Tkldbpkld5IWLcgmzui5uS+SSChN3JbkLZeSJ+9BIv8Uk0XVyRDt+FABarm7L0rtq43NAtWLvF0Xv6SQv5LuqBndbvUkl0/El3EgAvqddbcgu01fal8lABsXy1S+FAZapWvzZkAd0yXXyt0Q9P1JaE3vQAQlt1Suu16U0jQAV3my6/w5LgZ7XSutHPNAHQy5P0kldaIs+0slxsshfO5K7VSyNjpF3PtRcRxSuubRCO1tGQQct3656pW+/mj6tH3JeHJA6BHqJn3JF4svpQOW9K63T1IEJyYWyydCwtclp3dSEuSAC99q4WWeqF9pZXItB79yLAbL3Ln6kZl3oWHiOSoyOF7km89RRlHayb/KysDvV3JOT25apWklaSgAer6XQ266Jy1+nxLtrEKAA/pStRWku91qLLo5bcla9ui6JeIUrtvJAAtyRbc/Ulc3ptXGLy6kAG3NL/ADIf4p0SYQ03ESCABzRPtXbm7/Jccd3NVY6Fd5I9B09SaHnojuubL3osQre5c6ue5dta3PO4vhSLd3OVqYC4fwrluuWSNukXbwpNlu8KAGkVzF8KEiSu9yAC1y5JXDlokWX5UrWuQArrbfehvbyRmNxZ9KQ5d5bUAD1Mu/CkWV3JCI7kmATbvqTtJHxJhyyuz8SafLvUjDqU66ugpwyvlO1rntFZydIcFsytxGoeQyz23P0pqtp3HhA/SAMP/NaibD8EwWQiraz7yrAuH2akZyAT+I/+1Zo6iSqnN8mASe5xFcUZWelLG4IajHQc26VPo7430/UpEFOUgZ8NvSnYqW0yd3uV2Za8ml7L0r1k88jA9gBbd71rxpeDCTgzXZaKr7FU/Dwq+1x4huTfStNDTuUMpM1xExCy8rJlpn0eDp/+MxscZ1EwB/eGa9Ihkg7O4YeJ1GdtODbfV8KzmAdnzLE4nka4epvn8SoftB7WBi1QOHUh50FKfWP98fif/SsnH8nIoLwVGS6PG5S8/RQ47jlR2gxKWvqXulkfQfIfCwqrPcSRE/6UP+ZfQ44KEdYnymScss9pC/zJCLIdbrU5GPnlcrM6EGYrvvROLZaskI+FA6YrmJrfEhuu5NtRW2l/2owFrualmiQTbtdF1x+aISYRy6UQi/NupZm4Bf1IfD32onG1CPP0qQOvlmue7XaiSbLJACu3cupJshbTqQtmld06IA7pn3rvT1Ja3f8Acldu+FACfLLLN0vDqgRvtyfPqQAbZepd8PxILrV273K0xUHb6kJdCG5F1DnmqCjtu3vXSHaujzHTakUblbkrMWMSSAOmabcmz5qVw33PpcmuC92bM1qooafcRZOmy2trn+VSTjfLQWJNFG5cwZAAuT7WbO1DL7m/miaNyuzZIYW27bVZABdWrfzTRZ55aKQUe4WyTRR+T96BoDiPuvZJpNMknjtfK5xuQvlGPNBQRFa+TbSZC8nv3IC6ub8kJbSQTQd3vUzDcUPDakpYwGXS3f3Kuua1m8VyA8xfq2pe4o0L9rqvfY0QXekFFPtFWTCWZAWfPYKqhK0S1ZCXK7NMmi3+/qsdjhH/AA5Jw+1FfZIAOEQm1p2j1CqTTvJ7kTWE2nUgaSLqm7UVNORG7hdYQtbtLUVVcbTJmbpTVtpcl1vnagYZSPmPhV/SR4jJ2clljZpaUHtMRfp+K1Z0NrE38VrOwf2hVnYPFAq6ajpq4NRkpqsLgkZ/8EENFDDWGIWObnFndZm9pLV4L2VkxDBKrH6w4qLCYWPh3PvmNukBH5rP45VUeLYmdTR4cOExTO5ezDIRAJfDmgq66o4dPTVDyFFT5jGMnhH4ULUGbDsH2g7SYhisFHh9XKdjXOJbgiD1e5fS32Y/bdPWH914zHTmURvEEsb2mfv8l8oN2ipvuyWOmphw2QwaKfhG/wCNl3+76VOw6bFsNp6Cvgppqelncip6sul3bqtQvA1wz9EaOEMQBpIMijfducf+5OlQy07iRxOI9xL4Mn7TYzi1ANNPPUzxMfFex7bX5XEr7s19rHa7sKQxUOI1cEQcqSp/Fh/S6xeKzdZT7dp8Q9lfI4QkFv1CtRS0dFVRDIEdt49RLx3sB9p0fazs2WJ4zRvgdRCAlNJKLhTy+8CdbnBO32F4xINPhWM0lUWWkUcw3fwXmZsUv4nfgywXyNhLh9PGAsLON3uTXsIWEzM1r+5MQ48FoxznaY+IkNRiTyMLROxeZEuRLIjtbxy5R2ahCQhYdxfJRpsPOML9CDp+lOjM5Peb7h9KdKq4ZEzyMI99y2TmjFxhIryoZB5ZEmzp5OWTfwUyorA4gs0g7WTHtzEWfEa1bqczmkoRIhxhnkcbfwShL2UyOJ+H4XHqEk7JXR7XvEs/coMlQBEWcbFduV2/sydGexv7P8Axgp5ZaRoJ5riM4Nt5fEPJefYr/Z7wLECJo3YDyuYtRXrM0zEBZA9w+p+lMlUGIE2Q7l1QytEPGpHy92y/sx1lHYeGGdZUVEJEAR9Imx25fpXksnYepGllljzlKFzA4+GVw5dS+9QqJxqOKwMJNytWdw3szh+D1BnT0w8J3kGSKXcLsfUulTUjKeH9HxHR4CZQkclNUmJcii9PiTlNgNXVVPCCSEALcw1Mg7B+JfX9f9lPZvEsIOkio2oJ9xBPTGQi7/ELr5/7c/ZzX9jcVFpKQZ6c5CAJ4DuGV2a4m9zq1UjjlBwMVjHZVsLiieeamnM+Q0kl5N9SrKrBZ6GKKVshE2uCQX/zeS0+GDRfeR+0SBS6fsy8JK1qsDxSnhlrMP4MuHMbDIRPcP5hVaoSPMZinkLUzO71J2hxSpw2YniksMPUwl/irTF8PlKYzawTz1GJ+kv+SgSVlRNCVPWcOcQe5rm/Fz+ryUtDsCpxKfEpjeoqXZy3fBn9KEo5SAnYBI/SKZhjulLxWtra25TYJjpZtAaUPSW1MqtjtHh/tEwuEE1VEzOZjE28GYd1w/CixLDY6UBlgnjliPokF+pBLNKUp1DmdOTM+4XUjB6fC8Yp/Yoo5hryfZLnsd/p7lCQVqU0cnDPNs7mT4zU837eOUrmfoYdpf8ARbCn7DnWRH7O4jUw7ZIpXYfzKxLsX/8AT4paaPhVgN+JGdpC6VSQQSbPNGIBDKyUpe61tqExnjG94H2+Im5LWnVHgtcMtTTOIjt4Vloq3x7tZRzYFPT0bQ2SU5cS2Pdfcy87LnyY2lFHvdJ0XT5sbnPJVHnEnHkkzNnIy3ckYU8+eTM4ktkGE0mLUcUpu4mMLC3h8Kn4fg9BR2Hw+LUCAj+I+27zWOTrUl/s7cfpDm1q/aYuPDZ5IivNrviTJ0Z2izs35VvcYweprAvkeniCF/7raTk6Zg7KyV1LTgHBp4gO1zKS0idYLrU1bZrP0pqekEYYsPuHYLofu9x7rRXobdmQoRCT2iCUSO0bTu1UUqOOa3J4x1IdyldapeAl6S18+DDfdvSzHuTT0L3W3r0MuzdB7EUp4jT8Vwu4Ag5Hd5eSqBw+MmyycfO5VHqt/Bzz9NePyZMaFrhzkcrvcnY8NjkLJnIiL3LSlh8eQ5g6IaUI22BuV9+RC6OC8lWGD01g7H+pd+5wHl/gri189G2/Ckw299orPuTLeHH+in+6WtzyTZYWOW0HV0492e1c6RVdyRDwwKJ8Nbva5xQfdbk2TZ25q+IdpXZfmQ8PaWf9KvuMweGBRvhrDzz/ACpfd92moq84dwk7sgAWuzT7jI7MSm+7/JrS9RJssLtbc931LRPHuHmSYONs9VayMl4UUJYfr6k0dG4t3/lWhGEOeTpqSle3R9qtTMXiozxUrjayB6d7uTq8KjufRnQFRncLLdTMXEphp7n3M+5kL07c8rvJW5Q23NluTJQ/v+JXsQ4lcMLXcrUnjtHkp4i3kyFo272VKYqIBDttyQFG/J1Z8NvJNtGw/wAVWxNELh3cknjbzdSyjuDXamnjblorJ4GiHauaeSM+fch8SEBy210oxu+JGxORizMrGloZO9mUTeqKUbI0VO2ev/6k+QgV2m1SuC4tkgeEx1s2kuTezbRkbgj3FakUN2mbp8RfxM4ouGRc2dPYWhBeO4s8nRcFu7cpjQ3Cjan2o3GscmQODdyyFE0L+4VPCnufk5EujS3c2U9007LIDQ7uVyIqdueVqsWpbhdd9j25vks+6h/jsq/Z7uTIvZ7u5WXsdvwompd2aO6ivxmVPs/ue1E1Pr0OrcaX5Lns7ZaeaXdLXSzKtqVu5L2W3udWvB3ZNtXHp+9Cyh+MynKna1c9n/kytTG3uTBj5q1kM3haK32diLP+CHg7un8ys7W79qAtzdyrczePUruD5JcN/TuUwiYe5IpGHky12ZFEEoXu5bnS4bipJSMT6JuWS4xy2o2Y3EZt11S0tTp2c+okPVzyFXsRQ0Q9LobbhTpiwvp1Jq5rtVSYagv0rmnUjImQHkqsVHCLTPNCUjeaRZE3pTRZkWitMKD4n6kPG3IHK1Jtw94qyQ+NtXOI/lahbLuS9WXSgpJBNI/d0rrE9uqC1rEYxoLSK9hSYtUJFaS5cgyC/iucTcRIXL32oGLXJKyWxy5cubkuWku/1JgIeaJiZDp1Zoh3IAXySIUnH3XfvSfd3bUBE54UK6Xv3Llr826UrA65eTLv8UHToyPwqWwo6kxbbkhHcO7VK3chFWxP3pXdOi4/hXPf4lZIvpzRN1Ielc6kAH+/qRW6IR6edqVwqAFd8KSHT6ktPpQAvDck2aTki1HTJACv96Q5l3odBLmiYmHzQAX+ZdYUjStfn0qwE2RfT3JWtcOS4JeXShHzWRiO+H6kQD+ZCGdneu697uOiCwu7kk+VhN4u5K21u9B6tH9SAGj6tWQ/6VwifNdbc3SggFy8OVq5+V0fV9SJtzc0CsBtuqFy26oi6skNu74VSDyJhdJh8T5o7u/K5IN1zKqBI4/zSt11Xe//AEpBu5JlNCt28uaRZcstqIuoW0REOzTu6kmIa6krW2rtv5Vwd3cp1AVv6kKJhfqySa/LLw+lSAPcibkk3S7u6m0w6Z5MX7kAQ+GQlqy44/mVkQ3FlmiOlaTk1vxKqHRXBG5cguySKM/JWQUrRjo6J6PTUepVQ9SpcXJK1+pWZ0toDoyY4PdnaPpU+CSEutyFOyR7hbxdKAodS1faq9omgQu5ttRcR7u73ohG5shTZDaPwpg0cuFJx2pdL+pcuQZnLvch6kT5Dpogbn8KJAHa+XPaitfmSFybLR0QkX5kACW1dLku+p0PSgAu5D3JCXklr35IAJsrOfep+CRtJikObW23F/BlB1+lXPY2H2jG8snIhgkJvnY6xyuoNm2GO+RIpawuGUpsAjc/hTdBHxm0Z7hfUlY1+HtNIMbPufc4596dw7CeIZRg9o52rh3jqd8oS3LGjjYYB2vdnbcnZcP0J27g/mreChOOPLLp8StsIwdqi15AcvxGK73NuXHPLSO/F0znIt8IwmWloqeFm2tGOS0FJThGAhlcfcItuQ0kclY4xxRuUrvaEQ9So+33aaDsrTHhVFWNLjM37c4HYhph9F3r/wAF5ivLPReT6STh0uPeRU9se10eH00+F4cX+8SXBVTi/Q3iAf8AUS88La2fSPpRORF8RE6bkK5fSdPhWFUj4nqupfUTtnPF6UNz9yLTLvQttf05LoRw/wAhy3aL9SP35IGtz5uuiOhZ5p0UmFuHuTmgn3psMub7kbbtMnTCxeL0pELCW3/Mu9+maEeZZtyUGiOiWm5ExflQ+LkibMtUFh3XaZ/lQMTIrhXdLe5KirA2++1F1a+EV0h6Vwh81NEiLIXzZtqVnuXSyzRCWurckUVYDDddmk5Mj7s/Ci079yqgsaIdvxIE9bd5ISj25qaHZy3au23EL5Ola9qc4fUigsFtvgu0Q+L0o+nlmu9Te5WFiAel80ZZZ553fShbw6Nak5e61CZD8hcQBHR3SLLz6kIEw2s7IiK5stFZmwCy9a7bcWXhZK1u9tyVv5vhQUceNrkJR6IizJ/pXbnt1daJgBw2JtUAwsT6J7XnmkWXcmQMlT+9009K5eG5SxF+921SfaSAIUsNo5u3So8uY2+pWp7fi01VXVSORabRQUiKWZXOn46eOYCzO0hTGt3JO3ON1j9SJAxwRiGBgs3i+pEnqbDYqijA3MwPN8/TaoZZcnd7viXSqJBuBj2ZW7UElp9z0+zI5BLK1/idSYsBpCESZqkibdMQttZlT+3T3Z8S7xKRSYxUQlk0plftOO7aTfEgKZPxbB6CnhgkpJJbct/HdrrvhyUNqWmFhjvMp3b+7a4VZ1clPWPBFI1otyG+3+pDDDQUJyySRcUstg8ZxIX9SBbD/ZvsuGNVBhJHJEMUcpuRhbe4D0D7/hVOdDLS1IgcVhE1ziTdCuIqiWaIJHnkATe9iz8XiL5qDjEU8cMRmzkRHdcSVCshWxSAAcXi5GOY5dLL0Efs/jxjsBFilJUDxRkl3Sl4GdZXBMBaqw6orJIKiSKma+ThyAFzfDdq623YajrMa7M1o0kYDBxyGCATuIhdiuYkUD4PPqajp6WpjaSojnAt34fcXxK6qaihqD0rJBgD9nGR22+e1tGVBw44Zc2C0SkINz9OTp0Zoyubh+LyTB2W/tVNGxBHWGId9plcSlBjUZGPFq3qBAv2c53CSodJBysb6hTD05iQ3swX+pArZ9BYoJw9mvZj7T3dn5OGdg1HFGPPpEhuzb/BYjG8JxPsvi8Zx13tUF90FXTMQFl4X05LztqeoqKgngjc7t23pWjw/Hu1NO+UEs5GwWWADFp5IG2fQX2Tf2isUjqywDH4KjFgNhGnqi3Sw5FzLzbJe+0H2iUdUcoWSXBbuJrRtXwvRjj9OZ4nBdFiNNGxOOgEIZ29Pf1LR4P9qFXiFdBBidNPOP7JzKcgEzfpfTky55YVIvHnnHg+s+2P2hPhvZ4a2mqXpj9tgi3BdcByCxf0r0KGjp/Zpampkygh3ORP4V8C9pPtCx2qopaKPDCp6OknEpxGfjCxs+3d5bVtKD+1xWQ12Gni+HnPQQvccVJ1GTdJF52+lYZOmde1nZj6lXyfakPZ2jIAkOOQbmYtz8l3/Z3DyPNzt0tsz3EvH+z39pbBO0FGdTFU8AAC8xqQsIRVzgn2mSYpEWJmAkFTbwB9EXhu+rqXF2M/7O/vYa8HoMuB4eNwRhcQ+p1XTYTTcUb87uphF1i6L7TJcSrKqpib/cAfgwl/xDbrf5eH8qlN22aY/wAe+0bsuHb1LeOHIvkZSyQl8S+PD4Ibtm3PUidRTpYBMssyEvCW5Uc+OSVA9Blm9250B4lIRDkzAtlBr5GRfkVPHqzMFuqr66aKaW+MG3c9qqzqvaOvK71fCk9Q3JaNAiQe7TK1VGK4GGKYnhshgB08PGKaKRrhJ3DIVPeR89MrULkd2dn9K1jaM3TPN8V+xnDsaMJ6+nhKoOFgmIWt3sW0h8ttv6VS0H2HhQ18TU9TUjSi98kBSXAZN03CvXyK7z0+FIJre5l0KRzvGjzcvsVwu6CWTDo6ouIYnw5HYnB+ly83Erl4V2++yup7N9psRp+HMdPCHFCUQI9M/UvsMJAt6HtTNVQ0WISXzxsT2WbvJVsQ8fB8OVdLFRyz1EbtKAbWHK3NFh+D1+MYkdPUSthxcD2pilDbZ9K+nO132K4Nj0deDBwJRcZaeUW6H9JebLyDtz9kvaDs2/tNZ7JOMYWhWUcjw6Z2i1vL9yRm1NeDEVnYuf2g4pMYjkp3ASG7bf8ACqaLCcQwXEhc4io6W+5pCC4Xbw2ktZUdn8VxYIHieWsiNm4fFhtLL6g9Klydm+3+At7OVLVDS5XWHG0sWX7xSr9EKT+ykou0R4aNbUxxfeNRMew6k3/ytzVZg/azGMBxgsTN/aBd7TppOnLyHyV1X1XaDs2JC8VCAk9zxFHaQE/wqB98dpay4wwyOULLnKKluHJvEpto0TQz2w7YVHarEovZqf2OCINIs7rs+q5URR1ccMjC2w21Ev8ASp4YtUUs3EOgCIpn0uAhG71MpR4piMzED4cNo+KzaJfCokNyLPsxXMU8UU8bhBZvMd1vvW1i7MtWREdJUtKLtdtDcvL4cQrKWYjaAB03j6k7TdqsTozN4KuSDita/D26eleR1fRyyPfG6Z9P6b6xHpYPHljaNRPjFNTz8M5DvbmRAq6rxyMjb2fcRc725LNy1xyFeeZE7+JNjXOVzsz/AEq8fSKK9xhl9Vc5e0vhxYxltcBL9ykUld7QBb2EviVD7QZNm7MRKxwSnp66rGOoqWowdi/FJuSJYoRQsXVzm6ss/aGExzdh+LNHxHJ/U6heyxXizTjOlKLQiTsbD53LDtL6Ol52vkS3qLnyyZAUjkoWz9o+f1KfTxhwh0uyUPHqUszmNlIduqDfyy/SrEaXcLuyP2XqdmcVk2kb9tyKm27XNE0L7n6R9RKyentbY250nhuYdd3xI2H2StcXJtc/qQjGfLUviVmcYR89yQj3sDEKO4R2Ss4L973JcPz3KzCEyLXxISo2Idf6Uu4D6fgrru5k1KNvNWz0OqIcJKQuhyJbLKjF9PMpxK4vSpI07e4vIs1aN2fIh1ZSI+zpkOqHmQ10mQofZXIuTISo7g9PwrTN2dtbvuzXfuO1i8Kn8mCK/t+SX0Y6poZSIsmuJQJKOUR7v4rW1+HnCY2Z/UqapE47s8i1XXjy7+DzM3TSxP3FKVOY6Jg7xuz2/ErGpJxK7JRXzLuddkWcDRFu1zcdwt1JopriHbannpe/M93NA9H6c1umjnpjTyPbogO/qdupSPZXEELwnbz1VcBVEVvknQIMtQbanOCh4N2j5+9HAKwbQIsrVOpJJ+hmcvCmo44xiyYL/izRlI4gVhuC5Ze46I8E+07hby5pr7wgGUgKR7viZVntEpFY8jkpIQ0xXcQ93zXPWvk6lK/BPhqKeYxYJxu7lMaO7yIlWU9LSDKEjA5E3vVxCRyEPPXauXI68Hf0+PbyNvS+bXIvZ92TApsUJkWrOIqSFOwt9TLleWj1odJsVnsLEOfSnGoe/JWo0+zk27kl7PaXJYd46F0JVjR7uSEqN8yfT6VccHTkgtYQ1ZHeL/DKxqNxLRrkXsu7oVla3LLauPGw+YijvC/FIBU4i3J7ulN8ELdVYuTWqPJUBGPqzVLI5Gbwxj5Ix07cmTZU93iQ1+JU9GF8pvu2joof31TF/fsIraKmzhySxwdD5xx8vEmDhYdM01U4pFHGJgF2fLXqVdFi113EyH4hXVGE3yedlyY7onGO7mmHFQzxDiSbNoIiqO9mddWrR58pphGJla2bIRjMubsKDiP7/pzQ3GV3O1bGIR53ZZpq20uadYe/K5ceO3ucUFDIjrztTlvvddtfLki4L+JmH96exNDZi3egIW87U443dzoeG+25kWAwXNC+3vThFuyZk2Ze64lqQNGXUzoGJ+5OkL26shb1CytAc+bbU2XyRl07upd4e3PJakjaL93NFb8K6Mblc/hU2jUQ9QovHpmi4b9ydjjMu7alaAz5F8SWpImjR7cuSr5HONCPS7o2G3yXSHvXR96KJoVt3ekW7xIfV4krunxJlC0+lK7dquLn70Adte7ku9KV3Sy51apWB1vkhLkkPJIuSzG3SOtmjQD1epd6uT+JFCvgK3vQ+9krXK71fNK7VVEDhdy54c11JWA62aF+efSkRNu0tSHdr4VFADd5Oiu3Llq6PmrAXi0QiVz6Oi126I2jb3D5qAAbpRFmXmjtEe+5J93LJADT/qJK1xRML3aJ1huPI87UAN6kOeaX7Tn1J21h1bpXQFi5O6urJob4b9yTjt5qUULeaDh+HxJUKkNXeS7dbdptLklawtfekW4vUmkOheH/ABXNBfNdHLPdmglG0c9VH2S+AJScj02pvUm/wTluvPmk42+8fShr7JB1H/mhEX82RDmI96HQi5KqHQrerPaKQj5OiIXyH0pCLEpQgXFEA9SLh6p0I2HXw/ErLGhG4tP8U9DTttdk7FT3GPkKs4ae1ibLb9KAKc4XF826mXBhe7I8/qV57GJWuzJiantHTdcgCrOlMefT1JoxtH4lPlF7dc7VFMbfO1nRICKXNcfNPEIEWTbdUm8TdKCgGje3O39SkRE4hryQHG3fmpEIskwEBvl8WafG0bvEh8GWVqcba3PcmSdYnIfhToSOWmaa/qRXNn6UFj5ZkORsxWpoo/S3yR5t70m3FkzoIIUsNzkDshkhD3kpRR7fTqo82Y3N6kRAivkIZvomCK5s+n4U6O7R3dII7m1e1BNEbW30rj55c/zKVw23MmiG7mgmiOQrj8kRC6Vr+9AjiT+lHbbzSt96Aobu+a6u/JIo0EHEZZWDltQt1ZpEVzc0ALXpV72NxSLB+0tBU1G2lvsm08DjkSpmH3oWz3f6llOO8aNcWTt5IzX0eu4v2V9hxIw4YnEO6GcW2yA/S4/UKqwowoyGJoLJSd8yFuaa7F/agGE4aGFY7TSYjQB/9vPG/wCLTt4hHPm3uWqqe3HYelEZIJausM91vslpD/FfPzjlxvRo+yi+mzruQml/6Kjwu0gbxE2uivJKOKhpSq8QqIsNowbWWXqf6R5u6xmK/a5HYUeCYd7OVv8A9zUnef5RbRYnEsYrsaqCnr6yWqlz0vfp+nySXS5M3y4DJ6h0/TLWHLNl2g+1Co4UtJgQnQU5tYdWX7aQf+TLBsPj/wAyK7TVDoPLpXrYunhhXCPnM/VZOpdzYiK5Bd1Zuu9xf6UFzD9S6DgEO5ISSD5JzQiVgdbkld80mHVFb1IFQu7mkHUuro+9BVHdEizzHRK5vypPz70F+AiK7udIha3TqZDxLRzd0os+XSpZUQrX73RFtHRkPqySuuZItIMi1QXfpSIu5Dd/JFiCYrdUbF06dSZIviXWK5+duSVljo593hSu/UgYvJEmQEu3Py1QuVqISbvQAQ5d7ORJFtSt6fF8KEsxQAV3VzQ3N+VFd6VxhcubWigDlvvR22voz/ElsG7lci7tOr5qkjNsHqH5IAHdz/miu82QkTCWjckXRVWJxtLJFc+XekW5DdcmZ2E5WlkwroRvZe7OuFl5LpFt5uqsNhP6c3FFxLrnfJA3VnqSV11vqSTGh0su7ahHOzPpSuutSLw5K0WCWVurqBNT8R8+m51Yj0k2qB47Xz8XcmBXPSsLfEhOPhiOWe1Wdrydyamh/SgCst4ndz9yXs5lrluU96f9SIad8hd3tFCZBAan05ohpXFWYRgNz5Mif9SAspnhkE7ze4lxyMi7/wCKtShYu5QqintImzfRAABiE8YEAnaCR1khWs8j8/F5pghfO1mQ6jqI7kajocIriz8vSvWPsNxSHB8RqpGdxqgdiYSuILbfSy88wiqgo2JzbcYOD6dzq0wXEp8DvOgleDi5Z6c0RMpMidq6M8N7TYtTNnY05GGltwvuH925QacXkhI3Nw1tdaCKqqMSxjjOYVlZMHB4k7XjrttVBiVDUYTVnTTs4nE9rj6kUUnZ3YJkzTuIt/NKeo4gAzyudvqUJiuLNC5OTfEgqifHXSU42BIQi+5SqTHqmllKQKmQJS5lmqsBufXuTj5WoAszxqpqJ+JJWSSmXivRBjFTdl7WdvzVI5fq+ScCa0uhvpJKyeC8DGq8bmapcQNrXAek07RYs1HCFPMYFE+Zja25izWfeQy5PuSAXkLLJyL0osKNpjGMQcalioq15YDjunLyf0ra9re1Ddn+yuAth1IcUtfB+JU+0GIvZ1WixLyKSnmE8uFIIv6mtuSqZK2aOngM5eBDnw4jkuEM+q3yQrKR60H2/dpMJpoqaKjpqWCndsthGJZ7siJy8Qr0bAP7QGEVnAjxjD5qI5C6oNwt8Xmvl+krJ6MxzkuiaRpXgI9pk3qVpi+NQYoB1ISNBUGdr0wtaIB8KY1No+3KLtN2UxKlgnp+09FvbolOwvzCXJaCnGkkgGeCsiniLkcZ3C/5l+flJi08NPk2IOJnlaJO+1l6X2J7Tdqez+HUtfheINVUU0jjJHHMNsReRg+jfUnSkV3Gj64KwuUrW+oknki/47EvPuwf2hVnaKb7vxmjGir5GcqWSMxsmy6rfet0IgL9DWiWvxJ1RansPhMFvW38UvaBISyk6lAlJuMLO7BFmJOQtutR3AJZtlufpH/MgqyZxA9ZJfhi/X3ppybbyLz0Q6Dp1a+Smg2JF0YjncyL8O7PW5Qxyt1bd8LImkufxW5KqFZIcorctUFZS0VdHwqmCOqifnHK1wpotp3Mxlb4ckTC/dmigsz9V9neBkfGwygjwuqfMHlpnIdrtbdbyz9Kx9T9mOOR1kFNhnabG6yCaN5ZBOdh4WT2iNpf6V6haevNOxxuJZsb3epMzpHhmIliPZfDTopOyjYiUsjNNiFcYykbP4SLu91qyfZPFsVwHGywyojho6Kpmd2GpYiEcvQbasvqUB9o2EHFHqtMLuSz2K4b2a7aYHKFRV0tZQ0huTy00wCcJ/CTcnzQDXHB88dqqyi7WUlVQPBQ4pUU58KCsGe2YB/5svNJ8BxOl48FPUGfC2nBfaY/lX1Qf9nfAMamaSKtIopHEzPh/wC8Qll0HkWrfUsf9pf2a4P2V7Q0VTh9RFEYgQzSTsPCM28Iik6MlCcj5wCOQnIHZ7x5/UjClnmPhgFxEVq9QxujwilqPbq5oiKV9Sga0XL4RZYoJqcsRqDCIzzdyhtezT6VlwUoP+QxiXZ08PgKRqiOcQtz4bF/zUeijgk0N3E+74latRvNT1DtWy2nukE9oks9WRvT1Bt4m5F5rKdvhGlKLsu3w2Mg0k393pL4fc6hvGcbZv0i9rkq72iUm1Nxz9/Nc4khP1uV3vXO8b/kdPcX8UWoVDCQPG9xMpkJSVhix7svUqakKQZwZ+9aGnHgtk2RF/is37UdOH3/ACH2w1yDXpb+pWVPRhGOTN+pR6aQ8tTtTr1XDYtdvqyXBOU5cHuYceOKsmhDoTPtH0rlrXFmobVDkGp26dOSTVDk2Wa59JHoJw/RK4bEOmW1COcluSi3P7/UycukJs0UylJfok8OMbnfMiXbQ7slDeY7bc0PGcRzd+SnVlbw/RO2bbWSKzua1QxmPLLUfK1EJGT65ooe6+iWGW33v5K5o44BAc8veqALxuToSGRdf8+aTRWN07o0gSRCOjt/FPxxhJqz8vETrL8Tdnf+lEM3e8j/AErlnjl9M9LFlj/JG4oqeAv2jh/pQ140ccOQA0sp7WEH6iWPGql/4haogrpPHmQ+lebLp5uWzZ7sOtwrHooDGK1EkhnGIOBZ6j6VSz4fcJOTXZq+OQCMis589U0YsTlkvXxZnBanynU9JHM3JszB4aZFbltQPhr9zWrRyx7cma67ko/B9TLtj1TPHl6ckUP3f1bE29C/PLwrRez3eHayXsLXZ2P/AAV/lHN/bjNfd/SOVqD7tYtMlqTpW26Oh9jYrdW/Sj8wP7WzLFQ9zNd/qTRULj3XLW+wgQ5eL1ZJ0cPAueX8EfmopelTMb92v3A9zogw1sy4gGOXu5LcUWGgJFI3V6sk+VKFUQxubDFn1Zc1jLreTqj6PxcjADQgOmTe61dbDWJyzDd8Lc1tq/BaMiEKc2I3bURfRVgYXIJjcziP+ZNdVuhP0xwZTQ4fGVruzhkyn0vDht1u/crMMPMmEAitJ+Ui6GB1AlvZxFvSyxllj/Jnbi6KcfhE5DNETju+LkpYTQEPVcXpFNNhMsZF+BIQiw7slyOjqyKymhMiz8lyT0f2evijkg6cCQ4gMWbA35lAfEoo7mfqb0ulWUNTTmDVAORv4ST9FhvELJ42t79FCUIK5M0l3ck9IQoihiEMxDzE+5dctcntAn9Rj0q+HszBIwm8dn7kX+yNNcOYLHv4V9nX/b+pa5Rl5a6OPlJcXpFRZMSPi5AziOWvzW3i7K0w3BwmufxEyIeysFmTxjt8WStdXgRjP0nrJ/E86lrq24so2t+SalqKwmJnBv0r0r/ZWK4dWtf3I27L00Ylm4F9LLX+4YI/Ryy/p7q5/Z5LiFDU1kYBllk+tyaDAZf9XJevl2Zpw5ZEgPs+EY6M3p2stV6tCKpHLk/pjO+Zs8qDATtJnd7enkjfs6xFk7dK9LfAWEcrOfuQvgvVkG74k/7nEy//ABua8nm/+ztxZhG/K1PB2bO26xhtXog4O2WrW2o2wsMuX8kn6oNf05+zz4OzZ+hvzMiHs6edz+Fb0sP4fNmIkB0IEOeTaKf7i2W/QIRMOOAmLjtS+47R/E3fCtlLRsSa9jjG0vEy1XWtmMvRoLwjIfc+3Ngt+lMSYXaO9a+Wnbczbf3Jr2MBbRrviWq6pnLL0yBlHw17c22f5kweDuTFmy1p0rDbmyEqPTO4C1W66lnK/TEY48Jcu61Nng9raBatqVCGWeiQ4bu0ZX+WR/azC/c7kXf/AAQ/csmeTsvQIsJAdbPmm3wkL+XT8PJV+cZv0hmFDBTyzy6fci+53tyZty3TYSAjy252ul90hyYLv3KfzjT+zzMK2DsI8nu+S79z7u9bd8Jbyt/ck2Cjlq13i5Kl1pD9HmYscJDnk5J8MJaS13F/pWxfCQ9DW9wiyOLC27/8FP5ha9ImjxFulJ/lahcmFIcyZfRfE+QFd3ZLl1yVxIyH9KlsAW8upItq5a3c6RF81NhEXckWXvFC/T6kh3aqg+wrfehbyF+9JvSiAXHmpKoT/Jc6WRWsl8/8EE0cu7vEusKQ+9INpZs+1FhXIXuQP5I/6kruSq6CjlyXiXdqIBMuSLD6GkdvxIjjMbXcUcsfDEd92bJMpDVrpDn9KLpZF4c/EjUARzuyXW3PuS+pF3claQCSufkzJbUTXXJkyOt5O1qL5eJDawt6s1xy055JJBR0si06bU4w9WvT/SmwFyIeRWp/J/cmGoTF7kJ7uaQ9I5ISFy+FBKRy1/4IfFmjcitHxIB6vUgECXRp1JoI3u1Uzq5t8lIfDzILgZyuQxMgDGxBo27v1XDjutU06V4y1bqSCHcTaIDyQxh801bdqzWqzGMOSMadiuyQBV8PTV7fJIR1FrlZFC5B3kuBTtfrt00QURQhufkwqQ1PdtdP2sIl6s127pbVBIUVPw2yz6vSpsQjYOqZDK3O60k80jE2rIAA+osn5pgiceb7U5NJ35vd3Jpy0HPO1ADMtpXeIvhUKXddsdTpcstM9FFIvxR+LmgCK47eSG1x89yfOG19NwpDDaSIgNhG46Zp+GRhcfUiCNvyowsjL/SgAyEO52LxImt8nQtH6GuJJxcrWutQWOfpTfj5IV0dv5kAOhu7tq7F1ZvutTIFajutfvQQO9LFmoMmVxM7OpZFttzUUyfuQBG0EuSXdyRXPdomLXuQNchP1Zsk2Y/9yHp704GduSCtQWjuEsmRFHaGeW5S4o7Rt0uRSxttdsvegmyBT071Eog/Sp50LWZWdKOmjYXJ3fmpJyW/lQVSK4cJba7nb+5E+Gw7m1JS/Dz+a442h3oJpFJUwtGdjZ8kxw+9XM0LSc+fqTXs4DplcSCKIAx7c3RWgPNrvpUx4WLa3SydCNhbTqSsjUghTySF0P8AUnQp7SJnUzXv2klaxOWalsaQ0A2tonFy7bouXXaZqTSjrk2eX8SXLnEvkuaXLtrEPxKB2C21yQv4ckVv+VE43dyaMwWHvZGPvyXWytXXF/yqh0Ew3PztXSG3mkAvybaiIX5ILSBEX80tSdE4+5D4dvUoKFbdyFEI7OSIfEluQykC0Y96TkkO1AW4+lKyqDItEBbfqySMtqFh2/Ep5GJ93wpeDTciIcyzdkhHT0otgDoNv+lLx5peHN0Vj+5GwHS297JFI3Lkkwt3ZJW7m5KWwFxNck5da6bt1y0QXNeWWaqwofeZh06iXWLv8SZHlc2aTE+eeqLCh15NyNueXhUcM9r+JGM1t2fSmpEtEgRubn/JccreWSbCqC7LP9KUpXNmqbIUAg3c+lJo7izQjIeQtpanP37VC5Zq+Edcbh9KH8zfSiYX/Kk/ln+lbM59QOp9c7UWg+ZXckhFxLPO4Vy1+aVjoRZCQ3Oujzzz2oxFvNCEfU/8ExUJx3epF3pd5ZdSHcQ6E1qLAK250Nr7s0T5iPxISz89wosBfLmg0HR/EjYveuHI+XLvVWP3HXFhtySua7kmurntREQ/lQmUP3CmzmCHn0qLLM+RZbfqUKeZ5LR9KsCf7YGejpW8Qsz2qo4zj3rrVhjzSsCZNC2en6kxw9w5unIqpifV7iJHdHIOb7UyANfqRkR7WzckccdxZ6Wp0so7csiL4kAAHFhIJYzMCB7mIe4k1U1lRVTFLObzyd5SP1JTVBlbrdb7lFcXvyy6kDSJ9Fhc+KEfsg3mA3OF3hUKSOWnkKOQHA2e1xLuTtBXVGGzcSnkeJ8rbl6E+Gh2kw0S0lMg2TiGW5lS9xMnqee3WuTJspHHk7Ek/wCHKUeu13H8ya+bqRk6EQktzyt70cdKcxZ5Wh6iUWGqkj5M3p3Mk9RJGWXULPoodg0SpY+GWVm7uTRkY6aeq5NHUTzFye74QTR8QZMpbgLbnc1pKkhpEySuOa0DNyENrCmwqG1Z9peEky2XFyzu/wBSMo/Ez23JlBPUNbzuSYmyF22kmxG4M72H4SQHtIctxd5CgDQYVhI11BVVZyjbBt4Q9Re/3MrfsDiD0/aSDDopXOnrXsfTbn4SWVirquPDCiCf8AzuOAe/4iVn2MhOTGY6nNoxpmu4npLwoXkyn45PU8RmPsH2q9nerliAoxqqUozusJ9pDa/0r6J+z/thT9tuzsVZGEQ1kLsFQHTc/nb8S+Qe3FVPJ2gHiVPtEoQiLy5c89f+a9C/s8089d25p34fFCCEz2vblt2v8SqD+ghxyfUoSQ1A6wH9JNtdLhh3NbH3WsoEpMLZGDXa9KUckdm9nK3dyutTNye1hNy2ogGPk7OOvhVWdVELi972O/kue1U9/wC0kEfUL2oCi44cY8r7fmuDwx7nub3quaQLtHuz+NHxgt1O34sxTsmmTmkC3TP+Kdao8mf9armkC3LP+aLiB3t/NMmiw9o2lkG7LzRDUbugNPeq15gzyF3uZUPbD7QMD7DhE+KVJ+0Tfs6SBrpSH1e5vqSsqjLfb326rMDPDsIjlenw6rpylmODO8iYrRG5u7avF8E7XRYSFVVRtNBLUh7O8RARCcb9REvc5ft07EVGBz184TThTmwBTT09xmbv4e5eGfap9qlR2orzemoGw2jsshgG3aHxZd6m6IlG+SHT9qsRw/HgxDCK+qgiiNjMo5CiuL0llzUPth20rMYqzqsTrZK2qM746bP8KP8A9VkabFmhEjOLiy+o3tZvyputxA66pKeR3My5kobITmuAqjFKyqi4UtQRgL3NGXSKOjrGIxyC+znc6iBNEJC0sd4i/he1XU2Ke2YVFR0eHwwRA98kke4zWVpfI2SlIiF2qr5KY6ZyDgPttsZV5SHI2/Miy6lY0eDz1VQOUT6rS4bhdNT4nPSPE5lDGOcknfmsMmeEDtw9JPMzPYPg54pcZ7AHxZKfNhIUZAwZkPeS1sMcVOQuDAIt4RTJyQVF0uwvEvLn1bbs92HpcUqkytpMNjIhcI7RHxKLiMIQ9ocNbUb2ISV8ckYllftyVHjNUw9ocGfPbuFYRyubO2XSww4+C7ela0vhTb07CVrP80VTiFNQx8SeVgDO1yL1KOHaDC5jjjCtiI3e1h+JY7Tl7jtWPFHiTJAQsL5szIrWt5Mj0Euf80YjcOrvb6lk8x0xwHIo2sLY1yRQtyZm96nDh8nC4p5CGV1wuxJko9wv1Ln76vg610rrwRTh1y0+pCULW8m+lSbWuFnd2+JCXVk6tZWQ+nRH4fuRgWhbdOm1PhCwlm+ZLpxtbnlch5io9N/iiPsuyz6krdc+ofhT4U8kjFZGUgjue1uSEYwG65EMikDwuPlDBDbyztSAmHzJODnk/iQkLja2W7/MtlbORpRF7U+3J/lahKqe7micWF9QuJC9l2gLSombnL9nCqLX1f8ASulVNydzu+FcAY7uh120C0YEVElOb+xcY5GLXkue0PuyyIfiRjGBcwut8KK2Pk7Os20jVKb+xjiGWv8ApTsV5MOWf8EYjGJ5WP8AUnbmuFm/qWM8lfR2Y8O3ljJCfe1qERMtWdSjHhgL/wAEoKWSoPLpu3XLl7p6MekUmFHDHZnluUgKVpALV/h0VlQYa0MZZuxE/Xc6dhodcgC34lyy6izu/DoijhoC1jO+5OHhbTBYzXeFWseHvcObvd8060LxkW/hD/UuSeZ/TOmHTRk+UZ6Hs7BDcck8hEXp7khwWO+9zkt+JWks1p5Zbe9HFZNye7Txbli88/uR0rpcVUoDMdLTw9Dv9RJeyheOrSl3+FTY6cR7v1eFNSRuRXu92XpU91y8s6YdPGPiIJWWCBsBEO5hzTrDuLhs0Ql6Uo4wLUz/AJJziNaLPkse5Z19r7G/Z4BtOQGkt3XEnRpwG5gjjAdC+pR6mRhEnB2IfTknaSq9oDP+FyJbtGuPtp8xCMWLR8i+lN+ykQkTZaKZwTIb2e0vh2pvhuIlva0lhZ0uSGxhazld+ZcaNi7k5sEi5kXq8KTWDq73CyqmLuIHgxjo6RRty0/KnbgEMr7Rz6k4IgTCUfV6kUynkvwRXj29D2pu5iuZlJlsEhya4k8EY8IXytySC9iAQtzdnFceMe5T3h2loybKFu/JJSIcCvKMLtc0JR3a5/IVP9nC36UJQtHbazl8WSvuGbw2VpUtxafvL0oToXLVm/UrQqVibPxJez7+bLRZjN9LFlGVG/fl7lHmo3j5R3eSvzF+7L+C4cJl3XaLoh1Opyz9PTM6+H+b93hTT0L5crhdaX2dyIWy3fF4UXsrbmN2t+FbrqmjmfpUWZUqM88rOrbyTgYXIQ5g2128K0h07ZbMrUmhPPlb5q/y5GT9JgjPDhshdzbk793yW/TyV57O9mTRuQiiKn78nIupT+VMpelwKYMPciHMLfqXWwlr9Vc8Nubh0rm+2zLbzdZflTOlenY/0VbYaGe8EP3axf8AdmrZ49S0ckNtpC2Xz0S/Jb+zX8HGvorRwvaTiyH7vbMtFba7m/5JcMdu3apfUS/ZX4OP9FWOGhcObJ0MNDvZ7fUp/D2ldn+nkjhjfLodS+pl+xrocf6Pk1K3bkTpWtbmhErhJfrkj+ZAurT+CVr/AP7SFi0Su0UhdcBvtFAe5kTZlo6Hp0Z0FCEbvNJJvUh6iQAdq78SXvzSYmyQJiu8nzXerzQW+9G3hzQJNicfNccXScn713u6kB5CtewX/Klb8SKLaX1e5d4b3Zv+9FFIUI3Hm+5OhlG2uRXIG2iKPqcuSqgYnISAmFup0ihbhCd9xH4VwsxcUrXF/SgkbtJEGY6pCNuruiYbi7rVZQJF+ZD1Plqp0YsQ8mUY43KUsmuQSNJxvkhljON9QcSf1Mhu892SAHGJ0h3cvp5JturmnRF5NGbcgB2L8PR+rNEW48kOmWT5janG3W2PtQacAv0k2m1C5ac9qmewuIEbF8KYmpTj5bkGY1pJy6RZTIKcJAvZ299qYCjkIGezaplMPDHL+lAD4x3MTsDFb6VKgmYYi5iXpUaIbrs3cEruHbk7l+5BlQRxhNz6kx7G12hfyToExOOf6k6Vlwszc0FJUNNS/wDW5ceG0tGdPGT3aP3LhE8jZs+1AA+z/wDcmJRaPVmZFJM8ZFm75qO8nEJAI6wsJerxJ2LK7N+Saue70rjSPlnegCWw7hfT0opZGyLItrKPFIdhO21KYt5gzPaTXMgsRx8S180JDa2Tu5fShCa0hbP4kVR55oIACOSoEiZm02oXoZN2bNcSKGqeMOTEjCqeaUXZmQDsYOjksHMPy5pFSvZyu/epj5judn/gmpJPA+QiW24vSgBiKne3lciiG49+39ylbI6M2CRtr2t70xAIEHqPPRAHGJ/qFmTVr8807ILCWQPcLJs47SQBx+nX/FK5rhyS0HnmmyIRQFjgctyG61AReT9ybaT5XIAdIny1z/imT228+aO7qyTRk21snQABFsLw6pW6er6ULxllmn442Fh8SCxoKcyUqKFh0drhJGGWWTZIrrW1ZBNnfTouFdf/ANqHjNdkldaOuaBBttSKZ/TamiJhub0popH80DsmcS63Vrf8Uime/NmZReJ/8ySaR7e5AWP+/JDaXuSu265W5eaTFc/LcoELh9WTJAL+e1EJORaCjt256IiCGnH1IhH33fCunkPcyQj3uhoX2NWvdk6atcX5bVLfNNyi2WbttFZGgDC5N/qXSyHRICa4clwenk5KqJ9oLjcXNOjHcOee1AJbuW1GOZd3V6krBREwvbyZOZt6Vzu0SH9QqiqE21F1JMTd3SjjyIOl7lBRzq6V0B8xRW6d6H+rNAUK63kuEW63NdfIuSAh3ctyCwXG7RLqfXauvmhIdyy8sDhZiXJd9/iSu1FkOqoA32t8SHUrlwh3aM6Jh25aqSxfldduYbdy4e7myb8GbugB/wB7ZICK1uSES6WSP3E1qADH3btET5bsk0xP3MjDl6UEo5a5eFdYerLqS1HVPhG9ufV9SChi23TJFa12mad4b7ssrUcUfrUBQyEfutFdk5aPtHpTj9WbIDzJslYAiXSutuJA42t8kYixeSqyKCuf8qK3be7bV0YW5J8IQFhzzJTsOiOGZOOTLtr8n/epQjGNzs1pJFCwsKNx6kfak+WfwqRw2u5WpqojcXHxJ7EuI1pno1yRFa/Pmmn2vq64E1p5u23vWqMG0SOkveh69EyczZlw87fiQ3PtZ1ROw++e21NXbupNkTW6Z+9IuknydAbDl1xeldfc4ppt12SXp9SCrEcbF3KOdPcXNSHK4v8AUmZyMmyDO5+aqyiBUZRvl1F6k02ZPmpHsp8/JB0vyQwFoIihKT8yR3oSyuyZUgHI5HLRjYfqUoRPLNpIyL61BLagu1RZLJhXjzdv1IWE7ssnJQxJyL4RRjM48ntTCx/8Qe59r+S0FF20xehwyLDqc4xijO4JCDcA87fkqmjjaQZ/aKloNlzXXbibu0TmPVWH1FWL4VBU0tHYGyrNjO/LcVzd1yV8g+SyqZsE9mF5HqZZ3uJ7BEd31KkmrgKe+CAQDbkBblHtciyb9IpRQnNIMcYOZlyEdxJiqh0KphLN4AL4Vc4PiGK4hVDRYPQHLKbkQU0DXF8SPDuxNVUX8d+EQx38IesmWgw6hgw+MXgyAWjt48bkJ/mQQ5Iz0HbLE6HjxSX3ZEBxkVpN4SFQKjGKnETCWsD2wgYQvN91vha5WuNYG1RV5xuwSk+/4viWeq4Xo5CiMXu9STZaaJUQ0clSL3yU+/pP/uT9dT21IxwcOcBK7iQPcJMjoKqkqD4VQ4gJu24m6feoeJezUs5R0xtKIG48Udon8SYcyYoaGSqmsjjlLqztAtBUchcRJ/fopuHdoq/DZeJT1BwFlbcO5RYKefEqiyJnIi3ERdKVjQ5S+0Tf7tBn+K7Zj4X+pa2jko+z9IEcjceUtxiL7iL/AKKABR4bEQRMxzu2pCybhoamuqQZwcjcfJMhux+6XEq46ioN4730EWu/cvZPskjxzsrNBX0GB1NZT1DsMkpR27PhL/50qo+zT7P4cUxCnevCQRz1/De3Jmu6l9B01QFLCNPE1kETCICPhFaRVKwUb5LGWq0zA++61C1RdKd8nV6VEaZiDTIhz8S69hc8hFuSRsyUEkBOTZvaO67LakwxEeu4M+rIVHuC/wACFyHLkH0i6BkwShzzytFvEKJijEiEsxLuLLqUGUmHRna3LzRPN0s3SLIAlPJd1f4pcQLdM+emqj3HZnlaI7eS85+1TtZjnZuop2wyvpaWgkh/EEzEZc8+q3nl9KT8Ds9Lm4kdHVSRPnLHAZgPVk7NtuXyx2q++caxqXE8TpKkc+uUmI/6v9KusL7O9vO0FCVThx1VRR1Gf4sc+w271hMY7RVvZ2WWjqKsxnB9YxPMVDf7IlLg7iGIT08/ElpHgp3C2OOQCAbfMUpu3nB7Nz4XTYfSRlU/tqyQL5iH0hn0N9Kx+L45Ni1RxKitOo00KQ7rR9KPBMPixjFYKaSrio4Df8SeV7RAPESm39GSVcieZ+brj1TxgLcQS8xFXmPVHZDCcHOnwQ5sRxU5rHqqnoCPxOI8s+lYgxfMXz5+JZGt8WajDKrC9p1sso2l0xhcLrSn207PxgUcEb3WbZBC1eeQSRxiQGxET+nckY/q+IVjLEpvlm0OocPCN5L22p4wPhSPETgORCmoe2lPS1c8zyPO80bBxPfcsLwzLRun5LpRnHsk6eq3JL8aBvHr8kfibSj7ZOVaVPJG8t8giFzqfJizYXNWQSgwkz3BpzF15yUhkZGxWkz6I5cQnqj/ABJXMvidRPpYPwbx9TyL5HodZj08fsDxHGIzHaeih4riTzYlhc8rMAi/9Ky0FcYxxRzyvYD7BHwkuy1gSWu0hmI87lmunUDSXXTmjUdsMYauwvhwBfEMg5y5bbvhWbwTL72osguJpm7kxU4gElNwgcxFiuYfClQ4g9CYTxO41APcxZIWNJVET6l5J7zPXfaIxkMXja8HtcC27lyGqlK13p2H8/JeaVfairxDjy1E5HWTHc8viR0faTEIY5YoqgrZmsMfMepcUuj2R60fVtXqeptMHrcU57QBbOJcK8yirq+YMpKmS0eWqt8NKry0lf6ie5ZP09RXk7oetSb1o2jSBIWYOgKRh0d7SFVcEjxwiByXl6k68zl1u5LH8Wjr/P3RYe0DaWm31C6c+9jhuaORyE2tfRVYkRcupcue7Vu9P8aH2C6/J/EvKfHqinA44qiSADa0xDvZRuIcjk4bhF9VDETLuTtIQXGASgRDzEX6VzPDHGriduPqcmZpTHbZPO5A9/l0v05qZw7rc/So0clPXHK0crSlC9h2+EvSiGT9o2y4F9MYORh8L/xXOI9ynhRxFuy/KmKmnKOxwjYxJbQyxbo4cnSZILcj8Yv/AIyJpOreuxQziBynFwogbfKW0RUA8SjKEjgcTF9t49K3Ud3wcMprF5H6yujw/rN3J+Q57lVt2kPi/s/wu8c9zKtxKnequN33jyLPpUCGoe/hy7THkXqXRHFCuTzcvV5L9puqaT2gRkY7hdkcOIQFV+zvmU9lzDltWXw/FmoaoAkkcIu9Tqaugm7YcSOS+BoLbs1xZen5Pc6XrYtJmrpaOSoMb3s8lb0lG0Ik/iFU0GMQVFODg9rj6XU2PGrf2j5ivDy9PlPscPV9OvstQFyfJ8guVhBC1+jN6lUB2go+ZvbajHtNT25NuH5rjfT5f0d/5XTf5miuYbns352umJxtizfp/qVaPaanI8mAx+JOy45TSeoi+a5n0+T/ABOiPU4P4yHYY2J+TEWVu5uadbiR8gAbWt5KmlxCMSzYzFn5owxZ9ztKxW7bVD6fJ+jWPU4W/JZFNJuvcCtTTyMRaZELqAdY/LiNaghqAuLX5aqZYJ1wdOHNj35ZbgJ2Z5fmRSlplk1ygBiUtotk1vUyP7yjku/nqubHjmvJ6eWOOXMWOFG5eC1PQ05iYmDOXhuyTMdY23NS4cQbkz/zW0m/BhDCvkSRhfLV3O1KenPhFZly8SrJsa4bG0ULEbep9qhUmMSySfiN1e/aKqGCb9xhlzQg9WWlzdJu/wBSa9l4lzhLb9LIj6bmyEuq0XTcVUG5pAYbverqUUTwwio3INMzEfcn4I3GLY7CL+lNNiQkXCbIRHmPmnQmjjLTLloI+FZSczeONBgLiOwLfiIdyII3ESHJ/qJdiqmIcsmLxW5p0qribLG+lYuzoUKGSjkEi1uHuJDLHcemRWp95PP9IrokF2bk1vxJWV25Mj2mLkztbbzQnIEfWbDn6k/UlHJTmxvzbqVcNPQSae0mPwk1y0grMZewltUQkP7RvcuXRSOQcQdyiDR0kmr1n8l32Om2u1Wxa6iTKtEQpsnPGBW5O2aERb3XMnzIBtdmjHLlch1ItGa3LzWVm1OgBja3LJi/chIe5sru9Phw7hbJvf6kiKMhJnsEhuyTsSjIgVMjQ1EEeTOJv1f8lIGMNr5AZd1qh4rlJwrcyuuHkq2Gj4ggEUcgjl4l1RgprycWTLLHOqL72dh1fcLeFCYhGBO7MIj71SjQyi2XDkH6SuQnDLbm4Fb6iZHa/wBi/Il+iceKBxRAN0Xf8SlgITCBxveDv4VRsJCJZ7iH3KRR1EtKRHGdol4VcsKrgzxdVJP3lpNIFKIsZteT6D5oKOYJnIJNp5/qUD9pLmbvfn1I5ZJIxJ/F4CQsKqin1Tv/AEWU0fBAnbIhbcnGFiDe1o2+FQSxicoOHJZLc1twsnIsceMwd4ntECFyXK8Ujrj1GMairpB0yvEfEjjxQM98ZiI89UH3lRjq8Eohk+ZaXKhfGn42yB+FnqJdS6MeBz+jny9Wsf2fNXV3fzRCKQjtz6kOhfCv14/l+IRFu0Q29w9KcLPdyS97osmgR70izuHJEOQjqhu0HwqTQTZXIm59yH1ZM66I3ESoEdErubrly7b3MuFy0UgkE3NL5rjD3dK5ogXJ0h16UXiXLrhzRbUAkK5hfTNGEjZ6smm5p0Nw6s4qkMccWIkI9PckRW/Uh8O5BI5u80Llql0oh6fUrAFs+9djK0vkuGO36tyASYeaiyqLKCoC8fLqVoVZRDbJAH4ttr3Ms4JdzKZTbnHN2/irM2iRWE9UF5s2npVXa/NaCg4RPkbbn0tUDFeFRuVjNcXIUCsjQwldqyftCMc8rfpVW1QfNzdHxLtXdAXZMErhd26fiUiP9lk/UO7aygboZbT9ytKeRyi0Db03ILHYZCtydSQLbqoJE27RxTsNQA889OSCBwyujJ77SZ9ExGXEuZ+pkcsjEV79Ki8YOKWWd2SAJRFa3qH4lz2j8yjHNcOSZOS1AE8KhuT7ckhqGIhcupuSgGWo+rvQlJa2epIAn8QfU6Iai1smfaSqRrOpnzHyT8Qz8nB/zOgKHppLjTV265KWM4wvNmt79yZAtdGfb6nQBLEXk1fuZIct2bpBfwiz7/EuOXVp3aCgB4K54QJs2tLLuTLzPqebXZ9KikR/+1SKajlrj/DB7c+rwsgGHWDwTiy6SASZcjm+RaK1PDXtBpGaQowEWL4U0eHxkfEeO0A3H4dv/VXRKlZXtkXnz6V1prS0zuJOTFEVQbxs4hnoKbhheYxJ8xD1KCgimk7zP+KdhhesEnc93xJ2SlCa1o2tP1F4kxGLQiTkbiTPa4oAcKhcdb2t6lFMuHKTM/J+pN8a4iYXe35of6kAOCXU7bS8KRSW6ud3hQNnaObbUiyEeVqAOkT3aIHkt5oeI+eWW31LnUXTqToARSPnomyka7l/NPuNooBj97WoAbGRiIXdt3zThEF+TNaSacXFuTDnuRtyJ87bUAEIs3NFF1JsY92bMi1u1b9KAHrrS0RHmTapqPMSHN0rn7s0AIhtSKR9qIdrpstvdbcgBWuuXaZ5oTG3vSHl838SXgKDDaJOk+4ubIHLTVE2XncmAend/Uj4egumgHdm/d7lIH/9SAO8RtreJdYtNEFu7NDqLc7kFjz5rl1uq45aJANw59IpWIEye70imiLufpTst9vJkFvnkpJ2G7X22n3ImyFhfn8KK33bk3wzEd23xfJWA+OXN8kehd6i27RTgE465LGh2O6F/FdEWEiXBJ7S5c13TP4lJaQn6eSktyyZrSyUYCuMc22p9y3IGhPmuLpZ+S4gAbrfpQsXmyIhe1NsXvUFifpLLcguctNEjktSfcqoAnLRDd7nJcvfyQ3XFydSAfiz1S6rskRfRchbcSzssO1+YpcJ/cgu+ZImkbakAIj/AEpFtLknbm5dKFrCbLRFlUc4ff6k6I2jm6buYtU7du5IZVUFHkWrqQG0dFHDq1TrFsH0qBfYjK76k1LM9mnSjORsv9SjkNt2W5XETYbF704RNaOXUXhTA+TorreSskd0IfSSTdP+pCPPNK5BSQbe7K5PxE5Nl1WpiOO5Sgyy7lBYQC4vmiPb1Om3JhXOJv5fqRqQ2OjZncxc+SjVcmgs2VqcIriz/gkUfE7kLgllWeZP3oeCSsZo35MyYLa66FI5HjIpDb3Ll3zU3Zlnkyblh4j5szD+5UpEvGyK3JJi15p147QFlHck7JcWh1pOnJ+p0Ql1e5Q+Ju0RNUOLoZpEm3aLoC+XK1RoqpryzZyL4U6NRcWgP9SC1TDKNia122qLU8OPRsrk/LIYjoO75qucup8tylDZIoKEK4pc6mGlEXYfxe/NSsTwWLD6cpAxGkqsjssgdyIvi1Hkq2nHiaZfmT8ucgizvy2toqsRBIX55/mT9Bh9RiVYNPSRPPKb22ogjCSYQkZxiz1tbcr6l7ZBgcXBwrDoqcr9Z5XvM/qRZD2Ozdi4sHDPFKtuO7aUkG4vzF3LP1cJ09zgG39SuHxpsUkMz2Tm91pKO8Mkh8Jgukfwk9tybJVlC8zFz2o4+LUGEEUcks79AABET/SLLR9jewOM9vKuoiwmgecKcL6ipJxCGmD1mb6MtVSTR9jcTnpOxc8sspwlTz4ybNfKPj4P/Dbbbddm6VlV+zy9qg4ZCvZxLK1/hV5R9uqmjgp6YI4YqOILD4UYsZ+IiIu91M7QYHT0rxu0rTibXXeIfVcsrNTheWW74lV0Hk9QpsUDGKYJGqGIBC2MhbcPuJQq/tBGNQVPTNGdQYCDxRvs08RLz6GSWljNop5IhPmIvamxhOMxMJHF23MWarYzWNG0tqI4ZaiepYZcrbc7QBZSprHmmI5JGIk7VzVVcAvVz3gHhHxe9O02AvVDxz/3eBv+I6nyUuBuKlkmh4odPfco5yOJZOrnEqqKOEaSgNpRy1IR2j7lWsMdOXEk/Hl+LpZLgpWHR0bzfiSvwIPUSsqaoAg4dP8AhRd5eIlCtq8WMW8HytFepfZL9ntF2q7Q0uHy4hHRiRXHKYXEXwgP+oloS3/EocG7PyVxi8kUjloTRA28/qfub4iXo3ZLsvg+IYxFRVvaN6CskBhAoobgz9AktJ2q+zPHMPxWto+zmCf/AEgrQjniqmumFvGefU+au+yH2Hz4bUUuK1eOlR14MX4UVOMvCL6nLLP8qpai0bdGqwfsPLgtSJyY7iVfAAWBTTsAg36VdDh8d37N7S5q54loCLm5mzMLlJ1P7ySYup+nS5Gx066lWOG0+5nC4vmnAw+Lb+GxK0Ag3PnbqjAm7v8AHpRY6Kv2MB1Zg/gjahYbdjD4mtZW3i5ZfvRsL+n+aLCijLD3K52su+hVvaosTwfs9UVuEU8VVWxW5RGFwuPi2rZMPw7vhToC46t4dymx6nzJgtZ2/j7Wz4nTg+I1U8ZRNS1QFwgDqzt7rV6rgPZvFMaoRqO2OF4VLWs/4AhH0B8Wdy3EHaTAyeqkbGsNEKS1pz9qD8L6iuWW7efaRhmG4ENX2fxmhrajO5+AYy7U7IUf2zyD7aZsK+z2jrGwTEK8MSqncpqOKe2nAX+FfLdbVHWTFLKbkRLafaV2sr+12L1NTVz3nxHJ7QtWKpqO7ebsP1OsW7Zm3+hu1hbNcImLn3qRLMwj+yazO1RzkAj0jt/eoECVvJ2a1EEziWm1Ddd3OkEZSMVrPaPi9KsCQFdJHazZfwRFikgkLuAkodzc+rPkpVeVGXAajaS1gbiFK/M/hQFslRY9waSUAiYZZGtaTPpFVp1E8h6yOQpCJkxOzbR8XpSjhOYsmC4vhQA7xmjLNmuLxKOclx6hapbYbUEVrx2D6c1Kp8DeoIr9tqBJORAKZiEdXLJEEj3bGvz9KkS4Wcc1nSPcrvD8D4IZnkJN7lDZpCEmZ7iGRE7g4/UKQcSQsgZyt9K1v3fHZvC4VBjoeDNewbel7Vlwb9uaKulw+eofJ2cVcQYbw2sZ3Iu9T6eFvAG4lKjsH939SnY2hj/yBpIzjtbJjtV5oIC2TDl4VVR1UcZcrUZVVzFlnyWMnsd8ePBZBJxL3j6R8SI6go2F73Es9SVGFc9pFlaXelLXPMFmdqwcjeKbNIFQ465vl6k+NY8ha9TLIBiFTC+TG5aWp2nxQ49M7lD9x2QepsfanK3bu+Sz/Z4jHHsWbN+YknaPGG4oxm+8uQqHgkzx45iRvkIHkVqz1XJu8rbTNUEzkfW92az3ZiQ4cQxsL9z1F3+KtaesjI+8VQxTSx4vWezkwkZluJrlMYRLy5J2mzThVOLlq6VTihw72vLLdaKz51WI08hNfd8QsyUldiM0ZAZ2gW24WZLtwuy/yMkoOBV45j1TjE2Usp8Bn2RC+0VCoMQkoZrw3BnrGpsuGvIZCAcvETppqU7iisYvIhXbBwrg8WayX7ifU4hEIDIx3C/JR2mauvyBhue1iUiop4pqCGJqNwniG0z9XxKNHh8g7LNo7tylZIR8mr6fJLwAWHhIObT7u8SZIaOSlMpIJ2Iy28lOpad6djbIZBla0rm5fEnoKG183a74VE80EjXH0OZsr6aGeE2csxLqWto8UOsAcoHIrd2vUncKwV8UqQ45cKC5hOXK7JvpWm/2doMNhAKapCoN3IeTiQ+9eNl6/GnTPrel9FzyWyfBlzGouy9ktL4iTok4kLGLgTtc9vSKu58LPIi2bVXVEM9xBZcXpFkR6vHP7Kzel5sXlAH7zK1C+QjnxHHy1T9NRyyPbJE4CrSnwumt3s/qtJ1lk6vHA6ul9Lz5/HBThHxByeR7m8RLgw9L6itGGH0l2bxsefvT1PhsUz/hxMWS4p+oQX0e5D0LJ/kZ6GnkJswNy+FSoqGeS1nbb3LQPhrwjo137rU01HL3QdXiI1wz6zf4ns4vSO38mQYqM8skXBaO697VPOlljC97BFm81n6/EPxD4bsQ945JYYSzuka9VLH0ULZbALFyluJG8hxxlZaRKhoagJNeJYTK54kfswmBiZ/E+5Vk6dwmjmw9dDNjbjwR7pCcs3/KKdCnfLTMvNMkPTk/f4VOpoTIhdme7uXS3ouDzYp5J8nAzy1d9F0JHusscifxKfFRvb0bX5XJ+LD3EhyjfX3LgyZYI9fDgmVZDIWuu3wpo4ZyPNu9XZ0pxmQSNaQ7eVqjHJFHzO76VzrMpeDv7NfZFjjkjHLxJ/iPGBGc1ojtcvV9KKSop6chzka522j4lT10jzVBODOQdwqoLuDy5eyuCfFWBJLk0hiXcJLlbiAUejvfL3Riq64+Fvj8PUmuCZOW34tzLdYoWcX5uTSjtHjEt5NP0G/i8CsDJiErHYtdCFQwj2jmDbdyduttexhIua2aX0jz1OcvLHwK4+T2rukY5Pn7kzHI4sNrbnTz09WT/sH/AC+JZNxXyN4Rl9E8ZmkFm2W+nNcuciu71XvS1Ill7OQLp08sIXmDiJP4lz9uMviz1fynFayRNIpB1ycWLmSICHvdit96ihXGNIcZu9rNawqMHyfd70dkh9al4RbDI1+ehfFmihqjLUM7elVhzGQDH0iO20W6lynqDpZc2C4e8UdrgX5Ub8Fy0j2X5OJJHVaaZ/wQhVRTRCWVo/EpVJ7NIYMUsYCVw7nHTbtXI1JHcpY/JW8EOIcnEe0927wpoxjkiJwkcvMck1WccpSYzAh6bY3TVOMozC4PaPfr/mXTG/NnnZHjlKkiQEbyPf0hlqUm0UJCcbcSI2MB27WQVPFJyJ94jtu8OSGnmeO92y3Nqt47SOWbhHgcj4lQ+UTfpZOzQwUrZSTvKfqj6RTVVi0YgEXFiiEvCD23KLKTyNwnyD96rtzk/dwYSy44r2ckDEaq4Ri1PW5hFVxzSyXOz7c+kkU0h05lG8VvxepRjk2DZuPNe1ixKCPmeo6lzZ4P4tdqJukvUk20u8kOvlbqvvD8VboICfmi1Lk7IbdvSkQsgTs6XJcu1yyuSucSySL+pAxOTXapIm2+FvqXOltEAdbbp0pfUh1zz8KQ+9UiWwrm3OkO3XJIfcyRc88rkDYmL+aSXudK4vUihROsT3aIhLvydBbbzXWJDQDnS4+Fdu/UgfvQj0oAd6iHPJIuZM2abAvyru5A0gzLQW8QrmnvuQmVun9SEitLR0UJsfDO3LJSICDjgx7MlAHcXJO8Ny1bMiVgTIaxoS4rG45Pcw+JQqmZ6yY5DZ93qTbk9+Toh3N+9BANrbdHTgW9+4fSuwUpVD5MpRRtTntdjL/BAEmmjjK3NrjdvE6mw2W2MzW/EqspuHqpEOIXFe4oiD5HanKMc3f5qOxMWjbk7PNxs8nUMpGjDO5uaAJlz5Zac1DInjO/qLPyXAqHKUctqePdERdSAOHI8xmYtZd4U36mzuyZRZZHLvdP0lnDNzNx6dyAC4g56bkM2dmVjkWWd3kmBk4M17dz3MrOXFoyYDZrvC8fkgCs4MhCOYbS8Sn01Y0cZRT7TDkXn8Ki1FU/FLhPsz0EmSqeJfaZjd8KCyxPFIuCEbsxaFnooA1l3MGtz8KYCNyImsvz6dUXBcgvZ7reY+lAE2KY5nsFulrrc00dRcwtluXKAWkqgjz6ntuUs8NCnAZJ5Pwicha1BD4ID3Sa5W5el1MoqyXDzGSP94+EkIwhHScQD3E5D6UEdQ4vxWZrm5IG/caWnxCKqpykDISHc4l1AqCWqmrJeHvLN+ke9TqDszW11J7XwiCj9QvuP6VbUGCxwxDnlBEe0y6jH/oqu/JkqiZ04ZaO3ihcIPar6CSDFIyenBgsbWIR6VytpXhvjEGOL1C+1Z3jHR1gSU0jiQv1ApKvYsK6sanqSAGt+pV4C9ZUixvbcXUSKqqJMQqL5dxfCKA4nE+vblqgpDvDjjvZnYiA7WHzSljeG692Imfwumgz4oswOZdIj4lIko5YQaQ2Yi9PVkgGwIoZJAuZrl0qOomcMwG0femj4pPlk4a/xTsuH1cP4hxkI9Tl6UFHJKGUTs4b3M9papr2d7xfJx+IkZyH5mXiuJCUhkWf9KCQipZJiyja7VHBh8k0tmXw7mU7D5DvJ5GYSL0qeEIca+99zXOgEiDU9mZIYb4n4pC3SqiSF4zydrbX1W0p5mkLL+NzqHiWHhXGQxM148yJQmBlGLc+bbU7c3g6XT1RQ+zlw5cxJR+Haf8AqVgE0du7Lp9SPQU0BPnqjGS3XwigAnK0STR8viRcQiO7w9KMM5NjM1yVgRbdcndLblpmrZ8LuiJ26vUok1GAvsfamWQdfy9+q7CVo8+5OSQ2um+Ht7xUCJMUl2nhHxIxHTPW0VHDMbXZPER2i3UrGGxNyZcuYiQOVvL96OKOWS5wjc0EWK64SZEGZaf5kjpZ7R/DdDTQ+0VFmdvmkyB1xtAs2e7uTAyOJFmyvQhgjiEHZj+JRaqjCQieMLUyrIAFdz3JHC4263W+FSKehe8iPNFNGwmWW0VAbEBhIrs2SHaXJSDpztF9CFMGLjtzVjEZfJD1DnluXLWy+JEO10qAdDMd5PuTplqod1vNAdQ+ev6lNWOyeMjk2roTK3m+1Qikci+F2Q8Z7ss9rJalJk25ibvQXappiIrUnztyzZZ/ZognLpfK65K61k3uFJun+pAwrvVuSYtNWZD1EVxLu4uaigD4glroKTSNy8Sa8fJIRckUgsdItumYpDt5Ju57kVz81JY5xH5N1LhXiueEdEY5kOm5ALydRMWnJNfJtqHxZaKDbklhI36kJyP77U02YskxdLZbUCqgnJ+/vXX+a4O25IeeiAcbEWQnyuXW8OS4PPVGP6kBVC1F7s0beaQ8ki5IAfAn+pOhJbzZ3UW7XNEMlpZsgB4urTuSKS63RNFI2a5d1IFQ85MLck401o65WqNc35vmk25BOg68l1zaEmWju1fJG25832pGT3ZaIsWqBaPb6fqTjZZ5IbvkkWdhE7qxUNTdWjWqpkK0yfNuatj3MqirhO/PJWmZSQJFu53ITK4ss2TJZ8ulCUj8vJVaMqHxkbL4k7FWOIW6qG8lqJpHuRugolnM5Nq642UnkIpgC4n7k7a1o2M/v+pNFBtkI5Nt+JOaE+SYLP6hRNl5d3qSAOQdxOmrbi9KcEXkHPNhHvXZqfh3Nex623C+iLAYLIT9K5JI5ETPuXTG5NFkRa9KCaLubtpjE3Z6nwL204sJhe5qWBmiEy9R5am/1KLQY1U4fdZI9gt4XVaWQvoSRZzcur0pWD5JtXWSVBkDM9xbiEuolCOGQesXH9yerRunI75C+I+pchqqmMhEJzEu7VFjGrW707BSy1UmUUTnd6WTrU8mf4sjF8PiUuKappyH2cJICHdcLpoVk48HgwGOOoxO85T/AGcAW3D9Xkq6auqMWtjlNooB6AytStkknOWV3qJze5yPdm6tqPBZcSMDNmDW3kru/AvBTcNyDKnjcbXtM/CtJgnY2TixSVsFgFlmJXXea9Awn7O6TC6SCoxuofDaWQ2MAkjIimy8Qit/hfajB6zFipqCnxPGKosrCJwiAfDt2kqrVDXPBmuxP2IwdrsYrIzqZcLw6MBKPZcZf8l6z2X+yfDuxs4y0eJzVBBntnhC79S29AVXHh8Ec8fsZg1rREbH/gmpbyfU23LDdtmqxKPkQier57i9KEi88/fqg1G7e/8AFNkPm5fldUkzVsd4klhNn+pc4hlo75IW4QvykL9+1DKIZZZOtaFY5sHrfajCSMvhTRE5BazEX1Ji57iY2bb4i6lZLZY08zTHYzuNu3c6flhnktZ3cdfNVLE+3Zb8Rbk7weJNG7u/vSsEy0gjeEcgPd8LrzH7eO2mK4TRUuCYeR0cVbCZ1VX6x6eEJf5l6OEjRhk1o6eFFTVTVUtkkcZxButla4W/ihDfK4PiOaECrGp+mKy5+Yib/wDNTKjFmoYSpoI2G9rTIWtXp325dsI8YxKoCAGqaehbZw49sXxe7yXjFTVHR0h1Ly8KqIxsj93mrs4WnZQ1MbST5BmNx6ESjVYtCfCcLreZClNWMVTxJM5bnuO7mSfqcJlqoTqaB2qYsrjiF7jD8qwNkqIFZUU0lOMYRS+659oqtttLRSqDD5MWxCKijOOKWY7WknOwB+ou5XMvZ2noaisiqa2EipXtkKCRjEi+Eu9QVVldg+B1WNVQxxBeOetqucYoQjMsMpAC2F/xpRfa5en8qvsEx6OjwvgYRTjRRG1rznvmP1Fd3KLDS05AIZPdnqXqWWTKonZi6ZtGVfC2Hab7vhSiwcCfK+0e8luWwWnqi4koOP07UMnZ2jzyB5BL4XUd6LOn8Nrky9PDPJRy4ZFI3scswyuNnibaLrS0WF01DCARwC9nUWW51Mo8Lp6MCaMH3ep9ylGPs8JG+V/pJZvLb4NF09Lkp5MPYi4hhd9KD2PhsWTKbJUHJa+VpD4kyUzldk6e8jPSJXHQgJ6tcpADt5qJTVx1VdURGFow8viUo5Hz0Z0thQS+g3Ji/L7kxd8TIvaGLV/NNHIBXa7ktjXVnXmOMc9CQS1D2dwkmikubJ3XCJ92bblm2aKI9FJb9WeiknJc2TdSggT97JzifpUNmyih7ZlrkJJnpXeIBNzXP3rM1pCDqzzUaSZhl0fd3WpyUuGKgzSMUvcVqBt0TqeolrsRg4bycUjEQ+pWjYhHQ4xUHKx2k9rjl4mVFRFPT1UFWGYAJ7DH1KxaokqJ5zqDYDI7tzc3u3KlEzeXVcFyGPUg6uEoj6rFSS4kftxy08xiTv4mTtTNIJHlZwr7RG/+aZjqCItQa5/cqUVEmWXJkHgxytHRp7h+QqSHaTENrM4l/wD2xRU+GnaBnG9zt/EVO9jtHRrfIlg5QO7Hjz1ZKxLFn9gpWkyIpA32gw/qVG9d+KOW23lb3KYdO+3jmwiPqT0NLTwkVzMV3hLuS3UEbdvJmnZaYfiQVjSzyswmDa2+NXIYTHVRBIDMIkypqKSjp6KsieBylmYeHJn0a7lbf7SU0NNRRRUTjwYxGYyku4j+r3LweqlOT/4z7P06OOEdeoH2wGn/ALzq9QunSo6LIQaJrf8AiXblRVPaZ5AMOEA3Ppa/JRDxqTItW56LlUM0l7mew8vSw+CNdSzR07WMDkI8yzU2mxakmIwYDvB7VncErPaqM3cwvG4jufwpiixCOnOsklkYBGTqyWEsO9nXj6zt1XhmyKojJiL/AJoCmcgvYNvqyVIHayWaHOA4zBvUHNVMPb6tp5p+EbQBK7/h5bWXKulyM7Jeo4V8jY+0PYTPuLuXI6h8xyZiLPQlkabtFU1lWLsdpSbbukX/APlqgH28qaWqzCMNOd3iWv4k/AR9TwQ9zPTabDZ5jFyZhEnu5qyCEKfkbCK8vpftKqahiCU44LejqQl2+9NQxfUCxfR5fs7F610yXB6o1REJDkbfSSOXEo4YSkkdrAa7l4V5dT9uoCL9uAl9DqNVdtKnEGOIJIwgLby6mWuP02bl7jjy/wBQYoReqNbU/aFT1V8TUf4WekniVJNNHIZPE52v6mVNhtO9VMMcX459XDDxK7HDaunHI6OULdzjYvdx4cXTfA+M6jreo63/ALPAdJYWnSrH2diuyZxK1t2argroMv2oXD6mUnB66OqrZABxMh6relYZLfuOrp1Be1ssKKE+MLuDkI81p6KGO0TPIv8ASq6OZ4SsbK1vd3ozrC/4dvxC68zKnkXB9DgyY8D5L18QkhDhxycAOq3JkNP2wraGrCWKcDMNzcUBIVnvbntyscvqTftQCWfs7ES449Gn8jozeoRfESf29+0KoxP2WsxGKIjzGnYYI7M3cuZKPDXR0/CkeNgMHub5rNdvK4CwOB44mGyoAt3UyuTsqLdDIXZi2uu+PSY4Y0kjxn1uRZGkyUeIU0jnk0YXuRPp4kHGpPMFDOlghC82kAP/ADEA0sUjC952+pbx6aEVwS+vyN+4nySU2fNv4pDJTyFobclCLD4iEcpW/MCNsPgIi/3jp9yfahEldXkl9DpxgVrRu2v+VA8cfjJhJDHhcch5PPaI+LpXSwPiaPO+1/PqRrD9j70/0dCqgw8xfhvLlu2unW7UQC/7KT/omBwfzN7R5Em5cFa3NpX/AILJ4sT+RrDqs8PBMDtZAJ5PDJb8kFVWPWTgUjuI5dIt0qH90vubXb/UrOkoaYQvkCQpWfwnasp4scOYG+PqMuR1kYxJGEg/hyMQ95E3JT6TB7XCV5bxB7mtZSoZqSGGyOne4nte70+FCddwfw443HL0vtXE5y8I9FdvyyK+DsVVlxXG7c9zJ2LAWK5jkLlpp0qVxjIRaznzufcnCqri1a4ukrVk5zNYLGRvumIQysY8m11XPummG3OIP4qUdY23IGIu8SVFivbCkw2K9w4pdLxiiMMmV+0rJlxYlcyeeF0heC0vhdZes7QYXT1stIEh3RcyyuEk1iXbiOqpC9njkAy28MliooTjMn2XFzXs9L0LavKfO9d6rCFLDybWjx6nqLvxGjLd+HKqquxqQr49SHPQhfuVJcRMLZtaiIjF+XSvVx9NDG7R4OTrcudUx4ZnqD6HEe65WYVmwd7kQ9RKsAWIxzZ7fhUr2f2gtGtFVk1ZGKU4EwaiSZ82di+JMVG65s7j9KkwYbEPM3u/zKbBRxQvmx3ELaeL9yhNI0eOU/J88PtfLPcluz3dKIto8kOnfmvtT8dQvDkl081263muPllnn+ZBWwPfzRt09VyC5h5u1yJi0QCF0j33fEu/vXfiS70BsC3lqlru1XWLXNd7yyVUZvkH/Mitfnmlbb3dKK5VRUeRtxYX3P8AqRP0810o7iEur6kQj8KZNNAF7khJ7c7dq7bt0yQJMoMf3ruq5a9vS4oDytUlBXeS62fPJA1l46qQ8PezsqQP4jTZ2kkw3BzTjxuOuSbcUzIK5+TJ0/wzsB3tHxeaYt7ukkrXJA7CLLPvSLOO5v4pdOuSEy1LNupArC4j7WZGRbbrmJNdIrtyAHOq1s+aIs47Wb96avRcT3fJAMdCZy0y3epNS9efhS6dUrtM36fkgDoFw3zy6k/BMxTat+XNR3yyz8S7ATZ6u4j8KC+CdU0fGseINz+EiUY8Nqx/uDL6dynRVQwxGEmZ2Ps022p0po5mEml4HxE6CaKkaU/7yOUfyI/YWIdOIP1MrThyldZWMQ9xEaMynyELIZysILs9xZoEUZ0/D5Sd+lzLhjpkziWvhVudDUSavQMAkDCBeHRQKule8TBt/U4p6lA1vDGYWp3IgYGG42t3JUEcZVINLK8APtcxa7JRyFx5siEdqRJqTw3DMJEDeWac2NiYo2tHJ0R0MRU5xtHZe1wET3Z/9FW4TiEg0wxVDMdOYuAET7hdlGnrn3A7kWW1vhQTQ5NCdoB/w+sSf/Km3kjKLONu9MnWSeNmuLkRI6KPjEbt9NooKSJ+B49U4OZvHK5xH1wSdLq8qO0FJWUsc7AURl1xLIwC247NoPr6iU+lhYrWbIicNbX5JOVBqmwcSrJagrGdwBm/ZiNoo8NwueupBOMGK47GEnt3JoyaSawGuz27VZ0x+xhwjdhEd7j6U1/8gY3BQxSVYhvgAQ/EIn3Fl1D8lF4MlY5PFF+FnbxC6RUWrruMfNxDLq8TqVDjUlLAURRRlEbdPSgmuCdRUsVLc4HcffInZpgIRBmYdOlVcWMW6NCwgp9PT1dVTFOMTAJdHE8au/0TRDcXu06vUglkPLmbi/vUgo56WIpJXAf/AC89zqGBPIObh1KDShxhe/N225J5iAXYmBrm9y4ImL8mIi9K6cbEeeooAkx/iMLu7J254+T5KNCNrepOiV2uTIAnQxtIDMDGBd5XdSjVdRPTwmYNcGfVnuRBIEgE2biWXhTE0MpEMfEyF9r27lD4YFbUSPJvkdyNRXzkfLyT9RTvGJA7OOT9ReJNMLC9yLAEha3lz/pRDmL5snYaU6iUWb8ynxYWwmV5tb3JbIejRV9JFy0VhhNK1RJm7WiPqXJaGOMxzZiu22i6lgLRhs2W/wBSLETaqO5hjbaPeoJ0rCxPp7kLVR5k3Ee5O+0PMGRs31LQllTUDdc2ijlGwj3q0qKe18+r6VDONy1ZkqHQzb0+pPRjcQ3tmOdv1JCO0WU/C8POsqeHlbbucvJTZoMzUYFKLZMJZXKbD+DHkzMNytJaMKeInYLviUOeF4xHZtdlSZhIj3Wt6lHtDi5cNrvhZTSyHQ2tQGIZ7EzJDQ5C2ROitXHH9SQlt7kGg4I7uW0kNQUYw5E7DKOZCXqSOa6IQz2iqbECufYyC0Edc9w5eaiyTPIZM+0ULZlc/iQkOvwoNTnh6tyG57hzf+pCW580VuzuQFIJ5O4nXSFrRb1Jptr5IgIB5ugHwDpdy3Jz1EkPzZdaPdq6A2Cj/fanRy5u6YDIny1t+JOlkJfSomuSosVt3dch1zzyXHJu50BzOXJSoFWOvkOuf5ULyNz6kxc5B/qS25ZKqomxzibtGToF5qMOfmnA6svCpkuCkOxZlqjEnt5ILbS9P0p1htbV+a5zZI63MU4W38qau+Jdue3naoK1C9IpOOiC5JybIUBTOv6c1y5tzNmhEfejEWu0/cg0E3VqnB8nTQjrytJG/vbcgAwkubJ0RZe5Bd1IWLzyQA7xPLJJyba2aD59KQk5IAdXbkz6rl1ibMdHtQAXiRXW6Jvp70Xi0dAqD9yLie5xFNN80N2maAof4jfmRcTdqozSbtUV36kBQ9d81275kmuJuyQmVumt2aAodbcmphYm1b8yG7z8KUhbR+JBLRAmpR3OyhEL88lYTyXNazKOQgXcrMWqZFIX8tq4xOOrspBRvd/3IHH8vwoIob4m/l+VPhVAI72TFrXbepcEXu1U2FEg6oC5M6IJPcoojuyTwltFUmSguI/1JDN4mZ/ehcWXLXubJDYDrzXMOb9LaJg5NqssFwGtxyo4dNFcVzDxMtt3ktHj3Y3COzdIFJPWTV3aC+6YIGH2emD0kXNz/wAEcktmWw3C5cQuNtgNzImVhU+yUYEcZDFqI8PqN/UXuVpLiEdPhfDjDhE+1tOlv+pLLzFxDJ833P4UMPIXDeqqD4DOQk/VJ4Vc0GCxlh89Q1TDEcbdMvXKXpEUGE4fifaacKSip3ltC1uFH0j+5WsNDTYPVQU9M3tGKBNbIRMxwk3wl5rVIhlVHC1LDfPkc5/3fkrzBcJPFur/AO3i38KPaTv9SlH2dgwesL2uKWWqLcEZbRpz0cSLz+lfQH2ZfZq3arEp+1fakI5a0yaymgpxp4bWba9rWqvHkEt/Bkew32K/fmHwYg+HVE8RGQsImIxP7735r2Ls/wDZbgWAyRVtRhw1FUDbIpP2Qe+3vf4ltwH8EIo42CKLa0ce0RT7wy26HaHyFYuXJ1LGkZXtl2Pwb7QJqKfG6aWX2FiGMQO0dfVkpWD4DhXZ+OzCsMioB6XKIN7/AJuavHp7rs8/4JwKP3n9S0T4G6K64iYvw3+rNQyjkyH8O0vpV77G3dn/ABS9hLLPLaqVITZnZaeYdXbv9KD2eX3DktH7GZaMFw/NCdDPyaD+avgkzw077s2a75c0Yw2j+zuFXpUsoll7PcLP1ChfDZy5Q2/Uiw4KYY3u/Z8kNpl4G/grv7pmISzBhyRFhYRhmZtu9KLAofxfW1vxAmquuiw96cKioaIqg+FGOW4y+FaYcLiyLPPZzt2qoxXEMDwcovvSvpqWU2vDjvu09KLChgso7nlkAAHMnIntyXh/2l/aJX4hVHHhleAYS1whGMJRSmTd5F3svcjxrspjlHKzYhRVFPkXEEprcvEvDftHm7ARzQVtJVy1oF/4SKR7Xy7rviVIU/HtPGPaqgp6iSoqKkBk2mIsRCY/F5qrx7EHmAY6eQqkHj4TiUFtg5+FbDEO0nZO853wzEKKAI3AaEKu4zm8L3PyAVlD7WUlLU0/s8+JxU/DLjxk4EQy+Gwu9unqQ2kjmSd2ZmraQbeJE8Wm3Zbcm8NrK2nxKKWgNwnHkSn1vayvxSEYKwwqogMcxsESIfJO47HLR0wTzxx09RV8oga0QD0rCv0apsZ7QFTYpH7fFA1PPnbURB0kXqFVlBStIWobtGb4Vr+w2AhXYbUNUwbSO4CL0+JU2JYhTFidQ0cr08QG4MMYdzKXjdbBGastKAWGnEI+n4fNWkEgUsRSzu1orNYVWRkwxRbBZiJyJ+pTzrPag4h5cCLwk/N15/bc50fQxyxx4rLn74nqKOsnpwaKKlBjkkle3mVoiI+apsK7WGMpR1jXAb6S+IPqVfimOUZUBUdO8shSuJGJNa2bd4qmGTuXQ8Sjwjk/JbezZ6XHjEHEHhybh3MSGrqPaIi3u5O923vWc7LcWSkqDdnlih3Pp0e9MHiEkc7yA9wjnkK49eTulmWl/s0YjaGb5kX9KiTyOU1gSsGulyGjrHm0PLcDFcoGLVDcQWbK5pAK4VraujneNqFjVHGf37UxvJYTt1EPUrcqWcrrTElApoTm7VG0cfEksIrfkO5Wk1Y0MBSMDXCqlJIjFinJWRDoZO8xTRUMnrZTZa4OLBlHdxX/AIIwkjkkMOH0+JZbI27eTwimmjenfI3uTRTean4wMYgLgz3dLkSqBG4+5WqkRK4OpE+mGWoOwAu+n0oJpOHUHE722+LJX11Ph8IvfGA5aCPiWYqKhppjkbLV1Wpk8lMf4jZ552/uR8ZhLn+VQmLuJJiu6+lZanSslEieo0ybqUcI7kLlcWSIZn3Z7S+alIHLYLhy8gc7Re5hz6V0SqSYnzI2HmZblwJpBLO9GdVJuDPra19FdglZH4zldmasKPEooXG+LiWtaoVT+MZPYAl8LWqLbaXpJZv3G0fYapu1zxgP4F5Do1xpio7ZVlVKLyBHZ6RbK1Z4SuXVj2l5Or8vJFapltieNe3WtGzxRC37O+7VP4bjUhGEcu/L1Kh/pTtNI0c2dy0cYtURDqZweyNk2KRjo7Wl80weIORFY7lpqs8FQUnI1ZYdNJHFUO+dtlrkQrlydPCCtHpYevyZJJSJD1T+t0vbD5O7a+5QDmAdM3uz8kRSXQhaf5VzaHrd6y3pMW9jpqynaMDKpEQaUuoN3hUeWaQgzd7s+ajyzQFRxZO/tPfomRqPwQjyYterNR2y3mfgs8OxR6Orim0OMH1AukkqzFmqqiWVqeMAM3Lh/NR6AqQpRaodxH1elRppoLisFy180lDkruuvJfYDUHVSUtM+VrTsW591vkqurhkhqJYzHcJuShHWGMgnGTgTcrXSjknqLXzci+JPt6uxd/ZajuwubWigMR3brtf6VPhwu6InOTd3D4VBKN4zyk266ppoTT+znDfPRS29ohhFjjcuL0F5qSFC0dQUTy7nATa1rrs9RUaEoCH8UyG3w5pbNC1T8ihmrcPqBMDkgPW21yElO+9sXqIikkrKowbbcUzobcMGx+KZ3NqO4bURVlORZR07EDvdy2jtScv9D0f7GqfEHmb8Srji8P4jXLSdlaykw0qieSthKUmtCMfF9SzLYfT5E7yP+VOhRxi2x9veWSnI4TjqVilPHPej1Cgxg8S2RHGZfC6tIY5SAXdri8QjuXktJDaWsrjp1CrGmkqIf/tquUC+u1edLprfsZ6+Pq3Vzgeoxw01p8c5QMQuts6nTgQ0BTDxKiQYBByeQY+l8l5hDUVnGvkqZjz+O5FJiFR4OIXw5rH8bJfzOr8rFp8DYdv6XDKjsTFWUWL0tbxagAkpRf8AGhfzIfJZuDtpWkEUQRxjawjcLeSpCpYymzNiAnfwsjanenfO97B3N6mXqYMShDSTs8bNmk3ulRctXVFVU8Wc7/8A8R9rJTY8+C1+dHUR1kRsPGi8OfwrMz1EpGPFO/xINC1zMR+Jdqxo8+Wab9yNTU9rqjEDsiBqUB/UX5kEnaBqGoiqIzaWXK2QM+YrOWsI5cRyu8KTC2WeoiXqU9qI11E/JrajthHI34ETgPqk6k0ONXU4y+0nFPnsEX/zLPQjbrI231LokMgEDs4Dn1KHgh/E2x9XP7PRcA7SUWJSxRSw2VF9tt+wxt6hWjOjCMx1bc9rWryCGoCnIHjfo93UthgXbiKloRp5QkkIPETXXLw+s6XIucZ9T6d1uB+zObD2Fite9it/MieHTRgWZoMc4hyyNxbXe5tFZYfiEPtnFqXlKCwtnkS8SSzx+R9Fjl0sltEnv/8AcCDu1uVxaKRDN7OJs0cRXtbvC61UdbiV1UJ0zEQuzjdJajqcaanmDJthNqSTjkmabYOSz/q/co1fUR4fTHOb7Aa5xFUGKdpJJIhGk4kR9/K1UMmMTlGQTSmYn13OvQw9Hkl7pHk5/UcGNuEC1ru2XtVJLDHA4Sm1t2fJllDz4Wu4R2p2WQCO7pz9KdjhabluzXvY8UMHg+VzZp9U+SuKn28/yoPYXExJuovDmrlqUeZ5cknGPhiGb3C+hLfvWca6XkhwUbbHk2+HapwUoSFZkw/UkEb2kzA5D1fSumWpMIOJdy55ZGz0MWKMEcidhPJgutfqTplwQKxtvyXY4XkDTaXpSONxdYbuzsWKMkchqHm5t0J0K6KMydwIckqPD6jEHIIGa4eq57VK/wBna8RvOO0s/EXUl3lFgsDa4R87a/pZDbt5ox5JeLJfop+E+DlvVqhbby3I3HzXSFkANlkI/Eit3c0RCy6wqkieTlu3mu2/pRe5m6UukhTAFshbNd8S5axXPqifIdUEA2+9E3ck47l0MkFxOiXuSLdzZdtu+pOcN5NAZy+EUFDFnuQe98rlZBhblrO7RApB0sVOAjw74i5yJMybK+XdDTt7k0dPFzeRi/cp+JU7ezwPFuAfSqweaZadnOHGVuR/yRtGw8pGSjjOSTKNnIvSp8ODyCxHUSBAHfd1IJvUhWnyzYv3p1qMxhvMHu8KsIeEL5UVOVRL03m21SYsJnqC4lZUF9EavUiykGHu/grFsLcQFnj3OrmChp6N9gb/AFF3KV1asO71J6g5GYlo5L9WtJmt5IBw9rdVqCEZG1DkgeEc+SepOxlSw1trs6H2H3d/hWo4Md2oN/BcKliIC0t+lLUexmJqNrjeNtmaaGlkz0Z9FpxoQJsmZ7URUMY6N+9Go94maOOSQ7zbn7k3wZRAgB3td7rVpWw8M+bI/ufXTcjUN4mbCjk5mzW+nNd9lMi6LfDtWqbB7vIUYYPsJ8mIu9FBsZxqVyjHY31ZpFh5355blpxwlrMndOx4WF45vdr4m8KKDYzA0ZkBNYxXc7U5HRvGxM7H7lpjw2LMjB2IX5DlyUWSlAfB+UVVE9wq48SrYaH2YDuADvAi6hdQZBOSQpDyuJ7vhVxJDbvsf+Ciy2i+/PX3LNjTRXVedRMUjswm77hHaKZeG2Td0urAyAhHn9WSaeSPmz9PqTLsZjHgn4my8Qsm2pXJyNmci6lJaSPPR/nqj4zU55uD2ly1UBbID07yAOlpdKIBOFz4T7enmnTqoyMrNvlcuhYVrs7mL8xHqZAWRN8ZZM9uqn00NTVaudgd5Ep4FhgwhlSBfnqUjlaf0j3KDWVx3kwZFFnoIquAthcbguMdOzXZ23F1KNPMcxmGbiDOn6GjkmHis9pepSfukiMs3dSQVellrdWfVkloXN7rfErIsLYrs3tSPCTyGxwQWMYdXRUbi88XtAs97R52jcp59pAqMSKeojlKldreBFJl/UoB4TPud3ARUK207Hf83hQBZEQTHZw3Eh9fhUmONodNLk3TRvZmb3fvuTjC992qAsMi3dxfUl1OXhQ8O58tbkrXIsvE235IALpbLS5ISt5dRIeHd3OWa4QntZme35oAMZHHRlIiqPZSE26vltUAhMW1zHNFba+Wdw/CokNICqzm0d7huuUG1u5uSs+G1o5pRQgTFmzEsGzdKzmGj+GTs+3qcVLImIfUlFHwRtbIfJMTlaOjuknyXKPAJkAkWeX5kpZGki0fcygFM12T5XJPUNaWROJLoSOSh3QdPD6lKhK63LpUBpGLz/gn4yId7O9vwqx0TbfzeFM8FyO1m3fJO000ckwtJmI9W1Wp1zRh+HGA6+W5JsKoofYZCu0fb7k/TVQUrZM5AT8yFXgV0W5jZhPvUKsjhkMjCNhL/FTyTsPxzNNGDMfLc6jVtc2Wke31ZppyeN8vyqBNG5GVjvb6UJBdj41EVrEbOXwijGqCRtY3BMxwvCOb7iUjqbluVk3ETlayaAerPxI33aJkpAjcfSglciMXLaz7RfxKLLH71Iebqs8upNB82UNmyQHs7WC2bDcoNTC0Zd1uStAyF8zytzTVXwhuZtw56epZb/svUqH6s2dEAsTcnFSHhAS7kYiNo5sw3atuWu4NETSMdEN6lTRxiOmX8elMcO0tWZCnEVAdXfaKK5vfou8Nx1ZJuktn6ldi1YDdObv1I7nk805ELd7J4Y2u1ZrelZSlQ6siELiJeFNWv05qytbLu3Jrg8MtG3P4k1k4CmRREub7dEgJrtd30p943G7PP8qYKNyfkp2KSOjHdf4UQDuuTkMbja7tcXcKkcFrdfFzWM5HXDF+wYhu0Z7UiHXPK4k4MOznuSLPz/KsbNdRtxZK0k70tk/6kDybtPCiwWNgcNxLXaSG25Iy7nQsVpZXdKoNRy33o2z7ur1JrXpUhitHk2QoDU5w/mSXBfL4V3jMJer4khqGy71Nj0Zy1x/gkUb9zWrpVHeuPNroqsNGIRf/APaQuNumSQza/wClK7VA9RP8knFtuX70rnEddqG63k7oDUcta7PqSPJNcTu8SVzc9UFahkTE/wASW7NA2Y88tUrX3auIoBJHQJuX6dURSWvb0poSt+JEUzkSgVI7tzuuS4jDyQEV3c6Fxci5Wqx0rHCK7yQySdzdOWqDw2pGWm7b6kGL+Q2Q3BytXGF/pyR9XLMRQ2696sia/kcK0rndn9ybIbn5Iz2jzdduYeboOdqhoYWK5Lht3NyQyVDcmUd6h/NBB2W2/JtxIhke7LJAO0tXQ3MRZ9KAJF23LNXuC9mXrA9sr5BosObc8kpsBH9Oaq8KoZaybY2WW5yyUPEZJPbJQkleUgchYye79KlAev1WPYFhOA0dB2Xq3qMWk/b12XChhD/hRXau5d5ksrJWU+Fwk1OznKXMi6m9VyxFJiElOeYbRJP1mLHUMMbZDH32q9jPW2SMRxJqg7B6Re76lFpqqKSQWkk4Qd5C1xKEc3EkNxZvcIqRKMQgMUf4p9RyeFvhSRobGs7dVcdGeDYBPNRYRMA8YJAYTlJu+5tWV/2TxStwmOmlw6sip6qF+rg3EReeqgdhvszxvtJSlUYfhcs8QGI8Qm2r3DBP7O51VJRvidRFh04bZPZpLr/Tz5OuiKflmEv1EmfYX2DwPGMSqMV7T1EdZUvujppX/bG/jIvh9K+gm9jhhGJ4ntDaOv8AJeb9kvsn7Kdk5xnn9txSW9i/HnGwfytotrWdoqOSYmCnYRZ9LVlOEpP2nRjaguSz41P4IHES9XUmqiqYQFnFx+lVI4xTyXO+0s+lD96REWn9SaxSLeWJMlxRxMdPVmhbFrWL1KvmroJLsmYS6W3KHxJeXDDnrvXRDEjGWVLwXJY4fkyEcck1zyt8Spjjk3O7ANvpdAd/lcPyWqxox77L58ckzJnfb80X31JufiMPwrOkJkObA+vuTns8u38Nx+pPtxF3Wy/+/DtteViRff1rftG/gs4cbx80GmXJPSIu6zSnj3Vvb+CYftA1xP1Fks6dVHGQ5uw/FmmjxKMQJ2Nk+2g7zL3Ee0R0dHUVcr3BCBG0YvzXyP8AaF26rMcxuqrKyQxM3thiHpEW6WW5+1L7QpZj9jp3b2MMxOTwl7viXh2N31VRxTZ4s+Ql0/lWTjRrGbfyL7D8QnqqCWpq5HOK+xhikESL1XDzyUPtL2k+9sQKr9nhpRyYWgg2gOSzTVzU4bGa34VygmirjqI5TcZbPwIxu3n6VFh4JUcJ4tUyyyHwqcN0kvhFZ+ukh4x8Bz4WdrX9Sm40NRhYDQHUXEO84g6Rf/mqZi4hgF7Be9txdIrCbGlZe9jcJbFsSI5TiCCna8ynksH/AOfCjIpe2WPG7uYUdO2lx9ETdLa95KhrCelOejCoGopwkLfF0Hl4lPwPGHw+eLKPigD3PEPjf4lCfJo0epYLIGFxZSAwjla9z2iI+Fl5HisjSV9YYM1pzETCL7epbXtr2wo66gLD6OK8pWYpJSa3L3LD8FxjEybaZWsWfkrlO+AUKFDkJibheI+FPTTHVHqe0eQi1ooLXHJ2d9qNsibvWTZY0QsVuQ3JXMN2bf8AtTtuiAxfuytfmp+QWFFVSx28KZxF+dr7XTsNZJG2WbfmUFtqTE5FmiirZaNiT92Yl81ySseQctbc7uartR1zdC0jj3sSnWJfcn4svqDtJU4TioYhTmwVAMQsRNdza1M/fk5AYX3X81T8R88+pcHNJ415NFmnFUmX0GPHDJEbsx2W7SbaSdDtRJC57AuP+lUIidueaFr7s82U9uI11OSP2Xk+NPXWX5AI+lKOoC3NnYS9JKlbMrvhT0ZMJXG7fUK0UUjKWScvdJlnNVSTHq7ldtQsRi2rfqUcJmuyzVhDG0nVtWcpKBrixzyvgCOa7RmtTrZWa53/ANKJuEPmXxZJtyAfL3EsHkTO1YZwAIWz0d0XDfMn6v3Jac2ToSPuzdNOytWhu1yG1m3D6lwRcSTrbizzSKNruq0lLRrHwNXPuzdySMmLvRvH70PB782LyUui/cNW2964+WfNdMXElHPmqSMpOh1y8nQGV2jbU2JXELP3qU2HuVu+0UOo+SIb5PAFNeUwgz2l6vSn+NPG5g5u4k+tvSSQ0rxtoTqXQYb7ZLk9RHELbn4r23fSSwconbjxTSBp5nLV+lSwICMGI7RJ+r0pj7tMqoqWOWKS7dxBPb+pMNT226tb3qHFM7seScOKL0sJcnLhyxnF4ZM+oU3TU/BqB4sccoOJZXPaJKvCoMQFmkch+aeOocoRdnezO23PpXPq0d6zKX0STkgIP/t2C70m6bl9j4ZcOKUZ89CI2tFReIBHk37k5wzHmzj+5TVF9yx2ip6Yo6g6mSQDEPw44w6y8vcnaHEjpwGKRrgF7mLxCosovYLvla/LVNjdaOtypq1ySm0+CdNikkl1j2im6b/eqqNpHfV9Uy37vzJFUPDZkzCQvcyy0/Rt3P8AI1L0cEkwSBJwzEGDmmjwOnv1Pp96oyxKeQdT6vSyfCumj8Tl9S5e3NfZ2LLjf0TanDYo6YjB3K1tNUw+G1MMrxgbEPqjPamjxKTglG1trsl97T5aGw+HkqqdCcoNkz2OUYhtdxkHncpA4bVjSBKzjKJm4OIvuFV4YtUFbm7F+5T4qqQoijfaJcxFZtyh5NoxjNFgFK4vlwiAQbW7quXCozIy029TJRTSTXPIxkRcyJ+aPiOI5sxenmo7lnXHEkgRpZxEcs7WT4R8M/xZZIGL+8Hdkh4k121z/iuHC9Ro5vt5LNzX2a6/4omjQ01QA/8A1WPb6ntQzYbDlkFfAX1GoH3SxMP4m5L7putbiKIySd7hKO61cCZR4HUzREcRxSAXIc+p1DqaWppT4c9NaT+laDsnTvS1hRGew2uYS81KxSM5JSB3bdcF3l6XUfmTWTQv8DHPFf2ZUac5CycOET+pOSYX7O/4p2D1Da/UrCooayECH2i/pyEUhp6iEyY3aUmbqL/Ku38k4n0KKsKc5h2M9vcSXscmQ5ZD56K0COWR8jawfh8KlBHEPMHMu7VTLq0i8fp+5R+zuMt8mWifMTK14ztLpe5lcsUQsWcFxfFutXaenCaboYiyLao/NiW/TX+yroax4ZPxHv8AIVbfeRjdkAD+5aPC+y9HiVBFPJJHTHZc9zbi96Gq7C1gxyzxUFXLSsF3EjgchYfVcuKXVdPOfuOyPSdThjwzPhij2ZOEd/yXDqKiRizsEPhU0sJeG1zpprXtISIH3M/pUk8FkhiCSTD5RilYiC4HG8W6ku7gTtGqxdRJUzPnTmQ2BmRH701JhM8YOZxGBXW2rV0k0VGBNHRBb1PxEGMEeMVAyHTx0bMFnCpgtEveXvQut5r6Ifp8vkzNQYe0eskPNv1KS9LHYLvmFvuV0BRQ0RQezbmt3f8ANR5Mv+HtL1dKH1Vs0j0bgvBUy05kOjtb6UBR2j3K3OoiG1uE1xKNLMBBsjyMVSz2X+NL7GIrCIbzccttykcGAeUr3fJMRSHdlwmK5EMj3axPd3Fcpc/9mqxUuEHwbXLJ+/qTgQuL55tcheY4/htQjXOVrO9xd21Zyyfo0x4UvJKCGPk5OF3pZONHEQ6yuXdbmmAkPLPKMkgI77uGxF6cuawc/wBnSsL/AIo+eEteXqSSu8l+un81WD7n7kReaWo/vQdyCtgtEvEuFu70XSgn5HNV1+Q+pkrtO5Ic7h29yAoQii4dx5Mhu2o2Fx10/KgQXDaO3MWuQvtHQWSIrnSEri1dBqE3UOnzVpTEEkGzb/yVS+W7XknaeoeGYTB9vxMgTVlsxWsUc2WvIvNBxPZQKM3bhPyu6kB4kcjZCAASiez8Tm6DNIc9uYQ4UDPa/MjTcVG5aoo47S+Ske1NGOVl3xKqGjlJG9KV4PYXyUuGOikmF5ZeOWd259qiHVMQExsmmyLVC4E+TQxFEOyMhH4Q2o3F+azd1pE+goQqJY30kcfLVXsT2zSiO5dculUAYlUj/ffqTo4tUlblYX7lVkaMvC2+dqJhYR7yd1Tx4sZFk8bW+rNW1LiUEzFqe3b9SZLTQnjfLPpRcNytzfpU21suX6kHBAdUCI0cJl8IvzToU4CWu5OBaSPp55oAj+zsJE7bvJd4dzCydcXHROWtnkgBjgmMejuI/CnYIzFss06I2tkzbU7w+HZl5Xc06AFhfhZ5bfUkRe5FptcmtYfUodVikdOJWPdkkBOaPcLOy49OGQuzsV39Ko/9pJ5CKOKBjP1ZbRH4kEvaSozzNqUiHnaxJ2haSLSppeJzkDaqaop4r8uPG3w3Kur+0k9ZCcbsEQv4Y2VHMTEWrrJtG0YP+ReTRxjykuL4XUKbPdZnzVR1EVpOSm0WG1ldKMcEUhkX6Vma1FDrQyEeTNu+FkpifMXdrbdtqvMSwei7P0INWO51rtc0cRsQv9WXJUMVO1RNm0jRA7+LNGpKdkmX2bhA0UZXZakXqTcUklCRtnaZNa4oI/w5iaN79dCJSYafiTf6lSHQzbLJz3fEp+H4O8x5vnarmjo6f2YW9ne8n1ue67/oragp+IxAcTjntCONXqJuiBQYX7VDlT58PvuU9sPcRNo2cvMlq8OJqczOeIN7bIhboXJxgm0vMAbwiyrUw7hkAw15CLNn287WRNhsYnJw4yltcbBIefq+S0c1O2YtA7CPxI4KNowE2vI+8lOonMyVZg51FwObRD/wh3ZKB/sqxGOvP3LeS4e0hFkHN+okQUYRjk3duT0iNZDEh2ZqI9Ge0UB9n63dkVw9wrb8P8LLJ7U68LiOgNb/AJUaRHsefHgNZHrm+5SKehrI6eWPhsRO1rkTbv1LbHT7G2Ol7PaxfhOP/chxQ9jBwYHVkBvJeHkOaaq8LelAfxD963UlPHl+KG70k6CWlppA1gErm8SlwLUjzQJOHMTvI5a2tcnuJv2Zl6rhW3lwPDphzOnjAflasbjZUfHsogYQ9Q5rmkmjVOzhybsupPRSMWrf0qtCOTLk5CKtIsqenHiZbW1XO2dGPzyKaRo4Td3296qKnEGEyDXb0+9HiV9QwvnaHpuVXPTtlnqKtKgnII6x5NdBIUvaHzFs2uUOXa/xIbtRey1ao5WydU1D8oze5+aEKo4xEL3Ier0qLcXkpmHwvNUgxNaD5qqCy0w2OQiI3e7y71YcRhyzyVXVVzYaNkTby/SmaCslqpDkkfpVfyFdl82dQedu5GQ2tz3fEoBYhwys0+pCdddc2d2aYEqUrh06k0MYRuR5uIsmgqGENcv4pBJJUag23O1BmiVJuDNn+JRZZju1b9KfjKQfwzyEviLaKdbDTIZJ6aeMhDxXeJBVckI5JLOe31CmGjkLR+p+SlSSU81LlwjiqmfqjfaX5VY4dRhQ0Q1UoAdRN+zEvAzeJRZp8EUxRyU572ty9SWT5E7O1vTatRBT0UkNUddmBPD+BH65fD+5U1VhsYsXDzEvSSzYo5CKUcRUt/E/FZ/2fwqGd35fiTtzXaf1IHy9SxN0NW+bJXWjlmjIdwv4e9GEbEfpFaWWMjGeebB/JdCjOS2xvmSsy/EEXyYUYFa3JhUmdlW9LJHobIShtLJ1Yzi5RZ59+5AEbDHnluU2xkC3qZm707bsyUiYQ5sya0RsCQwQvzXLrSz8SdLcKTR//tIssa1LTNLh225MyO21+9EAuR8tqlsqB0NpaM6IcsizbciPaNrZpbuays6LYvdnakcb2Z2/JGG5LuydDZrHkilDJJqzOkVO497e9S7eJq+dqXBuLTqUbG+hGan4mvV8OaRQsJEztaI7SU+mha/Xd9Kbkh3mNj+5Tvya9rghPmXJmHy+lBaX+pSzp7ef02oOC465KtjLttDFu3l1LhDa/wASlFDdyZ7iSGlkG7N2JVsHbZDtQ9SnvR3Dm7dK57O1/LajeIaS/RDtfuXS96meytck9O3J0boerIVz7WZmStU32XzbvQ+ytdy3fUluh9tsiWkXwpW6Kd7P3vntXeC5c2uJLuIfZZCAX93NO293iUiKlcX7i+JI4bdMrfhU9xB2GRXF8hbNkJR296k8G3TTcmyjucrc/pR3BdpjL5bc3/Sk2ZaapPHv5XWoS9ypTMnjAlJrvpQuTlrlck46c0Dx7sldnM4OxPJaOVqb412maIo+7NNPGw96pMydiOTXmgMu90iFh5OmjLdzRZgxoiuf/Uhu77tyIhYeXShaTXuWpmK50/S8MTHiPtz1LyUVicSHNK5+SANb2kkk7NySYVSGxEINxp43uExcbtpeSyvUPJkPEcWsZ7UoY2kMRbO4ntQAgE77AZOT070riBncZNvHyVjFRn7OU8cDlABiFw+I3/8AhKRFJR4ScvHpo6+ocLX47vYH8EUL/wAG6fB4sFmgPHKaqgimATaKLabxP4xWv7H9k8CxrtJSgwYhFQSHdadtzg3USy+HYhUYpWmDzjKIx/3gZiIt4VtMJxCshhGGkijCd2fKWy3b8K1hQnZ7tD9rh4GAYX2coKOgw2F7QGULzP3mXmvSezmNSdpsHo6ypeGnqKjc0ASbX945r5Uk4tKVFPBUSVtObNxuJAQje/cPetl2E7H47jHb+gkrcOrqKnppmJ+KBRDDG2tubreyD6NOneMvxD+HcmnhYn0O4c/CycmqHKUmaNhEXt3N1IeM9ueTitkzPUaOjfzP8rJg6V/W9qmFUHz0/ggOuceYB+VVYtURfZ3jfY1yLgvny/kpB1nU1jckhqLdcnu7x/0osWo08zxiLN1fJC9VNtykt/cnyJpNPF8SP8Mi6m92iVlajIVlQIl+K64VZPaTPK5C/qXZenQA18SZeGXdqFqdkpM5KXEHV/5JiUXHQZHL9yGS/ilG27LmsF2r+16j7P1x01NbWHC9sxZ7WfyRshLG2bg6diLXd5XLB9v+21HgNHLTsBSmzakD25e65Zk/t0rcSk4FHR0xzu+l2fSvJe3XbDEO0FdLFX18MoQXE4wbQEn8I+amWSkVHE/spMa7TSY5isr1MslHRk5WCLXZKtxuqajpwpqSvkqhPc4k3SqSsrpJJswe0W5CnaWnnrDKWR3Iif8ANmuJzbOmtSdhtJxHLol01EW6VY4NVYZg/tFXOTy1Q3DDBly+Ik9R1lX2XOCWgjiOcXIvxWvH9Kz2IR1dVUz1MgGcszkZl7/EhOkR8iDVVUlRNJLI9xm5E5KO5bfNOnHJuZwf+CB4zyLR7R56LKRodpqWSsqBjFtxbrloDhDDaYHyAfCHqIlFoMQp8LoTADY557b/AIG9KgVuJT4gYySH08hQXTBO+SYjfIrtzpwMhkHLcQvcmmmcvd+5Oe/RIKY48xySlIe4ye5yS4w+SENxaZCPqRFHcPdcpALiAJJu5uebW+kkrd+j/MVw435sXyTQAnN3M1qXE0Q2v35JFDaY5Fcq2LOXepdAgG51wY3uyztSGN+9IBeLuSue7RK3qFPQ0/eyTIXI0AyEWQP1J8Kd4yHPcPejijaNi29XJSqfPv6VjOb/AInbixJ+SOdGdmw7kI0p5Zf0qxt8upIue5ll3JHQ+ngyLSRsOrvcSnjI1nxKPww7ntIUJE3d1LOVzN8S7SJXE05sgctcia4epQ3kO7V/zZogJxHTalR07E0SYkhkUKUnyyzQ3Xcn/mnRntySnmtu1XQqLi3qJxNm/v5JCWumW3xJ0ylNE06hu4lwZLtFDInFEJPmL5qaL3SJEsjk3JNfNBxnHR0JSXFc2ZK1wcklbDEXExdmuVsFQBW5u1ypik8sxRcZy72ZTJbm2F9kuRmDPLMLh8OaOIuIGeTFdyFZ9sy1S4hebrLtHZ+Qi4lIIz77x5p0JAKIZL2HxWqi43e5v/FK67vf6Udsj8hF5HWBu2MXkmfaNelVYk497/lRPJdq5OjtlrMT3qNeW1l06o7dHdV4E3N8y80bEw3auQ9yO2g7zJntBltuRjWOJDq9yhcTpzd0uNaRZs9yWo11BMeou73uXHm11zIlA9o9z3JSTH3ZCKO2LvE8aoxHJn2pe3GWubqu4h+rwrnGfLJPtAupf7LL2wyIRbO5WcEJyFc4PaoOByUBRSjWcUZS6CjYSVnRzd2T3C65cvt8Hfgyb8yLnBMNOsqRYchLuudWp0PBqHjPqDnaoFBVRwwlmz3F4VZ0VZBxBeVnEF4WVzs+p6fSkWR4XVlblG27dzZL7pqRMs4rR+anw4xh0wtezifyTsWJUXK8x/cuBuZ7EFjf2VfsMsfUHLdzTvsshcgbVP1GINJazd121MQzRFdxTIcm0tdHuK9n0EFCYvm4tahOOOM8nDcl7c4gLse7NMcZifflr4s0lBmcpw+iRQzNT10UoNuHxKzxUQ4o3ROZHcbqj9qDii+wS6lc1OMUU0Qve5GLWmOXJKUfeqNMeRaNWVjVUfFIHa27wpxpm8tqdHD2qLTjdjEuRIfu1+9+XzXS9CY7HHmbLky4AgR5szfSiClC4d7j+5GMPDu8S53R1RTHBGLvbd3CTJ2PhXj+G4l8L9SYaO3udEMLrndI6oxn+iwkxA5rXMHHhBwgte3b5KVDjGIez+zhW1YRZW2DO9rj6VWtTmWmd1qOKne7V3XLKjshjl/JE/7wlhCIPaJyKHbGN9wg3wp245gFznM/K51E4Y58nFGENo81zs7VBRXgkPYI5sbD+5ERXeNiuUfgt5OS7wbS0ztSNVGP8gjJ/Ww+aEhMrn4ja+lE9O8d3IiTR2Xd3vtVpSM24R8gGL3FnuEv5IeC3Oy79yI8rh2P7k0fELUGuV+4x2h/EUtLcebF3rhUtwWO/wCklwoagS1iT8OfKRk3Jr7JUYP6IZYa42/iP9KQ4bwzzc1ZcFi1sSKna7oR32aLpYeSKFPHGWm4bU5w2Lk1xE/hUgadvJ0Psok/es3ks1WKvB8yPl+ZduXC2rvhX7kfyWcAmu5om5/Ch0yyt5pa2igtMJLdzSEUvmglis9ySXhzSYSLQUFC8XJEw/JHbw+bJ0tvcnqA0QukAvtze1P6J624RuyuToNiJw23N/yRhC131KYEbZctyExYW9KqiWxoBYe5tEfEbLTJct269KbKMSSFYQ7i9KI8ifTaKHS3vuQDn3oJs71Holdb3OkJa3dSLTInQFglldy3d6U21hybpSYbizzfcnCG0Rza5BQ1HnIJN028lIGNiEbG3IqSnAj4js/uUth11BFlkAheHrDctHhVPHQwXm7EZ7rfSqsxcrfEpwTOICHh/wAU0zJk2au0HJtyMJGkbnaSgdQp+HqZVZFE217UhIyItWT8RAUfK4u+1AYh4RVEA6XepO3PtyZMHIMduXUnBJ9vhQA6IvzFlLpqdpLr+nJQgkt16lPjqvwQyBrs+pVETTBqcF9sYWOoeMfSIqrxLsbIUJezVDkeenE6fiWhKup4acpJ84reZKtrO2GD0bZtUPOZNpHG1yp0QtzMv2bxyhpTdnjsL0yKBUYXWxsDtFIZ5b9U6XaqsrJiznYpA/ZhI1o6p3C+0EtZLLFUEMRB6mtzLxLDg6kp0UJU8pHYcXC85CbkrKgweLglX8L2imi5hJtI/kK0UXs8lp3gZDueMX3OyzmNYlAJHHTAxG/MsytH6UuEGzfAqztNFGYNR4XS0tjb7guzf4lBrO0VfWF+24AP/dRbBVedpEL6besvNNOVo5fwWZVId1j5tuU2gmgkveoleMQbZFG24/hEu5QHICj8d39KUNOwnfI3yFERothECmPgMQxZ6CT5urWjp2hsMwu8hVbhtG4yFlkOmlz7VtMBwVpHGZz45tu9Qh9S3SBuiXg+GlUSifCG8ugC8S1FNhoYe3FNhOqfnJ6fhFBQUryCWTHFEV15k1pH/wBGVoFO2WWTWiy30OKU9iHJSgQi+b3d6aGG1y0tU4qcxIdepU9DXONdizyzGUVM9zCTcmWciUieFO1gu2REnwpfwxyZvTtQwxyDDE87WyuF1otyz7lMp8h0MLlpETYwVGA2s2VyAaNxPR0OIVklPjWGxRvbTzhLeJe63/3KVQTHUUZVhMwxHmbXehtoodXRSurI50ZkY55W/CyP2EupW1DGFZCE8eRxFuC5uaKso5JgIMngAuohYbsvhRqLlGfqIeHqAOYu/h3ZfUpUZRDoAyXF6vCq3Ee32Fdm6kqPhySiDdMWWn1Kn7Sfa5RfdUv3XTnFWcuJOzWh/Vq6zbRrrNlpj9dQD/ux4hFRSnteUrbh9/UoUOE4XHUBF/te1x7WktGxyf4rl47NjQTEc84PPPK9zyk+5HQTVGNVIU0Ed13Td4Vy5MyjzI7MXTyn7Y+T1o8Nwyj7WHgWKdoTpyiKw6mKMZouVwkNpassbjFDJ95nHFURVVEz/h1MX94N217e75KmCjPCawmngkIg3XDtVl2ekMp85AtgJyJh+Jc7zRlzE6lhnjnU0BXf7uxA2RCopVAEOvT3/NX3aSOkpZJXB7iJmyHJZY5GuzZZLkMnDOyc8/CoE8bE+eamHuu8N3JV0sjEe99i1RiwDj265kQoRje7N9qtMKhhqDN5WsgFusukfSmK+OnjkH2czlDLxhb9X81pZg0QnHc+W1W01ZFh+Gi0DsRl4urJVhF3NkmSLiUeTNuvVp0FDB1B1Ut5m5F8Su5ayLD8OijgyMy5696oY43kLJhT0Y/hhm3U7qbLa4JgVXEtfPc/hU2Ca4RY2ttVbDGAmLvtybpTpzHHcepCKqyasvK2jkhqSidjAchK4mISyds1OoKV5DigiF/aD5CT+JUUXayu9pOU53lM2tMpRuzFWdDilFigiDSPRz+APUXuJZ7xBwZNqRCEyjkyKUttqRZUsYu52C263wpQfg0ZSVFolloOW+1Z/EcQufMne3PQbkrRCUrNHR0Z100ko3cIGvjMWtFz9PvU5oWukM2crmue1ul1l6btdX4aEVOE4ywRXZRSAJDqrKm7TUVVEcQZ0Usm5wJ7oiL6u5ODRU4tk0y40g5m9vfdu2qPilQEcY5O4ke20vChKZ4QK842LLz2l9Kzc2LHUTXyHclJhjjzyWQwyFTFO0Z8LOy/w3Zck31P6hzUeWojEDZpXItpMIvcJJoKhx0zb9Swo6yf8KmQcMo8srTH1KuhI6hi22h/xPSp1LTvaOb3F3kghksS2Dky4Y+5d8WaT8trqiFwA8NwCz9PwoSjcbsuklJucR5JiaRh1sdZspDQwvkWf0qMYsL5eSfOZrr8+pcmkEm5NuVFIjMLD5JWtmWSctYR03Lo2DqeaChosh0ToDa2qQE/V1fCnbbh1WTNbGNM/iRW29Q7nQGVvcjDIiyy/MporYQ7U60fc+aC7d/6I4ybPN36uSTN8aQ4Atblk6eGNrPSS4A2uOidtb+PNczZ6uOAoht1yXeC0xE+uqfDPmzXeSfhG0SfLf8AEuWeTU9bFgi/kKkwX2wrGa4+rn0qT/sjUXaBF+tWfZ+up6EJ+PFdf4hU8u1FHCe+B7X8Qrx8vU9Qp1BH1HTen9HPGnmdFCXZOrEf2QXfC6YPs7Ui2b0x/wAFrz7YYQMUDxtNxci417bW9NqucP7UdlioxepqKuKs7xGMSD9Vy45dd1cFzA9LH6T6Zk8ZDy0sFq4zyKklHP1A6T4DWkF4UctocysXp9T2owe43gnkMe4SDqR4xjVFQzDTjURVV8YG0kRbcnG635iheo9Q69hcvQ/T1F/8h5K+HziRNwJPU+nSg9hkHnEf8Fs6rHmuJ2BrO5RR7QMT7wbc+vqJerHqste5HzM/TumjOozMy2Hy5fsz5eSOPB5ZCFmBaI6gJDvN7QLcmCxSOG4I2Yc/Em8+SXxRK6PBB+5kKPsvUSXaMPxE6X+zMguTuzWh71ZUeKNxMpNw92vSruLgSRSy+0QnlbtN7S1fwrmlmzQ8no4+j6XIuDJ/7PmURvY2niJVVTG0Z5M24VqcerI6d6iJpGlINrkL3B+VZSKOWomzaPqfqJ1vhnN+6R5XWYscJKGNDXs8UgE+e/0oHp7m1a0fSrL2chMWy2jzQTj3BkK6ll5PPn0yqykOF8+dvxZKFKTiRbu9W8tPc5bvyqunjbwt81145WeLmjqRCm4Y6oeJ77i+JHNHd3NaSZeO38q6keXNtHTmb6UyUlv0pGLCKYl2jnktUrOWTCmmtbPNRikPnoSCUmLXRB7v6VqkZMdInI828SFi25enxJXW2sTOSfHDagnEOA9xBew+K31KiBgvC7ukWWY5J+nmCE99PHKPxXKdNjFFNQlBHhUMEpOOUom5EyAKgR1H1K2w2jfjjHmImX7Qi6QZGFRLUHA9PQU9LlDwXMWLf8ZZ96lDGGG0155kb81SRLZe9osYpMPwHDsOoorSpryeX/iyv4vkPhVFR9laisw4sTqJWpaIXtOQtxOfl8yUnDaNqgDxCpZjsPhU9IXVn6ybyWpo8PrxCgw839tvkIqejjfoI9M9e9N8krguOwPYkcewqeppPZiqoYbjpihIb2+Il7BhX2al2owOibtRHSU8ULf7rFh8PClAfIiXoPZLsnhXZvs9FQU+FuJmAFOcsl152+L6VcEIDFYdPDaO1hHctINIpxZ5ng/2X4F2ZxinxCjjmqJ6Z74SqZLhEvVbyW2qceq6oieeVyNSDo4Nz8Nhu3KEcNPGJMAOWi6FJGDxzQD4pJyA/wCSb+9qjdkbInjAm0BwF/UyYOE4xLUYxf1MrtGbTEWNVG7fu9KaPHKgtL23N5oDj26m36VHlhC4nc2K33LRNGVsl/fUt+pgOilBiTlo8rEXzVBNJHHa79Pwpj7wguHWQfpZOidzYx1h3ZsV371ICSQrXzYv3rEDM8xWNJN/G1TacXuF3qZSHvEUqGshsAI8+YfxTmotm7hy81mg6R/aW/E6mQVjQ62MVqzZvHJ+zDfa99okfZunkwqkq+BiMgXmZN0A5dPzXzwdU+JVpMEkf4x22i9ou6+ie2f2P4J9oWOlitfX1VGfDtkGJmISZu9fNVZSwYXj9bFh/tBUdPIQwyTtaZN4XJZtUdUJJqkTsazwcQo6F3Ovma2SQX6fVasvNCEjCFjhK+1/h9RI58Sq5q8TB7J22BarKGhjw9uLK9595fF8Kwl7vAN0V8PZ1ilBwYpy7hyuL9Km1VCfZ2P2jEIiiI2/Bika0jVu0OHzYcUkmORUFffsijd7xH4lj6/Ho6ipP2imCvIHt48shXP8SlpIhckP70qBkll4zgUnJQirJeXFO1+e5JiuPlkKG0CAnd7S7hy6lkbUO0+KVFDUBLBL+ID6ETXJVmNVlZNPJJUORVH7S3aLqLbyRBJw4jDhiRH4ibcKCgBJ7fUjjJrkGlvUudOqlo0TJwFszyu/5JXB77kxFI4jk3iTlzcv6llR02miRF+IWbZculOiLFtZR4pnEcu5OjUcTn0pcoTghcNxPv3JW22unbtwt/ySCO4vhU3ItY0NhcOuXNOALXas25PFGFpclz2d+5m/Mlsa6WNsPfky5w2LwMnuHaOeX80GtyLDRDXB28rSR8HuFK7TXd9SRE/T0p3IjtJHGvEcs0YSa+kU1c8mzqQlHu+JI1jwShma7b+5LjOWjqLc/JcErWLNri9Smi7Hjke7LPqXG8000l3MN3+VLiPnk20RVUKzupck5daGvUmeJuztXeJtyzuQOx3ibdepCEmnq/0phy6f8qTl5ooVjryPy8KVz3dP6XTXE70rviQFjvEt7kTSNaTprja80N3u5ooLHSkuLTNK7yTTSEXwukQ/+qAsf1ISfJBdcaMM+Ceu3NhdNXWjzZAWHqL5ZJXIOI92rorrS+FAWH8nRsOmT/4LkuUcpZrsZOXcpY0xwY37l0xe0s+n5J+GSMRFiNiNSLY5BJxytRRW1Ffa9hZO/wBIpdP5lLlhAbcv1CmZoQpxFzN93hS1ZO9jQZjq6RDuJ709DCdVxTjyIIhue70pppG55qSjlrjqhcXTnEDyQXN7xS5AIcrtW7vJcfIbnyZJyC7r3elJ5AJuaOSDoSPdo/8AJT6Su4dru+5VrZ82Tse3momk/J1YptP2mjpMWArfU6sY8QjLS+39yzFMVrZ/wtU+KS4f/ReZkwo9zD1EzQe3Nblnd8SNqx/W9qqo87U8BPbztXI8cT0lmmWg1jl32/vTg1j5auqsS80YyMI+rVZaI1WeRYvUXDzdmRtUMPfcq1pHtR3Ol24lrKyxaofMnDqQhWHGxZu25/EoRSPdsZCV2XzTWOJXdZae3SiOV9qmU008j552D33KihqtcjzvHpuRTV0tRsfaPwrKWG+Dpx9TXLNNSVQVFQUUdQBmPMVYhGe3KRvi0WBC+ExMHcSF9pCtZhVcdZTZnlcz6/EuLP08ocxPb6HrI5HpMvoY9c9CH5KQMYldoquOqceT7U+1YfJsl5c4s+qx5oUWACyVrCorTSZZuiOocd3VqstWdSmiVc2euaHjAPInUCWbd0t/FRbXGbiZva79KaxX5Mp5K8IuZaoI/G/JitQVchFSFkbb2fIRfcqioh9omA3NxJvCptNh5yWm5sI+rNdKxY4pOzzcmfJbjRWnjFXCH4Up6eGRVh9oMQkHN5Y7unaPhWjq8NpacSzG/Pw5qAWF0d37IBEvevVxZMVfA+dz4uo24mM01dWVAi7H+URV5SYh7PTABx2l6iUVpI6UhaNm2t05KOdQ8motbquXLjjm+jrxZHgXm2W4Vz5E+TCKkBMFoubiOao4aiOnkjesjcQNtinliWH3Z8WIR9JLkfTbfE9CPV6fNk8agBLNstyN6y63RlQ1GNUUY5hV05+YoP8AaICIApgvIntuJ9qiXRyidEPUYy9po2rGFyzZv4JFVDtfJlSHiEsb2mzEufeHEEfD/wAlzdg9GOf9nz2XV6ly5Clrd5r9xP5KDfvSctuXiRQwvMegbe9PTUu3ZttT1CyLdu0S0Jc1HuR22925IBMLFpr9KlRi4lqzKNGVpi6mOTEIuypIGBKLkkG0URbkNrd+1VRKYnJ7uafjkTDCwjzZLUvO1CBsmhMAiV+fJNTTMW180yAv5/O5DKPS/VcmTYV3hZ0iJ+Xl70I5jya1K1/hUhYNz3IteWSEBe/LUiTn735IGkdAmLky4+7vtQlmWjdTp2SjOOEXZ7iHmKC0kHHSuQ5hnb8SfClIh16v6UqKZuGLHmJN4lNCRpiybclYAML2c/htFGQvlomuI0ctjHd8Kc4mhablIBhC9mbPqiG/vTYVACydikYnVJGbsICEmzy7lIAbh1zt8KjlJw7cmRDMRBp/StaEWDVFokTM+1Jqi4c/ESgGT55W7lzeX/JMLJoyMTlnlpyS9oYWzN2+lQwJ+bpmaqbdarKLmKbbqbWqXTyBcO9iJZsKx8tVNpKgJCF89oqUx1sW+K07Yph89OJuJE3UKy8fZOCPQykI/EXhWjGocYzfpFAdQF+TofIq1MvX9nfZxzj87lXSTTxjq/S91pMtpU5EGuW5U9dhLEd4GwadJKKEpP7MwZSE5He45ta9vepv3T+Hm84+74lMLDaeOoHOVjJt1opiWa653WbNNv0Vs1KY65sShmLDdq6tjqIyImytUGpHTRn+HTqUgNQjcObv0qYA3clAYnF9We3vJTIZmIuTpWXEeaqkj71c9n+11X2dqSmgAZc9pxSdLqmcbu5NGRC+Tsq2Ka/ZvB+1ipIiOWkYSK78OPpZOw/a1t3wMGviZecmTlpmmakmj/aHu+SfcZn24Hqwfa1AR6j3+ShUfa4KjFaqrja2CZxOSMuo/EIivL4qiKS0HcwLw29Km4Pj0WE1V88RHFY47T3fCo7rZXbj9Hr1X9q1ANSbOzFa9r3dQo2+1LDbRd2e6620XXi1ZHBCEBtUORzQ8UxkbkV3JQyk4NubuJEPiZPvuLJ7UT17GO3TY9NTnRU7xcG8biPc+fU/6VoYftMoKOvCOMw9iaFomisusJhtuuXhOHYxPhs90WRmW20muU2nxCpkkOmsjvO4zLLml3uSu2q1PofCO3mER4fFbPCAdP7RUnbb7TIBpCpcMncJT3HOO6wfIfevEY6z2erKKVrAmHUsrsk0FVT0eJb4pKqjiMbojO0j/MrWd0LswNFQUdXj1Yej8J2IzqZXtG76lkqsqmOQoqlrSDmJLdP2iPGqMp4LIKenHSkib9l/881i8SxSTEpRkkZht2sJLJy4NUFSUclZw+GzEfpz3Wr1PsNgMWGkJygJT5eHdkvKsNJ4Zgkt2r0PA+1lNh5k0psVzWvJ4cl4fqHcljqB9R6HLBiz75i3xiSCsxA2OmO93t4pPtEfCKoK4gwuEuIG59oWv0r0mqw+Cbs9RYk0QFT1TGUY57s29QryztJGZSyg7tIefl0+5eV6fnc3qvo9v1vBCC3jzZArsWkqJB4h3+Sh+3MRCH8dU0JcMcpWA7drDnuFFRiEkEhs12XqX1CZ+fSYLVBk+TNcPSuhh9xZP1PuUmhjYhlsdhJrS3KaEfDAWfJ7t13pVJkVsRHyjhCCMLS8dve6UgvIwgYMJi3UXiUpha8XHK5JxuInfcfVuWqkJxItPhftVx5sGTXOquhpzmgnya6zc4+a00JFHTSmbWlYWSzmEYg1GFReDlfkO1FuQeCuOGSErzDLVOU8fG0DVx3KRiEkc0ImD891pOotDM9Od7bvPVDqyVySmjcb82ci70FRJxNHN93hFTKSnrMWqTgphvMmd7c7bsvSoZwuJkxtYQ7XFKXA48EYsxufpUmmktE2ZmK4Ldw8k0UfU+b2t4rUoxkzzjZyyb+SyNC1kxyvkpgiad+EIOLXN4fFuVQRORa52qfU04TUcE5zhEWVvDJQjhD/AIoln7+lXQAPlaLM+0ULE5FkK6dO3OOVj10EepTpaF6Ecjd+P49Oj4UBsO4hIBYbQcOOwWBxkIjzvPPqt7lXOWupc0ZzQbm4bkfzUymxyKlw72ZsPgOXjXvUnuPL0qCCEJcPkpFJG9RUDkzlc/SKi8a4jkcG1fUR/wBKvuywsMxG4Nczakkyy8hhaOIWyttTnTdrclLJuLLK0fEoE9YOenhTIJZFuHS1NFVcM8lVzYgZDr4eSjhXSEfeRIKou5Jj3elRpqh4wzPP3DmoDzTzW8xEkivssdnIs1LLof8AaGJtM9u1OlGZd1oqOFPITjmzipoCFmRugYIwuXftRP0iydHh5aOyDZb13KbChsScTyRMV2mqJx23XMkNiLChoxceS6AuQp8si5eaHvtSNRrhvbtZE0b3DyTr3EP+pJo3zUFIKn6yY1LbLMtbRUS26RmUqXITJm7lx5PJ9B03C5HRm2fLxLpTMOrOohyOI5eFK5ybRY9uzt79E9qgcx12khqaxpJdAbRQpCeF8i2kyEpH3bLR+aSwop9XKqJDTd/knBmYSz6VA4z5atam3m79U+1sQupotvbLtOLtSCoju0fL1CqtpH/Kkc12utyXZiX+YyykqA9640wC2YZqrOR8tc9yEZHFibJ1faiZflMtnqDsJ+rL1OkEhE95vbaqvjOQZC3zUSmxCSoraiCToiyyQsJlPqm+DRBWeTN7hR/eBkGTsypY64PaHj1uFulG9U3PN/fuWUsGx1Q6zVVZZPVOVzZNy1TtHVU8bG00BkIAVnDfx+G73Klesa3TaLJt8QfIW8PzR2OKEusp7GjrZIxlf2YzlisYrpNCu8Sq56h7dept3NVctdwxJ73ty8Sge3XCWe3xKo9Pqcubr9yymqm2uoklQxOT3OoXG42rbk08jj8S64Yjx8nU2SDm19SaKRrkwclwjpt6kBk93PqW6hRwSyhFJu5fJNllnqz3eLVAZEXiTBzWrRIwbsR2E+bLkcZzGIA/UmyJXNFI1HhE5nEF8r7JfEKsTIpQhHV5G/4UVpHr1IuHJXSlPJKwEXqz5IuC3s0Ed8UpSvxTLLePw3L6P+wfsTh1d2enrcRw6CoLMQjCcBO3vIlUFszNuj5sDD2kPLiAX7nT4YeRALXxjl7iX1B9pv2YxYtHQP2cwilinBy4/CYQuHwrAP8AYz2pE8vuwf8A/I1qt42S5HlUHt8ZCwGMo+lXmCYh7PFLHWYHT4ifEEhklMxsFuptPUt/D9ifaspM/uyMbv8AzmFe19iOwNPhPYkMOxeghlqpruPoxW59LXKoYmzJ5EfOEPaCvkucMLhsz0HqJl6r9kv2f/7YBPiHaOgEsOH9iN7heXqG30r1rB+z+F4CxewYdTU9+QuXBYifL5qeMjxx/htYHpiC0f0rfQSafkbpqWmwWlCjoI3CGLZHGUhFk370FVilQLZNHblu2p95HJ89CJ/cla+0bP5KVCjd5OCpfFKrhC75j5iTKLN2gqYQysAcvCrmajCbrBxTJ4fFGWrNp7lao5m3L7KKbtJUkJO0bXD71DPGsQszCIC+p1oyoYLO4SH3KPNR04ltK4vkrTRk7KN8cxCwf93jIh8S6GNVZF+JSRj9LqxOjgkfO8hHpYclFPCw7je30qzJphBjjj/4Zufmj+/nyLOmYU09Db33XIghtcb8iEUCHRxQCfdTiI/JSwroy/Zbyfw22oPwitZ4o7sk60cA6hGIl8KeyLSYJ4gY25snArGkHN40IWXi7g1qsaKMJpWj9XhFlLZWuzFT5yRE/DtHpfwrwr7ci7J9k4xoqSLj4tLmcxlPdaX0sq77ZPtUq67tHWUWEYg44bTfgvHGeQkbFu5fF3rziEhxitCSvqQryCQBuIriPXcsm78HbCOnkYwSheaYp3j35aCXcmMVxCKlnCM2MhDdaPeS140fsMta0jb+IQuWVqwvamqCSCjgCMRKG++TLe5OX+Fqxk6Q4rZlDUkVVKc0gtcb3Ji1suaIvLO5IMhHVriXMb6i16c9vUkOd23q+JC5LqmgCMnkMnMWu6nQEPeOQonLy8Sb3d+5UWI1x/Jdt3ZuitbLRAANncnR97OhDbuTo7upZyKiJit0RgTbnQW3ctqQeSijVMlCLlrnuy80mJ+9LYOmnuXdMu5Zm/gcaZ7slICYSYs35KFc+XcRfCg4m/R0nCzZSonvMFmWTpriNnlqIioxE/dnd8SByf8A9yFENiVxmK7VN8TTmmSJy+FF08yVUKx1pHtLJ3JCMj3a7rkxdp3JXPzd0US5D5SPlyu+lBdrcm7rdEvVq6qidwrj8+SRE5c2SufmwpWuWt3xWooNhNn5bkrvNulDd3uSLUbsu9kFIRl7nuZK64tUNz7c+pE+0uTkgGISbIv5Ibul87Urn59SchjKonEHdgE3Ebi6WQZ8gkT5ihYtNWuH/Kr4+x9ZHdrCQ/Xao7YLPG/hL96TGn/srQLaOn5krt2vSrL7rqcrNlpIPuefvsHXzUlWhqMXkpiAGcic22j1K6wzsTLND7RiMnsUXdF1Gf5VCoRq8Jm9ojYCIN25X1Hj0GJTcQ2L2gm6Tf8A+ZLSFEt/opMT7Ny0oFLTZzxd45bxVRDTvNJkwORZ+S9BMbS48kjX5aBG/SovsvGvMLYDPdaLc/qRROzM89LT2k873S5aD6U3T07xlkxsQ+rJSq4fxijPIZQ5iK5R5xzZM43F4iVUiN3EgTZ1BZZgN35VILDXFh4cm71C+0lYVOE/ehlLTU7gbMROQ9Bf9FUUdU9OeTsxj3iTrLwdCbkuCzCl/CFs9w7biUGt6jaTqfLJWlOTVUYyA92tqVeVJTxFxMjua3l/lSJi3/Ir8M4nAqdHt4dm3xaqMeG1H/Ak/gn8LrmhlMGZxEtzXP0qxlqnmprANhL1X7lnzZ1JJlSWE1eQ5Ruj+6awny4dv1OphVUpED8ZhINtt/UkdQZFKxyMV7eE0WyvYQ2wOr5WDd9YqLU0slHIMZgwn8L3K09o4csBkXR4s+pM1kgSVoSNkQkCLYUv4jVNTySDtB7e/VSoaM/Gyl02VvK1Sbo+53XFPJI9LFgjVjUNO4sWjclIijYbXZkmJi8bfmTrFFb1tzXLNuR3wUUEIllmPhRxRvlqh9oityvYhTnGjEubfxWHJumgwHd3ijGNu9caoi82uTwzR+bEsnZvFHBHdkneHd3bl0JotuimAUY8mzzWLdHXjx7EUITz6U6NPJ5WqfGICY5O5KYWeWbOy5nlaO6HS7FJ7KeeeSIqFxHPPn6Va2n5CS4UbldnkRIWWRq+miU5YfIPSdwp2GnnjHOP/FWbQnuzdrU9FC/fkKfclIqGGMWRKYayEsmFvzOpcHtd4vIDWp8shfmwi3NcMXEysK4fUK5JP9o9np8S8psktVRcQoidr/SKLiNy1UWlkkp5injjEzba5E1ysqDFApacgnp45c3uYpAuXNKNeD2Mcm/mRwheY9M7fhTzUcme2Tp9ysIsagj6KaHXmI7U8WIU5ERtkPwisbl+jbivJAiKeO4LISEvUycaGoIBcwCzutdV2I4hJUHwoGtF21LyVpRxlDTgDs52t1K5exWcEV3slIF6NybUHL4R8KZLD5CL9m4+dysLntzbpTstZRQte9XIRCFxx8Pv9I7lks2T6OnJ0WNeWVsWGndvZ/cl90zlc4QHKAbntZ9E12jmmkKJ8PnksKO47VmnxDGqV5Y466pgE21ETK111YlkyK7PKzSx4HUYWXdZZVQiDg42e/qWfmwmeYzOMHIcvE6aaOvj0eSW4ealN7XwheNjsB9V6WNPEuGebla6h++BUfdsgmWYW2+pTaOoankgc3fY+o5bU+Y1Ez8Sxz0Sk4eetNIJl3D3rXJm3jqzHF03blvAtjxymkDPK3W3kux41SFbnmV3utVZDShNblTSf+qc+7TsJ/ZpNq8/tY0eus+d+Dx8huDRtylUkIDHzbd1EmWG74UV1r6bhZfriP5rbsmANo6JcPRMBN5529ScCZyEfUmZjBwsMxO2SHqLVKQt25cuuLLQrkM0VhjGAvySLIWtZkn6e9AfTk3hSQMNiHua4kiJsue1NXWlokBMJE7piC4jFau8Tyb9SG5vyuibd0/pUgEMm4m8SQ5l4WQCT8vEu23aeJACOR9WXOI4/wCpDa4vvdJ/e7kqCgy3b2zXLdBd3f8AKkGfnzXSzJufwqQCi272dTHmbLL1KAO0uV3knYpGExZ3tFNsvyOzSWh+7yTA1Ri2WbpuQmIhBjb6vSmTJ7tXuL1JFLgfeY889fyp2Ep5LnBzIvUoZzGMRZZIqDEp8PbJxuB3uIC8SiwL7DqEZB/3h7yzutFT56GIo/wmcJR5WqpPFKawTikf6U1L2ie0gjzEnbqHqWiaM2SpqiSnLKTL6VArMQljm2SuOnSo9JWMPHKdnIjt3E9xCo1ZUATjIzuVu0VLkMtcPxKT2weLK5CXUtCNQ0waZ8upefhWNDJmn4MUqJnLfaPciMhtWa+eYBua9V3GaS4ndUx1RlyNxFIah7sy6VpYUWktY0MJO+4viUKh7QSQyi5ncOfSoFZVe0Ha2ZCPIUwEJ7ndrRdZORS4NMPaafLKwDH52knTxo6U43lj4hkzF+G91qzI0+7N3ciU8Cjp4LzyLLnd4n9KdsC7DtFxJxDq/wCSmnVBUAbM+4m6iWKhkL2niNuIn6RWrwmn4lzyO4iPuQnZLRHqI3jLLqVdONx56D4bVd10kRTHw3UEqcJCE0WVGLK0I2v1zuT5xsTct3pRyUv4md9qNsrdG299ymzVL9kD2EOZdKcjhAdjdSdqRkENAZQDrnEtQ3IJ+LJUw226po7SuUb255tHDck0h3Z6JWDew7dw7WZ9w+JOzVh2cQ5HIs9LgEk1DTnM+jXLkOVRWE0jXBE39SkFY997GIC8sUEun95CKlDVNJEMh0dLd1WjDaoBD7RU8AGYwB7rlMqeiwctFSKskFDTFDSnLTRGMgEXT07uS4WH0FQd70jbbfGSOb/904WbP/dmP9arhqJLjNye3pb4iRRLbJU+D0U0omwPF9JoqTC8KqKwAxOqmo4BYvxwYSK63aho45CC+Q3HTS5VeI1XGmEGysB+pKkCezJ8tPg80wyT19SBi2g8Da39Sqsap4aerJqetjrwNruJGDiPy1UaaY5nJ5Dciy6i9K4AuQ5mdo9ShlbGh7BiXtlfJfYIUply6uWgqolsqAB4oyud7XInbVdw+ukw+WV6bI+JGUVsreaj0mcdSF7uLA45kPUKwSds0cotIkHQnSlPHOBAY8iLaipiMhsALiHmp+KYseKHG0rucFOzjGRNuyd7tyCKnceL7OxTmQXMINu+JJ/H3Fp6v2m3xvthHN9nWA0cWKEWJU0kozUIw2lGG217+9i9KoeynD7QYzBQVdTJTxSsf4otcVzC5D1KpocBqcUaWSB22vrxFZUGB1OG1IStwpbW1GTpXFj6WGNNQO7J1mTI05kKKOMa38cfaBE7XAXtvH6lIlFoS4YRMA/4Lk1R92xfhRR3id13/JMYfMck5vI9xE9z3MvQjDU89z2LHDY4IaWolqHcSyEQERTs1c3CKMImEGbQvEoxE1hN1KJ7Y5Hllb4VWpFkgahstzXITqmF9VElIbtbxTDk4kARyMWb2q+CWyymxB5KTR7SLa9qz0wtDITZvbl/UpUtZ7PPYTXEDqFWVHtFRK7xsOb9I9ynwP5DUklw5XOQoQzIsm6kUNK8j87VNgpQjK8tSbxZbUhFlhVUdHwj1EsxJi+JaXHMNj7UQ+30cbRVgNbPB03F6ljxJtzPnafQrns5jUtHVCWTEcfUBeNvJarxRL/ZQVlLJSzcCoZ4CFrtyjyidORA72/S69X7QdnYu12EFWUfB4sQXjradv7+a8nnhkp3JpGt+pZNUUn+x1qgJKfhyNaIXExeoreSittYkmkbhEDtz3c12GO489LfUoLLbs3RvNXgzU/tE8r2QDnbkd211a9q6GowWvno604yrIntfhncLF4t3mq8C4NTT8CSzyk6bS+pSqnFDrhIa94zOIMtu0pPiu73+Ja8UZPl2jPSwvGf+pC3u6k68j+4rdrJptwlyAVFFD8e54xZnuWmwml9njJ3a2V+d3cs9hckQ1AvK7gYPc1yvqnGoyEmOWMB77VLVlWO1dcMI5akSrDqmLl1KrmrDmlJ2fbnolxjtzdmuToZaDJdo7sXiT0UwDboyqYylmLIG3dSnnI0LcNupRQ9iWU3l0qZFD+CMh5CPdcqOXEHpWF7AIi27mUsq6SoHe+30+FTVDssZaiMR/DZQ5aq4srbfiTTSB7knmbPLqH5JE+ThSGQi2oiu6jyN0BSMXl/BJ5GFrXVgOjUPcn2mfIisuFm3KsqK4I7Wza/4lH9seS5ndTRZo6OsjqhyB7S9JKUAsVz3LMjUNS7zZiLuUiDtAYgLPYQ/pSaKTL58h7nJNHM48gcvpUIMapprs3cS7vEnhrqaQf27DcpaNYNE+jj/GG8HLxWqYdOA3SPGw/ET8lWtikVKBPpKQt4H5/Us7jHaKeuMmAmAPEIuud4XM9KHVrGjVBwpuT3fSnTjjp49+Y58iWIosSkoZL43f8AN3rW0eMRYtQEEUjcfviJ935VlLC0dEeqjNAlNRkWsrknYRpyuZpC/gqathPDyzcH5sL2v5qZTFdHe3T81MouHgrHm3XJIkKAbfxHK3mufgE3OQviUCpxIIegGL4iTFLigVR5G9po1nFbDWbHN6FkZRCWeci5szJ2J1GOYOWtyGOZibU1GzOnSDJJDEL83QmMeaZcm7z/ACpqeqCGIjdnt8KuDm2YZVjh9kiMgkksz3eFV0H4OL1rO+7Tu6lUVNVLMRGBOJZ6CLp3C6hyrjOV7iJrXIl26cHjzzqbUSyIrcWLXnD0kpJTai2bKlr6xhrbwyLJrVHaqkzzzcc/SjQO7Ro5c+EJ8RrX2sKamm9nIs9traqFS1D1T2ZcvEmq+T2iYYo87W6yQkS8ocpHWDoFw56IKm+P8B2t8Tkhmm3ZAbiPeQqPIV3ft9StHK5Er2hh5dIoCkudQbuomd0TltyzToiyVdt5bSTRltyydMcRxHR0RE5aJ0SIyYbtd3Tao7knTJNdTqiCVhlC9dU2ZbR3Op+KkElTFTg9kUe17VNoIWwnDpJjzvJv6lUw0NTXVYwRwST1kr32i25AFphcdJVcwmGqM7bcsgs/xX2R2GwcMB7K4dT2WSlGMp3dWbr51+zLsjV452swumq2OIyzlMStuAAX0nj3aKj7Oy08dbO0RzvbHELXF9XuZdMPBnXJat+G5Mzc/wClKKZo5M3Ai+l1HCaQhFwdjAmuYh6SSgmCasOB9pg2orbwKi09ois1N7vknPaItr33KIdK8fddb4k0V4vytRbM3AnPUAVvht3ITrgEe+35KtkquHppcoZ1mmvlqnQrLscQa3NkbYh4un9yzPtDW5ZuPkOaa9qO7Mn/AKkUVsagsUCy9ze5V1RilzEzu5/U6pzqN2p3EmXqGtJ3N00jNsspcSktyt6femZcQ3Z/5VXHM1hPe6DjfG/Sq1Mmyb7ZroboJq44y8V3wqAUwf8AEQvNGTftHEfmqMyQWJP3se5MlizjdmBCPyS4MRanI+73owpYMhyqJRF/S6dhTDhxph5tcKs6bEmmaxoj/MqwaEM//u6jb6bVOipYo5rPaZiLuUuikmWUcltzu1jM11xKFSfaN2YjkGNsUiCctGuBxEn+pSKMgjqMnCchZ+oW22rwD7Z+zp9je1nFgYywitHixjl0F4m/ismdmNcmI7Q0tLHiVe9FUuFPNPL+GTXFEV3SRKmgowwmUYal2ECNiaqFn/Dz9XuQTVXstYUkbvwJud3hdWlFNBWQFA8sfFhC5xk6TD/2qTWRrwqJ6imilrJXlKeO271ZbRdYvtfhd1soM4yhzL1CptNj2ISU0GFVVXJUQU4OeHDpa4uVxMRfDutU6WNsQox1YsuYqGrJXB5qYhaGT7u/4UD32i/iV5i+C2nnDt/8vJUc34cpBnda9ty5WpI3UtgdyXEe4skK6JPkgqjvT1Lvf+5CWZc104zHwPaPuQSIi3XMkJdKBvl1IvpZAIO5Ii7m6kYU8kjaBtHxJyOhlmtZh6vUgtPUbAnHvT45WcrvNPnhfBt4kg87XFSraOEBsZjPLVRqVsQLmt5XLvEG7UEE03ElJ+lAcxk293WdGuwdzD3IBJiLv9ybKTUU5TC8h8rskyovZkoiut+lNa88rhRuJ7tlv7kwwv5OoR0STCu3bc9EnJyLl1JcMxDPIiQkL8mVXEipHO/1JPl6V0Yz9Dklw9ueTiixCtJJhXLbkcMbkYt4Ux0K00d1oW5Nd6hT5xuNuTJoI7jtfO4ntWdm1UNd/SjAWJsn6lOrsL9lAZY87C2/JQLd2oqU1LwOUXD5AiLjdmyXd0o3yLv7vCit25ZpkDTbe7an6EeJWRM3rZNW9zo4JjpZgkDK4HuZA0uSymxyt45R8Rh3W9Apl8WqZJRZ3a4nt5KDLIck5SaXO923wpXGJi+m17kE0iYWLVIkQGY6beXSkWIVEdQQO7enkoskjzSHK4Wk73bUpZHkmKR+bvqgEkTJMQnjkIDtuba+ihiT3jltSmLjSEeg3IG2vzu1QVqX9DiUlORBKF490qcru0EnCOOk2+ucur8qdwz2bEsNqmztrAjcnHK3NZu4+EUbHtd7nFJNh265CKR8yPNyLquJ+pTKOoa78U7ohtvIeplCtKMBfW19txNtToFF7FUX7ZXssEfF6kwcEy0xXtJ7VRhQUcZ09KG24n3yfUqJ8+5ISCws8yLutfpQBJt0b5oJ+PER+OokpzEwNwIeVqdmqJJgKWRjMyf9p4VF8XNdORycW0jEtr/9yCkTIKc65hCJwAgZSg7N1kml4DcoGHTT0sucTMWfqZW4YtW2i+0MvCLKJOjfHC1yR/8AZeeMvx5Yw8teaOowuD2yq4eVhh+COfSSckrKmYMpGAt1zEk1RIR5uEd3qUbm3ZRBhwWWSSx5Buz3aqSGBzx6ZsRC/UL9QqRxj4t1jCXwp8ayTnw2Iku4aLCKnw2oIcsxu+IlGORxImztdntU4sSnLSxlAMWI73ZriWDqRulOIPEfkiGR9zXo+HdowPcpUWHuVuizcoxNseKciKMhjzyTrE5K2pMDeTU2fmrem7OxlqzXedy5MnU44HrYegzZDNU5HdmylRcSwW0Wsp+zYFza0S8Wasoey9PGO8nXBk67Ge1h9Gz5PBjYIZOeW11aUlLJIY55gtRHgcAjkBmpAYPuHV1wZOsT+J7uD0TIvkVVPRxiI7313clNalYrXF2VpDhrR/Enwo2G3NedPPZ9Pg9PUF7kUn3fu7khw/X3LQey+9d9j6rWWffOp+nQf8TOPR2iWiB8o+cREK0r0fuZH7CwgJ5NrtT/ACaMpelxfxMl7Vadns5W+olIikaTNmZaMaFrc8gJC+Ghlm4N+VD6lSIh6Xkh9lFHC+5vUnmpTICfJ7R5q4+7wHmz3LvsocmZx81DzHVDo2iqCn4gasQ/Sylw0rCAtltZTmp49u8h/cl7PEJZ8Uv4LN5bN101eUMRYXGO9uII/JSAp3LlJ8N1i6cxj/eSWt+lcaulu6z3bR0WTc2VDHih/EAqWXMhaS3xdCh1o00LO37eXvWgwrGApameSeNzE6U4WEmu18LqmrMDeyCWnkaXinbb4hJb4ZK/ecHWQm/+tA4Pw5CLNrgIbX+EvCqqrw8yl4nEszfpJtrq1+5cQwmY2k2C52mPqyXKunlkcrna0d3NbxkoT4ZwvFKeL3Q5KTgyiFnVno5D4hQ+wyjGTR5iLq5ipTktyC76VMipzLRozuWuTqNPBjh6HucyMzT0dZTmTM7iL8xJkfDr9r53fuWmen0F7D/glw4/jH9y5n1V80d0fTUlrsY2ahq5jJ3Ymze7btT8f3hHazykOTarV+ztzyuS9nDmwXZ+5X+XflAvSnF7RmfNw7uW34UgyzyQOVujbkuIwjb1Ev2s/kodEX/KjuYR5/mSYbQyycvNRaiTUnZnFKwHJcu57k1daXp+JRSqG733Jo6huTKXIqmT+MNvemjm7tRuUUJH7/EkcziZaup2HRLebyXHJ1GGQuepJCV1qewUT4yuEUXE7+lMB0otbdE7E0OOVxZrlzZ6oPDkldb3osEgiK0s/wCC6JPzyuQMTImJu7MUWWOiXVmzLvTzZR3Lbz70fE0LNkWTXIRlaQ5ttTDl70RTWj6iy016UwUiiyh1s7S/i6cOSPggwZ399ybqYXp2B33CbXKPFJdsfIc38SLFsTIZnEtAvt3Op8lVRlTZOzHn4ctyrphkpaTJwsLXMvUKgcTy3E/qU2LyKbPjbM7e6507DUR8n6u9CELFCRyHb5D1Eo9wc2e0ulhQnRRImqm3ACZ2E3N/pHqTRkBc2/SujI+rRgw6W/Eq+Q6JUUdPSxFxZGvPkINcQpmGRytyG0fiTUQjmpARtIWVr2orUodCS4cn3J/htbvz+lNwxtGPpb+aRzOVzBuJvUmQMyi1+nV8K6MjiOWa5vG6/d52oRJhu0YiWbAdCocSF3bapQUrYhMLBLtyuO7wv8KgFttb3o4ZnpzzZmEk7A2+FYXR0dMTgDHP3EuY9YIDJFJbPtFwj8Q/EKpJMaP2biG/CifkI9Rl8KqJsSnqJc3N47t1uf8AmVbpCUWy8ip5R3s1xd+3knYyuLV2UUJI+CzubiJNd1ppsQjhtyZy/epbN/iWRj+ZRJfxHybwv0inaXEIqgd4WlmrI6NoTGSRxEMrtqsdmeqKqSN8hfMfSTdKrpM888nIlocSo46jWNmDyIVEPgYfEDGDHKT9ROgydg0eBsQDJLJb4rRQVeGyFMPswGQ5eJXUUd1Pm+zTwumqKTiUeZvuZQPUjkIYfQhG8kd7tcZZclSTVQxy/hhFLn6WV1WYgwsUYN366KDTjBR14zytdGPIfeigsXEjo7/wGinsHLXxeJco8Sg/Feoge4o3sIZPEoNfWSV1TLObsRG921Q3zz9yGETVU9ZT4pQU9JTRuM8XhJulvUnzwfh4eMrymNQElhRcPYQZcxLzu7lkoqqWlInjkMPpdanC5KsoAeonOUn3MJP3Jp2U/BW4piDU90TPv6XIXVXPIFRV3xxtTxvb+HncLLVVVLBJMTvAw+eirq6lpo4SPhMJ93vTaJTSKE5PB1fSiAmESz/SrXDxfBZRnDhlVNua5rhBXdJ2+OG56jDKCqJ31nKFhJ3/AHIS/ZL/ANGKubO/LcPpVhDUBDUBO8YSj1OJP1fmW5p+13ZvEnyr8E4BHo5RMxDn9Kkf7J9lMUYXo8QjAn/8y3+l1Pb2+xLJq/BnA7RYXwyZsPtEtz3OKtuxGNR13bnD3o6dqe1iFpBHd0us/wDaB2PfsbUUbBUDOFVG5hYd2iZ+zjtRT9k+2GHYrWxSVFPAb8QIuq12JtuaweOjoUr5RvMS7I+yxcWLiz2uRfgHYSy89ZQUsxBPBiIy56jJJavScA7WYJ2qp6iniqDp5b3MBne0svD7lg+22G08dlWckgT5kDiXST5+paJL6Itr5FLUVWF1UP4UVUE5bXEzuFQRIIXyhkfXwmq46hhPMHtJRZJHkIfStb4M65NG0jyAbubCIpn2hhAnfcXS3xKpeocoss32o4ZnG55HclmVZJOoOTXpTcxHz6fiQNUBYWbXXJRVAEeWT2ZdKCiHJJcZO5XLjbXzZdlyvy/iSALyE2ZmIep7lD4AlQSezkbO+8X0t3XK2YuIAyt0s2tqz4Zc83zVlhtU4mUfhLxIQMkNGxGUWd8hbgQSlJRzAedxg2tr82UniND+FTPdKPMi8SGpjAeHL+1Mn1Vkmo7N4wFPMBm/+4TO3ED0l6lI+0LA4JHGppt8Ut1hcO2z4SLvWFp8Ukw85QAGOI+Qr1X7K5qn7RsDxHs/URsQ4dA9VAUUFxOWY3PKba5CobspRPIJ76iY3YA522g21DxnsyZrbdq0WPdnanA6uV3awwdyY43uEm9QkqSAacSzkczte7hZc1BXkUVUeY3uxD02kyfpY6iGH2wAuihe17vejr6GjhEJ6abiwHzHxRl5ErfBKOTFIBp4Inltyzt3CT+a1SshvUzdQTE+bZEL7kNuotl8TfJa2bsrUwzZHBaPTubayam7K1FHNYfCnua1uEdyejI7qMrUeFuq3xJp+9XGP4aeGnFHJHwjyutLqVPbdyUeDRPYkU0byCLs2Q9O5SeCdgv/AJUWFR8QLG3a7lo3rGjoYqeWJiMAMBEQYdj/ABedypJ1YOZUwCEMOQO5F36IODc5Hn1IxzjEuJ+zFMcS7fn1Pos6kNOxnEh4bRb+9S99ncShYnGcfCd26t25lfNVR1lJFA1PTU+bNnKLPcnQNogBIYiOWaRk+10MsbiWj3Jg6jaLt1dLrN8FWEdQwllk/wDBRZaw5BycHH6kimMrXbzSqJH2/wAxRwwGnFhHnc6QSP5IgJyblcXqRFlGA2dSoBuQXtzcntTJ55ZMz2p4pHkf4RRXMWjbUARx2upuHUtx8aR8hZ9BLxJ+lw+78SVmHxWpuurHIuGDtaPUQoFb+gKuseSQmZ2s77VF0L4WQluJKUXEc26UUMT2+9FGUglfG7gQ+IXtSjF5LnZ2HJrvqUjiRRwg4G5ELtmBMpkA6GNVcko8SQ5dR+p1ZDVSR0wMTfhdVqZoMLlGOWsOBiiDdu2i2agYjiD1BmzE27nao0TNVkkkBV1nEMgDaP8AiovFJDbcPLpQ63K+PBG8ieGMSxhk+8vUXUrim7VUXsAU1RhQSy8Ri44SOBWeJlnIh/FHJriz6SWr7PYbh8Zy4jioREI3HHTZ7Sdu4hbuWUscGdWPPl+mVcWMNRzG4UnHlB72GXcIt8XmoFRXS1REcj3ET3Wi21vpUrHsY+9MRllCKKnE3ucIAtAfcI+ShCPDivPbd0CrUUjKc3YLzPC2jbj/AKUEGRTDxOkn1QuOueaHxarSzMdEeCZMzsVr9XmkJWvm25cYtM10YzkfIAIy+FkEEz2xxDIMrSbW1rUNNVcGOWPZa9uZZburwqIY8MiZ2cSH1IXJu5TqOx+SYSfTp9KU5cOUhbcmBku6nU1qejIh/FO7vU0TZFGMyDNmuSGNyMfFmph0tMJaTva/pdRwJ6eSXgZGI7biVBY1baeT+dtqHRhzZShrJBcXyiuZ+nJReGeRctdyCRGLjzbaXiU/B6PjS8Y9wBy06iUWlhkmOzXhd6tPaHsGBjtBm1IfCKABxbEgkMYw/FAH1HPaTprDMerMJrhraeRwldrLy3aeWqgVhRFOXABxAfUmRLuQiqNqPbB6irKp9rlgqCbqj2F/JaGl7VTlUDUhK1bLA7caSpO7PPuudeVMW5O0lUdKd4Z7f/1I5F/o9uxX7QK+swulqcHxmppcODZUU3GtKLIv5MoVB9qU+G43S1j4wfCeYRmIZyM7fEvNsBxSn+9TkrfwuKwix5bA+oe9aiGuwOnf8PFaQd9ziVK//arXLsnxE3U32tdpBxQoaLtBJLSmZlDLKxFkDdNw2q7wD7SO082N0H3hihHSk7CYizWlmP8A7kxiP2qdl4Qi4dfDUHtI+EFu1ZmXtBDi1fUVdFkcRTEcenMFvSUvJmpTceT248WkEzvc7ie3cyYPEOIOTu4/UyzlB2upsYmII4pAlAGvIlYhWMVuTEQrqo422Wj1DjblI2vuQ+2Hyzu+JVpVVur9Je9C9V1aPd6hRRO5YniHDHPPqTD4taWXhy6slCOTiBlqm7T5M1w9+qqiXInFi3To/wDpQliBl3blAONxtY3Yf3p+mmhpZQkkzmt8HhRRFtkqSqljbUHudMHXSDq7AP77lDmkeYyNybV7vkmt1vNk6HZYe3S5lq1uSEcQnFuYEoOpFzXGJtzO+4fUnqGxNfEp+bOxZeJTA7QVEJhsEh+SpLo8+tIeH67k9Se4zW4b2u/3gWOJufUTp3tPhOH/AGjYd924pHbATsQSxbSAvUJLHxyAJ53cvSrzC6iWRhZ5HGIfSyycDox5mfPtNH2cw3HqyiqMIrqjDgN4DIpPxgyfr/8ARR+0EPZyhxCeCgpJpYHj/DlKa4/n/wCi9H+1/sO1QJdoMKje4WYa2mHxfGvFcQroKgdHYJQ8OSwfB2pqXKOwTRyUx4fWPwBFr4JCa6w/T8iTuA9ojw8uDUvaAbXEm3Gq+WogkprzduP3Wq6wTD8MxoyqMTq6gJwf8QY2Edvh+ah/6K8mnmoafFKbjU5tKBciHwv/ANVkMT7OsR8JrIjZ+rLqW0oK7A8DreHQPNKE/wC3GU2IX/6KRjWFhIAywPfEe4C/5IqzJXBnlv8As/WkP7ByHpuFEHZmtsvMBH6nWvPKMSvd9vMR6lkqzHq2a8GkeCLpsHwrKSSNU2zsXZ0+ckoCrSpqooacYpDExBrdz7iWX4xk2puRfEkW4dVndGpc8bDB1YGIvkhmxSKGMOHAPuLLmqfpdOzScZhHK23lakBKqMWkm0yYfDaKaHEpx8biolty74UAHLVSTETyG5l8SEJHEs26lxhYiyzXbXjkyNtqCo/IdLMiE+m5TIYeNARu7kIsp8PZ+rqIQMIPwja5iJ+5WNN2XqY4ijN493vXFPLGJ7GLpMkn4MuQ7xdaHCsNeSEjytufQslNi7GtnmZ7xb+7FWlPhp09OMbv/SuPN1MGqget0vp8lPbIiBUxhDFlLld3Wt1J/B+xstQd45jn1DIykVNGBTUAa3STWvcvS8Ho3Fhay8G5GvJ6nq5YMdo+i6D0zH1efWfhGDPsacOmTELe5c/2PO3Noh/QvVXp3INI22+5D7K9vQwt6V4q9VyH1kv6f6VHkr9kZY2/ZNb9CqKns7JxC/AtyXstX+HEexit5rPSFFebmzDp4vEvQ6f1DJM8HrPSOmhwmebf7PnYR8IB08SgjhZi+YR7RXoeIyRQ0c+cVhZWsPkqEYWjDVrtF62PqpSXJ89n9OxwdRMz7DJlnl0pewv5OX7lfmUYjpG1vdcmrrbbAYS7y81v3mcn4iUi07N4a+LV8EEkdxuB5xkPPRY2pw0I55WycRE3G1ejdmO2wdn+0+F4rLRtUeyAQHF69HEf8yy2IC+dRWHHZGZkVpdWpLLDOakzp6vFjeJJeUZ06MM+T2pPSsLDZn/BSmmuub0v5JzUm0DxLu3aPFWJPwQGp2juzdrn9TIfZWsJ2a630sphk3No7hT0MZ1EPs8UF85mPf0/UjZldgpXHdptZKxT6ynjp3syula4TEekVFYY8uR/xW1nN2xoY3IfhQsLFcnxGPycf3qbidO0OGYSYQMPEc7zF9z6+JK+QeNpWyrtbkzq7hws6js9xXiYSiMijkEev1KpYQLTPvWtwiRxMqOWQIgCN5QM+kC8X6lE214N8WNSfJkLrS2u4kXiHvXCj259Kn19HHR1n4ZjJEe8Pk6jGIXZvkrsz7ZaYVg512Dym5XjfdaO4hy8XyVCcbiZAbWky0WEYt9z1FLPFkXCZ7x8Ji/UxflTONU9NVSe00h7C5j5KFJ37jSWNNcFFbd3K37OUITBVTztdTxR2mq54WHxXZq4oJgHCzpmyEpZLjL3K5SMlj5KnEaE6OpKO66ImuAvUyYjpzmMQZubq7ONpIygnka1nuj93/opWE4bFGxSSZaqHlpF48G8xiKhaGMWzD6kRU4ebflUqWniuyb/ADIfZ48lxbnsrEl7UMjTgPcnRhDPutTvBa0eRITjtbPJQ5mqxpCaMM7myt+aIha7Jme70q+7N9mXxitigkqBpSO7blu0G7pWui+zPDKOUjkq5pzu2Fltb6lx5eqx4XTPW6boMmdXBHmz4fUFveOQRf3IRw9yMc2IfqZenvhb1Ulj7suX0oxwcOGQWgQri/uKR70P6enP3GGp8Pp6cRa9j+JOxxxiXqF1pT7Lx3m7OYiX92PSl/s6wgNkjh/Us31UZfZtD0fLB60QKKGnkHR3Y1d0eH8Tk+35LtBhsFLIDyNfl7lewjTWZsbDr0ry82bng9zpPT3D5jVNQxDz2l8k+dLHfo9wiuXRavxGRRkBH+GdxLz25S5Pp8bhFaJAxR2no38k+FOZeSCMnI977vUpfEjG187lDbN4yiKKn6WdlJCjeTVgddgmh87bVKCS4cgzuXHOUjqU4DLYe5c2dd+7z8rRWnHHqaGnB5KeQjAGHlt5Kp9ujrKcpXzGUchYcu5YqeQO/iTqRXRYbJJKIMbDc9txKVX4LJS00WU4zxdRWNdY6QYhTjcMrOQ/C63fZ7HOyuEmEbcWU6sBaQDe8Hz+FZzy5Ic0c2XqccfizziDDZZv2cZyfSyckwuWE+HJGQH8TLb9q+01PguPHT4bRUoU7sJPaG5BH24oPZiepyCfP+7juG1T3cr5otdRCrZiPYbnyYHuQnQjH1xuJd9zLQYp9oUY1FQ9JmQbOCRRsOXqVXXduJ8SlJ5DYRz0AWErV0x70voy/Nw3VkFoQjIbWuFTwwGSbCSr4G4oBIQSALbh+JR/viIufe3oZW2FdrIsPE47LQlt3RsIklJ5F4Rq80GuJGfEWtJtUJRgLd6tMXqKOSUJ4nbfd07VXyVkA8si/etouT+ilkhXklYLh8WIV3AldwFwcmIW6SUaqpZaGoKKZmEh1uHvSjxAIZROMnCRuRZqdX9oKSupAaSP/eBfWS3cl778BvH/ACIBTGXW7H4tyDjXWs7CX7kzLiFOPqEs0y+IR3c9y0UJEPNiX2TQmtHJrB+lkBSPzZ7S+FQfvIC1c2K1O0+IU4y/j7gyLp6rvCr7cifyMP7JQ1BjykMfF1JS1Tlpe9pMoUeIQDCYEAEZW5F6UBV0ffkXl8KO3Ih9TiJvtBWZcTaPK5L2xyHVrhyVd7ZHm2rES57YA6X7VfbM/wAqC+z5uKR7S3pqWZh5O9yYeoewctpJh5H8/mv3Js/jqiYFcUd2rkSa9skJssur3pjXb6VwC6nd22qXIdB3ONyWmbZpoS6udyJy/UpKDcrQJs+pBaOSbu3JXbsmQTQ+0hlrm/O1OxE4pqEfPcpEW3Vm6lpYpD4Ziwo9NqZHaSkAQCJc7i5IQIEi/Umn6v8AMiItCfpyb+KYuuHPPamA71c0n2pgZAHvXSqNcmfaoAkDuAsn3IHmciJnyu6dqE5gGIQ1Es9UwUzXZf0osUh3iXPo7D9ScijlkbOMHIR8XhUMhbnnu70Vx2ZNI9r+HNSFE6omYqaKNjcpcrju6W9ybp+ATZ1Bva7+DqTBVDEWVndkydAqcYhkkzIs+kelHgYqyqCQLKcJBiHxFuUMY3t5fmTp1Echk7Bwh/4YumRkcdGQAQ7nyz3IgoZJrnjC4W8XSKeoaqnhkvnp3lHu1TtZih1kvDjdoou4RRSKtjEUMUbZyvuztcB6lHLdKVjPbnoK7w2sIzJueiXEIRJh2JsTHeHGLDxHy+EUuMAuNgWilT0ckxa7RfxGpjQxUrXt4fESaECMbkGZnbalawho9qRTXFlGDkRKPIJx9bOJ/ErALiPJd8+lc05u/wAk3aRDo/5VIqaN6Void7hka4CzUMdDTRvutZPw05TCWezy96bjqmz27fC6n0ORELNOwkPIfNYSk0apbEWtpZCOHZIJcPxf5h9ycGN6enMDYSOz9n4nF09U4p7VJlk1tgi153E30qLVk8wDtfih4h8TLWlJEXRFmmeZgZ3tsbJBDIcYF6UjFx62RQiZELB1ZqLNPkPWyxlmTW6Ztcr6ixQ5IhjMLhyt59KqwheNyeQ7y+JSY5GjtyWTy88G3a1Vlj389qF4wmcr2YvJRgqNuT/uRGXEHTMdPCtYsyojVtdLSiMcfS+3cybp5pxDIpLR9IoSj4L78yLPqzTE03EfbmK6DFuguNw5CdnEiJx7lYwyUhUlR7X4bSC3q/Ks/KNpKxpsPkqg4k7G0GWl3egkgEJzOWTJBbdrttV8dPEVrRRtFpraSrKulEuWd36UqCyAe7TwkuNIY8ncR+F114/1Jot3iU6GiZJbEKkf78y/eh9uMrnkczLu1Uf96HQR61NSG2h95nk0vtH4l0JJBtbO4enb1KO/yRMT56bUBcSWFY0ZZkziXTb8PknGkCQSf+7FtS/0ioBSGXPclLI8g5szAPpHkqsKJEkntQ78xy6PSzeSaL930pU0MlQZBGzmeXSKeehqe6nk/gopsCMBWvnnaXqXpf2dU8/aahqgxGT2yjAxDhShcT/m7l53921H/Ak/grLAccxDs7MT008kEuY5RE1wH9TIrUfEi/8AtC7H0XZuKKWgOXhyyW8I3uy+klhy5rZdpO2j9psOKnr6MQrGe5p4i2/pWOtbmm+RRQvl4Vxy780do2oLd2QshirkRdOd3NdiK3XPqROTWZZNz6vElFI8Z7GYiyt3ClQxDCxGPzSqxYXJga0fShAt2R5ikZOJZ5uQ5W3KaLGgyu1LanQJhYXHMSzXGhORisa61LuyzuQBcxTSTMBxsFxdZ5oTrIKMSBmcydtSLzVXFUHDGQAmiIi59SpsloOWZpDJ3b9Kk0GKVeFylPR1MlLLkQ3QG4lk/UKhXfJc0HksijRx9qiqqYqesZjYgsaUR3CoFTRhwQkpzv032qtuT9JxqiYIonPiyvY1vi+FACikaM8zjvHLpWy+zntF9xjiTymxQBBxQAvE7LEzwnTyHFKDhKD2mJbciU/BO0lb2f8AbfYpAD2ynOkn4kYnnG/U2vL5pp6slrZHpWCdvjxoayMKemCKKDi2ySWERXW2jmqzDu2EFRXhEEYRZtvkk+rkvNh23I45CE9HtL5rbusjto0HbvEPvLGeJmJlYw3Cs5rcjmk4h5m73E65a5dx+5ZN2UlqX/ZKupIZpYJ2slmdhjnJ7Rj9Vy1rQ09cxvSShVcJrpCFuXxLzmOlktF7H96k+0HSiThOZG/O17VqpUjN40yzxqqCYiiiYeED7i8yVjgmCsUMVRUAwkf7MfSHmsidUZW5vtHlqnTxSoLL8SQsmtbf4fSp25srXii+7c0vstXBA3UDWjb5dyUE0ENjcVrmFsyHuWdqah5j1Mj/APxHShqHzyZrslm3bKUS7qqyAreATuQ55kSqTzFxsRBzy6f3p9hDbkDJVsPwK24hfyTdu0nUq5h0Zk0Zee5Pt8EbjRZR2sPV1JATyOTk3SnGyK58ty6ItdnltJQanLbg0C5PRxtSmJu4Snlp6RUSWQ2IrH6V3jOTDnlcigHamoOYSZ3a30io7CHN9yHiXETO9yFybNtWH1CqA65WmReFKUuJ9SaOTUtNqTCZCLM1uTIsBxpuGBBZufkXpXYSCnEZG/Flz/ZZclLw3A6quApeERRNuc+kf1J+vro6eIY4Io4vhjbd9REpFZXVddUVAs0slojt4Y9yi2uL5O6JyuPP1JNyVIYL9KTDtSU6AaejYZJd55aAL9P1IAv+y/ZuCayrxOcKOj3Ddnuf8vNQO0GKQyTnHTRDAHQIh6WVXU4hLVaO9oekVHHdz6vUpodhxC0jk59LcyQSSPMeqI5GILG6f8ybcfc6oQRe9COchCzNdc6XhzVnQUvBEZ5AcjfoC3+pAEjD8JgKYIpaiwyLXS4vyrfYZi0vYelKeiljOqNmsGeO7kmOxfY+rxAL4qQxqizLewh+W51V9phqyryppAkilhuF4pN1qtKiLIHaXGJe1GIy1uK8IqqTmUAWCsrU0/DLIMiF+RKTNNJ7QVjPs27VGqc7B0cB7rkSYWNakWTNuJOWgMHx5+pHRxyXXxR3kPu5J08LrZNfZ5C/csh7IhmVp/hv8iSjF5L99umb6qSeH1bP/wDbny8LKLLCcJ2SA4eLcgQgJx10LTxI6eOSY+GG4nFAwuR5NuVvQUvs4cTndtH3ugApYwpQGCLMiy3l8SgVMnDIomf6y81KrKh4Qzv3PcLf6iUbDsNnxIz4UbnYFzoAiH8mQ2qyPA60hFwo5BEW1ImtUUaOokbSmlLLbcIOjUqyPck5btERxnHqcbj9QrYYRinY8aOJq/C5yqBC0zGQiEn9SKE2ZAKg4xNmO29rX+SOKnOoizjZyt56L0C3snYMsGGHFnua8yK78qYqSo8SgOSJmoCGQSCKMPD07iWlEbmD4b8EpPCz2rc9lMUpqXCwaWos8NqGbsrgxTyu+IPEJtoJdQGouI0NAM3+4VMJBGDGcRvbdl1MKVNMNr4PSOz2LBWVdk85HKDfh3PtWjh/BEsje53ufVeZYPjUZYvS1tO7cLiMLxj0+Vq9S9qhvLIIzH1Cy9PC90cGZUw4ie4Sc7fhzT4k2esiaaugHua35J8K6Cz9nf8ADktzAFibv/xUikGSY7I77e8vT9Sj0+IRRyCbwBII8hJrhV9R4tLkYRRRCBtaYxs1pMkhJlbW1ADWSgDgQjtvyuuUUpAFvV+5WE+HlJ+wjYP/AC81WmMsZZHFalwxiGQL+bDb4sk/7RANzmZSkXLh+pNCTDdeF2my19v5kwUZyEXQKqgHTqvMbfFzQFWXXZ+JNHmPPwoXH3NagyC9qYbtNxLrVFxaM6Z8X/alc46PmJIAnwzP5uNqsoKq22+RxHL3rPDJJnzRhWPGZO+5DjZSepads8WqKPAJXoKeprL9skdM9pZfF7l83V3slZWG0sT0Vx52elfR9Jiz2i7GwmXhFR8Sw3BO0DC2I4XT1RC/7TK02/MywlibOrHmpHjNNiGER4AVFDhtD7R//sCzKX/MsZIT73Z7yfmQuvasV+xnA6ws6KpmoLvAW8UGCfYzh0M0keIVfHpzC1pItpgfhf8A9qyeJm/ehR4jTxtMeRm4/vW57JY5iEJBRyQSVlOTWsIt/O5UPa7sjVdkcVlpqhros/wZfDIHhIVc/Z726bBZPYMQBpqCV+rxRF6ljFU6ZpL3Ky+r6OMpQGcHiGXaE/gIvQXvWN7QdmzEzkAN3w+Jek4rjFJhtPPA4NiNHOO+mzF+K3n7n96w2CdpI6iY6SfMgz/BM3uLL0l5/UnkS8Ci35MQEO0nfaTeFW2C9n3xiUGacBve23PctJjXZ2CaYqgGt2PeABz9KyMl+D1n4UrETeIe8VzVT5NVPZGtxjsfT1FKMWHQPT4tSNbJTE93tI+Y/H6mWGOM4zIDBxMdrj5L0g/a4YaKSp2PPC00coPd/UmO0uH4fj1DWYhLWQUeLU8YmY52jVNtG4fj9XmtJRXkE2ZLCafCZMPr5cQq5IKgAEaeCILilPPxd2QqAfs3MGkL6ntTUsnE10HJWOB4tFhPtRSUcNaU0JRNxf7rPvH3rA1IQyAJbKe76iIk8PtBahSWj3WguU1ZVyTBHT53m9rDG1xEXpT01PiUM08U5yAcJ2GJnbkSCAjmxPgixHIIDyEjtVt2VxpsJxAvb5Wlo5GtPfcTe9lSPhZFrJUxerruJNNS04251N30ssp4oTVM7cXU5cM1NM9ELthgkco5TyyjnbtC1bQMHjqIQlYwOA2EmIn8K8KH2AW5Sn/Sr2h7dVeF0A01PnYPRxHutFeL1HpzaXZfJ9N0nrerfeXB6DWR+w9qcECc2AOMW74bV6Zg9RhmJY1DhlFWWFUHaHF2j+p18x1/a7EcUanaonuGE749OklPi+0DEZJ76t2qBYCFh6bVw9T6RkzQXPg7+n9fx4ck5QXk+ppcLenoYqk6unMDNwYhkEtzKDNVUlmlTGRdLD5r50D7RKuYCAPwC6t0j6/Cmg7eV9DUjnbPYYlz6tc15C9By/bPX/8AyqLfg9cx3GsGH2yKfGKeKqiYheIme7P0rKyTH7PfSM5yyM4x3Pz2rzbtJjD49i9VihgERVEl3CzuyVlhvaaKOAWld7gC1t/+Ve9i9O7EVR4uX1pZ8jX0XkOJVfs1FBObn7QB5kXudBjck1PhR1EUlsgWltfkyzVT2gDgUYRvadO7k13vT8OPU9VhWJQSG0Upxjw7muz16R8l2/jO00jjl10ZpxsmYNik9dRkcr7me27zVrS0Z1DX3sADteQn2rJYHWS0tJOYQNOMW+0n2j9Si4lj1XiQ2SSuIDyiHaLLZ9NcuDmj16hjV+TczYtR4bHUQRwSS14uItOfSHq2qhxLEqjFJPaKmRjlytuyt2rNU1dJCZZ5mL+p1KPEgK1src1osGjMH1vd8lnbw4+JI4AHqUvAI3xzFIqSPO0syuFri0ZZyuvIOtyjHkKs+yfaaXsjVFX0R21vDOICy5CY5F/Sqljbg9fJOPPCORbeDZ432RfszWcCqnsMGGWQM2LRxz6mVNiGLNIHslGLxjmQnUi/7YH+FZnE8eqcWK+eRyL4X2pijxIqfYbOYKMWBpe/ya9R1im2sapFw8LDpkotWTU4g7swlI+gqR94UwxlM8l4jyDLqJUctcdRV8eQ3uz/AErdQs83vaFrwW9mGR/O1O4liRSUGHU7WXQm+ReLVQCxCnKEcrxlz19Nqj1FQ8kgO20RULG79x1T6iEoUixDMTE2yuErlqKzDzp8OpcUjlGWKqMRe3wE3Uxf4/mWTEtC1uIfSrGgqAGMTq5HClBy259ZfSspJvwdcJqPyJ9RSx4gZ8DbABvZKXK1VdZHAL8ONtg85C701X9prhGKki4UDerqdMQ4lHMxNlaXVuW+PG/Mjz+p6lP2QHYy4ezK4fSnSkYrmF7bvCmerUXUrDsPjK2SonjAB3GPidGSKXJPTZHJ1IH2cBjCQ3ffyFHTSHSkbg12bWqLiVd7RMTh0ttAR8IoKaYhAnNnt9SzUODeWXWfBPKoMhJjy1YRfbuVjRlTlTiDxvczeaovagIs2ZyTrYpw9G2j33KHj2RcMurtl8/DFiZgbVHDwyIWcLlQtiRxheGRiX9KKLHDExeSK4R5rneFnp4+rgacCgEhD2eMrnbqdSxqKehrhqIqS0RNj4ZP0+pZb/aqMW0p3EmfTXuUuPtNTVQZSBYX6hUdl/Z1/lQ+jT/7SPS9ozxGKNyHMtpvuyWhg7aBihkHs7gZgw2+FyuXnwSRzRcc7hC61aPB5PumqIwjilEGY7ie7/468vqenhJeOT2+h6qcZ+eDf0NLwwG8LCy3J2XPPoVDjfaCccLpammlGApjcHEdyz3+02IC+6tP9K8KHQ5cnvPu5+t4enjGC5N44v3ihtcX5Km7PY09VRyvUz3GJ23F3ipxYtAJan/NcksM4OjuxdfDJBTvyS8vcuaCxNYyixYtFI+zNOlVMTc1OjibrqVL7G5BbuzTYycG52e3NdOZibPp+pR5ZmJ/UtYRObLmcebG5sS9nLLiOJP6VFHtAYkWT3+Vzqox2qMZi9T7VRnWSRnmzv8AxXq4ukU1Z8j1PqeSE9djVTdtKyhDM4xMm9L2pgPtgqYSIHp3t+axdViBkGXi+J1UTzNlm/V3r0cfpuCa96PFy+sdRB+yZ6hL9rT1UWT7C+JyVNUfaBJdm1QRF3WusG0jZLtzcs1vH03p4eEcc/VuoycuZtP/AMwKktXcrfmptH9oEgiNzyCXwrz55G81x6hhfvVv07E/4mC9Tzwd7HqYfaUY6ZyXeokR9vpZubvu968qaqcv/wBaF6o+Vz/xWX9qwfo3frmeq2PTT7WSFq77U23abht+03P715oFU4t1upVPI8xczIvmqfp+OJOP1PJNnozdrJLMmkYRyTR9qpc/2u1Ye0l25xPNll+DjO387qP8jbB2ilK52ldOx45ORZtPcXU6xcVdPCJiB2jK1r2+IUVJiVTh8vEp5HAsrXtbqFJ9FAtddm/yNr/tBUE+fF5elGPaKcnzeVYYMQmG7XaXqZSYsW4bZPTsZZdV7qX0cP0ar1HMv5GyftBJ4pXSHHv/ADHWUpcYp47eLAcv57VIh7VU0eHy0smHRmT/ALOcXtMfq81l+FH9DXX5X8pGmbtA9xNmuf7QHeWunpWLLtBKQ5ezxj8QqPLjFRIWb5F52srXQRMn6nkX2egxdpD9LIxxyQny0tXnJYxL3A30oyxiTm0dv71L9PQ/7rk+2egniktmvV6kD4hPJydlg/8AaCptyvu/ehbGqncOhfvR+AxP1OT+zFXapHI3lcmrhRDuX3h+Q0Hc/qSEtqFDdqoKCufkld8K5cVy6I296sBNnmnQjckDbh77WdGRbskGbH6eH37VIHIQUQJH8PSunMfLLatREl5GyTYybvmmXJy5pFIobAlSZ9eT3EyYIrWLNO3XUN7bi6VDKQy1dSBw8r/iXRJ7c2S0J8/6krXLTJBp9Dpi4hk+e1NdT87RRW7BfUvNEEnDInsYhy6SQIa710pnvB8+61cLq0ZIcxQB3jOXcw/Eh/EICfqFdEXItGSttEnfcSryAOpFozEloI5dRepEZNbsztSDryztJTRNA3Ntze21Iya7MGtHNOxU7lLkwPd6U61K0L5yD0+rwoKI4QnUFmzW/EXSrCGjjhC88iL1F/2pn7wGM9AYiHkoss0lR1v+UVoBNlrm5RvcXTcSi8Qi+LPxIpoRjiiyB8jbqzbcmhz7ulZ2BpsB9mqg4cdkU5PrxH1U2qwsMQg4Z2xShtCT1EsjFMcbiYPaTelbPs9jEGKQ8KpcQqIWu4hdJi3/ADWqmv5EOLl8ShpsHONzkqGf8J7XEf6U5NShI5ZswaaCPSKssXrGrKlnjbYb9ShVVZFShsdzl7x9KhTg+SnGcfJT1tH7KERg9wGxZF6lFGoeMLAdxzJFLWHIJAQNbuyHLkmgyIvTosnTNFwh2ORxfNhtIUjqpJJTP1PqgtPnqnYqUyu0U3qNR2BYuIWr3K3wqljkpjlaQHMn6FAioTtHS4fhUrDR4cpE7vGK5cs7XB14Y6SuSHJo3HXqL4kgJsk7JM0gE2dygnI46NnqsoWdGRxJJE93pToVBiZMoLSbhZ/3XJ3UXF2diXUjz3/okmMZDruLq2prh2t8SXd8SXVduXSvBzSQqUYo5hkqIuKI+HNSquaCqH8K8Ay6PDmoEsjyd6i76c72O0vSrszLLiNDERsb2u9r3bdyqaiY6grjzLyFKaZ6iS53TJjqqj5NEgSJkOhFm/Uit1yZ0g3GLO+0n3JlA9L/APok4tl3EkZWmTM/S65ddzdACubvz9yF+nmldplmhUAFd59S7uEVx8+5Fd+pAFhglQ9LWDLraDFmQ+/arOnxqAdJRk5f3azoSW6PmpkMcEw6mY6eFxQrG6Lc8epLCyaX6STTxhjVs4M4cLb6iUKWhgFtJS/kSajKenMeBI/vtVWyaX0Ta3DZSlnkDcOWg+JVskLiYsQPFp5dSnxY9UCQ8Vhl+ItpIqyqgrqbrcDbdaTKZDTkipHkh/qT80PDtzzudrnu8KDXMWZSUCQt0syG3vROKG/3oAQi3fmSK1rOfyFAReS6xbdciQWcbaO7O4uRC6G33oiFstH3eldeNxAXzbd71AAdKHXPTqTnvuQ/EgASzS196cjjuLlchu3JUALE+acgqDpZwlje0we5i96bRWqQLbG8WbGngnkCP2xw/GljC28s/EPmqdK619FPOEKymGaP9vG1skfn8Sqg8EQCYTHiZuPpXbobSbIs+4kK43vUgHEUYjvju/erMIww8CjkqIZYpo2O6ABMg+HXk6qWFrdfTola4ll/zQS1ZKq6gJCJoOJwvDxX3KPcxJa8PPLaT6JvUu5BQRZ56J+kjgK8pTcbW0t9SaYXkIWdtq7wX7tyAHZiCQs4wcdE5BnCN9iepqW4BN2fMfUpLRv3ZKktiHNFY3Ekl125qZCTcs/kiIbruQkmDExO7pTqgtSJQcviQSxtJrnaoJzSi+r3eSacjLTNVsLUmTVDCOm5MFVH9KZue3JK4rVkaDwE812X6RXL92SbDPubVTKajchzN9qAI7blIOFuHm2ZKQ0ccJdydEWkDNsiVUQVolwyJ3y2qbh1G8lSBvIwa6+LREcMVw8itRWnUFFEBsIm9rkW20VnRZaY92gpxw+DD6CB4oIXImKSS4nJ/wCSy5E8kl5vuWjruzIQ/sqn2035DEHNVlJTtHVEEouwi1pllyQJBYfhtOMJVFa5AJdAj4kM9LTTCTwSWn3R+5Qq6o4kpMxvYL2so4yeJn3Khkh6U4zsdt3pzQvCYmIPtz3blcYPVUl5e17is2enNLEKyOntOmZi8yJrslVAUwQvIZALttSONoxLexW808MwDDLowkfpUIu5SBMCG5s2Z7UYQ2iT2KLFI4lk264U+VRcWT5kPUgB2nhj/aSPaLfzU+HtB7DLxAjEyDkJNcKpzmuG3K34k1dtQBu4/tkx8aCoov8AdRp5mtO2Abhb6lnSrpJr6mRiACdwaQX71Sv4v5JMTkOXVknchIl8RxPPO3xNambXkfXq6bRShjMuWRXMnYaWWYBeJry9SRIqeuOniEGBufUrCHtIcY/iwXXel+SZOnq5Gs4TDcwhtYR+lWmI9h6vCwpZKh6Yr5OEfAqAO3xdxZoV0TwQy7UBnspnb86q8SrGrKjiM1g5dJKUVLBQ1BtUse0/2Yej1XIJqWnkxMwpJDqKfwGQWlqjYpJA0FK8lum432l6VPqJAuK3ZEDWh4rW8ToeJwQybxbWL4fESZMm6HbZ1Sf6WUgV1XIc0hOTW/D6RV9TYHLDQwTjLLEcnhDb9KraSl9onFwC7M9B816JHgtRiVSVNTwRl7HCJSCJ2je/StIQcmTNqJZYZ2HxCjpIPbZKY58ruHKF1reG5OP2Nn45ShXjEbsV/ChtB/yrXUkcVHh0EbvdKAML+LcmjILtM160MMK5PIlmnt7TznFPs5qariu1YNVKfIpbht/gman7JWyg9nqbis/EE+m74V6O+YlmxugkK59XYfhyTfT4w/Jmebl2Br4yzORuEG22M0v9jZBDlIWtpFevQ38mJDc9vNSumghflTMG3ZN42yOMzte7c9ycbDXowg49OBRZuTFZufPuW1t3atmhlhCRhzDp96H0yNF1T+zBBhoCcrU8bxCx3MI+FbfD666ihz/CNmtcS9S68IC/Qw3elBa+XK1VDFoRPN3FRP8Abj/4zfwQjWPZpL+lQizyyyQ67hyWpgTwrvKd7lOp8WnpZBYKlxHNUPmujl3sgs9LoaziALub3O11w+JR8amGaEGjNyJn1EXWXw/FDKLhZmNg6DntJIcWcXPPMS8SnVFbE05jF97PcgKoMtL3FAGJBJo5t+Zl042kfZlr6VVE7C4j/UucS25MHHIL87vhTBzSi28PzIojclcTpfJIpHJsmZiLNRGGchvYNvqz0UiCnrJLbIHIbtOaA2D1EsvEnWj4gkxNtTslHLRiJ1LNFdyRQ1VNGOoX/D6kAn+waeM4bcnYR9SlFM8f95cSgHWNIWjMA+nJBxB80F+C3hJi73JKtxCDC8NqqyoYiiga8xBlXxVTCIZOZfCpUhR10JhLG5xE1jxl3is3dFJq+TG1n2hdnO1VDLQYxhc5UpsfDqY3EjjfwuK8emw1rienMjFj0HLdktl2w7Ln2XxfiRBfRTO5Rll/JUdQPBcKiJth8xuXBK2+T1MbWvBsOyWJYfJTG0cY05hHlce76li8epcOjxmV8OqWlidxd4o9tp+K1FMOzJn4QzNpbtu+FUM0PBPiRvuF7nHyUZHaocVTN1gOPNNCEFQ7BKG3iE/6VzHsDpqiknkCmIax3Hhyi+23xbVhI6pyY2ky3Pp7iXoPYqskxihrYp54A9kjvDiHacrekfN1MeVRTVcmPPtBiMOHU+GT7oKSRzhGTqDPqH5ErHDOzsvaasF6mtjp4C3XauI/lV9UYHh2KHK1RnFGfKqHdwX8JEPe3qWTlKp7J4udOcgyiD68I7hIfUKVav3FXZe452XDEDJqCAAnjBrIom/bCzcx9/uWJlE6cyCQLSV5W9rqiT/7fZk+h+JU/tB1GyRyPyWU2r4KQME0lPMEsJuEoFcBD1CSVTUS1VQcs5lLKZ3GRdROhOE4ZiCRnAw5iSAuonUlhF1ckIlalxHLTNJhQAhytSfdqiHmuXdyAB1R6ri5cgAhz5p2ImuJzfcmLkQ9KAXB2o8JJnxI9bSyQtyFAPkSSRdClVAxjEDNYRkzFcD9PwkgCdg9dLh8NVBxY4IK+Gw5DC7axXbfJQaz2baEDOVvOUvEnDmjKligMdoPdcKh29WWdqhI2c+KCjG5/pQkNr+pOxkw2s+0SfUlKqqFhjgsyusuck7IqyBc9uTu9qfpvZxYnnc9vIB703JCcJCzt1NcuW3dyoFKjs9RxjzaNoh7hFBclauoFu5AOT2pI1y5BIcQ2wmebEXTauAXDMXJtqTFalogESxrGHkG0kWKzRYhUh7JAUQCDC433bvESinNdGDWMNl271IYpjj1ArVCik7N3lk46iKllu6H0Sall9Dp/wBslECbMSS9ul+AlZgP0kxiYhIDiI+JPHUANrPnb6lFGskIcnC4Vwqhy0faoaLi6HXGCTXiOj4JiAN58h9WaaGZy0Zu619EuI9wO3V3KDpRMioZIzDON9pakTK6oMJppuLFO28nuaWP0qoixKQiFpHYx7yLqUj2oLs2l/UzrknuenjjAlVlLBQmUURXAO5iJlAMeJ5pFUMRdd3lonykjH9o1pepL3I20T+JDOjt1dupO02H6C5uwj/lT5VASGIN09ymRXxiYnlpuWcsjrU6MWJNkiEraIoMmLfdcrKgrHFijiZrPiVKFRxDEGZrc/CrmGZqV9AYhyXFks9jAk2SHKQnHN7h+SVtxZO1ylU0wFa5xbS9K0NFh7VA5s1o+G5l5uTN2j3cXSrN4KMeMUNjM4kKmQ4fIX7R/wAqt/YY4S2NcXxdykBRntyZiH52rzp59j3MPS6+1lfDCQiLACkRXjazdJKyDD5NzWOX71Jp8FaQsndo9LriXHLMj3MfSuuCsuui5blEkkbk7sN3qVpFCEg65iIumO0eAvWUFG8YCQ1ExAWvLIc1WJpzo5uqg4Y3NfRg8Zk4csgOZGTLOVdVaQi7PuVtisYU7lHGF1r+apJhMusbfJfW9PBan5d1uWcpkWrqjItVCucnT1TGWeahmNq9SKVHjTk/scEt3O5Hd73uUe63zJDxHEeS1owuiSW5tqRZiowVVpa5Jz263kyVMndHfFuS05LgVHELRnXXJu7NOg8jjDt5p6Go4PLao92nUhuf1KGrOiDcOS4bEmu9Xmu/eQERfhKoYkNz7WzWXaR1LqshcFiUW3KP5rv3hHtzB1TET58krjIkdpB+VMuGxALs3Bd9ujt5Oqhice9Dc4+aO0hfkzLsKyK0s8xQtURF32iqjiPdzSeRy0R2kH5Ui14wc+olx5mENVV8VEUm1LtCfUssOMw8/JL2gOnJ/hVbxHtRtM92fUq7ZHeZMeoYnSaobPm6h+0OJZsDF+5ODUPlnwgtJ0dsh5plN367kN3kyN+lcfaK9Y+UFcyWn1Ln/aiHLiDfnb32qwBt9xIrXJLp5Z7kXT3IRItBbR0Rbnz9KFhbnlck5NdoyAC93SK6RW6Og4j/AFWpXa559KACLmhtut1Qv3pNddogCzGNocIzfxHoq4iuUqskthigbwB4feobcs0ERCfK0X8SJi8nf6k2JJCTdzoLHDk7s0N12jNuzQl80/DC9wnlaI+IkANa8nzTsUbEX4h2D8KOumgjqC4GZD6i6lHYTk5M9vegB2aa3YDW2pqKnmmK1mIi9IsptHhM1UN7DcOdtxdKtGGkw2Y3jzOfuHPaC0SIsq48LOSApXzgEfFIKIKdpHHPbE3Mstzq0ijkxL8SR9ocxHpb8qYeQJMOlZgMZ+4kwtgHSvRgJ2OBPyu/xTEGckRFJtza505PXNHTiEhOQRNawkW5U89VJUHr0+kfCl7QSYphATKzcKQ7Szz/AFIG26Ivc6zLDAteaK75XfCm9qfpKXjSDo9veQoAat281aYD/wDcH4dhJqrwvh3HBmYfF1ClhUg08xHldc1r3LHLehrhkt0y2OHiRxM8lsbN1KsrJoyw+CICYZWMr/ermOjip6aqPEDmoy4d9PHw/wBo/wD06tyz71DCZZZc7rslx4rO3O0uSPFTvNKLO/6lbUmF8YhZmb3W+JN0tPvZ38a9D+z/AA+nqMQE5I7yDkPxLLqup7MHI7/Sug/NzrH+ytovszxGop+K0WQ9wl1KeX2Z1dLTcWrZ4BJtvvX0HgnZt6jDiqDzCJn6R9KZ7Y0NMWHkwGFvBva70r4RevZZ5tEfrOf+lOjwYdk+UfMOKUP3aX4j3CO11RHIFpWvbqtR2yqvxuAA7cm3epYqaocRyZl9z06lOGx+R9XKGLI4R+iQcwRtyuL05pl6i4R070w0l1+fVlogIn5ZLvUKPIlLcN9pblIiqmFi0a1RLXLXPq5JcR/P5qqsyJvtDyd36UfE25u6gBJt9XhTo1HnuEW0FaoGc9oe3N+m5dGoYos7GUQy9yssIwd8Uo8SkA2D2ODjPp1bhH/UqbS8krG34GOIBNnlbnyuXJCYVFORiEcmtSaR8ss1a/ZNHTkuue236Uve+aC7bzf8qRE/miygvDchYnEmfJCRP1apEW3m5CgBPny6V1ua70v6kUQ8Qxb1bWQByON5CyZSTw94wLI7i7lPo6No4tMh01uSfh97/qXO8j+jfWvJSWvnk/UiH9KsZ6eImzt3eoVD4dpdX5ltCdmLVADI4lzUgKjydxQcEc/iXBja3N+pVYgnJi5OyRFu+FcYbeTfqRgPUk2AM8j35u7v9ToCk3D6kcg3fESA43uyZMAeJdogL9KIhe5Db5qSkK1dH966W1c3XfEgBW3LrCwpe61dt/kigOCPmjijucWvYdR3EhtuP0qUNK3BzN7i9Kybo1Sc/iM1MfBmOG8TEHtuEtpfSmm3XKVJQnzDeAjcoluqpNS8BTj5OuK6wsXN7Um2629P9SIiazoa4uZIokGKNpDFnJgF31L0ogJ6WovjO6x9C9SRD06IbXu/9UAWlVRxVVMNTT5e8fIvJVTxuPPMU7FNJCxZHaJ9QrhEZWs/7kEpUN2tauhYTa7Sy8Pmkw7rUrbe9Kijj+jN/pToUr56klSCxTBc23NTzJo3LPJT90BGePg6Zp2khAjzZ7hz0TJixGXiR+0cER93pWsfJDJ5jaOTbviUWaoan0zYiTUtc5DkKjvnIQu7Jtmaj+wyqjLR9PEmzmOQss7l0xtfMW2pr+lZs1SD179yF9uqWV3h6VwvJtykoH4kmK7uS18lZ0eHxyR8SXO3uFNKwIlNJa9mTWl6lZhnlkzMIroRwCY2MyXtUcbln1EqohsQwuJ72b6kpBaMCyyEVw64BfPUsk2dZHUBrt8xQ2qADhmT6PaKt5awKWlyaNjI2ETOy0RWclmPze3uUykxg49krMQfEoAIMUqMPqCeB3HL3oazGjrrswYDfc5D4lMOuoypiieIBIvF6VSGICZZbvJADTj5uk/miLIuSVrW80ADckJOI83tScVxuaCzr7tUmz70h6s11AA/mddYtvfckwpMNvJABfvXH5d6623kuWvyy2oIOMXuRNnlkhKNxL0oh5oAdgpSqCJo+ofUregGelhIHjjLxXXqBw6vCQA5YJIhqI7wKQLRMLuoUx7Q5GR9JFz+lHgTWxp6Glkxg5acKiloCEL+LUzWi+Xd80OKYbWYHUjHxKWoNmY2OmmGUXZx9Q96zkskm1/U/V4SUiHFHjAWka8C9PhRZGpysrvaq458txBbae5SqCn9lprnzvk2sXpVXRwvUVI+Iep1aykIgOj8Urh2+lSaATZCZG7bA5Dn+kU1WQnCZRm73OzEYj3O6OWoiKsgicHOIHuMR8ReSsamjgLhe0TtFLUfi7Wu5+FAmWX2e4WElfLXytdT0MZTPd6vCvS+yxR4f2bnxGukjjiqJOMckYbxze0RIlj+x9HUyMWHUDAQyGJTS5bi9LfJbrt5T+w9hqxrHG04RYibmV47l3YVqrObJ7nRZnTsOlj/AJk0ULbc2V1jBQ4PRz1taEpCJ2sMQdRvraskHb7CqgDZqeYSDdaRsu55YfZxdl/RPeGMtbLfizXBhjVXJ9oGF07ix0dSd/K0xR9n+1mGY5WjSPnFLI7DCJD1F6UlmgHZl+ifwQ5ZbkB04K+rMJ9hLhyg4mT2gPxKGdLsLJrVopxZi8epUvG2XJNFG3ntUrFYzw+EpJztAuRD6kzSye0YdRym7XSberqV3EXbdWNOIWobW2ip81HILRvw33KFDURzGQRGx5NqQpbkaMY4Y58krW8lKIXjLVv5JgpPc30osQ1bu0b9TJMN23JvzMi4nfeyBy79EbBZIGRoYtLBNRTkuPN8kcWcmx8vqTM34Z2s9yQCKZrcmzTfG3Zib3epA8mnf70w2ZHoguizjxCfblPJ+Z1Liqjk57viVeHTojeSS3YymyPLLSKseMSBnZrudyd9unjDJqh7C27XVD7VJ3t/JIao4y1F7fSKLs01LI5GjfWRy+pNcRufEHd70zc1UF+fzFQymAT5tb0pE1ZbVNPPRi3Ea0C3MWe0vzLvt1FhtL7RWm5DmI2j1JqkrGjAWN2qAHNmgPpFNVlLHWU5RVEbhBUNbtfu8xTadAnT9xzBe20UmL1FFVwRUt5sNNIPk/qJT+0naxuzeKhRvBGewTO97S19K81r8POOvPD6udhnh6Jctxh1C4qo7UzS1lYRyVb1VQINmRNu08K5N2j0u3CXuPVe2HaimrOw88lE0REcgDJHK1xRdXT5fUvJaSjesrApzkaADf8Aak9wiotHUXQ5Z821Eer8ydpax8PLhGbcB3uAia4mWMnbs1S1VRNV287F4R2ZGKOg7Sw4nWhGxnAIefpJtBWDq6x6iTiGzX5WvstVrU1gCPFze8X2ETNcQ/Eo9ZCGIAM8RsMvf8QqHyaRIVZiEddR0dOFFFFPDnnOG15B+IU3huKVOG18VTSSPFURHcxiXeopx7ss9qUPXl0l6vJc9OJs3sbfCu0ElRiUtXUytEUp3VQmG3XxWpzGsHoMUMzppAP0nG+0vpVXHiElcNOEjRRVEN344tumzLa5eaqYqqswmsKPOy9+kuh/erUnXuIaX0BWYHU05FZG8ot4hZRRoai8WaCS75Et5QYfiFRDxJMTwyCJ/FxLiTsmG08dJKx9oIOKen4VKZK9EydmY2vhr8UMJDo7TAGAiFrb/iL3qKWC1tt3ssn8E9iFRWUtSUftJyB3SdOfvUqHD6usop52qJDskGK27as6Xgtyb5K/7nrOb05Dcutg9STfs/5q5HAXpZc5ZXqALaxZluULEsJkpxOWC4oG5jnuBS+Co3P4kMsHqxHPht+tk1Lh9TDzgK1/Fkr2lpY6WDOQ3LS5yVHWV0tQed7iF2g5ptUiE22MPHILZvGY/uStfLPK1DxjHxv+pOjXS2W53fUyg1G10dvdcj9qO7wfwRBVbbXG5A0Ma2rqeKqubUE2dQ5W6MP7lKD2g2/Nd17s0uI+3VGNPJu5qhxjsBw3y70Vpeae4LiwuLvaSHgvn3rPeJr2mBa93K5SCqJNHc7swttQcG7V2dLgvySbTGsUkOy1TyPqDERNut9yDiMRZ8Ni0SGPcjKHcLeJTZqsTG7o/wDhrt0ZF+zZHwenN2RPTt3siy1hbGrYxL9n/NGVOHkyNqe5WdNh8BYRUTyHZKDiMY+v1KXko0XStlMVC+ejtcmypTES8Sn8NvJFw33aujuFLpCt4L5a9K6VP0+lWfBLPL/kkVPb3flS7o/w5FcFOxea77PH3udysBh3Z5JNS9+iO6Uuka+iBwWF873t+JCQtzdWXsrW73uVth2E0/CGU24pPt3eFS8yS5BdFJv2lJTYXJURFIwOIi1zadSiywnCeuYiO5bqEeDY4N0EJNooON4e1ZKVR+GJmfSO1c8eot8nbL0+oXHyZfw/EnR2p2WlOE8jC1C4vzytXRumY48co/IVrZC6RExBq73Ire5hXYYZqiTKMHIlD/yZ0KO3ticikGGUZHd7hU08Q9oO53uJ1bYP2NlqjI5Qtt8K1FP2NpoREnga5edm6zFBnt9N6d1GRe1GOoI2ja/Pd6S71bU/4xi2TCSuz7Lh3BaXzTf+zvDfZmOa4ZdTjmepj6HPj4ok4bCwmPEZhH1LSU8kVmyVtFR0+B1AiOZ7VoKTs/GWFDK15ygb8Qsx2t4dq8XPOEvs9/pcWWP0HCMVQdgG5n8Km0lGd1rgY/UgwuGjpWF5DO9WU2IUfICch6ufNeXkk7qJ9X02GFb5GCNO4jla/wDBWGHYPLXAJs8dnEGJxI7csxVYeKU0Z83/ADOn6PGKOSGqgvcpSa6MQ78s+pYOOSXhHfOeGC9rKuvJqUzZgbS5UlRjxw1IyxxCdjeLpF/NWI4lhk1SfElcRMCG7JUcuGx41V/d0E4j7QfCCXO36fkvX6XE796Pj+uzycXpIzFSVINTK8lXGBFmX5lUVckUjZMbH8QuKgYr2fqMNrqiJ3a6I3F7nu1YlUmLwnkfS3pX2OLAqtM/OOp6pqTUok8yYj0diy8SaMWLn/go8JbxZn6uYqU+3ufkulrU5IzWRXQw8durggOnHP8A9E++aEsk02TNIj8APSyEqcPJP265ZJsx3FotLMHFAcFu5Ew26I0PhVBVA2/NdGPvXRRCNwkpYDdvzSIWFkQ9WnUiL3pongaePTRC43On7dunSh5/uSsmrGh2/lS+eafQ6osKOaE2rJELFou2+50ttvxIsFwBw9/N0RCxDytToD7k2Yt5IspoKONrdATvB5uwWpuEXEs27k/xHEc3ZyFZuTKGijC0dHFI+LzDo9KlRSMQcmt9JMnQKm7wMfpdTu0OtjLETpdQl3kujHdpn+YkH0r2qPlNgrd2iTZZ810dpepK2006ATFuRXJdTaP0oS3FqgDlyTc/hS8VqTDbzdUArkvDy2peJLpUgIfejiFh3k21NMO7N/JGcl1reFABHI8j5oLu7xISH37UTdOiAOXe5dGN+dtq7pHrncXegOZyLmgB8SCMB8W665NnM5aaiJeFNPufJFw38/zIATC0b5tuR8TiW5u9jeEUBiwvlncPUgt25oAsMKrAFzgqJ5YoDbQoy2iXxK9pKWASLiZENug+r4lkFb4FUVNVUxUUUT1XEe0Ix6vyqt9QqyxuanOdwdxz0b6VAmkLbltD1LSzdla2nwE8VqaSQKAJG3k2l3/NZCqxD2gyZsgEelcqzdz4HVkwvH8xjfWTiDNuLayfnowowyc/xc7bVHpJuDVxSZdL3bl2aRpJikfpd9BV82Ze3UVrd+efckGaV13chEd3O1U2QEPVo6lUtc8L5OLEDqL0tztRaiIv0qba5JLyGRowCSCS8brnHxMriUuz8gnUSzylO8e2CmC24/DcT8mWfwHDTxqu9kiqApS4JnxD6dBztVdc5Bwwbc7+FKct1RcYuFTLHEMUnxCxpJTlsEYm4j3ZC3SPyVcOfFFknLh3B0l0mkY2loV2lylJJalTk27kWcEjiYs7/CtNgONS4LWBPGd2XpWICR7xbN1NCufhc3ZcubDHLHWR6PRdZLpp7xPoTs/9qFtOQyVf4TveYl1OSi13aygxCkqmipGM3Yh48hld+VeGRYpaWWqdfHpBDJndfOL0TEp7wPscn9UZsmPSZc9qpI5KkXj3DY2ayFRHbMTZPz0VthuND7eHtLBwpXYDIu4fUofaH2eHFaiOlqPaqUZHGOcWtvHztX0eJOHsPieon3ryFaRWnz6VMwqMKjEaeM2uEjEbVAuIizfcrLs3wC7QYc1Q7DTvOHELya7cuifwObEk5pAY7GNPitRGwMIAZCwqA/QOXUrftoNOPafFGpjY6fjnwyHxDdtVMJeeirHzFBlWs2hMWq7dqgNExOt6MbCMh7mdWGDyTxhWhC52TQEEnDC7RVdu3mr6kxiPDcKGnpJSA5gLjWtuY/D/AErKb4NsVXbZQelvCul8ldjhNOQZbyL5ojwunj0sf+KfdQdqRRD5dSVxZ5q09hj9tKPJyCy63zUlqOnHwAP1Ke6iO2yiH967b8lOqI4OOAB4nt2pyIQFhE2Hl4lp3CdSBdb5LofhkJh1Du+SnVJRbmyEi+FBTQtIBX5c9FSkqBLkky4g0gX5by5iq2YuMd6d4JZZs12nShGO63Tb02qUoopuUhyIgsy1QiLCyfho5JgKwHRxYfUTETAz3CoUlE07cmQ+/VtqTSW9LKcWHuJEx5i4piSjtEeavuRE8LGLvdtSubPmn/ZXs5/lHqUqkoQkuaXIR7kPIgjgnZAu8kNvzUp6G4zaNrvJcioyFxzb4Ubqg7TsjPHtyXOHcp5UttuTP9Kb9jkK52b+SnZFdqRCIbUrdnU9ykFSmPel7Kef/ojZC7ciPbb3p2nj4kpNewaXbkZUr8nJ7vkiipbX5v8AwTcxxxsfKhEYgPNiE9v70MxQCNmRiWSmzTBNQwA+fHA3z0226KBURtI+bXLlT2+R3yhovYOwyMQ7NpMyZnpw4PEZ92euikUAxxzBxM7M9SyR1EccgSgz3DfppuIU09Z8GbhvC2Voi1wu+RfuT34BcgAi9IoPZC/+CnYqErx5iOeui3k0+TmhB3QBRxCWSEo4yL6lZ1GG08eJHFFUvLT905Bbmox0LxhFvYid9RHwrLY0cX+iFUQsIja3xJoRe3mrato3EosjYiy3W+FRXpT9DW5+SuM00YyxtMhnfmVzodxFnmpns7iHckVK4uOiuxasGjEBAjJtwumZpjmlJ26XdSGH/dyiZup+pANOYtyut9yXBOsgYSCMM35+lAZPzd0bU528kuCe7Nk7JGrmHu5onJ7sm6RR8G4tGRDRyEWgHoiytGxq1stW/qSYbrWz/UnvZZc+i0Vwo2E9H/UjZD1kNELd5IQ3CiMd3NdtYQH1P7kiALbiydt3creCExphB32pqGOAbdGEk+dY0Za5EPdagTIdTDb5KJKVp7OnJT56qORxZv3quMmI8vCqYIF92ua45JFzTfVpmpGERMjLcwuT7Vxh3a5LuhDyuQQLS5dLLlmuXMV3pyQtuHNABe/xJOTEXwpPlt9KXi02oLOaISytRnkVuTLlvyQAhG0ckhG4l1huL4WRCPE0bL6kMBBDxLvhScXEv3J8S4Yattbkmvw+Ed5uJ9wjuuJSQNWuXJdITFs2Z7el0uGd+WT3NzHJOcMyYmZ7rd3NADQ5ker7ifqJWuD4aeIYjTQRsxFncZeFmUehE4TGeP8Aajyua5em9lOydZhdIFRLSGFZIAy2yN4Ph/zLWEbZOSVIm4pS0VdFBhfHaoip6e0I5P7truQ/mXnPa3B8Iwt6UcLrZp5SAvaIJ47ShJvSXJ2JabG6wKHHIn1ivjcDHPluuWcPA6fFIyrZ8YpqcpmMo4siMrm6WLLlcqyO+DLHZnGk25a2lzQf5VYx4HVzSDEzR3/EajQUt05NI9wxZkdvuWR02TqKNqWPM9pvuddOZoRlndrS6QFOSRvwxc9xG9zj/wDPypiSaIq+BpWcoI3HiCP9Skki08xxzBIGd4vctV2OGjrK4wrNx5Wxj8XUqHGKqnqMUOSnCyJssrWtuUCGunp5AkhkeKUHImMepkeBNbHpLdrMIwuUQw+tmpyz/EIWIVD7Tdsq3FsICnbEHqIikY7fe3SvPSkuInd3zN9U9QyMMxA73CTaXK3NiUaPQ8b7aYpjQDh1fjE1gAJnFK1txN0/vTFvY+noBqY3xKslYNYikYQZ3bbdtWNx7HJ8exL2upYBlsaJyBrbsmtu+aswo6KnhJqbEZiiqAbiDLT/APuQNoN8YwsaXLKoKszucrxst8ulT6EqaPCJcXOojAYpgAKYZ7ag/U4sqaLC8Oh3vPNVP3RWWC/5rlIPDaKsggB5XgKILX/Buu/NclYqNt2h+0SphrMEOmimCKHKovqjuOZ/T1crU7P9ukg4nWvLQMdLaIQQZ7oib1F3+JeeTYTTwjrUS1Q5ELCTWWfTuJNQ4HHJFvrGA87n/Du/quVrI14JcIvyb/tP9qkfajhQRgdPTwmJhGXy9SrQ7bSCMQGbezw3iFvUBOyx8mDhHILe0PUD8LWZIzwEM9laxZ8/wyVd1goRNzgnabFZMIqgjaaenkjsDS7IunanaPGMZ7P4eGUPACod8ikDqy5tqsHQ4wGDzS08r1FVALGLDFOUQ3+E1ZB2gpsQCeNqaYZTy4BT1bmMXq2v1XKll4E4RPU8Hxh8Yo73tvDadvmnaiF7NGu1WHwDtFT4aZBIbFFLz8JM/wD0W4CncmHKRiF9zWsvQxZFNHk5sekgBj26siKPb3WrpRyDpv8A4JqQpI27/wCC0MBqYrXzuTMtQ5NokUkpPyS4m3Jwa5WOhoybnlcmnktEnytJGce7Q2QELXZP1INEHCTyNmz2kpMExl1u6hhkJqXSVEcYiEvTnbd5KaEx/q77hQ296soaeKRswnAx+FPzYfFIeYZQWt0iyKIbKYBDPUM/iXJbBIXCK7JT5KMI3/aMY5+FDwWt5OkGxVlI4uX4bWqQF9g6bfmnaiEBHp+YpoI9un9KBXsV/aDAzx6niYJI4p4n2Sk276V53jsdRQ1JPWQSBOD22iFon77l6tw37s0p6UageHUwhKHeMrXCs5Yr8HTjzOHB52/Z2p9jpcRCjcopo3ztfrb4vJRaLD5JqvhRwSSZ5Zabs163UV1FhNDShLVxRA7aUwDdkLJrDpsLqKw4KduFWMHFaOWOwjH1D5rLtc+TdZZ1dGApvs9xQj4fs4RDnvGd2vYU72g+zmswcinwv/f6dx3x5WmL/CK9EKGP2njvHdPtzkJ9xCmpZKsZgeKQOE3XGTbvykr7KMO/Ozzjsl9neIdosSKWso5MOowAiOSQNr5eFRe1PYWChp/bcOqQr6XNxkKD+6P0kvUwkrxqyOnq5BE+QyveLF8IrGl964PjFRPFieE18UtwT0JSNT8X8r96xljSR1YpvIzzvCKinjm9nrmcQz0lF90RLSVWChiFPwzMCYW/DnFVVf2bxPFKuc5KMac4mIntcRBx+Ek3gONVNCBQTwHLA/q8K51+mdcv2Qo458FryCeG0g5iXSQp/FaxyAZ6WosEtrxeJlfhUU2PQy0Jt+OQWwS/8i9yymJYXPRyiB5E5XZCPVoplcSlyRQmOaT8VzMO8RVzgdHHVHA1HWWVXDlOSOdtmm4WH1XKjteG7J3Ek7RVB0so1Efg8WeurLJMo01NjkclIRs9hZbw6lDHGKiSsF6Zm9LiXIm+JVtNDLVBfGDbXETG+3PNaPAZsPkCUDYYpfV1W/l/5p/Phkp9v3IEKinmu4YPATbTgN/8vuWexjDXoT2N+A73AX+klpsVoaSl3Tyxj5EJ7h/MgOlYqXgm/tEBtoQuiq4KcnP3pGLbLkn4qfiP3qRXYadCYuOZA/IsuScoyOQ8gzLJvCyyn7S4e4dp8Hu8F3iVpF2buHSNlYYVRmQCZZjGTelaWgo2HTL9S8jN1UoH0PS+n93yZAOzIDqcVyRdlWtzaBxXpcNPGLCzmBfuUkqWHTILl5b9RcT6CHoEZnjkuC+z1guYbfTkr6iweIg0jb33L0EeyJ4pKOcbfp6VZxdh2o2LIMyL3KMvq2Oqvk9Po/6Y6i9teDyabAQEx2dXuTJYDHtZnci716xV9kXEgBwu+IVUV9DTUcpB7PeY7XU4/UlPhHbl9BeP5xPNKnDQhtZ2O5MFh4d2a3NbhbVX9xYI8rVAmwVyEWstFejHq7R5WT0yn4Mr923ctS9KF8PcRyfa60/3O425NqkeFvJc7g9yv8gx/t6/RmBoW96dGhbvd1ejh7jdsddelOwm4bW9xEn+RY10KX8StpqNuvQii3Wl3pTEElOEWVoi5F/FSKMf95GN9olt3IKmlOnqTidtwFk6e3JXZSXghvShbyfNO02HtNf7mutFLI/JP0sjx1AeHPmqbZkscER5KUY5SbPaP9SH2PYLs/Uym19Occebs+x7HL/KokcjkBM7vaLXJptmWRKCI3ucHXCyF+T80MpWlnr9SEZn6c1ukeNPM0yUdLsz8PeraipzKSAA8bW2qBR1FwcI2uJ88yUqjrpKWQAnzIojYrh9K5MiZ6OLIpUyZIJ09QUTs94va/uTTkFOYyT5EGd1vmrrtXQwYfgVLisFSBy1Ezh7MXVbbdevPKmskqDvN3JRgj3VY+qz/juvstp66nqJzYGsE3uDX+lAYgI5ODKmfPPLRTKOZiKyQ2HNtCJd7xUuDz8XV7yqZIOlDIWze0uS03YbByqqsmBztcrXVWFP+CLOFvwr0X7OMNjjAcpd2RSmAryOtzPHidH1fpXSwz9TCMvBf02BwU+gM4+dzqSWH28slIKRubvt9Sj1FZHGItxGIl8TvOcj9e7fSYIDb07C1zs1vyTM0LRsRh1fJD94XaM/eotfiDZCD9PetoRnJnn5ur6ZQuInqn8BsWSYmrjHyH9yj/eAFplb5aKLU1HELR7R79F1wxcnzuXrFXtY3NjU4uXpHkq2t7TezmByvwhfld4kqkuIWYzsNzeJZ7tuLSQUUrtb+GLbV7PT9Pjm0pHznVdfmxwc4vwWkvbKiJ8uJcmP9qIC/Zz2+SwVRHHGXOQdNPeooyOP5fevbXp2L+J8y/Xuovk9GrIa2uwGeto5nthkYDt6SzHzWKlqpyuZ5S2+9DSY5Vw0x0wTyBAe54xfaTqLKT7sl0Yun7fEjg6r1CWepKRI9slLXjP/ABQnMchZO7Fr1KLGTlponRG7Rl0aJHl92U/LJVGTe0D6mU4y97qupi/FzZlNuAj06VzzXJ6fSv2CIj6c0D7n1fcl4s/4o0kbyAtu8kuG2ReJEO3XNki580WS0CULIWp7rfUi4jWpDJ7k+RVERU73a7RdD7LITdO1OcckPGYk7ZnqgBhMdXSEX72/MneM2a7xG5Zsi2TrQ1wX552ki4KK7RCM1qnkdCantbm6EoX8k6FVbps/MnfaorNY2H4UclURLfdaht+F1M9qp+di7xoCbRkrkKuCK0b5ckuCZW5NcpTyRZZpo6rh6ttRch0Jo7WHJk40Pcm4657dRAkjrrWHYwpasfA60O7mnGjbNQ2xDdqzIxrtei796lwZKaKMsyDJ2QFzXWLzfaka94+UAbkjXB2o7m4OTM2j3IYAdWmdqXza5Ii28kJf/LUAK5ueqVz3WpNZZq271J0KV5HHJ7RLxIAa8W1GMbW5m9vwpziBSvsyIkwczyDl/SgAjL5IGzuLJdGN9M/0p0iClk0diIfT0oAAY+8+lDxGyyb9SAyci1XWFyEXJ7UBQtfqSGNyfJmciRFlH8KEitQAWg8xuJvChMnLvQXfNIdyAoSTcxSbkkgrUSfo6h6WrCQH5ckwXn4UlD5Be00OLdusbxrB6fC56yQsNgERCmj2hp6vN1ntS5ogkON9H+aOpqPaqgpHjEM/CG0VEYqHEEbTnLJzN2Na83XQG4hb/Mua/wAVICjcoSkzYbWuYS8WS0ZiKTIiGzcTt0ilw7dH687bU0BOJZs+5uSdhK6S+RnMc9dVLAceG1hfPm9v0p2rKPZw25Nr8SZMrYQbNN3Pl8lmuQJ+FFLT1MUrZgL3CxeEtEcpRez5U+ZE4/jETdO7wqFJVSFGMDG5RjuZNlMwsIR5256l4iQ1bGnwOBuLrb6l0icYteklH+fUnZSYrXY7iL+lXQgbjL6RU+mw2sko4qtqeQ4CNwYhbaWQ5koQFGMZBY5S56Hn0qQOIVNPTjBHUFwsi/Dz6c+pQ7/iWq+yOUm3RIiu77UU8cQ28KQzuBs7mttLxCmhzyTXJB1yuUl6WSTD/aM3KIDsUTu6lYDIf3IYXuIFMO31PklI1jTIBFtzZrU7R5FVRN6jFRrtLU/Ri5VMWXVdora9pmvkO4qLjXytb3qHaKmYr/8AdFn1ZKI/NVDwTLyDcu7kv6ki29ysRcdlJuHitjRxGUkZg3Ha4RJ2UCGSOEZwdnvJrWt7tyGgxCowuriqqSR4KiF7gkHqZCFQYmR6EZeJZacm2/sSLb70ijjF3zJ8unJEOKQFY2T7m81Snltye7TVBdbbo6XaTDussyrGKtE87QyUGpk4kxPm9uaACa4vCgclahRDnYcRcOYH9LqQQ8YxOR3GLcNwsompctqlU0LzTA0rvaSpxKg19hw0bVEohGfUramweSlL8XIb32EjwoaQsVggbcOdt3TcvSOxuF09dWHFUwtODbmEt1q87qM/ZVs9no+l/KnS8mEhwmghcr6hzLvHLp96mQYfQX3g+71CvRu0OAxjWA0FJT8J/wDy9yq4uz7xsX+7sJ5aDY4iS4l1cJq7PVn6ZkwzqjPQ4fFVMTA9gj1aIRwli2Nt1tuJaaHDzvjBwELvS3Srz7hjkpxu6v8AFYZOshA7MPpuTL/E87/2fcnsdt3q9SJ+x8hW6M31L1CHDY4RG5mMh9yfOlhkEdjCXyXK/Ua+J6MPQ01yeSzdiZrswdtfEo0/ZGWOHrHkvXvuuDMXyElQ9o8DlqByiZ/Z7dSjW+Pr93Rz5/R1jjtHk8qq6N45bG3W+IUoaGQiyvt10W/p+ydwjnGenK5lPpOzMUb6x7fiXW+rgkeRH0zLKXJg4MDe3rt16ibpRvhbxuT3gQjyuHqW+nwtowI3iKxuQKkmwuWqqNcri5ClHqUzSfQ9vgxk2HyTSDlmI5qwpsBkmtDxeIhbpW3puzoU4Wf3perwqzp8NijDIMxtUvq19GsPT35kedN2f4ktjbufciLsvp/6LX4fTtNXM4Rnc7nu8KnBNBMc8cb3HEdpiQdLpPqWmX+JjaPPX7Nyl5c00fZmfm3Df4c16JNCxXO3U3uUI4d3d79FcOpbOafTQRhf9m6gfTaXvQl2fnuHp/itlJSuOr2CKqazFqCjf8evhH4Y9xf0rdZZyOGcMcfJRlgcollYyH7rlFuTWqzHtBhlQVkdYH1ExCovaGR/Y6N4KiMrqhh2HctE5mDeOriMfc8hXaNtbzQjhp3ZvG1quJCPj8NnjLwp6SFhAnzARFtSI9qWzH7Sgkw9y/u7fhSlpZJoxjcNud3JPVPaLDoS/a3kPp3IG7TUBEObkP7k/f8AonbH+yH9329y57C5FoyuocQoqzJ45GIi8KcOOK7dfb8lWzElB/ZknFyxAosmHS21TRpX5M1xelCMYSdreB4MvF9Kvno4s+dpK3IzikzNw07lXmLPaIt0kjmp2EizDd8Lp2hjYu01VA79LXMrx8PjLXTb70OdAkmjPDCMLjs6k+VYwwkzRsRNyUqrhCoqBDJtr23Z9SjfdrRsT526ovYdxiRZqhpB/YNd4tVXzUrkRPw3H9/SrkcPuEXYrR77l08PaFrzMRD5IVEPlFCNCWWbPaS4dO8L793+lW7w02ZM8u7vtZMVxQbXCRzz8K0TOeWOFETh3RC+dyjTE8b2atlzUkZAjHR7RHcos0zzGS1OShs93kgLbyTsZcO7QSua17mQFH3dKBgjySbK7XNFFGZFkDXE6G3dl5IAlVELQjE77iNrmTT2Fo370X4kwBkD3RN1LpxmMgm+Wu7b4fcggBhErs0mK19W2pOLjdscUrrR1bd3IAAsicsshS1zS8W3pS1JBZx+adtCRsn2knsNw2pxapCno4jnlN9BFWXafsufZ2sGn4jzmwCUhZWixeK1VRNq6KbToZ7RT1oQjn4VE1F9fJE8jla3ULKRBnNxC1b4W+FARNdz5If3bkrUUAYzGUpGZvf6vUuMT80L+SIchuUgPSV0kgDHnwwzutFafA/tMxjC7Iqid8RpQYRCKp3EDekS5sskw3Wg3erWOnAgFuGJWN1Kk3EJJfY/2nxqkxav9sowlp+I34kUr3ZP4rSUOmxQIwyKO0s9SHxKFDTnVVPCgC8i6VZVeF1dPEMDROR8PjHb1WodhwiPLXBJUDI8dw5W2i9v71Iw6O2MWsuOQrv+1QKan40pA7Pd8P8AUruCHfytta1rlIAOOZkbvcIb3/cqujqJ4zlliC8sivubMbVIr5raf/8AGfp+BulX2G9qp46YQp6Clijyye2EPxG+JBLdGPlkeQ8yQPzVjjdDPQ11lTEFOcjDLaPSzPuFO9o+zdb2ZqwiqWBxlATjliMTA2fvuVUXZVdKKORhlF8tzIelK5SUEZNIZP5uk0h3aO/8U2u96qxMsCwfECG9oJN27mhmw+rjIeZ3Ndse7JOBijCHQf8AFC+JNd0P/FSSANPVk/DBpCuXfYa28wAJTIedmtqdbFmEdAO7PzRNjnD0aN/4oAihS1pHw8pBJt27ai9nxDc9k35VKfGm8cZF++5D98N3NJ/FA/cVpx2mXEzEviZWWAjSSVYhU9LlpdJYoddVNVGLszjkycw2No5oqidv93ifqJrhJ/JCF9GmqJI76yDOOllpx2RkDETv6bl6D2Z49VgkEkz3FuFpLusfUvKqHh4lWCcsjU5FNrJ4QZy/wW87NzPT1VZhFNLHW8KS2OWJ7gL1WrqwS1Zx54bwNfaOWp3JELWkofGYfwza0h5ik8zcsl6Z5FHaiFrC3uq8suWRfwUqaYOHkLuJKAdQ0e1zTRpFB6W8nH9yXEbvzt+SaCSSTQMyy5p38S0s5GBUUEIhIN4O13pQcbh6OD3LoyRQlmzuZJo6hyLPQUAFFUGJbcxL4Vc4dUS2DfmRKhaZh5O+5lMpMQenHJna3xXMihSVrgvzkcm13KPJJs0NtqUNQFQAuDsVyIqWSQdHb+CmjAY7s77kERbss7k3UU8kMtjmBCPiFM3c2za76VRokTwkYbs2Yl0rKjQ2cR+arwqLS0zU2OTZm2X8VLIZXY1hYVVNLFnaRNsIvCSzmHYxINLwK2cIMRozYqeWR94/CXuWylmYgJsmIviWR7WdmY8UjKsjivliC2S3xD/1XPkT8xO7Dk/hIlVH2qUxAcYUd9V3ELbblA/2+xuYCeKCPn1DGPUsx92hDFxIjvzAd3iEVqsHrqaupL2dglDbII7bvesotvyzqlGEfCIrdqu0Mx73IQyt/Zjcq2WlxXEJjeeK4pN1xRtctSQtzv8A5pwiYe9W4fsyWRx8GS+4cVkiseoezLpv2qLWdjZxpynKVzId3DF/CtuRMQZZ3Fn1Ibto7lLxoays80nw2fCzGSA+KFtzEP8AmRcRqoC4mbjnc5Z3EBefyW8qMHjqBMAdgCTd9L/CsljHZufBx9oik4sGufu+pczxtHXHKmVkWHvVH7Pk/HyujPPaYoAw94YK2OoAwnit25eJP0+QgEgG4wA923qif/orzE5o8eCyWQaevsH8QemUfCsqLvkz+C0NxDVmYDEBiL63F6unyU7GcHPB5QxCjkaejlfQhfcHuL3KnCnkp6zhSM4GJWvtUwMWno6AKNhBhvueXJ7iF+4vcpB+SBU1klUd0puRKZg+JVNHKMEG8Jns4RdJEoMouL5uG0uVvS6OirpMNr6ergyGWnkGULmuG5iuFS+TaDpmnxKSON+HKDRF0nGT9/iTWGTPhZmDA0tHMV0gx7Sf07lXY12kk7RV1VWVsUZVNRJxZCiGzX4RQYXXRU4FGZmIs+mir/sVTFfbncC8ocSqIZRZzcw7hV9QYk5GOcZyk/hWWm4dRS8SAmvLxE9qtexNPHilbLTz4gNAcMEkvEkPYTt0j+ZeV1PTJKz3ui62bmoHpfZmlgxQBukACF7eGT7nW/w/sjTQiEjuZ/8AlkvCcOqnkYTaW2UfELrfdmu2FRQgMUwPKPrz5L4nr+kzecbP1/0L1XpINQzw/wD6eh1dP7POTgDCOXhZHELyav1Eqg+11FUCOVRYWXpTFRjkEkRShVwiAcyPavnV0+aXtaP0OfqPTR90Zqi2rqfgwSyWcmuWDqCCSs4RyR8aTc0ZPuJZ3tV9t08cUtBhDAPMTqZG/wAq8x+9p6ipOd5TkqHe55SfcvrfTvR8+jlPg/OfWv6r6SE1DCr/AGez1mVDDUObxCTQkbXdWipsKyrOywYpWT28yMvLVZuHtx7Vh1RHibOVQMZDHOPj+pP02MQf/lhLTOf4r7W/ivQ/DyY4U/Nnhf3nBnnvDxTNNHgZzQjPHkUR7mL4UZYSe53DpbwocNxQI8Ior5X/AGbdLqYGKNIxME+70kvMydxTaPVxZsE4Jio+y/tUEsju0ZCNzXeJI+yoVmDVTtkM8Mgk+ngtJO4bikfF4D1kfE6uH4lbUOB1eNBWlRS3zgDG8Eb7jDxZLneTJB+5nclizRXbVs88l7I1kh8SkylEd21+Suca7FyYpANZTg41RsAnGXqy3LcYPgrlGNjGIfErmHA+G+rvaSxyequD/wDD1sH9Pd6G0vs8Ok7C4nGWRs38U3L2Lrx1yj2+9e7ngNPIJX581UVmB09xaGtMfrDkcfU/0y8S2izy2m7M4hiDcIafiXAwGXhYvCSzNRhM+H1MsUrhcNwuK9knw8KXRpDEDdiMRfnkq37QsLw6bGjqMMyOCRhO0X6St3L1On9Q3dM+S6z07SDa8nkf3PUTYdLUM7FwztLXwqGULi217fNei0dHT05ytKDiJha9gssdWYeUNQYWHbnsIvEvcw5+42fJ9X0jxwUkVtPdGWbdQqxrKjicI8hEx2vb4hUOajnjImdv5q2wTA3xahqrJH9sZxaGDzHxPcumWnls8vE891BE3tDi1Pi3ZLCYgglirKaaUJJfAYPbb+/qWNljtDnarmsw+sw+mpWnzGKobigOe3qyQUNO0kpX5ELBdaSeNQxw9peSWTPkW65KYsuTIQ2nln+lWVThJxiRsd2tu1kFPTnh9RfPEYkO63JX3FRH484z5JlJUSyAO8yH0j3LTYN2krMNcuFJHIWXUbblj8RxYZP2TlAPpUajxZo6cwlcpCfkS5cmDvLlHqYusl00/az1T/byPD2A6wGlI+ZButUhu32G4tKMVOduTXOUoWivFJKqQiyd3G1TKOoYoqxnNw2bPeuR+k4qv7O+P9RdU/ZLweyPj1FIRaRz/wDmUxqFJWT1FR/u9IZgTeI15l2cxhsNnnyyAD8Jdytj7QNtcJRHL0uueXp/blUTVeqd6Fy4N1UTVNPSSvPQTWRtc5D5KPhuIBjR/wC6UVQWQXW+5eeV3a7EY74oqw+AbWuOe1RaDtdiGEuL0c5hsse1/Ctl6c9P9nDP1SKnX0enVdHWlsbDJvdsVN24o5I+z1BUHAUHDMoZBJu/qyWZ/wDzCx+TQKmQvpclDxTtFieNUwwVDX5ORuWW5y+Ja9P0mTHNN0Rl67FPG0r5IntUElMcUgOQi34ZeJi/6Ks9ykiEonl4i27UvZ+Hcx53W+Je2qifNyTmNAPlkjK7k3UkNuY6Xap0o+9tv0pEJfxGBF7hT7Z9yTCiEXyJkBFBhmOvuR3d6abO4tf5JzJvUsWejheqDeR+90Qybkzb810itL0pUdGw5ci4j2qO0jJFJ80aB3B1uaEy+JNGVraIHmbLV1WpDyIN5O9cucvpTfEbnmuDNbzZOjJ5A7rbtUbk/LNR3J+eopcV/cq1Mu4P8Q/N0PE6vcmbjXLtEah3B8ZrtEXEuUa5sxfJK57uSNSu6ySJdPiFdCS1+ai3EkRalm6dE92iZxLW3OmjmYkxdd3rnUKSgJ5pMkcYc80nm96jLtoknqT3WOvM3mujMmS5pcTcig7lDDbiRkNpa/1LgFaYk3hSlkOQyd+rvXeeIIvclda3Nk382RaybGDcgAX3CL+F07HCdQWxtvqRDC0bZyl8hQy1TyXCG0EAOWw07jrefy2pg6g5H1dIBOQSdv3kSMcqUs7WIu4iRYHBp3IRd3tFG8kcLWs3/cmDqDk0/q8SBuSAoIpLu5Jh0uXQhcrtt2XP3IjJh5ZGQ+5BQrbQzytH1EhKTqy/USByeTm+5J/SgBXP59ST8kkKCTpc1xhSfPvRdKPJRIocPnxCbhwNcTM5P8Ipz2UIzFtTQ4VikmG1JSRsxZtY4l4hU05qeulIwl4Rv4Ta1Q7Acjw+Oy9447kMtHD442DTwouDUZC17EPda9wps+Lxc3JvqJ0kSR6rC2jjvjNy8VpKB+Zlcw4o9PMJx5SytdutuFQJiGoYSYAiIW1t8Sf2URxXbnjLR0njcUrXtJkAcYbtrJ2EuGJHnu7hTXRok5bcnbkirAd6mJ8208PiT1dXBVRBFFA0FOD3MPU/xXF3qEibMvqRqVYbi4xi+bWu/nuQ9xP0pHDJGAm4OIFyK3aS5qgkO7vQ3aaLjeLwroi92iAHgvJvUuFmJW6aIC2lm3dySbPmlRVhoLrXS6tEO5PUkJy1TvG/3Oxn8d1qYSbpyRVhYiyJSYagKe3Jri/wJMP7mQ3XD1bk2rJ2H5iYjF3e4iTNvyXLmIeS74dqaWoHNLlzv5Lu1c1FMBa+Fc06V1+fNK3v0QB1cJdIWXP8qABReFLRdVIBANxCytKOFhMs87GVWG1OhJutc3Ee9S/cBouzMIV3aeLP/d4mcifT3L07sNUH95VFmW9rmL0ivIsEkkkqRPVwDmtNDih0ZE0DkF3p2ry+pw91OJ7fQdWummpnteJYkeH4RWVJABlFCRBc3iVZhuNBWR4RJUPGMtXGRPw32/CvJ6ntVWzRFBJUSEBta4k/hTVNj0tOdGzncNLtAc/CvIXptQo+nfr8JTuj2ukxairMblwxs/aowvfTa4q3ko2G3Pq+S8U7O9opZO20Ve7uQmwxGvbYawKgcgkYiF9fd8K+f6/DPp2qPrvSuth1cGxh6PXltQHSuWoNbapsxBkLhnaPuQ3MQlk/yXmxys9xwRC4dxZOzCSL2VxfJsh0XZSjkMQN3Eu4lR1naY8JqRjqICKMfFH4l1Y1PJxA4M2XHh+fgspaWW7NmUf2eS7XajpO01JiBZBmJeklMPEKaMivkHat080Pa0cjlgmt4sg+wyZizoCp2EszYBJvETWqJjfa6mpSOy60eVvevPMb7ZSEcsucojnoGa9LBgzZFzweF1fqHT4HS5NriXaKiwXG4mq5X4UsFto7hF8/EqXDu2lNT9p8TM6sPu090fEbbdkvPMQ7TBXWmcZEbbdyq6jFGJ2viuH05r28fRqvcfNZvVXv7PB6NQduKPDQFzqWl/EM3j4fSzquDt5Tw4tXyBI3AndjbTvWCmmaYr2GwsrXTcM3BcicLl1rpoI8uXX5JUj0Gft1TSSE7H+m5NN2wp7i/HYs/U5LEDUbv2XP0pqTcQ5M6pYYIzn1OQ0fabtB7ZTRRxVGzPeIP1LOANOQ6SdXqZBKLDETa3s6imVumS6sa0VI4Mk5Tdj8vDEdp3ZelKGo4Zg+tovdbmopF3ZpCTjorozXBpoe0Tkd8j3Gb3Pb0prG8WauaIAN+EOeYqkEupPiUZUZN1HfoXwrLRJl7yoQ2beSdIQt62/iq67TR0ulb2ZFi1Y1K4nGb3t6fCtbDjRezRPe5aLA96nPM8ZfhyPb3FmspKzSM3Etfbn/ANrRqPF/7VpQqmmkFuEBEXuXn0dRbV8Rzt+JTIcSkjmAzMjADEnHPmKiWOy8eSnyW7SNS9sZ3ONuXT4ekVdliEF5Dw4xLvFZDGMQpqzG6ipw+KSlpze6OMzuIdPUoZ1khPmxvd3ln1KdLXJbyU3qaeSuYawnZmHfdaio8eea4DgiIgbqyWTlkMSEmNyJFDMYy559yvUy3ZrZsckjIQ9mj4Wetqi1OLe2fhuDcN30HxKso5HqKadvE1qAZmjkEG2i77iVKCK7jLd8L2lkbfSSq5ad9zO/D1WgYgKLYzbmHJVOK5RkQM+4tzfNauCjyYLJJ8FWY8Mdf0+pA0byFkG25Ef/ANtfmxHfbb4hZDDI4iT5MWlu5rlBQpeHtszHTX6kL9KDuS4jckAGEziJCz2kTLg7nQsS6HVzQATSHGOjuIl70nmchHM328vhQGVxasp9HWRw05Rnlue7ouQQQyke7m5Zrl13N1ahVU2RNZFu9TJwcQpqWMmCCKUiZx3Ny96CrIOG0tPUGbVEkgDloUbeJSXwmMep5LfUKghNwZifw+lSosStfI3ezO5GxPJPh7SS9n6eKDC/93lzvknLqN/h9yn13aAO1Fs9ScUFawdINaJ/+qy9ZM0xC7dH+VMnG4gL5tzT2DVfIeriYqktjgI8xJNaDdlmrGlxp6en4TxxGLeIoxIiT5Y9TScW+ghHiZM5CA3Dl6UgKZvNcEmvufNXv3lg9Rc54Wwf/hyEKUtVgckoscEgxM2gxPb+rNBVlD1fT/gjKwRJsrxy0JXAUuBSSDnU1UQE+8bGImSqKPCCMgiq5Ih7rmuIkBZTwSNGZG4XZN5qfRl7QBRNLEBSZ/tXtt/Mn/uOjkImgxMCHq3R2kgHs7IQi4VdPz6Se1SR5FF2brKhojp2Yxl6LjYSUByq6WQwvlA9Yn1L8wq5gwGvmPJq2liEfEUiGHszimKYn7NRxtPKblYMZ7S8RbnVDX/yFgmGylTS1DhtzYXuLpRVN91jZ3f6n6f6VZFg9fhZ0oS0kgAcd7FbtL3/AOZMU2D4niUllNRTzyubkwjHcXkKKJszmIycSrJh6QGxkFxxhlHKZDluHpyT8o1GF1ksVTT2VAGQSRSta4l6bVGnmaaYjjjaK7wipL+RY45i0naCshndgEggihtz9A2ozpZP9moqi+SUDmINzFaGXxKotLNPjWVA0hUzSyDTEV7hdtcvUqsVCDDamQo2aGQiLc2iGWhnhAjOIhFuZZI4q6rp7OHLIPla6nYpiEtZCFNk52sxGZdV2SAtlOiG27XO34UjjMe5CWd1pKSrCYmz71xua4kP70DOvzXRG5x1SkG0ybK3LwqRRYfPXXcAWKznqgTI+opGLxvk/Uryg7E4piVXFAEccV723yyCIN9RJzD+wuMYliI0dNSe0GclgSRvsfMrRK7yuVaSJ2RnR6E6Mz55H0d4D0qdPgNZh9ZPR1kL0dVE7jbKPUTFkSrzpZBEc43zzQVY/Q1AQ3Mbc36s+kVbYDiEeH4iMkVQcWvUL25fEotBhceIUhM8wUssTv8AtGLe3wqr4ZieXiZ0yfJ71NUYdWSlU0mL1VRnyiq4xuy+LLvQ1ZBGP4cjGHxNaQryzBpKvGKsYoJ2CcGuvJ7bsltaKasssrJGMsuoV34clnmZsSRP4nxshk3CL3MmeNpyXWLb5Lr2OfUQcQTvB2EkdRkW93YTJAUzlo+aacny707BILiDblpck5N5so5E93eSEhPqydUBKutJCMjDpn/JRSmcX5IuIPK9QUifT1klPrHK4l3DltU+DtBKP7XIvpa1UIyMPel7R5qyWrNR95BI37I93LRIZgItY7Pq2qjhrGERyzu9SmcaSRsnH+aDJxouhh2ZswEJcxHcmm4Y3fhfqZVbZi2edpIgrJR7z19yLFqWB/iXZBbp1CyAKWTLJncRLn71GDFj5GF1vuUn26EtGe7xXI4CmiG/ZWgqJill4gkXiG21B/svT05zy05AV37S1TzqIhKy8BL5poLM73kESHlb1KdIl7yKgoQhLJjY/pQ6Z67SUqsrGKUmZhLXqy3KEckcg6tYQ+Iel1lRsm6O23aa7UjHXmgtMR6/0oDvH4buSmix65/pQTQhUQyxu10Zta6Bpn738KPQQFz79yVAYjFsJnwWYZ4gvgJ+ku9RxKIoc2MxgLwj/cl/0W6qYY6yEozbMXWGxTD5cHqyMNwPzu6SFcuTHqdmPJYUMj8UY52YZW3NJ6veouLUNRGEBkD2O1tydMY5qYTY3GDwF4oX8vknY6g6ghp5Tc5Q9T7Sb4VlV8GjbXJHw2lrJAGB2DhOdzXmI2ElimGtDVytx4TPQm4G4FKmwv2UxKQHIDa5hK5Nvh+cxyM9o56DltRow3K16F+Hm3U39SldnsQiwuvJ6iADCSMoiKRrrM2tut71Yy4bHTxhNFURzmXWEYlcCgVNO1Yw5ZXMPV6lMsdqi8eVwdllw4o7npAeej6eJl59xKmlw+QZSEMhz5Jr8ejfIHcRJxzEXWjpKf7woSq4GY2D9pHnvif/AKLNce2RvTk9oELBcS9jrKeOsZwpwfeYtcTD/wA1rTxZ6WTN3Y4j3RyA+0m+FZWvo+NFo271KrCqloyECc7QLaBdK5M/SxnydvTddPGqPRg7RONrZprFsWeqwuqB3Yvw3Jh9KyUWICQcRs8kwWOQ1EVRGbmF0ZCxZc3XnQ6SKndHqf3TJKGrkRI5mmIRPZK/Nd9hnkMuBuJv6VVbs81b4XijCxRSOw3ci/7l70Ej5yUpSJDwhGHCcnlqO8he0RTntko0E9GztwD3MPklUxtUFkz8IO/1Js+BCGRntFvSrnCM1yVDJOHKL2kqKgcPgNqhiEdrjnuZWFPjGzq6eawZ4k8Zi8TuI56+l1quzxU2NSFGcvClsMuHl5DcvEzdMlyfSdJ1znUF5HaKuAe2hSM7mDx+fuXq/wBn3aT2fFfZ3ZwGZ9k99pQu3SQ/9q8HgxQKfFYqlmd7dpj6VsMOx72iYHgNxAiXndd0nch4+j6D0n1Hs5HzzZ7XhWKTx1ssdRMBCRl37VpIpHJs9f8AuWDw2uaTgSQRsVoDeMjd/wAK11DjXGiH8NwIvCS/O+rwuLtH776X1qy4tZMl1YuMOeVojzLNZ7EJnzyZ/wCaua2aSYLG2j1LL1+frtMn6fhWfTY7MPVeo0jSKSvklkuLw92qz0sL5Z63Z+a0eNZ7bIHtHmQttUOmwWXFsLOSkkYqyM98BbSdvMV9RhdI/MepUpzoz/BcX5uP70zUwvJza5TZhq6d7JIJAPvEmSpppx5heA/3ZLvU3E814lL2yK37pOSLiNFd3bWR0dPPSgfCAxz2va25aGkxSmGEmaMwMX2CTbbfEgpaiCuPigzReFxLpSeaf2aQ6PHftIWMU9Ji2CYWz8b2qkY4ZAs2iGe1xVTBgccMwnm9v+K00dLxqiWC4L3DTf1eJZ6uxIKeSxwtt961x5cklqjLJ0uKL2aH5qcOUsbFby0Sn4UxCZjcTNbuVT97MP8AeXF6UxNjEZEWbrVQyGE5QRMqaWjqLmeKMi+gVW/7N0tw2G4lndyQ/eTCWb7RLknYKoZDBgO4je1dS7kPDOKcMOR8xIk3Zm2Y7qi4j5kQJmowE+XFHTwiCuZpH9sOI3sIdyaCoB3+L4lazZDnl02L9FGPZk5G62HyIVCm7OzQ3PmxfvWr4zD9SqMVxb2OpIGi4tvvXRizZZOjizdNhxwtmcOn4ehs4l8k1wfzKwqscCsDL2YQ10IU7R0cGIXOD2aL0dnBWzwnihOdY3ZWw55lY7iWWtqMKoxmFjJyHO0lYlRtDILTA4l3H4SZBW4f7Kd7s1ufULpbqQ+1OBBmk/FIw26rRYlgb1WD0dfTbQ4Nsglu1ZZ+qkApCsa34VrcPxAI+zUUZs5hrnb1LPK2qaNsFTtMyB057fF9KUUZ++1T5RC8ijdyu5KKfz3epbJnK1qzglaORLrExdzrgC5P3kuj18kyQmy5P0pW7UEo92aHf3O6zaN4t0OgNrbv8U3LIEJ99qAuJcIt1IJYTLmnSE5T+g3mDdkKa4j3EzO657OdvpJGNGdubvtVcIlKbB964XNKWF49M03c4jlktIkO15HNM+aTk3emrn25ZCloOrI1J2HbtpIf8qa3c0VzkgjZDvT5oXztubpQa5JeFBVjok/ltSIvypsCbJK640aj2CKRkv4JMLZZuhv96CWw0D5+JcH3pHu70DsMx8kg6dELbuaWfvQFhdRc9qQ5Z6bUFz8tE6AttQFjBZCeiHUtfF6U/HRnIW/MLW8kQyQwxEwA5S+rwrrPMbGgh2Xm9q77QEY5RtuytciTRyHJ33fCnYqe4Sd3bYyL1Aa3zF3yF8SfGMIwzPcXp8KGSoa3IGTJE/PN7kAGVQfdtTXenQhuHPp+JOjC0IZm9v8AmJAWMNG5Pk7Zk/hR2xx6vuIfCPSuHNdoA2D/AFEmmJrC2uRdyBeQpZCkb0j1Wptvci7kkFg+LkkieR/PkpGFwxVFdBHObhE76kKAI8MZyFkIO/7lIHD6kteAZfuV3aEZk0YcIO4R8KaKZ/MxSsCmehqLs+EdvyTXDcebOP1LRsR893JCYtUbDBiH6UWS2Zxh7mZE47tU/PC9PITN4PEKa6izLcXqUlB00kcMuZxtKOXST2prqLJ3S8XckOdwoAuezElNS4kMtZHIcAge2MBLXLbzUc6OWRyexufShpMU9nAYzjYwZyJlKPGICDQHu7tEKKvYcpOqK44zhLI2cS9K50q0lxanmwmenejjKoORiCqJyvAW6mH6lUvn6kITVBHuTbjonDvyE8trpB71YUN8O5IBtud3t8k4XvQ2sT6vyUADJI5Wt0j3D3MiIbhzYHs6bvehtFOXHweHxHs7xVksACa3JwXRyHn4k77O2WbSMSUtO5HsjtH0pcIBi7XTb8KLuRFGYlqDoTF/JMASzSRPtPNc8WXhQAS59SXV5JWoJZ1Dou9yFy0QUK5xfPJJycmSH37l275IADc3kiIm8lzu1S6eSAO6W5+Jc6km80rbdyAEROPJdS9/iT9PRnUaszkI80r1KjHYYYXItUXD+SmexmL52OkVLJd0Oo7hejRDt6dUcMNxbtoin/Yzt1a36kXs5kOrPb3I7gajtNWPTtmDWj6VK9ueQCMme74WVdwzERzB0UUjCW93uWYDpVDyGPO10dRUNGGWe51H41olk7ESbuuIWM/1Mgsu+zWJPhtZx7LzFrQHwivTewGOb62N32nJe3w5ryrDaiKGImORhz5+9XOG41HhpkcEoARbn+JeP1mBZ4NUfSel9VLpZpyfB9BR1UQkIPLGOfhU+soQpwjeM2MpntAfMl4lQfaBPHUlL+EeolyutWjxH7ZIKjC6CMKaQK+A77xMRHNvEP718Xl9L6hSWh9/i9Y6dwbmzX4kUuGzHHVx2cN99vUK837adpn45RxHybqJlFx37UMXx72r2xxl9oBsyFrcibpfRYDGMQq8QqAkqZHlIQtYi8mX0Xp/p8sfuyeT5L1b1RZVphfBbh26q6EysdiL5KeOPYriUPHeMDEv+H4VjafEDpasKmyMijMTcDbaeq9A7F9vMKjm7US4nE1P7dDfSwRNcLH5D5L282PRXCFnzWDPPJ7HOjJ4li1ZGf4h2i21h6VEjx6eN89Cu27tyaxTEHrpSJhe3O5hJ+lV2vdmu2GNOPg8+U5beS7mxCKqAZfZwAo2bP4lUmTSGRugLPczOhEnHTUlSjqS5OTJFzE308lwdr6dTIWHQWdkhF8u/wDgpZqlRKOskHxt/BcCucS3yMmeoRbVR5htl70JIpyaDnmCQyLW0kxJNdyyFEItnq/cg4e/nctEkcw0knxp7dXztTZR689quwOCVt2SVzj+9K3zXRHd6kWAtbkn/qRSwnHa7tZm1zIzjDhEbPuz0DxIsANSudga1LpbVCXlmuXP6lAHbbizzRFnaOaTbue1JyceW5ACAXJ82Z9yMYzt5OgGY+5GFUd2roAVRG42Pk45slFmPN0pJnme93uSIn5IsCfQTfikD946rlTCcdTBsYRN9LtVDjmOGUZGfcKeqcQ40sRBHwyie76kILNPQyPNDGzbnba/hULGI7oRnyut2kqQsSqL72ksy3bVKDHDJiaSJiubX3q74Mq5sbqKW2AJ9bTK3+CjPMdlme1lIKuMqX2YGYor729TKERXc2UFBdyG21IvJIkFnR6vhRDJaWaFJACudSZI2hEGZ7pep/hUVvNHcchaupIDmL8XV7rufpSPLIeYinSj4YgcjXCPhTI9Wp2iqAMY3kt0a1vFmpElKFG4s5xykYXNae0VECZxusd/hTdzlzU0AReHNEZMTZ6kXem0tyoAtc83ZkKSXi7kFiXe9cS/NapASS63NJuaCDi7cXmuEW7VF8KCqEMx+t/4pwaqeMs2kcf3psBcrmZrrWuJCQnYJ5PkSCSVHiFZYRtOVobefJOw41Xxl+HVygXwmq9hTo7S1/pQJl044NiGFQGdVVRYyRvxil3RO1217uaaquy9bDYcDR14G1zFTHft+XNU7809SV1RQzDLTTSQytykje0lVhyNGLiWTtaSHW7mrH74kqBEKyMKoRe7e1pfqQnS0dVccE/A+CX/ALkDsixlLIcQA7kV2wfenwrpYXIJbyt2252kJIgwmsmm4dPTy1BtuYYAc/8ABNVFDWUo51FPNCLv1SxkO796A4JsePSU7C0bSDb/AOYoVfWPiFUc57SPmmCG1u5C5XIsaSRIpRjKQQNmK512aPhmcbbhbkmoC4cwm3hU6vFhYH80CZXmTELadP8AUr7sbhYYpUVTSYvS4Twob2KpYi4vwjl3rPuO5/mnIpjhPMHtQNqzV1Iz0sFK8eIRVRTRkR8LaUL522kmnwfYJxY2F/VaUZiQl9SzXtUnrRe1S2/tHVWLUlVWLV5OMEtWc4w5iFz3W7vCmPvOo/4n9KimTkZO+STk6kr2kl8QqJhseR7fhTRSbcgbb3+9CxaqfXYk9VwnfhEQNa3DjEP8EUSNYdUSYXWRSZ2F3r1qjp7qGCV5Yy4oX7HutXjsRNxLze7/ADL0L7PsSOshKllBwivshPLaT+n5rowSp6nNnja2NKFOxd937kbQ9OTblbR0JwwickbDFna5F0pXRjdYzEK9LWzyHJlcMNrFp/JV9VWBCXL+St6wjm0DaPyVJVUehObvd3JPguBHLEmLmFyOOQJm/De74S6lCljaPnnchbMX2Pbb4s0XRrSH5o3F8/CmCz8k7DNcBRyHtPlr0pkxeN8ny/ijYBFI6XGb32/NNiT565W+lE+Wem1TsWPw1Rja7Nb5K3+8ArISOWKIDi3PLFtI/qFZ9pGLuTgScMs22kqUiHHYuvaIyC+M3HLwl4kDzXc81AqaiUpcia+1vChjmLc/V9XhRuPUsTK0M8j/AIJopnz5vp/JKKsYmydmH6k0cJi+bHcKGyUif95XbTZh06hSLEhk2XuoBFbpk/1Eg4m/N2uL5KWwUSUZBMJavuTRxsMWQNd5pppmEciDangJiDTP8ymzQaCa1iBxcdVyWRyHLS4fEnihuLM+lNTU7xgTs7iPxKwDo4TkPIGch9WfJdqJN5M7dO3mlHWBYMUmY6aGPd9XmhOnjz/+4Eyfw9KAG+I9wt0kuz0sWIQ8OVuW64k1OJx257S7tbV2GYiMWzYv3rkyN+TrxRtGMxKllwOtJ42fgHdtLpJkxsmhEwzEB5F4oi/6Lb4jSxYhCUMrfIh8JLISUf3HVnEbsYy5b/JYOP8AI02/iPjikk0YUlW9rh0a7S+JNRdqsYkcKOKs4QZ2AOTCP6k1NHHVU/Ejz4WfV4o3/wCirZqXhw3X/ig+o/8AMVDs0SQ9iFdXjMcdRUGZ99p7UWHyBNUWHO1LFldua5VxZkWb7kQCchZAzkShMukaCWowsgJoZaj2jMRDiMNj+q5NQk9xS0z2S52va/Uox9namGminc4hGRrmG9rvzIsPwueasgiCrpoCN7WI5mEW+pV/6L/9SbDiDSTEBx2C/K7uSrKMJC0Zrsk1UCBPLGDiUsbkL2vcJf8AolT4hwzEKhnEenielWnSMXdkX7tnGklnAL4Ae17X6fyqvKGSQiyB7m5j5K/9skp5RqKQ3Ev6XTtdNR49Y4RPR1rN+IQ9Ll4VLj+jRTKPDaOOqmyllYB7/UtDiuE0FRQRR0bGEoNqRncUrv8AC3Jlm6kZKOrLMOEYeFWtFiDVEWmXFFtQLxKoU1RVlf7RPh5lFLkeT+aizTFMTuf/AOpS6wWkMjd7k1ww9hJ9Lr+pZydDhyRbvyqTQYhUYXUjPTSlBO21jHq5KNY/uS8OSgtNxdxLTAaOpxjGKejpnD2iY7Q4j7bnV2VPTYTSHPFVvBi8E5RT0JbhIc+Yks1QVjUMwygF5t6vC6fqsUaoiyemjCW+/ij1fSsJwcn/AKO/DmWJbfZ6Tg/bqtxaHhQO5SRtc4eL5rR4b9p0uHiTTnaPzXhkeITw1HFjkID9QbVx5jmfWR7ifqzXkZfScWX5H0/S/wBTdR00Vq+T6Hl+17DKoAGar3l6WuVTU4keKdqYnjdzoyhsYvi5rxSimCGX8Rrx+fJ1vMAx6OoqRzlkAoYdlx+LqXBL0rH06bxH0GH+pcnqM1DqeD0MsDk9ZB+9B9ymMwZyEJPoygv2uj++6eysCWnkpx2i/jcuStJcSMsepaS1ylCMjtHdz714cseeHk+vx5OiyrjyRKzD+DtklkIhbp6rVDOGIR0aS7u0Uvtd2ij7N8DiQNUcbnvtJWOEiGJYbBWBG4hMF9vVkKLyQxrI1wZPH088rx43yihCEI9WYvfd4lHmp2K9gzC5aCtrqOjDMm2+olA+8sPmhGTO0PhWsJTl7tTkyxxY/ZsigCnlhqRAw4sHeWfR8Sj12GyzSbGMyfa/py9SuJsUoiKwM7xf09Sm0Iz1ULSQU5SxHdYQh1ZdS6+7OHLicKjiyPTYxFR2brhEsqbd8Kj0HZ+r4xHPA9gc7l6WeH10IFIdBKEQtc5EHSsbjnbiKlhOKjyOobbxPCK68OfLm4hE5Oqw9PgW85kOXB45pCY6eSmL/iCz2/pU+HsW0NKNW0nEskHp6lHwH7QHmYaev2Sjyl8L/UtDDjDRkTsbbm/ilml1GN0T034mdbqQx2k7G1dDWhUm90VRBxQPwuD9KxH3bPHNZxWKTO34V6R257eQfdtBA5wzjDTsEYh1ZekvpXlJ11WNQNWeYi76fT9K36NZskfeef6lk6fBNKErJJjUd77hVViPEGUuIzXOy0dNiVJiQi0+UM7+Lwqmx+NhqbA3Wsy9LFcZ00eF1coTw3BmdlJ7yZulScPmOOYjDyUacbZCUzCJgp5Tc47hXpS+B83g/wC1WSJaqSTSTcKZMjsAWO4c/F3Ky+8KS7Nqf4S15qu0F/8ASueJ6eTz5scrKe2XIDY82bpVhUY1JVYbT0ckQRDA1l0W0j+rzVXbwxvjyIH5p2qp3p+HvE72uYg3Kmk/Jgm8d0A0lrd93qQbUn87l1hHzuVoxuzl27RIBdGIvy6kQiYnbohsqK2GxF5O7aiKPT4k623ltTrC3c25Yt0d8EmRwjt5t+pdKNO2vnqkW7yU2a6IaIdw5pONrfCne/PJIha3N2VWOiLLGxJp6fblkpxCy77tCRszPtJladG43er0po435Oyt7fJAcLW55K1kMH0yKnhulw3VmcLEKY9lfK5WpmEsDiQ+G6XD1T5i4vk6afq+JabGDjQNiVu70iiKR/JCxPlnkggRblwR/KusVpd6T7nVgcuK5D4s06Q++1IRZRsFSAu00SEdyMStuzZK650AC4snBLcOiR5edqGMbj1LagoCaslqH3m5C3JKKG7m9q7wwhIb+q3pHqQHI5NYO0fhXWeaEZRxiLMzEY8/SmXkcrmd0TDc6cGHXmgBsI3L4lJhhC293t+IuldKSKENMjP0+EVFOR5tXfkgByWotLKN/wAxdSa+b3IfcySAFtSHcSXckgBNySSSf53IKBRfJc6hStQBLp8UnhYQzYhb1Mn2xZi64/0qsTn+ZL4gWX303dE5fU6YkxaeS6zKL6VCLrSLNFhqO1GQyEzPcmkUxAUhOHSm1IEyOheSIZGdiufpHuSKntPJupMRzSRmLg9pD6WSeaQn1fcmgJ33LUFgsuJsN1PFM0Jl73a5Vwkn5ZrqYR4jlm9zj4UMdLJIIuwPY+eR5bSUL/Zbr6LGnKkLA5xOP/fOINh5v0+JQP4Joieyx32tyFCPzVJCbseXdUIkAiXq7kUoyR2597XN4lVGYJE/Uk+Yhm4Ibn5omkPvd0wBLMX5Wp3wFftybYPmuAWuboxkATzkC9kANFJoOWd3w+JGNRJ3G6JpG5OzW+lEIwcndSwENZJfyYrfUnQrmt3x/pTZwhIROBtb3JooXHvBGqC2STqoCuzC0e7RN8SDlkghheY+Hfbcyat2/F6kkkGwZlGJaMyD4V235pKyAX5pdy4Qskgs43VquhHc4rjijiK1uaACKFh5ZoSjt5vaKPiHtfP5IimD0XElYDTRuXJrkhjPbo5KVETRkJ2flVpTYxGLizxMPxCsXka+Jrjin8iFQYDVVxE/DeOJn1IlbxUIwhZGz6fzRj2gcQsvcgd7rSQPjHGfT9S5nOc3yejjWCC8gnG+fJNGJ87HTpYgMh6M1yX3g3hZiLLpyU+4f/G/sZ1t1BxStu1yf6fSpHtglbp804E0ZDm7MPwouQ1CD+yDw/PpRDGxFqDfmVh+Hbk73eLaieOIRJ/co7hosUWVpU8YtlYxfElDhsNQWbxsI9xKy4cVvK74VAmqnjOsbNxEG2a9Kdt/Ep44R8k37vjjcY3Zi/cuFh8RF4RLLxMuwScSEM/Ew7k9pclydKjBx8FV91nCeYPt+J+adko4ybMw6fepj5EWqExZS5MntKKK2aQBIWBnQRWCBHJsEuZZXEKsLWEuVvwrhxgWjgxC61TOZ4m+TOlG8x5B1eHRSocHkkHNzAFbcMBLQGG3xZLtvvWryv6Mo9OvsoKmjkhm4bbv3JgoZBubJ9vuWnEWyzcGQ8Fs9QuuR3WQ+m/RmuG4u97OnAyFs3b/ANyvJoY7Cay4VXVcMYhoDDbtYfNXvZg8TgR4qhvJHcEj7GcrkzD+IYxhlz8Smx0+7iZslIqPI7FS3MPq/wAETUIEeb7iToZw93Nd4mpPk6y2OhQtcjEmHxkGjNyQDh8VvLcKlMXEAssiJMyZkWj/AMkJv7InBfQ7Fh8JQic+Qi76Fmq6sqKSOrKONm4QbbhbaSinVS1FR+IZlkxCyhy58Umfq712xdHnNEyppY8r4Xez4kEJPTsT5fi9xe5MAR25Zv8ASpQjt1SYJUOw0YTAL8Xc7Xc0UmHxjrfb+9QyhbPQ+r3JFTvZlftU8CGp42jPJnYkTCwsLubXE9r6dKFrRYmSObiELO1os1qCyY1LT261CimIj0PcmdEXEtHR1TFQu5EO1kISPnq+1OaW55qRgsTZJJd6EtroFQV3zS2obvkibkgkRZp2GnOoOwGuQALkQt4Se1S2rPY2JouvK27yQFgcb2PixhkR+om3NkmDK4s8kD7izS/MyACH3IUX+VCRbUFhaLvvXLtPhXD6UAOBIw62MX1IuNtFsmHW5NdI6IdS3ZooCZXVhVlWcrMwCT/sx6RUXqXUkEHLf1In5oSS8SCzrZ+FJJc0UgdSS8WqRdCCDnUurrc0JIAJuaT81xdfmgsT81xL5rniQQdHPkpVeLQhFEPc2q5Rw8SYXbpDc6VWXGqTy+lkDb5IzchSu0SIbLV275IKO6Wavu9OSFIsySufkggW5Jd7km5oAl4biVThdSM9PUSQEPiB7Vc4l2sxCqoSpp6opYJG6Se5Zt+a4ix6ocqI3hmIDBxL4k247R13elTixQ+KzuEZ5BZuBRhqLTE2DcPuVCGuluanzSNUUY5m1w+FO4Z2gqcJqQqKfh3g1rcSNiH9KCpxaSugGAwjEeIUtwgwk7ujgLZAlHvbpQiNw6M6cKN8xjLaWdql4rg9f2bqvZqyM6eUgY7RfR2fpdH0VZAaMyfk5fStfhn2b1uJUVVO1RAE8UDzBTZ3GeTZ2+51mQzImZmk6vE69M+zfFAj7QU9PxHMJg4TlGG0NquPuMptpcHmh4fPwjPhFaG5y8Ki2+9ei49gpdn8Uno5Ki2nqbwfTcweZCvPJoXhmMH8L2vok1Q4uwfc6QR8QhbNt3iJIehJZ2aj5UZxmTO4kIPqQvcJK2wvEKkZoo4JDEYz4scQvdaXnaqTjPYIeEVo8DrKano7zZuOZ2mV7Dm3hH3N5kqRnLwa1/tQr7zaS32d8ieAm23sO7JXlB2go8QpBqQnaKJguPiPbYvL6kmqqnimzELvc/D2/pUwMUkHBPY5JLLZLgGzwv1XF+ldSzzgc7wQyeT1r2i6jCVnYgNrgkGS4SZU1bUPN1uNqyvZiuqJI/ZpH/Ajb8O5un4VdvI8bkz9S6lk3Ry9rRiOFu9gJMSwx2jyG70suPUXcvCl7U+fqJINRg4WEi0u+JEQsQNzSKR8y9SbInJOw1FwXFs8tqcbLh2uDXdxJQ3kdnUm5ScS0ytSFRxh+SWhd6EukiS8OjoHqISaM8we0nTvDuDiaiXxJli25Zpxqq4LHPb0oJo5c27MkcVQYlobiKBqe7VnuRhCwjq9ydlUSIqxvG131JwRik1baoxC2WmaTZ3J2RQ+9KfNun1Jp4/ypcQh0CQ7fSnQmuHV7UxjFrltvL6Vybie8k847CfJ7lw/koAigPEKxtxKVU0pwxxSdcXS0g+abPOPezMBZdSj3cYbXZhIXu+pAD/tEnJ3uH0kybYmu0Dn6VFL3swomK3v+SVbGkZ6kpi3d6YxLCYMUptcwl6WJJie3V06BPl8PpU6lbmNcpMFOSGUHImfy2oK+lCaHjxv+A/L4PctfitGGLUnCF3Ex2sX/csSBS4TVFHKD2O+8SXPJUdEXaK99vPO4UmzHfqPxLQ1/ZeoGhCtjic6OVrglF+n/wBFRRZQzC0oOQi+4Fi1qbJ2S4ZoqimKCS8Z89JL9H+oVa9m8BObFaV+JGYgd3wll4VQ1MIR/iRHdEXL1MtLhXFp8NgxDEa/2KlztgILTml+kfL3kkv9idx8FdV11GOPFKEHCgK4Xjj6RJFURw1hEcRtcRkIEW29a+pqOx8JFW0eCTVUB0jRGNTPb+L4pRy5P7uSq2xDDuKDUWD01HPGOhSOUt/vLNUkTJ3yZqkhMXKRtzC9px5qU43EMkW0m8X/ACTuPRzjVjVA1xytvEW2pqkzmDN3sye3hrVGT/Y7WFT4tTC8jtFOG15C7i+L3e9UNpQno7XD4hJW1XQuRHJFeLlt297Kn/Znq3T4VlNOJvF2h2UjkDPO4e/RBd+H1NaT9KdCseGUsmzF/CSikVxE+X6VHk0Q7HNw7myYrvUKFA3Jd0JFDC8Xelb71xhXbbRzUgEw6oxG7uQCT5oxJtuaAEJEKmU8zk+TZiobyXcmZBxHuHVTRUZal3FVSU8gSg/S4960+C9rMRoayqqQq900PCcx8uq1YIKox00RhXHdk20Vx5MCmqo9np+ulh92xrO1mMFiVNSyHI8k73EZLQ4D2oOnwanjCUwlALHtNeZSYg8zZO1yfhxg4YeGAMN3MvEuefRqeNQO/D6tKGZ5G/J6DFJU4pUFG072FcTR9WSo6YqkqyWiCViIsyc/hb0qhpu0U9LUhKA9HhzQ0Paisw3FixCnsCcrrbmuyzRDpXD2lZfUo5Gmy3rBlpZcpZXMia5tVfYD2glo8LIAOWQdRAeJkIF5rATYxUzSiZlcTJQ4tUCZO0jiT+lXLpd4UzDH6ksc7gbLGO0GMySS01TWVEF7WvFxOofSqMuDGwg+Yl/j9SPEsSftBUDLJsqMhF/fk3NRZhcZuFOO4eR+pb4oQhCqpnH1eXJllvJ2h2anjsvbMifwltTtNjFTRxZRncPTaXhUA5GG7N7UBTGVuu0Vr21Je44l1E4O4OiQ8xyHxJN5p0KrqY2cyLaUnpbyVTLWEJDk93+VSYaoJiyfaq0iQs027kx18tuXS6HUvG5eSI4+IRPnb9KizVXDayP6SVJA5/ojTj+IWeXNP0EbSETO7j6lFIrualUWfG5d3hSl4Fh/7ETxp4y0vf4bULwt77viUq1srslzTPVt2a5bZ7TjAhx5wnzUylkijlCU4vaKcbs4s7c03LGxc01CLxkR+Elfkx9qdMZkyIydmcQJ9B9K70sn5RAiKx9xKOO18rlaOZ+1hiTinRzJNCLEH+pFHlmOaGOLFqL2snQm1Fk3w2JHFGw6us3Rvj2vgcLJCQ7kTdyTFtWZ2it78kNrkiAdubuiIe/xIAF435Z3JW91yTk1uWSTZWlqgq6BfMdM9yJh7nXLviRfwQKzjiyG1ss8krvftTNRIedvhTRE3Q3UkxOTplhYtV0+nN0h2+a3R5k3bOHHsQWsJZZ3Izk+abbLmKozY0Y2om5Iuq7NCw2qyQvc64+fLwrpC3PVLuUDobPrtTjCyHRCJPn8KsQ5a3PJdAdyABce9PxbT9SgPogWuWq6w6J1qdxYids7efwppy8tq7jzQh225pHJcOgWimiJxfJIS7kAJIdtyW1J+SAEkhSQVQSS5auoASTckK7+9AI4iQpF0IAK7vSQt70VrlozPcgBXWqVQUPtTSnxLBD+pRyhkFiZxcfO4Uoag6cswSaAtBwuLLJ7lDqqEKfUSchRx4sfjBi/eo9TVHVW55CPpFSkwGtRLQkXEuLMmuQjkull9SsByL8SXJ+n0p2SqOOIYI5DGISuYfS6iiVuqSVAwuos2zQpJJiYXhXRzutFc/iusOiBBBGxEWrCzJCO7M2e1CO0SzZy8vcilm4jC3o2oAT7n0f8qV3cg6kKAHkNvyQh1I/FkgBXbcm3eSV1z6pEVvJDdcgBMTjdkbj4SSErkkQdToolhXOhfJdSQISSFuaJAAXdPqSHq7kvHoiIu70oLFruye4kV1pCzs1oobn3Ii+W5ADrF5JNt8iTbEwsiErrc9qx1KTD1zzRXPnrtQDI46tuJl0Scmd87RU6gEMzlzdE1Q5c3dMENpZ5NuRDnkWbXI1KseGbaNrunRqjG3v+JQm6d3T6kcW61n6VNFpsn+2OPN/0p0Krd6hUDTPTMk+Fn5lDSNoTkWNPVcO53Dq29Sg1UzlNOzA34jCiKMx8Dp0Be7VlmqTOq5zVEqimcqaJurS1Srju1zUeGFo2HLvU+npTmu9LeJc85JHo41JoaLJNvtLmp8WDySFyf3qZDgJkWsdyyeWCOpYZz+ijt11dCeXJupapuy9w6haSbPsq8Zib5ld4RUrqYfsp9JkS8GZEdqTQnNILAKu6jB3vJsrbeYpuCjOnlE7XLTwrTuRox7EkygxioPD5oIwZiJ+dyiniUt+WUZb7drqf2kj/APqFO7s93DLISFSHoz4esYCLtqVi6FJUjzprI5uihkxh92cbbfjUKbEHqLs2t9KsMRp2jiJ+Gwhn1ZKrhpXmAHBwIiJxt8QrpjVbHn5HO9WO0dPb+IbsOfL1K2jhttvdtqhzSNCA0zAF52i5ZbmTpSWsIaac7VL5NMfBJDOY9dwtu+FSHEB1bPytFDR4gEMUsbhsMCB9P6v1KPSYg00Qs/WPO5ZNM61NfZIcW5a2rgQhIYA+0TcRcvSmjrgvyZn2+lNlI491viRUguMirr6VqHF5YBlCUYZLeLG+0svSotRumI9bXfxKxqKc8QqpahgALn1EdqhmLyDKfTZltXUmeXNcjUIhxAd87G67VKYQLUNwqEGdpP8AxU86V6cANnMbh1VMlAWl5pDlll1IwJ+bpGVoFoykdEUafcXi6tqKOn4gsbs9qePIYJTs7hHmpUFK3s4P4svNFjS2kRHp4ybk6belDLvVs+HlGF/n70D0p8Ej6hFtSzRZTxlPBC0lzu23pRnTgOj/AOKfw8WKE3d35pyujtaKXLYbOLEqIrghjC3PxIhFuXiUqIo+CLu7ckwZMRckBQ1MLbWbTJkoqcybcziPchLK/L3qfU2DTk9rkeVra8kEkWs4cYg0fVlr9Sj+rJ9yF8/F/UldbogAkkmJyZD8KKICbkl70cNPJUXMAOVopRU8khkDNaTNqJIKsBE21Cf4ZZE25CxP5oGOEVojnlu9KVyEI3ISPLa3NIhtLLJABeJLqQ7l0OlSQcYvc6Nc6uSTjp3KhpiuSYkP5WQoEOrv5XTd3zSU0AaSASu5p0hfuQVZzvXErdETC3N80EnLfkl+V1y3XJ0UeZHY3idAE2mFqeneR2e4k0AvbmzPqnKkeHbAG4vhSueF82fk2qCSGW4y9KQ2ExZvb5aIRJ7tETc+SCgV38zrg5rv5XQWcSSRdyABS7+S74dq5381QHf4rtzkOWVvmuPzXGJxfPpUiYXSSOnEimHLpz800ihy4wZ9OaAZMrxcjvy7rU7X102MUoT1M8k88bDExSPcTM3SKarI344+l01T1DUryxuzSi+1UShppIu9pP1rR4dih0cMFR7QFHw3YgGJ97/UsuWWXfmkI7hR4G1Zs+1nbwO1WJRVclJHTyhC0Tl1Xv5+5Z7FJpMQqDqzNjIsryzuVd4e5E20kC0rwc/il3KXSVUVPMBnEEoC+okW0kqqojqpTeKIIr36R6W/Mgqyyw0sIqsCngqQjpa0N0dTuIj+G1UI5kdjNd5WqUeHyR0YVJs4xGbgxZbSy6kADwwJ7JBLLQhR5JDGqOFxBi/7VoOzeHy45UjG7Nwum4+lMdisBixyrnefWKFhIxF7Sy9S9GwfsvSYaEoRO4D6iO4XHwraONv3GGTJXBAw3CTw+EwN2sPw+EX+FFILxtq25WVJfMJ3ZWRtcZF4U1MIFdnnct0zEptPqQdKmlD1ZKLJCY3Oy1sgau3JdyaKN7s70/7G/s3FY2EM7dzpgLiBtYM/em3+FmTbEHef6UftHD0Z2QAnL9PehK0k08j+d37krntzFA7He8nZuXhFcbPytTHEPPm6MKgh57vqQIlU2YmJs+34lMMoyiHRxl/pVY1VdbnkKlxTBIOTOghoK75Lr7i0QsLFpmnRjt/7UBY7FS7b3kH6c9ycGNu901aw2sz7lGrao6WMXiBjNXaFWxaQxwXZmBF6rXXKkqalK/hMQ+ESdZqbFq2QcniYdfDmKi1NdPHsd3EfiU7jWMlVWIRyTHnmIk/SKYjrrbmZm3Na9yDhvVRA+gkL9KampfZybPIhLdzWTky6RM4l2gSR3eldEZRHJ2YviUKCEJHzZ2u+SsAJx1fIkN8CocAnK5unwo2F/NNFJ3ZJwJreazbZqkh0RLMXHpUHGMHbEKctn448i9SmjUXcjdh9K7qQ55vcs1f2btQ/iZrAO0kmAyy0VaEk+HExDwM+h012iwmOGYZKd45YpWvhIHu08iVtjGA/en4kdoy5eLvVPg+IOQ/dVRwxiI7WlMdw+67yTa+hJ2UcUh05k3q5iSEyYi0zt7hLuV9i+BnTmUbxPxYuR+E2/wCqo5IXjfI2tL0rFqjZOy5wbFI4aCWKdwtzttLydB7ZRU7h+JIZM1u1u5UxKXhmFliRlkbAA9ZEmmS4osZsciqJRBonAe+QjUOauiGovjPnz0WlwrC8MKKXD6yIgil6KnLeB+fy+FZrHsBquztaVPVB1bgkHpNvUKt2SqZcWuUQSB+LEbaEPeoGI4aEwceB2KXxxi672Z7SNgshR1EftFFJ1h4h+IferbH+z/tVAWMYVKEtE24xF7TD8qq9kJJxZjz3PyQ7k7PYTCYX7uu7zTD7hXOaiHMbsmRNySEVqMK7MhCIS1eRk/KIX/SrSsHOjNeHP1J2AnjPuWjxjsu0kR1FEFkoNdNSeLL1h7vhVXhlDFJGMrveXp9Klw5oXcrkiTCGROwOBd4qMWS1FbQ/ewB7Q7RVItYEpbRJvDd/1VDWYbNh8rxVAOEo+EvEPqFJx0KUtyKRWpwITkHNsk2e1PQTNGBM+0uplmy41fuOBRmR5aClFH1s+b5IgrCjPNmb+Ca4x3k/qR7jZ6/QJCQ82SEdyLjd9lyFpHItFRkx0KOSSIjbpFD7O489qlBRy8K85GiH4nT0VG8nICMe4iWW9HVHFv8AFEOGSOESzByRUcfGmzbaIup/3W8hCzswoY8PkjqBOxhYVPcTNnhlFq0Sq6NqWYTiyt6bkFNM8zmFQ7lpaxKwlkixKkBmt4pPp8JKv4clLMUUrWm3JQuVyE7hO14FNRyRtfoYC/5lT1FQ8hZdI/CtRCTWFy3LISDaZenNXibfkyzxSSkggG4ss0iLhllqKXE4Yi49QrhE8hk7vzXScQ/7VIMeTGmP3o3L8IfmmrvkigsNScNktrAJQ2zzRRyPG4m20u5GoF5WVBxzA+aIpJBMTv2kqY8QqC6zYv3Je3TyMO/pG1TqVvIm1cjyd9wt6lHKR93hUYqg/O4lziOXPaRKtQ2kPMT3av8AzTsM34o55fmULq70Qlbz3KdQ2ZdGJxjrtTIybv8AUKgBM9251IjqLXzy2rJxOuGWyYJbOdqXG4g5NltUMJiJtUQyXclGp0LKSuM1uTtclxrtXUW61d4lvkpo0WWh/jOWiQyOWnUo5SNpr/Nd4j5D4RRQd2ySRH7hS4jjz/cmCJ+aHiP5o1B5NSUJP35ap24PV+VV5TOPS66xXdbI1GsxKKa3l1Jo5GLqe7JNOVty56fJChREsrkGRDb8SB/k6VzEXpXCK7vVpGAB9PNA3zSLkhYn/KtIkBfNJxXVwtzIAEc0mz3IrmEskmK5BITDuzySEbWXETD39QqDUBiuTsRWnyTbC3NExPHqyDP5EV5jIi1581xsu9khHTRLp5r0DzjoRyFEZsFwNzL0rhZRlln+lLiIe9SAn5Ln8V3u5bkLZoKCSQro80Ac7kkSSA2EhRJICxIS9yJJBJy1XlDNHJEDAwxELW2+J/eqTvR1M3tFQcrAMVz3Wx7RZJrYovrbWFnNi+IlUYjw+NnFkXnamOMZBY5PaKDuQlqANwokNvknCyHRsyTDUFJy9ySSAsSSX5mSQSJGgSQAX70hS8SXyVIDvSuF1aNtS8SVtyGB1JJJDA51LokkIpGPcpYHDFIV35pcP3osBJDu0ZJJUARF3ZIUWuW1EIluUgNuOiQ5JwhdDbr0oBCb3Iuls8khjfub8ydihOaYYwZzIuQioJY18kbRmTZszrQdnuzb1V0tQ9kQvoJd6tazDaenfNo2tyUdyN6layXJiHjfk+1K20dGuV1WQxE5bFBenAuTWq/JNkc43LX3eFN2v6UR7RyQiT2vp4lBUQukc0XEcS+aEZHkAmfLaiAXLR3YUFCu6lZU2HhNEFj8+YqE0dxcOz5EtRgNLSUZgUsjiZeoLrVhllotjbFDeepWSYSw8s7iXI8NeM8gd7nXqNHT4XUMITuBZ+Io7LVbHgOETUU9RSRgZB6X6l4s/UlDho+lh6TOa2TPLKTD5YzFjZ7e8VpIuz4VTfhxuYtztZWeL1GH0+LUGFhTFfNGJNOrSnGSlkvglKI+l7f9Swy9VJrZHZg6WEXUzL/7OtxSawwIOYkyvqTs2ENF7RPlBTi1zkXTarAaqMvxKs2iES1IvEo+IVR1nZ7F2d5KeCEHGOMm/a+l1xSzZJ0j18HTY4W/JY4dgdPJwnOByA2uAh6XVzTYDEJ5vGw+kRdSOzQyTdmMLlljacuAOZRN0qRXZ4fCJubEB5kHqXz2bqcjyOEWfZ4OjwQwrLNDI4LBaT8MRMuaiz4C8gFkwj4WJY3FftG+75SjGNyMfET3Krn+1aWSkM3Yy8LCT2ruxdH1cuUeR1Hqfp0LizSYjS09GfDNmIsvD6lRv2go6EcniE6gn8SxVZ28qaxjZ2a11n5e0Us0mZsAiK+mw9Fkr3s+C6r1aLn/AMJpe1uIBVVdLO4dEZjtfvUbF+0UnDFwYbsh2iqCvxpqqgCIAYZbyJ5PFl5KsiK0iN3uIV60MPC2PEydTNvz5JVdXSVh6pqgm4Mpa92ilUUgYbWDUSRjPwt1pdKgnJxjORtpm7k45bWXR9Uce32S4MikKSR2IhK5PlUcQ+TCXqUMdocuXNC5aZ58/CijRTos7THLVrS+JMTU8skNRLE2wAET/eooVDxlru+Ek/8AelRHRT0zF+FLaRiPiy6UqY5ZFNA0czE1j5XN/NWLDw39Wg/SqejkYZSd/JTDxC0yfQhIUSQ4TUUHWFBHiEuXE4RPc4xbVWnNbezM9pqzOoaMCLTloqqW+R+T7eacTOb5GiG7VO+0HJo+ZCPvTTxnny2ouG+d2Wi2ZkOjNaItf1brU/LI3BJmyIlD08TI4h8T9KzaAKWqOQBjfIRbw+an4ZWHNVwRSWjETiLl6RUKKO7uu+FWmFU7QmDmHN2L8rKH4NcXzRYdrqH2HEyAJHKD+7u6sviVBLUSCFngy6Vo+3tRBVYrEdMAAPAa+3vdZM5Ht1yRi5irLz/9jS8CCoeMSydtVw5DIdXTbDuS6lrRziLd/wAk/TVjwhIGV1yatbLmjpxivHiG4jkgAqYeJOL5fEn66ofg8Ntok6EChjcrHfkmqqRpGHJ/idADAcsmbVOQixTAztcuRE0Z5uzF8JJ8JKfMXeIxL4XQADFTk+rGA/C6KOnCYxYDe4n6SZO01LTVEwgdU8Au+skgXWq3wjDWpyKoMHOjB7XlF7bi8h96dWQ2P4FhfBmF5je4egRXMawfiGUlOxAeRZqdJUHMxHKDyRH0SA24S+JZzEsScXKCKUrfGWfUqoyVuRUuW5LxfEuNz16V1svzJUdAQj+pGEbyGIBuIkAJ+mz4wmw3ED3WqQGH5J08xfJ8i+lO1Y8ZynELRztfTaKacnkfPTkggDw+5dSYWt62JIJGjctGK5rUAAhtJOWrt3cyLAAdvJdInLRdtt5pNtQBzQU5CLySiDdRLlvyVhhkJCYys9vhUiboOOEITIMtwjbcXidRa8WhcGB/y+Stj3H+zYCHa5ep/NVFSXtleQBlaT2Dc6qhLkap42mMrztyZyuJdpo3zI/DamZBtMmzZ7XToFw4cvNBTJA5lUEbu1wepBNz5bUYk3Azz6n1HLqTVupE/pUhQ1a9xO21WWEU9FNFO1YNQRZfhlEYja/xbVWtnmjPiQnnq125VYNFtNhNNePClkEbdb2UDE6eCjqLKczMMuqRtyaCSSR9ZLRyuuJ0E0nGPPW3pa7qtUyCmN27c2banAhcgI2baHUhu2k2a53IA4+Xcl70l3vQWcRBluza7P8ApQ3e5JBA/TFTjMPtDSFFkWfDe0uW1MMVr5+lJJ4/FntQBY1xOUIGz/pUDX6VPiLjUZN4hZQNCl1e27xeSoIsC3VdSLqJme5K3vQUznhXeovenGk2W6Wpv5IGOxiGe8X5+FOPCxMLtI3Tr8KY1tSuf4lNASGrDGm9n4hlEz3tHntu9SDiSSDloOvmmgyu+HvJK7u0VEFz2ZxiXs7jUVZleBbJB6swfqW6qe108dcEUFMwUcofgSztbe3/AOteXAR36PbctDBUT1GG8Oc5jqKY2Knjk6I26i0WsZte0zyY0zYYh2glKh4lOwkMPWQ9JSeFy/0oMOxo6yG2c4yMvEPes1LjEZTyiEoThVgN+ywRL6VzDaxqMyA9pN4lanTMmuDYPIF/cWialjYj12/vTUMjTQjIHS7XMlNUVcMUkUEURwSuxPxAuMSb0l3LpsxQEkLXaNchjhe03dwEe8SUqCSnrKnhxSPAbt01LWf1ckVRRyU85RyM4mG11RLK46dhMssiEeRJp433PluVg8NtrO6bMbUDpEMYz5uDJcPcOTbfiUi20s80BZ97oAY4b3ZO1o96AhMmzyT7k5d9qEvLN7UANMJ7tEQxmRdwpCL+e1dIfJkCocAXF88+XvUoZn263KK5bdGe7JCM1paM6VhRaRixau1qdOFi5u/5WUfDqgyljCxpLn6cty0I0J+Nmi/IqXuIfBnpaNyLJnkLy0VTiGG8YhfMxNboKFhLruH5KPXZ0r5AAWv4+pDiCkzFU1H7PDY7ud27c3JdqKdrB0ciB7lo5r5hJjMLfkovsIC/Pa6z4L9xURxtC977jLnaydu79305KVWU7w28MLv3pj36e9SMZYtSza1Hxhy0a3zJG8fEbJjYmS4ewtG/ikykcYnvzZG0hlzfck4sLIbbe5SMNpnE7mZUXaTBQqGOrp2tt5grxi91qTl1ZZWpN/stIxeG4o43U1STlEbW3E/SraKlCuk9jqWcJXb8Ey7/AHKLjmAvcU9P098fpUjs/MGMQlh9TLwqqJv93kJ7SL3LNGjVlbiWDnRzFFJG4H3F4XVbFJLh9QJhtIf5r0SjkDEIyo8WZhrQchApGyGZvq7nWTxWhIakoJ2s/wCHJ4XFNx/Q09eJE6gxKPELHZ2GUPAXh/8ARWlNiwVlJJhmKxcWjL9mQtccPxCSxQyT4XMJxnaY+LJO1OOTVEVgfheoh6nSU68kuPNxGK+halqDCORpwA3G4UVHik+HwytTymHFa0x8JCooXkWQZkZenqdajCOw8kgDU4qb0FP1MBN+Kf5e5Qk5G3j5FCFHJNEMkDvKRu4vGLXEP1LQ4p2HCPs7S4jh9Q9bLldURi20PiH/AFLQzFFh9AcGGU4QQbcyHcZ6+IlVU8lb2ZqzqImMwkffTZ7S+JXrwQpcmGtL0q87N9opMLnEJTfgFtu6iFaPFMFw/tVhB1uFs8VfFmUlLlcRfl7lgSG0iY2cSH3KPBp8j0KqqnkP2yB3CNiuCUn3fMlnMRxCCqrZKinZqeoLrt6JPp8lTe3TjTFT8YuBndamB/eiUrJjGjRRYl7dazu5E3MSTeJY1/u/shZVAt0EXVH9KoxJx1bak42l6kOXFFaauxS5EVzpCVqQrqgByKYYxLMLiXafh7r23Z6Jnq8SMYboSNjYRZ9RUtGikyaFZFDpY21V9zERP0o4ad6iQQB2ud0jhOO9uqzmpSSNJTcifiVY81PSgAMEQBpb3qy9ujIIneQNwMqiL/eqLhsDkYbrh/wUXiOI5LJxU1RtjzSxu0aD70jFx3hopf39RxxvrJx25ELbblk7vkpEBQWfiG4koeFI3XVykT5q4RkJ8mG7dtXZseeSIQffbtD4VUTE1+jsQoN30rdQRxTyOTLWmxZrCA2f3EKqjzvzd0mJ0L9WitQSIcm/IRbupDb3t1Ivche73qiQtfEl4l1APyQAny8SRCl1c0vD3IATepEPf0oRJLvQAXfck+7uSAbkfD+SLAaH3onFG8fm6VvkpsAU4BbULCicbUMPAm+aQyOKFhStJTRVsIS3LpDt0QDmLpNmT5MzkSKCwvF9KeAuI+u0VwKOok4uUBfgtdJp0N8SaYrWQ0awkSDk8k00mpeFA5Xckh3aMySQ3ktnbt2gouM6IqWcR/YSD9QEm3hk/wCGX8CToNwuIiKZuWqEaeSTojMv3OkVPKP91IP7kqBTEUnkhYn5Lhi8ZZG1pelcTorYccrR5obu9DdoukL97W58kUFh3MSDxepIea778rviSKsSTdyQj06ohG3vZAhXMX1IWzJEPUl4rUFBDG13+KMB6nTV23kjDxZKWS//AIkQStXbo7Msnvz55rnuScbefUu888F+SItz65obvcjkkeYyc33F4lIANyXC5pxc8SAsbRNySfkkgBJJJIASSSSABXbV3S1JBVgtzXR5rqSA2BSRFklb80Bsc0XO5EkOaCbEiYUPfq6JskAC/JECRIdyAEiJL+K6qABGuOOq63zdFgc8KVyMuSFSTYkkRckJe9BQWmW1Lu1Qe9GPJSwCLLPRDd5Mlb5IhF+fiSAHpSt811x3ZsS71KyBXbeS6RW9yFdGO3X1KWAiL9K6GZaMkn4ac5HToCfFThHQkb5XOp/Zajcqrjt3KG8LkAxszkXpW47PdnZaGjB5I3C/daXUS5MuSMEa4cMpvwXmDdn48QEMsx8x+FajEfs7w2amCNpLT6bvUsbT9oKijq/Z6YMh6ZFsKDtg8MQsYCReoulfNdT+QntBn3PpsOjywcMyPLO2nZf7lrjjBrmF1jZYzLV9tq9f7W1AY1UyVGW30+a8/wAVowESdxt8hXu9Jlc4e/yfL9f0yw5Xp4Mycbjczprht9RKfNHwyJtBTLx3a5r0UeYRGj7k5H1c0bi+XwoCFyIWSZoibTDxCybqXpPZbsuBcCsecBytLhl4l59g4gNVExvtJ9bVspu0jU80ARZDE3Xa68frVknHWB7XpjwQn3Mx6bj9DJWRUrs8UEo7XLK1OzUMdPhBNHwyJ9t4eJYuk+1ABqAeU454A3WG3P3XK37GdqKDtB2jgo6urio6WV7jlLpBfI5Om6jHHaf0foWPreiyvWD5Zke1E01H28wSzM8oxyEf6lqAqoKMyeV7R6bfE6q/tap8PwX7TsEaCs49KMMRPOD3Z+p0eMYTiEkkWORU7+wRARARdRNdbfb9S9XVZMeNv9Hz2SbxZMijzTIXt33pecjSBwJtBHpuz2q2q8SrKjsTikjxsYOBEZeIVmKbj7AijuKaRgO1up7ttyn9re1X3fg1fgkYQiZbZJA3fuYlpLE5ThCCIxdZHHGc5uuCz7IfaM+B4NRhBIYmwWnduDJNVP2rS1FV+LBGICBjaPTqvJYcQMYWifOxvSlLNaJOx7l2L0rC5ubXJ5c/6g6pwWNPhGkhrKCoDETrXlv4JFT8P13N1e7K5ZepkYh2PcPpTR1X4VmiimW7RexjxKB4OXLLLL3EqoqmkCJmBgcWtK3vVce5yJP+EsnQNDcWi3XtOcabqUiGM5JMgbm/SKZYd3wp4JJaWXMHeI8rf4qmWP4hJGRCIPf5l8Sh68/CPiRdPN7kI9I6KQHWK7m6C9Jy2jl0oR3OqoBxiaS5xBPBMEdPPGcTGRs2R58k0xaIrmFSAAbSzzRkTFqhuFIdzoAdeTp0SORyActokgIbhz8kPSGed3wqS5eBN6lxy36I+IBDoD8k3oSog71PkzbiTxC8bECajkeGa9n3N0pwpGzEmdAEuhheSpicJGAg37unRSq+uitl4fXlYq9pAhiIHC7PcxJVA8OmgfS08y+JZ1yaqWqoGprpKi1pMtrMO1rVF4nUjKwhFIo2FaGTYCEtumSK0bSySta7XvQAI5DrkuXdKIuaFhQB25/p+JIt3N1zW7Rl1uaAEOXvRNyQtzUyhhAn4j+drCgTBKjksz0u6nH0qXDjVTHSRUkh30sTvZF6fUrWmp46Hix1e05XHIvCq3FMPipbz4j3O+ir4md2HVYo0NHw4JCIjfpLwCqQtzojJN6oRaVBKVhuHniFWETZDmWpF4R8SCmpXmf1eQj3rTHhYYTEFPLZ7Ub7/SHwJ+RORAxTCYRIjo2sg6mEnzJ1UBnDLvZ7e9auWbhxlGce4fATKvrhgqhInC0m9PUholMpuJcZ2NaB+H0oYYTmMgD9/uFOxQvIOyO63cnyFoaDJgcTmfy7mUFWQPClajIWF+TorWszse7Pq8NqAG1xrrknJs0gF5CyZriQB1ISQH1Fn1J0I7rWZ2z+JSAUQvIeQ7iWhoa4KeDgQM/FYOogEhd/Fd7lUUwhGInfaXfr0upGF4hGNbxJKl4C8Eghdl9SESSK0vZ6MnCS48rn+FUBlrn581aY9iXtxi/4dz9RRbRf4lUt6Voyoiu/SnWLpz/Sg0TsJNfqykB6UgKwGz0ZAZPI5eFFcwykeo+JtqEBcWEnG67lcpAEhfgg/D25lu81zSz4l0CcXyz/ACou/RkBsAPTk2aErriZ+pF8u5JxcbXPMhLxIHYNpE2mS53LrZZf4JXMIZZd9yBArnyXXK7VLpQWJIckki+SAEP9SXhy6UWvcyFAEyhK5iBR5urkw27dqdoy/Gyy6mtTdWLDKXv3KiPDGkTeJv4IUrmEtFSA6/Nd0+JdAQv3laP6kP5XUlnS9yTRkQEem17bc0jK63S23ah6m1QAd1omwPtfq96FuaG5dfLuQAQdauaeanGmCU6iSWfXOMttpfD5ql7lb4Dh9HWSzvWVrUcEYXvduI/hFBnLwLgtNJZEDCOllvq+JT8SwuopQE5IwnENnFge4Cf6vMVBrcQgqLwgF4oA2xjl1fUgpMYqKeHhG7jFnd8KpfqRFF9hWORjCEEoGFu27qFX0ZNMNzHcL+LNU1AMeJQGzRWnl+0FuYq5pI2pwGPK7LxFauuPg52DOOzOx5fpQH7RMzG2Y2t0SP4VNDK4XYXSkFvNV7iLI9wyDxAB4BPcwoeGOXfclJtLTMkGb+X9S0JYmz70rWy/9URx3eB8/mm2HUdEB8ROLXILW70bxsLC7suOLe9AweG3PNNWhd3p3aPxICsHXL+aAFaHPJyXdCPRnJBxGj7kPGYT6LUASYy4bi4M9zP1ZqVFjFRnrKZfU9yrCma4dnxc1waq3VgZBJpoax5os2Pd80/dxAsNrllxqHHfYregxyCMLamKUi7iG21Aif7K0j7cxEfEgKhlt2BcpcVUEgZxs4j8SfCs4Zc7f3p0mLZlIUe7J8tOd3cqutpy4whwn3PoQdJLWOUEl2cYF+5Q6yMMx4DMI96lxRakZdoTjP8AZ2/vT/TzVhNS975CRdRKJPSvDFfndnytWLuJuuRm/wCS65BuzUYpC7j+JcIn2tms2zTtEghazV2TXGfkzsXxIHI+99q6EfuYlzzynZj6f+Q4IvI/da3NZzG8FOGTjxdOd23uWmtaNs+m7miPdFyuH0rFZZWbywqiko8cixanCnxCJyqm2tKO2/6velSwwYhGVFMbxVV78EzfqUfFcJ4L8SJsvp8KbgkauDhmLAYcy8XzFdynwea1zTIVfRyRkdPKzcUH6vUqYhWrOOGuhnjq5HGtHdDL/wAb4fmqOqjkpZDikiYDLc4yNuWckOI1hmJS4PXwVcGXFie5rmuW+oaxu00c9Q09kuWon1Rv/wA15yUema2vZ7szSQ0cVfJiDy1R9EEHSP1l/wAlWNv4lTqi7mrIBnGOmYyPPUvUhOnjkmJ53cuI1tnpyUgKyWExhaIYpXbQx6T+lcjp5BuOoNhO8ib4muWpzlPLQy088VfhkvAnFtC8Lj6STslHhfbQ6pzgegxsY9wD0k7eL3qzOOWSwIhYYhffb6clBxbCWtAwOycNwGO0xySotTo89rKOWhmKKcHAxTDclqqyZ6yQqfEQYTfolHbd/wCqoq/DZMPPXfEXIxXM0bJkTwpaiOni5pbcl1I0AHcki6fElbuyQQK3VGxfhEya70XfzQAUMnDPP3p45riLW3yJR/6U9Q0b11TFBE2436lOpd0Kmmkjlzj6i22irOpwVxATN+FKfKMlqaLAabC4OLmMQA2sp9RLPV+Ie1YiRs7SRDytV6ck7cFDNTnTnZIziSC1X8sbVEYgbXB8uSpaunCnkIGO8VTVEwlY1cptLgtfXCLwUNROL8iACIVCCQoyzb6Vf4f22xOhoho+PIdPE1oBn0rI0SX8ir+66j2k6c43inDnHJtIUzNSnTyWG274VIxLFpMUlE5Ga9tt3iUeGQB0Ibh+aOQdWIacyuy6m8KEqcyDPR/MfEKmtRtIByU87F8JdS5TyRERRy7S7y8SpAyu0/Sl81aH7GJCzSPKOVr6WqBUDFd+Gz2/E6AGktLktyRC6AF3pCL/AEpe7VE3UWqAC7l25CuPmpoLDuQ8TdyQIrd2aCArvku3Nag0QqirDubdmiua3mmrvmld80UMfjjOoMY42eQy2sIrYdksNgpRrKuXhcWjC55ZNwRE+gt73WUpcWqKOmligdg4vWYjvIfK7yQ/eVQOGlQMf+7lJxXHLqJNUQaaaOOupIo46zhDWTWxxZ3HMd37WUu5vhRVHY0Y5Tjyqoih3TcSMd4+oG71jbvLajKqlI73lkvytuzdHtKs1td2BqbZZaGQ6iAnYYbmtJ/Vd5MKkh2Pjwusw5jq39odiN+FuuLPpEv9SxftU4gTNPIIdLje6to+2GKQ4VFh8U7QQRMQ3A1puL+ZJ8DNhh9LiOLdo6yBqybDqWkYb4r7jdWMUjX1tRU4g509M1/ADIrIvCXvdeaUOPVlDTVkEUlo1bMMh+L9Sd7Pdoqjs7iPtcTNLcBAccnSbfEmmgRq5Y3Gnp5ZK+eoE4SlYRe3jG/QAZa/NSH7LxyEFJWG9LVcBjC2oK6U/EFr/wCZYKTFqosSKtCThT3kbFFts+lRZqiWom4skhnKT6mT7kvaWa7Euy72U/Foxw27dIUtRfKwN32qxw3sfQRjiLnLFLKUf+7xSyboc+kzy7/hWDqq6orpilnlKUy23E6aEjG7Xnz96PaB6RPgvZ+h7PxYiDPONGZwuRDtqZfD+5Z3AqWXtRjHEqG4ohbmIttYfpbuVD7dUFRjSPKXsrHfws9ufmuUldLRyDJTylBIPIo3tJSxWantNhMUcEARYd7HWPUnCEYvcUg+Harmpp58JwUMKeg4MtTGwSFZtjzLrI/P3LAPiVSVWNS9RIVQz3DLnuZSKztFiddShTVFbNPAD3MBn4kcBZuY+zdBx6eCrw+OjKmeSZ477jljAfH9RLNdoRpqfDaJo6aOKprLqszHwg/QA+61UMtdUVEhSSTyGZNa5E73EK5JUSVFvENzya1ri5CpodnOJbpmivTIlrq67dcOqmiu4x1pLnSYriy6UyKOErTH1IolZGBa/PJ9y6IsRDm6JiOS1mZyy5IRzF/ibkuw5zmi6w6/6kVtw5sLl5pMTqkA77Lwf27GF4Xx6dSil1p8s5GHS7S1rk2WZWspABLuRW967a/NFAAl3o+Hd3ouGPmiibGkkVrXaJW7btEUUD+VkkklNAJJJJvSigEi8KF9pZIhVUAKK1dXW5ooBtIvknW80Je5FAc6fEl710hci3eFJunNACb0pdPcldqjUsBLlq6kgDjCl3pOS6gg5+5CitSImu0QAKJuSX70hJkFhW+/ausVt2TrmiVziygg4uv4dWSufvSAblSQBgNykDlG3K4kEO0i8SMyYe7+aZk2IcilzyYRV9g0cFtjsxE79SoRJstMkVPUPC42Ookt0Xjlo7PS+zY0mF10VTJTjUCD9PqXpOF0NJ2qqzqJzeLS4IhXieFV0sI5SO9w8xXqvZXtBEMXtMbWiwWmvmPUMWSKuHk++9HzdPl/48i4MvX4e1HiVREAWleXxEhjGcrWYHtWlp6OixDGJa2VyIHO631K5Clw+omFwjt9Yrn/ACdKjJHZj9MblKUXSsxXs78DVm/MqHGqGMmv0EmWzx+opqeKRgdhsK230rz2vqpKwyZ3YQ9I+Jer0rc/dE8L1Jwx/wDGUM1O8z6HcKYlp3jYs8mH/MruIQES5DbucVWYjI0hE2uniXqpny9FWe1+78ya4Zkfp+JOyxsOudxdy5qLC+q0QCGZxt5iQp2Oqcmzd0xbdr/H3IbmHqe1JwsVkmUtNMyUjCKo4a4D0iH1EoTVFvLL6k0RGVutoj4lLxxktRqbi9i17QYpJiWLQTyGxGACL2+5aCjxSsqoZI3q6gaeKOxwvK12z6bfqWDlzvJ1bQ10vs12bXZ9QvudYvBCXt/R0LqMkfdfk1NT2impcNHD+gG3PIPWay9TVSVBHFGG4kzPVOTk7yOZfEoZla+TZld4kY8Kh4Mp5p5PImLTo5IXkuty8KDw80te7MlvQqF35uhuudFb7vyoHJAAltStMQF3Z7S5Im3JayDz5eFFgCRPkzZbRSucueZF8SQi5Po25Fb06OgsZ8KfhsvFza4M9bUD5iXJGJWjmgBTZRkTNu8vpTTCif8AEHnu70u7TcgBNnn7k53Jticef7kTF70cgFd8kn5rnqzfcuXIATfNdIXIcly60vSusXizQBw7xtAs8m8KVqUhOREfidIS7nZAHSyJtUhjeQ8gyJICYX3JcTh3Nnz5oAcqy/GybpbkJN0pgyImHN9rckiK4s36kYCxW5P3XOKCAuHtty3IS6uSIy3c0HiQB3pFcf5JOWnchu6s0FgvtXQ6UrvzLjbhQAly17l24lwi1VgdDnpmrLD6yD9nUB3aSeSrrt3Pag8SVCZsZa7/AHYvaACUBbYfn81ma+qeqmI+kW5CmvaJOFw+I/D6rU3dr1KSUqEaKGNiIc3tHvJDxO9I5nIBB8rW5aILJkeIPRzBJTbDie5pFoaTFqfFiFpXYKg+d3eSySV1pJrghxTNVX080cvEbMxHw+JlUVkzWX5fin+q1NU2MTxsUbm5h3XdyGKT2qszPp9KfkmqJsGVLR2G2+b+QoIa6COYnMHIR2NuQ19UdRMT3Na2gWoK6yjsjHryuMvS6KAm05RlDJKcFxCDkRF4lJrhChwkwDcWTD/FUNNIc1QEWbkOfSrTtJWXFFTg+1mudH8QrkpLtfiT9ELlN6SFiLkorE4p6IrQvc93TalRqc/aS6NdcupppFxyTogdMmsFst/em2JcuQv3oosMSckXemkQF+pFAO2tZnc92fSuxlaOfqTQlcw68kXG0Jv6lIEpibI3Z7enajiF5DANNz2sRdIqPGQCAeIs7nRTTMRE7NaOfhUmbQ7MPDlKPNite24U3d8yJNHIV2a5xPf/ACRQ9R5h2/En5ieOjiC9ivbp9Kh8Tu1XCkcufcigoJuaNtpck1dck8lqos6kucS5K61FAdSQuTZckWz35oALfMZZvvLdch6Uiyz5sS6/NCIDgK2YHz709WjaYn4SUW7bn5KZUzNNCLtt5IG/kRO9J+a5cxETuuETepBQYjd9SWmfxIRk8TJEQd3kgg6/NcS0IVwkAdSSYmySUgL97qfgmLPg+IhVtBFUEF1kcrXDdbte1RAIOEbGfd5eJNyC8bC7+LcqQDpyPNMRu+4nufRSqMmmuiPIh7rlA6efeydpi4cg5Zl9KYM2GCjHQgWtwm3TmrWKa4dFm6CsuEs93iZWcVU8JFk12bXMuuHjg438i3EnHluTrFtzva70qo9ucRuzQvXOI6u9y1szLhpN3/ohOYB5qo9uMS1zL96bqKzf/gpsC4OQNru9qbfPc7ZF5Km9uMdHN7U7DiD3j6STTE+SzkkPh5szaKMVQ93JtEQ1jZ5A6Ylp2mPR2AvSSsLHCmfPuuHwpspunkPh3KJOJ0p2Sd/vTXGt71BVonlI5cskJSPb3WkofEe7mnAqHpzJ9C+FOxErjOOrOyb4z25aJo6hpG7lHObXPURZFgT+M5F3CTIiqHu6G0UAugd6NsiYm1EstLUgLeHHJBHLhsQ/O1XdNMFRCJs/UsRc12p25Kyw7FGpWJtTF/S6EBquldbkqwMUfnk4/U6McSt7mVIC0e8R6LlArOORXszCKFsUjt5snJMQjmisy5+lDWxSerKYoeI5MzIXp3s5XfSppkAlmD7VFKqZ7v8AtXO1r8jpUthrh+57e+5EUb82yQnVAT5NlomvaGu0dZNwNlKY64++4fiRBmPnamvaGIsn7/UjGS5sm7m/pXNNr+JvBuvcOTDcWrMVv81U1+DmJcWn/pdWgTNa2b2+RJ+GYB5ONr8x9SnHl1esi54d1sjNF/vAEEnUPi9JIsSI8cGOKQAPEom1lzYRlb/qp+J0YZlLA7e8fiVNVyNURibbJQ8Qv3rua4PP+LplM8Z3kD9QbVKwvFpsLkE48yDPfGT7XXZZo5ivMBGXK1/J1F2j3sSx9xZ6Nh+IU+LUgyQPba+t3UDp2nJxlyqZL7PEXiXm1HiE+H1DSQSWEPp8X1LWn2wo5KMZDzKUm1DLpJaKVmbiaUqoCniCALuIxbh225KHMMftISOTkbAQW597qHhnaCOupxaEWiEX1EupNYliUGGw8Ro3lN3WtkNHKzD/AGyPKoiaKJnLcT9/wqnkGSlAqeZ/aKV9rSekfiUyuKPHqWKTiPFPE9zxE/UorzNDpIzfxUSC6KSrw04bjjzOIfEom7zWpp5IoS2GxQFuePqtVTiVHEV0tMYW9VgrJo3TsrVxh1RwzNGXw9+iHiXDzba/l1KChIE/USAVjgzDpqI+pMXMgA1cYViVNhNGcrNxa0ytC5toCqR5GuRH1I8FMlV+KVOIHfNMR+Q57R/KowSOL5gkiAbjFme3N0bEk2nxBrCY9vkSgSk8xk7uimj9nOx3Yibnagfdq7sqsFCgW5JPl3pFtS9ykAhhchzZH7OfJ25+JBdrzSucu90FkiEZI72j6T2uKd9nMuce75KGJHzYnRDMY7r3/ippkDtRCcNrGFt25MF8k4czk2TntQvJpk3ehFgWmRaCkO3zXRJrs3d0jLXa7KgOeJLbkupaeaAFbauPuRllbp3c0KAA6Uh+a6fSuXWoIC6Um2jq3NL5pXafCgAdLfUkl4e9IhQAvDolr5IhSudAHUHcld7nXX5EgDrZZdyTihRoABLvS0uRW6+pAAjkk+XeiIXQoAT7WyQhmQokkFibkicUNvzS/MyBIG7TJF0/El1Ja+5AxMTJI0kABuRDaKVqX+ZACIvcugVsou/Sua9zJakS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50184" name="AutoShape 8" descr="data:image/jpeg;base64,/9j/4AAQSkZJRgABAQAAAQABAAD/2wBDAAMCAgMCAgMDAwMEAwMEBQgFBQQEBQoHBwYIDAoMDAsKCwsNDhIQDQ4RDgsLEBYQERMUFRUVDA8XGBYUGBIUFRT/2wBDAQMEBAUEBQkFBQkUDQsNFBQUFBQUFBQUFBQUFBQUFBQUFBQUFBQUFBQUFBQUFBQUFBQUFBQUFBQUFBQUFBQUFBT/wAARCASwB4ADASIAAhEBAxEB/8QAHQAAAQUBAQEBAAAAAAAAAAAAAgADBAUGAQcICf/EAFMQAAEDAgQDBQUFBQUGBQICCwIAAQMEEgURISITMTIGQUJRUhRhYnFyBxUjgpIzgZGhoghDsbLCFiRTwdHSRGPh4vAlNHMXVPHyNRhFZIOTVXT/xAAcAQADAQEBAQEBAAAAAAAAAAAAAQIDBAUGBwj/xAAxEQACAgIBAwQCAQQDAAIDAQAAAQIRAxIhBBMxBSIyQRRRQgYVUmEjM3FikRZygaH/2gAMAwEAAhEDEQA/APkFqfw5WomhPv3Ka4/lQcNu/cvdPBsilTx/lSGMN3h+JSOCHvFLh7bcrkE+SK9OxFkzJNT265fCpTR7udtqXfzQVRDelAtbUipY8y03KZahGN8yzzQVZFKnjG3RENLGXJlKaO1Hb5MlRL5Ig0LeSQYfH3Mpdu3vSGPTkig1I/sMfk45e9CVCBXKYw6Imj7/AApjIoULFzZ132GO7PLxKYI6/ClaxFy6k6AaaliIxexru4kB0cMncpRDbolaxN6VLQthhqMB0ytIkPsIEpJZ9+1dYbdcrkgtjQ0oZe5SQssysu8k1+a1GJfmToLHR/DL587U/wAS3kHPquUUJNq6UlyZLuROirHEtNw9VqmwSPzfK+7cRKpaRx7rfhTpTPI+b53N4kEaFpHVPG+bPb4bVOpsYkjAWyEtLbln3k19SMJLe/uSsmmawMebh5cMBT0OMR8Yb42L+lZBptNXTzVWmneqVBbR6FTVkcxZ53f5hVjFNGVrZrzyjxJ431e7L3q9pMeASFzfb1IcEzRZGbKnsmHJ8vqVhBSxEQxvG/uL1Kgw3HKMiHPpP38lrsPjgqAF72OIuRC655wo68bsZDC4qg9m7LxIyw2ApSBhe3K1WTU/soE55WeofEq2bFIyuZvPqWepvdClwGO7V3cvV5qRLgsUjhkziafo6ziCLPuAuRD1MrZrCDJ9yTNU9inHs7ARCb53Iv8AZ+AT1zV3Ht0bculHdrkosuuCm+4YBHOzd8lyXC4xLLh921W4+bCkUOmidiaM+OFxiJNY93cnRw8N2YOI5aXP0q4eFy8rUjpWILPEmZ0URUscbC2TaP0p37rC3M4mbP8ASrlsPAh0H56J+Olbk/JRaRoosoZMJOSMeG9ojttyUKpw+ciFnACJtt3mtmNC2WiaOh25ZW2v4U94kvEzD1dDOI5tA9vdaygVIy26RkJL0f2XQW6hyUKqo4xEb4HLTqVqSMpYmYHjVPvt7hJF7VUE4s7vb3LSVlLTZaZCY+ElS1HDjPP3+FaqpHO1RIw2GrmLV7hF1scH7PhNLecn6XWSoq4IT0B/9K0eFY046ADgf+ZZSRtjaTNdD2fgjubJre/TqRS4LTja4Aw2vclhuKPMIubOI95ZKy2k2YO5CuGSaPUTUirlweCa13Br/UK4eD01+Zwtf6lYAQd7WpXAQi2bFql8iit+54rDBm2lyUM8LAbmdmHW7arsxtLYuPC4tme631d6S48g1/iU4UocjiZB7GAmQPTh+XqVqQsR65LhRtlm+0h9y0tEkaLCaOYdImA+/TpTg9m4OdjE77UYjaWd7681Khqrbfn5oYEMuztOVwPAJXMov+zcFxZR9LrRQzBJdntLPqUgYwLu7/CobK4MrJ2Xgk62ut5fCmjwEI+TLXnTtkT+JMSQsSnuBoZYsFYdMrhFuoeab+6dgg7uQ/Cr44+GZaOJelBc0j5rdMhoowwOnEyfK7Pwrv3DSDseJXDi2eeTJe7QviRYaozk/ZmmJxMI2FQ5ez8Qhlw7PpWv4d2jsmjpfLcPpVqVGE8SZgazAaaR/wBjuVRX4DSDa3Cbb6V6JV4exDeG1UNfR3FrmJLphM4smNo88qsJiJyewLR2qtPDYhHQGW0rKFxcsn2kqSsodpa2rrgzgnZlarD4r82jbTw5KFJRwkw6W5K+q6d7u/aqmaNyInyWpgxkacB0cOfhThQwCIvZ+ZNvzSLO3/1QRZIeGmkHJ4/5KLUYbTycmcSSucUXEcddSQFjDUMYl6k81KGj5cuS60j2rrTW2/5lQBDG3n3o3jbyuQe0XDyS4j7kAO3DGWWXwp8Kjhhq6glJclxNSfS5BVltT4gV4vm3SrSnxq0u61ZQZH5p2KZvpWdJiU6NhDjT+0asJCXMbVd0OKRyNk7CHlavP4arfnm+1WdLXNdz5qHjRqsjN5TV0ZGTPkY/F4VZUpRjLm4NcsXTV23PNXdHXPmLdSyljRvDKzc0NVHbk4MRfEyegGMmIHZhEnWco6x7RdWkNYxDmz/lXHPHR3wylwFDBNJsDbku/c4SXMAW7fEmqCZytza5XcBOQ6riycHbB2Uh9n4+D0WqO+CxCOTh08lpjzJxTPs7XZ5fpWSdGpnwwWMhLYl9xxkC0HB1z6U7HS7eVv1KXNlUZ3/Z+C0fw9ymRYPSE4uUbF+5W/s7j8WSQU7W6JbDSoj02D0Nhs9OxETFlapVNgtHGQ3hb9LdKkUtGd5Op9PQmT8nInWDaNEnJkU8HpODa8b2Z/qT9NgsEkmgMN3LRW9JhJEe99rq0pqFobRyb3EuWWVL2o7ceFsowwGIjzMPy+akNgsfNgtH4tyuChtL92q6UdumbrjeRs6liSKCow2OMMrOnkl90hJqW0i52q0ONyk0bpXWpzHT8zK+4Hb5K+GlaO/Ierncjeja0tNrqw9l82t80+NG5W7XU9wpYymGlCMLHb5fCmpo2LZZcKu6ilYYyz6iVG5SRyExs9zEnB7kyWgxJG4xFl0vzFNRZEQNIzWA/wDBTKonkbMfqdQSExl0Z7V1JWYt0TCINj6FkyA+HuNtov4Uxc9pNlakJW8unvU9uId0dPhEAu7bu5RTp2Lv3N4UbyblwitfPJlWtGblZG9nYX0G64vEnOHcI6bWTpE1tzbsnQuVxZsz/StWrIT1JOG8QZRAG+JaKGljktaQGuWZhqDh5A5ETq2psSci3/4rgzYm/B39PlSXJc/csZS8SwSz5Jfc4Zlyt7kxT4g5DrmIly1U2nqGkEXu/US81qaPUhKEgAw0BLRtv+JJ+PDY7MnBvS6kBIxCL/1J0CcSF+lczbOlRgQmw2LdmDF6dE82HsQ9G30qd3Zs+10YCGRZeaycmaKJCGhjt5Nd3adKdGlYrGZmEVK4enJuSIMh1UWOhsMNCwn6s0YYeEY5M1o/CnxmEdM7RRiV3N2tUOx8Aewx7s2uF0Y4bEQCNjW9ydCRsviTrZFo2WSylZSoZfDYiLJw5+5L7tj8tqkPIwlrl9KHjNaLdKj3DtDR4bGUY7blw8Pju5WqQU1vftSORifPNHuD2jBUMdu5upL2MLR0YVKue7Xdoibd5bfSpKIbYbFbyYSTrYfF6Nz+JSSFvqFFu8lLW3kERCowuvcGuHkSL2OOzJwYtE+W0uTrr+9lQEVqOMR0ZtOScanAR5bvkndbuTimzktL/tQF0JqcLeTIuC3egKqbLl/NNHWXdzJ6OROw6VOBaMzJv2ULidgQe1P0qPJiDxn/AKVSxMO6kSHpRuzyZMHTxeNmt+JRKvEpJhsDZd4lWjWTxvlK94tyWkemb5E+pSLD7roKg9I3JQqvB/ZbjiD8J0M2KcNiONt3+VR4+0Egv+JuHPT0rrhiyLkxllxv5CDCZaoNI2EX8RJis7P+zkVzCX0pTdrjhuyp/lcbKtk7QVM0uZtGJfCu3Hizt2ceTLgSOyYfGOjg1qgV1LTx+Dd6k799bSvD+aiy1wTXNkxfvXo48c18jzMmSEuIjJxxEOjMPwqLLGFhCzNuUgx25t4k1w7n1fau2C1OKUirqY2FzYAYh+SKhpXmmF3ZhHu0Vl7G0jjm3zVtheFhNJo1oiqyZIwXuJx4XOZChw+OY8nBh+lTSwWImyZ4yLLyV1R4fw5rwy2+5THp+rNwFn3fSvGl1PPtPax9LxyYv/Z2CY8tC8Kci7JwFBdJEI5v5bmWolhaOoIwdtWu5Ls0lsAu+W3mSv8AJnLwL8aEfdIylR2fpyDZFtD9SocXw+MorNA08XUtB2hxhxhkanC69rVjjqnv3tKRZL1unjNq2eJ1WSHxRTRUsd5MEoXN4R2knJqc4z/ahapc1dTCBO4DxG9XUS8+7T49LNUZRvsH07V7OODmeJkyKBrJcWgpzJuJcQ+llmO0cnt3g256Es+GJSlo7uV3LVPDIUjc3LXpXZHEonFLK5+SNLR8Mss2JmTPsYSDuH8ym27PV8SQZiwtmtkY0QDw+ImHIPiUWWjAS0BWoi5flTdQL2+m1aGbRTHShuyBlGlp2LRgb+CsZcx7lClkt+lWjFoh+ysOuTIHhjuzy1TpzXflUWas7snyWqJbGjs3Pk2ajTi0j5O21OS7tc3TRk8hE3V8SoyIp04RnoDJuWhjLwWqZw2H+CA+rTpVgQQw+L+CcCjjEdGZSB3NllahLPLLpQQR/Zw9DaoHp2u6Gt708WRDrtFAeY8n2ukwGipwFtrbUuCxNyZG+ZDq1uXJEI7dR3ZpkDAU4XFp8k6FOAnvZi+pOkO7NtyIOeeX80vaWGEICOjJwKdtrJMV1qea0uWSmjVeAo6VuXhRvRgRZ/1J+npyy39KsWo3tHJSXRADDQJx5roYTaeT9zaWq2gpyG7PcTqZDS8RtWe5t1ylstKyp+72syycbkTYWFw6XW7rfUroaVrsnbqTkdHuvbpUWaalO2EsOjdPciiwV5GJmZvpJXUkMcY35bkAE1253HVUmKkVv3GfltZSAwOMhHS0Cb+KswkAreejqaIxkGbtaPcPiU2UkrM/H2fgEOTF4HuXJMBihMrOpv8AKr2Uo7dMt3O5QqsroyYHYdPNCYmkZ6vw2np4iYLSJ912SzOIyQW/h7dNR9Kv66oCMzB8tVl8Q2mWq3SOXIyrOTiNyVBXQ2mbeHO5XVVM0YE+ao6yR5jTkRDyQjFr/VqgLrXD2v6lwiXMdCQ04tck8bFckREOuX6UPq0QasVo3ITFuaLq19PhQdVvJBJ1xZJvLL8yRF7krf0oATi3J2XGj3LtzDa3hRdKAFaPkhtYmHw5Ii5IbfzKSzhDHyyXW9/+CK1i/wC1Ddu+FABWsK5aK5d+ZIrrtEEA2ty0RNmPkSC4s0jk6UFneGJfCgHa5ciFAZOXeiEnuz9yoB4ciLuS0H96FuaLpUkBXbPqSYnuQ7suaJto8upBZMIUmF/JHpck/Ik6NQLe9DajbaS7aPkmZMbHalaxI9O50mHzdBYBDolayO3yXU6AERfvXeG/JF0pW+SQmK3clbuXW6tEXUJZoBC4aRD3pPlcKIhZWFMAc1220c0unxJCoDk5cxLun5vSuFtLNLQkBQi610i/qQvyS7kFUEAtzXLu510S01dc1tQSjv70Tc0LfLcib9woGOXLo+Jrk0OXVmiYu9BFDrc87kuJaguQ67UAPBInBmt5qLdrkujzQBOCZxHTNSY6p9u7cq3iW6Imm2oTFqXlNWOJZ526rW4J2qkowEGe4e+5eexzd/kpUVYYlz2/Cn5J90fB6qHbCQi4fEugL+ldDFBkkJ8ty80DEnv5q5w3HAjC087+5KolLJL+R6RQVEhdDK+iqJJIhf8A5Lzyj7WWvHsa1ueq1mF9rKey6RrfUsXFnZjyI0dNIZOLhu81L4xj3fCqaj7RQSXZBaXpFW0NZxtWZ1k0zrU0/A1UFIJkzMo/tUgtke0lZMVzag/pQzRxcMnNlIMiBXHaPp6XXRxBu9QqistPeAiHqzVDiPaKnjP8OMwL1C+1UlZg8lG3ixJ5HLJrs/EpEVRpy3LB0fbII2FjdlfUXaikmMc3ZJ4zSGZGjCo1yb9JKQFRxHJsntVO2NRZ6N8kZ40F4vHtu53LLU6O4i8IW+kskijuuz/SoVNijTMLP1KYFQEhaEs+UapqRErcNp6hvxIGLTyVBXYLQCOYM4H8TrXtu5ttTc1HBUdYMX5VSlRE8do87Oljhl0zHW1TKIXjLR9vqFaapw2KnMTaJjDpcclV1NZBTzEzwMNvuW6exy9ui3oZGGMXklt/erihruG4s0olt8L3LBnVAT6RnYS7TSRxkOWcfxLN49i1lcT08aiKQcjyEvVmh4LE2YGxLD4biTjNlIbkI8iWnoayMuRvb6RXO8ep0Ryblja2fJkZkBBbk1yZ4zbk2cjDqP1KNTexwheQLtBJRZ5OG+Ruyi1NRPHcYG5D6VU1OOOWj5MTLVRMp5Ei5DEIy0uUgZIy72WPOscjvYX+pSKbFDHTLpV9sxWY1sZWjp1Kzo5tmrrL01dxGHNsv3q0pqp7MsvzCspxOhNF4xMXkQt4UTixWv0/CqlqgxEXd7k61Y5Fr1LBwL2JU8PmHNQXobtQ6k97du1S9ouHJn2ihJxC7K6SE43yfxIH2jmz/lVroQZdQqJLQ3ERhn71opWDRDiqGy5J8SYh16UMtO5F0IXhcWLLNWwocenaQc2VZW4XxGyU8M4+WdycaT1ITaInBMxtfhZxsTO231Khr8L2k7M5L0ippQqG5flVLX4Xpnk4kuqGQ4MuH9Hllfh9rkztb8SpJ6XcQEy9QqsJCQCbJZ6vwFi8K7IZDzJYmmYCoo92eqikJxlruWsq8FOMSbJ/zKtqKExHo2ra0c7gUblbyQ7ebqdLSsL94pgoff8AyVURQyuNyTjwoSFx0QTQnHy6ULl7ki611AHOnvSfkl1Fm64XNAHbtUQoLn8uS6XLRADoSWlkn4qq0h1dRF0ScdUJlF5TVTiJa/qVtRYla/X0+FZSGoe7R/yqfT1Dl53IaLTPQKDEuILZmtDQ1W4dLl5xhtUY26/qWvwyuCTv/mueUTqhI19NUGJDkK1OFyNJGKxlHVXOLLUYZVNcLdK8vNHg9LDMuShPLLJMPCdueTjcrGkqI6gdz7u5WkEMcwjkzCvKlNw8npwxqZmrff4kuM4tpnuWqPBwL6iUY8BAtbHu7xSWaDNuzNGc9oe7ZtUmCTdm+SsvuFhLVn/gmjwf3ck+4pEPGx2CqubQW2qbFiDx+d3qUAKN4R1bckRW3a2rNpM1TcS2PFnLzuRR4xJHo5sf1MqfiMSXE/Us+3EtZWXrY4ZBkzN+ZGGLXdWVyz3EfuTvEYub/pS7SKWZ2aQKpij1ZhJOjURCOrsPkSzYTOPf8kZVD+f6lk8CN1mZo/bIxtRtiEdujrLlVPml7VJ1KfxkV+SzVFNFMWT5EXxKuqaViMnbq9Sr6ase9SDrH5s93xLLtOD9pp3lNe4YOFxLJ3QFC3kpHG4lqK1iK3JuS12I4kQPZ2ISdn3Jp6fvJWlu4Wyu+JL2fQtjkl3A7exUPCPNLg8QVZezhdydEVGHk6vuonsFS0Li+jJFG4lyVp7G112hIioWtFnzU95D7EirGN7rs06Av/PqU0aXno6dGjtHXapeZGiwsjxX5ZZqVCRxowp3G7RG0L283uXPKUZG6g4kmCue7LK5T4cQbMWdlTWjGWee5Ph5O7kK5XjTOqORouhrIy5Zp32pu7P+Co226XvqydDiEw5G5ZrB4kbrKy79o25+pH7R0voOSp7pSa189qcG+Q8ll24mvcbLT2gBud8k6NUFvWyp+Ce5myH6k/HHL7vypOCKUplkFUFud7JxqoO47lA4clo7gJHHSyFcWg/6lk0h+4mDXMXdcSMaq5y/mo4QyDo7BonYo5NuwVPBSTJQFvyFlI4eubJiONxK5SYvP+lc8n/iaqAgzIsnTpC2evhS280rXWRdUd78vDcl4tq4Ja5P1JXPcgoJd8PchYvekxav3oChe9cONibkjLmh+aLJGfZfFnqmjp3HxJ6aZowLJ2u+JQgqDkPe9pN6VsrM3XgRi4kquskcbgbMSVuRP3Pco80ISauzLXHKjKWMz4U8ha3uRd9yCWNybV+Stp4XEtjJipoZyHNsvcK71NHN22VLx29Sakp3K4We7yT8uG1hXNlcVqYHA8VqrnyaAWfx+JdMZw/ZzyhP9FVVQvfY2XvUaSMx7rlcVdDPTkUcrPd3ELbU3NhtRCI5s1vUu6GVfs4Z4p/opnhYmz6RTT0biWYZj/zU+Sn7yd7vSnAp9vW5CTrpWRHO4FYN23PqzTgR3CT9I3fwTtTStCV4dXpzTYDcOmQ6rW01ZlpTE0wjo27VWdLjXs4Dkwc1TyC4lyt1QcOXPR2USxqaplwyzhI0YdpnGYs2bc3knT7RBwRd8iLLTRZd4ztzLuStkkHNlg+lxmv5eRF99/cQizdMT4s0gZaCGSzs0zwmTN0v4lXyYlJGBM7raHSw8xOefVzqpE7EpIY4iYJCutXmHaTtRLSyE8BORdL7ulaPEqystvB2t16u9ec1OHyzV9RI+d5vdw8tq93psShzI8HqZuXgjyY5WTGWZvu8OShy1ElQ5MTflUw6GQbeG13mPkmijkHRwdenUTzSO49+VuSPiOPQ/enYRcrrurpe5SI6Nycc+npRaEQuMfcyIagyt8Km/d+8smf8yJsPO7RmT2QEUahyLRm+lIx4gl/JWEOEmR5sFydPCTjuMAcR+JLZByZmenPu3KBNDtJn2rXlQsRFp0+rxKuq8FPcfXatFJGMoGQljMvL8qiSwvn8S0Z0dz2ZWko0uFldoy3TMGjPFHsJmTVvDudlfSYXpq1uigVlHwQ6+5WnZnqQmJ0J+eiQ/vtRF7lQhl8skBknrX3cvemyjfMct1yCCOW5C0e7uTzxv35LvDLzQA1w9O5HbpkjGO657WuSIbvJAUBu255ogG1//Vd4ZW5F0p0IbnyUD9xwNtzqXTbdbfkgalP8qfp6UxcdEFJE2PcOem5WUJXD8Sr4o3HudiU2mzHV87s1J0FiA2mGSm0/DHTK1V0Ulri2e31KSRXWu7qGikyWUbC5G/L1KFV4kEJZA/5UsXxQBh4f9KyVTXMJ7HuQohkyFzLin4mbntQhizD1t9KoHqmz59yb+8LbcnWmphuauDFo8ss/yqS+OPaTX2rDVFc5Wuzrj4lw+/pZGpPcNbLjlxE7Hz5+5CWJXDqbLFTYww6sdyrpsekEevcq0oXcZfY9WPHLmz7e5ZqpxC58s/l8KiVmMSSFk77W6VXS1F2t24kbImm/I/NUORFu+agzSeJcOb53Jgy+azbs3SoGTlmO1NEScua7VNdRlmsjT6BIrStQ3NySMkBD5IGF+9C/UPNIvfn9SH3IAccm5DmhEnzSu3ZdXmhcmuQAQlc6Ny6U243F9S449WqCqHS8s9qIia3NnUOSR88s0UMhXEyVBQ+8nehYtq6g8PP8qQxwi1FJy3c03pyz+pJyYuXhQAj6s36UI5ZlmukXpTfeqAdbcI3Mkw9XJBr70YltzQAVvDL/ALk42RckwPMndPWtzbK75qQOFlnlkuwk/e65JmJDmuh1OgC04enNccdU7ba+qVr81qafyGrErdLU5auW7ss0DGrfJHb5Im5pIodg297pN+ZE46abkrbXQT7Qbd3NFbbydJuaXegQJCwl3rodS7palY/uQLkX5XSS1IdX3ISQCOW+9du3ZMhbkiH3MoKQn6cly1u5cu+a77vCgZ21I+lJhfki1t1ZADfcnEuosstqEh96AEPV6UrdUVr82dIcx5/qQAlwOpc1S79EAOdLZ5pe5kJ9PNK63mkhUL8rog8mQiSL+ApmbOuS5d3rrCwpFbt5IKqhwC/SjGTbtdv4qPqLrtzClQaMlDUWlzToVHvUK64e5EJW80zNouYcQMWyzuFT6TGJRtyPas0JORc1Iikce9OxUbGDtBJCefEe3/FabCu3Elog8vzIiXl/tVrIo6x7uf6UcAm0e403axhbPiMf51Km7VRSBk/6c+peJw9opY7W6h+SkNj0kjZEW3uU6o1700em1eOQVzZX2yenNZWsxaKGYgka7w3EqOLFn23ldootdXNN/wBqrWjJ5HIvwkgK5wkdOxVklO+w/wCayMdU8PQ7p77wO3N3dIWxvKLtMdO4s73D8TrT0PaCCYRuyLNeOfeR55t/UplLjhi/NJwTLWVo91pMapLhbiMH1OppY1GLjk1xeleN0XaC7U8iV3TdogkYdbSH38li8SOuPUcHq1LjjSC2bW/UpQYpAR2cRhJec03aaMmyc2HyLzUmHGAkPO+0+5ZPEdMc56OMgSDmDsmZo45GK8AJZOmxqQSH8RrS8Ku6bEOJzyL96yeNxOhZVMarMLcQI4H3elZ98PrRkJzicR9S2IFxOe1dOSOPQzYfqVKTRLxwkZemGTk4HcrmkqDpbc3cfMUquaAS/DyL6VVVVROWkbXK/l5MeIGzpcSimiFs+fhT81VHCOZuy80irq2ll0kYfNW0WLTyRbzclm8fJaz2X2I4tHbsNiWcqykqjJ26vSKfhpTqjzYP5qwiwt427uSpVEjmZTAM8fMHJSoZGHV2a4VZHSkJdG0fSgLC+MJNZai4h239DQVxbctquaSqksF3VdFg/D1bcSnwUZ8s/wAqhtGuOM0T2qHs5WouMwooMPuHV/yrsmHuJadyw4OsAai3nkSkNUBz/wAqj+ymJIhjMbbUcDVolBUbdE8FZb3dyrRG3mn+G/lyUtDTZL4wSB0OucNiLTvTcQ6d1ycEXI9AQWNnGyZKNubZc1IIX780I5cs2QQwGjuIXzRvSvIOWVw+lFELiWn9KsafMSGRvF4SQ2SmZ+p7OtMRZA4k6qazsjKQZxuxF6SZeg78syyFMzC0mju6SyyiTPFGR5DU4LLHIQSx2l3jkquswUCbJo3Yl7FXYfFUCTGz2qiqezYcwOQfMV2481nHPpv0eM1+B8N9Gt/cqiowlx5MvZZOzPtTE2pE3uUKp7HxlyyXUsyOF9Mzxk8PMeTJk6V+9nXstT2Ni4ZWMxFl4liMb7O1FC5G8TWZ9QrWORM55YnExr06aencf3q4OO4iZ2tLpUOWEx/5EtTCiEQkKBPSi46P3Jq3dq6GQwPc3Sk3yRLhZZEgk4xW6JcT3bkiyLkyHqU2A6MlxJ2Oa0tc1FttLNmRXW6ITAt4a54w0fvVlRY48JZ+FZe5xfLNPwzXFud1XDKTPS8I7SNI46rYYbijSEOZ3F3arxOjrnhIXZ3tWqwbtEEZC5vcPzXPPFsjqx5aPccNqmyFs30962WCTBMAZBcXzXimD9qAvi/+XL0XA+0kZCIs7CS8Lqunde097peoVnoTZEOeVqcAfkqmnxp5AHIGJSgxA8s3jYsl4DxSR9FHNCRY+HkxKHVyNlk2VyjzYo+WoOKgnWcR9JX/ADK8cH/IieWIEhSERbVFMblKesGwdbvypgq5obtGXajibQ17O+Wm0UBQ9WRWp0MSCa4c/wBLIXxKKwo2YNviJHJn7BodujvanBktIW0ElBmrmz03eaZauCEhPq/etNGydkmXkcMk3QDl8KkR4bPIX7MvcqiHtZJTl4BD05KUHbx78r7C+Flm8eT6No5Ma8lsHZ+oJuX6l2lwOSSX8SNwDv8AqVVJ2sqKps2n3N6dqOLtVU8HLj7vksnjymqzYjR/cdNDcevJAOGxEObA9vzVCfaScgH8Vh8S6PaSQRJ2Nh+FYdnIbfk4f0Xv3fafL82fSj+72tJ2zuWfHtVINuW8VKh7TMRCxs+qzeHIbR6nF4LaKPgzat+pW0Mcdg9HvVD95BMw5Pm6h11cdubO4jncsHhnN8nQuphjVo1BUtNJdkYXMh+7w7nb3LGRYlJfqdqt6XHmjfKSRy+lRPpckfiysfWY5+UW/sLFdpauey7dW+nRHTYoFRqDqYEjSaZMuGW8H7j0IaT+JACjYXzcG5dKrKmqa/vHJ1o5BYg3ZcrVmcVowjkJ2z56rTE9nyZZVr4FHiACJZ5Ei9sa3uL96p3Hh6s9yDibtGdeh2kzj7rLc6ppC1ZhSaqAeeYqqORyHIcxTRzSi3P5I7Rn3TQhVMOuakBiADo3ksVJJUSXFe6Y9qqIz1kuJH46f2HfaPQWrmG13ZrU4GLRZjlF+bNYSLFJytvfknwxKTLMnWT6VGseqZvI8YpNrOFxOpsVZTFrkw/vWAirnkcXDdkrKnhOQM3ks0XPLpUjox9U5G2aqptr5t/FOjIGebZC3zWNDDzEs2l+SmxDPHIX4lw+knXLPp19M6o9Q/5I1QTARZs3NHFJrkzMs7TFUX53vaT9KtYSlK3N2Fcc8VHVGexatNuHLJEMje8SUKK8efSnWJ9rdK52qNVIlBI/f0oxkYnTDDcPN7me1OAoKDb5Ire9k2O3kuTzcEL9bVSjsS3Q6O3m1qIunN1Uy41wyLRMPjBlqbbfmuhYJmPeiW5TP3bnTXGchJ32qqfFg3afzTE2NFb3LVdOzB5kT5ycuXSmLrS7/pVX94P3u5Ok2Kak2bLfssyWZSLYprQu8KRTXWvntVb7YBculOxTXFkyl4tTVZCaU13PL6UHVzdNjnJzzL4k+FKfJZujVW/BHIW5XvqkZPn6vqdSxozHm7Ls0cccJOb9LfqU7I0UJEEyeQSztEW8IqhxGoOTodi8NxdStK+seYCggbTvtVRFSvJIWlxLvwpL3SOHNcuEUx3yHm7P9KTFKLZWOWfISV9HQtJ0R3F8lIhweQhLNmG31LtfUwRwLpZszwUclQQg4b28QupoYOHDzNt+epK2psLMqgXBm0fxK1ChenEs8rfkubJ1X1E68XSf5GHxLCZYyIGkG/uElBhwus6pGsEXW8q6dyMDzC0fUyiSUtxZHMwiL/qW2Pq3VGOTo1dmQm/B+LztRUsL1BbGu8x/5LRlg9MMnXdpd9SR0oQ9AsJepdP5Sa4OX8Vp2zL1ODnIfEstFlQ19C0Jj6e9bWpv115eJY3tTVS0dRQHYxUdRI8MhZ9B23B+4rcl34JOR5nUY4rwU1RG25n6clTV9RTcEQsASHmQslUDV1FWf4loZ9KYOj0INty9qCo8abcvBVzU8chEUbNr+VV81C+7Ju61ldPR2vl0smuCduTMulM5nAqqbDy4oubd/kr6lwGSSITjZv4bk2Mdp72cblr8Npw9nFgku0uUZMmqHixW/cZ48BOMd+79ybfBzuFmBru8Vsgp2LXNvfcnGo4I2vPbn4s1y/kHR2UZL7veGLVmHRRnhuLnctLiEkcwC0bMQj+pU0kLi5OweJbwm2iHjorvu9i5AxfCnQwuPhizt+VWdOUYgPEDcW5PRlHfmzd2mivZgsUTPVHZOCQSPK0s9dqhv2bjjDVtq1sslzZP3umZqdptnk6pZWT2VLweYdpMFkvzj6R8IrJVmGyZZGz3MvaKylCwm199zLL4vh4FCTAzXLrx5Tgy4aPKJ4+GZM+e1AxWq+xjBZPaJDZ9rl4VTnhrxlz/ACrsTs89xGmG4v8A1RcO5OvT8MfUQpW+pWZ0MFG5KTFh9w5uujNHGQs+5SYa6OPk/wCUnUFEX7tPmzPb8k7HgspNfZ0qWGKRiXdpyTjY1axD6kclcEWDCeNNZJncp8OCtCY55fSo0+NMMwuAW/F4k0WOSEebmjkq0i9PCYxbTIhf/Khiw3gkObOqse0FrZO7oJe0Ukhjk+1Rqx7Jl4VCEmjKFVzRUezNri5/CoFX2gkGG8Ha4lnMRxSSoIjd7U0gckjVniDQiW9uWiinjzCBP4lkjxB5Iss3uFR5q491rqtTPuF1X41xLtbi9OaqKisciI87blXHUPy/qJNHUOQj6lSM+WWjVW3R+aA6xxbJn2qtKoMRHXahKZyHLw9yYtSVLXPHpn/7VHlxI+eaimT/AJlDkLfzUNmihZKmrH/j4VFOqfzUVycu9AeeXNZOZusdDxzOQ87k1xPkmrX6fEuWnmpsvQdeQfPcm3JvPag6UJ+H0+JIqhFJc/JK5si03JENo+lK39SCQDzIeXzSbMbsk7oLc0wcj+SVgJcEnFDdqld7kWWEJMPxIdyK1yfNJ9ujkiwEOfejbll/Ugfau9WjNt+FIDhxtcXJIRcbh6iXSFJx3Zu6ABfp70Xy2rhdJaoX5IARk25Ji70iHdz6uSQR/pVACZaoh9yIRYj57l3hv6UABw9udyMB7k4A+aQjr8SSAERt6svpRW26P1fNd8Xci8KZAv2g6pELj52pXMKPq0dkkWaB6V+Ts6B6XqyZbJ8FfydNFgJ7tivgjkx3B83QcPaK1p4K/o/kmDwXyBk9Q2kZco3z3ZpW/JaU8F0ysTBYLb3IoNyhIbW0XBH3Orw8La5NFQgN2n80VQLJRUsL+SVt2rqyKhDPRlz2Pb02kgruFZw7S5Ltoqf7Ld3Mk9L8rfkjUruIruGh4eisShtQlCwt3KaDcgEO4ckuvRTuGw921NtThmkLuIiW66o2G5P8HdoujDb3JorYZYWHm67bcScaO4c10RcfDckMZtfztR262p+3X0oXFhLPJBG4wXSkwsn7urRC3yQVchm333JWsPN+alBGxDytSeH3IJsh8PuyS4f5SUkYS73tXbbXzsQA0NO93J061Hdq+1GEhqxprpNP6U0JsqJad4+9NiO5a+owHiQXx5Hp5KjmwmSPUY9vyQxpsrm3FkToHzzTx07j3ICF+TJFbACX6mRmSEhMbc2/MKK1uSCZBCW7XJd4lvegLp1ZLL4UAHxLh70uJa3Pmmizuy1SYjtzQA+MjiKPiOOuai9Jc06MlrKQJ4VTjbnn6UT1GuihNUXDqydhka7LNWiHEkEW3MXcUPEdK27kX6UHf0qtSQimP+K6EnvTRfJLL3Ka5K4ZYwzOPJ1Ppqp/N1SRjaWrq5pCC0c2uHuJVRJbRVB8vD1KfTYhLGWebqpjkYtWU6KS4ctBU0aJl/TY0Q25960eHYwBMLa3NuuWHp5HIuStIJDG3InFQ0bJs9EpMSnqrQgAyPK7l4WQVdcA0HtlTUQxU94hxCMRInfpG3m6xdTj09HdFE9cMpNa0lGBEQ/SoRxyVFOMUXZOonI3t9prJrSYvMvJczVG/clR6Jhg01ZTFLBK5fiWPGQOJMNvVqmMdxLC8BhvrKsAPugj3G/5WWCDA+3eMRlST4pJQU8TXQkUznd8F7a/qWp7EdixwOpCtqwiOvALOKJlLxs+oizScqNY7z+iZSYbieOWmcD4TQGAyscjCU0rP02+SvA7PhCAhHI5EPq71YuW1IKhht0WWzOpYkhiGhlhLmxZKfBeOpM2nqTlPMxFu2qQMbFy3blm5WWoKIITd1qkxU7SBnZuJKnjt1fq7lNhG0e5Js2SIv3e/LN07HRvxR53fEpoWCJX7k60wE4vk21ZbfQ6I7QvtyZ7hRvGakjJ3HkIo7gJ8ndZ7ARPZSLutTZ0L8POxWhZCOmRJPkXld3I2DhFG1Pw2HPNO2sQizqbNTuTk+dyj9JZOzK07LGunWy5dHddzUkLO9mTzSBbozIsVkTXLJ2e1D7K0hZtmrEZI+WXP3JCLbWytSTYNjEFD3u6mNC3C5vahYm/KlcZEWedvhFS22ZiEXHTqLuToxsQbsrvkkBPtzdIrx5OoNPiE1K0nLK5CeHt9SfAnjtd3b+CGXErQscGMvULIVg2VtXhr8EiDIfi9KqZ6U7PAf71KnkOQy1Mm79VU1dQ8b5ML2v712QRzTZAqKgKfm1osqDG66Mqc34bF4UPaCul4ukclnwrKVmKNJ+E7yjk/wCUl344nlZchWYlGEkhOEbiKpqmntH0q7OQS8/pVZVTNaWj7l1o89lLMNr95Eo5+LPNTaiS7m36VDkFubMqIaGvf4kn9KRDy/6pdXNAgUVtrpdKLb5IJObUL7fNHahfdyQAHiLVICtJF36ptQA+0jZqVFNbyUACcX0T7Sa800ykzQ4VjElPKLs/S+i9I7O9pDmszyz77V43BM4vnqregx6oozziNRKCkjfHk1dn0nhWJGUYu23960NLijEG83Al894P2+rIbb3uH0rc4X24aqEWMHHReNm6R3sexh6tHrXGAgz4gWqHMNw53sP0rLUnaCInHI7lo6Ao8UjFgOOMx8PqXnPE4HprKpjA0pi/7U061KJWsxmZfEn5cLrI7nyYxbxA9yhmUo8wMS+SlKwbomBhPEDmwEhfs69wvxW196rTrDjPrO1RpsUkjLPiOJLSOOUid1H6LiXA2EdTuFN/c+mvTn05KmDHJcx/EfVaDDqrjQ5yzAA/E6p45wBThIqK/DSh/ZhcJfCqmWGSPXLb8luiKjN8vaIy/eo9RR0Q6vLHKRchBVHK4+UKUV+zAy1UolqzDmuDiUglzfRaaro6QjLJlUz4fFfo24l1qSZhT+mQhxSQXzE+pOw4hLzc7hTUlC48mdMPSyDdq6qosjlFmFc/cfUnRrnHxP8AxVXDCYjk+5SBhO3LLas3GJomy0gxaSN8r1NDGnJrD7/UqGOlMtctqktCY82dYShA0TZPmqmK587fpdHDVPfk78/EoUcbl1s5CpUNO5bMnJZtKikXWHYg8JaO9vqF1r8NqOMwvnasDTUZiWm7J1rMMJ8snb+S8jqscWrPX6PJJOmaZ9wZPkq2rjuIs1Ngk25dP1MlLSnI2i8RPRnvtboz81CHPJAVP3ZMKvHw1+eW5IMLOQ+S6fyKOfsWUcdKxF3kpkGEtUDkzXWsr6DCYx0ONiJWUNLHC2QBYKwydXXxOzH0V/IzD9m+IP7O1Rz7JuLk7gxCtsOQjr0pioqAhiJ8nNcy6vLLwdD6XFHyYWbsi/uHcox9n+C5aP8AUS274gEmnDu+pRKnIjzy29S7IdRk+zkl02KuDJhhff0/SpMVCcbi7OxfCr5oYyAsmt/chOljLrdh1Wvev5GCwJfEhBIYvqzW59KeAjs7v4pz2MS5G3NNnRmPJ2tWbakVqW1AUdws7OJd6twEC5Ze9ZuIuHazgf1KXBUPlobrklj2OrHPVF4Mdvdb+5PBkPNVcNdIL6n0ovvA7tFyvEzfuomzVEdP1u/8FDmxJibOM+lBNVNMOWSrpodbmYxJbY8S/kc+TI/4k9sYcevJNVOJcRu9VZQndz/UlaY3N/mXZHHBeDmc5tBSE4gT3uSgFiDDzNxUsx01/qUCWnAi1ZxXVjS+zmnt9COsbLQ9yZLEuGXNNTUrDdkzj8KaCl9S7FCBxuUw5sUAredyKGsOQtdybKjbdpcnRhePVv1JuMRQ3ss4ZA5m7Cp8OIRbQzt+JUQXXFm6ApjjubJ7VxTx2d8cupr4sQjG7l7yUuHEGkbZk1qwoVxiQ6upkNYe3N931LmydKjqx9Ua6WqYmyY7fiJMlGBXZvcXdcqH2oyEc1I9sMuW4elYdmjq/ITLKOnjuzcWIvhUlqOMRuy25qphqLdc7iU+mqnuyf8AUsskZm2KUJE2OEIW2szKLVYtFCeRs9veSdKZiEt2f0qmr8y0yZZ4o7v3GmaUYL2k+LGKctdB+lBPjQDDmzbsulZo5HE88nHLwkiCoa0jLwv1Lu/GiuTzvyX4Ar+2BwyEEdM1ncqepxyWqOQ22E6lYhwC1/yqlkEBuy25r2MOHHXg8PPmyX5LT78qBAAZm08SR9oAjDIwO7uVPxOI+ht/FR6oZxl0yIel109nH+jleef7J9T2g4xFYFwi/SsL9r9dUVH2e4pU0kdtRSvDVNruGyRnWrksGLLL5iquswmkxZxp57iiMDB4xPYd7W7l1Y0ov2nHkbn5K7DayixrDaWrppAunpwqHjF9wXtd+5CeEtId7SGJfJZv7E6hh7NYjhUkUY12EVp0pyWbyC57Li8S9DHK7Jw8PhXQ5yizCMU0U0OC6Dm7napQdnYy5u27l7lasOnLalxAju9WSjuTZXbUSJL2fpyAQnyIWe5hFSI6OCEBEHtH5qLVVz25BttVdPUEWr53fNNJz8sHx4LmaakjifNrjblaquuxA6jQchFQimkJ8rv1Og9nPc752/Et4Y0vJk2ducbnycl3iXOLMy4MZ596cCMc8/FmugySkCQvNzZLhvG+fmpQCxBm+Qo2FstcrfiSs0UCJbrz3ZpSEwgTuzimJqxoXJsrvTa6hV2LMUOWe70q0iXNRGsTqGECfM7BbwrJVkxzETg+30q6kxIJNknV0qtqI6SMSNn3d+q6sftPMyvcreGc3MGK1vNQanDQkudo7f3pyvI6ECnqHbDqceU9dIMQF9OfNZKv+0TDKW4Kb2rGZ/TA3Ch/Mb/6RXRscsifXjHHcAA13pFriVZU0slGHErZYsOgLkVS+9/pBtX/AEqoqO1mO4hcwS02B078woWul/eb6qu/3aEiMWKWfvnnO8y/MtU5vwc83BFjUYpT/wDhopajwvLP+EL/AEjzUcap+ZuF3w+FQymAizd9rKKc3Euy25rVKjnbssTxJiMmHbb4hRx1j5k/8FUXeSMCt0VEFkVU5GSL2w9yruNa4oHmbnn8KALF8Qcf/cmyxA7iy6VAOYfEmSqm5IHyWhYg5Nqorzd+TKuKoe5L2okFUT2m73SMmJlAGqfuZdaqfvyQFEh8lGMerIUXGblmgebZ3EoLBcrfJNcS1Ny1DZln4ky9Q1ylspIOaZyUUy2kyIpE2ZbdVDZsojaGTqZFdr1Ibttyg3+xvw6pEL9zJPyR3fSgljLi4otbPUSWnPNccm5IKs6XVoyRZ3Z5IXkt8kByOWiDIRk9yafmS6Qv+V1wfelRSFol3jokQ/0pdLd6qh0IV23q/kl38kWuW5S0KwX22u36UhLciEepskQx+TXIoY2P7/yorbtE6MblzH9KPh9PiRQqI4xuIiz/AFI7dosyf4e7XJD7O8jFlmIpjI8kdvIrvMUNr3abVM4ICzZ5khPq9I+lAPkZbyfv2pW+TujfLbpu9SFtoIIEOVvPRcfxaIbtqK5rviQArl3USzy5sg4muXiR6lz3ILC9JIw8ndNXd7N+pOMWv+pBMvB7sUO0XydDwXz+H1K7iowK1n3Ei+77dMmWex06MznsJkQ+HRD91vIJPmy1EeHuTDo+1Ohhd1uxuancO3ZizwsybUE0eFuQ6hct2WGhkV/V3Jo8JCzIWa4VSyEvEYI8NbPLh3fUm5MLYf7oCW4mwdrcma4S3XeJQJsJcSHJm/gqWSyHiMaeHsI5WMJKP7K2RbGu9K1s1Db3WqBNCw3bGuWqZzuFGcenImyAGtTRwvt0tV0Y7eShTR6k+VwqySreF8s9LUHD83u/crI425uopk2Ra2qaF7iI43XaKMYsLdyfkK4vUKhy5j3fmTKQRE3c7Jp5NckBk/6kIR8Rx9KyNUl5CGRGxXNptFI4WHkmt8f7vCgpUSPmmrt3ciCa7mykRwhI/Nh+pBPjyRU4PSOStYMFOYsmdlZw9kZJO9k6LTszgFb3J2Owi6riWmfseF2V7j/UnoexbCW4yIX9LKrJcZGaCleTua3u0TgYScj5LZUfY+1ydjP3aKzpuzYC2Z9XyUuSLUWYOHAT3aXKwpezcu12e4W9TLbjhYR8g/MrbDYaeEcwDcXuUPJ+jRYr8mSoo6yFuH7MBxl7rU1X4GfCvsOIvT5L1KKlgkiyKOMtPEyh1WDyyCVjMQdW5hUd00eHg8Pr8Jcbn1VLLTnG+Ts/5l7PiXZtiAnYHu+EFlMU7MvGN7hb+5XdnO4OB50cbj56ICjfLVlpanCTF+hVNTTvHzbcqJIHT1IbX3Zp8htQEO1AA3Nz6kohAuaVrpB5v/ggBd/w9KRctUn2lzRF5tuQUnQmHv8AD8KXTrmht8kiyJtXQSPx1TxqyoKqKotva0m8So+nVlIpJrTzzTsTRrY8PgqGHRrXdI+zMduccr3d4kyrqTEiERa9vzK5pMUe3OxnWhmB90tC2XDcviRR4ba2bs6t6XEIJCtMHG3xZq7o8Noq5h/3lg8xJZt0VCNmWCjYtG6iVnhuEnIX7Ny+Iu5aD/ZWKG2RpXPyEe9SIoxhezJ7VDkdCgKgwMyYXIAs+SvIMHpxEc40GH1DbQbcLKVU4k1KOTiwrnbkdSpEoKOnjD9nb8KkRxxXC7PuL1eJZer7QSQjeACQuosPaRyLVrdUu3IruxRtPHkxMKKKR/NvqWTDtQA6X3eJT6bHoyHXJQ4MpZUacKhiax33epdfLudVDYhAXQ/5lIgrAv2nt+SjQ6FkLGMtc87VIjI+ebqKEgE2n6k+AmWub2rM2RMjmcSz1U8Kq0etU4yBDq+aKLFIyImySqwsvBrtH/zJ2Osutdx2qrCqAmLLL3qLV48FGGeTDlzRpY3OjRtUXFk/Si4z56vaQrAVnbaWS3gR2h6koe0001uUjiXpHuTWIw76PRgJy1vbdzTvtgepYmk7QOQ5Z7vV5qeGIPJ39SyeI2WRSRpfagJ9XTB/iOz3ql9qcSu8TIwxAyS1L2Rbtt0zZOjJcWbv0qqCs82RjVbi9LooSLJpAHmd13pSKoa7V29wqAc1zZZsKaORx1cdyKK1LP2z3pfeD+aqxmMSz8JepISutHNXqSWrV1o6JHXOXfaqpi7m2iu3PyztU0BZliBj4/mutMEmjSMq8I/N2L4Ufs8BC7WNu52o1RQ7VTRQhmeevpWZxCuMqjOJm4RcxJXo0LWjGzmUXpzUeXC7puIdvCHkK1i1EwyQbMlU1EFt8uwelVGKYfTzNfHaV394JLX4pgbFUE4AxQGOvitVTiPY+6WIII5CEwuuBdcMiPPniZgayjOHmzEN2hKvqaVpgJsmXoMnZeojLhMbkZbWE8hSpPs9lqrnlNotfE4l/gujuJHL2ZtnkFXTvGWVlpfNRSjfyb+K94L7O8MGH8WBjly1IVV4l2Fw4QyiiYCy/aIXUQG+lnFWeLnG+XJiXBFxLVrVq8X7PtTyFw8yEVnKmF6c+TrZNM4nCmRzF+eiH03Zp0pGIehAe4vSqIYPdqkA3eaDd6VIhqnHRwuFAR8g+z3BzSChctHb8ysYaoCEc4HL6VeUlC00Yu8EmreSm0aqFmUehMWzydMcNxHVbz7rcQ/ZOoVZgvEDQGFHtB42ZeGNk623k36lImw/2eW3N/egGncnyFj0dUT4HYZDG12dlc0eLSXCzO93wuqaKlt1fPTwqVETCNmv8FL5Gja4PilQRgDPcS9GwSoOGML5dxe/pXi1NXezjmxfmWiwztId4M8txfNcmXFujuw5lA92o8SkEf2+31ZqZ7YdoszsQF4ideYYd2kCnjE3kY8/CtFSdooJCFnst+a8mXTOLPXhmTNaXs9QP7OIi77lRYxDJTgTtFFaxeFPwYtREQgLNz8LKyD2OujIOE1qxW2NmvzXBhzxCSEtWa0U1NjD3bnt+labEOycVQZSQXgX9Kx+MYPUYbcxg9nqXoY5QmcGRTgO/fz5ZM+1N/fkmehuLfC6oDrGHR87mQhXaE+i37Zz9wvixSUiLIz/AIp8MWlyyZ+SohrLtG71JikPbn1JOBSkX0GJGREx+lTQxACHIwb8yo6cXLvU2EdousZJHVBuRbw1ERa5Mp8XCLk1qqqWnu1VrTQ8M9H/ACrgyUjqVk6KjCTUGtVpSYTxGH0/JRYSAeTPcrKmrnFsslwZG64O/FCD+Q1Udn9mme1QwwmSGXIwL8yvvvK1sna4VKikgqtHa1cfeyQXJ19jHOXtK+loeGQuwX2ureClt1Ddd7rbU/HTteLs9pDyt6VKGNrr3dx+IVwZc0pHqYsMYHYxcv2jsf5eSmRZ3iLtcPqFBGTEWebfUpVPMEeh5flXmzcj0sep0o252OuDkL55OKM5LizbL+CaIVjVnS6+gmkb0vcydab53KMBN57U4A9OvNJwKjNjsklw6qGUf6VItbxP+VEw3D38kJ6Da3IHs7Dc7ZpFHs5OrEI2JCUO3RnVd0z7LKtx2+okFt2jtydWXsrkPSk9G9vJlXdRPZZXcOO3N2XeGF2edoqa9L0u7XpDSnbbkxfCSruRH2mQ+H5H1IuG31Ka1LtyyYRRBTvn0sp7iH2SD82uFK1hHRTip3tyfpS9nO3TdmmsiM3hIfEfz+aA5rSLPNSphMeUf6VAqY5SPSMvet4zTOWUGhsqhr8iQFJ1Zv8AzSCnlISzj/kk9DOXcuhOBi1IalktHJ0AzMSd+7592xNlRnG+rOK12Rg4TOPGBCWbJoow7mZSiheMCfJRfxCLRty0UyXAQwtdz/KKMqN8tGuR0eG1E1zvsHuJXdNhtoCxvcsMmdQ+zfF08p/RmzhcdyepqNqwjb3LTPh8Eh5vHd9SKOhghLMGYVzy6tNe06odG75KQOzbDabtd9KcfAdo8PaXer620s0N1zrl/IyM610uNFMOCmI5+lBJh8sJjo9qv+lcORhLLqQs87B9NAzvDcXzy+FSRjMbeYqbNC0g6HYT+FFTEEYZPltVvLsQsOowMLluycc+YoKvD5ZG/CyG3xE6lniEeWm4xUcqg5H1ez4UlJ+SnFGcrMPnvLiP8O1WFDh8fs1ljBdufS7NS5huNnZ/1IwyEfiXXLK2jjjiSkVFVRhIZxxwXZPqWVqgF2Z4xEGdt3MhWkKRu/K5RTqG3e5a48uReDmyYsbfJnP9k3jJnvYRy1FRZsDeO7N3925aOpqmFs2fc23ayiPM0jE7juy8K78eXJLlnBkxY/ozhYX7Q9j8327U3/secZcQDf6logKOMu4fPRO+1NG2TNud/NbvNOPg5lhh9niOD4WfZn7aMewx2tDG6UK6P6wuuXojUZx6G3LmJCsp9vNYfZ/H+wHbGnB7aDEvZK0vCUMlvV/V+peq1cMckpOHQW5l0PM2lI5lhUZNGcaOO3oUOShjKbXyWgOhYbibxKLJQtlzfdzJCyIJYyhrKFrb27lXS0rkBO2VvyWhmo5LCsK76lUTQyiWbhu+a6IM5ZqiuahEg57viRex2hk726ap8yMT1bqdRppDGrC5n3crulbpkNJBez3Dn7k0UNp6/wD61MIn3OOVzsqmorHp5Tz6f8q1jbJdIkEO7NlFqsQjpwJmO4u/ROwDU4lFfTU8koDueS20G+on0WI7UfaJ2Q7N18tNjOKOZhCxgGEZVBGV3QRchdapGOTIkvaTqnEGjMnvtG9dp6HEcShOoip+FRhzrKm2KEfzvay8zrP7RFZNKdP2K7IU1Gbla2JYn/vdQ3xCO0A/SsbjFLjvbSp9r7W4/V4pLn/9txtgf8m/KuqFy8I86c0vJ6Zj32idi+zJkEuLy9oa/pajwOO4LvilPT9Iusjif2qdp8WYo8Awul7KUZ/38je0VL++8+X5clTUlDR4OOVJTxwCPiFt36k2eIGJEwuuqGBv5nHPOl4IFXhftk5VeK1lTjNbnc8tWbl/SuHI46A1jenJSDqLhLW1MGTEQrsjjSOCWRyIt1v1ICy+nzT5xv7ufhTZQ+nLctjMZLPLJkP7k7br09KExUAAWdvJL3IuH+ZdEWuJA7AuQFJ0p0vLpTR9JIKQ2cnc7pgtw+oURimi+aX8ho6/NC4pEkfUmUD+ZkiJuaVvzSt9STKQLyJqaZrMs04+VubKLNzWLbLihs5H+pBxPSkeZaZJo+pZnQkgnktud+lCUzeW0kDluTet3NkFjpSd3Vag4nV4kDybkJl5IIuw3LTTaguQ6k2WSHd6f5p0FDlzWounTNNN4kY9aQmLqLK25Jxe7V9qXUWfShInt0QSF8+l0rW7shRW7RSt1yTsDmnezcvNd0s080rerVIY9379UiqBbcSNhMi5WinRhb3JzaKBjYQjcT+FONH6dyLq5rodKdESBttLuSYXu5Jy23myHqLNUSvcIRa7uIUjK3qyJCXJBc27NTYUIycm08SaPNOndbogfmkWmN+En1REVo59SL+Cb6i06kDYurcuHkJDo/vRlnkQu+SG3pzyQSLaifmSXDazTK71JMPuQEgrrbWXQt/KkAkPcilF8xyQSfRITELO+e74l3247rs2VQ9Rt02j80uMeY69XNY6ndsy2+8JbcuJb9KX3hKWub3Kucn55/pRDmRepVQWWTYpJaWiL70kt06c/CqsMyL5Ltr57X/7VOoWXMOIcQxB9wq2p6OKqDT96zVNCVwu27/ktDS1HBAWc93coa/xNY/7CqcDjtzYGEslQYlh8A3ZiNzeJaSSSOqpyaeews9LXUI8NgkLh8Vz+pTB15CcNvBgKqEBuYLFAmp7hLJmW4ruxsUlzx3+/VBT9k4xkHN3LzuXT3InH2nZ55NSy26s/wDBRZaEybVmEX5r2im7L01QAjYIiq7EewNOLFwJXuHw5dSFmXgp9PNcnkRYfaXdtTE8LjpkJLdVnZeWMyYM+Xkqqo7PnCeTxvcrTTOZ45IxckL+W70pUxPCRbGe71LWngLSDptJRZez5x9zfmToPHkoSFpj7t3pQnTv3CrGbDTh6GtJlH4c9nQ3NVQrIfB3crUrC9SkHMYkTWMo8vFLkNyWo+Sxw3EJ6V9Ha0fUtHQdqGvFpQYRLxZdKxLEe106FUcfPMkbFc/R6XTY9SVEw5BtHmr6CogkLY4WryqgxpoXykZX1H2kjjMcsxFS42XDJXk9DYQ8n5KQwxlFnlcRLLUnaKMrfxHt+JXUGJU8waPtWDgzqU4lpwwIcsmTkUYZFa1v0qCE0chaOxD/AIp1i3ZNkOnTms9TSy4gjYRLVyUuEm781UBUNHpe4qRTVlu/Ui6VNGqZbcMJALY35lDqMDpqoSc2AR+SchmMruSObKS1s2u9KlWi+DC9puzMBAbxBbp4V5riGDyDIX4bl4V7udPrzYhL+pVeJdmaauuta0vhW6lXk5MmKzw0ML1LMH5eSZlwkyYssxyXpeI9lTju4Ttb8TqkqOz8kd3Eyu+F1sqZyOLRgpaU4yJnzUfhuOue1aTEaX2c9+X5VRTZX6I8EJkdyZJvLNIo9bdUhjcdXdMsRl8kFxZLpDpztQkPkgAi8OTbkmzz5LvSWTrtvcgA4pLefSynw1mg6/pVXb5pwc/PcjwTVmhgrHj8dwq2o8W10P8AU6xrVBi3+pOxV0g65p2Rq0ep4V2iASEDf5ELrQBVBVWlmwEXhXi8OLSDa97irmkx6QbW4j+/VTopGqyNeT2GhhaNutrvi2qVU071QDYzcupec4V2iMiyeS74VsMKxpprb3dYuLR1QyJkXEcHl63e4VnsRKWnGzX8q9S/CmpiAnuz5ELLDdpsLqBMjCNsvmnGf+QskP0Ys8YkhItHRB2mcdL7R+pQ8ShlG7ZtbxKgqBkG5dJxNtG4pu10g2tewj81aUnbS4hZ5On0uvLCmMbb3TsNQd+jupaQ1OZ7nh/bZytbiCXxLQ0naIJG1Zh08187hiFRCI2O92dyvsH7VVkZjGb23LJ4os6IdS0e1HjDSFlm305rhV2guDt+V151T45JUaRn80m7VcNrHO5T2jTvHp8OKOP95dclVk1QHqFef0HahiqBv35+la0cejGkF9LMlHbaNVlTRAr8Qjpbgyb/AKKqlxY7xcH/AErtfiEFQWmd3xKoqZAEc+kc1qocHNKRpsPxqQubrVYfijSDZe38V5OGKPCRODvarSj7RSDbr+H3qXjs0jlo9bCS4Bf/AJqSOeWiwmDdoOIYNI93+lbGmxaCQObaLilBxPSx5EyWxd2XSnAmceaiy1TbbHTXtDkxO77lJ0Fp7UeWfTl710ZnIczVaNQ9o6o/ariyzSodli0lzelD4s81A9q8nQcZ7tXcv3ooTdlkVQw6M72pwKi74iVYEnE5v+pLiOO5nRQWW1zxlsO3zTvG25qpauYrc3To4gBFkx2/UihbFiEz83JrUqmRpIiA3a1Qwqm3M5t7kjmuHmxfSp1LGWwthMXgleIfSLqbGTxkLudp+oUyVR3Lgld4lVkJIKok42sgAZZ9RMosMzxuXAbIvSXSpBbhJRTG4s2dxTTJlD9EwBea7iZe9NVOGtkeTMIltSp845b73t9KmcQJO6z4UF1suTzztDgshSmDAPLQh8SwNfhMhOV7MJMvcq3DQmDnu7i8ln8S7NhM2cjMRP4hbVdWPKeXm6Z37TxGXCz4uTDaylUHZ2eolJpAO0W6sl6TD2VDMtD527gV62GxxwZBExE3MvUul5aOWPTM8jPs7w7mfJR2wdpLcne705L0yvw+KRid4nFVX3HuI4yYRTWRCeGmZ+jw9qcRdmvLNa3DZuIARSsxW+plIwfs2BDeT2u/iIVfB2Z9ntdnv81jPIvB0Y8MyviwlpnJlEr8H26s30rVUdLFSlmMjXC3mnKinCa4/C7rDuNHR2VJHmdR2VKTnGe73KnrMFOjK12cf3L2KWEMhbpXnfbDi+2l7uQrpx5dzly4VBbGVmjMWyZ296YKwR9JKVVzSSHqCamjCaITbaXwros4CKRON2qUcxCWcb2EKdejPudAdK4iL5PaqAt8M7RT0pWPvHvuV23awBG+zd81jRjeN9P6k5ETlyb8yz1spSlE2bdsKiE74ztVth32jV8JC7yPw/h8SwNNDu/EO1W1HhccwEYZ7Vk4Q+zeE5nplJ9qUpRZdOnidQMX7UBiAk8hyERe9Y+PC+C2bu5Izj+ayWKCdxNnkm1TJk1RFJdzu+J1CKqtLJnYiSCne7XcSkBQgQ6tu/qW/CMqsKGscSHViVhT13Tnkq32EBPR7UWynfPO5Q6kaK4mhjrHEcxyEu7VWNLWOQjk9yxv3s4ll05e5WFDjFr8rfNYPGawy6s9Aw+oazV7Cy1VzRjHI+j3aLzSTHrdAdx+FOw9qJ6d+bj8S459M5HWuqUT12lw9pj61MDD3HUn2rz/AAftg0jCxy25OtGHaRphyjnYhy1uXm5OnyI9PF1ONo0Q0JkOebELK0oBaHV2YfNZemxh44suIxj0p0u0DiWTuC4MmGcuDvx9TjhyaSTEoodjOyq6zHjJstLVR1GNRkerEXxJiSuiJs83H9yMfTJfInJ1rfxLP74OO52Zx+l07Dj1XIYsGdrKheqDLLNSqGqiuzzf6Vs8Ua8GePqJX5Nxh1RJIAu8jXeknVkEjjdm6xkWKWvsa1WTYtKI6OI+QrxsvSuz28XVKjUBI3lcnYZLnz6FlPvqfnewinYsWkLTNc76acTqh1cDVcRi253ZKQEjfUs/S1TkP7RvVyVnDVNJbrd6lx5MdHoY8iZPYm5shubLXNNMW3JGEjWiuRxOtMJibJC4vI+joiyLRkXTrmxLIsbYdEVr+TogHuZdtuuZADdunxLnD+r9Sdt0Ll9SafNWlZBy5x73XWzu5uuPnzf6UtScndaak2OsVpF4kuJ35OmyF1y4eedydAdLLuZFxGt5ICJi+n5ISK3TwkqViqIYZSP0rkkITXNaybutLPJJpO5nVck+1iali3NYxEo8MNPJLKACwlC9p3KZxGH4dVn4aoKHtlUQOdoVQCbfUtobOznyaQo0LCwizM20UXiH/MmuMwvq6XtTDb4Vz1KR1XEduu7/AMqK5u7aopVTd3emjqvJ+n3JrGzN5YxJRzMNuTpvjOIkLf8A6lFesYi5v70D4gEZZPmXwrVYmZPMixbO7c6GSTh/m5KAWJMXIn/KmixC7VVHEyHmRIkmaGGWR32gBE/7l5Z2k+3bD6GjnqMIpp8WKnf8YIgcdvi3eYr0SSq4gGzttyt3d4r43+1Coi7P4x2g+5oqrDjpJiNyKf8ACLvyAX/yr2/T+lhmm9z5/wBT6zJggpQZ75hv9oLD6yal4lA9LRzx8X2kpBK3TPXL/Bbyg7TU+LUcVZRzxVVMe4Dje4V+eMHaScvZ2CX8KaMhcR6c81sOwX2yYz2BxKyKXj0EzjxqaXcD/F7n+Je5m9LxNew+dw+sZYS9/KPuZ8Y82uSHFGFu5eadlftOwTtgMTUXHiqDe3gSNdb/AA7viWtnhlpzIJGcDHmK8afRaPlHvw66ORWmWk5PMZO8riL+EUxwzK1r3IM9dVALj8O/NxAechPaKymPfa52T7K3BifaOiAm/uoj4p/pC5ax6af0ZZOsxrybzhvyz2/Emipz5aEvBcc/thdmKG+PCsMxDGDbxGwwxF/z/pWLk/tIfad20m4HZjB6bDgMrQKCD2iUfzHp/SuqHSZK93BxS62L4irPqk6OQmJ+G5CO5yLpZZftD9pnYvsbrjHaigpz/wCEMwyy/oC518//AP5R/av9oRjL2o7T1FPERaxT1ZD/AEBotN2e/sw9ksJITxSonxKXO5+HsEv+a1WLHHyzB5skvCorvtd/tCdk+3XYzGOzeC0GJ1tVUBdTVxRjFFHK24TtfVe0fZX2w/2u+zLs1i7H+LNSMEwk+4ZQ2P8A1CoGD9jey2AxFFQYFR04kBDeQXnq3qdYr7Eo5ey83bDsnIb/AP0vEfaIB8PBmG4bVq4QlCkjJSnCdt2e2HVGVrt4UweId8m0c9VR/eD55X2k6bOsMu9y8Sw7R1PKy9krg/8AjqBXRsQ3aFn6XVcNY8ktjARH6Q3E/wCVSMVjPBcP9txirpcBoP8Aj4lMIXfSPN1ooSMJ5OPcRaiFhf8Aw1VLjEc5S0fscUtUfEscItxfV8KwPa3+0t2I7PucGGNW9ra1m6wH2emu+p9X/SvGe1v9ortp2qA6eCrj7P0Bf+FwwLCy+I+b/qXXDFM5J54L4n072h7VYF2TEn7QY7RYSXVws+NM/wBIMvJ+0/8AamwHDb4OzfZv7ynfMfvDGTuH8sLafqJfPeG0Z45i8FNPVuJ1EgjxZXuK519E9nvsRwTsmedbG9fWBkL39IkutYlE5O7KZ5ziPaT7RftYcWra+rCgd9lMLlDTt9MTaK0wP7FYsPtkxB3qJerhk1oj+VesTVEdCBNTRRQA3hFlDlxx8s8ltCBjJowWJ9m5aVxip42CIR/ZiNrfwWYroaiE8pLvS121em4jjDyEWTWi6yWME1URMeX1Z8l3wODIjITVDx6PmmXmbdq/5laVOHxyEW9yF91qinRxXZMz/mXSjlaK4pN2iLie9PHThubX3Jp42Ei5pmTVC4lzrl1xF4kJkxXJNtLO1VYgX2kuW++5dfaWWSXyTADxc0u5CXVb4krnHmoA4/Umz6UVumeaFy1QXEZPO4W9yYLkn5ef5U0fSoLG7bVx/mupW7eaqwEgIhFK33oP3plI7tyybJR5Opk8w3XZ5IDj8tqyZa4IpDd5IHha5THj26Jo43FtXUUbqRDkh79VHMdubMpp8ifNMEPUoNBkxTZbnHkpBDtzXBjQQ+BounRknHTNP8HVIY9v1IFtIYYWu7krXyyyuUhxYea4XPRAnIbtERyy/muMLC6dGO5dt+aCBr3JMPvTj7RzSbmgDrCyJtpIelLqVpCsNdbml+Z13pHkoGF4fSiaRhbJm3IGzSVgcufdnmurl1zd6WpaIBHLre9NuWuiIhci1falb5KCkNakittJHaxCk4oAAsh7nJJi1/1LpDtSYXJBaRy7TJdbmKRdaJhdANCYdvqQ27vq5J21ODlblkgyY2PMfUibr5fSj4b3CfSkw2nkWfvVgewFJdrnt9S7xNv7lDKbp5i6XE7/AOKzo67LQJNBya4U4BNaKrAqLU+NQ5aooaZYhldqyeGRo2Hlu0VaNRa4t+ZEVZbq6Qy19ueEdm3NIagiEbzf3Eqr2y+0ndiJPR1Vv1KaCy2CRy73ToFu58vEq0araPMfPROhUMXUe70qdStywCqtHR39yfaue/V7nyVS0nTqy49Ra+WdyWgKZowrLgzZ2u71Kpqrdk7ssl7da+ea62LXas6lwNFkN3Fwqq2+Nit8IqNUUuH7ms6llI8WePod0Q41cO9mJRo0V3U/o1EPZuhqLpGBiFRa/sTTyZtE7EPVb6VT03aI6crQ2j8LqfSdoHLXOzLxIqaY28c14K2bsDcBHkwl6VR4p2T9nG1421W9++GqNoG3vJBVUoVgEx5ctVqsjXk5ZYl/E8YrMLETLZ4lU1FC0d2cbr2Gs7MxiBG0bFbytZY3F8HPimwA9uXkuhS2OVxkjBnHb3Wpo4+rJriV5V4TJHc7sq6WlfdyIlRKIGu13T8NU+Q5ZbU/DhstR0Bcp7YDUWD+GynwU48Coqp+t/EtJhtU8g6RmQ/Cqih7Nzyam7AtLh2BvT7L33eIfChsqC5JsUzk7E16tIZDEWfVMw0sUMI6bvUniIBYWf8AcsGzoSJQzH37iU+Cot8iyVMRMJc3T0VQw97qTW6L+CqjLm7ipoVQZDm137lmWrGjfNsyUgK47RAHZTqaqdGjH2cuiP8AKSEuGWf4f9SrY87Bd3uJ1Kp5gjtYnu+pQXexFrZIChJnBhk9Rbl57jtLWXkwSMQ56Wr1l8Np6gLzZhAeao6+hprz4LXCPiWkZamOXGeLVuF1BCRk6pJ6WSMy53L24+zMeIAbeLLRYjGezMtLKTHAT+S6FKzheNrk8+OMiHVNSC/JlfV+GyQkT8NU0kL3cnFFUJEW3ut3JXeactfchcdqYwbbfpRCP8kPD/SuNtudAHC5LrFqLrpdPxelBc92X/JAUE5e5daTTkg6u9JBpQ6xNcWqlUmd2wv1Kuut/KjaZx6UEtGloCONx1+a1WG4o8LjluFebx4gcemamU2NHHozv/FBl7ontmG9pOGA3u1vfqpUnaanmA2laIs/EvGw7RGI82JRajGKib+8f6c1LhA07s/iejY3XYfIxcOVvpJliK8YyMnB23KmKslk55p+HiEAvltVqjF2I4RzzvRR7WFnZvypFTvzfxJohcSyZUBYQ1gR3PkxF3XImrHkkJ7GHS3aqs8x1XQmcS1QKmWYVktOJWn1IAqDIs8/qUPjPInYx6WZAy+oKh7Bds9qso8cljHhu725LNhI8e3w/C6NpPfuJGok2XcuLHmT32kmzxAqhhYndU0sjl3/AM1wJnEh1VBsXk023RKOSQRvzcdOlV0FRcYt1ErSnp5ZPLcsjS7J+H41LSyi7G/0+FazDe0hzdTsJZdKxkWFyyHkLaq6o8BmExzJS6fk3huje0vaICAWZ2IvSrmkrgmjJ32rGYdhZ07D+Hc60NHGW3Rx9S45JHp43MuWqIy5IWm/SmoYWu12qYFKxd7rA6Emxq7vd7RQ8SO3J5P1KYVGH0qLLhbE/O5Ca+yWpjBVFr6SJmWocu+1OnhPezpoqEhHXctVqZNTI0gyE+bHahCaePvYk+dO9t6iTZDo52krOeftJsWJHuv71NhxIOl1lJpnhPR2RQ4kEZa33J62CytG3hqGLvuUoCuL0rNUeJRZjm/81cw1nEtcMrXWEoUdcJpliIvcOiNs92TJqKTdqSkDI1vNlJ0wGikeN9W3JBu1bb9ScuYiz0FCQuQ5f5VFlpAHI4xXtmBN7lBlF6jyEepyy3Ke8d3mgePuze1CYnCyr9llvEgk/mkZVNLT3vI5F6RVl7Ld3XCgOlcSL+S13MO2ZiXHJRcmOnjK31Mu02NQTS5PTsJP4SVrWYWVQ3RGPwqoLs/JeLs9pXLVNUcrxzTJv3tBDJYDMArlZ2mtCzwqDU4PJCBObt+ZU1SUNpAb3WqlGEiJSnEKprHkl4kUjibel0QY5UxsGcjll4M+pUVTiEdKXIz+lRf9oAzuaJvdcuvtxOJ5KNvT9puGHDPb9XcqbFaWbFKkpGk/NmqEe0TyFkMbe8fErbDcUgqJBBpbfMSS7evKH3N/awf9mXkt1e5RanATpzLYRWrc0kcZCLvI2vIhJLFadpqPOA7Tbnc3NZ7mrxKuDzmaF6csjzHJDDTnJz6f6Vc1OHySOTPG5Fn1ZKE0fs5ixs5AtUzlcKGKbBwqp7NSHPwrR0fZeAR1d88vEoVDUNDLfEG4XWvweujmkEKnMRy8LbSJZzm4m+KCfBnYOzMkgk8cTmOequaDDY4Yhc9o945LWyYeEZDJHKQF6clyShp5oivzM+q5cbzbHeunophw2CaLPiMRNyVdWYDJHvAHL6VpYaGmEhjvsL4tqkS+z9ByBd6c9qlZBvEmuTFx4aYjruu9yJ8PePnmKucQrKSnukB7rPCKytV2okrJSaICAs/EuiNzOSSUGSZo7T3u12Sg1P7LK9h/empq6pICNwf+CrZag5ObLZRMXL6Hzm4fLJcirLeX+Krzkcn1Q+LJs7VqZ3yWxVTkGrMRP6kPtT7vT81AEre7cjYmLluSoPcXeG4oYnlmxLW0GIOVjcRty87gmaOTNtq0GG9oApwFnZiJvescmPY1x5NTexVTxtnff9LopsSMRz6RWUi7UAREzPYunj1zZu7Lj7J1rOqNZFWca3M+9SBqgEtcv4rFjjgF/eLn3ta1nE/moeBGizI2/t0Ytnkwl807DiwiXMLf8qwf3k/fJt+aNsW6WaT+al4ENZz0mPHgt1st+FTvviCy+9+S8vbGnEND5+9S48UkItZHt+FYPpTeHUP6N8OPMTjk7K5pK65h1ZYChzktNsv4q+gqjjAX6dVx5MK+J2Y8zRtaauHLK75qxo6q4h3bfmsXTVjya5ur6gqLoxfxZakvIzdOons9N1TZraeq4g5BuJSgqvks4GIPGGnUihxI89f8F5EsB7kOqRqAk4muSO7f6snWfjxA7OZ3MnwxAyMd7j8S53gZ0LqFIvLvPIVwZG7s7lSPXGOjGkFUeed72qewV+REvLdv5VzTMcya1V0NUeeed31IxqDkMncGH4VHacSu6iYRAJEg4l3eopk8h913ejYtcmZk9Ct7JBe5AfLLRBddrmhlmYR5tclRbkg9dzZ/JK1iLN8tUz7RtFmfb6kgqAuzyV6SMnkQ7b3If2ZctqBqgCQ8a3nlzVJcGbnEKQXI/T8KyHbG6jrcOr7CAojtvLvy3LVlVXDq6oO30b13Zios/a078ViXX0/GRI4epp43JGjhFqimCV26wu2dKE4Tv1WZ+z/HvvbstTXvnLA5QmP+X+laM6hiUZMU8eRorFlWTGpAnTndz2qPMLQ65p3ikmpJgkEm9S0SYnRAmqN5M6aKbvSqSCNy8WXiUUyYue1dkIWcUp6kh6hreSBqhxZRmzkLNmcviFlWY52qwTszT8TGMYosOH/hyzje/wBIc10Q6eUvByz6iEPLLj2i48m/eK+Iv7QvZ+pwP7SsSklmOeKeQjhue7Jn3Cy97xv+0t2Xw85I8Lo6/HJe4ow4MV31Pr/SvFPtU7YVH2nTlWVOH0+HTg1sccTuREPxE/Nex0mDJilseH1vU488NInkAVHB6GYjA79ykx1HtExOb2kT3WkodTSuJk2e5IMybLxCy9uz5qjV4Z2qfCYogp3Iii3XXW2v8JLZR/b523moAw/CJ2pR9cUZSzO/mRncvILro+W5bvsnjQR0dODSMBxMTsQ7SzbwocVNFQbh9l632f8A2m/aYYy4hPiFRAf95WT2RfpWvwD+yaEdh4zjcUHieKjC/wDqdeh/Zb9o1N2kwcaOvrGgroW/BvfSYfFu8/hW0jmaoizB2IvmvOyyyRdHq4o45KzIYD9iPYvs7a8eHHXyhu4tcd/9LWstpBJHQxcKmijp4i8ETWD+lk0BPZyTdzcvE/h6iXM3KXyOtcfEcMmz3u5Jh5PftRy0NTlmcZwD6pdv+KpcY7VdnuzMZHi+O0VOLbnDjNctIQb8EOcV5ZIxesenpSlZ2Gx9U7htDFWVZV9HRPLX1cYRSSRM5EYt0ivKO0H9qLstholFhGGS4zKPKQ2ti/U6w/aX+1929xSD2XC3o+zVOTW3UMLcUvzkt+y6OV9RCz6wl7K11LAVXi9TS4HRs2suITgGTLzvtV9vX2T9h7gDE63tpiQbeBh0dlOzt6jL/SvjzGMU7R9uqwZMTrsSxmcuRVUxy/pzVp2P+zGt7VdoYsICWOnqiZyMSboZuq7yVLFCPyF38kvij03tb/bS7Y4lGdH2Ww7DuyFA+1ipo+LUkPxG/wDpFeRw4H2r+0rEvaZXr8brD6p6kyP+p19H9lf7PPZvs6QSYi74vP8AE1kS9No6Gjo4OBR08VHALdMDWoU1HwX2ZT5mz517Jf2ZZ5jGXH61qW5tkQbyu+JeTdrMDqezOPVuF1jWz00jg9vSXpL9K+z672moM4KPb4XnLw/SvIvtL+z/AA/FqypomM6Ksw6g9uaunYrakXe0wu+HatkzLJjVe0+dgI4ZRkjNxkbcxD3L6Z7DdsIq7snh0lfUF7VZY5m93EJu/wCa+danCZKWUgOSIhZ+oDuz+leo/Z9g9FDgpVlSZnLK9oCXh+ldMFZwSuJ6PXVEVUROxuQk2lqoaqojF82k/mhlqI4w/DPaqmrroycmJurxdK7YROeU9hVFcG5mPvVXU1zCxMuTzdWtqrJy01e5bpHM2M1dUeebP+pQZagycmd0/NuLXLb8ShyDu5qkYvkJ5H55pcS4iUc+/XaheR+bsmKiU8jEQvkltu7vpUMZnFEMiLDUmF1pt9qijM5d6d425AqHbepctZN8ZxItEuM3enYgj+SaLp06U6WUg80we0UmNDJZ2800PNOuOiFxSRaGnjQ9P/JOv0oNLVJQ0/Mly67uTjDci4N31IAj6jqhMmT7wuXvtQ8HT4lLstEd+SRwuTZqUFPcSmthb2D4hQohvqZ947rkHDkkbVloZMHbv2pl8P4Y59X7lOpXeKTh291qXBVudGw80ydOwjn/AJk9St0V1pWoCjt7n1VgVO/dkSa4NyloNiJw+8UPz5J8xtLJtyEh7lAwCFD/AJkTju5pcPegBvxdyC3uUjh9L9KTw/mToBkB80dvSLf0p9oWXRFhHLxfCiiANctWRWvau+HluSYX91vzVFnOG/PpQkPvR2vbzSYXuQA2ukNvN07aKRi231IAYtbvSIerR0+I9+iG34UAAQuXcucP3J5xZCwoAAR/qS4KNx0/7UmHVFApAWsLoiHQUfUi4PdkjUHJjFrW+pGxebW/SnBhbPLJdGNu/NAPwBryZG2SK3yZ0hjuIc2VkNnozkiu5KuCsuHmiGsfm6yo6LRaAQXZ/wBIoxkbLLNVYVXe2f8AFENU3LVUXaLQZNuWaV7Z89yro6q61ulH7Q3JAtibouiXk6h8YS77U6GW38RtUFWTOJJ05ujeokEtXuJReIBaCfSj0J8r93xKaCyZFWSeV2XhSOqctcv/AEUK3411sxHPP8qKD3DpVRjal7U93daouvn8kBZ3IoRP9sPu8ST1FwioQl73XWJ0UBPCZ+edqkx1T+b6+lVd3euhN8xSDY0UNdbblmKt6PEjkt8Xi3OsfFUONum3NWVNXOJ7H6lm4midG5hk4kV7g3T+ZQKrCYpLsgYbvCm6LEG4QkeV3SuVWIAMpOJvdl+lYpNGrqjP4lgIco4wIn5kTrOT9nZN2gbltZJPaNXN7U1NTgQ6MtlKvJlpZl6LDY6MNdxFzUkSjEbMtql1FLa927d4lEmG27JnWhIYSB5Nt3KZHVBIGWVqqSJxIX12oSqGutZSBejM2XNISYn5qh9q9S6Nc9mWaKHsXjSac10ZBIstSVMNZc477h9SeaZiLP0ooNi04jeb7VJCoYSHXn4lUhM5W5Zp0JHHmpaGmaAMSYYhFg3epNDWFnfnuZ1VgWvpTzTMLZtuEVlRrsaOkxKSQMpFyQeI+bNbcqeGoe8bH/UrSCZ7BfYRelMu7JlBTuU2eo/Cp9ZhIVmjs1vqTVNM3o3ZJ0sS9nhJzZZtv6NUlXJje1PZ1hiIo42t8S80xfCWEicAuL0r2bEKgMU2MFpE3STrJ4n2dPc7A3vXRGfHuOLJH9Hk81Hw9HZRZI7SyZl6H/sXV1xlw4HJu/ROn9l9WMN5hu6nH0qrRisc/J5gUdv5kBDrytH0rYYl2VkpwzaN7vUsvU05wlk7bhVE/wD7EIskurzRELk+dqb4fw7UFpiflzXCJHrbytQuKCvItxdyXD705aZc229y7w3HXJA2wGjfLNhRNCfu+pSI8ytCy0Vc0WCnWWgEZEXwoIbcihYjG7JkY5/mWsfsnUW/s3EfkosnZmQbswIfqZBNMoWuuVrhUfE08f8ASkeCnG2mf5lY4RRyDUbWYcvEkkQy+oOzPtAZm27JDWdiaghJ4rD+EVrcLkaSlDPITbnapltrqHNnYsaaPMR7F1sj5MDXMrCk7EmNvEBiL1elb63fo+vqFJhciyS3kCxIxU3YkOQBeXzVdUdk5KHeYPb3L1CKFh0yu+p06NLFUCURhxBLl9SXcH2kzxSaPhmTPtUe7qZbftH2Nno5eJw3tN3K3PpWemwOS27h2/5l0qSZxPG4uipcvPpTXEt1bNXMWByzNkETpS4HwdDDd36qVQtGNYPCc0gn/pW0oKNpgF7G9KztFSvGWQZitZhdVHCw3ntJRI6McUW+H4TdyBs/Urylwt47XcP/ANpcwfFKctGZv4q/jkuDPJcM5NHq48aZEhoWFsst3wp4aV7tm0i5qYGRcnR9IrHZnUo6jUUJiObuydjkO7uSEdLcrVwBt/emVRBxvtRT9neB7RHNUFLnkNM1xDkqag+1jCMQklBqauARIRjD2d3My8W1ah5vZ+eWaqMR7TVNKRcOmch9WS0S2OeWyd2XNNXBUR8R6eWC7wytaX6UpZItuazUXaKpkcuJH1btq4eIVFVyiL8qO2Lu8EvEJjuJ4za1ZLEcStuzPerbEaeshhI3ZxAvSyweNFIRle7kJcrV040efmdEh+0DkZNxHJc+/HG3fz8SzTU7CRZ3Iy2tlqK6dUcNyNfQ40dw5OtNhvaKUQFjkYR+S8uAjEtNqlU2JHCOXEcUnjTKhlaPbKHHo5A1kb6lc02IBI7M27NeHUPaTh8siL4lrsH7WQFax7CJcc8R6eLqV9nqDEHhZODJas/h+JBUAJNO38dxK0jqGk1ztXK1qepCakSnK5k05XPqk0nez3Iuoves2aHXmYeaalqnHk3ySMX/AP2lHlhtLNs7VSRm7Gp8QMdWZit5qK2PU8k5RyBwh8JZ/wCZTJCAX/E08rlXSYbFMXJhzWqSOTJKd8CxLEIyhKOJ2KQm/isrV0pk28N3StH9z22mB8n6VJOhu0MPzLVNR8GMoOfk85raExfouzVDNG8Z5Zbbl6rV4KBBkzflVDU9kZKh87LcudzdS6oZUcU8DMRwX7lIoL46gH0uH1LZB2LOGO9w/T4k/D2bhh3mxATervWndiZrBOJKwSwgBqiB9W6hfatdR0MEgDw4v1OstBVQ0dwNld1fNSIO03B6Ge/1eFceRbfE78bUPkT+08dPh8Ys8VxG11orz6aN6iUrGfn5LVYhWfeUuUjuaGnhYWybIhVQeiMMnvZTUOGyU5Cedw+nxLR0NLETC7M4y53fUjgpXIc2sH6lNioWjLiMe1lM52aY4ljTVBxjYZuSsYyAtXyLTwqBDwiYSz2/CSn08Md2j3LikelCyQ8cJW3gxqJW4GFUAtADAZPc8nhU/jByy3MjiqtNH/SsLado1aUjP1fYc5AJgdrn8XxJmH7OQpy4khjKb87VqPanu5sjGucrsh/Kn3shn2ofoyGJdn4qUcmBtzdIrN1HZ0JmJgjtIl6i5BMWRtdd4clHKhj5tG1y3x9S18jGXTRkeRVPZl4Rzz/Nkqyrw0qXV9y9KxjCZ5JyYH3P0iSzVZhMnFL2h9renxLvhl2R5+TDp9GPMkNz2q0q8NITJgZ7e5Q5sNljDUNvqXTaOVpkXiHcWSIJjHuuRFG8ZE1tqQi5FkzOX0oJ1DCoflm6kBM/m6k4f2dxHEpBaCne1/ES3GFfZDXkAyym3E9K58mfHj+TOnH02TJ8UYeOZ7kfGciyzu/cvQaz7NTo23xtr4slUn2dejPYDCXyuWa6iE17TSXTzg9WZsY5SHTpUujozmLJxt+paWkwO4s5On0p8sLaF8wB38NqzeWJUMDGsLweLPfGBLUUfZ2jjEXPhjm2lrqppafgj+IziramzjAXB2JcGWbk/ad8IqIdTQhT2tHlt8KAc49btqMY5yPOy7N/CpsGF3av0+JYbV8i6sCiqmHRncbtzktDQzBJaIPu7/iUCjwtiYmZs9FZx4f7Lbw2uIfSuTLODO7BjmuSyhhcg1Z9yIfw+9/VanqbOSAWdrNOlL2N5DF9RXjuXJ7kcYAVTD3ukdc5FaHSnTwsIacjc7SUB4+C+fh+aSqfgb2gSirLX0d1KjvIBK9VoEw25tbnzVvTi1mnSSyyLU2xPYkRC4mOb23c1JKRhe93TAR2jp1fNBJG/eVxZLjqztTol8YBfNjbmuHiAR7upQXFo26mu79VErJrujcS0WK2Q8zSLCbFreW7zTPt11ru7CSpDmYXyytSeRyNda6akcb6lsuXrN+V/NkmrHtHW3RUxzOMuiEqrbn0rRYDJ5y7auLzQ+2PmO9lQ+0WlnrudF7Rv63Wv45H5JeDWNlq7kuHIFVTzwH0yA4v+lUXtTZdSdGstcXz3Ijh1ZMs1xMZ9leIPh/aTGcHOR7esA+JiXpftXVq68K7T41/sP8AawVfIZDQTZTfhtcTi47v5irGv/tCRSEY4P2fq60/XOYgLflbVd2bpXlanA8zD1axJ439HsoyHIWm74UFXNFh9Mc9ZUxUcQbnOcxAW/ivDB7Rfar2u0oqZsGpz8VNHZl+c1Aj/s+452kmKftDjwXlzE5DqD/6LL8XHD/smb/mZZrXHD/7Nz2p+3zsXgJEAYjJi03/AA8PC/d9T2svNMY/tMYnWGceBdno4LuiSsk4pfpZb/Df7O/ZDCwH2h6rETHnxDYBL9zCtRR9ncE7PxCGHYXSUdrW3DHcVv1OuvHLDD2wVnJkx9RPmc6Pno6z7V/tCayStrgpSfSKkjanBv4CKl4T/ZrxGqk4+I1lPEZPc5SyPKa+gpao5B6nt7lCqaz2dr33CK370vEeDn7EFzLk8/wz7A8AoTE6ysqar/y4rQF1rsN+z3sthYnHHgtMcUjWPxLjO36nU8JHK038SMZnEc3dZuc/tlRjjXhHyH9q/wBm79he1p00j/8A06d3Onl93xe9eeVEbCZAztcJW3Cvt7t52LpvtC7Nz0FRG4zsxHT1JbbD/wCi+MO0HZ+r7O4zUUVWFpwna/xL1MGTdUeL1WLR3HwVE8LiOeff0qVg2cNSD5uKizlaJM+7zQ01Vwee7/Mus4v4mtwTGjwXEDM5XiEDutH1LZYV9vlXgZyhHGdREbsQFI9tj/8AT4V5BV4oFQ+xt2fUSY4jFa7/AL0nT8hG19nueJ/2lMUmAfZ5IaMW6xihYs/zOgqP7WWN0+GjTYVhFLT1OWtZK1xG/qXjuG4DWYsfDo6aWoL/AMtrlocN+zXGajEQo5aCWjz5yyjaLfEo1gbp5P2Fjv2vdtO1F7V+OyjEXOOBmBv5LJVdGclIdXJnOd37SR7iXt/Zv7I8EpZBKtnkrX9PSOa1/az7O8AxDsTV0lJSxURg14T57s28KG2vo0WLdXZ8ljI9+XSIp9ifrz6d25dxTDZ8Jr5aacHCUH8XeyaAbkIxaPr37HIezeLdlKXE8OwqOCtB+FNJLvK9mHcPkt7T0NNDUyVcdNDFUTDbJPHGwkf1Evnz7BKwKrAq6gp606XEYpOLwuoTDbuXrdBWYrRmQTyNKGXUsp4rdnbhz6qqNiEISb3diQ1BRU4E8j2CXuWQnxyUdc7Lf3LNYp2olJ9TMi9OamHTNly6pI9C+/qCH8PiOJN4stqz+KDHXTSySVEc4GxC4l02P4V55U485Fm7KPUdoLoSBvEu6PTUcUuq2Q/J2N7N4fVlJT0EJSu/VJJfb+VyUqoKnp6cTkaIohbSMXWemqoyuzZiUGpqAFi5CuuONROJ5HIm1ldTyS7GsH0l3qoqarusa1Rama3cx3Cquorm3Mz/AEkt0c02T5qqK7Nmt181Amqg3MxqFNIRNz+ahmRjbrtdVZlbZPmmbPR/5qOU2vPcoJl6UBSP35pWGpNOYcsky8m3LO5RhkfPakRJWjRRHbruXUkReSDifJK5+5CYUHc4omkflqhjG4lOCGMizfcglkPiH70IzH3srb7vjIM825eaTYaGauiXRChvkyRnGdytqfC5CDKxTxwXjWtlb+ZAVyZcxe3Vtqatclpj7PnI46OIkmJezskYln4VBWpQ8Fy5KZT0rWi7h8Kn+xxR9e1PgUUegNkXerI2KscPuk2BcpQYKcz5A3xK0pKU6hxs8XhVpT4TUCeTN07kDS2M+PZu4fiFFH2TOQtcrVtaWl3ZHlaPqTVZUQUbZAe7qYUrL1MXU4L7H/dqPdJT822+laGsxS67PI828Sqqrh1FxvkJJmboje1RSbTjtXJuAI3Nkoxj71Cl6kNkByVEY82UKWqAuSRixc9qiyi3cobNEhPI/hdRiLzTjjouWj71nZuhu3uSt70fD0SYbebKgBt+Fc4fzRsKJQAxbqiEbmR26JW2jmgsBh1zXbfd3orbkVvegVAW9SViMeWeaW1BIBD8K70lnp9KTjbc7IuG/NWAPp1St9zl5IuE6XD/AFKAB6Wt6lxvePcjGO1svUjttb0qwGbWLwo7duu1O28kNu3vJQAFtvmkIp1hcvhSt/8AgoFZy1cbzR2vb8SL0vkgG7ALNIh3f/NURc+SK1Ars4MbCPNIRa7PPakMb5+lPiNujblaFyT46gPNPjWAJZZqn4z56Nb5ouI5ElZdFv7U3uRe1MPkqjfnruT0JeaZVFn7YA9/Ul7Vt5uoZWZcm/ik0gXZZ3IGShrH96dixBxJtdqgOQC2vh96HiBaWSBbMuAxC3uckY4g/vVI9V5MiiqnLytQFmgirrtc+lSoai4FnArGjPVlaU9cIllmgtOi1AbhF0Qi3eo8NYxD1pDVMRalcoNdkPW2vouPt5Jo5u5sk21Q/wD+yglzRIEmEs3y1RMWnNlH41o55oeM/NlAt0TGLdptUgJLe/4mVeMwlanhkQWnsWYYhILdT2pFXGUmdzqAxe5FcgNi3jxBxYWzf+KkfeHva31KhCbQsn/kj42hZ93pU6lKRbHXMRamyhz1DERZOovGu79qDiXIoqwyku70y25O3MOjodglpmqM7B4fn+pIR3J8Mi77hRDGyA/2MDC3ciGP32o7fLd5pCJbdVIJBR5j3upEMzjcz7vqTF35kV1uboLJkVU/k3p3LrF1N02qA1Rby8SdCb9SKHsWlziwu3USnQ1D5ZdSpwqtubsn4qgRFZ6l7GggxC3rf8yle2NMHDN9xMs6Mnl0qQFQfcSjUvYuIqEL8nK0S8X/AGqRMUFOAAzuZKgLEJY7d6izVxyHvdGrHsjU09ZTwmJxllIpP30xOWQgfmRLGhUEKMKh425/pRqNZTTVw0FdSm3AC7LXTxLyLtJgsVPNJlkRfCy38NZwzzF1HrcHbEozfJh00VxdGWSG69p43UUbEWTNakGDuTatt9S3x9h5CkNzjIwHlakGAxxlY4PzW1xObtz+zBDgrzHkLP8ACuf7O1Ek9kQcTwr0unwOK7Z0d+in0uHxU8mbA3uSZSiZDB/s5OaEnnlbldtbkrOf7OTpWzaPii25yy5LZ0wsLZuDDb4VdUuONCOTgFvpIVi5SN1GD+R5XTdiZ6iUQjp3Ae8sl6h2Z7I0mC0Y8cLZfUTq2DHoCDPhCxfJVldi3EkzsutWblJmyUIeDTw/dlRDY1JERlt3WrNYz2PCqufgOFz6WjtJVwY1IMlz/pVxD2wnjEWvuEfCTKNZw8F7wkqkZ+L7O+JzjARu8Sfb7OacS0tV1UdoJ6o/AH0ilT4gd2Znb9Sq5irHZUS9l4MPIbAI/iHpRPQx8Inya5XNfQ1dYAvFIxC6g/dstPske0viQmU1XxRX+zsOmS6MIbnZ2uT9TRnHzy91rpgxIVRA4VmejMJfC6dhJ8xyfp9Kh2vIV2TJ0Kgx6GtJKqGjRtg9NiVGHEka4W6UX+yeCQhnODSl08ln6eslHk7CptPWSzSams2n+zdTj+i2bAcKKmJoKcBt8JMvOe0mAzR1h+z01w5+Fehw1Vtt77enapF0ZatYRfJEZuA8mOOQ8UPDamE85InBSYKWXPKy4fiXrvstJUETTxx/VkmJOzuHjqGQ5LXvGH4v+yj7Edn4sWxIaaocoBKMiYh9Su/Z/uupOCQ2vB7TEmUjCqdsHxSnnA7QvsMR9L7VY9ssP4fstflaVRnFNbu3h/7VzOW0jaK0RUjXejIk0WKSi/LaqubPud1DOqONv2jl6rVqsaJ7szShiTyHqnWrmIN5t9JOsVPiko6ZuopY5OOmTFkq7JH5OvyPQgrGLk7fUneIEmj5LzYu0ksI+AfhQN22njfPJlXZYflxPSZY4rtchH4WSjhju0a23cxLAUfbaeoOxmuL4m5LR0OOPNGLn1ZeFZvG0aQzwkzQy5FGQOO1Zmu7N00zlazDd/SrqKo4lru7KSEYE2ebXepQnKJrJRmYufsbFGBZgxXLM4rgL09+Ue1eutG1uWhCSh1OBwVQFk3Vtt8K1jlZz5MEX8TwyppyjfRQCkkEize5eh9uMPwvszCUtbWQUOmkch3Gf0jzXkdZ22esm4GDUTzk+1pZW/0rrU1XJ5Usbui5YXLe5tEA/lEVFHtdRw1Ax0jy4lOL6x03T+pRKbsPjGMGM+N1EgxPu4XSP6Vq8LwmkwXbBA0RByIm3KNnLwEYV5PQew1dW1lDxazCo8NF90f495uPxbRWwhqjJxZz2ryUMYrKcxcJDK3la6tKLtlXja0kHHH1Csnis9DHnS4PV4agLBzkYVIGoDbvEviF15e9ZiFUHFjCSQPULJygxiphlyMyHzEmWXaOpdS/0ekzVnD5G3LpRQ1gSB6lk6TGHqHFpgO7uIW6lbUk1vLMfhJZPHRsslljWD7QHDdvp0UP2eopW6rxU0JHHXpS43kyE6G42Vvth565DkrYMpAv8Kg1eHhVBnoEvqFV9TQ1lOwnGdwD6XV0pmVuBeSWE+bIWFuT5KhbHDhEWngfd4lY02KQVQDY9xekktGillTJ4jt2uhqKPiRZZX/CmXm4bZZuNy7DWa5Z7lnTL2j9kT/Z8ZC4nj9JJT4CxCJtGyt/bAIder1Jg8Uj3B4elUpTJeOBQTUPs75WOJDyLNKGlcn2O4krWSEJNepNDG0euq1s5e1yMxxvDq73EngJybPw5omyJtW2oXhbmzfpSs0qiTARjo2RCrCKoYQHRlTBmOufS6lQ1FrZu92azcLNVKi041zckXtDl4bVCCoYmzTrSfJRVFqexJ427M2dSYybd6u5Vr1DiQsjjqnu5KXBMpTLYJGzLW1OtJbdk6qxqmLv3LvtTDtztWDxM1U0Sayqp6cOJIzGXcI9Sz+IxhXNkzWkXTb4VYzcOYs3ZiJ+aY9lASvAXWuNaGc/dwVdP2bjmPfIdvcXmpEvZcCHJ2uLwlkrSEgJstRJOw1g35ZuWXO5U8k4+CFjgjFYn2Tnj3RxuQj7kGD9najii/sjkWdraL0uOQJG7itbxKVTRwRvc0bAWd1wqfyp1RP48Lsa7J4KeHycST8LTK2QLlsoZIhtfK4fUs/7VHb6kcVYIkWWVvxLysqlm5Z62Kcca4LutpwrISEN2fMvJVtN2Tp45xM75S+LpZDFi1pfV6VKbFm9a5lHJDiJ0OeKfLI9d2ZCQ/w42EX8Qioodl487nFtvqVl98GWmifauaZs8lW2VIjt4Ju0VcvZuMY82BjL1Ku+5zjmzcNvetN7Q3gNh+FMyTNIRckRyzXkmWHG+UV0OHxD3WkjeGOMNJLfhzTkufWyhyQvzbcrTcvJlKNeCxw3EGpSLMGMCV5FVUwsMgOxD3x5rJb7fV9KIRdZZMKm7N8Wd40at8Sjs2OxZoQxK4h0cVQQ5iOTOpURHtd3XP2EjsWdyLqayoiz4m1V5xlIfNyHPxLtPVPHo77e5SeMHJ2WGjh4OhzU0RWhOQxbLbmrSlHhtz9yhtIHNmT41DCKiSch42oktpLTy8KUkjExa/JRfaLu5LjF/wDGWXbNu4NMJ8S82cl06dyIny/kuNUWuTJe1Puydb6SMrRFOlO/UNvyXDF7S2dKme1Eue0N/wBVrGTXkxaRW6DcyAxAm0fd6lLrJLuUe1Q2ktbRtq6FZzOvAHs7lq2ZJo4yzy9Ss6eRyDJma1OsPyH9yHJoO3EprXz/ANSeHMuXNWl0dvQN3yRcYObMG1T3X+iu2v2ePfb3gc5YPR4xAG6F+Cf0vuF/6V6D2Pp8MLs1hNZRYfTwe0U4G5BG112W7cudo6Wnx4KrC6traWrhtuz5F4XH6XS7GYLL2V7MUuEHP7YcBHlLGz2kLltXVLJJ4kjijCPdcy6KQyHJtyUUbD1dSfioa2b9nTH9RbUU2FyU8PHraylooBbUpZFzqEpHS8kIeWV1TIZFtNVs3xqLin2pfZ3gLyviXamA7PDE9xP9ItdmvOe039rjsRh90fZzBK3EpeTTzhYH8yz/AKV24sGR/R52bq8S+z1COnlmysjcv3JivwtpKYmnqIqUO85DXzN2h/tTdrsUA46CmpsNA9rFleY/8v6V5pjfbbtL2kufE8Zqqgf+HfaP6WXfDpX/ACZ5eTrl/FH2XUduuwnZ2ETxjtfSxDFt4UW+U8vSLXOvNu1v9q7s/htQcfZPBKjEvRVYk3CH5iO518yQwtnmbfyWjwHsXjHajdh2HzVQXWvIAbR/Mt1gxw90jl/KyZOImk7Sf2iO3PaSnKB8Rjw6B3u4dLHu/UsBU1VXiE5T1dTNWTl1ySncRLf032I9p5MRgopcOKIpecpPsAfiJbmH7D+z+Aw54hXS1s/jjj2Bd8K1Th/EhwyT+R8+1kLE17fvJVcsdp817t2y+zvCqylzwSN6Woj5xkbkMv8AHvXjuJYXLRzHHPG4yDzEmVmWmhSSjcN7NaXfqn4JLhHNkJw+XUgAivt02poZ6r9ifayTA8dLCpAjOlxHZdI24CbcJCvYcQjnjkL8RzHPwr5u7MVEmG4zQV0TMZwzCdpL6D+8DrohnJreNu4Yv0q0rHGX0EGYn0MX0qRFh54hMJ1sttFHuaAX6y+JMwxnIQu3erWGhfPp/KhlxKP7Qfs7oO3mGRR0tJS09bHcXthPYQjltHQddy+WqmE6GplgkZxniMgMPey+0oYXhtds0AdmcEjrSxF8Io/a33POUI3fUuZ8Pg6nBTXJ5H/Zy7MnH7fjNXRywEP4UEhsQ559XzXs0xXDlllohrMWihYrpGEmWar+11HDdvuL4XWkVJk3CCoLGKe1jznt+FY+qJ45CZ35o8S7VR1Upvm5D02qsmxSMYc9CL58l2400efkmmN1E3DuZ3a34mUCQTk5ckMuKRXE2V3mShVOMRbdLV0I43QdQXDEs9yrqiqAbs3b6UzNiQEPJyUCasYi27c38kIhsM6wLSZne1Q5pGkfmuSVAE+h9SbIg81RJwuRc0xITlzZ9eSfLIh57U2ZCQ5fwtQUhgyci6Fz05p31c0BC3c+1ADRF57Uuoubo9LknyQWBqJJXPnn06LpbkBbUAFc4p6Oo3Mo4ikW0tEWTWxbw1TCIs7/ABKZDWNtJn3LNDM92qdCoeM9H3J7EPGbKnxA4xIs2/irGjxKC4btxEsKFZIRZO+1S2meMN7vzV2CuJ6QFVT8Lut6rfJ0xiuJQSRk8bMJO1r6LBtihxjlncOaIcSkuLN3JSPZkqukYiJ+lRWkcXzzdNHVDJc6DjCPerM2i9w2qePVjtJlfwY00bZ37vmsN7Q4jkK57afmptDVo2dT2kaYcmzEWVJV4pxHLmREqN64/NNHWOnYuWWJ1TkRJg5rhHVxUIqpx77kyc2vNFk0TJKi27W5R3qG3ZtcKaeS7m6YeTydZ2WkOOSaIriSMk3pbmpspC7+pAiIelK3uYUjSwS5j6UX9STDtSH3v+VBoDtH4kXhzyXWy5LnpbpQRQNuiK1xbVdAn3chRNkQ993cgKAaO0UVz3Z5Ll3uScrdckArEMd3/uSt1JExWlmzflRXP/qQDsQRvZtZtVxht5Au8TXRl24PeRKwBt+FOALD5pATd6K65AVQ3a3cyTDk/L5pxufJd0yzQAFpelK17dUehDm2a5a1uSAB/wCaFx0ThD057knytzQALiwloiLIWFd05MkWSAOcNua6w6Lg+5dQAV3uZOjnkOWWqaHqyZmIk6GV+uSpEtlaVQ/e1xJDNd8KYt3c7kTFb8S5zq1JQyP53MuxVTi43KKxIrmz5Wp8iovIKymkDe13wqLUyNG/4eSreJ05IuM+WjqtmydCeFdcIsbDanSmiJ8n6VU3XNm7IeI9uTdKLYOJdyDFtcHuL0igIZMtGVXHUOOou4qQFcd3W/5nRsLUmBxMuW3vRxk8JFmo411zc+aXtF3Wf8kbEMsArjvF2AVKirt4u7WkqQ5gLk7inoaiMT352qxGjjrGkDmk1RcVrZfxVMNdGJDlt+p02+IMR6PagC84klvQ1q4Uxjk1jF4VVjijiWTncKX3g465pFl3CT96kDN7tVnhxY/NhTr4oZCJXqaEpNeDRwyXdydKTp2W2rMBiEg8jU6mqKiZx/Fcv3ootS5Ll9zDtdDawpU4ybXM2JPlaWml3eoN6AyH4l1xby6U6BDuuZrknyz13bUAhgo7uTrvDe3K5PDu5/Sn2huFBNEMY/ejAZBUkKXX1J7gl5IKoiNfai71L4Nvc6XBbydKh+CHa+WbJeHJTBjRcNrRdFAQLWJ/SXpStbyUso2t/wABQPkmWNAVtrJ0C1LLLcgLn6RddEtc9NFJBJCoe3LpyRhMY96hnJGI3eFANQ3cqHsWRTXW5P8ANAUjltfJQwqGku9SfAtOSVCHQkbLn80UZGRFn+5IIwLyH6lICNh5ZJWAMWcjj6WWiw2QbBzFiFvCquKlKQvl6VNhpXHvcSzWUuTeCo1FPVU/BJnAbctVksdrKQZi4cDBarESMbszQ1OEx1QEzh+ZTHhjk20ZL2yMSybcnxrgFs/Em8UwuSlMso3EfiVLUySw6ZrpSUjjbcTSNiQFdpanGrG/1LFjiBxuTudv5lJDtA0drZ/zT1J7hrhqruRp1qi5tT2rFh2iYbtepTqfHLvJTqWsqL6YnuKx2tuTfGfvf9Kr2xQCubNPQTcQer9SKHexZxVjipsExlrnkPcq4Kd5H57W5qxhjij1d35LGZtFsu6CuKnkHVyEvCrLEaqOSkzfISWcGopxId7iSU9VLM2QMxAsqOhZHVEKaokqJuuTbySGqMXydvmjjvKbuAu+1P1AgTj/ACtVEIaaRybmu3WlozKSAxZDq13yQmMYvodpJsoESfllanAzHVl2EmLk73N7lJtEu/l4VmWkCExjtscbvEnY5nvFtfqTgbvMU3w2u5vcgtE0YWIM+n4RJII3jHLUhXAzERbPb8To7nFxbJrfVmsjcmRFHJBOB5CVhW+pXOB1kWNdnDA2vCQGqIyL1ttJUMVl4v6VAjxSXsrS1HszsXsk7FwpNwlDIW79JEs3C/BnKWjTND9y03MwckxXYbQDTnbGF+WmidkxJhuDQrmua1VdVUBcTh+nNXCzWcoUY3Eo3Ey/Dbms9Vkw6ZLf1VY1hM8AXdxE3JYzEaduJ1sX0ttXbF8HkZF+ikP8Qs1HMfkpsw2mWihTQnnnkS3RxhxlwyuvYSUqDtEdK2TPyVRIJ+8hVdiVVFQgJ1FRHTiL9Mj7iTdfyFs14NvTdujjL8TpUo+3RyNodoLxvEe3UUNwUFO85/8AFk0H8oqiOTGO0h2SHIQk/wCzja0f0ssZuH0dCnkZ7Liv20UGBiUbVJ1UuX7KDp/MSyGI/bR2w7Tf7thmWG05bfwG3l+Z1XYP9noRiJ1m4vR5LZYdRwUIiEFOH8Nyz0bK7j+2ZzAPsvkxSqGsxysk3vcZE95k69XwTA8MwGDhYZhwDm37eXcZKopqqPOw8hV/h1cENjPI38U3jo1hIcejnqiG8LSbxZISwEJNJAuL5K3irgLc8gD9TqV7ZAT53sP9Sm3E2UYSMk3Zm0iyY7UVPhZ0pZxu4+FasaqPvNkzUlFIBZs31Cq2kDxQ+h3BMYelazIB89Ffe2UeIMHEjjIh5kTLDVMkUJ5X8/Uhhxbgnq729yh475LWbT2noIRwCH4YAI/JIRjtHIm9NpMs3R9oICEWc3u9ROrCPEgtJ2Nln2zfuxZbbI9HNkRE31Cqv24JhJna5HDVDll6VOposhZMW3Tb5Lh5Fo+5MNMFmj2ohmbk36lFMqxupoYqyIgJrderxKrqezoW8SI3vH32q54zDc4uo8kxyd7WrVWYyUGUcU1ZQiXGBzD1eJTIKynrHLhyWk3hLaSmsLyFkbNb8SaqsFp6gbnyA28Yqm0Y6teAbjEdUEsj96jfddTR3nTyNKL/AN2bpoMWi4vDrIjozLaxSdDv9SQX+yV7UY/s36fCS57Yd+ee3/MjlpWEOJnsyuuHcmgjYhA2diE+SDNyZJjqjIdXb8yeGoMvCyhWtCcTPlcZ2bXVhFS+5JmibCCa7mjCNy+FODTuI8nTrQt5KShsBcefSnBJ/UnWh80fDbyWbZskCI2/EifMn9KctZct25OyRpQ0JXOS5xPUnrWFAcbF3IsKGjk3bHe1JqxhfvRnC3vTJQ3Dlkgn3IMqwPK5OxSMVpKG1K/l3p0ITHTPb1c0ME2W0NQ5HptFSPbLbWY9vpVaJPGAszv7yQ63c/zLF4kaqRbNWPuZ3dOhVPbqdyq2ke3rdOgPE8y/qWLhqWmWQ1RFal7U6jgPhzTlu34VnRZLhmfm73KYFZa+eu1VISW6J9pmEdAa71KWrBOSLUKhyfXMU402vNVwTHl1W/CjaY8tXWTgaqZYtJc/NFcxKAM1o82uT0cnvUaGilY/bc+niQ8P3WpCVveu6KaEdjK3VPgT35uo3EbanLt3NDVmymTRkC4eSTTKE5aZoxk99qy7ZfcJgTMWj9X+KGSq4fJQxkbk73JxpGy7iQsYdwebEO9+lNTY4EY5a6qLUF3MzXKvq5DEsvf4VaxQMpZpIlTYsZS5skGLSlozbSUWHD6yo3RU0sufuK1NVJU2ExEeI4phuFgPirK0Iv8AElusa+kc7yv9lgOJSXaO/wCZPjiB83fmsBin2tdhMF2VHamGslH+7w2E5rvzclncV/tCdnuCIYHgeO4jLmxcWUBiiIfENvNPsN/RH5KX2evvihc80EVdLMYg1PJIRelrl47/APxCdqKq5sI7BUFH5HVSHMVv07UpftO+2jGAsgqaXCIi5R0NCwEP5lounJ/K/wDT3mhwfFawx4WHVHuKQLR/mplTg8+H2nilfh+Eg7dVVVAP+pfMlX2X+1HtZ/8AvTtZjk4HzAqowH9LKtq/sNrKHhHXtU1hyPa118pE6PxofbH+Tk/jE+iMV+0L7O8BImxTt5QSELahQg8xfyElj8Q/tLfZlhtzUVNj2PE3Ihg4Iv8AFra6xtB/Z9CnLM3hiH4Wa5Zr7V/s7/2Thop6Zroib8QsvErhhw3qZZM/UVZrMX/tdRQyi+DdhKUiH9mWJTkf6hZZfFf7V32mYpc1EGD4WHpo6TMm/MZEvLZY2F8snH/SpWFSANUGm7Nd6w419HlPqcr8s0FV2s+1Tthc8uN4raW5xifhCX8BVPU/ZD2lxL/e8T+8KgOp5ZXM/wDFfXXYyqCq7LYbP7NBBKcAifCDbcyteIY3ZO9vpXE8zhKkj0oYFOOzZ8p9nv7OOJ4pCFTFTuMRtcxyWj/itpg/9mWKGQDrZMxZ9Rv/AO1e7PM5DlncgmqHjHNzYRyu3KH1M2WumxI+MPtS7In2N7TT0nDsibo+nwrGiO4V9afa52NqPtGogOgp4iqKZnECk2lJ7rl8w412dxHAas6fEaOWlnB7XjMLf/jLuxZNl7jyupwVK4+CtAfwiZ/3L3b7BcWqKjs/iNJTvYcMglJbtEm8K8KGFyIs9q9m/s70uKQ19fFTU4S0U9pT1JH+xZvh77ltN1HkwwRe56rU4hV8ImczJZLE455pC0kHzXqE+FgTFsvJVcnZsJNTjuzWGPLBHpZMbkeVTU8g6/5lR492bp+0EJcdragW2Si3+Zeu1nY/jFeGQ/Dkob9h+IRZvu+S7O9CS5OV4Zny9j3YmvwuUr4nIfXH0qppsBlIx/CL36bl9aH2JcQ3sFnpJM/7NhRj+HBGH0huWdp+CHjf8jwbsl2JrPaAqKinMKcX8emf5V6pSQ8QhZgsHK1lflgok5O4bk193+zno1ty6U6RGosPp7WFnfb/AJVe0tOwtq7W+kVQTFJDbtyFkQYwcZhez/qWbWxcZamjaaKGLkxWt4lQ432i4LZWXD6crlHmxpit8I+lV1TjkVpX/pQsdMp5bVGbxrtEcxE3CcR9KyVTXPJaxOy12J1lNUf3bepZat9nI8wZhXUkcGSRAeq0H0so1RUXCWu30oqnPInBvyqumIyLPQVrRzNhVEzi2bHaopzHJzfRAZP5/wA1GMnHlkqF5HJpG6c7rUwc27R2TRk/NkNp5ckDSEZbc9P4Ljk2fqSYn8l0iciy0QUcKby2ih4jXc0i880iFh8rlCYAuTE+i4UjXaOu2sK4Q+7pRsOhXXd66JICG4kPDe5NMVD13yQkXyQdLrjk9pZNaqLEcmzmmXkcu61GQ6iheP5bkFpUcCR7hSYn8Wa7w7XSGO7k6glj9OT2KRNI1ougp43szTU2Yj8Ssz4kwxku5Ihkch5qMGaeErhQU0OXF5ouM/emXJK57upBI61Q/v8ASkMzjcmhz7ntQl8RIsVBiW5IifcmhJtyRSblNi1CL3oeJ5ukclw6suXXf+5JsqkL3O9qH9KLqQ3OpsqhJN1a9KVr3f1JE/S6oYQjt5sm+l8skWvLJD/V4UCoLp/N4kIlaWSct1XRHvtTQJjTDpq/5knFE43DnbaiaPbakMabIe64V0it0yRcNx0ScW7s7UEN0IfE7dWSB8tz5uP7k+I2pshQGwI81whcbXTpDrqhtufpQFgtuutREL8nyRZP/H0oSHXNkBYQi/N3ZIsvNCOfJ0hjt7/5KrDYWvncKNuebILfmiEWES0uUhaO3eSIfFkgu3asueLLwqrCwizHT1LhF+pL966+SZViue7miucdcmJAXVkujt5oJsK67kyISe7XpQj7kV3m6AtHbu5Ifmgfq9KLd9SES2QNqS646JMO0lB2WcS8WaO1x1/gg8XqQCYu7mkJdW65Jd589yBiu09K51W+HJLQi/0pfqQBwenk6Wq7rcuW/NAHbn7l0idcEUkAGMjrokZa5pvXPNdcriHmoIHWJ+TvuRcR8uSaESJPtG3futQSxcQvNH7Rsy1QFlmla3UgQ60j589qdjmbvf5KKO5kYCw2/CnZLVE+GRy8yFWNJXezkLm72+n0ql4xlyddGY/XtVEGkDGN4vqX7lKDGLmzyWXikMXzzUwK63uVlps0EWJXEWid9ubztWdGqnk5Ncjehr5BFwB7e5QNSkamnrmvF3e0VNGqDLNn2rFhhOIERZNt+alUWFzwyDxHdSxqTNfEVz+pP8S0h0cRt6skNIJxxDaGmWt3UnzzLRI6AepOhfb/AEoAK3m/8lNhHjGINkkwRDlG0dP0pp8vLkruWleECzBUlZI4mWbWpJlNUNSE27NMySMI6dWeiizVhiZM/wC4lDOut5NuVGTmqJpzefUmjqtuj3KBLiDFrr9KiSVjk5O36VdGTlsWh1TPGWqb9q723KoOqe7N3tQ+2Puy2ijUi6Ln2ohfY6cHFOGWpuqB8QPdllcSD2wvXudOg3NU2LMWjluJSqbEtRbNxWPjrGG3N1c0M3tRC3SKVFrIa6mxgKeMjd3IvSpMfaaTK/Jrfks5U8OOIm4lw/5VUnikgvZnaIqdUzV5KPRgxaKQBM3tubwogxZxMWA3Ee/VeeRYo0ZauZF6s1ZYbjASF+IbFl4VLxoFlNy+JRVWkkbH8SznaDD44w4kZsXn8KkQ1kWWbm1veoWNYlTzQcOM2u7ySSHJ7LkxtZIwkTO3J1XTzWmOanVwgL87i71SzTAIl5roOFjxVDCRZeJORYk+bZPcSqOI45voiGocrQ1QVRfBjBiXw+lTaXHDE9+enJZcZte9dCocX7/4oFckenUHaJiEcu7xKbPjjEGbSNcvMoMQMdGPbkp8eIPlvdZNGqyM9Arxq8NkAJGuGRrgIe9WVBVScAWZnHNRZBfEuyVBWNvnANPknaAeDCLu9+fPVYvlHVjZPp6dy739SM6OS7r2oAmAbue7wp2nxABk7iH4lkdKQooTERfNQ8UxKDBacZat33vYFveXkr9qqCYxFo29Tksj9r9DxOw89TEYcWnmArBfm2dqgc1qvaV+C412g7RdoaXDMOagDjSSi3FO0hEOpeidmMFrO0GFlO0lN7UExwnTcS2W5u8Rfmy+WsBx6TCZTAspTOQSAje4ote7yXpeH9rKQYaypxCv9nEZOKEo3XajuHT4k6bOZZdPJ67iWH1ODwTy1EckYRhe+wiu+lQOxlcfbqgravCoppRo2c5hMLSybqdeZ/8A8U1bgZjDQRy4vEDWt7Y9o/8AVY/EPtk7a9sKueOiOPDSqQIJIsKh4XFZ/UXNZ0/DNFmbfg93xXtBQYDHxK+tpqUC5XmNxflWDxv+0FgeG3R0cFRiUvcQtYH6n/7VjOzH2Oy4tWQS9p8ZbBqOZs3lH/eJf5cl6/g/9nfDMJoxrMEo4O1QtuefjjKbP/8Ahf8AtScl4SNfdL7PMG+1Ltx2yfg4NRtQQFzkiC7L87rQdj8Nx3s3LWSY5ifto4kPCMSMjKIvCW5bSSR6d/Z5aZ6Mg5xSBZl+VPYbJh2JCdNLwzE9tpd6tfslpeCdieISCFBKAcIzpQvEvU1wkqc8SqC77bvUtO+ExyQgEhmYxBYxSPcWSYbC6QisAHu+SItFPG/2ZcqifdebITmMutmIW9LK2xibBcDApcRxOnog/wDPNhL9K857RfbtgWFvJBglGeLSd0srFFF/1db2Yvg1R07VTk/CtH1Esh2k7XYHgZkB1bVE49UVNvK7/BeX9o/tEx3tUZBU1bxQE+lNTNYH/uQ9nuweMdopRako5CG7qyR3a8GXbcyfjf2mVtc5Bh8TUUT+LqMlman2ioIZ6kyMje66TqXvHZT7B6PDxGfF5HOXuijt/qJSvtR+y2PFMBCpwenGKqoAcnjzt4sfl8xWTm35LWOjxns9g8mLYhS0cEbHLMdoRk+25e4YLgMsgDTSYG2HVsdwyTwWlDJ6bfJ/hXhOBdpKnszi8FRAzDUQvcBH3fUvpTsb2ipvtGwoWxAAKqGqKo/3TYAA4ZfxuU71yEYSc6KOq7P1FKRXwOPncypqyP2f6vSvWjweTCw/AqJaqJ20At9qxeN4HWYhVkbg4E/hyXRDJfkMuKjGnUcNhLJ93qSDGHj0Z7U/ivZvE6MC/AuFvSqEqGpjP8SNx+pdKZyPaJoYe0DR9b/qdPh2ou0vuH5rITRyR8/6lFeS3xsikHcZv4+0z3ZNIe5T4+0GzvuXmI1h3Dkd3kpsOJSFbn5opMays9CfEAqDyd/1I443uzd2Waoah7uTkJe9W0EzkeTZt5I1NVOy1AQuz1VjSyOL5aqrhz5P1K0p+gWz/Ms2aonxVFuqlQ1Vp69T7VW8N7s2P+SdDMWHVZOjVNll7YfLNGFY4sSrmkfy3Jwc7u8R9SODTZlsFZcFrLpSPdz5qBFJbzZSeJaHJQy9iU0m4X8XcpEZMQ5ZP71CaTv/AMqdGocu/coaLsnhwy0yddkhjqKcgcBLNuk2uFRAJ+bvaPxJ6GRss3drlDRaoqz7O1lOWdBPSxZsQnAbHwi/q0WePsr2t+7mjg+6qeem2wyjUSXl8Y935VueN5G66JXXc1FyF2oMzc2E9s64onlq8CgkiBi4sUD3HL5kP/armmwPFSkF63HJDis1ipoADf8AVbnkp8ZOT5NtToE4lzdFyHHFAOChjhbIDkL4pDciT7QtaKjNJb3unLnItXWbN0qHSsQ8RhL/ANEuG+XqSaNxRZdA3XaWuVq6Wga7V23XVK1x5IsKYNt38UXDf6UYDoit8/NTsKhhxf6Vy1u9lKEfNu9LhuXd1I2RWpDLqzQuLk6nNC+7Rd4Lcnb+SW6DUiPG92Wv5UYCwtqpLR6clzguI5ZblOwanAHuUuEWjHLS/vUfgvzfP1KYEb2i+ayk9i6OkVzjp3on5IhhfnYnQpRIv6VkMYH5dyfhFtzG35k8MehP+VFFG5Fn0ipsBALl9KPhsQ5pyxG0e3J27lBdDHBMfIv3p0I3Hm3/ALk42Xey736qBoW6zLK1JvmuHl3OkxP3ZJ0VYiJyZdu01/Sgcnu7knK3ySCwxzLRlAxPtJhWCj/9QxSlpS6rZJhu/SpFRHHWQHFK10RtaY55XCqim7D9m6N74sEpL/8AiEFxfzVJL7Jk39FbUfbB2Uh2BiElZJ3DTQOZfyUP/wDOIKh+HhnZPGq8/VKzU4fzudbaGGnpdIKaGD6I2FO8bq8P7lVr9GVTf2efv20+0DEmL7u7KYfhxF/eVcxyl+nayiTUv2v4pofaGhwgP/6OhiEv1OJOvTXJ8sn/AMV3ja5ZKu5+kHbT8s8qk+yHtDjjj9+dsMRxDTpKqMR/SyKm/s79n4WE52aoNi1KRyNeokXztRNI13f/AAR3ZgsUDFUf2R9nsPt4VBGOXpBXUHZXDqX9nRRDl7lfDI3uXXyIu5R3JMaxwIlNS0sZDlTQiP0KxCo4baAI5+llHcY/Jv4Ixyy/qWb2LXBI9oeTm7ckycko3ZE1qQiPPUUn9z5pmnkQSNlytWT+02nosS7Nz4ZJG9RVSNxYxBtwZd60dVUHThZEF8p8ru73pUGHwUchSyG09TI28y/yj7k06exnN37T43qKPhkWr7S1uTlPTuMgOzXE3LRfRXaD7DcHxSUZ8OqpKKUzIjCVrg/Khwf7D8Oo5WetrSqADdw4gtu+ol6i6qGp5T6SWxc9h48Uo+yWHOTPGJx3ezSNub8y0UVY8mkkbgXzUu0BYI22AzWsI+EUrQuLxLzpzUmejCGi1TGurv5rkkLTaSbhTxRgRelEMfhZZmvuI407CGQeHwqn7T9jcL7ZUfs+K0bVFjFwZMyY4y+Em/wV7KMojmBjcocpVo+ATt5prb+Ji2eUUP8AZpwSGUjrcTqqgc/2cACG303L0Hs72TwTsbRFTYRRvSgb3HIRuZyl8ROlW41PS3OVO4j81TVnbiKnfdFyXZ28kzleSEPo1jyAL6JHURi4tk1ywh/aBTzFlw3H4k6faqnLlUMLkrXSsh9RA2MlQ2e1N8YBLV2WPHtNT3D+Ly3XJip7SRcnPcS2XTsz70TX1NU0hFq1jN4lUVskZPmTvu9Kz8uPML/tG96Ylxy7Zndm/UL9K2hicSXmTLGpKO3RyLNVNZIFuTZkQ+pR5cabkxuIiodRizEA5OwrdQZyOQ6cmpAw9KqKySQSJtRt8SKoxjqZnYSVZWY5do7NzWyRi2NVFZKJEzH0+FVdTXS2Zu3enJ8SCQSy6u9V1RVMI58Nt23lctUjnbIdVWGJZa/mVRUVhjcxv/NWVRIEg93vFVcmWebLUhkKaZ7id5LVHMnJ+aem8TZ9KaP5Iokinn6nJMuJl3qWY3D3pp42ty6VPxGnqRXF7dXdcK/zUjhtnuyQGLE+ioq0Nb0OufJPgNqExUahwNWv9SJhfyRiNopN4vCnQDRC+aRC+eqffPLPxJCJFr6vUnQDFpZLj809b5v+VDl7kyxlxTWo/UpXDS4KCURuG/eh4aktC/pScdUFpjDj39QpML3Ze9P2uT6MuxQ3OLOpoTkSYYWGNs/JQpNxcu9WhjaBZdWSgFG4ooxhyMFHciYU60d2iRQ2tyVGww/JK35J0o7fNDwddUEUNOWvJK7uTvB8OqJo3FkFkfw6MlbqnuHc3NcIWz0U0A10peNPWvb8K7b8kUAw4v3bUVqdt+S7aKVAAGfkhIbtXTvUhf5OrIOcO4s0PBYSR26ImHvt3IAARtXSG5OdKX+pBY3w9qQjaiEXIsmS/cggEhu6hS4aNDqgAf3JMLfmRPzSt+SBUNmKK24dV210TeSAoAR0yStbvRvG9uWSTRoCgGHcSXDTttpFmy5bs5ooKI7C1uqK3vToi12hIS5c/wBKAoCx/NJOsPckQ2lq6AoC3dklw0VvfmjHO3uQOhq3vXbbh+SJ8u9dQA22aPw9yJh2/Cl1MTICgbUhG7vSHydHa2WqpEVIq7mt6kvEiIUOiyOpMIi0yy/Mht/Ku6+Vy6pftG+ASy5JWttSfaOvSlb+lVELFZ71y3VG3lqgqZghAc8yL0qb1BM7bp6kVt3kmDqCEQYAvEudvcn7nuu8KL2BsXD3c0rbkTE5XNqk+fckLaQNtyEyCO1jkbVON0blV1OYz7wuHNTJ14GkWo5EOYPtTl2ii0pAMI5M4gXqUhulNCYTjchEf0/Ekl0pkhCLlyzUoKV7OdpKMBW2+lTI6ph700TLyCNOffknAha8Qctr+5OxTB4nUgLC5KqIskU9LHGGWdyfiwuKQ2PNx+FBDIw8sy0TsNU3LNgy9SsEyypqUBIXcGt9WSuQILNgCIqjp8QjuszuIVNCqjIc2NlEjeMqLJowktbK0m9KcKEI9XyJVH3owlk52ro1zW8/1IoreJc+0bMm6U37Rdo7/mVeFVGXNNT1QCGbHcpodr5FyEjlorGmJ7gfJy+lZCHGJBHIGZFJ2kqxIWaRwIfTtRVh3EekhJKQWPC5j8lTY0MEhE7PaXfayyAdpq+T/wAQYojxypk65c/iULHQ3lTGq2RhLLPb3EKppqiTVtCIuRK5PELi3sBerRRzjjmLNwZarg52rKJ6gxLvXCqDuz1VlPSgI5u21QJch10VkVQwUjl37kBSXfDajKy1NHuccmUBRxibK1IitHzQlt0/qS+p0BQ7Du1zU2PEHhbIHVeO0UJD3qwLJsW7tSL1Zpo6zieNQCzL4UQi5c2QBMeoPLmmPbOG+juKFuWXUiKFpGQKiZTYpPn+0MvqdTSxS6LPPP6lThSmPJEUcgllrbkgPcO1NU83e4qBKO5OnG5W5vyXJoX4ZZNcgdkZ8h55ppyuNEYn5Jq7u6VEiwuJ7/5J0Nxc3tTF1vciEu9n5KbFRPgyG7N9qnwSAXNm09SpuJqLp0Zj6M7fiV2RR7B2CqIq7s7LBndwJCC3PpZ1EesfD6yekldxsfQvNvCsx9nuOBg+I1EFRO0VLUMJHKZW2ZdRfpS+0HttgVLioy0mIx15C1hjTCT8ul1z/fJspV4NtDiD1Bjk+1T4qd5NW/evCD+1DE5DFsMoNz8il3f0smZv9r+03/7wxWSngIv2d/CG36QUOv4nQsjo9pxjtx2e7MgXt+L04S/8CJ7zL8rLzXtp9uFHjWD1WEUWESy0tQ1rzzyWED53C4jagwD7I8Kkpxnq6+WoLvGDbr9TrZ4d2X7O4HadHhdNxW/vJ34r/wA1NSfhFbL7Z4SOF1fs8dQYSRgfIiAhF1yoqp5AGCWQiAPCT+JfTh1UOJUfs1XFBUUpbXilAbfy+S8qf7K6jFscxSBnjo6cN1LKT7Tz8P8ABQ4yRPtbMPhEdGVTvYSFm0E36nWzwiogpXgkjMIiF7Xj6Vl+0fYHGOzc3+8U5Wdxj0l+ZVVPiVTSvlnfl4SZOLUPkRKNn0l2PkpMW7K19Mfsw1kNPxY5ZXESyZ7iES94+FZT/aqv7H13Ewyumpd9t0RkIu68xoO1T04WGFwPzjLpUuo7VBUQyxzM5ym7GBD0qloiJObPovBvt4PGoRpu0GGUmODlbdKAidv1c0eL499mWGh94PPHgdQNv/08oxmIvVYTasvleo7RVkgkASvEJf8AC2qrkI5jIzNzJ/U6hqP0XCWSvce49q/7RkA4iMnZ+klGJmIHCrfYfpK3msBjn2wdq8eMs8TOjAvBStYP/VZigwWoxISaKIpJc7WEVucF+xWsqsKrMQr8RpKAKaPjPAUl0ptm2gi3fuQn+i7/AGzzurqJa6Yp6mWSolLxymRl/NDFHxCFsrRJ7blpca7JyUZkdHnVUvwtvZUg5xlw5AMRzu3NbahpryCr6PXPsjwHC6ehOtlwIO0tU52BRlNwiy8RCXn8K9fwLFDkgnCnwKXDYAOxoicBK3L+a+ZcF7ZT4KYcKO4WfUS6SXrXZntxV/dQnI24zvYh9KtQ/QlkcfJ61TU71FucRxZPqJJVOGhWWU8mXs+ecw+pvSslhXbZ/E9vnqrg+11NwSZ5LSL0upcJnXHLj1JuOdj+y+PRDFiGDUJiz3NIEbAf6m1UrDcJwjA6b2fDKKmoKfvGCO3P6i71iKntFcd7Snb3XJj/AGutC/i3XbUuwV+VE9L40FPFvkbd6VArK6Auh2MvUvMaztQdUQ3nJt5KHL2glEcgM7fmrjhoyl1dnoFbGE0ZPxBi+p1ksVpdSdnaQf1KgqMWnmLWQy+p0EOKHHpm9orpUKOR5FIj4hh9RJc/4YB8SqCwcyl1ONbOHtFTcPKWmGXTzUSo9gqiLhs8ROtLMWkUlPgcIj+JwyL1KVDgMRHmwGXwjuUj7tC7Np2t+Sn4dT8M9JLvpSsIKzkGBiRC0buJfJWVNhNQJas2niy5qbTzcMNGb6lPp65h5gyzbZ1JIiw4fJlbk31KeFO/J2tUmGoiLucVKjIM88vkos3USHFC/Jnbknxpy8mFPFHGRZ5vcSdCPuz2qGy1Erainq5o5Y4omG5rWk4luXxKHTUuOxzHxYoaqnKMbBKezI28WnNaUIbmHI2JOhSsPf1Kd64K7VlRFh9fIfErK9hF/wC6pAtH9XN1YRwuJZKSwtaTZsusKVotQoBha0tETC6O5hEnfpUOpxajhiJzqAiybqJuSVlPgmDmNqPjebLERfaNQC1LxZGIJWtMg1Ji87e9kcf2gUEdZVNJJLURZsMfs0ZEP8+SKMllgbTjfO1PNNbbq6pMPxp8Qv4VBVRCHinZgz+ncrDiWjme0vhSaOhMs4pGkcdbk8OQ9/eqgayMfHan4qz9KwaZqmi0Yk6G4eSgwycRs2UwM7BdmyUNmyQ6PV8KNhdMlNa2b5il7UD8sv4rNmhIGFyRhG+eXqUA8Qjj0c93zSbFIdu9kqmGyLNoWE8n3JMLeSrhxIJH0JOjXXW6LNphaJoixc0Wg8m2qPFNdp06qQJW6uygutgiK1swZK05LdUmJi0zTrjaXNhFAUhoh6tUgHaL5pXNfzbRdtYv3qfcJpD8Qtnp++5GNgtq73JkMx0ttR+LakMlDM3c6IKh89cvzKHc2XJGJMihak4ZmIebXJ0ZG5ZttVWMi6Mzja+hKaCi2Ym5Imy7lWNUGXN3FIaox57lOock9yRXd3iUD2x/0pcZ9ruVqNBck1yQFMwlzUI6h+TbfhQtndqSrQRMKobLMdyFpmIvVmod3v3IgLp709BUSimbmiaTvybVRbmv0XeJt5I1CiUMjImkEu9Q7m+kUTk3Nk9RktulHdooOg2ogkPk6nUCZdcheR9rakoxSPnzSYrXLPPmp1AkuRZ83SGTdc7uo3E36u9qXEe3k6qhe4lNJ3ommLkoDyPdr5ImmkLxtajUZPaobvZ7kvaNvf8AwUMJD3ZvuQjMYja7sp1AmDUN/FFcxa6W/UoPGbkT9K4RMXxWv5qtQLBpLSHJ7viRFMxadJKEMjW5Z7khk+ZD80aRFsyaNQ+ebP8AmRca0RzUPiNlozpFM46ZW+SNA9xNaqtu17kB1Xko5yd/Sm3mtub3IUSXJkn2i258/wAqYlmMrm4j/TmmJS79EycwCefD3Zq6JsGrhaovYn291yoa3sjTVl34jq5Oa7Wz+aYKutL9n39RLqx7R8ESUX5M3VfZ3ETC7SEGTaepUlT2HqKe59S+IVuzrjK17LUzNWGQkxM2nJdMckzneLGzy+swWrpy0ve31dyiSQ1EdzncQivS6yoC3IwD+CztfURWE3CtHO3auqE3I4p40jIzVEtg5O4+aEKqXod3tLxKZVFBDdZHd+9U9RWALCwhatzk4Q7NWH3G4j6c1HOukIuu5QpsQuMtLVBmrNpN02ppGTZZyVmzJ1AnqPLcq6Su6tVHlqjLvVakXZKlqnsJ2bcoMlZ1ZoCqNvO5Q5pLn0ZWJjlTVN57lAlmcu7aumQkXK0kG0URMwCJN3PmPh80+mtLVRQJSIHke1E+WSEuazZIFzW9wpENyPUiRN1JBY1w2tS4bfUnelDogqxpxRWa3ZLtu3Vk4wsI6uqoqwQj9yPg7U4A3D6ktc9EwsaKFibkhanuHlyUi1+SmRwsVueREgaZWhT26ZP/AAS9lfyuVz93nJbkzrv3bJydrSQWUfBfvS9n77P5K5PCZLybJOhhL3ZIAz/s+umVycjhttzV9FgshFm8atI+y8XBCQ7ryfS1FicXJGVKFyYWyQFh93fqtvH2f4Y6tdlyVdWYa0Z5f0osFjkkZkKPX/Uhmht8i0WgkoXtyZlGPCTszZkBqyheE8uSCQVZnQyXkDNu+aZahlIsmByUsZAEe7K5K30q2+5Zbrnb+SI8DlEMw8XhVRAonF/LauWuOmStPu+XPLh9O3knSwOYeYIAp+G64XNSzozjPluZB7P4mQAw43d3ySKNPlG4ln1IN3pQQN8Pp5ClboLp0vFmK4W5uSAG7d2TdyJxbdqiYelsu5dtbPNkABb8rkija/4UQx23aI2j78lQMYYeWSVrl5J3hvG2bkxJPkNzoAa4fiSAWL4U6xMXw/SkHvb5IAatbMknHcnQy26Ok2VvJ1IPgHguPIl0Y23eJK7TvHVGI89EEDdu7Pwroi42+lG2aAcxu5Ki0hPtufL5JsR6s+lOakkw7u9TZYNu3JhZBbu1ZOiNoarvdnk6CWNAN3PaKLxa/wCCO73XD3rnUPLkgobKPcTMy5baWTsnSLpd2tTd2vJBD4AtYdXRCLE2ef8AJdIbtPCuCTigqhe7qS7x0SItdGSYup0EnQ/+Zpzh3DyTYFtFOxE/kqAqH6dUi9yJ/JD8lkai/K6RDaKT80rfUyCkAPWkw7eaO23k6EY2U2XaEJaZO6i1hOXdtUq1CUI7tVLQuCCGZP328lIgkIZeG+ZeSkRQhG2n9KACP2mxmazLUlCVDsfHzySYV1skupua1syF8kiFrtWb+CQ81xIAZY7myDaJc0Y9PqtS8O5F4tEAK4UkPuSut70AOXLok/cmh3Irre9ADtz9yPjH5plia7TNdYvegmiYE05as7ox4l+93IVHCot+JGVR5ZCrsCV7Q0LCzdSX3g/c6gcR89XQPI49yNhJFk1YfN3/AJpx8QkyHI3t71UvI6MZnzHNGwqLMcQlEdDdNPXHdn71FYuIPJN22ugRMLFJEH3hJ3uxKM+Xcl71LZaRODEHyyvt+FSKeueTR5NzKrEWk0yU+jo2Ihe5FhRaQi9Ra4v/ADUwITjbIWcXT2G4e8IjkGvUrYqOQn6H3cxUOR0QxWVYYe0zbje70oTwF5B2A1vxK9ClOT+7/UyeajMecbisnkZt2rMpNgJ3ZMD2qOWAmOorcDSmRdFy4eH9PIU+4w/GRiH7PmLiHVn7039wy26Oy2z0NxkDf/sp32VhDfld03Jd0f4yPPjwsoyydiIkwdOe7mK9IPCY6gM3ILlWVHZ249jNz8LprKmZS6VmIGF7ck4NHIQZ2PtWzDsq5Fnkw/SpUPZcB0zYs1fdRH40zz145I3ysUiOSMmyd7S+S1GK9m3hjJ/TyWYmpTjPVloppmDxuBMpZGIhB8rS8XiVpSYPT1lztIs8ImNr5OKucIkMj5P9SJOjTGrfJKqux79ccgENt1ue5UM2HnSuV7XCt9TSPHELPuz9yarsNgrBLRhIm6lisp1T6ZNXEwnDjkC02UQ8HaZ9j7fmtHV9nZoyJ2ZyH4WTEeHnSyDxGYfFaS22TOPtuDIEPYWsqmviZiH0k+5NVXZWroYeJJG4j36Lf4PjQQw2Gwlk1y5jFQeKCNm0fQXeovnk3eNVaPMvY9uiFo7RyfpzWtqMBfrYXH6VV1+HnH4HER8K1RzOMkUFfR+3UcsT5XO2nuJUnZ7D6eQ5faIGMwe3d0i61HDcR5d6GPDQGQpI43Ej5296ylG3YoSoKAuDsjFg+llLaoYdPEXqTMoxU4Ec9RDFb/xD3Kpm7RUEObNI85Z+BlacUTUmaD2p+CUV7jdyt9SHD8ScY4jc7strrKTdrn5QU/5pHUB8ar5A/AOwXe544m3KXlSZaxzPTvv6fxmwgPq2pmXt9RYaZX1gkXpizIl5dPDWTWvPxiv6brkFTRy0rDxIniu5XLJ5v9FrE/tnouIfbNUzDwqSijIMv/F7h/SywOJYpJilSU8sUIEb3WxBaLflUPiNZ9SQ5lasXJzNlFRE8e4st37kRxnDpJGY5+trVMwSslocSglidhPO0SLwr1E6qlmPgVlPDUh02ysJf1Jwx7hKSR46edyG73L2YexPZTFAFuAVGXqik/7k4/2I4RiGtJjMsAtz4gCdv+VNwlEap/Z5/wBme00GD2Pldpa9y1dN2yo6qrijKeSIJXfPhNuJ8trEjj+w+nGsJp+0cQUzcyGDdb+paCj+z/s/2fAZKJ3r58rePOY3N9Iq4X4MJY03dmculG42Z/q6UimOYcpAvHvGRhJXdZT04vk4Pd81UVAxC5ZO66tTEjQ4XhfF4j0cd2flyV9FVBaLM20fCqEpGHk9qTVDj4nQopBtZovbmESZCOJOPLK5Z/2h+b7iQ+1PdmqFZfviXjZvhTRVwRlkqP2w/NMnVPkWm5ME2aAsS293vQPijEPNZ/2hyH5oSkcdNbS9KBXIvXrnLXLpSCua5UfGXeM+W1QP3F4WKNnkwMn4q65+5vpVC5SFy3J2ETu1fmmmNGmhrGs0dToK4x5dPzWXCoYRFs+SltXNHazNaqKTo1QYgOujqbTVgDzZ8vUstDiTlydTYZJZC7rfhdRSNYSNMOMR8tfepkONRCOw9yzkGGyyDeZsF3IU+FC9OV8h3fSs/abcov48UufO9lZ02IBIQ35fSsmGPQYe/OO/p3MpUHbCnm2XiJerJYuLNI5UjWlVONrRA5D6ckzWYlPGBAbWZqDR4pJIwvHOna2uGoiGOeewhZZ6nR3LXkq6nFnjfPNy+IUVN2gnhPq2/EqvE5oKfWORiL4XWbr8eClMmZ7zXTHHZyPLTPRJu03DC95Yy06FUy9spBO1gu8xJYumrgqiF32l6VPAYy5HaSO3EnvNmgftU0xxMFJEHC6LQba/wp2HFpJtWdxu5qhCngEL3kYfiHxKbDilNDHkziX/ADQ4CU+fcaCConkLV+fiU05nhi4k09oZiLkXSOfSsv8A7SRRkLh+lR5sWhrhIDOXc922S1Zdtm3dX0bRqiKMtKkZR6dqlYdXRyQhO72A/K5efyyUdRIJzyzy2/8AnJ6mqMOpd8YXF6ZTuR2xrNTPSTxKCEBkOTq3Nb0qHN2o3Cw3WvzWNLtg0IWMbCI+AmuTU3bKKQhziG35LNYTV9T/AIm+hxp5rmfMh7iR1FYAjkxxj9SwodpoyAuGdpP/AFKNU40cw8Nz3erNPsh+SzVV+LNT3ZTvL8IjuVa2NSzHZGz259OSpoOJVHqdxerNX2FUbQhflcfqJ1bgkjFTcmWuGw19YxOwPt5K7pqHECYWcmC1MUVc4jYLtd3q5p8QctMm2rmnZ242v2O01HiAlmzsXxErEaWpLvH+KCmxDUdbf3qU1VGXLaS5ZQkd6aoY+75ScXd9zJHQ1kmjSRqZxmIdX3J0ZGHW5lFNF2isgwuUSE5pG/KpT33ZRBd8RqTfuyS4jEPNS02FpDcQmLbxZOXebLnEFdKRs/Sp7ZWwJeLJnFBbaeedpIyJt29rhQ8ZturI7bDcVveyJA2Xg6V235KtSWxad7pXaZIBFiuzSEdvqVKArCcnHm7JFM6F8h5pDknQWOxlaeaTyac0xd8VvmuFJbo6WoWP3flzXXk7mUfie8f1Je0a5aLTUnYlFJuzJdaT07VEGR7sl3id2d30qXALJPGbLltXWmchUe5xH/BK4iLk6ntlWTHkYtF3iMOiiDJaXek0j3ag6ntjJfEYmyzREQZ557VC4m7Rn/glxHFPtisllUN+r3ICsIut1CkmlEtgDJ9T2qsOuxzijlh1KUX/AP0bk1jM3I0UQt3u2iO4Mue4VW000kgXzxBFL6Re/L8yeufPPO1LtlWTH4fPN7vhQ/hla2tyjiT+bfwSYnyyc3/KlqS2SmyyyyL+CX4Yjl4U0xWl1OKJhuPmyNCrHWtuJ/Jd6R6P5qtmximp2OScZooon1kKEi/NtWfm+1bs9TyxDIdSQm3UMD2B3DcXxI7bIbSNldu6fhuuQGTXZ9I/EqbDe2mF4sEQ05zHKd34QwHc2X5VbjNxAzOOQfhJrSRqwUhXOPcuOXlkKRDb4XzyQtt18LJajFcxPq/yRH6tCTREEfemzrIox6/zEq7ciHKMR/1NkyamyEdcv0qrru0EFOJZSblnK/tU1vXbd6nXRHDKzCeaCNHXTAN29U9VWDGGbZXfNZSr7VCRF+I428lTVPaJ5Lsje1dsMRxZOos1tXigD5Xd6qKnEIyIm0Iu9ZibHm5X3Eoh402uea6I4zjeXYu6ko5BLXn4VU1JRZa5D8SgSYwBCW91DmxRrfUtNDJuyZU8PIdG+pQJiju5fmUebEAu67SUU6hi71ZAcxNd3fwUeUmEc0JzBdqaYl3W72U+RMI5m3c00Ul2mboJfE2bCKatYu9aEiORNn/lSIbSz01QF/8ACUgxWvuyZCV+1IiPuzXLn5ZIJoQi+7Ndt+HxLgk4vydc4j5clSKOtH4fcjGN/wCSICtHLqR3MXc3JTRI1w/mkMe3RSo42I+TKZDStJozXa+SEVqVdtrrvmtPHg9LYXEzvy0EVXT4eMYbAuJVZVFWw6ckVu3V/mnho5ZC0jfRPnhNQMd7gix6kOIXItM7lZURPG+TwfMiVfaYj3iiaZ8ue1AGkhqriFrLRHmPpVjEIEQ3ssoVdLbkB2eG5PUk1QT75HL96CkzWtRxZC2XyuUmDC44xufLd/Ss65VM1uRuP71bU9klPlJIQn6s1LRdlvDhsY83YRyuTnsoX5Nnb4SWdKaWEx1MhfxE6tKauaMwzZx/f1KaNVIs3pTzFrHHIVBmwfiFewORKxbEI5rWYWG3mpVPMxCTO77uSytosz44Ce52iuJOlgMskJM0bDKP9S07CxeQrh1HDHJhbn4lDka6GFLsnKUhZtuLlayfo+z50p5mD/SS2DFbr4k0ZcZ8j8lXckQ8aMzLhO4rI2QHg4RtmYMtMUICWbMosoh3vuRsGpnpcPisLKPc381DnpwtyyWjqIwEtHuJQJIYyEc+rvVpmbRkqmjjIiJ8rc1XVFCwtmy09RRxiZenNVNfGG4A6VaMGjPGOpKNJHlrkp9QNrk+SiVBXfSqMxhybnrt8SC5hYdbs131NkuOPcgsHiW9yIJH7325+JLh79GchQuO4UAHc1yIC2O3USBv6V0BcXQRSDt3Dl3rpR3avlcji2+RJ/hvIWjISC6IfDtNLh9zdyn+xuWjs4ofYyuLT+SqgK+221kfTa35lMKj159LJk43FFAR+/XNIdycIe/PuS0EtFNgC25yfPcgYX3MjIe5ur4kRD4v+aCxoRuZdEffai0Eh1ZFdqT+SAGul/8ABdLMueaTchzJrUm23fyQSgHHpzS7889q7c5CTuukT25aIHY3baOa4/iZ2XbrnRENwZkzWoExtcfLNH1FySyu7rUDXtA7trJML2ou7LJLbdl4cupBIPf+9O3P/NCw3EnBG1y1ZAFTb8kuk+aT+J2Qtll6SUG6QTfFkiH3ltTY7upLxelQFBFl3P3pPbnogS7sxZAUO3a5IR6uSDp0XWLRNhQ4O4f8EIi3mkJbkTZ+pQM4PJFuEVz/ADIRJNC8h3aLlumjoW3MSc0TGct965qJc0ehPp1JWe5KiASHp11Sta5E/iS8XJIAF23VOOPuQjG25OwBtfmzIv3OjSHIW9SY/kEBWil70kiK0kCOMXclquiKWtyABt2/SuFyTrChcfegE6YhkfuSEt2XUi6W+JD0oLCYri+S7oL6vtSDp5JaCKkBwCt7u5TaOs4J3k+0VCYl0SV8EUbTDMeg2s7tEPrNaWjxSkmAc6gV5VF7nZS4aw4dGdYuKZ0QyuJ6hNiFPTgJme21Vp9pqe+xn5LG/eBkOR/4oGkDry3KVjNO834N9SYwE3Q7Dn4U8dVxHs6VksPqjECdrRyVzFiBlzNrlk0dEMqZY1dV7Pbm1xF4lBlxCQdX6W+FcqKx+ELaEqmauMS1bahIqWWviWTYsfcb296fhxR78nPpWaes6tW+lAWKRjLY5tf8LJ6UZLIzYQ4xdsYrhz0+FWNNWWhm7hasQNU1wvnaSlQ4o49T7UnGy1lLvFKqesIbB292ip5cDlmLM/6VJDGLnLVGOKFyTTozklJ8kccDij/aGylU9LTw22Z6Js6jiFu3ES41Q0Oru6TcpFQ1RYuVrE6h+0EMvEN1GPED7kzLWERZ6ISYSyf4lvFiXS2oi/uQVGGwVg363rOVWMNShecckvkEQXESi/7ZY3INlBg1l3iqXV8wI2UvJpocHkhfOMrxViEYQ61BxxC3MpDZlgZZO2eKETSYmFFE+1xgARSpvsrfFD4mIYnJUF1PxDciScv2Sv8ARsMS7cdl8Nb8XE4TPptpt5fyWSxj7TsHrLgw7C62q/8AMJmAXVxR/ZjgdGQ7XlH1ErmPs/htH+wpB+okt39BJN+TzI8Wx3FCyo8LipRJ9CJri/miDsb2oxTWeoMGflbt/wAF7Jh0MUbZNGA/SylvUNTy/D6fUnc2UsMErPFS+yXEYamAJI3l43Oci2N9Xeqzth2Dn7KwxT8Rqqnk2nLG1tj+le5YhXCTDY7culU00kVRTnHUgxwG1pxk20m8k+22Q6R8/aCPxdKu+ycNaWKU8mG1AUtUxjaZAJ2v9LrVYl9ndFUVEslFVvTj3RSbhH/mq7DuwuKxz5tLFTxZ/tBk3KNWmZ+fBaYj7fVYjPLXxhUVDyORywMIi7+q3uVjSdl48cpj9tB+EXLwkHvVrR4XHG0cbyuVrdXxK9w0aenYgzcvq6V1fRnGPJ5vXfY7U5lJRVkfC9NTtJZnFexuJ4S2cjDOPqgdyXv0tRFwxdhaX4VX4hNT2ZnTAH1Osu3Zs2keEUPZvEawtlOUQ/8AEl2itaQnGOXiFaeumAdY+n0qiljATLJtxLWGPQ5ck7GoaySn5ble0PaLhiLM5iSoTFh7k2+Y6srsxRo6usaoMpHJyIudqhHihx6A+1VDzPdnmu8RyV2K5EybEJZNc3u+ailMRDq9yC5+aT7nSsVHXJK7RNrjlp3KCqHLvyoXK5AOZEnYqWSTpB0DGn2gl4bndSAozLwupEOFz1XQFyAIFtzc0XDfzVyHZurjh4hRvb6kosBnmusjcv3IKplNw7bvUihjYnFn81bngtRCWRxGP1MrHDOz8lVII8JxDPUsk7BQbO0VHRyRC1jXZeamHgbZd23xEtHh3Z2KnbY13xK3hwmnmhMJI/zZrFzOtYjzOow1qcy6S803FhrzFzbct5N2JATvZnICfzSj7OxiRM0fxWq+5EjsszNBgLieTtt+a01LHFCHDsDQeokU+DvSiWbGAlu5qkrKrh32SMQijyHEDRHVQCOrN+V1SYjjARvsBxFZqrrpCudztFVU1dLmWr2/NVGKRlLK2W+IYhBMeT5/Foq4qiMT2c/USq5qo7tf3rgVD29XNbGDZfh2iqYQsY9vqTr9pKiQN5v+ZZ7iPzFIiclPtDZlpPihzXNc+5QCkcizuTXE6dUTD5qhbEiOsMX02qVHjBiOTk9qrrdUQDcOvSgETTxSSR+txFRyrpBLm6C0vJknjLc77UFeR5q5/qTkFZLno9vwkow09rZ5bk4EJ3Zs25AIsAqJZPHuTlx3DzUakpai8WyYlqKHD4+GOY7u9BrFNlCQmJZvmk2RPpnuWtpsLp5jEDdhk9KnB2TgmC9mcviWTkjVYmzH01g63KwipwIs3zU/EsBClAnBt2fhVNbUCerHayaexOsov3GjoxihYnA/CrmDEAyELnLzWKCqON+bqQGKEPNlGo1ko9BCs1vd7SUiHFrS5ssBDikhFqbj5KV7Y8gZPI/LW11DxmqyccHoIY5a+Tn/AOqlR9oLSFs2XkctDTiQ5nUHZua6ZW1Hij04CGTld4RU9s0WWZ6kGPXDqbXKW2MNkNpjb6V5fN20gw8haanqi6cuHGRZ+pW2E9sIcUiE4wliIeYnGQ5KO0arObp8WIRzv3fCuBijiHfaSoQxhh63FQ6vGgjl1Nh+FR2zV5TV/enc7OX70jxS1ZIMeAn0e5O/fDFzf+SO2V3jT/eByaA1gkplKVxE8jvd8SzEWKANr5t/BSIsau2s7EpeMtZTW+0MLaMgeq3ZOs0FcZFrIpIVn6u9Zds03LoqruzuL0rhVG7PNU3tzjbllyTftxWo0K3Lk6i59VwZHJuT3Py0VDUFHVFnIDGTt5uqurwOnqJoJIquuoyA7nGCd7Tb06q9Rbv6NHU9oKChpjlqquKAQe1xI2u6suld+8oJGjaKeKUz5AMjXLGT9hcPqqszKvrRglb8aK9nzLzutRj2Nb2cIyxyuKy0Y9AHIG7un+pVqjLbJZt+MxML9IoTroo+uSMbn0uMVnYOzeGQ1HFdpp8mtYZ5nIG/KrMRpo22Qxj5WsootTf2WYzdWTrrVDKvKqbLn8kxV1zwx8SOCSoNv7uO27+aKNLLdqi5s3z2pz2raLtms/Q41JVPk+H1NMOdrlLaNv8AUrH2hiHPRGpKkWQTORf9qIah8itf+agBNbbqw6Jy9vPd0qNTTYmFUN70DVTEXJyUUia3n+VJshLXcKdC2JXtDXC75klcPLJlFlmjhDiGxEP/AJbXEo9NjVHWSFGEVSMjPb+LAQi35nRQORaNIw26eJO8bTdmKrKiGnqBJpLxH4DtUSjwegoZCkA6mU//AD5yNGot2XnEjtHn/FE9QA+f8VWFUB7lwqwPCyNBbloNU2ZFm+7w5J1qz0u/1Kk+8GEtA/mgfFH3NY38VXbZO6NGNZtyYm+ld9s2Wu0Vr+EgFZaXGAj10Ub/AGiLwMwj6c0dph3YmvPFAjcei70i1qjzYsHNy2t4s1jqztJJH3bvhVLX9qpx8DgrWE55Z0jeVXapqfV93nd4VQ1nbxhEur6RZYGt7RSzP+IapKnGDEi/E3eldCwxOKfUz+jeVnb6eS7I3iH5Kqq+205OO8iD0rB1OMNyvclAmxh7dHtFbrGjleWcjZVPaqUnN83udU9V2gnkLU9qyk+LPuFn3IWrHkHPTkrcUjLfYvZcYkkcnc3UE8WcvG6pqmqcW5vq6i+1d77kIlsvTxL3umjxR9ypvaLu50uI+WrfJVaFZYSYgeWm5NFXHz1/MogyJPJ/NFk2SvbnK7RD7V73UIi/MkJbssvkgCWdQxXLntG7kow7Ryy/UiHpU2UP8a5CUzdz2pq1FaV3cqsA7twuk5aJWouHtVAcEvJc+LW5GMfuRBCgBgtyVvUpRU7/AFJyKhfPLLq5qaJ1IrC3mrKgwv2rUzYR9KD2M+lmVhTR+zgLm6o0otKPDaOG5nC4S+JTgp4Ix/CBgH05qrhrLS5taKkhWN15tcpLseKnbPXP6kD09wkjhqhk5OwknZJghDN2Yifwi6BkYIQhLUG9KU1cAgWlw9P0qBJjEUhZZ25uq+XFA4phntQKxYkMVt9igW8RsgZvTzUias4gZP4lDutt3sqQyRFSvJzkYcuas6WHhuL53fSq2GsjjtF2uL1KbDiDC+bZIIsvqbIRHS5SPZ3t7lQhjDi+ebXerwovvoytbiN/BBVou5pmEMs00Elp5hkqSTErvG35UDYgfnzUhZqaase8TM9jvratHhswSH+E9wvy13LzYa60tH2+lTabFpY2/DPcKlq/iaxyUeqPGYtvP5aph43Lk131LFYb2srKd7D/ABR+JaGLthDURi0oMHnb4lzvG0dSyplkcMghqz2pmWE8s83TH+0EUhDab296JsYAg0ZiFSosveDD39Oe5RZhYW3JibENpPpcSiFVXFq9orRIybQ7MT5F4lGKF5uTXF4UQCEhftG/j1KVDDwxJ2V0T5K6po3jYdlxE/SKoaujkkJ2aN7vhWqlKQdOpRTE+T7rvCKqJEkY+fBZS5M/+ZRi7O1Fubs30rbSxncOQNamyyt1di8O1apmTijz6owmSM9oPb6lHKlcS5L0GaljkLUGL4fCo82E05PmeRfSmqJoxIUMkgizNuT54Xw2zdty0xUIDbw2b8yAqMO8rrU6FRkTpzzLTpTg0Z7c2e7vWleEBuyZv4ITJhbl/JMkoAo3vsydSwp+Ha/hHmpjyW/CSA5AHm/NKxMZ4lxDllzXOI1uWd3xITyG5+lRZSfIXyt8kybHaiSO0tXHW5QDLdm21Ecm3kgcrS0UB5Gyy5M9tyRZD3bkjyz0Zkrm8muQAitzz0K1kGg/9yRE12Xh+SEit8kDViLLdy/MkPnnuQ3bVy61srrUFBW/hd3Uu2sPeuXW25t+ZC5XF8KACLpHLwoZPJDddp71wsh7/wCSkDsRXcyRH5MzoQF70V1lyoBXWihHO3mkJPdmuCO5SWdHLc6Tfp+Jc0/Kl1CggMd3e270p0Rtf1JoS0+JuSMSb33IF5KH2hhccza5E0jEWr9PUs8FU5Sc9ylBUPYTeHNcCys9LUubm82+pIS/wUGGqArW1IvVkpgZFyf9K1TsycAiK7XJIR3ZIX3d3zSYdFoZ1YS6N2qXD26rhbbfi+JKyqCDqXRHXltS/cyEpHt1TJaYXUXvVdNiR08xBZcKnsT7VCrKV6iYHDbas5XRSX7H6SqaokzB7RFuhSuJu0b5qDR0ZwmR5d2VqmGL7c9qI+7yDiFxNvJLieaaAveusTLQNR65du800JItvm6A1EnhK7uTXh3LtyCRzTdauPkVvhQ9XUjYduqBIJLh+9E236kenJKxgENo/wDol4V3q5omFMAW6tWXW5rtpZorXQRqN+LK1Iurmi/chNJliSuuLJctfuzXCFx5pAFd35qP7Y8kvCgjkOX0i13+CdMbm523IqGaXBTlmpnslNiByHqdn6lllc0vYa4lBv3h05Hwh4mYkn7tovmqwYZJrZHN9vhJ1ODcO5Xjbr3EZav2khifk25PhlaLZqMHUKdEriL/AErVmCJkVQ8d2Rp+HEHj71WXXfD9ST+L1KDVOi+DFjtyd1HrMQujJ9BLJZc8YkjqwjfMgztdWwSNIHqFZqmaNtFdDNNJW6G5Dn0k6vIhAXzyuP1EosMcYlmzNcn2FxIs0RTXyBskcT3pDI/Nk0w6ItbVoCJUM3DPNP8Atlr8lCuXFNDtlo1da/NEdU0gqt1H5Ltz5Cp1KslHJ5dPzTRyPzQOX6UBluVJUS2GEziPNPhUPnob8lDu0+FLiPHyyVVYrLSKouLLO1WlJUNG+TvcXqzWeik7s1LiJh5ZrNxLTNKE27V+pI5jy0drVUx1XnmSlBUPdzuzWLN7snU9Y9Oebs5IzrnmIhdrlDubrfauHURDzkYc280h8DdVNw3zydUtZVSEb3u/NS6zEqciKPiOVviVXV1UeXO5bxOTI0cCucXLPvRx1lpZ5sqs5GIRyQlJdyWhz2XB4k5cpHuSHEpBDNnuHNUlxC/xdy7xD81RNsuB7RVEYZM+Wah1OLS1BamahEV2joX+adktjr1ku7e9qaeZy5ugfyQvu1UsBwpE25ea5+V0rtErA5/zXelLp7396FpG71qA4ujkXehYkTc1ACMX2+FAUblyRlfdokQyCVmVv70AEEbkQvmrWgmaMcnVWIn5MP70+Eb82O1OhWaughp5izdmu7lbQ0sAmNjNbl05WrEU8kkZCfEcbfSrujxYxteSS76nQ0bKX7NbDG1uT55enwqbTU4eCNxVJR4oBWu7tb9Ss6bFI4z0fcsWmdcJRLr7vpqgRc4oyLJEGHxR2vGDD8IttVaWMd9u0fSkGLNaL5rKmaJotwpbiyZmEVKOSMR7h8x9SqYMWCQcn2qfDVREQvmxfEpo3VEWuxRxtCOB7RVVxKuqfIAku/wWrCujG0WYLi8WSJqpyYm0H6WTToXbvyzG12D4jJETPIV3xEqQ+xuIkxnkNv8AUvS5bJN2hGmN3L+ladxkPAjx2vwephIgkjP+CzlRfCZM/UveK7D466Mmcdyw2KdifaKwctt3Mstq1WQ4snTNfE854JyeFy/chGnMe59q9Uh7Dx08Qs24u9APZGHiCbx3ELqu4iFhmedQ0cpatGZD8LJwqWUeuImL5L118DgKEXjjFQJOz8Qvm4XEzpdxD/GaPPqbB5JGG8HHP4VNHBXy0FrVvGo4xEWYGTUmHgXRtR3CuyYP7pMXz/zJmal4ZWu36WW3kwu1uhyVZWYSwlytHuWiaZDxsy4wv9Q/Cp9HhbTEOf8AgrSLDQjcVc0dDFG4G7jaPUKGwWMq6Dsy1Q5PeZCrMex7CHNrS925X0M1JCJcNunmKGWqAht96xcmdKhAoT7M1FKBOzXfSo9PheIZ6A9r+pab27htkxOn/vjQb2b+CWzGscCho8DlGoCSU3Eh8K2eHwxwwtnmWTdKpjxSLa7v1KVTYoBaM9oqJNs6MdIuaingqAJzBhyWXxsaQXyYxL4h8KtquoOopijB3+pUg4C2d5ncPfcSIcE5fd4MzWQ65so7CefJ1onw1hMsw25oDoQEifNl0bI4njKgLxDkn4ZCj18SkTQ26ZblHt106kNglQ3LVTkeUcYF8RHak2IcPrtE++00pY7Xzy/KkELEQ5hz9TKiGm2So647s83y+alQ4lLtyY/9KUWE7hkzu+FWLU4CH9KzbNVEh+3SD5/mRDVPJqWdykFR3cmTQUZ8myQmitGOxSOQ/JTAkMSHnb80xFSnGOeSlALi3cSybNEiRETjyN7fSpcZaZ6jbyUOPK4lKiFyLntbncpNUixpqj8MbdqmjNtzFVMe0telOcQ8tue5KjdcFk5XW5Jq78qihJyyd0XEe3RFD2JRF5JXXOozE93+CcYn6tLvSmKx0c12500JW80mk+f0pUUPgXzSckxxLkik05pgO3OkxOmZagR5vamDrgJ9H2pUS5ImlM+XeSL2hxbVQPbNc/ch9s7vNVRO9lsFQ4l8KI6xyu1cfSqYa5u97dfNCWJNdztU0G6LESrxmI3xCOzujGn3fquU1q7b13LOfejE2m5CddJ3AjUXcSNP95W96RYk8m3N1moq45Byz8SkDNbzf+aNQ7hbPWNnnnuQlWAPew6+JVY1Absnu/emamugp7eLOIF6Uak9wtSxC0EyWJOJc1T/AHxRkdjSORJwpmLoa76lepG+xLPFHK7mIpn7yGZss1FOo3FfkI/EmzkC7Yz25KkkLZjtTXRjpfb+5R5sQjhtBnMiUOokOYSYI3Fu4vUqrEKWS4HeWQB6m4bqkkYtsm12NDGxb2AfiWZxLtI0hZNLdl6VZfcNNWBvczN/ERqBN2VjEise0R/MStMwkpsz1TjDyEXMh+agS105Fo7j9Kv37N2yCxhauS4aEMRNYrsxcX/IzUpGXW7io53kPerespd2mnwqGY8NhzyVE0QjhcWUiGPYL57sk1KTkKfi6Mn6slLIItTG5Poo9r8nb9KlTFvydN3OigZHtfa/pROVvcyeYtuv7kmyRQeSP1XOyQi+WTqQ2QsWXml1cupFBQzwXLmulGwunfEi8WebqqAaYbddUdo2otLUPp9KKokJ8vSkAobnSuQA+BAOuTXCi4zCPJrc1GckV2vUqsCQ1R5ohmb6VFIbdUiz80WBMGqt7mJ/Uuw1jxjpkOuqiD+9d3DrmgonjWPnf4W/mo9TiBlpnko5k/mmDLwqWNOx37yMZdS2qUONONqqDHpbqTZZosqjRw9oAj11FM12PPN0Os/qXNdRYEoa66Yb+lE81p+lQmJrlIqR/CA2e0UrAk+0P/SmpJvLdcooyPyzQvIl8iyQ0zinAqurN1DYu9Jy2qgJoVj8n2pwKx78mdVzEuiT9KBFs020XzuL4UTVHvTFvDgI/Sog1D23KrMI88lmNRuHV0/94Nb6c/SqZqrcl7Q92jqTUvocSt5n/NOtilxjq/8AFZzjOXjtToVG4W6iRYcmrgxJ+bHcXzUsMUku0dZAKwxHR06GJGPegqzYfeT8Ucju80+Nc5CW/msb97ONubo/vaQe+5AWbEKrh25EpQ41ww1fq5isN99GNzO+75o/vhiHLNx80+AU2a08Y7nPamvvYBAn/pzWUkxRr9HuUKXEJCIs5HtTsLNx9+PlsPa3P0qJLimzO9lkPbjy6ytS+8HyyfcgLZqJcccWJ82JRzxp5DHVZr2xy1dc9s15osnk0hYxs1e5NHjW4sm2/wCZZ/2rT1ZrntH6kWHJeFjG7LK5CWLMRat/NUpVG3RkrrtHQTyi0OuaQs89yYKoLLPPuVccjj37lwpnLk/JTZVWTXrHEcm3F3prjOWpvuUW5yLnaSJya7k6onVDrSa80uN8yFNF4dUuJaKB0d2k2WfJcfPMU3d+lISf8ymqFqhy4RS6rfmm7vhRXtlnmqooL0vkl1PohIu5K4fNAC6Ry1Q9TfSifPLmk+VzIAC234lxERORILt2fUpYBFtbpS8kPeiImz+FAHS5+kvSk+74Um3a+JItxaMgsQbfIvJK7QXSLy6UjJxFBCYg23PknR55dKAdxaIn28urNAHn1riY6MpUdOdUYtn1bVIp6M5CyEHImV9huB8YBZmvMuYrxdj19bK6mwfaTyH9IipjU/D6GYRWjwzs68gXHmINzEm3K0HszFJr4VsssIi7GRmJCnOTRmTwUMg81u48DghG1gYfP3p77pgEs2BvpU/ko0/Fmef+wyd6Q0JkRZtavQCweEiztQ/c8AiWin8lDXSTMAVC/k6H2M89G3LflgsW3VJsDiyLRrlf5KJfSzMAVG6MKMsltjwGAj0ZdbA44+5rUu+g/HmZSnw15GyZnH4kNRh7i2X+VbaLDQEcme39y79zxSPqTXeJLvov8Vnnx0bkWTCyaOlcS6V6CWAxXE4uyZPs+xFm7Nl3JrqER+LMwbxlH3JWv+ZbCswGO7ZtUB8DtPJ3tEvEtVlUjF4WjO2ohh3ZM25aam7NtMeWe3vVwHZenELbdyTzKJUenlMwoxmPNdfMdclt5+y9PZsdxUUezLEWQdOfUl3oifTTMlv55bkQ326MtqPZmAQ+JQK/AXhHYzERelUsyZL6eSXJm7juydLiHyJWh4TLt2c10MFnkLQLRWvcRj25FW0j+SQyORclbHg5jaz53fJNHhcg8s/cjuB22QLkrh8lNHC5BHVupEGHv3s6NidCEApcO5WQYWZF/wC1W1BgISFebPb6kPIkaxxOZRQ4LUSBmzflRfcs48w6VuRpQj0y6UZQx3ZuzF+5c/5B2fiI87ejePmyHh9629ZhMdRv/LaoRdmQu3tcK1WZHNLpZ2ZcPxCyZt3wqyhwecgFzZ+V1q0tJhNPTiXDjYT9SkAT3ZOCiWb9Gi6X9mSLCZy5ApEfZuoJtcgWsEYxHRmuddElPfZrHpIGMq+zO/PJyIfEkGFy2CzR9K2ZC11yCUYvcksoPpl+zKw4afvRNT2mTZblpnjijbPQUycMcheSvuWZvD9Gd4Nx5ZPtS4ZeauyoQ3WqFNhp583daqRi8bRAt1ToCZPkAOSlNQleP81YQw8Esm6e9DkSolaVDOPg6khpTyFiC1Xg5d+SRWebKdma6lKVK6FqNyHRXbjH5sl+D6kbE6lN93nJydhS+6ZOb7VbEMfuFNkQZZMbW/NUshGqK0YeGGWlxIfdcpsgx5ZX7lFIWuzaRrW5KrsmqONJJnzT0Uxx89xdyimTZ53AgKRhfO9iU2h7E58Sk5O+1VVRWPJKYu93lqiOojy1drc0xJUQc2dvpJNGbkA8h+SYKa7m25EdVHuydMPUBlz5JmDYTyBn6U1PUPG34eRF8XSgKoD8qq6moeQsgztTboqKstRrmO1s296dclR0ghGWuZCW5T4qhy0faI8koSvyVKKXgmCXk7I3K5QvaHS4z+pWZUSeJ70Vw5aqEM1qJ5lQqJQkhKRhu3Motzc0ru9AUP8AGYW+JIZGy0Ue0vNdEXFBQ+0ltz5MulUOo9pZLo55+kUrFQ9xnsyfJIZnFss0zaXkiYX5ZIsdDgSGNur2p0Kx7cndNcF+7b8KEYX5EixUTGqLuT7l0KxxcXz+SicNxNdCM+9FjLiLFDj5Gp0OOHkOZrPNG5F3p+OMxLNmcv3Jk8mmixq7RmciU0MUMu7d81mIpDz6HAlLhmciyd9yk2TaL725883N1KgxY4+RqlC8h+JOw53aqWzVNmmpsaMrWd1aQ4wxXb/5rJRC5EpEWcduWazdG8WzaBiGmjonrNuazEVYY6KS1Y5CKk6FO/JchXPyJ02eJNuzVQVYxaXoHmbNTYbFu2IMRZKHU9pKOltc5wAXO270qFxmH6upAckcmhxxn9QXJpktsn/7UUZXPFUxGInY5i/epA4xRSXN7XGZ+kXuVCGH0Gf/ANnBb0/sxUqKOnpyYooIoiy04YMOSr2kJv7LQaqKTUNw/JH7VGPgVUdU5MOTt/FMFVH7kUO6Ls8QihDPLXvHJV9ZiEdQGgqvmmIi1Uf2hrtXVpGU5WGZXHkz2qLUTSiWj7R9KfAmIu5CY7s8kOXJFWMfeEgnmx7kBYtU5EF+3/BO+ytJ3OgehtL4VpsiXGQwVVLaP4jkXzTntU//ABXTZ0556NcKaIn+klRHJKaulu5uSlQ41LGOjqpArS1ZSaeneoO1tqAWxpqHGOJEO97u9WL1zEGx7i71RU9DwQz1uUkKdxLNs9qw4+jsV0S5ax8xzPamimuDuzQAL57xt/cibLlqiydWRZr825pgerPxKaQ8Tu1FLgN5K1IycWNWgTZ5bk6A+eS57Lu06fknRhfa+qpyQaskAWwWuT4SNlmmPeyIbhUWWoEsBYu9OgTcnyULjPZ3p2n55l3fzUGxYxixaLvs+qj8ZiLnaSXtDbnd7v3oKJQQtd6k+JMOmirTxBh5dSZKsMn5oHdF2JW8myRtI5NzVUFQ+XUj9qf8pIGnZZCT+bIupuf5lWx1HVr39Kd9otLmlYyyAmt5pcRrVXNUaJFUPtbN0xMsXqEHtGnNQHk9930oXLd36IE2ye9Qhlqtujqv4nkm5ZHK5mdBNyCqaxhu1f8AMoR4of0pqYX3O/71XVFQEZ8ty0VHO2yyLFHHvTU2NW9+7uVMczkPfuTLjuV0RsW9RjRqOeLSl5koox+fUkQ9zdXpWlIi5E1sSMQzc7V37+YQF3lcvpVbJRyVQZNmKr5cPlhPJ8/cikJuRphxrjdBPd8SCoqCtzd3L6nVTTQncOTPb3qa1PJcOYuQ+lTQJyY/TYhKLFY/yQSFJMZPIe7vtTpQsLaPamXyHxJC5S5GSF7shdWVAVRDo77S9TqBETFL3EStISb3kSbHjLQC4wZaF9S5w7iK3wqNETi+rW6KVFJ+VYNnQlYhheTdm5IvZWISB2YhLqUiORhDQN3xLk1QAtrkKY6Qw1OAhkAMOW3ayYkHhvkzfCjlxCMdGfd8PhUSasuLNNWS6I1dGJCWnxLN4pnCGTOrysqrbnLcsvilYUhlz+pbxObIyoqZnElXSlxNX3ZqZPnIRZM5KLw3HzVo5yOWZaf5VKIbWK1NvC5ELJ0htEmyuQxfyIU4vfmht0ViGGyVD8rRyRyYScYcrkISTKsty50qadCfvTrYbs1d0DorrdF1STp7eXSg4LlozKhEdu5d7/hUn2U7kvY3JxdAqI9vvXO/6lKGhPvzEUQ0ZkWjP/BBVERdcWUz7tl8uaP7plEeSOBaELqQKadC4lrmuhh7ychdAmiIw7eSTRurWLBZPQ9z/Cpjdn3EMzzIv8qktQM/w0Lx7fStA+CvGWeV4+lAeFvJa9jiSA0KQoz5O25AcenJW1RQzjyif6slAkpZRLeyPIVRXGKaMd2imS05c/eh9l26/wCCAIQjuSIbizUv2XiHYzbs077Gw+YoKsryjtFSAumoiZ+5Oyx+5BCPWGm4UEsh23ChcWuThbUmjci03ILAbmk3NOcPRLh+aAGfEnaceJMDN6k2cak0Md0/LpZBE/BKxEuHTCDdRlqq4eSm4uX+8CHk3SoaCYe1HHJdQd/NLxbXQajgl5uu3eaBiSuU2A60lqRSOmrty6qAcCTbqjuchf8Ayphd8SAHeJv1K7yS9ofuTHei6e9AHXkcuaWu4UFvvS3Z96ADImt77lxpNFxBdogT4HCL+pIeaHq5rqBnSJ1x+aS4PULIAIerXNdu2oHyHxJXe5ACuJF1aOhuS70EBfvQ+7JJ+nmlcgsXp1SuSfzSu9zoIOXfJLvSfmujyQAh6tUV3xbnQsWq5065oLO3d6V23VmQpa3IICutbJLuXNVxABF1pd6Fy8l38zoBI62aWpfUkXJK5ABOSFia4XZL96F8htQAfVyXfDnkmyLbkl1F70AOXbc0N3u3IdPNISZABdn8NP20gc2LP1LTVPZ9hAnge0+p7fCmcOo46dykfISz0Vh7c/e+3K1fPTi2fS43BImUImNMLSu5H6iUm5uTM3qVT94OPjZJ8Q9+5R2ma7otRk8skuNtzVU1Zr/7lTdo8WcaMwp53A3e0vpTWJkyzKKNTNVRxsLudou9qLjeTtaS82oe0lZJWDxJBKxhH4dFrqPEHqKYTM2Iy3XDtQ8QRz2XEs3Da9mvL6ln8do6nFKinNpTgsbeIvtVi1Vp8SF5G3M+4fiRGDQOaZNppC9nFnfcydaRr2zfcq0JrdG/pS9ofkh4y1kSLbiD6kJVDdyrfaHt9SEqruZT2ie6i2aoYRzzu8KRVFwqp9qJL2p7kdtj7pZS2EGrtcmXhYtfEovtV2rN/NdKqfyWiTROyZKijeEs22qSFRaPPaq72h/Siab8qHCw31J/tDkS61Ra2TMw2qv9oe3RD7RcOqnUbmWJSPdc+1K5iYnVeM11q7xnG133JpMdomgIXZp3TLpa1QBqLfCulUPnoyrkngl8MC6tyEqeEubbvUmPaNpDmue1fCi5BSHXoYi0yQ/d8efK74UPtXi/gkVR3aCnvINYkoKUBbotH0pwMo20UP2rya5Iqp7UrkOok7iXW6rnE96rXqi8/wAxJe2bepkUFllxG8xXOJd3qA1Y3myXtQF4kVIVomlJa4uyXEuHmoY1Td7ovag55t9KrkG0TLrXXeJ7+ahe1BkL5ta6IqptzXIQbB1eINCBZPuZlg8b7SScUuBI5EPJXOOR8Qc2Nxt52+JZcKFpBIvDnc1qtcHHlm26Cqe1VZXSAJu/CL+7F/EtRhuIVHsgGZ9yxz0v+8Z+JvStRhW2PLO4viVbIzSZbRYsdo3u6796biu6e5QJY+7xICjcVpZm20Wh4kHJsrvUmnrjy5uoAi4gTMFyj0fF9pykuty1ScilyW4Vh+tcOukEtDQ8Nt2TJHCxAmpITiwDxCUX1dMFikg+N1KjpYyfJ2a1MVlHTx2sGZEr3iZvHOrGXxBybU3/AIpv2732+aaKle7N9uaR0r92SuzBpjvtj83JAVV6XtTFvutQOO25ulMkfKoIvG5Jh6rdzSONu5R3FNEeTr1Dl37U08l3Uk43Eg6S1dUJoIpEJF5oCG0s/Cu9N25WOgrm2oSL5JdyT/JBYhFrbsmSLd3ImzK5II3L/wByAB6u5Fr3sjKNK30oJtAcPvRiPwomje1EMZ3ZOyCbA/K65d6k6cL28kvZ3QI4xNtRiQXJDTn3tajaO3myG2ARZbX/AIogp2u0ZPR06lQxtnyUDSsjxUdyd9hcn/0qeGVvJk/GT/8A7KWxtomVn3a9nK5cOhMWvZtvqVyMnuTrExXaJblaIzj07+W7vUulo2mPeysTp45H0BOxR2hazbU9iVjodpsPp4wzy/KnRp4CuyC1A0lrLvtDZ8llvI21Q1NTtubK4fVkmghYdcrlKeS7mlw2yzbqWikJx5CjKPuZ1KAQk5bVCttdPBNbqobLRMDaOadAvzKG1RoiGoEiyUGkSfd1JBI4j6clTV+NNh9mb3a+lAHaanKcorJBLK5+ID3JPJFe1lqEpLZF0Xm6Ii9Ko8OxiWuqjfJggDwqwGoe4m0TJslOW3mkJbVEkqgh3yGAD3XOm4cSgmPKOQT+lA9ixckXE0yZ1D9oYXRNMgCUPLPNdIg72dMhUN6l0ZG73QP2hcOMvAgOhiIs+n4UfE+RKPXidRTHEDu17WuQuruinVDw08Yjsbalb7lUYBhs+FuYHJIQFyue5W88LTQlHm8efiFBKVhFH4kuG8lrZfJKkj9nhCNzchHxEpADHI/NvcjYNSKdO/PxColRSvMQuzMJK2tbPLwrhRtzfxItkvHZTFhMpFq7K4osNCltdt2iMBYXz8PxIxkAbsk22VHGkPhlzzdO3aqMOVqJy2i+iRokSeoeX8l20fSo7TPnlmi41oc0AOuLZofysgGou18Ky3antBWUdQDUX0uNvNBnKkawR70XUIqiwHFpKyjE5cxM/ESnVxVclPlSSjHLloUjbUCXK2J5ZRhmb2iPiJdYhJhdnYh+FZGkp8dxCQ48RNhiJtOG7WiSusJoXwmm4RyuZE9ydiVstrm7kQkxDzUS74l3iN5JGmpIYvN0LSXJoZLVy5AVQ6X8kmyTQybsnZdAtfUgKJQFty1LJO8ZxHRR2J0KUQv9EoZmtF2TjTMQ5/6lDYvei1/MrDyS+N3C3ekM27LJyUVprRydrk5c5Nl4UkQSPaGz/wC1CUxj8OfJMlzzQ+K5MCQ0nTm9yIZPdamB+STbdM0AOmISc2TL0MRPqFty65MkMh3EgGkyNJh8QvmDbvidQ/u05JXPQRfbuVqRXf8AuZERN3MqUmZ6Iq/u1x0d/wBKMMP3c2Vjw25obWt0VbE9saCFsvUiKnEu79Sdt80TDaJN4lLKoaCEO8G/gj9nbLu2onF8tCXLu9IqkRpaVy5MqubDzuLPb5K+uYhzzTZxhIRXgtbMpY9imo6G0s83JWkcLxlyYU6ELR9yc8+SLBR1GwG1SYyu6tpJoRe4tNyEqqOE+GZtEdl73eSy5K4RNInsybxKIVLJJ1u2q7DIUwHwweUma60W3fCgbEKfhhKcsYCTXbnQNtMFsPbzRPh42dwkgpsWpq4ianlefw3Cz2/qTpyaaPuVWyaRT4jg88hEwGBD1MqWpwdyHI339wrVnIQpg42k7vzK1IyljTMZLg8ketjCLKumoTu0BxW+OhuubJiTTYLEW52V7EPFfgxENPa4swKXTYOcx7g6lrw7OxkWbNaOalBh4RloF2miTkilhooqbCQEB06W8k8+FtIxMwMQD4VftQ93uS9n3Z9SnY1WMzT4K+WsYD5KDWYaw3elbcqUJi3s+3lqu/dMRNpuH5I7kQ7NnmMlG5ETMG4kdN2fkqD1bay9FLAwGXNomu7kf3XbbkyfdRHYZiP9nTj8DW/Cjh7P3c2tW2KjYdHbmkOH2kTt0+kkdwfZMw+CxxgP4bF8SAsHijIXeNvetg+H3Nnl8hFJsJbTPJLuGvZMgeGtHqwMSjzxgNrOtVisccbEEPXksvNSykWT7telWnZhKFMqZoWI8mbb6U/R0e/TO5WkWHtbqDkXerGkw9o2z6SVORmsdjFNT+tmIVMGjYmuUsKW0dMkQ07iWTM6zs6ljK56GPPXcSD7tjk1HaXqVgdPa2qDh2uLpWLQreDcxA4KmrcLuu0fXxLUHJs17v5qBWSNlk+1WmZOJkJsLYe5M/de/dqy0k0MZFlmo52R6PktbOZooSwtqfcz7iTE0LEOauZpGFy5ERKvlFyYsshJUxFTOLDd/pUNv2qsjhf8yZOlcQzdS1ZBD9ja4ndFwW5u1qfmzFs/CmJZLeaBe4F8s9A2rhi3cyYOoIS0QlUP5oGEeQ/CpuDx3ER+G5VTzN3q6w7KGgM327HJCIl41K2sm4lVK/hzTVzWpg5Lmu6iJLifNBY6RfEuXPmmuJ6kN23RBaVj47v3LqZEv/VdErbrnWIDt3fmld3sg4mmiXGbuQAWq65OgGRkuI13NXYBXPmkUj3ITLYSC57ebaIsA+J70TyaFryTAk1yduuRYUF4UN221C8jWoLm/KgCQ5ac1ziNyTF3wpXWsnYDryelFdaKj/uXLrLVQ2h0pLknLX/UmWLdqkxWioGPDJp8QpcS5rWzTFyIpHt+JBI5xnIl0ZH80ze93wpdI5krAkcZLiNb3phiRa3epRYDoFcPxChKR003mKJpHEUAGRa/EnOJaSabcXJD4c2ZADolp8SIZE0xaZrvhzfNWA5dqld1JoS72SEnFvqQA6Unl1Lt3n0pq7q1tQaj3oIH3L3XJcT1KNxH5+9FdtQVQ/d0pGSjcR9PmkRP6rUEj1yMS/pUYSMmLVK5y0zQA+UmqLTudMeHRGwvt5IIZonz75GS3iPXchEo/X/NEJRkOj8l5FHssFich58ktbetISbudkvw7c72EfmkUK4xHmotRQx1X7QL81Mbh5Fm67+Fnkzuq1AoSwfgyDIzbh52t3K3gG2PTO5PjZu0XNnPJxUgCRGPU9370XGP3/mTdw583/KiAmu7/qVNIAhqpMtHXfajz1fag2cmZ/zIeI2eiVBsO8Y7slx5CF02Um7JJi891yKJ2HOIZeNC0j9zorm5O3ShEWK03yYVVIrYXGPzRDUPyz2ujCjOTJweL8xoSo5I+dp/S9yjgdSOe0Pzd0JVjjydDw+61vUgKNytezd8k6I5HfbD80Ptj+pMmJ6NakQvnqyqitmSPbjHTN0vvA/U6ilG+61ku/l+pFBsyZ95ON2ty6GKPl1qv4b7nfah6h5tcp1I3aLT72P1Jfej5bnVR4srmSKRiYtWRqV3C3+8ntHMvmkWKW+NiVIdU0fdp80vaGJPQO4XY4h35t/BL7we7uVIVR5MnBqH5PklqHdkXP3hcOXhSauu10VPxullx6i4dG2p6k9xlu9V70PtBXaO4qo41qRTeWaejE8hc+0P63XOM/qVRxPf1e9daRt2rqdSdy19ocdt7D+9L2i3nK2vvVQ8yXG07tqeodwtpagJNCdiH5pguAPTGH1Kuea7XpXCmZUsYu4SuFHeRM9ualw1kUIZWKleo8lzjEjRC7poGxCIhS9siuHJ1nCmcUnkNVohd00vt0YltyFL7yjzzza75rMjI4pPI+SNEHdZpPvQPPagHFAIi1YR+JZ7jF5oeI5eaO2hd1mjDFAEuaGbEAk5mqApHtyfNC8jkXfanqgeRl37cHntQtWN61UXeS7dr1KqRi5stnqo92boOMBKs1uSYrVWorsnmTCmXJMcZx5oeKSqgodMrU0RXOucS5DdcysYfckgv96ICQAdpelHa/NAxP5om6tUEMdCO5dYd1vUgaR/NFxGu0RRI6w6Ltrc0y03v2rvGToB8eWjIh5dyYKRE0mmjIoCQPvZF+65ReKS77RtRQEwBScdyhjUPkjabbzdFATgLdyUiMm8mVb7Rb8KIarakNMtwkAR+JGNRu+lVTVXzRe0F5qdUX3C3GTvza4l3jXFy5KmGq96L2wuXhU6lrIi8Ga0dchJL2pv0qlasfuXfbN3JLQruovRqGkXXJubZKmGutdOBiDDo+anUvdFq/ySua7LJV44lrcutiDlrop0kPeJPufaifJQGrtf8UPt3v8AkjSQbIs7m26Jvfyd23enwqE1Z5siasbubmnTHuhfdrFvkkczA7mu8vJXnb/tlT9oqDs9FQYNTYbVYdGcM8sTNdUC9u4yt8KpBrLh0XPaoyuzbmuPL0kcmRZH5R3Y+sljxvGvDHaSlGEs4ia0ufzU+60eagBVBHEOW3wpe2NlzXXq6OK0yr7SUp4gYtEx2t/eeFMdmyPDb3mZ7fARdJK89q2ZdQqBiUcdZRxhLIQiD3Wxo0kK0i+ikaQBNj2vu6kV274VnsNrpymIHyCJmtCMe4VaDVeeaFEFNFhxPNOBI9vJlXe1XFyuJG1Uw8nRpIeyLFpH80YzNbr3Kt9q12pFVfP36o0kVsWjSbe4kfE09WaqmrrXLR0hrHK639yNJBui14j97JcT9SrRrN1zuiKsYRVNMNiw4j555pFM6rfbm80Y1DZaOlTKUyx47eaTTa8rvpVb7Qw6O/5lICZh0Z0ai3RPCa67NL2o7Sb0qEMl2r7l15Li52palJkwKjv6kgmIi5/qUXiN52pXa5u6NSkyVxnyQHCFQ/4gMdzW3EmBJtvpFHxA+lMltBUdKNDFwgdi1IuVuSkATjqz3ZfEo4zMXeu8RuSAtfQ+cktwWMNudz3PyFOlI/5lHjkYvFuTokHn80qL2CufzdGxWtc7sSDiNlmy62XIckxqY6O5OcPcS7GLDzTgxt4EFOSIMsdZ7dA8bxex5fiCbb/yqY0b+aMRfLVk4MboJTG2F0TCnQ3dyMdv0qbJYzbb5rtr25J21rUuEypciAYWtzytS+fejtHLuSHa4+JOgOOO5NmpPD3aum3+W1MBpi3ZIrnHTNGXua1Bbty8RIATlc+iK5NtnnyTnfl4kAIC7835LrZ5a+Fc073Xbh5uaYWgm2+W71Irur/Kmrmu5v8AlQ8QRfV7kE7xHSJrue5HdozOo7EGWbu4oeMI/EnUg3RJuFCUia4jFr1Ei0u1dkJE7BtIw6MiuYhz96YvDzZE2Xc6YbDtzWlk6bHn3JNyXP3oCxqbD6aoO8+KJeqOQhVTV9jaaqMTkr6uUgO78U79noV5p3uyLiBuU2HDHR4A1cVVHSU4SxwjTsNlwkDeoUPtEcMUoBTU0UUnOMYWtH6fJcHdcmzFifVIFQXEuHIOkfChIvyo44deW1ONCqQyKYomj25ZspQwtn/3J4aPcObdTpWVqV/BIi5I2j8SsRo2uRjT3aaIsrRkABcrUYbSJWMVH8DIvZfhZTZSgQQz5ZeFII9qsRo228l14WHqU2XqQmh10ZOjH32WqSMLFq7J0YbhHJSWkRW8mZK25i8SkGLQhdqX/NRXrIxt8Oe5WMXB2/uQuIj3cmRHVAQZhuUUpj70JEykiQEgEWXi6UUkbyR5MdqrjJxcX6ddVJjqn4QtncWYp0Z9whzYbIIZ55j6iUf2WMvw8tz85FYVFQdRo23XpTQixFlZuLlarTMnV8ChwuAQsDIvNP8A3XGI35/qQRxnDyfaunJJzc9qTLTQuDALEXRl/Ui4kcYi2TWqHPHJJKJvmoVQRyTCDM9vSqoh5KLc4wqmyZ2/7VEqYQp7nzutTEtRJRxkAN3KtlKeQr83Tohy4O1M1w2ht/0qFUC5BruUymjkmPIw2s3UpE2GkIZv095K7oylbMrUx2no7+5QJvaO7fuWirsPcdWb9Kaho28lomcri7M5JDLGfpF/hRgJ3aLSHh7F4E2WDn3BuFUmLVmcqKcy5NYSrpKOqI8s2IVsJsPky5be9R/Y2FsmBNMlqjIFQy25vlaoR0cpOTZZreDhPtGjO21s7fUoVThrw+C1USZD7tcWzPp7rVHmhaNaSrpTICZgttVXJhskm6z8yGhNsowhcjyZubq7xEvZ8L4bdRMwpgKN45hd26eafrhOqEQZrfNZ0S3bM/a/pQ2v0q0PDyt03Jp6Vx7k9WXtZA+We1K36lKKPdoiCne3VupFGmxFtfPRrhRALjrlt9KmhCwukcbENrJUZ7EItpDk25Db06qY9P6XTTQ+bOihqRGbPuSEiHn1KS8O3kmij3a7Uh2mCRc/SueJG8fvTbjaihiLq5onJ/LamkQ/L8qCjpFd3oC3Ci8PJLQrRyQTYJE/NFddc2qH/miby1QA3c6ReHS1LxcupOdKABt10yQiPVqiIUh5Z5bkCsQ/NJ+aTc0iH32oGmCP+CIfmkxWjkyQ9RaKx+REXlkuiVqAkT/NlAhd/qSf4XQ/JK7p0VgOOVturpXd/Uhu+STF7tqACHO34UV3xJkS9SIi72UAGMloc0BSbkLe/pS0VgEJMkRbs8lwOpcfIe/agVBXdyX8SQXdT9K7coCwjk6ULldbouXapcTaOSCTt2n+lEJMmmk3ZujYlZVDrFd/3KSBMPxKDd+lSQJh72QjNoeKq779y4VVcWd/81WcRceR151Hd7i19ocR63QFWEJZZqtItv1JXblIy09scm/aIfan8J/zVW0m5EMjlzQHJaNUPzz5e9d9qPuP5Kou3aOi4j/wQPYt/aJMtDdIpjz/AGiqeNu5/lXLn9SdBsW/tB873T8OIHGNiouM92WaLjF6khWy8+8ZC5GkOISd7sXh6VQtMXK5EMnvdVQWy8bEHz1yJOe3Plya5UJTOTau66NUfrRQJsu2rn5aInrn5MqT2px70HtRk/VajRC3ZoPbj55rntz7fF8SofbD73RBXcO7PclRe8i7eucht6k2VYZdzfwVU2IMPNnTZ4lu0/wSJuy3KsO0bnTT1F3eo+EYbi+PVHAw+gqKw/8AywK1lssO+xvGaq06+ppqIe8Re8v5IuJXuMkVUwjlmucZ5HsjAjItrDG1y9dwj7IcDw9xkrJJa828PSK2mCQ4XhpDFBg0EAjtYo23EpcqKSPAKDsnjuKEPsmEVM/5Lf8AFaGH7F+3FRFeGCOY+njBd+m5fQ0GKNTn+HHHT+LluFX+EdspaMc3aIiz6srblhPJP+J0QhB+T5am+xHt3HCRn2eqCEfCJhd/mWWxjAcV7PvlimGVVB8U8JCP6uS++KPto9RZkdvmKmz4hTV1McVTTQ1EMnXFODGD/UL81guqmvmjV9NB/Fn508Ri5vcPciaZrea+xO1/9mfsP2wKSXDml7M17+Km/Yv9QP8A6V4d22/su9uOyYS1FHTD2joAuLi0O6UW8yDn+ldEM+ORhPp8i+J5Y07Ihk15qNNHLSzFHUU8kEo845QIS/S6a42XNdS93xOWpfyJvE+aIS+JQhm25oxqLVVEk1svUk4t61E4zXapcZskasgltGxd640PkfSmGqGt/wBKXtAD9SrUqx/gvyzQ8FxLmgGqD3pDUNbzSphsG0fqS4bWoBma7myH2jXXJKiR23aOSAo/N3Q+0ebXJe1a5OCoArbtWdC0b56owku8hySaRsu5IDjikQv5IuIPkyG75oAEh+F/ehLyZE5bee5LiMpAHqb4V39y6JN3skOSAB9WZIgLRJ+9cubLq3JoDrEyHXqZK5ly7byVpgdIty5xPki/chEtxMqsVnepi/pTgkI8/EmhLXXajcW+pUMNyYVwpN3NCIt37UOg8kEUOcS1LjdWXSg8S4woHSHGJdue5NOSK65AmP3OPekxe9NXaJXIFQ9dqkRJm50bFrzQIPq70mzyQOT2pCXcqAdb5omJNCVpLnEG4UrIJLEjEt2juovEa1E0zc2zVWQSuJu+FFxFD4m5LifE6NkV7iZxGyzXWkfLXNROJt5oxm11Rsg9xMaS1ua6MjqEU3uS9ocUg9xPeRkQzML5qv8AaHu5XIvaOpKh2yfxteaXG8lCaoSGqt7lVBbLEKjcj9ob3iq0ahu/MV32juz70ah3Gi0aTydIZlX+1e5GE1zE7ujWIdyRPaRhH/1T4SML5M6rgmYu9ENQ1ooordk/jMXwpFJ5blB9oa7VFxh81Wgu4P2sVQMjSWj3jlzTzyeXSojSNnztSaoAdOanRAsjLASbLN0fEHzFQfbGyHVkPtA255p6lbMm8QETTXDq36VAaqYe+79yXtTCxZZpai3ZNGZs9EuJt/8ARQvaNRfN9qH2q49TckahuyeMzD8RJFNaPTtUD2gOeqIahidVoTuyc0lxck401vd/NV4VDCWeX6V0aps+TfVkp1K3ZaDVXXZtb5Je0WtydQAqhzTgzMWjujUezJ41TD5rrVQXc3VdxgzXRmAtNVND7jRae1WkLM/6k6NQ3Tfu9Kp2kfPv0RcRx11VKIdxlp7UY+JGFY5XZqq41umq69Q4jlm9qFAfckWwTR832p16pr9CVI1Vt13J0Kp7sma1PRB3JF3FXByyuT4VDFdntFUQTPzd060z9zupcUNZGXoSMIfvUqKzInzZZwKp/fcpEGJNGQ7bv+antxNFkNCJBlqnAk17rclRRYhdppd8SlBiTCPJku2a9wuQIJHtd7U5xGFtjdKqQxTuZ7VIhxLcOahxKUyfxg5u+75LjyR5ZubepQxmj3f5UPGjHoRqG5MGojLXIrUirI+4HFQjqny9SgyYhry3fNVQbMtnxCL1ovvKLleqE6hiHVlEeS59M0aoN2aUsShzzY2JNS4kJaMdyzxTPzfP+CAqjvbO75qqRnuaMsQYfHahLEG82L4lmirH7zdEVVrz5opD2ND94DdzXCxAMiyJhJZ9qrTmh9q3aunQrZoPvBrebJFXR7mzuJZ72h7vqS9ocfJFEXIvixKP1OSH7wjEuf6lQ+0eeSDjETfEqoZf/eAE6aLEguLW5UzzbVziMPeyKAvBxBueb9P6Uf3g3ie5Zwpn804FU+1VROxoRxBvO5OhilraLOcbdkzp0ZntJs1NF3+jQjizXa/v+JOFikZNkzOs+Mjkk0xj3sSVRHbL77wjLVH7YGfNUIyPzztToE/fklQ7Lv26MT/aMnQxALudwqhAXL6k+EcmY77SS1DYvhroxAmyck9HUR8IT1VCAnl+0b6vUp9MXEIYy3D3rNqi1JlyEkJCPK4VOhjAnHLcSg0ce7Kxj+JXENO8duYN+VZNnQgQpbbsvEi9l2D6fkja8T1bRSAK33ilZqiP7O4hk+5EFOGWbNapD5JpxbycvhFIoXBttdvNIoXuHloh4jkxf6k4BWlze7JJoaYmhf3ISF4w9JfCykDy5/JLhtkszQq5RkkG137/ACTTYW5c+lXBCw9zELJGLZ/1LTYzrnkpyw1xHJvJRZqU+4XuWgKN+rzTRwtfnk3vJUmQ4opgw2SSIc3RNh7x3NerB5AHRjbq8k+AhIJZ5flTsnVFCdK+Y5Zl4VIhpXjbN9xK2KnjEcskwcYDcRdKqw0SI5RsVz9Rd3wpg6cie/ROnVRj0M4l/SmZMWAWscLfiHpVUQ2jvB82ckghjFiezcmfbHk1B7hdCEx583HTUUUydoj/AAY5tHDb8SX3bAVrODD5I4CUgCCY88+5Iv2kRqWKO1gZkZU4ZZ5bfSpnDHLky7MLRhm2VqVj1KuqhiKLIY7Sz9KpZqO1idwtWhqCbPre5RZsibLNiH5K0zCSKEBbMQbPnoKfKG1iya4lLqYYybuuFNRfh8nb8y1szK2phkyO+NxLJQCpZC0yWlKbiMO5iFQZyC/N2VIxashUEfBqouIFutt3wp/tJhPs+odLFampciHQ3+lWuK1DV2FwS6ct5f8AJae4ypGKOlfPN2a5QpI2G5srdVcnVQFbm/5lBnKInzbar5MmU0lGAkWi4WHtbn/FS5bBchuRcSKNsnNBkV70bW5ZKNLh7SXZNuVsRREWsibOojEtXtVgUx4bH5Oo507xl3K5lmgECfiMoUtZHJozsSVEtkPgvkmipXyLT9KdkqGu6lHOsYe90qiFi4Ljb4kijYU0VU5FlnahOqtLmkUHLHdzd00dO5Dn4Vw6jdq6bKot5I4KSZwoU2UbfpRHUbkDzNyzU8Fe4RjryQv4kim2kmuJaSgfI71dSVrZdyDidVqHiIBIMcuXiSMWTVz5pOW3V0AOtl3oPPkhbLzdcEviQWGOQtyuS4g+aau70rkAlsO6eSTkxPyTVxJEWnUrFVMO5kVzESYuuHmldduUA1qx3pLJ2ZK7d09KBiS0uzfdcrBMdEtvxISL3IHLRIi0yzUCQbFt11XGJsuW1N3PaiubuQUFxGtXbmEvUmfF/pXbul0EDl3qS8n1TfvXCJ9rIKoO5Jy70Dk/T1IbvcgKDu7mSuu71y78qEeaBhkT/wDtXC80P1Oh/egVDlz9yFif8yHvRdXPcgYi5o4cxfPQkDf0p0Sa3R0AR+I1yV3yVr9yn71z7lLnkuI6iru25Ml1adJKyLCZO5khwmTlkygkrRu3c13w94qf91ybtHXHwuTyQUQBJd71M+75B5MhLD5B7s0CZFu/KuXOXJS/YZPJEVHJyyVcCIV3yRKT7CdubMueynnyTGiM39SLpdOlSn6HRNRmVuiBDDl5pXJ/2OQulnXfYS8lA7I77rUF3D7rVPCjt6u9NzUL7fErBEJ5nJ0JFcpxYeeaT4ef5VAUX3Yn7O6vt1IbU1ZSRDDukGWa08vo5uvX+zn2Q9kOzsPFxFqjGK0W/Z9ACXxLwL2WSOQDDMJW5EO0mWowj7QMUo5havkkrQHx57v/AFUNWWnqvB9D0uLR0dGdJTR01HTntcYI27lWTVAU48SSyz/iRd31C/8ApzXnAdsIvZhqaM2Mi3OPiH/ojqe3wDHBwzknnIPxrwtsLyHz2qFjoHm/Z6CVVFwRnjcZ4vVG9yh1PaCmhfM2t+nqXndJ20kp6k3enjID2lbtJPl/9acjw+svP/8ARpXsP8vc6PHknuJ/E2YdrKbjFw+II/Eruj7VRWg0nT6hXkVrjV8Ke+AyLXiNaTK+wrDwI98pkGdrWujg0TZ67h2OBUfspWIQ96uYe0EkJZ8VwJvUvN8Njgpx0ez6fErSfGoqWMmvYz9JOoaTNlkcT1Ci7WMRZTtt9QutLh2OPeL08tv0vaS8Ap+1DwkLmzkJejpWiwvtcBWvHI8X1MuaeBP4nVjztHq3absz2a7fQjB2kwSlxHJ9DJrJW/M2q8W7Y/2NcPxATqOxmOexmXKhxVyIPkMojm35hW7w/ts4kLHIBjkr+m7TU9Va4HaTc1zVmw/FnQ8mLJ5R8VduPsf7YfZ2ZvjeB1EVOL//AHkA8WF/zj/qWNAmkbRfo7/toeHwkxx+1RE2o+EmXn3an7Ofsw+0Iikr8HPBK07sqvDn4RfUQ8i/Su7H1c180ck+mhL4M+Ji5JFyX0D2l/sh4jGJz9ksfosciHlS1bjT1H89HXi3aXsXj/Y2qKHHMHq8LMXt/HjewvpLku6PUQn4Zxywyh5RTkW1K1/zLg+7cKJdWxzsS7d5MgfvRIsnU5+/aiu8kL5ItvmpsutQRJ/NK5/UkPJFt8kWAiJ0TSWofiSuSsVxDEn7u5OEXv8AmmP8qQ80WLgdubkkROLJpvmlaiw4HeMXutQvNogcUrVNiVDhTOhGR7kC5qq4BIceb3JcT3Mh1uXEFUhziPdyXOI92qG33pW65IKSQfEfLTalxvc+5B4vhSHO5WZsdGTRK75Jrw5pFncgVDpSMPxIeM+Sa1SItUDofHxaomLTJNMXmu9SAHrlxiZR7n73RtJ4UCoeuQXXfCucbuSImIe9AUE0nSutI+YpkuXqS1uH3J0FEjia9yG7uTQF1aXJCTZaskTQ+ROKHiaILvkhu8kC1HxJd4ijlIuDI9yB67EvifNEUmqjjNcwo7/egTQ7ekUiYYkXEuVEUP3LvEUe/wB6RSJWOiU0iXEuUVpNqLiXFkixkopEPE26qOMlumiXEa1VZGo9d6k40j+ajcTah4iLDUmhM4lnmujNb3qHxLUmk1JTY9SzaoC3PNL2pre5VnE8kXEcVVk0WTVjc0vbGLuclW3XJcS0UbBqWXtTZ80Xtmiq+I9yXGtJVY9SxKs80Xtw+bqseR0PEcUWTqWntzXfEhHEvcq3iPald5Oiw1Lb264dc0XtlurP1KnGR+90TTOKLDUtmrO5L2q5VbTe9dCo8skWLUtvbtnejCs3avtVNxm5pwKjTROwSLkah92qkDVMI/UqH2r3pe2dyRTNNR1ATTCDlYPeS4VU2eipKSscZSLPwP8A5UAVTjzdAfxL32wPNKorHIIjdvBaP0qqCq2E3/JPz13ECBmZxEIxG1H2NeCX7QGejujGqYeTqq9ouLkj9ocRzVgWzV2ncSXtzDrqqjjOSXtG1RYv5FuOJMPe4owxJubMqPifNDxkWI0cWMRbXdrVJHGgz2M5LK8a5GFQ4uLpcFJtGt++I7dWtSbGN47Lf3rL+1HdmnGqjLm/6U2jTY0n3s96c++HIMhfcKzTVh283JEFQ496mhpl+eKSE2TuyZGsMe/+SqwqH9e510qh/NIqy09uO3Xcue3P5uKq3qHuybpXeK/vQOyy9uMtHfaue1Zc3Vc0jlzd0tS5OxfCgLZP9ou0zZLja9yiDJbzZD7R3oAm8a1FxrrvCoQzW65dS6MnuS9wrJXE6nZLjOTdyi8S5tchFLidTaKrGyRxLubLt3wqM2WV2b7Ud3ckT7h55Lu61C5a8k132omF0bMQ6Re5FdaIsybYbW1Rt81YeeRwCfmnmJ/Lao47eXUnwyJhzd/4IkargO7dqnRkf3EmhIN2u70ohILuagqx25sk8MlvJNbS/wD1pcQO5BJKAnJizZk+Egd/V/UoQyB35IyqgLTRAyeEjXFluIuSmU1RwS5blTtMwiObsLsnArmj0zSod6myhxS2MXjdvfopTYwBMN5rEjiTWE2adGucbnzbas+3ZfdNs2KARancu/ezW7G/MsYOIPzvb3J0a7iFnel2yu6a4sWAWJtbvUnWxSPMWzWNLEDs0Nit8JJBiAldm7c/NHbK7zNl95RkJcty57ZGTk7Pd8KyoV23R291roirjEdHuS7Yu6a0MQjyHJ/1J1sUAh7tFjfbiySHEjE887hR2iu8zZ/ekPf1IPvSLlm4/Usa+KXXZHahGsce9HaH3mbL7yjHnIw/EmpMWgEcnNpP3rGy1hbmc1HasYdM9qvtoh52aqbEmkLIcrPmm4q6ONs7+n0uspLUNd12iheoMWyZ7rVXbMu6bb7+YWzfco0naKLc0gXfSsZJWPGwuzuWvTmslinbyeHEyjjgjKnANddzkjRITzM9Y+9KOo0Z3D6kR1VETjfl8Nq8/HHohhiNzYDkAS4efJSQxJuebEPzV6E942ZYhRQ3PqRP6elFHjVPG1js4rFlWN67tPNAVU4lnnaRI7ZPdN195RkWQM4/vUmKujFtXb081582KGPfb8S6WNGI6Gl2i++ehhjVNGRZ53CodT2gimzYXt6upeczY1LIQ735posYfle+7xEq7SE87N9LjUcYZuTXKF99XDpl79ViyxC4i3ugGse/ae75rRY0ZPMza/ezFpxE6NYBFk5ttFYU8QO7O97k2+KSC2sqrVE96RvKqsAWF2O3VV82JR55X/lWNLFDLx3D81FmxJ7Sy0J0VEh5GzU1OLBGOjvb807hvaKMsPqqSQ9xbmLPasKVZITZOTkjp5Lj0PIiQRbLL70YWJiUc8WPdte11AqM45SZRzmt0fdnyVWS0W01U/sfF9/iVYeJH3vtT+MFwYYItOVyqD3dymwS4J44od2mabOuMmJs3UAtq5da+r81NsvVDstU5MOaaeotuy/pQkXfdtTRyIsrUdeo2XZoeJ+pM3XDqhLoU2OgymNc43Vpcm7bVzidSLNEgymuEl0pNOajuS5xNfSlsVqPXa+lcvbzTXE09K4Un5kWVoO3bvhXH+TJriPzQ3PdzRsLUfHIdUVzd7KNxH3JXeWimx6RH3LvzdK4Uzc/d/8AqXGkRYaRH/3Ibrdyaue7VK5FkKNDt1yVyaclwerkkajzFcuXXXJu5/hSYm3OnZDQV27JFduTPE/UukTckWKrHSkbyQuWmWSabmXJK7QUi9R+5+SREmGK5tETlqOidmVch8TTkld5IGJu5D38mtRYf6Hbmy5pXMXfuQd6TF3pAkdu2pXeboLtfmiLoQFUdut0bxIV0SubPJLuQTR36krlwi7lz3IA6Bbkn5ri74u5BR3vS7ly7VK73IJOjyTsXSyauTkRfNXEDQ/eVx7QYRT7Vwc3bas4Iyp1ppBDJ81wao6ti/hrIJCtdntfmpt1AQdZF4trLKDUOOjOiaqk5ZKdSlk1NvHQ0kkOd72k1zKFLSwX7XMvpFZwcQkIRbNxFE+IS2EEZ2D3pLGzV5YP6NCGGxzaudg/EkeG00Z5PO31LNRYlUjyke35pqWolkLMjciT1ZHcj+jUFh8H/FYiRfdsAsL3tu9yysVVLH5l+9G+IVBDm5/zS0YdyP6NPNh9PHEJvI1ygTR0o6MbEqaWuqJOUjjpamOJIWubkrSomU1L6LRyj7nZB7YAjozKsuPv3IuMO1hbcqMmWPtwCOosl94AXSDKAMjZjmyEZNC9SA5LSOoiItWZKoqIBfPPqVSxW3ZOuERklQItQkjkbR1w5mjfuIVUhmJaE4oSJ788+pMZbDMxF8PcjuiF87GIlS3HnkLuulNJdzdQPwW3DAZb4ycDLxDtRw1Ed4+0O/8A+IKpSqJM+brvtR8mdBLimeq4R2XwiuowqXxB5xLlFTNd+ou5Oj2dpqcfwg+XE3EK8qwrGq3BasaijqHiLvHwH9Qr0XAftGoMStixAWo5u4x6C/7VNEv9I0NJXSRgNPidMOKU4dHEe0w+k+bfLkp9HgtNVEUuF1BkHfST2hKJfD3GmpcoYuKGZATaSD0l+ZUeJdqAoTBqfg8UNwlqX9Sy1f0aqWvk1vsNXG34YHJbtcfEP1CjHD54Szlje70kyx9H9q2KcQfbWjrGF9JMrTZvhL/uWjpPtApMQAjmA5SFi2jtP8yl7ryaLJCRaBSsRC4R2/CpEdK1muY+WtqweKfaBU8fhQQDSg3iF7idR6btVPJMDyVcpDndaTp02g7qs9RpI5Ix2ZFrbcStoMcgpZwjlnjjz8Sx+F9qHqgtkNhIVYQ8CaTiZMRfClqadz9HpVPURRgLg4mJtoWV2abPD4qzfY13pFZzDsQaECAGcSu0jzVtTY9T7mkbhH8LrJ4zdZE/JZUZVmH2tGXT6guWgpu0lXXUZYfiFFSYtRPdfFVRcUX9xC6z44hAWoSsQKTDVBnnm25c7xmsZfpmY7V/2a+x3bKU58Loy7K1htd/ub3093/4T8m+kl4x2k/sv9tezoSzwUDY5Sh/e4e9xW+qzmvp6nxQ4Sy4jj9SuaLtEcZDucT7xFJZcuPwa9vFk8n5/wBVgc9DMUVRTyU8obTjlYhJvyuo3sIj5r9A+1OA9nO3mHHT45hdNW3NpLZZKP0mOq8b7U/2TaKsEp+y2MyUU/U1HiW+Ivkbat+ldePq1L58HPk6WvgfLvsLdzukND73/gtf2u+zntT2DM/vnBaiCnHd7VEPFhf8zLJhiQEOx13Rmp/FnBKEo8MH2FvJ041CA65Oh+8HHvdEOKFyRyTwCVK3kh9lDPk6I6y4c80hqG82+pSHAHsrc8nFL2Pp9KkNJ/JONJcnYUiMNGxeFd9lFSGJNlMA83ZUKhpqVvJ0vZQLwuKIqoBQ+2B6kFaheygPNtqH2UCHptRe1MXel7QF3NBGqA9mHzdJqP3p32kPMV3jNnzVBqhkqdh1ZrkLxjnoykcTyTTk1yaZDI5DbyQ7fpUghYueW1BsL6kgTGrbuSQwuTbU7aAlq6dYg6s1SYWR/Z355IOC/LJ1L4wdzrhTNcXK1MLZF4L28nS4RfEpHE17kLSN35Isqxl493JLh2921OPIwtyQPI+3TkgLkcL+pL3ZpcT3IX5q0TQRZiKTbu9J+RapMXmqA6P+K4wv0rt3ciu+SkAbXJIvJF1fuQyl5IAB/mosknD5PuT8mYquqRtfN92a55M2gibTVTFtdTB3CqQCtLTNWdJJcyeOWwskKJDC+aWpc3XdUupluc5zu5pF80VrflTdttyAFcuXbS1Q9KF+XwoKodEvypXeSZ8Orrt1o80BRIuXbtqjMTeacEkBQ6Ja9SEZE3d80u5Ax4ZNvJJpE0JXctoo7fSgijrl35royfJDaxIrRQB3iaLhze5K1rlweSAOOVyV3Tm6SW5BYri80rvkit2ofzOggQlck0lrZJW9z/qQ263aICx0cy5uibuQMXuXWF/cgAhkbkjYk0Q28mRbUE0GxJcS3zXLnSEn26KgJ9DJHZVPI7iTQvZpdcSY412ijjUPDUcFn649V27v96SJY+9Q4gTMyfrKz2ioI2EQHJhYR2iKrqknGmlfPpFSCFxImfqbaqXLD+I5xnzS9odNaCwpXeJ1TsRI45JcclH4i7xGFDoB8prkhkcu/pTRSMiEtygB4ZG89yfAm96hiTc0QyW8lYE9ia3VGEirykPmXSjaa3ltQQTxICbRHd0qAMnuTnGtRZpZP4jD5Dcu8RhHLzUAahuCZuziQuItqu+1fUoK2JzFoiu+arhrOrPanAqAIc+r96tIexNaRhHuSKRu7qUIqoUvaG7mVBuTSmYi70ZE/PRV/tT3c132h7VNIjuE7ie5kXGu7rVX8Z8uac4xj3oovuIm8QfJGMwd7Ku4lw89y61Q/ncjQnYsBqmzHNk4EwFzVcEjcs0nmtfLNLQexY8ZsiFnZC1Rrq6rimuDRA0274VSiQ5cls02nNdGoYvE6q/aNuX/ADSGZ/NPUNi4aobLmujVKoasO7JD7YQ+JPQndF37Rql7Uw9zKmauMUirjK12f+SNA2L72xstcv8AqheqYrfEqX24yfVNvWEXd+lPUnuGg9s+SEapidUPth3c0hqjF9HcU9R90vXrLQzzuR+3MRblViV1Pm3U7KEVU/epSsHko0bYo0eTM7I/vTXqZZcagxHJG9Qf5U9Rdw0v3owjzSbGNNdqzXtDpNUPuudXQdw1AYs8mjO2q4eIGJ5Ztu9KoqOouqBZ05VVltRl5KK5DcvBxJx1zclIDGjERbO4u9Zn2q7ntRDVbetPUayGjfGnINX3Jv72e3m6z71Xv/MuHUPno6Wou4aP74cW5pFjDlbvtWa9ofbql7R05EjUO4Xx4s5aogxC3W5Z/wBqfK1JqrTPNU0HcNGWIMPkgfFmG7LxfzWe9uO0kLVXqSofcLKvrqiYBaCRhLNZ6tws4/xDNiMn1FTPanu+FKWoeQdf/wBlS42S8gOFR+z2TyRMQjzu8Iq5GojISs2j1KmOocgyu6uaHjOPJ7VShQ+4Wz1FoizG4/vUf7wMaix9wZXMXkSgHUGSbcnLk7qqIcy49su77kxLVXMWT2qtCS25K9SLceeqk55pHWHbyTBF5rj5EqoNgzqjINuaj8Y7sxNxR9XegcfNT4HYQ1knJzdNy1Bybs1zLza5C47eW5FlWhe0PnztJG1RxOramXj3ZJo9pd6DSibda2b5IWmaMxyf5koBSbe9c4j/AJVNhReYgTDFEb9RModHlNXRBoVzp2r/AN4wIZWzIx3fT4UHZeP/AH85T6Yw1QTXAOPVDFiJBn0MwqveRvNM1Ux1E8srvuMyJNa9/wCpRsaJcD00luuaYKZy70JldomtRHV7kGySHSk3fEg41ya1zToQv9JKC+BFJogeR0ijtTZCRXIChwpEJSIfDmuF05+JAzoyfqXCJxZCQ7vSk+SAEWZflS8OTuh6iJskiIbvV5oA6u65ZZ9KE8+5rRQ+LkgAi6iS8I5EuW9WSTbUAdHPvdL3+JJsh7nXLbi5Nb3IA6Wduq4PNdHp5pW7bkAJ+SXqz6V23vXR6OW5AA/1JdyT8kXhzZAAv1ZJFu1zuRP+pJ/CgBbbfiXGztXLf1JW2/8AuQAiLakRJW9zMk4sgDnEblku3Ek/JK3TNskC1EWZfSl0kkQvnqkQuOiBicmz5JXOQ80vc6Qi93qQJoLVDd80TZk/JDbb3IJiIZNVzieS7w/dcla9vJBQrnySHcyK18krUBR1dte1dtcWRd2WpIMqvwAPyRh8krUYD5oJfA/c2fJ+aIZGuz/0poSdLW1cpvQ9xG5IXy5Zod3kuXbi0QFDg5D5LrSNdzTQ5l3JF3dKCaHbm+lJi96Yu+aV3zQFDxZ3dS6Q283/AKUyJP5Lt27LqQAbZd/5V0erRNuTF3JEXT4UAO3OPNcInLTJrU3xLdCf9SXE0QWODt72JC2WfJkrm70hJvJBNBEPwITFhHKx0NzZlk6LiOWmaBAWtu5imyFh804Y7dXTZFaKDSzlrZ99y44sPmulJdqm/wB6BCubuQ7V3aKX+VQAuovekW4csrvNd/qSt70AXGA9rMQ7PkQRS8eldrTppXuD/wBHU378ixaTQGiPuFZq1cEc306kEtWasKeQrXdnEfUSkUsb82PcPK1UdD2glp3AKlnqoAa23PcK2+B/dmLOPslSJl3wSbDb/qnZmoOwaaQKyLhVsDSi76S9Jj+ZSj7JvYMlE5Vgt+0jy/FAfVb3/lWhpuzcgyDY5ELtqJBtV0+DhThGecYELdIvuL9ywft8HVGHHuM7geAjIYyN+Ll4o/D9S1EVL7LczZ6NoShVFKEjcR2KKcdzVMR2St9Rd/5kEPaQ6OQGlkirYi2vJA4jMP1B3/lS2/ZdKJcwVEm13/VmnmLbcDtd6fUqGs7WYVR/iMby+K0G/wAwqLL9o2FyQk7QSlJ3CO1aeRbxNhT1luj3kXpUs+0T0sJMDbe+7dasnhPaqkxCkCWOnkE/r3K0CRpBuYH/ADJOKZRo6TtpHIQ8XO13WipsUiqhE4Hb6V5z7PxOgGP4hfcyeo+PDKFlQ4j33dTLB4y1No9Lp6447WaQxFToMaqYZRskv3a3LAx4hJ7Pl7XaXfc6Iseljtbj7s+pT2UzVZZHrtF2qgmDh1AMIk/941wv9Sy/av7AewH2gCcsmHthtYdxe2YYQxFd5kPJ/wBKy1J2kcTG+a4v6VdU3ayKzKR3iLPQgfqWLwyg7gzpWTfiR472x/sc9pcLc5ezFfT9paceUBmMNRl+/R/1LxHtB2bxTsrWFSYxh1VhdQ393UxuN30+a+6cP7UeOGQyHPztJXNRi2H9oKQqDGKOmxKlPa8FZGxiX6k1nyQ88mbw45+OD86v33Ck5OvsjtX/AGV+xXagjnwSpqOy9YW5o4/xady+h9W/KS8R7Zf2Ye3fZOKWogoBx+iD+/wx7yy+jmuuHUwmcsumnA8ltf1JxiMdM12aE6WYoJ4pKecOuOVnExL6XQWrpvY53YZSGRau5CguciS8PchcWEkyAurm6AitHmuvn3IC5qBoISe3X/FJAj3KxiudGJOKau80hLclYmShmcdURzXNzUW57khK0uSZNBvNchuck2jz+JUVQnJ/NdudccR70rfn+lAUduQiXf0rr964/SgKO3+9du8ly3b8SSAoJcHqXLrkvDl0q9idgl0uaES83RXIKs7/ABSt+a5t81275qwZ1h80hJJDb70ImmHdcldb3IW5LvV3oJG6mNyHNlCm8n+llY+HJRaiH/4SwyL+RrjZXPtLJSqabVRZBtIk1HUWn3LkU6Zu1saGMrgRCW5QKOqubLPd/mUq674V6EHaOWUKHXJ0nLRBd3oXJURQnz7mQv1ZNuSLd5pWoHQvepNbhs+GyRBODCUkbSta9211GtXHJy5u7rPmzRI6JbUvCurjitCdRxh7kk3qRa7kQl+ZBIYf/CRXfJAPTzSfK0dUCoO7S1K75IWyJ0nJu5AUERW6oWk6SSuYubslttybIUDCu267UV36U3w7hRW6kqATc0u9XPZHAY+0WOU9PVySU+HCYlV1MTXFDHd1D7/coGM0YYbi1bSRSPLFTznEBk1pGLPaL+5Zpq6HrqrIt3eiDIu9NsXmyIBu5NaqJoNsreaJshJBbuXfknZImy70TZCSF8+9E3ciyWERMQrmmS6Q7UukkwGAEJK+SR5GuCFhYPEWZc0/dootKPGra+Rgf8Jwiu8PTmpfD1ztWaKl7RqebhgLuzdY7S+ak1cx1FTPI7NcZkT+FVeNFa+HRszkR1YZj8LaqwMd5Kl5B+DjE/uSudK3dzXe7LpTszQrvN1y5IuSRFcmUdufq6kQl8Sb8SVzXZZIIHrkmJNFz5Ih5oAMScU7T1TwzC7MB/DI1yY1tLkkA79X7iT8gOtJrzdFxNeb7kwWaK5xFICbdbQC/TdIX8v/ANpAUlqbOZip4GZ9Gu7k1dcmmS2O8R0gktMvSm/zOk3NWiGyRxPewo+M2XNRbkTEigJHEbmyTTMI7k05NbbmgIt2TblVEWSOM5ckbSP5qK2104xIBseue3mucQ+5NcTyzFdDq9SrUnke4y7xHtQR9X71ZY3XUdZwPZIHgtARf4i9SwlkakoUdWOCnjc2/BCcnQjImGkbPmnR/UtzkHGLcu3Llu5IR80JAduYmzSLMrfClai8OSsAbnu+JLxF4ki2pNlfpzQAuruRXEl9KE+oUAJi16kTlrqhHdq6J+aALHD5LorPS+igGPDMg8nUrDStkJn8TbU3iEbx1RsW67coXtZo/BD3CnLunNK0krelWZhEX5krmuTZZZrqAJtBlxu/khryuqzR4X+0l+Sj1Jf7yem3NT/Mf0Bc43c9y6My4JfmQ9SoR3iXck5xOpNOKRc0AHxNUik9+1ButHmh8SAHSkXCk6eab0ySHagBwpEhkQ6WpN5IAMZEnJA21IitQARbktybKRrrHyu9K7d7kAdLmht6UVyXegAbtxJFu+lJxScdOaAOOW1Cee180RC/duQlH5oZTAu9ST58vCjtYu5cL3JUKxt80Otqd/yrh5CKKENlfbkhOO5s3ZObvNLid6nUu2McFAeXcpBExMgLIhVUVsyxwfKalqqd/Q+SWGi9Hg9bL4jKxlGwgmjrxZ/E1qscdjajw6lpwfcbuZj0+JSMzxRuheFrdUb7uTJdX0qaBNjJQsXck8LZKQ4oGzy1ZPUrcYaFruSPht9Ip1ht7lw+pKqDeRGkjZMnH71IPc/K4kBci2KC4zIxR+bc0DD3Zc1Kt8nQHH7kUbqRGce5J3f/ANqdYfJcIfzKaK3iMW7i0dDbaOak2IeGih2hj+pJhu5J8h6UPDtbRIYDDohtubTP8yd4duiVqAAYUVulyO3Xpe1K3bq6AG7XEsmyXGF06w6Z6IWjQABZj3JNy+lO8NIh280AA4vn8KXD09SNunVK3+aCLALba2STbWL1I7bdGSIbe5BYP1IU43NFZ7kEXyNCNq6Q2ohyLuREKdCbGn3XaNcuW96cHck43d6Q94itXLdeldLq5orWHmrIbBtbkyHh2Zpy1yFL+pFAmN8O1FraObZIrdui7p1eJFBuAPm21K1+bordy7a+5Ar+jlnuSYdqO1E3pQTY1bu6V21ONl3LtrIGBa/NGw+lIhYRy8ScHLmghsi/0pdPcu/uSHkuQ6ziW5dtXUAcue3RJiddQuO21AC6l3RdSQAN1vJEh2ikgBbkiLbr3JfJJ+9AHbvNK5cs9yVu7VAHbkrl1JAHGJrrkV1zIXz7kmFx70ALW3pQFnkj7ss0Ft2eroAC7b1JZP6kJC4657Uh3aqSAvnkl+V0Ii4kit3aqBnfhS1HkuPzRKyjjltRa/lQlyXUAcLIkQSPCV4E4kO64X6UIi3Uldb9KgaN92Y+1jEKEBpsUkkxCl6bs7ZR/wCv5l6TguOYfjVPxKOcJx7xHaYfUK+dx2qXQYhUYbUjUU0rwShyIXT1TC2j2ntPWBhtPe8khXcgzt1Xn02INUSkeR3F7lCHtEdcFlYZSS56FntFWk1DildHHJHTsEDttKBhyf6ibvRVGDbbEBcRhaQAlH4tpflJO4dRyQ1AzU9hl0tGfU//ACTAYHUw2cR3HPmRNyJXNH2dl4Ite9zbrsrhUUXC38iVTY97GRNURPAffGQdKmUvaiOaWS6Q7WbTW1Oww1EcIhOA1kAtoJN0/m5sjqMFw+oh4kb8Cb/hyvaX5S71Kka1+i2oO00cjjfJb4dqtoceaR/xcpB9QisvR4LHQzfihKJfFtVrT10VDoIRiPqk3E6fJSZqAkCQB22iP5cmRQYlgcM4x1+IvTh4zjgc7FQy44ELZ8Tn/dk1yqKjEgmm4jAxH3fChrg1U6Z9EYf9l+CYxgQ4n2bxeDtQGW8YpLLS9Nvc/wAJKgMpeztSAT4VDTzxchqYOf6ua8UwvGqjs3XjWYZUy4bWC+klIdhf+5fQn2ffah2o7XUYUGOdlixyiK0XruHwTYfMs9Hf6V58t4eXZ2wayfVE+m7Udke00Y03aDB3waUmtbEsKd7c/jDy/ip9T9luIjR+29nK+l7QUHdwj/F/T5p7tD9neBkBVFPVngxlu4dUY2f9WXnAY5L2RxQzwzFHCVn1lozuF/q7nUxjKa4NZTUPazUR11ZT1fs09HNFMG04iArlqMHjxeoDOnpqkB+JlRUn26Yx7MDSR0lZUZWtUyRkJfyUev8AtO7QYp//ADHgD/w6YBBZvFN/RcckV4Lztj9meF9sKPPtZ2WirQdrfbACyUPzhqvCe1/9jWKsvl7HY5Hd1NQ4ntL5CbD/AKV6bTdpMUmImkqauoI/De5ktHhtHi1cwNHQVZkzdRBb/iknPF9g4QyrlHwv21+yftZ9n8pDjmB1NKDFb7SIXxF+dtFkLtubPcK/TulwntGIZTxAcRNa8U5sQrzbt5/Z37F9sJDkq8I+469//F4YYgJF528l0w6uvmcs+j/wPhDVc/cve+2P9j/tLg4FUdn8QpMfpRuJgI+FNb8n0deK452bxXszUlTYxhtThs7bbZwIf0l3rrhlhPwzjlinj8orNOa4/eu9XkuFmt0c4C7ai6RSs9yRQrdqXhySSVgCwoiHy6UJD5IhG7VKICua5Ji3Ju3XRJuSsBy4fLck5XEKbLkuoAO5+5CW5/iSHn6kvEgAsvhSb9KG5JvJAqC8Xel80L5e9K5MYXzRIXLpSbqRsB1uXxJeJcXXLq1VAEXNc+e1CkixUGXNA+7NL3JWe5Otgsg1kdpZqgqiOE8vf1LUnGxaEqHGKNxEstw/CuDNBrlHVikBhuIMJiz9K0YSNIIuz81gRkeNyzWiwbEuIwxntWWHLT1ZWXF/KJfXbsnXXzXG3apL0ziOjySfq5ukPJdViYlx8kT7kJckBYi5KTQUr11ZFBewXvbcW1RbreS6+Y6qWVYUsbwzGDv0OQ7UJbWXVzpHJ1RLOrmhJeLm66gkS6+WeeSRc0j7kACI3EnQHakAtln4vSkxIAcHIkdu3RA24kYdWWXegDc9kMSwTDexeL0+IUVSWI19bSU9PVRHtDfdkY+W25YfGZnqsVrJs7xOcyu9W5S3qKeGpwEKhpSiOomNuA49YRbS17s1Afdz6u9cmJf8jZ1ZJXjSGBFy+FSA2t8SERtcXZ05oLrrOJiHzRW9+iF5mFDxmHzVE0xzddoua5rgyMXJkuIw+aCeQi5Lo5kuXBdzVhTYDW1WEFi7U5DhDT+znXFtiA+dpF+YVDml5NIwkytoLxoKo9bZK093hfIBFG+eW1Wc8lBhvZjDaasrG4oT1MoU1D+Mc159Y5aMxCI7iUAcUl5UeEQ0o/8AHxKTjH+UBtZljjlaNpx5JvYns3L22+0XBsDipKmtlkhnmjgpXYTM2jKxrn5blCqaWejq56aojeCopzKKQD6mNtpClhRVH+02KYjPWlLWDhwA0o5RZZnbaIjy0Rl+IZG73O+5yJ+pVitttiyOKgokURcuaIRe7N1Ita7kyEhb3Loo5WxlxXfS3UnbRRcMfNVoZ7DTckVqNsvcSJsuaNA2Giz7kuG//wA7k94cknJ8836kVQrsZ4ZIxpZCY52B7A23ZcndC+ZF8K5ETk9U2tt4j/JSzRAruvPNEP6kzWFw6Wc/KMy/khqkSnch6OQ5MPoIzdyEIbmH5lcS4wuRF6k7wZKUIopY3AwjDaX0pFlcoiuByfI2MemfpRDG4o9BLT9SJ9warZIxcmMaXfEgInRGO9D4clqkDYY5knH8Kat97pOLl/FOgD4nkjHdpmmRHd36Iw6nRRNjhFbkjAmFIsibN11uSEFnHzIRzSHPv2rrD705bHz8XxIoBkE8BPahYU3rcTZ7UUIk8QRt3MKTSNmmPFknkwDIhFNFIfvXTF9uaWqAF1Po7kiDa+ZOgu+S7oSAHRk26dKTFdzQNuLmiEfNAB3Nz1SIrh+JD36966gB6lm4dSD5/C6kYkNpi/mygN5irPEh4lNEfv6vmofyLXggXaJJu3RFbuWpkd0XULjuRW22pgTcMG6/6RUOXdKWb96n4VHslf3soB/tSfLvWS+RT+JwskvchHmiEVqSK4krdUh59653IKOWpWj6UtSSuQArUrUJZ+fUkOYjn4lABdXJFb7023mKVz80DHCLuUapmOENgtuRdXehljcrdbVMvAfZXlIRHxH3F3kKn0lQxDkzFcPqQ8FyYs8ue1GI2t6lEYtDbsdH9yRF+ZBbsSLaOq1JD/yrhE2fJNlmJc1wiQAfE72Q8RvLxLl3pSf5bkAG46augHdyXfFllb9SmYXRxzVcHEBpRubOInt2/UuXP1EOng5z8HR0/Tz6mekCG24c+kPUmiL9K1X+zftVBVHT52QSETET7cvpWamoTjMsnvy3XCy8vpPWem6ubhBnqdV6T1PSw3muBq57dNq5pntQsXdknF7qPDBcu9Db3Oi8WSFhu70wDpicamB28MjK57cyRljANHtAYxFlAwaFpsVp2dtrPcX7k5isgVkPtLPd+I/V6UmWir0EdUJE3d0obd1y5bomB15B5oLvml4v/RLhuoLCu25pt+rmit3EuWoA4/w+a6XNc17+lJtooKOWsVr5bk1daXJ9U6XLTvQ27RUtFIacWt02oX26OnWF7rUuHrolQ7GbXJC4/NSOHp+9ceN8rUw2GOH80nFOlG/0ouH1abiQVZGtu5CiYenxJ8h2jpyQiO5QLYC3bd0pPHc2u1WVBhL1mgs5GZaCKGvwuShLKRnH4Sa1c/fhv279wu7ZX8Ny+IUJR3CIu7J8hYRTduvJdBV8jRC4nolw92fh7094vi/yrpRsI+os9Uaj2Yw/P/BcIXJOW7e9dtu5sgVjfgFIR2p221K3zZA22xvhl5JW+9OcPVK3VArGhHT4kv8AKnLbmSIdqAbYNr23eFL4kQ/vXXG4tEEjQju5py3Ql23VJo9yCzgjtQsO5O2kLjl0pNn3IAAhYdUiHd8K6xacty5w3u71ZANu5Fbqut5IiHzUADoWnSkQ2orXtRcP+pOgGx8nRcNrc2zRI28KpIVgW7telGI7tETeJmTsI/FuVJGcmV1yTDcg6dqG5rl5520OLnUuXMKV3mgsJJDf70CAHUKV21cfpQB1L3pXbbs0rtvwoASJNjzRETZaugDut3UuLrkgbPuSsBxJC3i9SEi3KbAcQ7kupdubdk6sBF+pcz+Jd8K4250kAsvchcWRNtLmkmANqB+nl9SdIvJNly0QAA3CiuuXbW5uy4I9Wm5BB1ySbLNc79dqXdzUlhJLg8l1AHB5Ig6tUurlmSH4VADl1qssIx6vwOTiUdWUQ98Rbgf6hVSXJFdpm+W5aJ/sza/R6r2f+0DCsWOOnxcGw087XnJr4rv8WW0Cno4aYpYzjlgJ9k4OxA7fUvnZtxZOyssK7QV+CiQU9Q/s5F+JTHuiP8qhxse2p7dPiATfhRlGQt1eoVlsVxAIZiCSTil3ESzmG45Bik4RtK1FUGVrRm+x/wAyucYwGSlmKKaSL2gWuIY5GP8AwQkokObZ2HtRWRxDHffEHKI3uH8vkp44xBiTZQZQVBN+ynO0SLyEv+5UDYaZALtG5W6fNDU0s0Y2MAD9LKqROzRIxHFqmnlyPixF/wAM/F/1SpselIcjdiH4UzDJOIcKXKUMreHK1w/l8kZYbTVEWcRvTzt/dy7gP6S7vzLNuvJUbfg9O+zH7VMH7HzC+J9k6XGz5tXCdswfle5nWt7Q/wBoztJjF8eGRxYHR9IDFbLLl9T8v0rxWkoXo7QljcSJtPib4VPizjIfH9SxWOF2dvdnVM0knaqpqpCfEZ563Pc5zzOZfzWiwHD8U7SS8LBsMqq0B8QxlY35uTLA9me3EnZXHhrJcHosZgZxzo64Lg+fudev4x/a2l+6wpuznZeHCZ7NTqTYwjL4Abn+ZKTknUEaQeOrmzTYH9huO1UI1GKYnT4RF3j+1IR/wVxiH2M4iUBVHZ7G6fFwFrTi2gWf1MRMvnSv+1LtB2kqCfGcTqawjfpvsAfyNop/Z7tZX9n5xqMHxCfDp/VBJb/T3rNwyebNVmx+KPXsO7SdoPs7xHKopJcOnLnHVQ3Af/X8q9Bo/tkoscp/Z8TjqsLI+VZh8lwt9QrznBP7RmJ1EI0fafDKXtDRFtcijYJf+jrSUeF9gu3Q8TA8VPs9Xvuehqdot+V/9JLmlD/NHVHJ/gzSzdla/EovacGxxsep33bZrTH6huVJUFWYWZR1kE9Kef8Aes4/1LJVkNb2VxLKmrQnNn0q8OkLctphH2vY3DRnTYjFQV4ZdWJwsL/+qlwZamvsVHiRiYv+IQfParLEafCO01CdHimHU2JQPt4dXCJCP6lmSx6jqqrN5KanvfoBrAFSn7SYXRyb6u7zGIC2v9ShwX0Cy/s887Zf2Q+zXaIDn7P1knZqtfcEUjcWnf8ALdmy8E7af2b+3nYlpZ5MIkxaiDc9VhjFKIt8Qtqy+x/9ssFmj4cZ1d47nPMdys8O7UU2ecU00Rk3ikdXHLlgQ8eLIfm0YvHIUcjHFK3OMmtJvyofEv0Y7SfZr2G+0SEo8dwSmlqC/wDFxjZKPxXtqvFu239htuGVX2M7SR1A91DiTWl9N7f9q6YdUpfPg5pdJLzDk+TzyJ8xSfvWu7a/ZH2w+z+Umx7AKqliZ/8A7mML4S+K9tFkRyk1Z2IfhXbCal4OKUJR8iEl0OpNo7/erRDEQ+9IvJK650rmu1VggbVxGXuS6ulAwdVxHbu1Stb0oAH9yXUKTCi9yAB8SK3/ANELEk3yQAteSX9SLclb3oAEeaVu74kVvfch6UAE3cgRoFSEjviSuScVxMZ0uaYqIWkAmfcnlw91yhrZERepjMVozpZi9BKLTVD08ovntWtxKjaaMs2+SyFXT8EibXReRli4SPUxZN0bTDawaqESz3Kfn8SwmCYs9LNw5HawltqeZpoxNnuF134Mmy1OXLjpjrdy6P6kh5JMOq7LOejq4Q+9H3rj80WFB0szUtRFK8YTsD3WSdJIJC4khyZMNz3Wj0iuJI4sZwuS6uPtJJsu5US0Id3eupLmiCBWvau2+9cuRDzRZVC183RCXxJJaDyZAVQ63JOxfhsTv+VMCTD/AO1OuTWioJBrN2OYXGxuAU1BNUPa124ytXHyz2prE47e2leDPaFHh0FO9r9RPuL/ADLtywxPhs3yqqQuJqOm1OXB7iTd2iVri+S6tjAI5G55NySIgJAYrjFa9yB6jnEYe5CUjeSRea44uRKbHqN/7dS4aVRh1BhlJFWWa1lSAzSkL+jPQEzBh9bJQzx4nXy1FO90vsImQw3W9RDyd1Xdmo/aPtUOOQL4Cax7t3cNq1GIZR+2Z9LX7l58VvNuR0TlokkQ8CsjwSgaON4rYWF9FPu3elM0o8Olgjz6IxH+ScHy816GPhHDP3MiU8wSYzXhlvjjiES+HqU3idWircNjcqzFKl+o52ib6WYVP1u0Z0RfApfod42luTJDu7mTQZk/K1HborTZk0g13ibeTIRH+pFawrWyKEOXczLtz9yQjddk/SnBFxEUgG7tO5ccrrW8SO234RStVk/+AW7tU1DDIMJSubFFNIdgiXSLPanbrb3fpFrkgFhw/DmytI4OK/zMiJYP5pGi+DY3raoGMTONMMTdVTMFO35ytVjd3eJBQ4fLi3arAaSCN5TaoKrcBbwQi5k6rK6iLCvcSKsX9slZzeUm23E/PLag4Z5ZrvEeaoM8+b6p0RybJkRRnOXI1w7vpXLbS0dPdOmSjyZbvUtzOwXJi8rkD8ki60vmgLDXLrUunTK1d8WSsGxDuuRMOuWaFhe1EPJAIReHwpwZGHXwpv6krfpUCsNyEn5J27TQkzrd3XJwehA6YV3zJEGVxbkLFcJJNnmrGFt+lF780PzXXzyUAd1+kkun4vJLXcjEfPcrABhu7rUYj70P/NOCKAOgLcnS6fpSHqXGHagDrbtck4/pQsL/AEokAC2XJWJZzYaLZ8lXtyVhRDxIZQ82RIaIYjoWqVrXZXJPn3omFrlRNDdnvRDG25s0Vree5K0fT+ZMKJ+HbaaV8lXKxpdtFL6Su71XMPfmso+Sp/ERZXD6kn5Ejt1QFmTLUmgPekjt7/CiMe5Axl+S4/LayMY7rRXLddFHkAepJh96K0lxuSAA8VyVuicIUnF+fhQA1Yl83TrcxS4f6kANOPm6X6kdu1K3+SAA1J80NvmnXFC4oAaPp1XLdvNP2+9Dw9Ms3QA3cPmuEWnJxRlCwlolw+nNQAtg2vnyf0qVDiX+9SSxxBcTjtFun6VFhjC8uJnb8LbkdNJ7Ofd7/cvK67pfycbger0PVfjZVkPZqPt12K//AC8lwmpwianx87uHiMGRXZ9xsvG5qg45Zeq13/UyEpAmMyLMbei1NOLyFze34l8v6b6H+Fn3X2fT+o+uR6rB20M680rn8tqet6fT0rjjavvkj4MabMea4nHF8ubIdM8s9yoCdhX4cdfP02Q2t83Uam/EoZ4tSLqEVJ/Y4OWWQlNN/SyYodtRruEtqgCDbqu227VIOPhyk2VuqXDuL6lY7I9vc3kuW6J9oX3ZLjx9yAsYtLu6UJD+ZPvH3apcNA0yNw7h+JA+3TNyUp43z0XCjYfAgexGEf09yVu5SeHbq/Uh4ZeSB2MW2pHn3KSUdqEo/f8ANKgsYAdhNl3pPG+7S5TIo9krN6bk0wtbyUlbDHD9yF49qksLbnSEbWRQNjHD+a5wdOfepPD+ldKPdmjUmza/ZX2uo+xfaejxOsoo6+KE98UnS4p37Yu2VF267Ry4hQUcVBAWeUUbLCntbvXWjcrnZl4r9Lx/mfl/yqjOFq+eCJa4sucO653Uko/kiCFyLJty9nU22IwwtaRu12SDh6fEpszteLMO1kHD2o1DYivHa2qEo3J81O4aF43LRGobkPh9KQx3CpnD+SHgvyZOh7ka34VzhtkKk8Ml0Y9EKItyJw27ly3dy2qYUOpZsucPnojUEyNa5bulLh7c0+8enJLhuTEjUewxbt5In6U7w9NEnjt8kUPYj9RoyHzTow26+JIo380lYWMdOqTEneH5JcFx1T1Cxq7dyXfEnOC/hS4bl3MgLGrh8nSuYi5J3g6LgwuqonY7cHLJJrC0Z0uCQ6JcPXPK5SATZZp3aOuia4LiQ57UYDuy8lZkym7lxvUu/vXV5Nnq0bHsD9nNZ28gr5KQ4rqaMjcZDtzy9KyM8L08xxP1A9qlYXjlfgpG9FUyQ3traXUoZyHMd0juRFzXJjjlWWbm+Poh8sDqS7uS7alb3LsLFcl9SVqG3uQARZDy6UKLT4l1KwOajal3/wDalcuXNu8KLA7ciu9yC75LikA1y7zSuFcbImTsKDu1+SV3f0ptJFi5HHJJyQPzS7kWMO5Dd3Ml9KXcnsArree1L35JFl5OuNy5KyDvh/0rn5nSL5ISHp8OSAsT5rt3cuOPve1DqI/CpAK5GI3c0A/zRXbupUB3qZJy80nJIdzKSxainB2j6kLEiaTwNknRB3p1ZBoJ69KV1t1yQ7tEwqwtCLLqVvgfaapwNxBgaqg74pfT8JKmttTok8bFnkghr9HpeEY5hmPMLQSPT1nfTSv/AJS71eQ4W1RdGUD3523CvGGJrtHcS9S2VP8AatjJHEGKS/eVPHG0TdIGLN8XelRJq8QwumoYQOeojEn/ALoXYjVNJXUwiTQQOQ9xG6saCHCO00PFoKhopfHEfV+lL/ZuOnOw5JAJ+V3S/wBJcli+PJoufA1H22xelpIsPPhT0EbkcdNO1wg79Vpc2VzS1WEdoKco6apfC8Rz/ZVjjwjf4Ze7836lmans/PxSB3/KS7R4Ow6u7iXyU6r6BTf8i0xTCanD6soK2Fwn+LpL6SbR2+lR56WMnB49hNz+JXOH4pV4bSlFkGI0T9dJVNfE/wBPk/xCpFuB4sRNBOWB1AtpFWHfCZf/AIvd+YVNuJdWUIQxCIuxuZekk5GTRkTtnuVpVdnayji9oqAAIHdspb2IT+jLmm4ipBcWCnkqiy6i2jd9Kq0XVCgqp5JRCACMvUPUtBQkFKUEtQ8l/U0UT7vzF3KohxCtz9mjCQQN2ziFrR//AFK1CjnjuYMgHvHNHMuDRM0bfaBXUYFFFTx0YM1rWuRHl8Rp2HGIsUjJ3OyXPxF4lmeHcBZux289UQ0LF43i+lQsagXs5GkMmv1dBWcWohs4rj9KjUBBHBZxXk//ABHuTjVzCOXTb6lVJ+SdhUFHiccohxBs9V61dBDWRxjfO4/DGqGmqru674hVtTVxxn+0cbW01WbxxNYtGso66WGHMHeX96usP7VSwmOrj8JLCxYxGOw5Qu+am0mKU9QJMUrXD4s1jPHGR0Ry6+GeuUHbgiD2eoAJYja145dwuyxPa37A/sz+0gpZKzDhwivN/wD7vCsoiH8rDk/6VTDVAVvCl/mpkGIS0+69/wAqx7NcwkdKzb/NWeKduP7EfaHCylm7J4pD2hgHcFNO4wzW+m7kT/wXgXaXsjjnYurKmx/CKvCJxe22pjIRf6S5Ov0GwntcdOf4krjrqRbnWgm7RYP2kpCoMYo6XFKWVrXjroWMf5prNlx/Lkl4MWTxwfmE1vPqFcX3f2z/ALIv2edtBOoweWbsvXnuuo98JF9D/wCleA9uP7IP2g9kROfD6SLtRQDu4uGP+Ll8UXNdePqsbOSfSZF8TxHqS+aer6OpwupemraaagqBe14qmMgNn9Nrpq3VdcZ7fE5HHX5C8W5K3ydIeSTDqrIOWukjfJctHySsBv3WohK0V0vEgYkWAXzXX3Foloiu0LRVaAC7+SHxInHd+5K11NgCX70m5onHzdAtCQ7RQkPSiIUiHTmpbAXzQ/NSKShnrpRjpqeWoN+QxhcvRezH9nvth2mMM6D2CB/FU9X6VLyQS5KUG3weXyxsTZLNY3h+0j8S+zey39jGOqNvvXFn0bN+FHaPyWwpv7IvYehA2qKiWolH15Wrgy5YTOzFgyR5PzaOZozy0vzWr7PYwBRDFJIA5eol+g1N/Zp+yvD7ZHwCCqPq/HPmgqfsJ+zSZ7G7JUgAz6lEz3fmXPCWjs6pY90fELSMWrOz+SIfevsSu/s7/ZxUWtFQS0fxRyFosziP9kXCK5jPB+0ckRs/7KpjuEf4LvXUx+zieCR8yXWsldt7l672t/sr9vezNBLiFHh7docOBiI5MM3mDeZBzXkBxnHKUckZBIL2uBtaTEto5YT8Mzljnj+SOdRJN3JDtRkNw5stUzIHqXV21K3cmAOqQ+5K1E3LvQAJe9E39KX7lxAHXK0kWmXN0l234U6IYmK3XwqVQU5V1fS0zf30gh/F7VHAe7JXfZAo6XtJRVMhfhUrlVHp4Qa//SoyOoMIe6SRRXR1GLdqqsN3ExIoQL4QZLqHJVvZKqlquzF8jW8etlqLvN3yVoI/mWGD/rOjO/cLcl4dd2iK1rkl0nMlt4B8OfhQsO7ktP2X+zXtT20kswTAq6vHPWWOFxBvzPovRof7IvbiSLOWrwWlNwcuEdcN4+7TvXNLqcUPLOuHT5J+EeJWohFr2yXq+If2XftHoQOSDBBxQQfX7vnaUun08151jHZnGOy9WUGMYVWYXKHgqqc4v8yS6jHPwxSwZF9GX7JQmPaetrHz/wDvohu+HVaXE6WOaaqglzECNwf9SpsB20FVIzbjqLxLzyyV5dHVV5HIL2HNqP5ksZz5bs5NCEMxRx5WA9jfSlw7XXZN0pGzbc0ukhddy8HI3yR6CieHDRN3YvaJ5Zdvzy/0o+GpUw8GCigfP8KHW71O5EmrX9KmC4HJ8jTbeacfLklw3uXXjcd3UtzJuzgl7l0h8iS4bpEPhZ0CCHMtXyRCO0c/NNgO4kTRkXchEtHbXzyz2ordoszIRG36VdYD2PxvtQ0r4Xh8k8ELXTVJbIY2+I30ZDaXMhKMp+1GaxCbg0FUbNuECy+pW/anDXwHGPu6ay+nghC0DEt3CYu5c7bzdj8D7Ohh4YpLjmN4mzRcKkCwsPlY2zv6uIxDytT1Z28qClH7gwSlwMmax8RxAPaasybbcIvoC5Vl2ycHd2NMfvYFN2dl9njrMUqKfAsO/wD0rEDsH8odZ/lFQMB7aRYL9qWE1+D0lLi1FgsZnHLWU5xBXi+hiYc7O5RWw96isKsxCpmxStf/AMTWScUx+nPkq6kjn/2txHM84hgjDd1DnuVZIudWGOUMaeho8QqArsRqKuOnjohmkKVqaLojzLoH3CgHIuSFuWaK1daVI8xvaQQ9Chza6qYPyTEosSAIfTbknA23aIbbXSYt2XqVoAy8Wq411uuSVtpEuiSoBJNdnoiHkhL5oAISe34kmzG1COVopy1QAhK0RTg9CAchtdK7p0QA8uBkufvRIKOtu+JG4+9B4UXVaqQHfczbUrupc+S6wpgdXRuHnkkPNIsyJABkVoou5B4e9G0enNABML7Utbl0I93O4WRcO7+CABfwqZh8nDqxb1Mo7Rhb3qRT5RzM+b7XQ+UNASi4ymzeaHqtQYvNLDiVgNcGVz6bkxFNdNe7uIv4VKyIpomOOnK5Jh3EjDKQM2Z0Tjt5LUgehH/6eWfmo9u4eXqUyKN/Ysn3XOmxju7vms0UyKQt/wByRRsWrO1qlez2lptFLg28m2rQVEQh255fIkNt3cpRQvy1QjT7y8KViI7xtdm7Wj3ICjDbkan+z7Sbq/cm5KXbqzaKR0ROHc/PuStt+LyUsI3INWtSGnYQLmgRDaN/zelc4euj7UeK0ss1DlA7jKz3beokqSnnjAGlZri6yzRfI64A4Lk+1FwdvqU0I3Hu2qGVZAVQUTG97e7agKGjHySGO4vhUx6dy8KJ6dx+rvQIgEL3ckXDJSyp7u65E1PcObMrAg8N8kXBcR71M4JxuObOkUe3VQKiDb8K4Q3Poy7U4hFDazg5E/pTpkFgH4S5WoGR+Dck0Le9So7JjJgdi80puHCYRme4+SOCbbIvDYeSXD7+pTOCF5BluyXGp+7J/wD3J+0OSDa4+S6UdxKd7O482dL2d7h0SGiAVO1qQx2qfwWEcsl0KfiSizMihjVdHw4aaLPpjzf6nUWIXEhfLvVxXRtNVm7NcPSyYKnuu/yoAhVMf4xPbzTXBbMtFYSwsIcuTarg0+mb7tEIkgPCw9zpPHtU8ae73JFSsJZZOSsOSueHVLgsrH2Uu7dtQ+zvyZAFeUOujIRh368lZexvzQ+xvtZQUV/D3ctq7w+pWL0b+Jn/AIJeyvcgCtGHdySeMeSsPZ3t0b+S57L5IAi00NoSs+XQ6YKG4eStqaH8Qmy6gJRgp+rW5AEIY9cs9qXB38tqm8FyHvS4NyAIXBuLVFwblL4fxLlu4tUDshvHuLNtqIY+nJSyjYdrIeDcOiKJshPHcXJOjHaGXiJSmpXkPvYe9Iqd7tWQMhcHdlah4drE6sfZ3t5Jez3dyAK5438mSKG1T/Z37mu8KIqW0tEAVzx3d1q5w7S+LJT2pbebOQpFC/oQBAePvySKPzb5Kw9ne5B7K+7RAEJ49vJC0dt2XerH2fdt6kJU93mgdkA47R9KTip/sr28uSFofcgLIRRvySKP3bVNaHclwUBZC4b80LR7lP8AZX/Kl7KV3SgLIHDLyQtHuLxKx9nfPLJc9ntHo3ICyDw2K127kuDuy0U4ad//ANlc4PuZAWROGiKFSxp32vZ+ZL2U+5AiIMb/AFJcP5qaUJ+T+9FwX8rUUOyDw+kn3J0BufN1J9nfnk+1HHS3FrtJFEMxfSy6jcdqS8c9oG1JvJLpXEAd/cicenRDb5Zrisk739SWm5JuaX8UAL3peG1EW5CRW3IHQrUJZeScHkPqQ+JQIEBZK1OIfEgAbRStcrUVrJeHcnQ7BONkmj26pxh96T96dBY24pW7dE43cklQhtx2rqMtqVu3pVAB080l21EgAWFJ+aIv6Un5d9qBAllkg1/KnfDlcm3j26oGASXvRkNq4XzQArbiH1Zpa8khz7iRJRIARMT9yXel0plnCJdut70u9d6eSAOdyQFaJf6kRD3+FDagBz5Lttu1Naj8KJifdkgnUfAjp5RkiN4pWe5iF7SWywP7Sp4YvZ8XD2qDK3iiAkX5h5OsMxP707dd3J/Iza1PbsOqMOxyETpqljiy01usL/Fk1UUr0p5HkQltYl43S1VRh83FpJyglbxRutzgP2lAUXs2MRta9o8UWuAvrH/tWbx/oNv2aSXiWWA+VqqqwnGMnNmt+S0lJRxYhBxaCoi4D7rjkHhflN/8pKPiWGx11MMUFTGUYFdJKPR+Uu9Z3Xkag3yjKUXaKvwcyeklYoie46aRr4j+oX/0rU9nMSo+02KRUdJHJhOJTuwtGIFNTGX1dYfpdZs6zCqEyCKnfEZRa1ylO0Pyi2r/AKlGPtVicJZUko4cL+Gjbhf1c1PL8GicYfJm87RQ4p2ZxeswqvjaCtpTskGM7hH8zKAOKSTN+I53D4hdZ6g7WSTCMWLsVaI9FSJ2zB+bv/Mn4sSaSa1mOWLulibcw/EH/atFKvkN+7wX1PXWnvf5EKt6PEJahsnZ+WmnUsr7dHGF7O0sT8jFPvjjTBrnePIx2pod6mt+8Ir7HNhNtripI1UZaZt+XvXnryPNNnG+936vUr7D6NxhuaoIZe8fCmNNmsjquCBGe0e4RZNVGKSDezG4gX+VVgVUgtZI9womILt7rN49jSwgmaQ88zL6k8NYcb5Npb6XTRkw8mdIS6uajtcCL3Bcalhm/bsIt4S8S1FF2kCNheeS270svOiF5Oh2UmjqKunIWgd7u7S5Z66mik/o9LhxyCoDIJXGVzuuMLdPJWtFXSEwg8ke7kR9y8xpqWvkcpHNgHPWQztVzQ1EFPCRzVElQXcMXT/NYTkzeM2eq02JR0NR/wDcxylt/ZHcOa2WC9rGzEGe4m/4f/tXgtP2qGMhCKiYRDxTvcS0uE9uJBcf2kVracNhtXFKNnbjy0ep9p8D7IfaBTFTdpcHo8RDcN08dsrfSTasvBu3H9h3AsWM5+xOP/dMvNqHETeWL6RNtW/Nmt6eLT1z8QDYlMpMcloy0e0u+QQVwU4e6DLlKGX5o+L+3f8AZ57f/Z3xTxTApZ6UNz1WH/jRW+q5tf6V50BMTkGdpenvX6Z4d9olbTx5FbOLf0qm7T/Z79nX2qAR4/gVNT1xtrV034MufquZdceqnD5o5X00X8GfnMutuX1V27/sOvDFLUdj8fOqy3NR4kw3fSJivnvtb9mPansLNZjmBVdEGdrT2XRF+Zl1x6jHP7OaWCcPJmH5IRH8yvsN7L1FQwT1EZxU7v4u9b/BMFgjhzjsgy8Isy8jq/Wun6R6vk93ofQOo66O0OP/AE8spsLrK6Wyno6icvTHG5K5ovs97T4kQtTYBXTl0tbHarf7UPtUl7D4jBRtRjFKcLHHIDPaQ9P+lYGr/tMdo8x9nqJYvMRe1eph6mGfGssHwzw+p6XP0uV4Zx5RqMT+zvtXg4k9b2bxKlEfEVOSoCFxexwMT9JNaShRf2pO2lLiAVlPiM0U4HeBcQiydd7U/wBpbtJ2yCVsQaD2mRmzrBjbiiXwkt1kX8mc7x5a4RpsM7D4ri1jhFHSgbEQFVnZeLenzT49g6yTEBoo6uhOqzELOMQjc/qK1YXsH2N7c/aliVPLTVFSFFTbgxCpchijbPw+fyX092F+xHD8FqAq42qsexs/2ldOd0Q/SHJZy6iERx6bI3yzyDCfsx7R41WS00eHvBYdpyz7QYvq7/yr1jst/ZvpaNoqjH55KwitJoohIIv1c16bimBy9naEaueWEBjcRkuO63Pp5clfYb2gP2MYAOSoHIScJGbMfp81Hd7i2izdY1B1Mn9lOweD4DRxez01NSxN4Yg3fqWokroqX9lsFvf4VjaPFoCglcKs4gBrjDkUT/m7li8c+0B6cjaB7ib0uuZxcmdG6ij1CbGvZ3vadwB93NUeJdqrTI+KwW7n1XgHaH7VqgSIHqGAddoqhj+0iSqAgeV5A+JCxnO87PoGs7dU1OzNLURHc5DamKbt0GLUxtBUOYR7eGX7UPzDzb4l81452qqJh0fbkmMC7ZVeG2yRSSAYPoQoaSYLK2fSJdrAIBPMxF9p3HcJP/yUqn7bUkcPCe4T/wCLGdu1eHVnbaPFnGtij9nvyGeAOkT9Q+4lFm7SSWlk52/NaKmQ8jR9JdmPtOrOy+KidPXuMR2lu7x8k/8Aaj2F7D/bZTFXnTxYbjhtd940loGT/wDmhydv5r5bDtxLRtwzdpRzutPcTfSplN9sFTQtKUYDua1hz2j8Sl4o3vHhm0eq2Ws+TGdtOxOI9g8YPD8QAD1/Dni3BI3mJKhbqyXqtT9olF2upzw7F4mGlqLRY87jjP1ivKsWp/uevnppJRMQfQx8Y+El6OPJa5OJ+eBMWqHvUI8Sp42JzkYclFftFTR/3n8lbyKIaNlu5NlzQkWqz03aqPlGyhS9qpSfY7WqHmgWsU2bByt701JUBHqcjLFnjk83ORE2JPcWb7iUd5Pwadl/Zr2xCPIndF7cswFc5NkzsXpU2Co4jCjusntIvo6p5PJXFHUNR4L2hrCZy4GFzWEPhI7Q/wBSztLnnk2ZEXhFajtJg+K9lfshxnFK2jOjgxqSHD6UZbROTfebiPPLZzWeXJUCsWP/AJFRS4LT+z9ksDjdmH8Ezf35u6tcDwU+0GLU+FU1RCOJ1P8A9vSS3Cc7+kNuX6l7Dg3Yns9T4dT4ZhWDy4zj2F00fHq8Sqxhpwlsv4Qjblnu8Sx/ZjFK/Ae1lbjHa/spTzjTsVVHHTX8UCYukZW5MLelca6qsesfJ1SwKWS5+DTdmPsBo/aR/wBre0cWHS9+H4ewyzfmJ7Wb+a9YwD7OcAwGm9o7LdksPlqB2tWY9W8aYvisfYyof/4lvs/7VYJBTUmFxYQRSBNNxWvzy6biEc8rloDqMIxDs/X43SY/Di0oheFJRsIxZv0jbz8S4sk88+WdMVhx8Ioan7XO0khfj4g5UtO9nAgAQhL3bOTLS4D9qmBlXU8mKYfURDTHfB7IbEF+XUY836kOKVR/Zb2IixOrnpRgrXEZsPjBh4jmO5rHuztb4lDp+1HYbtJgkVbX4dFQSx7AKBnilu8NzPo65bU+JI6U3DmLL4/tUb70pZcPq5CHJ74I34RXZ+9bLDftG/20ozwiegoe0EBsXEwzE4w4uTenPmvjbt19umCdl8ZrKKCOoxashKx4Io+CAF8RPqrz7Me2XZT7VK32islxCnraBhlbBwk4Rad4nzk+Wi0lhUVtEhZZWep4/wDZb9kXa4qymo6eo7AYtE7nIUc3Fph9RODkWTfSS8j+0H7AcY+z3DafFGxCh7TdnpHaWPGMIkcorX6WMXHMHXodf247OYfQQS4PmdLM5RScXrjJ+pizHNZTsT26p+x/2jU+GGz/AOzOKzFhuLYbI5cEZXcuFMA/pElrgzzg/wDRjmxQyR/2eRDz1XZelaf7Quyr9le22M4bGDhTw1B8G70OW3+Szlu7IX5L6mEt4XE+WyJwnrIdrM/aMne7JmG78qG3T1ISkcjLR1wSfvbpVohnSF8tu1Fr39SFtzDoiIvStCQena2S4O59NyXfl4lzp5IJs6I7ubflRgPdokXkhG+QhZtxdwooiyTTdoMK7LwVlfitG9eIQENPFm9nG8JF7lhi7RdpO2lOOHS4hU0+EZ8V6aI7Az9RC3epnbjEJSo6igoJBOOO0K2Xws7l+zH1P5qdgdK8eHRPIzXu/wDLwrgce7lr6PTi+xiv7KosDiwGrwn2SnaWUqpiOSV7i2blpSk9omJ38yUOv/ExbDg9Ecpv/IVIphK/N/Eu3FBQbo5cs3JKyV02uqvCxuxLFJfXUWXfJslaMVpZv4XVfgkd1NxeniyHL/ElTVtGMeIssm58khXVzu5rRmJ1AWV2STlu57UFzC/NIBcNrlHlG2XJk8Uz936kxJkR/EqQHLend8SLpbPpS96Q5F8KsDrFtLPdouPmOnUuiNq7d8kAc96cu/7U2PyTjCgBXXcmuXW53ZOiHakWV3JQUdHoRNyQN8kY7mQAXvSLw6peFLvHRABdXNdutbkufPau3EqQCH9S4UjRnk4OWl21knHXNdaN883zJQ7GiIVQfGvB3EfSpvtW34kxNT8Q83ZhD4fEnBjAWsZSrRUmmHT10nGIMrVIaY7izdRRjATv6S6U4xP9K1V/Zm3+h4ZjHV0RVT8/EmCJ25OuDntTKLSvkeyKUPGHUqwo2vB28PNWkovJgEUg/wBzI4OXwqtbNQkhtkwarpy6V32xu91E+aF81sSXJTW0cR+bphqp7tfF7lysFxw6kYvJ1BHO71LKI5Fn7VbzfautVMVzZsq8SfIeaMS8ndUTbLEZmHTO7RJ5muz0UMSfk7o9fXyQFkq64Sb1c7UIl1M7uQplie4uSK5xuZFlbDzZC2rordwuo7E46f8AJH06PkgLD8XpROL3Dogu7smFd4j+TJ+SboU0kUesrsA/EShHS00c4yHuHO3buTGIYSdZIUvE3ZaCXhUSloTjMHN3Es9FNmhoxjYQ0ZLZdydMBI/i6nRsQ555c0ybHCjbmytOzkdF94B7Y10WbFaqdybczElduzz6VGSG8GrBOmaLtoOFFjRFhTyFTkPja0hWOxX2grAiKwGe59FPMvNtyA9yjFi7eNQuypT5sz8tCch5uzlp1KPMMtoM5vaPK1aZxYv+aaalC4swuzTeMNihos45dHtLP1K2qKL26YJbLc9vNGGFxiRPmpUAvGxZvcPcqUSbFTw+zh3XJ1uSB/NDc/d3LWibHXFskBeYtuFDc5Doiu9yYwbbfHtT9NHbLe/gZNdKkQjbRyyH1OdrKGAD5ERP+ZLhtyQ2+7aitZAAlG12STU7bdGRF3dKMB4hjmVo7UGiWwAiAnlluRcO4OTc1Pxihp6OuKKmqwrYmZi4sbEI9PJRenqQnZUo6OmNtDb3Lj0rF3J633v1IWG3vdAqQHs+7lcKXs91um5OsRC3NyRATEWiAGPZ7dcmS9nbdm381JbO7PqJd8JabkF6kX2XPky57KFurP8ASpox7khFvNAtCGFHad7LgUYbtPmp/dtdIRYXzz+SVlaIrhoWEi0b6UP3ewnezflVo0d371x49c0w0RXDQtnnoVqT0rcrAVkI7dW5sk+7TLluQGiKo6FifJm70f3e2eeis+G9gyWOIE/VltXGG4uTITsNIleVG1gtluQvR2l03eSs+GxFp3rlrZ5pWGiK96UO9u/xJFRsXdarC1vLb/ikMbZ6bUw0RXjS2+S6NK3l+ZT7We21lwY2EeSA0RXPSsXcyL2PdmzNcrK3XRm9SHhsQk+XfagNEVvsrZDpmKH2Ntrszl+9WfDa7lalw9uT8/hQToiuKlYi1Zv4ITox3ZAytHjtEWQBHuJtEBoitejbnkhKhbu8lbcPTLRCUNw8rvCgO2irGjjEuaRUrRiTs38lZcH3JFT9Wj8tEB2yvKnbLb+5IaNhbXIlYvT6aZW5LlrZZu3w2oDtkD2cR6mZcOl78mVgVP3i380vZ7R5d6A0KsKHXuRNTt6VZezuP/NIoWQHbRXvS2tqCF6V8+SsSj6udqXBcg5IDtkD2UUL0rbc2cVP4bDpr9SI4e9s7fkgWhA4LZbe5dCnbP1KZw+nmKIY9O/b7kB2zy0yYtWQOTJ3hvny2oeGXmvLo9IaLml4yTrwvyQlC5XZKaADUeQpPldmj4bilw327X3IoAbh8l1u5daPqzzSGPqTJOJMNz6p3g9+STQvlz3JUFoafq5pe7JPcO1d4L+SYWhjcusOmid4duqJo7rlRFjFrpWupXs796XB00Z7kqDYi2pNHpnkpTxv5IihfySAivHrnlalw3t1Uvg9+TrpD0vknQWyHa/pdDa4l3qcI66skMeuvSmLaRDEXJuT+5d4PvJTGj6tEnj3f9qVBZCLmlapXB91yXBtbkkMi2pcPzdShj3ckuDdp1IAhnH5Llil+z+bpDT3IAiWJPHyUr2e65J6fby3ILpkYY0rbtVJ4L8kmhfb6UCpkXh6pW/pUnguOniXeD+VUVRGGNJx8vNSuDd9K5w3tzbpUk8kZxuSGPd6VMGF7M0nh3IKohtHqlb81KeFxLRkhp7tHVE1IZEbbsnSYu52dSGp3G5un4UjpX5pWQ4jUMh0c0UgZFwzuYD3hd9L6K5n7SSYxLnVykJZWsJPsH6R5MqO0hLVu9C492qKTMvdVM0bDcQmDtapHscgmLOzjdyWew3Ep8NnvjBpY++KXpJbXAe0mHVhDC7exVHok3AX0koaGoWQqbBzqGInd4/JSKelalHO4hlF+paMqV8s36kBQgWw2EvqS8mjVEKkIZKgpZWIpSa3ixWsX5u5/wB6sgwM6o4wpOFWGTXWxbD+Vj/6STARxxkLBkHwopJAhYTc7beRI0/xGsv7DKEKc+G8ZRGG1xJrSF/iUqGqIdwG1qpqrtgHFGOrBq2IX0kztlH6T7/zZqQFdQYgB/d9W5Flc0FSzBMP/J0tv2Wna4LscUt68v4p8K6MiF+nNec+3HxCGOSS5trxyNuZW2FQy4hbxK2Oip2655325fD3ur+rEpOzcR1UWXWxfCLqZRUNTiRk0EbmLcz6RH96zMeKYVhsBx0dNLiNYX/jKw7Ih94g3V+ZW+G4pLND+LK5XP0DtEfyqHZqmjSvhNLh4CdRXxzy98UTXC35khxiCOHhU8ccQl48rjVJNVAIkbu5C3MfSq4sUDi6A5KO2vLL2/RqvaoZHHLK4fETqYGIREwgeZk3hHpWQhqgqJmBsxN/DmpkdUwlbkxC3PclqhqbNxh1VTla7nGI5a3Ncr6jqgjtCMI7PUPSvLJ8YeO1wnba11pJ3Du2UgmQO7iJeJYzxotZKPWo8SYSLUYvpT7Yk5dLrzJ+10FoNkRH6v8AuUoO2zxmLWOIvztXK00aLKeiDikfGsbID+FSmxAOt5Nzep+SwsXaSjkjaQCcy77mUKv7cRU75M8cdv8AxHuJc2SUq4N4TX8j1OPt1UU9rRzsA9xFuIlmce7bNXQ1EErniIk2vFe8P5ryvEe3lGW+oqyIfSKzmMfbJT0MBez078tCO0c185mw9RkftZ9Hg6jp8cVtySe08bEZuFO1PFncweFUNDWNGe97NV552j+1SsriMr7blhq3tZimIfhwVE1xeIFh/apZF72etj9d7H/Uix/tE49HjHaSgijk4g01Pa/uzJeTCLlyXplJ9n+I4gfEqIyM5eZZEZLb9m/sjCnETkOyItzkYD1L6vpYLDjWJfR8p1nVvqcrzT8s8Kw3AcQxipipqKkmqqg+UcQOS+gvs6/s/wCGYTwK3tTI1ZVZiTUY/sQ+ou9/ct5hWG0GA0wxUUQwWtvly3mXxJ2q7SVEYDGBsUHjjIB1Xoa/s8mXUOuDc4dVewlBHhzQ1FPD0UcYWxWN4fctdQ9tqDEACCogmwO1rWEwcqf9TcvzLxGkxqWlmOogq5KIia23JjA/hIXVwGNSTBSxVsr0EUzXDLxCOnm/7HXPn6aOWGjDD1Lxu0ep/aHXQUuD0eHhJFPxs5pxiO4X8I9K8+qe0lTR0YU9POcTRAwNKL7tPSSqK7FJKGYo+AYgIXfl87lmMS7URRzWcW/zEW2/qVYcaw41BfRGXK8st2b7B+0xxiJyVDSzyPZIE73BMHVYX/cqnt7NBH+Pg18FFNyile44H8QEXf8ACS85qu0Ekx5sdlu3hj0krnDsc9spjCoNzgdtbvArT5Mm21RiMbGSG9zO4vUSzgYlPDNmB2/StL20IaGbhm7HpcEmfWPmsBV4hbqRsIqJ/I0guDcUkwVQCZvv+aiyYo8J2X9/SPhWNDtA8J5Rm5D6kFRjkhHmMjqTZYz1LAcYpKOb8XdftMfcoPaTFpMLxOWnF2kg6gIX2kPhXm0naAhiLOp2+EVHqe1U9VAETXGTeLqRESxM2FT2ifdkbCKrp+0jiJNfcLt4ljfvSrIzZ9tzWvcmamo6Wacz01ubxI5Nliia6HtUcM3Xcn+0eLS12FDLHJccPP1EL/8AashTYXiNUIy09FVTgW5ijjIhUmmmqYZTo6iKQDNsuGbWkqVoTxxIJ4hPJq5uX7017RIWl7qYGDz3ZPtL0qbD2dMh1ZHuka2kVDTHlzRgW7NaKHs24vm43Kyw/sfPXTjFT05Tyu+gRBcSNGLeJkohO/1KRCTidr53ZbRyX0f2S/sd9qK6jHFO0Dw9n8Lbd+Kd0xt8It/qXpmC9jew32SiFXh8OH4lXhzq8ah2B7xzL/Sstv8AE1pLyfMHZX7Je1naoxemweqggcL2qamEwB2+F3HVetdgv7PtFWVxUmK4w33ox2Bh9nBAntu2m/W/wiK98o/t2wvtFBTuFBV1lQMeUkmHwlLSATF4Ce3NiWL7fY5T9su02Eyz4nTDT4XTkYU0DezVMMh9VwP7rdwqbyz48Et41yavsz/ZXwjARGsxTG3EeoKTD4BlI/zNqvnP7e6U8Y+0uiwbDsRDEcBw14pX4jjdFmWZRdRZv/3L0jFcYlp+xOI0eAYxUYHTzMQHUy1DkDk/huu8S8vwHs32Sw3gUmMdn8UxbEZnGaPGuzlR+NTH/wDhPsNhUODxv3Oyo5Vm+Co9OHtt2bxTsb2+o48UhgxfEmM4sNqX4IS1D9H4p6ZiPy6VX/Y32J+1/B+xgS0faeniORzD7hxqNqiGaPlbxd2TF8KzX2i/Z3iGKYX92Qds6PFoJz9rmglpxixAA6t0QaO/5k19kH2iB2foMSqMH7UthIYOARHHj2RFU8xEQh/L81MaSKk+Su7Q4H2foe21VRdr+wWKdl6qmMRqz7PTcWmEvEQ+V31aJ3Evsjw7D8Uo5ewf2ivWlVb46GcCp6sH6t27J7fUtNgfaqk7dV1FX4vPSY9iOJMcp4UMhgDOz7it25uVueRZrzv7TvtyrO02KFSy9m6DAaOihGlp+BD+LCTHcRibW6vbb5ZKdpt8FuKrk1nbP7YO2lLgcWDY5W4ZjM+FuYhVCAHM/wCblnt52ryXtV2kn7QQVmOy8avpaiyGMopyAaORh8YeZW7SVlUYlRdquyuOVjRgOM0cPFO3b7TCW3iad4+JN9juwNTiX2f1GKYXJT1BRtdilGU28oHLbIIP6H9PqWmyirkNYnN8FPSdlzxrs2OLznKeIk5CxybuLl3fO1Ndk8SPC8ViqKY3CqjMZYyF91zdybwGTtPHjY4XhVJU1E7TibwRARW5f5dFfYp9nOHYLitVU452ogoImkvalo/xqm592Wmxv1JX/shovu0Ha6Sj7UhFFJFFR4xS8UCH+5mcf+8clrewXZXFPtC7QYb2k7U1sPZXs1TyRzVFVi58IPw/Rnq9xbV5pN2gwujwqDFMCw4ag6ao4QVOIvxZc7cxO3kze4VksYxTHO2FWUmKYhPVGLXMMplYP0j3JNWqKhGnsfc3a3sfR/bZj3aOiwaspIO0uCmBU4zyW/eUBhmIh+XUX+JeSY59kPbfs6Z+29lsTEA5yxU5Sh+plWfY122q5Pteo8UjnYq/2ehhhImu0YbX2/TtX2bB2ur46rgVFTIBdTb9hstcfVT6aOvlE5ejx9TK/s+GJYZIZCCWMojHmJgQl/NN6eJ19313Zfsp9pAFRdo8PiOof9jUgFp3em5tV4P9pP8AZZxLB5air7Jyfe9ODlxMNz/3iEfDb62/mvSw+oY8jp8HkZ/TsmP3R5PB/Fmiu7k9XUNThddLSVkB09VC9skRtkQv8SY7l7EGpcnhzuMtWK25skhySYfeuqyARuK7NMVWIHC/sVE/+/yh+JL/APorP3/X6UsXqpMNp4ApwvxKsu9liLpZvFKXuFBh2Hhh9PZxHnnN75pS6pD9Syfv4Ruo6LeRQ9pKOGhw/C8Op2cROovf1Hl1OXv3LTRRsICDbRZrVn8VL2jtTh1PrbHG5v8Av/8A2Voh6nU40tmbZX7VZB4PGxOc8t0VOIfxJTGG230pqjI5Jq1/DxGD+Df+5SPU7st4Lg5p+Rmqk9no6iRs9oOTJYdHwaGnjbujH/KmsVvKgIAfcZgH7nJTW6rWyt+FT/Ml/AVq5uXe7mkX81RFEeaS3TVQZZnEcnUqrF1TVEzjdqscj1OiELJQ1Vp5KYMjyBz3KhjmuPJ3VzTExAKMUrYssNR/cPel0ofTolc/NdZzneoebpdPmu92ib70AOhntyTo5iOeSZAre9SNSbakwF0orfJK1IeakBANparrD3IunwpeFBQj6V1cJLzQAtUf+VCkgAuq1kQ80LfJK4kAEPNIueiEeSIPf1IJEP6kRE2SRe5Ji2oKE3cu26aOuel0Y58kEoucH/3rAcWpmyuZhlZUzbVPwOTg1+We2UCB/wBKizDbMbeTpr5D/iNXd+VyJxuXPFtTgxuR/vVCJFbmLRA7PtZRxJx0ye1Ta+P8YW0HIB2qPa4v17UkDQH/AHLol7k4wuL5Ouht681IUcbp1Zdta4s22ogFy5Hbr5JCJ+tBQm8LM380bZENr9S4XzZHFCe182tQTQWg6roj8K4Q2trkRdyQE5ETZMIurAP39S6xe9ctdIRcdGZrUDoK4c+nchIWk7ulFqk8b80BQNzDb4SRcTalw+/yXRGy5WPVgsX8kXuXGzFtWZyS6W9SmyaYnK7Rs0i/yukJP0tt8kt1v0qgOdT8vmuD8nFHb80hFA0gPD6V23ai/Ky6gqhu3RK0bUX7+pd6RzQFAAPVqiMhFdfnzS71BRzu1/cpU48Olpx8Rb1GLMtFZ1lPxKyw3aIGDSQtoll4RUtjUGyu8KIerkl+9yXWz5tmqsKOMO3uRh+zToQylCUjRmUTbeJ4U103ZspTUjRxcfITZZ5OuiO0skhG76V1UHyCHwrjFtLb1IhzHvXR8y70rL1AHPkiDlm2SMdrpD4dbrUWGoLc+SJh0HxaImHz3XJNub4lIJUIe9Ly0Zd15Lnd6UFnWy9/5Uum7cuNtSGS7/BAHRK1h1ZISfl0pGXnly8K5cxPo/zQB3u6UXh+FAW582dIs/FtVgOyV0pUgUxSmVOBubReFnfxJrq19KERRajdp3qEq8Ad0yybqH3IvT4UBZCw6fCldtF8tqpgdu2lp3rgltzdmQmXyHJCJbs0wHG5bfNdDauF56kOSXf6ckAHdd9S4JPd/pQkXU/q3IbnLkhCoPVyydcYXz5um7riyzRXPy1VjoP1O36khJ7ud2SBv/npSue7naoCg2K0/klqVv0oA3PnmpFPSvNHPKBxjwQutN7Sf6UrryCVgMV1vy8kizQXPbmz811i8WbFotBUEO7xIn8OrfUhu+JkIls9OSgkc08W4vhQhcKT+XhzSuu18tqCwmG7X3ofFkk3JuaXJvpQAjyHXK74UnJhL/tQdTlztRt1IARZXc+aG5lwibu7kN3h9/kgA26UXy2/Emrreb3JDI/LNFBR5sUdyXs+35q3KlbyS9lbytXk2ej2WVIU78smXOC2fpVz7O3czITpW9xCiw7LKloWHpRDD81aDS+5IqfUmyRsV2ZFXwX7kuC+3TdmrR6fT/0S9n6cmQ2HakVvs+7oRjSqxan6c8ySaHzZKxdkgeyml7L3KwCFulLhlnoyLNFhIHsdqR0L+9TxHTRkTR3Xe73qbH2UV3sZFqiaj8s1PGPcl0ln/wAkbB2EVx0blbml7Kd3LmrG5hFBxtun9SHkGumIfs79yH2d8uSlFNoiDOQL3sii/wCLIdoqe6hPp9SHwXtSKN806fabslQ05PU4nVVE/S0dJC1rP9TpUnbTsZUOH4eKbmIbRMP1Jd1GPaA4L3erRCULj5LWYVgvZztcYxdnu0YRVrtpR41bT3l6Ql6H/NkqvG+zeKdm8RkoMVw+agrB8EoW3D6h82+IU1lUhvC0U3BQlC4jy6lMeMh0SCnu71pZn27IfD80TQ+an+xj6mR+x7ep7fpRsX2mVpRsh4biSthpW55pFRtlz3KbLWF2VgwtuSKFWL0rDbciGlbLVGwdmRV8Hbm+7JJ6dvyq19jDuz5Jo6F+YdPiRdg8NFe0KXs93N9yntSv6bSQnSuOWv8AJVYu0yHw29SQx26vuT7w2khta3RTYdsAoW8khjC5OWsu2sLckWHbAGFiPLK7JIhYe79Sdbb0sgMnH4rllu7ot46VjDjddyQmTCJM7bUb96aL3LSzKkBa2eiaeMefiT59SH3eFGwaWBw3z1SONibVmTtvfkkUevwrPeQ1BE3Ce0Vfg+kZ8en/AOFKVw/lLuWvw/tFRYsIsx+z1GX7KR+f0kvP3G1s2SfIrXVbEvEpHoGJVBx25AxW87tpKpxLEPbIMozeAx5iXiVJT45VQgUUj+0QO2oydTfSSXtTSFlFLfm3TI1pLVSOGeNoRiff1IG83zu7kYZk+rbk5wXLV2ZIxTkSqbHjjtCpiGsAdrcTrb6S5qXDhsWIO0mEYi89R30OIOIS/kl6D/Nk6hBhdwcQn/KptNgblCB5EAH4jZZ1XxOmEn/ItMPpfx/ZqlpYKgecRtaX9XNaOlo5YzyCQRH4mVbSZjANPUNHiNO3RFU7iAvUBcwf6VND2ylYZKOf2wO+jxKS2Ufom7/kf6k9n/I1goPwaIIZKimHONiHpYvEX0quqMLAmPhu0RDzvQ4V2mp8QqSpneWjrR50k7WH+XuNviFSq8mKHhGZem30quGizPFUcMSYHYbX1IUA1jxsWRvd3LlZCEJFr3+fNVVTWW3MG4rdFgKyZNMc0pXvaKdpKwKUL3yLd0rP1Fdw23naXpFVc2OGTlY77UMi9TazdrGj0jABu5kTKOfb6CjuYbzN9r+led12MS/szNwz5KulKeo6MtfEs5NFK2bXEPtKrRMnCRrC3c1m5+2mIVExOEklQRP0k21Q6fC+CAyVJ3EPhVhR0PGlEQj4V/u3P+VYtJl8Ik0tRX1EJPKccRHy8WSIeydRXPmZuf8AUStaPCwhEXlkt/8ALj3m/wD0V7TEfIAIIvnc653itmsMjRmofsnw8bTxKpdvE8EW4/pIuS02HYDg2D2BRYfGQg7bpdxKzjja4c2bl0l/mJCckcYlm7Efq8K1hhX2OWaYp6iSQhYDYgy0GNrRTRVEcLZOe5h8uSjy1zD0ZERKKRP3rekviYt2PVNQ81urAGX5k2UbFDmzsWXhUGornhkyDdlzuUWbFgGbN225XPanX8iWyyArQNj8lXzdoJcLpzjZmlgPrgPpf/o6jV+PAUWbtu7lm62slqiLN7fJQ5kxx8mjxLFo6qgGegqZJQFhGSCW68Ph+Szk+INlobEhw+QKWUjJufP3sqjtNIFPKJxhdAbXMRPtH4VLd8m9ckiTFisJxb9Sn9ne1DUtU0dRlJEfNYOTGHkHq5eFVtXiRyPnGbj9KWxrpZ6J2qxijqKOopIDYrHeakLqJvWC8xqah5jI3B3FC1YdRCUb5lKTiTF5J+hwueY7DZzWM5qPukdWLE3wQIppymEIm3O9rCK9l+yz7LcIxCUKjtLSVuJCeVlNBUcERL4itJ3/ACrM9mOxLw4vS1E8bWAYk4r6i7Px0FDDFKEcYjkOS+a9V9Ul06XZP0D+n/RMfVtvqPB5b2z7cYD9j9eOHU32Z4FSzmF8NTWQnVkY+dxll/SspjX9qztJiFGNJTQYbQU7coqOgihH+Qr0L+1jj2B4p9m+A04AP33BXkQSD/wXArm+V1q+SH716/pfU5Or6dZMqpnzvrPQ4+i6uePE7R6DU/bFiOJUlZS4pQYbikFS1r8elG8PiA2tdnVbQdqMLwWjM6DCKcq0ju4tY3GtH0iL6Msgitu71654eqPTMK+3TtJDTjBPWuQD0cPZk3koXbT7SK3t1jGG1tfIE9VRxjThJZaTh4WIm52rADuLLqRt+DabPv6kWZ9pJ2j1gcJjkPV/noim9godJZ4w16c9y87o6zGccqYqCklqqqecxAIIsyI38tF9H9ifs17P/Y6A4hj1PD2w7biLHBhovfTUL/H6zH+DLfu1H2rky7WvM2Suxn2KnXYAXaTtPUy9nuzmbDB+HdV1pv0hCD+fqJauk7adj+yo/dHZjCp6mtdrDpqNiq6sy+M22MqCvxbHftQ7TlV9r8SmlwvCKfix4fhr2RRSGVoxDl7hLMl6FHWYZ9m/ZLEqvCqCnozpqKWqtpmERbbtIy73XOozyczFPLCFJHiPZusxX7TvtLxSrwvE8R7IYThoABwRVDyndnkW1yyzIua3naUcEoaGsDEYpMZnJmD2mrO2bN9NpNoz7vSsB9iAy4f2Qr603/Hr6sjc/ULD/wB1yu8fjaurMNiqJwCKWtjOQ5DtHINS/wBK6IYlpbOHL1D7ukT0vCa6gw8MNpI5/u2KGynjjqdwl7r20zWGr/ZqPtT2qxjtTLFhpVdXwaQasOLNNDG2Q2Awk+V13ksl2q+0arw/tNVHQPcGCRjNGUrXAUz6CRD323LznBvtaxSn4+HdpI37Q4TUmRTRVJ2zBmWZFDLzB/dy+FcmSco8RPRw4lNXL7PonsNXSYo09JgfZag7QYTVuJHh+ISb5bPRlpG/xESx32rDj/bYKyLsr7VgcNBAUtXgERxQjCDenK1z/U+a857XV1R9mdT7R2D7Q4kXZzFYwljqS/CMDt3wy5eMHIh97LGD9oGLyYrBXy1DnOAcIyHaUgeISXPq5vdHal21Q32dx6PsvWSVrRnUV4s4wyG5CUR+sSYua2+NdrKT7QOyY4h910eG9qMHYfaJaaNx9tjcv2xj6xf0+pYntVT8OpCogO6CULmU3sZh+Ix14VnAeKgMDinln2AcbjaW5+aqr5LRFqKzG6eaKsapneeJxOGSB+h/+Suu0+PVGMU1HisGQz1eftEQNcPGbq2/FtJRaMsI7NifttZPiRf3cED2B+Yn1/StF2TxKk7VU+JP7HHQRYZAVVHHRhvkd9N58+Sl/wCQl/iN9mOz+IUdZFimO+xYJhssBxSccx4swGOW2Frj/pUKHEuz/ZEyjo4KnHp2dxb2wyhhH8jav+YllZaz2qpgqXq7yCQfw5OrqUrtbQtR4lWOdwznORNb0W/9UNX5Lia3tV267UY9CXHxdoAlgaU4KEOCFvK0stX8ljcaFpsCw6QNxuZiZeLwqVjhW4Jhs4O4FNS2vr1ZGQqFiUjR4TRRMYbWGW3PzuSiL2ll2ZLg4DiMj5GNNPDK8fmzi7IuzcMmKHX1ru2zMXAn5fSh7JEEnZ7tXE/N6QDD90o/9yzY1k8Y5RvZpbcPVam43Zbkj277FpJcN7VUGISUwgRNDYV1wlvK0vd9K+xaDtJh9UdLGc41EpN+JAW276S818p9iayip/sx7PPAYBXwVB+0QE1soGxXCZe4mIf0rR/7ST2wSPIYED3NJnaVy1WFThRxS6h45vU+ksdx6GhIowvMBe4C8bt4VCqftSbAZYKunlefVpb894Fd/UvFP/zGnxYoAqJNxsQud/hZvSqqbGGFxyfj3HdcT9K0x9NCK5MZdVOTsk/bdHh9d2zlxfDo3iixIGmmDO4eJ4nH3F1LBNuWlxKoDEsHzd7jhNyb6VmrbSXuYPhR4HU/PYT9OSdEqfD6Uq+tjOWBnshgDrqZPCDe71F3MhCOAYjqauT2ehha6aXL9IiPe5eEVFxKOphODFMTi9lvjIKLDYjvOGL6W8ZdTuqnkr2onDiv3PwEdHLHVy1lYbT4lUgxTELWiA+GMPIBSLkOiV0hADyZ32Dnd1Lo9QraCSiTN3PkoKbOo7Z15t0wwgH8hdaAfe/Ss12WL2rEsZq26ZZ9P/n5Vo32i7rLF4bNMvlIGmpfZ6YXZ2LjO8z2tyzLanelvciPLZ4hYGH+SEi7l0x4Rzy5ZFrBeSajBv8AiXP+5lK/yoNOIL27u4l36lKXJN8ahD09xWpEKVz5W5JdyoRHqR/CJ2WeryOM/wDFaQxuHRZzFZAGTN3tJcfUHVhK8JH4g6960NAV0SzLSBfotDheRCOtqyxPk2yrgntnyQ3P+ZO228t37kBdPJeoeaE/dchcX/miHe3xISG74UAE3xN807Fl3dKGmhOoqAijyEje1lNxrA6ns7iJUVWzDKNpfhvco7ivUvSTW/0MsW5dHc+V3emRLzXRkufm1yCfcP8AdqyQ+5BcxfUujnb+9AwtC5fUlbqkKK3d6UADc93qXWHTVdH+lHdogAWHaiAe/wA2StSEbUAK1Idpa/uRlyScfcigAbmitfPRJu5OjmPwoSAG3zSYelK5GKskKnLhzAWduTp+sFpKg3bvTAen3p+fdbk92igoaEW6hToeTD33Omrn5p2HrF8riFADtcQSVJ/MRSePb0XChLr5/NGJBuzf8qBPk5bdyC61dAWIuTkXpS7uXyRALFa6qxnWyHT/ADLv9I9SG1t3iFLUdGdi8KEAnJveiDbrY6QxvtXQF+THdb6kx0IxeQRZme1ctK7knRjMdGNd4b83dFj0kctbMWSHK5Jx7skrdM8rfhSsrU6OS4f9KQ7nXWF+eiYtRdPf/JE3TkkMb265XIRjPyQOha+STeLNkTRkL6+aIR/wQFDYi6Vr/wAE4Ub9yb4Nzau6VhRy3cWqLTve1d4YZ5M+1krW2uzWphQPh71y5hIs3R2tnkkQt6VIUC1uXel5afyTgDbqzJeLNOyqEX9KFvF/zR6Fb4XRFlcPJSFIkYULSV8F/Sz3bk1V1UtUORm5ALlYJPyTtHkJGbbbQ2pm74UqTZohseSQk/mrEpKAsKEGjlGv4hE8meyzw/vUIvmmnY5RotKXtViNH2cqsDieMqCpmGYxKMSMXb0l3KptcvNOLhFqhJIptz8g3n7040bk+WqTlckMjW25KrFQhF+7vROL5jmhGS3uRcTv03KSjvklcwrlzfmTbltyy70AP9JZJOT25O7j8KDTMsnSEkAd4m71JXPdrmudTZZLr7fqQFCuS1uJsuaC1GO61n6lXtHQuJaWTpMVvN9pJN6EhFu7/BK0PUICtfl1JFI1/K0e5CQ92aVrd6NkTRwi7ulK7q53fNHbpqkQsjYqgbrfNL3dQohFvqS0zHJGwtJAsW0kQyPGJszvaduYpAkQsjZBpIHqfLVIdw96c4bcupK0B5I3HpIEcuWf6kpRu11SKNK3uSsKYBe9L35o9S7kRZDplyT2KqQ3cPLP4k+FLPJAcoRSFAFt55bRTVrXW9StqbtJX0uA1WERSMNHUuJSDl5LGeSdew2xY4t/8jKdurNIScjK993ela1o6ogH3bviWmxjqxXaapOV3e/1JOOzkuh72RsPSRzW70pDmLZP4XXR5l8lxvSjuD7chD15N5pCSJy3aIWFvSyO4hduQrt2WdqXEbPm6RC3fn7kmt9yO4iu0wbvfuRXbcnfa6T5FbkkA7UdxE9uQO27m5LhZlc75kjImuzfai1vF3RuPtSG7bR70TFbn8vNFd1a5IWyz1fajuB2pGU3ja2a6xPaSaGTp1ToltEl813WfWdqBwSe34kY+Jn6kI7rsstEQ7tGfcn3g7SExBaWbfzRzFGR7AtHJA/Tn/BcPqVd4jsjlwC3JK4PK1AxW935k08n+KO6DxIlNYQk2f5UBk3eopTbstEL1DlboyvuRM+2SCLegOTvbco/tD3Fnkg4pehku4ToSxJpAE22oeJaX0qPBNcJM7ITk+ZK9haUTtpCJMhle25Q2rDjhsZu9AVZd3IsmuR8uruStbNMSzMIZ+FYPtZ22eQzpqQ7Yx6zHxLJspui37SdtqbCzKCBuPK3i7hWCxLtNWYlJnLOZj4RztEfyqnnqHqDzd01dpoyybMqvyTParubuSKKQ43zZ9qhgLk+SkxDs0dytdSOjYdlaiSqMKYAvlkNgAfiXudF9uFBiE1H2T7SBLX9koI2p46zaVTSSN1SAfe112wtMl884diD4DQHUM7hVTxuFP7gfQj/ANIqJhOIbrDzsJ9U4kPhn1B217C1HY3FQpJZIqyjnjGooq6D9lUwv0uP/MVn3o+HctL9iPaL/wDMDs5P9nGIyh94xuVXgFVI/RJbuhz8jEf4qnmjkpzlilB4p4jcDjJtwk3UKfcmuD08UMc1ZWlT2llnt9Sd4Nul3SjO8iFsrfiQEL9PhWsMjYSwx+gSFhLVcIW72/Mkedou7popHu0d/pV7GPbJTUt3Pp6mTrUbcnTdLVBcPIVZjUQyDyYS25+lYPNRosKZXez26D05oihcdXB/yqfw4y1Z01xoxLK9Ust+QeEi8NybJmTTwuWmW5TTqIyG1n3epRSmuLN/1KllF2UNFh+3PxFyQ/dOmeTj+5SvbnHu+lEOIHy0IlLyv6GsECAeFtGOqYmw988/NWZ1XEEr8h+llFmmfIjfMVUcjfyIlhh/EgHG4jl/BRnjO6/0qY+7W74kNt3N2T7lHK8exAIXHnlcmi2urGSFh1zUcxDnnchZTLskYd3NkTDdoCItuqFxb6U+4gWLUEht2v1ISzz0yTmm1upI+en7k9kT2hpxMm9SG276k/aA6aJEL56eWipNMXbY0wvuJJ88/wDUjIf1JdRc0WZ9slUeIDGYNUR8UB8QbStWy7P/AHZVAfs0jyylueORt1qwVvhZdCQoSFxNxIX0IXQpsh9OpnrMlHSQmLZcfxMOVoj9SarKqSS2O9jibkIttb4V59/+bH+y81LBjcBVGGzuQvUxtdLGX0969CoKikx6iGswishxSifdxIHuIPqHmy6IyRwTxTgQuM8ZbAbTwqFW8XhkbsVim1mIU9PczbzFsnH0rOVOJSVj5WMI+rNOTMkBPiUkIcOQBngYtIpNwt9Jd35VYUvaxhgKA6h7e4Kx3Kz6Zef6lQT1ADo+ZEyqauZiLNzb3CudnRBs2RYlT1glG07DMP8AdGduf0lydZ+sxSUSMIwtt0u9KoWkuuZtwd4k21FNUSjGPs8jRZf3cjXh/wBWWTm0adtMfOSSbfK53+rNMzlNMYgHV3JyCqjmhzqc6U/ia4H+klfS9i5IaP22SOThMF7kO4RbwkRLK7HVeTOQ0IE19QL3N4VMipzqnGmoAtz8X/uV1h2By1gFwqOQgAOKchdwepTopnhaSOkBoAPa0snVl4rfJJfpEu15INNgIYeAnUyBLOP90L3ZKxpMPPbnmIl6WQQwwQtnGfFMnXSmeS7iGwyB0DkWitQ/ZDdFnDDTRvY53W+5WTWE2cTMPh+lUlAJ1BE8jsxK4imaOGUwNuOHRc/81rqCdlliU1PR0AU0DuUphdNJ4SWalJyfmxIqyoenYM5mvNrntdVE1YRBzcSz6RU8g2TSqgEdNpKHU4gwllnu9Kr6qoe7PiNt567lWTYgYneGRa/qSb1JVzLGoqnK9zK3TQhZVNTXcPWQ2LyUeaskqB/Ee0fSs1jGJPGZAxrJts2WMuKnEI6gfSu05OQFJe3DH4lgZMUKMs2z96uIO0Bx0ZR53C/I/wDkpNtKRaVOOBuZme7utUf26Kuop4JNsr7gu6blRHWBZz5P0oHkkqAFgB7e5Q3RcIX8SuqL788/ypR0M9VMNgOr2mw2MbTne74VYDiFJQtkDMP/ADXLPO/4o9TF08fM2M4N2T4lpSjb8S1tNS0eFiLmwFKPhyWTm7WNYTMe30iqus7XPIOxt3xLgeHPm8nqR6jp8C9iPQ6vtU0IbNtqq6n7ZMTw+CWnjdpfQReFeb1ONVczlmb/AMFCcpKg83e4l0R6DH/NGb9T6hO8TotO0vazEO1FQMtYbFZyEellQqVLQzxjxDC0VHtderjjGC1ieZkyTyy2m+QURckrbe9K1y5bloQPRQhwJZDNhIcrB9SKio58QqYqeCMpZ5jEI442uJycrREVIp8LqagYAaJgGXOwvWS+lv7OHZvsn9l+CVH2g9q8YwsceKAxwDCinYzjmbNimlBui3wsSycqH/6WnZfsPg/9n/sxKGKVdOHbStBhkrh3jRZ6jAI9xl4nWN7SdtMO7Nnw5wqJTma6Yov2sj+Vyy32gdsHxbtNX19HjgVss0ZCZRQFKDkY7uY8/DcqvBftCxDDcYozqIKi2nAYoZakCMqcXLeYirjNwXByOHddzNH2b+16tpanFMRwzsxHLhcUP+9lUymdm12EruTH1ZMpE32sH22wCo7PU2KQ4bLijjFNU4lsFg9JE1zelQ+z3aSPtdiOJUVXhUmKU9ZO9RUXVXs0JkwvbIQtqyqqns/hWCtW0ElNQz4vic4UtLLBIRw0cT9RiHN38NxJRySVmssUG0z0ztDNB9jP2f4NR1oMeJNCxwxCdwVLO+4xIebLy+sxbGPtSmi9ngi4UM9sNIPU5Hbd/lFVXaONi9i7LR1DYlWUZkD1gndEHwB8Aq8wejDAcKneiznOM9Z87fxPgUZMs1GicPS493ORK7JCfarG+0GB1mVBWz0hhAMjdcwW2iS8whkfDcSFqgHGWnk/EjLzZaJpDjrhxemrY/vSmk4vEG60i57s+9bntZ2LwbtViWG9q58SbCMOxOnGoq4BAim4vIuEPxeZadSS8e434j4KzsriFT2kpJ8Dq8PeeixiMggkiju4dW2oW5fwf4SWej+zumwGrNu1eMQ4NY2+jgb2ipL4bW0b8xMtvg/aSrxDB63B+ykZ4T2eo3/GiiktqKxnfc8s3Pl4RyZV321/ZXL2Zipe0GFyU1V2cq8gD2Z91Ib/AN2Y88/iWKmk9ToWNuNoy1Z2mo6MxbCqO+nDbDPXMJnp328s1V1/aSoxA4Alkee073kLddu8u5ansNgtNiXYvE5aiBjJoZxhImz/ABGFiG3yWKOnoik5zRF3iXqTTQtf5F99sEMcfbmoOKNgimgp5WEWttzhB/8AuTv2T4g1D2hcH6J2GJxztEhcrdyY7Z0JyVOG1RyMQz0sYsRPuIW25ouzeEyYP2vgpDaKoza4bXuF8tw/5VTdxoEuTNV0LUuKTwN1RTGL+nQlpe3EkUldUODsQlwybX4BuJU2K5liuKVAHGAPUHnGT7tSLpVv2moZ8WxilCjppJTloYTIYhuu2DuQ/KGkRcTkYuyuCavf+MLCX1/+qr5qdxwuI9LifpLuWooOzb11DR4fW5RexuZWwOJmTv6i5CpdZDTzcKmjoY5YIQEAj4l/f4y5KL/QrSMjhUNXfONJPYJQkE0nSFvkSdosHulikCVuG2d8otcIP8K0OI1EcMWVRZOINsiFrYg/K3UqShqDrJsmd7GuyEekVqrMHM2OEY5HT4dDHKcpzx7dvePif5rSVnaam+74JIpbjHYYE25vf8lgwH2cOaCSoCN8ye4iW16nE1Zrwx4ylGTPZu/mKeqO1R2kMfeHUXcSxtJiVx5N1Z2uoldWSiAWHuFyF9qFJ2PtnpmA4t94U1QAPd+GWYj5q7fs3UR0lHUnVUhRVMZymQTifs4B1PLl0LIfZXhdX2mxAsLw8L6+oC2EbrRuf1F3MphYPhseNB2Mwifj4czmVXiPgxatDcQCX/DG3Qe9x+Jd2PK1wjky4FPz9FXikdd20rImZzouz1M90A8jm9UvzL+SuaDCY6GL8CM+F0EZmRFr8RfmT5bdr5iTbV2O+QRBsyF3utXoxxJe486WVv2rwOHG15ZZ5JiaRoYpZPQDl/BPGW3mqrH6h6fAcRPP+4cW/fotJ8Iyh7pkDsVHbgpS53cSQiV9/mVX2Yh9n7OUAPlcUd38VZF70sS9qHlfuHCyLXzSuQsKLvWpgdb1ZJ+ooainhgnkgkCKbokJtp/SmB8TKVU4tV1lJT0ks7nT042xxl4FnPe1RpHSnZFIdopdPeuerxLvh1WhmAY3Cs1jVHHnm7sJEtQ/JUeNU/EHP0rlzLg6cL5M0Nl/P+SvcHF9r5qhkjtPmwq1wSRylds1xYn7zsyLg0YbkiG59E5GVold0ps8i+FewjyDjeS6klqJKgF722k3iTks0lQZHLIZn6ie5B4F0OlTS8lW61CtZdEfNIE+w3c0hWNW66MnRG21D38kQoCxW7h9LI7RSYbu/ait+e1AwW+ScHyQiLc/EnG5igASFJh2p0uomdD4dqqhWJuaRDc4siEV0R11Trgpf/IdrKGTD5uFKzCWTHte5NOL5KfhuHyYpLIDSAJABF+I9uaiELCsoy+r5ReSP2vA3a25Ifc6O3p9K6I7hdamVCEbibPbqnXHYDsyb79E7pYbfmUDGtdqcp8+MGTeJNNz5J6mjfjD+rqVvwNDji156sOq7dsFvU3UmjkfiFm/f4UiLiPoyii7HS5ZZOOXiSt7s3L96BifLkkxPaTi21CBIdu9XTl6Ujz25d6a4j+V1yEJHHvfag01JTbbWbakWaZGTxl9W1N8T3vd8kEkxpO/Nd4nc6icZxYm01SKS5+/migtk3iOuGVoZ/EovE282+lK7cTO6CuSUBa5o+JuHJ1DKTaPizXGk2oskl8TuRcTXLwko/GHv8upL2gfcpKpkriXCWSV20c+pRPaGzyR8RlSCiRc+7W0Urm73dMe0MV2fSkMjFy6vkgB+4cy8KRE2X9TJjjbs2y3bURSXEOt3mkwDubvRGXv7kw5PcOi5xLn1zSsB5pO9Fd5smHJiH4hQjJcWqOQJN3myV27kmmJhLJcu91qoCYG2nJ/CT2ppybJFUk8NPTg+Q5hft96jkTXZPmpQD93zXLvcmrn5M7JHJw9M92aEVY/tt5Old1KPxmzyS4zbtf5qmOx7iPdkz2kiubMdEwMjZZv0oCmcWybzUgSuI12m3RCUm34VHKZxAvV8KXGu06s1Nlkhy3CXSlxNhZZ3KPxNOe5IprfJIpKyYMm7V/hXQLbooTzMQi6LjbtHRbNUkTeJ+bck5XFzUPjW2v4i96RVFym5FpImCVzImka7JQxmYhK5ENQ2aWzNNYkriCJaJMTd7qG813J0mqC8/yo3kNYyZxLu9LJvUobzbeaXGfJT3JGqxRZMKRh810pPeoXG8WaXG/wU9wrsom3MldprkonE73ZLjXc/wB5JdxjWFEu5tyV2/lyUXjf/CXSm10dHdL7MCS8jXZikMlvfcovtHe2S5xN/wAPzS3GsMSXxP0pPM3ncovG8mXGm3Jbj7MCVxLi7xXXm6dqicbehKouRtIrtY4k1y780ik9+5QvaGFsknqnLy96LmS44yZe3mlxPJQ/aGG73ohqLeb/APoi5lLtEriPlnku8R7tMlEGo2c2RjUXGObo95X/ABD96XEfy+Sje1NnloS49Q3N/wBKn3lp4iVxLi9SQldrcoxVAf8AtS9qbk7I94f8Q/xO9E0mnJ1G9oa1c9oYiS9432iRxPLpSaTyz0Uf2hi16UuN08xVe4X/ABkgy80Q+bqKVQHd1Je0B5Ej3B/xkgpH7nuuRNIxc/6VGGoa3RL2i4u5R7h/8ZjAqnHmnWrHLXqVYxPbcnA6l5zidKyE8qzhjsdKGquK+91XEXxIrn59KWpPdZahXMRf9qf4lw8mtVIFQ4vmzsieoMvG6z7ZqsxbvMHe7CmZqwBiLI2I+5VPELzS96axoh5bDaR7s3fnzThzPyZ9qZ1Xf3rWjK6DuciHxIxmcW5sSaXBzzRQWSOM5dG21CUx5W5oAK25JFFNhCT+boR2lkk3JNVMjw0k8t4xWA5MUnK5BmzM9tu0j0olRU5vd/eEL8vhXm80jyeavMYo7r53rWqpy3yCIWqgNYXsyUC/LJJrvyofETohG5UMdutDJsx81qMB7PhNRz1le7wUVMHFnl+fSA+8lUYVh7kJVZhdEDiICX96fhFTu1naB5KOnwink/Ahfi1JD0yTP/yFtG/Mp8gVVfikmKV8sr7IukIh6QBulhQU0lpiTKB4blIhzK3wptBqek9ku0E+EzYdilHOcFfQTCbEL65eEl7P25xh8YrYMdBmKLGA9qch8Mv9636t35l86YLUFGdme0mtJe1djKpse+zmvpj3VWEzjUh/+Geh/wCUXT8orFJwYQ1xl326JDMYjo7qrebhy6NtFOtWXDpttTSO1ZP8ifNJ33poZHt1THtAF37mS4zCIuHSq1IcuSTHNpptt3J4KjTJ2Ve82meS61U9uT/uU6D7hYhWHG2Wb/xQlUXPnqPnqq0pHkuHW5I5HuVa0LuE16i5+VyXG9+1QCmcm+Sa4z96dBsy09r96TVDbs1VFI+QuhebbzS1F3S2KZiLmhImK4Hfq96q+Mj9o89wooWxOaO0cme0e9Nyj5O6j+0bchd0Q1Gmj2o1JtM6+ZDk73CuGL25Mm5Cu5bS6kw8z3ZaqzJjhZDl4UPTd4hTRyPy96cabZk+5FEWwxJyHu2obrtepNFJcPegGS3TUkaWiXk1JnV3Jsyt5JnjN9KFiuFUkYvKO8RvUuFJrzTL5bdOlF8twqzPuMfu4j5odBLJMXMPeucZsibX6kJE92iH2no48SwCsjkBiMIyICLwk3pXlnZ7tRivZPEY63CK+ooKoH/aQHbd7i82+Feu3DcTOzEL8xJupZzF/s/oMWmnlpKgcOnN7ggkH8L6bu5RKMkXilGXEjTYT9u1F2mpYqbtBTNRVuetdBtil+Jw8Lq9xDLghPSPxac9zSwHcJfmZeB432XxPAX/AN7pyEM7WlHcBfSSc7O9rsU7MzZ0lQ/CLrgNroj+oUlkHl6ZeYnr8lRJJfnt/wAyguLkJauOniUTA+22HdoG4UltBWl/dSl+Eb/CXh/MryfD5IWFqpngH1ZKWzjpx4ZWvGY3ZPaa6F4tmbXEpNJHtlzkazuEm5qVT0r1RiDRfmSRLkRacXhfiRzGF3pa4X+plv8AsSVSLT09Dis2B3hrHZxqE/hOF+V3mKhYF2ZkmsBmbhDzI26W+Jaigo46Vy4YBa25zNtqbgmaxbG+1XbDELYKOpo48LoAC1pcPzlpJH+IubfnWeORpoRYzYgk5FGVy0zzSe0mcE1xdTkLdTfT5KEWD4XNUlLJDLh0pdclCwkBl5lC+n6clK9gOOxVfhUoWcO8S6bX5LsGGnVGMjXkCHEoanBbpqinOsome4a6kzIA+sOYKxwTEo6qmupzaeM2t4sD3CP/AEWqcWZPG/sGmjjhAizbn05blFxKuuPMLB01EWT9ZxYzLJnEmK25UM0kkbk+hCPqV0c4dTXNMWbvc/SqqrquHq77R5apVEm7N+9UVZNOVz5tY3hJRJglbOYjimhfEqn26QbXN3ER9LoKmnkkjzYwvJ+nNVklPUyaPK4j8lj8jsXBYy4xIWju5D8Spq8TKMjckc0cEYa8S5tu1lWnHVTZvrb/AIJahEhnkR5oikch02inXoZy0Bu5EHZ2sqLWdwEeq5LU6ERQqI43zN7kZ4wY9GQqyg7GvIT8SrCIfkotZ2daOQgppnn+LJZuKLUkitkxKcuZuo0kxkWbu6sJsDqIbb433NooMtDKJELu35UJI22s4Enmlc3cF31KRTYac1tjOf7tqsYcBkz3i4iXLTmqJtIpmE5Cyy+Qqwo6OQRzdhEvluWgw3svJIIm8e4d12SvKHsvJTzC52mL+rwoIeRFHh9C5U5XRlryI9oqx/2HpsYp+I0D08o7fwnuu/KtTT4THHrl/K4VcYbSsVRFBDC887voMaFjZzvMeN1/YPE6GYrKeSsp23OcQbrfpWt7MfZ7WVmMUs+GURlQzR2zx1TbQ8O7P1L6S7I/ZXimJFFPUBFQQE3ia47V7N2V+yumw0QeKLjn/wASTd+kUPWPlnRB5Mn0fOvYn+znSUcY1WKVLRYaD3t7Y1giXwre4L9k/YiavI8O7LR9pqjpc4KURicviN9F9Eh2FpKyLh4jTxVAdwShcP6VJxSlejwmekwushwaey2GcYBMQ/Isu6vpHSsDXlnzB2j/ALL8hYlX4pJ2rh7B4JVGMp4fBGFkTsNu2VyFZLEPsP7HkY/c0vab7QarL8SeKYoaYPqlfT9K+jqXsPhntgV/aCrn7ZVgf3lYf4IH8MTaKyxPFo+CVJEAeytyijG0R/gqiKj89u3P2J452dklqKfC5gidyJ4oJuKULeXvVD2NwXEaGc6iIPYqgbg4s8JXizjaVufL6l94Y9hNPXQk0sex9u3wrxvtr9ldTSzHWYdI08B9cBPvb/qtnHjg5dn4Z4BF2DqcNpp56eRpZ5GEXE9pizvzWZrMarKWj9jCrkAYpiHgD6vERea9XrY7qgwvkAR22n6fSvPMY7P0mEzVThRzFKR8UDkfYAfCPesqNYSZW4XDFgswVuJxDUbLwgke4bn8RN/yWm7L9qpe1GO4jQYpIxBX0M0UJZDcBsNwCPl09PxLC11U9dLH+HaHS3xLTdm6Gnwf7uxEjbj+2gDXeIfF+61Q3R0KNllhVZUUdCcdM8YjE3COCJrTk27iL3LnbCunrMApydpj9ppIptsxWDltLb39KoceqpMHxTE4AdhqHmkAzHuG7pFLG8Unk7K9n4mdwKGOaJyF+YObkLf1EsoY+bOly9pvPscxSAuzGI0hxPKUU5G4+TGFuf8ASvNyxCjkMopaTfmWcl1pCrb7OayalixlowlcjgtbhDduu2sun2LpMFAp+0OIhTyk9zYdRuMtS/wn3B+b9KvX3Myc+CZ2qpYKjsN2QxCMmKeyalMcriLI3If8yY7N4Hi2C19FjmIRNQUsJsdtWfCOoH0gD6v+nJO4b2yqI/Z6fBMPajgguGEjbjStn1Pc/J/pUWvpZsQxGWrxSvK8vFIbnK6pKuDNzbY/Vzdmoa+sr6imqcUr55jOOhjfgwxjdtvPc7/SOX1KRUYpj3aKEY3kpsEw5gYAgph4I2f4v+YlS+0R0dwUUbD/AObI1x/+i4U0sgE5mchFzJNKyGzQUhUWDsMEWdebhrLJtBn+lMxX1ADIZ7C5RiyztdiBQw5A7ifTcSiUWLVIzGZyva7JpGbtl1j5R08IB1GW7mmsEkjFpXYGuyVa4yVT3vmWb2opYzpzIM3G30qyK4oVfXSSVBPqI55Na/chGSWQNX2u/iTBjrm7p+lmAjBnZyydBfgtuzwgWJ07SNs1zu9woYaWWuv0fTc2m38ybo6z2OpGVgY8n6SVhDx8UmIOHaDvpGDbRWqVMzNJ2UpamGmqipKiSnGUOFJUwPaVj9QsXxLQPh8BUA0kTPBFFlwiDaURN0kPvuVt2SxgOyPZsQk7OUvaOCpk/EilmeGWN2LRwJlf1NZ9m2PT502KYj2GqD/8JjlO8tOL+kZgu0+oV34GlD3o488ZTn7JGRCuPGITknazEqe0K0cv2peGYfcfi967RyHHIJtmI5kLF6tq3f8A+T+J0c4Y3ST0faagowilqvuWo4oTUZkwmJHtYHFtw3a5iomMfZ32tpe0lnZjs/ieEYTRzGUGNY0AxEUbj4s9jdXNarqVF6HLLp382Yy7bqqTt5DUU/ZYZzgkGlqZxiCUgKw3bdkJd619Vi3Z/svN7LRkPbfHAfX2a4MOpy+M+cn0jkyxH2h4xi/abFsDDGMQKtnOfZADWU9O2bNZFE2jMtcmXZcGWLFT2ZfUsfBpYY9BsARt/KnSH9SRyWll6UbiYxcSx7c7bvCuqPByT5kB0/mS7/hSImL6lPwGoejxWCoB2Yorja5rm0b0qnwQlbIQ7izFdDxLjZ+Jn3LrdWaCRe9c1L4bkYpWsXJAAtzFVWMRtwyzZW/iVdiw3U55LLKuDbF8jFVJNdk6m4FMxVQgypayS0ybPcpvZ6b/AH8Hf1LyYPWR6U17DeDmI+pA/PkjDcxc0nG65e4jxWBc5LokkWWW1EA/mFUAre/pR27ulA27RGOagAhFrcmRiXcgtdGPWgDnfo/5UYjdz2paCX7kYbVZQQbrkf8AqQDluZkTF72JAHeHaOqLw+lIERbUAC3miSSVgdH1Zpa5aOit+SQioAIStuyPmh+XUXhQ9/JERI1HYh5fPcyW5L3Ibn7kCHO9PU24iB91zJn4k7TycOoAm3DnahjQx0l71Kp90w6dKjzDbKbel07SFqTN1WdSTKQ2w3Je/pXBkfky4ROOubqTUcEmHV0Rl3dOfiTF1xZuyGbMm0QCHeJ8SVxXc1FEny0Tlzk/wqUwHrm732pXWtln81HuQsV12b/mRZVEoi0RXPdzUW5rctRROT+arYY7ddzfmu8Tdr0r0v7HewPZ3tcVV/tDjceDAEDmEsoEQ557RWI7XYPFgeKT0kRBLwjIeID3CS8TD6njzdRLpknaL1eu5VFJdblmVqTSOmbvmuDnkLL2bMR3jPyzRlM+132qPciEruaNwHnm96XGctM2Ue7u6SRN1epFl0SmqPS24UPtHVsu/MmBK1dEruW5ADzzXPyuFLjETf4Jq75JdXd+VFkD/tG0W/pQ8bcWv6kwO0e9L+KC6JD1F3miGob6VFfzJFcKqwofGb3/AJl0CeQwjDcRPb/FR1MwYQLFqdzfYB3n8m3IsVEvHKi3EpYxdvwbYm/cyhca4idnTFXN7VUzzu1pGblzTTE//tUjJgSNud36kRzcQutQLnu57XXbjyJVYqJnE9+qTF5vaKijNb/BJ5HzRsTRL6mLW4u5Fdv5/qUeErpBv2j0oGkdyy8QofIUSiL9Pchu6mbaKYaR+9cKTd6vNTRdki60cm8K7ddb8SZKTcWXf4ULzOPeq1DZolCPy3fyRe7NveoYzHyZ7UuI4vrmXxIaDdkkpLfE3NNuW4XTLF0u3NdeTfmpoqySEmpa7c+lK5yUYi25ZdKQE+Rv1IoN2iUHPLO796XEYe/co5Ft+LvRATWFm7Z+pGpSyMkcTbnmlxgIeSiXNn1bVwyDLm6l4y1maJnEDIedyLjMV2qhkVvn/BcKRturkp7ZffaJvEbzSufa+ag8RstruKcGS4et7upLtF/kEh5G3apPI1+T5KPd1a3ElcXk6vtmb6geKbXP8qTzbeSZf4s+aRE1meT+9GqJ78h7jaE657Q+uXiU3Hez8+Bw0Bzy08vtkA1DDBJe4M/cXk6qxJ7e9TBY8iuBLzTQ6Mx2klxHt700W1Ii10Z1trEjvTDeR4y55rhyPcmdURC/eyNUT3ZjnEcbdUuId2T9KbH57kjz7m5c09ULuMcaZxHn1JNNrm77U05e7mld3P3JcD2f7HWm7+pDxnz5umvzOifMhT1QKcg+M+5s3FIpPUaaLNL3u6VRDuSD4jj32onkMR/9U14vqSt3XI1QdyY6UjiWhIuMfcXUmPDuSHpFPVB3JD/EPneh4x26vb5JrxaJep0tUHcmOlM/e7/wRBUPyTXufck3vZGsQ7s0ZobeeqK7pzyQpP1L50+rCfq0QiKXvS2oAQ7UtbdUrXtSfPkgAulLu6kmH3JXIARcl1CI96JAHBH4nSbkkXJdQAtObIiLydD3pCVvNu9ADgjdqzrJdssSPjjRM9oA1zl5ktaEm/Tdd4V5v2nm42MTlpzWUuCZFHiMz3Fr3Wqpm3OptbUHJcDvtI7rclWv1KIoQT/JGBWmLM12rbU03cu65rUDU1ldRUtMdE0EWZs0rVMRORRHlyWVfvVvTE8OCVrWCXGMB3NuEtS2qtaFyEtOlRGimhsctLlLhkjjDPxChaG4cn6k6FLGLDnuUtksm4biBjLkHi5r1r7Ka4Y8enw93tDEqd6e3wu7jt/qXktNHHGA+rPzWt7KYgVDi+G1bPuhnA2/cSqDIfk3MwvHMTO1pBcLj6UHEtVr2nhaHtFiIaCJSXt8j3D/AJlUF1rZR5G5jryXCWW5K5vcmHkt55IuIxPytWjiJZB/iepDxG557XTV27LNEOfmo1L2Y6RdOuaHiPeWT3EmkmzzSoqw3ke3JA8npQltuSLIi5t9KAsRE6H+KJuXeuFyVUTZ1s+eaIfehSbbojUdjn7/AOlK7RN+LJEqoLDu3Dkke4Sy6kAju0dFd59SKCxox4ZZug8KkELFzyTRiw9WSlomxsciuXG96TyNmmDkYS5ql7TGTHRk3IOI1xasKaEk3c2fJOJysfKbcWtxJcR+Wf6VHu8mXRK3uW6SOdtjt2uScEf6k0JI7n71aRkwrbiJCYsRaujJNTCqRI5HVHCBR6HEW0wka4X+oVQ4r2FwnGrpKQ/uuqy0jLdCf/Nlctll3JZ/EspYYTOnH1M8fHlHmGPdjcX7N2vW0jjAfRPG4mBt9TK47JfadifZvhU84NimHN/4Sp7h+AubLeU9ZPSiUYPfAXXEbXAX5XVJinY/B8a3xg+EVWepRtfEX5e5ccsU4eT0Flw5lR6X2VxTsx9oFNw8IqBp8U6joat7Ji90Wej/AOK2VB2XosNYZcRjlpagGtCmsuJ/qLuXybi3ZPFOzsnHcDKAX2VcG4f1dy2/Zv7esehoPurHJpMXoCtDimf+8RN8J9/yJKLRlLBXuie6Yx2kpIaYoKM76rput2fT/wCqr/bqvEoQaRwGz+7FrVSYVDTY8BS4XWRVkQ9cd1tRH9cXP9/JW1NTzUsvEgIJw9B9TfStjl5RK4xyWOZsJMNrDlanSmnjK5we0lFp+LNfIwOIZ27m/ku1E3s+jm93cBd6VBsSqbEhjPOMzgly6he1UuIx4WVWdZTyS4Rimdz1mHbSP6w5GhOsOSTk3/aoM8wSVBMeQl0/NLtxJ7jTLV8UrCE5a2nDFqf/APTsMC0/zwvr+8c1Gp6jD8ajI6OoCce+19w/UL6soUPEp5RkiN4jHkQvkTJ+okp8SmE62mYKruxCk/CmH6ibq/Mp5XgHT8g12BxyQjnPwvIslU1VDRUses/HIf7vK1WlTR4iUJHHUvilL0nJSxsFTF9UXj/Ko/Z7s79/VfAo3HFK8LjeIn4Rg3iuB9fyqbRHbkY3FaU64LKOjkuYrrh8KpJpqfDzEJ4/xxa0969PrezdZiDy0nsRxSwva4FsHq/msl2k7G1NPUWOEJkzfsxt6VNM0jJeJGEr656qXKIDtHRrnuT9NG0dxzmReQ5o5heEyDQS+FA0Zk2b7Q9RLHZnSkh0qx78gBhH5J32xxcsmuUUJLjsAL/i8KtKejeYheV25eFLmQ6SIsM1RXSi7AweRKfTYed2edqmU8IQho23+pOw10UZCFl3xZ8lql/kZN/4iLDYpodQeX9yMOzdEUe+BSPvKmju3xkQ8rntzSo+0BzSi1gWbulP2k1OhQYPFTnsZwH/AIanexxxiIWMIsVyt6GjlxQfwAa5m1HMRJMR0NXNU8CKA5Z2fpFriWiSFbIgRtGOn9SlU1GdVIMUAFPK/IY2uW/7H/YriGLGMmImcELv+zDcf/ovfexf2S0GClZBQWkzDmRBuJE5Qh5Ljhnl8HgvZL7FcXxwhkrM6OB91ue4l712P+x3C8DMOBSMUvVxDFenYZ2VChtOSOMBy0EmVsNZh9HFLxGAiFumLxLgydS37YHq4ukhD3TKag7NxQxFmdtu20GVz94QUICxiIiPK1tyyuIdpJZpuHTNwoh8I96z1fjUl5EZv+Z1koOfk6XOMPibDGO0kczD7NKQj47WttWSrMWuMzd35rPT9omGUc9o9JXKpxLGOGVgPsfc2q6oYtTjyZfs0B4wEJ5s7B5iPiFVeI4oxDnEzjEfq81manGoxcWeRhEvFcodb2gpqU+GE7VA+Mx6R+IV1rGcTzFpWYs4kTPK5F6VAlxgC0lzIXWSxHHJPaTiv3s+hD3rP1/aAxuZpHL9600OV5Au2uB02JGc8bNBVC3UPSf1LB43DBJ7Hw2ennia2QMtrF6h9y0Z9oI5ALinbl71nMWqIqqI8s+I/Ii8SiaQ8c52efdouyMknHnoY344fiyUw+IPWHu9TLK1WJS1h07G7AMTWNbtt1XocOLS4fUwHHuKE74yLu9Q/IkwWJdjsJxH20MMmraiWS8KOQ7Qjf6vK5cUj1oSKjtf2fr8a7XShQU8tZPPDFUPwg26gNz3eWfepkOG9n+z9JBB2kq5cSqI3vfD8MkbYXhA5dzN+XNVPaP7QsW7ROdOxxYTRPs9mo2sC34u91V03sVLTj7O0lRWvzkMrQb8venXBbZtantJX9psNDD6Ojo+zuCC+yjpGcM38zN9TdY+WjgwsiknMqi53FrW2kpkPFqhDiyPLbyEelvyqsxma22B3ch/ypJGV8hVPaQ+HwqONqMMsro33F9RJ2GT8IHzVE0d35fepdNI+fN9qukimTaqo4L5ZosLqJCuzdyEveq6oGSQruG4+LarKjj4NKMj9Xdagh+BnF9oC19xkjwqlAoxkyYi6U3JlWGT59CmQWQxiDZCPzQQ/A1iP4Z5A1pXXc001Q+Wv6iTNXVNJMTM3J7eaFhchz6kCodLKYhbO1SIYeGOfVqosIuJfEKswjkqNAbb0qkUxcHeP8lqeztOcMoWZ3vtZVVJT8QwZ25cyW67MUctHLT4i3TSzxzMOV1+T3W/0q341CK/kW9RG9OAQa3RNa93qUciubJ8iEvCvXftFjwP7TuzH+3nZijjw6viNgxzCInYjhNx2zELcmLL+peRBl3r3Olkp4vB4HVxlDLt+yrqMBjunOinqcNnmCyQ6GZ4rx8iFuaru1hdpMLp4AqMcxDHcDpJBvoaucyJh8W27JaW23/uTUv4jk777+d3iVTwQkTDPNfLwPlT0kdJT1GHR2YTUtfTkLWiQ+IS94+JZCvH2rt7h0btthjv/wAxK5wTHm+z856KtiKs7H4gf40Q7joZPDJF5f8ANtqroo6Co+0uvlwvEWxbDYYfwasY7LxcW8Pc+5crl4gzp185F4NK4tdr4kYVk5UpwOcns/GuYfCRWjuQdRDtbahEnKGDM7hycmH05kS7JeUjhiuGwh5J+nJownN/Rb/FMogkbgnrreKtma82D8SJ8u9cuSue5UZh6Z/D6ULbm+S4UlxZZLok3JACPb3qFiG6EvkpnU3p+pRqweJAazl8S4OpHmeMZxykN3encAqLawM3Sxofxj0UDDZGjqQdurPqXi+JHtfKB6tRfjRD6U6QvaomCycSEXz7ulWFpL2sbtHh5FUyLbr8SJtrbkZx2rgjddnkRLcgWmZZLo5Jd/LanBG3dkygBfwXQ6uSQ9aTX5oKCut5NciAtq7br8LsitYdVYHXtsXUny8KP05ugnyLq5KbgslJT4jAdaDnTi+8RULv9S71eSiePuRcC4ZO3NTJOJSU8lfOdIFlOT7BL0poeebIF23vztTjHSCRUsncbmEJJOTZJWvnzQ2qiAi6EiL8qEiuS/egBXXFz/MiArS9SG5LXc2SLHQ51f8AND8kmLdlk9yRlp6UmWh2sL/eCdhtuYSQ0/RPn3AlMN0MRs/qF00GdsmSkrUTZrnp0+aS5b80AE9u5cYe7P5JW9QpW3clJpRx+ST8l0ht6m70Nr9yLHqK5+eSLp5obX94/UhLb8SLHqERbfhQsVzfCl1DytQEL8tVNj0kWNJi09LrGb2l4UxU1h1h3SPcSj2vbou2783yXKsWGE94r3FrHIV3Uy43TzXLfp/iukNr5M1y3c/0V2zunN9y4RPH0of4kSAhfPJlPkeg7duF0mma4uY/UmxzHXxZLmtqvgWg88jCPek0zWlmmWE8ssnScXVWHbHmmbJJ5LRHViTNr5Z5JcN+buocx9okXP3bknkubJNdQ6Mlbqp3K7QYyPlkzouI9uWaYt287UXDfPUkbi7Ug+IxP8PzUmjJheWR2fYHSodto5PuUxo+HRG7s+9xFiVbieIjcRF1W5Oj05N0rnhzRuQ8Z0BciThQmPdcmrmEupvcnSqHF870nJ/Raxr7Btce50Nve7unBqm72XQkApd+0M/D3Mp3Y+2voFh8k5MLcW7Xdu3KUUdBdm1S5j6bLVICowqzOWKY/C1p9KyeZ/SN10y+2VXDt11JIY7mHVWRVGFE2kcwF81Hk9mu/CeS34kLO39DfTpfZG4L88/5ohp/fuT3DiHoluH5IhGEW3m5D8KrvSJ7CZH4L7UXBe7XvUq6Au5xQ/hkW3+pZ96ZfYgRxp93p0XfZ2t5qYMcHs5PxHGVuUeXNO0lC1UOZzxwC3MidS87Ra6aMmVzU+7PwpNT7e9lezYTTjEbtXxyH3DlbcopUckY55xkPwuoXUtm76NLyV3st3mi9nbk7OpYR8Ryyt/ii4biFz5Wj70PqGH4uMglShcTMH8132Vh7nK5S2FiLNjYUQ5cuI38Ud+Yfi4yENKBcs0Xso59/JWEcMVuZSWjnbt6kMkIR3WSgQvy13JLqJh+JAhDSx7uaXsocs3H96kOTXFrtQvIGXNPvTD8fGRypWHXMkQU9t2r/wAU/wAQLsnf+aXEC3/tR3ph+NiGPZ/jdCMb5ZZqS8jD5ruluedqrvTF+NjIpU5/pQBTyCWTbf3Kbc3ntSGRhcv8ySzSj4JfS4yIdLITalu+SEaeXO1nVjFHxjJo2fRrrU3xG3O3+VX+RMX4mMr/AGeTIs3dL2WTlqp9wrtzDb6vUn+TMn8OBX+xyW6Lo0ctueT+lTyz28rnTjbiyfpR+TMa6OBV+wy+VyXsMvoVl/VqnWJuaj8plfhQKscPl8n9yX3fPcWxW4yNyvuRBbIFudpdTLN9Wyvw8ZUfddRdlw7knwuoG3Ztf3q8AX3PmiYW5OX8lH5sy/wMZQlhdRzsb+IpFhM/utV+xRERNfu+JkrgK3e/NH5sw/t8DP8A3bOJFoufdspZZMtDxAEifMy08S4eQ+fUj82ZX4GMoWwuUiy6fiSLCZc8tCV9paT3v9SQk1uuY+Y/80fmzGuggUg4LJlc8n8k7DgJyW3zvy8lbsUd370UMgCZbHt7viSfWT/iUugxnlt1qK/3prw5In6viWJqdua1JyZCRXJeLcgaHEhFD/lRWe5BQtbkvmll8KTeLXqQAVzdyXuSL9S5ogAkOnNdIfehbMR80AGPU64eREL9KVy6fVzZBBwi4bE+bWsy8oxGq9oqTPuJenYtN7LhVVJ4gjLJeRTZyHo/N7WWMhfyGqyRpCDJ+TfzUMxtImUqqEI6mUAztB7VFItwu6EMTRmVrM1xEraLC24Is7sJ59RKLhg3Ta925XYk0hjbkWb6EpbIGKwTp8Gjjc2POfPaHwqp13fErTFSk9lgbJrXMiu/pVUfuURNbJQQ2xC7bidkwfVkpUJCVOOnJQ5tspOz9Sskcim4Z6vt79FeYVVMIg7PdqKznVybcrTB5GFiz8xS+IHt2O1QVwYdXx/+LpIif5sNhf5VUFIZD6VIpieo7J4NI3gaSL+q7/Uo0o2j6l6EFwcDfNHLmHnmh412nVamZCe4bU0ROPLahsRYBJ7mtRDUMPeq4ptuSQSHtzUmiyMnnN71wpvCzv71GCQ/JERPbr0oL7gZScRyZnTjF55KGUjR99v1IiqGz5taq1HuSxkYkTdyhDUML8l32pu5Ohdwnju5pWt57VECqe3qZOxzOXJRRopIlMNzJELd6a9oezLPchKS7mgvih25ku7qbmo/GAeb/pTZVDE3PairE2ok4iYdExJM2WWSilN5oDmu5bUUZPJ+jplc+X+VR3LW1I8pHQ8Nhb0/Eg5r2EBbsvCiYmIk0Y3PpuRgVo8rVdCbHXFxHuXC2ps5hEeXNAdQ2fK1XZlRIEu50V3l1KL7Ru5JHI/NlaZm0TBku70nk73d1BEteSLidKokkcRrkV2tuSYErU5381cSA7vJL5s6bRXKh0O09VJTlsPaXOMmuF/yqFiXZvAseEnOF8LrH/v6bcBv8Qd35VKuZL6WWGTDDIdeLqJ4vb9FdjnYWehr6etwrHKbjtGG+IzA7rfp+Feg9k+3UtLTcDtI0eIytyrqQLD+G8eTrGmLeVqDpWePBp5dk5c2/wAVR61HiRyQFPT1DVFKer8Ppu+Ie5UeJYg8Z6lxc+SxtFXVFCRy0k7wStuZSKftdh+KVUv3rJHhNS+4JwB/Z3LyIeYfPkiSUOTGNy4LR66W7PNhTDzPIV/ib0qV92zjZIbXU78pQ3AX0k3NXP3DwYAqLLInb9oTW5l8KkNCrpiky3O4/Up8cfEYXPdnyTgVEUcNmX6mUWoxRhEgYWToG9Sa48EM77GzVdXV3tUotUt7SUT3Rz52TB9JtqKhT1hlcTdShHWH3ZW/JFL7JtvwX1T2+x+ljOGchxylFnEJalmCrjb03tof5lRVmPUldTZYZWNT5t+NBOFtQJf81S4rWSSXM7OIDyIVnawgk/8AuA4lviF9y5pSrwbqN+QK4qcaguAJGWfWe0VCCM5jLPO3/FWtHUAUQxyjHUCXhnbc30unaOho5psnqTiLvila3+BLnas6bogUdPaWkbmXUr0Kc44gfguN3p8SvMPwuKnAnibY3MlaSRxjHawOYy8iJaqPBk58mIqap4RLiM9vwqLTRyYhLwo5I6fP+8le1aqswkCCVo8rn/kqekwGeurPZqaIqiXp2sspJmkWmRQoY8NqRc6MpZ/+JVZ25fCLaK7w3DZsYromo6F+P3RxdLL1PsJ9gNXigBLjEkg0zbmponX0F2Q+yOnw0AjpqMIoh9yKS8mqhKfg8E7IfYniGIWy1ptAH/DB9xfmXuvZT7JaTCYRaKmb3yer6l6jhvY+koWHiu12XSrObFKPCYy4Ytc3qWcs7ftidWPpUvdMq8C7GtTgMh7Y29LK/OspKGLKDaXfIXmqKTtVxoijPMQz6ha1UtTjVxEDu2jrncZT8nYpwgvaW2K45IQEwHd8RLK1mLSiYvfcTKFiuJFfmb2j0rM4n2igpQLOS487l048Jy5M37ZqZsSCoueN2inFrnHwmsfi2NXSFm+30rM13a44zvjktNnuZZ/Fe0UlRUFLewBLu5LrjipnBPPt4LyvxxhcvCqqqxy6Io73Im3AstWY40ffcXxOqWqxoy357c/EulI4XkLupxoyMsz/AFeFQJcWaSMgvci6vhVFVVRzXyB0HuZVUWNcGpB9DEXQ2kQk5GkmxQ7L5HcjHa1qqyqgqnlvkYS7rVHrZHqiMWdxHO5lnvvBqOoJsrh7yWUpamsMZNrKguLZE1g9NxKFiYmJDLHIdot05qRHURVgkb9P+VUON4oAkUUbXD07lzs6oIYq7BjNwmtPK5llpKyWOoJ2e08tCFtyOomeQyPPp8KizSHJNruJ2tWNHUmxiWFiIT1/N4U7SDxD16UrX5eadjkeFslRWxP9s9ji27iytG1UJidVKb5/FuT9ZM9+r9yPDSDdm25A0NBS20xSOn8Njbc7v8hRYlM3BGNmYbXR0ddEICFjfmQIlNJHxLA6lXV0jwjwmJ7ne5TDmjpQMtLu73qmmmkmmv73fwoFHySKQnjIm8XpVo2UY3P1CyqgmkHrj/NknqiuujybytQU0RQHiSmeW1TqcX4oszXXOm6WnezRrvErjCsLeaXiPtt5IM2Q5qdxlyBvzK+wujcaawfEpUOD3VBOzXWtk5LQ4PgZyWsTbnR4KjFsidnMBkqJRd2YRMrWW1rJAhhCjg/YQ8yHxEmBhHDw4cD7srXIen8qj68/EvT6bBb7kzz+r6nWPbgSsA7SVP2f9ohx+ii9opzB6fEqHw1VO/Vt8xWg7d9l6LB5qLE8Gn9q7PYrH7RSS55lF6oz94rKl1K87DY9BhJz9lsTsPs9jR2wyn/4Gp8JCXc3/cuyS7b3icMJrLDtyKMtyEhVnj2B1PZvFarD6sLaiA7H10L4hLyVZa2Wb5Lqi79xwtOD1Y1LTx1ERxSRscRtacZeJZf7PaEKeoxeSLMYmkaILvDqS1FRM1PTTyv4IyJ1Q9gR/wDoJTv/AOInclzzV5EdUG+0zR9RKZjFGFDWlAEoTjEAjfH09I3KHFG8jiwM15Pay0vZvsHjHbA56mCOOjw0D/ExCqeyEPzd7+4VpKSi7ZMISmqRmm6eaKMXGj4zgY8SQiYsvC2i2+NYD2b7EzFFLWx45WCwlfH+x/T3/mVjR/2osZwOmCCWLD6/DQjKEKOelDhB8Q5DmuXLnpXA6sfS/U2eav3pNluSfFKbFJ5ZabIbtxiLWixP6fcnB6dF145qa2ODJBwlqN/J0auuzHYvG+2FUMOF0Rzl3yFtAfqJe09nP7KbTU4z47jrD5xYeFxN+Z1z5eqx4fkzpw9Flz/BHz2O1telCUjctNWX2FhX9nnsFQiLPQVFfL66mct35WtWro/sT7CR09k/ZulO7kQnut+peRl9YxQXiz18XouV/Z+aGOjbVyBl32qppIXvF2Z+a/SvtP8A2b/soxQ7KvAjpyNs2lgnL/kS8m7Tf2Ney5HKfZ3GK6LLdw52EwH83NcWLrceZ/o7J+n5MMT5s7NyPZc+eq0F3xLR4/8AYv2g7Dx5nA1fSg/7ek3fqHmsyX8/Svp+nmpQ4Pl+pxyhPlCPc2aHp5dKRdSWvk5LpOM74ea5duzXbe9cAUAHr53JDtfmuf0+FGBeaAHRzJkXydN9X1MjEW71ZQQZCiLLb80CSBMO7qRXaa5oQ3NkiHd+ZAqO7c0h9yK4UQD4tFY0Jx/Sh9yMerXMVy223J1Axu3XP3JD1EiKPRLTMtEDoFyfPJkS7b35oh5qDWKAtt+pIs0TDt7+aXU+RKWaneqHLLcL3JMN0Jv4s0YR3CWRW7F1hthzz79wqHZoqGwFitbNrmS4OttyQ5flRXCsXudK7YPBfy3JzgmOhAu8R+efyTvtV3csm5nTCOMZGnkLm1xeld4LD3OnOM/NDxO935LFuZ1KGIEobtWbu1XPZTIh2OnWkcrsnddufvd1O0zZY8bGfZTt6F32Gfazxv7k+NRJHpnt9SP26QR5vao3yG6xYvsiDh8g5tZuTY0MhcgfXap74lIQkDu1vxMibFHyLOKIrvUz7UrzfoevTogHQmPMHQvRnysU6oxISAW4QBbtco7tyYascSzZ7SdG2QNem/ZH9lfqdnRw0b1EgRgG53tZSGxQ4yzdgLLwkyX3pcd+gvncxZKZvPq9fJUV0u3uJ/avsLiPY2pggxGJgKojaULXu2uqP2f4FPrMWlrjE6icpSFrWInu2ph6xrctO9RheaONd7yXlh00p3j8EXhpcG3uUn2iO3N0gICLJnYSP1LZuZko4P2MW9TZJPHdybd8SlVJBDLk7MP0oBmjSuZahh/ZGKF//wBlIYWzyLcpIVUYvkpsONcOMQcITHqfiRiSzbyfSKSwfbKsadkJQ/lVmeKARmb08JD6ckdHi1PSmUklHDLnyE7rQSc8iXgpLA3VlQUN2um5SKiFxigDPkFyvg7RUZAMR4PSGT7ebi6dmxrDyoKikfC6f2g7RCpve+LIvCphmyfaCXT9O3wzKezuI55pcNy71bhNSR6ywcccukXtUuurMC/FKioqmPePDGpdi0y3XZLTvZLpIy/HwUZ16d+nwrvs72X5bel/hVjLVUhGLx0loNzHNPhiFIEQxnTOYNtYRPuuuVd/JH6JXT4JMpvZ3/MhGnPa2bjcthg2Idlva4jxSgqTp93EGA7T5bbS+pIpsChIWgo+PA3M53e9s1n+Xk/xNfwcH7MeMLiWTv0p2IbqeUPE28Vo2rsM9mKF6KHi33XbulEH3MJsAUzXE1rmRltJax6mX+Jhk6LH9TMmG0hdvP0pwpnLqYAu52sr+vho5Jr4IGiHLQBe60lOweHBCpZzxQLTF7QLncyqXVUr1M4dFGctNzIPIdv/AKJcZ7ea1eK0uF09PQSU0cXCna97TuNmuytMe51FhkwulEwlonqJc9Cv2prqLV6g+hjGdblAVQdmS6FRJdpktHBimHxzZS4VFws+oX3KFUxxTVcskUTDA5aDl0qY57fKCXRwSuMipeaUtGZF7UYkPi87lpsAw/Dq452rGcqgrQhj8LrR4r2bpsLClpMUgjoJagBlj2Na4/UufJ1ShOqOvF6fvDfY84eol3M2V3UkFROWmm5aMKHBI8wkeUpRe20j/wDamjjwsSJvYyuz6uMrWe/EBPporzMoeJIPPNJppOWe1XsMeH1RjGFOYE/ivuUyLCcLkiE5zcJT3Pr0olnUOXEmPSxn4ZlONJkWe1LjSZ6NcS2Q4Tg3AJ4Hfj5/3j3CtBgOCvS0tp5Tlna4iFo2uX0rCXXQgtqOjH6a5z1s8teaTa19yVx83zXr9b2PosWov9zooouGBZykxdWe673Lz6kpcKGaVqs5JQz6YOlPB1sc6dRNOp9Jl07Vy4ZnxkkIizz5J+2psE2ilt+hbPAsJoq6rIIDj4AMRfGr3BZMTp5QY44Yiz14rbbPCXzSy9Zp4Rnh9NjN8yPLHkMm5OJd+iH2gxYm6V6H2roaSE4qj8IpZmcZAgfqJZOkpaYqks2fhAN1snUS6MXULJDejnz+nvFk03KoZDLVnfRrl15pNvNWhUNLGA2Tn8QkHJP02F01QfDae4ls82OKuRyw6PJKesSm9oP33IvaDJ7tSWjPARj1vbd4epdhwkIyF9Nq5H1+CuOTs/tXUN1PgoeJxIwaBpeLl+Jd0/lRez1BDmMb7fEtXDhscYk7uxESdaljhbRrhzXE/U4rhI9LH6Jka5ZjSjnEeTiuERx/lWuejArm4bWugmwmDa/Dt/eqj6lB+URk9EyR8MyjzGOj5o/bHvHe92au6nC4ybRrU3DhIDMLmLWrqXW4mjzpen5YMqhmky5fqT0UzZ5mdo/ErYqWMS/ZsgOhAmJmZrs1H5UX9Gn4jX2Qhmu38SO70rvtTCJHttJSvu8M88m563IAoQFid493hT72OX0T2ZDT1TbdWtR/eEdovoXnoj9hbmzNqgHDw72tuRvi+wcJgfeAbcm7+ld9sfdb5+ScCjCMcsupOjDawswfEyTyY/4opY39kUqz/DyQnXH/APGUz2eMtPJCVKxHyuEkllh+iXib+yEVcZOWto/JCVUZAWrkpp0obswb6Vz2ULRezvWqy4/0Zdmf+RD9skzJmb5aIo6iUeedrelSwp92djdXUnOC+ZeIe9Hdh9Irsv7Z5XxO5K7dmmbtv1JOWnwrSkcykPcTPlmk82vxJppNvxJXMQ8kDsfu3dyLiPcPpUbiNyS4m7N2QRsSeIJFo21K7pyUbidRZrhSOLjmig2JXfr0rvf1KKM3ki41zJalWiVduRNuJRRm2806Enk6VFWh540uq7NcYtvw96MS7tC/egCh7Z1D0+AygLt+KbAvPsKp4KqaLj1Y04363A5LV/aNVMMdPE3m5OsPTE4ne3hZYSJXkuaXDcDKpnasxdyB2uYo4C3F9XcsxMTcQmDOzPROyl1KOJIiUPRSWhzUmlkMZg3PpyUBu5SqQbj596JICZX1RyGEbtsAG/7lDYuMeQJYpmNfOHpe1NU9QdPKMkbsJN7rkkuALQNwWMDjlzRPg88keYOJW+p9yaasMmuI3I3SDGKiH9lI8XxCpQAvh88bXuBW95ZdKmUcLUs9nVc1zETWqAdZPMZPJIZke7c6lUA/jZ+TeaoD1HBagy7NwR37Qmfb6SdPiVzfEo/Z7L/Z0hfvkEmR3ML813Y5ew4JL3ASk43bVG8XPuUoyUWUt23LVVexDFdcnQm7slFuttdJpv0p0VZKOYrckBE5eajkXUzI7nLkSKAR526u5IBK7RGO4ubKQ1OAhm+76U7onWyH39SICcU4YsI8upNHI1uTKyWOjJanYpmEubquucuSfimfl5e5Q+S17S3CZrSybcmDm383Uf2jRNHI92WlvqUKJo8g/dtz/wAy6RWtplu/pTI1Dx83R+0cTnlcqogIpHy13JEXTptTd1zlk9qV3vRQBXNzQlJtLmRIHkbuQcRFEnTK19E0cnVzTnE1zdNmXkmI4JdTOht8+pK5x5ojJ0qA6BWinerW5Rx5ap0M+XUtCJBWuTd31Loi/wBKVvS/USIsyH0qrMWEOX5Uemerpod1rZp188xFlSdGYtUt3kiu/km3979S0NEOD5ZIx6U1c2aMSfa7ckEtBP8AJM8P3J4y700Um7MkFJBwyMJCqXtDQtwjbh3i7eFW4+5HwWroeFn+IPIvUsMiTiOHE7MN2W+0THewswth9YctER3nR1O+E/qB+/4hXr2CfbJhXbSpNquRsBxGdxF4JN1OZfAb9H0kvHO0eDhHOVgOJ94rNywnC+9ebGf8T1XjU4n1fiGC09KJGZyXGLG1tpBk/pLvVQFG4hlwuEHeRbiXiXY/7Usd7Hvw6eoasoCa06Ora8Cb4c9Qf4hXrOE/aVgnbShCkhqPuTER5U1TbYZeQH/3LaMzhy4WhrFBalI8pbx8A2qnmrLg5NtUnFPaKMpAq8wMHtcSWdrapxlKzI4iVSZlCNkWrqjkmLOQxu9+1VoQ1JSm7R8W9/NSjyqCydtvpFT4B9nbTqWCVmt6kOnwWojcHqCeK/KzbsWqHs3TwwjHUT358hJur6VFDGHGnEOGxkHK5trJ2g42JVX4QSVFU/IY1pqkTs2Q6PEq/A5Cjp349Lnvpal7hL6S7ld4RWBjlcMEEFRFO+ZNTE14t9JLadlPsVxTtBJHJWtwon3cIOovqJfQfYL7EaPDQGOOkEf/AJ6lm5KBvHG8nCR4d2Z+yXEccMHqIyig+XNe+/Z19i9NgoBwKJr++Ug6l67g/YvD8Hp+JVsI2+HJO1faahoT4cHT8C5pZnP4noY+njj5mBh3ZOmw+MXlsIvTkp51ARjZT2R/CXesrU9qpJmJ3a0O5Udf2s4bE0kt3itFY6ykdLyRXg1tfXPIZHxGAB53PuuWaxLFAJ8o/wAUvUXhWbk7URTXSSy2EG3hl4lTYj2yp6cyPiMOW5rvEK2hhZzzzIua/HApZijM9rtra6zlV2wYXOw3uDb9YrI9qu1FOJEcc7b2Xn9Z2mmvHOXau6GNI8yed3weg452yqCPSRwEvFmsrV44clxOb7ves1VYw81xySOT9SqjxKSoImZ7f3rY5XNs0NTjHkq2sxSQqcnfMhZ+oVQ4lj1Hg8HHraiwB8PiIvIVg8b+1yomY4sLp2p4i/vZdxl+Xkk5JFRxOfg38lZIVxuLiP8AFQvvDjTcPPbn0l3EvLcG7UYgWNQSS1csvFOw+Ie0s1tRKSOpKS9ytdZPKbdnTyaOuqDhoRYAut5KjCS0ylfaLeH4lZYtiDUeHTzm7XO2grL11c1OwxO7kY2lJ83UTkPGjRzYsFPTX9RuPhWSrsY4xlqw/CLqoxLtFKLhHE7c9blDGQ5N77idYN7Gyx1yWTYo8NwXlb6c1Bqao6oyfwoQFiHPK74kFvDfR7VNmg2cjRjrtTQftOe31JmaZhmNn3J5pgtyyu8lRdBHuIvEgDKQ9H5JueS19H5sipiaznuQVqMVg65s/JOYbkJG5mwjboJJutkYndvF3pinp5JhJ26R5kXSyr6KRYV8gWjm1xF4k3R0/GPLiDFb4j2oOIEJDws5zZtSJtqUpSTTHNUPcReLwqSR2UYilsa6qLO1iF7RUykG4yaQngAGLIYGbqS+8mKOnAYoroRtYha3d5l5qMdRJVG97sP0tagB5o6aoYX4rRF4+I9xJmEeoNhCJ6e9cOleEhFwuRx05yS94XckJFWX2GYS8g5s7W/Na/BsD73z+n1LDUwz0p8I9wvyLxOvYvs57I9sMeEJBoA9lDaMtWFm3/mqcVROPz4CoezoRsLzMEQM11xbc0UlZGJ8OnjsDK15PUtTjH2Z4/GXEfh1X/lxuX/NZKqwupw2Syop5IC+NrV3dLgx/Nu2cfW9Tk+GOFIZL/BDr9SPb1eJCvYifPNnHzTFTSx1VOdPK1wG1r+73qR0oNqKtUODcS4oMQn7VYT7BWb8bwsLAnJ91TD4VU9L/wClRasqmnmgr6H/AO9pHuYfWHiD8yuawqfGKMMVw/LhSj+NH4gPxbVhF6PRnRJdxbmX7X1T0fZvEZG2k8Yh/F8kuyVP7L2Yw5unOO/+OqqftLqLcCp6ds76icRYfktRhtHJ7NRUUQOc9kcQAPVdl0qU/wDlbNK1xL/Zadn4Y5sWgednKCP8WQRfqZk521+2ysxSAqSmAaLDaNmipaOArQib/r71B+0fs/j/ANnOAUVTilBJQBirnFDxDtNsuq4fCvDK/FJZCKNn2Lh6jMnPg9HpsLjDkvcZ7dT1RkAZlr1Zqi9uxPHpgp4uLKRf3cTKPhOE1OOV4UlNGcspv4fD7y9y+jOwn2ZtCFPR0cUex/xqoR68/iXMlfk6ZNY/j5Mr2D7G1mH0ZRSNxayoe4/cPhFfQnYP+z7LXFBWYvLw6fQrMrc1rfs+7E4VgJFPIHtk4vpLI23P0j7l6bTVkFQRPU1DRCzXMI+a58/VzitMZv0vRQm+7mD7PYDR9m6AKCjdwgDkIxsLfqtWqwwfZ2I2PhE/uWcDtFTDCFO0jiL/AN6RXCo2MY1V0MZWVFgZftBfZ81408U83yZ78c2PD8Uegz4hTFDvjhnJtttjCsjjfajCqGnkeQ2pxB/2Yybv0rzXHu3k8g5PIGx/2sbrz3He2UfFPV5c925Xi6FR+Rhl69v4ns8vayiqnvpJ4Z8m0iLZL+nk6qq/tIclPfFUcAs91239y+e6ntRLDveRwi7rX5KtqftKkGE4oqt5Q7o5H3D+Zd6wwgeZk6qUj2zGe2x0cWUVQ0pd4i4/5V5/2kwXB+1l0oPHRYi/Iwa0Tf4hXm0fbaW8gnYyMfU/hUiPtZERDnmPib1CS6ceR437DglKM/miJjGC1OB1hU9XG4F4CHpNvUKhjt0fvWypsSp+11KeHVh3VAtfSy+IX9KyFTTyUdQcUrbge1172DOsy/2eP1HT9v3R8AaldrciDboutmQ8khHbp0/Euo4An3JAN1v0pO/SyQIEx221ss0tSXEY+T7kDBcXuHVFa6Qj5o2G5WAIZj3o25Lltr80QbUCoL06Wo02PUSLu5qWzWEQrXLuSQiV3hdE+1I1SR0t3euD1epJi+S4PJA6OpXbvpSufua5Jy1zyRYUd6n+JduXLe91wRbdkyLHQ7S5+0gzbs9qMB/3Yny3Odv0pgC4drtncKsaqlqKeEJDjcYpn4rF5j6hUWBVsMntJPxfwia3hZdJeq5Ot3IC3Fm3mutkOqY0cfbbzSYl0i7vCuW3KaLTExXJERW5j4kNv8kcfSKWpacgCkfbzFC8h+9O3XP8kJe7JS0i95AERi2jJXSe/knby807FVSwlm1heK4mUNJD3f8AkQmKQbswfVC0khFycR+SuQxbbvooD89HFTqTtNBSl/8AuilPTxZqgM0Uh3ci/gguPbo/5ltY+3TRtk2FUlvyTpdvgt1wqkLw7oxQVSMKIyF3Z/lXeHKNrsBfwW5Dt5H3YJQ/oR03bJqo7GwimYf/AC4+lKxUjB8Ocrvwzt+StsMk9noKqI6NpZZeUpN0LTF2iiqhdgoIxt8QgokmOUdmXskdzP1LGcFkVM2hNwdoxtsvLhkP7k9HmMJfhPflppuWjPFKQh/YMP0ugHEqS8b2O34XZXaIoy7xyk/J7viRNHKT9/1LUhXYZcLHHIX72SOswgmzaCYfzsqsKMq1PJ1Ozl+5FwZM9Gf+C1gyYZI/4cFRb87k7HT0QneMEv0mFyASkY7gy26N/JIo5Sfl+Vbe7D8xN6COxuYje139SdGPD5s7MKjHTQhmPRIPcY3DKeSSuAz6Q3PcmjKSQyPJ9XuW8bA6aSBwilijJ23GUb7fq3IB+z+vrjvp6mkn8xDbappFKUo/ZhX4gt0JAJjrk63sP2X47UCTcCIcvU9qiV3YHGMPIWkoJDu5FFvFTSRdzkY5o3Iu/ciEbSLmrmTC6iEiY4DAvko7w/qLnonwP3kAcshzb83qXSzLvfVlMkhYWHN2Ie5A8IkWjsp9v6Juf7Ixj0vl8NyIZD2+LJOW6/CuMPcnwydp/sKa8ZCfwnvZARXKbMVHJhNPYZ+3gbjJHlsIPCVyhaeW5GsbK7k68ggLiJP6khzzzu3IxILCzdhLuH1JopAEuadRZO819hXOLFlnqnQmKMR9yaaRsicGIhytfapFNT+0Wu7tcVyekWPvTX2NHI8jjltyThzSVFnHlkMBa1rzIrU9wYMrGPf03KOY8MybqR2o/oX5M38ZDt34ZA3fuTR53Z9JfEkElpc2EsrUM1+3Vi/etFjRj3ZjoTOUt+e5/TpqiqsiqJXbcOfmo/EYTLJ9zISmceb9Sh44m0c01wmSgqKiGmlp2O2I3ucR8Smy9pMVmpDgOtlKA2YXDO3l0qmKZtuT3JDN1cxWD6bFL5I3XV54eJGg/wBrsZ9nKL7wkEDj4RCL+BVYTPDdZ42IXUViAgI793cPqSvWkMOOHxQZOrz5K2mPht1ZnH6XUuH2uogldqiYootx3TFpmq9pLe64V0qh5CzyYfpTeLHL6IXUZF/IkxE8Z8RjcXHkWaTi8lz6689VFGou70fGe3m6rtw/RPfyfyY/a4tnm4iTeaeoiejqQnZryHkJbhUJ6oy6jS9ofbvUvFCS1khrqckJXFm1wr7RK3DTzeioKrJrWGeASEfeo9Z2uesrKqpegpoimb9lEFoB8QisvHMfPPvSOS5yXCvTumT2UT0v7t1VU5l42OGRDmzfUSfDGIy5ysH5Llnmk+VyNpmESd2u+FN+m9O/oper9Uv5l4OPDHozN9WSR9oLn1Bi/pzVDc4sTdSV3wPyUr07p14QS9X6ua5ZeljkZc4rvPVL72gLX2dxL4SVI5PcTZbkuJv6H0V/gYjH+5Zy3fEqfLNwK75IgxakFtQe75KkIn+kkDyPz8XpyWn4mMx/OzF8eJUeWbA4/uRRYhSX3O5/Tks/xP0ohktuzT/ExifW5DUBiWGD+0OW7vEQ5ISxLCpCy/G/gs14s8tqTSNdq1yX4WMf52Q0/tmDk2XFqLvkyQV2FRmL51B/Dlas0MzZ8u9IZBuytQuixh+fkZpazHMLkPZSy+ltbVDlxKk8EEg+WqpiJiEWfPagYmy79rql0mNCfWZGW5YlBdrTyfx6UJ4lH/wj9+qq+JuzzROTk2n79Ff4uP8ARn+Vl/ZaRYhHtzicfq6U6ddT2abvpVJ1WszuSXEcu5R+JBspdbkR5pxtO/Jc43/oopF78xQ3P3bVzF7Ez2rdr/ikVQ31CoLl+pK5x2oDYmFVNch9oe1QCkfIVzjIHsyfxvJ7kmqHFVz1DiyTVD97fmQGzLIqp/NFxrtH8KrRmuu5ck6EzC250CsnhI/cpUWQ/wD61UtVN6nFPhUdyDTYtxkf3JDJuVdFM4+PmnQqHLTPmlQ9jFdv6h5MSALtogqGEW9llfP4VN7W1HtGN1DZ3CD23KKMduGiWXUei45GsPiV5ixIeGfenerVJy80WaJWMALkxM/cpOEwnUYhBGDXE5qMRXFmyKKZ6eUJI3cZGe5iV0SW03ZnFKri1j0pBAbkTSymIC+71PzTAYXANPOb10ZSgF3CjAi/q5IAp8QxQ7maao8y3EjOnfDwniM/xZAttDd3+JK6AgPJ3ttQiWu5WMPZuvmAjeB4Iga5znewf5pp6EIyyaVqg/TA1yACpifc4Mym4dC4yk7taKKmEKEBkkOmAT22yncbflZGOKURaHHU4gfgiD8EBL6Wud1Ov2Lyel9nIQLsrPJn0GKjmVpktb9jnY+s7VYXWUeKgGCU9QIlT2wuRBl8Peyvu0/9n3tjgMJ1FPQR45Ri37fDnvJvqDmt8eXHH2yZhkw5PMUeYHJd9KZInz1ZPVNPUUMxRTwSU87bXilBwIfyumuG5Fm7/PaupSicuriAY2iL5XIXjfNOHI3mw5Jo5PemTY9F082XLmFuTJhpLR5sgKQB77i7lLZoPETfUnI6hxIW8Oah+0Xd1tyFpmu1dQLYsZZmIeVqimV2uaaKoufVNHIxGtUxSHbruSdAvPamAIbM+pOOXD0yuQTRIaTqtQFJuLRMDJc+n6UrtqVlfQZFr3IrvU6FcHqTEPXbNrJwy6dfypq60c3S4jtblkgZ1itfkgOS0kn5ID/UhlBkSVzCmCk3ZdIohJskrJkPac2b5oiFuXqTPEt70JSN5p7E0SiG0eaQZZ96ijM8m3N9EbEnZLJQ+a4265NBNb8kuNaWWStNCaJHSke0k1xrhRFJc+ee5UZtDhE5Fll3LrE1ybufmiYtVS8mbVHfl1Irn00XC5ro7X7yVmgnLuckrtUJ55oup+SS5E+QurRkQDw02PVkycYrUmSvaO1OH02MCLTvwqjpGUf9SyXaHsjV0ZfiwMV/RKO5iWpEt2mas8NxyXDSJmaOeI+cU7XMvLz4G/fj8npdL1GP4ZPB43PgsguWnSoZ4fPG+oOveK+bAMWAXkwgaKoz1OmPY/7lTfceERzFIzSSF3Rn0rijLP8AcD1JrB/CZ59hvaDEMNjGmqbqinNtI5Lrg+laGmF8QjviAvoJtyvpcLo5KjjSBxZS8RKZR0bzTDHTwOcpchFriXTCOWfyR5uV4l8WZL2WQeTWkPhVjhGG1eJSjHBBJPK/hDqXrXZv7GaztJNHLWRsIFlnb/qJe+9ivsfosJiAY6SELcttn/zNbtrGc+PHPKfPvY/7B8SxyUJK8CiD0i7f5l9B9ifsPw/A4wFoBu6uW3/1XpuF4DSYaO9h2+HLRSqiuoyjL2eSyVv7on6vpJccszlxE9CHTxj8yLSYTh+AjG84XkTWsMY7RZT/APbCKhhL2alYSFrWI3/0rK1mLcZjzO3d5qjq8ap4euS4n9KhY9/Jv3NPibep7aVNQGUjhYXWPhJZDFMegp5LB358vmspivaaSRyaD8IBbqzWl+zuuwyuw2WoanY8Spjsmkle52z6SHyW/b0RhLLu9SixTtJKQFm76bXH0rRfZzVYNWe1PWwsdfG9wFK9wW/CKw32h5YfihVIZDFVtr7jZZLs/wBrHpcbgAjtGV7H181q0muDnWRqfJv/ALcBDD6mnxynZuFKfs9QMe0QPwH+Zrv0ryDGO0jSNq9w+leldpZDxrA8Xw6U3M5o74yLulDcK8MmzqIwdwf0mXxLXHyjjz8THZq46iIWkdi8lSV9UWVjeFTeMFORcV2t7h715n2o7YVtL2sGC9goYTbYHjB/UnKVCxw3Zt6moeQIHu2kGo59JMsl277SVuBjTwUZiHGZyeTLdoXJXMdZ7UAmz25P0j72WN+0iTiVFAHi4ZF/Us3Pg6IY47ll2qkbEOx9PUu7ERMB/v8AEqvsn2foKqi9tqIzqZLyZgLo0U45ON9notZuCO278yY7J1DQ4ODG+28icVn5ZfMYOiH2mp4qftPRvSxjEB2bRa0epbebgkxNpb8KxHamTiY/RBraICTD+ZSHrpe6R7R5ape0T+KLPEq55qknvayEBP8Ah4VjcUrjqJCd3e53uf3krTFZjhAI83uk3yfLwss/Vkwnkz3KWzXEhgbyP1EpUNYYvY7MmQ2hmuwExFc7XEKk3ZYjM1uv6VHqJDIswdhtTE1U4mX+ZMSzOQ99xIRmlTEQvJLm7qfGNoDcPSoEO3rfknZaq7kzChmjCqrMrhfd6U1TyGRi0bORvyEWuzT9Ph51jcWQ/Z6Uecp9P5fN0L1gQ/h0WYD0vL4z/wCiqhodqaWKhAXqZGlqS3cCN+j6i/5CopyHNaR5CDcox6RXTpTp7uIzifpJS4cPkk3G4cuknQDZGaRxtYGdPwUdZWFmwbfi2ijiheM74j4Zj6U+GIVNKO92PXpLqWbv+JKkhitw2TDTic3Yr9zWpgB3jn0qxrsUDFIcjBwlDl6VAHMhHIeXpQmyiZBkLZaqbh9LPVVIRU8byyk+wfS6DCqOSoMYowcid+ovCvX+xXsnZemOP2alrTmt4kkjbw+gu5dMLowk0jX/AGOfZbhGGzxYnj9TFUVllwUxdIF/1X0fhfaaDDxD2M4QFtrDkxDavnWnxTB6oBA6upoJfVkMof8AVTYSrKe04q0KqLuKmku/p5rOWFTLx5nDlH0LWYxT4hcdXRtKBPqVN4fyqFUdkcEx6n/Dna3xRVIbl5RhnaKohAX4lpNzG+25aeh7dSla0uZeG7NY9mcOYG6zxn80Q+0H2F0VVcdMzwF3FA/+lefY39juN4axHTs1YLeHKw17tg/baMabJmAid7rjdWIdpI6xx4sQe/W5aw6rPj+REul6bMj5ErMPqcNlKOrp5ICbbvZR9t2i+z6vsbheNQZ1MFLPEbaFmK8+x37BcExSUmoJHpTf09Irtx+pRfzODJ6XLziZ832uOqj0+IP2ZrjrI2upZtlXHltHPxr03tJ9h/aHAyIoIvb4h8UTbrVg8VwWvoYpY6igkiMgIbZ43EC+El397HmXtZ5z6fNhfvRkvtXLAMJxfsvJTYo2NxWe0VtJHGQFTvf0Xd+niFaHCu2ksmJz1+AYNHQUpZeyVeJHxTjJuowBrWz8rtFnMB7F0+Hv7TWAFZWl0iW4I/pFaMISzHwj0ssMeKUnbNcuWNapeDEfadNiPaLEsRxHEMRrMUqqZouJPVTEZFf/AIeHpWZ7G9ia/thOfAyipYf21SXS3w5eJ16PR4OOMDjcc4PZVz2MXuYch/yr0XsH9n9NguHBS07Pu37txGXqLyXNkxpM68eb2jHYP7N8PwunBo42AWt/aPvmfzIv9K9nwqnbD6YY5I44hZtscX+pM4P2XpoQieeMDMcrBFuhLEZjmkIGN4hHMXuD9K5Mk6VGuNX7mXIY6BGMcF8p90cTERKbUjX+yVFRUQBSwQwlKYyyCJkzN4R5rKx9vp8LpggjoqaIBbedN+EZ/UXep1L2gpMew2viglYKuSnMXiPqLTkPmuJtqXg9BU4+R2h7TPwSOI2PLwydTKuxHtlxNLGiAeY+FZ8Cp6XDSzMyrCMSYfIWHcsfj3aRqh5Xd2Ex5EOma7Kic7yaot8d7YGRFwjYWfPaKwWK4xMRv+JYXUJZ7VU4n2kiJpAciuyuYcll6/HpJgsbIc9zGpOWUpTLTE8enG4Dk4ufvVHPNxLncrfiVTWYkAjlI9pDy1VbUY9JJCUb5CI8iUAk2aw+0j0NEIGzTib2gWe4C/6KND2mjqAMDOwi5HduZY5sWljhMNCEwycS3ZfJQhme2/N09ToWNHqGAdopKeqgdzd8j0kLwr07HYwxTDafFIustsi+esMxJyCx31zuXsXZTGjrMMCmkd7JG6bvEtMGTt5ELLjU8bQ6I+bohRB1d66I3L6he4+T8HLfzLoR/wDwktRRgVqsQTCiLK5D4kv3bkAFbdc/hRjaSBx0RdKBo7bqlbr6UQ5pCV2qg09oum5kktSfJO2F8KslWNPucRS6rWdkfvTr0559Nqh0bpcDFqVqeeF7smDMl3gycmB/4KeC9WM22uuFyT40s/fEf8ETUsue+I7fkpc0Wsc/0R/qQuOin+xx9+0vSu+xhbnf1KN0X2WQWH3LoFLba0hEOVtuanPSxjpmxIfZbi0z+pLuIvssitH3u/5Uijt81M+7zK253TZUZ7d3NT3U/sfZlH6I/DMh5PahGN1OCll5N05IWo5BPo/kl3UV2ZfohkL93Si2kpj0pk37N+aTUe7N2dNZkHZZButZd0Ur2N8uh02UbjrY/JPuKQPHIYt3c1wi/MnOHu5LrR69ClziZ9uQ0QuXLpFc8W5PFH5s6F6du71JbxK7cgBJhFIZLeSR05i2m4c+pWGG0MUwfigZ+rXaKrYKojw0NRWRkcEBGI7XIVKmGOlhsafhTu2oi939TKQeLezhYDWh0sKqqibiatkjYFH9kssQeOm4bG9qhPJqTJi1/VcnQHTPJYtmqgOUdOVZUxRNJHEJv1SvaKexKGnjmPhu8XkGd+RfUmhIBcXNuTeFBNI0h5+FKwoYue7u5pxrxMnbdcuWsNzs93kgea1UmDJgTVI8nt+l0Pt1aJcy/io8U08nQ9v7k7bOP95/JajSHfbqsX1d/wCKL70q7es7frUMyn7jb+CA5Kgh62UFlz98TjRlFmQykd19/h9KbHGKuN9ksol6hdVEQySSiMkrgBPqS2GF0PZgacGqKnEKiod9SFhEbfTammxJFfD2qxSn1jxCpD96nU32kdoKXoxSUtPGwlcrijo+zdOxG0VVPLnpcwl/Strg1Z2YroSAMGjiPO78SARL9SrUHwefRfaRj8xi51lPaXqhbanR7fYqTZSPQyj8UAr088FwqaxwwelublIUY3Iyo6Yi4c9FTW5W/sG/7U1AjuJHnNJ2gqMQIWekpjLq2wq8DsGGMQjPJTUoCbXfhAQktzg+E+0DOFFTRCMIXOMcLXWqhxD7Sqbs7xKeXDuLW7ha6a0B+rLvSaX2WnfgzU32RuQk8Uhe4bNqpaz7NcUhEj9iIwDmUT3F+lasPtoOMbnp6cbt1ouSsv8A83JBovaXw+IQJ9lzvc/0j5KaQrR5JVdnZ6W5pKeYPqjIVXSUPDHPJ/zMvZB+3gCIYvuuIjfwl6lWYj9qlTNp9x4eER8rmzLmpQnR5NwwESzZNBGxPyuLPTRbqu7TYdUTHJLgdIcpPdcLEJD/AAUKpxTC6iYmCggpSy/aA7oQuKK4JvuumsjiYL21Mh3KuOo4gkJ+f8VaS4tTkOTheHqJk5QYpTUoG74XR1tz3XTs+n9S021M9N+CiYmJ8m/cnRELdTcbfF5qeBNYbPQ047+LeLPcw+XyUSYgLawWjn1ZKe6qL/Hd0hoxYS5t/BNGNvexErCGGjmhJ3ltNv7skQUdMV2Rs5Lnl1S8HZDon5KkLJCylf4mTRx7izy+kVo2wuLg57fzOKcDB49ucjLD8tL5G66ByM1wh9JfwStbxZ2961Bdn7gzCQCu9XpRD2ZkkpJZweMooQvPXcLf/CS/Niar06Rl7Wt0a1K61W9RRxwycPO48rmtbuUWThieTA61Wa/BhLpdSGxXa5OiEWy0Z1K4b8wBvyun4MPjICc3/mn3hLpb4IGzIsmXWG4cnZWw4bSDbve31E7IypaMT53CyX5CL/CkU3Ba7l8k4NPtzsdW4R01uQM1r+JCRRjqzsJLF9UXDoP2VYjuzsSIX8rVYuUd+bZF9LIiFh0dnH6tqj802/txXcMhuyZ0Qi92u0VK2EWjOV3JNkLX6s4q/wAwn+3pfYyIuJa5LrE0bE1rkJJy27XJ7k2cZZ3khdUH4KOEVwatokxa696acjuLLcQodSbPLqW6zGE+ja+I6RbSbX6ULlaKDW3PNxS3W6utVmRi+iyCEt2aK7qQuLkOef8AJFw3t0fcq/IiL8PL+hFJ1JXPySaN+bpFC+1mR+TAf4WX9AlI43JcRxt1RDCZa5pFC5CWu70o/JgL8DL+geKKJ5O/O0h5Jtxe1cttLVJdTAf4GUe4jbdbvNc9o89yjOTCXWy4JAR5A9xPyFX+REy/DmSONaIvk3xJ2LORxy801DSyTSizgYjlqWSsoYeCQsAWrSOSzkljcGeMDI3czomL3pv3P5pwI+915Z1hsOqIhZD3JdOqABePz7lwoWz2snWG7mujlfkgBjgtdnkuHTtzbqUoRbMkTxt396AIXB1zbqQuL+9TRFhIcmSIfJA7IbRvz8k6PLNnThjc6ERdBQhIxbmjikcd+fRuXOC/em60gpaCokPwxukwPPsSqPasRnkLxmRJysm4dPThn4LnUMyuMkWKi41ZA78mYefuXHVs7V4Gik/emu7LNIeSF+pWkWHHG0h5O7COV25OUdR7PUBIwAeXhkbMUwiAnHkqILyTFp64xjcqioHK3hx2xA35WQBStSsR1FZFSj/wot5//PzKvlrpaoOGcrgHpHp/Smyo5B1tvH1DuFQBNqsUiqAyNpqoh6Cnk5flZQhrJ7SAJHjH0x7U7R4XUVzlYG1uZEtbg/ZGKMRkn6fi6UN0QZ3CuzNZixZszRA3M5F6N2P7O0WDkEgRX1n/ABT7vpFSsNjp4Yv94lEYx/uxZaWg7QYfTgI00W8dtxNbcuZycjSzS9nu0GI4TXRODtd02n0uvo/s922p4cNp5WyvcN4xHuEl8oU9ZJiFVsZos/U63WCFLQyickvd4d39SyniUzpxZ3A9/wASrOzXa6PhY7glLXh3HKA3/qbVeedpP7L/AGO7UMUnZzGJ8Bqn3cCp/Fh/6sioMYGZgYTa4eV3StHRUrSOJzyPEX/lttWNzxv2M6Lhm8o+fe1f9mH7QOyolMGGRY9Sju9pwqTi/wBD2uvKqyGfDasqarp5aOpHnFUg4H+l1+iuB4pRUYDGEsgyd8hvcnu0kPZ7thSFS49h9HjMHpqY2Ih+kua1h1uSPzVmU/T8cvg6PzdIuGOvS6a4l2v+ZfXvav8Ask9j+0BFP2Yxmp7PVRN/9pUtxqe74e9v1LxLtr/Zf+0HseMk/wB1BjdE3KpwqRpdvxBz/pXfj6zFPwzzZ9Hlx/R5YRNnptRMTcvEmqyGfDZygq4JaOfpcJ4yAm/imOM/mxLr22OLT9kgi7mdK57viTPGeRd4m1VYiSxNdoh4jk+rpriN3oeJdr4lVgSQIC59KeYmLu/moQl1I2ktfPRTsBMKRvciGRu7cq7q73ToSGL5JgTLuIu9KixyWiTupITMXemmB1y0SXHkbJNl7v3osexw8uSbeS0e73In5obttuW5ZiA4lzkiImv5XLpbmyytRD+4rUWA0xa6J8JH5Z/mQ9PJkTFrm6AOjI/LLqThFtTXvfuRtmQo2AJi8tqdAt2qauu+EV33akqUhUShyRPmmGktLTaSdAnJdGxk0Otn3onjYh06khzzzyRD7kbEpDRDcy706ap8xZNHl3I2FQFyVy4+aLqfmrM9RwCazJn3Lum3kmbu7PvT1HSz1h8OCI5T9Isos0SCua1HS08tZUDFTxlPKXhjZb7sn9i+KY5ZLWi8ED/3Y9RL3jsZ9jNJhcYNHTt7yJllLNCBvjwzn4PDOyv2P4jjVklX+EDv+zH0/Uvdexn2J0FC0WVOBl6i2iP/AFXqNB2bo8JizkcRybpQT48EJcOmy+ol5+TqZz4iejj6WEPdMlUvZeLBYReYGAf6UdXjVPQxDwma31Es5WdrODTHBPOJQG++Mul1jMR7WU5GUdObiPqLwrKGGc/kbvNCC9pq8T7RORE8kjWvz12rOV3aoBusPluXnmLdsLpCBpdw8rR2qmkxo5jvOTd1LrhhSPPlncjbY12ykk/Ed7B8Qj6lmv8AaSSolL8S7zJUlfiUUloHuCTa/wAPvVUeLU1DCWZ2kPqWta+Dnc2/Jo63HuGJZu52+FS+wHa5sJ7YUrSSOMFe/s5/v6C/UvM6rtU9QxZntF9Ldqgy4lLcEkTsJA97F8TJS5HBu7PoT7T867sxiLwt+PS2zNb7upeFBinGEJL7j7tV7hR4oGMUtLJLkIVkDCf7x3L5vrCOjnrIn/aU0jxfwdSvBeTzZ7lQ4x94U1FU674Rz97t1LLv2XjKrnOeotpzMjaOLqUD7OMYPFOyZtId0tLUGH5X1VjWVzRiUk8oxQC2shlaIrPGayp1ZWduKWih7N50dM0HAkYnPqJ89q+d+3kduJwSM37SP/Al7Z2h+0LB6rCK3DaQ3rJZWt4odAa+rvXinbgnJqM38zFv5K5Dh8jS9mKxpKQJHfaYW2+9llO21VxMaEH3WRiP+ZWHYaokkhKmZ7rD6fc6oMdkesxWtnZ2tY7f9KwNEveaZpOH9nvpza3+agYPnDh1OfSJuX+ZSMTk4PYelj032f8AVAELw4PQPk/LX96GRLwQ8bqOJ2nB3e4QBv8ABTMP4clWLGd0A3Gf0t1LP1Zf/V5X96szk9hwsdH4tXut8gb/ALi/ypPyXrwhrE6x6islkfvf+nyVWQvMSdq5Liz9SYDLkkWlQMonw9OkVynyE832p19uvhTGsmvSqRoFKVx5t0oe9Jss/eiteRxYGQAN3k9xKVHDFRnfWRuZ9TQdOf1JR1UeH/sGaWd2t4pN0fShipXIylmO0epyLqdABTVFRikl8j7W6R6QAf8AkkBRwtlFuPvkLu+lBLVbOEDWxen1fUmgFyPIGuQBZU8LFz6vUjqpo7LDNrg9KiR0tTNyiezvtUpsJjszukHLncijJ/7IHGcTc2d7iXeNv0ZiLxXJHGAkTMdw+pcaNrsm3ILWoYC5FnkytMPoZKqYYwyufc5ellFhjMpY4vV6VtcOoWo6O3xd5F1E6EiJSSLjs9htJHDLwJIiOIL3ufcf0q1qS4ICdPGOvO1lR0UkFLUjUMDccOUo7SU+pxaSQ82eIyPmVm5vzLZM52thioxCWn/Hja0xe5wLpNv+S0eCVE9VbUO/CiHmV1qy4xyTSEZyBp4fErZqiokhEGdyta1hHpQiaNMPaaelEgadzH0k1wkpMPbK0hvjOL4onu/pdY4oaggyZt3co7FLCeR5iXetLEekQ9rpCJnhq2H4JGtVrTdvK6lAXN7x9S8zpZGqGFnyHzWwwCOnoR4kZXk/O97h/Sn8hx2N/g/2kHJsNn1W5wTtsAkJgbXD6l4tL2sw+GS2po7xb/gPYSGXtJhhMJ0GI1VPL6KqO4R/Mywlig/J2QySh4Z9X4H9qB07HHJFCUEjbxsu3fD5Lk1R2Xx6jKmrMHhEzdyKcXciH8q+bMM7XYrDYzRDWCTbSgNiIvypjFftOxWMpRORqMBa04rOj6i5rD8evizR9W1xI9V7WfYv2KxysJsOqxwQRheV5as7Bz/wXh3aTsPBgdSbU+Lw14M/92z3K5p8SxiuhCpqMRpafDZN7yy1A2n9INq7pqYo6qYCohkGMOUsu0iL1CK7cTyY/s8/N28nuoruz3Y+phpAlajkOIs8ika0SfNen9luz8sNKb1DwU9S7bCzvt+pZzD6OWQCeSd5BJrtyvwkip4eHGYyjl1KJvYIQS+iZWUeIU8YvFiNHLL32sX9KpK6bGIQHiPHeW5uFuE/3Oli1VHS0+cc8cRl4SF930rOVXaCKow06SrjeW5+mTwF6hyXNR1L2oVTUPaLVO/W09lpios1Y9KQyQGwFnpp0rOVXaqvwkbOI2I0eVo3vcbfSX/colB224MUtb7BFX0QvZJBLmNjv/g6CHJEvG+008dNZxXkPMry8Qrz7Eu0jzXFFeZd5EnO0mPffByuAeywZ3NAL7Rb6u9YGvxTgyWA73fCgypzZbVWLNYZ37wfW5U9XjHEjydu/wAKqqmskmuc370wczZZM9yDoWOiRU1XGIr2UWWRxQHIVqDpZUka6nSJxZcbyzSuckrXEkAPUcjxyiTOvTewVY4mAuewXu3Ly1h33e9el/Z92dxPFqQ6qBhgowe32mfaJv5D5qZLnYg9D2EZZbhRMPVoqTEcHxbDaA6+nkp8Wowa6QqM7jiH4gfVVtB20pKiUWYyEn9S9vF1cH8j5/J0k17jW+H0rsW4snVXBjkUw82UyOojk1Z9q7VlhLwcbxzj5JBcx0uRFu5Ibm7ktFr5MwtB87Uu9COVvxJPmgBwfnzXbrVz552pDkoGmGBa+kkXEe7V9qbt1SbcrHuOXPtddeZ9zugblzTR5yHp0tyUM2g2yRHVGO9nUo8QnK171AEdNWRdXwrJxTOhZGuETCxSpIcuIhHEKjlxHtzUN4/NFa4jyf8AghY4/oO9k/Y6dRIRETm6F5D55uhHku9Pc12SvSJG8g2k35+JTIMUnht3MQ+lQRL5JxiuHVmUSxpmuPLOD4ZaydotljQBf6iUL257+I+V3enQwmq4fFaCO0mu3SCO1McGUS/ZxEQsWdpislggvBtLq8k/LJJY0ZBk0cf1JsMWMee74VJ+7aanhOSprGp5croY+CRjJ/Dkk+Dz11IFS4MMDvY042iPwqexAH1OTzZGLGnLXhtanYMaCMyfhNb6VcD9n8fsMVRPjdDTlKxE0ZHdmP7lUng9JCH4uI25+iMizR+NBlLqsq5Dkx6AoDHhPxc7mK0bfzKEGKPdmcQEL/5UY4XARE7TyGIl/wAEtyKSnwwdGp64i77TER/mhYIpUD6jLN7MX30w2sFOI/VuRDjzXZHADfELCoB+xXnZFUDpsuMdpJuOFpITNsxsFrhz/wAqn8eA/wAmbZpYcUwS8nqPaTFxucRYVV4rj0E02VJQRRRM+hF1F9SqJIXuLL/BDa+feSxh0sYO7N8vW5Jw0ikiZNiUk0YhYw6/lTsOJS0o5bSF921VzDbzf8uSVtrZ6j8Vq6tUce8r2LT7ygtLOG4l2GqppD/EABFVQC1w5u4j32opIwK14zvH4mtWXZRuupl/I0J1GHQx/hZmXyVdV4hDMOyNg81zC5qahnCfiRSkPOOphIwJXlb2op90lJheDGLvbb7Id36nJTHAoGs+pc/9Gf4kRNoneNSWBe7iQ+l+afxfGDxgIA9koaLhcyghsu+paPC+xdX2i7LFUUz4HTjHIIPUyVHBlf3ELq3jMo5GY+pp/amzpp4hs5ibpR9nagi1raSW7lbJarzFextRhYi9TjlCZZXAMEjnmhwfsnPXTE/t8IiO79swEX8UKFA5X9E6g+zHFKqw+LENLZc8kT32kmKbsLUccqerxWmp5xe1oxZzL823RaXBaztDhtP7BSTx1EBPqM7iY/z7locKpa8akJHpKGUe/h0trktC14MpF9jtWTZ/fNIV3iEC5K8D7GcLkseGokLLrE5Nz/SvQxoYoaGKSdihcmuaIepQTvj3nG9r+7qQkmQ20YOH7EWGQeLiMYjnoIxkRWq2pvsjwqnETlrJpS9IZDu+JaEpgjcmve75J2EimHJmP+CdC2ZSxdhcGp4ydwkPN7d0j7f4K1o8HpKEyeipLNLrcyIVaMVPQxCeI4hDQQE37SXq/KPN1FDthgeHzGNNishXbePA1pN9OYpithYlVNhNPFVYhIGHUp7WKVhG76R5rPz9uuz8cpcOvCoId12dokSq8apezGKVJzy9oMTnqD65KneshiWF4GJEQV7nbyva1JNkvT6NT2h7bUWPYaVJJif3cDNk0VG+w/Fcfe6wZdmYqoCko8UppRz1uuG1NPQwTHpUBGGVziBiSm1MlNS4aUNM8ZQZ3ERHcebpap/IXcIUOAtT1IcSpppyDMniE1KqcQaomI55wAWe36R9KpDqGhE/Z2YDkG2Qv+1V5Q3c3/qQSaE6ymkKf2c4RLPZIb7mFdkm4kQG0sY+FiWe4LDo20UIDwTF27vVuFBRaVMMkj3hMxC7eE00FDKIdEdxeIn5Kzwmlhhw8qmoa+/09w/8lExLEpKr8KNxGlDpEdqaiRshmso5YQid5GlD1RdKIRgji/DMxkz0JRgrDjcsrOWuiA6wytzZhL4UqRSyD8tQeYs5uWqUlY93WyjcZyK5uoVw5nIhbT8rKHBFrJQ77Ud3cSb9qe7/AFJcS63S4UuI3eCz7aL70v2J65xHN81c4T2iosPYZKigevL0Edok6pWk4eltw/JDpdrl/BTLp4TVM1x9Xkxu0y8xTtNHUXS0lI1IUj/sx3CLIKDtFPR0st78XiAUTjn5qktbd6UhEOTu35VH4uOKqjV9fllK7LM8Sf2k5Y8rgC1rm3ZeahvWNI+edpF6WQBJw+g3FDw2vIvESfa1IXVN/IfCqtLNtwrpTHJpqI+nNReG13VaSd6WGw2s6rU+z+jVdWr9xJCuPMRd7hH3dKmxY88IgwUlOVn/ABAuu+pVJkcgjq1o+IWXAvszZ/msngvydS6+EPBYVGLS1EpSfhxDndw422pwMWOMQ/Cj0tItnUq72h+Wz36IbnzF82Wb6e1VGy9QgmaCbtNPNSDF7PDEQvc0oNaShHilQTf3fiyIgZQDqHsHl7k0Ujlrm1yhdLX0av1KD+yUMkm52kcSuz2ujGok4t5m5ioRERav1dyG5xLmr/GcjP8AuGMtmrmJyfJxu8I+FRZZHIidjcBfw5qLxHt0Su+lQullEP7hjY8xW6u+fhToZFl81HGTzBdGotbLXRU8GQtdfiHyy5PuyTjC2XO1RfarR0zQ+1ON2in8XIx/3HETRHTq2pCLXavtUR6grcsl32x+Ttao/FyD/ueImWtzbaiIY7NHe7NQfanFrvUiautLI2f+Ch9JkNF6lgJnBCzK90xwQ9fSmPbD3fElLUHzdn1Vro8hL9TwhHDu63LRIcNkqIv2jCDv57kFxyP8Le9SAqDGUmDK1bY+kafuOLN6lCvYR6nB+Hcd+zLUsupWFBRxwgBjHv6mJF7Q+Q5O+qjnUGJ7No9/xLtWFRdnmT6ueSFE2aYrcnzUcpDEtDe4vEmzquJc+dxII5OI/O3pVSTZhHJFI8obJFpyzXP3Ll1y4DpC70rmFBdrydK7bzRYBkTd6V6aeRxf4UjkbmiwH2kf3JXXEmLrrfCSNve7XIAcYknmbPmm+luSASt55WoAfInJJi96jFJubVEBaoLJASXKr7VTcPCCZn3GbCrHiXNk21ZztjI4w04ZbXdyuUPwVH5FDhMfGxSmjYAMjMRtk6XQYuUlZX1U7sGh/wB2238qm9lqeWTEJayMGMaOF5zue3Ien/Uqhyewsndcf8ju+hhJJTaPCzqISnd2ELrR9TrXwQMw07kF79K7wfJ3U8KGWY7I2uIvCKuaXsvwQE6mRri/uxWbkiDOQUMlQeUcbn9KvcMwVqeUJJ8jy3Wer6lPEgpz4EbMAjuTrSN9X70vkNuiwabCqwCjnoDozfonozty+Ig5P/JOBhNbYUlJV0+KAG54ge2bL6H5/lzUGjo5K6UmiC7L+lW0GD8H9rE5F/xBda9uzLuEIK6GSbhymdPOPOOUbS/MKt6SSKMLLIyu5ETK04kdZFwKynp6+AfDUtcQ/SfNkwGA4ZUHnBXyYaeekVW3Fh/W2rfmFQ4NFKSl4JWGVD+0A3EctdR9I/CvTuzNOFOYScdzAv7sty86mw+owmMZJ4GOndtKymfiwl+ZuX5lf4BiDCF0dTaXda+1TQ06fJ6pw6OT8SNmpS7yF9qjQ/aF92vwopWrAB+ome1ebY72iq5JMuLfGTeHaotNil1rSZf5Uu2vs0WXXweyQ/ahJVbGpowP1CamQdqjqrXCa0u6115LBigRxC77rXttF1YU+KPsOA3In5fD+VS8a+i+7JnsNN2orMxyO8R9PUtDhXbapp36zAvULrxOh7SVdLKPEEy18K2GF4xLij7JGAR53NasHhT8msc014Z6bi3+z/biEoO0mAUOKCbdcsLcXX4ua8x7V/2M+yXaQCqOzGKy4DOW7gStxov82a0NGNRHa7yXh3cPpV9TYpPTsOUtpJdvJD/rZvtDJ/2I+Uu2P9lX7Qex7SyR4U2PUse7j4Y/F2/TzXktXS1FDMUFXTy0c47XiqQcCH8rr9Ex7UYhTnm1RID9xC6g49WYV2siKn7S9n8MxyItrySx2y/rbVbQ6nJD5o5Z9LifwZ+ezZ+pcArvpX132h/sr9iO018vZvEanszUFypqp3lhb83NeSdrv7Kf2gdkwKeLD4sco23cfDJOLp8Q811R6nHP7OOfS5I/R5E0jj3XCnQJi5pV1HU4XUHT1lNLSzjteOUHEmTQdPwrqORx1H0rre/cm/H8S51aoEO7l1it0ztzQNl3pF+pAEiPbrm35k5c1vPcozF/gi6rWzQA+UjJsibPPRNXeaXdk+1VqA7daXcuXelNjltYnf8Aii0EulGoDgZl8KPbdqmwHX4SZOXPtUgJh6vCul0i7uubsu9D0trkgA28Oqc4n1JoRu5ruot6rkAPj706G5v+1MNJbzRcS0tFSYEwC96dEmG1Q2mYhF3SKsC7JlpsQ0TL9uWiEi8SivVe9P0VPU4pMMFNEc8peGNk7iKhCV1uSdp4Z6yUY4Iyll7hBrl6V2Q+wXE8WKKTEJPZ4j3OAdX6l752M+xvD8BBgp6OMT/4hbiWU8qgawwzn4Pn3sj9iuJ40QS14eyxF/d271732M+x+jwsAaGjYibxE25en0uA0WDwidQ4aeFRq/txT4fdHTgwC3i81xTzTn8D0IdPCHMydh3ZekwmHiyFGZBzHpJk3Wdqo6UHeAAGzxelYeu7YPVORnJv+e1Z3Fe1DyUpyxyMIg9px+pQsLlzI0lnhFe01ON9rohiKU5byLpufaKwOJ/aJ/vZRNKF3pzWQxrHHroZIwkf33dyxc1ZFS1Lu2d/rJd0MaijycnUOT4PT5saOoAuJI4i+5gJZrF8QOqivB3C1yF9VlZu1VsWd7mTc/iVefaA6gC1tF31EVVpGdyLT244SzN2LcmJsa4xEzNb9KznaHFgEYmvsv3bf8yj0tZdCR59PMlNgolviOKHHGT58lnMdxp5JwlZ9swX/Dn4kVbVHIBN5/F4VnZZONQBrdwZHH8rrKTNEqNL2ewmr7XYsNBRnGBNG8plKdtot4l6Xg/Y/C8LhF6o3xGcOZFtD9P/AHLyP7Pcc+6ftAwiQztilMqcxH0mLj/javX+0/aTC+zd719XFS87IyLeX0ilHnydHhF9HjTk0UMDOAhtARXk/wBpcgYb2gxZ8rONlK3h5qrxv7cuDeGBUxCTbWqan/SKyFX2ire0kvteJ1D1FQfMi6bfCyptfRGpbdlftIreytBiNNTQRGVSbHfK/R+XvWcxvtRiHaKpI66skn8os9jflUDEai6bZkItzUCIjGYTydYbGqVlrTEcfJ7QzXO1c3Go6PxakSJpgyFwjtUHtBNxI6VvK7/ShFJOzmBVxYTiZm3TYX+FwqKGf3ZLMW5zmYbv6v8AUmsTG2pHLxAP+CkVMfDwqij9bkaDUssbkccBoKfPvH/KrGvrIKOggikdhJmbv3cvSqHHpmtpwZ+llAho6iufMGc/iJUjPW1ySKCE8QrL3ztM9S9LKTjOIe2VxmH7INkY+kG2irQYQwfBCkz3y/hB7/UX+lZiaTiH6Vn5LTsQlcRO+5EHWgFHpb33IYwaktRZn5oG5IuolIpqX2jeb8KnbrkVFgUdG9UZMzsIi1xmXSIrs9Q1vAgb8LPq8RpSTPMXAgZwgz0HxF9SvYcNp8Ho4Kmb8esl3BHlti95IJfBU/dZ0sYyT6SnqEA9X5vSlLHIJ8SR9zbRHyVsdQdQfEBgEM/EyR4TV4oeccfzLwoqyNmZ+TcQ6Nd8K0GG4CxU4SmzCT7lBxLA58NtkdntJKjxiSPR89vvT8eQdy8FzUk2GgJm92fIVVV+IS1jhEAOMXeeS7NWSVRC7u5D8TKJUzPIWQNbr0pbExQ7VR0wmMcHLLfIT80dFhr1Rk7M4D3ackNHRvUc2bTmrS56UDZsxJ00gbJUWExRho95Nb0O1y0X+0VXd/8AU6IayAQtDjxkBj6d3eslDiH4mcjNuWhou00sYEBm8oE1rRyMxD/NVaMWmO3RzRjOcD0URPsLO7P6VHKotPIHvH4k0cx1k18puRZaI/u2pkDNojtz6slA0iRDUMTizvbm/iWwpqgBYQ6hy6hWAljlh5s4pyHFKil6JNvwq06KlGz0KSop4QFwdzMvD5Khq6wJJs9blSjjksnWe5/ELLoVjk+fWQqtrMlDUuIqhh1J39SnljR08YxxSOJNuu9Sp6OneqivB2+nNP1IwUcPEN+Fa3ST9ScfAMKpxKWY83d/qTAYtwSvM93pzWfq8Wkk6GtFKlpZaghOc3Ae4S6iU7Fal6faqsvF6S+KVn0ONyEm/MjihxDEJDkrKmaoeR7juMrS+okNHSxi4gG74lo6OjYnFp2kgoh3SDluL/8AaVr/AGQWOB4Hh9PDA7ynPWy8hHopw+L3kt9hsdtgcPY22+TpWIo6oBxf2gwukdrgij2iwq8PtNIMpNIzFHlpb4UNP6Nlya+sxY8PImaSEQy/ZizLP1Pa6SGQsrd3hHaKz9djTVDEY9WSzOK4tIIlkb391vUsabNVUTQ1eNPVTEckrach9Sr8Z7Se0Dk7WG3vWTpsUlp4Skc3/Myo67HnKUjNntJ9PhQ1SMm2y+mxB5r3A97cxLvVbUYlLhsvt9KYDczjNATbJB9JCs/W440fLq/pVJWY1LWNkb2ioKUTQ43XQYkJ1+GDwov7+hzuKB/hLvBZCoqgklubq70dNiE+H1I1ET7ul7ulxfqElGnHhyi4ZWHyRRsojsmRXe9RzSKS4ckFuqpIo6n6DD6jFKuKmp4jnnkMQjAGuJ3QRU5yGLM1xOvb/si7E8OUKyoZglK3Ii8LfCuHresh0eJ5Gen6f0U+vzrGh/sr/Znjjowr+1/aOmwkXfTDaNhmqC+EiusD+a1sHZv7IuzoTwVGDtiJFlwyqasiP9TWsve+xmB4dWQDSVlLFPAYPnGTXCvkX+0t2TDsL2wlw+CR+F1Q6+B9wr5b0n+oI+p9Q8DVNH1Xrf8ATcvS8CzY5Wib2nwP7OMcnCfCqf7pnjmtejCruCb+Ov6Vku0H2kYph9eVHSO1FBS/hR0kTbQFecjId1+b59yscek9oqaepeVpTmgAjte4hJmtyf8ASvt6+j89p7WzW4P9pmIQ4vT1rNGBg3CmAdozC+0rvykpGJ4l2ep5ZaaCgjiI36r9wLzuGTgnd1W7mT1LHLXTFkzmWdxl5N5qdCjRVNZPhNaUccjnF1ARP3K0w/tlJGW9nElnJoTjMWNnIcrQLq2oBHhuToU5RM5QhI9Jw/thHJoZtcrqHFgm714/TyGL5s+5WkGKVEJ5MdoiuzH1Uo+TgydKpfE9YjqI5BuvZPhIxcty86o+0h7RfO1X1FjXELPJx/eu/H1SZxT6VxNRcl4s2VXDiDEPPd8SnhVBII5Ou1ZYs5HjaJGov3Lpc/8AUhCS5Fcxd7LUzoMS05MKQSPH0Owkhu+JJ+nRAKx8ayQR1Zv0ISqDLXQk1qWiWt3cl7S/cO3bbzdhF20tSOZrRZmYfiTRi9uvSkHvz+lSUrQ/DlJseNy+IfClNG0b5X3WoCmPcwbAfwi6TRyE+jOg0Qrtc80Ikj4Mgl0Ok0J3C1j/AMFnZaQP7121trspAjILZNTg5erciEZyLSlj/MyLHoyLdcOWb2rpSSlDY8j8LP8AZ57c/pUpo6j/APR40XsdRJ/4N7u61LYrtsrrWy+nwrl3c+RK3bCa2QrWo5CL4WdE3Z3ESEX9ils6eRKditGU12mj2/vSGYxHLN/4rQxdj8Ukt/8Ap8tr+LIlKDsDikkQP7BJu9yHIfamzKhVSwvsNv4XKSOKVGdzuH/+MVqafsDiEf7XDpDH1DdtTp/Z/i5XcHD3yb3v/wBqnZD7MzH/AHlUbsuG/wBTJfekpDq0dvyW5H7LcbIRkkwojz8MZbv0q0ovsXxCq1PDiiz5cU7UtolLBkPNAxBs90EZaIfamLnBHovaaT7BwGIuOFtviGQdymh9ivZ+GmJ53lKXaTiLiWX9SO5E17Mv2eDFNGV2cLLrVEQ/+HuXu/8A+U/ZuMRHhHc/vdNh9lvZyPpp5i18yTsy7T/Z4X7RHJd/uz/SpdHhtRiR8Onw+oO7wixL3el+znCISvgpCuH1d60dHhMFDGIQ01SBi/hPb+lJzNVj/Z4Vhv2V9oMUjEwwyUQ+I7Vbx/YrjJWPJBkXp4i9tAZ4xyNpgF+REVqGWoelAnnq+EHU/Embco3kbaxieUUf2T18IiDwAZfK5XuD/ZrLJPZK0dKLcyIFqz7WYRC1lTjdMHit4lxfyUf/APMrs0MUryV7mQA9ggz3GXkm2CotcJ7E4dh9pRgMsudtxMrampYKqIXYwsdthjtWID7asApXB6egrpdLnIzERH8qo6j7aosLw2ngoqQePFzlka+7W7aKVbjcoo9RPAQIxykOV2+MUpsH4eh8UxFtBz6V5If2tY7UATPXxgMjZlGGQW/DpyWdD7UsXw+Q6ymMbqe0rzMj5p6syeWP0e9UeD4dUHxa0Hpwj3cKIL5ZvcJdyi4zQ47HSBUQU1H2fwlmIoyGO+Um+p9XdeMD9sXbWaAqv70iw6B2uYyhAb/ozHVdw37Tu1PaqQ4J8drarhhc8eYxD/JGrDuQLTE8NauqiqKjEK2qlfxexESpsTw+OjhEIDrqjTURay1cwzt0dQ0pRs9TLC+vHO5WkX2pARyxz4dT1TwvqIuNv5SW9cHM6Mb901FZq8kkHxGDkX8lXSdmZyLPN5buZZcl6RWfbRhFRhmI0kWBRxVFTAcQSi24CceoV5CUk9lvHK5m03rOxNJLgtv9mfOQxH6EMnZ20dkrFl7lrcb+0Ls9iXZcsPpuzT0WKcFgCujk5G2Wtqj0fabskVNE1Zh1fFVDGAGcU1wkbDuL+KYUjOFRziAB+GIjy/B3fqTZ0JkAO2Q8NhFiELf/AI60VR2i7KZjZHimQ7tzsmoe12DUoEFLNiVMRbntZiFPWIGe+6Z5pcsnMzfXRPU2Gx4fMT1MTGQtpGT3aq5PtZQSaniFaflfGygFi2FTHm08xG/iKNUkhfIgYlXMQ2RhwAbc4xtlmSo5ah+TM5F8lpZcUwuMiHcfhuIGUSfEsOkfLgOQ9xdKgzaKLjXeBvfcuFI/eys3qKAnLKM/4poyo5D1YgH4XSoCKGVpZuicW9e5SoqekK7KpYB/8xk991w2Z+3wF++1MOSv1E+a7rdopR0MEYZhU05ZektyC2nK1hn3Pz2dKvj7CpEf81uXvSYXt+FTRoY7hdpGt+LvQSxgJ7J4zHPq9Kl0VQ1DC8hZdI95LsghaOT/AMkUs0YtY8gl9KG0LB/Ej3f0pBqBFG8j6J0qc7snU2koT4fEiyMC9LqJOQCJZyMFvh81dIz9w22Q9a49giLNk6acg/4l3w5I4oXqGJ4zYsuYosoV3dqiYn5dSau3Cwv3+XJdPaWaIkBEIEHQhct3p8lxyZNGVw6aItFhvNu77ulIJDK7mn8Ow2fEqgY6eNzN/CIrRj2DxGlo/aKmNwDO20mtXDl6vFhajN8sSTM0I96MRYi0ZrlYyjTU4HGw8Uwe1xBVs03gYHARfX1LeGXctI6Q6/CkRdKYci3My53/AOZXZVEgpGz0ZkmK7uUcc/8ASiEt/wAKpMKodu7m2pFJa+ebEmhLd8KQl8SVskO67vSfP96aaR7fUWaVz3J2DQ7tLTP8qVzfw9Kack/S0slRczPaLM+ZI2CtvAdNC0x25/8AqphQtlrl6dyrIyOM8r3tz1t6lKly2tm/qFRtZWjiO08fU7s43clwMoxJ9E0Mz25G3yTRyflTYJfsmtM3e9qYlkEe9R+JcWeSC5y1zSCyQ0wCO3xIRm3aKP1edqIB3Z6rUx9x5q0jkyQ581wdur7k0dQ92TfqXjnrki627VkwUlwpniFdl1J2IeHy3eaAHR8/UjEn79qC7vd7fhQkTD3tb8SADEm5s7JN8kyJfpRlNdqgug+JouakxPmyau2jl1Lv77kAFd1aoh6s2TP5WTzckAOgT3ZNlasl2xmaSsAGzGxlrgHb6lhe0hOWLzhk+3wis5GmP5DvZ0uHQ4vI/wD+ikLfU7iypLrS1yVzRw+z9nq95HsllOKwC8QsqgxtbNcyqzuYorCqBc2cos9beq1arBML+/AIKOSMRbbwyff+lZUxtES6UoaiSnMTjkMDHkQvuVNNoz4vk3+zBTGCWm4RjzMuok5U1gSRFwM5yy6RZZyk7cVchWYiDYjB07+sfpJWVHilJiX4YS8Au6I3tXNo75Ka49pH4ZyFkezzEfCpXsbR26upBU705b47fq70F2pLpSTOd7Frh+KBRgQNHZ5/Ep7Y9ARC7bS9KoAjfvbn4sk9FRuRaut09TJo0X3lBtc87fEQsmKnFKcRJwdy+pVgU7iPPIfSKmUmGhUbNLrtSLxK2yDlBjU8NTnR1EtGRbXIOkh+Ja6DGKaoYWxPDopbsv8AfKF+DMP5eh/0qLheD01GBSceMjy6CBSmKCTSNxLS61Qkpl20TB7Nx1hieD1seI3bvZJX4NQP5X0f8pJgYTjr/Z6mE6Ux5jIFpMgCNh6G3eoVPixYxh4deY1VOHhqXus+kubKXjrwUpJltT0MAsNuRE3iVrTUNPtvzWUhxbDpj/3Kono937Kr/FAvpPm35hdW8NRUQsJnEZRFyki/FD9Q8vzLLU2SNZSUtNbY5uY/F1MrmgmChe4HuL41joay2h9rzf2UTtefqAX+pKHtYFphGBTi21iN7A/6/wBKnUq0j0+jxxx1s2qyiro5tXK0nXlEXaqcpwMHpBiELeENwld8Jf8AtVtD2qghsatB6KU30EjuIvfc2v6hUVRqp2eljT7CcH/S6rqyoahLJ5RI8+nxLNQ9tKalOxqn9bXCX5lCxDtRQYlMRh+18RepOMOfcS2bemxynIrZdtvpdafA+1kdC4vT1Nl3hJ142+ISZ3hJz8WatcHxCHji0jsQl62VS6WDRWPPK+D2bF6fsx26pBg7SYPS1t+3iEA3t+bmvLO1f9ivshj19R2Yx2pwifugnylh/wCqvKSSAbWjc7fr2irb70q6ERkikch+JcnayY37GdLnCf8A2I+Yu2v9kv7Qeyd8tPQRY7Rg13FoZGI/0PqvIMRw2rwuoKCtp5qOcXtcJQICF1+iGHfaQ4kIScQSJuoXuElMxMezXbak4GOYNQYoDtbdUwte30lzVrqMsOJo5n0uKfwZ+bZZWkhb8y+0O1P9jfsf2mE5+zeIVWA1XU0Ev4sX/VeKds/7Jvb/ALIjLPT0DY5Rhu4uHvcVv0c11R6rHPizlydLlhzR461vvRXWtkydr8Nq8JmKnraaalnZ7XCeMhIVF4n5l1/I5B275/lR3N3poZP1LnEYi5IIHSJdHLzQDnzRe5ABsXvR3NZ8SYa3zTg5jqgB0i3D6UJE5Ll3uXR6i1tQARf1JXNdq+5kL9WeaINz6/pQNIKLcWbozJhC3xILmE9dqew/C63GqvgYfRy1kpbWsG4RQUR+I/f+lP0OH1OLTcKiglqpX22g1y9g7E/2da3EDCoxmSwH/wDDR/6iXvvY/wCy3C+z8IBTUkcAs3VYoc0jSONzPn3sH/Z5r8UeKfG5ip4v/wBGi6vzEvobsf8AZTheCwDHQUYQAPMi6iWzgo6PDx7jt9ygYv2sgoQ1ljgAffaudznP4HQsUIfIuKOhwvDYieWRxMGuAhbbn8SYxHtZFSx7XaIX5FnzXl+KfaNFWGUVMV48mPNVcvah6qAqarkY4n5EXUBeoULp2+ZA+ojH4l32q+0AyE2pZ2lNtzrB0HbCXHJjvlcZwz/DLxfSq/GKy2EwjO0xe17e8ViZaj2eo47SOJt6dq7YwSR5sss5vk9Hqe0TQmV/iWexXtVFDpIdw7elY+sxaSoudz/U6ztfVPxC33EpbBXI1uN48ccx8Lola9i+FZSqxSUpSzzIk7hs3tlKPE3FC5CwopKUJISIG3epK2x6pFXNiElpMz8/EXUq6nxT2OpIDe+/1Iq+o4cpMb8lU1BNJKJu/JvCsmy4mhxqoirMKiPW6J371X4diltKQPutdVYYpHJEcbmxBkQ8+9QYaxrC1+SmytS+q8WAbzytLLRUJYs3BlB+l3uVHUVkl4HxDLO8XEn+JNR1Bi+f+ZQ2brETyqJI6gZ4yeI2e5ije3J1DkqJKqrKSokKeUvHK9xEkUzkGa5TiMk2bttUmiVD0IvyyYs1OAjj06UNNDLXEMdJBJOfpjC5FilLPhc3s9TkE4sxOIvdbmgiiLPC8mpP+VXWD9k8QxARNoPZ6d/7yfxflUr7PBCqxWqkOIT4MOhE12T5rdVNZT0cfEqJQiEfFI9qqtiyil7I0mE4RUSyOdROEZExFtFvpFea4qV1RAy3OO9uqSqgnoqe+XitbxfCsRUwvJUcU3YRDkI+JSikNYlGRVIA3e1qm4lTnNU08cTXRRRjuTLVDSSibx3F6l2sqrQsbqdFk8keoIJps3bpU+mqqiqqIogfedogIqpEm5K2wovYwnrc9wNZD9b+L8ooLaO9oqppqzhRndT0zcIff6i/Vcqjh3DmkRbtX2pziNbkG1UCVC4bbdUjK0depDxCv5IWJr8zzIUIocp6fiMUkj2xDzL1fCKdtkrCGOCNxiF9B9KOGN6xxjzYfCA+FlecYMFhEIiYZS3MOX9SCG6IEWFvSvY2XtAtcZf8P/1USoJ87r3O1+ovEpw1AC2huVz3P4syUGpL2iQbGe1m80CTFBUHGxZSWCrXD+0FZTtZFIwjnc9u278qozjk7mUiipam4TyNtfJH/gnRso+0kVdTFFVtHytusWeqRgGY84nt6mIWuF1IGlARHnd3pqoEIbnZ9q0ZCVEWoFh6Gcfqa1Q3E5KgWBtytrmkh0NjJ+ofJXfZvDaT2j2ivw7jwEOXDCbhEXxKUti9qKmmp/Y4iORm+pNVlQ8kRODOS2U2D9lK47IMZqsJlb+6roeMH6gtf+lMy/ZvilURHhVRh2MhloNHVhxX/I9rptNfEKTPP3zIrR3F/lVjQRmJBefyFT67A63CZhCto6mil5fjwEP9SkYZh7VVxk7Wt4hUJcjaNPg9PFww5EWWpZdK0lOXBHIDucvCSylPRvxQYJDAOl7VeVNLGUQNBLIRd93UuhI52mV3afEIyB4DCM/O3basTLM5OVjW3LbzdnY6hy4jvf6lAk7H3AbhLb9TKJJlJGXCRxbJ3TzVFojk7XCp82BxUJEEs2/ut71HDDY7OJI72+j/ANyKoGgArpRbOLK7pu9KjVFZLVELGb1EvS3uThwlUS8OMbAbc/pZNe3R8D2eipzDN7TqpOo29I+TKGTQoh9nML3Yp/6WVhQQyVBlmb2k9zl5qvp47uWdy2WA0IQwRaPc5a6K1GgbLClhenpw0tLLRP1edkDM5Fm1z3dJOnzjCSo06WTZyBxiM9gE+nwrYwvkKg4sMt7M5G+1i9ym1mcNTnOx39Ta7RVXLi2htA73DyIW8SqsU7RVEb8PiXGY2ncsnI6YQZf1mOQRwlm7EZch8lkq2uYpeLK5gJbtj8lU1VdINrdWajFVfh5yncPdqoczXQexjGOIGTHcKzc9ccmwD2ocQquNMTse1Qrru/8A9VldgoUI5tS1TfUX+KIx2id7Fd4fSmpS7mfqQjUGUt2TPtFOQ/jAUfi6gTCQZi+bO4rUAtelHHCUkmTM5EiYd+bZq8wijYTGR87vUpk9UQ3zRadmsDCnlGWfrbl7l67gOMmIRNHlcH9S8q+8Ap9HPd1JmbttJSnlEf5s14PVdK+s9sj6H03r4dA9j6eb7TKfs/RhK9bGBcmEzty+pfMP2wduj+0DtlUYhe5xCzRAXqy71msYxyoxScjllIx8Ik6q1j6b6Jh6LI8y8no+q/1Dn9RxrC1SF7kbSOI5JI4qcpNXe0XX0rPkAIYZKiQY4xczN7WEV6f2d+zsKGIJ8RcilK0vZh6R+rzUH7OqzCMJcnqon9vMrQqS1EG/5fUvRfaI5ORsf0uu3Djg1cjy+pzTuolDW4DFMWeTe7TpVDXdk7iIwdxL/Mt0YtkXqTBxt/1WssEWcsc8onm1T2fnp9MlA9nkjlyytXqEtK3J2uFVdZgMFRc7bSXLPCdSzWY2ETHdoralkcfG4o5sJkp7tE0EZxmWedqypxNW9i5grLgufP0qZDXSCw87VSRFby2qZDVebXLaEzJwL+nrG5ZuKs4pGIR33fCs1HMxCpsMnxuu7HlOOeIvhL33CnAHiFYyrIahy77lKaq4Or5j8QrrTRyuFFiFO1mTm30pcFrbc/ypinrGm+oU+3Tl0k60EAUfvuXOH7042ZPazt6U97OefNrUFURihe3PxLrZ+9SQpX3agpEOCyzNsOPX4kDorteWb/xTl0j25O6uoOxdbNyeMbfjG5TIfs9xCZ7I+GRZetLgrWRl+NOI6SOi9ony/autg/2V43CAmdO9r/mRB9leOTMLR4fUHd6QWbaL0mY4aqoHRpHuTo4lW3ZjOX8V6Rhf9n/tHiBDfTvTiWXXtV5S/wBmfFJNTq6cf3qe5A0hhys8po8axQTvjnMS9Qur6g7SY7HMJtUuVu60twuvUaX+zPWietfS8ukc1bN/Z7q6cR/3+AP3OsHlgdccGT+R59Qdqu0FVYzvAPxcG5bzs9UYxUAEcsEMtz77GISWlwH7Fww0hOet4pemILVb1knZzsfJZifaKDDjJuiSa4x/K2qxeZPwdUML+TFTYGElMUkkEsRu9rxS+Xq0UiPBzLocwFmWI7Qf2iOy/Z8ygwuCv7Rm3jKbhRfzHNZmo/tVVpHZTYBS08HTaUjmX6tqxSmzdyxrg9rDs+8lrXybtOpk03Y1iuskMD7iJ7yXgGJ/2lu0dVEYU8cNHc/XFGxH/NZ6v+3TtbiFHLTSYjUDFIQk5A9hlk2Q7m7laxzM3mx/o+j8Q7K0dhSVmLxRCIXFraNrfCsziXaTspg8IvHXzTiLtmIR3Zr5kqMarai455JJC9RmRKN94VG3N3K1/ES20/2cjyp+EfQ1Z9rnZCliJwpsTrZxfYHDGIX+olkq37bqmolOOCgpcNizK0uGUp/mK5eTPXSW5O76+K9NS1gXFnt/OmTtZ6KX2vYzfOf3nIBiJcPhwDa/1KrqPtU7SzBrico5+nasQNdGRFq6XtAE2d5/xQK2X9b2yxeuLOetqJcmt3SOq/72lJxvbP6nVdxm7mMv3pb8iMKSW0vFkl7ibNLTUMdVFFJJidNTme545PCos2Hywyi0tfTgBPaxX3f0rOlDIT5vFKP5HQcF9ubS3fExLTgOS7qKGpIswqoJR8JcRNUw08IVEla7yizMwDTSWk7v/wAlV27dXISdGA7hzz/ggmiY0lJwif8A3oJc+nNnEkw0jyNl+IOfNAYvzdn3e7ak0bjrrblbyTTM9WSKmZ6wg4888tgZBd4PcPuTRC4kYRHIQk1vpuH4k04uLjvu+IUuJJHc3Ee121tfqFURqOlTzxiVmY57XETa12TH4kLjrZe3hdIya7LkItogIWvJnZkBQZyS32Z9PvUyDhTQkUtfHTy5/sijMv8AAVW3ML8//au8TiZPrd6kFUSTqnEtJWK5uoWTXtBkOpbk3baxZs9yC4B87kE0P+0P5uSHiPnrkigp2K7N3D/UjKjubPNx08vEsHmhHg6I9POa2GOI+7JLiHzTvse7K91x6NxbQ93zS/Ih+x/j5P0NFJcukT+5Saejtlyk3Dlc4kmyILS4ce7uWMupS4RpDpW+ZDPhy6UmzJxbxIwE8szZhJSIpmjHSNi/cksz8mjwIjlG4uWb7s0hzvysYU7aZOT5OX7k7FTvnrnyW3dojsJvhDVPG3FG9rhyT5yDGETxs6dGnMQ0C0n6lDlJykPLMR7kseTd0GTC4IU1RcAx2fNNcb0RtzSeMy8077HIQZuzj4ls8kYmEcM2NCT5912Xkg3iWqkNTyCGjdW1SHowj5vesn1EUbrppSIURHGWhuOfpe1IozkLVTfY45O/u8TpqKO0u8RVRzQmZy6WcBUUJSSZuDGPerMIYxiNwa279SYi/DHTJQ6qqkE7A26ea6lNHFKEl8h88o2yz3dSYORrVFKSQnLN9vqzQCMhPk2dyl5CVGTH7WIuWRd67awogo5MtVIGFh7nIVi5o6YYnIZikkpzzikcCy6hdWuI9rsTxaalkORoipwGJhia0Sy7yHvdRBhbIXfb+5GFPs0XHPHiyT3muUdCwtcEUJp4yMwNxv67dtyC1yIs36uanjR7tciFEdGGS3jligeCdWQamunriF5ycyABBiy8LJgZLh5KeVDr+0bmuewv4nZbKcTneKf6IIk//tRNnn381I9lkF+d3mnPZTz53Kt4i7UyJuJc4e1TRozEbskmoz5IU0HZmRBj26JDCchsAbi9Oal/d5+p0vu0xkF26u9RLIki44Zt8jlJHDCGUgM5k2t3SpfGARHLL3WqIcMmRNndahAZLxZ2e1YLMdPZ5GKkragndrfE5ZLjFt1dWE1DxrSZu7UkA4a5Fkz2rVZIfZnLDkIZ/Nlwh2dymlh7+73omw/ar72NGfYy/orhh26v/NEMPkrBsPe/kxfCnBw9rxC3d1clH5GMpdLkKko37kfB6c2Vm+GuI5MCMMPbLPpVLqcY/wAPIzw4s883dNyluytSYvegLO7V1wnSGJMJd/vToE+1M3bdXR3XPq36UAG+fNJy99yBibP4k7pu5IAEcy6dqdEe7PagDrzz7k73aZoAXh9wobrfhSEnLki8fxIj5AIcua74dq5btS18kASA3Rc1lO0dUY15tG7ATMOZCy1MZbSWNxzOTEKo36XO1rVz5TTH5Koykk6zck23TkpkUbCfcSYljeNr2dt3hWFnYR5pGItE047k+49WiTDaxM/US0TFR2jjujnk0tAEzd3srSOl4fZ+oqMn3yBExfzVddpy6UJjfBfYV2wr6GIYDkapp/8AhTsxir7DcWwqum/EeSju8Jbg/UsMO61TKYXuscFlLjktPbhm8rZHoXzaIeAbbDje8XRwzNIQ55EXwuqPB5KqjMvZ5LBJrTHqEv3LQYiUQ0A1NRHHS5NaEkW3iv8ASph1POhnPpeN0dDaRM+ZJqTEODIIA1xdwiyVHVU2JMUcUrcUW/ZltzQGRx3MEdxN6torv/8AThQXtVWR3MbiheukhufiPxfhdMNG8lrzyPb/AMOPaKkUpMJbGYf3KeS+CZD2ixAo8n6BbxNaRKVHjEUg5Sg5SF4V2GlGa18r/hy6UbYbSQlxJTYfgJUQ2r4HqfEI/C4l9SnUONVmFz+0YfUSUsojbdGagUGBy4lJlRUcs/iuy2iKt4cDipbWrJ45TZ/2AbrfzckNo1XBHCsqKyUr5Dlve+wdoM/na2ma1OC9mavEAnlkk9lghjc3DK6WTLwgPmqtqr2cLABoh+HqUWbGmhm4hnJxRfqUaWJTQ/QY81VPLBGD4dY+sRf/AHdvx59H5R/Mn4q6OlaRqaJgIn1MriN/qJ1GqO1UOLcKPFYo8Rii6OO28PpPmydbDaesAnwzEWEu6kxLp/LK3+oUJV8htX4C+9jy63MvUSkU+ISlqz7i9Lqqnhlw8h+8KeSiLPqk3RF9JtorKjKWOEWjYBve4JB3D+pU6YK0XdFjEsJCBx8m+laGixQcxvjuJ1nsOhgmGyoKQy9XSrqkGOnbMN5Z6EXUyxuRqka3CKqWomybMf8AKtFHHViBM7sQ94ifUsDFilvPaXqJWVLj08OgSPb3KLZqmagxlG5+HaXxJ3D8SlhqReSByBvFeoWG4xJiQ2WMR9NoupUs1N+zlMIPqdPiXyKo2VD2itHQ7Tfdz3K3pu3EsJaG4W+9ecQjHCF8ZsQ+rO5RavEqrillkA/K5YvpoZDVZsmPwej41H2X7YRnBj+DUmI385CjtNviEmXlPaX+yL2O7TEU/Z7FKjCJ3/up94fqUocUnkKyQ3H/APDUulx46UivN7m9PUo7GTH8JEucMnzR4F22/sn9vOx4nPBSR43RDu4tC95W/TzXktTh9ThsxRVdPLTmz2uMoWr9AcF+0Kso7XCRyEfUrevquy/byA4MfwamrCIbXkILT/Umupy4/mrIfSYp/B0fnMGWXNl391q+yu1X9j/sh2kE5ezmLy4RUPuaKp3h+pl4j2z/ALLPbzsexyx4Z980Qtc09CbS7fp5/wBK6YdVjn9nJPpMuP6PI7be9ExNkSdraGow+YoKmCWmlF9Y5QcbU00bkRe5dK9xy6iYmtzRbrdMl3hsL5epWeDdm8R7QVYU+H0UlQTlbtbQVQalcO3dltU3CsHr+0VWMGHU0lQbv4G/zL2nsf8A2dXmcJceke1//DRPb+ol7l2e7D4Z2fphgpqcYIh5ADKHJIpY2zwXsT/ZvqK4oqjHJWt0L2aB/wDMS9/7K9gcM7L0gxUcUUAZdIs1yvONT0bcO9ovh8Sq8Sx4KMhye13/ADXLJtz8HSoxhyaGmkioWJ2ijMH5jI3UoGKY9HSwHJHnwh8Oe5YPEu1xiJGcg04523E6zdT2i4Nzxz3jKLi5E9wqliM3nX0aHHe2FXUBlAZxXbV5Vi3bR6GuOOpY5yZ9ZM1bVvaaDkx3l0uvN8ehcq6U3O3X8uS6o+1Hn5JuReQdtAKs4eTAHcWSk1/aLTafNYOpmp6cBze823IaDFo65zBpWubwqXIIpmllxY5OKd9xDu/cs7W405GWSfjqPZ5Rd8rc7X+Sx+PVB09WUYPZFcW5ZSnRqomooJmmASN7SJQK4gKUrmcfCs/g2JScYomdyEdzESuXE6gy0uEWWaexpQVHiElDMXivbcKt6jFAHDb5GaISbSMWWNnqragMvC5KLiWMSVBiGb2tttSUtSasaxTFCKoJ36Ta5iUCWqMoj3tc4ONqqMVqnkqdH6drKVSC5Qjm9xZKGzoUaVjdDURxmDcNxJ26s+pEU1p6GyCGlkvFndrAuyTBi0cuTPdqpLatimzmksy6X6kMo26OpIyPbn4VGqS8n7vCgtMCMTqJgjDqN7WXpGEfZzFR2/eknHNm/ZRvaP6lgezkLzdocNANxPOA2/mXtnaTGMPwmpl9rqI4iZ32Z3F+lVQ2NUtDBQ04x08YwB6Y2tzXl3baZ5O0VU2fpH+lep0NQGKUcFTFnwptwXem5ePdppHk7QVr+HiEP8FJK88mt+zGltpsRnfbeYA37s3Vb9plU/3rBBntCNa37O8PePs1FJZumkMrv5LDdvhebtJWHdcIOIN+4VafBTXuM4G0tOpOyzOVuvJNcMyucWT4UMhZO/eooeyGhktIXbahlkeR/iUk8NYRzeT+SH2dh0Iri+FIBhurRlPxEmhhgpI3Yhia4y9Rv1f9qmYJh5lJLUOF0VIF+7z8I/xRj2fra66QIJTJ3uIhbzUucTZY5vwigcdEPStWHYPF5oSeOnYRZ+ozEf8AFCH2c4gNrz1FFTj8U4l/gmppjeOSMsOZXfCptHh51g7Ga1n6iWlh7EwQt/vGKUv0x3f9qvqLBaOnw6UmxGkKUX/DgyLd+ZPbklxZmaahajhGSz4W+pVdeUklSZHnd8SusVqJOOLTswgG0Bj6RFVVeVxCzg9q1ZzryQQJ9raCkA8YybLd80B5XC6Kny4mrOQqS3RZUlK+53drmfRTxJoWz0IvhJVsWchWRs5KXITxw2cNhlZaUcwhrN+rbU1MXGlzf91qZIjHTPnzSCPiOLO+7PVSzSh2EXEtXVgeNTwwjTxHcPyVxTdmXIAkd2G4LnHJQa/srJZeBt6n05K6pcCtFDNUSVEpOb7u9PhJLG1wSOPlqjlo+C5A+ZH6U00bxlm+dorK2P2l9hX2gdoMJEI4sTmkph5xSveD/lfRWf8AtxBih54hg1GUvdPTM9OQ/o0/pWOcXkLYL3dwq57OdlazGq8IsuHFnvIu4VSbC6NVh9ZhUwCEVbUQVLOW2cBMP5aq+oMNrKgyeBoawR/4R2l+l1Pw7sDglCIg/Elnb+8J+paOmp6bDX/3aNyMW8S6UiFkMRWcWnkznpzARe3cCqcXxhoTsgyEzfbGLrY9qe3FTDdSQRCIP4ibcyydRjwEJSVtPTSkzaySRtd+plm5pFcSXtMfX+0TTEcrfK1+SVBhtTiEMsvH4FFB+0nlPYPuH1P7lKq+02HVVSUbQSDTi1tw7iz/AOirsarI8SeIIpf93i2xxdAh+VZWLSQFXUR4hbBEzwUobtz7jLzJBbcAsG0PV6lDKOSFyZxcsvEO4VY0tO8lh1JuAZ6CXUStcjotcLodgG7MJO62mGUsUcIvld5kT7blnsLwuSbcYGAFyD1LUwU7wxiDd3hVo5pDI/g3npzUWqqAqBJrG96lzdRaWCqapErxyd+f5VcjLH5Gamq4MVkTPd07lTbI+LJLuL/UrySRt+bXllpcyz+JSPCJB1Fkudo7lIiTZSB7Q5/hZ2t9SocTruM+TZCptSUtQBHHFtHa5Kpmhkzz4Tllz0WTLTsiGTJo5GLVlImpTkfNgtRjhZzRBYLkXeq4L2RX3PuSYXtVrHgcmVxA/wASR0rw6tHbl6kWOyt4L96dp4WIx4hWRdRF5/SiORicXyv+pCcxyWs7uQjyEn5KrJHykjjMmiB+Bn1G250f3o8Y/hbVDXP3oSTCg5qqSTmbqO5PIneHu9KXDcuW5XUReBsI7u9OhCxaeJSoMPkkPNmU8aNqVhY9xO3hUMW5VcEB1cdqdhj4hD6U9NS8TzElpexuDh7QNRI4EMfKMvPzUf8AobF52K7FhVCNXWRsMTaxxeI/iL3L0WGjw6MAaTDxA8+qIyFVlNXBJa4BYTeMXVxh1Yc3VlKKakQT4cBwfEIsoqipopfia8FGqOwuJxsJwcGqH/yztL9LredjhwqunBnimp5QAuJe7FEa9DosFwkpxNpHiAX3DE/+VarLOBLwY5+T5krKGejIgqKeSAs/7xlFOEC1B19g1fZ3CKikyil9t03xSjut+pZGo+yXs9jDm70UlKXTcG1bLq/8kYS6P/BnzJPT3DyVZU4eEhZ5W5r6RxX+zXLIF+GYmBh6Z2/6LBY39iPajC2N5KDjiPipnuzVd3HMjs5YfR43Jh7xvp+pDENpZOtXX9n62hIo56aUMuYkyppaPVx6VDj/AIhcvsZDMX5spUO7vtUYBeN81MpiuLuFaw8kyJQSPboz6J8JOJzTYi1xJdK7VZzOmSoy4eviUkK7Zq77VWGV3fbmgeZ7eapZNRdpMuwrGLvtTo1jt3n8NqoQqHHvTo1ziSfcDsmjhxKMbeJHMRfDapsOOU8f93N+VhWSDFHu70vvTzN0bFLHRvKftNSFazhMI/JSKbt5h9HPmMcxkD6Lzn7wuPR1FOZt2ZuQpPIaLGfQWAf2hsPwkxaswQ68P/xLSW4p/wC1B2QyiaPs5W05s3/Ha1fIgzOPQ7rozP5rB1LybxlKB9XY7/aewquhsw7D5aOU+css25ZOn+3QKfEeMVTMQPzjE7v0r594j5ZO65xPkqTgvoHObPe/tD+3qTtZR0FPhEtTho0s3F4oyWm+3Ldb9Sruw/2xYrgeMBiFdi89UOVpwTzkYmPxZrxbiWl3/Si0Lv3Kbj+iXu3bZ9T0H9pyKskKetA4s+UED2iG50eI/bR2Gxa96/B5Kgz3ORMJE6+WOI425ZpwZn8rUtIGjy5P2fRFR20+yqsmE27PSwBbaVxkO78pKPN2o+y4mPLAKn3FHI//ADJeCDWPbz2/Jd+8DuVewh5Jnuc+KfZhJCRx4diYy9wXt/3LFYrVUMxk1E3Ag7hLqWGHEJB8vcn/ALynK12DnyFWmiHNvyW8kZj/AHl7IISeO52Ntvqa5VbVlRd+zu/ci9ulHWxxt8SdmJo6GuoxAGqqSOTXUhZTeNgVRq9OwF8lkIaxpBzkZ/d4U+dVBxMgzK38qPaXZrafDcHqj0ja3L6VqMI+y+jx6O+kgklHaJELeL9S8tCoYny8I+9a/s52bx3HAvw9p+EbjujNxuJS6Lg+TeR/2f3kDPgTa+61Oj/Z7l4eecsQfWVy2nYX7L8YwsAkxjHK+V8v/tIp3tH3ETr1Gnpzp4RFj2tyue4lyvI14PQx4ov5I+eB/s91PFyY6kvJSof7OMhalUSh58RfQlsuQvqQdN3qVTjXabBuzdv3pitNRZs34ckm8vyqe7M2/Hxnip/2bYxchKtuH4mJFP8A2dTquFfWST8OOwPDaP6V6B2r+3Ds32VeKNgqsWlmjvhGka2Ix+slQN/acwClooDrKKYag2K+CJ87Cbp/Un/yEtYE6ZlZP7Osu2MKmQhDOwSfpL9KqO0X2GvgdPE+IVsVOJ2jGMs1pP8AlU/Hv7WmJkBBg2HU1LndlJPmZD/6ryHG+21Z2kqhrK+pknqu+SR7iWsVO/cc2SWJfEtK/szhVCZB7a0ub27DuVWeE0G4m9oMW5kLdKqpsWktLhGA6eIE1UY5U1FINOfDtbxC2RLfhHJdlo1HQEQgDTkXValPhdHTiVlQxl6Re5VNNiU8MoSRmQGHiHqQATVEmQA9yCX5J70dN4JT156JsqWCPXiGRZpkSCnEgPrXfaAK5yZ7knaDhhHwpC33Fm+7XvRRU8Qte8b+7VO09QG0Iwfi913StHT4SdVSnVyGIl47mtsXn9R1Esfk9Xo+jefxyVlLhMtccTMDhftZOzYPwz4YVF+W3lanajEJxMo45Hy9XqUVpvN+peTJzm7s9hRxY1rRJ/2brC5RkY+oU2fZ+ojHUGG31J2mmqZHJ4Jaj03RO6nhg+MYg9mdQQl4TO5cGTN2n7meph6TvQuCKCbDz9xE3vTLUbjboy0U3YXGYdZKOUfDd0j/ADSp+yNXSlfOcYeQkdy68fWYpLhnFL03NfMCkGhktybK7qTgYawvz2+kVq6LsrV1DC8dhj81Ml7OhS2tLPGBCXruWM+ujF1Z3Y/RMk1dGVhw+AQ1bcnRpaeO338tFsG7F1AjnkxgW5tUy3ZOeQiaNto87e5cn9wi/wCZ6n9izQj7YGQnjAnyjByH6U0GGuXINpLX0/Zs5iII34p+kSU2j7I1AylfHYOficblb9ShjXkzx/0/mzPwYYcLblkiPC5L82e0fktviWB1NLTSytEwBG1zkSoZdxDkbatr8Kheo9xWh5PRPx56tFSVGw6abVHmhYrrGe4Vrw7OycICd9xbmtTT9nWqNmpHn05KcfWxv3MMvo+WvZAxr0rk3K3zR+yhb3rVD2TchLIJFGm7Kz35RRyXL0IddgulI8yfo/VpXoUHBAtGZNFShdy+FXn+zNfbm8LiPyQ/ctSJZOD3fNdsethL4yPLyem5Iv3wKp8PCPuZD7LGN2i0NF2bqKgBMmcbnt3Mnx7LyjNkbd/ksZeoY15mdUPR800moGaGje7ocfpT4ULEWrsK29H2dawWAMz9JOim7Jvdm8T3ZeElwS9Yx3Vnq4/6ezOO1GJ+63K1x3fEi9nijAmYXIlsouzc2djAZD8k9/srpubqWT9Vx/bNv7BkfgxkNLBJrnz8KfHD6Yi1f9S1L9lbQJ3Hbn5Lh9mQjItbv9Ky/uMW+Gar0TJDykZM6OkEibP82S49DBdmDMY960Q9n24xMztoifA2Ehz7mt5rRdcv8iX6Q39IzXscQsXNcKhiJxyG3L3LUfcocmZvqFOxYbBGOgtc7J/3GhR9FtmSejjJhzd7fkkFGAhn1E7rZewxbms5LP452gfBcSpaSjpIawyC44ybcy0x9dkyuoEZvS8WCO+RkI6UIYiOU3tBrntWemrJKysLh5hE/i9StMSHH8cK8KPgRiFtojaJK5wbsXBRxxVE7kdRlvi8Akuv8pYoXOXJ5v8AbpZ8lYVwZWjoamoPI5HDquLvyViOCtGYneU+XJboaEBAHaC0stdEEtCFpZxNy3aWrhfqbZ6UfQv8mZUMPb0c/SjOhYXybv56LVNS8NruBt+JJ6eQbcorfqZYv1FnYvRIpGU4MWebs4kT+SbCNpLswu8tFrPZXJyco7rn10TYUpkxPw2G1/JP85sj+0RTM4FHqP4b7U+NDba5hqr4I3EsmBLhuT6s5edyX5ky16TjKE6NxEn4fJIacxHOy7TxK+Oj4gFlmQogw0ycWy2+pH5pX9pT+MT5Otfm73Jr966ZfmTX1L7A/LRzxJ3iKOxI2kt1ZADrSb9GdGOQjm72l6UyJWln4k3c1yAJIlcT5o7tPd6lHErbviTrE5Wtnz5IAdAm56jcnXLeo11pEzvubkiu3IAfHl8Lpd6bHMR9RJNyzyuJAEqIWv1ba/NZvtDRvT1k4a2k9zfJ1oRK23J9ysi7NxdpsKlnilH7xpA3wE/WHhIfNcWd6qzr6aO7pHmMY26P6U1LG92i0MuByRlkcbgTOgHB3Eed37lx91eTs7UjOWvnkiaFyLYzuS0Y4SYiJcNKPD3je9wtzT78RLDKyNWUJ0/ZmiBzf8acz4XyFhuVa2HyEXJbmqwWprqTDYwichijfd8yV/gn2Y4jiRM0VHJP9IOuaXWKK8nox6LJkfCPN6PBzkIWYP5LRYd2ZlmYbIDPXpyXo03Zvs52RpOJjOJ0tPOJ2+xwPxprvpbl+ZZrFvtU9nA4OzdH93AW32upZimt+EeTLKMs3UP2LgvJhwdLH/kfP6OVGE0PY+lCfE7Sqna4KMX3n9XkyxOK4tLi1SUsuQiO0Ih6QH0io9TUS1FQUs8pzzm9znI9xOmvDczr18HTLFzLyeF1HVd72x4QIk4lm20m5WqxDtBWiwhJK84j/wAXcX6lWoy3d67zg+JoaLGqSqcRnbgH3XbgV6NLHGN7A3uIXuEl56/JWOFY9W4LJfSTMI5axmAmD/ULoKNzT0dZXSgDHwAN8gt6f1LV0XZmkoQA6imlxGeVx4YzvYBF9PN1m8C+16nhAY6zCIYD6faqQLib8r8v3LVx4pRYwHHpsQiqjNtBjPf+nmyxaZdoax3EMQo5joqwDoCB7HpsrBH4dFUETE2WivAKohOw348RPrHKF4/pdKHs62KDK8FNJQGO7i/+HFviz5J+CGtzOSFaQuUhjb4UxVi8zZs93mplbh9RDATgDVAAfXE94fUqGfEqiMyudhHp2stLJSoYqah45Ssdi+EUVHjDxvllaShlJdJm7sN3qRU8bFMLubW56pm9m5wHtdUR7De8CbWORrhf8rq0gjwuuqM6bjYNVHzko8uERfFE+iy+GzHaObAY91vUyuoqoIwK8PzJNJk9yjQf/VcPYjkpIsXpx/8AE4d12/FEWv6U/h+MUWIbKaouMX1gk2Sj9QvqqmlxSKnMcp5bvTGpFfjWHYg3DxXDo6yUeiWM7TAfrbVYPH+i45DRxSSczC2MeZKJU9oqOlM2AJDNtt3hVFTVlTDF/ude8sHdS4lu/TK2v6lV1tZwSzq4pKLPxS9BfSbaEpiv8inP9Gjl7VTyOPDl4HxD1J2k7VVsOhm8oP8A8UbhWUiyJhNt4PyKN1KEXmcbHIRZaOMWQpSPRsL7bUVgsDzU1Q3O17gJaD78euhG94iF/EC8qpqN8hyG4via1WmHSHSmLuZ259MbrKv0bKbPSYKynkax2cSz8O5TYhYuvhlb062ksYPaqTgjHJHFYz3cSMLD/UpdNXU9RCMkdeF/TwJGtJvzLO5I1s9DpqGMQAzy5dI7lKDKN72drviZYamxiejHN3e3+l1cU2PRzB+JI4j6Qa7+pKrK2NdFiR04Z8S31aq2wrtccb3UlaUuXO3NYZqqiIiklcqgbemV7QH8rIi7SRQhZoI5XMMeQrCWFTLjlcPs3+M0eAdtoOH2g7PUeIk7W8U42GUfzNqvH+1H9mHsRiUpnhdXW4Sf/D2mIq3g7WRzTE7SmJ9yCoxaprCIIOLKQ7nt3Eqx4pY3wycmWGTyjJ4T/Zr7L4PPxMUxksRybSKy0f8AMtxQDg/Z+nGkwykhgiDxA1u1Z2XFmkMvaGKe1reEW3copVUZGVjy0oP4c7xXXzI4rSNgHagPaRaOE5/DxBbaKdxDtA4xgwG13wndosbHWT0cZR8f2oX3NHF0j/6qLUyYiIfh0UwjLytBy2rRJIhyfiJfVmNHHqcloNyIn6Vm8U7UOQm8bsWv7Q32rJY/2gGhnOOrao9o6eHK1tv5VkMS7RSSbzdxAeQitkzlbkaXtJizV1McfFIpbrmJZ+hx6enAo524olytfaKzNT2k4mrlt+aqajHnk0B3R3ET22/cbKoxZycsjZiP0qurMWeoC13+dvesjHizxzfiG9qsDqAktMOkll3Ni9Eirx7jwmLuZ2n4VFw7EHw+qEwy3ta6dx6uYg4b5EQ7lQQzOR8ri7li3ybKPB6D96NM2bOxLO9pMQaoMMmYs2/gohYlHT0PDB7pTbqHuJQaYnku47sRE+mqGxKFGg7PcIaMpDa6V/F6RSx7FDjAooDcdNbUEVlLTZNl6nHNVdfM5ap3wKrY2dY81vgyTUxXA2j3epRYZGI8lJnrqeGnyYXIski6KSsy4pad6mwyRjGOTsRKtmm4xk/mp9DR3Bm6GjeXtQc1U5NkLPd3Eq1ifiFn1Erk4bYiZ8+XhVGZOJ80JBBpk+7blom5ejmy4BNkOqGUrlIJcgU00lLUjLEbxSg9zGL2kJJ2UpJivM3kMnuciK4nRxU+g5tt9QqZheGvXYnS04dMswi5eEWuTbLu2e1YDRthvZ+nA2tGGnYn+HbmvE6kTqKk5criNyJ/m69w7XdpMIw/Baiip6kJao47G4W5eVR0byWiMTkSy3Ve4rSTn7T17BMPg7P9mKAaiQYBhpxN7ntzK25eL1ueJVs85t+1kI9y1EPZ/GO0UwHK805bRbiOW30rSUv2WvRxcfEZ4qWL1SnasO9GJ2rpMs+apHmcOGvJowP+Vlb0HZOsrCzCnK31ZLefeHZbAwJomkxKdm6YmtC76nVdX/aJXkNlBBDhwf8AltcX6nTTzZPCoHi6bD852/8ARA//ACxnmphlrDioov8AiVJ2JpsF7L4Oec9ZLikreGkC0f1OqqvxKrxKTiVc0k5f+Y9yewfDfvCvGM3fgAzyzF6QYcyW8eml/NnLk6zHHjHA02JdoKDA6KlpsLwiniOYBqJiqfxSbPo/p/zKnrO1WJ1giz1bxC3hiYQH+lVlZWPiFZLUGz73uYfIfC38E1aAkuiGGEDjl1eXJ9jp1EslznPIf1GRJrhsQ6/1Lgx2vz/mj6tGzW2qOfeT8gmO7T+lccGItcxUuOFh10Smj26dSKERyFssnyJGROT5yAEulu8GJNFtYs2RCV3NOgTItRhdNMxZRNFc/hUMsD4b5xG1vxK5YfN7tFyQdOllOqHuyujhOFhZoWu7y9SinGZSE7sX5lb22iKLWQsm3IopSKF8yPJmuWh7M4S0zlPKL2imSp2F9Y9ydhqKin/YVEkQ+nqFQlRbyGtEny0dRaquKG3Nm9yq6ftBNGQ3hGdvqUuorsPros7JoJe+5rhVkIpZoWKQnZm3Jj2Vru4/qVvNRwRw8VqmIxfwj1Mqsq6ATdmlEiXPrI2TC4L7XbMfEtL2eKeQd7sID4vEs3CUlQBGG4R/qTjSVEY58RwL4VrG0Q/cesYNNFG5u8rkTeHO7JO13aiKnu4EbGfqJtq8nixCspSKyVyHK50+/aSWQLHcxEm1ROTIUC3xrEDqL6id2/0rF4xWTzSCxnaPS1zWqTPiEdVMQSG5CPRd3KvrKr2603ba21iWB1JURJdx9LIQzG3JlJio7j0fannoREi1v/cg0sZo5paUxMOplq6TthPUQDBU0kFQJbbpYGK383NlSUuGuRZ5K7osLa3Znb33Mpsxk0aigxjC5ACOUKqgLxywGJi/5X/7ld0f4Zk9JilFWBn/AH7FTmX+Zlk4aHh65XF3fCpEQtSncZtd8ulaIxcka+XBa0wGf2OUgd9Tgbig35mVXXYScI5tE1rtptTNN2inwu06eWQvije0lc0/2gVdVFlUjDWxN4amFj/qW1/7IpfoweJRzx6PFIP7upU81K813L8y9SOs7N4hHZLRT0Zi/VTTEX9J3Jj/AGJwquMfYsViuf8Au6wHAv4too5Nk4fR5UOGyiFjHsd7rVJgwc5CyMLvMibpXoVf9n8+HgUj0r1AdV1IfFEf4LNYlMFLUDFDK8B5dM8JXKXJFUysl7O0cMd7tf8AShipaSENMhJvD5p+aSosM3aM/wD8N1RVE00hmzBu79drLK9iXFoLFMUjhiJmZh+HLqWSqZJagidz0Lwq2qZGu53l6lXVNglozCqLTK0+pK5s+9PPHdoyKKnu8lRWwEULk4ipsNC25na4nRU8bkwsylxwyFa2o3bUGTmRyoYx0bO1uenSptNhMUjjfG+5tLVJhw08s5Ng5a7laQzBHT2QBZpa5+pFk/IjHC0IWRs3puyUSaNo3zfcQ/0qwIms+L1KIRNcTGTK7BIhxU51BkOfPa1rL0bCOzLUdCAM1xu1xl6lD7IdnQ21NTld/ch/qW6CMIyHViLuFK0wdt8GWlw94SJt5fT0q7wgTp4dDMSy23eFKWlIpcoyZGFLU2bMtPCRLM3LSkxKsjlYIztLK24muElr8Bxat4wHLG4Wta5Ce11g4aqph0s3elXVDiVSLC/sb+lhzVbslI9Zw3HDp5fwzkC7mQvuJaSlxqKnh4lXmMvU0fi+ovJeT0pVYiLvI0EhWkxF/df9XVy1c4sTvK8srvc5IpM3TPWsN7TU9R+IcrET+p7f6VeU+LU8xZZ2/wCVeIQ4g5FG3V5D4lfU+JPUREElW4dO3NZPGaps9LrMBwfGgL2mmppc912Q3LCY99gPZrGHN4ozo5C8UfSihx6opSG89vh9JKxpO2hiWu4fUL9KEpx8A9H5R5Vjv9l+rjufDq+OfyE2tcmXnWMfZD2lwGYmkwyQwH+8BrhX1pD2gCoEXvB9FMbEopB3/vua5arLkiYSwQkfC01LU0L5VEEkBf8AmA6EZBLll/Ffb1f2bwbHIy9poqao+ptyw2N/YH2WxS44YpKCXvKMtq6IdX+0csuk/wAT5XMv8E2/Vz5fEvbsb/sx14sR4ViEFR8Ej2kvPce+yHtX2dueowqYgHmUQXD+pbrPjf2QsU4fRkCK38yRE23NdmhkpZSjljOI/STWptyuLm1rLRSEI5GEi1Qju1bLahfn3Im23Pk1qCArn7nfchHMuTpXeF2+SWy3kgAgzHvR3eaabnmiu29+qADu80mzQD711iHytQA4xeadYrSzuZRiytRai+SAJQyd7ZEiutbuUEZH5J+Gqmp9Y3cc/clew2i0HD6soxcKZ7fkkGG1ZFrTtb8LqufEKyQLHnIhPwi6QYpUwtwwlMBHwqk0RTJksMsewomEm+PpSGE+Vj7eWqhnXSTEV8l13Mi6kBVRiBa93ki0LQu6TBcQrispKOaqPLpguMv5KXJ2Vx+ht4+D1kWb23S0523fpS7K9tsf7LxF92VcdNE+5y4IET/mcc1vOzf2hdtO1VbS0NBiDe2SF4gARM+ferVMX2YKPsjjlcWzDK6XN9bYDJPV2A1eD14UGI09RBPYx2FAZEWfT4V7Hj/Z/wC0ntBUUcs8FVUT0wWMNG4xDFm/wc3Uvs/R9uOxuMB2hxuiq+BTBbIVW/GGz4iUM20/0P8A2V/Yj7VR0uMYpThTwHmQU1TBbKTeogflcve8Hw2LCYeFT0lPFEPhjjEP8FlsO+0ioxCniqvuepqKeZrwqYoytJlLP7RMPo4Snr6eWgi7uO9hP8Oq5ZTmenjhjSNURR5O0jXl6RUGrqqPDacqmsOOliHPOWeS0RWKxj7buzUeEnPh9W0tZk+QEYiTP4fmvEO2H24Yv2gp4qatqIRgjkvaMY2tL6vNOEMj8kzy4oo9gxP+0dgeH3RYfh0+Ik3MiksB/p6l4h2oxyPtZ2jrcY9kpqKoqXcnjG4/6nWYxft4eJVEtTE1JTynaNtNAwiP0is5Dj1fHMThUvc/uZdmOKR52XNOfBuSwmsqgAGr4NjWgMh22j5KhrOxdeRXvU0Z6/8AGHRMRdqsby0kjPX/AIAF/pVpQ9rqcaM6fHI5eKL3BHTQAN31PzW/BzbFAfZ2pEyjeSEfiGTamw7O1MY5vLCX51Y4jjFBNMMtObwRDzi4dxv+a7JQArnqKkJKk5IqAjteSNhImFTSCyPUUMtOWRnHu9LqLITRtq7F9K0OJDgBQk1FUSSy90s+0S/Ks/U08Q3ME4Tl/wCWG1S0WhQZ1EoxxvuU+tqmoSKnp3Ejy3y5JdnqPjBUWZcXLYRJ0aqg+7xglghOtYz/AB+kcnLxe/qTXgnyyo4zlc/USMJrS5OScIY5DyCSAP1ChGFhEnvjl1ttF32qeSuB0KgBboMS7tVY03aaqp6Y6c3aeB3ueORrlTylGQ59FjaiO7NOzVWH8OyNpL8v2hLmyrfiSs68E54+YOiTNjFxZ5OH0ku0cz1h6mdunfbmqZ5BJtJmt+JlyGseEtrMSz7ft4NlklJ+5m4oaiSnImgdh+lW0PaCspRF/aLS9QrERY8xMOewn56bVZQyRVEpg84CQNc9xiP6V5mXpVL5o9rB1s8XGNmore2mL4lHZU180wEd7xyHcN3qUKXFJZLbjuVMwwbi9rjEs9wi9xJ0KOOS5wqWG31MsF0uOHhG8utzz8zJ7YtURjYEsgD807FUcb9o+7quz6lUDRySFYE8ZF9a7921g97D+9HYxh+Xnf8AJmqo+11ZSxcEJyKIPDnuFEXbCsjCQI5H3ta5LLhQ1onnld+9NyQ148opMvhZc76PBd0d8PVOrS1U2aigxyShMjCTe3IvJTh7VVd+d77+dyxD09eNwPTz3emwlFxKqr6GllqGjkAg3XSApfRYcj8GkPVerwry6PQKjtFPUU3AlntDvDPmq+mxanpzFnaKX4S8SyVPUVmJDBIbmRmHULWp0KcBubVzWMejhD2muT1XPmqZv6btlLIXDgCMhBsrcukU7S9ppxr5TlyC6EgcculYO46WK9ncRNNcaomfNpHu/wAVnLosbXCN8frHURfvZ6RhXag8Lpxp5ahhEHfq9TqaPbqijqYDla4Da2aTL+Yry4qH2iE7KtyHMc/ETJYgQFWhTHUOJA/iXOvS8eRna/X+oxQ4PWh+1jsnTnw6h5jHcNww8vT4l5r2b7SU1D2ngrKn2mooOIRSBndte7pVb900QkRhPf5ll4kweCxSDkFRb9S7MHp2PAmlfJ4vWesdT1c4TdcHs2Dfa92IhAoKzCsTiJpHJpRyIXHwlbcqzEvtcwysxWQ8K7Pyy0AvaxS7TXmFBgIzTnZJxRBtRFWBEA7M2EW8I7VlL0zDJnoY/X+sgvK/+j1I+32DwmJhAY3D1Ew9Xkqms+0b8YvZ6eMw7rupefSzNGV2Tl5kpMItVRhJE7ln4S7lkvSunx+58mk/6g63P7Y0i/m7YV9RITnO4gX92L2iKQ9pJ78t2vxrJV1c9LioUzs1hZbvFyU+hF66jCpj6De1ruoV2vpcCXxPMXX9XObW5qIe0k83Nztz6SdTqPHGkHN5HDPnrtJZKpo6inEXOO0LdCHpQR09RUDmEEhNnauWXSYX4O7H6h1MXq+WbSjx7DowJ54Cn8PEE7RRP2iopH4fsTjF6hk3LG1NLV07DfE4iO3cpPZ+M8QxUYjjOWPhkTiPSOS55dLhpzs74eodTusdGmrO0eHjbFHRmPxXopsWoPZR4EEl+fncqI8Lnhroojfae4y8Qt6kFbhs9DUk4M9mfUXiWfaw8JM6Fm6rluBIxDGpISiCAGKsnMRC7aI/ESnUFDSYXiX3hiDSVtYUfCu6BYfpWQxvj0PafCQPMopGC8R+a2Fd7RUWBJFfLlaBFttbw/Nb5IxhBa/Zz4sry5J7rwTmrBqmI2dg10EVN+9opIRFoxE89SFvCsvDxY5OG8b3/CpU/FjseONzGwicctw/UuGeBS9tnp4+rcfdoayjqIo9ZzjIfidM4t2qwTCYiOX8f4I2XnGIdrI4yPhvcW4ee1UMY1GLGUl7ziT2rbH6Vb3mznzf1J212sMLZ6dL9pGESENlFIYlz3COSQfaJT8bJsPeUX23C6wIYKccJSSuweFhU+kw/glmEr3Z6WrZ9DhS4OTH6z1k5e6l/wDw9VwvEMPxAgCWSGjMmzfi9LOnZqHDqhtcQpREXt2mvOONaOV/ckdU0g3u+7/KvJn0EruEz6GPrEWkpwPRwwPD5KkgCrhIGa66Q9rrgYLh8jEzYjRnk2domvP48Sewgd3MckAVT53s7CT7dqz/AAcv+Z0P1PB5UD0YqPC4acXkxCliMwz4We5R6yow6hMXlMbshJhHdovPyqGuHc/Nk60wCWbPePxLWHp8v5MzfrEPCgj5Ulmt+lNtJd3Mg6iSYbS0Hmv0w/A6H2JIitbRC20s/Eht6v5IK1Q4xLtvf4UDFplmk5a9SCgwK0tXtTrFaWbKOxbs8rUY5oAdYnG5nTrFc48lHErkcMlp69KCB+7d8WSK60STNw3C/v0QF+IWefegkkgXc6OGuko6kJIzcJQe4SF+RKKZd+e5MHJcWealpS8lxbi/aawe1zVh54jTR1GfOQNhknoqjsvIV5y1VP8ACUNyx45eaV2vNcMujxy8cHoY+tyQ+XJ6RDUdhhs4mKVWvMRpSuFdxPFvs0joJ44HxqtqiZxAggYAz/evNHt/MldplouX+2wu7Z2P1XJVKCPRpftmiw2mCDAuydBRk0bRFU4g5VB6DzEdrCszjf2odrO0FENHV4zMFE3KmpvwQt8rRWcut5oT93SPqXXj6DDj5SOXL6l1GThz4I5xsN2bbupNGSfmHdrkmCFy7rV3xjFHmylt8hovehufzTpCQ3INeaCWqB1SL3pweZeJNuKDM4kjEWQkgs4JWroyPG+YZiXqFLu0S+aANPgn2hYnhbDHK7V8Hplfd+pXVb28PGogjesls74JX2/9FgCJu5ISt7mdPgg3kWITwuJhIcBD0lG+SmzY9TTUxy4xSDPEG554H4Uzf8n/ADCvPqbFKij6JHIfSW5lc0naKmqNlbFaQ7mIWuG5FJmlkyLtBiMNNXwYHEE9HXTCAQVNKMsxixXCRej8vNWzzRzYRSwVODxYXi0b3T1IzGIyh5WPyf6UOG1DiftdJVxlKL3MMfV+pO19dV1hk9XIVURf8fcsVBxexo8nFCpaijpzIt93dJ4f0qb95U/JnvLLxOoGHYe1URvHJ7P/APiNcLp2s7O1kYcThsUQtdxQe4G+om5LUyqxH2iC3J4bS+e1cDFgmLMNn0qDDhc5F0MV3Is7hJcGhkjmJjCwu9Gw+I+0voawSEcydW+G11TfwqdyMi5B1CX5VSUhYRh8IyT1ElfUf/o0TWj+Y07L2knELIHjo4i/u6baRfUXNL5B4NQ+D4UJi9TG2EVBPqWGGPV8UT3N/gnYaWpp5P8AdoIceDK62mf2eoZvoPR/yksbDWAWurXfqVjTVVpi8huQekllKHHtKhl55L6ftRh9LJwzaelqh/8ACVcbwmxfS/NR5+00s2xg4Q/EpdT2krBpIqLEaaHG6P8Au6PEIRqCH6c9W/KSzNTh712JDJTN9w0QhuoSnep3fCXc3wrBN+DWX7LcMUkJ98lykx4k8fJ+7wqrl9nEIomALorvxRa0j+pOtYQ552qjNN/RpKDtRPR2/iXh6Vp8KxqPEhKyLhEPMhdYGCOOnlHjg9z+Etq3+E08BQA+TDoPRtUm8LL2mhqKrSJnnLLpLaqmsqpZiylB4hH+7ytVkUjjCW/aPvVNU13DEm1lu9SqConIpNCjqpYbTB3Ame5jHqFOxV0nGvY3v9Qu4lmq0pj3mAOKCGarqphCOO4buvJatowUZmoi7SS1DcCrp46zPxyN+KP0kjpximmJ4qKWcu4p32j+VuaYoBaOXORm95FuVxFijwjZGzyW8iLaP6Vk5fo6Vj/yND2coY6yEWq6cDMH22taP6VuqGngoZCljisItrkDrzmgrqsRF3kYhN+nptV1QdoDhmvkke0vCPSy5m5G8YxRqcb7O4J2opuFiNDT1o5f3gbhXif2hf2VQxYHl7J4q1FKP/g67cB/SXNl7PQ4xTVgi7ZAXqF7SUiXEoIzs9oYSHnchTZbxQlyfn325+z3tL9n9V7PjuGTUvoqRa6E/wA7aLLXXc8l+lE2JUGJQlR18VPW05Na8FVGJi/8V5T24/sp9i+2Ry1ODzy9ma0+QxNfTu/0+S0UjleH/E+IaiRuJmx2q09qtw8dWuW6+0v+zT237AjLV/d33zhoZf75h7Of6h5rx2bEJIxsse7xCStMyeNhVlQcxkZ7kqSbh1QSP3brRdQwkK4sytH0p21hImcxG31ICqDqKh5L5WBgFt27pTWGxnWVYNm9rbnUqkjaqkigqD/AF+kC6loKbD6SjkziZhH4n6lSQSeiBmuhDiSbh8KzlfMd4g5uQly1WgxKEMQh4ebjrdcKzVTh81PPZI93/NGpnjoKmvutbcrEqMPZjPJrsk3R07QgTyNamqzEHKEmZ2UlvllK/UrWmmYgHe3T0qofc6MM7uato1cbLSrrGGLID3KqcbiLVSAo5KgtGfcraj7K1NRbsf8AgsnOMPkXDFKXgpGHpZSoYZJLWALlvME+zWorDBggMyfa1rXL0PD/ALIWw2MJ8VqKTCYMruJXSMH9PN1xT6vHE9XF6dlye5qjxeiwOqmLRjWownsLW1loRRkRP6WW7qO0HZPs3NZSQffxh/eC3CiL8yosX+1DGMQHhUXBwiDK22jC0svq5qIvPm+CpFyxdL0v/ZK3/osaT7LYMLDi4vWU9AP/AJ8g3fp5p0+0XZLAxso6ebFpW8WXCD+eqwE00lYZTVFQU8veUpuRJoc+7muqHRX/ANjOSfqUYf8ATCjYV/2oYvUfh0TQYTB3DTBv/U6z8UeIdoq8YIwqcUrTfSMWKU3/ACsp3Z3s6GKF7TWzPR4dF1mLb5H9Ae/4u5el0P2qN2Nw/wBm7J0EeAkQWHVRP+MfxFL1u/8AJdscMMfwR58+pz5+ZszkP2A/aPUQlKHZCujiZr349kRW/SZC7rG9pOzeMdk6/wBixnDqrC6rqaKpjcCdvUPmrXFO22M4pWcWtxStqjN9TlqDIn/iS23Z/t5B2gwr/Z/tjFLi2AnshrJHI6jDZH8cJPr9QcnW9nNqpHj3hWgIQwfsdrtrMXk6fENMBf6j/wAqbr+yc9D2sPBOKMu/ZVjtA4+oZR92W5QsYxL7yrykZrYImGKEfIG6UzAhiNo8mFAXV6kXhzuSEep2dkRF8Rsc8telOMW7R3XPFo7LlzZauiQNj/Etbnch4z833KPHn3JPI5aIoEyUUzlc2e3qtQsN2trMmGLTPq80/CW7LRAx223mhEbhH/UnHK7v/mmyH0+FA0jjjuzR2sLabiyQPd5JMW7JBQZkYiTZI7WIR0XIxufXyTxRtblkyAI5Qtl3XItREeSdGNv/AHISG4RQA14ddyYmp4pi3xDJ8RMpXDce5cIbX1ZAvAwEfBceG7h9KN6iUdX4Z/UCI43Ll4UOvSgY/wAaOT9pG/v4brP4vMcc5OEEtmehEG1XMXTonWzuyY9qylGy1LUyMNU80mTs9xKwo6M6gvw2My6nEVoCjAmyOOMx+JhTtGTYbNxaR2pz6fw22/pWfaZr3SPTYLUQjlYQkXhyV5RdnzIcmDd3kXcipcenhAmkOOUje66RtyuqDtVRRgMdTTSAPrgNj3fJR2mZuTkRYcFjvyBmIm5l6VJlw84RCxrQz6vESvsPxbs/WARx4nHAf/CqQIFc0FHSVwkcBxz3f8N7if8A7VagZ1Ixp0tRGw6NaDdKamjkk14YF53LW1+GnGZbCIW8QsqaroWj0K8jLdas2NIzpwvlmAOKKKGojbNm6v6lqqfBQKMTkyDTpTVRQxRt1bf1Kkq5ZpbM2JSFzD9KeAZR6XcS+JSpZgjusBhUA6x5Lst3xD3KXl18FrE2Oni1ZR8pH+rO0l2f7QK2lh4U5+0RD/dVYDKH81VT1Fxk7P8AmJUWJYgEZ2O93ncy53l3OhY9DRy9sMDrnb2jAoaYulzw+R4v6dzJqqo8AxiUfY8YmoNP2dXDeI/mBYqWSGQtGt+l7VFk/BG+Od7vT0qbkVomX2J/Z7jO46JqfFoG/vKOZrrfoe11ma/D6zDSFqyknpfC3HjIU9DjlXSuPDqCuz6s1rcE7XYqUHDqZHng8Iz/AIo/pdWpuJLxowAWl5EStMNweeotM2cAfxZLbyYfg+JEUlRhkMUpeKm/C/wU2HsLBMAnhmIT0vheKduKD/mV7mDiZQMHPMWCNiDPzVtS4O0ZlY7lr4tymlhdTg8xRynTVHnwJmIv0vqrGjjik1vkpT9M4EA/qVeTJpoqamjjsICyEvUq46Ph25Za8rVrJoWk5SRS2+ITYlAmo3G5wZh+HJJ2XFGfmozK3JlKwjD4SPOo6W5fUpRRyQnm4XD32p+Gwh5OP1KbkaKJb09UwhoYlbyVlDXRE4NnZd/Us4Ee3Y3cnQI4+Rvalsy6RrYZAjLTd/pUkJmHbkslT4lNHpncPxKXT4sZSFxG3Jpio1tNMwllldd6fEtGEbYW4RGzDVM1xj1WfD81ksFxQqOX2iMLpxb8OQukH8/mn4qp9Xd3Ii3ORF1KrKRrWqGktfTd4fUpRVEFHERyvaItdtWVo67giT/81zEcSPgZszkR7WHNP+JSLWftMHGypgbhfF1OkHagISFm23PrxN2SynG4ep9b+HyTB1Fra53O2gqHIR6hhvaiPEBFr2ER8PmraHFoo7nfaXfqvJ8NrJYS2R3jncw+JaOjmnm03XF4ULIWbebtIwnkwbfVnzU/CsYOQ43CdxF7v2iyWEUcklTnUs4CPITbaSsJBanktjk4odLRh1EqTsLR6RR4ockN7PcWQ7VNhxyS4r42t+LavO4ZJI72iqbcuZZ7RVpT4xWDELSGJCW7d6UuDTiuDbx41Tlob2F8TKfSYlsFoqju6RdedviEVRdxJR/K6UVVw9Wlt10te79KeqZnbNviuC4R2giKPFMIoq0e8ijtMfzMsDjf9nPsVjHEkppKvCJC8IveF30q5gxCsjccpHLPkJK0kxhqenAJJGOoN+nPRv8A1Qtl4kU9X5PDse/st45T3Hg9fTYpF3DmIEvNcb+z3tL2ZOzEMIqIBbmQhcP6mX17DjjRyjncGuhKyDHoJAsnOKcXbpkC4f5rVZckf9mDwwZ8Iy5iWRs4F6SG0kL5dy+3MX7A9ku1Q51uDwXlteWmARJefY9/ZXwDELjwbHHopX5RVIbf1K/yF9mT6d/R8zDkPelpavU+0f8AZr7X4GEktPEGJQM37SBrv8F5vifZ3F8FImrcMqILCtcijK39S3WVPwzGWOa8oi+9cLbqyEZGJ8s2/ii93pWtmIr127RBsLTS5FdutzSAV21PQ1UtO2yRwz8IpoJO7JO3BysQWcK+Q+8iV92X7Jy9psRipHqI6ITZ8pZR23KnCRvK796fgxCWlLOKWSImfSw1pFL7Jbf0e0n/AGW60pM6LF6avgdhsHIgPluu7slIw3+zDjA1EXGYCgu/EEXG8h+HNefR/ax2kwmOAMLx2rpxYN4jKRa/vTg/bN23rKjOTtLXl8IyWj/JCLbi+ZHp039mHGKeSWWgpyKD+7CcxIrfiyVj2a+zXEey/aSixDE8D4+HU13HiBrjcnbIbfcqv7Ou1Ha/GsYooazH66ULwI75iYRH0+9fSL1FwA7mxeoupEpuHBrixQycoycPb6gwmnKKLs5iNLAL6hBCNrF+5VvbXt9R452PxfDIKLE4Kqspzhj4tOQgJ/Et8Egc2YS/dzSP2ctDjhLPlcArntHbo68mJ7IfahhmD9lcIwyokrop6GkGGS2nO3NkXa37QOy3abs7PR4q1VVRDaccUtOQ2m3S9yvO0+ORdn+z9fiEFJS1NVCF0MRBtMl8w9o/tK7SVGDyRV9M0VKMxTPKQFdc/gu8h9K0goTZjJyxqim7a1FBJiQSUdM8VPE1rRg25yuWSxLFIJGsCkkGV36yD+SGbtY5D+0Yiz6s3T83binqOz9PRPhkXtsUxGddxP2oP3W/Cuh0edzJ2QiqgqKcIniCIQ8UYMJOpFNhuzNge191xKrq8UaomJ4oGhB+UYmRIaTEpKWpilcjtB2K3qH9LoWRRJcGaWkpZBmia+0BO76VP7QYPFiEkMsMsxy2PxiJrRuz22/lWam7VSySk8cUQDnc34YigLtJU2ZZt9OSvuQIUSxLs7JGYvft+JxTcmEmLZObW5qvLGCk/aOxW/Cl7cBCLZNz96q0VUiwDC2j253a+LzRBhcdPq8piT+l2VaVcxc3a30o2qAINSb3aotE6sucOjpsPMZDvMQdiszyu/MyrZKWAjJwOy53K0n6U6NYf3ebhFHwmcRcia7c6jBUQSOLSBb8QptoSTCChAiLW7TzUzF6imqqOiAIAgqqYLDqYy/bD4XL3+G5RZIzhAXcLxPaxC7lcopxuJDm3UpbLSIZi8hpFC/PwqQcb56Ew7UGonqzcvC6yZqmNcNshZtqAYX+lOnI+mnNN8R/JSNHLX+FDbu1FvpSKTxIbn+pOjccEjHcz2o/aqjb+KZZe9MXJXF5JVELkTIcQqae7I7s/VuVlVduMVqsPeiee6D6BuL8yoWJ8ki97rGWOD8o1jlmvDLmLtdWR4dFSO0YiHIiHc5fUraH7UMRjiJmgpQlyt4pCX6vmso0d3NCULFdkuOSxy9rO/HmyQ5TNvWfalWVUI8MIgNuZRs/4r+olA7Vdso+0GB0VMEB09YN/tUoyXBML9O3ut3LMhCw6t+lI4WkLN/6Ulgx2mkVLq8k04zZpKX7QqmjiowOngnCmYRt3DcpL/aQ9QRPFQxxX87elZD2UBLXNGIuLZNtVvBjbuiV1OWCqLN5S9rDrIIqeWCnp6V/EG4mUTFaeOE546KpGoiY7gkHbn+5Y65x70XGMR5uKldKk7gD6tzVTLwqiopSikBriHqH1CpMXCxQ5Z5JQozz6Tu1WfhqJbTyltta7c6H26S7U3K5afjshdQvEjVH2dOQDeLFaWUOrZJbmoB4LiIgRxyAfrIZmVN7ZJdzZENcd2mQ/uUxxZI+WXLNjn8US4ZMQoZMwlOAncRcs1Kmxqf2vOWUCFg33NtJ0zNM8NNee4nVPNI8xZu9qqGPd2zKWVwXDNZg2MPIcoQBxQ4bnPEPUIt4hJDg/aTCIa2KSpjmANSMxfpb4Vk4ikhcuHI4Zta9r26elNvH08iL0ol0sJWOPVyjTXlFzi00ElfPUQGfAl1jv6k1BWNTmQtPIOb6Wmqwo3tyz5eFckp3J82y5IUIwVUZvLOctjQ/fGITTDI9XdY1rXOrLCu0GIjitKz1jywXiMgSHaOSxoRnGAkzvd3orpMtHdN4ceSFUVj6rLjmpJnoPajtZWjitVAzxkML2gYbmIVVxdusUoy4kcrXZeXhWU40g3Zm9ro6aEKpi4lZHT27WGRupRHpsWOOtG0ut6jJk3jPk2FB26q5K8qyQDqJ9NvhfJbnCPtIwvHBl+8Djw6ywgE2Ivqa3vXjNsdLoEvEL4WUmjmjkA3MyI+70/EuDqfTsOdfo9LpfWep6Z8u7Nj2w7SUlZ2po5aee+lidr7WIeRK4qe22F1HCeN5SO929OTeF15sckc1u+23xZJuoJ7Rs3ZPbaKldBj0UH9CXq2aOSc19nvFJ2dxKTDwrIMzozAj9pJrRLdbtRYj2dxuqwaorIDgipTjlFpJ6gAIyBtzCN2ea8Yre12P/c44V951hYWJ8VqTiFZcqQ66tqmslqaqwdzCRlavMx+m9Q57TkvP/wDh6M/W4ShoosOUXhMgaQi+IvEt39mFCddh+ItxGujMSa6QR2vt25815rxHuHLM7WS9oMYeG19ovdtLxL6DPheXHpF0fOYOp7WfuyVnvXsMUOHVUlTX0vtEMzRR0gHcTl4rlDp4aaOkKorJHgizfIQfc5f9F41DiFYRXnLMQm9z9RXP5/NSyxCsqN8skpFlbudcC9Pa+z2H6rGXOhvB7WRx5xtRsUQvbdnuJTMIxCLGK6KnaIwE31In6V5zDWTwjlm/0p8MYlhHNsxL4dq0l0f1Ezx+pzUrn4PUcSjpMLrBj4hcI/ETcstpK4Ds7BNShUQStIJDfcZiOnwrxen7QSxl+JeY7tufUiPtBWTBw75ADuETK1lxz9OyNJWehj9YxRbuFnsNTR03BBoqiK42bcRjoK7Q9k6zEJYmjjMuI9oSj0EX1LyCkxqWMhvd/TuVzUfaBiMlMNIFRKFPGOy17cndZS9PzLiDOqPq3TzVzgeGNnnq6RC9vN1xxtZN9Q5uvqD4AdLqzz6ULc1zTPJdQB1htcnfb/qScd3K65K65snXeryQAVqXi9SQ8+dyJsvzIA6xPmiGRuWqa4jeS7dp1ICh8ssu5A5W8kOnhdccrkGdBXMhIbR+SFitHX+lLiMXP9yCtUDpn3pwcu57kIE1/Pq8SE5m5IKodbLLmuoSmYR7k28zZc0E0I9vcl9JfmTR1DbtU08zkjYGrHZZG3NmmeJqmyzISdd/ego6/SgfL6lwuS77s0BIG61u9FFlb8SHS7REwoM6OuT7dGTRdXqTjlah70CqgRLqSue4WSfaKWqAF0kl1XNok+aQZoARJfxRW3fuSQAQTSUriccjgXqFXWH9rpYTZq0PaIG9O0lSkLW5tuTdqAPT8FxTD64v93qGG7+7JrTV9TyPT1UT0Zy05laLWvcRl8u9eLBHt5q8wXtViGDzicdRJKBNZaT7hHyEu5Jk0vs9ax2uwulpTixSCIMX0ICw8LZi/wDxR6Bb4uaz1TWFJTi09oU5NpBHuJvrNUn31RYlTcKnb2U2e7hm/P8AMmgFyLIs9VKjRblYdRYMhcPp9KCmkcZheRto+FEQsNrM283tAeoj9wj3qyjw2ovOmrWkp8mvejgZiqPzE+kbfVqqckuCknQ/h0MtZNHwqaQ7+gI2uP5q+9hbD2/HkEZxfSIMjMfqLk37tVAw6sq5KYqSMBoKPN/wwN7n+ou9SghCG1ge65lOrZLaS4G23Sl4SPqt8X5kjjtbVkRCZSZN0vzReD6fUt1BGLbGxEB87vSnBJreW3LVNlufNkVzj33Ke2mJSZbU+LPxAed3qhBmFxl8m8KvqDtI01rAbxZfyWLubL1adKmwxnHCMtRJHRxG9rSSdRe4R5v+VZvGkbQyTbPSgpa+qiI6d46wGa5+AYkQ/u5qHBNFUaSBcXq8lksOkpxxeB68amLDhbfONvtL/QHJvzK2hqsQKQmoHp+0NKO5gjcaatAfiAyyN/pJc3KZ2qRoQyHk7bUQTcMnYNvnoqeixyjrqgqcJnp6wOujqQeKYfyvz/Kp9z7nNlXDLJ3tTj3v+VSIKxVYyeFn2o2mjj5mwll4k9RWaKmxLXMGaUvhfcrSmxAJGG9/ykvPKrtRHQ3WOwy9124lUf7TVPtGUsj7t1wup7TZPdieyhiEQ9DdSR4tLHcbM/1eJl5LTdspZJGihksNvzLRUXaqpktjldiH1C25Q8WpSmpeDbx4tJdq9tyvMNxyelGxjvB/DksNFWPMAl1XepPnigYeI5ncT+FZND8HqdD2wiHQ24Zf0l+VZLtt9hP2ffakJy4hhEdFXyhpXYe/CNi9RC2jrNwdqrnJnC619NVaUfab26YXM2Dw/CKnVmm0WfPv2hf2J+1fZuGWs7OTxdoaIMyYI9tQw/SvnTGcHr8Drzo8TpJqOoDnFODiS/TrB+1E8JB+KxxN4s1L7Tdn+y32kUI0faPCoMUF20kMPxQ+k2QsleSe2n8T8taabh2szqfHiVr5Z9S+tPtC/sI0dQJ1PYrF5BMtzUNc7F+USXzN22+yntZ9nNWUGN4RNSiz6S5XxF9JMtU0zKWL9lQ2IPHa7KsqcSkmmvd9w8kQUtRMOamU3Z+SZ9Wcs/Sh5Iw+QQxyl8YkBq6WTR3ciL1LvBOoIc2/StzgH2Y4hixfgUcpj6rVt6b7OcH7OgJ45jFJQZc4hfiy/pFcM+uiuI8nq4fTMsuZLVf7PIqLszPUFk0bktdgn2Z1FYbM8fUVrCLdS1tX2y7L4LcGEUdTiRC+h1P4QfpbVUOK/aNjGKNYEkdBAL3MFGFmX5ualPqM/wAVX/pq49H0vznu/wDRp4fsxosBtPGKmlw0R5+0ybv0812o7XdkMDDh0FHVYzKPIz/Bi/6uvNHkeoMjkdzlfV5Ce4nSbkrh6fKbvNOzKXq8carBjS/95NlXfatjdR+HRNTYRB4Ro47T/W+qy1XWT4lMUtVUS1Epc5JTIi/mow5CJLhSNbovSx9Nix+EeLm67qM/zmGJMSTSbu+1Bb3s66W3T/kuo4h0cveSmU0cQgdRU3DTg9riPUZeQqHTxvNMIA/V4vIVFxSuaom4YfsomtAf+ahspLZmspe0EtcAg7AEWVscQ9IAqbGcSPjFGDOItyJVeGVhxzZdWe3mrLEYXmhJ4wuPK19elklLg35Bw6+oPPr0uV3LIHAFgNxCn2tb4j8T/l2rP0xVFDSA8bsMsp8KMR6s3Wgp4YKOiGBp2tACAzkbaTv1LNTplVRuQxaih+yzEcXnwtsRxkWDDIaopHH2WGS4r7W5vty/MvJSG0V6Z2Dp2xTsVjeHuDyjPSSk1vrje8P8pLy8d3PxLdfswyfIc6dM+lLblkO1D0nlltSctEzITkwhzTF3eiO23qZAxadSImbD4lrWttuT8ORNm7KNGVz91qlAVraIkXQTDbrkibON/qRgNwF/NCRMPxeSC6FxOr4Vy5ytd2Q8S7nmjHLyuJAxyKMi5/pTxRsL7WYSZNRyMN2bbidOykw6oARDb3JdWufV4kBTcPyuSGbQXza1AB+px6lwtvfzSKS0cskhK58stuSAFbrcz3Jsdz5epOWj5Ju60sn6nQAtRf8A7UnF9uTbmSIrn5WormLmzfSgSGrfdckO0bepOgLWfEh6XLS1AxPI5P3JyMg2u/V6U2OXMn6Uu/PNADpWF39PqRAVw5PtL0qKeYmWlydDO7XNUgJHEDo8JJ+aQ4YhOAziLLQontJR9ObM6lhG81BKzeDcpmuC15Kv/wDN7tT2fqRjavaspx3DFWRjKJfm5q7w7+0IxFninZ+nnMnuc6U3D+l1gO0lG/FF/EO1Zwo3F9WXKmdaR9BQ/a92Xxhxbi1OGmTalUx3D+UmuUo8Uw7EIr6TEKeqH/yz3fpXzlouiVr6PalKOwJJHvdTIAxOZvbF/UooFBIGQH1MvG6PHsQoTup6yaIvhMloKP7UMYpxFpwpa0c/7+Hd+prVyPDM6FJGzr6GQoieN1m6qll/vAYv3Kwpftcp6g8q/CLRy/8ADSf9VZwdsOzGJFYM81GTv/fw7f1Mo7biJysxM1Lbya234kz7Kclz2XL0kcFw/FtaapgqM+VslpfzQ/7J+zyiBxEGvi6UXqSmeew0dzjmDCXxLSYXCcYCFj2/Ja2HAY4dDiYgF/C1ynDhLZZxg9vdYmD5IGFYWEwjJIFw+laGWEKWnubIb2tAgclKw+M44RZsxFT5RbhCDsAgtIx2M2ed12B8RycDvLuGR1Fp8PrYzzgOQCHb+Ge1vqW9OlgIyc3tHvEVOocPiEhfhcIC5XdTktlGzk9xjsI7N4hiEwnV0kFQL+ImsN/pIVoqj7KfaIuLSYnLRl/wpW4osX1c1taanAYhbLd6lIcrbWDK7+kVt2uDeB5fUfZ/jeFhnURw4lF/xIJrD/S6qZaeOlI2qIqilt58WO4f1MvUMYIyay+4u8iWFx6aSjq+HGbieWtr9KycOQbopooY6i72aoiMm8IPcmmp6m8mNto80NTC8zjxwaX/APEa5OQwyi+UVRNTiPpe8f0uoaI2B1HU2fRWeH4S5eznJIBHNcQwD1CPqL/tTMdRWQyictPT1mXIRuiL/otBgk1JHIctTFV0857rjj4ofqBSki1ZcRYfFDGPDAxH4lGlp3j7nThY9QFKIBWRX9wk9v8AS6ljnI2dm3vLNXRqRKaE5jFs2FTayoip6fLJrma1MYpUNQ0xT5sI9NpbtyoJsQOS0X3GfL/uQ3RViqZnIyPK0R3c0dFTyVxiGlxfqVdLUANzs77cxuQQ1UouM8ZuJM+y1ty5/wCRPB6rgdHBQ09zgJfT4lKqMYwyjlyOwajO5rell53DXYxNGLHUSDcX8FB/3spjORntz6i6n+Jbgb7Hu20Yw+zQPcI7jn5Z+4fcs9TY9JTm87SkJHtu8WSogxCKQvxS2NyEhRBNFUSjmbjmsmwNbR9qpI2Fnl6eQ+FWg9qHqA3vIRP4hbqXnzV0VxZNt7/Sr7s7ikskoRg0RRZeMLhTTss1FMX4gybxJ1c0ld7PJe772bQfCPxIAxALN8bjEHIA3XEoGLYo9OGTgAh4BHxEtEhNlpLj1TQiDwSuJvzMnu2/SrzsSWB9pK6ePGO0MOEEDbL9t5fCXLJZz7Oux8/bzE5458TpcLpYwuIpTG8y8IgLq2x37D8Yob3pjgxGIuVz2GX/ACdOqJX7PS5vsvxuGHiYZiFLilKXIs7bvpLk6zGI0eJ4PpX4fUQWv12bf1LzOIsc7E1BNF7dgkuf905AP/R1sMJ/tKdr8DjCCrp6PtBSs9ryThZKbfU2n9KhtxKtMuaTEj4hPFO4af3a1fZilxftZisWH0IRymbZyHI1oxB5kqCj+377Ou00gh2gwOq7P1RbePHHfEJfUGv9K9O7KduOymC4FUT4JjmHFRZXzT8T8W3/AB/cpci0l+we0XYnHeyMI1AVdNVRD/wJHEm/K6zcuMBJD/8AUKSGoEntcZYRJZzHvtUPtliHHd5Qogf8H1EPqJT6TFoZAA3fZl1EyEhtxvgg4z9lvYPtdET1GDtQSnuY6F7fzWrznG/7JPEuPs/jsZj1cCs2H9PkvTSxCfEq2CjoqJp62c7IBH/MvT5vstChw0J5MbIKiOO6ciC6Ij8Vvfkk8koeGNY45Po+F+1X2I9s+ybHJW4PLLAP9/A14rCTRyU52SwFEX/mNkvvkcQxLD72jnYhztYo3tz/ACuqfGKfAO0QkGN4FSVBu/WMdhP+YVtHNP7MHgh9Hw8w9+idawhLN3u7re9fUGO/2c+xGOAcuF1tXhE5PoMlpgL/AOK87xz+y/2ow+6TCpabG4P/ACJBE7fp5rdZ0zB4ZI8g/ciHp5q5xnsXjPZ0yjxHDZ6c8ruhUml3vW6nfgxalEPwlk7q4wGhCoqYgM3HN9xC3SqYdy1v2cw8TGRcze30j4l0Y3bMpPg+g/smwcBxSnkka+OGO5yz6idezOLR65WjnqsB2Fw2ePD+JT5CWQ5ktxHIdgu4W+ayy8s9DAtIEosiBRZoQqBI/wCCdCRuh+pIiuAm8XT9KyOmyvOnjkvjcLhy1uWB+1Ps+GPdlqmiYI5CDc0VtufxL0uWGQtQyWc7adm6vEsN4lJURwTiYk/E6eHrn/pVJ8mUlwfD2PYK+G1ZwPE4EB2uqtxAe7+a917ZfZTX1Tyz8WM7bvxL7tq8txLsjJh7/iHt+hatM4G6M1HJtHJEMjknzp443JsnIh9KG0O9nL96hpk2Bdt6l3VJhYXHON7fmuGIZlkD/wAUtQsTE/e/Lkj4jjzQ2sPe6RCwtk7quRDjTPciGZ0z0knAECYszcfLRTbAMSMtWztQvI+XWnA4dOIvGxFL38RhtT1PilZT3DFUPEJ8yEBWiALDcQrMNqRlpnO9nu3BcJflR11RLiFXLUnHwDN7uGAEIN9IqIM1RG+yoO71C6N5quZ4hecyy5btyasAT448sy+llwyPkef8E8w1kZZNLJc/xpDHUZlz156qyYkcI3kLJupPtDNbpkQp5ik/vAuFSY6c5BufYL+JQ5anRCKZWMJ58kjjPyVoVLHGb5GR/wDNOjDHIXxelQ8qRt2mV0GD1dVCc8UV0QdZdKj8Ex7tvwq+kIpGBjMys6BJ32pAL8tdzKXnQ1hZRjRySDmzWj3ESU1GcOj2OPhIdyvJowEM3cguTQ/iMVjtao72xfZoph82zSt3Zs11ytjoAIifqu9PhSClYT06fVksI0nybS/SKvgn5IeG8b6s7EzqzOnuuzzJN8FhAtm0fCupSRzODsicTzZdGRi1yThZdzOmxh4haM7iq4BbHCFifl/NC+RfJT4cLeQM9eeifHCWuLR7lk8sEarFORT2siIWyVyGD7R0u+l0vu20BfLv8kfkIf47KRo3Ii2p+CQIwvAGMxfQi6RVl93ny0UDDad5Gly7pHzU91SQdqhqYpag75HuJBwy8lYnRvG2bvbamvY3+q5Cy6g8RD4fy+pTKWlETzqGAhJtm+0vqS9jMbs3Q+yny8KfdRLxDvDpLiZ4nIv/AMYUh9kjMc6e60rv2w6oocLeottZ1IbBZ7c3ja1kn1MIih0s5ckWbhzFnHTAIl7+SinQmR9Foly12q5ioWHmyIKeMS6bVhLq4fxOmPRTK4MLcQyfdnyRfdoW6tuVhrG+0Huyt2sgYdy5X1X+zp/Ea+iAWGh3IgpXjzsfqUsR/Dybcea48JkRHksn1X+zRdFKX0RnzEMr2tTnEPoBxt+Se9hkJiLNh18062HyEHJrlP5K/Zp+DP8ARFiLcLHu+JclyIifqLpU37pe12/yul91683/AMya6mP7JfRTX0Ux07EItk+jeF0cdPCIDmytPu1i1d3u/wAE49Ddv1WvfRi+ln+irCEbcma0c11owIcmzFWL4e46MG75Jfd792Y5+5Ws/wDsnsT/AEVZ04c77kJwxiA5uxXeFWg4WfiZ9qcfCdOXxKu+v2H40/0U4CElwZdPNOhGBaMyuAwVyItN3wro4OxH0bWWf5K/ZcelyP6KYoQItGe1EULXaNtZXY4WAna7dKkBhcch5MF30rN9XD9my6DLP6PBzhcefUgIerNlbnT8QMtFHmp2Fiy/qXunzVlcOW5n6URC3k3NOyx288xTFu7LqUFIVooxyTTlaRN4fSkVsYigodGRskuJaPdco4k/JDdbd/qQOiSUjF8kgkt593JRmL3IrnuHP9KVlUSOI233otepQ+J5+FFxnIEyaH5ZGHRnZQ3zu5vcj8LoPFk6ChFmQc3Sucbcs0i+SG57viQQEUj96Ei/SkXNc6kAdcmXEku5AHeoua7+9NiVumaLUkAdfmhtXfD3Lg8kAd1uS+JdEXS9yAo54uaVo5aLpZZLg5Wk2XegzYL+pL3eaK4l0d1rIEBbral73RGO70pHt0/yoA6/y/Sg6tV2238y4/PJAC6brURfpSLMS7ku9BLOxk9+WhJ0iK4sv8EEW0k7oQ5aoECRbRZ1KpMUqKHWOXu6Zdw/pUJ8iJEOVw6vokwPR+yXaakJoqek/wDp2LSBZNiBvdNL9B/3be4Vdhgb4eJsH7U33mW4n/8AVeQPt1Z93VcPUvSezfbikrsKGLEZ3ir6Zrb8ruKH7u9Sqiac5C7ioxj/AP2UfBEbjZt3qVDU/aR2epZiCSpmPz4cLqVhna/A8WcY6fEYhN+QSvYRfxW6cDLtzLNxcSHRCUfdncps1OcYDeHVuHydRzyjjI5DGAB3GZPaIrQzpkdodxD4UpOHSwlPUSRwRN/eG+QpimxZ8YM48Kp2qgB9a6e4KYfzcz+QqfTUcdLIFRPI9fiI8qudtsfuiDkDfFzWbl9I0jD7mNQ+0TQh7PTPQgW72msDc/0Q8/zOnYYY6eTi5vPUO1pTyvcf5fL5CnZSOQyM3Ms91xOl7OY26d1ylR/yK2/xBlmaS3Td6vUuRk426bvUK7aEIXy9PxdLqIeJBcXBDIW9Svgg0ZY5JJRhTYjFBi9P/wAKsa8g+k+YP9KOlrmEMsOxeWjt/wDA4y3tEP0jM28PzZrKjM5CLudw59KkhUXWg+4fSs3iTNVlcTZF2mbDRE8Vwyaii78QpH9rpLvrDVvzCsvjHaiWSaU4pBOlPonge8HH6k7BXS4eLT00vs5tttF+tOy1WEYhceI4VZUF/wCMw0/Z5v0tsP8AMKz1cC3kUzLtiRyGLmZEXqJ7kYzcYtDMi+JaEexoYkHEwrEabFiz1pam2kq/pH+7P+SgHh/3fX/dlYEuF1+drU2JBwTL5E+j/lJaKaIcH9Cw/EI6M87X9+i1GC4kFVI+tpdw5qrfs6cMo8WncSLxD5K9o+z9JNGLR5xW69ab1ZeNTiWr9oGw+EZYDaeoZ7bSdRAxiorDI5Wcyfc93hT0HZ2ON8nzHL1JVNDJGP7O4G22j0qFCBb3HIai5tn5lIp+IWom31C6roymjMmOMCHuEfCpUdVSDNc2YD1WZo7ZSZqMNqHhjEHkuIn1WxwXGI6e3Jnch56rzSHFIhuMJ4/fc/JPUfaZ+IQBE528/CLLKeE1jk5PbqPtRbpcxCrY6ygx6jKmxCkp62nNrXiqQEhy/evG6PtFPyeNxHK76VNbts1OBcQ7Sy0EelcbxNHUssfsj9sP7I/YrtFUe2YHMXZ6od7jps74T+nyXkXbnsDiv2RhIdN2ElxGAP8A+ayvxov0t/qXsVD2qkqjyCouL/h+FbLB+208MXDlZp4ia04z3CTLkydMsj950YesliVY+D4Pxn7RO0GOCUUuISU8P/6NTNwQb8rLNONzk5vcRP1Evu3tl9i/2f8A2mXSewjgeKm3/wBzRvYLl8Q8l89faD/Zb7U9jxlqaB48boG3MUDWy2/Su7DjwY/bFUed1OXqcruc7PGSHvQ297Zp+eGSnlKKWMoJR8EjWkuLvPKY3+9EPLlahu3Fmlrd3IGF82Q2655om2oX6rmSQHdc80QXbs0AbSUykp/aJxZ329TpgHLlQ0Gpfizcy+BUNTkJE7NuLxK3xIjmmN87Rba30qjqBO4L36t1yxkbodorxmBm2jn1LQwk5Rjn3eIW/qVHRi8hZMHfatNiGC1mH4WLyvDT8W0WuPfa/fao2S8nQot+DPVdUcNRx9D6hhL/ADGmhxipkh4WbnEwWiANtFkq+OOoqM2ZygjZgAekRZk0N42MWQg+20Vmx0ez/YCR1WJ08FSYwUcjkB+IizF15UQ8OQwz5G4/1L0D7La5qXF8Oihfx3OsRiUbU+JVgM3RMY/1LbH4OfN9EbS5dERu5bSXTFuaQE49y3OcE4WLk+5ANO9ykeLRk1NI/c/ztQKgCyz2p2Im79qaDc/cP1Ix5aoGSmLYLN4ua5KTjdtQlM9uWm1DMV0SCkNcS0uf6VJjk2C2b8+pQw2jyT8Mnd7kEj0med2d2vkieS7qSH8TVCQ28/EgsTbj0Rjlnk+1N22tm67d59KAHCERLLO7NG3Ldmmgk2/Cj4j3Do6AHCJibR+lN3WoLrn0738SMffmgBdQcnEkVtvwkjDIbfUkZdWTbkANdPf+Zc4l3mRJ3ht4nTd2u3L+CsDnTrqRLolt02ogF8s3ySt6fUqLFoWviRANparoj1J0Ba3XJSSxdyk0dV7PL8BtaY+bJhLxbU6Be0h41g5zXyAzHEXK1upZyXBZCAs4/wA2S29LVHTvm2RD3gXSSsaWjw7FjKM5WoCy0vG5rl52aM8fu+j0sChm4umeQTYSYns/qTB0Mg82Xt2JfZDidRT+0UXCrwyuuge7MVjKzsjV0s1k9OYG3O5rVyR6qL4s7Z9Fkj9GEGjLLPJOBRyEeTg62cfZepka9qYzHO27Lar3Dvs3xGss4dG8t+67O236lr34/sxXS5W+EefU+DmXc6t6LAbtLG/1LeVPY+jwUSatxCMZG/uIGuK74lAnqqaELKSBx8zk6iVwcp+DOeLt/wDYyBQ9n6YZQ9rPhRDzubclFDINROwYxU4XGT7CF3OJg+IURk5DvfcXiUihwmoxp56SmieeoOE7Igbcb27V0PCkrZyxy7OoofoMQ7WDc2GV+HdogbmMRsZ/pe11ND7SsTwsyjxfsvMGTZOUGYf4ivKsX7N4x2bnsxDDqqglHb+LGQIaPtRi+HvnBidTEX/4hWrnSi/B2ShXlHtdD9qnZusMGqJKqiJn6ZYbhH+C1NPjmAYtTg9HjdLPdyi4ggf5hdfPn+3VZVSZ4nSUWJD/AObCIF+oLXQliXZ+qIuJQ1VBd4oJGMWf6X/7lfK+jFwUj6aw7BQkPinYZC2lr3Mrmmw97xM8hJvdqvlWmrvY3H7u7QyxeQyXRWkr/D/tE7a0ObU2M+2gL9OyX/Ec1opKJjqfSsmUf4QPtfxCodTUR0NORm92TfwXh1N9vHaHD7WrcOppbeZEDgSsB+3bDMQpjhrMIqYDNrb4phMWWncX0Oma/H+0zQsLUx3Sl4ibksbLM8kxGedxPcosfbDAcQYcq0opf/PBxU+P2eZxeCpp59PCbLH7M3bB4khBmzXD0qTBI0Ig2h1B9I+FlwaeWMtY3u7tNqv8JoWLmDXvuuTb/RlQxhmGz8XKWO089SJtqvAo5YS/DyH6XVnDS2tmzuPmKO1s8mcx+plWmxouCE0PEt48cco/HGxqLikeH4fTFKFFIJ95UcxQ/wBKdxgmo6YZZHMR9Qt0rOVOKe2cXKVxpfGRMo0kKc6OjjlPUCTPUVAB4Y6mNpf6h1/pTUsJzW+zz0k9762TWGzfSdqpjkaQ8wa0R6BSt6S0FX20yFlf2X02FvGbviEFTTgO0JOCRB+sdFMpaGkyEqerYyL/AIRjtVRhVVUw3RxzmAk3SJq5hqoJIxjq6KGsHq/EDd+ptUu2aLKiyhEBtcDcS+JFXVEcNLLPLvEG0EWuIlAtwwREgeqw4i/4U94/pNSoKOpxBxpMPxOkqaiZtgVcJRF+prmU1RspqRnTqIaiUTeOIC/TkKZnkjkcXbMdNE1FVRSYzW0eMPLh1PTGUPFoYxqBlmYtz6kLOAqwmwWIoAkoMbw/EfOOW+mlL8pDl/UskgfgrSFhjybP6VZYRiR0ZhluHw/Cq+sjnodanD6uCLP9qMd4fqC5lFbEIqiYAp5RIyt6tuSbRCtnqeHY800YmeTC20N1tzpdoKqCSkCc5WAs/F3rIHiTCEUNNUsUEe20m3F6iUWqxCWa6Mz2ZdPhSKJ7YtJxfw6i0u7xLT4P9pHaXC7RgxiUAHwGdwfpdYGGMI94MxW+pSopqiRs2AOF4riUqyz2nDPtyqKhuBjeFw1od8kG3+l9HVvF/sJ2uYo+E2HTk3V+y5/yXjGD5kY5hcvYfsl7B/fVb96V8bfdtO+yMv78/T8hVuvsEdr/AOz+1VT8bDsQciflBUtbd+ZlgJOxZ4DWS0krMJge8AK4bvTovf8A7Te20fY/CQhgNixGpa2GMfA3iNeFniUZbM3vLc5eSxSsckWtBiz0sogbMIB6u9amm7QQVUGUc8UphuIBfqWChrKeol4ebEfVaS132b9jZO2GLVB07jR0VIFs1TZdcb9ID71raiZpM3f2V/aV2U7M1FVJjsdVh2LTHbDVSwucUUfpEm5XL0LtPDB9qGHU/wDs32roDgh3HTBI34xeG7Is/wClebVP2P18wE1JidLWj3RThYX0+JZnFPs7xPBT4lRhkoPnc09I9wj+ZlnUJOzohknBUb+s7E9q8FYmkwyWtD10ZcX+nmqYsc9jPh1cB05jteOpjtL+aylB9omP9l6gmo+0FZAQvbZL+KP6XWjD+09PYMXaDBMN7QwDzOyw/wCrRbasjZEsKynqBzaISue66N+SchIhPOCoICzVdU/al9k+LYTiNVHh+J4Ji8ULnBSQG5BLJ4QuuJuawA9uqyOMYOKJS9UglboXks+H5H48HsNX2mDhNTzxxYiGW/2uNju+kX7llsV7E9gu1Al7ZgcdHKf97Q7Lfy8liG7YHVRE0mYE3MhTuG44eYG0jlGPMSVaonYDGP7L+D4gRSYB2lGAn5QVgW/1Ktwv7F+0fYWYpzpPagyt49NcbW/uWwmx5hhzDyu+an4R20r4zFoJZQIfDnzWsMmSHhkSx45+Ubz7PoYocGZjqG4pNdYT5LQcFpORx8vNYOm7XT38SenhnIm1Ky0lPh7RUxOLtGcHw9QrV5f2ikqXBqzpzG7N2+oUcW3R3Yi9So4ccjIs+Kxi/L03K0DFIxs4lhCX6lommK6Hzp5KgxFsrennaqmjyxT2o6SJwpQd4Qlvu42XUY+7u96fxrEoyjgw+ml4VZXXDf8A8KLxn/p+olc4bT0dDDBFTgwU8YMACPhZkrsa8ngv2z9sI+w8f3ZA7liU25yELbG81861+KVFdIZz1EspFzudeg/bwUg/aVjHEZxDibCK4hIV5zLGFpH+a0V1Jto4Mz9/BDIrSy0TVt3eyPaRIrWtTENW+pC0dvcn7g/ckVgjnmgTGCj9yRCycea23JDxG7skDAOMMs/ElsIVzqf4kD3+HJKogclI+TP+lNPJIP0uje+7V/5JFtuzfb8KKiBKhjcrWd2U1qUBHnuVbFIw82ckTTAR83EfTmmJlmfDjDM6gPpj3IKeR5i06fV0qEEgFczGI/UjbIS2ShaTeF0Ek+0B65wu+ad9s4fKW7L0soDQnJvyv+l04VGxPqJ3P70mti1LUlDMElrm91vuXQqIoyzztJRWo22tk4+W9AVKNuWT/rU9o271FyFdT8Mb5OfMctzJ1sepIbjiBxMeWiz5Ur3aMf8AFMvD9dyj8dF/kzLms7SNN1xNd1clDLGHkfN4hH6WVcUdpd6dgoTmflaDcyJV2oLgh5pt2WgV1NGws8j3Fbna21kTVlOIy5y7g5D6lApo6IakmqJJCpx5FE24/h9yOurqSoeCKCkGlpQe7buP8xd6nswNe+x8sSArsm/MKCaujk6Gf3qrqLBl/CcyDuImt0R09hMTnEZfS9qrtJB3Wy0o6d5jJzjMwFukVeUdHT0IA8+Q8V7WEvNZunxCooQsjcgiz8Nq7LjFRXEHtBvYL3XZclzZMU58fR1Ys0MfP2bsKeKO1ndhL4l1oY79jxj+ZliJcaOo1kvKx9hZJmTFjj1B3Bef+Hk/Z6f52NfRtyGK0smYiyfO17Vl/wDaaO3J6Z7hfwybVTVOISVRZub25W25qKuvD0qh8jz8/V7v2Ki8mxgKzDp7GKnkBxy13OmOz9kkM7SSOJOd31KreRhHT9KQVksN1jsPnot+zSo51nt2zQYhNBGFmZjc3+CJqiPhDq/v2rOHVHNaZncQpe2S22ub89FPYNe9yXFPikckwxuDkOf6lYBUR8Emze/Ppz8KycMhxzCbdaf+8py72/gieH9As37Nrh9dTQiEbhefzVw0b11MOUDwDn+0E7l50ePSxhlTxtAX/EHcSkw9ssXjEW4oEP0CvDz9Bnm7gz6TpPU+nwwrJA2U9G9xM8biP/E80bQvHEEbQGZ5XcvCszR9usRyLiHGQ+mwUbduK0ZxkeOGcW5RydK516f1KOx+pdG/iX0vDjlzPadmm7klDT0hUJSPI5GT/lVJU9uvbKYYjwulil4ZRHPFnc5XXX/PwqFhHaKTDawZJI+PFk4vEfImdd+H0+Ul7zysvqkVP2Lg2Q0uFRwlI8j2+FAP3QMJNxT4hN6LllaTHKQqwc45Rid+nND97U3NmltV/wBqT+xL1hrwkaziYWOryvcLaDkm/asPHkZfwWUfGKYXHIpLn28kxJjUFhM0Ul3qVL0qP7IfrE39G2jqqMjAGkuN+XvT0scFhG5xiI89RuXnM2JPI2yNxIeWu4UzT108Iyg538TruUv0pfTBerN+UeiWx558UBJ/V3oiKMXIL4x8yWSpqx6rBijN7Z4QIhMntuG5VkOKVPGIzlMiYPEq/tz/AGJepr9HoIZCNzbrvSiEbiu9K87+/KwmLf1clafe3soRPfIQmzZ2v5rN+nT/AGaL1OH6NkcMmQu+Q/V3p0KUshzNhEliD7QSRud3EEot3NdDtQEgXSPLf8Kxfp2T9nTD1XF+jdx4bcBfiMWvhdOxYWwxdb8/NYYscenCKV5JLJW2EL8vqRB2wOFjByltF+rO5ZT9Oy/R14/VsC+SNuOHxjza796eCGIdHYRFlhR7Wca0GkMfqUyHHpCMc3crmtbRYv07IdK9YwXwjy23S1NW667RUj5NcSaPxchX15+bEKr8m7lBLPcrWcWEearqgrdGWUi0RdeeSHXm/SiKR9zIXJBrEQlaWfUiLd3P6kBbdG70t3mgNjvSPJlwOvNK7uSu/KSAF4bkm2lkyFs9ycEfNAWBc93woiLv/il8SQ7tOSCmA+VpWoE909zoCFyfPpQZsFvcyVv1IuH0/EiId3/qgQ13peLkkuWoA6WXJctXXFJAC711iSbmiGPwkgDniQp3S3PO5NvuHkgDhf8AzVCJdST88kh+SDJi979SNsxbND/BEG61srkAc9K6W0s2Q+LJd78+pACfl8S74eW5K3REW0e65BLBcm965dbyXS3IeHcRZdzIEdDq0TwbdHZNW7uadHdyQNi0u5ulw8hFskQj3pCPwvaPiSbJXuBEbi06elO0k0lHMMsbuBh4hTXhzzRBncTvlyWfng0VxfBA7S4e1PUBNFmUUwXtd/UqN9pLZY3R24TRS3uQmzrJGNploudM7ef5FpgXbLF+z9rUdYYxD/dHuD9K2eA9uMCxJyn7UPV1VZ/dx2MVMH5GXmZckh5LXknWJ9M0dVTY1R8TC6qKugANowPbZ7re5KKnPIpDcRMdtq+bqLEqvDZhmpKiWllHkcRkBfyXofZ37aK2hYY8VpIsSH/j9Mo/9VayUYyw7eD0547n37cudyYPELQJqeN5SFnK4gcv0i2rqoj7YUnagP8A6XVxXdLxTuwTZ/CHf9SAhloasaiKWaCqDc0omQmJfUtVNz8GGmr5Is2KNXTGZmZOO3c6MJrRzZ7hdT3ximqpR+98OjrCfa9XTPwZvqIhHJ/zCipOy/tVx4ZWx1pZ3ezSWxTW/Q+j/lJK6+ReqfgGmJpiH/UrmjweeoEjMHGIeZCmKWlpMPqCatnalMNrUxg4mb+Vq0WHQz9pPaKODEaHBIgjKVhrqsITmFuoQzTeVLkhY2+DPjwyMo8jOXPQRG4slIiw05n35xD6c7iVjS4bJHhsuIUcUVRQRmInU00wmLE/qJiTtJWRC4ucar5EtauiKeCtDTi8cR3D4s+asYMar46DgScPEaAtr0lWHGi/S/JWVNJHVNlEbFl4fEnYcNMjJyGwep7PEikzRX5IeHYhh9OwU8BVXZ7qLhRf7xSPn6oj1ZvpJTIyxEbJAoIcZpeftOCyXSj9VOdpt+XNMYlimGU4cOfh1BdwR7v6lSgN03EgkejHqbhncTfvWTxfo1jmf2bWgxymrnIIKmOolbnFIxRTD9QPqKmSEBQkDxvb6c9yzQ9pqmakGDGKOl7Q0uVoHXBdNF9EvW35SR4fjFIJCFNip0oZ7aTF2Koib4RmHezfMXWVzh5R0Xjn4ZbVOGgMJSHIA+L4lnsRpW4JSPI4RFteQ/8AKKl4/wBrqTB5eBUU3FlyEwKjnaohlf4T7vzLFVnairxKpKQwGIO6Id+f1F/2reMpNcGE0l9l9S4S9RTnJQUdRWRRP+JLEBHb9SlUeJSCZB0EG20g3H9QrOUeOYje3DrJYBDc0cB2CH8OS0NP26jrqbLE6KLtBEOYe0lJYYF6hmYczt9OrKXKaCOj8Ek8ckpxzfMBLkPUov3xPMbO2e71KpCuCPzIW6jlfeT/AE9yabtA8lwQR25cyIkPlEbc8GwCanp4Qmep3PzEntyUwO0VpiUEshhn1C6wPtEZFfKbyl6Re5TIJpah9PwhbkKydFqbPWML7URla4Hvb1L0HAe2Eo2hmxRE3SW4V4PhsjZj4tWu9K2NFiE8NthWiPhzXK4nUpM9G7Sdgexf2lUtmM4ZGM58pxa02+kl4V28/sX1tKEtX2QxJsRg3F7JO7Cf5SXqdPjEgsGT3Z/0qY/aqWjIeHUGBkPhPkqhOaCUcc/J8OdoeyON9laoqbGMOqaKUHt/EDb+pVFr56ZEK/QSXtVh2PU3s2OYdTYiHfIQCRLzftT/AGYeyna6E5ezWINhdb1DAbbS/KupZU/JxTwv+J8h29zohHv8K3/bb7De2HYeST2vCpqqlFrvaaQLwt/5LAhtfJ1fkwacQtCK52UgKp6OnNiBoiP+9lPaTfCPNNQRtJMDO+3NUFVVSV2J5O918giIqZS1Kxqywq6yUa4YGPijkw2iNuiKmkpuOYcJpxLaxk9oqjr5HkxCU3fpch5+SahqDzJgks0WLdnRRuqaaOOQDCnAhF7Qj6RclXY7SyYScD1MkMs9U9xDFJdZ9SqpqqQaSJ2dhybqUXEpnGHDtbjsI3+F3clj9m8a1LOoHhwFlkQpsCb2OJ27uag+3ANHw3kcyN7nu7k7UEJQAEb2gXNaEG1+zysMu0NK7bbHuFVWIycTEqp/EUx/4qV9n2f3xFpuy8Kra2R5KyoPK24y/wAy3x+Dmy+Q7hJy3oWK0tNyaHJEROPJbGAZF8SXdm39S45XLiCmdcbXzbK1K70ttQ/vS0QSG3SSH4V3S3my6Yh3GgpHGLdl4U7H192qabcutt8s+5JDJQyMIDl1iuF+JqTphvnu7kbbdWd7UwHLriy9yT52k79KHTmzorri9KAE0nSwp4Y9o57lyPISHxfuR8TXVACHa+u5JtpChItw+FLXlqKACMurXJDc/PNKQm800IvdrtFUgCuci1RANujowHUWZJh72/eqTGgik8l0fw2zdmuSDPllnalrkhiOCVpZu+0vcnLm0tNc6W7ksx8hR8gDYtM3Suu5LnhyZrVweoeaaQHWLv1RtI1yDht5rhD3p0OywocYrcLkGSjq5qU28URkKuqn7SO0dZa9RiL1RA7E0koCRfqWXEdfkld5rml02Kbto6YdVmgtVMvpu3WOTQwRPVsIRZ2DHGw8+pQKvtRi9YFkmIVFpcxF7c1A6XJvcgLK3V0l0+KPhDfVZn5mEROJZ9RJsi7n6e9FpblbcSQlc+TZCtvicrlKXyHYZNtj5F5J0CeNxkAnAmfQhfkopR3as/ejGZoyyVrxqCuPMTT0v2hdoaWm9mfEzqqfvgq2GUP0uoNRXYHi1z4p2YoZTdv2tG5U5/Vpp/SqgJGu0e5Fcud9Nif0da6zLHy7JE32d9icUivo8cr8GnflFXQ8YB/OH/aqis+w/HCHiYRU0GPB4fY6gL/0Pa6n6XdyQbTzjd4iH0Pasvxpr4zOldZjf/ZD/wCjAYr2TxnA5Sjr8LqqMh58WEhVU2YkvbqPtpjtCFkeKVEsXTwql+KDt9LpqrxTCsWLPEuzGHVB98tIHsxl+jRTrkj8lY9unn4dHkdPjlfTgwBUyWD4Se4U+faCSYMp6alnz8XDsL+S9DqOxPYvFBzgrMSwOUn6ZYxqIh/ha6h1P2H1lQHEwbHMKxcH5RjOMMv6DWLlFeeC1hb+DsxAVmHzW8SOog//AAjYh/mr7s7gfZrFq6GKtx96ADzF5ZYHtD03ZKLjH2Y9qcD/APvMCrgD/iDCRj+plF7H4DJi3a3DcPngktmnETjJrdPEs8koaOSZpjwz3ScC9Cuk7P48FFg+Oy4kPGGICiYuEetudrr1Ss7VYng9kdRTUhHlqBhaX5si0UuvKm7BzVlXh9HR4dPLDZDVSwCUr5f8H3/EvLsXxKoxKUjNy1e5yJ7iMvi81yYXkzu14Nuojj6VNPyekU/2uYcLDHWUEon4ipZLh/mr3DftE7J1xtficlPpqM8JDl+ZeEW/Nc2kOdq9lY6+zxe6n9HrWPcfFq8paCphrKPpAoKgS2/EPNVc9PJT7JYpQEPCTeJecjt1bMfpe1T4McxGnHKOvqBD/h8RyFHvQn25GwhICMnfd5CPi9ylQ0slRMTyBZbyHp/Kszh/brE6GpCX/dqiQOXFhElch9pgzPnV4PARZdUEhD/Sns/0Z9tS8Mt/YZ7tGcRJrjIf8BUerrK2jfNqc5RfkSeoftAwKobOojqqM89dBMVObHMEriIYMUhEC8MjEH+Kewu3RnPaK+qm4srHpy8Vqdr5qmnqKOkppHgxSve0JBK3gx+M/wBNyvp6OnwuGWskqIfYoAKU5QkEtqr+xNQ9Ydf2hxTDHl+8m4VLBI9pQ07ekrfEpbNIR/Z2fD4sSkspyeKCjhGKMb+bM3V8y6lTcQBPK9xL0my3vseBVkeQPXUEr8yNmmD+VrqlxjsTKU3Fw7EKGsB+QkZQn+k/+5SmU0UlJiFRSlxKeokiL1RmQq+oe0Ek1HUHiMFPXiwWw+0wsRXfU2qqC7P19GQvU0csQNuchC4cvqbRSq2F66cTp4hGnia2OMX/AJo4ZHKJdPT4TUFEfAlojy3jRzXN+k05LgbXN7NicREX93VwuFv5muZU/BkpZgOww+JO1ePSwnw42YiytuJGiBSf2Wb9n8Xja/7veogyueWkkCYf0sWf9Kh+0QDLwzlaKVv7uUXAv5o6PtJV0dBK5uwj0xkO0kzD2oxDaEtS1aHpqxaUf0mpppl7JlpTYlWYe/EiO76muXoXZz+0V2j7O00VJPh1BiNFEFgBYURN+Zl5jTYpTZE54XTXF4oHKIv5af0p+D7qrjsarq6M258UQmH/AEulJr9FJ/pkjtD2wxTtV2jqMVxOW+eZ/wBnHtAB8Ij7hTtNXGMQ79zvceveqsKWCoqiip62knJntYuPwiL8p2/5kM8MuHuPtEU0H/4kZW/qa5lzlvk2XZ3AajGsRgigzkqKg7WL0svpjCvZOxPZ6Kgg2UFEF8x9JSH4i+ZEvmLsT2oxHBanj4ZXjFKLWvsaUXH0rb4r9pmMdosIHD6+nhiADueSC4Sm+oe5aVZSZPx3t1WV2Jz4gcstLL0xxwGQjEHhYU7h/wBvHaPBzFvaI6+LxR1YXf1NqsAccknM3EhdNTUMkYlke5/EO4Umgs9dqft27LdoGs7R9lgkImtOeB9R/wArqEHZf7K+2Qn9z9qKjCKw+VNXdH9Yj/mXieKlLCR3hHIPwrMBXcZ9AOIh9O5ZqUh0vs2lZHR4TjFZHT1DVYwTEEMuVoy5eO1BHiBx+O7W7csvJXSEARs94NyLPcyOGZxuzN/4rXRyI2RusNxYL/xAbX3LS0ElJUNleGu1xJeZUZHGQySSPY/v2q0DEDjfZt+FPVhsj1AMHOZswk2i2mtwp2no6ylPN2b1MQ+JYOg7TSU8Qs5yBr1X7Vox7Re0Qi71Lj5a3blHJXBbVvaqehiyeIDMtrXdTJpu3hlGLPFGBP4ln56x5ucjHm/iT44L08iLLpTtktmwo+0UVQGYSMR5eHxK+w3EpZAGQGtH4l5UeFyCRcMyiMffdmrui7VBQ3RHPaY8xF+pPyOz04MacqkJpG3xR8Fi9IdVqs6bHNuh2Cz9Oa8tHthTbjkke0trWv1IKLts8kxNPIIxZ+HdaKpNrwNux37Z+weIdsDOswuAqw8ukchIiXguI4TiGBhw8Qw+elNsxfiRkI5r6bwTHo8S1p5CtHmfhZaCWsOSI4qmlhxGAm6JwEx/mt+/KJhLDFvY+LjFpHEwZMkL7l9WYl9lvYbtMYtUYY+ESm9ry0L2Zfk5LCYv/ZnMjN8Dx+OoFuiCujsIvzNorWdPyT2X9HhlrjpklcwvyW07QfY/2w7M3SVOB1M8Q/39D+MH8li5heGQo5QeI+8JGtWqyJmbhJeRWgXemCF+7VOuO3kgLoVWSgPh/wCa64tudAW0M32kkxW3O73KfoQT96WmRM3SmyJupmSEmIeSqwCEW80LCw889yV3dc6446Z6osDriGWWb+5IIwuXG6x1cV1tz5unbAVrDyd0QZ8r3/ihb5uibO3u3I2AK2TPrf8AMujIYtc0jrjyONuTJcTQXfzt3Itgd4kglpI65cfm5fEkXmkJN3M6ew6OiUpd25OVdVLWGTyH8NvSyau8gXRkbllaiygqaaWnkvDb4fUJIpJJZiHiZFb6Rt/UhYnzRBI4vmptgC0kl5OA2ij9oqCLr29XJPxR3R5u7Nc6aIWzyZ9qrYVjRlJI5P05obZPO1SdRubJdjFiuzfcPhyUWVsR7ZeTmn4aqrpRyjNrfSTMST5e/wCJG0mn/onsGxHqClqJjkPIjcupCEJkQs4XekVMj/EmEHyEXe1yLwqVJT00ZZhWfpjJSrKeQrrR3Nw/1JbMi2N+ZTShjF8vaIyu8Scho4Cuf2uIRF7fqTtk7EBh06GL9yQxvbnYxfuU0qeITz9pHVx7ulSCoYI9GqGIulyDpWou4QIaF5pLIxa7K5F92yZ5ZWinYagKWplvZyLK3a6dPFGtH8J/4pponZkU6GQWzyttTBw22v6vcrEMSjkcgkiJhdrXtdRWkaolCNnf8yODTZjRU+gnm27lohKH8v7lOCnMqaWV3a2F7XEuoVElkjI9Df8AgixOTG2htLutQlD8/danwkiI90pgPwhcmzkYZNhlZ3EW1Og2AeFyHPXRBw3HXMk9xNxNfdn7tyQyPyv2ooWxFOO7nn+ZdCNhLXMhUhifdqnirAsEGiuHLxJhsQCju8LJcHS3J04W4vhSIunN3HNKh7BsLRhkHkk+dubfpQjI497Wp2GQJgILXE/AXhRQbDXSOmf8U6Mj2Za+5PxQ8S5mNiNvChcQH+9j/iih7DR3kJO7P9S4I7u8f3I+ohC8PdqhKZhksz+okULYfCMtoZ9PLRPhThI2ewi+SijWBrq6djqGy/aW/uRqPeRKiw1ifMsvyp4cLgK1pP05qKNUHLjp32wPW13zU5E/4jjP9mFuYu9NkTZ/Em7upNlzLPuWLZAqiT32/Cq+cre9SjFyHVRjh72UloiOTldq65pknyjcfiTTj3dKChrqLTMk7paXuRRR+TqQEID8RIAjxRsRc7VM9jC0XZnudOwwhd0KUwsP0qkgbKs6U/JNPDbcreQWyLxKFNT9SmQJkHp/5JW2qT7O3m6XDbxZfwQOxi18u9IhvtUhox3ZIrWt/cgQxw7tFxxtLLRPW28+pBw9vxd6AItu5D3/ABKTw/d/NNOOuiAGyzz1RW+aIY2tzdGA3d3NAAjHqKfGHcnQjt8KdAUAQ3p92bF+VMyjbcrDh65KLUQtfy70aktkS3vQ9Qp8xuLnaKYfmgg7qitfPJkGpOLepO3d1v8ANAA2uJdwrlu4skre90n+SAEu+EfEhHK1EO3RABDmOiLu6U34ctUXSNnn4UE0LaPNF8nZCYvt0YUbDtyLbb7kBQru7qtRXPaOWZIdOTbUW7LTO1RIEC3PXpTji3duQW9+acDc2vUpKZc1lP7Z2JgduuGYw/yl/wA1g6yFxLVew9i8DPtJ2D7RcORuLhxhUcLxOD7SdeY4nSvHMTeIV58MilNx/R7OfE4whk+miht25oVKePcTpNTkXJl1bHGRUQ7U97PpyRezvkOxGyKoARMbTZ7SbktRgfb7FcNsglNsRpW28Kp3EI/CXNlnwpX5Ft8SmUtKF4vl4vEs3k1HrGXk9Mw3tRgWKNwp5ZMJqvTUtdE/52/1LRw4X7GcUknDniJro5YjuEm+EmXj8kJyeC4idXPZv7wwOYjo5ziE+sOoC/Krj1HHvMZdPs/YeyB2iYaYo56QMSKONxgina7J/Dv5t+pYnGOyMddR54pi8B4lUg5SWXShT+kB26N8SlQ4k+LRgFTRvAffLA+wvyumqmnCOoOKKaKUmfUQMbh/KrTx5PiZuOXCveiz7Kdmz7P9nzekvnv3T8I7g0/+elDH2geOUmcHIfUqgSno3GSI5IJQe4TF7SuVl9+e3NZidPHUl/8ApMTcKb9TaP8AmFdCuPBytqb2ZocK7VU1DvlikIS5WOomK9tqjFD4Ryex0pPpHF4vqJUnsL1hE9NKE+XIJH4R/wDR/wCSi1FDPTmITxyREX92bW3f8lW4qdFvHXU11kcjkfxK2pqw4Ysw6lnIcN9qhA8iHX9SuYY7WHN7dPNWmZeB2pqpRApICcyz6Cfp+lUJVVYTk7mZXf0q5mqqeEiZ3cj+FlXCJk5G72C+60er9SVstP8AZFaHggTynbd4B6lKohjklDi8QIO+1cKnbbl4l1/wQ3v/ANyXJWxua/7LZaqjp6jC8Rou1VHVhxY8Po5/Z6mny6hmie3iP9JflJZkxkGp9je+lqIv/Cyx8Iw/K/8ApUXCqho5OK2Yl6h8K24drjxCjiosWpoMbohbIIq6O+z6S5t+Ulzxjkh/s6pSxz/0ZAqeQTHZvSnhcg1a0vSLLVy9ncDroh+48YqMGqn5UOL/AO80xF5DKO8PzZqrxvDcV7JhFLjuFS01KfRiFG41NMf5w6PzCy13vhmSxV4KvDsLeY7nk4H1K5hGOn0bKUvUolOUWIRDJTyxzxl0yA9wurKih9ntzACL4upZqJqkW2ExySFcbdXiJaGLiRjlpb8Sz8PEhHiOfAH0k6r8U7TV9oRwNGAs9z+LNT2rfB0OSh5N3UVU/AIKcmiL4lVHWVIy2yNeSy1N20nEsqsAAR9Iq/pu0FBVcpbiy0uSeJozU1LwWlDWHIJXs46/mVvTV08ZC7O5ZenqWUq8cjpxFo8ilf1dKeoO1EQmPF2Fl1CpeJjU0j0zDe3FTGAxTm1RB08Odrv6lRdp/sl7DfaMByvh74TiJ7nnptN37tHUCkxAKy3KQCVtQ9YtGZiOetqy5gacS8nzn9sP2H1P2S4P96niEVfQVEnBhLpNif1CvD8LmCGvGeTIuEzn+Zh2/wA19K/2xMc/3Xs5hAO45gdVIJeq60f9S+ZYI+DQ1Eme47QZaN2c+qgyFLJcRPndduRQWFL+Jnbl4fUhtuLNmU2nhAoidma4WuZBrLwRXmeYuHqV21riUrtHZHihxM+2IAD+DNcmsKj42KQM/hO/+GqCpGSqqTlPxuRXKfsI+CKJXPq6tKXyz7lFoKVpJMnz+oVoKDDYr97mQ96GyjU/ZpCxY0JvuGIHJx/Ks8Y3SmY+JyJbnsNh/sIVFSH/AADLd8lh7tyrFKzLLGgAHdk7/JFa/pSbcScXRZy0N/0ou8eaVtw65obnFWSxeaIPxDyyQ/0ruoiTIJOiNpc127VDxPP6V25x+FBZ3v06Uh83Su0t8K5qXJulABtbclda+joSF0QRsNrkgAg3aeFSA6tMtqARYuX6UYkw/CgAiLaXJIfPqTZFp8SIc8tGZABdQlpch9obczN1dKaOS4tEjIBLRAB3dzvd4mS7ulA2fckJOIk7tu9KAH+JxHybaSdLybyUNicn58062Yto/VtdWA7c9o55omzJMcQxEtUIyGOjvz3IAl2ujt2DkorzHbnn/JdKoe3LxepNATBG7TyQ+LmooVm7N2Tg11zFs5K7AkXWoUyM1zLo1Dj5ITCh+0kjFNDVOPc13xMhObbpl9KLDUIi1ydtqTeTttZNPM5Nlkw+SHiOIrMB36XXHJh16k20jlrn80rte76k6LC4m4dOaW3mhuu1duW1K3iFzTAc4bZ6Z3ZodRLqf8yG7ut/MuGTFppp4lCIDaR7tH/UlxHy1e76UAFaOTcxStu7tqqwHhmch1y5Jy674Uxw7Q0SAS8rk0x0SurRLhtzZMCW7k6RVDDq3hQ3H+QRco/EucP7SYvhJi9HidVBl4RkK1aei+2jE6ccq/DMJxScAthqZ6QRmiLzYm/1Lzx6oy8hFCcmo+LNcebpcOXyjtxdZmx/CZY41jVb2grSrMRqZKqcvEXSPuEe5lAcW8lziNyJ2+pcGRu52WsIRhHWJzZMk8j2nyyPNG2Y5bU0UemmVqfmLy3JoiYrclRKGx2o0A9aK/3KAB8WfSi0tHLcSKLLIndCVhfD9KKKEMltzJXNmh6nzRDZbqCKJCuuA43d7C5jntJX1B24xzC6YaenrXKAeUUsYmI/TmqK4MsrO9czf0qHFGim0bOH7TKi26rw+nlP1xOQF+lToftEw+Z/x6aoi8PhMV59a462pakaEtRuR63QdrsMmLKDEBAnbpMyiVsE0lUBG3Dni9Vgl/Uy8PlHiWt4U5TSTUp8SnlkgP1A7imCa/kezhXUUNzVFPILF4oH/wBLrM4nNR/eJSBHIUTtbuyEll6fttjcMNj1pVA/+ewmu/7XSSWtVUEMpeuO4CWfP8hOn4ZeyC+IGIQHFZG2gk9qakwPEKWJp5aOQYi8Y7hVdHjmFTMQyNU05fEzGLKZhmJHxssMxF7yb9mJuGbfJ09hajA1xw3Ax2l8TblPH/ccNKvkduPNsh9XxF+VaOmjxWQjDE8KhqogYTkKeARmYfDbla+5ZTtBWT4liRSzwNThm9kQhaIN6VClGQ3icX4K7huL+ourcy02AzTx2vFOURC2oCb2us4AuUosxsWquaCT2dxIw3+oelPVCZpQrN/49NTVA+ogsL9QWqxp6z2eCORvbqKKS7g2mMwFlz2nrl+ZZ+So4n7NvicvIVaTYoZU1PxzayGOyMRboD0p6oFJltBiDk2+spCIuXFA4bv8zKW01QMXEejnIB5nTZTB/Is/6VlCxCkIcuJ+UmVbNXPxhOnN4reRC9qTRSyFv2jrIqgCOmlYJW2mJXA4/ldZUppaWluOPbM1oGTdPqtWsw3tJjFRUwU3HCtufpq42lEW/emK/tNhWMHw6/s9ST08bkMc9CZ0x/MdxN/So15Nd1IzQVFoszMxJ9qoCt5iSsRwnshXPlDi+KYRL/8A1kA1ETfmC1/6Uv8AYXEJDywrFMLxkO7gVHCMvySWur2M6I1PWGTcG+0We7d6lPDFHFhd2cfMhfaq2owPFMLfLEKCooyHxHGVr/mbRP0llQAAwgZdNov1KkJpokVNdJVN+Gb7G6RRYTVHGf4spiPUw57VZB2XgksNjkE+bjnyTpYDw/7tx+IVVEpkoMQMoheI2IvSp9D2yq6OMY3jaUW9TdKymLUZ0YcSByEu+1Q6bGmGOyTMX9Q7lnrTLs9GPtNT4pSmB5wSvytdZ2auipZSB5LyJ/Cs9JiAyNmB7svCo/tlzlzuQoIHJmvjxACHNpNzN0qQ1c2Q6MdyxA1Txl4xz8QupVNjR08ujMYtzFVSoneR6dg/aaShh4DBaPqF1rcK7WGMQvxHL63Xk9FiUeKWtGzwGPqdWNBVSDcZvdELXOSycTVM9di7bAURUkjAASOJuRBmV31K3pKyKqfOCpa/0rxiCunkulA3Eu4VpsMxya3N8iPv8KmjRM9LfHqjCX1MyB+Vu5crY8C7WQWYrhtDXkX/ABI2vb83NYifFGrocs3CXq3KrPEJ6Uyd3/UlRVst8Z/s/wDY7FIifD/a8Ll1IeFJxRu8rXXnnaH+zT2lw+6TC56TF4P+GMnClt+l9P6l6BgePVdRUCASOI59S3mHVUhNrUBL8WRCSanOPgnSDPjjGOzOK4HUFFiGHVNGbeGWN1WlHovvKGT2gCjnsMHbUZWuFZDtB9jPY/tJnJUYWdBO/wD4mhks3eq3ktVn+pGTw/4s+NXG3TLp8S4I/wA19C49/ZZlG48ExmKo/wDKrGsL9TaLy/tJ9kfazsqZ+24PNwA/vYm4ofqZbrLBmTxTRi7nG7RAZdOWalTicOyQCG71Mo78h/6LUyob4hk4u6XEciLlanLdubJdLZOLEKqxAiVvLcnXLuZkFzCPqJCBOOqQBuT26OuGT7W8SGUnyzZFdaw6NcgDoybhbNkTk47PUmBJtzZbkURXfCgsMCf3JETjufqXPd4U2Q65ZsJJoB1qjd8Sfue0eWqih+Jc2m5PwR8SpHLdyHmigJdZNaEUfpa7aopTWsPh8KWJSNUVkkjbhHaohCNunUigRNGa4c/T4iQhUbsr9yicF92TJCLifTtRQEvjBeLOf5vJFLWBdkz3A3LRV1uwmy3dSb1RQFqVQw6s9woSqmEue51XlmPLpSuMX0fcihosCmbvdN+0B5uodz9zof3sSKHUSxKqYSHJ9yQ1VvN7dVXlufXahuLzRRBZFVBn13Je0NaWvPkSrPFncifPLLNVQyx9oYviXWrOGQm2QkL3XKr1t5pBfJ0M5fSkOzb0fscz8SpeTgHGRtwup8m6VnJay0RLJx1Lb4kWFYk9OIRyxOQsf7Mto2qFidVJVYjPIZvaT7P+SCpeB72h7SN0+AnNRHLHE9kNvEkz8+lUxySDc7un6DEApai84mnB2cXAnyF0yCX7V5pe1e5/4KBVZU9QUcc8c4bSGQenUU09Qfc+WW3agRae1eXel7UxDn1fSqopnz0e1CJP5unYy5asa7O9x8kpqriRiZSXF02l1CqtpO90uI8z892SYUTeM2RO+dqI66QhyeR/dooBZXbH8PiSufbqyVhRdQVzTWnm4VIci9SKt4E0fFibhS7QOLzL1CqUScXzztVrhQxYpNwJ5LDJn3ev4UyXxyR3k2a9SEah0FTRnTyk2Vwt4kx4i+FOzQme1bidE9Rpkz/NQ/fkhbd3J2STmqLu9dCoa1Qun9yMC82THRS8S3myRFc2eaYAn7knLVcgJBHkhubvZCxbuSVu3mgY1NJ3aKOWZOOXUpBw9V3iTkVHba/mgsaihPR7XLNSghcTLRSoadh6j7kb5D3uKpGdghC4/EkQuL5Z80pZHEc7k0c1xaumCOiNxc9y5KNwd/0rlzEybcn73tUSKtjVu7mgItbs0Uslo6Mmrtdc0FRD1tzQ3XJMVyJ93c9yABIteSWXwom5Zorm5oAA8xJMENxZvkOqelkbPTNB066oAARtTsMbZaIQHTd3qSI2+aAOd6c2ih6Xu6knLRBLYRFaPmo025Ov56pqYenPqfkgGiLJ4eaaIdyfMn5ZPcgLPv3Egihp+nmhbmnyju08PyS0Hue1kAMjlanBFrtc/cjEdMv6kQw3DnntQGo1bcXNFbb8RIyh0IG+ptEPpQB21d4bW6IrXFs9EbRtkXz8KTYDFr9PSiLbc3iySLcWqIcvp0T2A5btF9BS1t52ohJuTZkS5a91nUsiWCGe5vzIhHy3JW7dHRx7mJBRd9j+01R2Vxn2iAy4E8b09REPjjfqZW/azsa1ZTjieGf7xRy7mKNrslkQzy5LSdkO3FZ2VkIAyqKI/wBpSSdL/T5Lzc+Nxfcx+T3uj6nFOH42fx9P9GKnwv2cvxAfV00VOw6My95HDeyH2hR8TDquLC60muOjrns3fCXJ1VVP2E10h3wAEoFuYoJGMSXP+VGC9/B2S9Jyt/8ADJSX+jxlqe0rmZLhuWmTkS9b/wDyPr4THi5Bd6jFRq7sbg/Z8P8A6hXxAfTYB3l/JJdbik6g7M36T1GNXPhf7PN6bD5agm2XfuWmw3sfUTGADAUh59Ijn+5W3+1nZ/Cac46DC5cRqs9KupfhAH0g3+pUdd2wxfEIxiao9ng3fh0zCA/qbVU1lyvhURH8bp173b/0aOo7N4ZgNz4rWQ08rNc1MJXy/K1uSosY7aU+EhE1HhD/AIu6OepfqG70rPnmW92Mid9S9ShYtj1RVRBSSPeELWAEkbXAPVtJdCwf5uzH8t7VjhSNt2lkr+0VLQcKSSKiACmn4e0RBhbyWSxGseqqinAGg6RDh7cmYdv707KWM09OFPUHNS0c0bZxiW028Nyh68109OlFe04uuc3k9xbUfazEKPR5Paov+HLu/qV9R9qsPrLWlcqM/i3B/FYku7qQaj3LtPMo9kwyGCo/FinhnH/ynuV5BxKhhp42cwJrXjLcP6V4PR1k9DIMlPKcBjyIHtV7H24xCo/AxCeSoona04ovwik9NxNrkh+CVDnyek1VZg+FhWUmGHVVmMi1sfs0l9DTn8ed38BUNsUqRoIgqQi9qZt8gN1fJVuC9oMFqqCCCnlagnD+4n2h+Uv+5SqjEA4ZXs0oj4hWcUzSUg6bEo42znzu+SUmOQCWQBxBVHNURk5Hrz6UwRcRsmb/ANq1TpGTZfNjUBHlk4fEmZ8QCYhs3Krgp2mIczaIe+Ql2XEIKWSynZ8x2vL6k9gLEKiUd5ytCDcruovyohxqTiCDSSCBcyzVTxmm1I7idOxRtdk6ZZqaPFohEWie3/MtFhPbavwch9mqZAta23Pa7fEPJ1gYBYR2KfHUNyPaKfEieV4N21R2Wxo+PV4VLglaf7TEMDNoicvERw9BqQ/Z3HIS4uD1FL2yo8rrab/dq4G+KF9D/KSxVOWhGzsA5akXiUmnxY6OQXp5TDIrmIHtLNZPH+jRZnHyXVP2gpKyrKiquJRVobTo64HhmEvpdDXiFGeWpk/pVlL22ixjDwp8fwym7QRCFrDUtvb6T5t+VZephopJSbA8TqcJDIv9zxn/AHiEPhGZt7fmF1Sbj5LlKEx2WuaQtWb8ychqKePVpHu9I9KyWITYpg8RS4hTWQO9rVkX4tPn9bcvzIaPGuIF+k4f8QHuFPc59WjchiXGAo45GMlLpMxt4uZfT4Vl8NkOYc6aNzu52stZgNPUVhjxGs18SHIF5NR2epwG6TOQNNBLxe9aqgxCUZgZnYhztfRUlNSuIi2e0fEtH2epQKoEzdrAa5yJcuTk9GHxPmf+1VjDYl9pU9PHJxYqKnip+d27qL/MvNDp4CwqJnnhiua/8R9xfCn+3mNP2g7T4pXm+6oqjNvlntWfxIeGYR63AzD9KjUx8sY4wFdltLPpT8RcMs3d9zqHFkMu5rhT4/iGNrfzQaMn0eQy1U4ttCO3+Ki8N44s2zIXU+mFxw8tP20j7fcyKpp24AsLbs+lSMbwunbPiarY4Jh7SVEXEb8ItrqnwWj4koN0jlc60/ZXEosWGqeN7Yqeaxve3qWGR14OjFG2aSpKKjwasjjZrIoXH6l5ndoWi2ePTH91VDNnZmO5Y0htbRaYPFkdS7aQLe9ONuH4fmhEUReTCus4aBLn3Lh8s+nVK1rdUur6VQmdYW/6ki6kLc+SRZ88kWTQFtrpAVz5eFH3ILXJ9HVIqg8m9SVrkwt4U6dl2jbhXI+p0yDoR7vV8KO3aPJBqLZpDlagB+1h0zXC/wD1JvXmz7UWnvQB0iEuXhQETlzTokwtoDe9K27qbJADXD293uSIW25PcnSG1kHU2u1AC9LJFmJcrUJlbcyE5LhQOgm5ornzz6UxdouiW71IChxpN2diEpNyByt11tSubu/qQUO3Pln4kIyaZZIALzZJ809gDeThlyRcS3RtvmmPmjSCh7iOQZdXxLok5bsuaZGRh8FxdyTyH7xT2Ae41r5O7klxrtNbUyOQln1LrZEOu1GwD5la+X/NIitHUfzZposi553epItwj/1SAO5y00L96Q7S1bb8SC1vK5Iie3J3+aAHXk72y2+HNDxCIef5RXBHud9yXTozoGkdEnEsrETSe7c6Aie1K7pJAaneJ05dSLiWjmWSG4s89LfUhLL3kgKHopPklxN2qb0IcnRXeRMKA1E5PdnpzS6j5MmytF7eldYnHTLpVjo6W7uXBHdk/SSTbi1XdCa3VQKghyG0nBvekRR7XePIvml7r7dLkB/vuQIEij7v8UBCGem5Lhv9KXDfy58lDAT5ckoo2kfLVdaNyuJm2suXHu8KEx0dmKMdGb8yC7RK18kv9SPImJt3ci6SyS4biPwo4h88uXiZSAhECbrtuXbX5ZsnI6OSYi4YOWTXPaydbC6zm0RFn7kARTLajEWs77vVmpP3XVlcz08l3yQth9VGVnAO74WToLIpC4lb1IhFi5ZD/lUiSjnhizkjcc/Uo9rj8SQWIhYS9K6RMXJEJXFy2oXjYeSgDnD3c02UL3C/v0IU/ZuzQ5F6SR5KT1Lntb22xntliFPW4jUf7xT04U4SQbM2bpIsubqFD2mxeG1vb5TEW6Zd4/zUO1+9rlxiDm7OlGEIqkjR5ZZHbZZD2mkIy49JTH8UYWF/JWVH2qwvoqKSqiH1RyCdv8Vm7Q79ybcWLk1qeqFsei0mNYPVAUcOLx099uY1cLgX03Kf91z1wB7NJTV9rf8AhpxMrflcvKLdfiRRE8J3hmD/AA9SnSf0y1KH2j0epoaml0lppYi+MH2pqHbq7LH0nabF6FsosRqQH0kdw/zVj/txiFVFZVxUtV8fBsP9QWpe9eQaxy+LNYxHS4eZRm7T1N0TW9VniL/kq2SOQQsBm5WsKq8P7XU0Zf7zBUAPS3DMTt/irYMewuqLMKm0u4ZAtVr/AORk4v6Ip0MosJX/ADFG0JRmBG7iLv4VbQ0stUHEpweUPULXKLWUr+0CcrPHKPO5rVVoimWnZ7tBiODw1VY2J1NOINbBAMhZSG//ACFXMPaZsQiD7zoMNxGV21lOnaKX9YWusXNMxRADyXCGeSfo6x4YhHJv4IqINzRt6abCCmGRgxPDibaPCmGoAfymIv8A1K7pijqh4UWM4fVCXIKkCpD/AIvc39S85kxZiDMAcT79eakRV0pMOeVrvpduFkONDjN/yL7tH2N7SzCU9BQSVFOPMqUxqAy+oFhp46uOqKnqKSSKpHwkFq0GPY8eG4fS0eHzlT1BNxqiWJ3DMrdoqroftM7SwjZ94e2RdLxV0YTD/WJLKnI6OAKaneTQ43EvSnvYws2Nc7eJXFH20wusAfvTs9TAb85MPmOG38lxB/SrqGHsvjkYtSYjW4XUO2g4hTsQZ/UBf6UcohJPwzBHGYvytXQzG7J7VtKnsXPUCMdNW4fXnbd+FUCJF+4rXVNX9lcQwlxeso5qcM7WkONxEvzK6JpgYfVNT8ur1LRjjA0tPFHJkUsrXn7h8Lf81XUnZ9oZQeVuLFnc4i/NQq2RqepkB8/+1TOisdmhm7QWw5xWXMo4drjF9WYh+FZw5gIByNrn8IqRTYeBGLznbE7XbUJRKbZtMP7XRTEIOdpekmVuOKQTNkbsX1LzABeGUny2gWgkrOr7WSi1nCjActC8SbxoNz0OnrIoX25D9L9KtaXtM0fOVxJvUvH37TVFuTZETt1CnaftRUZZSOxCp1aK2R79h/bQNrcZiL0iacPt9URnsiAYv8V4P/tBwzDJjG5tbXUun7WVEZkwysYNtcSZTqNM+hKTt5TlFdJC4aKxpu2lHJdwqjhF/wAO7b+leFYf2+gk/AlYLvmrH78Ga14WYm77h3CoaNNj1PGMB7L9rmyxPCqSoN/72JhA/wCSwGN/2Zez2IB/9Ixiagl7oqoLw/U2q7g+NPxwu6e9bGHtEEcIm+ZihbLwTw/J4H2m/s69sOz7SSQUTYtT90lC9/8ATzXndfg9bhtQUVZSTUso84543Ev5r7Lw/txFbo8kRC/7TwirGvrMM7TQi9fR0uIh03TxjcK1WVryZvFB/E+FLt3O3w8kjy8/yr6t7WfYT2T7SQlJh0Q4DUPtaUTcoh+pfLOIUrUNVLT3sfCMh4gttf3raOVTdIxlicFZG9xfpSfa2bIALbmhuuddBAuIefJExOQ67ULEPe9v7kXSZf6UUAQFaOehJsx00dOATW67krgHk35kAKEgE952jl1Cyeoy4fFlzuEG6iUUshLPJLibSHLamgoWnJ3SPIe+5JybvZccun/oiwOgV2eq59Lobm828+SWtubsixo7r3ltQN4tdyIZOn0/JK5uaLEEwmWue5I9opATXc0LlcXwosaOfxXbe4XdIC1y/wCSO6Pv6X9KL5GNJH4eZJ0oYh5TN8OiaPK7mmSd70u5dAg4WuYkhOzazMnYAEXkyAJjj5G4fS66efNmdAOZFySARzSE+pkX1Oi4x82Pcm7fNc6W5OnYDxTHIXW/1LhDc2Waa6i5ukO3vuRaAdEe7NdbmOR/yQDn57ULFaI6osdD7E+WWnP0ogK0S0Ys/UyYAn59Wa6e5sndFhQQiw3IiLZl+ZNMXvdJi97IsYY96Jha5AWfPNK58+aQBvl4khJAfzSD5p2Kh0idLUWTQl73XSLzdFi1CEkQFu0TTc+aMSTsA2It3+pLiblzwofTn1JjZQ8QvNC5aCy58We1CRbsljZoPh0/6k6JbsvFko3UnLhyUyJY9a13qJPvlHq3USijJa2m5C9Q5DzQIklI46v9PNNkTlrd0poSe7VEJN3IHQ6ROQ6+aV23TcmiK5D3oEIyIe9MmTpw8iHVBa30oLiIi7+lcLdq3iSPd+ZJi96AD6Wzz7k0Um3JK7ZlbaiYWFABiVumfUk5bubCgcl0i8kAcMerVdEmK1tUXh9ST+aACAW810do5dP7kPv8K73oA6WSXel1JEKCJeRFtQSxsX1fNH+VlwhtZBZGcdvfquELWl/mT1tzapotzlkzoA55obbUh28/EjIWjC/P5IChBn5bUny2+EtUmF0uHuF80CsTeJ8rvqdIhYX5IhG4SZ8/pS4dvxIIaFa1w6sKE8rcs2tThC3f1JSi25m6lnQyMf8AUi1GMtWuStbaibMmLNKyaBYntyf9yIs+93XXy25N81xiuLMdwoAbMnu0Tt1oC+W71IGK64nbkkXL4i9SAQ6JeJ3f3IrmHntQsO3LNK634lBdBXeB2RjiE9KI8KeQC+E3Ue67X3+aG5uebIeKEvJUOoyw+Mh+XEKuqtvqpT+oyXaPD6jEqsaenjKWc/T/AIko4C5FtZhVzV4p/szhRU0Z21U7MUkg9TfCs+zCHxiVPqMuX5ysLEaXB+z9OTVdW9fX9LwQbQD6iWaLtVJDUcSnggjH0kFw/wA1SVdUc0ubu6ajhkqCtAHIvhZOv2XCJpa/tpUYlQhAcccUsR3AcTWfuVHLJJcXtEe8nu4hdSano56V7ZYzDyuZWmD4fUY0Ys7v7PDzIvD7lnUMcbO2LyZJpGpfGPbux9PRyA10B3NL4ibyVAXLLVWmJiFDAFI2Yn1GPkqc9xK+mjrDb9mHW5Xky8/QXVzQD1o/DuQ+Fdh5gukkP5mRW6LiAOttUmlxCejMeHJs9BbhUb5Je5kAaJsapqoi4l9KRfmH/qlNiDiAtFIxg3pfqWdbbaiu2+kvmgmi8auebVze4fDmnAqLizz3LP3PdmzvtToVRiWedyBGoiJxfNlKCoYjy8XfcqGjqvaLRzdaHAcH+9Kgmnn4FMHMh6n+FAFph9DJWELRM5G6k1PAwkid/wDfKgfCPQL/APNX8PApafg08fCp28Oe4/qJUdfCBGT5bfSqSE2Uc2JTzS3yHd/lU2lqLYhMjYRZQKyOOMhyZhS9otG3q81Yy5+8rRGxNTYhHHHcDOMv1bVUFM/nb5J2KnkkbM5GEC/mnY0ibR1lXSylLT1BU5HzGJ9p/UPJ0iw/DsSMpJKU8NrS5VeHbBL6w5P/ACSijYWtBrRbxeJ0/HmNzA13xE3JZ1ZdyDo5sUwOUJfZgxelfa8tDsmH6on/ANK3PZXtRh2LVBU9NVh7V3007WSt+UljoZpBIbHtIfepktHDikfDr6caoe6Qm/FEvUJ8xUOL+gUv2ezUUMsY5HkPwo+2ONN2X+z3HsQva/2UogLxXntXlmEffuA2yYdjcs8Abmw7FWeUDHyGXmKa+2n7RKnGOx9PglX2dq8BrjmaaS8r6eYGHbwj7+pczTvk7NvZwfPBFxqwGfzTVZI9RUyuzd6lQw2xDUGVtzkICoZckjNDUI7+SK5hLmjAXzyd9qmYZQ+2VOZBsFSaGupsNoaHBaWWsr4yn4dwUkDXyl9RcmVbKIVVQTBHYLB4n3E6mQ4PKLCdjiLva1w9X5VYU2DywjI8rbj/AKBWXuRral4RQ4vVHhuFcKPbUVWxrfT4loONF2D7PYbTSRsVRWOJTe4fF+lVHZ6nbtN2u9oPL2OkbS7p06f+5V3afFvv7tIcjHdBD+FGOe3JlHl0dC9kLNvjUwjhJiz3AZjkXqWVkJvyqTDiXtWC09Oed0RvuLvHwqM4+/aujEuDhyHI+ranEAc04xeT7V0GALjqkNwrvSGVy4ReT7UAC/JCj2obXJUSIOouaVrlyRhHdonRjYSzz6lVE2AGfvR8Ny1zQ3W//rS3GyYJM5oJE2qQZWlm/wAKO23TNLhsWmgqNzXRgh+GydGRrdR29yacWuyfck+QtzVmVDjk2WnU67xnty6k1pt1RATd3USBBcRx0y5phyu5J8unJ2u/emD6UDQn6u5J81xFaPmgoB/PRK75pWt9SJhQBzauXEiYUurwoATdOiAy7s7SRvmhMXJBQN36l0SfkPSTarvh1SEbLkEi1uS7uSLQvhRW26aXIAEfelt8LbV1FEVzWaW9+iABbK5d6RXSkfvZv4JXHbnnt9KAE5XWsnGkchyyYVy60b3AC8NuScCqGyx44/d6kDQFu7JhutSIX8t2eqeCRuLnwA+nJcmkApcwjYB9IoNIjbigPwspATR8ImOJiLLQvEJJpia0WfJAACVuvUiubkp+F4WFcEpnO0FnK7xJ2bCaSPQ8Rju6uSAsq7v5JMTi/Jl3S7R32oiK4uVyAB4jX5W/EuETc2yuXZIZNtgOX7kPs8lv7Mv4IJs65bc2ZISuDR+lIYZ8ug7foRBHILi7xGXw5IKuxniWtr3OiGRh8DouDIRZvGX05ITGQi6X/gkwB4jZ7GdF4fTmhMd2mZfuS4bl3Pd8lJA6Eb8ny5eFLhvuzBcGMx0YHUgIz/4bKaAjjtRtGMjZPl7k/wAFyfUWbRI4bWHVv0oJGLXEPTqpFHHGUwvUPsHc/wASAurT/BEJELdLqAbLSGaijM3j4sXw+pOviFPn+1mEe9VLZyeC1LUeZMqtgW51lOQf/cTF5KPJXBHGXDkk4vxKt1L6R9K6V9ubP+pFsOByeaWq/aSOVqbYrtOr6kDF7kQZ97KbY6EMbC+ee5D06uyPhmSXs9o+pAxov8EhF+9068fvTgU8pWuEblr5KqFZD6vy+9Cw3Fm36VZ0+B19RKLBSERFy0VrH2DxggvaikuLdaIXK1Fisy/B15Jzghbq2fpJagfs77QSSZewSB4tzW7Vo6T7D8ZqDijNrSfn7lWrH7jzJ4Wu7yQtH7rl7dR/2d6ySXJ7i/ctDh/9mOSRxeSc4ibnsRVeWUoTfhHzfw/EnYqV5HFgyIya4RX1pRf2X8IFxKoO/N+kmV1Tf2e8ApbXCnpg16hg3Kbj+zXsTPkjDexdfXAMrRbc+la/BexJ08wvHh/FP1E6+qsP+yXCKGOwA2t4ekVcx9g8KpwHKnH+CruY0H4+RngvZrsjiElQEns7RAHvEt3716xgXZegkhBsTpI608tRlZiH5LaRYPTU4WRwBGI8hFkX3fGI/s2RLNBnRDp9PsxOKfYb2C7QCbyYVJhxu9zSUMzhb/G5ZfE/7I+FTHnhHaWanF9zRVcN1v5mXsgU8Qja7fyT4CItobiQ+pua5qhLwbaHzdUf2Ze2ODkfCjpMcgF7g9mmES/S9qyuMfZ3jvZumKWswqtAhPUBhIhZvq719fBJILs4O/puzUkKyoEMnczH4n0T1f7JeKD+j89sSqDkrJeKziRuWYk1pKMFPEQ7GD6V96Y7hOAYsOWL4Hh1YH/m04kX6ua88xn7Ifs+xJ8gwOSgHK7iUM7hb/FJJ/ozlhj+z5fgpYxEWyu/MragykqYIKiRxpSMbxH0r0LtZ9i/ZvDZo/uvtLUwE7XPFPGJkP8AAlhMTwcOz9RwvvmkrOKzixagQfFqtPHyRy9r9MjYzXBXVs9W7MAyP+GA+EG2iKWG9rMQwm72TE5qUe8eIQj+nko54DiFQ0bxwe0XNoUBsY5fuVZU4XUQiTyQSxfWBKNkGs19G0p+3VTM3+90lBXiXURw2H+oLUVRVdm8cIXngxLC5/XTSDMP6THP+pecjUT0pjZkQMrrBax6ipGQ7xgj3nb5MnrFi2aNLVdj6OnqBCm7R0M55MTwVIHTyjn3a6f1I5cPrae1pKOU9OqmcZg/UCyWJYl7RUmcjteb3v8AvRDUEUItTySQSM93FAyElHbS+I+5yWlfjUVOfDcWP6ntyL4lUy4p7RLo7Dopg9qMRji4VXKFfF6KyMZrv16ppyw/EDBpMHhpzN//AAJlD/TuZHKKtMjtVNbkzspEGIPDMB5MQj701WYHhgzG1HikwEPMKmG4c/qD/tTtJ2bqaph9mqaWsLvGOcRIfyva6rYmi+jmpqyoGR3sIW0EVDr6oxkPhgYiGWZEoU2D1+HlnJFUQWcykjcRUOvxioGLfGwxG1rLOzSiV7YfPT3ktbg+KW00FhkJd+viXnI1jXBrt79fCpUeIP7T+FK8QM/SLrW0zPmLs9ep8Yly1d7u+5lPDtUEdOTm4CXK0dq85pMajKDKR3Ix8Yn1Jh8aikqSYNojz1UOKNNuD1XDe00UhFHK8V2WhZ2ktHTYxTiPAidylF9dfEvEaHFIBkI8nIW3blr+yuKPIQudgxZ3ORPuRp9iUrZa/bN24kwnsUVHBJJFUT2gBRvaXxEvC+0NRPVV4+05DUBCAyF4nK3xe9a7tLjEfartgPtD24XQNxZizuFgb/uXn1VWSV1VUVcv7WoMjfXlm61xQ19wskr4Gj3WpNl6UVvv2pcPT0rYwoMBYe+1Fa3PO3yTRDu9X7kN3qQMf0z5ulwWK7f0pq1i1/pQ8TdzdBIRi92iC5/yrojddqkIt5oAVrk3qQFmnNFwsu50DoC63uRNJ7kNrd2aQjtQFBPJayHiNbohu3E2brjkgrkdaRiHNIpLtM3TBbuf9KV35UB9Dt3zSaRuXuTV2mTOg4j58kE0SCkZAU2vK4U2+a4Jbc3fcyAaHhm8skQyNbm6ZHMhI822v0km+IgZK4zEWT5kmnJhLXO1NPMfNDd3epVsA65XDyXOI3namBLq0RETfy9KkdDtzd7pOTZJhvmhu6vEgfA/4c0TSbfUmB6LddUnL3oD6H+IxOkMnvuUYicR7krrtXQRZJKS27J7kLSbtNyaYnz5dSFy36dyqyrJL8+STTd+SjET+aFy6n1+lSTZJIm8nuSue7VMcS0kXE+pFhZI42/LpXONr9SjcTf6hSIrbvkgLJIzDcOS6E3PlconE7nd7UYyDbycUBZKaR7fUkJPlyTASXFoi4j7mV2Iox5E+lvcKXE3Dn1JOKPXMm/yqDoFd3MhIulvJkXT9TJfuQQDxLf3pOXzFK3Zy+FIY9pZ9KAC4j3Zv/SnW5ZJpha3mjHIbvCgB1ifuXHLchcnG7JAZPnl4kAIprn+FN8S4uq1Fc5XN4kW63VAA6Ew6bkrdxM+3ySctdM7krrefegBMNqRfuJCRdy51FnkyAO9Qdwom68s0I/iaeJHcxXaIAJ+lL3Xc0BF05IuI1yAOiTch3CKcLMkwHPNOiX5UAFd5Ol89ybImyyfpQ3aIAeu+JC/hd0ByN79UJFu+FABFI+ZNlaKF8i5NtQlJvRFy1SboAStHXRIiuHv+lLv5Ja823ITAc172tSfNN3OTa7UT7lLJoK3d6cktOTdLICK34UJFcOm0lIUOkT93Sh9LIdch9SQ7m5oEEYuOmbJv1M+23kKJy1LlammkYdckAEO1iz8KFne7JstURiFuuYof8vpQAQ5XZZbkT53ZlltQsTj+ZEeRFkztyQT4O3XETu+1cbKQrs/pTdrf9Ernu5Mqomxwy6WdNvn53fCuFuSYfkqQiVQ5RmUhN0b/wAyzuMV0lVUkZu5ES0EWXs8uXeyy9funJy2rCfk2xcsiqRTTeziT3EJF6U0I7c1Y9n8HkxzFIKSMHIjMRe1ZyaS5O/GnKVIfw2Otx5goGk/3eJ77j8DfUt/TVFB2ZwvJ42Mwb8CDLqP/in/AKRUWu9g7JnLh1PERSxxlLIJ+EvDd71lY6iSqApZXcjJ9T81yRh35f6OueZ9PF15CqaiSomOSR3OU3uck0w+9HayC18/hXrJax1PAlJyltIRe5LuSRPuTECPzQ2vzdFdclraLIAb70XXqla6LUfqQAm5pf5UhjRW2lkgAdLUvfki7iZmSta1AHQkOEhON7SV9hfa46UBaWJtPGCoB613Qh1QB6zg2NQYoFkFTHKeXR0kjrCbMhfMbW1uZeRdNri/5lZU3aSvp4+GcrzxZW2S7tFSM3CzR1n4lSTM/wClNRRnI4sDXESgUGPU8kgtO70/xdQq7hxKn4YtTMAxd8g7iJMerD9ljpxzPfLl0j0suhJpm27yXAmgI9H3J1svJP2gSLmERd3a5SqYbSE2Ha/hJRKcWkLk/uWjo8LOa1uHty6khth4PhYTOckm0n5fUrulwuO8c3/SnqChCljvnzAe71P9IqcFHPiQEEjPBT90YdZN8RKLHFWdwkqfEK7hwZmUXjHcN3ksF/aOxqTEMYw7DzN/9ypbfmRlmvW8Ho46GwY2YRZrbfSvnj7VsSfFO1mJHndlJwg+lhtWEmzur2HnfsrwhebfhlyUUx6uVvcrXFMoYYAd7rvyqAFPJJLvdrfhdZ8k0BTRvJKIZsN3iW2wWGnGpp42dwIj0P8AKqSjwWQqU6sIroI9pyk9o5+kfNX2BUrVVZE2biUP4pWrKbo1grZq/YWpwKR8ri5+InVD21xZ8JwGRwZxlq34LF7vEtPw3qB06ctSUbtDg8eOYHPRiFuQXxlnyNlmnz7jo7deDxrDcYqcLhqIoDtGoCw16FgXYkB7Ki0gD7ZUMMzSeh7dory7pLJe0/Z72kj7QYLFRyf/AHtGFrj6wbpdVmtK4mvT1J6zMvU0MmGmMErsUotqI9I/Co9zjo6l4hWe1Vksj+M3UM/NlvjvRHBkrd6i+Sct+SEY+l0b5+lXZlqAfShEdqJxtHk6JhfyVJkuDsEY3IkfT3XIrbeT3Jfw2rJyNlFIHq8TWpWkWjoh8WqII01kZPbTBaPROLg7rs27kvEotmyihNn5JF4bW3IrtMkBZIEwTFyblagH5J4fcg4dy6k+DnlAC35Ltv5U5tFJx70u4h9sbLMS9IvyQWv5J8xbkhfp1Vp7EOFDX77UvdkiMRLRm2pcPydMQIi9v0otRbm5Eu2sI5ouGBFogdAjnalci2FyRW3a5IBoa0JxyZaTCex89dCAcNzKXcwh1KooKcBmE5DtEdy94+yLtth3ZvGaKukoxmFhsdnZeL6r1Gfpunc8Ktn0Ho/SYOqzaZ3SPN8Y+z8sPpv2Z35eaws1O0MxN5ervX0F9r/bigxnF6qppqdqWKR7rAbkS8Cq5mmnM/E7rL0jqc/VYd86pnT670vTdPlUOmGNB72FEItz8SK3v+JdKO4s9V758tQ14tHTg5c3SeN7uhl0cy5oBIDqK13e1EH7v4LrC4vz+VqQ5etBNHCK3kSEha4k/HGdQYtGBl9KdLD+HbxXYddwi92SAdEUStt/zJ2KMybMGchHnc21TeJTU4DZT3ll/eFcmOI8kPD8HValZVgOLRhmcjFc3SI3Jhif0N/qUmOFxDJ9op0adrtdynYoinJJlllcOWXNN3NyLqU/2cfSl7OxEjclEC2674UYScG027nu5KYMOpO3VmnWo5CfJgRuUTMO7XHDUE8lJTVQO2gSR25F+5Sg7Vfh3yRR8XPUAja1hVMdK8JCxP1JPSttcJPncKlSJotKntRczDTA4i3hMBUU8cqJLc7fysorwsJaGxW/zQjSnzaMy+IWTcmHgkffE3eG1cPEnt/ZuSOgwOvxSYYqamlqDd+kQWtw77Ge0NRAdVWhTYXTxNc8lXMI6fSKVyDgxjYg12bxIxrgu/ZutHU9i6Kjiz+9ArSF2/CpoyIi/MjosFgIyaOjYx7pJzutVJMjZGeijnmbOOjkIc7eSOWjrScW9lcDflc1qvpMUxjC6gmA2gINvE6v4LL11RVzSFxJZj8+alhYijkH9odvh3JoyC/Jzu+lk7TYLiGIWhT0FTORPoQwuVy1GFfYj20xQROPAakR+NrUUyzH3R56AjaRv+HaXdqvVcK/sz9rq4AOSmanAvUYrW0f9lGvjiH2iopyLLxTcnRX7BQk/o+fHIya3qTYR6kx56toIr6ig/sqxSQAFRioRaajEFyu8K/sx9mcLqBleWpqDHkRZCltD9mqwzZ8jBhtRJyik19ysKLsniVcQhBTSGT+5fcGF/Zf2fw0hsw8JS9Uu5aGmweio/2FJDF9MYo3gi107PiWg+xPtXiAFJFhx2N1ablc0X9nntTVNe9EYReour9K+zRz5M1q7xD6XR3I/o0/GX7PkvDv7NOMzEPtF43ellrMN/srsIC9RUbi8K+h2zLm77UQj3XXEp73+i100DxSk/sy4XCBPJOxmLaCLW7lLwH+z7TUYkVbJARFnkO57V7CIsKJ+rRku6zTsYzEYX9k+EYeA6vKTbdoCNquYexeFw3/AIB3Hz1WhtfuF/8AuSaN+nJxLpUuU2V24L6M+HYvCI3Y3oxMs/ErOLDYIRGyCMfpZVOL9sqfAe044ZXvHFRnSjK0osRHe72i23uVyeJUEdd7H7ZD7UzX8LPcI+pT7wTgGMLcmBrvkitt5g35UxNimH08PEnr4Ygz6pJGFUOOfaZ2YwOKDiYpT1EkjvkMT3kI+pLWbKc4o0ZDqLN/guPJbpr6Vhq77bOzlKw5HIZu+4RB9GUUvt27Pk2kFTr8CtYJi7sf2ehuTly2o9er/kvLKz+0dgNLHnFQTzkPutWOxX+1RPNXG2FYfFFTg4ixT5lmTquzMz/Igj6EEd2aLgn37RXzTWf2lO0AyEztRRFk5PbGX/cosn9pjtDHCLx1tIF7aWw7v5krWH9szfUwPqEaeS3N8hH1JniREw/ihbyuzXwzjP2udoMarZZamvmk4h3uImTCocn2lYzMIsdVNaG0PxH2p9qBn+T/AKPuUe0GDjPPBJiMISwvkY8QfSqzFPtG7MYGBvW4rENrXOIndr4dq+IRLE8UcpnMwve5rjQBxKWcmlYiPPUSfPNPtol9Qz6l7U/2juzdPSyxYNT1OI1RBskLZEywePfb1UyRDHRUfsokz8TjveRPb4cl5RLJOVOR0zNFE24xF9ypquokIyd5Op+oloqgc88s5moxPtdJXFLPUSycWXrIXtHJZHE64Kg82e4um73JiYnIdcxUdo7m16knOzEbhqqilLOKcgLPwvarGm7ZYzT/ALPEJvzHcP6XUB42TRRtzzYVm6Z0LIy8HttUF/8Ac0FDWXbXIo7C/lanA7UYcQEHsFVR59ZQTXhb9LrOFDcxck1bbc6jVFrI/s1oVGD1QZhiNh+mrhIP6muU2GlKYBaCenqB9MUg3LB6+/8AKldu5XIoh6v6PRqnD3jiHiwPET+pQAmehKWcJA4oiQgWfiWUhxqspbWCrls9JHcP6VLi7UTiIhJT01UIv/eR2l/JDsNV+y5YXjAWN2c+/wCJPhI21hBrVTDj1HJdnTywH8B3D+l1KhxbD5AHOpYS6fxIyFCYOJo6Gor+ET09ZIAhzj4hblNo8sWqRp8Qpqequ5kTWkA9RFc3uuVVQSWkbUlZTzie0rZB3fxVodDJDTi/CkiM2cTISuE/Ujhh70UWJYTQSXS0kEsAu+weNcOX71UFQyixWTx3CX9KvMSrIIbm4m4fCqiWscn2bQf+pQ0i039jtJHKNzGbj5ENpCStKYaOoEHicDPK17X3Ktw6E6gifxNt5LR0lLDDEAtBHIbtvklG5HgLj8SHNHJTtZGziefi6lKbEnpaM3la+UmsC3xP5IJs5JCN3a1v6UNZWfcOGhi8oOVZUNbhcUjfuKch/wAE26CMG/BXdrKj7rw0MGF/9/MxqMSkHpv8EY+4R/ms2xOJdCb4hyGZSG5mb3ERdTkkxaZrpSpED7SPn0ImyIUyBPnonGzTAK5vcKT2ofFqyRk/d1IJoWmXU6Asi79qRSOI/Em+NdzZAUOjkiyb1JjjP5JNNt/cgEP3d6AuXdam+rkkZWoEEWZc0D5jzdCRP3ILrkDSOuXvXBLq1TZZ9yJBQLyW6aJNNpbmgLLmlpmTMgX0HxNFwptpZJt8/JrkhyFuaBjhSXDn+ZCUz89EF13lu8K63lmgGhx5Lm52kmxK5td3miHK3uuQiLDyyQZtHVy1+evqSt3F/pRMPvQIDpEue1GEjd2adLImy8SYYS5+JANCutO667VEZXc23JW3D6Vwc92eYpWBwCYm5XJFt+r5JajrluS13Zt/NMvk5d8Tl5JMQiVubrpDuHw2rlvVzQQDa5f8ktR10RMOmjbmS/aPr4UANllybJL1aIvcyTZctfcgAfV6UQE5XPnuS1z7knK4vSgBa/mS1LXJF1d6TC/LNACue3J8rmXG889qJozI9ERZ2j4fpQAPfp3p9h3FkyacX25v0p0EEspNM+XUloI993xJXXc2XNbfmg3O3fL1JXfJct6WddYW/mgDj9Py5o7mz5OKDpNd03IARSbSy6lwZLiS4jW5OzD8SQkwtnogsVz+aRJH5ttSuuEW12oIExacrbWXbtvUmiz5N1IdUF6jzye5NvI+WTskXP1Jal4eSApDlz7WQv5aIbdy7d7mQGp1ytSIkHV3rvp0QGo506Ml06+/pS4mmv8AUhfpFBKC4nzRlnn6tEyPhXWLdogpoMprtMkF1vcl889UTbkmwE5a2pD1Fml80vFm6F7gO9I5+JExe9N93+CJsiuUtmcgtS5Ok5eXhQXOWnhzSu7hFSSdcn8kJ9K706e9DtJtMrkFi8Xd6kXdm+SbutJONmTav87UAK5CPufX5Ih3FyutXbXuz6VSQUjji5Lp5EPcucue1Iyu+lSQNnnbqk5btH/SkWRc1zpHJAAsLlrmhYre9kRFqTMgcmty8SoljozNcKUg+XzTAdeidCS3nuVJk0dLlrtXH2l6rvEkfidkOv8AFMRbYbShVYdWM0ZFPE1zWv4Vj63O8mfaS2HZ2ubDcSiMztiN7JC9zq27WfZjU0sw1FOHFpahr45Q3C7OvLyZVhyVM9jFglnx7Yl48mEwGjDEJpKd8r5WtjIvNW2E4PimE1oz0Ek0NcB7AjAr81TVOH1eE1nDMDAme64VoaHtFj9cYwRSyGegMQA136lnkbfMHwd3TwS4muRrG6WphmKnq5SqsZrJGlqNbyFvCL+/xKOcPs4cMT6epa+TC4Ow+HHU1jcXtBWBaEZPcUIv4y96xz5ldyXT0z35PO65KDq+QG5pOXyS/K6FhXeeUE2XpXR5Ll27Rd0QB3S7Xcu92jrv71y60ubaoA4+0ki3d35kdrEyBtqAC8SG1xL1JLuvPW1ACHP37VwSudJyYi12odMtEAEuj0rg9a7dqgDhZcukkg5a5JXN3Lt3/wC0rAHpZOQyHT7wkcC+FB35slbt+EVAFzh3aB4XyqYGnD1DtJlqcOxLC8SEI4qngSv/AHc+0nXnZSP7ktt2roSA9zwzA+NKMZg//Vbmiw2PD4h2Nevnfsz9oGN9kZiOgqLhLnFUteJfxWprPt8x+qiFvZKCA/VHGobmn4No48bW0nyeyhQxSSHKbXSl4vT8Ks6aEBjyZvnovn0Ptw7QjozUw/8A9tcP7cO1hdFVCH0wB/2o5NYuEfs+hpqiLCcKr8QkttpoTlcS7shuXx5i1ZU4xWVFRG0l0pkZlG11ua9Dm+1jHMa7N49TYjPHLFLAINw4xHc75Fy9y8wkxSotGKnM4gy1EH6ljJlt7eCPJhNSNRlLmNvinO1W+D4hg1DhtZ7bHLVV99kYgzWCHrE+5Z6WR5jIzdyL4nQP+ZSVqX/39JXHqzCLNaAC1oMy0XZiuCGColk2ym4gNvpZYikFo3J3fuWrwuNvZovU7sTispKwi6Zo+1napsH7NlHFkNZWfhAQv0B4nVTN26gLsToX/wBUNvZ+Hnu+I/4KZ2g7O/fmBlw2YZ4d8d3f6hWL7F9nTx7HgpzD8CEr5/pYuSFTR0NyQzjfZWpwOioKmd9tW11viAvSS9Y7HYCHYn7N6zF6iNhxHEY7YyJtwA/SP5uaowoX+0T7RoqQN2F0H7T05N1fq6VrftgxRhmoMLiysibinGPd4RZcuTI55Fhid+HEseCeeX/iPNOnV3uSIn6V1+rNCPQvS+J4Y8JbRR3ZiLJpi0RsLfUsmaIctuSEu7woWK1tM7UQ7dOm5lNDBfc/wpa5lakXT9KG7aXNUATF+pE3TyTY8kvEPxIAcfp0dy+FDrmkWY6LmvmgsO4SIUPf1LiSCWH4dErvmh6uaLw6Kk+BCu3Ja7SSv964/SpoAjFyfNtyBh0R6/lS8S6IMykjliXBfk24l25+aIZHEVqRQJQn5JoRtL4VJ4l3PwrtwCWZZkgBkR26Lo/LcSI5GIs2a1B78kAJiLPm6m0eLVNGWccjhby1UIvLNdHc5N6UnGMvkWpyg9ok6uxaqxA755XLRQdc1z+lJ/D6kKMYKohOcpvaZ3q1Rd2fhQgVvP8ASi9LZXJkAll0/wDNEAuTCDBcXwoLvC3+CPiPdln+lBLVk16UBiF5ZBiJ/D1F+lR5CpxK6KO/4pP+1R7u/NISbc3UgKJY4lUCBRX2RlzEWtUc87SdiSIulkJlcgKCYnEB+SJie67O1D3ZZoXLUdNqChwZD3Mzvanmm6SeV/4KK5Wl6kDlb8PwilQFtTVUcZFxXaUculF7ZT5Z8NvpvK5VLla2XT6kvxCImZnK30spomi6hrIpHJgp92XiNOHHJCBO0j2jy3rPkRl322pXPn1qWg5LTjXc3bT1Kbh1O2LVkFPEEgCe0zjYjt+JB2b9iHGIAxB6aWnke15JXeyL3llzZem459oWD9j6SniwI6DF5ZGLiFBC4gGXTz5p0g5KuH7Lo6cRnq8YhGJuelv+JJiTtFg2FnJTQR+2kPIhPYsVjXaSv7QVh1FXK5GZ3WjtH8uS1vYnsP2g7aYZwKOPhYdxtJRpyIyNvSTCn/4JoH/bSeGrlOjdqIXAonAEMuKYj2gqROR58RlL/iXGvonsr9guGfeAx4/RvVVpQjK88hl6fF3Zr1fBPsv7KYSIvHHIJM/SO0SHyWUsigaQwOZ8nYP2D7b4w4BQYFU8JjE7YobR+dy27/YHjOKGYPRTYRWPvOLjtYXq+S+uwxKkKIQja0AZhARa21NDVUxEXEp7/iXI+pnfg7F0eNfZ82dkv7MdNJUF/tA52d0g1W4/cvUMM+x/sngJxHR4BhxGHIpW4pfzW/McPIv2Bj+9MnT4WQ85A+HNLvM1WCC8FIGF01K2QUsAF8MYjaiIXy5sOmlqtPZ8OISsnkEU21HRf/pMn8ELJIvt0V/s/meiEqVu5m1Vl7DRF/4kh+pkhpYBP8OtYR6dwI2bCqK8aXqtZvckVGw2szx+/RWhx08YZ+2t+hU2Oduuy/ZERLF8dpoJXjIwgljK8h/cqj/4Qzr0fU//ADXHo3y03LzrEv7WHZOlMo6Hs9VYkQvbxSMYgcfV4nWSx7+1liMgm+FdmKSlEuRHI5ktVim/oh5YL7PbjpzHSw/4IBhMi5H+Zl8zVv8Aaq7UzRhBPHTUc4NqUUdpG3xC6h0f9obtPiFVlFWOZZagINa39K17LMnnR9RHJwQJzZxFhuuUE8aohLWsgDxbjFfONX9pmOWg1XW1FRLUXC8ETt0qg7Q1GIUZDI7Qzifijk4uvpWsMCXkn8i/B9N4j2+wTC4BknxATu6I4nuJ1iO1n27Hh8cQYfR8IC/v59xEP09y+fzxqvGLN2IIgfUrOlMB2saGTiG7TmL6FLut/Kt1jhEweab8HoNT9vGNyVBTnLU8V+Q52j+lQqj7Xu0hHGMXGvNtBF7iWJg7UNGcpsETznt4pNcQt8Pd+ZRZcWCQ73N7/VnyWntM9plvin2jV9dN7RUnLLUZWuRdwsq2bt5iNRWe0STzccmsOcZHvdvK5RCqICDmJeHchMqbhZHJE55+XJTZNEjtF2wqMYjp42kIooWttJ+brPTYhJJaZSPd81q6n7P8VFgc6aISkBpW/EEitfp5KPSdmeDMUFbRcUy3NbJZkk7Ao6HtNX0ZlZI5i42txN1qem7WYoUpPHNYPdHYKmVE2AQzFG9BKNu07ZPEqOeaDjSPCD2Z6CXUKi3EOS3q+1TyU/D4e4g3llbqqSprHmnlcM4hN2K0UycjFqm35pbBQR1ByMIublb70HE82XDFs+ak0FPGUwjIzn8IpARbntF3Z7X5En6CSP2+BjC8SLUfEtJUScYeHKYcEm/Z5DtUL2KjozvizGozL8TPp+SqqIsm10jRhmD7R5D0qANQ0hjxHtIdzEoVXiR3lkbkShHWOTjqpbEkWlTUNYPDkcn8dyh1EzEO58yb0qOdQxPy/SmjkYuaizSh05nuzvb8yH2i1ib/AJqOYtlzTBR/4a6qRomvN701xmt7kywvyyQlHu0QFDt4+lIhuLN01a9w87UhktLVBoPtHcPq/ehaNBd79vwpDI9paoIDeN7eVyEofJtyXG6cncfqSGo2Fm9ypIDhQvl6iQ8O58tUfGYn5rjzORZaKQBaFxu171IpsQrqEs4KuaL4QN1HIiK1m/pSuce9Pgassv8AaTECYuPwqj/8WESL9SRYxTlqdGwll/dG4qquci5XLm5Tqh7s0+F9pIKG2y8R7xka7+parDcWoscqYIAxClo5DbUqk+EIv6bnXl9uqPq5ttJTLHKS9rKi1fuR7TjGE4d2RoAxDGK+gxYiO2nwzDaoZSmL1Sk3QHw9683x7HqvtJiR1lbJfL0BGO0IgbpAB7mFUISPHqycGofvWWDBKHOR2zry5lNaY1SJYlb4bkV1vcoftDZ8kQVHcu046JjF7l3u5KO1QG1sn1RNUNdlqKCB39yEpLh5vcyEahrdGXAmuYtLfJBZ27TJndcuP3JDI/Nd4nmgDh3lzyQhncW1GUn6ly7y2kgLE3O/pFCclzInK7TLqTVp3IAA89uSEufwozje5CYv5oAASu7knLREwv8AUh4b3IK9oH7/AMyRbWHkjtcXJiQEPVu/kkhiu25+JCWRa9KK3Xmu6fUmAFzbmJ117fJd92aT9PNBAhHdm2dqTbmXCy94rrFpzQB3QfiSut0XM/iSPxeJAHWk6n9SLifpTQbUWgtrlalQNBuXzRCSbfNIS80UFIK64kN27mkXPmuNn4UyztyJvmgte5LqQRQbDw3LN9qC1rs2dK3vSHySomhEO7PND3k76okkwoXi0dJ5GICZDd1a3IkE0Ji97DbtQ6d25EQ265flTfz2oEE0nU/pRD7k37mROW30oAPv0ZOhJuTIk5auujdcKAKb3flSt6fCicfehckHRsERbSyfchuJcu8mdDl8KCgrh80PTuS96TfJkEtiL3oiuFCu+FBQSHxIlwibNACu1S7tEOnuStFAbHfVkujyS/zIUBsEXJK73ILl3w80E7CfvXbvzLmnLO5L3p7BYfvdccm5ZIepF+9KQJCG4l31c0m587bUnL5qACYmtJDbcXJL6UhyuHP/ABVgExXFzuRf9ULEw3ZJZN6krAO1/PTNcEmHvQ3apXMSLA6ZbeVqC7ifCk3VySu11zUk0FbtuR+rRc8ObdKEcyL9ykQvmyL/ADLo2CxP1fUkBbsrLUEHCuFdcduXi9S5xG3O66RXBnmgBpycm7iXBLbqumOuj/SufJnJAHXL3Jp5N2Wb2py7yF/emz9yEJgPd+VCXmiHIe5CQuqEF3JXN37vCkxdXiQj/NADok27l7kg3Plomv4ox6hyJUgHiJsrfyrZ9iPtWxnsTCVJANPiWGy7joa4Lw/L3ssQZW26/NIpFhmwY861yKzfpuqy9NLfG6Z6/W/ah2NxoHPEOx0tPUeEqOo2fzFZzFPtGihA48EwyPDr2/bm98o/SsEU3vuTZzXNzXBi9PxY3xf/ANno5fVs+ZU6/wDofqaySqkKWWQpZTfWQn3OmLk0RapbhL4V6iWvg8dycntIfuu7ktCFNtyS71Vk0OWuJC2TLuqb967uzRYhx+keVq4PLVcBEWXc9qYCEiJxbNdu/Mg6hRXeSAO3FdzSue3LLkuOWq62Zc0AcctOSRrtzZ5pPnbnkgAGy70VreZIeosmSt96AO+LaiIn/iuDluzdK23zQBy5d8WbfvXR6fpXGK3vQAJbi5JCPhyuREPVluXenk72qrAAefpTlyFiXenlnqpbA58K6JWtlkuPtSHb/wAhSsA5pjjww42Hre5RacmhoZQcBudrmk8XyT9eWwIwy5W8lGrKj/c4MshHIh2suNu5Hbj4RVErISp5KcWBnvy106VC4Jjbk/J1ZUcLSQEOVpZ+HvQyrIYU7kYRt43EVtAFo5Mg3a2sqnAsNMsRB5M7WuK35LR0GFnMY5g92azvkcYSou6Kbg0w37R6VHx6Sm7F9nqyrpI7KivO1rfCTshEeH+G/hfVaMMBixyGjpqmPihex2/Jck8qxcs9TBheb2omfY72Zj7I9kpcTxDOKWpHjTEXgDwj/wDPUvN+0eMSdoMbrK82tGWR7B9I9y9Q+1bGBw/s3S4dG7DLWPdwx8MTeL8z/wCVeQCPdmo6KDySeaX2X6lkWOsEPoC3uye5K5yLPJrskiJ8xQjtL1L2j5/YdGTbqjuYk2ut+HpksmjRMO7bl70u5BxPdoi4jZ5JGlh3Wjok/Tqhuu5JDmXmgYrtc81zxdy6+WaIRHmpkANzWoUXi3IrdEAC2feiH3JWuuIiB1/JF7kNvuJI/nchgF4c2ZK/3oEf9SpAd8KTf1Ig6dMl235qyAUtSH0rlvdkl0lm7KkxNC1IrsnFdu9yMi2lrtTd1verTIYul889q4RPmju16WtQHJu02qxHH6Vz39SJie396Eyu1ZrUAFpakmyK7myTlpzdACEnLVFxLWzQXCh4jCGroAcKTv8AEu8RyG1MDJ5ZpXbs7rUAPl70LZCRMmeJvHN3XSkYfNAD/p8JfEh19LimXqG7t2aMJHLRmckAHd3pEQ299ysaelpJKcTkMhPvEWfaglp8OjH9pLKRfBtFKw2IJfgtqzj4tyApPE+afrZvaJ7zvlIm0JNw0/GEyCnmMQa4yFtoj6kwOMOmb7blYYViVNQhKxxERnkLGL9KVJDR11NFA1LKE4ORHKLuZS+nbbpkmcRGjjpImpmaUxN+JLfu+FrUFjdRMFRUnO4db6Cp2F0cNccuYWiw6kqTQXzze5/3rQ4THwcEqKnXc9r/AAqGZMrTFiPIGYdVNwehoKiaVsRqZaOLh3BJFHfcfpLdyTQ0c40AVjQEVOT28e3aJen5oGku0dt3wqS6Nh9nOB4finao4KjhVlLHAZgMruFxZtav0J7D9mcKwPsxR0AVsMAAA5R0bDwh03fN18Udm+zeIRwYNPSYVDRXwWzyEw3y5vtcV9bYHDw8Hp98fLwtZ/SllxNryb4GrNpJg+FkRO2JlcXqBdHA6CzZXtd8TLNsLl0yMJfNII2u3yPdn4Vw9tr7O9OH6NMXZ2nk/wDF3fSop4OEcpM05W99zKmKOS7ZKd39SJxqP+JJ/FSk/wBkvV/RblSxQjm8pl8IoCGms1CS71ZqpaOfMmvkJJhlIW3m/mr1v7JpE86eMuR5C/qbpUeWncXJmkc/pZNtHON17XD6UTDIJFqQitFHnyJMEY23Zm9yduC3Q3+pBcYkOZPb07kNxiOTOxXeHJdSUSWwmFikHxDn5L5Y+1TGJ6X7R8WgqKSMYintcpN1g+r5eJfUrVB08ouGQl8S8O/tF9i63Gseg7R0dMzwTQhDUDBGRWG3SZZepVF6zMsy3iebV+JdlhmqInqZw4b/AIdtPbxv+jLE1VZh81fPURSVWHEbEPDFmK1TsUwOsowOWpgcxDaxjuEv+iy9eJ1HwfSuhtnm6KJ3EsNw+G2SKvlqj6nGXv8AzL02gp8OwnC4vYowGlqoGlYhbce3pu+a8dKRhAY3d1fYd22nhoIsMqZH9ihcihLLdH/6LNMpFvT9tK/B6yX2emiudiGTiNcR/mUCbtNiM1TxZ3Yh9IhaNvpHyUKtkirCI45HEm5yZ3CQqrOukjLJju8lLbKLntD2mq+0DxRvENHRw/s6aLO271F5uqQ4T8ntdSoccjjfKSjil/eQqR/tBSEIt91sRd34zoq/sVlbwbmJnC1A9OY881YSY5GWjYe0X5//AGpr74AiHOk+G0epFDIgwmRWtmhKnkK7R9vvVl94QXg8tHJwul7dv9SiHUPxT4efCz0v6kUOxoPaKU845JYi+E0pylqGEpJ5ZTz8T3IzrHLUAYcvCKD2xxPPht/BMENcN+9CQ2nzUiSYJhJwC34fJQpRu1du9Ag7fN2965a3cmBHybb0p8BciEGyIie1hyQA7R071lSEbOwkb23Ep5wvhJa9eVwkTKMEcWGzgZ1AHKPhFulcrK46yS+y4R2tqhC8jU2ISzS5v4lGOaTPK/anTjtHN8tqj8YPCgrVA3Pdnnck/wD+pIsh1yQaSFkzWqLK1Fc27Nv5oeJc5O77V0o+9nbRC47VIahty5N/FDu8OQrmvLRK7z/pVcIdHc2v6WtXC6hf/Km9S8VyT59yGygrt2roXk0FJxdE0OmrqLiQ4SFdt+SG5y7rc0XDe1EMb5Z9Qo2Q9RoRIknLX1J1492eToSju1dVuXqNXXFo250T/pIU6UbXDntQvHt+J1OwdsEerNFb7+aTCyRC/vRYtARFx0RNn3IXF+9LuTDQK5y5eSXEfIWQW/NIyt0z/kqslh8R/NJie7PJrUP9SW8vDtVlDnE93NHxO5upR3y/ckxXeaVgSCJh70mmu72FR2z7l0Sfk/6kyaJTSPkhEnJ/pTbE6RE/5krKHSku810ZO58h+JM3HmJJDI9pac0bcgPPJaWTbkXGt5JgB96cCHdmT2pWiaDGa3TVFxLrs9qbIeIQ+Fc4e1PZFBnJ8aTF8kDx/NK33qdwD4jCkXvQWsRaElbc/Pak3ZFCND9S642vauENr/8AqlZYD966RbUVrl8NzoWje74VWwHHLcldau8N7kXBcvh+pVYUNOXmhu7k+UO7IepIYdqjYBhs+9GPvzR8Mh+JC0L96ewUD9LpXd7pzhl5IbXRsFDbltRBmV3p6krdEQi+7S5VYSE/emyK7lmnHyLutQ2umAI9WiK3p1SLPdpakQvbm6Vk0If33ItyVtuuqH9yYIO5/SuOTEOjWpu7z/xRCN13NAhaj3ImLq8KEi0tQ27v8EAFdbyXX6UGokOXUi8PLcgBFzS8VyHxZpXeaCBwht707ESYu2iivQWkU77UGtqXVrqk3VyQNIW5EwvzyS7s2ZJufeRINBW+XUurlvvdc0QB1/Tkldbpkld5IWLcgmzui5uS+SSChN3JbkLZeSJ+9BIv8Uk0XVyRDt+FABarm7L0rtq43NAtWLvF0Xv6SQv5LuqBndbvUkl0/El3EgAvqddbcgu01fal8lABsXy1S+FAZapWvzZkAd0yXXyt0Q9P1JaE3vQAQlt1Suu16U0jQAV3my6/w5LgZ7XSutHPNAHQy5P0kldaIs+0slxsshfO5K7VSyNjpF3PtRcRxSuubRCO1tGQQct3656pW+/mj6tH3JeHJA6BHqJn3JF4svpQOW9K63T1IEJyYWyydCwtclp3dSEuSAC99q4WWeqF9pZXItB79yLAbL3Ln6kZl3oWHiOSoyOF7km89RRlHayb/KysDvV3JOT25apWklaSgAer6XQ266Jy1+nxLtrEKAA/pStRWku91qLLo5bcla9ui6JeIUrtvJAAtyRbc/Ulc3ptXGLy6kAG3NL/ADIf4p0SYQ03ESCABzRPtXbm7/Jccd3NVY6Fd5I9B09SaHnojuubL3osQre5c6ue5dta3PO4vhSLd3OVqYC4fwrluuWSNukXbwpNlu8KAGkVzF8KEiSu9yAC1y5JXDlokWX5UrWuQArrbfehvbyRmNxZ9KQ5d5bUAD1Mu/CkWV3JCI7kmATbvqTtJHxJhyyuz8SafLvUjDqU66ugpwyvlO1rntFZydIcFsytxGoeQyz23P0pqtp3HhA/SAMP/NaibD8EwWQiraz7yrAuH2akZyAT+I/+1Zo6iSqnN8mASe5xFcUZWelLG4IajHQc26VPo7430/UpEFOUgZ8NvSnYqW0yd3uV2Za8ml7L0r1k88jA9gBbd71rxpeDCTgzXZaKr7FU/Dwq+1x4huTfStNDTuUMpM1xExCy8rJlpn0eDp/+MxscZ1EwB/eGa9Ihkg7O4YeJ1GdtODbfV8KzmAdnzLE4nka4epvn8SoftB7WBi1QOHUh50FKfWP98fif/SsnH8nIoLwVGS6PG5S8/RQ47jlR2gxKWvqXulkfQfIfCwqrPcSRE/6UP+ZfQ44KEdYnymScss9pC/zJCLIdbrU5GPnlcrM6EGYrvvROLZaskI+FA6YrmJrfEhuu5NtRW2l/2owFrualmiQTbtdF1x+aISYRy6UQi/NupZm4Bf1IfD32onG1CPP0qQOvlmue7XaiSbLJACu3cupJshbTqQtmld06IA7pn3rvT1Ja3f8Acldu+FACfLLLN0vDqgRvtyfPqQAbZepd8PxILrV273K0xUHb6kJdCG5F1DnmqCjtu3vXSHaujzHTakUblbkrMWMSSAOmabcmz5qVw33PpcmuC92bM1qooafcRZOmy2trn+VSTjfLQWJNFG5cwZAAuT7WbO1DL7m/miaNyuzZIYW27bVZABdWrfzTRZ55aKQUe4WyTRR+T96BoDiPuvZJpNMknjtfK5xuQvlGPNBQRFa+TbSZC8nv3IC6ub8kJbSQTQd3vUzDcUPDakpYwGXS3f3Kuua1m8VyA8xfq2pe4o0L9rqvfY0QXekFFPtFWTCWZAWfPYKqhK0S1ZCXK7NMmi3+/qsdjhH/AA5Jw+1FfZIAOEQm1p2j1CqTTvJ7kTWE2nUgaSLqm7UVNORG7hdYQtbtLUVVcbTJmbpTVtpcl1vnagYZSPmPhV/SR4jJ2clljZpaUHtMRfp+K1Z0NrE38VrOwf2hVnYPFAq6ajpq4NRkpqsLgkZ/8EENFDDWGIWObnFndZm9pLV4L2VkxDBKrH6w4qLCYWPh3PvmNukBH5rP45VUeLYmdTR4cOExTO5ezDIRAJfDmgq66o4dPTVDyFFT5jGMnhH4ULUGbDsH2g7SYhisFHh9XKdjXOJbgiD1e5fS32Y/bdPWH914zHTmURvEEsb2mfv8l8oN2ipvuyWOmphw2QwaKfhG/wCNl3+76VOw6bFsNp6Cvgppqelncip6sul3bqtQvA1wz9EaOEMQBpIMijfducf+5OlQy07iRxOI9xL4Mn7TYzi1ANNPPUzxMfFex7bX5XEr7s19rHa7sKQxUOI1cEQcqSp/Fh/S6xeKzdZT7dp8Q9lfI4QkFv1CtRS0dFVRDIEdt49RLx3sB9p0fazs2WJ4zRvgdRCAlNJKLhTy+8CdbnBO32F4xINPhWM0lUWWkUcw3fwXmZsUv4nfgywXyNhLh9PGAsLON3uTXsIWEzM1r+5MQ48FoxznaY+IkNRiTyMLROxeZEuRLIjtbxy5R2ahCQhYdxfJRpsPOML9CDp+lOjM5Peb7h9KdKq4ZEzyMI99y2TmjFxhIryoZB5ZEmzp5OWTfwUyorA4gs0g7WTHtzEWfEa1bqczmkoRIhxhnkcbfwShL2UyOJ+H4XHqEk7JXR7XvEs/coMlQBEWcbFduV2/sydGexv7P8Axgp5ZaRoJ5riM4Nt5fEPJefYr/Z7wLECJo3YDyuYtRXrM0zEBZA9w+p+lMlUGIE2Q7l1QytEPGpHy92y/sx1lHYeGGdZUVEJEAR9Imx25fpXksnYepGllljzlKFzA4+GVw5dS+9QqJxqOKwMJNytWdw3szh+D1BnT0w8J3kGSKXcLsfUulTUjKeH9HxHR4CZQkclNUmJcii9PiTlNgNXVVPCCSEALcw1Mg7B+JfX9f9lPZvEsIOkio2oJ9xBPTGQi7/ELr5/7c/ZzX9jcVFpKQZ6c5CAJ4DuGV2a4m9zq1UjjlBwMVjHZVsLiieeamnM+Q0kl5N9SrKrBZ6GKKVshE2uCQX/zeS0+GDRfeR+0SBS6fsy8JK1qsDxSnhlrMP4MuHMbDIRPcP5hVaoSPMZinkLUzO71J2hxSpw2YniksMPUwl/irTF8PlKYzawTz1GJ+kv+SgSVlRNCVPWcOcQe5rm/Fz+ryUtDsCpxKfEpjeoqXZy3fBn9KEo5SAnYBI/SKZhjulLxWtra25TYJjpZtAaUPSW1MqtjtHh/tEwuEE1VEzOZjE28GYd1w/CixLDY6UBlgnjliPokF+pBLNKUp1DmdOTM+4XUjB6fC8Yp/Yoo5hryfZLnsd/p7lCQVqU0cnDPNs7mT4zU837eOUrmfoYdpf8ARbCn7DnWRH7O4jUw7ZIpXYfzKxLsX/8AT4paaPhVgN+JGdpC6VSQQSbPNGIBDKyUpe61tqExnjG94H2+Im5LWnVHgtcMtTTOIjt4Vloq3x7tZRzYFPT0bQ2SU5cS2Pdfcy87LnyY2lFHvdJ0XT5sbnPJVHnEnHkkzNnIy3ckYU8+eTM4ktkGE0mLUcUpu4mMLC3h8Kn4fg9BR2Hw+LUCAj+I+27zWOTrUl/s7cfpDm1q/aYuPDZ5IivNrviTJ0Z2izs35VvcYweprAvkeniCF/7raTk6Zg7KyV1LTgHBp4gO1zKS0idYLrU1bZrP0pqekEYYsPuHYLofu9x7rRXobdmQoRCT2iCUSO0bTu1UUqOOa3J4x1IdyldapeAl6S18+DDfdvSzHuTT0L3W3r0MuzdB7EUp4jT8Vwu4Ag5Hd5eSqBw+MmyycfO5VHqt/Bzz9NePyZMaFrhzkcrvcnY8NjkLJnIiL3LSlh8eQ5g6IaUI22BuV9+RC6OC8lWGD01g7H+pd+5wHl/gri189G2/Ckw299orPuTLeHH+in+6WtzyTZYWOW0HV0492e1c6RVdyRDwwKJ8Nbva5xQfdbk2TZ25q+IdpXZfmQ8PaWf9KvuMweGBRvhrDzz/ACpfd92moq84dwk7sgAWuzT7jI7MSm+7/JrS9RJssLtbc931LRPHuHmSYONs9VayMl4UUJYfr6k0dG4t3/lWhGEOeTpqSle3R9qtTMXiozxUrjayB6d7uTq8KjufRnQFRncLLdTMXEphp7n3M+5kL07c8rvJW5Q23NluTJQ/v+JXsQ4lcMLXcrUnjtHkp4i3kyFo272VKYqIBDttyQFG/J1Z8NvJNtGw/wAVWxNELh3cknjbzdSyjuDXamnjblorJ4GiHauaeSM+fch8SEBy210oxu+JGxORizMrGloZO9mUTeqKUbI0VO2ev/6k+QgV2m1SuC4tkgeEx1s2kuTezbRkbgj3FakUN2mbp8RfxM4ouGRc2dPYWhBeO4s8nRcFu7cpjQ3Cjan2o3GscmQODdyyFE0L+4VPCnufk5EujS3c2U9007LIDQ7uVyIqdueVqsWpbhdd9j25vks+6h/jsq/Z7uTIvZ7u5WXsdvwompd2aO6ivxmVPs/ue1E1Pr0OrcaX5Lns7ZaeaXdLXSzKtqVu5L2W3udWvB3ZNtXHp+9Cyh+MynKna1c9n/kytTG3uTBj5q1kM3haK32diLP+CHg7un8ys7W79qAtzdyrczePUruD5JcN/TuUwiYe5IpGHky12ZFEEoXu5bnS4bipJSMT6JuWS4xy2o2Y3EZt11S0tTp2c+okPVzyFXsRQ0Q9LobbhTpiwvp1Jq5rtVSYagv0rmnUjImQHkqsVHCLTPNCUjeaRZE3pTRZkWitMKD4n6kPG3IHK1Jtw94qyQ+NtXOI/lahbLuS9WXSgpJBNI/d0rrE9uqC1rEYxoLSK9hSYtUJFaS5cgyC/iucTcRIXL32oGLXJKyWxy5cubkuWku/1JgIeaJiZDp1Zoh3IAXySIUnH3XfvSfd3bUBE54UK6Xv3Llr826UrA65eTLv8UHToyPwqWwo6kxbbkhHcO7VK3chFWxP3pXdOi4/hXPf4lZIvpzRN1Ielc6kAH+/qRW6IR6edqVwqAFd8KSHT6ktPpQAvDck2aTki1HTJACv96Q5l3odBLmiYmHzQAX+ZdYUjStfn0qwE2RfT3JWtcOS4JeXShHzWRiO+H6kQD+ZCGdneu697uOiCwu7kk+VhN4u5K21u9B6tH9SAGj6tWQ/6VwifNdbc3SggFy8OVq5+V0fV9SJtzc0CsBtuqFy26oi6skNu74VSDyJhdJh8T5o7u/K5IN1zKqBI4/zSt11Xe//AEpBu5JlNCt28uaRZcstqIuoW0REOzTu6kmIa6krW2rtv5Vwd3cp1AVv6kKJhfqySa/LLw+lSAPcibkk3S7u6m0w6Z5MX7kAQ+GQlqy44/mVkQ3FlmiOlaTk1vxKqHRXBG5cguySKM/JWQUrRjo6J6PTUepVQ9SpcXJK1+pWZ0toDoyY4PdnaPpU+CSEutyFOyR7hbxdKAodS1faq9omgQu5ttRcR7u73ohG5shTZDaPwpg0cuFJx2pdL+pcuQZnLvch6kT5Dpogbn8KJAHa+XPaitfmSFybLR0QkX5kACW1dLku+p0PSgAu5D3JCXklr35IAJsrOfep+CRtJikObW23F/BlB1+lXPY2H2jG8snIhgkJvnY6xyuoNm2GO+RIpawuGUpsAjc/hTdBHxm0Z7hfUlY1+HtNIMbPufc4596dw7CeIZRg9o52rh3jqd8oS3LGjjYYB2vdnbcnZcP0J27g/mreChOOPLLp8StsIwdqi15AcvxGK73NuXHPLSO/F0znIt8IwmWloqeFm2tGOS0FJThGAhlcfcItuQ0kclY4xxRuUrvaEQ9So+33aaDsrTHhVFWNLjM37c4HYhph9F3r/wAF5ivLPReT6STh0uPeRU9se10eH00+F4cX+8SXBVTi/Q3iAf8AUS88La2fSPpRORF8RE6bkK5fSdPhWFUj4nqupfUTtnPF6UNz9yLTLvQttf05LoRw/wAhy3aL9SP35IGtz5uuiOhZ5p0UmFuHuTmgn3psMub7kbbtMnTCxeL0pELCW3/Mu9+maEeZZtyUGiOiWm5ExflQ+LkibMtUFh3XaZ/lQMTIrhXdLe5KirA2++1F1a+EV0h6Vwh81NEiLIXzZtqVnuXSyzRCWurckUVYDDddmk5Mj7s/Ci079yqgsaIdvxIE9bd5ISj25qaHZy3au23EL5Ola9qc4fUigsFtvgu0Q+L0o+nlmu9Te5WFiAel80ZZZ553fShbw6Nak5e61CZD8hcQBHR3SLLz6kIEw2s7IiK5stFZmwCy9a7bcWXhZK1u9tyVv5vhQUceNrkJR6IizJ/pXbnt1daJgBw2JtUAwsT6J7XnmkWXcmQMlT+9009K5eG5SxF+921SfaSAIUsNo5u3So8uY2+pWp7fi01VXVSORabRQUiKWZXOn46eOYCzO0hTGt3JO3ON1j9SJAxwRiGBgs3i+pEnqbDYqijA3MwPN8/TaoZZcnd7viXSqJBuBj2ZW7UElp9z0+zI5BLK1/idSYsBpCESZqkibdMQttZlT+3T3Z8S7xKRSYxUQlk0plftOO7aTfEgKZPxbB6CnhgkpJJbct/HdrrvhyUNqWmFhjvMp3b+7a4VZ1clPWPBFI1otyG+3+pDDDQUJyySRcUstg8ZxIX9SBbD/ZvsuGNVBhJHJEMUcpuRhbe4D0D7/hVOdDLS1IgcVhE1ziTdCuIqiWaIJHnkATe9iz8XiL5qDjEU8cMRmzkRHdcSVCshWxSAAcXi5GOY5dLL0Efs/jxjsBFilJUDxRkl3Sl4GdZXBMBaqw6orJIKiSKma+ThyAFzfDdq623YajrMa7M1o0kYDBxyGCATuIhdiuYkUD4PPqajp6WpjaSojnAt34fcXxK6qaihqD0rJBgD9nGR22+e1tGVBw44Zc2C0SkINz9OTp0Zoyubh+LyTB2W/tVNGxBHWGId9plcSlBjUZGPFq3qBAv2c53CSodJBysb6hTD05iQ3swX+pArZ9BYoJw9mvZj7T3dn5OGdg1HFGPPpEhuzb/BYjG8JxPsvi8Zx13tUF90FXTMQFl4X05LztqeoqKgngjc7t23pWjw/Hu1NO+UEs5GwWWADFp5IG2fQX2Tf2isUjqywDH4KjFgNhGnqi3Sw5FzLzbJe+0H2iUdUcoWSXBbuJrRtXwvRjj9OZ4nBdFiNNGxOOgEIZ29Pf1LR4P9qFXiFdBBidNPOP7JzKcgEzfpfTky55YVIvHnnHg+s+2P2hPhvZ4a2mqXpj9tgi3BdcByCxf0r0KGjp/Zpampkygh3ORP4V8C9pPtCx2qopaKPDCp6OknEpxGfjCxs+3d5bVtKD+1xWQ12Gni+HnPQQvccVJ1GTdJF52+lYZOmde1nZj6lXyfakPZ2jIAkOOQbmYtz8l3/Z3DyPNzt0tsz3EvH+z39pbBO0FGdTFU8AAC8xqQsIRVzgn2mSYpEWJmAkFTbwB9EXhu+rqXF2M/7O/vYa8HoMuB4eNwRhcQ+p1XTYTTcUb87uphF1i6L7TJcSrKqpib/cAfgwl/xDbrf5eH8qlN22aY/wAe+0bsuHb1LeOHIvkZSyQl8S+PD4Ibtm3PUidRTpYBMssyEvCW5Uc+OSVA9Blm9250B4lIRDkzAtlBr5GRfkVPHqzMFuqr66aKaW+MG3c9qqzqvaOvK71fCk9Q3JaNAiQe7TK1VGK4GGKYnhshgB08PGKaKRrhJ3DIVPeR89MrULkd2dn9K1jaM3TPN8V+xnDsaMJ6+nhKoOFgmIWt3sW0h8ttv6VS0H2HhQ18TU9TUjSi98kBSXAZN03CvXyK7z0+FIJre5l0KRzvGjzcvsVwu6CWTDo6ouIYnw5HYnB+ly83Erl4V2++yup7N9psRp+HMdPCHFCUQI9M/UvsMJAt6HtTNVQ0WISXzxsT2WbvJVsQ8fB8OVdLFRyz1EbtKAbWHK3NFh+D1+MYkdPUSthxcD2pilDbZ9K+nO132K4Nj0deDBwJRcZaeUW6H9JebLyDtz9kvaDs2/tNZ7JOMYWhWUcjw6Z2i1vL9yRm1NeDEVnYuf2g4pMYjkp3ASG7bf8ACqaLCcQwXEhc4io6W+5pCC4Xbw2ktZUdn8VxYIHieWsiNm4fFhtLL6g9Klydm+3+At7OVLVDS5XWHG0sWX7xSr9EKT+ykou0R4aNbUxxfeNRMew6k3/ytzVZg/azGMBxgsTN/aBd7TppOnLyHyV1X1XaDs2JC8VCAk9zxFHaQE/wqB98dpay4wwyOULLnKKluHJvEpto0TQz2w7YVHarEovZqf2OCINIs7rs+q5URR1ccMjC2w21Ev8ASp4YtUUs3EOgCIpn0uAhG71MpR4piMzED4cNo+KzaJfCokNyLPsxXMU8UU8bhBZvMd1vvW1i7MtWREdJUtKLtdtDcvL4cQrKWYjaAB03j6k7TdqsTozN4KuSDita/D26eleR1fRyyPfG6Z9P6b6xHpYPHljaNRPjFNTz8M5DvbmRAq6rxyMjb2fcRc725LNy1xyFeeZE7+JNjXOVzsz/AEq8fSKK9xhl9Vc5e0vhxYxltcBL9ykUld7QBb2EviVD7QZNm7MRKxwSnp66rGOoqWowdi/FJuSJYoRQsXVzm6ss/aGExzdh+LNHxHJ/U6heyxXizTjOlKLQiTsbD53LDtL6Ol52vkS3qLnyyZAUjkoWz9o+f1KfTxhwh0uyUPHqUszmNlIduqDfyy/SrEaXcLuyP2XqdmcVk2kb9tyKm27XNE0L7n6R9RKyentbY250nhuYdd3xI2H2StcXJtc/qQjGfLUviVmcYR89yQj3sDEKO4R2Ss4L973JcPz3KzCEyLXxISo2Idf6Uu4D6fgrru5k1KNvNWz0OqIcJKQuhyJbLKjF9PMpxK4vSpI07e4vIs1aN2fIh1ZSI+zpkOqHmQ10mQofZXIuTISo7g9PwrTN2dtbvuzXfuO1i8Kn8mCK/t+SX0Y6poZSIsmuJQJKOUR7v4rW1+HnCY2Z/UqapE47s8i1XXjy7+DzM3TSxP3FKVOY6Jg7xuz2/ErGpJxK7JRXzLuddkWcDRFu1zcdwt1JopriHbannpe/M93NA9H6c1umjnpjTyPbogO/qdupSPZXEELwnbz1VcBVEVvknQIMtQbanOCh4N2j5+9HAKwbQIsrVOpJJ+hmcvCmo44xiyYL/izRlI4gVhuC5Ze46I8E+07hby5pr7wgGUgKR7viZVntEpFY8jkpIQ0xXcQ93zXPWvk6lK/BPhqKeYxYJxu7lMaO7yIlWU9LSDKEjA5E3vVxCRyEPPXauXI68Hf0+PbyNvS+bXIvZ92TApsUJkWrOIqSFOwt9TLleWj1odJsVnsLEOfSnGoe/JWo0+zk27kl7PaXJYd46F0JVjR7uSEqN8yfT6VccHTkgtYQ1ZHeL/DKxqNxLRrkXsu7oVla3LLauPGw+YijvC/FIBU4i3J7ulN8ELdVYuTWqPJUBGPqzVLI5Gbwxj5Ix07cmTZU93iQ1+JU9GF8pvu2joof31TF/fsIraKmzhySxwdD5xx8vEmDhYdM01U4pFHGJgF2fLXqVdFi113EyH4hXVGE3yedlyY7onGO7mmHFQzxDiSbNoIiqO9mddWrR58pphGJla2bIRjMubsKDiP7/pzQ3GV3O1bGIR53ZZpq20uadYe/K5ceO3ucUFDIjrztTlvvddtfLki4L+JmH96exNDZi3egIW87U443dzoeG+25kWAwXNC+3vThFuyZk2Ze64lqQNGXUzoGJ+5OkL26shb1CytAc+bbU2XyRl07upd4e3PJakjaL93NFb8K6Mblc/hU2jUQ9QovHpmi4b9ydjjMu7alaAz5F8SWpImjR7cuSr5HONCPS7o2G3yXSHvXR96KJoVt3ekW7xIfV4krunxJlC0+lK7dquLn70Adte7ku9KV3Sy51apWB1vkhLkkPJIuSzG3SOtmjQD1epd6uT+JFCvgK3vQ+9krXK71fNK7VVEDhdy54c11JWA62aF+efSkRNu0tSHdr4VFADd5Oiu3Llq6PmrAXi0QiVz6Oi126I2jb3D5qAAbpRFmXmjtEe+5J93LJADT/qJK1xRML3aJ1huPI87UAN6kOeaX7Tn1J21h1bpXQFi5O6urJob4b9yTjt5qUULeaDh+HxJUKkNXeS7dbdptLklawtfekW4vUmkOheH/ABXNBfNdHLPdmglG0c9VH2S+AJScj02pvUm/wTluvPmk42+8fShr7JB1H/mhEX82RDmI96HQi5KqHQrerPaKQj5OiIXyH0pCLEpQgXFEA9SLh6p0I2HXw/ErLGhG4tP8U9DTttdk7FT3GPkKs4ae1ibLb9KAKc4XF826mXBhe7I8/qV57GJWuzJiantHTdcgCrOlMefT1JoxtH4lPlF7dc7VFMbfO1nRICKXNcfNPEIEWTbdUm8TdKCgGje3O39SkRE4hryQHG3fmpEIskwEBvl8WafG0bvEh8GWVqcba3PcmSdYnIfhToSOWmaa/qRXNn6UFj5ZkORsxWpoo/S3yR5t70m3FkzoIIUsNzkDshkhD3kpRR7fTqo82Y3N6kRAivkIZvomCK5s+n4U6O7R3dII7m1e1BNEbW30rj55c/zKVw23MmiG7mgmiOQrj8kRC6Vr+9AjiT+lHbbzSt96Aobu+a6u/JIo0EHEZZWDltQt1ZpEVzc0ALXpV72NxSLB+0tBU1G2lvsm08DjkSpmH3oWz3f6llOO8aNcWTt5IzX0eu4v2V9hxIw4YnEO6GcW2yA/S4/UKqwowoyGJoLJSd8yFuaa7F/agGE4aGFY7TSYjQB/9vPG/wCLTt4hHPm3uWqqe3HYelEZIJausM91vslpD/FfPzjlxvRo+yi+mzruQml/6Kjwu0gbxE2uivJKOKhpSq8QqIsNowbWWXqf6R5u6xmK/a5HYUeCYd7OVv8A9zUnef5RbRYnEsYrsaqCnr6yWqlz0vfp+nySXS5M3y4DJ6h0/TLWHLNl2g+1Co4UtJgQnQU5tYdWX7aQf+TLBsPj/wAyK7TVDoPLpXrYunhhXCPnM/VZOpdzYiK5Bd1Zuu9xf6UFzD9S6DgEO5ISSD5JzQiVgdbkld80mHVFb1IFQu7mkHUuro+9BVHdEizzHRK5vypPz70F+AiK7udIha3TqZDxLRzd0os+XSpZUQrX73RFtHRkPqySuuZItIMi1QXfpSIu5Dd/JFiCYrdUbF06dSZIviXWK5+duSVljo593hSu/UgYvJEmQEu3Py1QuVqISbvQAQ5d7ORJFtSt6fF8KEsxQAV3VzQ3N+VFd6VxhcubWigDlvvR22voz/ElsG7lci7tOr5qkjNsHqH5IAHdz/miu82QkTCWjckXRVWJxtLJFc+XekW5DdcmZ2E5WlkwroRvZe7OuFl5LpFt5uqsNhP6c3FFxLrnfJA3VnqSV11vqSTGh0su7ahHOzPpSuutSLw5K0WCWVurqBNT8R8+m51Yj0k2qB47Xz8XcmBXPSsLfEhOPhiOWe1Wdrydyamh/SgCst4ndz9yXs5lrluU96f9SIad8hd3tFCZBAan05ohpXFWYRgNz5Mif9SAspnhkE7ze4lxyMi7/wCKtShYu5QqintImzfRAABiE8YEAnaCR1khWs8j8/F5pghfO1mQ6jqI7kajocIriz8vSvWPsNxSHB8RqpGdxqgdiYSuILbfSy88wiqgo2JzbcYOD6dzq0wXEp8DvOgleDi5Z6c0RMpMidq6M8N7TYtTNnY05GGltwvuH925QacXkhI3Nw1tdaCKqqMSxjjOYVlZMHB4k7XjrttVBiVDUYTVnTTs4nE9rj6kUUnZ3YJkzTuIt/NKeo4gAzyudvqUJiuLNC5OTfEgqifHXSU42BIQi+5SqTHqmllKQKmQJS5lmqsBufXuTj5WoAszxqpqJ+JJWSSmXivRBjFTdl7WdvzVI5fq+ScCa0uhvpJKyeC8DGq8bmapcQNrXAek07RYs1HCFPMYFE+Zja25izWfeQy5PuSAXkLLJyL0osKNpjGMQcalioq15YDjunLyf0ra9re1Ddn+yuAth1IcUtfB+JU+0GIvZ1WixLyKSnmE8uFIIv6mtuSqZK2aOngM5eBDnw4jkuEM+q3yQrKR60H2/dpMJpoqaKjpqWCndsthGJZ7siJy8Qr0bAP7QGEVnAjxjD5qI5C6oNwt8Xmvl+krJ6MxzkuiaRpXgI9pk3qVpi+NQYoB1ISNBUGdr0wtaIB8KY1No+3KLtN2UxKlgnp+09FvbolOwvzCXJaCnGkkgGeCsiniLkcZ3C/5l+flJi08NPk2IOJnlaJO+1l6X2J7Tdqez+HUtfheINVUU0jjJHHMNsReRg+jfUnSkV3Gj64KwuUrW+oknki/47EvPuwf2hVnaKb7vxmjGir5GcqWSMxsmy6rfet0IgL9DWiWvxJ1RansPhMFvW38UvaBISyk6lAlJuMLO7BFmJOQtutR3AJZtlufpH/MgqyZxA9ZJfhi/X3ppybbyLz0Q6Dp1a+Smg2JF0YjncyL8O7PW5Qxyt1bd8LImkufxW5KqFZIcorctUFZS0VdHwqmCOqifnHK1wpotp3Mxlb4ckTC/dmigsz9V9neBkfGwygjwuqfMHlpnIdrtbdbyz9Kx9T9mOOR1kFNhnabG6yCaN5ZBOdh4WT2iNpf6V6haevNOxxuJZsb3epMzpHhmIliPZfDTopOyjYiUsjNNiFcYykbP4SLu91qyfZPFsVwHGywyojho6Kpmd2GpYiEcvQbasvqUB9o2EHFHqtMLuSz2K4b2a7aYHKFRV0tZQ0huTy00wCcJ/CTcnzQDXHB88dqqyi7WUlVQPBQ4pUU58KCsGe2YB/5svNJ8BxOl48FPUGfC2nBfaY/lX1Qf9nfAMamaSKtIopHEzPh/wC8Qll0HkWrfUsf9pf2a4P2V7Q0VTh9RFEYgQzSTsPCM28Iik6MlCcj5wCOQnIHZ7x5/UjClnmPhgFxEVq9QxujwilqPbq5oiKV9Sga0XL4RZYoJqcsRqDCIzzdyhtezT6VlwUoP+QxiXZ08PgKRqiOcQtz4bF/zUeijgk0N3E+74latRvNT1DtWy2nukE9oks9WRvT1Bt4m5F5rKdvhGlKLsu3w2Mg0k393pL4fc6hvGcbZv0i9rkq72iUm1Nxz9/Nc4khP1uV3vXO8b/kdPcX8UWoVDCQPG9xMpkJSVhix7svUqakKQZwZ+9aGnHgtk2RF/is37UdOH3/ACH2w1yDXpb+pWVPRhGOTN+pR6aQ8tTtTr1XDYtdvqyXBOU5cHuYceOKsmhDoTPtH0rlrXFmobVDkGp26dOSTVDk2Wa59JHoJw/RK4bEOmW1COcluSi3P7/UycukJs0UylJfok8OMbnfMiXbQ7slDeY7bc0PGcRzd+SnVlbw/RO2bbWSKzua1QxmPLLUfK1EJGT65ooe6+iWGW33v5K5o44BAc8veqALxuToSGRdf8+aTRWN07o0gSRCOjt/FPxxhJqz8vETrL8Tdnf+lEM3e8j/AErlnjl9M9LFlj/JG4oqeAv2jh/pQ140ccOQA0sp7WEH6iWPGql/4haogrpPHmQ+lebLp5uWzZ7sOtwrHooDGK1EkhnGIOBZ6j6VSz4fcJOTXZq+OQCMis589U0YsTlkvXxZnBanynU9JHM3JszB4aZFbltQPhr9zWrRyx7cma67ko/B9TLtj1TPHl6ckUP3f1bE29C/PLwrRez3eHayXsLXZ2P/AAV/lHN/bjNfd/SOVqD7tYtMlqTpW26Oh9jYrdW/Sj8wP7WzLFQ9zNd/qTRULj3XLW+wgQ5eL1ZJ0cPAueX8EfmopelTMb92v3A9zogw1sy4gGOXu5LcUWGgJFI3V6sk+VKFUQxubDFn1Zc1jLreTqj6PxcjADQgOmTe61dbDWJyzDd8Lc1tq/BaMiEKc2I3bURfRVgYXIJjcziP+ZNdVuhP0xwZTQ4fGVruzhkyn0vDht1u/crMMPMmEAitJ+Ui6GB1AlvZxFvSyxllj/Jnbi6KcfhE5DNETju+LkpYTQEPVcXpFNNhMsZF+BIQiw7slyOjqyKymhMiz8lyT0f2evijkg6cCQ4gMWbA35lAfEoo7mfqb0ulWUNTTmDVAORv4ST9FhvELJ42t79FCUIK5M0l3ck9IQoihiEMxDzE+5dctcntAn9Rj0q+HszBIwm8dn7kX+yNNcOYLHv4V9nX/b+pa5Rl5a6OPlJcXpFRZMSPi5AziOWvzW3i7K0w3BwmufxEyIeysFmTxjt8WStdXgRjP0nrJ/E86lrq24so2t+SalqKwmJnBv0r0r/ZWK4dWtf3I27L00Ylm4F9LLX+4YI/Ryy/p7q5/Z5LiFDU1kYBllk+tyaDAZf9XJevl2Zpw5ZEgPs+EY6M3p2stV6tCKpHLk/pjO+Zs8qDATtJnd7enkjfs6xFk7dK9LfAWEcrOfuQvgvVkG74k/7nEy//ABua8nm/+ztxZhG/K1PB2bO26xhtXog4O2WrW2o2wsMuX8kn6oNf05+zz4OzZ+hvzMiHs6edz+Fb0sP4fNmIkB0IEOeTaKf7i2W/QIRMOOAmLjtS+47R/E3fCtlLRsSa9jjG0vEy1XWtmMvRoLwjIfc+3Ngt+lMSYXaO9a+Wnbczbf3Jr2MBbRrviWq6pnLL0yBlHw17c22f5kweDuTFmy1p0rDbmyEqPTO4C1W66lnK/TEY48Jcu61Nng9raBatqVCGWeiQ4bu0ZX+WR/azC/c7kXf/AAQ/csmeTsvQIsJAdbPmm3wkL+XT8PJV+cZv0hmFDBTyzy6fci+53tyZty3TYSAjy252ul90hyYLv3KfzjT+zzMK2DsI8nu+S79z7u9bd8Jbyt/ck2Cjlq13i5Kl1pD9HmYscJDnk5J8MJaS13F/pWxfCQ9DW9wiyOLC27/8FP5ha9ImjxFulJ/lahcmFIcyZfRfE+QFd3ZLl1yVxIyH9KlsAW8upItq5a3c6RF81NhEXckWXvFC/T6kh3aqg+wrfehbyF+9JvSiAXHmpKoT/Jc6WRWsl8/8EE0cu7vEusKQ+9INpZs+1FhXIXuQP5I/6kruSq6CjlyXiXdqIBMuSLD6GkdvxIjjMbXcUcsfDEd92bJMpDVrpDn9KLpZF4c/EjUARzuyXW3PuS+pF3claQCSufkzJbUTXXJkyOt5O1qL5eJDawt6s1xy055JJBR0si06bU4w9WvT/SmwFyIeRWp/J/cmGoTF7kJ7uaQ9I5ISFy+FBKRy1/4IfFmjcitHxIB6vUgECXRp1JoI3u1Uzq5t8lIfDzILgZyuQxMgDGxBo27v1XDjutU06V4y1bqSCHcTaIDyQxh801bdqzWqzGMOSMadiuyQBV8PTV7fJIR1FrlZFC5B3kuBTtfrt00QURQhufkwqQ1PdtdP2sIl6s127pbVBIUVPw2yz6vSpsQjYOqZDK3O60k80jE2rIAA+osn5pgiceb7U5NJ35vd3Jpy0HPO1ADMtpXeIvhUKXddsdTpcstM9FFIvxR+LmgCK47eSG1x89yfOG19NwpDDaSIgNhG46Zp+GRhcfUiCNvyowsjL/SgAyEO52LxImt8nQtH6GuJJxcrWutQWOfpTfj5IV0dv5kAOhu7tq7F1ZvutTIFajutfvQQO9LFmoMmVxM7OpZFttzUUyfuQBG0EuSXdyRXPdomLXuQNchP1Zsk2Y/9yHp704GduSCtQWjuEsmRFHaGeW5S4o7Rt0uRSxttdsvegmyBT071Eog/Sp50LWZWdKOmjYXJ3fmpJyW/lQVSK4cJba7nb+5E+Gw7m1JS/Dz+a442h3oJpFJUwtGdjZ8kxw+9XM0LSc+fqTXs4DplcSCKIAx7c3RWgPNrvpUx4WLa3SydCNhbTqSsjUghTySF0P8AUnQp7SJnUzXv2klaxOWalsaQ0A2tonFy7bouXXaZqTSjrk2eX8SXLnEvkuaXLtrEPxKB2C21yQv4ckVv+VE43dyaMwWHvZGPvyXWytXXF/yqh0Ew3PztXSG3mkAvybaiIX5ILSBEX80tSdE4+5D4dvUoKFbdyFEI7OSIfEluQykC0Y96TkkO1AW4+lKyqDItEBbfqySMtqFh2/Ep5GJ93wpeDTciIcyzdkhHT0otgDoNv+lLx5peHN0Vj+5GwHS297JFI3Lkkwt3ZJW7m5KWwFxNck5da6bt1y0QXNeWWaqwofeZh06iXWLv8SZHlc2aTE+eeqLCh15NyNueXhUcM9r+JGM1t2fSmpEtEgRubn/JccreWSbCqC7LP9KUpXNmqbIUAg3c+lJo7izQjIeQtpanP37VC5Zq+Edcbh9KH8zfSiYX/Kk/ln+lbM59QOp9c7UWg+ZXckhFxLPO4Vy1+aVjoRZCQ3Oujzzz2oxFvNCEfU/8ExUJx3epF3pd5ZdSHcQ6E1qLAK250Nr7s0T5iPxISz89wosBfLmg0HR/EjYveuHI+XLvVWP3HXFhtySua7kmurntREQ/lQmUP3CmzmCHn0qLLM+RZbfqUKeZ5LR9KsCf7YGejpW8Qsz2qo4zj3rrVhjzSsCZNC2en6kxw9w5unIqpifV7iJHdHIOb7UyANfqRkR7WzckccdxZ6Wp0so7csiL4kAAHFhIJYzMCB7mIe4k1U1lRVTFLObzyd5SP1JTVBlbrdb7lFcXvyy6kDSJ9Fhc+KEfsg3mA3OF3hUKSOWnkKOQHA2e1xLuTtBXVGGzcSnkeJ8rbl6E+Gh2kw0S0lMg2TiGW5lS9xMnqee3WuTJspHHk7Ek/wCHKUeu13H8ya+bqRk6EQktzyt70cdKcxZ5Wh6iUWGqkj5M3p3Mk9RJGWXULPoodg0SpY+GWVm7uTRkY6aeq5NHUTzFye74QTR8QZMpbgLbnc1pKkhpEySuOa0DNyENrCmwqG1Z9peEky2XFyzu/wBSMo/Ez23JlBPUNbzuSYmyF22kmxG4M72H4SQHtIctxd5CgDQYVhI11BVVZyjbBt4Q9Re/3MrfsDiD0/aSDDopXOnrXsfTbn4SWVirquPDCiCf8AzuOAe/4iVn2MhOTGY6nNoxpmu4npLwoXkyn45PU8RmPsH2q9nerliAoxqqUozusJ9pDa/0r6J+z/thT9tuzsVZGEQ1kLsFQHTc/nb8S+Qe3FVPJ2gHiVPtEoQiLy5c89f+a9C/s8089d25p34fFCCEz2vblt2v8SqD+ghxyfUoSQ1A6wH9JNtdLhh3NbH3WsoEpMLZGDXa9KUckdm9nK3dyutTNye1hNy2ogGPk7OOvhVWdVELi972O/kue1U9/wC0kEfUL2oCi44cY8r7fmuDwx7nub3quaQLtHuz+NHxgt1O34sxTsmmTmkC3TP+Kdao8mf9armkC3LP+aLiB3t/NMmiw9o2lkG7LzRDUbugNPeq15gzyF3uZUPbD7QMD7DhE+KVJ+0Tfs6SBrpSH1e5vqSsqjLfb326rMDPDsIjlenw6rpylmODO8iYrRG5u7avF8E7XRYSFVVRtNBLUh7O8RARCcb9REvc5ft07EVGBz184TThTmwBTT09xmbv4e5eGfap9qlR2orzemoGw2jsshgG3aHxZd6m6IlG+SHT9qsRw/HgxDCK+qgiiNjMo5CiuL0llzUPth20rMYqzqsTrZK2qM746bP8KP8A9VkabFmhEjOLiy+o3tZvyputxA66pKeR3My5kobITmuAqjFKyqi4UtQRgL3NGXSKOjrGIxyC+znc6iBNEJC0sd4i/he1XU2Ke2YVFR0eHwwRA98kke4zWVpfI2SlIiF2qr5KY6ZyDgPttsZV5SHI2/Miy6lY0eDz1VQOUT6rS4bhdNT4nPSPE5lDGOcknfmsMmeEDtw9JPMzPYPg54pcZ7AHxZKfNhIUZAwZkPeS1sMcVOQuDAIt4RTJyQVF0uwvEvLn1bbs92HpcUqkytpMNjIhcI7RHxKLiMIQ9ocNbUb2ISV8ckYllftyVHjNUw9ocGfPbuFYRyubO2XSww4+C7ela0vhTb07CVrP80VTiFNQx8SeVgDO1yL1KOHaDC5jjjCtiI3e1h+JY7Tl7jtWPFHiTJAQsL5szIrWt5Mj0Euf80YjcOrvb6lk8x0xwHIo2sLY1yRQtyZm96nDh8nC4p5CGV1wuxJko9wv1Ln76vg610rrwRTh1y0+pCULW8m+lSbWuFnd2+JCXVk6tZWQ+nRH4fuRgWhbdOm1PhCwlm+ZLpxtbnlch5io9N/iiPsuyz6krdc+ofhT4U8kjFZGUgjue1uSEYwG65EMikDwuPlDBDbyztSAmHzJODnk/iQkLja2W7/MtlbORpRF7U+3J/lahKqe7micWF9QuJC9l2gLSombnL9nCqLX1f8ASulVNydzu+FcAY7uh120C0YEVElOb+xcY5GLXkue0PuyyIfiRjGBcwut8KK2Pk7Os20jVKb+xjiGWv8ApTsV5MOWf8EYjGJ5WP8AUnbmuFm/qWM8lfR2Y8O3ljJCfe1qERMtWdSjHhgL/wAEoKWSoPLpu3XLl7p6MekUmFHDHZnluUgKVpALV/h0VlQYa0MZZuxE/Xc6dhodcgC34lyy6izu/DoijhoC1jO+5OHhbTBYzXeFWseHvcObvd8060LxkW/hD/UuSeZ/TOmHTRk+UZ6Hs7BDcck8hEXp7khwWO+9zkt+JWks1p5Zbe9HFZNye7Txbli88/uR0rpcVUoDMdLTw9Dv9RJeyheOrSl3+FTY6cR7v1eFNSRuRXu92XpU91y8s6YdPGPiIJWWCBsBEO5hzTrDuLhs0Ql6Uo4wLUz/AJJziNaLPkse5Z19r7G/Z4BtOQGkt3XEnRpwG5gjjAdC+pR6mRhEnB2IfTknaSq9oDP+FyJbtGuPtp8xCMWLR8i+lN+ykQkTZaKZwTIb2e0vh2pvhuIlva0lhZ0uSGxhazld+ZcaNi7k5sEi5kXq8KTWDq73CyqmLuIHgxjo6RRty0/KnbgEMr7Rz6k4IgTCUfV6kUynkvwRXj29D2pu5iuZlJlsEhya4k8EY8IXytySC9iAQtzdnFceMe5T3h2loybKFu/JJSIcCvKMLtc0JR3a5/IVP9nC36UJQtHbazl8WSvuGbw2VpUtxafvL0oToXLVm/UrQqVibPxJez7+bLRZjN9LFlGVG/fl7lHmo3j5R3eSvzF+7L+C4cJl3XaLoh1Opyz9PTM6+H+b93hTT0L5crhdaX2dyIWy3fF4UXsrbmN2t+FbrqmjmfpUWZUqM88rOrbyTgYXIQ5g2128K0h07ZbMrUmhPPlb5q/y5GT9JgjPDhshdzbk793yW/TyV57O9mTRuQiiKn78nIupT+VMpelwKYMPciHMLfqXWwlr9Vc8Nubh0rm+2zLbzdZflTOlenY/0VbYaGe8EP3axf8AdmrZ49S0ckNtpC2Xz0S/Jb+zX8HGvorRwvaTiyH7vbMtFba7m/5JcMdu3apfUS/ZX4OP9FWOGhcObJ0MNDvZ7fUp/D2ldn+nkjhjfLodS+pl+xrocf6Pk1K3bkTpWtbmhErhJfrkj+ZAurT+CVr/AP7SFi0Su0UhdcBvtFAe5kTZlo6Hp0Z0FCEbvNJJvUh6iQAdq78SXvzSYmyQJiu8nzXerzQW+9G3hzQJNicfNccXScn713u6kB5CtewX/Klb8SKLaX1e5d4b3Zv+9FFIUI3Hm+5OhlG2uRXIG2iKPqcuSqgYnISAmFup0ihbhCd9xH4VwsxcUrXF/SgkbtJEGY6pCNuruiYbi7rVZQJF+ZD1Plqp0YsQ8mUY43KUsmuQSNJxvkhljON9QcSf1Mhu892SAHGJ0h3cvp5JturmnRF5NGbcgB2L8PR+rNEW48kOmWT5janG3W2PtQacAv0k2m1C5ac9qmewuIEbF8KYmpTj5bkGY1pJy6RZTIKcJAvZ299qYCjkIGezaplMPDHL+lAD4x3MTsDFb6VKgmYYi5iXpUaIbrs3cEruHbk7l+5BlQRxhNz6kx7G12hfyToExOOf6k6Vlwszc0FJUNNS/wDW5ceG0tGdPGT3aP3LhE8jZs+1AA+z/wDcmJRaPVmZFJM8ZFm75qO8nEJAI6wsJerxJ2LK7N+Saue70rjSPlnegCWw7hfT0opZGyLItrKPFIdhO21KYt5gzPaTXMgsRx8S180JDa2Tu5fShCa0hbP4kVR55oIACOSoEiZm02oXoZN2bNcSKGqeMOTEjCqeaUXZmQDsYOjksHMPy5pFSvZyu/epj5judn/gmpJPA+QiW24vSgBiKne3lciiG49+39ylbI6M2CRtr2t70xAIEHqPPRAHGJ/qFmTVr8807ILCWQPcLJs47SQBx+nX/FK5rhyS0HnmmyIRQFjgctyG61AReT9ybaT5XIAdIny1z/imT228+aO7qyTRk21snQABFsLw6pW6er6ULxllmn442Fh8SCxoKcyUqKFh0drhJGGWWTZIrrW1ZBNnfTouFdf/ANqHjNdkldaOuaBBttSKZ/TamiJhub0popH80DsmcS63Vrf8Uime/NmZReJ/8ySaR7e5AWP+/JDaXuSu265W5eaTFc/LcoELh9WTJAL+e1EJORaCjt256IiCGnH1IhH33fCunkPcyQj3uhoX2NWvdk6atcX5bVLfNNyi2WbttFZGgDC5N/qXSyHRICa4clwenk5KqJ9oLjcXNOjHcOee1AJbuW1GOZd3V6krBREwvbyZOZt6Vzu0SH9QqiqE21F1JMTd3SjjyIOl7lBRzq6V0B8xRW6d6H+rNAUK63kuEW63NdfIuSAh3ctyCwXG7RLqfXauvmhIdyy8sDhZiXJd9/iSu1FkOqoA32t8SHUrlwh3aM6Jh25aqSxfldduYbdy4e7myb8GbugB/wB7ZICK1uSES6WSP3E1qADH3btET5bsk0xP3MjDl6UEo5a5eFdYerLqS1HVPhG9ufV9SChi23TJFa12mad4b7ssrUcUfrUBQyEfutFdk5aPtHpTj9WbIDzJslYAiXSutuJA42t8kYixeSqyKCuf8qK3be7bV0YW5J8IQFhzzJTsOiOGZOOTLtr8n/epQjGNzs1pJFCwsKNx6kfak+WfwqRw2u5WpqojcXHxJ7EuI1pno1yRFa/Pmmn2vq64E1p5u23vWqMG0SOkveh69EyczZlw87fiQ3PtZ1ROw++e21NXbupNkTW6Z+9IuknydAbDl1xeldfc4ppt12SXp9SCrEcbF3KOdPcXNSHK4v8AUmZyMmyDO5+aqyiBUZRvl1F6k02ZPmpHsp8/JB0vyQwFoIihKT8yR3oSyuyZUgHI5HLRjYfqUoRPLNpIyL61BLagu1RZLJhXjzdv1IWE7ssnJQxJyL4RRjM48ntTCx/8Qe59r+S0FF20xehwyLDqc4xijO4JCDcA87fkqmjjaQZ/aKloNlzXXbibu0TmPVWH1FWL4VBU0tHYGyrNjO/LcVzd1yV8g+SyqZsE9mF5HqZZ3uJ7BEd31KkmrgKe+CAQDbkBblHtciyb9IpRQnNIMcYOZlyEdxJiqh0KphLN4AL4Vc4PiGK4hVDRYPQHLKbkQU0DXF8SPDuxNVUX8d+EQx38IesmWgw6hgw+MXgyAWjt48bkJ/mQQ5Iz0HbLE6HjxSX3ZEBxkVpN4SFQKjGKnETCWsD2wgYQvN91vha5WuNYG1RV5xuwSk+/4viWeq4Xo5CiMXu9STZaaJUQ0clSL3yU+/pP/uT9dT21IxwcOcBK7iQPcJMjoKqkqD4VQ4gJu24m6feoeJezUs5R0xtKIG48Udon8SYcyYoaGSqmsjjlLqztAtBUchcRJ/fopuHdoq/DZeJT1BwFlbcO5RYKefEqiyJnIi3ERdKVjQ5S+0Tf7tBn+K7Zj4X+pa2jko+z9IEcjceUtxiL7iL/AKKABR4bEQRMxzu2pCybhoamuqQZwcjcfJMhux+6XEq46ioN4730EWu/cvZPskjxzsrNBX0GB1NZT1DsMkpR27PhL/50qo+zT7P4cUxCnevCQRz1/De3Jmu6l9B01QFLCNPE1kETCICPhFaRVKwUb5LGWq0zA++61C1RdKd8nV6VEaZiDTIhz8S69hc8hFuSRsyUEkBOTZvaO67LakwxEeu4M+rIVHuC/wACFyHLkH0i6BkwShzzytFvEKJijEiEsxLuLLqUGUmHRna3LzRPN0s3SLIAlPJd1f4pcQLdM+emqj3HZnlaI7eS85+1TtZjnZuop2wyvpaWgkh/EEzEZc8+q3nl9KT8Ds9Lm4kdHVSRPnLHAZgPVk7NtuXyx2q++caxqXE8TpKkc+uUmI/6v9KusL7O9vO0FCVThx1VRR1Gf4sc+w271hMY7RVvZ2WWjqKsxnB9YxPMVDf7IlLg7iGIT08/ElpHgp3C2OOQCAbfMUpu3nB7Nz4XTYfSRlU/tqyQL5iH0hn0N9Kx+L45Ni1RxKitOo00KQ7rR9KPBMPixjFYKaSrio4Df8SeV7RAPESm39GSVcieZ+brj1TxgLcQS8xFXmPVHZDCcHOnwQ5sRxU5rHqqnoCPxOI8s+lYgxfMXz5+JZGt8WajDKrC9p1sso2l0xhcLrSn207PxgUcEb3WbZBC1eeQSRxiQGxET+nckY/q+IVjLEpvlm0OocPCN5L22p4wPhSPETgORCmoe2lPS1c8zyPO80bBxPfcsLwzLRun5LpRnHsk6eq3JL8aBvHr8kfibSj7ZOVaVPJG8t8giFzqfJizYXNWQSgwkz3BpzF15yUhkZGxWkz6I5cQnqj/ABJXMvidRPpYPwbx9TyL5HodZj08fsDxHGIzHaeih4riTzYlhc8rMAi/9Ky0FcYxxRzyvYD7BHwkuy1gSWu0hmI87lmunUDSXXTmjUdsMYauwvhwBfEMg5y5bbvhWbwTL72osguJpm7kxU4gElNwgcxFiuYfClQ4g9CYTxO41APcxZIWNJVET6l5J7zPXfaIxkMXja8HtcC27lyGqlK13p2H8/JeaVfairxDjy1E5HWTHc8viR0faTEIY5YoqgrZmsMfMepcUuj2R60fVtXqeptMHrcU57QBbOJcK8yirq+YMpKmS0eWqt8NKry0lf6ie5ZP09RXk7oetSb1o2jSBIWYOgKRh0d7SFVcEjxwiByXl6k68zl1u5LH8Wjr/P3RYe0DaWm31C6c+9jhuaORyE2tfRVYkRcupcue7Vu9P8aH2C6/J/EvKfHqinA44qiSADa0xDvZRuIcjk4bhF9VDETLuTtIQXGASgRDzEX6VzPDHGriduPqcmZpTHbZPO5A9/l0v05qZw7rc/So0clPXHK0crSlC9h2+EvSiGT9o2y4F9MYORh8L/xXOI9ynhRxFuy/KmKmnKOxwjYxJbQyxbo4cnSZILcj8Yv/AIyJpOreuxQziBynFwogbfKW0RUA8SjKEjgcTF9t49K3Ud3wcMprF5H6yujw/rN3J+Q57lVt2kPi/s/wu8c9zKtxKnequN33jyLPpUCGoe/hy7THkXqXRHFCuTzcvV5L9puqaT2gRkY7hdkcOIQFV+zvmU9lzDltWXw/FmoaoAkkcIu9Tqaugm7YcSOS+BoLbs1xZen5Pc6XrYtJmrpaOSoMb3s8lb0lG0Ik/iFU0GMQVFODg9rj6XU2PGrf2j5ivDy9PlPscPV9OvstQFyfJ8guVhBC1+jN6lUB2go+ZvbajHtNT25NuH5rjfT5f0d/5XTf5miuYbns352umJxtizfp/qVaPaanI8mAx+JOy45TSeoi+a5n0+T/ABOiPU4P4yHYY2J+TEWVu5uadbiR8gAbWt5KmlxCMSzYzFn5owxZ9ztKxW7bVD6fJ+jWPU4W/JZFNJuvcCtTTyMRaZELqAdY/LiNaghqAuLX5aqZYJ1wdOHNj35ZbgJ2Z5fmRSlplk1ygBiUtotk1vUyP7yjku/nqubHjmvJ6eWOOXMWOFG5eC1PQ05iYmDOXhuyTMdY23NS4cQbkz/zW0m/BhDCvkSRhfLV3O1KenPhFZly8SrJsa4bG0ULEbep9qhUmMSySfiN1e/aKqGCb9xhlzQg9WWlzdJu/wBSa9l4lzhLb9LIj6bmyEuq0XTcVUG5pAYbverqUUTwwio3INMzEfcn4I3GLY7CL+lNNiQkXCbIRHmPmnQmjjLTLloI+FZSczeONBgLiOwLfiIdyII3ESHJ/qJdiqmIcsmLxW5p0qribLG+lYuzoUKGSjkEi1uHuJDLHcemRWp95PP9IrokF2bk1vxJWV25Mj2mLkztbbzQnIEfWbDn6k/UlHJTmxvzbqVcNPQSae0mPwk1y0grMZewltUQkP7RvcuXRSOQcQdyiDR0kmr1n8l32Om2u1Wxa6iTKtEQpsnPGBW5O2aERb3XMnzIBtdmjHLlch1ItGa3LzWVm1OgBja3LJi/chIe5sru9Phw7hbJvf6kiKMhJnsEhuyTsSjIgVMjQ1EEeTOJv1f8lIGMNr5AZd1qh4rlJwrcyuuHkq2Gj4ggEUcgjl4l1RgprycWTLLHOqL72dh1fcLeFCYhGBO7MIj71SjQyi2XDkH6SuQnDLbm4Fb6iZHa/wBi/Il+iceKBxRAN0Xf8SlgITCBxveDv4VRsJCJZ7iH3KRR1EtKRHGdol4VcsKrgzxdVJP3lpNIFKIsZteT6D5oKOYJnIJNp5/qUD9pLmbvfn1I5ZJIxJ/F4CQsKqin1Tv/AEWU0fBAnbIhbcnGFiDe1o2+FQSxicoOHJZLc1twsnIsceMwd4ntECFyXK8Ujrj1GMairpB0yvEfEjjxQM98ZiI89UH3lRjq8Eohk+ZaXKhfGn42yB+FnqJdS6MeBz+jny9Wsf2fNXV3fzRCKQjtz6kOhfCv14/l+IRFu0Q29w9KcLPdyS97osmgR70izuHJEOQjqhu0HwqTQTZXIm59yH1ZM66I3ESoEdErubrly7b3MuFy0UgkE3NL5rjD3dK5ogXJ0h16UXiXLrhzRbUAkK5hfTNGEjZ6smm5p0Nw6s4qkMccWIkI9PckRW/Uh8O5BI5u80Llql0oh6fUrAFs+9djK0vkuGO36tyASYeaiyqLKCoC8fLqVoVZRDbJAH4ttr3Ms4JdzKZTbnHN2/irM2iRWE9UF5s2npVXa/NaCg4RPkbbn0tUDFeFRuVjNcXIUCsjQwldqyftCMc8rfpVW1QfNzdHxLtXdAXZMErhd26fiUiP9lk/UO7aygboZbT9ytKeRyi0Db03ILHYZCtydSQLbqoJE27RxTsNQA889OSCBwyujJ77SZ9ExGXEuZ+pkcsjEV79Ki8YOKWWd2SAJRFa3qH4lz2j8yjHNcOSZOS1AE8KhuT7ckhqGIhcupuSgGWo+rvQlJa2epIAn8QfU6Iai1smfaSqRrOpnzHyT8Qz8nB/zOgKHppLjTV265KWM4wvNmt79yZAtdGfb6nQBLEXk1fuZIct2bpBfwiz7/EuOXVp3aCgB4K54QJs2tLLuTLzPqebXZ9KikR/+1SKajlrj/DB7c+rwsgGHWDwTiy6SASZcjm+RaK1PDXtBpGaQowEWL4U0eHxkfEeO0A3H4dv/VXRKlZXtkXnz6V1prS0zuJOTFEVQbxs4hnoKbhheYxJ8xD1KCgimk7zP+KdhhesEnc93xJ2SlCa1o2tP1F4kxGLQiTkbiTPa4oAcKhcdb2t6lFMuHKTM/J+pN8a4iYXe35of6kAOCXU7bS8KRSW6ud3hQNnaObbUiyEeVqAOkT3aIHkt5oeI+eWW31LnUXTqToARSPnomyka7l/NPuNooBj97WoAbGRiIXdt3zThEF+TNaSacXFuTDnuRtyJ87bUAEIs3NFF1JsY92bMi1u1b9KAHrrS0RHmTapqPMSHN0rn7s0AIhtSKR9qIdrpstvdbcgBWuuXaZ5oTG3vSHl838SXgKDDaJOk+4ubIHLTVE2XncmAend/Uj4egumgHdm/d7lIH/9SAO8RtreJdYtNEFu7NDqLc7kFjz5rl1uq45aJANw59IpWIEye70imiLufpTst9vJkFvnkpJ2G7X22n3ImyFhfn8KK33bk3wzEd23xfJWA+OXN8kehd6i27RTgE465LGh2O6F/FdEWEiXBJ7S5c13TP4lJaQn6eSktyyZrSyUYCuMc22p9y3IGhPmuLpZ+S4gAbrfpQsXmyIhe1NsXvUFifpLLcguctNEjktSfcqoAnLRDd7nJcvfyQ3XFydSAfiz1S6rskRfRchbcSzssO1+YpcJ/cgu+ZImkbakAIj/AEpFtLknbm5dKFrCbLRFlUc4ff6k6I2jm6buYtU7du5IZVUFHkWrqQG0dFHDq1TrFsH0qBfYjK76k1LM9mnSjORsv9SjkNt2W5XETYbF704RNaOXUXhTA+TorreSskd0IfSSTdP+pCPPNK5BSQbe7K5PxE5Nl1WpiOO5Sgyy7lBYQC4vmiPb1Om3JhXOJv5fqRqQ2OjZncxc+SjVcmgs2VqcIriz/gkUfE7kLgllWeZP3oeCSsZo35MyYLa66FI5HjIpDb3Ll3zU3Zlnkyblh4j5szD+5UpEvGyK3JJi15p147QFlHck7JcWh1pOnJ+p0Ql1e5Q+Ju0RNUOLoZpEm3aLoC+XK1RoqpryzZyL4U6NRcWgP9SC1TDKNia122qLU8OPRsrk/LIYjoO75qucup8tylDZIoKEK4pc6mGlEXYfxe/NSsTwWLD6cpAxGkqsjssgdyIvi1Hkq2nHiaZfmT8ucgizvy2toqsRBIX55/mT9Bh9RiVYNPSRPPKb22ogjCSYQkZxiz1tbcr6l7ZBgcXBwrDoqcr9Z5XvM/qRZD2Ozdi4sHDPFKtuO7aUkG4vzF3LP1cJ09zgG39SuHxpsUkMz2Tm91pKO8Mkh8Jgukfwk9tybJVlC8zFz2o4+LUGEEUcks79AABET/SLLR9jewOM9vKuoiwmgecKcL6ipJxCGmD1mb6MtVSTR9jcTnpOxc8sspwlTz4ybNfKPj4P/Dbbbddm6VlV+zy9qg4ZCvZxLK1/hV5R9uqmjgp6YI4YqOILD4UYsZ+IiIu91M7QYHT0rxu0rTibXXeIfVcsrNTheWW74lV0Hk9QpsUDGKYJGqGIBC2MhbcPuJQq/tBGNQVPTNGdQYCDxRvs08RLz6GSWljNop5IhPmIvamxhOMxMJHF23MWarYzWNG0tqI4ZaiepYZcrbc7QBZSprHmmI5JGIk7VzVVcAvVz3gHhHxe9O02AvVDxz/3eBv+I6nyUuBuKlkmh4odPfco5yOJZOrnEqqKOEaSgNpRy1IR2j7lWsMdOXEk/Hl+LpZLgpWHR0bzfiSvwIPUSsqaoAg4dP8AhRd5eIlCtq8WMW8HytFepfZL9ntF2q7Q0uHy4hHRiRXHKYXEXwgP+oloS3/EocG7PyVxi8kUjloTRA28/qfub4iXo3ZLsvg+IYxFRVvaN6CskBhAoobgz9AktJ2q+zPHMPxWto+zmCf/AEgrQjniqmumFvGefU+au+yH2Hz4bUUuK1eOlR14MX4UVOMvCL6nLLP8qpai0bdGqwfsPLgtSJyY7iVfAAWBTTsAg36VdDh8d37N7S5q54loCLm5mzMLlJ1P7ySYup+nS5Gx066lWOG0+5nC4vmnAw+Lb+GxK0Ag3PnbqjAm7v8AHpRY6Kv2MB1Zg/gjahYbdjD4mtZW3i5ZfvRsL+n+aLCijLD3K52su+hVvaosTwfs9UVuEU8VVWxW5RGFwuPi2rZMPw7vhToC46t4dymx6nzJgtZ2/j7Wz4nTg+I1U8ZRNS1QFwgDqzt7rV6rgPZvFMaoRqO2OF4VLWs/4AhH0B8Wdy3EHaTAyeqkbGsNEKS1pz9qD8L6iuWW7efaRhmG4ENX2fxmhrajO5+AYy7U7IUf2zyD7aZsK+z2jrGwTEK8MSqncpqOKe2nAX+FfLdbVHWTFLKbkRLafaV2sr+12L1NTVz3nxHJ7QtWKpqO7ebsP1OsW7Zm3+hu1hbNcImLn3qRLMwj+yazO1RzkAj0jt/eoECVvJ2a1EEziWm1Ddd3OkEZSMVrPaPi9KsCQFdJHazZfwRFikgkLuAkodzc+rPkpVeVGXAajaS1gbiFK/M/hQFslRY9waSUAiYZZGtaTPpFVp1E8h6yOQpCJkxOzbR8XpSjhOYsmC4vhQA7xmjLNmuLxKOclx6hapbYbUEVrx2D6c1Kp8DeoIr9tqBJORAKZiEdXLJEEj3bGvz9KkS4Wcc1nSPcrvD8D4IZnkJN7lDZpCEmZ7iGRE7g4/UKQcSQsgZyt9K1v3fHZvC4VBjoeDNewbel7Vlwb9uaKulw+eofJ2cVcQYbw2sZ3Iu9T6eFvAG4lKjsH939SnY2hj/yBpIzjtbJjtV5oIC2TDl4VVR1UcZcrUZVVzFlnyWMnsd8ePBZBJxL3j6R8SI6go2F73Es9SVGFc9pFlaXelLXPMFmdqwcjeKbNIFQ465vl6k+NY8ha9TLIBiFTC+TG5aWp2nxQ49M7lD9x2QepsfanK3bu+Sz/Z4jHHsWbN+YknaPGG4oxm+8uQqHgkzx45iRvkIHkVqz1XJu8rbTNUEzkfW92az3ZiQ4cQxsL9z1F3+KtaesjI+8VQxTSx4vWezkwkZluJrlMYRLy5J2mzThVOLlq6VTihw72vLLdaKz51WI08hNfd8QsyUldiM0ZAZ2gW24WZLtwuy/yMkoOBV45j1TjE2Usp8Bn2RC+0VCoMQkoZrw3BnrGpsuGvIZCAcvETppqU7iisYvIhXbBwrg8WayX7ifU4hEIDIx3C/JR2mauvyBhue1iUiop4pqCGJqNwniG0z9XxKNHh8g7LNo7tylZIR8mr6fJLwAWHhIObT7u8SZIaOSlMpIJ2Iy28lOpad6djbIZBla0rm5fEnoKG183a74VE80EjXH0OZsr6aGeE2csxLqWto8UOsAcoHIrd2vUncKwV8UqQ45cKC5hOXK7JvpWm/2doMNhAKapCoN3IeTiQ+9eNl6/GnTPrel9FzyWyfBlzGouy9ktL4iTok4kLGLgTtc9vSKu58LPIi2bVXVEM9xBZcXpFkR6vHP7Kzel5sXlAH7zK1C+QjnxHHy1T9NRyyPbJE4CrSnwumt3s/qtJ1lk6vHA6ul9Lz5/HBThHxByeR7m8RLgw9L6itGGH0l2bxsefvT1PhsUz/hxMWS4p+oQX0e5D0LJ/kZ6GnkJswNy+FSoqGeS1nbb3LQPhrwjo137rU01HL3QdXiI1wz6zf4ns4vSO38mQYqM8skXBaO697VPOlljC97BFm81n6/EPxD4bsQ945JYYSzuka9VLH0ULZbALFyluJG8hxxlZaRKhoagJNeJYTK54kfswmBiZ/E+5Vk6dwmjmw9dDNjbjwR7pCcs3/KKdCnfLTMvNMkPTk/f4VOpoTIhdme7uXS3ouDzYp5J8nAzy1d9F0JHusscifxKfFRvb0bX5XJ+LD3EhyjfX3LgyZYI9fDgmVZDIWuu3wpo4ZyPNu9XZ0pxmQSNaQ7eVqjHJFHzO76VzrMpeDv7NfZFjjkjHLxJ/iPGBGc1ojtcvV9KKSop6chzka522j4lT10jzVBODOQdwqoLuDy5eyuCfFWBJLk0hiXcJLlbiAUejvfL3Riq64+Fvj8PUmuCZOW34tzLdYoWcX5uTSjtHjEt5NP0G/i8CsDJiErHYtdCFQwj2jmDbdyduttexhIua2aX0jz1OcvLHwK4+T2rukY5Pn7kzHI4sNrbnTz09WT/sH/AC+JZNxXyN4Rl9E8ZmkFm2W+nNcuciu71XvS1Ill7OQLp08sIXmDiJP4lz9uMviz1fynFayRNIpB1ycWLmSICHvdit96ihXGNIcZu9rNawqMHyfd70dkh9al4RbDI1+ehfFmihqjLUM7elVhzGQDH0iO20W6lynqDpZc2C4e8UdrgX5Ub8Fy0j2X5OJJHVaaZ/wQhVRTRCWVo/EpVJ7NIYMUsYCVw7nHTbtXI1JHcpY/JW8EOIcnEe0927wpoxjkiJwkcvMck1WccpSYzAh6bY3TVOMozC4PaPfr/mXTG/NnnZHjlKkiQEbyPf0hlqUm0UJCcbcSI2MB27WQVPFJyJ94jtu8OSGnmeO92y3Nqt47SOWbhHgcj4lQ+UTfpZOzQwUrZSTvKfqj6RTVVi0YgEXFiiEvCD23KLKTyNwnyD96rtzk/dwYSy44r2ckDEaq4Ri1PW5hFVxzSyXOz7c+kkU0h05lG8VvxepRjk2DZuPNe1ixKCPmeo6lzZ4P4tdqJukvUk20u8kOvlbqvvD8VboICfmi1Lk7IbdvSkQsgTs6XJcu1yyuSucSySL+pAxOTXapIm2+FvqXOltEAdbbp0pfUh1zz8KQ+9UiWwrm3OkO3XJIfcyRc88rkDYmL+aSXudK4vUihROsT3aIhLvydBbbzXWJDQDnS4+Fdu/UgfvQj0oAd6iHPJIuZM2abAvyru5A0gzLQW8QrmnvuQmVun9SEitLR0UJsfDO3LJSICDjgx7MlAHcXJO8Ny1bMiVgTIaxoS4rG45Pcw+JQqmZ6yY5DZ93qTbk9+Toh3N+9BANrbdHTgW9+4fSuwUpVD5MpRRtTntdjL/BAEmmjjK3NrjdvE6mw2W2MzW/EqspuHqpEOIXFe4oiD5HanKMc3f5qOxMWjbk7PNxs8nUMpGjDO5uaAJlz5Zac1DInjO/qLPyXAqHKUctqePdERdSAOHI8xmYtZd4U36mzuyZRZZHLvdP0lnDNzNx6dyAC4g56bkM2dmVjkWWd3kmBk4M17dz3MrOXFoyYDZrvC8fkgCs4MhCOYbS8Sn01Y0cZRT7TDkXn8Ki1FU/FLhPsz0EmSqeJfaZjd8KCyxPFIuCEbsxaFnooA1l3MGtz8KYCNyImsvz6dUXBcgvZ7reY+lAE2KY5nsFulrrc00dRcwtluXKAWkqgjz6ntuUs8NCnAZJ5Pwicha1BD4ID3Sa5W5el1MoqyXDzGSP94+EkIwhHScQD3E5D6UEdQ4vxWZrm5IG/caWnxCKqpykDISHc4l1AqCWqmrJeHvLN+ke9TqDszW11J7XwiCj9QvuP6VbUGCxwxDnlBEe0y6jH/oqu/JkqiZ04ZaO3ihcIPar6CSDFIyenBgsbWIR6VytpXhvjEGOL1C+1Z3jHR1gSU0jiQv1ApKvYsK6sanqSAGt+pV4C9ZUixvbcXUSKqqJMQqL5dxfCKA4nE+vblqgpDvDjjvZnYiA7WHzSljeG692Imfwumgz4oswOZdIj4lIko5YQaQ2Yi9PVkgGwIoZJAuZrl0qOomcMwG0femj4pPlk4a/xTsuH1cP4hxkI9Tl6UFHJKGUTs4b3M9papr2d7xfJx+IkZyH5mXiuJCUhkWf9KCQipZJiyja7VHBh8k0tmXw7mU7D5DvJ5GYSL0qeEIca+99zXOgEiDU9mZIYb4n4pC3SqiSF4zydrbX1W0p5mkLL+NzqHiWHhXGQxM148yJQmBlGLc+bbU7c3g6XT1RQ+zlw5cxJR+Haf8AqVgE0du7Lp9SPQU0BPnqjGS3XwigAnK0STR8viRcQiO7w9KMM5NjM1yVgRbdcndLblpmrZ8LuiJ26vUok1GAvsfamWQdfy9+q7CVo8+5OSQ2um+Ht7xUCJMUl2nhHxIxHTPW0VHDMbXZPER2i3UrGGxNyZcuYiQOVvL96OKOWS5wjc0EWK64SZEGZaf5kjpZ7R/DdDTQ+0VFmdvmkyB1xtAs2e7uTAyOJFmyvQhgjiEHZj+JRaqjCQieMLUyrIAFdz3JHC4263W+FSKehe8iPNFNGwmWW0VAbEBhIrs2SHaXJSDpztF9CFMGLjtzVjEZfJD1DnluXLWy+JEO10qAdDMd5PuTplqod1vNAdQ+ev6lNWOyeMjk2roTK3m+1Qikci+F2Q8Z7ss9rJalJk25ibvQXappiIrUnztyzZZ/ZognLpfK65K61k3uFJun+pAwrvVuSYtNWZD1EVxLu4uaigD4glroKTSNy8Sa8fJIRckUgsdItumYpDt5Ju57kVz81JY5xH5N1LhXiueEdEY5kOm5ALydRMWnJNfJtqHxZaKDbklhI36kJyP77U02YskxdLZbUCqgnJ+/vXX+a4O25IeeiAcbEWQnyuXW8OS4PPVGP6kBVC1F7s0beaQ8ki5IAfAn+pOhJbzZ3UW7XNEMlpZsgB4urTuSKS63RNFI2a5d1IFQ85MLck401o65WqNc35vmk25BOg68l1zaEmWju1fJG25832pGT3ZaIsWqBaPb6fqTjZZ5IbvkkWdhE7qxUNTdWjWqpkK0yfNuatj3MqirhO/PJWmZSQJFu53ITK4ss2TJZ8ulCUj8vJVaMqHxkbL4k7FWOIW6qG8lqJpHuRugolnM5Nq642UnkIpgC4n7k7a1o2M/v+pNFBtkI5Nt+JOaE+SYLP6hRNl5d3qSAOQdxOmrbi9KcEXkHPNhHvXZqfh3Nex623C+iLAYLIT9K5JI5ETPuXTG5NFkRa9KCaLubtpjE3Z6nwL204sJhe5qWBmiEy9R5am/1KLQY1U4fdZI9gt4XVaWQvoSRZzcur0pWD5JtXWSVBkDM9xbiEuolCOGQesXH9yerRunI75C+I+pchqqmMhEJzEu7VFjGrW707BSy1UmUUTnd6WTrU8mf4sjF8PiUuKappyH2cJICHdcLpoVk48HgwGOOoxO85T/AGcAW3D9Xkq6auqMWtjlNooB6AytStkknOWV3qJze5yPdm6tqPBZcSMDNmDW3kru/AvBTcNyDKnjcbXtM/CtJgnY2TixSVsFgFlmJXXea9Awn7O6TC6SCoxuofDaWQ2MAkjIimy8Qit/hfajB6zFipqCnxPGKosrCJwiAfDt2kqrVDXPBmuxP2IwdrsYrIzqZcLw6MBKPZcZf8l6z2X+yfDuxs4y0eJzVBBntnhC79S29AVXHh8Ec8fsZg1rREbH/gmpbyfU23LDdtmqxKPkQier57i9KEi88/fqg1G7e/8AFNkPm5fldUkzVsd4klhNn+pc4hlo75IW4QvykL9+1DKIZZZOtaFY5sHrfajCSMvhTRE5BazEX1Ji57iY2bb4i6lZLZY08zTHYzuNu3c6flhnktZ3cdfNVLE+3Zb8Rbk7weJNG7u/vSsEy0gjeEcgPd8LrzH7eO2mK4TRUuCYeR0cVbCZ1VX6x6eEJf5l6OEjRhk1o6eFFTVTVUtkkcZxButla4W/ihDfK4PiOaECrGp+mKy5+Yib/wDNTKjFmoYSpoI2G9rTIWtXp325dsI8YxKoCAGqaehbZw49sXxe7yXjFTVHR0h1Ly8KqIxsj93mrs4WnZQ1MbST5BmNx6ESjVYtCfCcLreZClNWMVTxJM5bnuO7mSfqcJlqoTqaB2qYsrjiF7jD8qwNkqIFZUU0lOMYRS+659oqtttLRSqDD5MWxCKijOOKWY7WknOwB+ou5XMvZ2noaisiqa2EipXtkKCRjEi+Eu9QVVldg+B1WNVQxxBeOetqucYoQjMsMpAC2F/xpRfa5en8qvsEx6OjwvgYRTjRRG1rznvmP1Fd3KLDS05AIZPdnqXqWWTKonZi6ZtGVfC2Hab7vhSiwcCfK+0e8luWwWnqi4koOP07UMnZ2jzyB5BL4XUd6LOn8Nrky9PDPJRy4ZFI3scswyuNnibaLrS0WF01DCARwC9nUWW51Mo8Lp6MCaMH3ep9ylGPs8JG+V/pJZvLb4NF09Lkp5MPYi4hhd9KD2PhsWTKbJUHJa+VpD4kyUzldk6e8jPSJXHQgJ6tcpADt5qJTVx1VdURGFow8viUo5Hz0Z0thQS+g3Ji/L7kxd8TIvaGLV/NNHIBXa7ktjXVnXmOMc9CQS1D2dwkmikubJ3XCJ92bblm2aKI9FJb9WeiknJc2TdSggT97JzifpUNmyih7ZlrkJJnpXeIBNzXP3rM1pCDqzzUaSZhl0fd3WpyUuGKgzSMUvcVqBt0TqeolrsRg4bycUjEQ+pWjYhHQ4xUHKx2k9rjl4mVFRFPT1UFWGYAJ7DH1KxaokqJ5zqDYDI7tzc3u3KlEzeXVcFyGPUg6uEoj6rFSS4kftxy08xiTv4mTtTNIJHlZwr7RG/+aZjqCItQa5/cqUVEmWXJkHgxytHRp7h+QqSHaTENrM4l/wD2xRU+GnaBnG9zt/EVO9jtHRrfIlg5QO7Hjz1ZKxLFn9gpWkyIpA32gw/qVG9d+KOW23lb3KYdO+3jmwiPqT0NLTwkVzMV3hLuS3UEbdvJmnZaYfiQVjSzyswmDa2+NXIYTHVRBIDMIkypqKSjp6KsieBylmYeHJn0a7lbf7SU0NNRRRUTjwYxGYyku4j+r3LweqlOT/4z7P06OOEdeoH2wGn/ALzq9QunSo6LIQaJrf8AiXblRVPaZ5AMOEA3Ppa/JRDxqTItW56LlUM0l7mew8vSw+CNdSzR07WMDkI8yzU2mxakmIwYDvB7VncErPaqM3cwvG4jufwpiixCOnOsklkYBGTqyWEsO9nXj6zt1XhmyKojJiL/AJoCmcgvYNvqyVIHayWaHOA4zBvUHNVMPb6tp5p+EbQBK7/h5bWXKulyM7Jeo4V8jY+0PYTPuLuXI6h8xyZiLPQlkabtFU1lWLsdpSbbukX/APlqgH28qaWqzCMNOd3iWv4k/AR9TwQ9zPTabDZ5jFyZhEnu5qyCEKfkbCK8vpftKqahiCU44LejqQl2+9NQxfUCxfR5fs7F610yXB6o1REJDkbfSSOXEo4YSkkdrAa7l4V5dT9uoCL9uAl9DqNVdtKnEGOIJIwgLby6mWuP02bl7jjy/wBQYoReqNbU/aFT1V8TUf4WekniVJNNHIZPE52v6mVNhtO9VMMcX459XDDxK7HDaunHI6OULdzjYvdx4cXTfA+M6jreo63/ALPAdJYWnSrH2diuyZxK1t2argroMv2oXD6mUnB66OqrZABxMh6relYZLfuOrp1Be1ssKKE+MLuDkI81p6KGO0TPIv8ASq6OZ4SsbK1vd3ozrC/4dvxC68zKnkXB9DgyY8D5L18QkhDhxycAOq3JkNP2wraGrCWKcDMNzcUBIVnvbntyscvqTftQCWfs7ES449Gn8jozeoRfESf29+0KoxP2WsxGKIjzGnYYI7M3cuZKPDXR0/CkeNgMHub5rNdvK4CwOB44mGyoAt3UyuTsqLdDIXZi2uu+PSY4Y0kjxn1uRZGkyUeIU0jnk0YXuRPp4kHGpPMFDOlghC82kAP/ADEA0sUjC952+pbx6aEVwS+vyN+4nySU2fNv4pDJTyFobclCLD4iEcpW/MCNsPgIi/3jp9yfahEldXkl9DpxgVrRu2v+VA8cfjJhJDHhcch5PPaI+LpXSwPiaPO+1/PqRrD9j70/0dCqgw8xfhvLlu2unW7UQC/7KT/omBwfzN7R5Em5cFa3NpX/AILJ4sT+RrDqs8PBMDtZAJ5PDJb8kFVWPWTgUjuI5dIt0qH90vubXb/UrOkoaYQvkCQpWfwnasp4scOYG+PqMuR1kYxJGEg/hyMQ95E3JT6TB7XCV5bxB7mtZSoZqSGGyOne4nte70+FCddwfw443HL0vtXE5y8I9FdvyyK+DsVVlxXG7c9zJ2LAWK5jkLlpp0qVxjIRaznzufcnCqri1a4ukrVk5zNYLGRvumIQysY8m11XPummG3OIP4qUdY23IGIu8SVFivbCkw2K9w4pdLxiiMMmV+0rJlxYlcyeeF0heC0vhdZes7QYXT1stIEh3RcyyuEk1iXbiOqpC9njkAy28MliooTjMn2XFzXs9L0LavKfO9d6rCFLDybWjx6nqLvxGjLd+HKqquxqQr49SHPQhfuVJcRMLZtaiIjF+XSvVx9NDG7R4OTrcudUx4ZnqD6HEe65WYVmwd7kQ9RKsAWIxzZ7fhUr2f2gtGtFVk1ZGKU4EwaiSZ82di+JMVG65s7j9KkwYbEPM3u/zKbBRxQvmx3ELaeL9yhNI0eOU/J88PtfLPcluz3dKIto8kOnfmvtT8dQvDkl081263muPllnn+ZBWwPfzRt09VyC5h5u1yJi0QCF0j33fEu/vXfiS70BsC3lqlru1XWLXNd7yyVUZvkH/Mitfnmlbb3dKK5VRUeRtxYX3P8AqRP0810o7iEur6kQj8KZNNAF7khJ7c7dq7bt0yQJMoMf3ruq5a9vS4oDytUlBXeS62fPJA1l46qQ8PezsqQP4jTZ2kkw3BzTjxuOuSbcUzIK5+TJ0/wzsB3tHxeaYt7ukkrXJA7CLLPvSLOO5v4pdOuSEy1LNupArC4j7WZGRbbrmJNdIrtyAHOq1s+aIs47Wb96avRcT3fJAMdCZy0y3epNS9efhS6dUrtM36fkgDoFw3zy6k/BMxTat+XNR3yyz8S7ATZ6u4j8KC+CdU0fGseINz+EiUY8Nqx/uDL6dynRVQwxGEmZ2Ps022p0po5mEml4HxE6CaKkaU/7yOUfyI/YWIdOIP1MrThyldZWMQ9xEaMynyELIZysILs9xZoEUZ0/D5Sd+lzLhjpkziWvhVudDUSavQMAkDCBeHRQKule8TBt/U4p6lA1vDGYWp3IgYGG42t3JUEcZVINLK8APtcxa7JRyFx5siEdqRJqTw3DMJEDeWac2NiYo2tHJ0R0MRU5xtHZe1wET3Z/9FW4TiEg0wxVDMdOYuAET7hdlGnrn3A7kWW1vhQTQ5NCdoB/w+sSf/Km3kjKLONu9MnWSeNmuLkRI6KPjEbt9NooKSJ+B49U4OZvHK5xH1wSdLq8qO0FJWUsc7AURl1xLIwC247NoPr6iU+lhYrWbIicNbX5JOVBqmwcSrJagrGdwBm/ZiNoo8NwueupBOMGK47GEnt3JoyaSawGuz27VZ0x+xhwjdhEd7j6U1/8gY3BQxSVYhvgAQ/EIn3Fl1D8lF4MlY5PFF+FnbxC6RUWrruMfNxDLq8TqVDjUlLAURRRlEbdPSgmuCdRUsVLc4HcffInZpgIRBmYdOlVcWMW6NCwgp9PT1dVTFOMTAJdHE8au/0TRDcXu06vUglkPLmbi/vUgo56WIpJXAf/AC89zqGBPIObh1KDShxhe/N225J5iAXYmBrm9y4ImL8mIi9K6cbEeeooAkx/iMLu7J254+T5KNCNrepOiV2uTIAnQxtIDMDGBd5XdSjVdRPTwmYNcGfVnuRBIEgE2biWXhTE0MpEMfEyF9r27lD4YFbUSPJvkdyNRXzkfLyT9RTvGJA7OOT9ReJNMLC9yLAEha3lz/pRDmL5snYaU6iUWb8ynxYWwmV5tb3JbIejRV9JFy0VhhNK1RJm7WiPqXJaGOMxzZiu22i6lgLRhs2W/wBSLETaqO5hjbaPeoJ0rCxPp7kLVR5k3Ee5O+0PMGRs31LQllTUDdc2ijlGwj3q0qKe18+r6VDONy1ZkqHQzb0+pPRjcQ3tmOdv1JCO0WU/C8POsqeHlbbucvJTZoMzUYFKLZMJZXKbD+DHkzMNytJaMKeInYLviUOeF4xHZtdlSZhIj3Wt6lHtDi5cNrvhZTSyHQ2tQGIZ7EzJDQ5C2ROitXHH9SQlt7kGg4I7uW0kNQUYw5E7DKOZCXqSOa6IQz2iqbECufYyC0Edc9w5eaiyTPIZM+0ULZlc/iQkOvwoNTnh6tyG57hzf+pCW580VuzuQFIJ5O4nXSFrRb1Jptr5IgIB5ugHwDpdy3Jz1EkPzZdaPdq6A2Cj/fanRy5u6YDIny1t+JOlkJfSomuSosVt3dch1zzyXHJu50BzOXJSoFWOvkOuf5ULyNz6kxc5B/qS25ZKqomxzibtGToF5qMOfmnA6svCpkuCkOxZlqjEnt5ILbS9P0p1htbV+a5zZI63MU4W38qau+Jdue3naoK1C9IpOOiC5JybIUBTOv6c1y5tzNmhEfejEWu0/cg0E3VqnB8nTQjrytJG/vbcgAwkubJ0RZe5Bd1IWLzyQA7xPLJJyba2aD59KQk5IAdXbkz6rl1ibMdHtQAXiRXW6Jvp70Xi0dAqD9yLie5xFNN80N2maAof4jfmRcTdqozSbtUV36kBQ9d81275kmuJuyQmVumt2aAodbcmphYm1b8yG7z8KUhbR+JBLRAmpR3OyhEL88lYTyXNazKOQgXcrMWqZFIX8tq4xOOrspBRvd/3IHH8vwoIob4m/l+VPhVAI72TFrXbepcEXu1U2FEg6oC5M6IJPcoojuyTwltFUmSguI/1JDN4mZ/ehcWXLXubJDYDrzXMOb9LaJg5NqssFwGtxyo4dNFcVzDxMtt3ktHj3Y3COzdIFJPWTV3aC+6YIGH2emD0kXNz/wAEcktmWw3C5cQuNtgNzImVhU+yUYEcZDFqI8PqN/UXuVpLiEdPhfDjDhE+1tOlv+pLLzFxDJ833P4UMPIXDeqqD4DOQk/VJ4Vc0GCxlh89Q1TDEcbdMvXKXpEUGE4fifaacKSip3ltC1uFH0j+5WsNDTYPVQU9M3tGKBNbIRMxwk3wl5rVIhlVHC1LDfPkc5/3fkrzBcJPFur/AO3i38KPaTv9SlH2dgwesL2uKWWqLcEZbRpz0cSLz+lfQH2ZfZq3arEp+1fakI5a0yaymgpxp4bWba9rWqvHkEt/Bkew32K/fmHwYg+HVE8RGQsImIxP7735r2Ls/wDZbgWAyRVtRhw1FUDbIpP2Qe+3vf4ltwH8EIo42CKLa0ce0RT7wy26HaHyFYuXJ1LGkZXtl2Pwb7QJqKfG6aWX2FiGMQO0dfVkpWD4DhXZ+OzCsMioB6XKIN7/AJuavHp7rs8/4JwKP3n9S0T4G6K64iYvw3+rNQyjkyH8O0vpV77G3dn/ABS9hLLPLaqVITZnZaeYdXbv9KD2eX3DktH7GZaMFw/NCdDPyaD+avgkzw077s2a75c0Yw2j+zuFXpUsoll7PcLP1ChfDZy5Q2/Uiw4KYY3u/Z8kNpl4G/grv7pmISzBhyRFhYRhmZtu9KLAofxfW1vxAmquuiw96cKioaIqg+FGOW4y+FaYcLiyLPPZzt2qoxXEMDwcovvSvpqWU2vDjvu09KLChgso7nlkAAHMnIntyXh/2l/aJX4hVHHhleAYS1whGMJRSmTd5F3svcjxrspjlHKzYhRVFPkXEEprcvEvDftHm7ARzQVtJVy1oF/4SKR7Xy7rviVIU/HtPGPaqgp6iSoqKkBk2mIsRCY/F5qrx7EHmAY6eQqkHj4TiUFtg5+FbDEO0nZO853wzEKKAI3AaEKu4zm8L3PyAVlD7WUlLU0/s8+JxU/DLjxk4EQy+Gwu9unqQ2kjmSd2ZmraQbeJE8Wm3Zbcm8NrK2nxKKWgNwnHkSn1vayvxSEYKwwqogMcxsESIfJO47HLR0wTzxx09RV8oga0QD0rCv0apsZ7QFTYpH7fFA1PPnbURB0kXqFVlBStIWobtGb4Vr+w2AhXYbUNUwbSO4CL0+JU2JYhTFidQ0cr08QG4MMYdzKXjdbBGastKAWGnEI+n4fNWkEgUsRSzu1orNYVWRkwxRbBZiJyJ+pTzrPag4h5cCLwk/N15/bc50fQxyxx4rLn74nqKOsnpwaKKlBjkkle3mVoiI+apsK7WGMpR1jXAb6S+IPqVfimOUZUBUdO8shSuJGJNa2bd4qmGTuXQ8Sjwjk/JbezZ6XHjEHEHhybh3MSGrqPaIi3u5O923vWc7LcWSkqDdnlih3Pp0e9MHiEkc7yA9wjnkK49eTulmWl/s0YjaGb5kX9KiTyOU1gSsGulyGjrHm0PLcDFcoGLVDcQWbK5pAK4VraujneNqFjVHGf37UxvJYTt1EPUrcqWcrrTElApoTm7VG0cfEksIrfkO5Wk1Y0MBSMDXCqlJIjFinJWRDoZO8xTRUMnrZTZa4OLBlHdxX/AIIwkjkkMOH0+JZbI27eTwimmjenfI3uTRTean4wMYgLgz3dLkSqBG4+5WqkRK4OpE+mGWoOwAu+n0oJpOHUHE722+LJX11Ph8IvfGA5aCPiWYqKhppjkbLV1Wpk8lMf4jZ552/uR8ZhLn+VQmLuJJiu6+lZanSslEieo0ybqUcI7kLlcWSIZn3Z7S+alIHLYLhy8gc7Re5hz6V0SqSYnzI2HmZblwJpBLO9GdVJuDPra19FdglZH4zldmasKPEooXG+LiWtaoVT+MZPYAl8LWqLbaXpJZv3G0fYapu1zxgP4F5Do1xpio7ZVlVKLyBHZ6RbK1Z4SuXVj2l5Or8vJFapltieNe3WtGzxRC37O+7VP4bjUhGEcu/L1Kh/pTtNI0c2dy0cYtURDqZweyNk2KRjo7Wl80weIORFY7lpqs8FQUnI1ZYdNJHFUO+dtlrkQrlydPCCtHpYevyZJJSJD1T+t0vbD5O7a+5QDmAdM3uz8kRSXQhaf5VzaHrd6y3pMW9jpqynaMDKpEQaUuoN3hUeWaQgzd7s+ajyzQFRxZO/tPfomRqPwQjyYterNR2y3mfgs8OxR6Orim0OMH1AukkqzFmqqiWVqeMAM3Lh/NR6AqQpRaodxH1elRppoLisFy180lDkruuvJfYDUHVSUtM+VrTsW591vkqurhkhqJYzHcJuShHWGMgnGTgTcrXSjknqLXzci+JPt6uxd/ZajuwubWigMR3brtf6VPhwu6InOTd3D4VBKN4zyk266ppoTT+znDfPRS29ohhFjjcuL0F5qSFC0dQUTy7nATa1rrs9RUaEoCH8UyG3w5pbNC1T8ihmrcPqBMDkgPW21yElO+9sXqIikkrKowbbcUzobcMGx+KZ3NqO4bURVlORZR07EDvdy2jtScv9D0f7GqfEHmb8Srji8P4jXLSdlaykw0qieSthKUmtCMfF9SzLYfT5E7yP+VOhRxi2x9veWSnI4TjqVilPHPej1Cgxg8S2RHGZfC6tIY5SAXdri8QjuXktJDaWsrjp1CrGmkqIf/tquUC+u1edLprfsZ6+Pq3Vzgeoxw01p8c5QMQuts6nTgQ0BTDxKiQYBByeQY+l8l5hDUVnGvkqZjz+O5FJiFR4OIXw5rH8bJfzOr8rFp8DYdv6XDKjsTFWUWL0tbxagAkpRf8AGhfzIfJZuDtpWkEUQRxjawjcLeSpCpYymzNiAnfwsjanenfO97B3N6mXqYMShDSTs8bNmk3ulRctXVFVU8Wc7/8A8R9rJTY8+C1+dHUR1kRsPGi8OfwrMz1EpGPFO/xINC1zMR+Jdqxo8+Wab9yNTU9rqjEDsiBqUB/UX5kEnaBqGoiqIzaWXK2QM+YrOWsI5cRyu8KTC2WeoiXqU9qI11E/JrajthHI34ETgPqk6k0ONXU4y+0nFPnsEX/zLPQjbrI231LokMgEDs4Dn1KHgh/E2x9XP7PRcA7SUWJSxRSw2VF9tt+wxt6hWjOjCMx1bc9rWryCGoCnIHjfo93UthgXbiKloRp5QkkIPETXXLw+s6XIucZ9T6d1uB+zObD2Fite9it/MieHTRgWZoMc4hyyNxbXe5tFZYfiEPtnFqXlKCwtnkS8SSzx+R9Fjl0sltEnv/8AcCDu1uVxaKRDN7OJs0cRXtbvC61UdbiV1UJ0zEQuzjdJajqcaanmDJthNqSTjkmabYOSz/q/co1fUR4fTHOb7Aa5xFUGKdpJJIhGk4kR9/K1UMmMTlGQTSmYn13OvQw9Hkl7pHk5/UcGNuEC1ru2XtVJLDHA4Sm1t2fJllDz4Wu4R2p2WQCO7pz9KdjhabluzXvY8UMHg+VzZp9U+SuKn28/yoPYXExJuovDmrlqUeZ5cknGPhiGb3C+hLfvWca6XkhwUbbHk2+HapwUoSFZkw/UkEb2kzA5D1fSumWpMIOJdy55ZGz0MWKMEcidhPJgutfqTplwQKxtvyXY4XkDTaXpSONxdYbuzsWKMkchqHm5t0J0K6KMydwIckqPD6jEHIIGa4eq57VK/wBna8RvOO0s/EXUl3lFgsDa4R87a/pZDbt5ox5JeLJfop+E+DlvVqhbby3I3HzXSFkANlkI/Eit3c0RCy6wqkieTlu3mu2/pRe5m6UukhTAFshbNd8S5axXPqifIdUEA2+9E3ck47l0MkFxOiXuSLdzZdtu+pOcN5NAZy+EUFDFnuQe98rlZBhblrO7RApB0sVOAjw74i5yJMybK+XdDTt7k0dPFzeRi/cp+JU7ezwPFuAfSqweaZadnOHGVuR/yRtGw8pGSjjOSTKNnIvSp8ODyCxHUSBAHfd1IJvUhWnyzYv3p1qMxhvMHu8KsIeEL5UVOVRL03m21SYsJnqC4lZUF9EavUiykGHu/grFsLcQFnj3OrmChp6N9gb/AFF3KV1asO71J6g5GYlo5L9WtJmt5IBw9rdVqCEZG1DkgeEc+SepOxlSw1trs6H2H3d/hWo4Md2oN/BcKliIC0t+lLUexmJqNrjeNtmaaGlkz0Z9FpxoQJsmZ7URUMY6N+9Go94maOOSQ7zbn7k3wZRAgB3td7rVpWw8M+bI/ufXTcjUN4mbCjk5mzW+nNd9lMi6LfDtWqbB7vIUYYPsJ8mIu9FBsZxqVyjHY31ZpFh5355blpxwlrMndOx4WF45vdr4m8KKDYzA0ZkBNYxXc7U5HRvGxM7H7lpjw2LMjB2IX5DlyUWSlAfB+UVVE9wq48SrYaH2YDuADvAi6hdQZBOSQpDyuJ7vhVxJDbvsf+Ciy2i+/PX3LNjTRXVedRMUjswm77hHaKZeG2Td0urAyAhHn9WSaeSPmz9PqTLsZjHgn4my8Qsm2pXJyNmci6lJaSPPR/nqj4zU55uD2ly1UBbID07yAOlpdKIBOFz4T7enmnTqoyMrNvlcuhYVrs7mL8xHqZAWRN8ZZM9uqn00NTVaudgd5Ep4FhgwhlSBfnqUjlaf0j3KDWVx3kwZFFnoIquAthcbguMdOzXZ23F1KNPMcxmGbiDOn6GjkmHis9pepSfukiMs3dSQVellrdWfVkloXN7rfErIsLYrs3tSPCTyGxwQWMYdXRUbi88XtAs97R52jcp59pAqMSKeojlKldreBFJl/UoB4TPud3ARUK207Hf83hQBZEQTHZw3Eh9fhUmONodNLk3TRvZmb3fvuTjC992qAsMi3dxfUl1OXhQ8O58tbkrXIsvE235IALpbLS5ISt5dRIeHd3OWa4QntZme35oAMZHHRlIiqPZSE26vltUAhMW1zHNFba+Wdw/CokNICqzm0d7huuUG1u5uSs+G1o5pRQgTFmzEsGzdKzmGj+GTs+3qcVLImIfUlFHwRtbIfJMTlaOjuknyXKPAJkAkWeX5kpZGki0fcygFM12T5XJPUNaWROJLoSOSh3QdPD6lKhK63LpUBpGLz/gn4yId7O9vwqx0TbfzeFM8FyO1m3fJO000ckwtJmI9W1Wp1zRh+HGA6+W5JsKoofYZCu0fb7k/TVQUrZM5AT8yFXgV0W5jZhPvUKsjhkMjCNhL/FTyTsPxzNNGDMfLc6jVtc2Wke31ZppyeN8vyqBNG5GVjvb6UJBdj41EVrEbOXwijGqCRtY3BMxwvCOb7iUjqbluVk3ETlayaAerPxI33aJkpAjcfSglciMXLaz7RfxKLLH71Iebqs8upNB82UNmyQHs7WC2bDcoNTC0Zd1uStAyF8zytzTVXwhuZtw56epZb/svUqH6s2dEAsTcnFSHhAS7kYiNo5sw3atuWu4NETSMdEN6lTRxiOmX8elMcO0tWZCnEVAdXfaKK5vfou8Nx1ZJuktn6ldi1YDdObv1I7nk805ELd7J4Y2u1ZrelZSlQ6siELiJeFNWv05qytbLu3Jrg8MtG3P4k1k4CmRREub7dEgJrtd30p943G7PP8qYKNyfkp2KSOjHdf4UQDuuTkMbja7tcXcKkcFrdfFzWM5HXDF+wYhu0Z7UiHXPK4k4MOznuSLPz/KsbNdRtxZK0k70tk/6kDybtPCiwWNgcNxLXaSG25Iy7nQsVpZXdKoNRy33o2z7ur1JrXpUhitHk2QoDU5w/mSXBfL4V3jMJer4khqGy71Nj0Zy1x/gkUb9zWrpVHeuPNroqsNGIRf/APaQuNumSQza/wClK7VA9RP8knFtuX70rnEddqG63k7oDUcta7PqSPJNcTu8SVzc9UFahkTE/wASW7NA2Y88tUrX3auIoBJHQJuX6dURSWvb0poSt+JEUzkSgVI7tzuuS4jDyQEV3c6Fxci5Wqx0rHCK7yQySdzdOWqDw2pGWm7b6kGL+Q2Q3BytXGF/pyR9XLMRQ2696sia/kcK0rndn9ybIbn5Iz2jzdduYeboOdqhoYWK5Lht3NyQyVDcmUd6h/NBB2W2/JtxIhke7LJAO0tXQ3MRZ9KAJF23LNXuC9mXrA9sr5BosObc8kpsBH9Oaq8KoZaybY2WW5yyUPEZJPbJQkleUgchYye79KlAev1WPYFhOA0dB2Xq3qMWk/b12XChhD/hRXau5d5ksrJWU+Fwk1OznKXMi6m9VyxFJiElOeYbRJP1mLHUMMbZDH32q9jPW2SMRxJqg7B6Re76lFpqqKSQWkk4Qd5C1xKEc3EkNxZvcIqRKMQgMUf4p9RyeFvhSRobGs7dVcdGeDYBPNRYRMA8YJAYTlJu+5tWV/2TxStwmOmlw6sip6qF+rg3EReeqgdhvszxvtJSlUYfhcs8QGI8Qm2r3DBP7O51VJRvidRFh04bZPZpLr/Tz5OuiKflmEv1EmfYX2DwPGMSqMV7T1EdZUvujppX/bG/jIvh9K+gm9jhhGJ4ntDaOv8AJeb9kvsn7Kdk5xnn9txSW9i/HnGwfytotrWdoqOSYmCnYRZ9LVlOEpP2nRjaguSz41P4IHES9XUmqiqYQFnFx+lVI4xTyXO+0s+lD96REWn9SaxSLeWJMlxRxMdPVmhbFrWL1KvmroJLsmYS6W3KHxJeXDDnrvXRDEjGWVLwXJY4fkyEcck1zyt8Spjjk3O7ANvpdAd/lcPyWqxox77L58ckzJnfb80X31JufiMPwrOkJkObA+vuTns8u38Nx+pPtxF3Wy/+/DtteViRff1rftG/gs4cbx80GmXJPSIu6zSnj3Vvb+CYftA1xP1Fks6dVHGQ5uw/FmmjxKMQJ2Nk+2g7zL3Ee0R0dHUVcr3BCBG0YvzXyP8AaF26rMcxuqrKyQxM3thiHpEW6WW5+1L7QpZj9jp3b2MMxOTwl7viXh2N31VRxTZ4s+Ql0/lWTjRrGbfyL7D8QnqqCWpq5HOK+xhikESL1XDzyUPtL2k+9sQKr9nhpRyYWgg2gOSzTVzU4bGa34VygmirjqI5TcZbPwIxu3n6VFh4JUcJ4tUyyyHwqcN0kvhFZ+ukh4x8Bz4WdrX9Sm40NRhYDQHUXEO84g6Rf/mqZi4hgF7Be9txdIrCbGlZe9jcJbFsSI5TiCCna8ynksH/AOfCjIpe2WPG7uYUdO2lx9ETdLa95KhrCelOejCoGopwkLfF0Hl4lPwPGHw+eLKPigD3PEPjf4lCfJo0epYLIGFxZSAwjla9z2iI+Fl5HisjSV9YYM1pzETCL7epbXtr2wo66gLD6OK8pWYpJSa3L3LD8FxjEybaZWsWfkrlO+AUKFDkJibheI+FPTTHVHqe0eQi1ooLXHJ2d9qNsibvWTZY0QsVuQ3JXMN2bf8AtTtuiAxfuytfmp+QWFFVSx28KZxF+dr7XTsNZJG2WbfmUFtqTE5FmiirZaNiT92Yl81ySseQctbc7uartR1zdC0jj3sSnWJfcn4svqDtJU4TioYhTmwVAMQsRNdza1M/fk5AYX3X81T8R88+pcHNJ415NFmnFUmX0GPHDJEbsx2W7SbaSdDtRJC57AuP+lUIidueaFr7s82U9uI11OSP2Xk+NPXWX5AI+lKOoC3NnYS9JKlbMrvhT0ZMJXG7fUK0UUjKWScvdJlnNVSTHq7ldtQsRi2rfqUcJmuyzVhDG0nVtWcpKBrixzyvgCOa7RmtTrZWa53/ANKJuEPmXxZJtyAfL3EsHkTO1YZwAIWz0d0XDfMn6v3Jac2ToSPuzdNOytWhu1yG1m3D6lwRcSTrbizzSKNruq0lLRrHwNXPuzdySMmLvRvH70PB782LyUui/cNW2964+WfNdMXElHPmqSMpOh1y8nQGV2jbU2JXELP3qU2HuVu+0UOo+SIb5PAFNeUwgz2l6vSn+NPG5g5u4k+tvSSQ0rxtoTqXQYb7ZLk9RHELbn4r23fSSwconbjxTSBp5nLV+lSwICMGI7RJ+r0pj7tMqoqWOWKS7dxBPb+pMNT226tb3qHFM7seScOKL0sJcnLhyxnF4ZM+oU3TU/BqB4sccoOJZXPaJKvCoMQFmkch+aeOocoRdnezO23PpXPq0d6zKX0STkgIP/t2C70m6bl9j4ZcOKUZ89CI2tFReIBHk37k5wzHmzj+5TVF9yx2ip6Yo6g6mSQDEPw44w6y8vcnaHEjpwGKRrgF7mLxCosovYLvla/LVNjdaOtypq1ySm0+CdNikkl1j2im6b/eqqNpHfV9Uy37vzJFUPDZkzCQvcyy0/Rt3P8AI1L0cEkwSBJwzEGDmmjwOnv1Pp96oyxKeQdT6vSyfCumj8Tl9S5e3NfZ2LLjf0TanDYo6YjB3K1tNUw+G1MMrxgbEPqjPamjxKTglG1trsl97T5aGw+HkqqdCcoNkz2OUYhtdxkHncpA4bVjSBKzjKJm4OIvuFV4YtUFbm7F+5T4qqQoijfaJcxFZtyh5NoxjNFgFK4vlwiAQbW7quXCozIy029TJRTSTXPIxkRcyJ+aPiOI5sxenmo7lnXHEkgRpZxEcs7WT4R8M/xZZIGL+8Hdkh4k121z/iuHC9Ro5vt5LNzX2a6/4omjQ01QA/8A1WPb6ntQzYbDlkFfAX1GoH3SxMP4m5L7putbiKIySd7hKO61cCZR4HUzREcRxSAXIc+p1DqaWppT4c9NaT+laDsnTvS1hRGew2uYS81KxSM5JSB3bdcF3l6XUfmTWTQv8DHPFf2ZUac5CycOET+pOSYX7O/4p2D1Da/UrCooayECH2i/pyEUhp6iEyY3aUmbqL/Ku38k4n0KKsKc5h2M9vcSXscmQ5ZD56K0COWR8jawfh8KlBHEPMHMu7VTLq0i8fp+5R+zuMt8mWifMTK14ztLpe5lcsUQsWcFxfFutXaenCaboYiyLao/NiW/TX+yroax4ZPxHv8AIVbfeRjdkAD+5aPC+y9HiVBFPJJHTHZc9zbi96Gq7C1gxyzxUFXLSsF3EjgchYfVcuKXVdPOfuOyPSdThjwzPhij2ZOEd/yXDqKiRizsEPhU0sJeG1zpprXtISIH3M/pUk8FkhiCSTD5RilYiC4HG8W6ku7gTtGqxdRJUzPnTmQ2BmRH701JhM8YOZxGBXW2rV0k0VGBNHRBb1PxEGMEeMVAyHTx0bMFnCpgtEveXvQut5r6Ifp8vkzNQYe0eskPNv1KS9LHYLvmFvuV0BRQ0RQezbmt3f8ANR5Mv+HtL1dKH1Vs0j0bgvBUy05kOjtb6UBR2j3K3OoiG1uE1xKNLMBBsjyMVSz2X+NL7GIrCIbzccttykcGAeUr3fJMRSHdlwmK5EMj3axPd3Fcpc/9mqxUuEHwbXLJ+/qTgQuL55tcheY4/htQjXOVrO9xd21Zyyfo0x4UvJKCGPk5OF3pZONHEQ6yuXdbmmAkPLPKMkgI77uGxF6cuawc/wBnSsL/AIo+eEteXqSSu8l+un81WD7n7kReaWo/vQdyCtgtEvEuFu70XSgn5HNV1+Q+pkrtO5Ic7h29yAoQii4dx5Mhu2o2Fx10/KgQXDaO3MWuQvtHQWSIrnSEri1dBqE3UOnzVpTEEkGzb/yVS+W7XknaeoeGYTB9vxMgTVlsxWsUc2WvIvNBxPZQKM3bhPyu6kB4kcjZCAASiez8Tm6DNIc9uYQ4UDPa/MjTcVG5aoo47S+Ske1NGOVl3xKqGjlJG9KV4PYXyUuGOikmF5ZeOWd259qiHVMQExsmmyLVC4E+TQxFEOyMhH4Q2o3F+azd1pE+goQqJY30kcfLVXsT2zSiO5dculUAYlUj/ffqTo4tUlblYX7lVkaMvC2+dqJhYR7yd1Tx4sZFk8bW+rNW1LiUEzFqe3b9SZLTQnjfLPpRcNytzfpU21suX6kHBAdUCI0cJl8IvzToU4CWu5OBaSPp55oAj+zsJE7bvJd4dzCydcXHROWtnkgBjgmMejuI/CnYIzFss06I2tkzbU7w+HZl5Xc06AFhfhZ5bfUkRe5FptcmtYfUodVikdOJWPdkkBOaPcLOy49OGQuzsV39Ko/9pJ5CKOKBjP1ZbRH4kEvaSozzNqUiHnaxJ2haSLSppeJzkDaqaop4r8uPG3w3Kur+0k9ZCcbsEQv4Y2VHMTEWrrJtG0YP+ReTRxjykuL4XUKbPdZnzVR1EVpOSm0WG1ldKMcEUhkX6Vma1FDrQyEeTNu+FkpifMXdrbdtqvMSwei7P0INWO51rtc0cRsQv9WXJUMVO1RNm0jRA7+LNGpKdkmX2bhA0UZXZakXqTcUklCRtnaZNa4oI/w5iaN79dCJSYafiTf6lSHQzbLJz3fEp+H4O8x5vnarmjo6f2YW9ne8n1ue67/oragp+IxAcTjntCONXqJuiBQYX7VDlT58PvuU9sPcRNo2cvMlq8OJqczOeIN7bIhboXJxgm0vMAbwiyrUw7hkAw15CLNn287WRNhsYnJw4yltcbBIefq+S0c1O2YtA7CPxI4KNowE2vI+8lOonMyVZg51FwObRD/wh3ZKB/sqxGOvP3LeS4e0hFkHN+okQUYRjk3duT0iNZDEh2ZqI9Ge0UB9n63dkVw9wrb8P8LLJ7U68LiOgNb/AJUaRHsefHgNZHrm+5SKehrI6eWPhsRO1rkTbv1LbHT7G2Ol7PaxfhOP/chxQ9jBwYHVkBvJeHkOaaq8LelAfxD963UlPHl+KG70k6CWlppA1gErm8SlwLUjzQJOHMTvI5a2tcnuJv2Zl6rhW3lwPDphzOnjAflasbjZUfHsogYQ9Q5rmkmjVOzhybsupPRSMWrf0qtCOTLk5CKtIsqenHiZbW1XO2dGPzyKaRo4Td3296qKnEGEyDXb0+9HiV9QwvnaHpuVXPTtlnqKtKgnII6x5NdBIUvaHzFs2uUOXa/xIbtRey1ao5WydU1D8oze5+aEKo4xEL3Ier0qLcXkpmHwvNUgxNaD5qqCy0w2OQiI3e7y71YcRhyzyVXVVzYaNkTby/SmaCslqpDkkfpVfyFdl82dQedu5GQ2tz3fEoBYhwys0+pCdddc2d2aYEqUrh06k0MYRuR5uIsmgqGENcv4pBJJUag23O1BmiVJuDNn+JRZZju1b9KfjKQfwzyEviLaKdbDTIZJ6aeMhDxXeJBVckI5JLOe31CmGjkLR+p+SlSSU81LlwjiqmfqjfaX5VY4dRhQ0Q1UoAdRN+zEvAzeJRZp8EUxRyU572ty9SWT5E7O1vTatRBT0UkNUddmBPD+BH65fD+5U1VhsYsXDzEvSSzYo5CKUcRUt/E/FZ/2fwqGd35fiTtzXaf1IHy9SxN0NW+bJXWjlmjIdwv4e9GEbEfpFaWWMjGeebB/JdCjOS2xvmSsy/EEXyYUYFa3JhUmdlW9LJHobIShtLJ1Yzi5RZ59+5AEbDHnluU2xkC3qZm707bsyUiYQ5sya0RsCQwQvzXLrSz8SdLcKTR//tIssa1LTNLh225MyO21+9EAuR8tqlsqB0NpaM6IcsizbciPaNrZpbuays6LYvdnakcb2Z2/JGG5LuydDZrHkilDJJqzOkVO497e9S7eJq+dqXBuLTqUbG+hGan4mvV8OaRQsJEztaI7SU+mha/Xd9Kbkh3mNj+5Tvya9rghPmXJmHy+lBaX+pSzp7ef02oOC465KtjLttDFu3l1LhDa/wASlFDdyZ7iSGlkG7N2JVsHbZDtQ9SnvR3Dm7dK57O1/LajeIaS/RDtfuXS96meytck9O3J0boerIVz7WZmStU32XzbvQ+ytdy3fUluh9tsiWkXwpW6Kd7P3vntXeC5c2uJLuIfZZCAX93NO293iUiKlcX7i+JI4bdMrfhU9xB2GRXF8hbNkJR296k8G3TTcmyjucrc/pR3BdpjL5bc3/Sk2ZaapPHv5XWoS9ypTMnjAlJrvpQuTlrlck46c0Dx7sldnM4OxPJaOVqb412maIo+7NNPGw96pMydiOTXmgMu90iFh5OmjLdzRZgxoiuf/Uhu77tyIhYeXShaTXuWpmK50/S8MTHiPtz1LyUVicSHNK5+SANb2kkk7NySYVSGxEINxp43uExcbtpeSyvUPJkPEcWsZ7UoY2kMRbO4ntQAgE77AZOT070riBncZNvHyVjFRn7OU8cDlABiFw+I3/8AhKRFJR4ScvHpo6+ocLX47vYH8EUL/wAG6fB4sFmgPHKaqgimATaKLabxP4xWv7H9k8CxrtJSgwYhFQSHdadtzg3USy+HYhUYpWmDzjKIx/3gZiIt4VtMJxCshhGGkijCd2fKWy3b8K1hQnZ7tD9rh4GAYX2coKOgw2F7QGULzP3mXmvSezmNSdpsHo6ypeGnqKjc0ASbX945r5Uk4tKVFPBUSVtObNxuJAQje/cPetl2E7H47jHb+gkrcOrqKnppmJ+KBRDDG2tubreyD6NOneMvxD+HcmnhYn0O4c/CycmqHKUmaNhEXt3N1IeM9ueTitkzPUaOjfzP8rJg6V/W9qmFUHz0/ggOuceYB+VVYtURfZ3jfY1yLgvny/kpB1nU1jckhqLdcnu7x/0osWo08zxiLN1fJC9VNtykt/cnyJpNPF8SP8Mi6m92iVlajIVlQIl+K64VZPaTPK5C/qXZenQA18SZeGXdqFqdkpM5KXEHV/5JiUXHQZHL9yGS/ilG27LmsF2r+16j7P1x01NbWHC9sxZ7WfyRshLG2bg6diLXd5XLB9v+21HgNHLTsBSmzakD25e65Zk/t0rcSk4FHR0xzu+l2fSvJe3XbDEO0FdLFX18MoQXE4wbQEn8I+amWSkVHE/spMa7TSY5isr1MslHRk5WCLXZKtxuqajpwpqSvkqhPc4k3SqSsrpJJswe0W5CnaWnnrDKWR3Iif8ANmuJzbOmtSdhtJxHLol01EW6VY4NVYZg/tFXOTy1Q3DDBly+Ik9R1lX2XOCWgjiOcXIvxWvH9Kz2IR1dVUz1MgGcszkZl7/EhOkR8iDVVUlRNJLI9xm5E5KO5bfNOnHJuZwf+CB4zyLR7R56LKRodpqWSsqBjFtxbrloDhDDaYHyAfCHqIlFoMQp8LoTADY557b/AIG9KgVuJT4gYySH08hQXTBO+SYjfIrtzpwMhkHLcQvcmmmcvd+5Oe/RIKY48xySlIe4ye5yS4w+SENxaZCPqRFHcPdcpALiAJJu5uebW+kkrd+j/MVw435sXyTQAnN3M1qXE0Q2v35JFDaY5Fcq2LOXepdAgG51wY3uyztSGN+9IBeLuSue7RK3qFPQ0/eyTIXI0AyEWQP1J8Kd4yHPcPejijaNi29XJSqfPv6VjOb/AInbixJ+SOdGdmw7kI0p5Zf0qxt8upIue5ll3JHQ+ngyLSRsOrvcSnjI1nxKPww7ntIUJE3d1LOVzN8S7SJXE05sgctcia4epQ3kO7V/zZogJxHTalR07E0SYkhkUKUnyyzQ3Xcn/mnRntySnmtu1XQqLi3qJxNm/v5JCWumW3xJ0ylNE06hu4lwZLtFDInFEJPmL5qaL3SJEsjk3JNfNBxnHR0JSXFc2ZK1wcklbDEXExdmuVsFQBW5u1ypik8sxRcZy72ZTJbm2F9kuRmDPLMLh8OaOIuIGeTFdyFZ9sy1S4hebrLtHZ+Qi4lIIz77x5p0JAKIZL2HxWqi43e5v/FK67vf6Udsj8hF5HWBu2MXkmfaNelVYk497/lRPJdq5OjtlrMT3qNeW1l06o7dHdV4E3N8y80bEw3auQ9yO2g7zJntBltuRjWOJDq9yhcTpzd0uNaRZs9yWo11BMeou73uXHm11zIlA9o9z3JSTH3ZCKO2LvE8aoxHJn2pe3GWubqu4h+rwrnGfLJPtAupf7LL2wyIRbO5WcEJyFc4PaoOByUBRSjWcUZS6CjYSVnRzd2T3C65cvt8Hfgyb8yLnBMNOsqRYchLuudWp0PBqHjPqDnaoFBVRwwlmz3F4VZ0VZBxBeVnEF4WVzs+p6fSkWR4XVlblG27dzZL7pqRMs4rR+anw4xh0wtezifyTsWJUXK8x/cuBuZ7EFjf2VfsMsfUHLdzTvsshcgbVP1GINJazd121MQzRFdxTIcm0tdHuK9n0EFCYvm4tahOOOM8nDcl7c4gLse7NMcZifflr4s0lBmcpw+iRQzNT10UoNuHxKzxUQ4o3ROZHcbqj9qDii+wS6lc1OMUU0Qve5GLWmOXJKUfeqNMeRaNWVjVUfFIHa27wpxpm8tqdHD2qLTjdjEuRIfu1+9+XzXS9CY7HHmbLky4AgR5szfSiClC4d7j+5GMPDu8S53R1RTHBGLvbd3CTJ2PhXj+G4l8L9SYaO3udEMLrndI6oxn+iwkxA5rXMHHhBwgte3b5KVDjGIez+zhW1YRZW2DO9rj6VWtTmWmd1qOKne7V3XLKjshjl/JE/7wlhCIPaJyKHbGN9wg3wp245gFznM/K51E4Y58nFGENo81zs7VBRXgkPYI5sbD+5ERXeNiuUfgt5OS7wbS0ztSNVGP8gjJ/Ww+aEhMrn4ja+lE9O8d3IiTR2Xd3vtVpSM24R8gGL3FnuEv5IeC3Oy79yI8rh2P7k0fELUGuV+4x2h/EUtLcebF3rhUtwWO/wCklwoagS1iT8OfKRk3Jr7JUYP6IZYa42/iP9KQ4bwzzc1ZcFi1sSKna7oR32aLpYeSKFPHGWm4bU5w2Lk1xE/hUgadvJ0Psok/es3ks1WKvB8yPl+ZduXC2rvhX7kfyWcAmu5om5/Ch0yyt5pa2igtMJLdzSEUvmglis9ySXhzSYSLQUFC8XJEw/JHbw+bJ0tvcnqA0QukAvtze1P6J624RuyuToNiJw23N/yRhC131KYEbZctyExYW9KqiWxoBYe5tEfEbLTJct269KbKMSSFYQ7i9KI8ifTaKHS3vuQDn3oJs71Holdb3OkJa3dSLTInQFglldy3d6U21hybpSYbizzfcnCG0Rza5BQ1HnIJN028lIGNiEbG3IqSnAj4js/uUth11BFlkAheHrDctHhVPHQwXm7EZ7rfSqsxcrfEpwTOICHh/wAU0zJk2au0HJtyMJGkbnaSgdQp+HqZVZFE217UhIyItWT8RAUfK4u+1AYh4RVEA6XepO3PtyZMHIMduXUnBJ9vhQA6IvzFlLpqdpLr+nJQgkt16lPjqvwQyBrs+pVETTBqcF9sYWOoeMfSIqrxLsbIUJezVDkeenE6fiWhKup4acpJ84reZKtrO2GD0bZtUPOZNpHG1yp0QtzMv2bxyhpTdnjsL0yKBUYXWxsDtFIZ5b9U6XaqsrJiznYpA/ZhI1o6p3C+0EtZLLFUEMRB6mtzLxLDg6kp0UJU8pHYcXC85CbkrKgweLglX8L2imi5hJtI/kK0UXs8lp3gZDueMX3OyzmNYlAJHHTAxG/MsytH6UuEGzfAqztNFGYNR4XS0tjb7guzf4lBrO0VfWF+24AP/dRbBVedpEL6besvNNOVo5fwWZVId1j5tuU2gmgkveoleMQbZFG24/hEu5QHICj8d39KUNOwnfI3yFERothECmPgMQxZ6CT5urWjp2hsMwu8hVbhtG4yFlkOmlz7VtMBwVpHGZz45tu9Qh9S3SBuiXg+GlUSifCG8ugC8S1FNhoYe3FNhOqfnJ6fhFBQUryCWTHFEV15k1pH/wBGVoFO2WWTWiy30OKU9iHJSgQi+b3d6aGG1y0tU4qcxIdepU9DXONdizyzGUVM9zCTcmWciUieFO1gu2REnwpfwxyZvTtQwxyDDE87WyuF1otyz7lMp8h0MLlpETYwVGA2s2VyAaNxPR0OIVklPjWGxRvbTzhLeJe63/3KVQTHUUZVhMwxHmbXehtoodXRSurI50ZkY55W/CyP2EupW1DGFZCE8eRxFuC5uaKso5JgIMngAuohYbsvhRqLlGfqIeHqAOYu/h3ZfUpUZRDoAyXF6vCq3Ee32Fdm6kqPhySiDdMWWn1Kn7Sfa5RfdUv3XTnFWcuJOzWh/Vq6zbRrrNlpj9dQD/ux4hFRSnteUrbh9/UoUOE4XHUBF/te1x7WktGxyf4rl47NjQTEc84PPPK9zyk+5HQTVGNVIU0Ed13Td4Vy5MyjzI7MXTyn7Y+T1o8Nwyj7WHgWKdoTpyiKw6mKMZouVwkNpassbjFDJ95nHFURVVEz/h1MX94N217e75KmCjPCawmngkIg3XDtVl2ekMp85AtgJyJh+Jc7zRlzE6lhnjnU0BXf7uxA2RCopVAEOvT3/NX3aSOkpZJXB7iJmyHJZY5GuzZZLkMnDOyc8/CoE8bE+eamHuu8N3JV0sjEe99i1RiwDj265kQoRje7N9qtMKhhqDN5WsgFusukfSmK+OnjkH2czlDLxhb9X81pZg0QnHc+W1W01ZFh+Gi0DsRl4urJVhF3NkmSLiUeTNuvVp0FDB1B1Ut5m5F8Su5ayLD8OijgyMy5696oY43kLJhT0Y/hhm3U7qbLa4JgVXEtfPc/hU2Ca4RY2ttVbDGAmLvtybpTpzHHcepCKqyasvK2jkhqSidjAchK4mISyds1OoKV5DigiF/aD5CT+JUUXayu9pOU53lM2tMpRuzFWdDilFigiDSPRz+APUXuJZ7xBwZNqRCEyjkyKUttqRZUsYu52C263wpQfg0ZSVFolloOW+1Z/EcQufMne3PQbkrRCUrNHR0Z100ko3cIGvjMWtFz9PvU5oWukM2crmue1ul1l6btdX4aEVOE4ywRXZRSAJDqrKm7TUVVEcQZ0Usm5wJ7oiL6u5ODRU4tk0y40g5m9vfdu2qPilQEcY5O4ke20vChKZ4QK842LLz2l9Kzc2LHUTXyHclJhjjzyWQwyFTFO0Z8LOy/w3Zck31P6hzUeWojEDZpXItpMIvcJJoKhx0zb9Swo6yf8KmQcMo8srTH1KuhI6hi22h/xPSp1LTvaOb3F3kghksS2Dky4Y+5d8WaT8trqiFwA8NwCz9PwoSjcbsuklJucR5JiaRh1sdZspDQwvkWf0qMYsL5eSfOZrr8+pcmkEm5NuVFIjMLD5JWtmWSctYR03Lo2DqeaChosh0ToDa2qQE/V1fCnbbh1WTNbGNM/iRW29Q7nQGVvcjDIiyy/MporYQ7U60fc+aC7d/6I4ybPN36uSTN8aQ4Atblk6eGNrPSS4A2uOidtb+PNczZ6uOAoht1yXeC0xE+uqfDPmzXeSfhG0SfLf8AEuWeTU9bFgi/kKkwX2wrGa4+rn0qT/sjUXaBF+tWfZ+up6EJ+PFdf4hU8u1FHCe+B7X8Qrx8vU9Qp1BH1HTen9HPGnmdFCXZOrEf2QXfC6YPs7Ui2b0x/wAFrz7YYQMUDxtNxci417bW9NqucP7UdlioxepqKuKs7xGMSD9Vy45dd1cFzA9LH6T6Zk8ZDy0sFq4zyKklHP1A6T4DWkF4UctocysXp9T2owe43gnkMe4SDqR4xjVFQzDTjURVV8YG0kRbcnG635iheo9Q69hcvQ/T1F/8h5K+HziRNwJPU+nSg9hkHnEf8Fs6rHmuJ2BrO5RR7QMT7wbc+vqJerHqste5HzM/TumjOozMy2Hy5fsz5eSOPB5ZCFmBaI6gJDvN7QLcmCxSOG4I2Yc/Em8+SXxRK6PBB+5kKPsvUSXaMPxE6X+zMguTuzWh71ZUeKNxMpNw92vSruLgSRSy+0QnlbtN7S1fwrmlmzQ8no4+j6XIuDJ/7PmURvY2niJVVTG0Z5M24VqcerI6d6iJpGlINrkL3B+VZSKOWomzaPqfqJ1vhnN+6R5XWYscJKGNDXs8UgE+e/0oHp7m1a0fSrL2chMWy2jzQTj3BkK6ll5PPn0yqykOF8+dvxZKFKTiRbu9W8tPc5bvyqunjbwt81145WeLmjqRCm4Y6oeJ77i+JHNHd3NaSZeO38q6keXNtHTmb6UyUlv0pGLCKYl2jnktUrOWTCmmtbPNRikPnoSCUmLXRB7v6VqkZMdInI828SFi25enxJXW2sTOSfHDagnEOA9xBew+K31KiBgvC7ukWWY5J+nmCE99PHKPxXKdNjFFNQlBHhUMEpOOUom5EyAKgR1H1K2w2jfjjHmImX7Qi6QZGFRLUHA9PQU9LlDwXMWLf8ZZ96lDGGG0155kb81SRLZe9osYpMPwHDsOoorSpryeX/iyv4vkPhVFR9laisw4sTqJWpaIXtOQtxOfl8yUnDaNqgDxCpZjsPhU9IXVn6ybyWpo8PrxCgw839tvkIqejjfoI9M9e9N8krguOwPYkcewqeppPZiqoYbjpihIb2+Il7BhX2al2owOibtRHSU8ULf7rFh8PClAfIiXoPZLsnhXZvs9FQU+FuJmAFOcsl152+L6VcEIDFYdPDaO1hHctINIpxZ5ng/2X4F2ZxinxCjjmqJ6Z74SqZLhEvVbyW2qceq6oieeVyNSDo4Nz8Nhu3KEcNPGJMAOWi6FJGDxzQD4pJyA/wCSb+9qjdkbInjAm0BwF/UyYOE4xLUYxf1MrtGbTEWNVG7fu9KaPHKgtL23N5oDj26m36VHlhC4nc2K33LRNGVsl/fUt+pgOilBiTlo8rEXzVBNJHHa79Pwpj7wguHWQfpZOidzYx1h3ZsV371ICSQrXzYv3rEDM8xWNJN/G1TacXuF3qZSHvEUqGshsAI8+YfxTmotm7hy81mg6R/aW/E6mQVjQ62MVqzZvHJ+zDfa99okfZunkwqkq+BiMgXmZN0A5dPzXzwdU+JVpMEkf4x22i9ou6+ie2f2P4J9oWOlitfX1VGfDtkGJmISZu9fNVZSwYXj9bFh/tBUdPIQwyTtaZN4XJZtUdUJJqkTsazwcQo6F3Ovma2SQX6fVasvNCEjCFjhK+1/h9RI58Sq5q8TB7J22BarKGhjw9uLK9595fF8Kwl7vAN0V8PZ1ilBwYpy7hyuL9Km1VCfZ2P2jEIiiI2/Bika0jVu0OHzYcUkmORUFffsijd7xH4lj6/Ho6ipP2imCvIHt48shXP8SlpIhckP70qBkll4zgUnJQirJeXFO1+e5JiuPlkKG0CAnd7S7hy6lkbUO0+KVFDUBLBL+ID6ETXJVmNVlZNPJJUORVH7S3aLqLbyRBJw4jDhiRH4ibcKCgBJ7fUjjJrkGlvUudOqlo0TJwFszyu/5JXB77kxFI4jk3iTlzcv6llR02miRF+IWbZculOiLFtZR4pnEcu5OjUcTn0pcoTghcNxPv3JW22unbtwt/ySCO4vhU3ItY0NhcOuXNOALXas25PFGFpclz2d+5m/Mlsa6WNsPfky5w2LwMnuHaOeX80GtyLDRDXB28rSR8HuFK7TXd9SRE/T0p3IjtJHGvEcs0YSa+kU1c8mzqQlHu+JI1jwShma7b+5LjOWjqLc/JcErWLNri9Smi7Hjke7LPqXG8000l3MN3+VLiPnk20RVUKzupck5daGvUmeJuztXeJtyzuQOx3ibdepCEmnq/0phy6f8qTl5ooVjryPy8KVz3dP6XTXE70rviQFjvEt7kTSNaTprja80N3u5ooLHSkuLTNK7yTTSEXwukQ/+qAsf1ISfJBdcaMM+Ceu3NhdNXWjzZAWHqL5ZJXIOI92rorrS+FAWH8nRsOmT/4LkuUcpZrsZOXcpY0xwY37l0xe0s+n5J+GSMRFiNiNSLY5BJxytRRW1Ffa9hZO/wBIpdP5lLlhAbcv1CmZoQpxFzN93hS1ZO9jQZjq6RDuJ709DCdVxTjyIIhue70pppG55qSjlrjqhcXTnEDyQXN7xS5AIcrtW7vJcfIbnyZJyC7r3elJ5AJuaOSDoSPdo/8AJT6Su4dru+5VrZ82Tse3momk/J1YptP2mjpMWArfU6sY8QjLS+39yzFMVrZ/wtU+KS4f/ReZkwo9zD1EzQe3Nblnd8SNqx/W9qqo87U8BPbztXI8cT0lmmWg1jl32/vTg1j5auqsS80YyMI+rVZaI1WeRYvUXDzdmRtUMPfcq1pHtR3Ol24lrKyxaofMnDqQhWHGxZu25/EoRSPdsZCV2XzTWOJXdZae3SiOV9qmU008j552D33KihqtcjzvHpuRTV0tRsfaPwrKWG+Dpx9TXLNNSVQVFQUUdQBmPMVYhGe3KRvi0WBC+ExMHcSF9pCtZhVcdZTZnlcz6/EuLP08ocxPb6HrI5HpMvoY9c9CH5KQMYldoquOqceT7U+1YfJsl5c4s+qx5oUWACyVrCorTSZZuiOocd3VqstWdSmiVc2euaHjAPInUCWbd0t/FRbXGbiZva79KaxX5Mp5K8IuZaoI/G/JitQVchFSFkbb2fIRfcqioh9omA3NxJvCptNh5yWm5sI+rNdKxY4pOzzcmfJbjRWnjFXCH4Up6eGRVh9oMQkHN5Y7unaPhWjq8NpacSzG/Pw5qAWF0d37IBEvevVxZMVfA+dz4uo24mM01dWVAi7H+URV5SYh7PTABx2l6iUVpI6UhaNm2t05KOdQ8motbquXLjjm+jrxZHgXm2W4Vz5E+TCKkBMFoubiOao4aiOnkjesjcQNtinliWH3Z8WIR9JLkfTbfE9CPV6fNk8agBLNstyN6y63RlQ1GNUUY5hV05+YoP8AaICIApgvIntuJ9qiXRyidEPUYy9po2rGFyzZv4JFVDtfJlSHiEsb2mzEufeHEEfD/wAlzdg9GOf9nz2XV6ly5Clrd5r9xP5KDfvSctuXiRQwvMegbe9PTUu3ZttT1CyLdu0S0Jc1HuR22925IBMLFpr9KlRi4lqzKNGVpi6mOTEIuypIGBKLkkG0URbkNrd+1VRKYnJ7uafjkTDCwjzZLUvO1CBsmhMAiV+fJNTTMW180yAv5/O5DKPS/VcmTYV3hZ0iJ+Xl70I5jya1K1/hUhYNz3IteWSEBe/LUiTn735IGkdAmLky4+7vtQlmWjdTp2SjOOEXZ7iHmKC0kHHSuQ5hnb8SfClIh16v6UqKZuGLHmJN4lNCRpiybclYAML2c/htFGQvlomuI0ctjHd8Kc4mhablIBhC9mbPqiG/vTYVACydikYnVJGbsICEmzy7lIAbh1zt8KjlJw7cmRDMRBp/StaEWDVFokTM+1Jqi4c/ESgGT55W7lzeX/JMLJoyMTlnlpyS9oYWzN2+lQwJ+bpmaqbdarKLmKbbqbWqXTyBcO9iJZsKx8tVNpKgJCF89oqUx1sW+K07Yph89OJuJE3UKy8fZOCPQykI/EXhWjGocYzfpFAdQF+TofIq1MvX9nfZxzj87lXSTTxjq/S91pMtpU5EGuW5U9dhLEd4GwadJKKEpP7MwZSE5He45ta9vepv3T+Hm84+74lMLDaeOoHOVjJt1opiWa653WbNNv0Vs1KY65sShmLDdq6tjqIyImytUGpHTRn+HTqUgNQjcObv0qYA3clAYnF9We3vJTIZmIuTpWXEeaqkj71c9n+11X2dqSmgAZc9pxSdLqmcbu5NGRC+Tsq2Ka/ZvB+1ipIiOWkYSK78OPpZOw/a1t3wMGviZecmTlpmmakmj/aHu+SfcZn24Hqwfa1AR6j3+ShUfa4KjFaqrja2CZxOSMuo/EIivL4qiKS0HcwLw29Km4Pj0WE1V88RHFY47T3fCo7rZXbj9Hr1X9q1ANSbOzFa9r3dQo2+1LDbRd2e6620XXi1ZHBCEBtUORzQ8UxkbkV3JQyk4NubuJEPiZPvuLJ7UT17GO3TY9NTnRU7xcG8biPc+fU/6VoYftMoKOvCOMw9iaFomisusJhtuuXhOHYxPhs90WRmW20muU2nxCpkkOmsjvO4zLLml3uSu2q1PofCO3mER4fFbPCAdP7RUnbb7TIBpCpcMncJT3HOO6wfIfevEY6z2erKKVrAmHUsrsk0FVT0eJb4pKqjiMbojO0j/MrWd0LswNFQUdXj1Yej8J2IzqZXtG76lkqsqmOQoqlrSDmJLdP2iPGqMp4LIKenHSkib9l/881i8SxSTEpRkkZht2sJLJy4NUFSUclZw+GzEfpz3Wr1PsNgMWGkJygJT5eHdkvKsNJ4Zgkt2r0PA+1lNh5k0psVzWvJ4cl4fqHcljqB9R6HLBiz75i3xiSCsxA2OmO93t4pPtEfCKoK4gwuEuIG59oWv0r0mqw+Cbs9RYk0QFT1TGUY57s29QryztJGZSyg7tIefl0+5eV6fnc3qvo9v1vBCC3jzZArsWkqJB4h3+Sh+3MRCH8dU0JcMcpWA7drDnuFFRiEkEhs12XqX1CZ+fSYLVBk+TNcPSuhh9xZP1PuUmhjYhlsdhJrS3KaEfDAWfJ7t13pVJkVsRHyjhCCMLS8dve6UgvIwgYMJi3UXiUpha8XHK5JxuInfcfVuWqkJxItPhftVx5sGTXOquhpzmgnya6zc4+a00JFHTSmbWlYWSzmEYg1GFReDlfkO1FuQeCuOGSErzDLVOU8fG0DVx3KRiEkc0ImD891pOotDM9Od7bvPVDqyVySmjcb82ci70FRJxNHN93hFTKSnrMWqTgphvMmd7c7bsvSoZwuJkxtYQ7XFKXA48EYsxufpUmmktE2ZmK4Ldw8k0UfU+b2t4rUoxkzzjZyyb+SyNC1kxyvkpgiad+EIOLXN4fFuVQRORa52qfU04TUcE5zhEWVvDJQjhD/AIoln7+lXQAPlaLM+0ULE5FkK6dO3OOVj10EepTpaF6Ecjd+P49Oj4UBsO4hIBYbQcOOwWBxkIjzvPPqt7lXOWupc0ZzQbm4bkfzUymxyKlw72ZsPgOXjXvUnuPL0qCCEJcPkpFJG9RUDkzlc/SKi8a4jkcG1fUR/wBKvuywsMxG4Nczakkyy8hhaOIWyttTnTdrclLJuLLK0fEoE9YOenhTIJZFuHS1NFVcM8lVzYgZDr4eSjhXSEfeRIKou5Jj3elRpqh4wzPP3DmoDzTzW8xEkivssdnIs1LLof8AaGJtM9u1OlGZd1oqOFPITjmzipoCFmRugYIwuXftRP0iydHh5aOyDZb13KbChsScTyRMV2mqJx23XMkNiLChoxceS6AuQp8si5eaHvtSNRrhvbtZE0b3DyTr3EP+pJo3zUFIKn6yY1LbLMtbRUS26RmUqXITJm7lx5PJ9B03C5HRm2fLxLpTMOrOohyOI5eFK5ybRY9uzt79E9qgcx12khqaxpJdAbRQpCeF8i2kyEpH3bLR+aSwop9XKqJDTd/knBmYSz6VA4z5atam3m79U+1sQupotvbLtOLtSCoju0fL1CqtpH/Kkc12utyXZiX+YyykqA9640wC2YZqrOR8tc9yEZHFibJ1faiZflMtnqDsJ+rL1OkEhE95vbaqvjOQZC3zUSmxCSoraiCToiyyQsJlPqm+DRBWeTN7hR/eBkGTsypY64PaHj1uFulG9U3PN/fuWUsGx1Q6zVVZZPVOVzZNy1TtHVU8bG00BkIAVnDfx+G73Klesa3TaLJt8QfIW8PzR2OKEusp7GjrZIxlf2YzlisYrpNCu8Sq56h7dept3NVctdwxJ73ty8Sge3XCWe3xKo9Pqcubr9yymqm2uoklQxOT3OoXG42rbk08jj8S64Yjx8nU2SDm19SaKRrkwclwjpt6kBk93PqW6hRwSyhFJu5fJNllnqz3eLVAZEXiTBzWrRIwbsR2E+bLkcZzGIA/UmyJXNFI1HhE5nEF8r7JfEKsTIpQhHV5G/4UVpHr1IuHJXSlPJKwEXqz5IuC3s0Ed8UpSvxTLLePw3L6P+wfsTh1d2enrcRw6CoLMQjCcBO3vIlUFszNuj5sDD2kPLiAX7nT4YeRALXxjl7iX1B9pv2YxYtHQP2cwilinBy4/CYQuHwrAP8AYz2pE8vuwf8A/I1qt42S5HlUHt8ZCwGMo+lXmCYh7PFLHWYHT4ifEEhklMxsFuptPUt/D9ifaspM/uyMbv8AzmFe19iOwNPhPYkMOxeghlqpruPoxW59LXKoYmzJ5EfOEPaCvkucMLhsz0HqJl6r9kv2f/7YBPiHaOgEsOH9iN7heXqG30r1rB+z+F4CxewYdTU9+QuXBYifL5qeMjxx/htYHpiC0f0rfQSafkbpqWmwWlCjoI3CGLZHGUhFk370FVilQLZNHblu2p95HJ89CJ/cla+0bP5KVCjd5OCpfFKrhC75j5iTKLN2gqYQysAcvCrmajCbrBxTJ4fFGWrNp7lao5m3L7KKbtJUkJO0bXD71DPGsQszCIC+p1oyoYLO4SH3KPNR04ltK4vkrTRk7KN8cxCwf93jIh8S6GNVZF+JSRj9LqxOjgkfO8hHpYclFPCw7je30qzJphBjjj/4Zufmj+/nyLOmYU09Db33XIghtcb8iEUCHRxQCfdTiI/JSwroy/Zbyfw22oPwitZ4o7sk60cA6hGIl8KeyLSYJ4gY25snArGkHN40IWXi7g1qsaKMJpWj9XhFlLZWuzFT5yRE/DtHpfwrwr7ci7J9k4xoqSLj4tLmcxlPdaX0sq77ZPtUq67tHWUWEYg44bTfgvHGeQkbFu5fF3rziEhxitCSvqQryCQBuIriPXcsm78HbCOnkYwSheaYp3j35aCXcmMVxCKlnCM2MhDdaPeS140fsMta0jb+IQuWVqwvamqCSCjgCMRKG++TLe5OX+Fqxk6Q4rZlDUkVVKc0gtcb3Ji1suaIvLO5IMhHVriXMb6i16c9vUkOd23q+JC5LqmgCMnkMnMWu6nQEPeOQonLy8Sb3d+5UWI1x/Jdt3ZuitbLRAANncnR97OhDbuTo7upZyKiJit0RgTbnQW3ctqQeSijVMlCLlrnuy80mJ+9LYOmnuXdMu5Zm/gcaZ7slICYSYs35KFc+XcRfCg4m/R0nCzZSonvMFmWTpriNnlqIioxE/dnd8SByf8A9yFENiVxmK7VN8TTmmSJy+FF08yVUKx1pHtLJ3JCMj3a7rkxdp3JXPzd0US5D5SPlyu+lBdrcm7rdEvVq6qidwrj8+SRE5c2SufmwpWuWt3xWooNhNn5bkrvNulDd3uSLUbsu9kFIRl7nuZK64tUNz7c+pE+0uTkgGISbIv5Ibul87Urn59SchjKonEHdgE3Ebi6WQZ8gkT5ihYtNWuH/Kr4+x9ZHdrCQ/Xao7YLPG/hL96TGn/srQLaOn5krt2vSrL7rqcrNlpIPuefvsHXzUlWhqMXkpiAGcic22j1K6wzsTLND7RiMnsUXdF1Gf5VCoRq8Jm9ojYCIN25X1Hj0GJTcQ2L2gm6Tf8A+ZLSFEt/opMT7Ny0oFLTZzxd45bxVRDTvNJkwORZ+S9BMbS48kjX5aBG/SovsvGvMLYDPdaLc/qRROzM89LT2k873S5aD6U3T07xlkxsQ+rJSq4fxijPIZQ5iK5R5xzZM43F4iVUiN3EgTZ1BZZgN35VILDXFh4cm71C+0lYVOE/ehlLTU7gbMROQ9Bf9FUUdU9OeTsxj3iTrLwdCbkuCzCl/CFs9w7biUGt6jaTqfLJWlOTVUYyA92tqVeVJTxFxMjua3l/lSJi3/Ir8M4nAqdHt4dm3xaqMeG1H/Ak/gn8LrmhlMGZxEtzXP0qxlqnmprANhL1X7lnzZ1JJlSWE1eQ5Ruj+6awny4dv1OphVUpED8ZhINtt/UkdQZFKxyMV7eE0WyvYQ2wOr5WDd9YqLU0slHIMZgwn8L3K09o4csBkXR4s+pM1kgSVoSNkQkCLYUv4jVNTySDtB7e/VSoaM/Gyl02VvK1Sbo+53XFPJI9LFgjVjUNO4sWjclIijYbXZkmJi8bfmTrFFb1tzXLNuR3wUUEIllmPhRxRvlqh9oityvYhTnGjEubfxWHJumgwHd3ijGNu9caoi82uTwzR+bEsnZvFHBHdkneHd3bl0JotuimAUY8mzzWLdHXjx7EUITz6U6NPJ5WqfGICY5O5KYWeWbOy5nlaO6HS7FJ7KeeeSIqFxHPPn6Va2n5CS4UbldnkRIWWRq+miU5YfIPSdwp2GnnjHOP/FWbQnuzdrU9FC/fkKfclIqGGMWRKYayEsmFvzOpcHtd4vIDWp8shfmwi3NcMXEysK4fUK5JP9o9np8S8psktVRcQoidr/SKLiNy1UWlkkp5injjEzba5E1ysqDFApacgnp45c3uYpAuXNKNeD2Mcm/mRwheY9M7fhTzUcme2Tp9ysIsagj6KaHXmI7U8WIU5ERtkPwisbl+jbivJAiKeO4LISEvUycaGoIBcwCzutdV2I4hJUHwoGtF21LyVpRxlDTgDs52t1K5exWcEV3slIF6NybUHL4R8KZLD5CL9m4+dysLntzbpTstZRQte9XIRCFxx8Pv9I7lks2T6OnJ0WNeWVsWGndvZ/cl90zlc4QHKAbntZ9E12jmmkKJ8PnksKO47VmnxDGqV5Y466pgE21ETK111YlkyK7PKzSx4HUYWXdZZVQiDg42e/qWfmwmeYzOMHIcvE6aaOvj0eSW4ealN7XwheNjsB9V6WNPEuGebla6h++BUfdsgmWYW2+pTaOoankgc3fY+o5bU+Y1Ez8Sxz0Sk4eetNIJl3D3rXJm3jqzHF03blvAtjxymkDPK3W3kux41SFbnmV3utVZDShNblTSf+qc+7TsJ/ZpNq8/tY0eus+d+Dx8huDRtylUkIDHzbd1EmWG74UV1r6bhZfriP5rbsmANo6JcPRMBN5529ScCZyEfUmZjBwsMxO2SHqLVKQt25cuuLLQrkM0VhjGAvySLIWtZkn6e9AfTk3hSQMNiHua4kiJsue1NXWlokBMJE7piC4jFau8Tyb9SG5vyuibd0/pUgEMm4m8SQ5l4WQCT8vEu23aeJACOR9WXOI4/wCpDa4vvdJ/e7kqCgy3b2zXLdBd3f8AKkGfnzXSzJufwqQCi272dTHmbLL1KAO0uV3knYpGExZ3tFNsvyOzSWh+7yTA1Ri2WbpuQmIhBjb6vSmTJ7tXuL1JFLgfeY889fyp2Ep5LnBzIvUoZzGMRZZIqDEp8PbJxuB3uIC8SiwL7DqEZB/3h7yzutFT56GIo/wmcJR5WqpPFKawTikf6U1L2ie0gjzEnbqHqWiaM2SpqiSnLKTL6VArMQljm2SuOnSo9JWMPHKdnIjt3E9xCo1ZUATjIzuVu0VLkMtcPxKT2weLK5CXUtCNQ0waZ8upefhWNDJmn4MUqJnLfaPciMhtWa+eYBua9V3GaS4ndUx1RlyNxFIah7sy6VpYUWktY0MJO+4viUKh7QSQyi5ncOfSoFZVe0Ha2ZCPIUwEJ7ndrRdZORS4NMPaafLKwDH52knTxo6U43lj4hkzF+G91qzI0+7N3ciU8Cjp4LzyLLnd4n9KdsC7DtFxJxDq/wCSmnVBUAbM+4m6iWKhkL2niNuIn6RWrwmn4lzyO4iPuQnZLRHqI3jLLqVdONx56D4bVd10kRTHw3UEqcJCE0WVGLK0I2v1zuT5xsTct3pRyUv4md9qNsrdG299ymzVL9kD2EOZdKcjhAdjdSdqRkENAZQDrnEtQ3IJ+LJUw226po7SuUb255tHDck0h3Z6JWDew7dw7WZ9w+JOzVh2cQ5HIs9LgEk1DTnM+jXLkOVRWE0jXBE39SkFY997GIC8sUEun95CKlDVNJEMh0dLd1WjDaoBD7RU8AGYwB7rlMqeiwctFSKskFDTFDSnLTRGMgEXT07uS4WH0FQd70jbbfGSOb/904WbP/dmP9arhqJLjNye3pb4iRRLbJU+D0U0omwPF9JoqTC8KqKwAxOqmo4BYvxwYSK63aho45CC+Q3HTS5VeI1XGmEGysB+pKkCezJ8tPg80wyT19SBi2g8Da39Sqsap4aerJqetjrwNruJGDiPy1UaaY5nJ5Dciy6i9K4AuQ5mdo9ShlbGh7BiXtlfJfYIUply6uWgqolsqAB4oyud7XInbVdw+ukw+WV6bI+JGUVsreaj0mcdSF7uLA45kPUKwSds0cotIkHQnSlPHOBAY8iLaipiMhsALiHmp+KYseKHG0rucFOzjGRNuyd7tyCKnceL7OxTmQXMINu+JJ/H3Fp6v2m3xvthHN9nWA0cWKEWJU0kozUIw2lGG217+9i9KoeynD7QYzBQVdTJTxSsf4otcVzC5D1KpocBqcUaWSB22vrxFZUGB1OG1IStwpbW1GTpXFj6WGNNQO7J1mTI05kKKOMa38cfaBE7XAXtvH6lIlFoS4YRMA/4Lk1R92xfhRR3id13/JMYfMck5vI9xE9z3MvQjDU89z2LHDY4IaWolqHcSyEQERTs1c3CKMImEGbQvEoxE1hN1KJ7Y5Hllb4VWpFkgahstzXITqmF9VElIbtbxTDk4kARyMWb2q+CWyymxB5KTR7SLa9qz0wtDITZvbl/UpUtZ7PPYTXEDqFWVHtFRK7xsOb9I9ynwP5DUklw5XOQoQzIsm6kUNK8j87VNgpQjK8tSbxZbUhFlhVUdHwj1EsxJi+JaXHMNj7UQ+30cbRVgNbPB03F6ljxJtzPnafQrns5jUtHVCWTEcfUBeNvJarxRL/ZQVlLJSzcCoZ4CFrtyjyidORA72/S69X7QdnYu12EFWUfB4sQXjradv7+a8nnhkp3JpGt+pZNUUn+x1qgJKfhyNaIXExeoreSittYkmkbhEDtz3c12GO489LfUoLLbs3RvNXgzU/tE8r2QDnbkd211a9q6GowWvno604yrIntfhncLF4t3mq8C4NTT8CSzyk6bS+pSqnFDrhIa94zOIMtu0pPiu73+Ja8UZPl2jPSwvGf+pC3u6k68j+4rdrJptwlyAVFFD8e54xZnuWmwml9njJ3a2V+d3cs9hckQ1AvK7gYPc1yvqnGoyEmOWMB77VLVlWO1dcMI5akSrDqmLl1KrmrDmlJ2fbnolxjtzdmuToZaDJdo7sXiT0UwDboyqYylmLIG3dSnnI0LcNupRQ9iWU3l0qZFD+CMh5CPdcqOXEHpWF7AIi27mUsq6SoHe+30+FTVDssZaiMR/DZQ5aq4srbfiTTSB7knmbPLqH5JE+ThSGQi2oiu6jyN0BSMXl/BJ5GFrXVgOjUPcn2mfIisuFm3KsqK4I7Wza/4lH9seS5ndTRZo6OsjqhyB7S9JKUAsVz3LMjUNS7zZiLuUiDtAYgLPYQ/pSaKTL58h7nJNHM48gcvpUIMapprs3cS7vEnhrqaQf27DcpaNYNE+jj/GG8HLxWqYdOA3SPGw/ET8lWtikVKBPpKQt4H5/Us7jHaKeuMmAmAPEIuud4XM9KHVrGjVBwpuT3fSnTjjp49+Y58iWIosSkoZL43f8AN3rW0eMRYtQEEUjcfviJ935VlLC0dEeqjNAlNRkWsrknYRpyuZpC/gqathPDyzcH5sL2v5qZTFdHe3T81MouHgrHm3XJIkKAbfxHK3mufgE3OQviUCpxIIegGL4iTFLigVR5G9po1nFbDWbHN6FkZRCWeci5szJ2J1GOYOWtyGOZibU1GzOnSDJJDEL83QmMeaZcm7z/ACpqeqCGIjdnt8KuDm2YZVjh9kiMgkksz3eFV0H4OL1rO+7Tu6lUVNVLMRGBOJZ6CLp3C6hyrjOV7iJrXIl26cHjzzqbUSyIrcWLXnD0kpJTai2bKlr6xhrbwyLJrVHaqkzzzcc/SjQO7Ro5c+EJ8RrX2sKamm9nIs9traqFS1D1T2ZcvEmq+T2iYYo87W6yQkS8ocpHWDoFw56IKm+P8B2t8Tkhmm3ZAbiPeQqPIV3ft9StHK5Er2hh5dIoCkudQbuomd0TltyzToiyVdt5bSTRltyydMcRxHR0RE5aJ0SIyYbtd3Tao7knTJNdTqiCVhlC9dU2ZbR3Op+KkElTFTg9kUe17VNoIWwnDpJjzvJv6lUw0NTXVYwRwST1kr32i25AFphcdJVcwmGqM7bcsgs/xX2R2GwcMB7K4dT2WSlGMp3dWbr51+zLsjV452swumq2OIyzlMStuAAX0nj3aKj7Oy08dbO0RzvbHELXF9XuZdMPBnXJat+G5Mzc/wClKKZo5M3Ai+l1HCaQhFwdjAmuYh6SSgmCasOB9pg2orbwKi09ois1N7vknPaItr33KIdK8fddb4k0V4vytRbM3AnPUAVvht3ITrgEe+35KtkquHppcoZ1mmvlqnQrLscQa3NkbYh4un9yzPtDW5ZuPkOaa9qO7Mn/AKkUVsagsUCy9ze5V1RilzEzu5/U6pzqN2p3EmXqGtJ3N00jNsspcSktyt6femZcQ3Z/5VXHM1hPe6DjfG/Sq1Mmyb7ZroboJq44y8V3wqAUwf8AEQvNGTftHEfmqMyQWJP3se5MlizjdmBCPyS4MRanI+73owpYMhyqJRF/S6dhTDhxph5tcKs6bEmmaxoj/MqwaEM//u6jb6bVOipYo5rPaZiLuUuikmWUcltzu1jM11xKFSfaN2YjkGNsUiCctGuBxEn+pSKMgjqMnCchZ+oW22rwD7Z+zp9je1nFgYywitHixjl0F4m/ismdmNcmI7Q0tLHiVe9FUuFPNPL+GTXFEV3SRKmgowwmUYal2ECNiaqFn/Dz9XuQTVXstYUkbvwJud3hdWlFNBWQFA8sfFhC5xk6TD/2qTWRrwqJ6imilrJXlKeO271ZbRdYvtfhd1soM4yhzL1CptNj2ISU0GFVVXJUQU4OeHDpa4uVxMRfDutU6WNsQox1YsuYqGrJXB5qYhaGT7u/4UD32i/iV5i+C2nnDt/8vJUc34cpBnda9ty5WpI3UtgdyXEe4skK6JPkgqjvT1Lvf+5CWZc104zHwPaPuQSIi3XMkJdKBvl1IvpZAIO5Ii7m6kYU8kjaBtHxJyOhlmtZh6vUgtPUbAnHvT45WcrvNPnhfBt4kg87XFSraOEBsZjPLVRqVsQLmt5XLvEG7UEE03ElJ+lAcxk293WdGuwdzD3IBJiLv9ybKTUU5TC8h8rskyovZkoiut+lNa88rhRuJ7tlv7kwwv5OoR0STCu3bc9EnJyLl1JcMxDPIiQkL8mVXEipHO/1JPl6V0Yz9Dklw9ueTiixCtJJhXLbkcMbkYt4Ux0K00d1oW5Nd6hT5xuNuTJoI7jtfO4ntWdm1UNd/SjAWJsn6lOrsL9lAZY87C2/JQLd2oqU1LwOUXD5AiLjdmyXd0o3yLv7vCit25ZpkDTbe7an6EeJWRM3rZNW9zo4JjpZgkDK4HuZA0uSymxyt45R8Rh3W9Apl8WqZJRZ3a4nt5KDLIck5SaXO923wpXGJi+m17kE0iYWLVIkQGY6beXSkWIVEdQQO7enkoskjzSHK4Wk73bUpZHkmKR+bvqgEkTJMQnjkIDtuba+ihiT3jltSmLjSEeg3IG2vzu1QVqX9DiUlORBKF490qcru0EnCOOk2+ucur8qdwz2bEsNqmztrAjcnHK3NZu4+EUbHtd7nFJNh265CKR8yPNyLquJ+pTKOoa78U7ohtvIeplCtKMBfW19txNtToFF7FUX7ZXssEfF6kwcEy0xXtJ7VRhQUcZ09KG24n3yfUqJ8+5ISCws8yLutfpQBJt0b5oJ+PER+OokpzEwNwIeVqdmqJJgKWRjMyf9p4VF8XNdORycW0jEtr/9yCkTIKc65hCJwAgZSg7N1kml4DcoGHTT0sucTMWfqZW4YtW2i+0MvCLKJOjfHC1yR/8AZeeMvx5Yw8teaOowuD2yq4eVhh+COfSSckrKmYMpGAt1zEk1RIR5uEd3qUbm3ZRBhwWWSSx5Buz3aqSGBzx6ZsRC/UL9QqRxj4t1jCXwp8ayTnw2Iku4aLCKnw2oIcsxu+IlGORxImztdntU4sSnLSxlAMWI73ZriWDqRulOIPEfkiGR9zXo+HdowPcpUWHuVuizcoxNseKciKMhjzyTrE5K2pMDeTU2fmrem7OxlqzXedy5MnU44HrYegzZDNU5HdmylRcSwW0Wsp+zYFza0S8Wasoey9PGO8nXBk67Ge1h9Gz5PBjYIZOeW11aUlLJIY55gtRHgcAjkBmpAYPuHV1wZOsT+J7uD0TIvkVVPRxiI7313clNalYrXF2VpDhrR/Enwo2G3NedPPZ9Pg9PUF7kUn3fu7khw/X3LQey+9d9j6rWWffOp+nQf8TOPR2iWiB8o+cREK0r0fuZH7CwgJ5NrtT/ACaMpelxfxMl7Vadns5W+olIikaTNmZaMaFrc8gJC+Ghlm4N+VD6lSIh6Xkh9lFHC+5vUnmpTICfJ7R5q4+7wHmz3LvsocmZx81DzHVDo2iqCn4gasQ/Sylw0rCAtltZTmp49u8h/cl7PEJZ8Uv4LN5bN101eUMRYXGO9uII/JSAp3LlJ8N1i6cxj/eSWt+lcaulu6z3bR0WTc2VDHih/EAqWXMhaS3xdCh1o00LO37eXvWgwrGApameSeNzE6U4WEmu18LqmrMDeyCWnkaXinbb4hJb4ZK/ecHWQm/+tA4Pw5CLNrgIbX+EvCqqrw8yl4nEszfpJtrq1+5cQwmY2k2C52mPqyXKunlkcrna0d3NbxkoT4ZwvFKeL3Q5KTgyiFnVno5D4hQ+wyjGTR5iLq5ipTktyC76VMipzLRozuWuTqNPBjh6HucyMzT0dZTmTM7iL8xJkfDr9r53fuWmen0F7D/glw4/jH9y5n1V80d0fTUlrsY2ahq5jJ3Ymze7btT8f3hHazykOTarV+ztzyuS9nDmwXZ+5X+XflAvSnF7RmfNw7uW34UgyzyQOVujbkuIwjb1Ev2s/kodEX/KjuYR5/mSYbQyycvNRaiTUnZnFKwHJcu57k1daXp+JRSqG733Jo6huTKXIqmT+MNvemjm7tRuUUJH7/EkcziZaup2HRLebyXHJ1GGQuepJCV1qewUT4yuEUXE7+lMB0otbdE7E0OOVxZrlzZ6oPDkldb3osEgiK0s/wCC6JPzyuQMTImJu7MUWWOiXVmzLvTzZR3Lbz70fE0LNkWTXIRlaQ5ttTDl70RTWj6iy016UwUiiyh1s7S/i6cOSPggwZ399ybqYXp2B33CbXKPFJdsfIc38SLFsTIZnEtAvt3Op8lVRlTZOzHn4ctyrphkpaTJwsLXMvUKgcTy3E/qU2LyKbPjbM7e6507DUR8n6u9CELFCRyHb5D1Eo9wc2e0ulhQnRRImqm3ACZ2E3N/pHqTRkBc2/SujI+rRgw6W/Eq+Q6JUUdPSxFxZGvPkINcQpmGRytyG0fiTUQjmpARtIWVr2orUodCS4cn3J/htbvz+lNwxtGPpb+aRzOVzBuJvUmQMyi1+nV8K6MjiOWa5vG6/d52oRJhu0YiWbAdCocSF3bapQUrYhMLBLtyuO7wv8KgFttb3o4ZnpzzZmEk7A2+FYXR0dMTgDHP3EuY9YIDJFJbPtFwj8Q/EKpJMaP2biG/CifkI9Rl8KqJsSnqJc3N47t1uf8AmVbpCUWy8ip5R3s1xd+3knYyuLV2UUJI+CzubiJNd1ppsQjhtyZy/epbN/iWRj+ZRJfxHybwv0inaXEIqgd4WlmrI6NoTGSRxEMrtqsdmeqKqSN8hfMfSTdKrpM888nIlocSo46jWNmDyIVEPgYfEDGDHKT9ROgydg0eBsQDJLJb4rRQVeGyFMPswGQ5eJXUUd1Pm+zTwumqKTiUeZvuZQPUjkIYfQhG8kd7tcZZclSTVQxy/hhFLn6WV1WYgwsUYN366KDTjBR14zytdGPIfeigsXEjo7/wGinsHLXxeJco8Sg/Feoge4o3sIZPEoNfWSV1TLObsRG921Q3zz9yGETVU9ZT4pQU9JTRuM8XhJulvUnzwfh4eMrymNQElhRcPYQZcxLzu7lkoqqWlInjkMPpdanC5KsoAeonOUn3MJP3Jp2U/BW4piDU90TPv6XIXVXPIFRV3xxtTxvb+HncLLVVVLBJMTvAw+eirq6lpo4SPhMJ93vTaJTSKE5PB1fSiAmESz/SrXDxfBZRnDhlVNua5rhBXdJ2+OG56jDKCqJ31nKFhJ3/AHIS/ZL/ANGKubO/LcPpVhDUBDUBO8YSj1OJP1fmW5p+13ZvEnyr8E4BHo5RMxDn9Kkf7J9lMUYXo8QjAn/8y3+l1Pb2+xLJq/BnA7RYXwyZsPtEtz3OKtuxGNR13bnD3o6dqe1iFpBHd0us/wDaB2PfsbUUbBUDOFVG5hYd2iZ+zjtRT9k+2GHYrWxSVFPAb8QIuq12JtuaweOjoUr5RvMS7I+yxcWLiz2uRfgHYSy89ZQUsxBPBiIy56jJJavScA7WYJ2qp6iniqDp5b3MBne0svD7lg+22G08dlWckgT5kDiXST5+paJL6Itr5FLUVWF1UP4UVUE5bXEzuFQRIIXyhkfXwmq46hhPMHtJRZJHkIfStb4M65NG0jyAbubCIpn2hhAnfcXS3xKpeocoss32o4ZnG55HclmVZJOoOTXpTcxHz6fiQNUBYWbXXJRVAEeWT2ZdKCiHJJcZO5XLjbXzZdlyvy/iSALyE2ZmIep7lD4AlQSezkbO+8X0t3XK2YuIAyt0s2tqz4Zc83zVlhtU4mUfhLxIQMkNGxGUWd8hbgQSlJRzAedxg2tr82UniND+FTPdKPMi8SGpjAeHL+1Mn1Vkmo7N4wFPMBm/+4TO3ED0l6lI+0LA4JHGppt8Ut1hcO2z4SLvWFp8Ukw85QAGOI+Qr1X7K5qn7RsDxHs/URsQ4dA9VAUUFxOWY3PKba5CobspRPIJ76iY3YA522g21DxnsyZrbdq0WPdnanA6uV3awwdyY43uEm9QkqSAacSzkczte7hZc1BXkUVUeY3uxD02kyfpY6iGH2wAuihe17vejr6GjhEJ6abiwHzHxRl5ErfBKOTFIBp4Inltyzt3CT+a1SshvUzdQTE+bZEL7kNuotl8TfJa2bsrUwzZHBaPTubayam7K1FHNYfCnua1uEdyejI7qMrUeFuq3xJp+9XGP4aeGnFHJHwjyutLqVPbdyUeDRPYkU0byCLs2Q9O5SeCdgv/AJUWFR8QLG3a7lo3rGjoYqeWJiMAMBEQYdj/ABedypJ1YOZUwCEMOQO5F36IODc5Hn1IxzjEuJ+zFMcS7fn1Pos6kNOxnEh4bRb+9S99ncShYnGcfCd26t25lfNVR1lJFA1PTU+bNnKLPcnQNogBIYiOWaRk+10MsbiWj3Jg6jaLt1dLrN8FWEdQwllk/wDBRZaw5BycHH6kimMrXbzSqJH2/wAxRwwGnFhHnc6QSP5IgJyblcXqRFlGA2dSoBuQXtzcntTJ55ZMz2p4pHkf4RRXMWjbUARx2upuHUtx8aR8hZ9BLxJ+lw+78SVmHxWpuurHIuGDtaPUQoFb+gKuseSQmZ2s77VF0L4WQluJKUXEc26UUMT2+9FGUglfG7gQ+IXtSjF5LnZ2HJrvqUjiRRwg4G5ELtmBMpkA6GNVcko8SQ5dR+p1ZDVSR0wMTfhdVqZoMLlGOWsOBiiDdu2i2agYjiD1BmzE27nao0TNVkkkBV1nEMgDaP8AiovFJDbcPLpQ63K+PBG8ieGMSxhk+8vUXUrim7VUXsAU1RhQSy8Ri44SOBWeJlnIh/FHJriz6SWr7PYbh8Zy4jioREI3HHTZ7Sdu4hbuWUscGdWPPl+mVcWMNRzG4UnHlB72GXcIt8XmoFRXS1REcj3ET3Wi21vpUrHsY+9MRllCKKnE3ucIAtAfcI+ShCPDivPbd0CrUUjKc3YLzPC2jbj/AKUEGRTDxOkn1QuOueaHxarSzMdEeCZMzsVr9XmkJWvm25cYtM10YzkfIAIy+FkEEz2xxDIMrSbW1rUNNVcGOWPZa9uZZburwqIY8MiZ2cSH1IXJu5TqOx+SYSfTp9KU5cOUhbcmBku6nU1qejIh/FO7vU0TZFGMyDNmuSGNyMfFmph0tMJaTva/pdRwJ6eSXgZGI7biVBY1baeT+dtqHRhzZShrJBcXyiuZ+nJReGeRctdyCRGLjzbaXiU/B6PjS8Y9wBy06iUWlhkmOzXhd6tPaHsGBjtBm1IfCKABxbEgkMYw/FAH1HPaTprDMerMJrhraeRwldrLy3aeWqgVhRFOXABxAfUmRLuQiqNqPbB6irKp9rlgqCbqj2F/JaGl7VTlUDUhK1bLA7caSpO7PPuudeVMW5O0lUdKd4Z7f/1I5F/o9uxX7QK+swulqcHxmppcODZUU3GtKLIv5MoVB9qU+G43S1j4wfCeYRmIZyM7fEvNsBxSn+9TkrfwuKwix5bA+oe9aiGuwOnf8PFaQd9ziVK//arXLsnxE3U32tdpBxQoaLtBJLSmZlDLKxFkDdNw2q7wD7SO082N0H3hihHSk7CYizWlmP8A7kxiP2qdl4Qi4dfDUHtI+EFu1ZmXtBDi1fUVdFkcRTEcenMFvSUvJmpTceT248WkEzvc7ie3cyYPEOIOTu4/UyzlB2upsYmII4pAlAGvIlYhWMVuTEQrqo422Wj1DjblI2vuQ+2Hyzu+JVpVVur9Je9C9V1aPd6hRRO5YniHDHPPqTD4taWXhy6slCOTiBlqm7T5M1w9+qqiXInFi3To/wDpQliBl3blAONxtY3Yf3p+mmhpZQkkzmt8HhRRFtkqSqljbUHudMHXSDq7AP77lDmkeYyNybV7vkmt1vNk6HZYe3S5lq1uSEcQnFuYEoOpFzXGJtzO+4fUnqGxNfEp+bOxZeJTA7QVEJhsEh+SpLo8+tIeH67k9Se4zW4b2u/3gWOJufUTp3tPhOH/AGjYd924pHbATsQSxbSAvUJLHxyAJ53cvSrzC6iWRhZ5HGIfSyycDox5mfPtNH2cw3HqyiqMIrqjDgN4DIpPxgyfr/8ARR+0EPZyhxCeCgpJpYHj/DlKa4/n/wCi9H+1/sO1QJdoMKje4WYa2mHxfGvFcQroKgdHYJQ8OSwfB2pqXKOwTRyUx4fWPwBFr4JCa6w/T8iTuA9ojw8uDUvaAbXEm3Gq+WogkprzduP3Wq6wTD8MxoyqMTq6gJwf8QY2Edvh+ah/6K8mnmoafFKbjU5tKBciHwv/ANVkMT7OsR8JrIjZ+rLqW0oK7A8DreHQPNKE/wC3GU2IX/6KRjWFhIAywPfEe4C/5IqzJXBnlv8As/WkP7ByHpuFEHZmtsvMBH6nWvPKMSvd9vMR6lkqzHq2a8GkeCLpsHwrKSSNU2zsXZ0+ckoCrSpqooacYpDExBrdz7iWX4xk2puRfEkW4dVndGpc8bDB1YGIvkhmxSKGMOHAPuLLmqfpdOzScZhHK23lakBKqMWkm0yYfDaKaHEpx8biolty74UAHLVSTETyG5l8SEJHEs26lxhYiyzXbXjkyNtqCo/IdLMiE+m5TIYeNARu7kIsp8PZ+rqIQMIPwja5iJ+5WNN2XqY4ijN493vXFPLGJ7GLpMkn4MuQ7xdaHCsNeSEjytufQslNi7GtnmZ7xb+7FWlPhp09OMbv/SuPN1MGqget0vp8lPbIiBUxhDFlLld3Wt1J/B+xstQd45jn1DIykVNGBTUAa3STWvcvS8Ho3Fhay8G5GvJ6nq5YMdo+i6D0zH1efWfhGDPsacOmTELe5c/2PO3Noh/QvVXp3INI22+5D7K9vQwt6V4q9VyH1kv6f6VHkr9kZY2/ZNb9CqKns7JxC/AtyXstX+HEexit5rPSFFebmzDp4vEvQ6f1DJM8HrPSOmhwmebf7PnYR8IB08SgjhZi+YR7RXoeIyRQ0c+cVhZWsPkqEYWjDVrtF62PqpSXJ89n9OxwdRMz7DJlnl0pewv5OX7lfmUYjpG1vdcmrrbbAYS7y81v3mcn4iUi07N4a+LV8EEkdxuB5xkPPRY2pw0I55WycRE3G1ejdmO2wdn+0+F4rLRtUeyAQHF69HEf8yy2IC+dRWHHZGZkVpdWpLLDOakzp6vFjeJJeUZ06MM+T2pPSsLDZn/BSmmuub0v5JzUm0DxLu3aPFWJPwQGp2juzdrn9TIfZWsJ2a630sphk3No7hT0MZ1EPs8UF85mPf0/UjZldgpXHdptZKxT6ynjp3syula4TEekVFYY8uR/xW1nN2xoY3IfhQsLFcnxGPycf3qbidO0OGYSYQMPEc7zF9z6+JK+QeNpWyrtbkzq7hws6js9xXiYSiMijkEev1KpYQLTPvWtwiRxMqOWQIgCN5QM+kC8X6lE214N8WNSfJkLrS2u4kXiHvXCj259Kn19HHR1n4ZjJEe8Pk6jGIXZvkrsz7ZaYVg512Dym5XjfdaO4hy8XyVCcbiZAbWky0WEYt9z1FLPFkXCZ7x8Ji/UxflTONU9NVSe00h7C5j5KFJ37jSWNNcFFbd3K37OUITBVTztdTxR2mq54WHxXZq4oJgHCzpmyEpZLjL3K5SMlj5KnEaE6OpKO66ImuAvUyYjpzmMQZubq7ONpIygnka1nuj93/opWE4bFGxSSZaqHlpF48G8xiKhaGMWzD6kRU4ebflUqWniuyb/ADIfZ48lxbnsrEl7UMjTgPcnRhDPutTvBa0eRITjtbPJQ5mqxpCaMM7myt+aIha7Jme70q+7N9mXxitigkqBpSO7blu0G7pWui+zPDKOUjkq5pzu2Fltb6lx5eqx4XTPW6boMmdXBHmz4fUFveOQRf3IRw9yMc2IfqZenvhb1Ulj7suX0oxwcOGQWgQri/uKR70P6enP3GGp8Pp6cRa9j+JOxxxiXqF1pT7Lx3m7OYiX92PSl/s6wgNkjh/Us31UZfZtD0fLB60QKKGnkHR3Y1d0eH8Tk+35LtBhsFLIDyNfl7lewjTWZsbDr0ry82bng9zpPT3D5jVNQxDz2l8k+dLHfo9wiuXRavxGRRkBH+GdxLz25S5Pp8bhFaJAxR2no38k+FOZeSCMnI977vUpfEjG187lDbN4yiKKn6WdlJCjeTVgddgmh87bVKCS4cgzuXHOUjqU4DLYe5c2dd+7z8rRWnHHqaGnB5KeQjAGHlt5Kp9ujrKcpXzGUchYcu5YqeQO/iTqRXRYbJJKIMbDc9txKVX4LJS00WU4zxdRWNdY6QYhTjcMrOQ/C63fZ7HOyuEmEbcWU6sBaQDe8Hz+FZzy5Ic0c2XqccfizziDDZZv2cZyfSyckwuWE+HJGQH8TLb9q+01PguPHT4bRUoU7sJPaG5BH24oPZiepyCfP+7juG1T3cr5otdRCrZiPYbnyYHuQnQjH1xuJd9zLQYp9oUY1FQ9JmQbOCRRsOXqVXXduJ8SlJ5DYRz0AWErV0x70voy/Nw3VkFoQjIbWuFTwwGSbCSr4G4oBIQSALbh+JR/viIufe3oZW2FdrIsPE47LQlt3RsIklJ5F4Rq80GuJGfEWtJtUJRgLd6tMXqKOSUJ4nbfd07VXyVkA8si/etouT+ilkhXklYLh8WIV3AldwFwcmIW6SUaqpZaGoKKZmEh1uHvSjxAIZROMnCRuRZqdX9oKSupAaSP/eBfWS3cl778BvH/ACIBTGXW7H4tyDjXWs7CX7kzLiFOPqEs0y+IR3c9y0UJEPNiX2TQmtHJrB+lkBSPzZ7S+FQfvIC1c2K1O0+IU4y/j7gyLp6rvCr7cifyMP7JQ1BjykMfF1JS1Tlpe9pMoUeIQDCYEAEZW5F6UBV0ffkXl8KO3Ih9TiJvtBWZcTaPK5L2xyHVrhyVd7ZHm2rES57YA6X7VfbM/wAqC+z5uKR7S3pqWZh5O9yYeoewctpJh5H8/mv3Js/jqiYFcUd2rkSa9skJssur3pjXb6VwC6nd22qXIdB3ONyWmbZpoS6udyJy/UpKDcrQJs+pBaOSbu3JXbsmQTQ+0hlrm/O1OxE4pqEfPcpEW3Vm6lpYpD4Ziwo9NqZHaSkAQCJc7i5IQIEi/Umn6v8AMiItCfpyb+KYuuHPPamA71c0n2pgZAHvXSqNcmfaoAkDuAsn3IHmciJnyu6dqE5gGIQ1Es9UwUzXZf0osUh3iXPo7D9ScijlkbOMHIR8XhUMhbnnu70Vx2ZNI9r+HNSFE6omYqaKNjcpcrju6W9ybp+ATZ1Bva7+DqTBVDEWVndkydAqcYhkkzIs+kelHgYqyqCQLKcJBiHxFuUMY3t5fmTp1Echk7Bwh/4YumRkcdGQAQ7nyz3IgoZJrnjC4W8XSKeoaqnhkvnp3lHu1TtZih1kvDjdoou4RRSKtjEUMUbZyvuztcB6lHLdKVjPbnoK7w2sIzJueiXEIRJh2JsTHeHGLDxHy+EUuMAuNgWilT0ckxa7RfxGpjQxUrXt4fESaECMbkGZnbalawho9qRTXFlGDkRKPIJx9bOJ/ErALiPJd8+lc05u/wAk3aRDo/5VIqaN6Void7hka4CzUMdDTRvutZPw05TCWezy96bjqmz27fC6n0ORELNOwkPIfNYSk0apbEWtpZCOHZIJcPxf5h9ycGN6enMDYSOz9n4nF09U4p7VJlk1tgi153E30qLVk8wDtfih4h8TLWlJEXRFmmeZgZ3tsbJBDIcYF6UjFx62RQiZELB1ZqLNPkPWyxlmTW6Ztcr6ixQ5IhjMLhyt59KqwheNyeQ7y+JSY5GjtyWTy88G3a1Vlj389qF4wmcr2YvJRgqNuT/uRGXEHTMdPCtYsyojVtdLSiMcfS+3cybp5pxDIpLR9IoSj4L78yLPqzTE03EfbmK6DFuguNw5CdnEiJx7lYwyUhUlR7X4bSC3q/Ks/KNpKxpsPkqg4k7G0GWl3egkgEJzOWTJBbdrttV8dPEVrRRtFpraSrKulEuWd36UqCyAe7TwkuNIY8ncR+F114/1Jot3iU6GiZJbEKkf78y/eh9uMrnkczLu1Uf96HQR61NSG2h95nk0vtH4l0JJBtbO4enb1KO/yRMT56bUBcSWFY0ZZkziXTb8PknGkCQSf+7FtS/0ioBSGXPclLI8g5szAPpHkqsKJEkntQ78xy6PSzeSaL930pU0MlQZBGzmeXSKeehqe6nk/gopsCMBWvnnaXqXpf2dU8/aahqgxGT2yjAxDhShcT/m7l53921H/Ak/grLAccxDs7MT008kEuY5RE1wH9TIrUfEi/8AtC7H0XZuKKWgOXhyyW8I3uy+klhy5rZdpO2j9psOKnr6MQrGe5p4i2/pWOtbmm+RRQvl4Vxy780do2oLd2QshirkRdOd3NdiK3XPqROTWZZNz6vElFI8Z7GYiyt3ClQxDCxGPzSqxYXJga0fShAt2R5ikZOJZ5uQ5W3KaLGgyu1LanQJhYXHMSzXGhORisa61LuyzuQBcxTSTMBxsFxdZ5oTrIKMSBmcydtSLzVXFUHDGQAmiIi59SpsloOWZpDJ3b9Kk0GKVeFylPR1MlLLkQ3QG4lk/UKhXfJc0HksijRx9qiqqYqesZjYgsaUR3CoFTRhwQkpzv032qtuT9JxqiYIonPiyvY1vi+FACikaM8zjvHLpWy+zntF9xjiTymxQBBxQAvE7LEzwnTyHFKDhKD2mJbciU/BO0lb2f8AbfYpAD2ynOkn4kYnnG/U2vL5pp6slrZHpWCdvjxoayMKemCKKDi2ySWERXW2jmqzDu2EFRXhEEYRZtvkk+rkvNh23I45CE9HtL5rbusjto0HbvEPvLGeJmJlYw3Cs5rcjmk4h5m73E65a5dx+5ZN2UlqX/ZKupIZpYJ2slmdhjnJ7Rj9Vy1rQ09cxvSShVcJrpCFuXxLzmOlktF7H96k+0HSiThOZG/O17VqpUjN40yzxqqCYiiiYeED7i8yVjgmCsUMVRUAwkf7MfSHmsidUZW5vtHlqnTxSoLL8SQsmtbf4fSp25srXii+7c0vstXBA3UDWjb5dyUE0ENjcVrmFsyHuWdqah5j1Mj/APxHShqHzyZrslm3bKUS7qqyAreATuQ55kSqTzFxsRBzy6f3p9hDbkDJVsPwK24hfyTdu0nUq5h0Zk0Zee5Pt8EbjRZR2sPV1JATyOTk3SnGyK58ty6ItdnltJQanLbg0C5PRxtSmJu4Snlp6RUSWQ2IrH6V3jOTDnlcigHamoOYSZ3a30io7CHN9yHiXETO9yFybNtWH1CqA65WmReFKUuJ9SaOTUtNqTCZCLM1uTIsBxpuGBBZufkXpXYSCnEZG/Flz/ZZclLw3A6quApeERRNuc+kf1J+vro6eIY4Io4vhjbd9REpFZXVddUVAs0slojt4Y9yi2uL5O6JyuPP1JNyVIYL9KTDtSU6AaejYZJd55aAL9P1IAv+y/ZuCayrxOcKOj3Ddnuf8vNQO0GKQyTnHTRDAHQIh6WVXU4hLVaO9oekVHHdz6vUpodhxC0jk59LcyQSSPMeqI5GILG6f8ybcfc6oQRe9COchCzNdc6XhzVnQUvBEZ5AcjfoC3+pAEjD8JgKYIpaiwyLXS4vyrfYZi0vYelKeiljOqNmsGeO7kmOxfY+rxAL4qQxqizLewh+W51V9phqyryppAkilhuF4pN1qtKiLIHaXGJe1GIy1uK8IqqTmUAWCsrU0/DLIMiF+RKTNNJ7QVjPs27VGqc7B0cB7rkSYWNakWTNuJOWgMHx5+pHRxyXXxR3kPu5J08LrZNfZ5C/csh7IhmVp/hv8iSjF5L99umb6qSeH1bP/wDbny8LKLLCcJ2SA4eLcgQgJx10LTxI6eOSY+GG4nFAwuR5NuVvQUvs4cTndtH3ugApYwpQGCLMiy3l8SgVMnDIomf6y81KrKh4Qzv3PcLf6iUbDsNnxIz4UbnYFzoAiH8mQ2qyPA60hFwo5BEW1ImtUUaOokbSmlLLbcIOjUqyPck5btERxnHqcbj9QrYYRinY8aOJq/C5yqBC0zGQiEn9SKE2ZAKg4xNmO29rX+SOKnOoizjZyt56L0C3snYMsGGHFnua8yK78qYqSo8SgOSJmoCGQSCKMPD07iWlEbmD4b8EpPCz2rc9lMUpqXCwaWos8NqGbsrgxTyu+IPEJtoJdQGouI0NAM3+4VMJBGDGcRvbdl1MKVNMNr4PSOz2LBWVdk85HKDfh3PtWjh/BEsje53ufVeZYPjUZYvS1tO7cLiMLxj0+Vq9S9qhvLIIzH1Cy9PC90cGZUw4ie4Sc7fhzT4k2esiaaugHua35J8K6Cz9nf8ADktzAFibv/xUikGSY7I77e8vT9Sj0+IRRyCbwBII8hJrhV9R4tLkYRRRCBtaYxs1pMkhJlbW1ADWSgDgQjtvyuuUUpAFvV+5WE+HlJ+wjYP/AC81WmMsZZHFalwxiGQL+bDb4sk/7RANzmZSkXLh+pNCTDdeF2my19v5kwUZyEXQKqgHTqvMbfFzQFWXXZ+JNHmPPwoXH3NagyC9qYbtNxLrVFxaM6Z8X/alc46PmJIAnwzP5uNqsoKq22+RxHL3rPDJJnzRhWPGZO+5DjZSepads8WqKPAJXoKeprL9skdM9pZfF7l83V3slZWG0sT0Vx52elfR9Jiz2i7GwmXhFR8Sw3BO0DC2I4XT1RC/7TK02/MywlibOrHmpHjNNiGER4AVFDhtD7R//sCzKX/MsZIT73Z7yfmQuvasV+xnA6ws6KpmoLvAW8UGCfYzh0M0keIVfHpzC1pItpgfhf8A9qyeJm/ehR4jTxtMeRm4/vW57JY5iEJBRyQSVlOTWsIt/O5UPa7sjVdkcVlpqhros/wZfDIHhIVc/Z726bBZPYMQBpqCV+rxRF6ljFU6ZpL3Ky+r6OMpQGcHiGXaE/gIvQXvWN7QdmzEzkAN3w+Jek4rjFJhtPPA4NiNHOO+mzF+K3n7n96w2CdpI6iY6SfMgz/BM3uLL0l5/UnkS8Ci35MQEO0nfaTeFW2C9n3xiUGacBve23PctJjXZ2CaYqgGt2PeABz9KyMl+D1n4UrETeIe8VzVT5NVPZGtxjsfT1FKMWHQPT4tSNbJTE93tI+Y/H6mWGOM4zIDBxMdrj5L0g/a4YaKSp2PPC00coPd/UmO0uH4fj1DWYhLWQUeLU8YmY52jVNtG4fj9XmtJRXkE2ZLCafCZMPr5cQq5IKgAEaeCILilPPxd2QqAfs3MGkL6ntTUsnE10HJWOB4tFhPtRSUcNaU0JRNxf7rPvH3rA1IQyAJbKe76iIk8PtBahSWj3WguU1ZVyTBHT53m9rDG1xEXpT01PiUM08U5yAcJ2GJnbkSCAjmxPgixHIIDyEjtVt2VxpsJxAvb5Wlo5GtPfcTe9lSPhZFrJUxerruJNNS04251N30ssp4oTVM7cXU5cM1NM9ELthgkco5TyyjnbtC1bQMHjqIQlYwOA2EmIn8K8KH2AW5Sn/Sr2h7dVeF0A01PnYPRxHutFeL1HpzaXZfJ9N0nrerfeXB6DWR+w9qcECc2AOMW74bV6Zg9RhmJY1DhlFWWFUHaHF2j+p18x1/a7EcUanaonuGE749OklPi+0DEZJ76t2qBYCFh6bVw9T6RkzQXPg7+n9fx4ck5QXk+ppcLenoYqk6unMDNwYhkEtzKDNVUlmlTGRdLD5r50D7RKuYCAPwC6t0j6/Cmg7eV9DUjnbPYYlz6tc15C9By/bPX/8AyqLfg9cx3GsGH2yKfGKeKqiYheIme7P0rKyTH7PfSM5yyM4x3Pz2rzbtJjD49i9VihgERVEl3CzuyVlhvaaKOAWld7gC1t/+Ve9i9O7EVR4uX1pZ8jX0XkOJVfs1FBObn7QB5kXudBjck1PhR1EUlsgWltfkyzVT2gDgUYRvadO7k13vT8OPU9VhWJQSG0Upxjw7muz16R8l2/jO00jjl10ZpxsmYNik9dRkcr7me27zVrS0Z1DX3sADteQn2rJYHWS0tJOYQNOMW+0n2j9Si4lj1XiQ2SSuIDyiHaLLZ9NcuDmj16hjV+TczYtR4bHUQRwSS14uItOfSHq2qhxLEqjFJPaKmRjlytuyt2rNU1dJCZZ5mL+p1KPEgK1src1osGjMH1vd8lnbw4+JI4AHqUvAI3xzFIqSPO0syuFri0ZZyuvIOtyjHkKs+yfaaXsjVFX0R21vDOICy5CY5F/Sqljbg9fJOPPCORbeDZ432RfszWcCqnsMGGWQM2LRxz6mVNiGLNIHslGLxjmQnUi/7YH+FZnE8eqcWK+eRyL4X2pijxIqfYbOYKMWBpe/ya9R1im2sapFw8LDpkotWTU4g7swlI+gqR94UwxlM8l4jyDLqJUctcdRV8eQ3uz/AErdQs83vaFrwW9mGR/O1O4liRSUGHU7WXQm+ReLVQCxCnKEcrxlz19Nqj1FQ8kgO20RULG79x1T6iEoUixDMTE2yuErlqKzDzp8OpcUjlGWKqMRe3wE3Uxf4/mWTEtC1uIfSrGgqAGMTq5HClBy259ZfSspJvwdcJqPyJ9RSx4gZ8DbABvZKXK1VdZHAL8ONtg85C701X9prhGKki4UDerqdMQ4lHMxNlaXVuW+PG/Mjz+p6lP2QHYy4ezK4fSnSkYrmF7bvCmerUXUrDsPjK2SonjAB3GPidGSKXJPTZHJ1IH2cBjCQ3ffyFHTSHSkbg12bWqLiVd7RMTh0ttAR8IoKaYhAnNnt9SzUODeWXWfBPKoMhJjy1YRfbuVjRlTlTiDxvczeaovagIs2ZyTrYpw9G2j33KHj2RcMurtl8/DFiZgbVHDwyIWcLlQtiRxheGRiX9KKLHDExeSK4R5rneFnp4+rgacCgEhD2eMrnbqdSxqKehrhqIqS0RNj4ZP0+pZb/aqMW0p3EmfTXuUuPtNTVQZSBYX6hUdl/Z1/lQ+jT/7SPS9ozxGKNyHMtpvuyWhg7aBihkHs7gZgw2+FyuXnwSRzRcc7hC61aPB5PumqIwjilEGY7ie7/468vqenhJeOT2+h6qcZ+eDf0NLwwG8LCy3J2XPPoVDjfaCccLpammlGApjcHEdyz3+02IC+6tP9K8KHQ5cnvPu5+t4enjGC5N44v3ihtcX5Km7PY09VRyvUz3GJ23F3ipxYtAJan/NcksM4OjuxdfDJBTvyS8vcuaCxNYyixYtFI+zNOlVMTc1OjibrqVL7G5BbuzTYycG52e3NdOZibPp+pR5ZmJ/UtYRObLmcebG5sS9nLLiOJP6VFHtAYkWT3+Vzqox2qMZi9T7VRnWSRnmzv8AxXq4ukU1Z8j1PqeSE9djVTdtKyhDM4xMm9L2pgPtgqYSIHp3t+axdViBkGXi+J1UTzNlm/V3r0cfpuCa96PFy+sdRB+yZ6hL9rT1UWT7C+JyVNUfaBJdm1QRF3WusG0jZLtzcs1vH03p4eEcc/VuoycuZtP/AMwKktXcrfmptH9oEgiNzyCXwrz55G81x6hhfvVv07E/4mC9Tzwd7HqYfaUY6ZyXeokR9vpZubvu968qaqcv/wBaF6o+Vz/xWX9qwfo3frmeq2PTT7WSFq77U23abht+03P715oFU4t1upVPI8xczIvmqfp+OJOP1PJNnozdrJLMmkYRyTR9qpc/2u1Ye0l25xPNll+DjO387qP8jbB2ilK52ldOx45ORZtPcXU6xcVdPCJiB2jK1r2+IUVJiVTh8vEp5HAsrXtbqFJ9FAtddm/yNr/tBUE+fF5elGPaKcnzeVYYMQmG7XaXqZSYsW4bZPTsZZdV7qX0cP0ar1HMv5GyftBJ4pXSHHv/ADHWUpcYp47eLAcv57VIh7VU0eHy0smHRmT/ALOcXtMfq81l+FH9DXX5X8pGmbtA9xNmuf7QHeWunpWLLtBKQ5ezxj8QqPLjFRIWb5F52srXQRMn6nkX2egxdpD9LIxxyQny0tXnJYxL3A30oyxiTm0dv71L9PQ/7rk+2egniktmvV6kD4hPJydlg/8AaCptyvu/ehbGqncOhfvR+AxP1OT+zFXapHI3lcmrhRDuX3h+Q0Hc/qSEtqFDdqoKCufkld8K5cVy6I296sBNnmnQjckDbh77WdGRbskGbH6eH37VIHIQUQJH8PSunMfLLatREl5GyTYybvmmXJy5pFIobAlSZ9eT3EyYIrWLNO3XUN7bi6VDKQy1dSBw8r/iXRJ7c2S0J8/6krXLTJBp9Dpi4hk+e1NdT87RRW7BfUvNEEnDInsYhy6SQIa710pnvB8+61cLq0ZIcxQB3jOXcw/Eh/EICfqFdEXItGSttEnfcSryAOpFozEloI5dRepEZNbsztSDryztJTRNA3Ntze21Iya7MGtHNOxU7lLkwPd6U61K0L5yD0+rwoKI4QnUFmzW/EXSrCGjjhC88iL1F/2pn7wGM9AYiHkoss0lR1v+UVoBNlrm5RvcXTcSi8Qi+LPxIpoRjiiyB8jbqzbcmhz7ulZ2BpsB9mqg4cdkU5PrxH1U2qwsMQg4Z2xShtCT1EsjFMcbiYPaTelbPs9jEGKQ8KpcQqIWu4hdJi3/ADWqmv5EOLl8ShpsHONzkqGf8J7XEf6U5NShI5ZswaaCPSKssXrGrKlnjbYb9ShVVZFShsdzl7x9KhTg+SnGcfJT1tH7KERg9wGxZF6lFGoeMLAdxzJFLWHIJAQNbuyHLkmgyIvTosnTNFwh2ORxfNhtIUjqpJJTP1PqgtPnqnYqUyu0U3qNR2BYuIWr3K3wqljkpjlaQHMn6FAioTtHS4fhUrDR4cpE7vGK5cs7XB14Y6SuSHJo3HXqL4kgJsk7JM0gE2dygnI46NnqsoWdGRxJJE93pToVBiZMoLSbhZ/3XJ3UXF2diXUjz3/okmMZDruLq2prh2t8SXd8SXVduXSvBzSQqUYo5hkqIuKI+HNSquaCqH8K8Ay6PDmoEsjyd6i76c72O0vSrszLLiNDERsb2u9r3bdyqaiY6grjzLyFKaZ6iS53TJjqqj5NEgSJkOhFm/Uit1yZ0g3GLO+0n3JlA9L/APok4tl3EkZWmTM/S65ddzdACubvz9yF+nmldplmhUAFd59S7uEVx8+5Fd+pAFhglQ9LWDLraDFmQ+/arOnxqAdJRk5f3azoSW6PmpkMcEw6mY6eFxQrG6Lc8epLCyaX6STTxhjVs4M4cLb6iUKWhgFtJS/kSajKenMeBI/vtVWyaX0Ta3DZSlnkDcOWg+JVskLiYsQPFp5dSnxY9UCQ8Vhl+ItpIqyqgrqbrcDbdaTKZDTkipHkh/qT80PDtzzudrnu8KDXMWZSUCQt0syG3vROKG/3oAQi3fmSK1rOfyFAReS6xbdciQWcbaO7O4uRC6G33oiFstH3eldeNxAXzbd71AAdKHXPTqTnvuQ/EgASzS196cjjuLlchu3JUALE+acgqDpZwlje0we5i96bRWqQLbG8WbGngnkCP2xw/GljC28s/EPmqdK619FPOEKymGaP9vG1skfn8Sqg8EQCYTHiZuPpXbobSbIs+4kK43vUgHEUYjvju/erMIww8CjkqIZYpo2O6ABMg+HXk6qWFrdfTola4ll/zQS1ZKq6gJCJoOJwvDxX3KPcxJa8PPLaT6JvUu5BQRZ56J+kjgK8pTcbW0t9SaYXkIWdtq7wX7tyAHZiCQs4wcdE5BnCN9iepqW4BN2fMfUpLRv3ZKktiHNFY3Ekl125qZCTcs/kiIbruQkmDExO7pTqgtSJQcviQSxtJrnaoJzSi+r3eSacjLTNVsLUmTVDCOm5MFVH9KZue3JK4rVkaDwE812X6RXL92SbDPubVTKajchzN9qAI7blIOFuHm2ZKQ0ccJdydEWkDNsiVUQVolwyJ3y2qbh1G8lSBvIwa6+LREcMVw8itRWnUFFEBsIm9rkW20VnRZaY92gpxw+DD6CB4oIXImKSS4nJ/wCSy5E8kl5vuWjruzIQ/sqn2035DEHNVlJTtHVEEouwi1pllyQJBYfhtOMJVFa5AJdAj4kM9LTTCTwSWn3R+5Qq6o4kpMxvYL2so4yeJn3Khkh6U4zsdt3pzQvCYmIPtz3blcYPVUl5e17is2enNLEKyOntOmZi8yJrslVAUwQvIZALttSONoxLexW808MwDDLowkfpUIu5SBMCG5s2Z7UYQ2iT2KLFI4lk264U+VRcWT5kPUgB2nhj/aSPaLfzU+HtB7DLxAjEyDkJNcKpzmuG3K34k1dtQBu4/tkx8aCoov8AdRp5mtO2Abhb6lnSrpJr6mRiACdwaQX71Sv4v5JMTkOXVknchIl8RxPPO3xNambXkfXq6bRShjMuWRXMnYaWWYBeJry9SRIqeuOniEGBufUrCHtIcY/iwXXel+SZOnq5Gs4TDcwhtYR+lWmI9h6vCwpZKh6Yr5OEfAqAO3xdxZoV0TwQy7UBnspnb86q8SrGrKjiM1g5dJKUVLBQ1BtUse0/2Yej1XIJqWnkxMwpJDqKfwGQWlqjYpJA0FK8lum432l6VPqJAuK3ZEDWh4rW8ToeJwQybxbWL4fESZMm6HbZ1Sf6WUgV1XIc0hOTW/D6RV9TYHLDQwTjLLEcnhDb9KraSl9onFwC7M9B816JHgtRiVSVNTwRl7HCJSCJ2je/StIQcmTNqJZYZ2HxCjpIPbZKY58ruHKF1reG5OP2Nn45ShXjEbsV/ChtB/yrXUkcVHh0EbvdKAML+LcmjILtM160MMK5PIlmnt7TznFPs5qariu1YNVKfIpbht/gman7JWyg9nqbis/EE+m74V6O+YlmxugkK59XYfhyTfT4w/Jmebl2Br4yzORuEG22M0v9jZBDlIWtpFevQ38mJDc9vNSumghflTMG3ZN42yOMzte7c9ycbDXowg49OBRZuTFZufPuW1t3atmhlhCRhzDp96H0yNF1T+zBBhoCcrU8bxCx3MI+FbfD666ihz/CNmtcS9S68IC/Qw3elBa+XK1VDFoRPN3FRP8Abj/4zfwQjWPZpL+lQizyyyQ67hyWpgTwrvKd7lOp8WnpZBYKlxHNUPmujl3sgs9LoaziALub3O11w+JR8amGaEGjNyJn1EXWXw/FDKLhZmNg6DntJIcWcXPPMS8SnVFbE05jF97PcgKoMtL3FAGJBJo5t+Zl042kfZlr6VVE7C4j/UucS25MHHIL87vhTBzSi28PzIojclcTpfJIpHJsmZiLNRGGchvYNvqz0UiCnrJLbIHIbtOaA2D1EsvEnWj4gkxNtTslHLRiJ1LNFdyRQ1VNGOoX/D6kAn+waeM4bcnYR9SlFM8f95cSgHWNIWjMA+nJBxB80F+C3hJi73JKtxCDC8NqqyoYiiga8xBlXxVTCIZOZfCpUhR10JhLG5xE1jxl3is3dFJq+TG1n2hdnO1VDLQYxhc5UpsfDqY3EjjfwuK8emw1rienMjFj0HLdktl2w7Ln2XxfiRBfRTO5Rll/JUdQPBcKiJth8xuXBK2+T1MbWvBsOyWJYfJTG0cY05hHlce76li8epcOjxmV8OqWlidxd4o9tp+K1FMOzJn4QzNpbtu+FUM0PBPiRvuF7nHyUZHaocVTN1gOPNNCEFQ7BKG3iE/6VzHsDpqiknkCmIax3Hhyi+23xbVhI6pyY2ky3Pp7iXoPYqskxihrYp54A9kjvDiHacrekfN1MeVRTVcmPPtBiMOHU+GT7oKSRzhGTqDPqH5ErHDOzsvaasF6mtjp4C3XauI/lV9UYHh2KHK1RnFGfKqHdwX8JEPe3qWTlKp7J4udOcgyiD68I7hIfUKVav3FXZe452XDEDJqCAAnjBrIom/bCzcx9/uWJlE6cyCQLSV5W9rqiT/7fZk+h+JU/tB1GyRyPyWU2r4KQME0lPMEsJuEoFcBD1CSVTUS1VQcs5lLKZ3GRdROhOE4ZiCRnAw5iSAuonUlhF1ckIlalxHLTNJhQAhytSfdqiHmuXdyAB1R6ri5cgAhz5p2ImuJzfcmLkQ9KAXB2o8JJnxI9bSyQtyFAPkSSRdClVAxjEDNYRkzFcD9PwkgCdg9dLh8NVBxY4IK+Gw5DC7axXbfJQaz2baEDOVvOUvEnDmjKligMdoPdcKh29WWdqhI2c+KCjG5/pQkNr+pOxkw2s+0SfUlKqqFhjgsyusuck7IqyBc9uTu9qfpvZxYnnc9vIB703JCcJCzt1NcuW3dyoFKjs9RxjzaNoh7hFBclauoFu5AOT2pI1y5BIcQ2wmebEXTauAXDMXJtqTFalogESxrGHkG0kWKzRYhUh7JAUQCDC433bvESinNdGDWMNl271IYpjj1ArVCik7N3lk46iKllu6H0Sall9Dp/wBslECbMSS9ul+AlZgP0kxiYhIDiI+JPHUANrPnb6lFGskIcnC4Vwqhy0faoaLi6HXGCTXiOj4JiAN58h9WaaGZy0Zu619EuI9wO3V3KDpRMioZIzDON9pakTK6oMJppuLFO28nuaWP0qoixKQiFpHYx7yLqUj2oLs2l/UzrknuenjjAlVlLBQmUURXAO5iJlAMeJ5pFUMRdd3lonykjH9o1pepL3I20T+JDOjt1dupO02H6C5uwj/lT5VASGIN09ymRXxiYnlpuWcsjrU6MWJNkiEraIoMmLfdcrKgrHFijiZrPiVKFRxDEGZrc/CrmGZqV9AYhyXFks9jAk2SHKQnHN7h+SVtxZO1ylU0wFa5xbS9K0NFh7VA5s1o+G5l5uTN2j3cXSrN4KMeMUNjM4kKmQ4fIX7R/wAqt/YY4S2NcXxdykBRntyZiH52rzp59j3MPS6+1lfDCQiLACkRXjazdJKyDD5NzWOX71Jp8FaQsndo9LriXHLMj3MfSuuCsuui5blEkkbk7sN3qVpFCEg65iIumO0eAvWUFG8YCQ1ExAWvLIc1WJpzo5uqg4Y3NfRg8Zk4csgOZGTLOVdVaQi7PuVtisYU7lHGF1r+apJhMusbfJfW9PBan5d1uWcpkWrqjItVCucnT1TGWeahmNq9SKVHjTk/scEt3O5Hd73uUe63zJDxHEeS1owuiSW5tqRZiowVVpa5Jz263kyVMndHfFuS05LgVHELRnXXJu7NOg8jjDt5p6Go4PLao92nUhuf1KGrOiDcOS4bEmu9Xmu/eQERfhKoYkNz7WzWXaR1LqshcFiUW3KP5rv3hHtzB1TET58krjIkdpB+VMuGxALs3Bd9ujt5Oqhice9Dc4+aO0hfkzLsKyK0s8xQtURF32iqjiPdzSeRy0R2kH5Ui14wc+olx5mENVV8VEUm1LtCfUssOMw8/JL2gOnJ/hVbxHtRtM92fUq7ZHeZMeoYnSaobPm6h+0OJZsDF+5ODUPlnwgtJ0dsh5plN367kN3kyN+lcfaK9Y+UFcyWn1Ln/aiHLiDfnb32qwBt9xIrXJLp5Z7kXT3IRItBbR0Rbnz9KFhbnlck5NdoyAC93SK6RW6Og4j/AFWpXa559KACLmhtut1Qv3pNddogCzGNocIzfxHoq4iuUqskthigbwB4feobcs0ERCfK0X8SJi8nf6k2JJCTdzoLHDk7s0N12jNuzQl80/DC9wnlaI+IkANa8nzTsUbEX4h2D8KOumgjqC4GZD6i6lHYTk5M9vegB2aa3YDW2pqKnmmK1mIi9IsptHhM1UN7DcOdtxdKtGGkw2Y3jzOfuHPaC0SIsq48LOSApXzgEfFIKIKdpHHPbE3Mstzq0ijkxL8SR9ocxHpb8qYeQJMOlZgMZ+4kwtgHSvRgJ2OBPyu/xTEGckRFJtza505PXNHTiEhOQRNawkW5U89VJUHr0+kfCl7QSYphATKzcKQ7Szz/AFIG26Ivc6zLDAteaK75XfCm9qfpKXjSDo9veQoAat281aYD/wDcH4dhJqrwvh3HBmYfF1ClhUg08xHldc1r3LHLehrhkt0y2OHiRxM8lsbN1KsrJoyw+CICYZWMr/ermOjip6aqPEDmoy4d9PHw/wBo/wD06tyz71DCZZZc7rslx4rO3O0uSPFTvNKLO/6lbUmF8YhZmb3W+JN0tPvZ38a9D+z/AA+nqMQE5I7yDkPxLLqup7MHI7/Sug/NzrH+ytovszxGop+K0WQ9wl1KeX2Z1dLTcWrZ4BJtvvX0HgnZt6jDiqDzCJn6R9KZ7Y0NMWHkwGFvBva70r4RevZZ5tEfrOf+lOjwYdk+UfMOKUP3aX4j3CO11RHIFpWvbqtR2yqvxuAA7cm3epYqaocRyZl9z06lOGx+R9XKGLI4R+iQcwRtyuL05pl6i4R070w0l1+fVlogIn5ZLvUKPIlLcN9pblIiqmFi0a1RLXLXPq5JcR/P5qqsyJvtDyd36UfE25u6gBJt9XhTo1HnuEW0FaoGc9oe3N+m5dGoYos7GUQy9yssIwd8Uo8SkA2D2ODjPp1bhH/UqbS8krG34GOIBNnlbnyuXJCYVFORiEcmtSaR8ss1a/ZNHTkuue236Uve+aC7bzf8qRE/miygvDchYnEmfJCRP1apEW3m5CgBPny6V1ua70v6kUQ8Qxb1bWQByON5CyZSTw94wLI7i7lPo6No4tMh01uSfh97/qXO8j+jfWvJSWvnk/UiH9KsZ6eImzt3eoVD4dpdX5ltCdmLVADI4lzUgKjydxQcEc/iXBja3N+pVYgnJi5OyRFu+FcYbeTfqRgPUk2AM8j35u7v9ToCk3D6kcg3fESA43uyZMAeJdogL9KIhe5Db5qSkK1dH966W1c3XfEgBW3LrCwpe61dt/kigOCPmjijucWvYdR3EhtuP0qUNK3BzN7i9Kybo1Sc/iM1MfBmOG8TEHtuEtpfSmm3XKVJQnzDeAjcoluqpNS8BTj5OuK6wsXN7Um2629P9SIiazoa4uZIokGKNpDFnJgF31L0ogJ6WovjO6x9C9SRD06IbXu/9UAWlVRxVVMNTT5e8fIvJVTxuPPMU7FNJCxZHaJ9QrhEZWs/7kEpUN2tauhYTa7Sy8Pmkw7rUrbe9Kijj+jN/pToUr56klSCxTBc23NTzJo3LPJT90BGePg6Zp2khAjzZ7hz0TJixGXiR+0cER93pWsfJDJ5jaOTbviUWaoan0zYiTUtc5DkKjvnIQu7Jtmaj+wyqjLR9PEmzmOQss7l0xtfMW2pr+lZs1SD179yF9uqWV3h6VwvJtykoH4kmK7uS18lZ0eHxyR8SXO3uFNKwIlNJa9mTWl6lZhnlkzMIroRwCY2MyXtUcbln1EqohsQwuJ72b6kpBaMCyyEVw64BfPUsk2dZHUBrt8xQ2qADhmT6PaKt5awKWlyaNjI2ETOy0RWclmPze3uUykxg49krMQfEoAIMUqMPqCeB3HL3oazGjrrswYDfc5D4lMOuoypiieIBIvF6VSGICZZbvJADTj5uk/miLIuSVrW80ADckJOI83tScVxuaCzr7tUmz70h6s11AA/mddYtvfckwpMNvJABfvXH5d6623kuWvyy2oIOMXuRNnlkhKNxL0oh5oAdgpSqCJo+ofUregGelhIHjjLxXXqBw6vCQA5YJIhqI7wKQLRMLuoUx7Q5GR9JFz+lHgTWxp6Glkxg5acKiloCEL+LUzWi+Xd80OKYbWYHUjHxKWoNmY2OmmGUXZx9Q96zkskm1/U/V4SUiHFHjAWka8C9PhRZGpysrvaq458txBbae5SqCn9lprnzvk2sXpVXRwvUVI+Iep1aykIgOj8Urh2+lSaATZCZG7bA5Dn+kU1WQnCZRm73OzEYj3O6OWoiKsgicHOIHuMR8ReSsamjgLhe0TtFLUfi7Wu5+FAmWX2e4WElfLXytdT0MZTPd6vCvS+yxR4f2bnxGukjjiqJOMckYbxze0RIlj+x9HUyMWHUDAQyGJTS5bi9LfJbrt5T+w9hqxrHG04RYibmV47l3YVqrObJ7nRZnTsOlj/AJk0ULbc2V1jBQ4PRz1taEpCJ2sMQdRvraskHb7CqgDZqeYSDdaRsu55YfZxdl/RPeGMtbLfizXBhjVXJ9oGF07ix0dSd/K0xR9n+1mGY5WjSPnFLI7DCJD1F6UlmgHZl+ifwQ5ZbkB04K+rMJ9hLhyg4mT2gPxKGdLsLJrVopxZi8epUvG2XJNFG3ntUrFYzw+EpJztAuRD6kzSye0YdRym7XSberqV3EXbdWNOIWobW2ip81HILRvw33KFDURzGQRGx5NqQpbkaMY4Y58krW8lKIXjLVv5JgpPc30osQ1bu0b9TJMN23JvzMi4nfeyBy79EbBZIGRoYtLBNRTkuPN8kcWcmx8vqTM34Z2s9yQCKZrcmzTfG3Zib3epA8mnf70w2ZHoguizjxCfblPJ+Z1Liqjk57viVeHTojeSS3YymyPLLSKseMSBnZrudyd9unjDJqh7C27XVD7VJ3t/JIao4y1F7fSKLs01LI5GjfWRy+pNcRufEHd70zc1UF+fzFQymAT5tb0pE1ZbVNPPRi3Ea0C3MWe0vzLvt1FhtL7RWm5DmI2j1JqkrGjAWN2qAHNmgPpFNVlLHWU5RVEbhBUNbtfu8xTadAnT9xzBe20UmL1FFVwRUt5sNNIPk/qJT+0naxuzeKhRvBGewTO97S19K81r8POOvPD6udhnh6Jctxh1C4qo7UzS1lYRyVb1VQINmRNu08K5N2j0u3CXuPVe2HaimrOw88lE0REcgDJHK1xRdXT5fUvJaSjesrApzkaADf8Aak9wiotHUXQ5Z821Eer8ydpax8PLhGbcB3uAia4mWMnbs1S1VRNV287F4R2ZGKOg7Sw4nWhGxnAIefpJtBWDq6x6iTiGzX5WvstVrU1gCPFze8X2ETNcQ/Eo9ZCGIAM8RsMvf8QqHyaRIVZiEddR0dOFFFFPDnnOG15B+IU3huKVOG18VTSSPFURHcxiXeopx7ss9qUPXl0l6vJc9OJs3sbfCu0ElRiUtXUytEUp3VQmG3XxWpzGsHoMUMzppAP0nG+0vpVXHiElcNOEjRRVEN344tumzLa5eaqYqqswmsKPOy9+kuh/erUnXuIaX0BWYHU05FZG8ot4hZRRoai8WaCS75Et5QYfiFRDxJMTwyCJ/FxLiTsmG08dJKx9oIOKen4VKZK9EydmY2vhr8UMJDo7TAGAiFrb/iL3qKWC1tt3ssn8E9iFRWUtSUftJyB3SdOfvUqHD6usop52qJDskGK27as6Xgtyb5K/7nrOb05Dcutg9STfs/5q5HAXpZc5ZXqALaxZluULEsJkpxOWC4oG5jnuBS+Co3P4kMsHqxHPht+tk1Lh9TDzgK1/Fkr2lpY6WDOQ3LS5yVHWV0tQed7iF2g5ptUiE22MPHILZvGY/uStfLPK1DxjHxv+pOjXS2W53fUyg1G10dvdcj9qO7wfwRBVbbXG5A0Ma2rqeKqubUE2dQ5W6MP7lKD2g2/Nd17s0uI+3VGNPJu5qhxjsBw3y70Vpeae4LiwuLvaSHgvn3rPeJr2mBa93K5SCqJNHc7swttQcG7V2dLgvySbTGsUkOy1TyPqDERNut9yDiMRZ8Ni0SGPcjKHcLeJTZqsTG7o/wDhrt0ZF+zZHwenN2RPTt3siy1hbGrYxL9n/NGVOHkyNqe5WdNh8BYRUTyHZKDiMY+v1KXko0XStlMVC+ejtcmypTES8Sn8NvJFw33aujuFLpCt4L5a9K6VP0+lWfBLPL/kkVPb3flS7o/w5FcFOxea77PH3udysBh3Z5JNS9+iO6Uuka+iBwWF873t+JCQtzdWXsrW73uVth2E0/CGU24pPt3eFS8yS5BdFJv2lJTYXJURFIwOIi1zadSiywnCeuYiO5bqEeDY4N0EJNooON4e1ZKVR+GJmfSO1c8eot8nbL0+oXHyZfw/EnR2p2WlOE8jC1C4vzytXRumY48co/IVrZC6RExBq73Ire5hXYYZqiTKMHIlD/yZ0KO3ticikGGUZHd7hU08Q9oO53uJ1bYP2NlqjI5Qtt8K1FP2NpoREnga5edm6zFBnt9N6d1GRe1GOoI2ja/Pd6S71bU/4xi2TCSuz7Lh3BaXzTf+zvDfZmOa4ZdTjmepj6HPj4ok4bCwmPEZhH1LSU8kVmyVtFR0+B1AiOZ7VoKTs/GWFDK15ygb8Qsx2t4dq8XPOEvs9/pcWWP0HCMVQdgG5n8Km0lGd1rgY/UgwuGjpWF5DO9WU2IUfICch6ufNeXkk7qJ9X02GFb5GCNO4jla/wDBWGHYPLXAJs8dnEGJxI7csxVYeKU0Z83/ADOn6PGKOSGqgvcpSa6MQ78s+pYOOSXhHfOeGC9rKuvJqUzZgbS5UlRjxw1IyxxCdjeLpF/NWI4lhk1SfElcRMCG7JUcuGx41V/d0E4j7QfCCXO36fkvX6XE796Pj+uzycXpIzFSVINTK8lXGBFmX5lUVckUjZMbH8QuKgYr2fqMNrqiJ3a6I3F7nu1YlUmLwnkfS3pX2OLAqtM/OOp6pqTUok8yYj0diy8SaMWLn/go8JbxZn6uYqU+3ufkulrU5IzWRXQw8durggOnHP8A9E++aEsk02TNIj8APSyEqcPJP265ZJsx3FotLMHFAcFu5Ew26I0PhVBVA2/NdGPvXRRCNwkpYDdvzSIWFkQ9WnUiL3pongaePTRC43On7dunSh5/uSsmrGh2/lS+eafQ6osKOaE2rJELFou2+50ttvxIsFwBw9/N0RCxDytToD7k2Yt5IspoKONrdATvB5uwWpuEXEs27k/xHEc3ZyFZuTKGijC0dHFI+LzDo9KlRSMQcmt9JMnQKm7wMfpdTu0OtjLETpdQl3kujHdpn+YkH0r2qPlNgrd2iTZZ810dpepK2006ATFuRXJdTaP0oS3FqgDlyTc/hS8VqTDbzdUArkvDy2peJLpUgIfejiFh3k21NMO7N/JGcl1reFABHI8j5oLu7xISH37UTdOiAOXe5dGN+dtq7pHrncXegOZyLmgB8SCMB8W665NnM5aaiJeFNPufJFw38/zIATC0b5tuR8TiW5u9jeEUBiwvlncPUgt25oAsMKrAFzgqJ5YoDbQoy2iXxK9pKWASLiZENug+r4lkFb4FUVNVUxUUUT1XEe0Ix6vyqt9QqyxuanOdwdxz0b6VAmkLbltD1LSzdla2nwE8VqaSQKAJG3k2l3/NZCqxD2gyZsgEelcqzdz4HVkwvH8xjfWTiDNuLayfnowowyc/xc7bVHpJuDVxSZdL3bl2aRpJikfpd9BV82Ze3UVrd+efckGaV13chEd3O1U2QEPVo6lUtc8L5OLEDqL0tztRaiIv0qba5JLyGRowCSCS8brnHxMriUuz8gnUSzylO8e2CmC24/DcT8mWfwHDTxqu9kiqApS4JnxD6dBztVdc5Bwwbc7+FKct1RcYuFTLHEMUnxCxpJTlsEYm4j3ZC3SPyVcOfFFknLh3B0l0mkY2loV2lylJJalTk27kWcEjiYs7/CtNgONS4LWBPGd2XpWICR7xbN1NCufhc3ZcubDHLHWR6PRdZLpp7xPoTs/9qFtOQyVf4TveYl1OSi13aygxCkqmipGM3Yh48hld+VeGRYpaWWqdfHpBDJndfOL0TEp7wPscn9UZsmPSZc9qpI5KkXj3DY2ayFRHbMTZPz0VthuND7eHtLBwpXYDIu4fUofaH2eHFaiOlqPaqUZHGOcWtvHztX0eJOHsPieon3ryFaRWnz6VMwqMKjEaeM2uEjEbVAuIizfcrLs3wC7QYc1Q7DTvOHELya7cuifwObEk5pAY7GNPitRGwMIAZCwqA/QOXUrftoNOPafFGpjY6fjnwyHxDdtVMJeeirHzFBlWs2hMWq7dqgNExOt6MbCMh7mdWGDyTxhWhC52TQEEnDC7RVdu3mr6kxiPDcKGnpJSA5gLjWtuY/D/AErKb4NsVXbZQelvCul8ldjhNOQZbyL5ojwunj0sf+KfdQdqRRD5dSVxZ5q09hj9tKPJyCy63zUlqOnHwAP1Ke6iO2yiH967b8lOqI4OOAB4nt2pyIQFhE2Hl4lp3CdSBdb5LofhkJh1Du+SnVJRbmyEi+FBTQtIBX5c9FSkqBLkky4g0gX5by5iq2YuMd6d4JZZs12nShGO63Tb02qUoopuUhyIgsy1QiLCyfho5JgKwHRxYfUTETAz3CoUlE07cmQ+/VtqTSW9LKcWHuJEx5i4piSjtEeavuRE8LGLvdtSubPmn/ZXs5/lHqUqkoQkuaXIR7kPIgjgnZAu8kNvzUp6G4zaNrvJcioyFxzb4Ubqg7TsjPHtyXOHcp5UttuTP9Kb9jkK52b+SnZFdqRCIbUrdnU9ykFSmPel7Kef/ojZC7ciPbb3p2nj4kpNewaXbkZUr8nJ7vkiipbX5v8AwTcxxxsfKhEYgPNiE9v70MxQCNmRiWSmzTBNQwA+fHA3z0226KBURtI+bXLlT2+R3yhovYOwyMQ7NpMyZnpw4PEZ92euikUAxxzBxM7M9SyR1EccgSgz3DfppuIU09Z8GbhvC2Voi1wu+RfuT34BcgAi9IoPZC/+CnYqErx5iOeui3k0+TmhB3QBRxCWSEo4yL6lZ1GG08eJHFFUvLT905Bbmox0LxhFvYid9RHwrLY0cX+iFUQsIja3xJoRe3mrato3EosjYiy3W+FRXpT9DW5+SuM00YyxtMhnfmVzodxFnmpns7iHckVK4uOiuxasGjEBAjJtwumZpjmlJ26XdSGH/dyiZup+pANOYtyut9yXBOsgYSCMM35+lAZPzd0bU528kuCe7Nk7JGrmHu5onJ7sm6RR8G4tGRDRyEWgHoiytGxq1stW/qSYbrWz/UnvZZc+i0Vwo2E9H/UjZD1kNELd5IQ3CiMd3NdtYQH1P7kiALbiydt3creCExphB32pqGOAbdGEk+dY0Za5EPdagTIdTDb5KJKVp7OnJT56qORxZv3quMmI8vCqYIF92ua45JFzTfVpmpGERMjLcwuT7Vxh3a5LuhDyuQQLS5dLLlmuXMV3pyQtuHNABe/xJOTEXwpPlt9KXi02oLOaISytRnkVuTLlvyQAhG0ckhG4l1huL4WRCPE0bL6kMBBDxLvhScXEv3J8S4Yattbkmvw+Ed5uJ9wjuuJSQNWuXJdITFs2Z7el0uGd+WT3NzHJOcMyYmZ7rd3NADQ5ker7ifqJWuD4aeIYjTQRsxFncZeFmUehE4TGeP8Aajyua5em9lOydZhdIFRLSGFZIAy2yN4Ph/zLWEbZOSVIm4pS0VdFBhfHaoip6e0I5P7truQ/mXnPa3B8Iwt6UcLrZp5SAvaIJ47ShJvSXJ2JabG6wKHHIn1ivjcDHPluuWcPA6fFIyrZ8YpqcpmMo4siMrm6WLLlcqyO+DLHZnGk25a2lzQf5VYx4HVzSDEzR3/EajQUt05NI9wxZkdvuWR02TqKNqWPM9pvuddOZoRlndrS6QFOSRvwxc9xG9zj/wDPypiSaIq+BpWcoI3HiCP9Skki08xxzBIGd4vctV2OGjrK4wrNx5Wxj8XUqHGKqnqMUOSnCyJssrWtuUCGunp5AkhkeKUHImMepkeBNbHpLdrMIwuUQw+tmpyz/EIWIVD7Tdsq3FsICnbEHqIikY7fe3SvPSkuInd3zN9U9QyMMxA73CTaXK3NiUaPQ8b7aYpjQDh1fjE1gAJnFK1txN0/vTFvY+noBqY3xKslYNYikYQZ3bbdtWNx7HJ8exL2upYBlsaJyBrbsmtu+aswo6KnhJqbEZiiqAbiDLT/APuQNoN8YwsaXLKoKszucrxst8ulT6EqaPCJcXOojAYpgAKYZ7ag/U4sqaLC8Oh3vPNVP3RWWC/5rlIPDaKsggB5XgKILX/Buu/NclYqNt2h+0SphrMEOmimCKHKovqjuOZ/T1crU7P9ukg4nWvLQMdLaIQQZ7oib1F3+JeeTYTTwjrUS1Q5ELCTWWfTuJNQ4HHJFvrGA87n/Du/quVrI14JcIvyb/tP9qkfajhQRgdPTwmJhGXy9SrQ7bSCMQGbezw3iFvUBOyx8mDhHILe0PUD8LWZIzwEM9laxZ8/wyVd1goRNzgnabFZMIqgjaaenkjsDS7IunanaPGMZ7P4eGUPACod8ikDqy5tqsHQ4wGDzS08r1FVALGLDFOUQ3+E1ZB2gpsQCeNqaYZTy4BT1bmMXq2v1XKll4E4RPU8Hxh8Yo73tvDadvmnaiF7NGu1WHwDtFT4aZBIbFFLz8JM/wD0W4CncmHKRiF9zWsvQxZFNHk5sekgBj26siKPb3WrpRyDpv8A4JqQpI27/wCC0MBqYrXzuTMtQ5NokUkpPyS4m3Jwa5WOhoybnlcmnktEnytJGce7Q2QELXZP1INEHCTyNmz2kpMExl1u6hhkJqXSVEcYiEvTnbd5KaEx/q77hQ296soaeKRswnAx+FPzYfFIeYZQWt0iyKIbKYBDPUM/iXJbBIXCK7JT5KMI3/aMY5+FDwWt5OkGxVlI4uX4bWqQF9g6bfmnaiEBHp+YpoI9un9KBXsV/aDAzx6niYJI4p4n2Sk276V53jsdRQ1JPWQSBOD22iFon77l6tw37s0p6UageHUwhKHeMrXCs5Yr8HTjzOHB52/Z2p9jpcRCjcopo3ztfrb4vJRaLD5JqvhRwSSZ5Zabs163UV1FhNDShLVxRA7aUwDdkLJrDpsLqKw4KduFWMHFaOWOwjH1D5rLtc+TdZZ1dGApvs9xQj4fs4RDnvGd2vYU72g+zmswcinwv/f6dx3x5WmL/CK9EKGP2njvHdPtzkJ9xCmpZKsZgeKQOE3XGTbvykr7KMO/Ozzjsl9neIdosSKWso5MOowAiOSQNr5eFRe1PYWChp/bcOqQr6XNxkKD+6P0kvUwkrxqyOnq5BE+QyveLF8IrGl964PjFRPFieE18UtwT0JSNT8X8r96xljSR1YpvIzzvCKinjm9nrmcQz0lF90RLSVWChiFPwzMCYW/DnFVVf2bxPFKuc5KMac4mIntcRBx+Ek3gONVNCBQTwHLA/q8K51+mdcv2Qo458FryCeG0g5iXSQp/FaxyAZ6WosEtrxeJlfhUU2PQy0Jt+OQWwS/8i9yymJYXPRyiB5E5XZCPVoplcSlyRQmOaT8VzMO8RVzgdHHVHA1HWWVXDlOSOdtmm4WH1XKjteG7J3Ek7RVB0so1Efg8WeurLJMo01NjkclIRs9hZbw6lDHGKiSsF6Zm9LiXIm+JVtNDLVBfGDbXETG+3PNaPAZsPkCUDYYpfV1W/l/5p/Phkp9v3IEKinmu4YPATbTgN/8vuWexjDXoT2N+A73AX+klpsVoaSl3Tyxj5EJ7h/MgOlYqXgm/tEBtoQuiq4KcnP3pGLbLkn4qfiP3qRXYadCYuOZA/IsuScoyOQ8gzLJvCyyn7S4e4dp8Hu8F3iVpF2buHSNlYYVRmQCZZjGTelaWgo2HTL9S8jN1UoH0PS+n93yZAOzIDqcVyRdlWtzaBxXpcNPGLCzmBfuUkqWHTILl5b9RcT6CHoEZnjkuC+z1guYbfTkr6iweIg0jb33L0EeyJ4pKOcbfp6VZxdh2o2LIMyL3KMvq2Oqvk9Po/6Y6i9teDyabAQEx2dXuTJYDHtZnci716xV9kXEgBwu+IVUV9DTUcpB7PeY7XU4/UlPhHbl9BeP5xPNKnDQhtZ2O5MFh4d2a3NbhbVX9xYI8rVAmwVyEWstFejHq7R5WT0yn4Mr923ctS9KF8PcRyfa60/3O425NqkeFvJc7g9yv8gx/t6/RmBoW96dGhbvd1ejh7jdsddelOwm4bW9xEn+RY10KX8StpqNuvQii3Wl3pTEElOEWVoi5F/FSKMf95GN9olt3IKmlOnqTidtwFk6e3JXZSXghvShbyfNO02HtNf7mutFLI/JP0sjx1AeHPmqbZkscER5KUY5SbPaP9SH2PYLs/Uym19Occebs+x7HL/KokcjkBM7vaLXJptmWRKCI3ucHXCyF+T80MpWlnr9SEZn6c1ukeNPM0yUdLsz8PeraipzKSAA8bW2qBR1FwcI2uJ88yUqjrpKWQAnzIojYrh9K5MiZ6OLIpUyZIJ09QUTs94va/uTTkFOYyT5EGd1vmrrtXQwYfgVLisFSBy1Ezh7MXVbbdevPKmskqDvN3JRgj3VY+qz/juvstp66nqJzYGsE3uDX+lAYgI5ODKmfPPLRTKOZiKyQ2HNtCJd7xUuDz8XV7yqZIOlDIWze0uS03YbByqqsmBztcrXVWFP+CLOFvwr0X7OMNjjAcpd2RSmAryOtzPHidH1fpXSwz9TCMvBf02BwU+gM4+dzqSWH28slIKRubvt9Sj1FZHGItxGIl8TvOcj9e7fSYIDb07C1zs1vyTM0LRsRh1fJD94XaM/eotfiDZCD9PetoRnJnn5ur6ZQuInqn8BsWSYmrjHyH9yj/eAFplb5aKLU1HELR7R79F1wxcnzuXrFXtY3NjU4uXpHkq2t7TezmByvwhfld4kqkuIWYzsNzeJZ7tuLSQUUrtb+GLbV7PT9Pjm0pHznVdfmxwc4vwWkvbKiJ8uJcmP9qIC/Zz2+SwVRHHGXOQdNPeooyOP5fevbXp2L+J8y/Xuovk9GrIa2uwGeto5nthkYDt6SzHzWKlqpyuZ5S2+9DSY5Vw0x0wTyBAe54xfaTqLKT7sl0Yun7fEjg6r1CWepKRI9slLXjP/ABQnMchZO7Fr1KLGTlponRG7Rl0aJHl92U/LJVGTe0D6mU4y97qupi/FzZlNuAj06VzzXJ6fSv2CIj6c0D7n1fcl4s/4o0kbyAtu8kuG2ReJEO3XNki580WS0CULIWp7rfUi4jWpDJ7k+RVERU73a7RdD7LITdO1OcckPGYk7ZnqgBhMdXSEX72/MneM2a7xG5Zsi2TrQ1wX552ki4KK7RCM1qnkdCantbm6EoX8k6FVbps/MnfaorNY2H4UclURLfdaht+F1M9qp+di7xoCbRkrkKuCK0b5ckuCZW5NcpTyRZZpo6rh6ttRch0Jo7WHJk40Pcm4657dRAkjrrWHYwpasfA60O7mnGjbNQ2xDdqzIxrtei796lwZKaKMsyDJ2QFzXWLzfaka94+UAbkjXB2o7m4OTM2j3IYAdWmdqXza5Ii28kJf/LUAK5ueqVz3WpNZZq271J0KV5HHJ7RLxIAa8W1GMbW5m9vwpziBSvsyIkwczyDl/SgAjL5IGzuLJdGN9M/0p0iClk0diIfT0oAAY+8+lDxGyyb9SAyci1XWFyEXJ7UBQtfqSGNyfJmciRFlH8KEitQAWg8xuJvChMnLvQXfNIdyAoSTcxSbkkgrUSfo6h6WrCQH5ckwXn4UlD5Be00OLdusbxrB6fC56yQsNgERCmj2hp6vN1ntS5ogkON9H+aOpqPaqgpHjEM/CG0VEYqHEEbTnLJzN2Na83XQG4hb/Mua/wAVICjcoSkzYbWuYS8WS0ZiKTIiGzcTt0ilw7dH687bU0BOJZs+5uSdhK6S+RnMc9dVLAceG1hfPm9v0p2rKPZw25Nr8SZMrYQbNN3Pl8lmuQJ+FFLT1MUrZgL3CxeEtEcpRez5U+ZE4/jETdO7wqFJVSFGMDG5RjuZNlMwsIR5256l4iQ1bGnwOBuLrb6l0icYteklH+fUnZSYrXY7iL+lXQgbjL6RU+mw2sko4qtqeQ4CNwYhbaWQ5koQFGMZBY5S56Hn0qQOIVNPTjBHUFwsi/Dz6c+pQ7/iWq+yOUm3RIiu77UU8cQ28KQzuBs7mttLxCmhzyTXJB1yuUl6WSTD/aM3KIDsUTu6lYDIf3IYXuIFMO31PklI1jTIBFtzZrU7R5FVRN6jFRrtLU/Ri5VMWXVdora9pmvkO4qLjXytb3qHaKmYr/8AdFn1ZKI/NVDwTLyDcu7kv6ki29ysRcdlJuHitjRxGUkZg3Ha4RJ2UCGSOEZwdnvJrWt7tyGgxCowuriqqSR4KiF7gkHqZCFQYmR6EZeJZacm2/sSLb70ijjF3zJ8unJEOKQFY2T7m81Snltye7TVBdbbo6XaTDussyrGKtE87QyUGpk4kxPm9uaACa4vCgclahRDnYcRcOYH9LqQQ8YxOR3GLcNwsompctqlU0LzTA0rvaSpxKg19hw0bVEohGfUramweSlL8XIb32EjwoaQsVggbcOdt3TcvSOxuF09dWHFUwtODbmEt1q87qM/ZVs9no+l/KnS8mEhwmghcr6hzLvHLp96mQYfQX3g+71CvRu0OAxjWA0FJT8J/wDy9yq4uz7xsX+7sJ5aDY4iS4l1cJq7PVn6ZkwzqjPQ4fFVMTA9gj1aIRwli2Nt1tuJaaHDzvjBwELvS3Srz7hjkpxu6v8AFYZOshA7MPpuTL/E87/2fcnsdt3q9SJ+x8hW6M31L1CHDY4RG5mMh9yfOlhkEdjCXyXK/Ua+J6MPQ01yeSzdiZrswdtfEo0/ZGWOHrHkvXvuuDMXyElQ9o8DlqByiZ/Z7dSjW+Pr93Rz5/R1jjtHk8qq6N45bG3W+IUoaGQiyvt10W/p+ydwjnGenK5lPpOzMUb6x7fiXW+rgkeRH0zLKXJg4MDe3rt16ibpRvhbxuT3gQjyuHqW+nwtowI3iKxuQKkmwuWqqNcri5ClHqUzSfQ9vgxk2HyTSDlmI5qwpsBkmtDxeIhbpW3puzoU4Wf3perwqzp8NijDIMxtUvq19GsPT35kedN2f4ktjbufciLsvp/6LX4fTtNXM4Rnc7nu8KnBNBMc8cb3HEdpiQdLpPqWmX+JjaPPX7Nyl5c00fZmfm3Df4c16JNCxXO3U3uUI4d3d79FcOpbOafTQRhf9m6gfTaXvQl2fnuHp/itlJSuOr2CKqazFqCjf8evhH4Y9xf0rdZZyOGcMcfJRlgcollYyH7rlFuTWqzHtBhlQVkdYH1ExCovaGR/Y6N4KiMrqhh2HctE5mDeOriMfc8hXaNtbzQjhp3ZvG1quJCPj8NnjLwp6SFhAnzARFtSI9qWzH7Sgkw9y/u7fhSlpZJoxjcNud3JPVPaLDoS/a3kPp3IG7TUBEObkP7k/f8AonbH+yH9329y57C5FoyuocQoqzJ45GIi8KcOOK7dfb8lWzElB/ZknFyxAosmHS21TRpX5M1xelCMYSdreB4MvF9Kvno4s+dpK3IzikzNw07lXmLPaIt0kjmp2EizDd8Lp2hjYu01VA79LXMrx8PjLXTb70OdAkmjPDCMLjs6k+VYwwkzRsRNyUqrhCoqBDJtr23Z9SjfdrRsT526ovYdxiRZqhpB/YNd4tVXzUrkRPw3H9/SrkcPuEXYrR77l08PaFrzMRD5IVEPlFCNCWWbPaS4dO8L793+lW7w02ZM8u7vtZMVxQbXCRzz8K0TOeWOFETh3RC+dyjTE8b2atlzUkZAjHR7RHcos0zzGS1OShs93kgLbyTsZcO7QSua17mQFH3dKBgjySbK7XNFFGZFkDXE6G3dl5IAlVELQjE77iNrmTT2Fo370X4kwBkD3RN1LpxmMgm+Wu7b4fcggBhErs0mK19W2pOLjdscUrrR1bd3IAAsicsshS1zS8W3pS1JBZx+adtCRsn2knsNw2pxapCno4jnlN9BFWXafsufZ2sGn4jzmwCUhZWixeK1VRNq6KbToZ7RT1oQjn4VE1F9fJE8jla3ULKRBnNxC1b4W+FARNdz5If3bkrUUAYzGUpGZvf6vUuMT80L+SIchuUgPSV0kgDHnwwzutFafA/tMxjC7Iqid8RpQYRCKp3EDekS5sskw3Wg3erWOnAgFuGJWN1Kk3EJJfY/2nxqkxav9sowlp+I34kUr3ZP4rSUOmxQIwyKO0s9SHxKFDTnVVPCgC8i6VZVeF1dPEMDROR8PjHb1WodhwiPLXBJUDI8dw5W2i9v71Iw6O2MWsuOQrv+1QKan40pA7Pd8P8AUruCHfytta1rlIAOOZkbvcIb3/cqujqJ4zlliC8sivubMbVIr5raf/8AGfp+BulX2G9qp46YQp6Clijyye2EPxG+JBLdGPlkeQ8yQPzVjjdDPQ11lTEFOcjDLaPSzPuFO9o+zdb2ZqwiqWBxlATjliMTA2fvuVUXZVdKKORhlF8tzIelK5SUEZNIZP5uk0h3aO/8U2u96qxMsCwfECG9oJN27mhmw+rjIeZ3Ndse7JOBijCHQf8AFC+JNd0P/FSSANPVk/DBpCuXfYa28wAJTIedmtqdbFmEdAO7PzRNjnD0aN/4oAihS1pHw8pBJt27ai9nxDc9k35VKfGm8cZF++5D98N3NJ/FA/cVpx2mXEzEviZWWAjSSVYhU9LlpdJYoddVNVGLszjkycw2No5oqidv93ifqJrhJ/JCF9GmqJI76yDOOllpx2RkDETv6bl6D2Z49VgkEkz3FuFpLusfUvKqHh4lWCcsjU5FNrJ4QZy/wW87NzPT1VZhFNLHW8KS2OWJ7gL1WrqwS1Zx54bwNfaOWp3JELWkofGYfwza0h5ik8zcsl6Z5FHaiFrC3uq8suWRfwUqaYOHkLuJKAdQ0e1zTRpFB6W8nH9yXEbvzt+SaCSSTQMyy5p38S0s5GBUUEIhIN4O13pQcbh6OD3LoyRQlmzuZJo6hyLPQUAFFUGJbcxL4Vc4dUS2DfmRKhaZh5O+5lMpMQenHJna3xXMihSVrgvzkcm13KPJJs0NtqUNQFQAuDsVyIqWSQdHb+CmjAY7s77kERbss7k3UU8kMtjmBCPiFM3c2za76VRokTwkYbs2Yl0rKjQ2cR+arwqLS0zU2OTZm2X8VLIZXY1hYVVNLFnaRNsIvCSzmHYxINLwK2cIMRozYqeWR94/CXuWylmYgJsmIviWR7WdmY8UjKsjivliC2S3xD/1XPkT8xO7Dk/hIlVH2qUxAcYUd9V3ELbblA/2+xuYCeKCPn1DGPUsx92hDFxIjvzAd3iEVqsHrqaupL2dglDbII7bvesotvyzqlGEfCIrdqu0Mx73IQyt/Zjcq2WlxXEJjeeK4pN1xRtctSQtzv8A5pwiYe9W4fsyWRx8GS+4cVkiseoezLpv2qLWdjZxpynKVzId3DF/CtuRMQZZ3Fn1Ibto7lLxoays80nw2fCzGSA+KFtzEP8AmRcRqoC4mbjnc5Z3EBefyW8qMHjqBMAdgCTd9L/CsljHZufBx9oik4sGufu+pczxtHXHKmVkWHvVH7Pk/HyujPPaYoAw94YK2OoAwnit25eJP0+QgEgG4wA923qif/orzE5o8eCyWQaevsH8QemUfCsqLvkz+C0NxDVmYDEBiL63F6unyU7GcHPB5QxCjkaejlfQhfcHuL3KnCnkp6zhSM4GJWvtUwMWno6AKNhBhvueXJ7iF+4vcpB+SBU1klUd0puRKZg+JVNHKMEG8Jns4RdJEoMouL5uG0uVvS6OirpMNr6ergyGWnkGULmuG5iuFS+TaDpmnxKSON+HKDRF0nGT9/iTWGTPhZmDA0tHMV0gx7Sf07lXY12kk7RV1VWVsUZVNRJxZCiGzX4RQYXXRU4FGZmIs+mir/sVTFfbncC8ocSqIZRZzcw7hV9QYk5GOcZyk/hWWm4dRS8SAmvLxE9qtexNPHilbLTz4gNAcMEkvEkPYTt0j+ZeV1PTJKz3ui62bmoHpfZmlgxQBukACF7eGT7nW/w/sjTQiEjuZ/8AlkvCcOqnkYTaW2UfELrfdmu2FRQgMUwPKPrz5L4nr+kzecbP1/0L1XpINQzw/wD6eh1dP7POTgDCOXhZHELyav1Eqg+11FUCOVRYWXpTFRjkEkRShVwiAcyPavnV0+aXtaP0OfqPTR90Zqi2rqfgwSyWcmuWDqCCSs4RyR8aTc0ZPuJZ3tV9t08cUtBhDAPMTqZG/wAq8x+9p6ipOd5TkqHe55SfcvrfTvR8+jlPg/OfWv6r6SE1DCr/AGez1mVDDUObxCTQkbXdWipsKyrOywYpWT28yMvLVZuHtx7Vh1RHibOVQMZDHOPj+pP02MQf/lhLTOf4r7W/ivQ/DyY4U/Nnhf3nBnnvDxTNNHgZzQjPHkUR7mL4UZYSe53DpbwocNxQI8Ior5X/AGbdLqYGKNIxME+70kvMydxTaPVxZsE4Jio+y/tUEsju0ZCNzXeJI+yoVmDVTtkM8Mgk+ngtJO4bikfF4D1kfE6uH4lbUOB1eNBWlRS3zgDG8Eb7jDxZLneTJB+5nclizRXbVs88l7I1kh8SkylEd21+Suca7FyYpANZTg41RsAnGXqy3LcYPgrlGNjGIfErmHA+G+rvaSxyequD/wDD1sH9Pd6G0vs8Ok7C4nGWRs38U3L2Lrx1yj2+9e7ngNPIJX581UVmB09xaGtMfrDkcfU/0y8S2izy2m7M4hiDcIafiXAwGXhYvCSzNRhM+H1MsUrhcNwuK9knw8KXRpDEDdiMRfnkq37QsLw6bGjqMMyOCRhO0X6St3L1On9Q3dM+S6z07SDa8nkf3PUTYdLUM7FwztLXwqGULi217fNei0dHT05ytKDiJha9gssdWYeUNQYWHbnsIvEvcw5+42fJ9X0jxwUkVtPdGWbdQqxrKjicI8hEx2vb4hUOajnjImdv5q2wTA3xahqrJH9sZxaGDzHxPcumWnls8vE891BE3tDi1Pi3ZLCYgglirKaaUJJfAYPbb+/qWNljtDnarmsw+sw+mpWnzGKobigOe3qyQUNO0kpX5ELBdaSeNQxw9peSWTPkW65KYsuTIQ2nln+lWVThJxiRsd2tu1kFPTnh9RfPEYkO63JX3FRH484z5JlJUSyAO8yH0j3LTYN2krMNcuFJHIWXUbblj8RxYZP2TlAPpUajxZo6cwlcpCfkS5cmDvLlHqYusl00/az1T/byPD2A6wGlI+ZButUhu32G4tKMVOduTXOUoWivFJKqQiyd3G1TKOoYoqxnNw2bPeuR+k4qv7O+P9RdU/ZLweyPj1FIRaRz/wDmUxqFJWT1FR/u9IZgTeI15l2cxhsNnnyyAD8Jdytj7QNtcJRHL0uueXp/blUTVeqd6Fy4N1UTVNPSSvPQTWRtc5D5KPhuIBjR/wC6UVQWQXW+5eeV3a7EY74oqw+AbWuOe1RaDtdiGEuL0c5hsse1/Ctl6c9P9nDP1SKnX0enVdHWlsbDJvdsVN24o5I+z1BUHAUHDMoZBJu/qyWZ/wDzCx+TQKmQvpclDxTtFieNUwwVDX5ORuWW5y+Ja9P0mTHNN0Rl67FPG0r5IntUElMcUgOQi34ZeJi/6Ks9ykiEonl4i27UvZ+Hcx53W+Je2qifNyTmNAPlkjK7k3UkNuY6Xap0o+9tv0pEJfxGBF7hT7Z9yTCiEXyJkBFBhmOvuR3d6abO4tf5JzJvUsWejheqDeR+90Qybkzb810itL0pUdGw5ci4j2qO0jJFJ80aB3B1uaEy+JNGVraIHmbLV1WpDyIN5O9cucvpTfEbnmuDNbzZOjJ5A7rbtUbk/LNR3J+eopcV/cq1Mu4P8Q/N0PE6vcmbjXLtEah3B8ZrtEXEuUa5sxfJK57uSNSu6ySJdPiFdCS1+ai3EkRalm6dE92iZxLW3OmjmYkxdd3rnUKSgJ5pMkcYc80nm96jLtoknqT3WOvM3mujMmS5pcTcig7lDDbiRkNpa/1LgFaYk3hSlkOQyd+rvXeeIIvclda3Nk382RaybGDcgAX3CL+F07HCdQWxtvqRDC0bZyl8hQy1TyXCG0EAOWw07jrefy2pg6g5H1dIBOQSdv3kSMcqUs7WIu4iRYHBp3IRd3tFG8kcLWs3/cmDqDk0/q8SBuSAoIpLu5Jh0uXQhcrtt2XP3IjJh5ZGQ+5BQrbQzytH1EhKTqy/USByeTm+5J/SgBXP59ST8kkKCTpc1xhSfPvRdKPJRIocPnxCbhwNcTM5P8Ipz2UIzFtTQ4VikmG1JSRsxZtY4l4hU05qeulIwl4Rv4Ta1Q7Acjw+Oy9447kMtHD442DTwouDUZC17EPda9wps+Lxc3JvqJ0kSR6rC2jjvjNy8VpKB+Zlcw4o9PMJx5SytdutuFQJiGoYSYAiIW1t8Sf2URxXbnjLR0njcUrXtJkAcYbtrJ2EuGJHnu7hTXRok5bcnbkirAd6mJ8208PiT1dXBVRBFFA0FOD3MPU/xXF3qEibMvqRqVYbi4xi+bWu/nuQ9xP0pHDJGAm4OIFyK3aS5qgkO7vQ3aaLjeLwroi92iAHgvJvUuFmJW6aIC2lm3dySbPmlRVhoLrXS6tEO5PUkJy1TvG/3Oxn8d1qYSbpyRVhYiyJSYagKe3Jri/wJMP7mQ3XD1bk2rJ2H5iYjF3e4iTNvyXLmIeS74dqaWoHNLlzv5Lu1c1FMBa+Fc06V1+fNK3v0QB1cJdIWXP8qABReFLRdVIBANxCytKOFhMs87GVWG1OhJutc3Ee9S/cBouzMIV3aeLP/d4mcifT3L07sNUH95VFmW9rmL0ivIsEkkkqRPVwDmtNDih0ZE0DkF3p2ry+pw91OJ7fQdWummpnteJYkeH4RWVJABlFCRBc3iVZhuNBWR4RJUPGMtXGRPw32/CvJ6ntVWzRFBJUSEBta4k/hTVNj0tOdGzncNLtAc/CvIXptQo+nfr8JTuj2ukxairMblwxs/aowvfTa4q3ko2G3Pq+S8U7O9opZO20Ve7uQmwxGvbYawKgcgkYiF9fd8K+f6/DPp2qPrvSuth1cGxh6PXltQHSuWoNbapsxBkLhnaPuQ3MQlk/yXmxys9xwRC4dxZOzCSL2VxfJsh0XZSjkMQN3Eu4lR1naY8JqRjqICKMfFH4l1Y1PJxA4M2XHh+fgspaWW7NmUf2eS7XajpO01JiBZBmJeklMPEKaMivkHat080Pa0cjlgmt4sg+wyZizoCp2EszYBJvETWqJjfa6mpSOy60eVvevPMb7ZSEcsucojnoGa9LBgzZFzweF1fqHT4HS5NriXaKiwXG4mq5X4UsFto7hF8/EqXDu2lNT9p8TM6sPu090fEbbdkvPMQ7TBXWmcZEbbdyq6jFGJ2viuH05r28fRqvcfNZvVXv7PB6NQduKPDQFzqWl/EM3j4fSzquDt5Tw4tXyBI3AndjbTvWCmmaYr2GwsrXTcM3BcicLl1rpoI8uXX5JUj0Gft1TSSE7H+m5NN2wp7i/HYs/U5LEDUbv2XP0pqTcQ5M6pYYIzn1OQ0fabtB7ZTRRxVGzPeIP1LOANOQ6SdXqZBKLDETa3s6imVumS6sa0VI4Mk5Tdj8vDEdp3ZelKGo4Zg+tovdbmopF3ZpCTjorozXBpoe0Tkd8j3Gb3Pb0prG8WauaIAN+EOeYqkEupPiUZUZN1HfoXwrLRJl7yoQ2beSdIQt62/iq67TR0ulb2ZFi1Y1K4nGb3t6fCtbDjRezRPe5aLA96nPM8ZfhyPb3FmspKzSM3Etfbn/ANrRqPF/7VpQqmmkFuEBEXuXn0dRbV8Rzt+JTIcSkjmAzMjADEnHPmKiWOy8eSnyW7SNS9sZ3ONuXT4ekVdliEF5Dw4xLvFZDGMQpqzG6ipw+KSlpze6OMzuIdPUoZ1khPmxvd3ln1KdLXJbyU3qaeSuYawnZmHfdaio8eea4DgiIgbqyWTlkMSEmNyJFDMYy559yvUy3ZrZsckjIQ9mj4Wetqi1OLe2fhuDcN30HxKso5HqKadvE1qAZmjkEG2i77iVKCK7jLd8L2lkbfSSq5ad9zO/D1WgYgKLYzbmHJVOK5RkQM+4tzfNauCjyYLJJ8FWY8Mdf0+pA0byFkG25Ef/ANtfmxHfbb4hZDDI4iT5MWlu5rlBQpeHtszHTX6kL9KDuS4jckAGEziJCz2kTLg7nQsS6HVzQATSHGOjuIl70nmchHM328vhQGVxasp9HWRw05Rnlue7ouQQQyke7m5Zrl13N1ahVU2RNZFu9TJwcQpqWMmCCKUiZx3Ny96CrIOG0tPUGbVEkgDloUbeJSXwmMep5LfUKghNwZifw+lSosStfI3ezO5GxPJPh7SS9n6eKDC/93lzvknLqN/h9yn13aAO1Fs9ScUFawdINaJ/+qy9ZM0xC7dH+VMnG4gL5tzT2DVfIeriYqktjgI8xJNaDdlmrGlxp6en4TxxGLeIoxIiT5Y9TScW+ghHiZM5CA3Dl6UgKZvNcEmvufNXv3lg9Rc54Wwf/hyEKUtVgckoscEgxM2gxPb+rNBVlD1fT/gjKwRJsrxy0JXAUuBSSDnU1UQE+8bGImSqKPCCMgiq5Ih7rmuIkBZTwSNGZG4XZN5qfRl7QBRNLEBSZ/tXtt/Mn/uOjkImgxMCHq3R2kgHs7IQi4VdPz6Se1SR5FF2brKhojp2Yxl6LjYSUByq6WQwvlA9Yn1L8wq5gwGvmPJq2liEfEUiGHszimKYn7NRxtPKblYMZ7S8RbnVDX/yFgmGylTS1DhtzYXuLpRVN91jZ3f6n6f6VZFg9fhZ0oS0kgAcd7FbtL3/AOZMU2D4niUllNRTzyubkwjHcXkKKJszmIycSrJh6QGxkFxxhlHKZDluHpyT8o1GF1ksVTT2VAGQSRSta4l6bVGnmaaYjjjaK7wipL+RY45i0naCshndgEggihtz9A2ozpZP9moqi+SUDmINzFaGXxKotLNPjWVA0hUzSyDTEV7hdtcvUqsVCDDamQo2aGQiLc2iGWhnhAjOIhFuZZI4q6rp7OHLIPla6nYpiEtZCFNk52sxGZdV2SAtlOiG27XO34UjjMe5CWd1pKSrCYmz71xua4kP70DOvzXRG5x1SkG0ybK3LwqRRYfPXXcAWKznqgTI+opGLxvk/Uryg7E4piVXFAEccV723yyCIN9RJzD+wuMYliI0dNSe0GclgSRvsfMrRK7yuVaSJ2RnR6E6Mz55H0d4D0qdPgNZh9ZPR1kL0dVE7jbKPUTFkSrzpZBEc43zzQVY/Q1AQ3Mbc36s+kVbYDiEeH4iMkVQcWvUL25fEotBhceIUhM8wUssTv8AtGLe3wqr4ZieXiZ0yfJ71NUYdWSlU0mL1VRnyiq4xuy+LLvQ1ZBGP4cjGHxNaQryzBpKvGKsYoJ2CcGuvJ7bsltaKasssrJGMsuoV34clnmZsSRP4nxshk3CL3MmeNpyXWLb5Lr2OfUQcQTvB2EkdRkW93YTJAUzlo+aacny707BILiDblpck5N5so5E93eSEhPqydUBKutJCMjDpn/JRSmcX5IuIPK9QUifT1klPrHK4l3DltU+DtBKP7XIvpa1UIyMPel7R5qyWrNR95BI37I93LRIZgItY7Pq2qjhrGERyzu9SmcaSRsnH+aDJxouhh2ZswEJcxHcmm4Y3fhfqZVbZi2edpIgrJR7z19yLFqWB/iXZBbp1CyAKWTLJncRLn71GDFj5GF1vuUn26EtGe7xXI4CmiG/ZWgqJill4gkXiG21B/svT05zy05AV37S1TzqIhKy8BL5poLM73kESHlb1KdIl7yKgoQhLJjY/pQ6Z67SUqsrGKUmZhLXqy3KEckcg6tYQ+Iel1lRsm6O23aa7UjHXmgtMR6/0oDvH4buSmix65/pQTQhUQyxu10Zta6Bpn738KPQQFz79yVAYjFsJnwWYZ4gvgJ+ku9RxKIoc2MxgLwj/cl/0W6qYY6yEozbMXWGxTD5cHqyMNwPzu6SFcuTHqdmPJYUMj8UY52YZW3NJ6veouLUNRGEBkD2O1tydMY5qYTY3GDwF4oX8vknY6g6ghp5Tc5Q9T7Sb4VlV8GjbXJHw2lrJAGB2DhOdzXmI2ElimGtDVytx4TPQm4G4FKmwv2UxKQHIDa5hK5Nvh+cxyM9o56DltRow3K16F+Hm3U39SldnsQiwuvJ6iADCSMoiKRrrM2tut71Yy4bHTxhNFURzmXWEYlcCgVNO1Yw5ZXMPV6lMsdqi8eVwdllw4o7npAeej6eJl59xKmlw+QZSEMhz5Jr8ejfIHcRJxzEXWjpKf7woSq4GY2D9pHnvif/AKLNce2RvTk9oELBcS9jrKeOsZwpwfeYtcTD/wA1rTxZ6WTN3Y4j3RyA+0m+FZWvo+NFo271KrCqloyECc7QLaBdK5M/SxnydvTddPGqPRg7RONrZprFsWeqwuqB3Yvw3Jh9KyUWICQcRs8kwWOQ1EVRGbmF0ZCxZc3XnQ6SKndHqf3TJKGrkRI5mmIRPZK/Nd9hnkMuBuJv6VVbs81b4XijCxRSOw3ci/7l70Ej5yUpSJDwhGHCcnlqO8he0RTntko0E9GztwD3MPklUxtUFkz8IO/1Js+BCGRntFvSrnCM1yVDJOHKL2kqKgcPgNqhiEdrjnuZWFPjGzq6eawZ4k8Zi8TuI56+l1quzxU2NSFGcvClsMuHl5DcvEzdMlyfSdJ1znUF5HaKuAe2hSM7mDx+fuXq/wBn3aT2fFfZ3ZwGZ9k99pQu3SQ/9q8HgxQKfFYqlmd7dpj6VsMOx72iYHgNxAiXndd0nch4+j6D0n1Hs5HzzZ7XhWKTx1ssdRMBCRl37VpIpHJs9f8AuWDw2uaTgSQRsVoDeMjd/wAK11DjXGiH8NwIvCS/O+rwuLtH776X1qy4tZMl1YuMOeVojzLNZ7EJnzyZ/wCaua2aSYLG2j1LL1+frtMn6fhWfTY7MPVeo0jSKSvklkuLw92qz0sL5Z63Z+a0eNZ7bIHtHmQttUOmwWXFsLOSkkYqyM98BbSdvMV9RhdI/MepUpzoz/BcX5uP70zUwvJza5TZhq6d7JIJAPvEmSpppx5heA/3ZLvU3E814lL2yK37pOSLiNFd3bWR0dPPSgfCAxz2va25aGkxSmGEmaMwMX2CTbbfEgpaiCuPigzReFxLpSeaf2aQ6PHftIWMU9Ji2CYWz8b2qkY4ZAs2iGe1xVTBgccMwnm9v+K00dLxqiWC4L3DTf1eJZ6uxIKeSxwtt961x5cklqjLJ0uKL2aH5qcOUsbFby0Sn4UxCZjcTNbuVT97MP8AeXF6UxNjEZEWbrVQyGE5QRMqaWjqLmeKMi+gVW/7N0tw2G4lndyQ/eTCWb7RLknYKoZDBgO4je1dS7kPDOKcMOR8xIk3Zm2Y7qi4j5kQJmowE+XFHTwiCuZpH9sOI3sIdyaCoB3+L4lazZDnl02L9FGPZk5G62HyIVCm7OzQ3PmxfvWr4zD9SqMVxb2OpIGi4tvvXRizZZOjizdNhxwtmcOn4ehs4l8k1wfzKwqscCsDL2YQ10IU7R0cGIXOD2aL0dnBWzwnihOdY3ZWw55lY7iWWtqMKoxmFjJyHO0lYlRtDILTA4l3H4SZBW4f7Kd7s1ufULpbqQ+1OBBmk/FIw26rRYlgb1WD0dfTbQ4Nsglu1ZZ+qkApCsa34VrcPxAI+zUUZs5hrnb1LPK2qaNsFTtMyB057fF9KUUZ++1T5RC8ijdyu5KKfz3epbJnK1qzglaORLrExdzrgC5P3kuj18kyQmy5P0pW7UEo92aHf3O6zaN4t0OgNrbv8U3LIEJ99qAuJcIt1IJYTLmnSE5T+g3mDdkKa4j3EzO657OdvpJGNGdubvtVcIlKbB964XNKWF49M03c4jlktIkO15HNM+aTk3emrn25ZCloOrI1J2HbtpIf8qa3c0VzkgjZDvT5oXztubpQa5JeFBVjok/ltSIvypsCbJK640aj2CKRkv4JMLZZuhv96CWw0D5+JcH3pHu70DsMx8kg6dELbuaWfvQFhdRc9qQ5Z6bUFz8tE6AttQFjBZCeiHUtfF6U/HRnIW/MLW8kQyQwxEwA5S+rwrrPMbGgh2Xm9q77QEY5RtuytciTRyHJ33fCnYqe4Sd3bYyL1Aa3zF3yF8SfGMIwzPcXp8KGSoa3IGTJE/PN7kAGVQfdtTXenQhuHPp+JOjC0IZm9v8AmJAWMNG5Pk7Zk/hR2xx6vuIfCPSuHNdoA2D/AFEmmJrC2uRdyBeQpZCkb0j1Wptvci7kkFg+LkkieR/PkpGFwxVFdBHObhE76kKAI8MZyFkIO/7lIHD6kteAZfuV3aEZk0YcIO4R8KaKZ/MxSsCmehqLs+EdvyTXDcebOP1LRsR893JCYtUbDBiH6UWS2Zxh7mZE47tU/PC9PITN4PEKa6izLcXqUlB00kcMuZxtKOXST2prqLJ3S8XckOdwoAuezElNS4kMtZHIcAge2MBLXLbzUc6OWRyexufShpMU9nAYzjYwZyJlKPGICDQHu7tEKKvYcpOqK44zhLI2cS9K50q0lxanmwmenejjKoORiCqJyvAW6mH6lUvn6kITVBHuTbjonDvyE8trpB71YUN8O5IBtud3t8k4XvQ2sT6vyUADJI5Wt0j3D3MiIbhzYHs6bvehtFOXHweHxHs7xVksACa3JwXRyHn4k77O2WbSMSUtO5HsjtH0pcIBi7XTb8KLuRFGYlqDoTF/JMASzSRPtPNc8WXhQAS59SXV5JWoJZ1Dou9yFy0QUK5xfPJJycmSH37l275IADc3kiIm8lzu1S6eSAO6W5+Jc6km80rbdyAEROPJdS9/iT9PRnUaszkI80r1KjHYYYXItUXD+SmexmL52OkVLJd0Oo7hejRDt6dUcMNxbtoin/Yzt1a36kXs5kOrPb3I7gajtNWPTtmDWj6VK9ueQCMme74WVdwzERzB0UUjCW93uWYDpVDyGPO10dRUNGGWe51H41olk7ESbuuIWM/1Mgsu+zWJPhtZx7LzFrQHwivTewGOb62N32nJe3w5ryrDaiKGImORhz5+9XOG41HhpkcEoARbn+JeP1mBZ4NUfSel9VLpZpyfB9BR1UQkIPLGOfhU+soQpwjeM2MpntAfMl4lQfaBPHUlL+EeolyutWjxH7ZIKjC6CMKaQK+A77xMRHNvEP718Xl9L6hSWh9/i9Y6dwbmzX4kUuGzHHVx2cN99vUK837adpn45RxHybqJlFx37UMXx72r2xxl9oBsyFrcibpfRYDGMQq8QqAkqZHlIQtYi8mX0Xp/p8sfuyeT5L1b1RZVphfBbh26q6EysdiL5KeOPYriUPHeMDEv+H4VjafEDpasKmyMijMTcDbaeq9A7F9vMKjm7US4nE1P7dDfSwRNcLH5D5L282PRXCFnzWDPPJ7HOjJ4li1ZGf4h2i21h6VEjx6eN89Cu27tyaxTEHrpSJhe3O5hJ+lV2vdmu2GNOPg8+U5beS7mxCKqAZfZwAo2bP4lUmTSGRugLPczOhEnHTUlSjqS5OTJFzE308lwdr6dTIWHQWdkhF8u/wDgpZqlRKOskHxt/BcCucS3yMmeoRbVR5htl70JIpyaDnmCQyLW0kxJNdyyFEItnq/cg4e/nctEkcw0knxp7dXztTZR689quwOCVt2SVzj+9K3zXRHd6kWAtbkn/qRSwnHa7tZm1zIzjDhEbPuz0DxIsANSudga1LpbVCXlmuXP6lAHbbizzRFnaOaTbue1JyceW5ACAXJ82Z9yMYzt5OgGY+5GFUd2roAVRG42Pk45slFmPN0pJnme93uSIn5IsCfQTfikD946rlTCcdTBsYRN9LtVDjmOGUZGfcKeqcQ40sRBHwyie76kILNPQyPNDGzbnba/hULGI7oRnyut2kqQsSqL72ksy3bVKDHDJiaSJiubX3q74Mq5sbqKW2AJ9bTK3+CjPMdlme1lIKuMqX2YGYor729TKERXc2UFBdyG21IvJIkFnR6vhRDJaWaFJACudSZI2hEGZ7pep/hUVvNHcchaupIDmL8XV7rufpSPLIeYinSj4YgcjXCPhTI9Wp2iqAMY3kt0a1vFmpElKFG4s5xykYXNae0VECZxusd/hTdzlzU0AReHNEZMTZ6kXem0tyoAtc83ZkKSXi7kFiXe9cS/NapASS63NJuaCDi7cXmuEW7VF8KCqEMx+t/4pwaqeMs2kcf3psBcrmZrrWuJCQnYJ5PkSCSVHiFZYRtOVobefJOw41Xxl+HVygXwmq9hTo7S1/pQJl044NiGFQGdVVRYyRvxil3RO1217uaaquy9bDYcDR14G1zFTHft+XNU7809SV1RQzDLTTSQytykje0lVhyNGLiWTtaSHW7mrH74kqBEKyMKoRe7e1pfqQnS0dVccE/A+CX/ALkDsixlLIcQA7kV2wfenwrpYXIJbyt2252kJIgwmsmm4dPTy1BtuYYAc/8ABNVFDWUo51FPNCLv1SxkO796A4JsePSU7C0bSDb/AOYoVfWPiFUc57SPmmCG1u5C5XIsaSRIpRjKQQNmK512aPhmcbbhbkmoC4cwm3hU6vFhYH80CZXmTELadP8AUr7sbhYYpUVTSYvS4Twob2KpYi4vwjl3rPuO5/mnIpjhPMHtQNqzV1Iz0sFK8eIRVRTRkR8LaUL522kmnwfYJxY2F/VaUZiQl9SzXtUnrRe1S2/tHVWLUlVWLV5OMEtWc4w5iFz3W7vCmPvOo/4n9KimTkZO+STk6kr2kl8QqJhseR7fhTRSbcgbb3+9CxaqfXYk9VwnfhEQNa3DjEP8EUSNYdUSYXWRSZ2F3r1qjp7qGCV5Yy4oX7HutXjsRNxLze7/ADL0L7PsSOshKllBwivshPLaT+n5rowSp6nNnja2NKFOxd937kbQ9OTblbR0JwwickbDFna5F0pXRjdYzEK9LWzyHJlcMNrFp/JV9VWBCXL+St6wjm0DaPyVJVUehObvd3JPguBHLEmLmFyOOQJm/De74S6lCljaPnnchbMX2Pbb4s0XRrSH5o3F8/CmCz8k7DNcBRyHtPlr0pkxeN8ny/ijYBFI6XGb32/NNiT565W+lE+Wem1TsWPw1Rja7Nb5K3+8ArISOWKIDi3PLFtI/qFZ9pGLuTgScMs22kqUiHHYuvaIyC+M3HLwl4kDzXc81AqaiUpcia+1vChjmLc/V9XhRuPUsTK0M8j/AIJopnz5vp/JKKsYmydmH6k0cJi+bHcKGyUif95XbTZh06hSLEhk2XuoBFbpk/1Eg4m/N2uL5KWwUSUZBMJavuTRxsMWQNd5pppmEciDangJiDTP8ymzQaCa1iBxcdVyWRyHLS4fEnihuLM+lNTU7xgTs7iPxKwDo4TkPIGch9WfJdqJN5M7dO3mlHWBYMUmY6aGPd9XmhOnjz/+4Eyfw9KAG+I9wt0kuz0sWIQ8OVuW64k1OJx257S7tbV2GYiMWzYv3rkyN+TrxRtGMxKllwOtJ42fgHdtLpJkxsmhEwzEB5F4oi/6Lb4jSxYhCUMrfIh8JLISUf3HVnEbsYy5b/JYOP8AI02/iPjikk0YUlW9rh0a7S+JNRdqsYkcKOKs4QZ2AOTCP6k1NHHVU/Ejz4WfV4o3/wCirZqXhw3X/ig+o/8AMVDs0SQ9iFdXjMcdRUGZ99p7UWHyBNUWHO1LFldua5VxZkWb7kQCchZAzkShMukaCWowsgJoZaj2jMRDiMNj+q5NQk9xS0z2S52va/Uox9namGminc4hGRrmG9rvzIsPwueasgiCrpoCN7WI5mEW+pV/6L/9SbDiDSTEBx2C/K7uSrKMJC0Zrsk1UCBPLGDiUsbkL2vcJf8AolT4hwzEKhnEenielWnSMXdkX7tnGklnAL4Ae17X6fyqvKGSQiyB7m5j5K/9skp5RqKQ3Ev6XTtdNR49Y4RPR1rN+IQ9Ll4VLj+jRTKPDaOOqmyllYB7/UtDiuE0FRQRR0bGEoNqRncUrv8AC3Jlm6kZKOrLMOEYeFWtFiDVEWmXFFtQLxKoU1RVlf7RPh5lFLkeT+aizTFMTuf/AOpS6wWkMjd7k1ww9hJ9Lr+pZydDhyRbvyqTQYhUYXUjPTSlBO21jHq5KNY/uS8OSgtNxdxLTAaOpxjGKejpnD2iY7Q4j7bnV2VPTYTSHPFVvBi8E5RT0JbhIc+Yks1QVjUMwygF5t6vC6fqsUaoiyemjCW+/ij1fSsJwcn/AKO/DmWJbfZ6Tg/bqtxaHhQO5SRtc4eL5rR4b9p0uHiTTnaPzXhkeITw1HFjkID9QbVx5jmfWR7ifqzXkZfScWX5H0/S/wBTdR00Vq+T6Hl+17DKoAGar3l6WuVTU4keKdqYnjdzoyhsYvi5rxSimCGX8Rrx+fJ1vMAx6OoqRzlkAoYdlx+LqXBL0rH06bxH0GH+pcnqM1DqeD0MsDk9ZB+9B9ymMwZyEJPoygv2uj++6eysCWnkpx2i/jcuStJcSMsepaS1ylCMjtHdz714cseeHk+vx5OiyrjyRKzD+DtklkIhbp6rVDOGIR0aS7u0Uvtd2ij7N8DiQNUcbnvtJWOEiGJYbBWBG4hMF9vVkKLyQxrI1wZPH088rx43yihCEI9WYvfd4lHmp2K9gzC5aCtrqOjDMm2+olA+8sPmhGTO0PhWsJTl7tTkyxxY/ZsigCnlhqRAw4sHeWfR8Sj12GyzSbGMyfa/py9SuJsUoiKwM7xf09Sm0Iz1ULSQU5SxHdYQh1ZdS6+7OHLicKjiyPTYxFR2brhEsqbd8Kj0HZ+r4xHPA9gc7l6WeH10IFIdBKEQtc5EHSsbjnbiKlhOKjyOobbxPCK68OfLm4hE5Oqw9PgW85kOXB45pCY6eSmL/iCz2/pU+HsW0NKNW0nEskHp6lHwH7QHmYaev2Sjyl8L/UtDDjDRkTsbbm/ilml1GN0T034mdbqQx2k7G1dDWhUm90VRBxQPwuD9KxH3bPHNZxWKTO34V6R257eQfdtBA5wzjDTsEYh1ZekvpXlJ11WNQNWeYi76fT9K36NZskfeef6lk6fBNKErJJjUd77hVViPEGUuIzXOy0dNiVJiQi0+UM7+Lwqmx+NhqbA3Wsy9LFcZ00eF1coTw3BmdlJ7yZulScPmOOYjDyUacbZCUzCJgp5Tc47hXpS+B83g/wC1WSJaqSTSTcKZMjsAWO4c/F3Ky+8KS7Nqf4S15qu0F/8ASueJ6eTz5scrKe2XIDY82bpVhUY1JVYbT0ckQRDA1l0W0j+rzVXbwxvjyIH5p2qp3p+HvE72uYg3Kmk/Jgm8d0A0lrd93qQbUn87l1hHzuVoxuzl27RIBdGIvy6kQiYnbohsqK2GxF5O7aiKPT4k623ltTrC3c25Yt0d8EmRwjt5t+pdKNO2vnqkW7yU2a6IaIdw5pONrfCne/PJIha3N2VWOiLLGxJp6fblkpxCy77tCRszPtJladG43er0po435Oyt7fJAcLW55K1kMH0yKnhulw3VmcLEKY9lfK5WpmEsDiQ+G6XD1T5i4vk6afq+JabGDjQNiVu70iiKR/JCxPlnkggRblwR/KusVpd6T7nVgcuK5D4s06Q++1IRZRsFSAu00SEdyMStuzZK650AC4snBLcOiR5edqGMbj1LagoCaslqH3m5C3JKKG7m9q7wwhIb+q3pHqQHI5NYO0fhXWeaEZRxiLMzEY8/SmXkcrmd0TDc6cGHXmgBsI3L4lJhhC293t+IuldKSKENMjP0+EVFOR5tXfkgByWotLKN/wAxdSa+b3IfcySAFtSHcSXckgBNySSSf53IKBRfJc6hStQBLp8UnhYQzYhb1Mn2xZi64/0qsTn+ZL4gWX303dE5fU6YkxaeS6zKL6VCLrSLNFhqO1GQyEzPcmkUxAUhOHSm1IEyOheSIZGdiufpHuSKntPJupMRzSRmLg9pD6WSeaQn1fcmgJ33LUFgsuJsN1PFM0Jl73a5Vwkn5ZrqYR4jlm9zj4UMdLJIIuwPY+eR5bSUL/Zbr6LGnKkLA5xOP/fOINh5v0+JQP4Joieyx32tyFCPzVJCbseXdUIkAiXq7kUoyR2597XN4lVGYJE/Uk+Yhm4Ibn5omkPvd0wBLMX5Wp3wFftybYPmuAWuboxkATzkC9kANFJoOWd3w+JGNRJ3G6JpG5OzW+lEIwcndSwENZJfyYrfUnQrmt3x/pTZwhIROBtb3JooXHvBGqC2STqoCuzC0e7RN8SDlkghheY+Hfbcyat2/F6kkkGwZlGJaMyD4V235pKyAX5pdy4Qskgs43VquhHc4rjijiK1uaACKFh5ZoSjt5vaKPiHtfP5IimD0XElYDTRuXJrkhjPbo5KVETRkJ2flVpTYxGLizxMPxCsXka+Jrjin8iFQYDVVxE/DeOJn1IlbxUIwhZGz6fzRj2gcQsvcgd7rSQPjHGfT9S5nOc3yejjWCC8gnG+fJNGJ87HTpYgMh6M1yX3g3hZiLLpyU+4f/G/sZ1t1BxStu1yf6fSpHtglbp804E0ZDm7MPwouQ1CD+yDw/PpRDGxFqDfmVh+Hbk73eLaieOIRJ/co7hosUWVpU8YtlYxfElDhsNQWbxsI9xKy4cVvK74VAmqnjOsbNxEG2a9Kdt/Ep44R8k37vjjcY3Zi/cuFh8RF4RLLxMuwScSEM/Ew7k9pclydKjBx8FV91nCeYPt+J+adko4ybMw6fepj5EWqExZS5MntKKK2aQBIWBnQRWCBHJsEuZZXEKsLWEuVvwrhxgWjgxC61TOZ4m+TOlG8x5B1eHRSocHkkHNzAFbcMBLQGG3xZLtvvWryv6Mo9OvsoKmjkhm4bbv3JgoZBubJ9vuWnEWyzcGQ8Fs9QuuR3WQ+m/RmuG4u97OnAyFs3b/ANyvJoY7Cay4VXVcMYhoDDbtYfNXvZg8TgR4qhvJHcEj7GcrkzD+IYxhlz8Smx0+7iZslIqPI7FS3MPq/wAETUIEeb7iToZw93Nd4mpPk6y2OhQtcjEmHxkGjNyQDh8VvLcKlMXEAssiJMyZkWj/AMkJv7InBfQ7Fh8JQic+Qi76Fmq6sqKSOrKONm4QbbhbaSinVS1FR+IZlkxCyhy58Umfq712xdHnNEyppY8r4Xez4kEJPTsT5fi9xe5MAR25Zv8ASpQjt1SYJUOw0YTAL8Xc7Xc0UmHxjrfb+9QyhbPQ+r3JFTvZlftU8CGp42jPJnYkTCwsLubXE9r6dKFrRYmSObiELO1os1qCyY1LT261CimIj0PcmdEXEtHR1TFQu5EO1kISPnq+1OaW55qRgsTZJJd6EtroFQV3zS2obvkibkgkRZp2GnOoOwGuQALkQt4Se1S2rPY2JouvK27yQFgcb2PixhkR+om3NkmDK4s8kD7izS/MyACH3IUX+VCRbUFhaLvvXLtPhXD6UAOBIw62MX1IuNtFsmHW5NdI6IdS3ZooCZXVhVlWcrMwCT/sx6RUXqXUkEHLf1In5oSS8SCzrZ+FJJc0UgdSS8WqRdCCDnUurrc0JIAJuaT81xdfmgsT81xL5rniQQdHPkpVeLQhFEPc2q5Rw8SYXbpDc6VWXGqTy+lkDb5IzchSu0SIbLV275IKO6Wavu9OSFIsySufkggW5Jd7km5oAl4biVThdSM9PUSQEPiB7Vc4l2sxCqoSpp6opYJG6Se5Zt+a4ix6ocqI3hmIDBxL4k247R13elTixQ+KzuEZ5BZuBRhqLTE2DcPuVCGuluanzSNUUY5m1w+FO4Z2gqcJqQqKfh3g1rcSNiH9KCpxaSugGAwjEeIUtwgwk7ujgLZAlHvbpQiNw6M6cKN8xjLaWdql4rg9f2bqvZqyM6eUgY7RfR2fpdH0VZAaMyfk5fStfhn2b1uJUVVO1RAE8UDzBTZ3GeTZ2+51mQzImZmk6vE69M+zfFAj7QU9PxHMJg4TlGG0NquPuMptpcHmh4fPwjPhFaG5y8Ki2+9ei49gpdn8Uno5Ki2nqbwfTcweZCvPJoXhmMH8L2vok1Q4uwfc6QR8QhbNt3iJIehJZ2aj5UZxmTO4kIPqQvcJK2wvEKkZoo4JDEYz4scQvdaXnaqTjPYIeEVo8DrKano7zZuOZ2mV7Dm3hH3N5kqRnLwa1/tQr7zaS32d8ieAm23sO7JXlB2go8QpBqQnaKJguPiPbYvL6kmqqnimzELvc/D2/pUwMUkHBPY5JLLZLgGzwv1XF+ldSzzgc7wQyeT1r2i6jCVnYgNrgkGS4SZU1bUPN1uNqyvZiuqJI/ZpH/Ajb8O5un4VdvI8bkz9S6lk3Ry9rRiOFu9gJMSwx2jyG70suPUXcvCl7U+fqJINRg4WEi0u+JEQsQNzSKR8y9SbInJOw1FwXFs8tqcbLh2uDXdxJQ3kdnUm5ScS0ytSFRxh+SWhd6EukiS8OjoHqISaM8we0nTvDuDiaiXxJli25Zpxqq4LHPb0oJo5c27MkcVQYlobiKBqe7VnuRhCwjq9ydlUSIqxvG131JwRik1baoxC2WmaTZ3J2RQ+9KfNun1Jp4/ypcQh0CQ7fSnQmuHV7UxjFrltvL6Vybie8k847CfJ7lw/koAigPEKxtxKVU0pwxxSdcXS0g+abPOPezMBZdSj3cYbXZhIXu+pAD/tEnJ3uH0kybYmu0Dn6VFL3swomK3v+SVbGkZ6kpi3d6YxLCYMUptcwl6WJJie3V06BPl8PpU6lbmNcpMFOSGUHImfy2oK+lCaHjxv+A/L4PctfitGGLUnCF3Ex2sX/csSBS4TVFHKD2O+8SXPJUdEXaK99vPO4UmzHfqPxLQ1/ZeoGhCtjic6OVrglF+n/wBFRRZQzC0oOQi+4Fi1qbJ2S4ZoqimKCS8Z89JL9H+oVa9m8BObFaV+JGYgd3wll4VQ1MIR/iRHdEXL1MtLhXFp8NgxDEa/2KlztgILTml+kfL3kkv9idx8FdV11GOPFKEHCgK4Xjj6RJFURw1hEcRtcRkIEW29a+pqOx8JFW0eCTVUB0jRGNTPb+L4pRy5P7uSq2xDDuKDUWD01HPGOhSOUt/vLNUkTJ3yZqkhMXKRtzC9px5qU43EMkW0m8X/ACTuPRzjVjVA1xytvEW2pqkzmDN3sye3hrVGT/Y7WFT4tTC8jtFOG15C7i+L3e9UNpQno7XD4hJW1XQuRHJFeLlt297Kn/Znq3T4VlNOJvF2h2UjkDPO4e/RBd+H1NaT9KdCseGUsmzF/CSikVxE+X6VHk0Q7HNw7myYrvUKFA3Jd0JFDC8Xelb71xhXbbRzUgEw6oxG7uQCT5oxJtuaAEJEKmU8zk+TZiobyXcmZBxHuHVTRUZal3FVSU8gSg/S4960+C9rMRoayqqQq900PCcx8uq1YIKox00RhXHdk20Vx5MCmqo9np+ulh92xrO1mMFiVNSyHI8k73EZLQ4D2oOnwanjCUwlALHtNeZSYg8zZO1yfhxg4YeGAMN3MvEuefRqeNQO/D6tKGZ5G/J6DFJU4pUFG072FcTR9WSo6YqkqyWiCViIsyc/hb0qhpu0U9LUhKA9HhzQ0Paisw3FixCnsCcrrbmuyzRDpXD2lZfUo5Gmy3rBlpZcpZXMia5tVfYD2glo8LIAOWQdRAeJkIF5rATYxUzSiZlcTJQ4tUCZO0jiT+lXLpd4UzDH6ksc7gbLGO0GMySS01TWVEF7WvFxOofSqMuDGwg+Yl/j9SPEsSftBUDLJsqMhF/fk3NRZhcZuFOO4eR+pb4oQhCqpnH1eXJllvJ2h2anjsvbMifwltTtNjFTRxZRncPTaXhUA5GG7N7UBTGVuu0Vr21Je44l1E4O4OiQ8xyHxJN5p0KrqY2cyLaUnpbyVTLWEJDk93+VSYaoJiyfaq0iQs027kx18tuXS6HUvG5eSI4+IRPnb9KizVXDayP6SVJA5/ojTj+IWeXNP0EbSETO7j6lFIrualUWfG5d3hSl4Fh/7ETxp4y0vf4bULwt77viUq1srslzTPVt2a5bZ7TjAhx5wnzUylkijlCU4vaKcbs4s7c03LGxc01CLxkR+Elfkx9qdMZkyIydmcQJ9B9K70sn5RAiKx9xKOO18rlaOZ+1hiTinRzJNCLEH+pFHlmOaGOLFqL2snQm1Fk3w2JHFGw6us3Rvj2vgcLJCQ7kTdyTFtWZ2it78kNrkiAdubuiIe/xIAF435Z3JW91yTk1uWSTZWlqgq6BfMdM9yJh7nXLviRfwQKzjiyG1ss8krvftTNRIedvhTRE3Q3UkxOTplhYtV0+nN0h2+a3R5k3bOHHsQWsJZZ3Izk+abbLmKozY0Y2om5Iuq7NCw2qyQvc64+fLwrpC3PVLuUDobPrtTjCyHRCJPn8KsQ5a3PJdAdyABce9PxbT9SgPogWuWq6w6J1qdxYids7efwppy8tq7jzQh225pHJcOgWimiJxfJIS7kAJIdtyW1J+SAEkhSQVQSS5auoASTckK7+9AI4iQpF0IAK7vSQt70VrlozPcgBXWqVQUPtTSnxLBD+pRyhkFiZxcfO4Uoag6cswSaAtBwuLLJ7lDqqEKfUSchRx4sfjBi/eo9TVHVW55CPpFSkwGtRLQkXEuLMmuQjkull9SsByL8SXJ+n0p2SqOOIYI5DGISuYfS6iiVuqSVAwuos2zQpJJiYXhXRzutFc/iusOiBBBGxEWrCzJCO7M2e1CO0SzZy8vcilm4jC3o2oAT7n0f8qV3cg6kKAHkNvyQh1I/FkgBXbcm3eSV1z6pEVvJDdcgBMTjdkbj4SSErkkQdToolhXOhfJdSQISSFuaJAAXdPqSHq7kvHoiIu70oLFruye4kV1pCzs1oobn3Ii+W5ADrF5JNt8iTbEwsiErrc9qx1KTD1zzRXPnrtQDI46tuJl0Scmd87RU6gEMzlzdE1Q5c3dMENpZ5NuRDnkWbXI1KseGbaNrunRqjG3v+JQm6d3T6kcW61n6VNFpsn+2OPN/0p0Krd6hUDTPTMk+Fn5lDSNoTkWNPVcO53Dq29Sg1UzlNOzA34jCiKMx8Dp0Be7VlmqTOq5zVEqimcqaJurS1Srju1zUeGFo2HLvU+npTmu9LeJc85JHo41JoaLJNvtLmp8WDySFyf3qZDgJkWsdyyeWCOpYZz+ijt11dCeXJupapuy9w6haSbPsq8Zib5ld4RUrqYfsp9JkS8GZEdqTQnNILAKu6jB3vJsrbeYpuCjOnlE7XLTwrTuRox7EkygxioPD5oIwZiJ+dyiniUt+WUZb7drqf2kj/APqFO7s93DLISFSHoz4esYCLtqVi6FJUjzprI5uihkxh92cbbfjUKbEHqLs2t9KsMRp2jiJ+Gwhn1ZKrhpXmAHBwIiJxt8QrpjVbHn5HO9WO0dPb+IbsOfL1K2jhttvdtqhzSNCA0zAF52i5ZbmTpSWsIaac7VL5NMfBJDOY9dwtu+FSHEB1bPytFDR4gEMUsbhsMCB9P6v1KPSYg00Qs/WPO5ZNM61NfZIcW5a2rgQhIYA+0TcRcvSmjrgvyZn2+lNlI491viRUguMirr6VqHF5YBlCUYZLeLG+0svSotRumI9bXfxKxqKc8QqpahgALn1EdqhmLyDKfTZltXUmeXNcjUIhxAd87G67VKYQLUNwqEGdpP8AxU86V6cANnMbh1VMlAWl5pDlll1IwJ+bpGVoFoykdEUafcXi6tqKOn4gsbs9qePIYJTs7hHmpUFK3s4P4svNFjS2kRHp4ybk6belDLvVs+HlGF/n70D0p8Ej6hFtSzRZTxlPBC0lzu23pRnTgOj/AOKfw8WKE3d35pyujtaKXLYbOLEqIrghjC3PxIhFuXiUqIo+CLu7ckwZMRckBQ1MLbWbTJkoqcybcziPchLK/L3qfU2DTk9rkeVra8kEkWs4cYg0fVlr9Sj+rJ9yF8/F/UldbogAkkmJyZD8KKICbkl70cNPJUXMAOVopRU8khkDNaTNqJIKsBE21Cf4ZZE25CxP5oGOEVojnlu9KVyEI3ISPLa3NIhtLLJABeJLqQ7l0OlSQcYvc6Nc6uSTjp3KhpiuSYkP5WQoEOrv5XTd3zSU0AaSASu5p0hfuQVZzvXErdETC3N80EnLfkl+V1y3XJ0UeZHY3idAE2mFqeneR2e4k0AvbmzPqnKkeHbAG4vhSueF82fk2qCSGW4y9KQ2ExZvb5aIRJ7tETc+SCgV38zrg5rv5XQWcSSRdyABS7+S74dq5381QHf4rtzkOWVvmuPzXGJxfPpUiYXSSOnEimHLpz800ihy4wZ9OaAZMrxcjvy7rU7X102MUoT1M8k88bDExSPcTM3SKarI344+l01T1DUryxuzSi+1UShppIu9pP1rR4dih0cMFR7QFHw3YgGJ97/UsuWWXfmkI7hR4G1Zs+1nbwO1WJRVclJHTyhC0Tl1Xv5+5Z7FJpMQqDqzNjIsryzuVd4e5E20kC0rwc/il3KXSVUVPMBnEEoC+okW0kqqojqpTeKIIr36R6W/Mgqyyw0sIqsCngqQjpa0N0dTuIj+G1UI5kdjNd5WqUeHyR0YVJs4xGbgxZbSy6kADwwJ7JBLLQhR5JDGqOFxBi/7VoOzeHy45UjG7Nwum4+lMdisBixyrnefWKFhIxF7Sy9S9GwfsvSYaEoRO4D6iO4XHwraONv3GGTJXBAw3CTw+EwN2sPw+EX+FFILxtq25WVJfMJ3ZWRtcZF4U1MIFdnnct0zEptPqQdKmlD1ZKLJCY3Oy1sgau3JdyaKN7s70/7G/s3FY2EM7dzpgLiBtYM/em3+FmTbEHef6UftHD0Z2QAnL9PehK0k08j+d37krntzFA7He8nZuXhFcbPytTHEPPm6MKgh57vqQIlU2YmJs+34lMMoyiHRxl/pVY1VdbnkKlxTBIOTOghoK75Lr7i0QsLFpmnRjt/7UBY7FS7b3kH6c9ycGNu901aw2sz7lGrao6WMXiBjNXaFWxaQxwXZmBF6rXXKkqalK/hMQ+ESdZqbFq2QcniYdfDmKi1NdPHsd3EfiU7jWMlVWIRyTHnmIk/SKYjrrbmZm3Na9yDhvVRA+gkL9KampfZybPIhLdzWTky6RM4l2gSR3eldEZRHJ2YviUKCEJHzZ2u+SsAJx1fIkN8CocAnK5unwo2F/NNFJ3ZJwJreazbZqkh0RLMXHpUHGMHbEKctn448i9SmjUXcjdh9K7qQ55vcs1f2btQ/iZrAO0kmAyy0VaEk+HExDwM+h012iwmOGYZKd45YpWvhIHu08iVtjGA/en4kdoy5eLvVPg+IOQ/dVRwxiI7WlMdw+67yTa+hJ2UcUh05k3q5iSEyYi0zt7hLuV9i+BnTmUbxPxYuR+E2/wCqo5IXjfI2tL0rFqjZOy5wbFI4aCWKdwtzttLydB7ZRU7h+JIZM1u1u5UxKXhmFliRlkbAA9ZEmmS4osZsciqJRBonAe+QjUOauiGovjPnz0WlwrC8MKKXD6yIgil6KnLeB+fy+FZrHsBquztaVPVB1bgkHpNvUKt2SqZcWuUQSB+LEbaEPeoGI4aEwceB2KXxxi672Z7SNgshR1EftFFJ1h4h+IferbH+z/tVAWMYVKEtE24xF7TD8qq9kJJxZjz3PyQ7k7PYTCYX7uu7zTD7hXOaiHMbsmRNySEVqMK7MhCIS1eRk/KIX/SrSsHOjNeHP1J2AnjPuWjxjsu0kR1FEFkoNdNSeLL1h7vhVXhlDFJGMrveXp9Klw5oXcrkiTCGROwOBd4qMWS1FbQ/ewB7Q7RVItYEpbRJvDd/1VDWYbNh8rxVAOEo+EvEPqFJx0KUtyKRWpwITkHNsk2e1PQTNGBM+0uplmy41fuOBRmR5aClFH1s+b5IgrCjPNmb+Ca4x3k/qR7jZ6/QJCQ82SEdyLjd9lyFpHItFRkx0KOSSIjbpFD7O489qlBRy8K85GiH4nT0VG8nICMe4iWW9HVHFv8AFEOGSOESzByRUcfGmzbaIup/3W8hCzswoY8PkjqBOxhYVPcTNnhlFq0Sq6NqWYTiyt6bkFNM8zmFQ7lpaxKwlkixKkBmt4pPp8JKv4clLMUUrWm3JQuVyE7hO14FNRyRtfoYC/5lT1FQ8hZdI/CtRCTWFy3LISDaZenNXibfkyzxSSkggG4ss0iLhllqKXE4Yi49QrhE8hk7vzXScQ/7VIMeTGmP3o3L8IfmmrvkigsNScNktrAJQ2zzRRyPG4m20u5GoF5WVBxzA+aIpJBMTv2kqY8QqC6zYv3Je3TyMO/pG1TqVvIm1cjyd9wt6lHKR93hUYqg/O4lziOXPaRKtQ2kPMT3av8AzTsM34o55fmULq70Qlbz3KdQ2ZdGJxjrtTIybv8AUKgBM9251IjqLXzy2rJxOuGWyYJbOdqXG4g5NltUMJiJtUQyXclGp0LKSuM1uTtclxrtXUW61d4lvkpo0WWh/jOWiQyOWnUo5SNpr/Nd4j5D4RRQd2ySRH7hS4jjz/cmCJ+aHiP5o1B5NSUJP35ap24PV+VV5TOPS66xXdbI1GsxKKa3l1Jo5GLqe7JNOVty56fJChREsrkGRDb8SB/k6VzEXpXCK7vVpGAB9PNA3zSLkhYn/KtIkBfNJxXVwtzIAEc0mz3IrmEskmK5BITDuzySEbWXETD39QqDUBiuTsRWnyTbC3NExPHqyDP5EV5jIi1581xsu9khHTRLp5r0DzjoRyFEZsFwNzL0rhZRlln+lLiIe9SAn5Ln8V3u5bkLZoKCSQro80Ac7kkSSA2EhRJICxIS9yJJBJy1XlDNHJEDAwxELW2+J/eqTvR1M3tFQcrAMVz3Wx7RZJrYovrbWFnNi+IlUYjw+NnFkXnamOMZBY5PaKDuQlqANwokNvknCyHRsyTDUFJy9ySSAsSSX5mSQSJGgSQAX70hS8SXyVIDvSuF1aNtS8SVtyGB1JJJDA51LokkIpGPcpYHDFIV35pcP3osBJDu0ZJJUARF3ZIUWuW1EIluUgNuOiQ5JwhdDbr0oBCb3Iuls8khjfub8ydihOaYYwZzIuQioJY18kbRmTZszrQdnuzb1V0tQ9kQvoJd6tazDaenfNo2tyUdyN6layXJiHjfk+1K20dGuV1WQxE5bFBenAuTWq/JNkc43LX3eFN2v6UR7RyQiT2vp4lBUQukc0XEcS+aEZHkAmfLaiAXLR3YUFCu6lZU2HhNEFj8+YqE0dxcOz5EtRgNLSUZgUsjiZeoLrVhllotjbFDeepWSYSw8s7iXI8NeM8gd7nXqNHT4XUMITuBZ+Io7LVbHgOETUU9RSRgZB6X6l4s/UlDho+lh6TOa2TPLKTD5YzFjZ7e8VpIuz4VTfhxuYtztZWeL1GH0+LUGFhTFfNGJNOrSnGSlkvglKI+l7f9Swy9VJrZHZg6WEXUzL/7OtxSawwIOYkyvqTs2ENF7RPlBTi1zkXTarAaqMvxKs2iES1IvEo+IVR1nZ7F2d5KeCEHGOMm/a+l1xSzZJ0j18HTY4W/JY4dgdPJwnOByA2uAh6XVzTYDEJ5vGw+kRdSOzQyTdmMLlljacuAOZRN0qRXZ4fCJubEB5kHqXz2bqcjyOEWfZ4OjwQwrLNDI4LBaT8MRMuaiz4C8gFkwj4WJY3FftG+75SjGNyMfET3Krn+1aWSkM3Yy8LCT2ruxdH1cuUeR1Hqfp0LizSYjS09GfDNmIsvD6lRv2go6EcniE6gn8SxVZ28qaxjZ2a11n5e0Us0mZsAiK+mw9Fkr3s+C6r1aLn/AMJpe1uIBVVdLO4dEZjtfvUbF+0UnDFwYbsh2iqCvxpqqgCIAYZbyJ5PFl5KsiK0iN3uIV60MPC2PEydTNvz5JVdXSVh6pqgm4Mpa92ilUUgYbWDUSRjPwt1pdKgnJxjORtpm7k45bWXR9Uce32S4MikKSR2IhK5PlUcQ+TCXqUMdocuXNC5aZ58/CijRTos7THLVrS+JMTU8skNRLE2wAET/eooVDxlru+Ek/8AelRHRT0zF+FLaRiPiy6UqY5ZFNA0czE1j5XN/NWLDw39Wg/SqejkYZSd/JTDxC0yfQhIUSQ4TUUHWFBHiEuXE4RPc4xbVWnNbezM9pqzOoaMCLTloqqW+R+T7eacTOb5GiG7VO+0HJo+ZCPvTTxnny2ouG+d2Wi2ZkOjNaItf1brU/LI3BJmyIlD08TI4h8T9KzaAKWqOQBjfIRbw+an4ZWHNVwRSWjETiLl6RUKKO7uu+FWmFU7QmDmHN2L8rKH4NcXzRYdrqH2HEyAJHKD+7u6sviVBLUSCFngy6Vo+3tRBVYrEdMAAPAa+3vdZM5Ht1yRi5irLz/9jS8CCoeMSydtVw5DIdXTbDuS6lrRziLd/wAk/TVjwhIGV1yatbLmjpxivHiG4jkgAqYeJOL5fEn66ofg8Ntok6EChjcrHfkmqqRpGHJ/idADAcsmbVOQixTAztcuRE0Z5uzF8JJ8JKfMXeIxL4XQADFTk+rGA/C6KOnCYxYDe4n6SZO01LTVEwgdU8Au+skgXWq3wjDWpyKoMHOjB7XlF7bi8h96dWQ2P4FhfBmF5je4egRXMawfiGUlOxAeRZqdJUHMxHKDyRH0SA24S+JZzEsScXKCKUrfGWfUqoyVuRUuW5LxfEuNz16V1svzJUdAQj+pGEbyGIBuIkAJ+mz4wmw3ED3WqQGH5J08xfJ8i+lO1Y8ZynELRztfTaKacnkfPTkggDw+5dSYWt62JIJGjctGK5rUAAhtJOWrt3cyLAAdvJdInLRdtt5pNtQBzQU5CLySiDdRLlvyVhhkJCYys9vhUiboOOEITIMtwjbcXidRa8WhcGB/y+Stj3H+zYCHa5ep/NVFSXtleQBlaT2Dc6qhLkap42mMrztyZyuJdpo3zI/DamZBtMmzZ7XToFw4cvNBTJA5lUEbu1wepBNz5bUYk3Azz6n1HLqTVupE/pUhQ1a9xO21WWEU9FNFO1YNQRZfhlEYja/xbVWtnmjPiQnnq125VYNFtNhNNePClkEbdb2UDE6eCjqLKczMMuqRtyaCSSR9ZLRyuuJ0E0nGPPW3pa7qtUyCmN27c2banAhcgI2baHUhu2k2a53IA4+Xcl70l3vQWcRBluza7P8ApQ3e5JBA/TFTjMPtDSFFkWfDe0uW1MMVr5+lJJ4/FntQBY1xOUIGz/pUDX6VPiLjUZN4hZQNCl1e27xeSoIsC3VdSLqJme5K3vQUznhXeovenGk2W6Wpv5IGOxiGe8X5+FOPCxMLtI3Tr8KY1tSuf4lNASGrDGm9n4hlEz3tHntu9SDiSSDloOvmmgyu+HvJK7u0VEFz2ZxiXs7jUVZleBbJB6swfqW6qe108dcEUFMwUcofgSztbe3/AOteXAR36PbctDBUT1GG8Oc5jqKY2Knjk6I26i0WsZte0zyY0zYYh2glKh4lOwkMPWQ9JSeFy/0oMOxo6yG2c4yMvEPes1LjEZTyiEoThVgN+ywRL6VzDaxqMyA9pN4lanTMmuDYPIF/cWialjYj12/vTUMjTQjIHS7XMlNUVcMUkUEURwSuxPxAuMSb0l3LpsxQEkLXaNchjhe03dwEe8SUqCSnrKnhxSPAbt01LWf1ckVRRyU85RyM4mG11RLK46dhMssiEeRJp433PluVg8NtrO6bMbUDpEMYz5uDJcPcOTbfiUi20s80BZ97oAY4b3ZO1o96AhMmzyT7k5d9qEvLN7UANMJ7tEQxmRdwpCL+e1dIfJkCocAXF88+XvUoZn263KK5bdGe7JCM1paM6VhRaRixau1qdOFi5u/5WUfDqgyljCxpLn6cty0I0J+Nmi/IqXuIfBnpaNyLJnkLy0VTiGG8YhfMxNboKFhLruH5KPXZ0r5AAWv4+pDiCkzFU1H7PDY7ud27c3JdqKdrB0ciB7lo5r5hJjMLfkovsIC/Pa6z4L9xURxtC977jLnaydu79305KVWU7w28MLv3pj36e9SMZYtSza1Hxhy0a3zJG8fEbJjYmS4ewtG/ikykcYnvzZG0hlzfck4sLIbbe5SMNpnE7mZUXaTBQqGOrp2tt5grxi91qTl1ZZWpN/stIxeG4o43U1STlEbW3E/SraKlCuk9jqWcJXb8Ey7/AHKLjmAvcU9P098fpUjs/MGMQlh9TLwqqJv93kJ7SL3LNGjVlbiWDnRzFFJG4H3F4XVbFJLh9QJhtIf5r0SjkDEIyo8WZhrQchApGyGZvq7nWTxWhIakoJ2s/wCHJ4XFNx/Q09eJE6gxKPELHZ2GUPAXh/8ARWlNiwVlJJhmKxcWjL9mQtccPxCSxQyT4XMJxnaY+LJO1OOTVEVgfheoh6nSU68kuPNxGK+halqDCORpwA3G4UVHik+HwytTymHFa0x8JCooXkWQZkZenqdajCOw8kgDU4qb0FP1MBN+Kf5e5Qk5G3j5FCFHJNEMkDvKRu4vGLXEP1LQ4p2HCPs7S4jh9Q9bLldURi20PiH/AFLQzFFh9AcGGU4QQbcyHcZ6+IlVU8lb2ZqzqImMwkffTZ7S+JXrwQpcmGtL0q87N9opMLnEJTfgFtu6iFaPFMFw/tVhB1uFs8VfFmUlLlcRfl7lgSG0iY2cSH3KPBp8j0KqqnkP2yB3CNiuCUn3fMlnMRxCCqrZKinZqeoLrt6JPp8lTe3TjTFT8YuBndamB/eiUrJjGjRRYl7dazu5E3MSTeJY1/u/shZVAt0EXVH9KoxJx1bak42l6kOXFFaauxS5EVzpCVqQrqgByKYYxLMLiXafh7r23Z6Jnq8SMYboSNjYRZ9RUtGikyaFZFDpY21V9zERP0o4ad6iQQB2ud0jhOO9uqzmpSSNJTcifiVY81PSgAMEQBpb3qy9ujIIneQNwMqiL/eqLhsDkYbrh/wUXiOI5LJxU1RtjzSxu0aD70jFx3hopf39RxxvrJx25ELbblk7vkpEBQWfiG4koeFI3XVykT5q4RkJ8mG7dtXZseeSIQffbtD4VUTE1+jsQoN30rdQRxTyOTLWmxZrCA2f3EKqjzvzd0mJ0L9WitQSIcm/IRbupDb3t1Ivche73qiQtfEl4l1APyQAny8SRCl1c0vD3IATepEPf0oRJLvQAXfck+7uSAbkfD+SLAaH3onFG8fm6VvkpsAU4BbULCicbUMPAm+aQyOKFhStJTRVsIS3LpDt0QDmLpNmT5MzkSKCwvF9KeAuI+u0VwKOok4uUBfgtdJp0N8SaYrWQ0awkSDk8k00mpeFA5Xckh3aMySQ3ktnbt2gouM6IqWcR/YSD9QEm3hk/wCGX8CToNwuIiKZuWqEaeSTojMv3OkVPKP91IP7kqBTEUnkhYn5Lhi8ZZG1pelcTorYccrR5obu9DdoukL97W58kUFh3MSDxepIea778rviSKsSTdyQj06ohG3vZAhXMX1IWzJEPUl4rUFBDG13+KMB6nTV23kjDxZKWS//AIkQStXbo7Msnvz55rnuScbefUu888F+SItz65obvcjkkeYyc33F4lIANyXC5pxc8SAsbRNySfkkgBJJJIASSSSABXbV3S1JBVgtzXR5rqSA2BSRFklb80Bsc0XO5EkOaCbEiYUPfq6JskAC/JECRIdyAEiJL+K6qABGuOOq63zdFgc8KVyMuSFSTYkkRckJe9BQWmW1Lu1Qe9GPJSwCLLPRDd5Mlb5IhF+fiSAHpSt811x3ZsS71KyBXbeS6RW9yFdGO3X1KWAiL9K6GZaMkn4ac5HToCfFThHQkb5XOp/Zajcqrjt3KG8LkAxszkXpW47PdnZaGjB5I3C/daXUS5MuSMEa4cMpvwXmDdn48QEMsx8x+FajEfs7w2amCNpLT6bvUsbT9oKijq/Z6YMh6ZFsKDtg8MQsYCReoulfNdT+QntBn3PpsOjywcMyPLO2nZf7lrjjBrmF1jZYzLV9tq9f7W1AY1UyVGW30+a8/wAVowESdxt8hXu9Jlc4e/yfL9f0yw5Xp4Mycbjczprht9RKfNHwyJtBTLx3a5r0UeYRGj7k5H1c0bi+XwoCFyIWSZoibTDxCybqXpPZbsuBcCsecBytLhl4l59g4gNVExvtJ9bVspu0jU80ARZDE3Xa68frVknHWB7XpjwQn3Mx6bj9DJWRUrs8UEo7XLK1OzUMdPhBNHwyJ9t4eJYuk+1ABqAeU454A3WG3P3XK37GdqKDtB2jgo6urio6WV7jlLpBfI5Om6jHHaf0foWPreiyvWD5Zke1E01H28wSzM8oxyEf6lqAqoKMyeV7R6bfE6q/tap8PwX7TsEaCs49KMMRPOD3Z+p0eMYTiEkkWORU7+wRARARdRNdbfb9S9XVZMeNv9Hz2SbxZMijzTIXt33pecjSBwJtBHpuz2q2q8SrKjsTikjxsYOBEZeIVmKbj7AijuKaRgO1up7ttyn9re1X3fg1fgkYQiZbZJA3fuYlpLE5ThCCIxdZHHGc5uuCz7IfaM+B4NRhBIYmwWnduDJNVP2rS1FV+LBGICBjaPTqvJYcQMYWifOxvSlLNaJOx7l2L0rC5ubXJ5c/6g6pwWNPhGkhrKCoDETrXlv4JFT8P13N1e7K5ZepkYh2PcPpTR1X4VmiimW7RexjxKB4OXLLLL3EqoqmkCJmBgcWtK3vVce5yJP+EsnQNDcWi3XtOcabqUiGM5JMgbm/SKZYd3wp4JJaWXMHeI8rf4qmWP4hJGRCIPf5l8Sh68/CPiRdPN7kI9I6KQHWK7m6C9Jy2jl0oR3OqoBxiaS5xBPBMEdPPGcTGRs2R58k0xaIrmFSAAbSzzRkTFqhuFIdzoAdeTp0SORyActokgIbhz8kPSGed3wqS5eBN6lxy36I+IBDoD8k3oSog71PkzbiTxC8bECajkeGa9n3N0pwpGzEmdAEuhheSpicJGAg37unRSq+uitl4fXlYq9pAhiIHC7PcxJVA8OmgfS08y+JZ1yaqWqoGprpKi1pMtrMO1rVF4nUjKwhFIo2FaGTYCEtumSK0bSySta7XvQAI5DrkuXdKIuaFhQB25/p+JIt3N1zW7Rl1uaAEOXvRNyQtzUyhhAn4j+drCgTBKjksz0u6nH0qXDjVTHSRUkh30sTvZF6fUrWmp46Hix1e05XHIvCq3FMPipbz4j3O+ir4md2HVYo0NHw4JCIjfpLwCqQtzojJN6oRaVBKVhuHniFWETZDmWpF4R8SCmpXmf1eQj3rTHhYYTEFPLZ7Ub7/SHwJ+RORAxTCYRIjo2sg6mEnzJ1UBnDLvZ7e9auWbhxlGce4fATKvrhgqhInC0m9PUholMpuJcZ2NaB+H0oYYTmMgD9/uFOxQvIOyO63cnyFoaDJgcTmfy7mUFWQPClajIWF+TorWszse7Pq8NqAG1xrrknJs0gF5CyZriQB1ISQH1Fn1J0I7rWZ2z+JSAUQvIeQ7iWhoa4KeDgQM/FYOogEhd/Fd7lUUwhGInfaXfr0upGF4hGNbxJKl4C8Eghdl9SESSK0vZ6MnCS48rn+FUBlrn581aY9iXtxi/4dz9RRbRf4lUt6Voyoiu/SnWLpz/Sg0TsJNfqykB6UgKwGz0ZAZPI5eFFcwykeo+JtqEBcWEnG67lcpAEhfgg/D25lu81zSz4l0CcXyz/ACou/RkBsAPTk2aErriZ+pF8u5JxcbXPMhLxIHYNpE2mS53LrZZf4JXMIZZd9yBArnyXXK7VLpQWJIckki+SAEP9SXhy6UWvcyFAEyhK5iBR5urkw27dqdoy/Gyy6mtTdWLDKXv3KiPDGkTeJv4IUrmEtFSA6/Nd0+JdAQv3laP6kP5XUlnS9yTRkQEem17bc0jK63S23ah6m1QAd1omwPtfq96FuaG5dfLuQAQdauaeanGmCU6iSWfXOMttpfD5ql7lb4Dh9HWSzvWVrUcEYXvduI/hFBnLwLgtNJZEDCOllvq+JT8SwuopQE5IwnENnFge4Cf6vMVBrcQgqLwgF4oA2xjl1fUgpMYqKeHhG7jFnd8KpfqRFF9hWORjCEEoGFu27qFX0ZNMNzHcL+LNU1AMeJQGzRWnl+0FuYq5pI2pwGPK7LxFauuPg52DOOzOx5fpQH7RMzG2Y2t0SP4VNDK4XYXSkFvNV7iLI9wyDxAB4BPcwoeGOXfclJtLTMkGb+X9S0JYmz70rWy/9URx3eB8/mm2HUdEB8ROLXILW70bxsLC7suOLe9AweG3PNNWhd3p3aPxICsHXL+aAFaHPJyXdCPRnJBxGj7kPGYT6LUASYy4bi4M9zP1ZqVFjFRnrKZfU9yrCma4dnxc1waq3VgZBJpoax5os2Pd80/dxAsNrllxqHHfYregxyCMLamKUi7iG21Aif7K0j7cxEfEgKhlt2BcpcVUEgZxs4j8SfCs4Zc7f3p0mLZlIUe7J8tOd3cqutpy4whwn3PoQdJLWOUEl2cYF+5Q6yMMx4DMI96lxRakZdoTjP8AZ2/vT/TzVhNS975CRdRKJPSvDFfndnytWLuJuuRm/wCS65BuzUYpC7j+JcIn2tms2zTtEghazV2TXGfkzsXxIHI+99q6EfuYlzzynZj6f+Q4IvI/da3NZzG8FOGTjxdOd23uWmtaNs+m7miPdFyuH0rFZZWbywqiko8cixanCnxCJyqm2tKO2/6velSwwYhGVFMbxVV78EzfqUfFcJ4L8SJsvp8KbgkauDhmLAYcy8XzFdynwea1zTIVfRyRkdPKzcUH6vUqYhWrOOGuhnjq5HGtHdDL/wAb4fmqOqjkpZDikiYDLc4yNuWckOI1hmJS4PXwVcGXFie5rmuW+oaxu00c9Q09kuWon1Rv/wA15yUema2vZ7szSQ0cVfJiDy1R9EEHSP1l/wAlWNv4lTqi7mrIBnGOmYyPPUvUhOnjkmJ53cuI1tnpyUgKyWExhaIYpXbQx6T+lcjp5BuOoNhO8ib4muWpzlPLQy088VfhkvAnFtC8Lj6STslHhfbQ6pzgegxsY9wD0k7eL3qzOOWSwIhYYhffb6clBxbCWtAwOycNwGO0xySotTo89rKOWhmKKcHAxTDclqqyZ6yQqfEQYTfolHbd/wCqoq/DZMPPXfEXIxXM0bJkTwpaiOni5pbcl1I0AHcki6fElbuyQQK3VGxfhEya70XfzQAUMnDPP3p45riLW3yJR/6U9Q0b11TFBE2436lOpd0Kmmkjlzj6i22irOpwVxATN+FKfKMlqaLAabC4OLmMQA2sp9RLPV+Ie1YiRs7SRDytV6ck7cFDNTnTnZIziSC1X8sbVEYgbXB8uSpaunCnkIGO8VTVEwlY1cptLgtfXCLwUNROL8iACIVCCQoyzb6Vf4f22xOhoho+PIdPE1oBn0rI0SX8ir+66j2k6c43inDnHJtIUzNSnTyWG274VIxLFpMUlE5Ga9tt3iUeGQB0Ibh+aOQdWIacyuy6m8KEqcyDPR/MfEKmtRtIByU87F8JdS5TyRERRy7S7y8SpAyu0/Sl81aH7GJCzSPKOVr6WqBUDFd+Gz2/E6AGktLktyRC6AF3pCL/AEpe7VE3UWqAC7l25CuPmpoLDuQ8TdyQIrd2aCArvku3Nag0QqirDubdmiua3mmrvmld80UMfjjOoMY42eQy2sIrYdksNgpRrKuXhcWjC55ZNwRE+gt73WUpcWqKOmligdg4vWYjvIfK7yQ/eVQOGlQMf+7lJxXHLqJNUQaaaOOupIo46zhDWTWxxZ3HMd37WUu5vhRVHY0Y5Tjyqoih3TcSMd4+oG71jbvLajKqlI73lkvytuzdHtKs1td2BqbZZaGQ6iAnYYbmtJ/Vd5MKkh2Pjwusw5jq39odiN+FuuLPpEv9SxftU4gTNPIIdLje6to+2GKQ4VFh8U7QQRMQ3A1puL+ZJ8DNhh9LiOLdo6yBqybDqWkYb4r7jdWMUjX1tRU4g509M1/ADIrIvCXvdeaUOPVlDTVkEUlo1bMMh+L9Sd7Pdoqjs7iPtcTNLcBAccnSbfEmmgRq5Y3Gnp5ZK+eoE4SlYRe3jG/QAZa/NSH7LxyEFJWG9LVcBjC2oK6U/EFr/wCZYKTFqosSKtCThT3kbFFts+lRZqiWom4skhnKT6mT7kvaWa7Euy72U/Foxw27dIUtRfKwN32qxw3sfQRjiLnLFLKUf+7xSyboc+kzy7/hWDqq6orpilnlKUy23E6aEjG7Xnz96PaB6RPgvZ+h7PxYiDPONGZwuRDtqZfD+5Z3AqWXtRjHEqG4ohbmIttYfpbuVD7dUFRjSPKXsrHfws9ufmuUldLRyDJTylBIPIo3tJSxWantNhMUcEARYd7HWPUnCEYvcUg+Harmpp58JwUMKeg4MtTGwSFZtjzLrI/P3LAPiVSVWNS9RIVQz3DLnuZSKztFiddShTVFbNPAD3MBn4kcBZuY+zdBx6eCrw+OjKmeSZ477jljAfH9RLNdoRpqfDaJo6aOKprLqszHwg/QA+61UMtdUVEhSSTyGZNa5E73EK5JUSVFvENzya1ri5CpodnOJbpmivTIlrq67dcOqmiu4x1pLnSYriy6UyKOErTH1IolZGBa/PJ9y6IsRDm6JiOS1mZyy5IRzF/ibkuw5zmi6w6/6kVtw5sLl5pMTqkA77Lwf27GF4Xx6dSil1p8s5GHS7S1rk2WZWspABLuRW967a/NFAAl3o+Hd3ouGPmiibGkkVrXaJW7btEUUD+VkkklNAJJJJvSigEi8KF9pZIhVUAKK1dXW5ooBtIvknW80Je5FAc6fEl710hci3eFJunNACb0pdPcldqjUsBLlq6kgDjCl3pOS6gg5+5CitSImu0QAKJuSX70hJkFhW+/ausVt2TrmiVziygg4uv4dWSufvSAblSQBgNykDlG3K4kEO0i8SMyYe7+aZk2IcilzyYRV9g0cFtjsxE79SoRJstMkVPUPC42Ookt0Xjlo7PS+zY0mF10VTJTjUCD9PqXpOF0NJ2qqzqJzeLS4IhXieFV0sI5SO9w8xXqvZXtBEMXtMbWiwWmvmPUMWSKuHk++9HzdPl/48i4MvX4e1HiVREAWleXxEhjGcrWYHtWlp6OixDGJa2VyIHO631K5Clw+omFwjt9Yrn/ACdKjJHZj9MblKUXSsxXs78DVm/MqHGqGMmv0EmWzx+opqeKRgdhsK230rz2vqpKwyZ3YQ9I+Jer0rc/dE8L1Jwx/wDGUM1O8z6HcKYlp3jYs8mH/MruIQES5DbucVWYjI0hE2uniXqpny9FWe1+78ya4Zkfp+JOyxsOudxdy5qLC+q0QCGZxt5iQp2Oqcmzd0xbdr/H3IbmHqe1JwsVkmUtNMyUjCKo4a4D0iH1EoTVFvLL6k0RGVutoj4lLxxktRqbi9i17QYpJiWLQTyGxGACL2+5aCjxSsqoZI3q6gaeKOxwvK12z6bfqWDlzvJ1bQ10vs12bXZ9QvudYvBCXt/R0LqMkfdfk1NT2impcNHD+gG3PIPWay9TVSVBHFGG4kzPVOTk7yOZfEoZla+TZld4kY8Kh4Mp5p5PImLTo5IXkuty8KDw80te7MlvQqF35uhuudFb7vyoHJAAltStMQF3Z7S5Im3JayDz5eFFgCRPkzZbRSucueZF8SQi5Po25Fb06OgsZ8KfhsvFza4M9bUD5iXJGJWjmgBTZRkTNu8vpTTCif8AEHnu70u7TcgBNnn7k53Jticef7kTF70cgFd8kn5rnqzfcuXIATfNdIXIcly60vSusXizQBw7xtAs8m8KVqUhOREfidIS7nZAHSyJtUhjeQ8gyJICYX3JcTh3Nnz5oAcqy/GybpbkJN0pgyImHN9rckiK4s36kYCxW5P3XOKCAuHtty3IS6uSIy3c0HiQB3pFcf5JOWnchu6s0FgvtXQ6UrvzLjbhQAly17l24lwi1VgdDnpmrLD6yD9nUB3aSeSrrt3Pag8SVCZsZa7/AHYvaACUBbYfn81ma+qeqmI+kW5CmvaJOFw+I/D6rU3dr1KSUqEaKGNiIc3tHvJDxO9I5nIBB8rW5aILJkeIPRzBJTbDie5pFoaTFqfFiFpXYKg+d3eSySV1pJrghxTNVX080cvEbMxHw+JlUVkzWX5fin+q1NU2MTxsUbm5h3XdyGKT2qszPp9KfkmqJsGVLR2G2+b+QoIa6COYnMHIR2NuQ19UdRMT3Na2gWoK6yjsjHryuMvS6KAm05RlDJKcFxCDkRF4lJrhChwkwDcWTD/FUNNIc1QEWbkOfSrTtJWXFFTg+1mudH8QrkpLtfiT9ELlN6SFiLkorE4p6IrQvc93TalRqc/aS6NdcupppFxyTogdMmsFst/em2JcuQv3oosMSckXemkQF+pFAO2tZnc92fSuxlaOfqTQlcw68kXG0Jv6lIEpibI3Z7enajiF5DANNz2sRdIqPGQCAeIs7nRTTMRE7NaOfhUmbQ7MPDlKPNite24U3d8yJNHIV2a5xPf/ACRQ9R5h2/En5ieOjiC9ivbp9Kh8Tu1XCkcufcigoJuaNtpck1dck8lqos6kucS5K61FAdSQuTZckWz35oALfMZZvvLdch6Uiyz5sS6/NCIDgK2YHz709WjaYn4SUW7bn5KZUzNNCLtt5IG/kRO9J+a5cxETuuETepBQYjd9SWmfxIRk8TJEQd3kgg6/NcS0IVwkAdSSYmySUgL97qfgmLPg+IhVtBFUEF1kcrXDdbte1RAIOEbGfd5eJNyC8bC7+LcqQDpyPNMRu+4nufRSqMmmuiPIh7rlA6efeydpi4cg5Zl9KYM2GCjHQgWtwm3TmrWKa4dFm6CsuEs93iZWcVU8JFk12bXMuuHjg438i3EnHluTrFtzva70qo9ucRuzQvXOI6u9y1szLhpN3/ohOYB5qo9uMS1zL96bqKzf/gpsC4OQNru9qbfPc7ZF5Km9uMdHN7U7DiD3j6STTE+SzkkPh5szaKMVQ93JtEQ1jZ5A6Ylp2mPR2AvSSsLHCmfPuuHwpspunkPh3KJOJ0p2Sd/vTXGt71BVonlI5cskJSPb3WkofEe7mnAqHpzJ9C+FOxErjOOrOyb4z25aJo6hpG7lHObXPURZFgT+M5F3CTIiqHu6G0UAugd6NsiYm1EstLUgLeHHJBHLhsQ/O1XdNMFRCJs/UsRc12p25Kyw7FGpWJtTF/S6EBquldbkqwMUfnk4/U6McSt7mVIC0e8R6LlArOORXszCKFsUjt5snJMQjmisy5+lDWxSerKYoeI5MzIXp3s5XfSppkAlmD7VFKqZ7v8AtXO1r8jpUthrh+57e+5EUb82yQnVAT5NlomvaGu0dZNwNlKY64++4fiRBmPnamvaGIsn7/UjGS5sm7m/pXNNr+JvBuvcOTDcWrMVv81U1+DmJcWn/pdWgTNa2b2+RJ+GYB5ONr8x9SnHl1esi54d1sjNF/vAEEnUPi9JIsSI8cGOKQAPEom1lzYRlb/qp+J0YZlLA7e8fiVNVyNURibbJQ8Qv3rua4PP+LplM8Z3kD9QbVKwvFpsLkE48yDPfGT7XXZZo5ivMBGXK1/J1F2j3sSx9xZ6Nh+IU+LUgyQPba+t3UDp2nJxlyqZL7PEXiXm1HiE+H1DSQSWEPp8X1LWn2wo5KMZDzKUm1DLpJaKVmbiaUqoCniCALuIxbh225KHMMftISOTkbAQW597qHhnaCOupxaEWiEX1EupNYliUGGw8Ro3lN3WtkNHKzD/AGyPKoiaKJnLcT9/wqnkGSlAqeZ/aKV9rSekfiUyuKPHqWKTiPFPE9zxE/UorzNDpIzfxUSC6KSrw04bjjzOIfEom7zWpp5IoS2GxQFuePqtVTiVHEV0tMYW9VgrJo3TsrVxh1RwzNGXw9+iHiXDzba/l1KChIE/USAVjgzDpqI+pMXMgA1cYViVNhNGcrNxa0ytC5toCqR5GuRH1I8FMlV+KVOIHfNMR+Q57R/KowSOL5gkiAbjFme3N0bEk2nxBrCY9vkSgSk8xk7uimj9nOx3Yibnagfdq7sqsFCgW5JPl3pFtS9ykAhhchzZH7OfJ25+JBdrzSucu90FkiEZI72j6T2uKd9nMuce75KGJHzYnRDMY7r3/ippkDtRCcNrGFt25MF8k4czk2TntQvJpk3ehFgWmRaCkO3zXRJrs3d0jLXa7KgOeJLbkupaeaAFbauPuRllbp3c0KAA6Uh+a6fSuXWoIC6Um2jq3NL5pXafCgAdLfUkl4e9IhQAvDolr5IhSudAHUHcld7nXX5EgDrZZdyTihRoABLvS0uRW6+pAAjkk+XeiIXQoAT7WyQhmQokkFibkicUNvzS/MyBIG7TJF0/El1Ja+5AxMTJI0kABuRDaKVqX+ZACIvcugVsou/Sua9zJakS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50186" name="AutoShape 10" descr="data:image/jpeg;base64,/9j/4AAQSkZJRgABAQAAAQABAAD/2wBDAAMCAgMCAgMDAwMEAwMEBQgFBQQEBQoHBwYIDAoMDAsKCwsNDhIQDQ4RDgsLEBYQERMUFRUVDA8XGBYUGBIUFRT/2wBDAQMEBAUEBQkFBQkUDQsNFBQUFBQUFBQUFBQUFBQUFBQUFBQUFBQUFBQUFBQUFBQUFBQUFBQUFBQUFBQUFBQUFBT/wAARCASwB4ADASIAAhEBAxEB/8QAHQAAAQUBAQEBAAAAAAAAAAAAAgADBAUGAQcICf/EAFMQAAEDAgQDBQUFBQUGBQICCwIAAQMEEgURISITMTIGQUJRUhRhYnFyBxUjgpIzgZGhoghDsbLCFiRTwdHSRGPh4vAlNHMXVPHyNRhFZIOTVXT/xAAcAQADAQEBAQEBAAAAAAAAAAAAAQIDBAUGBwj/xAAxEQACAgIBAwQCAQQDAAIDAQAAAQIRAxIhBBMxBSIyQRRRQgYVUmEjM3FikRZygaH/2gAMAwEAAhEDEQA/APkFqfw5WomhPv3Ka4/lQcNu/cvdPBsilTx/lSGMN3h+JSOCHvFLh7bcrkE+SK9OxFkzJNT265fCpTR7udtqXfzQVRDelAtbUipY8y03KZahGN8yzzQVZFKnjG3RENLGXJlKaO1Hb5MlRL5Ig0LeSQYfH3Mpdu3vSGPTkig1I/sMfk45e9CVCBXKYw6Imj7/AApjIoULFzZ132GO7PLxKYI6/ClaxFy6k6AaaliIxexru4kB0cMncpRDbolaxN6VLQthhqMB0ytIkPsIEpJZ9+1dYbdcrkgtjQ0oZe5SQssysu8k1+a1GJfmToLHR/DL587U/wAS3kHPquUUJNq6UlyZLuROirHEtNw9VqmwSPzfK+7cRKpaRx7rfhTpTPI+b53N4kEaFpHVPG+bPb4bVOpsYkjAWyEtLbln3k19SMJLe/uSsmmawMebh5cMBT0OMR8Yb42L+lZBptNXTzVWmneqVBbR6FTVkcxZ53f5hVjFNGVrZrzyjxJ431e7L3q9pMeASFzfb1IcEzRZGbKnsmHJ8vqVhBSxEQxvG/uL1Kgw3HKMiHPpP38lrsPjgqAF72OIuRC655wo68bsZDC4qg9m7LxIyw2ApSBhe3K1WTU/soE55WeofEq2bFIyuZvPqWepvdClwGO7V3cvV5qRLgsUjhkziafo6ziCLPuAuRD1MrZrCDJ9yTNU9inHs7ARCb53Iv8AZ+AT1zV3Ht0bculHdrkosuuCm+4YBHOzd8lyXC4xLLh921W4+bCkUOmidiaM+OFxiJNY93cnRw8N2YOI5aXP0q4eFy8rUjpWILPEmZ0URUscbC2TaP0p37rC3M4mbP8ASrlsPAh0H56J+Olbk/JRaRoosoZMJOSMeG9ojttyUKpw+ciFnACJtt3mtmNC2WiaOh25ZW2v4U94kvEzD1dDOI5tA9vdaygVIy26RkJL0f2XQW6hyUKqo4xEb4HLTqVqSMpYmYHjVPvt7hJF7VUE4s7vb3LSVlLTZaZCY+ElS1HDjPP3+FaqpHO1RIw2GrmLV7hF1scH7PhNLecn6XWSoq4IT0B/9K0eFY046ADgf+ZZSRtjaTNdD2fgjubJre/TqRS4LTja4Aw2vclhuKPMIubOI95ZKy2k2YO5CuGSaPUTUirlweCa13Br/UK4eD01+Zwtf6lYAQd7WpXAQi2bFql8iit+54rDBm2lyUM8LAbmdmHW7arsxtLYuPC4tme631d6S48g1/iU4UocjiZB7GAmQPTh+XqVqQsR65LhRtlm+0h9y0tEkaLCaOYdImA+/TpTg9m4OdjE77UYjaWd7681Khqrbfn5oYEMuztOVwPAJXMov+zcFxZR9LrRQzBJdntLPqUgYwLu7/CobK4MrJ2Xgk62ut5fCmjwEI+TLXnTtkT+JMSQsSnuBoZYsFYdMrhFuoeab+6dgg7uQ/Cr44+GZaOJelBc0j5rdMhoowwOnEyfK7Pwrv3DSDseJXDi2eeTJe7QviRYaozk/ZmmJxMI2FQ5ez8Qhlw7PpWv4d2jsmjpfLcPpVqVGE8SZgazAaaR/wBjuVRX4DSDa3Cbb6V6JV4exDeG1UNfR3FrmJLphM4smNo88qsJiJyewLR2qtPDYhHQGW0rKFxcsn2kqSsodpa2rrgzgnZlarD4r82jbTw5KFJRwkw6W5K+q6d7u/aqmaNyInyWpgxkacB0cOfhThQwCIvZ+ZNvzSLO3/1QRZIeGmkHJ4/5KLUYbTycmcSSucUXEcddSQFjDUMYl6k81KGj5cuS60j2rrTW2/5lQBDG3n3o3jbyuQe0XDyS4j7kAO3DGWWXwp8Kjhhq6glJclxNSfS5BVltT4gV4vm3SrSnxq0u61ZQZH5p2KZvpWdJiU6NhDjT+0asJCXMbVd0OKRyNk7CHlavP4arfnm+1WdLXNdz5qHjRqsjN5TV0ZGTPkY/F4VZUpRjLm4NcsXTV23PNXdHXPmLdSyljRvDKzc0NVHbk4MRfEyegGMmIHZhEnWco6x7RdWkNYxDmz/lXHPHR3wylwFDBNJsDbku/c4SXMAW7fEmqCZytza5XcBOQ6riycHbB2Uh9n4+D0WqO+CxCOTh08lpjzJxTPs7XZ5fpWSdGpnwwWMhLYl9xxkC0HB1z6U7HS7eVv1KXNlUZ3/Z+C0fw9ymRYPSE4uUbF+5W/s7j8WSQU7W6JbDSoj02D0Nhs9OxETFlapVNgtHGQ3hb9LdKkUtGd5Op9PQmT8nInWDaNEnJkU8HpODa8b2Z/qT9NgsEkmgMN3LRW9JhJEe99rq0pqFobRyb3EuWWVL2o7ceFsowwGIjzMPy+akNgsfNgtH4tyuChtL92q6UdumbrjeRs6liSKCow2OMMrOnkl90hJqW0i52q0ONyk0bpXWpzHT8zK+4Hb5K+GlaO/Ierncjeja0tNrqw9l82t80+NG5W7XU9wpYymGlCMLHb5fCmpo2LZZcKu6ilYYyz6iVG5SRyExs9zEnB7kyWgxJG4xFl0vzFNRZEQNIzWA/wDBTKonkbMfqdQSExl0Z7V1JWYt0TCINj6FkyA+HuNtov4Uxc9pNlakJW8unvU9uId0dPhEAu7bu5RTp2Lv3N4UbyblwitfPJlWtGblZG9nYX0G64vEnOHcI6bWTpE1tzbsnQuVxZsz/StWrIT1JOG8QZRAG+JaKGljktaQGuWZhqDh5A5ETq2psSci3/4rgzYm/B39PlSXJc/csZS8SwSz5Jfc4Zlyt7kxT4g5DrmIly1U2nqGkEXu/US81qaPUhKEgAw0BLRtv+JJ+PDY7MnBvS6kBIxCL/1J0CcSF+lczbOlRgQmw2LdmDF6dE82HsQ9G30qd3Zs+10YCGRZeaycmaKJCGhjt5Nd3adKdGlYrGZmEVK4enJuSIMh1UWOhsMNCwn6s0YYeEY5M1o/CnxmEdM7RRiV3N2tUOx8Aewx7s2uF0Y4bEQCNjW9ydCRsviTrZFo2WSylZSoZfDYiLJw5+5L7tj8tqkPIwlrl9KHjNaLdKj3DtDR4bGUY7blw8Pju5WqQU1vftSORifPNHuD2jBUMdu5upL2MLR0YVKue7Xdoibd5bfSpKIbYbFbyYSTrYfF6Nz+JSSFvqFFu8lLW3kERCowuvcGuHkSL2OOzJwYtE+W0uTrr+9lQEVqOMR0ZtOScanAR5bvkndbuTimzktL/tQF0JqcLeTIuC3egKqbLl/NNHWXdzJ6OROw6VOBaMzJv2ULidgQe1P0qPJiDxn/AKVSxMO6kSHpRuzyZMHTxeNmt+JRKvEpJhsDZd4lWjWTxvlK94tyWkemb5E+pSLD7roKg9I3JQqvB/ZbjiD8J0M2KcNiONt3+VR4+0Egv+JuHPT0rrhiyLkxllxv5CDCZaoNI2EX8RJis7P+zkVzCX0pTdrjhuyp/lcbKtk7QVM0uZtGJfCu3Hizt2ceTLgSOyYfGOjg1qgV1LTx+Dd6k799bSvD+aiy1wTXNkxfvXo48c18jzMmSEuIjJxxEOjMPwqLLGFhCzNuUgx25t4k1w7n1fau2C1OKUirqY2FzYAYh+SKhpXmmF3ZhHu0Vl7G0jjm3zVtheFhNJo1oiqyZIwXuJx4XOZChw+OY8nBh+lTSwWImyZ4yLLyV1R4fw5rwy2+5THp+rNwFn3fSvGl1PPtPax9LxyYv/Z2CY8tC8Kci7JwFBdJEI5v5bmWolhaOoIwdtWu5Ls0lsAu+W3mSv8AJnLwL8aEfdIylR2fpyDZFtD9SocXw+MorNA08XUtB2hxhxhkanC69rVjjqnv3tKRZL1unjNq2eJ1WSHxRTRUsd5MEoXN4R2knJqc4z/ahapc1dTCBO4DxG9XUS8+7T49LNUZRvsH07V7OODmeJkyKBrJcWgpzJuJcQ+llmO0cnt3g256Es+GJSlo7uV3LVPDIUjc3LXpXZHEonFLK5+SNLR8Mss2JmTPsYSDuH8ym27PV8SQZiwtmtkY0QDw+ImHIPiUWWjAS0BWoi5flTdQL2+m1aGbRTHShuyBlGlp2LRgb+CsZcx7lClkt+lWjFoh+ysOuTIHhjuzy1TpzXflUWas7snyWqJbGjs3Pk2ajTi0j5O21OS7tc3TRk8hE3V8SoyIp04RnoDJuWhjLwWqZw2H+CA+rTpVgQQw+L+CcCjjEdGZSB3NllahLPLLpQQR/Zw9DaoHp2u6Gt708WRDrtFAeY8n2ukwGipwFtrbUuCxNyZG+ZDq1uXJEI7dR3ZpkDAU4XFp8k6FOAnvZi+pOkO7NtyIOeeX80vaWGEICOjJwKdtrJMV1qea0uWSmjVeAo6VuXhRvRgRZ/1J+npyy39KsWo3tHJSXRADDQJx5roYTaeT9zaWq2gpyG7PcTqZDS8RtWe5t1ylstKyp+72syycbkTYWFw6XW7rfUroaVrsnbqTkdHuvbpUWaalO2EsOjdPciiwV5GJmZvpJXUkMcY35bkAE1253HVUmKkVv3GfltZSAwOMhHS0Cb+KswkAreejqaIxkGbtaPcPiU2UkrM/H2fgEOTF4HuXJMBihMrOpv8AKr2Uo7dMt3O5QqsroyYHYdPNCYmkZ6vw2np4iYLSJ912SzOIyQW/h7dNR9Kv66oCMzB8tVl8Q2mWq3SOXIyrOTiNyVBXQ2mbeHO5XVVM0YE+ao6yR5jTkRDyQjFr/VqgLrXD2v6lwiXMdCQ04tck8bFckREOuX6UPq0QasVo3ITFuaLq19PhQdVvJBJ1xZJvLL8yRF7krf0oATi3J2XGj3LtzDa3hRdKAFaPkhtYmHw5Ii5IbfzKSzhDHyyXW9/+CK1i/wC1Ddu+FABWsK5aK5d+ZIrrtEEA2ty0RNmPkSC4s0jk6UFneGJfCgHa5ciFAZOXeiEnuz9yoB4ciLuS0H96FuaLpUkBXbPqSYnuQ7suaJto8upBZMIUmF/JHpck/Ik6NQLe9DajbaS7aPkmZMbHalaxI9O50mHzdBYBDolayO3yXU6AERfvXeG/JF0pW+SQmK3clbuXW6tEXUJZoBC4aRD3pPlcKIhZWFMAc1220c0unxJCoDk5cxLun5vSuFtLNLQkBQi610i/qQvyS7kFUEAtzXLu510S01dc1tQSjv70Tc0LfLcib9woGOXLo+Jrk0OXVmiYu9BFDrc87kuJaguQ67UAPBInBmt5qLdrkujzQBOCZxHTNSY6p9u7cq3iW6Imm2oTFqXlNWOJZ526rW4J2qkowEGe4e+5eexzd/kpUVYYlz2/Cn5J90fB6qHbCQi4fEugL+ldDFBkkJ8ty80DEnv5q5w3HAjC087+5KolLJL+R6RQVEhdDK+iqJJIhf8A5Lzyj7WWvHsa1ueq1mF9rKey6RrfUsXFnZjyI0dNIZOLhu81L4xj3fCqaj7RQSXZBaXpFW0NZxtWZ1k0zrU0/A1UFIJkzMo/tUgtke0lZMVzag/pQzRxcMnNlIMiBXHaPp6XXRxBu9QqistPeAiHqzVDiPaKnjP8OMwL1C+1UlZg8lG3ixJ5HLJrs/EpEVRpy3LB0fbII2FjdlfUXaikmMc3ZJ4zSGZGjCo1yb9JKQFRxHJsntVO2NRZ6N8kZ40F4vHtu53LLU6O4i8IW+kskijuuz/SoVNijTMLP1KYFQEhaEs+UapqRErcNp6hvxIGLTyVBXYLQCOYM4H8TrXtu5ttTc1HBUdYMX5VSlRE8do87Oljhl0zHW1TKIXjLR9vqFaapw2KnMTaJjDpcclV1NZBTzEzwMNvuW6exy9ui3oZGGMXklt/erihruG4s0olt8L3LBnVAT6RnYS7TSRxkOWcfxLN49i1lcT08aiKQcjyEvVmh4LE2YGxLD4biTjNlIbkI8iWnoayMuRvb6RXO8ep0Ryblja2fJkZkBBbk1yZ4zbk2cjDqP1KNTexwheQLtBJRZ5OG+Ruyi1NRPHcYG5D6VU1OOOWj5MTLVRMp5Ei5DEIy0uUgZIy72WPOscjvYX+pSKbFDHTLpV9sxWY1sZWjp1Kzo5tmrrL01dxGHNsv3q0pqp7MsvzCspxOhNF4xMXkQt4UTixWv0/CqlqgxEXd7k61Y5Fr1LBwL2JU8PmHNQXobtQ6k97du1S9ouHJn2ihJxC7K6SE43yfxIH2jmz/lVroQZdQqJLQ3ERhn71opWDRDiqGy5J8SYh16UMtO5F0IXhcWLLNWwocenaQc2VZW4XxGyU8M4+WdycaT1ITaInBMxtfhZxsTO231Khr8L2k7M5L0ippQqG5flVLX4Xpnk4kuqGQ4MuH9Hllfh9rkztb8SpJ6XcQEy9QqsJCQCbJZ6vwFi8K7IZDzJYmmYCoo92eqikJxlruWsq8FOMSbJ/zKtqKExHo2ra0c7gUblbyQ7ebqdLSsL94pgoff8AyVURQyuNyTjwoSFx0QTQnHy6ULl7ki611AHOnvSfkl1Fm64XNAHbtUQoLn8uS6XLRADoSWlkn4qq0h1dRF0ScdUJlF5TVTiJa/qVtRYla/X0+FZSGoe7R/yqfT1Dl53IaLTPQKDEuILZmtDQ1W4dLl5xhtUY26/qWvwyuCTv/mueUTqhI19NUGJDkK1OFyNJGKxlHVXOLLUYZVNcLdK8vNHg9LDMuShPLLJMPCdueTjcrGkqI6gdz7u5WkEMcwjkzCvKlNw8npwxqZmrff4kuM4tpnuWqPBwL6iUY8BAtbHu7xSWaDNuzNGc9oe7ZtUmCTdm+SsvuFhLVn/gmjwf3ck+4pEPGx2CqubQW2qbFiDx+d3qUAKN4R1bckRW3a2rNpM1TcS2PFnLzuRR4xJHo5sf1MqfiMSXE/Us+3EtZWXrY4ZBkzN+ZGGLXdWVyz3EfuTvEYub/pS7SKWZ2aQKpij1ZhJOjURCOrsPkSzYTOPf8kZVD+f6lk8CN1mZo/bIxtRtiEdujrLlVPml7VJ1KfxkV+SzVFNFMWT5EXxKuqaViMnbq9Sr6ase9SDrH5s93xLLtOD9pp3lNe4YOFxLJ3QFC3kpHG4lqK1iK3JuS12I4kQPZ2ISdn3Jp6fvJWlu4Wyu+JL2fQtjkl3A7exUPCPNLg8QVZezhdydEVGHk6vuonsFS0Li+jJFG4lyVp7G112hIioWtFnzU95D7EirGN7rs06Av/PqU0aXno6dGjtHXapeZGiwsjxX5ZZqVCRxowp3G7RG0L283uXPKUZG6g4kmCue7LK5T4cQbMWdlTWjGWee5Ph5O7kK5XjTOqORouhrIy5Zp32pu7P+Co226XvqydDiEw5G5ZrB4kbrKy79o25+pH7R0voOSp7pSa189qcG+Q8ll24mvcbLT2gBud8k6NUFvWyp+Ce5myH6k/HHL7vypOCKUplkFUFud7JxqoO47lA4clo7gJHHSyFcWg/6lk0h+4mDXMXdcSMaq5y/mo4QyDo7BonYo5NuwVPBSTJQFvyFlI4eubJiONxK5SYvP+lc8n/iaqAgzIsnTpC2evhS280rXWRdUd78vDcl4tq4Ja5P1JXPcgoJd8PchYvekxav3oChe9cONibkjLmh+aLJGfZfFnqmjp3HxJ6aZowLJ2u+JQgqDkPe9pN6VsrM3XgRi4kquskcbgbMSVuRP3Pco80ISauzLXHKjKWMz4U8ha3uRd9yCWNybV+Stp4XEtjJipoZyHNsvcK71NHN22VLx29Sakp3K4We7yT8uG1hXNlcVqYHA8VqrnyaAWfx+JdMZw/ZzyhP9FVVQvfY2XvUaSMx7rlcVdDPTkUcrPd3ELbU3NhtRCI5s1vUu6GVfs4Z4p/opnhYmz6RTT0biWYZj/zU+Sn7yd7vSnAp9vW5CTrpWRHO4FYN23PqzTgR3CT9I3fwTtTStCV4dXpzTYDcOmQ6rW01ZlpTE0wjo27VWdLjXs4Dkwc1TyC4lyt1QcOXPR2USxqaplwyzhI0YdpnGYs2bc3knT7RBwRd8iLLTRZd4ztzLuStkkHNlg+lxmv5eRF99/cQizdMT4s0gZaCGSzs0zwmTN0v4lXyYlJGBM7raHSw8xOefVzqpE7EpIY4iYJCutXmHaTtRLSyE8BORdL7ulaPEqystvB2t16u9ec1OHyzV9RI+d5vdw8tq93psShzI8HqZuXgjyY5WTGWZvu8OShy1ElQ5MTflUw6GQbeG13mPkmijkHRwdenUTzSO49+VuSPiOPQ/enYRcrrurpe5SI6Nycc+npRaEQuMfcyIagyt8Km/d+8smf8yJsPO7RmT2QEUahyLRm+lIx4gl/JWEOEmR5sFydPCTjuMAcR+JLZByZmenPu3KBNDtJn2rXlQsRFp0+rxKuq8FPcfXatFJGMoGQljMvL8qiSwvn8S0Z0dz2ZWko0uFldoy3TMGjPFHsJmTVvDudlfSYXpq1uigVlHwQ6+5WnZnqQmJ0J+eiQ/vtRF7lQhl8skBknrX3cvemyjfMct1yCCOW5C0e7uTzxv35LvDLzQA1w9O5HbpkjGO657WuSIbvJAUBu255ogG1//Vd4ZW5F0p0IbnyUD9xwNtzqXTbdbfkgalP8qfp6UxcdEFJE2PcOem5WUJXD8Sr4o3HudiU2mzHV87s1J0FiA2mGSm0/DHTK1V0Ulri2e31KSRXWu7qGikyWUbC5G/L1KFV4kEJZA/5UsXxQBh4f9KyVTXMJ7HuQohkyFzLin4mbntQhizD1t9KoHqmz59yb+8LbcnWmphuauDFo8ss/yqS+OPaTX2rDVFc5Wuzrj4lw+/pZGpPcNbLjlxE7Hz5+5CWJXDqbLFTYww6sdyrpsekEevcq0oXcZfY9WPHLmz7e5ZqpxC58s/l8KiVmMSSFk77W6VXS1F2t24kbImm/I/NUORFu+agzSeJcOb53Jgy+azbs3SoGTlmO1NEScua7VNdRlmsjT6BIrStQ3NySMkBD5IGF+9C/UPNIvfn9SH3IAccm5DmhEnzSu3ZdXmhcmuQAQlc6Ny6U243F9S449WqCqHS8s9qIia3NnUOSR88s0UMhXEyVBQ+8nehYtq6g8PP8qQxwi1FJy3c03pyz+pJyYuXhQAj6s36UI5ZlmukXpTfeqAdbcI3Mkw9XJBr70YltzQAVvDL/ALk42RckwPMndPWtzbK75qQOFlnlkuwk/e65JmJDmuh1OgC04enNccdU7ba+qVr81qafyGrErdLU5auW7ss0DGrfJHb5Im5pIodg297pN+ZE46abkrbXQT7Qbd3NFbbydJuaXegQJCwl3rodS7palY/uQLkX5XSS1IdX3ISQCOW+9du3ZMhbkiH3MoKQn6cly1u5cu+a77vCgZ21I+lJhfki1t1ZADfcnEuosstqEh96AEPV6UrdUVr82dIcx5/qQAlwOpc1S79EAOdLZ5pe5kJ9PNK63mkhUL8rog8mQiSL+ApmbOuS5d3rrCwpFbt5IKqhwC/SjGTbtdv4qPqLrtzClQaMlDUWlzToVHvUK64e5EJW80zNouYcQMWyzuFT6TGJRtyPas0JORc1Iikce9OxUbGDtBJCefEe3/FabCu3Elog8vzIiXl/tVrIo6x7uf6UcAm0e403axhbPiMf51Km7VRSBk/6c+peJw9opY7W6h+SkNj0kjZEW3uU6o1700em1eOQVzZX2yenNZWsxaKGYgka7w3EqOLFn23ldootdXNN/wBqrWjJ5HIvwkgK5wkdOxVklO+w/wCayMdU8PQ7p77wO3N3dIWxvKLtMdO4s73D8TrT0PaCCYRuyLNeOfeR55t/UplLjhi/NJwTLWVo91pMapLhbiMH1OppY1GLjk1xeleN0XaC7U8iV3TdogkYdbSH38li8SOuPUcHq1LjjSC2bW/UpQYpAR2cRhJec03aaMmyc2HyLzUmHGAkPO+0+5ZPEdMc56OMgSDmDsmZo45GK8AJZOmxqQSH8RrS8Ku6bEOJzyL96yeNxOhZVMarMLcQI4H3elZ98PrRkJzicR9S2IFxOe1dOSOPQzYfqVKTRLxwkZemGTk4HcrmkqDpbc3cfMUquaAS/DyL6VVVVROWkbXK/l5MeIGzpcSimiFs+fhT81VHCOZuy80irq2ll0kYfNW0WLTyRbzclm8fJaz2X2I4tHbsNiWcqykqjJ26vSKfhpTqjzYP5qwiwt427uSpVEjmZTAM8fMHJSoZGHV2a4VZHSkJdG0fSgLC+MJNZai4h239DQVxbctquaSqksF3VdFg/D1bcSnwUZ8s/wAqhtGuOM0T2qHs5WouMwooMPuHV/yrsmHuJadyw4OsAai3nkSkNUBz/wAqj+ymJIhjMbbUcDVolBUbdE8FZb3dyrRG3mn+G/lyUtDTZL4wSB0OucNiLTvTcQ6d1ycEXI9AQWNnGyZKNubZc1IIX780I5cs2QQwGjuIXzRvSvIOWVw+lFELiWn9KsafMSGRvF4SQ2SmZ+p7OtMRZA4k6qazsjKQZxuxF6SZeg78syyFMzC0mju6SyyiTPFGR5DU4LLHIQSx2l3jkquswUCbJo3Yl7FXYfFUCTGz2qiqezYcwOQfMV2481nHPpv0eM1+B8N9Gt/cqiowlx5MvZZOzPtTE2pE3uUKp7HxlyyXUsyOF9Mzxk8PMeTJk6V+9nXstT2Ni4ZWMxFl4liMb7O1FC5G8TWZ9QrWORM55YnExr06aencf3q4OO4iZ2tLpUOWEx/5EtTCiEQkKBPSi46P3Jq3dq6GQwPc3Sk3yRLhZZEgk4xW6JcT3bkiyLkyHqU2A6MlxJ2Oa0tc1FttLNmRXW6ITAt4a54w0fvVlRY48JZ+FZe5xfLNPwzXFud1XDKTPS8I7SNI46rYYbijSEOZ3F3arxOjrnhIXZ3tWqwbtEEZC5vcPzXPPFsjqx5aPccNqmyFs30962WCTBMAZBcXzXimD9qAvi/+XL0XA+0kZCIs7CS8Lqunde097peoVnoTZEOeVqcAfkqmnxp5AHIGJSgxA8s3jYsl4DxSR9FHNCRY+HkxKHVyNlk2VyjzYo+WoOKgnWcR9JX/ADK8cH/IieWIEhSERbVFMblKesGwdbvypgq5obtGXajibQ17O+Wm0UBQ9WRWp0MSCa4c/wBLIXxKKwo2YNviJHJn7BodujvanBktIW0ElBmrmz03eaZauCEhPq/etNGydkmXkcMk3QDl8KkR4bPIX7MvcqiHtZJTl4BD05KUHbx78r7C+Flm8eT6No5Ma8lsHZ+oJuX6l2lwOSSX8SNwDv8AqVVJ2sqKps2n3N6dqOLtVU8HLj7vksnjymqzYjR/cdNDcevJAOGxEObA9vzVCfaScgH8Vh8S6PaSQRJ2Nh+FYdnIbfk4f0Xv3fafL82fSj+72tJ2zuWfHtVINuW8VKh7TMRCxs+qzeHIbR6nF4LaKPgzat+pW0Mcdg9HvVD95BMw5Pm6h11cdubO4jncsHhnN8nQuphjVo1BUtNJdkYXMh+7w7nb3LGRYlJfqdqt6XHmjfKSRy+lRPpckfiysfWY5+UW/sLFdpauey7dW+nRHTYoFRqDqYEjSaZMuGW8H7j0IaT+JACjYXzcG5dKrKmqa/vHJ1o5BYg3ZcrVmcVowjkJ2z56rTE9nyZZVr4FHiACJZ5Ei9sa3uL96p3Hh6s9yDibtGdeh2kzj7rLc6ppC1ZhSaqAeeYqqORyHIcxTRzSi3P5I7Rn3TQhVMOuakBiADo3ksVJJUSXFe6Y9qqIz1kuJH46f2HfaPQWrmG13ZrU4GLRZjlF+bNYSLFJytvfknwxKTLMnWT6VGseqZvI8YpNrOFxOpsVZTFrkw/vWAirnkcXDdkrKnhOQM3ks0XPLpUjox9U5G2aqptr5t/FOjIGebZC3zWNDDzEs2l+SmxDPHIX4lw+knXLPp19M6o9Q/5I1QTARZs3NHFJrkzMs7TFUX53vaT9KtYSlK3N2Fcc8VHVGexatNuHLJEMje8SUKK8efSnWJ9rdK52qNVIlBI/f0oxkYnTDDcPN7me1OAoKDb5Ire9k2O3kuTzcEL9bVSjsS3Q6O3m1qIunN1Uy41wyLRMPjBlqbbfmuhYJmPeiW5TP3bnTXGchJ32qqfFg3afzTE2NFb3LVdOzB5kT5ycuXSmLrS7/pVX94P3u5Ok2Kak2bLfssyWZSLYprQu8KRTXWvntVb7YBculOxTXFkyl4tTVZCaU13PL6UHVzdNjnJzzL4k+FKfJZujVW/BHIW5XvqkZPn6vqdSxozHm7Ls0cccJOb9LfqU7I0UJEEyeQSztEW8IqhxGoOTodi8NxdStK+seYCggbTvtVRFSvJIWlxLvwpL3SOHNcuEUx3yHm7P9KTFKLZWOWfISV9HQtJ0R3F8lIhweQhLNmG31LtfUwRwLpZszwUclQQg4b28QupoYOHDzNt+epK2psLMqgXBm0fxK1ChenEs8rfkubJ1X1E68XSf5GHxLCZYyIGkG/uElBhwus6pGsEXW8q6dyMDzC0fUyiSUtxZHMwiL/qW2Pq3VGOTo1dmQm/B+LztRUsL1BbGu8x/5LRlg9MMnXdpd9SR0oQ9AsJepdP5Sa4OX8Vp2zL1ODnIfEstFlQ19C0Jj6e9bWpv115eJY3tTVS0dRQHYxUdRI8MhZ9B23B+4rcl34JOR5nUY4rwU1RG25n6clTV9RTcEQsASHmQslUDV1FWf4loZ9KYOj0INty9qCo8abcvBVzU8chEUbNr+VV81C+7Ju61ldPR2vl0smuCduTMulM5nAqqbDy4oubd/kr6lwGSSITjZv4bk2Mdp72cblr8Npw9nFgku0uUZMmqHixW/cZ48BOMd+79ybfBzuFmBru8Vsgp2LXNvfcnGo4I2vPbn4s1y/kHR2UZL7veGLVmHRRnhuLnctLiEkcwC0bMQj+pU0kLi5OweJbwm2iHjorvu9i5AxfCnQwuPhizt+VWdOUYgPEDcW5PRlHfmzd2mivZgsUTPVHZOCQSPK0s9dqhv2bjjDVtq1sslzZP3umZqdptnk6pZWT2VLweYdpMFkvzj6R8IrJVmGyZZGz3MvaKylCwm199zLL4vh4FCTAzXLrx5Tgy4aPKJ4+GZM+e1AxWq+xjBZPaJDZ9rl4VTnhrxlz/ACrsTs89xGmG4v8A1RcO5OvT8MfUQpW+pWZ0MFG5KTFh9w5uujNHGQs+5SYa6OPk/wCUnUFEX7tPmzPb8k7HgspNfZ0qWGKRiXdpyTjY1axD6kclcEWDCeNNZJncp8OCtCY55fSo0+NMMwuAW/F4k0WOSEebmjkq0i9PCYxbTIhf/Khiw3gkObOqse0FrZO7oJe0Ukhjk+1Rqx7Jl4VCEmjKFVzRUezNri5/CoFX2gkGG8Ha4lnMRxSSoIjd7U0gckjVniDQiW9uWiinjzCBP4lkjxB5Iss3uFR5q491rqtTPuF1X41xLtbi9OaqKisciI87blXHUPy/qJNHUOQj6lSM+WWjVW3R+aA6xxbJn2qtKoMRHXahKZyHLw9yYtSVLXPHpn/7VHlxI+eaimT/AJlDkLfzUNmihZKmrH/j4VFOqfzUVycu9AeeXNZOZusdDxzOQ87k1xPkmrX6fEuWnmpsvQdeQfPcm3JvPag6UJ+H0+JIqhFJc/JK5si03JENo+lK39SCQDzIeXzSbMbsk7oLc0wcj+SVgJcEnFDdqld7kWWEJMPxIdyK1yfNJ9ujkiwEOfejbll/Ugfau9WjNt+FIDhxtcXJIRcbh6iXSFJx3Zu6ABfp70Xy2rhdJaoX5IARk25Ji70iHdz6uSQR/pVACZaoh9yIRYj57l3hv6UABw9udyMB7k4A+aQjr8SSAERt6svpRW26P1fNd8Xci8KZAv2g6pELj52pXMKPq0dkkWaB6V+Ts6B6XqyZbJ8FfydNFgJ7tivgjkx3B83QcPaK1p4K/o/kmDwXyBk9Q2kZco3z3ZpW/JaU8F0ysTBYLb3IoNyhIbW0XBH3Orw8La5NFQgN2n80VQLJRUsL+SVt2rqyKhDPRlz2Pb02kgruFZw7S5Ltoqf7Ld3Mk9L8rfkjUruIruGh4eisShtQlCwt3KaDcgEO4ckuvRTuGw921NtThmkLuIiW66o2G5P8HdoujDb3JorYZYWHm67bcScaO4c10RcfDckMZtfztR262p+3X0oXFhLPJBG4wXSkwsn7urRC3yQVchm333JWsPN+alBGxDytSeH3IJsh8PuyS4f5SUkYS73tXbbXzsQA0NO93J061Hdq+1GEhqxprpNP6U0JsqJad4+9NiO5a+owHiQXx5Hp5KjmwmSPUY9vyQxpsrm3FkToHzzTx07j3ICF+TJFbACX6mRmSEhMbc2/MKK1uSCZBCW7XJd4lvegLp1ZLL4UAHxLh70uJa3Pmmizuy1SYjtzQA+MjiKPiOOuai9Jc06MlrKQJ4VTjbnn6UT1GuihNUXDqydhka7LNWiHEkEW3MXcUPEdK27kX6UHf0qtSQimP+K6EnvTRfJLL3Ka5K4ZYwzOPJ1Ppqp/N1SRjaWrq5pCC0c2uHuJVRJbRVB8vD1KfTYhLGWebqpjkYtWU6KS4ctBU0aJl/TY0Q25960eHYwBMLa3NuuWHp5HIuStIJDG3InFQ0bJs9EpMSnqrQgAyPK7l4WQVdcA0HtlTUQxU94hxCMRInfpG3m6xdTj09HdFE9cMpNa0lGBEQ/SoRxyVFOMUXZOonI3t9prJrSYvMvJczVG/clR6Jhg01ZTFLBK5fiWPGQOJMNvVqmMdxLC8BhvrKsAPugj3G/5WWCDA+3eMRlST4pJQU8TXQkUznd8F7a/qWp7EdixwOpCtqwiOvALOKJlLxs+oizScqNY7z+iZSYbieOWmcD4TQGAyscjCU0rP02+SvA7PhCAhHI5EPq71YuW1IKhht0WWzOpYkhiGhlhLmxZKfBeOpM2nqTlPMxFu2qQMbFy3blm5WWoKIITd1qkxU7SBnZuJKnjt1fq7lNhG0e5Js2SIv3e/LN07HRvxR53fEpoWCJX7k60wE4vk21ZbfQ6I7QvtyZ7hRvGakjJ3HkIo7gJ8ndZ7ARPZSLutTZ0L8POxWhZCOmRJPkXld3I2DhFG1Pw2HPNO2sQizqbNTuTk+dyj9JZOzK07LGunWy5dHddzUkLO9mTzSBbozIsVkTXLJ2e1D7K0hZtmrEZI+WXP3JCLbWytSTYNjEFD3u6mNC3C5vahYm/KlcZEWedvhFS22ZiEXHTqLuToxsQbsrvkkBPtzdIrx5OoNPiE1K0nLK5CeHt9SfAnjtd3b+CGXErQscGMvULIVg2VtXhr8EiDIfi9KqZ6U7PAf71KnkOQy1Mm79VU1dQ8b5ML2v712QRzTZAqKgKfm1osqDG66Mqc34bF4UPaCul4ukclnwrKVmKNJ+E7yjk/wCUl344nlZchWYlGEkhOEbiKpqmntH0q7OQS8/pVZVTNaWj7l1o89lLMNr95Eo5+LPNTaiS7m36VDkFubMqIaGvf4kn9KRDy/6pdXNAgUVtrpdKLb5IJObUL7fNHahfdyQAHiLVICtJF36ptQA+0jZqVFNbyUACcX0T7Sa800ykzQ4VjElPKLs/S+i9I7O9pDmszyz77V43BM4vnqregx6oozziNRKCkjfHk1dn0nhWJGUYu23960NLijEG83Al894P2+rIbb3uH0rc4X24aqEWMHHReNm6R3sexh6tHrXGAgz4gWqHMNw53sP0rLUnaCInHI7lo6Ao8UjFgOOMx8PqXnPE4HprKpjA0pi/7U061KJWsxmZfEn5cLrI7nyYxbxA9yhmUo8wMS+SlKwbomBhPEDmwEhfs69wvxW196rTrDjPrO1RpsUkjLPiOJLSOOUid1H6LiXA2EdTuFN/c+mvTn05KmDHJcx/EfVaDDqrjQ5yzAA/E6p45wBThIqK/DSh/ZhcJfCqmWGSPXLb8luiKjN8vaIy/eo9RR0Q6vLHKRchBVHK4+UKUV+zAy1UolqzDmuDiUglzfRaaro6QjLJlUz4fFfo24l1qSZhT+mQhxSQXzE+pOw4hLzc7hTUlC48mdMPSyDdq6qosjlFmFc/cfUnRrnHxP8AxVXDCYjk+5SBhO3LLas3GJomy0gxaSN8r1NDGnJrD7/UqGOlMtctqktCY82dYShA0TZPmqmK587fpdHDVPfk78/EoUcbl1s5CpUNO5bMnJZtKikXWHYg8JaO9vqF1r8NqOMwvnasDTUZiWm7J1rMMJ8snb+S8jqscWrPX6PJJOmaZ9wZPkq2rjuIs1Ngk25dP1MlLSnI2i8RPRnvtboz81CHPJAVP3ZMKvHw1+eW5IMLOQ+S6fyKOfsWUcdKxF3kpkGEtUDkzXWsr6DCYx0ONiJWUNLHC2QBYKwydXXxOzH0V/IzD9m+IP7O1Rz7JuLk7gxCtsOQjr0pioqAhiJ8nNcy6vLLwdD6XFHyYWbsi/uHcox9n+C5aP8AUS274gEmnDu+pRKnIjzy29S7IdRk+zkl02KuDJhhff0/SpMVCcbi7OxfCr5oYyAsmt/chOljLrdh1Wvev5GCwJfEhBIYvqzW59KeAjs7v4pz2MS5G3NNnRmPJ2tWbakVqW1AUdws7OJd6twEC5Ze9ZuIuHazgf1KXBUPlobrklj2OrHPVF4Mdvdb+5PBkPNVcNdIL6n0ovvA7tFyvEzfuomzVEdP1u/8FDmxJibOM+lBNVNMOWSrpodbmYxJbY8S/kc+TI/4k9sYcevJNVOJcRu9VZQndz/UlaY3N/mXZHHBeDmc5tBSE4gT3uSgFiDDzNxUsx01/qUCWnAi1ZxXVjS+zmnt9COsbLQ9yZLEuGXNNTUrDdkzj8KaCl9S7FCBxuUw5sUAredyKGsOQtdybKjbdpcnRhePVv1JuMRQ3ss4ZA5m7Cp8OIRbQzt+JUQXXFm6ApjjubJ7VxTx2d8cupr4sQjG7l7yUuHEGkbZk1qwoVxiQ6upkNYe3N931LmydKjqx9Ua6WqYmyY7fiJMlGBXZvcXdcqH2oyEc1I9sMuW4elYdmjq/ITLKOnjuzcWIvhUlqOMRuy25qphqLdc7iU+mqnuyf8AUsskZm2KUJE2OEIW2szKLVYtFCeRs9veSdKZiEt2f0qmr8y0yZZ4o7v3GmaUYL2k+LGKctdB+lBPjQDDmzbsulZo5HE88nHLwkiCoa0jLwv1Lu/GiuTzvyX4Ar+2BwyEEdM1ncqepxyWqOQ22E6lYhwC1/yqlkEBuy25r2MOHHXg8PPmyX5LT78qBAAZm08SR9oAjDIwO7uVPxOI+ht/FR6oZxl0yIel109nH+jleef7J9T2g4xFYFwi/SsL9r9dUVH2e4pU0kdtRSvDVNruGyRnWrksGLLL5iquswmkxZxp57iiMDB4xPYd7W7l1Y0ov2nHkbn5K7DayixrDaWrppAunpwqHjF9wXtd+5CeEtId7SGJfJZv7E6hh7NYjhUkUY12EVp0pyWbyC57Li8S9DHK7Jw8PhXQ5yizCMU0U0OC6Dm7napQdnYy5u27l7lasOnLalxAju9WSjuTZXbUSJL2fpyAQnyIWe5hFSI6OCEBEHtH5qLVVz25BttVdPUEWr53fNNJz8sHx4LmaakjifNrjblaquuxA6jQchFQimkJ8rv1Og9nPc752/Et4Y0vJk2ducbnycl3iXOLMy4MZ596cCMc8/FmugySkCQvNzZLhvG+fmpQCxBm+Qo2FstcrfiSs0UCJbrz3ZpSEwgTuzimJqxoXJsrvTa6hV2LMUOWe70q0iXNRGsTqGECfM7BbwrJVkxzETg+30q6kxIJNknV0qtqI6SMSNn3d+q6sftPMyvcreGc3MGK1vNQanDQkudo7f3pyvI6ECnqHbDqceU9dIMQF9OfNZKv+0TDKW4Kb2rGZ/TA3Ch/Mb/6RXRscsifXjHHcAA13pFriVZU0slGHErZYsOgLkVS+9/pBtX/AEqoqO1mO4hcwS02B078woWul/eb6qu/3aEiMWKWfvnnO8y/MtU5vwc83BFjUYpT/wDhopajwvLP+EL/AEjzUcap+ZuF3w+FQymAizd9rKKc3Euy25rVKjnbssTxJiMmHbb4hRx1j5k/8FUXeSMCt0VEFkVU5GSL2w9yruNa4oHmbnn8KALF8Qcf/cmyxA7iy6VAOYfEmSqm5IHyWhYg5Nqorzd+TKuKoe5L2okFUT2m73SMmJlAGqfuZdaqfvyQFEh8lGMerIUXGblmgebZ3EoLBcrfJNcS1Ny1DZln4ky9Q1ylspIOaZyUUy2kyIpE2ZbdVDZsojaGTqZFdr1Ibttyg3+xvw6pEL9zJPyR3fSgljLi4otbPUSWnPNccm5IKs6XVoyRZ3Z5IXkt8kByOWiDIRk9yafmS6Qv+V1wfelRSFol3jokQ/0pdLd6qh0IV23q/kl38kWuW5S0KwX22u36UhLciEepskQx+TXIoY2P7/yorbtE6MblzH9KPh9PiRQqI4xuIiz/AFI7dosyf4e7XJD7O8jFlmIpjI8kdvIrvMUNr3abVM4ICzZ5khPq9I+lAPkZbyfv2pW+TujfLbpu9SFtoIIEOVvPRcfxaIbtqK5rviQArl3USzy5sg4muXiR6lz3ILC9JIw8ndNXd7N+pOMWv+pBMvB7sUO0XydDwXz+H1K7iowK1n3Ei+77dMmWex06MznsJkQ+HRD91vIJPmy1EeHuTDo+1Ohhd1uxuancO3ZizwsybUE0eFuQ6hct2WGhkV/V3Jo8JCzIWa4VSyEvEYI8NbPLh3fUm5MLYf7oCW4mwdrcma4S3XeJQJsJcSHJm/gqWSyHiMaeHsI5WMJKP7K2RbGu9K1s1Db3WqBNCw3bGuWqZzuFGcenImyAGtTRwvt0tV0Y7eShTR6k+VwqySreF8s9LUHD83u/crI425uopk2Ra2qaF7iI43XaKMYsLdyfkK4vUKhy5j3fmTKQRE3c7Jp5NckBk/6kIR8Rx9KyNUl5CGRGxXNptFI4WHkmt8f7vCgpUSPmmrt3ciCa7mykRwhI/Nh+pBPjyRU4PSOStYMFOYsmdlZw9kZJO9k6LTszgFb3J2Owi6riWmfseF2V7j/UnoexbCW4yIX9LKrJcZGaCleTua3u0TgYScj5LZUfY+1ydjP3aKzpuzYC2Z9XyUuSLUWYOHAT3aXKwpezcu12e4W9TLbjhYR8g/MrbDYaeEcwDcXuUPJ+jRYr8mSoo6yFuH7MBxl7rU1X4GfCvsOIvT5L1KKlgkiyKOMtPEyh1WDyyCVjMQdW5hUd00eHg8Pr8Jcbn1VLLTnG+Ts/5l7PiXZtiAnYHu+EFlMU7MvGN7hb+5XdnO4OB50cbj56ICjfLVlpanCTF+hVNTTvHzbcqJIHT1IbX3Zp8htQEO1AA3Nz6kohAuaVrpB5v/ggBd/w9KRctUn2lzRF5tuQUnQmHv8AD8KXTrmht8kiyJtXQSPx1TxqyoKqKotva0m8So+nVlIpJrTzzTsTRrY8PgqGHRrXdI+zMduccr3d4kyrqTEiERa9vzK5pMUe3OxnWhmB90tC2XDcviRR4ba2bs6t6XEIJCtMHG3xZq7o8Noq5h/3lg8xJZt0VCNmWCjYtG6iVnhuEnIX7Ny+Iu5aD/ZWKG2RpXPyEe9SIoxhezJ7VDkdCgKgwMyYXIAs+SvIMHpxEc40GH1DbQbcLKVU4k1KOTiwrnbkdSpEoKOnjD9nb8KkRxxXC7PuL1eJZer7QSQjeACQuosPaRyLVrdUu3IruxRtPHkxMKKKR/NvqWTDtQA6X3eJT6bHoyHXJQ4MpZUacKhiax33epdfLudVDYhAXQ/5lIgrAv2nt+SjQ6FkLGMtc87VIjI+ebqKEgE2n6k+AmWub2rM2RMjmcSz1U8Kq0etU4yBDq+aKLFIyImySqwsvBrtH/zJ2Osutdx2qrCqAmLLL3qLV48FGGeTDlzRpY3OjRtUXFk/Si4z56vaQrAVnbaWS3gR2h6koe0001uUjiXpHuTWIw76PRgJy1vbdzTvtgepYmk7QOQ5Z7vV5qeGIPJ39SyeI2WRSRpfagJ9XTB/iOz3ql9qcSu8TIwxAyS1L2Rbtt0zZOjJcWbv0qqCs82RjVbi9LooSLJpAHmd13pSKoa7V29wqAc1zZZsKaORx1cdyKK1LP2z3pfeD+aqxmMSz8JepISutHNXqSWrV1o6JHXOXfaqpi7m2iu3PyztU0BZliBj4/mutMEmjSMq8I/N2L4Ufs8BC7WNu52o1RQ7VTRQhmeevpWZxCuMqjOJm4RcxJXo0LWjGzmUXpzUeXC7puIdvCHkK1i1EwyQbMlU1EFt8uwelVGKYfTzNfHaV394JLX4pgbFUE4AxQGOvitVTiPY+6WIII5CEwuuBdcMiPPniZgayjOHmzEN2hKvqaVpgJsmXoMnZeojLhMbkZbWE8hSpPs9lqrnlNotfE4l/gujuJHL2ZtnkFXTvGWVlpfNRSjfyb+K94L7O8MGH8WBjly1IVV4l2Fw4QyiiYCy/aIXUQG+lnFWeLnG+XJiXBFxLVrVq8X7PtTyFw8yEVnKmF6c+TrZNM4nCmRzF+eiH03Zp0pGIehAe4vSqIYPdqkA3eaDd6VIhqnHRwuFAR8g+z3BzSChctHb8ysYaoCEc4HL6VeUlC00Yu8EmreSm0aqFmUehMWzydMcNxHVbz7rcQ/ZOoVZgvEDQGFHtB42ZeGNk623k36lImw/2eW3N/egGncnyFj0dUT4HYZDG12dlc0eLSXCzO93wuqaKlt1fPTwqVETCNmv8FL5Gja4PilQRgDPcS9GwSoOGML5dxe/pXi1NXezjmxfmWiwztId4M8txfNcmXFujuw5lA92o8SkEf2+31ZqZ7YdoszsQF4ideYYd2kCnjE3kY8/CtFSdooJCFnst+a8mXTOLPXhmTNaXs9QP7OIi77lRYxDJTgTtFFaxeFPwYtREQgLNz8LKyD2OujIOE1qxW2NmvzXBhzxCSEtWa0U1NjD3bnt+labEOycVQZSQXgX9Kx+MYPUYbcxg9nqXoY5QmcGRTgO/fz5ZM+1N/fkmehuLfC6oDrGHR87mQhXaE+i37Zz9wvixSUiLIz/AIp8MWlyyZ+SohrLtG71JikPbn1JOBSkX0GJGREx+lTQxACHIwb8yo6cXLvU2EdousZJHVBuRbw1ERa5Mp8XCLk1qqqWnu1VrTQ8M9H/ACrgyUjqVk6KjCTUGtVpSYTxGH0/JRYSAeTPcrKmrnFsslwZG64O/FCD+Q1Udn9mme1QwwmSGXIwL8yvvvK1sna4VKikgqtHa1cfeyQXJ19jHOXtK+loeGQuwX2ureClt1Ddd7rbU/HTteLs9pDyt6VKGNrr3dx+IVwZc0pHqYsMYHYxcv2jsf5eSmRZ3iLtcPqFBGTEWebfUpVPMEeh5flXmzcj0sep0o252OuDkL55OKM5LizbL+CaIVjVnS6+gmkb0vcydab53KMBN57U4A9OvNJwKjNjsklw6qGUf6VItbxP+VEw3D38kJ6Da3IHs7Dc7ZpFHs5OrEI2JCUO3RnVd0z7LKtx2+okFt2jtydWXsrkPSk9G9vJlXdRPZZXcOO3N2XeGF2edoqa9L0u7XpDSnbbkxfCSruRH2mQ+H5H1IuG31Ka1LtyyYRRBTvn0sp7iH2SD82uFK1hHRTip3tyfpS9nO3TdmmsiM3hIfEfz+aA5rSLPNSphMeUf6VAqY5SPSMvet4zTOWUGhsqhr8iQFJ1Zv8AzSCnlISzj/kk9DOXcuhOBi1IalktHJ0AzMSd+7592xNlRnG+rOK12Rg4TOPGBCWbJoow7mZSiheMCfJRfxCLRty0UyXAQwtdz/KKMqN8tGuR0eG1E1zvsHuJXdNhtoCxvcsMmdQ+zfF08p/RmzhcdyepqNqwjb3LTPh8Eh5vHd9SKOhghLMGYVzy6tNe06odG75KQOzbDabtd9KcfAdo8PaXer620s0N1zrl/IyM610uNFMOCmI5+lBJh8sJjo9qv+lcORhLLqQs87B9NAzvDcXzy+FSRjMbeYqbNC0g6HYT+FFTEEYZPltVvLsQsOowMLluycc+YoKvD5ZG/CyG3xE6lniEeWm4xUcqg5H1ez4UlJ+SnFGcrMPnvLiP8O1WFDh8fs1ljBdufS7NS5huNnZ/1IwyEfiXXLK2jjjiSkVFVRhIZxxwXZPqWVqgF2Z4xEGdt3MhWkKRu/K5RTqG3e5a48uReDmyYsbfJnP9k3jJnvYRy1FRZsDeO7N3925aOpqmFs2fc23ayiPM0jE7juy8K78eXJLlnBkxY/ozhYX7Q9j8327U3/secZcQDf6logKOMu4fPRO+1NG2TNud/NbvNOPg5lhh9niOD4WfZn7aMewx2tDG6UK6P6wuuXojUZx6G3LmJCsp9vNYfZ/H+wHbGnB7aDEvZK0vCUMlvV/V+peq1cMckpOHQW5l0PM2lI5lhUZNGcaOO3oUOShjKbXyWgOhYbibxKLJQtlzfdzJCyIJYyhrKFrb27lXS0rkBO2VvyWhmo5LCsK76lUTQyiWbhu+a6IM5ZqiuahEg57viRex2hk726ap8yMT1bqdRppDGrC5n3crulbpkNJBez3Dn7k0UNp6/wD61MIn3OOVzsqmorHp5Tz6f8q1jbJdIkEO7NlFqsQjpwJmO4u/ROwDU4lFfTU8koDueS20G+on0WI7UfaJ2Q7N18tNjOKOZhCxgGEZVBGV3QRchdapGOTIkvaTqnEGjMnvtG9dp6HEcShOoip+FRhzrKm2KEfzvay8zrP7RFZNKdP2K7IU1Gbla2JYn/vdQ3xCO0A/SsbjFLjvbSp9r7W4/V4pLn/9txtgf8m/KuqFy8I86c0vJ6Zj32idi+zJkEuLy9oa/pajwOO4LvilPT9Iusjif2qdp8WYo8Awul7KUZ/38je0VL++8+X5clTUlDR4OOVJTxwCPiFt36k2eIGJEwuuqGBv5nHPOl4IFXhftk5VeK1lTjNbnc8tWbl/SuHI46A1jenJSDqLhLW1MGTEQrsjjSOCWRyIt1v1ICy+nzT5xv7ufhTZQ+nLctjMZLPLJkP7k7br09KExUAAWdvJL3IuH+ZdEWuJA7AuQFJ0p0vLpTR9JIKQ2cnc7pgtw+oURimi+aX8ho6/NC4pEkfUmUD+ZkiJuaVvzSt9STKQLyJqaZrMs04+VubKLNzWLbLihs5H+pBxPSkeZaZJo+pZnQkgnktud+lCUzeW0kDluTet3NkFjpSd3Vag4nV4kDybkJl5IIuw3LTTaguQ6k2WSHd6f5p0FDlzWounTNNN4kY9aQmLqLK25Jxe7V9qXUWfShInt0QSF8+l0rW7shRW7RSt1yTsDmnezcvNd0s080rerVIY9379UiqBbcSNhMi5WinRhb3JzaKBjYQjcT+FONH6dyLq5rodKdESBttLuSYXu5Jy23myHqLNUSvcIRa7uIUjK3qyJCXJBc27NTYUIycm08SaPNOndbogfmkWmN+En1REVo59SL+Cb6i06kDYurcuHkJDo/vRlnkQu+SG3pzyQSLaifmSXDazTK71JMPuQEgrrbWXQt/KkAkPcilF8xyQSfRITELO+e74l3247rs2VQ9Rt02j80uMeY69XNY6ndsy2+8JbcuJb9KX3hKWub3Kucn55/pRDmRepVQWWTYpJaWiL70kt06c/CqsMyL5Ltr57X/7VOoWXMOIcQxB9wq2p6OKqDT96zVNCVwu27/ktDS1HBAWc93coa/xNY/7CqcDjtzYGEslQYlh8A3ZiNzeJaSSSOqpyaeews9LXUI8NgkLh8Vz+pTB15CcNvBgKqEBuYLFAmp7hLJmW4ruxsUlzx3+/VBT9k4xkHN3LzuXT3InH2nZ55NSy26s/wDBRZaEybVmEX5r2im7L01QAjYIiq7EewNOLFwJXuHw5dSFmXgp9PNcnkRYfaXdtTE8LjpkJLdVnZeWMyYM+Xkqqo7PnCeTxvcrTTOZ45IxckL+W70pUxPCRbGe71LWngLSDptJRZez5x9zfmToPHkoSFpj7t3pQnTv3CrGbDTh6GtJlH4c9nQ3NVQrIfB3crUrC9SkHMYkTWMo8vFLkNyWo+Sxw3EJ6V9Ha0fUtHQdqGvFpQYRLxZdKxLEe106FUcfPMkbFc/R6XTY9SVEw5BtHmr6CogkLY4WryqgxpoXykZX1H2kjjMcsxFS42XDJXk9DYQ8n5KQwxlFnlcRLLUnaKMrfxHt+JXUGJU8waPtWDgzqU4lpwwIcsmTkUYZFa1v0qCE0chaOxD/AIp1i3ZNkOnTms9TSy4gjYRLVyUuEm781UBUNHpe4qRTVlu/Ui6VNGqZbcMJALY35lDqMDpqoSc2AR+SchmMruSObKS1s2u9KlWi+DC9puzMBAbxBbp4V5riGDyDIX4bl4V7udPrzYhL+pVeJdmaauuta0vhW6lXk5MmKzw0ML1LMH5eSZlwkyYssxyXpeI9lTju4Ttb8TqkqOz8kd3Eyu+F1sqZyOLRgpaU4yJnzUfhuOue1aTEaX2c9+X5VRTZX6I8EJkdyZJvLNIo9bdUhjcdXdMsRl8kFxZLpDpztQkPkgAi8OTbkmzz5LvSWTrtvcgA4pLefSynw1mg6/pVXb5pwc/PcjwTVmhgrHj8dwq2o8W10P8AU6xrVBi3+pOxV0g65p2Rq0ep4V2iASEDf5ELrQBVBVWlmwEXhXi8OLSDa97irmkx6QbW4j+/VTopGqyNeT2GhhaNutrvi2qVU071QDYzcupec4V2iMiyeS74VsMKxpprb3dYuLR1QyJkXEcHl63e4VnsRKWnGzX8q9S/CmpiAnuz5ELLDdpsLqBMjCNsvmnGf+QskP0Ys8YkhItHRB2mcdL7R+pQ8ShlG7ZtbxKgqBkG5dJxNtG4pu10g2tewj81aUnbS4hZ5On0uvLCmMbb3TsNQd+jupaQ1OZ7nh/bZytbiCXxLQ0naIJG1Zh08187hiFRCI2O92dyvsH7VVkZjGb23LJ4os6IdS0e1HjDSFlm305rhV2guDt+V151T45JUaRn80m7VcNrHO5T2jTvHp8OKOP95dclVk1QHqFef0HahiqBv35+la0cejGkF9LMlHbaNVlTRAr8Qjpbgyb/AKKqlxY7xcH/AErtfiEFQWmd3xKoqZAEc+kc1qocHNKRpsPxqQubrVYfijSDZe38V5OGKPCRODvarSj7RSDbr+H3qXjs0jlo9bCS4Bf/AJqSOeWiwmDdoOIYNI93+lbGmxaCQObaLilBxPSx5EyWxd2XSnAmceaiy1TbbHTXtDkxO77lJ0Fp7UeWfTl710ZnIczVaNQ9o6o/ariyzSodli0lzelD4s81A9q8nQcZ7tXcv3ooTdlkVQw6M72pwKi74iVYEnE5v+pLiOO5nRQWW1zxlsO3zTvG25qpauYrc3To4gBFkx2/UihbFiEz83JrUqmRpIiA3a1Qwqm3M5t7kjmuHmxfSp1LGWwthMXgleIfSLqbGTxkLudp+oUyVR3Lgld4lVkJIKok42sgAZZ9RMosMzxuXAbIvSXSpBbhJRTG4s2dxTTJlD9EwBea7iZe9NVOGtkeTMIltSp845b73t9KmcQJO6z4UF1suTzztDgshSmDAPLQh8SwNfhMhOV7MJMvcq3DQmDnu7i8ln8S7NhM2cjMRP4hbVdWPKeXm6Z37TxGXCz4uTDaylUHZ2eolJpAO0W6sl6TD2VDMtD527gV62GxxwZBExE3MvUul5aOWPTM8jPs7w7mfJR2wdpLcne705L0yvw+KRid4nFVX3HuI4yYRTWRCeGmZ+jw9qcRdmvLNa3DZuIARSsxW+plIwfs2BDeT2u/iIVfB2Z9ntdnv81jPIvB0Y8MyviwlpnJlEr8H26s30rVUdLFSlmMjXC3mnKinCa4/C7rDuNHR2VJHmdR2VKTnGe73KnrMFOjK12cf3L2KWEMhbpXnfbDi+2l7uQrpx5dzly4VBbGVmjMWyZ296YKwR9JKVVzSSHqCamjCaITbaXwros4CKRON2qUcxCWcb2EKdejPudAdK4iL5PaqAt8M7RT0pWPvHvuV23awBG+zd81jRjeN9P6k5ETlyb8yz1spSlE2bdsKiE74ztVth32jV8JC7yPw/h8SwNNDu/EO1W1HhccwEYZ7Vk4Q+zeE5nplJ9qUpRZdOnidQMX7UBiAk8hyERe9Y+PC+C2bu5Izj+ayWKCdxNnkm1TJk1RFJdzu+J1CKqtLJnYiSCne7XcSkBQgQ6tu/qW/CMqsKGscSHViVhT13Tnkq32EBPR7UWynfPO5Q6kaK4mhjrHEcxyEu7VWNLWOQjk9yxv3s4ll05e5WFDjFr8rfNYPGawy6s9Aw+oazV7Cy1VzRjHI+j3aLzSTHrdAdx+FOw9qJ6d+bj8S459M5HWuqUT12lw9pj61MDD3HUn2rz/AAftg0jCxy25OtGHaRphyjnYhy1uXm5OnyI9PF1ONo0Q0JkOebELK0oBaHV2YfNZemxh44suIxj0p0u0DiWTuC4MmGcuDvx9TjhyaSTEoodjOyq6zHjJstLVR1GNRkerEXxJiSuiJs83H9yMfTJfInJ1rfxLP74OO52Zx+l07Dj1XIYsGdrKheqDLLNSqGqiuzzf6Vs8Ua8GePqJX5Nxh1RJIAu8jXeknVkEjjdm6xkWKWvsa1WTYtKI6OI+QrxsvSuz28XVKjUBI3lcnYZLnz6FlPvqfnewinYsWkLTNc76acTqh1cDVcRi253ZKQEjfUs/S1TkP7RvVyVnDVNJbrd6lx5MdHoY8iZPYm5shubLXNNMW3JGEjWiuRxOtMJibJC4vI+joiyLRkXTrmxLIsbYdEVr+TogHuZdtuuZADdunxLnD+r9Sdt0Ll9SafNWlZBy5x73XWzu5uuPnzf6UtScndaak2OsVpF4kuJ35OmyF1y4eedydAdLLuZFxGt5ICJi+n5ISK3TwkqViqIYZSP0rkkITXNaybutLPJJpO5nVck+1iali3NYxEo8MNPJLKACwlC9p3KZxGH4dVn4aoKHtlUQOdoVQCbfUtobOznyaQo0LCwizM20UXiH/MmuMwvq6XtTDb4Vz1KR1XEduu7/AMqK5u7aopVTd3emjqvJ+n3JrGzN5YxJRzMNuTpvjOIkLf8A6lFesYi5v70D4gEZZPmXwrVYmZPMixbO7c6GSTh/m5KAWJMXIn/KmixC7VVHEyHmRIkmaGGWR32gBE/7l5Z2k+3bD6GjnqMIpp8WKnf8YIgcdvi3eYr0SSq4gGzttyt3d4r43+1Coi7P4x2g+5oqrDjpJiNyKf8ACLvyAX/yr2/T+lhmm9z5/wBT6zJggpQZ75hv9oLD6yal4lA9LRzx8X2kpBK3TPXL/Bbyg7TU+LUcVZRzxVVMe4Dje4V+eMHaScvZ2CX8KaMhcR6c81sOwX2yYz2BxKyKXj0EzjxqaXcD/F7n+Je5m9LxNew+dw+sZYS9/KPuZ8Y82uSHFGFu5eadlftOwTtgMTUXHiqDe3gSNdb/AA7viWtnhlpzIJGcDHmK8afRaPlHvw66ORWmWk5PMZO8riL+EUxwzK1r3IM9dVALj8O/NxAechPaKymPfa52T7K3BifaOiAm/uoj4p/pC5ax6af0ZZOsxrybzhvyz2/Emipz5aEvBcc/thdmKG+PCsMxDGDbxGwwxF/z/pWLk/tIfad20m4HZjB6bDgMrQKCD2iUfzHp/SuqHSZK93BxS62L4irPqk6OQmJ+G5CO5yLpZZftD9pnYvsbrjHaigpz/wCEMwyy/oC518//AP5R/av9oRjL2o7T1FPERaxT1ZD/AEBotN2e/sw9ksJITxSonxKXO5+HsEv+a1WLHHyzB5skvCorvtd/tCdk+3XYzGOzeC0GJ1tVUBdTVxRjFFHK24TtfVe0fZX2w/2u+zLs1i7H+LNSMEwk+4ZQ2P8A1CoGD9jey2AxFFQYFR04kBDeQXnq3qdYr7Eo5ey83bDsnIb/AP0vEfaIB8PBmG4bVq4QlCkjJSnCdt2e2HVGVrt4UweId8m0c9VR/eD55X2k6bOsMu9y8Sw7R1PKy9krg/8AjqBXRsQ3aFn6XVcNY8ktjARH6Q3E/wCVSMVjPBcP9txirpcBoP8Aj4lMIXfSPN1ooSMJ5OPcRaiFhf8Aw1VLjEc5S0fscUtUfEscItxfV8KwPa3+0t2I7PucGGNW9ra1m6wH2emu+p9X/SvGe1v9ortp2qA6eCrj7P0Bf+FwwLCy+I+b/qXXDFM5J54L4n072h7VYF2TEn7QY7RYSXVws+NM/wBIMvJ+0/8AamwHDb4OzfZv7ynfMfvDGTuH8sLafqJfPeG0Z45i8FNPVuJ1EgjxZXuK519E9nvsRwTsmedbG9fWBkL39IkutYlE5O7KZ5ziPaT7RftYcWra+rCgd9lMLlDTt9MTaK0wP7FYsPtkxB3qJerhk1oj+VesTVEdCBNTRRQA3hFlDlxx8s8ltCBjJowWJ9m5aVxip42CIR/ZiNrfwWYroaiE8pLvS121em4jjDyEWTWi6yWME1URMeX1Z8l3wODIjITVDx6PmmXmbdq/5laVOHxyEW9yF91qinRxXZMz/mXSjlaK4pN2iLie9PHThubX3Jp42Ei5pmTVC4lzrl1xF4kJkxXJNtLO1VYgX2kuW++5dfaWWSXyTADxc0u5CXVb4krnHmoA4/Umz6UVumeaFy1QXEZPO4W9yYLkn5ef5U0fSoLG7bVx/mupW7eaqwEgIhFK33oP3plI7tyybJR5Opk8w3XZ5IDj8tqyZa4IpDd5IHha5THj26Jo43FtXUUbqRDkh79VHMdubMpp8ifNMEPUoNBkxTZbnHkpBDtzXBjQQ+BounRknHTNP8HVIY9v1IFtIYYWu7krXyyyuUhxYea4XPRAnIbtERyy/muMLC6dGO5dt+aCBr3JMPvTj7RzSbmgDrCyJtpIelLqVpCsNdbml+Z13pHkoGF4fSiaRhbJm3IGzSVgcufdnmurl1zd6WpaIBHLre9NuWuiIhci1falb5KCkNakittJHaxCk4oAAsh7nJJi1/1LpDtSYXJBaRy7TJdbmKRdaJhdANCYdvqQ27vq5J21ODlblkgyY2PMfUibr5fSj4b3CfSkw2nkWfvVgewFJdrnt9S7xNv7lDKbp5i6XE7/AOKzo67LQJNBya4U4BNaKrAqLU+NQ5aooaZYhldqyeGRo2Hlu0VaNRa4t+ZEVZbq6Qy19ueEdm3NIagiEbzf3Eqr2y+0ndiJPR1Vv1KaCy2CRy73ToFu58vEq0araPMfPROhUMXUe70qdStywCqtHR39yfaue/V7nyVS0nTqy49Ra+WdyWgKZowrLgzZ2u71Kpqrdk7ssl7da+ea62LXas6lwNFkN3Fwqq2+Nit8IqNUUuH7ms6llI8WePod0Q41cO9mJRo0V3U/o1EPZuhqLpGBiFRa/sTTyZtE7EPVb6VT03aI6crQ2j8LqfSdoHLXOzLxIqaY28c14K2bsDcBHkwl6VR4p2T9nG1421W9++GqNoG3vJBVUoVgEx5ctVqsjXk5ZYl/E8YrMLETLZ4lU1FC0d2cbr2Gs7MxiBG0bFbytZY3F8HPimwA9uXkuhS2OVxkjBnHb3Wpo4+rJriV5V4TJHc7sq6WlfdyIlRKIGu13T8NU+Q5ZbU/DhstR0Bcp7YDUWD+GynwU48Coqp+t/EtJhtU8g6RmQ/Cqih7Nzyam7AtLh2BvT7L33eIfChsqC5JsUzk7E16tIZDEWfVMw0sUMI6bvUniIBYWf8AcsGzoSJQzH37iU+Cot8iyVMRMJc3T0VQw97qTW6L+CqjLm7ipoVQZDm137lmWrGjfNsyUgK47RAHZTqaqdGjH2cuiP8AKSEuGWf4f9SrY87Bd3uJ1Kp5gjtYnu+pQXexFrZIChJnBhk9Rbl57jtLWXkwSMQ56Wr1l8Np6gLzZhAeao6+hprz4LXCPiWkZamOXGeLVuF1BCRk6pJ6WSMy53L24+zMeIAbeLLRYjGezMtLKTHAT+S6FKzheNrk8+OMiHVNSC/JlfV+GyQkT8NU0kL3cnFFUJEW3ut3JXeactfchcdqYwbbfpRCP8kPD/SuNtudAHC5LrFqLrpdPxelBc92X/JAUE5e5daTTkg6u9JBpQ6xNcWqlUmd2wv1Kuut/KjaZx6UEtGloCONx1+a1WG4o8LjluFebx4gcemamU2NHHozv/FBl7ontmG9pOGA3u1vfqpUnaanmA2laIs/EvGw7RGI82JRajGKib+8f6c1LhA07s/iejY3XYfIxcOVvpJliK8YyMnB23KmKslk55p+HiEAvltVqjF2I4RzzvRR7WFnZvypFTvzfxJohcSyZUBYQ1gR3PkxF3XImrHkkJ7GHS3aqs8x1XQmcS1QKmWYVktOJWn1IAqDIs8/qUPjPInYx6WZAy+oKh7Bds9qso8cljHhu725LNhI8e3w/C6NpPfuJGok2XcuLHmT32kmzxAqhhYndU0sjl3/AM1wJnEh1VBsXk023RKOSQRvzcdOlV0FRcYt1ErSnp5ZPLcsjS7J+H41LSyi7G/0+FazDe0hzdTsJZdKxkWFyyHkLaq6o8BmExzJS6fk3huje0vaICAWZ2IvSrmkrgmjJ32rGYdhZ07D+Hc60NHGW3Rx9S45JHp43MuWqIy5IWm/SmoYWu12qYFKxd7rA6Emxq7vd7RQ8SO3J5P1KYVGH0qLLhbE/O5Ca+yWpjBVFr6SJmWocu+1OnhPezpoqEhHXctVqZNTI0gyE+bHahCaePvYk+dO9t6iTZDo52krOeftJsWJHuv71NhxIOl1lJpnhPR2RQ4kEZa33J62CytG3hqGLvuUoCuL0rNUeJRZjm/81cw1nEtcMrXWEoUdcJpliIvcOiNs92TJqKTdqSkDI1vNlJ0wGikeN9W3JBu1bb9ScuYiz0FCQuQ5f5VFlpAHI4xXtmBN7lBlF6jyEepyy3Ke8d3mgePuze1CYnCyr9llvEgk/mkZVNLT3vI5F6RVl7Ld3XCgOlcSL+S13MO2ZiXHJRcmOnjK31Mu02NQTS5PTsJP4SVrWYWVQ3RGPwqoLs/JeLs9pXLVNUcrxzTJv3tBDJYDMArlZ2mtCzwqDU4PJCBObt+ZU1SUNpAb3WqlGEiJSnEKprHkl4kUjibel0QY5UxsGcjll4M+pUVTiEdKXIz+lRf9oAzuaJvdcuvtxOJ5KNvT9puGHDPb9XcqbFaWbFKkpGk/NmqEe0TyFkMbe8fErbDcUgqJBBpbfMSS7evKH3N/awf9mXkt1e5RanATpzLYRWrc0kcZCLvI2vIhJLFadpqPOA7Tbnc3NZ7mrxKuDzmaF6csjzHJDDTnJz6f6Vc1OHySOTPG5Fn1ZKE0fs5ixs5AtUzlcKGKbBwqp7NSHPwrR0fZeAR1d88vEoVDUNDLfEG4XWvweujmkEKnMRy8LbSJZzm4m+KCfBnYOzMkgk8cTmOequaDDY4Yhc9o945LWyYeEZDJHKQF6clyShp5oivzM+q5cbzbHeunophw2CaLPiMRNyVdWYDJHvAHL6VpYaGmEhjvsL4tqkS+z9ByBd6c9qlZBvEmuTFx4aYjruu9yJ8PePnmKucQrKSnukB7rPCKytV2okrJSaICAs/EuiNzOSSUGSZo7T3u12Sg1P7LK9h/empq6pICNwf+CrZag5ObLZRMXL6Hzm4fLJcirLeX+Krzkcn1Q+LJs7VqZ3yWxVTkGrMRP6kPtT7vT81AEre7cjYmLluSoPcXeG4oYnlmxLW0GIOVjcRty87gmaOTNtq0GG9oApwFnZiJvescmPY1x5NTexVTxtnff9LopsSMRz6RWUi7UAREzPYunj1zZu7Lj7J1rOqNZFWca3M+9SBqgEtcv4rFjjgF/eLn3ta1nE/moeBGizI2/t0Ytnkwl807DiwiXMLf8qwf3k/fJt+aNsW6WaT+al4ENZz0mPHgt1st+FTvviCy+9+S8vbGnEND5+9S48UkItZHt+FYPpTeHUP6N8OPMTjk7K5pK65h1ZYChzktNsv4q+gqjjAX6dVx5MK+J2Y8zRtaauHLK75qxo6q4h3bfmsXTVjya5ur6gqLoxfxZakvIzdOons9N1TZraeq4g5BuJSgqvks4GIPGGnUihxI89f8F5EsB7kOqRqAk4muSO7f6snWfjxA7OZ3MnwxAyMd7j8S53gZ0LqFIvLvPIVwZG7s7lSPXGOjGkFUeed72qewV+REvLdv5VzTMcya1V0NUeeed31IxqDkMncGH4VHacSu6iYRAJEg4l3eopk8h913ejYtcmZk9Ct7JBe5AfLLRBddrmhlmYR5tclRbkg9dzZ/JK1iLN8tUz7RtFmfb6kgqAuzyV6SMnkQ7b3If2ZctqBqgCQ8a3nlzVJcGbnEKQXI/T8KyHbG6jrcOr7CAojtvLvy3LVlVXDq6oO30b13Zios/a078ViXX0/GRI4epp43JGjhFqimCV26wu2dKE4Tv1WZ+z/HvvbstTXvnLA5QmP+X+laM6hiUZMU8eRorFlWTGpAnTndz2qPMLQ65p3ikmpJgkEm9S0SYnRAmqN5M6aKbvSqSCNy8WXiUUyYue1dkIWcUp6kh6hreSBqhxZRmzkLNmcviFlWY52qwTszT8TGMYosOH/hyzje/wBIc10Q6eUvByz6iEPLLj2i48m/eK+Iv7QvZ+pwP7SsSklmOeKeQjhue7Jn3Cy97xv+0t2Xw85I8Lo6/HJe4ow4MV31Pr/SvFPtU7YVH2nTlWVOH0+HTg1sccTuREPxE/Nex0mDJilseH1vU488NInkAVHB6GYjA79ykx1HtExOb2kT3WkodTSuJk2e5IMybLxCy9uz5qjV4Z2qfCYogp3Iii3XXW2v8JLZR/b523moAw/CJ2pR9cUZSzO/mRncvILro+W5bvsnjQR0dODSMBxMTsQ7SzbwocVNFQbh9l632f8A2m/aYYy4hPiFRAf95WT2RfpWvwD+yaEdh4zjcUHieKjC/wDqdeh/Zb9o1N2kwcaOvrGgroW/BvfSYfFu8/hW0jmaoizB2IvmvOyyyRdHq4o45KzIYD9iPYvs7a8eHHXyhu4tcd/9LWstpBJHQxcKmijp4i8ETWD+lk0BPZyTdzcvE/h6iXM3KXyOtcfEcMmz3u5Jh5PftRy0NTlmcZwD6pdv+KpcY7VdnuzMZHi+O0VOLbnDjNctIQb8EOcV5ZIxesenpSlZ2Gx9U7htDFWVZV9HRPLX1cYRSSRM5EYt0ivKO0H9qLstholFhGGS4zKPKQ2ti/U6w/aX+1929xSD2XC3o+zVOTW3UMLcUvzkt+y6OV9RCz6wl7K11LAVXi9TS4HRs2suITgGTLzvtV9vX2T9h7gDE63tpiQbeBh0dlOzt6jL/SvjzGMU7R9uqwZMTrsSxmcuRVUxy/pzVp2P+zGt7VdoYsICWOnqiZyMSboZuq7yVLFCPyF38kvij03tb/bS7Y4lGdH2Ww7DuyFA+1ipo+LUkPxG/wDpFeRw4H2r+0rEvaZXr8brD6p6kyP+p19H9lf7PPZvs6QSYi74vP8AE1kS9No6Gjo4OBR08VHALdMDWoU1HwX2ZT5mz517Jf2ZZ5jGXH61qW5tkQbyu+JeTdrMDqezOPVuF1jWz00jg9vSXpL9K+z672moM4KPb4XnLw/SvIvtL+z/AA/FqypomM6Ksw6g9uaunYrakXe0wu+HatkzLJjVe0+dgI4ZRkjNxkbcxD3L6Z7DdsIq7snh0lfUF7VZY5m93EJu/wCa+danCZKWUgOSIhZ+oDuz+leo/Z9g9FDgpVlSZnLK9oCXh+ldMFZwSuJ6PXVEVUROxuQk2lqoaqojF82k/mhlqI4w/DPaqmrroycmJurxdK7YROeU9hVFcG5mPvVXU1zCxMuTzdWtqrJy01e5bpHM2M1dUeebP+pQZagycmd0/NuLXLb8ShyDu5qkYvkJ5H55pcS4iUc+/XaheR+bsmKiU8jEQvkltu7vpUMZnFEMiLDUmF1pt9qijM5d6d425AqHbepctZN8ZxItEuM3enYgj+SaLp06U6WUg80we0UmNDJZ2800PNOuOiFxSRaGnjQ9P/JOv0oNLVJQ0/Mly67uTjDci4N31IAj6jqhMmT7wuXvtQ8HT4lLstEd+SRwuTZqUFPcSmthb2D4hQohvqZ947rkHDkkbVloZMHbv2pl8P4Y59X7lOpXeKTh291qXBVudGw80ydOwjn/AJk9St0V1pWoCjt7n1VgVO/dkSa4NyloNiJw+8UPz5J8xtLJtyEh7lAwCFD/AJkTju5pcPegBvxdyC3uUjh9L9KTw/mToBkB80dvSLf0p9oWXRFhHLxfCiiANctWRWvau+HluSYX91vzVFnOG/PpQkPvR2vbzSYXuQA2ukNvN07aKRi231IAYtbvSIerR0+I9+iG34UAAQuXcucP3J5xZCwoAAR/qS4KNx0/7UmHVFApAWsLoiHQUfUi4PdkjUHJjFrW+pGxebW/SnBhbPLJdGNu/NAPwBryZG2SK3yZ0hjuIc2VkNnozkiu5KuCsuHmiGsfm6yo6LRaAQXZ/wBIoxkbLLNVYVXe2f8AFENU3LVUXaLQZNuWaV7Z89yro6q61ulH7Q3JAtibouiXk6h8YS77U6GW38RtUFWTOJJ05ujeokEtXuJReIBaCfSj0J8r93xKaCyZFWSeV2XhSOqctcv/AEUK3411sxHPP8qKD3DpVRjal7U93daouvn8kBZ3IoRP9sPu8ST1FwioQl73XWJ0UBPCZ+edqkx1T+b6+lVd3euhN8xSDY0UNdbblmKt6PEjkt8Xi3OsfFUONum3NWVNXOJ7H6lm4midG5hk4kV7g3T+ZQKrCYpLsgYbvCm6LEG4QkeV3SuVWIAMpOJvdl+lYpNGrqjP4lgIco4wIn5kTrOT9nZN2gbltZJPaNXN7U1NTgQ6MtlKvJlpZl6LDY6MNdxFzUkSjEbMtql1FLa927d4lEmG27JnWhIYSB5Nt3KZHVBIGWVqqSJxIX12oSqGutZSBejM2XNISYn5qh9q9S6Nc9mWaKHsXjSac10ZBIstSVMNZc477h9SeaZiLP0ooNi04jeb7VJCoYSHXn4lUhM5W5Zp0JHHmpaGmaAMSYYhFg3epNDWFnfnuZ1VgWvpTzTMLZtuEVlRrsaOkxKSQMpFyQeI+bNbcqeGoe8bH/UrSCZ7BfYRelMu7JlBTuU2eo/Cp9ZhIVmjs1vqTVNM3o3ZJ0sS9nhJzZZtv6NUlXJje1PZ1hiIo42t8S80xfCWEicAuL0r2bEKgMU2MFpE3STrJ4n2dPc7A3vXRGfHuOLJH9Hk81Hw9HZRZI7SyZl6H/sXV1xlw4HJu/ROn9l9WMN5hu6nH0qrRisc/J5gUdv5kBDrytH0rYYl2VkpwzaN7vUsvU05wlk7bhVE/wD7EIskurzRELk+dqb4fw7UFpiflzXCJHrbytQuKCvItxdyXD705aZc229y7w3HXJA2wGjfLNhRNCfu+pSI8ytCy0Vc0WCnWWgEZEXwoIbcihYjG7JkY5/mWsfsnUW/s3EfkosnZmQbswIfqZBNMoWuuVrhUfE08f8ASkeCnG2mf5lY4RRyDUbWYcvEkkQy+oOzPtAZm27JDWdiaghJ4rD+EVrcLkaSlDPITbnapltrqHNnYsaaPMR7F1sj5MDXMrCk7EmNvEBiL1elb63fo+vqFJhciyS3kCxIxU3YkOQBeXzVdUdk5KHeYPb3L1CKFh0yu+p06NLFUCURhxBLl9SXcH2kzxSaPhmTPtUe7qZbftH2Nno5eJw3tN3K3PpWemwOS27h2/5l0qSZxPG4uipcvPpTXEt1bNXMWByzNkETpS4HwdDDd36qVQtGNYPCc0gn/pW0oKNpgF7G9KztFSvGWQZitZhdVHCw3ntJRI6McUW+H4TdyBs/Urylwt47XcP/ANpcwfFKctGZv4q/jkuDPJcM5NHq48aZEhoWFsst3wp4aV7tm0i5qYGRcnR9IrHZnUo6jUUJiObuydjkO7uSEdLcrVwBt/emVRBxvtRT9neB7RHNUFLnkNM1xDkqag+1jCMQklBqauARIRjD2d3My8W1ah5vZ+eWaqMR7TVNKRcOmch9WS0S2OeWyd2XNNXBUR8R6eWC7wytaX6UpZItuazUXaKpkcuJH1btq4eIVFVyiL8qO2Lu8EvEJjuJ4za1ZLEcStuzPerbEaeshhI3ZxAvSyweNFIRle7kJcrV040efmdEh+0DkZNxHJc+/HG3fz8SzTU7CRZ3Iy2tlqK6dUcNyNfQ40dw5OtNhvaKUQFjkYR+S8uAjEtNqlU2JHCOXEcUnjTKhlaPbKHHo5A1kb6lc02IBI7M27NeHUPaTh8siL4lrsH7WQFax7CJcc8R6eLqV9nqDEHhZODJas/h+JBUAJNO38dxK0jqGk1ztXK1qepCakSnK5k05XPqk0nez3Iuoves2aHXmYeaalqnHk3ySMX/AP2lHlhtLNs7VSRm7Gp8QMdWZit5qK2PU8k5RyBwh8JZ/wCZTJCAX/E08rlXSYbFMXJhzWqSOTJKd8CxLEIyhKOJ2KQm/isrV0pk28N3StH9z22mB8n6VJOhu0MPzLVNR8GMoOfk85raExfouzVDNG8Z5Zbbl6rV4KBBkzflVDU9kZKh87LcudzdS6oZUcU8DMRwX7lIoL46gH0uH1LZB2LOGO9w/T4k/D2bhh3mxATervWndiZrBOJKwSwgBqiB9W6hfatdR0MEgDw4v1OstBVQ0dwNld1fNSIO03B6Ge/1eFceRbfE78bUPkT+08dPh8Ys8VxG11orz6aN6iUrGfn5LVYhWfeUuUjuaGnhYWybIhVQeiMMnvZTUOGyU5Cedw+nxLR0NLETC7M4y53fUjgpXIc2sH6lNioWjLiMe1lM52aY4ljTVBxjYZuSsYyAtXyLTwqBDwiYSz2/CSn08Md2j3LikelCyQ8cJW3gxqJW4GFUAtADAZPc8nhU/jByy3MjiqtNH/SsLado1aUjP1fYc5AJgdrn8XxJmH7OQpy4khjKb87VqPanu5sjGucrsh/Kn3shn2ofoyGJdn4qUcmBtzdIrN1HZ0JmJgjtIl6i5BMWRtdd4clHKhj5tG1y3x9S18jGXTRkeRVPZl4Rzz/Nkqyrw0qXV9y9KxjCZ5JyYH3P0iSzVZhMnFL2h9renxLvhl2R5+TDp9GPMkNz2q0q8NITJgZ7e5Q5sNljDUNvqXTaOVpkXiHcWSIJjHuuRFG8ZE1tqQi5FkzOX0oJ1DCoflm6kBM/m6k4f2dxHEpBaCne1/ES3GFfZDXkAyym3E9K58mfHj+TOnH02TJ8UYeOZ7kfGciyzu/cvQaz7NTo23xtr4slUn2dejPYDCXyuWa6iE17TSXTzg9WZsY5SHTpUujozmLJxt+paWkwO4s5On0p8sLaF8wB38NqzeWJUMDGsLweLPfGBLUUfZ2jjEXPhjm2lrqppafgj+IziramzjAXB2JcGWbk/ad8IqIdTQhT2tHlt8KAc49btqMY5yPOy7N/CpsGF3av0+JYbV8i6sCiqmHRncbtzktDQzBJaIPu7/iUCjwtiYmZs9FZx4f7Lbw2uIfSuTLODO7BjmuSyhhcg1Z9yIfw+9/VanqbOSAWdrNOlL2N5DF9RXjuXJ7kcYAVTD3ukdc5FaHSnTwsIacjc7SUB4+C+fh+aSqfgb2gSirLX0d1KjvIBK9VoEw25tbnzVvTi1mnSSyyLU2xPYkRC4mOb23c1JKRhe93TAR2jp1fNBJG/eVxZLjqztTol8YBfNjbmuHiAR7upQXFo26mu79VErJrujcS0WK2Q8zSLCbFreW7zTPt11ru7CSpDmYXyytSeRyNda6akcb6lsuXrN+V/NkmrHtHW3RUxzOMuiEqrbn0rRYDJ5y7auLzQ+2PmO9lQ+0WlnrudF7Rv63Wv45H5JeDWNlq7kuHIFVTzwH0yA4v+lUXtTZdSdGstcXz3Ijh1ZMs1xMZ9leIPh/aTGcHOR7esA+JiXpftXVq68K7T41/sP8AawVfIZDQTZTfhtcTi47v5irGv/tCRSEY4P2fq60/XOYgLflbVd2bpXlanA8zD1axJ439HsoyHIWm74UFXNFh9Mc9ZUxUcQbnOcxAW/ivDB7Rfar2u0oqZsGpz8VNHZl+c1Aj/s+452kmKftDjwXlzE5DqD/6LL8XHD/smb/mZZrXHD/7Nz2p+3zsXgJEAYjJi03/AA8PC/d9T2svNMY/tMYnWGceBdno4LuiSsk4pfpZb/Df7O/ZDCwH2h6rETHnxDYBL9zCtRR9ncE7PxCGHYXSUdrW3DHcVv1OuvHLDD2wVnJkx9RPmc6Pno6z7V/tCayStrgpSfSKkjanBv4CKl4T/ZrxGqk4+I1lPEZPc5SyPKa+gpao5B6nt7lCqaz2dr33CK370vEeDn7EFzLk8/wz7A8AoTE6ysqar/y4rQF1rsN+z3sthYnHHgtMcUjWPxLjO36nU8JHK038SMZnEc3dZuc/tlRjjXhHyH9q/wBm79he1p00j/8A06d3Onl93xe9eeVEbCZAztcJW3Cvt7t52LpvtC7Nz0FRG4zsxHT1JbbD/wCi+MO0HZ+r7O4zUUVWFpwna/xL1MGTdUeL1WLR3HwVE8LiOeff0qVg2cNSD5uKizlaJM+7zQ01Vwee7/Mus4v4mtwTGjwXEDM5XiEDutH1LZYV9vlXgZyhHGdREbsQFI9tj/8AT4V5BV4oFQ+xt2fUSY4jFa7/AL0nT8hG19nueJ/2lMUmAfZ5IaMW6xihYs/zOgqP7WWN0+GjTYVhFLT1OWtZK1xG/qXjuG4DWYsfDo6aWoL/AMtrlocN+zXGajEQo5aCWjz5yyjaLfEo1gbp5P2Fjv2vdtO1F7V+OyjEXOOBmBv5LJVdGclIdXJnOd37SR7iXt/Zv7I8EpZBKtnkrX9PSOa1/az7O8AxDsTV0lJSxURg14T57s28KG2vo0WLdXZ8ljI9+XSIp9ifrz6d25dxTDZ8Jr5aacHCUH8XeyaAbkIxaPr37HIezeLdlKXE8OwqOCtB+FNJLvK9mHcPkt7T0NNDUyVcdNDFUTDbJPHGwkf1Evnz7BKwKrAq6gp606XEYpOLwuoTDbuXrdBWYrRmQTyNKGXUsp4rdnbhz6qqNiEISb3diQ1BRU4E8j2CXuWQnxyUdc7Lf3LNYp2olJ9TMi9OamHTNly6pI9C+/qCH8PiOJN4stqz+KDHXTSySVEc4GxC4l02P4V55U485Fm7KPUdoLoSBvEu6PTUcUuq2Q/J2N7N4fVlJT0EJSu/VJJfb+VyUqoKnp6cTkaIohbSMXWemqoyuzZiUGpqAFi5CuuONROJ5HIm1ldTyS7GsH0l3qoqarusa1Rama3cx3Cquorm3Mz/AEkt0c02T5qqK7Nmt181Amqg3MxqFNIRNz+ahmRjbrtdVZlbZPmmbPR/5qOU2vPcoJl6UBSP35pWGpNOYcsky8m3LO5RhkfPakRJWjRRHbruXUkReSDifJK5+5CYUHc4omkflqhjG4lOCGMizfcglkPiH70IzH3srb7vjIM825eaTYaGauiXRChvkyRnGdytqfC5CDKxTxwXjWtlb+ZAVyZcxe3Vtqatclpj7PnI46OIkmJezskYln4VBWpQ8Fy5KZT0rWi7h8Kn+xxR9e1PgUUegNkXerI2KscPuk2BcpQYKcz5A3xK0pKU6hxs8XhVpT4TUCeTN07kDS2M+PZu4fiFFH2TOQtcrVtaWl3ZHlaPqTVZUQUbZAe7qYUrL1MXU4L7H/dqPdJT822+laGsxS67PI828Sqqrh1FxvkJJmboje1RSbTjtXJuAI3Nkoxj71Cl6kNkByVEY82UKWqAuSRixc9qiyi3cobNEhPI/hdRiLzTjjouWj71nZuhu3uSt70fD0SYbebKgBt+Fc4fzRsKJQAxbqiEbmR26JW2jmgsBh1zXbfd3orbkVvegVAW9SViMeWeaW1BIBD8K70lnp9KTjbc7IuG/NWAPp1St9zl5IuE6XD/AFKAB6Wt6lxvePcjGO1svUjttb0qwGbWLwo7duu1O28kNu3vJQAFtvmkIp1hcvhSt/8AgoFZy1cbzR2vb8SL0vkgG7ALNIh3f/NURc+SK1Ars4MbCPNIRa7PPakMb5+lPiNujblaFyT46gPNPjWAJZZqn4z56Nb5ouI5ElZdFv7U3uRe1MPkqjfnruT0JeaZVFn7YA9/Ul7Vt5uoZWZcm/ik0gXZZ3IGShrH96dixBxJtdqgOQC2vh96HiBaWSBbMuAxC3uckY4g/vVI9V5MiiqnLytQFmgirrtc+lSoai4FnArGjPVlaU9cIllmgtOi1AbhF0Qi3eo8NYxD1pDVMRalcoNdkPW2vouPt5Jo5u5sk21Q/wD+yglzRIEmEs3y1RMWnNlH41o55oeM/NlAt0TGLdptUgJLe/4mVeMwlanhkQWnsWYYhILdT2pFXGUmdzqAxe5FcgNi3jxBxYWzf+KkfeHva31KhCbQsn/kj42hZ93pU6lKRbHXMRamyhz1DERZOovGu79qDiXIoqwyku70y25O3MOjodglpmqM7B4fn+pIR3J8Mi77hRDGyA/2MDC3ciGP32o7fLd5pCJbdVIJBR5j3upEMzjcz7vqTF35kV1uboLJkVU/k3p3LrF1N02qA1Rby8SdCb9SKHsWlziwu3USnQ1D5ZdSpwqtubsn4qgRFZ6l7GggxC3rf8yle2NMHDN9xMs6Mnl0qQFQfcSjUvYuIqEL8nK0S8X/AGqRMUFOAAzuZKgLEJY7d6izVxyHvdGrHsjU09ZTwmJxllIpP30xOWQgfmRLGhUEKMKh425/pRqNZTTVw0FdSm3AC7LXTxLyLtJgsVPNJlkRfCy38NZwzzF1HrcHbEozfJh00VxdGWSG69p43UUbEWTNakGDuTatt9S3x9h5CkNzjIwHlakGAxxlY4PzW1xObtz+zBDgrzHkLP8ACuf7O1Ek9kQcTwr0unwOK7Z0d+in0uHxU8mbA3uSZSiZDB/s5OaEnnlbldtbkrOf7OTpWzaPii25yy5LZ0wsLZuDDb4VdUuONCOTgFvpIVi5SN1GD+R5XTdiZ6iUQjp3Ae8sl6h2Z7I0mC0Y8cLZfUTq2DHoCDPhCxfJVldi3EkzsutWblJmyUIeDTw/dlRDY1JERlt3WrNYz2PCqufgOFz6WjtJVwY1IMlz/pVxD2wnjEWvuEfCTKNZw8F7wkqkZ+L7O+JzjARu8Sfb7OacS0tV1UdoJ6o/AH0ilT4gd2Znb9Sq5irHZUS9l4MPIbAI/iHpRPQx8Inya5XNfQ1dYAvFIxC6g/dstPske0viQmU1XxRX+zsOmS6MIbnZ2uT9TRnHzy91rpgxIVRA4VmejMJfC6dhJ8xyfp9Kh2vIV2TJ0Kgx6GtJKqGjRtg9NiVGHEka4W6UX+yeCQhnODSl08ln6eslHk7CptPWSzSams2n+zdTj+i2bAcKKmJoKcBt8JMvOe0mAzR1h+z01w5+Fehw1Vtt77enapF0ZatYRfJEZuA8mOOQ8UPDamE85InBSYKWXPKy4fiXrvstJUETTxx/VkmJOzuHjqGQ5LXvGH4v+yj7Edn4sWxIaaocoBKMiYh9Su/Z/uupOCQ2vB7TEmUjCqdsHxSnnA7QvsMR9L7VY9ssP4fstflaVRnFNbu3h/7VzOW0jaK0RUjXejIk0WKSi/LaqubPud1DOqONv2jl6rVqsaJ7szShiTyHqnWrmIN5t9JOsVPiko6ZuopY5OOmTFkq7JH5OvyPQgrGLk7fUneIEmj5LzYu0ksI+AfhQN22njfPJlXZYflxPSZY4rtchH4WSjhju0a23cxLAUfbaeoOxmuL4m5LR0OOPNGLn1ZeFZvG0aQzwkzQy5FGQOO1Zmu7N00zlazDd/SrqKo4lru7KSEYE2ebXepQnKJrJRmYufsbFGBZgxXLM4rgL09+Ue1eutG1uWhCSh1OBwVQFk3Vtt8K1jlZz5MEX8TwyppyjfRQCkkEize5eh9uMPwvszCUtbWQUOmkch3Gf0jzXkdZ22esm4GDUTzk+1pZW/0rrU1XJ5Usbui5YXLe5tEA/lEVFHtdRw1Ax0jy4lOL6x03T+pRKbsPjGMGM+N1EgxPu4XSP6Vq8LwmkwXbBA0RByIm3KNnLwEYV5PQew1dW1lDxazCo8NF90f495uPxbRWwhqjJxZz2ryUMYrKcxcJDK3la6tKLtlXja0kHHH1Csnis9DHnS4PV4agLBzkYVIGoDbvEviF15e9ZiFUHFjCSQPULJygxiphlyMyHzEmWXaOpdS/0ekzVnD5G3LpRQ1gSB6lk6TGHqHFpgO7uIW6lbUk1vLMfhJZPHRsslljWD7QHDdvp0UP2eopW6rxU0JHHXpS43kyE6G42Vvth565DkrYMpAv8Kg1eHhVBnoEvqFV9TQ1lOwnGdwD6XV0pmVuBeSWE+bIWFuT5KhbHDhEWngfd4lY02KQVQDY9xekktGillTJ4jt2uhqKPiRZZX/CmXm4bZZuNy7DWa5Z7lnTL2j9kT/Z8ZC4nj9JJT4CxCJtGyt/bAIder1Jg8Uj3B4elUpTJeOBQTUPs75WOJDyLNKGlcn2O4krWSEJNepNDG0euq1s5e1yMxxvDq73EngJybPw5omyJtW2oXhbmzfpSs0qiTARjo2RCrCKoYQHRlTBmOufS6lQ1FrZu92azcLNVKi041zckXtDl4bVCCoYmzTrSfJRVFqexJ427M2dSYybd6u5Vr1DiQsjjqnu5KXBMpTLYJGzLW1OtJbdk6qxqmLv3LvtTDtztWDxM1U0Sayqp6cOJIzGXcI9Sz+IxhXNkzWkXTb4VYzcOYs3ZiJ+aY9lASvAXWuNaGc/dwVdP2bjmPfIdvcXmpEvZcCHJ2uLwlkrSEgJstRJOw1g35ZuWXO5U8k4+CFjgjFYn2Tnj3RxuQj7kGD9najii/sjkWdraL0uOQJG7itbxKVTRwRvc0bAWd1wqfyp1RP48Lsa7J4KeHycST8LTK2QLlsoZIhtfK4fUs/7VHb6kcVYIkWWVvxLysqlm5Z62Kcca4LutpwrISEN2fMvJVtN2Tp45xM75S+LpZDFi1pfV6VKbFm9a5lHJDiJ0OeKfLI9d2ZCQ/w42EX8Qioodl487nFtvqVl98GWmifauaZs8lW2VIjt4Ju0VcvZuMY82BjL1Ku+5zjmzcNvetN7Q3gNh+FMyTNIRckRyzXkmWHG+UV0OHxD3WkjeGOMNJLfhzTkufWyhyQvzbcrTcvJlKNeCxw3EGpSLMGMCV5FVUwsMgOxD3x5rJb7fV9KIRdZZMKm7N8Wd40at8Sjs2OxZoQxK4h0cVQQ5iOTOpURHtd3XP2EjsWdyLqayoiz4m1V5xlIfNyHPxLtPVPHo77e5SeMHJ2WGjh4OhzU0RWhOQxbLbmrSlHhtz9yhtIHNmT41DCKiSch42oktpLTy8KUkjExa/JRfaLu5LjF/wDGWXbNu4NMJ8S82cl06dyIny/kuNUWuTJe1Puydb6SMrRFOlO/UNvyXDF7S2dKme1Eue0N/wBVrGTXkxaRW6DcyAxAm0fd6lLrJLuUe1Q2ktbRtq6FZzOvAHs7lq2ZJo4yzy9Ss6eRyDJma1OsPyH9yHJoO3EprXz/ANSeHMuXNWl0dvQN3yRcYObMG1T3X+iu2v2ePfb3gc5YPR4xAG6F+Cf0vuF/6V6D2Pp8MLs1hNZRYfTwe0U4G5BG112W7cudo6Wnx4KrC6traWrhtuz5F4XH6XS7GYLL2V7MUuEHP7YcBHlLGz2kLltXVLJJ4kjijCPdcy6KQyHJtyUUbD1dSfioa2b9nTH9RbUU2FyU8PHraylooBbUpZFzqEpHS8kIeWV1TIZFtNVs3xqLin2pfZ3gLyviXamA7PDE9xP9ItdmvOe039rjsRh90fZzBK3EpeTTzhYH8yz/AKV24sGR/R52bq8S+z1COnlmysjcv3JivwtpKYmnqIqUO85DXzN2h/tTdrsUA46CmpsNA9rFleY/8v6V5pjfbbtL2kufE8Zqqgf+HfaP6WXfDpX/ACZ5eTrl/FH2XUduuwnZ2ETxjtfSxDFt4UW+U8vSLXOvNu1v9q7s/htQcfZPBKjEvRVYk3CH5iO518yQwtnmbfyWjwHsXjHajdh2HzVQXWvIAbR/Mt1gxw90jl/KyZOImk7Sf2iO3PaSnKB8Rjw6B3u4dLHu/UsBU1VXiE5T1dTNWTl1ySncRLf032I9p5MRgopcOKIpecpPsAfiJbmH7D+z+Aw54hXS1s/jjj2Bd8K1Th/EhwyT+R8+1kLE17fvJVcsdp817t2y+zvCqylzwSN6Woj5xkbkMv8AHvXjuJYXLRzHHPG4yDzEmVmWmhSSjcN7NaXfqn4JLhHNkJw+XUgAivt02poZ6r9ifayTA8dLCpAjOlxHZdI24CbcJCvYcQjnjkL8RzHPwr5u7MVEmG4zQV0TMZwzCdpL6D+8DrohnJreNu4Yv0q0rHGX0EGYn0MX0qRFh54hMJ1sttFHuaAX6y+JMwxnIQu3erWGhfPp/KhlxKP7Qfs7oO3mGRR0tJS09bHcXthPYQjltHQddy+WqmE6GplgkZxniMgMPey+0oYXhtds0AdmcEjrSxF8Io/a33POUI3fUuZ8Pg6nBTXJ5H/Zy7MnH7fjNXRywEP4UEhsQ559XzXs0xXDlllohrMWihYrpGEmWar+11HDdvuL4XWkVJk3CCoLGKe1jznt+FY+qJ45CZ35o8S7VR1Upvm5D02qsmxSMYc9CL58l2400efkmmN1E3DuZ3a34mUCQTk5ckMuKRXE2V3mShVOMRbdLV0I43QdQXDEs9yrqiqAbs3b6UzNiQEPJyUCasYi27c38kIhsM6wLSZne1Q5pGkfmuSVAE+h9SbIg81RJwuRc0xITlzZ9eSfLIh57U2ZCQ5fwtQUhgyci6Fz05p31c0BC3c+1ADRF57Uuoubo9LknyQWBqJJXPnn06LpbkBbUAFc4p6Oo3Mo4ikW0tEWTWxbw1TCIs7/ABKZDWNtJn3LNDM92qdCoeM9H3J7EPGbKnxA4xIs2/irGjxKC4btxEsKFZIRZO+1S2meMN7vzV2CuJ6QFVT8Lut6rfJ0xiuJQSRk8bMJO1r6LBtihxjlncOaIcSkuLN3JSPZkqukYiJ+lRWkcXzzdNHVDJc6DjCPerM2i9w2qePVjtJlfwY00bZ37vmsN7Q4jkK57afmptDVo2dT2kaYcmzEWVJV4pxHLmREqN64/NNHWOnYuWWJ1TkRJg5rhHVxUIqpx77kyc2vNFk0TJKi27W5R3qG3ZtcKaeS7m6YeTydZ2WkOOSaIriSMk3pbmpspC7+pAiIelK3uYUjSwS5j6UX9STDtSH3v+VBoDtH4kXhzyXWy5LnpbpQRQNuiK1xbVdAn3chRNkQ993cgKAaO0UVz3Z5Ll3uScrdckArEMd3/uSt1JExWlmzflRXP/qQDsQRvZtZtVxht5Au8TXRl24PeRKwBt+FOALD5pATd6K65AVQ3a3cyTDk/L5pxufJd0yzQAFpelK17dUehDm2a5a1uSAB/wCaFx0ThD057knytzQALiwloiLIWFd05MkWSAOcNua6w6Lg+5dQAV3uZOjnkOWWqaHqyZmIk6GV+uSpEtlaVQ/e1xJDNd8KYt3c7kTFb8S5zq1JQyP53MuxVTi43KKxIrmz5Wp8iovIKymkDe13wqLUyNG/4eSreJ05IuM+WjqtmydCeFdcIsbDanSmiJ8n6VU3XNm7IeI9uTdKLYOJdyDFtcHuL0igIZMtGVXHUOOou4qQFcd3W/5nRsLUmBxMuW3vRxk8JFmo411zc+aXtF3Wf8kbEMsArjvF2AVKirt4u7WkqQ5gLk7inoaiMT352qxGjjrGkDmk1RcVrZfxVMNdGJDlt+p02+IMR6PagC84klvQ1q4Uxjk1jF4VVjijiWTncKX3g465pFl3CT96kDN7tVnhxY/NhTr4oZCJXqaEpNeDRwyXdydKTp2W2rMBiEg8jU6mqKiZx/Fcv3ootS5Ll9zDtdDawpU4ybXM2JPlaWml3eoN6AyH4l1xby6U6BDuuZrknyz13bUAhgo7uTrvDe3K5PDu5/Sn2huFBNEMY/ejAZBUkKXX1J7gl5IKoiNfai71L4Nvc6XBbydKh+CHa+WbJeHJTBjRcNrRdFAQLWJ/SXpStbyUso2t/wABQPkmWNAVtrJ0C1LLLcgLn6RddEtc9NFJBJCoe3LpyRhMY96hnJGI3eFANQ3cqHsWRTXW5P8ANAUjltfJQwqGku9SfAtOSVCHQkbLn80UZGRFn+5IIwLyH6lICNh5ZJWAMWcjj6WWiw2QbBzFiFvCquKlKQvl6VNhpXHvcSzWUuTeCo1FPVU/BJnAbctVksdrKQZi4cDBarESMbszQ1OEx1QEzh+ZTHhjk20ZL2yMSybcnxrgFs/Em8UwuSlMso3EfiVLUySw6ZrpSUjjbcTSNiQFdpanGrG/1LFjiBxuTudv5lJDtA0drZ/zT1J7hrhqruRp1qi5tT2rFh2iYbtepTqfHLvJTqWsqL6YnuKx2tuTfGfvf9Kr2xQCubNPQTcQer9SKHexZxVjipsExlrnkPcq4Kd5H57W5qxhjij1d35LGZtFsu6CuKnkHVyEvCrLEaqOSkzfISWcGopxId7iSU9VLM2QMxAsqOhZHVEKaokqJuuTbySGqMXydvmjjvKbuAu+1P1AgTj/ACtVEIaaRybmu3WlozKSAxZDq13yQmMYvodpJsoESfllanAzHVl2EmLk73N7lJtEu/l4VmWkCExjtscbvEnY5nvFtfqTgbvMU3w2u5vcgtE0YWIM+n4RJII3jHLUhXAzERbPb8To7nFxbJrfVmsjcmRFHJBOB5CVhW+pXOB1kWNdnDA2vCQGqIyL1ttJUMVl4v6VAjxSXsrS1HszsXsk7FwpNwlDIW79JEs3C/BnKWjTND9y03MwckxXYbQDTnbGF+WmidkxJhuDQrmua1VdVUBcTh+nNXCzWcoUY3Eo3Ey/Dbms9Vkw6ZLf1VY1hM8AXdxE3JYzEaduJ1sX0ttXbF8HkZF+ikP8Qs1HMfkpsw2mWihTQnnnkS3RxhxlwyuvYSUqDtEdK2TPyVRIJ+8hVdiVVFQgJ1FRHTiL9Mj7iTdfyFs14NvTdujjL8TpUo+3RyNodoLxvEe3UUNwUFO85/8AFk0H8oqiOTGO0h2SHIQk/wCzja0f0ssZuH0dCnkZ7Liv20UGBiUbVJ1UuX7KDp/MSyGI/bR2w7Tf7thmWG05bfwG3l+Z1XYP9noRiJ1m4vR5LZYdRwUIiEFOH8Nyz0bK7j+2ZzAPsvkxSqGsxysk3vcZE95k69XwTA8MwGDhYZhwDm37eXcZKopqqPOw8hV/h1cENjPI38U3jo1hIcejnqiG8LSbxZISwEJNJAuL5K3irgLc8gD9TqV7ZAT53sP9Sm3E2UYSMk3Zm0iyY7UVPhZ0pZxu4+FasaqPvNkzUlFIBZs31Cq2kDxQ+h3BMYelazIB89Ffe2UeIMHEjjIh5kTLDVMkUJ5X8/Uhhxbgnq729yh475LWbT2noIRwCH4YAI/JIRjtHIm9NpMs3R9oICEWc3u9ROrCPEgtJ2Nln2zfuxZbbI9HNkRE31Cqv24JhJna5HDVDll6VOposhZMW3Tb5Lh5Fo+5MNMFmj2ohmbk36lFMqxupoYqyIgJrderxKrqezoW8SI3vH32q54zDc4uo8kxyd7WrVWYyUGUcU1ZQiXGBzD1eJTIKynrHLhyWk3hLaSmsLyFkbNb8SaqsFp6gbnyA28Yqm0Y6teAbjEdUEsj96jfddTR3nTyNKL/AN2bpoMWi4vDrIjozLaxSdDv9SQX+yV7UY/s36fCS57Yd+ee3/MjlpWEOJnsyuuHcmgjYhA2diE+SDNyZJjqjIdXb8yeGoMvCyhWtCcTPlcZ2bXVhFS+5JmibCCa7mjCNy+FODTuI8nTrQt5KShsBcefSnBJ/UnWh80fDbyWbZskCI2/EifMn9KctZct25OyRpQ0JXOS5xPUnrWFAcbF3IsKGjk3bHe1JqxhfvRnC3vTJQ3Dlkgn3IMqwPK5OxSMVpKG1K/l3p0ITHTPb1c0ME2W0NQ5HptFSPbLbWY9vpVaJPGAszv7yQ63c/zLF4kaqRbNWPuZ3dOhVPbqdyq2ke3rdOgPE8y/qWLhqWmWQ1RFal7U6jgPhzTlu34VnRZLhmfm73KYFZa+eu1VISW6J9pmEdAa71KWrBOSLUKhyfXMU402vNVwTHl1W/CjaY8tXWTgaqZYtJc/NFcxKAM1o82uT0cnvUaGilY/bc+niQ8P3WpCVveu6KaEdjK3VPgT35uo3EbanLt3NDVmymTRkC4eSTTKE5aZoxk99qy7ZfcJgTMWj9X+KGSq4fJQxkbk73JxpGy7iQsYdwebEO9+lNTY4EY5a6qLUF3MzXKvq5DEsvf4VaxQMpZpIlTYsZS5skGLSlozbSUWHD6yo3RU0sufuK1NVJU2ExEeI4phuFgPirK0Iv8AElusa+kc7yv9lgOJSXaO/wCZPjiB83fmsBin2tdhMF2VHamGslH+7w2E5rvzclncV/tCdnuCIYHgeO4jLmxcWUBiiIfENvNPsN/RH5KX2evvihc80EVdLMYg1PJIRelrl47/APxCdqKq5sI7BUFH5HVSHMVv07UpftO+2jGAsgqaXCIi5R0NCwEP5lounJ/K/wDT3mhwfFawx4WHVHuKQLR/mplTg8+H2nilfh+Eg7dVVVAP+pfMlX2X+1HtZ/8AvTtZjk4HzAqowH9LKtq/sNrKHhHXtU1hyPa118pE6PxofbH+Tk/jE+iMV+0L7O8BImxTt5QSELahQg8xfyElj8Q/tLfZlhtzUVNj2PE3Ihg4Iv8AFra6xtB/Z9CnLM3hiH4Wa5Zr7V/s7/2Thop6Zroib8QsvErhhw3qZZM/UVZrMX/tdRQyi+DdhKUiH9mWJTkf6hZZfFf7V32mYpc1EGD4WHpo6TMm/MZEvLZY2F8snH/SpWFSANUGm7Nd6w419HlPqcr8s0FV2s+1Tthc8uN4raW5xifhCX8BVPU/ZD2lxL/e8T+8KgOp5ZXM/wDFfXXYyqCq7LYbP7NBBKcAifCDbcyteIY3ZO9vpXE8zhKkj0oYFOOzZ8p9nv7OOJ4pCFTFTuMRtcxyWj/itpg/9mWKGQDrZMxZ9Rv/AO1e7PM5DlncgmqHjHNzYRyu3KH1M2WumxI+MPtS7In2N7TT0nDsibo+nwrGiO4V9afa52NqPtGogOgp4iqKZnECk2lJ7rl8w412dxHAas6fEaOWlnB7XjMLf/jLuxZNl7jyupwVK4+CtAfwiZ/3L3b7BcWqKjs/iNJTvYcMglJbtEm8K8KGFyIs9q9m/s70uKQ19fFTU4S0U9pT1JH+xZvh77ltN1HkwwRe56rU4hV8ImczJZLE455pC0kHzXqE+FgTFsvJVcnZsJNTjuzWGPLBHpZMbkeVTU8g6/5lR492bp+0EJcdragW2Si3+Zeu1nY/jFeGQ/Dkob9h+IRZvu+S7O9CS5OV4Zny9j3YmvwuUr4nIfXH0qppsBlIx/CL36bl9aH2JcQ3sFnpJM/7NhRj+HBGH0huWdp+CHjf8jwbsl2JrPaAqKinMKcX8emf5V6pSQ8QhZgsHK1lflgok5O4bk193+zno1ty6U6RGosPp7WFnfb/AJVe0tOwtq7W+kVQTFJDbtyFkQYwcZhez/qWbWxcZamjaaKGLkxWt4lQ432i4LZWXD6crlHmxpit8I+lV1TjkVpX/pQsdMp5bVGbxrtEcxE3CcR9KyVTXPJaxOy12J1lNUf3bepZat9nI8wZhXUkcGSRAeq0H0so1RUXCWu30oqnPInBvyqumIyLPQVrRzNhVEzi2bHaopzHJzfRAZP5/wA1GMnHlkqF5HJpG6c7rUwc27R2TRk/NkNp5ckDSEZbc9P4Ljk2fqSYn8l0iciy0QUcKby2ih4jXc0i880iFh8rlCYAuTE+i4UjXaOu2sK4Q+7pRsOhXXd66JICG4kPDe5NMVD13yQkXyQdLrjk9pZNaqLEcmzmmXkcu61GQ6iheP5bkFpUcCR7hSYn8Wa7w7XSGO7k6glj9OT2KRNI1ougp43szTU2Yj8Ssz4kwxku5Ihkch5qMGaeErhQU0OXF5ouM/emXJK57upBI61Q/v8ASkMzjcmhz7ntQl8RIsVBiW5IifcmhJtyRSblNi1CL3oeJ5ukclw6suXXf+5JsqkL3O9qH9KLqQ3OpsqhJN1a9KVr3f1JE/S6oYQjt5sm+l8skWvLJD/V4UCoLp/N4kIlaWSct1XRHvtTQJjTDpq/5knFE43DnbaiaPbakMabIe64V0it0yRcNx0ScW7s7UEN0IfE7dWSB8tz5uP7k+I2pshQGwI81whcbXTpDrqhtufpQFgtuutREL8nyRZP/H0oSHXNkBYQi/N3ZIsvNCOfJ0hjt7/5KrDYWvncKNuebILfmiEWES0uUhaO3eSIfFkgu3asueLLwqrCwizHT1LhF+pL966+SZViue7miucdcmJAXVkujt5oJsK67kyISe7XpQj7kV3m6AtHbu5Ifmgfq9KLd9SES2QNqS646JMO0lB2WcS8WaO1x1/gg8XqQCYu7mkJdW65Jd589yBiu09K51W+HJLQi/0pfqQBwenk6Wq7rcuW/NAHbn7l0idcEUkAGMjrokZa5pvXPNdcriHmoIHWJ+TvuRcR8uSaESJPtG3futQSxcQvNH7Rsy1QFlmla3UgQ60j589qdjmbvf5KKO5kYCw2/CnZLVE+GRy8yFWNJXezkLm72+n0ql4xlyddGY/XtVEGkDGN4vqX7lKDGLmzyWXikMXzzUwK63uVlps0EWJXEWid9ubztWdGqnk5Ncjehr5BFwB7e5QNSkamnrmvF3e0VNGqDLNn2rFhhOIERZNt+alUWFzwyDxHdSxqTNfEVz+pP8S0h0cRt6skNIJxxDaGmWt3UnzzLRI6AepOhfb/AEoAK3m/8lNhHjGINkkwRDlG0dP0pp8vLkruWleECzBUlZI4mWbWpJlNUNSE27NMySMI6dWeiizVhiZM/wC4lDOut5NuVGTmqJpzefUmjqtuj3KBLiDFrr9KiSVjk5O36VdGTlsWh1TPGWqb9q723KoOqe7N3tQ+2Puy2ijUi6Ln2ohfY6cHFOGWpuqB8QPdllcSD2wvXudOg3NU2LMWjluJSqbEtRbNxWPjrGG3N1c0M3tRC3SKVFrIa6mxgKeMjd3IvSpMfaaTK/Jrfks5U8OOIm4lw/5VUnikgvZnaIqdUzV5KPRgxaKQBM3tubwogxZxMWA3Ee/VeeRYo0ZauZF6s1ZYbjASF+IbFl4VLxoFlNy+JRVWkkbH8SznaDD44w4kZsXn8KkQ1kWWbm1veoWNYlTzQcOM2u7ySSHJ7LkxtZIwkTO3J1XTzWmOanVwgL87i71SzTAIl5roOFjxVDCRZeJORYk+bZPcSqOI45voiGocrQ1QVRfBjBiXw+lTaXHDE9+enJZcZte9dCocX7/4oFckenUHaJiEcu7xKbPjjEGbSNcvMoMQMdGPbkp8eIPlvdZNGqyM9Arxq8NkAJGuGRrgIe9WVBVScAWZnHNRZBfEuyVBWNvnANPknaAeDCLu9+fPVYvlHVjZPp6dy739SM6OS7r2oAmAbue7wp2nxABk7iH4lkdKQooTERfNQ8UxKDBacZat33vYFveXkr9qqCYxFo29Tksj9r9DxOw89TEYcWnmArBfm2dqgc1qvaV+C412g7RdoaXDMOagDjSSi3FO0hEOpeidmMFrO0GFlO0lN7UExwnTcS2W5u8Rfmy+WsBx6TCZTAspTOQSAje4ote7yXpeH9rKQYaypxCv9nEZOKEo3XajuHT4k6bOZZdPJ67iWH1ODwTy1EckYRhe+wiu+lQOxlcfbqgravCoppRo2c5hMLSybqdeZ/8A8U1bgZjDQRy4vEDWt7Y9o/8AVY/EPtk7a9sKueOiOPDSqQIJIsKh4XFZ/UXNZ0/DNFmbfg93xXtBQYDHxK+tpqUC5XmNxflWDxv+0FgeG3R0cFRiUvcQtYH6n/7VjOzH2Oy4tWQS9p8ZbBqOZs3lH/eJf5cl6/g/9nfDMJoxrMEo4O1QtuefjjKbP/8Ahf8AtScl4SNfdL7PMG+1Ltx2yfg4NRtQQFzkiC7L87rQdj8Nx3s3LWSY5ifto4kPCMSMjKIvCW5bSSR6d/Z5aZ6Mg5xSBZl+VPYbJh2JCdNLwzE9tpd6tfslpeCdieISCFBKAcIzpQvEvU1wkqc8SqC77bvUtO+ExyQgEhmYxBYxSPcWSYbC6QisAHu+SItFPG/2ZcqifdebITmMutmIW9LK2xibBcDApcRxOnog/wDPNhL9K857RfbtgWFvJBglGeLSd0srFFF/1db2Yvg1R07VTk/CtH1Esh2k7XYHgZkB1bVE49UVNvK7/BeX9o/tEx3tUZBU1bxQE+lNTNYH/uQ9nuweMdopRako5CG7qyR3a8GXbcyfjf2mVtc5Bh8TUUT+LqMlman2ioIZ6kyMje66TqXvHZT7B6PDxGfF5HOXuijt/qJSvtR+y2PFMBCpwenGKqoAcnjzt4sfl8xWTm35LWOjxns9g8mLYhS0cEbHLMdoRk+25e4YLgMsgDTSYG2HVsdwyTwWlDJ6bfJ/hXhOBdpKnszi8FRAzDUQvcBH3fUvpTsb2ipvtGwoWxAAKqGqKo/3TYAA4ZfxuU71yEYSc6KOq7P1FKRXwOPncypqyP2f6vSvWjweTCw/AqJaqJ20At9qxeN4HWYhVkbg4E/hyXRDJfkMuKjGnUcNhLJ93qSDGHj0Z7U/ivZvE6MC/AuFvSqEqGpjP8SNx+pdKZyPaJoYe0DR9b/qdPh2ou0vuH5rITRyR8/6lFeS3xsikHcZv4+0z3ZNIe5T4+0GzvuXmI1h3Dkd3kpsOJSFbn5opMays9CfEAqDyd/1I443uzd2Waoah7uTkJe9W0EzkeTZt5I1NVOy1AQuz1VjSyOL5aqrhz5P1K0p+gWz/Ms2aonxVFuqlQ1Vp69T7VW8N7s2P+SdDMWHVZOjVNll7YfLNGFY4sSrmkfy3Jwc7u8R9SODTZlsFZcFrLpSPdz5qBFJbzZSeJaHJQy9iU0m4X8XcpEZMQ5ZP71CaTv/AMqdGocu/coaLsnhwy0yddkhjqKcgcBLNuk2uFRAJ+bvaPxJ6GRss3drlDRaoqz7O1lOWdBPSxZsQnAbHwi/q0WePsr2t+7mjg+6qeem2wyjUSXl8Y935VueN5G66JXXc1FyF2oMzc2E9s64onlq8CgkiBi4sUD3HL5kP/armmwPFSkF63HJDis1ipoADf8AVbnkp8ZOT5NtToE4lzdFyHHFAOChjhbIDkL4pDciT7QtaKjNJb3unLnItXWbN0qHSsQ8RhL/ANEuG+XqSaNxRZdA3XaWuVq6Wga7V23XVK1x5IsKYNt38UXDf6UYDoit8/NTsKhhxf6Vy1u9lKEfNu9LhuXd1I2RWpDLqzQuLk6nNC+7Rd4Lcnb+SW6DUiPG92Wv5UYCwtqpLR6clzguI5ZblOwanAHuUuEWjHLS/vUfgvzfP1KYEb2i+ayk9i6OkVzjp3on5IhhfnYnQpRIv6VkMYH5dyfhFtzG35k8MehP+VFFG5Fn0ipsBALl9KPhsQ5pyxG0e3J27lBdDHBMfIv3p0I3Hm3/ALk42Xey736qBoW6zLK1JvmuHl3OkxP3ZJ0VYiJyZdu01/Sgcnu7knK3ySCwxzLRlAxPtJhWCj/9QxSlpS6rZJhu/SpFRHHWQHFK10RtaY55XCqim7D9m6N74sEpL/8AiEFxfzVJL7Jk39FbUfbB2Uh2BiElZJ3DTQOZfyUP/wDOIKh+HhnZPGq8/VKzU4fzudbaGGnpdIKaGD6I2FO8bq8P7lVr9GVTf2efv20+0DEmL7u7KYfhxF/eVcxyl+nayiTUv2v4pofaGhwgP/6OhiEv1OJOvTXJ8sn/AMV3ja5ZKu5+kHbT8s8qk+yHtDjjj9+dsMRxDTpKqMR/SyKm/s79n4WE52aoNi1KRyNeokXztRNI13f/AAR3ZgsUDFUf2R9nsPt4VBGOXpBXUHZXDqX9nRRDl7lfDI3uXXyIu5R3JMaxwIlNS0sZDlTQiP0KxCo4baAI5+llHcY/Jv4Ixyy/qWb2LXBI9oeTm7ckycko3ZE1qQiPPUUn9z5pmnkQSNlytWT+02nosS7Nz4ZJG9RVSNxYxBtwZd60dVUHThZEF8p8ru73pUGHwUchSyG09TI28y/yj7k06exnN37T43qKPhkWr7S1uTlPTuMgOzXE3LRfRXaD7DcHxSUZ8OqpKKUzIjCVrg/Khwf7D8Oo5WetrSqADdw4gtu+ol6i6qGp5T6SWxc9h48Uo+yWHOTPGJx3ezSNub8y0UVY8mkkbgXzUu0BYI22AzWsI+EUrQuLxLzpzUmejCGi1TGurv5rkkLTaSbhTxRgRelEMfhZZmvuI407CGQeHwqn7T9jcL7ZUfs+K0bVFjFwZMyY4y+Em/wV7KMojmBjcocpVo+ATt5prb+Ji2eUUP8AZpwSGUjrcTqqgc/2cACG303L0Hs72TwTsbRFTYRRvSgb3HIRuZyl8ROlW41PS3OVO4j81TVnbiKnfdFyXZ28kzleSEPo1jyAL6JHURi4tk1ywh/aBTzFlw3H4k6faqnLlUMLkrXSsh9RA2MlQ2e1N8YBLV2WPHtNT3D+Ly3XJip7SRcnPcS2XTsz70TX1NU0hFq1jN4lUVskZPmTvu9Kz8uPML/tG96Ylxy7Zndm/UL9K2hicSXmTLGpKO3RyLNVNZIFuTZkQ+pR5cabkxuIiodRizEA5OwrdQZyOQ6cmpAw9KqKySQSJtRt8SKoxjqZnYSVZWY5do7NzWyRi2NVFZKJEzH0+FVdTXS2Zu3enJ8SCQSy6u9V1RVMI58Nt23lctUjnbIdVWGJZa/mVRUVhjcxv/NWVRIEg93vFVcmWebLUhkKaZ7id5LVHMnJ+aem8TZ9KaP5Iokinn6nJMuJl3qWY3D3pp42ty6VPxGnqRXF7dXdcK/zUjhtnuyQGLE+ioq0Nb0OufJPgNqExUahwNWv9SJhfyRiNopN4vCnQDRC+aRC+eqffPLPxJCJFr6vUnQDFpZLj809b5v+VDl7kyxlxTWo/UpXDS4KCURuG/eh4aktC/pScdUFpjDj39QpML3Ze9P2uT6MuxQ3OLOpoTkSYYWGNs/JQpNxcu9WhjaBZdWSgFG4ooxhyMFHciYU60d2iRQ2tyVGww/JK35J0o7fNDwddUEUNOWvJK7uTvB8OqJo3FkFkfw6MlbqnuHc3NcIWz0U0A10peNPWvb8K7b8kUAw4v3bUVqdt+S7aKVAAGfkhIbtXTvUhf5OrIOcO4s0PBYSR26ImHvt3IAARtXSG5OdKX+pBY3w9qQjaiEXIsmS/cggEhu6hS4aNDqgAf3JMLfmRPzSt+SBUNmKK24dV210TeSAoAR0yStbvRvG9uWSTRoCgGHcSXDTttpFmy5bs5ooKI7C1uqK3vToi12hIS5c/wBKAoCx/NJOsPckQ2lq6AoC3dklw0VvfmjHO3uQOhq3vXbbh+SJ8u9dQA22aPw9yJh2/Cl1MTICgbUhG7vSHydHa2WqpEVIq7mt6kvEiIUOiyOpMIi0yy/Mht/Ku6+Vy6pftG+ASy5JWttSfaOvSlb+lVELFZ71y3VG3lqgqZghAc8yL0qb1BM7bp6kVt3kmDqCEQYAvEudvcn7nuu8KL2BsXD3c0rbkTE5XNqk+fckLaQNtyEyCO1jkbVON0blV1OYz7wuHNTJ14GkWo5EOYPtTl2ii0pAMI5M4gXqUhulNCYTjchEf0/Ekl0pkhCLlyzUoKV7OdpKMBW2+lTI6ph700TLyCNOffknAha8Qctr+5OxTB4nUgLC5KqIskU9LHGGWdyfiwuKQ2PNx+FBDIw8sy0TsNU3LNgy9SsEyypqUBIXcGt9WSuQILNgCIqjp8QjuszuIVNCqjIc2NlEjeMqLJowktbK0m9KcKEI9XyJVH3owlk52ro1zW8/1IoreJc+0bMm6U37Rdo7/mVeFVGXNNT1QCGbHcpodr5FyEjlorGmJ7gfJy+lZCHGJBHIGZFJ2kqxIWaRwIfTtRVh3EekhJKQWPC5j8lTY0MEhE7PaXfayyAdpq+T/wAQYojxypk65c/iULHQ3lTGq2RhLLPb3EKppqiTVtCIuRK5PELi3sBerRRzjjmLNwZarg52rKJ6gxLvXCqDuz1VlPSgI5u21QJch10VkVQwUjl37kBSXfDajKy1NHuccmUBRxibK1IitHzQlt0/qS+p0BQ7Du1zU2PEHhbIHVeO0UJD3qwLJsW7tSL1Zpo6zieNQCzL4UQi5c2QBMeoPLmmPbOG+juKFuWXUiKFpGQKiZTYpPn+0MvqdTSxS6LPPP6lThSmPJEUcgllrbkgPcO1NU83e4qBKO5OnG5W5vyXJoX4ZZNcgdkZ8h55ppyuNEYn5Jq7u6VEiwuJ7/5J0Nxc3tTF1vciEu9n5KbFRPgyG7N9qnwSAXNm09SpuJqLp0Zj6M7fiV2RR7B2CqIq7s7LBndwJCC3PpZ1EesfD6yekldxsfQvNvCsx9nuOBg+I1EFRO0VLUMJHKZW2ZdRfpS+0HttgVLioy0mIx15C1hjTCT8ul1z/fJspV4NtDiD1Bjk+1T4qd5NW/evCD+1DE5DFsMoNz8il3f0smZv9r+03/7wxWSngIv2d/CG36QUOv4nQsjo9pxjtx2e7MgXt+L04S/8CJ7zL8rLzXtp9uFHjWD1WEUWESy0tQ1rzzyWED53C4jagwD7I8Kkpxnq6+WoLvGDbr9TrZ4d2X7O4HadHhdNxW/vJ34r/wA1NSfhFbL7Z4SOF1fs8dQYSRgfIiAhF1yoqp5AGCWQiAPCT+JfTh1UOJUfs1XFBUUpbXilAbfy+S8qf7K6jFscxSBnjo6cN1LKT7Tz8P8ABQ4yRPtbMPhEdGVTvYSFm0E36nWzwiogpXgkjMIiF7Xj6Vl+0fYHGOzc3+8U5Wdxj0l+ZVVPiVTSvlnfl4SZOLUPkRKNn0l2PkpMW7K19Mfsw1kNPxY5ZXESyZ7iES94+FZT/aqv7H13Ewyumpd9t0RkIu68xoO1T04WGFwPzjLpUuo7VBUQyxzM5ym7GBD0qloiJObPovBvt4PGoRpu0GGUmODlbdKAidv1c0eL499mWGh94PPHgdQNv/08oxmIvVYTasvleo7RVkgkASvEJf8AC2qrkI5jIzNzJ/U6hqP0XCWSvce49q/7RkA4iMnZ+klGJmIHCrfYfpK3msBjn2wdq8eMs8TOjAvBStYP/VZigwWoxISaKIpJc7WEVucF+xWsqsKrMQr8RpKAKaPjPAUl0ptm2gi3fuQn+i7/AGzzurqJa6Yp6mWSolLxymRl/NDFHxCFsrRJ7blpca7JyUZkdHnVUvwtvZUg5xlw5AMRzu3NbahpryCr6PXPsjwHC6ehOtlwIO0tU52BRlNwiy8RCXn8K9fwLFDkgnCnwKXDYAOxoicBK3L+a+ZcF7ZT4KYcKO4WfUS6SXrXZntxV/dQnI24zvYh9KtQ/QlkcfJ61TU71FucRxZPqJJVOGhWWU8mXs+ecw+pvSslhXbZ/E9vnqrg+11NwSZ5LSL0upcJnXHLj1JuOdj+y+PRDFiGDUJiz3NIEbAf6m1UrDcJwjA6b2fDKKmoKfvGCO3P6i71iKntFcd7Snb3XJj/AGutC/i3XbUuwV+VE9L40FPFvkbd6VArK6Auh2MvUvMaztQdUQ3nJt5KHL2glEcgM7fmrjhoyl1dnoFbGE0ZPxBi+p1ksVpdSdnaQf1KgqMWnmLWQy+p0EOKHHpm9orpUKOR5FIj4hh9RJc/4YB8SqCwcyl1ONbOHtFTcPKWmGXTzUSo9gqiLhs8ROtLMWkUlPgcIj+JwyL1KVDgMRHmwGXwjuUj7tC7Np2t+Sn4dT8M9JLvpSsIKzkGBiRC0buJfJWVNhNQJas2niy5qbTzcMNGb6lPp65h5gyzbZ1JIiw4fJlbk31KeFO/J2tUmGoiLucVKjIM88vkos3USHFC/Jnbknxpy8mFPFHGRZ5vcSdCPuz2qGy1Erainq5o5Y4omG5rWk4luXxKHTUuOxzHxYoaqnKMbBKezI28WnNaUIbmHI2JOhSsPf1Kd64K7VlRFh9fIfErK9hF/wC6pAtH9XN1YRwuJZKSwtaTZsusKVotQoBha0tETC6O5hEnfpUOpxajhiJzqAiybqJuSVlPgmDmNqPjebLERfaNQC1LxZGIJWtMg1Ji87e9kcf2gUEdZVNJJLURZsMfs0ZEP8+SKMllgbTjfO1PNNbbq6pMPxp8Qv4VBVRCHinZgz+ncrDiWjme0vhSaOhMs4pGkcdbk8OQ9/eqgayMfHan4qz9KwaZqmi0Yk6G4eSgwycRs2UwM7BdmyUNmyQ6PV8KNhdMlNa2b5il7UD8sv4rNmhIGFyRhG+eXqUA8Qjj0c93zSbFIdu9kqmGyLNoWE8n3JMLeSrhxIJH0JOjXXW6LNphaJoixc0Wg8m2qPFNdp06qQJW6uygutgiK1swZK05LdUmJi0zTrjaXNhFAUhoh6tUgHaL5pXNfzbRdtYv3qfcJpD8Qtnp++5GNgtq73JkMx0ttR+LakMlDM3c6IKh89cvzKHc2XJGJMihak4ZmIebXJ0ZG5ZttVWMi6Mzja+hKaCi2Ym5Imy7lWNUGXN3FIaox57lOock9yRXd3iUD2x/0pcZ9ruVqNBck1yQFMwlzUI6h+TbfhQtndqSrQRMKobLMdyFpmIvVmod3v3IgLp709BUSimbmiaTvybVRbmv0XeJt5I1CiUMjImkEu9Q7m+kUTk3Nk9RktulHdooOg2ogkPk6nUCZdcheR9rakoxSPnzSYrXLPPmp1AkuRZ83SGTdc7uo3E36u9qXEe3k6qhe4lNJ3ommLkoDyPdr5ImmkLxtajUZPaobvZ7kvaNvf8AwUMJD3ZvuQjMYja7sp1AmDUN/FFcxa6W/UoPGbkT9K4RMXxWv5qtQLBpLSHJ7viRFMxadJKEMjW5Z7khk+ZD80aRFsyaNQ+ebP8AmRca0RzUPiNlozpFM46ZW+SNA9xNaqtu17kB1Xko5yd/Sm3mtub3IUSXJkn2i258/wAqYlmMrm4j/TmmJS79EycwCefD3Zq6JsGrhaovYn291yoa3sjTVl34jq5Oa7Wz+aYKutL9n39RLqx7R8ESUX5M3VfZ3ETC7SEGTaepUlT2HqKe59S+IVuzrjK17LUzNWGQkxM2nJdMckzneLGzy+swWrpy0ve31dyiSQ1EdzncQivS6yoC3IwD+CztfURWE3CtHO3auqE3I4p40jIzVEtg5O4+aEKqXod3tLxKZVFBDdZHd+9U9RWALCwhatzk4Q7NWH3G4j6c1HOukIuu5QpsQuMtLVBmrNpN02ppGTZZyVmzJ1AnqPLcq6Su6tVHlqjLvVakXZKlqnsJ2bcoMlZ1ZoCqNvO5Q5pLn0ZWJjlTVN57lAlmcu7aumQkXK0kG0URMwCJN3PmPh80+mtLVRQJSIHke1E+WSEuazZIFzW9wpENyPUiRN1JBY1w2tS4bfUnelDogqxpxRWa3ZLtu3Vk4wsI6uqoqwQj9yPg7U4A3D6ktc9EwsaKFibkhanuHlyUi1+SmRwsVueREgaZWhT26ZP/AAS9lfyuVz93nJbkzrv3bJydrSQWUfBfvS9n77P5K5PCZLybJOhhL3ZIAz/s+umVycjhttzV9FgshFm8atI+y8XBCQ7ryfS1FicXJGVKFyYWyQFh93fqtvH2f4Y6tdlyVdWYa0Z5f0osFjkkZkKPX/Uhmht8i0WgkoXtyZlGPCTszZkBqyheE8uSCQVZnQyXkDNu+aZahlIsmByUsZAEe7K5K30q2+5Zbrnb+SI8DlEMw8XhVRAonF/LauWuOmStPu+XPLh9O3knSwOYeYIAp+G64XNSzozjPluZB7P4mQAw43d3ySKNPlG4ln1IN3pQQN8Pp5ClboLp0vFmK4W5uSAG7d2TdyJxbdqiYelsu5dtbPNkABb8rkija/4UQx23aI2j78lQMYYeWSVrl5J3hvG2bkxJPkNzoAa4fiSAWL4U6xMXw/SkHvb5IAatbMknHcnQy26Ok2VvJ1IPgHguPIl0Y23eJK7TvHVGI89EEDdu7Pwroi42+lG2aAcxu5Ki0hPtufL5JsR6s+lOakkw7u9TZYNu3JhZBbu1ZOiNoarvdnk6CWNAN3PaKLxa/wCCO73XD3rnUPLkgobKPcTMy5baWTsnSLpd2tTd2vJBD4AtYdXRCLE2ef8AJdIbtPCuCTigqhe7qS7x0SItdGSYup0EnQ/+Zpzh3DyTYFtFOxE/kqAqH6dUi9yJ/JD8lkai/K6RDaKT80rfUyCkAPWkw7eaO23k6EY2U2XaEJaZO6i1hOXdtUq1CUI7tVLQuCCGZP328lIgkIZeG+ZeSkRQhG2n9KACP2mxmazLUlCVDsfHzySYV1skupua1syF8kiFrtWb+CQ81xIAZY7myDaJc0Y9PqtS8O5F4tEAK4UkPuSut70AOXLok/cmh3Irre9ADtz9yPjH5plia7TNdYvegmiYE05as7ox4l+93IVHCot+JGVR5ZCrsCV7Q0LCzdSX3g/c6gcR89XQPI49yNhJFk1YfN3/AJpx8QkyHI3t71UvI6MZnzHNGwqLMcQlEdDdNPXHdn71FYuIPJN22ugRMLFJEH3hJ3uxKM+Xcl71LZaRODEHyyvt+FSKeueTR5NzKrEWk0yU+jo2Ihe5FhRaQi9Ra4v/ADUwITjbIWcXT2G4e8IjkGvUrYqOQn6H3cxUOR0QxWVYYe0zbje70oTwF5B2A1vxK9ClOT+7/UyeajMecbisnkZt2rMpNgJ3ZMD2qOWAmOorcDSmRdFy4eH9PIU+4w/GRiH7PmLiHVn7039wy26Oy2z0NxkDf/sp32VhDfld03Jd0f4yPPjwsoyydiIkwdOe7mK9IPCY6gM3ILlWVHZ249jNz8LprKmZS6VmIGF7ck4NHIQZ2PtWzDsq5Fnkw/SpUPZcB0zYs1fdRH40zz145I3ysUiOSMmyd7S+S1GK9m3hjJ/TyWYmpTjPVloppmDxuBMpZGIhB8rS8XiVpSYPT1lztIs8ImNr5OKucIkMj5P9SJOjTGrfJKqux79ccgENt1ue5UM2HnSuV7XCt9TSPHELPuz9yarsNgrBLRhIm6lisp1T6ZNXEwnDjkC02UQ8HaZ9j7fmtHV9nZoyJ2ZyH4WTEeHnSyDxGYfFaS22TOPtuDIEPYWsqmviZiH0k+5NVXZWroYeJJG4j36Lf4PjQQw2Gwlk1y5jFQeKCNm0fQXeovnk3eNVaPMvY9uiFo7RyfpzWtqMBfrYXH6VV1+HnH4HER8K1RzOMkUFfR+3UcsT5XO2nuJUnZ7D6eQ5faIGMwe3d0i61HDcR5d6GPDQGQpI43Ej5296ylG3YoSoKAuDsjFg+llLaoYdPEXqTMoxU4Ec9RDFb/xD3Kpm7RUEObNI85Z+BlacUTUmaD2p+CUV7jdyt9SHD8ScY4jc7strrKTdrn5QU/5pHUB8ar5A/AOwXe544m3KXlSZaxzPTvv6fxmwgPq2pmXt9RYaZX1gkXpizIl5dPDWTWvPxiv6brkFTRy0rDxIniu5XLJ5v9FrE/tnouIfbNUzDwqSijIMv/F7h/SywOJYpJilSU8sUIEb3WxBaLflUPiNZ9SQ5lasXJzNlFRE8e4st37kRxnDpJGY5+trVMwSslocSglidhPO0SLwr1E6qlmPgVlPDUh02ysJf1Jwx7hKSR46edyG73L2YexPZTFAFuAVGXqik/7k4/2I4RiGtJjMsAtz4gCdv+VNwlEap/Z5/wBme00GD2Pldpa9y1dN2yo6qrijKeSIJXfPhNuJ8trEjj+w+nGsJp+0cQUzcyGDdb+paCj+z/s/2fAZKJ3r58rePOY3N9Iq4X4MJY03dmculG42Z/q6UimOYcpAvHvGRhJXdZT04vk4Pd81UVAxC5ZO66tTEjQ4XhfF4j0cd2flyV9FVBaLM20fCqEpGHk9qTVDj4nQopBtZovbmESZCOJOPLK5Z/2h+b7iQ+1PdmqFZfviXjZvhTRVwRlkqP2w/NMnVPkWm5ME2aAsS293vQPijEPNZ/2hyH5oSkcdNbS9KBXIvXrnLXLpSCua5UfGXeM+W1QP3F4WKNnkwMn4q65+5vpVC5SFy3J2ETu1fmmmNGmhrGs0dToK4x5dPzWXCoYRFs+SltXNHazNaqKTo1QYgOujqbTVgDzZ8vUstDiTlydTYZJZC7rfhdRSNYSNMOMR8tfepkONRCOw9yzkGGyyDeZsF3IU+FC9OV8h3fSs/abcov48UufO9lZ02IBIQ35fSsmGPQYe/OO/p3MpUHbCnm2XiJerJYuLNI5UjWlVONrRA5D6ckzWYlPGBAbWZqDR4pJIwvHOna2uGoiGOeewhZZ6nR3LXkq6nFnjfPNy+IUVN2gnhPq2/EqvE5oKfWORiL4XWbr8eClMmZ7zXTHHZyPLTPRJu03DC95Yy06FUy9spBO1gu8xJYumrgqiF32l6VPAYy5HaSO3EnvNmgftU0xxMFJEHC6LQba/wp2HFpJtWdxu5qhCngEL3kYfiHxKbDilNDHkziX/ADQ4CU+fcaCConkLV+fiU05nhi4k09oZiLkXSOfSsv8A7SRRkLh+lR5sWhrhIDOXc922S1Zdtm3dX0bRqiKMtKkZR6dqlYdXRyQhO72A/K5efyyUdRIJzyzy2/8AnJ6mqMOpd8YXF6ZTuR2xrNTPSTxKCEBkOTq3Nb0qHN2o3Cw3WvzWNLtg0IWMbCI+AmuTU3bKKQhziG35LNYTV9T/AIm+hxp5rmfMh7iR1FYAjkxxj9SwodpoyAuGdpP/AFKNU40cw8Nz3erNPsh+SzVV+LNT3ZTvL8IjuVa2NSzHZGz259OSpoOJVHqdxerNX2FUbQhflcfqJ1bgkjFTcmWuGw19YxOwPt5K7pqHECYWcmC1MUVc4jYLtd3q5p8QctMm2rmnZ242v2O01HiAlmzsXxErEaWpLvH+KCmxDUdbf3qU1VGXLaS5ZQkd6aoY+75ScXd9zJHQ1kmjSRqZxmIdX3J0ZGHW5lFNF2isgwuUSE5pG/KpT33ZRBd8RqTfuyS4jEPNS02FpDcQmLbxZOXebLnEFdKRs/Sp7ZWwJeLJnFBbaeedpIyJt29rhQ8ZturI7bDcVveyJA2Xg6V235KtSWxad7pXaZIBFiuzSEdvqVKArCcnHm7JFM6F8h5pDknQWOxlaeaTyac0xd8VvmuFJbo6WoWP3flzXXk7mUfie8f1Je0a5aLTUnYlFJuzJdaT07VEGR7sl3id2d30qXALJPGbLltXWmchUe5xH/BK4iLk6ntlWTHkYtF3iMOiiDJaXek0j3ag6ntjJfEYmyzREQZ557VC4m7Rn/glxHFPtisllUN+r3ICsIut1CkmlEtgDJ9T2qsOuxzijlh1KUX/AP0bk1jM3I0UQt3u2iO4Mue4VW000kgXzxBFL6Re/L8yeufPPO1LtlWTH4fPN7vhQ/hla2tyjiT+bfwSYnyyc3/KlqS2SmyyyyL+CX4Yjl4U0xWl1OKJhuPmyNCrHWtuJ/Jd6R6P5qtmximp2OScZooon1kKEi/NtWfm+1bs9TyxDIdSQm3UMD2B3DcXxI7bIbSNldu6fhuuQGTXZ9I/EqbDe2mF4sEQ05zHKd34QwHc2X5VbjNxAzOOQfhJrSRqwUhXOPcuOXlkKRDb4XzyQtt18LJajFcxPq/yRH6tCTREEfemzrIox6/zEq7ciHKMR/1NkyamyEdcv0qrru0EFOJZSblnK/tU1vXbd6nXRHDKzCeaCNHXTAN29U9VWDGGbZXfNZSr7VCRF+I428lTVPaJ5Lsje1dsMRxZOos1tXigD5Xd6qKnEIyIm0Iu9ZibHm5X3Eoh402uea6I4zjeXYu6ko5BLXn4VU1JRZa5D8SgSYwBCW91DmxRrfUtNDJuyZU8PIdG+pQJiju5fmUebEAu67SUU6hi71ZAcxNd3fwUeUmEc0JzBdqaYl3W72U+RMI5m3c00Ul2mboJfE2bCKatYu9aEiORNn/lSIbSz01QF/8ACUgxWvuyZCV+1IiPuzXLn5ZIJoQi+7Ndt+HxLgk4vydc4j5clSKOtH4fcjGN/wCSICtHLqR3MXc3JTRI1w/mkMe3RSo42I+TKZDStJozXa+SEVqVdtrrvmtPHg9LYXEzvy0EVXT4eMYbAuJVZVFWw6ckVu3V/mnho5ZC0jfRPnhNQMd7gix6kOIXItM7lZURPG+TwfMiVfaYj3iiaZ8ue1AGkhqriFrLRHmPpVjEIEQ3ssoVdLbkB2eG5PUk1QT75HL96CkzWtRxZC2XyuUmDC44xufLd/Ss65VM1uRuP71bU9klPlJIQn6s1LRdlvDhsY83YRyuTnsoX5Nnb4SWdKaWEx1MhfxE6tKauaMwzZx/f1KaNVIs3pTzFrHHIVBmwfiFewORKxbEI5rWYWG3mpVPMxCTO77uSytosz44Ce52iuJOlgMskJM0bDKP9S07CxeQrh1HDHJhbn4lDka6GFLsnKUhZtuLlayfo+z50p5mD/SS2DFbr4k0ZcZ8j8lXckQ8aMzLhO4rI2QHg4RtmYMtMUICWbMosoh3vuRsGpnpcPisLKPc381DnpwtyyWjqIwEtHuJQJIYyEc+rvVpmbRkqmjjIiJ8rc1XVFCwtmy09RRxiZenNVNfGG4A6VaMGjPGOpKNJHlrkp9QNrk+SiVBXfSqMxhybnrt8SC5hYdbs131NkuOPcgsHiW9yIJH7325+JLh79GchQuO4UAHc1yIC2O3USBv6V0BcXQRSDt3Dl3rpR3avlcji2+RJ/hvIWjISC6IfDtNLh9zdyn+xuWjs4ofYyuLT+SqgK+221kfTa35lMKj159LJk43FFAR+/XNIdycIe/PuS0EtFNgC25yfPcgYX3MjIe5ur4kRD4v+aCxoRuZdEffai0Eh1ZFdqT+SAGul/8ABdLMueaTchzJrUm23fyQSgHHpzS7889q7c5CTuukT25aIHY3baOa4/iZ2XbrnRENwZkzWoExtcfLNH1FySyu7rUDXtA7trJML2ou7LJLbdl4cupBIPf+9O3P/NCw3EnBG1y1ZAFTb8kuk+aT+J2Qtll6SUG6QTfFkiH3ltTY7upLxelQFBFl3P3pPbnogS7sxZAUO3a5IR6uSDp0XWLRNhQ4O4f8EIi3mkJbkTZ+pQM4PJFuEVz/ADIRJNC8h3aLlumjoW3MSc0TGct965qJc0ehPp1JWe5KiASHp11Sta5E/iS8XJIAF23VOOPuQjG25OwBtfmzIv3OjSHIW9SY/kEBWil70kiK0kCOMXclquiKWtyABt2/SuFyTrChcfegE6YhkfuSEt2XUi6W+JD0oLCYri+S7oL6vtSDp5JaCKkBwCt7u5TaOs4J3k+0VCYl0SV8EUbTDMeg2s7tEPrNaWjxSkmAc6gV5VF7nZS4aw4dGdYuKZ0QyuJ6hNiFPTgJme21Vp9pqe+xn5LG/eBkOR/4oGkDry3KVjNO834N9SYwE3Q7Dn4U8dVxHs6VksPqjECdrRyVzFiBlzNrlk0dEMqZY1dV7Pbm1xF4lBlxCQdX6W+FcqKx+ELaEqmauMS1bahIqWWviWTYsfcb296fhxR78nPpWaes6tW+lAWKRjLY5tf8LJ6UZLIzYQ4xdsYrhz0+FWNNWWhm7hasQNU1wvnaSlQ4o49T7UnGy1lLvFKqesIbB292ip5cDlmLM/6VJDGLnLVGOKFyTTozklJ8kccDij/aGylU9LTw22Z6Js6jiFu3ES41Q0Oru6TcpFQ1RYuVrE6h+0EMvEN1GPED7kzLWERZ6ISYSyf4lvFiXS2oi/uQVGGwVg363rOVWMNShecckvkEQXESi/7ZY3INlBg1l3iqXV8wI2UvJpocHkhfOMrxViEYQ61BxxC3MpDZlgZZO2eKETSYmFFE+1xgARSpvsrfFD4mIYnJUF1PxDciScv2Sv8ARsMS7cdl8Nb8XE4TPptpt5fyWSxj7TsHrLgw7C62q/8AMJmAXVxR/ZjgdGQ7XlH1ErmPs/htH+wpB+okt39BJN+TzI8Wx3FCyo8LipRJ9CJri/miDsb2oxTWeoMGflbt/wAF7Jh0MUbZNGA/SylvUNTy/D6fUnc2UsMErPFS+yXEYamAJI3l43Oci2N9Xeqzth2Dn7KwxT8Rqqnk2nLG1tj+le5YhXCTDY7culU00kVRTnHUgxwG1pxk20m8k+22Q6R8/aCPxdKu+ycNaWKU8mG1AUtUxjaZAJ2v9LrVYl9ndFUVEslFVvTj3RSbhH/mq7DuwuKxz5tLFTxZ/tBk3KNWmZ+fBaYj7fVYjPLXxhUVDyORywMIi7+q3uVjSdl48cpj9tB+EXLwkHvVrR4XHG0cbyuVrdXxK9w0aenYgzcvq6V1fRnGPJ5vXfY7U5lJRVkfC9NTtJZnFexuJ4S2cjDOPqgdyXv0tRFwxdhaX4VX4hNT2ZnTAH1Osu3Zs2keEUPZvEawtlOUQ/8AEl2itaQnGOXiFaeumAdY+n0qiljATLJtxLWGPQ5ck7GoaySn5ble0PaLhiLM5iSoTFh7k2+Y6srsxRo6usaoMpHJyIudqhHihx6A+1VDzPdnmu8RyV2K5EybEJZNc3u+ailMRDq9yC5+aT7nSsVHXJK7RNrjlp3KCqHLvyoXK5AOZEnYqWSTpB0DGn2gl4bndSAozLwupEOFz1XQFyAIFtzc0XDfzVyHZurjh4hRvb6kosBnmusjcv3IKplNw7bvUihjYnFn81bngtRCWRxGP1MrHDOz8lVII8JxDPUsk7BQbO0VHRyRC1jXZeamHgbZd23xEtHh3Z2KnbY13xK3hwmnmhMJI/zZrFzOtYjzOow1qcy6S803FhrzFzbct5N2JATvZnICfzSj7OxiRM0fxWq+5EjsszNBgLieTtt+a01LHFCHDsDQeokU+DvSiWbGAlu5qkrKrh32SMQijyHEDRHVQCOrN+V1SYjjARvsBxFZqrrpCudztFVU1dLmWr2/NVGKRlLK2W+IYhBMeT5/Foq4qiMT2c/USq5qo7tf3rgVD29XNbGDZfh2iqYQsY9vqTr9pKiQN5v+ZZ7iPzFIiclPtDZlpPihzXNc+5QCkcizuTXE6dUTD5qhbEiOsMX02qVHjBiOTk9qrrdUQDcOvSgETTxSSR+txFRyrpBLm6C0vJknjLc77UFeR5q5/qTkFZLno9vwkow09rZ5bk4EJ3Zs25AIsAqJZPHuTlx3DzUakpai8WyYlqKHD4+GOY7u9BrFNlCQmJZvmk2RPpnuWtpsLp5jEDdhk9KnB2TgmC9mcviWTkjVYmzH01g63KwipwIs3zU/EsBClAnBt2fhVNbUCerHayaexOsov3GjoxihYnA/CrmDEAyELnLzWKCqON+bqQGKEPNlGo1ko9BCs1vd7SUiHFrS5ssBDikhFqbj5KV7Y8gZPI/LW11DxmqyccHoIY5a+Tn/AOqlR9oLSFs2XkctDTiQ5nUHZua6ZW1Hij04CGTld4RU9s0WWZ6kGPXDqbXKW2MNkNpjb6V5fN20gw8haanqi6cuHGRZ+pW2E9sIcUiE4wliIeYnGQ5KO0arObp8WIRzv3fCuBijiHfaSoQxhh63FQ6vGgjl1Nh+FR2zV5TV/enc7OX70jxS1ZIMeAn0e5O/fDFzf+SO2V3jT/eByaA1gkplKVxE8jvd8SzEWKANr5t/BSIsau2s7EpeMtZTW+0MLaMgeq3ZOs0FcZFrIpIVn6u9Zds03LoqruzuL0rhVG7PNU3tzjbllyTftxWo0K3Lk6i59VwZHJuT3Py0VDUFHVFnIDGTt5uqurwOnqJoJIquuoyA7nGCd7Tb06q9Rbv6NHU9oKChpjlqquKAQe1xI2u6suld+8oJGjaKeKUz5AMjXLGT9hcPqqszKvrRglb8aK9nzLzutRj2Nb2cIyxyuKy0Y9AHIG7un+pVqjLbJZt+MxML9IoTroo+uSMbn0uMVnYOzeGQ1HFdpp8mtYZ5nIG/KrMRpo22Qxj5WsootTf2WYzdWTrrVDKvKqbLn8kxV1zwx8SOCSoNv7uO27+aKNLLdqi5s3z2pz2raLtms/Q41JVPk+H1NMOdrlLaNv8AUrH2hiHPRGpKkWQTORf9qIah8itf+agBNbbqw6Jy9vPd0qNTTYmFUN70DVTEXJyUUia3n+VJshLXcKdC2JXtDXC75klcPLJlFlmjhDiGxEP/AJbXEo9NjVHWSFGEVSMjPb+LAQi35nRQORaNIw26eJO8bTdmKrKiGnqBJpLxH4DtUSjwegoZCkA6mU//AD5yNGot2XnEjtHn/FE9QA+f8VWFUB7lwqwPCyNBbloNU2ZFm+7w5J1qz0u/1Kk+8GEtA/mgfFH3NY38VXbZO6NGNZtyYm+ld9s2Wu0Vr+EgFZaXGAj10Ub/AGiLwMwj6c0dph3YmvPFAjcei70i1qjzYsHNy2t4s1jqztJJH3bvhVLX9qpx8DgrWE55Z0jeVXapqfV93nd4VQ1nbxhEur6RZYGt7RSzP+IapKnGDEi/E3eldCwxOKfUz+jeVnb6eS7I3iH5Kqq+205OO8iD0rB1OMNyvclAmxh7dHtFbrGjleWcjZVPaqUnN83udU9V2gnkLU9qyk+LPuFn3IWrHkHPTkrcUjLfYvZcYkkcnc3UE8WcvG6pqmqcW5vq6i+1d77kIlsvTxL3umjxR9ypvaLu50uI+WrfJVaFZYSYgeWm5NFXHz1/MogyJPJ/NFk2SvbnK7RD7V73UIi/MkJbssvkgCWdQxXLntG7kow7Ryy/UiHpU2UP8a5CUzdz2pq1FaV3cqsA7twuk5aJWouHtVAcEvJc+LW5GMfuRBCgBgtyVvUpRU7/AFJyKhfPLLq5qaJ1IrC3mrKgwv2rUzYR9KD2M+lmVhTR+zgLm6o0otKPDaOG5nC4S+JTgp4Ix/CBgH05qrhrLS5taKkhWN15tcpLseKnbPXP6kD09wkjhqhk5OwknZJghDN2Yifwi6BkYIQhLUG9KU1cAgWlw9P0qBJjEUhZZ25uq+XFA4phntQKxYkMVt9igW8RsgZvTzUias4gZP4lDutt3sqQyRFSvJzkYcuas6WHhuL53fSq2GsjjtF2uL1KbDiDC+bZIIsvqbIRHS5SPZ3t7lQhjDi+ebXerwovvoytbiN/BBVou5pmEMs00Elp5hkqSTErvG35UDYgfnzUhZqaase8TM9jvratHhswSH+E9wvy13LzYa60tH2+lTabFpY2/DPcKlq/iaxyUeqPGYtvP5aph43Lk131LFYb2srKd7D/ABR+JaGLthDURi0oMHnb4lzvG0dSyplkcMghqz2pmWE8s83TH+0EUhDab296JsYAg0ZiFSosveDD39Oe5RZhYW3JibENpPpcSiFVXFq9orRIybQ7MT5F4lGKF5uTXF4UQCEhftG/j1KVDDwxJ2V0T5K6po3jYdlxE/SKoaujkkJ2aN7vhWqlKQdOpRTE+T7rvCKqJEkY+fBZS5M/+ZRi7O1Fubs30rbSxncOQNamyyt1di8O1apmTijz6owmSM9oPb6lHKlcS5L0GaljkLUGL4fCo82E05PmeRfSmqJoxIUMkgizNuT54Xw2zdty0xUIDbw2b8yAqMO8rrU6FRkTpzzLTpTg0Z7c2e7vWleEBuyZv4ITJhbl/JMkoAo3vsydSwp+Ha/hHmpjyW/CSA5AHm/NKxMZ4lxDllzXOI1uWd3xITyG5+lRZSfIXyt8kybHaiSO0tXHW5QDLdm21Ecm3kgcrS0UB5Gyy5M9tyRZD3bkjyz0Zkrm8muQAitzz0K1kGg/9yRE12Xh+SEit8kDViLLdy/MkPnnuQ3bVy61srrUFBW/hd3Uu2sPeuXW25t+ZC5XF8KACLpHLwoZPJDddp71wsh7/wCSkDsRXcyRH5MzoQF70V1lyoBXWihHO3mkJPdmuCO5SWdHLc6Tfp+Jc0/Kl1CggMd3e270p0Rtf1JoS0+JuSMSb33IF5KH2hhccza5E0jEWr9PUs8FU5Sc9ylBUPYTeHNcCys9LUubm82+pIS/wUGGqArW1IvVkpgZFyf9K1TsycAiK7XJIR3ZIX3d3zSYdFoZ1YS6N2qXD26rhbbfi+JKyqCDqXRHXltS/cyEpHt1TJaYXUXvVdNiR08xBZcKnsT7VCrKV6iYHDbas5XRSX7H6SqaokzB7RFuhSuJu0b5qDR0ZwmR5d2VqmGL7c9qI+7yDiFxNvJLieaaAveusTLQNR65du800JItvm6A1EnhK7uTXh3LtyCRzTdauPkVvhQ9XUjYduqBIJLh+9E236kenJKxgENo/wDol4V3q5omFMAW6tWXW5rtpZorXQRqN+LK1Iurmi/chNJliSuuLJctfuzXCFx5pAFd35qP7Y8kvCgjkOX0i13+CdMbm523IqGaXBTlmpnslNiByHqdn6lllc0vYa4lBv3h05Hwh4mYkn7tovmqwYZJrZHN9vhJ1ODcO5Xjbr3EZav2khifk25PhlaLZqMHUKdEriL/AErVmCJkVQ8d2Rp+HEHj71WXXfD9ST+L1KDVOi+DFjtyd1HrMQujJ9BLJZc8YkjqwjfMgztdWwSNIHqFZqmaNtFdDNNJW6G5Dn0k6vIhAXzyuP1EosMcYlmzNcn2FxIs0RTXyBskcT3pDI/Nk0w6ItbVoCJUM3DPNP8Atlr8lCuXFNDtlo1da/NEdU0gqt1H5Ltz5Cp1KslHJ5dPzTRyPzQOX6UBluVJUS2GEziPNPhUPnob8lDu0+FLiPHyyVVYrLSKouLLO1WlJUNG+TvcXqzWeik7s1LiJh5ZrNxLTNKE27V+pI5jy0drVUx1XnmSlBUPdzuzWLN7snU9Y9Oebs5IzrnmIhdrlDubrfauHURDzkYc280h8DdVNw3zydUtZVSEb3u/NS6zEqciKPiOVviVXV1UeXO5bxOTI0cCucXLPvRx1lpZ5sqs5GIRyQlJdyWhz2XB4k5cpHuSHEpBDNnuHNUlxC/xdy7xD81RNsuB7RVEYZM+Wah1OLS1BamahEV2joX+adktjr1ku7e9qaeZy5ugfyQvu1UsBwpE25ea5+V0rtErA5/zXelLp7396FpG71qA4ujkXehYkTc1ACMX2+FAUblyRlfdokQyCVmVv70AEEbkQvmrWgmaMcnVWIn5MP70+Eb82O1OhWaughp5izdmu7lbQ0sAmNjNbl05WrEU8kkZCfEcbfSrujxYxteSS76nQ0bKX7NbDG1uT55enwqbTU4eCNxVJR4oBWu7tb9Ss6bFI4z0fcsWmdcJRLr7vpqgRc4oyLJEGHxR2vGDD8IttVaWMd9u0fSkGLNaL5rKmaJotwpbiyZmEVKOSMR7h8x9SqYMWCQcn2qfDVREQvmxfEpo3VEWuxRxtCOB7RVVxKuqfIAku/wWrCujG0WYLi8WSJqpyYm0H6WTToXbvyzG12D4jJETPIV3xEqQ+xuIkxnkNv8AUvS5bJN2hGmN3L+ladxkPAjx2vwephIgkjP+CzlRfCZM/UveK7D466Mmcdyw2KdifaKwctt3Mstq1WQ4snTNfE854JyeFy/chGnMe59q9Uh7Dx08Qs24u9APZGHiCbx3ELqu4iFhmedQ0cpatGZD8LJwqWUeuImL5L118DgKEXjjFQJOz8Qvm4XEzpdxD/GaPPqbB5JGG8HHP4VNHBXy0FrVvGo4xEWYGTUmHgXRtR3CuyYP7pMXz/zJmal4ZWu36WW3kwu1uhyVZWYSwlytHuWiaZDxsy4wv9Q/Cp9HhbTEOf8AgrSLDQjcVc0dDFG4G7jaPUKGwWMq6Dsy1Q5PeZCrMex7CHNrS925X0M1JCJcNunmKGWqAht96xcmdKhAoT7M1FKBOzXfSo9PheIZ6A9r+pab27htkxOn/vjQb2b+CWzGscCho8DlGoCSU3Eh8K2eHwxwwtnmWTdKpjxSLa7v1KVTYoBaM9oqJNs6MdIuaingqAJzBhyWXxsaQXyYxL4h8KtquoOopijB3+pUg4C2d5ncPfcSIcE5fd4MzWQ65so7CefJ1onw1hMsw25oDoQEifNl0bI4njKgLxDkn4ZCj18SkTQ26ZblHt106kNglQ3LVTkeUcYF8RHak2IcPrtE++00pY7Xzy/KkELEQ5hz9TKiGm2So647s83y+alQ4lLtyY/9KUWE7hkzu+FWLU4CH9KzbNVEh+3SD5/mRDVPJqWdykFR3cmTQUZ8myQmitGOxSOQ/JTAkMSHnb80xFSnGOeSlALi3cSybNEiRETjyN7fSpcZaZ6jbyUOPK4lKiFyLntbncpNUixpqj8MbdqmjNtzFVMe0telOcQ8tue5KjdcFk5XW5Jq78qihJyyd0XEe3RFD2JRF5JXXOozE93+CcYn6tLvSmKx0c12500JW80mk+f0pUUPgXzSckxxLkik05pgO3OkxOmZagR5vamDrgJ9H2pUS5ImlM+XeSL2hxbVQPbNc/ch9s7vNVRO9lsFQ4l8KI6xyu1cfSqYa5u97dfNCWJNdztU0G6LESrxmI3xCOzujGn3fquU1q7b13LOfejE2m5CddJ3AjUXcSNP95W96RYk8m3N1moq45Byz8SkDNbzf+aNQ7hbPWNnnnuQlWAPew6+JVY1Absnu/emamugp7eLOIF6Uak9wtSxC0EyWJOJc1T/AHxRkdjSORJwpmLoa76lepG+xLPFHK7mIpn7yGZss1FOo3FfkI/EmzkC7Yz25KkkLZjtTXRjpfb+5R5sQjhtBnMiUOokOYSYI3Fu4vUqrEKWS4HeWQB6m4bqkkYtsm12NDGxb2AfiWZxLtI0hZNLdl6VZfcNNWBvczN/ERqBN2VjEise0R/MStMwkpsz1TjDyEXMh+agS105Fo7j9Kv37N2yCxhauS4aEMRNYrsxcX/IzUpGXW7io53kPerespd2mnwqGY8NhzyVE0QjhcWUiGPYL57sk1KTkKfi6Mn6slLIItTG5Poo9r8nb9KlTFvydN3OigZHtfa/pROVvcyeYtuv7kmyRQeSP1XOyQi+WTqQ2QsWXml1cupFBQzwXLmulGwunfEi8WebqqAaYbddUdo2otLUPp9KKokJ8vSkAobnSuQA+BAOuTXCi4zCPJrc1GckV2vUqsCQ1R5ohmb6VFIbdUiz80WBMGqt7mJ/Uuw1jxjpkOuqiD+9d3DrmgonjWPnf4W/mo9TiBlpnko5k/mmDLwqWNOx37yMZdS2qUONONqqDHpbqTZZosqjRw9oAj11FM12PPN0Os/qXNdRYEoa66Yb+lE81p+lQmJrlIqR/CA2e0UrAk+0P/SmpJvLdcooyPyzQvIl8iyQ0zinAqurN1DYu9Jy2qgJoVj8n2pwKx78mdVzEuiT9KBFs020XzuL4UTVHvTFvDgI/Sog1D23KrMI88lmNRuHV0/94Nb6c/SqZqrcl7Q92jqTUvocSt5n/NOtilxjq/8AFZzjOXjtToVG4W6iRYcmrgxJ+bHcXzUsMUku0dZAKwxHR06GJGPegqzYfeT8Ucju80+Nc5CW/msb97ONubo/vaQe+5AWbEKrh25EpQ41ww1fq5isN99GNzO+75o/vhiHLNx80+AU2a08Y7nPamvvYBAn/pzWUkxRr9HuUKXEJCIs5HtTsLNx9+PlsPa3P0qJLimzO9lkPbjy6ytS+8HyyfcgLZqJcccWJ82JRzxp5DHVZr2xy1dc9s15osnk0hYxs1e5NHjW4sm2/wCZZ/2rT1ZrntH6kWHJeFjG7LK5CWLMRat/NUpVG3RkrrtHQTyi0OuaQs89yYKoLLPPuVccjj37lwpnLk/JTZVWTXrHEcm3F3prjOWpvuUW5yLnaSJya7k6onVDrSa80uN8yFNF4dUuJaKB0d2k2WfJcfPMU3d+lISf8ymqFqhy4RS6rfmm7vhRXtlnmqooL0vkl1PohIu5K4fNAC6Ry1Q9TfSifPLmk+VzIAC234lxERORILt2fUpYBFtbpS8kPeiImz+FAHS5+kvSk+74Um3a+JItxaMgsQbfIvJK7QXSLy6UjJxFBCYg23PknR55dKAdxaIn28urNAHn1riY6MpUdOdUYtn1bVIp6M5CyEHImV9huB8YBZmvMuYrxdj19bK6mwfaTyH9IipjU/D6GYRWjwzs68gXHmINzEm3K0HszFJr4VsssIi7GRmJCnOTRmTwUMg81u48DghG1gYfP3p77pgEs2BvpU/ko0/Fmef+wyd6Q0JkRZtavQCweEiztQ/c8AiWin8lDXSTMAVC/k6H2M89G3LflgsW3VJsDiyLRrlf5KJfSzMAVG6MKMsltjwGAj0ZdbA44+5rUu+g/HmZSnw15GyZnH4kNRh7i2X+VbaLDQEcme39y79zxSPqTXeJLvov8Vnnx0bkWTCyaOlcS6V6CWAxXE4uyZPs+xFm7Nl3JrqER+LMwbxlH3JWv+ZbCswGO7ZtUB8DtPJ3tEvEtVlUjF4WjO2ohh3ZM25aam7NtMeWe3vVwHZenELbdyTzKJUenlMwoxmPNdfMdclt5+y9PZsdxUUezLEWQdOfUl3oifTTMlv55bkQ326MtqPZmAQ+JQK/AXhHYzERelUsyZL6eSXJm7juydLiHyJWh4TLt2c10MFnkLQLRWvcRj25FW0j+SQyORclbHg5jaz53fJNHhcg8s/cjuB22QLkrh8lNHC5BHVupEGHv3s6NidCEApcO5WQYWZF/wC1W1BgISFebPb6kPIkaxxOZRQ4LUSBmzflRfcs48w6VuRpQj0y6UZQx3ZuzF+5c/5B2fiI87ejePmyHh9629ZhMdRv/LaoRdmQu3tcK1WZHNLpZ2ZcPxCyZt3wqyhwecgFzZ+V1q0tJhNPTiXDjYT9SkAT3ZOCiWb9Gi6X9mSLCZy5ApEfZuoJtcgWsEYxHRmuddElPfZrHpIGMq+zO/PJyIfEkGFy2CzR9K2ZC11yCUYvcksoPpl+zKw4afvRNT2mTZblpnjijbPQUycMcheSvuWZvD9Gd4Nx5ZPtS4ZeauyoQ3WqFNhp583daqRi8bRAt1ToCZPkAOSlNQleP81YQw8Esm6e9DkSolaVDOPg6khpTyFiC1Xg5d+SRWebKdma6lKVK6FqNyHRXbjH5sl+D6kbE6lN93nJydhS+6ZOb7VbEMfuFNkQZZMbW/NUshGqK0YeGGWlxIfdcpsgx5ZX7lFIWuzaRrW5KrsmqONJJnzT0Uxx89xdyimTZ53AgKRhfO9iU2h7E58Sk5O+1VVRWPJKYu93lqiOojy1drc0xJUQc2dvpJNGbkA8h+SYKa7m25EdVHuydMPUBlz5JmDYTyBn6U1PUPG34eRF8XSgKoD8qq6moeQsgztTboqKstRrmO1s296dclR0ghGWuZCW5T4qhy0faI8koSvyVKKXgmCXk7I3K5QvaHS4z+pWZUSeJ70Vw5aqEM1qJ5lQqJQkhKRhu3Motzc0ru9AUP8AGYW+JIZGy0Ue0vNdEXFBQ+0ltz5MulUOo9pZLo55+kUrFQ9xnsyfJIZnFss0zaXkiYX5ZIsdDgSGNur2p0Kx7cndNcF+7b8KEYX5EixUTGqLuT7l0KxxcXz+SicNxNdCM+9FjLiLFDj5Gp0OOHkOZrPNG5F3p+OMxLNmcv3Jk8mmixq7RmciU0MUMu7d81mIpDz6HAlLhmciyd9yk2TaL725883N1KgxY4+RqlC8h+JOw53aqWzVNmmpsaMrWd1aQ4wxXb/5rJRC5EpEWcduWazdG8WzaBiGmjonrNuazEVYY6KS1Y5CKk6FO/JchXPyJ02eJNuzVQVYxaXoHmbNTYbFu2IMRZKHU9pKOltc5wAXO270qFxmH6upAckcmhxxn9QXJpktsn/7UUZXPFUxGInY5i/epA4xRSXN7XGZ+kXuVCGH0Gf/ANnBb0/sxUqKOnpyYooIoiy04YMOSr2kJv7LQaqKTUNw/JH7VGPgVUdU5MOTt/FMFVH7kUO6Ls8QihDPLXvHJV9ZiEdQGgqvmmIi1Uf2hrtXVpGU5WGZXHkz2qLUTSiWj7R9KfAmIu5CY7s8kOXJFWMfeEgnmx7kBYtU5EF+3/BO+ytJ3OgehtL4VpsiXGQwVVLaP4jkXzTntU//ABXTZ0556NcKaIn+klRHJKaulu5uSlQ41LGOjqpArS1ZSaeneoO1tqAWxpqHGOJEO97u9WL1zEGx7i71RU9DwQz1uUkKdxLNs9qw4+jsV0S5ax8xzPamimuDuzQAL57xt/cibLlqiydWRZr825pgerPxKaQ8Tu1FLgN5K1IycWNWgTZ5bk6A+eS57Lu06fknRhfa+qpyQaskAWwWuT4SNlmmPeyIbhUWWoEsBYu9OgTcnyULjPZ3p2n55l3fzUGxYxixaLvs+qj8ZiLnaSXtDbnd7v3oKJQQtd6k+JMOmirTxBh5dSZKsMn5oHdF2JW8myRtI5NzVUFQ+XUj9qf8pIGnZZCT+bIupuf5lWx1HVr39Kd9otLmlYyyAmt5pcRrVXNUaJFUPtbN0xMsXqEHtGnNQHk9930oXLd36IE2ye9Qhlqtujqv4nkm5ZHK5mdBNyCqaxhu1f8AMoR4of0pqYX3O/71XVFQEZ8ty0VHO2yyLFHHvTU2NW9+7uVMczkPfuTLjuV0RsW9RjRqOeLSl5koox+fUkQ9zdXpWlIi5E1sSMQzc7V37+YQF3lcvpVbJRyVQZNmKr5cPlhPJ8/cikJuRphxrjdBPd8SCoqCtzd3L6nVTTQncOTPb3qa1PJcOYuQ+lTQJyY/TYhKLFY/yQSFJMZPIe7vtTpQsLaPamXyHxJC5S5GSF7shdWVAVRDo77S9TqBETFL3EStISb3kSbHjLQC4wZaF9S5w7iK3wqNETi+rW6KVFJ+VYNnQlYhheTdm5IvZWISB2YhLqUiORhDQN3xLk1QAtrkKY6Qw1OAhkAMOW3ayYkHhvkzfCjlxCMdGfd8PhUSasuLNNWS6I1dGJCWnxLN4pnCGTOrysqrbnLcsvilYUhlz+pbxObIyoqZnElXSlxNX3ZqZPnIRZM5KLw3HzVo5yOWZaf5VKIbWK1NvC5ELJ0htEmyuQxfyIU4vfmht0ViGGyVD8rRyRyYScYcrkISTKsty50qadCfvTrYbs1d0DorrdF1STp7eXSg4LlozKhEdu5d7/hUn2U7kvY3JxdAqI9vvXO/6lKGhPvzEUQ0ZkWjP/BBVERdcWUz7tl8uaP7plEeSOBaELqQKadC4lrmuhh7ychdAmiIw7eSTRurWLBZPQ9z/Cpjdn3EMzzIv8qktQM/w0Lx7fStA+CvGWeV4+lAeFvJa9jiSA0KQoz5O25AcenJW1RQzjyif6slAkpZRLeyPIVRXGKaMd2imS05c/eh9l26/wCCAIQjuSIbizUv2XiHYzbs077Gw+YoKsryjtFSAumoiZ+5Oyx+5BCPWGm4UEsh23ChcWuThbUmjci03ILAbmk3NOcPRLh+aAGfEnaceJMDN6k2cak0Md0/LpZBE/BKxEuHTCDdRlqq4eSm4uX+8CHk3SoaCYe1HHJdQd/NLxbXQajgl5uu3eaBiSuU2A60lqRSOmrty6qAcCTbqjuchf8Ayphd8SAHeJv1K7yS9ofuTHei6e9AHXkcuaWu4UFvvS3Z96ADImt77lxpNFxBdogT4HCL+pIeaHq5rqBnSJ1x+aS4PULIAIerXNdu2oHyHxJXe5ACuJF1aOhuS70EBfvQ+7JJ+nmlcgsXp1SuSfzSu9zoIOXfJLvSfmujyQAh6tUV3xbnQsWq5065oLO3d6V23VmQpa3IICutbJLuXNVxABF1pd6Fy8l38zoBI62aWpfUkXJK5ABOSFia4XZL96F8htQAfVyXfDnkmyLbkl1F70AOXbc0N3u3IdPNISZABdn8NP20gc2LP1LTVPZ9hAnge0+p7fCmcOo46dykfISz0Vh7c/e+3K1fPTi2fS43BImUImNMLSu5H6iUm5uTM3qVT94OPjZJ8Q9+5R2ma7otRk8skuNtzVU1Zr/7lTdo8WcaMwp53A3e0vpTWJkyzKKNTNVRxsLudou9qLjeTtaS82oe0lZJWDxJBKxhH4dFrqPEHqKYTM2Iy3XDtQ8QRz2XEs3Da9mvL6ln8do6nFKinNpTgsbeIvtVi1Vp8SF5G3M+4fiRGDQOaZNppC9nFnfcydaRr2zfcq0JrdG/pS9ofkh4y1kSLbiD6kJVDdyrfaHt9SEqruZT2ie6i2aoYRzzu8KRVFwqp9qJL2p7kdtj7pZS2EGrtcmXhYtfEovtV2rN/NdKqfyWiTROyZKijeEs22qSFRaPPaq72h/Siab8qHCw31J/tDkS61Ra2TMw2qv9oe3RD7RcOqnUbmWJSPdc+1K5iYnVeM11q7xnG133JpMdomgIXZp3TLpa1QBqLfCulUPnoyrkngl8MC6tyEqeEubbvUmPaNpDmue1fCi5BSHXoYi0yQ/d8efK74UPtXi/gkVR3aCnvINYkoKUBbotH0pwMo20UP2rya5Iqp7UrkOok7iXW6rnE96rXqi8/wAxJe2bepkUFllxG8xXOJd3qA1Y3myXtQF4kVIVomlJa4uyXEuHmoY1Td7ovag55t9KrkG0TLrXXeJ7+ahe1BkL5ta6IqptzXIQbB1eINCBZPuZlg8b7SScUuBI5EPJXOOR8Qc2Nxt52+JZcKFpBIvDnc1qtcHHlm26Cqe1VZXSAJu/CL+7F/EtRhuIVHsgGZ9yxz0v+8Z+JvStRhW2PLO4viVbIzSZbRYsdo3u6796biu6e5QJY+7xICjcVpZm20Wh4kHJsrvUmnrjy5uoAi4gTMFyj0fF9pykuty1ScilyW4Vh+tcOukEtDQ8Nt2TJHCxAmpITiwDxCUX1dMFikg+N1KjpYyfJ2a1MVlHTx2sGZEr3iZvHOrGXxBybU3/AIpv2732+aaKle7N9uaR0r92SuzBpjvtj83JAVV6XtTFvutQOO25ulMkfKoIvG5Jh6rdzSONu5R3FNEeTr1Dl37U08l3Uk43Eg6S1dUJoIpEJF5oCG0s/Cu9N25WOgrm2oSL5JdyT/JBYhFrbsmSLd3ImzK5II3L/wByAB6u5Fr3sjKNK30oJtAcPvRiPwomje1EMZ3ZOyCbA/K65d6k6cL28kvZ3QI4xNtRiQXJDTn3tajaO3myG2ARZbX/AIogp2u0ZPR06lQxtnyUDSsjxUdyd9hcn/0qeGVvJk/GT/8A7KWxtomVn3a9nK5cOhMWvZtvqVyMnuTrExXaJblaIzj07+W7vUulo2mPeysTp45H0BOxR2hazbU9iVjodpsPp4wzy/KnRp4CuyC1A0lrLvtDZ8llvI21Q1NTtubK4fVkmghYdcrlKeS7mlw2yzbqWikJx5CjKPuZ1KAQk5bVCttdPBNbqobLRMDaOadAvzKG1RoiGoEiyUGkSfd1JBI4j6clTV+NNh9mb3a+lAHaanKcorJBLK5+ID3JPJFe1lqEpLZF0Xm6Ii9Ko8OxiWuqjfJggDwqwGoe4m0TJslOW3mkJbVEkqgh3yGAD3XOm4cSgmPKOQT+lA9ixckXE0yZ1D9oYXRNMgCUPLPNdIg72dMhUN6l0ZG73QP2hcOMvAgOhiIs+n4UfE+RKPXidRTHEDu17WuQuruinVDw08Yjsbalb7lUYBhs+FuYHJIQFyue5W88LTQlHm8efiFBKVhFH4kuG8lrZfJKkj9nhCNzchHxEpADHI/NvcjYNSKdO/PxColRSvMQuzMJK2tbPLwrhRtzfxItkvHZTFhMpFq7K4osNCltdt2iMBYXz8PxIxkAbsk22VHGkPhlzzdO3aqMOVqJy2i+iRokSeoeX8l20fSo7TPnlmi41oc0AOuLZofysgGou18Ky3antBWUdQDUX0uNvNBnKkawR70XUIqiwHFpKyjE5cxM/ESnVxVclPlSSjHLloUjbUCXK2J5ZRhmb2iPiJdYhJhdnYh+FZGkp8dxCQ48RNhiJtOG7WiSusJoXwmm4RyuZE9ydiVstrm7kQkxDzUS74l3iN5JGmpIYvN0LSXJoZLVy5AVQ6X8kmyTQybsnZdAtfUgKJQFty1LJO8ZxHRR2J0KUQv9EoZmtF2TjTMQ5/6lDYvei1/MrDyS+N3C3ekM27LJyUVprRydrk5c5Nl4UkQSPaGz/wC1CUxj8OfJMlzzQ+K5MCQ0nTm9yIZPdamB+STbdM0AOmISc2TL0MRPqFty65MkMh3EgGkyNJh8QvmDbvidQ/u05JXPQRfbuVqRXf8AuZERN3MqUmZ6Iq/u1x0d/wBKMMP3c2Vjw25obWt0VbE9saCFsvUiKnEu79Sdt80TDaJN4lLKoaCEO8G/gj9nbLu2onF8tCXLu9IqkRpaVy5MqubDzuLPb5K+uYhzzTZxhIRXgtbMpY9imo6G0s83JWkcLxlyYU6ELR9yc8+SLBR1GwG1SYyu6tpJoRe4tNyEqqOE+GZtEdl73eSy5K4RNInsybxKIVLJJ1u2q7DIUwHwweUma60W3fCgbEKfhhKcsYCTXbnQNtMFsPbzRPh42dwkgpsWpq4ianlefw3Cz2/qTpyaaPuVWyaRT4jg88hEwGBD1MqWpwdyHI339wrVnIQpg42k7vzK1IyljTMZLg8ketjCLKumoTu0BxW+OhuubJiTTYLEW52V7EPFfgxENPa4swKXTYOcx7g6lrw7OxkWbNaOalBh4RloF2miTkilhooqbCQEB06W8k8+FtIxMwMQD4VftQ93uS9n3Z9SnY1WMzT4K+WsYD5KDWYaw3elbcqUJi3s+3lqu/dMRNpuH5I7kQ7NnmMlG5ETMG4kdN2fkqD1bay9FLAwGXNomu7kf3XbbkyfdRHYZiP9nTj8DW/Cjh7P3c2tW2KjYdHbmkOH2kTt0+kkdwfZMw+CxxgP4bF8SAsHijIXeNvetg+H3Nnl8hFJsJbTPJLuGvZMgeGtHqwMSjzxgNrOtVisccbEEPXksvNSykWT7telWnZhKFMqZoWI8mbb6U/R0e/TO5WkWHtbqDkXerGkw9o2z6SVORmsdjFNT+tmIVMGjYmuUsKW0dMkQ07iWTM6zs6ljK56GPPXcSD7tjk1HaXqVgdPa2qDh2uLpWLQreDcxA4KmrcLuu0fXxLUHJs17v5qBWSNlk+1WmZOJkJsLYe5M/de/dqy0k0MZFlmo52R6PktbOZooSwtqfcz7iTE0LEOauZpGFy5ERKvlFyYsshJUxFTOLDd/pUNv2qsjhf8yZOlcQzdS1ZBD9ja4ndFwW5u1qfmzFs/CmJZLeaBe4F8s9A2rhi3cyYOoIS0QlUP5oGEeQ/CpuDx3ER+G5VTzN3q6w7KGgM327HJCIl41K2sm4lVK/hzTVzWpg5Lmu6iJLifNBY6RfEuXPmmuJ6kN23RBaVj47v3LqZEv/VdErbrnWIDt3fmld3sg4mmiXGbuQAWq65OgGRkuI13NXYBXPmkUj3ITLYSC57ebaIsA+J70TyaFryTAk1yduuRYUF4UN221C8jWoLm/KgCQ5ac1ziNyTF3wpXWsnYDryelFdaKj/uXLrLVQ2h0pLknLX/UmWLdqkxWioGPDJp8QpcS5rWzTFyIpHt+JBI5xnIl0ZH80ze93wpdI5krAkcZLiNb3phiRa3epRYDoFcPxChKR003mKJpHEUAGRa/EnOJaSabcXJD4c2ZADolp8SIZE0xaZrvhzfNWA5dqld1JoS72SEnFvqQA6Unl1Lt3n0pq7q1tQaj3oIH3L3XJcT1KNxH5+9FdtQVQ/d0pGSjcR9PmkRP6rUEj1yMS/pUYSMmLVK5y0zQA+UmqLTudMeHRGwvt5IIZonz75GS3iPXchEo/X/NEJRkOj8l5FHssFich58ktbetISbudkvw7c72EfmkUK4xHmotRQx1X7QL81Mbh5Fm67+Fnkzuq1AoSwfgyDIzbh52t3K3gG2PTO5PjZu0XNnPJxUgCRGPU9370XGP3/mTdw583/KiAmu7/qVNIAhqpMtHXfajz1fag2cmZ/zIeI2eiVBsO8Y7slx5CF02Um7JJi891yKJ2HOIZeNC0j9zorm5O3ShEWK03yYVVIrYXGPzRDUPyz2ujCjOTJweL8xoSo5I+dp/S9yjgdSOe0Pzd0JVjjydDw+61vUgKNytezd8k6I5HfbD80Ptj+pMmJ6NakQvnqyqitmSPbjHTN0vvA/U6ilG+61ku/l+pFBsyZ95ON2ty6GKPl1qv4b7nfah6h5tcp1I3aLT72P1Jfej5bnVR4srmSKRiYtWRqV3C3+8ntHMvmkWKW+NiVIdU0fdp80vaGJPQO4XY4h35t/BL7we7uVIVR5MnBqH5PklqHdkXP3hcOXhSauu10VPxullx6i4dG2p6k9xlu9V70PtBXaO4qo41qRTeWaejE8hc+0P63XOM/qVRxPf1e9daRt2rqdSdy19ocdt7D+9L2i3nK2vvVQ8yXG07tqeodwtpagJNCdiH5pguAPTGH1Kuea7XpXCmZUsYu4SuFHeRM9ualw1kUIZWKleo8lzjEjRC7poGxCIhS9siuHJ1nCmcUnkNVohd00vt0YltyFL7yjzzza75rMjI4pPI+SNEHdZpPvQPPagHFAIi1YR+JZ7jF5oeI5eaO2hd1mjDFAEuaGbEAk5mqApHtyfNC8jkXfanqgeRl37cHntQtWN61UXeS7dr1KqRi5stnqo92boOMBKs1uSYrVWorsnmTCmXJMcZx5oeKSqgodMrU0RXOucS5DdcysYfckgv96ICQAdpelHa/NAxP5om6tUEMdCO5dYd1vUgaR/NFxGu0RRI6w6Ltrc0y03v2rvGToB8eWjIh5dyYKRE0mmjIoCQPvZF+65ReKS77RtRQEwBScdyhjUPkjabbzdFATgLdyUiMm8mVb7Rb8KIarakNMtwkAR+JGNRu+lVTVXzRe0F5qdUX3C3GTvza4l3jXFy5KmGq96L2wuXhU6lrIi8Ga0dchJL2pv0qlasfuXfbN3JLQruovRqGkXXJubZKmGutdOBiDDo+anUvdFq/ySua7LJV44lrcutiDlrop0kPeJPufaifJQGrtf8UPt3v8AkjSQbIs7m26Jvfyd23enwqE1Z5siasbubmnTHuhfdrFvkkczA7mu8vJXnb/tlT9oqDs9FQYNTYbVYdGcM8sTNdUC9u4yt8KpBrLh0XPaoyuzbmuPL0kcmRZH5R3Y+sljxvGvDHaSlGEs4ia0ufzU+60eagBVBHEOW3wpe2NlzXXq6OK0yr7SUp4gYtEx2t/eeFMdmyPDb3mZ7fARdJK89q2ZdQqBiUcdZRxhLIQiD3Wxo0kK0i+ikaQBNj2vu6kV274VnsNrpymIHyCJmtCMe4VaDVeeaFEFNFhxPNOBI9vJlXe1XFyuJG1Uw8nRpIeyLFpH80YzNbr3Kt9q12pFVfP36o0kVsWjSbe4kfE09WaqmrrXLR0hrHK639yNJBui14j97JcT9SrRrN1zuiKsYRVNMNiw4j555pFM6rfbm80Y1DZaOlTKUyx47eaTTa8rvpVb7Qw6O/5lICZh0Z0ai3RPCa67NL2o7Sb0qEMl2r7l15Li52palJkwKjv6kgmIi5/qUXiN52pXa5u6NSkyVxnyQHCFQ/4gMdzW3EmBJtvpFHxA+lMltBUdKNDFwgdi1IuVuSkATjqz3ZfEo4zMXeu8RuSAtfQ+cktwWMNudz3PyFOlI/5lHjkYvFuTokHn80qL2CufzdGxWtc7sSDiNlmy62XIckxqY6O5OcPcS7GLDzTgxt4EFOSIMsdZ7dA8bxex5fiCbb/yqY0b+aMRfLVk4MboJTG2F0TCnQ3dyMdv0qbJYzbb5rtr25J21rUuEypciAYWtzytS+fejtHLuSHa4+JOgOOO5NmpPD3aum3+W1MBpi3ZIrnHTNGXua1Bbty8RIATlc+iK5NtnnyTnfl4kAIC7835LrZ5a+Fc073Xbh5uaYWgm2+W71Irur/Kmrmu5v8AlQ8QRfV7kE7xHSJrue5HdozOo7EGWbu4oeMI/EnUg3RJuFCUia4jFr1Ei0u1dkJE7BtIw6MiuYhz96YvDzZE2Xc6YbDtzWlk6bHn3JNyXP3oCxqbD6aoO8+KJeqOQhVTV9jaaqMTkr6uUgO78U79noV5p3uyLiBuU2HDHR4A1cVVHSU4SxwjTsNlwkDeoUPtEcMUoBTU0UUnOMYWtH6fJcHdcmzFifVIFQXEuHIOkfChIvyo44deW1ONCqQyKYomj25ZspQwtn/3J4aPcObdTpWVqV/BIi5I2j8SsRo2uRjT3aaIsrRkABcrUYbSJWMVH8DIvZfhZTZSgQQz5ZeFII9qsRo228l14WHqU2XqQmh10ZOjH32WqSMLFq7J0YbhHJSWkRW8mZK25i8SkGLQhdqX/NRXrIxt8Oe5WMXB2/uQuIj3cmRHVAQZhuUUpj70JEykiQEgEWXi6UUkbyR5MdqrjJxcX6ddVJjqn4QtncWYp0Z9whzYbIIZ55j6iUf2WMvw8tz85FYVFQdRo23XpTQixFlZuLlarTMnV8ChwuAQsDIvNP8A3XGI35/qQRxnDyfaunJJzc9qTLTQuDALEXRl/Ui4kcYi2TWqHPHJJKJvmoVQRyTCDM9vSqoh5KLc4wqmyZ2/7VEqYQp7nzutTEtRJRxkAN3KtlKeQr83Tohy4O1M1w2ht/0qFUC5BruUymjkmPIw2s3UpE2GkIZv095K7oylbMrUx2no7+5QJvaO7fuWirsPcdWb9Kaho28lomcri7M5JDLGfpF/hRgJ3aLSHh7F4E2WDn3BuFUmLVmcqKcy5NYSrpKOqI8s2IVsJsPky5be9R/Y2FsmBNMlqjIFQy25vlaoR0cpOTZZreDhPtGjO21s7fUoVThrw+C1USZD7tcWzPp7rVHmhaNaSrpTICZgttVXJhskm6z8yGhNsowhcjyZubq7xEvZ8L4bdRMwpgKN45hd26eafrhOqEQZrfNZ0S3bM/a/pQ2v0q0PDyt03Jp6Vx7k9WXtZA+We1K36lKKPdoiCne3VupFGmxFtfPRrhRALjrlt9KmhCwukcbENrJUZ7EItpDk25Db06qY9P6XTTQ+bOihqRGbPuSEiHn1KS8O3kmij3a7Uh2mCRc/SueJG8fvTbjaihiLq5onJ/LamkQ/L8qCjpFd3oC3Ci8PJLQrRyQTYJE/NFddc2qH/miby1QA3c6ReHS1LxcupOdKABt10yQiPVqiIUh5Z5bkCsQ/NJ+aTc0iH32oGmCP+CIfmkxWjkyQ9RaKx+REXlkuiVqAkT/NlAhd/qSf4XQ/JK7p0VgOOVturpXd/Uhu+STF7tqACHO34UV3xJkS9SIi72UAGMloc0BSbkLe/pS0VgEJMkRbs8lwOpcfIe/agVBXdyX8SQXdT9K7coCwjk6ULldbouXapcTaOSCTt2n+lEJMmmk3ZujYlZVDrFd/3KSBMPxKDd+lSQJh72QjNoeKq779y4VVcWd/81WcRceR151Hd7i19ocR63QFWEJZZqtItv1JXblIy09scm/aIfan8J/zVW0m5EMjlzQHJaNUPzz5e9d9qPuP5Kou3aOi4j/wQPYt/aJMtDdIpjz/AGiqeNu5/lXLn9SdBsW/tB873T8OIHGNiouM92WaLjF6khWy8+8ZC5GkOISd7sXh6VQtMXK5EMnvdVQWy8bEHz1yJOe3Plya5UJTOTau66NUfrRQJsu2rn5aInrn5MqT2px70HtRk/VajRC3ZoPbj55rntz7fF8SofbD73RBXcO7PclRe8i7eucht6k2VYZdzfwVU2IMPNnTZ4lu0/wSJuy3KsO0bnTT1F3eo+EYbi+PVHAw+gqKw/8AywK1lssO+xvGaq06+ppqIe8Re8v5IuJXuMkVUwjlmucZ5HsjAjItrDG1y9dwj7IcDw9xkrJJa828PSK2mCQ4XhpDFBg0EAjtYo23EpcqKSPAKDsnjuKEPsmEVM/5Lf8AFaGH7F+3FRFeGCOY+njBd+m5fQ0GKNTn+HHHT+LluFX+EdspaMc3aIiz6srblhPJP+J0QhB+T5am+xHt3HCRn2eqCEfCJhd/mWWxjAcV7PvlimGVVB8U8JCP6uS++KPto9RZkdvmKmz4hTV1McVTTQ1EMnXFODGD/UL81guqmvmjV9NB/Fn508Ri5vcPciaZrea+xO1/9mfsP2wKSXDml7M17+Km/Yv9QP8A6V4d22/su9uOyYS1FHTD2joAuLi0O6UW8yDn+ldEM+ORhPp8i+J5Y07Ihk15qNNHLSzFHUU8kEo845QIS/S6a42XNdS93xOWpfyJvE+aIS+JQhm25oxqLVVEk1svUk4t61E4zXapcZskasgltGxd640PkfSmGqGt/wBKXtAD9SrUqx/gvyzQ8FxLmgGqD3pDUNbzSphsG0fqS4bWoBma7myH2jXXJKiR23aOSAo/N3Q+0ebXJe1a5OCoArbtWdC0b56owku8hySaRsu5IDjikQv5IuIPkyG75oAEh+F/ehLyZE5bee5LiMpAHqb4V39y6JN3skOSAB9WZIgLRJ+9cubLq3JoDrEyHXqZK5ly7byVpgdIty5xPki/chEtxMqsVnepi/pTgkI8/EmhLXXajcW+pUMNyYVwpN3NCIt37UOg8kEUOcS1LjdWXSg8S4woHSHGJdue5NOSK65AmP3OPekxe9NXaJXIFQ9dqkRJm50bFrzQIPq70mzyQOT2pCXcqAdb5omJNCVpLnEG4UrIJLEjEt2juovEa1E0zc2zVWQSuJu+FFxFD4m5LifE6NkV7iZxGyzXWkfLXNROJt5oxm11Rsg9xMaS1ua6MjqEU3uS9ocUg9xPeRkQzML5qv8AaHu5XIvaOpKh2yfxteaXG8lCaoSGqt7lVBbLEKjcj9ob3iq0ahu/MV32juz70ah3Gi0aTydIZlX+1e5GE1zE7ujWIdyRPaRhH/1T4SML5M6rgmYu9ENQ1ooordk/jMXwpFJ5blB9oa7VFxh81Wgu4P2sVQMjSWj3jlzTzyeXSojSNnztSaoAdOanRAsjLASbLN0fEHzFQfbGyHVkPtA255p6lbMm8QETTXDq36VAaqYe+79yXtTCxZZpai3ZNGZs9EuJt/8ARQvaNRfN9qH2q49TckahuyeMzD8RJFNaPTtUD2gOeqIahidVoTuyc0lxck401vd/NV4VDCWeX6V0aps+TfVkp1K3ZaDVXXZtb5Je0WtydQAqhzTgzMWjujUezJ41TD5rrVQXc3VdxgzXRmAtNVND7jRae1WkLM/6k6NQ3Tfu9Kp2kfPv0RcRx11VKIdxlp7UY+JGFY5XZqq41umq69Q4jlm9qFAfckWwTR832p16pr9CVI1Vt13J0Kp7sma1PRB3JF3FXByyuT4VDFdntFUQTPzd060z9zupcUNZGXoSMIfvUqKzInzZZwKp/fcpEGJNGQ7bv+antxNFkNCJBlqnAk17rclRRYhdppd8SlBiTCPJku2a9wuQIJHtd7U5xGFtjdKqQxTuZ7VIhxLcOahxKUyfxg5u+75LjyR5ZubepQxmj3f5UPGjHoRqG5MGojLXIrUirI+4HFQjqny9SgyYhry3fNVQbMtnxCL1ovvKLleqE6hiHVlEeS59M0aoN2aUsShzzY2JNS4kJaMdyzxTPzfP+CAqjvbO75qqRnuaMsQYfHahLEG82L4lmirH7zdEVVrz5opD2ND94DdzXCxAMiyJhJZ9qrTmh9q3aunQrZoPvBrebJFXR7mzuJZ72h7vqS9ocfJFEXIvixKP1OSH7wjEuf6lQ+0eeSDjETfEqoZf/eAE6aLEguLW5UzzbVziMPeyKAvBxBueb9P6Uf3g3ie5Zwpn804FU+1VROxoRxBvO5OhilraLOcbdkzp0ZntJs1NF3+jQjizXa/v+JOFikZNkzOs+Mjkk0xj3sSVRHbL77wjLVH7YGfNUIyPzztToE/fklQ7Lv26MT/aMnQxALudwqhAXL6k+EcmY77SS1DYvhroxAmyck9HUR8IT1VCAnl+0b6vUp9MXEIYy3D3rNqi1JlyEkJCPK4VOhjAnHLcSg0ce7Kxj+JXENO8duYN+VZNnQgQpbbsvEi9l2D6fkja8T1bRSAK33ilZqiP7O4hk+5EFOGWbNapD5JpxbycvhFIoXBttdvNIoXuHloh4jkxf6k4BWlze7JJoaYmhf3ISF4w9JfCykDy5/JLhtkszQq5RkkG137/ACTTYW5c+lXBCw9zELJGLZ/1LTYzrnkpyw1xHJvJRZqU+4XuWgKN+rzTRwtfnk3vJUmQ4opgw2SSIc3RNh7x3NerB5AHRjbq8k+AhIJZ5flTsnVFCdK+Y5Zl4VIhpXjbN9xK2KnjEcskwcYDcRdKqw0SI5RsVz9Rd3wpg6cie/ROnVRj0M4l/SmZMWAWscLfiHpVUQ2jvB82ckghjFiezcmfbHk1B7hdCEx583HTUUUydoj/AAY5tHDb8SX3bAVrODD5I4CUgCCY88+5Iv2kRqWKO1gZkZU4ZZ5bfSpnDHLky7MLRhm2VqVj1KuqhiKLIY7Sz9KpZqO1idwtWhqCbPre5RZsibLNiH5K0zCSKEBbMQbPnoKfKG1iya4lLqYYybuuFNRfh8nb8y1szK2phkyO+NxLJQCpZC0yWlKbiMO5iFQZyC/N2VIxashUEfBqouIFutt3wp/tJhPs+odLFampciHQ3+lWuK1DV2FwS6ct5f8AJae4ypGKOlfPN2a5QpI2G5srdVcnVQFbm/5lBnKInzbar5MmU0lGAkWi4WHtbn/FS5bBchuRcSKNsnNBkV70bW5ZKNLh7SXZNuVsRREWsibOojEtXtVgUx4bH5Oo507xl3K5lmgECfiMoUtZHJozsSVEtkPgvkmipXyLT9KdkqGu6lHOsYe90qiFi4Ljb4kijYU0VU5FlnahOqtLmkUHLHdzd00dO5Dn4Vw6jdq6bKot5I4KSZwoU2UbfpRHUbkDzNyzU8Fe4RjryQv4kim2kmuJaSgfI71dSVrZdyDidVqHiIBIMcuXiSMWTVz5pOW3V0AOtl3oPPkhbLzdcEviQWGOQtyuS4g+aau70rkAlsO6eSTkxPyTVxJEWnUrFVMO5kVzESYuuHmldduUA1qx3pLJ2ZK7d09KBiS0uzfdcrBMdEtvxISL3IHLRIi0yzUCQbFt11XGJsuW1N3PaiubuQUFxGtXbmEvUmfF/pXbul0EDl3qS8n1TfvXCJ9rIKoO5Jy70Dk/T1IbvcgKDu7mSuu71y78qEeaBhkT/wDtXC80P1Oh/egVDlz9yFif8yHvRdXPcgYi5o4cxfPQkDf0p0Sa3R0AR+I1yV3yVr9yn71z7lLnkuI6iru25Ml1adJKyLCZO5khwmTlkygkrRu3c13w94qf91ybtHXHwuTyQUQBJd71M+75B5MhLD5B7s0CZFu/KuXOXJS/YZPJEVHJyyVcCIV3yRKT7CdubMueynnyTGiM39SLpdOlSn6HRNRmVuiBDDl5pXJ/2OQulnXfYS8lA7I77rUF3D7rVPCjt6u9NzUL7fErBEJ5nJ0JFcpxYeeaT4ef5VAUX3Yn7O6vt1IbU1ZSRDDukGWa08vo5uvX+zn2Q9kOzsPFxFqjGK0W/Z9ACXxLwL2WSOQDDMJW5EO0mWowj7QMUo5havkkrQHx57v/AFUNWWnqvB9D0uLR0dGdJTR01HTntcYI27lWTVAU48SSyz/iRd31C/8ApzXnAdsIvZhqaM2Mi3OPiH/ojqe3wDHBwzknnIPxrwtsLyHz2qFjoHm/Z6CVVFwRnjcZ4vVG9yh1PaCmhfM2t+nqXndJ20kp6k3enjID2lbtJPl/9acjw+svP/8ARpXsP8vc6PHknuJ/E2YdrKbjFw+II/Eruj7VRWg0nT6hXkVrjV8Ke+AyLXiNaTK+wrDwI98pkGdrWujg0TZ67h2OBUfspWIQ96uYe0EkJZ8VwJvUvN8Njgpx0ez6fErSfGoqWMmvYz9JOoaTNlkcT1Ci7WMRZTtt9QutLh2OPeL08tv0vaS8Ap+1DwkLmzkJejpWiwvtcBWvHI8X1MuaeBP4nVjztHq3absz2a7fQjB2kwSlxHJ9DJrJW/M2q8W7Y/2NcPxATqOxmOexmXKhxVyIPkMojm35hW7w/ts4kLHIBjkr+m7TU9Va4HaTc1zVmw/FnQ8mLJ5R8VduPsf7YfZ2ZvjeB1EVOL//AHkA8WF/zj/qWNAmkbRfo7/toeHwkxx+1RE2o+EmXn3an7Ofsw+0Iikr8HPBK07sqvDn4RfUQ8i/Su7H1c180ck+mhL4M+Ji5JFyX0D2l/sh4jGJz9ksfosciHlS1bjT1H89HXi3aXsXj/Y2qKHHMHq8LMXt/HjewvpLku6PUQn4Zxywyh5RTkW1K1/zLg+7cKJdWxzsS7d5MgfvRIsnU5+/aiu8kL5ItvmpsutQRJ/NK5/UkPJFt8kWAiJ0TSWofiSuSsVxDEn7u5OEXv8AmmP8qQ80WLgdubkkROLJpvmlaiw4HeMXutQvNogcUrVNiVDhTOhGR7kC5qq4BIceb3JcT3Mh1uXEFUhziPdyXOI92qG33pW65IKSQfEfLTalxvc+5B4vhSHO5WZsdGTRK75Jrw5pFncgVDpSMPxIeM+Sa1SItUDofHxaomLTJNMXmu9SAHrlxiZR7n73RtJ4UCoeuQXXfCucbuSImIe9AUE0nSutI+YpkuXqS1uH3J0FEjia9yG7uTQF1aXJCTZaskTQ+ROKHiaILvkhu8kC1HxJd4ijlIuDI9yB67EvifNEUmqjjNcwo7/egTQ7ekUiYYkXEuVEUP3LvEUe/wB6RSJWOiU0iXEuUVpNqLiXFkixkopEPE26qOMlumiXEa1VZGo9d6k40j+ajcTah4iLDUmhM4lnmujNb3qHxLUmk1JTY9SzaoC3PNL2pre5VnE8kXEcVVk0WTVjc0vbGLuclW3XJcS0UbBqWXtTZ80Xtmiq+I9yXGtJVY9SxKs80Xtw+bqseR0PEcUWTqWntzXfEhHEvcq3iPald5Oiw1Lb264dc0XtlurP1KnGR+90TTOKLDUtmrO5L2q5VbTe9dCo8skWLUtvbtnejCs3avtVNxm5pwKjTROwSLkah92qkDVMI/UqH2r3pe2dyRTNNR1ATTCDlYPeS4VU2eipKSscZSLPwP8A5UAVTjzdAfxL32wPNKorHIIjdvBaP0qqCq2E3/JPz13ECBmZxEIxG1H2NeCX7QGejujGqYeTqq9ouLkj9ocRzVgWzV2ncSXtzDrqqjjOSXtG1RYv5FuOJMPe4owxJubMqPifNDxkWI0cWMRbXdrVJHGgz2M5LK8a5GFQ4uLpcFJtGt++I7dWtSbGN47Lf3rL+1HdmnGqjLm/6U2jTY0n3s96c++HIMhfcKzTVh283JEFQ496mhpl+eKSE2TuyZGsMe/+SqwqH9e510qh/NIqy09uO3Xcue3P5uKq3qHuybpXeK/vQOyy9uMtHfaue1Zc3Vc0jlzd0tS5OxfCgLZP9ou0zZLja9yiDJbzZD7R3oAm8a1FxrrvCoQzW65dS6MnuS9wrJXE6nZLjOTdyi8S5tchFLidTaKrGyRxLubLt3wqM2WV2b7Ud3ckT7h55Lu61C5a8k132omF0bMQ6Re5FdaIsybYbW1Rt81YeeRwCfmnmJ/Lao47eXUnwyJhzd/4IkargO7dqnRkf3EmhIN2u70ohILuagqx25sk8MlvJNbS/wD1pcQO5BJKAnJizZk+Egd/V/UoQyB35IyqgLTRAyeEjXFluIuSmU1RwS5blTtMwiObsLsnArmj0zSod6myhxS2MXjdvfopTYwBMN5rEjiTWE2adGucbnzbas+3ZfdNs2KARancu/ezW7G/MsYOIPzvb3J0a7iFnel2yu6a4sWAWJtbvUnWxSPMWzWNLEDs0Nit8JJBiAldm7c/NHbK7zNl95RkJcty57ZGTk7Pd8KyoV23R291roirjEdHuS7Yu6a0MQjyHJ/1J1sUAh7tFjfbiySHEjE887hR2iu8zZ/ekPf1IPvSLlm4/Usa+KXXZHahGsce9HaH3mbL7yjHnIw/EmpMWgEcnNpP3rGy1hbmc1HasYdM9qvtoh52aqbEmkLIcrPmm4q6ONs7+n0uspLUNd12iheoMWyZ7rVXbMu6bb7+YWzfco0naKLc0gXfSsZJWPGwuzuWvTmslinbyeHEyjjgjKnANddzkjRITzM9Y+9KOo0Z3D6kR1VETjfl8Nq8/HHohhiNzYDkAS4efJSQxJuebEPzV6E942ZYhRQ3PqRP6elFHjVPG1js4rFlWN67tPNAVU4lnnaRI7ZPdN195RkWQM4/vUmKujFtXb081582KGPfb8S6WNGI6Gl2i++ehhjVNGRZ53CodT2gimzYXt6upeczY1LIQ735posYfle+7xEq7SE87N9LjUcYZuTXKF99XDpl79ViyxC4i3ugGse/ae75rRY0ZPMza/ezFpxE6NYBFk5ttFYU8QO7O97k2+KSC2sqrVE96RvKqsAWF2O3VV82JR55X/lWNLFDLx3D81FmxJ7Sy0J0VEh5GzU1OLBGOjvb807hvaKMsPqqSQ9xbmLPasKVZITZOTkjp5Lj0PIiQRbLL70YWJiUc8WPdte11AqM45SZRzmt0fdnyVWS0W01U/sfF9/iVYeJH3vtT+MFwYYItOVyqD3dymwS4J44od2mabOuMmJs3UAtq5da+r81NsvVDstU5MOaaeotuy/pQkXfdtTRyIsrUdeo2XZoeJ+pM3XDqhLoU2OgymNc43Vpcm7bVzidSLNEgymuEl0pNOajuS5xNfSlsVqPXa+lcvbzTXE09K4Un5kWVoO3bvhXH+TJriPzQ3PdzRsLUfHIdUVzd7KNxH3JXeWimx6RH3LvzdK4Uzc/d/8AqXGkRYaRH/3Ibrdyaue7VK5FkKNDt1yVyaclwerkkajzFcuXXXJu5/hSYm3OnZDQV27JFduTPE/UukTckWKrHSkbyQuWmWSabmXJK7QUi9R+5+SREmGK5tETlqOidmVch8TTkld5IGJu5D38mtRYf6Hbmy5pXMXfuQd6TF3pAkdu2pXeboLtfmiLoQFUdut0bxIV0SubPJLuQTR36krlwi7lz3IA6Bbkn5ri74u5BR3vS7ly7VK73IJOjyTsXSyauTkRfNXEDQ/eVx7QYRT7Vwc3bas4Iyp1ppBDJ81wao6ti/hrIJCtdntfmpt1AQdZF4trLKDUOOjOiaqk5ZKdSlk1NvHQ0kkOd72k1zKFLSwX7XMvpFZwcQkIRbNxFE+IS2EEZ2D3pLGzV5YP6NCGGxzaudg/EkeG00Z5PO31LNRYlUjyke35pqWolkLMjciT1ZHcj+jUFh8H/FYiRfdsAsL3tu9yysVVLH5l+9G+IVBDm5/zS0YdyP6NPNh9PHEJvI1ygTR0o6MbEqaWuqJOUjjpamOJIWubkrSomU1L6LRyj7nZB7YAjozKsuPv3IuMO1hbcqMmWPtwCOosl94AXSDKAMjZjmyEZNC9SA5LSOoiItWZKoqIBfPPqVSxW3ZOuERklQItQkjkbR1w5mjfuIVUhmJaE4oSJ788+pMZbDMxF8PcjuiF87GIlS3HnkLuulNJdzdQPwW3DAZb4ycDLxDtRw1Ed4+0O/8A+IKpSqJM+brvtR8mdBLimeq4R2XwiuowqXxB5xLlFTNd+ou5Oj2dpqcfwg+XE3EK8qwrGq3BasaijqHiLvHwH9Qr0XAftGoMStixAWo5u4x6C/7VNEv9I0NJXSRgNPidMOKU4dHEe0w+k+bfLkp9HgtNVEUuF1BkHfST2hKJfD3GmpcoYuKGZATaSD0l+ZUeJdqAoTBqfg8UNwlqX9Sy1f0aqWvk1vsNXG34YHJbtcfEP1CjHD54Szlje70kyx9H9q2KcQfbWjrGF9JMrTZvhL/uWjpPtApMQAjmA5SFi2jtP8yl7ryaLJCRaBSsRC4R2/CpEdK1muY+WtqweKfaBU8fhQQDSg3iF7idR6btVPJMDyVcpDndaTp02g7qs9RpI5Ix2ZFrbcStoMcgpZwjlnjjz8Sx+F9qHqgtkNhIVYQ8CaTiZMRfClqadz9HpVPURRgLg4mJtoWV2abPD4qzfY13pFZzDsQaECAGcSu0jzVtTY9T7mkbhH8LrJ4zdZE/JZUZVmH2tGXT6guWgpu0lXXUZYfiFFSYtRPdfFVRcUX9xC6z44hAWoSsQKTDVBnnm25c7xmsZfpmY7V/2a+x3bKU58Loy7K1htd/ub3093/4T8m+kl4x2k/sv9tezoSzwUDY5Sh/e4e9xW+qzmvp6nxQ4Sy4jj9SuaLtEcZDucT7xFJZcuPwa9vFk8n5/wBVgc9DMUVRTyU8obTjlYhJvyuo3sIj5r9A+1OA9nO3mHHT45hdNW3NpLZZKP0mOq8b7U/2TaKsEp+y2MyUU/U1HiW+Ivkbat+ldePq1L58HPk6WvgfLvsLdzukND73/gtf2u+zntT2DM/vnBaiCnHd7VEPFhf8zLJhiQEOx13Rmp/FnBKEo8MH2FvJ041CA65Oh+8HHvdEOKFyRyTwCVK3kh9lDPk6I6y4c80hqG82+pSHAHsrc8nFL2Pp9KkNJ/JONJcnYUiMNGxeFd9lFSGJNlMA83ZUKhpqVvJ0vZQLwuKIqoBQ+2B6kFaheygPNtqH2UCHptRe1MXel7QF3NBGqA9mHzdJqP3p32kPMV3jNnzVBqhkqdh1ZrkLxjnoykcTyTTk1yaZDI5DbyQ7fpUghYueW1BsL6kgTGrbuSQwuTbU7aAlq6dYg6s1SYWR/Z355IOC/LJ1L4wdzrhTNcXK1MLZF4L28nS4RfEpHE17kLSN35Isqxl493JLh2921OPIwtyQPI+3TkgLkcL+pL3ZpcT3IX5q0TQRZiKTbu9J+RapMXmqA6P+K4wv0rt3ciu+SkAbXJIvJF1fuQyl5IAB/mosknD5PuT8mYquqRtfN92a55M2gibTVTFtdTB3CqQCtLTNWdJJcyeOWwskKJDC+aWpc3XdUupluc5zu5pF80VrflTdttyAFcuXbS1Q9KF+XwoKodEvypXeSZ8Orrt1o80BRIuXbtqjMTeacEkBQ6Ja9SEZE3d80u5Ax4ZNvJJpE0JXctoo7fSgijrl35royfJDaxIrRQB3iaLhze5K1rlweSAOOVyV3Tm6SW5BYri80rvkit2ofzOggQlck0lrZJW9z/qQ263aICx0cy5uibuQMXuXWF/cgAhkbkjYk0Q28mRbUE0GxJcS3zXLnSEn26KgJ9DJHZVPI7iTQvZpdcSY412ijjUPDUcFn649V27v96SJY+9Q4gTMyfrKz2ioI2EQHJhYR2iKrqknGmlfPpFSCFxImfqbaqXLD+I5xnzS9odNaCwpXeJ1TsRI45JcclH4i7xGFDoB8prkhkcu/pTRSMiEtygB4ZG89yfAm96hiTc0QyW8lYE9ia3VGEirykPmXSjaa3ltQQTxICbRHd0qAMnuTnGtRZpZP4jD5Dcu8RhHLzUAahuCZuziQuItqu+1fUoK2JzFoiu+arhrOrPanAqAIc+r96tIexNaRhHuSKRu7qUIqoUvaG7mVBuTSmYi70ZE/PRV/tT3c132h7VNIjuE7ie5kXGu7rVX8Z8uac4xj3oovuIm8QfJGMwd7Ku4lw89y61Q/ncjQnYsBqmzHNk4EwFzVcEjcs0nmtfLNLQexY8ZsiFnZC1Rrq6rimuDRA0274VSiQ5cls02nNdGoYvE6q/aNuX/ADSGZ/NPUNi4aobLmujVKoasO7JD7YQ+JPQndF37Rql7Uw9zKmauMUirjK12f+SNA2L72xstcv8AqheqYrfEqX24yfVNvWEXd+lPUnuGg9s+SEapidUPth3c0hqjF9HcU9R90vXrLQzzuR+3MRblViV1Pm3U7KEVU/epSsHko0bYo0eTM7I/vTXqZZcagxHJG9Qf5U9Rdw0v3owjzSbGNNdqzXtDpNUPuudXQdw1AYs8mjO2q4eIGJ5Ztu9KoqOouqBZ05VVltRl5KK5DcvBxJx1zclIDGjERbO4u9Zn2q7ntRDVbetPUayGjfGnINX3Jv72e3m6z71Xv/MuHUPno6Wou4aP74cW5pFjDlbvtWa9ofbql7R05EjUO4Xx4s5aogxC3W5Z/wBqfK1JqrTPNU0HcNGWIMPkgfFmG7LxfzWe9uO0kLVXqSofcLKvrqiYBaCRhLNZ6tws4/xDNiMn1FTPanu+FKWoeQdf/wBlS42S8gOFR+z2TyRMQjzu8Iq5GojISs2j1KmOocgyu6uaHjOPJ7VShQ+4Wz1FoizG4/vUf7wMaix9wZXMXkSgHUGSbcnLk7qqIcy49su77kxLVXMWT2qtCS25K9SLceeqk55pHWHbyTBF5rj5EqoNgzqjINuaj8Y7sxNxR9XegcfNT4HYQ1knJzdNy1Bybs1zLza5C47eW5FlWhe0PnztJG1RxOramXj3ZJo9pd6DSibda2b5IWmaMxyf5koBSbe9c4j/AJVNhReYgTDFEb9RModHlNXRBoVzp2r/AN4wIZWzIx3fT4UHZeP/AH85T6Yw1QTXAOPVDFiJBn0MwqveRvNM1Ux1E8srvuMyJNa9/wCpRsaJcD00luuaYKZy70JldomtRHV7kGySHSk3fEg41ya1zToQv9JKC+BFJogeR0ijtTZCRXIChwpEJSIfDmuF05+JAzoyfqXCJxZCQ7vSk+SAEWZflS8OTuh6iJskiIbvV5oA6u65ZZ9KE8+5rRQ+LkgAi6iS8I5EuW9WSTbUAdHPvdL3+JJsh7nXLbi5Nb3IA6Wduq4PNdHp5pW7bkAJ+SXqz6V23vXR6OW5AA/1JdyT8kXhzZAAv1ZJFu1zuRP+pJ/CgBbbfiXGztXLf1JW2/8AuQAiLakRJW9zMk4sgDnEblku3Ek/JK3TNskC1EWZfSl0kkQvnqkQuOiBicmz5JXOQ80vc6Qi93qQJoLVDd80TZk/JDbb3IJiIZNVzieS7w/dcla9vJBQrnySHcyK18krUBR1dte1dtcWRd2WpIMqvwAPyRh8krUYD5oJfA/c2fJ+aIZGuz/0poSdLW1cpvQ9xG5IXy5Zod3kuXbi0QFDg5D5LrSNdzTQ5l3JF3dKCaHbm+lJi96Yu+aV3zQFDxZ3dS6Q283/AKUyJP5Lt27LqQAbZd/5V0erRNuTF3JEXT4UAO3OPNcInLTJrU3xLdCf9SXE0QWODt72JC2WfJkrm70hJvJBNBEPwITFhHKx0NzZlk6LiOWmaBAWtu5imyFh804Y7dXTZFaKDSzlrZ99y44sPmulJdqm/wB6BCubuQ7V3aKX+VQAuovekW4csrvNd/qSt70AXGA9rMQ7PkQRS8eldrTppXuD/wBHU378ixaTQGiPuFZq1cEc306kEtWasKeQrXdnEfUSkUsb82PcPK1UdD2glp3AKlnqoAa23PcK2+B/dmLOPslSJl3wSbDb/qnZmoOwaaQKyLhVsDSi76S9Jj+ZSj7JvYMlE5Vgt+0jy/FAfVb3/lWhpuzcgyDY5ELtqJBtV0+DhThGecYELdIvuL9ywft8HVGHHuM7geAjIYyN+Ll4o/D9S1EVL7LczZ6NoShVFKEjcR2KKcdzVMR2St9Rd/5kEPaQ6OQGlkirYi2vJA4jMP1B3/lS2/ZdKJcwVEm13/VmnmLbcDtd6fUqGs7WYVR/iMby+K0G/wAwqLL9o2FyQk7QSlJ3CO1aeRbxNhT1luj3kXpUs+0T0sJMDbe+7dasnhPaqkxCkCWOnkE/r3K0CRpBuYH/ADJOKZRo6TtpHIQ8XO13WipsUiqhE4Hb6V5z7PxOgGP4hfcyeo+PDKFlQ4j33dTLB4y1No9Lp6447WaQxFToMaqYZRskv3a3LAx4hJ7Pl7XaXfc6Iseljtbj7s+pT2UzVZZHrtF2qgmDh1AMIk/941wv9Sy/av7AewH2gCcsmHthtYdxe2YYQxFd5kPJ/wBKy1J2kcTG+a4v6VdU3ayKzKR3iLPQgfqWLwyg7gzpWTfiR472x/sc9pcLc5ezFfT9paceUBmMNRl+/R/1LxHtB2bxTsrWFSYxh1VhdQ393UxuN30+a+6cP7UeOGQyHPztJXNRi2H9oKQqDGKOmxKlPa8FZGxiX6k1nyQ88mbw45+OD86v33Ck5OvsjtX/AGV+xXagjnwSpqOy9YW5o4/xady+h9W/KS8R7Zf2Ye3fZOKWogoBx+iD+/wx7yy+jmuuHUwmcsumnA8ltf1JxiMdM12aE6WYoJ4pKecOuOVnExL6XQWrpvY53YZSGRau5CguciS8PchcWEkyAurm6AitHmuvn3IC5qBoISe3X/FJAj3KxiudGJOKau80hLclYmShmcdURzXNzUW57khK0uSZNBvNchuck2jz+JUVQnJ/NdudccR70rfn+lAUduQiXf0rr964/SgKO3+9du8ly3b8SSAoJcHqXLrkvDl0q9idgl0uaES83RXIKs7/ABSt+a5t81275qwZ1h80hJJDb70ImmHdcldb3IW5LvV3oJG6mNyHNlCm8n+llY+HJRaiH/4SwyL+RrjZXPtLJSqabVRZBtIk1HUWn3LkU6Zu1saGMrgRCW5QKOqubLPd/mUq674V6EHaOWUKHXJ0nLRBd3oXJURQnz7mQv1ZNuSLd5pWoHQvepNbhs+GyRBODCUkbSta9211GtXHJy5u7rPmzRI6JbUvCurjitCdRxh7kk3qRa7kQl+ZBIYf/CRXfJAPTzSfK0dUCoO7S1K75IWyJ0nJu5AUERW6oWk6SSuYubslttybIUDCu267UV36U3w7hRW6kqATc0u9XPZHAY+0WOU9PVySU+HCYlV1MTXFDHd1D7/coGM0YYbi1bSRSPLFTznEBk1pGLPaL+5Zpq6HrqrIt3eiDIu9NsXmyIBu5NaqJoNsreaJshJBbuXfknZImy70TZCSF8+9E3ciyWERMQrmmS6Q7UukkwGAEJK+SR5GuCFhYPEWZc0/dootKPGra+Rgf8Jwiu8PTmpfD1ztWaKl7RqebhgLuzdY7S+ak1cx1FTPI7NcZkT+FVeNFa+HRszkR1YZj8LaqwMd5Kl5B+DjE/uSudK3dzXe7LpTszQrvN1y5IuSRFcmUdufq6kQl8Sb8SVzXZZIIHrkmJNFz5Ih5oAMScU7T1TwzC7MB/DI1yY1tLkkA79X7iT8gOtJrzdFxNeb7kwWaK5xFICbdbQC/TdIX8v/ANpAUlqbOZip4GZ9Gu7k1dcmmS2O8R0gktMvSm/zOk3NWiGyRxPewo+M2XNRbkTEigJHEbmyTTMI7k05NbbmgIt2TblVEWSOM5ckbSP5qK2104xIBseue3mucQ+5NcTyzFdDq9SrUnke4y7xHtQR9X71ZY3XUdZwPZIHgtARf4i9SwlkakoUdWOCnjc2/BCcnQjImGkbPmnR/UtzkHGLcu3Llu5IR80JAduYmzSLMrfClai8OSsAbnu+JLxF4ki2pNlfpzQAuruRXEl9KE+oUAJi16kTlrqhHdq6J+aALHD5LorPS+igGPDMg8nUrDStkJn8TbU3iEbx1RsW67coXtZo/BD3CnLunNK0krelWZhEX5krmuTZZZrqAJtBlxu/khryuqzR4X+0l+Sj1Jf7yem3NT/Mf0Bc43c9y6My4JfmQ9SoR3iXck5xOpNOKRc0AHxNUik9+1ButHmh8SAHSkXCk6eab0ySHagBwpEhkQ6WpN5IAMZEnJA21IitQARbktybKRrrHyu9K7d7kAdLmht6UVyXegAbtxJFu+lJxScdOaAOOW1Cee180RC/duQlH5oZTAu9ST58vCjtYu5cL3JUKxt80Otqd/yrh5CKKENlfbkhOO5s3ZObvNLid6nUu2McFAeXcpBExMgLIhVUVsyxwfKalqqd/Q+SWGi9Hg9bL4jKxlGwgmjrxZ/E1qscdjajw6lpwfcbuZj0+JSMzxRuheFrdUb7uTJdX0qaBNjJQsXck8LZKQ4oGzy1ZPUrcYaFruSPht9Ip1ht7lw+pKqDeRGkjZMnH71IPc/K4kBci2KC4zIxR+bc0DD3Zc1Kt8nQHH7kUbqRGce5J3f/ANqdYfJcIfzKaK3iMW7i0dDbaOak2IeGih2hj+pJhu5J8h6UPDtbRIYDDohtubTP8yd4duiVqAAYUVulyO3Xpe1K3bq6AG7XEsmyXGF06w6Z6IWjQABZj3JNy+lO8NIh280AA4vn8KXD09SNunVK3+aCLALba2STbWL1I7bdGSIbe5BYP1IU43NFZ7kEXyNCNq6Q2ohyLuREKdCbGn3XaNcuW96cHck43d6Q94itXLdeldLq5orWHmrIbBtbkyHh2Zpy1yFL+pFAmN8O1FraObZIrdui7p1eJFBuAPm21K1+bordy7a+5Ar+jlnuSYdqO1E3pQTY1bu6V21ONl3LtrIGBa/NGw+lIhYRy8ScHLmghsi/0pdPcu/uSHkuQ6ziW5dtXUAcue3RJiddQuO21AC6l3RdSQAN1vJEh2ikgBbkiLbr3JfJJ+9AHbvNK5cs9yVu7VAHbkrl1JAHGJrrkV1zIXz7kmFx70ALW3pQFnkj7ss0Ft2eroAC7b1JZP6kJC4657Uh3aqSAvnkl+V0Ii4kit3aqBnfhS1HkuPzRKyjjltRa/lQlyXUAcLIkQSPCV4E4kO64X6UIi3Uldb9KgaN92Y+1jEKEBpsUkkxCl6bs7ZR/wCv5l6TguOYfjVPxKOcJx7xHaYfUK+dx2qXQYhUYbUjUU0rwShyIXT1TC2j2ntPWBhtPe8khXcgzt1Xn02INUSkeR3F7lCHtEdcFlYZSS56FntFWk1DildHHJHTsEDttKBhyf6ibvRVGDbbEBcRhaQAlH4tpflJO4dRyQ1AzU9hl0tGfU//ACTAYHUw2cR3HPmRNyJXNH2dl4Ite9zbrsrhUUXC38iVTY97GRNURPAffGQdKmUvaiOaWS6Q7WbTW1Oww1EcIhOA1kAtoJN0/m5sjqMFw+oh4kb8Cb/hyvaX5S71Kka1+i2oO00cjjfJb4dqtoceaR/xcpB9QisvR4LHQzfihKJfFtVrT10VDoIRiPqk3E6fJSZqAkCQB22iP5cmRQYlgcM4x1+IvTh4zjgc7FQy44ELZ8Tn/dk1yqKjEgmm4jAxH3fChrg1U6Z9EYf9l+CYxgQ4n2bxeDtQGW8YpLLS9Nvc/wAJKgMpeztSAT4VDTzxchqYOf6ua8UwvGqjs3XjWYZUy4bWC+klIdhf+5fQn2ffah2o7XUYUGOdlixyiK0XruHwTYfMs9Hf6V58t4eXZ2wayfVE+m7Udke00Y03aDB3waUmtbEsKd7c/jDy/ip9T9luIjR+29nK+l7QUHdwj/F/T5p7tD9neBkBVFPVngxlu4dUY2f9WXnAY5L2RxQzwzFHCVn1lozuF/q7nUxjKa4NZTUPazUR11ZT1fs09HNFMG04iArlqMHjxeoDOnpqkB+JlRUn26Yx7MDSR0lZUZWtUyRkJfyUev8AtO7QYp//ADHgD/w6YBBZvFN/RcckV4Lztj9meF9sKPPtZ2WirQdrfbACyUPzhqvCe1/9jWKsvl7HY5Hd1NQ4ntL5CbD/AKV6bTdpMUmImkqauoI/De5ktHhtHi1cwNHQVZkzdRBb/iknPF9g4QyrlHwv21+yftZ9n8pDjmB1NKDFb7SIXxF+dtFkLtubPcK/TulwntGIZTxAcRNa8U5sQrzbt5/Z37F9sJDkq8I+469//F4YYgJF528l0w6uvmcs+j/wPhDVc/cve+2P9j/tLg4FUdn8QpMfpRuJgI+FNb8n0deK452bxXszUlTYxhtThs7bbZwIf0l3rrhlhPwzjlinj8orNOa4/eu9XkuFmt0c4C7ai6RSs9yRQrdqXhySSVgCwoiHy6UJD5IhG7VKICua5Ji3Ju3XRJuSsBy4fLck5XEKbLkuoAO5+5CW5/iSHn6kvEgAsvhSb9KG5JvJAqC8Xel80L5e9K5MYXzRIXLpSbqRsB1uXxJeJcXXLq1VAEXNc+e1CkixUGXNA+7NL3JWe5Otgsg1kdpZqgqiOE8vf1LUnGxaEqHGKNxEstw/CuDNBrlHVikBhuIMJiz9K0YSNIIuz81gRkeNyzWiwbEuIwxntWWHLT1ZWXF/KJfXbsnXXzXG3apL0ziOjySfq5ukPJdViYlx8kT7kJckBYi5KTQUr11ZFBewXvbcW1RbreS6+Y6qWVYUsbwzGDv0OQ7UJbWXVzpHJ1RLOrmhJeLm66gkS6+WeeSRc0j7kACI3EnQHakAtln4vSkxIAcHIkdu3RA24kYdWWXegDc9kMSwTDexeL0+IUVSWI19bSU9PVRHtDfdkY+W25YfGZnqsVrJs7xOcyu9W5S3qKeGpwEKhpSiOomNuA49YRbS17s1Afdz6u9cmJf8jZ1ZJXjSGBFy+FSA2t8SERtcXZ05oLrrOJiHzRW9+iF5mFDxmHzVE0xzddoua5rgyMXJkuIw+aCeQi5Lo5kuXBdzVhTYDW1WEFi7U5DhDT+znXFtiA+dpF+YVDml5NIwkytoLxoKo9bZK093hfIBFG+eW1Wc8lBhvZjDaasrG4oT1MoU1D+Mc159Y5aMxCI7iUAcUl5UeEQ0o/8AHxKTjH+UBtZljjlaNpx5JvYns3L22+0XBsDipKmtlkhnmjgpXYTM2jKxrn5blCqaWejq56aojeCopzKKQD6mNtpClhRVH+02KYjPWlLWDhwA0o5RZZnbaIjy0Rl+IZG73O+5yJ+pVitttiyOKgokURcuaIRe7N1Ita7kyEhb3Loo5WxlxXfS3UnbRRcMfNVoZ7DTckVqNsvcSJsuaNA2Giz7kuG//wA7k94cknJ8836kVQrsZ4ZIxpZCY52B7A23ZcndC+ZF8K5ETk9U2tt4j/JSzRAruvPNEP6kzWFw6Wc/KMy/khqkSnch6OQ5MPoIzdyEIbmH5lcS4wuRF6k7wZKUIopY3AwjDaX0pFlcoiuByfI2MemfpRDG4o9BLT9SJ9warZIxcmMaXfEgInRGO9D4clqkDYY5knH8Kat97pOLl/FOgD4nkjHdpmmRHd36Iw6nRRNjhFbkjAmFIsibN11uSEFnHzIRzSHPv2rrD705bHz8XxIoBkE8BPahYU3rcTZ7UUIk8QRt3MKTSNmmPFknkwDIhFNFIfvXTF9uaWqAF1Po7kiDa+ZOgu+S7oSAHRk26dKTFdzQNuLmiEfNAB3Nz1SIrh+JD36966gB6lm4dSD5/C6kYkNpi/mygN5irPEh4lNEfv6vmofyLXggXaJJu3RFbuWpkd0XULjuRW22pgTcMG6/6RUOXdKWb96n4VHslf3soB/tSfLvWS+RT+JwskvchHmiEVqSK4krdUh59653IKOWpWj6UtSSuQArUrUJZ+fUkOYjn4lABdXJFb7023mKVz80DHCLuUapmOENgtuRdXehljcrdbVMvAfZXlIRHxH3F3kKn0lQxDkzFcPqQ8FyYs8ue1GI2t6lEYtDbsdH9yRF+ZBbsSLaOq1JD/yrhE2fJNlmJc1wiQAfE72Q8RvLxLl3pSf5bkAG46augHdyXfFllb9SmYXRxzVcHEBpRubOInt2/UuXP1EOng5z8HR0/Tz6mekCG24c+kPUmiL9K1X+zftVBVHT52QSETET7cvpWamoTjMsnvy3XCy8vpPWem6ubhBnqdV6T1PSw3muBq57dNq5pntQsXdknF7qPDBcu9Db3Oi8WSFhu70wDpicamB28MjK57cyRljANHtAYxFlAwaFpsVp2dtrPcX7k5isgVkPtLPd+I/V6UmWir0EdUJE3d0obd1y5bomB15B5oLvml4v/RLhuoLCu25pt+rmit3EuWoA4/w+a6XNc17+lJtooKOWsVr5bk1daXJ9U6XLTvQ27RUtFIacWt02oX26OnWF7rUuHrolQ7GbXJC4/NSOHp+9ceN8rUw2GOH80nFOlG/0ouH1abiQVZGtu5CiYenxJ8h2jpyQiO5QLYC3bd0pPHc2u1WVBhL1mgs5GZaCKGvwuShLKRnH4Sa1c/fhv279wu7ZX8Ny+IUJR3CIu7J8hYRTduvJdBV8jRC4nolw92fh7094vi/yrpRsI+os9Uaj2Yw/P/BcIXJOW7e9dtu5sgVjfgFIR2p221K3zZA22xvhl5JW+9OcPVK3VArGhHT4kv8AKnLbmSIdqAbYNr23eFL4kQ/vXXG4tEEjQju5py3Ql23VJo9yCzgjtQsO5O2kLjl0pNn3IAAhYdUiHd8K6xacty5w3u71ZANu5Fbqut5IiHzUADoWnSkQ2orXtRcP+pOgGx8nRcNrc2zRI28KpIVgW7telGI7tETeJmTsI/FuVJGcmV1yTDcg6dqG5rl5520OLnUuXMKV3mgsJJDf70CAHUKV21cfpQB1L3pXbbs0rtvwoASJNjzRETZaugDut3UuLrkgbPuSsBxJC3i9SEi3KbAcQ7kupdubdk6sBF+pcz+Jd8K4250kAsvchcWRNtLmkmANqB+nl9SdIvJNly0QAA3CiuuXbW5uy4I9Wm5BB1ySbLNc79dqXdzUlhJLg8l1AHB5Ig6tUurlmSH4VADl1qssIx6vwOTiUdWUQ98Rbgf6hVSXJFdpm+W5aJ/sza/R6r2f+0DCsWOOnxcGw087XnJr4rv8WW0Cno4aYpYzjlgJ9k4OxA7fUvnZtxZOyssK7QV+CiQU9Q/s5F+JTHuiP8qhxse2p7dPiATfhRlGQt1eoVlsVxAIZiCSTil3ESzmG45Bik4RtK1FUGVrRm+x/wAyucYwGSlmKKaSL2gWuIY5GP8AwQkokObZ2HtRWRxDHffEHKI3uH8vkp44xBiTZQZQVBN+ynO0SLyEv+5UDYaZALtG5W6fNDU0s0Y2MAD9LKqROzRIxHFqmnlyPixF/wAM/F/1SpselIcjdiH4UzDJOIcKXKUMreHK1w/l8kZYbTVEWcRvTzt/dy7gP6S7vzLNuvJUbfg9O+zH7VMH7HzC+J9k6XGz5tXCdswfle5nWt7Q/wBoztJjF8eGRxYHR9IDFbLLl9T8v0rxWkoXo7QljcSJtPib4VPizjIfH9SxWOF2dvdnVM0knaqpqpCfEZ563Pc5zzOZfzWiwHD8U7SS8LBsMqq0B8QxlY35uTLA9me3EnZXHhrJcHosZgZxzo64Lg+fudev4x/a2l+6wpuznZeHCZ7NTqTYwjL4Abn+ZKTknUEaQeOrmzTYH9huO1UI1GKYnT4RF3j+1IR/wVxiH2M4iUBVHZ7G6fFwFrTi2gWf1MRMvnSv+1LtB2kqCfGcTqawjfpvsAfyNop/Z7tZX9n5xqMHxCfDp/VBJb/T3rNwyebNVmx+KPXsO7SdoPs7xHKopJcOnLnHVQ3Af/X8q9Bo/tkoscp/Z8TjqsLI+VZh8lwt9QrznBP7RmJ1EI0fafDKXtDRFtcijYJf+jrSUeF9gu3Q8TA8VPs9Xvuehqdot+V/9JLmlD/NHVHJ/gzSzdla/EovacGxxsep33bZrTH6huVJUFWYWZR1kE9Kef8Aes4/1LJVkNb2VxLKmrQnNn0q8OkLctphH2vY3DRnTYjFQV4ZdWJwsL/+qlwZamvsVHiRiYv+IQfParLEafCO01CdHimHU2JQPt4dXCJCP6lmSx6jqqrN5KanvfoBrAFSn7SYXRyb6u7zGIC2v9ShwX0Cy/s887Zf2Q+zXaIDn7P1knZqtfcEUjcWnf8ALdmy8E7af2b+3nYlpZ5MIkxaiDc9VhjFKIt8Qtqy+x/9ssFmj4cZ1d47nPMdys8O7UU2ecU00Rk3ikdXHLlgQ8eLIfm0YvHIUcjHFK3OMmtJvyofEv0Y7SfZr2G+0SEo8dwSmlqC/wDFxjZKPxXtqvFu239htuGVX2M7SR1A91DiTWl9N7f9q6YdUpfPg5pdJLzDk+TzyJ8xSfvWu7a/ZH2w+z+Umx7AKqliZ/8A7mML4S+K9tFkRyk1Z2IfhXbCal4OKUJR8iEl0OpNo7/erRDEQ+9IvJK650rmu1VggbVxGXuS6ulAwdVxHbu1Stb0oAH9yXUKTCi9yAB8SK3/ANELEk3yQAteSX9SLclb3oAEeaVu74kVvfch6UAE3cgRoFSEjviSuScVxMZ0uaYqIWkAmfcnlw91yhrZERepjMVozpZi9BKLTVD08ovntWtxKjaaMs2+SyFXT8EibXReRli4SPUxZN0bTDawaqESz3Kfn8SwmCYs9LNw5HawltqeZpoxNnuF134Mmy1OXLjpjrdy6P6kh5JMOq7LOejq4Q+9H3rj80WFB0szUtRFK8YTsD3WSdJIJC4khyZMNz3Wj0iuJI4sZwuS6uPtJJsu5US0Id3eupLmiCBWvau2+9cuRDzRZVC183RCXxJJaDyZAVQ63JOxfhsTv+VMCTD/AO1OuTWioJBrN2OYXGxuAU1BNUPa124ytXHyz2prE47e2leDPaFHh0FO9r9RPuL/ADLtywxPhs3yqqQuJqOm1OXB7iTd2iVri+S6tjAI5G55NySIgJAYrjFa9yB6jnEYe5CUjeSRea44uRKbHqN/7dS4aVRh1BhlJFWWa1lSAzSkL+jPQEzBh9bJQzx4nXy1FO90vsImQw3W9RDyd1Xdmo/aPtUOOQL4Cax7t3cNq1GIZR+2Z9LX7l58VvNuR0TlokkQ8CsjwSgaON4rYWF9FPu3elM0o8Olgjz6IxH+ScHy816GPhHDP3MiU8wSYzXhlvjjiES+HqU3idWircNjcqzFKl+o52ib6WYVP1u0Z0RfApfod42luTJDu7mTQZk/K1HborTZk0g13ibeTIRH+pFawrWyKEOXczLtz9yQjddk/SnBFxEUgG7tO5ccrrW8SO234RStVk/+AW7tU1DDIMJSubFFNIdgiXSLPanbrb3fpFrkgFhw/DmytI4OK/zMiJYP5pGi+DY3raoGMTONMMTdVTMFO35ytVjd3eJBQ4fLi3arAaSCN5TaoKrcBbwQi5k6rK6iLCvcSKsX9slZzeUm23E/PLag4Z5ZrvEeaoM8+b6p0RybJkRRnOXI1w7vpXLbS0dPdOmSjyZbvUtzOwXJi8rkD8ki60vmgLDXLrUunTK1d8WSsGxDuuRMOuWaFhe1EPJAIReHwpwZGHXwpv6krfpUCsNyEn5J27TQkzrd3XJwehA6YV3zJEGVxbkLFcJJNnmrGFt+lF780PzXXzyUAd1+kkun4vJLXcjEfPcrABhu7rUYj70P/NOCKAOgLcnS6fpSHqXGHagDrbtck4/pQsL/AEokAC2XJWJZzYaLZ8lXtyVhRDxIZQ82RIaIYjoWqVrXZXJPn3omFrlRNDdnvRDG25s0Vree5K0fT+ZMKJ+HbaaV8lXKxpdtFL6Su71XMPfmso+Sp/ERZXD6kn5Ejt1QFmTLUmgPekjt7/CiMe5Axl+S4/LayMY7rRXLddFHkAepJh96K0lxuSAA8VyVuicIUnF+fhQA1Yl83TrcxS4f6kANOPm6X6kdu1K3+SAA1J80NvmnXFC4oAaPp1XLdvNP2+9Dw9Ms3QA3cPmuEWnJxRlCwlolw+nNQAtg2vnyf0qVDiX+9SSxxBcTjtFun6VFhjC8uJnb8LbkdNJ7Ofd7/cvK67pfycbger0PVfjZVkPZqPt12K//AC8lwmpwianx87uHiMGRXZ9xsvG5qg45Zeq13/UyEpAmMyLMbei1NOLyFze34l8v6b6H+Fn3X2fT+o+uR6rB20M680rn8tqet6fT0rjjavvkj4MabMea4nHF8ubIdM8s9yoCdhX4cdfP02Q2t83Uam/EoZ4tSLqEVJ/Y4OWWQlNN/SyYodtRruEtqgCDbqu227VIOPhyk2VuqXDuL6lY7I9vc3kuW6J9oX3ZLjx9yAsYtLu6UJD+ZPvH3apcNA0yNw7h+JA+3TNyUp43z0XCjYfAgexGEf09yVu5SeHbq/Uh4ZeSB2MW2pHn3KSUdqEo/f8ANKgsYAdhNl3pPG+7S5TIo9krN6bk0wtbyUlbDHD9yF49qksLbnSEbWRQNjHD+a5wdOfepPD+ldKPdmjUmza/ZX2uo+xfaejxOsoo6+KE98UnS4p37Yu2VF267Ry4hQUcVBAWeUUbLCntbvXWjcrnZl4r9Lx/mfl/yqjOFq+eCJa4sucO653Uko/kiCFyLJty9nU22IwwtaRu12SDh6fEpszteLMO1kHD2o1DYivHa2qEo3J81O4aF43LRGobkPh9KQx3CpnD+SHgvyZOh7ka34VzhtkKk8Ml0Y9EKItyJw27ly3dy2qYUOpZsucPnojUEyNa5bulLh7c0+8enJLhuTEjUewxbt5In6U7w9NEnjt8kUPYj9RoyHzTow26+JIo380lYWMdOqTEneH5JcFx1T1Cxq7dyXfEnOC/hS4bl3MgLGrh8nSuYi5J3g6LgwuqonY7cHLJJrC0Z0uCQ6JcPXPK5SATZZp3aOuia4LiQ57UYDuy8lZkym7lxvUu/vXV5Nnq0bHsD9nNZ28gr5KQ4rqaMjcZDtzy9KyM8L08xxP1A9qlYXjlfgpG9FUyQ3traXUoZyHMd0juRFzXJjjlWWbm+Poh8sDqS7uS7alb3LsLFcl9SVqG3uQARZDy6UKLT4l1KwOajal3/wDalcuXNu8KLA7ciu9yC75LikA1y7zSuFcbImTsKDu1+SV3f0ptJFi5HHJJyQPzS7kWMO5Dd3Ml9KXcnsArree1L35JFl5OuNy5KyDvh/0rn5nSL5ISHp8OSAsT5rt3cuOPve1DqI/CpAK5GI3c0A/zRXbupUB3qZJy80nJIdzKSxainB2j6kLEiaTwNknRB3p1ZBoJ69KV1t1yQ7tEwqwtCLLqVvgfaapwNxBgaqg74pfT8JKmttTok8bFnkghr9HpeEY5hmPMLQSPT1nfTSv/AJS71eQ4W1RdGUD3523CvGGJrtHcS9S2VP8AatjJHEGKS/eVPHG0TdIGLN8XelRJq8QwumoYQOeojEn/ALoXYjVNJXUwiTQQOQ9xG6saCHCO00PFoKhopfHEfV+lL/ZuOnOw5JAJ+V3S/wBJcli+PJoufA1H22xelpIsPPhT0EbkcdNO1wg79Vpc2VzS1WEdoKco6apfC8Rz/ZVjjwjf4Ze7836lmans/PxSB3/KS7R4Ow6u7iXyU6r6BTf8i0xTCanD6soK2Fwn+LpL6SbR2+lR56WMnB49hNz+JXOH4pV4bSlFkGI0T9dJVNfE/wBPk/xCpFuB4sRNBOWB1AtpFWHfCZf/AIvd+YVNuJdWUIQxCIuxuZekk5GTRkTtnuVpVdnayji9oqAAIHdspb2IT+jLmm4ipBcWCnkqiy6i2jd9Kq0XVCgqp5JRCACMvUPUtBQkFKUEtQ8l/U0UT7vzF3KohxCtz9mjCQQN2ziFrR//AFK1CjnjuYMgHvHNHMuDRM0bfaBXUYFFFTx0YM1rWuRHl8Rp2HGIsUjJ3OyXPxF4lmeHcBZux289UQ0LF43i+lQsagXs5GkMmv1dBWcWohs4rj9KjUBBHBZxXk//ABHuTjVzCOXTb6lVJ+SdhUFHiccohxBs9V61dBDWRxjfO4/DGqGmqru674hVtTVxxn+0cbW01WbxxNYtGso66WGHMHeX96usP7VSwmOrj8JLCxYxGOw5Qu+am0mKU9QJMUrXD4s1jPHGR0Ry6+GeuUHbgiD2eoAJYja145dwuyxPa37A/sz+0gpZKzDhwivN/wD7vCsoiH8rDk/6VTDVAVvCl/mpkGIS0+69/wAqx7NcwkdKzb/NWeKduP7EfaHCylm7J4pD2hgHcFNO4wzW+m7kT/wXgXaXsjjnYurKmx/CKvCJxe22pjIRf6S5Ov0GwntcdOf4krjrqRbnWgm7RYP2kpCoMYo6XFKWVrXjroWMf5prNlx/Lkl4MWTxwfmE1vPqFcX3f2z/ALIv2edtBOoweWbsvXnuuo98JF9D/wCleA9uP7IP2g9kROfD6SLtRQDu4uGP+Ll8UXNdePqsbOSfSZF8TxHqS+aer6OpwupemraaagqBe14qmMgNn9Nrpq3VdcZ7fE5HHX5C8W5K3ydIeSTDqrIOWukjfJctHySsBv3WohK0V0vEgYkWAXzXX3Foloiu0LRVaAC7+SHxInHd+5K11NgCX70m5onHzdAtCQ7RQkPSiIUiHTmpbAXzQ/NSKShnrpRjpqeWoN+QxhcvRezH9nvth2mMM6D2CB/FU9X6VLyQS5KUG3weXyxsTZLNY3h+0j8S+zey39jGOqNvvXFn0bN+FHaPyWwpv7IvYehA2qKiWolH15Wrgy5YTOzFgyR5PzaOZozy0vzWr7PYwBRDFJIA5eol+g1N/Zp+yvD7ZHwCCqPq/HPmgqfsJ+zSZ7G7JUgAz6lEz3fmXPCWjs6pY90fELSMWrOz+SIfevsSu/s7/ZxUWtFQS0fxRyFosziP9kXCK5jPB+0ckRs/7KpjuEf4LvXUx+zieCR8yXWsldt7l672t/sr9vezNBLiFHh7docOBiI5MM3mDeZBzXkBxnHKUckZBIL2uBtaTEto5YT8Mzljnj+SOdRJN3JDtRkNw5stUzIHqXV21K3cmAOqQ+5K1E3LvQAJe9E39KX7lxAHXK0kWmXN0l234U6IYmK3XwqVQU5V1fS0zf30gh/F7VHAe7JXfZAo6XtJRVMhfhUrlVHp4Qa//SoyOoMIe6SRRXR1GLdqqsN3ExIoQL4QZLqHJVvZKqlquzF8jW8etlqLvN3yVoI/mWGD/rOjO/cLcl4dd2iK1rkl0nMlt4B8OfhQsO7ktP2X+zXtT20kswTAq6vHPWWOFxBvzPovRof7IvbiSLOWrwWlNwcuEdcN4+7TvXNLqcUPLOuHT5J+EeJWohFr2yXq+If2XftHoQOSDBBxQQfX7vnaUun08151jHZnGOy9WUGMYVWYXKHgqqc4v8yS6jHPwxSwZF9GX7JQmPaetrHz/wDvohu+HVaXE6WOaaqglzECNwf9SpsB20FVIzbjqLxLzyyV5dHVV5HIL2HNqP5ksZz5bs5NCEMxRx5WA9jfSlw7XXZN0pGzbc0ukhddy8HI3yR6CieHDRN3YvaJ5Zdvzy/0o+GpUw8GCigfP8KHW71O5EmrX9KmC4HJ8jTbeacfLklw3uXXjcd3UtzJuzgl7l0h8iS4bpEPhZ0CCHMtXyRCO0c/NNgO4kTRkXchEtHbXzyz2ordoszIRG36VdYD2PxvtQ0r4Xh8k8ELXTVJbIY2+I30ZDaXMhKMp+1GaxCbg0FUbNuECy+pW/anDXwHGPu6ay+nghC0DEt3CYu5c7bzdj8D7Ohh4YpLjmN4mzRcKkCwsPlY2zv6uIxDytT1Z28qClH7gwSlwMmax8RxAPaasybbcIvoC5Vl2ycHd2NMfvYFN2dl9njrMUqKfAsO/wD0rEDsH8odZ/lFQMB7aRYL9qWE1+D0lLi1FgsZnHLWU5xBXi+hiYc7O5RWw96isKsxCpmxStf/AMTWScUx+nPkq6kjn/2txHM84hgjDd1DnuVZIudWGOUMaeho8QqArsRqKuOnjohmkKVqaLojzLoH3CgHIuSFuWaK1daVI8xvaQQ9Chza6qYPyTEosSAIfTbknA23aIbbXSYt2XqVoAy8Wq411uuSVtpEuiSoBJNdnoiHkhL5oAISe34kmzG1COVopy1QAhK0RTg9CAchtdK7p0QA8uBkufvRIKOtu+JG4+9B4UXVaqQHfczbUrupc+S6wpgdXRuHnkkPNIsyJABkVoou5B4e9G0enNABML7Utbl0I93O4WRcO7+CABfwqZh8nDqxb1Mo7Rhb3qRT5RzM+b7XQ+UNASi4ymzeaHqtQYvNLDiVgNcGVz6bkxFNdNe7uIv4VKyIpomOOnK5Jh3EjDKQM2Z0Tjt5LUgehH/6eWfmo9u4eXqUyKN/Ysn3XOmxju7vms0UyKQt/wByRRsWrO1qlez2lptFLg28m2rQVEQh255fIkNt3cpRQvy1QjT7y8KViI7xtdm7Wj3ICjDbkan+z7Sbq/cm5KXbqzaKR0ROHc/PuStt+LyUsI3INWtSGnYQLmgRDaN/zelc4euj7UeK0ss1DlA7jKz3beokqSnnjAGlZri6yzRfI64A4Lk+1FwdvqU0I3Hu2qGVZAVQUTG97e7agKGjHySGO4vhUx6dy8KJ6dx+rvQIgEL3ckXDJSyp7u65E1PcObMrAg8N8kXBcR71M4JxuObOkUe3VQKiDb8K4Q3Poy7U4hFDazg5E/pTpkFgH4S5WoGR+Dck0Le9So7JjJgdi80puHCYRme4+SOCbbIvDYeSXD7+pTOCF5BluyXGp+7J/wD3J+0OSDa4+S6UdxKd7O482dL2d7h0SGiAVO1qQx2qfwWEcsl0KfiSizMihjVdHw4aaLPpjzf6nUWIXEhfLvVxXRtNVm7NcPSyYKnuu/yoAhVMf4xPbzTXBbMtFYSwsIcuTarg0+mb7tEIkgPCw9zpPHtU8ae73JFSsJZZOSsOSueHVLgsrH2Uu7dtQ+zvyZAFeUOujIRh368lZexvzQ+xvtZQUV/D3ctq7w+pWL0b+Jn/AIJeyvcgCtGHdySeMeSsPZ3t0b+S57L5IAi00NoSs+XQ6YKG4eStqaH8Qmy6gJRgp+rW5AEIY9cs9qXB38tqm8FyHvS4NyAIXBuLVFwblL4fxLlu4tUDshvHuLNtqIY+nJSyjYdrIeDcOiKJshPHcXJOjHaGXiJSmpXkPvYe9Iqd7tWQMhcHdlah4drE6sfZ3t5Jez3dyAK5438mSKG1T/Z37mu8KIqW0tEAVzx3d1q5w7S+LJT2pbebOQpFC/oQBAePvySKPzb5Kw9ne5B7K+7RAEJ49vJC0dt2XerH2fdt6kJU93mgdkA47R9KTip/sr28uSFofcgLIRRvySKP3bVNaHclwUBZC4b80LR7lP8AZX/Kl7KV3SgLIHDLyQtHuLxKx9nfPLJc9ntHo3ICyDw2K127kuDuy0U4ad//ANlc4PuZAWROGiKFSxp32vZ+ZL2U+5AiIMb/AFJcP5qaUJ+T+9FwX8rUUOyDw+kn3J0BufN1J9nfnk+1HHS3FrtJFEMxfSy6jcdqS8c9oG1JvJLpXEAd/cicenRDb5Zrisk739SWm5JuaX8UAL3peG1EW5CRW3IHQrUJZeScHkPqQ+JQIEBZK1OIfEgAbRStcrUVrJeHcnQ7BONkmj26pxh96T96dBY24pW7dE43cklQhtx2rqMtqVu3pVAB080l21EgAWFJ+aIv6Un5d9qBAllkg1/KnfDlcm3j26oGASXvRkNq4XzQArbiH1Zpa8khz7iRJRIARMT9yXel0plnCJdut70u9d6eSAOdyQFaJf6kRD3+FDagBz5Lttu1Naj8KJifdkgnUfAjp5RkiN4pWe5iF7SWywP7Sp4YvZ8XD2qDK3iiAkX5h5OsMxP707dd3J/Iza1PbsOqMOxyETpqljiy01usL/Fk1UUr0p5HkQltYl43S1VRh83FpJyglbxRutzgP2lAUXs2MRta9o8UWuAvrH/tWbx/oNv2aSXiWWA+VqqqwnGMnNmt+S0lJRxYhBxaCoi4D7rjkHhflN/8pKPiWGx11MMUFTGUYFdJKPR+Uu9Z3Xkag3yjKUXaKvwcyeklYoie46aRr4j+oX/0rU9nMSo+02KRUdJHJhOJTuwtGIFNTGX1dYfpdZs6zCqEyCKnfEZRa1ylO0Pyi2r/AKlGPtVicJZUko4cL+Gjbhf1c1PL8GicYfJm87RQ4p2ZxeswqvjaCtpTskGM7hH8zKAOKSTN+I53D4hdZ6g7WSTCMWLsVaI9FSJ2zB+bv/Mn4sSaSa1mOWLulibcw/EH/atFKvkN+7wX1PXWnvf5EKt6PEJahsnZ+WmnUsr7dHGF7O0sT8jFPvjjTBrnePIx2pod6mt+8Ir7HNhNtripI1UZaZt+XvXnryPNNnG+936vUr7D6NxhuaoIZe8fCmNNmsjquCBGe0e4RZNVGKSDezG4gX+VVgVUgtZI9womILt7rN49jSwgmaQ88zL6k8NYcb5Npb6XTRkw8mdIS6uajtcCL3Bcalhm/bsIt4S8S1FF2kCNheeS270svOiF5Oh2UmjqKunIWgd7u7S5Z66mik/o9LhxyCoDIJXGVzuuMLdPJWtFXSEwg8ke7kR9y8xpqWvkcpHNgHPWQztVzQ1EFPCRzVElQXcMXT/NYTkzeM2eq02JR0NR/wDcxylt/ZHcOa2WC9rGzEGe4m/4f/tXgtP2qGMhCKiYRDxTvcS0uE9uJBcf2kVracNhtXFKNnbjy0ep9p8D7IfaBTFTdpcHo8RDcN08dsrfSTasvBu3H9h3AsWM5+xOP/dMvNqHETeWL6RNtW/Nmt6eLT1z8QDYlMpMcloy0e0u+QQVwU4e6DLlKGX5o+L+3f8AZ57f/Z3xTxTApZ6UNz1WH/jRW+q5tf6V50BMTkGdpenvX6Z4d9olbTx5FbOLf0qm7T/Z79nX2qAR4/gVNT1xtrV034MufquZdceqnD5o5X00X8GfnMutuX1V27/sOvDFLUdj8fOqy3NR4kw3fSJivnvtb9mPansLNZjmBVdEGdrT2XRF+Zl1x6jHP7OaWCcPJmH5IRH8yvsN7L1FQwT1EZxU7v4u9b/BMFgjhzjsgy8Isy8jq/Wun6R6vk93ofQOo66O0OP/AE8spsLrK6Wyno6icvTHG5K5ovs97T4kQtTYBXTl0tbHarf7UPtUl7D4jBRtRjFKcLHHIDPaQ9P+lYGr/tMdo8x9nqJYvMRe1eph6mGfGssHwzw+p6XP0uV4Zx5RqMT+zvtXg4k9b2bxKlEfEVOSoCFxexwMT9JNaShRf2pO2lLiAVlPiM0U4HeBcQiydd7U/wBpbtJ2yCVsQaD2mRmzrBjbiiXwkt1kX8mc7x5a4RpsM7D4ri1jhFHSgbEQFVnZeLenzT49g6yTEBoo6uhOqzELOMQjc/qK1YXsH2N7c/aliVPLTVFSFFTbgxCpchijbPw+fyX092F+xHD8FqAq42qsexs/2ldOd0Q/SHJZy6iERx6bI3yzyDCfsx7R41WS00eHvBYdpyz7QYvq7/yr1jst/ZvpaNoqjH55KwitJoohIIv1c16bimBy9naEaueWEBjcRkuO63Pp5clfYb2gP2MYAOSoHIScJGbMfp81Hd7i2izdY1B1Mn9lOweD4DRxez01NSxN4Yg3fqWokroqX9lsFvf4VjaPFoCglcKs4gBrjDkUT/m7li8c+0B6cjaB7ib0uuZxcmdG6ij1CbGvZ3vadwB93NUeJdqrTI+KwW7n1XgHaH7VqgSIHqGAddoqhj+0iSqAgeV5A+JCxnO87PoGs7dU1OzNLURHc5DamKbt0GLUxtBUOYR7eGX7UPzDzb4l81452qqJh0fbkmMC7ZVeG2yRSSAYPoQoaSYLK2fSJdrAIBPMxF9p3HcJP/yUqn7bUkcPCe4T/wCLGdu1eHVnbaPFnGtij9nvyGeAOkT9Q+4lFm7SSWlk52/NaKmQ8jR9JdmPtOrOy+KidPXuMR2lu7x8k/8Aaj2F7D/bZTFXnTxYbjhtd940loGT/wDmhydv5r5bDtxLRtwzdpRzutPcTfSplN9sFTQtKUYDua1hz2j8Sl4o3vHhm0eq2Ws+TGdtOxOI9g8YPD8QAD1/Dni3BI3mJKhbqyXqtT9olF2upzw7F4mGlqLRY87jjP1ivKsWp/uevnppJRMQfQx8Y+El6OPJa5OJ+eBMWqHvUI8Sp42JzkYclFftFTR/3n8lbyKIaNlu5NlzQkWqz03aqPlGyhS9qpSfY7WqHmgWsU2bByt701JUBHqcjLFnjk83ORE2JPcWb7iUd5Pwadl/Zr2xCPIndF7cswFc5NkzsXpU2Co4jCjusntIvo6p5PJXFHUNR4L2hrCZy4GFzWEPhI7Q/wBSztLnnk2ZEXhFajtJg+K9lfshxnFK2jOjgxqSHD6UZbROTfebiPPLZzWeXJUCsWP/AJFRS4LT+z9ksDjdmH8Ezf35u6tcDwU+0GLU+FU1RCOJ1P8A9vSS3Cc7+kNuX6l7Dg3Yns9T4dT4ZhWDy4zj2F00fHq8Sqxhpwlsv4Qjblnu8Sx/ZjFK/Ae1lbjHa/spTzjTsVVHHTX8UCYukZW5MLelca6qsesfJ1SwKWS5+DTdmPsBo/aR/wBre0cWHS9+H4ewyzfmJ7Wb+a9YwD7OcAwGm9o7LdksPlqB2tWY9W8aYvisfYyof/4lvs/7VYJBTUmFxYQRSBNNxWvzy6biEc8rloDqMIxDs/X43SY/Di0oheFJRsIxZv0jbz8S4sk88+WdMVhx8Ioan7XO0khfj4g5UtO9nAgAQhL3bOTLS4D9qmBlXU8mKYfURDTHfB7IbEF+XUY836kOKVR/Zb2IixOrnpRgrXEZsPjBh4jmO5rHuztb4lDp+1HYbtJgkVbX4dFQSx7AKBnilu8NzPo65bU+JI6U3DmLL4/tUb70pZcPq5CHJ74I34RXZ+9bLDftG/20ozwiegoe0EBsXEwzE4w4uTenPmvjbt19umCdl8ZrKKCOoxashKx4Io+CAF8RPqrz7Me2XZT7VK32islxCnraBhlbBwk4Rad4nzk+Wi0lhUVtEhZZWep4/wDZb9kXa4qymo6eo7AYtE7nIUc3Fph9RODkWTfSS8j+0H7AcY+z3DafFGxCh7TdnpHaWPGMIkcorX6WMXHMHXodf247OYfQQS4PmdLM5RScXrjJ+pizHNZTsT26p+x/2jU+GGz/AOzOKzFhuLYbI5cEZXcuFMA/pElrgzzg/wDRjmxQyR/2eRDz1XZelaf7Quyr9le22M4bGDhTw1B8G70OW3+Szlu7IX5L6mEt4XE+WyJwnrIdrM/aMne7JmG78qG3T1ISkcjLR1wSfvbpVohnSF8tu1Fr39SFtzDoiIvStCQena2S4O59NyXfl4lzp5IJs6I7ubflRgPdokXkhG+QhZtxdwooiyTTdoMK7LwVlfitG9eIQENPFm9nG8JF7lhi7RdpO2lOOHS4hU0+EZ8V6aI7Az9RC3epnbjEJSo6igoJBOOO0K2Xws7l+zH1P5qdgdK8eHRPIzXu/wDLwrgce7lr6PTi+xiv7KosDiwGrwn2SnaWUqpiOSV7i2blpSk9omJ38yUOv/ExbDg9Ecpv/IVIphK/N/Eu3FBQbo5cs3JKyV02uqvCxuxLFJfXUWXfJslaMVpZv4XVfgkd1NxeniyHL/ElTVtGMeIssm58khXVzu5rRmJ1AWV2STlu57UFzC/NIBcNrlHlG2XJk8Uz936kxJkR/EqQHLend8SLpbPpS96Q5F8KsDrFtLPdouPmOnUuiNq7d8kAc96cu/7U2PyTjCgBXXcmuXW53ZOiHakWV3JQUdHoRNyQN8kY7mQAXvSLw6peFLvHRABdXNdutbkufPau3EqQCH9S4UjRnk4OWl21knHXNdaN883zJQ7GiIVQfGvB3EfSpvtW34kxNT8Q83ZhD4fEnBjAWsZSrRUmmHT10nGIMrVIaY7izdRRjATv6S6U4xP9K1V/Zm3+h4ZjHV0RVT8/EmCJ25OuDntTKLSvkeyKUPGHUqwo2vB28PNWkovJgEUg/wBzI4OXwqtbNQkhtkwarpy6V32xu91E+aF81sSXJTW0cR+bphqp7tfF7lysFxw6kYvJ1BHO71LKI5Fn7VbzfautVMVzZsq8SfIeaMS8ndUTbLEZmHTO7RJ5muz0UMSfk7o9fXyQFkq64Sb1c7UIl1M7uQplie4uSK5xuZFlbDzZC2rordwuo7E46f8AJH06PkgLD8XpROL3Dogu7smFd4j+TJ+SboU0kUesrsA/EShHS00c4yHuHO3buTGIYSdZIUvE3ZaCXhUSloTjMHN3Es9FNmhoxjYQ0ZLZdydMBI/i6nRsQ555c0ybHCjbmytOzkdF94B7Y10WbFaqdybczElduzz6VGSG8GrBOmaLtoOFFjRFhTyFTkPja0hWOxX2grAiKwGe59FPMvNtyA9yjFi7eNQuypT5sz8tCch5uzlp1KPMMtoM5vaPK1aZxYv+aaalC4swuzTeMNihos45dHtLP1K2qKL26YJbLc9vNGGFxiRPmpUAvGxZvcPcqUSbFTw+zh3XJ1uSB/NDc/d3LWibHXFskBeYtuFDc5Doiu9yYwbbfHtT9NHbLe/gZNdKkQjbRyyH1OdrKGAD5ERP+ZLhtyQ2+7aitZAAlG12STU7bdGRF3dKMB4hjmVo7UGiWwAiAnlluRcO4OTc1Pxihp6OuKKmqwrYmZi4sbEI9PJRenqQnZUo6OmNtDb3Lj0rF3J633v1IWG3vdAqQHs+7lcKXs91um5OsRC3NyRATEWiAGPZ7dcmS9nbdm381JbO7PqJd8JabkF6kX2XPky57KFurP8ASpox7khFvNAtCGFHad7LgUYbtPmp/dtdIRYXzz+SVlaIrhoWEi0b6UP3ewnezflVo0d371x49c0w0RXDQtnnoVqT0rcrAVkI7dW5sk+7TLluQGiKo6FifJm70f3e2eeis+G9gyWOIE/VltXGG4uTITsNIleVG1gtluQvR2l03eSs+GxFp3rlrZ5pWGiK96UO9u/xJFRsXdarC1vLb/ikMbZ6bUw0RXjS2+S6NK3l+ZT7We21lwY2EeSA0RXPSsXcyL2PdmzNcrK3XRm9SHhsQk+XfagNEVvsrZDpmKH2Ntrszl+9WfDa7lalw9uT8/hQToiuKlYi1Zv4ITox3ZAytHjtEWQBHuJtEBoitejbnkhKhbu8lbcPTLRCUNw8rvCgO2irGjjEuaRUrRiTs38lZcH3JFT9Wj8tEB2yvKnbLb+5IaNhbXIlYvT6aZW5LlrZZu3w2oDtkD2cR6mZcOl78mVgVP3i380vZ7R5d6A0KsKHXuRNTt6VZezuP/NIoWQHbRXvS2tqCF6V8+SsSj6udqXBcg5IDtkD2UUL0rbc2cVP4bDpr9SI4e9s7fkgWhA4LZbe5dCnbP1KZw+nmKIY9O/b7kB2zy0yYtWQOTJ3hvny2oeGXmvLo9IaLml4yTrwvyQlC5XZKaADUeQpPldmj4bilw327X3IoAbh8l1u5daPqzzSGPqTJOJMNz6p3g9+STQvlz3JUFoafq5pe7JPcO1d4L+SYWhjcusOmid4duqJo7rlRFjFrpWupXs796XB00Z7kqDYi2pNHpnkpTxv5IihfySAivHrnlalw3t1Uvg9+TrpD0vknQWyHa/pdDa4l3qcI66skMeuvSmLaRDEXJuT+5d4PvJTGj6tEnj3f9qVBZCLmlapXB91yXBtbkkMi2pcPzdShj3ckuDdp1IAhnH5Llil+z+bpDT3IAiWJPHyUr2e65J6fby3ILpkYY0rbtVJ4L8kmhfb6UCpkXh6pW/pUnguOniXeD+VUVRGGNJx8vNSuDd9K5w3tzbpUk8kZxuSGPd6VMGF7M0nh3IKohtHqlb81KeFxLRkhp7tHVE1IZEbbsnSYu52dSGp3G5un4UjpX5pWQ4jUMh0c0UgZFwzuYD3hd9L6K5n7SSYxLnVykJZWsJPsH6R5MqO0hLVu9C492qKTMvdVM0bDcQmDtapHscgmLOzjdyWew3Ep8NnvjBpY++KXpJbXAe0mHVhDC7exVHok3AX0koaGoWQqbBzqGInd4/JSKelalHO4hlF+paMqV8s36kBQgWw2EvqS8mjVEKkIZKgpZWIpSa3ixWsX5u5/wB6sgwM6o4wpOFWGTXWxbD+Vj/6STARxxkLBkHwopJAhYTc7beRI0/xGsv7DKEKc+G8ZRGG1xJrSF/iUqGqIdwG1qpqrtgHFGOrBq2IX0kztlH6T7/zZqQFdQYgB/d9W5Flc0FSzBMP/J0tv2Wna4LscUt68v4p8K6MiF+nNec+3HxCGOSS5trxyNuZW2FQy4hbxK2Oip2655325fD3ur+rEpOzcR1UWXWxfCLqZRUNTiRk0EbmLcz6RH96zMeKYVhsBx0dNLiNYX/jKw7Ih94g3V+ZW+G4pLND+LK5XP0DtEfyqHZqmjSvhNLh4CdRXxzy98UTXC35khxiCOHhU8ccQl48rjVJNVAIkbu5C3MfSq4sUDi6A5KO2vLL2/RqvaoZHHLK4fETqYGIREwgeZk3hHpWQhqgqJmBsxN/DmpkdUwlbkxC3PclqhqbNxh1VTla7nGI5a3Ncr6jqgjtCMI7PUPSvLJ8YeO1wnba11pJ3Du2UgmQO7iJeJYzxotZKPWo8SYSLUYvpT7Yk5dLrzJ+10FoNkRH6v8AuUoO2zxmLWOIvztXK00aLKeiDikfGsbID+FSmxAOt5Nzep+SwsXaSjkjaQCcy77mUKv7cRU75M8cdv8AxHuJc2SUq4N4TX8j1OPt1UU9rRzsA9xFuIlmce7bNXQ1EErniIk2vFe8P5ryvEe3lGW+oqyIfSKzmMfbJT0MBez078tCO0c185mw9RkftZ9Hg6jp8cVtySe08bEZuFO1PFncweFUNDWNGe97NV552j+1SsriMr7blhq3tZimIfhwVE1xeIFh/apZF72etj9d7H/Uix/tE49HjHaSgijk4g01Pa/uzJeTCLlyXplJ9n+I4gfEqIyM5eZZEZLb9m/sjCnETkOyItzkYD1L6vpYLDjWJfR8p1nVvqcrzT8s8Kw3AcQxipipqKkmqqg+UcQOS+gvs6/s/wCGYTwK3tTI1ZVZiTUY/sQ+ou9/ct5hWG0GA0wxUUQwWtvly3mXxJ2q7SVEYDGBsUHjjIB1Xoa/s8mXUOuDc4dVewlBHhzQ1FPD0UcYWxWN4fctdQ9tqDEACCogmwO1rWEwcqf9TcvzLxGkxqWlmOogq5KIia23JjA/hIXVwGNSTBSxVsr0EUzXDLxCOnm/7HXPn6aOWGjDD1Lxu0ep/aHXQUuD0eHhJFPxs5pxiO4X8I9K8+qe0lTR0YU9POcTRAwNKL7tPSSqK7FJKGYo+AYgIXfl87lmMS7URRzWcW/zEW2/qVYcaw41BfRGXK8st2b7B+0xxiJyVDSzyPZIE73BMHVYX/cqnt7NBH+Pg18FFNyile44H8QEXf8ACS85qu0Ekx5sdlu3hj0krnDsc9spjCoNzgdtbvArT5Mm21RiMbGSG9zO4vUSzgYlPDNmB2/StL20IaGbhm7HpcEmfWPmsBV4hbqRsIqJ/I0guDcUkwVQCZvv+aiyYo8J2X9/SPhWNDtA8J5Rm5D6kFRjkhHmMjqTZYz1LAcYpKOb8XdftMfcoPaTFpMLxOWnF2kg6gIX2kPhXm0naAhiLOp2+EVHqe1U9VAETXGTeLqRESxM2FT2ifdkbCKrp+0jiJNfcLt4ljfvSrIzZ9tzWvcmamo6Wacz01ubxI5Nliia6HtUcM3Xcn+0eLS12FDLHJccPP1EL/8AashTYXiNUIy09FVTgW5ijjIhUmmmqYZTo6iKQDNsuGbWkqVoTxxIJ4hPJq5uX7017RIWl7qYGDz3ZPtL0qbD2dMh1ZHuka2kVDTHlzRgW7NaKHs24vm43Kyw/sfPXTjFT05Tyu+gRBcSNGLeJkohO/1KRCTidr53ZbRyX0f2S/sd9qK6jHFO0Dw9n8Lbd+Kd0xt8It/qXpmC9jew32SiFXh8OH4lXhzq8ah2B7xzL/Sstv8AE1pLyfMHZX7Je1naoxemweqggcL2qamEwB2+F3HVetdgv7PtFWVxUmK4w33ox2Bh9nBAntu2m/W/wiK98o/t2wvtFBTuFBV1lQMeUkmHwlLSATF4Ce3NiWL7fY5T9su02Eyz4nTDT4XTkYU0DezVMMh9VwP7rdwqbyz48Et41yavsz/ZXwjARGsxTG3EeoKTD4BlI/zNqvnP7e6U8Y+0uiwbDsRDEcBw14pX4jjdFmWZRdRZv/3L0jFcYlp+xOI0eAYxUYHTzMQHUy1DkDk/huu8S8vwHs32Sw3gUmMdn8UxbEZnGaPGuzlR+NTH/wDhPsNhUODxv3Oyo5Vm+Co9OHtt2bxTsb2+o48UhgxfEmM4sNqX4IS1D9H4p6ZiPy6VX/Y32J+1/B+xgS0faeniORzD7hxqNqiGaPlbxd2TF8KzX2i/Z3iGKYX92Qds6PFoJz9rmglpxixAA6t0QaO/5k19kH2iB2foMSqMH7UthIYOARHHj2RFU8xEQh/L81MaSKk+Su7Q4H2foe21VRdr+wWKdl6qmMRqz7PTcWmEvEQ+V31aJ3Evsjw7D8Uo5ewf2ivWlVb46GcCp6sH6t27J7fUtNgfaqk7dV1FX4vPSY9iOJMcp4UMhgDOz7it25uVueRZrzv7TvtyrO02KFSy9m6DAaOihGlp+BD+LCTHcRibW6vbb5ZKdpt8FuKrk1nbP7YO2lLgcWDY5W4ZjM+FuYhVCAHM/wCblnt52ryXtV2kn7QQVmOy8avpaiyGMopyAaORh8YeZW7SVlUYlRdquyuOVjRgOM0cPFO3b7TCW3iad4+JN9juwNTiX2f1GKYXJT1BRtdilGU28oHLbIIP6H9PqWmyirkNYnN8FPSdlzxrs2OLznKeIk5CxybuLl3fO1Ndk8SPC8ViqKY3CqjMZYyF91zdybwGTtPHjY4XhVJU1E7TibwRARW5f5dFfYp9nOHYLitVU452ogoImkvalo/xqm592Wmxv1JX/shovu0Ha6Sj7UhFFJFFR4xS8UCH+5mcf+8clrewXZXFPtC7QYb2k7U1sPZXs1TyRzVFVi58IPw/Rnq9xbV5pN2gwujwqDFMCw4ag6ao4QVOIvxZc7cxO3kze4VksYxTHO2FWUmKYhPVGLXMMplYP0j3JNWqKhGnsfc3a3sfR/bZj3aOiwaspIO0uCmBU4zyW/eUBhmIh+XUX+JeSY59kPbfs6Z+29lsTEA5yxU5Sh+plWfY122q5Pteo8UjnYq/2ehhhImu0YbX2/TtX2bB2ur46rgVFTIBdTb9hstcfVT6aOvlE5ejx9TK/s+GJYZIZCCWMojHmJgQl/NN6eJ19313Zfsp9pAFRdo8PiOof9jUgFp3em5tV4P9pP8AZZxLB5air7Jyfe9ODlxMNz/3iEfDb62/mvSw+oY8jp8HkZ/TsmP3R5PB/Fmiu7k9XUNThddLSVkB09VC9skRtkQv8SY7l7EGpcnhzuMtWK25skhySYfeuqyARuK7NMVWIHC/sVE/+/yh+JL/APorP3/X6UsXqpMNp4ApwvxKsu9liLpZvFKXuFBh2Hhh9PZxHnnN75pS6pD9Syfv4Ruo6LeRQ9pKOGhw/C8Op2cROovf1Hl1OXv3LTRRsICDbRZrVn8VL2jtTh1PrbHG5v8Av/8A2Voh6nU40tmbZX7VZB4PGxOc8t0VOIfxJTGG230pqjI5Jq1/DxGD+Df+5SPU7st4Lg5p+Rmqk9no6iRs9oOTJYdHwaGnjbujH/KmsVvKgIAfcZgH7nJTW6rWyt+FT/Ml/AVq5uXe7mkX81RFEeaS3TVQZZnEcnUqrF1TVEzjdqscj1OiELJQ1Vp5KYMjyBz3KhjmuPJ3VzTExAKMUrYssNR/cPel0ofTolc/NdZzneoebpdPmu92ib70AOhntyTo5iOeSZAre9SNSbakwF0orfJK1IeakBANparrD3IunwpeFBQj6V1cJLzQAtUf+VCkgAuq1kQ80LfJK4kAEPNIueiEeSIPf1IJEP6kRE2SRe5Ji2oKE3cu26aOuel0Y58kEoucH/3rAcWpmyuZhlZUzbVPwOTg1+We2UCB/wBKizDbMbeTpr5D/iNXd+VyJxuXPFtTgxuR/vVCJFbmLRA7PtZRxJx0ye1Ta+P8YW0HIB2qPa4v17UkDQH/AHLol7k4wuL5Ouht681IUcbp1Zdta4s22ogFy5Hbr5JCJ+tBQm8LM380bZENr9S4XzZHFCe182tQTQWg6roj8K4Q2trkRdyQE5ETZMIurAP39S6xe9ctdIRcdGZrUDoK4c+nchIWk7ulFqk8b80BQNzDb4SRcTalw+/yXRGy5WPVgsX8kXuXGzFtWZyS6W9SmyaYnK7Rs0i/yukJP0tt8kt1v0qgOdT8vmuD8nFHb80hFA0gPD6V23ai/Ky6gqhu3RK0bUX7+pd6RzQFAAPVqiMhFdfnzS71BRzu1/cpU48Olpx8Rb1GLMtFZ1lPxKyw3aIGDSQtoll4RUtjUGyu8KIerkl+9yXWz5tmqsKOMO3uRh+zToQylCUjRmUTbeJ4U103ZspTUjRxcfITZZ5OuiO0skhG76V1UHyCHwrjFtLb1IhzHvXR8y70rL1AHPkiDlm2SMdrpD4dbrUWGoLc+SJh0HxaImHz3XJNub4lIJUIe9Ly0Zd15Lnd6UFnWy9/5Uum7cuNtSGS7/BAHRK1h1ZISfl0pGXnly8K5cxPo/zQB3u6UXh+FAW582dIs/FtVgOyV0pUgUxSmVOBubReFnfxJrq19KERRajdp3qEq8Ad0yybqH3IvT4UBZCw6fCldtF8tqpgdu2lp3rgltzdmQmXyHJCJbs0wHG5bfNdDauF56kOSXf6ckAHdd9S4JPd/pQkXU/q3IbnLkhCoPVyydcYXz5um7riyzRXPy1VjoP1O36khJ7ud2SBv/npSue7naoCg2K0/klqVv0oA3PnmpFPSvNHPKBxjwQutN7Sf6UrryCVgMV1vy8kizQXPbmz811i8WbFotBUEO7xIn8OrfUhu+JkIls9OSgkc08W4vhQhcKT+XhzSuu18tqCwmG7X3ofFkk3JuaXJvpQAjyHXK74UnJhL/tQdTlztRt1IARZXc+aG5lwibu7kN3h9/kgA26UXy2/Emrreb3JDI/LNFBR5sUdyXs+35q3KlbyS9lbytXk2ej2WVIU78smXOC2fpVz7O3czITpW9xCiw7LKloWHpRDD81aDS+5IqfUmyRsV2ZFXwX7kuC+3TdmrR6fT/0S9n6cmQ2HakVvs+7oRjSqxan6c8ySaHzZKxdkgeyml7L3KwCFulLhlnoyLNFhIHsdqR0L+9TxHTRkTR3Xe73qbH2UV3sZFqiaj8s1PGPcl0ln/wAkbB2EVx0blbml7Kd3LmrG5hFBxtun9SHkGumIfs79yH2d8uSlFNoiDOQL3sii/wCLIdoqe6hPp9SHwXtSKN806fabslQ05PU4nVVE/S0dJC1rP9TpUnbTsZUOH4eKbmIbRMP1Jd1GPaA4L3erRCULj5LWYVgvZztcYxdnu0YRVrtpR41bT3l6Ql6H/NkqvG+zeKdm8RkoMVw+agrB8EoW3D6h82+IU1lUhvC0U3BQlC4jy6lMeMh0SCnu71pZn27IfD80TQ+an+xj6mR+x7ep7fpRsX2mVpRsh4biSthpW55pFRtlz3KbLWF2VgwtuSKFWL0rDbciGlbLVGwdmRV8Hbm+7JJ6dvyq19jDuz5Jo6F+YdPiRdg8NFe0KXs93N9yntSv6bSQnSuOWv8AJVYu0yHw29SQx26vuT7w2khta3RTYdsAoW8khjC5OWsu2sLckWHbAGFiPLK7JIhYe79Sdbb0sgMnH4rllu7ot46VjDjddyQmTCJM7bUb96aL3LSzKkBa2eiaeMefiT59SH3eFGwaWBw3z1SONibVmTtvfkkUevwrPeQ1BE3Ce0Vfg+kZ8en/AOFKVw/lLuWvw/tFRYsIsx+z1GX7KR+f0kvP3G1s2SfIrXVbEvEpHoGJVBx25AxW87tpKpxLEPbIMozeAx5iXiVJT45VQgUUj+0QO2oydTfSSXtTSFlFLfm3TI1pLVSOGeNoRiff1IG83zu7kYZk+rbk5wXLV2ZIxTkSqbHjjtCpiGsAdrcTrb6S5qXDhsWIO0mEYi89R30OIOIS/kl6D/Nk6hBhdwcQn/KptNgblCB5EAH4jZZ1XxOmEn/ItMPpfx/ZqlpYKgecRtaX9XNaOlo5YzyCQRH4mVbSZjANPUNHiNO3RFU7iAvUBcwf6VND2ylYZKOf2wO+jxKS2Ufom7/kf6k9n/I1goPwaIIZKimHONiHpYvEX0quqMLAmPhu0RDzvQ4V2mp8QqSpneWjrR50k7WH+XuNviFSq8mKHhGZem30quGizPFUcMSYHYbX1IUA1jxsWRvd3LlZCEJFr3+fNVVTWW3MG4rdFgKyZNMc0pXvaKdpKwKUL3yLd0rP1Fdw23naXpFVc2OGTlY77UMi9TazdrGj0jABu5kTKOfb6CjuYbzN9r+led12MS/szNwz5KulKeo6MtfEs5NFK2bXEPtKrRMnCRrC3c1m5+2mIVExOEklQRP0k21Q6fC+CAyVJ3EPhVhR0PGlEQj4V/u3P+VYtJl8Ik0tRX1EJPKccRHy8WSIeydRXPmZuf8AUStaPCwhEXlkt/8ALj3m/wD0V7TEfIAIIvnc653itmsMjRmofsnw8bTxKpdvE8EW4/pIuS02HYDg2D2BRYfGQg7bpdxKzjja4c2bl0l/mJCckcYlm7Efq8K1hhX2OWaYp6iSQhYDYgy0GNrRTRVEcLZOe5h8uSjy1zD0ZERKKRP3rekviYt2PVNQ81urAGX5k2UbFDmzsWXhUGornhkyDdlzuUWbFgGbN225XPanX8iWyyArQNj8lXzdoJcLpzjZmlgPrgPpf/o6jV+PAUWbtu7lm62slqiLN7fJQ5kxx8mjxLFo6qgGegqZJQFhGSCW68Ph+Szk+INlobEhw+QKWUjJufP3sqjtNIFPKJxhdAbXMRPtH4VLd8m9ckiTFisJxb9Sn9ne1DUtU0dRlJEfNYOTGHkHq5eFVtXiRyPnGbj9KWxrpZ6J2qxijqKOopIDYrHeakLqJvWC8xqah5jI3B3FC1YdRCUb5lKTiTF5J+hwueY7DZzWM5qPukdWLE3wQIppymEIm3O9rCK9l+yz7LcIxCUKjtLSVuJCeVlNBUcERL4itJ3/ACrM9mOxLw4vS1E8bWAYk4r6i7Px0FDDFKEcYjkOS+a9V9Ul06XZP0D+n/RMfVtvqPB5b2z7cYD9j9eOHU32Z4FSzmF8NTWQnVkY+dxll/SspjX9qztJiFGNJTQYbQU7coqOgihH+Qr0L+1jj2B4p9m+A04AP33BXkQSD/wXArm+V1q+SH716/pfU5Or6dZMqpnzvrPQ4+i6uePE7R6DU/bFiOJUlZS4pQYbikFS1r8elG8PiA2tdnVbQdqMLwWjM6DCKcq0ju4tY3GtH0iL6Msgitu71654eqPTMK+3TtJDTjBPWuQD0cPZk3koXbT7SK3t1jGG1tfIE9VRxjThJZaTh4WIm52rADuLLqRt+DabPv6kWZ9pJ2j1gcJjkPV/noim9godJZ4w16c9y87o6zGccqYqCklqqqecxAIIsyI38tF9H9ifs17P/Y6A4hj1PD2w7biLHBhovfTUL/H6zH+DLfu1H2rky7WvM2Suxn2KnXYAXaTtPUy9nuzmbDB+HdV1pv0hCD+fqJauk7adj+yo/dHZjCp6mtdrDpqNiq6sy+M22MqCvxbHftQ7TlV9r8SmlwvCKfix4fhr2RRSGVoxDl7hLMl6FHWYZ9m/ZLEqvCqCnozpqKWqtpmERbbtIy73XOozyczFPLCFJHiPZusxX7TvtLxSrwvE8R7IYThoABwRVDyndnkW1yyzIua3naUcEoaGsDEYpMZnJmD2mrO2bN9NpNoz7vSsB9iAy4f2Qr603/Hr6sjc/ULD/wB1yu8fjaurMNiqJwCKWtjOQ5DtHINS/wBK6IYlpbOHL1D7ukT0vCa6gw8MNpI5/u2KGynjjqdwl7r20zWGr/ZqPtT2qxjtTLFhpVdXwaQasOLNNDG2Q2Awk+V13ksl2q+0arw/tNVHQPcGCRjNGUrXAUz6CRD323LznBvtaxSn4+HdpI37Q4TUmRTRVJ2zBmWZFDLzB/dy+FcmSco8RPRw4lNXL7PonsNXSYo09JgfZag7QYTVuJHh+ISb5bPRlpG/xESx32rDj/bYKyLsr7VgcNBAUtXgERxQjCDenK1z/U+a857XV1R9mdT7R2D7Q4kXZzFYwljqS/CMDt3wy5eMHIh97LGD9oGLyYrBXy1DnOAcIyHaUgeISXPq5vdHal21Q32dx6PsvWSVrRnUV4s4wyG5CUR+sSYua2+NdrKT7QOyY4h910eG9qMHYfaJaaNx9tjcv2xj6xf0+pYntVT8OpCogO6CULmU3sZh+Ix14VnAeKgMDinln2AcbjaW5+aqr5LRFqKzG6eaKsapneeJxOGSB+h/+Suu0+PVGMU1HisGQz1eftEQNcPGbq2/FtJRaMsI7NifttZPiRf3cED2B+Yn1/StF2TxKk7VU+JP7HHQRYZAVVHHRhvkd9N58+Sl/wCQl/iN9mOz+IUdZFimO+xYJhssBxSccx4swGOW2Frj/pUKHEuz/ZEyjo4KnHp2dxb2wyhhH8jav+YllZaz2qpgqXq7yCQfw5OrqUrtbQtR4lWOdwznORNb0W/9UNX5Lia3tV267UY9CXHxdoAlgaU4KEOCFvK0stX8ljcaFpsCw6QNxuZiZeLwqVjhW4Jhs4O4FNS2vr1ZGQqFiUjR4TRRMYbWGW3PzuSiL2ll2ZLg4DiMj5GNNPDK8fmzi7IuzcMmKHX1ru2zMXAn5fSh7JEEnZ7tXE/N6QDD90o/9yzY1k8Y5RvZpbcPVam43Zbkj277FpJcN7VUGISUwgRNDYV1wlvK0vd9K+xaDtJh9UdLGc41EpN+JAW276S818p9iayip/sx7PPAYBXwVB+0QE1soGxXCZe4mIf0rR/7ST2wSPIYED3NJnaVy1WFThRxS6h45vU+ksdx6GhIowvMBe4C8bt4VCqftSbAZYKunlefVpb894Fd/UvFP/zGnxYoAqJNxsQud/hZvSqqbGGFxyfj3HdcT9K0x9NCK5MZdVOTsk/bdHh9d2zlxfDo3iixIGmmDO4eJ4nH3F1LBNuWlxKoDEsHzd7jhNyb6VmrbSXuYPhR4HU/PYT9OSdEqfD6Uq+tjOWBnshgDrqZPCDe71F3MhCOAYjqauT2ehha6aXL9IiPe5eEVFxKOphODFMTi9lvjIKLDYjvOGL6W8ZdTuqnkr2onDiv3PwEdHLHVy1lYbT4lUgxTELWiA+GMPIBSLkOiV0hADyZ32Dnd1Lo9QraCSiTN3PkoKbOo7Z15t0wwgH8hdaAfe/Ss12WL2rEsZq26ZZ9P/n5Vo32i7rLF4bNMvlIGmpfZ6YXZ2LjO8z2tyzLanelvciPLZ4hYGH+SEi7l0x4Rzy5ZFrBeSajBv8AiXP+5lK/yoNOIL27u4l36lKXJN8ahD09xWpEKVz5W5JdyoRHqR/CJ2WeryOM/wDFaQxuHRZzFZAGTN3tJcfUHVhK8JH4g6960NAV0SzLSBfotDheRCOtqyxPk2yrgntnyQ3P+ZO228t37kBdPJeoeaE/dchcX/miHe3xISG74UAE3xN807Fl3dKGmhOoqAijyEje1lNxrA6ns7iJUVWzDKNpfhvco7ivUvSTW/0MsW5dHc+V3emRLzXRkufm1yCfcP8AdqyQ+5BcxfUujnb+9AwtC5fUlbqkKK3d6UADc93qXWHTVdH+lHdogAWHaiAe/wA2StSEbUAK1Idpa/uRlyScfcigAbmitfPRJu5OjmPwoSAG3zSYelK5GKskKnLhzAWduTp+sFpKg3bvTAen3p+fdbk92igoaEW6hToeTD33Omrn5p2HrF8riFADtcQSVJ/MRSePb0XChLr5/NGJBuzf8qBPk5bdyC61dAWIuTkXpS7uXyRALFa6qxnWyHT/ADLv9I9SG1t3iFLUdGdi8KEAnJveiDbrY6QxvtXQF+THdb6kx0IxeQRZme1ctK7knRjMdGNd4b83dFj0kctbMWSHK5Jx7skrdM8rfhSsrU6OS4f9KQ7nXWF+eiYtRdPf/JE3TkkMb265XIRjPyQOha+STeLNkTRkL6+aIR/wQFDYi6Vr/wAE4Ub9yb4Nzau6VhRy3cWqLTve1d4YZ5M+1krW2uzWphQPh71y5hIs3R2tnkkQt6VIUC1uXel5afyTgDbqzJeLNOyqEX9KFvF/zR6Fb4XRFlcPJSFIkYULSV8F/Sz3bk1V1UtUORm5ALlYJPyTtHkJGbbbQ2pm74UqTZohseSQk/mrEpKAsKEGjlGv4hE8meyzw/vUIvmmnY5RotKXtViNH2cqsDieMqCpmGYxKMSMXb0l3KptcvNOLhFqhJIptz8g3n7040bk+WqTlckMjW25KrFQhF+7vROL5jmhGS3uRcTv03KSjvklcwrlzfmTbltyy70AP9JZJOT25O7j8KDTMsnSEkAd4m71JXPdrmudTZZLr7fqQFCuS1uJsuaC1GO61n6lXtHQuJaWTpMVvN9pJN6EhFu7/BK0PUICtfl1JFI1/K0e5CQ92aVrd6NkTRwi7ulK7q53fNHbpqkQsjYqgbrfNL3dQohFvqS0zHJGwtJAsW0kQyPGJszvaduYpAkQsjZBpIHqfLVIdw96c4bcupK0B5I3HpIEcuWf6kpRu11SKNK3uSsKYBe9L35o9S7kRZDplyT2KqQ3cPLP4k+FLPJAcoRSFAFt55bRTVrXW9StqbtJX0uA1WERSMNHUuJSDl5LGeSdew2xY4t/8jKdurNIScjK993ela1o6ogH3bviWmxjqxXaapOV3e/1JOOzkuh72RsPSRzW70pDmLZP4XXR5l8lxvSjuD7chD15N5pCSJy3aIWFvSyO4hduQrt2WdqXEbPm6RC3fn7kmt9yO4iu0wbvfuRXbcnfa6T5FbkkA7UdxE9uQO27m5LhZlc75kjImuzfai1vF3RuPtSG7bR70TFbn8vNFd1a5IWyz1fajuB2pGU3ja2a6xPaSaGTp1ToltEl813WfWdqBwSe34kY+Jn6kI7rsstEQ7tGfcn3g7SExBaWbfzRzFGR7AtHJA/Tn/BcPqVd4jsjlwC3JK4PK1AxW935k08n+KO6DxIlNYQk2f5UBk3eopTbstEL1DlboyvuRM+2SCLegOTvbco/tD3Fnkg4pehku4ToSxJpAE22oeJaX0qPBNcJM7ITk+ZK9haUTtpCJMhle25Q2rDjhsZu9AVZd3IsmuR8uruStbNMSzMIZ+FYPtZ22eQzpqQ7Yx6zHxLJspui37SdtqbCzKCBuPK3i7hWCxLtNWYlJnLOZj4RztEfyqnnqHqDzd01dpoyybMqvyTParubuSKKQ43zZ9qhgLk+SkxDs0dytdSOjYdlaiSqMKYAvlkNgAfiXudF9uFBiE1H2T7SBLX9koI2p46zaVTSSN1SAfe112wtMl884diD4DQHUM7hVTxuFP7gfQj/ANIqJhOIbrDzsJ9U4kPhn1B217C1HY3FQpJZIqyjnjGooq6D9lUwv0uP/MVn3o+HctL9iPaL/wDMDs5P9nGIyh94xuVXgFVI/RJbuhz8jEf4qnmjkpzlilB4p4jcDjJtwk3UKfcmuD08UMc1ZWlT2llnt9Sd4Nul3SjO8iFsrfiQEL9PhWsMjYSwx+gSFhLVcIW72/Mkedou7popHu0d/pV7GPbJTUt3Pp6mTrUbcnTdLVBcPIVZjUQyDyYS25+lYPNRosKZXez26D05oihcdXB/yqfw4y1Z01xoxLK9Ust+QeEi8NybJmTTwuWmW5TTqIyG1n3epRSmuLN/1KllF2UNFh+3PxFyQ/dOmeTj+5SvbnHu+lEOIHy0IlLyv6GsECAeFtGOqYmw988/NWZ1XEEr8h+llFmmfIjfMVUcjfyIlhh/EgHG4jl/BRnjO6/0qY+7W74kNt3N2T7lHK8exAIXHnlcmi2urGSFh1zUcxDnnchZTLskYd3NkTDdoCItuqFxb6U+4gWLUEht2v1ISzz0yTmm1upI+en7k9kT2hpxMm9SG276k/aA6aJEL56eWipNMXbY0wvuJJ88/wDUjIf1JdRc0WZ9slUeIDGYNUR8UB8QbStWy7P/AHZVAfs0jyylueORt1qwVvhZdCQoSFxNxIX0IXQpsh9OpnrMlHSQmLZcfxMOVoj9SarKqSS2O9jibkIttb4V59/+bH+y81LBjcBVGGzuQvUxtdLGX0969CoKikx6iGswishxSifdxIHuIPqHmy6IyRwTxTgQuM8ZbAbTwqFW8XhkbsVim1mIU9PczbzFsnH0rOVOJSVj5WMI+rNOTMkBPiUkIcOQBngYtIpNwt9Jd35VYUvaxhgKA6h7e4Kx3Kz6Zef6lQT1ADo+ZEyqauZiLNzb3CudnRBs2RYlT1glG07DMP8AdGduf0lydZ+sxSUSMIwtt0u9KoWkuuZtwd4k21FNUSjGPs8jRZf3cjXh/wBWWTm0adtMfOSSbfK53+rNMzlNMYgHV3JyCqjmhzqc6U/ia4H+klfS9i5IaP22SOThMF7kO4RbwkRLK7HVeTOQ0IE19QL3N4VMipzqnGmoAtz8X/uV1h2By1gFwqOQgAOKchdwepTopnhaSOkBoAPa0snVl4rfJJfpEu15INNgIYeAnUyBLOP90L3ZKxpMPPbnmIl6WQQwwQtnGfFMnXSmeS7iGwyB0DkWitQ/ZDdFnDDTRvY53W+5WTWE2cTMPh+lUlAJ1BE8jsxK4imaOGUwNuOHRc/81rqCdlliU1PR0AU0DuUphdNJ4SWalJyfmxIqyoenYM5mvNrntdVE1YRBzcSz6RU8g2TSqgEdNpKHU4gwllnu9Kr6qoe7PiNt567lWTYgYneGRa/qSb1JVzLGoqnK9zK3TQhZVNTXcPWQ2LyUeaskqB/Ee0fSs1jGJPGZAxrJts2WMuKnEI6gfSu05OQFJe3DH4lgZMUKMs2z96uIO0Bx0ZR53C/I/wDkpNtKRaVOOBuZme7utUf26Kuop4JNsr7gu6blRHWBZz5P0oHkkqAFgB7e5Q3RcIX8SuqL788/ypR0M9VMNgOr2mw2MbTne74VYDiFJQtkDMP/ADXLPO/4o9TF08fM2M4N2T4lpSjb8S1tNS0eFiLmwFKPhyWTm7WNYTMe30iqus7XPIOxt3xLgeHPm8nqR6jp8C9iPQ6vtU0IbNtqq6n7ZMTw+CWnjdpfQReFeb1ONVczlmb/AMFCcpKg83e4l0R6DH/NGb9T6hO8TotO0vazEO1FQMtYbFZyEellQqVLQzxjxDC0VHtderjjGC1ieZkyTyy2m+QURckrbe9K1y5bloQPRQhwJZDNhIcrB9SKio58QqYqeCMpZ5jEI442uJycrREVIp8LqagYAaJgGXOwvWS+lv7OHZvsn9l+CVH2g9q8YwsceKAxwDCinYzjmbNimlBui3wsSycqH/6WnZfsPg/9n/sxKGKVdOHbStBhkrh3jRZ6jAI9xl4nWN7SdtMO7Nnw5wqJTma6Yov2sj+Vyy32gdsHxbtNX19HjgVss0ZCZRQFKDkY7uY8/DcqvBftCxDDcYozqIKi2nAYoZakCMqcXLeYirjNwXByOHddzNH2b+16tpanFMRwzsxHLhcUP+9lUymdm12EruTH1ZMpE32sH22wCo7PU2KQ4bLijjFNU4lsFg9JE1zelQ+z3aSPtdiOJUVXhUmKU9ZO9RUXVXs0JkwvbIQtqyqqns/hWCtW0ElNQz4vic4UtLLBIRw0cT9RiHN38NxJRySVmssUG0z0ztDNB9jP2f4NR1oMeJNCxwxCdwVLO+4xIebLy+sxbGPtSmi9ngi4UM9sNIPU5Hbd/lFVXaONi9i7LR1DYlWUZkD1gndEHwB8Aq8wejDAcKneiznOM9Z87fxPgUZMs1GicPS493ORK7JCfarG+0GB1mVBWz0hhAMjdcwW2iS8whkfDcSFqgHGWnk/EjLzZaJpDjrhxemrY/vSmk4vEG60i57s+9bntZ2LwbtViWG9q58SbCMOxOnGoq4BAim4vIuEPxeZadSS8e434j4KzsriFT2kpJ8Dq8PeeixiMggkiju4dW2oW5fwf4SWej+zumwGrNu1eMQ4NY2+jgb2ipL4bW0b8xMtvg/aSrxDB63B+ykZ4T2eo3/GiiktqKxnfc8s3Pl4RyZV321/ZXL2Zipe0GFyU1V2cq8gD2Z91Ib/AN2Y88/iWKmk9ToWNuNoy1Z2mo6MxbCqO+nDbDPXMJnp328s1V1/aSoxA4Alkee073kLddu8u5ansNgtNiXYvE5aiBjJoZxhImz/ABGFiG3yWKOnoik5zRF3iXqTTQtf5F99sEMcfbmoOKNgimgp5WEWttzhB/8AuTv2T4g1D2hcH6J2GJxztEhcrdyY7Z0JyVOG1RyMQz0sYsRPuIW25ouzeEyYP2vgpDaKoza4bXuF8tw/5VTdxoEuTNV0LUuKTwN1RTGL+nQlpe3EkUldUODsQlwybX4BuJU2K5liuKVAHGAPUHnGT7tSLpVv2moZ8WxilCjppJTloYTIYhuu2DuQ/KGkRcTkYuyuCavf+MLCX1/+qr5qdxwuI9LifpLuWooOzb11DR4fW5RexuZWwOJmTv6i5CpdZDTzcKmjoY5YIQEAj4l/f4y5KL/QrSMjhUNXfONJPYJQkE0nSFvkSdosHulikCVuG2d8otcIP8K0OI1EcMWVRZOINsiFrYg/K3UqShqDrJsmd7GuyEekVqrMHM2OEY5HT4dDHKcpzx7dvePif5rSVnaam+74JIpbjHYYE25vf8lgwH2cOaCSoCN8ye4iW16nE1Zrwx4ylGTPZu/mKeqO1R2kMfeHUXcSxtJiVx5N1Z2uoldWSiAWHuFyF9qFJ2PtnpmA4t94U1QAPd+GWYj5q7fs3UR0lHUnVUhRVMZymQTifs4B1PLl0LIfZXhdX2mxAsLw8L6+oC2EbrRuf1F3MphYPhseNB2Mwifj4czmVXiPgxatDcQCX/DG3Qe9x+Jd2PK1wjky4FPz9FXikdd20rImZzouz1M90A8jm9UvzL+SuaDCY6GL8CM+F0EZmRFr8RfmT5bdr5iTbV2O+QRBsyF3utXoxxJe486WVv2rwOHG15ZZ5JiaRoYpZPQDl/BPGW3mqrH6h6fAcRPP+4cW/fotJ8Iyh7pkDsVHbgpS53cSQiV9/mVX2Yh9n7OUAPlcUd38VZF70sS9qHlfuHCyLXzSuQsKLvWpgdb1ZJ+ooainhgnkgkCKbokJtp/SmB8TKVU4tV1lJT0ks7nT042xxl4FnPe1RpHSnZFIdopdPeuerxLvh1WhmAY3Cs1jVHHnm7sJEtQ/JUeNU/EHP0rlzLg6cL5M0Nl/P+SvcHF9r5qhkjtPmwq1wSRylds1xYn7zsyLg0YbkiG59E5GVold0ps8i+FewjyDjeS6klqJKgF722k3iTks0lQZHLIZn6ie5B4F0OlTS8lW61CtZdEfNIE+w3c0hWNW66MnRG21D38kQoCxW7h9LI7RSYbu/ait+e1AwW+ScHyQiLc/EnG5igASFJh2p0uomdD4dqqhWJuaRDc4siEV0R11Trgpf/IdrKGTD5uFKzCWTHte5NOL5KfhuHyYpLIDSAJABF+I9uaiELCsoy+r5ReSP2vA3a25Ifc6O3p9K6I7hdamVCEbibPbqnXHYDsyb79E7pYbfmUDGtdqcp8+MGTeJNNz5J6mjfjD+rqVvwNDji156sOq7dsFvU3UmjkfiFm/f4UiLiPoyii7HS5ZZOOXiSt7s3L96BifLkkxPaTi21CBIdu9XTl6Ujz25d6a4j+V1yEJHHvfag01JTbbWbakWaZGTxl9W1N8T3vd8kEkxpO/Nd4nc6icZxYm01SKS5+/migtk3iOuGVoZ/EovE282+lK7cTO6CuSUBa5o+JuHJ1DKTaPizXGk2oskl8TuRcTXLwko/GHv8upL2gfcpKpkriXCWSV20c+pRPaGzyR8RlSCiRc+7W0Urm73dMe0MV2fSkMjFy6vkgB+4cy8KRE2X9TJjjbs2y3bURSXEOt3mkwDubvRGXv7kw5PcOi5xLn1zSsB5pO9Fd5smHJiH4hQjJcWqOQJN3myV27kmmJhLJcu91qoCYG2nJ/CT2ppybJFUk8NPTg+Q5hft96jkTXZPmpQD93zXLvcmrn5M7JHJw9M92aEVY/tt5Old1KPxmzyS4zbtf5qmOx7iPdkz2kiubMdEwMjZZv0oCmcWybzUgSuI12m3RCUm34VHKZxAvV8KXGu06s1Nlkhy3CXSlxNhZZ3KPxNOe5IprfJIpKyYMm7V/hXQLbooTzMQi6LjbtHRbNUkTeJ+bck5XFzUPjW2v4i96RVFym5FpImCVzImka7JQxmYhK5ENQ2aWzNNYkriCJaJMTd7qG813J0mqC8/yo3kNYyZxLu9LJvUobzbeaXGfJT3JGqxRZMKRh810pPeoXG8WaXG/wU9wrsom3MldprkonE73ZLjXc/wB5JdxjWFEu5tyV2/lyUXjf/CXSm10dHdL7MCS8jXZikMlvfcovtHe2S5xN/wAPzS3GsMSXxP0pPM3ncovG8mXGm3Jbj7MCVxLi7xXXm6dqicbehKouRtIrtY4k1y780ik9+5QvaGFsknqnLy96LmS44yZe3mlxPJQ/aGG73ohqLeb/APoi5lLtEriPlnku8R7tMlEGo2c2RjUXGObo95X/ABD96XEfy+Sje1NnloS49Q3N/wBKn3lp4iVxLi9SQldrcoxVAf8AtS9qbk7I94f8Q/xO9E0mnJ1G9oa1c9oYiS9432iRxPLpSaTyz0Uf2hi16UuN08xVe4X/ABkgy80Q+bqKVQHd1Je0B5Ej3B/xkgpH7nuuRNIxc/6VGGoa3RL2i4u5R7h/8ZjAqnHmnWrHLXqVYxPbcnA6l5zidKyE8qzhjsdKGquK+91XEXxIrn59KWpPdZahXMRf9qf4lw8mtVIFQ4vmzsieoMvG6z7ZqsxbvMHe7CmZqwBiLI2I+5VPELzS96axoh5bDaR7s3fnzThzPyZ9qZ1Xf3rWjK6DuciHxIxmcW5sSaXBzzRQWSOM5dG21CUx5W5oAK25JFFNhCT+boR2lkk3JNVMjw0k8t4xWA5MUnK5BmzM9tu0j0olRU5vd/eEL8vhXm80jyeavMYo7r53rWqpy3yCIWqgNYXsyUC/LJJrvyofETohG5UMdutDJsx81qMB7PhNRz1le7wUVMHFnl+fSA+8lUYVh7kJVZhdEDiICX96fhFTu1naB5KOnwink/Ahfi1JD0yTP/yFtG/Mp8gVVfikmKV8sr7IukIh6QBulhQU0lpiTKB4blIhzK3wptBqek9ku0E+EzYdilHOcFfQTCbEL65eEl7P25xh8YrYMdBmKLGA9qch8Mv9636t35l86YLUFGdme0mtJe1djKpse+zmvpj3VWEzjUh/+Geh/wCUXT8orFJwYQ1xl326JDMYjo7qrebhy6NtFOtWXDpttTSO1ZP8ifNJ33poZHt1THtAF37mS4zCIuHSq1IcuSTHNpptt3J4KjTJ2Ve82meS61U9uT/uU6D7hYhWHG2Wb/xQlUXPnqPnqq0pHkuHW5I5HuVa0LuE16i5+VyXG9+1QCmcm+Sa4z96dBsy09r96TVDbs1VFI+QuhebbzS1F3S2KZiLmhImK4Hfq96q+Mj9o89wooWxOaO0cme0e9Nyj5O6j+0bchd0Q1Gmj2o1JtM6+ZDk73CuGL25Mm5Cu5bS6kw8z3ZaqzJjhZDl4UPTd4hTRyPy96cabZk+5FEWwxJyHu2obrtepNFJcPegGS3TUkaWiXk1JnV3Jsyt5JnjN9KFiuFUkYvKO8RvUuFJrzTL5bdOlF8twqzPuMfu4j5odBLJMXMPeucZsibX6kJE92iH2no48SwCsjkBiMIyICLwk3pXlnZ7tRivZPEY63CK+ooKoH/aQHbd7i82+Feu3DcTOzEL8xJupZzF/s/oMWmnlpKgcOnN7ggkH8L6bu5RKMkXilGXEjTYT9u1F2mpYqbtBTNRVuetdBtil+Jw8Lq9xDLghPSPxac9zSwHcJfmZeB432XxPAX/AN7pyEM7WlHcBfSSc7O9rsU7MzZ0lQ/CLrgNroj+oUlkHl6ZeYnr8lRJJfnt/wAyguLkJauOniUTA+22HdoG4UltBWl/dSl+Eb/CXh/MryfD5IWFqpngH1ZKWzjpx4ZWvGY3ZPaa6F4tmbXEpNJHtlzkazuEm5qVT0r1RiDRfmSRLkRacXhfiRzGF3pa4X+plv8AsSVSLT09Dis2B3hrHZxqE/hOF+V3mKhYF2ZkmsBmbhDzI26W+Jaigo46Vy4YBa25zNtqbgmaxbG+1XbDELYKOpo48LoAC1pcPzlpJH+IubfnWeORpoRYzYgk5FGVy0zzSe0mcE1xdTkLdTfT5KEWD4XNUlLJDLh0pdclCwkBl5lC+n6clK9gOOxVfhUoWcO8S6bX5LsGGnVGMjXkCHEoanBbpqinOsome4a6kzIA+sOYKxwTEo6qmupzaeM2t4sD3CP/AEWqcWZPG/sGmjjhAizbn05blFxKuuPMLB01EWT9ZxYzLJnEmK25UM0kkbk+hCPqV0c4dTXNMWbvc/SqqrquHq77R5apVEm7N+9UVZNOVz5tY3hJRJglbOYjimhfEqn26QbXN3ER9LoKmnkkjzYwvJ+nNVklPUyaPK4j8lj8jsXBYy4xIWju5D8Spq8TKMjckc0cEYa8S5tu1lWnHVTZvrb/AIJahEhnkR5oikch02inXoZy0Bu5EHZ2sqLWdwEeq5LU6ERQqI43zN7kZ4wY9GQqyg7GvIT8SrCIfkotZ2daOQgppnn+LJZuKLUkitkxKcuZuo0kxkWbu6sJsDqIbb433NooMtDKJELu35UJI22s4Enmlc3cF31KRTYac1tjOf7tqsYcBkz3i4iXLTmqJtIpmE5Cyy+Qqwo6OQRzdhEvluWgw3svJIIm8e4d12SvKHsvJTzC52mL+rwoIeRFHh9C5U5XRlryI9oqx/2HpsYp+I0D08o7fwnuu/KtTT4THHrl/K4VcYbSsVRFBDC887voMaFjZzvMeN1/YPE6GYrKeSsp23OcQbrfpWt7MfZ7WVmMUs+GURlQzR2zx1TbQ8O7P1L6S7I/ZXimJFFPUBFQQE3ia47V7N2V+yumw0QeKLjn/wASTd+kUPWPlnRB5Mn0fOvYn+znSUcY1WKVLRYaD3t7Y1giXwre4L9k/YiavI8O7LR9pqjpc4KURicviN9F9Eh2FpKyLh4jTxVAdwShcP6VJxSlejwmekwushwaey2GcYBMQ/Isu6vpHSsDXlnzB2j/ALL8hYlX4pJ2rh7B4JVGMp4fBGFkTsNu2VyFZLEPsP7HkY/c0vab7QarL8SeKYoaYPqlfT9K+jqXsPhntgV/aCrn7ZVgf3lYf4IH8MTaKyxPFo+CVJEAeytyijG0R/gqiKj89u3P2J452dklqKfC5gidyJ4oJuKULeXvVD2NwXEaGc6iIPYqgbg4s8JXizjaVufL6l94Y9hNPXQk0sex9u3wrxvtr9ldTSzHWYdI08B9cBPvb/qtnHjg5dn4Z4BF2DqcNpp56eRpZ5GEXE9pizvzWZrMarKWj9jCrkAYpiHgD6vERea9XrY7qgwvkAR22n6fSvPMY7P0mEzVThRzFKR8UDkfYAfCPesqNYSZW4XDFgswVuJxDUbLwgke4bn8RN/yWm7L9qpe1GO4jQYpIxBX0M0UJZDcBsNwCPl09PxLC11U9dLH+HaHS3xLTdm6Gnwf7uxEjbj+2gDXeIfF+61Q3R0KNllhVZUUdCcdM8YjE3COCJrTk27iL3LnbCunrMApydpj9ppIptsxWDltLb39KoceqpMHxTE4AdhqHmkAzHuG7pFLG8Unk7K9n4mdwKGOaJyF+YObkLf1EsoY+bOly9pvPscxSAuzGI0hxPKUU5G4+TGFuf8ASvNyxCjkMopaTfmWcl1pCrb7OayalixlowlcjgtbhDduu2sun2LpMFAp+0OIhTyk9zYdRuMtS/wn3B+b9KvX3Myc+CZ2qpYKjsN2QxCMmKeyalMcriLI3If8yY7N4Hi2C19FjmIRNQUsJsdtWfCOoH0gD6v+nJO4b2yqI/Z6fBMPajgguGEjbjStn1Pc/J/pUWvpZsQxGWrxSvK8vFIbnK6pKuDNzbY/Vzdmoa+sr6imqcUr55jOOhjfgwxjdtvPc7/SOX1KRUYpj3aKEY3kpsEw5gYAgph4I2f4v+YlS+0R0dwUUbD/AObI1x/+i4U0sgE5mchFzJNKyGzQUhUWDsMEWdebhrLJtBn+lMxX1ADIZ7C5RiyztdiBQw5A7ifTcSiUWLVIzGZyva7JpGbtl1j5R08IB1GW7mmsEkjFpXYGuyVa4yVT3vmWb2opYzpzIM3G30qyK4oVfXSSVBPqI55Na/chGSWQNX2u/iTBjrm7p+lmAjBnZyydBfgtuzwgWJ07SNs1zu9woYaWWuv0fTc2m38ybo6z2OpGVgY8n6SVhDx8UmIOHaDvpGDbRWqVMzNJ2UpamGmqipKiSnGUOFJUwPaVj9QsXxLQPh8BUA0kTPBFFlwiDaURN0kPvuVt2SxgOyPZsQk7OUvaOCpk/EilmeGWN2LRwJlf1NZ9m2PT502KYj2GqD/8JjlO8tOL+kZgu0+oV34GlD3o488ZTn7JGRCuPGITknazEqe0K0cv2peGYfcfi967RyHHIJtmI5kLF6tq3f8A+T+J0c4Y3ST0faagowilqvuWo4oTUZkwmJHtYHFtw3a5iomMfZ32tpe0lnZjs/ieEYTRzGUGNY0AxEUbj4s9jdXNarqVF6HLLp382Yy7bqqTt5DUU/ZYZzgkGlqZxiCUgKw3bdkJd619Vi3Z/svN7LRkPbfHAfX2a4MOpy+M+cn0jkyxH2h4xi/abFsDDGMQKtnOfZADWU9O2bNZFE2jMtcmXZcGWLFT2ZfUsfBpYY9BsARt/KnSH9SRyWll6UbiYxcSx7c7bvCuqPByT5kB0/mS7/hSImL6lPwGoejxWCoB2Yorja5rm0b0qnwQlbIQ7izFdDxLjZ+Jn3LrdWaCRe9c1L4bkYpWsXJAAtzFVWMRtwyzZW/iVdiw3U55LLKuDbF8jFVJNdk6m4FMxVQgypayS0ybPcpvZ6b/AH8Hf1LyYPWR6U17DeDmI+pA/PkjDcxc0nG65e4jxWBc5LokkWWW1EA/mFUAre/pR27ulA27RGOagAhFrcmRiXcgtdGPWgDnfo/5UYjdz2paCX7kYbVZQQbrkf8AqQDluZkTF72JAHeHaOqLw+lIERbUAC3miSSVgdH1Zpa5aOit+SQioAIStuyPmh+XUXhQ9/JERI1HYh5fPcyW5L3Ibn7kCHO9PU24iB91zJn4k7TycOoAm3DnahjQx0l71Kp90w6dKjzDbKbel07SFqTN1WdSTKQ2w3Je/pXBkfky4ROOubqTUcEmHV0Rl3dOfiTF1xZuyGbMm0QCHeJ8SVxXc1FEny0Tlzk/wqUwHrm732pXWtln81HuQsV12b/mRZVEoi0RXPdzUW5rctRROT+arYY7ddzfmu8Tdr0r0v7HewPZ3tcVV/tDjceDAEDmEsoEQ557RWI7XYPFgeKT0kRBLwjIeID3CS8TD6njzdRLpknaL1eu5VFJdblmVqTSOmbvmuDnkLL2bMR3jPyzRlM+132qPciEruaNwHnm96XGctM2Ue7u6SRN1epFl0SmqPS24UPtHVsu/MmBK1dEruW5ADzzXPyuFLjETf4Jq75JdXd+VFkD/tG0W/pQ8bcWv6kwO0e9L+KC6JD1F3miGob6VFfzJFcKqwofGb3/AJl0CeQwjDcRPb/FR1MwYQLFqdzfYB3n8m3IsVEvHKi3EpYxdvwbYm/cyhca4idnTFXN7VUzzu1pGblzTTE//tUjJgSNud36kRzcQutQLnu57XXbjyJVYqJnE9+qTF5vaKijNb/BJ5HzRsTRL6mLW4u5Fdv5/qUeErpBv2j0oGkdyy8QofIUSiL9Pchu6mbaKYaR+9cKTd6vNTRdki60cm8K7ddb8SZKTcWXf4ULzOPeq1DZolCPy3fyRe7NveoYzHyZ7UuI4vrmXxIaDdkkpLfE3NNuW4XTLF0u3NdeTfmpoqySEmpa7c+lK5yUYi25ZdKQE+Rv1IoN2iUHPLO796XEYe/co5Ft+LvRATWFm7Z+pGpSyMkcTbnmlxgIeSiXNn1bVwyDLm6l4y1maJnEDIedyLjMV2qhkVvn/BcKRturkp7ZffaJvEbzSufa+ag8RstruKcGS4et7upLtF/kEh5G3apPI1+T5KPd1a3ElcXk6vtmb6geKbXP8qTzbeSZf4s+aRE1meT+9GqJ78h7jaE657Q+uXiU3Hez8+Bw0Bzy08vtkA1DDBJe4M/cXk6qxJ7e9TBY8iuBLzTQ6Mx2klxHt700W1Ii10Z1trEjvTDeR4y55rhyPcmdURC/eyNUT3ZjnEcbdUuId2T9KbH57kjz7m5c09ULuMcaZxHn1JNNrm77U05e7mld3P3JcD2f7HWm7+pDxnz5umvzOifMhT1QKcg+M+5s3FIpPUaaLNL3u6VRDuSD4jj32onkMR/9U14vqSt3XI1QdyY6UjiWhIuMfcXUmPDuSHpFPVB3JD/EPneh4x26vb5JrxaJep0tUHcmOlM/e7/wRBUPyTXufck3vZGsQ7s0ZobeeqK7pzyQpP1L50+rCfq0QiKXvS2oAQ7UtbdUrXtSfPkgAulLu6kmH3JXIARcl1CI96JAHBH4nSbkkXJdQAtObIiLydD3pCVvNu9ADgjdqzrJdssSPjjRM9oA1zl5ktaEm/Tdd4V5v2nm42MTlpzWUuCZFHiMz3Fr3Wqpm3OptbUHJcDvtI7rclWv1KIoQT/JGBWmLM12rbU03cu65rUDU1ldRUtMdE0EWZs0rVMRORRHlyWVfvVvTE8OCVrWCXGMB3NuEtS2qtaFyEtOlRGimhsctLlLhkjjDPxChaG4cn6k6FLGLDnuUtksm4biBjLkHi5r1r7Ka4Y8enw93tDEqd6e3wu7jt/qXktNHHGA+rPzWt7KYgVDi+G1bPuhnA2/cSqDIfk3MwvHMTO1pBcLj6UHEtVr2nhaHtFiIaCJSXt8j3D/AJlUF1rZR5G5jryXCWW5K5vcmHkt55IuIxPytWjiJZB/iepDxG557XTV27LNEOfmo1L2Y6RdOuaHiPeWT3EmkmzzSoqw3ke3JA8npQltuSLIi5t9KAsRE6H+KJuXeuFyVUTZ1s+eaIfehSbbojUdjn7/AOlK7RN+LJEqoLDu3Dkke4Sy6kAju0dFd59SKCxox4ZZug8KkELFzyTRiw9WSlomxsciuXG96TyNmmDkYS5ql7TGTHRk3IOI1xasKaEk3c2fJOJysfKbcWtxJcR+Wf6VHu8mXRK3uW6SOdtjt2uScEf6k0JI7n71aRkwrbiJCYsRaujJNTCqRI5HVHCBR6HEW0wka4X+oVQ4r2FwnGrpKQ/uuqy0jLdCf/Nlctll3JZ/EspYYTOnH1M8fHlHmGPdjcX7N2vW0jjAfRPG4mBt9TK47JfadifZvhU84NimHN/4Sp7h+AubLeU9ZPSiUYPfAXXEbXAX5XVJinY/B8a3xg+EVWepRtfEX5e5ccsU4eT0Flw5lR6X2VxTsx9oFNw8IqBp8U6joat7Ji90Wej/AOK2VB2XosNYZcRjlpagGtCmsuJ/qLuXybi3ZPFOzsnHcDKAX2VcG4f1dy2/Zv7esehoPurHJpMXoCtDimf+8RN8J9/yJKLRlLBXuie6Yx2kpIaYoKM76rput2fT/wCqr/bqvEoQaRwGz+7FrVSYVDTY8BS4XWRVkQ9cd1tRH9cXP9/JW1NTzUsvEgIJw9B9TfStjl5RK4xyWOZsJMNrDlanSmnjK5we0lFp+LNfIwOIZ27m/ku1E3s+jm93cBd6VBsSqbEhjPOMzgly6he1UuIx4WVWdZTyS4Rimdz1mHbSP6w5GhOsOSTk3/aoM8wSVBMeQl0/NLtxJ7jTLV8UrCE5a2nDFqf/APTsMC0/zwvr+8c1Gp6jD8ajI6OoCce+19w/UL6soUPEp5RkiN4jHkQvkTJ+okp8SmE62mYKruxCk/CmH6ibq/Mp5XgHT8g12BxyQjnPwvIslU1VDRUses/HIf7vK1WlTR4iUJHHUvilL0nJSxsFTF9UXj/Ko/Z7s79/VfAo3HFK8LjeIn4Rg3iuB9fyqbRHbkY3FaU64LKOjkuYrrh8KpJpqfDzEJ4/xxa0969PrezdZiDy0nsRxSwva4FsHq/msl2k7G1NPUWOEJkzfsxt6VNM0jJeJGEr656qXKIDtHRrnuT9NG0dxzmReQ5o5heEyDQS+FA0Zk2b7Q9RLHZnSkh0qx78gBhH5J32xxcsmuUUJLjsAL/i8KtKejeYheV25eFLmQ6SIsM1RXSi7AweRKfTYed2edqmU8IQho23+pOw10UZCFl3xZ8lql/kZN/4iLDYpodQeX9yMOzdEUe+BSPvKmju3xkQ8rntzSo+0BzSi1gWbulP2k1OhQYPFTnsZwH/AIanexxxiIWMIsVyt6GjlxQfwAa5m1HMRJMR0NXNU8CKA5Z2fpFriWiSFbIgRtGOn9SlU1GdVIMUAFPK/IY2uW/7H/YriGLGMmImcELv+zDcf/ovfexf2S0GClZBQWkzDmRBuJE5Qh5Ljhnl8HgvZL7FcXxwhkrM6OB91ue4l712P+x3C8DMOBSMUvVxDFenYZ2VChtOSOMBy0EmVsNZh9HFLxGAiFumLxLgydS37YHq4ukhD3TKag7NxQxFmdtu20GVz94QUICxiIiPK1tyyuIdpJZpuHTNwoh8I96z1fjUl5EZv+Z1koOfk6XOMPibDGO0kczD7NKQj47WttWSrMWuMzd35rPT9omGUc9o9JXKpxLGOGVgPsfc2q6oYtTjyZfs0B4wEJ5s7B5iPiFVeI4oxDnEzjEfq81manGoxcWeRhEvFcodb2gpqU+GE7VA+Mx6R+IV1rGcTzFpWYs4kTPK5F6VAlxgC0lzIXWSxHHJPaTiv3s+hD3rP1/aAxuZpHL9600OV5Au2uB02JGc8bNBVC3UPSf1LB43DBJ7Hw2ennia2QMtrF6h9y0Z9oI5ALinbl71nMWqIqqI8s+I/Ii8SiaQ8c52efdouyMknHnoY344fiyUw+IPWHu9TLK1WJS1h07G7AMTWNbtt1XocOLS4fUwHHuKE74yLu9Q/IkwWJdjsJxH20MMmraiWS8KOQ7Qjf6vK5cUj1oSKjtf2fr8a7XShQU8tZPPDFUPwg26gNz3eWfepkOG9n+z9JBB2kq5cSqI3vfD8MkbYXhA5dzN+XNVPaP7QsW7ROdOxxYTRPs9mo2sC34u91V03sVLTj7O0lRWvzkMrQb8venXBbZtantJX9psNDD6Ojo+zuCC+yjpGcM38zN9TdY+WjgwsiknMqi53FrW2kpkPFqhDiyPLbyEelvyqsxma22B3ch/ypJGV8hVPaQ+HwqONqMMsro33F9RJ2GT8IHzVE0d35fepdNI+fN9qukimTaqo4L5ZosLqJCuzdyEveq6oGSQruG4+LarKjj4NKMj9Xdagh+BnF9oC19xkjwqlAoxkyYi6U3JlWGT59CmQWQxiDZCPzQQ/A1iP4Z5A1pXXc001Q+Wv6iTNXVNJMTM3J7eaFhchz6kCodLKYhbO1SIYeGOfVqosIuJfEKswjkqNAbb0qkUxcHeP8lqeztOcMoWZ3vtZVVJT8QwZ25cyW67MUctHLT4i3TSzxzMOV1+T3W/0q341CK/kW9RG9OAQa3RNa93qUciubJ8iEvCvXftFjwP7TuzH+3nZijjw6viNgxzCInYjhNx2zELcmLL+peRBl3r3Olkp4vB4HVxlDLt+yrqMBjunOinqcNnmCyQ6GZ4rx8iFuaru1hdpMLp4AqMcxDHcDpJBvoaucyJh8W27JaW23/uTUv4jk777+d3iVTwQkTDPNfLwPlT0kdJT1GHR2YTUtfTkLWiQ+IS94+JZCvH2rt7h0btthjv/wAxK5wTHm+z856KtiKs7H4gf40Q7joZPDJF5f8ANtqroo6Co+0uvlwvEWxbDYYfwasY7LxcW8Pc+5crl4gzp185F4NK4tdr4kYVk5UpwOcns/GuYfCRWjuQdRDtbahEnKGDM7hycmH05kS7JeUjhiuGwh5J+nJownN/Rb/FMogkbgnrreKtma82D8SJ8u9cuSue5UZh6Z/D6ULbm+S4UlxZZLok3JACPb3qFiG6EvkpnU3p+pRqweJAazl8S4OpHmeMZxykN3encAqLawM3Sxofxj0UDDZGjqQdurPqXi+JHtfKB6tRfjRD6U6QvaomCycSEXz7ulWFpL2sbtHh5FUyLbr8SJtrbkZx2rgjddnkRLcgWmZZLo5Jd/LanBG3dkygBfwXQ6uSQ9aTX5oKCut5NciAtq7br8LsitYdVYHXtsXUny8KP05ugnyLq5KbgslJT4jAdaDnTi+8RULv9S71eSiePuRcC4ZO3NTJOJSU8lfOdIFlOT7BL0poeebIF23vztTjHSCRUsncbmEJJOTZJWvnzQ2qiAi6EiL8qEiuS/egBXXFz/MiArS9SG5LXc2SLHQ51f8AND8kmLdlk9yRlp6UmWh2sL/eCdhtuYSQ0/RPn3AlMN0MRs/qF00GdsmSkrUTZrnp0+aS5b80AE9u5cYe7P5JW9QpW3clJpRx+ST8l0ht6m70Nr9yLHqK5+eSLp5obX94/UhLb8SLHqERbfhQsVzfCl1DytQEL8tVNj0kWNJi09LrGb2l4UxU1h1h3SPcSj2vbou2783yXKsWGE94r3FrHIV3Uy43TzXLfp/iukNr5M1y3c/0V2zunN9y4RPH0of4kSAhfPJlPkeg7duF0mma4uY/UmxzHXxZLmtqvgWg88jCPek0zWlmmWE8ssnScXVWHbHmmbJJ5LRHViTNr5Z5JcN+buocx9okXP3bknkubJNdQ6Mlbqp3K7QYyPlkzouI9uWaYt287UXDfPUkbi7Ug+IxP8PzUmjJheWR2fYHSodto5PuUxo+HRG7s+9xFiVbieIjcRF1W5Oj05N0rnhzRuQ8Z0BciThQmPdcmrmEupvcnSqHF870nJ/Raxr7Btce50Nve7unBqm72XQkApd+0M/D3Mp3Y+2voFh8k5MLcW7Xdu3KUUdBdm1S5j6bLVICowqzOWKY/C1p9KyeZ/SN10y+2VXDt11JIY7mHVWRVGFE2kcwF81Hk9mu/CeS34kLO39DfTpfZG4L88/5ohp/fuT3DiHoluH5IhGEW3m5D8KrvSJ7CZH4L7UXBe7XvUq6Au5xQ/hkW3+pZ96ZfYgRxp93p0XfZ2t5qYMcHs5PxHGVuUeXNO0lC1UOZzxwC3MidS87Ra6aMmVzU+7PwpNT7e9lezYTTjEbtXxyH3DlbcopUckY55xkPwuoXUtm76NLyV3st3mi9nbk7OpYR8Ryyt/ii4biFz5Wj70PqGH4uMglShcTMH8132Vh7nK5S2FiLNjYUQ5cuI38Ud+Yfi4yENKBcs0Xso59/JWEcMVuZSWjnbt6kMkIR3WSgQvy13JLqJh+JAhDSx7uaXsocs3H96kOTXFrtQvIGXNPvTD8fGRypWHXMkQU9t2r/wAU/wAQLsnf+aXEC3/tR3ph+NiGPZ/jdCMb5ZZqS8jD5ruluedqrvTF+NjIpU5/pQBTyCWTbf3Kbc3ntSGRhcv8ySzSj4JfS4yIdLITalu+SEaeXO1nVjFHxjJo2fRrrU3xG3O3+VX+RMX4mMr/AGeTIs3dL2WTlqp9wrtzDb6vUn+TMn8OBX+xyW6Lo0ctueT+lTyz28rnTjbiyfpR+TMa6OBV+wy+VyXsMvoVl/VqnWJuaj8plfhQKscPl8n9yX3fPcWxW4yNyvuRBbIFudpdTLN9Wyvw8ZUfddRdlw7knwuoG3Ztf3q8AX3PmiYW5OX8lH5sy/wMZQlhdRzsb+IpFhM/utV+xRERNfu+JkrgK3e/NH5sw/t8DP8A3bOJFoufdspZZMtDxAEifMy08S4eQ+fUj82ZX4GMoWwuUiy6fiSLCZc8tCV9paT3v9SQk1uuY+Y/80fmzGuggUg4LJlc8n8k7DgJyW3zvy8lbsUd370UMgCZbHt7viSfWT/iUugxnlt1qK/3prw5In6viWJqdua1JyZCRXJeLcgaHEhFD/lRWe5BQtbkvmll8KTeLXqQAVzdyXuSL9S5ogAkOnNdIfehbMR80AGPU64eREL9KVy6fVzZBBwi4bE+bWsy8oxGq9oqTPuJenYtN7LhVVJ4gjLJeRTZyHo/N7WWMhfyGqyRpCDJ+TfzUMxtImUqqEI6mUAztB7VFItwu6EMTRmVrM1xEraLC24Is7sJ59RKLhg3Ta925XYk0hjbkWb6EpbIGKwTp8Gjjc2POfPaHwqp13fErTFSk9lgbJrXMiu/pVUfuURNbJQQ2xC7bidkwfVkpUJCVOOnJQ5tspOz9Sskcim4Z6vt79FeYVVMIg7PdqKznVybcrTB5GFiz8xS+IHt2O1QVwYdXx/+LpIif5sNhf5VUFIZD6VIpieo7J4NI3gaSL+q7/Uo0o2j6l6EFwcDfNHLmHnmh412nVamZCe4bU0ROPLahsRYBJ7mtRDUMPeq4ptuSQSHtzUmiyMnnN71wpvCzv71GCQ/JERPbr0oL7gZScRyZnTjF55KGUjR99v1IiqGz5taq1HuSxkYkTdyhDUML8l32pu5Ohdwnju5pWt57VECqe3qZOxzOXJRRopIlMNzJELd6a9oezLPchKS7mgvih25ku7qbmo/GAeb/pTZVDE3PairE2ok4iYdExJM2WWSilN5oDmu5bUUZPJ+jplc+X+VR3LW1I8pHQ8Nhb0/Eg5r2EBbsvCiYmIk0Y3PpuRgVo8rVdCbHXFxHuXC2ps5hEeXNAdQ2fK1XZlRIEu50V3l1KL7Ru5JHI/NlaZm0TBku70nk73d1BEteSLidKokkcRrkV2tuSYErU5381cSA7vJL5s6bRXKh0O09VJTlsPaXOMmuF/yqFiXZvAseEnOF8LrH/v6bcBv8Qd35VKuZL6WWGTDDIdeLqJ4vb9FdjnYWehr6etwrHKbjtGG+IzA7rfp+Feg9k+3UtLTcDtI0eIytyrqQLD+G8eTrGmLeVqDpWePBp5dk5c2/wAVR61HiRyQFPT1DVFKer8Ppu+Ie5UeJYg8Z6lxc+SxtFXVFCRy0k7wStuZSKftdh+KVUv3rJHhNS+4JwB/Z3LyIeYfPkiSUOTGNy4LR66W7PNhTDzPIV/ib0qV92zjZIbXU78pQ3AX0k3NXP3DwYAqLLInb9oTW5l8KkNCrpiky3O4/Up8cfEYXPdnyTgVEUcNmX6mUWoxRhEgYWToG9Sa48EM77GzVdXV3tUotUt7SUT3Rz52TB9JtqKhT1hlcTdShHWH3ZW/JFL7JtvwX1T2+x+ljOGchxylFnEJalmCrjb03tof5lRVmPUldTZYZWNT5t+NBOFtQJf81S4rWSSXM7OIDyIVnawgk/8AuA4lviF9y5pSrwbqN+QK4qcaguAJGWfWe0VCCM5jLPO3/FWtHUAUQxyjHUCXhnbc30unaOho5psnqTiLvila3+BLnas6bogUdPaWkbmXUr0Kc44gfguN3p8SvMPwuKnAnibY3MlaSRxjHawOYy8iJaqPBk58mIqap4RLiM9vwqLTRyYhLwo5I6fP+8le1aqswkCCVo8rn/kqekwGeurPZqaIqiXp2sspJmkWmRQoY8NqRc6MpZ/+JVZ25fCLaK7w3DZsYromo6F+P3RxdLL1PsJ9gNXigBLjEkg0zbmponX0F2Q+yOnw0AjpqMIoh9yKS8mqhKfg8E7IfYniGIWy1ptAH/DB9xfmXuvZT7JaTCYRaKmb3yer6l6jhvY+koWHiu12XSrObFKPCYy4Ytc3qWcs7ftidWPpUvdMq8C7GtTgMh7Y29LK/OspKGLKDaXfIXmqKTtVxoijPMQz6ha1UtTjVxEDu2jrncZT8nYpwgvaW2K45IQEwHd8RLK1mLSiYvfcTKFiuJFfmb2j0rM4n2igpQLOS487l048Jy5M37ZqZsSCoueN2inFrnHwmsfi2NXSFm+30rM13a44zvjktNnuZZ/Fe0UlRUFLewBLu5LrjipnBPPt4LyvxxhcvCqqqxy6Io73Im3AstWY40ffcXxOqWqxoy357c/EulI4XkLupxoyMsz/AFeFQJcWaSMgvci6vhVFVVRzXyB0HuZVUWNcGpB9DEXQ2kQk5GkmxQ7L5HcjHa1qqyqgqnlvkYS7rVHrZHqiMWdxHO5lnvvBqOoJsrh7yWUpamsMZNrKguLZE1g9NxKFiYmJDLHIdot05qRHURVgkb9P+VUON4oAkUUbXD07lzs6oIYq7BjNwmtPK5llpKyWOoJ2e08tCFtyOomeQyPPp8KizSHJNruJ2tWNHUmxiWFiIT1/N4U7SDxD16UrX5eadjkeFslRWxP9s9ji27iytG1UJidVKb5/FuT9ZM9+r9yPDSDdm25A0NBS20xSOn8Njbc7v8hRYlM3BGNmYbXR0ddEICFjfmQIlNJHxLA6lXV0jwjwmJ7ne5TDmjpQMtLu73qmmmkmmv73fwoFHySKQnjIm8XpVo2UY3P1CyqgmkHrj/NknqiuujybytQU0RQHiSmeW1TqcX4oszXXOm6WnezRrvErjCsLeaXiPtt5IM2Q5qdxlyBvzK+wujcaawfEpUOD3VBOzXWtk5LQ4PgZyWsTbnR4KjFsidnMBkqJRd2YRMrWW1rJAhhCjg/YQ8yHxEmBhHDw4cD7srXIen8qj68/EvT6bBb7kzz+r6nWPbgSsA7SVP2f9ohx+ii9opzB6fEqHw1VO/Vt8xWg7d9l6LB5qLE8Gn9q7PYrH7RSS55lF6oz94rKl1K87DY9BhJz9lsTsPs9jR2wyn/4Gp8JCXc3/cuyS7b3icMJrLDtyKMtyEhVnj2B1PZvFarD6sLaiA7H10L4hLyVZa2Wb5Lqi79xwtOD1Y1LTx1ERxSRscRtacZeJZf7PaEKeoxeSLMYmkaILvDqS1FRM1PTTyv4IyJ1Q9gR/wDoJTv/AOInclzzV5EdUG+0zR9RKZjFGFDWlAEoTjEAjfH09I3KHFG8jiwM15Pay0vZvsHjHbA56mCOOjw0D/ExCqeyEPzd7+4VpKSi7ZMISmqRmm6eaKMXGj4zgY8SQiYsvC2i2+NYD2b7EzFFLWx45WCwlfH+x/T3/mVjR/2osZwOmCCWLD6/DQjKEKOelDhB8Q5DmuXLnpXA6sfS/U2eav3pNluSfFKbFJ5ZabIbtxiLWixP6fcnB6dF145qa2ODJBwlqN/J0auuzHYvG+2FUMOF0Rzl3yFtAfqJe09nP7KbTU4z47jrD5xYeFxN+Z1z5eqx4fkzpw9Flz/BHz2O1telCUjctNWX2FhX9nnsFQiLPQVFfL66mct35WtWro/sT7CR09k/ZulO7kQnut+peRl9YxQXiz18XouV/Z+aGOjbVyBl32qppIXvF2Z+a/SvtP8A2b/soxQ7KvAjpyNs2lgnL/kS8m7Tf2Ney5HKfZ3GK6LLdw52EwH83NcWLrceZ/o7J+n5MMT5s7NyPZc+eq0F3xLR4/8AYv2g7Dx5nA1fSg/7ek3fqHmsyX8/Svp+nmpQ4Pl+pxyhPlCPc2aHp5dKRdSWvk5LpOM74ea5duzXbe9cAUAHr53JDtfmuf0+FGBeaAHRzJkXydN9X1MjEW71ZQQZCiLLb80CSBMO7qRXaa5oQ3NkiHd+ZAqO7c0h9yK4UQD4tFY0Jx/Sh9yMerXMVy223J1Axu3XP3JD1EiKPRLTMtEDoFyfPJkS7b35oh5qDWKAtt+pIs0TDt7+aXU+RKWaneqHLLcL3JMN0Jv4s0YR3CWRW7F1hthzz79wqHZoqGwFitbNrmS4OttyQ5flRXCsXudK7YPBfy3JzgmOhAu8R+efyTvtV3csm5nTCOMZGnkLm1xeld4LD3OnOM/NDxO935LFuZ1KGIEobtWbu1XPZTIh2OnWkcrsnddufvd1O0zZY8bGfZTt6F32Gfazxv7k+NRJHpnt9SP26QR5vao3yG6xYvsiDh8g5tZuTY0MhcgfXap74lIQkDu1vxMibFHyLOKIrvUz7UrzfoevTogHQmPMHQvRnysU6oxISAW4QBbtco7tyYascSzZ7SdG2QNem/ZH9lfqdnRw0b1EgRgG53tZSGxQ4yzdgLLwkyX3pcd+gvncxZKZvPq9fJUV0u3uJ/avsLiPY2pggxGJgKojaULXu2uqP2f4FPrMWlrjE6icpSFrWInu2ph6xrctO9RheaONd7yXlh00p3j8EXhpcG3uUn2iO3N0gICLJnYSP1LZuZko4P2MW9TZJPHdybd8SlVJBDLk7MP0oBmjSuZahh/ZGKF//wBlIYWzyLcpIVUYvkpsONcOMQcITHqfiRiSzbyfSKSwfbKsadkJQ/lVmeKARmb08JD6ckdHi1PSmUklHDLnyE7rQSc8iXgpLA3VlQUN2um5SKiFxigDPkFyvg7RUZAMR4PSGT7ebi6dmxrDyoKikfC6f2g7RCpve+LIvCphmyfaCXT9O3wzKezuI55pcNy71bhNSR6ywcccukXtUuurMC/FKioqmPePDGpdi0y3XZLTvZLpIy/HwUZ16d+nwrvs72X5bel/hVjLVUhGLx0loNzHNPhiFIEQxnTOYNtYRPuuuVd/JH6JXT4JMpvZ3/MhGnPa2bjcthg2Idlva4jxSgqTp93EGA7T5bbS+pIpsChIWgo+PA3M53e9s1n+Xk/xNfwcH7MeMLiWTv0p2IbqeUPE28Vo2rsM9mKF6KHi33XbulEH3MJsAUzXE1rmRltJax6mX+Jhk6LH9TMmG0hdvP0pwpnLqYAu52sr+vho5Jr4IGiHLQBe60lOweHBCpZzxQLTF7QLncyqXVUr1M4dFGctNzIPIdv/AKJcZ7ea1eK0uF09PQSU0cXCna97TuNmuytMe51FhkwulEwlonqJc9Cv2prqLV6g+hjGdblAVQdmS6FRJdpktHBimHxzZS4VFws+oX3KFUxxTVcskUTDA5aDl0qY57fKCXRwSuMipeaUtGZF7UYkPi87lpsAw/Dq452rGcqgrQhj8LrR4r2bpsLClpMUgjoJagBlj2Na4/UufJ1ShOqOvF6fvDfY84eol3M2V3UkFROWmm5aMKHBI8wkeUpRe20j/wDamjjwsSJvYyuz6uMrWe/EBPporzMoeJIPPNJppOWe1XsMeH1RjGFOYE/ivuUyLCcLkiE5zcJT3Pr0olnUOXEmPSxn4ZlONJkWe1LjSZ6NcS2Q4Tg3AJ4Hfj5/3j3CtBgOCvS0tp5Tlna4iFo2uX0rCXXQgtqOjH6a5z1s8teaTa19yVx83zXr9b2PosWov9zooouGBZykxdWe673Lz6kpcKGaVqs5JQz6YOlPB1sc6dRNOp9Jl07Vy4ZnxkkIizz5J+2psE2ilt+hbPAsJoq6rIIDj4AMRfGr3BZMTp5QY44Yiz14rbbPCXzSy9Zp4Rnh9NjN8yPLHkMm5OJd+iH2gxYm6V6H2roaSE4qj8IpZmcZAgfqJZOkpaYqks2fhAN1snUS6MXULJDejnz+nvFk03KoZDLVnfRrl15pNvNWhUNLGA2Tn8QkHJP02F01QfDae4ls82OKuRyw6PJKesSm9oP33IvaDJ7tSWjPARj1vbd4epdhwkIyF9Nq5H1+CuOTs/tXUN1PgoeJxIwaBpeLl+Jd0/lRez1BDmMb7fEtXDhscYk7uxESdaljhbRrhzXE/U4rhI9LH6Jka5ZjSjnEeTiuERx/lWuejArm4bWugmwmDa/Dt/eqj6lB+URk9EyR8MyjzGOj5o/bHvHe92au6nC4ybRrU3DhIDMLmLWrqXW4mjzpen5YMqhmky5fqT0UzZ5mdo/ErYqWMS/ZsgOhAmJmZrs1H5UX9Gn4jX2Qhmu38SO70rvtTCJHttJSvu8M88m563IAoQFid493hT72OX0T2ZDT1TbdWtR/eEdovoXnoj9hbmzNqgHDw72tuRvi+wcJgfeAbcm7+ld9sfdb5+ScCjCMcsupOjDawswfEyTyY/4opY39kUqz/DyQnXH/APGUz2eMtPJCVKxHyuEkllh+iXib+yEVcZOWto/JCVUZAWrkpp0obswb6Vz2ULRezvWqy4/0Zdmf+RD9skzJmb5aIo6iUeedrelSwp92djdXUnOC+ZeIe9Hdh9Irsv7Z5XxO5K7dmmbtv1JOWnwrSkcykPcTPlmk82vxJppNvxJXMQ8kDsfu3dyLiPcPpUbiNyS4m7N2QRsSeIJFo21K7pyUbidRZrhSOLjmig2JXfr0rvf1KKM3ki41zJalWiVduRNuJRRm2806Enk6VFWh540uq7NcYtvw96MS7tC/egCh7Z1D0+AygLt+KbAvPsKp4KqaLj1Y04363A5LV/aNVMMdPE3m5OsPTE4ne3hZYSJXkuaXDcDKpnasxdyB2uYo4C3F9XcsxMTcQmDOzPROyl1KOJIiUPRSWhzUmlkMZg3PpyUBu5SqQbj596JICZX1RyGEbtsAG/7lDYuMeQJYpmNfOHpe1NU9QdPKMkbsJN7rkkuALQNwWMDjlzRPg88keYOJW+p9yaasMmuI3I3SDGKiH9lI8XxCpQAvh88bXuBW95ZdKmUcLUs9nVc1zETWqAdZPMZPJIZke7c6lUA/jZ+TeaoD1HBagy7NwR37Qmfb6SdPiVzfEo/Z7L/Z0hfvkEmR3ML813Y5ew4JL3ASk43bVG8XPuUoyUWUt23LVVexDFdcnQm7slFuttdJpv0p0VZKOYrckBE5eajkXUzI7nLkSKAR526u5IBK7RGO4ubKQ1OAhm+76U7onWyH39SICcU4YsI8upNHI1uTKyWOjJanYpmEubquucuSfimfl5e5Q+S17S3CZrSybcmDm383Uf2jRNHI92WlvqUKJo8g/dtz/wAy6RWtplu/pTI1Dx83R+0cTnlcqogIpHy13JEXTptTd1zlk9qV3vRQBXNzQlJtLmRIHkbuQcRFEnTK19E0cnVzTnE1zdNmXkmI4JdTOht8+pK5x5ojJ0qA6BWinerW5Rx5ap0M+XUtCJBWuTd31Loi/wBKVvS/USIsyH0qrMWEOX5Uemerpod1rZp188xFlSdGYtUt3kiu/km3979S0NEOD5ZIx6U1c2aMSfa7ckEtBP8AJM8P3J4y700Um7MkFJBwyMJCqXtDQtwjbh3i7eFW4+5HwWroeFn+IPIvUsMiTiOHE7MN2W+0THewswth9YctER3nR1O+E/qB+/4hXr2CfbJhXbSpNquRsBxGdxF4JN1OZfAb9H0kvHO0eDhHOVgOJ94rNywnC+9ebGf8T1XjU4n1fiGC09KJGZyXGLG1tpBk/pLvVQFG4hlwuEHeRbiXiXY/7Usd7Hvw6eoasoCa06Ora8Cb4c9Qf4hXrOE/aVgnbShCkhqPuTER5U1TbYZeQH/3LaMzhy4WhrFBalI8pbx8A2qnmrLg5NtUnFPaKMpAq8wMHtcSWdrapxlKzI4iVSZlCNkWrqjkmLOQxu9+1VoQ1JSm7R8W9/NSjyqCydtvpFT4B9nbTqWCVmt6kOnwWojcHqCeK/KzbsWqHs3TwwjHUT358hJur6VFDGHGnEOGxkHK5trJ2g42JVX4QSVFU/IY1pqkTs2Q6PEq/A5Cjp349Lnvpal7hL6S7ld4RWBjlcMEEFRFO+ZNTE14t9JLadlPsVxTtBJHJWtwon3cIOovqJfQfYL7EaPDQGOOkEf/AJ6lm5KBvHG8nCR4d2Z+yXEccMHqIyig+XNe+/Z19i9NgoBwKJr++Ug6l67g/YvD8Hp+JVsI2+HJO1faahoT4cHT8C5pZnP4noY+njj5mBh3ZOmw+MXlsIvTkp51ARjZT2R/CXesrU9qpJmJ3a0O5Udf2s4bE0kt3itFY6ykdLyRXg1tfXPIZHxGAB53PuuWaxLFAJ8o/wAUvUXhWbk7URTXSSy2EG3hl4lTYj2yp6cyPiMOW5rvEK2hhZzzzIua/HApZijM9rtra6zlV2wYXOw3uDb9YrI9qu1FOJEcc7b2Xn9Z2mmvHOXau6GNI8yed3weg452yqCPSRwEvFmsrV44clxOb7ves1VYw81xySOT9SqjxKSoImZ7f3rY5XNs0NTjHkq2sxSQqcnfMhZ+oVQ4lj1Hg8HHraiwB8PiIvIVg8b+1yomY4sLp2p4i/vZdxl+Xkk5JFRxOfg38lZIVxuLiP8AFQvvDjTcPPbn0l3EvLcG7UYgWNQSS1csvFOw+Ie0s1tRKSOpKS9ytdZPKbdnTyaOuqDhoRYAut5KjCS0ylfaLeH4lZYtiDUeHTzm7XO2grL11c1OwxO7kY2lJ83UTkPGjRzYsFPTX9RuPhWSrsY4xlqw/CLqoxLtFKLhHE7c9blDGQ5N77idYN7Gyx1yWTYo8NwXlb6c1Bqao6oyfwoQFiHPK74kFvDfR7VNmg2cjRjrtTQftOe31JmaZhmNn3J5pgtyyu8lRdBHuIvEgDKQ9H5JueS19H5sipiaznuQVqMVg65s/JOYbkJG5mwjboJJutkYndvF3pinp5JhJ26R5kXSyr6KRYV8gWjm1xF4k3R0/GPLiDFb4j2oOIEJDws5zZtSJtqUpSTTHNUPcReLwqSR2UYilsa6qLO1iF7RUykG4yaQngAGLIYGbqS+8mKOnAYoroRtYha3d5l5qMdRJVG97sP0tagB5o6aoYX4rRF4+I9xJmEeoNhCJ6e9cOleEhFwuRx05yS94XckJFWX2GYS8g5s7W/Na/BsD73z+n1LDUwz0p8I9wvyLxOvYvs57I9sMeEJBoA9lDaMtWFm3/mqcVROPz4CoezoRsLzMEQM11xbc0UlZGJ8OnjsDK15PUtTjH2Z4/GXEfh1X/lxuX/NZKqwupw2Syop5IC+NrV3dLgx/Nu2cfW9Tk+GOFIZL/BDr9SPb1eJCvYifPNnHzTFTSx1VOdPK1wG1r+73qR0oNqKtUODcS4oMQn7VYT7BWb8bwsLAnJ91TD4VU9L/wClRasqmnmgr6H/AO9pHuYfWHiD8yuawqfGKMMVw/LhSj+NH4gPxbVhF6PRnRJdxbmX7X1T0fZvEZG2k8Yh/F8kuyVP7L2Yw5unOO/+OqqftLqLcCp6ds76icRYfktRhtHJ7NRUUQOc9kcQAPVdl0qU/wDlbNK1xL/Zadn4Y5sWgednKCP8WQRfqZk521+2ysxSAqSmAaLDaNmipaOArQib/r71B+0fs/j/ANnOAUVTilBJQBirnFDxDtNsuq4fCvDK/FJZCKNn2Lh6jMnPg9HpsLjDkvcZ7dT1RkAZlr1Zqi9uxPHpgp4uLKRf3cTKPhOE1OOV4UlNGcspv4fD7y9y+jOwn2ZtCFPR0cUex/xqoR68/iXMlfk6ZNY/j5Mr2D7G1mH0ZRSNxayoe4/cPhFfQnYP+z7LXFBWYvLw6fQrMrc1rfs+7E4VgJFPIHtk4vpLI23P0j7l6bTVkFQRPU1DRCzXMI+a58/VzitMZv0vRQm+7mD7PYDR9m6AKCjdwgDkIxsLfqtWqwwfZ2I2PhE/uWcDtFTDCFO0jiL/AN6RXCo2MY1V0MZWVFgZftBfZ81408U83yZ78c2PD8Uegz4hTFDvjhnJtttjCsjjfajCqGnkeQ2pxB/2Yybv0rzXHu3k8g5PIGx/2sbrz3He2UfFPV5c925Xi6FR+Rhl69v4ns8vayiqnvpJ4Z8m0iLZL+nk6qq/tIclPfFUcAs91239y+e6ntRLDveRwi7rX5KtqftKkGE4oqt5Q7o5H3D+Zd6wwgeZk6qUj2zGe2x0cWUVQ0pd4i4/5V5/2kwXB+1l0oPHRYi/Iwa0Tf4hXm0fbaW8gnYyMfU/hUiPtZERDnmPib1CS6ceR437DglKM/miJjGC1OB1hU9XG4F4CHpNvUKhjt0fvWypsSp+11KeHVh3VAtfSy+IX9KyFTTyUdQcUrbge1172DOsy/2eP1HT9v3R8AaldrciDboutmQ8khHbp0/Euo4An3JAN1v0pO/SyQIEx221ss0tSXEY+T7kDBcXuHVFa6Qj5o2G5WAIZj3o25Lltr80QbUCoL06Wo02PUSLu5qWzWEQrXLuSQiV3hdE+1I1SR0t3euD1epJi+S4PJA6OpXbvpSufua5Jy1zyRYUd6n+JduXLe91wRbdkyLHQ7S5+0gzbs9qMB/3Yny3Odv0pgC4drtncKsaqlqKeEJDjcYpn4rF5j6hUWBVsMntJPxfwia3hZdJeq5Ot3IC3Fm3mutkOqY0cfbbzSYl0i7vCuW3KaLTExXJERW5j4kNv8kcfSKWpacgCkfbzFC8h+9O3XP8kJe7JS0i95AERi2jJXSe/knby807FVSwlm1heK4mUNJD3f8AkQmKQbswfVC0khFycR+SuQxbbvooD89HFTqTtNBSl/8AuilPTxZqgM0Uh3ci/gguPbo/5ltY+3TRtk2FUlvyTpdvgt1wqkLw7oxQVSMKIyF3Z/lXeHKNrsBfwW5Dt5H3YJQ/oR03bJqo7GwimYf/AC4+lKxUjB8Ocrvwzt+StsMk9noKqI6NpZZeUpN0LTF2iiqhdgoIxt8QgokmOUdmXskdzP1LGcFkVM2hNwdoxtsvLhkP7k9HmMJfhPflppuWjPFKQh/YMP0ugHEqS8b2O34XZXaIoy7xyk/J7viRNHKT9/1LUhXYZcLHHIX72SOswgmzaCYfzsqsKMq1PJ1Ozl+5FwZM9Gf+C1gyYZI/4cFRb87k7HT0QneMEv0mFyASkY7gy26N/JIo5Sfl+Vbe7D8xN6COxuYje139SdGPD5s7MKjHTQhmPRIPcY3DKeSSuAz6Q3PcmjKSQyPJ9XuW8bA6aSBwilijJ23GUb7fq3IB+z+vrjvp6mkn8xDbappFKUo/ZhX4gt0JAJjrk63sP2X47UCTcCIcvU9qiV3YHGMPIWkoJDu5FFvFTSRdzkY5o3Iu/ciEbSLmrmTC6iEiY4DAvko7w/qLnonwP3kAcshzb83qXSzLvfVlMkhYWHN2Ie5A8IkWjsp9v6Juf7Ixj0vl8NyIZD2+LJOW6/CuMPcnwydp/sKa8ZCfwnvZARXKbMVHJhNPYZ+3gbjJHlsIPCVyhaeW5GsbK7k68ggLiJP6khzzzu3IxILCzdhLuH1JopAEuadRZO819hXOLFlnqnQmKMR9yaaRsicGIhytfapFNT+0Wu7tcVyekWPvTX2NHI8jjltyThzSVFnHlkMBa1rzIrU9wYMrGPf03KOY8MybqR2o/oX5M38ZDt34ZA3fuTR53Z9JfEkElpc2EsrUM1+3Vi/etFjRj3ZjoTOUt+e5/TpqiqsiqJXbcOfmo/EYTLJ9zISmceb9Sh44m0c01wmSgqKiGmlp2O2I3ucR8Smy9pMVmpDgOtlKA2YXDO3l0qmKZtuT3JDN1cxWD6bFL5I3XV54eJGg/wBrsZ9nKL7wkEDj4RCL+BVYTPDdZ42IXUViAgI793cPqSvWkMOOHxQZOrz5K2mPht1ZnH6XUuH2uogldqiYootx3TFpmq9pLe64V0qh5CzyYfpTeLHL6IXUZF/IkxE8Z8RjcXHkWaTi8lz6689VFGou70fGe3m6rtw/RPfyfyY/a4tnm4iTeaeoiejqQnZryHkJbhUJ6oy6jS9ofbvUvFCS1khrqckJXFm1wr7RK3DTzeioKrJrWGeASEfeo9Z2uesrKqpegpoimb9lEFoB8QisvHMfPPvSOS5yXCvTumT2UT0v7t1VU5l42OGRDmzfUSfDGIy5ysH5Llnmk+VyNpmESd2u+FN+m9O/oper9Uv5l4OPDHozN9WSR9oLn1Bi/pzVDc4sTdSV3wPyUr07p14QS9X6ua5ZeljkZc4rvPVL72gLX2dxL4SVI5PcTZbkuJv6H0V/gYjH+5Zy3fEqfLNwK75IgxakFtQe75KkIn+kkDyPz8XpyWn4mMx/OzF8eJUeWbA4/uRRYhSX3O5/Tks/xP0ohktuzT/ExifW5DUBiWGD+0OW7vEQ5ISxLCpCy/G/gs14s8tqTSNdq1yX4WMf52Q0/tmDk2XFqLvkyQV2FRmL51B/Dlas0MzZ8u9IZBuytQuixh+fkZpazHMLkPZSy+ltbVDlxKk8EEg+WqpiJiEWfPagYmy79rql0mNCfWZGW5YlBdrTyfx6UJ4lH/wj9+qq+JuzzROTk2n79Ff4uP8ARn+Vl/ZaRYhHtzicfq6U6ddT2abvpVJ1WszuSXEcu5R+JBspdbkR5pxtO/Jc43/oopF78xQ3P3bVzF7Ez2rdr/ikVQ31CoLl+pK5x2oDYmFVNch9oe1QCkfIVzjIHsyfxvJ7kmqHFVz1DiyTVD97fmQGzLIqp/NFxrtH8KrRmuu5ck6EzC250CsnhI/cpUWQ/wD61UtVN6nFPhUdyDTYtxkf3JDJuVdFM4+PmnQqHLTPmlQ9jFdv6h5MSALtogqGEW9llfP4VN7W1HtGN1DZ3CD23KKMduGiWXUei45GsPiV5ixIeGfenerVJy80WaJWMALkxM/cpOEwnUYhBGDXE5qMRXFmyKKZ6eUJI3cZGe5iV0SW03ZnFKri1j0pBAbkTSymIC+71PzTAYXANPOb10ZSgF3CjAi/q5IAp8QxQ7maao8y3EjOnfDwniM/xZAttDd3+JK6AgPJ3ttQiWu5WMPZuvmAjeB4Iga5znewf5pp6EIyyaVqg/TA1yACpifc4Mym4dC4yk7taKKmEKEBkkOmAT22yncbflZGOKURaHHU4gfgiD8EBL6Wud1Ov2Lyel9nIQLsrPJn0GKjmVpktb9jnY+s7VYXWUeKgGCU9QIlT2wuRBl8Peyvu0/9n3tjgMJ1FPQR45Ri37fDnvJvqDmt8eXHH2yZhkw5PMUeYHJd9KZInz1ZPVNPUUMxRTwSU87bXilBwIfyumuG5Fm7/PaupSicuriAY2iL5XIXjfNOHI3mw5Jo5PemTY9F082XLmFuTJhpLR5sgKQB77i7lLZoPETfUnI6hxIW8Oah+0Xd1tyFpmu1dQLYsZZmIeVqimV2uaaKoufVNHIxGtUxSHbruSdAvPamAIbM+pOOXD0yuQTRIaTqtQFJuLRMDJc+n6UrtqVlfQZFr3IrvU6FcHqTEPXbNrJwy6dfypq60c3S4jtblkgZ1itfkgOS0kn5ID/UhlBkSVzCmCk3ZdIohJskrJkPac2b5oiFuXqTPEt70JSN5p7E0SiG0eaQZZ96ijM8m3N9EbEnZLJQ+a4265NBNb8kuNaWWStNCaJHSke0k1xrhRFJc+ee5UZtDhE5Fll3LrE1ybufmiYtVS8mbVHfl1Irn00XC5ro7X7yVmgnLuckrtUJ55oup+SS5E+QurRkQDw02PVkycYrUmSvaO1OH02MCLTvwqjpGUf9SyXaHsjV0ZfiwMV/RKO5iWpEt2mas8NxyXDSJmaOeI+cU7XMvLz4G/fj8npdL1GP4ZPB43PgsguWnSoZ4fPG+oOveK+bAMWAXkwgaKoz1OmPY/7lTfceERzFIzSSF3Rn0rijLP8AcD1JrB/CZ59hvaDEMNjGmqbqinNtI5Lrg+laGmF8QjviAvoJtyvpcLo5KjjSBxZS8RKZR0bzTDHTwOcpchFriXTCOWfyR5uV4l8WZL2WQeTWkPhVjhGG1eJSjHBBJPK/hDqXrXZv7GaztJNHLWRsIFlnb/qJe+9ivsfosJiAY6SELcttn/zNbtrGc+PHPKfPvY/7B8SxyUJK8CiD0i7f5l9B9ifsPw/A4wFoBu6uW3/1XpuF4DSYaO9h2+HLRSqiuoyjL2eSyVv7on6vpJccszlxE9CHTxj8yLSYTh+AjG84XkTWsMY7RZT/APbCKhhL2alYSFrWI3/0rK1mLcZjzO3d5qjq8ap4euS4n9KhY9/Jv3NPibep7aVNQGUjhYXWPhJZDFMegp5LB358vmspivaaSRyaD8IBbqzWl+zuuwyuw2WoanY8Spjsmkle52z6SHyW/b0RhLLu9SixTtJKQFm76bXH0rRfZzVYNWe1PWwsdfG9wFK9wW/CKw32h5YfihVIZDFVtr7jZZLs/wBrHpcbgAjtGV7H181q0muDnWRqfJv/ALcBDD6mnxynZuFKfs9QMe0QPwH+Zrv0ryDGO0jSNq9w+leldpZDxrA8Xw6U3M5o74yLulDcK8MmzqIwdwf0mXxLXHyjjz8THZq46iIWkdi8lSV9UWVjeFTeMFORcV2t7h715n2o7YVtL2sGC9goYTbYHjB/UnKVCxw3Zt6moeQIHu2kGo59JMsl277SVuBjTwUZiHGZyeTLdoXJXMdZ7UAmz25P0j72WN+0iTiVFAHi4ZF/Us3Pg6IY47ll2qkbEOx9PUu7ERMB/v8AEqvsn2foKqi9tqIzqZLyZgLo0U45ON9notZuCO278yY7J1DQ4ODG+28icVn5ZfMYOiH2mp4qftPRvSxjEB2bRa0epbebgkxNpb8KxHamTiY/RBraICTD+ZSHrpe6R7R5ape0T+KLPEq55qknvayEBP8Ah4VjcUrjqJCd3e53uf3krTFZjhAI83uk3yfLwss/Vkwnkz3KWzXEhgbyP1EpUNYYvY7MmQ2hmuwExFc7XEKk3ZYjM1uv6VHqJDIswdhtTE1U4mX+ZMSzOQ99xIRmlTEQvJLm7qfGNoDcPSoEO3rfknZaq7kzChmjCqrMrhfd6U1TyGRi0bORvyEWuzT9Ph51jcWQ/Z6Uecp9P5fN0L1gQ/h0WYD0vL4z/wCiqhodqaWKhAXqZGlqS3cCN+j6i/5CopyHNaR5CDcox6RXTpTp7uIzifpJS4cPkk3G4cuknQDZGaRxtYGdPwUdZWFmwbfi2ijiheM74j4Zj6U+GIVNKO92PXpLqWbv+JKkhitw2TDTic3Yr9zWpgB3jn0qxrsUDFIcjBwlDl6VAHMhHIeXpQmyiZBkLZaqbh9LPVVIRU8byyk+wfS6DCqOSoMYowcid+ovCvX+xXsnZemOP2alrTmt4kkjbw+gu5dMLowk0jX/AGOfZbhGGzxYnj9TFUVllwUxdIF/1X0fhfaaDDxD2M4QFtrDkxDavnWnxTB6oBA6upoJfVkMof8AVTYSrKe04q0KqLuKmku/p5rOWFTLx5nDlH0LWYxT4hcdXRtKBPqVN4fyqFUdkcEx6n/Dna3xRVIbl5RhnaKohAX4lpNzG+25aeh7dSla0uZeG7NY9mcOYG6zxn80Q+0H2F0VVcdMzwF3FA/+lefY39juN4axHTs1YLeHKw17tg/baMabJmAid7rjdWIdpI6xx4sQe/W5aw6rPj+REul6bMj5ErMPqcNlKOrp5ICbbvZR9t2i+z6vsbheNQZ1MFLPEbaFmK8+x37BcExSUmoJHpTf09Irtx+pRfzODJ6XLziZ832uOqj0+IP2ZrjrI2upZtlXHltHPxr03tJ9h/aHAyIoIvb4h8UTbrVg8VwWvoYpY6igkiMgIbZ43EC+El397HmXtZ5z6fNhfvRkvtXLAMJxfsvJTYo2NxWe0VtJHGQFTvf0Xd+niFaHCu2ksmJz1+AYNHQUpZeyVeJHxTjJuowBrWz8rtFnMB7F0+Hv7TWAFZWl0iW4I/pFaMISzHwj0ssMeKUnbNcuWNapeDEfadNiPaLEsRxHEMRrMUqqZouJPVTEZFf/AIeHpWZ7G9ia/thOfAyipYf21SXS3w5eJ16PR4OOMDjcc4PZVz2MXuYch/yr0XsH9n9NguHBS07Pu37txGXqLyXNkxpM68eb2jHYP7N8PwunBo42AWt/aPvmfzIv9K9nwqnbD6YY5I44hZtscX+pM4P2XpoQieeMDMcrBFuhLEZjmkIGN4hHMXuD9K5Mk6VGuNX7mXIY6BGMcF8p90cTERKbUjX+yVFRUQBSwQwlKYyyCJkzN4R5rKx9vp8LpggjoqaIBbedN+EZ/UXep1L2gpMew2viglYKuSnMXiPqLTkPmuJtqXg9BU4+R2h7TPwSOI2PLwydTKuxHtlxNLGiAeY+FZ8Cp6XDSzMyrCMSYfIWHcsfj3aRqh5Xd2Ex5EOma7Kic7yaot8d7YGRFwjYWfPaKwWK4xMRv+JYXUJZ7VU4n2kiJpAciuyuYcll6/HpJgsbIc9zGpOWUpTLTE8enG4Dk4ufvVHPNxLncrfiVTWYkAjlI9pDy1VbUY9JJCUb5CI8iUAk2aw+0j0NEIGzTib2gWe4C/6KND2mjqAMDOwi5HduZY5sWljhMNCEwycS3ZfJQhme2/N09ToWNHqGAdopKeqgdzd8j0kLwr07HYwxTDafFIustsi+esMxJyCx31zuXsXZTGjrMMCmkd7JG6bvEtMGTt5ELLjU8bQ6I+bohRB1d66I3L6he4+T8HLfzLoR/wDwktRRgVqsQTCiLK5D4kv3bkAFbdc/hRjaSBx0RdKBo7bqlbr6UQ5pCV2qg09oum5kktSfJO2F8KslWNPucRS6rWdkfvTr0559Nqh0bpcDFqVqeeF7smDMl3gycmB/4KeC9WM22uuFyT40s/fEf8ETUsue+I7fkpc0Wsc/0R/qQuOin+xx9+0vSu+xhbnf1KN0X2WQWH3LoFLba0hEOVtuanPSxjpmxIfZbi0z+pLuIvssitH3u/5Uijt81M+7zK253TZUZ7d3NT3U/sfZlH6I/DMh5PahGN1OCll5N05IWo5BPo/kl3UV2ZfohkL93Si2kpj0pk37N+aTUe7N2dNZkHZZButZd0Ur2N8uh02UbjrY/JPuKQPHIYt3c1wi/MnOHu5LrR69ClziZ9uQ0QuXLpFc8W5PFH5s6F6du71JbxK7cgBJhFIZLeSR05i2m4c+pWGG0MUwfigZ+rXaKrYKojw0NRWRkcEBGI7XIVKmGOlhsafhTu2oi939TKQeLezhYDWh0sKqqibiatkjYFH9kssQeOm4bG9qhPJqTJi1/VcnQHTPJYtmqgOUdOVZUxRNJHEJv1SvaKexKGnjmPhu8XkGd+RfUmhIBcXNuTeFBNI0h5+FKwoYue7u5pxrxMnbdcuWsNzs93kgea1UmDJgTVI8nt+l0Pt1aJcy/io8U08nQ9v7k7bOP95/JajSHfbqsX1d/wCKL70q7es7frUMyn7jb+CA5Kgh62UFlz98TjRlFmQykd19/h9KbHGKuN9ksol6hdVEQySSiMkrgBPqS2GF0PZgacGqKnEKiod9SFhEbfTammxJFfD2qxSn1jxCpD96nU32kdoKXoxSUtPGwlcrijo+zdOxG0VVPLnpcwl/Strg1Z2YroSAMGjiPO78SARL9SrUHwefRfaRj8xi51lPaXqhbanR7fYqTZSPQyj8UAr088FwqaxwwelublIUY3Iyo6Yi4c9FTW5W/sG/7U1AjuJHnNJ2gqMQIWekpjLq2wq8DsGGMQjPJTUoCbXfhAQktzg+E+0DOFFTRCMIXOMcLXWqhxD7Sqbs7xKeXDuLW7ha6a0B+rLvSaX2WnfgzU32RuQk8Uhe4bNqpaz7NcUhEj9iIwDmUT3F+lasPtoOMbnp6cbt1ouSsv8A83JBovaXw+IQJ9lzvc/0j5KaQrR5JVdnZ6W5pKeYPqjIVXSUPDHPJ/zMvZB+3gCIYvuuIjfwl6lWYj9qlTNp9x4eER8rmzLmpQnR5NwwESzZNBGxPyuLPTRbqu7TYdUTHJLgdIcpPdcLEJD/AAUKpxTC6iYmCggpSy/aA7oQuKK4JvuumsjiYL21Mh3KuOo4gkJ+f8VaS4tTkOTheHqJk5QYpTUoG74XR1tz3XTs+n9S021M9N+CiYmJ8m/cnRELdTcbfF5qeBNYbPQ047+LeLPcw+XyUSYgLawWjn1ZKe6qL/Hd0hoxYS5t/BNGNvexErCGGjmhJ3ltNv7skQUdMV2Rs5Lnl1S8HZDon5KkLJCylf4mTRx7izy+kVo2wuLg57fzOKcDB49ucjLD8tL5G66ByM1wh9JfwStbxZ2961Bdn7gzCQCu9XpRD2ZkkpJZweMooQvPXcLf/CS/Niar06Rl7Wt0a1K61W9RRxwycPO48rmtbuUWThieTA61Wa/BhLpdSGxXa5OiEWy0Z1K4b8wBvyun4MPjICc3/mn3hLpb4IGzIsmXWG4cnZWw4bSDbve31E7IypaMT53CyX5CL/CkU3Ba7l8k4NPtzsdW4R01uQM1r+JCRRjqzsJLF9UXDoP2VYjuzsSIX8rVYuUd+bZF9LIiFh0dnH6tqj802/txXcMhuyZ0Qi92u0VK2EWjOV3JNkLX6s4q/wAwn+3pfYyIuJa5LrE0bE1rkJJy27XJ7k2cZZ3khdUH4KOEVwatokxa696acjuLLcQodSbPLqW6zGE+ja+I6RbSbX6ULlaKDW3PNxS3W6utVmRi+iyCEt2aK7qQuLkOef8AJFw3t0fcq/IiL8PL+hFJ1JXPySaN+bpFC+1mR+TAf4WX9AlI43JcRxt1RDCZa5pFC5CWu70o/JgL8DL+geKKJ5O/O0h5Jtxe1cttLVJdTAf4GUe4jbdbvNc9o89yjOTCXWy4JAR5A9xPyFX+REy/DmSONaIvk3xJ2LORxy801DSyTSizgYjlqWSsoYeCQsAWrSOSzkljcGeMDI3czomL3pv3P5pwI+915Z1hsOqIhZD3JdOqABePz7lwoWz2snWG7mujlfkgBjgtdnkuHTtzbqUoRbMkTxt396AIXB1zbqQuL+9TRFhIcmSIfJA7IbRvz8k6PLNnThjc6ERdBQhIxbmjikcd+fRuXOC/em60gpaCokPwxukwPPsSqPasRnkLxmRJysm4dPThn4LnUMyuMkWKi41ZA78mYefuXHVs7V4Gik/emu7LNIeSF+pWkWHHG0h5O7COV25OUdR7PUBIwAeXhkbMUwiAnHkqILyTFp64xjcqioHK3hx2xA35WQBStSsR1FZFSj/wot5//PzKvlrpaoOGcrgHpHp/Smyo5B1tvH1DuFQBNqsUiqAyNpqoh6Cnk5flZQhrJ7SAJHjH0x7U7R4XUVzlYG1uZEtbg/ZGKMRkn6fi6UN0QZ3CuzNZixZszRA3M5F6N2P7O0WDkEgRX1n/ABT7vpFSsNjp4Yv94lEYx/uxZaWg7QYfTgI00W8dtxNbcuZycjSzS9nu0GI4TXRODtd02n0uvo/s922p4cNp5WyvcN4xHuEl8oU9ZJiFVsZos/U63WCFLQyickvd4d39SyniUzpxZ3A9/wASrOzXa6PhY7glLXh3HKA3/qbVeedpP7L/AGO7UMUnZzGJ8Bqn3cCp/Fh/6sioMYGZgYTa4eV3StHRUrSOJzyPEX/lttWNzxv2M6Lhm8o+fe1f9mH7QOyolMGGRY9Sju9pwqTi/wBD2uvKqyGfDasqarp5aOpHnFUg4H+l1+iuB4pRUYDGEsgyd8hvcnu0kPZ7thSFS49h9HjMHpqY2Ih+kua1h1uSPzVmU/T8cvg6PzdIuGOvS6a4l2v+ZfXvav8Ask9j+0BFP2Yxmp7PVRN/9pUtxqe74e9v1LxLtr/Zf+0HseMk/wB1BjdE3KpwqRpdvxBz/pXfj6zFPwzzZ9Hlx/R5YRNnptRMTcvEmqyGfDZygq4JaOfpcJ4yAm/imOM/mxLr22OLT9kgi7mdK57viTPGeRd4m1VYiSxNdoh4jk+rpriN3oeJdr4lVgSQIC59KeYmLu/moQl1I2ktfPRTsBMKRvciGRu7cq7q73ToSGL5JgTLuIu9KixyWiTupITMXemmB1y0SXHkbJNl7v3osexw8uSbeS0e73In5obttuW5ZiA4lzkiImv5XLpbmyytRD+4rUWA0xa6J8JH5Z/mQ9PJkTFrm6AOjI/LLqThFtTXvfuRtmQo2AJi8tqdAt2qauu+EV33akqUhUShyRPmmGktLTaSdAnJdGxk0Otn3onjYh06khzzzyRD7kbEpDRDcy706ap8xZNHl3I2FQFyVy4+aLqfmrM9RwCazJn3Lum3kmbu7PvT1HSz1h8OCI5T9Isos0SCua1HS08tZUDFTxlPKXhjZb7sn9i+KY5ZLWi8ED/3Y9RL3jsZ9jNJhcYNHTt7yJllLNCBvjwzn4PDOyv2P4jjVklX+EDv+zH0/Uvdexn2J0FC0WVOBl6i2iP/AFXqNB2bo8JizkcRybpQT48EJcOmy+ol5+TqZz4iejj6WEPdMlUvZeLBYReYGAf6UdXjVPQxDwma31Es5WdrODTHBPOJQG++Mul1jMR7WU5GUdObiPqLwrKGGc/kbvNCC9pq8T7RORE8kjWvz12rOV3aoBusPluXnmLdsLpCBpdw8rR2qmkxo5jvOTd1LrhhSPPlncjbY12ykk/Ed7B8Qj6lmv8AaSSolL8S7zJUlfiUUloHuCTa/wAPvVUeLU1DCWZ2kPqWta+Dnc2/Jo63HuGJZu52+FS+wHa5sJ7YUrSSOMFe/s5/v6C/UvM6rtU9QxZntF9Ldqgy4lLcEkTsJA97F8TJS5HBu7PoT7T867sxiLwt+PS2zNb7upeFBinGEJL7j7tV7hR4oGMUtLJLkIVkDCf7x3L5vrCOjnrIn/aU0jxfwdSvBeTzZ7lQ4x94U1FU674Rz97t1LLv2XjKrnOeotpzMjaOLqUD7OMYPFOyZtId0tLUGH5X1VjWVzRiUk8oxQC2shlaIrPGayp1ZWduKWih7N50dM0HAkYnPqJ89q+d+3kduJwSM37SP/Al7Z2h+0LB6rCK3DaQ3rJZWt4odAa+rvXinbgnJqM38zFv5K5Dh8jS9mKxpKQJHfaYW2+9llO21VxMaEH3WRiP+ZWHYaokkhKmZ7rD6fc6oMdkesxWtnZ2tY7f9KwNEveaZpOH9nvpza3+agYPnDh1OfSJuX+ZSMTk4PYelj032f8AVAELw4PQPk/LX96GRLwQ8bqOJ2nB3e4QBv8ABTMP4clWLGd0A3Gf0t1LP1Zf/V5X96szk9hwsdH4tXut8gb/ALi/ypPyXrwhrE6x6islkfvf+nyVWQvMSdq5Liz9SYDLkkWlQMonw9OkVynyE832p19uvhTGsmvSqRoFKVx5t0oe9Jss/eiteRxYGQAN3k9xKVHDFRnfWRuZ9TQdOf1JR1UeH/sGaWd2t4pN0fShipXIylmO0epyLqdABTVFRikl8j7W6R6QAf8AkkBRwtlFuPvkLu+lBLVbOEDWxen1fUmgFyPIGuQBZU8LFz6vUjqpo7LDNrg9KiR0tTNyiezvtUpsJjszukHLncijJ/7IHGcTc2d7iXeNv0ZiLxXJHGAkTMdw+pcaNrsm3ILWoYC5FnkytMPoZKqYYwyufc5ellFhjMpY4vV6VtcOoWo6O3xd5F1E6EiJSSLjs9htJHDLwJIiOIL3ufcf0q1qS4ICdPGOvO1lR0UkFLUjUMDccOUo7SU+pxaSQ82eIyPmVm5vzLZM52thioxCWn/Hja0xe5wLpNv+S0eCVE9VbUO/CiHmV1qy4xyTSEZyBp4fErZqiokhEGdyta1hHpQiaNMPaaelEgadzH0k1wkpMPbK0hvjOL4onu/pdY4oaggyZt3co7FLCeR5iXetLEekQ9rpCJnhq2H4JGtVrTdvK6lAXN7x9S8zpZGqGFnyHzWwwCOnoR4kZXk/O97h/Sn8hx2N/g/2kHJsNn1W5wTtsAkJgbXD6l4tL2sw+GS2po7xb/gPYSGXtJhhMJ0GI1VPL6KqO4R/Mywlig/J2QySh4Z9X4H9qB07HHJFCUEjbxsu3fD5Lk1R2Xx6jKmrMHhEzdyKcXciH8q+bMM7XYrDYzRDWCTbSgNiIvypjFftOxWMpRORqMBa04rOj6i5rD8evizR9W1xI9V7WfYv2KxysJsOqxwQRheV5as7Bz/wXh3aTsPBgdSbU+Lw14M/92z3K5p8SxiuhCpqMRpafDZN7yy1A2n9INq7pqYo6qYCohkGMOUsu0iL1CK7cTyY/s8/N28nuoruz3Y+phpAlajkOIs8ika0SfNen9luz8sNKb1DwU9S7bCzvt+pZzD6OWQCeSd5BJrtyvwkip4eHGYyjl1KJvYIQS+iZWUeIU8YvFiNHLL32sX9KpK6bGIQHiPHeW5uFuE/3Oli1VHS0+cc8cRl4SF930rOVXaCKow06SrjeW5+mTwF6hyXNR1L2oVTUPaLVO/W09lpios1Y9KQyQGwFnpp0rOVXaqvwkbOI2I0eVo3vcbfSX/colB224MUtb7BFX0QvZJBLmNjv/g6CHJEvG+008dNZxXkPMry8Qrz7Eu0jzXFFeZd5EnO0mPffByuAeywZ3NAL7Rb6u9YGvxTgyWA73fCgypzZbVWLNYZ37wfW5U9XjHEjydu/wAKqqmskmuc370wczZZM9yDoWOiRU1XGIr2UWWRxQHIVqDpZUka6nSJxZcbyzSuckrXEkAPUcjxyiTOvTewVY4mAuewXu3Ly1h33e9el/Z92dxPFqQ6qBhgowe32mfaJv5D5qZLnYg9D2EZZbhRMPVoqTEcHxbDaA6+nkp8Wowa6QqM7jiH4gfVVtB20pKiUWYyEn9S9vF1cH8j5/J0k17jW+H0rsW4snVXBjkUw82UyOojk1Z9q7VlhLwcbxzj5JBcx0uRFu5Ibm7ktFr5MwtB87Uu9COVvxJPmgBwfnzXbrVz552pDkoGmGBa+kkXEe7V9qbt1SbcrHuOXPtddeZ9zugblzTR5yHp0tyUM2g2yRHVGO9nUo8QnK171AEdNWRdXwrJxTOhZGuETCxSpIcuIhHEKjlxHtzUN4/NFa4jyf8AghY4/oO9k/Y6dRIRETm6F5D55uhHku9Pc12SvSJG8g2k35+JTIMUnht3MQ+lQRL5JxiuHVmUSxpmuPLOD4ZaydotljQBf6iUL257+I+V3enQwmq4fFaCO0mu3SCO1McGUS/ZxEQsWdpislggvBtLq8k/LJJY0ZBk0cf1JsMWMee74VJ+7aanhOSprGp5croY+CRjJ/Dkk+Dz11IFS4MMDvY042iPwqexAH1OTzZGLGnLXhtanYMaCMyfhNb6VcD9n8fsMVRPjdDTlKxE0ZHdmP7lUng9JCH4uI25+iMizR+NBlLqsq5Dkx6AoDHhPxc7mK0bfzKEGKPdmcQEL/5UY4XARE7TyGIl/wAEtyKSnwwdGp64i77TER/mhYIpUD6jLN7MX30w2sFOI/VuRDjzXZHADfELCoB+xXnZFUDpsuMdpJuOFpITNsxsFrhz/wAqn8eA/wAmbZpYcUwS8nqPaTFxucRYVV4rj0E02VJQRRRM+hF1F9SqJIXuLL/BDa+feSxh0sYO7N8vW5Jw0ikiZNiUk0YhYw6/lTsOJS0o5bSF921VzDbzf8uSVtrZ6j8Vq6tUce8r2LT7ygtLOG4l2GqppD/EABFVQC1w5u4j32opIwK14zvH4mtWXZRuupl/I0J1GHQx/hZmXyVdV4hDMOyNg81zC5qahnCfiRSkPOOphIwJXlb2op90lJheDGLvbb7Id36nJTHAoGs+pc/9Gf4kRNoneNSWBe7iQ+l+afxfGDxgIA9koaLhcyghsu+paPC+xdX2i7LFUUz4HTjHIIPUyVHBlf3ELq3jMo5GY+pp/amzpp4hs5ibpR9nagi1raSW7lbJarzFextRhYi9TjlCZZXAMEjnmhwfsnPXTE/t8IiO79swEX8UKFA5X9E6g+zHFKqw+LENLZc8kT32kmKbsLUccqerxWmp5xe1oxZzL823RaXBaztDhtP7BSTx1EBPqM7iY/z7locKpa8akJHpKGUe/h0trktC14MpF9jtWTZ/fNIV3iEC5K8D7GcLkseGokLLrE5Nz/SvQxoYoaGKSdihcmuaIepQTvj3nG9r+7qQkmQ20YOH7EWGQeLiMYjnoIxkRWq2pvsjwqnETlrJpS9IZDu+JaEpgjcmve75J2EimHJmP+CdC2ZSxdhcGp4ydwkPN7d0j7f4K1o8HpKEyeipLNLrcyIVaMVPQxCeI4hDQQE37SXq/KPN1FDthgeHzGNNishXbePA1pN9OYpithYlVNhNPFVYhIGHUp7WKVhG76R5rPz9uuz8cpcOvCoId12dokSq8apezGKVJzy9oMTnqD65KneshiWF4GJEQV7nbyva1JNkvT6NT2h7bUWPYaVJJif3cDNk0VG+w/Fcfe6wZdmYqoCko8UppRz1uuG1NPQwTHpUBGGVziBiSm1MlNS4aUNM8ZQZ3ERHcebpap/IXcIUOAtT1IcSpppyDMniE1KqcQaomI55wAWe36R9KpDqGhE/Z2YDkG2Qv+1V5Q3c3/qQSaE6ymkKf2c4RLPZIb7mFdkm4kQG0sY+FiWe4LDo20UIDwTF27vVuFBRaVMMkj3hMxC7eE00FDKIdEdxeIn5Kzwmlhhw8qmoa+/09w/8lExLEpKr8KNxGlDpEdqaiRshmso5YQid5GlD1RdKIRgji/DMxkz0JRgrDjcsrOWuiA6wytzZhL4UqRSyD8tQeYs5uWqUlY93WyjcZyK5uoVw5nIhbT8rKHBFrJQ77Ud3cSb9qe7/AFJcS63S4UuI3eCz7aL70v2J65xHN81c4T2iosPYZKigevL0Edok6pWk4eltw/JDpdrl/BTLp4TVM1x9Xkxu0y8xTtNHUXS0lI1IUj/sx3CLIKDtFPR0st78XiAUTjn5qktbd6UhEOTu35VH4uOKqjV9fllK7LM8Sf2k5Y8rgC1rm3ZeahvWNI+edpF6WQBJw+g3FDw2vIvESfa1IXVN/IfCqtLNtwrpTHJpqI+nNReG13VaSd6WGw2s6rU+z+jVdWr9xJCuPMRd7hH3dKmxY88IgwUlOVn/ABAuu+pVJkcgjq1o+IWXAvszZ/msngvydS6+EPBYVGLS1EpSfhxDndw422pwMWOMQ/Cj0tItnUq72h+Wz36IbnzF82Wb6e1VGy9QgmaCbtNPNSDF7PDEQvc0oNaShHilQTf3fiyIgZQDqHsHl7k0Ujlrm1yhdLX0av1KD+yUMkm52kcSuz2ujGok4t5m5ioRERav1dyG5xLmr/GcjP8AuGMtmrmJyfJxu8I+FRZZHIidjcBfw5qLxHt0Su+lQullEP7hjY8xW6u+fhToZFl81HGTzBdGotbLXRU8GQtdfiHyy5PuyTjC2XO1RfarR0zQ+1ON2in8XIx/3HETRHTq2pCLXavtUR6grcsl32x+Ttao/FyD/ueImWtzbaiIY7NHe7NQfanFrvUiautLI2f+Ch9JkNF6lgJnBCzK90xwQ9fSmPbD3fElLUHzdn1Vro8hL9TwhHDu63LRIcNkqIv2jCDv57kFxyP8Le9SAqDGUmDK1bY+kafuOLN6lCvYR6nB+Hcd+zLUsupWFBRxwgBjHv6mJF7Q+Q5O+qjnUGJ7No9/xLtWFRdnmT6ueSFE2aYrcnzUcpDEtDe4vEmzquJc+dxII5OI/O3pVSTZhHJFI8obJFpyzXP3Ll1y4DpC70rmFBdrydK7bzRYBkTd6V6aeRxf4UjkbmiwH2kf3JXXEmLrrfCSNve7XIAcYknmbPmm+luSASt55WoAfInJJi96jFJubVEBaoLJASXKr7VTcPCCZn3GbCrHiXNk21ZztjI4w04ZbXdyuUPwVH5FDhMfGxSmjYAMjMRtk6XQYuUlZX1U7sGh/wB2238qm9lqeWTEJayMGMaOF5zue3Ien/Uqhyewsndcf8ju+hhJJTaPCzqISnd2ELrR9TrXwQMw07kF79K7wfJ3U8KGWY7I2uIvCKuaXsvwQE6mRri/uxWbkiDOQUMlQeUcbn9KvcMwVqeUJJ8jy3Wer6lPEgpz4EbMAjuTrSN9X70vkNuiwabCqwCjnoDozfonozty+Ig5P/JOBhNbYUlJV0+KAG54ge2bL6H5/lzUGjo5K6UmiC7L+lW0GD8H9rE5F/xBda9uzLuEIK6GSbhymdPOPOOUbS/MKt6SSKMLLIyu5ETK04kdZFwKynp6+AfDUtcQ/SfNkwGA4ZUHnBXyYaeekVW3Fh/W2rfmFQ4NFKSl4JWGVD+0A3EctdR9I/CvTuzNOFOYScdzAv7sty86mw+owmMZJ4GOndtKymfiwl+ZuX5lf4BiDCF0dTaXda+1TQ06fJ6pw6OT8SNmpS7yF9qjQ/aF92vwopWrAB+ome1ebY72iq5JMuLfGTeHaotNil1rSZf5Uu2vs0WXXweyQ/ahJVbGpowP1CamQdqjqrXCa0u6115LBigRxC77rXttF1YU+KPsOA3In5fD+VS8a+i+7JnsNN2orMxyO8R9PUtDhXbapp36zAvULrxOh7SVdLKPEEy18K2GF4xLij7JGAR53NasHhT8msc014Z6bi3+z/biEoO0mAUOKCbdcsLcXX4ua8x7V/2M+yXaQCqOzGKy4DOW7gStxov82a0NGNRHa7yXh3cPpV9TYpPTsOUtpJdvJD/rZvtDJ/2I+Uu2P9lX7Qex7SyR4U2PUse7j4Y/F2/TzXktXS1FDMUFXTy0c47XiqQcCH8rr9Ex7UYhTnm1RID9xC6g49WYV2siKn7S9n8MxyItrySx2y/rbVbQ6nJD5o5Z9LifwZ+ezZ+pcArvpX132h/sr9iO018vZvEanszUFypqp3lhb83NeSdrv7Kf2gdkwKeLD4sco23cfDJOLp8Q811R6nHP7OOfS5I/R5E0jj3XCnQJi5pV1HU4XUHT1lNLSzjteOUHEmTQdPwrqORx1H0rre/cm/H8S51aoEO7l1it0ztzQNl3pF+pAEiPbrm35k5c1vPcozF/gi6rWzQA+UjJsibPPRNXeaXdk+1VqA7daXcuXelNjltYnf8Aii0EulGoDgZl8KPbdqmwHX4SZOXPtUgJh6vCul0i7uubsu9D0trkgA28Oqc4n1JoRu5ruot6rkAPj706G5v+1MNJbzRcS0tFSYEwC96dEmG1Q2mYhF3SKsC7JlpsQ0TL9uWiEi8SivVe9P0VPU4pMMFNEc8peGNk7iKhCV1uSdp4Z6yUY4Iyll7hBrl6V2Q+wXE8WKKTEJPZ4j3OAdX6l752M+xvD8BBgp6OMT/4hbiWU8qgawwzn4Pn3sj9iuJ40QS14eyxF/d271732M+x+jwsAaGjYibxE25en0uA0WDwidQ4aeFRq/txT4fdHTgwC3i81xTzTn8D0IdPCHMydh3ZekwmHiyFGZBzHpJk3Wdqo6UHeAAGzxelYeu7YPVORnJv+e1Z3Fe1DyUpyxyMIg9px+pQsLlzI0lnhFe01ON9rohiKU5byLpufaKwOJ/aJ/vZRNKF3pzWQxrHHroZIwkf33dyxc1ZFS1Lu2d/rJd0MaijycnUOT4PT5saOoAuJI4i+5gJZrF8QOqivB3C1yF9VlZu1VsWd7mTc/iVefaA6gC1tF31EVVpGdyLT244SzN2LcmJsa4xEzNb9KznaHFgEYmvsv3bf8yj0tZdCR59PMlNgolviOKHHGT58lnMdxp5JwlZ9swX/Dn4kVbVHIBN5/F4VnZZONQBrdwZHH8rrKTNEqNL2ewmr7XYsNBRnGBNG8plKdtot4l6Xg/Y/C8LhF6o3xGcOZFtD9P/AHLyP7Pcc+6ftAwiQztilMqcxH0mLj/javX+0/aTC+zd719XFS87IyLeX0ilHnydHhF9HjTk0UMDOAhtARXk/wBpcgYb2gxZ8rONlK3h5qrxv7cuDeGBUxCTbWqan/SKyFX2ire0kvteJ1D1FQfMi6bfCyptfRGpbdlftIreytBiNNTQRGVSbHfK/R+XvWcxvtRiHaKpI66skn8os9jflUDEai6bZkItzUCIjGYTydYbGqVlrTEcfJ7QzXO1c3Go6PxakSJpgyFwjtUHtBNxI6VvK7/ShFJOzmBVxYTiZm3TYX+FwqKGf3ZLMW5zmYbv6v8AUmsTG2pHLxAP+CkVMfDwqij9bkaDUssbkccBoKfPvH/KrGvrIKOggikdhJmbv3cvSqHHpmtpwZ+llAho6iufMGc/iJUjPW1ySKCE8QrL3ztM9S9LKTjOIe2VxmH7INkY+kG2irQYQwfBCkz3y/hB7/UX+lZiaTiH6Vn5LTsQlcRO+5EHWgFHpb33IYwaktRZn5oG5IuolIpqX2jeb8KnbrkVFgUdG9UZMzsIi1xmXSIrs9Q1vAgb8LPq8RpSTPMXAgZwgz0HxF9SvYcNp8Ho4Kmb8esl3BHlti95IJfBU/dZ0sYyT6SnqEA9X5vSlLHIJ8SR9zbRHyVsdQdQfEBgEM/EyR4TV4oeccfzLwoqyNmZ+TcQ6Nd8K0GG4CxU4SmzCT7lBxLA58NtkdntJKjxiSPR89vvT8eQdy8FzUk2GgJm92fIVVV+IS1jhEAOMXeeS7NWSVRC7u5D8TKJUzPIWQNbr0pbExQ7VR0wmMcHLLfIT80dFhr1Rk7M4D3ackNHRvUc2bTmrS56UDZsxJ00gbJUWExRho95Nb0O1y0X+0VXd/8AU6IayAQtDjxkBj6d3eslDiH4mcjNuWhou00sYEBm8oE1rRyMxD/NVaMWmO3RzRjOcD0URPsLO7P6VHKotPIHvH4k0cx1k18puRZaI/u2pkDNojtz6slA0iRDUMTizvbm/iWwpqgBYQ6hy6hWAljlh5s4pyHFKil6JNvwq06KlGz0KSop4QFwdzMvD5Khq6wJJs9blSjjksnWe5/ELLoVjk+fWQqtrMlDUuIqhh1J39SnljR08YxxSOJNuu9Sp6OneqivB2+nNP1IwUcPEN+Fa3ST9ScfAMKpxKWY83d/qTAYtwSvM93pzWfq8Wkk6GtFKlpZaghOc3Ae4S6iU7Fal6faqsvF6S+KVn0ONyEm/MjihxDEJDkrKmaoeR7juMrS+okNHSxi4gG74lo6OjYnFp2kgoh3SDluL/8AaVr/AGQWOB4Hh9PDA7ynPWy8hHopw+L3kt9hsdtgcPY22+TpWIo6oBxf2gwukdrgij2iwq8PtNIMpNIzFHlpb4UNP6Nlya+sxY8PImaSEQy/ZizLP1Pa6SGQsrd3hHaKz9djTVDEY9WSzOK4tIIlkb391vUsabNVUTQ1eNPVTEckrach9Sr8Z7Se0Dk7WG3vWTpsUlp4Skc3/Myo67HnKUjNntJ9PhQ1SMm2y+mxB5r3A97cxLvVbUYlLhsvt9KYDczjNATbJB9JCs/W440fLq/pVJWY1LWNkb2ioKUTQ43XQYkJ1+GDwov7+hzuKB/hLvBZCoqgklubq70dNiE+H1I1ET7ul7ulxfqElGnHhyi4ZWHyRRsojsmRXe9RzSKS4ckFuqpIo6n6DD6jFKuKmp4jnnkMQjAGuJ3QRU5yGLM1xOvb/si7E8OUKyoZglK3Ii8LfCuHresh0eJ5Gen6f0U+vzrGh/sr/Znjjowr+1/aOmwkXfTDaNhmqC+EiusD+a1sHZv7IuzoTwVGDtiJFlwyqasiP9TWsve+xmB4dWQDSVlLFPAYPnGTXCvkX+0t2TDsL2wlw+CR+F1Q6+B9wr5b0n+oI+p9Q8DVNH1Xrf8ATcvS8CzY5Wib2nwP7OMcnCfCqf7pnjmtejCruCb+Ov6Vku0H2kYph9eVHSO1FBS/hR0kTbQFecjId1+b59yscek9oqaepeVpTmgAjte4hJmtyf8ASvt6+j89p7WzW4P9pmIQ4vT1rNGBg3CmAdozC+0rvykpGJ4l2ep5ZaaCgjiI36r9wLzuGTgnd1W7mT1LHLXTFkzmWdxl5N5qdCjRVNZPhNaUccjnF1ARP3K0w/tlJGW9nElnJoTjMWNnIcrQLq2oBHhuToU5RM5QhI9Jw/thHJoZtcrqHFgm714/TyGL5s+5WkGKVEJ5MdoiuzH1Uo+TgydKpfE9YjqI5BuvZPhIxcty86o+0h7RfO1X1FjXELPJx/eu/H1SZxT6VxNRcl4s2VXDiDEPPd8SnhVBII5Ou1ZYs5HjaJGov3Lpc/8AUhCS5Fcxd7LUzoMS05MKQSPH0Owkhu+JJ+nRAKx8ayQR1Zv0ISqDLXQk1qWiWt3cl7S/cO3bbzdhF20tSOZrRZmYfiTRi9uvSkHvz+lSUrQ/DlJseNy+IfClNG0b5X3WoCmPcwbAfwi6TRyE+jOg0Qrtc80Ikj4Mgl0Ok0J3C1j/AMFnZaQP7121trspAjILZNTg5erciEZyLSlj/MyLHoyLdcOWb2rpSSlDY8j8LP8AZ57c/pUpo6j/APR40XsdRJ/4N7u61LYrtsrrWy+nwrl3c+RK3bCa2QrWo5CL4WdE3Z3ESEX9ils6eRKditGU12mj2/vSGYxHLN/4rQxdj8Ukt/8Ap8tr+LIlKDsDikkQP7BJu9yHIfamzKhVSwvsNv4XKSOKVGdzuH/+MVqafsDiEf7XDpDH1DdtTp/Z/i5XcHD3yb3v/wBqnZD7MzH/AHlUbsuG/wBTJfekpDq0dvyW5H7LcbIRkkwojz8MZbv0q0ovsXxCq1PDiiz5cU7UtolLBkPNAxBs90EZaIfamLnBHovaaT7BwGIuOFtviGQdymh9ivZ+GmJ53lKXaTiLiWX9SO5E17Mv2eDFNGV2cLLrVEQ/+HuXu/8A+U/ZuMRHhHc/vdNh9lvZyPpp5i18yTsy7T/Z4X7RHJd/uz/SpdHhtRiR8Onw+oO7wixL3el+znCISvgpCuH1d60dHhMFDGIQ01SBi/hPb+lJzNVj/Z4Vhv2V9oMUjEwwyUQ+I7Vbx/YrjJWPJBkXp4i9tAZ4xyNpgF+REVqGWoelAnnq+EHU/Embco3kbaxieUUf2T18IiDwAZfK5XuD/ZrLJPZK0dKLcyIFqz7WYRC1lTjdMHit4lxfyUf/APMrs0MUryV7mQA9ggz3GXkm2CotcJ7E4dh9pRgMsudtxMrampYKqIXYwsdthjtWID7asApXB6egrpdLnIzERH8qo6j7aosLw2ngoqQePFzlka+7W7aKVbjcoo9RPAQIxykOV2+MUpsH4eh8UxFtBz6V5If2tY7UATPXxgMjZlGGQW/DpyWdD7UsXw+Q6ymMbqe0rzMj5p6syeWP0e9UeD4dUHxa0Hpwj3cKIL5ZvcJdyi4zQ47HSBUQU1H2fwlmIoyGO+Um+p9XdeMD9sXbWaAqv70iw6B2uYyhAb/ozHVdw37Tu1PaqQ4J8drarhhc8eYxD/JGrDuQLTE8NauqiqKjEK2qlfxexESpsTw+OjhEIDrqjTURay1cwzt0dQ0pRs9TLC+vHO5WkX2pARyxz4dT1TwvqIuNv5SW9cHM6Mb901FZq8kkHxGDkX8lXSdmZyLPN5buZZcl6RWfbRhFRhmI0kWBRxVFTAcQSi24CceoV5CUk9lvHK5m03rOxNJLgtv9mfOQxH6EMnZ20dkrFl7lrcb+0Ls9iXZcsPpuzT0WKcFgCujk5G2Wtqj0fabskVNE1Zh1fFVDGAGcU1wkbDuL+KYUjOFRziAB+GIjy/B3fqTZ0JkAO2Q8NhFiELf/AI60VR2i7KZjZHimQ7tzsmoe12DUoEFLNiVMRbntZiFPWIGe+6Z5pcsnMzfXRPU2Gx4fMT1MTGQtpGT3aq5PtZQSaniFaflfGygFi2FTHm08xG/iKNUkhfIgYlXMQ2RhwAbc4xtlmSo5ah+TM5F8lpZcUwuMiHcfhuIGUSfEsOkfLgOQ9xdKgzaKLjXeBvfcuFI/eys3qKAnLKM/4poyo5D1YgH4XSoCKGVpZuicW9e5SoqekK7KpYB/8xk991w2Z+3wF++1MOSv1E+a7rdopR0MEYZhU05ZektyC2nK1hn3Pz2dKvj7CpEf81uXvSYXt+FTRoY7hdpGt+LvQSxgJ7J4zHPq9Kl0VQ1DC8hZdI95LsghaOT/AMkUs0YtY8gl9KG0LB/Ej3f0pBqBFG8j6J0qc7snU2koT4fEiyMC9LqJOQCJZyMFvh81dIz9w22Q9a49giLNk6acg/4l3w5I4oXqGJ4zYsuYosoV3dqiYn5dSau3Cwv3+XJdPaWaIkBEIEHQhct3p8lxyZNGVw6aItFhvNu77ulIJDK7mn8Ow2fEqgY6eNzN/CIrRj2DxGlo/aKmNwDO20mtXDl6vFhajN8sSTM0I96MRYi0ZrlYyjTU4HGw8Uwe1xBVs03gYHARfX1LeGXctI6Q6/CkRdKYci3My53/AOZXZVEgpGz0ZkmK7uUcc/8ASiEt/wAKpMKodu7m2pFJa+ebEmhLd8KQl8SVskO67vSfP96aaR7fUWaVz3J2DQ7tLTP8qVzfw9Kack/S0slRczPaLM+ZI2CtvAdNC0x25/8AqphQtlrl6dyrIyOM8r3tz1t6lKly2tm/qFRtZWjiO08fU7s43clwMoxJ9E0Mz25G3yTRyflTYJfsmtM3e9qYlkEe9R+JcWeSC5y1zSCyQ0wCO3xIRm3aKP1edqIB3Z6rUx9x5q0jkyQ581wdur7k0dQ92TfqXjnrki627VkwUlwpniFdl1J2IeHy3eaAHR8/UjEn79qC7vd7fhQkTD3tb8SADEm5s7JN8kyJfpRlNdqgug+JouakxPmyau2jl1Lv77kAFd1aoh6s2TP5WTzckAOgT3ZNlasl2xmaSsAGzGxlrgHb6lhe0hOWLzhk+3wis5GmP5DvZ0uHQ4vI/wD+ikLfU7iypLrS1yVzRw+z9nq95HsllOKwC8QsqgxtbNcyqzuYorCqBc2cos9beq1arBML+/AIKOSMRbbwyff+lZUxtES6UoaiSnMTjkMDHkQvuVNNoz4vk3+zBTGCWm4RjzMuok5U1gSRFwM5yy6RZZyk7cVchWYiDYjB07+sfpJWVHilJiX4YS8Au6I3tXNo75Ka49pH4ZyFkezzEfCpXsbR26upBU705b47fq70F2pLpSTOd7Frh+KBRgQNHZ5/Ep7Y9ARC7bS9KoAjfvbn4sk9FRuRaut09TJo0X3lBtc87fEQsmKnFKcRJwdy+pVgU7iPPIfSKmUmGhUbNLrtSLxK2yDlBjU8NTnR1EtGRbXIOkh+Ja6DGKaoYWxPDopbsv8AfKF+DMP5eh/0qLheD01GBSceMjy6CBSmKCTSNxLS61Qkpl20TB7Nx1hieD1seI3bvZJX4NQP5X0f8pJgYTjr/Z6mE6Ux5jIFpMgCNh6G3eoVPixYxh4deY1VOHhqXus+kubKXjrwUpJltT0MAsNuRE3iVrTUNPtvzWUhxbDpj/3Kono937Kr/FAvpPm35hdW8NRUQsJnEZRFyki/FD9Q8vzLLU2SNZSUtNbY5uY/F1MrmgmChe4HuL41joay2h9rzf2UTtefqAX+pKHtYFphGBTi21iN7A/6/wBKnUq0j0+jxxx1s2qyiro5tXK0nXlEXaqcpwMHpBiELeENwld8Jf8AtVtD2qghsatB6KU30EjuIvfc2v6hUVRqp2eljT7CcH/S6rqyoahLJ5RI8+nxLNQ9tKalOxqn9bXCX5lCxDtRQYlMRh+18RepOMOfcS2bemxynIrZdtvpdafA+1kdC4vT1Nl3hJ142+ISZ3hJz8WatcHxCHji0jsQl62VS6WDRWPPK+D2bF6fsx26pBg7SYPS1t+3iEA3t+bmvLO1f9ivshj19R2Yx2pwifugnylh/wCqvKSSAbWjc7fr2irb70q6ERkikch+JcnayY37GdLnCf8A2I+Yu2v9kv7Qeyd8tPQRY7Rg13FoZGI/0PqvIMRw2rwuoKCtp5qOcXtcJQICF1+iGHfaQ4kIScQSJuoXuElMxMezXbak4GOYNQYoDtbdUwte30lzVrqMsOJo5n0uKfwZ+bZZWkhb8y+0O1P9jfsf2mE5+zeIVWA1XU0Ev4sX/VeKds/7Jvb/ALIjLPT0DY5Rhu4uHvcVv0c11R6rHPizlydLlhzR461vvRXWtkydr8Nq8JmKnraaalnZ7XCeMhIVF4n5l1/I5B275/lR3N3poZP1LnEYi5IIHSJdHLzQDnzRe5ABsXvR3NZ8SYa3zTg5jqgB0i3D6UJE5Ll3uXR6i1tQARf1JXNdq+5kL9WeaINz6/pQNIKLcWbozJhC3xILmE9dqew/C63GqvgYfRy1kpbWsG4RQUR+I/f+lP0OH1OLTcKiglqpX22g1y9g7E/2da3EDCoxmSwH/wDDR/6iXvvY/wCy3C+z8IBTUkcAs3VYoc0jSONzPn3sH/Z5r8UeKfG5ip4v/wBGi6vzEvobsf8AZTheCwDHQUYQAPMi6iWzgo6PDx7jt9ygYv2sgoQ1ljgAffaudznP4HQsUIfIuKOhwvDYieWRxMGuAhbbn8SYxHtZFSx7XaIX5FnzXl+KfaNFWGUVMV48mPNVcvah6qAqarkY4n5EXUBeoULp2+ZA+ojH4l32q+0AyE2pZ2lNtzrB0HbCXHJjvlcZwz/DLxfSq/GKy2EwjO0xe17e8ViZaj2eo47SOJt6dq7YwSR5sss5vk9Hqe0TQmV/iWexXtVFDpIdw7elY+sxaSoudz/U6ztfVPxC33EpbBXI1uN48ccx8Lola9i+FZSqxSUpSzzIk7hs3tlKPE3FC5CwopKUJISIG3epK2x6pFXNiElpMz8/EXUq6nxT2OpIDe+/1Iq+o4cpMb8lU1BNJKJu/JvCsmy4mhxqoirMKiPW6J371X4diltKQPutdVYYpHJEcbmxBkQ8+9QYaxrC1+SmytS+q8WAbzytLLRUJYs3BlB+l3uVHUVkl4HxDLO8XEn+JNR1Bi+f+ZQ2brETyqJI6gZ4yeI2e5ije3J1DkqJKqrKSokKeUvHK9xEkUzkGa5TiMk2bttUmiVD0IvyyYs1OAjj06UNNDLXEMdJBJOfpjC5FilLPhc3s9TkE4sxOIvdbmgiiLPC8mpP+VXWD9k8QxARNoPZ6d/7yfxflUr7PBCqxWqkOIT4MOhE12T5rdVNZT0cfEqJQiEfFI9qqtiyil7I0mE4RUSyOdROEZExFtFvpFea4qV1RAy3OO9uqSqgnoqe+XitbxfCsRUwvJUcU3YRDkI+JSikNYlGRVIA3e1qm4lTnNU08cTXRRRjuTLVDSSibx3F6l2sqrQsbqdFk8keoIJps3bpU+mqqiqqIogfedogIqpEm5K2wovYwnrc9wNZD9b+L8ooLaO9oqppqzhRndT0zcIff6i/Vcqjh3DmkRbtX2pziNbkG1UCVC4bbdUjK0depDxCv5IWJr8zzIUIocp6fiMUkj2xDzL1fCKdtkrCGOCNxiF9B9KOGN6xxjzYfCA+FlecYMFhEIiYZS3MOX9SCG6IEWFvSvY2XtAtcZf8P/1USoJ87r3O1+ovEpw1AC2huVz3P4syUGpL2iQbGe1m80CTFBUHGxZSWCrXD+0FZTtZFIwjnc9u278qozjk7mUiipam4TyNtfJH/gnRso+0kVdTFFVtHytusWeqRgGY84nt6mIWuF1IGlARHnd3pqoEIbnZ9q0ZCVEWoFh6Gcfqa1Q3E5KgWBtytrmkh0NjJ+ofJXfZvDaT2j2ivw7jwEOXDCbhEXxKUti9qKmmp/Y4iORm+pNVlQ8kRODOS2U2D9lK47IMZqsJlb+6roeMH6gtf+lMy/ZvilURHhVRh2MhloNHVhxX/I9rptNfEKTPP3zIrR3F/lVjQRmJBefyFT67A63CZhCto6mil5fjwEP9SkYZh7VVxk7Wt4hUJcjaNPg9PFww5EWWpZdK0lOXBHIDucvCSylPRvxQYJDAOl7VeVNLGUQNBLIRd93UuhI52mV3afEIyB4DCM/O3basTLM5OVjW3LbzdnY6hy4jvf6lAk7H3AbhLb9TKJJlJGXCRxbJ3TzVFojk7XCp82BxUJEEs2/ut71HDDY7OJI72+j/ANyKoGgArpRbOLK7pu9KjVFZLVELGb1EvS3uThwlUS8OMbAbc/pZNe3R8D2eipzDN7TqpOo29I+TKGTQoh9nML3Yp/6WVhQQyVBlmb2k9zl5qvp47uWdy2WA0IQwRaPc5a6K1GgbLClhenpw0tLLRP1edkDM5Fm1z3dJOnzjCSo06WTZyBxiM9gE+nwrYwvkKg4sMt7M5G+1i9ym1mcNTnOx39Ta7RVXLi2htA73DyIW8SqsU7RVEb8PiXGY2ncsnI6YQZf1mOQRwlm7EZch8lkq2uYpeLK5gJbtj8lU1VdINrdWajFVfh5yncPdqoczXQexjGOIGTHcKzc9ccmwD2ocQquNMTse1Qrru/8A9VldgoUI5tS1TfUX+KIx2id7Fd4fSmpS7mfqQjUGUt2TPtFOQ/jAUfi6gTCQZi+bO4rUAtelHHCUkmTM5EiYd+bZq8wijYTGR87vUpk9UQ3zRadmsDCnlGWfrbl7l67gOMmIRNHlcH9S8q+8Ap9HPd1JmbttJSnlEf5s14PVdK+s9sj6H03r4dA9j6eb7TKfs/RhK9bGBcmEzty+pfMP2wduj+0DtlUYhe5xCzRAXqy71msYxyoxScjllIx8Ik6q1j6b6Jh6LI8y8no+q/1Dn9RxrC1SF7kbSOI5JI4qcpNXe0XX0rPkAIYZKiQY4xczN7WEV6f2d+zsKGIJ8RcilK0vZh6R+rzUH7OqzCMJcnqon9vMrQqS1EG/5fUvRfaI5ORsf0uu3Djg1cjy+pzTuolDW4DFMWeTe7TpVDXdk7iIwdxL/Mt0YtkXqTBxt/1WssEWcsc8onm1T2fnp9MlA9nkjlyytXqEtK3J2uFVdZgMFRc7bSXLPCdSzWY2ETHdoralkcfG4o5sJkp7tE0EZxmWedqypxNW9i5grLgufP0qZDXSCw87VSRFby2qZDVebXLaEzJwL+nrG5ZuKs4pGIR33fCs1HMxCpsMnxuu7HlOOeIvhL33CnAHiFYyrIahy77lKaq4Or5j8QrrTRyuFFiFO1mTm30pcFrbc/ypinrGm+oU+3Tl0k60EAUfvuXOH7042ZPazt6U97OefNrUFURihe3PxLrZ+9SQpX3agpEOCyzNsOPX4kDorteWb/xTl0j25O6uoOxdbNyeMbfjG5TIfs9xCZ7I+GRZetLgrWRl+NOI6SOi9ony/autg/2V43CAmdO9r/mRB9leOTMLR4fUHd6QWbaL0mY4aqoHRpHuTo4lW3ZjOX8V6Rhf9n/tHiBDfTvTiWXXtV5S/wBmfFJNTq6cf3qe5A0hhys8po8axQTvjnMS9Qur6g7SY7HMJtUuVu60twuvUaX+zPWietfS8ukc1bN/Z7q6cR/3+AP3OsHlgdccGT+R59Qdqu0FVYzvAPxcG5bzs9UYxUAEcsEMtz77GISWlwH7Fww0hOet4pemILVb1knZzsfJZifaKDDjJuiSa4x/K2qxeZPwdUML+TFTYGElMUkkEsRu9rxS+Xq0UiPBzLocwFmWI7Qf2iOy/Z8ygwuCv7Rm3jKbhRfzHNZmo/tVVpHZTYBS08HTaUjmX6tqxSmzdyxrg9rDs+8lrXybtOpk03Y1iuskMD7iJ7yXgGJ/2lu0dVEYU8cNHc/XFGxH/NZ6v+3TtbiFHLTSYjUDFIQk5A9hlk2Q7m7laxzM3mx/o+j8Q7K0dhSVmLxRCIXFraNrfCsziXaTspg8IvHXzTiLtmIR3Zr5kqMarai455JJC9RmRKN94VG3N3K1/ES20/2cjyp+EfQ1Z9rnZCliJwpsTrZxfYHDGIX+olkq37bqmolOOCgpcNizK0uGUp/mK5eTPXSW5O76+K9NS1gXFnt/OmTtZ6KX2vYzfOf3nIBiJcPhwDa/1KrqPtU7SzBrico5+nasQNdGRFq6XtAE2d5/xQK2X9b2yxeuLOetqJcmt3SOq/72lJxvbP6nVdxm7mMv3pb8iMKSW0vFkl7ibNLTUMdVFFJJidNTme545PCos2Hywyi0tfTgBPaxX3f0rOlDIT5vFKP5HQcF9ubS3fExLTgOS7qKGpIswqoJR8JcRNUw08IVEla7yizMwDTSWk7v/wAlV27dXISdGA7hzz/ggmiY0lJwif8A3oJc+nNnEkw0jyNl+IOfNAYvzdn3e7ak0bjrrblbyTTM9WSKmZ6wg4888tgZBd4PcPuTRC4kYRHIQk1vpuH4k04uLjvu+IUuJJHc3Ee121tfqFURqOlTzxiVmY57XETa12TH4kLjrZe3hdIya7LkItogIWvJnZkBQZyS32Z9PvUyDhTQkUtfHTy5/sijMv8AAVW3ML8//au8TiZPrd6kFUSTqnEtJWK5uoWTXtBkOpbk3baxZs9yC4B87kE0P+0P5uSHiPnrkigp2K7N3D/UjKjubPNx08vEsHmhHg6I9POa2GOI+7JLiHzTvse7K91x6NxbQ93zS/Ih+x/j5P0NFJcukT+5Saejtlyk3Dlc4kmyILS4ce7uWMupS4RpDpW+ZDPhy6UmzJxbxIwE8szZhJSIpmjHSNi/cksz8mjwIjlG4uWb7s0hzvysYU7aZOT5OX7k7FTvnrnyW3dojsJvhDVPG3FG9rhyT5yDGETxs6dGnMQ0C0n6lDlJykPLMR7kseTd0GTC4IU1RcAx2fNNcb0RtzSeMy8077HIQZuzj4ls8kYmEcM2NCT5912Xkg3iWqkNTyCGjdW1SHowj5vesn1EUbrppSIURHGWhuOfpe1IozkLVTfY45O/u8TpqKO0u8RVRzQmZy6WcBUUJSSZuDGPerMIYxiNwa279SYi/DHTJQ6qqkE7A26ea6lNHFKEl8h88o2yz3dSYORrVFKSQnLN9vqzQCMhPk2dyl5CVGTH7WIuWRd67awogo5MtVIGFh7nIVi5o6YYnIZikkpzzikcCy6hdWuI9rsTxaalkORoipwGJhia0Sy7yHvdRBhbIXfb+5GFPs0XHPHiyT3muUdCwtcEUJp4yMwNxv67dtyC1yIs36uanjR7tciFEdGGS3jligeCdWQamunriF5ycyABBiy8LJgZLh5KeVDr+0bmuewv4nZbKcTneKf6IIk//tRNnn381I9lkF+d3mnPZTz53Kt4i7UyJuJc4e1TRozEbskmoz5IU0HZmRBj26JDCchsAbi9Oal/d5+p0vu0xkF26u9RLIki44Zt8jlJHDCGUgM5k2t3SpfGARHLL3WqIcMmRNndahAZLxZ2e1YLMdPZ5GKkragndrfE5ZLjFt1dWE1DxrSZu7UkA4a5Fkz2rVZIfZnLDkIZ/Nlwh2dymlh7+73omw/ar72NGfYy/orhh26v/NEMPkrBsPe/kxfCnBw9rxC3d1clH5GMpdLkKko37kfB6c2Vm+GuI5MCMMPbLPpVLqcY/wAPIzw4s883dNyluytSYvegLO7V1wnSGJMJd/vToE+1M3bdXR3XPq36UAG+fNJy99yBibP4k7pu5IAEcy6dqdEe7PagDrzz7k73aZoAXh9wobrfhSEnLki8fxIj5AIcua74dq5btS18kASA3Rc1lO0dUY15tG7ATMOZCy1MZbSWNxzOTEKo36XO1rVz5TTH5Koykk6zck23TkpkUbCfcSYljeNr2dt3hWFnYR5pGItE047k+49WiTDaxM/US0TFR2jjujnk0tAEzd3srSOl4fZ+oqMn3yBExfzVddpy6UJjfBfYV2wr6GIYDkapp/8AhTsxir7DcWwqum/EeSju8Jbg/UsMO61TKYXuscFlLjktPbhm8rZHoXzaIeAbbDje8XRwzNIQ55EXwuqPB5KqjMvZ5LBJrTHqEv3LQYiUQ0A1NRHHS5NaEkW3iv8ASph1POhnPpeN0dDaRM+ZJqTEODIIA1xdwiyVHVU2JMUcUrcUW/ZltzQGRx3MEdxN6torv/8AThQXtVWR3MbiheukhufiPxfhdMNG8lrzyPb/AMOPaKkUpMJbGYf3KeS+CZD2ixAo8n6BbxNaRKVHjEUg5Sg5SF4V2GlGa18r/hy6UbYbSQlxJTYfgJUQ2r4HqfEI/C4l9SnUONVmFz+0YfUSUsojbdGagUGBy4lJlRUcs/iuy2iKt4cDipbWrJ45TZ/2AbrfzckNo1XBHCsqKyUr5Dlve+wdoM/na2ma1OC9mavEAnlkk9lghjc3DK6WTLwgPmqtqr2cLABoh+HqUWbGmhm4hnJxRfqUaWJTQ/QY81VPLBGD4dY+sRf/AHdvx59H5R/Mn4q6OlaRqaJgIn1MriN/qJ1GqO1UOLcKPFYo8Rii6OO28PpPmydbDaesAnwzEWEu6kxLp/LK3+oUJV8htX4C+9jy63MvUSkU+ISlqz7i9Lqqnhlw8h+8KeSiLPqk3RF9JtorKjKWOEWjYBve4JB3D+pU6YK0XdFjEsJCBx8m+laGixQcxvjuJ1nsOhgmGyoKQy9XSrqkGOnbMN5Z6EXUyxuRqka3CKqWomybMf8AKtFHHViBM7sQ94ifUsDFilvPaXqJWVLj08OgSPb3KLZqmagxlG5+HaXxJ3D8SlhqReSByBvFeoWG4xJiQ2WMR9NoupUs1N+zlMIPqdPiXyKo2VD2itHQ7Tfdz3K3pu3EsJaG4W+9ecQjHCF8ZsQ+rO5RavEqrillkA/K5YvpoZDVZsmPwej41H2X7YRnBj+DUmI385CjtNviEmXlPaX+yL2O7TEU/Z7FKjCJ3/up94fqUocUnkKyQ3H/APDUulx46UivN7m9PUo7GTH8JEucMnzR4F22/sn9vOx4nPBSR43RDu4tC95W/TzXktTh9ThsxRVdPLTmz2uMoWr9AcF+0Kso7XCRyEfUrevquy/byA4MfwamrCIbXkILT/Umupy4/mrIfSYp/B0fnMGWXNl391q+yu1X9j/sh2kE5ezmLy4RUPuaKp3h+pl4j2z/ALLPbzsexyx4Z980Qtc09CbS7fp5/wBK6YdVjn9nJPpMuP6PI7be9ExNkSdraGow+YoKmCWmlF9Y5QcbU00bkRe5dK9xy6iYmtzRbrdMl3hsL5epWeDdm8R7QVYU+H0UlQTlbtbQVQalcO3dltU3CsHr+0VWMGHU0lQbv4G/zL2nsf8A2dXmcJceke1//DRPb+ol7l2e7D4Z2fphgpqcYIh5ADKHJIpY2zwXsT/ZvqK4oqjHJWt0L2aB/wDMS9/7K9gcM7L0gxUcUUAZdIs1yvONT0bcO9ovh8Sq8Sx4KMhye13/ADXLJtz8HSoxhyaGmkioWJ2ijMH5jI3UoGKY9HSwHJHnwh8Oe5YPEu1xiJGcg04523E6zdT2i4Nzxz3jKLi5E9wqliM3nX0aHHe2FXUBlAZxXbV5Vi3bR6GuOOpY5yZ9ZM1bVvaaDkx3l0uvN8ehcq6U3O3X8uS6o+1Hn5JuReQdtAKs4eTAHcWSk1/aLTafNYOpmp6cBze823IaDFo65zBpWubwqXIIpmllxY5OKd9xDu/cs7W405GWSfjqPZ5Rd8rc7X+Sx+PVB09WUYPZFcW5ZSnRqomooJmmASN7SJQK4gKUrmcfCs/g2JScYomdyEdzESuXE6gy0uEWWaexpQVHiElDMXivbcKt6jFAHDb5GaISbSMWWNnqragMvC5KLiWMSVBiGb2tttSUtSasaxTFCKoJ36Ta5iUCWqMoj3tc4ONqqMVqnkqdH6drKVSC5Qjm9xZKGzoUaVjdDURxmDcNxJ26s+pEU1p6GyCGlkvFndrAuyTBi0cuTPdqpLatimzmksy6X6kMo26OpIyPbn4VGqS8n7vCgtMCMTqJgjDqN7WXpGEfZzFR2/eknHNm/ZRvaP6lgezkLzdocNANxPOA2/mXtnaTGMPwmpl9rqI4iZ32Z3F+lVQ2NUtDBQ04x08YwB6Y2tzXl3baZ5O0VU2fpH+lep0NQGKUcFTFnwptwXem5ePdppHk7QVr+HiEP8FJK88mt+zGltpsRnfbeYA37s3Vb9plU/3rBBntCNa37O8PePs1FJZumkMrv5LDdvhebtJWHdcIOIN+4VafBTXuM4G0tOpOyzOVuvJNcMyucWT4UMhZO/eooeyGhktIXbahlkeR/iUk8NYRzeT+SH2dh0Iri+FIBhurRlPxEmhhgpI3Yhia4y9Rv1f9qmYJh5lJLUOF0VIF+7z8I/xRj2fra66QIJTJ3uIhbzUucTZY5vwigcdEPStWHYPF5oSeOnYRZ+ozEf8AFCH2c4gNrz1FFTj8U4l/gmppjeOSMsOZXfCptHh51g7Ga1n6iWlh7EwQt/vGKUv0x3f9qvqLBaOnw6UmxGkKUX/DgyLd+ZPbklxZmaahajhGSz4W+pVdeUklSZHnd8SusVqJOOLTswgG0Bj6RFVVeVxCzg9q1ZzryQQJ9raCkA8YybLd80B5XC6Kny4mrOQqS3RZUlK+53drmfRTxJoWz0IvhJVsWchWRs5KXITxw2cNhlZaUcwhrN+rbU1MXGlzf91qZIjHTPnzSCPiOLO+7PVSzSh2EXEtXVgeNTwwjTxHcPyVxTdmXIAkd2G4LnHJQa/srJZeBt6n05K6pcCtFDNUSVEpOb7u9PhJLG1wSOPlqjlo+C5A+ZH6U00bxlm+dorK2P2l9hX2gdoMJEI4sTmkph5xSveD/lfRWf8AtxBih54hg1GUvdPTM9OQ/o0/pWOcXkLYL3dwq57OdlazGq8IsuHFnvIu4VSbC6NVh9ZhUwCEVbUQVLOW2cBMP5aq+oMNrKgyeBoawR/4R2l+l1Pw7sDglCIg/Elnb+8J+paOmp6bDX/3aNyMW8S6UiFkMRWcWnkznpzARe3cCqcXxhoTsgyEzfbGLrY9qe3FTDdSQRCIP4ibcyydRjwEJSVtPTSkzaySRtd+plm5pFcSXtMfX+0TTEcrfK1+SVBhtTiEMsvH4FFB+0nlPYPuH1P7lKq+02HVVSUbQSDTi1tw7iz/AOirsarI8SeIIpf93i2xxdAh+VZWLSQFXUR4hbBEzwUobtz7jLzJBbcAsG0PV6lDKOSFyZxcsvEO4VY0tO8lh1JuAZ6CXUStcjotcLodgG7MJO62mGUsUcIvld5kT7blnsLwuSbcYGAFyD1LUwU7wxiDd3hVo5pDI/g3npzUWqqAqBJrG96lzdRaWCqapErxyd+f5VcjLH5Gamq4MVkTPd07lTbI+LJLuL/UrySRt+bXllpcyz+JSPCJB1Fkudo7lIiTZSB7Q5/hZ2t9SocTruM+TZCptSUtQBHHFtHa5Kpmhkzz4Tllz0WTLTsiGTJo5GLVlImpTkfNgtRjhZzRBYLkXeq4L2RX3PuSYXtVrHgcmVxA/wASR0rw6tHbl6kWOyt4L96dp4WIx4hWRdRF5/SiORicXyv+pCcxyWs7uQjyEn5KrJHykjjMmiB+Bn1G250f3o8Y/hbVDXP3oSTCg5qqSTmbqO5PIneHu9KXDcuW5XUReBsI7u9OhCxaeJSoMPkkPNmU8aNqVhY9xO3hUMW5VcEB1cdqdhj4hD6U9NS8TzElpexuDh7QNRI4EMfKMvPzUf8AobF52K7FhVCNXWRsMTaxxeI/iL3L0WGjw6MAaTDxA8+qIyFVlNXBJa4BYTeMXVxh1Yc3VlKKakQT4cBwfEIsoqipopfia8FGqOwuJxsJwcGqH/yztL9LredjhwqunBnimp5QAuJe7FEa9DosFwkpxNpHiAX3DE/+VarLOBLwY5+T5krKGejIgqKeSAs/7xlFOEC1B19g1fZ3CKikyil9t03xSjut+pZGo+yXs9jDm70UlKXTcG1bLq/8kYS6P/BnzJPT3DyVZU4eEhZ5W5r6RxX+zXLIF+GYmBh6Z2/6LBY39iPajC2N5KDjiPipnuzVd3HMjs5YfR43Jh7xvp+pDENpZOtXX9n62hIo56aUMuYkyppaPVx6VDj/AIhcvsZDMX5spUO7vtUYBeN81MpiuLuFaw8kyJQSPboz6J8JOJzTYi1xJdK7VZzOmSoy4eviUkK7Zq77VWGV3fbmgeZ7eapZNRdpMuwrGLvtTo1jt3n8NqoQqHHvTo1ziSfcDsmjhxKMbeJHMRfDapsOOU8f93N+VhWSDFHu70vvTzN0bFLHRvKftNSFazhMI/JSKbt5h9HPmMcxkD6Lzn7wuPR1FOZt2ZuQpPIaLGfQWAf2hsPwkxaswQ68P/xLSW4p/wC1B2QyiaPs5W05s3/Ha1fIgzOPQ7rozP5rB1LybxlKB9XY7/aewquhsw7D5aOU+css25ZOn+3QKfEeMVTMQPzjE7v0r594j5ZO65xPkqTgvoHObPe/tD+3qTtZR0FPhEtTho0s3F4oyWm+3Ldb9Sruw/2xYrgeMBiFdi89UOVpwTzkYmPxZrxbiWl3/Si0Lv3Kbj+iXu3bZ9T0H9pyKskKetA4s+UED2iG50eI/bR2Gxa96/B5Kgz3ORMJE6+WOI425ZpwZn8rUtIGjy5P2fRFR20+yqsmE27PSwBbaVxkO78pKPN2o+y4mPLAKn3FHI//ADJeCDWPbz2/Jd+8DuVewh5Jnuc+KfZhJCRx4diYy9wXt/3LFYrVUMxk1E3Ag7hLqWGHEJB8vcn/ALynK12DnyFWmiHNvyW8kZj/AHl7IISeO52Ntvqa5VbVlRd+zu/ci9ulHWxxt8SdmJo6GuoxAGqqSOTXUhZTeNgVRq9OwF8lkIaxpBzkZ/d4U+dVBxMgzK38qPaXZrafDcHqj0ja3L6VqMI+y+jx6O+kgklHaJELeL9S8tCoYny8I+9a/s52bx3HAvw9p+EbjujNxuJS6Lg+TeR/2f3kDPgTa+61Oj/Z7l4eecsQfWVy2nYX7L8YwsAkxjHK+V8v/tIp3tH3ETr1Gnpzp4RFj2tyue4lyvI14PQx4ov5I+eB/s91PFyY6kvJSof7OMhalUSh58RfQlsuQvqQdN3qVTjXabBuzdv3pitNRZs34ckm8vyqe7M2/Hxnip/2bYxchKtuH4mJFP8A2dTquFfWST8OOwPDaP6V6B2r+3Ds32VeKNgqsWlmjvhGka2Ix+slQN/acwClooDrKKYag2K+CJ87Cbp/Un/yEtYE6ZlZP7Osu2MKmQhDOwSfpL9KqO0X2GvgdPE+IVsVOJ2jGMs1pP8AlU/Hv7WmJkBBg2HU1LndlJPmZD/6ryHG+21Z2kqhrK+pknqu+SR7iWsVO/cc2SWJfEtK/szhVCZB7a0ub27DuVWeE0G4m9oMW5kLdKqpsWktLhGA6eIE1UY5U1FINOfDtbxC2RLfhHJdlo1HQEQgDTkXValPhdHTiVlQxl6Re5VNNiU8MoSRmQGHiHqQATVEmQA9yCX5J70dN4JT156JsqWCPXiGRZpkSCnEgPrXfaAK5yZ7knaDhhHwpC33Fm+7XvRRU8Qte8b+7VO09QG0Iwfi913StHT4SdVSnVyGIl47mtsXn9R1Esfk9Xo+jefxyVlLhMtccTMDhftZOzYPwz4YVF+W3lanajEJxMo45Hy9XqUVpvN+peTJzm7s9hRxY1rRJ/2brC5RkY+oU2fZ+ojHUGG31J2mmqZHJ4Jaj03RO6nhg+MYg9mdQQl4TO5cGTN2n7meph6TvQuCKCbDz9xE3vTLUbjboy0U3YXGYdZKOUfDd0j/ADSp+yNXSlfOcYeQkdy68fWYpLhnFL03NfMCkGhktybK7qTgYawvz2+kVq6LsrV1DC8dhj81Ml7OhS2tLPGBCXruWM+ujF1Z3Y/RMk1dGVhw+AQ1bcnRpaeO338tFsG7F1AjnkxgW5tUy3ZOeQiaNto87e5cn9wi/wCZ6n9izQj7YGQnjAnyjByH6U0GGuXINpLX0/Zs5iII34p+kSU2j7I1AylfHYOficblb9ShjXkzx/0/mzPwYYcLblkiPC5L82e0fktviWB1NLTSytEwBG1zkSoZdxDkbatr8Kheo9xWh5PRPx56tFSVGw6abVHmhYrrGe4Vrw7OycICd9xbmtTT9nWqNmpHn05KcfWxv3MMvo+WvZAxr0rk3K3zR+yhb3rVD2TchLIJFGm7Kz35RRyXL0IddgulI8yfo/VpXoUHBAtGZNFShdy+FXn+zNfbm8LiPyQ/ctSJZOD3fNdsethL4yPLyem5Iv3wKp8PCPuZD7LGN2i0NF2bqKgBMmcbnt3Mnx7LyjNkbd/ksZeoY15mdUPR800moGaGje7ocfpT4ULEWrsK29H2dawWAMz9JOim7Jvdm8T3ZeElwS9Yx3Vnq4/6ezOO1GJ+63K1x3fEi9nijAmYXIlsouzc2djAZD8k9/srpubqWT9Vx/bNv7BkfgxkNLBJrnz8KfHD6Yi1f9S1L9lbQJ3Hbn5Lh9mQjItbv9Ky/uMW+Gar0TJDykZM6OkEibP82S49DBdmDMY960Q9n24xMztoifA2Ehz7mt5rRdcv8iX6Q39IzXscQsXNcKhiJxyG3L3LUfcocmZvqFOxYbBGOgtc7J/3GhR9FtmSejjJhzd7fkkFGAhn1E7rZewxbms5LP452gfBcSpaSjpIawyC44ybcy0x9dkyuoEZvS8WCO+RkI6UIYiOU3tBrntWemrJKysLh5hE/i9StMSHH8cK8KPgRiFtojaJK5wbsXBRxxVE7kdRlvi8Akuv8pYoXOXJ5v8AbpZ8lYVwZWjoamoPI5HDquLvyViOCtGYneU+XJboaEBAHaC0stdEEtCFpZxNy3aWrhfqbZ6UfQv8mZUMPb0c/SjOhYXybv56LVNS8NruBt+JJ6eQbcorfqZYv1FnYvRIpGU4MWebs4kT+SbCNpLswu8tFrPZXJyco7rn10TYUpkxPw2G1/JP85sj+0RTM4FHqP4b7U+NDba5hqr4I3EsmBLhuT6s5edyX5ky16TjKE6NxEn4fJIacxHOy7TxK+Oj4gFlmQogw0ycWy2+pH5pX9pT+MT5Otfm73Jr966ZfmTX1L7A/LRzxJ3iKOxI2kt1ZADrSb9GdGOQjm72l6UyJWln4k3c1yAJIlcT5o7tPd6lHErbviTrE5Wtnz5IAdAm56jcnXLeo11pEzvubkiu3IAfHl8Lpd6bHMR9RJNyzyuJAEqIWv1ba/NZvtDRvT1k4a2k9zfJ1oRK23J9ysi7NxdpsKlnilH7xpA3wE/WHhIfNcWd6qzr6aO7pHmMY26P6U1LG92i0MuByRlkcbgTOgHB3Eed37lx91eTs7UjOWvnkiaFyLYzuS0Y4SYiJcNKPD3je9wtzT78RLDKyNWUJ0/ZmiBzf8acz4XyFhuVa2HyEXJbmqwWprqTDYwichijfd8yV/gn2Y4jiRM0VHJP9IOuaXWKK8nox6LJkfCPN6PBzkIWYP5LRYd2ZlmYbIDPXpyXo03Zvs52RpOJjOJ0tPOJ2+xwPxprvpbl+ZZrFvtU9nA4OzdH93AW32upZimt+EeTLKMs3UP2LgvJhwdLH/kfP6OVGE0PY+lCfE7Sqna4KMX3n9XkyxOK4tLi1SUsuQiO0Ih6QH0io9TUS1FQUs8pzzm9znI9xOmvDczr18HTLFzLyeF1HVd72x4QIk4lm20m5WqxDtBWiwhJK84j/wAXcX6lWoy3d67zg+JoaLGqSqcRnbgH3XbgV6NLHGN7A3uIXuEl56/JWOFY9W4LJfSTMI5axmAmD/ULoKNzT0dZXSgDHwAN8gt6f1LV0XZmkoQA6imlxGeVx4YzvYBF9PN1m8C+16nhAY6zCIYD6faqQLib8r8v3LVx4pRYwHHpsQiqjNtBjPf+nmyxaZdoax3EMQo5joqwDoCB7HpsrBH4dFUETE2WivAKohOw348RPrHKF4/pdKHs62KDK8FNJQGO7i/+HFviz5J+CGtzOSFaQuUhjb4UxVi8zZs93mplbh9RDATgDVAAfXE94fUqGfEqiMyudhHp2stLJSoYqah45Ssdi+EUVHjDxvllaShlJdJm7sN3qRU8bFMLubW56pm9m5wHtdUR7De8CbWORrhf8rq0gjwuuqM6bjYNVHzko8uERfFE+iy+GzHaObAY91vUyuoqoIwK8PzJNJk9yjQf/VcPYjkpIsXpx/8AE4d12/FEWv6U/h+MUWIbKaouMX1gk2Sj9QvqqmlxSKnMcp5bvTGpFfjWHYg3DxXDo6yUeiWM7TAfrbVYPH+i45DRxSSczC2MeZKJU9oqOlM2AJDNtt3hVFTVlTDF/ude8sHdS4lu/TK2v6lV1tZwSzq4pKLPxS9BfSbaEpiv8inP9Gjl7VTyOPDl4HxD1J2k7VVsOhm8oP8A8UbhWUiyJhNt4PyKN1KEXmcbHIRZaOMWQpSPRsL7bUVgsDzU1Q3O17gJaD78euhG94iF/EC8qpqN8hyG4via1WmHSHSmLuZ259MbrKv0bKbPSYKynkax2cSz8O5TYhYuvhlb062ksYPaqTgjHJHFYz3cSMLD/UpdNXU9RCMkdeF/TwJGtJvzLO5I1s9DpqGMQAzy5dI7lKDKN72drviZYamxiejHN3e3+l1cU2PRzB+JI4j6Qa7+pKrK2NdFiR04Z8S31aq2wrtccb3UlaUuXO3NYZqqiIiklcqgbemV7QH8rIi7SRQhZoI5XMMeQrCWFTLjlcPs3+M0eAdtoOH2g7PUeIk7W8U42GUfzNqvH+1H9mHsRiUpnhdXW4Sf/D2mIq3g7WRzTE7SmJ9yCoxaprCIIOLKQ7nt3Eqx4pY3wycmWGTyjJ4T/Zr7L4PPxMUxksRybSKy0f8AMtxQDg/Z+nGkwykhgiDxA1u1Z2XFmkMvaGKe1reEW3copVUZGVjy0oP4c7xXXzI4rSNgHagPaRaOE5/DxBbaKdxDtA4xgwG13wndosbHWT0cZR8f2oX3NHF0j/6qLUyYiIfh0UwjLytBy2rRJIhyfiJfVmNHHqcloNyIn6Vm8U7UOQm8bsWv7Q32rJY/2gGhnOOrao9o6eHK1tv5VkMS7RSSbzdxAeQitkzlbkaXtJizV1McfFIpbrmJZ+hx6enAo524olytfaKzNT2k4mrlt+aqajHnk0B3R3ET22/cbKoxZycsjZiP0qurMWeoC13+dvesjHizxzfiG9qsDqAktMOkll3Ni9Eirx7jwmLuZ2n4VFw7EHw+qEwy3ta6dx6uYg4b5EQ7lQQzOR8ri7li3ybKPB6D96NM2bOxLO9pMQaoMMmYs2/gohYlHT0PDB7pTbqHuJQaYnku47sRE+mqGxKFGg7PcIaMpDa6V/F6RSx7FDjAooDcdNbUEVlLTZNl6nHNVdfM5ap3wKrY2dY81vgyTUxXA2j3epRYZGI8lJnrqeGnyYXIski6KSsy4pad6mwyRjGOTsRKtmm4xk/mp9DR3Bm6GjeXtQc1U5NkLPd3Eq1ifiFn1Erk4bYiZ8+XhVGZOJ80JBBpk+7blom5ejmy4BNkOqGUrlIJcgU00lLUjLEbxSg9zGL2kJJ2UpJivM3kMnuciK4nRxU+g5tt9QqZheGvXYnS04dMswi5eEWuTbLu2e1YDRthvZ+nA2tGGnYn+HbmvE6kTqKk5criNyJ/m69w7XdpMIw/Baiip6kJao47G4W5eVR0byWiMTkSy3Ve4rSTn7T17BMPg7P9mKAaiQYBhpxN7ntzK25eL1ueJVs85t+1kI9y1EPZ/GO0UwHK805bRbiOW30rSUv2WvRxcfEZ4qWL1SnasO9GJ2rpMs+apHmcOGvJowP+Vlb0HZOsrCzCnK31ZLefeHZbAwJomkxKdm6YmtC76nVdX/aJXkNlBBDhwf8AltcX6nTTzZPCoHi6bD852/8ARA//ACxnmphlrDioov8AiVJ2JpsF7L4Oec9ZLikreGkC0f1OqqvxKrxKTiVc0k5f+Y9yewfDfvCvGM3fgAzyzF6QYcyW8eml/NnLk6zHHjHA02JdoKDA6KlpsLwiniOYBqJiqfxSbPo/p/zKnrO1WJ1giz1bxC3hiYQH+lVlZWPiFZLUGz73uYfIfC38E1aAkuiGGEDjl1eXJ9jp1EslznPIf1GRJrhsQ6/1Lgx2vz/mj6tGzW2qOfeT8gmO7T+lccGItcxUuOFh10Smj26dSKERyFssnyJGROT5yAEulu8GJNFtYs2RCV3NOgTItRhdNMxZRNFc/hUMsD4b5xG1vxK5YfN7tFyQdOllOqHuyujhOFhZoWu7y9SinGZSE7sX5lb22iKLWQsm3IopSKF8yPJmuWh7M4S0zlPKL2imSp2F9Y9ydhqKin/YVEkQ+nqFQlRbyGtEny0dRaquKG3Nm9yq6ftBNGQ3hGdvqUuorsPros7JoJe+5rhVkIpZoWKQnZm3Jj2Vru4/qVvNRwRw8VqmIxfwj1Mqsq6ATdmlEiXPrI2TC4L7XbMfEtL2eKeQd7sID4vEs3CUlQBGG4R/qTjSVEY58RwL4VrG0Q/cesYNNFG5u8rkTeHO7JO13aiKnu4EbGfqJtq8nixCspSKyVyHK50+/aSWQLHcxEm1ROTIUC3xrEDqL6id2/0rF4xWTzSCxnaPS1zWqTPiEdVMQSG5CPRd3KvrKr2603ba21iWB1JURJdx9LIQzG3JlJio7j0fannoREi1v/cg0sZo5paUxMOplq6TthPUQDBU0kFQJbbpYGK383NlSUuGuRZ5K7osLa3Znb33Mpsxk0aigxjC5ACOUKqgLxywGJi/5X/7ld0f4Zk9JilFWBn/AH7FTmX+Zlk4aHh65XF3fCpEQtSncZtd8ulaIxcka+XBa0wGf2OUgd9Tgbig35mVXXYScI5tE1rtptTNN2inwu06eWQvije0lc0/2gVdVFlUjDWxN4amFj/qW1/7IpfoweJRzx6PFIP7upU81K813L8y9SOs7N4hHZLRT0Zi/VTTEX9J3Jj/AGJwquMfYsViuf8Au6wHAv4too5Nk4fR5UOGyiFjHsd7rVJgwc5CyMLvMibpXoVf9n8+HgUj0r1AdV1IfFEf4LNYlMFLUDFDK8B5dM8JXKXJFUysl7O0cMd7tf8AShipaSENMhJvD5p+aSosM3aM/wD8N1RVE00hmzBu79drLK9iXFoLFMUjhiJmZh+HLqWSqZJagidz0Lwq2qZGu53l6lXVNglozCqLTK0+pK5s+9PPHdoyKKnu8lRWwEULk4ipsNC25na4nRU8bkwsylxwyFa2o3bUGTmRyoYx0bO1uenSptNhMUjjfG+5tLVJhw08s5Ng5a7laQzBHT2QBZpa5+pFk/IjHC0IWRs3puyUSaNo3zfcQ/0qwIms+L1KIRNcTGTK7BIhxU51BkOfPa1rL0bCOzLUdCAM1xu1xl6lD7IdnQ21NTld/ch/qW6CMIyHViLuFK0wdt8GWlw94SJt5fT0q7wgTp4dDMSy23eFKWlIpcoyZGFLU2bMtPCRLM3LSkxKsjlYIztLK24muElr8Bxat4wHLG4Wta5Ce11g4aqph0s3elXVDiVSLC/sb+lhzVbslI9Zw3HDp5fwzkC7mQvuJaSlxqKnh4lXmMvU0fi+ovJeT0pVYiLvI0EhWkxF/df9XVy1c4sTvK8srvc5IpM3TPWsN7TU9R+IcrET+p7f6VeU+LU8xZZ2/wCVeIQ4g5FG3V5D4lfU+JPUREElW4dO3NZPGaps9LrMBwfGgL2mmppc912Q3LCY99gPZrGHN4ozo5C8UfSihx6opSG89vh9JKxpO2hiWu4fUL9KEpx8A9H5R5Vjv9l+rjufDq+OfyE2tcmXnWMfZD2lwGYmkwyQwH+8BrhX1pD2gCoEXvB9FMbEopB3/vua5arLkiYSwQkfC01LU0L5VEEkBf8AmA6EZBLll/Ffb1f2bwbHIy9poqao+ptyw2N/YH2WxS44YpKCXvKMtq6IdX+0csuk/wAT5XMv8E2/Vz5fEvbsb/sx14sR4ViEFR8Ej2kvPce+yHtX2dueowqYgHmUQXD+pbrPjf2QsU4fRkCK38yRE23NdmhkpZSjljOI/STWptyuLm1rLRSEI5GEi1Qju1bLahfn3Im23Pk1qCArn7nfchHMuTpXeF2+SWy3kgAgzHvR3eaabnmiu29+qADu80mzQD711iHytQA4xeadYrSzuZRiytRai+SAJQyd7ZEiutbuUEZH5J+Gqmp9Y3cc/clew2i0HD6soxcKZ7fkkGG1ZFrTtb8LqufEKyQLHnIhPwi6QYpUwtwwlMBHwqk0RTJksMsewomEm+PpSGE+Vj7eWqhnXSTEV8l13Mi6kBVRiBa93ki0LQu6TBcQrispKOaqPLpguMv5KXJ2Vx+ht4+D1kWb23S0523fpS7K9tsf7LxF92VcdNE+5y4IET/mcc1vOzf2hdtO1VbS0NBiDe2SF4gARM+ferVMX2YKPsjjlcWzDK6XN9bYDJPV2A1eD14UGI09RBPYx2FAZEWfT4V7Hj/Z/wC0ntBUUcs8FVUT0wWMNG4xDFm/wc3Uvs/R9uOxuMB2hxuiq+BTBbIVW/GGz4iUM20/0P8A2V/Yj7VR0uMYpThTwHmQU1TBbKTeogflcve8Hw2LCYeFT0lPFEPhjjEP8FlsO+0ioxCniqvuepqKeZrwqYoytJlLP7RMPo4Snr6eWgi7uO9hP8Oq5ZTmenjhjSNURR5O0jXl6RUGrqqPDacqmsOOliHPOWeS0RWKxj7buzUeEnPh9W0tZk+QEYiTP4fmvEO2H24Yv2gp4qatqIRgjkvaMY2tL6vNOEMj8kzy4oo9gxP+0dgeH3RYfh0+Ik3MiksB/p6l4h2oxyPtZ2jrcY9kpqKoqXcnjG4/6nWYxft4eJVEtTE1JTynaNtNAwiP0is5Dj1fHMThUvc/uZdmOKR52XNOfBuSwmsqgAGr4NjWgMh22j5KhrOxdeRXvU0Z6/8AGHRMRdqsby0kjPX/AIAF/pVpQ9rqcaM6fHI5eKL3BHTQAN31PzW/BzbFAfZ2pEyjeSEfiGTamw7O1MY5vLCX51Y4jjFBNMMtObwRDzi4dxv+a7JQArnqKkJKk5IqAjteSNhImFTSCyPUUMtOWRnHu9LqLITRtq7F9K0OJDgBQk1FUSSy90s+0S/Ks/U08Q3ME4Tl/wCWG1S0WhQZ1EoxxvuU+tqmoSKnp3Ejy3y5JdnqPjBUWZcXLYRJ0aqg+7xglghOtYz/AB+kcnLxe/qTXgnyyo4zlc/USMJrS5OScIY5DyCSAP1ChGFhEnvjl1ttF32qeSuB0KgBboMS7tVY03aaqp6Y6c3aeB3ueORrlTylGQ59FjaiO7NOzVWH8OyNpL8v2hLmyrfiSs68E54+YOiTNjFxZ5OH0ku0cz1h6mdunfbmqZ5BJtJmt+JlyGseEtrMSz7ft4NlklJ+5m4oaiSnImgdh+lW0PaCspRF/aLS9QrERY8xMOewn56bVZQyRVEpg84CQNc9xiP6V5mXpVL5o9rB1s8XGNmore2mL4lHZU180wEd7xyHcN3qUKXFJZLbjuVMwwbi9rjEs9wi9xJ0KOOS5wqWG31MsF0uOHhG8utzz8zJ7YtURjYEsgD807FUcb9o+7quz6lUDRySFYE8ZF9a7921g97D+9HYxh+Xnf8AJmqo+11ZSxcEJyKIPDnuFEXbCsjCQI5H3ta5LLhQ1onnld+9NyQ148opMvhZc76PBd0d8PVOrS1U2aigxyShMjCTe3IvJTh7VVd+d77+dyxD09eNwPTz3emwlFxKqr6GllqGjkAg3XSApfRYcj8GkPVerwry6PQKjtFPUU3AlntDvDPmq+mxanpzFnaKX4S8SyVPUVmJDBIbmRmHULWp0KcBubVzWMejhD2muT1XPmqZv6btlLIXDgCMhBsrcukU7S9ppxr5TlyC6EgcculYO46WK9ncRNNcaomfNpHu/wAVnLosbXCN8frHURfvZ6RhXag8Lpxp5ahhEHfq9TqaPbqijqYDla4Da2aTL+Yry4qH2iE7KtyHMc/ETJYgQFWhTHUOJA/iXOvS8eRna/X+oxQ4PWh+1jsnTnw6h5jHcNww8vT4l5r2b7SU1D2ngrKn2mooOIRSBndte7pVb900QkRhPf5ll4kweCxSDkFRb9S7MHp2PAmlfJ4vWesdT1c4TdcHs2Dfa92IhAoKzCsTiJpHJpRyIXHwlbcqzEvtcwysxWQ8K7Pyy0AvaxS7TXmFBgIzTnZJxRBtRFWBEA7M2EW8I7VlL0zDJnoY/X+sgvK/+j1I+32DwmJhAY3D1Ew9Xkqms+0b8YvZ6eMw7rupefSzNGV2Tl5kpMItVRhJE7ln4S7lkvSunx+58mk/6g63P7Y0i/m7YV9RITnO4gX92L2iKQ9pJ78t2vxrJV1c9LioUzs1hZbvFyU+hF66jCpj6De1ruoV2vpcCXxPMXX9XObW5qIe0k83Nztz6SdTqPHGkHN5HDPnrtJZKpo6inEXOO0LdCHpQR09RUDmEEhNnauWXSYX4O7H6h1MXq+WbSjx7DowJ54Cn8PEE7RRP2iopH4fsTjF6hk3LG1NLV07DfE4iO3cpPZ+M8QxUYjjOWPhkTiPSOS55dLhpzs74eodTusdGmrO0eHjbFHRmPxXopsWoPZR4EEl+fncqI8Lnhroojfae4y8Qt6kFbhs9DUk4M9mfUXiWfaw8JM6Fm6rluBIxDGpISiCAGKsnMRC7aI/ESnUFDSYXiX3hiDSVtYUfCu6BYfpWQxvj0PafCQPMopGC8R+a2Fd7RUWBJFfLlaBFttbw/Nb5IxhBa/Zz4sry5J7rwTmrBqmI2dg10EVN+9opIRFoxE89SFvCsvDxY5OG8b3/CpU/FjseONzGwicctw/UuGeBS9tnp4+rcfdoayjqIo9ZzjIfidM4t2qwTCYiOX8f4I2XnGIdrI4yPhvcW4ee1UMY1GLGUl7ziT2rbH6Vb3mznzf1J212sMLZ6dL9pGESENlFIYlz3COSQfaJT8bJsPeUX23C6wIYKccJSSuweFhU+kw/glmEr3Z6WrZ9DhS4OTH6z1k5e6l/wDw9VwvEMPxAgCWSGjMmzfi9LOnZqHDqhtcQpREXt2mvOONaOV/ckdU0g3u+7/KvJn0EruEz6GPrEWkpwPRwwPD5KkgCrhIGa66Q9rrgYLh8jEzYjRnk2domvP48Sewgd3MckAVT53s7CT7dqz/AAcv+Z0P1PB5UD0YqPC4acXkxCliMwz4We5R6yow6hMXlMbshJhHdovPyqGuHc/Nk60wCWbPePxLWHp8v5MzfrEPCgj5Ulmt+lNtJd3Mg6iSYbS0Hmv0w/A6H2JIitbRC20s/Eht6v5IK1Q4xLtvf4UDFplmk5a9SCgwK0tXtTrFaWbKOxbs8rUY5oAdYnG5nTrFc48lHErkcMlp69KCB+7d8WSK60STNw3C/v0QF+IWefegkkgXc6OGuko6kJIzcJQe4SF+RKKZd+e5MHJcWealpS8lxbi/aawe1zVh54jTR1GfOQNhknoqjsvIV5y1VP8ACUNyx45eaV2vNcMujxy8cHoY+tyQ+XJ6RDUdhhs4mKVWvMRpSuFdxPFvs0joJ44HxqtqiZxAggYAz/evNHt/MldplouX+2wu7Z2P1XJVKCPRpftmiw2mCDAuydBRk0bRFU4g5VB6DzEdrCszjf2odrO0FENHV4zMFE3KmpvwQt8rRWcut5oT93SPqXXj6DDj5SOXL6l1GThz4I5xsN2bbupNGSfmHdrkmCFy7rV3xjFHmylt8hovehufzTpCQ3INeaCWqB1SL3pweZeJNuKDM4kjEWQkgs4JWroyPG+YZiXqFLu0S+aANPgn2hYnhbDHK7V8Hplfd+pXVb28PGogjesls74JX2/9FgCJu5ISt7mdPgg3kWITwuJhIcBD0lG+SmzY9TTUxy4xSDPEG554H4Uzf8n/ADCvPqbFKij6JHIfSW5lc0naKmqNlbFaQ7mIWuG5FJmlkyLtBiMNNXwYHEE9HXTCAQVNKMsxixXCRej8vNWzzRzYRSwVODxYXi0b3T1IzGIyh5WPyf6UOG1DiftdJVxlKL3MMfV+pO19dV1hk9XIVURf8fcsVBxexo8nFCpaijpzIt93dJ4f0qb95U/JnvLLxOoGHYe1URvHJ7P/APiNcLp2s7O1kYcThsUQtdxQe4G+om5LUyqxH2iC3J4bS+e1cDFgmLMNn0qDDhc5F0MV3Is7hJcGhkjmJjCwu9Gw+I+0voawSEcydW+G11TfwqdyMi5B1CX5VSUhYRh8IyT1ElfUf/o0TWj+Y07L2knELIHjo4i/u6baRfUXNL5B4NQ+D4UJi9TG2EVBPqWGGPV8UT3N/gnYaWpp5P8AdoIceDK62mf2eoZvoPR/yksbDWAWurXfqVjTVVpi8huQekllKHHtKhl55L6ftRh9LJwzaelqh/8ACVcbwmxfS/NR5+00s2xg4Q/EpdT2krBpIqLEaaHG6P8Au6PEIRqCH6c9W/KSzNTh712JDJTN9w0QhuoSnep3fCXc3wrBN+DWX7LcMUkJ98lykx4k8fJ+7wqrl9nEIomALorvxRa0j+pOtYQ552qjNN/RpKDtRPR2/iXh6Vp8KxqPEhKyLhEPMhdYGCOOnlHjg9z+Etq3+E08BQA+TDoPRtUm8LL2mhqKrSJnnLLpLaqmsqpZiylB4hH+7ytVkUjjCW/aPvVNU13DEm1lu9SqConIpNCjqpYbTB3Ame5jHqFOxV0nGvY3v9Qu4lmq0pj3mAOKCGarqphCOO4buvJatowUZmoi7SS1DcCrp46zPxyN+KP0kjpximmJ4qKWcu4p32j+VuaYoBaOXORm95FuVxFijwjZGzyW8iLaP6Vk5fo6Vj/yND2coY6yEWq6cDMH22taP6VuqGngoZCljisItrkDrzmgrqsRF3kYhN+nptV1QdoDhmvkke0vCPSy5m5G8YxRqcb7O4J2opuFiNDT1o5f3gbhXif2hf2VQxYHl7J4q1FKP/g67cB/SXNl7PQ4xTVgi7ZAXqF7SUiXEoIzs9oYSHnchTZbxQlyfn325+z3tL9n9V7PjuGTUvoqRa6E/wA7aLLXXc8l+lE2JUGJQlR18VPW05Na8FVGJi/8V5T24/sp9i+2Ry1ODzy9ma0+QxNfTu/0+S0UjleH/E+IaiRuJmx2q09qtw8dWuW6+0v+zT237AjLV/d33zhoZf75h7Of6h5rx2bEJIxsse7xCStMyeNhVlQcxkZ7kqSbh1QSP3brRdQwkK4sytH0p21hImcxG31ICqDqKh5L5WBgFt27pTWGxnWVYNm9rbnUqkjaqkigqD/AF+kC6loKbD6SjkziZhH4n6lSQSeiBmuhDiSbh8KzlfMd4g5uQly1WgxKEMQh4ebjrdcKzVTh81PPZI93/NGpnjoKmvutbcrEqMPZjPJrsk3R07QgTyNamqzEHKEmZ2UlvllK/UrWmmYgHe3T0qofc6MM7uato1cbLSrrGGLID3KqcbiLVSAo5KgtGfcraj7K1NRbsf8AgsnOMPkXDFKXgpGHpZSoYZJLWALlvME+zWorDBggMyfa1rXL0PD/ALIWw2MJ8VqKTCYMruJXSMH9PN1xT6vHE9XF6dlye5qjxeiwOqmLRjWownsLW1loRRkRP6WW7qO0HZPs3NZSQffxh/eC3CiL8yosX+1DGMQHhUXBwiDK22jC0svq5qIvPm+CpFyxdL0v/ZK3/osaT7LYMLDi4vWU9AP/AJ8g3fp5p0+0XZLAxso6ebFpW8WXCD+eqwE00lYZTVFQU8veUpuRJoc+7muqHRX/ANjOSfqUYf8ATCjYV/2oYvUfh0TQYTB3DTBv/U6z8UeIdoq8YIwqcUrTfSMWKU3/ACsp3Z3s6GKF7TWzPR4dF1mLb5H9Ae/4u5el0P2qN2Nw/wBm7J0EeAkQWHVRP+MfxFL1u/8AJdscMMfwR58+pz5+ZszkP2A/aPUQlKHZCujiZr349kRW/SZC7rG9pOzeMdk6/wBixnDqrC6rqaKpjcCdvUPmrXFO22M4pWcWtxStqjN9TlqDIn/iS23Z/t5B2gwr/Z/tjFLi2AnshrJHI6jDZH8cJPr9QcnW9nNqpHj3hWgIQwfsdrtrMXk6fENMBf6j/wAqbr+yc9D2sPBOKMu/ZVjtA4+oZR92W5QsYxL7yrykZrYImGKEfIG6UzAhiNo8mFAXV6kXhzuSEep2dkRF8Rsc8telOMW7R3XPFo7LlzZauiQNj/Etbnch4z833KPHn3JPI5aIoEyUUzlc2e3qtQsN2trMmGLTPq80/CW7LRAx223mhEbhH/UnHK7v/mmyH0+FA0jjjuzR2sLabiyQPd5JMW7JBQZkYiTZI7WIR0XIxufXyTxRtblkyAI5Qtl3XItREeSdGNv/AHISG4RQA14ddyYmp4pi3xDJ8RMpXDce5cIbX1ZAvAwEfBceG7h9KN6iUdX4Z/UCI43Ll4UOvSgY/wAaOT9pG/v4brP4vMcc5OEEtmehEG1XMXTonWzuyY9qylGy1LUyMNU80mTs9xKwo6M6gvw2My6nEVoCjAmyOOMx+JhTtGTYbNxaR2pz6fw22/pWfaZr3SPTYLUQjlYQkXhyV5RdnzIcmDd3kXcipcenhAmkOOUje66RtyuqDtVRRgMdTTSAPrgNj3fJR2mZuTkRYcFjvyBmIm5l6VJlw84RCxrQz6vESvsPxbs/WARx4nHAf/CqQIFc0FHSVwkcBxz3f8N7if8A7VagZ1Ixp0tRGw6NaDdKamjkk14YF53LW1+GnGZbCIW8QsqaroWj0K8jLdas2NIzpwvlmAOKKKGojbNm6v6lqqfBQKMTkyDTpTVRQxRt1bf1Kkq5ZpbM2JSFzD9KeAZR6XcS+JSpZgjusBhUA6x5Lst3xD3KXl18FrE2Oni1ZR8pH+rO0l2f7QK2lh4U5+0RD/dVYDKH81VT1Fxk7P8AmJUWJYgEZ2O93ncy53l3OhY9DRy9sMDrnb2jAoaYulzw+R4v6dzJqqo8AxiUfY8YmoNP2dXDeI/mBYqWSGQtGt+l7VFk/BG+Od7vT0qbkVomX2J/Z7jO46JqfFoG/vKOZrrfoe11ma/D6zDSFqyknpfC3HjIU9DjlXSuPDqCuz6s1rcE7XYqUHDqZHng8Iz/AIo/pdWpuJLxowAWl5EStMNweeotM2cAfxZLbyYfg+JEUlRhkMUpeKm/C/wU2HsLBMAnhmIT0vheKduKD/mV7mDiZQMHPMWCNiDPzVtS4O0ZlY7lr4tymlhdTg8xRynTVHnwJmIv0vqrGjjik1vkpT9M4EA/qVeTJpoqamjjsICyEvUq46Ph25Za8rVrJoWk5SRS2+ITYlAmo3G5wZh+HJJ2XFGfmozK3JlKwjD4SPOo6W5fUpRRyQnm4XD32p+Gwh5OP1KbkaKJb09UwhoYlbyVlDXRE4NnZd/Us4Ee3Y3cnQI4+Rvalsy6RrYZAjLTd/pUkJmHbkslT4lNHpncPxKXT4sZSFxG3Jpio1tNMwllldd6fEtGEbYW4RGzDVM1xj1WfD81ksFxQqOX2iMLpxb8OQukH8/mn4qp9Xd3Ii3ORF1KrKRrWqGktfTd4fUpRVEFHERyvaItdtWVo67giT/81zEcSPgZszkR7WHNP+JSLWftMHGypgbhfF1OkHagISFm23PrxN2SynG4ep9b+HyTB1Fra53O2gqHIR6hhvaiPEBFr2ER8PmraHFoo7nfaXfqvJ8NrJYS2R3jncw+JaOjmnm03XF4ULIWbebtIwnkwbfVnzU/CsYOQ43CdxF7v2iyWEUcklTnUs4CPITbaSsJBanktjk4odLRh1EqTsLR6RR4ockN7PcWQ7VNhxyS4r42t+LavO4ZJI72iqbcuZZ7RVpT4xWDELSGJCW7d6UuDTiuDbx41Tlob2F8TKfSYlsFoqju6RdedviEVRdxJR/K6UVVw9Wlt10te79KeqZnbNviuC4R2giKPFMIoq0e8ijtMfzMsDjf9nPsVjHEkppKvCJC8IveF30q5gxCsjccpHLPkJK0kxhqenAJJGOoN+nPRv8A1Qtl4kU9X5PDse/st45T3Hg9fTYpF3DmIEvNcb+z3tL2ZOzEMIqIBbmQhcP6mX17DjjRyjncGuhKyDHoJAsnOKcXbpkC4f5rVZckf9mDwwZ8Iy5iWRs4F6SG0kL5dy+3MX7A9ku1Q51uDwXlteWmARJefY9/ZXwDELjwbHHopX5RVIbf1K/yF9mT6d/R8zDkPelpavU+0f8AZr7X4GEktPEGJQM37SBrv8F5vifZ3F8FImrcMqILCtcijK39S3WVPwzGWOa8oi+9cLbqyEZGJ8s2/ii93pWtmIr127RBsLTS5FdutzSAV21PQ1UtO2yRwz8IpoJO7JO3BysQWcK+Q+8iV92X7Jy9psRipHqI6ITZ8pZR23KnCRvK796fgxCWlLOKWSImfSw1pFL7Jbf0e0n/AGW60pM6LF6avgdhsHIgPluu7slIw3+zDjA1EXGYCgu/EEXG8h+HNefR/ax2kwmOAMLx2rpxYN4jKRa/vTg/bN23rKjOTtLXl8IyWj/JCLbi+ZHp039mHGKeSWWgpyKD+7CcxIrfiyVj2a+zXEey/aSixDE8D4+HU13HiBrjcnbIbfcqv7Ou1Ha/GsYooazH66ULwI75iYRH0+9fSL1FwA7mxeoupEpuHBrixQycoycPb6gwmnKKLs5iNLAL6hBCNrF+5VvbXt9R452PxfDIKLE4Kqspzhj4tOQgJ/Et8Egc2YS/dzSP2ctDjhLPlcArntHbo68mJ7IfahhmD9lcIwyokrop6GkGGS2nO3NkXa37QOy3abs7PR4q1VVRDaccUtOQ2m3S9yvO0+ORdn+z9fiEFJS1NVCF0MRBtMl8w9o/tK7SVGDyRV9M0VKMxTPKQFdc/gu8h9K0goTZjJyxqim7a1FBJiQSUdM8VPE1rRg25yuWSxLFIJGsCkkGV36yD+SGbtY5D+0Yiz6s3T83binqOz9PRPhkXtsUxGddxP2oP3W/Cuh0edzJ2QiqgqKcIniCIQ8UYMJOpFNhuzNge191xKrq8UaomJ4oGhB+UYmRIaTEpKWpilcjtB2K3qH9LoWRRJcGaWkpZBmia+0BO76VP7QYPFiEkMsMsxy2PxiJrRuz22/lWam7VSySk8cUQDnc34YigLtJU2ZZt9OSvuQIUSxLs7JGYvft+JxTcmEmLZObW5qvLGCk/aOxW/Cl7cBCLZNz96q0VUiwDC2j253a+LzRBhcdPq8piT+l2VaVcxc3a30o2qAINSb3aotE6sucOjpsPMZDvMQdiszyu/MyrZKWAjJwOy53K0n6U6NYf3ebhFHwmcRcia7c6jBUQSOLSBb8QptoSTCChAiLW7TzUzF6imqqOiAIAgqqYLDqYy/bD4XL3+G5RZIzhAXcLxPaxC7lcopxuJDm3UpbLSIZi8hpFC/PwqQcb56Ew7UGonqzcvC6yZqmNcNshZtqAYX+lOnI+mnNN8R/JSNHLX+FDbu1FvpSKTxIbn+pOjccEjHcz2o/aqjb+KZZe9MXJXF5JVELkTIcQqae7I7s/VuVlVduMVqsPeiee6D6BuL8yoWJ8ki97rGWOD8o1jlmvDLmLtdWR4dFSO0YiHIiHc5fUraH7UMRjiJmgpQlyt4pCX6vmso0d3NCULFdkuOSxy9rO/HmyQ5TNvWfalWVUI8MIgNuZRs/4r+olA7Vdso+0GB0VMEB09YN/tUoyXBML9O3ut3LMhCw6t+lI4WkLN/6Ulgx2mkVLq8k04zZpKX7QqmjiowOngnCmYRt3DcpL/aQ9QRPFQxxX87elZD2UBLXNGIuLZNtVvBjbuiV1OWCqLN5S9rDrIIqeWCnp6V/EG4mUTFaeOE546KpGoiY7gkHbn+5Y65x70XGMR5uKldKk7gD6tzVTLwqiopSikBriHqH1CpMXCxQ5Z5JQozz6Tu1WfhqJbTyltta7c6H26S7U3K5afjshdQvEjVH2dOQDeLFaWUOrZJbmoB4LiIgRxyAfrIZmVN7ZJdzZENcd2mQ/uUxxZI+WXLNjn8US4ZMQoZMwlOAncRcs1Kmxqf2vOWUCFg33NtJ0zNM8NNee4nVPNI8xZu9qqGPd2zKWVwXDNZg2MPIcoQBxQ4bnPEPUIt4hJDg/aTCIa2KSpjmANSMxfpb4Vk4ikhcuHI4Zta9r26elNvH08iL0ol0sJWOPVyjTXlFzi00ElfPUQGfAl1jv6k1BWNTmQtPIOb6Wmqwo3tyz5eFckp3J82y5IUIwVUZvLOctjQ/fGITTDI9XdY1rXOrLCu0GIjitKz1jywXiMgSHaOSxoRnGAkzvd3orpMtHdN4ceSFUVj6rLjmpJnoPajtZWjitVAzxkML2gYbmIVVxdusUoy4kcrXZeXhWU40g3Zm9ro6aEKpi4lZHT27WGRupRHpsWOOtG0ut6jJk3jPk2FB26q5K8qyQDqJ9NvhfJbnCPtIwvHBl+8Djw6ywgE2Ivqa3vXjNsdLoEvEL4WUmjmjkA3MyI+70/EuDqfTsOdfo9LpfWep6Z8u7Nj2w7SUlZ2po5aee+lidr7WIeRK4qe22F1HCeN5SO929OTeF15sckc1u+23xZJuoJ7Rs3ZPbaKldBj0UH9CXq2aOSc19nvFJ2dxKTDwrIMzozAj9pJrRLdbtRYj2dxuqwaorIDgipTjlFpJ6gAIyBtzCN2ea8Yre12P/c44V951hYWJ8VqTiFZcqQ66tqmslqaqwdzCRlavMx+m9Q57TkvP/wDh6M/W4ShoosOUXhMgaQi+IvEt39mFCddh+ItxGujMSa6QR2vt25815rxHuHLM7WS9oMYeG19ovdtLxL6DPheXHpF0fOYOp7WfuyVnvXsMUOHVUlTX0vtEMzRR0gHcTl4rlDp4aaOkKorJHgizfIQfc5f9F41DiFYRXnLMQm9z9RXP5/NSyxCsqN8skpFlbudcC9Pa+z2H6rGXOhvB7WRx5xtRsUQvbdnuJTMIxCLGK6KnaIwE31In6V5zDWTwjlm/0p8MYlhHNsxL4dq0l0f1Ezx+pzUrn4PUcSjpMLrBj4hcI/ETcstpK4Ds7BNShUQStIJDfcZiOnwrxen7QSxl+JeY7tufUiPtBWTBw75ADuETK1lxz9OyNJWehj9YxRbuFnsNTR03BBoqiK42bcRjoK7Q9k6zEJYmjjMuI9oSj0EX1LyCkxqWMhvd/TuVzUfaBiMlMNIFRKFPGOy17cndZS9PzLiDOqPq3TzVzgeGNnnq6RC9vN1xxtZN9Q5uvqD4AdLqzz6ULc1zTPJdQB1htcnfb/qScd3K65K65snXeryQAVqXi9SQ8+dyJsvzIA6xPmiGRuWqa4jeS7dp1ICh8ssu5A5W8kOnhdccrkGdBXMhIbR+SFitHX+lLiMXP9yCtUDpn3pwcu57kIE1/Pq8SE5m5IKodbLLmuoSmYR7k28zZc0E0I9vcl9JfmTR1DbtU08zkjYGrHZZG3NmmeJqmyzISdd/ego6/SgfL6lwuS77s0BIG61u9FFlb8SHS7REwoM6OuT7dGTRdXqTjlah70CqgRLqSue4WSfaKWqAF0kl1XNok+aQZoARJfxRW3fuSQAQTSUriccjgXqFXWH9rpYTZq0PaIG9O0lSkLW5tuTdqAPT8FxTD64v93qGG7+7JrTV9TyPT1UT0Zy05laLWvcRl8u9eLBHt5q8wXtViGDzicdRJKBNZaT7hHyEu5Jk0vs9ax2uwulpTixSCIMX0ICw8LZi/wDxR6Bb4uaz1TWFJTi09oU5NpBHuJvrNUn31RYlTcKnb2U2e7hm/P8AMmgFyLIs9VKjRblYdRYMhcPp9KCmkcZheRto+FEQsNrM283tAeoj9wj3qyjw2ovOmrWkp8mvejgZiqPzE+kbfVqqckuCknQ/h0MtZNHwqaQ7+gI2uP5q+9hbD2/HkEZxfSIMjMfqLk37tVAw6sq5KYqSMBoKPN/wwN7n+ou9SghCG1ge65lOrZLaS4G23Sl4SPqt8X5kjjtbVkRCZSZN0vzReD6fUt1BGLbGxEB87vSnBJreW3LVNlufNkVzj33Ke2mJSZbU+LPxAed3qhBmFxl8m8KvqDtI01rAbxZfyWLubL1adKmwxnHCMtRJHRxG9rSSdRe4R5v+VZvGkbQyTbPSgpa+qiI6d46wGa5+AYkQ/u5qHBNFUaSBcXq8lksOkpxxeB68amLDhbfONvtL/QHJvzK2hqsQKQmoHp+0NKO5gjcaatAfiAyyN/pJc3KZ2qRoQyHk7bUQTcMnYNvnoqeixyjrqgqcJnp6wOujqQeKYfyvz/Kp9z7nNlXDLJ3tTj3v+VSIKxVYyeFn2o2mjj5mwll4k9RWaKmxLXMGaUvhfcrSmxAJGG9/ykvPKrtRHQ3WOwy9124lUf7TVPtGUsj7t1wup7TZPdieyhiEQ9DdSR4tLHcbM/1eJl5LTdspZJGihksNvzLRUXaqpktjldiH1C25Q8WpSmpeDbx4tJdq9tyvMNxyelGxjvB/DksNFWPMAl1XepPnigYeI5ncT+FZND8HqdD2wiHQ24Zf0l+VZLtt9hP2ffakJy4hhEdFXyhpXYe/CNi9RC2jrNwdqrnJnC619NVaUfab26YXM2Dw/CKnVmm0WfPv2hf2J+1fZuGWs7OTxdoaIMyYI9tQw/SvnTGcHr8Drzo8TpJqOoDnFODiS/TrB+1E8JB+KxxN4s1L7Tdn+y32kUI0faPCoMUF20kMPxQ+k2QsleSe2n8T8taabh2szqfHiVr5Z9S+tPtC/sI0dQJ1PYrF5BMtzUNc7F+USXzN22+yntZ9nNWUGN4RNSiz6S5XxF9JMtU0zKWL9lQ2IPHa7KsqcSkmmvd9w8kQUtRMOamU3Z+SZ9Wcs/Sh5Iw+QQxyl8YkBq6WTR3ciL1LvBOoIc2/StzgH2Y4hixfgUcpj6rVt6b7OcH7OgJ45jFJQZc4hfiy/pFcM+uiuI8nq4fTMsuZLVf7PIqLszPUFk0bktdgn2Z1FYbM8fUVrCLdS1tX2y7L4LcGEUdTiRC+h1P4QfpbVUOK/aNjGKNYEkdBAL3MFGFmX5ualPqM/wAVX/pq49H0vznu/wDRp4fsxosBtPGKmlw0R5+0ybv0812o7XdkMDDh0FHVYzKPIz/Bi/6uvNHkeoMjkdzlfV5Ce4nSbkrh6fKbvNOzKXq8carBjS/95NlXfatjdR+HRNTYRB4Ro47T/W+qy1XWT4lMUtVUS1Epc5JTIi/mow5CJLhSNbovSx9Nix+EeLm67qM/zmGJMSTSbu+1Bb3s66W3T/kuo4h0cveSmU0cQgdRU3DTg9riPUZeQqHTxvNMIA/V4vIVFxSuaom4YfsomtAf+ahspLZmspe0EtcAg7AEWVscQ9IAqbGcSPjFGDOItyJVeGVhxzZdWe3mrLEYXmhJ4wuPK19elklLg35Bw6+oPPr0uV3LIHAFgNxCn2tb4j8T/l2rP0xVFDSA8bsMsp8KMR6s3Wgp4YKOiGBp2tACAzkbaTv1LNTplVRuQxaih+yzEcXnwtsRxkWDDIaopHH2WGS4r7W5vty/MvJSG0V6Z2Dp2xTsVjeHuDyjPSSk1vrje8P8pLy8d3PxLdfswyfIc6dM+lLblkO1D0nlltSctEzITkwhzTF3eiO23qZAxadSImbD4lrWttuT8ORNm7KNGVz91qlAVraIkXQTDbrkibON/qRgNwF/NCRMPxeSC6FxOr4Vy5ytd2Q8S7nmjHLyuJAxyKMi5/pTxRsL7WYSZNRyMN2bbidOykw6oARDb3JdWufV4kBTcPyuSGbQXza1AB+px6lwtvfzSKS0cskhK58stuSAFbrcz3Jsdz5epOWj5Ju60sn6nQAtRf8A7UnF9uTbmSIrn5WormLmzfSgSGrfdckO0bepOgLWfEh6XLS1AxPI5P3JyMg2u/V6U2OXMn6Uu/PNADpWF39PqRAVw5PtL0qKeYmWlydDO7XNUgJHEDo8JJ+aQ4YhOAziLLQontJR9ObM6lhG81BKzeDcpmuC15Kv/wDN7tT2fqRjavaspx3DFWRjKJfm5q7w7+0IxFninZ+nnMnuc6U3D+l1gO0lG/FF/EO1Zwo3F9WXKmdaR9BQ/a92Xxhxbi1OGmTalUx3D+UmuUo8Uw7EIr6TEKeqH/yz3fpXzlouiVr6PalKOwJJHvdTIAxOZvbF/UooFBIGQH1MvG6PHsQoTup6yaIvhMloKP7UMYpxFpwpa0c/7+Hd+prVyPDM6FJGzr6GQoieN1m6qll/vAYv3Kwpftcp6g8q/CLRy/8ADSf9VZwdsOzGJFYM81GTv/fw7f1Mo7biJysxM1Lbya234kz7Kclz2XL0kcFw/FtaapgqM+VslpfzQ/7J+zyiBxEGvi6UXqSmeew0dzjmDCXxLSYXCcYCFj2/Ja2HAY4dDiYgF/C1ynDhLZZxg9vdYmD5IGFYWEwjJIFw+laGWEKWnubIb2tAgclKw+M44RZsxFT5RbhCDsAgtIx2M2ed12B8RycDvLuGR1Fp8PrYzzgOQCHb+Ge1vqW9OlgIyc3tHvEVOocPiEhfhcIC5XdTktlGzk9xjsI7N4hiEwnV0kFQL+ImsN/pIVoqj7KfaIuLSYnLRl/wpW4osX1c1taanAYhbLd6lIcrbWDK7+kVt2uDeB5fUfZ/jeFhnURw4lF/xIJrD/S6qZaeOlI2qIqilt58WO4f1MvUMYIyay+4u8iWFx6aSjq+HGbieWtr9KycOQbopooY6i72aoiMm8IPcmmp6m8mNto80NTC8zjxwaX/APEa5OQwyi+UVRNTiPpe8f0uoaI2B1HU2fRWeH4S5eznJIBHNcQwD1CPqL/tTMdRWQyictPT1mXIRuiL/otBgk1JHIctTFV0857rjj4ofqBSki1ZcRYfFDGPDAxH4lGlp3j7nThY9QFKIBWRX9wk9v8AS6ljnI2dm3vLNXRqRKaE5jFs2FTayoip6fLJrma1MYpUNQ0xT5sI9NpbtyoJsQOS0X3GfL/uQ3RViqZnIyPK0R3c0dFTyVxiGlxfqVdLUANzs77cxuQQ1UouM8ZuJM+y1ty5/wCRPB6rgdHBQ09zgJfT4lKqMYwyjlyOwajO5rell53DXYxNGLHUSDcX8FB/3spjORntz6i6n+Jbgb7Hu20Yw+zQPcI7jn5Z+4fcs9TY9JTm87SkJHtu8WSogxCKQvxS2NyEhRBNFUSjmbjmsmwNbR9qpI2Fnl6eQ+FWg9qHqA3vIRP4hbqXnzV0VxZNt7/Sr7s7ikskoRg0RRZeMLhTTss1FMX4gybxJ1c0ld7PJe772bQfCPxIAxALN8bjEHIA3XEoGLYo9OGTgAh4BHxEtEhNlpLj1TQiDwSuJvzMnu2/SrzsSWB9pK6ePGO0MOEEDbL9t5fCXLJZz7Oux8/bzE5458TpcLpYwuIpTG8y8IgLq2x37D8Yob3pjgxGIuVz2GX/ACdOqJX7PS5vsvxuGHiYZiFLilKXIs7bvpLk6zGI0eJ4PpX4fUQWv12bf1LzOIsc7E1BNF7dgkuf905AP/R1sMJ/tKdr8DjCCrp6PtBSs9ryThZKbfU2n9KhtxKtMuaTEj4hPFO4af3a1fZilxftZisWH0IRymbZyHI1oxB5kqCj+377Ou00gh2gwOq7P1RbePHHfEJfUGv9K9O7KduOymC4FUT4JjmHFRZXzT8T8W3/AB/cpci0l+we0XYnHeyMI1AVdNVRD/wJHEm/K6zcuMBJD/8AUKSGoEntcZYRJZzHvtUPtliHHd5Qogf8H1EPqJT6TFoZAA3fZl1EyEhtxvgg4z9lvYPtdET1GDtQSnuY6F7fzWrznG/7JPEuPs/jsZj1cCs2H9PkvTSxCfEq2CjoqJp62c7IBH/MvT5vstChw0J5MbIKiOO6ciC6Ij8Vvfkk8koeGNY45Po+F+1X2I9s+ybHJW4PLLAP9/A14rCTRyU52SwFEX/mNkvvkcQxLD72jnYhztYo3tz/ACuqfGKfAO0QkGN4FSVBu/WMdhP+YVtHNP7MHgh9Hw8w9+idawhLN3u7re9fUGO/2c+xGOAcuF1tXhE5PoMlpgL/AOK87xz+y/2ow+6TCpabG4P/ACJBE7fp5rdZ0zB4ZI8g/ciHp5q5xnsXjPZ0yjxHDZ6c8ruhUml3vW6nfgxalEPwlk7q4wGhCoqYgM3HN9xC3SqYdy1v2cw8TGRcze30j4l0Y3bMpPg+g/smwcBxSnkka+OGO5yz6idezOLR65WjnqsB2Fw2ePD+JT5CWQ5ktxHIdgu4W+ayy8s9DAtIEosiBRZoQqBI/wCCdCRuh+pIiuAm8XT9KyOmyvOnjkvjcLhy1uWB+1Ps+GPdlqmiYI5CDc0VtufxL0uWGQtQyWc7adm6vEsN4lJURwTiYk/E6eHrn/pVJ8mUlwfD2PYK+G1ZwPE4EB2uqtxAe7+a917ZfZTX1Tyz8WM7bvxL7tq8txLsjJh7/iHt+hatM4G6M1HJtHJEMjknzp443JsnIh9KG0O9nL96hpk2Bdt6l3VJhYXHON7fmuGIZlkD/wAUtQsTE/e/Lkj4jjzQ2sPe6RCwtk7quRDjTPciGZ0z0knAECYszcfLRTbAMSMtWztQvI+XWnA4dOIvGxFL38RhtT1PilZT3DFUPEJ8yEBWiALDcQrMNqRlpnO9nu3BcJflR11RLiFXLUnHwDN7uGAEIN9IqIM1RG+yoO71C6N5quZ4hecyy5btyasAT448sy+llwyPkef8E8w1kZZNLJc/xpDHUZlz156qyYkcI3kLJupPtDNbpkQp5ik/vAuFSY6c5BufYL+JQ5anRCKZWMJ58kjjPyVoVLHGb5GR/wDNOjDHIXxelQ8qRt2mV0GD1dVCc8UV0QdZdKj8Ex7tvwq+kIpGBjMys6BJ32pAL8tdzKXnQ1hZRjRySDmzWj3ESU1GcOj2OPhIdyvJowEM3cguTQ/iMVjtao72xfZoph82zSt3Zs11ytjoAIifqu9PhSClYT06fVksI0nybS/SKvgn5IeG8b6s7EzqzOnuuzzJN8FhAtm0fCupSRzODsicTzZdGRi1yThZdzOmxh4haM7iq4BbHCFifl/NC+RfJT4cLeQM9eeifHCWuLR7lk8sEarFORT2siIWyVyGD7R0u+l0vu20BfLv8kfkIf47KRo3Ii2p+CQIwvAGMxfQi6RVl93ny0UDDad5Gly7pHzU91SQdqhqYpag75HuJBwy8lYnRvG2bvbamvY3+q5Cy6g8RD4fy+pTKWlETzqGAhJtm+0vqS9jMbs3Q+yny8KfdRLxDvDpLiZ4nIv/AMYUh9kjMc6e60rv2w6oocLeottZ1IbBZ7c3ja1kn1MIih0s5ckWbhzFnHTAIl7+SinQmR9Foly12q5ioWHmyIKeMS6bVhLq4fxOmPRTK4MLcQyfdnyRfdoW6tuVhrG+0Huyt2sgYdy5X1X+zp/Ea+iAWGh3IgpXjzsfqUsR/Dybcea48JkRHksn1X+zRdFKX0RnzEMr2tTnEPoBxt+Se9hkJiLNh18062HyEHJrlP5K/Zp+DP8ARFiLcLHu+JclyIifqLpU37pe12/yul91683/AMya6mP7JfRTX0Ux07EItk+jeF0cdPCIDmytPu1i1d3u/wAE49Ddv1WvfRi+ln+irCEbcma0c11owIcmzFWL4e46MG75Jfd792Y5+5Ws/wDsnsT/AEVZ04c77kJwxiA5uxXeFWg4WfiZ9qcfCdOXxKu+v2H40/0U4CElwZdPNOhGBaMyuAwVyItN3wro4OxH0bWWf5K/ZcelyP6KYoQItGe1EULXaNtZXY4WAna7dKkBhcch5MF30rN9XD9my6DLP6PBzhcefUgIerNlbnT8QMtFHmp2Fiy/qXunzVlcOW5n6URC3k3NOyx288xTFu7LqUFIVooxyTTlaRN4fSkVsYigodGRskuJaPdco4k/JDdbd/qQOiSUjF8kgkt593JRmL3IrnuHP9KVlUSOI233otepQ+J5+FFxnIEyaH5ZGHRnZQ3zu5vcj8LoPFk6ChFmQc3Sucbcs0i+SG57viQQEUj96Ei/SkXNc6kAdcmXEku5AHeoua7+9NiVumaLUkAdfmhtXfD3Lg8kAd1uS+JdEXS9yAo54uaVo5aLpZZLg5Wk2XegzYL+pL3eaK4l0d1rIEBbral73RGO70pHt0/yoA6/y/Sg6tV2238y4/PJAC6brURfpSLMS7ku9BLOxk9+WhJ0iK4sv8EEW0k7oQ5aoECRbRZ1KpMUqKHWOXu6Zdw/pUJ8iJEOVw6vokwPR+yXaakJoqek/wDp2LSBZNiBvdNL9B/3be4Vdhgb4eJsH7U33mW4n/8AVeQPt1Z93VcPUvSezfbikrsKGLEZ3ir6Zrb8ruKH7u9Sqiac5C7ioxj/AP2UfBEbjZt3qVDU/aR2epZiCSpmPz4cLqVhna/A8WcY6fEYhN+QSvYRfxW6cDLtzLNxcSHRCUfdncps1OcYDeHVuHydRzyjjI5DGAB3GZPaIrQzpkdodxD4UpOHSwlPUSRwRN/eG+QpimxZ8YM48Kp2qgB9a6e4KYfzcz+QqfTUcdLIFRPI9fiI8qudtsfuiDkDfFzWbl9I0jD7mNQ+0TQh7PTPQgW72msDc/0Q8/zOnYYY6eTi5vPUO1pTyvcf5fL5CnZSOQyM3Ms91xOl7OY26d1ylR/yK2/xBlmaS3Td6vUuRk426bvUK7aEIXy9PxdLqIeJBcXBDIW9Svgg0ZY5JJRhTYjFBi9P/wAKsa8g+k+YP9KOlrmEMsOxeWjt/wDA4y3tEP0jM28PzZrKjM5CLudw59KkhUXWg+4fSs3iTNVlcTZF2mbDRE8Vwyaii78QpH9rpLvrDVvzCsvjHaiWSaU4pBOlPonge8HH6k7BXS4eLT00vs5tttF+tOy1WEYhceI4VZUF/wCMw0/Z5v0tsP8AMKz1cC3kUzLtiRyGLmZEXqJ7kYzcYtDMi+JaEexoYkHEwrEabFiz1pam2kq/pH+7P+SgHh/3fX/dlYEuF1+drU2JBwTL5E+j/lJaKaIcH9Cw/EI6M87X9+i1GC4kFVI+tpdw5qrfs6cMo8WncSLxD5K9o+z9JNGLR5xW69ab1ZeNTiWr9oGw+EZYDaeoZ7bSdRAxiorDI5Wcyfc93hT0HZ2ON8nzHL1JVNDJGP7O4G22j0qFCBb3HIai5tn5lIp+IWom31C6roymjMmOMCHuEfCpUdVSDNc2YD1WZo7ZSZqMNqHhjEHkuIn1WxwXGI6e3Jnch56rzSHFIhuMJ4/fc/JPUfaZ+IQBE528/CLLKeE1jk5PbqPtRbpcxCrY6ygx6jKmxCkp62nNrXiqQEhy/evG6PtFPyeNxHK76VNbts1OBcQ7Sy0EelcbxNHUssfsj9sP7I/YrtFUe2YHMXZ6od7jps74T+nyXkXbnsDiv2RhIdN2ElxGAP8A+ayvxov0t/qXsVD2qkqjyCouL/h+FbLB+208MXDlZp4ia04z3CTLkydMsj950YesliVY+D4Pxn7RO0GOCUUuISU8P/6NTNwQb8rLNONzk5vcRP1Evu3tl9i/2f8A2mXSewjgeKm3/wBzRvYLl8Q8l89faD/Zb7U9jxlqaB48boG3MUDWy2/Su7DjwY/bFUed1OXqcruc7PGSHvQ297Zp+eGSnlKKWMoJR8EjWkuLvPKY3+9EPLlahu3Fmlrd3IGF82Q2655om2oX6rmSQHdc80QXbs0AbSUykp/aJxZ329TpgHLlQ0Gpfizcy+BUNTkJE7NuLxK3xIjmmN87Rba30qjqBO4L36t1yxkbodorxmBm2jn1LQwk5Rjn3eIW/qVHRi8hZMHfatNiGC1mH4WLyvDT8W0WuPfa/fao2S8nQot+DPVdUcNRx9D6hhL/ADGmhxipkh4WbnEwWiANtFkq+OOoqM2ZygjZgAekRZk0N42MWQg+20Vmx0ez/YCR1WJ08FSYwUcjkB+IizF15UQ8OQwz5G4/1L0D7La5qXF8Oihfx3OsRiUbU+JVgM3RMY/1LbH4OfN9EbS5dERu5bSXTFuaQE49y3OcE4WLk+5ANO9ykeLRk1NI/c/ztQKgCyz2p2Im79qaDc/cP1Ix5aoGSmLYLN4ua5KTjdtQlM9uWm1DMV0SCkNcS0uf6VJjk2C2b8+pQw2jyT8Mnd7kEj0med2d2vkieS7qSH8TVCQ28/EgsTbj0Rjlnk+1N22tm67d59KAHCERLLO7NG3Ldmmgk2/Cj4j3Do6AHCJibR+lN3WoLrn0738SMffmgBdQcnEkVtvwkjDIbfUkZdWTbkANdPf+Zc4l3mRJ3ht4nTd2u3L+CsDnTrqRLolt02ogF8s3ySt6fUqLFoWviRANparoj1J0Ba3XJSSxdyk0dV7PL8BtaY+bJhLxbU6Be0h41g5zXyAzHEXK1upZyXBZCAs4/wA2S29LVHTvm2RD3gXSSsaWjw7FjKM5WoCy0vG5rl52aM8fu+j0sChm4umeQTYSYns/qTB0Mg82Xt2JfZDidRT+0UXCrwyuuge7MVjKzsjV0s1k9OYG3O5rVyR6qL4s7Z9Fkj9GEGjLLPJOBRyEeTg62cfZepka9qYzHO27Lar3Dvs3xGss4dG8t+67O236lr34/sxXS5W+EefU+DmXc6t6LAbtLG/1LeVPY+jwUSatxCMZG/uIGuK74lAnqqaELKSBx8zk6iVwcp+DOeLt/wDYyBQ9n6YZQ9rPhRDzubclFDINROwYxU4XGT7CF3OJg+IURk5DvfcXiUihwmoxp56SmieeoOE7Igbcb27V0PCkrZyxy7OoofoMQ7WDc2GV+HdogbmMRsZ/pe11ND7SsTwsyjxfsvMGTZOUGYf4ivKsX7N4x2bnsxDDqqglHb+LGQIaPtRi+HvnBidTEX/4hWrnSi/B2ShXlHtdD9qnZusMGqJKqiJn6ZYbhH+C1NPjmAYtTg9HjdLPdyi4ggf5hdfPn+3VZVSZ4nSUWJD/AObCIF+oLXQliXZ+qIuJQ1VBd4oJGMWf6X/7lfK+jFwUj6aw7BQkPinYZC2lr3Mrmmw97xM8hJvdqvlWmrvY3H7u7QyxeQyXRWkr/D/tE7a0ObU2M+2gL9OyX/Ec1opKJjqfSsmUf4QPtfxCodTUR0NORm92TfwXh1N9vHaHD7WrcOppbeZEDgSsB+3bDMQpjhrMIqYDNrb4phMWWncX0Oma/H+0zQsLUx3Sl4ibksbLM8kxGedxPcosfbDAcQYcq0opf/PBxU+P2eZxeCpp59PCbLH7M3bB4khBmzXD0qTBI0Ig2h1B9I+FlwaeWMtY3u7tNqv8JoWLmDXvuuTb/RlQxhmGz8XKWO089SJtqvAo5YS/DyH6XVnDS2tmzuPmKO1s8mcx+plWmxouCE0PEt48cco/HGxqLikeH4fTFKFFIJ95UcxQ/wBKdxgmo6YZZHMR9Qt0rOVOKe2cXKVxpfGRMo0kKc6OjjlPUCTPUVAB4Y6mNpf6h1/pTUsJzW+zz0k9762TWGzfSdqpjkaQ8wa0R6BSt6S0FX20yFlf2X02FvGbviEFTTgO0JOCRB+sdFMpaGkyEqerYyL/AIRjtVRhVVUw3RxzmAk3SJq5hqoJIxjq6KGsHq/EDd+ptUu2aLKiyhEBtcDcS+JFXVEcNLLPLvEG0EWuIlAtwwREgeqw4i/4U94/pNSoKOpxBxpMPxOkqaiZtgVcJRF+prmU1RspqRnTqIaiUTeOIC/TkKZnkjkcXbMdNE1FVRSYzW0eMPLh1PTGUPFoYxqBlmYtz6kLOAqwmwWIoAkoMbw/EfOOW+mlL8pDl/UskgfgrSFhjybP6VZYRiR0ZhluHw/Cq+sjnodanD6uCLP9qMd4fqC5lFbEIqiYAp5RIyt6tuSbRCtnqeHY800YmeTC20N1tzpdoKqCSkCc5WAs/F3rIHiTCEUNNUsUEe20m3F6iUWqxCWa6Mz2ZdPhSKJ7YtJxfw6i0u7xLT4P9pHaXC7RgxiUAHwGdwfpdYGGMI94MxW+pSopqiRs2AOF4riUqyz2nDPtyqKhuBjeFw1od8kG3+l9HVvF/sJ2uYo+E2HTk3V+y5/yXjGD5kY5hcvYfsl7B/fVb96V8bfdtO+yMv78/T8hVuvsEdr/AOz+1VT8bDsQciflBUtbd+ZlgJOxZ4DWS0krMJge8AK4bvTovf8A7Te20fY/CQhgNixGpa2GMfA3iNeFniUZbM3vLc5eSxSsckWtBiz0sogbMIB6u9amm7QQVUGUc8UphuIBfqWChrKeol4ebEfVaS132b9jZO2GLVB07jR0VIFs1TZdcb9ID71raiZpM3f2V/aV2U7M1FVJjsdVh2LTHbDVSwucUUfpEm5XL0LtPDB9qGHU/wDs32roDgh3HTBI34xeG7Is/wClebVP2P18wE1JidLWj3RThYX0+JZnFPs7xPBT4lRhkoPnc09I9wj+ZlnUJOzohknBUb+s7E9q8FYmkwyWtD10ZcX+nmqYsc9jPh1cB05jteOpjtL+aylB9omP9l6gmo+0FZAQvbZL+KP6XWjD+09PYMXaDBMN7QwDzOyw/wCrRbasjZEsKynqBzaISue66N+SchIhPOCoICzVdU/al9k+LYTiNVHh+J4Ji8ULnBSQG5BLJ4QuuJuawA9uqyOMYOKJS9UglboXks+H5H48HsNX2mDhNTzxxYiGW/2uNju+kX7llsV7E9gu1Al7ZgcdHKf97Q7Lfy8liG7YHVRE0mYE3MhTuG44eYG0jlGPMSVaonYDGP7L+D4gRSYB2lGAn5QVgW/1Ktwv7F+0fYWYpzpPagyt49NcbW/uWwmx5hhzDyu+an4R20r4zFoJZQIfDnzWsMmSHhkSx45+Ubz7PoYocGZjqG4pNdYT5LQcFpORx8vNYOm7XT38SenhnIm1Ky0lPh7RUxOLtGcHw9QrV5f2ikqXBqzpzG7N2+oUcW3R3Yi9So4ccjIs+Kxi/L03K0DFIxs4lhCX6lommK6Hzp5KgxFsrennaqmjyxT2o6SJwpQd4Qlvu42XUY+7u96fxrEoyjgw+ml4VZXXDf8A8KLxn/p+olc4bT0dDDBFTgwU8YMACPhZkrsa8ngv2z9sI+w8f3ZA7liU25yELbG81861+KVFdIZz1EspFzudeg/bwUg/aVjHEZxDibCK4hIV5zLGFpH+a0V1Jto4Mz9/BDIrSy0TVt3eyPaRIrWtTENW+pC0dvcn7g/ckVgjnmgTGCj9yRCycea23JDxG7skDAOMMs/ElsIVzqf4kD3+HJKogclI+TP+lNPJIP0uje+7V/5JFtuzfb8KKiBKhjcrWd2U1qUBHnuVbFIw82ckTTAR83EfTmmJlmfDjDM6gPpj3IKeR5i06fV0qEEgFczGI/UjbIS2ShaTeF0Ek+0B65wu+ad9s4fKW7L0soDQnJvyv+l04VGxPqJ3P70mti1LUlDMElrm91vuXQqIoyzztJRWo22tk4+W9AVKNuWT/rU9o271FyFdT8Mb5OfMctzJ1sepIbjiBxMeWiz5Ur3aMf8AFMvD9dyj8dF/kzLms7SNN1xNd1clDLGHkfN4hH6WVcUdpd6dgoTmflaDcyJV2oLgh5pt2WgV1NGws8j3Fbna21kTVlOIy5y7g5D6lApo6IakmqJJCpx5FE24/h9yOurqSoeCKCkGlpQe7buP8xd6nswNe+x8sSArsm/MKCaujk6Gf3qrqLBl/CcyDuImt0R09hMTnEZfS9qrtJB3Wy0o6d5jJzjMwFukVeUdHT0IA8+Q8V7WEvNZunxCooQsjcgiz8Nq7LjFRXEHtBvYL3XZclzZMU58fR1Ys0MfP2bsKeKO1ndhL4l1oY79jxj+ZliJcaOo1kvKx9hZJmTFjj1B3Bef+Hk/Z6f52NfRtyGK0smYiyfO17Vl/wDaaO3J6Z7hfwybVTVOISVRZub25W25qKuvD0qh8jz8/V7v2Ki8mxgKzDp7GKnkBxy13OmOz9kkM7SSOJOd31KreRhHT9KQVksN1jsPnot+zSo51nt2zQYhNBGFmZjc3+CJqiPhDq/v2rOHVHNaZncQpe2S22ub89FPYNe9yXFPikckwxuDkOf6lYBUR8Emze/Ppz8KycMhxzCbdaf+8py72/gieH9As37Nrh9dTQiEbhefzVw0b11MOUDwDn+0E7l50ePSxhlTxtAX/EHcSkw9ssXjEW4oEP0CvDz9Bnm7gz6TpPU+nwwrJA2U9G9xM8biP/E80bQvHEEbQGZ5XcvCszR9usRyLiHGQ+mwUbduK0ZxkeOGcW5RydK516f1KOx+pdG/iX0vDjlzPadmm7klDT0hUJSPI5GT/lVJU9uvbKYYjwulil4ZRHPFnc5XXX/PwqFhHaKTDawZJI+PFk4vEfImdd+H0+Ul7zysvqkVP2Lg2Q0uFRwlI8j2+FAP3QMJNxT4hN6LllaTHKQqwc45Rid+nND97U3NmltV/wBqT+xL1hrwkaziYWOryvcLaDkm/asPHkZfwWUfGKYXHIpLn28kxJjUFhM0Ul3qVL0qP7IfrE39G2jqqMjAGkuN+XvT0scFhG5xiI89RuXnM2JPI2yNxIeWu4UzT108Iyg538TruUv0pfTBerN+UeiWx558UBJ/V3oiKMXIL4x8yWSpqx6rBijN7Z4QIhMntuG5VkOKVPGIzlMiYPEq/tz/AGJepr9HoIZCNzbrvSiEbiu9K87+/KwmLf1clafe3soRPfIQmzZ2v5rN+nT/AGaL1OH6NkcMmQu+Q/V3p0KUshzNhEliD7QSRud3EEot3NdDtQEgXSPLf8Kxfp2T9nTD1XF+jdx4bcBfiMWvhdOxYWwxdb8/NYYscenCKV5JLJW2EL8vqRB2wOFjByltF+rO5ZT9Oy/R14/VsC+SNuOHxjza796eCGIdHYRFlhR7Wca0GkMfqUyHHpCMc3crmtbRYv07IdK9YwXwjy23S1NW667RUj5NcSaPxchX15+bEKr8m7lBLPcrWcWEearqgrdGWUi0RdeeSHXm/SiKR9zIXJBrEQlaWfUiLd3P6kBbdG70t3mgNjvSPJlwOvNK7uSu/KSAF4bkm2lkyFs9ycEfNAWBc93woiLv/il8SQ7tOSCmA+VpWoE909zoCFyfPpQZsFvcyVv1IuH0/EiId3/qgQ13peLkkuWoA6WXJctXXFJAC711iSbmiGPwkgDniQp3S3PO5NvuHkgDhf8AzVCJdST88kh+SDJi979SNsxbND/BEG61srkAc9K6W0s2Q+LJd78+pACfl8S74eW5K3REW0e65BLBcm965dbyXS3IeHcRZdzIEdDq0TwbdHZNW7uadHdyQNi0u5ulw8hFskQj3pCPwvaPiSbJXuBEbi06elO0k0lHMMsbuBh4hTXhzzRBncTvlyWfng0VxfBA7S4e1PUBNFmUUwXtd/UqN9pLZY3R24TRS3uQmzrJGNploudM7ef5FpgXbLF+z9rUdYYxD/dHuD9K2eA9uMCxJyn7UPV1VZ/dx2MVMH5GXmZckh5LXknWJ9M0dVTY1R8TC6qKugANowPbZ7re5KKnPIpDcRMdtq+bqLEqvDZhmpKiWllHkcRkBfyXofZ37aK2hYY8VpIsSH/j9Mo/9VayUYyw7eD0547n37cudyYPELQJqeN5SFnK4gcv0i2rqoj7YUnagP8A6XVxXdLxTuwTZ/CHf9SAhloasaiKWaCqDc0omQmJfUtVNz8GGmr5Is2KNXTGZmZOO3c6MJrRzZ7hdT3ximqpR+98OjrCfa9XTPwZvqIhHJ/zCipOy/tVx4ZWx1pZ3ezSWxTW/Q+j/lJK6+ReqfgGmJpiH/UrmjweeoEjMHGIeZCmKWlpMPqCatnalMNrUxg4mb+Vq0WHQz9pPaKODEaHBIgjKVhrqsITmFuoQzTeVLkhY2+DPjwyMo8jOXPQRG4slIiw05n35xD6c7iVjS4bJHhsuIUcUVRQRmInU00wmLE/qJiTtJWRC4ucar5EtauiKeCtDTi8cR3D4s+asYMar46DgScPEaAtr0lWHGi/S/JWVNJHVNlEbFl4fEnYcNMjJyGwep7PEikzRX5IeHYhh9OwU8BVXZ7qLhRf7xSPn6oj1ZvpJTIyxEbJAoIcZpeftOCyXSj9VOdpt+XNMYlimGU4cOfh1BdwR7v6lSgN03EgkejHqbhncTfvWTxfo1jmf2bWgxymrnIIKmOolbnFIxRTD9QPqKmSEBQkDxvb6c9yzQ9pqmakGDGKOl7Q0uVoHXBdNF9EvW35SR4fjFIJCFNip0oZ7aTF2Koib4RmHezfMXWVzh5R0Xjn4ZbVOGgMJSHIA+L4lnsRpW4JSPI4RFteQ/8AKKl4/wBrqTB5eBUU3FlyEwKjnaohlf4T7vzLFVnairxKpKQwGIO6Id+f1F/2reMpNcGE0l9l9S4S9RTnJQUdRWRRP+JLEBHb9SlUeJSCZB0EG20g3H9QrOUeOYje3DrJYBDc0cB2CH8OS0NP26jrqbLE6KLtBEOYe0lJYYF6hmYczt9OrKXKaCOj8Ek8ckpxzfMBLkPUov3xPMbO2e71KpCuCPzIW6jlfeT/AE9yabtA8lwQR25cyIkPlEbc8GwCanp4Qmep3PzEntyUwO0VpiUEshhn1C6wPtEZFfKbyl6Re5TIJpah9PwhbkKydFqbPWML7URla4Hvb1L0HAe2Eo2hmxRE3SW4V4PhsjZj4tWu9K2NFiE8NthWiPhzXK4nUpM9G7Sdgexf2lUtmM4ZGM58pxa02+kl4V28/sX1tKEtX2QxJsRg3F7JO7Cf5SXqdPjEgsGT3Z/0qY/aqWjIeHUGBkPhPkqhOaCUcc/J8OdoeyON9laoqbGMOqaKUHt/EDb+pVFr56ZEK/QSXtVh2PU3s2OYdTYiHfIQCRLzftT/AGYeyna6E5ezWINhdb1DAbbS/KupZU/JxTwv+J8h29zohHv8K3/bb7De2HYeST2vCpqqlFrvaaQLwt/5LAhtfJ1fkwacQtCK52UgKp6OnNiBoiP+9lPaTfCPNNQRtJMDO+3NUFVVSV2J5O918giIqZS1Kxqywq6yUa4YGPijkw2iNuiKmkpuOYcJpxLaxk9oqjr5HkxCU3fpch5+SahqDzJgks0WLdnRRuqaaOOQDCnAhF7Qj6RclXY7SyYScD1MkMs9U9xDFJdZ9SqpqqQaSJ2dhybqUXEpnGHDtbjsI3+F3clj9m8a1LOoHhwFlkQpsCb2OJ27uag+3ANHw3kcyN7nu7k7UEJQAEb2gXNaEG1+zysMu0NK7bbHuFVWIycTEqp/EUx/4qV9n2f3xFpuy8Kra2R5KyoPK24y/wAy3x+Dmy+Q7hJy3oWK0tNyaHJEROPJbGAZF8SXdm39S45XLiCmdcbXzbK1K70ttQ/vS0QSG3SSH4V3S3my6Yh3GgpHGLdl4U7H192qabcutt8s+5JDJQyMIDl1iuF+JqTphvnu7kbbdWd7UwHLriy9yT52k79KHTmzorri9KAE0nSwp4Y9o57lyPISHxfuR8TXVACHa+u5JtpChItw+FLXlqKACMurXJDc/PNKQm800IvdrtFUgCuci1RANujowHUWZJh72/eqTGgik8l0fw2zdmuSDPllnalrkhiOCVpZu+0vcnLm0tNc6W7ksx8hR8gDYtM3Suu5LnhyZrVweoeaaQHWLv1RtI1yDht5rhD3p0OywocYrcLkGSjq5qU28URkKuqn7SO0dZa9RiL1RA7E0koCRfqWXEdfkld5rml02Kbto6YdVmgtVMvpu3WOTQwRPVsIRZ2DHGw8+pQKvtRi9YFkmIVFpcxF7c1A6XJvcgLK3V0l0+KPhDfVZn5mEROJZ9RJsi7n6e9FpblbcSQlc+TZCtvicrlKXyHYZNtj5F5J0CeNxkAnAmfQhfkopR3as/ejGZoyyVrxqCuPMTT0v2hdoaWm9mfEzqqfvgq2GUP0uoNRXYHi1z4p2YoZTdv2tG5U5/Vpp/SqgJGu0e5Fcud9Nif0da6zLHy7JE32d9icUivo8cr8GnflFXQ8YB/OH/aqis+w/HCHiYRU0GPB4fY6gL/0Pa6n6XdyQbTzjd4iH0Pasvxpr4zOldZjf/ZD/wCjAYr2TxnA5Sjr8LqqMh58WEhVU2YkvbqPtpjtCFkeKVEsXTwql+KDt9LpqrxTCsWLPEuzGHVB98tIHsxl+jRTrkj8lY9unn4dHkdPjlfTgwBUyWD4Se4U+faCSYMp6alnz8XDsL+S9DqOxPYvFBzgrMSwOUn6ZYxqIh/ha6h1P2H1lQHEwbHMKxcH5RjOMMv6DWLlFeeC1hb+DsxAVmHzW8SOog//AAjYh/mr7s7gfZrFq6GKtx96ADzF5ZYHtD03ZKLjH2Y9qcD/APvMCrgD/iDCRj+plF7H4DJi3a3DcPngktmnETjJrdPEs8koaOSZpjwz3ScC9Cuk7P48FFg+Oy4kPGGICiYuEetudrr1Ss7VYng9kdRTUhHlqBhaX5si0UuvKm7BzVlXh9HR4dPLDZDVSwCUr5f8H3/EvLsXxKoxKUjNy1e5yJ7iMvi81yYXkzu14Nuojj6VNPyekU/2uYcLDHWUEon4ipZLh/mr3DftE7J1xtficlPpqM8JDl+ZeEW/Nc2kOdq9lY6+zxe6n9HrWPcfFq8paCphrKPpAoKgS2/EPNVc9PJT7JYpQEPCTeJecjt1bMfpe1T4McxGnHKOvqBD/h8RyFHvQn25GwhICMnfd5CPi9ylQ0slRMTyBZbyHp/Kszh/brE6GpCX/dqiQOXFhElch9pgzPnV4PARZdUEhD/Sns/0Z9tS8Mt/YZ7tGcRJrjIf8BUerrK2jfNqc5RfkSeoftAwKobOojqqM89dBMVObHMEriIYMUhEC8MjEH+Kewu3RnPaK+qm4srHpy8Vqdr5qmnqKOkppHgxSve0JBK3gx+M/wBNyvp6OnwuGWskqIfYoAKU5QkEtqr+xNQ9Ydf2hxTDHl+8m4VLBI9pQ07ekrfEpbNIR/Z2fD4sSkspyeKCjhGKMb+bM3V8y6lTcQBPK9xL0my3vseBVkeQPXUEr8yNmmD+VrqlxjsTKU3Fw7EKGsB+QkZQn+k/+5SmU0UlJiFRSlxKeokiL1RmQq+oe0Ek1HUHiMFPXiwWw+0wsRXfU2qqC7P19GQvU0csQNuchC4cvqbRSq2F66cTp4hGnia2OMX/AJo4ZHKJdPT4TUFEfAlojy3jRzXN+k05LgbXN7NicREX93VwuFv5muZU/BkpZgOww+JO1ePSwnw42YiytuJGiBSf2Wb9n8Xja/7veogyueWkkCYf0sWf9Kh+0QDLwzlaKVv7uUXAv5o6PtJV0dBK5uwj0xkO0kzD2oxDaEtS1aHpqxaUf0mpppl7JlpTYlWYe/EiO76muXoXZz+0V2j7O00VJPh1BiNFEFgBYURN+Zl5jTYpTZE54XTXF4oHKIv5af0p+D7qrjsarq6M258UQmH/AEulJr9FJ/pkjtD2wxTtV2jqMVxOW+eZ/wBnHtAB8Ij7hTtNXGMQ79zvceveqsKWCoqiip62knJntYuPwiL8p2/5kM8MuHuPtEU0H/4kZW/qa5lzlvk2XZ3AajGsRgigzkqKg7WL0svpjCvZOxPZ6Kgg2UFEF8x9JSH4i+ZEvmLsT2oxHBanj4ZXjFKLWvsaUXH0rb4r9pmMdosIHD6+nhiADueSC4Sm+oe5aVZSZPx3t1WV2Jz4gcstLL0xxwGQjEHhYU7h/wBvHaPBzFvaI6+LxR1YXf1NqsAccknM3EhdNTUMkYlke5/EO4Umgs9dqft27LdoGs7R9lgkImtOeB9R/wArqEHZf7K+2Qn9z9qKjCKw+VNXdH9Yj/mXieKlLCR3hHIPwrMBXcZ9AOIh9O5ZqUh0vs2lZHR4TjFZHT1DVYwTEEMuVoy5eO1BHiBx+O7W7csvJXSEARs94NyLPcyOGZxuzN/4rXRyI2RusNxYL/xAbX3LS0ElJUNleGu1xJeZUZHGQySSPY/v2q0DEDjfZt+FPVhsj1AMHOZswk2i2mtwp2no6ylPN2b1MQ+JYOg7TSU8Qs5yBr1X7Vox7Re0Qi71Lj5a3blHJXBbVvaqehiyeIDMtrXdTJpu3hlGLPFGBP4ln56x5ucjHm/iT44L08iLLpTtktmwo+0UVQGYSMR5eHxK+w3EpZAGQGtH4l5UeFyCRcMyiMffdmrui7VBQ3RHPaY8xF+pPyOz04MacqkJpG3xR8Fi9IdVqs6bHNuh2Cz9Oa8tHthTbjkke0trWv1IKLts8kxNPIIxZ+HdaKpNrwNux37Z+weIdsDOswuAqw8ukchIiXguI4TiGBhw8Qw+elNsxfiRkI5r6bwTHo8S1p5CtHmfhZaCWsOSI4qmlhxGAm6JwEx/mt+/KJhLDFvY+LjFpHEwZMkL7l9WYl9lvYbtMYtUYY+ESm9ry0L2Zfk5LCYv/ZnMjN8Dx+OoFuiCujsIvzNorWdPyT2X9HhlrjpklcwvyW07QfY/2w7M3SVOB1M8Q/39D+MH8li5heGQo5QeI+8JGtWqyJmbhJeRWgXemCF+7VOuO3kgLoVWSgPh/wCa64tudAW0M32kkxW3O73KfoQT96WmRM3SmyJupmSEmIeSqwCEW80LCw889yV3dc6446Z6osDriGWWb+5IIwuXG6x1cV1tz5unbAVrDyd0QZ8r3/ihb5uibO3u3I2AK2TPrf8AMujIYtc0jrjyONuTJcTQXfzt3Itgd4kglpI65cfm5fEkXmkJN3M6ew6OiUpd25OVdVLWGTyH8NvSyau8gXRkbllaiygqaaWnkvDb4fUJIpJJZiHiZFb6Rt/UhYnzRBI4vmptgC0kl5OA2ij9oqCLr29XJPxR3R5u7Nc6aIWzyZ9qrYVjRlJI5P05obZPO1SdRubJdjFiuzfcPhyUWVsR7ZeTmn4aqrpRyjNrfSTMST5e/wCJG0mn/onsGxHqClqJjkPIjcupCEJkQs4XekVMj/EmEHyEXe1yLwqVJT00ZZhWfpjJSrKeQrrR3Nw/1JbMi2N+ZTShjF8vaIyu8Scho4Cuf2uIRF7fqTtk7EBh06GL9yQxvbnYxfuU0qeITz9pHVx7ulSCoYI9GqGIulyDpWou4QIaF5pLIxa7K5F92yZ5ZWinYagKWplvZyLK3a6dPFGtH8J/4pponZkU6GQWzyttTBw22v6vcrEMSjkcgkiJhdrXtdRWkaolCNnf8yODTZjRU+gnm27lohKH8v7lOCnMqaWV3a2F7XEuoVElkjI9Df8AgixOTG2htLutQlD8/danwkiI90pgPwhcmzkYZNhlZ3EW1Og2AeFyHPXRBw3HXMk9xNxNfdn7tyQyPyv2ooWxFOO7nn+ZdCNhLXMhUhifdqnirAsEGiuHLxJhsQCju8LJcHS3J04W4vhSIunN3HNKh7BsLRhkHkk+dubfpQjI497Wp2GQJgILXE/AXhRQbDXSOmf8U6Mj2Za+5PxQ8S5mNiNvChcQH+9j/iih7DR3kJO7P9S4I7u8f3I+ohC8PdqhKZhksz+okULYfCMtoZ9PLRPhThI2ewi+SijWBrq6djqGy/aW/uRqPeRKiw1ifMsvyp4cLgK1pP05qKNUHLjp32wPW13zU5E/4jjP9mFuYu9NkTZ/Em7upNlzLPuWLZAqiT32/Cq+cre9SjFyHVRjh72UloiOTldq65pknyjcfiTTj3dKChrqLTMk7paXuRRR+TqQEID8RIAjxRsRc7VM9jC0XZnudOwwhd0KUwsP0qkgbKs6U/JNPDbcreQWyLxKFNT9SmQJkHp/5JW2qT7O3m6XDbxZfwQOxi18u9IhvtUhox3ZIrWt/cgQxw7tFxxtLLRPW28+pBw9vxd6AItu5D3/ABKTw/d/NNOOuiAGyzz1RW+aIY2tzdGA3d3NAAjHqKfGHcnQjt8KdAUAQ3p92bF+VMyjbcrDh65KLUQtfy70aktkS3vQ9Qp8xuLnaKYfmgg7qitfPJkGpOLepO3d1v8ANAA2uJdwrlu4skre90n+SAEu+EfEhHK1EO3RABDmOiLu6U34ctUXSNnn4UE0LaPNF8nZCYvt0YUbDtyLbb7kBQru7qtRXPaOWZIdOTbUW7LTO1RIEC3PXpTji3duQW9+acDc2vUpKZc1lP7Z2JgduuGYw/yl/wA1g6yFxLVew9i8DPtJ2D7RcORuLhxhUcLxOD7SdeY4nSvHMTeIV58MilNx/R7OfE4whk+miht25oVKePcTpNTkXJl1bHGRUQ7U97PpyRezvkOxGyKoARMbTZ7SbktRgfb7FcNsglNsRpW28Kp3EI/CXNlnwpX5Ft8SmUtKF4vl4vEs3k1HrGXk9Mw3tRgWKNwp5ZMJqvTUtdE/52/1LRw4X7GcUknDniJro5YjuEm+EmXj8kJyeC4idXPZv7wwOYjo5ziE+sOoC/Krj1HHvMZdPs/YeyB2iYaYo56QMSKONxgina7J/Dv5t+pYnGOyMddR54pi8B4lUg5SWXShT+kB26N8SlQ4k+LRgFTRvAffLA+wvyumqmnCOoOKKaKUmfUQMbh/KrTx5PiZuOXCveiz7Kdmz7P9nzekvnv3T8I7g0/+elDH2geOUmcHIfUqgSno3GSI5IJQe4TF7SuVl9+e3NZidPHUl/8ApMTcKb9TaP8AmFdCuPBytqb2ZocK7VU1DvlikIS5WOomK9tqjFD4Ryex0pPpHF4vqJUnsL1hE9NKE+XIJH4R/wDR/wCSi1FDPTmITxyREX92bW3f8lW4qdFvHXU11kcjkfxK2pqw4Ysw6lnIcN9qhA8iHX9SuYY7WHN7dPNWmZeB2pqpRApICcyz6Cfp+lUJVVYTk7mZXf0q5mqqeEiZ3cj+FlXCJk5G72C+60er9SVstP8AZFaHggTynbd4B6lKohjklDi8QIO+1cKnbbl4l1/wQ3v/ANyXJWxua/7LZaqjp6jC8Rou1VHVhxY8Po5/Z6mny6hmie3iP9JflJZkxkGp9je+lqIv/Cyx8Iw/K/8ApUXCqho5OK2Yl6h8K24drjxCjiosWpoMbohbIIq6O+z6S5t+Ulzxjkh/s6pSxz/0ZAqeQTHZvSnhcg1a0vSLLVy9ncDroh+48YqMGqn5UOL/AO80xF5DKO8PzZqrxvDcV7JhFLjuFS01KfRiFG41NMf5w6PzCy13vhmSxV4KvDsLeY7nk4H1K5hGOn0bKUvUolOUWIRDJTyxzxl0yA9wurKih9ntzACL4upZqJqkW2ExySFcbdXiJaGLiRjlpb8Sz8PEhHiOfAH0k6r8U7TV9oRwNGAs9z+LNT2rfB0OSh5N3UVU/AIKcmiL4lVHWVIy2yNeSy1N20nEsqsAAR9Iq/pu0FBVcpbiy0uSeJozU1LwWlDWHIJXs46/mVvTV08ZC7O5ZenqWUq8cjpxFo8ilf1dKeoO1EQmPF2Fl1CpeJjU0j0zDe3FTGAxTm1RB08Odrv6lRdp/sl7DfaMByvh74TiJ7nnptN37tHUCkxAKy3KQCVtQ9YtGZiOetqy5gacS8nzn9sP2H1P2S4P96niEVfQVEnBhLpNif1CvD8LmCGvGeTIuEzn+Zh2/wA19K/2xMc/3Xs5hAO45gdVIJeq60f9S+ZYI+DQ1Eme47QZaN2c+qgyFLJcRPndduRQWFL+Jnbl4fUhtuLNmU2nhAoidma4WuZBrLwRXmeYuHqV21riUrtHZHihxM+2IAD+DNcmsKj42KQM/hO/+GqCpGSqqTlPxuRXKfsI+CKJXPq6tKXyz7lFoKVpJMnz+oVoKDDYr97mQ96GyjU/ZpCxY0JvuGIHJx/Ks8Y3SmY+JyJbnsNh/sIVFSH/AADLd8lh7tyrFKzLLGgAHdk7/JFa/pSbcScXRZy0N/0ou8eaVtw65obnFWSxeaIPxDyyQ/0ruoiTIJOiNpc127VDxPP6V25x+FBZ3v06Uh83Su0t8K5qXJulABtbclda+joSF0QRsNrkgAg3aeFSA6tMtqARYuX6UYkw/CgAiLaXJIfPqTZFp8SIc8tGZABdQlpch9obczN1dKaOS4tEjIBLRAB3dzvd4mS7ulA2fckJOIk7tu9KAH+JxHybaSdLybyUNicn58062Yto/VtdWA7c9o55omzJMcQxEtUIyGOjvz3IAl2ujt2DkorzHbnn/JdKoe3LxepNATBG7TyQ+LmooVm7N2Tg11zFs5K7AkXWoUyM1zLo1Dj5ITCh+0kjFNDVOPc13xMhObbpl9KLDUIi1ydtqTeTttZNPM5Nlkw+SHiOIrMB36XXHJh16k20jlrn80rte76k6LC4m4dOaW3mhuu1duW1K3iFzTAc4bZ6Z3ZodRLqf8yG7ut/MuGTFppp4lCIDaR7tH/UlxHy1e76UAFaOTcxStu7tqqwHhmch1y5Jy674Uxw7Q0SAS8rk0x0SurRLhtzZMCW7k6RVDDq3hQ3H+QRco/EucP7SYvhJi9HidVBl4RkK1aei+2jE6ccq/DMJxScAthqZ6QRmiLzYm/1Lzx6oy8hFCcmo+LNcebpcOXyjtxdZmx/CZY41jVb2grSrMRqZKqcvEXSPuEe5lAcW8lziNyJ2+pcGRu52WsIRhHWJzZMk8j2nyyPNG2Y5bU0UemmVqfmLy3JoiYrclRKGx2o0A9aK/3KAB8WfSi0tHLcSKLLIndCVhfD9KKKEMltzJXNmh6nzRDZbqCKJCuuA43d7C5jntJX1B24xzC6YaenrXKAeUUsYmI/TmqK4MsrO9czf0qHFGim0bOH7TKi26rw+nlP1xOQF+lToftEw+Z/x6aoi8PhMV59a462pakaEtRuR63QdrsMmLKDEBAnbpMyiVsE0lUBG3Dni9Vgl/Uy8PlHiWt4U5TSTUp8SnlkgP1A7imCa/kezhXUUNzVFPILF4oH/wBLrM4nNR/eJSBHIUTtbuyEll6fttjcMNj1pVA/+ewmu/7XSSWtVUEMpeuO4CWfP8hOn4ZeyC+IGIQHFZG2gk9qakwPEKWJp5aOQYi8Y7hVdHjmFTMQyNU05fEzGLKZhmJHxssMxF7yb9mJuGbfJ09hajA1xw3Ax2l8TblPH/ccNKvkduPNsh9XxF+VaOmjxWQjDE8KhqogYTkKeARmYfDbla+5ZTtBWT4liRSzwNThm9kQhaIN6VClGQ3icX4K7huL+ourcy02AzTx2vFOURC2oCb2us4AuUosxsWquaCT2dxIw3+oelPVCZpQrN/49NTVA+ogsL9QWqxp6z2eCORvbqKKS7g2mMwFlz2nrl+ZZ+So4n7NvicvIVaTYoZU1PxzayGOyMRboD0p6oFJltBiDk2+spCIuXFA4bv8zKW01QMXEejnIB5nTZTB/Is/6VlCxCkIcuJ+UmVbNXPxhOnN4reRC9qTRSyFv2jrIqgCOmlYJW2mJXA4/ldZUppaWluOPbM1oGTdPqtWsw3tJjFRUwU3HCtufpq42lEW/emK/tNhWMHw6/s9ST08bkMc9CZ0x/MdxN/So15Nd1IzQVFoszMxJ9qoCt5iSsRwnshXPlDi+KYRL/8A1kA1ETfmC1/6Uv8AYXEJDywrFMLxkO7gVHCMvySWur2M6I1PWGTcG+0We7d6lPDFHFhd2cfMhfaq2owPFMLfLEKCooyHxHGVr/mbRP0llQAAwgZdNov1KkJpokVNdJVN+Gb7G6RRYTVHGf4spiPUw57VZB2XgksNjkE+bjnyTpYDw/7tx+IVVEpkoMQMoheI2IvSp9D2yq6OMY3jaUW9TdKymLUZ0YcSByEu+1Q6bGmGOyTMX9Q7lnrTLs9GPtNT4pSmB5wSvytdZ2auipZSB5LyJ/Cs9JiAyNmB7svCo/tlzlzuQoIHJmvjxACHNpNzN0qQ1c2Q6MdyxA1Txl4xz8QupVNjR08ujMYtzFVSoneR6dg/aaShh4DBaPqF1rcK7WGMQvxHL63Xk9FiUeKWtGzwGPqdWNBVSDcZvdELXOSycTVM9di7bAURUkjAASOJuRBmV31K3pKyKqfOCpa/0rxiCunkulA3Eu4VpsMxya3N8iPv8KmjRM9LfHqjCX1MyB+Vu5crY8C7WQWYrhtDXkX/ABI2vb83NYifFGrocs3CXq3KrPEJ6Uyd3/UlRVst8Z/s/wDY7FIifD/a8Ll1IeFJxRu8rXXnnaH+zT2lw+6TC56TF4P+GMnClt+l9P6l6BgePVdRUCASOI59S3mHVUhNrUBL8WRCSanOPgnSDPjjGOzOK4HUFFiGHVNGbeGWN1WlHovvKGT2gCjnsMHbUZWuFZDtB9jPY/tJnJUYWdBO/wD4mhks3eq3ktVn+pGTw/4s+NXG3TLp8S4I/wA19C49/ZZlG48ExmKo/wDKrGsL9TaLy/tJ9kfazsqZ+24PNwA/vYm4ofqZbrLBmTxTRi7nG7RAZdOWalTicOyQCG71Mo78h/6LUyob4hk4u6XEciLlanLdubJdLZOLEKqxAiVvLcnXLuZkFzCPqJCBOOqQBuT26OuGT7W8SGUnyzZFdaw6NcgDoybhbNkTk47PUmBJtzZbkURXfCgsMCf3JETjufqXPd4U2Q65ZsJJoB1qjd8Sfue0eWqih+Jc2m5PwR8SpHLdyHmigJdZNaEUfpa7aopTWsPh8KWJSNUVkkjbhHaohCNunUigRNGa4c/T4iQhUbsr9yicF92TJCLifTtRQEvjBeLOf5vJFLWBdkz3A3LRV1uwmy3dSb1RQFqVQw6s9woSqmEue51XlmPLpSuMX0fcihosCmbvdN+0B5uodz9zof3sSKHUSxKqYSHJ9yQ1VvN7dVXlufXahuLzRRBZFVBn13Je0NaWvPkSrPFncifPLLNVQyx9oYviXWrOGQm2QkL3XKr1t5pBfJ0M5fSkOzb0fscz8SpeTgHGRtwup8m6VnJay0RLJx1Lb4kWFYk9OIRyxOQsf7Mto2qFidVJVYjPIZvaT7P+SCpeB72h7SN0+AnNRHLHE9kNvEkz8+lUxySDc7un6DEApai84mnB2cXAnyF0yCX7V5pe1e5/4KBVZU9QUcc8c4bSGQenUU09Qfc+WW3agRae1eXel7UxDn1fSqopnz0e1CJP5unYy5asa7O9x8kpqriRiZSXF02l1CqtpO90uI8z892SYUTeM2RO+dqI66QhyeR/dooBZXbH8PiSufbqyVhRdQVzTWnm4VIci9SKt4E0fFibhS7QOLzL1CqUScXzztVrhQxYpNwJ5LDJn3ev4UyXxyR3k2a9SEah0FTRnTyk2Vwt4kx4i+FOzQme1bidE9Rpkz/NQ/fkhbd3J2STmqLu9dCoa1Qun9yMC82THRS8S3myRFc2eaYAn7knLVcgJBHkhubvZCxbuSVu3mgY1NJ3aKOWZOOXUpBw9V3iTkVHba/mgsaihPR7XLNSghcTLRSoadh6j7kb5D3uKpGdghC4/EkQuL5Z80pZHEc7k0c1xaumCOiNxc9y5KNwd/0rlzEybcn73tUSKtjVu7mgItbs0Uslo6Mmrtdc0FRD1tzQ3XJMVyJ93c9yABIteSWXwom5Zorm5oAA8xJMENxZvkOqelkbPTNB066oAARtTsMbZaIQHTd3qSI2+aAOd6c2ih6Xu6knLRBLYRFaPmo025Ov56pqYenPqfkgGiLJ4eaaIdyfMn5ZPcgLPv3Egihp+nmhbmnyju08PyS0Hue1kAMjlanBFrtc/cjEdMv6kQw3DnntQGo1bcXNFbb8RIyh0IG+ptEPpQB21d4bW6IrXFs9EbRtkXz8KTYDFr9PSiLbc3iySLcWqIcvp0T2A5btF9BS1t52ohJuTZkS5a91nUsiWCGe5vzIhHy3JW7dHRx7mJBRd9j+01R2Vxn2iAy4E8b09REPjjfqZW/azsa1ZTjieGf7xRy7mKNrslkQzy5LSdkO3FZ2VkIAyqKI/wBpSSdL/T5Lzc+Nxfcx+T3uj6nFOH42fx9P9GKnwv2cvxAfV00VOw6My95HDeyH2hR8TDquLC60muOjrns3fCXJ1VVP2E10h3wAEoFuYoJGMSXP+VGC9/B2S9Jyt/8ADJSX+jxlqe0rmZLhuWmTkS9b/wDyPr4THi5Bd6jFRq7sbg/Z8P8A6hXxAfTYB3l/JJdbik6g7M36T1GNXPhf7PN6bD5agm2XfuWmw3sfUTGADAUh59Ijn+5W3+1nZ/Cac46DC5cRqs9KupfhAH0g3+pUdd2wxfEIxiao9ng3fh0zCA/qbVU1lyvhURH8bp173b/0aOo7N4ZgNz4rWQ08rNc1MJXy/K1uSosY7aU+EhE1HhD/AIu6OepfqG70rPnmW92Mid9S9ShYtj1RVRBSSPeELWAEkbXAPVtJdCwf5uzH8t7VjhSNt2lkr+0VLQcKSSKiACmn4e0RBhbyWSxGseqqinAGg6RDh7cmYdv707KWM09OFPUHNS0c0bZxiW028Nyh68109OlFe04uuc3k9xbUfazEKPR5Paov+HLu/qV9R9qsPrLWlcqM/i3B/FYku7qQaj3LtPMo9kwyGCo/FinhnH/ynuV5BxKhhp42cwJrXjLcP6V4PR1k9DIMlPKcBjyIHtV7H24xCo/AxCeSoona04ovwik9NxNrkh+CVDnyek1VZg+FhWUmGHVVmMi1sfs0l9DTn8ed38BUNsUqRoIgqQi9qZt8gN1fJVuC9oMFqqCCCnlagnD+4n2h+Uv+5SqjEA4ZXs0oj4hWcUzSUg6bEo42znzu+SUmOQCWQBxBVHNURk5Hrz6UwRcRsmb/ANq1TpGTZfNjUBHlk4fEmZ8QCYhs3Krgp2mIczaIe+Ql2XEIKWSynZ8x2vL6k9gLEKiUd5ytCDcruovyohxqTiCDSSCBcyzVTxmm1I7idOxRtdk6ZZqaPFohEWie3/MtFhPbavwch9mqZAta23Pa7fEPJ1gYBYR2KfHUNyPaKfEieV4N21R2Wxo+PV4VLglaf7TEMDNoicvERw9BqQ/Z3HIS4uD1FL2yo8rrab/dq4G+KF9D/KSxVOWhGzsA5akXiUmnxY6OQXp5TDIrmIHtLNZPH+jRZnHyXVP2gpKyrKiquJRVobTo64HhmEvpdDXiFGeWpk/pVlL22ixjDwp8fwym7QRCFrDUtvb6T5t+VZephopJSbA8TqcJDIv9zxn/AHiEPhGZt7fmF1Sbj5LlKEx2WuaQtWb8ychqKePVpHu9I9KyWITYpg8RS4hTWQO9rVkX4tPn9bcvzIaPGuIF+k4f8QHuFPc59WjchiXGAo45GMlLpMxt4uZfT4Vl8NkOYc6aNzu52stZgNPUVhjxGs18SHIF5NR2epwG6TOQNNBLxe9aqgxCUZgZnYhztfRUlNSuIi2e0fEtH2epQKoEzdrAa5yJcuTk9GHxPmf+1VjDYl9pU9PHJxYqKnip+d27qL/MvNDp4CwqJnnhiua/8R9xfCn+3mNP2g7T4pXm+6oqjNvlntWfxIeGYR63AzD9KjUx8sY4wFdltLPpT8RcMs3d9zqHFkMu5rhT4/iGNrfzQaMn0eQy1U4ttCO3+Ki8N44s2zIXU+mFxw8tP20j7fcyKpp24AsLbs+lSMbwunbPiarY4Jh7SVEXEb8ItrqnwWj4koN0jlc60/ZXEosWGqeN7Yqeaxve3qWGR14OjFG2aSpKKjwasjjZrIoXH6l5ndoWi2ePTH91VDNnZmO5Y0htbRaYPFkdS7aQLe9ONuH4fmhEUReTCus4aBLn3Lh8s+nVK1rdUur6VQmdYW/6ki6kLc+SRZ88kWTQFtrpAVz5eFH3ILXJ9HVIqg8m9SVrkwt4U6dl2jbhXI+p0yDoR7vV8KO3aPJBqLZpDlagB+1h0zXC/wD1JvXmz7UWnvQB0iEuXhQETlzTokwtoDe9K27qbJADXD293uSIW25PcnSG1kHU2u1AC9LJFmJcrUJlbcyE5LhQOgm5ornzz6UxdouiW71IChxpN2diEpNyByt11tSubu/qQUO3Pln4kIyaZZIALzZJ809gDeThlyRcS3RtvmmPmjSCh7iOQZdXxLok5bsuaZGRh8FxdyTyH7xT2Ae41r5O7klxrtNbUyOQln1LrZEOu1GwD5la+X/NIitHUfzZposi553epItwj/1SAO5y00L96Q7S1bb8SC1vK5Iie3J3+aAHXk72y2+HNDxCIef5RXBHud9yXTozoGkdEnEsrETSe7c6Aie1K7pJAaneJ05dSLiWjmWSG4s89LfUhLL3kgKHopPklxN2qb0IcnRXeRMKA1E5PdnpzS6j5MmytF7eldYnHTLpVjo6W7uXBHdk/SSTbi1XdCa3VQKghyG0nBvekRR7XePIvml7r7dLkB/vuQIEij7v8UBCGem5Lhv9KXDfy58lDAT5ckoo2kfLVdaNyuJm2suXHu8KEx0dmKMdGb8yC7RK18kv9SPImJt3ci6SyS4biPwo4h88uXiZSAhECbrtuXbX5ZsnI6OSYi4YOWTXPaydbC6zm0RFn7kARTLajEWs77vVmpP3XVlcz08l3yQth9VGVnAO74WToLIpC4lb1IhFi5ZD/lUiSjnhizkjcc/Uo9rj8SQWIhYS9K6RMXJEJXFy2oXjYeSgDnD3c02UL3C/v0IU/ZuzQ5F6SR5KT1Lntb22xntliFPW4jUf7xT04U4SQbM2bpIsubqFD2mxeG1vb5TEW6Zd4/zUO1+9rlxiDm7OlGEIqkjR5ZZHbZZD2mkIy49JTH8UYWF/JWVH2qwvoqKSqiH1RyCdv8Vm7Q79ybcWLk1qeqFsei0mNYPVAUcOLx099uY1cLgX03Kf91z1wB7NJTV9rf8AhpxMrflcvKLdfiRRE8J3hmD/AA9SnSf0y1KH2j0epoaml0lppYi+MH2pqHbq7LH0nabF6FsosRqQH0kdw/zVj/txiFVFZVxUtV8fBsP9QWpe9eQaxy+LNYxHS4eZRm7T1N0TW9VniL/kq2SOQQsBm5WsKq8P7XU0Zf7zBUAPS3DMTt/irYMewuqLMKm0u4ZAtVr/AORk4v6Ip0MosJX/ADFG0JRmBG7iLv4VbQ0stUHEpweUPULXKLWUr+0CcrPHKPO5rVVoimWnZ7tBiODw1VY2J1NOINbBAMhZSG//ACFXMPaZsQiD7zoMNxGV21lOnaKX9YWusXNMxRADyXCGeSfo6x4YhHJv4IqINzRt6abCCmGRgxPDibaPCmGoAfymIv8A1K7pijqh4UWM4fVCXIKkCpD/AIvc39S85kxZiDMAcT79eakRV0pMOeVrvpduFkONDjN/yL7tH2N7SzCU9BQSVFOPMqUxqAy+oFhp46uOqKnqKSSKpHwkFq0GPY8eG4fS0eHzlT1BNxqiWJ3DMrdoqroftM7SwjZ94e2RdLxV0YTD/WJLKnI6OAKaneTQ43EvSnvYws2Nc7eJXFH20wusAfvTs9TAb85MPmOG38lxB/SrqGHsvjkYtSYjW4XUO2g4hTsQZ/UBf6UcohJPwzBHGYvytXQzG7J7VtKnsXPUCMdNW4fXnbd+FUCJF+4rXVNX9lcQwlxeso5qcM7WkONxEvzK6JpgYfVNT8ur1LRjjA0tPFHJkUsrXn7h8Lf81XUnZ9oZQeVuLFnc4i/NQq2RqepkB8/+1TOisdmhm7QWw5xWXMo4drjF9WYh+FZw5gIByNrn8IqRTYeBGLznbE7XbUJRKbZtMP7XRTEIOdpekmVuOKQTNkbsX1LzABeGUny2gWgkrOr7WSi1nCjActC8SbxoNz0OnrIoX25D9L9KtaXtM0fOVxJvUvH37TVFuTZETt1CnaftRUZZSOxCp1aK2R79h/bQNrcZiL0iacPt9URnsiAYv8V4P/tBwzDJjG5tbXUun7WVEZkwysYNtcSZTqNM+hKTt5TlFdJC4aKxpu2lHJdwqjhF/wAO7b+leFYf2+gk/AlYLvmrH78Ga14WYm77h3CoaNNj1PGMB7L9rmyxPCqSoN/72JhA/wCSwGN/2Zez2IB/9Ixiagl7oqoLw/U2q7g+NPxwu6e9bGHtEEcIm+ZihbLwTw/J4H2m/s69sOz7SSQUTYtT90lC9/8ATzXndfg9bhtQUVZSTUso84543Ev5r7Lw/txFbo8kRC/7TwirGvrMM7TQi9fR0uIh03TxjcK1WVryZvFB/E+FLt3O3w8kjy8/yr6t7WfYT2T7SQlJh0Q4DUPtaUTcoh+pfLOIUrUNVLT3sfCMh4gttf3raOVTdIxlicFZG9xfpSfa2bIALbmhuuddBAuIefJExOQ67ULEPe9v7kXSZf6UUAQFaOehJsx00dOATW67krgHk35kAKEgE952jl1Cyeoy4fFlzuEG6iUUshLPJLibSHLamgoWnJ3SPIe+5JybvZccun/oiwOgV2eq59Lobm828+SWtubsixo7r3ltQN4tdyIZOn0/JK5uaLEEwmWue5I9opATXc0LlcXwosaOfxXbe4XdIC1y/wCSO6Pv6X9KL5GNJH4eZJ0oYh5TN8OiaPK7mmSd70u5dAg4WuYkhOzazMnYAEXkyAJjj5G4fS66efNmdAOZFySARzSE+pkX1Oi4x82Pcm7fNc6W5OnYDxTHIXW/1LhDc2Waa6i5ukO3vuRaAdEe7NdbmOR/yQDn57ULFaI6osdD7E+WWnP0ogK0S0Ys/UyYAn59Wa6e5sndFhQQiw3IiLZl+ZNMXvdJi97IsYY96Jha5AWfPNK58+aQBvl4khJAfzSD5p2Kh0idLUWTQl73XSLzdFi1CEkQFu0TTc+aMSTsA2It3+pLiblzwofTn1JjZQ8QvNC5aCy58We1CRbsljZoPh0/6k6JbsvFko3UnLhyUyJY9a13qJPvlHq3USijJa2m5C9Q5DzQIklI46v9PNNkTlrd0poSe7VEJN3IHQ6ROQ6+aV23TcmiK5D3oEIyIe9MmTpw8iHVBa30oLiIi7+lcLdq3iSPd+ZJi96AD6Wzz7k0Um3JK7ZlbaiYWFABiVumfUk5bubCgcl0i8kAcMerVdEmK1tUXh9ST+aACAW810do5dP7kPv8K73oA6WSXel1JEKCJeRFtQSxsX1fNH+VlwhtZBZGcdvfquELWl/mT1tzapotzlkzoA55obbUh28/EjIWjC/P5IChBn5bUny2+EtUmF0uHuF80CsTeJ8rvqdIhYX5IhG4SZ8/pS4dvxIIaFa1w6sKE8rcs2tThC3f1JSi25m6lnQyMf8AUi1GMtWuStbaibMmLNKyaBYntyf9yIs+93XXy25N81xiuLMdwoAbMnu0Tt1oC+W71IGK64nbkkXL4i9SAQ6JeJ3f3IrmHntQsO3LNK634lBdBXeB2RjiE9KI8KeQC+E3Ue67X3+aG5uebIeKEvJUOoyw+Mh+XEKuqtvqpT+oyXaPD6jEqsaenjKWc/T/AIko4C5FtZhVzV4p/szhRU0Z21U7MUkg9TfCs+zCHxiVPqMuX5ysLEaXB+z9OTVdW9fX9LwQbQD6iWaLtVJDUcSnggjH0kFw/wA1SVdUc0ubu6ajhkqCtAHIvhZOv2XCJpa/tpUYlQhAcccUsR3AcTWfuVHLJJcXtEe8nu4hdSano56V7ZYzDyuZWmD4fUY0Ys7v7PDzIvD7lnUMcbO2LyZJpGpfGPbux9PRyA10B3NL4ibyVAXLLVWmJiFDAFI2Yn1GPkqc9xK+mjrDb9mHW5Xky8/QXVzQD1o/DuQ+Fdh5gukkP5mRW6LiAOttUmlxCejMeHJs9BbhUb5Je5kAaJsapqoi4l9KRfmH/qlNiDiAtFIxg3pfqWdbbaiu2+kvmgmi8auebVze4fDmnAqLizz3LP3PdmzvtToVRiWedyBGoiJxfNlKCoYjy8XfcqGjqvaLRzdaHAcH+9Kgmnn4FMHMh6n+FAFph9DJWELRM5G6k1PAwkid/wDfKgfCPQL/APNX8PApafg08fCp28Oe4/qJUdfCBGT5bfSqSE2Uc2JTzS3yHd/lU2lqLYhMjYRZQKyOOMhyZhS9otG3q81Yy5+8rRGxNTYhHHHcDOMv1bVUFM/nb5J2KnkkbM5GEC/mnY0ibR1lXSylLT1BU5HzGJ9p/UPJ0iw/DsSMpJKU8NrS5VeHbBL6w5P/ACSijYWtBrRbxeJ0/HmNzA13xE3JZ1ZdyDo5sUwOUJfZgxelfa8tDsmH6on/ANK3PZXtRh2LVBU9NVh7V3007WSt+UljoZpBIbHtIfepktHDikfDr6caoe6Qm/FEvUJ8xUOL+gUv2ezUUMsY5HkPwo+2ONN2X+z3HsQva/2UogLxXntXlmEffuA2yYdjcs8Abmw7FWeUDHyGXmKa+2n7RKnGOx9PglX2dq8BrjmaaS8r6eYGHbwj7+pczTvk7NvZwfPBFxqwGfzTVZI9RUyuzd6lQw2xDUGVtzkICoZckjNDUI7+SK5hLmjAXzyd9qmYZQ+2VOZBsFSaGupsNoaHBaWWsr4yn4dwUkDXyl9RcmVbKIVVQTBHYLB4n3E6mQ4PKLCdjiLva1w9X5VYU2DywjI8rbj/AKBWXuRral4RQ4vVHhuFcKPbUVWxrfT4loONF2D7PYbTSRsVRWOJTe4fF+lVHZ6nbtN2u9oPL2OkbS7p06f+5V3afFvv7tIcjHdBD+FGOe3JlHl0dC9kLNvjUwjhJiz3AZjkXqWVkJvyqTDiXtWC09Oed0RvuLvHwqM4+/aujEuDhyHI+ranEAc04xeT7V0GALjqkNwrvSGVy4ReT7UAC/JCj2obXJUSIOouaVrlyRhHdonRjYSzz6lVE2AGfvR8Ny1zQ3W//rS3GyYJM5oJE2qQZWlm/wAKO23TNLhsWmgqNzXRgh+GydGRrdR29yacWuyfck+QtzVmVDjk2WnU67xnty6k1pt1RATd3USBBcRx0y5phyu5J8unJ2u/emD6UDQn6u5J81xFaPmgoB/PRK75pWt9SJhQBzauXEiYUurwoATdOiAy7s7SRvmhMXJBQN36l0SfkPSTarvh1SEbLkEi1uS7uSLQvhRW26aXIAEfelt8LbV1FEVzWaW9+iABbK5d6RXSkfvZv4JXHbnnt9KAE5XWsnGkchyyYVy60b3AC8NuScCqGyx44/d6kDQFu7JhutSIX8t2eqeCRuLnwA+nJcmkApcwjYB9IoNIjbigPwspATR8ImOJiLLQvEJJpia0WfJAACVuvUiubkp+F4WFcEpnO0FnK7xJ2bCaSPQ8Rju6uSAsq7v5JMTi/Jl3S7R32oiK4uVyAB4jX5W/EuETc2yuXZIZNtgOX7kPs8lv7Mv4IJs65bc2ZISuDR+lIYZ8ug7foRBHILi7xGXw5IKuxniWtr3OiGRh8DouDIRZvGX05ITGQi6X/gkwB4jZ7GdF4fTmhMd2mZfuS4bl3Pd8lJA6Eb8ny5eFLhvuzBcGMx0YHUgIz/4bKaAjjtRtGMjZPl7k/wAFyfUWbRI4bWHVv0oJGLXEPTqpFHHGUwvUPsHc/wASAurT/BEJELdLqAbLSGaijM3j4sXw+pOviFPn+1mEe9VLZyeC1LUeZMqtgW51lOQf/cTF5KPJXBHGXDkk4vxKt1L6R9K6V9ubP+pFsOByeaWq/aSOVqbYrtOr6kDF7kQZ97KbY6EMbC+ee5D06uyPhmSXs9o+pAxov8EhF+9068fvTgU8pWuEblr5KqFZD6vy+9Cw3Fm36VZ0+B19RKLBSERFy0VrH2DxggvaikuLdaIXK1Fisy/B15Jzghbq2fpJagfs77QSSZewSB4tzW7Vo6T7D8ZqDijNrSfn7lWrH7jzJ4Wu7yQtH7rl7dR/2d6ySXJ7i/ctDh/9mOSRxeSc4ibnsRVeWUoTfhHzfw/EnYqV5HFgyIya4RX1pRf2X8IFxKoO/N+kmV1Tf2e8ApbXCnpg16hg3Kbj+zXsTPkjDexdfXAMrRbc+la/BexJ08wvHh/FP1E6+qsP+yXCKGOwA2t4ekVcx9g8KpwHKnH+CruY0H4+RngvZrsjiElQEns7RAHvEt3716xgXZegkhBsTpI608tRlZiH5LaRYPTU4WRwBGI8hFkX3fGI/s2RLNBnRDp9PsxOKfYb2C7QCbyYVJhxu9zSUMzhb/G5ZfE/7I+FTHnhHaWanF9zRVcN1v5mXsgU8Qja7fyT4CItobiQ+pua5qhLwbaHzdUf2Ze2ODkfCjpMcgF7g9mmES/S9qyuMfZ3jvZumKWswqtAhPUBhIhZvq719fBJILs4O/puzUkKyoEMnczH4n0T1f7JeKD+j89sSqDkrJeKziRuWYk1pKMFPEQ7GD6V96Y7hOAYsOWL4Hh1YH/m04kX6ua88xn7Ifs+xJ8gwOSgHK7iUM7hb/FJJ/ozlhj+z5fgpYxEWyu/MragykqYIKiRxpSMbxH0r0LtZ9i/ZvDZo/uvtLUwE7XPFPGJkP8AAlhMTwcOz9RwvvmkrOKzixagQfFqtPHyRy9r9MjYzXBXVs9W7MAyP+GA+EG2iKWG9rMQwm72TE5qUe8eIQj+nko54DiFQ0bxwe0XNoUBsY5fuVZU4XUQiTyQSxfWBKNkGs19G0p+3VTM3+90lBXiXURw2H+oLUVRVdm8cIXngxLC5/XTSDMP6THP+pecjUT0pjZkQMrrBax6ipGQ7xgj3nb5MnrFi2aNLVdj6OnqBCm7R0M55MTwVIHTyjn3a6f1I5cPrae1pKOU9OqmcZg/UCyWJYl7RUmcjteb3v8AvRDUEUItTySQSM93FAyElHbS+I+5yWlfjUVOfDcWP6ntyL4lUy4p7RLo7Dopg9qMRji4VXKFfF6KyMZrv16ppyw/EDBpMHhpzN//AAJlD/TuZHKKtMjtVNbkzspEGIPDMB5MQj701WYHhgzG1HikwEPMKmG4c/qD/tTtJ2bqaph9mqaWsLvGOcRIfyva6rYmi+jmpqyoGR3sIW0EVDr6oxkPhgYiGWZEoU2D1+HlnJFUQWcykjcRUOvxioGLfGwxG1rLOzSiV7YfPT3ktbg+KW00FhkJd+viXnI1jXBrt79fCpUeIP7T+FK8QM/SLrW0zPmLs9ep8Yly1d7u+5lPDtUEdOTm4CXK0dq85pMajKDKR3Ix8Yn1Jh8aikqSYNojz1UOKNNuD1XDe00UhFHK8V2WhZ2ktHTYxTiPAidylF9dfEvEaHFIBkI8nIW3blr+yuKPIQudgxZ3ORPuRp9iUrZa/bN24kwnsUVHBJJFUT2gBRvaXxEvC+0NRPVV4+05DUBCAyF4nK3xe9a7tLjEfartgPtD24XQNxZizuFgb/uXn1VWSV1VUVcv7WoMjfXlm61xQ19wskr4Gj3WpNl6UVvv2pcPT0rYwoMBYe+1Fa3PO3yTRDu9X7kN3qQMf0z5ulwWK7f0pq1i1/pQ8TdzdBIRi92iC5/yrojddqkIt5oAVrk3qQFmnNFwsu50DoC63uRNJ7kNrd2aQjtQFBPJayHiNbohu3E2brjkgrkdaRiHNIpLtM3TBbuf9KV35UB9Dt3zSaRuXuTV2mTOg4j58kE0SCkZAU2vK4U2+a4Jbc3fcyAaHhm8skQyNbm6ZHMhI822v0km+IgZK4zEWT5kmnJhLXO1NPMfNDd3epVsA65XDyXOI3namBLq0RETfy9KkdDtzd7pOTZJhvmhu6vEgfA/4c0TSbfUmB6LddUnL3oD6H+IxOkMnvuUYicR7krrtXQRZJKS27J7kLSbtNyaYnz5dSFy36dyqyrJL8+STTd+SjET+aFy6n1+lSTZJIm8nuSue7VMcS0kXE+pFhZI42/LpXONr9SjcTf6hSIrbvkgLJIzDcOS6E3PlconE7nd7UYyDbycUBZKaR7fUkJPlyTASXFoi4j7mV2Iox5E+lvcKXE3Dn1JOKPXMm/yqDoFd3MhIulvJkXT9TJfuQQDxLf3pOXzFK3Zy+FIY9pZ9KAC4j3Zv/SnW5ZJpha3mjHIbvCgB1ifuXHLchcnG7JAZPnl4kAIprn+FN8S4uq1Fc5XN4kW63VAA6Ew6bkrdxM+3ySctdM7krrefegBMNqRfuJCRdy51FnkyAO9Qdwom68s0I/iaeJHcxXaIAJ+lL3Xc0BF05IuI1yAOiTch3CKcLMkwHPNOiX5UAFd5Ol89ybImyyfpQ3aIAeu+JC/hd0ByN79UJFu+FABFI+ZNlaKF8i5NtQlJvRFy1SboAStHXRIiuHv+lLv5Ja823ITAc172tSfNN3OTa7UT7lLJoK3d6cktOTdLICK34UJFcOm0lIUOkT93Sh9LIdch9SQ7m5oEEYuOmbJv1M+23kKJy1LlammkYdckAEO1iz8KFne7JstURiFuuYof8vpQAQ5XZZbkT53ZlltQsTj+ZEeRFkztyQT4O3XETu+1cbKQrs/pTdrf9Ernu5Mqomxwy6WdNvn53fCuFuSYfkqQiVQ5RmUhN0b/wAyzuMV0lVUkZu5ES0EWXs8uXeyy9funJy2rCfk2xcsiqRTTeziT3EJF6U0I7c1Y9n8HkxzFIKSMHIjMRe1ZyaS5O/GnKVIfw2Otx5goGk/3eJ77j8DfUt/TVFB2ZwvJ42Mwb8CDLqP/in/AKRUWu9g7JnLh1PERSxxlLIJ+EvDd71lY6iSqApZXcjJ9T81yRh35f6OueZ9PF15CqaiSomOSR3OU3uck0w+9HayC18/hXrJax1PAlJyltIRe5LuSRPuTECPzQ2vzdFdclraLIAb70XXqla6LUfqQAm5pf5UhjRW2lkgAdLUvfki7iZmSta1AHQkOEhON7SV9hfa46UBaWJtPGCoB613Qh1QB6zg2NQYoFkFTHKeXR0kjrCbMhfMbW1uZeRdNri/5lZU3aSvp4+GcrzxZW2S7tFSM3CzR1n4lSTM/wClNRRnI4sDXESgUGPU8kgtO70/xdQq7hxKn4YtTMAxd8g7iJMerD9ljpxzPfLl0j0suhJpm27yXAmgI9H3J1svJP2gSLmERd3a5SqYbSE2Ha/hJRKcWkLk/uWjo8LOa1uHty6khth4PhYTOckm0n5fUrulwuO8c3/SnqChCljvnzAe71P9IqcFHPiQEEjPBT90YdZN8RKLHFWdwkqfEK7hwZmUXjHcN3ksF/aOxqTEMYw7DzN/9ypbfmRlmvW8Ho46GwY2YRZrbfSvnj7VsSfFO1mJHndlJwg+lhtWEmzur2HnfsrwhebfhlyUUx6uVvcrXFMoYYAd7rvyqAFPJJLvdrfhdZ8k0BTRvJKIZsN3iW2wWGnGpp42dwIj0P8AKqSjwWQqU6sIroI9pyk9o5+kfNX2BUrVVZE2biUP4pWrKbo1grZq/YWpwKR8ri5+InVD21xZ8JwGRwZxlq34LF7vEtPw3qB06ctSUbtDg8eOYHPRiFuQXxlnyNlmnz7jo7deDxrDcYqcLhqIoDtGoCw16FgXYkB7Ki0gD7ZUMMzSeh7dory7pLJe0/Z72kj7QYLFRyf/AHtGFrj6wbpdVmtK4mvT1J6zMvU0MmGmMErsUotqI9I/Co9zjo6l4hWe1Vksj+M3UM/NlvjvRHBkrd6i+Sct+SEY+l0b5+lXZlqAfShEdqJxtHk6JhfyVJkuDsEY3IkfT3XIrbeT3Jfw2rJyNlFIHq8TWpWkWjoh8WqII01kZPbTBaPROLg7rs27kvEotmyihNn5JF4bW3IrtMkBZIEwTFyblagH5J4fcg4dy6k+DnlAC35Ltv5U5tFJx70u4h9sbLMS9IvyQWv5J8xbkhfp1Vp7EOFDX77UvdkiMRLRm2pcPydMQIi9v0otRbm5Eu2sI5ouGBFogdAjnalci2FyRW3a5IBoa0JxyZaTCex89dCAcNzKXcwh1KooKcBmE5DtEdy94+yLtth3ZvGaKukoxmFhsdnZeL6r1Gfpunc8Ktn0Ho/SYOqzaZ3SPN8Y+z8sPpv2Z35eaws1O0MxN5ervX0F9r/bigxnF6qppqdqWKR7rAbkS8Cq5mmnM/E7rL0jqc/VYd86pnT670vTdPlUOmGNB72FEItz8SK3v+JdKO4s9V758tQ14tHTg5c3SeN7uhl0cy5oBIDqK13e1EH7v4LrC4vz+VqQ5etBNHCK3kSEha4k/HGdQYtGBl9KdLD+HbxXYddwi92SAdEUStt/zJ2KMybMGchHnc21TeJTU4DZT3ll/eFcmOI8kPD8HValZVgOLRhmcjFc3SI3Jhif0N/qUmOFxDJ9op0adrtdynYoinJJlllcOWXNN3NyLqU/2cfSl7OxEjclEC2674UYScG027nu5KYMOpO3VmnWo5CfJgRuUTMO7XHDUE8lJTVQO2gSR25F+5Sg7Vfh3yRR8XPUAja1hVMdK8JCxP1JPSttcJPncKlSJotKntRczDTA4i3hMBUU8cqJLc7fysorwsJaGxW/zQjSnzaMy+IWTcmHgkffE3eG1cPEnt/ZuSOgwOvxSYYqamlqDd+kQWtw77Ge0NRAdVWhTYXTxNc8lXMI6fSKVyDgxjYg12bxIxrgu/ZutHU9i6Kjiz+9ArSF2/CpoyIi/MjosFgIyaOjYx7pJzutVJMjZGeijnmbOOjkIc7eSOWjrScW9lcDflc1qvpMUxjC6gmA2gINvE6v4LL11RVzSFxJZj8+alhYijkH9odvh3JoyC/Jzu+lk7TYLiGIWhT0FTORPoQwuVy1GFfYj20xQROPAakR+NrUUyzH3R56AjaRv+HaXdqvVcK/sz9rq4AOSmanAvUYrW0f9lGvjiH2iopyLLxTcnRX7BQk/o+fHIya3qTYR6kx56toIr6ig/sqxSQAFRioRaajEFyu8K/sx9mcLqBleWpqDHkRZCltD9mqwzZ8jBhtRJyik19ysKLsniVcQhBTSGT+5fcGF/Zf2fw0hsw8JS9Uu5aGmweio/2FJDF9MYo3gi107PiWg+xPtXiAFJFhx2N1ablc0X9nntTVNe9EYReour9K+zRz5M1q7xD6XR3I/o0/GX7PkvDv7NOMzEPtF43ellrMN/srsIC9RUbi8K+h2zLm77UQj3XXEp73+i100DxSk/sy4XCBPJOxmLaCLW7lLwH+z7TUYkVbJARFnkO57V7CIsKJ+rRku6zTsYzEYX9k+EYeA6vKTbdoCNquYexeFw3/AIB3Hz1WhtfuF/8AuSaN+nJxLpUuU2V24L6M+HYvCI3Y3oxMs/ErOLDYIRGyCMfpZVOL9sqfAe044ZXvHFRnSjK0osRHe72i23uVyeJUEdd7H7ZD7UzX8LPcI+pT7wTgGMLcmBrvkitt5g35UxNimH08PEnr4Ygz6pJGFUOOfaZ2YwOKDiYpT1EkjvkMT3kI+pLWbKc4o0ZDqLN/guPJbpr6Vhq77bOzlKw5HIZu+4RB9GUUvt27Pk2kFTr8CtYJi7sf2ehuTly2o9er/kvLKz+0dgNLHnFQTzkPutWOxX+1RPNXG2FYfFFTg4ixT5lmTquzMz/Igj6EEd2aLgn37RXzTWf2lO0AyEztRRFk5PbGX/cosn9pjtDHCLx1tIF7aWw7v5krWH9szfUwPqEaeS3N8hH1JniREw/ihbyuzXwzjP2udoMarZZamvmk4h3uImTCocn2lYzMIsdVNaG0PxH2p9qBn+T/AKPuUe0GDjPPBJiMISwvkY8QfSqzFPtG7MYGBvW4rENrXOIndr4dq+IRLE8UcpnMwve5rjQBxKWcmlYiPPUSfPNPtol9Qz6l7U/2juzdPSyxYNT1OI1RBskLZEywePfb1UyRDHRUfsokz8TjveRPb4cl5RLJOVOR0zNFE24xF9ypquokIyd5Op+oloqgc88s5moxPtdJXFLPUSycWXrIXtHJZHE64Kg82e4um73JiYnIdcxUdo7m16knOzEbhqqilLOKcgLPwvarGm7ZYzT/ALPEJvzHcP6XUB42TRRtzzYVm6Z0LIy8HttUF/8Ac0FDWXbXIo7C/lanA7UYcQEHsFVR59ZQTXhb9LrOFDcxck1bbc6jVFrI/s1oVGD1QZhiNh+mrhIP6muU2GlKYBaCenqB9MUg3LB6+/8AKldu5XIoh6v6PRqnD3jiHiwPET+pQAmehKWcJA4oiQgWfiWUhxqspbWCrls9JHcP6VLi7UTiIhJT01UIv/eR2l/JDsNV+y5YXjAWN2c+/wCJPhI21hBrVTDj1HJdnTywH8B3D+l1KhxbD5AHOpYS6fxIyFCYOJo6Gor+ET09ZIAhzj4hblNo8sWqRp8Qpqequ5kTWkA9RFc3uuVVQSWkbUlZTzie0rZB3fxVodDJDTi/CkiM2cTISuE/Ujhh70UWJYTQSXS0kEsAu+weNcOX71UFQyixWTx3CX9KvMSrIIbm4m4fCqiWscn2bQf+pQ0i039jtJHKNzGbj5ENpCStKYaOoEHicDPK17X3Ktw6E6gifxNt5LR0lLDDEAtBHIbtvklG5HgLj8SHNHJTtZGziefi6lKbEnpaM3la+UmsC3xP5IJs5JCN3a1v6UNZWfcOGhi8oOVZUNbhcUjfuKch/wAE26CMG/BXdrKj7rw0MGF/9/MxqMSkHpv8EY+4R/ms2xOJdCb4hyGZSG5mb3ERdTkkxaZrpSpED7SPn0ImyIUyBPnonGzTAK5vcKT2ofFqyRk/d1IJoWmXU6Asi79qRSOI/Em+NdzZAUOjkiyb1JjjP5JNNt/cgEP3d6AuXdam+rkkZWoEEWZc0D5jzdCRP3ILrkDSOuXvXBLq1TZZ9yJBQLyW6aJNNpbmgLLmlpmTMgX0HxNFwptpZJt8/JrkhyFuaBjhSXDn+ZCUz89EF13lu8K63lmgGhx5Lm52kmxK5td3miHK3uuQiLDyyQZtHVy1+evqSt3F/pRMPvQIDpEue1GEjd2adLImy8SYYS5+JANCutO667VEZXc23JW3D6Vwc92eYpWBwCYm5XJFt+r5JajrluS13Zt/NMvk5d8Tl5JMQiVubrpDuHw2rlvVzQQDa5f8ktR10RMOmjbmS/aPr4UANllybJL1aIvcyTZctfcgAfV6UQE5XPnuS1z7knK4vSgBa/mS1LXJF1d6TC/LNACue3J8rmXG889qJozI9ERZ2j4fpQAPfp3p9h3FkyacX25v0p0EEspNM+XUloI993xJXXc2XNbfmg3O3fL1JXfJct6WddYW/mgDj9Py5o7mz5OKDpNd03IARSbSy6lwZLiS4jW5OzD8SQkwtnogsVz+aRJH5ttSuuEW12oIExacrbWXbtvUmiz5N1IdUF6jzye5NvI+WTskXP1Jal4eSApDlz7WQv5aIbdy7d7mQGp1ytSIkHV3rvp0QGo506Ml06+/pS4mmv8AUhfpFBKC4nzRlnn6tEyPhXWLdogpoMprtMkF1vcl889UTbkmwE5a2pD1Fml80vFm6F7gO9I5+JExe9N93+CJsiuUtmcgtS5Ok5eXhQXOWnhzSu7hFSSdcn8kJ9K706e9DtJtMrkFi8Xd6kXdm+SbutJONmTav87UAK5CPufX5Ih3FyutXbXuz6VSQUjji5Lp5EPcucue1Iyu+lSQNnnbqk5btH/SkWRc1zpHJAAsLlrmhYre9kRFqTMgcmty8SoljozNcKUg+XzTAdeidCS3nuVJk0dLlrtXH2l6rvEkfidkOv8AFMRbYbShVYdWM0ZFPE1zWv4Vj63O8mfaS2HZ2ubDcSiMztiN7JC9zq27WfZjU0sw1FOHFpahr45Q3C7OvLyZVhyVM9jFglnx7Yl48mEwGjDEJpKd8r5WtjIvNW2E4PimE1oz0Ek0NcB7AjAr81TVOH1eE1nDMDAme64VoaHtFj9cYwRSyGegMQA136lnkbfMHwd3TwS4muRrG6WphmKnq5SqsZrJGlqNbyFvCL+/xKOcPs4cMT6epa+TC4Ow+HHU1jcXtBWBaEZPcUIv4y96xz5ldyXT0z35PO65KDq+QG5pOXyS/K6FhXeeUE2XpXR5Ll27Rd0QB3S7Xcu92jrv71y60ubaoA4+0ki3d35kdrEyBtqAC8SG1xL1JLuvPW1ACHP37VwSudJyYi12odMtEAEuj0rg9a7dqgDhZcukkg5a5JXN3Lt3/wC0rAHpZOQyHT7wkcC+FB35slbt+EVAFzh3aB4XyqYGnD1DtJlqcOxLC8SEI4qngSv/AHc+0nXnZSP7ktt2roSA9zwzA+NKMZg//Vbmiw2PD4h2Nevnfsz9oGN9kZiOgqLhLnFUteJfxWprPt8x+qiFvZKCA/VHGobmn4No48bW0nyeyhQxSSHKbXSl4vT8Ks6aEBjyZvnovn0Ptw7QjozUw/8A9tcP7cO1hdFVCH0wB/2o5NYuEfs+hpqiLCcKr8QkttpoTlcS7shuXx5i1ZU4xWVFRG0l0pkZlG11ua9Dm+1jHMa7N49TYjPHLFLAINw4xHc75Fy9y8wkxSotGKnM4gy1EH6ljJlt7eCPJhNSNRlLmNvinO1W+D4hg1DhtZ7bHLVV99kYgzWCHrE+5Z6WR5jIzdyL4nQP+ZSVqX/39JXHqzCLNaAC1oMy0XZiuCGColk2ym4gNvpZYikFo3J3fuWrwuNvZovU7sTispKwi6Zo+1napsH7NlHFkNZWfhAQv0B4nVTN26gLsToX/wBUNvZ+Hnu+I/4KZ2g7O/fmBlw2YZ4d8d3f6hWL7F9nTx7HgpzD8CEr5/pYuSFTR0NyQzjfZWpwOioKmd9tW11viAvSS9Y7HYCHYn7N6zF6iNhxHEY7YyJtwA/SP5uaowoX+0T7RoqQN2F0H7T05N1fq6VrftgxRhmoMLiysibinGPd4RZcuTI55Fhid+HEseCeeX/iPNOnV3uSIn6V1+rNCPQvS+J4Y8JbRR3ZiLJpi0RsLfUsmaIctuSEu7woWK1tM7UQ7dOm5lNDBfc/wpa5lakXT9KG7aXNUATF+pE3TyTY8kvEPxIAcfp0dy+FDrmkWY6LmvmgsO4SIUPf1LiSCWH4dErvmh6uaLw6Kk+BCu3Ja7SSv964/SpoAjFyfNtyBh0R6/lS8S6IMykjliXBfk24l25+aIZHEVqRQJQn5JoRtL4VJ4l3PwrtwCWZZkgBkR26Lo/LcSI5GIs2a1B78kAJiLPm6m0eLVNGWccjhby1UIvLNdHc5N6UnGMvkWpyg9ok6uxaqxA755XLRQdc1z+lJ/D6kKMYKohOcpvaZ3q1Rd2fhQgVvP8ASi9LZXJkAll0/wDNEAuTCDBcXwoLvC3+CPiPdln+lBLVk16UBiF5ZBiJ/D1F+lR5CpxK6KO/4pP+1R7u/NISbc3UgKJY4lUCBRX2RlzEWtUc87SdiSIulkJlcgKCYnEB+SJie67O1D3ZZoXLUdNqChwZD3Mzvanmm6SeV/4KK5Wl6kDlb8PwilQFtTVUcZFxXaUculF7ZT5Z8NvpvK5VLla2XT6kvxCImZnK30spomi6hrIpHJgp92XiNOHHJCBO0j2jy3rPkRl322pXPn1qWg5LTjXc3bT1Kbh1O2LVkFPEEgCe0zjYjt+JB2b9iHGIAxB6aWnke15JXeyL3llzZem459oWD9j6SniwI6DF5ZGLiFBC4gGXTz5p0g5KuH7Lo6cRnq8YhGJuelv+JJiTtFg2FnJTQR+2kPIhPYsVjXaSv7QVh1FXK5GZ3WjtH8uS1vYnsP2g7aYZwKOPhYdxtJRpyIyNvSTCn/4JoH/bSeGrlOjdqIXAonAEMuKYj2gqROR58RlL/iXGvonsr9guGfeAx4/RvVVpQjK88hl6fF3Zr1fBPsv7KYSIvHHIJM/SO0SHyWUsigaQwOZ8nYP2D7b4w4BQYFU8JjE7YobR+dy27/YHjOKGYPRTYRWPvOLjtYXq+S+uwxKkKIQja0AZhARa21NDVUxEXEp7/iXI+pnfg7F0eNfZ82dkv7MdNJUF/tA52d0g1W4/cvUMM+x/sngJxHR4BhxGHIpW4pfzW/McPIv2Bj+9MnT4WQ85A+HNLvM1WCC8FIGF01K2QUsAF8MYjaiIXy5sOmlqtPZ8OISsnkEU21HRf/pMn8ELJIvt0V/s/meiEqVu5m1Vl7DRF/4kh+pkhpYBP8OtYR6dwI2bCqK8aXqtZvckVGw2szx+/RWhx08YZ+2t+hU2Oduuy/ZERLF8dpoJXjIwgljK8h/cqj/4Qzr0fU//ADXHo3y03LzrEv7WHZOlMo6Hs9VYkQvbxSMYgcfV4nWSx7+1liMgm+FdmKSlEuRHI5ktVim/oh5YL7PbjpzHSw/4IBhMi5H+Zl8zVv8Aaq7UzRhBPHTUc4NqUUdpG3xC6h0f9obtPiFVlFWOZZagINa39K17LMnnR9RHJwQJzZxFhuuUE8aohLWsgDxbjFfONX9pmOWg1XW1FRLUXC8ETt0qg7Q1GIUZDI7Qzifijk4uvpWsMCXkn8i/B9N4j2+wTC4BknxATu6I4nuJ1iO1n27Hh8cQYfR8IC/v59xEP09y+fzxqvGLN2IIgfUrOlMB2saGTiG7TmL6FLut/Kt1jhEweab8HoNT9vGNyVBTnLU8V+Q52j+lQqj7Xu0hHGMXGvNtBF7iWJg7UNGcpsETznt4pNcQt8Pd+ZRZcWCQ73N7/VnyWntM9plvin2jV9dN7RUnLLUZWuRdwsq2bt5iNRWe0STzccmsOcZHvdvK5RCqICDmJeHchMqbhZHJE55+XJTZNEjtF2wqMYjp42kIooWttJ+brPTYhJJaZSPd81q6n7P8VFgc6aISkBpW/EEitfp5KPSdmeDMUFbRcUy3NbJZkk7Ao6HtNX0ZlZI5i42txN1qem7WYoUpPHNYPdHYKmVE2AQzFG9BKNu07ZPEqOeaDjSPCD2Z6CXUKi3EOS3q+1TyU/D4e4g3llbqqSprHmnlcM4hN2K0UycjFqm35pbBQR1ByMIublb70HE82XDFs+ak0FPGUwjIzn8IpARbntF3Z7X5En6CSP2+BjC8SLUfEtJUScYeHKYcEm/Z5DtUL2KjozvizGozL8TPp+SqqIsm10jRhmD7R5D0qANQ0hjxHtIdzEoVXiR3lkbkShHWOTjqpbEkWlTUNYPDkcn8dyh1EzEO58yb0qOdQxPy/SmjkYuaizSh05nuzvb8yH2i1ib/AJqOYtlzTBR/4a6qRomvN701xmt7kywvyyQlHu0QFDt4+lIhuLN01a9w87UhktLVBoPtHcPq/ehaNBd79vwpDI9paoIDeN7eVyEofJtyXG6cncfqSGo2Fm9ypIDhQvl6iQ8O58tUfGYn5rjzORZaKQBaFxu171IpsQrqEs4KuaL4QN1HIiK1m/pSuce9Pgassv8AaTECYuPwqj/8WESL9SRYxTlqdGwll/dG4qquci5XLm5Tqh7s0+F9pIKG2y8R7xka7+parDcWoscqYIAxClo5DbUqk+EIv6bnXl9uqPq5ttJTLHKS9rKi1fuR7TjGE4d2RoAxDGK+gxYiO2nwzDaoZSmL1Sk3QHw9683x7HqvtJiR1lbJfL0BGO0IgbpAB7mFUISPHqycGofvWWDBKHOR2zry5lNaY1SJYlb4bkV1vcoftDZ8kQVHcu046JjF7l3u5KO1QG1sn1RNUNdlqKCB39yEpLh5vcyEahrdGXAmuYtLfJBZ27TJndcuP3JDI/Nd4nmgDh3lzyQhncW1GUn6ly7y2kgLE3O/pFCclzInK7TLqTVp3IAA89uSEufwozje5CYv5oAASu7knLREwv8AUh4b3IK9oH7/AMyRbWHkjtcXJiQEPVu/kkhiu25+JCWRa9KK3Xmu6fUmAFzbmJ117fJd92aT9PNBAhHdm2dqTbmXCy94rrFpzQB3QfiSut0XM/iSPxeJAHWk6n9SLifpTQbUWgtrlalQNBuXzRCSbfNIS80UFIK64kN27mkXPmuNn4UyztyJvmgte5LqQRQbDw3LN9qC1rs2dK3vSHySomhEO7PND3k76okkwoXi0dJ5GICZDd1a3IkE0Ji97DbtQ6d25EQ265flTfz2oEE0nU/pRD7k37mROW30oAPv0ZOhJuTIk5auujdcKAKb3flSt6fCicfehckHRsERbSyfchuJcu8mdDl8KCgrh80PTuS96TfJkEtiL3oiuFCu+FBQSHxIlwibNACu1S7tEOnuStFAbHfVkujyS/zIUBsEXJK73ILl3w80E7CfvXbvzLmnLO5L3p7BYfvdccm5ZIepF+9KQJCG4l31c0m587bUnL5qACYmtJDbcXJL6UhyuHP/ABVgExXFzuRf9ULEw3ZJZN6krAO1/PTNcEmHvQ3apXMSLA6ZbeVqC7ifCk3VySu11zUk0FbtuR+rRc8ObdKEcyL9ykQvmyL/ADLo2CxP1fUkBbsrLUEHCuFdcduXi9S5xG3O66RXBnmgBpycm7iXBLbqumOuj/SufJnJAHXL3Jp5N2Wb2py7yF/emz9yEJgPd+VCXmiHIe5CQuqEF3JXN37vCkxdXiQj/NADok27l7kg3Plomv4ox6hyJUgHiJsrfyrZ9iPtWxnsTCVJANPiWGy7joa4Lw/L3ssQZW26/NIpFhmwY861yKzfpuqy9NLfG6Z6/W/ah2NxoHPEOx0tPUeEqOo2fzFZzFPtGihA48EwyPDr2/bm98o/SsEU3vuTZzXNzXBi9PxY3xf/ANno5fVs+ZU6/wDofqaySqkKWWQpZTfWQn3OmLk0RapbhL4V6iWvg8dycntIfuu7ktCFNtyS71Vk0OWuJC2TLuqb967uzRYhx+keVq4PLVcBEWXc9qYCEiJxbNdu/Mg6hRXeSAO3FdzSue3LLkuOWq62Zc0AcctOSRrtzZ5pPnbnkgAGy70VreZIeosmSt96AO+LaiIn/iuDluzdK23zQBy5d8WbfvXR6fpXGK3vQAJbi5JCPhyuREPVluXenk72qrAAefpTlyFiXenlnqpbA58K6JWtlkuPtSHb/wAhSsA5pjjww42Hre5RacmhoZQcBudrmk8XyT9eWwIwy5W8lGrKj/c4MshHIh2suNu5Hbj4RVErISp5KcWBnvy106VC4Jjbk/J1ZUcLSQEOVpZ+HvQyrIYU7kYRt43EVtAFo5Mg3a2sqnAsNMsRB5M7WuK35LR0GFnMY5g92azvkcYSou6Kbg0w37R6VHx6Sm7F9nqyrpI7KivO1rfCTshEeH+G/hfVaMMBixyGjpqmPihex2/Jck8qxcs9TBheb2omfY72Zj7I9kpcTxDOKWpHjTEXgDwj/wDPUvN+0eMSdoMbrK82tGWR7B9I9y9Q+1bGBw/s3S4dG7DLWPdwx8MTeL8z/wCVeQCPdmo6KDySeaX2X6lkWOsEPoC3uye5K5yLPJrskiJ8xQjtL1L2j5/YdGTbqjuYk2ut+HpksmjRMO7bl70u5BxPdoi4jZ5JGlh3Wjok/Tqhuu5JDmXmgYrtc81zxdy6+WaIRHmpkANzWoUXi3IrdEAC2feiH3JWuuIiB1/JF7kNvuJI/nchgF4c2ZK/3oEf9SpAd8KTf1Ig6dMl235qyAUtSH0rlvdkl0lm7KkxNC1IrsnFdu9yMi2lrtTd1verTIYul889q4RPmju16WtQHJu02qxHH6Vz39SJie396Eyu1ZrUAFpakmyK7myTlpzdACEnLVFxLWzQXCh4jCGroAcKTv8AEu8RyG1MDJ5ZpXbs7rUAPl70LZCRMmeJvHN3XSkYfNAD/p8JfEh19LimXqG7t2aMJHLRmckAHd3pEQ299ysaelpJKcTkMhPvEWfaglp8OjH9pLKRfBtFKw2IJfgtqzj4tyApPE+afrZvaJ7zvlIm0JNw0/GEyCnmMQa4yFtoj6kwOMOmb7blYYViVNQhKxxERnkLGL9KVJDR11NFA1LKE4ORHKLuZS+nbbpkmcRGjjpImpmaUxN+JLfu+FrUFjdRMFRUnO4db6Cp2F0cNccuYWiw6kqTQXzze5/3rQ4THwcEqKnXc9r/AAqGZMrTFiPIGYdVNwehoKiaVsRqZaOLh3BJFHfcfpLdyTQ0c40AVjQEVOT28e3aJen5oGku0dt3wqS6Nh9nOB4finao4KjhVlLHAZgMruFxZtav0J7D9mcKwPsxR0AVsMAAA5R0bDwh03fN18Udm+zeIRwYNPSYVDRXwWzyEw3y5vtcV9bYHDw8Hp98fLwtZ/SllxNryb4GrNpJg+FkRO2JlcXqBdHA6CzZXtd8TLNsLl0yMJfNII2u3yPdn4Vw9tr7O9OH6NMXZ2nk/wDF3fSop4OEcpM05W99zKmKOS7ZKd39SJxqP+JJ/FSk/wBkvV/RblSxQjm8pl8IoCGms1CS71ZqpaOfMmvkJJhlIW3m/mr1v7JpE86eMuR5C/qbpUeWncXJmkc/pZNtHON17XD6UTDIJFqQitFHnyJMEY23Zm9yduC3Q3+pBcYkOZPb07kNxiOTOxXeHJdSUSWwmFikHxDn5L5Y+1TGJ6X7R8WgqKSMYintcpN1g+r5eJfUrVB08ouGQl8S8O/tF9i63Gseg7R0dMzwTQhDUDBGRWG3SZZepVF6zMsy3iebV+JdlhmqInqZw4b/AIdtPbxv+jLE1VZh81fPURSVWHEbEPDFmK1TsUwOsowOWpgcxDaxjuEv+iy9eJ1HwfSuhtnm6KJ3EsNw+G2SKvlqj6nGXv8AzL02gp8OwnC4vYowGlqoGlYhbce3pu+a8dKRhAY3d1fYd22nhoIsMqZH9ihcihLLdH/6LNMpFvT9tK/B6yX2emiudiGTiNcR/mUCbtNiM1TxZ3Yh9IhaNvpHyUKtkirCI45HEm5yZ3CQqrOukjLJju8lLbKLntD2mq+0DxRvENHRw/s6aLO271F5uqQ4T8ntdSoccjjfKSjil/eQqR/tBSEIt91sRd34zoq/sVlbwbmJnC1A9OY881YSY5GWjYe0X5//AGpr74AiHOk+G0epFDIgwmRWtmhKnkK7R9vvVl94QXg8tHJwul7dv9SiHUPxT4efCz0v6kUOxoPaKU845JYi+E0pylqGEpJ5ZTz8T3IzrHLUAYcvCKD2xxPPht/BMENcN+9CQ2nzUiSYJhJwC34fJQpRu1du9Ag7fN2965a3cmBHybb0p8BciEGyIie1hyQA7R071lSEbOwkb23Ep5wvhJa9eVwkTKMEcWGzgZ1AHKPhFulcrK46yS+y4R2tqhC8jU2ISzS5v4lGOaTPK/anTjtHN8tqj8YPCgrVA3Pdnnck/wD+pIsh1yQaSFkzWqLK1Fc27Nv5oeJc5O77V0o+9nbRC47VIahty5N/FDu8OQrmvLRK7z/pVcIdHc2v6WtXC6hf/Km9S8VyT59yGygrt2roXk0FJxdE0OmrqLiQ4SFdt+SG5y7rc0XDe1EMb5Z9Qo2Q9RoRIknLX1J1492eToSju1dVuXqNXXFo250T/pIU6UbXDntQvHt+J1OwdsEerNFb7+aTCyRC/vRYtARFx0RNn3IXF+9LuTDQK5y5eSXEfIWQW/NIyt0z/kqslh8R/NJie7PJrUP9SW8vDtVlDnE93NHxO5upR3y/ckxXeaVgSCJh70mmu72FR2z7l0Sfk/6kyaJTSPkhEnJ/pTbE6RE/5krKHSku810ZO58h+JM3HmJJDI9pac0bcgPPJaWTbkXGt5JgB96cCHdmT2pWiaDGa3TVFxLrs9qbIeIQ+Fc4e1PZFBnJ8aTF8kDx/NK33qdwD4jCkXvQWsRaElbc/Pak3ZFCND9S642vauENr/8AqlZYD966RbUVrl8NzoWje74VWwHHLcldau8N7kXBcvh+pVYUNOXmhu7k+UO7IepIYdqjYBhs+9GPvzR8Mh+JC0L96ewUD9LpXd7pzhl5IbXRsFDbltRBmV3p6krdEQi+7S5VYSE/emyK7lmnHyLutQ2umAI9WiK3p1SLPdpakQvbm6Vk0If33ItyVtuuqH9yYIO5/SuOTEOjWpu7z/xRCN13NAhaj3ImLq8KEi0tQ27v8EAFdbyXX6UGokOXUi8PLcgBFzS8VyHxZpXeaCBwht707ESYu2iivQWkU77UGtqXVrqk3VyQNIW5EwvzyS7s2ZJufeRINBW+XUurlvvdc0QB1/Tkldbpkld5IWLcgmzui5uS+SSChN3JbkLZeSJ+9BIv8Uk0XVyRDt+FABarm7L0rtq43NAtWLvF0Xv6SQv5LuqBndbvUkl0/El3EgAvqddbcgu01fal8lABsXy1S+FAZapWvzZkAd0yXXyt0Q9P1JaE3vQAQlt1Suu16U0jQAV3my6/w5LgZ7XSutHPNAHQy5P0kldaIs+0slxsshfO5K7VSyNjpF3PtRcRxSuubRCO1tGQQct3656pW+/mj6tH3JeHJA6BHqJn3JF4svpQOW9K63T1IEJyYWyydCwtclp3dSEuSAC99q4WWeqF9pZXItB79yLAbL3Ln6kZl3oWHiOSoyOF7km89RRlHayb/KysDvV3JOT25apWklaSgAer6XQ266Jy1+nxLtrEKAA/pStRWku91qLLo5bcla9ui6JeIUrtvJAAtyRbc/Ulc3ptXGLy6kAG3NL/ADIf4p0SYQ03ESCABzRPtXbm7/Jccd3NVY6Fd5I9B09SaHnojuubL3osQre5c6ue5dta3PO4vhSLd3OVqYC4fwrluuWSNukXbwpNlu8KAGkVzF8KEiSu9yAC1y5JXDlokWX5UrWuQArrbfehvbyRmNxZ9KQ5d5bUAD1Mu/CkWV3JCI7kmATbvqTtJHxJhyyuz8SafLvUjDqU66ugpwyvlO1rntFZydIcFsytxGoeQyz23P0pqtp3HhA/SAMP/NaibD8EwWQiraz7yrAuH2akZyAT+I/+1Zo6iSqnN8mASe5xFcUZWelLG4IajHQc26VPo7430/UpEFOUgZ8NvSnYqW0yd3uV2Za8ml7L0r1k88jA9gBbd71rxpeDCTgzXZaKr7FU/Dwq+1x4huTfStNDTuUMpM1xExCy8rJlpn0eDp/+MxscZ1EwB/eGa9Ihkg7O4YeJ1GdtODbfV8KzmAdnzLE4nka4epvn8SoftB7WBi1QOHUh50FKfWP98fif/SsnH8nIoLwVGS6PG5S8/RQ47jlR2gxKWvqXulkfQfIfCwqrPcSRE/6UP+ZfQ44KEdYnymScss9pC/zJCLIdbrU5GPnlcrM6EGYrvvROLZaskI+FA6YrmJrfEhuu5NtRW2l/2owFrualmiQTbtdF1x+aISYRy6UQi/NupZm4Bf1IfD32onG1CPP0qQOvlmue7XaiSbLJACu3cupJshbTqQtmld06IA7pn3rvT1Ja3f8Acldu+FACfLLLN0vDqgRvtyfPqQAbZepd8PxILrV273K0xUHb6kJdCG5F1DnmqCjtu3vXSHaujzHTakUblbkrMWMSSAOmabcmz5qVw33PpcmuC92bM1qooafcRZOmy2trn+VSTjfLQWJNFG5cwZAAuT7WbO1DL7m/miaNyuzZIYW27bVZABdWrfzTRZ55aKQUe4WyTRR+T96BoDiPuvZJpNMknjtfK5xuQvlGPNBQRFa+TbSZC8nv3IC6ub8kJbSQTQd3vUzDcUPDakpYwGXS3f3Kuua1m8VyA8xfq2pe4o0L9rqvfY0QXekFFPtFWTCWZAWfPYKqhK0S1ZCXK7NMmi3+/qsdjhH/AA5Jw+1FfZIAOEQm1p2j1CqTTvJ7kTWE2nUgaSLqm7UVNORG7hdYQtbtLUVVcbTJmbpTVtpcl1vnagYZSPmPhV/SR4jJ2clljZpaUHtMRfp+K1Z0NrE38VrOwf2hVnYPFAq6ajpq4NRkpqsLgkZ/8EENFDDWGIWObnFndZm9pLV4L2VkxDBKrH6w4qLCYWPh3PvmNukBH5rP45VUeLYmdTR4cOExTO5ezDIRAJfDmgq66o4dPTVDyFFT5jGMnhH4ULUGbDsH2g7SYhisFHh9XKdjXOJbgiD1e5fS32Y/bdPWH914zHTmURvEEsb2mfv8l8oN2ipvuyWOmphw2QwaKfhG/wCNl3+76VOw6bFsNp6Cvgppqelncip6sul3bqtQvA1wz9EaOEMQBpIMijfducf+5OlQy07iRxOI9xL4Mn7TYzi1ANNPPUzxMfFex7bX5XEr7s19rHa7sKQxUOI1cEQcqSp/Fh/S6xeKzdZT7dp8Q9lfI4QkFv1CtRS0dFVRDIEdt49RLx3sB9p0fazs2WJ4zRvgdRCAlNJKLhTy+8CdbnBO32F4xINPhWM0lUWWkUcw3fwXmZsUv4nfgywXyNhLh9PGAsLON3uTXsIWEzM1r+5MQ48FoxznaY+IkNRiTyMLROxeZEuRLIjtbxy5R2ahCQhYdxfJRpsPOML9CDp+lOjM5Peb7h9KdKq4ZEzyMI99y2TmjFxhIryoZB5ZEmzp5OWTfwUyorA4gs0g7WTHtzEWfEa1bqczmkoRIhxhnkcbfwShL2UyOJ+H4XHqEk7JXR7XvEs/coMlQBEWcbFduV2/sydGexv7P8Axgp5ZaRoJ5riM4Nt5fEPJefYr/Z7wLECJo3YDyuYtRXrM0zEBZA9w+p+lMlUGIE2Q7l1QytEPGpHy92y/sx1lHYeGGdZUVEJEAR9Imx25fpXksnYepGllljzlKFzA4+GVw5dS+9QqJxqOKwMJNytWdw3szh+D1BnT0w8J3kGSKXcLsfUulTUjKeH9HxHR4CZQkclNUmJcii9PiTlNgNXVVPCCSEALcw1Mg7B+JfX9f9lPZvEsIOkio2oJ9xBPTGQi7/ELr5/7c/ZzX9jcVFpKQZ6c5CAJ4DuGV2a4m9zq1UjjlBwMVjHZVsLiieeamnM+Q0kl5N9SrKrBZ6GKKVshE2uCQX/zeS0+GDRfeR+0SBS6fsy8JK1qsDxSnhlrMP4MuHMbDIRPcP5hVaoSPMZinkLUzO71J2hxSpw2YniksMPUwl/irTF8PlKYzawTz1GJ+kv+SgSVlRNCVPWcOcQe5rm/Fz+ryUtDsCpxKfEpjeoqXZy3fBn9KEo5SAnYBI/SKZhjulLxWtra25TYJjpZtAaUPSW1MqtjtHh/tEwuEE1VEzOZjE28GYd1w/CixLDY6UBlgnjliPokF+pBLNKUp1DmdOTM+4XUjB6fC8Yp/Yoo5hryfZLnsd/p7lCQVqU0cnDPNs7mT4zU837eOUrmfoYdpf8ARbCn7DnWRH7O4jUw7ZIpXYfzKxLsX/8AT4paaPhVgN+JGdpC6VSQQSbPNGIBDKyUpe61tqExnjG94H2+Im5LWnVHgtcMtTTOIjt4Vloq3x7tZRzYFPT0bQ2SU5cS2Pdfcy87LnyY2lFHvdJ0XT5sbnPJVHnEnHkkzNnIy3ckYU8+eTM4ktkGE0mLUcUpu4mMLC3h8Kn4fg9BR2Hw+LUCAj+I+27zWOTrUl/s7cfpDm1q/aYuPDZ5IivNrviTJ0Z2izs35VvcYweprAvkeniCF/7raTk6Zg7KyV1LTgHBp4gO1zKS0idYLrU1bZrP0pqekEYYsPuHYLofu9x7rRXobdmQoRCT2iCUSO0bTu1UUqOOa3J4x1IdyldapeAl6S18+DDfdvSzHuTT0L3W3r0MuzdB7EUp4jT8Vwu4Ag5Hd5eSqBw+MmyycfO5VHqt/Bzz9NePyZMaFrhzkcrvcnY8NjkLJnIiL3LSlh8eQ5g6IaUI22BuV9+RC6OC8lWGD01g7H+pd+5wHl/gri189G2/Ckw299orPuTLeHH+in+6WtzyTZYWOW0HV0492e1c6RVdyRDwwKJ8Nbva5xQfdbk2TZ25q+IdpXZfmQ8PaWf9KvuMweGBRvhrDzz/ACpfd92moq84dwk7sgAWuzT7jI7MSm+7/JrS9RJssLtbc931LRPHuHmSYONs9VayMl4UUJYfr6k0dG4t3/lWhGEOeTpqSle3R9qtTMXiozxUrjayB6d7uTq8KjufRnQFRncLLdTMXEphp7n3M+5kL07c8rvJW5Q23NluTJQ/v+JXsQ4lcMLXcrUnjtHkp4i3kyFo272VKYqIBDttyQFG/J1Z8NvJNtGw/wAVWxNELh3cknjbzdSyjuDXamnjblorJ4GiHauaeSM+fch8SEBy210oxu+JGxORizMrGloZO9mUTeqKUbI0VO2ev/6k+QgV2m1SuC4tkgeEx1s2kuTezbRkbgj3FakUN2mbp8RfxM4ouGRc2dPYWhBeO4s8nRcFu7cpjQ3Cjan2o3GscmQODdyyFE0L+4VPCnufk5EujS3c2U9007LIDQ7uVyIqdueVqsWpbhdd9j25vks+6h/jsq/Z7uTIvZ7u5WXsdvwompd2aO6ivxmVPs/ue1E1Pr0OrcaX5Lns7ZaeaXdLXSzKtqVu5L2W3udWvB3ZNtXHp+9Cyh+MynKna1c9n/kytTG3uTBj5q1kM3haK32diLP+CHg7un8ys7W79qAtzdyrczePUruD5JcN/TuUwiYe5IpGHky12ZFEEoXu5bnS4bipJSMT6JuWS4xy2o2Y3EZt11S0tTp2c+okPVzyFXsRQ0Q9LobbhTpiwvp1Jq5rtVSYagv0rmnUjImQHkqsVHCLTPNCUjeaRZE3pTRZkWitMKD4n6kPG3IHK1Jtw94qyQ+NtXOI/lahbLuS9WXSgpJBNI/d0rrE9uqC1rEYxoLSK9hSYtUJFaS5cgyC/iucTcRIXL32oGLXJKyWxy5cubkuWku/1JgIeaJiZDp1Zoh3IAXySIUnH3XfvSfd3bUBE54UK6Xv3Llr826UrA65eTLv8UHToyPwqWwo6kxbbkhHcO7VK3chFWxP3pXdOi4/hXPf4lZIvpzRN1Ielc6kAH+/qRW6IR6edqVwqAFd8KSHT6ktPpQAvDck2aTki1HTJACv96Q5l3odBLmiYmHzQAX+ZdYUjStfn0qwE2RfT3JWtcOS4JeXShHzWRiO+H6kQD+ZCGdneu697uOiCwu7kk+VhN4u5K21u9B6tH9SAGj6tWQ/6VwifNdbc3SggFy8OVq5+V0fV9SJtzc0CsBtuqFy26oi6skNu74VSDyJhdJh8T5o7u/K5IN1zKqBI4/zSt11Xe//AEpBu5JlNCt28uaRZcstqIuoW0REOzTu6kmIa6krW2rtv5Vwd3cp1AVv6kKJhfqySa/LLw+lSAPcibkk3S7u6m0w6Z5MX7kAQ+GQlqy44/mVkQ3FlmiOlaTk1vxKqHRXBG5cguySKM/JWQUrRjo6J6PTUepVQ9SpcXJK1+pWZ0toDoyY4PdnaPpU+CSEutyFOyR7hbxdKAodS1faq9omgQu5ttRcR7u73ohG5shTZDaPwpg0cuFJx2pdL+pcuQZnLvch6kT5Dpogbn8KJAHa+XPaitfmSFybLR0QkX5kACW1dLku+p0PSgAu5D3JCXklr35IAJsrOfep+CRtJikObW23F/BlB1+lXPY2H2jG8snIhgkJvnY6xyuoNm2GO+RIpawuGUpsAjc/hTdBHxm0Z7hfUlY1+HtNIMbPufc4596dw7CeIZRg9o52rh3jqd8oS3LGjjYYB2vdnbcnZcP0J27g/mreChOOPLLp8StsIwdqi15AcvxGK73NuXHPLSO/F0znIt8IwmWloqeFm2tGOS0FJThGAhlcfcItuQ0kclY4xxRuUrvaEQ9So+33aaDsrTHhVFWNLjM37c4HYhph9F3r/wAF5ivLPReT6STh0uPeRU9se10eH00+F4cX+8SXBVTi/Q3iAf8AUS88La2fSPpRORF8RE6bkK5fSdPhWFUj4nqupfUTtnPF6UNz9yLTLvQttf05LoRw/wAhy3aL9SP35IGtz5uuiOhZ5p0UmFuHuTmgn3psMub7kbbtMnTCxeL0pELCW3/Mu9+maEeZZtyUGiOiWm5ExflQ+LkibMtUFh3XaZ/lQMTIrhXdLe5KirA2++1F1a+EV0h6Vwh81NEiLIXzZtqVnuXSyzRCWurckUVYDDddmk5Mj7s/Ci079yqgsaIdvxIE9bd5ISj25qaHZy3au23EL5Ola9qc4fUigsFtvgu0Q+L0o+nlmu9Te5WFiAel80ZZZ553fShbw6Nak5e61CZD8hcQBHR3SLLz6kIEw2s7IiK5stFZmwCy9a7bcWXhZK1u9tyVv5vhQUceNrkJR6IizJ/pXbnt1daJgBw2JtUAwsT6J7XnmkWXcmQMlT+9009K5eG5SxF+921SfaSAIUsNo5u3So8uY2+pWp7fi01VXVSORabRQUiKWZXOn46eOYCzO0hTGt3JO3ON1j9SJAxwRiGBgs3i+pEnqbDYqijA3MwPN8/TaoZZcnd7viXSqJBuBj2ZW7UElp9z0+zI5BLK1/idSYsBpCESZqkibdMQttZlT+3T3Z8S7xKRSYxUQlk0plftOO7aTfEgKZPxbB6CnhgkpJJbct/HdrrvhyUNqWmFhjvMp3b+7a4VZ1clPWPBFI1otyG+3+pDDDQUJyySRcUstg8ZxIX9SBbD/ZvsuGNVBhJHJEMUcpuRhbe4D0D7/hVOdDLS1IgcVhE1ziTdCuIqiWaIJHnkATe9iz8XiL5qDjEU8cMRmzkRHdcSVCshWxSAAcXi5GOY5dLL0Efs/jxjsBFilJUDxRkl3Sl4GdZXBMBaqw6orJIKiSKma+ThyAFzfDdq623YajrMa7M1o0kYDBxyGCATuIhdiuYkUD4PPqajp6WpjaSojnAt34fcXxK6qaihqD0rJBgD9nGR22+e1tGVBw44Zc2C0SkINz9OTp0Zoyubh+LyTB2W/tVNGxBHWGId9plcSlBjUZGPFq3qBAv2c53CSodJBysb6hTD05iQ3swX+pArZ9BYoJw9mvZj7T3dn5OGdg1HFGPPpEhuzb/BYjG8JxPsvi8Zx13tUF90FXTMQFl4X05LztqeoqKgngjc7t23pWjw/Hu1NO+UEs5GwWWADFp5IG2fQX2Tf2isUjqywDH4KjFgNhGnqi3Sw5FzLzbJe+0H2iUdUcoWSXBbuJrRtXwvRjj9OZ4nBdFiNNGxOOgEIZ29Pf1LR4P9qFXiFdBBidNPOP7JzKcgEzfpfTky55YVIvHnnHg+s+2P2hPhvZ4a2mqXpj9tgi3BdcByCxf0r0KGjp/Zpampkygh3ORP4V8C9pPtCx2qopaKPDCp6OknEpxGfjCxs+3d5bVtKD+1xWQ12Gni+HnPQQvccVJ1GTdJF52+lYZOmde1nZj6lXyfakPZ2jIAkOOQbmYtz8l3/Z3DyPNzt0tsz3EvH+z39pbBO0FGdTFU8AAC8xqQsIRVzgn2mSYpEWJmAkFTbwB9EXhu+rqXF2M/7O/vYa8HoMuB4eNwRhcQ+p1XTYTTcUb87uphF1i6L7TJcSrKqpib/cAfgwl/xDbrf5eH8qlN22aY/wAe+0bsuHb1LeOHIvkZSyQl8S+PD4Ibtm3PUidRTpYBMssyEvCW5Uc+OSVA9Blm9250B4lIRDkzAtlBr5GRfkVPHqzMFuqr66aKaW+MG3c9qqzqvaOvK71fCk9Q3JaNAiQe7TK1VGK4GGKYnhshgB08PGKaKRrhJ3DIVPeR89MrULkd2dn9K1jaM3TPN8V+xnDsaMJ6+nhKoOFgmIWt3sW0h8ttv6VS0H2HhQ18TU9TUjSi98kBSXAZN03CvXyK7z0+FIJre5l0KRzvGjzcvsVwu6CWTDo6ouIYnw5HYnB+ly83Erl4V2++yup7N9psRp+HMdPCHFCUQI9M/UvsMJAt6HtTNVQ0WISXzxsT2WbvJVsQ8fB8OVdLFRyz1EbtKAbWHK3NFh+D1+MYkdPUSthxcD2pilDbZ9K+nO132K4Nj0deDBwJRcZaeUW6H9JebLyDtz9kvaDs2/tNZ7JOMYWhWUcjw6Z2i1vL9yRm1NeDEVnYuf2g4pMYjkp3ASG7bf8ACqaLCcQwXEhc4io6W+5pCC4Xbw2ktZUdn8VxYIHieWsiNm4fFhtLL6g9Klydm+3+At7OVLVDS5XWHG0sWX7xSr9EKT+ykou0R4aNbUxxfeNRMew6k3/ytzVZg/azGMBxgsTN/aBd7TppOnLyHyV1X1XaDs2JC8VCAk9zxFHaQE/wqB98dpay4wwyOULLnKKluHJvEpto0TQz2w7YVHarEovZqf2OCINIs7rs+q5URR1ccMjC2w21Ev8ASp4YtUUs3EOgCIpn0uAhG71MpR4piMzED4cNo+KzaJfCokNyLPsxXMU8UU8bhBZvMd1vvW1i7MtWREdJUtKLtdtDcvL4cQrKWYjaAB03j6k7TdqsTozN4KuSDita/D26eleR1fRyyPfG6Z9P6b6xHpYPHljaNRPjFNTz8M5DvbmRAq6rxyMjb2fcRc725LNy1xyFeeZE7+JNjXOVzsz/AEq8fSKK9xhl9Vc5e0vhxYxltcBL9ykUld7QBb2EviVD7QZNm7MRKxwSnp66rGOoqWowdi/FJuSJYoRQsXVzm6ss/aGExzdh+LNHxHJ/U6heyxXizTjOlKLQiTsbD53LDtL6Ol52vkS3qLnyyZAUjkoWz9o+f1KfTxhwh0uyUPHqUszmNlIduqDfyy/SrEaXcLuyP2XqdmcVk2kb9tyKm27XNE0L7n6R9RKyentbY250nhuYdd3xI2H2StcXJtc/qQjGfLUviVmcYR89yQj3sDEKO4R2Ss4L973JcPz3KzCEyLXxISo2Idf6Uu4D6fgrru5k1KNvNWz0OqIcJKQuhyJbLKjF9PMpxK4vSpI07e4vIs1aN2fIh1ZSI+zpkOqHmQ10mQofZXIuTISo7g9PwrTN2dtbvuzXfuO1i8Kn8mCK/t+SX0Y6poZSIsmuJQJKOUR7v4rW1+HnCY2Z/UqapE47s8i1XXjy7+DzM3TSxP3FKVOY6Jg7xuz2/ErGpJxK7JRXzLuddkWcDRFu1zcdwt1JopriHbannpe/M93NA9H6c1umjnpjTyPbogO/qdupSPZXEELwnbz1VcBVEVvknQIMtQbanOCh4N2j5+9HAKwbQIsrVOpJJ+hmcvCmo44xiyYL/izRlI4gVhuC5Ze46I8E+07hby5pr7wgGUgKR7viZVntEpFY8jkpIQ0xXcQ93zXPWvk6lK/BPhqKeYxYJxu7lMaO7yIlWU9LSDKEjA5E3vVxCRyEPPXauXI68Hf0+PbyNvS+bXIvZ92TApsUJkWrOIqSFOwt9TLleWj1odJsVnsLEOfSnGoe/JWo0+zk27kl7PaXJYd46F0JVjR7uSEqN8yfT6VccHTkgtYQ1ZHeL/DKxqNxLRrkXsu7oVla3LLauPGw+YijvC/FIBU4i3J7ulN8ELdVYuTWqPJUBGPqzVLI5Gbwxj5Ix07cmTZU93iQ1+JU9GF8pvu2joof31TF/fsIraKmzhySxwdD5xx8vEmDhYdM01U4pFHGJgF2fLXqVdFi113EyH4hXVGE3yedlyY7onGO7mmHFQzxDiSbNoIiqO9mddWrR58pphGJla2bIRjMubsKDiP7/pzQ3GV3O1bGIR53ZZpq20uadYe/K5ceO3ucUFDIjrztTlvvddtfLki4L+JmH96exNDZi3egIW87U443dzoeG+25kWAwXNC+3vThFuyZk2Ze64lqQNGXUzoGJ+5OkL26shb1CytAc+bbU2XyRl07upd4e3PJakjaL93NFb8K6Mblc/hU2jUQ9QovHpmi4b9ydjjMu7alaAz5F8SWpImjR7cuSr5HONCPS7o2G3yXSHvXR96KJoVt3ekW7xIfV4krunxJlC0+lK7dquLn70Adte7ku9KV3Sy51apWB1vkhLkkPJIuSzG3SOtmjQD1epd6uT+JFCvgK3vQ+9krXK71fNK7VVEDhdy54c11JWA62aF+efSkRNu0tSHdr4VFADd5Oiu3Llq6PmrAXi0QiVz6Oi126I2jb3D5qAAbpRFmXmjtEe+5J93LJADT/qJK1xRML3aJ1huPI87UAN6kOeaX7Tn1J21h1bpXQFi5O6urJob4b9yTjt5qUULeaDh+HxJUKkNXeS7dbdptLklawtfekW4vUmkOheH/ABXNBfNdHLPdmglG0c9VH2S+AJScj02pvUm/wTluvPmk42+8fShr7JB1H/mhEX82RDmI96HQi5KqHQrerPaKQj5OiIXyH0pCLEpQgXFEA9SLh6p0I2HXw/ErLGhG4tP8U9DTttdk7FT3GPkKs4ae1ibLb9KAKc4XF826mXBhe7I8/qV57GJWuzJiantHTdcgCrOlMefT1JoxtH4lPlF7dc7VFMbfO1nRICKXNcfNPEIEWTbdUm8TdKCgGje3O39SkRE4hryQHG3fmpEIskwEBvl8WafG0bvEh8GWVqcba3PcmSdYnIfhToSOWmaa/qRXNn6UFj5ZkORsxWpoo/S3yR5t70m3FkzoIIUsNzkDshkhD3kpRR7fTqo82Y3N6kRAivkIZvomCK5s+n4U6O7R3dII7m1e1BNEbW30rj55c/zKVw23MmiG7mgmiOQrj8kRC6Vr+9AjiT+lHbbzSt96Aobu+a6u/JIo0EHEZZWDltQt1ZpEVzc0ALXpV72NxSLB+0tBU1G2lvsm08DjkSpmH3oWz3f6llOO8aNcWTt5IzX0eu4v2V9hxIw4YnEO6GcW2yA/S4/UKqwowoyGJoLJSd8yFuaa7F/agGE4aGFY7TSYjQB/9vPG/wCLTt4hHPm3uWqqe3HYelEZIJausM91vslpD/FfPzjlxvRo+yi+mzruQml/6Kjwu0gbxE2uivJKOKhpSq8QqIsNowbWWXqf6R5u6xmK/a5HYUeCYd7OVv8A9zUnef5RbRYnEsYrsaqCnr6yWqlz0vfp+nySXS5M3y4DJ6h0/TLWHLNl2g+1Co4UtJgQnQU5tYdWX7aQf+TLBsPj/wAyK7TVDoPLpXrYunhhXCPnM/VZOpdzYiK5Bd1Zuu9xf6UFzD9S6DgEO5ISSD5JzQiVgdbkld80mHVFb1IFQu7mkHUuro+9BVHdEizzHRK5vypPz70F+AiK7udIha3TqZDxLRzd0os+XSpZUQrX73RFtHRkPqySuuZItIMi1QXfpSIu5Dd/JFiCYrdUbF06dSZIviXWK5+duSVljo593hSu/UgYvJEmQEu3Py1QuVqISbvQAQ5d7ORJFtSt6fF8KEsxQAV3VzQ3N+VFd6VxhcubWigDlvvR22voz/ElsG7lci7tOr5qkjNsHqH5IAHdz/miu82QkTCWjckXRVWJxtLJFc+XekW5DdcmZ2E5WlkwroRvZe7OuFl5LpFt5uqsNhP6c3FFxLrnfJA3VnqSV11vqSTGh0su7ahHOzPpSuutSLw5K0WCWVurqBNT8R8+m51Yj0k2qB47Xz8XcmBXPSsLfEhOPhiOWe1Wdrydyamh/SgCst4ndz9yXs5lrluU96f9SIad8hd3tFCZBAan05ohpXFWYRgNz5Mif9SAspnhkE7ze4lxyMi7/wCKtShYu5QqintImzfRAABiE8YEAnaCR1khWs8j8/F5pghfO1mQ6jqI7kajocIriz8vSvWPsNxSHB8RqpGdxqgdiYSuILbfSy88wiqgo2JzbcYOD6dzq0wXEp8DvOgleDi5Z6c0RMpMidq6M8N7TYtTNnY05GGltwvuH925QacXkhI3Nw1tdaCKqqMSxjjOYVlZMHB4k7XjrttVBiVDUYTVnTTs4nE9rj6kUUnZ3YJkzTuIt/NKeo4gAzyudvqUJiuLNC5OTfEgqifHXSU42BIQi+5SqTHqmllKQKmQJS5lmqsBufXuTj5WoAszxqpqJ+JJWSSmXivRBjFTdl7WdvzVI5fq+ScCa0uhvpJKyeC8DGq8bmapcQNrXAek07RYs1HCFPMYFE+Zja25izWfeQy5PuSAXkLLJyL0osKNpjGMQcalioq15YDjunLyf0ra9re1Ddn+yuAth1IcUtfB+JU+0GIvZ1WixLyKSnmE8uFIIv6mtuSqZK2aOngM5eBDnw4jkuEM+q3yQrKR60H2/dpMJpoqaKjpqWCndsthGJZ7siJy8Qr0bAP7QGEVnAjxjD5qI5C6oNwt8Xmvl+krJ6MxzkuiaRpXgI9pk3qVpi+NQYoB1ISNBUGdr0wtaIB8KY1No+3KLtN2UxKlgnp+09FvbolOwvzCXJaCnGkkgGeCsiniLkcZ3C/5l+flJi08NPk2IOJnlaJO+1l6X2J7Tdqez+HUtfheINVUU0jjJHHMNsReRg+jfUnSkV3Gj64KwuUrW+oknki/47EvPuwf2hVnaKb7vxmjGir5GcqWSMxsmy6rfet0IgL9DWiWvxJ1RansPhMFvW38UvaBISyk6lAlJuMLO7BFmJOQtutR3AJZtlufpH/MgqyZxA9ZJfhi/X3ppybbyLz0Q6Dp1a+Smg2JF0YjncyL8O7PW5Qxyt1bd8LImkufxW5KqFZIcorctUFZS0VdHwqmCOqifnHK1wpotp3Mxlb4ckTC/dmigsz9V9neBkfGwygjwuqfMHlpnIdrtbdbyz9Kx9T9mOOR1kFNhnabG6yCaN5ZBOdh4WT2iNpf6V6haevNOxxuJZsb3epMzpHhmIliPZfDTopOyjYiUsjNNiFcYykbP4SLu91qyfZPFsVwHGywyojho6Kpmd2GpYiEcvQbasvqUB9o2EHFHqtMLuSz2K4b2a7aYHKFRV0tZQ0huTy00wCcJ/CTcnzQDXHB88dqqyi7WUlVQPBQ4pUU58KCsGe2YB/5svNJ8BxOl48FPUGfC2nBfaY/lX1Qf9nfAMamaSKtIopHEzPh/wC8Qll0HkWrfUsf9pf2a4P2V7Q0VTh9RFEYgQzSTsPCM28Iik6MlCcj5wCOQnIHZ7x5/UjClnmPhgFxEVq9QxujwilqPbq5oiKV9Sga0XL4RZYoJqcsRqDCIzzdyhtezT6VlwUoP+QxiXZ08PgKRqiOcQtz4bF/zUeijgk0N3E+74latRvNT1DtWy2nukE9oks9WRvT1Bt4m5F5rKdvhGlKLsu3w2Mg0k393pL4fc6hvGcbZv0i9rkq72iUm1Nxz9/Nc4khP1uV3vXO8b/kdPcX8UWoVDCQPG9xMpkJSVhix7svUqakKQZwZ+9aGnHgtk2RF/is37UdOH3/ACH2w1yDXpb+pWVPRhGOTN+pR6aQ8tTtTr1XDYtdvqyXBOU5cHuYceOKsmhDoTPtH0rlrXFmobVDkGp26dOSTVDk2Wa59JHoJw/RK4bEOmW1COcluSi3P7/UycukJs0UylJfok8OMbnfMiXbQ7slDeY7bc0PGcRzd+SnVlbw/RO2bbWSKzua1QxmPLLUfK1EJGT65ooe6+iWGW33v5K5o44BAc8veqALxuToSGRdf8+aTRWN07o0gSRCOjt/FPxxhJqz8vETrL8Tdnf+lEM3e8j/AErlnjl9M9LFlj/JG4oqeAv2jh/pQ140ccOQA0sp7WEH6iWPGql/4haogrpPHmQ+lebLp5uWzZ7sOtwrHooDGK1EkhnGIOBZ6j6VSz4fcJOTXZq+OQCMis589U0YsTlkvXxZnBanynU9JHM3JszB4aZFbltQPhr9zWrRyx7cma67ko/B9TLtj1TPHl6ckUP3f1bE29C/PLwrRez3eHayXsLXZ2P/AAV/lHN/bjNfd/SOVqD7tYtMlqTpW26Oh9jYrdW/Sj8wP7WzLFQ9zNd/qTRULj3XLW+wgQ5eL1ZJ0cPAueX8EfmopelTMb92v3A9zogw1sy4gGOXu5LcUWGgJFI3V6sk+VKFUQxubDFn1Zc1jLreTqj6PxcjADQgOmTe61dbDWJyzDd8Lc1tq/BaMiEKc2I3bURfRVgYXIJjcziP+ZNdVuhP0xwZTQ4fGVruzhkyn0vDht1u/crMMPMmEAitJ+Ui6GB1AlvZxFvSyxllj/Jnbi6KcfhE5DNETju+LkpYTQEPVcXpFNNhMsZF+BIQiw7slyOjqyKymhMiz8lyT0f2evijkg6cCQ4gMWbA35lAfEoo7mfqb0ulWUNTTmDVAORv4ST9FhvELJ42t79FCUIK5M0l3ck9IQoihiEMxDzE+5dctcntAn9Rj0q+HszBIwm8dn7kX+yNNcOYLHv4V9nX/b+pa5Rl5a6OPlJcXpFRZMSPi5AziOWvzW3i7K0w3BwmufxEyIeysFmTxjt8WStdXgRjP0nrJ/E86lrq24so2t+SalqKwmJnBv0r0r/ZWK4dWtf3I27L00Ylm4F9LLX+4YI/Ryy/p7q5/Z5LiFDU1kYBllk+tyaDAZf9XJevl2Zpw5ZEgPs+EY6M3p2stV6tCKpHLk/pjO+Zs8qDATtJnd7enkjfs6xFk7dK9LfAWEcrOfuQvgvVkG74k/7nEy//ABua8nm/+ztxZhG/K1PB2bO26xhtXog4O2WrW2o2wsMuX8kn6oNf05+zz4OzZ+hvzMiHs6edz+Fb0sP4fNmIkB0IEOeTaKf7i2W/QIRMOOAmLjtS+47R/E3fCtlLRsSa9jjG0vEy1XWtmMvRoLwjIfc+3Ngt+lMSYXaO9a+Wnbczbf3Jr2MBbRrviWq6pnLL0yBlHw17c22f5kweDuTFmy1p0rDbmyEqPTO4C1W66lnK/TEY48Jcu61Nng9raBatqVCGWeiQ4bu0ZX+WR/azC/c7kXf/AAQ/csmeTsvQIsJAdbPmm3wkL+XT8PJV+cZv0hmFDBTyzy6fci+53tyZty3TYSAjy252ul90hyYLv3KfzjT+zzMK2DsI8nu+S79z7u9bd8Jbyt/ck2Cjlq13i5Kl1pD9HmYscJDnk5J8MJaS13F/pWxfCQ9DW9wiyOLC27/8FP5ha9ImjxFulJ/lahcmFIcyZfRfE+QFd3ZLl1yVxIyH9KlsAW8upItq5a3c6RF81NhEXckWXvFC/T6kh3aqg+wrfehbyF+9JvSiAXHmpKoT/Jc6WRWsl8/8EE0cu7vEusKQ+9INpZs+1FhXIXuQP5I/6kruSq6CjlyXiXdqIBMuSLD6GkdvxIjjMbXcUcsfDEd92bJMpDVrpDn9KLpZF4c/EjUARzuyXW3PuS+pF3claQCSufkzJbUTXXJkyOt5O1qL5eJDawt6s1xy055JJBR0si06bU4w9WvT/SmwFyIeRWp/J/cmGoTF7kJ7uaQ9I5ISFy+FBKRy1/4IfFmjcitHxIB6vUgECXRp1JoI3u1Uzq5t8lIfDzILgZyuQxMgDGxBo27v1XDjutU06V4y1bqSCHcTaIDyQxh801bdqzWqzGMOSMadiuyQBV8PTV7fJIR1FrlZFC5B3kuBTtfrt00QURQhufkwqQ1PdtdP2sIl6s127pbVBIUVPw2yz6vSpsQjYOqZDK3O60k80jE2rIAA+osn5pgiceb7U5NJ35vd3Jpy0HPO1ADMtpXeIvhUKXddsdTpcstM9FFIvxR+LmgCK47eSG1x89yfOG19NwpDDaSIgNhG46Zp+GRhcfUiCNvyowsjL/SgAyEO52LxImt8nQtH6GuJJxcrWutQWOfpTfj5IV0dv5kAOhu7tq7F1ZvutTIFajutfvQQO9LFmoMmVxM7OpZFttzUUyfuQBG0EuSXdyRXPdomLXuQNchP1Zsk2Y/9yHp704GduSCtQWjuEsmRFHaGeW5S4o7Rt0uRSxttdsvegmyBT071Eog/Sp50LWZWdKOmjYXJ3fmpJyW/lQVSK4cJba7nb+5E+Gw7m1JS/Dz+a442h3oJpFJUwtGdjZ8kxw+9XM0LSc+fqTXs4DplcSCKIAx7c3RWgPNrvpUx4WLa3SydCNhbTqSsjUghTySF0P8AUnQp7SJnUzXv2klaxOWalsaQ0A2tonFy7bouXXaZqTSjrk2eX8SXLnEvkuaXLtrEPxKB2C21yQv4ckVv+VE43dyaMwWHvZGPvyXWytXXF/yqh0Ew3PztXSG3mkAvybaiIX5ILSBEX80tSdE4+5D4dvUoKFbdyFEI7OSIfEluQykC0Y96TkkO1AW4+lKyqDItEBbfqySMtqFh2/Ep5GJ93wpeDTciIcyzdkhHT0otgDoNv+lLx5peHN0Vj+5GwHS297JFI3Lkkwt3ZJW7m5KWwFxNck5da6bt1y0QXNeWWaqwofeZh06iXWLv8SZHlc2aTE+eeqLCh15NyNueXhUcM9r+JGM1t2fSmpEtEgRubn/JccreWSbCqC7LP9KUpXNmqbIUAg3c+lJo7izQjIeQtpanP37VC5Zq+Edcbh9KH8zfSiYX/Kk/ln+lbM59QOp9c7UWg+ZXckhFxLPO4Vy1+aVjoRZCQ3Oujzzz2oxFvNCEfU/8ExUJx3epF3pd5ZdSHcQ6E1qLAK250Nr7s0T5iPxISz89wosBfLmg0HR/EjYveuHI+XLvVWP3HXFhtySua7kmurntREQ/lQmUP3CmzmCHn0qLLM+RZbfqUKeZ5LR9KsCf7YGejpW8Qsz2qo4zj3rrVhjzSsCZNC2en6kxw9w5unIqpifV7iJHdHIOb7UyANfqRkR7WzckccdxZ6Wp0so7csiL4kAAHFhIJYzMCB7mIe4k1U1lRVTFLObzyd5SP1JTVBlbrdb7lFcXvyy6kDSJ9Fhc+KEfsg3mA3OF3hUKSOWnkKOQHA2e1xLuTtBXVGGzcSnkeJ8rbl6E+Gh2kw0S0lMg2TiGW5lS9xMnqee3WuTJspHHk7Ek/wCHKUeu13H8ya+bqRk6EQktzyt70cdKcxZ5Wh6iUWGqkj5M3p3Mk9RJGWXULPoodg0SpY+GWVm7uTRkY6aeq5NHUTzFye74QTR8QZMpbgLbnc1pKkhpEySuOa0DNyENrCmwqG1Z9peEky2XFyzu/wBSMo/Ez23JlBPUNbzuSYmyF22kmxG4M72H4SQHtIctxd5CgDQYVhI11BVVZyjbBt4Q9Re/3MrfsDiD0/aSDDopXOnrXsfTbn4SWVirquPDCiCf8AzuOAe/4iVn2MhOTGY6nNoxpmu4npLwoXkyn45PU8RmPsH2q9nerliAoxqqUozusJ9pDa/0r6J+z/thT9tuzsVZGEQ1kLsFQHTc/nb8S+Qe3FVPJ2gHiVPtEoQiLy5c89f+a9C/s8089d25p34fFCCEz2vblt2v8SqD+ghxyfUoSQ1A6wH9JNtdLhh3NbH3WsoEpMLZGDXa9KUckdm9nK3dyutTNye1hNy2ogGPk7OOvhVWdVELi972O/kue1U9/wC0kEfUL2oCi44cY8r7fmuDwx7nub3quaQLtHuz+NHxgt1O34sxTsmmTmkC3TP+Kdao8mf9armkC3LP+aLiB3t/NMmiw9o2lkG7LzRDUbugNPeq15gzyF3uZUPbD7QMD7DhE+KVJ+0Tfs6SBrpSH1e5vqSsqjLfb326rMDPDsIjlenw6rpylmODO8iYrRG5u7avF8E7XRYSFVVRtNBLUh7O8RARCcb9REvc5ft07EVGBz184TThTmwBTT09xmbv4e5eGfap9qlR2orzemoGw2jsshgG3aHxZd6m6IlG+SHT9qsRw/HgxDCK+qgiiNjMo5CiuL0llzUPth20rMYqzqsTrZK2qM746bP8KP8A9VkabFmhEjOLiy+o3tZvyputxA66pKeR3My5kobITmuAqjFKyqi4UtQRgL3NGXSKOjrGIxyC+znc6iBNEJC0sd4i/he1XU2Ke2YVFR0eHwwRA98kke4zWVpfI2SlIiF2qr5KY6ZyDgPttsZV5SHI2/Miy6lY0eDz1VQOUT6rS4bhdNT4nPSPE5lDGOcknfmsMmeEDtw9JPMzPYPg54pcZ7AHxZKfNhIUZAwZkPeS1sMcVOQuDAIt4RTJyQVF0uwvEvLn1bbs92HpcUqkytpMNjIhcI7RHxKLiMIQ9ocNbUb2ISV8ckYllftyVHjNUw9ocGfPbuFYRyubO2XSww4+C7ela0vhTb07CVrP80VTiFNQx8SeVgDO1yL1KOHaDC5jjjCtiI3e1h+JY7Tl7jtWPFHiTJAQsL5szIrWt5Mj0Euf80YjcOrvb6lk8x0xwHIo2sLY1yRQtyZm96nDh8nC4p5CGV1wuxJko9wv1Ln76vg610rrwRTh1y0+pCULW8m+lSbWuFnd2+JCXVk6tZWQ+nRH4fuRgWhbdOm1PhCwlm+ZLpxtbnlch5io9N/iiPsuyz6krdc+ofhT4U8kjFZGUgjue1uSEYwG65EMikDwuPlDBDbyztSAmHzJODnk/iQkLja2W7/MtlbORpRF7U+3J/lahKqe7micWF9QuJC9l2gLSombnL9nCqLX1f8ASulVNydzu+FcAY7uh120C0YEVElOb+xcY5GLXkue0PuyyIfiRjGBcwut8KK2Pk7Os20jVKb+xjiGWv8ApTsV5MOWf8EYjGJ5WP8AUnbmuFm/qWM8lfR2Y8O3ljJCfe1qERMtWdSjHhgL/wAEoKWSoPLpu3XLl7p6MekUmFHDHZnluUgKVpALV/h0VlQYa0MZZuxE/Xc6dhodcgC34lyy6izu/DoijhoC1jO+5OHhbTBYzXeFWseHvcObvd8060LxkW/hD/UuSeZ/TOmHTRk+UZ6Hs7BDcck8hEXp7khwWO+9zkt+JWks1p5Zbe9HFZNye7Txbli88/uR0rpcVUoDMdLTw9Dv9RJeyheOrSl3+FTY6cR7v1eFNSRuRXu92XpU91y8s6YdPGPiIJWWCBsBEO5hzTrDuLhs0Ql6Uo4wLUz/AJJziNaLPkse5Z19r7G/Z4BtOQGkt3XEnRpwG5gjjAdC+pR6mRhEnB2IfTknaSq9oDP+FyJbtGuPtp8xCMWLR8i+lN+ykQkTZaKZwTIb2e0vh2pvhuIlva0lhZ0uSGxhazld+ZcaNi7k5sEi5kXq8KTWDq73CyqmLuIHgxjo6RRty0/KnbgEMr7Rz6k4IgTCUfV6kUynkvwRXj29D2pu5iuZlJlsEhya4k8EY8IXytySC9iAQtzdnFceMe5T3h2loybKFu/JJSIcCvKMLtc0JR3a5/IVP9nC36UJQtHbazl8WSvuGbw2VpUtxafvL0oToXLVm/UrQqVibPxJez7+bLRZjN9LFlGVG/fl7lHmo3j5R3eSvzF+7L+C4cJl3XaLoh1Opyz9PTM6+H+b93hTT0L5crhdaX2dyIWy3fF4UXsrbmN2t+FbrqmjmfpUWZUqM88rOrbyTgYXIQ5g2128K0h07ZbMrUmhPPlb5q/y5GT9JgjPDhshdzbk793yW/TyV57O9mTRuQiiKn78nIupT+VMpelwKYMPciHMLfqXWwlr9Vc8Nubh0rm+2zLbzdZflTOlenY/0VbYaGe8EP3axf8AdmrZ49S0ckNtpC2Xz0S/Jb+zX8HGvorRwvaTiyH7vbMtFba7m/5JcMdu3apfUS/ZX4OP9FWOGhcObJ0MNDvZ7fUp/D2ldn+nkjhjfLodS+pl+xrocf6Pk1K3bkTpWtbmhErhJfrkj+ZAurT+CVr/AP7SFi0Su0UhdcBvtFAe5kTZlo6Hp0Z0FCEbvNJJvUh6iQAdq78SXvzSYmyQJiu8nzXerzQW+9G3hzQJNicfNccXScn713u6kB5CtewX/Klb8SKLaX1e5d4b3Zv+9FFIUI3Hm+5OhlG2uRXIG2iKPqcuSqgYnISAmFup0ihbhCd9xH4VwsxcUrXF/SgkbtJEGY6pCNuruiYbi7rVZQJF+ZD1Plqp0YsQ8mUY43KUsmuQSNJxvkhljON9QcSf1Mhu892SAHGJ0h3cvp5JturmnRF5NGbcgB2L8PR+rNEW48kOmWT5janG3W2PtQacAv0k2m1C5ac9qmewuIEbF8KYmpTj5bkGY1pJy6RZTIKcJAvZ299qYCjkIGezaplMPDHL+lAD4x3MTsDFb6VKgmYYi5iXpUaIbrs3cEruHbk7l+5BlQRxhNz6kx7G12hfyToExOOf6k6Vlwszc0FJUNNS/wDW5ceG0tGdPGT3aP3LhE8jZs+1AA+z/wDcmJRaPVmZFJM8ZFm75qO8nEJAI6wsJerxJ2LK7N+Saue70rjSPlnegCWw7hfT0opZGyLItrKPFIdhO21KYt5gzPaTXMgsRx8S180JDa2Tu5fShCa0hbP4kVR55oIACOSoEiZm02oXoZN2bNcSKGqeMOTEjCqeaUXZmQDsYOjksHMPy5pFSvZyu/epj5judn/gmpJPA+QiW24vSgBiKne3lciiG49+39ylbI6M2CRtr2t70xAIEHqPPRAHGJ/qFmTVr8807ILCWQPcLJs47SQBx+nX/FK5rhyS0HnmmyIRQFjgctyG61AReT9ybaT5XIAdIny1z/imT228+aO7qyTRk21snQABFsLw6pW6er6ULxllmn442Fh8SCxoKcyUqKFh0drhJGGWWTZIrrW1ZBNnfTouFdf/ANqHjNdkldaOuaBBttSKZ/TamiJhub0popH80DsmcS63Vrf8Uime/NmZReJ/8ySaR7e5AWP+/JDaXuSu265W5eaTFc/LcoELh9WTJAL+e1EJORaCjt256IiCGnH1IhH33fCunkPcyQj3uhoX2NWvdk6atcX5bVLfNNyi2WbttFZGgDC5N/qXSyHRICa4clwenk5KqJ9oLjcXNOjHcOee1AJbuW1GOZd3V6krBREwvbyZOZt6Vzu0SH9QqiqE21F1JMTd3SjjyIOl7lBRzq6V0B8xRW6d6H+rNAUK63kuEW63NdfIuSAh3ctyCwXG7RLqfXauvmhIdyy8sDhZiXJd9/iSu1FkOqoA32t8SHUrlwh3aM6Jh25aqSxfldduYbdy4e7myb8GbugB/wB7ZICK1uSES6WSP3E1qADH3btET5bsk0xP3MjDl6UEo5a5eFdYerLqS1HVPhG9ufV9SChi23TJFa12mad4b7ssrUcUfrUBQyEfutFdk5aPtHpTj9WbIDzJslYAiXSutuJA42t8kYixeSqyKCuf8qK3be7bV0YW5J8IQFhzzJTsOiOGZOOTLtr8n/epQjGNzs1pJFCwsKNx6kfak+WfwqRw2u5WpqojcXHxJ7EuI1pno1yRFa/Pmmn2vq64E1p5u23vWqMG0SOkveh69EyczZlw87fiQ3PtZ1ROw++e21NXbupNkTW6Z+9IuknydAbDl1xeldfc4ppt12SXp9SCrEcbF3KOdPcXNSHK4v8AUmZyMmyDO5+aqyiBUZRvl1F6k02ZPmpHsp8/JB0vyQwFoIihKT8yR3oSyuyZUgHI5HLRjYfqUoRPLNpIyL61BLagu1RZLJhXjzdv1IWE7ssnJQxJyL4RRjM48ntTCx/8Qe59r+S0FF20xehwyLDqc4xijO4JCDcA87fkqmjjaQZ/aKloNlzXXbibu0TmPVWH1FWL4VBU0tHYGyrNjO/LcVzd1yV8g+SyqZsE9mF5HqZZ3uJ7BEd31KkmrgKe+CAQDbkBblHtciyb9IpRQnNIMcYOZlyEdxJiqh0KphLN4AL4Vc4PiGK4hVDRYPQHLKbkQU0DXF8SPDuxNVUX8d+EQx38IesmWgw6hgw+MXgyAWjt48bkJ/mQQ5Iz0HbLE6HjxSX3ZEBxkVpN4SFQKjGKnETCWsD2wgYQvN91vha5WuNYG1RV5xuwSk+/4viWeq4Xo5CiMXu9STZaaJUQ0clSL3yU+/pP/uT9dT21IxwcOcBK7iQPcJMjoKqkqD4VQ4gJu24m6feoeJezUs5R0xtKIG48Udon8SYcyYoaGSqmsjjlLqztAtBUchcRJ/fopuHdoq/DZeJT1BwFlbcO5RYKefEqiyJnIi3ERdKVjQ5S+0Tf7tBn+K7Zj4X+pa2jko+z9IEcjceUtxiL7iL/AKKABR4bEQRMxzu2pCybhoamuqQZwcjcfJMhux+6XEq46ioN4730EWu/cvZPskjxzsrNBX0GB1NZT1DsMkpR27PhL/50qo+zT7P4cUxCnevCQRz1/De3Jmu6l9B01QFLCNPE1kETCICPhFaRVKwUb5LGWq0zA++61C1RdKd8nV6VEaZiDTIhz8S69hc8hFuSRsyUEkBOTZvaO67LakwxEeu4M+rIVHuC/wACFyHLkH0i6BkwShzzytFvEKJijEiEsxLuLLqUGUmHRna3LzRPN0s3SLIAlPJd1f4pcQLdM+emqj3HZnlaI7eS85+1TtZjnZuop2wyvpaWgkh/EEzEZc8+q3nl9KT8Ds9Lm4kdHVSRPnLHAZgPVk7NtuXyx2q++caxqXE8TpKkc+uUmI/6v9KusL7O9vO0FCVThx1VRR1Gf4sc+w271hMY7RVvZ2WWjqKsxnB9YxPMVDf7IlLg7iGIT08/ElpHgp3C2OOQCAbfMUpu3nB7Nz4XTYfSRlU/tqyQL5iH0hn0N9Kx+L45Ni1RxKitOo00KQ7rR9KPBMPixjFYKaSrio4Df8SeV7RAPESm39GSVcieZ+brj1TxgLcQS8xFXmPVHZDCcHOnwQ5sRxU5rHqqnoCPxOI8s+lYgxfMXz5+JZGt8WajDKrC9p1sso2l0xhcLrSn207PxgUcEb3WbZBC1eeQSRxiQGxET+nckY/q+IVjLEpvlm0OocPCN5L22p4wPhSPETgORCmoe2lPS1c8zyPO80bBxPfcsLwzLRun5LpRnHsk6eq3JL8aBvHr8kfibSj7ZOVaVPJG8t8giFzqfJizYXNWQSgwkz3BpzF15yUhkZGxWkz6I5cQnqj/ABJXMvidRPpYPwbx9TyL5HodZj08fsDxHGIzHaeih4riTzYlhc8rMAi/9Ky0FcYxxRzyvYD7BHwkuy1gSWu0hmI87lmunUDSXXTmjUdsMYauwvhwBfEMg5y5bbvhWbwTL72osguJpm7kxU4gElNwgcxFiuYfClQ4g9CYTxO41APcxZIWNJVET6l5J7zPXfaIxkMXja8HtcC27lyGqlK13p2H8/JeaVfairxDjy1E5HWTHc8viR0faTEIY5YoqgrZmsMfMepcUuj2R60fVtXqeptMHrcU57QBbOJcK8yirq+YMpKmS0eWqt8NKry0lf6ie5ZP09RXk7oetSb1o2jSBIWYOgKRh0d7SFVcEjxwiByXl6k68zl1u5LH8Wjr/P3RYe0DaWm31C6c+9jhuaORyE2tfRVYkRcupcue7Vu9P8aH2C6/J/EvKfHqinA44qiSADa0xDvZRuIcjk4bhF9VDETLuTtIQXGASgRDzEX6VzPDHGriduPqcmZpTHbZPO5A9/l0v05qZw7rc/So0clPXHK0crSlC9h2+EvSiGT9o2y4F9MYORh8L/xXOI9ynhRxFuy/KmKmnKOxwjYxJbQyxbo4cnSZILcj8Yv/AIyJpOreuxQziBynFwogbfKW0RUA8SjKEjgcTF9t49K3Ud3wcMprF5H6yujw/rN3J+Q57lVt2kPi/s/wu8c9zKtxKnequN33jyLPpUCGoe/hy7THkXqXRHFCuTzcvV5L9puqaT2gRkY7hdkcOIQFV+zvmU9lzDltWXw/FmoaoAkkcIu9Tqaugm7YcSOS+BoLbs1xZen5Pc6XrYtJmrpaOSoMb3s8lb0lG0Ik/iFU0GMQVFODg9rj6XU2PGrf2j5ivDy9PlPscPV9OvstQFyfJ8guVhBC1+jN6lUB2go+ZvbajHtNT25NuH5rjfT5f0d/5XTf5miuYbns352umJxtizfp/qVaPaanI8mAx+JOy45TSeoi+a5n0+T/ABOiPU4P4yHYY2J+TEWVu5uadbiR8gAbWt5KmlxCMSzYzFn5owxZ9ztKxW7bVD6fJ+jWPU4W/JZFNJuvcCtTTyMRaZELqAdY/LiNaghqAuLX5aqZYJ1wdOHNj35ZbgJ2Z5fmRSlplk1ygBiUtotk1vUyP7yjku/nqubHjmvJ6eWOOXMWOFG5eC1PQ05iYmDOXhuyTMdY23NS4cQbkz/zW0m/BhDCvkSRhfLV3O1KenPhFZly8SrJsa4bG0ULEbep9qhUmMSySfiN1e/aKqGCb9xhlzQg9WWlzdJu/wBSa9l4lzhLb9LIj6bmyEuq0XTcVUG5pAYbverqUUTwwio3INMzEfcn4I3GLY7CL+lNNiQkXCbIRHmPmnQmjjLTLloI+FZSczeONBgLiOwLfiIdyII3ESHJ/qJdiqmIcsmLxW5p0qribLG+lYuzoUKGSjkEi1uHuJDLHcemRWp95PP9IrokF2bk1vxJWV25Mj2mLkztbbzQnIEfWbDn6k/UlHJTmxvzbqVcNPQSae0mPwk1y0grMZewltUQkP7RvcuXRSOQcQdyiDR0kmr1n8l32Om2u1Wxa6iTKtEQpsnPGBW5O2aERb3XMnzIBtdmjHLlch1ItGa3LzWVm1OgBja3LJi/chIe5sru9Phw7hbJvf6kiKMhJnsEhuyTsSjIgVMjQ1EEeTOJv1f8lIGMNr5AZd1qh4rlJwrcyuuHkq2Gj4ggEUcgjl4l1RgprycWTLLHOqL72dh1fcLeFCYhGBO7MIj71SjQyi2XDkH6SuQnDLbm4Fb6iZHa/wBi/Il+iceKBxRAN0Xf8SlgITCBxveDv4VRsJCJZ7iH3KRR1EtKRHGdol4VcsKrgzxdVJP3lpNIFKIsZteT6D5oKOYJnIJNp5/qUD9pLmbvfn1I5ZJIxJ/F4CQsKqin1Tv/AEWU0fBAnbIhbcnGFiDe1o2+FQSxicoOHJZLc1twsnIsceMwd4ntECFyXK8Ujrj1GMairpB0yvEfEjjxQM98ZiI89UH3lRjq8Eohk+ZaXKhfGn42yB+FnqJdS6MeBz+jny9Wsf2fNXV3fzRCKQjtz6kOhfCv14/l+IRFu0Q29w9KcLPdyS97osmgR70izuHJEOQjqhu0HwqTQTZXIm59yH1ZM66I3ESoEdErubrly7b3MuFy0UgkE3NL5rjD3dK5ogXJ0h16UXiXLrhzRbUAkK5hfTNGEjZ6smm5p0Nw6s4qkMccWIkI9PckRW/Uh8O5BI5u80Llql0oh6fUrAFs+9djK0vkuGO36tyASYeaiyqLKCoC8fLqVoVZRDbJAH4ttr3Ms4JdzKZTbnHN2/irM2iRWE9UF5s2npVXa/NaCg4RPkbbn0tUDFeFRuVjNcXIUCsjQwldqyftCMc8rfpVW1QfNzdHxLtXdAXZMErhd26fiUiP9lk/UO7aygboZbT9ytKeRyi0Db03ILHYZCtydSQLbqoJE27RxTsNQA889OSCBwyujJ77SZ9ExGXEuZ+pkcsjEV79Ki8YOKWWd2SAJRFa3qH4lz2j8yjHNcOSZOS1AE8KhuT7ckhqGIhcupuSgGWo+rvQlJa2epIAn8QfU6Iai1smfaSqRrOpnzHyT8Qz8nB/zOgKHppLjTV265KWM4wvNmt79yZAtdGfb6nQBLEXk1fuZIct2bpBfwiz7/EuOXVp3aCgB4K54QJs2tLLuTLzPqebXZ9KikR/+1SKajlrj/DB7c+rwsgGHWDwTiy6SASZcjm+RaK1PDXtBpGaQowEWL4U0eHxkfEeO0A3H4dv/VXRKlZXtkXnz6V1prS0zuJOTFEVQbxs4hnoKbhheYxJ8xD1KCgimk7zP+KdhhesEnc93xJ2SlCa1o2tP1F4kxGLQiTkbiTPa4oAcKhcdb2t6lFMuHKTM/J+pN8a4iYXe35of6kAOCXU7bS8KRSW6ud3hQNnaObbUiyEeVqAOkT3aIHkt5oeI+eWW31LnUXTqToARSPnomyka7l/NPuNooBj97WoAbGRiIXdt3zThEF+TNaSacXFuTDnuRtyJ87bUAEIs3NFF1JsY92bMi1u1b9KAHrrS0RHmTapqPMSHN0rn7s0AIhtSKR9qIdrpstvdbcgBWuuXaZ5oTG3vSHl838SXgKDDaJOk+4ubIHLTVE2XncmAend/Uj4egumgHdm/d7lIH/9SAO8RtreJdYtNEFu7NDqLc7kFjz5rl1uq45aJANw59IpWIEye70imiLufpTst9vJkFvnkpJ2G7X22n3ImyFhfn8KK33bk3wzEd23xfJWA+OXN8kehd6i27RTgE465LGh2O6F/FdEWEiXBJ7S5c13TP4lJaQn6eSktyyZrSyUYCuMc22p9y3IGhPmuLpZ+S4gAbrfpQsXmyIhe1NsXvUFifpLLcguctNEjktSfcqoAnLRDd7nJcvfyQ3XFydSAfiz1S6rskRfRchbcSzssO1+YpcJ/cgu+ZImkbakAIj/AEpFtLknbm5dKFrCbLRFlUc4ff6k6I2jm6buYtU7du5IZVUFHkWrqQG0dFHDq1TrFsH0qBfYjK76k1LM9mnSjORsv9SjkNt2W5XETYbF704RNaOXUXhTA+TorreSskd0IfSSTdP+pCPPNK5BSQbe7K5PxE5Nl1WpiOO5Sgyy7lBYQC4vmiPb1Om3JhXOJv5fqRqQ2OjZncxc+SjVcmgs2VqcIriz/gkUfE7kLgllWeZP3oeCSsZo35MyYLa66FI5HjIpDb3Ll3zU3Zlnkyblh4j5szD+5UpEvGyK3JJi15p147QFlHck7JcWh1pOnJ+p0Ql1e5Q+Ju0RNUOLoZpEm3aLoC+XK1RoqpryzZyL4U6NRcWgP9SC1TDKNia122qLU8OPRsrk/LIYjoO75qucup8tylDZIoKEK4pc6mGlEXYfxe/NSsTwWLD6cpAxGkqsjssgdyIvi1Hkq2nHiaZfmT8ucgizvy2toqsRBIX55/mT9Bh9RiVYNPSRPPKb22ogjCSYQkZxiz1tbcr6l7ZBgcXBwrDoqcr9Z5XvM/qRZD2Ozdi4sHDPFKtuO7aUkG4vzF3LP1cJ09zgG39SuHxpsUkMz2Tm91pKO8Mkh8Jgukfwk9tybJVlC8zFz2o4+LUGEEUcks79AABET/SLLR9jewOM9vKuoiwmgecKcL6ipJxCGmD1mb6MtVSTR9jcTnpOxc8sspwlTz4ybNfKPj4P/Dbbbddm6VlV+zy9qg4ZCvZxLK1/hV5R9uqmjgp6YI4YqOILD4UYsZ+IiIu91M7QYHT0rxu0rTibXXeIfVcsrNTheWW74lV0Hk9QpsUDGKYJGqGIBC2MhbcPuJQq/tBGNQVPTNGdQYCDxRvs08RLz6GSWljNop5IhPmIvamxhOMxMJHF23MWarYzWNG0tqI4ZaiepYZcrbc7QBZSprHmmI5JGIk7VzVVcAvVz3gHhHxe9O02AvVDxz/3eBv+I6nyUuBuKlkmh4odPfco5yOJZOrnEqqKOEaSgNpRy1IR2j7lWsMdOXEk/Hl+LpZLgpWHR0bzfiSvwIPUSsqaoAg4dP8AhRd5eIlCtq8WMW8HytFepfZL9ntF2q7Q0uHy4hHRiRXHKYXEXwgP+oloS3/EocG7PyVxi8kUjloTRA28/qfub4iXo3ZLsvg+IYxFRVvaN6CskBhAoobgz9AktJ2q+zPHMPxWto+zmCf/AEgrQjniqmumFvGefU+au+yH2Hz4bUUuK1eOlR14MX4UVOMvCL6nLLP8qpai0bdGqwfsPLgtSJyY7iVfAAWBTTsAg36VdDh8d37N7S5q54loCLm5mzMLlJ1P7ySYup+nS5Gx066lWOG0+5nC4vmnAw+Lb+GxK0Ag3PnbqjAm7v8AHpRY6Kv2MB1Zg/gjahYbdjD4mtZW3i5ZfvRsL+n+aLCijLD3K52su+hVvaosTwfs9UVuEU8VVWxW5RGFwuPi2rZMPw7vhToC46t4dymx6nzJgtZ2/j7Wz4nTg+I1U8ZRNS1QFwgDqzt7rV6rgPZvFMaoRqO2OF4VLWs/4AhH0B8Wdy3EHaTAyeqkbGsNEKS1pz9qD8L6iuWW7efaRhmG4ENX2fxmhrajO5+AYy7U7IUf2zyD7aZsK+z2jrGwTEK8MSqncpqOKe2nAX+FfLdbVHWTFLKbkRLafaV2sr+12L1NTVz3nxHJ7QtWKpqO7ebsP1OsW7Zm3+hu1hbNcImLn3qRLMwj+yazO1RzkAj0jt/eoECVvJ2a1EEziWm1Ddd3OkEZSMVrPaPi9KsCQFdJHazZfwRFikgkLuAkodzc+rPkpVeVGXAajaS1gbiFK/M/hQFslRY9waSUAiYZZGtaTPpFVp1E8h6yOQpCJkxOzbR8XpSjhOYsmC4vhQA7xmjLNmuLxKOclx6hapbYbUEVrx2D6c1Kp8DeoIr9tqBJORAKZiEdXLJEEj3bGvz9KkS4Wcc1nSPcrvD8D4IZnkJN7lDZpCEmZ7iGRE7g4/UKQcSQsgZyt9K1v3fHZvC4VBjoeDNewbel7Vlwb9uaKulw+eofJ2cVcQYbw2sZ3Iu9T6eFvAG4lKjsH939SnY2hj/yBpIzjtbJjtV5oIC2TDl4VVR1UcZcrUZVVzFlnyWMnsd8ePBZBJxL3j6R8SI6go2F73Es9SVGFc9pFlaXelLXPMFmdqwcjeKbNIFQ465vl6k+NY8ha9TLIBiFTC+TG5aWp2nxQ49M7lD9x2QepsfanK3bu+Sz/Z4jHHsWbN+YknaPGG4oxm+8uQqHgkzx45iRvkIHkVqz1XJu8rbTNUEzkfW92az3ZiQ4cQxsL9z1F3+KtaesjI+8VQxTSx4vWezkwkZluJrlMYRLy5J2mzThVOLlq6VTihw72vLLdaKz51WI08hNfd8QsyUldiM0ZAZ2gW24WZLtwuy/yMkoOBV45j1TjE2Usp8Bn2RC+0VCoMQkoZrw3BnrGpsuGvIZCAcvETppqU7iisYvIhXbBwrg8WayX7ifU4hEIDIx3C/JR2mauvyBhue1iUiop4pqCGJqNwniG0z9XxKNHh8g7LNo7tylZIR8mr6fJLwAWHhIObT7u8SZIaOSlMpIJ2Iy28lOpad6djbIZBla0rm5fEnoKG183a74VE80EjXH0OZsr6aGeE2csxLqWto8UOsAcoHIrd2vUncKwV8UqQ45cKC5hOXK7JvpWm/2doMNhAKapCoN3IeTiQ+9eNl6/GnTPrel9FzyWyfBlzGouy9ktL4iTok4kLGLgTtc9vSKu58LPIi2bVXVEM9xBZcXpFkR6vHP7Kzel5sXlAH7zK1C+QjnxHHy1T9NRyyPbJE4CrSnwumt3s/qtJ1lk6vHA6ul9Lz5/HBThHxByeR7m8RLgw9L6itGGH0l2bxsefvT1PhsUz/hxMWS4p+oQX0e5D0LJ/kZ6GnkJswNy+FSoqGeS1nbb3LQPhrwjo137rU01HL3QdXiI1wz6zf4ns4vSO38mQYqM8skXBaO697VPOlljC97BFm81n6/EPxD4bsQ945JYYSzuka9VLH0ULZbALFyluJG8hxxlZaRKhoagJNeJYTK54kfswmBiZ/E+5Vk6dwmjmw9dDNjbjwR7pCcs3/KKdCnfLTMvNMkPTk/f4VOpoTIhdme7uXS3ouDzYp5J8nAzy1d9F0JHusscifxKfFRvb0bX5XJ+LD3EhyjfX3LgyZYI9fDgmVZDIWuu3wpo4ZyPNu9XZ0pxmQSNaQ7eVqjHJFHzO76VzrMpeDv7NfZFjjkjHLxJ/iPGBGc1ojtcvV9KKSop6chzka522j4lT10jzVBODOQdwqoLuDy5eyuCfFWBJLk0hiXcJLlbiAUejvfL3Riq64+Fvj8PUmuCZOW34tzLdYoWcX5uTSjtHjEt5NP0G/i8CsDJiErHYtdCFQwj2jmDbdyduttexhIua2aX0jz1OcvLHwK4+T2rukY5Pn7kzHI4sNrbnTz09WT/sH/AC+JZNxXyN4Rl9E8ZmkFm2W+nNcuciu71XvS1Ill7OQLp08sIXmDiJP4lz9uMviz1fynFayRNIpB1ycWLmSICHvdit96ihXGNIcZu9rNawqMHyfd70dkh9al4RbDI1+ehfFmihqjLUM7elVhzGQDH0iO20W6lynqDpZc2C4e8UdrgX5Ub8Fy0j2X5OJJHVaaZ/wQhVRTRCWVo/EpVJ7NIYMUsYCVw7nHTbtXI1JHcpY/JW8EOIcnEe0927wpoxjkiJwkcvMck1WccpSYzAh6bY3TVOMozC4PaPfr/mXTG/NnnZHjlKkiQEbyPf0hlqUm0UJCcbcSI2MB27WQVPFJyJ94jtu8OSGnmeO92y3Nqt47SOWbhHgcj4lQ+UTfpZOzQwUrZSTvKfqj6RTVVi0YgEXFiiEvCD23KLKTyNwnyD96rtzk/dwYSy44r2ckDEaq4Ri1PW5hFVxzSyXOz7c+kkU0h05lG8VvxepRjk2DZuPNe1ixKCPmeo6lzZ4P4tdqJukvUk20u8kOvlbqvvD8VboICfmi1Lk7IbdvSkQsgTs6XJcu1yyuSucSySL+pAxOTXapIm2+FvqXOltEAdbbp0pfUh1zz8KQ+9UiWwrm3OkO3XJIfcyRc88rkDYmL+aSXudK4vUihROsT3aIhLvydBbbzXWJDQDnS4+Fdu/UgfvQj0oAd6iHPJIuZM2abAvyru5A0gzLQW8QrmnvuQmVun9SEitLR0UJsfDO3LJSICDjgx7MlAHcXJO8Ny1bMiVgTIaxoS4rG45Pcw+JQqmZ6yY5DZ93qTbk9+Toh3N+9BANrbdHTgW9+4fSuwUpVD5MpRRtTntdjL/BAEmmjjK3NrjdvE6mw2W2MzW/EqspuHqpEOIXFe4oiD5HanKMc3f5qOxMWjbk7PNxs8nUMpGjDO5uaAJlz5Zac1DInjO/qLPyXAqHKUctqePdERdSAOHI8xmYtZd4U36mzuyZRZZHLvdP0lnDNzNx6dyAC4g56bkM2dmVjkWWd3kmBk4M17dz3MrOXFoyYDZrvC8fkgCs4MhCOYbS8Sn01Y0cZRT7TDkXn8Ki1FU/FLhPsz0EmSqeJfaZjd8KCyxPFIuCEbsxaFnooA1l3MGtz8KYCNyImsvz6dUXBcgvZ7reY+lAE2KY5nsFulrrc00dRcwtluXKAWkqgjz6ntuUs8NCnAZJ5Pwicha1BD4ID3Sa5W5el1MoqyXDzGSP94+EkIwhHScQD3E5D6UEdQ4vxWZrm5IG/caWnxCKqpykDISHc4l1AqCWqmrJeHvLN+ke9TqDszW11J7XwiCj9QvuP6VbUGCxwxDnlBEe0y6jH/oqu/JkqiZ04ZaO3ihcIPar6CSDFIyenBgsbWIR6VytpXhvjEGOL1C+1Z3jHR1gSU0jiQv1ApKvYsK6sanqSAGt+pV4C9ZUixvbcXUSKqqJMQqL5dxfCKA4nE+vblqgpDvDjjvZnYiA7WHzSljeG692Imfwumgz4oswOZdIj4lIko5YQaQ2Yi9PVkgGwIoZJAuZrl0qOomcMwG0femj4pPlk4a/xTsuH1cP4hxkI9Tl6UFHJKGUTs4b3M9papr2d7xfJx+IkZyH5mXiuJCUhkWf9KCQipZJiyja7VHBh8k0tmXw7mU7D5DvJ5GYSL0qeEIca+99zXOgEiDU9mZIYb4n4pC3SqiSF4zydrbX1W0p5mkLL+NzqHiWHhXGQxM148yJQmBlGLc+bbU7c3g6XT1RQ+zlw5cxJR+Haf8AqVgE0du7Lp9SPQU0BPnqjGS3XwigAnK0STR8viRcQiO7w9KMM5NjM1yVgRbdcndLblpmrZ8LuiJ26vUok1GAvsfamWQdfy9+q7CVo8+5OSQ2um+Ht7xUCJMUl2nhHxIxHTPW0VHDMbXZPER2i3UrGGxNyZcuYiQOVvL96OKOWS5wjc0EWK64SZEGZaf5kjpZ7R/DdDTQ+0VFmdvmkyB1xtAs2e7uTAyOJFmyvQhgjiEHZj+JRaqjCQieMLUyrIAFdz3JHC4263W+FSKehe8iPNFNGwmWW0VAbEBhIrs2SHaXJSDpztF9CFMGLjtzVjEZfJD1DnluXLWy+JEO10qAdDMd5PuTplqod1vNAdQ+ev6lNWOyeMjk2roTK3m+1Qikci+F2Q8Z7ss9rJalJk25ibvQXappiIrUnztyzZZ/ZognLpfK65K61k3uFJun+pAwrvVuSYtNWZD1EVxLu4uaigD4glroKTSNy8Sa8fJIRckUgsdItumYpDt5Ju57kVz81JY5xH5N1LhXiueEdEY5kOm5ALydRMWnJNfJtqHxZaKDbklhI36kJyP77U02YskxdLZbUCqgnJ+/vXX+a4O25IeeiAcbEWQnyuXW8OS4PPVGP6kBVC1F7s0beaQ8ki5IAfAn+pOhJbzZ3UW7XNEMlpZsgB4urTuSKS63RNFI2a5d1IFQ85MLck401o65WqNc35vmk25BOg68l1zaEmWju1fJG25832pGT3ZaIsWqBaPb6fqTjZZ5IbvkkWdhE7qxUNTdWjWqpkK0yfNuatj3MqirhO/PJWmZSQJFu53ITK4ss2TJZ8ulCUj8vJVaMqHxkbL4k7FWOIW6qG8lqJpHuRugolnM5Nq642UnkIpgC4n7k7a1o2M/v+pNFBtkI5Nt+JOaE+SYLP6hRNl5d3qSAOQdxOmrbi9KcEXkHPNhHvXZqfh3Nex623C+iLAYLIT9K5JI5ETPuXTG5NFkRa9KCaLubtpjE3Z6nwL204sJhe5qWBmiEy9R5am/1KLQY1U4fdZI9gt4XVaWQvoSRZzcur0pWD5JtXWSVBkDM9xbiEuolCOGQesXH9yerRunI75C+I+pchqqmMhEJzEu7VFjGrW707BSy1UmUUTnd6WTrU8mf4sjF8PiUuKappyH2cJICHdcLpoVk48HgwGOOoxO85T/AGcAW3D9Xkq6auqMWtjlNooB6AytStkknOWV3qJze5yPdm6tqPBZcSMDNmDW3kru/AvBTcNyDKnjcbXtM/CtJgnY2TixSVsFgFlmJXXea9Awn7O6TC6SCoxuofDaWQ2MAkjIimy8Qit/hfajB6zFipqCnxPGKosrCJwiAfDt2kqrVDXPBmuxP2IwdrsYrIzqZcLw6MBKPZcZf8l6z2X+yfDuxs4y0eJzVBBntnhC79S29AVXHh8Ec8fsZg1rREbH/gmpbyfU23LDdtmqxKPkQier57i9KEi88/fqg1G7e/8AFNkPm5fldUkzVsd4klhNn+pc4hlo75IW4QvykL9+1DKIZZZOtaFY5sHrfajCSMvhTRE5BazEX1Ji57iY2bb4i6lZLZY08zTHYzuNu3c6flhnktZ3cdfNVLE+3Zb8Rbk7weJNG7u/vSsEy0gjeEcgPd8LrzH7eO2mK4TRUuCYeR0cVbCZ1VX6x6eEJf5l6OEjRhk1o6eFFTVTVUtkkcZxButla4W/ihDfK4PiOaECrGp+mKy5+Yib/wDNTKjFmoYSpoI2G9rTIWtXp325dsI8YxKoCAGqaehbZw49sXxe7yXjFTVHR0h1Ly8KqIxsj93mrs4WnZQ1MbST5BmNx6ESjVYtCfCcLreZClNWMVTxJM5bnuO7mSfqcJlqoTqaB2qYsrjiF7jD8qwNkqIFZUU0lOMYRS+659oqtttLRSqDD5MWxCKijOOKWY7WknOwB+ou5XMvZ2noaisiqa2EipXtkKCRjEi+Eu9QVVldg+B1WNVQxxBeOetqucYoQjMsMpAC2F/xpRfa5en8qvsEx6OjwvgYRTjRRG1rznvmP1Fd3KLDS05AIZPdnqXqWWTKonZi6ZtGVfC2Hab7vhSiwcCfK+0e8luWwWnqi4koOP07UMnZ2jzyB5BL4XUd6LOn8Nrky9PDPJRy4ZFI3scswyuNnibaLrS0WF01DCARwC9nUWW51Mo8Lp6MCaMH3ep9ylGPs8JG+V/pJZvLb4NF09Lkp5MPYi4hhd9KD2PhsWTKbJUHJa+VpD4kyUzldk6e8jPSJXHQgJ6tcpADt5qJTVx1VdURGFow8viUo5Hz0Z0thQS+g3Ji/L7kxd8TIvaGLV/NNHIBXa7ktjXVnXmOMc9CQS1D2dwkmikubJ3XCJ92bblm2aKI9FJb9WeiknJc2TdSggT97JzifpUNmyih7ZlrkJJnpXeIBNzXP3rM1pCDqzzUaSZhl0fd3WpyUuGKgzSMUvcVqBt0TqeolrsRg4bycUjEQ+pWjYhHQ4xUHKx2k9rjl4mVFRFPT1UFWGYAJ7DH1KxaokqJ5zqDYDI7tzc3u3KlEzeXVcFyGPUg6uEoj6rFSS4kftxy08xiTv4mTtTNIJHlZwr7RG/+aZjqCItQa5/cqUVEmWXJkHgxytHRp7h+QqSHaTENrM4l/wD2xRU+GnaBnG9zt/EVO9jtHRrfIlg5QO7Hjz1ZKxLFn9gpWkyIpA32gw/qVG9d+KOW23lb3KYdO+3jmwiPqT0NLTwkVzMV3hLuS3UEbdvJmnZaYfiQVjSzyswmDa2+NXIYTHVRBIDMIkypqKSjp6KsieBylmYeHJn0a7lbf7SU0NNRRRUTjwYxGYyku4j+r3LweqlOT/4z7P06OOEdeoH2wGn/ALzq9QunSo6LIQaJrf8AiXblRVPaZ5AMOEA3Ppa/JRDxqTItW56LlUM0l7mew8vSw+CNdSzR07WMDkI8yzU2mxakmIwYDvB7VncErPaqM3cwvG4jufwpiixCOnOsklkYBGTqyWEsO9nXj6zt1XhmyKojJiL/AJoCmcgvYNvqyVIHayWaHOA4zBvUHNVMPb6tp5p+EbQBK7/h5bWXKulyM7Jeo4V8jY+0PYTPuLuXI6h8xyZiLPQlkabtFU1lWLsdpSbbukX/APlqgH28qaWqzCMNOd3iWv4k/AR9TwQ9zPTabDZ5jFyZhEnu5qyCEKfkbCK8vpftKqahiCU44LejqQl2+9NQxfUCxfR5fs7F610yXB6o1REJDkbfSSOXEo4YSkkdrAa7l4V5dT9uoCL9uAl9DqNVdtKnEGOIJIwgLby6mWuP02bl7jjy/wBQYoReqNbU/aFT1V8TUf4WekniVJNNHIZPE52v6mVNhtO9VMMcX459XDDxK7HDaunHI6OULdzjYvdx4cXTfA+M6jreo63/ALPAdJYWnSrH2diuyZxK1t2argroMv2oXD6mUnB66OqrZABxMh6relYZLfuOrp1Be1ssKKE+MLuDkI81p6KGO0TPIv8ASq6OZ4SsbK1vd3ozrC/4dvxC68zKnkXB9DgyY8D5L18QkhDhxycAOq3JkNP2wraGrCWKcDMNzcUBIVnvbntyscvqTftQCWfs7ES449Gn8jozeoRfESf29+0KoxP2WsxGKIjzGnYYI7M3cuZKPDXR0/CkeNgMHub5rNdvK4CwOB44mGyoAt3UyuTsqLdDIXZi2uu+PSY4Y0kjxn1uRZGkyUeIU0jnk0YXuRPp4kHGpPMFDOlghC82kAP/ADEA0sUjC952+pbx6aEVwS+vyN+4nySU2fNv4pDJTyFobclCLD4iEcpW/MCNsPgIi/3jp9yfahEldXkl9DpxgVrRu2v+VA8cfjJhJDHhcch5PPaI+LpXSwPiaPO+1/PqRrD9j70/0dCqgw8xfhvLlu2unW7UQC/7KT/omBwfzN7R5Em5cFa3NpX/AILJ4sT+RrDqs8PBMDtZAJ5PDJb8kFVWPWTgUjuI5dIt0qH90vubXb/UrOkoaYQvkCQpWfwnasp4scOYG+PqMuR1kYxJGEg/hyMQ95E3JT6TB7XCV5bxB7mtZSoZqSGGyOne4nte70+FCddwfw443HL0vtXE5y8I9FdvyyK+DsVVlxXG7c9zJ2LAWK5jkLlpp0qVxjIRaznzufcnCqri1a4ukrVk5zNYLGRvumIQysY8m11XPummG3OIP4qUdY23IGIu8SVFivbCkw2K9w4pdLxiiMMmV+0rJlxYlcyeeF0heC0vhdZes7QYXT1stIEh3RcyyuEk1iXbiOqpC9njkAy28MliooTjMn2XFzXs9L0LavKfO9d6rCFLDybWjx6nqLvxGjLd+HKqquxqQr49SHPQhfuVJcRMLZtaiIjF+XSvVx9NDG7R4OTrcudUx4ZnqD6HEe65WYVmwd7kQ9RKsAWIxzZ7fhUr2f2gtGtFVk1ZGKU4EwaiSZ82di+JMVG65s7j9KkwYbEPM3u/zKbBRxQvmx3ELaeL9yhNI0eOU/J88PtfLPcluz3dKIto8kOnfmvtT8dQvDkl081263muPllnn+ZBWwPfzRt09VyC5h5u1yJi0QCF0j33fEu/vXfiS70BsC3lqlru1XWLXNd7yyVUZvkH/Mitfnmlbb3dKK5VRUeRtxYX3P8AqRP0810o7iEur6kQj8KZNNAF7khJ7c7dq7bt0yQJMoMf3ruq5a9vS4oDytUlBXeS62fPJA1l46qQ8PezsqQP4jTZ2kkw3BzTjxuOuSbcUzIK5+TJ0/wzsB3tHxeaYt7ukkrXJA7CLLPvSLOO5v4pdOuSEy1LNupArC4j7WZGRbbrmJNdIrtyAHOq1s+aIs47Wb96avRcT3fJAMdCZy0y3epNS9efhS6dUrtM36fkgDoFw3zy6k/BMxTat+XNR3yyz8S7ATZ6u4j8KC+CdU0fGseINz+EiUY8Nqx/uDL6dynRVQwxGEmZ2Ps022p0po5mEml4HxE6CaKkaU/7yOUfyI/YWIdOIP1MrThyldZWMQ9xEaMynyELIZysILs9xZoEUZ0/D5Sd+lzLhjpkziWvhVudDUSavQMAkDCBeHRQKule8TBt/U4p6lA1vDGYWp3IgYGG42t3JUEcZVINLK8APtcxa7JRyFx5siEdqRJqTw3DMJEDeWac2NiYo2tHJ0R0MRU5xtHZe1wET3Z/9FW4TiEg0wxVDMdOYuAET7hdlGnrn3A7kWW1vhQTQ5NCdoB/w+sSf/Km3kjKLONu9MnWSeNmuLkRI6KPjEbt9NooKSJ+B49U4OZvHK5xH1wSdLq8qO0FJWUsc7AURl1xLIwC247NoPr6iU+lhYrWbIicNbX5JOVBqmwcSrJagrGdwBm/ZiNoo8NwueupBOMGK47GEnt3JoyaSawGuz27VZ0x+xhwjdhEd7j6U1/8gY3BQxSVYhvgAQ/EIn3Fl1D8lF4MlY5PFF+FnbxC6RUWrruMfNxDLq8TqVDjUlLAURRRlEbdPSgmuCdRUsVLc4HcffInZpgIRBmYdOlVcWMW6NCwgp9PT1dVTFOMTAJdHE8au/0TRDcXu06vUglkPLmbi/vUgo56WIpJXAf/AC89zqGBPIObh1KDShxhe/N225J5iAXYmBrm9y4ImL8mIi9K6cbEeeooAkx/iMLu7J254+T5KNCNrepOiV2uTIAnQxtIDMDGBd5XdSjVdRPTwmYNcGfVnuRBIEgE2biWXhTE0MpEMfEyF9r27lD4YFbUSPJvkdyNRXzkfLyT9RTvGJA7OOT9ReJNMLC9yLAEha3lz/pRDmL5snYaU6iUWb8ynxYWwmV5tb3JbIejRV9JFy0VhhNK1RJm7WiPqXJaGOMxzZiu22i6lgLRhs2W/wBSLETaqO5hjbaPeoJ0rCxPp7kLVR5k3Ee5O+0PMGRs31LQllTUDdc2ijlGwj3q0qKe18+r6VDONy1ZkqHQzb0+pPRjcQ3tmOdv1JCO0WU/C8POsqeHlbbucvJTZoMzUYFKLZMJZXKbD+DHkzMNytJaMKeInYLviUOeF4xHZtdlSZhIj3Wt6lHtDi5cNrvhZTSyHQ2tQGIZ7EzJDQ5C2ROitXHH9SQlt7kGg4I7uW0kNQUYw5E7DKOZCXqSOa6IQz2iqbECufYyC0Edc9w5eaiyTPIZM+0ULZlc/iQkOvwoNTnh6tyG57hzf+pCW580VuzuQFIJ5O4nXSFrRb1Jptr5IgIB5ugHwDpdy3Jz1EkPzZdaPdq6A2Cj/fanRy5u6YDIny1t+JOlkJfSomuSosVt3dch1zzyXHJu50BzOXJSoFWOvkOuf5ULyNz6kxc5B/qS25ZKqomxzibtGToF5qMOfmnA6svCpkuCkOxZlqjEnt5ILbS9P0p1htbV+a5zZI63MU4W38qau+Jdue3naoK1C9IpOOiC5JybIUBTOv6c1y5tzNmhEfejEWu0/cg0E3VqnB8nTQjrytJG/vbcgAwkubJ0RZe5Bd1IWLzyQA7xPLJJyba2aD59KQk5IAdXbkz6rl1ibMdHtQAXiRXW6Jvp70Xi0dAqD9yLie5xFNN80N2maAof4jfmRcTdqozSbtUV36kBQ9d81275kmuJuyQmVumt2aAodbcmphYm1b8yG7z8KUhbR+JBLRAmpR3OyhEL88lYTyXNazKOQgXcrMWqZFIX8tq4xOOrspBRvd/3IHH8vwoIob4m/l+VPhVAI72TFrXbepcEXu1U2FEg6oC5M6IJPcoojuyTwltFUmSguI/1JDN4mZ/ehcWXLXubJDYDrzXMOb9LaJg5NqssFwGtxyo4dNFcVzDxMtt3ktHj3Y3COzdIFJPWTV3aC+6YIGH2emD0kXNz/wAEcktmWw3C5cQuNtgNzImVhU+yUYEcZDFqI8PqN/UXuVpLiEdPhfDjDhE+1tOlv+pLLzFxDJ833P4UMPIXDeqqD4DOQk/VJ4Vc0GCxlh89Q1TDEcbdMvXKXpEUGE4fifaacKSip3ltC1uFH0j+5WsNDTYPVQU9M3tGKBNbIRMxwk3wl5rVIhlVHC1LDfPkc5/3fkrzBcJPFur/AO3i38KPaTv9SlH2dgwesL2uKWWqLcEZbRpz0cSLz+lfQH2ZfZq3arEp+1fakI5a0yaymgpxp4bWba9rWqvHkEt/Bkew32K/fmHwYg+HVE8RGQsImIxP7735r2Ls/wDZbgWAyRVtRhw1FUDbIpP2Qe+3vf4ltwH8EIo42CKLa0ce0RT7wy26HaHyFYuXJ1LGkZXtl2Pwb7QJqKfG6aWX2FiGMQO0dfVkpWD4DhXZ+OzCsMioB6XKIN7/AJuavHp7rs8/4JwKP3n9S0T4G6K64iYvw3+rNQyjkyH8O0vpV77G3dn/ABS9hLLPLaqVITZnZaeYdXbv9KD2eX3DktH7GZaMFw/NCdDPyaD+avgkzw077s2a75c0Yw2j+zuFXpUsoll7PcLP1ChfDZy5Q2/Uiw4KYY3u/Z8kNpl4G/grv7pmISzBhyRFhYRhmZtu9KLAofxfW1vxAmquuiw96cKioaIqg+FGOW4y+FaYcLiyLPPZzt2qoxXEMDwcovvSvpqWU2vDjvu09KLChgso7nlkAAHMnIntyXh/2l/aJX4hVHHhleAYS1whGMJRSmTd5F3svcjxrspjlHKzYhRVFPkXEEprcvEvDftHm7ARzQVtJVy1oF/4SKR7Xy7rviVIU/HtPGPaqgp6iSoqKkBk2mIsRCY/F5qrx7EHmAY6eQqkHj4TiUFtg5+FbDEO0nZO853wzEKKAI3AaEKu4zm8L3PyAVlD7WUlLU0/s8+JxU/DLjxk4EQy+Gwu9unqQ2kjmSd2ZmraQbeJE8Wm3Zbcm8NrK2nxKKWgNwnHkSn1vayvxSEYKwwqogMcxsESIfJO47HLR0wTzxx09RV8oga0QD0rCv0apsZ7QFTYpH7fFA1PPnbURB0kXqFVlBStIWobtGb4Vr+w2AhXYbUNUwbSO4CL0+JU2JYhTFidQ0cr08QG4MMYdzKXjdbBGastKAWGnEI+n4fNWkEgUsRSzu1orNYVWRkwxRbBZiJyJ+pTzrPag4h5cCLwk/N15/bc50fQxyxx4rLn74nqKOsnpwaKKlBjkkle3mVoiI+apsK7WGMpR1jXAb6S+IPqVfimOUZUBUdO8shSuJGJNa2bd4qmGTuXQ8Sjwjk/JbezZ6XHjEHEHhybh3MSGrqPaIi3u5O923vWc7LcWSkqDdnlih3Pp0e9MHiEkc7yA9wjnkK49eTulmWl/s0YjaGb5kX9KiTyOU1gSsGulyGjrHm0PLcDFcoGLVDcQWbK5pAK4VraujneNqFjVHGf37UxvJYTt1EPUrcqWcrrTElApoTm7VG0cfEksIrfkO5Wk1Y0MBSMDXCqlJIjFinJWRDoZO8xTRUMnrZTZa4OLBlHdxX/AIIwkjkkMOH0+JZbI27eTwimmjenfI3uTRTean4wMYgLgz3dLkSqBG4+5WqkRK4OpE+mGWoOwAu+n0oJpOHUHE722+LJX11Ph8IvfGA5aCPiWYqKhppjkbLV1Wpk8lMf4jZ552/uR8ZhLn+VQmLuJJiu6+lZanSslEieo0ybqUcI7kLlcWSIZn3Z7S+alIHLYLhy8gc7Re5hz6V0SqSYnzI2HmZblwJpBLO9GdVJuDPra19FdglZH4zldmasKPEooXG+LiWtaoVT+MZPYAl8LWqLbaXpJZv3G0fYapu1zxgP4F5Do1xpio7ZVlVKLyBHZ6RbK1Z4SuXVj2l5Or8vJFapltieNe3WtGzxRC37O+7VP4bjUhGEcu/L1Kh/pTtNI0c2dy0cYtURDqZweyNk2KRjo7Wl80weIORFY7lpqs8FQUnI1ZYdNJHFUO+dtlrkQrlydPCCtHpYevyZJJSJD1T+t0vbD5O7a+5QDmAdM3uz8kRSXQhaf5VzaHrd6y3pMW9jpqynaMDKpEQaUuoN3hUeWaQgzd7s+ajyzQFRxZO/tPfomRqPwQjyYterNR2y3mfgs8OxR6Orim0OMH1AukkqzFmqqiWVqeMAM3Lh/NR6AqQpRaodxH1elRppoLisFy180lDkruuvJfYDUHVSUtM+VrTsW591vkqurhkhqJYzHcJuShHWGMgnGTgTcrXSjknqLXzci+JPt6uxd/ZajuwubWigMR3brtf6VPhwu6InOTd3D4VBKN4zyk266ppoTT+znDfPRS29ohhFjjcuL0F5qSFC0dQUTy7nATa1rrs9RUaEoCH8UyG3w5pbNC1T8ihmrcPqBMDkgPW21yElO+9sXqIikkrKowbbcUzobcMGx+KZ3NqO4bURVlORZR07EDvdy2jtScv9D0f7GqfEHmb8Srji8P4jXLSdlaykw0qieSthKUmtCMfF9SzLYfT5E7yP+VOhRxi2x9veWSnI4TjqVilPHPej1Cgxg8S2RHGZfC6tIY5SAXdri8QjuXktJDaWsrjp1CrGmkqIf/tquUC+u1edLprfsZ6+Pq3Vzgeoxw01p8c5QMQuts6nTgQ0BTDxKiQYBByeQY+l8l5hDUVnGvkqZjz+O5FJiFR4OIXw5rH8bJfzOr8rFp8DYdv6XDKjsTFWUWL0tbxagAkpRf8AGhfzIfJZuDtpWkEUQRxjawjcLeSpCpYymzNiAnfwsjanenfO97B3N6mXqYMShDSTs8bNmk3ulRctXVFVU8Wc7/8A8R9rJTY8+C1+dHUR1kRsPGi8OfwrMz1EpGPFO/xINC1zMR+Jdqxo8+Wab9yNTU9rqjEDsiBqUB/UX5kEnaBqGoiqIzaWXK2QM+YrOWsI5cRyu8KTC2WeoiXqU9qI11E/JrajthHI34ETgPqk6k0ONXU4y+0nFPnsEX/zLPQjbrI231LokMgEDs4Dn1KHgh/E2x9XP7PRcA7SUWJSxRSw2VF9tt+wxt6hWjOjCMx1bc9rWryCGoCnIHjfo93UthgXbiKloRp5QkkIPETXXLw+s6XIucZ9T6d1uB+zObD2Fite9it/MieHTRgWZoMc4hyyNxbXe5tFZYfiEPtnFqXlKCwtnkS8SSzx+R9Fjl0sltEnv/8AcCDu1uVxaKRDN7OJs0cRXtbvC61UdbiV1UJ0zEQuzjdJajqcaanmDJthNqSTjkmabYOSz/q/co1fUR4fTHOb7Aa5xFUGKdpJJIhGk4kR9/K1UMmMTlGQTSmYn13OvQw9Hkl7pHk5/UcGNuEC1ru2XtVJLDHA4Sm1t2fJllDz4Wu4R2p2WQCO7pz9KdjhabluzXvY8UMHg+VzZp9U+SuKn28/yoPYXExJuovDmrlqUeZ5cknGPhiGb3C+hLfvWca6XkhwUbbHk2+HapwUoSFZkw/UkEb2kzA5D1fSumWpMIOJdy55ZGz0MWKMEcidhPJgutfqTplwQKxtvyXY4XkDTaXpSONxdYbuzsWKMkchqHm5t0J0K6KMydwIckqPD6jEHIIGa4eq57VK/wBna8RvOO0s/EXUl3lFgsDa4R87a/pZDbt5ox5JeLJfop+E+DlvVqhbby3I3HzXSFkANlkI/Eit3c0RCy6wqkieTlu3mu2/pRe5m6UukhTAFshbNd8S5axXPqifIdUEA2+9E3ck47l0MkFxOiXuSLdzZdtu+pOcN5NAZy+EUFDFnuQe98rlZBhblrO7RApB0sVOAjw74i5yJMybK+XdDTt7k0dPFzeRi/cp+JU7ezwPFuAfSqweaZadnOHGVuR/yRtGw8pGSjjOSTKNnIvSp8ODyCxHUSBAHfd1IJvUhWnyzYv3p1qMxhvMHu8KsIeEL5UVOVRL03m21SYsJnqC4lZUF9EavUiykGHu/grFsLcQFnj3OrmChp6N9gb/AFF3KV1asO71J6g5GYlo5L9WtJmt5IBw9rdVqCEZG1DkgeEc+SepOxlSw1trs6H2H3d/hWo4Md2oN/BcKliIC0t+lLUexmJqNrjeNtmaaGlkz0Z9FpxoQJsmZ7URUMY6N+9Go94maOOSQ7zbn7k3wZRAgB3td7rVpWw8M+bI/ufXTcjUN4mbCjk5mzW+nNd9lMi6LfDtWqbB7vIUYYPsJ8mIu9FBsZxqVyjHY31ZpFh5355blpxwlrMndOx4WF45vdr4m8KKDYzA0ZkBNYxXc7U5HRvGxM7H7lpjw2LMjB2IX5DlyUWSlAfB+UVVE9wq48SrYaH2YDuADvAi6hdQZBOSQpDyuJ7vhVxJDbvsf+Ciy2i+/PX3LNjTRXVedRMUjswm77hHaKZeG2Td0urAyAhHn9WSaeSPmz9PqTLsZjHgn4my8Qsm2pXJyNmci6lJaSPPR/nqj4zU55uD2ly1UBbID07yAOlpdKIBOFz4T7enmnTqoyMrNvlcuhYVrs7mL8xHqZAWRN8ZZM9uqn00NTVaudgd5Ep4FhgwhlSBfnqUjlaf0j3KDWVx3kwZFFnoIquAthcbguMdOzXZ23F1KNPMcxmGbiDOn6GjkmHis9pepSfukiMs3dSQVellrdWfVkloXN7rfErIsLYrs3tSPCTyGxwQWMYdXRUbi88XtAs97R52jcp59pAqMSKeojlKldreBFJl/UoB4TPud3ARUK207Hf83hQBZEQTHZw3Eh9fhUmONodNLk3TRvZmb3fvuTjC992qAsMi3dxfUl1OXhQ8O58tbkrXIsvE235IALpbLS5ISt5dRIeHd3OWa4QntZme35oAMZHHRlIiqPZSE26vltUAhMW1zHNFba+Wdw/CokNICqzm0d7huuUG1u5uSs+G1o5pRQgTFmzEsGzdKzmGj+GTs+3qcVLImIfUlFHwRtbIfJMTlaOjuknyXKPAJkAkWeX5kpZGki0fcygFM12T5XJPUNaWROJLoSOSh3QdPD6lKhK63LpUBpGLz/gn4yId7O9vwqx0TbfzeFM8FyO1m3fJO000ckwtJmI9W1Wp1zRh+HGA6+W5JsKoofYZCu0fb7k/TVQUrZM5AT8yFXgV0W5jZhPvUKsjhkMjCNhL/FTyTsPxzNNGDMfLc6jVtc2Wke31ZppyeN8vyqBNG5GVjvb6UJBdj41EVrEbOXwijGqCRtY3BMxwvCOb7iUjqbluVk3ETlayaAerPxI33aJkpAjcfSglciMXLaz7RfxKLLH71Iebqs8upNB82UNmyQHs7WC2bDcoNTC0Zd1uStAyF8zytzTVXwhuZtw56epZb/svUqH6s2dEAsTcnFSHhAS7kYiNo5sw3atuWu4NETSMdEN6lTRxiOmX8elMcO0tWZCnEVAdXfaKK5vfou8Nx1ZJuktn6ldi1YDdObv1I7nk805ELd7J4Y2u1ZrelZSlQ6siELiJeFNWv05qytbLu3Jrg8MtG3P4k1k4CmRREub7dEgJrtd30p943G7PP8qYKNyfkp2KSOjHdf4UQDuuTkMbja7tcXcKkcFrdfFzWM5HXDF+wYhu0Z7UiHXPK4k4MOznuSLPz/KsbNdRtxZK0k70tk/6kDybtPCiwWNgcNxLXaSG25Iy7nQsVpZXdKoNRy33o2z7ur1JrXpUhitHk2QoDU5w/mSXBfL4V3jMJer4khqGy71Nj0Zy1x/gkUb9zWrpVHeuPNroqsNGIRf/APaQuNumSQza/wClK7VA9RP8knFtuX70rnEddqG63k7oDUcta7PqSPJNcTu8SVzc9UFahkTE/wASW7NA2Y88tUrX3auIoBJHQJuX6dURSWvb0poSt+JEUzkSgVI7tzuuS4jDyQEV3c6Fxci5Wqx0rHCK7yQySdzdOWqDw2pGWm7b6kGL+Q2Q3BytXGF/pyR9XLMRQ2696sia/kcK0rndn9ybIbn5Iz2jzdduYeboOdqhoYWK5Lht3NyQyVDcmUd6h/NBB2W2/JtxIhke7LJAO0tXQ3MRZ9KAJF23LNXuC9mXrA9sr5BosObc8kpsBH9Oaq8KoZaybY2WW5yyUPEZJPbJQkleUgchYye79KlAev1WPYFhOA0dB2Xq3qMWk/b12XChhD/hRXau5d5ksrJWU+Fwk1OznKXMi6m9VyxFJiElOeYbRJP1mLHUMMbZDH32q9jPW2SMRxJqg7B6Re76lFpqqKSQWkk4Qd5C1xKEc3EkNxZvcIqRKMQgMUf4p9RyeFvhSRobGs7dVcdGeDYBPNRYRMA8YJAYTlJu+5tWV/2TxStwmOmlw6sip6qF+rg3EReeqgdhvszxvtJSlUYfhcs8QGI8Qm2r3DBP7O51VJRvidRFh04bZPZpLr/Tz5OuiKflmEv1EmfYX2DwPGMSqMV7T1EdZUvujppX/bG/jIvh9K+gm9jhhGJ4ntDaOv8AJeb9kvsn7Kdk5xnn9txSW9i/HnGwfytotrWdoqOSYmCnYRZ9LVlOEpP2nRjaguSz41P4IHES9XUmqiqYQFnFx+lVI4xTyXO+0s+lD96REWn9SaxSLeWJMlxRxMdPVmhbFrWL1KvmroJLsmYS6W3KHxJeXDDnrvXRDEjGWVLwXJY4fkyEcck1zyt8Spjjk3O7ANvpdAd/lcPyWqxox77L58ckzJnfb80X31JufiMPwrOkJkObA+vuTns8u38Nx+pPtxF3Wy/+/DtteViRff1rftG/gs4cbx80GmXJPSIu6zSnj3Vvb+CYftA1xP1Fks6dVHGQ5uw/FmmjxKMQJ2Nk+2g7zL3Ee0R0dHUVcr3BCBG0YvzXyP8AaF26rMcxuqrKyQxM3thiHpEW6WW5+1L7QpZj9jp3b2MMxOTwl7viXh2N31VRxTZ4s+Ql0/lWTjRrGbfyL7D8QnqqCWpq5HOK+xhikESL1XDzyUPtL2k+9sQKr9nhpRyYWgg2gOSzTVzU4bGa34VygmirjqI5TcZbPwIxu3n6VFh4JUcJ4tUyyyHwqcN0kvhFZ+ukh4x8Bz4WdrX9Sm40NRhYDQHUXEO84g6Rf/mqZi4hgF7Be9txdIrCbGlZe9jcJbFsSI5TiCCna8ynksH/AOfCjIpe2WPG7uYUdO2lx9ETdLa95KhrCelOejCoGopwkLfF0Hl4lPwPGHw+eLKPigD3PEPjf4lCfJo0epYLIGFxZSAwjla9z2iI+Fl5HisjSV9YYM1pzETCL7epbXtr2wo66gLD6OK8pWYpJSa3L3LD8FxjEybaZWsWfkrlO+AUKFDkJibheI+FPTTHVHqe0eQi1ooLXHJ2d9qNsibvWTZY0QsVuQ3JXMN2bf8AtTtuiAxfuytfmp+QWFFVSx28KZxF+dr7XTsNZJG2WbfmUFtqTE5FmiirZaNiT92Yl81ySseQctbc7uartR1zdC0jj3sSnWJfcn4svqDtJU4TioYhTmwVAMQsRNdza1M/fk5AYX3X81T8R88+pcHNJ415NFmnFUmX0GPHDJEbsx2W7SbaSdDtRJC57AuP+lUIidueaFr7s82U9uI11OSP2Xk+NPXWX5AI+lKOoC3NnYS9JKlbMrvhT0ZMJXG7fUK0UUjKWScvdJlnNVSTHq7ldtQsRi2rfqUcJmuyzVhDG0nVtWcpKBrixzyvgCOa7RmtTrZWa53/ANKJuEPmXxZJtyAfL3EsHkTO1YZwAIWz0d0XDfMn6v3Jac2ToSPuzdNOytWhu1yG1m3D6lwRcSTrbizzSKNruq0lLRrHwNXPuzdySMmLvRvH70PB782LyUui/cNW2964+WfNdMXElHPmqSMpOh1y8nQGV2jbU2JXELP3qU2HuVu+0UOo+SIb5PAFNeUwgz2l6vSn+NPG5g5u4k+tvSSQ0rxtoTqXQYb7ZLk9RHELbn4r23fSSwconbjxTSBp5nLV+lSwICMGI7RJ+r0pj7tMqoqWOWKS7dxBPb+pMNT226tb3qHFM7seScOKL0sJcnLhyxnF4ZM+oU3TU/BqB4sccoOJZXPaJKvCoMQFmkch+aeOocoRdnezO23PpXPq0d6zKX0STkgIP/t2C70m6bl9j4ZcOKUZ89CI2tFReIBHk37k5wzHmzj+5TVF9yx2ip6Yo6g6mSQDEPw44w6y8vcnaHEjpwGKRrgF7mLxCosovYLvla/LVNjdaOtypq1ySm0+CdNikkl1j2im6b/eqqNpHfV9Uy37vzJFUPDZkzCQvcyy0/Rt3P8AI1L0cEkwSBJwzEGDmmjwOnv1Pp96oyxKeQdT6vSyfCumj8Tl9S5e3NfZ2LLjf0TanDYo6YjB3K1tNUw+G1MMrxgbEPqjPamjxKTglG1trsl97T5aGw+HkqqdCcoNkz2OUYhtdxkHncpA4bVjSBKzjKJm4OIvuFV4YtUFbm7F+5T4qqQoijfaJcxFZtyh5NoxjNFgFK4vlwiAQbW7quXCozIy029TJRTSTXPIxkRcyJ+aPiOI5sxenmo7lnXHEkgRpZxEcs7WT4R8M/xZZIGL+8Hdkh4k121z/iuHC9Ro5vt5LNzX2a6/4omjQ01QA/8A1WPb6ntQzYbDlkFfAX1GoH3SxMP4m5L7putbiKIySd7hKO61cCZR4HUzREcRxSAXIc+p1DqaWppT4c9NaT+laDsnTvS1hRGew2uYS81KxSM5JSB3bdcF3l6XUfmTWTQv8DHPFf2ZUac5CycOET+pOSYX7O/4p2D1Da/UrCooayECH2i/pyEUhp6iEyY3aUmbqL/Ku38k4n0KKsKc5h2M9vcSXscmQ5ZD56K0COWR8jawfh8KlBHEPMHMu7VTLq0i8fp+5R+zuMt8mWifMTK14ztLpe5lcsUQsWcFxfFutXaenCaboYiyLao/NiW/TX+yroax4ZPxHv8AIVbfeRjdkAD+5aPC+y9HiVBFPJJHTHZc9zbi96Gq7C1gxyzxUFXLSsF3EjgchYfVcuKXVdPOfuOyPSdThjwzPhij2ZOEd/yXDqKiRizsEPhU0sJeG1zpprXtISIH3M/pUk8FkhiCSTD5RilYiC4HG8W6ku7gTtGqxdRJUzPnTmQ2BmRH701JhM8YOZxGBXW2rV0k0VGBNHRBb1PxEGMEeMVAyHTx0bMFnCpgtEveXvQut5r6Ifp8vkzNQYe0eskPNv1KS9LHYLvmFvuV0BRQ0RQezbmt3f8ANR5Mv+HtL1dKH1Vs0j0bgvBUy05kOjtb6UBR2j3K3OoiG1uE1xKNLMBBsjyMVSz2X+NL7GIrCIbzccttykcGAeUr3fJMRSHdlwmK5EMj3axPd3Fcpc/9mqxUuEHwbXLJ+/qTgQuL55tcheY4/htQjXOVrO9xd21Zyyfo0x4UvJKCGPk5OF3pZONHEQ6yuXdbmmAkPLPKMkgI77uGxF6cuawc/wBnSsL/AIo+eEteXqSSu8l+un81WD7n7kReaWo/vQdyCtgtEvEuFu70XSgn5HNV1+Q+pkrtO5Ic7h29yAoQii4dx5Mhu2o2Fx10/KgQXDaO3MWuQvtHQWSIrnSEri1dBqE3UOnzVpTEEkGzb/yVS+W7XknaeoeGYTB9vxMgTVlsxWsUc2WvIvNBxPZQKM3bhPyu6kB4kcjZCAASiez8Tm6DNIc9uYQ4UDPa/MjTcVG5aoo47S+Ske1NGOVl3xKqGjlJG9KV4PYXyUuGOikmF5ZeOWd259qiHVMQExsmmyLVC4E+TQxFEOyMhH4Q2o3F+azd1pE+goQqJY30kcfLVXsT2zSiO5dculUAYlUj/ffqTo4tUlblYX7lVkaMvC2+dqJhYR7yd1Tx4sZFk8bW+rNW1LiUEzFqe3b9SZLTQnjfLPpRcNytzfpU21suX6kHBAdUCI0cJl8IvzToU4CWu5OBaSPp55oAj+zsJE7bvJd4dzCydcXHROWtnkgBjgmMejuI/CnYIzFss06I2tkzbU7w+HZl5Xc06AFhfhZ5bfUkRe5FptcmtYfUodVikdOJWPdkkBOaPcLOy49OGQuzsV39Ko/9pJ5CKOKBjP1ZbRH4kEvaSozzNqUiHnaxJ2haSLSppeJzkDaqaop4r8uPG3w3Kur+0k9ZCcbsEQv4Y2VHMTEWrrJtG0YP+ReTRxjykuL4XUKbPdZnzVR1EVpOSm0WG1ldKMcEUhkX6Vma1FDrQyEeTNu+FkpifMXdrbdtqvMSwei7P0INWO51rtc0cRsQv9WXJUMVO1RNm0jRA7+LNGpKdkmX2bhA0UZXZakXqTcUklCRtnaZNa4oI/w5iaN79dCJSYafiTf6lSHQzbLJz3fEp+H4O8x5vnarmjo6f2YW9ne8n1ue67/oragp+IxAcTjntCONXqJuiBQYX7VDlT58PvuU9sPcRNo2cvMlq8OJqczOeIN7bIhboXJxgm0vMAbwiyrUw7hkAw15CLNn287WRNhsYnJw4yltcbBIefq+S0c1O2YtA7CPxI4KNowE2vI+8lOonMyVZg51FwObRD/wh3ZKB/sqxGOvP3LeS4e0hFkHN+okQUYRjk3duT0iNZDEh2ZqI9Ge0UB9n63dkVw9wrb8P8LLJ7U68LiOgNb/AJUaRHsefHgNZHrm+5SKehrI6eWPhsRO1rkTbv1LbHT7G2Ol7PaxfhOP/chxQ9jBwYHVkBvJeHkOaaq8LelAfxD963UlPHl+KG70k6CWlppA1gErm8SlwLUjzQJOHMTvI5a2tcnuJv2Zl6rhW3lwPDphzOnjAflasbjZUfHsogYQ9Q5rmkmjVOzhybsupPRSMWrf0qtCOTLk5CKtIsqenHiZbW1XO2dGPzyKaRo4Td3296qKnEGEyDXb0+9HiV9QwvnaHpuVXPTtlnqKtKgnII6x5NdBIUvaHzFs2uUOXa/xIbtRey1ao5WydU1D8oze5+aEKo4xEL3Ier0qLcXkpmHwvNUgxNaD5qqCy0w2OQiI3e7y71YcRhyzyVXVVzYaNkTby/SmaCslqpDkkfpVfyFdl82dQedu5GQ2tz3fEoBYhwys0+pCdddc2d2aYEqUrh06k0MYRuR5uIsmgqGENcv4pBJJUag23O1BmiVJuDNn+JRZZju1b9KfjKQfwzyEviLaKdbDTIZJ6aeMhDxXeJBVckI5JLOe31CmGjkLR+p+SlSSU81LlwjiqmfqjfaX5VY4dRhQ0Q1UoAdRN+zEvAzeJRZp8EUxRyU572ty9SWT5E7O1vTatRBT0UkNUddmBPD+BH65fD+5U1VhsYsXDzEvSSzYo5CKUcRUt/E/FZ/2fwqGd35fiTtzXaf1IHy9SxN0NW+bJXWjlmjIdwv4e9GEbEfpFaWWMjGeebB/JdCjOS2xvmSsy/EEXyYUYFa3JhUmdlW9LJHobIShtLJ1Yzi5RZ59+5AEbDHnluU2xkC3qZm707bsyUiYQ5sya0RsCQwQvzXLrSz8SdLcKTR//tIssa1LTNLh225MyO21+9EAuR8tqlsqB0NpaM6IcsizbciPaNrZpbuays6LYvdnakcb2Z2/JGG5LuydDZrHkilDJJqzOkVO497e9S7eJq+dqXBuLTqUbG+hGan4mvV8OaRQsJEztaI7SU+mha/Xd9Kbkh3mNj+5Tvya9rghPmXJmHy+lBaX+pSzp7ef02oOC465KtjLttDFu3l1LhDa/wASlFDdyZ7iSGlkG7N2JVsHbZDtQ9SnvR3Dm7dK57O1/LajeIaS/RDtfuXS96meytck9O3J0boerIVz7WZmStU32XzbvQ+ytdy3fUluh9tsiWkXwpW6Kd7P3vntXeC5c2uJLuIfZZCAX93NO293iUiKlcX7i+JI4bdMrfhU9xB2GRXF8hbNkJR296k8G3TTcmyjucrc/pR3BdpjL5bc3/Sk2ZaapPHv5XWoS9ypTMnjAlJrvpQuTlrlck46c0Dx7sldnM4OxPJaOVqb412maIo+7NNPGw96pMydiOTXmgMu90iFh5OmjLdzRZgxoiuf/Uhu77tyIhYeXShaTXuWpmK50/S8MTHiPtz1LyUVicSHNK5+SANb2kkk7NySYVSGxEINxp43uExcbtpeSyvUPJkPEcWsZ7UoY2kMRbO4ntQAgE77AZOT070riBncZNvHyVjFRn7OU8cDlABiFw+I3/8AhKRFJR4ScvHpo6+ocLX47vYH8EUL/wAG6fB4sFmgPHKaqgimATaKLabxP4xWv7H9k8CxrtJSgwYhFQSHdadtzg3USy+HYhUYpWmDzjKIx/3gZiIt4VtMJxCshhGGkijCd2fKWy3b8K1hQnZ7tD9rh4GAYX2coKOgw2F7QGULzP3mXmvSezmNSdpsHo6ypeGnqKjc0ASbX945r5Uk4tKVFPBUSVtObNxuJAQje/cPetl2E7H47jHb+gkrcOrqKnppmJ+KBRDDG2tubreyD6NOneMvxD+HcmnhYn0O4c/CycmqHKUmaNhEXt3N1IeM9ueTitkzPUaOjfzP8rJg6V/W9qmFUHz0/ggOuceYB+VVYtURfZ3jfY1yLgvny/kpB1nU1jckhqLdcnu7x/0osWo08zxiLN1fJC9VNtykt/cnyJpNPF8SP8Mi6m92iVlajIVlQIl+K64VZPaTPK5C/qXZenQA18SZeGXdqFqdkpM5KXEHV/5JiUXHQZHL9yGS/ilG27LmsF2r+16j7P1x01NbWHC9sxZ7WfyRshLG2bg6diLXd5XLB9v+21HgNHLTsBSmzakD25e65Zk/t0rcSk4FHR0xzu+l2fSvJe3XbDEO0FdLFX18MoQXE4wbQEn8I+amWSkVHE/spMa7TSY5isr1MslHRk5WCLXZKtxuqajpwpqSvkqhPc4k3SqSsrpJJswe0W5CnaWnnrDKWR3Iif8ANmuJzbOmtSdhtJxHLol01EW6VY4NVYZg/tFXOTy1Q3DDBly+Ik9R1lX2XOCWgjiOcXIvxWvH9Kz2IR1dVUz1MgGcszkZl7/EhOkR8iDVVUlRNJLI9xm5E5KO5bfNOnHJuZwf+CB4zyLR7R56LKRodpqWSsqBjFtxbrloDhDDaYHyAfCHqIlFoMQp8LoTADY557b/AIG9KgVuJT4gYySH08hQXTBO+SYjfIrtzpwMhkHLcQvcmmmcvd+5Oe/RIKY48xySlIe4ye5yS4w+SENxaZCPqRFHcPdcpALiAJJu5uebW+kkrd+j/MVw435sXyTQAnN3M1qXE0Q2v35JFDaY5Fcq2LOXepdAgG51wY3uyztSGN+9IBeLuSue7RK3qFPQ0/eyTIXI0AyEWQP1J8Kd4yHPcPejijaNi29XJSqfPv6VjOb/AInbixJ+SOdGdmw7kI0p5Zf0qxt8upIue5ll3JHQ+ngyLSRsOrvcSnjI1nxKPww7ntIUJE3d1LOVzN8S7SJXE05sgctcia4epQ3kO7V/zZogJxHTalR07E0SYkhkUKUnyyzQ3Xcn/mnRntySnmtu1XQqLi3qJxNm/v5JCWumW3xJ0ylNE06hu4lwZLtFDInFEJPmL5qaL3SJEsjk3JNfNBxnHR0JSXFc2ZK1wcklbDEXExdmuVsFQBW5u1ypik8sxRcZy72ZTJbm2F9kuRmDPLMLh8OaOIuIGeTFdyFZ9sy1S4hebrLtHZ+Qi4lIIz77x5p0JAKIZL2HxWqi43e5v/FK67vf6Udsj8hF5HWBu2MXkmfaNelVYk497/lRPJdq5OjtlrMT3qNeW1l06o7dHdV4E3N8y80bEw3auQ9yO2g7zJntBltuRjWOJDq9yhcTpzd0uNaRZs9yWo11BMeou73uXHm11zIlA9o9z3JSTH3ZCKO2LvE8aoxHJn2pe3GWubqu4h+rwrnGfLJPtAupf7LL2wyIRbO5WcEJyFc4PaoOByUBRSjWcUZS6CjYSVnRzd2T3C65cvt8Hfgyb8yLnBMNOsqRYchLuudWp0PBqHjPqDnaoFBVRwwlmz3F4VZ0VZBxBeVnEF4WVzs+p6fSkWR4XVlblG27dzZL7pqRMs4rR+anw4xh0wtezifyTsWJUXK8x/cuBuZ7EFjf2VfsMsfUHLdzTvsshcgbVP1GINJazd121MQzRFdxTIcm0tdHuK9n0EFCYvm4tahOOOM8nDcl7c4gLse7NMcZifflr4s0lBmcpw+iRQzNT10UoNuHxKzxUQ4o3ROZHcbqj9qDii+wS6lc1OMUU0Qve5GLWmOXJKUfeqNMeRaNWVjVUfFIHa27wpxpm8tqdHD2qLTjdjEuRIfu1+9+XzXS9CY7HHmbLky4AgR5szfSiClC4d7j+5GMPDu8S53R1RTHBGLvbd3CTJ2PhXj+G4l8L9SYaO3udEMLrndI6oxn+iwkxA5rXMHHhBwgte3b5KVDjGIez+zhW1YRZW2DO9rj6VWtTmWmd1qOKne7V3XLKjshjl/JE/7wlhCIPaJyKHbGN9wg3wp245gFznM/K51E4Y58nFGENo81zs7VBRXgkPYI5sbD+5ERXeNiuUfgt5OS7wbS0ztSNVGP8gjJ/Ww+aEhMrn4ja+lE9O8d3IiTR2Xd3vtVpSM24R8gGL3FnuEv5IeC3Oy79yI8rh2P7k0fELUGuV+4x2h/EUtLcebF3rhUtwWO/wCklwoagS1iT8OfKRk3Jr7JUYP6IZYa42/iP9KQ4bwzzc1ZcFi1sSKna7oR32aLpYeSKFPHGWm4bU5w2Lk1xE/hUgadvJ0Psok/es3ks1WKvB8yPl+ZduXC2rvhX7kfyWcAmu5om5/Ch0yyt5pa2igtMJLdzSEUvmglis9ySXhzSYSLQUFC8XJEw/JHbw+bJ0tvcnqA0QukAvtze1P6J624RuyuToNiJw23N/yRhC131KYEbZctyExYW9KqiWxoBYe5tEfEbLTJct269KbKMSSFYQ7i9KI8ifTaKHS3vuQDn3oJs71Holdb3OkJa3dSLTInQFglldy3d6U21hybpSYbizzfcnCG0Rza5BQ1HnIJN028lIGNiEbG3IqSnAj4js/uUth11BFlkAheHrDctHhVPHQwXm7EZ7rfSqsxcrfEpwTOICHh/wAU0zJk2au0HJtyMJGkbnaSgdQp+HqZVZFE217UhIyItWT8RAUfK4u+1AYh4RVEA6XepO3PtyZMHIMduXUnBJ9vhQA6IvzFlLpqdpLr+nJQgkt16lPjqvwQyBrs+pVETTBqcF9sYWOoeMfSIqrxLsbIUJezVDkeenE6fiWhKup4acpJ84reZKtrO2GD0bZtUPOZNpHG1yp0QtzMv2bxyhpTdnjsL0yKBUYXWxsDtFIZ5b9U6XaqsrJiznYpA/ZhI1o6p3C+0EtZLLFUEMRB6mtzLxLDg6kp0UJU8pHYcXC85CbkrKgweLglX8L2imi5hJtI/kK0UXs8lp3gZDueMX3OyzmNYlAJHHTAxG/MsytH6UuEGzfAqztNFGYNR4XS0tjb7guzf4lBrO0VfWF+24AP/dRbBVedpEL6besvNNOVo5fwWZVId1j5tuU2gmgkveoleMQbZFG24/hEu5QHICj8d39KUNOwnfI3yFERothECmPgMQxZ6CT5urWjp2hsMwu8hVbhtG4yFlkOmlz7VtMBwVpHGZz45tu9Qh9S3SBuiXg+GlUSifCG8ugC8S1FNhoYe3FNhOqfnJ6fhFBQUryCWTHFEV15k1pH/wBGVoFO2WWTWiy30OKU9iHJSgQi+b3d6aGG1y0tU4qcxIdepU9DXONdizyzGUVM9zCTcmWciUieFO1gu2REnwpfwxyZvTtQwxyDDE87WyuF1otyz7lMp8h0MLlpETYwVGA2s2VyAaNxPR0OIVklPjWGxRvbTzhLeJe63/3KVQTHUUZVhMwxHmbXehtoodXRSurI50ZkY55W/CyP2EupW1DGFZCE8eRxFuC5uaKso5JgIMngAuohYbsvhRqLlGfqIeHqAOYu/h3ZfUpUZRDoAyXF6vCq3Ee32Fdm6kqPhySiDdMWWn1Kn7Sfa5RfdUv3XTnFWcuJOzWh/Vq6zbRrrNlpj9dQD/ux4hFRSnteUrbh9/UoUOE4XHUBF/te1x7WktGxyf4rl47NjQTEc84PPPK9zyk+5HQTVGNVIU0Ed13Td4Vy5MyjzI7MXTyn7Y+T1o8Nwyj7WHgWKdoTpyiKw6mKMZouVwkNpassbjFDJ95nHFURVVEz/h1MX94N217e75KmCjPCawmngkIg3XDtVl2ekMp85AtgJyJh+Jc7zRlzE6lhnjnU0BXf7uxA2RCopVAEOvT3/NX3aSOkpZJXB7iJmyHJZY5GuzZZLkMnDOyc8/CoE8bE+eamHuu8N3JV0sjEe99i1RiwDj265kQoRje7N9qtMKhhqDN5WsgFusukfSmK+OnjkH2czlDLxhb9X81pZg0QnHc+W1W01ZFh+Gi0DsRl4urJVhF3NkmSLiUeTNuvVp0FDB1B1Ut5m5F8Su5ayLD8OijgyMy5696oY43kLJhT0Y/hhm3U7qbLa4JgVXEtfPc/hU2Ca4RY2ttVbDGAmLvtybpTpzHHcepCKqyasvK2jkhqSidjAchK4mISyds1OoKV5DigiF/aD5CT+JUUXayu9pOU53lM2tMpRuzFWdDilFigiDSPRz+APUXuJZ7xBwZNqRCEyjkyKUttqRZUsYu52C263wpQfg0ZSVFolloOW+1Z/EcQufMne3PQbkrRCUrNHR0Z100ko3cIGvjMWtFz9PvU5oWukM2crmue1ul1l6btdX4aEVOE4ywRXZRSAJDqrKm7TUVVEcQZ0Usm5wJ7oiL6u5ODRU4tk0y40g5m9vfdu2qPilQEcY5O4ke20vChKZ4QK842LLz2l9Kzc2LHUTXyHclJhjjzyWQwyFTFO0Z8LOy/w3Zck31P6hzUeWojEDZpXItpMIvcJJoKhx0zb9Swo6yf8KmQcMo8srTH1KuhI6hi22h/xPSp1LTvaOb3F3kghksS2Dky4Y+5d8WaT8trqiFwA8NwCz9PwoSjcbsuklJucR5JiaRh1sdZspDQwvkWf0qMYsL5eSfOZrr8+pcmkEm5NuVFIjMLD5JWtmWSctYR03Lo2DqeaChosh0ToDa2qQE/V1fCnbbh1WTNbGNM/iRW29Q7nQGVvcjDIiyy/MporYQ7U60fc+aC7d/6I4ybPN36uSTN8aQ4Atblk6eGNrPSS4A2uOidtb+PNczZ6uOAoht1yXeC0xE+uqfDPmzXeSfhG0SfLf8AEuWeTU9bFgi/kKkwX2wrGa4+rn0qT/sjUXaBF+tWfZ+up6EJ+PFdf4hU8u1FHCe+B7X8Qrx8vU9Qp1BH1HTen9HPGnmdFCXZOrEf2QXfC6YPs7Ui2b0x/wAFrz7YYQMUDxtNxci417bW9NqucP7UdlioxepqKuKs7xGMSD9Vy45dd1cFzA9LH6T6Zk8ZDy0sFq4zyKklHP1A6T4DWkF4UctocysXp9T2owe43gnkMe4SDqR4xjVFQzDTjURVV8YG0kRbcnG635iheo9Q69hcvQ/T1F/8h5K+HziRNwJPU+nSg9hkHnEf8Fs6rHmuJ2BrO5RR7QMT7wbc+vqJerHqste5HzM/TumjOozMy2Hy5fsz5eSOPB5ZCFmBaI6gJDvN7QLcmCxSOG4I2Yc/Em8+SXxRK6PBB+5kKPsvUSXaMPxE6X+zMguTuzWh71ZUeKNxMpNw92vSruLgSRSy+0QnlbtN7S1fwrmlmzQ8no4+j6XIuDJ/7PmURvY2niJVVTG0Z5M24VqcerI6d6iJpGlINrkL3B+VZSKOWomzaPqfqJ1vhnN+6R5XWYscJKGNDXs8UgE+e/0oHp7m1a0fSrL2chMWy2jzQTj3BkK6ll5PPn0yqykOF8+dvxZKFKTiRbu9W8tPc5bvyqunjbwt81145WeLmjqRCm4Y6oeJ77i+JHNHd3NaSZeO38q6keXNtHTmb6UyUlv0pGLCKYl2jnktUrOWTCmmtbPNRikPnoSCUmLXRB7v6VqkZMdInI828SFi25enxJXW2sTOSfHDagnEOA9xBew+K31KiBgvC7ukWWY5J+nmCE99PHKPxXKdNjFFNQlBHhUMEpOOUom5EyAKgR1H1K2w2jfjjHmImX7Qi6QZGFRLUHA9PQU9LlDwXMWLf8ZZ96lDGGG0155kb81SRLZe9osYpMPwHDsOoorSpryeX/iyv4vkPhVFR9laisw4sTqJWpaIXtOQtxOfl8yUnDaNqgDxCpZjsPhU9IXVn6ybyWpo8PrxCgw839tvkIqejjfoI9M9e9N8krguOwPYkcewqeppPZiqoYbjpihIb2+Il7BhX2al2owOibtRHSU8ULf7rFh8PClAfIiXoPZLsnhXZvs9FQU+FuJmAFOcsl152+L6VcEIDFYdPDaO1hHctINIpxZ5ng/2X4F2ZxinxCjjmqJ6Z74SqZLhEvVbyW2qceq6oieeVyNSDo4Nz8Nhu3KEcNPGJMAOWi6FJGDxzQD4pJyA/wCSb+9qjdkbInjAm0BwF/UyYOE4xLUYxf1MrtGbTEWNVG7fu9KaPHKgtL23N5oDj26m36VHlhC4nc2K33LRNGVsl/fUt+pgOilBiTlo8rEXzVBNJHHa79Pwpj7wguHWQfpZOidzYx1h3ZsV371ICSQrXzYv3rEDM8xWNJN/G1TacXuF3qZSHvEUqGshsAI8+YfxTmotm7hy81mg6R/aW/E6mQVjQ62MVqzZvHJ+zDfa99okfZunkwqkq+BiMgXmZN0A5dPzXzwdU+JVpMEkf4x22i9ou6+ie2f2P4J9oWOlitfX1VGfDtkGJmISZu9fNVZSwYXj9bFh/tBUdPIQwyTtaZN4XJZtUdUJJqkTsazwcQo6F3Ovma2SQX6fVasvNCEjCFjhK+1/h9RI58Sq5q8TB7J22BarKGhjw9uLK9595fF8Kwl7vAN0V8PZ1ilBwYpy7hyuL9Km1VCfZ2P2jEIiiI2/Bika0jVu0OHzYcUkmORUFffsijd7xH4lj6/Ho6ipP2imCvIHt48shXP8SlpIhckP70qBkll4zgUnJQirJeXFO1+e5JiuPlkKG0CAnd7S7hy6lkbUO0+KVFDUBLBL+ID6ETXJVmNVlZNPJJUORVH7S3aLqLbyRBJw4jDhiRH4ibcKCgBJ7fUjjJrkGlvUudOqlo0TJwFszyu/5JXB77kxFI4jk3iTlzcv6llR02miRF+IWbZculOiLFtZR4pnEcu5OjUcTn0pcoTghcNxPv3JW22unbtwt/ySCO4vhU3ItY0NhcOuXNOALXas25PFGFpclz2d+5m/Mlsa6WNsPfky5w2LwMnuHaOeX80GtyLDRDXB28rSR8HuFK7TXd9SRE/T0p3IjtJHGvEcs0YSa+kU1c8mzqQlHu+JI1jwShma7b+5LjOWjqLc/JcErWLNri9Smi7Hjke7LPqXG8000l3MN3+VLiPnk20RVUKzupck5daGvUmeJuztXeJtyzuQOx3ibdepCEmnq/0phy6f8qTl5ooVjryPy8KVz3dP6XTXE70rviQFjvEt7kTSNaTprja80N3u5ooLHSkuLTNK7yTTSEXwukQ/+qAsf1ISfJBdcaMM+Ceu3NhdNXWjzZAWHqL5ZJXIOI92rorrS+FAWH8nRsOmT/4LkuUcpZrsZOXcpY0xwY37l0xe0s+n5J+GSMRFiNiNSLY5BJxytRRW1Ffa9hZO/wBIpdP5lLlhAbcv1CmZoQpxFzN93hS1ZO9jQZjq6RDuJ709DCdVxTjyIIhue70pppG55qSjlrjqhcXTnEDyQXN7xS5AIcrtW7vJcfIbnyZJyC7r3elJ5AJuaOSDoSPdo/8AJT6Su4dru+5VrZ82Tse3momk/J1YptP2mjpMWArfU6sY8QjLS+39yzFMVrZ/wtU+KS4f/ReZkwo9zD1EzQe3Nblnd8SNqx/W9qqo87U8BPbztXI8cT0lmmWg1jl32/vTg1j5auqsS80YyMI+rVZaI1WeRYvUXDzdmRtUMPfcq1pHtR3Ol24lrKyxaofMnDqQhWHGxZu25/EoRSPdsZCV2XzTWOJXdZae3SiOV9qmU008j552D33KihqtcjzvHpuRTV0tRsfaPwrKWG+Dpx9TXLNNSVQVFQUUdQBmPMVYhGe3KRvi0WBC+ExMHcSF9pCtZhVcdZTZnlcz6/EuLP08ocxPb6HrI5HpMvoY9c9CH5KQMYldoquOqceT7U+1YfJsl5c4s+qx5oUWACyVrCorTSZZuiOocd3VqstWdSmiVc2euaHjAPInUCWbd0t/FRbXGbiZva79KaxX5Mp5K8IuZaoI/G/JitQVchFSFkbb2fIRfcqioh9omA3NxJvCptNh5yWm5sI+rNdKxY4pOzzcmfJbjRWnjFXCH4Up6eGRVh9oMQkHN5Y7unaPhWjq8NpacSzG/Pw5qAWF0d37IBEvevVxZMVfA+dz4uo24mM01dWVAi7H+URV5SYh7PTABx2l6iUVpI6UhaNm2t05KOdQ8motbquXLjjm+jrxZHgXm2W4Vz5E+TCKkBMFoubiOao4aiOnkjesjcQNtinliWH3Z8WIR9JLkfTbfE9CPV6fNk8agBLNstyN6y63RlQ1GNUUY5hV05+YoP8AaICIApgvIntuJ9qiXRyidEPUYy9po2rGFyzZv4JFVDtfJlSHiEsb2mzEufeHEEfD/wAlzdg9GOf9nz2XV6ly5Clrd5r9xP5KDfvSctuXiRQwvMegbe9PTUu3ZttT1CyLdu0S0Jc1HuR22925IBMLFpr9KlRi4lqzKNGVpi6mOTEIuypIGBKLkkG0URbkNrd+1VRKYnJ7uafjkTDCwjzZLUvO1CBsmhMAiV+fJNTTMW180yAv5/O5DKPS/VcmTYV3hZ0iJ+Xl70I5jya1K1/hUhYNz3IteWSEBe/LUiTn735IGkdAmLky4+7vtQlmWjdTp2SjOOEXZ7iHmKC0kHHSuQ5hnb8SfClIh16v6UqKZuGLHmJN4lNCRpiybclYAML2c/htFGQvlomuI0ctjHd8Kc4mhablIBhC9mbPqiG/vTYVACydikYnVJGbsICEmzy7lIAbh1zt8KjlJw7cmRDMRBp/StaEWDVFokTM+1Jqi4c/ESgGT55W7lzeX/JMLJoyMTlnlpyS9oYWzN2+lQwJ+bpmaqbdarKLmKbbqbWqXTyBcO9iJZsKx8tVNpKgJCF89oqUx1sW+K07Yph89OJuJE3UKy8fZOCPQykI/EXhWjGocYzfpFAdQF+TofIq1MvX9nfZxzj87lXSTTxjq/S91pMtpU5EGuW5U9dhLEd4GwadJKKEpP7MwZSE5He45ta9vepv3T+Hm84+74lMLDaeOoHOVjJt1opiWa653WbNNv0Vs1KY65sShmLDdq6tjqIyImytUGpHTRn+HTqUgNQjcObv0qYA3clAYnF9We3vJTIZmIuTpWXEeaqkj71c9n+11X2dqSmgAZc9pxSdLqmcbu5NGRC+Tsq2Ka/ZvB+1ipIiOWkYSK78OPpZOw/a1t3wMGviZecmTlpmmakmj/aHu+SfcZn24Hqwfa1AR6j3+ShUfa4KjFaqrja2CZxOSMuo/EIivL4qiKS0HcwLw29Km4Pj0WE1V88RHFY47T3fCo7rZXbj9Hr1X9q1ANSbOzFa9r3dQo2+1LDbRd2e6620XXi1ZHBCEBtUORzQ8UxkbkV3JQyk4NubuJEPiZPvuLJ7UT17GO3TY9NTnRU7xcG8biPc+fU/6VoYftMoKOvCOMw9iaFomisusJhtuuXhOHYxPhs90WRmW20muU2nxCpkkOmsjvO4zLLml3uSu2q1PofCO3mER4fFbPCAdP7RUnbb7TIBpCpcMncJT3HOO6wfIfevEY6z2erKKVrAmHUsrsk0FVT0eJb4pKqjiMbojO0j/MrWd0LswNFQUdXj1Yej8J2IzqZXtG76lkqsqmOQoqlrSDmJLdP2iPGqMp4LIKenHSkib9l/881i8SxSTEpRkkZht2sJLJy4NUFSUclZw+GzEfpz3Wr1PsNgMWGkJygJT5eHdkvKsNJ4Zgkt2r0PA+1lNh5k0psVzWvJ4cl4fqHcljqB9R6HLBiz75i3xiSCsxA2OmO93t4pPtEfCKoK4gwuEuIG59oWv0r0mqw+Cbs9RYk0QFT1TGUY57s29QryztJGZSyg7tIefl0+5eV6fnc3qvo9v1vBCC3jzZArsWkqJB4h3+Sh+3MRCH8dU0JcMcpWA7drDnuFFRiEkEhs12XqX1CZ+fSYLVBk+TNcPSuhh9xZP1PuUmhjYhlsdhJrS3KaEfDAWfJ7t13pVJkVsRHyjhCCMLS8dve6UgvIwgYMJi3UXiUpha8XHK5JxuInfcfVuWqkJxItPhftVx5sGTXOquhpzmgnya6zc4+a00JFHTSmbWlYWSzmEYg1GFReDlfkO1FuQeCuOGSErzDLVOU8fG0DVx3KRiEkc0ImD891pOotDM9Od7bvPVDqyVySmjcb82ci70FRJxNHN93hFTKSnrMWqTgphvMmd7c7bsvSoZwuJkxtYQ7XFKXA48EYsxufpUmmktE2ZmK4Ldw8k0UfU+b2t4rUoxkzzjZyyb+SyNC1kxyvkpgiad+EIOLXN4fFuVQRORa52qfU04TUcE5zhEWVvDJQjhD/AIoln7+lXQAPlaLM+0ULE5FkK6dO3OOVj10EepTpaF6Ecjd+P49Oj4UBsO4hIBYbQcOOwWBxkIjzvPPqt7lXOWupc0ZzQbm4bkfzUymxyKlw72ZsPgOXjXvUnuPL0qCCEJcPkpFJG9RUDkzlc/SKi8a4jkcG1fUR/wBKvuywsMxG4Nczakkyy8hhaOIWyttTnTdrclLJuLLK0fEoE9YOenhTIJZFuHS1NFVcM8lVzYgZDr4eSjhXSEfeRIKou5Jj3elRpqh4wzPP3DmoDzTzW8xEkivssdnIs1LLof8AaGJtM9u1OlGZd1oqOFPITjmzipoCFmRugYIwuXftRP0iydHh5aOyDZb13KbChsScTyRMV2mqJx23XMkNiLChoxceS6AuQp8si5eaHvtSNRrhvbtZE0b3DyTr3EP+pJo3zUFIKn6yY1LbLMtbRUS26RmUqXITJm7lx5PJ9B03C5HRm2fLxLpTMOrOohyOI5eFK5ybRY9uzt79E9qgcx12khqaxpJdAbRQpCeF8i2kyEpH3bLR+aSwop9XKqJDTd/knBmYSz6VA4z5atam3m79U+1sQupotvbLtOLtSCoju0fL1CqtpH/Kkc12utyXZiX+YyykqA9640wC2YZqrOR8tc9yEZHFibJ1faiZflMtnqDsJ+rL1OkEhE95vbaqvjOQZC3zUSmxCSoraiCToiyyQsJlPqm+DRBWeTN7hR/eBkGTsypY64PaHj1uFulG9U3PN/fuWUsGx1Q6zVVZZPVOVzZNy1TtHVU8bG00BkIAVnDfx+G73Klesa3TaLJt8QfIW8PzR2OKEusp7GjrZIxlf2YzlisYrpNCu8Sq56h7dept3NVctdwxJ73ty8Sge3XCWe3xKo9Pqcubr9yymqm2uoklQxOT3OoXG42rbk08jj8S64Yjx8nU2SDm19SaKRrkwclwjpt6kBk93PqW6hRwSyhFJu5fJNllnqz3eLVAZEXiTBzWrRIwbsR2E+bLkcZzGIA/UmyJXNFI1HhE5nEF8r7JfEKsTIpQhHV5G/4UVpHr1IuHJXSlPJKwEXqz5IuC3s0Ed8UpSvxTLLePw3L6P+wfsTh1d2enrcRw6CoLMQjCcBO3vIlUFszNuj5sDD2kPLiAX7nT4YeRALXxjl7iX1B9pv2YxYtHQP2cwilinBy4/CYQuHwrAP8AYz2pE8vuwf8A/I1qt42S5HlUHt8ZCwGMo+lXmCYh7PFLHWYHT4ifEEhklMxsFuptPUt/D9ifaspM/uyMbv8AzmFe19iOwNPhPYkMOxeghlqpruPoxW59LXKoYmzJ5EfOEPaCvkucMLhsz0HqJl6r9kv2f/7YBPiHaOgEsOH9iN7heXqG30r1rB+z+F4CxewYdTU9+QuXBYifL5qeMjxx/htYHpiC0f0rfQSafkbpqWmwWlCjoI3CGLZHGUhFk370FVilQLZNHblu2p95HJ89CJ/cla+0bP5KVCjd5OCpfFKrhC75j5iTKLN2gqYQysAcvCrmajCbrBxTJ4fFGWrNp7lao5m3L7KKbtJUkJO0bXD71DPGsQszCIC+p1oyoYLO4SH3KPNR04ltK4vkrTRk7KN8cxCwf93jIh8S6GNVZF+JSRj9LqxOjgkfO8hHpYclFPCw7je30qzJphBjjj/4Zufmj+/nyLOmYU09Db33XIghtcb8iEUCHRxQCfdTiI/JSwroy/Zbyfw22oPwitZ4o7sk60cA6hGIl8KeyLSYJ4gY25snArGkHN40IWXi7g1qsaKMJpWj9XhFlLZWuzFT5yRE/DtHpfwrwr7ci7J9k4xoqSLj4tLmcxlPdaX0sq77ZPtUq67tHWUWEYg44bTfgvHGeQkbFu5fF3rziEhxitCSvqQryCQBuIriPXcsm78HbCOnkYwSheaYp3j35aCXcmMVxCKlnCM2MhDdaPeS140fsMta0jb+IQuWVqwvamqCSCjgCMRKG++TLe5OX+Fqxk6Q4rZlDUkVVKc0gtcb3Ji1suaIvLO5IMhHVriXMb6i16c9vUkOd23q+JC5LqmgCMnkMnMWu6nQEPeOQonLy8Sb3d+5UWI1x/Jdt3ZuitbLRAANncnR97OhDbuTo7upZyKiJit0RgTbnQW3ctqQeSijVMlCLlrnuy80mJ+9LYOmnuXdMu5Zm/gcaZ7slICYSYs35KFc+XcRfCg4m/R0nCzZSonvMFmWTpriNnlqIioxE/dnd8SByf8A9yFENiVxmK7VN8TTmmSJy+FF08yVUKx1pHtLJ3JCMj3a7rkxdp3JXPzd0US5D5SPlyu+lBdrcm7rdEvVq6qidwrj8+SRE5c2SufmwpWuWt3xWooNhNn5bkrvNulDd3uSLUbsu9kFIRl7nuZK64tUNz7c+pE+0uTkgGISbIv5Ibul87Urn59SchjKonEHdgE3Ebi6WQZ8gkT5ihYtNWuH/Kr4+x9ZHdrCQ/Xao7YLPG/hL96TGn/srQLaOn5krt2vSrL7rqcrNlpIPuefvsHXzUlWhqMXkpiAGcic22j1K6wzsTLND7RiMnsUXdF1Gf5VCoRq8Jm9ojYCIN25X1Hj0GJTcQ2L2gm6Tf8A+ZLSFEt/opMT7Ny0oFLTZzxd45bxVRDTvNJkwORZ+S9BMbS48kjX5aBG/SovsvGvMLYDPdaLc/qRROzM89LT2k873S5aD6U3T07xlkxsQ+rJSq4fxijPIZQ5iK5R5xzZM43F4iVUiN3EgTZ1BZZgN35VILDXFh4cm71C+0lYVOE/ehlLTU7gbMROQ9Bf9FUUdU9OeTsxj3iTrLwdCbkuCzCl/CFs9w7biUGt6jaTqfLJWlOTVUYyA92tqVeVJTxFxMjua3l/lSJi3/Ir8M4nAqdHt4dm3xaqMeG1H/Ak/gn8LrmhlMGZxEtzXP0qxlqnmprANhL1X7lnzZ1JJlSWE1eQ5Ruj+6awny4dv1OphVUpED8ZhINtt/UkdQZFKxyMV7eE0WyvYQ2wOr5WDd9YqLU0slHIMZgwn8L3K09o4csBkXR4s+pM1kgSVoSNkQkCLYUv4jVNTySDtB7e/VSoaM/Gyl02VvK1Sbo+53XFPJI9LFgjVjUNO4sWjclIijYbXZkmJi8bfmTrFFb1tzXLNuR3wUUEIllmPhRxRvlqh9oityvYhTnGjEubfxWHJumgwHd3ijGNu9caoi82uTwzR+bEsnZvFHBHdkneHd3bl0JotuimAUY8mzzWLdHXjx7EUITz6U6NPJ5WqfGICY5O5KYWeWbOy5nlaO6HS7FJ7KeeeSIqFxHPPn6Va2n5CS4UbldnkRIWWRq+miU5YfIPSdwp2GnnjHOP/FWbQnuzdrU9FC/fkKfclIqGGMWRKYayEsmFvzOpcHtd4vIDWp8shfmwi3NcMXEysK4fUK5JP9o9np8S8psktVRcQoidr/SKLiNy1UWlkkp5injjEzba5E1ysqDFApacgnp45c3uYpAuXNKNeD2Mcm/mRwheY9M7fhTzUcme2Tp9ysIsagj6KaHXmI7U8WIU5ERtkPwisbl+jbivJAiKeO4LISEvUycaGoIBcwCzutdV2I4hJUHwoGtF21LyVpRxlDTgDs52t1K5exWcEV3slIF6NybUHL4R8KZLD5CL9m4+dysLntzbpTstZRQte9XIRCFxx8Pv9I7lks2T6OnJ0WNeWVsWGndvZ/cl90zlc4QHKAbntZ9E12jmmkKJ8PnksKO47VmnxDGqV5Y466pgE21ETK111YlkyK7PKzSx4HUYWXdZZVQiDg42e/qWfmwmeYzOMHIcvE6aaOvj0eSW4ealN7XwheNjsB9V6WNPEuGebla6h++BUfdsgmWYW2+pTaOoankgc3fY+o5bU+Y1Ez8Sxz0Sk4eetNIJl3D3rXJm3jqzHF03blvAtjxymkDPK3W3kux41SFbnmV3utVZDShNblTSf+qc+7TsJ/ZpNq8/tY0eus+d+Dx8huDRtylUkIDHzbd1EmWG74UV1r6bhZfriP5rbsmANo6JcPRMBN5529ScCZyEfUmZjBwsMxO2SHqLVKQt25cuuLLQrkM0VhjGAvySLIWtZkn6e9AfTk3hSQMNiHua4kiJsue1NXWlokBMJE7piC4jFau8Tyb9SG5vyuibd0/pUgEMm4m8SQ5l4WQCT8vEu23aeJACOR9WXOI4/wCpDa4vvdJ/e7kqCgy3b2zXLdBd3f8AKkGfnzXSzJufwqQCi272dTHmbLL1KAO0uV3knYpGExZ3tFNsvyOzSWh+7yTA1Ri2WbpuQmIhBjb6vSmTJ7tXuL1JFLgfeY889fyp2Ep5LnBzIvUoZzGMRZZIqDEp8PbJxuB3uIC8SiwL7DqEZB/3h7yzutFT56GIo/wmcJR5WqpPFKawTikf6U1L2ie0gjzEnbqHqWiaM2SpqiSnLKTL6VArMQljm2SuOnSo9JWMPHKdnIjt3E9xCo1ZUATjIzuVu0VLkMtcPxKT2weLK5CXUtCNQ0waZ8upefhWNDJmn4MUqJnLfaPciMhtWa+eYBua9V3GaS4ndUx1RlyNxFIah7sy6VpYUWktY0MJO+4viUKh7QSQyi5ncOfSoFZVe0Ha2ZCPIUwEJ7ndrRdZORS4NMPaafLKwDH52knTxo6U43lj4hkzF+G91qzI0+7N3ciU8Cjp4LzyLLnd4n9KdsC7DtFxJxDq/wCSmnVBUAbM+4m6iWKhkL2niNuIn6RWrwmn4lzyO4iPuQnZLRHqI3jLLqVdONx56D4bVd10kRTHw3UEqcJCE0WVGLK0I2v1zuT5xsTct3pRyUv4md9qNsrdG299ymzVL9kD2EOZdKcjhAdjdSdqRkENAZQDrnEtQ3IJ+LJUw226po7SuUb255tHDck0h3Z6JWDew7dw7WZ9w+JOzVh2cQ5HIs9LgEk1DTnM+jXLkOVRWE0jXBE39SkFY997GIC8sUEun95CKlDVNJEMh0dLd1WjDaoBD7RU8AGYwB7rlMqeiwctFSKskFDTFDSnLTRGMgEXT07uS4WH0FQd70jbbfGSOb/904WbP/dmP9arhqJLjNye3pb4iRRLbJU+D0U0omwPF9JoqTC8KqKwAxOqmo4BYvxwYSK63aho45CC+Q3HTS5VeI1XGmEGysB+pKkCezJ8tPg80wyT19SBi2g8Da39Sqsap4aerJqetjrwNruJGDiPy1UaaY5nJ5Dciy6i9K4AuQ5mdo9ShlbGh7BiXtlfJfYIUply6uWgqolsqAB4oyud7XInbVdw+ukw+WV6bI+JGUVsreaj0mcdSF7uLA45kPUKwSds0cotIkHQnSlPHOBAY8iLaipiMhsALiHmp+KYseKHG0rucFOzjGRNuyd7tyCKnceL7OxTmQXMINu+JJ/H3Fp6v2m3xvthHN9nWA0cWKEWJU0kozUIw2lGG217+9i9KoeynD7QYzBQVdTJTxSsf4otcVzC5D1KpocBqcUaWSB22vrxFZUGB1OG1IStwpbW1GTpXFj6WGNNQO7J1mTI05kKKOMa38cfaBE7XAXtvH6lIlFoS4YRMA/4Lk1R92xfhRR3id13/JMYfMck5vI9xE9z3MvQjDU89z2LHDY4IaWolqHcSyEQERTs1c3CKMImEGbQvEoxE1hN1KJ7Y5Hllb4VWpFkgahstzXITqmF9VElIbtbxTDk4kARyMWb2q+CWyymxB5KTR7SLa9qz0wtDITZvbl/UpUtZ7PPYTXEDqFWVHtFRK7xsOb9I9ynwP5DUklw5XOQoQzIsm6kUNK8j87VNgpQjK8tSbxZbUhFlhVUdHwj1EsxJi+JaXHMNj7UQ+30cbRVgNbPB03F6ljxJtzPnafQrns5jUtHVCWTEcfUBeNvJarxRL/ZQVlLJSzcCoZ4CFrtyjyidORA72/S69X7QdnYu12EFWUfB4sQXjradv7+a8nnhkp3JpGt+pZNUUn+x1qgJKfhyNaIXExeoreSittYkmkbhEDtz3c12GO489LfUoLLbs3RvNXgzU/tE8r2QDnbkd211a9q6GowWvno604yrIntfhncLF4t3mq8C4NTT8CSzyk6bS+pSqnFDrhIa94zOIMtu0pPiu73+Ja8UZPl2jPSwvGf+pC3u6k68j+4rdrJptwlyAVFFD8e54xZnuWmwml9njJ3a2V+d3cs9hckQ1AvK7gYPc1yvqnGoyEmOWMB77VLVlWO1dcMI5akSrDqmLl1KrmrDmlJ2fbnolxjtzdmuToZaDJdo7sXiT0UwDboyqYylmLIG3dSnnI0LcNupRQ9iWU3l0qZFD+CMh5CPdcqOXEHpWF7AIi27mUsq6SoHe+30+FTVDssZaiMR/DZQ5aq4srbfiTTSB7knmbPLqH5JE+ThSGQi2oiu6jyN0BSMXl/BJ5GFrXVgOjUPcn2mfIisuFm3KsqK4I7Wza/4lH9seS5ndTRZo6OsjqhyB7S9JKUAsVz3LMjUNS7zZiLuUiDtAYgLPYQ/pSaKTL58h7nJNHM48gcvpUIMapprs3cS7vEnhrqaQf27DcpaNYNE+jj/GG8HLxWqYdOA3SPGw/ET8lWtikVKBPpKQt4H5/Us7jHaKeuMmAmAPEIuud4XM9KHVrGjVBwpuT3fSnTjjp49+Y58iWIosSkoZL43f8AN3rW0eMRYtQEEUjcfviJ935VlLC0dEeqjNAlNRkWsrknYRpyuZpC/gqathPDyzcH5sL2v5qZTFdHe3T81MouHgrHm3XJIkKAbfxHK3mufgE3OQviUCpxIIegGL4iTFLigVR5G9po1nFbDWbHN6FkZRCWeci5szJ2J1GOYOWtyGOZibU1GzOnSDJJDEL83QmMeaZcm7z/ACpqeqCGIjdnt8KuDm2YZVjh9kiMgkksz3eFV0H4OL1rO+7Tu6lUVNVLMRGBOJZ6CLp3C6hyrjOV7iJrXIl26cHjzzqbUSyIrcWLXnD0kpJTai2bKlr6xhrbwyLJrVHaqkzzzcc/SjQO7Ro5c+EJ8RrX2sKamm9nIs9traqFS1D1T2ZcvEmq+T2iYYo87W6yQkS8ocpHWDoFw56IKm+P8B2t8Tkhmm3ZAbiPeQqPIV3ft9StHK5Er2hh5dIoCkudQbuomd0TltyzToiyVdt5bSTRltyydMcRxHR0RE5aJ0SIyYbtd3Tao7knTJNdTqiCVhlC9dU2ZbR3Op+KkElTFTg9kUe17VNoIWwnDpJjzvJv6lUw0NTXVYwRwST1kr32i25AFphcdJVcwmGqM7bcsgs/xX2R2GwcMB7K4dT2WSlGMp3dWbr51+zLsjV452swumq2OIyzlMStuAAX0nj3aKj7Oy08dbO0RzvbHELXF9XuZdMPBnXJat+G5Mzc/wClKKZo5M3Ai+l1HCaQhFwdjAmuYh6SSgmCasOB9pg2orbwKi09ois1N7vknPaItr33KIdK8fddb4k0V4vytRbM3AnPUAVvht3ITrgEe+35KtkquHppcoZ1mmvlqnQrLscQa3NkbYh4un9yzPtDW5ZuPkOaa9qO7Mn/AKkUVsagsUCy9ze5V1RilzEzu5/U6pzqN2p3EmXqGtJ3N00jNsspcSktyt6femZcQ3Z/5VXHM1hPe6DjfG/Sq1Mmyb7ZroboJq44y8V3wqAUwf8AEQvNGTftHEfmqMyQWJP3se5MlizjdmBCPyS4MRanI+73owpYMhyqJRF/S6dhTDhxph5tcKs6bEmmaxoj/MqwaEM//u6jb6bVOipYo5rPaZiLuUuikmWUcltzu1jM11xKFSfaN2YjkGNsUiCctGuBxEn+pSKMgjqMnCchZ+oW22rwD7Z+zp9je1nFgYywitHixjl0F4m/ismdmNcmI7Q0tLHiVe9FUuFPNPL+GTXFEV3SRKmgowwmUYal2ECNiaqFn/Dz9XuQTVXstYUkbvwJud3hdWlFNBWQFA8sfFhC5xk6TD/2qTWRrwqJ6imilrJXlKeO271ZbRdYvtfhd1soM4yhzL1CptNj2ISU0GFVVXJUQU4OeHDpa4uVxMRfDutU6WNsQox1YsuYqGrJXB5qYhaGT7u/4UD32i/iV5i+C2nnDt/8vJUc34cpBnda9ty5WpI3UtgdyXEe4skK6JPkgqjvT1Lvf+5CWZc104zHwPaPuQSIi3XMkJdKBvl1IvpZAIO5Ii7m6kYU8kjaBtHxJyOhlmtZh6vUgtPUbAnHvT45WcrvNPnhfBt4kg87XFSraOEBsZjPLVRqVsQLmt5XLvEG7UEE03ElJ+lAcxk293WdGuwdzD3IBJiLv9ybKTUU5TC8h8rskyovZkoiut+lNa88rhRuJ7tlv7kwwv5OoR0STCu3bc9EnJyLl1JcMxDPIiQkL8mVXEipHO/1JPl6V0Yz9Dklw9ueTiixCtJJhXLbkcMbkYt4Ux0K00d1oW5Nd6hT5xuNuTJoI7jtfO4ntWdm1UNd/SjAWJsn6lOrsL9lAZY87C2/JQLd2oqU1LwOUXD5AiLjdmyXd0o3yLv7vCit25ZpkDTbe7an6EeJWRM3rZNW9zo4JjpZgkDK4HuZA0uSymxyt45R8Rh3W9Apl8WqZJRZ3a4nt5KDLIck5SaXO923wpXGJi+m17kE0iYWLVIkQGY6beXSkWIVEdQQO7enkoskjzSHK4Wk73bUpZHkmKR+bvqgEkTJMQnjkIDtuba+ihiT3jltSmLjSEeg3IG2vzu1QVqX9DiUlORBKF490qcru0EnCOOk2+ucur8qdwz2bEsNqmztrAjcnHK3NZu4+EUbHtd7nFJNh265CKR8yPNyLquJ+pTKOoa78U7ohtvIeplCtKMBfW19txNtToFF7FUX7ZXssEfF6kwcEy0xXtJ7VRhQUcZ09KG24n3yfUqJ8+5ISCws8yLutfpQBJt0b5oJ+PER+OokpzEwNwIeVqdmqJJgKWRjMyf9p4VF8XNdORycW0jEtr/9yCkTIKc65hCJwAgZSg7N1kml4DcoGHTT0sucTMWfqZW4YtW2i+0MvCLKJOjfHC1yR/8AZeeMvx5Yw8teaOowuD2yq4eVhh+COfSSckrKmYMpGAt1zEk1RIR5uEd3qUbm3ZRBhwWWSSx5Buz3aqSGBzx6ZsRC/UL9QqRxj4t1jCXwp8ayTnw2Iku4aLCKnw2oIcsxu+IlGORxImztdntU4sSnLSxlAMWI73ZriWDqRulOIPEfkiGR9zXo+HdowPcpUWHuVuizcoxNseKciKMhjzyTrE5K2pMDeTU2fmrem7OxlqzXedy5MnU44HrYegzZDNU5HdmylRcSwW0Wsp+zYFza0S8Wasoey9PGO8nXBk67Ge1h9Gz5PBjYIZOeW11aUlLJIY55gtRHgcAjkBmpAYPuHV1wZOsT+J7uD0TIvkVVPRxiI7313clNalYrXF2VpDhrR/Enwo2G3NedPPZ9Pg9PUF7kUn3fu7khw/X3LQey+9d9j6rWWffOp+nQf8TOPR2iWiB8o+cREK0r0fuZH7CwgJ5NrtT/ACaMpelxfxMl7Vadns5W+olIikaTNmZaMaFrc8gJC+Ghlm4N+VD6lSIh6Xkh9lFHC+5vUnmpTICfJ7R5q4+7wHmz3LvsocmZx81DzHVDo2iqCn4gasQ/Sylw0rCAtltZTmp49u8h/cl7PEJZ8Uv4LN5bN101eUMRYXGO9uII/JSAp3LlJ8N1i6cxj/eSWt+lcaulu6z3bR0WTc2VDHih/EAqWXMhaS3xdCh1o00LO37eXvWgwrGApameSeNzE6U4WEmu18LqmrMDeyCWnkaXinbb4hJb4ZK/ecHWQm/+tA4Pw5CLNrgIbX+EvCqqrw8yl4nEszfpJtrq1+5cQwmY2k2C52mPqyXKunlkcrna0d3NbxkoT4ZwvFKeL3Q5KTgyiFnVno5D4hQ+wyjGTR5iLq5ipTktyC76VMipzLRozuWuTqNPBjh6HucyMzT0dZTmTM7iL8xJkfDr9r53fuWmen0F7D/glw4/jH9y5n1V80d0fTUlrsY2ahq5jJ3Ymze7btT8f3hHazykOTarV+ztzyuS9nDmwXZ+5X+XflAvSnF7RmfNw7uW34UgyzyQOVujbkuIwjb1Ev2s/kodEX/KjuYR5/mSYbQyycvNRaiTUnZnFKwHJcu57k1daXp+JRSqG733Jo6huTKXIqmT+MNvemjm7tRuUUJH7/EkcziZaup2HRLebyXHJ1GGQuepJCV1qewUT4yuEUXE7+lMB0otbdE7E0OOVxZrlzZ6oPDkldb3osEgiK0s/wCC6JPzyuQMTImJu7MUWWOiXVmzLvTzZR3Lbz70fE0LNkWTXIRlaQ5ttTDl70RTWj6iy016UwUiiyh1s7S/i6cOSPggwZ399ybqYXp2B33CbXKPFJdsfIc38SLFsTIZnEtAvt3Op8lVRlTZOzHn4ctyrphkpaTJwsLXMvUKgcTy3E/qU2LyKbPjbM7e6507DUR8n6u9CELFCRyHb5D1Eo9wc2e0ulhQnRRImqm3ACZ2E3N/pHqTRkBc2/SujI+rRgw6W/Eq+Q6JUUdPSxFxZGvPkINcQpmGRytyG0fiTUQjmpARtIWVr2orUodCS4cn3J/htbvz+lNwxtGPpb+aRzOVzBuJvUmQMyi1+nV8K6MjiOWa5vG6/d52oRJhu0YiWbAdCocSF3bapQUrYhMLBLtyuO7wv8KgFttb3o4ZnpzzZmEk7A2+FYXR0dMTgDHP3EuY9YIDJFJbPtFwj8Q/EKpJMaP2biG/CifkI9Rl8KqJsSnqJc3N47t1uf8AmVbpCUWy8ip5R3s1xd+3knYyuLV2UUJI+CzubiJNd1ppsQjhtyZy/epbN/iWRj+ZRJfxHybwv0inaXEIqgd4WlmrI6NoTGSRxEMrtqsdmeqKqSN8hfMfSTdKrpM888nIlocSo46jWNmDyIVEPgYfEDGDHKT9ROgydg0eBsQDJLJb4rRQVeGyFMPswGQ5eJXUUd1Pm+zTwumqKTiUeZvuZQPUjkIYfQhG8kd7tcZZclSTVQxy/hhFLn6WV1WYgwsUYN366KDTjBR14zytdGPIfeigsXEjo7/wGinsHLXxeJco8Sg/Feoge4o3sIZPEoNfWSV1TLObsRG921Q3zz9yGETVU9ZT4pQU9JTRuM8XhJulvUnzwfh4eMrymNQElhRcPYQZcxLzu7lkoqqWlInjkMPpdanC5KsoAeonOUn3MJP3Jp2U/BW4piDU90TPv6XIXVXPIFRV3xxtTxvb+HncLLVVVLBJMTvAw+eirq6lpo4SPhMJ93vTaJTSKE5PB1fSiAmESz/SrXDxfBZRnDhlVNua5rhBXdJ2+OG56jDKCqJ31nKFhJ3/AHIS/ZL/ANGKubO/LcPpVhDUBDUBO8YSj1OJP1fmW5p+13ZvEnyr8E4BHo5RMxDn9Kkf7J9lMUYXo8QjAn/8y3+l1Pb2+xLJq/BnA7RYXwyZsPtEtz3OKtuxGNR13bnD3o6dqe1iFpBHd0us/wDaB2PfsbUUbBUDOFVG5hYd2iZ+zjtRT9k+2GHYrWxSVFPAb8QIuq12JtuaweOjoUr5RvMS7I+yxcWLiz2uRfgHYSy89ZQUsxBPBiIy56jJJavScA7WYJ2qp6iniqDp5b3MBne0svD7lg+22G08dlWckgT5kDiXST5+paJL6Itr5FLUVWF1UP4UVUE5bXEzuFQRIIXyhkfXwmq46hhPMHtJRZJHkIfStb4M65NG0jyAbubCIpn2hhAnfcXS3xKpeocoss32o4ZnG55HclmVZJOoOTXpTcxHz6fiQNUBYWbXXJRVAEeWT2ZdKCiHJJcZO5XLjbXzZdlyvy/iSALyE2ZmIep7lD4AlQSezkbO+8X0t3XK2YuIAyt0s2tqz4Zc83zVlhtU4mUfhLxIQMkNGxGUWd8hbgQSlJRzAedxg2tr82UniND+FTPdKPMi8SGpjAeHL+1Mn1Vkmo7N4wFPMBm/+4TO3ED0l6lI+0LA4JHGppt8Ut1hcO2z4SLvWFp8Ukw85QAGOI+Qr1X7K5qn7RsDxHs/URsQ4dA9VAUUFxOWY3PKba5CobspRPIJ76iY3YA522g21DxnsyZrbdq0WPdnanA6uV3awwdyY43uEm9QkqSAacSzkczte7hZc1BXkUVUeY3uxD02kyfpY6iGH2wAuihe17vejr6GjhEJ6abiwHzHxRl5ErfBKOTFIBp4Inltyzt3CT+a1SshvUzdQTE+bZEL7kNuotl8TfJa2bsrUwzZHBaPTubayam7K1FHNYfCnua1uEdyejI7qMrUeFuq3xJp+9XGP4aeGnFHJHwjyutLqVPbdyUeDRPYkU0byCLs2Q9O5SeCdgv/AJUWFR8QLG3a7lo3rGjoYqeWJiMAMBEQYdj/ABedypJ1YOZUwCEMOQO5F36IODc5Hn1IxzjEuJ+zFMcS7fn1Pos6kNOxnEh4bRb+9S99ncShYnGcfCd26t25lfNVR1lJFA1PTU+bNnKLPcnQNogBIYiOWaRk+10MsbiWj3Jg6jaLt1dLrN8FWEdQwllk/wDBRZaw5BycHH6kimMrXbzSqJH2/wAxRwwGnFhHnc6QSP5IgJyblcXqRFlGA2dSoBuQXtzcntTJ55ZMz2p4pHkf4RRXMWjbUARx2upuHUtx8aR8hZ9BLxJ+lw+78SVmHxWpuurHIuGDtaPUQoFb+gKuseSQmZ2s77VF0L4WQluJKUXEc26UUMT2+9FGUglfG7gQ+IXtSjF5LnZ2HJrvqUjiRRwg4G5ELtmBMpkA6GNVcko8SQ5dR+p1ZDVSR0wMTfhdVqZoMLlGOWsOBiiDdu2i2agYjiD1BmzE27nao0TNVkkkBV1nEMgDaP8AiovFJDbcPLpQ63K+PBG8ieGMSxhk+8vUXUrim7VUXsAU1RhQSy8Ri44SOBWeJlnIh/FHJriz6SWr7PYbh8Zy4jioREI3HHTZ7Sdu4hbuWUscGdWPPl+mVcWMNRzG4UnHlB72GXcIt8XmoFRXS1REcj3ET3Wi21vpUrHsY+9MRllCKKnE3ucIAtAfcI+ShCPDivPbd0CrUUjKc3YLzPC2jbj/AKUEGRTDxOkn1QuOueaHxarSzMdEeCZMzsVr9XmkJWvm25cYtM10YzkfIAIy+FkEEz2xxDIMrSbW1rUNNVcGOWPZa9uZZburwqIY8MiZ2cSH1IXJu5TqOx+SYSfTp9KU5cOUhbcmBku6nU1qejIh/FO7vU0TZFGMyDNmuSGNyMfFmph0tMJaTva/pdRwJ6eSXgZGI7biVBY1baeT+dtqHRhzZShrJBcXyiuZ+nJReGeRctdyCRGLjzbaXiU/B6PjS8Y9wBy06iUWlhkmOzXhd6tPaHsGBjtBm1IfCKABxbEgkMYw/FAH1HPaTprDMerMJrhraeRwldrLy3aeWqgVhRFOXABxAfUmRLuQiqNqPbB6irKp9rlgqCbqj2F/JaGl7VTlUDUhK1bLA7caSpO7PPuudeVMW5O0lUdKd4Z7f/1I5F/o9uxX7QK+swulqcHxmppcODZUU3GtKLIv5MoVB9qU+G43S1j4wfCeYRmIZyM7fEvNsBxSn+9TkrfwuKwix5bA+oe9aiGuwOnf8PFaQd9ziVK//arXLsnxE3U32tdpBxQoaLtBJLSmZlDLKxFkDdNw2q7wD7SO082N0H3hihHSk7CYizWlmP8A7kxiP2qdl4Qi4dfDUHtI+EFu1ZmXtBDi1fUVdFkcRTEcenMFvSUvJmpTceT248WkEzvc7ie3cyYPEOIOTu4/UyzlB2upsYmII4pAlAGvIlYhWMVuTEQrqo422Wj1DjblI2vuQ+2Hyzu+JVpVVur9Je9C9V1aPd6hRRO5YniHDHPPqTD4taWXhy6slCOTiBlqm7T5M1w9+qqiXInFi3To/wDpQliBl3blAONxtY3Yf3p+mmhpZQkkzmt8HhRRFtkqSqljbUHudMHXSDq7AP77lDmkeYyNybV7vkmt1vNk6HZYe3S5lq1uSEcQnFuYEoOpFzXGJtzO+4fUnqGxNfEp+bOxZeJTA7QVEJhsEh+SpLo8+tIeH67k9Se4zW4b2u/3gWOJufUTp3tPhOH/AGjYd924pHbATsQSxbSAvUJLHxyAJ53cvSrzC6iWRhZ5HGIfSyycDox5mfPtNH2cw3HqyiqMIrqjDgN4DIpPxgyfr/8ARR+0EPZyhxCeCgpJpYHj/DlKa4/n/wCi9H+1/sO1QJdoMKje4WYa2mHxfGvFcQroKgdHYJQ8OSwfB2pqXKOwTRyUx4fWPwBFr4JCa6w/T8iTuA9ojw8uDUvaAbXEm3Gq+WogkprzduP3Wq6wTD8MxoyqMTq6gJwf8QY2Edvh+ah/6K8mnmoafFKbjU5tKBciHwv/ANVkMT7OsR8JrIjZ+rLqW0oK7A8DreHQPNKE/wC3GU2IX/6KRjWFhIAywPfEe4C/5IqzJXBnlv8As/WkP7ByHpuFEHZmtsvMBH6nWvPKMSvd9vMR6lkqzHq2a8GkeCLpsHwrKSSNU2zsXZ0+ckoCrSpqooacYpDExBrdz7iWX4xk2puRfEkW4dVndGpc8bDB1YGIvkhmxSKGMOHAPuLLmqfpdOzScZhHK23lakBKqMWkm0yYfDaKaHEpx8biolty74UAHLVSTETyG5l8SEJHEs26lxhYiyzXbXjkyNtqCo/IdLMiE+m5TIYeNARu7kIsp8PZ+rqIQMIPwja5iJ+5WNN2XqY4ijN493vXFPLGJ7GLpMkn4MuQ7xdaHCsNeSEjytufQslNi7GtnmZ7xb+7FWlPhp09OMbv/SuPN1MGqget0vp8lPbIiBUxhDFlLld3Wt1J/B+xstQd45jn1DIykVNGBTUAa3STWvcvS8Ho3Fhay8G5GvJ6nq5YMdo+i6D0zH1efWfhGDPsacOmTELe5c/2PO3Noh/QvVXp3INI22+5D7K9vQwt6V4q9VyH1kv6f6VHkr9kZY2/ZNb9CqKns7JxC/AtyXstX+HEexit5rPSFFebmzDp4vEvQ6f1DJM8HrPSOmhwmebf7PnYR8IB08SgjhZi+YR7RXoeIyRQ0c+cVhZWsPkqEYWjDVrtF62PqpSXJ89n9OxwdRMz7DJlnl0pewv5OX7lfmUYjpG1vdcmrrbbAYS7y81v3mcn4iUi07N4a+LV8EEkdxuB5xkPPRY2pw0I55WycRE3G1ejdmO2wdn+0+F4rLRtUeyAQHF69HEf8yy2IC+dRWHHZGZkVpdWpLLDOakzp6vFjeJJeUZ06MM+T2pPSsLDZn/BSmmuub0v5JzUm0DxLu3aPFWJPwQGp2juzdrn9TIfZWsJ2a630sphk3No7hT0MZ1EPs8UF85mPf0/UjZldgpXHdptZKxT6ynjp3syula4TEekVFYY8uR/xW1nN2xoY3IfhQsLFcnxGPycf3qbidO0OGYSYQMPEc7zF9z6+JK+QeNpWyrtbkzq7hws6js9xXiYSiMijkEev1KpYQLTPvWtwiRxMqOWQIgCN5QM+kC8X6lE214N8WNSfJkLrS2u4kXiHvXCj259Kn19HHR1n4ZjJEe8Pk6jGIXZvkrsz7ZaYVg512Dym5XjfdaO4hy8XyVCcbiZAbWky0WEYt9z1FLPFkXCZ7x8Ji/UxflTONU9NVSe00h7C5j5KFJ37jSWNNcFFbd3K37OUITBVTztdTxR2mq54WHxXZq4oJgHCzpmyEpZLjL3K5SMlj5KnEaE6OpKO66ImuAvUyYjpzmMQZubq7ONpIygnka1nuj93/opWE4bFGxSSZaqHlpF48G8xiKhaGMWzD6kRU4ebflUqWniuyb/ADIfZ48lxbnsrEl7UMjTgPcnRhDPutTvBa0eRITjtbPJQ5mqxpCaMM7myt+aIha7Jme70q+7N9mXxitigkqBpSO7blu0G7pWui+zPDKOUjkq5pzu2Fltb6lx5eqx4XTPW6boMmdXBHmz4fUFveOQRf3IRw9yMc2IfqZenvhb1Ulj7suX0oxwcOGQWgQri/uKR70P6enP3GGp8Pp6cRa9j+JOxxxiXqF1pT7Lx3m7OYiX92PSl/s6wgNkjh/Us31UZfZtD0fLB60QKKGnkHR3Y1d0eH8Tk+35LtBhsFLIDyNfl7lewjTWZsbDr0ry82bng9zpPT3D5jVNQxDz2l8k+dLHfo9wiuXRavxGRRkBH+GdxLz25S5Pp8bhFaJAxR2no38k+FOZeSCMnI977vUpfEjG187lDbN4yiKKn6WdlJCjeTVgddgmh87bVKCS4cgzuXHOUjqU4DLYe5c2dd+7z8rRWnHHqaGnB5KeQjAGHlt5Kp9ujrKcpXzGUchYcu5YqeQO/iTqRXRYbJJKIMbDc9txKVX4LJS00WU4zxdRWNdY6QYhTjcMrOQ/C63fZ7HOyuEmEbcWU6sBaQDe8Hz+FZzy5Ic0c2XqccfizziDDZZv2cZyfSyckwuWE+HJGQH8TLb9q+01PguPHT4bRUoU7sJPaG5BH24oPZiepyCfP+7juG1T3cr5otdRCrZiPYbnyYHuQnQjH1xuJd9zLQYp9oUY1FQ9JmQbOCRRsOXqVXXduJ8SlJ5DYRz0AWErV0x70voy/Nw3VkFoQjIbWuFTwwGSbCSr4G4oBIQSALbh+JR/viIufe3oZW2FdrIsPE47LQlt3RsIklJ5F4Rq80GuJGfEWtJtUJRgLd6tMXqKOSUJ4nbfd07VXyVkA8si/etouT+ilkhXklYLh8WIV3AldwFwcmIW6SUaqpZaGoKKZmEh1uHvSjxAIZROMnCRuRZqdX9oKSupAaSP/eBfWS3cl778BvH/ACIBTGXW7H4tyDjXWs7CX7kzLiFOPqEs0y+IR3c9y0UJEPNiX2TQmtHJrB+lkBSPzZ7S+FQfvIC1c2K1O0+IU4y/j7gyLp6rvCr7cifyMP7JQ1BjykMfF1JS1Tlpe9pMoUeIQDCYEAEZW5F6UBV0ffkXl8KO3Ih9TiJvtBWZcTaPK5L2xyHVrhyVd7ZHm2rES57YA6X7VfbM/wAqC+z5uKR7S3pqWZh5O9yYeoewctpJh5H8/mv3Js/jqiYFcUd2rkSa9skJssur3pjXb6VwC6nd22qXIdB3ONyWmbZpoS6udyJy/UpKDcrQJs+pBaOSbu3JXbsmQTQ+0hlrm/O1OxE4pqEfPcpEW3Vm6lpYpD4Ziwo9NqZHaSkAQCJc7i5IQIEi/Umn6v8AMiItCfpyb+KYuuHPPamA71c0n2pgZAHvXSqNcmfaoAkDuAsn3IHmciJnyu6dqE5gGIQ1Es9UwUzXZf0osUh3iXPo7D9ScijlkbOMHIR8XhUMhbnnu70Vx2ZNI9r+HNSFE6omYqaKNjcpcrju6W9ybp+ATZ1Bva7+DqTBVDEWVndkydAqcYhkkzIs+kelHgYqyqCQLKcJBiHxFuUMY3t5fmTp1Echk7Bwh/4YumRkcdGQAQ7nyz3IgoZJrnjC4W8XSKeoaqnhkvnp3lHu1TtZih1kvDjdoou4RRSKtjEUMUbZyvuztcB6lHLdKVjPbnoK7w2sIzJueiXEIRJh2JsTHeHGLDxHy+EUuMAuNgWilT0ckxa7RfxGpjQxUrXt4fESaECMbkGZnbalawho9qRTXFlGDkRKPIJx9bOJ/ErALiPJd8+lc05u/wAk3aRDo/5VIqaN6Void7hka4CzUMdDTRvutZPw05TCWezy96bjqmz27fC6n0ORELNOwkPIfNYSk0apbEWtpZCOHZIJcPxf5h9ycGN6enMDYSOz9n4nF09U4p7VJlk1tgi153E30qLVk8wDtfih4h8TLWlJEXRFmmeZgZ3tsbJBDIcYF6UjFx62RQiZELB1ZqLNPkPWyxlmTW6Ztcr6ixQ5IhjMLhyt59KqwheNyeQ7y+JSY5GjtyWTy88G3a1Vlj389qF4wmcr2YvJRgqNuT/uRGXEHTMdPCtYsyojVtdLSiMcfS+3cybp5pxDIpLR9IoSj4L78yLPqzTE03EfbmK6DFuguNw5CdnEiJx7lYwyUhUlR7X4bSC3q/Ks/KNpKxpsPkqg4k7G0GWl3egkgEJzOWTJBbdrttV8dPEVrRRtFpraSrKulEuWd36UqCyAe7TwkuNIY8ncR+F114/1Jot3iU6GiZJbEKkf78y/eh9uMrnkczLu1Uf96HQR61NSG2h95nk0vtH4l0JJBtbO4enb1KO/yRMT56bUBcSWFY0ZZkziXTb8PknGkCQSf+7FtS/0ioBSGXPclLI8g5szAPpHkqsKJEkntQ78xy6PSzeSaL930pU0MlQZBGzmeXSKeehqe6nk/gopsCMBWvnnaXqXpf2dU8/aahqgxGT2yjAxDhShcT/m7l53921H/Ak/grLAccxDs7MT008kEuY5RE1wH9TIrUfEi/8AtC7H0XZuKKWgOXhyyW8I3uy+klhy5rZdpO2j9psOKnr6MQrGe5p4i2/pWOtbmm+RRQvl4Vxy780do2oLd2QshirkRdOd3NdiK3XPqROTWZZNz6vElFI8Z7GYiyt3ClQxDCxGPzSqxYXJga0fShAt2R5ikZOJZ5uQ5W3KaLGgyu1LanQJhYXHMSzXGhORisa61LuyzuQBcxTSTMBxsFxdZ5oTrIKMSBmcydtSLzVXFUHDGQAmiIi59SpsloOWZpDJ3b9Kk0GKVeFylPR1MlLLkQ3QG4lk/UKhXfJc0HksijRx9qiqqYqesZjYgsaUR3CoFTRhwQkpzv032qtuT9JxqiYIonPiyvY1vi+FACikaM8zjvHLpWy+zntF9xjiTymxQBBxQAvE7LEzwnTyHFKDhKD2mJbciU/BO0lb2f8AbfYpAD2ynOkn4kYnnG/U2vL5pp6slrZHpWCdvjxoayMKemCKKDi2ySWERXW2jmqzDu2EFRXhEEYRZtvkk+rkvNh23I45CE9HtL5rbusjto0HbvEPvLGeJmJlYw3Cs5rcjmk4h5m73E65a5dx+5ZN2UlqX/ZKupIZpYJ2slmdhjnJ7Rj9Vy1rQ09cxvSShVcJrpCFuXxLzmOlktF7H96k+0HSiThOZG/O17VqpUjN40yzxqqCYiiiYeED7i8yVjgmCsUMVRUAwkf7MfSHmsidUZW5vtHlqnTxSoLL8SQsmtbf4fSp25srXii+7c0vstXBA3UDWjb5dyUE0ENjcVrmFsyHuWdqah5j1Mj/APxHShqHzyZrslm3bKUS7qqyAreATuQ55kSqTzFxsRBzy6f3p9hDbkDJVsPwK24hfyTdu0nUq5h0Zk0Zee5Pt8EbjRZR2sPV1JATyOTk3SnGyK58ty6ItdnltJQanLbg0C5PRxtSmJu4Snlp6RUSWQ2IrH6V3jOTDnlcigHamoOYSZ3a30io7CHN9yHiXETO9yFybNtWH1CqA65WmReFKUuJ9SaOTUtNqTCZCLM1uTIsBxpuGBBZufkXpXYSCnEZG/Flz/ZZclLw3A6quApeERRNuc+kf1J+vro6eIY4Io4vhjbd9REpFZXVddUVAs0slojt4Y9yi2uL5O6JyuPP1JNyVIYL9KTDtSU6AaejYZJd55aAL9P1IAv+y/ZuCayrxOcKOj3Ddnuf8vNQO0GKQyTnHTRDAHQIh6WVXU4hLVaO9oekVHHdz6vUpodhxC0jk59LcyQSSPMeqI5GILG6f8ybcfc6oQRe9COchCzNdc6XhzVnQUvBEZ5AcjfoC3+pAEjD8JgKYIpaiwyLXS4vyrfYZi0vYelKeiljOqNmsGeO7kmOxfY+rxAL4qQxqizLewh+W51V9phqyryppAkilhuF4pN1qtKiLIHaXGJe1GIy1uK8IqqTmUAWCsrU0/DLIMiF+RKTNNJ7QVjPs27VGqc7B0cB7rkSYWNakWTNuJOWgMHx5+pHRxyXXxR3kPu5J08LrZNfZ5C/csh7IhmVp/hv8iSjF5L99umb6qSeH1bP/wDbny8LKLLCcJ2SA4eLcgQgJx10LTxI6eOSY+GG4nFAwuR5NuVvQUvs4cTndtH3ugApYwpQGCLMiy3l8SgVMnDIomf6y81KrKh4Qzv3PcLf6iUbDsNnxIz4UbnYFzoAiH8mQ2qyPA60hFwo5BEW1ImtUUaOokbSmlLLbcIOjUqyPck5btERxnHqcbj9QrYYRinY8aOJq/C5yqBC0zGQiEn9SKE2ZAKg4xNmO29rX+SOKnOoizjZyt56L0C3snYMsGGHFnua8yK78qYqSo8SgOSJmoCGQSCKMPD07iWlEbmD4b8EpPCz2rc9lMUpqXCwaWos8NqGbsrgxTyu+IPEJtoJdQGouI0NAM3+4VMJBGDGcRvbdl1MKVNMNr4PSOz2LBWVdk85HKDfh3PtWjh/BEsje53ufVeZYPjUZYvS1tO7cLiMLxj0+Vq9S9qhvLIIzH1Cy9PC90cGZUw4ie4Sc7fhzT4k2esiaaugHua35J8K6Cz9nf8ADktzAFibv/xUikGSY7I77e8vT9Sj0+IRRyCbwBII8hJrhV9R4tLkYRRRCBtaYxs1pMkhJlbW1ADWSgDgQjtvyuuUUpAFvV+5WE+HlJ+wjYP/AC81WmMsZZHFalwxiGQL+bDb4sk/7RANzmZSkXLh+pNCTDdeF2my19v5kwUZyEXQKqgHTqvMbfFzQFWXXZ+JNHmPPwoXH3NagyC9qYbtNxLrVFxaM6Z8X/alc46PmJIAnwzP5uNqsoKq22+RxHL3rPDJJnzRhWPGZO+5DjZSepads8WqKPAJXoKeprL9skdM9pZfF7l83V3slZWG0sT0Vx52elfR9Jiz2i7GwmXhFR8Sw3BO0DC2I4XT1RC/7TK02/MywlibOrHmpHjNNiGER4AVFDhtD7R//sCzKX/MsZIT73Z7yfmQuvasV+xnA6ws6KpmoLvAW8UGCfYzh0M0keIVfHpzC1pItpgfhf8A9qyeJm/ehR4jTxtMeRm4/vW57JY5iEJBRyQSVlOTWsIt/O5UPa7sjVdkcVlpqhros/wZfDIHhIVc/Z726bBZPYMQBpqCV+rxRF6ljFU6ZpL3Ky+r6OMpQGcHiGXaE/gIvQXvWN7QdmzEzkAN3w+Jek4rjFJhtPPA4NiNHOO+mzF+K3n7n96w2CdpI6iY6SfMgz/BM3uLL0l5/UnkS8Ci35MQEO0nfaTeFW2C9n3xiUGacBve23PctJjXZ2CaYqgGt2PeABz9KyMl+D1n4UrETeIe8VzVT5NVPZGtxjsfT1FKMWHQPT4tSNbJTE93tI+Y/H6mWGOM4zIDBxMdrj5L0g/a4YaKSp2PPC00coPd/UmO0uH4fj1DWYhLWQUeLU8YmY52jVNtG4fj9XmtJRXkE2ZLCafCZMPr5cQq5IKgAEaeCILilPPxd2QqAfs3MGkL6ntTUsnE10HJWOB4tFhPtRSUcNaU0JRNxf7rPvH3rA1IQyAJbKe76iIk8PtBahSWj3WguU1ZVyTBHT53m9rDG1xEXpT01PiUM08U5yAcJ2GJnbkSCAjmxPgixHIIDyEjtVt2VxpsJxAvb5Wlo5GtPfcTe9lSPhZFrJUxerruJNNS04251N30ssp4oTVM7cXU5cM1NM9ELthgkco5TyyjnbtC1bQMHjqIQlYwOA2EmIn8K8KH2AW5Sn/Sr2h7dVeF0A01PnYPRxHutFeL1HpzaXZfJ9N0nrerfeXB6DWR+w9qcECc2AOMW74bV6Zg9RhmJY1DhlFWWFUHaHF2j+p18x1/a7EcUanaonuGE749OklPi+0DEZJ76t2qBYCFh6bVw9T6RkzQXPg7+n9fx4ck5QXk+ppcLenoYqk6unMDNwYhkEtzKDNVUlmlTGRdLD5r50D7RKuYCAPwC6t0j6/Cmg7eV9DUjnbPYYlz6tc15C9By/bPX/8AyqLfg9cx3GsGH2yKfGKeKqiYheIme7P0rKyTH7PfSM5yyM4x3Pz2rzbtJjD49i9VihgERVEl3CzuyVlhvaaKOAWld7gC1t/+Ve9i9O7EVR4uX1pZ8jX0XkOJVfs1FBObn7QB5kXudBjck1PhR1EUlsgWltfkyzVT2gDgUYRvadO7k13vT8OPU9VhWJQSG0Upxjw7muz16R8l2/jO00jjl10ZpxsmYNik9dRkcr7me27zVrS0Z1DX3sADteQn2rJYHWS0tJOYQNOMW+0n2j9Si4lj1XiQ2SSuIDyiHaLLZ9NcuDmj16hjV+TczYtR4bHUQRwSS14uItOfSHq2qhxLEqjFJPaKmRjlytuyt2rNU1dJCZZ5mL+p1KPEgK1src1osGjMH1vd8lnbw4+JI4AHqUvAI3xzFIqSPO0syuFri0ZZyuvIOtyjHkKs+yfaaXsjVFX0R21vDOICy5CY5F/Sqljbg9fJOPPCORbeDZ432RfszWcCqnsMGGWQM2LRxz6mVNiGLNIHslGLxjmQnUi/7YH+FZnE8eqcWK+eRyL4X2pijxIqfYbOYKMWBpe/ya9R1im2sapFw8LDpkotWTU4g7swlI+gqR94UwxlM8l4jyDLqJUctcdRV8eQ3uz/AErdQs83vaFrwW9mGR/O1O4liRSUGHU7WXQm+ReLVQCxCnKEcrxlz19Nqj1FQ8kgO20RULG79x1T6iEoUixDMTE2yuErlqKzDzp8OpcUjlGWKqMRe3wE3Uxf4/mWTEtC1uIfSrGgqAGMTq5HClBy259ZfSspJvwdcJqPyJ9RSx4gZ8DbABvZKXK1VdZHAL8ONtg85C701X9prhGKki4UDerqdMQ4lHMxNlaXVuW+PG/Mjz+p6lP2QHYy4ezK4fSnSkYrmF7bvCmerUXUrDsPjK2SonjAB3GPidGSKXJPTZHJ1IH2cBjCQ3ffyFHTSHSkbg12bWqLiVd7RMTh0ttAR8IoKaYhAnNnt9SzUODeWXWfBPKoMhJjy1YRfbuVjRlTlTiDxvczeaovagIs2ZyTrYpw9G2j33KHj2RcMurtl8/DFiZgbVHDwyIWcLlQtiRxheGRiX9KKLHDExeSK4R5rneFnp4+rgacCgEhD2eMrnbqdSxqKehrhqIqS0RNj4ZP0+pZb/aqMW0p3EmfTXuUuPtNTVQZSBYX6hUdl/Z1/lQ+jT/7SPS9ozxGKNyHMtpvuyWhg7aBihkHs7gZgw2+FyuXnwSRzRcc7hC61aPB5PumqIwjilEGY7ie7/468vqenhJeOT2+h6qcZ+eDf0NLwwG8LCy3J2XPPoVDjfaCccLpammlGApjcHEdyz3+02IC+6tP9K8KHQ5cnvPu5+t4enjGC5N44v3ihtcX5Km7PY09VRyvUz3GJ23F3ipxYtAJan/NcksM4OjuxdfDJBTvyS8vcuaCxNYyixYtFI+zNOlVMTc1OjibrqVL7G5BbuzTYycG52e3NdOZibPp+pR5ZmJ/UtYRObLmcebG5sS9nLLiOJP6VFHtAYkWT3+Vzqox2qMZi9T7VRnWSRnmzv8AxXq4ukU1Z8j1PqeSE9djVTdtKyhDM4xMm9L2pgPtgqYSIHp3t+axdViBkGXi+J1UTzNlm/V3r0cfpuCa96PFy+sdRB+yZ6hL9rT1UWT7C+JyVNUfaBJdm1QRF3WusG0jZLtzcs1vH03p4eEcc/VuoycuZtP/AMwKktXcrfmptH9oEgiNzyCXwrz55G81x6hhfvVv07E/4mC9Tzwd7HqYfaUY6ZyXeokR9vpZubvu968qaqcv/wBaF6o+Vz/xWX9qwfo3frmeq2PTT7WSFq77U23abht+03P715oFU4t1upVPI8xczIvmqfp+OJOP1PJNnozdrJLMmkYRyTR9qpc/2u1Ye0l25xPNll+DjO387qP8jbB2ilK52ldOx45ORZtPcXU6xcVdPCJiB2jK1r2+IUVJiVTh8vEp5HAsrXtbqFJ9FAtddm/yNr/tBUE+fF5elGPaKcnzeVYYMQmG7XaXqZSYsW4bZPTsZZdV7qX0cP0ar1HMv5GyftBJ4pXSHHv/ADHWUpcYp47eLAcv57VIh7VU0eHy0smHRmT/ALOcXtMfq81l+FH9DXX5X8pGmbtA9xNmuf7QHeWunpWLLtBKQ5ezxj8QqPLjFRIWb5F52srXQRMn6nkX2egxdpD9LIxxyQny0tXnJYxL3A30oyxiTm0dv71L9PQ/7rk+2egniktmvV6kD4hPJydlg/8AaCptyvu/ehbGqncOhfvR+AxP1OT+zFXapHI3lcmrhRDuX3h+Q0Hc/qSEtqFDdqoKCufkld8K5cVy6I296sBNnmnQjckDbh77WdGRbskGbH6eH37VIHIQUQJH8PSunMfLLatREl5GyTYybvmmXJy5pFIobAlSZ9eT3EyYIrWLNO3XUN7bi6VDKQy1dSBw8r/iXRJ7c2S0J8/6krXLTJBp9Dpi4hk+e1NdT87RRW7BfUvNEEnDInsYhy6SQIa710pnvB8+61cLq0ZIcxQB3jOXcw/Eh/EICfqFdEXItGSttEnfcSryAOpFozEloI5dRepEZNbsztSDryztJTRNA3Ntze21Iya7MGtHNOxU7lLkwPd6U61K0L5yD0+rwoKI4QnUFmzW/EXSrCGjjhC88iL1F/2pn7wGM9AYiHkoss0lR1v+UVoBNlrm5RvcXTcSi8Qi+LPxIpoRjiiyB8jbqzbcmhz7ulZ2BpsB9mqg4cdkU5PrxH1U2qwsMQg4Z2xShtCT1EsjFMcbiYPaTelbPs9jEGKQ8KpcQqIWu4hdJi3/ADWqmv5EOLl8ShpsHONzkqGf8J7XEf6U5NShI5ZswaaCPSKssXrGrKlnjbYb9ShVVZFShsdzl7x9KhTg+SnGcfJT1tH7KERg9wGxZF6lFGoeMLAdxzJFLWHIJAQNbuyHLkmgyIvTosnTNFwh2ORxfNhtIUjqpJJTP1PqgtPnqnYqUyu0U3qNR2BYuIWr3K3wqljkpjlaQHMn6FAioTtHS4fhUrDR4cpE7vGK5cs7XB14Y6SuSHJo3HXqL4kgJsk7JM0gE2dygnI46NnqsoWdGRxJJE93pToVBiZMoLSbhZ/3XJ3UXF2diXUjz3/okmMZDruLq2prh2t8SXd8SXVduXSvBzSQqUYo5hkqIuKI+HNSquaCqH8K8Ay6PDmoEsjyd6i76c72O0vSrszLLiNDERsb2u9r3bdyqaiY6grjzLyFKaZ6iS53TJjqqj5NEgSJkOhFm/Uit1yZ0g3GLO+0n3JlA9L/APok4tl3EkZWmTM/S65ddzdACubvz9yF+nmldplmhUAFd59S7uEVx8+5Fd+pAFhglQ9LWDLraDFmQ+/arOnxqAdJRk5f3azoSW6PmpkMcEw6mY6eFxQrG6Lc8epLCyaX6STTxhjVs4M4cLb6iUKWhgFtJS/kSajKenMeBI/vtVWyaX0Ta3DZSlnkDcOWg+JVskLiYsQPFp5dSnxY9UCQ8Vhl+ItpIqyqgrqbrcDbdaTKZDTkipHkh/qT80PDtzzudrnu8KDXMWZSUCQt0syG3vROKG/3oAQi3fmSK1rOfyFAReS6xbdciQWcbaO7O4uRC6G33oiFstH3eldeNxAXzbd71AAdKHXPTqTnvuQ/EgASzS196cjjuLlchu3JUALE+acgqDpZwlje0we5i96bRWqQLbG8WbGngnkCP2xw/GljC28s/EPmqdK619FPOEKymGaP9vG1skfn8Sqg8EQCYTHiZuPpXbobSbIs+4kK43vUgHEUYjvju/erMIww8CjkqIZYpo2O6ABMg+HXk6qWFrdfTola4ll/zQS1ZKq6gJCJoOJwvDxX3KPcxJa8PPLaT6JvUu5BQRZ56J+kjgK8pTcbW0t9SaYXkIWdtq7wX7tyAHZiCQs4wcdE5BnCN9iepqW4BN2fMfUpLRv3ZKktiHNFY3Ekl125qZCTcs/kiIbruQkmDExO7pTqgtSJQcviQSxtJrnaoJzSi+r3eSacjLTNVsLUmTVDCOm5MFVH9KZue3JK4rVkaDwE812X6RXL92SbDPubVTKajchzN9qAI7blIOFuHm2ZKQ0ccJdydEWkDNsiVUQVolwyJ3y2qbh1G8lSBvIwa6+LREcMVw8itRWnUFFEBsIm9rkW20VnRZaY92gpxw+DD6CB4oIXImKSS4nJ/wCSy5E8kl5vuWjruzIQ/sqn2035DEHNVlJTtHVEEouwi1pllyQJBYfhtOMJVFa5AJdAj4kM9LTTCTwSWn3R+5Qq6o4kpMxvYL2so4yeJn3Khkh6U4zsdt3pzQvCYmIPtz3blcYPVUl5e17is2enNLEKyOntOmZi8yJrslVAUwQvIZALttSONoxLexW808MwDDLowkfpUIu5SBMCG5s2Z7UYQ2iT2KLFI4lk264U+VRcWT5kPUgB2nhj/aSPaLfzU+HtB7DLxAjEyDkJNcKpzmuG3K34k1dtQBu4/tkx8aCoov8AdRp5mtO2Abhb6lnSrpJr6mRiACdwaQX71Sv4v5JMTkOXVknchIl8RxPPO3xNambXkfXq6bRShjMuWRXMnYaWWYBeJry9SRIqeuOniEGBufUrCHtIcY/iwXXel+SZOnq5Gs4TDcwhtYR+lWmI9h6vCwpZKh6Yr5OEfAqAO3xdxZoV0TwQy7UBnspnb86q8SrGrKjiM1g5dJKUVLBQ1BtUse0/2Yej1XIJqWnkxMwpJDqKfwGQWlqjYpJA0FK8lum432l6VPqJAuK3ZEDWh4rW8ToeJwQybxbWL4fESZMm6HbZ1Sf6WUgV1XIc0hOTW/D6RV9TYHLDQwTjLLEcnhDb9KraSl9onFwC7M9B816JHgtRiVSVNTwRl7HCJSCJ2je/StIQcmTNqJZYZ2HxCjpIPbZKY58ruHKF1reG5OP2Nn45ShXjEbsV/ChtB/yrXUkcVHh0EbvdKAML+LcmjILtM160MMK5PIlmnt7TznFPs5qariu1YNVKfIpbht/gman7JWyg9nqbis/EE+m74V6O+YlmxugkK59XYfhyTfT4w/Jmebl2Br4yzORuEG22M0v9jZBDlIWtpFevQ38mJDc9vNSumghflTMG3ZN42yOMzte7c9ycbDXowg49OBRZuTFZufPuW1t3atmhlhCRhzDp96H0yNF1T+zBBhoCcrU8bxCx3MI+FbfD666ihz/CNmtcS9S68IC/Qw3elBa+XK1VDFoRPN3FRP8Abj/4zfwQjWPZpL+lQizyyyQ67hyWpgTwrvKd7lOp8WnpZBYKlxHNUPmujl3sgs9LoaziALub3O11w+JR8amGaEGjNyJn1EXWXw/FDKLhZmNg6DntJIcWcXPPMS8SnVFbE05jF97PcgKoMtL3FAGJBJo5t+Zl042kfZlr6VVE7C4j/UucS25MHHIL87vhTBzSi28PzIojclcTpfJIpHJsmZiLNRGGchvYNvqz0UiCnrJLbIHIbtOaA2D1EsvEnWj4gkxNtTslHLRiJ1LNFdyRQ1VNGOoX/D6kAn+waeM4bcnYR9SlFM8f95cSgHWNIWjMA+nJBxB80F+C3hJi73JKtxCDC8NqqyoYiiga8xBlXxVTCIZOZfCpUhR10JhLG5xE1jxl3is3dFJq+TG1n2hdnO1VDLQYxhc5UpsfDqY3EjjfwuK8emw1rienMjFj0HLdktl2w7Ln2XxfiRBfRTO5Rll/JUdQPBcKiJth8xuXBK2+T1MbWvBsOyWJYfJTG0cY05hHlce76li8epcOjxmV8OqWlidxd4o9tp+K1FMOzJn4QzNpbtu+FUM0PBPiRvuF7nHyUZHaocVTN1gOPNNCEFQ7BKG3iE/6VzHsDpqiknkCmIax3Hhyi+23xbVhI6pyY2ky3Pp7iXoPYqskxihrYp54A9kjvDiHacrekfN1MeVRTVcmPPtBiMOHU+GT7oKSRzhGTqDPqH5ErHDOzsvaasF6mtjp4C3XauI/lV9UYHh2KHK1RnFGfKqHdwX8JEPe3qWTlKp7J4udOcgyiD68I7hIfUKVav3FXZe452XDEDJqCAAnjBrIom/bCzcx9/uWJlE6cyCQLSV5W9rqiT/7fZk+h+JU/tB1GyRyPyWU2r4KQME0lPMEsJuEoFcBD1CSVTUS1VQcs5lLKZ3GRdROhOE4ZiCRnAw5iSAuonUlhF1ckIlalxHLTNJhQAhytSfdqiHmuXdyAB1R6ri5cgAhz5p2ImuJzfcmLkQ9KAXB2o8JJnxI9bSyQtyFAPkSSRdClVAxjEDNYRkzFcD9PwkgCdg9dLh8NVBxY4IK+Gw5DC7axXbfJQaz2baEDOVvOUvEnDmjKligMdoPdcKh29WWdqhI2c+KCjG5/pQkNr+pOxkw2s+0SfUlKqqFhjgsyusuck7IqyBc9uTu9qfpvZxYnnc9vIB703JCcJCzt1NcuW3dyoFKjs9RxjzaNoh7hFBclauoFu5AOT2pI1y5BIcQ2wmebEXTauAXDMXJtqTFalogESxrGHkG0kWKzRYhUh7JAUQCDC433bvESinNdGDWMNl271IYpjj1ArVCik7N3lk46iKllu6H0Sall9Dp/wBslECbMSS9ul+AlZgP0kxiYhIDiI+JPHUANrPnb6lFGskIcnC4Vwqhy0faoaLi6HXGCTXiOj4JiAN58h9WaaGZy0Zu619EuI9wO3V3KDpRMioZIzDON9pakTK6oMJppuLFO28nuaWP0qoixKQiFpHYx7yLqUj2oLs2l/UzrknuenjjAlVlLBQmUURXAO5iJlAMeJ5pFUMRdd3lonykjH9o1pepL3I20T+JDOjt1dupO02H6C5uwj/lT5VASGIN09ymRXxiYnlpuWcsjrU6MWJNkiEraIoMmLfdcrKgrHFijiZrPiVKFRxDEGZrc/CrmGZqV9AYhyXFks9jAk2SHKQnHN7h+SVtxZO1ylU0wFa5xbS9K0NFh7VA5s1o+G5l5uTN2j3cXSrN4KMeMUNjM4kKmQ4fIX7R/wAqt/YY4S2NcXxdykBRntyZiH52rzp59j3MPS6+1lfDCQiLACkRXjazdJKyDD5NzWOX71Jp8FaQsndo9LriXHLMj3MfSuuCsuui5blEkkbk7sN3qVpFCEg65iIumO0eAvWUFG8YCQ1ExAWvLIc1WJpzo5uqg4Y3NfRg8Zk4csgOZGTLOVdVaQi7PuVtisYU7lHGF1r+apJhMusbfJfW9PBan5d1uWcpkWrqjItVCucnT1TGWeahmNq9SKVHjTk/scEt3O5Hd73uUe63zJDxHEeS1owuiSW5tqRZiowVVpa5Jz263kyVMndHfFuS05LgVHELRnXXJu7NOg8jjDt5p6Go4PLao92nUhuf1KGrOiDcOS4bEmu9Xmu/eQERfhKoYkNz7WzWXaR1LqshcFiUW3KP5rv3hHtzB1TET58krjIkdpB+VMuGxALs3Bd9ujt5Oqhice9Dc4+aO0hfkzLsKyK0s8xQtURF32iqjiPdzSeRy0R2kH5Ui14wc+olx5mENVV8VEUm1LtCfUssOMw8/JL2gOnJ/hVbxHtRtM92fUq7ZHeZMeoYnSaobPm6h+0OJZsDF+5ODUPlnwgtJ0dsh5plN367kN3kyN+lcfaK9Y+UFcyWn1Ln/aiHLiDfnb32qwBt9xIrXJLp5Z7kXT3IRItBbR0Rbnz9KFhbnlck5NdoyAC93SK6RW6Og4j/AFWpXa559KACLmhtut1Qv3pNddogCzGNocIzfxHoq4iuUqskthigbwB4feobcs0ERCfK0X8SJi8nf6k2JJCTdzoLHDk7s0N12jNuzQl80/DC9wnlaI+IkANa8nzTsUbEX4h2D8KOumgjqC4GZD6i6lHYTk5M9vegB2aa3YDW2pqKnmmK1mIi9IsptHhM1UN7DcOdtxdKtGGkw2Y3jzOfuHPaC0SIsq48LOSApXzgEfFIKIKdpHHPbE3Mstzq0ijkxL8SR9ocxHpb8qYeQJMOlZgMZ+4kwtgHSvRgJ2OBPyu/xTEGckRFJtza505PXNHTiEhOQRNawkW5U89VJUHr0+kfCl7QSYphATKzcKQ7Szz/AFIG26Ivc6zLDAteaK75XfCm9qfpKXjSDo9veQoAat281aYD/wDcH4dhJqrwvh3HBmYfF1ClhUg08xHldc1r3LHLehrhkt0y2OHiRxM8lsbN1KsrJoyw+CICYZWMr/ermOjip6aqPEDmoy4d9PHw/wBo/wD06tyz71DCZZZc7rslx4rO3O0uSPFTvNKLO/6lbUmF8YhZmb3W+JN0tPvZ38a9D+z/AA+nqMQE5I7yDkPxLLqup7MHI7/Sug/NzrH+ytovszxGop+K0WQ9wl1KeX2Z1dLTcWrZ4BJtvvX0HgnZt6jDiqDzCJn6R9KZ7Y0NMWHkwGFvBva70r4RevZZ5tEfrOf+lOjwYdk+UfMOKUP3aX4j3CO11RHIFpWvbqtR2yqvxuAA7cm3epYqaocRyZl9z06lOGx+R9XKGLI4R+iQcwRtyuL05pl6i4R070w0l1+fVlogIn5ZLvUKPIlLcN9pblIiqmFi0a1RLXLXPq5JcR/P5qqsyJvtDyd36UfE25u6gBJt9XhTo1HnuEW0FaoGc9oe3N+m5dGoYos7GUQy9yssIwd8Uo8SkA2D2ODjPp1bhH/UqbS8krG34GOIBNnlbnyuXJCYVFORiEcmtSaR8ss1a/ZNHTkuue236Uve+aC7bzf8qRE/miygvDchYnEmfJCRP1apEW3m5CgBPny6V1ua70v6kUQ8Qxb1bWQByON5CyZSTw94wLI7i7lPo6No4tMh01uSfh97/qXO8j+jfWvJSWvnk/UiH9KsZ6eImzt3eoVD4dpdX5ltCdmLVADI4lzUgKjydxQcEc/iXBja3N+pVYgnJi5OyRFu+FcYbeTfqRgPUk2AM8j35u7v9ToCk3D6kcg3fESA43uyZMAeJdogL9KIhe5Db5qSkK1dH966W1c3XfEgBW3LrCwpe61dt/kigOCPmjijucWvYdR3EhtuP0qUNK3BzN7i9Kybo1Sc/iM1MfBmOG8TEHtuEtpfSmm3XKVJQnzDeAjcoluqpNS8BTj5OuK6wsXN7Um2629P9SIiazoa4uZIokGKNpDFnJgF31L0ogJ6WovjO6x9C9SRD06IbXu/9UAWlVRxVVMNTT5e8fIvJVTxuPPMU7FNJCxZHaJ9QrhEZWs/7kEpUN2tauhYTa7Sy8Pmkw7rUrbe9Kijj+jN/pToUr56klSCxTBc23NTzJo3LPJT90BGePg6Zp2khAjzZ7hz0TJixGXiR+0cER93pWsfJDJ5jaOTbviUWaoan0zYiTUtc5DkKjvnIQu7Jtmaj+wyqjLR9PEmzmOQss7l0xtfMW2pr+lZs1SD179yF9uqWV3h6VwvJtykoH4kmK7uS18lZ0eHxyR8SXO3uFNKwIlNJa9mTWl6lZhnlkzMIroRwCY2MyXtUcbln1EqohsQwuJ72b6kpBaMCyyEVw64BfPUsk2dZHUBrt8xQ2qADhmT6PaKt5awKWlyaNjI2ETOy0RWclmPze3uUykxg49krMQfEoAIMUqMPqCeB3HL3oazGjrrswYDfc5D4lMOuoypiieIBIvF6VSGICZZbvJADTj5uk/miLIuSVrW80ADckJOI83tScVxuaCzr7tUmz70h6s11AA/mddYtvfckwpMNvJABfvXH5d6623kuWvyy2oIOMXuRNnlkhKNxL0oh5oAdgpSqCJo+ofUregGelhIHjjLxXXqBw6vCQA5YJIhqI7wKQLRMLuoUx7Q5GR9JFz+lHgTWxp6Glkxg5acKiloCEL+LUzWi+Xd80OKYbWYHUjHxKWoNmY2OmmGUXZx9Q96zkskm1/U/V4SUiHFHjAWka8C9PhRZGpysrvaq458txBbae5SqCn9lprnzvk2sXpVXRwvUVI+Iep1aykIgOj8Urh2+lSaATZCZG7bA5Dn+kU1WQnCZRm73OzEYj3O6OWoiKsgicHOIHuMR8ReSsamjgLhe0TtFLUfi7Wu5+FAmWX2e4WElfLXytdT0MZTPd6vCvS+yxR4f2bnxGukjjiqJOMckYbxze0RIlj+x9HUyMWHUDAQyGJTS5bi9LfJbrt5T+w9hqxrHG04RYibmV47l3YVqrObJ7nRZnTsOlj/AJk0ULbc2V1jBQ4PRz1taEpCJ2sMQdRvraskHb7CqgDZqeYSDdaRsu55YfZxdl/RPeGMtbLfizXBhjVXJ9oGF07ix0dSd/K0xR9n+1mGY5WjSPnFLI7DCJD1F6UlmgHZl+ifwQ5ZbkB04K+rMJ9hLhyg4mT2gPxKGdLsLJrVopxZi8epUvG2XJNFG3ntUrFYzw+EpJztAuRD6kzSye0YdRym7XSberqV3EXbdWNOIWobW2ip81HILRvw33KFDURzGQRGx5NqQpbkaMY4Y58krW8lKIXjLVv5JgpPc30osQ1bu0b9TJMN23JvzMi4nfeyBy79EbBZIGRoYtLBNRTkuPN8kcWcmx8vqTM34Z2s9yQCKZrcmzTfG3Zib3epA8mnf70w2ZHoguizjxCfblPJ+Z1Liqjk57viVeHTojeSS3YymyPLLSKseMSBnZrudyd9unjDJqh7C27XVD7VJ3t/JIao4y1F7fSKLs01LI5GjfWRy+pNcRufEHd70zc1UF+fzFQymAT5tb0pE1ZbVNPPRi3Ea0C3MWe0vzLvt1FhtL7RWm5DmI2j1JqkrGjAWN2qAHNmgPpFNVlLHWU5RVEbhBUNbtfu8xTadAnT9xzBe20UmL1FFVwRUt5sNNIPk/qJT+0naxuzeKhRvBGewTO97S19K81r8POOvPD6udhnh6Jctxh1C4qo7UzS1lYRyVb1VQINmRNu08K5N2j0u3CXuPVe2HaimrOw88lE0REcgDJHK1xRdXT5fUvJaSjesrApzkaADf8Aak9wiotHUXQ5Z821Eer8ydpax8PLhGbcB3uAia4mWMnbs1S1VRNV287F4R2ZGKOg7Sw4nWhGxnAIefpJtBWDq6x6iTiGzX5WvstVrU1gCPFze8X2ETNcQ/Eo9ZCGIAM8RsMvf8QqHyaRIVZiEddR0dOFFFFPDnnOG15B+IU3huKVOG18VTSSPFURHcxiXeopx7ss9qUPXl0l6vJc9OJs3sbfCu0ElRiUtXUytEUp3VQmG3XxWpzGsHoMUMzppAP0nG+0vpVXHiElcNOEjRRVEN344tumzLa5eaqYqqswmsKPOy9+kuh/erUnXuIaX0BWYHU05FZG8ot4hZRRoai8WaCS75Et5QYfiFRDxJMTwyCJ/FxLiTsmG08dJKx9oIOKen4VKZK9EydmY2vhr8UMJDo7TAGAiFrb/iL3qKWC1tt3ssn8E9iFRWUtSUftJyB3SdOfvUqHD6usop52qJDskGK27as6Xgtyb5K/7nrOb05Dcutg9STfs/5q5HAXpZc5ZXqALaxZluULEsJkpxOWC4oG5jnuBS+Co3P4kMsHqxHPht+tk1Lh9TDzgK1/Fkr2lpY6WDOQ3LS5yVHWV0tQed7iF2g5ptUiE22MPHILZvGY/uStfLPK1DxjHxv+pOjXS2W53fUyg1G10dvdcj9qO7wfwRBVbbXG5A0Ma2rqeKqubUE2dQ5W6MP7lKD2g2/Nd17s0uI+3VGNPJu5qhxjsBw3y70Vpeae4LiwuLvaSHgvn3rPeJr2mBa93K5SCqJNHc7swttQcG7V2dLgvySbTGsUkOy1TyPqDERNut9yDiMRZ8Ni0SGPcjKHcLeJTZqsTG7o/wDhrt0ZF+zZHwenN2RPTt3siy1hbGrYxL9n/NGVOHkyNqe5WdNh8BYRUTyHZKDiMY+v1KXko0XStlMVC+ejtcmypTES8Sn8NvJFw33aujuFLpCt4L5a9K6VP0+lWfBLPL/kkVPb3flS7o/w5FcFOxea77PH3udysBh3Z5JNS9+iO6Uuka+iBwWF873t+JCQtzdWXsrW73uVth2E0/CGU24pPt3eFS8yS5BdFJv2lJTYXJURFIwOIi1zadSiywnCeuYiO5bqEeDY4N0EJNooON4e1ZKVR+GJmfSO1c8eot8nbL0+oXHyZfw/EnR2p2WlOE8jC1C4vzytXRumY48co/IVrZC6RExBq73Ire5hXYYZqiTKMHIlD/yZ0KO3ticikGGUZHd7hU08Q9oO53uJ1bYP2NlqjI5Qtt8K1FP2NpoREnga5edm6zFBnt9N6d1GRe1GOoI2ja/Pd6S71bU/4xi2TCSuz7Lh3BaXzTf+zvDfZmOa4ZdTjmepj6HPj4ok4bCwmPEZhH1LSU8kVmyVtFR0+B1AiOZ7VoKTs/GWFDK15ygb8Qsx2t4dq8XPOEvs9/pcWWP0HCMVQdgG5n8Km0lGd1rgY/UgwuGjpWF5DO9WU2IUfICch6ufNeXkk7qJ9X02GFb5GCNO4jla/wDBWGHYPLXAJs8dnEGJxI7csxVYeKU0Z83/ADOn6PGKOSGqgvcpSa6MQ78s+pYOOSXhHfOeGC9rKuvJqUzZgbS5UlRjxw1IyxxCdjeLpF/NWI4lhk1SfElcRMCG7JUcuGx41V/d0E4j7QfCCXO36fkvX6XE796Pj+uzycXpIzFSVINTK8lXGBFmX5lUVckUjZMbH8QuKgYr2fqMNrqiJ3a6I3F7nu1YlUmLwnkfS3pX2OLAqtM/OOp6pqTUok8yYj0diy8SaMWLn/go8JbxZn6uYqU+3ufkulrU5IzWRXQw8durggOnHP8A9E++aEsk02TNIj8APSyEqcPJP265ZJsx3FotLMHFAcFu5Ew26I0PhVBVA2/NdGPvXRRCNwkpYDdvzSIWFkQ9WnUiL3pongaePTRC43On7dunSh5/uSsmrGh2/lS+eafQ6osKOaE2rJELFou2+50ttvxIsFwBw9/N0RCxDytToD7k2Yt5IspoKONrdATvB5uwWpuEXEs27k/xHEc3ZyFZuTKGijC0dHFI+LzDo9KlRSMQcmt9JMnQKm7wMfpdTu0OtjLETpdQl3kujHdpn+YkH0r2qPlNgrd2iTZZ810dpepK2006ATFuRXJdTaP0oS3FqgDlyTc/hS8VqTDbzdUArkvDy2peJLpUgIfejiFh3k21NMO7N/JGcl1reFABHI8j5oLu7xISH37UTdOiAOXe5dGN+dtq7pHrncXegOZyLmgB8SCMB8W665NnM5aaiJeFNPufJFw38/zIATC0b5tuR8TiW5u9jeEUBiwvlncPUgt25oAsMKrAFzgqJ5YoDbQoy2iXxK9pKWASLiZENug+r4lkFb4FUVNVUxUUUT1XEe0Ix6vyqt9QqyxuanOdwdxz0b6VAmkLbltD1LSzdla2nwE8VqaSQKAJG3k2l3/NZCqxD2gyZsgEelcqzdz4HVkwvH8xjfWTiDNuLayfnowowyc/xc7bVHpJuDVxSZdL3bl2aRpJikfpd9BV82Ze3UVrd+efckGaV13chEd3O1U2QEPVo6lUtc8L5OLEDqL0tztRaiIv0qba5JLyGRowCSCS8brnHxMriUuz8gnUSzylO8e2CmC24/DcT8mWfwHDTxqu9kiqApS4JnxD6dBztVdc5Bwwbc7+FKct1RcYuFTLHEMUnxCxpJTlsEYm4j3ZC3SPyVcOfFFknLh3B0l0mkY2loV2lylJJalTk27kWcEjiYs7/CtNgONS4LWBPGd2XpWICR7xbN1NCufhc3ZcubDHLHWR6PRdZLpp7xPoTs/9qFtOQyVf4TveYl1OSi13aygxCkqmipGM3Yh48hld+VeGRYpaWWqdfHpBDJndfOL0TEp7wPscn9UZsmPSZc9qpI5KkXj3DY2ayFRHbMTZPz0VthuND7eHtLBwpXYDIu4fUofaH2eHFaiOlqPaqUZHGOcWtvHztX0eJOHsPieon3ryFaRWnz6VMwqMKjEaeM2uEjEbVAuIizfcrLs3wC7QYc1Q7DTvOHELya7cuifwObEk5pAY7GNPitRGwMIAZCwqA/QOXUrftoNOPafFGpjY6fjnwyHxDdtVMJeeirHzFBlWs2hMWq7dqgNExOt6MbCMh7mdWGDyTxhWhC52TQEEnDC7RVdu3mr6kxiPDcKGnpJSA5gLjWtuY/D/AErKb4NsVXbZQelvCul8ldjhNOQZbyL5ojwunj0sf+KfdQdqRRD5dSVxZ5q09hj9tKPJyCy63zUlqOnHwAP1Ke6iO2yiH967b8lOqI4OOAB4nt2pyIQFhE2Hl4lp3CdSBdb5LofhkJh1Du+SnVJRbmyEi+FBTQtIBX5c9FSkqBLkky4g0gX5by5iq2YuMd6d4JZZs12nShGO63Tb02qUoopuUhyIgsy1QiLCyfho5JgKwHRxYfUTETAz3CoUlE07cmQ+/VtqTSW9LKcWHuJEx5i4piSjtEeavuRE8LGLvdtSubPmn/ZXs5/lHqUqkoQkuaXIR7kPIgjgnZAu8kNvzUp6G4zaNrvJcioyFxzb4Ubqg7TsjPHtyXOHcp5UttuTP9Kb9jkK52b+SnZFdqRCIbUrdnU9ykFSmPel7Kef/ojZC7ciPbb3p2nj4kpNewaXbkZUr8nJ7vkiipbX5v8AwTcxxxsfKhEYgPNiE9v70MxQCNmRiWSmzTBNQwA+fHA3z0226KBURtI+bXLlT2+R3yhovYOwyMQ7NpMyZnpw4PEZ92euikUAxxzBxM7M9SyR1EccgSgz3DfppuIU09Z8GbhvC2Voi1wu+RfuT34BcgAi9IoPZC/+CnYqErx5iOeui3k0+TmhB3QBRxCWSEo4yL6lZ1GG08eJHFFUvLT905Bbmox0LxhFvYid9RHwrLY0cX+iFUQsIja3xJoRe3mrato3EosjYiy3W+FRXpT9DW5+SuM00YyxtMhnfmVzodxFnmpns7iHckVK4uOiuxasGjEBAjJtwumZpjmlJ26XdSGH/dyiZup+pANOYtyut9yXBOsgYSCMM35+lAZPzd0bU528kuCe7Nk7JGrmHu5onJ7sm6RR8G4tGRDRyEWgHoiytGxq1stW/qSYbrWz/UnvZZc+i0Vwo2E9H/UjZD1kNELd5IQ3CiMd3NdtYQH1P7kiALbiydt3creCExphB32pqGOAbdGEk+dY0Za5EPdagTIdTDb5KJKVp7OnJT56qORxZv3quMmI8vCqYIF92ua45JFzTfVpmpGERMjLcwuT7Vxh3a5LuhDyuQQLS5dLLlmuXMV3pyQtuHNABe/xJOTEXwpPlt9KXi02oLOaISytRnkVuTLlvyQAhG0ckhG4l1huL4WRCPE0bL6kMBBDxLvhScXEv3J8S4Yattbkmvw+Ed5uJ9wjuuJSQNWuXJdITFs2Z7el0uGd+WT3NzHJOcMyYmZ7rd3NADQ5ker7ifqJWuD4aeIYjTQRsxFncZeFmUehE4TGeP8Aajyua5em9lOydZhdIFRLSGFZIAy2yN4Ph/zLWEbZOSVIm4pS0VdFBhfHaoip6e0I5P7truQ/mXnPa3B8Iwt6UcLrZp5SAvaIJ47ShJvSXJ2JabG6wKHHIn1ivjcDHPluuWcPA6fFIyrZ8YpqcpmMo4siMrm6WLLlcqyO+DLHZnGk25a2lzQf5VYx4HVzSDEzR3/EajQUt05NI9wxZkdvuWR02TqKNqWPM9pvuddOZoRlndrS6QFOSRvwxc9xG9zj/wDPypiSaIq+BpWcoI3HiCP9Skki08xxzBIGd4vctV2OGjrK4wrNx5Wxj8XUqHGKqnqMUOSnCyJssrWtuUCGunp5AkhkeKUHImMepkeBNbHpLdrMIwuUQw+tmpyz/EIWIVD7Tdsq3FsICnbEHqIikY7fe3SvPSkuInd3zN9U9QyMMxA73CTaXK3NiUaPQ8b7aYpjQDh1fjE1gAJnFK1txN0/vTFvY+noBqY3xKslYNYikYQZ3bbdtWNx7HJ8exL2upYBlsaJyBrbsmtu+aswo6KnhJqbEZiiqAbiDLT/APuQNoN8YwsaXLKoKszucrxst8ulT6EqaPCJcXOojAYpgAKYZ7ag/U4sqaLC8Oh3vPNVP3RWWC/5rlIPDaKsggB5XgKILX/Buu/NclYqNt2h+0SphrMEOmimCKHKovqjuOZ/T1crU7P9ukg4nWvLQMdLaIQQZ7oib1F3+JeeTYTTwjrUS1Q5ELCTWWfTuJNQ4HHJFvrGA87n/Du/quVrI14JcIvyb/tP9qkfajhQRgdPTwmJhGXy9SrQ7bSCMQGbezw3iFvUBOyx8mDhHILe0PUD8LWZIzwEM9laxZ8/wyVd1goRNzgnabFZMIqgjaaenkjsDS7IunanaPGMZ7P4eGUPACod8ikDqy5tqsHQ4wGDzS08r1FVALGLDFOUQ3+E1ZB2gpsQCeNqaYZTy4BT1bmMXq2v1XKll4E4RPU8Hxh8Yo73tvDadvmnaiF7NGu1WHwDtFT4aZBIbFFLz8JM/wD0W4CncmHKRiF9zWsvQxZFNHk5sekgBj26siKPb3WrpRyDpv8A4JqQpI27/wCC0MBqYrXzuTMtQ5NokUkpPyS4m3Jwa5WOhoybnlcmnktEnytJGce7Q2QELXZP1INEHCTyNmz2kpMExl1u6hhkJqXSVEcYiEvTnbd5KaEx/q77hQ296soaeKRswnAx+FPzYfFIeYZQWt0iyKIbKYBDPUM/iXJbBIXCK7JT5KMI3/aMY5+FDwWt5OkGxVlI4uX4bWqQF9g6bfmnaiEBHp+YpoI9un9KBXsV/aDAzx6niYJI4p4n2Sk276V53jsdRQ1JPWQSBOD22iFon77l6tw37s0p6UageHUwhKHeMrXCs5Yr8HTjzOHB52/Z2p9jpcRCjcopo3ztfrb4vJRaLD5JqvhRwSSZ5Zabs163UV1FhNDShLVxRA7aUwDdkLJrDpsLqKw4KduFWMHFaOWOwjH1D5rLtc+TdZZ1dGApvs9xQj4fs4RDnvGd2vYU72g+zmswcinwv/f6dx3x5WmL/CK9EKGP2njvHdPtzkJ9xCmpZKsZgeKQOE3XGTbvykr7KMO/Ozzjsl9neIdosSKWso5MOowAiOSQNr5eFRe1PYWChp/bcOqQr6XNxkKD+6P0kvUwkrxqyOnq5BE+QyveLF8IrGl964PjFRPFieE18UtwT0JSNT8X8r96xljSR1YpvIzzvCKinjm9nrmcQz0lF90RLSVWChiFPwzMCYW/DnFVVf2bxPFKuc5KMac4mIntcRBx+Ek3gONVNCBQTwHLA/q8K51+mdcv2Qo458FryCeG0g5iXSQp/FaxyAZ6WosEtrxeJlfhUU2PQy0Jt+OQWwS/8i9yymJYXPRyiB5E5XZCPVoplcSlyRQmOaT8VzMO8RVzgdHHVHA1HWWVXDlOSOdtmm4WH1XKjteG7J3Ek7RVB0so1Efg8WeurLJMo01NjkclIRs9hZbw6lDHGKiSsF6Zm9LiXIm+JVtNDLVBfGDbXETG+3PNaPAZsPkCUDYYpfV1W/l/5p/Phkp9v3IEKinmu4YPATbTgN/8vuWexjDXoT2N+A73AX+klpsVoaSl3Tyxj5EJ7h/MgOlYqXgm/tEBtoQuiq4KcnP3pGLbLkn4qfiP3qRXYadCYuOZA/IsuScoyOQ8gzLJvCyyn7S4e4dp8Hu8F3iVpF2buHSNlYYVRmQCZZjGTelaWgo2HTL9S8jN1UoH0PS+n93yZAOzIDqcVyRdlWtzaBxXpcNPGLCzmBfuUkqWHTILl5b9RcT6CHoEZnjkuC+z1guYbfTkr6iweIg0jb33L0EeyJ4pKOcbfp6VZxdh2o2LIMyL3KMvq2Oqvk9Po/6Y6i9teDyabAQEx2dXuTJYDHtZnci716xV9kXEgBwu+IVUV9DTUcpB7PeY7XU4/UlPhHbl9BeP5xPNKnDQhtZ2O5MFh4d2a3NbhbVX9xYI8rVAmwVyEWstFejHq7R5WT0yn4Mr923ctS9KF8PcRyfa60/3O425NqkeFvJc7g9yv8gx/t6/RmBoW96dGhbvd1ejh7jdsddelOwm4bW9xEn+RY10KX8StpqNuvQii3Wl3pTEElOEWVoi5F/FSKMf95GN9olt3IKmlOnqTidtwFk6e3JXZSXghvShbyfNO02HtNf7mutFLI/JP0sjx1AeHPmqbZkscER5KUY5SbPaP9SH2PYLs/Uym19Occebs+x7HL/KokcjkBM7vaLXJptmWRKCI3ucHXCyF+T80MpWlnr9SEZn6c1ukeNPM0yUdLsz8PeraipzKSAA8bW2qBR1FwcI2uJ88yUqjrpKWQAnzIojYrh9K5MiZ6OLIpUyZIJ09QUTs94va/uTTkFOYyT5EGd1vmrrtXQwYfgVLisFSBy1Ezh7MXVbbdevPKmskqDvN3JRgj3VY+qz/juvstp66nqJzYGsE3uDX+lAYgI5ODKmfPPLRTKOZiKyQ2HNtCJd7xUuDz8XV7yqZIOlDIWze0uS03YbByqqsmBztcrXVWFP+CLOFvwr0X7OMNjjAcpd2RSmAryOtzPHidH1fpXSwz9TCMvBf02BwU+gM4+dzqSWH28slIKRubvt9Sj1FZHGItxGIl8TvOcj9e7fSYIDb07C1zs1vyTM0LRsRh1fJD94XaM/eotfiDZCD9PetoRnJnn5ur6ZQuInqn8BsWSYmrjHyH9yj/eAFplb5aKLU1HELR7R79F1wxcnzuXrFXtY3NjU4uXpHkq2t7TezmByvwhfld4kqkuIWYzsNzeJZ7tuLSQUUrtb+GLbV7PT9Pjm0pHznVdfmxwc4vwWkvbKiJ8uJcmP9qIC/Zz2+SwVRHHGXOQdNPeooyOP5fevbXp2L+J8y/Xuovk9GrIa2uwGeto5nthkYDt6SzHzWKlqpyuZ5S2+9DSY5Vw0x0wTyBAe54xfaTqLKT7sl0Yun7fEjg6r1CWepKRI9slLXjP/ABQnMchZO7Fr1KLGTlponRG7Rl0aJHl92U/LJVGTe0D6mU4y97qupi/FzZlNuAj06VzzXJ6fSv2CIj6c0D7n1fcl4s/4o0kbyAtu8kuG2ReJEO3XNki580WS0CULIWp7rfUi4jWpDJ7k+RVERU73a7RdD7LITdO1OcckPGYk7ZnqgBhMdXSEX72/MneM2a7xG5Zsi2TrQ1wX552ki4KK7RCM1qnkdCantbm6EoX8k6FVbps/MnfaorNY2H4UclURLfdaht+F1M9qp+di7xoCbRkrkKuCK0b5ckuCZW5NcpTyRZZpo6rh6ttRch0Jo7WHJk40Pcm4657dRAkjrrWHYwpasfA60O7mnGjbNQ2xDdqzIxrtei796lwZKaKMsyDJ2QFzXWLzfaka94+UAbkjXB2o7m4OTM2j3IYAdWmdqXza5Ii28kJf/LUAK5ueqVz3WpNZZq271J0KV5HHJ7RLxIAa8W1GMbW5m9vwpziBSvsyIkwczyDl/SgAjL5IGzuLJdGN9M/0p0iClk0diIfT0oAAY+8+lDxGyyb9SAyci1XWFyEXJ7UBQtfqSGNyfJmciRFlH8KEitQAWg8xuJvChMnLvQXfNIdyAoSTcxSbkkgrUSfo6h6WrCQH5ckwXn4UlD5Be00OLdusbxrB6fC56yQsNgERCmj2hp6vN1ntS5ogkON9H+aOpqPaqgpHjEM/CG0VEYqHEEbTnLJzN2Na83XQG4hb/Mua/wAVICjcoSkzYbWuYS8WS0ZiKTIiGzcTt0ilw7dH687bU0BOJZs+5uSdhK6S+RnMc9dVLAceG1hfPm9v0p2rKPZw25Nr8SZMrYQbNN3Pl8lmuQJ+FFLT1MUrZgL3CxeEtEcpRez5U+ZE4/jETdO7wqFJVSFGMDG5RjuZNlMwsIR5256l4iQ1bGnwOBuLrb6l0icYteklH+fUnZSYrXY7iL+lXQgbjL6RU+mw2sko4qtqeQ4CNwYhbaWQ5koQFGMZBY5S56Hn0qQOIVNPTjBHUFwsi/Dz6c+pQ7/iWq+yOUm3RIiu77UU8cQ28KQzuBs7mttLxCmhzyTXJB1yuUl6WSTD/aM3KIDsUTu6lYDIf3IYXuIFMO31PklI1jTIBFtzZrU7R5FVRN6jFRrtLU/Ri5VMWXVdora9pmvkO4qLjXytb3qHaKmYr/8AdFn1ZKI/NVDwTLyDcu7kv6ki29ysRcdlJuHitjRxGUkZg3Ha4RJ2UCGSOEZwdnvJrWt7tyGgxCowuriqqSR4KiF7gkHqZCFQYmR6EZeJZacm2/sSLb70ijjF3zJ8unJEOKQFY2T7m81Snltye7TVBdbbo6XaTDussyrGKtE87QyUGpk4kxPm9uaACa4vCgclahRDnYcRcOYH9LqQQ8YxOR3GLcNwsompctqlU0LzTA0rvaSpxKg19hw0bVEohGfUramweSlL8XIb32EjwoaQsVggbcOdt3TcvSOxuF09dWHFUwtODbmEt1q87qM/ZVs9no+l/KnS8mEhwmghcr6hzLvHLp96mQYfQX3g+71CvRu0OAxjWA0FJT8J/wDy9yq4uz7xsX+7sJ5aDY4iS4l1cJq7PVn6ZkwzqjPQ4fFVMTA9gj1aIRwli2Nt1tuJaaHDzvjBwELvS3Srz7hjkpxu6v8AFYZOshA7MPpuTL/E87/2fcnsdt3q9SJ+x8hW6M31L1CHDY4RG5mMh9yfOlhkEdjCXyXK/Ua+J6MPQ01yeSzdiZrswdtfEo0/ZGWOHrHkvXvuuDMXyElQ9o8DlqByiZ/Z7dSjW+Pr93Rz5/R1jjtHk8qq6N45bG3W+IUoaGQiyvt10W/p+ydwjnGenK5lPpOzMUb6x7fiXW+rgkeRH0zLKXJg4MDe3rt16ibpRvhbxuT3gQjyuHqW+nwtowI3iKxuQKkmwuWqqNcri5ClHqUzSfQ9vgxk2HyTSDlmI5qwpsBkmtDxeIhbpW3puzoU4Wf3perwqzp8NijDIMxtUvq19GsPT35kedN2f4ktjbufciLsvp/6LX4fTtNXM4Rnc7nu8KnBNBMc8cb3HEdpiQdLpPqWmX+JjaPPX7Nyl5c00fZmfm3Df4c16JNCxXO3U3uUI4d3d79FcOpbOafTQRhf9m6gfTaXvQl2fnuHp/itlJSuOr2CKqazFqCjf8evhH4Y9xf0rdZZyOGcMcfJRlgcollYyH7rlFuTWqzHtBhlQVkdYH1ExCovaGR/Y6N4KiMrqhh2HctE5mDeOriMfc8hXaNtbzQjhp3ZvG1quJCPj8NnjLwp6SFhAnzARFtSI9qWzH7Sgkw9y/u7fhSlpZJoxjcNud3JPVPaLDoS/a3kPp3IG7TUBEObkP7k/f8AonbH+yH9329y57C5FoyuocQoqzJ45GIi8KcOOK7dfb8lWzElB/ZknFyxAosmHS21TRpX5M1xelCMYSdreB4MvF9Kvno4s+dpK3IzikzNw07lXmLPaIt0kjmp2EizDd8Lp2hjYu01VA79LXMrx8PjLXTb70OdAkmjPDCMLjs6k+VYwwkzRsRNyUqrhCoqBDJtr23Z9SjfdrRsT526ovYdxiRZqhpB/YNd4tVXzUrkRPw3H9/SrkcPuEXYrR77l08PaFrzMRD5IVEPlFCNCWWbPaS4dO8L793+lW7w02ZM8u7vtZMVxQbXCRzz8K0TOeWOFETh3RC+dyjTE8b2atlzUkZAjHR7RHcos0zzGS1OShs93kgLbyTsZcO7QSua17mQFH3dKBgjySbK7XNFFGZFkDXE6G3dl5IAlVELQjE77iNrmTT2Fo370X4kwBkD3RN1LpxmMgm+Wu7b4fcggBhErs0mK19W2pOLjdscUrrR1bd3IAAsicsshS1zS8W3pS1JBZx+adtCRsn2knsNw2pxapCno4jnlN9BFWXafsufZ2sGn4jzmwCUhZWixeK1VRNq6KbToZ7RT1oQjn4VE1F9fJE8jla3ULKRBnNxC1b4W+FARNdz5If3bkrUUAYzGUpGZvf6vUuMT80L+SIchuUgPSV0kgDHnwwzutFafA/tMxjC7Iqid8RpQYRCKp3EDekS5sskw3Wg3erWOnAgFuGJWN1Kk3EJJfY/2nxqkxav9sowlp+I34kUr3ZP4rSUOmxQIwyKO0s9SHxKFDTnVVPCgC8i6VZVeF1dPEMDROR8PjHb1WodhwiPLXBJUDI8dw5W2i9v71Iw6O2MWsuOQrv+1QKan40pA7Pd8P8AUruCHfytta1rlIAOOZkbvcIb3/cqujqJ4zlliC8sivubMbVIr5raf/8AGfp+BulX2G9qp46YQp6Clijyye2EPxG+JBLdGPlkeQ8yQPzVjjdDPQ11lTEFOcjDLaPSzPuFO9o+zdb2ZqwiqWBxlATjliMTA2fvuVUXZVdKKORhlF8tzIelK5SUEZNIZP5uk0h3aO/8U2u96qxMsCwfECG9oJN27mhmw+rjIeZ3Ndse7JOBijCHQf8AFC+JNd0P/FSSANPVk/DBpCuXfYa28wAJTIedmtqdbFmEdAO7PzRNjnD0aN/4oAihS1pHw8pBJt27ai9nxDc9k35VKfGm8cZF++5D98N3NJ/FA/cVpx2mXEzEviZWWAjSSVYhU9LlpdJYoddVNVGLszjkycw2No5oqidv93ifqJrhJ/JCF9GmqJI76yDOOllpx2RkDETv6bl6D2Z49VgkEkz3FuFpLusfUvKqHh4lWCcsjU5FNrJ4QZy/wW87NzPT1VZhFNLHW8KS2OWJ7gL1WrqwS1Zx54bwNfaOWp3JELWkofGYfwza0h5ik8zcsl6Z5FHaiFrC3uq8suWRfwUqaYOHkLuJKAdQ0e1zTRpFB6W8nH9yXEbvzt+SaCSSTQMyy5p38S0s5GBUUEIhIN4O13pQcbh6OD3LoyRQlmzuZJo6hyLPQUAFFUGJbcxL4Vc4dUS2DfmRKhaZh5O+5lMpMQenHJna3xXMihSVrgvzkcm13KPJJs0NtqUNQFQAuDsVyIqWSQdHb+CmjAY7s77kERbss7k3UU8kMtjmBCPiFM3c2za76VRokTwkYbs2Yl0rKjQ2cR+arwqLS0zU2OTZm2X8VLIZXY1hYVVNLFnaRNsIvCSzmHYxINLwK2cIMRozYqeWR94/CXuWylmYgJsmIviWR7WdmY8UjKsjivliC2S3xD/1XPkT8xO7Dk/hIlVH2qUxAcYUd9V3ELbblA/2+xuYCeKCPn1DGPUsx92hDFxIjvzAd3iEVqsHrqaupL2dglDbII7bvesotvyzqlGEfCIrdqu0Mx73IQyt/Zjcq2WlxXEJjeeK4pN1xRtctSQtzv8A5pwiYe9W4fsyWRx8GS+4cVkiseoezLpv2qLWdjZxpynKVzId3DF/CtuRMQZZ3Fn1Ibto7lLxoays80nw2fCzGSA+KFtzEP8AmRcRqoC4mbjnc5Z3EBefyW8qMHjqBMAdgCTd9L/CsljHZufBx9oik4sGufu+pczxtHXHKmVkWHvVH7Pk/HyujPPaYoAw94YK2OoAwnit25eJP0+QgEgG4wA923qif/orzE5o8eCyWQaevsH8QemUfCsqLvkz+C0NxDVmYDEBiL63F6unyU7GcHPB5QxCjkaejlfQhfcHuL3KnCnkp6zhSM4GJWvtUwMWno6AKNhBhvueXJ7iF+4vcpB+SBU1klUd0puRKZg+JVNHKMEG8Jns4RdJEoMouL5uG0uVvS6OirpMNr6ergyGWnkGULmuG5iuFS+TaDpmnxKSON+HKDRF0nGT9/iTWGTPhZmDA0tHMV0gx7Sf07lXY12kk7RV1VWVsUZVNRJxZCiGzX4RQYXXRU4FGZmIs+mir/sVTFfbncC8ocSqIZRZzcw7hV9QYk5GOcZyk/hWWm4dRS8SAmvLxE9qtexNPHilbLTz4gNAcMEkvEkPYTt0j+ZeV1PTJKz3ui62bmoHpfZmlgxQBukACF7eGT7nW/w/sjTQiEjuZ/8AlkvCcOqnkYTaW2UfELrfdmu2FRQgMUwPKPrz5L4nr+kzecbP1/0L1XpINQzw/wD6eh1dP7POTgDCOXhZHELyav1Eqg+11FUCOVRYWXpTFRjkEkRShVwiAcyPavnV0+aXtaP0OfqPTR90Zqi2rqfgwSyWcmuWDqCCSs4RyR8aTc0ZPuJZ3tV9t08cUtBhDAPMTqZG/wAq8x+9p6ipOd5TkqHe55SfcvrfTvR8+jlPg/OfWv6r6SE1DCr/AGez1mVDDUObxCTQkbXdWipsKyrOywYpWT28yMvLVZuHtx7Vh1RHibOVQMZDHOPj+pP02MQf/lhLTOf4r7W/ivQ/DyY4U/Nnhf3nBnnvDxTNNHgZzQjPHkUR7mL4UZYSe53DpbwocNxQI8Ior5X/AGbdLqYGKNIxME+70kvMydxTaPVxZsE4Jio+y/tUEsju0ZCNzXeJI+yoVmDVTtkM8Mgk+ngtJO4bikfF4D1kfE6uH4lbUOB1eNBWlRS3zgDG8Eb7jDxZLneTJB+5nclizRXbVs88l7I1kh8SkylEd21+Suca7FyYpANZTg41RsAnGXqy3LcYPgrlGNjGIfErmHA+G+rvaSxyequD/wDD1sH9Pd6G0vs8Ok7C4nGWRs38U3L2Lrx1yj2+9e7ngNPIJX581UVmB09xaGtMfrDkcfU/0y8S2izy2m7M4hiDcIafiXAwGXhYvCSzNRhM+H1MsUrhcNwuK9knw8KXRpDEDdiMRfnkq37QsLw6bGjqMMyOCRhO0X6St3L1On9Q3dM+S6z07SDa8nkf3PUTYdLUM7FwztLXwqGULi217fNei0dHT05ytKDiJha9gssdWYeUNQYWHbnsIvEvcw5+42fJ9X0jxwUkVtPdGWbdQqxrKjicI8hEx2vb4hUOajnjImdv5q2wTA3xahqrJH9sZxaGDzHxPcumWnls8vE891BE3tDi1Pi3ZLCYgglirKaaUJJfAYPbb+/qWNljtDnarmsw+sw+mpWnzGKobigOe3qyQUNO0kpX5ELBdaSeNQxw9peSWTPkW65KYsuTIQ2nln+lWVThJxiRsd2tu1kFPTnh9RfPEYkO63JX3FRH484z5JlJUSyAO8yH0j3LTYN2krMNcuFJHIWXUbblj8RxYZP2TlAPpUajxZo6cwlcpCfkS5cmDvLlHqYusl00/az1T/byPD2A6wGlI+ZButUhu32G4tKMVOduTXOUoWivFJKqQiyd3G1TKOoYoqxnNw2bPeuR+k4qv7O+P9RdU/ZLweyPj1FIRaRz/wDmUxqFJWT1FR/u9IZgTeI15l2cxhsNnnyyAD8Jdytj7QNtcJRHL0uueXp/blUTVeqd6Fy4N1UTVNPSSvPQTWRtc5D5KPhuIBjR/wC6UVQWQXW+5eeV3a7EY74oqw+AbWuOe1RaDtdiGEuL0c5hsse1/Ctl6c9P9nDP1SKnX0enVdHWlsbDJvdsVN24o5I+z1BUHAUHDMoZBJu/qyWZ/wDzCx+TQKmQvpclDxTtFieNUwwVDX5ORuWW5y+Ja9P0mTHNN0Rl67FPG0r5IntUElMcUgOQi34ZeJi/6Ks9ykiEonl4i27UvZ+Hcx53W+Je2qifNyTmNAPlkjK7k3UkNuY6Xap0o+9tv0pEJfxGBF7hT7Z9yTCiEXyJkBFBhmOvuR3d6abO4tf5JzJvUsWejheqDeR+90Qybkzb810itL0pUdGw5ci4j2qO0jJFJ80aB3B1uaEy+JNGVraIHmbLV1WpDyIN5O9cucvpTfEbnmuDNbzZOjJ5A7rbtUbk/LNR3J+eopcV/cq1Mu4P8Q/N0PE6vcmbjXLtEah3B8ZrtEXEuUa5sxfJK57uSNSu6ySJdPiFdCS1+ai3EkRalm6dE92iZxLW3OmjmYkxdd3rnUKSgJ5pMkcYc80nm96jLtoknqT3WOvM3mujMmS5pcTcig7lDDbiRkNpa/1LgFaYk3hSlkOQyd+rvXeeIIvclda3Nk382RaybGDcgAX3CL+F07HCdQWxtvqRDC0bZyl8hQy1TyXCG0EAOWw07jrefy2pg6g5H1dIBOQSdv3kSMcqUs7WIu4iRYHBp3IRd3tFG8kcLWs3/cmDqDk0/q8SBuSAoIpLu5Jh0uXQhcrtt2XP3IjJh5ZGQ+5BQrbQzytH1EhKTqy/USByeTm+5J/SgBXP59ST8kkKCTpc1xhSfPvRdKPJRIocPnxCbhwNcTM5P8Ipz2UIzFtTQ4VikmG1JSRsxZtY4l4hU05qeulIwl4Rv4Ta1Q7Acjw+Oy9447kMtHD442DTwouDUZC17EPda9wps+Lxc3JvqJ0kSR6rC2jjvjNy8VpKB+Zlcw4o9PMJx5SytdutuFQJiGoYSYAiIW1t8Sf2URxXbnjLR0njcUrXtJkAcYbtrJ2EuGJHnu7hTXRok5bcnbkirAd6mJ8208PiT1dXBVRBFFA0FOD3MPU/xXF3qEibMvqRqVYbi4xi+bWu/nuQ9xP0pHDJGAm4OIFyK3aS5qgkO7vQ3aaLjeLwroi92iAHgvJvUuFmJW6aIC2lm3dySbPmlRVhoLrXS6tEO5PUkJy1TvG/3Oxn8d1qYSbpyRVhYiyJSYagKe3Jri/wJMP7mQ3XD1bk2rJ2H5iYjF3e4iTNvyXLmIeS74dqaWoHNLlzv5Lu1c1FMBa+Fc06V1+fNK3v0QB1cJdIWXP8qABReFLRdVIBANxCytKOFhMs87GVWG1OhJutc3Ee9S/cBouzMIV3aeLP/d4mcifT3L07sNUH95VFmW9rmL0ivIsEkkkqRPVwDmtNDih0ZE0DkF3p2ry+pw91OJ7fQdWummpnteJYkeH4RWVJABlFCRBc3iVZhuNBWR4RJUPGMtXGRPw32/CvJ6ntVWzRFBJUSEBta4k/hTVNj0tOdGzncNLtAc/CvIXptQo+nfr8JTuj2ukxairMblwxs/aowvfTa4q3ko2G3Pq+S8U7O9opZO20Ve7uQmwxGvbYawKgcgkYiF9fd8K+f6/DPp2qPrvSuth1cGxh6PXltQHSuWoNbapsxBkLhnaPuQ3MQlk/yXmxys9xwRC4dxZOzCSL2VxfJsh0XZSjkMQN3Eu4lR1naY8JqRjqICKMfFH4l1Y1PJxA4M2XHh+fgspaWW7NmUf2eS7XajpO01JiBZBmJeklMPEKaMivkHat080Pa0cjlgmt4sg+wyZizoCp2EszYBJvETWqJjfa6mpSOy60eVvevPMb7ZSEcsucojnoGa9LBgzZFzweF1fqHT4HS5NriXaKiwXG4mq5X4UsFto7hF8/EqXDu2lNT9p8TM6sPu090fEbbdkvPMQ7TBXWmcZEbbdyq6jFGJ2viuH05r28fRqvcfNZvVXv7PB6NQduKPDQFzqWl/EM3j4fSzquDt5Tw4tXyBI3AndjbTvWCmmaYr2GwsrXTcM3BcicLl1rpoI8uXX5JUj0Gft1TSSE7H+m5NN2wp7i/HYs/U5LEDUbv2XP0pqTcQ5M6pYYIzn1OQ0fabtB7ZTRRxVGzPeIP1LOANOQ6SdXqZBKLDETa3s6imVumS6sa0VI4Mk5Tdj8vDEdp3ZelKGo4Zg+tovdbmopF3ZpCTjorozXBpoe0Tkd8j3Gb3Pb0prG8WauaIAN+EOeYqkEupPiUZUZN1HfoXwrLRJl7yoQ2beSdIQt62/iq67TR0ulb2ZFi1Y1K4nGb3t6fCtbDjRezRPe5aLA96nPM8ZfhyPb3FmspKzSM3Etfbn/ANrRqPF/7VpQqmmkFuEBEXuXn0dRbV8Rzt+JTIcSkjmAzMjADEnHPmKiWOy8eSnyW7SNS9sZ3ONuXT4ekVdliEF5Dw4xLvFZDGMQpqzG6ipw+KSlpze6OMzuIdPUoZ1khPmxvd3ln1KdLXJbyU3qaeSuYawnZmHfdaio8eea4DgiIgbqyWTlkMSEmNyJFDMYy559yvUy3ZrZsckjIQ9mj4Wetqi1OLe2fhuDcN30HxKso5HqKadvE1qAZmjkEG2i77iVKCK7jLd8L2lkbfSSq5ad9zO/D1WgYgKLYzbmHJVOK5RkQM+4tzfNauCjyYLJJ8FWY8Mdf0+pA0byFkG25Ef/ANtfmxHfbb4hZDDI4iT5MWlu5rlBQpeHtszHTX6kL9KDuS4jckAGEziJCz2kTLg7nQsS6HVzQATSHGOjuIl70nmchHM328vhQGVxasp9HWRw05Rnlue7ouQQQyke7m5Zrl13N1ahVU2RNZFu9TJwcQpqWMmCCKUiZx3Ny96CrIOG0tPUGbVEkgDloUbeJSXwmMep5LfUKghNwZifw+lSosStfI3ezO5GxPJPh7SS9n6eKDC/93lzvknLqN/h9yn13aAO1Fs9ScUFawdINaJ/+qy9ZM0xC7dH+VMnG4gL5tzT2DVfIeriYqktjgI8xJNaDdlmrGlxp6en4TxxGLeIoxIiT5Y9TScW+ghHiZM5CA3Dl6UgKZvNcEmvufNXv3lg9Rc54Wwf/hyEKUtVgckoscEgxM2gxPb+rNBVlD1fT/gjKwRJsrxy0JXAUuBSSDnU1UQE+8bGImSqKPCCMgiq5Ih7rmuIkBZTwSNGZG4XZN5qfRl7QBRNLEBSZ/tXtt/Mn/uOjkImgxMCHq3R2kgHs7IQi4VdPz6Se1SR5FF2brKhojp2Yxl6LjYSUByq6WQwvlA9Yn1L8wq5gwGvmPJq2liEfEUiGHszimKYn7NRxtPKblYMZ7S8RbnVDX/yFgmGylTS1DhtzYXuLpRVN91jZ3f6n6f6VZFg9fhZ0oS0kgAcd7FbtL3/AOZMU2D4niUllNRTzyubkwjHcXkKKJszmIycSrJh6QGxkFxxhlHKZDluHpyT8o1GF1ksVTT2VAGQSRSta4l6bVGnmaaYjjjaK7wipL+RY45i0naCshndgEggihtz9A2ozpZP9moqi+SUDmINzFaGXxKotLNPjWVA0hUzSyDTEV7hdtcvUqsVCDDamQo2aGQiLc2iGWhnhAjOIhFuZZI4q6rp7OHLIPla6nYpiEtZCFNk52sxGZdV2SAtlOiG27XO34UjjMe5CWd1pKSrCYmz71xua4kP70DOvzXRG5x1SkG0ybK3LwqRRYfPXXcAWKznqgTI+opGLxvk/Uryg7E4piVXFAEccV723yyCIN9RJzD+wuMYliI0dNSe0GclgSRvsfMrRK7yuVaSJ2RnR6E6Mz55H0d4D0qdPgNZh9ZPR1kL0dVE7jbKPUTFkSrzpZBEc43zzQVY/Q1AQ3Mbc36s+kVbYDiEeH4iMkVQcWvUL25fEotBhceIUhM8wUssTv8AtGLe3wqr4ZieXiZ0yfJ71NUYdWSlU0mL1VRnyiq4xuy+LLvQ1ZBGP4cjGHxNaQryzBpKvGKsYoJ2CcGuvJ7bsltaKasssrJGMsuoV34clnmZsSRP4nxshk3CL3MmeNpyXWLb5Lr2OfUQcQTvB2EkdRkW93YTJAUzlo+aacny707BILiDblpck5N5so5E93eSEhPqydUBKutJCMjDpn/JRSmcX5IuIPK9QUifT1klPrHK4l3DltU+DtBKP7XIvpa1UIyMPel7R5qyWrNR95BI37I93LRIZgItY7Pq2qjhrGERyzu9SmcaSRsnH+aDJxouhh2ZswEJcxHcmm4Y3fhfqZVbZi2edpIgrJR7z19yLFqWB/iXZBbp1CyAKWTLJncRLn71GDFj5GF1vuUn26EtGe7xXI4CmiG/ZWgqJill4gkXiG21B/svT05zy05AV37S1TzqIhKy8BL5poLM73kESHlb1KdIl7yKgoQhLJjY/pQ6Z67SUqsrGKUmZhLXqy3KEckcg6tYQ+Iel1lRsm6O23aa7UjHXmgtMR6/0oDvH4buSmix65/pQTQhUQyxu10Zta6Bpn738KPQQFz79yVAYjFsJnwWYZ4gvgJ+ku9RxKIoc2MxgLwj/cl/0W6qYY6yEozbMXWGxTD5cHqyMNwPzu6SFcuTHqdmPJYUMj8UY52YZW3NJ6veouLUNRGEBkD2O1tydMY5qYTY3GDwF4oX8vknY6g6ghp5Tc5Q9T7Sb4VlV8GjbXJHw2lrJAGB2DhOdzXmI2ElimGtDVytx4TPQm4G4FKmwv2UxKQHIDa5hK5Nvh+cxyM9o56DltRow3K16F+Hm3U39SldnsQiwuvJ6iADCSMoiKRrrM2tut71Yy4bHTxhNFURzmXWEYlcCgVNO1Yw5ZXMPV6lMsdqi8eVwdllw4o7npAeej6eJl59xKmlw+QZSEMhz5Jr8ejfIHcRJxzEXWjpKf7woSq4GY2D9pHnvif/AKLNce2RvTk9oELBcS9jrKeOsZwpwfeYtcTD/wA1rTxZ6WTN3Y4j3RyA+0m+FZWvo+NFo271KrCqloyECc7QLaBdK5M/SxnydvTddPGqPRg7RONrZprFsWeqwuqB3Yvw3Jh9KyUWICQcRs8kwWOQ1EVRGbmF0ZCxZc3XnQ6SKndHqf3TJKGrkRI5mmIRPZK/Nd9hnkMuBuJv6VVbs81b4XijCxRSOw3ci/7l70Ej5yUpSJDwhGHCcnlqO8he0RTntko0E9GztwD3MPklUxtUFkz8IO/1Js+BCGRntFvSrnCM1yVDJOHKL2kqKgcPgNqhiEdrjnuZWFPjGzq6eawZ4k8Zi8TuI56+l1quzxU2NSFGcvClsMuHl5DcvEzdMlyfSdJ1znUF5HaKuAe2hSM7mDx+fuXq/wBn3aT2fFfZ3ZwGZ9k99pQu3SQ/9q8HgxQKfFYqlmd7dpj6VsMOx72iYHgNxAiXndd0nch4+j6D0n1Hs5HzzZ7XhWKTx1ssdRMBCRl37VpIpHJs9f8AuWDw2uaTgSQRsVoDeMjd/wAK11DjXGiH8NwIvCS/O+rwuLtH776X1qy4tZMl1YuMOeVojzLNZ7EJnzyZ/wCaua2aSYLG2j1LL1+frtMn6fhWfTY7MPVeo0jSKSvklkuLw92qz0sL5Z63Z+a0eNZ7bIHtHmQttUOmwWXFsLOSkkYqyM98BbSdvMV9RhdI/MepUpzoz/BcX5uP70zUwvJza5TZhq6d7JIJAPvEmSpppx5heA/3ZLvU3E814lL2yK37pOSLiNFd3bWR0dPPSgfCAxz2va25aGkxSmGEmaMwMX2CTbbfEgpaiCuPigzReFxLpSeaf2aQ6PHftIWMU9Ji2CYWz8b2qkY4ZAs2iGe1xVTBgccMwnm9v+K00dLxqiWC4L3DTf1eJZ6uxIKeSxwtt961x5cklqjLJ0uKL2aH5qcOUsbFby0Sn4UxCZjcTNbuVT97MP8AeXF6UxNjEZEWbrVQyGE5QRMqaWjqLmeKMi+gVW/7N0tw2G4lndyQ/eTCWb7RLknYKoZDBgO4je1dS7kPDOKcMOR8xIk3Zm2Y7qi4j5kQJmowE+XFHTwiCuZpH9sOI3sIdyaCoB3+L4lazZDnl02L9FGPZk5G62HyIVCm7OzQ3PmxfvWr4zD9SqMVxb2OpIGi4tvvXRizZZOjizdNhxwtmcOn4ehs4l8k1wfzKwqscCsDL2YQ10IU7R0cGIXOD2aL0dnBWzwnihOdY3ZWw55lY7iWWtqMKoxmFjJyHO0lYlRtDILTA4l3H4SZBW4f7Kd7s1ufULpbqQ+1OBBmk/FIw26rRYlgb1WD0dfTbQ4Nsglu1ZZ+qkApCsa34VrcPxAI+zUUZs5hrnb1LPK2qaNsFTtMyB057fF9KUUZ++1T5RC8ijdyu5KKfz3epbJnK1qzglaORLrExdzrgC5P3kuj18kyQmy5P0pW7UEo92aHf3O6zaN4t0OgNrbv8U3LIEJ99qAuJcIt1IJYTLmnSE5T+g3mDdkKa4j3EzO657OdvpJGNGdubvtVcIlKbB964XNKWF49M03c4jlktIkO15HNM+aTk3emrn25ZCloOrI1J2HbtpIf8qa3c0VzkgjZDvT5oXztubpQa5JeFBVjok/ltSIvypsCbJK640aj2CKRkv4JMLZZuhv96CWw0D5+JcH3pHu70DsMx8kg6dELbuaWfvQFhdRc9qQ5Z6bUFz8tE6AttQFjBZCeiHUtfF6U/HRnIW/MLW8kQyQwxEwA5S+rwrrPMbGgh2Xm9q77QEY5RtuytciTRyHJ33fCnYqe4Sd3bYyL1Aa3zF3yF8SfGMIwzPcXp8KGSoa3IGTJE/PN7kAGVQfdtTXenQhuHPp+JOjC0IZm9v8AmJAWMNG5Pk7Zk/hR2xx6vuIfCPSuHNdoA2D/AFEmmJrC2uRdyBeQpZCkb0j1Wptvci7kkFg+LkkieR/PkpGFwxVFdBHObhE76kKAI8MZyFkIO/7lIHD6kteAZfuV3aEZk0YcIO4R8KaKZ/MxSsCmehqLs+EdvyTXDcebOP1LRsR893JCYtUbDBiH6UWS2Zxh7mZE47tU/PC9PITN4PEKa6izLcXqUlB00kcMuZxtKOXST2prqLJ3S8XckOdwoAuezElNS4kMtZHIcAge2MBLXLbzUc6OWRyexufShpMU9nAYzjYwZyJlKPGICDQHu7tEKKvYcpOqK44zhLI2cS9K50q0lxanmwmenejjKoORiCqJyvAW6mH6lUvn6kITVBHuTbjonDvyE8trpB71YUN8O5IBtud3t8k4XvQ2sT6vyUADJI5Wt0j3D3MiIbhzYHs6bvehtFOXHweHxHs7xVksACa3JwXRyHn4k77O2WbSMSUtO5HsjtH0pcIBi7XTb8KLuRFGYlqDoTF/JMASzSRPtPNc8WXhQAS59SXV5JWoJZ1Dou9yFy0QUK5xfPJJycmSH37l275IADc3kiIm8lzu1S6eSAO6W5+Jc6km80rbdyAEROPJdS9/iT9PRnUaszkI80r1KjHYYYXItUXD+SmexmL52OkVLJd0Oo7hejRDt6dUcMNxbtoin/Yzt1a36kXs5kOrPb3I7gajtNWPTtmDWj6VK9ueQCMme74WVdwzERzB0UUjCW93uWYDpVDyGPO10dRUNGGWe51H41olk7ESbuuIWM/1Mgsu+zWJPhtZx7LzFrQHwivTewGOb62N32nJe3w5ryrDaiKGImORhz5+9XOG41HhpkcEoARbn+JeP1mBZ4NUfSel9VLpZpyfB9BR1UQkIPLGOfhU+soQpwjeM2MpntAfMl4lQfaBPHUlL+EeolyutWjxH7ZIKjC6CMKaQK+A77xMRHNvEP718Xl9L6hSWh9/i9Y6dwbmzX4kUuGzHHVx2cN99vUK837adpn45RxHybqJlFx37UMXx72r2xxl9oBsyFrcibpfRYDGMQq8QqAkqZHlIQtYi8mX0Xp/p8sfuyeT5L1b1RZVphfBbh26q6EysdiL5KeOPYriUPHeMDEv+H4VjafEDpasKmyMijMTcDbaeq9A7F9vMKjm7US4nE1P7dDfSwRNcLH5D5L282PRXCFnzWDPPJ7HOjJ4li1ZGf4h2i21h6VEjx6eN89Cu27tyaxTEHrpSJhe3O5hJ+lV2vdmu2GNOPg8+U5beS7mxCKqAZfZwAo2bP4lUmTSGRugLPczOhEnHTUlSjqS5OTJFzE308lwdr6dTIWHQWdkhF8u/wDgpZqlRKOskHxt/BcCucS3yMmeoRbVR5htl70JIpyaDnmCQyLW0kxJNdyyFEItnq/cg4e/nctEkcw0knxp7dXztTZR689quwOCVt2SVzj+9K3zXRHd6kWAtbkn/qRSwnHa7tZm1zIzjDhEbPuz0DxIsANSudga1LpbVCXlmuXP6lAHbbizzRFnaOaTbue1JyceW5ACAXJ82Z9yMYzt5OgGY+5GFUd2roAVRG42Pk45slFmPN0pJnme93uSIn5IsCfQTfikD946rlTCcdTBsYRN9LtVDjmOGUZGfcKeqcQ40sRBHwyie76kILNPQyPNDGzbnba/hULGI7oRnyut2kqQsSqL72ksy3bVKDHDJiaSJiubX3q74Mq5sbqKW2AJ9bTK3+CjPMdlme1lIKuMqX2YGYor729TKERXc2UFBdyG21IvJIkFnR6vhRDJaWaFJACudSZI2hEGZ7pep/hUVvNHcchaupIDmL8XV7rufpSPLIeYinSj4YgcjXCPhTI9Wp2iqAMY3kt0a1vFmpElKFG4s5xykYXNae0VECZxusd/hTdzlzU0AReHNEZMTZ6kXem0tyoAtc83ZkKSXi7kFiXe9cS/NapASS63NJuaCDi7cXmuEW7VF8KCqEMx+t/4pwaqeMs2kcf3psBcrmZrrWuJCQnYJ5PkSCSVHiFZYRtOVobefJOw41Xxl+HVygXwmq9hTo7S1/pQJl044NiGFQGdVVRYyRvxil3RO1217uaaquy9bDYcDR14G1zFTHft+XNU7809SV1RQzDLTTSQytykje0lVhyNGLiWTtaSHW7mrH74kqBEKyMKoRe7e1pfqQnS0dVccE/A+CX/ALkDsixlLIcQA7kV2wfenwrpYXIJbyt2252kJIgwmsmm4dPTy1BtuYYAc/8ABNVFDWUo51FPNCLv1SxkO796A4JsePSU7C0bSDb/AOYoVfWPiFUc57SPmmCG1u5C5XIsaSRIpRjKQQNmK512aPhmcbbhbkmoC4cwm3hU6vFhYH80CZXmTELadP8AUr7sbhYYpUVTSYvS4Twob2KpYi4vwjl3rPuO5/mnIpjhPMHtQNqzV1Iz0sFK8eIRVRTRkR8LaUL522kmnwfYJxY2F/VaUZiQl9SzXtUnrRe1S2/tHVWLUlVWLV5OMEtWc4w5iFz3W7vCmPvOo/4n9KimTkZO+STk6kr2kl8QqJhseR7fhTRSbcgbb3+9CxaqfXYk9VwnfhEQNa3DjEP8EUSNYdUSYXWRSZ2F3r1qjp7qGCV5Yy4oX7HutXjsRNxLze7/ADL0L7PsSOshKllBwivshPLaT+n5rowSp6nNnja2NKFOxd937kbQ9OTblbR0JwwickbDFna5F0pXRjdYzEK9LWzyHJlcMNrFp/JV9VWBCXL+St6wjm0DaPyVJVUehObvd3JPguBHLEmLmFyOOQJm/De74S6lCljaPnnchbMX2Pbb4s0XRrSH5o3F8/CmCz8k7DNcBRyHtPlr0pkxeN8ny/ijYBFI6XGb32/NNiT565W+lE+Wem1TsWPw1Rja7Nb5K3+8ArISOWKIDi3PLFtI/qFZ9pGLuTgScMs22kqUiHHYuvaIyC+M3HLwl4kDzXc81AqaiUpcia+1vChjmLc/V9XhRuPUsTK0M8j/AIJopnz5vp/JKKsYmydmH6k0cJi+bHcKGyUif95XbTZh06hSLEhk2XuoBFbpk/1Eg4m/N2uL5KWwUSUZBMJavuTRxsMWQNd5pppmEciDangJiDTP8ymzQaCa1iBxcdVyWRyHLS4fEnihuLM+lNTU7xgTs7iPxKwDo4TkPIGch9WfJdqJN5M7dO3mlHWBYMUmY6aGPd9XmhOnjz/+4Eyfw9KAG+I9wt0kuz0sWIQ8OVuW64k1OJx257S7tbV2GYiMWzYv3rkyN+TrxRtGMxKllwOtJ42fgHdtLpJkxsmhEwzEB5F4oi/6Lb4jSxYhCUMrfIh8JLISUf3HVnEbsYy5b/JYOP8AI02/iPjikk0YUlW9rh0a7S+JNRdqsYkcKOKs4QZ2AOTCP6k1NHHVU/Ejz4WfV4o3/wCirZqXhw3X/ig+o/8AMVDs0SQ9iFdXjMcdRUGZ99p7UWHyBNUWHO1LFldua5VxZkWb7kQCchZAzkShMukaCWowsgJoZaj2jMRDiMNj+q5NQk9xS0z2S52va/Uox9namGminc4hGRrmG9rvzIsPwueasgiCrpoCN7WI5mEW+pV/6L/9SbDiDSTEBx2C/K7uSrKMJC0Zrsk1UCBPLGDiUsbkL2vcJf8AolT4hwzEKhnEenielWnSMXdkX7tnGklnAL4Ae17X6fyqvKGSQiyB7m5j5K/9skp5RqKQ3Ev6XTtdNR49Y4RPR1rN+IQ9Ll4VLj+jRTKPDaOOqmyllYB7/UtDiuE0FRQRR0bGEoNqRncUrv8AC3Jlm6kZKOrLMOEYeFWtFiDVEWmXFFtQLxKoU1RVlf7RPh5lFLkeT+aizTFMTuf/AOpS6wWkMjd7k1ww9hJ9Lr+pZydDhyRbvyqTQYhUYXUjPTSlBO21jHq5KNY/uS8OSgtNxdxLTAaOpxjGKejpnD2iY7Q4j7bnV2VPTYTSHPFVvBi8E5RT0JbhIc+Yks1QVjUMwygF5t6vC6fqsUaoiyemjCW+/ij1fSsJwcn/AKO/DmWJbfZ6Tg/bqtxaHhQO5SRtc4eL5rR4b9p0uHiTTnaPzXhkeITw1HFjkID9QbVx5jmfWR7ifqzXkZfScWX5H0/S/wBTdR00Vq+T6Hl+17DKoAGar3l6WuVTU4keKdqYnjdzoyhsYvi5rxSimCGX8Rrx+fJ1vMAx6OoqRzlkAoYdlx+LqXBL0rH06bxH0GH+pcnqM1DqeD0MsDk9ZB+9B9ymMwZyEJPoygv2uj++6eysCWnkpx2i/jcuStJcSMsepaS1ylCMjtHdz714cseeHk+vx5OiyrjyRKzD+DtklkIhbp6rVDOGIR0aS7u0Uvtd2ij7N8DiQNUcbnvtJWOEiGJYbBWBG4hMF9vVkKLyQxrI1wZPH088rx43yihCEI9WYvfd4lHmp2K9gzC5aCtrqOjDMm2+olA+8sPmhGTO0PhWsJTl7tTkyxxY/ZsigCnlhqRAw4sHeWfR8Sj12GyzSbGMyfa/py9SuJsUoiKwM7xf09Sm0Iz1ULSQU5SxHdYQh1ZdS6+7OHLicKjiyPTYxFR2brhEsqbd8Kj0HZ+r4xHPA9gc7l6WeH10IFIdBKEQtc5EHSsbjnbiKlhOKjyOobbxPCK68OfLm4hE5Oqw9PgW85kOXB45pCY6eSmL/iCz2/pU+HsW0NKNW0nEskHp6lHwH7QHmYaev2Sjyl8L/UtDDjDRkTsbbm/ilml1GN0T034mdbqQx2k7G1dDWhUm90VRBxQPwuD9KxH3bPHNZxWKTO34V6R257eQfdtBA5wzjDTsEYh1ZekvpXlJ11WNQNWeYi76fT9K36NZskfeef6lk6fBNKErJJjUd77hVViPEGUuIzXOy0dNiVJiQi0+UM7+Lwqmx+NhqbA3Wsy9LFcZ00eF1coTw3BmdlJ7yZulScPmOOYjDyUacbZCUzCJgp5Tc47hXpS+B83g/wC1WSJaqSTSTcKZMjsAWO4c/F3Ky+8KS7Nqf4S15qu0F/8ASueJ6eTz5scrKe2XIDY82bpVhUY1JVYbT0ckQRDA1l0W0j+rzVXbwxvjyIH5p2qp3p+HvE72uYg3Kmk/Jgm8d0A0lrd93qQbUn87l1hHzuVoxuzl27RIBdGIvy6kQiYnbohsqK2GxF5O7aiKPT4k623ltTrC3c25Yt0d8EmRwjt5t+pdKNO2vnqkW7yU2a6IaIdw5pONrfCne/PJIha3N2VWOiLLGxJp6fblkpxCy77tCRszPtJladG43er0po435Oyt7fJAcLW55K1kMH0yKnhulw3VmcLEKY9lfK5WpmEsDiQ+G6XD1T5i4vk6afq+JabGDjQNiVu70iiKR/JCxPlnkggRblwR/KusVpd6T7nVgcuK5D4s06Q++1IRZRsFSAu00SEdyMStuzZK650AC4snBLcOiR5edqGMbj1LagoCaslqH3m5C3JKKG7m9q7wwhIb+q3pHqQHI5NYO0fhXWeaEZRxiLMzEY8/SmXkcrmd0TDc6cGHXmgBsI3L4lJhhC293t+IuldKSKENMjP0+EVFOR5tXfkgByWotLKN/wAxdSa+b3IfcySAFtSHcSXckgBNySSSf53IKBRfJc6hStQBLp8UnhYQzYhb1Mn2xZi64/0qsTn+ZL4gWX303dE5fU6YkxaeS6zKL6VCLrSLNFhqO1GQyEzPcmkUxAUhOHSm1IEyOheSIZGdiufpHuSKntPJupMRzSRmLg9pD6WSeaQn1fcmgJ33LUFgsuJsN1PFM0Jl73a5Vwkn5ZrqYR4jlm9zj4UMdLJIIuwPY+eR5bSUL/Zbr6LGnKkLA5xOP/fOINh5v0+JQP4Joieyx32tyFCPzVJCbseXdUIkAiXq7kUoyR2597XN4lVGYJE/Uk+Yhm4Ibn5omkPvd0wBLMX5Wp3wFftybYPmuAWuboxkATzkC9kANFJoOWd3w+JGNRJ3G6JpG5OzW+lEIwcndSwENZJfyYrfUnQrmt3x/pTZwhIROBtb3JooXHvBGqC2STqoCuzC0e7RN8SDlkghheY+Hfbcyat2/F6kkkGwZlGJaMyD4V235pKyAX5pdy4Qskgs43VquhHc4rjijiK1uaACKFh5ZoSjt5vaKPiHtfP5IimD0XElYDTRuXJrkhjPbo5KVETRkJ2flVpTYxGLizxMPxCsXka+Jrjin8iFQYDVVxE/DeOJn1IlbxUIwhZGz6fzRj2gcQsvcgd7rSQPjHGfT9S5nOc3yejjWCC8gnG+fJNGJ87HTpYgMh6M1yX3g3hZiLLpyU+4f/G/sZ1t1BxStu1yf6fSpHtglbp804E0ZDm7MPwouQ1CD+yDw/PpRDGxFqDfmVh+Hbk73eLaieOIRJ/co7hosUWVpU8YtlYxfElDhsNQWbxsI9xKy4cVvK74VAmqnjOsbNxEG2a9Kdt/Ep44R8k37vjjcY3Zi/cuFh8RF4RLLxMuwScSEM/Ew7k9pclydKjBx8FV91nCeYPt+J+adko4ybMw6fepj5EWqExZS5MntKKK2aQBIWBnQRWCBHJsEuZZXEKsLWEuVvwrhxgWjgxC61TOZ4m+TOlG8x5B1eHRSocHkkHNzAFbcMBLQGG3xZLtvvWryv6Mo9OvsoKmjkhm4bbv3JgoZBubJ9vuWnEWyzcGQ8Fs9QuuR3WQ+m/RmuG4u97OnAyFs3b/ANyvJoY7Cay4VXVcMYhoDDbtYfNXvZg8TgR4qhvJHcEj7GcrkzD+IYxhlz8Smx0+7iZslIqPI7FS3MPq/wAETUIEeb7iToZw93Nd4mpPk6y2OhQtcjEmHxkGjNyQDh8VvLcKlMXEAssiJMyZkWj/AMkJv7InBfQ7Fh8JQic+Qi76Fmq6sqKSOrKONm4QbbhbaSinVS1FR+IZlkxCyhy58Umfq712xdHnNEyppY8r4Xez4kEJPTsT5fi9xe5MAR25Zv8ASpQjt1SYJUOw0YTAL8Xc7Xc0UmHxjrfb+9QyhbPQ+r3JFTvZlftU8CGp42jPJnYkTCwsLubXE9r6dKFrRYmSObiELO1os1qCyY1LT261CimIj0PcmdEXEtHR1TFQu5EO1kISPnq+1OaW55qRgsTZJJd6EtroFQV3zS2obvkibkgkRZp2GnOoOwGuQALkQt4Se1S2rPY2JouvK27yQFgcb2PixhkR+om3NkmDK4s8kD7izS/MyACH3IUX+VCRbUFhaLvvXLtPhXD6UAOBIw62MX1IuNtFsmHW5NdI6IdS3ZooCZXVhVlWcrMwCT/sx6RUXqXUkEHLf1In5oSS8SCzrZ+FJJc0UgdSS8WqRdCCDnUurrc0JIAJuaT81xdfmgsT81xL5rniQQdHPkpVeLQhFEPc2q5Rw8SYXbpDc6VWXGqTy+lkDb5IzchSu0SIbLV275IKO6Wavu9OSFIsySufkggW5Jd7km5oAl4biVThdSM9PUSQEPiB7Vc4l2sxCqoSpp6opYJG6Se5Zt+a4ix6ocqI3hmIDBxL4k247R13elTixQ+KzuEZ5BZuBRhqLTE2DcPuVCGuluanzSNUUY5m1w+FO4Z2gqcJqQqKfh3g1rcSNiH9KCpxaSugGAwjEeIUtwgwk7ujgLZAlHvbpQiNw6M6cKN8xjLaWdql4rg9f2bqvZqyM6eUgY7RfR2fpdH0VZAaMyfk5fStfhn2b1uJUVVO1RAE8UDzBTZ3GeTZ2+51mQzImZmk6vE69M+zfFAj7QU9PxHMJg4TlGG0NquPuMptpcHmh4fPwjPhFaG5y8Ki2+9ei49gpdn8Uno5Ki2nqbwfTcweZCvPJoXhmMH8L2vok1Q4uwfc6QR8QhbNt3iJIehJZ2aj5UZxmTO4kIPqQvcJK2wvEKkZoo4JDEYz4scQvdaXnaqTjPYIeEVo8DrKano7zZuOZ2mV7Dm3hH3N5kqRnLwa1/tQr7zaS32d8ieAm23sO7JXlB2go8QpBqQnaKJguPiPbYvL6kmqqnimzELvc/D2/pUwMUkHBPY5JLLZLgGzwv1XF+ldSzzgc7wQyeT1r2i6jCVnYgNrgkGS4SZU1bUPN1uNqyvZiuqJI/ZpH/Ajb8O5un4VdvI8bkz9S6lk3Ry9rRiOFu9gJMSwx2jyG70suPUXcvCl7U+fqJINRg4WEi0u+JEQsQNzSKR8y9SbInJOw1FwXFs8tqcbLh2uDXdxJQ3kdnUm5ScS0ytSFRxh+SWhd6EukiS8OjoHqISaM8we0nTvDuDiaiXxJli25Zpxqq4LHPb0oJo5c27MkcVQYlobiKBqe7VnuRhCwjq9ydlUSIqxvG131JwRik1baoxC2WmaTZ3J2RQ+9KfNun1Jp4/ypcQh0CQ7fSnQmuHV7UxjFrltvL6Vybie8k847CfJ7lw/koAigPEKxtxKVU0pwxxSdcXS0g+abPOPezMBZdSj3cYbXZhIXu+pAD/tEnJ3uH0kybYmu0Dn6VFL3swomK3v+SVbGkZ6kpi3d6YxLCYMUptcwl6WJJie3V06BPl8PpU6lbmNcpMFOSGUHImfy2oK+lCaHjxv+A/L4PctfitGGLUnCF3Ex2sX/csSBS4TVFHKD2O+8SXPJUdEXaK99vPO4UmzHfqPxLQ1/ZeoGhCtjic6OVrglF+n/wBFRRZQzC0oOQi+4Fi1qbJ2S4ZoqimKCS8Z89JL9H+oVa9m8BObFaV+JGYgd3wll4VQ1MIR/iRHdEXL1MtLhXFp8NgxDEa/2KlztgILTml+kfL3kkv9idx8FdV11GOPFKEHCgK4Xjj6RJFURw1hEcRtcRkIEW29a+pqOx8JFW0eCTVUB0jRGNTPb+L4pRy5P7uSq2xDDuKDUWD01HPGOhSOUt/vLNUkTJ3yZqkhMXKRtzC9px5qU43EMkW0m8X/ACTuPRzjVjVA1xytvEW2pqkzmDN3sye3hrVGT/Y7WFT4tTC8jtFOG15C7i+L3e9UNpQno7XD4hJW1XQuRHJFeLlt297Kn/Znq3T4VlNOJvF2h2UjkDPO4e/RBd+H1NaT9KdCseGUsmzF/CSikVxE+X6VHk0Q7HNw7myYrvUKFA3Jd0JFDC8Xelb71xhXbbRzUgEw6oxG7uQCT5oxJtuaAEJEKmU8zk+TZiobyXcmZBxHuHVTRUZal3FVSU8gSg/S4960+C9rMRoayqqQq900PCcx8uq1YIKox00RhXHdk20Vx5MCmqo9np+ulh92xrO1mMFiVNSyHI8k73EZLQ4D2oOnwanjCUwlALHtNeZSYg8zZO1yfhxg4YeGAMN3MvEuefRqeNQO/D6tKGZ5G/J6DFJU4pUFG072FcTR9WSo6YqkqyWiCViIsyc/hb0qhpu0U9LUhKA9HhzQ0Paisw3FixCnsCcrrbmuyzRDpXD2lZfUo5Gmy3rBlpZcpZXMia5tVfYD2glo8LIAOWQdRAeJkIF5rATYxUzSiZlcTJQ4tUCZO0jiT+lXLpd4UzDH6ksc7gbLGO0GMySS01TWVEF7WvFxOofSqMuDGwg+Yl/j9SPEsSftBUDLJsqMhF/fk3NRZhcZuFOO4eR+pb4oQhCqpnH1eXJllvJ2h2anjsvbMifwltTtNjFTRxZRncPTaXhUA5GG7N7UBTGVuu0Vr21Je44l1E4O4OiQ8xyHxJN5p0KrqY2cyLaUnpbyVTLWEJDk93+VSYaoJiyfaq0iQs027kx18tuXS6HUvG5eSI4+IRPnb9KizVXDayP6SVJA5/ojTj+IWeXNP0EbSETO7j6lFIrualUWfG5d3hSl4Fh/7ETxp4y0vf4bULwt77viUq1srslzTPVt2a5bZ7TjAhx5wnzUylkijlCU4vaKcbs4s7c03LGxc01CLxkR+Elfkx9qdMZkyIydmcQJ9B9K70sn5RAiKx9xKOO18rlaOZ+1hiTinRzJNCLEH+pFHlmOaGOLFqL2snQm1Fk3w2JHFGw6us3Rvj2vgcLJCQ7kTdyTFtWZ2it78kNrkiAdubuiIe/xIAF435Z3JW91yTk1uWSTZWlqgq6BfMdM9yJh7nXLviRfwQKzjiyG1ss8krvftTNRIedvhTRE3Q3UkxOTplhYtV0+nN0h2+a3R5k3bOHHsQWsJZZ3Izk+abbLmKozY0Y2om5Iuq7NCw2qyQvc64+fLwrpC3PVLuUDobPrtTjCyHRCJPn8KsQ5a3PJdAdyABce9PxbT9SgPogWuWq6w6J1qdxYids7efwppy8tq7jzQh225pHJcOgWimiJxfJIS7kAJIdtyW1J+SAEkhSQVQSS5auoASTckK7+9AI4iQpF0IAK7vSQt70VrlozPcgBXWqVQUPtTSnxLBD+pRyhkFiZxcfO4Uoag6cswSaAtBwuLLJ7lDqqEKfUSchRx4sfjBi/eo9TVHVW55CPpFSkwGtRLQkXEuLMmuQjkull9SsByL8SXJ+n0p2SqOOIYI5DGISuYfS6iiVuqSVAwuos2zQpJJiYXhXRzutFc/iusOiBBBGxEWrCzJCO7M2e1CO0SzZy8vcilm4jC3o2oAT7n0f8qV3cg6kKAHkNvyQh1I/FkgBXbcm3eSV1z6pEVvJDdcgBMTjdkbj4SSErkkQdToolhXOhfJdSQISSFuaJAAXdPqSHq7kvHoiIu70oLFruye4kV1pCzs1oobn3Ii+W5ADrF5JNt8iTbEwsiErrc9qx1KTD1zzRXPnrtQDI46tuJl0Scmd87RU6gEMzlzdE1Q5c3dMENpZ5NuRDnkWbXI1KseGbaNrunRqjG3v+JQm6d3T6kcW61n6VNFpsn+2OPN/0p0Krd6hUDTPTMk+Fn5lDSNoTkWNPVcO53Dq29Sg1UzlNOzA34jCiKMx8Dp0Be7VlmqTOq5zVEqimcqaJurS1Srju1zUeGFo2HLvU+npTmu9LeJc85JHo41JoaLJNvtLmp8WDySFyf3qZDgJkWsdyyeWCOpYZz+ijt11dCeXJupapuy9w6haSbPsq8Zib5ld4RUrqYfsp9JkS8GZEdqTQnNILAKu6jB3vJsrbeYpuCjOnlE7XLTwrTuRox7EkygxioPD5oIwZiJ+dyiniUt+WUZb7drqf2kj/APqFO7s93DLISFSHoz4esYCLtqVi6FJUjzprI5uihkxh92cbbfjUKbEHqLs2t9KsMRp2jiJ+Gwhn1ZKrhpXmAHBwIiJxt8QrpjVbHn5HO9WO0dPb+IbsOfL1K2jhttvdtqhzSNCA0zAF52i5ZbmTpSWsIaac7VL5NMfBJDOY9dwtu+FSHEB1bPytFDR4gEMUsbhsMCB9P6v1KPSYg00Qs/WPO5ZNM61NfZIcW5a2rgQhIYA+0TcRcvSmjrgvyZn2+lNlI491viRUguMirr6VqHF5YBlCUYZLeLG+0svSotRumI9bXfxKxqKc8QqpahgALn1EdqhmLyDKfTZltXUmeXNcjUIhxAd87G67VKYQLUNwqEGdpP8AxU86V6cANnMbh1VMlAWl5pDlll1IwJ+bpGVoFoykdEUafcXi6tqKOn4gsbs9qePIYJTs7hHmpUFK3s4P4svNFjS2kRHp4ybk6belDLvVs+HlGF/n70D0p8Ej6hFtSzRZTxlPBC0lzu23pRnTgOj/AOKfw8WKE3d35pyujtaKXLYbOLEqIrghjC3PxIhFuXiUqIo+CLu7ckwZMRckBQ1MLbWbTJkoqcybcziPchLK/L3qfU2DTk9rkeVra8kEkWs4cYg0fVlr9Sj+rJ9yF8/F/UldbogAkkmJyZD8KKICbkl70cNPJUXMAOVopRU8khkDNaTNqJIKsBE21Cf4ZZE25CxP5oGOEVojnlu9KVyEI3ISPLa3NIhtLLJABeJLqQ7l0OlSQcYvc6Nc6uSTjp3KhpiuSYkP5WQoEOrv5XTd3zSU0AaSASu5p0hfuQVZzvXErdETC3N80EnLfkl+V1y3XJ0UeZHY3idAE2mFqeneR2e4k0AvbmzPqnKkeHbAG4vhSueF82fk2qCSGW4y9KQ2ExZvb5aIRJ7tETc+SCgV38zrg5rv5XQWcSSRdyABS7+S74dq5381QHf4rtzkOWVvmuPzXGJxfPpUiYXSSOnEimHLpz800ihy4wZ9OaAZMrxcjvy7rU7X102MUoT1M8k88bDExSPcTM3SKarI344+l01T1DUryxuzSi+1UShppIu9pP1rR4dih0cMFR7QFHw3YgGJ97/UsuWWXfmkI7hR4G1Zs+1nbwO1WJRVclJHTyhC0Tl1Xv5+5Z7FJpMQqDqzNjIsryzuVd4e5E20kC0rwc/il3KXSVUVPMBnEEoC+okW0kqqojqpTeKIIr36R6W/Mgqyyw0sIqsCngqQjpa0N0dTuIj+G1UI5kdjNd5WqUeHyR0YVJs4xGbgxZbSy6kADwwJ7JBLLQhR5JDGqOFxBi/7VoOzeHy45UjG7Nwum4+lMdisBixyrnefWKFhIxF7Sy9S9GwfsvSYaEoRO4D6iO4XHwraONv3GGTJXBAw3CTw+EwN2sPw+EX+FFILxtq25WVJfMJ3ZWRtcZF4U1MIFdnnct0zEptPqQdKmlD1ZKLJCY3Oy1sgau3JdyaKN7s70/7G/s3FY2EM7dzpgLiBtYM/em3+FmTbEHef6UftHD0Z2QAnL9PehK0k08j+d37krntzFA7He8nZuXhFcbPytTHEPPm6MKgh57vqQIlU2YmJs+34lMMoyiHRxl/pVY1VdbnkKlxTBIOTOghoK75Lr7i0QsLFpmnRjt/7UBY7FS7b3kH6c9ycGNu901aw2sz7lGrao6WMXiBjNXaFWxaQxwXZmBF6rXXKkqalK/hMQ+ESdZqbFq2QcniYdfDmKi1NdPHsd3EfiU7jWMlVWIRyTHnmIk/SKYjrrbmZm3Na9yDhvVRA+gkL9KampfZybPIhLdzWTky6RM4l2gSR3eldEZRHJ2YviUKCEJHzZ2u+SsAJx1fIkN8CocAnK5unwo2F/NNFJ3ZJwJreazbZqkh0RLMXHpUHGMHbEKctn448i9SmjUXcjdh9K7qQ55vcs1f2btQ/iZrAO0kmAyy0VaEk+HExDwM+h012iwmOGYZKd45YpWvhIHu08iVtjGA/en4kdoy5eLvVPg+IOQ/dVRwxiI7WlMdw+67yTa+hJ2UcUh05k3q5iSEyYi0zt7hLuV9i+BnTmUbxPxYuR+E2/wCqo5IXjfI2tL0rFqjZOy5wbFI4aCWKdwtzttLydB7ZRU7h+JIZM1u1u5UxKXhmFliRlkbAA9ZEmmS4osZsciqJRBonAe+QjUOauiGovjPnz0WlwrC8MKKXD6yIgil6KnLeB+fy+FZrHsBquztaVPVB1bgkHpNvUKt2SqZcWuUQSB+LEbaEPeoGI4aEwceB2KXxxi672Z7SNgshR1EftFFJ1h4h+IferbH+z/tVAWMYVKEtE24xF7TD8qq9kJJxZjz3PyQ7k7PYTCYX7uu7zTD7hXOaiHMbsmRNySEVqMK7MhCIS1eRk/KIX/SrSsHOjNeHP1J2AnjPuWjxjsu0kR1FEFkoNdNSeLL1h7vhVXhlDFJGMrveXp9Klw5oXcrkiTCGROwOBd4qMWS1FbQ/ewB7Q7RVItYEpbRJvDd/1VDWYbNh8rxVAOEo+EvEPqFJx0KUtyKRWpwITkHNsk2e1PQTNGBM+0uplmy41fuOBRmR5aClFH1s+b5IgrCjPNmb+Ca4x3k/qR7jZ6/QJCQ82SEdyLjd9lyFpHItFRkx0KOSSIjbpFD7O489qlBRy8K85GiH4nT0VG8nICMe4iWW9HVHFv8AFEOGSOESzByRUcfGmzbaIup/3W8hCzswoY8PkjqBOxhYVPcTNnhlFq0Sq6NqWYTiyt6bkFNM8zmFQ7lpaxKwlkixKkBmt4pPp8JKv4clLMUUrWm3JQuVyE7hO14FNRyRtfoYC/5lT1FQ8hZdI/CtRCTWFy3LISDaZenNXibfkyzxSSkggG4ss0iLhllqKXE4Yi49QrhE8hk7vzXScQ/7VIMeTGmP3o3L8IfmmrvkigsNScNktrAJQ2zzRRyPG4m20u5GoF5WVBxzA+aIpJBMTv2kqY8QqC6zYv3Je3TyMO/pG1TqVvIm1cjyd9wt6lHKR93hUYqg/O4lziOXPaRKtQ2kPMT3av8AzTsM34o55fmULq70Qlbz3KdQ2ZdGJxjrtTIybv8AUKgBM9251IjqLXzy2rJxOuGWyYJbOdqXG4g5NltUMJiJtUQyXclGp0LKSuM1uTtclxrtXUW61d4lvkpo0WWh/jOWiQyOWnUo5SNpr/Nd4j5D4RRQd2ySRH7hS4jjz/cmCJ+aHiP5o1B5NSUJP35ap24PV+VV5TOPS66xXdbI1GsxKKa3l1Jo5GLqe7JNOVty56fJChREsrkGRDb8SB/k6VzEXpXCK7vVpGAB9PNA3zSLkhYn/KtIkBfNJxXVwtzIAEc0mz3IrmEskmK5BITDuzySEbWXETD39QqDUBiuTsRWnyTbC3NExPHqyDP5EV5jIi1581xsu9khHTRLp5r0DzjoRyFEZsFwNzL0rhZRlln+lLiIe9SAn5Ln8V3u5bkLZoKCSQro80Ac7kkSSA2EhRJICxIS9yJJBJy1XlDNHJEDAwxELW2+J/eqTvR1M3tFQcrAMVz3Wx7RZJrYovrbWFnNi+IlUYjw+NnFkXnamOMZBY5PaKDuQlqANwokNvknCyHRsyTDUFJy9ySSAsSSX5mSQSJGgSQAX70hS8SXyVIDvSuF1aNtS8SVtyGB1JJJDA51LokkIpGPcpYHDFIV35pcP3osBJDu0ZJJUARF3ZIUWuW1EIluUgNuOiQ5JwhdDbr0oBCb3Iuls8khjfub8ydihOaYYwZzIuQioJY18kbRmTZszrQdnuzb1V0tQ9kQvoJd6tazDaenfNo2tyUdyN6layXJiHjfk+1K20dGuV1WQxE5bFBenAuTWq/JNkc43LX3eFN2v6UR7RyQiT2vp4lBUQukc0XEcS+aEZHkAmfLaiAXLR3YUFCu6lZU2HhNEFj8+YqE0dxcOz5EtRgNLSUZgUsjiZeoLrVhllotjbFDeepWSYSw8s7iXI8NeM8gd7nXqNHT4XUMITuBZ+Io7LVbHgOETUU9RSRgZB6X6l4s/UlDho+lh6TOa2TPLKTD5YzFjZ7e8VpIuz4VTfhxuYtztZWeL1GH0+LUGFhTFfNGJNOrSnGSlkvglKI+l7f9Swy9VJrZHZg6WEXUzL/7OtxSawwIOYkyvqTs2ENF7RPlBTi1zkXTarAaqMvxKs2iES1IvEo+IVR1nZ7F2d5KeCEHGOMm/a+l1xSzZJ0j18HTY4W/JY4dgdPJwnOByA2uAh6XVzTYDEJ5vGw+kRdSOzQyTdmMLlljacuAOZRN0qRXZ4fCJubEB5kHqXz2bqcjyOEWfZ4OjwQwrLNDI4LBaT8MRMuaiz4C8gFkwj4WJY3FftG+75SjGNyMfET3Krn+1aWSkM3Yy8LCT2ruxdH1cuUeR1Hqfp0LizSYjS09GfDNmIsvD6lRv2go6EcniE6gn8SxVZ28qaxjZ2a11n5e0Us0mZsAiK+mw9Fkr3s+C6r1aLn/AMJpe1uIBVVdLO4dEZjtfvUbF+0UnDFwYbsh2iqCvxpqqgCIAYZbyJ5PFl5KsiK0iN3uIV60MPC2PEydTNvz5JVdXSVh6pqgm4Mpa92ilUUgYbWDUSRjPwt1pdKgnJxjORtpm7k45bWXR9Uce32S4MikKSR2IhK5PlUcQ+TCXqUMdocuXNC5aZ58/CijRTos7THLVrS+JMTU8skNRLE2wAET/eooVDxlru+Ek/8AelRHRT0zF+FLaRiPiy6UqY5ZFNA0czE1j5XN/NWLDw39Wg/SqejkYZSd/JTDxC0yfQhIUSQ4TUUHWFBHiEuXE4RPc4xbVWnNbezM9pqzOoaMCLTloqqW+R+T7eacTOb5GiG7VO+0HJo+ZCPvTTxnny2ouG+d2Wi2ZkOjNaItf1brU/LI3BJmyIlD08TI4h8T9KzaAKWqOQBjfIRbw+an4ZWHNVwRSWjETiLl6RUKKO7uu+FWmFU7QmDmHN2L8rKH4NcXzRYdrqH2HEyAJHKD+7u6sviVBLUSCFngy6Vo+3tRBVYrEdMAAPAa+3vdZM5Ht1yRi5irLz/9jS8CCoeMSydtVw5DIdXTbDuS6lrRziLd/wAk/TVjwhIGV1yatbLmjpxivHiG4jkgAqYeJOL5fEn66ofg8Ntok6EChjcrHfkmqqRpGHJ/idADAcsmbVOQixTAztcuRE0Z5uzF8JJ8JKfMXeIxL4XQADFTk+rGA/C6KOnCYxYDe4n6SZO01LTVEwgdU8Au+skgXWq3wjDWpyKoMHOjB7XlF7bi8h96dWQ2P4FhfBmF5je4egRXMawfiGUlOxAeRZqdJUHMxHKDyRH0SA24S+JZzEsScXKCKUrfGWfUqoyVuRUuW5LxfEuNz16V1svzJUdAQj+pGEbyGIBuIkAJ+mz4wmw3ED3WqQGH5J08xfJ8i+lO1Y8ZynELRztfTaKacnkfPTkggDw+5dSYWt62JIJGjctGK5rUAAhtJOWrt3cyLAAdvJdInLRdtt5pNtQBzQU5CLySiDdRLlvyVhhkJCYys9vhUiboOOEITIMtwjbcXidRa8WhcGB/y+Stj3H+zYCHa5ep/NVFSXtleQBlaT2Dc6qhLkap42mMrztyZyuJdpo3zI/DamZBtMmzZ7XToFw4cvNBTJA5lUEbu1wepBNz5bUYk3Azz6n1HLqTVupE/pUhQ1a9xO21WWEU9FNFO1YNQRZfhlEYja/xbVWtnmjPiQnnq125VYNFtNhNNePClkEbdb2UDE6eCjqLKczMMuqRtyaCSSR9ZLRyuuJ0E0nGPPW3pa7qtUyCmN27c2banAhcgI2baHUhu2k2a53IA4+Xcl70l3vQWcRBluza7P8ApQ3e5JBA/TFTjMPtDSFFkWfDe0uW1MMVr5+lJJ4/FntQBY1xOUIGz/pUDX6VPiLjUZN4hZQNCl1e27xeSoIsC3VdSLqJme5K3vQUznhXeovenGk2W6Wpv5IGOxiGe8X5+FOPCxMLtI3Tr8KY1tSuf4lNASGrDGm9n4hlEz3tHntu9SDiSSDloOvmmgyu+HvJK7u0VEFz2ZxiXs7jUVZleBbJB6swfqW6qe108dcEUFMwUcofgSztbe3/AOteXAR36PbctDBUT1GG8Oc5jqKY2Knjk6I26i0WsZte0zyY0zYYh2glKh4lOwkMPWQ9JSeFy/0oMOxo6yG2c4yMvEPes1LjEZTyiEoThVgN+ywRL6VzDaxqMyA9pN4lanTMmuDYPIF/cWialjYj12/vTUMjTQjIHS7XMlNUVcMUkUEURwSuxPxAuMSb0l3LpsxQEkLXaNchjhe03dwEe8SUqCSnrKnhxSPAbt01LWf1ckVRRyU85RyM4mG11RLK46dhMssiEeRJp433PluVg8NtrO6bMbUDpEMYz5uDJcPcOTbfiUi20s80BZ97oAY4b3ZO1o96AhMmzyT7k5d9qEvLN7UANMJ7tEQxmRdwpCL+e1dIfJkCocAXF88+XvUoZn263KK5bdGe7JCM1paM6VhRaRixau1qdOFi5u/5WUfDqgyljCxpLn6cty0I0J+Nmi/IqXuIfBnpaNyLJnkLy0VTiGG8YhfMxNboKFhLruH5KPXZ0r5AAWv4+pDiCkzFU1H7PDY7ud27c3JdqKdrB0ciB7lo5r5hJjMLfkovsIC/Pa6z4L9xURxtC977jLnaydu79305KVWU7w28MLv3pj36e9SMZYtSza1Hxhy0a3zJG8fEbJjYmS4ewtG/ikykcYnvzZG0hlzfck4sLIbbe5SMNpnE7mZUXaTBQqGOrp2tt5grxi91qTl1ZZWpN/stIxeG4o43U1STlEbW3E/SraKlCuk9jqWcJXb8Ey7/AHKLjmAvcU9P098fpUjs/MGMQlh9TLwqqJv93kJ7SL3LNGjVlbiWDnRzFFJG4H3F4XVbFJLh9QJhtIf5r0SjkDEIyo8WZhrQchApGyGZvq7nWTxWhIakoJ2s/wCHJ4XFNx/Q09eJE6gxKPELHZ2GUPAXh/8ARWlNiwVlJJhmKxcWjL9mQtccPxCSxQyT4XMJxnaY+LJO1OOTVEVgfheoh6nSU68kuPNxGK+halqDCORpwA3G4UVHik+HwytTymHFa0x8JCooXkWQZkZenqdajCOw8kgDU4qb0FP1MBN+Kf5e5Qk5G3j5FCFHJNEMkDvKRu4vGLXEP1LQ4p2HCPs7S4jh9Q9bLldURi20PiH/AFLQzFFh9AcGGU4QQbcyHcZ6+IlVU8lb2ZqzqImMwkffTZ7S+JXrwQpcmGtL0q87N9opMLnEJTfgFtu6iFaPFMFw/tVhB1uFs8VfFmUlLlcRfl7lgSG0iY2cSH3KPBp8j0KqqnkP2yB3CNiuCUn3fMlnMRxCCqrZKinZqeoLrt6JPp8lTe3TjTFT8YuBndamB/eiUrJjGjRRYl7dazu5E3MSTeJY1/u/shZVAt0EXVH9KoxJx1bak42l6kOXFFaauxS5EVzpCVqQrqgByKYYxLMLiXafh7r23Z6Jnq8SMYboSNjYRZ9RUtGikyaFZFDpY21V9zERP0o4ad6iQQB2ud0jhOO9uqzmpSSNJTcifiVY81PSgAMEQBpb3qy9ujIIneQNwMqiL/eqLhsDkYbrh/wUXiOI5LJxU1RtjzSxu0aD70jFx3hopf39RxxvrJx25ELbblk7vkpEBQWfiG4koeFI3XVykT5q4RkJ8mG7dtXZseeSIQffbtD4VUTE1+jsQoN30rdQRxTyOTLWmxZrCA2f3EKqjzvzd0mJ0L9WitQSIcm/IRbupDb3t1Ivche73qiQtfEl4l1APyQAny8SRCl1c0vD3IATepEPf0oRJLvQAXfck+7uSAbkfD+SLAaH3onFG8fm6VvkpsAU4BbULCicbUMPAm+aQyOKFhStJTRVsIS3LpDt0QDmLpNmT5MzkSKCwvF9KeAuI+u0VwKOok4uUBfgtdJp0N8SaYrWQ0awkSDk8k00mpeFA5Xckh3aMySQ3ktnbt2gouM6IqWcR/YSD9QEm3hk/wCGX8CToNwuIiKZuWqEaeSTojMv3OkVPKP91IP7kqBTEUnkhYn5Lhi8ZZG1pelcTorYccrR5obu9DdoukL97W58kUFh3MSDxepIea778rviSKsSTdyQj06ohG3vZAhXMX1IWzJEPUl4rUFBDG13+KMB6nTV23kjDxZKWS//AIkQStXbo7Msnvz55rnuScbefUu888F+SItz65obvcjkkeYyc33F4lIANyXC5pxc8SAsbRNySfkkgBJJJIASSSSABXbV3S1JBVgtzXR5rqSA2BSRFklb80Bsc0XO5EkOaCbEiYUPfq6JskAC/JECRIdyAEiJL+K6qABGuOOq63zdFgc8KVyMuSFSTYkkRckJe9BQWmW1Lu1Qe9GPJSwCLLPRDd5Mlb5IhF+fiSAHpSt811x3ZsS71KyBXbeS6RW9yFdGO3X1KWAiL9K6GZaMkn4ac5HToCfFThHQkb5XOp/Zajcqrjt3KG8LkAxszkXpW47PdnZaGjB5I3C/daXUS5MuSMEa4cMpvwXmDdn48QEMsx8x+FajEfs7w2amCNpLT6bvUsbT9oKijq/Z6YMh6ZFsKDtg8MQsYCReoulfNdT+QntBn3PpsOjywcMyPLO2nZf7lrjjBrmF1jZYzLV9tq9f7W1AY1UyVGW30+a8/wAVowESdxt8hXu9Jlc4e/yfL9f0yw5Xp4Mycbjczprht9RKfNHwyJtBTLx3a5r0UeYRGj7k5H1c0bi+XwoCFyIWSZoibTDxCybqXpPZbsuBcCsecBytLhl4l59g4gNVExvtJ9bVspu0jU80ARZDE3Xa68frVknHWB7XpjwQn3Mx6bj9DJWRUrs8UEo7XLK1OzUMdPhBNHwyJ9t4eJYuk+1ABqAeU454A3WG3P3XK37GdqKDtB2jgo6urio6WV7jlLpBfI5Om6jHHaf0foWPreiyvWD5Zke1E01H28wSzM8oxyEf6lqAqoKMyeV7R6bfE6q/tap8PwX7TsEaCs49KMMRPOD3Z+p0eMYTiEkkWORU7+wRARARdRNdbfb9S9XVZMeNv9Hz2SbxZMijzTIXt33pecjSBwJtBHpuz2q2q8SrKjsTikjxsYOBEZeIVmKbj7AijuKaRgO1up7ttyn9re1X3fg1fgkYQiZbZJA3fuYlpLE5ThCCIxdZHHGc5uuCz7IfaM+B4NRhBIYmwWnduDJNVP2rS1FV+LBGICBjaPTqvJYcQMYWifOxvSlLNaJOx7l2L0rC5ubXJ5c/6g6pwWNPhGkhrKCoDETrXlv4JFT8P13N1e7K5ZepkYh2PcPpTR1X4VmiimW7RexjxKB4OXLLLL3EqoqmkCJmBgcWtK3vVce5yJP+EsnQNDcWi3XtOcabqUiGM5JMgbm/SKZYd3wp4JJaWXMHeI8rf4qmWP4hJGRCIPf5l8Sh68/CPiRdPN7kI9I6KQHWK7m6C9Jy2jl0oR3OqoBxiaS5xBPBMEdPPGcTGRs2R58k0xaIrmFSAAbSzzRkTFqhuFIdzoAdeTp0SORyActokgIbhz8kPSGed3wqS5eBN6lxy36I+IBDoD8k3oSog71PkzbiTxC8bECajkeGa9n3N0pwpGzEmdAEuhheSpicJGAg37unRSq+uitl4fXlYq9pAhiIHC7PcxJVA8OmgfS08y+JZ1yaqWqoGprpKi1pMtrMO1rVF4nUjKwhFIo2FaGTYCEtumSK0bSySta7XvQAI5DrkuXdKIuaFhQB25/p+JIt3N1zW7Rl1uaAEOXvRNyQtzUyhhAn4j+drCgTBKjksz0u6nH0qXDjVTHSRUkh30sTvZF6fUrWmp46Hix1e05XHIvCq3FMPipbz4j3O+ir4md2HVYo0NHw4JCIjfpLwCqQtzojJN6oRaVBKVhuHniFWETZDmWpF4R8SCmpXmf1eQj3rTHhYYTEFPLZ7Ub7/SHwJ+RORAxTCYRIjo2sg6mEnzJ1UBnDLvZ7e9auWbhxlGce4fATKvrhgqhInC0m9PUholMpuJcZ2NaB+H0oYYTmMgD9/uFOxQvIOyO63cnyFoaDJgcTmfy7mUFWQPClajIWF+TorWszse7Pq8NqAG1xrrknJs0gF5CyZriQB1ISQH1Fn1J0I7rWZ2z+JSAUQvIeQ7iWhoa4KeDgQM/FYOogEhd/Fd7lUUwhGInfaXfr0upGF4hGNbxJKl4C8Eghdl9SESSK0vZ6MnCS48rn+FUBlrn581aY9iXtxi/4dz9RRbRf4lUt6Voyoiu/SnWLpz/Sg0TsJNfqykB6UgKwGz0ZAZPI5eFFcwykeo+JtqEBcWEnG67lcpAEhfgg/D25lu81zSz4l0CcXyz/ACou/RkBsAPTk2aErriZ+pF8u5JxcbXPMhLxIHYNpE2mS53LrZZf4JXMIZZd9yBArnyXXK7VLpQWJIckki+SAEP9SXhy6UWvcyFAEyhK5iBR5urkw27dqdoy/Gyy6mtTdWLDKXv3KiPDGkTeJv4IUrmEtFSA6/Nd0+JdAQv3laP6kP5XUlnS9yTRkQEem17bc0jK63S23ah6m1QAd1omwPtfq96FuaG5dfLuQAQdauaeanGmCU6iSWfXOMttpfD5ql7lb4Dh9HWSzvWVrUcEYXvduI/hFBnLwLgtNJZEDCOllvq+JT8SwuopQE5IwnENnFge4Cf6vMVBrcQgqLwgF4oA2xjl1fUgpMYqKeHhG7jFnd8KpfqRFF9hWORjCEEoGFu27qFX0ZNMNzHcL+LNU1AMeJQGzRWnl+0FuYq5pI2pwGPK7LxFauuPg52DOOzOx5fpQH7RMzG2Y2t0SP4VNDK4XYXSkFvNV7iLI9wyDxAB4BPcwoeGOXfclJtLTMkGb+X9S0JYmz70rWy/9URx3eB8/mm2HUdEB8ROLXILW70bxsLC7suOLe9AweG3PNNWhd3p3aPxICsHXL+aAFaHPJyXdCPRnJBxGj7kPGYT6LUASYy4bi4M9zP1ZqVFjFRnrKZfU9yrCma4dnxc1waq3VgZBJpoax5os2Pd80/dxAsNrllxqHHfYregxyCMLamKUi7iG21Aif7K0j7cxEfEgKhlt2BcpcVUEgZxs4j8SfCs4Zc7f3p0mLZlIUe7J8tOd3cqutpy4whwn3PoQdJLWOUEl2cYF+5Q6yMMx4DMI96lxRakZdoTjP8AZ2/vT/TzVhNS975CRdRKJPSvDFfndnytWLuJuuRm/wCS65BuzUYpC7j+JcIn2tms2zTtEghazV2TXGfkzsXxIHI+99q6EfuYlzzynZj6f+Q4IvI/da3NZzG8FOGTjxdOd23uWmtaNs+m7miPdFyuH0rFZZWbywqiko8cixanCnxCJyqm2tKO2/6velSwwYhGVFMbxVV78EzfqUfFcJ4L8SJsvp8KbgkauDhmLAYcy8XzFdynwea1zTIVfRyRkdPKzcUH6vUqYhWrOOGuhnjq5HGtHdDL/wAb4fmqOqjkpZDikiYDLc4yNuWckOI1hmJS4PXwVcGXFie5rmuW+oaxu00c9Q09kuWon1Rv/wA15yUema2vZ7szSQ0cVfJiDy1R9EEHSP1l/wAlWNv4lTqi7mrIBnGOmYyPPUvUhOnjkmJ53cuI1tnpyUgKyWExhaIYpXbQx6T+lcjp5BuOoNhO8ib4muWpzlPLQy088VfhkvAnFtC8Lj6STslHhfbQ6pzgegxsY9wD0k7eL3qzOOWSwIhYYhffb6clBxbCWtAwOycNwGO0xySotTo89rKOWhmKKcHAxTDclqqyZ6yQqfEQYTfolHbd/wCqoq/DZMPPXfEXIxXM0bJkTwpaiOni5pbcl1I0AHcki6fElbuyQQK3VGxfhEya70XfzQAUMnDPP3p45riLW3yJR/6U9Q0b11TFBE2436lOpd0Kmmkjlzj6i22irOpwVxATN+FKfKMlqaLAabC4OLmMQA2sp9RLPV+Ie1YiRs7SRDytV6ck7cFDNTnTnZIziSC1X8sbVEYgbXB8uSpaunCnkIGO8VTVEwlY1cptLgtfXCLwUNROL8iACIVCCQoyzb6Vf4f22xOhoho+PIdPE1oBn0rI0SX8ir+66j2k6c43inDnHJtIUzNSnTyWG274VIxLFpMUlE5Ga9tt3iUeGQB0Ibh+aOQdWIacyuy6m8KEqcyDPR/MfEKmtRtIByU87F8JdS5TyRERRy7S7y8SpAyu0/Sl81aH7GJCzSPKOVr6WqBUDFd+Gz2/E6AGktLktyRC6AF3pCL/AEpe7VE3UWqAC7l25CuPmpoLDuQ8TdyQIrd2aCArvku3Nag0QqirDubdmiua3mmrvmld80UMfjjOoMY42eQy2sIrYdksNgpRrKuXhcWjC55ZNwRE+gt73WUpcWqKOmligdg4vWYjvIfK7yQ/eVQOGlQMf+7lJxXHLqJNUQaaaOOupIo46zhDWTWxxZ3HMd37WUu5vhRVHY0Y5Tjyqoih3TcSMd4+oG71jbvLajKqlI73lkvytuzdHtKs1td2BqbZZaGQ6iAnYYbmtJ/Vd5MKkh2Pjwusw5jq39odiN+FuuLPpEv9SxftU4gTNPIIdLje6to+2GKQ4VFh8U7QQRMQ3A1puL+ZJ8DNhh9LiOLdo6yBqybDqWkYb4r7jdWMUjX1tRU4g509M1/ADIrIvCXvdeaUOPVlDTVkEUlo1bMMh+L9Sd7Pdoqjs7iPtcTNLcBAccnSbfEmmgRq5Y3Gnp5ZK+eoE4SlYRe3jG/QAZa/NSH7LxyEFJWG9LVcBjC2oK6U/EFr/wCZYKTFqosSKtCThT3kbFFts+lRZqiWom4skhnKT6mT7kvaWa7Euy72U/Foxw27dIUtRfKwN32qxw3sfQRjiLnLFLKUf+7xSyboc+kzy7/hWDqq6orpilnlKUy23E6aEjG7Xnz96PaB6RPgvZ+h7PxYiDPONGZwuRDtqZfD+5Z3AqWXtRjHEqG4ohbmIttYfpbuVD7dUFRjSPKXsrHfws9ufmuUldLRyDJTylBIPIo3tJSxWantNhMUcEARYd7HWPUnCEYvcUg+Harmpp58JwUMKeg4MtTGwSFZtjzLrI/P3LAPiVSVWNS9RIVQz3DLnuZSKztFiddShTVFbNPAD3MBn4kcBZuY+zdBx6eCrw+OjKmeSZ477jljAfH9RLNdoRpqfDaJo6aOKprLqszHwg/QA+61UMtdUVEhSSTyGZNa5E73EK5JUSVFvENzya1ri5CpodnOJbpmivTIlrq67dcOqmiu4x1pLnSYriy6UyKOErTH1IolZGBa/PJ9y6IsRDm6JiOS1mZyy5IRzF/ibkuw5zmi6w6/6kVtw5sLl5pMTqkA77Lwf27GF4Xx6dSil1p8s5GHS7S1rk2WZWspABLuRW967a/NFAAl3o+Hd3ouGPmiibGkkVrXaJW7btEUUD+VkkklNAJJJJvSigEi8KF9pZIhVUAKK1dXW5ooBtIvknW80Je5FAc6fEl710hci3eFJunNACb0pdPcldqjUsBLlq6kgDjCl3pOS6gg5+5CitSImu0QAKJuSX70hJkFhW+/ausVt2TrmiVziygg4uv4dWSufvSAblSQBgNykDlG3K4kEO0i8SMyYe7+aZk2IcilzyYRV9g0cFtjsxE79SoRJstMkVPUPC42Ookt0Xjlo7PS+zY0mF10VTJTjUCD9PqXpOF0NJ2qqzqJzeLS4IhXieFV0sI5SO9w8xXqvZXtBEMXtMbWiwWmvmPUMWSKuHk++9HzdPl/48i4MvX4e1HiVREAWleXxEhjGcrWYHtWlp6OixDGJa2VyIHO631K5Clw+omFwjt9Yrn/ACdKjJHZj9MblKUXSsxXs78DVm/MqHGqGMmv0EmWzx+opqeKRgdhsK230rz2vqpKwyZ3YQ9I+Jer0rc/dE8L1Jwx/wDGUM1O8z6HcKYlp3jYs8mH/MruIQES5DbucVWYjI0hE2uniXqpny9FWe1+78ya4Zkfp+JOyxsOudxdy5qLC+q0QCGZxt5iQp2Oqcmzd0xbdr/H3IbmHqe1JwsVkmUtNMyUjCKo4a4D0iH1EoTVFvLL6k0RGVutoj4lLxxktRqbi9i17QYpJiWLQTyGxGACL2+5aCjxSsqoZI3q6gaeKOxwvK12z6bfqWDlzvJ1bQ10vs12bXZ9QvudYvBCXt/R0LqMkfdfk1NT2impcNHD+gG3PIPWay9TVSVBHFGG4kzPVOTk7yOZfEoZla+TZld4kY8Kh4Mp5p5PImLTo5IXkuty8KDw80te7MlvQqF35uhuudFb7vyoHJAAltStMQF3Z7S5Im3JayDz5eFFgCRPkzZbRSucueZF8SQi5Po25Fb06OgsZ8KfhsvFza4M9bUD5iXJGJWjmgBTZRkTNu8vpTTCif8AEHnu70u7TcgBNnn7k53Jticef7kTF70cgFd8kn5rnqzfcuXIATfNdIXIcly60vSusXizQBw7xtAs8m8KVqUhOREfidIS7nZAHSyJtUhjeQ8gyJICYX3JcTh3Nnz5oAcqy/GybpbkJN0pgyImHN9rckiK4s36kYCxW5P3XOKCAuHtty3IS6uSIy3c0HiQB3pFcf5JOWnchu6s0FgvtXQ6UrvzLjbhQAly17l24lwi1VgdDnpmrLD6yD9nUB3aSeSrrt3Pag8SVCZsZa7/AHYvaACUBbYfn81ma+qeqmI+kW5CmvaJOFw+I/D6rU3dr1KSUqEaKGNiIc3tHvJDxO9I5nIBB8rW5aILJkeIPRzBJTbDie5pFoaTFqfFiFpXYKg+d3eSySV1pJrghxTNVX080cvEbMxHw+JlUVkzWX5fin+q1NU2MTxsUbm5h3XdyGKT2qszPp9KfkmqJsGVLR2G2+b+QoIa6COYnMHIR2NuQ19UdRMT3Na2gWoK6yjsjHryuMvS6KAm05RlDJKcFxCDkRF4lJrhChwkwDcWTD/FUNNIc1QEWbkOfSrTtJWXFFTg+1mudH8QrkpLtfiT9ELlN6SFiLkorE4p6IrQvc93TalRqc/aS6NdcupppFxyTogdMmsFst/em2JcuQv3oosMSckXemkQF+pFAO2tZnc92fSuxlaOfqTQlcw68kXG0Jv6lIEpibI3Z7enajiF5DANNz2sRdIqPGQCAeIs7nRTTMRE7NaOfhUmbQ7MPDlKPNite24U3d8yJNHIV2a5xPf/ACRQ9R5h2/En5ieOjiC9ivbp9Kh8Tu1XCkcufcigoJuaNtpck1dck8lqos6kucS5K61FAdSQuTZckWz35oALfMZZvvLdch6Uiyz5sS6/NCIDgK2YHz709WjaYn4SUW7bn5KZUzNNCLtt5IG/kRO9J+a5cxETuuETepBQYjd9SWmfxIRk8TJEQd3kgg6/NcS0IVwkAdSSYmySUgL97qfgmLPg+IhVtBFUEF1kcrXDdbte1RAIOEbGfd5eJNyC8bC7+LcqQDpyPNMRu+4nufRSqMmmuiPIh7rlA6efeydpi4cg5Zl9KYM2GCjHQgWtwm3TmrWKa4dFm6CsuEs93iZWcVU8JFk12bXMuuHjg438i3EnHluTrFtzva70qo9ucRuzQvXOI6u9y1szLhpN3/ohOYB5qo9uMS1zL96bqKzf/gpsC4OQNru9qbfPc7ZF5Km9uMdHN7U7DiD3j6STTE+SzkkPh5szaKMVQ93JtEQ1jZ5A6Ylp2mPR2AvSSsLHCmfPuuHwpspunkPh3KJOJ0p2Sd/vTXGt71BVonlI5cskJSPb3WkofEe7mnAqHpzJ9C+FOxErjOOrOyb4z25aJo6hpG7lHObXPURZFgT+M5F3CTIiqHu6G0UAugd6NsiYm1EstLUgLeHHJBHLhsQ/O1XdNMFRCJs/UsRc12p25Kyw7FGpWJtTF/S6EBquldbkqwMUfnk4/U6McSt7mVIC0e8R6LlArOORXszCKFsUjt5snJMQjmisy5+lDWxSerKYoeI5MzIXp3s5XfSppkAlmD7VFKqZ7v8AtXO1r8jpUthrh+57e+5EUb82yQnVAT5NlomvaGu0dZNwNlKY64++4fiRBmPnamvaGIsn7/UjGS5sm7m/pXNNr+JvBuvcOTDcWrMVv81U1+DmJcWn/pdWgTNa2b2+RJ+GYB5ONr8x9SnHl1esi54d1sjNF/vAEEnUPi9JIsSI8cGOKQAPEom1lzYRlb/qp+J0YZlLA7e8fiVNVyNURibbJQ8Qv3rua4PP+LplM8Z3kD9QbVKwvFpsLkE48yDPfGT7XXZZo5ivMBGXK1/J1F2j3sSx9xZ6Nh+IU+LUgyQPba+t3UDp2nJxlyqZL7PEXiXm1HiE+H1DSQSWEPp8X1LWn2wo5KMZDzKUm1DLpJaKVmbiaUqoCniCALuIxbh225KHMMftISOTkbAQW597qHhnaCOupxaEWiEX1EupNYliUGGw8Ro3lN3WtkNHKzD/AGyPKoiaKJnLcT9/wqnkGSlAqeZ/aKV9rSekfiUyuKPHqWKTiPFPE9zxE/UorzNDpIzfxUSC6KSrw04bjjzOIfEom7zWpp5IoS2GxQFuePqtVTiVHEV0tMYW9VgrJo3TsrVxh1RwzNGXw9+iHiXDzba/l1KChIE/USAVjgzDpqI+pMXMgA1cYViVNhNGcrNxa0ytC5toCqR5GuRH1I8FMlV+KVOIHfNMR+Q57R/KowSOL5gkiAbjFme3N0bEk2nxBrCY9vkSgSk8xk7uimj9nOx3Yibnagfdq7sqsFCgW5JPl3pFtS9ykAhhchzZH7OfJ25+JBdrzSucu90FkiEZI72j6T2uKd9nMuce75KGJHzYnRDMY7r3/ippkDtRCcNrGFt25MF8k4czk2TntQvJpk3ehFgWmRaCkO3zXRJrs3d0jLXa7KgOeJLbkupaeaAFbauPuRllbp3c0KAA6Uh+a6fSuXWoIC6Um2jq3NL5pXafCgAdLfUkl4e9IhQAvDolr5IhSudAHUHcld7nXX5EgDrZZdyTihRoABLvS0uRW6+pAAjkk+XeiIXQoAT7WyQhmQokkFibkicUNvzS/MyBIG7TJF0/El1Ja+5AxMTJI0kABuRDaKVqX+ZACIvcugVsou/Sua9zJakS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50187" name="Picture 11" descr="C:\Users\reuben\Downloads\Original image_ 1920x1200.jpg"/>
          <p:cNvPicPr>
            <a:picLocks noChangeAspect="1" noChangeArrowheads="1"/>
          </p:cNvPicPr>
          <p:nvPr/>
        </p:nvPicPr>
        <p:blipFill>
          <a:blip r:embed="rId3">
            <a:lum bright="50000" contrast="-70000"/>
          </a:blip>
          <a:srcRect l="4557" r="12109"/>
          <a:stretch>
            <a:fillRect/>
          </a:stretch>
        </p:blipFill>
        <p:spPr bwMode="auto">
          <a:xfrm>
            <a:off x="0" y="0"/>
            <a:ext cx="9144000" cy="6858000"/>
          </a:xfrm>
          <a:prstGeom prst="rect">
            <a:avLst/>
          </a:prstGeom>
          <a:noFill/>
        </p:spPr>
      </p:pic>
      <p:pic>
        <p:nvPicPr>
          <p:cNvPr id="58370" name="Picture 2" descr="Image result for luftwaffe bomber cockpit"/>
          <p:cNvPicPr>
            <a:picLocks noChangeAspect="1" noChangeArrowheads="1"/>
          </p:cNvPicPr>
          <p:nvPr/>
        </p:nvPicPr>
        <p:blipFill>
          <a:blip r:embed="rId4"/>
          <a:srcRect/>
          <a:stretch>
            <a:fillRect/>
          </a:stretch>
        </p:blipFill>
        <p:spPr bwMode="auto">
          <a:xfrm>
            <a:off x="785786" y="285728"/>
            <a:ext cx="7215238" cy="5321239"/>
          </a:xfrm>
          <a:prstGeom prst="rect">
            <a:avLst/>
          </a:prstGeom>
          <a:ln>
            <a:noFill/>
          </a:ln>
          <a:effectLst>
            <a:outerShdw blurRad="292100" dist="139700" dir="2700000" algn="tl" rotWithShape="0">
              <a:srgbClr val="333333">
                <a:alpha val="65000"/>
              </a:srgbClr>
            </a:outerShdw>
          </a:effectLst>
        </p:spPr>
      </p:pic>
      <p:pic>
        <p:nvPicPr>
          <p:cNvPr id="13" name="Picture 4" descr="https://upload.wikimedia.org/wikipedia/commons/thumb/8/87/Lorenz_beam.svg/555px-Lorenz_beam.svg.png"/>
          <p:cNvPicPr>
            <a:picLocks noChangeAspect="1" noChangeArrowheads="1"/>
          </p:cNvPicPr>
          <p:nvPr/>
        </p:nvPicPr>
        <p:blipFill>
          <a:blip r:embed="rId5"/>
          <a:srcRect/>
          <a:stretch>
            <a:fillRect/>
          </a:stretch>
        </p:blipFill>
        <p:spPr bwMode="auto">
          <a:xfrm>
            <a:off x="285720" y="4214818"/>
            <a:ext cx="5286375" cy="2047876"/>
          </a:xfrm>
          <a:prstGeom prst="rect">
            <a:avLst/>
          </a:prstGeom>
          <a:ln>
            <a:noFill/>
          </a:ln>
          <a:effectLst>
            <a:outerShdw blurRad="292100" dist="139700" dir="2700000" algn="tl" rotWithShape="0">
              <a:srgbClr val="333333">
                <a:alpha val="65000"/>
              </a:srgbClr>
            </a:outerShdw>
          </a:effectLst>
        </p:spPr>
      </p:pic>
      <p:pic>
        <p:nvPicPr>
          <p:cNvPr id="60418" name="Picture 2" descr="https://upload.wikimedia.org/wikipedia/commons/thumb/9/93/Map_of_Knickebein_transmitters.svg/658px-Map_of_Knickebein_transmitters.svg.png"/>
          <p:cNvPicPr>
            <a:picLocks noChangeAspect="1" noChangeArrowheads="1"/>
          </p:cNvPicPr>
          <p:nvPr/>
        </p:nvPicPr>
        <p:blipFill>
          <a:blip r:embed="rId6"/>
          <a:srcRect/>
          <a:stretch>
            <a:fillRect/>
          </a:stretch>
        </p:blipFill>
        <p:spPr bwMode="auto">
          <a:xfrm>
            <a:off x="3253626" y="0"/>
            <a:ext cx="5890374" cy="66960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36336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50178" name="AutoShape 2" descr="data:image/png;base64,iVBORw0KGgoAAAANSUhEUgAAAusAAAHTCAYAAACeOFZgAAAgAElEQVR4Xu3YMQqlZxmG4X8WkNoUsRNSDkL2IYJjrUtIk6wh02QJWjuCBLcRkCkDdpMi1llAZLYw9wMyr9fpnw/O9Z7i5rx4nuefj88HC3z11fPrV58+Lz9/9TyffPbBzxgSIEBgIvD9t8/zxZeTpzxCgACBDxb4+cfn+eHN87z56Xn7+vXz7oMfMnxeiPX2K3gf699887x8nuevL148f26vWRMgQIAAAQIEPn6BX355/vI8z5++/lqs12uK9Sgo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vo/13/ztefm7fzx//9Vvn1fxOXMCBAgQIECAwEcv8J9/PW+++/3zh3//8Xn7+vXz7qP/Qv/DLyDWI75/1iOgOQECBAgQIHBOw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DTL4ZAAAAXVSURBV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vo/1V58+Lz9/9TyffBYfMydAgEAU+P7b5/niy/iIOQECBKLAzz8+zw9vnufNT8/b16+fd/G5/+v5fwFltY164uLI4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50180" name="AutoShape 4" descr="data:image/png;base64,iVBORw0KGgoAAAANSUhEUgAAAusAAAHTCAYAAACeOFZgAAAgAElEQVR4Xu3YMQqlZxmG4X8WkNoUsRNSDkL2IYJjrUtIk6wh02QJWjuCBLcRkCkDdpMi1llAZLYw9wMyr9fpnw/O9Z7i5rx4nuefj88HC3z11fPrV58+Lz9/9TyffPbBzxgSIEBgIvD9t8/zxZeTpzxCgACBDxb4+cfn+eHN87z56Xn7+vXz7oMfMnxeiPX2K3gf699887x8nuevL148f26vWRMgQIAAAQIEPn6BX355/vI8z5++/lqs12uK9Sgo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vo/13/ztefm7fzx//9Vvn1fxOXMCBAgQIECAwEcv8J9/PW+++/3zh3//8Xn7+vXz7qP/Qv/DLyDWI75/1iOgOQECBAgQIHBOw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DTL4ZAAAAXVSURBV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vo/1V58+Lz9/9TyffBYfMydAgEAU+P7b5/niy/iIOQECBKLAzz8+zw9vnufNT8/b16+fd/G5/+v5fwFltY164uLI4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50182" name="AutoShape 6" descr="data:image/jpeg;base64,/9j/4AAQSkZJRgABAQAAAQABAAD/2wBDAAMCAgMCAgMDAwMEAwMEBQgFBQQEBQoHBwYIDAoMDAsKCwsNDhIQDQ4RDgsLEBYQERMUFRUVDA8XGBYUGBIUFRT/2wBDAQMEBAUEBQkFBQkUDQsNFBQUFBQUFBQUFBQUFBQUFBQUFBQUFBQUFBQUFBQUFBQUFBQUFBQUFBQUFBQUFBQUFBT/wAARCASwB4ADASIAAhEBAxEB/8QAHQAAAQUBAQEBAAAAAAAAAAAAAgADBAUGAQcICf/EAFMQAAEDAgQDBQUFBQUGBQICCwIAAQMEEgURISITMTIGQUJRUhRhYnFyBxUjgpIzgZGhoghDsbLCFiRTwdHSRGPh4vAlNHMXVPHyNRhFZIOTVXT/xAAcAQADAQEBAQEBAAAAAAAAAAAAAQIDBAUGBwj/xAAxEQACAgIBAwQCAQQDAAIDAQAAAQIRAxIhBBMxBSIyQRRRQgYVUmEjM3FikRZygaH/2gAMAwEAAhEDEQA/APkFqfw5WomhPv3Ka4/lQcNu/cvdPBsilTx/lSGMN3h+JSOCHvFLh7bcrkE+SK9OxFkzJNT265fCpTR7udtqXfzQVRDelAtbUipY8y03KZahGN8yzzQVZFKnjG3RENLGXJlKaO1Hb5MlRL5Ig0LeSQYfH3Mpdu3vSGPTkig1I/sMfk45e9CVCBXKYw6Imj7/AApjIoULFzZ132GO7PLxKYI6/ClaxFy6k6AaaliIxexru4kB0cMncpRDbolaxN6VLQthhqMB0ytIkPsIEpJZ9+1dYbdcrkgtjQ0oZe5SQssysu8k1+a1GJfmToLHR/DL587U/wAS3kHPquUUJNq6UlyZLuROirHEtNw9VqmwSPzfK+7cRKpaRx7rfhTpTPI+b53N4kEaFpHVPG+bPb4bVOpsYkjAWyEtLbln3k19SMJLe/uSsmmawMebh5cMBT0OMR8Yb42L+lZBptNXTzVWmneqVBbR6FTVkcxZ53f5hVjFNGVrZrzyjxJ431e7L3q9pMeASFzfb1IcEzRZGbKnsmHJ8vqVhBSxEQxvG/uL1Kgw3HKMiHPpP38lrsPjgqAF72OIuRC655wo68bsZDC4qg9m7LxIyw2ApSBhe3K1WTU/soE55WeofEq2bFIyuZvPqWepvdClwGO7V3cvV5qRLgsUjhkziafo6ziCLPuAuRD1MrZrCDJ9yTNU9inHs7ARCb53Iv8AZ+AT1zV3Ht0bculHdrkosuuCm+4YBHOzd8lyXC4xLLh921W4+bCkUOmidiaM+OFxiJNY93cnRw8N2YOI5aXP0q4eFy8rUjpWILPEmZ0URUscbC2TaP0p37rC3M4mbP8ASrlsPAh0H56J+Olbk/JRaRoosoZMJOSMeG9ojttyUKpw+ciFnACJtt3mtmNC2WiaOh25ZW2v4U94kvEzD1dDOI5tA9vdaygVIy26RkJL0f2XQW6hyUKqo4xEb4HLTqVqSMpYmYHjVPvt7hJF7VUE4s7vb3LSVlLTZaZCY+ElS1HDjPP3+FaqpHO1RIw2GrmLV7hF1scH7PhNLecn6XWSoq4IT0B/9K0eFY046ADgf+ZZSRtjaTNdD2fgjubJre/TqRS4LTja4Aw2vclhuKPMIubOI95ZKy2k2YO5CuGSaPUTUirlweCa13Br/UK4eD01+Zwtf6lYAQd7WpXAQi2bFql8iit+54rDBm2lyUM8LAbmdmHW7arsxtLYuPC4tme631d6S48g1/iU4UocjiZB7GAmQPTh+XqVqQsR65LhRtlm+0h9y0tEkaLCaOYdImA+/TpTg9m4OdjE77UYjaWd7681Khqrbfn5oYEMuztOVwPAJXMov+zcFxZR9LrRQzBJdntLPqUgYwLu7/CobK4MrJ2Xgk62ut5fCmjwEI+TLXnTtkT+JMSQsSnuBoZYsFYdMrhFuoeab+6dgg7uQ/Cr44+GZaOJelBc0j5rdMhoowwOnEyfK7Pwrv3DSDseJXDi2eeTJe7QviRYaozk/ZmmJxMI2FQ5ez8Qhlw7PpWv4d2jsmjpfLcPpVqVGE8SZgazAaaR/wBjuVRX4DSDa3Cbb6V6JV4exDeG1UNfR3FrmJLphM4smNo88qsJiJyewLR2qtPDYhHQGW0rKFxcsn2kqSsodpa2rrgzgnZlarD4r82jbTw5KFJRwkw6W5K+q6d7u/aqmaNyInyWpgxkacB0cOfhThQwCIvZ+ZNvzSLO3/1QRZIeGmkHJ4/5KLUYbTycmcSSucUXEcddSQFjDUMYl6k81KGj5cuS60j2rrTW2/5lQBDG3n3o3jbyuQe0XDyS4j7kAO3DGWWXwp8Kjhhq6glJclxNSfS5BVltT4gV4vm3SrSnxq0u61ZQZH5p2KZvpWdJiU6NhDjT+0asJCXMbVd0OKRyNk7CHlavP4arfnm+1WdLXNdz5qHjRqsjN5TV0ZGTPkY/F4VZUpRjLm4NcsXTV23PNXdHXPmLdSyljRvDKzc0NVHbk4MRfEyegGMmIHZhEnWco6x7RdWkNYxDmz/lXHPHR3wylwFDBNJsDbku/c4SXMAW7fEmqCZytza5XcBOQ6riycHbB2Uh9n4+D0WqO+CxCOTh08lpjzJxTPs7XZ5fpWSdGpnwwWMhLYl9xxkC0HB1z6U7HS7eVv1KXNlUZ3/Z+C0fw9ymRYPSE4uUbF+5W/s7j8WSQU7W6JbDSoj02D0Nhs9OxETFlapVNgtHGQ3hb9LdKkUtGd5Op9PQmT8nInWDaNEnJkU8HpODa8b2Z/qT9NgsEkmgMN3LRW9JhJEe99rq0pqFobRyb3EuWWVL2o7ceFsowwGIjzMPy+akNgsfNgtH4tyuChtL92q6UdumbrjeRs6liSKCow2OMMrOnkl90hJqW0i52q0ONyk0bpXWpzHT8zK+4Hb5K+GlaO/Ierncjeja0tNrqw9l82t80+NG5W7XU9wpYymGlCMLHb5fCmpo2LZZcKu6ilYYyz6iVG5SRyExs9zEnB7kyWgxJG4xFl0vzFNRZEQNIzWA/wDBTKonkbMfqdQSExl0Z7V1JWYt0TCINj6FkyA+HuNtov4Uxc9pNlakJW8unvU9uId0dPhEAu7bu5RTp2Lv3N4UbyblwitfPJlWtGblZG9nYX0G64vEnOHcI6bWTpE1tzbsnQuVxZsz/StWrIT1JOG8QZRAG+JaKGljktaQGuWZhqDh5A5ETq2psSci3/4rgzYm/B39PlSXJc/csZS8SwSz5Jfc4Zlyt7kxT4g5DrmIly1U2nqGkEXu/US81qaPUhKEgAw0BLRtv+JJ+PDY7MnBvS6kBIxCL/1J0CcSF+lczbOlRgQmw2LdmDF6dE82HsQ9G30qd3Zs+10YCGRZeaycmaKJCGhjt5Nd3adKdGlYrGZmEVK4enJuSIMh1UWOhsMNCwn6s0YYeEY5M1o/CnxmEdM7RRiV3N2tUOx8Aewx7s2uF0Y4bEQCNjW9ydCRsviTrZFo2WSylZSoZfDYiLJw5+5L7tj8tqkPIwlrl9KHjNaLdKj3DtDR4bGUY7blw8Pju5WqQU1vftSORifPNHuD2jBUMdu5upL2MLR0YVKue7Xdoibd5bfSpKIbYbFbyYSTrYfF6Nz+JSSFvqFFu8lLW3kERCowuvcGuHkSL2OOzJwYtE+W0uTrr+9lQEVqOMR0ZtOScanAR5bvkndbuTimzktL/tQF0JqcLeTIuC3egKqbLl/NNHWXdzJ6OROw6VOBaMzJv2ULidgQe1P0qPJiDxn/AKVSxMO6kSHpRuzyZMHTxeNmt+JRKvEpJhsDZd4lWjWTxvlK94tyWkemb5E+pSLD7roKg9I3JQqvB/ZbjiD8J0M2KcNiONt3+VR4+0Egv+JuHPT0rrhiyLkxllxv5CDCZaoNI2EX8RJis7P+zkVzCX0pTdrjhuyp/lcbKtk7QVM0uZtGJfCu3Hizt2ceTLgSOyYfGOjg1qgV1LTx+Dd6k799bSvD+aiy1wTXNkxfvXo48c18jzMmSEuIjJxxEOjMPwqLLGFhCzNuUgx25t4k1w7n1fau2C1OKUirqY2FzYAYh+SKhpXmmF3ZhHu0Vl7G0jjm3zVtheFhNJo1oiqyZIwXuJx4XOZChw+OY8nBh+lTSwWImyZ4yLLyV1R4fw5rwy2+5THp+rNwFn3fSvGl1PPtPax9LxyYv/Z2CY8tC8Kci7JwFBdJEI5v5bmWolhaOoIwdtWu5Ls0lsAu+W3mSv8AJnLwL8aEfdIylR2fpyDZFtD9SocXw+MorNA08XUtB2hxhxhkanC69rVjjqnv3tKRZL1unjNq2eJ1WSHxRTRUsd5MEoXN4R2knJqc4z/ahapc1dTCBO4DxG9XUS8+7T49LNUZRvsH07V7OODmeJkyKBrJcWgpzJuJcQ+llmO0cnt3g256Es+GJSlo7uV3LVPDIUjc3LXpXZHEonFLK5+SNLR8Mss2JmTPsYSDuH8ym27PV8SQZiwtmtkY0QDw+ImHIPiUWWjAS0BWoi5flTdQL2+m1aGbRTHShuyBlGlp2LRgb+CsZcx7lClkt+lWjFoh+ysOuTIHhjuzy1TpzXflUWas7snyWqJbGjs3Pk2ajTi0j5O21OS7tc3TRk8hE3V8SoyIp04RnoDJuWhjLwWqZw2H+CA+rTpVgQQw+L+CcCjjEdGZSB3NllahLPLLpQQR/Zw9DaoHp2u6Gt708WRDrtFAeY8n2ukwGipwFtrbUuCxNyZG+ZDq1uXJEI7dR3ZpkDAU4XFp8k6FOAnvZi+pOkO7NtyIOeeX80vaWGEICOjJwKdtrJMV1qea0uWSmjVeAo6VuXhRvRgRZ/1J+npyy39KsWo3tHJSXRADDQJx5roYTaeT9zaWq2gpyG7PcTqZDS8RtWe5t1ylstKyp+72syycbkTYWFw6XW7rfUroaVrsnbqTkdHuvbpUWaalO2EsOjdPciiwV5GJmZvpJXUkMcY35bkAE1253HVUmKkVv3GfltZSAwOMhHS0Cb+KswkAreejqaIxkGbtaPcPiU2UkrM/H2fgEOTF4HuXJMBihMrOpv8AKr2Uo7dMt3O5QqsroyYHYdPNCYmkZ6vw2np4iYLSJ912SzOIyQW/h7dNR9Kv66oCMzB8tVl8Q2mWq3SOXIyrOTiNyVBXQ2mbeHO5XVVM0YE+ao6yR5jTkRDyQjFr/VqgLrXD2v6lwiXMdCQ04tck8bFckREOuX6UPq0QasVo3ITFuaLq19PhQdVvJBJ1xZJvLL8yRF7krf0oATi3J2XGj3LtzDa3hRdKAFaPkhtYmHw5Ii5IbfzKSzhDHyyXW9/+CK1i/wC1Ddu+FABWsK5aK5d+ZIrrtEEA2ty0RNmPkSC4s0jk6UFneGJfCgHa5ciFAZOXeiEnuz9yoB4ciLuS0H96FuaLpUkBXbPqSYnuQ7suaJto8upBZMIUmF/JHpck/Ik6NQLe9DajbaS7aPkmZMbHalaxI9O50mHzdBYBDolayO3yXU6AERfvXeG/JF0pW+SQmK3clbuXW6tEXUJZoBC4aRD3pPlcKIhZWFMAc1220c0unxJCoDk5cxLun5vSuFtLNLQkBQi610i/qQvyS7kFUEAtzXLu510S01dc1tQSjv70Tc0LfLcib9woGOXLo+Jrk0OXVmiYu9BFDrc87kuJaguQ67UAPBInBmt5qLdrkujzQBOCZxHTNSY6p9u7cq3iW6Imm2oTFqXlNWOJZ526rW4J2qkowEGe4e+5eexzd/kpUVYYlz2/Cn5J90fB6qHbCQi4fEugL+ldDFBkkJ8ty80DEnv5q5w3HAjC087+5KolLJL+R6RQVEhdDK+iqJJIhf8A5Lzyj7WWvHsa1ueq1mF9rKey6RrfUsXFnZjyI0dNIZOLhu81L4xj3fCqaj7RQSXZBaXpFW0NZxtWZ1k0zrU0/A1UFIJkzMo/tUgtke0lZMVzag/pQzRxcMnNlIMiBXHaPp6XXRxBu9QqistPeAiHqzVDiPaKnjP8OMwL1C+1UlZg8lG3ixJ5HLJrs/EpEVRpy3LB0fbII2FjdlfUXaikmMc3ZJ4zSGZGjCo1yb9JKQFRxHJsntVO2NRZ6N8kZ40F4vHtu53LLU6O4i8IW+kskijuuz/SoVNijTMLP1KYFQEhaEs+UapqRErcNp6hvxIGLTyVBXYLQCOYM4H8TrXtu5ttTc1HBUdYMX5VSlRE8do87Oljhl0zHW1TKIXjLR9vqFaapw2KnMTaJjDpcclV1NZBTzEzwMNvuW6exy9ui3oZGGMXklt/erihruG4s0olt8L3LBnVAT6RnYS7TSRxkOWcfxLN49i1lcT08aiKQcjyEvVmh4LE2YGxLD4biTjNlIbkI8iWnoayMuRvb6RXO8ep0Ryblja2fJkZkBBbk1yZ4zbk2cjDqP1KNTexwheQLtBJRZ5OG+Ruyi1NRPHcYG5D6VU1OOOWj5MTLVRMp5Ei5DEIy0uUgZIy72WPOscjvYX+pSKbFDHTLpV9sxWY1sZWjp1Kzo5tmrrL01dxGHNsv3q0pqp7MsvzCspxOhNF4xMXkQt4UTixWv0/CqlqgxEXd7k61Y5Fr1LBwL2JU8PmHNQXobtQ6k97du1S9ouHJn2ihJxC7K6SE43yfxIH2jmz/lVroQZdQqJLQ3ERhn71opWDRDiqGy5J8SYh16UMtO5F0IXhcWLLNWwocenaQc2VZW4XxGyU8M4+WdycaT1ITaInBMxtfhZxsTO231Khr8L2k7M5L0ippQqG5flVLX4Xpnk4kuqGQ4MuH9Hllfh9rkztb8SpJ6XcQEy9QqsJCQCbJZ6vwFi8K7IZDzJYmmYCoo92eqikJxlruWsq8FOMSbJ/zKtqKExHo2ra0c7gUblbyQ7ebqdLSsL94pgoff8AyVURQyuNyTjwoSFx0QTQnHy6ULl7ki611AHOnvSfkl1Fm64XNAHbtUQoLn8uS6XLRADoSWlkn4qq0h1dRF0ScdUJlF5TVTiJa/qVtRYla/X0+FZSGoe7R/yqfT1Dl53IaLTPQKDEuILZmtDQ1W4dLl5xhtUY26/qWvwyuCTv/mueUTqhI19NUGJDkK1OFyNJGKxlHVXOLLUYZVNcLdK8vNHg9LDMuShPLLJMPCdueTjcrGkqI6gdz7u5WkEMcwjkzCvKlNw8npwxqZmrff4kuM4tpnuWqPBwL6iUY8BAtbHu7xSWaDNuzNGc9oe7ZtUmCTdm+SsvuFhLVn/gmjwf3ck+4pEPGx2CqubQW2qbFiDx+d3qUAKN4R1bckRW3a2rNpM1TcS2PFnLzuRR4xJHo5sf1MqfiMSXE/Us+3EtZWXrY4ZBkzN+ZGGLXdWVyz3EfuTvEYub/pS7SKWZ2aQKpij1ZhJOjURCOrsPkSzYTOPf8kZVD+f6lk8CN1mZo/bIxtRtiEdujrLlVPml7VJ1KfxkV+SzVFNFMWT5EXxKuqaViMnbq9Sr6ase9SDrH5s93xLLtOD9pp3lNe4YOFxLJ3QFC3kpHG4lqK1iK3JuS12I4kQPZ2ISdn3Jp6fvJWlu4Wyu+JL2fQtjkl3A7exUPCPNLg8QVZezhdydEVGHk6vuonsFS0Li+jJFG4lyVp7G112hIioWtFnzU95D7EirGN7rs06Av/PqU0aXno6dGjtHXapeZGiwsjxX5ZZqVCRxowp3G7RG0L283uXPKUZG6g4kmCue7LK5T4cQbMWdlTWjGWee5Ph5O7kK5XjTOqORouhrIy5Zp32pu7P+Co226XvqydDiEw5G5ZrB4kbrKy79o25+pH7R0voOSp7pSa189qcG+Q8ll24mvcbLT2gBud8k6NUFvWyp+Ce5myH6k/HHL7vypOCKUplkFUFud7JxqoO47lA4clo7gJHHSyFcWg/6lk0h+4mDXMXdcSMaq5y/mo4QyDo7BonYo5NuwVPBSTJQFvyFlI4eubJiONxK5SYvP+lc8n/iaqAgzIsnTpC2evhS280rXWRdUd78vDcl4tq4Ja5P1JXPcgoJd8PchYvekxav3oChe9cONibkjLmh+aLJGfZfFnqmjp3HxJ6aZowLJ2u+JQgqDkPe9pN6VsrM3XgRi4kquskcbgbMSVuRP3Pco80ISauzLXHKjKWMz4U8ha3uRd9yCWNybV+Stp4XEtjJipoZyHNsvcK71NHN22VLx29Sakp3K4We7yT8uG1hXNlcVqYHA8VqrnyaAWfx+JdMZw/ZzyhP9FVVQvfY2XvUaSMx7rlcVdDPTkUcrPd3ELbU3NhtRCI5s1vUu6GVfs4Z4p/opnhYmz6RTT0biWYZj/zU+Sn7yd7vSnAp9vW5CTrpWRHO4FYN23PqzTgR3CT9I3fwTtTStCV4dXpzTYDcOmQ6rW01ZlpTE0wjo27VWdLjXs4Dkwc1TyC4lyt1QcOXPR2USxqaplwyzhI0YdpnGYs2bc3knT7RBwRd8iLLTRZd4ztzLuStkkHNlg+lxmv5eRF99/cQizdMT4s0gZaCGSzs0zwmTN0v4lXyYlJGBM7raHSw8xOefVzqpE7EpIY4iYJCutXmHaTtRLSyE8BORdL7ulaPEqystvB2t16u9ec1OHyzV9RI+d5vdw8tq93psShzI8HqZuXgjyY5WTGWZvu8OShy1ElQ5MTflUw6GQbeG13mPkmijkHRwdenUTzSO49+VuSPiOPQ/enYRcrrurpe5SI6Nycc+npRaEQuMfcyIagyt8Km/d+8smf8yJsPO7RmT2QEUahyLRm+lIx4gl/JWEOEmR5sFydPCTjuMAcR+JLZByZmenPu3KBNDtJn2rXlQsRFp0+rxKuq8FPcfXatFJGMoGQljMvL8qiSwvn8S0Z0dz2ZWko0uFldoy3TMGjPFHsJmTVvDudlfSYXpq1uigVlHwQ6+5WnZnqQmJ0J+eiQ/vtRF7lQhl8skBknrX3cvemyjfMct1yCCOW5C0e7uTzxv35LvDLzQA1w9O5HbpkjGO657WuSIbvJAUBu255ogG1//Vd4ZW5F0p0IbnyUD9xwNtzqXTbdbfkgalP8qfp6UxcdEFJE2PcOem5WUJXD8Sr4o3HudiU2mzHV87s1J0FiA2mGSm0/DHTK1V0Ulri2e31KSRXWu7qGikyWUbC5G/L1KFV4kEJZA/5UsXxQBh4f9KyVTXMJ7HuQohkyFzLin4mbntQhizD1t9KoHqmz59yb+8LbcnWmphuauDFo8ss/yqS+OPaTX2rDVFc5Wuzrj4lw+/pZGpPcNbLjlxE7Hz5+5CWJXDqbLFTYww6sdyrpsekEevcq0oXcZfY9WPHLmz7e5ZqpxC58s/l8KiVmMSSFk77W6VXS1F2t24kbImm/I/NUORFu+agzSeJcOb53Jgy+azbs3SoGTlmO1NEScua7VNdRlmsjT6BIrStQ3NySMkBD5IGF+9C/UPNIvfn9SH3IAccm5DmhEnzSu3ZdXmhcmuQAQlc6Ny6U243F9S449WqCqHS8s9qIia3NnUOSR88s0UMhXEyVBQ+8nehYtq6g8PP8qQxwi1FJy3c03pyz+pJyYuXhQAj6s36UI5ZlmukXpTfeqAdbcI3Mkw9XJBr70YltzQAVvDL/ALk42RckwPMndPWtzbK75qQOFlnlkuwk/e65JmJDmuh1OgC04enNccdU7ba+qVr81qafyGrErdLU5auW7ss0DGrfJHb5Im5pIodg297pN+ZE46abkrbXQT7Qbd3NFbbydJuaXegQJCwl3rodS7palY/uQLkX5XSS1IdX3ISQCOW+9du3ZMhbkiH3MoKQn6cly1u5cu+a77vCgZ21I+lJhfki1t1ZADfcnEuosstqEh96AEPV6UrdUVr82dIcx5/qQAlwOpc1S79EAOdLZ5pe5kJ9PNK63mkhUL8rog8mQiSL+ApmbOuS5d3rrCwpFbt5IKqhwC/SjGTbtdv4qPqLrtzClQaMlDUWlzToVHvUK64e5EJW80zNouYcQMWyzuFT6TGJRtyPas0JORc1Iikce9OxUbGDtBJCefEe3/FabCu3Elog8vzIiXl/tVrIo6x7uf6UcAm0e403axhbPiMf51Km7VRSBk/6c+peJw9opY7W6h+SkNj0kjZEW3uU6o1700em1eOQVzZX2yenNZWsxaKGYgka7w3EqOLFn23ldootdXNN/wBqrWjJ5HIvwkgK5wkdOxVklO+w/wCayMdU8PQ7p77wO3N3dIWxvKLtMdO4s73D8TrT0PaCCYRuyLNeOfeR55t/UplLjhi/NJwTLWVo91pMapLhbiMH1OppY1GLjk1xeleN0XaC7U8iV3TdogkYdbSH38li8SOuPUcHq1LjjSC2bW/UpQYpAR2cRhJec03aaMmyc2HyLzUmHGAkPO+0+5ZPEdMc56OMgSDmDsmZo45GK8AJZOmxqQSH8RrS8Ku6bEOJzyL96yeNxOhZVMarMLcQI4H3elZ98PrRkJzicR9S2IFxOe1dOSOPQzYfqVKTRLxwkZemGTk4HcrmkqDpbc3cfMUquaAS/DyL6VVVVROWkbXK/l5MeIGzpcSimiFs+fhT81VHCOZuy80irq2ll0kYfNW0WLTyRbzclm8fJaz2X2I4tHbsNiWcqykqjJ26vSKfhpTqjzYP5qwiwt427uSpVEjmZTAM8fMHJSoZGHV2a4VZHSkJdG0fSgLC+MJNZai4h239DQVxbctquaSqksF3VdFg/D1bcSnwUZ8s/wAqhtGuOM0T2qHs5WouMwooMPuHV/yrsmHuJadyw4OsAai3nkSkNUBz/wAqj+ymJIhjMbbUcDVolBUbdE8FZb3dyrRG3mn+G/lyUtDTZL4wSB0OucNiLTvTcQ6d1ycEXI9AQWNnGyZKNubZc1IIX780I5cs2QQwGjuIXzRvSvIOWVw+lFELiWn9KsafMSGRvF4SQ2SmZ+p7OtMRZA4k6qazsjKQZxuxF6SZeg78syyFMzC0mju6SyyiTPFGR5DU4LLHIQSx2l3jkquswUCbJo3Yl7FXYfFUCTGz2qiqezYcwOQfMV2481nHPpv0eM1+B8N9Gt/cqiowlx5MvZZOzPtTE2pE3uUKp7HxlyyXUsyOF9Mzxk8PMeTJk6V+9nXstT2Ni4ZWMxFl4liMb7O1FC5G8TWZ9QrWORM55YnExr06aencf3q4OO4iZ2tLpUOWEx/5EtTCiEQkKBPSi46P3Jq3dq6GQwPc3Sk3yRLhZZEgk4xW6JcT3bkiyLkyHqU2A6MlxJ2Oa0tc1FttLNmRXW6ITAt4a54w0fvVlRY48JZ+FZe5xfLNPwzXFud1XDKTPS8I7SNI46rYYbijSEOZ3F3arxOjrnhIXZ3tWqwbtEEZC5vcPzXPPFsjqx5aPccNqmyFs30962WCTBMAZBcXzXimD9qAvi/+XL0XA+0kZCIs7CS8Lqunde097peoVnoTZEOeVqcAfkqmnxp5AHIGJSgxA8s3jYsl4DxSR9FHNCRY+HkxKHVyNlk2VyjzYo+WoOKgnWcR9JX/ADK8cH/IieWIEhSERbVFMblKesGwdbvypgq5obtGXajibQ17O+Wm0UBQ9WRWp0MSCa4c/wBLIXxKKwo2YNviJHJn7BodujvanBktIW0ElBmrmz03eaZauCEhPq/etNGydkmXkcMk3QDl8KkR4bPIX7MvcqiHtZJTl4BD05KUHbx78r7C+Flm8eT6No5Ma8lsHZ+oJuX6l2lwOSSX8SNwDv8AqVVJ2sqKps2n3N6dqOLtVU8HLj7vksnjymqzYjR/cdNDcevJAOGxEObA9vzVCfaScgH8Vh8S6PaSQRJ2Nh+FYdnIbfk4f0Xv3fafL82fSj+72tJ2zuWfHtVINuW8VKh7TMRCxs+qzeHIbR6nF4LaKPgzat+pW0Mcdg9HvVD95BMw5Pm6h11cdubO4jncsHhnN8nQuphjVo1BUtNJdkYXMh+7w7nb3LGRYlJfqdqt6XHmjfKSRy+lRPpckfiysfWY5+UW/sLFdpauey7dW+nRHTYoFRqDqYEjSaZMuGW8H7j0IaT+JACjYXzcG5dKrKmqa/vHJ1o5BYg3ZcrVmcVowjkJ2z56rTE9nyZZVr4FHiACJZ5Ei9sa3uL96p3Hh6s9yDibtGdeh2kzj7rLc6ppC1ZhSaqAeeYqqORyHIcxTRzSi3P5I7Rn3TQhVMOuakBiADo3ksVJJUSXFe6Y9qqIz1kuJH46f2HfaPQWrmG13ZrU4GLRZjlF+bNYSLFJytvfknwxKTLMnWT6VGseqZvI8YpNrOFxOpsVZTFrkw/vWAirnkcXDdkrKnhOQM3ks0XPLpUjox9U5G2aqptr5t/FOjIGebZC3zWNDDzEs2l+SmxDPHIX4lw+knXLPp19M6o9Q/5I1QTARZs3NHFJrkzMs7TFUX53vaT9KtYSlK3N2Fcc8VHVGexatNuHLJEMje8SUKK8efSnWJ9rdK52qNVIlBI/f0oxkYnTDDcPN7me1OAoKDb5Ire9k2O3kuTzcEL9bVSjsS3Q6O3m1qIunN1Uy41wyLRMPjBlqbbfmuhYJmPeiW5TP3bnTXGchJ32qqfFg3afzTE2NFb3LVdOzB5kT5ycuXSmLrS7/pVX94P3u5Ok2Kak2bLfssyWZSLYprQu8KRTXWvntVb7YBculOxTXFkyl4tTVZCaU13PL6UHVzdNjnJzzL4k+FKfJZujVW/BHIW5XvqkZPn6vqdSxozHm7Ls0cccJOb9LfqU7I0UJEEyeQSztEW8IqhxGoOTodi8NxdStK+seYCggbTvtVRFSvJIWlxLvwpL3SOHNcuEUx3yHm7P9KTFKLZWOWfISV9HQtJ0R3F8lIhweQhLNmG31LtfUwRwLpZszwUclQQg4b28QupoYOHDzNt+epK2psLMqgXBm0fxK1ChenEs8rfkubJ1X1E68XSf5GHxLCZYyIGkG/uElBhwus6pGsEXW8q6dyMDzC0fUyiSUtxZHMwiL/qW2Pq3VGOTo1dmQm/B+LztRUsL1BbGu8x/5LRlg9MMnXdpd9SR0oQ9AsJepdP5Sa4OX8Vp2zL1ODnIfEstFlQ19C0Jj6e9bWpv115eJY3tTVS0dRQHYxUdRI8MhZ9B23B+4rcl34JOR5nUY4rwU1RG25n6clTV9RTcEQsASHmQslUDV1FWf4loZ9KYOj0INty9qCo8abcvBVzU8chEUbNr+VV81C+7Ju61ldPR2vl0smuCduTMulM5nAqqbDy4oubd/kr6lwGSSITjZv4bk2Mdp72cblr8Npw9nFgku0uUZMmqHixW/cZ48BOMd+79ybfBzuFmBru8Vsgp2LXNvfcnGo4I2vPbn4s1y/kHR2UZL7veGLVmHRRnhuLnctLiEkcwC0bMQj+pU0kLi5OweJbwm2iHjorvu9i5AxfCnQwuPhizt+VWdOUYgPEDcW5PRlHfmzd2mivZgsUTPVHZOCQSPK0s9dqhv2bjjDVtq1sslzZP3umZqdptnk6pZWT2VLweYdpMFkvzj6R8IrJVmGyZZGz3MvaKylCwm199zLL4vh4FCTAzXLrx5Tgy4aPKJ4+GZM+e1AxWq+xjBZPaJDZ9rl4VTnhrxlz/ACrsTs89xGmG4v8A1RcO5OvT8MfUQpW+pWZ0MFG5KTFh9w5uujNHGQs+5SYa6OPk/wCUnUFEX7tPmzPb8k7HgspNfZ0qWGKRiXdpyTjY1axD6kclcEWDCeNNZJncp8OCtCY55fSo0+NMMwuAW/F4k0WOSEebmjkq0i9PCYxbTIhf/Khiw3gkObOqse0FrZO7oJe0Ukhjk+1Rqx7Jl4VCEmjKFVzRUezNri5/CoFX2gkGG8Ha4lnMRxSSoIjd7U0gckjVniDQiW9uWiinjzCBP4lkjxB5Iss3uFR5q491rqtTPuF1X41xLtbi9OaqKisciI87blXHUPy/qJNHUOQj6lSM+WWjVW3R+aA6xxbJn2qtKoMRHXahKZyHLw9yYtSVLXPHpn/7VHlxI+eaimT/AJlDkLfzUNmihZKmrH/j4VFOqfzUVycu9AeeXNZOZusdDxzOQ87k1xPkmrX6fEuWnmpsvQdeQfPcm3JvPag6UJ+H0+JIqhFJc/JK5si03JENo+lK39SCQDzIeXzSbMbsk7oLc0wcj+SVgJcEnFDdqld7kWWEJMPxIdyK1yfNJ9ujkiwEOfejbll/Ugfau9WjNt+FIDhxtcXJIRcbh6iXSFJx3Zu6ABfp70Xy2rhdJaoX5IARk25Ji70iHdz6uSQR/pVACZaoh9yIRYj57l3hv6UABw9udyMB7k4A+aQjr8SSAERt6svpRW26P1fNd8Xci8KZAv2g6pELj52pXMKPq0dkkWaB6V+Ts6B6XqyZbJ8FfydNFgJ7tivgjkx3B83QcPaK1p4K/o/kmDwXyBk9Q2kZco3z3ZpW/JaU8F0ysTBYLb3IoNyhIbW0XBH3Orw8La5NFQgN2n80VQLJRUsL+SVt2rqyKhDPRlz2Pb02kgruFZw7S5Ltoqf7Ld3Mk9L8rfkjUruIruGh4eisShtQlCwt3KaDcgEO4ckuvRTuGw921NtThmkLuIiW66o2G5P8HdoujDb3JorYZYWHm67bcScaO4c10RcfDckMZtfztR262p+3X0oXFhLPJBG4wXSkwsn7urRC3yQVchm333JWsPN+alBGxDytSeH3IJsh8PuyS4f5SUkYS73tXbbXzsQA0NO93J061Hdq+1GEhqxprpNP6U0JsqJad4+9NiO5a+owHiQXx5Hp5KjmwmSPUY9vyQxpsrm3FkToHzzTx07j3ICF+TJFbACX6mRmSEhMbc2/MKK1uSCZBCW7XJd4lvegLp1ZLL4UAHxLh70uJa3Pmmizuy1SYjtzQA+MjiKPiOOuai9Jc06MlrKQJ4VTjbnn6UT1GuihNUXDqydhka7LNWiHEkEW3MXcUPEdK27kX6UHf0qtSQimP+K6EnvTRfJLL3Ka5K4ZYwzOPJ1Ppqp/N1SRjaWrq5pCC0c2uHuJVRJbRVB8vD1KfTYhLGWebqpjkYtWU6KS4ctBU0aJl/TY0Q25960eHYwBMLa3NuuWHp5HIuStIJDG3InFQ0bJs9EpMSnqrQgAyPK7l4WQVdcA0HtlTUQxU94hxCMRInfpG3m6xdTj09HdFE9cMpNa0lGBEQ/SoRxyVFOMUXZOonI3t9prJrSYvMvJczVG/clR6Jhg01ZTFLBK5fiWPGQOJMNvVqmMdxLC8BhvrKsAPugj3G/5WWCDA+3eMRlST4pJQU8TXQkUznd8F7a/qWp7EdixwOpCtqwiOvALOKJlLxs+oizScqNY7z+iZSYbieOWmcD4TQGAyscjCU0rP02+SvA7PhCAhHI5EPq71YuW1IKhht0WWzOpYkhiGhlhLmxZKfBeOpM2nqTlPMxFu2qQMbFy3blm5WWoKIITd1qkxU7SBnZuJKnjt1fq7lNhG0e5Js2SIv3e/LN07HRvxR53fEpoWCJX7k60wE4vk21ZbfQ6I7QvtyZ7hRvGakjJ3HkIo7gJ8ndZ7ARPZSLutTZ0L8POxWhZCOmRJPkXld3I2DhFG1Pw2HPNO2sQizqbNTuTk+dyj9JZOzK07LGunWy5dHddzUkLO9mTzSBbozIsVkTXLJ2e1D7K0hZtmrEZI+WXP3JCLbWytSTYNjEFD3u6mNC3C5vahYm/KlcZEWedvhFS22ZiEXHTqLuToxsQbsrvkkBPtzdIrx5OoNPiE1K0nLK5CeHt9SfAnjtd3b+CGXErQscGMvULIVg2VtXhr8EiDIfi9KqZ6U7PAf71KnkOQy1Mm79VU1dQ8b5ML2v712QRzTZAqKgKfm1osqDG66Mqc34bF4UPaCul4ukclnwrKVmKNJ+E7yjk/wCUl344nlZchWYlGEkhOEbiKpqmntH0q7OQS8/pVZVTNaWj7l1o89lLMNr95Eo5+LPNTaiS7m36VDkFubMqIaGvf4kn9KRDy/6pdXNAgUVtrpdKLb5IJObUL7fNHahfdyQAHiLVICtJF36ptQA+0jZqVFNbyUACcX0T7Sa800ykzQ4VjElPKLs/S+i9I7O9pDmszyz77V43BM4vnqregx6oozziNRKCkjfHk1dn0nhWJGUYu23960NLijEG83Al894P2+rIbb3uH0rc4X24aqEWMHHReNm6R3sexh6tHrXGAgz4gWqHMNw53sP0rLUnaCInHI7lo6Ao8UjFgOOMx8PqXnPE4HprKpjA0pi/7U061KJWsxmZfEn5cLrI7nyYxbxA9yhmUo8wMS+SlKwbomBhPEDmwEhfs69wvxW196rTrDjPrO1RpsUkjLPiOJLSOOUid1H6LiXA2EdTuFN/c+mvTn05KmDHJcx/EfVaDDqrjQ5yzAA/E6p45wBThIqK/DSh/ZhcJfCqmWGSPXLb8luiKjN8vaIy/eo9RR0Q6vLHKRchBVHK4+UKUV+zAy1UolqzDmuDiUglzfRaaro6QjLJlUz4fFfo24l1qSZhT+mQhxSQXzE+pOw4hLzc7hTUlC48mdMPSyDdq6qosjlFmFc/cfUnRrnHxP8AxVXDCYjk+5SBhO3LLas3GJomy0gxaSN8r1NDGnJrD7/UqGOlMtctqktCY82dYShA0TZPmqmK587fpdHDVPfk78/EoUcbl1s5CpUNO5bMnJZtKikXWHYg8JaO9vqF1r8NqOMwvnasDTUZiWm7J1rMMJ8snb+S8jqscWrPX6PJJOmaZ9wZPkq2rjuIs1Ngk25dP1MlLSnI2i8RPRnvtboz81CHPJAVP3ZMKvHw1+eW5IMLOQ+S6fyKOfsWUcdKxF3kpkGEtUDkzXWsr6DCYx0ONiJWUNLHC2QBYKwydXXxOzH0V/IzD9m+IP7O1Rz7JuLk7gxCtsOQjr0pioqAhiJ8nNcy6vLLwdD6XFHyYWbsi/uHcox9n+C5aP8AUS274gEmnDu+pRKnIjzy29S7IdRk+zkl02KuDJhhff0/SpMVCcbi7OxfCr5oYyAsmt/chOljLrdh1Wvev5GCwJfEhBIYvqzW59KeAjs7v4pz2MS5G3NNnRmPJ2tWbakVqW1AUdws7OJd6twEC5Ze9ZuIuHazgf1KXBUPlobrklj2OrHPVF4Mdvdb+5PBkPNVcNdIL6n0ovvA7tFyvEzfuomzVEdP1u/8FDmxJibOM+lBNVNMOWSrpodbmYxJbY8S/kc+TI/4k9sYcevJNVOJcRu9VZQndz/UlaY3N/mXZHHBeDmc5tBSE4gT3uSgFiDDzNxUsx01/qUCWnAi1ZxXVjS+zmnt9COsbLQ9yZLEuGXNNTUrDdkzj8KaCl9S7FCBxuUw5sUAredyKGsOQtdybKjbdpcnRhePVv1JuMRQ3ss4ZA5m7Cp8OIRbQzt+JUQXXFm6ApjjubJ7VxTx2d8cupr4sQjG7l7yUuHEGkbZk1qwoVxiQ6upkNYe3N931LmydKjqx9Ua6WqYmyY7fiJMlGBXZvcXdcqH2oyEc1I9sMuW4elYdmjq/ITLKOnjuzcWIvhUlqOMRuy25qphqLdc7iU+mqnuyf8AUsskZm2KUJE2OEIW2szKLVYtFCeRs9veSdKZiEt2f0qmr8y0yZZ4o7v3GmaUYL2k+LGKctdB+lBPjQDDmzbsulZo5HE88nHLwkiCoa0jLwv1Lu/GiuTzvyX4Ar+2BwyEEdM1ncqepxyWqOQ22E6lYhwC1/yqlkEBuy25r2MOHHXg8PPmyX5LT78qBAAZm08SR9oAjDIwO7uVPxOI+ht/FR6oZxl0yIel109nH+jleef7J9T2g4xFYFwi/SsL9r9dUVH2e4pU0kdtRSvDVNruGyRnWrksGLLL5iquswmkxZxp57iiMDB4xPYd7W7l1Y0ov2nHkbn5K7DayixrDaWrppAunpwqHjF9wXtd+5CeEtId7SGJfJZv7E6hh7NYjhUkUY12EVp0pyWbyC57Li8S9DHK7Jw8PhXQ5yizCMU0U0OC6Dm7napQdnYy5u27l7lasOnLalxAju9WSjuTZXbUSJL2fpyAQnyIWe5hFSI6OCEBEHtH5qLVVz25BttVdPUEWr53fNNJz8sHx4LmaakjifNrjblaquuxA6jQchFQimkJ8rv1Og9nPc752/Et4Y0vJk2ducbnycl3iXOLMy4MZ596cCMc8/FmugySkCQvNzZLhvG+fmpQCxBm+Qo2FstcrfiSs0UCJbrz3ZpSEwgTuzimJqxoXJsrvTa6hV2LMUOWe70q0iXNRGsTqGECfM7BbwrJVkxzETg+30q6kxIJNknV0qtqI6SMSNn3d+q6sftPMyvcreGc3MGK1vNQanDQkudo7f3pyvI6ECnqHbDqceU9dIMQF9OfNZKv+0TDKW4Kb2rGZ/TA3Ch/Mb/6RXRscsifXjHHcAA13pFriVZU0slGHErZYsOgLkVS+9/pBtX/AEqoqO1mO4hcwS02B078woWul/eb6qu/3aEiMWKWfvnnO8y/MtU5vwc83BFjUYpT/wDhopajwvLP+EL/AEjzUcap+ZuF3w+FQymAizd9rKKc3Euy25rVKjnbssTxJiMmHbb4hRx1j5k/8FUXeSMCt0VEFkVU5GSL2w9yruNa4oHmbnn8KALF8Qcf/cmyxA7iy6VAOYfEmSqm5IHyWhYg5Nqorzd+TKuKoe5L2okFUT2m73SMmJlAGqfuZdaqfvyQFEh8lGMerIUXGblmgebZ3EoLBcrfJNcS1Ny1DZln4ky9Q1ylspIOaZyUUy2kyIpE2ZbdVDZsojaGTqZFdr1Ibttyg3+xvw6pEL9zJPyR3fSgljLi4otbPUSWnPNccm5IKs6XVoyRZ3Z5IXkt8kByOWiDIRk9yafmS6Qv+V1wfelRSFol3jokQ/0pdLd6qh0IV23q/kl38kWuW5S0KwX22u36UhLciEepskQx+TXIoY2P7/yorbtE6MblzH9KPh9PiRQqI4xuIiz/AFI7dosyf4e7XJD7O8jFlmIpjI8kdvIrvMUNr3abVM4ICzZ5khPq9I+lAPkZbyfv2pW+TujfLbpu9SFtoIIEOVvPRcfxaIbtqK5rviQArl3USzy5sg4muXiR6lz3ILC9JIw8ndNXd7N+pOMWv+pBMvB7sUO0XydDwXz+H1K7iowK1n3Ei+77dMmWex06MznsJkQ+HRD91vIJPmy1EeHuTDo+1Ohhd1uxuancO3ZizwsybUE0eFuQ6hct2WGhkV/V3Jo8JCzIWa4VSyEvEYI8NbPLh3fUm5MLYf7oCW4mwdrcma4S3XeJQJsJcSHJm/gqWSyHiMaeHsI5WMJKP7K2RbGu9K1s1Db3WqBNCw3bGuWqZzuFGcenImyAGtTRwvt0tV0Y7eShTR6k+VwqySreF8s9LUHD83u/crI425uopk2Ra2qaF7iI43XaKMYsLdyfkK4vUKhy5j3fmTKQRE3c7Jp5NckBk/6kIR8Rx9KyNUl5CGRGxXNptFI4WHkmt8f7vCgpUSPmmrt3ciCa7mykRwhI/Nh+pBPjyRU4PSOStYMFOYsmdlZw9kZJO9k6LTszgFb3J2Owi6riWmfseF2V7j/UnoexbCW4yIX9LKrJcZGaCleTua3u0TgYScj5LZUfY+1ydjP3aKzpuzYC2Z9XyUuSLUWYOHAT3aXKwpezcu12e4W9TLbjhYR8g/MrbDYaeEcwDcXuUPJ+jRYr8mSoo6yFuH7MBxl7rU1X4GfCvsOIvT5L1KKlgkiyKOMtPEyh1WDyyCVjMQdW5hUd00eHg8Pr8Jcbn1VLLTnG+Ts/5l7PiXZtiAnYHu+EFlMU7MvGN7hb+5XdnO4OB50cbj56ICjfLVlpanCTF+hVNTTvHzbcqJIHT1IbX3Zp8htQEO1AA3Nz6kohAuaVrpB5v/ggBd/w9KRctUn2lzRF5tuQUnQmHv8AD8KXTrmht8kiyJtXQSPx1TxqyoKqKotva0m8So+nVlIpJrTzzTsTRrY8PgqGHRrXdI+zMduccr3d4kyrqTEiERa9vzK5pMUe3OxnWhmB90tC2XDcviRR4ba2bs6t6XEIJCtMHG3xZq7o8Noq5h/3lg8xJZt0VCNmWCjYtG6iVnhuEnIX7Ny+Iu5aD/ZWKG2RpXPyEe9SIoxhezJ7VDkdCgKgwMyYXIAs+SvIMHpxEc40GH1DbQbcLKVU4k1KOTiwrnbkdSpEoKOnjD9nb8KkRxxXC7PuL1eJZer7QSQjeACQuosPaRyLVrdUu3IruxRtPHkxMKKKR/NvqWTDtQA6X3eJT6bHoyHXJQ4MpZUacKhiax33epdfLudVDYhAXQ/5lIgrAv2nt+SjQ6FkLGMtc87VIjI+ebqKEgE2n6k+AmWub2rM2RMjmcSz1U8Kq0etU4yBDq+aKLFIyImySqwsvBrtH/zJ2Osutdx2qrCqAmLLL3qLV48FGGeTDlzRpY3OjRtUXFk/Si4z56vaQrAVnbaWS3gR2h6koe0001uUjiXpHuTWIw76PRgJy1vbdzTvtgepYmk7QOQ5Z7vV5qeGIPJ39SyeI2WRSRpfagJ9XTB/iOz3ql9qcSu8TIwxAyS1L2Rbtt0zZOjJcWbv0qqCs82RjVbi9LooSLJpAHmd13pSKoa7V29wqAc1zZZsKaORx1cdyKK1LP2z3pfeD+aqxmMSz8JepISutHNXqSWrV1o6JHXOXfaqpi7m2iu3PyztU0BZliBj4/mutMEmjSMq8I/N2L4Ufs8BC7WNu52o1RQ7VTRQhmeevpWZxCuMqjOJm4RcxJXo0LWjGzmUXpzUeXC7puIdvCHkK1i1EwyQbMlU1EFt8uwelVGKYfTzNfHaV394JLX4pgbFUE4AxQGOvitVTiPY+6WIII5CEwuuBdcMiPPniZgayjOHmzEN2hKvqaVpgJsmXoMnZeojLhMbkZbWE8hSpPs9lqrnlNotfE4l/gujuJHL2ZtnkFXTvGWVlpfNRSjfyb+K94L7O8MGH8WBjly1IVV4l2Fw4QyiiYCy/aIXUQG+lnFWeLnG+XJiXBFxLVrVq8X7PtTyFw8yEVnKmF6c+TrZNM4nCmRzF+eiH03Zp0pGIehAe4vSqIYPdqkA3eaDd6VIhqnHRwuFAR8g+z3BzSChctHb8ysYaoCEc4HL6VeUlC00Yu8EmreSm0aqFmUehMWzydMcNxHVbz7rcQ/ZOoVZgvEDQGFHtB42ZeGNk623k36lImw/2eW3N/egGncnyFj0dUT4HYZDG12dlc0eLSXCzO93wuqaKlt1fPTwqVETCNmv8FL5Gja4PilQRgDPcS9GwSoOGML5dxe/pXi1NXezjmxfmWiwztId4M8txfNcmXFujuw5lA92o8SkEf2+31ZqZ7YdoszsQF4ideYYd2kCnjE3kY8/CtFSdooJCFnst+a8mXTOLPXhmTNaXs9QP7OIi77lRYxDJTgTtFFaxeFPwYtREQgLNz8LKyD2OujIOE1qxW2NmvzXBhzxCSEtWa0U1NjD3bnt+labEOycVQZSQXgX9Kx+MYPUYbcxg9nqXoY5QmcGRTgO/fz5ZM+1N/fkmehuLfC6oDrGHR87mQhXaE+i37Zz9wvixSUiLIz/AIp8MWlyyZ+SohrLtG71JikPbn1JOBSkX0GJGREx+lTQxACHIwb8yo6cXLvU2EdousZJHVBuRbw1ERa5Mp8XCLk1qqqWnu1VrTQ8M9H/ACrgyUjqVk6KjCTUGtVpSYTxGH0/JRYSAeTPcrKmrnFsslwZG64O/FCD+Q1Udn9mme1QwwmSGXIwL8yvvvK1sna4VKikgqtHa1cfeyQXJ19jHOXtK+loeGQuwX2ureClt1Ddd7rbU/HTteLs9pDyt6VKGNrr3dx+IVwZc0pHqYsMYHYxcv2jsf5eSmRZ3iLtcPqFBGTEWebfUpVPMEeh5flXmzcj0sep0o252OuDkL55OKM5LizbL+CaIVjVnS6+gmkb0vcydab53KMBN57U4A9OvNJwKjNjsklw6qGUf6VItbxP+VEw3D38kJ6Da3IHs7Dc7ZpFHs5OrEI2JCUO3RnVd0z7LKtx2+okFt2jtydWXsrkPSk9G9vJlXdRPZZXcOO3N2XeGF2edoqa9L0u7XpDSnbbkxfCSruRH2mQ+H5H1IuG31Ka1LtyyYRRBTvn0sp7iH2SD82uFK1hHRTip3tyfpS9nO3TdmmsiM3hIfEfz+aA5rSLPNSphMeUf6VAqY5SPSMvet4zTOWUGhsqhr8iQFJ1Zv8AzSCnlISzj/kk9DOXcuhOBi1IalktHJ0AzMSd+7592xNlRnG+rOK12Rg4TOPGBCWbJoow7mZSiheMCfJRfxCLRty0UyXAQwtdz/KKMqN8tGuR0eG1E1zvsHuJXdNhtoCxvcsMmdQ+zfF08p/RmzhcdyepqNqwjb3LTPh8Eh5vHd9SKOhghLMGYVzy6tNe06odG75KQOzbDabtd9KcfAdo8PaXer620s0N1zrl/IyM610uNFMOCmI5+lBJh8sJjo9qv+lcORhLLqQs87B9NAzvDcXzy+FSRjMbeYqbNC0g6HYT+FFTEEYZPltVvLsQsOowMLluycc+YoKvD5ZG/CyG3xE6lniEeWm4xUcqg5H1ez4UlJ+SnFGcrMPnvLiP8O1WFDh8fs1ljBdufS7NS5huNnZ/1IwyEfiXXLK2jjjiSkVFVRhIZxxwXZPqWVqgF2Z4xEGdt3MhWkKRu/K5RTqG3e5a48uReDmyYsbfJnP9k3jJnvYRy1FRZsDeO7N3925aOpqmFs2fc23ayiPM0jE7juy8K78eXJLlnBkxY/ozhYX7Q9j8327U3/secZcQDf6logKOMu4fPRO+1NG2TNud/NbvNOPg5lhh9niOD4WfZn7aMewx2tDG6UK6P6wuuXojUZx6G3LmJCsp9vNYfZ/H+wHbGnB7aDEvZK0vCUMlvV/V+peq1cMckpOHQW5l0PM2lI5lhUZNGcaOO3oUOShjKbXyWgOhYbibxKLJQtlzfdzJCyIJYyhrKFrb27lXS0rkBO2VvyWhmo5LCsK76lUTQyiWbhu+a6IM5ZqiuahEg57viRex2hk726ap8yMT1bqdRppDGrC5n3crulbpkNJBez3Dn7k0UNp6/wD61MIn3OOVzsqmorHp5Tz6f8q1jbJdIkEO7NlFqsQjpwJmO4u/ROwDU4lFfTU8koDueS20G+on0WI7UfaJ2Q7N18tNjOKOZhCxgGEZVBGV3QRchdapGOTIkvaTqnEGjMnvtG9dp6HEcShOoip+FRhzrKm2KEfzvay8zrP7RFZNKdP2K7IU1Gbla2JYn/vdQ3xCO0A/SsbjFLjvbSp9r7W4/V4pLn/9txtgf8m/KuqFy8I86c0vJ6Zj32idi+zJkEuLy9oa/pajwOO4LvilPT9Iusjif2qdp8WYo8Awul7KUZ/38je0VL++8+X5clTUlDR4OOVJTxwCPiFt36k2eIGJEwuuqGBv5nHPOl4IFXhftk5VeK1lTjNbnc8tWbl/SuHI46A1jenJSDqLhLW1MGTEQrsjjSOCWRyIt1v1ICy+nzT5xv7ufhTZQ+nLctjMZLPLJkP7k7br09KExUAAWdvJL3IuH+ZdEWuJA7AuQFJ0p0vLpTR9JIKQ2cnc7pgtw+oURimi+aX8ho6/NC4pEkfUmUD+ZkiJuaVvzSt9STKQLyJqaZrMs04+VubKLNzWLbLihs5H+pBxPSkeZaZJo+pZnQkgnktud+lCUzeW0kDluTet3NkFjpSd3Vag4nV4kDybkJl5IIuw3LTTaguQ6k2WSHd6f5p0FDlzWounTNNN4kY9aQmLqLK25Jxe7V9qXUWfShInt0QSF8+l0rW7shRW7RSt1yTsDmnezcvNd0s080rerVIY9379UiqBbcSNhMi5WinRhb3JzaKBjYQjcT+FONH6dyLq5rodKdESBttLuSYXu5Jy23myHqLNUSvcIRa7uIUjK3qyJCXJBc27NTYUIycm08SaPNOndbogfmkWmN+En1REVo59SL+Cb6i06kDYurcuHkJDo/vRlnkQu+SG3pzyQSLaifmSXDazTK71JMPuQEgrrbWXQt/KkAkPcilF8xyQSfRITELO+e74l3247rs2VQ9Rt02j80uMeY69XNY6ndsy2+8JbcuJb9KX3hKWub3Kucn55/pRDmRepVQWWTYpJaWiL70kt06c/CqsMyL5Ltr57X/7VOoWXMOIcQxB9wq2p6OKqDT96zVNCVwu27/ktDS1HBAWc93coa/xNY/7CqcDjtzYGEslQYlh8A3ZiNzeJaSSSOqpyaeews9LXUI8NgkLh8Vz+pTB15CcNvBgKqEBuYLFAmp7hLJmW4ruxsUlzx3+/VBT9k4xkHN3LzuXT3InH2nZ55NSy26s/wDBRZaEybVmEX5r2im7L01QAjYIiq7EewNOLFwJXuHw5dSFmXgp9PNcnkRYfaXdtTE8LjpkJLdVnZeWMyYM+Xkqqo7PnCeTxvcrTTOZ45IxckL+W70pUxPCRbGe71LWngLSDptJRZez5x9zfmToPHkoSFpj7t3pQnTv3CrGbDTh6GtJlH4c9nQ3NVQrIfB3crUrC9SkHMYkTWMo8vFLkNyWo+Sxw3EJ6V9Ha0fUtHQdqGvFpQYRLxZdKxLEe106FUcfPMkbFc/R6XTY9SVEw5BtHmr6CogkLY4WryqgxpoXykZX1H2kjjMcsxFS42XDJXk9DYQ8n5KQwxlFnlcRLLUnaKMrfxHt+JXUGJU8waPtWDgzqU4lpwwIcsmTkUYZFa1v0qCE0chaOxD/AIp1i3ZNkOnTms9TSy4gjYRLVyUuEm781UBUNHpe4qRTVlu/Ui6VNGqZbcMJALY35lDqMDpqoSc2AR+SchmMruSObKS1s2u9KlWi+DC9puzMBAbxBbp4V5riGDyDIX4bl4V7udPrzYhL+pVeJdmaauuta0vhW6lXk5MmKzw0ML1LMH5eSZlwkyYssxyXpeI9lTju4Ttb8TqkqOz8kd3Eyu+F1sqZyOLRgpaU4yJnzUfhuOue1aTEaX2c9+X5VRTZX6I8EJkdyZJvLNIo9bdUhjcdXdMsRl8kFxZLpDpztQkPkgAi8OTbkmzz5LvSWTrtvcgA4pLefSynw1mg6/pVXb5pwc/PcjwTVmhgrHj8dwq2o8W10P8AU6xrVBi3+pOxV0g65p2Rq0ep4V2iASEDf5ELrQBVBVWlmwEXhXi8OLSDa97irmkx6QbW4j+/VTopGqyNeT2GhhaNutrvi2qVU071QDYzcupec4V2iMiyeS74VsMKxpprb3dYuLR1QyJkXEcHl63e4VnsRKWnGzX8q9S/CmpiAnuz5ELLDdpsLqBMjCNsvmnGf+QskP0Ys8YkhItHRB2mcdL7R+pQ8ShlG7ZtbxKgqBkG5dJxNtG4pu10g2tewj81aUnbS4hZ5On0uvLCmMbb3TsNQd+jupaQ1OZ7nh/bZytbiCXxLQ0naIJG1Zh08187hiFRCI2O92dyvsH7VVkZjGb23LJ4os6IdS0e1HjDSFlm305rhV2guDt+V151T45JUaRn80m7VcNrHO5T2jTvHp8OKOP95dclVk1QHqFef0HahiqBv35+la0cejGkF9LMlHbaNVlTRAr8Qjpbgyb/AKKqlxY7xcH/AErtfiEFQWmd3xKoqZAEc+kc1qocHNKRpsPxqQubrVYfijSDZe38V5OGKPCRODvarSj7RSDbr+H3qXjs0jlo9bCS4Bf/AJqSOeWiwmDdoOIYNI93+lbGmxaCQObaLilBxPSx5EyWxd2XSnAmceaiy1TbbHTXtDkxO77lJ0Fp7UeWfTl710ZnIczVaNQ9o6o/ariyzSodli0lzelD4s81A9q8nQcZ7tXcv3ooTdlkVQw6M72pwKi74iVYEnE5v+pLiOO5nRQWW1zxlsO3zTvG25qpauYrc3To4gBFkx2/UihbFiEz83JrUqmRpIiA3a1Qwqm3M5t7kjmuHmxfSp1LGWwthMXgleIfSLqbGTxkLudp+oUyVR3Lgld4lVkJIKok42sgAZZ9RMosMzxuXAbIvSXSpBbhJRTG4s2dxTTJlD9EwBea7iZe9NVOGtkeTMIltSp845b73t9KmcQJO6z4UF1suTzztDgshSmDAPLQh8SwNfhMhOV7MJMvcq3DQmDnu7i8ln8S7NhM2cjMRP4hbVdWPKeXm6Z37TxGXCz4uTDaylUHZ2eolJpAO0W6sl6TD2VDMtD527gV62GxxwZBExE3MvUul5aOWPTM8jPs7w7mfJR2wdpLcne705L0yvw+KRid4nFVX3HuI4yYRTWRCeGmZ+jw9qcRdmvLNa3DZuIARSsxW+plIwfs2BDeT2u/iIVfB2Z9ntdnv81jPIvB0Y8MyviwlpnJlEr8H26s30rVUdLFSlmMjXC3mnKinCa4/C7rDuNHR2VJHmdR2VKTnGe73KnrMFOjK12cf3L2KWEMhbpXnfbDi+2l7uQrpx5dzly4VBbGVmjMWyZ296YKwR9JKVVzSSHqCamjCaITbaXwros4CKRON2qUcxCWcb2EKdejPudAdK4iL5PaqAt8M7RT0pWPvHvuV23awBG+zd81jRjeN9P6k5ETlyb8yz1spSlE2bdsKiE74ztVth32jV8JC7yPw/h8SwNNDu/EO1W1HhccwEYZ7Vk4Q+zeE5nplJ9qUpRZdOnidQMX7UBiAk8hyERe9Y+PC+C2bu5Izj+ayWKCdxNnkm1TJk1RFJdzu+J1CKqtLJnYiSCne7XcSkBQgQ6tu/qW/CMqsKGscSHViVhT13Tnkq32EBPR7UWynfPO5Q6kaK4mhjrHEcxyEu7VWNLWOQjk9yxv3s4ll05e5WFDjFr8rfNYPGawy6s9Aw+oazV7Cy1VzRjHI+j3aLzSTHrdAdx+FOw9qJ6d+bj8S459M5HWuqUT12lw9pj61MDD3HUn2rz/AAftg0jCxy25OtGHaRphyjnYhy1uXm5OnyI9PF1ONo0Q0JkOebELK0oBaHV2YfNZemxh44suIxj0p0u0DiWTuC4MmGcuDvx9TjhyaSTEoodjOyq6zHjJstLVR1GNRkerEXxJiSuiJs83H9yMfTJfInJ1rfxLP74OO52Zx+l07Dj1XIYsGdrKheqDLLNSqGqiuzzf6Vs8Ua8GePqJX5Nxh1RJIAu8jXeknVkEjjdm6xkWKWvsa1WTYtKI6OI+QrxsvSuz28XVKjUBI3lcnYZLnz6FlPvqfnewinYsWkLTNc76acTqh1cDVcRi253ZKQEjfUs/S1TkP7RvVyVnDVNJbrd6lx5MdHoY8iZPYm5shubLXNNMW3JGEjWiuRxOtMJibJC4vI+joiyLRkXTrmxLIsbYdEVr+TogHuZdtuuZADdunxLnD+r9Sdt0Ll9SafNWlZBy5x73XWzu5uuPnzf6UtScndaak2OsVpF4kuJ35OmyF1y4eedydAdLLuZFxGt5ICJi+n5ISK3TwkqViqIYZSP0rkkITXNaybutLPJJpO5nVck+1iali3NYxEo8MNPJLKACwlC9p3KZxGH4dVn4aoKHtlUQOdoVQCbfUtobOznyaQo0LCwizM20UXiH/MmuMwvq6XtTDb4Vz1KR1XEduu7/AMqK5u7aopVTd3emjqvJ+n3JrGzN5YxJRzMNuTpvjOIkLf8A6lFesYi5v70D4gEZZPmXwrVYmZPMixbO7c6GSTh/m5KAWJMXIn/KmixC7VVHEyHmRIkmaGGWR32gBE/7l5Z2k+3bD6GjnqMIpp8WKnf8YIgcdvi3eYr0SSq4gGzttyt3d4r43+1Coi7P4x2g+5oqrDjpJiNyKf8ACLvyAX/yr2/T+lhmm9z5/wBT6zJggpQZ75hv9oLD6yal4lA9LRzx8X2kpBK3TPXL/Bbyg7TU+LUcVZRzxVVMe4Dje4V+eMHaScvZ2CX8KaMhcR6c81sOwX2yYz2BxKyKXj0EzjxqaXcD/F7n+Je5m9LxNew+dw+sZYS9/KPuZ8Y82uSHFGFu5eadlftOwTtgMTUXHiqDe3gSNdb/AA7viWtnhlpzIJGcDHmK8afRaPlHvw66ORWmWk5PMZO8riL+EUxwzK1r3IM9dVALj8O/NxAechPaKymPfa52T7K3BifaOiAm/uoj4p/pC5ax6af0ZZOsxrybzhvyz2/Emipz5aEvBcc/thdmKG+PCsMxDGDbxGwwxF/z/pWLk/tIfad20m4HZjB6bDgMrQKCD2iUfzHp/SuqHSZK93BxS62L4irPqk6OQmJ+G5CO5yLpZZftD9pnYvsbrjHaigpz/wCEMwyy/oC518//AP5R/av9oRjL2o7T1FPERaxT1ZD/AEBotN2e/sw9ksJITxSonxKXO5+HsEv+a1WLHHyzB5skvCorvtd/tCdk+3XYzGOzeC0GJ1tVUBdTVxRjFFHK24TtfVe0fZX2w/2u+zLs1i7H+LNSMEwk+4ZQ2P8A1CoGD9jey2AxFFQYFR04kBDeQXnq3qdYr7Eo5ey83bDsnIb/AP0vEfaIB8PBmG4bVq4QlCkjJSnCdt2e2HVGVrt4UweId8m0c9VR/eD55X2k6bOsMu9y8Sw7R1PKy9krg/8AjqBXRsQ3aFn6XVcNY8ktjARH6Q3E/wCVSMVjPBcP9txirpcBoP8Aj4lMIXfSPN1ooSMJ5OPcRaiFhf8Aw1VLjEc5S0fscUtUfEscItxfV8KwPa3+0t2I7PucGGNW9ra1m6wH2emu+p9X/SvGe1v9ortp2qA6eCrj7P0Bf+FwwLCy+I+b/qXXDFM5J54L4n072h7VYF2TEn7QY7RYSXVws+NM/wBIMvJ+0/8AamwHDb4OzfZv7ynfMfvDGTuH8sLafqJfPeG0Z45i8FNPVuJ1EgjxZXuK519E9nvsRwTsmedbG9fWBkL39IkutYlE5O7KZ5ziPaT7RftYcWra+rCgd9lMLlDTt9MTaK0wP7FYsPtkxB3qJerhk1oj+VesTVEdCBNTRRQA3hFlDlxx8s8ltCBjJowWJ9m5aVxip42CIR/ZiNrfwWYroaiE8pLvS121em4jjDyEWTWi6yWME1URMeX1Z8l3wODIjITVDx6PmmXmbdq/5laVOHxyEW9yF91qinRxXZMz/mXSjlaK4pN2iLie9PHThubX3Jp42Ei5pmTVC4lzrl1xF4kJkxXJNtLO1VYgX2kuW++5dfaWWSXyTADxc0u5CXVb4krnHmoA4/Umz6UVumeaFy1QXEZPO4W9yYLkn5ef5U0fSoLG7bVx/mupW7eaqwEgIhFK33oP3plI7tyybJR5Opk8w3XZ5IDj8tqyZa4IpDd5IHha5THj26Jo43FtXUUbqRDkh79VHMdubMpp8ifNMEPUoNBkxTZbnHkpBDtzXBjQQ+BounRknHTNP8HVIY9v1IFtIYYWu7krXyyyuUhxYea4XPRAnIbtERyy/muMLC6dGO5dt+aCBr3JMPvTj7RzSbmgDrCyJtpIelLqVpCsNdbml+Z13pHkoGF4fSiaRhbJm3IGzSVgcufdnmurl1zd6WpaIBHLre9NuWuiIhci1falb5KCkNakittJHaxCk4oAAsh7nJJi1/1LpDtSYXJBaRy7TJdbmKRdaJhdANCYdvqQ27vq5J21ODlblkgyY2PMfUibr5fSj4b3CfSkw2nkWfvVgewFJdrnt9S7xNv7lDKbp5i6XE7/AOKzo67LQJNBya4U4BNaKrAqLU+NQ5aooaZYhldqyeGRo2Hlu0VaNRa4t+ZEVZbq6Qy19ueEdm3NIagiEbzf3Eqr2y+0ndiJPR1Vv1KaCy2CRy73ToFu58vEq0araPMfPROhUMXUe70qdStywCqtHR39yfaue/V7nyVS0nTqy49Ra+WdyWgKZowrLgzZ2u71Kpqrdk7ssl7da+ea62LXas6lwNFkN3Fwqq2+Nit8IqNUUuH7ms6llI8WePod0Q41cO9mJRo0V3U/o1EPZuhqLpGBiFRa/sTTyZtE7EPVb6VT03aI6crQ2j8LqfSdoHLXOzLxIqaY28c14K2bsDcBHkwl6VR4p2T9nG1421W9++GqNoG3vJBVUoVgEx5ctVqsjXk5ZYl/E8YrMLETLZ4lU1FC0d2cbr2Gs7MxiBG0bFbytZY3F8HPimwA9uXkuhS2OVxkjBnHb3Wpo4+rJriV5V4TJHc7sq6WlfdyIlRKIGu13T8NU+Q5ZbU/DhstR0Bcp7YDUWD+GynwU48Coqp+t/EtJhtU8g6RmQ/Cqih7Nzyam7AtLh2BvT7L33eIfChsqC5JsUzk7E16tIZDEWfVMw0sUMI6bvUniIBYWf8AcsGzoSJQzH37iU+Cot8iyVMRMJc3T0VQw97qTW6L+CqjLm7ipoVQZDm137lmWrGjfNsyUgK47RAHZTqaqdGjH2cuiP8AKSEuGWf4f9SrY87Bd3uJ1Kp5gjtYnu+pQXexFrZIChJnBhk9Rbl57jtLWXkwSMQ56Wr1l8Np6gLzZhAeao6+hprz4LXCPiWkZamOXGeLVuF1BCRk6pJ6WSMy53L24+zMeIAbeLLRYjGezMtLKTHAT+S6FKzheNrk8+OMiHVNSC/JlfV+GyQkT8NU0kL3cnFFUJEW3ut3JXeactfchcdqYwbbfpRCP8kPD/SuNtudAHC5LrFqLrpdPxelBc92X/JAUE5e5daTTkg6u9JBpQ6xNcWqlUmd2wv1Kuut/KjaZx6UEtGloCONx1+a1WG4o8LjluFebx4gcemamU2NHHozv/FBl7ontmG9pOGA3u1vfqpUnaanmA2laIs/EvGw7RGI82JRajGKib+8f6c1LhA07s/iejY3XYfIxcOVvpJliK8YyMnB23KmKslk55p+HiEAvltVqjF2I4RzzvRR7WFnZvypFTvzfxJohcSyZUBYQ1gR3PkxF3XImrHkkJ7GHS3aqs8x1XQmcS1QKmWYVktOJWn1IAqDIs8/qUPjPInYx6WZAy+oKh7Bds9qso8cljHhu725LNhI8e3w/C6NpPfuJGok2XcuLHmT32kmzxAqhhYndU0sjl3/AM1wJnEh1VBsXk023RKOSQRvzcdOlV0FRcYt1ErSnp5ZPLcsjS7J+H41LSyi7G/0+FazDe0hzdTsJZdKxkWFyyHkLaq6o8BmExzJS6fk3huje0vaICAWZ2IvSrmkrgmjJ32rGYdhZ07D+Hc60NHGW3Rx9S45JHp43MuWqIy5IWm/SmoYWu12qYFKxd7rA6Emxq7vd7RQ8SO3J5P1KYVGH0qLLhbE/O5Ca+yWpjBVFr6SJmWocu+1OnhPezpoqEhHXctVqZNTI0gyE+bHahCaePvYk+dO9t6iTZDo52krOeftJsWJHuv71NhxIOl1lJpnhPR2RQ4kEZa33J62CytG3hqGLvuUoCuL0rNUeJRZjm/81cw1nEtcMrXWEoUdcJpliIvcOiNs92TJqKTdqSkDI1vNlJ0wGikeN9W3JBu1bb9ScuYiz0FCQuQ5f5VFlpAHI4xXtmBN7lBlF6jyEepyy3Ke8d3mgePuze1CYnCyr9llvEgk/mkZVNLT3vI5F6RVl7Ld3XCgOlcSL+S13MO2ZiXHJRcmOnjK31Mu02NQTS5PTsJP4SVrWYWVQ3RGPwqoLs/JeLs9pXLVNUcrxzTJv3tBDJYDMArlZ2mtCzwqDU4PJCBObt+ZU1SUNpAb3WqlGEiJSnEKprHkl4kUjibel0QY5UxsGcjll4M+pUVTiEdKXIz+lRf9oAzuaJvdcuvtxOJ5KNvT9puGHDPb9XcqbFaWbFKkpGk/NmqEe0TyFkMbe8fErbDcUgqJBBpbfMSS7evKH3N/awf9mXkt1e5RanATpzLYRWrc0kcZCLvI2vIhJLFadpqPOA7Tbnc3NZ7mrxKuDzmaF6csjzHJDDTnJz6f6Vc1OHySOTPG5Fn1ZKE0fs5ixs5AtUzlcKGKbBwqp7NSHPwrR0fZeAR1d88vEoVDUNDLfEG4XWvweujmkEKnMRy8LbSJZzm4m+KCfBnYOzMkgk8cTmOequaDDY4Yhc9o945LWyYeEZDJHKQF6clyShp5oivzM+q5cbzbHeunophw2CaLPiMRNyVdWYDJHvAHL6VpYaGmEhjvsL4tqkS+z9ByBd6c9qlZBvEmuTFx4aYjruu9yJ8PePnmKucQrKSnukB7rPCKytV2okrJSaICAs/EuiNzOSSUGSZo7T3u12Sg1P7LK9h/empq6pICNwf+CrZag5ObLZRMXL6Hzm4fLJcirLeX+Krzkcn1Q+LJs7VqZ3yWxVTkGrMRP6kPtT7vT81AEre7cjYmLluSoPcXeG4oYnlmxLW0GIOVjcRty87gmaOTNtq0GG9oApwFnZiJvescmPY1x5NTexVTxtnff9LopsSMRz6RWUi7UAREzPYunj1zZu7Lj7J1rOqNZFWca3M+9SBqgEtcv4rFjjgF/eLn3ta1nE/moeBGizI2/t0Ytnkwl807DiwiXMLf8qwf3k/fJt+aNsW6WaT+al4ENZz0mPHgt1st+FTvviCy+9+S8vbGnEND5+9S48UkItZHt+FYPpTeHUP6N8OPMTjk7K5pK65h1ZYChzktNsv4q+gqjjAX6dVx5MK+J2Y8zRtaauHLK75qxo6q4h3bfmsXTVjya5ur6gqLoxfxZakvIzdOons9N1TZraeq4g5BuJSgqvks4GIPGGnUihxI89f8F5EsB7kOqRqAk4muSO7f6snWfjxA7OZ3MnwxAyMd7j8S53gZ0LqFIvLvPIVwZG7s7lSPXGOjGkFUeed72qewV+REvLdv5VzTMcya1V0NUeeed31IxqDkMncGH4VHacSu6iYRAJEg4l3eopk8h913ejYtcmZk9Ct7JBe5AfLLRBddrmhlmYR5tclRbkg9dzZ/JK1iLN8tUz7RtFmfb6kgqAuzyV6SMnkQ7b3If2ZctqBqgCQ8a3nlzVJcGbnEKQXI/T8KyHbG6jrcOr7CAojtvLvy3LVlVXDq6oO30b13Zios/a078ViXX0/GRI4epp43JGjhFqimCV26wu2dKE4Tv1WZ+z/HvvbstTXvnLA5QmP+X+laM6hiUZMU8eRorFlWTGpAnTndz2qPMLQ65p3ikmpJgkEm9S0SYnRAmqN5M6aKbvSqSCNy8WXiUUyYue1dkIWcUp6kh6hreSBqhxZRmzkLNmcviFlWY52qwTszT8TGMYosOH/hyzje/wBIc10Q6eUvByz6iEPLLj2i48m/eK+Iv7QvZ+pwP7SsSklmOeKeQjhue7Jn3Cy97xv+0t2Xw85I8Lo6/HJe4ow4MV31Pr/SvFPtU7YVH2nTlWVOH0+HTg1sccTuREPxE/Nex0mDJilseH1vU488NInkAVHB6GYjA79ykx1HtExOb2kT3WkodTSuJk2e5IMybLxCy9uz5qjV4Z2qfCYogp3Iii3XXW2v8JLZR/b523moAw/CJ2pR9cUZSzO/mRncvILro+W5bvsnjQR0dODSMBxMTsQ7SzbwocVNFQbh9l632f8A2m/aYYy4hPiFRAf95WT2RfpWvwD+yaEdh4zjcUHieKjC/wDqdeh/Zb9o1N2kwcaOvrGgroW/BvfSYfFu8/hW0jmaoizB2IvmvOyyyRdHq4o45KzIYD9iPYvs7a8eHHXyhu4tcd/9LWstpBJHQxcKmijp4i8ETWD+lk0BPZyTdzcvE/h6iXM3KXyOtcfEcMmz3u5Jh5PftRy0NTlmcZwD6pdv+KpcY7VdnuzMZHi+O0VOLbnDjNctIQb8EOcV5ZIxesenpSlZ2Gx9U7htDFWVZV9HRPLX1cYRSSRM5EYt0ivKO0H9qLstholFhGGS4zKPKQ2ti/U6w/aX+1929xSD2XC3o+zVOTW3UMLcUvzkt+y6OV9RCz6wl7K11LAVXi9TS4HRs2suITgGTLzvtV9vX2T9h7gDE63tpiQbeBh0dlOzt6jL/SvjzGMU7R9uqwZMTrsSxmcuRVUxy/pzVp2P+zGt7VdoYsICWOnqiZyMSboZuq7yVLFCPyF38kvij03tb/bS7Y4lGdH2Ww7DuyFA+1ipo+LUkPxG/wDpFeRw4H2r+0rEvaZXr8brD6p6kyP+p19H9lf7PPZvs6QSYi74vP8AE1kS9No6Gjo4OBR08VHALdMDWoU1HwX2ZT5mz517Jf2ZZ5jGXH61qW5tkQbyu+JeTdrMDqezOPVuF1jWz00jg9vSXpL9K+z672moM4KPb4XnLw/SvIvtL+z/AA/FqypomM6Ksw6g9uaunYrakXe0wu+HatkzLJjVe0+dgI4ZRkjNxkbcxD3L6Z7DdsIq7snh0lfUF7VZY5m93EJu/wCa+danCZKWUgOSIhZ+oDuz+leo/Z9g9FDgpVlSZnLK9oCXh+ldMFZwSuJ6PXVEVUROxuQk2lqoaqojF82k/mhlqI4w/DPaqmrroycmJurxdK7YROeU9hVFcG5mPvVXU1zCxMuTzdWtqrJy01e5bpHM2M1dUeebP+pQZagycmd0/NuLXLb8ShyDu5qkYvkJ5H55pcS4iUc+/XaheR+bsmKiU8jEQvkltu7vpUMZnFEMiLDUmF1pt9qijM5d6d425AqHbepctZN8ZxItEuM3enYgj+SaLp06U6WUg80we0UmNDJZ2800PNOuOiFxSRaGnjQ9P/JOv0oNLVJQ0/Mly67uTjDci4N31IAj6jqhMmT7wuXvtQ8HT4lLstEd+SRwuTZqUFPcSmthb2D4hQohvqZ947rkHDkkbVloZMHbv2pl8P4Y59X7lOpXeKTh291qXBVudGw80ydOwjn/AJk9St0V1pWoCjt7n1VgVO/dkSa4NyloNiJw+8UPz5J8xtLJtyEh7lAwCFD/AJkTju5pcPegBvxdyC3uUjh9L9KTw/mToBkB80dvSLf0p9oWXRFhHLxfCiiANctWRWvau+HluSYX91vzVFnOG/PpQkPvR2vbzSYXuQA2ukNvN07aKRi231IAYtbvSIerR0+I9+iG34UAAQuXcucP3J5xZCwoAAR/qS4KNx0/7UmHVFApAWsLoiHQUfUi4PdkjUHJjFrW+pGxebW/SnBhbPLJdGNu/NAPwBryZG2SK3yZ0hjuIc2VkNnozkiu5KuCsuHmiGsfm6yo6LRaAQXZ/wBIoxkbLLNVYVXe2f8AFENU3LVUXaLQZNuWaV7Z89yro6q61ulH7Q3JAtibouiXk6h8YS77U6GW38RtUFWTOJJ05ujeokEtXuJReIBaCfSj0J8r93xKaCyZFWSeV2XhSOqctcv/AEUK3411sxHPP8qKD3DpVRjal7U93daouvn8kBZ3IoRP9sPu8ST1FwioQl73XWJ0UBPCZ+edqkx1T+b6+lVd3euhN8xSDY0UNdbblmKt6PEjkt8Xi3OsfFUONum3NWVNXOJ7H6lm4midG5hk4kV7g3T+ZQKrCYpLsgYbvCm6LEG4QkeV3SuVWIAMpOJvdl+lYpNGrqjP4lgIco4wIn5kTrOT9nZN2gbltZJPaNXN7U1NTgQ6MtlKvJlpZl6LDY6MNdxFzUkSjEbMtql1FLa927d4lEmG27JnWhIYSB5Nt3KZHVBIGWVqqSJxIX12oSqGutZSBejM2XNISYn5qh9q9S6Nc9mWaKHsXjSac10ZBIstSVMNZc477h9SeaZiLP0ooNi04jeb7VJCoYSHXn4lUhM5W5Zp0JHHmpaGmaAMSYYhFg3epNDWFnfnuZ1VgWvpTzTMLZtuEVlRrsaOkxKSQMpFyQeI+bNbcqeGoe8bH/UrSCZ7BfYRelMu7JlBTuU2eo/Cp9ZhIVmjs1vqTVNM3o3ZJ0sS9nhJzZZtv6NUlXJje1PZ1hiIo42t8S80xfCWEicAuL0r2bEKgMU2MFpE3STrJ4n2dPc7A3vXRGfHuOLJH9Hk81Hw9HZRZI7SyZl6H/sXV1xlw4HJu/ROn9l9WMN5hu6nH0qrRisc/J5gUdv5kBDrytH0rYYl2VkpwzaN7vUsvU05wlk7bhVE/wD7EIskurzRELk+dqb4fw7UFpiflzXCJHrbytQuKCvItxdyXD705aZc229y7w3HXJA2wGjfLNhRNCfu+pSI8ytCy0Vc0WCnWWgEZEXwoIbcihYjG7JkY5/mWsfsnUW/s3EfkosnZmQbswIfqZBNMoWuuVrhUfE08f8ASkeCnG2mf5lY4RRyDUbWYcvEkkQy+oOzPtAZm27JDWdiaghJ4rD+EVrcLkaSlDPITbnapltrqHNnYsaaPMR7F1sj5MDXMrCk7EmNvEBiL1elb63fo+vqFJhciyS3kCxIxU3YkOQBeXzVdUdk5KHeYPb3L1CKFh0yu+p06NLFUCURhxBLl9SXcH2kzxSaPhmTPtUe7qZbftH2Nno5eJw3tN3K3PpWemwOS27h2/5l0qSZxPG4uipcvPpTXEt1bNXMWByzNkETpS4HwdDDd36qVQtGNYPCc0gn/pW0oKNpgF7G9KztFSvGWQZitZhdVHCw3ntJRI6McUW+H4TdyBs/Urylwt47XcP/ANpcwfFKctGZv4q/jkuDPJcM5NHq48aZEhoWFsst3wp4aV7tm0i5qYGRcnR9IrHZnUo6jUUJiObuydjkO7uSEdLcrVwBt/emVRBxvtRT9neB7RHNUFLnkNM1xDkqag+1jCMQklBqauARIRjD2d3My8W1ah5vZ+eWaqMR7TVNKRcOmch9WS0S2OeWyd2XNNXBUR8R6eWC7wytaX6UpZItuazUXaKpkcuJH1btq4eIVFVyiL8qO2Lu8EvEJjuJ4za1ZLEcStuzPerbEaeshhI3ZxAvSyweNFIRle7kJcrV040efmdEh+0DkZNxHJc+/HG3fz8SzTU7CRZ3Iy2tlqK6dUcNyNfQ40dw5OtNhvaKUQFjkYR+S8uAjEtNqlU2JHCOXEcUnjTKhlaPbKHHo5A1kb6lc02IBI7M27NeHUPaTh8siL4lrsH7WQFax7CJcc8R6eLqV9nqDEHhZODJas/h+JBUAJNO38dxK0jqGk1ztXK1qepCakSnK5k05XPqk0nez3Iuoves2aHXmYeaalqnHk3ySMX/AP2lHlhtLNs7VSRm7Gp8QMdWZit5qK2PU8k5RyBwh8JZ/wCZTJCAX/E08rlXSYbFMXJhzWqSOTJKd8CxLEIyhKOJ2KQm/isrV0pk28N3StH9z22mB8n6VJOhu0MPzLVNR8GMoOfk85raExfouzVDNG8Z5Zbbl6rV4KBBkzflVDU9kZKh87LcudzdS6oZUcU8DMRwX7lIoL46gH0uH1LZB2LOGO9w/T4k/D2bhh3mxATervWndiZrBOJKwSwgBqiB9W6hfatdR0MEgDw4v1OstBVQ0dwNld1fNSIO03B6Ge/1eFceRbfE78bUPkT+08dPh8Ys8VxG11orz6aN6iUrGfn5LVYhWfeUuUjuaGnhYWybIhVQeiMMnvZTUOGyU5Cedw+nxLR0NLETC7M4y53fUjgpXIc2sH6lNioWjLiMe1lM52aY4ljTVBxjYZuSsYyAtXyLTwqBDwiYSz2/CSn08Md2j3LikelCyQ8cJW3gxqJW4GFUAtADAZPc8nhU/jByy3MjiqtNH/SsLado1aUjP1fYc5AJgdrn8XxJmH7OQpy4khjKb87VqPanu5sjGucrsh/Kn3shn2ofoyGJdn4qUcmBtzdIrN1HZ0JmJgjtIl6i5BMWRtdd4clHKhj5tG1y3x9S18jGXTRkeRVPZl4Rzz/Nkqyrw0qXV9y9KxjCZ5JyYH3P0iSzVZhMnFL2h9renxLvhl2R5+TDp9GPMkNz2q0q8NITJgZ7e5Q5sNljDUNvqXTaOVpkXiHcWSIJjHuuRFG8ZE1tqQi5FkzOX0oJ1DCoflm6kBM/m6k4f2dxHEpBaCne1/ES3GFfZDXkAyym3E9K58mfHj+TOnH02TJ8UYeOZ7kfGciyzu/cvQaz7NTo23xtr4slUn2dejPYDCXyuWa6iE17TSXTzg9WZsY5SHTpUujozmLJxt+paWkwO4s5On0p8sLaF8wB38NqzeWJUMDGsLweLPfGBLUUfZ2jjEXPhjm2lrqppafgj+IziramzjAXB2JcGWbk/ad8IqIdTQhT2tHlt8KAc49btqMY5yPOy7N/CpsGF3av0+JYbV8i6sCiqmHRncbtzktDQzBJaIPu7/iUCjwtiYmZs9FZx4f7Lbw2uIfSuTLODO7BjmuSyhhcg1Z9yIfw+9/VanqbOSAWdrNOlL2N5DF9RXjuXJ7kcYAVTD3ukdc5FaHSnTwsIacjc7SUB4+C+fh+aSqfgb2gSirLX0d1KjvIBK9VoEw25tbnzVvTi1mnSSyyLU2xPYkRC4mOb23c1JKRhe93TAR2jp1fNBJG/eVxZLjqztTol8YBfNjbmuHiAR7upQXFo26mu79VErJrujcS0WK2Q8zSLCbFreW7zTPt11ru7CSpDmYXyytSeRyNda6akcb6lsuXrN+V/NkmrHtHW3RUxzOMuiEqrbn0rRYDJ5y7auLzQ+2PmO9lQ+0WlnrudF7Rv63Wv45H5JeDWNlq7kuHIFVTzwH0yA4v+lUXtTZdSdGstcXz3Ijh1ZMs1xMZ9leIPh/aTGcHOR7esA+JiXpftXVq68K7T41/sP8AawVfIZDQTZTfhtcTi47v5irGv/tCRSEY4P2fq60/XOYgLflbVd2bpXlanA8zD1axJ439HsoyHIWm74UFXNFh9Mc9ZUxUcQbnOcxAW/ivDB7Rfar2u0oqZsGpz8VNHZl+c1Aj/s+452kmKftDjwXlzE5DqD/6LL8XHD/smb/mZZrXHD/7Nz2p+3zsXgJEAYjJi03/AA8PC/d9T2svNMY/tMYnWGceBdno4LuiSsk4pfpZb/Df7O/ZDCwH2h6rETHnxDYBL9zCtRR9ncE7PxCGHYXSUdrW3DHcVv1OuvHLDD2wVnJkx9RPmc6Pno6z7V/tCayStrgpSfSKkjanBv4CKl4T/ZrxGqk4+I1lPEZPc5SyPKa+gpao5B6nt7lCqaz2dr33CK370vEeDn7EFzLk8/wz7A8AoTE6ysqar/y4rQF1rsN+z3sthYnHHgtMcUjWPxLjO36nU8JHK038SMZnEc3dZuc/tlRjjXhHyH9q/wBm79he1p00j/8A06d3Onl93xe9eeVEbCZAztcJW3Cvt7t52LpvtC7Nz0FRG4zsxHT1JbbD/wCi+MO0HZ+r7O4zUUVWFpwna/xL1MGTdUeL1WLR3HwVE8LiOeff0qVg2cNSD5uKizlaJM+7zQ01Vwee7/Mus4v4mtwTGjwXEDM5XiEDutH1LZYV9vlXgZyhHGdREbsQFI9tj/8AT4V5BV4oFQ+xt2fUSY4jFa7/AL0nT8hG19nueJ/2lMUmAfZ5IaMW6xihYs/zOgqP7WWN0+GjTYVhFLT1OWtZK1xG/qXjuG4DWYsfDo6aWoL/AMtrlocN+zXGajEQo5aCWjz5yyjaLfEo1gbp5P2Fjv2vdtO1F7V+OyjEXOOBmBv5LJVdGclIdXJnOd37SR7iXt/Zv7I8EpZBKtnkrX9PSOa1/az7O8AxDsTV0lJSxURg14T57s28KG2vo0WLdXZ8ljI9+XSIp9ifrz6d25dxTDZ8Jr5aacHCUH8XeyaAbkIxaPr37HIezeLdlKXE8OwqOCtB+FNJLvK9mHcPkt7T0NNDUyVcdNDFUTDbJPHGwkf1Evnz7BKwKrAq6gp606XEYpOLwuoTDbuXrdBWYrRmQTyNKGXUsp4rdnbhz6qqNiEISb3diQ1BRU4E8j2CXuWQnxyUdc7Lf3LNYp2olJ9TMi9OamHTNly6pI9C+/qCH8PiOJN4stqz+KDHXTSySVEc4GxC4l02P4V55U485Fm7KPUdoLoSBvEu6PTUcUuq2Q/J2N7N4fVlJT0EJSu/VJJfb+VyUqoKnp6cTkaIohbSMXWemqoyuzZiUGpqAFi5CuuONROJ5HIm1ldTyS7GsH0l3qoqarusa1Rama3cx3Cquorm3Mz/AEkt0c02T5qqK7Nmt181Amqg3MxqFNIRNz+ahmRjbrtdVZlbZPmmbPR/5qOU2vPcoJl6UBSP35pWGpNOYcsky8m3LO5RhkfPakRJWjRRHbruXUkReSDifJK5+5CYUHc4omkflqhjG4lOCGMizfcglkPiH70IzH3srb7vjIM825eaTYaGauiXRChvkyRnGdytqfC5CDKxTxwXjWtlb+ZAVyZcxe3Vtqatclpj7PnI46OIkmJezskYln4VBWpQ8Fy5KZT0rWi7h8Kn+xxR9e1PgUUegNkXerI2KscPuk2BcpQYKcz5A3xK0pKU6hxs8XhVpT4TUCeTN07kDS2M+PZu4fiFFH2TOQtcrVtaWl3ZHlaPqTVZUQUbZAe7qYUrL1MXU4L7H/dqPdJT822+laGsxS67PI828Sqqrh1FxvkJJmboje1RSbTjtXJuAI3Nkoxj71Cl6kNkByVEY82UKWqAuSRixc9qiyi3cobNEhPI/hdRiLzTjjouWj71nZuhu3uSt70fD0SYbebKgBt+Fc4fzRsKJQAxbqiEbmR26JW2jmgsBh1zXbfd3orbkVvegVAW9SViMeWeaW1BIBD8K70lnp9KTjbc7IuG/NWAPp1St9zl5IuE6XD/AFKAB6Wt6lxvePcjGO1svUjttb0qwGbWLwo7duu1O28kNu3vJQAFtvmkIp1hcvhSt/8AgoFZy1cbzR2vb8SL0vkgG7ALNIh3f/NURc+SK1Ars4MbCPNIRa7PPakMb5+lPiNujblaFyT46gPNPjWAJZZqn4z56Nb5ouI5ElZdFv7U3uRe1MPkqjfnruT0JeaZVFn7YA9/Ul7Vt5uoZWZcm/ik0gXZZ3IGShrH96dixBxJtdqgOQC2vh96HiBaWSBbMuAxC3uckY4g/vVI9V5MiiqnLytQFmgirrtc+lSoai4FnArGjPVlaU9cIllmgtOi1AbhF0Qi3eo8NYxD1pDVMRalcoNdkPW2vouPt5Jo5u5sk21Q/wD+yglzRIEmEs3y1RMWnNlH41o55oeM/NlAt0TGLdptUgJLe/4mVeMwlanhkQWnsWYYhILdT2pFXGUmdzqAxe5FcgNi3jxBxYWzf+KkfeHva31KhCbQsn/kj42hZ93pU6lKRbHXMRamyhz1DERZOovGu79qDiXIoqwyku70y25O3MOjodglpmqM7B4fn+pIR3J8Mi77hRDGyA/2MDC3ciGP32o7fLd5pCJbdVIJBR5j3upEMzjcz7vqTF35kV1uboLJkVU/k3p3LrF1N02qA1Rby8SdCb9SKHsWlziwu3USnQ1D5ZdSpwqtubsn4qgRFZ6l7GggxC3rf8yle2NMHDN9xMs6Mnl0qQFQfcSjUvYuIqEL8nK0S8X/AGqRMUFOAAzuZKgLEJY7d6izVxyHvdGrHsjU09ZTwmJxllIpP30xOWQgfmRLGhUEKMKh425/pRqNZTTVw0FdSm3AC7LXTxLyLtJgsVPNJlkRfCy38NZwzzF1HrcHbEozfJh00VxdGWSG69p43UUbEWTNakGDuTatt9S3x9h5CkNzjIwHlakGAxxlY4PzW1xObtz+zBDgrzHkLP8ACuf7O1Ek9kQcTwr0unwOK7Z0d+in0uHxU8mbA3uSZSiZDB/s5OaEnnlbldtbkrOf7OTpWzaPii25yy5LZ0wsLZuDDb4VdUuONCOTgFvpIVi5SN1GD+R5XTdiZ6iUQjp3Ae8sl6h2Z7I0mC0Y8cLZfUTq2DHoCDPhCxfJVldi3EkzsutWblJmyUIeDTw/dlRDY1JERlt3WrNYz2PCqufgOFz6WjtJVwY1IMlz/pVxD2wnjEWvuEfCTKNZw8F7wkqkZ+L7O+JzjARu8Sfb7OacS0tV1UdoJ6o/AH0ilT4gd2Znb9Sq5irHZUS9l4MPIbAI/iHpRPQx8Inya5XNfQ1dYAvFIxC6g/dstPske0viQmU1XxRX+zsOmS6MIbnZ2uT9TRnHzy91rpgxIVRA4VmejMJfC6dhJ8xyfp9Kh2vIV2TJ0Kgx6GtJKqGjRtg9NiVGHEka4W6UX+yeCQhnODSl08ln6eslHk7CptPWSzSams2n+zdTj+i2bAcKKmJoKcBt8JMvOe0mAzR1h+z01w5+Fehw1Vtt77enapF0ZatYRfJEZuA8mOOQ8UPDamE85InBSYKWXPKy4fiXrvstJUETTxx/VkmJOzuHjqGQ5LXvGH4v+yj7Edn4sWxIaaocoBKMiYh9Su/Z/uupOCQ2vB7TEmUjCqdsHxSnnA7QvsMR9L7VY9ssP4fstflaVRnFNbu3h/7VzOW0jaK0RUjXejIk0WKSi/LaqubPud1DOqONv2jl6rVqsaJ7szShiTyHqnWrmIN5t9JOsVPiko6ZuopY5OOmTFkq7JH5OvyPQgrGLk7fUneIEmj5LzYu0ksI+AfhQN22njfPJlXZYflxPSZY4rtchH4WSjhju0a23cxLAUfbaeoOxmuL4m5LR0OOPNGLn1ZeFZvG0aQzwkzQy5FGQOO1Zmu7N00zlazDd/SrqKo4lru7KSEYE2ebXepQnKJrJRmYufsbFGBZgxXLM4rgL09+Ue1eutG1uWhCSh1OBwVQFk3Vtt8K1jlZz5MEX8TwyppyjfRQCkkEize5eh9uMPwvszCUtbWQUOmkch3Gf0jzXkdZ22esm4GDUTzk+1pZW/0rrU1XJ5Usbui5YXLe5tEA/lEVFHtdRw1Ax0jy4lOL6x03T+pRKbsPjGMGM+N1EgxPu4XSP6Vq8LwmkwXbBA0RByIm3KNnLwEYV5PQew1dW1lDxazCo8NF90f495uPxbRWwhqjJxZz2ryUMYrKcxcJDK3la6tKLtlXja0kHHH1Csnis9DHnS4PV4agLBzkYVIGoDbvEviF15e9ZiFUHFjCSQPULJygxiphlyMyHzEmWXaOpdS/0ekzVnD5G3LpRQ1gSB6lk6TGHqHFpgO7uIW6lbUk1vLMfhJZPHRsslljWD7QHDdvp0UP2eopW6rxU0JHHXpS43kyE6G42Vvth565DkrYMpAv8Kg1eHhVBnoEvqFV9TQ1lOwnGdwD6XV0pmVuBeSWE+bIWFuT5KhbHDhEWngfd4lY02KQVQDY9xekktGillTJ4jt2uhqKPiRZZX/CmXm4bZZuNy7DWa5Z7lnTL2j9kT/Z8ZC4nj9JJT4CxCJtGyt/bAIder1Jg8Uj3B4elUpTJeOBQTUPs75WOJDyLNKGlcn2O4krWSEJNepNDG0euq1s5e1yMxxvDq73EngJybPw5omyJtW2oXhbmzfpSs0qiTARjo2RCrCKoYQHRlTBmOufS6lQ1FrZu92azcLNVKi041zckXtDl4bVCCoYmzTrSfJRVFqexJ427M2dSYybd6u5Vr1DiQsjjqnu5KXBMpTLYJGzLW1OtJbdk6qxqmLv3LvtTDtztWDxM1U0Sayqp6cOJIzGXcI9Sz+IxhXNkzWkXTb4VYzcOYs3ZiJ+aY9lASvAXWuNaGc/dwVdP2bjmPfIdvcXmpEvZcCHJ2uLwlkrSEgJstRJOw1g35ZuWXO5U8k4+CFjgjFYn2Tnj3RxuQj7kGD9najii/sjkWdraL0uOQJG7itbxKVTRwRvc0bAWd1wqfyp1RP48Lsa7J4KeHycST8LTK2QLlsoZIhtfK4fUs/7VHb6kcVYIkWWVvxLysqlm5Z62Kcca4LutpwrISEN2fMvJVtN2Tp45xM75S+LpZDFi1pfV6VKbFm9a5lHJDiJ0OeKfLI9d2ZCQ/w42EX8Qioodl487nFtvqVl98GWmifauaZs8lW2VIjt4Ju0VcvZuMY82BjL1Ku+5zjmzcNvetN7Q3gNh+FMyTNIRckRyzXkmWHG+UV0OHxD3WkjeGOMNJLfhzTkufWyhyQvzbcrTcvJlKNeCxw3EGpSLMGMCV5FVUwsMgOxD3x5rJb7fV9KIRdZZMKm7N8Wd40at8Sjs2OxZoQxK4h0cVQQ5iOTOpURHtd3XP2EjsWdyLqayoiz4m1V5xlIfNyHPxLtPVPHo77e5SeMHJ2WGjh4OhzU0RWhOQxbLbmrSlHhtz9yhtIHNmT41DCKiSch42oktpLTy8KUkjExa/JRfaLu5LjF/wDGWXbNu4NMJ8S82cl06dyIny/kuNUWuTJe1Puydb6SMrRFOlO/UNvyXDF7S2dKme1Eue0N/wBVrGTXkxaRW6DcyAxAm0fd6lLrJLuUe1Q2ktbRtq6FZzOvAHs7lq2ZJo4yzy9Ss6eRyDJma1OsPyH9yHJoO3EprXz/ANSeHMuXNWl0dvQN3yRcYObMG1T3X+iu2v2ePfb3gc5YPR4xAG6F+Cf0vuF/6V6D2Pp8MLs1hNZRYfTwe0U4G5BG112W7cudo6Wnx4KrC6traWrhtuz5F4XH6XS7GYLL2V7MUuEHP7YcBHlLGz2kLltXVLJJ4kjijCPdcy6KQyHJtyUUbD1dSfioa2b9nTH9RbUU2FyU8PHraylooBbUpZFzqEpHS8kIeWV1TIZFtNVs3xqLin2pfZ3gLyviXamA7PDE9xP9ItdmvOe039rjsRh90fZzBK3EpeTTzhYH8yz/AKV24sGR/R52bq8S+z1COnlmysjcv3JivwtpKYmnqIqUO85DXzN2h/tTdrsUA46CmpsNA9rFleY/8v6V5pjfbbtL2kufE8Zqqgf+HfaP6WXfDpX/ACZ5eTrl/FH2XUduuwnZ2ETxjtfSxDFt4UW+U8vSLXOvNu1v9q7s/htQcfZPBKjEvRVYk3CH5iO518yQwtnmbfyWjwHsXjHajdh2HzVQXWvIAbR/Mt1gxw90jl/KyZOImk7Sf2iO3PaSnKB8Rjw6B3u4dLHu/UsBU1VXiE5T1dTNWTl1ySncRLf032I9p5MRgopcOKIpecpPsAfiJbmH7D+z+Aw54hXS1s/jjj2Bd8K1Th/EhwyT+R8+1kLE17fvJVcsdp817t2y+zvCqylzwSN6Woj5xkbkMv8AHvXjuJYXLRzHHPG4yDzEmVmWmhSSjcN7NaXfqn4JLhHNkJw+XUgAivt02poZ6r9ifayTA8dLCpAjOlxHZdI24CbcJCvYcQjnjkL8RzHPwr5u7MVEmG4zQV0TMZwzCdpL6D+8DrohnJreNu4Yv0q0rHGX0EGYn0MX0qRFh54hMJ1sttFHuaAX6y+JMwxnIQu3erWGhfPp/KhlxKP7Qfs7oO3mGRR0tJS09bHcXthPYQjltHQddy+WqmE6GplgkZxniMgMPey+0oYXhtds0AdmcEjrSxF8Io/a33POUI3fUuZ8Pg6nBTXJ5H/Zy7MnH7fjNXRywEP4UEhsQ559XzXs0xXDlllohrMWihYrpGEmWar+11HDdvuL4XWkVJk3CCoLGKe1jznt+FY+qJ45CZ35o8S7VR1Upvm5D02qsmxSMYc9CL58l2400efkmmN1E3DuZ3a34mUCQTk5ckMuKRXE2V3mShVOMRbdLV0I43QdQXDEs9yrqiqAbs3b6UzNiQEPJyUCasYi27c38kIhsM6wLSZne1Q5pGkfmuSVAE+h9SbIg81RJwuRc0xITlzZ9eSfLIh57U2ZCQ5fwtQUhgyci6Fz05p31c0BC3c+1ADRF57Uuoubo9LknyQWBqJJXPnn06LpbkBbUAFc4p6Oo3Mo4ikW0tEWTWxbw1TCIs7/ABKZDWNtJn3LNDM92qdCoeM9H3J7EPGbKnxA4xIs2/irGjxKC4btxEsKFZIRZO+1S2meMN7vzV2CuJ6QFVT8Lut6rfJ0xiuJQSRk8bMJO1r6LBtihxjlncOaIcSkuLN3JSPZkqukYiJ+lRWkcXzzdNHVDJc6DjCPerM2i9w2qePVjtJlfwY00bZ37vmsN7Q4jkK57afmptDVo2dT2kaYcmzEWVJV4pxHLmREqN64/NNHWOnYuWWJ1TkRJg5rhHVxUIqpx77kyc2vNFk0TJKi27W5R3qG3ZtcKaeS7m6YeTydZ2WkOOSaIriSMk3pbmpspC7+pAiIelK3uYUjSwS5j6UX9STDtSH3v+VBoDtH4kXhzyXWy5LnpbpQRQNuiK1xbVdAn3chRNkQ993cgKAaO0UVz3Z5Ll3uScrdckArEMd3/uSt1JExWlmzflRXP/qQDsQRvZtZtVxht5Au8TXRl24PeRKwBt+FOALD5pATd6K65AVQ3a3cyTDk/L5pxufJd0yzQAFpelK17dUehDm2a5a1uSAB/wCaFx0ThD057knytzQALiwloiLIWFd05MkWSAOcNua6w6Lg+5dQAV3uZOjnkOWWqaHqyZmIk6GV+uSpEtlaVQ/e1xJDNd8KYt3c7kTFb8S5zq1JQyP53MuxVTi43KKxIrmz5Wp8iovIKymkDe13wqLUyNG/4eSreJ05IuM+WjqtmydCeFdcIsbDanSmiJ8n6VU3XNm7IeI9uTdKLYOJdyDFtcHuL0igIZMtGVXHUOOou4qQFcd3W/5nRsLUmBxMuW3vRxk8JFmo411zc+aXtF3Wf8kbEMsArjvF2AVKirt4u7WkqQ5gLk7inoaiMT352qxGjjrGkDmk1RcVrZfxVMNdGJDlt+p02+IMR6PagC84klvQ1q4Uxjk1jF4VVjijiWTncKX3g465pFl3CT96kDN7tVnhxY/NhTr4oZCJXqaEpNeDRwyXdydKTp2W2rMBiEg8jU6mqKiZx/Fcv3ootS5Ll9zDtdDawpU4ybXM2JPlaWml3eoN6AyH4l1xby6U6BDuuZrknyz13bUAhgo7uTrvDe3K5PDu5/Sn2huFBNEMY/ejAZBUkKXX1J7gl5IKoiNfai71L4Nvc6XBbydKh+CHa+WbJeHJTBjRcNrRdFAQLWJ/SXpStbyUso2t/wABQPkmWNAVtrJ0C1LLLcgLn6RddEtc9NFJBJCoe3LpyRhMY96hnJGI3eFANQ3cqHsWRTXW5P8ANAUjltfJQwqGku9SfAtOSVCHQkbLn80UZGRFn+5IIwLyH6lICNh5ZJWAMWcjj6WWiw2QbBzFiFvCquKlKQvl6VNhpXHvcSzWUuTeCo1FPVU/BJnAbctVksdrKQZi4cDBarESMbszQ1OEx1QEzh+ZTHhjk20ZL2yMSybcnxrgFs/Em8UwuSlMso3EfiVLUySw6ZrpSUjjbcTSNiQFdpanGrG/1LFjiBxuTudv5lJDtA0drZ/zT1J7hrhqruRp1qi5tT2rFh2iYbtepTqfHLvJTqWsqL6YnuKx2tuTfGfvf9Kr2xQCubNPQTcQer9SKHexZxVjipsExlrnkPcq4Kd5H57W5qxhjij1d35LGZtFsu6CuKnkHVyEvCrLEaqOSkzfISWcGopxId7iSU9VLM2QMxAsqOhZHVEKaokqJuuTbySGqMXydvmjjvKbuAu+1P1AgTj/ACtVEIaaRybmu3WlozKSAxZDq13yQmMYvodpJsoESfllanAzHVl2EmLk73N7lJtEu/l4VmWkCExjtscbvEnY5nvFtfqTgbvMU3w2u5vcgtE0YWIM+n4RJII3jHLUhXAzERbPb8To7nFxbJrfVmsjcmRFHJBOB5CVhW+pXOB1kWNdnDA2vCQGqIyL1ttJUMVl4v6VAjxSXsrS1HszsXsk7FwpNwlDIW79JEs3C/BnKWjTND9y03MwckxXYbQDTnbGF+WmidkxJhuDQrmua1VdVUBcTh+nNXCzWcoUY3Eo3Ey/Dbms9Vkw6ZLf1VY1hM8AXdxE3JYzEaduJ1sX0ttXbF8HkZF+ikP8Qs1HMfkpsw2mWihTQnnnkS3RxhxlwyuvYSUqDtEdK2TPyVRIJ+8hVdiVVFQgJ1FRHTiL9Mj7iTdfyFs14NvTdujjL8TpUo+3RyNodoLxvEe3UUNwUFO85/8AFk0H8oqiOTGO0h2SHIQk/wCzja0f0ssZuH0dCnkZ7Liv20UGBiUbVJ1UuX7KDp/MSyGI/bR2w7Tf7thmWG05bfwG3l+Z1XYP9noRiJ1m4vR5LZYdRwUIiEFOH8Nyz0bK7j+2ZzAPsvkxSqGsxysk3vcZE95k69XwTA8MwGDhYZhwDm37eXcZKopqqPOw8hV/h1cENjPI38U3jo1hIcejnqiG8LSbxZISwEJNJAuL5K3irgLc8gD9TqV7ZAT53sP9Sm3E2UYSMk3Zm0iyY7UVPhZ0pZxu4+FasaqPvNkzUlFIBZs31Cq2kDxQ+h3BMYelazIB89Ffe2UeIMHEjjIh5kTLDVMkUJ5X8/Uhhxbgnq729yh475LWbT2noIRwCH4YAI/JIRjtHIm9NpMs3R9oICEWc3u9ROrCPEgtJ2Nln2zfuxZbbI9HNkRE31Cqv24JhJna5HDVDll6VOposhZMW3Tb5Lh5Fo+5MNMFmj2ohmbk36lFMqxupoYqyIgJrderxKrqezoW8SI3vH32q54zDc4uo8kxyd7WrVWYyUGUcU1ZQiXGBzD1eJTIKynrHLhyWk3hLaSmsLyFkbNb8SaqsFp6gbnyA28Yqm0Y6teAbjEdUEsj96jfddTR3nTyNKL/AN2bpoMWi4vDrIjozLaxSdDv9SQX+yV7UY/s36fCS57Yd+ee3/MjlpWEOJnsyuuHcmgjYhA2diE+SDNyZJjqjIdXb8yeGoMvCyhWtCcTPlcZ2bXVhFS+5JmibCCa7mjCNy+FODTuI8nTrQt5KShsBcefSnBJ/UnWh80fDbyWbZskCI2/EifMn9KctZct25OyRpQ0JXOS5xPUnrWFAcbF3IsKGjk3bHe1JqxhfvRnC3vTJQ3Dlkgn3IMqwPK5OxSMVpKG1K/l3p0ITHTPb1c0ME2W0NQ5HptFSPbLbWY9vpVaJPGAszv7yQ63c/zLF4kaqRbNWPuZ3dOhVPbqdyq2ke3rdOgPE8y/qWLhqWmWQ1RFal7U6jgPhzTlu34VnRZLhmfm73KYFZa+eu1VISW6J9pmEdAa71KWrBOSLUKhyfXMU402vNVwTHl1W/CjaY8tXWTgaqZYtJc/NFcxKAM1o82uT0cnvUaGilY/bc+niQ8P3WpCVveu6KaEdjK3VPgT35uo3EbanLt3NDVmymTRkC4eSTTKE5aZoxk99qy7ZfcJgTMWj9X+KGSq4fJQxkbk73JxpGy7iQsYdwebEO9+lNTY4EY5a6qLUF3MzXKvq5DEsvf4VaxQMpZpIlTYsZS5skGLSlozbSUWHD6yo3RU0sufuK1NVJU2ExEeI4phuFgPirK0Iv8AElusa+kc7yv9lgOJSXaO/wCZPjiB83fmsBin2tdhMF2VHamGslH+7w2E5rvzclncV/tCdnuCIYHgeO4jLmxcWUBiiIfENvNPsN/RH5KX2evvihc80EVdLMYg1PJIRelrl47/APxCdqKq5sI7BUFH5HVSHMVv07UpftO+2jGAsgqaXCIi5R0NCwEP5lounJ/K/wDT3mhwfFawx4WHVHuKQLR/mplTg8+H2nilfh+Eg7dVVVAP+pfMlX2X+1HtZ/8AvTtZjk4HzAqowH9LKtq/sNrKHhHXtU1hyPa118pE6PxofbH+Tk/jE+iMV+0L7O8BImxTt5QSELahQg8xfyElj8Q/tLfZlhtzUVNj2PE3Ihg4Iv8AFra6xtB/Z9CnLM3hiH4Wa5Zr7V/s7/2Thop6Zroib8QsvErhhw3qZZM/UVZrMX/tdRQyi+DdhKUiH9mWJTkf6hZZfFf7V32mYpc1EGD4WHpo6TMm/MZEvLZY2F8snH/SpWFSANUGm7Nd6w419HlPqcr8s0FV2s+1Tthc8uN4raW5xifhCX8BVPU/ZD2lxL/e8T+8KgOp5ZXM/wDFfXXYyqCq7LYbP7NBBKcAifCDbcyteIY3ZO9vpXE8zhKkj0oYFOOzZ8p9nv7OOJ4pCFTFTuMRtcxyWj/itpg/9mWKGQDrZMxZ9Rv/AO1e7PM5DlncgmqHjHNzYRyu3KH1M2WumxI+MPtS7In2N7TT0nDsibo+nwrGiO4V9afa52NqPtGogOgp4iqKZnECk2lJ7rl8w412dxHAas6fEaOWlnB7XjMLf/jLuxZNl7jyupwVK4+CtAfwiZ/3L3b7BcWqKjs/iNJTvYcMglJbtEm8K8KGFyIs9q9m/s70uKQ19fFTU4S0U9pT1JH+xZvh77ltN1HkwwRe56rU4hV8ImczJZLE455pC0kHzXqE+FgTFsvJVcnZsJNTjuzWGPLBHpZMbkeVTU8g6/5lR492bp+0EJcdragW2Si3+Zeu1nY/jFeGQ/Dkob9h+IRZvu+S7O9CS5OV4Zny9j3YmvwuUr4nIfXH0qppsBlIx/CL36bl9aH2JcQ3sFnpJM/7NhRj+HBGH0huWdp+CHjf8jwbsl2JrPaAqKinMKcX8emf5V6pSQ8QhZgsHK1lflgok5O4bk193+zno1ty6U6RGosPp7WFnfb/AJVe0tOwtq7W+kVQTFJDbtyFkQYwcZhez/qWbWxcZamjaaKGLkxWt4lQ432i4LZWXD6crlHmxpit8I+lV1TjkVpX/pQsdMp5bVGbxrtEcxE3CcR9KyVTXPJaxOy12J1lNUf3bepZat9nI8wZhXUkcGSRAeq0H0so1RUXCWu30oqnPInBvyqumIyLPQVrRzNhVEzi2bHaopzHJzfRAZP5/wA1GMnHlkqF5HJpG6c7rUwc27R2TRk/NkNp5ckDSEZbc9P4Ljk2fqSYn8l0iciy0QUcKby2ih4jXc0i880iFh8rlCYAuTE+i4UjXaOu2sK4Q+7pRsOhXXd66JICG4kPDe5NMVD13yQkXyQdLrjk9pZNaqLEcmzmmXkcu61GQ6iheP5bkFpUcCR7hSYn8Wa7w7XSGO7k6glj9OT2KRNI1ougp43szTU2Yj8Ssz4kwxku5Ihkch5qMGaeErhQU0OXF5ouM/emXJK57upBI61Q/v8ASkMzjcmhz7ntQl8RIsVBiW5IifcmhJtyRSblNi1CL3oeJ5ukclw6suXXf+5JsqkL3O9qH9KLqQ3OpsqhJN1a9KVr3f1JE/S6oYQjt5sm+l8skWvLJD/V4UCoLp/N4kIlaWSct1XRHvtTQJjTDpq/5knFE43DnbaiaPbakMabIe64V0it0yRcNx0ScW7s7UEN0IfE7dWSB8tz5uP7k+I2pshQGwI81whcbXTpDrqhtufpQFgtuutREL8nyRZP/H0oSHXNkBYQi/N3ZIsvNCOfJ0hjt7/5KrDYWvncKNuebILfmiEWES0uUhaO3eSIfFkgu3asueLLwqrCwizHT1LhF+pL966+SZViue7miucdcmJAXVkujt5oJsK67kyISe7XpQj7kV3m6AtHbu5Ifmgfq9KLd9SES2QNqS646JMO0lB2WcS8WaO1x1/gg8XqQCYu7mkJdW65Jd589yBiu09K51W+HJLQi/0pfqQBwenk6Wq7rcuW/NAHbn7l0idcEUkAGMjrokZa5pvXPNdcriHmoIHWJ+TvuRcR8uSaESJPtG3futQSxcQvNH7Rsy1QFlmla3UgQ60j589qdjmbvf5KKO5kYCw2/CnZLVE+GRy8yFWNJXezkLm72+n0ql4xlyddGY/XtVEGkDGN4vqX7lKDGLmzyWXikMXzzUwK63uVlps0EWJXEWid9ubztWdGqnk5Ncjehr5BFwB7e5QNSkamnrmvF3e0VNGqDLNn2rFhhOIERZNt+alUWFzwyDxHdSxqTNfEVz+pP8S0h0cRt6skNIJxxDaGmWt3UnzzLRI6AepOhfb/AEoAK3m/8lNhHjGINkkwRDlG0dP0pp8vLkruWleECzBUlZI4mWbWpJlNUNSE27NMySMI6dWeiizVhiZM/wC4lDOut5NuVGTmqJpzefUmjqtuj3KBLiDFrr9KiSVjk5O36VdGTlsWh1TPGWqb9q723KoOqe7N3tQ+2Puy2ijUi6Ln2ohfY6cHFOGWpuqB8QPdllcSD2wvXudOg3NU2LMWjluJSqbEtRbNxWPjrGG3N1c0M3tRC3SKVFrIa6mxgKeMjd3IvSpMfaaTK/Jrfks5U8OOIm4lw/5VUnikgvZnaIqdUzV5KPRgxaKQBM3tubwogxZxMWA3Ee/VeeRYo0ZauZF6s1ZYbjASF+IbFl4VLxoFlNy+JRVWkkbH8SznaDD44w4kZsXn8KkQ1kWWbm1veoWNYlTzQcOM2u7ySSHJ7LkxtZIwkTO3J1XTzWmOanVwgL87i71SzTAIl5roOFjxVDCRZeJORYk+bZPcSqOI45voiGocrQ1QVRfBjBiXw+lTaXHDE9+enJZcZte9dCocX7/4oFckenUHaJiEcu7xKbPjjEGbSNcvMoMQMdGPbkp8eIPlvdZNGqyM9Arxq8NkAJGuGRrgIe9WVBVScAWZnHNRZBfEuyVBWNvnANPknaAeDCLu9+fPVYvlHVjZPp6dy739SM6OS7r2oAmAbue7wp2nxABk7iH4lkdKQooTERfNQ8UxKDBacZat33vYFveXkr9qqCYxFo29Tksj9r9DxOw89TEYcWnmArBfm2dqgc1qvaV+C412g7RdoaXDMOagDjSSi3FO0hEOpeidmMFrO0GFlO0lN7UExwnTcS2W5u8Rfmy+WsBx6TCZTAspTOQSAje4ote7yXpeH9rKQYaypxCv9nEZOKEo3XajuHT4k6bOZZdPJ67iWH1ODwTy1EckYRhe+wiu+lQOxlcfbqgravCoppRo2c5hMLSybqdeZ/8A8U1bgZjDQRy4vEDWt7Y9o/8AVY/EPtk7a9sKueOiOPDSqQIJIsKh4XFZ/UXNZ0/DNFmbfg93xXtBQYDHxK+tpqUC5XmNxflWDxv+0FgeG3R0cFRiUvcQtYH6n/7VjOzH2Oy4tWQS9p8ZbBqOZs3lH/eJf5cl6/g/9nfDMJoxrMEo4O1QtuefjjKbP/8Ahf8AtScl4SNfdL7PMG+1Ltx2yfg4NRtQQFzkiC7L87rQdj8Nx3s3LWSY5ifto4kPCMSMjKIvCW5bSSR6d/Z5aZ6Mg5xSBZl+VPYbJh2JCdNLwzE9tpd6tfslpeCdieISCFBKAcIzpQvEvU1wkqc8SqC77bvUtO+ExyQgEhmYxBYxSPcWSYbC6QisAHu+SItFPG/2ZcqifdebITmMutmIW9LK2xibBcDApcRxOnog/wDPNhL9K857RfbtgWFvJBglGeLSd0srFFF/1db2Yvg1R07VTk/CtH1Esh2k7XYHgZkB1bVE49UVNvK7/BeX9o/tEx3tUZBU1bxQE+lNTNYH/uQ9nuweMdopRako5CG7qyR3a8GXbcyfjf2mVtc5Bh8TUUT+LqMlman2ioIZ6kyMje66TqXvHZT7B6PDxGfF5HOXuijt/qJSvtR+y2PFMBCpwenGKqoAcnjzt4sfl8xWTm35LWOjxns9g8mLYhS0cEbHLMdoRk+25e4YLgMsgDTSYG2HVsdwyTwWlDJ6bfJ/hXhOBdpKnszi8FRAzDUQvcBH3fUvpTsb2ipvtGwoWxAAKqGqKo/3TYAA4ZfxuU71yEYSc6KOq7P1FKRXwOPncypqyP2f6vSvWjweTCw/AqJaqJ20At9qxeN4HWYhVkbg4E/hyXRDJfkMuKjGnUcNhLJ93qSDGHj0Z7U/ivZvE6MC/AuFvSqEqGpjP8SNx+pdKZyPaJoYe0DR9b/qdPh2ou0vuH5rITRyR8/6lFeS3xsikHcZv4+0z3ZNIe5T4+0GzvuXmI1h3Dkd3kpsOJSFbn5opMays9CfEAqDyd/1I443uzd2Waoah7uTkJe9W0EzkeTZt5I1NVOy1AQuz1VjSyOL5aqrhz5P1K0p+gWz/Ms2aonxVFuqlQ1Vp69T7VW8N7s2P+SdDMWHVZOjVNll7YfLNGFY4sSrmkfy3Jwc7u8R9SODTZlsFZcFrLpSPdz5qBFJbzZSeJaHJQy9iU0m4X8XcpEZMQ5ZP71CaTv/AMqdGocu/coaLsnhwy0yddkhjqKcgcBLNuk2uFRAJ+bvaPxJ6GRss3drlDRaoqz7O1lOWdBPSxZsQnAbHwi/q0WePsr2t+7mjg+6qeem2wyjUSXl8Y935VueN5G66JXXc1FyF2oMzc2E9s64onlq8CgkiBi4sUD3HL5kP/armmwPFSkF63HJDis1ipoADf8AVbnkp8ZOT5NtToE4lzdFyHHFAOChjhbIDkL4pDciT7QtaKjNJb3unLnItXWbN0qHSsQ8RhL/ANEuG+XqSaNxRZdA3XaWuVq6Wga7V23XVK1x5IsKYNt38UXDf6UYDoit8/NTsKhhxf6Vy1u9lKEfNu9LhuXd1I2RWpDLqzQuLk6nNC+7Rd4Lcnb+SW6DUiPG92Wv5UYCwtqpLR6clzguI5ZblOwanAHuUuEWjHLS/vUfgvzfP1KYEb2i+ayk9i6OkVzjp3on5IhhfnYnQpRIv6VkMYH5dyfhFtzG35k8MehP+VFFG5Fn0ipsBALl9KPhsQ5pyxG0e3J27lBdDHBMfIv3p0I3Hm3/ALk42Xey736qBoW6zLK1JvmuHl3OkxP3ZJ0VYiJyZdu01/Sgcnu7knK3ySCwxzLRlAxPtJhWCj/9QxSlpS6rZJhu/SpFRHHWQHFK10RtaY55XCqim7D9m6N74sEpL/8AiEFxfzVJL7Jk39FbUfbB2Uh2BiElZJ3DTQOZfyUP/wDOIKh+HhnZPGq8/VKzU4fzudbaGGnpdIKaGD6I2FO8bq8P7lVr9GVTf2efv20+0DEmL7u7KYfhxF/eVcxyl+nayiTUv2v4pofaGhwgP/6OhiEv1OJOvTXJ8sn/AMV3ja5ZKu5+kHbT8s8qk+yHtDjjj9+dsMRxDTpKqMR/SyKm/s79n4WE52aoNi1KRyNeokXztRNI13f/AAR3ZgsUDFUf2R9nsPt4VBGOXpBXUHZXDqX9nRRDl7lfDI3uXXyIu5R3JMaxwIlNS0sZDlTQiP0KxCo4baAI5+llHcY/Jv4Ixyy/qWb2LXBI9oeTm7ckycko3ZE1qQiPPUUn9z5pmnkQSNlytWT+02nosS7Nz4ZJG9RVSNxYxBtwZd60dVUHThZEF8p8ru73pUGHwUchSyG09TI28y/yj7k06exnN37T43qKPhkWr7S1uTlPTuMgOzXE3LRfRXaD7DcHxSUZ8OqpKKUzIjCVrg/Khwf7D8Oo5WetrSqADdw4gtu+ol6i6qGp5T6SWxc9h48Uo+yWHOTPGJx3ezSNub8y0UVY8mkkbgXzUu0BYI22AzWsI+EUrQuLxLzpzUmejCGi1TGurv5rkkLTaSbhTxRgRelEMfhZZmvuI407CGQeHwqn7T9jcL7ZUfs+K0bVFjFwZMyY4y+Em/wV7KMojmBjcocpVo+ATt5prb+Ji2eUUP8AZpwSGUjrcTqqgc/2cACG303L0Hs72TwTsbRFTYRRvSgb3HIRuZyl8ROlW41PS3OVO4j81TVnbiKnfdFyXZ28kzleSEPo1jyAL6JHURi4tk1ywh/aBTzFlw3H4k6faqnLlUMLkrXSsh9RA2MlQ2e1N8YBLV2WPHtNT3D+Ly3XJip7SRcnPcS2XTsz70TX1NU0hFq1jN4lUVskZPmTvu9Kz8uPML/tG96Ylxy7Zndm/UL9K2hicSXmTLGpKO3RyLNVNZIFuTZkQ+pR5cabkxuIiodRizEA5OwrdQZyOQ6cmpAw9KqKySQSJtRt8SKoxjqZnYSVZWY5do7NzWyRi2NVFZKJEzH0+FVdTXS2Zu3enJ8SCQSy6u9V1RVMI58Nt23lctUjnbIdVWGJZa/mVRUVhjcxv/NWVRIEg93vFVcmWebLUhkKaZ7id5LVHMnJ+aem8TZ9KaP5Iokinn6nJMuJl3qWY3D3pp42ty6VPxGnqRXF7dXdcK/zUjhtnuyQGLE+ioq0Nb0OufJPgNqExUahwNWv9SJhfyRiNopN4vCnQDRC+aRC+eqffPLPxJCJFr6vUnQDFpZLj809b5v+VDl7kyxlxTWo/UpXDS4KCURuG/eh4aktC/pScdUFpjDj39QpML3Ze9P2uT6MuxQ3OLOpoTkSYYWGNs/JQpNxcu9WhjaBZdWSgFG4ooxhyMFHciYU60d2iRQ2tyVGww/JK35J0o7fNDwddUEUNOWvJK7uTvB8OqJo3FkFkfw6MlbqnuHc3NcIWz0U0A10peNPWvb8K7b8kUAw4v3bUVqdt+S7aKVAAGfkhIbtXTvUhf5OrIOcO4s0PBYSR26ImHvt3IAARtXSG5OdKX+pBY3w9qQjaiEXIsmS/cggEhu6hS4aNDqgAf3JMLfmRPzSt+SBUNmKK24dV210TeSAoAR0yStbvRvG9uWSTRoCgGHcSXDTttpFmy5bs5ooKI7C1uqK3vToi12hIS5c/wBKAoCx/NJOsPckQ2lq6AoC3dklw0VvfmjHO3uQOhq3vXbbh+SJ8u9dQA22aPw9yJh2/Cl1MTICgbUhG7vSHydHa2WqpEVIq7mt6kvEiIUOiyOpMIi0yy/Mht/Ku6+Vy6pftG+ASy5JWttSfaOvSlb+lVELFZ71y3VG3lqgqZghAc8yL0qb1BM7bp6kVt3kmDqCEQYAvEudvcn7nuu8KL2BsXD3c0rbkTE5XNqk+fckLaQNtyEyCO1jkbVON0blV1OYz7wuHNTJ14GkWo5EOYPtTl2ii0pAMI5M4gXqUhulNCYTjchEf0/Ekl0pkhCLlyzUoKV7OdpKMBW2+lTI6ph700TLyCNOffknAha8Qctr+5OxTB4nUgLC5KqIskU9LHGGWdyfiwuKQ2PNx+FBDIw8sy0TsNU3LNgy9SsEyypqUBIXcGt9WSuQILNgCIqjp8QjuszuIVNCqjIc2NlEjeMqLJowktbK0m9KcKEI9XyJVH3owlk52ro1zW8/1IoreJc+0bMm6U37Rdo7/mVeFVGXNNT1QCGbHcpodr5FyEjlorGmJ7gfJy+lZCHGJBHIGZFJ2kqxIWaRwIfTtRVh3EekhJKQWPC5j8lTY0MEhE7PaXfayyAdpq+T/wAQYojxypk65c/iULHQ3lTGq2RhLLPb3EKppqiTVtCIuRK5PELi3sBerRRzjjmLNwZarg52rKJ6gxLvXCqDuz1VlPSgI5u21QJch10VkVQwUjl37kBSXfDajKy1NHuccmUBRxibK1IitHzQlt0/qS+p0BQ7Du1zU2PEHhbIHVeO0UJD3qwLJsW7tSL1Zpo6zieNQCzL4UQi5c2QBMeoPLmmPbOG+juKFuWXUiKFpGQKiZTYpPn+0MvqdTSxS6LPPP6lThSmPJEUcgllrbkgPcO1NU83e4qBKO5OnG5W5vyXJoX4ZZNcgdkZ8h55ppyuNEYn5Jq7u6VEiwuJ7/5J0Nxc3tTF1vciEu9n5KbFRPgyG7N9qnwSAXNm09SpuJqLp0Zj6M7fiV2RR7B2CqIq7s7LBndwJCC3PpZ1EesfD6yekldxsfQvNvCsx9nuOBg+I1EFRO0VLUMJHKZW2ZdRfpS+0HttgVLioy0mIx15C1hjTCT8ul1z/fJspV4NtDiD1Bjk+1T4qd5NW/evCD+1DE5DFsMoNz8il3f0smZv9r+03/7wxWSngIv2d/CG36QUOv4nQsjo9pxjtx2e7MgXt+L04S/8CJ7zL8rLzXtp9uFHjWD1WEUWESy0tQ1rzzyWED53C4jagwD7I8Kkpxnq6+WoLvGDbr9TrZ4d2X7O4HadHhdNxW/vJ34r/wA1NSfhFbL7Z4SOF1fs8dQYSRgfIiAhF1yoqp5AGCWQiAPCT+JfTh1UOJUfs1XFBUUpbXilAbfy+S8qf7K6jFscxSBnjo6cN1LKT7Tz8P8ABQ4yRPtbMPhEdGVTvYSFm0E36nWzwiogpXgkjMIiF7Xj6Vl+0fYHGOzc3+8U5Wdxj0l+ZVVPiVTSvlnfl4SZOLUPkRKNn0l2PkpMW7K19Mfsw1kNPxY5ZXESyZ7iES94+FZT/aqv7H13Ewyumpd9t0RkIu68xoO1T04WGFwPzjLpUuo7VBUQyxzM5ym7GBD0qloiJObPovBvt4PGoRpu0GGUmODlbdKAidv1c0eL499mWGh94PPHgdQNv/08oxmIvVYTasvleo7RVkgkASvEJf8AC2qrkI5jIzNzJ/U6hqP0XCWSvce49q/7RkA4iMnZ+klGJmIHCrfYfpK3msBjn2wdq8eMs8TOjAvBStYP/VZigwWoxISaKIpJc7WEVucF+xWsqsKrMQr8RpKAKaPjPAUl0ptm2gi3fuQn+i7/AGzzurqJa6Yp6mWSolLxymRl/NDFHxCFsrRJ7blpca7JyUZkdHnVUvwtvZUg5xlw5AMRzu3NbahpryCr6PXPsjwHC6ehOtlwIO0tU52BRlNwiy8RCXn8K9fwLFDkgnCnwKXDYAOxoicBK3L+a+ZcF7ZT4KYcKO4WfUS6SXrXZntxV/dQnI24zvYh9KtQ/QlkcfJ61TU71FucRxZPqJJVOGhWWU8mXs+ecw+pvSslhXbZ/E9vnqrg+11NwSZ5LSL0upcJnXHLj1JuOdj+y+PRDFiGDUJiz3NIEbAf6m1UrDcJwjA6b2fDKKmoKfvGCO3P6i71iKntFcd7Snb3XJj/AGutC/i3XbUuwV+VE9L40FPFvkbd6VArK6Auh2MvUvMaztQdUQ3nJt5KHL2glEcgM7fmrjhoyl1dnoFbGE0ZPxBi+p1ksVpdSdnaQf1KgqMWnmLWQy+p0EOKHHpm9orpUKOR5FIj4hh9RJc/4YB8SqCwcyl1ONbOHtFTcPKWmGXTzUSo9gqiLhs8ROtLMWkUlPgcIj+JwyL1KVDgMRHmwGXwjuUj7tC7Np2t+Sn4dT8M9JLvpSsIKzkGBiRC0buJfJWVNhNQJas2niy5qbTzcMNGb6lPp65h5gyzbZ1JIiw4fJlbk31KeFO/J2tUmGoiLucVKjIM88vkos3USHFC/Jnbknxpy8mFPFHGRZ5vcSdCPuz2qGy1Erainq5o5Y4omG5rWk4luXxKHTUuOxzHxYoaqnKMbBKezI28WnNaUIbmHI2JOhSsPf1Kd64K7VlRFh9fIfErK9hF/wC6pAtH9XN1YRwuJZKSwtaTZsusKVotQoBha0tETC6O5hEnfpUOpxajhiJzqAiybqJuSVlPgmDmNqPjebLERfaNQC1LxZGIJWtMg1Ji87e9kcf2gUEdZVNJJLURZsMfs0ZEP8+SKMllgbTjfO1PNNbbq6pMPxp8Qv4VBVRCHinZgz+ncrDiWjme0vhSaOhMs4pGkcdbk8OQ9/eqgayMfHan4qz9KwaZqmi0Yk6G4eSgwycRs2UwM7BdmyUNmyQ6PV8KNhdMlNa2b5il7UD8sv4rNmhIGFyRhG+eXqUA8Qjj0c93zSbFIdu9kqmGyLNoWE8n3JMLeSrhxIJH0JOjXXW6LNphaJoixc0Wg8m2qPFNdp06qQJW6uygutgiK1swZK05LdUmJi0zTrjaXNhFAUhoh6tUgHaL5pXNfzbRdtYv3qfcJpD8Qtnp++5GNgtq73JkMx0ttR+LakMlDM3c6IKh89cvzKHc2XJGJMihak4ZmIebXJ0ZG5ZttVWMi6Mzja+hKaCi2Ym5Imy7lWNUGXN3FIaox57lOock9yRXd3iUD2x/0pcZ9ruVqNBck1yQFMwlzUI6h+TbfhQtndqSrQRMKobLMdyFpmIvVmod3v3IgLp709BUSimbmiaTvybVRbmv0XeJt5I1CiUMjImkEu9Q7m+kUTk3Nk9RktulHdooOg2ogkPk6nUCZdcheR9rakoxSPnzSYrXLPPmp1AkuRZ83SGTdc7uo3E36u9qXEe3k6qhe4lNJ3ommLkoDyPdr5ImmkLxtajUZPaobvZ7kvaNvf8AwUMJD3ZvuQjMYja7sp1AmDUN/FFcxa6W/UoPGbkT9K4RMXxWv5qtQLBpLSHJ7viRFMxadJKEMjW5Z7khk+ZD80aRFsyaNQ+ebP8AmRca0RzUPiNlozpFM46ZW+SNA9xNaqtu17kB1Xko5yd/Sm3mtub3IUSXJkn2i258/wAqYlmMrm4j/TmmJS79EycwCefD3Zq6JsGrhaovYn291yoa3sjTVl34jq5Oa7Wz+aYKutL9n39RLqx7R8ESUX5M3VfZ3ETC7SEGTaepUlT2HqKe59S+IVuzrjK17LUzNWGQkxM2nJdMckzneLGzy+swWrpy0ve31dyiSQ1EdzncQivS6yoC3IwD+CztfURWE3CtHO3auqE3I4p40jIzVEtg5O4+aEKqXod3tLxKZVFBDdZHd+9U9RWALCwhatzk4Q7NWH3G4j6c1HOukIuu5QpsQuMtLVBmrNpN02ppGTZZyVmzJ1AnqPLcq6Su6tVHlqjLvVakXZKlqnsJ2bcoMlZ1ZoCqNvO5Q5pLn0ZWJjlTVN57lAlmcu7aumQkXK0kG0URMwCJN3PmPh80+mtLVRQJSIHke1E+WSEuazZIFzW9wpENyPUiRN1JBY1w2tS4bfUnelDogqxpxRWa3ZLtu3Vk4wsI6uqoqwQj9yPg7U4A3D6ktc9EwsaKFibkhanuHlyUi1+SmRwsVueREgaZWhT26ZP/AAS9lfyuVz93nJbkzrv3bJydrSQWUfBfvS9n77P5K5PCZLybJOhhL3ZIAz/s+umVycjhttzV9FgshFm8atI+y8XBCQ7ryfS1FicXJGVKFyYWyQFh93fqtvH2f4Y6tdlyVdWYa0Z5f0osFjkkZkKPX/Uhmht8i0WgkoXtyZlGPCTszZkBqyheE8uSCQVZnQyXkDNu+aZahlIsmByUsZAEe7K5K30q2+5Zbrnb+SI8DlEMw8XhVRAonF/LauWuOmStPu+XPLh9O3knSwOYeYIAp+G64XNSzozjPluZB7P4mQAw43d3ySKNPlG4ln1IN3pQQN8Pp5ClboLp0vFmK4W5uSAG7d2TdyJxbdqiYelsu5dtbPNkABb8rkija/4UQx23aI2j78lQMYYeWSVrl5J3hvG2bkxJPkNzoAa4fiSAWL4U6xMXw/SkHvb5IAatbMknHcnQy26Ok2VvJ1IPgHguPIl0Y23eJK7TvHVGI89EEDdu7Pwroi42+lG2aAcxu5Ki0hPtufL5JsR6s+lOakkw7u9TZYNu3JhZBbu1ZOiNoarvdnk6CWNAN3PaKLxa/wCCO73XD3rnUPLkgobKPcTMy5baWTsnSLpd2tTd2vJBD4AtYdXRCLE2ef8AJdIbtPCuCTigqhe7qS7x0SItdGSYup0EnQ/+Zpzh3DyTYFtFOxE/kqAqH6dUi9yJ/JD8lkai/K6RDaKT80rfUyCkAPWkw7eaO23k6EY2U2XaEJaZO6i1hOXdtUq1CUI7tVLQuCCGZP328lIgkIZeG+ZeSkRQhG2n9KACP2mxmazLUlCVDsfHzySYV1skupua1syF8kiFrtWb+CQ81xIAZY7myDaJc0Y9PqtS8O5F4tEAK4UkPuSut70AOXLok/cmh3Irre9ADtz9yPjH5plia7TNdYvegmiYE05as7ox4l+93IVHCot+JGVR5ZCrsCV7Q0LCzdSX3g/c6gcR89XQPI49yNhJFk1YfN3/AJpx8QkyHI3t71UvI6MZnzHNGwqLMcQlEdDdNPXHdn71FYuIPJN22ugRMLFJEH3hJ3uxKM+Xcl71LZaRODEHyyvt+FSKeueTR5NzKrEWk0yU+jo2Ihe5FhRaQi9Ra4v/ADUwITjbIWcXT2G4e8IjkGvUrYqOQn6H3cxUOR0QxWVYYe0zbje70oTwF5B2A1vxK9ClOT+7/UyeajMecbisnkZt2rMpNgJ3ZMD2qOWAmOorcDSmRdFy4eH9PIU+4w/GRiH7PmLiHVn7039wy26Oy2z0NxkDf/sp32VhDfld03Jd0f4yPPjwsoyydiIkwdOe7mK9IPCY6gM3ILlWVHZ249jNz8LprKmZS6VmIGF7ck4NHIQZ2PtWzDsq5Fnkw/SpUPZcB0zYs1fdRH40zz145I3ysUiOSMmyd7S+S1GK9m3hjJ/TyWYmpTjPVloppmDxuBMpZGIhB8rS8XiVpSYPT1lztIs8ImNr5OKucIkMj5P9SJOjTGrfJKqux79ccgENt1ue5UM2HnSuV7XCt9TSPHELPuz9yarsNgrBLRhIm6lisp1T6ZNXEwnDjkC02UQ8HaZ9j7fmtHV9nZoyJ2ZyH4WTEeHnSyDxGYfFaS22TOPtuDIEPYWsqmviZiH0k+5NVXZWroYeJJG4j36Lf4PjQQw2Gwlk1y5jFQeKCNm0fQXeovnk3eNVaPMvY9uiFo7RyfpzWtqMBfrYXH6VV1+HnH4HER8K1RzOMkUFfR+3UcsT5XO2nuJUnZ7D6eQ5faIGMwe3d0i61HDcR5d6GPDQGQpI43Ej5296ylG3YoSoKAuDsjFg+llLaoYdPEXqTMoxU4Ec9RDFb/xD3Kpm7RUEObNI85Z+BlacUTUmaD2p+CUV7jdyt9SHD8ScY4jc7strrKTdrn5QU/5pHUB8ar5A/AOwXe544m3KXlSZaxzPTvv6fxmwgPq2pmXt9RYaZX1gkXpizIl5dPDWTWvPxiv6brkFTRy0rDxIniu5XLJ5v9FrE/tnouIfbNUzDwqSijIMv/F7h/SywOJYpJilSU8sUIEb3WxBaLflUPiNZ9SQ5lasXJzNlFRE8e4st37kRxnDpJGY5+trVMwSslocSglidhPO0SLwr1E6qlmPgVlPDUh02ysJf1Jwx7hKSR46edyG73L2YexPZTFAFuAVGXqik/7k4/2I4RiGtJjMsAtz4gCdv+VNwlEap/Z5/wBme00GD2Pldpa9y1dN2yo6qrijKeSIJXfPhNuJ8trEjj+w+nGsJp+0cQUzcyGDdb+paCj+z/s/2fAZKJ3r58rePOY3N9Iq4X4MJY03dmculG42Z/q6UimOYcpAvHvGRhJXdZT04vk4Pd81UVAxC5ZO66tTEjQ4XhfF4j0cd2flyV9FVBaLM20fCqEpGHk9qTVDj4nQopBtZovbmESZCOJOPLK5Z/2h+b7iQ+1PdmqFZfviXjZvhTRVwRlkqP2w/NMnVPkWm5ME2aAsS293vQPijEPNZ/2hyH5oSkcdNbS9KBXIvXrnLXLpSCua5UfGXeM+W1QP3F4WKNnkwMn4q65+5vpVC5SFy3J2ETu1fmmmNGmhrGs0dToK4x5dPzWXCoYRFs+SltXNHazNaqKTo1QYgOujqbTVgDzZ8vUstDiTlydTYZJZC7rfhdRSNYSNMOMR8tfepkONRCOw9yzkGGyyDeZsF3IU+FC9OV8h3fSs/abcov48UufO9lZ02IBIQ35fSsmGPQYe/OO/p3MpUHbCnm2XiJerJYuLNI5UjWlVONrRA5D6ckzWYlPGBAbWZqDR4pJIwvHOna2uGoiGOeewhZZ6nR3LXkq6nFnjfPNy+IUVN2gnhPq2/EqvE5oKfWORiL4XWbr8eClMmZ7zXTHHZyPLTPRJu03DC95Yy06FUy9spBO1gu8xJYumrgqiF32l6VPAYy5HaSO3EnvNmgftU0xxMFJEHC6LQba/wp2HFpJtWdxu5qhCngEL3kYfiHxKbDilNDHkziX/ADQ4CU+fcaCConkLV+fiU05nhi4k09oZiLkXSOfSsv8A7SRRkLh+lR5sWhrhIDOXc922S1Zdtm3dX0bRqiKMtKkZR6dqlYdXRyQhO72A/K5efyyUdRIJzyzy2/8AnJ6mqMOpd8YXF6ZTuR2xrNTPSTxKCEBkOTq3Nb0qHN2o3Cw3WvzWNLtg0IWMbCI+AmuTU3bKKQhziG35LNYTV9T/AIm+hxp5rmfMh7iR1FYAjkxxj9SwodpoyAuGdpP/AFKNU40cw8Nz3erNPsh+SzVV+LNT3ZTvL8IjuVa2NSzHZGz259OSpoOJVHqdxerNX2FUbQhflcfqJ1bgkjFTcmWuGw19YxOwPt5K7pqHECYWcmC1MUVc4jYLtd3q5p8QctMm2rmnZ242v2O01HiAlmzsXxErEaWpLvH+KCmxDUdbf3qU1VGXLaS5ZQkd6aoY+75ScXd9zJHQ1kmjSRqZxmIdX3J0ZGHW5lFNF2isgwuUSE5pG/KpT33ZRBd8RqTfuyS4jEPNS02FpDcQmLbxZOXebLnEFdKRs/Sp7ZWwJeLJnFBbaeedpIyJt29rhQ8ZturI7bDcVveyJA2Xg6V235KtSWxad7pXaZIBFiuzSEdvqVKArCcnHm7JFM6F8h5pDknQWOxlaeaTyac0xd8VvmuFJbo6WoWP3flzXXk7mUfie8f1Je0a5aLTUnYlFJuzJdaT07VEGR7sl3id2d30qXALJPGbLltXWmchUe5xH/BK4iLk6ntlWTHkYtF3iMOiiDJaXek0j3ag6ntjJfEYmyzREQZ557VC4m7Rn/glxHFPtisllUN+r3ICsIut1CkmlEtgDJ9T2qsOuxzijlh1KUX/AP0bk1jM3I0UQt3u2iO4Mue4VW000kgXzxBFL6Re/L8yeufPPO1LtlWTH4fPN7vhQ/hla2tyjiT+bfwSYnyyc3/KlqS2SmyyyyL+CX4Yjl4U0xWl1OKJhuPmyNCrHWtuJ/Jd6R6P5qtmximp2OScZooon1kKEi/NtWfm+1bs9TyxDIdSQm3UMD2B3DcXxI7bIbSNldu6fhuuQGTXZ9I/EqbDe2mF4sEQ05zHKd34QwHc2X5VbjNxAzOOQfhJrSRqwUhXOPcuOXlkKRDb4XzyQtt18LJajFcxPq/yRH6tCTREEfemzrIox6/zEq7ciHKMR/1NkyamyEdcv0qrru0EFOJZSblnK/tU1vXbd6nXRHDKzCeaCNHXTAN29U9VWDGGbZXfNZSr7VCRF+I428lTVPaJ5Lsje1dsMRxZOos1tXigD5Xd6qKnEIyIm0Iu9ZibHm5X3Eoh402uea6I4zjeXYu6ko5BLXn4VU1JRZa5D8SgSYwBCW91DmxRrfUtNDJuyZU8PIdG+pQJiju5fmUebEAu67SUU6hi71ZAcxNd3fwUeUmEc0JzBdqaYl3W72U+RMI5m3c00Ul2mboJfE2bCKatYu9aEiORNn/lSIbSz01QF/8ACUgxWvuyZCV+1IiPuzXLn5ZIJoQi+7Ndt+HxLgk4vydc4j5clSKOtH4fcjGN/wCSICtHLqR3MXc3JTRI1w/mkMe3RSo42I+TKZDStJozXa+SEVqVdtrrvmtPHg9LYXEzvy0EVXT4eMYbAuJVZVFWw6ckVu3V/mnho5ZC0jfRPnhNQMd7gix6kOIXItM7lZURPG+TwfMiVfaYj3iiaZ8ue1AGkhqriFrLRHmPpVjEIEQ3ssoVdLbkB2eG5PUk1QT75HL96CkzWtRxZC2XyuUmDC44xufLd/Ss65VM1uRuP71bU9klPlJIQn6s1LRdlvDhsY83YRyuTnsoX5Nnb4SWdKaWEx1MhfxE6tKauaMwzZx/f1KaNVIs3pTzFrHHIVBmwfiFewORKxbEI5rWYWG3mpVPMxCTO77uSytosz44Ce52iuJOlgMskJM0bDKP9S07CxeQrh1HDHJhbn4lDka6GFLsnKUhZtuLlayfo+z50p5mD/SS2DFbr4k0ZcZ8j8lXckQ8aMzLhO4rI2QHg4RtmYMtMUICWbMosoh3vuRsGpnpcPisLKPc381DnpwtyyWjqIwEtHuJQJIYyEc+rvVpmbRkqmjjIiJ8rc1XVFCwtmy09RRxiZenNVNfGG4A6VaMGjPGOpKNJHlrkp9QNrk+SiVBXfSqMxhybnrt8SC5hYdbs131NkuOPcgsHiW9yIJH7325+JLh79GchQuO4UAHc1yIC2O3USBv6V0BcXQRSDt3Dl3rpR3avlcji2+RJ/hvIWjISC6IfDtNLh9zdyn+xuWjs4ofYyuLT+SqgK+221kfTa35lMKj159LJk43FFAR+/XNIdycIe/PuS0EtFNgC25yfPcgYX3MjIe5ur4kRD4v+aCxoRuZdEffai0Eh1ZFdqT+SAGul/8ABdLMueaTchzJrUm23fyQSgHHpzS7889q7c5CTuukT25aIHY3baOa4/iZ2XbrnRENwZkzWoExtcfLNH1FySyu7rUDXtA7trJML2ou7LJLbdl4cupBIPf+9O3P/NCw3EnBG1y1ZAFTb8kuk+aT+J2Qtll6SUG6QTfFkiH3ltTY7upLxelQFBFl3P3pPbnogS7sxZAUO3a5IR6uSDp0XWLRNhQ4O4f8EIi3mkJbkTZ+pQM4PJFuEVz/ADIRJNC8h3aLlumjoW3MSc0TGct965qJc0ehPp1JWe5KiASHp11Sta5E/iS8XJIAF23VOOPuQjG25OwBtfmzIv3OjSHIW9SY/kEBWil70kiK0kCOMXclquiKWtyABt2/SuFyTrChcfegE6YhkfuSEt2XUi6W+JD0oLCYri+S7oL6vtSDp5JaCKkBwCt7u5TaOs4J3k+0VCYl0SV8EUbTDMeg2s7tEPrNaWjxSkmAc6gV5VF7nZS4aw4dGdYuKZ0QyuJ6hNiFPTgJme21Vp9pqe+xn5LG/eBkOR/4oGkDry3KVjNO834N9SYwE3Q7Dn4U8dVxHs6VksPqjECdrRyVzFiBlzNrlk0dEMqZY1dV7Pbm1xF4lBlxCQdX6W+FcqKx+ELaEqmauMS1bahIqWWviWTYsfcb296fhxR78nPpWaes6tW+lAWKRjLY5tf8LJ6UZLIzYQ4xdsYrhz0+FWNNWWhm7hasQNU1wvnaSlQ4o49T7UnGy1lLvFKqesIbB292ip5cDlmLM/6VJDGLnLVGOKFyTTozklJ8kccDij/aGylU9LTw22Z6Js6jiFu3ES41Q0Oru6TcpFQ1RYuVrE6h+0EMvEN1GPED7kzLWERZ6ISYSyf4lvFiXS2oi/uQVGGwVg363rOVWMNShecckvkEQXESi/7ZY3INlBg1l3iqXV8wI2UvJpocHkhfOMrxViEYQ61BxxC3MpDZlgZZO2eKETSYmFFE+1xgARSpvsrfFD4mIYnJUF1PxDciScv2Sv8ARsMS7cdl8Nb8XE4TPptpt5fyWSxj7TsHrLgw7C62q/8AMJmAXVxR/ZjgdGQ7XlH1ErmPs/htH+wpB+okt39BJN+TzI8Wx3FCyo8LipRJ9CJri/miDsb2oxTWeoMGflbt/wAF7Jh0MUbZNGA/SylvUNTy/D6fUnc2UsMErPFS+yXEYamAJI3l43Oci2N9Xeqzth2Dn7KwxT8Rqqnk2nLG1tj+le5YhXCTDY7culU00kVRTnHUgxwG1pxk20m8k+22Q6R8/aCPxdKu+ycNaWKU8mG1AUtUxjaZAJ2v9LrVYl9ndFUVEslFVvTj3RSbhH/mq7DuwuKxz5tLFTxZ/tBk3KNWmZ+fBaYj7fVYjPLXxhUVDyORywMIi7+q3uVjSdl48cpj9tB+EXLwkHvVrR4XHG0cbyuVrdXxK9w0aenYgzcvq6V1fRnGPJ5vXfY7U5lJRVkfC9NTtJZnFexuJ4S2cjDOPqgdyXv0tRFwxdhaX4VX4hNT2ZnTAH1Osu3Zs2keEUPZvEawtlOUQ/8AEl2itaQnGOXiFaeumAdY+n0qiljATLJtxLWGPQ5ck7GoaySn5ble0PaLhiLM5iSoTFh7k2+Y6srsxRo6usaoMpHJyIudqhHihx6A+1VDzPdnmu8RyV2K5EybEJZNc3u+ailMRDq9yC5+aT7nSsVHXJK7RNrjlp3KCqHLvyoXK5AOZEnYqWSTpB0DGn2gl4bndSAozLwupEOFz1XQFyAIFtzc0XDfzVyHZurjh4hRvb6kosBnmusjcv3IKplNw7bvUihjYnFn81bngtRCWRxGP1MrHDOz8lVII8JxDPUsk7BQbO0VHRyRC1jXZeamHgbZd23xEtHh3Z2KnbY13xK3hwmnmhMJI/zZrFzOtYjzOow1qcy6S803FhrzFzbct5N2JATvZnICfzSj7OxiRM0fxWq+5EjsszNBgLieTtt+a01LHFCHDsDQeokU+DvSiWbGAlu5qkrKrh32SMQijyHEDRHVQCOrN+V1SYjjARvsBxFZqrrpCudztFVU1dLmWr2/NVGKRlLK2W+IYhBMeT5/Foq4qiMT2c/USq5qo7tf3rgVD29XNbGDZfh2iqYQsY9vqTr9pKiQN5v+ZZ7iPzFIiclPtDZlpPihzXNc+5QCkcizuTXE6dUTD5qhbEiOsMX02qVHjBiOTk9qrrdUQDcOvSgETTxSSR+txFRyrpBLm6C0vJknjLc77UFeR5q5/qTkFZLno9vwkow09rZ5bk4EJ3Zs25AIsAqJZPHuTlx3DzUakpai8WyYlqKHD4+GOY7u9BrFNlCQmJZvmk2RPpnuWtpsLp5jEDdhk9KnB2TgmC9mcviWTkjVYmzH01g63KwipwIs3zU/EsBClAnBt2fhVNbUCerHayaexOsov3GjoxihYnA/CrmDEAyELnLzWKCqON+bqQGKEPNlGo1ko9BCs1vd7SUiHFrS5ssBDikhFqbj5KV7Y8gZPI/LW11DxmqyccHoIY5a+Tn/AOqlR9oLSFs2XkctDTiQ5nUHZua6ZW1Hij04CGTld4RU9s0WWZ6kGPXDqbXKW2MNkNpjb6V5fN20gw8haanqi6cuHGRZ+pW2E9sIcUiE4wliIeYnGQ5KO0arObp8WIRzv3fCuBijiHfaSoQxhh63FQ6vGgjl1Nh+FR2zV5TV/enc7OX70jxS1ZIMeAn0e5O/fDFzf+SO2V3jT/eByaA1gkplKVxE8jvd8SzEWKANr5t/BSIsau2s7EpeMtZTW+0MLaMgeq3ZOs0FcZFrIpIVn6u9Zds03LoqruzuL0rhVG7PNU3tzjbllyTftxWo0K3Lk6i59VwZHJuT3Py0VDUFHVFnIDGTt5uqurwOnqJoJIquuoyA7nGCd7Tb06q9Rbv6NHU9oKChpjlqquKAQe1xI2u6suld+8oJGjaKeKUz5AMjXLGT9hcPqqszKvrRglb8aK9nzLzutRj2Nb2cIyxyuKy0Y9AHIG7un+pVqjLbJZt+MxML9IoTroo+uSMbn0uMVnYOzeGQ1HFdpp8mtYZ5nIG/KrMRpo22Qxj5WsootTf2WYzdWTrrVDKvKqbLn8kxV1zwx8SOCSoNv7uO27+aKNLLdqi5s3z2pz2raLtms/Q41JVPk+H1NMOdrlLaNv8AUrH2hiHPRGpKkWQTORf9qIah8itf+agBNbbqw6Jy9vPd0qNTTYmFUN70DVTEXJyUUia3n+VJshLXcKdC2JXtDXC75klcPLJlFlmjhDiGxEP/AJbXEo9NjVHWSFGEVSMjPb+LAQi35nRQORaNIw26eJO8bTdmKrKiGnqBJpLxH4DtUSjwegoZCkA6mU//AD5yNGot2XnEjtHn/FE9QA+f8VWFUB7lwqwPCyNBbloNU2ZFm+7w5J1qz0u/1Kk+8GEtA/mgfFH3NY38VXbZO6NGNZtyYm+ld9s2Wu0Vr+EgFZaXGAj10Ub/AGiLwMwj6c0dph3YmvPFAjcei70i1qjzYsHNy2t4s1jqztJJH3bvhVLX9qpx8DgrWE55Z0jeVXapqfV93nd4VQ1nbxhEur6RZYGt7RSzP+IapKnGDEi/E3eldCwxOKfUz+jeVnb6eS7I3iH5Kqq+205OO8iD0rB1OMNyvclAmxh7dHtFbrGjleWcjZVPaqUnN83udU9V2gnkLU9qyk+LPuFn3IWrHkHPTkrcUjLfYvZcYkkcnc3UE8WcvG6pqmqcW5vq6i+1d77kIlsvTxL3umjxR9ypvaLu50uI+WrfJVaFZYSYgeWm5NFXHz1/MogyJPJ/NFk2SvbnK7RD7V73UIi/MkJbssvkgCWdQxXLntG7kow7Ryy/UiHpU2UP8a5CUzdz2pq1FaV3cqsA7twuk5aJWouHtVAcEvJc+LW5GMfuRBCgBgtyVvUpRU7/AFJyKhfPLLq5qaJ1IrC3mrKgwv2rUzYR9KD2M+lmVhTR+zgLm6o0otKPDaOG5nC4S+JTgp4Ix/CBgH05qrhrLS5taKkhWN15tcpLseKnbPXP6kD09wkjhqhk5OwknZJghDN2Yifwi6BkYIQhLUG9KU1cAgWlw9P0qBJjEUhZZ25uq+XFA4phntQKxYkMVt9igW8RsgZvTzUias4gZP4lDutt3sqQyRFSvJzkYcuas6WHhuL53fSq2GsjjtF2uL1KbDiDC+bZIIsvqbIRHS5SPZ3t7lQhjDi+ebXerwovvoytbiN/BBVou5pmEMs00Elp5hkqSTErvG35UDYgfnzUhZqaase8TM9jvratHhswSH+E9wvy13LzYa60tH2+lTabFpY2/DPcKlq/iaxyUeqPGYtvP5aph43Lk131LFYb2srKd7D/ABR+JaGLthDURi0oMHnb4lzvG0dSyplkcMghqz2pmWE8s83TH+0EUhDab296JsYAg0ZiFSosveDD39Oe5RZhYW3JibENpPpcSiFVXFq9orRIybQ7MT5F4lGKF5uTXF4UQCEhftG/j1KVDDwxJ2V0T5K6po3jYdlxE/SKoaujkkJ2aN7vhWqlKQdOpRTE+T7rvCKqJEkY+fBZS5M/+ZRi7O1Fubs30rbSxncOQNamyyt1di8O1apmTijz6owmSM9oPb6lHKlcS5L0GaljkLUGL4fCo82E05PmeRfSmqJoxIUMkgizNuT54Xw2zdty0xUIDbw2b8yAqMO8rrU6FRkTpzzLTpTg0Z7c2e7vWleEBuyZv4ITJhbl/JMkoAo3vsydSwp+Ha/hHmpjyW/CSA5AHm/NKxMZ4lxDllzXOI1uWd3xITyG5+lRZSfIXyt8kybHaiSO0tXHW5QDLdm21Ecm3kgcrS0UB5Gyy5M9tyRZD3bkjyz0Zkrm8muQAitzz0K1kGg/9yRE12Xh+SEit8kDViLLdy/MkPnnuQ3bVy61srrUFBW/hd3Uu2sPeuXW25t+ZC5XF8KACLpHLwoZPJDddp71wsh7/wCSkDsRXcyRH5MzoQF70V1lyoBXWihHO3mkJPdmuCO5SWdHLc6Tfp+Jc0/Kl1CggMd3e270p0Rtf1JoS0+JuSMSb33IF5KH2hhccza5E0jEWr9PUs8FU5Sc9ylBUPYTeHNcCys9LUubm82+pIS/wUGGqArW1IvVkpgZFyf9K1TsycAiK7XJIR3ZIX3d3zSYdFoZ1YS6N2qXD26rhbbfi+JKyqCDqXRHXltS/cyEpHt1TJaYXUXvVdNiR08xBZcKnsT7VCrKV6iYHDbas5XRSX7H6SqaokzB7RFuhSuJu0b5qDR0ZwmR5d2VqmGL7c9qI+7yDiFxNvJLieaaAveusTLQNR65du800JItvm6A1EnhK7uTXh3LtyCRzTdauPkVvhQ9XUjYduqBIJLh+9E236kenJKxgENo/wDol4V3q5omFMAW6tWXW5rtpZorXQRqN+LK1Iurmi/chNJliSuuLJctfuzXCFx5pAFd35qP7Y8kvCgjkOX0i13+CdMbm523IqGaXBTlmpnslNiByHqdn6lllc0vYa4lBv3h05Hwh4mYkn7tovmqwYZJrZHN9vhJ1ODcO5Xjbr3EZav2khifk25PhlaLZqMHUKdEriL/AErVmCJkVQ8d2Rp+HEHj71WXXfD9ST+L1KDVOi+DFjtyd1HrMQujJ9BLJZc8YkjqwjfMgztdWwSNIHqFZqmaNtFdDNNJW6G5Dn0k6vIhAXzyuP1EosMcYlmzNcn2FxIs0RTXyBskcT3pDI/Nk0w6ItbVoCJUM3DPNP8Atlr8lCuXFNDtlo1da/NEdU0gqt1H5Ltz5Cp1KslHJ5dPzTRyPzQOX6UBluVJUS2GEziPNPhUPnob8lDu0+FLiPHyyVVYrLSKouLLO1WlJUNG+TvcXqzWeik7s1LiJh5ZrNxLTNKE27V+pI5jy0drVUx1XnmSlBUPdzuzWLN7snU9Y9Oebs5IzrnmIhdrlDubrfauHURDzkYc280h8DdVNw3zydUtZVSEb3u/NS6zEqciKPiOVviVXV1UeXO5bxOTI0cCucXLPvRx1lpZ5sqs5GIRyQlJdyWhz2XB4k5cpHuSHEpBDNnuHNUlxC/xdy7xD81RNsuB7RVEYZM+Wah1OLS1BamahEV2joX+adktjr1ku7e9qaeZy5ugfyQvu1UsBwpE25ea5+V0rtErA5/zXelLp7396FpG71qA4ujkXehYkTc1ACMX2+FAUblyRlfdokQyCVmVv70AEEbkQvmrWgmaMcnVWIn5MP70+Eb82O1OhWaughp5izdmu7lbQ0sAmNjNbl05WrEU8kkZCfEcbfSrujxYxteSS76nQ0bKX7NbDG1uT55enwqbTU4eCNxVJR4oBWu7tb9Ss6bFI4z0fcsWmdcJRLr7vpqgRc4oyLJEGHxR2vGDD8IttVaWMd9u0fSkGLNaL5rKmaJotwpbiyZmEVKOSMR7h8x9SqYMWCQcn2qfDVREQvmxfEpo3VEWuxRxtCOB7RVVxKuqfIAku/wWrCujG0WYLi8WSJqpyYm0H6WTToXbvyzG12D4jJETPIV3xEqQ+xuIkxnkNv8AUvS5bJN2hGmN3L+ladxkPAjx2vwephIgkjP+CzlRfCZM/UveK7D466Mmcdyw2KdifaKwctt3Mstq1WQ4snTNfE854JyeFy/chGnMe59q9Uh7Dx08Qs24u9APZGHiCbx3ELqu4iFhmedQ0cpatGZD8LJwqWUeuImL5L118DgKEXjjFQJOz8Qvm4XEzpdxD/GaPPqbB5JGG8HHP4VNHBXy0FrVvGo4xEWYGTUmHgXRtR3CuyYP7pMXz/zJmal4ZWu36WW3kwu1uhyVZWYSwlytHuWiaZDxsy4wv9Q/Cp9HhbTEOf8AgrSLDQjcVc0dDFG4G7jaPUKGwWMq6Dsy1Q5PeZCrMex7CHNrS925X0M1JCJcNunmKGWqAht96xcmdKhAoT7M1FKBOzXfSo9PheIZ6A9r+pab27htkxOn/vjQb2b+CWzGscCho8DlGoCSU3Eh8K2eHwxwwtnmWTdKpjxSLa7v1KVTYoBaM9oqJNs6MdIuaingqAJzBhyWXxsaQXyYxL4h8KtquoOopijB3+pUg4C2d5ncPfcSIcE5fd4MzWQ65so7CefJ1onw1hMsw25oDoQEifNl0bI4njKgLxDkn4ZCj18SkTQ26ZblHt106kNglQ3LVTkeUcYF8RHak2IcPrtE++00pY7Xzy/KkELEQ5hz9TKiGm2So647s83y+alQ4lLtyY/9KUWE7hkzu+FWLU4CH9KzbNVEh+3SD5/mRDVPJqWdykFR3cmTQUZ8myQmitGOxSOQ/JTAkMSHnb80xFSnGOeSlALi3cSybNEiRETjyN7fSpcZaZ6jbyUOPK4lKiFyLntbncpNUixpqj8MbdqmjNtzFVMe0telOcQ8tue5KjdcFk5XW5Jq78qihJyyd0XEe3RFD2JRF5JXXOozE93+CcYn6tLvSmKx0c12500JW80mk+f0pUUPgXzSckxxLkik05pgO3OkxOmZagR5vamDrgJ9H2pUS5ImlM+XeSL2hxbVQPbNc/ch9s7vNVRO9lsFQ4l8KI6xyu1cfSqYa5u97dfNCWJNdztU0G6LESrxmI3xCOzujGn3fquU1q7b13LOfejE2m5CddJ3AjUXcSNP95W96RYk8m3N1moq45Byz8SkDNbzf+aNQ7hbPWNnnnuQlWAPew6+JVY1Absnu/emamugp7eLOIF6Uak9wtSxC0EyWJOJc1T/AHxRkdjSORJwpmLoa76lepG+xLPFHK7mIpn7yGZss1FOo3FfkI/EmzkC7Yz25KkkLZjtTXRjpfb+5R5sQjhtBnMiUOokOYSYI3Fu4vUqrEKWS4HeWQB6m4bqkkYtsm12NDGxb2AfiWZxLtI0hZNLdl6VZfcNNWBvczN/ERqBN2VjEise0R/MStMwkpsz1TjDyEXMh+agS105Fo7j9Kv37N2yCxhauS4aEMRNYrsxcX/IzUpGXW7io53kPerespd2mnwqGY8NhzyVE0QjhcWUiGPYL57sk1KTkKfi6Mn6slLIItTG5Poo9r8nb9KlTFvydN3OigZHtfa/pROVvcyeYtuv7kmyRQeSP1XOyQi+WTqQ2QsWXml1cupFBQzwXLmulGwunfEi8WebqqAaYbddUdo2otLUPp9KKokJ8vSkAobnSuQA+BAOuTXCi4zCPJrc1GckV2vUqsCQ1R5ohmb6VFIbdUiz80WBMGqt7mJ/Uuw1jxjpkOuqiD+9d3DrmgonjWPnf4W/mo9TiBlpnko5k/mmDLwqWNOx37yMZdS2qUONONqqDHpbqTZZosqjRw9oAj11FM12PPN0Os/qXNdRYEoa66Yb+lE81p+lQmJrlIqR/CA2e0UrAk+0P/SmpJvLdcooyPyzQvIl8iyQ0zinAqurN1DYu9Jy2qgJoVj8n2pwKx78mdVzEuiT9KBFs020XzuL4UTVHvTFvDgI/Sog1D23KrMI88lmNRuHV0/94Nb6c/SqZqrcl7Q92jqTUvocSt5n/NOtilxjq/8AFZzjOXjtToVG4W6iRYcmrgxJ+bHcXzUsMUku0dZAKwxHR06GJGPegqzYfeT8Ucju80+Nc5CW/msb97ONubo/vaQe+5AWbEKrh25EpQ41ww1fq5isN99GNzO+75o/vhiHLNx80+AU2a08Y7nPamvvYBAn/pzWUkxRr9HuUKXEJCIs5HtTsLNx9+PlsPa3P0qJLimzO9lkPbjy6ytS+8HyyfcgLZqJcccWJ82JRzxp5DHVZr2xy1dc9s15osnk0hYxs1e5NHjW4sm2/wCZZ/2rT1ZrntH6kWHJeFjG7LK5CWLMRat/NUpVG3RkrrtHQTyi0OuaQs89yYKoLLPPuVccjj37lwpnLk/JTZVWTXrHEcm3F3prjOWpvuUW5yLnaSJya7k6onVDrSa80uN8yFNF4dUuJaKB0d2k2WfJcfPMU3d+lISf8ymqFqhy4RS6rfmm7vhRXtlnmqooL0vkl1PohIu5K4fNAC6Ry1Q9TfSifPLmk+VzIAC234lxERORILt2fUpYBFtbpS8kPeiImz+FAHS5+kvSk+74Um3a+JItxaMgsQbfIvJK7QXSLy6UjJxFBCYg23PknR55dKAdxaIn28urNAHn1riY6MpUdOdUYtn1bVIp6M5CyEHImV9huB8YBZmvMuYrxdj19bK6mwfaTyH9IipjU/D6GYRWjwzs68gXHmINzEm3K0HszFJr4VsssIi7GRmJCnOTRmTwUMg81u48DghG1gYfP3p77pgEs2BvpU/ko0/Fmef+wyd6Q0JkRZtavQCweEiztQ/c8AiWin8lDXSTMAVC/k6H2M89G3LflgsW3VJsDiyLRrlf5KJfSzMAVG6MKMsltjwGAj0ZdbA44+5rUu+g/HmZSnw15GyZnH4kNRh7i2X+VbaLDQEcme39y79zxSPqTXeJLvov8Vnnx0bkWTCyaOlcS6V6CWAxXE4uyZPs+xFm7Nl3JrqER+LMwbxlH3JWv+ZbCswGO7ZtUB8DtPJ3tEvEtVlUjF4WjO2ohh3ZM25aam7NtMeWe3vVwHZenELbdyTzKJUenlMwoxmPNdfMdclt5+y9PZsdxUUezLEWQdOfUl3oifTTMlv55bkQ326MtqPZmAQ+JQK/AXhHYzERelUsyZL6eSXJm7juydLiHyJWh4TLt2c10MFnkLQLRWvcRj25FW0j+SQyORclbHg5jaz53fJNHhcg8s/cjuB22QLkrh8lNHC5BHVupEGHv3s6NidCEApcO5WQYWZF/wC1W1BgISFebPb6kPIkaxxOZRQ4LUSBmzflRfcs48w6VuRpQj0y6UZQx3ZuzF+5c/5B2fiI87ejePmyHh9629ZhMdRv/LaoRdmQu3tcK1WZHNLpZ2ZcPxCyZt3wqyhwecgFzZ+V1q0tJhNPTiXDjYT9SkAT3ZOCiWb9Gi6X9mSLCZy5ApEfZuoJtcgWsEYxHRmuddElPfZrHpIGMq+zO/PJyIfEkGFy2CzR9K2ZC11yCUYvcksoPpl+zKw4afvRNT2mTZblpnjijbPQUycMcheSvuWZvD9Gd4Nx5ZPtS4ZeauyoQ3WqFNhp583daqRi8bRAt1ToCZPkAOSlNQleP81YQw8Esm6e9DkSolaVDOPg6khpTyFiC1Xg5d+SRWebKdma6lKVK6FqNyHRXbjH5sl+D6kbE6lN93nJydhS+6ZOb7VbEMfuFNkQZZMbW/NUshGqK0YeGGWlxIfdcpsgx5ZX7lFIWuzaRrW5KrsmqONJJnzT0Uxx89xdyimTZ53AgKRhfO9iU2h7E58Sk5O+1VVRWPJKYu93lqiOojy1drc0xJUQc2dvpJNGbkA8h+SYKa7m25EdVHuydMPUBlz5JmDYTyBn6U1PUPG34eRF8XSgKoD8qq6moeQsgztTboqKstRrmO1s296dclR0ghGWuZCW5T4qhy0faI8koSvyVKKXgmCXk7I3K5QvaHS4z+pWZUSeJ70Vw5aqEM1qJ5lQqJQkhKRhu3Motzc0ru9AUP8AGYW+JIZGy0Ue0vNdEXFBQ+0ltz5MulUOo9pZLo55+kUrFQ9xnsyfJIZnFss0zaXkiYX5ZIsdDgSGNur2p0Kx7cndNcF+7b8KEYX5EixUTGqLuT7l0KxxcXz+SicNxNdCM+9FjLiLFDj5Gp0OOHkOZrPNG5F3p+OMxLNmcv3Jk8mmixq7RmciU0MUMu7d81mIpDz6HAlLhmciyd9yk2TaL725883N1KgxY4+RqlC8h+JOw53aqWzVNmmpsaMrWd1aQ4wxXb/5rJRC5EpEWcduWazdG8WzaBiGmjonrNuazEVYY6KS1Y5CKk6FO/JchXPyJ02eJNuzVQVYxaXoHmbNTYbFu2IMRZKHU9pKOltc5wAXO270qFxmH6upAckcmhxxn9QXJpktsn/7UUZXPFUxGInY5i/epA4xRSXN7XGZ+kXuVCGH0Gf/ANnBb0/sxUqKOnpyYooIoiy04YMOSr2kJv7LQaqKTUNw/JH7VGPgVUdU5MOTt/FMFVH7kUO6Ls8QihDPLXvHJV9ZiEdQGgqvmmIi1Uf2hrtXVpGU5WGZXHkz2qLUTSiWj7R9KfAmIu5CY7s8kOXJFWMfeEgnmx7kBYtU5EF+3/BO+ytJ3OgehtL4VpsiXGQwVVLaP4jkXzTntU//ABXTZ0556NcKaIn+klRHJKaulu5uSlQ41LGOjqpArS1ZSaeneoO1tqAWxpqHGOJEO97u9WL1zEGx7i71RU9DwQz1uUkKdxLNs9qw4+jsV0S5ax8xzPamimuDuzQAL57xt/cibLlqiydWRZr825pgerPxKaQ8Tu1FLgN5K1IycWNWgTZ5bk6A+eS57Lu06fknRhfa+qpyQaskAWwWuT4SNlmmPeyIbhUWWoEsBYu9OgTcnyULjPZ3p2n55l3fzUGxYxixaLvs+qj8ZiLnaSXtDbnd7v3oKJQQtd6k+JMOmirTxBh5dSZKsMn5oHdF2JW8myRtI5NzVUFQ+XUj9qf8pIGnZZCT+bIupuf5lWx1HVr39Kd9otLmlYyyAmt5pcRrVXNUaJFUPtbN0xMsXqEHtGnNQHk9930oXLd36IE2ye9Qhlqtujqv4nkm5ZHK5mdBNyCqaxhu1f8AMoR4of0pqYX3O/71XVFQEZ8ty0VHO2yyLFHHvTU2NW9+7uVMczkPfuTLjuV0RsW9RjRqOeLSl5koox+fUkQ9zdXpWlIi5E1sSMQzc7V37+YQF3lcvpVbJRyVQZNmKr5cPlhPJ8/cikJuRphxrjdBPd8SCoqCtzd3L6nVTTQncOTPb3qa1PJcOYuQ+lTQJyY/TYhKLFY/yQSFJMZPIe7vtTpQsLaPamXyHxJC5S5GSF7shdWVAVRDo77S9TqBETFL3EStISb3kSbHjLQC4wZaF9S5w7iK3wqNETi+rW6KVFJ+VYNnQlYhheTdm5IvZWISB2YhLqUiORhDQN3xLk1QAtrkKY6Qw1OAhkAMOW3ayYkHhvkzfCjlxCMdGfd8PhUSasuLNNWS6I1dGJCWnxLN4pnCGTOrysqrbnLcsvilYUhlz+pbxObIyoqZnElXSlxNX3ZqZPnIRZM5KLw3HzVo5yOWZaf5VKIbWK1NvC5ELJ0htEmyuQxfyIU4vfmht0ViGGyVD8rRyRyYScYcrkISTKsty50qadCfvTrYbs1d0DorrdF1STp7eXSg4LlozKhEdu5d7/hUn2U7kvY3JxdAqI9vvXO/6lKGhPvzEUQ0ZkWjP/BBVERdcWUz7tl8uaP7plEeSOBaELqQKadC4lrmuhh7ychdAmiIw7eSTRurWLBZPQ9z/Cpjdn3EMzzIv8qktQM/w0Lx7fStA+CvGWeV4+lAeFvJa9jiSA0KQoz5O25AcenJW1RQzjyif6slAkpZRLeyPIVRXGKaMd2imS05c/eh9l26/wCCAIQjuSIbizUv2XiHYzbs077Gw+YoKsryjtFSAumoiZ+5Oyx+5BCPWGm4UEsh23ChcWuThbUmjci03ILAbmk3NOcPRLh+aAGfEnaceJMDN6k2cak0Md0/LpZBE/BKxEuHTCDdRlqq4eSm4uX+8CHk3SoaCYe1HHJdQd/NLxbXQajgl5uu3eaBiSuU2A60lqRSOmrty6qAcCTbqjuchf8Ayphd8SAHeJv1K7yS9ofuTHei6e9AHXkcuaWu4UFvvS3Z96ADImt77lxpNFxBdogT4HCL+pIeaHq5rqBnSJ1x+aS4PULIAIerXNdu2oHyHxJXe5ACuJF1aOhuS70EBfvQ+7JJ+nmlcgsXp1SuSfzSu9zoIOXfJLvSfmujyQAh6tUV3xbnQsWq5065oLO3d6V23VmQpa3IICutbJLuXNVxABF1pd6Fy8l38zoBI62aWpfUkXJK5ABOSFia4XZL96F8htQAfVyXfDnkmyLbkl1F70AOXbc0N3u3IdPNISZABdn8NP20gc2LP1LTVPZ9hAnge0+p7fCmcOo46dykfISz0Vh7c/e+3K1fPTi2fS43BImUImNMLSu5H6iUm5uTM3qVT94OPjZJ8Q9+5R2ma7otRk8skuNtzVU1Zr/7lTdo8WcaMwp53A3e0vpTWJkyzKKNTNVRxsLudou9qLjeTtaS82oe0lZJWDxJBKxhH4dFrqPEHqKYTM2Iy3XDtQ8QRz2XEs3Da9mvL6ln8do6nFKinNpTgsbeIvtVi1Vp8SF5G3M+4fiRGDQOaZNppC9nFnfcydaRr2zfcq0JrdG/pS9ofkh4y1kSLbiD6kJVDdyrfaHt9SEqruZT2ie6i2aoYRzzu8KRVFwqp9qJL2p7kdtj7pZS2EGrtcmXhYtfEovtV2rN/NdKqfyWiTROyZKijeEs22qSFRaPPaq72h/Siab8qHCw31J/tDkS61Ra2TMw2qv9oe3RD7RcOqnUbmWJSPdc+1K5iYnVeM11q7xnG133JpMdomgIXZp3TLpa1QBqLfCulUPnoyrkngl8MC6tyEqeEubbvUmPaNpDmue1fCi5BSHXoYi0yQ/d8efK74UPtXi/gkVR3aCnvINYkoKUBbotH0pwMo20UP2rya5Iqp7UrkOok7iXW6rnE96rXqi8/wAxJe2bepkUFllxG8xXOJd3qA1Y3myXtQF4kVIVomlJa4uyXEuHmoY1Td7ovag55t9KrkG0TLrXXeJ7+ahe1BkL5ta6IqptzXIQbB1eINCBZPuZlg8b7SScUuBI5EPJXOOR8Qc2Nxt52+JZcKFpBIvDnc1qtcHHlm26Cqe1VZXSAJu/CL+7F/EtRhuIVHsgGZ9yxz0v+8Z+JvStRhW2PLO4viVbIzSZbRYsdo3u6796biu6e5QJY+7xICjcVpZm20Wh4kHJsrvUmnrjy5uoAi4gTMFyj0fF9pykuty1ScilyW4Vh+tcOukEtDQ8Nt2TJHCxAmpITiwDxCUX1dMFikg+N1KjpYyfJ2a1MVlHTx2sGZEr3iZvHOrGXxBybU3/AIpv2732+aaKle7N9uaR0r92SuzBpjvtj83JAVV6XtTFvutQOO25ulMkfKoIvG5Jh6rdzSONu5R3FNEeTr1Dl37U08l3Uk43Eg6S1dUJoIpEJF5oCG0s/Cu9N25WOgrm2oSL5JdyT/JBYhFrbsmSLd3ImzK5II3L/wByAB6u5Fr3sjKNK30oJtAcPvRiPwomje1EMZ3ZOyCbA/K65d6k6cL28kvZ3QI4xNtRiQXJDTn3tajaO3myG2ARZbX/AIogp2u0ZPR06lQxtnyUDSsjxUdyd9hcn/0qeGVvJk/GT/8A7KWxtomVn3a9nK5cOhMWvZtvqVyMnuTrExXaJblaIzj07+W7vUulo2mPeysTp45H0BOxR2hazbU9iVjodpsPp4wzy/KnRp4CuyC1A0lrLvtDZ8llvI21Q1NTtubK4fVkmghYdcrlKeS7mlw2yzbqWikJx5CjKPuZ1KAQk5bVCttdPBNbqobLRMDaOadAvzKG1RoiGoEiyUGkSfd1JBI4j6clTV+NNh9mb3a+lAHaanKcorJBLK5+ID3JPJFe1lqEpLZF0Xm6Ii9Ko8OxiWuqjfJggDwqwGoe4m0TJslOW3mkJbVEkqgh3yGAD3XOm4cSgmPKOQT+lA9ixckXE0yZ1D9oYXRNMgCUPLPNdIg72dMhUN6l0ZG73QP2hcOMvAgOhiIs+n4UfE+RKPXidRTHEDu17WuQuruinVDw08Yjsbalb7lUYBhs+FuYHJIQFyue5W88LTQlHm8efiFBKVhFH4kuG8lrZfJKkj9nhCNzchHxEpADHI/NvcjYNSKdO/PxColRSvMQuzMJK2tbPLwrhRtzfxItkvHZTFhMpFq7K4osNCltdt2iMBYXz8PxIxkAbsk22VHGkPhlzzdO3aqMOVqJy2i+iRokSeoeX8l20fSo7TPnlmi41oc0AOuLZofysgGou18Ky3antBWUdQDUX0uNvNBnKkawR70XUIqiwHFpKyjE5cxM/ESnVxVclPlSSjHLloUjbUCXK2J5ZRhmb2iPiJdYhJhdnYh+FZGkp8dxCQ48RNhiJtOG7WiSusJoXwmm4RyuZE9ydiVstrm7kQkxDzUS74l3iN5JGmpIYvN0LSXJoZLVy5AVQ6X8kmyTQybsnZdAtfUgKJQFty1LJO8ZxHRR2J0KUQv9EoZmtF2TjTMQ5/6lDYvei1/MrDyS+N3C3ekM27LJyUVprRydrk5c5Nl4UkQSPaGz/wC1CUxj8OfJMlzzQ+K5MCQ0nTm9yIZPdamB+STbdM0AOmISc2TL0MRPqFty65MkMh3EgGkyNJh8QvmDbvidQ/u05JXPQRfbuVqRXf8AuZERN3MqUmZ6Iq/u1x0d/wBKMMP3c2Vjw25obWt0VbE9saCFsvUiKnEu79Sdt80TDaJN4lLKoaCEO8G/gj9nbLu2onF8tCXLu9IqkRpaVy5MqubDzuLPb5K+uYhzzTZxhIRXgtbMpY9imo6G0s83JWkcLxlyYU6ELR9yc8+SLBR1GwG1SYyu6tpJoRe4tNyEqqOE+GZtEdl73eSy5K4RNInsybxKIVLJJ1u2q7DIUwHwweUma60W3fCgbEKfhhKcsYCTXbnQNtMFsPbzRPh42dwkgpsWpq4ianlefw3Cz2/qTpyaaPuVWyaRT4jg88hEwGBD1MqWpwdyHI339wrVnIQpg42k7vzK1IyljTMZLg8ketjCLKumoTu0BxW+OhuubJiTTYLEW52V7EPFfgxENPa4swKXTYOcx7g6lrw7OxkWbNaOalBh4RloF2miTkilhooqbCQEB06W8k8+FtIxMwMQD4VftQ93uS9n3Z9SnY1WMzT4K+WsYD5KDWYaw3elbcqUJi3s+3lqu/dMRNpuH5I7kQ7NnmMlG5ETMG4kdN2fkqD1bay9FLAwGXNomu7kf3XbbkyfdRHYZiP9nTj8DW/Cjh7P3c2tW2KjYdHbmkOH2kTt0+kkdwfZMw+CxxgP4bF8SAsHijIXeNvetg+H3Nnl8hFJsJbTPJLuGvZMgeGtHqwMSjzxgNrOtVisccbEEPXksvNSykWT7telWnZhKFMqZoWI8mbb6U/R0e/TO5WkWHtbqDkXerGkw9o2z6SVORmsdjFNT+tmIVMGjYmuUsKW0dMkQ07iWTM6zs6ljK56GPPXcSD7tjk1HaXqVgdPa2qDh2uLpWLQreDcxA4KmrcLuu0fXxLUHJs17v5qBWSNlk+1WmZOJkJsLYe5M/de/dqy0k0MZFlmo52R6PktbOZooSwtqfcz7iTE0LEOauZpGFy5ERKvlFyYsshJUxFTOLDd/pUNv2qsjhf8yZOlcQzdS1ZBD9ja4ndFwW5u1qfmzFs/CmJZLeaBe4F8s9A2rhi3cyYOoIS0QlUP5oGEeQ/CpuDx3ER+G5VTzN3q6w7KGgM327HJCIl41K2sm4lVK/hzTVzWpg5Lmu6iJLifNBY6RfEuXPmmuJ6kN23RBaVj47v3LqZEv/VdErbrnWIDt3fmld3sg4mmiXGbuQAWq65OgGRkuI13NXYBXPmkUj3ITLYSC57ebaIsA+J70TyaFryTAk1yduuRYUF4UN221C8jWoLm/KgCQ5ac1ziNyTF3wpXWsnYDryelFdaKj/uXLrLVQ2h0pLknLX/UmWLdqkxWioGPDJp8QpcS5rWzTFyIpHt+JBI5xnIl0ZH80ze93wpdI5krAkcZLiNb3phiRa3epRYDoFcPxChKR003mKJpHEUAGRa/EnOJaSabcXJD4c2ZADolp8SIZE0xaZrvhzfNWA5dqld1JoS72SEnFvqQA6Unl1Lt3n0pq7q1tQaj3oIH3L3XJcT1KNxH5+9FdtQVQ/d0pGSjcR9PmkRP6rUEj1yMS/pUYSMmLVK5y0zQA+UmqLTudMeHRGwvt5IIZonz75GS3iPXchEo/X/NEJRkOj8l5FHssFich58ktbetISbudkvw7c72EfmkUK4xHmotRQx1X7QL81Mbh5Fm67+Fnkzuq1AoSwfgyDIzbh52t3K3gG2PTO5PjZu0XNnPJxUgCRGPU9370XGP3/mTdw583/KiAmu7/qVNIAhqpMtHXfajz1fag2cmZ/zIeI2eiVBsO8Y7slx5CF02Um7JJi891yKJ2HOIZeNC0j9zorm5O3ShEWK03yYVVIrYXGPzRDUPyz2ujCjOTJweL8xoSo5I+dp/S9yjgdSOe0Pzd0JVjjydDw+61vUgKNytezd8k6I5HfbD80Ptj+pMmJ6NakQvnqyqitmSPbjHTN0vvA/U6ilG+61ku/l+pFBsyZ95ON2ty6GKPl1qv4b7nfah6h5tcp1I3aLT72P1Jfej5bnVR4srmSKRiYtWRqV3C3+8ntHMvmkWKW+NiVIdU0fdp80vaGJPQO4XY4h35t/BL7we7uVIVR5MnBqH5PklqHdkXP3hcOXhSauu10VPxullx6i4dG2p6k9xlu9V70PtBXaO4qo41qRTeWaejE8hc+0P63XOM/qVRxPf1e9daRt2rqdSdy19ocdt7D+9L2i3nK2vvVQ8yXG07tqeodwtpagJNCdiH5pguAPTGH1Kuea7XpXCmZUsYu4SuFHeRM9ualw1kUIZWKleo8lzjEjRC7poGxCIhS9siuHJ1nCmcUnkNVohd00vt0YltyFL7yjzzza75rMjI4pPI+SNEHdZpPvQPPagHFAIi1YR+JZ7jF5oeI5eaO2hd1mjDFAEuaGbEAk5mqApHtyfNC8jkXfanqgeRl37cHntQtWN61UXeS7dr1KqRi5stnqo92boOMBKs1uSYrVWorsnmTCmXJMcZx5oeKSqgodMrU0RXOucS5DdcysYfckgv96ICQAdpelHa/NAxP5om6tUEMdCO5dYd1vUgaR/NFxGu0RRI6w6Ltrc0y03v2rvGToB8eWjIh5dyYKRE0mmjIoCQPvZF+65ReKS77RtRQEwBScdyhjUPkjabbzdFATgLdyUiMm8mVb7Rb8KIarakNMtwkAR+JGNRu+lVTVXzRe0F5qdUX3C3GTvza4l3jXFy5KmGq96L2wuXhU6lrIi8Ga0dchJL2pv0qlasfuXfbN3JLQruovRqGkXXJubZKmGutdOBiDDo+anUvdFq/ySua7LJV44lrcutiDlrop0kPeJPufaifJQGrtf8UPt3v8AkjSQbIs7m26Jvfyd23enwqE1Z5siasbubmnTHuhfdrFvkkczA7mu8vJXnb/tlT9oqDs9FQYNTYbVYdGcM8sTNdUC9u4yt8KpBrLh0XPaoyuzbmuPL0kcmRZH5R3Y+sljxvGvDHaSlGEs4ia0ufzU+60eagBVBHEOW3wpe2NlzXXq6OK0yr7SUp4gYtEx2t/eeFMdmyPDb3mZ7fARdJK89q2ZdQqBiUcdZRxhLIQiD3Wxo0kK0i+ikaQBNj2vu6kV274VnsNrpymIHyCJmtCMe4VaDVeeaFEFNFhxPNOBI9vJlXe1XFyuJG1Uw8nRpIeyLFpH80YzNbr3Kt9q12pFVfP36o0kVsWjSbe4kfE09WaqmrrXLR0hrHK639yNJBui14j97JcT9SrRrN1zuiKsYRVNMNiw4j555pFM6rfbm80Y1DZaOlTKUyx47eaTTa8rvpVb7Qw6O/5lICZh0Z0ai3RPCa67NL2o7Sb0qEMl2r7l15Li52palJkwKjv6kgmIi5/qUXiN52pXa5u6NSkyVxnyQHCFQ/4gMdzW3EmBJtvpFHxA+lMltBUdKNDFwgdi1IuVuSkATjqz3ZfEo4zMXeu8RuSAtfQ+cktwWMNudz3PyFOlI/5lHjkYvFuTokHn80qL2CufzdGxWtc7sSDiNlmy62XIckxqY6O5OcPcS7GLDzTgxt4EFOSIMsdZ7dA8bxex5fiCbb/yqY0b+aMRfLVk4MboJTG2F0TCnQ3dyMdv0qbJYzbb5rtr25J21rUuEypciAYWtzytS+fejtHLuSHa4+JOgOOO5NmpPD3aum3+W1MBpi3ZIrnHTNGXua1Bbty8RIATlc+iK5NtnnyTnfl4kAIC7835LrZ5a+Fc073Xbh5uaYWgm2+W71Irur/Kmrmu5v8AlQ8QRfV7kE7xHSJrue5HdozOo7EGWbu4oeMI/EnUg3RJuFCUia4jFr1Ei0u1dkJE7BtIw6MiuYhz96YvDzZE2Xc6YbDtzWlk6bHn3JNyXP3oCxqbD6aoO8+KJeqOQhVTV9jaaqMTkr6uUgO78U79noV5p3uyLiBuU2HDHR4A1cVVHSU4SxwjTsNlwkDeoUPtEcMUoBTU0UUnOMYWtH6fJcHdcmzFifVIFQXEuHIOkfChIvyo44deW1ONCqQyKYomj25ZspQwtn/3J4aPcObdTpWVqV/BIi5I2j8SsRo2uRjT3aaIsrRkABcrUYbSJWMVH8DIvZfhZTZSgQQz5ZeFII9qsRo228l14WHqU2XqQmh10ZOjH32WqSMLFq7J0YbhHJSWkRW8mZK25i8SkGLQhdqX/NRXrIxt8Oe5WMXB2/uQuIj3cmRHVAQZhuUUpj70JEykiQEgEWXi6UUkbyR5MdqrjJxcX6ddVJjqn4QtncWYp0Z9whzYbIIZ55j6iUf2WMvw8tz85FYVFQdRo23XpTQixFlZuLlarTMnV8ChwuAQsDIvNP8A3XGI35/qQRxnDyfaunJJzc9qTLTQuDALEXRl/Ui4kcYi2TWqHPHJJKJvmoVQRyTCDM9vSqoh5KLc4wqmyZ2/7VEqYQp7nzutTEtRJRxkAN3KtlKeQr83Tohy4O1M1w2ht/0qFUC5BruUymjkmPIw2s3UpE2GkIZv095K7oylbMrUx2no7+5QJvaO7fuWirsPcdWb9Kaho28lomcri7M5JDLGfpF/hRgJ3aLSHh7F4E2WDn3BuFUmLVmcqKcy5NYSrpKOqI8s2IVsJsPky5be9R/Y2FsmBNMlqjIFQy25vlaoR0cpOTZZreDhPtGjO21s7fUoVThrw+C1USZD7tcWzPp7rVHmhaNaSrpTICZgttVXJhskm6z8yGhNsowhcjyZubq7xEvZ8L4bdRMwpgKN45hd26eafrhOqEQZrfNZ0S3bM/a/pQ2v0q0PDyt03Jp6Vx7k9WXtZA+We1K36lKKPdoiCne3VupFGmxFtfPRrhRALjrlt9KmhCwukcbENrJUZ7EItpDk25Db06qY9P6XTTQ+bOihqRGbPuSEiHn1KS8O3kmij3a7Uh2mCRc/SueJG8fvTbjaihiLq5onJ/LamkQ/L8qCjpFd3oC3Ci8PJLQrRyQTYJE/NFddc2qH/miby1QA3c6ReHS1LxcupOdKABt10yQiPVqiIUh5Z5bkCsQ/NJ+aTc0iH32oGmCP+CIfmkxWjkyQ9RaKx+REXlkuiVqAkT/NlAhd/qSf4XQ/JK7p0VgOOVturpXd/Uhu+STF7tqACHO34UV3xJkS9SIi72UAGMloc0BSbkLe/pS0VgEJMkRbs8lwOpcfIe/agVBXdyX8SQXdT9K7coCwjk6ULldbouXapcTaOSCTt2n+lEJMmmk3ZujYlZVDrFd/3KSBMPxKDd+lSQJh72QjNoeKq779y4VVcWd/81WcRceR151Hd7i19ocR63QFWEJZZqtItv1JXblIy09scm/aIfan8J/zVW0m5EMjlzQHJaNUPzz5e9d9qPuP5Kou3aOi4j/wQPYt/aJMtDdIpjz/AGiqeNu5/lXLn9SdBsW/tB873T8OIHGNiouM92WaLjF6khWy8+8ZC5GkOISd7sXh6VQtMXK5EMnvdVQWy8bEHz1yJOe3Plya5UJTOTau66NUfrRQJsu2rn5aInrn5MqT2px70HtRk/VajRC3ZoPbj55rntz7fF8SofbD73RBXcO7PclRe8i7eucht6k2VYZdzfwVU2IMPNnTZ4lu0/wSJuy3KsO0bnTT1F3eo+EYbi+PVHAw+gqKw/8AywK1lssO+xvGaq06+ppqIe8Re8v5IuJXuMkVUwjlmucZ5HsjAjItrDG1y9dwj7IcDw9xkrJJa828PSK2mCQ4XhpDFBg0EAjtYo23EpcqKSPAKDsnjuKEPsmEVM/5Lf8AFaGH7F+3FRFeGCOY+njBd+m5fQ0GKNTn+HHHT+LluFX+EdspaMc3aIiz6srblhPJP+J0QhB+T5am+xHt3HCRn2eqCEfCJhd/mWWxjAcV7PvlimGVVB8U8JCP6uS++KPto9RZkdvmKmz4hTV1McVTTQ1EMnXFODGD/UL81guqmvmjV9NB/Fn508Ri5vcPciaZrea+xO1/9mfsP2wKSXDml7M17+Km/Yv9QP8A6V4d22/su9uOyYS1FHTD2joAuLi0O6UW8yDn+ldEM+ORhPp8i+J5Y07Ihk15qNNHLSzFHUU8kEo845QIS/S6a42XNdS93xOWpfyJvE+aIS+JQhm25oxqLVVEk1svUk4t61E4zXapcZskasgltGxd640PkfSmGqGt/wBKXtAD9SrUqx/gvyzQ8FxLmgGqD3pDUNbzSphsG0fqS4bWoBma7myH2jXXJKiR23aOSAo/N3Q+0ebXJe1a5OCoArbtWdC0b56owku8hySaRsu5IDjikQv5IuIPkyG75oAEh+F/ehLyZE5bee5LiMpAHqb4V39y6JN3skOSAB9WZIgLRJ+9cubLq3JoDrEyHXqZK5ly7byVpgdIty5xPki/chEtxMqsVnepi/pTgkI8/EmhLXXajcW+pUMNyYVwpN3NCIt37UOg8kEUOcS1LjdWXSg8S4woHSHGJdue5NOSK65AmP3OPekxe9NXaJXIFQ9dqkRJm50bFrzQIPq70mzyQOT2pCXcqAdb5omJNCVpLnEG4UrIJLEjEt2juovEa1E0zc2zVWQSuJu+FFxFD4m5LifE6NkV7iZxGyzXWkfLXNROJt5oxm11Rsg9xMaS1ua6MjqEU3uS9ocUg9xPeRkQzML5qv8AaHu5XIvaOpKh2yfxteaXG8lCaoSGqt7lVBbLEKjcj9ob3iq0ahu/MV32juz70ah3Gi0aTydIZlX+1e5GE1zE7ujWIdyRPaRhH/1T4SML5M6rgmYu9ENQ1ooordk/jMXwpFJ5blB9oa7VFxh81Wgu4P2sVQMjSWj3jlzTzyeXSojSNnztSaoAdOanRAsjLASbLN0fEHzFQfbGyHVkPtA255p6lbMm8QETTXDq36VAaqYe+79yXtTCxZZpai3ZNGZs9EuJt/8ARQvaNRfN9qH2q49TckahuyeMzD8RJFNaPTtUD2gOeqIahidVoTuyc0lxck401vd/NV4VDCWeX6V0aps+TfVkp1K3ZaDVXXZtb5Je0WtydQAqhzTgzMWjujUezJ41TD5rrVQXc3VdxgzXRmAtNVND7jRae1WkLM/6k6NQ3Tfu9Kp2kfPv0RcRx11VKIdxlp7UY+JGFY5XZqq41umq69Q4jlm9qFAfckWwTR832p16pr9CVI1Vt13J0Kp7sma1PRB3JF3FXByyuT4VDFdntFUQTPzd060z9zupcUNZGXoSMIfvUqKzInzZZwKp/fcpEGJNGQ7bv+antxNFkNCJBlqnAk17rclRRYhdppd8SlBiTCPJku2a9wuQIJHtd7U5xGFtjdKqQxTuZ7VIhxLcOahxKUyfxg5u+75LjyR5ZubepQxmj3f5UPGjHoRqG5MGojLXIrUirI+4HFQjqny9SgyYhry3fNVQbMtnxCL1ovvKLleqE6hiHVlEeS59M0aoN2aUsShzzY2JNS4kJaMdyzxTPzfP+CAqjvbO75qqRnuaMsQYfHahLEG82L4lmirH7zdEVVrz5opD2ND94DdzXCxAMiyJhJZ9qrTmh9q3aunQrZoPvBrebJFXR7mzuJZ72h7vqS9ocfJFEXIvixKP1OSH7wjEuf6lQ+0eeSDjETfEqoZf/eAE6aLEguLW5UzzbVziMPeyKAvBxBueb9P6Uf3g3ie5Zwpn804FU+1VROxoRxBvO5OhilraLOcbdkzp0ZntJs1NF3+jQjizXa/v+JOFikZNkzOs+Mjkk0xj3sSVRHbL77wjLVH7YGfNUIyPzztToE/fklQ7Lv26MT/aMnQxALudwqhAXL6k+EcmY77SS1DYvhroxAmyck9HUR8IT1VCAnl+0b6vUp9MXEIYy3D3rNqi1JlyEkJCPK4VOhjAnHLcSg0ce7Kxj+JXENO8duYN+VZNnQgQpbbsvEi9l2D6fkja8T1bRSAK33ilZqiP7O4hk+5EFOGWbNapD5JpxbycvhFIoXBttdvNIoXuHloh4jkxf6k4BWlze7JJoaYmhf3ISF4w9JfCykDy5/JLhtkszQq5RkkG137/ACTTYW5c+lXBCw9zELJGLZ/1LTYzrnkpyw1xHJvJRZqU+4XuWgKN+rzTRwtfnk3vJUmQ4opgw2SSIc3RNh7x3NerB5AHRjbq8k+AhIJZ5flTsnVFCdK+Y5Zl4VIhpXjbN9xK2KnjEcskwcYDcRdKqw0SI5RsVz9Rd3wpg6cie/ROnVRj0M4l/SmZMWAWscLfiHpVUQ2jvB82ckghjFiezcmfbHk1B7hdCEx583HTUUUydoj/AAY5tHDb8SX3bAVrODD5I4CUgCCY88+5Iv2kRqWKO1gZkZU4ZZ5bfSpnDHLky7MLRhm2VqVj1KuqhiKLIY7Sz9KpZqO1idwtWhqCbPre5RZsibLNiH5K0zCSKEBbMQbPnoKfKG1iya4lLqYYybuuFNRfh8nb8y1szK2phkyO+NxLJQCpZC0yWlKbiMO5iFQZyC/N2VIxashUEfBqouIFutt3wp/tJhPs+odLFampciHQ3+lWuK1DV2FwS6ct5f8AJae4ypGKOlfPN2a5QpI2G5srdVcnVQFbm/5lBnKInzbar5MmU0lGAkWi4WHtbn/FS5bBchuRcSKNsnNBkV70bW5ZKNLh7SXZNuVsRREWsibOojEtXtVgUx4bH5Oo507xl3K5lmgECfiMoUtZHJozsSVEtkPgvkmipXyLT9KdkqGu6lHOsYe90qiFi4Ljb4kijYU0VU5FlnahOqtLmkUHLHdzd00dO5Dn4Vw6jdq6bKot5I4KSZwoU2UbfpRHUbkDzNyzU8Fe4RjryQv4kim2kmuJaSgfI71dSVrZdyDidVqHiIBIMcuXiSMWTVz5pOW3V0AOtl3oPPkhbLzdcEviQWGOQtyuS4g+aau70rkAlsO6eSTkxPyTVxJEWnUrFVMO5kVzESYuuHmldduUA1qx3pLJ2ZK7d09KBiS0uzfdcrBMdEtvxISL3IHLRIi0yzUCQbFt11XGJsuW1N3PaiubuQUFxGtXbmEvUmfF/pXbul0EDl3qS8n1TfvXCJ9rIKoO5Jy70Dk/T1IbvcgKDu7mSuu71y78qEeaBhkT/wDtXC80P1Oh/egVDlz9yFif8yHvRdXPcgYi5o4cxfPQkDf0p0Sa3R0AR+I1yV3yVr9yn71z7lLnkuI6iru25Ml1adJKyLCZO5khwmTlkygkrRu3c13w94qf91ybtHXHwuTyQUQBJd71M+75B5MhLD5B7s0CZFu/KuXOXJS/YZPJEVHJyyVcCIV3yRKT7CdubMueynnyTGiM39SLpdOlSn6HRNRmVuiBDDl5pXJ/2OQulnXfYS8lA7I77rUF3D7rVPCjt6u9NzUL7fErBEJ5nJ0JFcpxYeeaT4ef5VAUX3Yn7O6vt1IbU1ZSRDDukGWa08vo5uvX+zn2Q9kOzsPFxFqjGK0W/Z9ACXxLwL2WSOQDDMJW5EO0mWowj7QMUo5havkkrQHx57v/AFUNWWnqvB9D0uLR0dGdJTR01HTntcYI27lWTVAU48SSyz/iRd31C/8ApzXnAdsIvZhqaM2Mi3OPiH/ojqe3wDHBwzknnIPxrwtsLyHz2qFjoHm/Z6CVVFwRnjcZ4vVG9yh1PaCmhfM2t+nqXndJ20kp6k3enjID2lbtJPl/9acjw+svP/8ARpXsP8vc6PHknuJ/E2YdrKbjFw+II/Eruj7VRWg0nT6hXkVrjV8Ke+AyLXiNaTK+wrDwI98pkGdrWujg0TZ67h2OBUfspWIQ96uYe0EkJZ8VwJvUvN8Njgpx0ez6fErSfGoqWMmvYz9JOoaTNlkcT1Ci7WMRZTtt9QutLh2OPeL08tv0vaS8Ap+1DwkLmzkJejpWiwvtcBWvHI8X1MuaeBP4nVjztHq3absz2a7fQjB2kwSlxHJ9DJrJW/M2q8W7Y/2NcPxATqOxmOexmXKhxVyIPkMojm35hW7w/ts4kLHIBjkr+m7TU9Va4HaTc1zVmw/FnQ8mLJ5R8VduPsf7YfZ2ZvjeB1EVOL//AHkA8WF/zj/qWNAmkbRfo7/toeHwkxx+1RE2o+EmXn3an7Ofsw+0Iikr8HPBK07sqvDn4RfUQ8i/Su7H1c180ck+mhL4M+Ji5JFyX0D2l/sh4jGJz9ksfosciHlS1bjT1H89HXi3aXsXj/Y2qKHHMHq8LMXt/HjewvpLku6PUQn4Zxywyh5RTkW1K1/zLg+7cKJdWxzsS7d5MgfvRIsnU5+/aiu8kL5ItvmpsutQRJ/NK5/UkPJFt8kWAiJ0TSWofiSuSsVxDEn7u5OEXv8AmmP8qQ80WLgdubkkROLJpvmlaiw4HeMXutQvNogcUrVNiVDhTOhGR7kC5qq4BIceb3JcT3Mh1uXEFUhziPdyXOI92qG33pW65IKSQfEfLTalxvc+5B4vhSHO5WZsdGTRK75Jrw5pFncgVDpSMPxIeM+Sa1SItUDofHxaomLTJNMXmu9SAHrlxiZR7n73RtJ4UCoeuQXXfCucbuSImIe9AUE0nSutI+YpkuXqS1uH3J0FEjia9yG7uTQF1aXJCTZaskTQ+ROKHiaILvkhu8kC1HxJd4ijlIuDI9yB67EvifNEUmqjjNcwo7/egTQ7ekUiYYkXEuVEUP3LvEUe/wB6RSJWOiU0iXEuUVpNqLiXFkixkopEPE26qOMlumiXEa1VZGo9d6k40j+ajcTah4iLDUmhM4lnmujNb3qHxLUmk1JTY9SzaoC3PNL2pre5VnE8kXEcVVk0WTVjc0vbGLuclW3XJcS0UbBqWXtTZ80Xtmiq+I9yXGtJVY9SxKs80Xtw+bqseR0PEcUWTqWntzXfEhHEvcq3iPald5Oiw1Lb264dc0XtlurP1KnGR+90TTOKLDUtmrO5L2q5VbTe9dCo8skWLUtvbtnejCs3avtVNxm5pwKjTROwSLkah92qkDVMI/UqH2r3pe2dyRTNNR1ATTCDlYPeS4VU2eipKSscZSLPwP8A5UAVTjzdAfxL32wPNKorHIIjdvBaP0qqCq2E3/JPz13ECBmZxEIxG1H2NeCX7QGejujGqYeTqq9ouLkj9ocRzVgWzV2ncSXtzDrqqjjOSXtG1RYv5FuOJMPe4owxJubMqPifNDxkWI0cWMRbXdrVJHGgz2M5LK8a5GFQ4uLpcFJtGt++I7dWtSbGN47Lf3rL+1HdmnGqjLm/6U2jTY0n3s96c++HIMhfcKzTVh283JEFQ496mhpl+eKSE2TuyZGsMe/+SqwqH9e510qh/NIqy09uO3Xcue3P5uKq3qHuybpXeK/vQOyy9uMtHfaue1Zc3Vc0jlzd0tS5OxfCgLZP9ou0zZLja9yiDJbzZD7R3oAm8a1FxrrvCoQzW65dS6MnuS9wrJXE6nZLjOTdyi8S5tchFLidTaKrGyRxLubLt3wqM2WV2b7Ud3ckT7h55Lu61C5a8k132omF0bMQ6Re5FdaIsybYbW1Rt81YeeRwCfmnmJ/Lao47eXUnwyJhzd/4IkargO7dqnRkf3EmhIN2u70ohILuagqx25sk8MlvJNbS/wD1pcQO5BJKAnJizZk+Egd/V/UoQyB35IyqgLTRAyeEjXFluIuSmU1RwS5blTtMwiObsLsnArmj0zSod6myhxS2MXjdvfopTYwBMN5rEjiTWE2adGucbnzbas+3ZfdNs2KARancu/ezW7G/MsYOIPzvb3J0a7iFnel2yu6a4sWAWJtbvUnWxSPMWzWNLEDs0Nit8JJBiAldm7c/NHbK7zNl95RkJcty57ZGTk7Pd8KyoV23R291roirjEdHuS7Yu6a0MQjyHJ/1J1sUAh7tFjfbiySHEjE887hR2iu8zZ/ekPf1IPvSLlm4/Usa+KXXZHahGsce9HaH3mbL7yjHnIw/EmpMWgEcnNpP3rGy1hbmc1HasYdM9qvtoh52aqbEmkLIcrPmm4q6ONs7+n0uspLUNd12iheoMWyZ7rVXbMu6bb7+YWzfco0naKLc0gXfSsZJWPGwuzuWvTmslinbyeHEyjjgjKnANddzkjRITzM9Y+9KOo0Z3D6kR1VETjfl8Nq8/HHohhiNzYDkAS4efJSQxJuebEPzV6E942ZYhRQ3PqRP6elFHjVPG1js4rFlWN67tPNAVU4lnnaRI7ZPdN195RkWQM4/vUmKujFtXb081582KGPfb8S6WNGI6Gl2i++ehhjVNGRZ53CodT2gimzYXt6upeczY1LIQ735posYfle+7xEq7SE87N9LjUcYZuTXKF99XDpl79ViyxC4i3ugGse/ae75rRY0ZPMza/ezFpxE6NYBFk5ttFYU8QO7O97k2+KSC2sqrVE96RvKqsAWF2O3VV82JR55X/lWNLFDLx3D81FmxJ7Sy0J0VEh5GzU1OLBGOjvb807hvaKMsPqqSQ9xbmLPasKVZITZOTkjp5Lj0PIiQRbLL70YWJiUc8WPdte11AqM45SZRzmt0fdnyVWS0W01U/sfF9/iVYeJH3vtT+MFwYYItOVyqD3dymwS4J44od2mabOuMmJs3UAtq5da+r81NsvVDstU5MOaaeotuy/pQkXfdtTRyIsrUdeo2XZoeJ+pM3XDqhLoU2OgymNc43Vpcm7bVzidSLNEgymuEl0pNOajuS5xNfSlsVqPXa+lcvbzTXE09K4Un5kWVoO3bvhXH+TJriPzQ3PdzRsLUfHIdUVzd7KNxH3JXeWimx6RH3LvzdK4Uzc/d/8AqXGkRYaRH/3Ibrdyaue7VK5FkKNDt1yVyaclwerkkajzFcuXXXJu5/hSYm3OnZDQV27JFduTPE/UukTckWKrHSkbyQuWmWSabmXJK7QUi9R+5+SREmGK5tETlqOidmVch8TTkld5IGJu5D38mtRYf6Hbmy5pXMXfuQd6TF3pAkdu2pXeboLtfmiLoQFUdut0bxIV0SubPJLuQTR36krlwi7lz3IA6Bbkn5ri74u5BR3vS7ly7VK73IJOjyTsXSyauTkRfNXEDQ/eVx7QYRT7Vwc3bas4Iyp1ppBDJ81wao6ti/hrIJCtdntfmpt1AQdZF4trLKDUOOjOiaqk5ZKdSlk1NvHQ0kkOd72k1zKFLSwX7XMvpFZwcQkIRbNxFE+IS2EEZ2D3pLGzV5YP6NCGGxzaudg/EkeG00Z5PO31LNRYlUjyke35pqWolkLMjciT1ZHcj+jUFh8H/FYiRfdsAsL3tu9yysVVLH5l+9G+IVBDm5/zS0YdyP6NPNh9PHEJvI1ygTR0o6MbEqaWuqJOUjjpamOJIWubkrSomU1L6LRyj7nZB7YAjozKsuPv3IuMO1hbcqMmWPtwCOosl94AXSDKAMjZjmyEZNC9SA5LSOoiItWZKoqIBfPPqVSxW3ZOuERklQItQkjkbR1w5mjfuIVUhmJaE4oSJ788+pMZbDMxF8PcjuiF87GIlS3HnkLuulNJdzdQPwW3DAZb4ycDLxDtRw1Ed4+0O/8A+IKpSqJM+brvtR8mdBLimeq4R2XwiuowqXxB5xLlFTNd+ou5Oj2dpqcfwg+XE3EK8qwrGq3BasaijqHiLvHwH9Qr0XAftGoMStixAWo5u4x6C/7VNEv9I0NJXSRgNPidMOKU4dHEe0w+k+bfLkp9HgtNVEUuF1BkHfST2hKJfD3GmpcoYuKGZATaSD0l+ZUeJdqAoTBqfg8UNwlqX9Sy1f0aqWvk1vsNXG34YHJbtcfEP1CjHD54Szlje70kyx9H9q2KcQfbWjrGF9JMrTZvhL/uWjpPtApMQAjmA5SFi2jtP8yl7ryaLJCRaBSsRC4R2/CpEdK1muY+WtqweKfaBU8fhQQDSg3iF7idR6btVPJMDyVcpDndaTp02g7qs9RpI5Ix2ZFrbcStoMcgpZwjlnjjz8Sx+F9qHqgtkNhIVYQ8CaTiZMRfClqadz9HpVPURRgLg4mJtoWV2abPD4qzfY13pFZzDsQaECAGcSu0jzVtTY9T7mkbhH8LrJ4zdZE/JZUZVmH2tGXT6guWgpu0lXXUZYfiFFSYtRPdfFVRcUX9xC6z44hAWoSsQKTDVBnnm25c7xmsZfpmY7V/2a+x3bKU58Loy7K1htd/ub3093/4T8m+kl4x2k/sv9tezoSzwUDY5Sh/e4e9xW+qzmvp6nxQ4Sy4jj9SuaLtEcZDucT7xFJZcuPwa9vFk8n5/wBVgc9DMUVRTyU8obTjlYhJvyuo3sIj5r9A+1OA9nO3mHHT45hdNW3NpLZZKP0mOq8b7U/2TaKsEp+y2MyUU/U1HiW+Ivkbat+ldePq1L58HPk6WvgfLvsLdzukND73/gtf2u+zntT2DM/vnBaiCnHd7VEPFhf8zLJhiQEOx13Rmp/FnBKEo8MH2FvJ041CA65Oh+8HHvdEOKFyRyTwCVK3kh9lDPk6I6y4c80hqG82+pSHAHsrc8nFL2Pp9KkNJ/JONJcnYUiMNGxeFd9lFSGJNlMA83ZUKhpqVvJ0vZQLwuKIqoBQ+2B6kFaheygPNtqH2UCHptRe1MXel7QF3NBGqA9mHzdJqP3p32kPMV3jNnzVBqhkqdh1ZrkLxjnoykcTyTTk1yaZDI5DbyQ7fpUghYueW1BsL6kgTGrbuSQwuTbU7aAlq6dYg6s1SYWR/Z355IOC/LJ1L4wdzrhTNcXK1MLZF4L28nS4RfEpHE17kLSN35Isqxl493JLh2921OPIwtyQPI+3TkgLkcL+pL3ZpcT3IX5q0TQRZiKTbu9J+RapMXmqA6P+K4wv0rt3ciu+SkAbXJIvJF1fuQyl5IAB/mosknD5PuT8mYquqRtfN92a55M2gibTVTFtdTB3CqQCtLTNWdJJcyeOWwskKJDC+aWpc3XdUupluc5zu5pF80VrflTdttyAFcuXbS1Q9KF+XwoKodEvypXeSZ8Orrt1o80BRIuXbtqjMTeacEkBQ6Ja9SEZE3d80u5Ax4ZNvJJpE0JXctoo7fSgijrl35royfJDaxIrRQB3iaLhze5K1rlweSAOOVyV3Tm6SW5BYri80rvkit2ofzOggQlck0lrZJW9z/qQ263aICx0cy5uibuQMXuXWF/cgAhkbkjYk0Q28mRbUE0GxJcS3zXLnSEn26KgJ9DJHZVPI7iTQvZpdcSY412ijjUPDUcFn649V27v96SJY+9Q4gTMyfrKz2ioI2EQHJhYR2iKrqknGmlfPpFSCFxImfqbaqXLD+I5xnzS9odNaCwpXeJ1TsRI45JcclH4i7xGFDoB8prkhkcu/pTRSMiEtygB4ZG89yfAm96hiTc0QyW8lYE9ia3VGEirykPmXSjaa3ltQQTxICbRHd0qAMnuTnGtRZpZP4jD5Dcu8RhHLzUAahuCZuziQuItqu+1fUoK2JzFoiu+arhrOrPanAqAIc+r96tIexNaRhHuSKRu7qUIqoUvaG7mVBuTSmYi70ZE/PRV/tT3c132h7VNIjuE7ie5kXGu7rVX8Z8uac4xj3oovuIm8QfJGMwd7Ku4lw89y61Q/ncjQnYsBqmzHNk4EwFzVcEjcs0nmtfLNLQexY8ZsiFnZC1Rrq6rimuDRA0274VSiQ5cls02nNdGoYvE6q/aNuX/ADSGZ/NPUNi4aobLmujVKoasO7JD7YQ+JPQndF37Rql7Uw9zKmauMUirjK12f+SNA2L72xstcv8AqheqYrfEqX24yfVNvWEXd+lPUnuGg9s+SEapidUPth3c0hqjF9HcU9R90vXrLQzzuR+3MRblViV1Pm3U7KEVU/epSsHko0bYo0eTM7I/vTXqZZcagxHJG9Qf5U9Rdw0v3owjzSbGNNdqzXtDpNUPuudXQdw1AYs8mjO2q4eIGJ5Ztu9KoqOouqBZ05VVltRl5KK5DcvBxJx1zclIDGjERbO4u9Zn2q7ntRDVbetPUayGjfGnINX3Jv72e3m6z71Xv/MuHUPno6Wou4aP74cW5pFjDlbvtWa9ofbql7R05EjUO4Xx4s5aogxC3W5Z/wBqfK1JqrTPNU0HcNGWIMPkgfFmG7LxfzWe9uO0kLVXqSofcLKvrqiYBaCRhLNZ6tws4/xDNiMn1FTPanu+FKWoeQdf/wBlS42S8gOFR+z2TyRMQjzu8Iq5GojISs2j1KmOocgyu6uaHjOPJ7VShQ+4Wz1FoizG4/vUf7wMaix9wZXMXkSgHUGSbcnLk7qqIcy49su77kxLVXMWT2qtCS25K9SLceeqk55pHWHbyTBF5rj5EqoNgzqjINuaj8Y7sxNxR9XegcfNT4HYQ1knJzdNy1Bybs1zLza5C47eW5FlWhe0PnztJG1RxOramXj3ZJo9pd6DSibda2b5IWmaMxyf5koBSbe9c4j/AJVNhReYgTDFEb9RModHlNXRBoVzp2r/AN4wIZWzIx3fT4UHZeP/AH85T6Yw1QTXAOPVDFiJBn0MwqveRvNM1Ux1E8srvuMyJNa9/wCpRsaJcD00luuaYKZy70JldomtRHV7kGySHSk3fEg41ya1zToQv9JKC+BFJogeR0ijtTZCRXIChwpEJSIfDmuF05+JAzoyfqXCJxZCQ7vSk+SAEWZflS8OTuh6iJskiIbvV5oA6u65ZZ9KE8+5rRQ+LkgAi6iS8I5EuW9WSTbUAdHPvdL3+JJsh7nXLbi5Nb3IA6Wduq4PNdHp5pW7bkAJ+SXqz6V23vXR6OW5AA/1JdyT8kXhzZAAv1ZJFu1zuRP+pJ/CgBbbfiXGztXLf1JW2/8AuQAiLakRJW9zMk4sgDnEblku3Ek/JK3TNskC1EWZfSl0kkQvnqkQuOiBicmz5JXOQ80vc6Qi93qQJoLVDd80TZk/JDbb3IJiIZNVzieS7w/dcla9vJBQrnySHcyK18krUBR1dte1dtcWRd2WpIMqvwAPyRh8krUYD5oJfA/c2fJ+aIZGuz/0poSdLW1cpvQ9xG5IXy5Zod3kuXbi0QFDg5D5LrSNdzTQ5l3JF3dKCaHbm+lJi96Yu+aV3zQFDxZ3dS6Q283/AKUyJP5Lt27LqQAbZd/5V0erRNuTF3JEXT4UAO3OPNcInLTJrU3xLdCf9SXE0QWODt72JC2WfJkrm70hJvJBNBEPwITFhHKx0NzZlk6LiOWmaBAWtu5imyFh804Y7dXTZFaKDSzlrZ99y44sPmulJdqm/wB6BCubuQ7V3aKX+VQAuovekW4csrvNd/qSt70AXGA9rMQ7PkQRS8eldrTppXuD/wBHU378ixaTQGiPuFZq1cEc306kEtWasKeQrXdnEfUSkUsb82PcPK1UdD2glp3AKlnqoAa23PcK2+B/dmLOPslSJl3wSbDb/qnZmoOwaaQKyLhVsDSi76S9Jj+ZSj7JvYMlE5Vgt+0jy/FAfVb3/lWhpuzcgyDY5ELtqJBtV0+DhThGecYELdIvuL9ywft8HVGHHuM7geAjIYyN+Ll4o/D9S1EVL7LczZ6NoShVFKEjcR2KKcdzVMR2St9Rd/5kEPaQ6OQGlkirYi2vJA4jMP1B3/lS2/ZdKJcwVEm13/VmnmLbcDtd6fUqGs7WYVR/iMby+K0G/wAwqLL9o2FyQk7QSlJ3CO1aeRbxNhT1luj3kXpUs+0T0sJMDbe+7dasnhPaqkxCkCWOnkE/r3K0CRpBuYH/ADJOKZRo6TtpHIQ8XO13WipsUiqhE4Hb6V5z7PxOgGP4hfcyeo+PDKFlQ4j33dTLB4y1No9Lp6447WaQxFToMaqYZRskv3a3LAx4hJ7Pl7XaXfc6Iseljtbj7s+pT2UzVZZHrtF2qgmDh1AMIk/941wv9Sy/av7AewH2gCcsmHthtYdxe2YYQxFd5kPJ/wBKy1J2kcTG+a4v6VdU3ayKzKR3iLPQgfqWLwyg7gzpWTfiR472x/sc9pcLc5ezFfT9paceUBmMNRl+/R/1LxHtB2bxTsrWFSYxh1VhdQ393UxuN30+a+6cP7UeOGQyHPztJXNRi2H9oKQqDGKOmxKlPa8FZGxiX6k1nyQ88mbw45+OD86v33Ck5OvsjtX/AGV+xXagjnwSpqOy9YW5o4/xady+h9W/KS8R7Zf2Ye3fZOKWogoBx+iD+/wx7yy+jmuuHUwmcsumnA8ltf1JxiMdM12aE6WYoJ4pKecOuOVnExL6XQWrpvY53YZSGRau5CguciS8PchcWEkyAurm6AitHmuvn3IC5qBoISe3X/FJAj3KxiudGJOKau80hLclYmShmcdURzXNzUW57khK0uSZNBvNchuck2jz+JUVQnJ/NdudccR70rfn+lAUduQiXf0rr964/SgKO3+9du8ly3b8SSAoJcHqXLrkvDl0q9idgl0uaES83RXIKs7/ABSt+a5t81275qwZ1h80hJJDb70ImmHdcldb3IW5LvV3oJG6mNyHNlCm8n+llY+HJRaiH/4SwyL+RrjZXPtLJSqabVRZBtIk1HUWn3LkU6Zu1saGMrgRCW5QKOqubLPd/mUq674V6EHaOWUKHXJ0nLRBd3oXJURQnz7mQv1ZNuSLd5pWoHQvepNbhs+GyRBODCUkbSta9211GtXHJy5u7rPmzRI6JbUvCurjitCdRxh7kk3qRa7kQl+ZBIYf/CRXfJAPTzSfK0dUCoO7S1K75IWyJ0nJu5AUERW6oWk6SSuYubslttybIUDCu267UV36U3w7hRW6kqATc0u9XPZHAY+0WOU9PVySU+HCYlV1MTXFDHd1D7/coGM0YYbi1bSRSPLFTznEBk1pGLPaL+5Zpq6HrqrIt3eiDIu9NsXmyIBu5NaqJoNsreaJshJBbuXfknZImy70TZCSF8+9E3ciyWERMQrmmS6Q7UukkwGAEJK+SR5GuCFhYPEWZc0/dootKPGra+Rgf8Jwiu8PTmpfD1ztWaKl7RqebhgLuzdY7S+ak1cx1FTPI7NcZkT+FVeNFa+HRszkR1YZj8LaqwMd5Kl5B+DjE/uSudK3dzXe7LpTszQrvN1y5IuSRFcmUdufq6kQl8Sb8SVzXZZIIHrkmJNFz5Ih5oAMScU7T1TwzC7MB/DI1yY1tLkkA79X7iT8gOtJrzdFxNeb7kwWaK5xFICbdbQC/TdIX8v/ANpAUlqbOZip4GZ9Gu7k1dcmmS2O8R0gktMvSm/zOk3NWiGyRxPewo+M2XNRbkTEigJHEbmyTTMI7k05NbbmgIt2TblVEWSOM5ckbSP5qK2104xIBseue3mucQ+5NcTyzFdDq9SrUnke4y7xHtQR9X71ZY3XUdZwPZIHgtARf4i9SwlkakoUdWOCnjc2/BCcnQjImGkbPmnR/UtzkHGLcu3Llu5IR80JAduYmzSLMrfClai8OSsAbnu+JLxF4ki2pNlfpzQAuruRXEl9KE+oUAJi16kTlrqhHdq6J+aALHD5LorPS+igGPDMg8nUrDStkJn8TbU3iEbx1RsW67coXtZo/BD3CnLunNK0krelWZhEX5krmuTZZZrqAJtBlxu/khryuqzR4X+0l+Sj1Jf7yem3NT/Mf0Bc43c9y6My4JfmQ9SoR3iXck5xOpNOKRc0AHxNUik9+1ButHmh8SAHSkXCk6eab0ySHagBwpEhkQ6WpN5IAMZEnJA21IitQARbktybKRrrHyu9K7d7kAdLmht6UVyXegAbtxJFu+lJxScdOaAOOW1Cee180RC/duQlH5oZTAu9ST58vCjtYu5cL3JUKxt80Otqd/yrh5CKKENlfbkhOO5s3ZObvNLid6nUu2McFAeXcpBExMgLIhVUVsyxwfKalqqd/Q+SWGi9Hg9bL4jKxlGwgmjrxZ/E1qscdjajw6lpwfcbuZj0+JSMzxRuheFrdUb7uTJdX0qaBNjJQsXck8LZKQ4oGzy1ZPUrcYaFruSPht9Ip1ht7lw+pKqDeRGkjZMnH71IPc/K4kBci2KC4zIxR+bc0DD3Zc1Kt8nQHH7kUbqRGce5J3f/ANqdYfJcIfzKaK3iMW7i0dDbaOak2IeGih2hj+pJhu5J8h6UPDtbRIYDDohtubTP8yd4duiVqAAYUVulyO3Xpe1K3bq6AG7XEsmyXGF06w6Z6IWjQABZj3JNy+lO8NIh280AA4vn8KXD09SNunVK3+aCLALba2STbWL1I7bdGSIbe5BYP1IU43NFZ7kEXyNCNq6Q2ohyLuREKdCbGn3XaNcuW96cHck43d6Q94itXLdeldLq5orWHmrIbBtbkyHh2Zpy1yFL+pFAmN8O1FraObZIrdui7p1eJFBuAPm21K1+bordy7a+5Ar+jlnuSYdqO1E3pQTY1bu6V21ONl3LtrIGBa/NGw+lIhYRy8ScHLmghsi/0pdPcu/uSHkuQ6ziW5dtXUAcue3RJiddQuO21AC6l3RdSQAN1vJEh2ikgBbkiLbr3JfJJ+9AHbvNK5cs9yVu7VAHbkrl1JAHGJrrkV1zIXz7kmFx70ALW3pQFnkj7ss0Ft2eroAC7b1JZP6kJC4657Uh3aqSAvnkl+V0Ii4kit3aqBnfhS1HkuPzRKyjjltRa/lQlyXUAcLIkQSPCV4E4kO64X6UIi3Uldb9KgaN92Y+1jEKEBpsUkkxCl6bs7ZR/wCv5l6TguOYfjVPxKOcJx7xHaYfUK+dx2qXQYhUYbUjUU0rwShyIXT1TC2j2ntPWBhtPe8khXcgzt1Xn02INUSkeR3F7lCHtEdcFlYZSS56FntFWk1DildHHJHTsEDttKBhyf6ibvRVGDbbEBcRhaQAlH4tpflJO4dRyQ1AzU9hl0tGfU//ACTAYHUw2cR3HPmRNyJXNH2dl4Ite9zbrsrhUUXC38iVTY97GRNURPAffGQdKmUvaiOaWS6Q7WbTW1Oww1EcIhOA1kAtoJN0/m5sjqMFw+oh4kb8Cb/hyvaX5S71Kka1+i2oO00cjjfJb4dqtoceaR/xcpB9QisvR4LHQzfihKJfFtVrT10VDoIRiPqk3E6fJSZqAkCQB22iP5cmRQYlgcM4x1+IvTh4zjgc7FQy44ELZ8Tn/dk1yqKjEgmm4jAxH3fChrg1U6Z9EYf9l+CYxgQ4n2bxeDtQGW8YpLLS9Nvc/wAJKgMpeztSAT4VDTzxchqYOf6ua8UwvGqjs3XjWYZUy4bWC+klIdhf+5fQn2ffah2o7XUYUGOdlixyiK0XruHwTYfMs9Hf6V58t4eXZ2wayfVE+m7Udke00Y03aDB3waUmtbEsKd7c/jDy/ip9T9luIjR+29nK+l7QUHdwj/F/T5p7tD9neBkBVFPVngxlu4dUY2f9WXnAY5L2RxQzwzFHCVn1lozuF/q7nUxjKa4NZTUPazUR11ZT1fs09HNFMG04iArlqMHjxeoDOnpqkB+JlRUn26Yx7MDSR0lZUZWtUyRkJfyUev8AtO7QYp//ADHgD/w6YBBZvFN/RcckV4Lztj9meF9sKPPtZ2WirQdrfbACyUPzhqvCe1/9jWKsvl7HY5Hd1NQ4ntL5CbD/AKV6bTdpMUmImkqauoI/De5ktHhtHi1cwNHQVZkzdRBb/iknPF9g4QyrlHwv21+yftZ9n8pDjmB1NKDFb7SIXxF+dtFkLtubPcK/TulwntGIZTxAcRNa8U5sQrzbt5/Z37F9sJDkq8I+469//F4YYgJF528l0w6uvmcs+j/wPhDVc/cve+2P9j/tLg4FUdn8QpMfpRuJgI+FNb8n0deK452bxXszUlTYxhtThs7bbZwIf0l3rrhlhPwzjlinj8orNOa4/eu9XkuFmt0c4C7ai6RSs9yRQrdqXhySSVgCwoiHy6UJD5IhG7VKICua5Ji3Ju3XRJuSsBy4fLck5XEKbLkuoAO5+5CW5/iSHn6kvEgAsvhSb9KG5JvJAqC8Xel80L5e9K5MYXzRIXLpSbqRsB1uXxJeJcXXLq1VAEXNc+e1CkixUGXNA+7NL3JWe5Otgsg1kdpZqgqiOE8vf1LUnGxaEqHGKNxEstw/CuDNBrlHVikBhuIMJiz9K0YSNIIuz81gRkeNyzWiwbEuIwxntWWHLT1ZWXF/KJfXbsnXXzXG3apL0ziOjySfq5ukPJdViYlx8kT7kJckBYi5KTQUr11ZFBewXvbcW1RbreS6+Y6qWVYUsbwzGDv0OQ7UJbWXVzpHJ1RLOrmhJeLm66gkS6+WeeSRc0j7kACI3EnQHakAtln4vSkxIAcHIkdu3RA24kYdWWXegDc9kMSwTDexeL0+IUVSWI19bSU9PVRHtDfdkY+W25YfGZnqsVrJs7xOcyu9W5S3qKeGpwEKhpSiOomNuA49YRbS17s1Afdz6u9cmJf8jZ1ZJXjSGBFy+FSA2t8SERtcXZ05oLrrOJiHzRW9+iF5mFDxmHzVE0xzddoua5rgyMXJkuIw+aCeQi5Lo5kuXBdzVhTYDW1WEFi7U5DhDT+znXFtiA+dpF+YVDml5NIwkytoLxoKo9bZK093hfIBFG+eW1Wc8lBhvZjDaasrG4oT1MoU1D+Mc159Y5aMxCI7iUAcUl5UeEQ0o/8AHxKTjH+UBtZljjlaNpx5JvYns3L22+0XBsDipKmtlkhnmjgpXYTM2jKxrn5blCqaWejq56aojeCopzKKQD6mNtpClhRVH+02KYjPWlLWDhwA0o5RZZnbaIjy0Rl+IZG73O+5yJ+pVitttiyOKgokURcuaIRe7N1Ita7kyEhb3Loo5WxlxXfS3UnbRRcMfNVoZ7DTckVqNsvcSJsuaNA2Giz7kuG//wA7k94cknJ8836kVQrsZ4ZIxpZCY52B7A23ZcndC+ZF8K5ETk9U2tt4j/JSzRAruvPNEP6kzWFw6Wc/KMy/khqkSnch6OQ5MPoIzdyEIbmH5lcS4wuRF6k7wZKUIopY3AwjDaX0pFlcoiuByfI2MemfpRDG4o9BLT9SJ9warZIxcmMaXfEgInRGO9D4clqkDYY5knH8Kat97pOLl/FOgD4nkjHdpmmRHd36Iw6nRRNjhFbkjAmFIsibN11uSEFnHzIRzSHPv2rrD705bHz8XxIoBkE8BPahYU3rcTZ7UUIk8QRt3MKTSNmmPFknkwDIhFNFIfvXTF9uaWqAF1Po7kiDa+ZOgu+S7oSAHRk26dKTFdzQNuLmiEfNAB3Nz1SIrh+JD36966gB6lm4dSD5/C6kYkNpi/mygN5irPEh4lNEfv6vmofyLXggXaJJu3RFbuWpkd0XULjuRW22pgTcMG6/6RUOXdKWb96n4VHslf3soB/tSfLvWS+RT+JwskvchHmiEVqSK4krdUh59653IKOWpWj6UtSSuQArUrUJZ+fUkOYjn4lABdXJFb7023mKVz80DHCLuUapmOENgtuRdXehljcrdbVMvAfZXlIRHxH3F3kKn0lQxDkzFcPqQ8FyYs8ue1GI2t6lEYtDbsdH9yRF+ZBbsSLaOq1JD/yrhE2fJNlmJc1wiQAfE72Q8RvLxLl3pSf5bkAG46augHdyXfFllb9SmYXRxzVcHEBpRubOInt2/UuXP1EOng5z8HR0/Tz6mekCG24c+kPUmiL9K1X+zftVBVHT52QSETET7cvpWamoTjMsnvy3XCy8vpPWem6ubhBnqdV6T1PSw3muBq57dNq5pntQsXdknF7qPDBcu9Db3Oi8WSFhu70wDpicamB28MjK57cyRljANHtAYxFlAwaFpsVp2dtrPcX7k5isgVkPtLPd+I/V6UmWir0EdUJE3d0obd1y5bomB15B5oLvml4v/RLhuoLCu25pt+rmit3EuWoA4/w+a6XNc17+lJtooKOWsVr5bk1daXJ9U6XLTvQ27RUtFIacWt02oX26OnWF7rUuHrolQ7GbXJC4/NSOHp+9ceN8rUw2GOH80nFOlG/0ouH1abiQVZGtu5CiYenxJ8h2jpyQiO5QLYC3bd0pPHc2u1WVBhL1mgs5GZaCKGvwuShLKRnH4Sa1c/fhv279wu7ZX8Ny+IUJR3CIu7J8hYRTduvJdBV8jRC4nolw92fh7094vi/yrpRsI+os9Uaj2Yw/P/BcIXJOW7e9dtu5sgVjfgFIR2p221K3zZA22xvhl5JW+9OcPVK3VArGhHT4kv8AKnLbmSIdqAbYNr23eFL4kQ/vXXG4tEEjQju5py3Ql23VJo9yCzgjtQsO5O2kLjl0pNn3IAAhYdUiHd8K6xacty5w3u71ZANu5Fbqut5IiHzUADoWnSkQ2orXtRcP+pOgGx8nRcNrc2zRI28KpIVgW7telGI7tETeJmTsI/FuVJGcmV1yTDcg6dqG5rl5520OLnUuXMKV3mgsJJDf70CAHUKV21cfpQB1L3pXbbs0rtvwoASJNjzRETZaugDut3UuLrkgbPuSsBxJC3i9SEi3KbAcQ7kupdubdk6sBF+pcz+Jd8K4250kAsvchcWRNtLmkmANqB+nl9SdIvJNly0QAA3CiuuXbW5uy4I9Wm5BB1ySbLNc79dqXdzUlhJLg8l1AHB5Ig6tUurlmSH4VADl1qssIx6vwOTiUdWUQ98Rbgf6hVSXJFdpm+W5aJ/sza/R6r2f+0DCsWOOnxcGw087XnJr4rv8WW0Cno4aYpYzjlgJ9k4OxA7fUvnZtxZOyssK7QV+CiQU9Q/s5F+JTHuiP8qhxse2p7dPiATfhRlGQt1eoVlsVxAIZiCSTil3ESzmG45Bik4RtK1FUGVrRm+x/wAyucYwGSlmKKaSL2gWuIY5GP8AwQkokObZ2HtRWRxDHffEHKI3uH8vkp44xBiTZQZQVBN+ynO0SLyEv+5UDYaZALtG5W6fNDU0s0Y2MAD9LKqROzRIxHFqmnlyPixF/wAM/F/1SpselIcjdiH4UzDJOIcKXKUMreHK1w/l8kZYbTVEWcRvTzt/dy7gP6S7vzLNuvJUbfg9O+zH7VMH7HzC+J9k6XGz5tXCdswfle5nWt7Q/wBoztJjF8eGRxYHR9IDFbLLl9T8v0rxWkoXo7QljcSJtPib4VPizjIfH9SxWOF2dvdnVM0knaqpqpCfEZ563Pc5zzOZfzWiwHD8U7SS8LBsMqq0B8QxlY35uTLA9me3EnZXHhrJcHosZgZxzo64Lg+fudev4x/a2l+6wpuznZeHCZ7NTqTYwjL4Abn+ZKTknUEaQeOrmzTYH9huO1UI1GKYnT4RF3j+1IR/wVxiH2M4iUBVHZ7G6fFwFrTi2gWf1MRMvnSv+1LtB2kqCfGcTqawjfpvsAfyNop/Z7tZX9n5xqMHxCfDp/VBJb/T3rNwyebNVmx+KPXsO7SdoPs7xHKopJcOnLnHVQ3Af/X8q9Bo/tkoscp/Z8TjqsLI+VZh8lwt9QrznBP7RmJ1EI0fafDKXtDRFtcijYJf+jrSUeF9gu3Q8TA8VPs9Xvuehqdot+V/9JLmlD/NHVHJ/gzSzdla/EovacGxxsep33bZrTH6huVJUFWYWZR1kE9Kef8Aes4/1LJVkNb2VxLKmrQnNn0q8OkLctphH2vY3DRnTYjFQV4ZdWJwsL/+qlwZamvsVHiRiYv+IQfParLEafCO01CdHimHU2JQPt4dXCJCP6lmSx6jqqrN5KanvfoBrAFSn7SYXRyb6u7zGIC2v9ShwX0Cy/s887Zf2Q+zXaIDn7P1knZqtfcEUjcWnf8ALdmy8E7af2b+3nYlpZ5MIkxaiDc9VhjFKIt8Qtqy+x/9ssFmj4cZ1d47nPMdys8O7UU2ecU00Rk3ikdXHLlgQ8eLIfm0YvHIUcjHFK3OMmtJvyofEv0Y7SfZr2G+0SEo8dwSmlqC/wDFxjZKPxXtqvFu239htuGVX2M7SR1A91DiTWl9N7f9q6YdUpfPg5pdJLzDk+TzyJ8xSfvWu7a/ZH2w+z+Umx7AKqliZ/8A7mML4S+K9tFkRyk1Z2IfhXbCal4OKUJR8iEl0OpNo7/erRDEQ+9IvJK650rmu1VggbVxGXuS6ulAwdVxHbu1Stb0oAH9yXUKTCi9yAB8SK3/ANELEk3yQAteSX9SLclb3oAEeaVu74kVvfch6UAE3cgRoFSEjviSuScVxMZ0uaYqIWkAmfcnlw91yhrZERepjMVozpZi9BKLTVD08ovntWtxKjaaMs2+SyFXT8EibXReRli4SPUxZN0bTDawaqESz3Kfn8SwmCYs9LNw5HawltqeZpoxNnuF134Mmy1OXLjpjrdy6P6kh5JMOq7LOejq4Q+9H3rj80WFB0szUtRFK8YTsD3WSdJIJC4khyZMNz3Wj0iuJI4sZwuS6uPtJJsu5US0Id3eupLmiCBWvau2+9cuRDzRZVC183RCXxJJaDyZAVQ63JOxfhsTv+VMCTD/AO1OuTWioJBrN2OYXGxuAU1BNUPa124ytXHyz2prE47e2leDPaFHh0FO9r9RPuL/ADLtywxPhs3yqqQuJqOm1OXB7iTd2iVri+S6tjAI5G55NySIgJAYrjFa9yB6jnEYe5CUjeSRea44uRKbHqN/7dS4aVRh1BhlJFWWa1lSAzSkL+jPQEzBh9bJQzx4nXy1FO90vsImQw3W9RDyd1Xdmo/aPtUOOQL4Cax7t3cNq1GIZR+2Z9LX7l58VvNuR0TlokkQ8CsjwSgaON4rYWF9FPu3elM0o8Olgjz6IxH+ScHy816GPhHDP3MiU8wSYzXhlvjjiES+HqU3idWircNjcqzFKl+o52ib6WYVP1u0Z0RfApfod42luTJDu7mTQZk/K1HborTZk0g13ibeTIRH+pFawrWyKEOXczLtz9yQjddk/SnBFxEUgG7tO5ccrrW8SO234RStVk/+AW7tU1DDIMJSubFFNIdgiXSLPanbrb3fpFrkgFhw/DmytI4OK/zMiJYP5pGi+DY3raoGMTONMMTdVTMFO35ytVjd3eJBQ4fLi3arAaSCN5TaoKrcBbwQi5k6rK6iLCvcSKsX9slZzeUm23E/PLag4Z5ZrvEeaoM8+b6p0RybJkRRnOXI1w7vpXLbS0dPdOmSjyZbvUtzOwXJi8rkD8ki60vmgLDXLrUunTK1d8WSsGxDuuRMOuWaFhe1EPJAIReHwpwZGHXwpv6krfpUCsNyEn5J27TQkzrd3XJwehA6YV3zJEGVxbkLFcJJNnmrGFt+lF780PzXXzyUAd1+kkun4vJLXcjEfPcrABhu7rUYj70P/NOCKAOgLcnS6fpSHqXGHagDrbtck4/pQsL/AEokAC2XJWJZzYaLZ8lXtyVhRDxIZQ82RIaIYjoWqVrXZXJPn3omFrlRNDdnvRDG25s0Vree5K0fT+ZMKJ+HbaaV8lXKxpdtFL6Su71XMPfmso+Sp/ERZXD6kn5Ejt1QFmTLUmgPekjt7/CiMe5Axl+S4/LayMY7rRXLddFHkAepJh96K0lxuSAA8VyVuicIUnF+fhQA1Yl83TrcxS4f6kANOPm6X6kdu1K3+SAA1J80NvmnXFC4oAaPp1XLdvNP2+9Dw9Ms3QA3cPmuEWnJxRlCwlolw+nNQAtg2vnyf0qVDiX+9SSxxBcTjtFun6VFhjC8uJnb8LbkdNJ7Ofd7/cvK67pfycbger0PVfjZVkPZqPt12K//AC8lwmpwianx87uHiMGRXZ9xsvG5qg45Zeq13/UyEpAmMyLMbei1NOLyFze34l8v6b6H+Fn3X2fT+o+uR6rB20M680rn8tqet6fT0rjjavvkj4MabMea4nHF8ubIdM8s9yoCdhX4cdfP02Q2t83Uam/EoZ4tSLqEVJ/Y4OWWQlNN/SyYodtRruEtqgCDbqu227VIOPhyk2VuqXDuL6lY7I9vc3kuW6J9oX3ZLjx9yAsYtLu6UJD+ZPvH3apcNA0yNw7h+JA+3TNyUp43z0XCjYfAgexGEf09yVu5SeHbq/Uh4ZeSB2MW2pHn3KSUdqEo/f8ANKgsYAdhNl3pPG+7S5TIo9krN6bk0wtbyUlbDHD9yF49qksLbnSEbWRQNjHD+a5wdOfepPD+ldKPdmjUmza/ZX2uo+xfaejxOsoo6+KE98UnS4p37Yu2VF267Ry4hQUcVBAWeUUbLCntbvXWjcrnZl4r9Lx/mfl/yqjOFq+eCJa4sucO653Uko/kiCFyLJty9nU22IwwtaRu12SDh6fEpszteLMO1kHD2o1DYivHa2qEo3J81O4aF43LRGobkPh9KQx3CpnD+SHgvyZOh7ka34VzhtkKk8Ml0Y9EKItyJw27ly3dy2qYUOpZsucPnojUEyNa5bulLh7c0+8enJLhuTEjUewxbt5In6U7w9NEnjt8kUPYj9RoyHzTow26+JIo380lYWMdOqTEneH5JcFx1T1Cxq7dyXfEnOC/hS4bl3MgLGrh8nSuYi5J3g6LgwuqonY7cHLJJrC0Z0uCQ6JcPXPK5SATZZp3aOuia4LiQ57UYDuy8lZkym7lxvUu/vXV5Nnq0bHsD9nNZ28gr5KQ4rqaMjcZDtzy9KyM8L08xxP1A9qlYXjlfgpG9FUyQ3traXUoZyHMd0juRFzXJjjlWWbm+Poh8sDqS7uS7alb3LsLFcl9SVqG3uQARZDy6UKLT4l1KwOajal3/wDalcuXNu8KLA7ciu9yC75LikA1y7zSuFcbImTsKDu1+SV3f0ptJFi5HHJJyQPzS7kWMO5Dd3Ml9KXcnsArree1L35JFl5OuNy5KyDvh/0rn5nSL5ISHp8OSAsT5rt3cuOPve1DqI/CpAK5GI3c0A/zRXbupUB3qZJy80nJIdzKSxainB2j6kLEiaTwNknRB3p1ZBoJ69KV1t1yQ7tEwqwtCLLqVvgfaapwNxBgaqg74pfT8JKmttTok8bFnkghr9HpeEY5hmPMLQSPT1nfTSv/AJS71eQ4W1RdGUD3523CvGGJrtHcS9S2VP8AatjJHEGKS/eVPHG0TdIGLN8XelRJq8QwumoYQOeojEn/ALoXYjVNJXUwiTQQOQ9xG6saCHCO00PFoKhopfHEfV+lL/ZuOnOw5JAJ+V3S/wBJcli+PJoufA1H22xelpIsPPhT0EbkcdNO1wg79Vpc2VzS1WEdoKco6apfC8Rz/ZVjjwjf4Ze7836lmans/PxSB3/KS7R4Ow6u7iXyU6r6BTf8i0xTCanD6soK2Fwn+LpL6SbR2+lR56WMnB49hNz+JXOH4pV4bSlFkGI0T9dJVNfE/wBPk/xCpFuB4sRNBOWB1AtpFWHfCZf/AIvd+YVNuJdWUIQxCIuxuZekk5GTRkTtnuVpVdnayji9oqAAIHdspb2IT+jLmm4ipBcWCnkqiy6i2jd9Kq0XVCgqp5JRCACMvUPUtBQkFKUEtQ8l/U0UT7vzF3KohxCtz9mjCQQN2ziFrR//AFK1CjnjuYMgHvHNHMuDRM0bfaBXUYFFFTx0YM1rWuRHl8Rp2HGIsUjJ3OyXPxF4lmeHcBZux289UQ0LF43i+lQsagXs5GkMmv1dBWcWohs4rj9KjUBBHBZxXk//ABHuTjVzCOXTb6lVJ+SdhUFHiccohxBs9V61dBDWRxjfO4/DGqGmqru674hVtTVxxn+0cbW01WbxxNYtGso66WGHMHeX96usP7VSwmOrj8JLCxYxGOw5Qu+am0mKU9QJMUrXD4s1jPHGR0Ry6+GeuUHbgiD2eoAJYja145dwuyxPa37A/sz+0gpZKzDhwivN/wD7vCsoiH8rDk/6VTDVAVvCl/mpkGIS0+69/wAqx7NcwkdKzb/NWeKduP7EfaHCylm7J4pD2hgHcFNO4wzW+m7kT/wXgXaXsjjnYurKmx/CKvCJxe22pjIRf6S5Ov0GwntcdOf4krjrqRbnWgm7RYP2kpCoMYo6XFKWVrXjroWMf5prNlx/Lkl4MWTxwfmE1vPqFcX3f2z/ALIv2edtBOoweWbsvXnuuo98JF9D/wCleA9uP7IP2g9kROfD6SLtRQDu4uGP+Ll8UXNdePqsbOSfSZF8TxHqS+aer6OpwupemraaagqBe14qmMgNn9Nrpq3VdcZ7fE5HHX5C8W5K3ydIeSTDqrIOWukjfJctHySsBv3WohK0V0vEgYkWAXzXX3Foloiu0LRVaAC7+SHxInHd+5K11NgCX70m5onHzdAtCQ7RQkPSiIUiHTmpbAXzQ/NSKShnrpRjpqeWoN+QxhcvRezH9nvth2mMM6D2CB/FU9X6VLyQS5KUG3weXyxsTZLNY3h+0j8S+zey39jGOqNvvXFn0bN+FHaPyWwpv7IvYehA2qKiWolH15Wrgy5YTOzFgyR5PzaOZozy0vzWr7PYwBRDFJIA5eol+g1N/Zp+yvD7ZHwCCqPq/HPmgqfsJ+zSZ7G7JUgAz6lEz3fmXPCWjs6pY90fELSMWrOz+SIfevsSu/s7/ZxUWtFQS0fxRyFosziP9kXCK5jPB+0ckRs/7KpjuEf4LvXUx+zieCR8yXWsldt7l672t/sr9vezNBLiFHh7docOBiI5MM3mDeZBzXkBxnHKUckZBIL2uBtaTEto5YT8Mzljnj+SOdRJN3JDtRkNw5stUzIHqXV21K3cmAOqQ+5K1E3LvQAJe9E39KX7lxAHXK0kWmXN0l234U6IYmK3XwqVQU5V1fS0zf30gh/F7VHAe7JXfZAo6XtJRVMhfhUrlVHp4Qa//SoyOoMIe6SRRXR1GLdqqsN3ExIoQL4QZLqHJVvZKqlquzF8jW8etlqLvN3yVoI/mWGD/rOjO/cLcl4dd2iK1rkl0nMlt4B8OfhQsO7ktP2X+zXtT20kswTAq6vHPWWOFxBvzPovRof7IvbiSLOWrwWlNwcuEdcN4+7TvXNLqcUPLOuHT5J+EeJWohFr2yXq+If2XftHoQOSDBBxQQfX7vnaUun08151jHZnGOy9WUGMYVWYXKHgqqc4v8yS6jHPwxSwZF9GX7JQmPaetrHz/wDvohu+HVaXE6WOaaqglzECNwf9SpsB20FVIzbjqLxLzyyV5dHVV5HIL2HNqP5ksZz5bs5NCEMxRx5WA9jfSlw7XXZN0pGzbc0ukhddy8HI3yR6CieHDRN3YvaJ5Zdvzy/0o+GpUw8GCigfP8KHW71O5EmrX9KmC4HJ8jTbeacfLklw3uXXjcd3UtzJuzgl7l0h8iS4bpEPhZ0CCHMtXyRCO0c/NNgO4kTRkXchEtHbXzyz2ordoszIRG36VdYD2PxvtQ0r4Xh8k8ELXTVJbIY2+I30ZDaXMhKMp+1GaxCbg0FUbNuECy+pW/anDXwHGPu6ay+nghC0DEt3CYu5c7bzdj8D7Ohh4YpLjmN4mzRcKkCwsPlY2zv6uIxDytT1Z28qClH7gwSlwMmax8RxAPaasybbcIvoC5Vl2ycHd2NMfvYFN2dl9njrMUqKfAsO/wD0rEDsH8odZ/lFQMB7aRYL9qWE1+D0lLi1FgsZnHLWU5xBXi+hiYc7O5RWw96isKsxCpmxStf/AMTWScUx+nPkq6kjn/2txHM84hgjDd1DnuVZIudWGOUMaeho8QqArsRqKuOnjohmkKVqaLojzLoH3CgHIuSFuWaK1daVI8xvaQQ9Chza6qYPyTEosSAIfTbknA23aIbbXSYt2XqVoAy8Wq411uuSVtpEuiSoBJNdnoiHkhL5oAISe34kmzG1COVopy1QAhK0RTg9CAchtdK7p0QA8uBkufvRIKOtu+JG4+9B4UXVaqQHfczbUrupc+S6wpgdXRuHnkkPNIsyJABkVoou5B4e9G0enNABML7Utbl0I93O4WRcO7+CABfwqZh8nDqxb1Mo7Rhb3qRT5RzM+b7XQ+UNASi4ymzeaHqtQYvNLDiVgNcGVz6bkxFNdNe7uIv4VKyIpomOOnK5Jh3EjDKQM2Z0Tjt5LUgehH/6eWfmo9u4eXqUyKN/Ysn3XOmxju7vms0UyKQt/wByRRsWrO1qlez2lptFLg28m2rQVEQh255fIkNt3cpRQvy1QjT7y8KViI7xtdm7Wj3ICjDbkan+z7Sbq/cm5KXbqzaKR0ROHc/PuStt+LyUsI3INWtSGnYQLmgRDaN/zelc4euj7UeK0ss1DlA7jKz3beokqSnnjAGlZri6yzRfI64A4Lk+1FwdvqU0I3Hu2qGVZAVQUTG97e7agKGjHySGO4vhUx6dy8KJ6dx+rvQIgEL3ckXDJSyp7u65E1PcObMrAg8N8kXBcR71M4JxuObOkUe3VQKiDb8K4Q3Poy7U4hFDazg5E/pTpkFgH4S5WoGR+Dck0Le9So7JjJgdi80puHCYRme4+SOCbbIvDYeSXD7+pTOCF5BluyXGp+7J/wD3J+0OSDa4+S6UdxKd7O482dL2d7h0SGiAVO1qQx2qfwWEcsl0KfiSizMihjVdHw4aaLPpjzf6nUWIXEhfLvVxXRtNVm7NcPSyYKnuu/yoAhVMf4xPbzTXBbMtFYSwsIcuTarg0+mb7tEIkgPCw9zpPHtU8ae73JFSsJZZOSsOSueHVLgsrH2Uu7dtQ+zvyZAFeUOujIRh368lZexvzQ+xvtZQUV/D3ctq7w+pWL0b+Jn/AIJeyvcgCtGHdySeMeSsPZ3t0b+S57L5IAi00NoSs+XQ6YKG4eStqaH8Qmy6gJRgp+rW5AEIY9cs9qXB38tqm8FyHvS4NyAIXBuLVFwblL4fxLlu4tUDshvHuLNtqIY+nJSyjYdrIeDcOiKJshPHcXJOjHaGXiJSmpXkPvYe9Iqd7tWQMhcHdlah4drE6sfZ3t5Jez3dyAK5438mSKG1T/Z37mu8KIqW0tEAVzx3d1q5w7S+LJT2pbebOQpFC/oQBAePvySKPzb5Kw9ne5B7K+7RAEJ49vJC0dt2XerH2fdt6kJU93mgdkA47R9KTip/sr28uSFofcgLIRRvySKP3bVNaHclwUBZC4b80LR7lP8AZX/Kl7KV3SgLIHDLyQtHuLxKx9nfPLJc9ntHo3ICyDw2K127kuDuy0U4ad//ANlc4PuZAWROGiKFSxp32vZ+ZL2U+5AiIMb/AFJcP5qaUJ+T+9FwX8rUUOyDw+kn3J0BufN1J9nfnk+1HHS3FrtJFEMxfSy6jcdqS8c9oG1JvJLpXEAd/cicenRDb5Zrisk739SWm5JuaX8UAL3peG1EW5CRW3IHQrUJZeScHkPqQ+JQIEBZK1OIfEgAbRStcrUVrJeHcnQ7BONkmj26pxh96T96dBY24pW7dE43cklQhtx2rqMtqVu3pVAB080l21EgAWFJ+aIv6Un5d9qBAllkg1/KnfDlcm3j26oGASXvRkNq4XzQArbiH1Zpa8khz7iRJRIARMT9yXel0plnCJdut70u9d6eSAOdyQFaJf6kRD3+FDagBz5Lttu1Naj8KJifdkgnUfAjp5RkiN4pWe5iF7SWywP7Sp4YvZ8XD2qDK3iiAkX5h5OsMxP707dd3J/Iza1PbsOqMOxyETpqljiy01usL/Fk1UUr0p5HkQltYl43S1VRh83FpJyglbxRutzgP2lAUXs2MRta9o8UWuAvrH/tWbx/oNv2aSXiWWA+VqqqwnGMnNmt+S0lJRxYhBxaCoi4D7rjkHhflN/8pKPiWGx11MMUFTGUYFdJKPR+Uu9Z3Xkag3yjKUXaKvwcyeklYoie46aRr4j+oX/0rU9nMSo+02KRUdJHJhOJTuwtGIFNTGX1dYfpdZs6zCqEyCKnfEZRa1ylO0Pyi2r/AKlGPtVicJZUko4cL+Gjbhf1c1PL8GicYfJm87RQ4p2ZxeswqvjaCtpTskGM7hH8zKAOKSTN+I53D4hdZ6g7WSTCMWLsVaI9FSJ2zB+bv/Mn4sSaSa1mOWLulibcw/EH/atFKvkN+7wX1PXWnvf5EKt6PEJahsnZ+WmnUsr7dHGF7O0sT8jFPvjjTBrnePIx2pod6mt+8Ir7HNhNtripI1UZaZt+XvXnryPNNnG+936vUr7D6NxhuaoIZe8fCmNNmsjquCBGe0e4RZNVGKSDezG4gX+VVgVUgtZI9womILt7rN49jSwgmaQ88zL6k8NYcb5Npb6XTRkw8mdIS6uajtcCL3Bcalhm/bsIt4S8S1FF2kCNheeS270svOiF5Oh2UmjqKunIWgd7u7S5Z66mik/o9LhxyCoDIJXGVzuuMLdPJWtFXSEwg8ke7kR9y8xpqWvkcpHNgHPWQztVzQ1EFPCRzVElQXcMXT/NYTkzeM2eq02JR0NR/wDcxylt/ZHcOa2WC9rGzEGe4m/4f/tXgtP2qGMhCKiYRDxTvcS0uE9uJBcf2kVracNhtXFKNnbjy0ep9p8D7IfaBTFTdpcHo8RDcN08dsrfSTasvBu3H9h3AsWM5+xOP/dMvNqHETeWL6RNtW/Nmt6eLT1z8QDYlMpMcloy0e0u+QQVwU4e6DLlKGX5o+L+3f8AZ57f/Z3xTxTApZ6UNz1WH/jRW+q5tf6V50BMTkGdpenvX6Z4d9olbTx5FbOLf0qm7T/Z79nX2qAR4/gVNT1xtrV034MufquZdceqnD5o5X00X8GfnMutuX1V27/sOvDFLUdj8fOqy3NR4kw3fSJivnvtb9mPansLNZjmBVdEGdrT2XRF+Zl1x6jHP7OaWCcPJmH5IRH8yvsN7L1FQwT1EZxU7v4u9b/BMFgjhzjsgy8Isy8jq/Wun6R6vk93ofQOo66O0OP/AE8spsLrK6Wyno6icvTHG5K5ovs97T4kQtTYBXTl0tbHarf7UPtUl7D4jBRtRjFKcLHHIDPaQ9P+lYGr/tMdo8x9nqJYvMRe1eph6mGfGssHwzw+p6XP0uV4Zx5RqMT+zvtXg4k9b2bxKlEfEVOSoCFxexwMT9JNaShRf2pO2lLiAVlPiM0U4HeBcQiydd7U/wBpbtJ2yCVsQaD2mRmzrBjbiiXwkt1kX8mc7x5a4RpsM7D4ri1jhFHSgbEQFVnZeLenzT49g6yTEBoo6uhOqzELOMQjc/qK1YXsH2N7c/aliVPLTVFSFFTbgxCpchijbPw+fyX092F+xHD8FqAq42qsexs/2ldOd0Q/SHJZy6iERx6bI3yzyDCfsx7R41WS00eHvBYdpyz7QYvq7/yr1jst/ZvpaNoqjH55KwitJoohIIv1c16bimBy9naEaueWEBjcRkuO63Pp5clfYb2gP2MYAOSoHIScJGbMfp81Hd7i2izdY1B1Mn9lOweD4DRxez01NSxN4Yg3fqWokroqX9lsFvf4VjaPFoCglcKs4gBrjDkUT/m7li8c+0B6cjaB7ib0uuZxcmdG6ij1CbGvZ3vadwB93NUeJdqrTI+KwW7n1XgHaH7VqgSIHqGAddoqhj+0iSqAgeV5A+JCxnO87PoGs7dU1OzNLURHc5DamKbt0GLUxtBUOYR7eGX7UPzDzb4l81452qqJh0fbkmMC7ZVeG2yRSSAYPoQoaSYLK2fSJdrAIBPMxF9p3HcJP/yUqn7bUkcPCe4T/wCLGdu1eHVnbaPFnGtij9nvyGeAOkT9Q+4lFm7SSWlk52/NaKmQ8jR9JdmPtOrOy+KidPXuMR2lu7x8k/8Aaj2F7D/bZTFXnTxYbjhtd940loGT/wDmhydv5r5bDtxLRtwzdpRzutPcTfSplN9sFTQtKUYDua1hz2j8Sl4o3vHhm0eq2Ws+TGdtOxOI9g8YPD8QAD1/Dni3BI3mJKhbqyXqtT9olF2upzw7F4mGlqLRY87jjP1ivKsWp/uevnppJRMQfQx8Y+El6OPJa5OJ+eBMWqHvUI8Sp42JzkYclFftFTR/3n8lbyKIaNlu5NlzQkWqz03aqPlGyhS9qpSfY7WqHmgWsU2bByt701JUBHqcjLFnjk83ORE2JPcWb7iUd5Pwadl/Zr2xCPIndF7cswFc5NkzsXpU2Co4jCjusntIvo6p5PJXFHUNR4L2hrCZy4GFzWEPhI7Q/wBSztLnnk2ZEXhFajtJg+K9lfshxnFK2jOjgxqSHD6UZbROTfebiPPLZzWeXJUCsWP/AJFRS4LT+z9ksDjdmH8Ezf35u6tcDwU+0GLU+FU1RCOJ1P8A9vSS3Cc7+kNuX6l7Dg3Yns9T4dT4ZhWDy4zj2F00fHq8Sqxhpwlsv4Qjblnu8Sx/ZjFK/Ae1lbjHa/spTzjTsVVHHTX8UCYukZW5MLelca6qsesfJ1SwKWS5+DTdmPsBo/aR/wBre0cWHS9+H4ewyzfmJ7Wb+a9YwD7OcAwGm9o7LdksPlqB2tWY9W8aYvisfYyof/4lvs/7VYJBTUmFxYQRSBNNxWvzy6biEc8rloDqMIxDs/X43SY/Di0oheFJRsIxZv0jbz8S4sk88+WdMVhx8Ioan7XO0khfj4g5UtO9nAgAQhL3bOTLS4D9qmBlXU8mKYfURDTHfB7IbEF+XUY836kOKVR/Zb2IixOrnpRgrXEZsPjBh4jmO5rHuztb4lDp+1HYbtJgkVbX4dFQSx7AKBnilu8NzPo65bU+JI6U3DmLL4/tUb70pZcPq5CHJ74I34RXZ+9bLDftG/20ozwiegoe0EBsXEwzE4w4uTenPmvjbt19umCdl8ZrKKCOoxashKx4Io+CAF8RPqrz7Me2XZT7VK32islxCnraBhlbBwk4Rad4nzk+Wi0lhUVtEhZZWep4/wDZb9kXa4qymo6eo7AYtE7nIUc3Fph9RODkWTfSS8j+0H7AcY+z3DafFGxCh7TdnpHaWPGMIkcorX6WMXHMHXodf247OYfQQS4PmdLM5RScXrjJ+pizHNZTsT26p+x/2jU+GGz/AOzOKzFhuLYbI5cEZXcuFMA/pElrgzzg/wDRjmxQyR/2eRDz1XZelaf7Quyr9le22M4bGDhTw1B8G70OW3+Szlu7IX5L6mEt4XE+WyJwnrIdrM/aMne7JmG78qG3T1ISkcjLR1wSfvbpVohnSF8tu1Fr39SFtzDoiIvStCQena2S4O59NyXfl4lzp5IJs6I7ubflRgPdokXkhG+QhZtxdwooiyTTdoMK7LwVlfitG9eIQENPFm9nG8JF7lhi7RdpO2lOOHS4hU0+EZ8V6aI7Az9RC3epnbjEJSo6igoJBOOO0K2Xws7l+zH1P5qdgdK8eHRPIzXu/wDLwrgce7lr6PTi+xiv7KosDiwGrwn2SnaWUqpiOSV7i2blpSk9omJ38yUOv/ExbDg9Ecpv/IVIphK/N/Eu3FBQbo5cs3JKyV02uqvCxuxLFJfXUWXfJslaMVpZv4XVfgkd1NxeniyHL/ElTVtGMeIssm58khXVzu5rRmJ1AWV2STlu57UFzC/NIBcNrlHlG2XJk8Uz936kxJkR/EqQHLend8SLpbPpS96Q5F8KsDrFtLPdouPmOnUuiNq7d8kAc96cu/7U2PyTjCgBXXcmuXW53ZOiHakWV3JQUdHoRNyQN8kY7mQAXvSLw6peFLvHRABdXNdutbkufPau3EqQCH9S4UjRnk4OWl21knHXNdaN883zJQ7GiIVQfGvB3EfSpvtW34kxNT8Q83ZhD4fEnBjAWsZSrRUmmHT10nGIMrVIaY7izdRRjATv6S6U4xP9K1V/Zm3+h4ZjHV0RVT8/EmCJ25OuDntTKLSvkeyKUPGHUqwo2vB28PNWkovJgEUg/wBzI4OXwqtbNQkhtkwarpy6V32xu91E+aF81sSXJTW0cR+bphqp7tfF7lysFxw6kYvJ1BHO71LKI5Fn7VbzfautVMVzZsq8SfIeaMS8ndUTbLEZmHTO7RJ5muz0UMSfk7o9fXyQFkq64Sb1c7UIl1M7uQplie4uSK5xuZFlbDzZC2rordwuo7E46f8AJH06PkgLD8XpROL3Dogu7smFd4j+TJ+SboU0kUesrsA/EShHS00c4yHuHO3buTGIYSdZIUvE3ZaCXhUSloTjMHN3Es9FNmhoxjYQ0ZLZdydMBI/i6nRsQ555c0ybHCjbmytOzkdF94B7Y10WbFaqdybczElduzz6VGSG8GrBOmaLtoOFFjRFhTyFTkPja0hWOxX2grAiKwGe59FPMvNtyA9yjFi7eNQuypT5sz8tCch5uzlp1KPMMtoM5vaPK1aZxYv+aaalC4swuzTeMNihos45dHtLP1K2qKL26YJbLc9vNGGFxiRPmpUAvGxZvcPcqUSbFTw+zh3XJ1uSB/NDc/d3LWibHXFskBeYtuFDc5Doiu9yYwbbfHtT9NHbLe/gZNdKkQjbRyyH1OdrKGAD5ERP+ZLhtyQ2+7aitZAAlG12STU7bdGRF3dKMB4hjmVo7UGiWwAiAnlluRcO4OTc1Pxihp6OuKKmqwrYmZi4sbEI9PJRenqQnZUo6OmNtDb3Lj0rF3J633v1IWG3vdAqQHs+7lcKXs91um5OsRC3NyRATEWiAGPZ7dcmS9nbdm381JbO7PqJd8JabkF6kX2XPky57KFurP8ASpox7khFvNAtCGFHad7LgUYbtPmp/dtdIRYXzz+SVlaIrhoWEi0b6UP3ewnezflVo0d371x49c0w0RXDQtnnoVqT0rcrAVkI7dW5sk+7TLluQGiKo6FifJm70f3e2eeis+G9gyWOIE/VltXGG4uTITsNIleVG1gtluQvR2l03eSs+GxFp3rlrZ5pWGiK96UO9u/xJFRsXdarC1vLb/ikMbZ6bUw0RXjS2+S6NK3l+ZT7We21lwY2EeSA0RXPSsXcyL2PdmzNcrK3XRm9SHhsQk+XfagNEVvsrZDpmKH2Ntrszl+9WfDa7lalw9uT8/hQToiuKlYi1Zv4ITox3ZAytHjtEWQBHuJtEBoitejbnkhKhbu8lbcPTLRCUNw8rvCgO2irGjjEuaRUrRiTs38lZcH3JFT9Wj8tEB2yvKnbLb+5IaNhbXIlYvT6aZW5LlrZZu3w2oDtkD2cR6mZcOl78mVgVP3i380vZ7R5d6A0KsKHXuRNTt6VZezuP/NIoWQHbRXvS2tqCF6V8+SsSj6udqXBcg5IDtkD2UUL0rbc2cVP4bDpr9SI4e9s7fkgWhA4LZbe5dCnbP1KZw+nmKIY9O/b7kB2zy0yYtWQOTJ3hvny2oeGXmvLo9IaLml4yTrwvyQlC5XZKaADUeQpPldmj4bilw327X3IoAbh8l1u5daPqzzSGPqTJOJMNz6p3g9+STQvlz3JUFoafq5pe7JPcO1d4L+SYWhjcusOmid4duqJo7rlRFjFrpWupXs796XB00Z7kqDYi2pNHpnkpTxv5IihfySAivHrnlalw3t1Uvg9+TrpD0vknQWyHa/pdDa4l3qcI66skMeuvSmLaRDEXJuT+5d4PvJTGj6tEnj3f9qVBZCLmlapXB91yXBtbkkMi2pcPzdShj3ckuDdp1IAhnH5Llil+z+bpDT3IAiWJPHyUr2e65J6fby3ILpkYY0rbtVJ4L8kmhfb6UCpkXh6pW/pUnguOniXeD+VUVRGGNJx8vNSuDd9K5w3tzbpUk8kZxuSGPd6VMGF7M0nh3IKohtHqlb81KeFxLRkhp7tHVE1IZEbbsnSYu52dSGp3G5un4UjpX5pWQ4jUMh0c0UgZFwzuYD3hd9L6K5n7SSYxLnVykJZWsJPsH6R5MqO0hLVu9C492qKTMvdVM0bDcQmDtapHscgmLOzjdyWew3Ep8NnvjBpY++KXpJbXAe0mHVhDC7exVHok3AX0koaGoWQqbBzqGInd4/JSKelalHO4hlF+paMqV8s36kBQgWw2EvqS8mjVEKkIZKgpZWIpSa3ixWsX5u5/wB6sgwM6o4wpOFWGTXWxbD+Vj/6STARxxkLBkHwopJAhYTc7beRI0/xGsv7DKEKc+G8ZRGG1xJrSF/iUqGqIdwG1qpqrtgHFGOrBq2IX0kztlH6T7/zZqQFdQYgB/d9W5Flc0FSzBMP/J0tv2Wna4LscUt68v4p8K6MiF+nNec+3HxCGOSS5trxyNuZW2FQy4hbxK2Oip2655325fD3ur+rEpOzcR1UWXWxfCLqZRUNTiRk0EbmLcz6RH96zMeKYVhsBx0dNLiNYX/jKw7Ih94g3V+ZW+G4pLND+LK5XP0DtEfyqHZqmjSvhNLh4CdRXxzy98UTXC35khxiCOHhU8ccQl48rjVJNVAIkbu5C3MfSq4sUDi6A5KO2vLL2/RqvaoZHHLK4fETqYGIREwgeZk3hHpWQhqgqJmBsxN/DmpkdUwlbkxC3PclqhqbNxh1VTla7nGI5a3Ncr6jqgjtCMI7PUPSvLJ8YeO1wnba11pJ3Du2UgmQO7iJeJYzxotZKPWo8SYSLUYvpT7Yk5dLrzJ+10FoNkRH6v8AuUoO2zxmLWOIvztXK00aLKeiDikfGsbID+FSmxAOt5Nzep+SwsXaSjkjaQCcy77mUKv7cRU75M8cdv8AxHuJc2SUq4N4TX8j1OPt1UU9rRzsA9xFuIlmce7bNXQ1EErniIk2vFe8P5ryvEe3lGW+oqyIfSKzmMfbJT0MBez078tCO0c185mw9RkftZ9Hg6jp8cVtySe08bEZuFO1PFncweFUNDWNGe97NV552j+1SsriMr7blhq3tZimIfhwVE1xeIFh/apZF72etj9d7H/Uix/tE49HjHaSgijk4g01Pa/uzJeTCLlyXplJ9n+I4gfEqIyM5eZZEZLb9m/sjCnETkOyItzkYD1L6vpYLDjWJfR8p1nVvqcrzT8s8Kw3AcQxipipqKkmqqg+UcQOS+gvs6/s/wCGYTwK3tTI1ZVZiTUY/sQ+ou9/ct5hWG0GA0wxUUQwWtvly3mXxJ2q7SVEYDGBsUHjjIB1Xoa/s8mXUOuDc4dVewlBHhzQ1FPD0UcYWxWN4fctdQ9tqDEACCogmwO1rWEwcqf9TcvzLxGkxqWlmOogq5KIia23JjA/hIXVwGNSTBSxVsr0EUzXDLxCOnm/7HXPn6aOWGjDD1Lxu0ep/aHXQUuD0eHhJFPxs5pxiO4X8I9K8+qe0lTR0YU9POcTRAwNKL7tPSSqK7FJKGYo+AYgIXfl87lmMS7URRzWcW/zEW2/qVYcaw41BfRGXK8st2b7B+0xxiJyVDSzyPZIE73BMHVYX/cqnt7NBH+Pg18FFNyile44H8QEXf8ACS85qu0Ekx5sdlu3hj0krnDsc9spjCoNzgdtbvArT5Mm21RiMbGSG9zO4vUSzgYlPDNmB2/StL20IaGbhm7HpcEmfWPmsBV4hbqRsIqJ/I0guDcUkwVQCZvv+aiyYo8J2X9/SPhWNDtA8J5Rm5D6kFRjkhHmMjqTZYz1LAcYpKOb8XdftMfcoPaTFpMLxOWnF2kg6gIX2kPhXm0naAhiLOp2+EVHqe1U9VAETXGTeLqRESxM2FT2ifdkbCKrp+0jiJNfcLt4ljfvSrIzZ9tzWvcmamo6Wacz01ubxI5Nliia6HtUcM3Xcn+0eLS12FDLHJccPP1EL/8AashTYXiNUIy09FVTgW5ijjIhUmmmqYZTo6iKQDNsuGbWkqVoTxxIJ4hPJq5uX7017RIWl7qYGDz3ZPtL0qbD2dMh1ZHuka2kVDTHlzRgW7NaKHs24vm43Kyw/sfPXTjFT05Tyu+gRBcSNGLeJkohO/1KRCTidr53ZbRyX0f2S/sd9qK6jHFO0Dw9n8Lbd+Kd0xt8It/qXpmC9jew32SiFXh8OH4lXhzq8ah2B7xzL/Sstv8AE1pLyfMHZX7Je1naoxemweqggcL2qamEwB2+F3HVetdgv7PtFWVxUmK4w33ox2Bh9nBAntu2m/W/wiK98o/t2wvtFBTuFBV1lQMeUkmHwlLSATF4Ce3NiWL7fY5T9su02Eyz4nTDT4XTkYU0DezVMMh9VwP7rdwqbyz48Et41yavsz/ZXwjARGsxTG3EeoKTD4BlI/zNqvnP7e6U8Y+0uiwbDsRDEcBw14pX4jjdFmWZRdRZv/3L0jFcYlp+xOI0eAYxUYHTzMQHUy1DkDk/huu8S8vwHs32Sw3gUmMdn8UxbEZnGaPGuzlR+NTH/wDhPsNhUODxv3Oyo5Vm+Co9OHtt2bxTsb2+o48UhgxfEmM4sNqX4IS1D9H4p6ZiPy6VX/Y32J+1/B+xgS0faeniORzD7hxqNqiGaPlbxd2TF8KzX2i/Z3iGKYX92Qds6PFoJz9rmglpxixAA6t0QaO/5k19kH2iB2foMSqMH7UthIYOARHHj2RFU8xEQh/L81MaSKk+Su7Q4H2foe21VRdr+wWKdl6qmMRqz7PTcWmEvEQ+V31aJ3Evsjw7D8Uo5ewf2ivWlVb46GcCp6sH6t27J7fUtNgfaqk7dV1FX4vPSY9iOJMcp4UMhgDOz7it25uVueRZrzv7TvtyrO02KFSy9m6DAaOihGlp+BD+LCTHcRibW6vbb5ZKdpt8FuKrk1nbP7YO2lLgcWDY5W4ZjM+FuYhVCAHM/wCblnt52ryXtV2kn7QQVmOy8avpaiyGMopyAaORh8YeZW7SVlUYlRdquyuOVjRgOM0cPFO3b7TCW3iad4+JN9juwNTiX2f1GKYXJT1BRtdilGU28oHLbIIP6H9PqWmyirkNYnN8FPSdlzxrs2OLznKeIk5CxybuLl3fO1Ndk8SPC8ViqKY3CqjMZYyF91zdybwGTtPHjY4XhVJU1E7TibwRARW5f5dFfYp9nOHYLitVU452ogoImkvalo/xqm592Wmxv1JX/shovu0Ha6Sj7UhFFJFFR4xS8UCH+5mcf+8clrewXZXFPtC7QYb2k7U1sPZXs1TyRzVFVi58IPw/Rnq9xbV5pN2gwujwqDFMCw4ag6ao4QVOIvxZc7cxO3kze4VksYxTHO2FWUmKYhPVGLXMMplYP0j3JNWqKhGnsfc3a3sfR/bZj3aOiwaspIO0uCmBU4zyW/eUBhmIh+XUX+JeSY59kPbfs6Z+29lsTEA5yxU5Sh+plWfY122q5Pteo8UjnYq/2ehhhImu0YbX2/TtX2bB2ur46rgVFTIBdTb9hstcfVT6aOvlE5ejx9TK/s+GJYZIZCCWMojHmJgQl/NN6eJ19313Zfsp9pAFRdo8PiOof9jUgFp3em5tV4P9pP8AZZxLB5air7Jyfe9ODlxMNz/3iEfDb62/mvSw+oY8jp8HkZ/TsmP3R5PB/Fmiu7k9XUNThddLSVkB09VC9skRtkQv8SY7l7EGpcnhzuMtWK25skhySYfeuqyARuK7NMVWIHC/sVE/+/yh+JL/APorP3/X6UsXqpMNp4ApwvxKsu9liLpZvFKXuFBh2Hhh9PZxHnnN75pS6pD9Syfv4Ruo6LeRQ9pKOGhw/C8Op2cROovf1Hl1OXv3LTRRsICDbRZrVn8VL2jtTh1PrbHG5v8Av/8A2Voh6nU40tmbZX7VZB4PGxOc8t0VOIfxJTGG230pqjI5Jq1/DxGD+Df+5SPU7st4Lg5p+Rmqk9no6iRs9oOTJYdHwaGnjbujH/KmsVvKgIAfcZgH7nJTW6rWyt+FT/Ml/AVq5uXe7mkX81RFEeaS3TVQZZnEcnUqrF1TVEzjdqscj1OiELJQ1Vp5KYMjyBz3KhjmuPJ3VzTExAKMUrYssNR/cPel0ofTolc/NdZzneoebpdPmu92ib70AOhntyTo5iOeSZAre9SNSbakwF0orfJK1IeakBANparrD3IunwpeFBQj6V1cJLzQAtUf+VCkgAuq1kQ80LfJK4kAEPNIueiEeSIPf1IJEP6kRE2SRe5Ji2oKE3cu26aOuel0Y58kEoucH/3rAcWpmyuZhlZUzbVPwOTg1+We2UCB/wBKizDbMbeTpr5D/iNXd+VyJxuXPFtTgxuR/vVCJFbmLRA7PtZRxJx0ye1Ta+P8YW0HIB2qPa4v17UkDQH/AHLol7k4wuL5Ouht681IUcbp1Zdta4s22ogFy5Hbr5JCJ+tBQm8LM380bZENr9S4XzZHFCe182tQTQWg6roj8K4Q2trkRdyQE5ETZMIurAP39S6xe9ctdIRcdGZrUDoK4c+nchIWk7ulFqk8b80BQNzDb4SRcTalw+/yXRGy5WPVgsX8kXuXGzFtWZyS6W9SmyaYnK7Rs0i/yukJP0tt8kt1v0qgOdT8vmuD8nFHb80hFA0gPD6V23ai/Ky6gqhu3RK0bUX7+pd6RzQFAAPVqiMhFdfnzS71BRzu1/cpU48Olpx8Rb1GLMtFZ1lPxKyw3aIGDSQtoll4RUtjUGyu8KIerkl+9yXWz5tmqsKOMO3uRh+zToQylCUjRmUTbeJ4U103ZspTUjRxcfITZZ5OuiO0skhG76V1UHyCHwrjFtLb1IhzHvXR8y70rL1AHPkiDlm2SMdrpD4dbrUWGoLc+SJh0HxaImHz3XJNub4lIJUIe9Ly0Zd15Lnd6UFnWy9/5Uum7cuNtSGS7/BAHRK1h1ZISfl0pGXnly8K5cxPo/zQB3u6UXh+FAW582dIs/FtVgOyV0pUgUxSmVOBubReFnfxJrq19KERRajdp3qEq8Ad0yybqH3IvT4UBZCw6fCldtF8tqpgdu2lp3rgltzdmQmXyHJCJbs0wHG5bfNdDauF56kOSXf6ckAHdd9S4JPd/pQkXU/q3IbnLkhCoPVyydcYXz5um7riyzRXPy1VjoP1O36khJ7ud2SBv/npSue7naoCg2K0/klqVv0oA3PnmpFPSvNHPKBxjwQutN7Sf6UrryCVgMV1vy8kizQXPbmz811i8WbFotBUEO7xIn8OrfUhu+JkIls9OSgkc08W4vhQhcKT+XhzSuu18tqCwmG7X3ofFkk3JuaXJvpQAjyHXK74UnJhL/tQdTlztRt1IARZXc+aG5lwibu7kN3h9/kgA26UXy2/Emrreb3JDI/LNFBR5sUdyXs+35q3KlbyS9lbytXk2ej2WVIU78smXOC2fpVz7O3czITpW9xCiw7LKloWHpRDD81aDS+5IqfUmyRsV2ZFXwX7kuC+3TdmrR6fT/0S9n6cmQ2HakVvs+7oRjSqxan6c8ySaHzZKxdkgeyml7L3KwCFulLhlnoyLNFhIHsdqR0L+9TxHTRkTR3Xe73qbH2UV3sZFqiaj8s1PGPcl0ln/wAkbB2EVx0blbml7Kd3LmrG5hFBxtun9SHkGumIfs79yH2d8uSlFNoiDOQL3sii/wCLIdoqe6hPp9SHwXtSKN806fabslQ05PU4nVVE/S0dJC1rP9TpUnbTsZUOH4eKbmIbRMP1Jd1GPaA4L3erRCULj5LWYVgvZztcYxdnu0YRVrtpR41bT3l6Ql6H/NkqvG+zeKdm8RkoMVw+agrB8EoW3D6h82+IU1lUhvC0U3BQlC4jy6lMeMh0SCnu71pZn27IfD80TQ+an+xj6mR+x7ep7fpRsX2mVpRsh4biSthpW55pFRtlz3KbLWF2VgwtuSKFWL0rDbciGlbLVGwdmRV8Hbm+7JJ6dvyq19jDuz5Jo6F+YdPiRdg8NFe0KXs93N9yntSv6bSQnSuOWv8AJVYu0yHw29SQx26vuT7w2khta3RTYdsAoW8khjC5OWsu2sLckWHbAGFiPLK7JIhYe79Sdbb0sgMnH4rllu7ot46VjDjddyQmTCJM7bUb96aL3LSzKkBa2eiaeMefiT59SH3eFGwaWBw3z1SONibVmTtvfkkUevwrPeQ1BE3Ce0Vfg+kZ8en/AOFKVw/lLuWvw/tFRYsIsx+z1GX7KR+f0kvP3G1s2SfIrXVbEvEpHoGJVBx25AxW87tpKpxLEPbIMozeAx5iXiVJT45VQgUUj+0QO2oydTfSSXtTSFlFLfm3TI1pLVSOGeNoRiff1IG83zu7kYZk+rbk5wXLV2ZIxTkSqbHjjtCpiGsAdrcTrb6S5qXDhsWIO0mEYi89R30OIOIS/kl6D/Nk6hBhdwcQn/KptNgblCB5EAH4jZZ1XxOmEn/ItMPpfx/ZqlpYKgecRtaX9XNaOlo5YzyCQRH4mVbSZjANPUNHiNO3RFU7iAvUBcwf6VND2ylYZKOf2wO+jxKS2Ufom7/kf6k9n/I1goPwaIIZKimHONiHpYvEX0quqMLAmPhu0RDzvQ4V2mp8QqSpneWjrR50k7WH+XuNviFSq8mKHhGZem30quGizPFUcMSYHYbX1IUA1jxsWRvd3LlZCEJFr3+fNVVTWW3MG4rdFgKyZNMc0pXvaKdpKwKUL3yLd0rP1Fdw23naXpFVc2OGTlY77UMi9TazdrGj0jABu5kTKOfb6CjuYbzN9r+led12MS/szNwz5KulKeo6MtfEs5NFK2bXEPtKrRMnCRrC3c1m5+2mIVExOEklQRP0k21Q6fC+CAyVJ3EPhVhR0PGlEQj4V/u3P+VYtJl8Ik0tRX1EJPKccRHy8WSIeydRXPmZuf8AUStaPCwhEXlkt/8ALj3m/wD0V7TEfIAIIvnc653itmsMjRmofsnw8bTxKpdvE8EW4/pIuS02HYDg2D2BRYfGQg7bpdxKzjja4c2bl0l/mJCckcYlm7Efq8K1hhX2OWaYp6iSQhYDYgy0GNrRTRVEcLZOe5h8uSjy1zD0ZERKKRP3rekviYt2PVNQ81urAGX5k2UbFDmzsWXhUGornhkyDdlzuUWbFgGbN225XPanX8iWyyArQNj8lXzdoJcLpzjZmlgPrgPpf/o6jV+PAUWbtu7lm62slqiLN7fJQ5kxx8mjxLFo6qgGegqZJQFhGSCW68Ph+Szk+INlobEhw+QKWUjJufP3sqjtNIFPKJxhdAbXMRPtH4VLd8m9ckiTFisJxb9Sn9ne1DUtU0dRlJEfNYOTGHkHq5eFVtXiRyPnGbj9KWxrpZ6J2qxijqKOopIDYrHeakLqJvWC8xqah5jI3B3FC1YdRCUb5lKTiTF5J+hwueY7DZzWM5qPukdWLE3wQIppymEIm3O9rCK9l+yz7LcIxCUKjtLSVuJCeVlNBUcERL4itJ3/ACrM9mOxLw4vS1E8bWAYk4r6i7Px0FDDFKEcYjkOS+a9V9Ul06XZP0D+n/RMfVtvqPB5b2z7cYD9j9eOHU32Z4FSzmF8NTWQnVkY+dxll/SspjX9qztJiFGNJTQYbQU7coqOgihH+Qr0L+1jj2B4p9m+A04AP33BXkQSD/wXArm+V1q+SH716/pfU5Or6dZMqpnzvrPQ4+i6uePE7R6DU/bFiOJUlZS4pQYbikFS1r8elG8PiA2tdnVbQdqMLwWjM6DCKcq0ju4tY3GtH0iL6Msgitu71654eqPTMK+3TtJDTjBPWuQD0cPZk3koXbT7SK3t1jGG1tfIE9VRxjThJZaTh4WIm52rADuLLqRt+DabPv6kWZ9pJ2j1gcJjkPV/noim9godJZ4w16c9y87o6zGccqYqCklqqqecxAIIsyI38tF9H9ifs17P/Y6A4hj1PD2w7biLHBhovfTUL/H6zH+DLfu1H2rky7WvM2Suxn2KnXYAXaTtPUy9nuzmbDB+HdV1pv0hCD+fqJauk7adj+yo/dHZjCp6mtdrDpqNiq6sy+M22MqCvxbHftQ7TlV9r8SmlwvCKfix4fhr2RRSGVoxDl7hLMl6FHWYZ9m/ZLEqvCqCnozpqKWqtpmERbbtIy73XOozyczFPLCFJHiPZusxX7TvtLxSrwvE8R7IYThoABwRVDyndnkW1yyzIua3naUcEoaGsDEYpMZnJmD2mrO2bN9NpNoz7vSsB9iAy4f2Qr603/Hr6sjc/ULD/wB1yu8fjaurMNiqJwCKWtjOQ5DtHINS/wBK6IYlpbOHL1D7ukT0vCa6gw8MNpI5/u2KGynjjqdwl7r20zWGr/ZqPtT2qxjtTLFhpVdXwaQasOLNNDG2Q2Awk+V13ksl2q+0arw/tNVHQPcGCRjNGUrXAUz6CRD323LznBvtaxSn4+HdpI37Q4TUmRTRVJ2zBmWZFDLzB/dy+FcmSco8RPRw4lNXL7PonsNXSYo09JgfZag7QYTVuJHh+ISb5bPRlpG/xESx32rDj/bYKyLsr7VgcNBAUtXgERxQjCDenK1z/U+a857XV1R9mdT7R2D7Q4kXZzFYwljqS/CMDt3wy5eMHIh97LGD9oGLyYrBXy1DnOAcIyHaUgeISXPq5vdHal21Q32dx6PsvWSVrRnUV4s4wyG5CUR+sSYua2+NdrKT7QOyY4h910eG9qMHYfaJaaNx9tjcv2xj6xf0+pYntVT8OpCogO6CULmU3sZh+Ix14VnAeKgMDinln2AcbjaW5+aqr5LRFqKzG6eaKsapneeJxOGSB+h/+Suu0+PVGMU1HisGQz1eftEQNcPGbq2/FtJRaMsI7NifttZPiRf3cED2B+Yn1/StF2TxKk7VU+JP7HHQRYZAVVHHRhvkd9N58+Sl/wCQl/iN9mOz+IUdZFimO+xYJhssBxSccx4swGOW2Frj/pUKHEuz/ZEyjo4KnHp2dxb2wyhhH8jav+YllZaz2qpgqXq7yCQfw5OrqUrtbQtR4lWOdwznORNb0W/9UNX5Lia3tV267UY9CXHxdoAlgaU4KEOCFvK0stX8ljcaFpsCw6QNxuZiZeLwqVjhW4Jhs4O4FNS2vr1ZGQqFiUjR4TRRMYbWGW3PzuSiL2ll2ZLg4DiMj5GNNPDK8fmzi7IuzcMmKHX1ru2zMXAn5fSh7JEEnZ7tXE/N6QDD90o/9yzY1k8Y5RvZpbcPVam43Zbkj277FpJcN7VUGISUwgRNDYV1wlvK0vd9K+xaDtJh9UdLGc41EpN+JAW276S818p9iayip/sx7PPAYBXwVB+0QE1soGxXCZe4mIf0rR/7ST2wSPIYED3NJnaVy1WFThRxS6h45vU+ksdx6GhIowvMBe4C8bt4VCqftSbAZYKunlefVpb894Fd/UvFP/zGnxYoAqJNxsQud/hZvSqqbGGFxyfj3HdcT9K0x9NCK5MZdVOTsk/bdHh9d2zlxfDo3iixIGmmDO4eJ4nH3F1LBNuWlxKoDEsHzd7jhNyb6VmrbSXuYPhR4HU/PYT9OSdEqfD6Uq+tjOWBnshgDrqZPCDe71F3MhCOAYjqauT2ehha6aXL9IiPe5eEVFxKOphODFMTi9lvjIKLDYjvOGL6W8ZdTuqnkr2onDiv3PwEdHLHVy1lYbT4lUgxTELWiA+GMPIBSLkOiV0hADyZ32Dnd1Lo9QraCSiTN3PkoKbOo7Z15t0wwgH8hdaAfe/Ss12WL2rEsZq26ZZ9P/n5Vo32i7rLF4bNMvlIGmpfZ6YXZ2LjO8z2tyzLanelvciPLZ4hYGH+SEi7l0x4Rzy5ZFrBeSajBv8AiXP+5lK/yoNOIL27u4l36lKXJN8ahD09xWpEKVz5W5JdyoRHqR/CJ2WeryOM/wDFaQxuHRZzFZAGTN3tJcfUHVhK8JH4g6960NAV0SzLSBfotDheRCOtqyxPk2yrgntnyQ3P+ZO228t37kBdPJeoeaE/dchcX/miHe3xISG74UAE3xN807Fl3dKGmhOoqAijyEje1lNxrA6ns7iJUVWzDKNpfhvco7ivUvSTW/0MsW5dHc+V3emRLzXRkufm1yCfcP8AdqyQ+5BcxfUujnb+9AwtC5fUlbqkKK3d6UADc93qXWHTVdH+lHdogAWHaiAe/wA2StSEbUAK1Idpa/uRlyScfcigAbmitfPRJu5OjmPwoSAG3zSYelK5GKskKnLhzAWduTp+sFpKg3bvTAen3p+fdbk92igoaEW6hToeTD33Omrn5p2HrF8riFADtcQSVJ/MRSePb0XChLr5/NGJBuzf8qBPk5bdyC61dAWIuTkXpS7uXyRALFa6qxnWyHT/ADLv9I9SG1t3iFLUdGdi8KEAnJveiDbrY6QxvtXQF+THdb6kx0IxeQRZme1ctK7knRjMdGNd4b83dFj0kctbMWSHK5Jx7skrdM8rfhSsrU6OS4f9KQ7nXWF+eiYtRdPf/JE3TkkMb265XIRjPyQOha+STeLNkTRkL6+aIR/wQFDYi6Vr/wAE4Ub9yb4Nzau6VhRy3cWqLTve1d4YZ5M+1krW2uzWphQPh71y5hIs3R2tnkkQt6VIUC1uXel5afyTgDbqzJeLNOyqEX9KFvF/zR6Fb4XRFlcPJSFIkYULSV8F/Sz3bk1V1UtUORm5ALlYJPyTtHkJGbbbQ2pm74UqTZohseSQk/mrEpKAsKEGjlGv4hE8meyzw/vUIvmmnY5RotKXtViNH2cqsDieMqCpmGYxKMSMXb0l3KptcvNOLhFqhJIptz8g3n7040bk+WqTlckMjW25KrFQhF+7vROL5jmhGS3uRcTv03KSjvklcwrlzfmTbltyy70AP9JZJOT25O7j8KDTMsnSEkAd4m71JXPdrmudTZZLr7fqQFCuS1uJsuaC1GO61n6lXtHQuJaWTpMVvN9pJN6EhFu7/BK0PUICtfl1JFI1/K0e5CQ92aVrd6NkTRwi7ulK7q53fNHbpqkQsjYqgbrfNL3dQohFvqS0zHJGwtJAsW0kQyPGJszvaduYpAkQsjZBpIHqfLVIdw96c4bcupK0B5I3HpIEcuWf6kpRu11SKNK3uSsKYBe9L35o9S7kRZDplyT2KqQ3cPLP4k+FLPJAcoRSFAFt55bRTVrXW9StqbtJX0uA1WERSMNHUuJSDl5LGeSdew2xY4t/8jKdurNIScjK993ela1o6ogH3bviWmxjqxXaapOV3e/1JOOzkuh72RsPSRzW70pDmLZP4XXR5l8lxvSjuD7chD15N5pCSJy3aIWFvSyO4hduQrt2WdqXEbPm6RC3fn7kmt9yO4iu0wbvfuRXbcnfa6T5FbkkA7UdxE9uQO27m5LhZlc75kjImuzfai1vF3RuPtSG7bR70TFbn8vNFd1a5IWyz1fajuB2pGU3ja2a6xPaSaGTp1ToltEl813WfWdqBwSe34kY+Jn6kI7rsstEQ7tGfcn3g7SExBaWbfzRzFGR7AtHJA/Tn/BcPqVd4jsjlwC3JK4PK1AxW935k08n+KO6DxIlNYQk2f5UBk3eopTbstEL1DlboyvuRM+2SCLegOTvbco/tD3Fnkg4pehku4ToSxJpAE22oeJaX0qPBNcJM7ITk+ZK9haUTtpCJMhle25Q2rDjhsZu9AVZd3IsmuR8uruStbNMSzMIZ+FYPtZ22eQzpqQ7Yx6zHxLJspui37SdtqbCzKCBuPK3i7hWCxLtNWYlJnLOZj4RztEfyqnnqHqDzd01dpoyybMqvyTParubuSKKQ43zZ9qhgLk+SkxDs0dytdSOjYdlaiSqMKYAvlkNgAfiXudF9uFBiE1H2T7SBLX9koI2p46zaVTSSN1SAfe112wtMl884diD4DQHUM7hVTxuFP7gfQj/ANIqJhOIbrDzsJ9U4kPhn1B217C1HY3FQpJZIqyjnjGooq6D9lUwv0uP/MVn3o+HctL9iPaL/wDMDs5P9nGIyh94xuVXgFVI/RJbuhz8jEf4qnmjkpzlilB4p4jcDjJtwk3UKfcmuD08UMc1ZWlT2llnt9Sd4Nul3SjO8iFsrfiQEL9PhWsMjYSwx+gSFhLVcIW72/Mkedou7popHu0d/pV7GPbJTUt3Pp6mTrUbcnTdLVBcPIVZjUQyDyYS25+lYPNRosKZXez26D05oihcdXB/yqfw4y1Z01xoxLK9Ust+QeEi8NybJmTTwuWmW5TTqIyG1n3epRSmuLN/1KllF2UNFh+3PxFyQ/dOmeTj+5SvbnHu+lEOIHy0IlLyv6GsECAeFtGOqYmw988/NWZ1XEEr8h+llFmmfIjfMVUcjfyIlhh/EgHG4jl/BRnjO6/0qY+7W74kNt3N2T7lHK8exAIXHnlcmi2urGSFh1zUcxDnnchZTLskYd3NkTDdoCItuqFxb6U+4gWLUEht2v1ISzz0yTmm1upI+en7k9kT2hpxMm9SG276k/aA6aJEL56eWipNMXbY0wvuJJ88/wDUjIf1JdRc0WZ9slUeIDGYNUR8UB8QbStWy7P/AHZVAfs0jyylueORt1qwVvhZdCQoSFxNxIX0IXQpsh9OpnrMlHSQmLZcfxMOVoj9SarKqSS2O9jibkIttb4V59/+bH+y81LBjcBVGGzuQvUxtdLGX0969CoKikx6iGswishxSifdxIHuIPqHmy6IyRwTxTgQuM8ZbAbTwqFW8XhkbsVim1mIU9PczbzFsnH0rOVOJSVj5WMI+rNOTMkBPiUkIcOQBngYtIpNwt9Jd35VYUvaxhgKA6h7e4Kx3Kz6Zef6lQT1ADo+ZEyqauZiLNzb3CudnRBs2RYlT1glG07DMP8AdGduf0lydZ+sxSUSMIwtt0u9KoWkuuZtwd4k21FNUSjGPs8jRZf3cjXh/wBWWTm0adtMfOSSbfK53+rNMzlNMYgHV3JyCqjmhzqc6U/ia4H+klfS9i5IaP22SOThMF7kO4RbwkRLK7HVeTOQ0IE19QL3N4VMipzqnGmoAtz8X/uV1h2By1gFwqOQgAOKchdwepTopnhaSOkBoAPa0snVl4rfJJfpEu15INNgIYeAnUyBLOP90L3ZKxpMPPbnmIl6WQQwwQtnGfFMnXSmeS7iGwyB0DkWitQ/ZDdFnDDTRvY53W+5WTWE2cTMPh+lUlAJ1BE8jsxK4imaOGUwNuOHRc/81rqCdlliU1PR0AU0DuUphdNJ4SWalJyfmxIqyoenYM5mvNrntdVE1YRBzcSz6RU8g2TSqgEdNpKHU4gwllnu9Kr6qoe7PiNt567lWTYgYneGRa/qSb1JVzLGoqnK9zK3TQhZVNTXcPWQ2LyUeaskqB/Ee0fSs1jGJPGZAxrJts2WMuKnEI6gfSu05OQFJe3DH4lgZMUKMs2z96uIO0Bx0ZR53C/I/wDkpNtKRaVOOBuZme7utUf26Kuop4JNsr7gu6blRHWBZz5P0oHkkqAFgB7e5Q3RcIX8SuqL788/ypR0M9VMNgOr2mw2MbTne74VYDiFJQtkDMP/ADXLPO/4o9TF08fM2M4N2T4lpSjb8S1tNS0eFiLmwFKPhyWTm7WNYTMe30iqus7XPIOxt3xLgeHPm8nqR6jp8C9iPQ6vtU0IbNtqq6n7ZMTw+CWnjdpfQReFeb1ONVczlmb/AMFCcpKg83e4l0R6DH/NGb9T6hO8TotO0vazEO1FQMtYbFZyEellQqVLQzxjxDC0VHtderjjGC1ieZkyTyy2m+QURckrbe9K1y5bloQPRQhwJZDNhIcrB9SKio58QqYqeCMpZ5jEI442uJycrREVIp8LqagYAaJgGXOwvWS+lv7OHZvsn9l+CVH2g9q8YwsceKAxwDCinYzjmbNimlBui3wsSycqH/6WnZfsPg/9n/sxKGKVdOHbStBhkrh3jRZ6jAI9xl4nWN7SdtMO7Nnw5wqJTma6Yov2sj+Vyy32gdsHxbtNX19HjgVss0ZCZRQFKDkY7uY8/DcqvBftCxDDcYozqIKi2nAYoZakCMqcXLeYirjNwXByOHddzNH2b+16tpanFMRwzsxHLhcUP+9lUymdm12EruTH1ZMpE32sH22wCo7PU2KQ4bLijjFNU4lsFg9JE1zelQ+z3aSPtdiOJUVXhUmKU9ZO9RUXVXs0JkwvbIQtqyqqns/hWCtW0ElNQz4vic4UtLLBIRw0cT9RiHN38NxJRySVmssUG0z0ztDNB9jP2f4NR1oMeJNCxwxCdwVLO+4xIebLy+sxbGPtSmi9ngi4UM9sNIPU5Hbd/lFVXaONi9i7LR1DYlWUZkD1gndEHwB8Aq8wejDAcKneiznOM9Z87fxPgUZMs1GicPS493ORK7JCfarG+0GB1mVBWz0hhAMjdcwW2iS8whkfDcSFqgHGWnk/EjLzZaJpDjrhxemrY/vSmk4vEG60i57s+9bntZ2LwbtViWG9q58SbCMOxOnGoq4BAim4vIuEPxeZadSS8e434j4KzsriFT2kpJ8Dq8PeeixiMggkiju4dW2oW5fwf4SWej+zumwGrNu1eMQ4NY2+jgb2ipL4bW0b8xMtvg/aSrxDB63B+ykZ4T2eo3/GiiktqKxnfc8s3Pl4RyZV321/ZXL2Zipe0GFyU1V2cq8gD2Z91Ib/AN2Y88/iWKmk9ToWNuNoy1Z2mo6MxbCqO+nDbDPXMJnp328s1V1/aSoxA4Alkee073kLddu8u5ansNgtNiXYvE5aiBjJoZxhImz/ABGFiG3yWKOnoik5zRF3iXqTTQtf5F99sEMcfbmoOKNgimgp5WEWttzhB/8AuTv2T4g1D2hcH6J2GJxztEhcrdyY7Z0JyVOG1RyMQz0sYsRPuIW25ouzeEyYP2vgpDaKoza4bXuF8tw/5VTdxoEuTNV0LUuKTwN1RTGL+nQlpe3EkUldUODsQlwybX4BuJU2K5liuKVAHGAPUHnGT7tSLpVv2moZ8WxilCjppJTloYTIYhuu2DuQ/KGkRcTkYuyuCavf+MLCX1/+qr5qdxwuI9LifpLuWooOzb11DR4fW5RexuZWwOJmTv6i5CpdZDTzcKmjoY5YIQEAj4l/f4y5KL/QrSMjhUNXfONJPYJQkE0nSFvkSdosHulikCVuG2d8otcIP8K0OI1EcMWVRZOINsiFrYg/K3UqShqDrJsmd7GuyEekVqrMHM2OEY5HT4dDHKcpzx7dvePif5rSVnaam+74JIpbjHYYE25vf8lgwH2cOaCSoCN8ye4iW16nE1Zrwx4ylGTPZu/mKeqO1R2kMfeHUXcSxtJiVx5N1Z2uoldWSiAWHuFyF9qFJ2PtnpmA4t94U1QAPd+GWYj5q7fs3UR0lHUnVUhRVMZymQTifs4B1PLl0LIfZXhdX2mxAsLw8L6+oC2EbrRuf1F3MphYPhseNB2Mwifj4czmVXiPgxatDcQCX/DG3Qe9x+Jd2PK1wjky4FPz9FXikdd20rImZzouz1M90A8jm9UvzL+SuaDCY6GL8CM+F0EZmRFr8RfmT5bdr5iTbV2O+QRBsyF3utXoxxJe486WVv2rwOHG15ZZ5JiaRoYpZPQDl/BPGW3mqrH6h6fAcRPP+4cW/fotJ8Iyh7pkDsVHbgpS53cSQiV9/mVX2Yh9n7OUAPlcUd38VZF70sS9qHlfuHCyLXzSuQsKLvWpgdb1ZJ+ooainhgnkgkCKbokJtp/SmB8TKVU4tV1lJT0ks7nT042xxl4FnPe1RpHSnZFIdopdPeuerxLvh1WhmAY3Cs1jVHHnm7sJEtQ/JUeNU/EHP0rlzLg6cL5M0Nl/P+SvcHF9r5qhkjtPmwq1wSRylds1xYn7zsyLg0YbkiG59E5GVold0ps8i+FewjyDjeS6klqJKgF722k3iTks0lQZHLIZn6ie5B4F0OlTS8lW61CtZdEfNIE+w3c0hWNW66MnRG21D38kQoCxW7h9LI7RSYbu/ait+e1AwW+ScHyQiLc/EnG5igASFJh2p0uomdD4dqqhWJuaRDc4siEV0R11Trgpf/IdrKGTD5uFKzCWTHte5NOL5KfhuHyYpLIDSAJABF+I9uaiELCsoy+r5ReSP2vA3a25Ifc6O3p9K6I7hdamVCEbibPbqnXHYDsyb79E7pYbfmUDGtdqcp8+MGTeJNNz5J6mjfjD+rqVvwNDji156sOq7dsFvU3UmjkfiFm/f4UiLiPoyii7HS5ZZOOXiSt7s3L96BifLkkxPaTi21CBIdu9XTl6Ujz25d6a4j+V1yEJHHvfag01JTbbWbakWaZGTxl9W1N8T3vd8kEkxpO/Nd4nc6icZxYm01SKS5+/migtk3iOuGVoZ/EovE282+lK7cTO6CuSUBa5o+JuHJ1DKTaPizXGk2oskl8TuRcTXLwko/GHv8upL2gfcpKpkriXCWSV20c+pRPaGzyR8RlSCiRc+7W0Urm73dMe0MV2fSkMjFy6vkgB+4cy8KRE2X9TJjjbs2y3bURSXEOt3mkwDubvRGXv7kw5PcOi5xLn1zSsB5pO9Fd5smHJiH4hQjJcWqOQJN3myV27kmmJhLJcu91qoCYG2nJ/CT2ppybJFUk8NPTg+Q5hft96jkTXZPmpQD93zXLvcmrn5M7JHJw9M92aEVY/tt5Old1KPxmzyS4zbtf5qmOx7iPdkz2kiubMdEwMjZZv0oCmcWybzUgSuI12m3RCUm34VHKZxAvV8KXGu06s1Nlkhy3CXSlxNhZZ3KPxNOe5IprfJIpKyYMm7V/hXQLbooTzMQi6LjbtHRbNUkTeJ+bck5XFzUPjW2v4i96RVFym5FpImCVzImka7JQxmYhK5ENQ2aWzNNYkriCJaJMTd7qG813J0mqC8/yo3kNYyZxLu9LJvUobzbeaXGfJT3JGqxRZMKRh810pPeoXG8WaXG/wU9wrsom3MldprkonE73ZLjXc/wB5JdxjWFEu5tyV2/lyUXjf/CXSm10dHdL7MCS8jXZikMlvfcovtHe2S5xN/wAPzS3GsMSXxP0pPM3ncovG8mXGm3Jbj7MCVxLi7xXXm6dqicbehKouRtIrtY4k1y780ik9+5QvaGFsknqnLy96LmS44yZe3mlxPJQ/aGG73ohqLeb/APoi5lLtEriPlnku8R7tMlEGo2c2RjUXGObo95X/ABD96XEfy+Sje1NnloS49Q3N/wBKn3lp4iVxLi9SQldrcoxVAf8AtS9qbk7I94f8Q/xO9E0mnJ1G9oa1c9oYiS9432iRxPLpSaTyz0Uf2hi16UuN08xVe4X/ABkgy80Q+bqKVQHd1Je0B5Ej3B/xkgpH7nuuRNIxc/6VGGoa3RL2i4u5R7h/8ZjAqnHmnWrHLXqVYxPbcnA6l5zidKyE8qzhjsdKGquK+91XEXxIrn59KWpPdZahXMRf9qf4lw8mtVIFQ4vmzsieoMvG6z7ZqsxbvMHe7CmZqwBiLI2I+5VPELzS96axoh5bDaR7s3fnzThzPyZ9qZ1Xf3rWjK6DuciHxIxmcW5sSaXBzzRQWSOM5dG21CUx5W5oAK25JFFNhCT+boR2lkk3JNVMjw0k8t4xWA5MUnK5BmzM9tu0j0olRU5vd/eEL8vhXm80jyeavMYo7r53rWqpy3yCIWqgNYXsyUC/LJJrvyofETohG5UMdutDJsx81qMB7PhNRz1le7wUVMHFnl+fSA+8lUYVh7kJVZhdEDiICX96fhFTu1naB5KOnwink/Ahfi1JD0yTP/yFtG/Mp8gVVfikmKV8sr7IukIh6QBulhQU0lpiTKB4blIhzK3wptBqek9ku0E+EzYdilHOcFfQTCbEL65eEl7P25xh8YrYMdBmKLGA9qch8Mv9636t35l86YLUFGdme0mtJe1djKpse+zmvpj3VWEzjUh/+Geh/wCUXT8orFJwYQ1xl326JDMYjo7qrebhy6NtFOtWXDpttTSO1ZP8ifNJ33poZHt1THtAF37mS4zCIuHSq1IcuSTHNpptt3J4KjTJ2Ve82meS61U9uT/uU6D7hYhWHG2Wb/xQlUXPnqPnqq0pHkuHW5I5HuVa0LuE16i5+VyXG9+1QCmcm+Sa4z96dBsy09r96TVDbs1VFI+QuhebbzS1F3S2KZiLmhImK4Hfq96q+Mj9o89wooWxOaO0cme0e9Nyj5O6j+0bchd0Q1Gmj2o1JtM6+ZDk73CuGL25Mm5Cu5bS6kw8z3ZaqzJjhZDl4UPTd4hTRyPy96cabZk+5FEWwxJyHu2obrtepNFJcPegGS3TUkaWiXk1JnV3Jsyt5JnjN9KFiuFUkYvKO8RvUuFJrzTL5bdOlF8twqzPuMfu4j5odBLJMXMPeucZsibX6kJE92iH2no48SwCsjkBiMIyICLwk3pXlnZ7tRivZPEY63CK+ooKoH/aQHbd7i82+Feu3DcTOzEL8xJupZzF/s/oMWmnlpKgcOnN7ggkH8L6bu5RKMkXilGXEjTYT9u1F2mpYqbtBTNRVuetdBtil+Jw8Lq9xDLghPSPxac9zSwHcJfmZeB432XxPAX/AN7pyEM7WlHcBfSSc7O9rsU7MzZ0lQ/CLrgNroj+oUlkHl6ZeYnr8lRJJfnt/wAyguLkJauOniUTA+22HdoG4UltBWl/dSl+Eb/CXh/MryfD5IWFqpngH1ZKWzjpx4ZWvGY3ZPaa6F4tmbXEpNJHtlzkazuEm5qVT0r1RiDRfmSRLkRacXhfiRzGF3pa4X+plv8AsSVSLT09Dis2B3hrHZxqE/hOF+V3mKhYF2ZkmsBmbhDzI26W+Jaigo46Vy4YBa25zNtqbgmaxbG+1XbDELYKOpo48LoAC1pcPzlpJH+IubfnWeORpoRYzYgk5FGVy0zzSe0mcE1xdTkLdTfT5KEWD4XNUlLJDLh0pdclCwkBl5lC+n6clK9gOOxVfhUoWcO8S6bX5LsGGnVGMjXkCHEoanBbpqinOsome4a6kzIA+sOYKxwTEo6qmupzaeM2t4sD3CP/AEWqcWZPG/sGmjjhAizbn05blFxKuuPMLB01EWT9ZxYzLJnEmK25UM0kkbk+hCPqV0c4dTXNMWbvc/SqqrquHq77R5apVEm7N+9UVZNOVz5tY3hJRJglbOYjimhfEqn26QbXN3ER9LoKmnkkjzYwvJ+nNVklPUyaPK4j8lj8jsXBYy4xIWju5D8Spq8TKMjckc0cEYa8S5tu1lWnHVTZvrb/AIJahEhnkR5oikch02inXoZy0Bu5EHZ2sqLWdwEeq5LU6ERQqI43zN7kZ4wY9GQqyg7GvIT8SrCIfkotZ2daOQgppnn+LJZuKLUkitkxKcuZuo0kxkWbu6sJsDqIbb433NooMtDKJELu35UJI22s4Enmlc3cF31KRTYac1tjOf7tqsYcBkz3i4iXLTmqJtIpmE5Cyy+Qqwo6OQRzdhEvluWgw3svJIIm8e4d12SvKHsvJTzC52mL+rwoIeRFHh9C5U5XRlryI9oqx/2HpsYp+I0D08o7fwnuu/KtTT4THHrl/K4VcYbSsVRFBDC887voMaFjZzvMeN1/YPE6GYrKeSsp23OcQbrfpWt7MfZ7WVmMUs+GURlQzR2zx1TbQ8O7P1L6S7I/ZXimJFFPUBFQQE3ia47V7N2V+yumw0QeKLjn/wASTd+kUPWPlnRB5Mn0fOvYn+znSUcY1WKVLRYaD3t7Y1giXwre4L9k/YiavI8O7LR9pqjpc4KURicviN9F9Eh2FpKyLh4jTxVAdwShcP6VJxSlejwmekwushwaey2GcYBMQ/Isu6vpHSsDXlnzB2j/ALL8hYlX4pJ2rh7B4JVGMp4fBGFkTsNu2VyFZLEPsP7HkY/c0vab7QarL8SeKYoaYPqlfT9K+jqXsPhntgV/aCrn7ZVgf3lYf4IH8MTaKyxPFo+CVJEAeytyijG0R/gqiKj89u3P2J452dklqKfC5gidyJ4oJuKULeXvVD2NwXEaGc6iIPYqgbg4s8JXizjaVufL6l94Y9hNPXQk0sex9u3wrxvtr9ldTSzHWYdI08B9cBPvb/qtnHjg5dn4Z4BF2DqcNpp56eRpZ5GEXE9pizvzWZrMarKWj9jCrkAYpiHgD6vERea9XrY7qgwvkAR22n6fSvPMY7P0mEzVThRzFKR8UDkfYAfCPesqNYSZW4XDFgswVuJxDUbLwgke4bn8RN/yWm7L9qpe1GO4jQYpIxBX0M0UJZDcBsNwCPl09PxLC11U9dLH+HaHS3xLTdm6Gnwf7uxEjbj+2gDXeIfF+61Q3R0KNllhVZUUdCcdM8YjE3COCJrTk27iL3LnbCunrMApydpj9ppIptsxWDltLb39KoceqpMHxTE4AdhqHmkAzHuG7pFLG8Unk7K9n4mdwKGOaJyF+YObkLf1EsoY+bOly9pvPscxSAuzGI0hxPKUU5G4+TGFuf8ASvNyxCjkMopaTfmWcl1pCrb7OayalixlowlcjgtbhDduu2sun2LpMFAp+0OIhTyk9zYdRuMtS/wn3B+b9KvX3Myc+CZ2qpYKjsN2QxCMmKeyalMcriLI3If8yY7N4Hi2C19FjmIRNQUsJsdtWfCOoH0gD6v+nJO4b2yqI/Z6fBMPajgguGEjbjStn1Pc/J/pUWvpZsQxGWrxSvK8vFIbnK6pKuDNzbY/Vzdmoa+sr6imqcUr55jOOhjfgwxjdtvPc7/SOX1KRUYpj3aKEY3kpsEw5gYAgph4I2f4v+YlS+0R0dwUUbD/AObI1x/+i4U0sgE5mchFzJNKyGzQUhUWDsMEWdebhrLJtBn+lMxX1ADIZ7C5RiyztdiBQw5A7ifTcSiUWLVIzGZyva7JpGbtl1j5R08IB1GW7mmsEkjFpXYGuyVa4yVT3vmWb2opYzpzIM3G30qyK4oVfXSSVBPqI55Na/chGSWQNX2u/iTBjrm7p+lmAjBnZyydBfgtuzwgWJ07SNs1zu9woYaWWuv0fTc2m38ybo6z2OpGVgY8n6SVhDx8UmIOHaDvpGDbRWqVMzNJ2UpamGmqipKiSnGUOFJUwPaVj9QsXxLQPh8BUA0kTPBFFlwiDaURN0kPvuVt2SxgOyPZsQk7OUvaOCpk/EilmeGWN2LRwJlf1NZ9m2PT502KYj2GqD/8JjlO8tOL+kZgu0+oV34GlD3o488ZTn7JGRCuPGITknazEqe0K0cv2peGYfcfi967RyHHIJtmI5kLF6tq3f8A+T+J0c4Y3ST0faagowilqvuWo4oTUZkwmJHtYHFtw3a5iomMfZ32tpe0lnZjs/ieEYTRzGUGNY0AxEUbj4s9jdXNarqVF6HLLp382Yy7bqqTt5DUU/ZYZzgkGlqZxiCUgKw3bdkJd619Vi3Z/svN7LRkPbfHAfX2a4MOpy+M+cn0jkyxH2h4xi/abFsDDGMQKtnOfZADWU9O2bNZFE2jMtcmXZcGWLFT2ZfUsfBpYY9BsARt/KnSH9SRyWll6UbiYxcSx7c7bvCuqPByT5kB0/mS7/hSImL6lPwGoejxWCoB2Yorja5rm0b0qnwQlbIQ7izFdDxLjZ+Jn3LrdWaCRe9c1L4bkYpWsXJAAtzFVWMRtwyzZW/iVdiw3U55LLKuDbF8jFVJNdk6m4FMxVQgypayS0ybPcpvZ6b/AH8Hf1LyYPWR6U17DeDmI+pA/PkjDcxc0nG65e4jxWBc5LokkWWW1EA/mFUAre/pR27ulA27RGOagAhFrcmRiXcgtdGPWgDnfo/5UYjdz2paCX7kYbVZQQbrkf8AqQDluZkTF72JAHeHaOqLw+lIERbUAC3miSSVgdH1Zpa5aOit+SQioAIStuyPmh+XUXhQ9/JERI1HYh5fPcyW5L3Ibn7kCHO9PU24iB91zJn4k7TycOoAm3DnahjQx0l71Kp90w6dKjzDbKbel07SFqTN1WdSTKQ2w3Je/pXBkfky4ROOubqTUcEmHV0Rl3dOfiTF1xZuyGbMm0QCHeJ8SVxXc1FEny0Tlzk/wqUwHrm732pXWtln81HuQsV12b/mRZVEoi0RXPdzUW5rctRROT+arYY7ddzfmu8Tdr0r0v7HewPZ3tcVV/tDjceDAEDmEsoEQ557RWI7XYPFgeKT0kRBLwjIeID3CS8TD6njzdRLpknaL1eu5VFJdblmVqTSOmbvmuDnkLL2bMR3jPyzRlM+132qPciEruaNwHnm96XGctM2Ue7u6SRN1epFl0SmqPS24UPtHVsu/MmBK1dEruW5ADzzXPyuFLjETf4Jq75JdXd+VFkD/tG0W/pQ8bcWv6kwO0e9L+KC6JD1F3miGob6VFfzJFcKqwofGb3/AJl0CeQwjDcRPb/FR1MwYQLFqdzfYB3n8m3IsVEvHKi3EpYxdvwbYm/cyhca4idnTFXN7VUzzu1pGblzTTE//tUjJgSNud36kRzcQutQLnu57XXbjyJVYqJnE9+qTF5vaKijNb/BJ5HzRsTRL6mLW4u5Fdv5/qUeErpBv2j0oGkdyy8QofIUSiL9Pchu6mbaKYaR+9cKTd6vNTRdki60cm8K7ddb8SZKTcWXf4ULzOPeq1DZolCPy3fyRe7NveoYzHyZ7UuI4vrmXxIaDdkkpLfE3NNuW4XTLF0u3NdeTfmpoqySEmpa7c+lK5yUYi25ZdKQE+Rv1IoN2iUHPLO796XEYe/co5Ft+LvRATWFm7Z+pGpSyMkcTbnmlxgIeSiXNn1bVwyDLm6l4y1maJnEDIedyLjMV2qhkVvn/BcKRturkp7ZffaJvEbzSufa+ag8RstruKcGS4et7upLtF/kEh5G3apPI1+T5KPd1a3ElcXk6vtmb6geKbXP8qTzbeSZf4s+aRE1meT+9GqJ78h7jaE657Q+uXiU3Hez8+Bw0Bzy08vtkA1DDBJe4M/cXk6qxJ7e9TBY8iuBLzTQ6Mx2klxHt700W1Ii10Z1trEjvTDeR4y55rhyPcmdURC/eyNUT3ZjnEcbdUuId2T9KbH57kjz7m5c09ULuMcaZxHn1JNNrm77U05e7mld3P3JcD2f7HWm7+pDxnz5umvzOifMhT1QKcg+M+5s3FIpPUaaLNL3u6VRDuSD4jj32onkMR/9U14vqSt3XI1QdyY6UjiWhIuMfcXUmPDuSHpFPVB3JD/EPneh4x26vb5JrxaJep0tUHcmOlM/e7/wRBUPyTXufck3vZGsQ7s0ZobeeqK7pzyQpP1L50+rCfq0QiKXvS2oAQ7UtbdUrXtSfPkgAulLu6kmH3JXIARcl1CI96JAHBH4nSbkkXJdQAtObIiLydD3pCVvNu9ADgjdqzrJdssSPjjRM9oA1zl5ktaEm/Tdd4V5v2nm42MTlpzWUuCZFHiMz3Fr3Wqpm3OptbUHJcDvtI7rclWv1KIoQT/JGBWmLM12rbU03cu65rUDU1ldRUtMdE0EWZs0rVMRORRHlyWVfvVvTE8OCVrWCXGMB3NuEtS2qtaFyEtOlRGimhsctLlLhkjjDPxChaG4cn6k6FLGLDnuUtksm4biBjLkHi5r1r7Ka4Y8enw93tDEqd6e3wu7jt/qXktNHHGA+rPzWt7KYgVDi+G1bPuhnA2/cSqDIfk3MwvHMTO1pBcLj6UHEtVr2nhaHtFiIaCJSXt8j3D/AJlUF1rZR5G5jryXCWW5K5vcmHkt55IuIxPytWjiJZB/iepDxG557XTV27LNEOfmo1L2Y6RdOuaHiPeWT3EmkmzzSoqw3ke3JA8npQltuSLIi5t9KAsRE6H+KJuXeuFyVUTZ1s+eaIfehSbbojUdjn7/AOlK7RN+LJEqoLDu3Dkke4Sy6kAju0dFd59SKCxox4ZZug8KkELFzyTRiw9WSlomxsciuXG96TyNmmDkYS5ql7TGTHRk3IOI1xasKaEk3c2fJOJysfKbcWtxJcR+Wf6VHu8mXRK3uW6SOdtjt2uScEf6k0JI7n71aRkwrbiJCYsRaujJNTCqRI5HVHCBR6HEW0wka4X+oVQ4r2FwnGrpKQ/uuqy0jLdCf/Nlctll3JZ/EspYYTOnH1M8fHlHmGPdjcX7N2vW0jjAfRPG4mBt9TK47JfadifZvhU84NimHN/4Sp7h+AubLeU9ZPSiUYPfAXXEbXAX5XVJinY/B8a3xg+EVWepRtfEX5e5ccsU4eT0Flw5lR6X2VxTsx9oFNw8IqBp8U6joat7Ji90Wej/AOK2VB2XosNYZcRjlpagGtCmsuJ/qLuXybi3ZPFOzsnHcDKAX2VcG4f1dy2/Zv7esehoPurHJpMXoCtDimf+8RN8J9/yJKLRlLBXuie6Yx2kpIaYoKM76rput2fT/wCqr/bqvEoQaRwGz+7FrVSYVDTY8BS4XWRVkQ9cd1tRH9cXP9/JW1NTzUsvEgIJw9B9TfStjl5RK4xyWOZsJMNrDlanSmnjK5we0lFp+LNfIwOIZ27m/ku1E3s+jm93cBd6VBsSqbEhjPOMzgly6he1UuIx4WVWdZTyS4Rimdz1mHbSP6w5GhOsOSTk3/aoM8wSVBMeQl0/NLtxJ7jTLV8UrCE5a2nDFqf/APTsMC0/zwvr+8c1Gp6jD8ajI6OoCce+19w/UL6soUPEp5RkiN4jHkQvkTJ+okp8SmE62mYKruxCk/CmH6ibq/Mp5XgHT8g12BxyQjnPwvIslU1VDRUses/HIf7vK1WlTR4iUJHHUvilL0nJSxsFTF9UXj/Ko/Z7s79/VfAo3HFK8LjeIn4Rg3iuB9fyqbRHbkY3FaU64LKOjkuYrrh8KpJpqfDzEJ4/xxa0969PrezdZiDy0nsRxSwva4FsHq/msl2k7G1NPUWOEJkzfsxt6VNM0jJeJGEr656qXKIDtHRrnuT9NG0dxzmReQ5o5heEyDQS+FA0Zk2b7Q9RLHZnSkh0qx78gBhH5J32xxcsmuUUJLjsAL/i8KtKejeYheV25eFLmQ6SIsM1RXSi7AweRKfTYed2edqmU8IQho23+pOw10UZCFl3xZ8lql/kZN/4iLDYpodQeX9yMOzdEUe+BSPvKmju3xkQ8rntzSo+0BzSi1gWbulP2k1OhQYPFTnsZwH/AIanexxxiIWMIsVyt6GjlxQfwAa5m1HMRJMR0NXNU8CKA5Z2fpFriWiSFbIgRtGOn9SlU1GdVIMUAFPK/IY2uW/7H/YriGLGMmImcELv+zDcf/ovfexf2S0GClZBQWkzDmRBuJE5Qh5Ljhnl8HgvZL7FcXxwhkrM6OB91ue4l712P+x3C8DMOBSMUvVxDFenYZ2VChtOSOMBy0EmVsNZh9HFLxGAiFumLxLgydS37YHq4ukhD3TKag7NxQxFmdtu20GVz94QUICxiIiPK1tyyuIdpJZpuHTNwoh8I96z1fjUl5EZv+Z1koOfk6XOMPibDGO0kczD7NKQj47WttWSrMWuMzd35rPT9omGUc9o9JXKpxLGOGVgPsfc2q6oYtTjyZfs0B4wEJ5s7B5iPiFVeI4oxDnEzjEfq81manGoxcWeRhEvFcodb2gpqU+GE7VA+Mx6R+IV1rGcTzFpWYs4kTPK5F6VAlxgC0lzIXWSxHHJPaTiv3s+hD3rP1/aAxuZpHL9600OV5Au2uB02JGc8bNBVC3UPSf1LB43DBJ7Hw2ennia2QMtrF6h9y0Z9oI5ALinbl71nMWqIqqI8s+I/Ii8SiaQ8c52efdouyMknHnoY344fiyUw+IPWHu9TLK1WJS1h07G7AMTWNbtt1XocOLS4fUwHHuKE74yLu9Q/IkwWJdjsJxH20MMmraiWS8KOQ7Qjf6vK5cUj1oSKjtf2fr8a7XShQU8tZPPDFUPwg26gNz3eWfepkOG9n+z9JBB2kq5cSqI3vfD8MkbYXhA5dzN+XNVPaP7QsW7ROdOxxYTRPs9mo2sC34u91V03sVLTj7O0lRWvzkMrQb8venXBbZtantJX9psNDD6Ojo+zuCC+yjpGcM38zN9TdY+WjgwsiknMqi53FrW2kpkPFqhDiyPLbyEelvyqsxma22B3ch/ypJGV8hVPaQ+HwqONqMMsro33F9RJ2GT8IHzVE0d35fepdNI+fN9qukimTaqo4L5ZosLqJCuzdyEveq6oGSQruG4+LarKjj4NKMj9Xdagh+BnF9oC19xkjwqlAoxkyYi6U3JlWGT59CmQWQxiDZCPzQQ/A1iP4Z5A1pXXc001Q+Wv6iTNXVNJMTM3J7eaFhchz6kCodLKYhbO1SIYeGOfVqosIuJfEKswjkqNAbb0qkUxcHeP8lqeztOcMoWZ3vtZVVJT8QwZ25cyW67MUctHLT4i3TSzxzMOV1+T3W/0q341CK/kW9RG9OAQa3RNa93qUciubJ8iEvCvXftFjwP7TuzH+3nZijjw6viNgxzCInYjhNx2zELcmLL+peRBl3r3Olkp4vB4HVxlDLt+yrqMBjunOinqcNnmCyQ6GZ4rx8iFuaru1hdpMLp4AqMcxDHcDpJBvoaucyJh8W27JaW23/uTUv4jk777+d3iVTwQkTDPNfLwPlT0kdJT1GHR2YTUtfTkLWiQ+IS94+JZCvH2rt7h0btthjv/wAxK5wTHm+z856KtiKs7H4gf40Q7joZPDJF5f8ANtqroo6Co+0uvlwvEWxbDYYfwasY7LxcW8Pc+5crl4gzp185F4NK4tdr4kYVk5UpwOcns/GuYfCRWjuQdRDtbahEnKGDM7hycmH05kS7JeUjhiuGwh5J+nJownN/Rb/FMogkbgnrreKtma82D8SJ8u9cuSue5UZh6Z/D6ULbm+S4UlxZZLok3JACPb3qFiG6EvkpnU3p+pRqweJAazl8S4OpHmeMZxykN3encAqLawM3Sxofxj0UDDZGjqQdurPqXi+JHtfKB6tRfjRD6U6QvaomCycSEXz7ulWFpL2sbtHh5FUyLbr8SJtrbkZx2rgjddnkRLcgWmZZLo5Jd/LanBG3dkygBfwXQ6uSQ9aTX5oKCut5NciAtq7br8LsitYdVYHXtsXUny8KP05ugnyLq5KbgslJT4jAdaDnTi+8RULv9S71eSiePuRcC4ZO3NTJOJSU8lfOdIFlOT7BL0poeebIF23vztTjHSCRUsncbmEJJOTZJWvnzQ2qiAi6EiL8qEiuS/egBXXFz/MiArS9SG5LXc2SLHQ51f8AND8kmLdlk9yRlp6UmWh2sL/eCdhtuYSQ0/RPn3AlMN0MRs/qF00GdsmSkrUTZrnp0+aS5b80AE9u5cYe7P5JW9QpW3clJpRx+ST8l0ht6m70Nr9yLHqK5+eSLp5obX94/UhLb8SLHqERbfhQsVzfCl1DytQEL8tVNj0kWNJi09LrGb2l4UxU1h1h3SPcSj2vbou2783yXKsWGE94r3FrHIV3Uy43TzXLfp/iukNr5M1y3c/0V2zunN9y4RPH0of4kSAhfPJlPkeg7duF0mma4uY/UmxzHXxZLmtqvgWg88jCPek0zWlmmWE8ssnScXVWHbHmmbJJ5LRHViTNr5Z5JcN+buocx9okXP3bknkubJNdQ6Mlbqp3K7QYyPlkzouI9uWaYt287UXDfPUkbi7Ug+IxP8PzUmjJheWR2fYHSodto5PuUxo+HRG7s+9xFiVbieIjcRF1W5Oj05N0rnhzRuQ8Z0BciThQmPdcmrmEupvcnSqHF870nJ/Raxr7Btce50Nve7unBqm72XQkApd+0M/D3Mp3Y+2voFh8k5MLcW7Xdu3KUUdBdm1S5j6bLVICowqzOWKY/C1p9KyeZ/SN10y+2VXDt11JIY7mHVWRVGFE2kcwF81Hk9mu/CeS34kLO39DfTpfZG4L88/5ohp/fuT3DiHoluH5IhGEW3m5D8KrvSJ7CZH4L7UXBe7XvUq6Au5xQ/hkW3+pZ96ZfYgRxp93p0XfZ2t5qYMcHs5PxHGVuUeXNO0lC1UOZzxwC3MidS87Ra6aMmVzU+7PwpNT7e9lezYTTjEbtXxyH3DlbcopUckY55xkPwuoXUtm76NLyV3st3mi9nbk7OpYR8Ryyt/ii4biFz5Wj70PqGH4uMglShcTMH8132Vh7nK5S2FiLNjYUQ5cuI38Ud+Yfi4yENKBcs0Xso59/JWEcMVuZSWjnbt6kMkIR3WSgQvy13JLqJh+JAhDSx7uaXsocs3H96kOTXFrtQvIGXNPvTD8fGRypWHXMkQU9t2r/wAU/wAQLsnf+aXEC3/tR3ph+NiGPZ/jdCMb5ZZqS8jD5ruluedqrvTF+NjIpU5/pQBTyCWTbf3Kbc3ntSGRhcv8ySzSj4JfS4yIdLITalu+SEaeXO1nVjFHxjJo2fRrrU3xG3O3+VX+RMX4mMr/AGeTIs3dL2WTlqp9wrtzDb6vUn+TMn8OBX+xyW6Lo0ctueT+lTyz28rnTjbiyfpR+TMa6OBV+wy+VyXsMvoVl/VqnWJuaj8plfhQKscPl8n9yX3fPcWxW4yNyvuRBbIFudpdTLN9Wyvw8ZUfddRdlw7knwuoG3Ztf3q8AX3PmiYW5OX8lH5sy/wMZQlhdRzsb+IpFhM/utV+xRERNfu+JkrgK3e/NH5sw/t8DP8A3bOJFoufdspZZMtDxAEifMy08S4eQ+fUj82ZX4GMoWwuUiy6fiSLCZc8tCV9paT3v9SQk1uuY+Y/80fmzGuggUg4LJlc8n8k7DgJyW3zvy8lbsUd370UMgCZbHt7viSfWT/iUugxnlt1qK/3prw5In6viWJqdua1JyZCRXJeLcgaHEhFD/lRWe5BQtbkvmll8KTeLXqQAVzdyXuSL9S5ogAkOnNdIfehbMR80AGPU64eREL9KVy6fVzZBBwi4bE+bWsy8oxGq9oqTPuJenYtN7LhVVJ4gjLJeRTZyHo/N7WWMhfyGqyRpCDJ+TfzUMxtImUqqEI6mUAztB7VFItwu6EMTRmVrM1xEraLC24Is7sJ59RKLhg3Ta925XYk0hjbkWb6EpbIGKwTp8Gjjc2POfPaHwqp13fErTFSk9lgbJrXMiu/pVUfuURNbJQQ2xC7bidkwfVkpUJCVOOnJQ5tspOz9Sskcim4Z6vt79FeYVVMIg7PdqKznVybcrTB5GFiz8xS+IHt2O1QVwYdXx/+LpIif5sNhf5VUFIZD6VIpieo7J4NI3gaSL+q7/Uo0o2j6l6EFwcDfNHLmHnmh412nVamZCe4bU0ROPLahsRYBJ7mtRDUMPeq4ptuSQSHtzUmiyMnnN71wpvCzv71GCQ/JERPbr0oL7gZScRyZnTjF55KGUjR99v1IiqGz5taq1HuSxkYkTdyhDUML8l32pu5Ohdwnju5pWt57VECqe3qZOxzOXJRRopIlMNzJELd6a9oezLPchKS7mgvih25ku7qbmo/GAeb/pTZVDE3PairE2ok4iYdExJM2WWSilN5oDmu5bUUZPJ+jplc+X+VR3LW1I8pHQ8Nhb0/Eg5r2EBbsvCiYmIk0Y3PpuRgVo8rVdCbHXFxHuXC2ps5hEeXNAdQ2fK1XZlRIEu50V3l1KL7Ru5JHI/NlaZm0TBku70nk73d1BEteSLidKokkcRrkV2tuSYErU5381cSA7vJL5s6bRXKh0O09VJTlsPaXOMmuF/yqFiXZvAseEnOF8LrH/v6bcBv8Qd35VKuZL6WWGTDDIdeLqJ4vb9FdjnYWehr6etwrHKbjtGG+IzA7rfp+Feg9k+3UtLTcDtI0eIytyrqQLD+G8eTrGmLeVqDpWePBp5dk5c2/wAVR61HiRyQFPT1DVFKer8Ppu+Ie5UeJYg8Z6lxc+SxtFXVFCRy0k7wStuZSKftdh+KVUv3rJHhNS+4JwB/Z3LyIeYfPkiSUOTGNy4LR66W7PNhTDzPIV/ib0qV92zjZIbXU78pQ3AX0k3NXP3DwYAqLLInb9oTW5l8KkNCrpiky3O4/Up8cfEYXPdnyTgVEUcNmX6mUWoxRhEgYWToG9Sa48EM77GzVdXV3tUotUt7SUT3Rz52TB9JtqKhT1hlcTdShHWH3ZW/JFL7JtvwX1T2+x+ljOGchxylFnEJalmCrjb03tof5lRVmPUldTZYZWNT5t+NBOFtQJf81S4rWSSXM7OIDyIVnawgk/8AuA4lviF9y5pSrwbqN+QK4qcaguAJGWfWe0VCCM5jLPO3/FWtHUAUQxyjHUCXhnbc30unaOho5psnqTiLvila3+BLnas6bogUdPaWkbmXUr0Kc44gfguN3p8SvMPwuKnAnibY3MlaSRxjHawOYy8iJaqPBk58mIqap4RLiM9vwqLTRyYhLwo5I6fP+8le1aqswkCCVo8rn/kqekwGeurPZqaIqiXp2sspJmkWmRQoY8NqRc6MpZ/+JVZ25fCLaK7w3DZsYromo6F+P3RxdLL1PsJ9gNXigBLjEkg0zbmponX0F2Q+yOnw0AjpqMIoh9yKS8mqhKfg8E7IfYniGIWy1ptAH/DB9xfmXuvZT7JaTCYRaKmb3yer6l6jhvY+koWHiu12XSrObFKPCYy4Ytc3qWcs7ftidWPpUvdMq8C7GtTgMh7Y29LK/OspKGLKDaXfIXmqKTtVxoijPMQz6ha1UtTjVxEDu2jrncZT8nYpwgvaW2K45IQEwHd8RLK1mLSiYvfcTKFiuJFfmb2j0rM4n2igpQLOS487l048Jy5M37ZqZsSCoueN2inFrnHwmsfi2NXSFm+30rM13a44zvjktNnuZZ/Fe0UlRUFLewBLu5LrjipnBPPt4LyvxxhcvCqqqxy6Io73Im3AstWY40ffcXxOqWqxoy357c/EulI4XkLupxoyMsz/AFeFQJcWaSMgvci6vhVFVVRzXyB0HuZVUWNcGpB9DEXQ2kQk5GkmxQ7L5HcjHa1qqyqgqnlvkYS7rVHrZHqiMWdxHO5lnvvBqOoJsrh7yWUpamsMZNrKguLZE1g9NxKFiYmJDLHIdot05qRHURVgkb9P+VUON4oAkUUbXD07lzs6oIYq7BjNwmtPK5llpKyWOoJ2e08tCFtyOomeQyPPp8KizSHJNruJ2tWNHUmxiWFiIT1/N4U7SDxD16UrX5eadjkeFslRWxP9s9ji27iytG1UJidVKb5/FuT9ZM9+r9yPDSDdm25A0NBS20xSOn8Njbc7v8hRYlM3BGNmYbXR0ddEICFjfmQIlNJHxLA6lXV0jwjwmJ7ne5TDmjpQMtLu73qmmmkmmv73fwoFHySKQnjIm8XpVo2UY3P1CyqgmkHrj/NknqiuujybytQU0RQHiSmeW1TqcX4oszXXOm6WnezRrvErjCsLeaXiPtt5IM2Q5qdxlyBvzK+wujcaawfEpUOD3VBOzXWtk5LQ4PgZyWsTbnR4KjFsidnMBkqJRd2YRMrWW1rJAhhCjg/YQ8yHxEmBhHDw4cD7srXIen8qj68/EvT6bBb7kzz+r6nWPbgSsA7SVP2f9ohx+ii9opzB6fEqHw1VO/Vt8xWg7d9l6LB5qLE8Gn9q7PYrH7RSS55lF6oz94rKl1K87DY9BhJz9lsTsPs9jR2wyn/4Gp8JCXc3/cuyS7b3icMJrLDtyKMtyEhVnj2B1PZvFarD6sLaiA7H10L4hLyVZa2Wb5Lqi79xwtOD1Y1LTx1ERxSRscRtacZeJZf7PaEKeoxeSLMYmkaILvDqS1FRM1PTTyv4IyJ1Q9gR/wDoJTv/AOInclzzV5EdUG+0zR9RKZjFGFDWlAEoTjEAjfH09I3KHFG8jiwM15Pay0vZvsHjHbA56mCOOjw0D/ExCqeyEPzd7+4VpKSi7ZMISmqRmm6eaKMXGj4zgY8SQiYsvC2i2+NYD2b7EzFFLWx45WCwlfH+x/T3/mVjR/2osZwOmCCWLD6/DQjKEKOelDhB8Q5DmuXLnpXA6sfS/U2eav3pNluSfFKbFJ5ZabIbtxiLWixP6fcnB6dF145qa2ODJBwlqN/J0auuzHYvG+2FUMOF0Rzl3yFtAfqJe09nP7KbTU4z47jrD5xYeFxN+Z1z5eqx4fkzpw9Flz/BHz2O1telCUjctNWX2FhX9nnsFQiLPQVFfL66mct35WtWro/sT7CR09k/ZulO7kQnut+peRl9YxQXiz18XouV/Z+aGOjbVyBl32qppIXvF2Z+a/SvtP8A2b/soxQ7KvAjpyNs2lgnL/kS8m7Tf2Ney5HKfZ3GK6LLdw52EwH83NcWLrceZ/o7J+n5MMT5s7NyPZc+eq0F3xLR4/8AYv2g7Dx5nA1fSg/7ek3fqHmsyX8/Svp+nmpQ4Pl+pxyhPlCPc2aHp5dKRdSWvk5LpOM74ea5duzXbe9cAUAHr53JDtfmuf0+FGBeaAHRzJkXydN9X1MjEW71ZQQZCiLLb80CSBMO7qRXaa5oQ3NkiHd+ZAqO7c0h9yK4UQD4tFY0Jx/Sh9yMerXMVy223J1Axu3XP3JD1EiKPRLTMtEDoFyfPJkS7b35oh5qDWKAtt+pIs0TDt7+aXU+RKWaneqHLLcL3JMN0Jv4s0YR3CWRW7F1hthzz79wqHZoqGwFitbNrmS4OttyQ5flRXCsXudK7YPBfy3JzgmOhAu8R+efyTvtV3csm5nTCOMZGnkLm1xeld4LD3OnOM/NDxO935LFuZ1KGIEobtWbu1XPZTIh2OnWkcrsnddufvd1O0zZY8bGfZTt6F32Gfazxv7k+NRJHpnt9SP26QR5vao3yG6xYvsiDh8g5tZuTY0MhcgfXap74lIQkDu1vxMibFHyLOKIrvUz7UrzfoevTogHQmPMHQvRnysU6oxISAW4QBbtco7tyYascSzZ7SdG2QNem/ZH9lfqdnRw0b1EgRgG53tZSGxQ4yzdgLLwkyX3pcd+gvncxZKZvPq9fJUV0u3uJ/avsLiPY2pggxGJgKojaULXu2uqP2f4FPrMWlrjE6icpSFrWInu2ph6xrctO9RheaONd7yXlh00p3j8EXhpcG3uUn2iO3N0gICLJnYSP1LZuZko4P2MW9TZJPHdybd8SlVJBDLk7MP0oBmjSuZahh/ZGKF//wBlIYWzyLcpIVUYvkpsONcOMQcITHqfiRiSzbyfSKSwfbKsadkJQ/lVmeKARmb08JD6ckdHi1PSmUklHDLnyE7rQSc8iXgpLA3VlQUN2um5SKiFxigDPkFyvg7RUZAMR4PSGT7ebi6dmxrDyoKikfC6f2g7RCpve+LIvCphmyfaCXT9O3wzKezuI55pcNy71bhNSR6ywcccukXtUuurMC/FKioqmPePDGpdi0y3XZLTvZLpIy/HwUZ16d+nwrvs72X5bel/hVjLVUhGLx0loNzHNPhiFIEQxnTOYNtYRPuuuVd/JH6JXT4JMpvZ3/MhGnPa2bjcthg2Idlva4jxSgqTp93EGA7T5bbS+pIpsChIWgo+PA3M53e9s1n+Xk/xNfwcH7MeMLiWTv0p2IbqeUPE28Vo2rsM9mKF6KHi33XbulEH3MJsAUzXE1rmRltJax6mX+Jhk6LH9TMmG0hdvP0pwpnLqYAu52sr+vho5Jr4IGiHLQBe60lOweHBCpZzxQLTF7QLncyqXVUr1M4dFGctNzIPIdv/AKJcZ7ea1eK0uF09PQSU0cXCna97TuNmuytMe51FhkwulEwlonqJc9Cv2prqLV6g+hjGdblAVQdmS6FRJdpktHBimHxzZS4VFws+oX3KFUxxTVcskUTDA5aDl0qY57fKCXRwSuMipeaUtGZF7UYkPi87lpsAw/Dq452rGcqgrQhj8LrR4r2bpsLClpMUgjoJagBlj2Na4/UufJ1ShOqOvF6fvDfY84eol3M2V3UkFROWmm5aMKHBI8wkeUpRe20j/wDamjjwsSJvYyuz6uMrWe/EBPporzMoeJIPPNJppOWe1XsMeH1RjGFOYE/ivuUyLCcLkiE5zcJT3Pr0olnUOXEmPSxn4ZlONJkWe1LjSZ6NcS2Q4Tg3AJ4Hfj5/3j3CtBgOCvS0tp5Tlna4iFo2uX0rCXXQgtqOjH6a5z1s8teaTa19yVx83zXr9b2PosWov9zooouGBZykxdWe673Lz6kpcKGaVqs5JQz6YOlPB1sc6dRNOp9Jl07Vy4ZnxkkIizz5J+2psE2ilt+hbPAsJoq6rIIDj4AMRfGr3BZMTp5QY44Yiz14rbbPCXzSy9Zp4Rnh9NjN8yPLHkMm5OJd+iH2gxYm6V6H2roaSE4qj8IpZmcZAgfqJZOkpaYqks2fhAN1snUS6MXULJDejnz+nvFk03KoZDLVnfRrl15pNvNWhUNLGA2Tn8QkHJP02F01QfDae4ls82OKuRyw6PJKesSm9oP33IvaDJ7tSWjPARj1vbd4epdhwkIyF9Nq5H1+CuOTs/tXUN1PgoeJxIwaBpeLl+Jd0/lRez1BDmMb7fEtXDhscYk7uxESdaljhbRrhzXE/U4rhI9LH6Jka5ZjSjnEeTiuERx/lWuejArm4bWugmwmDa/Dt/eqj6lB+URk9EyR8MyjzGOj5o/bHvHe92au6nC4ybRrU3DhIDMLmLWrqXW4mjzpen5YMqhmky5fqT0UzZ5mdo/ErYqWMS/ZsgOhAmJmZrs1H5UX9Gn4jX2Qhmu38SO70rvtTCJHttJSvu8M88m563IAoQFid493hT72OX0T2ZDT1TbdWtR/eEdovoXnoj9hbmzNqgHDw72tuRvi+wcJgfeAbcm7+ld9sfdb5+ScCjCMcsupOjDawswfEyTyY/4opY39kUqz/DyQnXH/APGUz2eMtPJCVKxHyuEkllh+iXib+yEVcZOWto/JCVUZAWrkpp0obswb6Vz2ULRezvWqy4/0Zdmf+RD9skzJmb5aIo6iUeedrelSwp92djdXUnOC+ZeIe9Hdh9Irsv7Z5XxO5K7dmmbtv1JOWnwrSkcykPcTPlmk82vxJppNvxJXMQ8kDsfu3dyLiPcPpUbiNyS4m7N2QRsSeIJFo21K7pyUbidRZrhSOLjmig2JXfr0rvf1KKM3ki41zJalWiVduRNuJRRm2806Enk6VFWh540uq7NcYtvw96MS7tC/egCh7Z1D0+AygLt+KbAvPsKp4KqaLj1Y04363A5LV/aNVMMdPE3m5OsPTE4ne3hZYSJXkuaXDcDKpnasxdyB2uYo4C3F9XcsxMTcQmDOzPROyl1KOJIiUPRSWhzUmlkMZg3PpyUBu5SqQbj596JICZX1RyGEbtsAG/7lDYuMeQJYpmNfOHpe1NU9QdPKMkbsJN7rkkuALQNwWMDjlzRPg88keYOJW+p9yaasMmuI3I3SDGKiH9lI8XxCpQAvh88bXuBW95ZdKmUcLUs9nVc1zETWqAdZPMZPJIZke7c6lUA/jZ+TeaoD1HBagy7NwR37Qmfb6SdPiVzfEo/Z7L/Z0hfvkEmR3ML813Y5ew4JL3ASk43bVG8XPuUoyUWUt23LVVexDFdcnQm7slFuttdJpv0p0VZKOYrckBE5eajkXUzI7nLkSKAR526u5IBK7RGO4ubKQ1OAhm+76U7onWyH39SICcU4YsI8upNHI1uTKyWOjJanYpmEubquucuSfimfl5e5Q+S17S3CZrSybcmDm383Uf2jRNHI92WlvqUKJo8g/dtz/wAy6RWtplu/pTI1Dx83R+0cTnlcqogIpHy13JEXTptTd1zlk9qV3vRQBXNzQlJtLmRIHkbuQcRFEnTK19E0cnVzTnE1zdNmXkmI4JdTOht8+pK5x5ojJ0qA6BWinerW5Rx5ap0M+XUtCJBWuTd31Loi/wBKVvS/USIsyH0qrMWEOX5Uemerpod1rZp188xFlSdGYtUt3kiu/km3979S0NEOD5ZIx6U1c2aMSfa7ckEtBP8AJM8P3J4y700Um7MkFJBwyMJCqXtDQtwjbh3i7eFW4+5HwWroeFn+IPIvUsMiTiOHE7MN2W+0THewswth9YctER3nR1O+E/qB+/4hXr2CfbJhXbSpNquRsBxGdxF4JN1OZfAb9H0kvHO0eDhHOVgOJ94rNywnC+9ebGf8T1XjU4n1fiGC09KJGZyXGLG1tpBk/pLvVQFG4hlwuEHeRbiXiXY/7Usd7Hvw6eoasoCa06Ora8Cb4c9Qf4hXrOE/aVgnbShCkhqPuTER5U1TbYZeQH/3LaMzhy4WhrFBalI8pbx8A2qnmrLg5NtUnFPaKMpAq8wMHtcSWdrapxlKzI4iVSZlCNkWrqjkmLOQxu9+1VoQ1JSm7R8W9/NSjyqCydtvpFT4B9nbTqWCVmt6kOnwWojcHqCeK/KzbsWqHs3TwwjHUT358hJur6VFDGHGnEOGxkHK5trJ2g42JVX4QSVFU/IY1pqkTs2Q6PEq/A5Cjp349Lnvpal7hL6S7ld4RWBjlcMEEFRFO+ZNTE14t9JLadlPsVxTtBJHJWtwon3cIOovqJfQfYL7EaPDQGOOkEf/AJ6lm5KBvHG8nCR4d2Z+yXEccMHqIyig+XNe+/Z19i9NgoBwKJr++Ug6l67g/YvD8Hp+JVsI2+HJO1faahoT4cHT8C5pZnP4noY+njj5mBh3ZOmw+MXlsIvTkp51ARjZT2R/CXesrU9qpJmJ3a0O5Udf2s4bE0kt3itFY6ykdLyRXg1tfXPIZHxGAB53PuuWaxLFAJ8o/wAUvUXhWbk7URTXSSy2EG3hl4lTYj2yp6cyPiMOW5rvEK2hhZzzzIua/HApZijM9rtra6zlV2wYXOw3uDb9YrI9qu1FOJEcc7b2Xn9Z2mmvHOXau6GNI8yed3weg452yqCPSRwEvFmsrV44clxOb7ves1VYw81xySOT9SqjxKSoImZ7f3rY5XNs0NTjHkq2sxSQqcnfMhZ+oVQ4lj1Hg8HHraiwB8PiIvIVg8b+1yomY4sLp2p4i/vZdxl+Xkk5JFRxOfg38lZIVxuLiP8AFQvvDjTcPPbn0l3EvLcG7UYgWNQSS1csvFOw+Ie0s1tRKSOpKS9ytdZPKbdnTyaOuqDhoRYAut5KjCS0ylfaLeH4lZYtiDUeHTzm7XO2grL11c1OwxO7kY2lJ83UTkPGjRzYsFPTX9RuPhWSrsY4xlqw/CLqoxLtFKLhHE7c9blDGQ5N77idYN7Gyx1yWTYo8NwXlb6c1Bqao6oyfwoQFiHPK74kFvDfR7VNmg2cjRjrtTQftOe31JmaZhmNn3J5pgtyyu8lRdBHuIvEgDKQ9H5JueS19H5sipiaznuQVqMVg65s/JOYbkJG5mwjboJJutkYndvF3pinp5JhJ26R5kXSyr6KRYV8gWjm1xF4k3R0/GPLiDFb4j2oOIEJDws5zZtSJtqUpSTTHNUPcReLwqSR2UYilsa6qLO1iF7RUykG4yaQngAGLIYGbqS+8mKOnAYoroRtYha3d5l5qMdRJVG97sP0tagB5o6aoYX4rRF4+I9xJmEeoNhCJ6e9cOleEhFwuRx05yS94XckJFWX2GYS8g5s7W/Na/BsD73z+n1LDUwz0p8I9wvyLxOvYvs57I9sMeEJBoA9lDaMtWFm3/mqcVROPz4CoezoRsLzMEQM11xbc0UlZGJ8OnjsDK15PUtTjH2Z4/GXEfh1X/lxuX/NZKqwupw2Syop5IC+NrV3dLgx/Nu2cfW9Tk+GOFIZL/BDr9SPb1eJCvYifPNnHzTFTSx1VOdPK1wG1r+73qR0oNqKtUODcS4oMQn7VYT7BWb8bwsLAnJ91TD4VU9L/wClRasqmnmgr6H/AO9pHuYfWHiD8yuawqfGKMMVw/LhSj+NH4gPxbVhF6PRnRJdxbmX7X1T0fZvEZG2k8Yh/F8kuyVP7L2Yw5unOO/+OqqftLqLcCp6ds76icRYfktRhtHJ7NRUUQOc9kcQAPVdl0qU/wDlbNK1xL/Zadn4Y5sWgednKCP8WQRfqZk521+2ysxSAqSmAaLDaNmipaOArQib/r71B+0fs/j/ANnOAUVTilBJQBirnFDxDtNsuq4fCvDK/FJZCKNn2Lh6jMnPg9HpsLjDkvcZ7dT1RkAZlr1Zqi9uxPHpgp4uLKRf3cTKPhOE1OOV4UlNGcspv4fD7y9y+jOwn2ZtCFPR0cUex/xqoR68/iXMlfk6ZNY/j5Mr2D7G1mH0ZRSNxayoe4/cPhFfQnYP+z7LXFBWYvLw6fQrMrc1rfs+7E4VgJFPIHtk4vpLI23P0j7l6bTVkFQRPU1DRCzXMI+a58/VzitMZv0vRQm+7mD7PYDR9m6AKCjdwgDkIxsLfqtWqwwfZ2I2PhE/uWcDtFTDCFO0jiL/AN6RXCo2MY1V0MZWVFgZftBfZ81408U83yZ78c2PD8Uegz4hTFDvjhnJtttjCsjjfajCqGnkeQ2pxB/2Yybv0rzXHu3k8g5PIGx/2sbrz3He2UfFPV5c925Xi6FR+Rhl69v4ns8vayiqnvpJ4Z8m0iLZL+nk6qq/tIclPfFUcAs91239y+e6ntRLDveRwi7rX5KtqftKkGE4oqt5Q7o5H3D+Zd6wwgeZk6qUj2zGe2x0cWUVQ0pd4i4/5V5/2kwXB+1l0oPHRYi/Iwa0Tf4hXm0fbaW8gnYyMfU/hUiPtZERDnmPib1CS6ceR437DglKM/miJjGC1OB1hU9XG4F4CHpNvUKhjt0fvWypsSp+11KeHVh3VAtfSy+IX9KyFTTyUdQcUrbge1172DOsy/2eP1HT9v3R8AaldrciDboutmQ8khHbp0/Euo4An3JAN1v0pO/SyQIEx221ss0tSXEY+T7kDBcXuHVFa6Qj5o2G5WAIZj3o25Lltr80QbUCoL06Wo02PUSLu5qWzWEQrXLuSQiV3hdE+1I1SR0t3euD1epJi+S4PJA6OpXbvpSufua5Jy1zyRYUd6n+JduXLe91wRbdkyLHQ7S5+0gzbs9qMB/3Yny3Odv0pgC4drtncKsaqlqKeEJDjcYpn4rF5j6hUWBVsMntJPxfwia3hZdJeq5Ot3IC3Fm3mutkOqY0cfbbzSYl0i7vCuW3KaLTExXJERW5j4kNv8kcfSKWpacgCkfbzFC8h+9O3XP8kJe7JS0i95AERi2jJXSe/knby807FVSwlm1heK4mUNJD3f8AkQmKQbswfVC0khFycR+SuQxbbvooD89HFTqTtNBSl/8AuilPTxZqgM0Uh3ci/gguPbo/5ltY+3TRtk2FUlvyTpdvgt1wqkLw7oxQVSMKIyF3Z/lXeHKNrsBfwW5Dt5H3YJQ/oR03bJqo7GwimYf/AC4+lKxUjB8Ocrvwzt+StsMk9noKqI6NpZZeUpN0LTF2iiqhdgoIxt8QgokmOUdmXskdzP1LGcFkVM2hNwdoxtsvLhkP7k9HmMJfhPflppuWjPFKQh/YMP0ugHEqS8b2O34XZXaIoy7xyk/J7viRNHKT9/1LUhXYZcLHHIX72SOswgmzaCYfzsqsKMq1PJ1Ozl+5FwZM9Gf+C1gyYZI/4cFRb87k7HT0QneMEv0mFyASkY7gy26N/JIo5Sfl+Vbe7D8xN6COxuYje139SdGPD5s7MKjHTQhmPRIPcY3DKeSSuAz6Q3PcmjKSQyPJ9XuW8bA6aSBwilijJ23GUb7fq3IB+z+vrjvp6mkn8xDbappFKUo/ZhX4gt0JAJjrk63sP2X47UCTcCIcvU9qiV3YHGMPIWkoJDu5FFvFTSRdzkY5o3Iu/ciEbSLmrmTC6iEiY4DAvko7w/qLnonwP3kAcshzb83qXSzLvfVlMkhYWHN2Ie5A8IkWjsp9v6Juf7Ixj0vl8NyIZD2+LJOW6/CuMPcnwydp/sKa8ZCfwnvZARXKbMVHJhNPYZ+3gbjJHlsIPCVyhaeW5GsbK7k68ggLiJP6khzzzu3IxILCzdhLuH1JopAEuadRZO819hXOLFlnqnQmKMR9yaaRsicGIhytfapFNT+0Wu7tcVyekWPvTX2NHI8jjltyThzSVFnHlkMBa1rzIrU9wYMrGPf03KOY8MybqR2o/oX5M38ZDt34ZA3fuTR53Z9JfEkElpc2EsrUM1+3Vi/etFjRj3ZjoTOUt+e5/TpqiqsiqJXbcOfmo/EYTLJ9zISmceb9Sh44m0c01wmSgqKiGmlp2O2I3ucR8Smy9pMVmpDgOtlKA2YXDO3l0qmKZtuT3JDN1cxWD6bFL5I3XV54eJGg/wBrsZ9nKL7wkEDj4RCL+BVYTPDdZ42IXUViAgI793cPqSvWkMOOHxQZOrz5K2mPht1ZnH6XUuH2uogldqiYootx3TFpmq9pLe64V0qh5CzyYfpTeLHL6IXUZF/IkxE8Z8RjcXHkWaTi8lz6689VFGou70fGe3m6rtw/RPfyfyY/a4tnm4iTeaeoiejqQnZryHkJbhUJ6oy6jS9ofbvUvFCS1khrqckJXFm1wr7RK3DTzeioKrJrWGeASEfeo9Z2uesrKqpegpoimb9lEFoB8QisvHMfPPvSOS5yXCvTumT2UT0v7t1VU5l42OGRDmzfUSfDGIy5ysH5Llnmk+VyNpmESd2u+FN+m9O/oper9Uv5l4OPDHozN9WSR9oLn1Bi/pzVDc4sTdSV3wPyUr07p14QS9X6ua5ZeljkZc4rvPVL72gLX2dxL4SVI5PcTZbkuJv6H0V/gYjH+5Zy3fEqfLNwK75IgxakFtQe75KkIn+kkDyPz8XpyWn4mMx/OzF8eJUeWbA4/uRRYhSX3O5/Tks/xP0ohktuzT/ExifW5DUBiWGD+0OW7vEQ5ISxLCpCy/G/gs14s8tqTSNdq1yX4WMf52Q0/tmDk2XFqLvkyQV2FRmL51B/Dlas0MzZ8u9IZBuytQuixh+fkZpazHMLkPZSy+ltbVDlxKk8EEg+WqpiJiEWfPagYmy79rql0mNCfWZGW5YlBdrTyfx6UJ4lH/wj9+qq+JuzzROTk2n79Ff4uP8ARn+Vl/ZaRYhHtzicfq6U6ddT2abvpVJ1WszuSXEcu5R+JBspdbkR5pxtO/Jc43/oopF78xQ3P3bVzF7Ez2rdr/ikVQ31CoLl+pK5x2oDYmFVNch9oe1QCkfIVzjIHsyfxvJ7kmqHFVz1DiyTVD97fmQGzLIqp/NFxrtH8KrRmuu5ck6EzC250CsnhI/cpUWQ/wD61UtVN6nFPhUdyDTYtxkf3JDJuVdFM4+PmnQqHLTPmlQ9jFdv6h5MSALtogqGEW9llfP4VN7W1HtGN1DZ3CD23KKMduGiWXUei45GsPiV5ixIeGfenerVJy80WaJWMALkxM/cpOEwnUYhBGDXE5qMRXFmyKKZ6eUJI3cZGe5iV0SW03ZnFKri1j0pBAbkTSymIC+71PzTAYXANPOb10ZSgF3CjAi/q5IAp8QxQ7maao8y3EjOnfDwniM/xZAttDd3+JK6AgPJ3ttQiWu5WMPZuvmAjeB4Iga5znewf5pp6EIyyaVqg/TA1yACpifc4Mym4dC4yk7taKKmEKEBkkOmAT22yncbflZGOKURaHHU4gfgiD8EBL6Wud1Ov2Lyel9nIQLsrPJn0GKjmVpktb9jnY+s7VYXWUeKgGCU9QIlT2wuRBl8Peyvu0/9n3tjgMJ1FPQR45Ri37fDnvJvqDmt8eXHH2yZhkw5PMUeYHJd9KZInz1ZPVNPUUMxRTwSU87bXilBwIfyumuG5Fm7/PaupSicuriAY2iL5XIXjfNOHI3mw5Jo5PemTY9F082XLmFuTJhpLR5sgKQB77i7lLZoPETfUnI6hxIW8Oah+0Xd1tyFpmu1dQLYsZZmIeVqimV2uaaKoufVNHIxGtUxSHbruSdAvPamAIbM+pOOXD0yuQTRIaTqtQFJuLRMDJc+n6UrtqVlfQZFr3IrvU6FcHqTEPXbNrJwy6dfypq60c3S4jtblkgZ1itfkgOS0kn5ID/UhlBkSVzCmCk3ZdIohJskrJkPac2b5oiFuXqTPEt70JSN5p7E0SiG0eaQZZ96ijM8m3N9EbEnZLJQ+a4265NBNb8kuNaWWStNCaJHSke0k1xrhRFJc+ee5UZtDhE5Fll3LrE1ybufmiYtVS8mbVHfl1Irn00XC5ro7X7yVmgnLuckrtUJ55oup+SS5E+QurRkQDw02PVkycYrUmSvaO1OH02MCLTvwqjpGUf9SyXaHsjV0ZfiwMV/RKO5iWpEt2mas8NxyXDSJmaOeI+cU7XMvLz4G/fj8npdL1GP4ZPB43PgsguWnSoZ4fPG+oOveK+bAMWAXkwgaKoz1OmPY/7lTfceERzFIzSSF3Rn0rijLP8AcD1JrB/CZ59hvaDEMNjGmqbqinNtI5Lrg+laGmF8QjviAvoJtyvpcLo5KjjSBxZS8RKZR0bzTDHTwOcpchFriXTCOWfyR5uV4l8WZL2WQeTWkPhVjhGG1eJSjHBBJPK/hDqXrXZv7GaztJNHLWRsIFlnb/qJe+9ivsfosJiAY6SELcttn/zNbtrGc+PHPKfPvY/7B8SxyUJK8CiD0i7f5l9B9ifsPw/A4wFoBu6uW3/1XpuF4DSYaO9h2+HLRSqiuoyjL2eSyVv7on6vpJccszlxE9CHTxj8yLSYTh+AjG84XkTWsMY7RZT/APbCKhhL2alYSFrWI3/0rK1mLcZjzO3d5qjq8ap4euS4n9KhY9/Jv3NPibep7aVNQGUjhYXWPhJZDFMegp5LB358vmspivaaSRyaD8IBbqzWl+zuuwyuw2WoanY8Spjsmkle52z6SHyW/b0RhLLu9SixTtJKQFm76bXH0rRfZzVYNWe1PWwsdfG9wFK9wW/CKw32h5YfihVIZDFVtr7jZZLs/wBrHpcbgAjtGV7H181q0muDnWRqfJv/ALcBDD6mnxynZuFKfs9QMe0QPwH+Zrv0ryDGO0jSNq9w+leldpZDxrA8Xw6U3M5o74yLulDcK8MmzqIwdwf0mXxLXHyjjz8THZq46iIWkdi8lSV9UWVjeFTeMFORcV2t7h715n2o7YVtL2sGC9goYTbYHjB/UnKVCxw3Zt6moeQIHu2kGo59JMsl277SVuBjTwUZiHGZyeTLdoXJXMdZ7UAmz25P0j72WN+0iTiVFAHi4ZF/Us3Pg6IY47ll2qkbEOx9PUu7ERMB/v8AEqvsn2foKqi9tqIzqZLyZgLo0U45ON9notZuCO278yY7J1DQ4ODG+28icVn5ZfMYOiH2mp4qftPRvSxjEB2bRa0epbebgkxNpb8KxHamTiY/RBraICTD+ZSHrpe6R7R5ape0T+KLPEq55qknvayEBP8Ah4VjcUrjqJCd3e53uf3krTFZjhAI83uk3yfLwss/Vkwnkz3KWzXEhgbyP1EpUNYYvY7MmQ2hmuwExFc7XEKk3ZYjM1uv6VHqJDIswdhtTE1U4mX+ZMSzOQ99xIRmlTEQvJLm7qfGNoDcPSoEO3rfknZaq7kzChmjCqrMrhfd6U1TyGRi0bORvyEWuzT9Ph51jcWQ/Z6Uecp9P5fN0L1gQ/h0WYD0vL4z/wCiqhodqaWKhAXqZGlqS3cCN+j6i/5CopyHNaR5CDcox6RXTpTp7uIzifpJS4cPkk3G4cuknQDZGaRxtYGdPwUdZWFmwbfi2ijiheM74j4Zj6U+GIVNKO92PXpLqWbv+JKkhitw2TDTic3Yr9zWpgB3jn0qxrsUDFIcjBwlDl6VAHMhHIeXpQmyiZBkLZaqbh9LPVVIRU8byyk+wfS6DCqOSoMYowcid+ovCvX+xXsnZemOP2alrTmt4kkjbw+gu5dMLowk0jX/AGOfZbhGGzxYnj9TFUVllwUxdIF/1X0fhfaaDDxD2M4QFtrDkxDavnWnxTB6oBA6upoJfVkMof8AVTYSrKe04q0KqLuKmku/p5rOWFTLx5nDlH0LWYxT4hcdXRtKBPqVN4fyqFUdkcEx6n/Dna3xRVIbl5RhnaKohAX4lpNzG+25aeh7dSla0uZeG7NY9mcOYG6zxn80Q+0H2F0VVcdMzwF3FA/+lefY39juN4axHTs1YLeHKw17tg/baMabJmAid7rjdWIdpI6xx4sQe/W5aw6rPj+REul6bMj5ErMPqcNlKOrp5ICbbvZR9t2i+z6vsbheNQZ1MFLPEbaFmK8+x37BcExSUmoJHpTf09Irtx+pRfzODJ6XLziZ832uOqj0+IP2ZrjrI2upZtlXHltHPxr03tJ9h/aHAyIoIvb4h8UTbrVg8VwWvoYpY6igkiMgIbZ43EC+El397HmXtZ5z6fNhfvRkvtXLAMJxfsvJTYo2NxWe0VtJHGQFTvf0Xd+niFaHCu2ksmJz1+AYNHQUpZeyVeJHxTjJuowBrWz8rtFnMB7F0+Hv7TWAFZWl0iW4I/pFaMISzHwj0ssMeKUnbNcuWNapeDEfadNiPaLEsRxHEMRrMUqqZouJPVTEZFf/AIeHpWZ7G9ia/thOfAyipYf21SXS3w5eJ16PR4OOMDjcc4PZVz2MXuYch/yr0XsH9n9NguHBS07Pu37txGXqLyXNkxpM68eb2jHYP7N8PwunBo42AWt/aPvmfzIv9K9nwqnbD6YY5I44hZtscX+pM4P2XpoQieeMDMcrBFuhLEZjmkIGN4hHMXuD9K5Mk6VGuNX7mXIY6BGMcF8p90cTERKbUjX+yVFRUQBSwQwlKYyyCJkzN4R5rKx9vp8LpggjoqaIBbedN+EZ/UXep1L2gpMew2viglYKuSnMXiPqLTkPmuJtqXg9BU4+R2h7TPwSOI2PLwydTKuxHtlxNLGiAeY+FZ8Cp6XDSzMyrCMSYfIWHcsfj3aRqh5Xd2Ex5EOma7Kic7yaot8d7YGRFwjYWfPaKwWK4xMRv+JYXUJZ7VU4n2kiJpAciuyuYcll6/HpJgsbIc9zGpOWUpTLTE8enG4Dk4ufvVHPNxLncrfiVTWYkAjlI9pDy1VbUY9JJCUb5CI8iUAk2aw+0j0NEIGzTib2gWe4C/6KND2mjqAMDOwi5HduZY5sWljhMNCEwycS3ZfJQhme2/N09ToWNHqGAdopKeqgdzd8j0kLwr07HYwxTDafFIustsi+esMxJyCx31zuXsXZTGjrMMCmkd7JG6bvEtMGTt5ELLjU8bQ6I+bohRB1d66I3L6he4+T8HLfzLoR/wDwktRRgVqsQTCiLK5D4kv3bkAFbdc/hRjaSBx0RdKBo7bqlbr6UQ5pCV2qg09oum5kktSfJO2F8KslWNPucRS6rWdkfvTr0559Nqh0bpcDFqVqeeF7smDMl3gycmB/4KeC9WM22uuFyT40s/fEf8ETUsue+I7fkpc0Wsc/0R/qQuOin+xx9+0vSu+xhbnf1KN0X2WQWH3LoFLba0hEOVtuanPSxjpmxIfZbi0z+pLuIvssitH3u/5Uijt81M+7zK253TZUZ7d3NT3U/sfZlH6I/DMh5PahGN1OCll5N05IWo5BPo/kl3UV2ZfohkL93Si2kpj0pk37N+aTUe7N2dNZkHZZButZd0Ur2N8uh02UbjrY/JPuKQPHIYt3c1wi/MnOHu5LrR69ClziZ9uQ0QuXLpFc8W5PFH5s6F6du71JbxK7cgBJhFIZLeSR05i2m4c+pWGG0MUwfigZ+rXaKrYKojw0NRWRkcEBGI7XIVKmGOlhsafhTu2oi939TKQeLezhYDWh0sKqqibiatkjYFH9kssQeOm4bG9qhPJqTJi1/VcnQHTPJYtmqgOUdOVZUxRNJHEJv1SvaKexKGnjmPhu8XkGd+RfUmhIBcXNuTeFBNI0h5+FKwoYue7u5pxrxMnbdcuWsNzs93kgea1UmDJgTVI8nt+l0Pt1aJcy/io8U08nQ9v7k7bOP95/JajSHfbqsX1d/wCKL70q7es7frUMyn7jb+CA5Kgh62UFlz98TjRlFmQykd19/h9KbHGKuN9ksol6hdVEQySSiMkrgBPqS2GF0PZgacGqKnEKiod9SFhEbfTammxJFfD2qxSn1jxCpD96nU32kdoKXoxSUtPGwlcrijo+zdOxG0VVPLnpcwl/Strg1Z2YroSAMGjiPO78SARL9SrUHwefRfaRj8xi51lPaXqhbanR7fYqTZSPQyj8UAr088FwqaxwwelublIUY3Iyo6Yi4c9FTW5W/sG/7U1AjuJHnNJ2gqMQIWekpjLq2wq8DsGGMQjPJTUoCbXfhAQktzg+E+0DOFFTRCMIXOMcLXWqhxD7Sqbs7xKeXDuLW7ha6a0B+rLvSaX2WnfgzU32RuQk8Uhe4bNqpaz7NcUhEj9iIwDmUT3F+lasPtoOMbnp6cbt1ouSsv8A83JBovaXw+IQJ9lzvc/0j5KaQrR5JVdnZ6W5pKeYPqjIVXSUPDHPJ/zMvZB+3gCIYvuuIjfwl6lWYj9qlTNp9x4eER8rmzLmpQnR5NwwESzZNBGxPyuLPTRbqu7TYdUTHJLgdIcpPdcLEJD/AAUKpxTC6iYmCggpSy/aA7oQuKK4JvuumsjiYL21Mh3KuOo4gkJ+f8VaS4tTkOTheHqJk5QYpTUoG74XR1tz3XTs+n9S021M9N+CiYmJ8m/cnRELdTcbfF5qeBNYbPQ047+LeLPcw+XyUSYgLawWjn1ZKe6qL/Hd0hoxYS5t/BNGNvexErCGGjmhJ3ltNv7skQUdMV2Rs5Lnl1S8HZDon5KkLJCylf4mTRx7izy+kVo2wuLg57fzOKcDB49ucjLD8tL5G66ByM1wh9JfwStbxZ2961Bdn7gzCQCu9XpRD2ZkkpJZweMooQvPXcLf/CS/Niar06Rl7Wt0a1K61W9RRxwycPO48rmtbuUWThieTA61Wa/BhLpdSGxXa5OiEWy0Z1K4b8wBvyun4MPjICc3/mn3hLpb4IGzIsmXWG4cnZWw4bSDbve31E7IypaMT53CyX5CL/CkU3Ba7l8k4NPtzsdW4R01uQM1r+JCRRjqzsJLF9UXDoP2VYjuzsSIX8rVYuUd+bZF9LIiFh0dnH6tqj802/txXcMhuyZ0Qi92u0VK2EWjOV3JNkLX6s4q/wAwn+3pfYyIuJa5LrE0bE1rkJJy27XJ7k2cZZ3khdUH4KOEVwatokxa696acjuLLcQodSbPLqW6zGE+ja+I6RbSbX6ULlaKDW3PNxS3W6utVmRi+iyCEt2aK7qQuLkOef8AJFw3t0fcq/IiL8PL+hFJ1JXPySaN+bpFC+1mR+TAf4WX9AlI43JcRxt1RDCZa5pFC5CWu70o/JgL8DL+geKKJ5O/O0h5Jtxe1cttLVJdTAf4GUe4jbdbvNc9o89yjOTCXWy4JAR5A9xPyFX+REy/DmSONaIvk3xJ2LORxy801DSyTSizgYjlqWSsoYeCQsAWrSOSzkljcGeMDI3czomL3pv3P5pwI+915Z1hsOqIhZD3JdOqABePz7lwoWz2snWG7mujlfkgBjgtdnkuHTtzbqUoRbMkTxt396AIXB1zbqQuL+9TRFhIcmSIfJA7IbRvz8k6PLNnThjc6ERdBQhIxbmjikcd+fRuXOC/em60gpaCokPwxukwPPsSqPasRnkLxmRJysm4dPThn4LnUMyuMkWKi41ZA78mYefuXHVs7V4Gik/emu7LNIeSF+pWkWHHG0h5O7COV25OUdR7PUBIwAeXhkbMUwiAnHkqILyTFp64xjcqioHK3hx2xA35WQBStSsR1FZFSj/wot5//PzKvlrpaoOGcrgHpHp/Smyo5B1tvH1DuFQBNqsUiqAyNpqoh6Cnk5flZQhrJ7SAJHjH0x7U7R4XUVzlYG1uZEtbg/ZGKMRkn6fi6UN0QZ3CuzNZixZszRA3M5F6N2P7O0WDkEgRX1n/ABT7vpFSsNjp4Yv94lEYx/uxZaWg7QYfTgI00W8dtxNbcuZycjSzS9nu0GI4TXRODtd02n0uvo/s922p4cNp5WyvcN4xHuEl8oU9ZJiFVsZos/U63WCFLQyickvd4d39SyniUzpxZ3A9/wASrOzXa6PhY7glLXh3HKA3/qbVeedpP7L/AGO7UMUnZzGJ8Bqn3cCp/Fh/6sioMYGZgYTa4eV3StHRUrSOJzyPEX/lttWNzxv2M6Lhm8o+fe1f9mH7QOyolMGGRY9Sju9pwqTi/wBD2uvKqyGfDasqarp5aOpHnFUg4H+l1+iuB4pRUYDGEsgyd8hvcnu0kPZ7thSFS49h9HjMHpqY2Ih+kua1h1uSPzVmU/T8cvg6PzdIuGOvS6a4l2v+ZfXvav8Ask9j+0BFP2Yxmp7PVRN/9pUtxqe74e9v1LxLtr/Zf+0HseMk/wB1BjdE3KpwqRpdvxBz/pXfj6zFPwzzZ9Hlx/R5YRNnptRMTcvEmqyGfDZygq4JaOfpcJ4yAm/imOM/mxLr22OLT9kgi7mdK57viTPGeRd4m1VYiSxNdoh4jk+rpriN3oeJdr4lVgSQIC59KeYmLu/moQl1I2ktfPRTsBMKRvciGRu7cq7q73ToSGL5JgTLuIu9KixyWiTupITMXemmB1y0SXHkbJNl7v3osexw8uSbeS0e73In5obttuW5ZiA4lzkiImv5XLpbmyytRD+4rUWA0xa6J8JH5Z/mQ9PJkTFrm6AOjI/LLqThFtTXvfuRtmQo2AJi8tqdAt2qauu+EV33akqUhUShyRPmmGktLTaSdAnJdGxk0Otn3onjYh06khzzzyRD7kbEpDRDcy706ap8xZNHl3I2FQFyVy4+aLqfmrM9RwCazJn3Lum3kmbu7PvT1HSz1h8OCI5T9Isos0SCua1HS08tZUDFTxlPKXhjZb7sn9i+KY5ZLWi8ED/3Y9RL3jsZ9jNJhcYNHTt7yJllLNCBvjwzn4PDOyv2P4jjVklX+EDv+zH0/Uvdexn2J0FC0WVOBl6i2iP/AFXqNB2bo8JizkcRybpQT48EJcOmy+ol5+TqZz4iejj6WEPdMlUvZeLBYReYGAf6UdXjVPQxDwma31Es5WdrODTHBPOJQG++Mul1jMR7WU5GUdObiPqLwrKGGc/kbvNCC9pq8T7RORE8kjWvz12rOV3aoBusPluXnmLdsLpCBpdw8rR2qmkxo5jvOTd1LrhhSPPlncjbY12ykk/Ed7B8Qj6lmv8AaSSolL8S7zJUlfiUUloHuCTa/wAPvVUeLU1DCWZ2kPqWta+Dnc2/Jo63HuGJZu52+FS+wHa5sJ7YUrSSOMFe/s5/v6C/UvM6rtU9QxZntF9Ldqgy4lLcEkTsJA97F8TJS5HBu7PoT7T867sxiLwt+PS2zNb7upeFBinGEJL7j7tV7hR4oGMUtLJLkIVkDCf7x3L5vrCOjnrIn/aU0jxfwdSvBeTzZ7lQ4x94U1FU674Rz97t1LLv2XjKrnOeotpzMjaOLqUD7OMYPFOyZtId0tLUGH5X1VjWVzRiUk8oxQC2shlaIrPGayp1ZWduKWih7N50dM0HAkYnPqJ89q+d+3kduJwSM37SP/Al7Z2h+0LB6rCK3DaQ3rJZWt4odAa+rvXinbgnJqM38zFv5K5Dh8jS9mKxpKQJHfaYW2+9llO21VxMaEH3WRiP+ZWHYaokkhKmZ7rD6fc6oMdkesxWtnZ2tY7f9KwNEveaZpOH9nvpza3+agYPnDh1OfSJuX+ZSMTk4PYelj032f8AVAELw4PQPk/LX96GRLwQ8bqOJ2nB3e4QBv8ABTMP4clWLGd0A3Gf0t1LP1Zf/V5X96szk9hwsdH4tXut8gb/ALi/ypPyXrwhrE6x6islkfvf+nyVWQvMSdq5Liz9SYDLkkWlQMonw9OkVynyE832p19uvhTGsmvSqRoFKVx5t0oe9Jss/eiteRxYGQAN3k9xKVHDFRnfWRuZ9TQdOf1JR1UeH/sGaWd2t4pN0fShipXIylmO0epyLqdABTVFRikl8j7W6R6QAf8AkkBRwtlFuPvkLu+lBLVbOEDWxen1fUmgFyPIGuQBZU8LFz6vUjqpo7LDNrg9KiR0tTNyiezvtUpsJjszukHLncijJ/7IHGcTc2d7iXeNv0ZiLxXJHGAkTMdw+pcaNrsm3ILWoYC5FnkytMPoZKqYYwyufc5ellFhjMpY4vV6VtcOoWo6O3xd5F1E6EiJSSLjs9htJHDLwJIiOIL3ufcf0q1qS4ICdPGOvO1lR0UkFLUjUMDccOUo7SU+pxaSQ82eIyPmVm5vzLZM52thioxCWn/Hja0xe5wLpNv+S0eCVE9VbUO/CiHmV1qy4xyTSEZyBp4fErZqiokhEGdyta1hHpQiaNMPaaelEgadzH0k1wkpMPbK0hvjOL4onu/pdY4oaggyZt3co7FLCeR5iXetLEekQ9rpCJnhq2H4JGtVrTdvK6lAXN7x9S8zpZGqGFnyHzWwwCOnoR4kZXk/O97h/Sn8hx2N/g/2kHJsNn1W5wTtsAkJgbXD6l4tL2sw+GS2po7xb/gPYSGXtJhhMJ0GI1VPL6KqO4R/Mywlig/J2QySh4Z9X4H9qB07HHJFCUEjbxsu3fD5Lk1R2Xx6jKmrMHhEzdyKcXciH8q+bMM7XYrDYzRDWCTbSgNiIvypjFftOxWMpRORqMBa04rOj6i5rD8evizR9W1xI9V7WfYv2KxysJsOqxwQRheV5as7Bz/wXh3aTsPBgdSbU+Lw14M/92z3K5p8SxiuhCpqMRpafDZN7yy1A2n9INq7pqYo6qYCohkGMOUsu0iL1CK7cTyY/s8/N28nuoruz3Y+phpAlajkOIs8ika0SfNen9luz8sNKb1DwU9S7bCzvt+pZzD6OWQCeSd5BJrtyvwkip4eHGYyjl1KJvYIQS+iZWUeIU8YvFiNHLL32sX9KpK6bGIQHiPHeW5uFuE/3Oli1VHS0+cc8cRl4SF930rOVXaCKow06SrjeW5+mTwF6hyXNR1L2oVTUPaLVO/W09lpios1Y9KQyQGwFnpp0rOVXaqvwkbOI2I0eVo3vcbfSX/colB224MUtb7BFX0QvZJBLmNjv/g6CHJEvG+008dNZxXkPMry8Qrz7Eu0jzXFFeZd5EnO0mPffByuAeywZ3NAL7Rb6u9YGvxTgyWA73fCgypzZbVWLNYZ37wfW5U9XjHEjydu/wAKqqmskmuc370wczZZM9yDoWOiRU1XGIr2UWWRxQHIVqDpZUka6nSJxZcbyzSuckrXEkAPUcjxyiTOvTewVY4mAuewXu3Ly1h33e9el/Z92dxPFqQ6qBhgowe32mfaJv5D5qZLnYg9D2EZZbhRMPVoqTEcHxbDaA6+nkp8Wowa6QqM7jiH4gfVVtB20pKiUWYyEn9S9vF1cH8j5/J0k17jW+H0rsW4snVXBjkUw82UyOojk1Z9q7VlhLwcbxzj5JBcx0uRFu5Ibm7ktFr5MwtB87Uu9COVvxJPmgBwfnzXbrVz552pDkoGmGBa+kkXEe7V9qbt1SbcrHuOXPtddeZ9zugblzTR5yHp0tyUM2g2yRHVGO9nUo8QnK171AEdNWRdXwrJxTOhZGuETCxSpIcuIhHEKjlxHtzUN4/NFa4jyf8AghY4/oO9k/Y6dRIRETm6F5D55uhHku9Pc12SvSJG8g2k35+JTIMUnht3MQ+lQRL5JxiuHVmUSxpmuPLOD4ZaydotljQBf6iUL257+I+V3enQwmq4fFaCO0mu3SCO1McGUS/ZxEQsWdpislggvBtLq8k/LJJY0ZBk0cf1JsMWMee74VJ+7aanhOSprGp5croY+CRjJ/Dkk+Dz11IFS4MMDvY042iPwqexAH1OTzZGLGnLXhtanYMaCMyfhNb6VcD9n8fsMVRPjdDTlKxE0ZHdmP7lUng9JCH4uI25+iMizR+NBlLqsq5Dkx6AoDHhPxc7mK0bfzKEGKPdmcQEL/5UY4XARE7TyGIl/wAEtyKSnwwdGp64i77TER/mhYIpUD6jLN7MX30w2sFOI/VuRDjzXZHADfELCoB+xXnZFUDpsuMdpJuOFpITNsxsFrhz/wAqn8eA/wAmbZpYcUwS8nqPaTFxucRYVV4rj0E02VJQRRRM+hF1F9SqJIXuLL/BDa+feSxh0sYO7N8vW5Jw0ikiZNiUk0YhYw6/lTsOJS0o5bSF921VzDbzf8uSVtrZ6j8Vq6tUce8r2LT7ygtLOG4l2GqppD/EABFVQC1w5u4j32opIwK14zvH4mtWXZRuupl/I0J1GHQx/hZmXyVdV4hDMOyNg81zC5qahnCfiRSkPOOphIwJXlb2op90lJheDGLvbb7Id36nJTHAoGs+pc/9Gf4kRNoneNSWBe7iQ+l+afxfGDxgIA9koaLhcyghsu+paPC+xdX2i7LFUUz4HTjHIIPUyVHBlf3ELq3jMo5GY+pp/amzpp4hs5ibpR9nagi1raSW7lbJarzFextRhYi9TjlCZZXAMEjnmhwfsnPXTE/t8IiO79swEX8UKFA5X9E6g+zHFKqw+LENLZc8kT32kmKbsLUccqerxWmp5xe1oxZzL823RaXBaztDhtP7BSTx1EBPqM7iY/z7locKpa8akJHpKGUe/h0trktC14MpF9jtWTZ/fNIV3iEC5K8D7GcLkseGokLLrE5Nz/SvQxoYoaGKSdihcmuaIepQTvj3nG9r+7qQkmQ20YOH7EWGQeLiMYjnoIxkRWq2pvsjwqnETlrJpS9IZDu+JaEpgjcmve75J2EimHJmP+CdC2ZSxdhcGp4ydwkPN7d0j7f4K1o8HpKEyeipLNLrcyIVaMVPQxCeI4hDQQE37SXq/KPN1FDthgeHzGNNishXbePA1pN9OYpithYlVNhNPFVYhIGHUp7WKVhG76R5rPz9uuz8cpcOvCoId12dokSq8apezGKVJzy9oMTnqD65KneshiWF4GJEQV7nbyva1JNkvT6NT2h7bUWPYaVJJif3cDNk0VG+w/Fcfe6wZdmYqoCko8UppRz1uuG1NPQwTHpUBGGVziBiSm1MlNS4aUNM8ZQZ3ERHcebpap/IXcIUOAtT1IcSpppyDMniE1KqcQaomI55wAWe36R9KpDqGhE/Z2YDkG2Qv+1V5Q3c3/qQSaE6ymkKf2c4RLPZIb7mFdkm4kQG0sY+FiWe4LDo20UIDwTF27vVuFBRaVMMkj3hMxC7eE00FDKIdEdxeIn5Kzwmlhhw8qmoa+/09w/8lExLEpKr8KNxGlDpEdqaiRshmso5YQid5GlD1RdKIRgji/DMxkz0JRgrDjcsrOWuiA6wytzZhL4UqRSyD8tQeYs5uWqUlY93WyjcZyK5uoVw5nIhbT8rKHBFrJQ77Ud3cSb9qe7/AFJcS63S4UuI3eCz7aL70v2J65xHN81c4T2iosPYZKigevL0Edok6pWk4eltw/JDpdrl/BTLp4TVM1x9Xkxu0y8xTtNHUXS0lI1IUj/sx3CLIKDtFPR0st78XiAUTjn5qktbd6UhEOTu35VH4uOKqjV9fllK7LM8Sf2k5Y8rgC1rm3ZeahvWNI+edpF6WQBJw+g3FDw2vIvESfa1IXVN/IfCqtLNtwrpTHJpqI+nNReG13VaSd6WGw2s6rU+z+jVdWr9xJCuPMRd7hH3dKmxY88IgwUlOVn/ABAuu+pVJkcgjq1o+IWXAvszZ/msngvydS6+EPBYVGLS1EpSfhxDndw422pwMWOMQ/Cj0tItnUq72h+Wz36IbnzF82Wb6e1VGy9QgmaCbtNPNSDF7PDEQvc0oNaShHilQTf3fiyIgZQDqHsHl7k0Ujlrm1yhdLX0av1KD+yUMkm52kcSuz2ujGok4t5m5ioRERav1dyG5xLmr/GcjP8AuGMtmrmJyfJxu8I+FRZZHIidjcBfw5qLxHt0Su+lQullEP7hjY8xW6u+fhToZFl81HGTzBdGotbLXRU8GQtdfiHyy5PuyTjC2XO1RfarR0zQ+1ON2in8XIx/3HETRHTq2pCLXavtUR6grcsl32x+Ttao/FyD/ueImWtzbaiIY7NHe7NQfanFrvUiautLI2f+Ch9JkNF6lgJnBCzK90xwQ9fSmPbD3fElLUHzdn1Vro8hL9TwhHDu63LRIcNkqIv2jCDv57kFxyP8Le9SAqDGUmDK1bY+kafuOLN6lCvYR6nB+Hcd+zLUsupWFBRxwgBjHv6mJF7Q+Q5O+qjnUGJ7No9/xLtWFRdnmT6ueSFE2aYrcnzUcpDEtDe4vEmzquJc+dxII5OI/O3pVSTZhHJFI8obJFpyzXP3Ll1y4DpC70rmFBdrydK7bzRYBkTd6V6aeRxf4UjkbmiwH2kf3JXXEmLrrfCSNve7XIAcYknmbPmm+luSASt55WoAfInJJi96jFJubVEBaoLJASXKr7VTcPCCZn3GbCrHiXNk21ZztjI4w04ZbXdyuUPwVH5FDhMfGxSmjYAMjMRtk6XQYuUlZX1U7sGh/wB2238qm9lqeWTEJayMGMaOF5zue3Ien/Uqhyewsndcf8ju+hhJJTaPCzqISnd2ELrR9TrXwQMw07kF79K7wfJ3U8KGWY7I2uIvCKuaXsvwQE6mRri/uxWbkiDOQUMlQeUcbn9KvcMwVqeUJJ8jy3Wer6lPEgpz4EbMAjuTrSN9X70vkNuiwabCqwCjnoDozfonozty+Ig5P/JOBhNbYUlJV0+KAG54ge2bL6H5/lzUGjo5K6UmiC7L+lW0GD8H9rE5F/xBda9uzLuEIK6GSbhymdPOPOOUbS/MKt6SSKMLLIyu5ETK04kdZFwKynp6+AfDUtcQ/SfNkwGA4ZUHnBXyYaeekVW3Fh/W2rfmFQ4NFKSl4JWGVD+0A3EctdR9I/CvTuzNOFOYScdzAv7sty86mw+owmMZJ4GOndtKymfiwl+ZuX5lf4BiDCF0dTaXda+1TQ06fJ6pw6OT8SNmpS7yF9qjQ/aF92vwopWrAB+ome1ebY72iq5JMuLfGTeHaotNil1rSZf5Uu2vs0WXXweyQ/ahJVbGpowP1CamQdqjqrXCa0u6115LBigRxC77rXttF1YU+KPsOA3In5fD+VS8a+i+7JnsNN2orMxyO8R9PUtDhXbapp36zAvULrxOh7SVdLKPEEy18K2GF4xLij7JGAR53NasHhT8msc014Z6bi3+z/biEoO0mAUOKCbdcsLcXX4ua8x7V/2M+yXaQCqOzGKy4DOW7gStxov82a0NGNRHa7yXh3cPpV9TYpPTsOUtpJdvJD/rZvtDJ/2I+Uu2P9lX7Qex7SyR4U2PUse7j4Y/F2/TzXktXS1FDMUFXTy0c47XiqQcCH8rr9Ex7UYhTnm1RID9xC6g49WYV2siKn7S9n8MxyItrySx2y/rbVbQ6nJD5o5Z9LifwZ+ezZ+pcArvpX132h/sr9iO018vZvEanszUFypqp3lhb83NeSdrv7Kf2gdkwKeLD4sco23cfDJOLp8Q811R6nHP7OOfS5I/R5E0jj3XCnQJi5pV1HU4XUHT1lNLSzjteOUHEmTQdPwrqORx1H0rre/cm/H8S51aoEO7l1it0ztzQNl3pF+pAEiPbrm35k5c1vPcozF/gi6rWzQA+UjJsibPPRNXeaXdk+1VqA7daXcuXelNjltYnf8Aii0EulGoDgZl8KPbdqmwHX4SZOXPtUgJh6vCul0i7uubsu9D0trkgA28Oqc4n1JoRu5ruot6rkAPj706G5v+1MNJbzRcS0tFSYEwC96dEmG1Q2mYhF3SKsC7JlpsQ0TL9uWiEi8SivVe9P0VPU4pMMFNEc8peGNk7iKhCV1uSdp4Z6yUY4Iyll7hBrl6V2Q+wXE8WKKTEJPZ4j3OAdX6l752M+xvD8BBgp6OMT/4hbiWU8qgawwzn4Pn3sj9iuJ40QS14eyxF/d271732M+x+jwsAaGjYibxE25en0uA0WDwidQ4aeFRq/txT4fdHTgwC3i81xTzTn8D0IdPCHMydh3ZekwmHiyFGZBzHpJk3Wdqo6UHeAAGzxelYeu7YPVORnJv+e1Z3Fe1DyUpyxyMIg9px+pQsLlzI0lnhFe01ON9rohiKU5byLpufaKwOJ/aJ/vZRNKF3pzWQxrHHroZIwkf33dyxc1ZFS1Lu2d/rJd0MaijycnUOT4PT5saOoAuJI4i+5gJZrF8QOqivB3C1yF9VlZu1VsWd7mTc/iVefaA6gC1tF31EVVpGdyLT244SzN2LcmJsa4xEzNb9KznaHFgEYmvsv3bf8yj0tZdCR59PMlNgolviOKHHGT58lnMdxp5JwlZ9swX/Dn4kVbVHIBN5/F4VnZZONQBrdwZHH8rrKTNEqNL2ewmr7XYsNBRnGBNG8plKdtot4l6Xg/Y/C8LhF6o3xGcOZFtD9P/AHLyP7Pcc+6ftAwiQztilMqcxH0mLj/javX+0/aTC+zd719XFS87IyLeX0ilHnydHhF9HjTk0UMDOAhtARXk/wBpcgYb2gxZ8rONlK3h5qrxv7cuDeGBUxCTbWqan/SKyFX2ire0kvteJ1D1FQfMi6bfCyptfRGpbdlftIreytBiNNTQRGVSbHfK/R+XvWcxvtRiHaKpI66skn8os9jflUDEai6bZkItzUCIjGYTydYbGqVlrTEcfJ7QzXO1c3Go6PxakSJpgyFwjtUHtBNxI6VvK7/ShFJOzmBVxYTiZm3TYX+FwqKGf3ZLMW5zmYbv6v8AUmsTG2pHLxAP+CkVMfDwqij9bkaDUssbkccBoKfPvH/KrGvrIKOggikdhJmbv3cvSqHHpmtpwZ+llAho6iufMGc/iJUjPW1ySKCE8QrL3ztM9S9LKTjOIe2VxmH7INkY+kG2irQYQwfBCkz3y/hB7/UX+lZiaTiH6Vn5LTsQlcRO+5EHWgFHpb33IYwaktRZn5oG5IuolIpqX2jeb8KnbrkVFgUdG9UZMzsIi1xmXSIrs9Q1vAgb8LPq8RpSTPMXAgZwgz0HxF9SvYcNp8Ho4Kmb8esl3BHlti95IJfBU/dZ0sYyT6SnqEA9X5vSlLHIJ8SR9zbRHyVsdQdQfEBgEM/EyR4TV4oeccfzLwoqyNmZ+TcQ6Nd8K0GG4CxU4SmzCT7lBxLA58NtkdntJKjxiSPR89vvT8eQdy8FzUk2GgJm92fIVVV+IS1jhEAOMXeeS7NWSVRC7u5D8TKJUzPIWQNbr0pbExQ7VR0wmMcHLLfIT80dFhr1Rk7M4D3ackNHRvUc2bTmrS56UDZsxJ00gbJUWExRho95Nb0O1y0X+0VXd/8AU6IayAQtDjxkBj6d3eslDiH4mcjNuWhou00sYEBm8oE1rRyMxD/NVaMWmO3RzRjOcD0URPsLO7P6VHKotPIHvH4k0cx1k18puRZaI/u2pkDNojtz6slA0iRDUMTizvbm/iWwpqgBYQ6hy6hWAljlh5s4pyHFKil6JNvwq06KlGz0KSop4QFwdzMvD5Khq6wJJs9blSjjksnWe5/ELLoVjk+fWQqtrMlDUuIqhh1J39SnljR08YxxSOJNuu9Sp6OneqivB2+nNP1IwUcPEN+Fa3ST9ScfAMKpxKWY83d/qTAYtwSvM93pzWfq8Wkk6GtFKlpZaghOc3Ae4S6iU7Fal6faqsvF6S+KVn0ONyEm/MjihxDEJDkrKmaoeR7juMrS+okNHSxi4gG74lo6OjYnFp2kgoh3SDluL/8AaVr/AGQWOB4Hh9PDA7ynPWy8hHopw+L3kt9hsdtgcPY22+TpWIo6oBxf2gwukdrgij2iwq8PtNIMpNIzFHlpb4UNP6Nlya+sxY8PImaSEQy/ZizLP1Pa6SGQsrd3hHaKz9djTVDEY9WSzOK4tIIlkb391vUsabNVUTQ1eNPVTEckrach9Sr8Z7Se0Dk7WG3vWTpsUlp4Skc3/Myo67HnKUjNntJ9PhQ1SMm2y+mxB5r3A97cxLvVbUYlLhsvt9KYDczjNATbJB9JCs/W440fLq/pVJWY1LWNkb2ioKUTQ43XQYkJ1+GDwov7+hzuKB/hLvBZCoqgklubq70dNiE+H1I1ET7ul7ulxfqElGnHhyi4ZWHyRRsojsmRXe9RzSKS4ckFuqpIo6n6DD6jFKuKmp4jnnkMQjAGuJ3QRU5yGLM1xOvb/si7E8OUKyoZglK3Ii8LfCuHresh0eJ5Gen6f0U+vzrGh/sr/Znjjowr+1/aOmwkXfTDaNhmqC+EiusD+a1sHZv7IuzoTwVGDtiJFlwyqasiP9TWsve+xmB4dWQDSVlLFPAYPnGTXCvkX+0t2TDsL2wlw+CR+F1Q6+B9wr5b0n+oI+p9Q8DVNH1Xrf8ATcvS8CzY5Wib2nwP7OMcnCfCqf7pnjmtejCruCb+Ov6Vku0H2kYph9eVHSO1FBS/hR0kTbQFecjId1+b59yscek9oqaepeVpTmgAjte4hJmtyf8ASvt6+j89p7WzW4P9pmIQ4vT1rNGBg3CmAdozC+0rvykpGJ4l2ep5ZaaCgjiI36r9wLzuGTgnd1W7mT1LHLXTFkzmWdxl5N5qdCjRVNZPhNaUccjnF1ARP3K0w/tlJGW9nElnJoTjMWNnIcrQLq2oBHhuToU5RM5QhI9Jw/thHJoZtcrqHFgm714/TyGL5s+5WkGKVEJ5MdoiuzH1Uo+TgydKpfE9YjqI5BuvZPhIxcty86o+0h7RfO1X1FjXELPJx/eu/H1SZxT6VxNRcl4s2VXDiDEPPd8SnhVBII5Ou1ZYs5HjaJGov3Lpc/8AUhCS5Fcxd7LUzoMS05MKQSPH0Owkhu+JJ+nRAKx8ayQR1Zv0ISqDLXQk1qWiWt3cl7S/cO3bbzdhF20tSOZrRZmYfiTRi9uvSkHvz+lSUrQ/DlJseNy+IfClNG0b5X3WoCmPcwbAfwi6TRyE+jOg0Qrtc80Ikj4Mgl0Ok0J3C1j/AMFnZaQP7121trspAjILZNTg5erciEZyLSlj/MyLHoyLdcOWb2rpSSlDY8j8LP8AZ57c/pUpo6j/APR40XsdRJ/4N7u61LYrtsrrWy+nwrl3c+RK3bCa2QrWo5CL4WdE3Z3ESEX9ils6eRKditGU12mj2/vSGYxHLN/4rQxdj8Ukt/8Ap8tr+LIlKDsDikkQP7BJu9yHIfamzKhVSwvsNv4XKSOKVGdzuH/+MVqafsDiEf7XDpDH1DdtTp/Z/i5XcHD3yb3v/wBqnZD7MzH/AHlUbsuG/wBTJfekpDq0dvyW5H7LcbIRkkwojz8MZbv0q0ovsXxCq1PDiiz5cU7UtolLBkPNAxBs90EZaIfamLnBHovaaT7BwGIuOFtviGQdymh9ivZ+GmJ53lKXaTiLiWX9SO5E17Mv2eDFNGV2cLLrVEQ/+HuXu/8A+U/ZuMRHhHc/vdNh9lvZyPpp5i18yTsy7T/Z4X7RHJd/uz/SpdHhtRiR8Onw+oO7wixL3el+znCISvgpCuH1d60dHhMFDGIQ01SBi/hPb+lJzNVj/Z4Vhv2V9oMUjEwwyUQ+I7Vbx/YrjJWPJBkXp4i9tAZ4xyNpgF+REVqGWoelAnnq+EHU/Embco3kbaxieUUf2T18IiDwAZfK5XuD/ZrLJPZK0dKLcyIFqz7WYRC1lTjdMHit4lxfyUf/APMrs0MUryV7mQA9ggz3GXkm2CotcJ7E4dh9pRgMsudtxMrampYKqIXYwsdthjtWID7asApXB6egrpdLnIzERH8qo6j7aosLw2ngoqQePFzlka+7W7aKVbjcoo9RPAQIxykOV2+MUpsH4eh8UxFtBz6V5If2tY7UATPXxgMjZlGGQW/DpyWdD7UsXw+Q6ymMbqe0rzMj5p6syeWP0e9UeD4dUHxa0Hpwj3cKIL5ZvcJdyi4zQ47HSBUQU1H2fwlmIoyGO+Um+p9XdeMD9sXbWaAqv70iw6B2uYyhAb/ozHVdw37Tu1PaqQ4J8drarhhc8eYxD/JGrDuQLTE8NauqiqKjEK2qlfxexESpsTw+OjhEIDrqjTURay1cwzt0dQ0pRs9TLC+vHO5WkX2pARyxz4dT1TwvqIuNv5SW9cHM6Mb901FZq8kkHxGDkX8lXSdmZyLPN5buZZcl6RWfbRhFRhmI0kWBRxVFTAcQSi24CceoV5CUk9lvHK5m03rOxNJLgtv9mfOQxH6EMnZ20dkrFl7lrcb+0Ls9iXZcsPpuzT0WKcFgCujk5G2Wtqj0fabskVNE1Zh1fFVDGAGcU1wkbDuL+KYUjOFRziAB+GIjy/B3fqTZ0JkAO2Q8NhFiELf/AI60VR2i7KZjZHimQ7tzsmoe12DUoEFLNiVMRbntZiFPWIGe+6Z5pcsnMzfXRPU2Gx4fMT1MTGQtpGT3aq5PtZQSaniFaflfGygFi2FTHm08xG/iKNUkhfIgYlXMQ2RhwAbc4xtlmSo5ah+TM5F8lpZcUwuMiHcfhuIGUSfEsOkfLgOQ9xdKgzaKLjXeBvfcuFI/eys3qKAnLKM/4poyo5D1YgH4XSoCKGVpZuicW9e5SoqekK7KpYB/8xk991w2Z+3wF++1MOSv1E+a7rdopR0MEYZhU05ZektyC2nK1hn3Pz2dKvj7CpEf81uXvSYXt+FTRoY7hdpGt+LvQSxgJ7J4zHPq9Kl0VQ1DC8hZdI95LsghaOT/AMkUs0YtY8gl9KG0LB/Ej3f0pBqBFG8j6J0qc7snU2koT4fEiyMC9LqJOQCJZyMFvh81dIz9w22Q9a49giLNk6acg/4l3w5I4oXqGJ4zYsuYosoV3dqiYn5dSau3Cwv3+XJdPaWaIkBEIEHQhct3p8lxyZNGVw6aItFhvNu77ulIJDK7mn8Ow2fEqgY6eNzN/CIrRj2DxGlo/aKmNwDO20mtXDl6vFhajN8sSTM0I96MRYi0ZrlYyjTU4HGw8Uwe1xBVs03gYHARfX1LeGXctI6Q6/CkRdKYci3My53/AOZXZVEgpGz0ZkmK7uUcc/8ASiEt/wAKpMKodu7m2pFJa+ebEmhLd8KQl8SVskO67vSfP96aaR7fUWaVz3J2DQ7tLTP8qVzfw9Kack/S0slRczPaLM+ZI2CtvAdNC0x25/8AqphQtlrl6dyrIyOM8r3tz1t6lKly2tm/qFRtZWjiO08fU7s43clwMoxJ9E0Mz25G3yTRyflTYJfsmtM3e9qYlkEe9R+JcWeSC5y1zSCyQ0wCO3xIRm3aKP1edqIB3Z6rUx9x5q0jkyQ581wdur7k0dQ92TfqXjnrki627VkwUlwpniFdl1J2IeHy3eaAHR8/UjEn79qC7vd7fhQkTD3tb8SADEm5s7JN8kyJfpRlNdqgug+JouakxPmyau2jl1Lv77kAFd1aoh6s2TP5WTzckAOgT3ZNlasl2xmaSsAGzGxlrgHb6lhe0hOWLzhk+3wis5GmP5DvZ0uHQ4vI/wD+ikLfU7iypLrS1yVzRw+z9nq95HsllOKwC8QsqgxtbNcyqzuYorCqBc2cos9beq1arBML+/AIKOSMRbbwyff+lZUxtES6UoaiSnMTjkMDHkQvuVNNoz4vk3+zBTGCWm4RjzMuok5U1gSRFwM5yy6RZZyk7cVchWYiDYjB07+sfpJWVHilJiX4YS8Au6I3tXNo75Ka49pH4ZyFkezzEfCpXsbR26upBU705b47fq70F2pLpSTOd7Frh+KBRgQNHZ5/Ep7Y9ARC7bS9KoAjfvbn4sk9FRuRaut09TJo0X3lBtc87fEQsmKnFKcRJwdy+pVgU7iPPIfSKmUmGhUbNLrtSLxK2yDlBjU8NTnR1EtGRbXIOkh+Ja6DGKaoYWxPDopbsv8AfKF+DMP5eh/0qLheD01GBSceMjy6CBSmKCTSNxLS61Qkpl20TB7Nx1hieD1seI3bvZJX4NQP5X0f8pJgYTjr/Z6mE6Ux5jIFpMgCNh6G3eoVPixYxh4deY1VOHhqXus+kubKXjrwUpJltT0MAsNuRE3iVrTUNPtvzWUhxbDpj/3Kono937Kr/FAvpPm35hdW8NRUQsJnEZRFyki/FD9Q8vzLLU2SNZSUtNbY5uY/F1MrmgmChe4HuL41joay2h9rzf2UTtefqAX+pKHtYFphGBTi21iN7A/6/wBKnUq0j0+jxxx1s2qyiro5tXK0nXlEXaqcpwMHpBiELeENwld8Jf8AtVtD2qghsatB6KU30EjuIvfc2v6hUVRqp2eljT7CcH/S6rqyoahLJ5RI8+nxLNQ9tKalOxqn9bXCX5lCxDtRQYlMRh+18RepOMOfcS2bemxynIrZdtvpdafA+1kdC4vT1Nl3hJ142+ISZ3hJz8WatcHxCHji0jsQl62VS6WDRWPPK+D2bF6fsx26pBg7SYPS1t+3iEA3t+bmvLO1f9ivshj19R2Yx2pwifugnylh/wCqvKSSAbWjc7fr2irb70q6ERkikch+JcnayY37GdLnCf8A2I+Yu2v9kv7Qeyd8tPQRY7Rg13FoZGI/0PqvIMRw2rwuoKCtp5qOcXtcJQICF1+iGHfaQ4kIScQSJuoXuElMxMezXbak4GOYNQYoDtbdUwte30lzVrqMsOJo5n0uKfwZ+bZZWkhb8y+0O1P9jfsf2mE5+zeIVWA1XU0Ev4sX/VeKds/7Jvb/ALIjLPT0DY5Rhu4uHvcVv0c11R6rHPizlydLlhzR461vvRXWtkydr8Nq8JmKnraaalnZ7XCeMhIVF4n5l1/I5B275/lR3N3poZP1LnEYi5IIHSJdHLzQDnzRe5ABsXvR3NZ8SYa3zTg5jqgB0i3D6UJE5Ll3uXR6i1tQARf1JXNdq+5kL9WeaINz6/pQNIKLcWbozJhC3xILmE9dqew/C63GqvgYfRy1kpbWsG4RQUR+I/f+lP0OH1OLTcKiglqpX22g1y9g7E/2da3EDCoxmSwH/wDDR/6iXvvY/wCy3C+z8IBTUkcAs3VYoc0jSONzPn3sH/Z5r8UeKfG5ip4v/wBGi6vzEvobsf8AZTheCwDHQUYQAPMi6iWzgo6PDx7jt9ygYv2sgoQ1ljgAffaudznP4HQsUIfIuKOhwvDYieWRxMGuAhbbn8SYxHtZFSx7XaIX5FnzXl+KfaNFWGUVMV48mPNVcvah6qAqarkY4n5EXUBeoULp2+ZA+ojH4l32q+0AyE2pZ2lNtzrB0HbCXHJjvlcZwz/DLxfSq/GKy2EwjO0xe17e8ViZaj2eo47SOJt6dq7YwSR5sss5vk9Hqe0TQmV/iWexXtVFDpIdw7elY+sxaSoudz/U6ztfVPxC33EpbBXI1uN48ccx8Lola9i+FZSqxSUpSzzIk7hs3tlKPE3FC5CwopKUJISIG3epK2x6pFXNiElpMz8/EXUq6nxT2OpIDe+/1Iq+o4cpMb8lU1BNJKJu/JvCsmy4mhxqoirMKiPW6J371X4diltKQPutdVYYpHJEcbmxBkQ8+9QYaxrC1+SmytS+q8WAbzytLLRUJYs3BlB+l3uVHUVkl4HxDLO8XEn+JNR1Bi+f+ZQ2brETyqJI6gZ4yeI2e5ije3J1DkqJKqrKSokKeUvHK9xEkUzkGa5TiMk2bttUmiVD0IvyyYs1OAjj06UNNDLXEMdJBJOfpjC5FilLPhc3s9TkE4sxOIvdbmgiiLPC8mpP+VXWD9k8QxARNoPZ6d/7yfxflUr7PBCqxWqkOIT4MOhE12T5rdVNZT0cfEqJQiEfFI9qqtiyil7I0mE4RUSyOdROEZExFtFvpFea4qV1RAy3OO9uqSqgnoqe+XitbxfCsRUwvJUcU3YRDkI+JSikNYlGRVIA3e1qm4lTnNU08cTXRRRjuTLVDSSibx3F6l2sqrQsbqdFk8keoIJps3bpU+mqqiqqIogfedogIqpEm5K2wovYwnrc9wNZD9b+L8ooLaO9oqppqzhRndT0zcIff6i/Vcqjh3DmkRbtX2pziNbkG1UCVC4bbdUjK0depDxCv5IWJr8zzIUIocp6fiMUkj2xDzL1fCKdtkrCGOCNxiF9B9KOGN6xxjzYfCA+FlecYMFhEIiYZS3MOX9SCG6IEWFvSvY2XtAtcZf8P/1USoJ87r3O1+ovEpw1AC2huVz3P4syUGpL2iQbGe1m80CTFBUHGxZSWCrXD+0FZTtZFIwjnc9u278qozjk7mUiipam4TyNtfJH/gnRso+0kVdTFFVtHytusWeqRgGY84nt6mIWuF1IGlARHnd3pqoEIbnZ9q0ZCVEWoFh6Gcfqa1Q3E5KgWBtytrmkh0NjJ+ofJXfZvDaT2j2ivw7jwEOXDCbhEXxKUti9qKmmp/Y4iORm+pNVlQ8kRODOS2U2D9lK47IMZqsJlb+6roeMH6gtf+lMy/ZvilURHhVRh2MhloNHVhxX/I9rptNfEKTPP3zIrR3F/lVjQRmJBefyFT67A63CZhCto6mil5fjwEP9SkYZh7VVxk7Wt4hUJcjaNPg9PFww5EWWpZdK0lOXBHIDucvCSylPRvxQYJDAOl7VeVNLGUQNBLIRd93UuhI52mV3afEIyB4DCM/O3basTLM5OVjW3LbzdnY6hy4jvf6lAk7H3AbhLb9TKJJlJGXCRxbJ3TzVFojk7XCp82BxUJEEs2/ut71HDDY7OJI72+j/ANyKoGgArpRbOLK7pu9KjVFZLVELGb1EvS3uThwlUS8OMbAbc/pZNe3R8D2eipzDN7TqpOo29I+TKGTQoh9nML3Yp/6WVhQQyVBlmb2k9zl5qvp47uWdy2WA0IQwRaPc5a6K1GgbLClhenpw0tLLRP1edkDM5Fm1z3dJOnzjCSo06WTZyBxiM9gE+nwrYwvkKg4sMt7M5G+1i9ym1mcNTnOx39Ta7RVXLi2htA73DyIW8SqsU7RVEb8PiXGY2ncsnI6YQZf1mOQRwlm7EZch8lkq2uYpeLK5gJbtj8lU1VdINrdWajFVfh5yncPdqoczXQexjGOIGTHcKzc9ccmwD2ocQquNMTse1Qrru/8A9VldgoUI5tS1TfUX+KIx2id7Fd4fSmpS7mfqQjUGUt2TPtFOQ/jAUfi6gTCQZi+bO4rUAtelHHCUkmTM5EiYd+bZq8wijYTGR87vUpk9UQ3zRadmsDCnlGWfrbl7l67gOMmIRNHlcH9S8q+8Ap9HPd1JmbttJSnlEf5s14PVdK+s9sj6H03r4dA9j6eb7TKfs/RhK9bGBcmEzty+pfMP2wduj+0DtlUYhe5xCzRAXqy71msYxyoxScjllIx8Ik6q1j6b6Jh6LI8y8no+q/1Dn9RxrC1SF7kbSOI5JI4qcpNXe0XX0rPkAIYZKiQY4xczN7WEV6f2d+zsKGIJ8RcilK0vZh6R+rzUH7OqzCMJcnqon9vMrQqS1EG/5fUvRfaI5ORsf0uu3Djg1cjy+pzTuolDW4DFMWeTe7TpVDXdk7iIwdxL/Mt0YtkXqTBxt/1WssEWcsc8onm1T2fnp9MlA9nkjlyytXqEtK3J2uFVdZgMFRc7bSXLPCdSzWY2ETHdoralkcfG4o5sJkp7tE0EZxmWedqypxNW9i5grLgufP0qZDXSCw87VSRFby2qZDVebXLaEzJwL+nrG5ZuKs4pGIR33fCs1HMxCpsMnxuu7HlOOeIvhL33CnAHiFYyrIahy77lKaq4Or5j8QrrTRyuFFiFO1mTm30pcFrbc/ypinrGm+oU+3Tl0k60EAUfvuXOH7042ZPazt6U97OefNrUFURihe3PxLrZ+9SQpX3agpEOCyzNsOPX4kDorteWb/xTl0j25O6uoOxdbNyeMbfjG5TIfs9xCZ7I+GRZetLgrWRl+NOI6SOi9ony/autg/2V43CAmdO9r/mRB9leOTMLR4fUHd6QWbaL0mY4aqoHRpHuTo4lW3ZjOX8V6Rhf9n/tHiBDfTvTiWXXtV5S/wBmfFJNTq6cf3qe5A0hhys8po8axQTvjnMS9Qur6g7SY7HMJtUuVu60twuvUaX+zPWietfS8ukc1bN/Z7q6cR/3+AP3OsHlgdccGT+R59Qdqu0FVYzvAPxcG5bzs9UYxUAEcsEMtz77GISWlwH7Fww0hOet4pemILVb1knZzsfJZifaKDDjJuiSa4x/K2qxeZPwdUML+TFTYGElMUkkEsRu9rxS+Xq0UiPBzLocwFmWI7Qf2iOy/Z8ygwuCv7Rm3jKbhRfzHNZmo/tVVpHZTYBS08HTaUjmX6tqxSmzdyxrg9rDs+8lrXybtOpk03Y1iuskMD7iJ7yXgGJ/2lu0dVEYU8cNHc/XFGxH/NZ6v+3TtbiFHLTSYjUDFIQk5A9hlk2Q7m7laxzM3mx/o+j8Q7K0dhSVmLxRCIXFraNrfCsziXaTspg8IvHXzTiLtmIR3Zr5kqMarai455JJC9RmRKN94VG3N3K1/ES20/2cjyp+EfQ1Z9rnZCliJwpsTrZxfYHDGIX+olkq37bqmolOOCgpcNizK0uGUp/mK5eTPXSW5O76+K9NS1gXFnt/OmTtZ6KX2vYzfOf3nIBiJcPhwDa/1KrqPtU7SzBrico5+nasQNdGRFq6XtAE2d5/xQK2X9b2yxeuLOetqJcmt3SOq/72lJxvbP6nVdxm7mMv3pb8iMKSW0vFkl7ibNLTUMdVFFJJidNTme545PCos2Hywyi0tfTgBPaxX3f0rOlDIT5vFKP5HQcF9ubS3fExLTgOS7qKGpIswqoJR8JcRNUw08IVEla7yizMwDTSWk7v/wAlV27dXISdGA7hzz/ggmiY0lJwif8A3oJc+nNnEkw0jyNl+IOfNAYvzdn3e7ak0bjrrblbyTTM9WSKmZ6wg4888tgZBd4PcPuTRC4kYRHIQk1vpuH4k04uLjvu+IUuJJHc3Ee121tfqFURqOlTzxiVmY57XETa12TH4kLjrZe3hdIya7LkItogIWvJnZkBQZyS32Z9PvUyDhTQkUtfHTy5/sijMv8AAVW3ML8//au8TiZPrd6kFUSTqnEtJWK5uoWTXtBkOpbk3baxZs9yC4B87kE0P+0P5uSHiPnrkigp2K7N3D/UjKjubPNx08vEsHmhHg6I9POa2GOI+7JLiHzTvse7K91x6NxbQ93zS/Ih+x/j5P0NFJcukT+5Saejtlyk3Dlc4kmyILS4ce7uWMupS4RpDpW+ZDPhy6UmzJxbxIwE8szZhJSIpmjHSNi/cksz8mjwIjlG4uWb7s0hzvysYU7aZOT5OX7k7FTvnrnyW3dojsJvhDVPG3FG9rhyT5yDGETxs6dGnMQ0C0n6lDlJykPLMR7kseTd0GTC4IU1RcAx2fNNcb0RtzSeMy8077HIQZuzj4ls8kYmEcM2NCT5912Xkg3iWqkNTyCGjdW1SHowj5vesn1EUbrppSIURHGWhuOfpe1IozkLVTfY45O/u8TpqKO0u8RVRzQmZy6WcBUUJSSZuDGPerMIYxiNwa279SYi/DHTJQ6qqkE7A26ea6lNHFKEl8h88o2yz3dSYORrVFKSQnLN9vqzQCMhPk2dyl5CVGTH7WIuWRd67awogo5MtVIGFh7nIVi5o6YYnIZikkpzzikcCy6hdWuI9rsTxaalkORoipwGJhia0Sy7yHvdRBhbIXfb+5GFPs0XHPHiyT3muUdCwtcEUJp4yMwNxv67dtyC1yIs36uanjR7tciFEdGGS3jligeCdWQamunriF5ycyABBiy8LJgZLh5KeVDr+0bmuewv4nZbKcTneKf6IIk//tRNnn381I9lkF+d3mnPZTz53Kt4i7UyJuJc4e1TRozEbskmoz5IU0HZmRBj26JDCchsAbi9Oal/d5+p0vu0xkF26u9RLIki44Zt8jlJHDCGUgM5k2t3SpfGARHLL3WqIcMmRNndahAZLxZ2e1YLMdPZ5GKkragndrfE5ZLjFt1dWE1DxrSZu7UkA4a5Fkz2rVZIfZnLDkIZ/Nlwh2dymlh7+73omw/ar72NGfYy/orhh26v/NEMPkrBsPe/kxfCnBw9rxC3d1clH5GMpdLkKko37kfB6c2Vm+GuI5MCMMPbLPpVLqcY/wAPIzw4s883dNyluytSYvegLO7V1wnSGJMJd/vToE+1M3bdXR3XPq36UAG+fNJy99yBibP4k7pu5IAEcy6dqdEe7PagDrzz7k73aZoAXh9wobrfhSEnLki8fxIj5AIcua74dq5btS18kASA3Rc1lO0dUY15tG7ATMOZCy1MZbSWNxzOTEKo36XO1rVz5TTH5Koykk6zck23TkpkUbCfcSYljeNr2dt3hWFnYR5pGItE047k+49WiTDaxM/US0TFR2jjujnk0tAEzd3srSOl4fZ+oqMn3yBExfzVddpy6UJjfBfYV2wr6GIYDkapp/8AhTsxir7DcWwqum/EeSju8Jbg/UsMO61TKYXuscFlLjktPbhm8rZHoXzaIeAbbDje8XRwzNIQ55EXwuqPB5KqjMvZ5LBJrTHqEv3LQYiUQ0A1NRHHS5NaEkW3iv8ASph1POhnPpeN0dDaRM+ZJqTEODIIA1xdwiyVHVU2JMUcUrcUW/ZltzQGRx3MEdxN6torv/8AThQXtVWR3MbiheukhufiPxfhdMNG8lrzyPb/AMOPaKkUpMJbGYf3KeS+CZD2ixAo8n6BbxNaRKVHjEUg5Sg5SF4V2GlGa18r/hy6UbYbSQlxJTYfgJUQ2r4HqfEI/C4l9SnUONVmFz+0YfUSUsojbdGagUGBy4lJlRUcs/iuy2iKt4cDipbWrJ45TZ/2AbrfzckNo1XBHCsqKyUr5Dlve+wdoM/na2ma1OC9mavEAnlkk9lghjc3DK6WTLwgPmqtqr2cLABoh+HqUWbGmhm4hnJxRfqUaWJTQ/QY81VPLBGD4dY+sRf/AHdvx59H5R/Mn4q6OlaRqaJgIn1MriN/qJ1GqO1UOLcKPFYo8Rii6OO28PpPmydbDaesAnwzEWEu6kxLp/LK3+oUJV8htX4C+9jy63MvUSkU+ISlqz7i9Lqqnhlw8h+8KeSiLPqk3RF9JtorKjKWOEWjYBve4JB3D+pU6YK0XdFjEsJCBx8m+laGixQcxvjuJ1nsOhgmGyoKQy9XSrqkGOnbMN5Z6EXUyxuRqka3CKqWomybMf8AKtFHHViBM7sQ94ifUsDFilvPaXqJWVLj08OgSPb3KLZqmagxlG5+HaXxJ3D8SlhqReSByBvFeoWG4xJiQ2WMR9NoupUs1N+zlMIPqdPiXyKo2VD2itHQ7Tfdz3K3pu3EsJaG4W+9ecQjHCF8ZsQ+rO5RavEqrillkA/K5YvpoZDVZsmPwej41H2X7YRnBj+DUmI385CjtNviEmXlPaX+yL2O7TEU/Z7FKjCJ3/up94fqUocUnkKyQ3H/APDUulx46UivN7m9PUo7GTH8JEucMnzR4F22/sn9vOx4nPBSR43RDu4tC95W/TzXktTh9ThsxRVdPLTmz2uMoWr9AcF+0Kso7XCRyEfUrevquy/byA4MfwamrCIbXkILT/Umupy4/mrIfSYp/B0fnMGWXNl391q+yu1X9j/sh2kE5ezmLy4RUPuaKp3h+pl4j2z/ALLPbzsexyx4Z980Qtc09CbS7fp5/wBK6YdVjn9nJPpMuP6PI7be9ExNkSdraGow+YoKmCWmlF9Y5QcbU00bkRe5dK9xy6iYmtzRbrdMl3hsL5epWeDdm8R7QVYU+H0UlQTlbtbQVQalcO3dltU3CsHr+0VWMGHU0lQbv4G/zL2nsf8A2dXmcJceke1//DRPb+ol7l2e7D4Z2fphgpqcYIh5ADKHJIpY2zwXsT/ZvqK4oqjHJWt0L2aB/wDMS9/7K9gcM7L0gxUcUUAZdIs1yvONT0bcO9ovh8Sq8Sx4KMhye13/ADXLJtz8HSoxhyaGmkioWJ2ijMH5jI3UoGKY9HSwHJHnwh8Oe5YPEu1xiJGcg04523E6zdT2i4Nzxz3jKLi5E9wqliM3nX0aHHe2FXUBlAZxXbV5Vi3bR6GuOOpY5yZ9ZM1bVvaaDkx3l0uvN8ehcq6U3O3X8uS6o+1Hn5JuReQdtAKs4eTAHcWSk1/aLTafNYOpmp6cBze823IaDFo65zBpWubwqXIIpmllxY5OKd9xDu/cs7W405GWSfjqPZ5Rd8rc7X+Sx+PVB09WUYPZFcW5ZSnRqomooJmmASN7SJQK4gKUrmcfCs/g2JScYomdyEdzESuXE6gy0uEWWaexpQVHiElDMXivbcKt6jFAHDb5GaISbSMWWNnqragMvC5KLiWMSVBiGb2tttSUtSasaxTFCKoJ36Ta5iUCWqMoj3tc4ONqqMVqnkqdH6drKVSC5Qjm9xZKGzoUaVjdDURxmDcNxJ26s+pEU1p6GyCGlkvFndrAuyTBi0cuTPdqpLatimzmksy6X6kMo26OpIyPbn4VGqS8n7vCgtMCMTqJgjDqN7WXpGEfZzFR2/eknHNm/ZRvaP6lgezkLzdocNANxPOA2/mXtnaTGMPwmpl9rqI4iZ32Z3F+lVQ2NUtDBQ04x08YwB6Y2tzXl3baZ5O0VU2fpH+lep0NQGKUcFTFnwptwXem5ePdppHk7QVr+HiEP8FJK88mt+zGltpsRnfbeYA37s3Vb9plU/3rBBntCNa37O8PePs1FJZumkMrv5LDdvhebtJWHdcIOIN+4VafBTXuM4G0tOpOyzOVuvJNcMyucWT4UMhZO/eooeyGhktIXbahlkeR/iUk8NYRzeT+SH2dh0Iri+FIBhurRlPxEmhhgpI3Yhia4y9Rv1f9qmYJh5lJLUOF0VIF+7z8I/xRj2fra66QIJTJ3uIhbzUucTZY5vwigcdEPStWHYPF5oSeOnYRZ+ozEf8AFCH2c4gNrz1FFTj8U4l/gmppjeOSMsOZXfCptHh51g7Ga1n6iWlh7EwQt/vGKUv0x3f9qvqLBaOnw6UmxGkKUX/DgyLd+ZPbklxZmaahajhGSz4W+pVdeUklSZHnd8SusVqJOOLTswgG0Bj6RFVVeVxCzg9q1ZzryQQJ9raCkA8YybLd80B5XC6Kny4mrOQqS3RZUlK+53drmfRTxJoWz0IvhJVsWchWRs5KXITxw2cNhlZaUcwhrN+rbU1MXGlzf91qZIjHTPnzSCPiOLO+7PVSzSh2EXEtXVgeNTwwjTxHcPyVxTdmXIAkd2G4LnHJQa/srJZeBt6n05K6pcCtFDNUSVEpOb7u9PhJLG1wSOPlqjlo+C5A+ZH6U00bxlm+dorK2P2l9hX2gdoMJEI4sTmkph5xSveD/lfRWf8AtxBih54hg1GUvdPTM9OQ/o0/pWOcXkLYL3dwq57OdlazGq8IsuHFnvIu4VSbC6NVh9ZhUwCEVbUQVLOW2cBMP5aq+oMNrKgyeBoawR/4R2l+l1Pw7sDglCIg/Elnb+8J+paOmp6bDX/3aNyMW8S6UiFkMRWcWnkznpzARe3cCqcXxhoTsgyEzfbGLrY9qe3FTDdSQRCIP4ibcyydRjwEJSVtPTSkzaySRtd+plm5pFcSXtMfX+0TTEcrfK1+SVBhtTiEMsvH4FFB+0nlPYPuH1P7lKq+02HVVSUbQSDTi1tw7iz/AOirsarI8SeIIpf93i2xxdAh+VZWLSQFXUR4hbBEzwUobtz7jLzJBbcAsG0PV6lDKOSFyZxcsvEO4VY0tO8lh1JuAZ6CXUStcjotcLodgG7MJO62mGUsUcIvld5kT7blnsLwuSbcYGAFyD1LUwU7wxiDd3hVo5pDI/g3npzUWqqAqBJrG96lzdRaWCqapErxyd+f5VcjLH5Gamq4MVkTPd07lTbI+LJLuL/UrySRt+bXllpcyz+JSPCJB1Fkudo7lIiTZSB7Q5/hZ2t9SocTruM+TZCptSUtQBHHFtHa5Kpmhkzz4Tllz0WTLTsiGTJo5GLVlImpTkfNgtRjhZzRBYLkXeq4L2RX3PuSYXtVrHgcmVxA/wASR0rw6tHbl6kWOyt4L96dp4WIx4hWRdRF5/SiORicXyv+pCcxyWs7uQjyEn5KrJHykjjMmiB+Bn1G250f3o8Y/hbVDXP3oSTCg5qqSTmbqO5PIneHu9KXDcuW5XUReBsI7u9OhCxaeJSoMPkkPNmU8aNqVhY9xO3hUMW5VcEB1cdqdhj4hD6U9NS8TzElpexuDh7QNRI4EMfKMvPzUf8AobF52K7FhVCNXWRsMTaxxeI/iL3L0WGjw6MAaTDxA8+qIyFVlNXBJa4BYTeMXVxh1Yc3VlKKakQT4cBwfEIsoqipopfia8FGqOwuJxsJwcGqH/yztL9LredjhwqunBnimp5QAuJe7FEa9DosFwkpxNpHiAX3DE/+VarLOBLwY5+T5krKGejIgqKeSAs/7xlFOEC1B19g1fZ3CKikyil9t03xSjut+pZGo+yXs9jDm70UlKXTcG1bLq/8kYS6P/BnzJPT3DyVZU4eEhZ5W5r6RxX+zXLIF+GYmBh6Z2/6LBY39iPajC2N5KDjiPipnuzVd3HMjs5YfR43Jh7xvp+pDENpZOtXX9n62hIo56aUMuYkyppaPVx6VDj/AIhcvsZDMX5spUO7vtUYBeN81MpiuLuFaw8kyJQSPboz6J8JOJzTYi1xJdK7VZzOmSoy4eviUkK7Zq77VWGV3fbmgeZ7eapZNRdpMuwrGLvtTo1jt3n8NqoQqHHvTo1ziSfcDsmjhxKMbeJHMRfDapsOOU8f93N+VhWSDFHu70vvTzN0bFLHRvKftNSFazhMI/JSKbt5h9HPmMcxkD6Lzn7wuPR1FOZt2ZuQpPIaLGfQWAf2hsPwkxaswQ68P/xLSW4p/wC1B2QyiaPs5W05s3/Ha1fIgzOPQ7rozP5rB1LybxlKB9XY7/aewquhsw7D5aOU+css25ZOn+3QKfEeMVTMQPzjE7v0r594j5ZO65xPkqTgvoHObPe/tD+3qTtZR0FPhEtTho0s3F4oyWm+3Ldb9Sruw/2xYrgeMBiFdi89UOVpwTzkYmPxZrxbiWl3/Si0Lv3Kbj+iXu3bZ9T0H9pyKskKetA4s+UED2iG50eI/bR2Gxa96/B5Kgz3ORMJE6+WOI425ZpwZn8rUtIGjy5P2fRFR20+yqsmE27PSwBbaVxkO78pKPN2o+y4mPLAKn3FHI//ADJeCDWPbz2/Jd+8DuVewh5Jnuc+KfZhJCRx4diYy9wXt/3LFYrVUMxk1E3Ag7hLqWGHEJB8vcn/ALynK12DnyFWmiHNvyW8kZj/AHl7IISeO52Ntvqa5VbVlRd+zu/ci9ulHWxxt8SdmJo6GuoxAGqqSOTXUhZTeNgVRq9OwF8lkIaxpBzkZ/d4U+dVBxMgzK38qPaXZrafDcHqj0ja3L6VqMI+y+jx6O+kgklHaJELeL9S8tCoYny8I+9a/s52bx3HAvw9p+EbjujNxuJS6Lg+TeR/2f3kDPgTa+61Oj/Z7l4eecsQfWVy2nYX7L8YwsAkxjHK+V8v/tIp3tH3ETr1Gnpzp4RFj2tyue4lyvI14PQx4ov5I+eB/s91PFyY6kvJSof7OMhalUSh58RfQlsuQvqQdN3qVTjXabBuzdv3pitNRZs34ckm8vyqe7M2/Hxnip/2bYxchKtuH4mJFP8A2dTquFfWST8OOwPDaP6V6B2r+3Ds32VeKNgqsWlmjvhGka2Ix+slQN/acwClooDrKKYag2K+CJ87Cbp/Un/yEtYE6ZlZP7Osu2MKmQhDOwSfpL9KqO0X2GvgdPE+IVsVOJ2jGMs1pP8AlU/Hv7WmJkBBg2HU1LndlJPmZD/6ryHG+21Z2kqhrK+pknqu+SR7iWsVO/cc2SWJfEtK/szhVCZB7a0ub27DuVWeE0G4m9oMW5kLdKqpsWktLhGA6eIE1UY5U1FINOfDtbxC2RLfhHJdlo1HQEQgDTkXValPhdHTiVlQxl6Re5VNNiU8MoSRmQGHiHqQATVEmQA9yCX5J70dN4JT156JsqWCPXiGRZpkSCnEgPrXfaAK5yZ7knaDhhHwpC33Fm+7XvRRU8Qte8b+7VO09QG0Iwfi913StHT4SdVSnVyGIl47mtsXn9R1Esfk9Xo+jefxyVlLhMtccTMDhftZOzYPwz4YVF+W3lanajEJxMo45Hy9XqUVpvN+peTJzm7s9hRxY1rRJ/2brC5RkY+oU2fZ+ojHUGG31J2mmqZHJ4Jaj03RO6nhg+MYg9mdQQl4TO5cGTN2n7meph6TvQuCKCbDz9xE3vTLUbjboy0U3YXGYdZKOUfDd0j/ADSp+yNXSlfOcYeQkdy68fWYpLhnFL03NfMCkGhktybK7qTgYawvz2+kVq6LsrV1DC8dhj81Ml7OhS2tLPGBCXruWM+ujF1Z3Y/RMk1dGVhw+AQ1bcnRpaeO338tFsG7F1AjnkxgW5tUy3ZOeQiaNto87e5cn9wi/wCZ6n9izQj7YGQnjAnyjByH6U0GGuXINpLX0/Zs5iII34p+kSU2j7I1AylfHYOficblb9ShjXkzx/0/mzPwYYcLblkiPC5L82e0fktviWB1NLTSytEwBG1zkSoZdxDkbatr8Kheo9xWh5PRPx56tFSVGw6abVHmhYrrGe4Vrw7OycICd9xbmtTT9nWqNmpHn05KcfWxv3MMvo+WvZAxr0rk3K3zR+yhb3rVD2TchLIJFGm7Kz35RRyXL0IddgulI8yfo/VpXoUHBAtGZNFShdy+FXn+zNfbm8LiPyQ/ctSJZOD3fNdsethL4yPLyem5Iv3wKp8PCPuZD7LGN2i0NF2bqKgBMmcbnt3Mnx7LyjNkbd/ksZeoY15mdUPR800moGaGje7ocfpT4ULEWrsK29H2dawWAMz9JOim7Jvdm8T3ZeElwS9Yx3Vnq4/6ezOO1GJ+63K1x3fEi9nijAmYXIlsouzc2djAZD8k9/srpubqWT9Vx/bNv7BkfgxkNLBJrnz8KfHD6Yi1f9S1L9lbQJ3Hbn5Lh9mQjItbv9Ky/uMW+Gar0TJDykZM6OkEibP82S49DBdmDMY960Q9n24xMztoifA2Ehz7mt5rRdcv8iX6Q39IzXscQsXNcKhiJxyG3L3LUfcocmZvqFOxYbBGOgtc7J/3GhR9FtmSejjJhzd7fkkFGAhn1E7rZewxbms5LP452gfBcSpaSjpIawyC44ybcy0x9dkyuoEZvS8WCO+RkI6UIYiOU3tBrntWemrJKysLh5hE/i9StMSHH8cK8KPgRiFtojaJK5wbsXBRxxVE7kdRlvi8Akuv8pYoXOXJ5v8AbpZ8lYVwZWjoamoPI5HDquLvyViOCtGYneU+XJboaEBAHaC0stdEEtCFpZxNy3aWrhfqbZ6UfQv8mZUMPb0c/SjOhYXybv56LVNS8NruBt+JJ6eQbcorfqZYv1FnYvRIpGU4MWebs4kT+SbCNpLswu8tFrPZXJyco7rn10TYUpkxPw2G1/JP85sj+0RTM4FHqP4b7U+NDba5hqr4I3EsmBLhuT6s5edyX5ky16TjKE6NxEn4fJIacxHOy7TxK+Oj4gFlmQogw0ycWy2+pH5pX9pT+MT5Otfm73Jr966ZfmTX1L7A/LRzxJ3iKOxI2kt1ZADrSb9GdGOQjm72l6UyJWln4k3c1yAJIlcT5o7tPd6lHErbviTrE5Wtnz5IAdAm56jcnXLeo11pEzvubkiu3IAfHl8Lpd6bHMR9RJNyzyuJAEqIWv1ba/NZvtDRvT1k4a2k9zfJ1oRK23J9ysi7NxdpsKlnilH7xpA3wE/WHhIfNcWd6qzr6aO7pHmMY26P6U1LG92i0MuByRlkcbgTOgHB3Eed37lx91eTs7UjOWvnkiaFyLYzuS0Y4SYiJcNKPD3je9wtzT78RLDKyNWUJ0/ZmiBzf8acz4XyFhuVa2HyEXJbmqwWprqTDYwichijfd8yV/gn2Y4jiRM0VHJP9IOuaXWKK8nox6LJkfCPN6PBzkIWYP5LRYd2ZlmYbIDPXpyXo03Zvs52RpOJjOJ0tPOJ2+xwPxprvpbl+ZZrFvtU9nA4OzdH93AW32upZimt+EeTLKMs3UP2LgvJhwdLH/kfP6OVGE0PY+lCfE7Sqna4KMX3n9XkyxOK4tLi1SUsuQiO0Ih6QH0io9TUS1FQUs8pzzm9znI9xOmvDczr18HTLFzLyeF1HVd72x4QIk4lm20m5WqxDtBWiwhJK84j/wAXcX6lWoy3d67zg+JoaLGqSqcRnbgH3XbgV6NLHGN7A3uIXuEl56/JWOFY9W4LJfSTMI5axmAmD/ULoKNzT0dZXSgDHwAN8gt6f1LV0XZmkoQA6imlxGeVx4YzvYBF9PN1m8C+16nhAY6zCIYD6faqQLib8r8v3LVx4pRYwHHpsQiqjNtBjPf+nmyxaZdoax3EMQo5joqwDoCB7HpsrBH4dFUETE2WivAKohOw348RPrHKF4/pdKHs62KDK8FNJQGO7i/+HFviz5J+CGtzOSFaQuUhjb4UxVi8zZs93mplbh9RDATgDVAAfXE94fUqGfEqiMyudhHp2stLJSoYqah45Ssdi+EUVHjDxvllaShlJdJm7sN3qRU8bFMLubW56pm9m5wHtdUR7De8CbWORrhf8rq0gjwuuqM6bjYNVHzko8uERfFE+iy+GzHaObAY91vUyuoqoIwK8PzJNJk9yjQf/VcPYjkpIsXpx/8AE4d12/FEWv6U/h+MUWIbKaouMX1gk2Sj9QvqqmlxSKnMcp5bvTGpFfjWHYg3DxXDo6yUeiWM7TAfrbVYPH+i45DRxSSczC2MeZKJU9oqOlM2AJDNtt3hVFTVlTDF/ude8sHdS4lu/TK2v6lV1tZwSzq4pKLPxS9BfSbaEpiv8inP9Gjl7VTyOPDl4HxD1J2k7VVsOhm8oP8A8UbhWUiyJhNt4PyKN1KEXmcbHIRZaOMWQpSPRsL7bUVgsDzU1Q3O17gJaD78euhG94iF/EC8qpqN8hyG4via1WmHSHSmLuZ259MbrKv0bKbPSYKynkax2cSz8O5TYhYuvhlb062ksYPaqTgjHJHFYz3cSMLD/UpdNXU9RCMkdeF/TwJGtJvzLO5I1s9DpqGMQAzy5dI7lKDKN72drviZYamxiejHN3e3+l1cU2PRzB+JI4j6Qa7+pKrK2NdFiR04Z8S31aq2wrtccb3UlaUuXO3NYZqqiIiklcqgbemV7QH8rIi7SRQhZoI5XMMeQrCWFTLjlcPs3+M0eAdtoOH2g7PUeIk7W8U42GUfzNqvH+1H9mHsRiUpnhdXW4Sf/D2mIq3g7WRzTE7SmJ9yCoxaprCIIOLKQ7nt3Eqx4pY3wycmWGTyjJ4T/Zr7L4PPxMUxksRybSKy0f8AMtxQDg/Z+nGkwykhgiDxA1u1Z2XFmkMvaGKe1reEW3copVUZGVjy0oP4c7xXXzI4rSNgHagPaRaOE5/DxBbaKdxDtA4xgwG13wndosbHWT0cZR8f2oX3NHF0j/6qLUyYiIfh0UwjLytBy2rRJIhyfiJfVmNHHqcloNyIn6Vm8U7UOQm8bsWv7Q32rJY/2gGhnOOrao9o6eHK1tv5VkMS7RSSbzdxAeQitkzlbkaXtJizV1McfFIpbrmJZ+hx6enAo524olytfaKzNT2k4mrlt+aqajHnk0B3R3ET22/cbKoxZycsjZiP0qurMWeoC13+dvesjHizxzfiG9qsDqAktMOkll3Ni9Eirx7jwmLuZ2n4VFw7EHw+qEwy3ta6dx6uYg4b5EQ7lQQzOR8ri7li3ybKPB6D96NM2bOxLO9pMQaoMMmYs2/gohYlHT0PDB7pTbqHuJQaYnku47sRE+mqGxKFGg7PcIaMpDa6V/F6RSx7FDjAooDcdNbUEVlLTZNl6nHNVdfM5ap3wKrY2dY81vgyTUxXA2j3epRYZGI8lJnrqeGnyYXIski6KSsy4pad6mwyRjGOTsRKtmm4xk/mp9DR3Bm6GjeXtQc1U5NkLPd3Eq1ifiFn1Erk4bYiZ8+XhVGZOJ80JBBpk+7blom5ejmy4BNkOqGUrlIJcgU00lLUjLEbxSg9zGL2kJJ2UpJivM3kMnuciK4nRxU+g5tt9QqZheGvXYnS04dMswi5eEWuTbLu2e1YDRthvZ+nA2tGGnYn+HbmvE6kTqKk5criNyJ/m69w7XdpMIw/Baiip6kJao47G4W5eVR0byWiMTkSy3Ve4rSTn7T17BMPg7P9mKAaiQYBhpxN7ntzK25eL1ueJVs85t+1kI9y1EPZ/GO0UwHK805bRbiOW30rSUv2WvRxcfEZ4qWL1SnasO9GJ2rpMs+apHmcOGvJowP+Vlb0HZOsrCzCnK31ZLefeHZbAwJomkxKdm6YmtC76nVdX/aJXkNlBBDhwf8AltcX6nTTzZPCoHi6bD852/8ARA//ACxnmphlrDioov8AiVJ2JpsF7L4Oec9ZLikreGkC0f1OqqvxKrxKTiVc0k5f+Y9yewfDfvCvGM3fgAzyzF6QYcyW8eml/NnLk6zHHjHA02JdoKDA6KlpsLwiniOYBqJiqfxSbPo/p/zKnrO1WJ1giz1bxC3hiYQH+lVlZWPiFZLUGz73uYfIfC38E1aAkuiGGEDjl1eXJ9jp1EslznPIf1GRJrhsQ6/1Lgx2vz/mj6tGzW2qOfeT8gmO7T+lccGItcxUuOFh10Smj26dSKERyFssnyJGROT5yAEulu8GJNFtYs2RCV3NOgTItRhdNMxZRNFc/hUMsD4b5xG1vxK5YfN7tFyQdOllOqHuyujhOFhZoWu7y9SinGZSE7sX5lb22iKLWQsm3IopSKF8yPJmuWh7M4S0zlPKL2imSp2F9Y9ydhqKin/YVEkQ+nqFQlRbyGtEny0dRaquKG3Nm9yq6ftBNGQ3hGdvqUuorsPros7JoJe+5rhVkIpZoWKQnZm3Jj2Vru4/qVvNRwRw8VqmIxfwj1Mqsq6ATdmlEiXPrI2TC4L7XbMfEtL2eKeQd7sID4vEs3CUlQBGG4R/qTjSVEY58RwL4VrG0Q/cesYNNFG5u8rkTeHO7JO13aiKnu4EbGfqJtq8nixCspSKyVyHK50+/aSWQLHcxEm1ROTIUC3xrEDqL6id2/0rF4xWTzSCxnaPS1zWqTPiEdVMQSG5CPRd3KvrKr2603ba21iWB1JURJdx9LIQzG3JlJio7j0fannoREi1v/cg0sZo5paUxMOplq6TthPUQDBU0kFQJbbpYGK383NlSUuGuRZ5K7osLa3Znb33Mpsxk0aigxjC5ACOUKqgLxywGJi/5X/7ld0f4Zk9JilFWBn/AH7FTmX+Zlk4aHh65XF3fCpEQtSncZtd8ulaIxcka+XBa0wGf2OUgd9Tgbig35mVXXYScI5tE1rtptTNN2inwu06eWQvije0lc0/2gVdVFlUjDWxN4amFj/qW1/7IpfoweJRzx6PFIP7upU81K813L8y9SOs7N4hHZLRT0Zi/VTTEX9J3Jj/AGJwquMfYsViuf8Au6wHAv4too5Nk4fR5UOGyiFjHsd7rVJgwc5CyMLvMibpXoVf9n8+HgUj0r1AdV1IfFEf4LNYlMFLUDFDK8B5dM8JXKXJFUysl7O0cMd7tf8AShipaSENMhJvD5p+aSosM3aM/wD8N1RVE00hmzBu79drLK9iXFoLFMUjhiJmZh+HLqWSqZJagidz0Lwq2qZGu53l6lXVNglozCqLTK0+pK5s+9PPHdoyKKnu8lRWwEULk4ipsNC25na4nRU8bkwsylxwyFa2o3bUGTmRyoYx0bO1uenSptNhMUjjfG+5tLVJhw08s5Ng5a7laQzBHT2QBZpa5+pFk/IjHC0IWRs3puyUSaNo3zfcQ/0qwIms+L1KIRNcTGTK7BIhxU51BkOfPa1rL0bCOzLUdCAM1xu1xl6lD7IdnQ21NTld/ch/qW6CMIyHViLuFK0wdt8GWlw94SJt5fT0q7wgTp4dDMSy23eFKWlIpcoyZGFLU2bMtPCRLM3LSkxKsjlYIztLK24muElr8Bxat4wHLG4Wta5Ce11g4aqph0s3elXVDiVSLC/sb+lhzVbslI9Zw3HDp5fwzkC7mQvuJaSlxqKnh4lXmMvU0fi+ovJeT0pVYiLvI0EhWkxF/df9XVy1c4sTvK8srvc5IpM3TPWsN7TU9R+IcrET+p7f6VeU+LU8xZZ2/wCVeIQ4g5FG3V5D4lfU+JPUREElW4dO3NZPGaps9LrMBwfGgL2mmppc912Q3LCY99gPZrGHN4ozo5C8UfSihx6opSG89vh9JKxpO2hiWu4fUL9KEpx8A9H5R5Vjv9l+rjufDq+OfyE2tcmXnWMfZD2lwGYmkwyQwH+8BrhX1pD2gCoEXvB9FMbEopB3/vua5arLkiYSwQkfC01LU0L5VEEkBf8AmA6EZBLll/Ffb1f2bwbHIy9poqao+ptyw2N/YH2WxS44YpKCXvKMtq6IdX+0csuk/wAT5XMv8E2/Vz5fEvbsb/sx14sR4ViEFR8Ej2kvPce+yHtX2dueowqYgHmUQXD+pbrPjf2QsU4fRkCK38yRE23NdmhkpZSjljOI/STWptyuLm1rLRSEI5GEi1Qju1bLahfn3Im23Pk1qCArn7nfchHMuTpXeF2+SWy3kgAgzHvR3eaabnmiu29+qADu80mzQD711iHytQA4xeadYrSzuZRiytRai+SAJQyd7ZEiutbuUEZH5J+Gqmp9Y3cc/clew2i0HD6soxcKZ7fkkGG1ZFrTtb8LqufEKyQLHnIhPwi6QYpUwtwwlMBHwqk0RTJksMsewomEm+PpSGE+Vj7eWqhnXSTEV8l13Mi6kBVRiBa93ki0LQu6TBcQrispKOaqPLpguMv5KXJ2Vx+ht4+D1kWb23S0523fpS7K9tsf7LxF92VcdNE+5y4IET/mcc1vOzf2hdtO1VbS0NBiDe2SF4gARM+ferVMX2YKPsjjlcWzDK6XN9bYDJPV2A1eD14UGI09RBPYx2FAZEWfT4V7Hj/Z/wC0ntBUUcs8FVUT0wWMNG4xDFm/wc3Uvs/R9uOxuMB2hxuiq+BTBbIVW/GGz4iUM20/0P8A2V/Yj7VR0uMYpThTwHmQU1TBbKTeogflcve8Hw2LCYeFT0lPFEPhjjEP8FlsO+0ioxCniqvuepqKeZrwqYoytJlLP7RMPo4Snr6eWgi7uO9hP8Oq5ZTmenjhjSNURR5O0jXl6RUGrqqPDacqmsOOliHPOWeS0RWKxj7buzUeEnPh9W0tZk+QEYiTP4fmvEO2H24Yv2gp4qatqIRgjkvaMY2tL6vNOEMj8kzy4oo9gxP+0dgeH3RYfh0+Ik3MiksB/p6l4h2oxyPtZ2jrcY9kpqKoqXcnjG4/6nWYxft4eJVEtTE1JTynaNtNAwiP0is5Dj1fHMThUvc/uZdmOKR52XNOfBuSwmsqgAGr4NjWgMh22j5KhrOxdeRXvU0Z6/8AGHRMRdqsby0kjPX/AIAF/pVpQ9rqcaM6fHI5eKL3BHTQAN31PzW/BzbFAfZ2pEyjeSEfiGTamw7O1MY5vLCX51Y4jjFBNMMtObwRDzi4dxv+a7JQArnqKkJKk5IqAjteSNhImFTSCyPUUMtOWRnHu9LqLITRtq7F9K0OJDgBQk1FUSSy90s+0S/Ks/U08Q3ME4Tl/wCWG1S0WhQZ1EoxxvuU+tqmoSKnp3Ejy3y5JdnqPjBUWZcXLYRJ0aqg+7xglghOtYz/AB+kcnLxe/qTXgnyyo4zlc/USMJrS5OScIY5DyCSAP1ChGFhEnvjl1ttF32qeSuB0KgBboMS7tVY03aaqp6Y6c3aeB3ueORrlTylGQ59FjaiO7NOzVWH8OyNpL8v2hLmyrfiSs68E54+YOiTNjFxZ5OH0ku0cz1h6mdunfbmqZ5BJtJmt+JlyGseEtrMSz7ft4NlklJ+5m4oaiSnImgdh+lW0PaCspRF/aLS9QrERY8xMOewn56bVZQyRVEpg84CQNc9xiP6V5mXpVL5o9rB1s8XGNmore2mL4lHZU180wEd7xyHcN3qUKXFJZLbjuVMwwbi9rjEs9wi9xJ0KOOS5wqWG31MsF0uOHhG8utzz8zJ7YtURjYEsgD807FUcb9o+7quz6lUDRySFYE8ZF9a7921g97D+9HYxh+Xnf8AJmqo+11ZSxcEJyKIPDnuFEXbCsjCQI5H3ta5LLhQ1onnld+9NyQ148opMvhZc76PBd0d8PVOrS1U2aigxyShMjCTe3IvJTh7VVd+d77+dyxD09eNwPTz3emwlFxKqr6GllqGjkAg3XSApfRYcj8GkPVerwry6PQKjtFPUU3AlntDvDPmq+mxanpzFnaKX4S8SyVPUVmJDBIbmRmHULWp0KcBubVzWMejhD2muT1XPmqZv6btlLIXDgCMhBsrcukU7S9ppxr5TlyC6EgcculYO46WK9ncRNNcaomfNpHu/wAVnLosbXCN8frHURfvZ6RhXag8Lpxp5ahhEHfq9TqaPbqijqYDla4Da2aTL+Yry4qH2iE7KtyHMc/ETJYgQFWhTHUOJA/iXOvS8eRna/X+oxQ4PWh+1jsnTnw6h5jHcNww8vT4l5r2b7SU1D2ngrKn2mooOIRSBndte7pVb900QkRhPf5ll4kweCxSDkFRb9S7MHp2PAmlfJ4vWesdT1c4TdcHs2Dfa92IhAoKzCsTiJpHJpRyIXHwlbcqzEvtcwysxWQ8K7Pyy0AvaxS7TXmFBgIzTnZJxRBtRFWBEA7M2EW8I7VlL0zDJnoY/X+sgvK/+j1I+32DwmJhAY3D1Ew9Xkqms+0b8YvZ6eMw7rupefSzNGV2Tl5kpMItVRhJE7ln4S7lkvSunx+58mk/6g63P7Y0i/m7YV9RITnO4gX92L2iKQ9pJ78t2vxrJV1c9LioUzs1hZbvFyU+hF66jCpj6De1ruoV2vpcCXxPMXX9XObW5qIe0k83Nztz6SdTqPHGkHN5HDPnrtJZKpo6inEXOO0LdCHpQR09RUDmEEhNnauWXSYX4O7H6h1MXq+WbSjx7DowJ54Cn8PEE7RRP2iopH4fsTjF6hk3LG1NLV07DfE4iO3cpPZ+M8QxUYjjOWPhkTiPSOS55dLhpzs74eodTusdGmrO0eHjbFHRmPxXopsWoPZR4EEl+fncqI8Lnhroojfae4y8Qt6kFbhs9DUk4M9mfUXiWfaw8JM6Fm6rluBIxDGpISiCAGKsnMRC7aI/ESnUFDSYXiX3hiDSVtYUfCu6BYfpWQxvj0PafCQPMopGC8R+a2Fd7RUWBJFfLlaBFttbw/Nb5IxhBa/Zz4sry5J7rwTmrBqmI2dg10EVN+9opIRFoxE89SFvCsvDxY5OG8b3/CpU/FjseONzGwicctw/UuGeBS9tnp4+rcfdoayjqIo9ZzjIfidM4t2qwTCYiOX8f4I2XnGIdrI4yPhvcW4ee1UMY1GLGUl7ziT2rbH6Vb3mznzf1J212sMLZ6dL9pGESENlFIYlz3COSQfaJT8bJsPeUX23C6wIYKccJSSuweFhU+kw/glmEr3Z6WrZ9DhS4OTH6z1k5e6l/wDw9VwvEMPxAgCWSGjMmzfi9LOnZqHDqhtcQpREXt2mvOONaOV/ckdU0g3u+7/KvJn0EruEz6GPrEWkpwPRwwPD5KkgCrhIGa66Q9rrgYLh8jEzYjRnk2domvP48Sewgd3MckAVT53s7CT7dqz/AAcv+Z0P1PB5UD0YqPC4acXkxCliMwz4We5R6yow6hMXlMbshJhHdovPyqGuHc/Nk60wCWbPePxLWHp8v5MzfrEPCgj5Ulmt+lNtJd3Mg6iSYbS0Hmv0w/A6H2JIitbRC20s/Eht6v5IK1Q4xLtvf4UDFplmk5a9SCgwK0tXtTrFaWbKOxbs8rUY5oAdYnG5nTrFc48lHErkcMlp69KCB+7d8WSK60STNw3C/v0QF+IWefegkkgXc6OGuko6kJIzcJQe4SF+RKKZd+e5MHJcWealpS8lxbi/aawe1zVh54jTR1GfOQNhknoqjsvIV5y1VP8ACUNyx45eaV2vNcMujxy8cHoY+tyQ+XJ6RDUdhhs4mKVWvMRpSuFdxPFvs0joJ44HxqtqiZxAggYAz/evNHt/MldplouX+2wu7Z2P1XJVKCPRpftmiw2mCDAuydBRk0bRFU4g5VB6DzEdrCszjf2odrO0FENHV4zMFE3KmpvwQt8rRWcut5oT93SPqXXj6DDj5SOXL6l1GThz4I5xsN2bbupNGSfmHdrkmCFy7rV3xjFHmylt8hovehufzTpCQ3INeaCWqB1SL3pweZeJNuKDM4kjEWQkgs4JWroyPG+YZiXqFLu0S+aANPgn2hYnhbDHK7V8Hplfd+pXVb28PGogjesls74JX2/9FgCJu5ISt7mdPgg3kWITwuJhIcBD0lG+SmzY9TTUxy4xSDPEG554H4Uzf8n/ADCvPqbFKij6JHIfSW5lc0naKmqNlbFaQ7mIWuG5FJmlkyLtBiMNNXwYHEE9HXTCAQVNKMsxixXCRej8vNWzzRzYRSwVODxYXi0b3T1IzGIyh5WPyf6UOG1DiftdJVxlKL3MMfV+pO19dV1hk9XIVURf8fcsVBxexo8nFCpaijpzIt93dJ4f0qb95U/JnvLLxOoGHYe1URvHJ7P/APiNcLp2s7O1kYcThsUQtdxQe4G+om5LUyqxH2iC3J4bS+e1cDFgmLMNn0qDDhc5F0MV3Is7hJcGhkjmJjCwu9Gw+I+0voawSEcydW+G11TfwqdyMi5B1CX5VSUhYRh8IyT1ElfUf/o0TWj+Y07L2knELIHjo4i/u6baRfUXNL5B4NQ+D4UJi9TG2EVBPqWGGPV8UT3N/gnYaWpp5P8AdoIceDK62mf2eoZvoPR/yksbDWAWurXfqVjTVVpi8huQekllKHHtKhl55L6ftRh9LJwzaelqh/8ACVcbwmxfS/NR5+00s2xg4Q/EpdT2krBpIqLEaaHG6P8Au6PEIRqCH6c9W/KSzNTh712JDJTN9w0QhuoSnep3fCXc3wrBN+DWX7LcMUkJ98lykx4k8fJ+7wqrl9nEIomALorvxRa0j+pOtYQ552qjNN/RpKDtRPR2/iXh6Vp8KxqPEhKyLhEPMhdYGCOOnlHjg9z+Etq3+E08BQA+TDoPRtUm8LL2mhqKrSJnnLLpLaqmsqpZiylB4hH+7ytVkUjjCW/aPvVNU13DEm1lu9SqConIpNCjqpYbTB3Ame5jHqFOxV0nGvY3v9Qu4lmq0pj3mAOKCGarqphCOO4buvJatowUZmoi7SS1DcCrp46zPxyN+KP0kjpximmJ4qKWcu4p32j+VuaYoBaOXORm95FuVxFijwjZGzyW8iLaP6Vk5fo6Vj/yND2coY6yEWq6cDMH22taP6VuqGngoZCljisItrkDrzmgrqsRF3kYhN+nptV1QdoDhmvkke0vCPSy5m5G8YxRqcb7O4J2opuFiNDT1o5f3gbhXif2hf2VQxYHl7J4q1FKP/g67cB/SXNl7PQ4xTVgi7ZAXqF7SUiXEoIzs9oYSHnchTZbxQlyfn325+z3tL9n9V7PjuGTUvoqRa6E/wA7aLLXXc8l+lE2JUGJQlR18VPW05Na8FVGJi/8V5T24/sp9i+2Ry1ODzy9ma0+QxNfTu/0+S0UjleH/E+IaiRuJmx2q09qtw8dWuW6+0v+zT237AjLV/d33zhoZf75h7Of6h5rx2bEJIxsse7xCStMyeNhVlQcxkZ7kqSbh1QSP3brRdQwkK4sytH0p21hImcxG31ICqDqKh5L5WBgFt27pTWGxnWVYNm9rbnUqkjaqkigqD/AF+kC6loKbD6SjkziZhH4n6lSQSeiBmuhDiSbh8KzlfMd4g5uQly1WgxKEMQh4ebjrdcKzVTh81PPZI93/NGpnjoKmvutbcrEqMPZjPJrsk3R07QgTyNamqzEHKEmZ2UlvllK/UrWmmYgHe3T0qofc6MM7uato1cbLSrrGGLID3KqcbiLVSAo5KgtGfcraj7K1NRbsf8AgsnOMPkXDFKXgpGHpZSoYZJLWALlvME+zWorDBggMyfa1rXL0PD/ALIWw2MJ8VqKTCYMruJXSMH9PN1xT6vHE9XF6dlye5qjxeiwOqmLRjWownsLW1loRRkRP6WW7qO0HZPs3NZSQffxh/eC3CiL8yosX+1DGMQHhUXBwiDK22jC0svq5qIvPm+CpFyxdL0v/ZK3/osaT7LYMLDi4vWU9AP/AJ8g3fp5p0+0XZLAxso6ebFpW8WXCD+eqwE00lYZTVFQU8veUpuRJoc+7muqHRX/ANjOSfqUYf8ATCjYV/2oYvUfh0TQYTB3DTBv/U6z8UeIdoq8YIwqcUrTfSMWKU3/ACsp3Z3s6GKF7TWzPR4dF1mLb5H9Ae/4u5el0P2qN2Nw/wBm7J0EeAkQWHVRP+MfxFL1u/8AJdscMMfwR58+pz5+ZszkP2A/aPUQlKHZCujiZr349kRW/SZC7rG9pOzeMdk6/wBixnDqrC6rqaKpjcCdvUPmrXFO22M4pWcWtxStqjN9TlqDIn/iS23Z/t5B2gwr/Z/tjFLi2AnshrJHI6jDZH8cJPr9QcnW9nNqpHj3hWgIQwfsdrtrMXk6fENMBf6j/wAqbr+yc9D2sPBOKMu/ZVjtA4+oZR92W5QsYxL7yrykZrYImGKEfIG6UzAhiNo8mFAXV6kXhzuSEep2dkRF8Rsc8telOMW7R3XPFo7LlzZauiQNj/Etbnch4z833KPHn3JPI5aIoEyUUzlc2e3qtQsN2trMmGLTPq80/CW7LRAx223mhEbhH/UnHK7v/mmyH0+FA0jjjuzR2sLabiyQPd5JMW7JBQZkYiTZI7WIR0XIxufXyTxRtblkyAI5Qtl3XItREeSdGNv/AHISG4RQA14ddyYmp4pi3xDJ8RMpXDce5cIbX1ZAvAwEfBceG7h9KN6iUdX4Z/UCI43Ll4UOvSgY/wAaOT9pG/v4brP4vMcc5OEEtmehEG1XMXTonWzuyY9qylGy1LUyMNU80mTs9xKwo6M6gvw2My6nEVoCjAmyOOMx+JhTtGTYbNxaR2pz6fw22/pWfaZr3SPTYLUQjlYQkXhyV5RdnzIcmDd3kXcipcenhAmkOOUje66RtyuqDtVRRgMdTTSAPrgNj3fJR2mZuTkRYcFjvyBmIm5l6VJlw84RCxrQz6vESvsPxbs/WARx4nHAf/CqQIFc0FHSVwkcBxz3f8N7if8A7VagZ1Ixp0tRGw6NaDdKamjkk14YF53LW1+GnGZbCIW8QsqaroWj0K8jLdas2NIzpwvlmAOKKKGojbNm6v6lqqfBQKMTkyDTpTVRQxRt1bf1Kkq5ZpbM2JSFzD9KeAZR6XcS+JSpZgjusBhUA6x5Lst3xD3KXl18FrE2Oni1ZR8pH+rO0l2f7QK2lh4U5+0RD/dVYDKH81VT1Fxk7P8AmJUWJYgEZ2O93ncy53l3OhY9DRy9sMDrnb2jAoaYulzw+R4v6dzJqqo8AxiUfY8YmoNP2dXDeI/mBYqWSGQtGt+l7VFk/BG+Od7vT0qbkVomX2J/Z7jO46JqfFoG/vKOZrrfoe11ma/D6zDSFqyknpfC3HjIU9DjlXSuPDqCuz6s1rcE7XYqUHDqZHng8Iz/AIo/pdWpuJLxowAWl5EStMNweeotM2cAfxZLbyYfg+JEUlRhkMUpeKm/C/wU2HsLBMAnhmIT0vheKduKD/mV7mDiZQMHPMWCNiDPzVtS4O0ZlY7lr4tymlhdTg8xRynTVHnwJmIv0vqrGjjik1vkpT9M4EA/qVeTJpoqamjjsICyEvUq46Ph25Za8rVrJoWk5SRS2+ITYlAmo3G5wZh+HJJ2XFGfmozK3JlKwjD4SPOo6W5fUpRRyQnm4XD32p+Gwh5OP1KbkaKJb09UwhoYlbyVlDXRE4NnZd/Us4Ee3Y3cnQI4+Rvalsy6RrYZAjLTd/pUkJmHbkslT4lNHpncPxKXT4sZSFxG3Jpio1tNMwllldd6fEtGEbYW4RGzDVM1xj1WfD81ksFxQqOX2iMLpxb8OQukH8/mn4qp9Xd3Ii3ORF1KrKRrWqGktfTd4fUpRVEFHERyvaItdtWVo67giT/81zEcSPgZszkR7WHNP+JSLWftMHGypgbhfF1OkHagISFm23PrxN2SynG4ep9b+HyTB1Fra53O2gqHIR6hhvaiPEBFr2ER8PmraHFoo7nfaXfqvJ8NrJYS2R3jncw+JaOjmnm03XF4ULIWbebtIwnkwbfVnzU/CsYOQ43CdxF7v2iyWEUcklTnUs4CPITbaSsJBanktjk4odLRh1EqTsLR6RR4ockN7PcWQ7VNhxyS4r42t+LavO4ZJI72iqbcuZZ7RVpT4xWDELSGJCW7d6UuDTiuDbx41Tlob2F8TKfSYlsFoqju6RdedviEVRdxJR/K6UVVw9Wlt10te79KeqZnbNviuC4R2giKPFMIoq0e8ijtMfzMsDjf9nPsVjHEkppKvCJC8IveF30q5gxCsjccpHLPkJK0kxhqenAJJGOoN+nPRv8A1Qtl4kU9X5PDse/st45T3Hg9fTYpF3DmIEvNcb+z3tL2ZOzEMIqIBbmQhcP6mX17DjjRyjncGuhKyDHoJAsnOKcXbpkC4f5rVZckf9mDwwZ8Iy5iWRs4F6SG0kL5dy+3MX7A9ku1Q51uDwXlteWmARJefY9/ZXwDELjwbHHopX5RVIbf1K/yF9mT6d/R8zDkPelpavU+0f8AZr7X4GEktPEGJQM37SBrv8F5vifZ3F8FImrcMqILCtcijK39S3WVPwzGWOa8oi+9cLbqyEZGJ8s2/ii93pWtmIr127RBsLTS5FdutzSAV21PQ1UtO2yRwz8IpoJO7JO3BysQWcK+Q+8iV92X7Jy9psRipHqI6ITZ8pZR23KnCRvK796fgxCWlLOKWSImfSw1pFL7Jbf0e0n/AGW60pM6LF6avgdhsHIgPluu7slIw3+zDjA1EXGYCgu/EEXG8h+HNefR/ax2kwmOAMLx2rpxYN4jKRa/vTg/bN23rKjOTtLXl8IyWj/JCLbi+ZHp039mHGKeSWWgpyKD+7CcxIrfiyVj2a+zXEey/aSixDE8D4+HU13HiBrjcnbIbfcqv7Ou1Ha/GsYooazH66ULwI75iYRH0+9fSL1FwA7mxeoupEpuHBrixQycoycPb6gwmnKKLs5iNLAL6hBCNrF+5VvbXt9R452PxfDIKLE4Kqspzhj4tOQgJ/Et8Egc2YS/dzSP2ctDjhLPlcArntHbo68mJ7IfahhmD9lcIwyokrop6GkGGS2nO3NkXa37QOy3abs7PR4q1VVRDaccUtOQ2m3S9yvO0+ORdn+z9fiEFJS1NVCF0MRBtMl8w9o/tK7SVGDyRV9M0VKMxTPKQFdc/gu8h9K0goTZjJyxqim7a1FBJiQSUdM8VPE1rRg25yuWSxLFIJGsCkkGV36yD+SGbtY5D+0Yiz6s3T83binqOz9PRPhkXtsUxGddxP2oP3W/Cuh0edzJ2QiqgqKcIniCIQ8UYMJOpFNhuzNge191xKrq8UaomJ4oGhB+UYmRIaTEpKWpilcjtB2K3qH9LoWRRJcGaWkpZBmia+0BO76VP7QYPFiEkMsMsxy2PxiJrRuz22/lWam7VSySk8cUQDnc34YigLtJU2ZZt9OSvuQIUSxLs7JGYvft+JxTcmEmLZObW5qvLGCk/aOxW/Cl7cBCLZNz96q0VUiwDC2j253a+LzRBhcdPq8piT+l2VaVcxc3a30o2qAINSb3aotE6sucOjpsPMZDvMQdiszyu/MyrZKWAjJwOy53K0n6U6NYf3ebhFHwmcRcia7c6jBUQSOLSBb8QptoSTCChAiLW7TzUzF6imqqOiAIAgqqYLDqYy/bD4XL3+G5RZIzhAXcLxPaxC7lcopxuJDm3UpbLSIZi8hpFC/PwqQcb56Ew7UGonqzcvC6yZqmNcNshZtqAYX+lOnI+mnNN8R/JSNHLX+FDbu1FvpSKTxIbn+pOjccEjHcz2o/aqjb+KZZe9MXJXF5JVELkTIcQqae7I7s/VuVlVduMVqsPeiee6D6BuL8yoWJ8ki97rGWOD8o1jlmvDLmLtdWR4dFSO0YiHIiHc5fUraH7UMRjiJmgpQlyt4pCX6vmso0d3NCULFdkuOSxy9rO/HmyQ5TNvWfalWVUI8MIgNuZRs/4r+olA7Vdso+0GB0VMEB09YN/tUoyXBML9O3ut3LMhCw6t+lI4WkLN/6Ulgx2mkVLq8k04zZpKX7QqmjiowOngnCmYRt3DcpL/aQ9QRPFQxxX87elZD2UBLXNGIuLZNtVvBjbuiV1OWCqLN5S9rDrIIqeWCnp6V/EG4mUTFaeOE546KpGoiY7gkHbn+5Y65x70XGMR5uKldKk7gD6tzVTLwqiopSikBriHqH1CpMXCxQ5Z5JQozz6Tu1WfhqJbTyltta7c6H26S7U3K5afjshdQvEjVH2dOQDeLFaWUOrZJbmoB4LiIgRxyAfrIZmVN7ZJdzZENcd2mQ/uUxxZI+WXLNjn8US4ZMQoZMwlOAncRcs1Kmxqf2vOWUCFg33NtJ0zNM8NNee4nVPNI8xZu9qqGPd2zKWVwXDNZg2MPIcoQBxQ4bnPEPUIt4hJDg/aTCIa2KSpjmANSMxfpb4Vk4ikhcuHI4Zta9r26elNvH08iL0ol0sJWOPVyjTXlFzi00ElfPUQGfAl1jv6k1BWNTmQtPIOb6Wmqwo3tyz5eFckp3J82y5IUIwVUZvLOctjQ/fGITTDI9XdY1rXOrLCu0GIjitKz1jywXiMgSHaOSxoRnGAkzvd3orpMtHdN4ceSFUVj6rLjmpJnoPajtZWjitVAzxkML2gYbmIVVxdusUoy4kcrXZeXhWU40g3Zm9ro6aEKpi4lZHT27WGRupRHpsWOOtG0ut6jJk3jPk2FB26q5K8qyQDqJ9NvhfJbnCPtIwvHBl+8Djw6ywgE2Ivqa3vXjNsdLoEvEL4WUmjmjkA3MyI+70/EuDqfTsOdfo9LpfWep6Z8u7Nj2w7SUlZ2po5aee+lidr7WIeRK4qe22F1HCeN5SO929OTeF15sckc1u+23xZJuoJ7Rs3ZPbaKldBj0UH9CXq2aOSc19nvFJ2dxKTDwrIMzozAj9pJrRLdbtRYj2dxuqwaorIDgipTjlFpJ6gAIyBtzCN2ea8Yre12P/c44V951hYWJ8VqTiFZcqQ66tqmslqaqwdzCRlavMx+m9Q57TkvP/wDh6M/W4ShoosOUXhMgaQi+IvEt39mFCddh+ItxGujMSa6QR2vt25815rxHuHLM7WS9oMYeG19ovdtLxL6DPheXHpF0fOYOp7WfuyVnvXsMUOHVUlTX0vtEMzRR0gHcTl4rlDp4aaOkKorJHgizfIQfc5f9F41DiFYRXnLMQm9z9RXP5/NSyxCsqN8skpFlbudcC9Pa+z2H6rGXOhvB7WRx5xtRsUQvbdnuJTMIxCLGK6KnaIwE31In6V5zDWTwjlm/0p8MYlhHNsxL4dq0l0f1Ezx+pzUrn4PUcSjpMLrBj4hcI/ETcstpK4Ds7BNShUQStIJDfcZiOnwrxen7QSxl+JeY7tufUiPtBWTBw75ADuETK1lxz9OyNJWehj9YxRbuFnsNTR03BBoqiK42bcRjoK7Q9k6zEJYmjjMuI9oSj0EX1LyCkxqWMhvd/TuVzUfaBiMlMNIFRKFPGOy17cndZS9PzLiDOqPq3TzVzgeGNnnq6RC9vN1xxtZN9Q5uvqD4AdLqzz6ULc1zTPJdQB1htcnfb/qScd3K65K65snXeryQAVqXi9SQ8+dyJsvzIA6xPmiGRuWqa4jeS7dp1ICh8ssu5A5W8kOnhdccrkGdBXMhIbR+SFitHX+lLiMXP9yCtUDpn3pwcu57kIE1/Pq8SE5m5IKodbLLmuoSmYR7k28zZc0E0I9vcl9JfmTR1DbtU08zkjYGrHZZG3NmmeJqmyzISdd/ego6/SgfL6lwuS77s0BIG61u9FFlb8SHS7REwoM6OuT7dGTRdXqTjlah70CqgRLqSue4WSfaKWqAF0kl1XNok+aQZoARJfxRW3fuSQAQTSUriccjgXqFXWH9rpYTZq0PaIG9O0lSkLW5tuTdqAPT8FxTD64v93qGG7+7JrTV9TyPT1UT0Zy05laLWvcRl8u9eLBHt5q8wXtViGDzicdRJKBNZaT7hHyEu5Jk0vs9ax2uwulpTixSCIMX0ICw8LZi/wDxR6Bb4uaz1TWFJTi09oU5NpBHuJvrNUn31RYlTcKnb2U2e7hm/P8AMmgFyLIs9VKjRblYdRYMhcPp9KCmkcZheRto+FEQsNrM283tAeoj9wj3qyjw2ovOmrWkp8mvejgZiqPzE+kbfVqqckuCknQ/h0MtZNHwqaQ7+gI2uP5q+9hbD2/HkEZxfSIMjMfqLk37tVAw6sq5KYqSMBoKPN/wwN7n+ou9SghCG1ge65lOrZLaS4G23Sl4SPqt8X5kjjtbVkRCZSZN0vzReD6fUt1BGLbGxEB87vSnBJreW3LVNlufNkVzj33Ke2mJSZbU+LPxAed3qhBmFxl8m8KvqDtI01rAbxZfyWLubL1adKmwxnHCMtRJHRxG9rSSdRe4R5v+VZvGkbQyTbPSgpa+qiI6d46wGa5+AYkQ/u5qHBNFUaSBcXq8lksOkpxxeB68amLDhbfONvtL/QHJvzK2hqsQKQmoHp+0NKO5gjcaatAfiAyyN/pJc3KZ2qRoQyHk7bUQTcMnYNvnoqeixyjrqgqcJnp6wOujqQeKYfyvz/Kp9z7nNlXDLJ3tTj3v+VSIKxVYyeFn2o2mjj5mwll4k9RWaKmxLXMGaUvhfcrSmxAJGG9/ykvPKrtRHQ3WOwy9124lUf7TVPtGUsj7t1wup7TZPdieyhiEQ9DdSR4tLHcbM/1eJl5LTdspZJGihksNvzLRUXaqpktjldiH1C25Q8WpSmpeDbx4tJdq9tyvMNxyelGxjvB/DksNFWPMAl1XepPnigYeI5ncT+FZND8HqdD2wiHQ24Zf0l+VZLtt9hP2ffakJy4hhEdFXyhpXYe/CNi9RC2jrNwdqrnJnC619NVaUfab26YXM2Dw/CKnVmm0WfPv2hf2J+1fZuGWs7OTxdoaIMyYI9tQw/SvnTGcHr8Drzo8TpJqOoDnFODiS/TrB+1E8JB+KxxN4s1L7Tdn+y32kUI0faPCoMUF20kMPxQ+k2QsleSe2n8T8taabh2szqfHiVr5Z9S+tPtC/sI0dQJ1PYrF5BMtzUNc7F+USXzN22+yntZ9nNWUGN4RNSiz6S5XxF9JMtU0zKWL9lQ2IPHa7KsqcSkmmvd9w8kQUtRMOamU3Z+SZ9Wcs/Sh5Iw+QQxyl8YkBq6WTR3ciL1LvBOoIc2/StzgH2Y4hixfgUcpj6rVt6b7OcH7OgJ45jFJQZc4hfiy/pFcM+uiuI8nq4fTMsuZLVf7PIqLszPUFk0bktdgn2Z1FYbM8fUVrCLdS1tX2y7L4LcGEUdTiRC+h1P4QfpbVUOK/aNjGKNYEkdBAL3MFGFmX5ualPqM/wAVX/pq49H0vznu/wDRp4fsxosBtPGKmlw0R5+0ybv0812o7XdkMDDh0FHVYzKPIz/Bi/6uvNHkeoMjkdzlfV5Ce4nSbkrh6fKbvNOzKXq8carBjS/95NlXfatjdR+HRNTYRB4Ro47T/W+qy1XWT4lMUtVUS1Epc5JTIi/mow5CJLhSNbovSx9Nix+EeLm67qM/zmGJMSTSbu+1Bb3s66W3T/kuo4h0cveSmU0cQgdRU3DTg9riPUZeQqHTxvNMIA/V4vIVFxSuaom4YfsomtAf+ahspLZmspe0EtcAg7AEWVscQ9IAqbGcSPjFGDOItyJVeGVhxzZdWe3mrLEYXmhJ4wuPK19elklLg35Bw6+oPPr0uV3LIHAFgNxCn2tb4j8T/l2rP0xVFDSA8bsMsp8KMR6s3Wgp4YKOiGBp2tACAzkbaTv1LNTplVRuQxaih+yzEcXnwtsRxkWDDIaopHH2WGS4r7W5vty/MvJSG0V6Z2Dp2xTsVjeHuDyjPSSk1vrje8P8pLy8d3PxLdfswyfIc6dM+lLblkO1D0nlltSctEzITkwhzTF3eiO23qZAxadSImbD4lrWttuT8ORNm7KNGVz91qlAVraIkXQTDbrkibON/qRgNwF/NCRMPxeSC6FxOr4Vy5ytd2Q8S7nmjHLyuJAxyKMi5/pTxRsL7WYSZNRyMN2bbidOykw6oARDb3JdWufV4kBTcPyuSGbQXza1AB+px6lwtvfzSKS0cskhK58stuSAFbrcz3Jsdz5epOWj5Ju60sn6nQAtRf8A7UnF9uTbmSIrn5WormLmzfSgSGrfdckO0bepOgLWfEh6XLS1AxPI5P3JyMg2u/V6U2OXMn6Uu/PNADpWF39PqRAVw5PtL0qKeYmWlydDO7XNUgJHEDo8JJ+aQ4YhOAziLLQontJR9ObM6lhG81BKzeDcpmuC15Kv/wDN7tT2fqRjavaspx3DFWRjKJfm5q7w7+0IxFninZ+nnMnuc6U3D+l1gO0lG/FF/EO1Zwo3F9WXKmdaR9BQ/a92Xxhxbi1OGmTalUx3D+UmuUo8Uw7EIr6TEKeqH/yz3fpXzlouiVr6PalKOwJJHvdTIAxOZvbF/UooFBIGQH1MvG6PHsQoTup6yaIvhMloKP7UMYpxFpwpa0c/7+Hd+prVyPDM6FJGzr6GQoieN1m6qll/vAYv3Kwpftcp6g8q/CLRy/8ADSf9VZwdsOzGJFYM81GTv/fw7f1Mo7biJysxM1Lbya234kz7Kclz2XL0kcFw/FtaapgqM+VslpfzQ/7J+zyiBxEGvi6UXqSmeew0dzjmDCXxLSYXCcYCFj2/Ja2HAY4dDiYgF/C1ynDhLZZxg9vdYmD5IGFYWEwjJIFw+laGWEKWnubIb2tAgclKw+M44RZsxFT5RbhCDsAgtIx2M2ed12B8RycDvLuGR1Fp8PrYzzgOQCHb+Ge1vqW9OlgIyc3tHvEVOocPiEhfhcIC5XdTktlGzk9xjsI7N4hiEwnV0kFQL+ImsN/pIVoqj7KfaIuLSYnLRl/wpW4osX1c1taanAYhbLd6lIcrbWDK7+kVt2uDeB5fUfZ/jeFhnURw4lF/xIJrD/S6qZaeOlI2qIqilt58WO4f1MvUMYIyay+4u8iWFx6aSjq+HGbieWtr9KycOQbopooY6i72aoiMm8IPcmmp6m8mNto80NTC8zjxwaX/APEa5OQwyi+UVRNTiPpe8f0uoaI2B1HU2fRWeH4S5eznJIBHNcQwD1CPqL/tTMdRWQyictPT1mXIRuiL/otBgk1JHIctTFV0857rjj4ofqBSki1ZcRYfFDGPDAxH4lGlp3j7nThY9QFKIBWRX9wk9v8AS6ljnI2dm3vLNXRqRKaE5jFs2FTayoip6fLJrma1MYpUNQ0xT5sI9NpbtyoJsQOS0X3GfL/uQ3RViqZnIyPK0R3c0dFTyVxiGlxfqVdLUANzs77cxuQQ1UouM8ZuJM+y1ty5/wCRPB6rgdHBQ09zgJfT4lKqMYwyjlyOwajO5rell53DXYxNGLHUSDcX8FB/3spjORntz6i6n+Jbgb7Hu20Yw+zQPcI7jn5Z+4fcs9TY9JTm87SkJHtu8WSogxCKQvxS2NyEhRBNFUSjmbjmsmwNbR9qpI2Fnl6eQ+FWg9qHqA3vIRP4hbqXnzV0VxZNt7/Sr7s7ikskoRg0RRZeMLhTTss1FMX4gybxJ1c0ld7PJe772bQfCPxIAxALN8bjEHIA3XEoGLYo9OGTgAh4BHxEtEhNlpLj1TQiDwSuJvzMnu2/SrzsSWB9pK6ePGO0MOEEDbL9t5fCXLJZz7Oux8/bzE5458TpcLpYwuIpTG8y8IgLq2x37D8Yob3pjgxGIuVz2GX/ACdOqJX7PS5vsvxuGHiYZiFLilKXIs7bvpLk6zGI0eJ4PpX4fUQWv12bf1LzOIsc7E1BNF7dgkuf905AP/R1sMJ/tKdr8DjCCrp6PtBSs9ryThZKbfU2n9KhtxKtMuaTEj4hPFO4af3a1fZilxftZisWH0IRymbZyHI1oxB5kqCj+377Ou00gh2gwOq7P1RbePHHfEJfUGv9K9O7KduOymC4FUT4JjmHFRZXzT8T8W3/AB/cpci0l+we0XYnHeyMI1AVdNVRD/wJHEm/K6zcuMBJD/8AUKSGoEntcZYRJZzHvtUPtliHHd5Qogf8H1EPqJT6TFoZAA3fZl1EyEhtxvgg4z9lvYPtdET1GDtQSnuY6F7fzWrznG/7JPEuPs/jsZj1cCs2H9PkvTSxCfEq2CjoqJp62c7IBH/MvT5vstChw0J5MbIKiOO6ciC6Ij8Vvfkk8koeGNY45Po+F+1X2I9s+ybHJW4PLLAP9/A14rCTRyU52SwFEX/mNkvvkcQxLD72jnYhztYo3tz/ACuqfGKfAO0QkGN4FSVBu/WMdhP+YVtHNP7MHgh9Hw8w9+idawhLN3u7re9fUGO/2c+xGOAcuF1tXhE5PoMlpgL/AOK87xz+y/2ow+6TCpabG4P/ACJBE7fp5rdZ0zB4ZI8g/ciHp5q5xnsXjPZ0yjxHDZ6c8ruhUml3vW6nfgxalEPwlk7q4wGhCoqYgM3HN9xC3SqYdy1v2cw8TGRcze30j4l0Y3bMpPg+g/smwcBxSnkka+OGO5yz6idezOLR65WjnqsB2Fw2ePD+JT5CWQ5ktxHIdgu4W+ayy8s9DAtIEosiBRZoQqBI/wCCdCRuh+pIiuAm8XT9KyOmyvOnjkvjcLhy1uWB+1Ps+GPdlqmiYI5CDc0VtufxL0uWGQtQyWc7adm6vEsN4lJURwTiYk/E6eHrn/pVJ8mUlwfD2PYK+G1ZwPE4EB2uqtxAe7+a917ZfZTX1Tyz8WM7bvxL7tq8txLsjJh7/iHt+hatM4G6M1HJtHJEMjknzp443JsnIh9KG0O9nL96hpk2Bdt6l3VJhYXHON7fmuGIZlkD/wAUtQsTE/e/Lkj4jjzQ2sPe6RCwtk7quRDjTPciGZ0z0knAECYszcfLRTbAMSMtWztQvI+XWnA4dOIvGxFL38RhtT1PilZT3DFUPEJ8yEBWiALDcQrMNqRlpnO9nu3BcJflR11RLiFXLUnHwDN7uGAEIN9IqIM1RG+yoO71C6N5quZ4hecyy5btyasAT448sy+llwyPkef8E8w1kZZNLJc/xpDHUZlz156qyYkcI3kLJupPtDNbpkQp5ik/vAuFSY6c5BufYL+JQ5anRCKZWMJ58kjjPyVoVLHGb5GR/wDNOjDHIXxelQ8qRt2mV0GD1dVCc8UV0QdZdKj8Ex7tvwq+kIpGBjMys6BJ32pAL8tdzKXnQ1hZRjRySDmzWj3ESU1GcOj2OPhIdyvJowEM3cguTQ/iMVjtao72xfZoph82zSt3Zs11ytjoAIifqu9PhSClYT06fVksI0nybS/SKvgn5IeG8b6s7EzqzOnuuzzJN8FhAtm0fCupSRzODsicTzZdGRi1yThZdzOmxh4haM7iq4BbHCFifl/NC+RfJT4cLeQM9eeifHCWuLR7lk8sEarFORT2siIWyVyGD7R0u+l0vu20BfLv8kfkIf47KRo3Ii2p+CQIwvAGMxfQi6RVl93ny0UDDad5Gly7pHzU91SQdqhqYpag75HuJBwy8lYnRvG2bvbamvY3+q5Cy6g8RD4fy+pTKWlETzqGAhJtm+0vqS9jMbs3Q+yny8KfdRLxDvDpLiZ4nIv/AMYUh9kjMc6e60rv2w6oocLeottZ1IbBZ7c3ja1kn1MIih0s5ckWbhzFnHTAIl7+SinQmR9Foly12q5ioWHmyIKeMS6bVhLq4fxOmPRTK4MLcQyfdnyRfdoW6tuVhrG+0Huyt2sgYdy5X1X+zp/Ea+iAWGh3IgpXjzsfqUsR/Dybcea48JkRHksn1X+zRdFKX0RnzEMr2tTnEPoBxt+Se9hkJiLNh18062HyEHJrlP5K/Zp+DP8ARFiLcLHu+JclyIifqLpU37pe12/yul91683/AMya6mP7JfRTX0Ux07EItk+jeF0cdPCIDmytPu1i1d3u/wAE49Ddv1WvfRi+ln+irCEbcma0c11owIcmzFWL4e46MG75Jfd792Y5+5Ws/wDsnsT/AEVZ04c77kJwxiA5uxXeFWg4WfiZ9qcfCdOXxKu+v2H40/0U4CElwZdPNOhGBaMyuAwVyItN3wro4OxH0bWWf5K/ZcelyP6KYoQItGe1EULXaNtZXY4WAna7dKkBhcch5MF30rN9XD9my6DLP6PBzhcefUgIerNlbnT8QMtFHmp2Fiy/qXunzVlcOW5n6URC3k3NOyx288xTFu7LqUFIVooxyTTlaRN4fSkVsYigodGRskuJaPdco4k/JDdbd/qQOiSUjF8kgkt593JRmL3IrnuHP9KVlUSOI233otepQ+J5+FFxnIEyaH5ZGHRnZQ3zu5vcj8LoPFk6ChFmQc3Sucbcs0i+SG57viQQEUj96Ei/SkXNc6kAdcmXEku5AHeoua7+9NiVumaLUkAdfmhtXfD3Lg8kAd1uS+JdEXS9yAo54uaVo5aLpZZLg5Wk2XegzYL+pL3eaK4l0d1rIEBbral73RGO70pHt0/yoA6/y/Sg6tV2238y4/PJAC6brURfpSLMS7ku9BLOxk9+WhJ0iK4sv8EEW0k7oQ5aoECRbRZ1KpMUqKHWOXu6Zdw/pUJ8iJEOVw6vokwPR+yXaakJoqek/wDp2LSBZNiBvdNL9B/3be4Vdhgb4eJsH7U33mW4n/8AVeQPt1Z93VcPUvSezfbikrsKGLEZ3ir6Zrb8ruKH7u9Sqiac5C7ioxj/AP2UfBEbjZt3qVDU/aR2epZiCSpmPz4cLqVhna/A8WcY6fEYhN+QSvYRfxW6cDLtzLNxcSHRCUfdncps1OcYDeHVuHydRzyjjI5DGAB3GZPaIrQzpkdodxD4UpOHSwlPUSRwRN/eG+QpimxZ8YM48Kp2qgB9a6e4KYfzcz+QqfTUcdLIFRPI9fiI8qudtsfuiDkDfFzWbl9I0jD7mNQ+0TQh7PTPQgW72msDc/0Q8/zOnYYY6eTi5vPUO1pTyvcf5fL5CnZSOQyM3Ms91xOl7OY26d1ylR/yK2/xBlmaS3Td6vUuRk426bvUK7aEIXy9PxdLqIeJBcXBDIW9Svgg0ZY5JJRhTYjFBi9P/wAKsa8g+k+YP9KOlrmEMsOxeWjt/wDA4y3tEP0jM28PzZrKjM5CLudw59KkhUXWg+4fSs3iTNVlcTZF2mbDRE8Vwyaii78QpH9rpLvrDVvzCsvjHaiWSaU4pBOlPonge8HH6k7BXS4eLT00vs5tttF+tOy1WEYhceI4VZUF/wCMw0/Z5v0tsP8AMKz1cC3kUzLtiRyGLmZEXqJ7kYzcYtDMi+JaEexoYkHEwrEabFiz1pam2kq/pH+7P+SgHh/3fX/dlYEuF1+drU2JBwTL5E+j/lJaKaIcH9Cw/EI6M87X9+i1GC4kFVI+tpdw5qrfs6cMo8WncSLxD5K9o+z9JNGLR5xW69ab1ZeNTiWr9oGw+EZYDaeoZ7bSdRAxiorDI5Wcyfc93hT0HZ2ON8nzHL1JVNDJGP7O4G22j0qFCBb3HIai5tn5lIp+IWom31C6roymjMmOMCHuEfCpUdVSDNc2YD1WZo7ZSZqMNqHhjEHkuIn1WxwXGI6e3Jnch56rzSHFIhuMJ4/fc/JPUfaZ+IQBE528/CLLKeE1jk5PbqPtRbpcxCrY6ygx6jKmxCkp62nNrXiqQEhy/evG6PtFPyeNxHK76VNbts1OBcQ7Sy0EelcbxNHUssfsj9sP7I/YrtFUe2YHMXZ6od7jps74T+nyXkXbnsDiv2RhIdN2ElxGAP8A+ayvxov0t/qXsVD2qkqjyCouL/h+FbLB+208MXDlZp4ia04z3CTLkydMsj950YesliVY+D4Pxn7RO0GOCUUuISU8P/6NTNwQb8rLNONzk5vcRP1Evu3tl9i/2f8A2mXSewjgeKm3/wBzRvYLl8Q8l89faD/Zb7U9jxlqaB48boG3MUDWy2/Su7DjwY/bFUed1OXqcruc7PGSHvQ297Zp+eGSnlKKWMoJR8EjWkuLvPKY3+9EPLlahu3Fmlrd3IGF82Q2655om2oX6rmSQHdc80QXbs0AbSUykp/aJxZ329TpgHLlQ0Gpfizcy+BUNTkJE7NuLxK3xIjmmN87Rba30qjqBO4L36t1yxkbodorxmBm2jn1LQwk5Rjn3eIW/qVHRi8hZMHfatNiGC1mH4WLyvDT8W0WuPfa/fao2S8nQot+DPVdUcNRx9D6hhL/ADGmhxipkh4WbnEwWiANtFkq+OOoqM2ZygjZgAekRZk0N42MWQg+20Vmx0ez/YCR1WJ08FSYwUcjkB+IizF15UQ8OQwz5G4/1L0D7La5qXF8Oihfx3OsRiUbU+JVgM3RMY/1LbH4OfN9EbS5dERu5bSXTFuaQE49y3OcE4WLk+5ANO9ykeLRk1NI/c/ztQKgCyz2p2Im79qaDc/cP1Ix5aoGSmLYLN4ua5KTjdtQlM9uWm1DMV0SCkNcS0uf6VJjk2C2b8+pQw2jyT8Mnd7kEj0med2d2vkieS7qSH8TVCQ28/EgsTbj0Rjlnk+1N22tm67d59KAHCERLLO7NG3Ldmmgk2/Cj4j3Do6AHCJibR+lN3WoLrn0738SMffmgBdQcnEkVtvwkjDIbfUkZdWTbkANdPf+Zc4l3mRJ3ht4nTd2u3L+CsDnTrqRLolt02ogF8s3ySt6fUqLFoWviRANparoj1J0Ba3XJSSxdyk0dV7PL8BtaY+bJhLxbU6Be0h41g5zXyAzHEXK1upZyXBZCAs4/wA2S29LVHTvm2RD3gXSSsaWjw7FjKM5WoCy0vG5rl52aM8fu+j0sChm4umeQTYSYns/qTB0Mg82Xt2JfZDidRT+0UXCrwyuuge7MVjKzsjV0s1k9OYG3O5rVyR6qL4s7Z9Fkj9GEGjLLPJOBRyEeTg62cfZepka9qYzHO27Lar3Dvs3xGss4dG8t+67O236lr34/sxXS5W+EefU+DmXc6t6LAbtLG/1LeVPY+jwUSatxCMZG/uIGuK74lAnqqaELKSBx8zk6iVwcp+DOeLt/wDYyBQ9n6YZQ9rPhRDzubclFDINROwYxU4XGT7CF3OJg+IURk5DvfcXiUihwmoxp56SmieeoOE7Igbcb27V0PCkrZyxy7OoofoMQ7WDc2GV+HdogbmMRsZ/pe11ND7SsTwsyjxfsvMGTZOUGYf4ivKsX7N4x2bnsxDDqqglHb+LGQIaPtRi+HvnBidTEX/4hWrnSi/B2ShXlHtdD9qnZusMGqJKqiJn6ZYbhH+C1NPjmAYtTg9HjdLPdyi4ggf5hdfPn+3VZVSZ4nSUWJD/AObCIF+oLXQliXZ+qIuJQ1VBd4oJGMWf6X/7lfK+jFwUj6aw7BQkPinYZC2lr3Mrmmw97xM8hJvdqvlWmrvY3H7u7QyxeQyXRWkr/D/tE7a0ObU2M+2gL9OyX/Ec1opKJjqfSsmUf4QPtfxCodTUR0NORm92TfwXh1N9vHaHD7WrcOppbeZEDgSsB+3bDMQpjhrMIqYDNrb4phMWWncX0Oma/H+0zQsLUx3Sl4ibksbLM8kxGedxPcosfbDAcQYcq0opf/PBxU+P2eZxeCpp59PCbLH7M3bB4khBmzXD0qTBI0Ig2h1B9I+FlwaeWMtY3u7tNqv8JoWLmDXvuuTb/RlQxhmGz8XKWO089SJtqvAo5YS/DyH6XVnDS2tmzuPmKO1s8mcx+plWmxouCE0PEt48cco/HGxqLikeH4fTFKFFIJ95UcxQ/wBKdxgmo6YZZHMR9Qt0rOVOKe2cXKVxpfGRMo0kKc6OjjlPUCTPUVAB4Y6mNpf6h1/pTUsJzW+zz0k9762TWGzfSdqpjkaQ8wa0R6BSt6S0FX20yFlf2X02FvGbviEFTTgO0JOCRB+sdFMpaGkyEqerYyL/AIRjtVRhVVUw3RxzmAk3SJq5hqoJIxjq6KGsHq/EDd+ptUu2aLKiyhEBtcDcS+JFXVEcNLLPLvEG0EWuIlAtwwREgeqw4i/4U94/pNSoKOpxBxpMPxOkqaiZtgVcJRF+prmU1RspqRnTqIaiUTeOIC/TkKZnkjkcXbMdNE1FVRSYzW0eMPLh1PTGUPFoYxqBlmYtz6kLOAqwmwWIoAkoMbw/EfOOW+mlL8pDl/UskgfgrSFhjybP6VZYRiR0ZhluHw/Cq+sjnodanD6uCLP9qMd4fqC5lFbEIqiYAp5RIyt6tuSbRCtnqeHY800YmeTC20N1tzpdoKqCSkCc5WAs/F3rIHiTCEUNNUsUEe20m3F6iUWqxCWa6Mz2ZdPhSKJ7YtJxfw6i0u7xLT4P9pHaXC7RgxiUAHwGdwfpdYGGMI94MxW+pSopqiRs2AOF4riUqyz2nDPtyqKhuBjeFw1od8kG3+l9HVvF/sJ2uYo+E2HTk3V+y5/yXjGD5kY5hcvYfsl7B/fVb96V8bfdtO+yMv78/T8hVuvsEdr/AOz+1VT8bDsQciflBUtbd+ZlgJOxZ4DWS0krMJge8AK4bvTovf8A7Te20fY/CQhgNixGpa2GMfA3iNeFniUZbM3vLc5eSxSsckWtBiz0sogbMIB6u9amm7QQVUGUc8UphuIBfqWChrKeol4ebEfVaS132b9jZO2GLVB07jR0VIFs1TZdcb9ID71raiZpM3f2V/aV2U7M1FVJjsdVh2LTHbDVSwucUUfpEm5XL0LtPDB9qGHU/wDs32roDgh3HTBI34xeG7Is/wClebVP2P18wE1JidLWj3RThYX0+JZnFPs7xPBT4lRhkoPnc09I9wj+ZlnUJOzohknBUb+s7E9q8FYmkwyWtD10ZcX+nmqYsc9jPh1cB05jteOpjtL+aylB9omP9l6gmo+0FZAQvbZL+KP6XWjD+09PYMXaDBMN7QwDzOyw/wCrRbasjZEsKynqBzaISue66N+SchIhPOCoICzVdU/al9k+LYTiNVHh+J4Ji8ULnBSQG5BLJ4QuuJuawA9uqyOMYOKJS9UglboXks+H5H48HsNX2mDhNTzxxYiGW/2uNju+kX7llsV7E9gu1Al7ZgcdHKf97Q7Lfy8liG7YHVRE0mYE3MhTuG44eYG0jlGPMSVaonYDGP7L+D4gRSYB2lGAn5QVgW/1Ktwv7F+0fYWYpzpPagyt49NcbW/uWwmx5hhzDyu+an4R20r4zFoJZQIfDnzWsMmSHhkSx45+Ubz7PoYocGZjqG4pNdYT5LQcFpORx8vNYOm7XT38SenhnIm1Ky0lPh7RUxOLtGcHw9QrV5f2ikqXBqzpzG7N2+oUcW3R3Yi9So4ccjIs+Kxi/L03K0DFIxs4lhCX6lommK6Hzp5KgxFsrennaqmjyxT2o6SJwpQd4Qlvu42XUY+7u96fxrEoyjgw+ml4VZXXDf8A8KLxn/p+olc4bT0dDDBFTgwU8YMACPhZkrsa8ngv2z9sI+w8f3ZA7liU25yELbG81861+KVFdIZz1EspFzudeg/bwUg/aVjHEZxDibCK4hIV5zLGFpH+a0V1Jto4Mz9/BDIrSy0TVt3eyPaRIrWtTENW+pC0dvcn7g/ckVgjnmgTGCj9yRCycea23JDxG7skDAOMMs/ElsIVzqf4kD3+HJKogclI+TP+lNPJIP0uje+7V/5JFtuzfb8KKiBKhjcrWd2U1qUBHnuVbFIw82ckTTAR83EfTmmJlmfDjDM6gPpj3IKeR5i06fV0qEEgFczGI/UjbIS2ShaTeF0Ek+0B65wu+ad9s4fKW7L0soDQnJvyv+l04VGxPqJ3P70mti1LUlDMElrm91vuXQqIoyzztJRWo22tk4+W9AVKNuWT/rU9o271FyFdT8Mb5OfMctzJ1sepIbjiBxMeWiz5Ur3aMf8AFMvD9dyj8dF/kzLms7SNN1xNd1clDLGHkfN4hH6WVcUdpd6dgoTmflaDcyJV2oLgh5pt2WgV1NGws8j3Fbna21kTVlOIy5y7g5D6lApo6IakmqJJCpx5FE24/h9yOurqSoeCKCkGlpQe7buP8xd6nswNe+x8sSArsm/MKCaujk6Gf3qrqLBl/CcyDuImt0R09hMTnEZfS9qrtJB3Wy0o6d5jJzjMwFukVeUdHT0IA8+Q8V7WEvNZunxCooQsjcgiz8Nq7LjFRXEHtBvYL3XZclzZMU58fR1Ys0MfP2bsKeKO1ndhL4l1oY79jxj+ZliJcaOo1kvKx9hZJmTFjj1B3Bef+Hk/Z6f52NfRtyGK0smYiyfO17Vl/wDaaO3J6Z7hfwybVTVOISVRZub25W25qKuvD0qh8jz8/V7v2Ki8mxgKzDp7GKnkBxy13OmOz9kkM7SSOJOd31KreRhHT9KQVksN1jsPnot+zSo51nt2zQYhNBGFmZjc3+CJqiPhDq/v2rOHVHNaZncQpe2S22ub89FPYNe9yXFPikckwxuDkOf6lYBUR8Emze/Ppz8KycMhxzCbdaf+8py72/gieH9As37Nrh9dTQiEbhefzVw0b11MOUDwDn+0E7l50ePSxhlTxtAX/EHcSkw9ssXjEW4oEP0CvDz9Bnm7gz6TpPU+nwwrJA2U9G9xM8biP/E80bQvHEEbQGZ5XcvCszR9usRyLiHGQ+mwUbduK0ZxkeOGcW5RydK516f1KOx+pdG/iX0vDjlzPadmm7klDT0hUJSPI5GT/lVJU9uvbKYYjwulil4ZRHPFnc5XXX/PwqFhHaKTDawZJI+PFk4vEfImdd+H0+Ul7zysvqkVP2Lg2Q0uFRwlI8j2+FAP3QMJNxT4hN6LllaTHKQqwc45Rid+nND97U3NmltV/wBqT+xL1hrwkaziYWOryvcLaDkm/asPHkZfwWUfGKYXHIpLn28kxJjUFhM0Ul3qVL0qP7IfrE39G2jqqMjAGkuN+XvT0scFhG5xiI89RuXnM2JPI2yNxIeWu4UzT108Iyg538TruUv0pfTBerN+UeiWx558UBJ/V3oiKMXIL4x8yWSpqx6rBijN7Z4QIhMntuG5VkOKVPGIzlMiYPEq/tz/AGJepr9HoIZCNzbrvSiEbiu9K87+/KwmLf1clafe3soRPfIQmzZ2v5rN+nT/AGaL1OH6NkcMmQu+Q/V3p0KUshzNhEliD7QSRud3EEot3NdDtQEgXSPLf8Kxfp2T9nTD1XF+jdx4bcBfiMWvhdOxYWwxdb8/NYYscenCKV5JLJW2EL8vqRB2wOFjByltF+rO5ZT9Oy/R14/VsC+SNuOHxjza796eCGIdHYRFlhR7Wca0GkMfqUyHHpCMc3crmtbRYv07IdK9YwXwjy23S1NW667RUj5NcSaPxchX15+bEKr8m7lBLPcrWcWEearqgrdGWUi0RdeeSHXm/SiKR9zIXJBrEQlaWfUiLd3P6kBbdG70t3mgNjvSPJlwOvNK7uSu/KSAF4bkm2lkyFs9ycEfNAWBc93woiLv/il8SQ7tOSCmA+VpWoE909zoCFyfPpQZsFvcyVv1IuH0/EiId3/qgQ13peLkkuWoA6WXJctXXFJAC711iSbmiGPwkgDniQp3S3PO5NvuHkgDhf8AzVCJdST88kh+SDJi979SNsxbND/BEG61srkAc9K6W0s2Q+LJd78+pACfl8S74eW5K3REW0e65BLBcm965dbyXS3IeHcRZdzIEdDq0TwbdHZNW7uadHdyQNi0u5ulw8hFskQj3pCPwvaPiSbJXuBEbi06elO0k0lHMMsbuBh4hTXhzzRBncTvlyWfng0VxfBA7S4e1PUBNFmUUwXtd/UqN9pLZY3R24TRS3uQmzrJGNploudM7ef5FpgXbLF+z9rUdYYxD/dHuD9K2eA9uMCxJyn7UPV1VZ/dx2MVMH5GXmZckh5LXknWJ9M0dVTY1R8TC6qKugANowPbZ7re5KKnPIpDcRMdtq+bqLEqvDZhmpKiWllHkcRkBfyXofZ37aK2hYY8VpIsSH/j9Mo/9VayUYyw7eD0547n37cudyYPELQJqeN5SFnK4gcv0i2rqoj7YUnagP8A6XVxXdLxTuwTZ/CHf9SAhloasaiKWaCqDc0omQmJfUtVNz8GGmr5Is2KNXTGZmZOO3c6MJrRzZ7hdT3ximqpR+98OjrCfa9XTPwZvqIhHJ/zCipOy/tVx4ZWx1pZ3ezSWxTW/Q+j/lJK6+ReqfgGmJpiH/UrmjweeoEjMHGIeZCmKWlpMPqCatnalMNrUxg4mb+Vq0WHQz9pPaKODEaHBIgjKVhrqsITmFuoQzTeVLkhY2+DPjwyMo8jOXPQRG4slIiw05n35xD6c7iVjS4bJHhsuIUcUVRQRmInU00wmLE/qJiTtJWRC4ucar5EtauiKeCtDTi8cR3D4s+asYMar46DgScPEaAtr0lWHGi/S/JWVNJHVNlEbFl4fEnYcNMjJyGwep7PEikzRX5IeHYhh9OwU8BVXZ7qLhRf7xSPn6oj1ZvpJTIyxEbJAoIcZpeftOCyXSj9VOdpt+XNMYlimGU4cOfh1BdwR7v6lSgN03EgkejHqbhncTfvWTxfo1jmf2bWgxymrnIIKmOolbnFIxRTD9QPqKmSEBQkDxvb6c9yzQ9pqmakGDGKOl7Q0uVoHXBdNF9EvW35SR4fjFIJCFNip0oZ7aTF2Koib4RmHezfMXWVzh5R0Xjn4ZbVOGgMJSHIA+L4lnsRpW4JSPI4RFteQ/8AKKl4/wBrqTB5eBUU3FlyEwKjnaohlf4T7vzLFVnairxKpKQwGIO6Id+f1F/2reMpNcGE0l9l9S4S9RTnJQUdRWRRP+JLEBHb9SlUeJSCZB0EG20g3H9QrOUeOYje3DrJYBDc0cB2CH8OS0NP26jrqbLE6KLtBEOYe0lJYYF6hmYczt9OrKXKaCOj8Ek8ckpxzfMBLkPUov3xPMbO2e71KpCuCPzIW6jlfeT/AE9yabtA8lwQR25cyIkPlEbc8GwCanp4Qmep3PzEntyUwO0VpiUEshhn1C6wPtEZFfKbyl6Re5TIJpah9PwhbkKydFqbPWML7URla4Hvb1L0HAe2Eo2hmxRE3SW4V4PhsjZj4tWu9K2NFiE8NthWiPhzXK4nUpM9G7Sdgexf2lUtmM4ZGM58pxa02+kl4V28/sX1tKEtX2QxJsRg3F7JO7Cf5SXqdPjEgsGT3Z/0qY/aqWjIeHUGBkPhPkqhOaCUcc/J8OdoeyON9laoqbGMOqaKUHt/EDb+pVFr56ZEK/QSXtVh2PU3s2OYdTYiHfIQCRLzftT/AGYeyna6E5ezWINhdb1DAbbS/KupZU/JxTwv+J8h29zohHv8K3/bb7De2HYeST2vCpqqlFrvaaQLwt/5LAhtfJ1fkwacQtCK52UgKp6OnNiBoiP+9lPaTfCPNNQRtJMDO+3NUFVVSV2J5O918giIqZS1Kxqywq6yUa4YGPijkw2iNuiKmkpuOYcJpxLaxk9oqjr5HkxCU3fpch5+SahqDzJgks0WLdnRRuqaaOOQDCnAhF7Qj6RclXY7SyYScD1MkMs9U9xDFJdZ9SqpqqQaSJ2dhybqUXEpnGHDtbjsI3+F3clj9m8a1LOoHhwFlkQpsCb2OJ27uag+3ANHw3kcyN7nu7k7UEJQAEb2gXNaEG1+zysMu0NK7bbHuFVWIycTEqp/EUx/4qV9n2f3xFpuy8Kra2R5KyoPK24y/wAy3x+Dmy+Q7hJy3oWK0tNyaHJEROPJbGAZF8SXdm39S45XLiCmdcbXzbK1K70ttQ/vS0QSG3SSH4V3S3my6Yh3GgpHGLdl4U7H192qabcutt8s+5JDJQyMIDl1iuF+JqTphvnu7kbbdWd7UwHLriy9yT52k79KHTmzorri9KAE0nSwp4Y9o57lyPISHxfuR8TXVACHa+u5JtpChItw+FLXlqKACMurXJDc/PNKQm800IvdrtFUgCuci1RANujowHUWZJh72/eqTGgik8l0fw2zdmuSDPllnalrkhiOCVpZu+0vcnLm0tNc6W7ksx8hR8gDYtM3Suu5LnhyZrVweoeaaQHWLv1RtI1yDht5rhD3p0OywocYrcLkGSjq5qU28URkKuqn7SO0dZa9RiL1RA7E0koCRfqWXEdfkld5rml02Kbto6YdVmgtVMvpu3WOTQwRPVsIRZ2DHGw8+pQKvtRi9YFkmIVFpcxF7c1A6XJvcgLK3V0l0+KPhDfVZn5mEROJZ9RJsi7n6e9FpblbcSQlc+TZCtvicrlKXyHYZNtj5F5J0CeNxkAnAmfQhfkopR3as/ejGZoyyVrxqCuPMTT0v2hdoaWm9mfEzqqfvgq2GUP0uoNRXYHi1z4p2YoZTdv2tG5U5/Vpp/SqgJGu0e5Fcud9Nif0da6zLHy7JE32d9icUivo8cr8GnflFXQ8YB/OH/aqis+w/HCHiYRU0GPB4fY6gL/0Pa6n6XdyQbTzjd4iH0Pasvxpr4zOldZjf/ZD/wCjAYr2TxnA5Sjr8LqqMh58WEhVU2YkvbqPtpjtCFkeKVEsXTwql+KDt9LpqrxTCsWLPEuzGHVB98tIHsxl+jRTrkj8lY9unn4dHkdPjlfTgwBUyWD4Se4U+faCSYMp6alnz8XDsL+S9DqOxPYvFBzgrMSwOUn6ZYxqIh/ha6h1P2H1lQHEwbHMKxcH5RjOMMv6DWLlFeeC1hb+DsxAVmHzW8SOog//AAjYh/mr7s7gfZrFq6GKtx96ADzF5ZYHtD03ZKLjH2Y9qcD/APvMCrgD/iDCRj+plF7H4DJi3a3DcPngktmnETjJrdPEs8koaOSZpjwz3ScC9Cuk7P48FFg+Oy4kPGGICiYuEetudrr1Ss7VYng9kdRTUhHlqBhaX5si0UuvKm7BzVlXh9HR4dPLDZDVSwCUr5f8H3/EvLsXxKoxKUjNy1e5yJ7iMvi81yYXkzu14Nuojj6VNPyekU/2uYcLDHWUEon4ipZLh/mr3DftE7J1xtficlPpqM8JDl+ZeEW/Nc2kOdq9lY6+zxe6n9HrWPcfFq8paCphrKPpAoKgS2/EPNVc9PJT7JYpQEPCTeJecjt1bMfpe1T4McxGnHKOvqBD/h8RyFHvQn25GwhICMnfd5CPi9ylQ0slRMTyBZbyHp/Kszh/brE6GpCX/dqiQOXFhElch9pgzPnV4PARZdUEhD/Sns/0Z9tS8Mt/YZ7tGcRJrjIf8BUerrK2jfNqc5RfkSeoftAwKobOojqqM89dBMVObHMEriIYMUhEC8MjEH+Kewu3RnPaK+qm4srHpy8Vqdr5qmnqKOkppHgxSve0JBK3gx+M/wBNyvp6OnwuGWskqIfYoAKU5QkEtqr+xNQ9Ydf2hxTDHl+8m4VLBI9pQ07ekrfEpbNIR/Z2fD4sSkspyeKCjhGKMb+bM3V8y6lTcQBPK9xL0my3vseBVkeQPXUEr8yNmmD+VrqlxjsTKU3Fw7EKGsB+QkZQn+k/+5SmU0UlJiFRSlxKeokiL1RmQq+oe0Ek1HUHiMFPXiwWw+0wsRXfU2qqC7P19GQvU0csQNuchC4cvqbRSq2F66cTp4hGnia2OMX/AJo4ZHKJdPT4TUFEfAlojy3jRzXN+k05LgbXN7NicREX93VwuFv5muZU/BkpZgOww+JO1ePSwnw42YiytuJGiBSf2Wb9n8Xja/7veogyueWkkCYf0sWf9Kh+0QDLwzlaKVv7uUXAv5o6PtJV0dBK5uwj0xkO0kzD2oxDaEtS1aHpqxaUf0mpppl7JlpTYlWYe/EiO76muXoXZz+0V2j7O00VJPh1BiNFEFgBYURN+Zl5jTYpTZE54XTXF4oHKIv5af0p+D7qrjsarq6M258UQmH/AEulJr9FJ/pkjtD2wxTtV2jqMVxOW+eZ/wBnHtAB8Ij7hTtNXGMQ79zvceveqsKWCoqiip62knJntYuPwiL8p2/5kM8MuHuPtEU0H/4kZW/qa5lzlvk2XZ3AajGsRgigzkqKg7WL0svpjCvZOxPZ6Kgg2UFEF8x9JSH4i+ZEvmLsT2oxHBanj4ZXjFKLWvsaUXH0rb4r9pmMdosIHD6+nhiADueSC4Sm+oe5aVZSZPx3t1WV2Jz4gcstLL0xxwGQjEHhYU7h/wBvHaPBzFvaI6+LxR1YXf1NqsAccknM3EhdNTUMkYlke5/EO4Umgs9dqft27LdoGs7R9lgkImtOeB9R/wArqEHZf7K+2Qn9z9qKjCKw+VNXdH9Yj/mXieKlLCR3hHIPwrMBXcZ9AOIh9O5ZqUh0vs2lZHR4TjFZHT1DVYwTEEMuVoy5eO1BHiBx+O7W7csvJXSEARs94NyLPcyOGZxuzN/4rXRyI2RusNxYL/xAbX3LS0ElJUNleGu1xJeZUZHGQySSPY/v2q0DEDjfZt+FPVhsj1AMHOZswk2i2mtwp2no6ylPN2b1MQ+JYOg7TSU8Qs5yBr1X7Vox7Re0Qi71Lj5a3blHJXBbVvaqehiyeIDMtrXdTJpu3hlGLPFGBP4ln56x5ucjHm/iT44L08iLLpTtktmwo+0UVQGYSMR5eHxK+w3EpZAGQGtH4l5UeFyCRcMyiMffdmrui7VBQ3RHPaY8xF+pPyOz04MacqkJpG3xR8Fi9IdVqs6bHNuh2Cz9Oa8tHthTbjkke0trWv1IKLts8kxNPIIxZ+HdaKpNrwNux37Z+weIdsDOswuAqw8ukchIiXguI4TiGBhw8Qw+elNsxfiRkI5r6bwTHo8S1p5CtHmfhZaCWsOSI4qmlhxGAm6JwEx/mt+/KJhLDFvY+LjFpHEwZMkL7l9WYl9lvYbtMYtUYY+ESm9ry0L2Zfk5LCYv/ZnMjN8Dx+OoFuiCujsIvzNorWdPyT2X9HhlrjpklcwvyW07QfY/2w7M3SVOB1M8Q/39D+MH8li5heGQo5QeI+8JGtWqyJmbhJeRWgXemCF+7VOuO3kgLoVWSgPh/wCa64tudAW0M32kkxW3O73KfoQT96WmRM3SmyJupmSEmIeSqwCEW80LCw889yV3dc6446Z6osDriGWWb+5IIwuXG6x1cV1tz5unbAVrDyd0QZ8r3/ihb5uibO3u3I2AK2TPrf8AMujIYtc0jrjyONuTJcTQXfzt3Itgd4kglpI65cfm5fEkXmkJN3M6ew6OiUpd25OVdVLWGTyH8NvSyau8gXRkbllaiygqaaWnkvDb4fUJIpJJZiHiZFb6Rt/UhYnzRBI4vmptgC0kl5OA2ij9oqCLr29XJPxR3R5u7Nc6aIWzyZ9qrYVjRlJI5P05obZPO1SdRubJdjFiuzfcPhyUWVsR7ZeTmn4aqrpRyjNrfSTMST5e/wCJG0mn/onsGxHqClqJjkPIjcupCEJkQs4XekVMj/EmEHyEXe1yLwqVJT00ZZhWfpjJSrKeQrrR3Nw/1JbMi2N+ZTShjF8vaIyu8Scho4Cuf2uIRF7fqTtk7EBh06GL9yQxvbnYxfuU0qeITz9pHVx7ulSCoYI9GqGIulyDpWou4QIaF5pLIxa7K5F92yZ5ZWinYagKWplvZyLK3a6dPFGtH8J/4pponZkU6GQWzyttTBw22v6vcrEMSjkcgkiJhdrXtdRWkaolCNnf8yODTZjRU+gnm27lohKH8v7lOCnMqaWV3a2F7XEuoVElkjI9Df8AgixOTG2htLutQlD8/danwkiI90pgPwhcmzkYZNhlZ3EW1Og2AeFyHPXRBw3HXMk9xNxNfdn7tyQyPyv2ooWxFOO7nn+ZdCNhLXMhUhifdqnirAsEGiuHLxJhsQCju8LJcHS3J04W4vhSIunN3HNKh7BsLRhkHkk+dubfpQjI497Wp2GQJgILXE/AXhRQbDXSOmf8U6Mj2Za+5PxQ8S5mNiNvChcQH+9j/iih7DR3kJO7P9S4I7u8f3I+ohC8PdqhKZhksz+okULYfCMtoZ9PLRPhThI2ewi+SijWBrq6djqGy/aW/uRqPeRKiw1ifMsvyp4cLgK1pP05qKNUHLjp32wPW13zU5E/4jjP9mFuYu9NkTZ/Em7upNlzLPuWLZAqiT32/Cq+cre9SjFyHVRjh72UloiOTldq65pknyjcfiTTj3dKChrqLTMk7paXuRRR+TqQEID8RIAjxRsRc7VM9jC0XZnudOwwhd0KUwsP0qkgbKs6U/JNPDbcreQWyLxKFNT9SmQJkHp/5JW2qT7O3m6XDbxZfwQOxi18u9IhvtUhox3ZIrWt/cgQxw7tFxxtLLRPW28+pBw9vxd6AItu5D3/ABKTw/d/NNOOuiAGyzz1RW+aIY2tzdGA3d3NAAjHqKfGHcnQjt8KdAUAQ3p92bF+VMyjbcrDh65KLUQtfy70aktkS3vQ9Qp8xuLnaKYfmgg7qitfPJkGpOLepO3d1v8ANAA2uJdwrlu4skre90n+SAEu+EfEhHK1EO3RABDmOiLu6U34ctUXSNnn4UE0LaPNF8nZCYvt0YUbDtyLbb7kBQru7qtRXPaOWZIdOTbUW7LTO1RIEC3PXpTji3duQW9+acDc2vUpKZc1lP7Z2JgduuGYw/yl/wA1g6yFxLVew9i8DPtJ2D7RcORuLhxhUcLxOD7SdeY4nSvHMTeIV58MilNx/R7OfE4whk+miht25oVKePcTpNTkXJl1bHGRUQ7U97PpyRezvkOxGyKoARMbTZ7SbktRgfb7FcNsglNsRpW28Kp3EI/CXNlnwpX5Ft8SmUtKF4vl4vEs3k1HrGXk9Mw3tRgWKNwp5ZMJqvTUtdE/52/1LRw4X7GcUknDniJro5YjuEm+EmXj8kJyeC4idXPZv7wwOYjo5ziE+sOoC/Krj1HHvMZdPs/YeyB2iYaYo56QMSKONxgina7J/Dv5t+pYnGOyMddR54pi8B4lUg5SWXShT+kB26N8SlQ4k+LRgFTRvAffLA+wvyumqmnCOoOKKaKUmfUQMbh/KrTx5PiZuOXCveiz7Kdmz7P9nzekvnv3T8I7g0/+elDH2geOUmcHIfUqgSno3GSI5IJQe4TF7SuVl9+e3NZidPHUl/8ApMTcKb9TaP8AmFdCuPBytqb2ZocK7VU1DvlikIS5WOomK9tqjFD4Ryex0pPpHF4vqJUnsL1hE9NKE+XIJH4R/wDR/wCSi1FDPTmITxyREX92bW3f8lW4qdFvHXU11kcjkfxK2pqw4Ysw6lnIcN9qhA8iHX9SuYY7WHN7dPNWmZeB2pqpRApICcyz6Cfp+lUJVVYTk7mZXf0q5mqqeEiZ3cj+FlXCJk5G72C+60er9SVstP8AZFaHggTynbd4B6lKohjklDi8QIO+1cKnbbl4l1/wQ3v/ANyXJWxua/7LZaqjp6jC8Rou1VHVhxY8Po5/Z6mny6hmie3iP9JflJZkxkGp9je+lqIv/Cyx8Iw/K/8ApUXCqho5OK2Yl6h8K24drjxCjiosWpoMbohbIIq6O+z6S5t+Ulzxjkh/s6pSxz/0ZAqeQTHZvSnhcg1a0vSLLVy9ncDroh+48YqMGqn5UOL/AO80xF5DKO8PzZqrxvDcV7JhFLjuFS01KfRiFG41NMf5w6PzCy13vhmSxV4KvDsLeY7nk4H1K5hGOn0bKUvUolOUWIRDJTyxzxl0yA9wurKih9ntzACL4upZqJqkW2ExySFcbdXiJaGLiRjlpb8Sz8PEhHiOfAH0k6r8U7TV9oRwNGAs9z+LNT2rfB0OSh5N3UVU/AIKcmiL4lVHWVIy2yNeSy1N20nEsqsAAR9Iq/pu0FBVcpbiy0uSeJozU1LwWlDWHIJXs46/mVvTV08ZC7O5ZenqWUq8cjpxFo8ilf1dKeoO1EQmPF2Fl1CpeJjU0j0zDe3FTGAxTm1RB08Odrv6lRdp/sl7DfaMByvh74TiJ7nnptN37tHUCkxAKy3KQCVtQ9YtGZiOetqy5gacS8nzn9sP2H1P2S4P96niEVfQVEnBhLpNif1CvD8LmCGvGeTIuEzn+Zh2/wA19K/2xMc/3Xs5hAO45gdVIJeq60f9S+ZYI+DQ1Eme47QZaN2c+qgyFLJcRPndduRQWFL+Jnbl4fUhtuLNmU2nhAoidma4WuZBrLwRXmeYuHqV21riUrtHZHihxM+2IAD+DNcmsKj42KQM/hO/+GqCpGSqqTlPxuRXKfsI+CKJXPq6tKXyz7lFoKVpJMnz+oVoKDDYr97mQ96GyjU/ZpCxY0JvuGIHJx/Ks8Y3SmY+JyJbnsNh/sIVFSH/AADLd8lh7tyrFKzLLGgAHdk7/JFa/pSbcScXRZy0N/0ou8eaVtw65obnFWSxeaIPxDyyQ/0ruoiTIJOiNpc127VDxPP6V25x+FBZ3v06Uh83Su0t8K5qXJulABtbclda+joSF0QRsNrkgAg3aeFSA6tMtqARYuX6UYkw/CgAiLaXJIfPqTZFp8SIc8tGZABdQlpch9obczN1dKaOS4tEjIBLRAB3dzvd4mS7ulA2fckJOIk7tu9KAH+JxHybaSdLybyUNicn58062Yto/VtdWA7c9o55omzJMcQxEtUIyGOjvz3IAl2ujt2DkorzHbnn/JdKoe3LxepNATBG7TyQ+LmooVm7N2Tg11zFs5K7AkXWoUyM1zLo1Dj5ITCh+0kjFNDVOPc13xMhObbpl9KLDUIi1ydtqTeTttZNPM5Nlkw+SHiOIrMB36XXHJh16k20jlrn80rte76k6LC4m4dOaW3mhuu1duW1K3iFzTAc4bZ6Z3ZodRLqf8yG7ut/MuGTFppp4lCIDaR7tH/UlxHy1e76UAFaOTcxStu7tqqwHhmch1y5Jy674Uxw7Q0SAS8rk0x0SurRLhtzZMCW7k6RVDDq3hQ3H+QRco/EucP7SYvhJi9HidVBl4RkK1aei+2jE6ccq/DMJxScAthqZ6QRmiLzYm/1Lzx6oy8hFCcmo+LNcebpcOXyjtxdZmx/CZY41jVb2grSrMRqZKqcvEXSPuEe5lAcW8lziNyJ2+pcGRu52WsIRhHWJzZMk8j2nyyPNG2Y5bU0UemmVqfmLy3JoiYrclRKGx2o0A9aK/3KAB8WfSi0tHLcSKLLIndCVhfD9KKKEMltzJXNmh6nzRDZbqCKJCuuA43d7C5jntJX1B24xzC6YaenrXKAeUUsYmI/TmqK4MsrO9czf0qHFGim0bOH7TKi26rw+nlP1xOQF+lToftEw+Z/x6aoi8PhMV59a462pakaEtRuR63QdrsMmLKDEBAnbpMyiVsE0lUBG3Dni9Vgl/Uy8PlHiWt4U5TSTUp8SnlkgP1A7imCa/kezhXUUNzVFPILF4oH/wBLrM4nNR/eJSBHIUTtbuyEll6fttjcMNj1pVA/+ewmu/7XSSWtVUEMpeuO4CWfP8hOn4ZeyC+IGIQHFZG2gk9qakwPEKWJp5aOQYi8Y7hVdHjmFTMQyNU05fEzGLKZhmJHxssMxF7yb9mJuGbfJ09hajA1xw3Ax2l8TblPH/ccNKvkduPNsh9XxF+VaOmjxWQjDE8KhqogYTkKeARmYfDbla+5ZTtBWT4liRSzwNThm9kQhaIN6VClGQ3icX4K7huL+ourcy02AzTx2vFOURC2oCb2us4AuUosxsWquaCT2dxIw3+oelPVCZpQrN/49NTVA+ogsL9QWqxp6z2eCORvbqKKS7g2mMwFlz2nrl+ZZ+So4n7NvicvIVaTYoZU1PxzayGOyMRboD0p6oFJltBiDk2+spCIuXFA4bv8zKW01QMXEejnIB5nTZTB/Is/6VlCxCkIcuJ+UmVbNXPxhOnN4reRC9qTRSyFv2jrIqgCOmlYJW2mJXA4/ldZUppaWluOPbM1oGTdPqtWsw3tJjFRUwU3HCtufpq42lEW/emK/tNhWMHw6/s9ST08bkMc9CZ0x/MdxN/So15Nd1IzQVFoszMxJ9qoCt5iSsRwnshXPlDi+KYRL/8A1kA1ETfmC1/6Uv8AYXEJDywrFMLxkO7gVHCMvySWur2M6I1PWGTcG+0We7d6lPDFHFhd2cfMhfaq2owPFMLfLEKCooyHxHGVr/mbRP0llQAAwgZdNov1KkJpokVNdJVN+Gb7G6RRYTVHGf4spiPUw57VZB2XgksNjkE+bjnyTpYDw/7tx+IVVEpkoMQMoheI2IvSp9D2yq6OMY3jaUW9TdKymLUZ0YcSByEu+1Q6bGmGOyTMX9Q7lnrTLs9GPtNT4pSmB5wSvytdZ2auipZSB5LyJ/Cs9JiAyNmB7svCo/tlzlzuQoIHJmvjxACHNpNzN0qQ1c2Q6MdyxA1Txl4xz8QupVNjR08ujMYtzFVSoneR6dg/aaShh4DBaPqF1rcK7WGMQvxHL63Xk9FiUeKWtGzwGPqdWNBVSDcZvdELXOSycTVM9di7bAURUkjAASOJuRBmV31K3pKyKqfOCpa/0rxiCunkulA3Eu4VpsMxya3N8iPv8KmjRM9LfHqjCX1MyB+Vu5crY8C7WQWYrhtDXkX/ABI2vb83NYifFGrocs3CXq3KrPEJ6Uyd3/UlRVst8Z/s/wDY7FIifD/a8Ll1IeFJxRu8rXXnnaH+zT2lw+6TC56TF4P+GMnClt+l9P6l6BgePVdRUCASOI59S3mHVUhNrUBL8WRCSanOPgnSDPjjGOzOK4HUFFiGHVNGbeGWN1WlHovvKGT2gCjnsMHbUZWuFZDtB9jPY/tJnJUYWdBO/wD4mhks3eq3ktVn+pGTw/4s+NXG3TLp8S4I/wA19C49/ZZlG48ExmKo/wDKrGsL9TaLy/tJ9kfazsqZ+24PNwA/vYm4ofqZbrLBmTxTRi7nG7RAZdOWalTicOyQCG71Mo78h/6LUyob4hk4u6XEciLlanLdubJdLZOLEKqxAiVvLcnXLuZkFzCPqJCBOOqQBuT26OuGT7W8SGUnyzZFdaw6NcgDoybhbNkTk47PUmBJtzZbkURXfCgsMCf3JETjufqXPd4U2Q65ZsJJoB1qjd8Sfue0eWqih+Jc2m5PwR8SpHLdyHmigJdZNaEUfpa7aopTWsPh8KWJSNUVkkjbhHaohCNunUigRNGa4c/T4iQhUbsr9yicF92TJCLifTtRQEvjBeLOf5vJFLWBdkz3A3LRV1uwmy3dSb1RQFqVQw6s9woSqmEue51XlmPLpSuMX0fcihosCmbvdN+0B5uodz9zof3sSKHUSxKqYSHJ9yQ1VvN7dVXlufXahuLzRRBZFVBn13Je0NaWvPkSrPFncifPLLNVQyx9oYviXWrOGQm2QkL3XKr1t5pBfJ0M5fSkOzb0fscz8SpeTgHGRtwup8m6VnJay0RLJx1Lb4kWFYk9OIRyxOQsf7Mto2qFidVJVYjPIZvaT7P+SCpeB72h7SN0+AnNRHLHE9kNvEkz8+lUxySDc7un6DEApai84mnB2cXAnyF0yCX7V5pe1e5/4KBVZU9QUcc8c4bSGQenUU09Qfc+WW3agRae1eXel7UxDn1fSqopnz0e1CJP5unYy5asa7O9x8kpqriRiZSXF02l1CqtpO90uI8z892SYUTeM2RO+dqI66QhyeR/dooBZXbH8PiSufbqyVhRdQVzTWnm4VIci9SKt4E0fFibhS7QOLzL1CqUScXzztVrhQxYpNwJ5LDJn3ev4UyXxyR3k2a9SEah0FTRnTyk2Vwt4kx4i+FOzQme1bidE9Rpkz/NQ/fkhbd3J2STmqLu9dCoa1Qun9yMC82THRS8S3myRFc2eaYAn7knLVcgJBHkhubvZCxbuSVu3mgY1NJ3aKOWZOOXUpBw9V3iTkVHba/mgsaihPR7XLNSghcTLRSoadh6j7kb5D3uKpGdghC4/EkQuL5Z80pZHEc7k0c1xaumCOiNxc9y5KNwd/0rlzEybcn73tUSKtjVu7mgItbs0Uslo6Mmrtdc0FRD1tzQ3XJMVyJ93c9yABIteSWXwom5Zorm5oAA8xJMENxZvkOqelkbPTNB066oAARtTsMbZaIQHTd3qSI2+aAOd6c2ih6Xu6knLRBLYRFaPmo025Ov56pqYenPqfkgGiLJ4eaaIdyfMn5ZPcgLPv3Egihp+nmhbmnyju08PyS0Hue1kAMjlanBFrtc/cjEdMv6kQw3DnntQGo1bcXNFbb8RIyh0IG+ptEPpQB21d4bW6IrXFs9EbRtkXz8KTYDFr9PSiLbc3iySLcWqIcvp0T2A5btF9BS1t52ohJuTZkS5a91nUsiWCGe5vzIhHy3JW7dHRx7mJBRd9j+01R2Vxn2iAy4E8b09REPjjfqZW/azsa1ZTjieGf7xRy7mKNrslkQzy5LSdkO3FZ2VkIAyqKI/wBpSSdL/T5Lzc+Nxfcx+T3uj6nFOH42fx9P9GKnwv2cvxAfV00VOw6My95HDeyH2hR8TDquLC60muOjrns3fCXJ1VVP2E10h3wAEoFuYoJGMSXP+VGC9/B2S9Jyt/8ADJSX+jxlqe0rmZLhuWmTkS9b/wDyPr4THi5Bd6jFRq7sbg/Z8P8A6hXxAfTYB3l/JJdbik6g7M36T1GNXPhf7PN6bD5agm2XfuWmw3sfUTGADAUh59Ijn+5W3+1nZ/Cac46DC5cRqs9KupfhAH0g3+pUdd2wxfEIxiao9ng3fh0zCA/qbVU1lyvhURH8bp173b/0aOo7N4ZgNz4rWQ08rNc1MJXy/K1uSosY7aU+EhE1HhD/AIu6OepfqG70rPnmW92Mid9S9ShYtj1RVRBSSPeELWAEkbXAPVtJdCwf5uzH8t7VjhSNt2lkr+0VLQcKSSKiACmn4e0RBhbyWSxGseqqinAGg6RDh7cmYdv707KWM09OFPUHNS0c0bZxiW028Nyh68109OlFe04uuc3k9xbUfazEKPR5Paov+HLu/qV9R9qsPrLWlcqM/i3B/FYku7qQaj3LtPMo9kwyGCo/FinhnH/ynuV5BxKhhp42cwJrXjLcP6V4PR1k9DIMlPKcBjyIHtV7H24xCo/AxCeSoona04ovwik9NxNrkh+CVDnyek1VZg+FhWUmGHVVmMi1sfs0l9DTn8ed38BUNsUqRoIgqQi9qZt8gN1fJVuC9oMFqqCCCnlagnD+4n2h+Uv+5SqjEA4ZXs0oj4hWcUzSUg6bEo42znzu+SUmOQCWQBxBVHNURk5Hrz6UwRcRsmb/ANq1TpGTZfNjUBHlk4fEmZ8QCYhs3Krgp2mIczaIe+Ql2XEIKWSynZ8x2vL6k9gLEKiUd5ytCDcruovyohxqTiCDSSCBcyzVTxmm1I7idOxRtdk6ZZqaPFohEWie3/MtFhPbavwch9mqZAta23Pa7fEPJ1gYBYR2KfHUNyPaKfEieV4N21R2Wxo+PV4VLglaf7TEMDNoicvERw9BqQ/Z3HIS4uD1FL2yo8rrab/dq4G+KF9D/KSxVOWhGzsA5akXiUmnxY6OQXp5TDIrmIHtLNZPH+jRZnHyXVP2gpKyrKiquJRVobTo64HhmEvpdDXiFGeWpk/pVlL22ixjDwp8fwym7QRCFrDUtvb6T5t+VZephopJSbA8TqcJDIv9zxn/AHiEPhGZt7fmF1Sbj5LlKEx2WuaQtWb8ychqKePVpHu9I9KyWITYpg8RS4hTWQO9rVkX4tPn9bcvzIaPGuIF+k4f8QHuFPc59WjchiXGAo45GMlLpMxt4uZfT4Vl8NkOYc6aNzu52stZgNPUVhjxGs18SHIF5NR2epwG6TOQNNBLxe9aqgxCUZgZnYhztfRUlNSuIi2e0fEtH2epQKoEzdrAa5yJcuTk9GHxPmf+1VjDYl9pU9PHJxYqKnip+d27qL/MvNDp4CwqJnnhiua/8R9xfCn+3mNP2g7T4pXm+6oqjNvlntWfxIeGYR63AzD9KjUx8sY4wFdltLPpT8RcMs3d9zqHFkMu5rhT4/iGNrfzQaMn0eQy1U4ttCO3+Ki8N44s2zIXU+mFxw8tP20j7fcyKpp24AsLbs+lSMbwunbPiarY4Jh7SVEXEb8ItrqnwWj4koN0jlc60/ZXEosWGqeN7Yqeaxve3qWGR14OjFG2aSpKKjwasjjZrIoXH6l5ndoWi2ePTH91VDNnZmO5Y0htbRaYPFkdS7aQLe9ONuH4fmhEUReTCus4aBLn3Lh8s+nVK1rdUur6VQmdYW/6ki6kLc+SRZ88kWTQFtrpAVz5eFH3ILXJ9HVIqg8m9SVrkwt4U6dl2jbhXI+p0yDoR7vV8KO3aPJBqLZpDlagB+1h0zXC/wD1JvXmz7UWnvQB0iEuXhQETlzTokwtoDe9K27qbJADXD293uSIW25PcnSG1kHU2u1AC9LJFmJcrUJlbcyE5LhQOgm5ornzz6UxdouiW71IChxpN2diEpNyByt11tSubu/qQUO3Pln4kIyaZZIALzZJ809gDeThlyRcS3RtvmmPmjSCh7iOQZdXxLok5bsuaZGRh8FxdyTyH7xT2Ae41r5O7klxrtNbUyOQln1LrZEOu1GwD5la+X/NIitHUfzZposi553epItwj/1SAO5y00L96Q7S1bb8SC1vK5Iie3J3+aAHXk72y2+HNDxCIef5RXBHud9yXTozoGkdEnEsrETSe7c6Aie1K7pJAaneJ05dSLiWjmWSG4s89LfUhLL3kgKHopPklxN2qb0IcnRXeRMKA1E5PdnpzS6j5MmytF7eldYnHTLpVjo6W7uXBHdk/SSTbi1XdCa3VQKghyG0nBvekRR7XePIvml7r7dLkB/vuQIEij7v8UBCGem5Lhv9KXDfy58lDAT5ckoo2kfLVdaNyuJm2suXHu8KEx0dmKMdGb8yC7RK18kv9SPImJt3ci6SyS4biPwo4h88uXiZSAhECbrtuXbX5ZsnI6OSYi4YOWTXPaydbC6zm0RFn7kARTLajEWs77vVmpP3XVlcz08l3yQth9VGVnAO74WToLIpC4lb1IhFi5ZD/lUiSjnhizkjcc/Uo9rj8SQWIhYS9K6RMXJEJXFy2oXjYeSgDnD3c02UL3C/v0IU/ZuzQ5F6SR5KT1Lntb22xntliFPW4jUf7xT04U4SQbM2bpIsubqFD2mxeG1vb5TEW6Zd4/zUO1+9rlxiDm7OlGEIqkjR5ZZHbZZD2mkIy49JTH8UYWF/JWVH2qwvoqKSqiH1RyCdv8Vm7Q79ybcWLk1qeqFsei0mNYPVAUcOLx099uY1cLgX03Kf91z1wB7NJTV9rf8AhpxMrflcvKLdfiRRE8J3hmD/AA9SnSf0y1KH2j0epoaml0lppYi+MH2pqHbq7LH0nabF6FsosRqQH0kdw/zVj/txiFVFZVxUtV8fBsP9QWpe9eQaxy+LNYxHS4eZRm7T1N0TW9VniL/kq2SOQQsBm5WsKq8P7XU0Zf7zBUAPS3DMTt/irYMewuqLMKm0u4ZAtVr/AORk4v6Ip0MosJX/ADFG0JRmBG7iLv4VbQ0stUHEpweUPULXKLWUr+0CcrPHKPO5rVVoimWnZ7tBiODw1VY2J1NOINbBAMhZSG//ACFXMPaZsQiD7zoMNxGV21lOnaKX9YWusXNMxRADyXCGeSfo6x4YhHJv4IqINzRt6abCCmGRgxPDibaPCmGoAfymIv8A1K7pijqh4UWM4fVCXIKkCpD/AIvc39S85kxZiDMAcT79eakRV0pMOeVrvpduFkONDjN/yL7tH2N7SzCU9BQSVFOPMqUxqAy+oFhp46uOqKnqKSSKpHwkFq0GPY8eG4fS0eHzlT1BNxqiWJ3DMrdoqroftM7SwjZ94e2RdLxV0YTD/WJLKnI6OAKaneTQ43EvSnvYws2Nc7eJXFH20wusAfvTs9TAb85MPmOG38lxB/SrqGHsvjkYtSYjW4XUO2g4hTsQZ/UBf6UcohJPwzBHGYvytXQzG7J7VtKnsXPUCMdNW4fXnbd+FUCJF+4rXVNX9lcQwlxeso5qcM7WkONxEvzK6JpgYfVNT8ur1LRjjA0tPFHJkUsrXn7h8Lf81XUnZ9oZQeVuLFnc4i/NQq2RqepkB8/+1TOisdmhm7QWw5xWXMo4drjF9WYh+FZw5gIByNrn8IqRTYeBGLznbE7XbUJRKbZtMP7XRTEIOdpekmVuOKQTNkbsX1LzABeGUny2gWgkrOr7WSi1nCjActC8SbxoNz0OnrIoX25D9L9KtaXtM0fOVxJvUvH37TVFuTZETt1CnaftRUZZSOxCp1aK2R79h/bQNrcZiL0iacPt9URnsiAYv8V4P/tBwzDJjG5tbXUun7WVEZkwysYNtcSZTqNM+hKTt5TlFdJC4aKxpu2lHJdwqjhF/wAO7b+leFYf2+gk/AlYLvmrH78Ga14WYm77h3CoaNNj1PGMB7L9rmyxPCqSoN/72JhA/wCSwGN/2Zez2IB/9Ixiagl7oqoLw/U2q7g+NPxwu6e9bGHtEEcIm+ZihbLwTw/J4H2m/s69sOz7SSQUTYtT90lC9/8ATzXndfg9bhtQUVZSTUso84543Ev5r7Lw/txFbo8kRC/7TwirGvrMM7TQi9fR0uIh03TxjcK1WVryZvFB/E+FLt3O3w8kjy8/yr6t7WfYT2T7SQlJh0Q4DUPtaUTcoh+pfLOIUrUNVLT3sfCMh4gttf3raOVTdIxlicFZG9xfpSfa2bIALbmhuuddBAuIefJExOQ67ULEPe9v7kXSZf6UUAQFaOehJsx00dOATW67krgHk35kAKEgE952jl1Cyeoy4fFlzuEG6iUUshLPJLibSHLamgoWnJ3SPIe+5JybvZccun/oiwOgV2eq59Lobm828+SWtubsixo7r3ltQN4tdyIZOn0/JK5uaLEEwmWue5I9opATXc0LlcXwosaOfxXbe4XdIC1y/wCSO6Pv6X9KL5GNJH4eZJ0oYh5TN8OiaPK7mmSd70u5dAg4WuYkhOzazMnYAEXkyAJjj5G4fS66efNmdAOZFySARzSE+pkX1Oi4x82Pcm7fNc6W5OnYDxTHIXW/1LhDc2Waa6i5ukO3vuRaAdEe7NdbmOR/yQDn57ULFaI6osdD7E+WWnP0ogK0S0Ys/UyYAn59Wa6e5sndFhQQiw3IiLZl+ZNMXvdJi97IsYY96Jha5AWfPNK58+aQBvl4khJAfzSD5p2Kh0idLUWTQl73XSLzdFi1CEkQFu0TTc+aMSTsA2It3+pLiblzwofTn1JjZQ8QvNC5aCy58We1CRbsljZoPh0/6k6JbsvFko3UnLhyUyJY9a13qJPvlHq3USijJa2m5C9Q5DzQIklI46v9PNNkTlrd0poSe7VEJN3IHQ6ROQ6+aV23TcmiK5D3oEIyIe9MmTpw8iHVBa30oLiIi7+lcLdq3iSPd+ZJi96AD6Wzz7k0Um3JK7ZlbaiYWFABiVumfUk5bubCgcl0i8kAcMerVdEmK1tUXh9ST+aACAW810do5dP7kPv8K73oA6WSXel1JEKCJeRFtQSxsX1fNH+VlwhtZBZGcdvfquELWl/mT1tzapotzlkzoA55obbUh28/EjIWjC/P5IChBn5bUny2+EtUmF0uHuF80CsTeJ8rvqdIhYX5IhG4SZ8/pS4dvxIIaFa1w6sKE8rcs2tThC3f1JSi25m6lnQyMf8AUi1GMtWuStbaibMmLNKyaBYntyf9yIs+93XXy25N81xiuLMdwoAbMnu0Tt1oC+W71IGK64nbkkXL4i9SAQ6JeJ3f3IrmHntQsO3LNK634lBdBXeB2RjiE9KI8KeQC+E3Ue67X3+aG5uebIeKEvJUOoyw+Mh+XEKuqtvqpT+oyXaPD6jEqsaenjKWc/T/AIko4C5FtZhVzV4p/szhRU0Z21U7MUkg9TfCs+zCHxiVPqMuX5ysLEaXB+z9OTVdW9fX9LwQbQD6iWaLtVJDUcSnggjH0kFw/wA1SVdUc0ubu6ajhkqCtAHIvhZOv2XCJpa/tpUYlQhAcccUsR3AcTWfuVHLJJcXtEe8nu4hdSano56V7ZYzDyuZWmD4fUY0Ys7v7PDzIvD7lnUMcbO2LyZJpGpfGPbux9PRyA10B3NL4ibyVAXLLVWmJiFDAFI2Yn1GPkqc9xK+mjrDb9mHW5Xky8/QXVzQD1o/DuQ+Fdh5gukkP5mRW6LiAOttUmlxCejMeHJs9BbhUb5Je5kAaJsapqoi4l9KRfmH/qlNiDiAtFIxg3pfqWdbbaiu2+kvmgmi8auebVze4fDmnAqLizz3LP3PdmzvtToVRiWedyBGoiJxfNlKCoYjy8XfcqGjqvaLRzdaHAcH+9Kgmnn4FMHMh6n+FAFph9DJWELRM5G6k1PAwkid/wDfKgfCPQL/APNX8PApafg08fCp28Oe4/qJUdfCBGT5bfSqSE2Uc2JTzS3yHd/lU2lqLYhMjYRZQKyOOMhyZhS9otG3q81Yy5+8rRGxNTYhHHHcDOMv1bVUFM/nb5J2KnkkbM5GEC/mnY0ibR1lXSylLT1BU5HzGJ9p/UPJ0iw/DsSMpJKU8NrS5VeHbBL6w5P/ACSijYWtBrRbxeJ0/HmNzA13xE3JZ1ZdyDo5sUwOUJfZgxelfa8tDsmH6on/ANK3PZXtRh2LVBU9NVh7V3007WSt+UljoZpBIbHtIfepktHDikfDr6caoe6Qm/FEvUJ8xUOL+gUv2ezUUMsY5HkPwo+2ONN2X+z3HsQva/2UogLxXntXlmEffuA2yYdjcs8Abmw7FWeUDHyGXmKa+2n7RKnGOx9PglX2dq8BrjmaaS8r6eYGHbwj7+pczTvk7NvZwfPBFxqwGfzTVZI9RUyuzd6lQw2xDUGVtzkICoZckjNDUI7+SK5hLmjAXzyd9qmYZQ+2VOZBsFSaGupsNoaHBaWWsr4yn4dwUkDXyl9RcmVbKIVVQTBHYLB4n3E6mQ4PKLCdjiLva1w9X5VYU2DywjI8rbj/AKBWXuRral4RQ4vVHhuFcKPbUVWxrfT4loONF2D7PYbTSRsVRWOJTe4fF+lVHZ6nbtN2u9oPL2OkbS7p06f+5V3afFvv7tIcjHdBD+FGOe3JlHl0dC9kLNvjUwjhJiz3AZjkXqWVkJvyqTDiXtWC09Oed0RvuLvHwqM4+/aujEuDhyHI+ranEAc04xeT7V0GALjqkNwrvSGVy4ReT7UAC/JCj2obXJUSIOouaVrlyRhHdonRjYSzz6lVE2AGfvR8Ny1zQ3W//rS3GyYJM5oJE2qQZWlm/wAKO23TNLhsWmgqNzXRgh+GydGRrdR29yacWuyfck+QtzVmVDjk2WnU67xnty6k1pt1RATd3USBBcRx0y5phyu5J8unJ2u/emD6UDQn6u5J81xFaPmgoB/PRK75pWt9SJhQBzauXEiYUurwoATdOiAy7s7SRvmhMXJBQN36l0SfkPSTarvh1SEbLkEi1uS7uSLQvhRW26aXIAEfelt8LbV1FEVzWaW9+iABbK5d6RXSkfvZv4JXHbnnt9KAE5XWsnGkchyyYVy60b3AC8NuScCqGyx44/d6kDQFu7JhutSIX8t2eqeCRuLnwA+nJcmkApcwjYB9IoNIjbigPwspATR8ImOJiLLQvEJJpia0WfJAACVuvUiubkp+F4WFcEpnO0FnK7xJ2bCaSPQ8Rju6uSAsq7v5JMTi/Jl3S7R32oiK4uVyAB4jX5W/EuETc2yuXZIZNtgOX7kPs8lv7Mv4IJs65bc2ZISuDR+lIYZ8ug7foRBHILi7xGXw5IKuxniWtr3OiGRh8DouDIRZvGX05ITGQi6X/gkwB4jZ7GdF4fTmhMd2mZfuS4bl3Pd8lJA6Eb8ny5eFLhvuzBcGMx0YHUgIz/4bKaAjjtRtGMjZPl7k/wAFyfUWbRI4bWHVv0oJGLXEPTqpFHHGUwvUPsHc/wASAurT/BEJELdLqAbLSGaijM3j4sXw+pOviFPn+1mEe9VLZyeC1LUeZMqtgW51lOQf/cTF5KPJXBHGXDkk4vxKt1L6R9K6V9ubP+pFsOByeaWq/aSOVqbYrtOr6kDF7kQZ97KbY6EMbC+ee5D06uyPhmSXs9o+pAxov8EhF+9068fvTgU8pWuEblr5KqFZD6vy+9Cw3Fm36VZ0+B19RKLBSERFy0VrH2DxggvaikuLdaIXK1Fisy/B15Jzghbq2fpJagfs77QSSZewSB4tzW7Vo6T7D8ZqDijNrSfn7lWrH7jzJ4Wu7yQtH7rl7dR/2d6ySXJ7i/ctDh/9mOSRxeSc4ibnsRVeWUoTfhHzfw/EnYqV5HFgyIya4RX1pRf2X8IFxKoO/N+kmV1Tf2e8ApbXCnpg16hg3Kbj+zXsTPkjDexdfXAMrRbc+la/BexJ08wvHh/FP1E6+qsP+yXCKGOwA2t4ekVcx9g8KpwHKnH+CruY0H4+RngvZrsjiElQEns7RAHvEt3716xgXZegkhBsTpI608tRlZiH5LaRYPTU4WRwBGI8hFkX3fGI/s2RLNBnRDp9PsxOKfYb2C7QCbyYVJhxu9zSUMzhb/G5ZfE/7I+FTHnhHaWanF9zRVcN1v5mXsgU8Qja7fyT4CItobiQ+pua5qhLwbaHzdUf2Ze2ODkfCjpMcgF7g9mmES/S9qyuMfZ3jvZumKWswqtAhPUBhIhZvq719fBJILs4O/puzUkKyoEMnczH4n0T1f7JeKD+j89sSqDkrJeKziRuWYk1pKMFPEQ7GD6V96Y7hOAYsOWL4Hh1YH/m04kX6ua88xn7Ifs+xJ8gwOSgHK7iUM7hb/FJJ/ozlhj+z5fgpYxEWyu/MragykqYIKiRxpSMbxH0r0LtZ9i/ZvDZo/uvtLUwE7XPFPGJkP8AAlhMTwcOz9RwvvmkrOKzixagQfFqtPHyRy9r9MjYzXBXVs9W7MAyP+GA+EG2iKWG9rMQwm72TE5qUe8eIQj+nko54DiFQ0bxwe0XNoUBsY5fuVZU4XUQiTyQSxfWBKNkGs19G0p+3VTM3+90lBXiXURw2H+oLUVRVdm8cIXngxLC5/XTSDMP6THP+pecjUT0pjZkQMrrBax6ipGQ7xgj3nb5MnrFi2aNLVdj6OnqBCm7R0M55MTwVIHTyjn3a6f1I5cPrae1pKOU9OqmcZg/UCyWJYl7RUmcjteb3v8AvRDUEUItTySQSM93FAyElHbS+I+5yWlfjUVOfDcWP6ntyL4lUy4p7RLo7Dopg9qMRji4VXKFfF6KyMZrv16ppyw/EDBpMHhpzN//AAJlD/TuZHKKtMjtVNbkzspEGIPDMB5MQj701WYHhgzG1HikwEPMKmG4c/qD/tTtJ2bqaph9mqaWsLvGOcRIfyva6rYmi+jmpqyoGR3sIW0EVDr6oxkPhgYiGWZEoU2D1+HlnJFUQWcykjcRUOvxioGLfGwxG1rLOzSiV7YfPT3ktbg+KW00FhkJd+viXnI1jXBrt79fCpUeIP7T+FK8QM/SLrW0zPmLs9ep8Yly1d7u+5lPDtUEdOTm4CXK0dq85pMajKDKR3Ix8Yn1Jh8aikqSYNojz1UOKNNuD1XDe00UhFHK8V2WhZ2ktHTYxTiPAidylF9dfEvEaHFIBkI8nIW3blr+yuKPIQudgxZ3ORPuRp9iUrZa/bN24kwnsUVHBJJFUT2gBRvaXxEvC+0NRPVV4+05DUBCAyF4nK3xe9a7tLjEfartgPtD24XQNxZizuFgb/uXn1VWSV1VUVcv7WoMjfXlm61xQ19wskr4Gj3WpNl6UVvv2pcPT0rYwoMBYe+1Fa3PO3yTRDu9X7kN3qQMf0z5ulwWK7f0pq1i1/pQ8TdzdBIRi92iC5/yrojddqkIt5oAVrk3qQFmnNFwsu50DoC63uRNJ7kNrd2aQjtQFBPJayHiNbohu3E2brjkgrkdaRiHNIpLtM3TBbuf9KV35UB9Dt3zSaRuXuTV2mTOg4j58kE0SCkZAU2vK4U2+a4Jbc3fcyAaHhm8skQyNbm6ZHMhI822v0km+IgZK4zEWT5kmnJhLXO1NPMfNDd3epVsA65XDyXOI3namBLq0RETfy9KkdDtzd7pOTZJhvmhu6vEgfA/4c0TSbfUmB6LddUnL3oD6H+IxOkMnvuUYicR7krrtXQRZJKS27J7kLSbtNyaYnz5dSFy36dyqyrJL8+STTd+SjET+aFy6n1+lSTZJIm8nuSue7VMcS0kXE+pFhZI42/LpXONr9SjcTf6hSIrbvkgLJIzDcOS6E3PlconE7nd7UYyDbycUBZKaR7fUkJPlyTASXFoi4j7mV2Iox5E+lvcKXE3Dn1JOKPXMm/yqDoFd3MhIulvJkXT9TJfuQQDxLf3pOXzFK3Zy+FIY9pZ9KAC4j3Zv/SnW5ZJpha3mjHIbvCgB1ifuXHLchcnG7JAZPnl4kAIprn+FN8S4uq1Fc5XN4kW63VAA6Ew6bkrdxM+3ySctdM7krrefegBMNqRfuJCRdy51FnkyAO9Qdwom68s0I/iaeJHcxXaIAJ+lL3Xc0BF05IuI1yAOiTch3CKcLMkwHPNOiX5UAFd5Ol89ybImyyfpQ3aIAeu+JC/hd0ByN79UJFu+FABFI+ZNlaKF8i5NtQlJvRFy1SboAStHXRIiuHv+lLv5Ja823ITAc172tSfNN3OTa7UT7lLJoK3d6cktOTdLICK34UJFcOm0lIUOkT93Sh9LIdch9SQ7m5oEEYuOmbJv1M+23kKJy1LlammkYdckAEO1iz8KFne7JstURiFuuYof8vpQAQ5XZZbkT53ZlltQsTj+ZEeRFkztyQT4O3XETu+1cbKQrs/pTdrf9Ernu5Mqomxwy6WdNvn53fCuFuSYfkqQiVQ5RmUhN0b/wAyzuMV0lVUkZu5ES0EWXs8uXeyy9funJy2rCfk2xcsiqRTTeziT3EJF6U0I7c1Y9n8HkxzFIKSMHIjMRe1ZyaS5O/GnKVIfw2Otx5goGk/3eJ77j8DfUt/TVFB2ZwvJ42Mwb8CDLqP/in/AKRUWu9g7JnLh1PERSxxlLIJ+EvDd71lY6iSqApZXcjJ9T81yRh35f6OueZ9PF15CqaiSomOSR3OU3uck0w+9HayC18/hXrJax1PAlJyltIRe5LuSRPuTECPzQ2vzdFdclraLIAb70XXqla6LUfqQAm5pf5UhjRW2lkgAdLUvfki7iZmSta1AHQkOEhON7SV9hfa46UBaWJtPGCoB613Qh1QB6zg2NQYoFkFTHKeXR0kjrCbMhfMbW1uZeRdNri/5lZU3aSvp4+GcrzxZW2S7tFSM3CzR1n4lSTM/wClNRRnI4sDXESgUGPU8kgtO70/xdQq7hxKn4YtTMAxd8g7iJMerD9ljpxzPfLl0j0suhJpm27yXAmgI9H3J1svJP2gSLmERd3a5SqYbSE2Ha/hJRKcWkLk/uWjo8LOa1uHty6khth4PhYTOckm0n5fUrulwuO8c3/SnqChCljvnzAe71P9IqcFHPiQEEjPBT90YdZN8RKLHFWdwkqfEK7hwZmUXjHcN3ksF/aOxqTEMYw7DzN/9ypbfmRlmvW8Ho46GwY2YRZrbfSvnj7VsSfFO1mJHndlJwg+lhtWEmzur2HnfsrwhebfhlyUUx6uVvcrXFMoYYAd7rvyqAFPJJLvdrfhdZ8k0BTRvJKIZsN3iW2wWGnGpp42dwIj0P8AKqSjwWQqU6sIroI9pyk9o5+kfNX2BUrVVZE2biUP4pWrKbo1grZq/YWpwKR8ri5+InVD21xZ8JwGRwZxlq34LF7vEtPw3qB06ctSUbtDg8eOYHPRiFuQXxlnyNlmnz7jo7deDxrDcYqcLhqIoDtGoCw16FgXYkB7Ki0gD7ZUMMzSeh7dory7pLJe0/Z72kj7QYLFRyf/AHtGFrj6wbpdVmtK4mvT1J6zMvU0MmGmMErsUotqI9I/Co9zjo6l4hWe1Vksj+M3UM/NlvjvRHBkrd6i+Sct+SEY+l0b5+lXZlqAfShEdqJxtHk6JhfyVJkuDsEY3IkfT3XIrbeT3Jfw2rJyNlFIHq8TWpWkWjoh8WqII01kZPbTBaPROLg7rs27kvEotmyihNn5JF4bW3IrtMkBZIEwTFyblagH5J4fcg4dy6k+DnlAC35Ltv5U5tFJx70u4h9sbLMS9IvyQWv5J8xbkhfp1Vp7EOFDX77UvdkiMRLRm2pcPydMQIi9v0otRbm5Eu2sI5ouGBFogdAjnalci2FyRW3a5IBoa0JxyZaTCex89dCAcNzKXcwh1KooKcBmE5DtEdy94+yLtth3ZvGaKukoxmFhsdnZeL6r1Gfpunc8Ktn0Ho/SYOqzaZ3SPN8Y+z8sPpv2Z35eaws1O0MxN5ervX0F9r/bigxnF6qppqdqWKR7rAbkS8Cq5mmnM/E7rL0jqc/VYd86pnT670vTdPlUOmGNB72FEItz8SK3v+JdKO4s9V758tQ14tHTg5c3SeN7uhl0cy5oBIDqK13e1EH7v4LrC4vz+VqQ5etBNHCK3kSEha4k/HGdQYtGBl9KdLD+HbxXYddwi92SAdEUStt/zJ2KMybMGchHnc21TeJTU4DZT3ll/eFcmOI8kPD8HValZVgOLRhmcjFc3SI3Jhif0N/qUmOFxDJ9op0adrtdynYoinJJlllcOWXNN3NyLqU/2cfSl7OxEjclEC2674UYScG027nu5KYMOpO3VmnWo5CfJgRuUTMO7XHDUE8lJTVQO2gSR25F+5Sg7Vfh3yRR8XPUAja1hVMdK8JCxP1JPSttcJPncKlSJotKntRczDTA4i3hMBUU8cqJLc7fysorwsJaGxW/zQjSnzaMy+IWTcmHgkffE3eG1cPEnt/ZuSOgwOvxSYYqamlqDd+kQWtw77Ge0NRAdVWhTYXTxNc8lXMI6fSKVyDgxjYg12bxIxrgu/ZutHU9i6Kjiz+9ArSF2/CpoyIi/MjosFgIyaOjYx7pJzutVJMjZGeijnmbOOjkIc7eSOWjrScW9lcDflc1qvpMUxjC6gmA2gINvE6v4LL11RVzSFxJZj8+alhYijkH9odvh3JoyC/Jzu+lk7TYLiGIWhT0FTORPoQwuVy1GFfYj20xQROPAakR+NrUUyzH3R56AjaRv+HaXdqvVcK/sz9rq4AOSmanAvUYrW0f9lGvjiH2iopyLLxTcnRX7BQk/o+fHIya3qTYR6kx56toIr6ig/sqxSQAFRioRaajEFyu8K/sx9mcLqBleWpqDHkRZCltD9mqwzZ8jBhtRJyik19ysKLsniVcQhBTSGT+5fcGF/Zf2fw0hsw8JS9Uu5aGmweio/2FJDF9MYo3gi107PiWg+xPtXiAFJFhx2N1ablc0X9nntTVNe9EYReour9K+zRz5M1q7xD6XR3I/o0/GX7PkvDv7NOMzEPtF43ellrMN/srsIC9RUbi8K+h2zLm77UQj3XXEp73+i100DxSk/sy4XCBPJOxmLaCLW7lLwH+z7TUYkVbJARFnkO57V7CIsKJ+rRku6zTsYzEYX9k+EYeA6vKTbdoCNquYexeFw3/AIB3Hz1WhtfuF/8AuSaN+nJxLpUuU2V24L6M+HYvCI3Y3oxMs/ErOLDYIRGyCMfpZVOL9sqfAe044ZXvHFRnSjK0osRHe72i23uVyeJUEdd7H7ZD7UzX8LPcI+pT7wTgGMLcmBrvkitt5g35UxNimH08PEnr4Ygz6pJGFUOOfaZ2YwOKDiYpT1EkjvkMT3kI+pLWbKc4o0ZDqLN/guPJbpr6Vhq77bOzlKw5HIZu+4RB9GUUvt27Pk2kFTr8CtYJi7sf2ehuTly2o9er/kvLKz+0dgNLHnFQTzkPutWOxX+1RPNXG2FYfFFTg4ixT5lmTquzMz/Igj6EEd2aLgn37RXzTWf2lO0AyEztRRFk5PbGX/cosn9pjtDHCLx1tIF7aWw7v5krWH9szfUwPqEaeS3N8hH1JniREw/ihbyuzXwzjP2udoMarZZamvmk4h3uImTCocn2lYzMIsdVNaG0PxH2p9qBn+T/AKPuUe0GDjPPBJiMISwvkY8QfSqzFPtG7MYGBvW4rENrXOIndr4dq+IRLE8UcpnMwve5rjQBxKWcmlYiPPUSfPNPtol9Qz6l7U/2juzdPSyxYNT1OI1RBskLZEywePfb1UyRDHRUfsokz8TjveRPb4cl5RLJOVOR0zNFE24xF9ypquokIyd5Op+oloqgc88s5moxPtdJXFLPUSycWXrIXtHJZHE64Kg82e4um73JiYnIdcxUdo7m16knOzEbhqqilLOKcgLPwvarGm7ZYzT/ALPEJvzHcP6XUB42TRRtzzYVm6Z0LIy8HttUF/8Ac0FDWXbXIo7C/lanA7UYcQEHsFVR59ZQTXhb9LrOFDcxck1bbc6jVFrI/s1oVGD1QZhiNh+mrhIP6muU2GlKYBaCenqB9MUg3LB6+/8AKldu5XIoh6v6PRqnD3jiHiwPET+pQAmehKWcJA4oiQgWfiWUhxqspbWCrls9JHcP6VLi7UTiIhJT01UIv/eR2l/JDsNV+y5YXjAWN2c+/wCJPhI21hBrVTDj1HJdnTywH8B3D+l1KhxbD5AHOpYS6fxIyFCYOJo6Gor+ET09ZIAhzj4hblNo8sWqRp8Qpqequ5kTWkA9RFc3uuVVQSWkbUlZTzie0rZB3fxVodDJDTi/CkiM2cTISuE/Ujhh70UWJYTQSXS0kEsAu+weNcOX71UFQyixWTx3CX9KvMSrIIbm4m4fCqiWscn2bQf+pQ0i039jtJHKNzGbj5ENpCStKYaOoEHicDPK17X3Ktw6E6gifxNt5LR0lLDDEAtBHIbtvklG5HgLj8SHNHJTtZGziefi6lKbEnpaM3la+UmsC3xP5IJs5JCN3a1v6UNZWfcOGhi8oOVZUNbhcUjfuKch/wAE26CMG/BXdrKj7rw0MGF/9/MxqMSkHpv8EY+4R/ms2xOJdCb4hyGZSG5mb3ERdTkkxaZrpSpED7SPn0ImyIUyBPnonGzTAK5vcKT2ofFqyRk/d1IJoWmXU6Asi79qRSOI/Em+NdzZAUOjkiyb1JjjP5JNNt/cgEP3d6AuXdam+rkkZWoEEWZc0D5jzdCRP3ILrkDSOuXvXBLq1TZZ9yJBQLyW6aJNNpbmgLLmlpmTMgX0HxNFwptpZJt8/JrkhyFuaBjhSXDn+ZCUz89EF13lu8K63lmgGhx5Lm52kmxK5td3miHK3uuQiLDyyQZtHVy1+evqSt3F/pRMPvQIDpEue1GEjd2adLImy8SYYS5+JANCutO667VEZXc23JW3D6Vwc92eYpWBwCYm5XJFt+r5JajrluS13Zt/NMvk5d8Tl5JMQiVubrpDuHw2rlvVzQQDa5f8ktR10RMOmjbmS/aPr4UANllybJL1aIvcyTZctfcgAfV6UQE5XPnuS1z7knK4vSgBa/mS1LXJF1d6TC/LNACue3J8rmXG889qJozI9ERZ2j4fpQAPfp3p9h3FkyacX25v0p0EEspNM+XUloI993xJXXc2XNbfmg3O3fL1JXfJct6WddYW/mgDj9Py5o7mz5OKDpNd03IARSbSy6lwZLiS4jW5OzD8SQkwtnogsVz+aRJH5ttSuuEW12oIExacrbWXbtvUmiz5N1IdUF6jzye5NvI+WTskXP1Jal4eSApDlz7WQv5aIbdy7d7mQGp1ytSIkHV3rvp0QGo506Ml06+/pS4mmv8AUhfpFBKC4nzRlnn6tEyPhXWLdogpoMprtMkF1vcl889UTbkmwE5a2pD1Fml80vFm6F7gO9I5+JExe9N93+CJsiuUtmcgtS5Ok5eXhQXOWnhzSu7hFSSdcn8kJ9K706e9DtJtMrkFi8Xd6kXdm+SbutJONmTav87UAK5CPufX5Ih3FyutXbXuz6VSQUjji5Lp5EPcucue1Iyu+lSQNnnbqk5btH/SkWRc1zpHJAAsLlrmhYre9kRFqTMgcmty8SoljozNcKUg+XzTAdeidCS3nuVJk0dLlrtXH2l6rvEkfidkOv8AFMRbYbShVYdWM0ZFPE1zWv4Vj63O8mfaS2HZ2ubDcSiMztiN7JC9zq27WfZjU0sw1FOHFpahr45Q3C7OvLyZVhyVM9jFglnx7Yl48mEwGjDEJpKd8r5WtjIvNW2E4PimE1oz0Ek0NcB7AjAr81TVOH1eE1nDMDAme64VoaHtFj9cYwRSyGegMQA136lnkbfMHwd3TwS4muRrG6WphmKnq5SqsZrJGlqNbyFvCL+/xKOcPs4cMT6epa+TC4Ow+HHU1jcXtBWBaEZPcUIv4y96xz5ldyXT0z35PO65KDq+QG5pOXyS/K6FhXeeUE2XpXR5Ll27Rd0QB3S7Xcu92jrv71y60ubaoA4+0ki3d35kdrEyBtqAC8SG1xL1JLuvPW1ACHP37VwSudJyYi12odMtEAEuj0rg9a7dqgDhZcukkg5a5JXN3Lt3/wC0rAHpZOQyHT7wkcC+FB35slbt+EVAFzh3aB4XyqYGnD1DtJlqcOxLC8SEI4qngSv/AHc+0nXnZSP7ktt2roSA9zwzA+NKMZg//Vbmiw2PD4h2Nevnfsz9oGN9kZiOgqLhLnFUteJfxWprPt8x+qiFvZKCA/VHGobmn4No48bW0nyeyhQxSSHKbXSl4vT8Ks6aEBjyZvnovn0Ptw7QjozUw/8A9tcP7cO1hdFVCH0wB/2o5NYuEfs+hpqiLCcKr8QkttpoTlcS7shuXx5i1ZU4xWVFRG0l0pkZlG11ua9Dm+1jHMa7N49TYjPHLFLAINw4xHc75Fy9y8wkxSotGKnM4gy1EH6ljJlt7eCPJhNSNRlLmNvinO1W+D4hg1DhtZ7bHLVV99kYgzWCHrE+5Z6WR5jIzdyL4nQP+ZSVqX/39JXHqzCLNaAC1oMy0XZiuCGColk2ym4gNvpZYikFo3J3fuWrwuNvZovU7sTispKwi6Zo+1napsH7NlHFkNZWfhAQv0B4nVTN26gLsToX/wBUNvZ+Hnu+I/4KZ2g7O/fmBlw2YZ4d8d3f6hWL7F9nTx7HgpzD8CEr5/pYuSFTR0NyQzjfZWpwOioKmd9tW11viAvSS9Y7HYCHYn7N6zF6iNhxHEY7YyJtwA/SP5uaowoX+0T7RoqQN2F0H7T05N1fq6VrftgxRhmoMLiysibinGPd4RZcuTI55Fhid+HEseCeeX/iPNOnV3uSIn6V1+rNCPQvS+J4Y8JbRR3ZiLJpi0RsLfUsmaIctuSEu7woWK1tM7UQ7dOm5lNDBfc/wpa5lakXT9KG7aXNUATF+pE3TyTY8kvEPxIAcfp0dy+FDrmkWY6LmvmgsO4SIUPf1LiSCWH4dErvmh6uaLw6Kk+BCu3Ja7SSv964/SpoAjFyfNtyBh0R6/lS8S6IMykjliXBfk24l25+aIZHEVqRQJQn5JoRtL4VJ4l3PwrtwCWZZkgBkR26Lo/LcSI5GIs2a1B78kAJiLPm6m0eLVNGWccjhby1UIvLNdHc5N6UnGMvkWpyg9ok6uxaqxA755XLRQdc1z+lJ/D6kKMYKohOcpvaZ3q1Rd2fhQgVvP8ASi9LZXJkAll0/wDNEAuTCDBcXwoLvC3+CPiPdln+lBLVk16UBiF5ZBiJ/D1F+lR5CpxK6KO/4pP+1R7u/NISbc3UgKJY4lUCBRX2RlzEWtUc87SdiSIulkJlcgKCYnEB+SJie67O1D3ZZoXLUdNqChwZD3Mzvanmm6SeV/4KK5Wl6kDlb8PwilQFtTVUcZFxXaUculF7ZT5Z8NvpvK5VLla2XT6kvxCImZnK30spomi6hrIpHJgp92XiNOHHJCBO0j2jy3rPkRl322pXPn1qWg5LTjXc3bT1Kbh1O2LVkFPEEgCe0zjYjt+JB2b9iHGIAxB6aWnke15JXeyL3llzZem459oWD9j6SniwI6DF5ZGLiFBC4gGXTz5p0g5KuH7Lo6cRnq8YhGJuelv+JJiTtFg2FnJTQR+2kPIhPYsVjXaSv7QVh1FXK5GZ3WjtH8uS1vYnsP2g7aYZwKOPhYdxtJRpyIyNvSTCn/4JoH/bSeGrlOjdqIXAonAEMuKYj2gqROR58RlL/iXGvonsr9guGfeAx4/RvVVpQjK88hl6fF3Zr1fBPsv7KYSIvHHIJM/SO0SHyWUsigaQwOZ8nYP2D7b4w4BQYFU8JjE7YobR+dy27/YHjOKGYPRTYRWPvOLjtYXq+S+uwxKkKIQja0AZhARa21NDVUxEXEp7/iXI+pnfg7F0eNfZ82dkv7MdNJUF/tA52d0g1W4/cvUMM+x/sngJxHR4BhxGHIpW4pfzW/McPIv2Bj+9MnT4WQ85A+HNLvM1WCC8FIGF01K2QUsAF8MYjaiIXy5sOmlqtPZ8OISsnkEU21HRf/pMn8ELJIvt0V/s/meiEqVu5m1Vl7DRF/4kh+pkhpYBP8OtYR6dwI2bCqK8aXqtZvckVGw2szx+/RWhx08YZ+2t+hU2Oduuy/ZERLF8dpoJXjIwgljK8h/cqj/4Qzr0fU//ADXHo3y03LzrEv7WHZOlMo6Hs9VYkQvbxSMYgcfV4nWSx7+1liMgm+FdmKSlEuRHI5ktVim/oh5YL7PbjpzHSw/4IBhMi5H+Zl8zVv8Aaq7UzRhBPHTUc4NqUUdpG3xC6h0f9obtPiFVlFWOZZagINa39K17LMnnR9RHJwQJzZxFhuuUE8aohLWsgDxbjFfONX9pmOWg1XW1FRLUXC8ETt0qg7Q1GIUZDI7Qzifijk4uvpWsMCXkn8i/B9N4j2+wTC4BknxATu6I4nuJ1iO1n27Hh8cQYfR8IC/v59xEP09y+fzxqvGLN2IIgfUrOlMB2saGTiG7TmL6FLut/Kt1jhEweab8HoNT9vGNyVBTnLU8V+Q52j+lQqj7Xu0hHGMXGvNtBF7iWJg7UNGcpsETznt4pNcQt8Pd+ZRZcWCQ73N7/VnyWntM9plvin2jV9dN7RUnLLUZWuRdwsq2bt5iNRWe0STzccmsOcZHvdvK5RCqICDmJeHchMqbhZHJE55+XJTZNEjtF2wqMYjp42kIooWttJ+brPTYhJJaZSPd81q6n7P8VFgc6aISkBpW/EEitfp5KPSdmeDMUFbRcUy3NbJZkk7Ao6HtNX0ZlZI5i42txN1qem7WYoUpPHNYPdHYKmVE2AQzFG9BKNu07ZPEqOeaDjSPCD2Z6CXUKi3EOS3q+1TyU/D4e4g3llbqqSprHmnlcM4hN2K0UycjFqm35pbBQR1ByMIublb70HE82XDFs+ak0FPGUwjIzn8IpARbntF3Z7X5En6CSP2+BjC8SLUfEtJUScYeHKYcEm/Z5DtUL2KjozvizGozL8TPp+SqqIsm10jRhmD7R5D0qANQ0hjxHtIdzEoVXiR3lkbkShHWOTjqpbEkWlTUNYPDkcn8dyh1EzEO58yb0qOdQxPy/SmjkYuaizSh05nuzvb8yH2i1ib/AJqOYtlzTBR/4a6qRomvN701xmt7kywvyyQlHu0QFDt4+lIhuLN01a9w87UhktLVBoPtHcPq/ehaNBd79vwpDI9paoIDeN7eVyEofJtyXG6cncfqSGo2Fm9ypIDhQvl6iQ8O58tUfGYn5rjzORZaKQBaFxu171IpsQrqEs4KuaL4QN1HIiK1m/pSuce9Pgassv8AaTECYuPwqj/8WESL9SRYxTlqdGwll/dG4qquci5XLm5Tqh7s0+F9pIKG2y8R7xka7+parDcWoscqYIAxClo5DbUqk+EIv6bnXl9uqPq5ttJTLHKS9rKi1fuR7TjGE4d2RoAxDGK+gxYiO2nwzDaoZSmL1Sk3QHw9683x7HqvtJiR1lbJfL0BGO0IgbpAB7mFUISPHqycGofvWWDBKHOR2zry5lNaY1SJYlb4bkV1vcoftDZ8kQVHcu046JjF7l3u5KO1QG1sn1RNUNdlqKCB39yEpLh5vcyEahrdGXAmuYtLfJBZ27TJndcuP3JDI/Nd4nmgDh3lzyQhncW1GUn6ly7y2kgLE3O/pFCclzInK7TLqTVp3IAA89uSEufwozje5CYv5oAASu7knLREwv8AUh4b3IK9oH7/AMyRbWHkjtcXJiQEPVu/kkhiu25+JCWRa9KK3Xmu6fUmAFzbmJ117fJd92aT9PNBAhHdm2dqTbmXCy94rrFpzQB3QfiSut0XM/iSPxeJAHWk6n9SLifpTQbUWgtrlalQNBuXzRCSbfNIS80UFIK64kN27mkXPmuNn4UyztyJvmgte5LqQRQbDw3LN9qC1rs2dK3vSHySomhEO7PND3k76okkwoXi0dJ5GICZDd1a3IkE0Ji97DbtQ6d25EQ265flTfz2oEE0nU/pRD7k37mROW30oAPv0ZOhJuTIk5auujdcKAKb3flSt6fCicfehckHRsERbSyfchuJcu8mdDl8KCgrh80PTuS96TfJkEtiL3oiuFCu+FBQSHxIlwibNACu1S7tEOnuStFAbHfVkujyS/zIUBsEXJK73ILl3w80E7CfvXbvzLmnLO5L3p7BYfvdccm5ZIepF+9KQJCG4l31c0m587bUnL5qACYmtJDbcXJL6UhyuHP/ABVgExXFzuRf9ULEw3ZJZN6krAO1/PTNcEmHvQ3apXMSLA6ZbeVqC7ifCk3VySu11zUk0FbtuR+rRc8ObdKEcyL9ykQvmyL/ADLo2CxP1fUkBbsrLUEHCuFdcduXi9S5xG3O66RXBnmgBpycm7iXBLbqumOuj/SufJnJAHXL3Jp5N2Wb2py7yF/emz9yEJgPd+VCXmiHIe5CQuqEF3JXN37vCkxdXiQj/NADok27l7kg3Plomv4ox6hyJUgHiJsrfyrZ9iPtWxnsTCVJANPiWGy7joa4Lw/L3ssQZW26/NIpFhmwY861yKzfpuqy9NLfG6Z6/W/ah2NxoHPEOx0tPUeEqOo2fzFZzFPtGihA48EwyPDr2/bm98o/SsEU3vuTZzXNzXBi9PxY3xf/ANno5fVs+ZU6/wDofqaySqkKWWQpZTfWQn3OmLk0RapbhL4V6iWvg8dycntIfuu7ktCFNtyS71Vk0OWuJC2TLuqb967uzRYhx+keVq4PLVcBEWXc9qYCEiJxbNdu/Mg6hRXeSAO3FdzSue3LLkuOWq62Zc0AcctOSRrtzZ5pPnbnkgAGy70VreZIeosmSt96AO+LaiIn/iuDluzdK23zQBy5d8WbfvXR6fpXGK3vQAJbi5JCPhyuREPVluXenk72qrAAefpTlyFiXenlnqpbA58K6JWtlkuPtSHb/wAhSsA5pjjww42Hre5RacmhoZQcBudrmk8XyT9eWwIwy5W8lGrKj/c4MshHIh2suNu5Hbj4RVErISp5KcWBnvy106VC4Jjbk/J1ZUcLSQEOVpZ+HvQyrIYU7kYRt43EVtAFo5Mg3a2sqnAsNMsRB5M7WuK35LR0GFnMY5g92azvkcYSou6Kbg0w37R6VHx6Sm7F9nqyrpI7KivO1rfCTshEeH+G/hfVaMMBixyGjpqmPihex2/Jck8qxcs9TBheb2omfY72Zj7I9kpcTxDOKWpHjTEXgDwj/wDPUvN+0eMSdoMbrK82tGWR7B9I9y9Q+1bGBw/s3S4dG7DLWPdwx8MTeL8z/wCVeQCPdmo6KDySeaX2X6lkWOsEPoC3uye5K5yLPJrskiJ8xQjtL1L2j5/YdGTbqjuYk2ut+HpksmjRMO7bl70u5BxPdoi4jZ5JGlh3Wjok/Tqhuu5JDmXmgYrtc81zxdy6+WaIRHmpkANzWoUXi3IrdEAC2feiH3JWuuIiB1/JF7kNvuJI/nchgF4c2ZK/3oEf9SpAd8KTf1Ig6dMl235qyAUtSH0rlvdkl0lm7KkxNC1IrsnFdu9yMi2lrtTd1verTIYul889q4RPmju16WtQHJu02qxHH6Vz39SJie396Eyu1ZrUAFpakmyK7myTlpzdACEnLVFxLWzQXCh4jCGroAcKTv8AEu8RyG1MDJ5ZpXbs7rUAPl70LZCRMmeJvHN3XSkYfNAD/p8JfEh19LimXqG7t2aMJHLRmckAHd3pEQ299ysaelpJKcTkMhPvEWfaglp8OjH9pLKRfBtFKw2IJfgtqzj4tyApPE+afrZvaJ7zvlIm0JNw0/GEyCnmMQa4yFtoj6kwOMOmb7blYYViVNQhKxxERnkLGL9KVJDR11NFA1LKE4ORHKLuZS+nbbpkmcRGjjpImpmaUxN+JLfu+FrUFjdRMFRUnO4db6Cp2F0cNccuYWiw6kqTQXzze5/3rQ4THwcEqKnXc9r/AAqGZMrTFiPIGYdVNwehoKiaVsRqZaOLh3BJFHfcfpLdyTQ0c40AVjQEVOT28e3aJen5oGku0dt3wqS6Nh9nOB4finao4KjhVlLHAZgMruFxZtav0J7D9mcKwPsxR0AVsMAAA5R0bDwh03fN18Udm+zeIRwYNPSYVDRXwWzyEw3y5vtcV9bYHDw8Hp98fLwtZ/SllxNryb4GrNpJg+FkRO2JlcXqBdHA6CzZXtd8TLNsLl0yMJfNII2u3yPdn4Vw9tr7O9OH6NMXZ2nk/wDF3fSop4OEcpM05W99zKmKOS7ZKd39SJxqP+JJ/FSk/wBkvV/RblSxQjm8pl8IoCGms1CS71ZqpaOfMmvkJJhlIW3m/mr1v7JpE86eMuR5C/qbpUeWncXJmkc/pZNtHON17XD6UTDIJFqQitFHnyJMEY23Zm9yduC3Q3+pBcYkOZPb07kNxiOTOxXeHJdSUSWwmFikHxDn5L5Y+1TGJ6X7R8WgqKSMYintcpN1g+r5eJfUrVB08ouGQl8S8O/tF9i63Gseg7R0dMzwTQhDUDBGRWG3SZZepVF6zMsy3iebV+JdlhmqInqZw4b/AIdtPbxv+jLE1VZh81fPURSVWHEbEPDFmK1TsUwOsowOWpgcxDaxjuEv+iy9eJ1HwfSuhtnm6KJ3EsNw+G2SKvlqj6nGXv8AzL02gp8OwnC4vYowGlqoGlYhbce3pu+a8dKRhAY3d1fYd22nhoIsMqZH9ihcihLLdH/6LNMpFvT9tK/B6yX2emiudiGTiNcR/mUCbtNiM1TxZ3Yh9IhaNvpHyUKtkirCI45HEm5yZ3CQqrOukjLJju8lLbKLntD2mq+0DxRvENHRw/s6aLO271F5uqQ4T8ntdSoccjjfKSjil/eQqR/tBSEIt91sRd34zoq/sVlbwbmJnC1A9OY881YSY5GWjYe0X5//AGpr74AiHOk+G0epFDIgwmRWtmhKnkK7R9vvVl94QXg8tHJwul7dv9SiHUPxT4efCz0v6kUOxoPaKU845JYi+E0pylqGEpJ5ZTz8T3IzrHLUAYcvCKD2xxPPht/BMENcN+9CQ2nzUiSYJhJwC34fJQpRu1du9Ag7fN2965a3cmBHybb0p8BciEGyIie1hyQA7R071lSEbOwkb23Ep5wvhJa9eVwkTKMEcWGzgZ1AHKPhFulcrK46yS+y4R2tqhC8jU2ISzS5v4lGOaTPK/anTjtHN8tqj8YPCgrVA3Pdnnck/wD+pIsh1yQaSFkzWqLK1Fc27Nv5oeJc5O77V0o+9nbRC47VIahty5N/FDu8OQrmvLRK7z/pVcIdHc2v6WtXC6hf/Km9S8VyT59yGygrt2roXk0FJxdE0OmrqLiQ4SFdt+SG5y7rc0XDe1EMb5Z9Qo2Q9RoRIknLX1J1492eToSju1dVuXqNXXFo250T/pIU6UbXDntQvHt+J1OwdsEerNFb7+aTCyRC/vRYtARFx0RNn3IXF+9LuTDQK5y5eSXEfIWQW/NIyt0z/kqslh8R/NJie7PJrUP9SW8vDtVlDnE93NHxO5upR3y/ckxXeaVgSCJh70mmu72FR2z7l0Sfk/6kyaJTSPkhEnJ/pTbE6RE/5krKHSku810ZO58h+JM3HmJJDI9pac0bcgPPJaWTbkXGt5JgB96cCHdmT2pWiaDGa3TVFxLrs9qbIeIQ+Fc4e1PZFBnJ8aTF8kDx/NK33qdwD4jCkXvQWsRaElbc/Pak3ZFCND9S642vauENr/8AqlZYD966RbUVrl8NzoWje74VWwHHLcldau8N7kXBcvh+pVYUNOXmhu7k+UO7IepIYdqjYBhs+9GPvzR8Mh+JC0L96ewUD9LpXd7pzhl5IbXRsFDbltRBmV3p6krdEQi+7S5VYSE/emyK7lmnHyLutQ2umAI9WiK3p1SLPdpakQvbm6Vk0If33ItyVtuuqH9yYIO5/SuOTEOjWpu7z/xRCN13NAhaj3ImLq8KEi0tQ27v8EAFdbyXX6UGokOXUi8PLcgBFzS8VyHxZpXeaCBwht707ESYu2iivQWkU77UGtqXVrqk3VyQNIW5EwvzyS7s2ZJufeRINBW+XUurlvvdc0QB1/Tkldbpkld5IWLcgmzui5uS+SSChN3JbkLZeSJ+9BIv8Uk0XVyRDt+FABarm7L0rtq43NAtWLvF0Xv6SQv5LuqBndbvUkl0/El3EgAvqddbcgu01fal8lABsXy1S+FAZapWvzZkAd0yXXyt0Q9P1JaE3vQAQlt1Suu16U0jQAV3my6/w5LgZ7XSutHPNAHQy5P0kldaIs+0slxsshfO5K7VSyNjpF3PtRcRxSuubRCO1tGQQct3656pW+/mj6tH3JeHJA6BHqJn3JF4svpQOW9K63T1IEJyYWyydCwtclp3dSEuSAC99q4WWeqF9pZXItB79yLAbL3Ln6kZl3oWHiOSoyOF7km89RRlHayb/KysDvV3JOT25apWklaSgAer6XQ266Jy1+nxLtrEKAA/pStRWku91qLLo5bcla9ui6JeIUrtvJAAtyRbc/Ulc3ptXGLy6kAG3NL/ADIf4p0SYQ03ESCABzRPtXbm7/Jccd3NVY6Fd5I9B09SaHnojuubL3osQre5c6ue5dta3PO4vhSLd3OVqYC4fwrluuWSNukXbwpNlu8KAGkVzF8KEiSu9yAC1y5JXDlokWX5UrWuQArrbfehvbyRmNxZ9KQ5d5bUAD1Mu/CkWV3JCI7kmATbvqTtJHxJhyyuz8SafLvUjDqU66ugpwyvlO1rntFZydIcFsytxGoeQyz23P0pqtp3HhA/SAMP/NaibD8EwWQiraz7yrAuH2akZyAT+I/+1Zo6iSqnN8mASe5xFcUZWelLG4IajHQc26VPo7430/UpEFOUgZ8NvSnYqW0yd3uV2Za8ml7L0r1k88jA9gBbd71rxpeDCTgzXZaKr7FU/Dwq+1x4huTfStNDTuUMpM1xExCy8rJlpn0eDp/+MxscZ1EwB/eGa9Ihkg7O4YeJ1GdtODbfV8KzmAdnzLE4nka4epvn8SoftB7WBi1QOHUh50FKfWP98fif/SsnH8nIoLwVGS6PG5S8/RQ47jlR2gxKWvqXulkfQfIfCwqrPcSRE/6UP+ZfQ44KEdYnymScss9pC/zJCLIdbrU5GPnlcrM6EGYrvvROLZaskI+FA6YrmJrfEhuu5NtRW2l/2owFrualmiQTbtdF1x+aISYRy6UQi/NupZm4Bf1IfD32onG1CPP0qQOvlmue7XaiSbLJACu3cupJshbTqQtmld06IA7pn3rvT1Ja3f8Acldu+FACfLLLN0vDqgRvtyfPqQAbZepd8PxILrV273K0xUHb6kJdCG5F1DnmqCjtu3vXSHaujzHTakUblbkrMWMSSAOmabcmz5qVw33PpcmuC92bM1qooafcRZOmy2trn+VSTjfLQWJNFG5cwZAAuT7WbO1DL7m/miaNyuzZIYW27bVZABdWrfzTRZ55aKQUe4WyTRR+T96BoDiPuvZJpNMknjtfK5xuQvlGPNBQRFa+TbSZC8nv3IC6ub8kJbSQTQd3vUzDcUPDakpYwGXS3f3Kuua1m8VyA8xfq2pe4o0L9rqvfY0QXekFFPtFWTCWZAWfPYKqhK0S1ZCXK7NMmi3+/qsdjhH/AA5Jw+1FfZIAOEQm1p2j1CqTTvJ7kTWE2nUgaSLqm7UVNORG7hdYQtbtLUVVcbTJmbpTVtpcl1vnagYZSPmPhV/SR4jJ2clljZpaUHtMRfp+K1Z0NrE38VrOwf2hVnYPFAq6ajpq4NRkpqsLgkZ/8EENFDDWGIWObnFndZm9pLV4L2VkxDBKrH6w4qLCYWPh3PvmNukBH5rP45VUeLYmdTR4cOExTO5ezDIRAJfDmgq66o4dPTVDyFFT5jGMnhH4ULUGbDsH2g7SYhisFHh9XKdjXOJbgiD1e5fS32Y/bdPWH914zHTmURvEEsb2mfv8l8oN2ipvuyWOmphw2QwaKfhG/wCNl3+76VOw6bFsNp6Cvgppqelncip6sul3bqtQvA1wz9EaOEMQBpIMijfducf+5OlQy07iRxOI9xL4Mn7TYzi1ANNPPUzxMfFex7bX5XEr7s19rHa7sKQxUOI1cEQcqSp/Fh/S6xeKzdZT7dp8Q9lfI4QkFv1CtRS0dFVRDIEdt49RLx3sB9p0fazs2WJ4zRvgdRCAlNJKLhTy+8CdbnBO32F4xINPhWM0lUWWkUcw3fwXmZsUv4nfgywXyNhLh9PGAsLON3uTXsIWEzM1r+5MQ48FoxznaY+IkNRiTyMLROxeZEuRLIjtbxy5R2ahCQhYdxfJRpsPOML9CDp+lOjM5Peb7h9KdKq4ZEzyMI99y2TmjFxhIryoZB5ZEmzp5OWTfwUyorA4gs0g7WTHtzEWfEa1bqczmkoRIhxhnkcbfwShL2UyOJ+H4XHqEk7JXR7XvEs/coMlQBEWcbFduV2/sydGexv7P8Axgp5ZaRoJ5riM4Nt5fEPJefYr/Z7wLECJo3YDyuYtRXrM0zEBZA9w+p+lMlUGIE2Q7l1QytEPGpHy92y/sx1lHYeGGdZUVEJEAR9Imx25fpXksnYepGllljzlKFzA4+GVw5dS+9QqJxqOKwMJNytWdw3szh+D1BnT0w8J3kGSKXcLsfUulTUjKeH9HxHR4CZQkclNUmJcii9PiTlNgNXVVPCCSEALcw1Mg7B+JfX9f9lPZvEsIOkio2oJ9xBPTGQi7/ELr5/7c/ZzX9jcVFpKQZ6c5CAJ4DuGV2a4m9zq1UjjlBwMVjHZVsLiieeamnM+Q0kl5N9SrKrBZ6GKKVshE2uCQX/zeS0+GDRfeR+0SBS6fsy8JK1qsDxSnhlrMP4MuHMbDIRPcP5hVaoSPMZinkLUzO71J2hxSpw2YniksMPUwl/irTF8PlKYzawTz1GJ+kv+SgSVlRNCVPWcOcQe5rm/Fz+ryUtDsCpxKfEpjeoqXZy3fBn9KEo5SAnYBI/SKZhjulLxWtra25TYJjpZtAaUPSW1MqtjtHh/tEwuEE1VEzOZjE28GYd1w/CixLDY6UBlgnjliPokF+pBLNKUp1DmdOTM+4XUjB6fC8Yp/Yoo5hryfZLnsd/p7lCQVqU0cnDPNs7mT4zU837eOUrmfoYdpf8ARbCn7DnWRH7O4jUw7ZIpXYfzKxLsX/8AT4paaPhVgN+JGdpC6VSQQSbPNGIBDKyUpe61tqExnjG94H2+Im5LWnVHgtcMtTTOIjt4Vloq3x7tZRzYFPT0bQ2SU5cS2Pdfcy87LnyY2lFHvdJ0XT5sbnPJVHnEnHkkzNnIy3ckYU8+eTM4ktkGE0mLUcUpu4mMLC3h8Kn4fg9BR2Hw+LUCAj+I+27zWOTrUl/s7cfpDm1q/aYuPDZ5IivNrviTJ0Z2izs35VvcYweprAvkeniCF/7raTk6Zg7KyV1LTgHBp4gO1zKS0idYLrU1bZrP0pqekEYYsPuHYLofu9x7rRXobdmQoRCT2iCUSO0bTu1UUqOOa3J4x1IdyldapeAl6S18+DDfdvSzHuTT0L3W3r0MuzdB7EUp4jT8Vwu4Ag5Hd5eSqBw+MmyycfO5VHqt/Bzz9NePyZMaFrhzkcrvcnY8NjkLJnIiL3LSlh8eQ5g6IaUI22BuV9+RC6OC8lWGD01g7H+pd+5wHl/gri189G2/Ckw299orPuTLeHH+in+6WtzyTZYWOW0HV0492e1c6RVdyRDwwKJ8Nbva5xQfdbk2TZ25q+IdpXZfmQ8PaWf9KvuMweGBRvhrDzz/ACpfd92moq84dwk7sgAWuzT7jI7MSm+7/JrS9RJssLtbc931LRPHuHmSYONs9VayMl4UUJYfr6k0dG4t3/lWhGEOeTpqSle3R9qtTMXiozxUrjayB6d7uTq8KjufRnQFRncLLdTMXEphp7n3M+5kL07c8rvJW5Q23NluTJQ/v+JXsQ4lcMLXcrUnjtHkp4i3kyFo272VKYqIBDttyQFG/J1Z8NvJNtGw/wAVWxNELh3cknjbzdSyjuDXamnjblorJ4GiHauaeSM+fch8SEBy210oxu+JGxORizMrGloZO9mUTeqKUbI0VO2ev/6k+QgV2m1SuC4tkgeEx1s2kuTezbRkbgj3FakUN2mbp8RfxM4ouGRc2dPYWhBeO4s8nRcFu7cpjQ3Cjan2o3GscmQODdyyFE0L+4VPCnufk5EujS3c2U9007LIDQ7uVyIqdueVqsWpbhdd9j25vks+6h/jsq/Z7uTIvZ7u5WXsdvwompd2aO6ivxmVPs/ue1E1Pr0OrcaX5Lns7ZaeaXdLXSzKtqVu5L2W3udWvB3ZNtXHp+9Cyh+MynKna1c9n/kytTG3uTBj5q1kM3haK32diLP+CHg7un8ys7W79qAtzdyrczePUruD5JcN/TuUwiYe5IpGHky12ZFEEoXu5bnS4bipJSMT6JuWS4xy2o2Y3EZt11S0tTp2c+okPVzyFXsRQ0Q9LobbhTpiwvp1Jq5rtVSYagv0rmnUjImQHkqsVHCLTPNCUjeaRZE3pTRZkWitMKD4n6kPG3IHK1Jtw94qyQ+NtXOI/lahbLuS9WXSgpJBNI/d0rrE9uqC1rEYxoLSK9hSYtUJFaS5cgyC/iucTcRIXL32oGLXJKyWxy5cubkuWku/1JgIeaJiZDp1Zoh3IAXySIUnH3XfvSfd3bUBE54UK6Xv3Llr826UrA65eTLv8UHToyPwqWwo6kxbbkhHcO7VK3chFWxP3pXdOi4/hXPf4lZIvpzRN1Ielc6kAH+/qRW6IR6edqVwqAFd8KSHT6ktPpQAvDck2aTki1HTJACv96Q5l3odBLmiYmHzQAX+ZdYUjStfn0qwE2RfT3JWtcOS4JeXShHzWRiO+H6kQD+ZCGdneu697uOiCwu7kk+VhN4u5K21u9B6tH9SAGj6tWQ/6VwifNdbc3SggFy8OVq5+V0fV9SJtzc0CsBtuqFy26oi6skNu74VSDyJhdJh8T5o7u/K5IN1zKqBI4/zSt11Xe//AEpBu5JlNCt28uaRZcstqIuoW0REOzTu6kmIa6krW2rtv5Vwd3cp1AVv6kKJhfqySa/LLw+lSAPcibkk3S7u6m0w6Z5MX7kAQ+GQlqy44/mVkQ3FlmiOlaTk1vxKqHRXBG5cguySKM/JWQUrRjo6J6PTUepVQ9SpcXJK1+pWZ0toDoyY4PdnaPpU+CSEutyFOyR7hbxdKAodS1faq9omgQu5ttRcR7u73ohG5shTZDaPwpg0cuFJx2pdL+pcuQZnLvch6kT5Dpogbn8KJAHa+XPaitfmSFybLR0QkX5kACW1dLku+p0PSgAu5D3JCXklr35IAJsrOfep+CRtJikObW23F/BlB1+lXPY2H2jG8snIhgkJvnY6xyuoNm2GO+RIpawuGUpsAjc/hTdBHxm0Z7hfUlY1+HtNIMbPufc4596dw7CeIZRg9o52rh3jqd8oS3LGjjYYB2vdnbcnZcP0J27g/mreChOOPLLp8StsIwdqi15AcvxGK73NuXHPLSO/F0znIt8IwmWloqeFm2tGOS0FJThGAhlcfcItuQ0kclY4xxRuUrvaEQ9So+33aaDsrTHhVFWNLjM37c4HYhph9F3r/wAF5ivLPReT6STh0uPeRU9se10eH00+F4cX+8SXBVTi/Q3iAf8AUS88La2fSPpRORF8RE6bkK5fSdPhWFUj4nqupfUTtnPF6UNz9yLTLvQttf05LoRw/wAhy3aL9SP35IGtz5uuiOhZ5p0UmFuHuTmgn3psMub7kbbtMnTCxeL0pELCW3/Mu9+maEeZZtyUGiOiWm5ExflQ+LkibMtUFh3XaZ/lQMTIrhXdLe5KirA2++1F1a+EV0h6Vwh81NEiLIXzZtqVnuXSyzRCWurckUVYDDddmk5Mj7s/Ci079yqgsaIdvxIE9bd5ISj25qaHZy3au23EL5Ola9qc4fUigsFtvgu0Q+L0o+nlmu9Te5WFiAel80ZZZ553fShbw6Nak5e61CZD8hcQBHR3SLLz6kIEw2s7IiK5stFZmwCy9a7bcWXhZK1u9tyVv5vhQUceNrkJR6IizJ/pXbnt1daJgBw2JtUAwsT6J7XnmkWXcmQMlT+9009K5eG5SxF+921SfaSAIUsNo5u3So8uY2+pWp7fi01VXVSORabRQUiKWZXOn46eOYCzO0hTGt3JO3ON1j9SJAxwRiGBgs3i+pEnqbDYqijA3MwPN8/TaoZZcnd7viXSqJBuBj2ZW7UElp9z0+zI5BLK1/idSYsBpCESZqkibdMQttZlT+3T3Z8S7xKRSYxUQlk0plftOO7aTfEgKZPxbB6CnhgkpJJbct/HdrrvhyUNqWmFhjvMp3b+7a4VZ1clPWPBFI1otyG+3+pDDDQUJyySRcUstg8ZxIX9SBbD/ZvsuGNVBhJHJEMUcpuRhbe4D0D7/hVOdDLS1IgcVhE1ziTdCuIqiWaIJHnkATe9iz8XiL5qDjEU8cMRmzkRHdcSVCshWxSAAcXi5GOY5dLL0Efs/jxjsBFilJUDxRkl3Sl4GdZXBMBaqw6orJIKiSKma+ThyAFzfDdq623YajrMa7M1o0kYDBxyGCATuIhdiuYkUD4PPqajp6WpjaSojnAt34fcXxK6qaihqD0rJBgD9nGR22+e1tGVBw44Zc2C0SkINz9OTp0Zoyubh+LyTB2W/tVNGxBHWGId9plcSlBjUZGPFq3qBAv2c53CSodJBysb6hTD05iQ3swX+pArZ9BYoJw9mvZj7T3dn5OGdg1HFGPPpEhuzb/BYjG8JxPsvi8Zx13tUF90FXTMQFl4X05LztqeoqKgngjc7t23pWjw/Hu1NO+UEs5GwWWADFp5IG2fQX2Tf2isUjqywDH4KjFgNhGnqi3Sw5FzLzbJe+0H2iUdUcoWSXBbuJrRtXwvRjj9OZ4nBdFiNNGxOOgEIZ29Pf1LR4P9qFXiFdBBidNPOP7JzKcgEzfpfTky55YVIvHnnHg+s+2P2hPhvZ4a2mqXpj9tgi3BdcByCxf0r0KGjp/Zpampkygh3ORP4V8C9pPtCx2qopaKPDCp6OknEpxGfjCxs+3d5bVtKD+1xWQ12Gni+HnPQQvccVJ1GTdJF52+lYZOmde1nZj6lXyfakPZ2jIAkOOQbmYtz8l3/Z3DyPNzt0tsz3EvH+z39pbBO0FGdTFU8AAC8xqQsIRVzgn2mSYpEWJmAkFTbwB9EXhu+rqXF2M/7O/vYa8HoMuB4eNwRhcQ+p1XTYTTcUb87uphF1i6L7TJcSrKqpib/cAfgwl/xDbrf5eH8qlN22aY/wAe+0bsuHb1LeOHIvkZSyQl8S+PD4Ibtm3PUidRTpYBMssyEvCW5Uc+OSVA9Blm9250B4lIRDkzAtlBr5GRfkVPHqzMFuqr66aKaW+MG3c9qqzqvaOvK71fCk9Q3JaNAiQe7TK1VGK4GGKYnhshgB08PGKaKRrhJ3DIVPeR89MrULkd2dn9K1jaM3TPN8V+xnDsaMJ6+nhKoOFgmIWt3sW0h8ttv6VS0H2HhQ18TU9TUjSi98kBSXAZN03CvXyK7z0+FIJre5l0KRzvGjzcvsVwu6CWTDo6ouIYnw5HYnB+ly83Erl4V2++yup7N9psRp+HMdPCHFCUQI9M/UvsMJAt6HtTNVQ0WISXzxsT2WbvJVsQ8fB8OVdLFRyz1EbtKAbWHK3NFh+D1+MYkdPUSthxcD2pilDbZ9K+nO132K4Nj0deDBwJRcZaeUW6H9JebLyDtz9kvaDs2/tNZ7JOMYWhWUcjw6Z2i1vL9yRm1NeDEVnYuf2g4pMYjkp3ASG7bf8ACqaLCcQwXEhc4io6W+5pCC4Xbw2ktZUdn8VxYIHieWsiNm4fFhtLL6g9Klydm+3+At7OVLVDS5XWHG0sWX7xSr9EKT+ykou0R4aNbUxxfeNRMew6k3/ytzVZg/azGMBxgsTN/aBd7TppOnLyHyV1X1XaDs2JC8VCAk9zxFHaQE/wqB98dpay4wwyOULLnKKluHJvEpto0TQz2w7YVHarEovZqf2OCINIs7rs+q5URR1ccMjC2w21Ev8ASp4YtUUs3EOgCIpn0uAhG71MpR4piMzED4cNo+KzaJfCokNyLPsxXMU8UU8bhBZvMd1vvW1i7MtWREdJUtKLtdtDcvL4cQrKWYjaAB03j6k7TdqsTozN4KuSDita/D26eleR1fRyyPfG6Z9P6b6xHpYPHljaNRPjFNTz8M5DvbmRAq6rxyMjb2fcRc725LNy1xyFeeZE7+JNjXOVzsz/AEq8fSKK9xhl9Vc5e0vhxYxltcBL9ykUld7QBb2EviVD7QZNm7MRKxwSnp66rGOoqWowdi/FJuSJYoRQsXVzm6ss/aGExzdh+LNHxHJ/U6heyxXizTjOlKLQiTsbD53LDtL6Ol52vkS3qLnyyZAUjkoWz9o+f1KfTxhwh0uyUPHqUszmNlIduqDfyy/SrEaXcLuyP2XqdmcVk2kb9tyKm27XNE0L7n6R9RKyentbY250nhuYdd3xI2H2StcXJtc/qQjGfLUviVmcYR89yQj3sDEKO4R2Ss4L973JcPz3KzCEyLXxISo2Idf6Uu4D6fgrru5k1KNvNWz0OqIcJKQuhyJbLKjF9PMpxK4vSpI07e4vIs1aN2fIh1ZSI+zpkOqHmQ10mQofZXIuTISo7g9PwrTN2dtbvuzXfuO1i8Kn8mCK/t+SX0Y6poZSIsmuJQJKOUR7v4rW1+HnCY2Z/UqapE47s8i1XXjy7+DzM3TSxP3FKVOY6Jg7xuz2/ErGpJxK7JRXzLuddkWcDRFu1zcdwt1JopriHbannpe/M93NA9H6c1umjnpjTyPbogO/qdupSPZXEELwnbz1VcBVEVvknQIMtQbanOCh4N2j5+9HAKwbQIsrVOpJJ+hmcvCmo44xiyYL/izRlI4gVhuC5Ze46I8E+07hby5pr7wgGUgKR7viZVntEpFY8jkpIQ0xXcQ93zXPWvk6lK/BPhqKeYxYJxu7lMaO7yIlWU9LSDKEjA5E3vVxCRyEPPXauXI68Hf0+PbyNvS+bXIvZ92TApsUJkWrOIqSFOwt9TLleWj1odJsVnsLEOfSnGoe/JWo0+zk27kl7PaXJYd46F0JVjR7uSEqN8yfT6VccHTkgtYQ1ZHeL/DKxqNxLRrkXsu7oVla3LLauPGw+YijvC/FIBU4i3J7ulN8ELdVYuTWqPJUBGPqzVLI5Gbwxj5Ix07cmTZU93iQ1+JU9GF8pvu2joof31TF/fsIraKmzhySxwdD5xx8vEmDhYdM01U4pFHGJgF2fLXqVdFi113EyH4hXVGE3yedlyY7onGO7mmHFQzxDiSbNoIiqO9mddWrR58pphGJla2bIRjMubsKDiP7/pzQ3GV3O1bGIR53ZZpq20uadYe/K5ceO3ucUFDIjrztTlvvddtfLki4L+JmH96exNDZi3egIW87U443dzoeG+25kWAwXNC+3vThFuyZk2Ze64lqQNGXUzoGJ+5OkL26shb1CytAc+bbU2XyRl07upd4e3PJakjaL93NFb8K6Mblc/hU2jUQ9QovHpmi4b9ydjjMu7alaAz5F8SWpImjR7cuSr5HONCPS7o2G3yXSHvXR96KJoVt3ekW7xIfV4krunxJlC0+lK7dquLn70Adte7ku9KV3Sy51apWB1vkhLkkPJIuSzG3SOtmjQD1epd6uT+JFCvgK3vQ+9krXK71fNK7VVEDhdy54c11JWA62aF+efSkRNu0tSHdr4VFADd5Oiu3Llq6PmrAXi0QiVz6Oi126I2jb3D5qAAbpRFmXmjtEe+5J93LJADT/qJK1xRML3aJ1huPI87UAN6kOeaX7Tn1J21h1bpXQFi5O6urJob4b9yTjt5qUULeaDh+HxJUKkNXeS7dbdptLklawtfekW4vUmkOheH/ABXNBfNdHLPdmglG0c9VH2S+AJScj02pvUm/wTluvPmk42+8fShr7JB1H/mhEX82RDmI96HQi5KqHQrerPaKQj5OiIXyH0pCLEpQgXFEA9SLh6p0I2HXw/ErLGhG4tP8U9DTttdk7FT3GPkKs4ae1ibLb9KAKc4XF826mXBhe7I8/qV57GJWuzJiantHTdcgCrOlMefT1JoxtH4lPlF7dc7VFMbfO1nRICKXNcfNPEIEWTbdUm8TdKCgGje3O39SkRE4hryQHG3fmpEIskwEBvl8WafG0bvEh8GWVqcba3PcmSdYnIfhToSOWmaa/qRXNn6UFj5ZkORsxWpoo/S3yR5t70m3FkzoIIUsNzkDshkhD3kpRR7fTqo82Y3N6kRAivkIZvomCK5s+n4U6O7R3dII7m1e1BNEbW30rj55c/zKVw23MmiG7mgmiOQrj8kRC6Vr+9AjiT+lHbbzSt96Aobu+a6u/JIo0EHEZZWDltQt1ZpEVzc0ALXpV72NxSLB+0tBU1G2lvsm08DjkSpmH3oWz3f6llOO8aNcWTt5IzX0eu4v2V9hxIw4YnEO6GcW2yA/S4/UKqwowoyGJoLJSd8yFuaa7F/agGE4aGFY7TSYjQB/9vPG/wCLTt4hHPm3uWqqe3HYelEZIJausM91vslpD/FfPzjlxvRo+yi+mzruQml/6Kjwu0gbxE2uivJKOKhpSq8QqIsNowbWWXqf6R5u6xmK/a5HYUeCYd7OVv8A9zUnef5RbRYnEsYrsaqCnr6yWqlz0vfp+nySXS5M3y4DJ6h0/TLWHLNl2g+1Co4UtJgQnQU5tYdWX7aQf+TLBsPj/wAyK7TVDoPLpXrYunhhXCPnM/VZOpdzYiK5Bd1Zuu9xf6UFzD9S6DgEO5ISSD5JzQiVgdbkld80mHVFb1IFQu7mkHUuro+9BVHdEizzHRK5vypPz70F+AiK7udIha3TqZDxLRzd0os+XSpZUQrX73RFtHRkPqySuuZItIMi1QXfpSIu5Dd/JFiCYrdUbF06dSZIviXWK5+duSVljo593hSu/UgYvJEmQEu3Py1QuVqISbvQAQ5d7ORJFtSt6fF8KEsxQAV3VzQ3N+VFd6VxhcubWigDlvvR22voz/ElsG7lci7tOr5qkjNsHqH5IAHdz/miu82QkTCWjckXRVWJxtLJFc+XekW5DdcmZ2E5WlkwroRvZe7OuFl5LpFt5uqsNhP6c3FFxLrnfJA3VnqSV11vqSTGh0su7ahHOzPpSuutSLw5K0WCWVurqBNT8R8+m51Yj0k2qB47Xz8XcmBXPSsLfEhOPhiOWe1Wdrydyamh/SgCst4ndz9yXs5lrluU96f9SIad8hd3tFCZBAan05ohpXFWYRgNz5Mif9SAspnhkE7ze4lxyMi7/wCKtShYu5QqintImzfRAABiE8YEAnaCR1khWs8j8/F5pghfO1mQ6jqI7kajocIriz8vSvWPsNxSHB8RqpGdxqgdiYSuILbfSy88wiqgo2JzbcYOD6dzq0wXEp8DvOgleDi5Z6c0RMpMidq6M8N7TYtTNnY05GGltwvuH925QacXkhI3Nw1tdaCKqqMSxjjOYVlZMHB4k7XjrttVBiVDUYTVnTTs4nE9rj6kUUnZ3YJkzTuIt/NKeo4gAzyudvqUJiuLNC5OTfEgqifHXSU42BIQi+5SqTHqmllKQKmQJS5lmqsBufXuTj5WoAszxqpqJ+JJWSSmXivRBjFTdl7WdvzVI5fq+ScCa0uhvpJKyeC8DGq8bmapcQNrXAek07RYs1HCFPMYFE+Zja25izWfeQy5PuSAXkLLJyL0osKNpjGMQcalioq15YDjunLyf0ra9re1Ddn+yuAth1IcUtfB+JU+0GIvZ1WixLyKSnmE8uFIIv6mtuSqZK2aOngM5eBDnw4jkuEM+q3yQrKR60H2/dpMJpoqaKjpqWCndsthGJZ7siJy8Qr0bAP7QGEVnAjxjD5qI5C6oNwt8Xmvl+krJ6MxzkuiaRpXgI9pk3qVpi+NQYoB1ISNBUGdr0wtaIB8KY1No+3KLtN2UxKlgnp+09FvbolOwvzCXJaCnGkkgGeCsiniLkcZ3C/5l+flJi08NPk2IOJnlaJO+1l6X2J7Tdqez+HUtfheINVUU0jjJHHMNsReRg+jfUnSkV3Gj64KwuUrW+oknki/47EvPuwf2hVnaKb7vxmjGir5GcqWSMxsmy6rfet0IgL9DWiWvxJ1RansPhMFvW38UvaBISyk6lAlJuMLO7BFmJOQtutR3AJZtlufpH/MgqyZxA9ZJfhi/X3ppybbyLz0Q6Dp1a+Smg2JF0YjncyL8O7PW5Qxyt1bd8LImkufxW5KqFZIcorctUFZS0VdHwqmCOqifnHK1wpotp3Mxlb4ckTC/dmigsz9V9neBkfGwygjwuqfMHlpnIdrtbdbyz9Kx9T9mOOR1kFNhnabG6yCaN5ZBOdh4WT2iNpf6V6haevNOxxuJZsb3epMzpHhmIliPZfDTopOyjYiUsjNNiFcYykbP4SLu91qyfZPFsVwHGywyojho6Kpmd2GpYiEcvQbasvqUB9o2EHFHqtMLuSz2K4b2a7aYHKFRV0tZQ0huTy00wCcJ/CTcnzQDXHB88dqqyi7WUlVQPBQ4pUU58KCsGe2YB/5svNJ8BxOl48FPUGfC2nBfaY/lX1Qf9nfAMamaSKtIopHEzPh/wC8Qll0HkWrfUsf9pf2a4P2V7Q0VTh9RFEYgQzSTsPCM28Iik6MlCcj5wCOQnIHZ7x5/UjClnmPhgFxEVq9QxujwilqPbq5oiKV9Sga0XL4RZYoJqcsRqDCIzzdyhtezT6VlwUoP+QxiXZ08PgKRqiOcQtz4bF/zUeijgk0N3E+74latRvNT1DtWy2nukE9oks9WRvT1Bt4m5F5rKdvhGlKLsu3w2Mg0k393pL4fc6hvGcbZv0i9rkq72iUm1Nxz9/Nc4khP1uV3vXO8b/kdPcX8UWoVDCQPG9xMpkJSVhix7svUqakKQZwZ+9aGnHgtk2RF/is37UdOH3/ACH2w1yDXpb+pWVPRhGOTN+pR6aQ8tTtTr1XDYtdvqyXBOU5cHuYceOKsmhDoTPtH0rlrXFmobVDkGp26dOSTVDk2Wa59JHoJw/RK4bEOmW1COcluSi3P7/UycukJs0UylJfok8OMbnfMiXbQ7slDeY7bc0PGcRzd+SnVlbw/RO2bbWSKzua1QxmPLLUfK1EJGT65ooe6+iWGW33v5K5o44BAc8veqALxuToSGRdf8+aTRWN07o0gSRCOjt/FPxxhJqz8vETrL8Tdnf+lEM3e8j/AErlnjl9M9LFlj/JG4oqeAv2jh/pQ140ccOQA0sp7WEH6iWPGql/4haogrpPHmQ+lebLp5uWzZ7sOtwrHooDGK1EkhnGIOBZ6j6VSz4fcJOTXZq+OQCMis589U0YsTlkvXxZnBanynU9JHM3JszB4aZFbltQPhr9zWrRyx7cma67ko/B9TLtj1TPHl6ckUP3f1bE29C/PLwrRez3eHayXsLXZ2P/AAV/lHN/bjNfd/SOVqD7tYtMlqTpW26Oh9jYrdW/Sj8wP7WzLFQ9zNd/qTRULj3XLW+wgQ5eL1ZJ0cPAueX8EfmopelTMb92v3A9zogw1sy4gGOXu5LcUWGgJFI3V6sk+VKFUQxubDFn1Zc1jLreTqj6PxcjADQgOmTe61dbDWJyzDd8Lc1tq/BaMiEKc2I3bURfRVgYXIJjcziP+ZNdVuhP0xwZTQ4fGVruzhkyn0vDht1u/crMMPMmEAitJ+Ui6GB1AlvZxFvSyxllj/Jnbi6KcfhE5DNETju+LkpYTQEPVcXpFNNhMsZF+BIQiw7slyOjqyKymhMiz8lyT0f2evijkg6cCQ4gMWbA35lAfEoo7mfqb0ulWUNTTmDVAORv4ST9FhvELJ42t79FCUIK5M0l3ck9IQoihiEMxDzE+5dctcntAn9Rj0q+HszBIwm8dn7kX+yNNcOYLHv4V9nX/b+pa5Rl5a6OPlJcXpFRZMSPi5AziOWvzW3i7K0w3BwmufxEyIeysFmTxjt8WStdXgRjP0nrJ/E86lrq24so2t+SalqKwmJnBv0r0r/ZWK4dWtf3I27L00Ylm4F9LLX+4YI/Ryy/p7q5/Z5LiFDU1kYBllk+tyaDAZf9XJevl2Zpw5ZEgPs+EY6M3p2stV6tCKpHLk/pjO+Zs8qDATtJnd7enkjfs6xFk7dK9LfAWEcrOfuQvgvVkG74k/7nEy//ABua8nm/+ztxZhG/K1PB2bO26xhtXog4O2WrW2o2wsMuX8kn6oNf05+zz4OzZ+hvzMiHs6edz+Fb0sP4fNmIkB0IEOeTaKf7i2W/QIRMOOAmLjtS+47R/E3fCtlLRsSa9jjG0vEy1XWtmMvRoLwjIfc+3Ngt+lMSYXaO9a+Wnbczbf3Jr2MBbRrviWq6pnLL0yBlHw17c22f5kweDuTFmy1p0rDbmyEqPTO4C1W66lnK/TEY48Jcu61Nng9raBatqVCGWeiQ4bu0ZX+WR/azC/c7kXf/AAQ/csmeTsvQIsJAdbPmm3wkL+XT8PJV+cZv0hmFDBTyzy6fci+53tyZty3TYSAjy252ul90hyYLv3KfzjT+zzMK2DsI8nu+S79z7u9bd8Jbyt/ck2Cjlq13i5Kl1pD9HmYscJDnk5J8MJaS13F/pWxfCQ9DW9wiyOLC27/8FP5ha9ImjxFulJ/lahcmFIcyZfRfE+QFd3ZLl1yVxIyH9KlsAW8upItq5a3c6RF81NhEXckWXvFC/T6kh3aqg+wrfehbyF+9JvSiAXHmpKoT/Jc6WRWsl8/8EE0cu7vEusKQ+9INpZs+1FhXIXuQP5I/6kruSq6CjlyXiXdqIBMuSLD6GkdvxIjjMbXcUcsfDEd92bJMpDVrpDn9KLpZF4c/EjUARzuyXW3PuS+pF3claQCSufkzJbUTXXJkyOt5O1qL5eJDawt6s1xy055JJBR0si06bU4w9WvT/SmwFyIeRWp/J/cmGoTF7kJ7uaQ9I5ISFy+FBKRy1/4IfFmjcitHxIB6vUgECXRp1JoI3u1Uzq5t8lIfDzILgZyuQxMgDGxBo27v1XDjutU06V4y1bqSCHcTaIDyQxh801bdqzWqzGMOSMadiuyQBV8PTV7fJIR1FrlZFC5B3kuBTtfrt00QURQhufkwqQ1PdtdP2sIl6s127pbVBIUVPw2yz6vSpsQjYOqZDK3O60k80jE2rIAA+osn5pgiceb7U5NJ35vd3Jpy0HPO1ADMtpXeIvhUKXddsdTpcstM9FFIvxR+LmgCK47eSG1x89yfOG19NwpDDaSIgNhG46Zp+GRhcfUiCNvyowsjL/SgAyEO52LxImt8nQtH6GuJJxcrWutQWOfpTfj5IV0dv5kAOhu7tq7F1ZvutTIFajutfvQQO9LFmoMmVxM7OpZFttzUUyfuQBG0EuSXdyRXPdomLXuQNchP1Zsk2Y/9yHp704GduSCtQWjuEsmRFHaGeW5S4o7Rt0uRSxttdsvegmyBT071Eog/Sp50LWZWdKOmjYXJ3fmpJyW/lQVSK4cJba7nb+5E+Gw7m1JS/Dz+a442h3oJpFJUwtGdjZ8kxw+9XM0LSc+fqTXs4DplcSCKIAx7c3RWgPNrvpUx4WLa3SydCNhbTqSsjUghTySF0P8AUnQp7SJnUzXv2klaxOWalsaQ0A2tonFy7bouXXaZqTSjrk2eX8SXLnEvkuaXLtrEPxKB2C21yQv4ckVv+VE43dyaMwWHvZGPvyXWytXXF/yqh0Ew3PztXSG3mkAvybaiIX5ILSBEX80tSdE4+5D4dvUoKFbdyFEI7OSIfEluQykC0Y96TkkO1AW4+lKyqDItEBbfqySMtqFh2/Ep5GJ93wpeDTciIcyzdkhHT0otgDoNv+lLx5peHN0Vj+5GwHS297JFI3Lkkwt3ZJW7m5KWwFxNck5da6bt1y0QXNeWWaqwofeZh06iXWLv8SZHlc2aTE+eeqLCh15NyNueXhUcM9r+JGM1t2fSmpEtEgRubn/JccreWSbCqC7LP9KUpXNmqbIUAg3c+lJo7izQjIeQtpanP37VC5Zq+Edcbh9KH8zfSiYX/Kk/ln+lbM59QOp9c7UWg+ZXckhFxLPO4Vy1+aVjoRZCQ3Oujzzz2oxFvNCEfU/8ExUJx3epF3pd5ZdSHcQ6E1qLAK250Nr7s0T5iPxISz89wosBfLmg0HR/EjYveuHI+XLvVWP3HXFhtySua7kmurntREQ/lQmUP3CmzmCHn0qLLM+RZbfqUKeZ5LR9KsCf7YGejpW8Qsz2qo4zj3rrVhjzSsCZNC2en6kxw9w5unIqpifV7iJHdHIOb7UyANfqRkR7WzckccdxZ6Wp0so7csiL4kAAHFhIJYzMCB7mIe4k1U1lRVTFLObzyd5SP1JTVBlbrdb7lFcXvyy6kDSJ9Fhc+KEfsg3mA3OF3hUKSOWnkKOQHA2e1xLuTtBXVGGzcSnkeJ8rbl6E+Gh2kw0S0lMg2TiGW5lS9xMnqee3WuTJspHHk7Ek/wCHKUeu13H8ya+bqRk6EQktzyt70cdKcxZ5Wh6iUWGqkj5M3p3Mk9RJGWXULPoodg0SpY+GWVm7uTRkY6aeq5NHUTzFye74QTR8QZMpbgLbnc1pKkhpEySuOa0DNyENrCmwqG1Z9peEky2XFyzu/wBSMo/Ez23JlBPUNbzuSYmyF22kmxG4M72H4SQHtIctxd5CgDQYVhI11BVVZyjbBt4Q9Re/3MrfsDiD0/aSDDopXOnrXsfTbn4SWVirquPDCiCf8AzuOAe/4iVn2MhOTGY6nNoxpmu4npLwoXkyn45PU8RmPsH2q9nerliAoxqqUozusJ9pDa/0r6J+z/thT9tuzsVZGEQ1kLsFQHTc/nb8S+Qe3FVPJ2gHiVPtEoQiLy5c89f+a9C/s8089d25p34fFCCEz2vblt2v8SqD+ghxyfUoSQ1A6wH9JNtdLhh3NbH3WsoEpMLZGDXa9KUckdm9nK3dyutTNye1hNy2ogGPk7OOvhVWdVELi972O/kue1U9/wC0kEfUL2oCi44cY8r7fmuDwx7nub3quaQLtHuz+NHxgt1O34sxTsmmTmkC3TP+Kdao8mf9armkC3LP+aLiB3t/NMmiw9o2lkG7LzRDUbugNPeq15gzyF3uZUPbD7QMD7DhE+KVJ+0Tfs6SBrpSH1e5vqSsqjLfb326rMDPDsIjlenw6rpylmODO8iYrRG5u7avF8E7XRYSFVVRtNBLUh7O8RARCcb9REvc5ft07EVGBz184TThTmwBTT09xmbv4e5eGfap9qlR2orzemoGw2jsshgG3aHxZd6m6IlG+SHT9qsRw/HgxDCK+qgiiNjMo5CiuL0llzUPth20rMYqzqsTrZK2qM746bP8KP8A9VkabFmhEjOLiy+o3tZvyputxA66pKeR3My5kobITmuAqjFKyqi4UtQRgL3NGXSKOjrGIxyC+znc6iBNEJC0sd4i/he1XU2Ke2YVFR0eHwwRA98kke4zWVpfI2SlIiF2qr5KY6ZyDgPttsZV5SHI2/Miy6lY0eDz1VQOUT6rS4bhdNT4nPSPE5lDGOcknfmsMmeEDtw9JPMzPYPg54pcZ7AHxZKfNhIUZAwZkPeS1sMcVOQuDAIt4RTJyQVF0uwvEvLn1bbs92HpcUqkytpMNjIhcI7RHxKLiMIQ9ocNbUb2ISV8ckYllftyVHjNUw9ocGfPbuFYRyubO2XSww4+C7ela0vhTb07CVrP80VTiFNQx8SeVgDO1yL1KOHaDC5jjjCtiI3e1h+JY7Tl7jtWPFHiTJAQsL5szIrWt5Mj0Euf80YjcOrvb6lk8x0xwHIo2sLY1yRQtyZm96nDh8nC4p5CGV1wuxJko9wv1Ln76vg610rrwRTh1y0+pCULW8m+lSbWuFnd2+JCXVk6tZWQ+nRH4fuRgWhbdOm1PhCwlm+ZLpxtbnlch5io9N/iiPsuyz6krdc+ofhT4U8kjFZGUgjue1uSEYwG65EMikDwuPlDBDbyztSAmHzJODnk/iQkLja2W7/MtlbORpRF7U+3J/lahKqe7micWF9QuJC9l2gLSombnL9nCqLX1f8ASulVNydzu+FcAY7uh120C0YEVElOb+xcY5GLXkue0PuyyIfiRjGBcwut8KK2Pk7Os20jVKb+xjiGWv8ApTsV5MOWf8EYjGJ5WP8AUnbmuFm/qWM8lfR2Y8O3ljJCfe1qERMtWdSjHhgL/wAEoKWSoPLpu3XLl7p6MekUmFHDHZnluUgKVpALV/h0VlQYa0MZZuxE/Xc6dhodcgC34lyy6izu/DoijhoC1jO+5OHhbTBYzXeFWseHvcObvd8060LxkW/hD/UuSeZ/TOmHTRk+UZ6Hs7BDcck8hEXp7khwWO+9zkt+JWks1p5Zbe9HFZNye7Txbli88/uR0rpcVUoDMdLTw9Dv9RJeyheOrSl3+FTY6cR7v1eFNSRuRXu92XpU91y8s6YdPGPiIJWWCBsBEO5hzTrDuLhs0Ql6Uo4wLUz/AJJziNaLPkse5Z19r7G/Z4BtOQGkt3XEnRpwG5gjjAdC+pR6mRhEnB2IfTknaSq9oDP+FyJbtGuPtp8xCMWLR8i+lN+ykQkTZaKZwTIb2e0vh2pvhuIlva0lhZ0uSGxhazld+ZcaNi7k5sEi5kXq8KTWDq73CyqmLuIHgxjo6RRty0/KnbgEMr7Rz6k4IgTCUfV6kUynkvwRXj29D2pu5iuZlJlsEhya4k8EY8IXytySC9iAQtzdnFceMe5T3h2loybKFu/JJSIcCvKMLtc0JR3a5/IVP9nC36UJQtHbazl8WSvuGbw2VpUtxafvL0oToXLVm/UrQqVibPxJez7+bLRZjN9LFlGVG/fl7lHmo3j5R3eSvzF+7L+C4cJl3XaLoh1Opyz9PTM6+H+b93hTT0L5crhdaX2dyIWy3fF4UXsrbmN2t+FbrqmjmfpUWZUqM88rOrbyTgYXIQ5g2128K0h07ZbMrUmhPPlb5q/y5GT9JgjPDhshdzbk793yW/TyV57O9mTRuQiiKn78nIupT+VMpelwKYMPciHMLfqXWwlr9Vc8Nubh0rm+2zLbzdZflTOlenY/0VbYaGe8EP3axf8AdmrZ49S0ckNtpC2Xz0S/Jb+zX8HGvorRwvaTiyH7vbMtFba7m/5JcMdu3apfUS/ZX4OP9FWOGhcObJ0MNDvZ7fUp/D2ldn+nkjhjfLodS+pl+xrocf6Pk1K3bkTpWtbmhErhJfrkj+ZAurT+CVr/AP7SFi0Su0UhdcBvtFAe5kTZlo6Hp0Z0FCEbvNJJvUh6iQAdq78SXvzSYmyQJiu8nzXerzQW+9G3hzQJNicfNccXScn713u6kB5CtewX/Klb8SKLaX1e5d4b3Zv+9FFIUI3Hm+5OhlG2uRXIG2iKPqcuSqgYnISAmFup0ihbhCd9xH4VwsxcUrXF/SgkbtJEGY6pCNuruiYbi7rVZQJF+ZD1Plqp0YsQ8mUY43KUsmuQSNJxvkhljON9QcSf1Mhu892SAHGJ0h3cvp5JturmnRF5NGbcgB2L8PR+rNEW48kOmWT5janG3W2PtQacAv0k2m1C5ac9qmewuIEbF8KYmpTj5bkGY1pJy6RZTIKcJAvZ299qYCjkIGezaplMPDHL+lAD4x3MTsDFb6VKgmYYi5iXpUaIbrs3cEruHbk7l+5BlQRxhNz6kx7G12hfyToExOOf6k6Vlwszc0FJUNNS/wDW5ceG0tGdPGT3aP3LhE8jZs+1AA+z/wDcmJRaPVmZFJM8ZFm75qO8nEJAI6wsJerxJ2LK7N+Saue70rjSPlnegCWw7hfT0opZGyLItrKPFIdhO21KYt5gzPaTXMgsRx8S180JDa2Tu5fShCa0hbP4kVR55oIACOSoEiZm02oXoZN2bNcSKGqeMOTEjCqeaUXZmQDsYOjksHMPy5pFSvZyu/epj5judn/gmpJPA+QiW24vSgBiKne3lciiG49+39ylbI6M2CRtr2t70xAIEHqPPRAHGJ/qFmTVr8807ILCWQPcLJs47SQBx+nX/FK5rhyS0HnmmyIRQFjgctyG61AReT9ybaT5XIAdIny1z/imT228+aO7qyTRk21snQABFsLw6pW6er6ULxllmn442Fh8SCxoKcyUqKFh0drhJGGWWTZIrrW1ZBNnfTouFdf/ANqHjNdkldaOuaBBttSKZ/TamiJhub0popH80DsmcS63Vrf8Uime/NmZReJ/8ySaR7e5AWP+/JDaXuSu265W5eaTFc/LcoELh9WTJAL+e1EJORaCjt256IiCGnH1IhH33fCunkPcyQj3uhoX2NWvdk6atcX5bVLfNNyi2WbttFZGgDC5N/qXSyHRICa4clwenk5KqJ9oLjcXNOjHcOee1AJbuW1GOZd3V6krBREwvbyZOZt6Vzu0SH9QqiqE21F1JMTd3SjjyIOl7lBRzq6V0B8xRW6d6H+rNAUK63kuEW63NdfIuSAh3ctyCwXG7RLqfXauvmhIdyy8sDhZiXJd9/iSu1FkOqoA32t8SHUrlwh3aM6Jh25aqSxfldduYbdy4e7myb8GbugB/wB7ZICK1uSES6WSP3E1qADH3btET5bsk0xP3MjDl6UEo5a5eFdYerLqS1HVPhG9ufV9SChi23TJFa12mad4b7ssrUcUfrUBQyEfutFdk5aPtHpTj9WbIDzJslYAiXSutuJA42t8kYixeSqyKCuf8qK3be7bV0YW5J8IQFhzzJTsOiOGZOOTLtr8n/epQjGNzs1pJFCwsKNx6kfak+WfwqRw2u5WpqojcXHxJ7EuI1pno1yRFa/Pmmn2vq64E1p5u23vWqMG0SOkveh69EyczZlw87fiQ3PtZ1ROw++e21NXbupNkTW6Z+9IuknydAbDl1xeldfc4ppt12SXp9SCrEcbF3KOdPcXNSHK4v8AUmZyMmyDO5+aqyiBUZRvl1F6k02ZPmpHsp8/JB0vyQwFoIihKT8yR3oSyuyZUgHI5HLRjYfqUoRPLNpIyL61BLagu1RZLJhXjzdv1IWE7ssnJQxJyL4RRjM48ntTCx/8Qe59r+S0FF20xehwyLDqc4xijO4JCDcA87fkqmjjaQZ/aKloNlzXXbibu0TmPVWH1FWL4VBU0tHYGyrNjO/LcVzd1yV8g+SyqZsE9mF5HqZZ3uJ7BEd31KkmrgKe+CAQDbkBblHtciyb9IpRQnNIMcYOZlyEdxJiqh0KphLN4AL4Vc4PiGK4hVDRYPQHLKbkQU0DXF8SPDuxNVUX8d+EQx38IesmWgw6hgw+MXgyAWjt48bkJ/mQQ5Iz0HbLE6HjxSX3ZEBxkVpN4SFQKjGKnETCWsD2wgYQvN91vha5WuNYG1RV5xuwSk+/4viWeq4Xo5CiMXu9STZaaJUQ0clSL3yU+/pP/uT9dT21IxwcOcBK7iQPcJMjoKqkqD4VQ4gJu24m6feoeJezUs5R0xtKIG48Udon8SYcyYoaGSqmsjjlLqztAtBUchcRJ/fopuHdoq/DZeJT1BwFlbcO5RYKefEqiyJnIi3ERdKVjQ5S+0Tf7tBn+K7Zj4X+pa2jko+z9IEcjceUtxiL7iL/AKKABR4bEQRMxzu2pCybhoamuqQZwcjcfJMhux+6XEq46ioN4730EWu/cvZPskjxzsrNBX0GB1NZT1DsMkpR27PhL/50qo+zT7P4cUxCnevCQRz1/De3Jmu6l9B01QFLCNPE1kETCICPhFaRVKwUb5LGWq0zA++61C1RdKd8nV6VEaZiDTIhz8S69hc8hFuSRsyUEkBOTZvaO67LakwxEeu4M+rIVHuC/wACFyHLkH0i6BkwShzzytFvEKJijEiEsxLuLLqUGUmHRna3LzRPN0s3SLIAlPJd1f4pcQLdM+emqj3HZnlaI7eS85+1TtZjnZuop2wyvpaWgkh/EEzEZc8+q3nl9KT8Ds9Lm4kdHVSRPnLHAZgPVk7NtuXyx2q++caxqXE8TpKkc+uUmI/6v9KusL7O9vO0FCVThx1VRR1Gf4sc+w271hMY7RVvZ2WWjqKsxnB9YxPMVDf7IlLg7iGIT08/ElpHgp3C2OOQCAbfMUpu3nB7Nz4XTYfSRlU/tqyQL5iH0hn0N9Kx+L45Ni1RxKitOo00KQ7rR9KPBMPixjFYKaSrio4Df8SeV7RAPESm39GSVcieZ+brj1TxgLcQS8xFXmPVHZDCcHOnwQ5sRxU5rHqqnoCPxOI8s+lYgxfMXz5+JZGt8WajDKrC9p1sso2l0xhcLrSn207PxgUcEb3WbZBC1eeQSRxiQGxET+nckY/q+IVjLEpvlm0OocPCN5L22p4wPhSPETgORCmoe2lPS1c8zyPO80bBxPfcsLwzLRun5LpRnHsk6eq3JL8aBvHr8kfibSj7ZOVaVPJG8t8giFzqfJizYXNWQSgwkz3BpzF15yUhkZGxWkz6I5cQnqj/ABJXMvidRPpYPwbx9TyL5HodZj08fsDxHGIzHaeih4riTzYlhc8rMAi/9Ky0FcYxxRzyvYD7BHwkuy1gSWu0hmI87lmunUDSXXTmjUdsMYauwvhwBfEMg5y5bbvhWbwTL72osguJpm7kxU4gElNwgcxFiuYfClQ4g9CYTxO41APcxZIWNJVET6l5J7zPXfaIxkMXja8HtcC27lyGqlK13p2H8/JeaVfairxDjy1E5HWTHc8viR0faTEIY5YoqgrZmsMfMepcUuj2R60fVtXqeptMHrcU57QBbOJcK8yirq+YMpKmS0eWqt8NKry0lf6ie5ZP09RXk7oetSb1o2jSBIWYOgKRh0d7SFVcEjxwiByXl6k68zl1u5LH8Wjr/P3RYe0DaWm31C6c+9jhuaORyE2tfRVYkRcupcue7Vu9P8aH2C6/J/EvKfHqinA44qiSADa0xDvZRuIcjk4bhF9VDETLuTtIQXGASgRDzEX6VzPDHGriduPqcmZpTHbZPO5A9/l0v05qZw7rc/So0clPXHK0crSlC9h2+EvSiGT9o2y4F9MYORh8L/xXOI9ynhRxFuy/KmKmnKOxwjYxJbQyxbo4cnSZILcj8Yv/AIyJpOreuxQziBynFwogbfKW0RUA8SjKEjgcTF9t49K3Ud3wcMprF5H6yujw/rN3J+Q57lVt2kPi/s/wu8c9zKtxKnequN33jyLPpUCGoe/hy7THkXqXRHFCuTzcvV5L9puqaT2gRkY7hdkcOIQFV+zvmU9lzDltWXw/FmoaoAkkcIu9Tqaugm7YcSOS+BoLbs1xZen5Pc6XrYtJmrpaOSoMb3s8lb0lG0Ik/iFU0GMQVFODg9rj6XU2PGrf2j5ivDy9PlPscPV9OvstQFyfJ8guVhBC1+jN6lUB2go+ZvbajHtNT25NuH5rjfT5f0d/5XTf5miuYbns352umJxtizfp/qVaPaanI8mAx+JOy45TSeoi+a5n0+T/ABOiPU4P4yHYY2J+TEWVu5uadbiR8gAbWt5KmlxCMSzYzFn5owxZ9ztKxW7bVD6fJ+jWPU4W/JZFNJuvcCtTTyMRaZELqAdY/LiNaghqAuLX5aqZYJ1wdOHNj35ZbgJ2Z5fmRSlplk1ygBiUtotk1vUyP7yjku/nqubHjmvJ6eWOOXMWOFG5eC1PQ05iYmDOXhuyTMdY23NS4cQbkz/zW0m/BhDCvkSRhfLV3O1KenPhFZly8SrJsa4bG0ULEbep9qhUmMSySfiN1e/aKqGCb9xhlzQg9WWlzdJu/wBSa9l4lzhLb9LIj6bmyEuq0XTcVUG5pAYbverqUUTwwio3INMzEfcn4I3GLY7CL+lNNiQkXCbIRHmPmnQmjjLTLloI+FZSczeONBgLiOwLfiIdyII3ESHJ/qJdiqmIcsmLxW5p0qribLG+lYuzoUKGSjkEi1uHuJDLHcemRWp95PP9IrokF2bk1vxJWV25Mj2mLkztbbzQnIEfWbDn6k/UlHJTmxvzbqVcNPQSae0mPwk1y0grMZewltUQkP7RvcuXRSOQcQdyiDR0kmr1n8l32Om2u1Wxa6iTKtEQpsnPGBW5O2aERb3XMnzIBtdmjHLlch1ItGa3LzWVm1OgBja3LJi/chIe5sru9Phw7hbJvf6kiKMhJnsEhuyTsSjIgVMjQ1EEeTOJv1f8lIGMNr5AZd1qh4rlJwrcyuuHkq2Gj4ggEUcgjl4l1RgprycWTLLHOqL72dh1fcLeFCYhGBO7MIj71SjQyi2XDkH6SuQnDLbm4Fb6iZHa/wBi/Il+iceKBxRAN0Xf8SlgITCBxveDv4VRsJCJZ7iH3KRR1EtKRHGdol4VcsKrgzxdVJP3lpNIFKIsZteT6D5oKOYJnIJNp5/qUD9pLmbvfn1I5ZJIxJ/F4CQsKqin1Tv/AEWU0fBAnbIhbcnGFiDe1o2+FQSxicoOHJZLc1twsnIsceMwd4ntECFyXK8Ujrj1GMairpB0yvEfEjjxQM98ZiI89UH3lRjq8Eohk+ZaXKhfGn42yB+FnqJdS6MeBz+jny9Wsf2fNXV3fzRCKQjtz6kOhfCv14/l+IRFu0Q29w9KcLPdyS97osmgR70izuHJEOQjqhu0HwqTQTZXIm59yH1ZM66I3ESoEdErubrly7b3MuFy0UgkE3NL5rjD3dK5ogXJ0h16UXiXLrhzRbUAkK5hfTNGEjZ6smm5p0Nw6s4qkMccWIkI9PckRW/Uh8O5BI5u80Llql0oh6fUrAFs+9djK0vkuGO36tyASYeaiyqLKCoC8fLqVoVZRDbJAH4ttr3Ms4JdzKZTbnHN2/irM2iRWE9UF5s2npVXa/NaCg4RPkbbn0tUDFeFRuVjNcXIUCsjQwldqyftCMc8rfpVW1QfNzdHxLtXdAXZMErhd26fiUiP9lk/UO7aygboZbT9ytKeRyi0Db03ILHYZCtydSQLbqoJE27RxTsNQA889OSCBwyujJ77SZ9ExGXEuZ+pkcsjEV79Ki8YOKWWd2SAJRFa3qH4lz2j8yjHNcOSZOS1AE8KhuT7ckhqGIhcupuSgGWo+rvQlJa2epIAn8QfU6Iai1smfaSqRrOpnzHyT8Qz8nB/zOgKHppLjTV265KWM4wvNmt79yZAtdGfb6nQBLEXk1fuZIct2bpBfwiz7/EuOXVp3aCgB4K54QJs2tLLuTLzPqebXZ9KikR/+1SKajlrj/DB7c+rwsgGHWDwTiy6SASZcjm+RaK1PDXtBpGaQowEWL4U0eHxkfEeO0A3H4dv/VXRKlZXtkXnz6V1prS0zuJOTFEVQbxs4hnoKbhheYxJ8xD1KCgimk7zP+KdhhesEnc93xJ2SlCa1o2tP1F4kxGLQiTkbiTPa4oAcKhcdb2t6lFMuHKTM/J+pN8a4iYXe35of6kAOCXU7bS8KRSW6ud3hQNnaObbUiyEeVqAOkT3aIHkt5oeI+eWW31LnUXTqToARSPnomyka7l/NPuNooBj97WoAbGRiIXdt3zThEF+TNaSacXFuTDnuRtyJ87bUAEIs3NFF1JsY92bMi1u1b9KAHrrS0RHmTapqPMSHN0rn7s0AIhtSKR9qIdrpstvdbcgBWuuXaZ5oTG3vSHl838SXgKDDaJOk+4ubIHLTVE2XncmAend/Uj4egumgHdm/d7lIH/9SAO8RtreJdYtNEFu7NDqLc7kFjz5rl1uq45aJANw59IpWIEye70imiLufpTst9vJkFvnkpJ2G7X22n3ImyFhfn8KK33bk3wzEd23xfJWA+OXN8kehd6i27RTgE465LGh2O6F/FdEWEiXBJ7S5c13TP4lJaQn6eSktyyZrSyUYCuMc22p9y3IGhPmuLpZ+S4gAbrfpQsXmyIhe1NsXvUFifpLLcguctNEjktSfcqoAnLRDd7nJcvfyQ3XFydSAfiz1S6rskRfRchbcSzssO1+YpcJ/cgu+ZImkbakAIj/AEpFtLknbm5dKFrCbLRFlUc4ff6k6I2jm6buYtU7du5IZVUFHkWrqQG0dFHDq1TrFsH0qBfYjK76k1LM9mnSjORsv9SjkNt2W5XETYbF704RNaOXUXhTA+TorreSskd0IfSSTdP+pCPPNK5BSQbe7K5PxE5Nl1WpiOO5Sgyy7lBYQC4vmiPb1Om3JhXOJv5fqRqQ2OjZncxc+SjVcmgs2VqcIriz/gkUfE7kLgllWeZP3oeCSsZo35MyYLa66FI5HjIpDb3Ll3zU3Zlnkyblh4j5szD+5UpEvGyK3JJi15p147QFlHck7JcWh1pOnJ+p0Ql1e5Q+Ju0RNUOLoZpEm3aLoC+XK1RoqpryzZyL4U6NRcWgP9SC1TDKNia122qLU8OPRsrk/LIYjoO75qucup8tylDZIoKEK4pc6mGlEXYfxe/NSsTwWLD6cpAxGkqsjssgdyIvi1Hkq2nHiaZfmT8ucgizvy2toqsRBIX55/mT9Bh9RiVYNPSRPPKb22ogjCSYQkZxiz1tbcr6l7ZBgcXBwrDoqcr9Z5XvM/qRZD2Ozdi4sHDPFKtuO7aUkG4vzF3LP1cJ09zgG39SuHxpsUkMz2Tm91pKO8Mkh8Jgukfwk9tybJVlC8zFz2o4+LUGEEUcks79AABET/SLLR9jewOM9vKuoiwmgecKcL6ipJxCGmD1mb6MtVSTR9jcTnpOxc8sspwlTz4ybNfKPj4P/Dbbbddm6VlV+zy9qg4ZCvZxLK1/hV5R9uqmjgp6YI4YqOILD4UYsZ+IiIu91M7QYHT0rxu0rTibXXeIfVcsrNTheWW74lV0Hk9QpsUDGKYJGqGIBC2MhbcPuJQq/tBGNQVPTNGdQYCDxRvs08RLz6GSWljNop5IhPmIvamxhOMxMJHF23MWarYzWNG0tqI4ZaiepYZcrbc7QBZSprHmmI5JGIk7VzVVcAvVz3gHhHxe9O02AvVDxz/3eBv+I6nyUuBuKlkmh4odPfco5yOJZOrnEqqKOEaSgNpRy1IR2j7lWsMdOXEk/Hl+LpZLgpWHR0bzfiSvwIPUSsqaoAg4dP8AhRd5eIlCtq8WMW8HytFepfZL9ntF2q7Q0uHy4hHRiRXHKYXEXwgP+oloS3/EocG7PyVxi8kUjloTRA28/qfub4iXo3ZLsvg+IYxFRVvaN6CskBhAoobgz9AktJ2q+zPHMPxWto+zmCf/AEgrQjniqmumFvGefU+au+yH2Hz4bUUuK1eOlR14MX4UVOMvCL6nLLP8qpai0bdGqwfsPLgtSJyY7iVfAAWBTTsAg36VdDh8d37N7S5q54loCLm5mzMLlJ1P7ySYup+nS5Gx066lWOG0+5nC4vmnAw+Lb+GxK0Ag3PnbqjAm7v8AHpRY6Kv2MB1Zg/gjahYbdjD4mtZW3i5ZfvRsL+n+aLCijLD3K52su+hVvaosTwfs9UVuEU8VVWxW5RGFwuPi2rZMPw7vhToC46t4dymx6nzJgtZ2/j7Wz4nTg+I1U8ZRNS1QFwgDqzt7rV6rgPZvFMaoRqO2OF4VLWs/4AhH0B8Wdy3EHaTAyeqkbGsNEKS1pz9qD8L6iuWW7efaRhmG4ENX2fxmhrajO5+AYy7U7IUf2zyD7aZsK+z2jrGwTEK8MSqncpqOKe2nAX+FfLdbVHWTFLKbkRLafaV2sr+12L1NTVz3nxHJ7QtWKpqO7ebsP1OsW7Zm3+hu1hbNcImLn3qRLMwj+yazO1RzkAj0jt/eoECVvJ2a1EEziWm1Ddd3OkEZSMVrPaPi9KsCQFdJHazZfwRFikgkLuAkodzc+rPkpVeVGXAajaS1gbiFK/M/hQFslRY9waSUAiYZZGtaTPpFVp1E8h6yOQpCJkxOzbR8XpSjhOYsmC4vhQA7xmjLNmuLxKOclx6hapbYbUEVrx2D6c1Kp8DeoIr9tqBJORAKZiEdXLJEEj3bGvz9KkS4Wcc1nSPcrvD8D4IZnkJN7lDZpCEmZ7iGRE7g4/UKQcSQsgZyt9K1v3fHZvC4VBjoeDNewbel7Vlwb9uaKulw+eofJ2cVcQYbw2sZ3Iu9T6eFvAG4lKjsH939SnY2hj/yBpIzjtbJjtV5oIC2TDl4VVR1UcZcrUZVVzFlnyWMnsd8ePBZBJxL3j6R8SI6go2F73Es9SVGFc9pFlaXelLXPMFmdqwcjeKbNIFQ465vl6k+NY8ha9TLIBiFTC+TG5aWp2nxQ49M7lD9x2QepsfanK3bu+Sz/Z4jHHsWbN+YknaPGG4oxm+8uQqHgkzx45iRvkIHkVqz1XJu8rbTNUEzkfW92az3ZiQ4cQxsL9z1F3+KtaesjI+8VQxTSx4vWezkwkZluJrlMYRLy5J2mzThVOLlq6VTihw72vLLdaKz51WI08hNfd8QsyUldiM0ZAZ2gW24WZLtwuy/yMkoOBV45j1TjE2Usp8Bn2RC+0VCoMQkoZrw3BnrGpsuGvIZCAcvETppqU7iisYvIhXbBwrg8WayX7ifU4hEIDIx3C/JR2mauvyBhue1iUiop4pqCGJqNwniG0z9XxKNHh8g7LNo7tylZIR8mr6fJLwAWHhIObT7u8SZIaOSlMpIJ2Iy28lOpad6djbIZBla0rm5fEnoKG183a74VE80EjXH0OZsr6aGeE2csxLqWto8UOsAcoHIrd2vUncKwV8UqQ45cKC5hOXK7JvpWm/2doMNhAKapCoN3IeTiQ+9eNl6/GnTPrel9FzyWyfBlzGouy9ktL4iTok4kLGLgTtc9vSKu58LPIi2bVXVEM9xBZcXpFkR6vHP7Kzel5sXlAH7zK1C+QjnxHHy1T9NRyyPbJE4CrSnwumt3s/qtJ1lk6vHA6ul9Lz5/HBThHxByeR7m8RLgw9L6itGGH0l2bxsefvT1PhsUz/hxMWS4p+oQX0e5D0LJ/kZ6GnkJswNy+FSoqGeS1nbb3LQPhrwjo137rU01HL3QdXiI1wz6zf4ns4vSO38mQYqM8skXBaO697VPOlljC97BFm81n6/EPxD4bsQ945JYYSzuka9VLH0ULZbALFyluJG8hxxlZaRKhoagJNeJYTK54kfswmBiZ/E+5Vk6dwmjmw9dDNjbjwR7pCcs3/KKdCnfLTMvNMkPTk/f4VOpoTIhdme7uXS3ouDzYp5J8nAzy1d9F0JHusscifxKfFRvb0bX5XJ+LD3EhyjfX3LgyZYI9fDgmVZDIWuu3wpo4ZyPNu9XZ0pxmQSNaQ7eVqjHJFHzO76VzrMpeDv7NfZFjjkjHLxJ/iPGBGc1ojtcvV9KKSop6chzka522j4lT10jzVBODOQdwqoLuDy5eyuCfFWBJLk0hiXcJLlbiAUejvfL3Riq64+Fvj8PUmuCZOW34tzLdYoWcX5uTSjtHjEt5NP0G/i8CsDJiErHYtdCFQwj2jmDbdyduttexhIua2aX0jz1OcvLHwK4+T2rukY5Pn7kzHI4sNrbnTz09WT/sH/AC+JZNxXyN4Rl9E8ZmkFm2W+nNcuciu71XvS1Ill7OQLp08sIXmDiJP4lz9uMviz1fynFayRNIpB1ycWLmSICHvdit96ihXGNIcZu9rNawqMHyfd70dkh9al4RbDI1+ehfFmihqjLUM7elVhzGQDH0iO20W6lynqDpZc2C4e8UdrgX5Ub8Fy0j2X5OJJHVaaZ/wQhVRTRCWVo/EpVJ7NIYMUsYCVw7nHTbtXI1JHcpY/JW8EOIcnEe0927wpoxjkiJwkcvMck1WccpSYzAh6bY3TVOMozC4PaPfr/mXTG/NnnZHjlKkiQEbyPf0hlqUm0UJCcbcSI2MB27WQVPFJyJ94jtu8OSGnmeO92y3Nqt47SOWbhHgcj4lQ+UTfpZOzQwUrZSTvKfqj6RTVVi0YgEXFiiEvCD23KLKTyNwnyD96rtzk/dwYSy44r2ckDEaq4Ri1PW5hFVxzSyXOz7c+kkU0h05lG8VvxepRjk2DZuPNe1ixKCPmeo6lzZ4P4tdqJukvUk20u8kOvlbqvvD8VboICfmi1Lk7IbdvSkQsgTs6XJcu1yyuSucSySL+pAxOTXapIm2+FvqXOltEAdbbp0pfUh1zz8KQ+9UiWwrm3OkO3XJIfcyRc88rkDYmL+aSXudK4vUihROsT3aIhLvydBbbzXWJDQDnS4+Fdu/UgfvQj0oAd6iHPJIuZM2abAvyru5A0gzLQW8QrmnvuQmVun9SEitLR0UJsfDO3LJSICDjgx7MlAHcXJO8Ny1bMiVgTIaxoS4rG45Pcw+JQqmZ6yY5DZ93qTbk9+Toh3N+9BANrbdHTgW9+4fSuwUpVD5MpRRtTntdjL/BAEmmjjK3NrjdvE6mw2W2MzW/EqspuHqpEOIXFe4oiD5HanKMc3f5qOxMWjbk7PNxs8nUMpGjDO5uaAJlz5Zac1DInjO/qLPyXAqHKUctqePdERdSAOHI8xmYtZd4U36mzuyZRZZHLvdP0lnDNzNx6dyAC4g56bkM2dmVjkWWd3kmBk4M17dz3MrOXFoyYDZrvC8fkgCs4MhCOYbS8Sn01Y0cZRT7TDkXn8Ki1FU/FLhPsz0EmSqeJfaZjd8KCyxPFIuCEbsxaFnooA1l3MGtz8KYCNyImsvz6dUXBcgvZ7reY+lAE2KY5nsFulrrc00dRcwtluXKAWkqgjz6ntuUs8NCnAZJ5Pwicha1BD4ID3Sa5W5el1MoqyXDzGSP94+EkIwhHScQD3E5D6UEdQ4vxWZrm5IG/caWnxCKqpykDISHc4l1AqCWqmrJeHvLN+ke9TqDszW11J7XwiCj9QvuP6VbUGCxwxDnlBEe0y6jH/oqu/JkqiZ04ZaO3ihcIPar6CSDFIyenBgsbWIR6VytpXhvjEGOL1C+1Z3jHR1gSU0jiQv1ApKvYsK6sanqSAGt+pV4C9ZUixvbcXUSKqqJMQqL5dxfCKA4nE+vblqgpDvDjjvZnYiA7WHzSljeG692Imfwumgz4oswOZdIj4lIko5YQaQ2Yi9PVkgGwIoZJAuZrl0qOomcMwG0femj4pPlk4a/xTsuH1cP4hxkI9Tl6UFHJKGUTs4b3M9papr2d7xfJx+IkZyH5mXiuJCUhkWf9KCQipZJiyja7VHBh8k0tmXw7mU7D5DvJ5GYSL0qeEIca+99zXOgEiDU9mZIYb4n4pC3SqiSF4zydrbX1W0p5mkLL+NzqHiWHhXGQxM148yJQmBlGLc+bbU7c3g6XT1RQ+zlw5cxJR+Haf8AqVgE0du7Lp9SPQU0BPnqjGS3XwigAnK0STR8viRcQiO7w9KMM5NjM1yVgRbdcndLblpmrZ8LuiJ26vUok1GAvsfamWQdfy9+q7CVo8+5OSQ2um+Ht7xUCJMUl2nhHxIxHTPW0VHDMbXZPER2i3UrGGxNyZcuYiQOVvL96OKOWS5wjc0EWK64SZEGZaf5kjpZ7R/DdDTQ+0VFmdvmkyB1xtAs2e7uTAyOJFmyvQhgjiEHZj+JRaqjCQieMLUyrIAFdz3JHC4263W+FSKehe8iPNFNGwmWW0VAbEBhIrs2SHaXJSDpztF9CFMGLjtzVjEZfJD1DnluXLWy+JEO10qAdDMd5PuTplqod1vNAdQ+ev6lNWOyeMjk2roTK3m+1Qikci+F2Q8Z7ss9rJalJk25ibvQXappiIrUnztyzZZ/ZognLpfK65K61k3uFJun+pAwrvVuSYtNWZD1EVxLu4uaigD4glroKTSNy8Sa8fJIRckUgsdItumYpDt5Ju57kVz81JY5xH5N1LhXiueEdEY5kOm5ALydRMWnJNfJtqHxZaKDbklhI36kJyP77U02YskxdLZbUCqgnJ+/vXX+a4O25IeeiAcbEWQnyuXW8OS4PPVGP6kBVC1F7s0beaQ8ki5IAfAn+pOhJbzZ3UW7XNEMlpZsgB4urTuSKS63RNFI2a5d1IFQ85MLck401o65WqNc35vmk25BOg68l1zaEmWju1fJG25832pGT3ZaIsWqBaPb6fqTjZZ5IbvkkWdhE7qxUNTdWjWqpkK0yfNuatj3MqirhO/PJWmZSQJFu53ITK4ss2TJZ8ulCUj8vJVaMqHxkbL4k7FWOIW6qG8lqJpHuRugolnM5Nq642UnkIpgC4n7k7a1o2M/v+pNFBtkI5Nt+JOaE+SYLP6hRNl5d3qSAOQdxOmrbi9KcEXkHPNhHvXZqfh3Nex623C+iLAYLIT9K5JI5ETPuXTG5NFkRa9KCaLubtpjE3Z6nwL204sJhe5qWBmiEy9R5am/1KLQY1U4fdZI9gt4XVaWQvoSRZzcur0pWD5JtXWSVBkDM9xbiEuolCOGQesXH9yerRunI75C+I+pchqqmMhEJzEu7VFjGrW707BSy1UmUUTnd6WTrU8mf4sjF8PiUuKappyH2cJICHdcLpoVk48HgwGOOoxO85T/AGcAW3D9Xkq6auqMWtjlNooB6AytStkknOWV3qJze5yPdm6tqPBZcSMDNmDW3kru/AvBTcNyDKnjcbXtM/CtJgnY2TixSVsFgFlmJXXea9Awn7O6TC6SCoxuofDaWQ2MAkjIimy8Qit/hfajB6zFipqCnxPGKosrCJwiAfDt2kqrVDXPBmuxP2IwdrsYrIzqZcLw6MBKPZcZf8l6z2X+yfDuxs4y0eJzVBBntnhC79S29AVXHh8Ec8fsZg1rREbH/gmpbyfU23LDdtmqxKPkQier57i9KEi88/fqg1G7e/8AFNkPm5fldUkzVsd4klhNn+pc4hlo75IW4QvykL9+1DKIZZZOtaFY5sHrfajCSMvhTRE5BazEX1Ji57iY2bb4i6lZLZY08zTHYzuNu3c6flhnktZ3cdfNVLE+3Zb8Rbk7weJNG7u/vSsEy0gjeEcgPd8LrzH7eO2mK4TRUuCYeR0cVbCZ1VX6x6eEJf5l6OEjRhk1o6eFFTVTVUtkkcZxButla4W/ihDfK4PiOaECrGp+mKy5+Yib/wDNTKjFmoYSpoI2G9rTIWtXp325dsI8YxKoCAGqaehbZw49sXxe7yXjFTVHR0h1Ly8KqIxsj93mrs4WnZQ1MbST5BmNx6ESjVYtCfCcLreZClNWMVTxJM5bnuO7mSfqcJlqoTqaB2qYsrjiF7jD8qwNkqIFZUU0lOMYRS+659oqtttLRSqDD5MWxCKijOOKWY7WknOwB+ou5XMvZ2noaisiqa2EipXtkKCRjEi+Eu9QVVldg+B1WNVQxxBeOetqucYoQjMsMpAC2F/xpRfa5en8qvsEx6OjwvgYRTjRRG1rznvmP1Fd3KLDS05AIZPdnqXqWWTKonZi6ZtGVfC2Hab7vhSiwcCfK+0e8luWwWnqi4koOP07UMnZ2jzyB5BL4XUd6LOn8Nrky9PDPJRy4ZFI3scswyuNnibaLrS0WF01DCARwC9nUWW51Mo8Lp6MCaMH3ep9ylGPs8JG+V/pJZvLb4NF09Lkp5MPYi4hhd9KD2PhsWTKbJUHJa+VpD4kyUzldk6e8jPSJXHQgJ6tcpADt5qJTVx1VdURGFow8viUo5Hz0Z0thQS+g3Ji/L7kxd8TIvaGLV/NNHIBXa7ktjXVnXmOMc9CQS1D2dwkmikubJ3XCJ92bblm2aKI9FJb9WeiknJc2TdSggT97JzifpUNmyih7ZlrkJJnpXeIBNzXP3rM1pCDqzzUaSZhl0fd3WpyUuGKgzSMUvcVqBt0TqeolrsRg4bycUjEQ+pWjYhHQ4xUHKx2k9rjl4mVFRFPT1UFWGYAJ7DH1KxaokqJ5zqDYDI7tzc3u3KlEzeXVcFyGPUg6uEoj6rFSS4kftxy08xiTv4mTtTNIJHlZwr7RG/+aZjqCItQa5/cqUVEmWXJkHgxytHRp7h+QqSHaTENrM4l/wD2xRU+GnaBnG9zt/EVO9jtHRrfIlg5QO7Hjz1ZKxLFn9gpWkyIpA32gw/qVG9d+KOW23lb3KYdO+3jmwiPqT0NLTwkVzMV3hLuS3UEbdvJmnZaYfiQVjSzyswmDa2+NXIYTHVRBIDMIkypqKSjp6KsieBylmYeHJn0a7lbf7SU0NNRRRUTjwYxGYyku4j+r3LweqlOT/4z7P06OOEdeoH2wGn/ALzq9QunSo6LIQaJrf8AiXblRVPaZ5AMOEA3Ppa/JRDxqTItW56LlUM0l7mew8vSw+CNdSzR07WMDkI8yzU2mxakmIwYDvB7VncErPaqM3cwvG4jufwpiixCOnOsklkYBGTqyWEsO9nXj6zt1XhmyKojJiL/AJoCmcgvYNvqyVIHayWaHOA4zBvUHNVMPb6tp5p+EbQBK7/h5bWXKulyM7Jeo4V8jY+0PYTPuLuXI6h8xyZiLPQlkabtFU1lWLsdpSbbukX/APlqgH28qaWqzCMNOd3iWv4k/AR9TwQ9zPTabDZ5jFyZhEnu5qyCEKfkbCK8vpftKqahiCU44LejqQl2+9NQxfUCxfR5fs7F610yXB6o1REJDkbfSSOXEo4YSkkdrAa7l4V5dT9uoCL9uAl9DqNVdtKnEGOIJIwgLby6mWuP02bl7jjy/wBQYoReqNbU/aFT1V8TUf4WekniVJNNHIZPE52v6mVNhtO9VMMcX459XDDxK7HDaunHI6OULdzjYvdx4cXTfA+M6jreo63/ALPAdJYWnSrH2diuyZxK1t2argroMv2oXD6mUnB66OqrZABxMh6relYZLfuOrp1Be1ssKKE+MLuDkI81p6KGO0TPIv8ASq6OZ4SsbK1vd3ozrC/4dvxC68zKnkXB9DgyY8D5L18QkhDhxycAOq3JkNP2wraGrCWKcDMNzcUBIVnvbntyscvqTftQCWfs7ES449Gn8jozeoRfESf29+0KoxP2WsxGKIjzGnYYI7M3cuZKPDXR0/CkeNgMHub5rNdvK4CwOB44mGyoAt3UyuTsqLdDIXZi2uu+PSY4Y0kjxn1uRZGkyUeIU0jnk0YXuRPp4kHGpPMFDOlghC82kAP/ADEA0sUjC952+pbx6aEVwS+vyN+4nySU2fNv4pDJTyFobclCLD4iEcpW/MCNsPgIi/3jp9yfahEldXkl9DpxgVrRu2v+VA8cfjJhJDHhcch5PPaI+LpXSwPiaPO+1/PqRrD9j70/0dCqgw8xfhvLlu2unW7UQC/7KT/omBwfzN7R5Em5cFa3NpX/AILJ4sT+RrDqs8PBMDtZAJ5PDJb8kFVWPWTgUjuI5dIt0qH90vubXb/UrOkoaYQvkCQpWfwnasp4scOYG+PqMuR1kYxJGEg/hyMQ95E3JT6TB7XCV5bxB7mtZSoZqSGGyOne4nte70+FCddwfw443HL0vtXE5y8I9FdvyyK+DsVVlxXG7c9zJ2LAWK5jkLlpp0qVxjIRaznzufcnCqri1a4ukrVk5zNYLGRvumIQysY8m11XPummG3OIP4qUdY23IGIu8SVFivbCkw2K9w4pdLxiiMMmV+0rJlxYlcyeeF0heC0vhdZes7QYXT1stIEh3RcyyuEk1iXbiOqpC9njkAy28MliooTjMn2XFzXs9L0LavKfO9d6rCFLDybWjx6nqLvxGjLd+HKqquxqQr49SHPQhfuVJcRMLZtaiIjF+XSvVx9NDG7R4OTrcudUx4ZnqD6HEe65WYVmwd7kQ9RKsAWIxzZ7fhUr2f2gtGtFVk1ZGKU4EwaiSZ82di+JMVG65s7j9KkwYbEPM3u/zKbBRxQvmx3ELaeL9yhNI0eOU/J88PtfLPcluz3dKIto8kOnfmvtT8dQvDkl081263muPllnn+ZBWwPfzRt09VyC5h5u1yJi0QCF0j33fEu/vXfiS70BsC3lqlru1XWLXNd7yyVUZvkH/Mitfnmlbb3dKK5VRUeRtxYX3P8AqRP0810o7iEur6kQj8KZNNAF7khJ7c7dq7bt0yQJMoMf3ruq5a9vS4oDytUlBXeS62fPJA1l46qQ8PezsqQP4jTZ2kkw3BzTjxuOuSbcUzIK5+TJ0/wzsB3tHxeaYt7ukkrXJA7CLLPvSLOO5v4pdOuSEy1LNupArC4j7WZGRbbrmJNdIrtyAHOq1s+aIs47Wb96avRcT3fJAMdCZy0y3epNS9efhS6dUrtM36fkgDoFw3zy6k/BMxTat+XNR3yyz8S7ATZ6u4j8KC+CdU0fGseINz+EiUY8Nqx/uDL6dynRVQwxGEmZ2Ps022p0po5mEml4HxE6CaKkaU/7yOUfyI/YWIdOIP1MrThyldZWMQ9xEaMynyELIZysILs9xZoEUZ0/D5Sd+lzLhjpkziWvhVudDUSavQMAkDCBeHRQKule8TBt/U4p6lA1vDGYWp3IgYGG42t3JUEcZVINLK8APtcxa7JRyFx5siEdqRJqTw3DMJEDeWac2NiYo2tHJ0R0MRU5xtHZe1wET3Z/9FW4TiEg0wxVDMdOYuAET7hdlGnrn3A7kWW1vhQTQ5NCdoB/w+sSf/Km3kjKLONu9MnWSeNmuLkRI6KPjEbt9NooKSJ+B49U4OZvHK5xH1wSdLq8qO0FJWUsc7AURl1xLIwC247NoPr6iU+lhYrWbIicNbX5JOVBqmwcSrJagrGdwBm/ZiNoo8NwueupBOMGK47GEnt3JoyaSawGuz27VZ0x+xhwjdhEd7j6U1/8gY3BQxSVYhvgAQ/EIn3Fl1D8lF4MlY5PFF+FnbxC6RUWrruMfNxDLq8TqVDjUlLAURRRlEbdPSgmuCdRUsVLc4HcffInZpgIRBmYdOlVcWMW6NCwgp9PT1dVTFOMTAJdHE8au/0TRDcXu06vUglkPLmbi/vUgo56WIpJXAf/AC89zqGBPIObh1KDShxhe/N225J5iAXYmBrm9y4ImL8mIi9K6cbEeeooAkx/iMLu7J254+T5KNCNrepOiV2uTIAnQxtIDMDGBd5XdSjVdRPTwmYNcGfVnuRBIEgE2biWXhTE0MpEMfEyF9r27lD4YFbUSPJvkdyNRXzkfLyT9RTvGJA7OOT9ReJNMLC9yLAEha3lz/pRDmL5snYaU6iUWb8ynxYWwmV5tb3JbIejRV9JFy0VhhNK1RJm7WiPqXJaGOMxzZiu22i6lgLRhs2W/wBSLETaqO5hjbaPeoJ0rCxPp7kLVR5k3Ee5O+0PMGRs31LQllTUDdc2ijlGwj3q0qKe18+r6VDONy1ZkqHQzb0+pPRjcQ3tmOdv1JCO0WU/C8POsqeHlbbucvJTZoMzUYFKLZMJZXKbD+DHkzMNytJaMKeInYLviUOeF4xHZtdlSZhIj3Wt6lHtDi5cNrvhZTSyHQ2tQGIZ7EzJDQ5C2ROitXHH9SQlt7kGg4I7uW0kNQUYw5E7DKOZCXqSOa6IQz2iqbECufYyC0Edc9w5eaiyTPIZM+0ULZlc/iQkOvwoNTnh6tyG57hzf+pCW580VuzuQFIJ5O4nXSFrRb1Jptr5IgIB5ugHwDpdy3Jz1EkPzZdaPdq6A2Cj/fanRy5u6YDIny1t+JOlkJfSomuSosVt3dch1zzyXHJu50BzOXJSoFWOvkOuf5ULyNz6kxc5B/qS25ZKqomxzibtGToF5qMOfmnA6svCpkuCkOxZlqjEnt5ILbS9P0p1htbV+a5zZI63MU4W38qau+Jdue3naoK1C9IpOOiC5JybIUBTOv6c1y5tzNmhEfejEWu0/cg0E3VqnB8nTQjrytJG/vbcgAwkubJ0RZe5Bd1IWLzyQA7xPLJJyba2aD59KQk5IAdXbkz6rl1ibMdHtQAXiRXW6Jvp70Xi0dAqD9yLie5xFNN80N2maAof4jfmRcTdqozSbtUV36kBQ9d81275kmuJuyQmVumt2aAodbcmphYm1b8yG7z8KUhbR+JBLRAmpR3OyhEL88lYTyXNazKOQgXcrMWqZFIX8tq4xOOrspBRvd/3IHH8vwoIob4m/l+VPhVAI72TFrXbepcEXu1U2FEg6oC5M6IJPcoojuyTwltFUmSguI/1JDN4mZ/ehcWXLXubJDYDrzXMOb9LaJg5NqssFwGtxyo4dNFcVzDxMtt3ktHj3Y3COzdIFJPWTV3aC+6YIGH2emD0kXNz/wAEcktmWw3C5cQuNtgNzImVhU+yUYEcZDFqI8PqN/UXuVpLiEdPhfDjDhE+1tOlv+pLLzFxDJ833P4UMPIXDeqqD4DOQk/VJ4Vc0GCxlh89Q1TDEcbdMvXKXpEUGE4fifaacKSip3ltC1uFH0j+5WsNDTYPVQU9M3tGKBNbIRMxwk3wl5rVIhlVHC1LDfPkc5/3fkrzBcJPFur/AO3i38KPaTv9SlH2dgwesL2uKWWqLcEZbRpz0cSLz+lfQH2ZfZq3arEp+1fakI5a0yaymgpxp4bWba9rWqvHkEt/Bkew32K/fmHwYg+HVE8RGQsImIxP7735r2Ls/wDZbgWAyRVtRhw1FUDbIpP2Qe+3vf4ltwH8EIo42CKLa0ce0RT7wy26HaHyFYuXJ1LGkZXtl2Pwb7QJqKfG6aWX2FiGMQO0dfVkpWD4DhXZ+OzCsMioB6XKIN7/AJuavHp7rs8/4JwKP3n9S0T4G6K64iYvw3+rNQyjkyH8O0vpV77G3dn/ABS9hLLPLaqVITZnZaeYdXbv9KD2eX3DktH7GZaMFw/NCdDPyaD+avgkzw077s2a75c0Yw2j+zuFXpUsoll7PcLP1ChfDZy5Q2/Uiw4KYY3u/Z8kNpl4G/grv7pmISzBhyRFhYRhmZtu9KLAofxfW1vxAmquuiw96cKioaIqg+FGOW4y+FaYcLiyLPPZzt2qoxXEMDwcovvSvpqWU2vDjvu09KLChgso7nlkAAHMnIntyXh/2l/aJX4hVHHhleAYS1whGMJRSmTd5F3svcjxrspjlHKzYhRVFPkXEEprcvEvDftHm7ARzQVtJVy1oF/4SKR7Xy7rviVIU/HtPGPaqgp6iSoqKkBk2mIsRCY/F5qrx7EHmAY6eQqkHj4TiUFtg5+FbDEO0nZO853wzEKKAI3AaEKu4zm8L3PyAVlD7WUlLU0/s8+JxU/DLjxk4EQy+Gwu9unqQ2kjmSd2ZmraQbeJE8Wm3Zbcm8NrK2nxKKWgNwnHkSn1vayvxSEYKwwqogMcxsESIfJO47HLR0wTzxx09RV8oga0QD0rCv0apsZ7QFTYpH7fFA1PPnbURB0kXqFVlBStIWobtGb4Vr+w2AhXYbUNUwbSO4CL0+JU2JYhTFidQ0cr08QG4MMYdzKXjdbBGastKAWGnEI+n4fNWkEgUsRSzu1orNYVWRkwxRbBZiJyJ+pTzrPag4h5cCLwk/N15/bc50fQxyxx4rLn74nqKOsnpwaKKlBjkkle3mVoiI+apsK7WGMpR1jXAb6S+IPqVfimOUZUBUdO8shSuJGJNa2bd4qmGTuXQ8Sjwjk/JbezZ6XHjEHEHhybh3MSGrqPaIi3u5O923vWc7LcWSkqDdnlih3Pp0e9MHiEkc7yA9wjnkK49eTulmWl/s0YjaGb5kX9KiTyOU1gSsGulyGjrHm0PLcDFcoGLVDcQWbK5pAK4VraujneNqFjVHGf37UxvJYTt1EPUrcqWcrrTElApoTm7VG0cfEksIrfkO5Wk1Y0MBSMDXCqlJIjFinJWRDoZO8xTRUMnrZTZa4OLBlHdxX/AIIwkjkkMOH0+JZbI27eTwimmjenfI3uTRTean4wMYgLgz3dLkSqBG4+5WqkRK4OpE+mGWoOwAu+n0oJpOHUHE722+LJX11Ph8IvfGA5aCPiWYqKhppjkbLV1Wpk8lMf4jZ552/uR8ZhLn+VQmLuJJiu6+lZanSslEieo0ybqUcI7kLlcWSIZn3Z7S+alIHLYLhy8gc7Re5hz6V0SqSYnzI2HmZblwJpBLO9GdVJuDPra19FdglZH4zldmasKPEooXG+LiWtaoVT+MZPYAl8LWqLbaXpJZv3G0fYapu1zxgP4F5Do1xpio7ZVlVKLyBHZ6RbK1Z4SuXVj2l5Or8vJFapltieNe3WtGzxRC37O+7VP4bjUhGEcu/L1Kh/pTtNI0c2dy0cYtURDqZweyNk2KRjo7Wl80weIORFY7lpqs8FQUnI1ZYdNJHFUO+dtlrkQrlydPCCtHpYevyZJJSJD1T+t0vbD5O7a+5QDmAdM3uz8kRSXQhaf5VzaHrd6y3pMW9jpqynaMDKpEQaUuoN3hUeWaQgzd7s+ajyzQFRxZO/tPfomRqPwQjyYterNR2y3mfgs8OxR6Orim0OMH1AukkqzFmqqiWVqeMAM3Lh/NR6AqQpRaodxH1elRppoLisFy180lDkruuvJfYDUHVSUtM+VrTsW591vkqurhkhqJYzHcJuShHWGMgnGTgTcrXSjknqLXzci+JPt6uxd/ZajuwubWigMR3brtf6VPhwu6InOTd3D4VBKN4zyk266ppoTT+znDfPRS29ohhFjjcuL0F5qSFC0dQUTy7nATa1rrs9RUaEoCH8UyG3w5pbNC1T8ihmrcPqBMDkgPW21yElO+9sXqIikkrKowbbcUzobcMGx+KZ3NqO4bURVlORZR07EDvdy2jtScv9D0f7GqfEHmb8Srji8P4jXLSdlaykw0qieSthKUmtCMfF9SzLYfT5E7yP+VOhRxi2x9veWSnI4TjqVilPHPej1Cgxg8S2RHGZfC6tIY5SAXdri8QjuXktJDaWsrjp1CrGmkqIf/tquUC+u1edLprfsZ6+Pq3Vzgeoxw01p8c5QMQuts6nTgQ0BTDxKiQYBByeQY+l8l5hDUVnGvkqZjz+O5FJiFR4OIXw5rH8bJfzOr8rFp8DYdv6XDKjsTFWUWL0tbxagAkpRf8AGhfzIfJZuDtpWkEUQRxjawjcLeSpCpYymzNiAnfwsjanenfO97B3N6mXqYMShDSTs8bNmk3ulRctXVFVU8Wc7/8A8R9rJTY8+C1+dHUR1kRsPGi8OfwrMz1EpGPFO/xINC1zMR+Jdqxo8+Wab9yNTU9rqjEDsiBqUB/UX5kEnaBqGoiqIzaWXK2QM+YrOWsI5cRyu8KTC2WeoiXqU9qI11E/JrajthHI34ETgPqk6k0ONXU4y+0nFPnsEX/zLPQjbrI231LokMgEDs4Dn1KHgh/E2x9XP7PRcA7SUWJSxRSw2VF9tt+wxt6hWjOjCMx1bc9rWryCGoCnIHjfo93UthgXbiKloRp5QkkIPETXXLw+s6XIucZ9T6d1uB+zObD2Fite9it/MieHTRgWZoMc4hyyNxbXe5tFZYfiEPtnFqXlKCwtnkS8SSzx+R9Fjl0sltEnv/8AcCDu1uVxaKRDN7OJs0cRXtbvC61UdbiV1UJ0zEQuzjdJajqcaanmDJthNqSTjkmabYOSz/q/co1fUR4fTHOb7Aa5xFUGKdpJJIhGk4kR9/K1UMmMTlGQTSmYn13OvQw9Hkl7pHk5/UcGNuEC1ru2XtVJLDHA4Sm1t2fJllDz4Wu4R2p2WQCO7pz9KdjhabluzXvY8UMHg+VzZp9U+SuKn28/yoPYXExJuovDmrlqUeZ5cknGPhiGb3C+hLfvWca6XkhwUbbHk2+HapwUoSFZkw/UkEb2kzA5D1fSumWpMIOJdy55ZGz0MWKMEcidhPJgutfqTplwQKxtvyXY4XkDTaXpSONxdYbuzsWKMkchqHm5t0J0K6KMydwIckqPD6jEHIIGa4eq57VK/wBna8RvOO0s/EXUl3lFgsDa4R87a/pZDbt5ox5JeLJfop+E+DlvVqhbby3I3HzXSFkANlkI/Eit3c0RCy6wqkieTlu3mu2/pRe5m6UukhTAFshbNd8S5axXPqifIdUEA2+9E3ck47l0MkFxOiXuSLdzZdtu+pOcN5NAZy+EUFDFnuQe98rlZBhblrO7RApB0sVOAjw74i5yJMybK+XdDTt7k0dPFzeRi/cp+JU7ezwPFuAfSqweaZadnOHGVuR/yRtGw8pGSjjOSTKNnIvSp8ODyCxHUSBAHfd1IJvUhWnyzYv3p1qMxhvMHu8KsIeEL5UVOVRL03m21SYsJnqC4lZUF9EavUiykGHu/grFsLcQFnj3OrmChp6N9gb/AFF3KV1asO71J6g5GYlo5L9WtJmt5IBw9rdVqCEZG1DkgeEc+SepOxlSw1trs6H2H3d/hWo4Md2oN/BcKliIC0t+lLUexmJqNrjeNtmaaGlkz0Z9FpxoQJsmZ7URUMY6N+9Go94maOOSQ7zbn7k3wZRAgB3td7rVpWw8M+bI/ufXTcjUN4mbCjk5mzW+nNd9lMi6LfDtWqbB7vIUYYPsJ8mIu9FBsZxqVyjHY31ZpFh5355blpxwlrMndOx4WF45vdr4m8KKDYzA0ZkBNYxXc7U5HRvGxM7H7lpjw2LMjB2IX5DlyUWSlAfB+UVVE9wq48SrYaH2YDuADvAi6hdQZBOSQpDyuJ7vhVxJDbvsf+Ciy2i+/PX3LNjTRXVedRMUjswm77hHaKZeG2Td0urAyAhHn9WSaeSPmz9PqTLsZjHgn4my8Qsm2pXJyNmci6lJaSPPR/nqj4zU55uD2ly1UBbID07yAOlpdKIBOFz4T7enmnTqoyMrNvlcuhYVrs7mL8xHqZAWRN8ZZM9uqn00NTVaudgd5Ep4FhgwhlSBfnqUjlaf0j3KDWVx3kwZFFnoIquAthcbguMdOzXZ23F1KNPMcxmGbiDOn6GjkmHis9pepSfukiMs3dSQVellrdWfVkloXN7rfErIsLYrs3tSPCTyGxwQWMYdXRUbi88XtAs97R52jcp59pAqMSKeojlKldreBFJl/UoB4TPud3ARUK207Hf83hQBZEQTHZw3Eh9fhUmONodNLk3TRvZmb3fvuTjC992qAsMi3dxfUl1OXhQ8O58tbkrXIsvE235IALpbLS5ISt5dRIeHd3OWa4QntZme35oAMZHHRlIiqPZSE26vltUAhMW1zHNFba+Wdw/CokNICqzm0d7huuUG1u5uSs+G1o5pRQgTFmzEsGzdKzmGj+GTs+3qcVLImIfUlFHwRtbIfJMTlaOjuknyXKPAJkAkWeX5kpZGki0fcygFM12T5XJPUNaWROJLoSOSh3QdPD6lKhK63LpUBpGLz/gn4yId7O9vwqx0TbfzeFM8FyO1m3fJO000ckwtJmI9W1Wp1zRh+HGA6+W5JsKoofYZCu0fb7k/TVQUrZM5AT8yFXgV0W5jZhPvUKsjhkMjCNhL/FTyTsPxzNNGDMfLc6jVtc2Wke31ZppyeN8vyqBNG5GVjvb6UJBdj41EVrEbOXwijGqCRtY3BMxwvCOb7iUjqbluVk3ETlayaAerPxI33aJkpAjcfSglciMXLaz7RfxKLLH71Iebqs8upNB82UNmyQHs7WC2bDcoNTC0Zd1uStAyF8zytzTVXwhuZtw56epZb/svUqH6s2dEAsTcnFSHhAS7kYiNo5sw3atuWu4NETSMdEN6lTRxiOmX8elMcO0tWZCnEVAdXfaKK5vfou8Nx1ZJuktn6ldi1YDdObv1I7nk805ELd7J4Y2u1ZrelZSlQ6siELiJeFNWv05qytbLu3Jrg8MtG3P4k1k4CmRREub7dEgJrtd30p943G7PP8qYKNyfkp2KSOjHdf4UQDuuTkMbja7tcXcKkcFrdfFzWM5HXDF+wYhu0Z7UiHXPK4k4MOznuSLPz/KsbNdRtxZK0k70tk/6kDybtPCiwWNgcNxLXaSG25Iy7nQsVpZXdKoNRy33o2z7ur1JrXpUhitHk2QoDU5w/mSXBfL4V3jMJer4khqGy71Nj0Zy1x/gkUb9zWrpVHeuPNroqsNGIRf/APaQuNumSQza/wClK7VA9RP8knFtuX70rnEddqG63k7oDUcta7PqSPJNcTu8SVzc9UFahkTE/wASW7NA2Y88tUrX3auIoBJHQJuX6dURSWvb0poSt+JEUzkSgVI7tzuuS4jDyQEV3c6Fxci5Wqx0rHCK7yQySdzdOWqDw2pGWm7b6kGL+Q2Q3BytXGF/pyR9XLMRQ2696sia/kcK0rndn9ybIbn5Iz2jzdduYeboOdqhoYWK5Lht3NyQyVDcmUd6h/NBB2W2/JtxIhke7LJAO0tXQ3MRZ9KAJF23LNXuC9mXrA9sr5BosObc8kpsBH9Oaq8KoZaybY2WW5yyUPEZJPbJQkleUgchYye79KlAev1WPYFhOA0dB2Xq3qMWk/b12XChhD/hRXau5d5ksrJWU+Fwk1OznKXMi6m9VyxFJiElOeYbRJP1mLHUMMbZDH32q9jPW2SMRxJqg7B6Re76lFpqqKSQWkk4Qd5C1xKEc3EkNxZvcIqRKMQgMUf4p9RyeFvhSRobGs7dVcdGeDYBPNRYRMA8YJAYTlJu+5tWV/2TxStwmOmlw6sip6qF+rg3EReeqgdhvszxvtJSlUYfhcs8QGI8Qm2r3DBP7O51VJRvidRFh04bZPZpLr/Tz5OuiKflmEv1EmfYX2DwPGMSqMV7T1EdZUvujppX/bG/jIvh9K+gm9jhhGJ4ntDaOv8AJeb9kvsn7Kdk5xnn9txSW9i/HnGwfytotrWdoqOSYmCnYRZ9LVlOEpP2nRjaguSz41P4IHES9XUmqiqYQFnFx+lVI4xTyXO+0s+lD96REWn9SaxSLeWJMlxRxMdPVmhbFrWL1KvmroJLsmYS6W3KHxJeXDDnrvXRDEjGWVLwXJY4fkyEcck1zyt8Spjjk3O7ANvpdAd/lcPyWqxox77L58ckzJnfb80X31JufiMPwrOkJkObA+vuTns8u38Nx+pPtxF3Wy/+/DtteViRff1rftG/gs4cbx80GmXJPSIu6zSnj3Vvb+CYftA1xP1Fks6dVHGQ5uw/FmmjxKMQJ2Nk+2g7zL3Ee0R0dHUVcr3BCBG0YvzXyP8AaF26rMcxuqrKyQxM3thiHpEW6WW5+1L7QpZj9jp3b2MMxOTwl7viXh2N31VRxTZ4s+Ql0/lWTjRrGbfyL7D8QnqqCWpq5HOK+xhikESL1XDzyUPtL2k+9sQKr9nhpRyYWgg2gOSzTVzU4bGa34VygmirjqI5TcZbPwIxu3n6VFh4JUcJ4tUyyyHwqcN0kvhFZ+ukh4x8Bz4WdrX9Sm40NRhYDQHUXEO84g6Rf/mqZi4hgF7Be9txdIrCbGlZe9jcJbFsSI5TiCCna8ynksH/AOfCjIpe2WPG7uYUdO2lx9ETdLa95KhrCelOejCoGopwkLfF0Hl4lPwPGHw+eLKPigD3PEPjf4lCfJo0epYLIGFxZSAwjla9z2iI+Fl5HisjSV9YYM1pzETCL7epbXtr2wo66gLD6OK8pWYpJSa3L3LD8FxjEybaZWsWfkrlO+AUKFDkJibheI+FPTTHVHqe0eQi1ooLXHJ2d9qNsibvWTZY0QsVuQ3JXMN2bf8AtTtuiAxfuytfmp+QWFFVSx28KZxF+dr7XTsNZJG2WbfmUFtqTE5FmiirZaNiT92Yl81ySseQctbc7uartR1zdC0jj3sSnWJfcn4svqDtJU4TioYhTmwVAMQsRNdza1M/fk5AYX3X81T8R88+pcHNJ415NFmnFUmX0GPHDJEbsx2W7SbaSdDtRJC57AuP+lUIidueaFr7s82U9uI11OSP2Xk+NPXWX5AI+lKOoC3NnYS9JKlbMrvhT0ZMJXG7fUK0UUjKWScvdJlnNVSTHq7ldtQsRi2rfqUcJmuyzVhDG0nVtWcpKBrixzyvgCOa7RmtTrZWa53/ANKJuEPmXxZJtyAfL3EsHkTO1YZwAIWz0d0XDfMn6v3Jac2ToSPuzdNOytWhu1yG1m3D6lwRcSTrbizzSKNruq0lLRrHwNXPuzdySMmLvRvH70PB782LyUui/cNW2964+WfNdMXElHPmqSMpOh1y8nQGV2jbU2JXELP3qU2HuVu+0UOo+SIb5PAFNeUwgz2l6vSn+NPG5g5u4k+tvSSQ0rxtoTqXQYb7ZLk9RHELbn4r23fSSwconbjxTSBp5nLV+lSwICMGI7RJ+r0pj7tMqoqWOWKS7dxBPb+pMNT226tb3qHFM7seScOKL0sJcnLhyxnF4ZM+oU3TU/BqB4sccoOJZXPaJKvCoMQFmkch+aeOocoRdnezO23PpXPq0d6zKX0STkgIP/t2C70m6bl9j4ZcOKUZ89CI2tFReIBHk37k5wzHmzj+5TVF9yx2ip6Yo6g6mSQDEPw44w6y8vcnaHEjpwGKRrgF7mLxCosovYLvla/LVNjdaOtypq1ySm0+CdNikkl1j2im6b/eqqNpHfV9Uy37vzJFUPDZkzCQvcyy0/Rt3P8AI1L0cEkwSBJwzEGDmmjwOnv1Pp96oyxKeQdT6vSyfCumj8Tl9S5e3NfZ2LLjf0TanDYo6YjB3K1tNUw+G1MMrxgbEPqjPamjxKTglG1trsl97T5aGw+HkqqdCcoNkz2OUYhtdxkHncpA4bVjSBKzjKJm4OIvuFV4YtUFbm7F+5T4qqQoijfaJcxFZtyh5NoxjNFgFK4vlwiAQbW7quXCozIy029TJRTSTXPIxkRcyJ+aPiOI5sxenmo7lnXHEkgRpZxEcs7WT4R8M/xZZIGL+8Hdkh4k121z/iuHC9Ro5vt5LNzX2a6/4omjQ01QA/8A1WPb6ntQzYbDlkFfAX1GoH3SxMP4m5L7putbiKIySd7hKO61cCZR4HUzREcRxSAXIc+p1DqaWppT4c9NaT+laDsnTvS1hRGew2uYS81KxSM5JSB3bdcF3l6XUfmTWTQv8DHPFf2ZUac5CycOET+pOSYX7O/4p2D1Da/UrCooayECH2i/pyEUhp6iEyY3aUmbqL/Ku38k4n0KKsKc5h2M9vcSXscmQ5ZD56K0COWR8jawfh8KlBHEPMHMu7VTLq0i8fp+5R+zuMt8mWifMTK14ztLpe5lcsUQsWcFxfFutXaenCaboYiyLao/NiW/TX+yroax4ZPxHv8AIVbfeRjdkAD+5aPC+y9HiVBFPJJHTHZc9zbi96Gq7C1gxyzxUFXLSsF3EjgchYfVcuKXVdPOfuOyPSdThjwzPhij2ZOEd/yXDqKiRizsEPhU0sJeG1zpprXtISIH3M/pUk8FkhiCSTD5RilYiC4HG8W6ku7gTtGqxdRJUzPnTmQ2BmRH701JhM8YOZxGBXW2rV0k0VGBNHRBb1PxEGMEeMVAyHTx0bMFnCpgtEveXvQut5r6Ifp8vkzNQYe0eskPNv1KS9LHYLvmFvuV0BRQ0RQezbmt3f8ANR5Mv+HtL1dKH1Vs0j0bgvBUy05kOjtb6UBR2j3K3OoiG1uE1xKNLMBBsjyMVSz2X+NL7GIrCIbzccttykcGAeUr3fJMRSHdlwmK5EMj3axPd3Fcpc/9mqxUuEHwbXLJ+/qTgQuL55tcheY4/htQjXOVrO9xd21Zyyfo0x4UvJKCGPk5OF3pZONHEQ6yuXdbmmAkPLPKMkgI77uGxF6cuawc/wBnSsL/AIo+eEteXqSSu8l+un81WD7n7kReaWo/vQdyCtgtEvEuFu70XSgn5HNV1+Q+pkrtO5Ic7h29yAoQii4dx5Mhu2o2Fx10/KgQXDaO3MWuQvtHQWSIrnSEri1dBqE3UOnzVpTEEkGzb/yVS+W7XknaeoeGYTB9vxMgTVlsxWsUc2WvIvNBxPZQKM3bhPyu6kB4kcjZCAASiez8Tm6DNIc9uYQ4UDPa/MjTcVG5aoo47S+Ske1NGOVl3xKqGjlJG9KV4PYXyUuGOikmF5ZeOWd259qiHVMQExsmmyLVC4E+TQxFEOyMhH4Q2o3F+azd1pE+goQqJY30kcfLVXsT2zSiO5dculUAYlUj/ffqTo4tUlblYX7lVkaMvC2+dqJhYR7yd1Tx4sZFk8bW+rNW1LiUEzFqe3b9SZLTQnjfLPpRcNytzfpU21suX6kHBAdUCI0cJl8IvzToU4CWu5OBaSPp55oAj+zsJE7bvJd4dzCydcXHROWtnkgBjgmMejuI/CnYIzFss06I2tkzbU7w+HZl5Xc06AFhfhZ5bfUkRe5FptcmtYfUodVikdOJWPdkkBOaPcLOy49OGQuzsV39Ko/9pJ5CKOKBjP1ZbRH4kEvaSozzNqUiHnaxJ2haSLSppeJzkDaqaop4r8uPG3w3Kur+0k9ZCcbsEQv4Y2VHMTEWrrJtG0YP+ReTRxjykuL4XUKbPdZnzVR1EVpOSm0WG1ldKMcEUhkX6Vma1FDrQyEeTNu+FkpifMXdrbdtqvMSwei7P0INWO51rtc0cRsQv9WXJUMVO1RNm0jRA7+LNGpKdkmX2bhA0UZXZakXqTcUklCRtnaZNa4oI/w5iaN79dCJSYafiTf6lSHQzbLJz3fEp+H4O8x5vnarmjo6f2YW9ne8n1ue67/oragp+IxAcTjntCONXqJuiBQYX7VDlT58PvuU9sPcRNo2cvMlq8OJqczOeIN7bIhboXJxgm0vMAbwiyrUw7hkAw15CLNn287WRNhsYnJw4yltcbBIefq+S0c1O2YtA7CPxI4KNowE2vI+8lOonMyVZg51FwObRD/wh3ZKB/sqxGOvP3LeS4e0hFkHN+okQUYRjk3duT0iNZDEh2ZqI9Ge0UB9n63dkVw9wrb8P8LLJ7U68LiOgNb/AJUaRHsefHgNZHrm+5SKehrI6eWPhsRO1rkTbv1LbHT7G2Ol7PaxfhOP/chxQ9jBwYHVkBvJeHkOaaq8LelAfxD963UlPHl+KG70k6CWlppA1gErm8SlwLUjzQJOHMTvI5a2tcnuJv2Zl6rhW3lwPDphzOnjAflasbjZUfHsogYQ9Q5rmkmjVOzhybsupPRSMWrf0qtCOTLk5CKtIsqenHiZbW1XO2dGPzyKaRo4Td3296qKnEGEyDXb0+9HiV9QwvnaHpuVXPTtlnqKtKgnII6x5NdBIUvaHzFs2uUOXa/xIbtRey1ao5WydU1D8oze5+aEKo4xEL3Ier0qLcXkpmHwvNUgxNaD5qqCy0w2OQiI3e7y71YcRhyzyVXVVzYaNkTby/SmaCslqpDkkfpVfyFdl82dQedu5GQ2tz3fEoBYhwys0+pCdddc2d2aYEqUrh06k0MYRuR5uIsmgqGENcv4pBJJUag23O1BmiVJuDNn+JRZZju1b9KfjKQfwzyEviLaKdbDTIZJ6aeMhDxXeJBVckI5JLOe31CmGjkLR+p+SlSSU81LlwjiqmfqjfaX5VY4dRhQ0Q1UoAdRN+zEvAzeJRZp8EUxRyU572ty9SWT5E7O1vTatRBT0UkNUddmBPD+BH65fD+5U1VhsYsXDzEvSSzYo5CKUcRUt/E/FZ/2fwqGd35fiTtzXaf1IHy9SxN0NW+bJXWjlmjIdwv4e9GEbEfpFaWWMjGeebB/JdCjOS2xvmSsy/EEXyYUYFa3JhUmdlW9LJHobIShtLJ1Yzi5RZ59+5AEbDHnluU2xkC3qZm707bsyUiYQ5sya0RsCQwQvzXLrSz8SdLcKTR//tIssa1LTNLh225MyO21+9EAuR8tqlsqB0NpaM6IcsizbciPaNrZpbuays6LYvdnakcb2Z2/JGG5LuydDZrHkilDJJqzOkVO497e9S7eJq+dqXBuLTqUbG+hGan4mvV8OaRQsJEztaI7SU+mha/Xd9Kbkh3mNj+5Tvya9rghPmXJmHy+lBaX+pSzp7ef02oOC465KtjLttDFu3l1LhDa/wASlFDdyZ7iSGlkG7N2JVsHbZDtQ9SnvR3Dm7dK57O1/LajeIaS/RDtfuXS96meytck9O3J0boerIVz7WZmStU32XzbvQ+ytdy3fUluh9tsiWkXwpW6Kd7P3vntXeC5c2uJLuIfZZCAX93NO293iUiKlcX7i+JI4bdMrfhU9xB2GRXF8hbNkJR296k8G3TTcmyjucrc/pR3BdpjL5bc3/Sk2ZaapPHv5XWoS9ypTMnjAlJrvpQuTlrlck46c0Dx7sldnM4OxPJaOVqb412maIo+7NNPGw96pMydiOTXmgMu90iFh5OmjLdzRZgxoiuf/Uhu77tyIhYeXShaTXuWpmK50/S8MTHiPtz1LyUVicSHNK5+SANb2kkk7NySYVSGxEINxp43uExcbtpeSyvUPJkPEcWsZ7UoY2kMRbO4ntQAgE77AZOT070riBncZNvHyVjFRn7OU8cDlABiFw+I3/8AhKRFJR4ScvHpo6+ocLX47vYH8EUL/wAG6fB4sFmgPHKaqgimATaKLabxP4xWv7H9k8CxrtJSgwYhFQSHdadtzg3USy+HYhUYpWmDzjKIx/3gZiIt4VtMJxCshhGGkijCd2fKWy3b8K1hQnZ7tD9rh4GAYX2coKOgw2F7QGULzP3mXmvSezmNSdpsHo6ypeGnqKjc0ASbX945r5Uk4tKVFPBUSVtObNxuJAQje/cPetl2E7H47jHb+gkrcOrqKnppmJ+KBRDDG2tubreyD6NOneMvxD+HcmnhYn0O4c/CycmqHKUmaNhEXt3N1IeM9ueTitkzPUaOjfzP8rJg6V/W9qmFUHz0/ggOuceYB+VVYtURfZ3jfY1yLgvny/kpB1nU1jckhqLdcnu7x/0osWo08zxiLN1fJC9VNtykt/cnyJpNPF8SP8Mi6m92iVlajIVlQIl+K64VZPaTPK5C/qXZenQA18SZeGXdqFqdkpM5KXEHV/5JiUXHQZHL9yGS/ilG27LmsF2r+16j7P1x01NbWHC9sxZ7WfyRshLG2bg6diLXd5XLB9v+21HgNHLTsBSmzakD25e65Zk/t0rcSk4FHR0xzu+l2fSvJe3XbDEO0FdLFX18MoQXE4wbQEn8I+amWSkVHE/spMa7TSY5isr1MslHRk5WCLXZKtxuqajpwpqSvkqhPc4k3SqSsrpJJswe0W5CnaWnnrDKWR3Iif8ANmuJzbOmtSdhtJxHLol01EW6VY4NVYZg/tFXOTy1Q3DDBly+Ik9R1lX2XOCWgjiOcXIvxWvH9Kz2IR1dVUz1MgGcszkZl7/EhOkR8iDVVUlRNJLI9xm5E5KO5bfNOnHJuZwf+CB4zyLR7R56LKRodpqWSsqBjFtxbrloDhDDaYHyAfCHqIlFoMQp8LoTADY557b/AIG9KgVuJT4gYySH08hQXTBO+SYjfIrtzpwMhkHLcQvcmmmcvd+5Oe/RIKY48xySlIe4ye5yS4w+SENxaZCPqRFHcPdcpALiAJJu5uebW+kkrd+j/MVw435sXyTQAnN3M1qXE0Q2v35JFDaY5Fcq2LOXepdAgG51wY3uyztSGN+9IBeLuSue7RK3qFPQ0/eyTIXI0AyEWQP1J8Kd4yHPcPejijaNi29XJSqfPv6VjOb/AInbixJ+SOdGdmw7kI0p5Zf0qxt8upIue5ll3JHQ+ngyLSRsOrvcSnjI1nxKPww7ntIUJE3d1LOVzN8S7SJXE05sgctcia4epQ3kO7V/zZogJxHTalR07E0SYkhkUKUnyyzQ3Xcn/mnRntySnmtu1XQqLi3qJxNm/v5JCWumW3xJ0ylNE06hu4lwZLtFDInFEJPmL5qaL3SJEsjk3JNfNBxnHR0JSXFc2ZK1wcklbDEXExdmuVsFQBW5u1ypik8sxRcZy72ZTJbm2F9kuRmDPLMLh8OaOIuIGeTFdyFZ9sy1S4hebrLtHZ+Qi4lIIz77x5p0JAKIZL2HxWqi43e5v/FK67vf6Udsj8hF5HWBu2MXkmfaNelVYk497/lRPJdq5OjtlrMT3qNeW1l06o7dHdV4E3N8y80bEw3auQ9yO2g7zJntBltuRjWOJDq9yhcTpzd0uNaRZs9yWo11BMeou73uXHm11zIlA9o9z3JSTH3ZCKO2LvE8aoxHJn2pe3GWubqu4h+rwrnGfLJPtAupf7LL2wyIRbO5WcEJyFc4PaoOByUBRSjWcUZS6CjYSVnRzd2T3C65cvt8Hfgyb8yLnBMNOsqRYchLuudWp0PBqHjPqDnaoFBVRwwlmz3F4VZ0VZBxBeVnEF4WVzs+p6fSkWR4XVlblG27dzZL7pqRMs4rR+anw4xh0wtezifyTsWJUXK8x/cuBuZ7EFjf2VfsMsfUHLdzTvsshcgbVP1GINJazd121MQzRFdxTIcm0tdHuK9n0EFCYvm4tahOOOM8nDcl7c4gLse7NMcZifflr4s0lBmcpw+iRQzNT10UoNuHxKzxUQ4o3ROZHcbqj9qDii+wS6lc1OMUU0Qve5GLWmOXJKUfeqNMeRaNWVjVUfFIHa27wpxpm8tqdHD2qLTjdjEuRIfu1+9+XzXS9CY7HHmbLky4AgR5szfSiClC4d7j+5GMPDu8S53R1RTHBGLvbd3CTJ2PhXj+G4l8L9SYaO3udEMLrndI6oxn+iwkxA5rXMHHhBwgte3b5KVDjGIez+zhW1YRZW2DO9rj6VWtTmWmd1qOKne7V3XLKjshjl/JE/7wlhCIPaJyKHbGN9wg3wp245gFznM/K51E4Y58nFGENo81zs7VBRXgkPYI5sbD+5ERXeNiuUfgt5OS7wbS0ztSNVGP8gjJ/Ww+aEhMrn4ja+lE9O8d3IiTR2Xd3vtVpSM24R8gGL3FnuEv5IeC3Oy79yI8rh2P7k0fELUGuV+4x2h/EUtLcebF3rhUtwWO/wCklwoagS1iT8OfKRk3Jr7JUYP6IZYa42/iP9KQ4bwzzc1ZcFi1sSKna7oR32aLpYeSKFPHGWm4bU5w2Lk1xE/hUgadvJ0Psok/es3ks1WKvB8yPl+ZduXC2rvhX7kfyWcAmu5om5/Ch0yyt5pa2igtMJLdzSEUvmglis9ySXhzSYSLQUFC8XJEw/JHbw+bJ0tvcnqA0QukAvtze1P6J624RuyuToNiJw23N/yRhC131KYEbZctyExYW9KqiWxoBYe5tEfEbLTJct269KbKMSSFYQ7i9KI8ifTaKHS3vuQDn3oJs71Holdb3OkJa3dSLTInQFglldy3d6U21hybpSYbizzfcnCG0Rza5BQ1HnIJN028lIGNiEbG3IqSnAj4js/uUth11BFlkAheHrDctHhVPHQwXm7EZ7rfSqsxcrfEpwTOICHh/wAU0zJk2au0HJtyMJGkbnaSgdQp+HqZVZFE217UhIyItWT8RAUfK4u+1AYh4RVEA6XepO3PtyZMHIMduXUnBJ9vhQA6IvzFlLpqdpLr+nJQgkt16lPjqvwQyBrs+pVETTBqcF9sYWOoeMfSIqrxLsbIUJezVDkeenE6fiWhKup4acpJ84reZKtrO2GD0bZtUPOZNpHG1yp0QtzMv2bxyhpTdnjsL0yKBUYXWxsDtFIZ5b9U6XaqsrJiznYpA/ZhI1o6p3C+0EtZLLFUEMRB6mtzLxLDg6kp0UJU8pHYcXC85CbkrKgweLglX8L2imi5hJtI/kK0UXs8lp3gZDueMX3OyzmNYlAJHHTAxG/MsytH6UuEGzfAqztNFGYNR4XS0tjb7guzf4lBrO0VfWF+24AP/dRbBVedpEL6besvNNOVo5fwWZVId1j5tuU2gmgkveoleMQbZFG24/hEu5QHICj8d39KUNOwnfI3yFERothECmPgMQxZ6CT5urWjp2hsMwu8hVbhtG4yFlkOmlz7VtMBwVpHGZz45tu9Qh9S3SBuiXg+GlUSifCG8ugC8S1FNhoYe3FNhOqfnJ6fhFBQUryCWTHFEV15k1pH/wBGVoFO2WWTWiy30OKU9iHJSgQi+b3d6aGG1y0tU4qcxIdepU9DXONdizyzGUVM9zCTcmWciUieFO1gu2REnwpfwxyZvTtQwxyDDE87WyuF1otyz7lMp8h0MLlpETYwVGA2s2VyAaNxPR0OIVklPjWGxRvbTzhLeJe63/3KVQTHUUZVhMwxHmbXehtoodXRSurI50ZkY55W/CyP2EupW1DGFZCE8eRxFuC5uaKso5JgIMngAuohYbsvhRqLlGfqIeHqAOYu/h3ZfUpUZRDoAyXF6vCq3Ee32Fdm6kqPhySiDdMWWn1Kn7Sfa5RfdUv3XTnFWcuJOzWh/Vq6zbRrrNlpj9dQD/ux4hFRSnteUrbh9/UoUOE4XHUBF/te1x7WktGxyf4rl47NjQTEc84PPPK9zyk+5HQTVGNVIU0Ed13Td4Vy5MyjzI7MXTyn7Y+T1o8Nwyj7WHgWKdoTpyiKw6mKMZouVwkNpassbjFDJ95nHFURVVEz/h1MX94N217e75KmCjPCawmngkIg3XDtVl2ekMp85AtgJyJh+Jc7zRlzE6lhnjnU0BXf7uxA2RCopVAEOvT3/NX3aSOkpZJXB7iJmyHJZY5GuzZZLkMnDOyc8/CoE8bE+eamHuu8N3JV0sjEe99i1RiwDj265kQoRje7N9qtMKhhqDN5WsgFusukfSmK+OnjkH2czlDLxhb9X81pZg0QnHc+W1W01ZFh+Gi0DsRl4urJVhF3NkmSLiUeTNuvVp0FDB1B1Ut5m5F8Su5ayLD8OijgyMy5696oY43kLJhT0Y/hhm3U7qbLa4JgVXEtfPc/hU2Ca4RY2ttVbDGAmLvtybpTpzHHcepCKqyasvK2jkhqSidjAchK4mISyds1OoKV5DigiF/aD5CT+JUUXayu9pOU53lM2tMpRuzFWdDilFigiDSPRz+APUXuJZ7xBwZNqRCEyjkyKUttqRZUsYu52C263wpQfg0ZSVFolloOW+1Z/EcQufMne3PQbkrRCUrNHR0Z100ko3cIGvjMWtFz9PvU5oWukM2crmue1ul1l6btdX4aEVOE4ywRXZRSAJDqrKm7TUVVEcQZ0Usm5wJ7oiL6u5ODRU4tk0y40g5m9vfdu2qPilQEcY5O4ke20vChKZ4QK842LLz2l9Kzc2LHUTXyHclJhjjzyWQwyFTFO0Z8LOy/w3Zck31P6hzUeWojEDZpXItpMIvcJJoKhx0zb9Swo6yf8KmQcMo8srTH1KuhI6hi22h/xPSp1LTvaOb3F3kghksS2Dky4Y+5d8WaT8trqiFwA8NwCz9PwoSjcbsuklJucR5JiaRh1sdZspDQwvkWf0qMYsL5eSfOZrr8+pcmkEm5NuVFIjMLD5JWtmWSctYR03Lo2DqeaChosh0ToDa2qQE/V1fCnbbh1WTNbGNM/iRW29Q7nQGVvcjDIiyy/MporYQ7U60fc+aC7d/6I4ybPN36uSTN8aQ4Atblk6eGNrPSS4A2uOidtb+PNczZ6uOAoht1yXeC0xE+uqfDPmzXeSfhG0SfLf8AEuWeTU9bFgi/kKkwX2wrGa4+rn0qT/sjUXaBF+tWfZ+up6EJ+PFdf4hU8u1FHCe+B7X8Qrx8vU9Qp1BH1HTen9HPGnmdFCXZOrEf2QXfC6YPs7Ui2b0x/wAFrz7YYQMUDxtNxci417bW9NqucP7UdlioxepqKuKs7xGMSD9Vy45dd1cFzA9LH6T6Zk8ZDy0sFq4zyKklHP1A6T4DWkF4UctocysXp9T2owe43gnkMe4SDqR4xjVFQzDTjURVV8YG0kRbcnG635iheo9Q69hcvQ/T1F/8h5K+HziRNwJPU+nSg9hkHnEf8Fs6rHmuJ2BrO5RR7QMT7wbc+vqJerHqste5HzM/TumjOozMy2Hy5fsz5eSOPB5ZCFmBaI6gJDvN7QLcmCxSOG4I2Yc/Em8+SXxRK6PBB+5kKPsvUSXaMPxE6X+zMguTuzWh71ZUeKNxMpNw92vSruLgSRSy+0QnlbtN7S1fwrmlmzQ8no4+j6XIuDJ/7PmURvY2niJVVTG0Z5M24VqcerI6d6iJpGlINrkL3B+VZSKOWomzaPqfqJ1vhnN+6R5XWYscJKGNDXs8UgE+e/0oHp7m1a0fSrL2chMWy2jzQTj3BkK6ll5PPn0yqykOF8+dvxZKFKTiRbu9W8tPc5bvyqunjbwt81145WeLmjqRCm4Y6oeJ77i+JHNHd3NaSZeO38q6keXNtHTmb6UyUlv0pGLCKYl2jnktUrOWTCmmtbPNRikPnoSCUmLXRB7v6VqkZMdInI828SFi25enxJXW2sTOSfHDagnEOA9xBew+K31KiBgvC7ukWWY5J+nmCE99PHKPxXKdNjFFNQlBHhUMEpOOUom5EyAKgR1H1K2w2jfjjHmImX7Qi6QZGFRLUHA9PQU9LlDwXMWLf8ZZ96lDGGG0155kb81SRLZe9osYpMPwHDsOoorSpryeX/iyv4vkPhVFR9laisw4sTqJWpaIXtOQtxOfl8yUnDaNqgDxCpZjsPhU9IXVn6ybyWpo8PrxCgw839tvkIqejjfoI9M9e9N8krguOwPYkcewqeppPZiqoYbjpihIb2+Il7BhX2al2owOibtRHSU8ULf7rFh8PClAfIiXoPZLsnhXZvs9FQU+FuJmAFOcsl152+L6VcEIDFYdPDaO1hHctINIpxZ5ng/2X4F2ZxinxCjjmqJ6Z74SqZLhEvVbyW2qceq6oieeVyNSDo4Nz8Nhu3KEcNPGJMAOWi6FJGDxzQD4pJyA/wCSb+9qjdkbInjAm0BwF/UyYOE4xLUYxf1MrtGbTEWNVG7fu9KaPHKgtL23N5oDj26m36VHlhC4nc2K33LRNGVsl/fUt+pgOilBiTlo8rEXzVBNJHHa79Pwpj7wguHWQfpZOidzYx1h3ZsV371ICSQrXzYv3rEDM8xWNJN/G1TacXuF3qZSHvEUqGshsAI8+YfxTmotm7hy81mg6R/aW/E6mQVjQ62MVqzZvHJ+zDfa99okfZunkwqkq+BiMgXmZN0A5dPzXzwdU+JVpMEkf4x22i9ou6+ie2f2P4J9oWOlitfX1VGfDtkGJmISZu9fNVZSwYXj9bFh/tBUdPIQwyTtaZN4XJZtUdUJJqkTsazwcQo6F3Ovma2SQX6fVasvNCEjCFjhK+1/h9RI58Sq5q8TB7J22BarKGhjw9uLK9595fF8Kwl7vAN0V8PZ1ilBwYpy7hyuL9Km1VCfZ2P2jEIiiI2/Bika0jVu0OHzYcUkmORUFffsijd7xH4lj6/Ho6ipP2imCvIHt48shXP8SlpIhckP70qBkll4zgUnJQirJeXFO1+e5JiuPlkKG0CAnd7S7hy6lkbUO0+KVFDUBLBL+ID6ETXJVmNVlZNPJJUORVH7S3aLqLbyRBJw4jDhiRH4ibcKCgBJ7fUjjJrkGlvUudOqlo0TJwFszyu/5JXB77kxFI4jk3iTlzcv6llR02miRF+IWbZculOiLFtZR4pnEcu5OjUcTn0pcoTghcNxPv3JW22unbtwt/ySCO4vhU3ItY0NhcOuXNOALXas25PFGFpclz2d+5m/Mlsa6WNsPfky5w2LwMnuHaOeX80GtyLDRDXB28rSR8HuFK7TXd9SRE/T0p3IjtJHGvEcs0YSa+kU1c8mzqQlHu+JI1jwShma7b+5LjOWjqLc/JcErWLNri9Smi7Hjke7LPqXG8000l3MN3+VLiPnk20RVUKzupck5daGvUmeJuztXeJtyzuQOx3ibdepCEmnq/0phy6f8qTl5ooVjryPy8KVz3dP6XTXE70rviQFjvEt7kTSNaTprja80N3u5ooLHSkuLTNK7yTTSEXwukQ/+qAsf1ISfJBdcaMM+Ceu3NhdNXWjzZAWHqL5ZJXIOI92rorrS+FAWH8nRsOmT/4LkuUcpZrsZOXcpY0xwY37l0xe0s+n5J+GSMRFiNiNSLY5BJxytRRW1Ffa9hZO/wBIpdP5lLlhAbcv1CmZoQpxFzN93hS1ZO9jQZjq6RDuJ709DCdVxTjyIIhue70pppG55qSjlrjqhcXTnEDyQXN7xS5AIcrtW7vJcfIbnyZJyC7r3elJ5AJuaOSDoSPdo/8AJT6Su4dru+5VrZ82Tse3momk/J1YptP2mjpMWArfU6sY8QjLS+39yzFMVrZ/wtU+KS4f/ReZkwo9zD1EzQe3Nblnd8SNqx/W9qqo87U8BPbztXI8cT0lmmWg1jl32/vTg1j5auqsS80YyMI+rVZaI1WeRYvUXDzdmRtUMPfcq1pHtR3Ol24lrKyxaofMnDqQhWHGxZu25/EoRSPdsZCV2XzTWOJXdZae3SiOV9qmU008j552D33KihqtcjzvHpuRTV0tRsfaPwrKWG+Dpx9TXLNNSVQVFQUUdQBmPMVYhGe3KRvi0WBC+ExMHcSF9pCtZhVcdZTZnlcz6/EuLP08ocxPb6HrI5HpMvoY9c9CH5KQMYldoquOqceT7U+1YfJsl5c4s+qx5oUWACyVrCorTSZZuiOocd3VqstWdSmiVc2euaHjAPInUCWbd0t/FRbXGbiZva79KaxX5Mp5K8IuZaoI/G/JitQVchFSFkbb2fIRfcqioh9omA3NxJvCptNh5yWm5sI+rNdKxY4pOzzcmfJbjRWnjFXCH4Up6eGRVh9oMQkHN5Y7unaPhWjq8NpacSzG/Pw5qAWF0d37IBEvevVxZMVfA+dz4uo24mM01dWVAi7H+URV5SYh7PTABx2l6iUVpI6UhaNm2t05KOdQ8motbquXLjjm+jrxZHgXm2W4Vz5E+TCKkBMFoubiOao4aiOnkjesjcQNtinliWH3Z8WIR9JLkfTbfE9CPV6fNk8agBLNstyN6y63RlQ1GNUUY5hV05+YoP8AaICIApgvIntuJ9qiXRyidEPUYy9po2rGFyzZv4JFVDtfJlSHiEsb2mzEufeHEEfD/wAlzdg9GOf9nz2XV6ly5Clrd5r9xP5KDfvSctuXiRQwvMegbe9PTUu3ZttT1CyLdu0S0Jc1HuR22925IBMLFpr9KlRi4lqzKNGVpi6mOTEIuypIGBKLkkG0URbkNrd+1VRKYnJ7uafjkTDCwjzZLUvO1CBsmhMAiV+fJNTTMW180yAv5/O5DKPS/VcmTYV3hZ0iJ+Xl70I5jya1K1/hUhYNz3IteWSEBe/LUiTn735IGkdAmLky4+7vtQlmWjdTp2SjOOEXZ7iHmKC0kHHSuQ5hnb8SfClIh16v6UqKZuGLHmJN4lNCRpiybclYAML2c/htFGQvlomuI0ctjHd8Kc4mhablIBhC9mbPqiG/vTYVACydikYnVJGbsICEmzy7lIAbh1zt8KjlJw7cmRDMRBp/StaEWDVFokTM+1Jqi4c/ESgGT55W7lzeX/JMLJoyMTlnlpyS9oYWzN2+lQwJ+bpmaqbdarKLmKbbqbWqXTyBcO9iJZsKx8tVNpKgJCF89oqUx1sW+K07Yph89OJuJE3UKy8fZOCPQykI/EXhWjGocYzfpFAdQF+TofIq1MvX9nfZxzj87lXSTTxjq/S91pMtpU5EGuW5U9dhLEd4GwadJKKEpP7MwZSE5He45ta9vepv3T+Hm84+74lMLDaeOoHOVjJt1opiWa653WbNNv0Vs1KY65sShmLDdq6tjqIyImytUGpHTRn+HTqUgNQjcObv0qYA3clAYnF9We3vJTIZmIuTpWXEeaqkj71c9n+11X2dqSmgAZc9pxSdLqmcbu5NGRC+Tsq2Ka/ZvB+1ipIiOWkYSK78OPpZOw/a1t3wMGviZecmTlpmmakmj/aHu+SfcZn24Hqwfa1AR6j3+ShUfa4KjFaqrja2CZxOSMuo/EIivL4qiKS0HcwLw29Km4Pj0WE1V88RHFY47T3fCo7rZXbj9Hr1X9q1ANSbOzFa9r3dQo2+1LDbRd2e6620XXi1ZHBCEBtUORzQ8UxkbkV3JQyk4NubuJEPiZPvuLJ7UT17GO3TY9NTnRU7xcG8biPc+fU/6VoYftMoKOvCOMw9iaFomisusJhtuuXhOHYxPhs90WRmW20muU2nxCpkkOmsjvO4zLLml3uSu2q1PofCO3mER4fFbPCAdP7RUnbb7TIBpCpcMncJT3HOO6wfIfevEY6z2erKKVrAmHUsrsk0FVT0eJb4pKqjiMbojO0j/MrWd0LswNFQUdXj1Yej8J2IzqZXtG76lkqsqmOQoqlrSDmJLdP2iPGqMp4LIKenHSkib9l/881i8SxSTEpRkkZht2sJLJy4NUFSUclZw+GzEfpz3Wr1PsNgMWGkJygJT5eHdkvKsNJ4Zgkt2r0PA+1lNh5k0psVzWvJ4cl4fqHcljqB9R6HLBiz75i3xiSCsxA2OmO93t4pPtEfCKoK4gwuEuIG59oWv0r0mqw+Cbs9RYk0QFT1TGUY57s29QryztJGZSyg7tIefl0+5eV6fnc3qvo9v1vBCC3jzZArsWkqJB4h3+Sh+3MRCH8dU0JcMcpWA7drDnuFFRiEkEhs12XqX1CZ+fSYLVBk+TNcPSuhh9xZP1PuUmhjYhlsdhJrS3KaEfDAWfJ7t13pVJkVsRHyjhCCMLS8dve6UgvIwgYMJi3UXiUpha8XHK5JxuInfcfVuWqkJxItPhftVx5sGTXOquhpzmgnya6zc4+a00JFHTSmbWlYWSzmEYg1GFReDlfkO1FuQeCuOGSErzDLVOU8fG0DVx3KRiEkc0ImD891pOotDM9Od7bvPVDqyVySmjcb82ci70FRJxNHN93hFTKSnrMWqTgphvMmd7c7bsvSoZwuJkxtYQ7XFKXA48EYsxufpUmmktE2ZmK4Ldw8k0UfU+b2t4rUoxkzzjZyyb+SyNC1kxyvkpgiad+EIOLXN4fFuVQRORa52qfU04TUcE5zhEWVvDJQjhD/AIoln7+lXQAPlaLM+0ULE5FkK6dO3OOVj10EepTpaF6Ecjd+P49Oj4UBsO4hIBYbQcOOwWBxkIjzvPPqt7lXOWupc0ZzQbm4bkfzUymxyKlw72ZsPgOXjXvUnuPL0qCCEJcPkpFJG9RUDkzlc/SKi8a4jkcG1fUR/wBKvuywsMxG4Nczakkyy8hhaOIWyttTnTdrclLJuLLK0fEoE9YOenhTIJZFuHS1NFVcM8lVzYgZDr4eSjhXSEfeRIKou5Jj3elRpqh4wzPP3DmoDzTzW8xEkivssdnIs1LLof8AaGJtM9u1OlGZd1oqOFPITjmzipoCFmRugYIwuXftRP0iydHh5aOyDZb13KbChsScTyRMV2mqJx23XMkNiLChoxceS6AuQp8si5eaHvtSNRrhvbtZE0b3DyTr3EP+pJo3zUFIKn6yY1LbLMtbRUS26RmUqXITJm7lx5PJ9B03C5HRm2fLxLpTMOrOohyOI5eFK5ybRY9uzt79E9qgcx12khqaxpJdAbRQpCeF8i2kyEpH3bLR+aSwop9XKqJDTd/knBmYSz6VA4z5atam3m79U+1sQupotvbLtOLtSCoju0fL1CqtpH/Kkc12utyXZiX+YyykqA9640wC2YZqrOR8tc9yEZHFibJ1faiZflMtnqDsJ+rL1OkEhE95vbaqvjOQZC3zUSmxCSoraiCToiyyQsJlPqm+DRBWeTN7hR/eBkGTsypY64PaHj1uFulG9U3PN/fuWUsGx1Q6zVVZZPVOVzZNy1TtHVU8bG00BkIAVnDfx+G73Klesa3TaLJt8QfIW8PzR2OKEusp7GjrZIxlf2YzlisYrpNCu8Sq56h7dept3NVctdwxJ73ty8Sge3XCWe3xKo9Pqcubr9yymqm2uoklQxOT3OoXG42rbk08jj8S64Yjx8nU2SDm19SaKRrkwclwjpt6kBk93PqW6hRwSyhFJu5fJNllnqz3eLVAZEXiTBzWrRIwbsR2E+bLkcZzGIA/UmyJXNFI1HhE5nEF8r7JfEKsTIpQhHV5G/4UVpHr1IuHJXSlPJKwEXqz5IuC3s0Ed8UpSvxTLLePw3L6P+wfsTh1d2enrcRw6CoLMQjCcBO3vIlUFszNuj5sDD2kPLiAX7nT4YeRALXxjl7iX1B9pv2YxYtHQP2cwilinBy4/CYQuHwrAP8AYz2pE8vuwf8A/I1qt42S5HlUHt8ZCwGMo+lXmCYh7PFLHWYHT4ifEEhklMxsFuptPUt/D9ifaspM/uyMbv8AzmFe19iOwNPhPYkMOxeghlqpruPoxW59LXKoYmzJ5EfOEPaCvkucMLhsz0HqJl6r9kv2f/7YBPiHaOgEsOH9iN7heXqG30r1rB+z+F4CxewYdTU9+QuXBYifL5qeMjxx/htYHpiC0f0rfQSafkbpqWmwWlCjoI3CGLZHGUhFk370FVilQLZNHblu2p95HJ89CJ/cla+0bP5KVCjd5OCpfFKrhC75j5iTKLN2gqYQysAcvCrmajCbrBxTJ4fFGWrNp7lao5m3L7KKbtJUkJO0bXD71DPGsQszCIC+p1oyoYLO4SH3KPNR04ltK4vkrTRk7KN8cxCwf93jIh8S6GNVZF+JSRj9LqxOjgkfO8hHpYclFPCw7je30qzJphBjjj/4Zufmj+/nyLOmYU09Db33XIghtcb8iEUCHRxQCfdTiI/JSwroy/Zbyfw22oPwitZ4o7sk60cA6hGIl8KeyLSYJ4gY25snArGkHN40IWXi7g1qsaKMJpWj9XhFlLZWuzFT5yRE/DtHpfwrwr7ci7J9k4xoqSLj4tLmcxlPdaX0sq77ZPtUq67tHWUWEYg44bTfgvHGeQkbFu5fF3rziEhxitCSvqQryCQBuIriPXcsm78HbCOnkYwSheaYp3j35aCXcmMVxCKlnCM2MhDdaPeS140fsMta0jb+IQuWVqwvamqCSCjgCMRKG++TLe5OX+Fqxk6Q4rZlDUkVVKc0gtcb3Ji1suaIvLO5IMhHVriXMb6i16c9vUkOd23q+JC5LqmgCMnkMnMWu6nQEPeOQonLy8Sb3d+5UWI1x/Jdt3ZuitbLRAANncnR97OhDbuTo7upZyKiJit0RgTbnQW3ctqQeSijVMlCLlrnuy80mJ+9LYOmnuXdMu5Zm/gcaZ7slICYSYs35KFc+XcRfCg4m/R0nCzZSonvMFmWTpriNnlqIioxE/dnd8SByf8A9yFENiVxmK7VN8TTmmSJy+FF08yVUKx1pHtLJ3JCMj3a7rkxdp3JXPzd0US5D5SPlyu+lBdrcm7rdEvVq6qidwrj8+SRE5c2SufmwpWuWt3xWooNhNn5bkrvNulDd3uSLUbsu9kFIRl7nuZK64tUNz7c+pE+0uTkgGISbIv5Ibul87Urn59SchjKonEHdgE3Ebi6WQZ8gkT5ihYtNWuH/Kr4+x9ZHdrCQ/Xao7YLPG/hL96TGn/srQLaOn5krt2vSrL7rqcrNlpIPuefvsHXzUlWhqMXkpiAGcic22j1K6wzsTLND7RiMnsUXdF1Gf5VCoRq8Jm9ojYCIN25X1Hj0GJTcQ2L2gm6Tf8A+ZLSFEt/opMT7Ny0oFLTZzxd45bxVRDTvNJkwORZ+S9BMbS48kjX5aBG/SovsvGvMLYDPdaLc/qRROzM89LT2k873S5aD6U3T07xlkxsQ+rJSq4fxijPIZQ5iK5R5xzZM43F4iVUiN3EgTZ1BZZgN35VILDXFh4cm71C+0lYVOE/ehlLTU7gbMROQ9Bf9FUUdU9OeTsxj3iTrLwdCbkuCzCl/CFs9w7biUGt6jaTqfLJWlOTVUYyA92tqVeVJTxFxMjua3l/lSJi3/Ir8M4nAqdHt4dm3xaqMeG1H/Ak/gn8LrmhlMGZxEtzXP0qxlqnmprANhL1X7lnzZ1JJlSWE1eQ5Ruj+6awny4dv1OphVUpED8ZhINtt/UkdQZFKxyMV7eE0WyvYQ2wOr5WDd9YqLU0slHIMZgwn8L3K09o4csBkXR4s+pM1kgSVoSNkQkCLYUv4jVNTySDtB7e/VSoaM/Gyl02VvK1Sbo+53XFPJI9LFgjVjUNO4sWjclIijYbXZkmJi8bfmTrFFb1tzXLNuR3wUUEIllmPhRxRvlqh9oityvYhTnGjEubfxWHJumgwHd3ijGNu9caoi82uTwzR+bEsnZvFHBHdkneHd3bl0JotuimAUY8mzzWLdHXjx7EUITz6U6NPJ5WqfGICY5O5KYWeWbOy5nlaO6HS7FJ7KeeeSIqFxHPPn6Va2n5CS4UbldnkRIWWRq+miU5YfIPSdwp2GnnjHOP/FWbQnuzdrU9FC/fkKfclIqGGMWRKYayEsmFvzOpcHtd4vIDWp8shfmwi3NcMXEysK4fUK5JP9o9np8S8psktVRcQoidr/SKLiNy1UWlkkp5injjEzba5E1ysqDFApacgnp45c3uYpAuXNKNeD2Mcm/mRwheY9M7fhTzUcme2Tp9ysIsagj6KaHXmI7U8WIU5ERtkPwisbl+jbivJAiKeO4LISEvUycaGoIBcwCzutdV2I4hJUHwoGtF21LyVpRxlDTgDs52t1K5exWcEV3slIF6NybUHL4R8KZLD5CL9m4+dysLntzbpTstZRQte9XIRCFxx8Pv9I7lks2T6OnJ0WNeWVsWGndvZ/cl90zlc4QHKAbntZ9E12jmmkKJ8PnksKO47VmnxDGqV5Y466pgE21ETK111YlkyK7PKzSx4HUYWXdZZVQiDg42e/qWfmwmeYzOMHIcvE6aaOvj0eSW4ealN7XwheNjsB9V6WNPEuGebla6h++BUfdsgmWYW2+pTaOoankgc3fY+o5bU+Y1Ez8Sxz0Sk4eetNIJl3D3rXJm3jqzHF03blvAtjxymkDPK3W3kux41SFbnmV3utVZDShNblTSf+qc+7TsJ/ZpNq8/tY0eus+d+Dx8huDRtylUkIDHzbd1EmWG74UV1r6bhZfriP5rbsmANo6JcPRMBN5529ScCZyEfUmZjBwsMxO2SHqLVKQt25cuuLLQrkM0VhjGAvySLIWtZkn6e9AfTk3hSQMNiHua4kiJsue1NXWlokBMJE7piC4jFau8Tyb9SG5vyuibd0/pUgEMm4m8SQ5l4WQCT8vEu23aeJACOR9WXOI4/wCpDa4vvdJ/e7kqCgy3b2zXLdBd3f8AKkGfnzXSzJufwqQCi272dTHmbLL1KAO0uV3knYpGExZ3tFNsvyOzSWh+7yTA1Ri2WbpuQmIhBjb6vSmTJ7tXuL1JFLgfeY889fyp2Ep5LnBzIvUoZzGMRZZIqDEp8PbJxuB3uIC8SiwL7DqEZB/3h7yzutFT56GIo/wmcJR5WqpPFKawTikf6U1L2ie0gjzEnbqHqWiaM2SpqiSnLKTL6VArMQljm2SuOnSo9JWMPHKdnIjt3E9xCo1ZUATjIzuVu0VLkMtcPxKT2weLK5CXUtCNQ0waZ8upefhWNDJmn4MUqJnLfaPciMhtWa+eYBua9V3GaS4ndUx1RlyNxFIah7sy6VpYUWktY0MJO+4viUKh7QSQyi5ncOfSoFZVe0Ha2ZCPIUwEJ7ndrRdZORS4NMPaafLKwDH52knTxo6U43lj4hkzF+G91qzI0+7N3ciU8Cjp4LzyLLnd4n9KdsC7DtFxJxDq/wCSmnVBUAbM+4m6iWKhkL2niNuIn6RWrwmn4lzyO4iPuQnZLRHqI3jLLqVdONx56D4bVd10kRTHw3UEqcJCE0WVGLK0I2v1zuT5xsTct3pRyUv4md9qNsrdG299ymzVL9kD2EOZdKcjhAdjdSdqRkENAZQDrnEtQ3IJ+LJUw226po7SuUb255tHDck0h3Z6JWDew7dw7WZ9w+JOzVh2cQ5HIs9LgEk1DTnM+jXLkOVRWE0jXBE39SkFY997GIC8sUEun95CKlDVNJEMh0dLd1WjDaoBD7RU8AGYwB7rlMqeiwctFSKskFDTFDSnLTRGMgEXT07uS4WH0FQd70jbbfGSOb/904WbP/dmP9arhqJLjNye3pb4iRRLbJU+D0U0omwPF9JoqTC8KqKwAxOqmo4BYvxwYSK63aho45CC+Q3HTS5VeI1XGmEGysB+pKkCezJ8tPg80wyT19SBi2g8Da39Sqsap4aerJqetjrwNruJGDiPy1UaaY5nJ5Dciy6i9K4AuQ5mdo9ShlbGh7BiXtlfJfYIUply6uWgqolsqAB4oyud7XInbVdw+ukw+WV6bI+JGUVsreaj0mcdSF7uLA45kPUKwSds0cotIkHQnSlPHOBAY8iLaipiMhsALiHmp+KYseKHG0rucFOzjGRNuyd7tyCKnceL7OxTmQXMINu+JJ/H3Fp6v2m3xvthHN9nWA0cWKEWJU0kozUIw2lGG217+9i9KoeynD7QYzBQVdTJTxSsf4otcVzC5D1KpocBqcUaWSB22vrxFZUGB1OG1IStwpbW1GTpXFj6WGNNQO7J1mTI05kKKOMa38cfaBE7XAXtvH6lIlFoS4YRMA/4Lk1R92xfhRR3id13/JMYfMck5vI9xE9z3MvQjDU89z2LHDY4IaWolqHcSyEQERTs1c3CKMImEGbQvEoxE1hN1KJ7Y5Hllb4VWpFkgahstzXITqmF9VElIbtbxTDk4kARyMWb2q+CWyymxB5KTR7SLa9qz0wtDITZvbl/UpUtZ7PPYTXEDqFWVHtFRK7xsOb9I9ynwP5DUklw5XOQoQzIsm6kUNK8j87VNgpQjK8tSbxZbUhFlhVUdHwj1EsxJi+JaXHMNj7UQ+30cbRVgNbPB03F6ljxJtzPnafQrns5jUtHVCWTEcfUBeNvJarxRL/ZQVlLJSzcCoZ4CFrtyjyidORA72/S69X7QdnYu12EFWUfB4sQXjradv7+a8nnhkp3JpGt+pZNUUn+x1qgJKfhyNaIXExeoreSittYkmkbhEDtz3c12GO489LfUoLLbs3RvNXgzU/tE8r2QDnbkd211a9q6GowWvno604yrIntfhncLF4t3mq8C4NTT8CSzyk6bS+pSqnFDrhIa94zOIMtu0pPiu73+Ja8UZPl2jPSwvGf+pC3u6k68j+4rdrJptwlyAVFFD8e54xZnuWmwml9njJ3a2V+d3cs9hckQ1AvK7gYPc1yvqnGoyEmOWMB77VLVlWO1dcMI5akSrDqmLl1KrmrDmlJ2fbnolxjtzdmuToZaDJdo7sXiT0UwDboyqYylmLIG3dSnnI0LcNupRQ9iWU3l0qZFD+CMh5CPdcqOXEHpWF7AIi27mUsq6SoHe+30+FTVDssZaiMR/DZQ5aq4srbfiTTSB7knmbPLqH5JE+ThSGQi2oiu6jyN0BSMXl/BJ5GFrXVgOjUPcn2mfIisuFm3KsqK4I7Wza/4lH9seS5ndTRZo6OsjqhyB7S9JKUAsVz3LMjUNS7zZiLuUiDtAYgLPYQ/pSaKTL58h7nJNHM48gcvpUIMapprs3cS7vEnhrqaQf27DcpaNYNE+jj/GG8HLxWqYdOA3SPGw/ET8lWtikVKBPpKQt4H5/Us7jHaKeuMmAmAPEIuud4XM9KHVrGjVBwpuT3fSnTjjp49+Y58iWIosSkoZL43f8AN3rW0eMRYtQEEUjcfviJ935VlLC0dEeqjNAlNRkWsrknYRpyuZpC/gqathPDyzcH5sL2v5qZTFdHe3T81MouHgrHm3XJIkKAbfxHK3mufgE3OQviUCpxIIegGL4iTFLigVR5G9po1nFbDWbHN6FkZRCWeci5szJ2J1GOYOWtyGOZibU1GzOnSDJJDEL83QmMeaZcm7z/ACpqeqCGIjdnt8KuDm2YZVjh9kiMgkksz3eFV0H4OL1rO+7Tu6lUVNVLMRGBOJZ6CLp3C6hyrjOV7iJrXIl26cHjzzqbUSyIrcWLXnD0kpJTai2bKlr6xhrbwyLJrVHaqkzzzcc/SjQO7Ro5c+EJ8RrX2sKamm9nIs9traqFS1D1T2ZcvEmq+T2iYYo87W6yQkS8ocpHWDoFw56IKm+P8B2t8Tkhmm3ZAbiPeQqPIV3ft9StHK5Er2hh5dIoCkudQbuomd0TltyzToiyVdt5bSTRltyydMcRxHR0RE5aJ0SIyYbtd3Tao7knTJNdTqiCVhlC9dU2ZbR3Op+KkElTFTg9kUe17VNoIWwnDpJjzvJv6lUw0NTXVYwRwST1kr32i25AFphcdJVcwmGqM7bcsgs/xX2R2GwcMB7K4dT2WSlGMp3dWbr51+zLsjV452swumq2OIyzlMStuAAX0nj3aKj7Oy08dbO0RzvbHELXF9XuZdMPBnXJat+G5Mzc/wClKKZo5M3Ai+l1HCaQhFwdjAmuYh6SSgmCasOB9pg2orbwKi09ois1N7vknPaItr33KIdK8fddb4k0V4vytRbM3AnPUAVvht3ITrgEe+35KtkquHppcoZ1mmvlqnQrLscQa3NkbYh4un9yzPtDW5ZuPkOaa9qO7Mn/AKkUVsagsUCy9ze5V1RilzEzu5/U6pzqN2p3EmXqGtJ3N00jNsspcSktyt6femZcQ3Z/5VXHM1hPe6DjfG/Sq1Mmyb7ZroboJq44y8V3wqAUwf8AEQvNGTftHEfmqMyQWJP3se5MlizjdmBCPyS4MRanI+73owpYMhyqJRF/S6dhTDhxph5tcKs6bEmmaxoj/MqwaEM//u6jb6bVOipYo5rPaZiLuUuikmWUcltzu1jM11xKFSfaN2YjkGNsUiCctGuBxEn+pSKMgjqMnCchZ+oW22rwD7Z+zp9je1nFgYywitHixjl0F4m/ismdmNcmI7Q0tLHiVe9FUuFPNPL+GTXFEV3SRKmgowwmUYal2ECNiaqFn/Dz9XuQTVXstYUkbvwJud3hdWlFNBWQFA8sfFhC5xk6TD/2qTWRrwqJ6imilrJXlKeO271ZbRdYvtfhd1soM4yhzL1CptNj2ISU0GFVVXJUQU4OeHDpa4uVxMRfDutU6WNsQox1YsuYqGrJXB5qYhaGT7u/4UD32i/iV5i+C2nnDt/8vJUc34cpBnda9ty5WpI3UtgdyXEe4skK6JPkgqjvT1Lvf+5CWZc104zHwPaPuQSIi3XMkJdKBvl1IvpZAIO5Ii7m6kYU8kjaBtHxJyOhlmtZh6vUgtPUbAnHvT45WcrvNPnhfBt4kg87XFSraOEBsZjPLVRqVsQLmt5XLvEG7UEE03ElJ+lAcxk293WdGuwdzD3IBJiLv9ybKTUU5TC8h8rskyovZkoiut+lNa88rhRuJ7tlv7kwwv5OoR0STCu3bc9EnJyLl1JcMxDPIiQkL8mVXEipHO/1JPl6V0Yz9Dklw9ueTiixCtJJhXLbkcMbkYt4Ux0K00d1oW5Nd6hT5xuNuTJoI7jtfO4ntWdm1UNd/SjAWJsn6lOrsL9lAZY87C2/JQLd2oqU1LwOUXD5AiLjdmyXd0o3yLv7vCit25ZpkDTbe7an6EeJWRM3rZNW9zo4JjpZgkDK4HuZA0uSymxyt45R8Rh3W9Apl8WqZJRZ3a4nt5KDLIck5SaXO923wpXGJi+m17kE0iYWLVIkQGY6beXSkWIVEdQQO7enkoskjzSHK4Wk73bUpZHkmKR+bvqgEkTJMQnjkIDtuba+ihiT3jltSmLjSEeg3IG2vzu1QVqX9DiUlORBKF490qcru0EnCOOk2+ucur8qdwz2bEsNqmztrAjcnHK3NZu4+EUbHtd7nFJNh265CKR8yPNyLquJ+pTKOoa78U7ohtvIeplCtKMBfW19txNtToFF7FUX7ZXssEfF6kwcEy0xXtJ7VRhQUcZ09KG24n3yfUqJ8+5ISCws8yLutfpQBJt0b5oJ+PER+OokpzEwNwIeVqdmqJJgKWRjMyf9p4VF8XNdORycW0jEtr/9yCkTIKc65hCJwAgZSg7N1kml4DcoGHTT0sucTMWfqZW4YtW2i+0MvCLKJOjfHC1yR/8AZeeMvx5Yw8teaOowuD2yq4eVhh+COfSSckrKmYMpGAt1zEk1RIR5uEd3qUbm3ZRBhwWWSSx5Buz3aqSGBzx6ZsRC/UL9QqRxj4t1jCXwp8ayTnw2Iku4aLCKnw2oIcsxu+IlGORxImztdntU4sSnLSxlAMWI73ZriWDqRulOIPEfkiGR9zXo+HdowPcpUWHuVuizcoxNseKciKMhjzyTrE5K2pMDeTU2fmrem7OxlqzXedy5MnU44HrYegzZDNU5HdmylRcSwW0Wsp+zYFza0S8Wasoey9PGO8nXBk67Ge1h9Gz5PBjYIZOeW11aUlLJIY55gtRHgcAjkBmpAYPuHV1wZOsT+J7uD0TIvkVVPRxiI7313clNalYrXF2VpDhrR/Enwo2G3NedPPZ9Pg9PUF7kUn3fu7khw/X3LQey+9d9j6rWWffOp+nQf8TOPR2iWiB8o+cREK0r0fuZH7CwgJ5NrtT/ACaMpelxfxMl7Vadns5W+olIikaTNmZaMaFrc8gJC+Ghlm4N+VD6lSIh6Xkh9lFHC+5vUnmpTICfJ7R5q4+7wHmz3LvsocmZx81DzHVDo2iqCn4gasQ/Sylw0rCAtltZTmp49u8h/cl7PEJZ8Uv4LN5bN101eUMRYXGO9uII/JSAp3LlJ8N1i6cxj/eSWt+lcaulu6z3bR0WTc2VDHih/EAqWXMhaS3xdCh1o00LO37eXvWgwrGApameSeNzE6U4WEmu18LqmrMDeyCWnkaXinbb4hJb4ZK/ecHWQm/+tA4Pw5CLNrgIbX+EvCqqrw8yl4nEszfpJtrq1+5cQwmY2k2C52mPqyXKunlkcrna0d3NbxkoT4ZwvFKeL3Q5KTgyiFnVno5D4hQ+wyjGTR5iLq5ipTktyC76VMipzLRozuWuTqNPBjh6HucyMzT0dZTmTM7iL8xJkfDr9r53fuWmen0F7D/glw4/jH9y5n1V80d0fTUlrsY2ahq5jJ3Ymze7btT8f3hHazykOTarV+ztzyuS9nDmwXZ+5X+XflAvSnF7RmfNw7uW34UgyzyQOVujbkuIwjb1Ev2s/kodEX/KjuYR5/mSYbQyycvNRaiTUnZnFKwHJcu57k1daXp+JRSqG733Jo6huTKXIqmT+MNvemjm7tRuUUJH7/EkcziZaup2HRLebyXHJ1GGQuepJCV1qewUT4yuEUXE7+lMB0otbdE7E0OOVxZrlzZ6oPDkldb3osEgiK0s/wCC6JPzyuQMTImJu7MUWWOiXVmzLvTzZR3Lbz70fE0LNkWTXIRlaQ5ttTDl70RTWj6iy016UwUiiyh1s7S/i6cOSPggwZ399ybqYXp2B33CbXKPFJdsfIc38SLFsTIZnEtAvt3Op8lVRlTZOzHn4ctyrphkpaTJwsLXMvUKgcTy3E/qU2LyKbPjbM7e6507DUR8n6u9CELFCRyHb5D1Eo9wc2e0ulhQnRRImqm3ACZ2E3N/pHqTRkBc2/SujI+rRgw6W/Eq+Q6JUUdPSxFxZGvPkINcQpmGRytyG0fiTUQjmpARtIWVr2orUodCS4cn3J/htbvz+lNwxtGPpb+aRzOVzBuJvUmQMyi1+nV8K6MjiOWa5vG6/d52oRJhu0YiWbAdCocSF3bapQUrYhMLBLtyuO7wv8KgFttb3o4ZnpzzZmEk7A2+FYXR0dMTgDHP3EuY9YIDJFJbPtFwj8Q/EKpJMaP2biG/CifkI9Rl8KqJsSnqJc3N47t1uf8AmVbpCUWy8ip5R3s1xd+3knYyuLV2UUJI+CzubiJNd1ppsQjhtyZy/epbN/iWRj+ZRJfxHybwv0inaXEIqgd4WlmrI6NoTGSRxEMrtqsdmeqKqSN8hfMfSTdKrpM888nIlocSo46jWNmDyIVEPgYfEDGDHKT9ROgydg0eBsQDJLJb4rRQVeGyFMPswGQ5eJXUUd1Pm+zTwumqKTiUeZvuZQPUjkIYfQhG8kd7tcZZclSTVQxy/hhFLn6WV1WYgwsUYN366KDTjBR14zytdGPIfeigsXEjo7/wGinsHLXxeJco8Sg/Feoge4o3sIZPEoNfWSV1TLObsRG921Q3zz9yGETVU9ZT4pQU9JTRuM8XhJulvUnzwfh4eMrymNQElhRcPYQZcxLzu7lkoqqWlInjkMPpdanC5KsoAeonOUn3MJP3Jp2U/BW4piDU90TPv6XIXVXPIFRV3xxtTxvb+HncLLVVVLBJMTvAw+eirq6lpo4SPhMJ93vTaJTSKE5PB1fSiAmESz/SrXDxfBZRnDhlVNua5rhBXdJ2+OG56jDKCqJ31nKFhJ3/AHIS/ZL/ANGKubO/LcPpVhDUBDUBO8YSj1OJP1fmW5p+13ZvEnyr8E4BHo5RMxDn9Kkf7J9lMUYXo8QjAn/8y3+l1Pb2+xLJq/BnA7RYXwyZsPtEtz3OKtuxGNR13bnD3o6dqe1iFpBHd0us/wDaB2PfsbUUbBUDOFVG5hYd2iZ+zjtRT9k+2GHYrWxSVFPAb8QIuq12JtuaweOjoUr5RvMS7I+yxcWLiz2uRfgHYSy89ZQUsxBPBiIy56jJJavScA7WYJ2qp6iniqDp5b3MBne0svD7lg+22G08dlWckgT5kDiXST5+paJL6Itr5FLUVWF1UP4UVUE5bXEzuFQRIIXyhkfXwmq46hhPMHtJRZJHkIfStb4M65NG0jyAbubCIpn2hhAnfcXS3xKpeocoss32o4ZnG55HclmVZJOoOTXpTcxHz6fiQNUBYWbXXJRVAEeWT2ZdKCiHJJcZO5XLjbXzZdlyvy/iSALyE2ZmIep7lD4AlQSezkbO+8X0t3XK2YuIAyt0s2tqz4Zc83zVlhtU4mUfhLxIQMkNGxGUWd8hbgQSlJRzAedxg2tr82UniND+FTPdKPMi8SGpjAeHL+1Mn1Vkmo7N4wFPMBm/+4TO3ED0l6lI+0LA4JHGppt8Ut1hcO2z4SLvWFp8Ukw85QAGOI+Qr1X7K5qn7RsDxHs/URsQ4dA9VAUUFxOWY3PKba5CobspRPIJ76iY3YA522g21DxnsyZrbdq0WPdnanA6uV3awwdyY43uEm9QkqSAacSzkczte7hZc1BXkUVUeY3uxD02kyfpY6iGH2wAuihe17vejr6GjhEJ6abiwHzHxRl5ErfBKOTFIBp4Inltyzt3CT+a1SshvUzdQTE+bZEL7kNuotl8TfJa2bsrUwzZHBaPTubayam7K1FHNYfCnua1uEdyejI7qMrUeFuq3xJp+9XGP4aeGnFHJHwjyutLqVPbdyUeDRPYkU0byCLs2Q9O5SeCdgv/AJUWFR8QLG3a7lo3rGjoYqeWJiMAMBEQYdj/ABedypJ1YOZUwCEMOQO5F36IODc5Hn1IxzjEuJ+zFMcS7fn1Pos6kNOxnEh4bRb+9S99ncShYnGcfCd26t25lfNVR1lJFA1PTU+bNnKLPcnQNogBIYiOWaRk+10MsbiWj3Jg6jaLt1dLrN8FWEdQwllk/wDBRZaw5BycHH6kimMrXbzSqJH2/wAxRwwGnFhHnc6QSP5IgJyblcXqRFlGA2dSoBuQXtzcntTJ55ZMz2p4pHkf4RRXMWjbUARx2upuHUtx8aR8hZ9BLxJ+lw+78SVmHxWpuurHIuGDtaPUQoFb+gKuseSQmZ2s77VF0L4WQluJKUXEc26UUMT2+9FGUglfG7gQ+IXtSjF5LnZ2HJrvqUjiRRwg4G5ELtmBMpkA6GNVcko8SQ5dR+p1ZDVSR0wMTfhdVqZoMLlGOWsOBiiDdu2i2agYjiD1BmzE27nao0TNVkkkBV1nEMgDaP8AiovFJDbcPLpQ63K+PBG8ieGMSxhk+8vUXUrim7VUXsAU1RhQSy8Ri44SOBWeJlnIh/FHJriz6SWr7PYbh8Zy4jioREI3HHTZ7Sdu4hbuWUscGdWPPl+mVcWMNRzG4UnHlB72GXcIt8XmoFRXS1REcj3ET3Wi21vpUrHsY+9MRllCKKnE3ucIAtAfcI+ShCPDivPbd0CrUUjKc3YLzPC2jbj/AKUEGRTDxOkn1QuOueaHxarSzMdEeCZMzsVr9XmkJWvm25cYtM10YzkfIAIy+FkEEz2xxDIMrSbW1rUNNVcGOWPZa9uZZburwqIY8MiZ2cSH1IXJu5TqOx+SYSfTp9KU5cOUhbcmBku6nU1qejIh/FO7vU0TZFGMyDNmuSGNyMfFmph0tMJaTva/pdRwJ6eSXgZGI7biVBY1baeT+dtqHRhzZShrJBcXyiuZ+nJReGeRctdyCRGLjzbaXiU/B6PjS8Y9wBy06iUWlhkmOzXhd6tPaHsGBjtBm1IfCKABxbEgkMYw/FAH1HPaTprDMerMJrhraeRwldrLy3aeWqgVhRFOXABxAfUmRLuQiqNqPbB6irKp9rlgqCbqj2F/JaGl7VTlUDUhK1bLA7caSpO7PPuudeVMW5O0lUdKd4Z7f/1I5F/o9uxX7QK+swulqcHxmppcODZUU3GtKLIv5MoVB9qU+G43S1j4wfCeYRmIZyM7fEvNsBxSn+9TkrfwuKwix5bA+oe9aiGuwOnf8PFaQd9ziVK//arXLsnxE3U32tdpBxQoaLtBJLSmZlDLKxFkDdNw2q7wD7SO082N0H3hihHSk7CYizWlmP8A7kxiP2qdl4Qi4dfDUHtI+EFu1ZmXtBDi1fUVdFkcRTEcenMFvSUvJmpTceT248WkEzvc7ie3cyYPEOIOTu4/UyzlB2upsYmII4pAlAGvIlYhWMVuTEQrqo422Wj1DjblI2vuQ+2Hyzu+JVpVVur9Je9C9V1aPd6hRRO5YniHDHPPqTD4taWXhy6slCOTiBlqm7T5M1w9+qqiXInFi3To/wDpQliBl3blAONxtY3Yf3p+mmhpZQkkzmt8HhRRFtkqSqljbUHudMHXSDq7AP77lDmkeYyNybV7vkmt1vNk6HZYe3S5lq1uSEcQnFuYEoOpFzXGJtzO+4fUnqGxNfEp+bOxZeJTA7QVEJhsEh+SpLo8+tIeH67k9Se4zW4b2u/3gWOJufUTp3tPhOH/AGjYd924pHbATsQSxbSAvUJLHxyAJ53cvSrzC6iWRhZ5HGIfSyycDox5mfPtNH2cw3HqyiqMIrqjDgN4DIpPxgyfr/8ARR+0EPZyhxCeCgpJpYHj/DlKa4/n/wCi9H+1/sO1QJdoMKje4WYa2mHxfGvFcQroKgdHYJQ8OSwfB2pqXKOwTRyUx4fWPwBFr4JCa6w/T8iTuA9ojw8uDUvaAbXEm3Gq+WogkprzduP3Wq6wTD8MxoyqMTq6gJwf8QY2Edvh+ah/6K8mnmoafFKbjU5tKBciHwv/ANVkMT7OsR8JrIjZ+rLqW0oK7A8DreHQPNKE/wC3GU2IX/6KRjWFhIAywPfEe4C/5IqzJXBnlv8As/WkP7ByHpuFEHZmtsvMBH6nWvPKMSvd9vMR6lkqzHq2a8GkeCLpsHwrKSSNU2zsXZ0+ckoCrSpqooacYpDExBrdz7iWX4xk2puRfEkW4dVndGpc8bDB1YGIvkhmxSKGMOHAPuLLmqfpdOzScZhHK23lakBKqMWkm0yYfDaKaHEpx8biolty74UAHLVSTETyG5l8SEJHEs26lxhYiyzXbXjkyNtqCo/IdLMiE+m5TIYeNARu7kIsp8PZ+rqIQMIPwja5iJ+5WNN2XqY4ijN493vXFPLGJ7GLpMkn4MuQ7xdaHCsNeSEjytufQslNi7GtnmZ7xb+7FWlPhp09OMbv/SuPN1MGqget0vp8lPbIiBUxhDFlLld3Wt1J/B+xstQd45jn1DIykVNGBTUAa3STWvcvS8Ho3Fhay8G5GvJ6nq5YMdo+i6D0zH1efWfhGDPsacOmTELe5c/2PO3Noh/QvVXp3INI22+5D7K9vQwt6V4q9VyH1kv6f6VHkr9kZY2/ZNb9CqKns7JxC/AtyXstX+HEexit5rPSFFebmzDp4vEvQ6f1DJM8HrPSOmhwmebf7PnYR8IB08SgjhZi+YR7RXoeIyRQ0c+cVhZWsPkqEYWjDVrtF62PqpSXJ89n9OxwdRMz7DJlnl0pewv5OX7lfmUYjpG1vdcmrrbbAYS7y81v3mcn4iUi07N4a+LV8EEkdxuB5xkPPRY2pw0I55WycRE3G1ejdmO2wdn+0+F4rLRtUeyAQHF69HEf8yy2IC+dRWHHZGZkVpdWpLLDOakzp6vFjeJJeUZ06MM+T2pPSsLDZn/BSmmuub0v5JzUm0DxLu3aPFWJPwQGp2juzdrn9TIfZWsJ2a630sphk3No7hT0MZ1EPs8UF85mPf0/UjZldgpXHdptZKxT6ynjp3syula4TEekVFYY8uR/xW1nN2xoY3IfhQsLFcnxGPycf3qbidO0OGYSYQMPEc7zF9z6+JK+QeNpWyrtbkzq7hws6js9xXiYSiMijkEev1KpYQLTPvWtwiRxMqOWQIgCN5QM+kC8X6lE214N8WNSfJkLrS2u4kXiHvXCj259Kn19HHR1n4ZjJEe8Pk6jGIXZvkrsz7ZaYVg512Dym5XjfdaO4hy8XyVCcbiZAbWky0WEYt9z1FLPFkXCZ7x8Ji/UxflTONU9NVSe00h7C5j5KFJ37jSWNNcFFbd3K37OUITBVTztdTxR2mq54WHxXZq4oJgHCzpmyEpZLjL3K5SMlj5KnEaE6OpKO66ImuAvUyYjpzmMQZubq7ONpIygnka1nuj93/opWE4bFGxSSZaqHlpF48G8xiKhaGMWzD6kRU4ebflUqWniuyb/ADIfZ48lxbnsrEl7UMjTgPcnRhDPutTvBa0eRITjtbPJQ5mqxpCaMM7myt+aIha7Jme70q+7N9mXxitigkqBpSO7blu0G7pWui+zPDKOUjkq5pzu2Fltb6lx5eqx4XTPW6boMmdXBHmz4fUFveOQRf3IRw9yMc2IfqZenvhb1Ulj7suX0oxwcOGQWgQri/uKR70P6enP3GGp8Pp6cRa9j+JOxxxiXqF1pT7Lx3m7OYiX92PSl/s6wgNkjh/Us31UZfZtD0fLB60QKKGnkHR3Y1d0eH8Tk+35LtBhsFLIDyNfl7lewjTWZsbDr0ry82bng9zpPT3D5jVNQxDz2l8k+dLHfo9wiuXRavxGRRkBH+GdxLz25S5Pp8bhFaJAxR2no38k+FOZeSCMnI977vUpfEjG187lDbN4yiKKn6WdlJCjeTVgddgmh87bVKCS4cgzuXHOUjqU4DLYe5c2dd+7z8rRWnHHqaGnB5KeQjAGHlt5Kp9ujrKcpXzGUchYcu5YqeQO/iTqRXRYbJJKIMbDc9txKVX4LJS00WU4zxdRWNdY6QYhTjcMrOQ/C63fZ7HOyuEmEbcWU6sBaQDe8Hz+FZzy5Ic0c2XqccfizziDDZZv2cZyfSyckwuWE+HJGQH8TLb9q+01PguPHT4bRUoU7sJPaG5BH24oPZiepyCfP+7juG1T3cr5otdRCrZiPYbnyYHuQnQjH1xuJd9zLQYp9oUY1FQ9JmQbOCRRsOXqVXXduJ8SlJ5DYRz0AWErV0x70voy/Nw3VkFoQjIbWuFTwwGSbCSr4G4oBIQSALbh+JR/viIufe3oZW2FdrIsPE47LQlt3RsIklJ5F4Rq80GuJGfEWtJtUJRgLd6tMXqKOSUJ4nbfd07VXyVkA8si/etouT+ilkhXklYLh8WIV3AldwFwcmIW6SUaqpZaGoKKZmEh1uHvSjxAIZROMnCRuRZqdX9oKSupAaSP/eBfWS3cl778BvH/ACIBTGXW7H4tyDjXWs7CX7kzLiFOPqEs0y+IR3c9y0UJEPNiX2TQmtHJrB+lkBSPzZ7S+FQfvIC1c2K1O0+IU4y/j7gyLp6rvCr7cifyMP7JQ1BjykMfF1JS1Tlpe9pMoUeIQDCYEAEZW5F6UBV0ffkXl8KO3Ih9TiJvtBWZcTaPK5L2xyHVrhyVd7ZHm2rES57YA6X7VfbM/wAqC+z5uKR7S3pqWZh5O9yYeoewctpJh5H8/mv3Js/jqiYFcUd2rkSa9skJssur3pjXb6VwC6nd22qXIdB3ONyWmbZpoS6udyJy/UpKDcrQJs+pBaOSbu3JXbsmQTQ+0hlrm/O1OxE4pqEfPcpEW3Vm6lpYpD4Ziwo9NqZHaSkAQCJc7i5IQIEi/Umn6v8AMiItCfpyb+KYuuHPPamA71c0n2pgZAHvXSqNcmfaoAkDuAsn3IHmciJnyu6dqE5gGIQ1Es9UwUzXZf0osUh3iXPo7D9ScijlkbOMHIR8XhUMhbnnu70Vx2ZNI9r+HNSFE6omYqaKNjcpcrju6W9ybp+ATZ1Bva7+DqTBVDEWVndkydAqcYhkkzIs+kelHgYqyqCQLKcJBiHxFuUMY3t5fmTp1Echk7Bwh/4YumRkcdGQAQ7nyz3IgoZJrnjC4W8XSKeoaqnhkvnp3lHu1TtZih1kvDjdoou4RRSKtjEUMUbZyvuztcB6lHLdKVjPbnoK7w2sIzJueiXEIRJh2JsTHeHGLDxHy+EUuMAuNgWilT0ckxa7RfxGpjQxUrXt4fESaECMbkGZnbalawho9qRTXFlGDkRKPIJx9bOJ/ErALiPJd8+lc05u/wAk3aRDo/5VIqaN6Void7hka4CzUMdDTRvutZPw05TCWezy96bjqmz27fC6n0ORELNOwkPIfNYSk0apbEWtpZCOHZIJcPxf5h9ycGN6enMDYSOz9n4nF09U4p7VJlk1tgi153E30qLVk8wDtfih4h8TLWlJEXRFmmeZgZ3tsbJBDIcYF6UjFx62RQiZELB1ZqLNPkPWyxlmTW6Ztcr6ixQ5IhjMLhyt59KqwheNyeQ7y+JSY5GjtyWTy88G3a1Vlj389qF4wmcr2YvJRgqNuT/uRGXEHTMdPCtYsyojVtdLSiMcfS+3cybp5pxDIpLR9IoSj4L78yLPqzTE03EfbmK6DFuguNw5CdnEiJx7lYwyUhUlR7X4bSC3q/Ks/KNpKxpsPkqg4k7G0GWl3egkgEJzOWTJBbdrttV8dPEVrRRtFpraSrKulEuWd36UqCyAe7TwkuNIY8ncR+F114/1Jot3iU6GiZJbEKkf78y/eh9uMrnkczLu1Uf96HQR61NSG2h95nk0vtH4l0JJBtbO4enb1KO/yRMT56bUBcSWFY0ZZkziXTb8PknGkCQSf+7FtS/0ioBSGXPclLI8g5szAPpHkqsKJEkntQ78xy6PSzeSaL930pU0MlQZBGzmeXSKeehqe6nk/gopsCMBWvnnaXqXpf2dU8/aahqgxGT2yjAxDhShcT/m7l53921H/Ak/grLAccxDs7MT008kEuY5RE1wH9TIrUfEi/8AtC7H0XZuKKWgOXhyyW8I3uy+klhy5rZdpO2j9psOKnr6MQrGe5p4i2/pWOtbmm+RRQvl4Vxy780do2oLd2QshirkRdOd3NdiK3XPqROTWZZNz6vElFI8Z7GYiyt3ClQxDCxGPzSqxYXJga0fShAt2R5ikZOJZ5uQ5W3KaLGgyu1LanQJhYXHMSzXGhORisa61LuyzuQBcxTSTMBxsFxdZ5oTrIKMSBmcydtSLzVXFUHDGQAmiIi59SpsloOWZpDJ3b9Kk0GKVeFylPR1MlLLkQ3QG4lk/UKhXfJc0HksijRx9qiqqYqesZjYgsaUR3CoFTRhwQkpzv032qtuT9JxqiYIonPiyvY1vi+FACikaM8zjvHLpWy+zntF9xjiTymxQBBxQAvE7LEzwnTyHFKDhKD2mJbciU/BO0lb2f8AbfYpAD2ynOkn4kYnnG/U2vL5pp6slrZHpWCdvjxoayMKemCKKDi2ySWERXW2jmqzDu2EFRXhEEYRZtvkk+rkvNh23I45CE9HtL5rbusjto0HbvEPvLGeJmJlYw3Cs5rcjmk4h5m73E65a5dx+5ZN2UlqX/ZKupIZpYJ2slmdhjnJ7Rj9Vy1rQ09cxvSShVcJrpCFuXxLzmOlktF7H96k+0HSiThOZG/O17VqpUjN40yzxqqCYiiiYeED7i8yVjgmCsUMVRUAwkf7MfSHmsidUZW5vtHlqnTxSoLL8SQsmtbf4fSp25srXii+7c0vstXBA3UDWjb5dyUE0ENjcVrmFsyHuWdqah5j1Mj/APxHShqHzyZrslm3bKUS7qqyAreATuQ55kSqTzFxsRBzy6f3p9hDbkDJVsPwK24hfyTdu0nUq5h0Zk0Zee5Pt8EbjRZR2sPV1JATyOTk3SnGyK58ty6ItdnltJQanLbg0C5PRxtSmJu4Snlp6RUSWQ2IrH6V3jOTDnlcigHamoOYSZ3a30io7CHN9yHiXETO9yFybNtWH1CqA65WmReFKUuJ9SaOTUtNqTCZCLM1uTIsBxpuGBBZufkXpXYSCnEZG/Flz/ZZclLw3A6quApeERRNuc+kf1J+vro6eIY4Io4vhjbd9REpFZXVddUVAs0slojt4Y9yi2uL5O6JyuPP1JNyVIYL9KTDtSU6AaejYZJd55aAL9P1IAv+y/ZuCayrxOcKOj3Ddnuf8vNQO0GKQyTnHTRDAHQIh6WVXU4hLVaO9oekVHHdz6vUpodhxC0jk59LcyQSSPMeqI5GILG6f8ybcfc6oQRe9COchCzNdc6XhzVnQUvBEZ5AcjfoC3+pAEjD8JgKYIpaiwyLXS4vyrfYZi0vYelKeiljOqNmsGeO7kmOxfY+rxAL4qQxqizLewh+W51V9phqyryppAkilhuF4pN1qtKiLIHaXGJe1GIy1uK8IqqTmUAWCsrU0/DLIMiF+RKTNNJ7QVjPs27VGqc7B0cB7rkSYWNakWTNuJOWgMHx5+pHRxyXXxR3kPu5J08LrZNfZ5C/csh7IhmVp/hv8iSjF5L99umb6qSeH1bP/wDbny8LKLLCcJ2SA4eLcgQgJx10LTxI6eOSY+GG4nFAwuR5NuVvQUvs4cTndtH3ugApYwpQGCLMiy3l8SgVMnDIomf6y81KrKh4Qzv3PcLf6iUbDsNnxIz4UbnYFzoAiH8mQ2qyPA60hFwo5BEW1ImtUUaOokbSmlLLbcIOjUqyPck5btERxnHqcbj9QrYYRinY8aOJq/C5yqBC0zGQiEn9SKE2ZAKg4xNmO29rX+SOKnOoizjZyt56L0C3snYMsGGHFnua8yK78qYqSo8SgOSJmoCGQSCKMPD07iWlEbmD4b8EpPCz2rc9lMUpqXCwaWos8NqGbsrgxTyu+IPEJtoJdQGouI0NAM3+4VMJBGDGcRvbdl1MKVNMNr4PSOz2LBWVdk85HKDfh3PtWjh/BEsje53ufVeZYPjUZYvS1tO7cLiMLxj0+Vq9S9qhvLIIzH1Cy9PC90cGZUw4ie4Sc7fhzT4k2esiaaugHua35J8K6Cz9nf8ADktzAFibv/xUikGSY7I77e8vT9Sj0+IRRyCbwBII8hJrhV9R4tLkYRRRCBtaYxs1pMkhJlbW1ADWSgDgQjtvyuuUUpAFvV+5WE+HlJ+wjYP/AC81WmMsZZHFalwxiGQL+bDb4sk/7RANzmZSkXLh+pNCTDdeF2my19v5kwUZyEXQKqgHTqvMbfFzQFWXXZ+JNHmPPwoXH3NagyC9qYbtNxLrVFxaM6Z8X/alc46PmJIAnwzP5uNqsoKq22+RxHL3rPDJJnzRhWPGZO+5DjZSepads8WqKPAJXoKeprL9skdM9pZfF7l83V3slZWG0sT0Vx52elfR9Jiz2i7GwmXhFR8Sw3BO0DC2I4XT1RC/7TK02/MywlibOrHmpHjNNiGER4AVFDhtD7R//sCzKX/MsZIT73Z7yfmQuvasV+xnA6ws6KpmoLvAW8UGCfYzh0M0keIVfHpzC1pItpgfhf8A9qyeJm/ehR4jTxtMeRm4/vW57JY5iEJBRyQSVlOTWsIt/O5UPa7sjVdkcVlpqhros/wZfDIHhIVc/Z726bBZPYMQBpqCV+rxRF6ljFU6ZpL3Ky+r6OMpQGcHiGXaE/gIvQXvWN7QdmzEzkAN3w+Jek4rjFJhtPPA4NiNHOO+mzF+K3n7n96w2CdpI6iY6SfMgz/BM3uLL0l5/UnkS8Ci35MQEO0nfaTeFW2C9n3xiUGacBve23PctJjXZ2CaYqgGt2PeABz9KyMl+D1n4UrETeIe8VzVT5NVPZGtxjsfT1FKMWHQPT4tSNbJTE93tI+Y/H6mWGOM4zIDBxMdrj5L0g/a4YaKSp2PPC00coPd/UmO0uH4fj1DWYhLWQUeLU8YmY52jVNtG4fj9XmtJRXkE2ZLCafCZMPr5cQq5IKgAEaeCILilPPxd2QqAfs3MGkL6ntTUsnE10HJWOB4tFhPtRSUcNaU0JRNxf7rPvH3rA1IQyAJbKe76iIk8PtBahSWj3WguU1ZVyTBHT53m9rDG1xEXpT01PiUM08U5yAcJ2GJnbkSCAjmxPgixHIIDyEjtVt2VxpsJxAvb5Wlo5GtPfcTe9lSPhZFrJUxerruJNNS04251N30ssp4oTVM7cXU5cM1NM9ELthgkco5TyyjnbtC1bQMHjqIQlYwOA2EmIn8K8KH2AW5Sn/Sr2h7dVeF0A01PnYPRxHutFeL1HpzaXZfJ9N0nrerfeXB6DWR+w9qcECc2AOMW74bV6Zg9RhmJY1DhlFWWFUHaHF2j+p18x1/a7EcUanaonuGE749OklPi+0DEZJ76t2qBYCFh6bVw9T6RkzQXPg7+n9fx4ck5QXk+ppcLenoYqk6unMDNwYhkEtzKDNVUlmlTGRdLD5r50D7RKuYCAPwC6t0j6/Cmg7eV9DUjnbPYYlz6tc15C9By/bPX/8AyqLfg9cx3GsGH2yKfGKeKqiYheIme7P0rKyTH7PfSM5yyM4x3Pz2rzbtJjD49i9VihgERVEl3CzuyVlhvaaKOAWld7gC1t/+Ve9i9O7EVR4uX1pZ8jX0XkOJVfs1FBObn7QB5kXudBjck1PhR1EUlsgWltfkyzVT2gDgUYRvadO7k13vT8OPU9VhWJQSG0Upxjw7muz16R8l2/jO00jjl10ZpxsmYNik9dRkcr7me27zVrS0Z1DX3sADteQn2rJYHWS0tJOYQNOMW+0n2j9Si4lj1XiQ2SSuIDyiHaLLZ9NcuDmj16hjV+TczYtR4bHUQRwSS14uItOfSHq2qhxLEqjFJPaKmRjlytuyt2rNU1dJCZZ5mL+p1KPEgK1src1osGjMH1vd8lnbw4+JI4AHqUvAI3xzFIqSPO0syuFri0ZZyuvIOtyjHkKs+yfaaXsjVFX0R21vDOICy5CY5F/Sqljbg9fJOPPCORbeDZ432RfszWcCqnsMGGWQM2LRxz6mVNiGLNIHslGLxjmQnUi/7YH+FZnE8eqcWK+eRyL4X2pijxIqfYbOYKMWBpe/ya9R1im2sapFw8LDpkotWTU4g7swlI+gqR94UwxlM8l4jyDLqJUctcdRV8eQ3uz/AErdQs83vaFrwW9mGR/O1O4liRSUGHU7WXQm+ReLVQCxCnKEcrxlz19Nqj1FQ8kgO20RULG79x1T6iEoUixDMTE2yuErlqKzDzp8OpcUjlGWKqMRe3wE3Uxf4/mWTEtC1uIfSrGgqAGMTq5HClBy259ZfSspJvwdcJqPyJ9RSx4gZ8DbABvZKXK1VdZHAL8ONtg85C701X9prhGKki4UDerqdMQ4lHMxNlaXVuW+PG/Mjz+p6lP2QHYy4ezK4fSnSkYrmF7bvCmerUXUrDsPjK2SonjAB3GPidGSKXJPTZHJ1IH2cBjCQ3ffyFHTSHSkbg12bWqLiVd7RMTh0ttAR8IoKaYhAnNnt9SzUODeWXWfBPKoMhJjy1YRfbuVjRlTlTiDxvczeaovagIs2ZyTrYpw9G2j33KHj2RcMurtl8/DFiZgbVHDwyIWcLlQtiRxheGRiX9KKLHDExeSK4R5rneFnp4+rgacCgEhD2eMrnbqdSxqKehrhqIqS0RNj4ZP0+pZb/aqMW0p3EmfTXuUuPtNTVQZSBYX6hUdl/Z1/lQ+jT/7SPS9ozxGKNyHMtpvuyWhg7aBihkHs7gZgw2+FyuXnwSRzRcc7hC61aPB5PumqIwjilEGY7ie7/468vqenhJeOT2+h6qcZ+eDf0NLwwG8LCy3J2XPPoVDjfaCccLpammlGApjcHEdyz3+02IC+6tP9K8KHQ5cnvPu5+t4enjGC5N44v3ihtcX5Km7PY09VRyvUz3GJ23F3ipxYtAJan/NcksM4OjuxdfDJBTvyS8vcuaCxNYyixYtFI+zNOlVMTc1OjibrqVL7G5BbuzTYycG52e3NdOZibPp+pR5ZmJ/UtYRObLmcebG5sS9nLLiOJP6VFHtAYkWT3+Vzqox2qMZi9T7VRnWSRnmzv8AxXq4ukU1Z8j1PqeSE9djVTdtKyhDM4xMm9L2pgPtgqYSIHp3t+axdViBkGXi+J1UTzNlm/V3r0cfpuCa96PFy+sdRB+yZ6hL9rT1UWT7C+JyVNUfaBJdm1QRF3WusG0jZLtzcs1vH03p4eEcc/VuoycuZtP/AMwKktXcrfmptH9oEgiNzyCXwrz55G81x6hhfvVv07E/4mC9Tzwd7HqYfaUY6ZyXeokR9vpZubvu968qaqcv/wBaF6o+Vz/xWX9qwfo3frmeq2PTT7WSFq77U23abht+03P715oFU4t1upVPI8xczIvmqfp+OJOP1PJNnozdrJLMmkYRyTR9qpc/2u1Ye0l25xPNll+DjO387qP8jbB2ilK52ldOx45ORZtPcXU6xcVdPCJiB2jK1r2+IUVJiVTh8vEp5HAsrXtbqFJ9FAtddm/yNr/tBUE+fF5elGPaKcnzeVYYMQmG7XaXqZSYsW4bZPTsZZdV7qX0cP0ar1HMv5GyftBJ4pXSHHv/ADHWUpcYp47eLAcv57VIh7VU0eHy0smHRmT/ALOcXtMfq81l+FH9DXX5X8pGmbtA9xNmuf7QHeWunpWLLtBKQ5ezxj8QqPLjFRIWb5F52srXQRMn6nkX2egxdpD9LIxxyQny0tXnJYxL3A30oyxiTm0dv71L9PQ/7rk+2egniktmvV6kD4hPJydlg/8AaCptyvu/ehbGqncOhfvR+AxP1OT+zFXapHI3lcmrhRDuX3h+Q0Hc/qSEtqFDdqoKCufkld8K5cVy6I296sBNnmnQjckDbh77WdGRbskGbH6eH37VIHIQUQJH8PSunMfLLatREl5GyTYybvmmXJy5pFIobAlSZ9eT3EyYIrWLNO3XUN7bi6VDKQy1dSBw8r/iXRJ7c2S0J8/6krXLTJBp9Dpi4hk+e1NdT87RRW7BfUvNEEnDInsYhy6SQIa710pnvB8+61cLq0ZIcxQB3jOXcw/Eh/EICfqFdEXItGSttEnfcSryAOpFozEloI5dRepEZNbsztSDryztJTRNA3Ntze21Iya7MGtHNOxU7lLkwPd6U61K0L5yD0+rwoKI4QnUFmzW/EXSrCGjjhC88iL1F/2pn7wGM9AYiHkoss0lR1v+UVoBNlrm5RvcXTcSi8Qi+LPxIpoRjiiyB8jbqzbcmhz7ulZ2BpsB9mqg4cdkU5PrxH1U2qwsMQg4Z2xShtCT1EsjFMcbiYPaTelbPs9jEGKQ8KpcQqIWu4hdJi3/ADWqmv5EOLl8ShpsHONzkqGf8J7XEf6U5NShI5ZswaaCPSKssXrGrKlnjbYb9ShVVZFShsdzl7x9KhTg+SnGcfJT1tH7KERg9wGxZF6lFGoeMLAdxzJFLWHIJAQNbuyHLkmgyIvTosnTNFwh2ORxfNhtIUjqpJJTP1PqgtPnqnYqUyu0U3qNR2BYuIWr3K3wqljkpjlaQHMn6FAioTtHS4fhUrDR4cpE7vGK5cs7XB14Y6SuSHJo3HXqL4kgJsk7JM0gE2dygnI46NnqsoWdGRxJJE93pToVBiZMoLSbhZ/3XJ3UXF2diXUjz3/okmMZDruLq2prh2t8SXd8SXVduXSvBzSQqUYo5hkqIuKI+HNSquaCqH8K8Ay6PDmoEsjyd6i76c72O0vSrszLLiNDERsb2u9r3bdyqaiY6grjzLyFKaZ6iS53TJjqqj5NEgSJkOhFm/Uit1yZ0g3GLO+0n3JlA9L/APok4tl3EkZWmTM/S65ddzdACubvz9yF+nmldplmhUAFd59S7uEVx8+5Fd+pAFhglQ9LWDLraDFmQ+/arOnxqAdJRk5f3azoSW6PmpkMcEw6mY6eFxQrG6Lc8epLCyaX6STTxhjVs4M4cLb6iUKWhgFtJS/kSajKenMeBI/vtVWyaX0Ta3DZSlnkDcOWg+JVskLiYsQPFp5dSnxY9UCQ8Vhl+ItpIqyqgrqbrcDbdaTKZDTkipHkh/qT80PDtzzudrnu8KDXMWZSUCQt0syG3vROKG/3oAQi3fmSK1rOfyFAReS6xbdciQWcbaO7O4uRC6G33oiFstH3eldeNxAXzbd71AAdKHXPTqTnvuQ/EgASzS196cjjuLlchu3JUALE+acgqDpZwlje0we5i96bRWqQLbG8WbGngnkCP2xw/GljC28s/EPmqdK619FPOEKymGaP9vG1skfn8Sqg8EQCYTHiZuPpXbobSbIs+4kK43vUgHEUYjvju/erMIww8CjkqIZYpo2O6ABMg+HXk6qWFrdfTola4ll/zQS1ZKq6gJCJoOJwvDxX3KPcxJa8PPLaT6JvUu5BQRZ56J+kjgK8pTcbW0t9SaYXkIWdtq7wX7tyAHZiCQs4wcdE5BnCN9iepqW4BN2fMfUpLRv3ZKktiHNFY3Ekl125qZCTcs/kiIbruQkmDExO7pTqgtSJQcviQSxtJrnaoJzSi+r3eSacjLTNVsLUmTVDCOm5MFVH9KZue3JK4rVkaDwE812X6RXL92SbDPubVTKajchzN9qAI7blIOFuHm2ZKQ0ccJdydEWkDNsiVUQVolwyJ3y2qbh1G8lSBvIwa6+LREcMVw8itRWnUFFEBsIm9rkW20VnRZaY92gpxw+DD6CB4oIXImKSS4nJ/wCSy5E8kl5vuWjruzIQ/sqn2035DEHNVlJTtHVEEouwi1pllyQJBYfhtOMJVFa5AJdAj4kM9LTTCTwSWn3R+5Qq6o4kpMxvYL2so4yeJn3Khkh6U4zsdt3pzQvCYmIPtz3blcYPVUl5e17is2enNLEKyOntOmZi8yJrslVAUwQvIZALttSONoxLexW808MwDDLowkfpUIu5SBMCG5s2Z7UYQ2iT2KLFI4lk264U+VRcWT5kPUgB2nhj/aSPaLfzU+HtB7DLxAjEyDkJNcKpzmuG3K34k1dtQBu4/tkx8aCoov8AdRp5mtO2Abhb6lnSrpJr6mRiACdwaQX71Sv4v5JMTkOXVknchIl8RxPPO3xNambXkfXq6bRShjMuWRXMnYaWWYBeJry9SRIqeuOniEGBufUrCHtIcY/iwXXel+SZOnq5Gs4TDcwhtYR+lWmI9h6vCwpZKh6Yr5OEfAqAO3xdxZoV0TwQy7UBnspnb86q8SrGrKjiM1g5dJKUVLBQ1BtUse0/2Yej1XIJqWnkxMwpJDqKfwGQWlqjYpJA0FK8lum432l6VPqJAuK3ZEDWh4rW8ToeJwQybxbWL4fESZMm6HbZ1Sf6WUgV1XIc0hOTW/D6RV9TYHLDQwTjLLEcnhDb9KraSl9onFwC7M9B816JHgtRiVSVNTwRl7HCJSCJ2je/StIQcmTNqJZYZ2HxCjpIPbZKY58ruHKF1reG5OP2Nn45ShXjEbsV/ChtB/yrXUkcVHh0EbvdKAML+LcmjILtM160MMK5PIlmnt7TznFPs5qariu1YNVKfIpbht/gman7JWyg9nqbis/EE+m74V6O+YlmxugkK59XYfhyTfT4w/Jmebl2Br4yzORuEG22M0v9jZBDlIWtpFevQ38mJDc9vNSumghflTMG3ZN42yOMzte7c9ycbDXowg49OBRZuTFZufPuW1t3atmhlhCRhzDp96H0yNF1T+zBBhoCcrU8bxCx3MI+FbfD666ihz/CNmtcS9S68IC/Qw3elBa+XK1VDFoRPN3FRP8Abj/4zfwQjWPZpL+lQizyyyQ67hyWpgTwrvKd7lOp8WnpZBYKlxHNUPmujl3sgs9LoaziALub3O11w+JR8amGaEGjNyJn1EXWXw/FDKLhZmNg6DntJIcWcXPPMS8SnVFbE05jF97PcgKoMtL3FAGJBJo5t+Zl042kfZlr6VVE7C4j/UucS25MHHIL87vhTBzSi28PzIojclcTpfJIpHJsmZiLNRGGchvYNvqz0UiCnrJLbIHIbtOaA2D1EsvEnWj4gkxNtTslHLRiJ1LNFdyRQ1VNGOoX/D6kAn+waeM4bcnYR9SlFM8f95cSgHWNIWjMA+nJBxB80F+C3hJi73JKtxCDC8NqqyoYiiga8xBlXxVTCIZOZfCpUhR10JhLG5xE1jxl3is3dFJq+TG1n2hdnO1VDLQYxhc5UpsfDqY3EjjfwuK8emw1rienMjFj0HLdktl2w7Ln2XxfiRBfRTO5Rll/JUdQPBcKiJth8xuXBK2+T1MbWvBsOyWJYfJTG0cY05hHlce76li8epcOjxmV8OqWlidxd4o9tp+K1FMOzJn4QzNpbtu+FUM0PBPiRvuF7nHyUZHaocVTN1gOPNNCEFQ7BKG3iE/6VzHsDpqiknkCmIax3Hhyi+23xbVhI6pyY2ky3Pp7iXoPYqskxihrYp54A9kjvDiHacrekfN1MeVRTVcmPPtBiMOHU+GT7oKSRzhGTqDPqH5ErHDOzsvaasF6mtjp4C3XauI/lV9UYHh2KHK1RnFGfKqHdwX8JEPe3qWTlKp7J4udOcgyiD68I7hIfUKVav3FXZe452XDEDJqCAAnjBrIom/bCzcx9/uWJlE6cyCQLSV5W9rqiT/7fZk+h+JU/tB1GyRyPyWU2r4KQME0lPMEsJuEoFcBD1CSVTUS1VQcs5lLKZ3GRdROhOE4ZiCRnAw5iSAuonUlhF1ckIlalxHLTNJhQAhytSfdqiHmuXdyAB1R6ri5cgAhz5p2ImuJzfcmLkQ9KAXB2o8JJnxI9bSyQtyFAPkSSRdClVAxjEDNYRkzFcD9PwkgCdg9dLh8NVBxY4IK+Gw5DC7axXbfJQaz2baEDOVvOUvEnDmjKligMdoPdcKh29WWdqhI2c+KCjG5/pQkNr+pOxkw2s+0SfUlKqqFhjgsyusuck7IqyBc9uTu9qfpvZxYnnc9vIB703JCcJCzt1NcuW3dyoFKjs9RxjzaNoh7hFBclauoFu5AOT2pI1y5BIcQ2wmebEXTauAXDMXJtqTFalogESxrGHkG0kWKzRYhUh7JAUQCDC433bvESinNdGDWMNl271IYpjj1ArVCik7N3lk46iKllu6H0Sall9Dp/wBslECbMSS9ul+AlZgP0kxiYhIDiI+JPHUANrPnb6lFGskIcnC4Vwqhy0faoaLi6HXGCTXiOj4JiAN58h9WaaGZy0Zu619EuI9wO3V3KDpRMioZIzDON9pakTK6oMJppuLFO28nuaWP0qoixKQiFpHYx7yLqUj2oLs2l/UzrknuenjjAlVlLBQmUURXAO5iJlAMeJ5pFUMRdd3lonykjH9o1pepL3I20T+JDOjt1dupO02H6C5uwj/lT5VASGIN09ymRXxiYnlpuWcsjrU6MWJNkiEraIoMmLfdcrKgrHFijiZrPiVKFRxDEGZrc/CrmGZqV9AYhyXFks9jAk2SHKQnHN7h+SVtxZO1ylU0wFa5xbS9K0NFh7VA5s1o+G5l5uTN2j3cXSrN4KMeMUNjM4kKmQ4fIX7R/wAqt/YY4S2NcXxdykBRntyZiH52rzp59j3MPS6+1lfDCQiLACkRXjazdJKyDD5NzWOX71Jp8FaQsndo9LriXHLMj3MfSuuCsuui5blEkkbk7sN3qVpFCEg65iIumO0eAvWUFG8YCQ1ExAWvLIc1WJpzo5uqg4Y3NfRg8Zk4csgOZGTLOVdVaQi7PuVtisYU7lHGF1r+apJhMusbfJfW9PBan5d1uWcpkWrqjItVCucnT1TGWeahmNq9SKVHjTk/scEt3O5Hd73uUe63zJDxHEeS1owuiSW5tqRZiowVVpa5Jz263kyVMndHfFuS05LgVHELRnXXJu7NOg8jjDt5p6Go4PLao92nUhuf1KGrOiDcOS4bEmu9Xmu/eQERfhKoYkNz7WzWXaR1LqshcFiUW3KP5rv3hHtzB1TET58krjIkdpB+VMuGxALs3Bd9ujt5Oqhice9Dc4+aO0hfkzLsKyK0s8xQtURF32iqjiPdzSeRy0R2kH5Ui14wc+olx5mENVV8VEUm1LtCfUssOMw8/JL2gOnJ/hVbxHtRtM92fUq7ZHeZMeoYnSaobPm6h+0OJZsDF+5ODUPlnwgtJ0dsh5plN367kN3kyN+lcfaK9Y+UFcyWn1Ln/aiHLiDfnb32qwBt9xIrXJLp5Z7kXT3IRItBbR0Rbnz9KFhbnlck5NdoyAC93SK6RW6Og4j/AFWpXa559KACLmhtut1Qv3pNddogCzGNocIzfxHoq4iuUqskthigbwB4feobcs0ERCfK0X8SJi8nf6k2JJCTdzoLHDk7s0N12jNuzQl80/DC9wnlaI+IkANa8nzTsUbEX4h2D8KOumgjqC4GZD6i6lHYTk5M9vegB2aa3YDW2pqKnmmK1mIi9IsptHhM1UN7DcOdtxdKtGGkw2Y3jzOfuHPaC0SIsq48LOSApXzgEfFIKIKdpHHPbE3Mstzq0ijkxL8SR9ocxHpb8qYeQJMOlZgMZ+4kwtgHSvRgJ2OBPyu/xTEGckRFJtza505PXNHTiEhOQRNawkW5U89VJUHr0+kfCl7QSYphATKzcKQ7Szz/AFIG26Ivc6zLDAteaK75XfCm9qfpKXjSDo9veQoAat281aYD/wDcH4dhJqrwvh3HBmYfF1ClhUg08xHldc1r3LHLehrhkt0y2OHiRxM8lsbN1KsrJoyw+CICYZWMr/ermOjip6aqPEDmoy4d9PHw/wBo/wD06tyz71DCZZZc7rslx4rO3O0uSPFTvNKLO/6lbUmF8YhZmb3W+JN0tPvZ38a9D+z/AA+nqMQE5I7yDkPxLLqup7MHI7/Sug/NzrH+ytovszxGop+K0WQ9wl1KeX2Z1dLTcWrZ4BJtvvX0HgnZt6jDiqDzCJn6R9KZ7Y0NMWHkwGFvBva70r4RevZZ5tEfrOf+lOjwYdk+UfMOKUP3aX4j3CO11RHIFpWvbqtR2yqvxuAA7cm3epYqaocRyZl9z06lOGx+R9XKGLI4R+iQcwRtyuL05pl6i4R070w0l1+fVlogIn5ZLvUKPIlLcN9pblIiqmFi0a1RLXLXPq5JcR/P5qqsyJvtDyd36UfE25u6gBJt9XhTo1HnuEW0FaoGc9oe3N+m5dGoYos7GUQy9yssIwd8Uo8SkA2D2ODjPp1bhH/UqbS8krG34GOIBNnlbnyuXJCYVFORiEcmtSaR8ss1a/ZNHTkuue236Uve+aC7bzf8qRE/miygvDchYnEmfJCRP1apEW3m5CgBPny6V1ua70v6kUQ8Qxb1bWQByON5CyZSTw94wLI7i7lPo6No4tMh01uSfh97/qXO8j+jfWvJSWvnk/UiH9KsZ6eImzt3eoVD4dpdX5ltCdmLVADI4lzUgKjydxQcEc/iXBja3N+pVYgnJi5OyRFu+FcYbeTfqRgPUk2AM8j35u7v9ToCk3D6kcg3fESA43uyZMAeJdogL9KIhe5Db5qSkK1dH966W1c3XfEgBW3LrCwpe61dt/kigOCPmjijucWvYdR3EhtuP0qUNK3BzN7i9Kybo1Sc/iM1MfBmOG8TEHtuEtpfSmm3XKVJQnzDeAjcoluqpNS8BTj5OuK6wsXN7Um2629P9SIiazoa4uZIokGKNpDFnJgF31L0ogJ6WovjO6x9C9SRD06IbXu/9UAWlVRxVVMNTT5e8fIvJVTxuPPMU7FNJCxZHaJ9QrhEZWs/7kEpUN2tauhYTa7Sy8Pmkw7rUrbe9Kijj+jN/pToUr56klSCxTBc23NTzJo3LPJT90BGePg6Zp2khAjzZ7hz0TJixGXiR+0cER93pWsfJDJ5jaOTbviUWaoan0zYiTUtc5DkKjvnIQu7Jtmaj+wyqjLR9PEmzmOQss7l0xtfMW2pr+lZs1SD179yF9uqWV3h6VwvJtykoH4kmK7uS18lZ0eHxyR8SXO3uFNKwIlNJa9mTWl6lZhnlkzMIroRwCY2MyXtUcbln1EqohsQwuJ72b6kpBaMCyyEVw64BfPUsk2dZHUBrt8xQ2qADhmT6PaKt5awKWlyaNjI2ETOy0RWclmPze3uUykxg49krMQfEoAIMUqMPqCeB3HL3oazGjrrswYDfc5D4lMOuoypiieIBIvF6VSGICZZbvJADTj5uk/miLIuSVrW80ADckJOI83tScVxuaCzr7tUmz70h6s11AA/mddYtvfckwpMNvJABfvXH5d6623kuWvyy2oIOMXuRNnlkhKNxL0oh5oAdgpSqCJo+ofUregGelhIHjjLxXXqBw6vCQA5YJIhqI7wKQLRMLuoUx7Q5GR9JFz+lHgTWxp6Glkxg5acKiloCEL+LUzWi+Xd80OKYbWYHUjHxKWoNmY2OmmGUXZx9Q96zkskm1/U/V4SUiHFHjAWka8C9PhRZGpysrvaq458txBbae5SqCn9lprnzvk2sXpVXRwvUVI+Iep1aykIgOj8Urh2+lSaATZCZG7bA5Dn+kU1WQnCZRm73OzEYj3O6OWoiKsgicHOIHuMR8ReSsamjgLhe0TtFLUfi7Wu5+FAmWX2e4WElfLXytdT0MZTPd6vCvS+yxR4f2bnxGukjjiqJOMckYbxze0RIlj+x9HUyMWHUDAQyGJTS5bi9LfJbrt5T+w9hqxrHG04RYibmV47l3YVqrObJ7nRZnTsOlj/AJk0ULbc2V1jBQ4PRz1taEpCJ2sMQdRvraskHb7CqgDZqeYSDdaRsu55YfZxdl/RPeGMtbLfizXBhjVXJ9oGF07ix0dSd/K0xR9n+1mGY5WjSPnFLI7DCJD1F6UlmgHZl+ifwQ5ZbkB04K+rMJ9hLhyg4mT2gPxKGdLsLJrVopxZi8epUvG2XJNFG3ntUrFYzw+EpJztAuRD6kzSye0YdRym7XSberqV3EXbdWNOIWobW2ip81HILRvw33KFDURzGQRGx5NqQpbkaMY4Y58krW8lKIXjLVv5JgpPc30osQ1bu0b9TJMN23JvzMi4nfeyBy79EbBZIGRoYtLBNRTkuPN8kcWcmx8vqTM34Z2s9yQCKZrcmzTfG3Zib3epA8mnf70w2ZHoguizjxCfblPJ+Z1Liqjk57viVeHTojeSS3YymyPLLSKseMSBnZrudyd9unjDJqh7C27XVD7VJ3t/JIao4y1F7fSKLs01LI5GjfWRy+pNcRufEHd70zc1UF+fzFQymAT5tb0pE1ZbVNPPRi3Ea0C3MWe0vzLvt1FhtL7RWm5DmI2j1JqkrGjAWN2qAHNmgPpFNVlLHWU5RVEbhBUNbtfu8xTadAnT9xzBe20UmL1FFVwRUt5sNNIPk/qJT+0naxuzeKhRvBGewTO97S19K81r8POOvPD6udhnh6Jctxh1C4qo7UzS1lYRyVb1VQINmRNu08K5N2j0u3CXuPVe2HaimrOw88lE0REcgDJHK1xRdXT5fUvJaSjesrApzkaADf8Aak9wiotHUXQ5Z821Eer8ydpax8PLhGbcB3uAia4mWMnbs1S1VRNV287F4R2ZGKOg7Sw4nWhGxnAIefpJtBWDq6x6iTiGzX5WvstVrU1gCPFze8X2ETNcQ/Eo9ZCGIAM8RsMvf8QqHyaRIVZiEddR0dOFFFFPDnnOG15B+IU3huKVOG18VTSSPFURHcxiXeopx7ss9qUPXl0l6vJc9OJs3sbfCu0ElRiUtXUytEUp3VQmG3XxWpzGsHoMUMzppAP0nG+0vpVXHiElcNOEjRRVEN344tumzLa5eaqYqqswmsKPOy9+kuh/erUnXuIaX0BWYHU05FZG8ot4hZRRoai8WaCS75Et5QYfiFRDxJMTwyCJ/FxLiTsmG08dJKx9oIOKen4VKZK9EydmY2vhr8UMJDo7TAGAiFrb/iL3qKWC1tt3ssn8E9iFRWUtSUftJyB3SdOfvUqHD6usop52qJDskGK27as6Xgtyb5K/7nrOb05Dcutg9STfs/5q5HAXpZc5ZXqALaxZluULEsJkpxOWC4oG5jnuBS+Co3P4kMsHqxHPht+tk1Lh9TDzgK1/Fkr2lpY6WDOQ3LS5yVHWV0tQed7iF2g5ptUiE22MPHILZvGY/uStfLPK1DxjHxv+pOjXS2W53fUyg1G10dvdcj9qO7wfwRBVbbXG5A0Ma2rqeKqubUE2dQ5W6MP7lKD2g2/Nd17s0uI+3VGNPJu5qhxjsBw3y70Vpeae4LiwuLvaSHgvn3rPeJr2mBa93K5SCqJNHc7swttQcG7V2dLgvySbTGsUkOy1TyPqDERNut9yDiMRZ8Ni0SGPcjKHcLeJTZqsTG7o/wDhrt0ZF+zZHwenN2RPTt3siy1hbGrYxL9n/NGVOHkyNqe5WdNh8BYRUTyHZKDiMY+v1KXko0XStlMVC+ejtcmypTES8Sn8NvJFw33aujuFLpCt4L5a9K6VP0+lWfBLPL/kkVPb3flS7o/w5FcFOxea77PH3udysBh3Z5JNS9+iO6Uuka+iBwWF873t+JCQtzdWXsrW73uVth2E0/CGU24pPt3eFS8yS5BdFJv2lJTYXJURFIwOIi1zadSiywnCeuYiO5bqEeDY4N0EJNooON4e1ZKVR+GJmfSO1c8eot8nbL0+oXHyZfw/EnR2p2WlOE8jC1C4vzytXRumY48co/IVrZC6RExBq73Ire5hXYYZqiTKMHIlD/yZ0KO3ticikGGUZHd7hU08Q9oO53uJ1bYP2NlqjI5Qtt8K1FP2NpoREnga5edm6zFBnt9N6d1GRe1GOoI2ja/Pd6S71bU/4xi2TCSuz7Lh3BaXzTf+zvDfZmOa4ZdTjmepj6HPj4ok4bCwmPEZhH1LSU8kVmyVtFR0+B1AiOZ7VoKTs/GWFDK15ygb8Qsx2t4dq8XPOEvs9/pcWWP0HCMVQdgG5n8Km0lGd1rgY/UgwuGjpWF5DO9WU2IUfICch6ufNeXkk7qJ9X02GFb5GCNO4jla/wDBWGHYPLXAJs8dnEGJxI7csxVYeKU0Z83/ADOn6PGKOSGqgvcpSa6MQ78s+pYOOSXhHfOeGC9rKuvJqUzZgbS5UlRjxw1IyxxCdjeLpF/NWI4lhk1SfElcRMCG7JUcuGx41V/d0E4j7QfCCXO36fkvX6XE796Pj+uzycXpIzFSVINTK8lXGBFmX5lUVckUjZMbH8QuKgYr2fqMNrqiJ3a6I3F7nu1YlUmLwnkfS3pX2OLAqtM/OOp6pqTUok8yYj0diy8SaMWLn/go8JbxZn6uYqU+3ufkulrU5IzWRXQw8durggOnHP8A9E++aEsk02TNIj8APSyEqcPJP265ZJsx3FotLMHFAcFu5Ew26I0PhVBVA2/NdGPvXRRCNwkpYDdvzSIWFkQ9WnUiL3pongaePTRC43On7dunSh5/uSsmrGh2/lS+eafQ6osKOaE2rJELFou2+50ttvxIsFwBw9/N0RCxDytToD7k2Yt5IspoKONrdATvB5uwWpuEXEs27k/xHEc3ZyFZuTKGijC0dHFI+LzDo9KlRSMQcmt9JMnQKm7wMfpdTu0OtjLETpdQl3kujHdpn+YkH0r2qPlNgrd2iTZZ810dpepK2006ATFuRXJdTaP0oS3FqgDlyTc/hS8VqTDbzdUArkvDy2peJLpUgIfejiFh3k21NMO7N/JGcl1reFABHI8j5oLu7xISH37UTdOiAOXe5dGN+dtq7pHrncXegOZyLmgB8SCMB8W665NnM5aaiJeFNPufJFw38/zIATC0b5tuR8TiW5u9jeEUBiwvlncPUgt25oAsMKrAFzgqJ5YoDbQoy2iXxK9pKWASLiZENug+r4lkFb4FUVNVUxUUUT1XEe0Ix6vyqt9QqyxuanOdwdxz0b6VAmkLbltD1LSzdla2nwE8VqaSQKAJG3k2l3/NZCqxD2gyZsgEelcqzdz4HVkwvH8xjfWTiDNuLayfnowowyc/xc7bVHpJuDVxSZdL3bl2aRpJikfpd9BV82Ze3UVrd+efckGaV13chEd3O1U2QEPVo6lUtc8L5OLEDqL0tztRaiIv0qba5JLyGRowCSCS8brnHxMriUuz8gnUSzylO8e2CmC24/DcT8mWfwHDTxqu9kiqApS4JnxD6dBztVdc5Bwwbc7+FKct1RcYuFTLHEMUnxCxpJTlsEYm4j3ZC3SPyVcOfFFknLh3B0l0mkY2loV2lylJJalTk27kWcEjiYs7/CtNgONS4LWBPGd2XpWICR7xbN1NCufhc3ZcubDHLHWR6PRdZLpp7xPoTs/9qFtOQyVf4TveYl1OSi13aygxCkqmipGM3Yh48hld+VeGRYpaWWqdfHpBDJndfOL0TEp7wPscn9UZsmPSZc9qpI5KkXj3DY2ayFRHbMTZPz0VthuND7eHtLBwpXYDIu4fUofaH2eHFaiOlqPaqUZHGOcWtvHztX0eJOHsPieon3ryFaRWnz6VMwqMKjEaeM2uEjEbVAuIizfcrLs3wC7QYc1Q7DTvOHELya7cuifwObEk5pAY7GNPitRGwMIAZCwqA/QOXUrftoNOPafFGpjY6fjnwyHxDdtVMJeeirHzFBlWs2hMWq7dqgNExOt6MbCMh7mdWGDyTxhWhC52TQEEnDC7RVdu3mr6kxiPDcKGnpJSA5gLjWtuY/D/AErKb4NsVXbZQelvCul8ldjhNOQZbyL5ojwunj0sf+KfdQdqRRD5dSVxZ5q09hj9tKPJyCy63zUlqOnHwAP1Ke6iO2yiH967b8lOqI4OOAB4nt2pyIQFhE2Hl4lp3CdSBdb5LofhkJh1Du+SnVJRbmyEi+FBTQtIBX5c9FSkqBLkky4g0gX5by5iq2YuMd6d4JZZs12nShGO63Tb02qUoopuUhyIgsy1QiLCyfho5JgKwHRxYfUTETAz3CoUlE07cmQ+/VtqTSW9LKcWHuJEx5i4piSjtEeavuRE8LGLvdtSubPmn/ZXs5/lHqUqkoQkuaXIR7kPIgjgnZAu8kNvzUp6G4zaNrvJcioyFxzb4Ubqg7TsjPHtyXOHcp5UttuTP9Kb9jkK52b+SnZFdqRCIbUrdnU9ykFSmPel7Kef/ojZC7ciPbb3p2nj4kpNewaXbkZUr8nJ7vkiipbX5v8AwTcxxxsfKhEYgPNiE9v70MxQCNmRiWSmzTBNQwA+fHA3z0226KBURtI+bXLlT2+R3yhovYOwyMQ7NpMyZnpw4PEZ92euikUAxxzBxM7M9SyR1EccgSgz3DfppuIU09Z8GbhvC2Voi1wu+RfuT34BcgAi9IoPZC/+CnYqErx5iOeui3k0+TmhB3QBRxCWSEo4yL6lZ1GG08eJHFFUvLT905Bbmox0LxhFvYid9RHwrLY0cX+iFUQsIja3xJoRe3mrato3EosjYiy3W+FRXpT9DW5+SuM00YyxtMhnfmVzodxFnmpns7iHckVK4uOiuxasGjEBAjJtwumZpjmlJ26XdSGH/dyiZup+pANOYtyut9yXBOsgYSCMM35+lAZPzd0bU528kuCe7Nk7JGrmHu5onJ7sm6RR8G4tGRDRyEWgHoiytGxq1stW/qSYbrWz/UnvZZc+i0Vwo2E9H/UjZD1kNELd5IQ3CiMd3NdtYQH1P7kiALbiydt3creCExphB32pqGOAbdGEk+dY0Za5EPdagTIdTDb5KJKVp7OnJT56qORxZv3quMmI8vCqYIF92ua45JFzTfVpmpGERMjLcwuT7Vxh3a5LuhDyuQQLS5dLLlmuXMV3pyQtuHNABe/xJOTEXwpPlt9KXi02oLOaISytRnkVuTLlvyQAhG0ckhG4l1huL4WRCPE0bL6kMBBDxLvhScXEv3J8S4Yattbkmvw+Ed5uJ9wjuuJSQNWuXJdITFs2Z7el0uGd+WT3NzHJOcMyYmZ7rd3NADQ5ker7ifqJWuD4aeIYjTQRsxFncZeFmUehE4TGeP8Aajyua5em9lOydZhdIFRLSGFZIAy2yN4Ph/zLWEbZOSVIm4pS0VdFBhfHaoip6e0I5P7truQ/mXnPa3B8Iwt6UcLrZp5SAvaIJ47ShJvSXJ2JabG6wKHHIn1ivjcDHPluuWcPA6fFIyrZ8YpqcpmMo4siMrm6WLLlcqyO+DLHZnGk25a2lzQf5VYx4HVzSDEzR3/EajQUt05NI9wxZkdvuWR02TqKNqWPM9pvuddOZoRlndrS6QFOSRvwxc9xG9zj/wDPypiSaIq+BpWcoI3HiCP9Skki08xxzBIGd4vctV2OGjrK4wrNx5Wxj8XUqHGKqnqMUOSnCyJssrWtuUCGunp5AkhkeKUHImMepkeBNbHpLdrMIwuUQw+tmpyz/EIWIVD7Tdsq3FsICnbEHqIikY7fe3SvPSkuInd3zN9U9QyMMxA73CTaXK3NiUaPQ8b7aYpjQDh1fjE1gAJnFK1txN0/vTFvY+noBqY3xKslYNYikYQZ3bbdtWNx7HJ8exL2upYBlsaJyBrbsmtu+aswo6KnhJqbEZiiqAbiDLT/APuQNoN8YwsaXLKoKszucrxst8ulT6EqaPCJcXOojAYpgAKYZ7ag/U4sqaLC8Oh3vPNVP3RWWC/5rlIPDaKsggB5XgKILX/Buu/NclYqNt2h+0SphrMEOmimCKHKovqjuOZ/T1crU7P9ukg4nWvLQMdLaIQQZ7oib1F3+JeeTYTTwjrUS1Q5ELCTWWfTuJNQ4HHJFvrGA87n/Du/quVrI14JcIvyb/tP9qkfajhQRgdPTwmJhGXy9SrQ7bSCMQGbezw3iFvUBOyx8mDhHILe0PUD8LWZIzwEM9laxZ8/wyVd1goRNzgnabFZMIqgjaaenkjsDS7IunanaPGMZ7P4eGUPACod8ikDqy5tqsHQ4wGDzS08r1FVALGLDFOUQ3+E1ZB2gpsQCeNqaYZTy4BT1bmMXq2v1XKll4E4RPU8Hxh8Yo73tvDadvmnaiF7NGu1WHwDtFT4aZBIbFFLz8JM/wD0W4CncmHKRiF9zWsvQxZFNHk5sekgBj26siKPb3WrpRyDpv8A4JqQpI27/wCC0MBqYrXzuTMtQ5NokUkpPyS4m3Jwa5WOhoybnlcmnktEnytJGce7Q2QELXZP1INEHCTyNmz2kpMExl1u6hhkJqXSVEcYiEvTnbd5KaEx/q77hQ296soaeKRswnAx+FPzYfFIeYZQWt0iyKIbKYBDPUM/iXJbBIXCK7JT5KMI3/aMY5+FDwWt5OkGxVlI4uX4bWqQF9g6bfmnaiEBHp+YpoI9un9KBXsV/aDAzx6niYJI4p4n2Sk276V53jsdRQ1JPWQSBOD22iFon77l6tw37s0p6UageHUwhKHeMrXCs5Yr8HTjzOHB52/Z2p9jpcRCjcopo3ztfrb4vJRaLD5JqvhRwSSZ5Zabs163UV1FhNDShLVxRA7aUwDdkLJrDpsLqKw4KduFWMHFaOWOwjH1D5rLtc+TdZZ1dGApvs9xQj4fs4RDnvGd2vYU72g+zmswcinwv/f6dx3x5WmL/CK9EKGP2njvHdPtzkJ9xCmpZKsZgeKQOE3XGTbvykr7KMO/Ozzjsl9neIdosSKWso5MOowAiOSQNr5eFRe1PYWChp/bcOqQr6XNxkKD+6P0kvUwkrxqyOnq5BE+QyveLF8IrGl964PjFRPFieE18UtwT0JSNT8X8r96xljSR1YpvIzzvCKinjm9nrmcQz0lF90RLSVWChiFPwzMCYW/DnFVVf2bxPFKuc5KMac4mIntcRBx+Ek3gONVNCBQTwHLA/q8K51+mdcv2Qo458FryCeG0g5iXSQp/FaxyAZ6WosEtrxeJlfhUU2PQy0Jt+OQWwS/8i9yymJYXPRyiB5E5XZCPVoplcSlyRQmOaT8VzMO8RVzgdHHVHA1HWWVXDlOSOdtmm4WH1XKjteG7J3Ek7RVB0so1Efg8WeurLJMo01NjkclIRs9hZbw6lDHGKiSsF6Zm9LiXIm+JVtNDLVBfGDbXETG+3PNaPAZsPkCUDYYpfV1W/l/5p/Phkp9v3IEKinmu4YPATbTgN/8vuWexjDXoT2N+A73AX+klpsVoaSl3Tyxj5EJ7h/MgOlYqXgm/tEBtoQuiq4KcnP3pGLbLkn4qfiP3qRXYadCYuOZA/IsuScoyOQ8gzLJvCyyn7S4e4dp8Hu8F3iVpF2buHSNlYYVRmQCZZjGTelaWgo2HTL9S8jN1UoH0PS+n93yZAOzIDqcVyRdlWtzaBxXpcNPGLCzmBfuUkqWHTILl5b9RcT6CHoEZnjkuC+z1guYbfTkr6iweIg0jb33L0EeyJ4pKOcbfp6VZxdh2o2LIMyL3KMvq2Oqvk9Po/6Y6i9teDyabAQEx2dXuTJYDHtZnci716xV9kXEgBwu+IVUV9DTUcpB7PeY7XU4/UlPhHbl9BeP5xPNKnDQhtZ2O5MFh4d2a3NbhbVX9xYI8rVAmwVyEWstFejHq7R5WT0yn4Mr923ctS9KF8PcRyfa60/3O425NqkeFvJc7g9yv8gx/t6/RmBoW96dGhbvd1ejh7jdsddelOwm4bW9xEn+RY10KX8StpqNuvQii3Wl3pTEElOEWVoi5F/FSKMf95GN9olt3IKmlOnqTidtwFk6e3JXZSXghvShbyfNO02HtNf7mutFLI/JP0sjx1AeHPmqbZkscER5KUY5SbPaP9SH2PYLs/Uym19Occebs+x7HL/KokcjkBM7vaLXJptmWRKCI3ucHXCyF+T80MpWlnr9SEZn6c1ukeNPM0yUdLsz8PeraipzKSAA8bW2qBR1FwcI2uJ88yUqjrpKWQAnzIojYrh9K5MiZ6OLIpUyZIJ09QUTs94va/uTTkFOYyT5EGd1vmrrtXQwYfgVLisFSBy1Ezh7MXVbbdevPKmskqDvN3JRgj3VY+qz/juvstp66nqJzYGsE3uDX+lAYgI5ODKmfPPLRTKOZiKyQ2HNtCJd7xUuDz8XV7yqZIOlDIWze0uS03YbByqqsmBztcrXVWFP+CLOFvwr0X7OMNjjAcpd2RSmAryOtzPHidH1fpXSwz9TCMvBf02BwU+gM4+dzqSWH28slIKRubvt9Sj1FZHGItxGIl8TvOcj9e7fSYIDb07C1zs1vyTM0LRsRh1fJD94XaM/eotfiDZCD9PetoRnJnn5ur6ZQuInqn8BsWSYmrjHyH9yj/eAFplb5aKLU1HELR7R79F1wxcnzuXrFXtY3NjU4uXpHkq2t7TezmByvwhfld4kqkuIWYzsNzeJZ7tuLSQUUrtb+GLbV7PT9Pjm0pHznVdfmxwc4vwWkvbKiJ8uJcmP9qIC/Zz2+SwVRHHGXOQdNPeooyOP5fevbXp2L+J8y/Xuovk9GrIa2uwGeto5nthkYDt6SzHzWKlqpyuZ5S2+9DSY5Vw0x0wTyBAe54xfaTqLKT7sl0Yun7fEjg6r1CWepKRI9slLXjP/ABQnMchZO7Fr1KLGTlponRG7Rl0aJHl92U/LJVGTe0D6mU4y97qupi/FzZlNuAj06VzzXJ6fSv2CIj6c0D7n1fcl4s/4o0kbyAtu8kuG2ReJEO3XNki580WS0CULIWp7rfUi4jWpDJ7k+RVERU73a7RdD7LITdO1OcckPGYk7ZnqgBhMdXSEX72/MneM2a7xG5Zsi2TrQ1wX552ki4KK7RCM1qnkdCantbm6EoX8k6FVbps/MnfaorNY2H4UclURLfdaht+F1M9qp+di7xoCbRkrkKuCK0b5ckuCZW5NcpTyRZZpo6rh6ttRch0Jo7WHJk40Pcm4657dRAkjrrWHYwpasfA60O7mnGjbNQ2xDdqzIxrtei796lwZKaKMsyDJ2QFzXWLzfaka94+UAbkjXB2o7m4OTM2j3IYAdWmdqXza5Ii28kJf/LUAK5ueqVz3WpNZZq271J0KV5HHJ7RLxIAa8W1GMbW5m9vwpziBSvsyIkwczyDl/SgAjL5IGzuLJdGN9M/0p0iClk0diIfT0oAAY+8+lDxGyyb9SAyci1XWFyEXJ7UBQtfqSGNyfJmciRFlH8KEitQAWg8xuJvChMnLvQXfNIdyAoSTcxSbkkgrUSfo6h6WrCQH5ckwXn4UlD5Be00OLdusbxrB6fC56yQsNgERCmj2hp6vN1ntS5ogkON9H+aOpqPaqgpHjEM/CG0VEYqHEEbTnLJzN2Na83XQG4hb/Mua/wAVICjcoSkzYbWuYS8WS0ZiKTIiGzcTt0ilw7dH687bU0BOJZs+5uSdhK6S+RnMc9dVLAceG1hfPm9v0p2rKPZw25Nr8SZMrYQbNN3Pl8lmuQJ+FFLT1MUrZgL3CxeEtEcpRez5U+ZE4/jETdO7wqFJVSFGMDG5RjuZNlMwsIR5256l4iQ1bGnwOBuLrb6l0icYteklH+fUnZSYrXY7iL+lXQgbjL6RU+mw2sko4qtqeQ4CNwYhbaWQ5koQFGMZBY5S56Hn0qQOIVNPTjBHUFwsi/Dz6c+pQ7/iWq+yOUm3RIiu77UU8cQ28KQzuBs7mttLxCmhzyTXJB1yuUl6WSTD/aM3KIDsUTu6lYDIf3IYXuIFMO31PklI1jTIBFtzZrU7R5FVRN6jFRrtLU/Ri5VMWXVdora9pmvkO4qLjXytb3qHaKmYr/8AdFn1ZKI/NVDwTLyDcu7kv6ki29ysRcdlJuHitjRxGUkZg3Ha4RJ2UCGSOEZwdnvJrWt7tyGgxCowuriqqSR4KiF7gkHqZCFQYmR6EZeJZacm2/sSLb70ijjF3zJ8unJEOKQFY2T7m81Snltye7TVBdbbo6XaTDussyrGKtE87QyUGpk4kxPm9uaACa4vCgclahRDnYcRcOYH9LqQQ8YxOR3GLcNwsompctqlU0LzTA0rvaSpxKg19hw0bVEohGfUramweSlL8XIb32EjwoaQsVggbcOdt3TcvSOxuF09dWHFUwtODbmEt1q87qM/ZVs9no+l/KnS8mEhwmghcr6hzLvHLp96mQYfQX3g+71CvRu0OAxjWA0FJT8J/wDy9yq4uz7xsX+7sJ5aDY4iS4l1cJq7PVn6ZkwzqjPQ4fFVMTA9gj1aIRwli2Nt1tuJaaHDzvjBwELvS3Srz7hjkpxu6v8AFYZOshA7MPpuTL/E87/2fcnsdt3q9SJ+x8hW6M31L1CHDY4RG5mMh9yfOlhkEdjCXyXK/Ua+J6MPQ01yeSzdiZrswdtfEo0/ZGWOHrHkvXvuuDMXyElQ9o8DlqByiZ/Z7dSjW+Pr93Rz5/R1jjtHk8qq6N45bG3W+IUoaGQiyvt10W/p+ydwjnGenK5lPpOzMUb6x7fiXW+rgkeRH0zLKXJg4MDe3rt16ibpRvhbxuT3gQjyuHqW+nwtowI3iKxuQKkmwuWqqNcri5ClHqUzSfQ9vgxk2HyTSDlmI5qwpsBkmtDxeIhbpW3puzoU4Wf3perwqzp8NijDIMxtUvq19GsPT35kedN2f4ktjbufciLsvp/6LX4fTtNXM4Rnc7nu8KnBNBMc8cb3HEdpiQdLpPqWmX+JjaPPX7Nyl5c00fZmfm3Df4c16JNCxXO3U3uUI4d3d79FcOpbOafTQRhf9m6gfTaXvQl2fnuHp/itlJSuOr2CKqazFqCjf8evhH4Y9xf0rdZZyOGcMcfJRlgcollYyH7rlFuTWqzHtBhlQVkdYH1ExCovaGR/Y6N4KiMrqhh2HctE5mDeOriMfc8hXaNtbzQjhp3ZvG1quJCPj8NnjLwp6SFhAnzARFtSI9qWzH7Sgkw9y/u7fhSlpZJoxjcNud3JPVPaLDoS/a3kPp3IG7TUBEObkP7k/f8AonbH+yH9329y57C5FoyuocQoqzJ45GIi8KcOOK7dfb8lWzElB/ZknFyxAosmHS21TRpX5M1xelCMYSdreB4MvF9Kvno4s+dpK3IzikzNw07lXmLPaIt0kjmp2EizDd8Lp2hjYu01VA79LXMrx8PjLXTb70OdAkmjPDCMLjs6k+VYwwkzRsRNyUqrhCoqBDJtr23Z9SjfdrRsT526ovYdxiRZqhpB/YNd4tVXzUrkRPw3H9/SrkcPuEXYrR77l08PaFrzMRD5IVEPlFCNCWWbPaS4dO8L793+lW7w02ZM8u7vtZMVxQbXCRzz8K0TOeWOFETh3RC+dyjTE8b2atlzUkZAjHR7RHcos0zzGS1OShs93kgLbyTsZcO7QSua17mQFH3dKBgjySbK7XNFFGZFkDXE6G3dl5IAlVELQjE77iNrmTT2Fo370X4kwBkD3RN1LpxmMgm+Wu7b4fcggBhErs0mK19W2pOLjdscUrrR1bd3IAAsicsshS1zS8W3pS1JBZx+adtCRsn2knsNw2pxapCno4jnlN9BFWXafsufZ2sGn4jzmwCUhZWixeK1VRNq6KbToZ7RT1oQjn4VE1F9fJE8jla3ULKRBnNxC1b4W+FARNdz5If3bkrUUAYzGUpGZvf6vUuMT80L+SIchuUgPSV0kgDHnwwzutFafA/tMxjC7Iqid8RpQYRCKp3EDekS5sskw3Wg3erWOnAgFuGJWN1Kk3EJJfY/2nxqkxav9sowlp+I34kUr3ZP4rSUOmxQIwyKO0s9SHxKFDTnVVPCgC8i6VZVeF1dPEMDROR8PjHb1WodhwiPLXBJUDI8dw5W2i9v71Iw6O2MWsuOQrv+1QKan40pA7Pd8P8AUruCHfytta1rlIAOOZkbvcIb3/cqujqJ4zlliC8sivubMbVIr5raf/8AGfp+BulX2G9qp46YQp6Clijyye2EPxG+JBLdGPlkeQ8yQPzVjjdDPQ11lTEFOcjDLaPSzPuFO9o+zdb2ZqwiqWBxlATjliMTA2fvuVUXZVdKKORhlF8tzIelK5SUEZNIZP5uk0h3aO/8U2u96qxMsCwfECG9oJN27mhmw+rjIeZ3Ndse7JOBijCHQf8AFC+JNd0P/FSSANPVk/DBpCuXfYa28wAJTIedmtqdbFmEdAO7PzRNjnD0aN/4oAihS1pHw8pBJt27ai9nxDc9k35VKfGm8cZF++5D98N3NJ/FA/cVpx2mXEzEviZWWAjSSVYhU9LlpdJYoddVNVGLszjkycw2No5oqidv93ifqJrhJ/JCF9GmqJI76yDOOllpx2RkDETv6bl6D2Z49VgkEkz3FuFpLusfUvKqHh4lWCcsjU5FNrJ4QZy/wW87NzPT1VZhFNLHW8KS2OWJ7gL1WrqwS1Zx54bwNfaOWp3JELWkofGYfwza0h5ik8zcsl6Z5FHaiFrC3uq8suWRfwUqaYOHkLuJKAdQ0e1zTRpFB6W8nH9yXEbvzt+SaCSSTQMyy5p38S0s5GBUUEIhIN4O13pQcbh6OD3LoyRQlmzuZJo6hyLPQUAFFUGJbcxL4Vc4dUS2DfmRKhaZh5O+5lMpMQenHJna3xXMihSVrgvzkcm13KPJJs0NtqUNQFQAuDsVyIqWSQdHb+CmjAY7s77kERbss7k3UU8kMtjmBCPiFM3c2za76VRokTwkYbs2Yl0rKjQ2cR+arwqLS0zU2OTZm2X8VLIZXY1hYVVNLFnaRNsIvCSzmHYxINLwK2cIMRozYqeWR94/CXuWylmYgJsmIviWR7WdmY8UjKsjivliC2S3xD/1XPkT8xO7Dk/hIlVH2qUxAcYUd9V3ELbblA/2+xuYCeKCPn1DGPUsx92hDFxIjvzAd3iEVqsHrqaupL2dglDbII7bvesotvyzqlGEfCIrdqu0Mx73IQyt/Zjcq2WlxXEJjeeK4pN1xRtctSQtzv8A5pwiYe9W4fsyWRx8GS+4cVkiseoezLpv2qLWdjZxpynKVzId3DF/CtuRMQZZ3Fn1Ibto7lLxoays80nw2fCzGSA+KFtzEP8AmRcRqoC4mbjnc5Z3EBefyW8qMHjqBMAdgCTd9L/CsljHZufBx9oik4sGufu+pczxtHXHKmVkWHvVH7Pk/HyujPPaYoAw94YK2OoAwnit25eJP0+QgEgG4wA923qif/orzE5o8eCyWQaevsH8QemUfCsqLvkz+C0NxDVmYDEBiL63F6unyU7GcHPB5QxCjkaejlfQhfcHuL3KnCnkp6zhSM4GJWvtUwMWno6AKNhBhvueXJ7iF+4vcpB+SBU1klUd0puRKZg+JVNHKMEG8Jns4RdJEoMouL5uG0uVvS6OirpMNr6ergyGWnkGULmuG5iuFS+TaDpmnxKSON+HKDRF0nGT9/iTWGTPhZmDA0tHMV0gx7Sf07lXY12kk7RV1VWVsUZVNRJxZCiGzX4RQYXXRU4FGZmIs+mir/sVTFfbncC8ocSqIZRZzcw7hV9QYk5GOcZyk/hWWm4dRS8SAmvLxE9qtexNPHilbLTz4gNAcMEkvEkPYTt0j+ZeV1PTJKz3ui62bmoHpfZmlgxQBukACF7eGT7nW/w/sjTQiEjuZ/8AlkvCcOqnkYTaW2UfELrfdmu2FRQgMUwPKPrz5L4nr+kzecbP1/0L1XpINQzw/wD6eh1dP7POTgDCOXhZHELyav1Eqg+11FUCOVRYWXpTFRjkEkRShVwiAcyPavnV0+aXtaP0OfqPTR90Zqi2rqfgwSyWcmuWDqCCSs4RyR8aTc0ZPuJZ3tV9t08cUtBhDAPMTqZG/wAq8x+9p6ipOd5TkqHe55SfcvrfTvR8+jlPg/OfWv6r6SE1DCr/AGez1mVDDUObxCTQkbXdWipsKyrOywYpWT28yMvLVZuHtx7Vh1RHibOVQMZDHOPj+pP02MQf/lhLTOf4r7W/ivQ/DyY4U/Nnhf3nBnnvDxTNNHgZzQjPHkUR7mL4UZYSe53DpbwocNxQI8Ior5X/AGbdLqYGKNIxME+70kvMydxTaPVxZsE4Jio+y/tUEsju0ZCNzXeJI+yoVmDVTtkM8Mgk+ngtJO4bikfF4D1kfE6uH4lbUOB1eNBWlRS3zgDG8Eb7jDxZLneTJB+5nclizRXbVs88l7I1kh8SkylEd21+Suca7FyYpANZTg41RsAnGXqy3LcYPgrlGNjGIfErmHA+G+rvaSxyequD/wDD1sH9Pd6G0vs8Ok7C4nGWRs38U3L2Lrx1yj2+9e7ngNPIJX581UVmB09xaGtMfrDkcfU/0y8S2izy2m7M4hiDcIafiXAwGXhYvCSzNRhM+H1MsUrhcNwuK9knw8KXRpDEDdiMRfnkq37QsLw6bGjqMMyOCRhO0X6St3L1On9Q3dM+S6z07SDa8nkf3PUTYdLUM7FwztLXwqGULi217fNei0dHT05ytKDiJha9gssdWYeUNQYWHbnsIvEvcw5+42fJ9X0jxwUkVtPdGWbdQqxrKjicI8hEx2vb4hUOajnjImdv5q2wTA3xahqrJH9sZxaGDzHxPcumWnls8vE891BE3tDi1Pi3ZLCYgglirKaaUJJfAYPbb+/qWNljtDnarmsw+sw+mpWnzGKobigOe3qyQUNO0kpX5ELBdaSeNQxw9peSWTPkW65KYsuTIQ2nln+lWVThJxiRsd2tu1kFPTnh9RfPEYkO63JX3FRH484z5JlJUSyAO8yH0j3LTYN2krMNcuFJHIWXUbblj8RxYZP2TlAPpUajxZo6cwlcpCfkS5cmDvLlHqYusl00/az1T/byPD2A6wGlI+ZButUhu32G4tKMVOduTXOUoWivFJKqQiyd3G1TKOoYoqxnNw2bPeuR+k4qv7O+P9RdU/ZLweyPj1FIRaRz/wDmUxqFJWT1FR/u9IZgTeI15l2cxhsNnnyyAD8Jdytj7QNtcJRHL0uueXp/blUTVeqd6Fy4N1UTVNPSSvPQTWRtc5D5KPhuIBjR/wC6UVQWQXW+5eeV3a7EY74oqw+AbWuOe1RaDtdiGEuL0c5hsse1/Ctl6c9P9nDP1SKnX0enVdHWlsbDJvdsVN24o5I+z1BUHAUHDMoZBJu/qyWZ/wDzCx+TQKmQvpclDxTtFieNUwwVDX5ORuWW5y+Ja9P0mTHNN0Rl67FPG0r5IntUElMcUgOQi34ZeJi/6Ks9ykiEonl4i27UvZ+Hcx53W+Je2qifNyTmNAPlkjK7k3UkNuY6Xap0o+9tv0pEJfxGBF7hT7Z9yTCiEXyJkBFBhmOvuR3d6abO4tf5JzJvUsWejheqDeR+90Qybkzb810itL0pUdGw5ci4j2qO0jJFJ80aB3B1uaEy+JNGVraIHmbLV1WpDyIN5O9cucvpTfEbnmuDNbzZOjJ5A7rbtUbk/LNR3J+eopcV/cq1Mu4P8Q/N0PE6vcmbjXLtEah3B8ZrtEXEuUa5sxfJK57uSNSu6ySJdPiFdCS1+ai3EkRalm6dE92iZxLW3OmjmYkxdd3rnUKSgJ5pMkcYc80nm96jLtoknqT3WOvM3mujMmS5pcTcig7lDDbiRkNpa/1LgFaYk3hSlkOQyd+rvXeeIIvclda3Nk382RaybGDcgAX3CL+F07HCdQWxtvqRDC0bZyl8hQy1TyXCG0EAOWw07jrefy2pg6g5H1dIBOQSdv3kSMcqUs7WIu4iRYHBp3IRd3tFG8kcLWs3/cmDqDk0/q8SBuSAoIpLu5Jh0uXQhcrtt2XP3IjJh5ZGQ+5BQrbQzytH1EhKTqy/USByeTm+5J/SgBXP59ST8kkKCTpc1xhSfPvRdKPJRIocPnxCbhwNcTM5P8Ipz2UIzFtTQ4VikmG1JSRsxZtY4l4hU05qeulIwl4Rv4Ta1Q7Acjw+Oy9447kMtHD442DTwouDUZC17EPda9wps+Lxc3JvqJ0kSR6rC2jjvjNy8VpKB+Zlcw4o9PMJx5SytdutuFQJiGoYSYAiIW1t8Sf2URxXbnjLR0njcUrXtJkAcYbtrJ2EuGJHnu7hTXRok5bcnbkirAd6mJ8208PiT1dXBVRBFFA0FOD3MPU/xXF3qEibMvqRqVYbi4xi+bWu/nuQ9xP0pHDJGAm4OIFyK3aS5qgkO7vQ3aaLjeLwroi92iAHgvJvUuFmJW6aIC2lm3dySbPmlRVhoLrXS6tEO5PUkJy1TvG/3Oxn8d1qYSbpyRVhYiyJSYagKe3Jri/wJMP7mQ3XD1bk2rJ2H5iYjF3e4iTNvyXLmIeS74dqaWoHNLlzv5Lu1c1FMBa+Fc06V1+fNK3v0QB1cJdIWXP8qABReFLRdVIBANxCytKOFhMs87GVWG1OhJutc3Ee9S/cBouzMIV3aeLP/d4mcifT3L07sNUH95VFmW9rmL0ivIsEkkkqRPVwDmtNDih0ZE0DkF3p2ry+pw91OJ7fQdWummpnteJYkeH4RWVJABlFCRBc3iVZhuNBWR4RJUPGMtXGRPw32/CvJ6ntVWzRFBJUSEBta4k/hTVNj0tOdGzncNLtAc/CvIXptQo+nfr8JTuj2ukxairMblwxs/aowvfTa4q3ko2G3Pq+S8U7O9opZO20Ve7uQmwxGvbYawKgcgkYiF9fd8K+f6/DPp2qPrvSuth1cGxh6PXltQHSuWoNbapsxBkLhnaPuQ3MQlk/yXmxys9xwRC4dxZOzCSL2VxfJsh0XZSjkMQN3Eu4lR1naY8JqRjqICKMfFH4l1Y1PJxA4M2XHh+fgspaWW7NmUf2eS7XajpO01JiBZBmJeklMPEKaMivkHat080Pa0cjlgmt4sg+wyZizoCp2EszYBJvETWqJjfa6mpSOy60eVvevPMb7ZSEcsucojnoGa9LBgzZFzweF1fqHT4HS5NriXaKiwXG4mq5X4UsFto7hF8/EqXDu2lNT9p8TM6sPu090fEbbdkvPMQ7TBXWmcZEbbdyq6jFGJ2viuH05r28fRqvcfNZvVXv7PB6NQduKPDQFzqWl/EM3j4fSzquDt5Tw4tXyBI3AndjbTvWCmmaYr2GwsrXTcM3BcicLl1rpoI8uXX5JUj0Gft1TSSE7H+m5NN2wp7i/HYs/U5LEDUbv2XP0pqTcQ5M6pYYIzn1OQ0fabtB7ZTRRxVGzPeIP1LOANOQ6SdXqZBKLDETa3s6imVumS6sa0VI4Mk5Tdj8vDEdp3ZelKGo4Zg+tovdbmopF3ZpCTjorozXBpoe0Tkd8j3Gb3Pb0prG8WauaIAN+EOeYqkEupPiUZUZN1HfoXwrLRJl7yoQ2beSdIQt62/iq67TR0ulb2ZFi1Y1K4nGb3t6fCtbDjRezRPe5aLA96nPM8ZfhyPb3FmspKzSM3Etfbn/ANrRqPF/7VpQqmmkFuEBEXuXn0dRbV8Rzt+JTIcSkjmAzMjADEnHPmKiWOy8eSnyW7SNS9sZ3ONuXT4ekVdliEF5Dw4xLvFZDGMQpqzG6ipw+KSlpze6OMzuIdPUoZ1khPmxvd3ln1KdLXJbyU3qaeSuYawnZmHfdaio8eea4DgiIgbqyWTlkMSEmNyJFDMYy559yvUy3ZrZsckjIQ9mj4Wetqi1OLe2fhuDcN30HxKso5HqKadvE1qAZmjkEG2i77iVKCK7jLd8L2lkbfSSq5ad9zO/D1WgYgKLYzbmHJVOK5RkQM+4tzfNauCjyYLJJ8FWY8Mdf0+pA0byFkG25Ef/ANtfmxHfbb4hZDDI4iT5MWlu5rlBQpeHtszHTX6kL9KDuS4jckAGEziJCz2kTLg7nQsS6HVzQATSHGOjuIl70nmchHM328vhQGVxasp9HWRw05Rnlue7ouQQQyke7m5Zrl13N1ahVU2RNZFu9TJwcQpqWMmCCKUiZx3Ny96CrIOG0tPUGbVEkgDloUbeJSXwmMep5LfUKghNwZifw+lSosStfI3ezO5GxPJPh7SS9n6eKDC/93lzvknLqN/h9yn13aAO1Fs9ScUFawdINaJ/+qy9ZM0xC7dH+VMnG4gL5tzT2DVfIeriYqktjgI8xJNaDdlmrGlxp6en4TxxGLeIoxIiT5Y9TScW+ghHiZM5CA3Dl6UgKZvNcEmvufNXv3lg9Rc54Wwf/hyEKUtVgckoscEgxM2gxPb+rNBVlD1fT/gjKwRJsrxy0JXAUuBSSDnU1UQE+8bGImSqKPCCMgiq5Ih7rmuIkBZTwSNGZG4XZN5qfRl7QBRNLEBSZ/tXtt/Mn/uOjkImgxMCHq3R2kgHs7IQi4VdPz6Se1SR5FF2brKhojp2Yxl6LjYSUByq6WQwvlA9Yn1L8wq5gwGvmPJq2liEfEUiGHszimKYn7NRxtPKblYMZ7S8RbnVDX/yFgmGylTS1DhtzYXuLpRVN91jZ3f6n6f6VZFg9fhZ0oS0kgAcd7FbtL3/AOZMU2D4niUllNRTzyubkwjHcXkKKJszmIycSrJh6QGxkFxxhlHKZDluHpyT8o1GF1ksVTT2VAGQSRSta4l6bVGnmaaYjjjaK7wipL+RY45i0naCshndgEggihtz9A2ozpZP9moqi+SUDmINzFaGXxKotLNPjWVA0hUzSyDTEV7hdtcvUqsVCDDamQo2aGQiLc2iGWhnhAjOIhFuZZI4q6rp7OHLIPla6nYpiEtZCFNk52sxGZdV2SAtlOiG27XO34UjjMe5CWd1pKSrCYmz71xua4kP70DOvzXRG5x1SkG0ybK3LwqRRYfPXXcAWKznqgTI+opGLxvk/Uryg7E4piVXFAEccV723yyCIN9RJzD+wuMYliI0dNSe0GclgSRvsfMrRK7yuVaSJ2RnR6E6Mz55H0d4D0qdPgNZh9ZPR1kL0dVE7jbKPUTFkSrzpZBEc43zzQVY/Q1AQ3Mbc36s+kVbYDiEeH4iMkVQcWvUL25fEotBhceIUhM8wUssTv8AtGLe3wqr4ZieXiZ0yfJ71NUYdWSlU0mL1VRnyiq4xuy+LLvQ1ZBGP4cjGHxNaQryzBpKvGKsYoJ2CcGuvJ7bsltaKasssrJGMsuoV34clnmZsSRP4nxshk3CL3MmeNpyXWLb5Lr2OfUQcQTvB2EkdRkW93YTJAUzlo+aacny707BILiDblpck5N5so5E93eSEhPqydUBKutJCMjDpn/JRSmcX5IuIPK9QUifT1klPrHK4l3DltU+DtBKP7XIvpa1UIyMPel7R5qyWrNR95BI37I93LRIZgItY7Pq2qjhrGERyzu9SmcaSRsnH+aDJxouhh2ZswEJcxHcmm4Y3fhfqZVbZi2edpIgrJR7z19yLFqWB/iXZBbp1CyAKWTLJncRLn71GDFj5GF1vuUn26EtGe7xXI4CmiG/ZWgqJill4gkXiG21B/svT05zy05AV37S1TzqIhKy8BL5poLM73kESHlb1KdIl7yKgoQhLJjY/pQ6Z67SUqsrGKUmZhLXqy3KEckcg6tYQ+Iel1lRsm6O23aa7UjHXmgtMR6/0oDvH4buSmix65/pQTQhUQyxu10Zta6Bpn738KPQQFz79yVAYjFsJnwWYZ4gvgJ+ku9RxKIoc2MxgLwj/cl/0W6qYY6yEozbMXWGxTD5cHqyMNwPzu6SFcuTHqdmPJYUMj8UY52YZW3NJ6veouLUNRGEBkD2O1tydMY5qYTY3GDwF4oX8vknY6g6ghp5Tc5Q9T7Sb4VlV8GjbXJHw2lrJAGB2DhOdzXmI2ElimGtDVytx4TPQm4G4FKmwv2UxKQHIDa5hK5Nvh+cxyM9o56DltRow3K16F+Hm3U39SldnsQiwuvJ6iADCSMoiKRrrM2tut71Yy4bHTxhNFURzmXWEYlcCgVNO1Yw5ZXMPV6lMsdqi8eVwdllw4o7npAeej6eJl59xKmlw+QZSEMhz5Jr8ejfIHcRJxzEXWjpKf7woSq4GY2D9pHnvif/AKLNce2RvTk9oELBcS9jrKeOsZwpwfeYtcTD/wA1rTxZ6WTN3Y4j3RyA+0m+FZWvo+NFo271KrCqloyECc7QLaBdK5M/SxnydvTddPGqPRg7RONrZprFsWeqwuqB3Yvw3Jh9KyUWICQcRs8kwWOQ1EVRGbmF0ZCxZc3XnQ6SKndHqf3TJKGrkRI5mmIRPZK/Nd9hnkMuBuJv6VVbs81b4XijCxRSOw3ci/7l70Ej5yUpSJDwhGHCcnlqO8he0RTntko0E9GztwD3MPklUxtUFkz8IO/1Js+BCGRntFvSrnCM1yVDJOHKL2kqKgcPgNqhiEdrjnuZWFPjGzq6eawZ4k8Zi8TuI56+l1quzxU2NSFGcvClsMuHl5DcvEzdMlyfSdJ1znUF5HaKuAe2hSM7mDx+fuXq/wBn3aT2fFfZ3ZwGZ9k99pQu3SQ/9q8HgxQKfFYqlmd7dpj6VsMOx72iYHgNxAiXndd0nch4+j6D0n1Hs5HzzZ7XhWKTx1ssdRMBCRl37VpIpHJs9f8AuWDw2uaTgSQRsVoDeMjd/wAK11DjXGiH8NwIvCS/O+rwuLtH776X1qy4tZMl1YuMOeVojzLNZ7EJnzyZ/wCaua2aSYLG2j1LL1+frtMn6fhWfTY7MPVeo0jSKSvklkuLw92qz0sL5Z63Z+a0eNZ7bIHtHmQttUOmwWXFsLOSkkYqyM98BbSdvMV9RhdI/MepUpzoz/BcX5uP70zUwvJza5TZhq6d7JIJAPvEmSpppx5heA/3ZLvU3E814lL2yK37pOSLiNFd3bWR0dPPSgfCAxz2va25aGkxSmGEmaMwMX2CTbbfEgpaiCuPigzReFxLpSeaf2aQ6PHftIWMU9Ji2CYWz8b2qkY4ZAs2iGe1xVTBgccMwnm9v+K00dLxqiWC4L3DTf1eJZ6uxIKeSxwtt961x5cklqjLJ0uKL2aH5qcOUsbFby0Sn4UxCZjcTNbuVT97MP8AeXF6UxNjEZEWbrVQyGE5QRMqaWjqLmeKMi+gVW/7N0tw2G4lndyQ/eTCWb7RLknYKoZDBgO4je1dS7kPDOKcMOR8xIk3Zm2Y7qi4j5kQJmowE+XFHTwiCuZpH9sOI3sIdyaCoB3+L4lazZDnl02L9FGPZk5G62HyIVCm7OzQ3PmxfvWr4zD9SqMVxb2OpIGi4tvvXRizZZOjizdNhxwtmcOn4ehs4l8k1wfzKwqscCsDL2YQ10IU7R0cGIXOD2aL0dnBWzwnihOdY3ZWw55lY7iWWtqMKoxmFjJyHO0lYlRtDILTA4l3H4SZBW4f7Kd7s1ufULpbqQ+1OBBmk/FIw26rRYlgb1WD0dfTbQ4Nsglu1ZZ+qkApCsa34VrcPxAI+zUUZs5hrnb1LPK2qaNsFTtMyB057fF9KUUZ++1T5RC8ijdyu5KKfz3epbJnK1qzglaORLrExdzrgC5P3kuj18kyQmy5P0pW7UEo92aHf3O6zaN4t0OgNrbv8U3LIEJ99qAuJcIt1IJYTLmnSE5T+g3mDdkKa4j3EzO657OdvpJGNGdubvtVcIlKbB964XNKWF49M03c4jlktIkO15HNM+aTk3emrn25ZCloOrI1J2HbtpIf8qa3c0VzkgjZDvT5oXztubpQa5JeFBVjok/ltSIvypsCbJK640aj2CKRkv4JMLZZuhv96CWw0D5+JcH3pHu70DsMx8kg6dELbuaWfvQFhdRc9qQ5Z6bUFz8tE6AttQFjBZCeiHUtfF6U/HRnIW/MLW8kQyQwxEwA5S+rwrrPMbGgh2Xm9q77QEY5RtuytciTRyHJ33fCnYqe4Sd3bYyL1Aa3zF3yF8SfGMIwzPcXp8KGSoa3IGTJE/PN7kAGVQfdtTXenQhuHPp+JOjC0IZm9v8AmJAWMNG5Pk7Zk/hR2xx6vuIfCPSuHNdoA2D/AFEmmJrC2uRdyBeQpZCkb0j1Wptvci7kkFg+LkkieR/PkpGFwxVFdBHObhE76kKAI8MZyFkIO/7lIHD6kteAZfuV3aEZk0YcIO4R8KaKZ/MxSsCmehqLs+EdvyTXDcebOP1LRsR893JCYtUbDBiH6UWS2Zxh7mZE47tU/PC9PITN4PEKa6izLcXqUlB00kcMuZxtKOXST2prqLJ3S8XckOdwoAuezElNS4kMtZHIcAge2MBLXLbzUc6OWRyexufShpMU9nAYzjYwZyJlKPGICDQHu7tEKKvYcpOqK44zhLI2cS9K50q0lxanmwmenejjKoORiCqJyvAW6mH6lUvn6kITVBHuTbjonDvyE8trpB71YUN8O5IBtud3t8k4XvQ2sT6vyUADJI5Wt0j3D3MiIbhzYHs6bvehtFOXHweHxHs7xVksACa3JwXRyHn4k77O2WbSMSUtO5HsjtH0pcIBi7XTb8KLuRFGYlqDoTF/JMASzSRPtPNc8WXhQAS59SXV5JWoJZ1Dou9yFy0QUK5xfPJJycmSH37l275IADc3kiIm8lzu1S6eSAO6W5+Jc6km80rbdyAEROPJdS9/iT9PRnUaszkI80r1KjHYYYXItUXD+SmexmL52OkVLJd0Oo7hejRDt6dUcMNxbtoin/Yzt1a36kXs5kOrPb3I7gajtNWPTtmDWj6VK9ueQCMme74WVdwzERzB0UUjCW93uWYDpVDyGPO10dRUNGGWe51H41olk7ESbuuIWM/1Mgsu+zWJPhtZx7LzFrQHwivTewGOb62N32nJe3w5ryrDaiKGImORhz5+9XOG41HhpkcEoARbn+JeP1mBZ4NUfSel9VLpZpyfB9BR1UQkIPLGOfhU+soQpwjeM2MpntAfMl4lQfaBPHUlL+EeolyutWjxH7ZIKjC6CMKaQK+A77xMRHNvEP718Xl9L6hSWh9/i9Y6dwbmzX4kUuGzHHVx2cN99vUK837adpn45RxHybqJlFx37UMXx72r2xxl9oBsyFrcibpfRYDGMQq8QqAkqZHlIQtYi8mX0Xp/p8sfuyeT5L1b1RZVphfBbh26q6EysdiL5KeOPYriUPHeMDEv+H4VjafEDpasKmyMijMTcDbaeq9A7F9vMKjm7US4nE1P7dDfSwRNcLH5D5L282PRXCFnzWDPPJ7HOjJ4li1ZGf4h2i21h6VEjx6eN89Cu27tyaxTEHrpSJhe3O5hJ+lV2vdmu2GNOPg8+U5beS7mxCKqAZfZwAo2bP4lUmTSGRugLPczOhEnHTUlSjqS5OTJFzE308lwdr6dTIWHQWdkhF8u/wDgpZqlRKOskHxt/BcCucS3yMmeoRbVR5htl70JIpyaDnmCQyLW0kxJNdyyFEItnq/cg4e/nctEkcw0knxp7dXztTZR689quwOCVt2SVzj+9K3zXRHd6kWAtbkn/qRSwnHa7tZm1zIzjDhEbPuz0DxIsANSudga1LpbVCXlmuXP6lAHbbizzRFnaOaTbue1JyceW5ACAXJ82Z9yMYzt5OgGY+5GFUd2roAVRG42Pk45slFmPN0pJnme93uSIn5IsCfQTfikD946rlTCcdTBsYRN9LtVDjmOGUZGfcKeqcQ40sRBHwyie76kILNPQyPNDGzbnba/hULGI7oRnyut2kqQsSqL72ksy3bVKDHDJiaSJiubX3q74Mq5sbqKW2AJ9bTK3+CjPMdlme1lIKuMqX2YGYor729TKERXc2UFBdyG21IvJIkFnR6vhRDJaWaFJACudSZI2hEGZ7pep/hUVvNHcchaupIDmL8XV7rufpSPLIeYinSj4YgcjXCPhTI9Wp2iqAMY3kt0a1vFmpElKFG4s5xykYXNae0VECZxusd/hTdzlzU0AReHNEZMTZ6kXem0tyoAtc83ZkKSXi7kFiXe9cS/NapASS63NJuaCDi7cXmuEW7VF8KCqEMx+t/4pwaqeMs2kcf3psBcrmZrrWuJCQnYJ5PkSCSVHiFZYRtOVobefJOw41Xxl+HVygXwmq9hTo7S1/pQJl044NiGFQGdVVRYyRvxil3RO1217uaaquy9bDYcDR14G1zFTHft+XNU7809SV1RQzDLTTSQytykje0lVhyNGLiWTtaSHW7mrH74kqBEKyMKoRe7e1pfqQnS0dVccE/A+CX/ALkDsixlLIcQA7kV2wfenwrpYXIJbyt2252kJIgwmsmm4dPTy1BtuYYAc/8ABNVFDWUo51FPNCLv1SxkO796A4JsePSU7C0bSDb/AOYoVfWPiFUc57SPmmCG1u5C5XIsaSRIpRjKQQNmK512aPhmcbbhbkmoC4cwm3hU6vFhYH80CZXmTELadP8AUr7sbhYYpUVTSYvS4Twob2KpYi4vwjl3rPuO5/mnIpjhPMHtQNqzV1Iz0sFK8eIRVRTRkR8LaUL522kmnwfYJxY2F/VaUZiQl9SzXtUnrRe1S2/tHVWLUlVWLV5OMEtWc4w5iFz3W7vCmPvOo/4n9KimTkZO+STk6kr2kl8QqJhseR7fhTRSbcgbb3+9CxaqfXYk9VwnfhEQNa3DjEP8EUSNYdUSYXWRSZ2F3r1qjp7qGCV5Yy4oX7HutXjsRNxLze7/ADL0L7PsSOshKllBwivshPLaT+n5rowSp6nNnja2NKFOxd937kbQ9OTblbR0JwwickbDFna5F0pXRjdYzEK9LWzyHJlcMNrFp/JV9VWBCXL+St6wjm0DaPyVJVUehObvd3JPguBHLEmLmFyOOQJm/De74S6lCljaPnnchbMX2Pbb4s0XRrSH5o3F8/CmCz8k7DNcBRyHtPlr0pkxeN8ny/ijYBFI6XGb32/NNiT565W+lE+Wem1TsWPw1Rja7Nb5K3+8ArISOWKIDi3PLFtI/qFZ9pGLuTgScMs22kqUiHHYuvaIyC+M3HLwl4kDzXc81AqaiUpcia+1vChjmLc/V9XhRuPUsTK0M8j/AIJopnz5vp/JKKsYmydmH6k0cJi+bHcKGyUif95XbTZh06hSLEhk2XuoBFbpk/1Eg4m/N2uL5KWwUSUZBMJavuTRxsMWQNd5pppmEciDangJiDTP8ymzQaCa1iBxcdVyWRyHLS4fEnihuLM+lNTU7xgTs7iPxKwDo4TkPIGch9WfJdqJN5M7dO3mlHWBYMUmY6aGPd9XmhOnjz/+4Eyfw9KAG+I9wt0kuz0sWIQ8OVuW64k1OJx257S7tbV2GYiMWzYv3rkyN+TrxRtGMxKllwOtJ42fgHdtLpJkxsmhEwzEB5F4oi/6Lb4jSxYhCUMrfIh8JLISUf3HVnEbsYy5b/JYOP8AI02/iPjikk0YUlW9rh0a7S+JNRdqsYkcKOKs4QZ2AOTCP6k1NHHVU/Ejz4WfV4o3/wCirZqXhw3X/ig+o/8AMVDs0SQ9iFdXjMcdRUGZ99p7UWHyBNUWHO1LFldua5VxZkWb7kQCchZAzkShMukaCWowsgJoZaj2jMRDiMNj+q5NQk9xS0z2S52va/Uox9namGminc4hGRrmG9rvzIsPwueasgiCrpoCN7WI5mEW+pV/6L/9SbDiDSTEBx2C/K7uSrKMJC0Zrsk1UCBPLGDiUsbkL2vcJf8AolT4hwzEKhnEenielWnSMXdkX7tnGklnAL4Ae17X6fyqvKGSQiyB7m5j5K/9skp5RqKQ3Ev6XTtdNR49Y4RPR1rN+IQ9Ll4VLj+jRTKPDaOOqmyllYB7/UtDiuE0FRQRR0bGEoNqRncUrv8AC3Jlm6kZKOrLMOEYeFWtFiDVEWmXFFtQLxKoU1RVlf7RPh5lFLkeT+aizTFMTuf/AOpS6wWkMjd7k1ww9hJ9Lr+pZydDhyRbvyqTQYhUYXUjPTSlBO21jHq5KNY/uS8OSgtNxdxLTAaOpxjGKejpnD2iY7Q4j7bnV2VPTYTSHPFVvBi8E5RT0JbhIc+Yks1QVjUMwygF5t6vC6fqsUaoiyemjCW+/ij1fSsJwcn/AKO/DmWJbfZ6Tg/bqtxaHhQO5SRtc4eL5rR4b9p0uHiTTnaPzXhkeITw1HFjkID9QbVx5jmfWR7ifqzXkZfScWX5H0/S/wBTdR00Vq+T6Hl+17DKoAGar3l6WuVTU4keKdqYnjdzoyhsYvi5rxSimCGX8Rrx+fJ1vMAx6OoqRzlkAoYdlx+LqXBL0rH06bxH0GH+pcnqM1DqeD0MsDk9ZB+9B9ymMwZyEJPoygv2uj++6eysCWnkpx2i/jcuStJcSMsepaS1ylCMjtHdz714cseeHk+vx5OiyrjyRKzD+DtklkIhbp6rVDOGIR0aS7u0Uvtd2ij7N8DiQNUcbnvtJWOEiGJYbBWBG4hMF9vVkKLyQxrI1wZPH088rx43yihCEI9WYvfd4lHmp2K9gzC5aCtrqOjDMm2+olA+8sPmhGTO0PhWsJTl7tTkyxxY/ZsigCnlhqRAw4sHeWfR8Sj12GyzSbGMyfa/py9SuJsUoiKwM7xf09Sm0Iz1ULSQU5SxHdYQh1ZdS6+7OHLicKjiyPTYxFR2brhEsqbd8Kj0HZ+r4xHPA9gc7l6WeH10IFIdBKEQtc5EHSsbjnbiKlhOKjyOobbxPCK68OfLm4hE5Oqw9PgW85kOXB45pCY6eSmL/iCz2/pU+HsW0NKNW0nEskHp6lHwH7QHmYaev2Sjyl8L/UtDDjDRkTsbbm/ilml1GN0T034mdbqQx2k7G1dDWhUm90VRBxQPwuD9KxH3bPHNZxWKTO34V6R257eQfdtBA5wzjDTsEYh1ZekvpXlJ11WNQNWeYi76fT9K36NZskfeef6lk6fBNKErJJjUd77hVViPEGUuIzXOy0dNiVJiQi0+UM7+Lwqmx+NhqbA3Wsy9LFcZ00eF1coTw3BmdlJ7yZulScPmOOYjDyUacbZCUzCJgp5Tc47hXpS+B83g/wC1WSJaqSTSTcKZMjsAWO4c/F3Ky+8KS7Nqf4S15qu0F/8ASueJ6eTz5scrKe2XIDY82bpVhUY1JVYbT0ckQRDA1l0W0j+rzVXbwxvjyIH5p2qp3p+HvE72uYg3Kmk/Jgm8d0A0lrd93qQbUn87l1hHzuVoxuzl27RIBdGIvy6kQiYnbohsqK2GxF5O7aiKPT4k623ltTrC3c25Yt0d8EmRwjt5t+pdKNO2vnqkW7yU2a6IaIdw5pONrfCne/PJIha3N2VWOiLLGxJp6fblkpxCy77tCRszPtJladG43er0po435Oyt7fJAcLW55K1kMH0yKnhulw3VmcLEKY9lfK5WpmEsDiQ+G6XD1T5i4vk6afq+JabGDjQNiVu70iiKR/JCxPlnkggRblwR/KusVpd6T7nVgcuK5D4s06Q++1IRZRsFSAu00SEdyMStuzZK650AC4snBLcOiR5edqGMbj1LagoCaslqH3m5C3JKKG7m9q7wwhIb+q3pHqQHI5NYO0fhXWeaEZRxiLMzEY8/SmXkcrmd0TDc6cGHXmgBsI3L4lJhhC293t+IuldKSKENMjP0+EVFOR5tXfkgByWotLKN/wAxdSa+b3IfcySAFtSHcSXckgBNySSSf53IKBRfJc6hStQBLp8UnhYQzYhb1Mn2xZi64/0qsTn+ZL4gWX303dE5fU6YkxaeS6zKL6VCLrSLNFhqO1GQyEzPcmkUxAUhOHSm1IEyOheSIZGdiufpHuSKntPJupMRzSRmLg9pD6WSeaQn1fcmgJ33LUFgsuJsN1PFM0Jl73a5Vwkn5ZrqYR4jlm9zj4UMdLJIIuwPY+eR5bSUL/Zbr6LGnKkLA5xOP/fOINh5v0+JQP4Joieyx32tyFCPzVJCbseXdUIkAiXq7kUoyR2597XN4lVGYJE/Uk+Yhm4Ibn5omkPvd0wBLMX5Wp3wFftybYPmuAWuboxkATzkC9kANFJoOWd3w+JGNRJ3G6JpG5OzW+lEIwcndSwENZJfyYrfUnQrmt3x/pTZwhIROBtb3JooXHvBGqC2STqoCuzC0e7RN8SDlkghheY+Hfbcyat2/F6kkkGwZlGJaMyD4V235pKyAX5pdy4Qskgs43VquhHc4rjijiK1uaACKFh5ZoSjt5vaKPiHtfP5IimD0XElYDTRuXJrkhjPbo5KVETRkJ2flVpTYxGLizxMPxCsXka+Jrjin8iFQYDVVxE/DeOJn1IlbxUIwhZGz6fzRj2gcQsvcgd7rSQPjHGfT9S5nOc3yejjWCC8gnG+fJNGJ87HTpYgMh6M1yX3g3hZiLLpyU+4f/G/sZ1t1BxStu1yf6fSpHtglbp804E0ZDm7MPwouQ1CD+yDw/PpRDGxFqDfmVh+Hbk73eLaieOIRJ/co7hosUWVpU8YtlYxfElDhsNQWbxsI9xKy4cVvK74VAmqnjOsbNxEG2a9Kdt/Ep44R8k37vjjcY3Zi/cuFh8RF4RLLxMuwScSEM/Ew7k9pclydKjBx8FV91nCeYPt+J+adko4ybMw6fepj5EWqExZS5MntKKK2aQBIWBnQRWCBHJsEuZZXEKsLWEuVvwrhxgWjgxC61TOZ4m+TOlG8x5B1eHRSocHkkHNzAFbcMBLQGG3xZLtvvWryv6Mo9OvsoKmjkhm4bbv3JgoZBubJ9vuWnEWyzcGQ8Fs9QuuR3WQ+m/RmuG4u97OnAyFs3b/ANyvJoY7Cay4VXVcMYhoDDbtYfNXvZg8TgR4qhvJHcEj7GcrkzD+IYxhlz8Smx0+7iZslIqPI7FS3MPq/wAETUIEeb7iToZw93Nd4mpPk6y2OhQtcjEmHxkGjNyQDh8VvLcKlMXEAssiJMyZkWj/AMkJv7InBfQ7Fh8JQic+Qi76Fmq6sqKSOrKONm4QbbhbaSinVS1FR+IZlkxCyhy58Umfq712xdHnNEyppY8r4Xez4kEJPTsT5fi9xe5MAR25Zv8ASpQjt1SYJUOw0YTAL8Xc7Xc0UmHxjrfb+9QyhbPQ+r3JFTvZlftU8CGp42jPJnYkTCwsLubXE9r6dKFrRYmSObiELO1os1qCyY1LT261CimIj0PcmdEXEtHR1TFQu5EO1kISPnq+1OaW55qRgsTZJJd6EtroFQV3zS2obvkibkgkRZp2GnOoOwGuQALkQt4Se1S2rPY2JouvK27yQFgcb2PixhkR+om3NkmDK4s8kD7izS/MyACH3IUX+VCRbUFhaLvvXLtPhXD6UAOBIw62MX1IuNtFsmHW5NdI6IdS3ZooCZXVhVlWcrMwCT/sx6RUXqXUkEHLf1In5oSS8SCzrZ+FJJc0UgdSS8WqRdCCDnUurrc0JIAJuaT81xdfmgsT81xL5rniQQdHPkpVeLQhFEPc2q5Rw8SYXbpDc6VWXGqTy+lkDb5IzchSu0SIbLV275IKO6Wavu9OSFIsySufkggW5Jd7km5oAl4biVThdSM9PUSQEPiB7Vc4l2sxCqoSpp6opYJG6Se5Zt+a4ix6ocqI3hmIDBxL4k247R13elTixQ+KzuEZ5BZuBRhqLTE2DcPuVCGuluanzSNUUY5m1w+FO4Z2gqcJqQqKfh3g1rcSNiH9KCpxaSugGAwjEeIUtwgwk7ujgLZAlHvbpQiNw6M6cKN8xjLaWdql4rg9f2bqvZqyM6eUgY7RfR2fpdH0VZAaMyfk5fStfhn2b1uJUVVO1RAE8UDzBTZ3GeTZ2+51mQzImZmk6vE69M+zfFAj7QU9PxHMJg4TlGG0NquPuMptpcHmh4fPwjPhFaG5y8Ki2+9ei49gpdn8Uno5Ki2nqbwfTcweZCvPJoXhmMH8L2vok1Q4uwfc6QR8QhbNt3iJIehJZ2aj5UZxmTO4kIPqQvcJK2wvEKkZoo4JDEYz4scQvdaXnaqTjPYIeEVo8DrKano7zZuOZ2mV7Dm3hH3N5kqRnLwa1/tQr7zaS32d8ieAm23sO7JXlB2go8QpBqQnaKJguPiPbYvL6kmqqnimzELvc/D2/pUwMUkHBPY5JLLZLgGzwv1XF+ldSzzgc7wQyeT1r2i6jCVnYgNrgkGS4SZU1bUPN1uNqyvZiuqJI/ZpH/Ajb8O5un4VdvI8bkz9S6lk3Ry9rRiOFu9gJMSwx2jyG70suPUXcvCl7U+fqJINRg4WEi0u+JEQsQNzSKR8y9SbInJOw1FwXFs8tqcbLh2uDXdxJQ3kdnUm5ScS0ytSFRxh+SWhd6EukiS8OjoHqISaM8we0nTvDuDiaiXxJli25Zpxqq4LHPb0oJo5c27MkcVQYlobiKBqe7VnuRhCwjq9ydlUSIqxvG131JwRik1baoxC2WmaTZ3J2RQ+9KfNun1Jp4/ypcQh0CQ7fSnQmuHV7UxjFrltvL6Vybie8k847CfJ7lw/koAigPEKxtxKVU0pwxxSdcXS0g+abPOPezMBZdSj3cYbXZhIXu+pAD/tEnJ3uH0kybYmu0Dn6VFL3swomK3v+SVbGkZ6kpi3d6YxLCYMUptcwl6WJJie3V06BPl8PpU6lbmNcpMFOSGUHImfy2oK+lCaHjxv+A/L4PctfitGGLUnCF3Ex2sX/csSBS4TVFHKD2O+8SXPJUdEXaK99vPO4UmzHfqPxLQ1/ZeoGhCtjic6OVrglF+n/wBFRRZQzC0oOQi+4Fi1qbJ2S4ZoqimKCS8Z89JL9H+oVa9m8BObFaV+JGYgd3wll4VQ1MIR/iRHdEXL1MtLhXFp8NgxDEa/2KlztgILTml+kfL3kkv9idx8FdV11GOPFKEHCgK4Xjj6RJFURw1hEcRtcRkIEW29a+pqOx8JFW0eCTVUB0jRGNTPb+L4pRy5P7uSq2xDDuKDUWD01HPGOhSOUt/vLNUkTJ3yZqkhMXKRtzC9px5qU43EMkW0m8X/ACTuPRzjVjVA1xytvEW2pqkzmDN3sye3hrVGT/Y7WFT4tTC8jtFOG15C7i+L3e9UNpQno7XD4hJW1XQuRHJFeLlt297Kn/Znq3T4VlNOJvF2h2UjkDPO4e/RBd+H1NaT9KdCseGUsmzF/CSikVxE+X6VHk0Q7HNw7myYrvUKFA3Jd0JFDC8Xelb71xhXbbRzUgEw6oxG7uQCT5oxJtuaAEJEKmU8zk+TZiobyXcmZBxHuHVTRUZal3FVSU8gSg/S4960+C9rMRoayqqQq900PCcx8uq1YIKox00RhXHdk20Vx5MCmqo9np+ulh92xrO1mMFiVNSyHI8k73EZLQ4D2oOnwanjCUwlALHtNeZSYg8zZO1yfhxg4YeGAMN3MvEuefRqeNQO/D6tKGZ5G/J6DFJU4pUFG072FcTR9WSo6YqkqyWiCViIsyc/hb0qhpu0U9LUhKA9HhzQ0Paisw3FixCnsCcrrbmuyzRDpXD2lZfUo5Gmy3rBlpZcpZXMia5tVfYD2glo8LIAOWQdRAeJkIF5rATYxUzSiZlcTJQ4tUCZO0jiT+lXLpd4UzDH6ksc7gbLGO0GMySS01TWVEF7WvFxOofSqMuDGwg+Yl/j9SPEsSftBUDLJsqMhF/fk3NRZhcZuFOO4eR+pb4oQhCqpnH1eXJllvJ2h2anjsvbMifwltTtNjFTRxZRncPTaXhUA5GG7N7UBTGVuu0Vr21Je44l1E4O4OiQ8xyHxJN5p0KrqY2cyLaUnpbyVTLWEJDk93+VSYaoJiyfaq0iQs027kx18tuXS6HUvG5eSI4+IRPnb9KizVXDayP6SVJA5/ojTj+IWeXNP0EbSETO7j6lFIrualUWfG5d3hSl4Fh/7ETxp4y0vf4bULwt77viUq1srslzTPVt2a5bZ7TjAhx5wnzUylkijlCU4vaKcbs4s7c03LGxc01CLxkR+Elfkx9qdMZkyIydmcQJ9B9K70sn5RAiKx9xKOO18rlaOZ+1hiTinRzJNCLEH+pFHlmOaGOLFqL2snQm1Fk3w2JHFGw6us3Rvj2vgcLJCQ7kTdyTFtWZ2it78kNrkiAdubuiIe/xIAF435Z3JW91yTk1uWSTZWlqgq6BfMdM9yJh7nXLviRfwQKzjiyG1ss8krvftTNRIedvhTRE3Q3UkxOTplhYtV0+nN0h2+a3R5k3bOHHsQWsJZZ3Izk+abbLmKozY0Y2om5Iuq7NCw2qyQvc64+fLwrpC3PVLuUDobPrtTjCyHRCJPn8KsQ5a3PJdAdyABce9PxbT9SgPogWuWq6w6J1qdxYids7efwppy8tq7jzQh225pHJcOgWimiJxfJIS7kAJIdtyW1J+SAEkhSQVQSS5auoASTckK7+9AI4iQpF0IAK7vSQt70VrlozPcgBXWqVQUPtTSnxLBD+pRyhkFiZxcfO4Uoag6cswSaAtBwuLLJ7lDqqEKfUSchRx4sfjBi/eo9TVHVW55CPpFSkwGtRLQkXEuLMmuQjkull9SsByL8SXJ+n0p2SqOOIYI5DGISuYfS6iiVuqSVAwuos2zQpJJiYXhXRzutFc/iusOiBBBGxEWrCzJCO7M2e1CO0SzZy8vcilm4jC3o2oAT7n0f8qV3cg6kKAHkNvyQh1I/FkgBXbcm3eSV1z6pEVvJDdcgBMTjdkbj4SSErkkQdToolhXOhfJdSQISSFuaJAAXdPqSHq7kvHoiIu70oLFruye4kV1pCzs1oobn3Ii+W5ADrF5JNt8iTbEwsiErrc9qx1KTD1zzRXPnrtQDI46tuJl0Scmd87RU6gEMzlzdE1Q5c3dMENpZ5NuRDnkWbXI1KseGbaNrunRqjG3v+JQm6d3T6kcW61n6VNFpsn+2OPN/0p0Krd6hUDTPTMk+Fn5lDSNoTkWNPVcO53Dq29Sg1UzlNOzA34jCiKMx8Dp0Be7VlmqTOq5zVEqimcqaJurS1Srju1zUeGFo2HLvU+npTmu9LeJc85JHo41JoaLJNvtLmp8WDySFyf3qZDgJkWsdyyeWCOpYZz+ijt11dCeXJupapuy9w6haSbPsq8Zib5ld4RUrqYfsp9JkS8GZEdqTQnNILAKu6jB3vJsrbeYpuCjOnlE7XLTwrTuRox7EkygxioPD5oIwZiJ+dyiniUt+WUZb7drqf2kj/APqFO7s93DLISFSHoz4esYCLtqVi6FJUjzprI5uihkxh92cbbfjUKbEHqLs2t9KsMRp2jiJ+Gwhn1ZKrhpXmAHBwIiJxt8QrpjVbHn5HO9WO0dPb+IbsOfL1K2jhttvdtqhzSNCA0zAF52i5ZbmTpSWsIaac7VL5NMfBJDOY9dwtu+FSHEB1bPytFDR4gEMUsbhsMCB9P6v1KPSYg00Qs/WPO5ZNM61NfZIcW5a2rgQhIYA+0TcRcvSmjrgvyZn2+lNlI491viRUguMirr6VqHF5YBlCUYZLeLG+0svSotRumI9bXfxKxqKc8QqpahgALn1EdqhmLyDKfTZltXUmeXNcjUIhxAd87G67VKYQLUNwqEGdpP8AxU86V6cANnMbh1VMlAWl5pDlll1IwJ+bpGVoFoykdEUafcXi6tqKOn4gsbs9qePIYJTs7hHmpUFK3s4P4svNFjS2kRHp4ybk6belDLvVs+HlGF/n70D0p8Ej6hFtSzRZTxlPBC0lzu23pRnTgOj/AOKfw8WKE3d35pyujtaKXLYbOLEqIrghjC3PxIhFuXiUqIo+CLu7ckwZMRckBQ1MLbWbTJkoqcybcziPchLK/L3qfU2DTk9rkeVra8kEkWs4cYg0fVlr9Sj+rJ9yF8/F/UldbogAkkmJyZD8KKICbkl70cNPJUXMAOVopRU8khkDNaTNqJIKsBE21Cf4ZZE25CxP5oGOEVojnlu9KVyEI3ISPLa3NIhtLLJABeJLqQ7l0OlSQcYvc6Nc6uSTjp3KhpiuSYkP5WQoEOrv5XTd3zSU0AaSASu5p0hfuQVZzvXErdETC3N80EnLfkl+V1y3XJ0UeZHY3idAE2mFqeneR2e4k0AvbmzPqnKkeHbAG4vhSueF82fk2qCSGW4y9KQ2ExZvb5aIRJ7tETc+SCgV38zrg5rv5XQWcSSRdyABS7+S74dq5381QHf4rtzkOWVvmuPzXGJxfPpUiYXSSOnEimHLpz800ihy4wZ9OaAZMrxcjvy7rU7X102MUoT1M8k88bDExSPcTM3SKarI344+l01T1DUryxuzSi+1UShppIu9pP1rR4dih0cMFR7QFHw3YgGJ97/UsuWWXfmkI7hR4G1Zs+1nbwO1WJRVclJHTyhC0Tl1Xv5+5Z7FJpMQqDqzNjIsryzuVd4e5E20kC0rwc/il3KXSVUVPMBnEEoC+okW0kqqojqpTeKIIr36R6W/Mgqyyw0sIqsCngqQjpa0N0dTuIj+G1UI5kdjNd5WqUeHyR0YVJs4xGbgxZbSy6kADwwJ7JBLLQhR5JDGqOFxBi/7VoOzeHy45UjG7Nwum4+lMdisBixyrnefWKFhIxF7Sy9S9GwfsvSYaEoRO4D6iO4XHwraONv3GGTJXBAw3CTw+EwN2sPw+EX+FFILxtq25WVJfMJ3ZWRtcZF4U1MIFdnnct0zEptPqQdKmlD1ZKLJCY3Oy1sgau3JdyaKN7s70/7G/s3FY2EM7dzpgLiBtYM/em3+FmTbEHef6UftHD0Z2QAnL9PehK0k08j+d37krntzFA7He8nZuXhFcbPytTHEPPm6MKgh57vqQIlU2YmJs+34lMMoyiHRxl/pVY1VdbnkKlxTBIOTOghoK75Lr7i0QsLFpmnRjt/7UBY7FS7b3kH6c9ycGNu901aw2sz7lGrao6WMXiBjNXaFWxaQxwXZmBF6rXXKkqalK/hMQ+ESdZqbFq2QcniYdfDmKi1NdPHsd3EfiU7jWMlVWIRyTHnmIk/SKYjrrbmZm3Na9yDhvVRA+gkL9KampfZybPIhLdzWTky6RM4l2gSR3eldEZRHJ2YviUKCEJHzZ2u+SsAJx1fIkN8CocAnK5unwo2F/NNFJ3ZJwJreazbZqkh0RLMXHpUHGMHbEKctn448i9SmjUXcjdh9K7qQ55vcs1f2btQ/iZrAO0kmAyy0VaEk+HExDwM+h012iwmOGYZKd45YpWvhIHu08iVtjGA/en4kdoy5eLvVPg+IOQ/dVRwxiI7WlMdw+67yTa+hJ2UcUh05k3q5iSEyYi0zt7hLuV9i+BnTmUbxPxYuR+E2/wCqo5IXjfI2tL0rFqjZOy5wbFI4aCWKdwtzttLydB7ZRU7h+JIZM1u1u5UxKXhmFliRlkbAA9ZEmmS4osZsciqJRBonAe+QjUOauiGovjPnz0WlwrC8MKKXD6yIgil6KnLeB+fy+FZrHsBquztaVPVB1bgkHpNvUKt2SqZcWuUQSB+LEbaEPeoGI4aEwceB2KXxxi672Z7SNgshR1EftFFJ1h4h+IferbH+z/tVAWMYVKEtE24xF7TD8qq9kJJxZjz3PyQ7k7PYTCYX7uu7zTD7hXOaiHMbsmRNySEVqMK7MhCIS1eRk/KIX/SrSsHOjNeHP1J2AnjPuWjxjsu0kR1FEFkoNdNSeLL1h7vhVXhlDFJGMrveXp9Klw5oXcrkiTCGROwOBd4qMWS1FbQ/ewB7Q7RVItYEpbRJvDd/1VDWYbNh8rxVAOEo+EvEPqFJx0KUtyKRWpwITkHNsk2e1PQTNGBM+0uplmy41fuOBRmR5aClFH1s+b5IgrCjPNmb+Ca4x3k/qR7jZ6/QJCQ82SEdyLjd9lyFpHItFRkx0KOSSIjbpFD7O489qlBRy8K85GiH4nT0VG8nICMe4iWW9HVHFv8AFEOGSOESzByRUcfGmzbaIup/3W8hCzswoY8PkjqBOxhYVPcTNnhlFq0Sq6NqWYTiyt6bkFNM8zmFQ7lpaxKwlkixKkBmt4pPp8JKv4clLMUUrWm3JQuVyE7hO14FNRyRtfoYC/5lT1FQ8hZdI/CtRCTWFy3LISDaZenNXibfkyzxSSkggG4ss0iLhllqKXE4Yi49QrhE8hk7vzXScQ/7VIMeTGmP3o3L8IfmmrvkigsNScNktrAJQ2zzRRyPG4m20u5GoF5WVBxzA+aIpJBMTv2kqY8QqC6zYv3Je3TyMO/pG1TqVvIm1cjyd9wt6lHKR93hUYqg/O4lziOXPaRKtQ2kPMT3av8AzTsM34o55fmULq70Qlbz3KdQ2ZdGJxjrtTIybv8AUKgBM9251IjqLXzy2rJxOuGWyYJbOdqXG4g5NltUMJiJtUQyXclGp0LKSuM1uTtclxrtXUW61d4lvkpo0WWh/jOWiQyOWnUo5SNpr/Nd4j5D4RRQd2ySRH7hS4jjz/cmCJ+aHiP5o1B5NSUJP35ap24PV+VV5TOPS66xXdbI1GsxKKa3l1Jo5GLqe7JNOVty56fJChREsrkGRDb8SB/k6VzEXpXCK7vVpGAB9PNA3zSLkhYn/KtIkBfNJxXVwtzIAEc0mz3IrmEskmK5BITDuzySEbWXETD39QqDUBiuTsRWnyTbC3NExPHqyDP5EV5jIi1581xsu9khHTRLp5r0DzjoRyFEZsFwNzL0rhZRlln+lLiIe9SAn5Ln8V3u5bkLZoKCSQro80Ac7kkSSA2EhRJICxIS9yJJBJy1XlDNHJEDAwxELW2+J/eqTvR1M3tFQcrAMVz3Wx7RZJrYovrbWFnNi+IlUYjw+NnFkXnamOMZBY5PaKDuQlqANwokNvknCyHRsyTDUFJy9ySSAsSSX5mSQSJGgSQAX70hS8SXyVIDvSuF1aNtS8SVtyGB1JJJDA51LokkIpGPcpYHDFIV35pcP3osBJDu0ZJJUARF3ZIUWuW1EIluUgNuOiQ5JwhdDbr0oBCb3Iuls8khjfub8ydihOaYYwZzIuQioJY18kbRmTZszrQdnuzb1V0tQ9kQvoJd6tazDaenfNo2tyUdyN6layXJiHjfk+1K20dGuV1WQxE5bFBenAuTWq/JNkc43LX3eFN2v6UR7RyQiT2vp4lBUQukc0XEcS+aEZHkAmfLaiAXLR3YUFCu6lZU2HhNEFj8+YqE0dxcOz5EtRgNLSUZgUsjiZeoLrVhllotjbFDeepWSYSw8s7iXI8NeM8gd7nXqNHT4XUMITuBZ+Io7LVbHgOETUU9RSRgZB6X6l4s/UlDho+lh6TOa2TPLKTD5YzFjZ7e8VpIuz4VTfhxuYtztZWeL1GH0+LUGFhTFfNGJNOrSnGSlkvglKI+l7f9Swy9VJrZHZg6WEXUzL/7OtxSawwIOYkyvqTs2ENF7RPlBTi1zkXTarAaqMvxKs2iES1IvEo+IVR1nZ7F2d5KeCEHGOMm/a+l1xSzZJ0j18HTY4W/JY4dgdPJwnOByA2uAh6XVzTYDEJ5vGw+kRdSOzQyTdmMLlljacuAOZRN0qRXZ4fCJubEB5kHqXz2bqcjyOEWfZ4OjwQwrLNDI4LBaT8MRMuaiz4C8gFkwj4WJY3FftG+75SjGNyMfET3Krn+1aWSkM3Yy8LCT2ruxdH1cuUeR1Hqfp0LizSYjS09GfDNmIsvD6lRv2go6EcniE6gn8SxVZ28qaxjZ2a11n5e0Us0mZsAiK+mw9Fkr3s+C6r1aLn/AMJpe1uIBVVdLO4dEZjtfvUbF+0UnDFwYbsh2iqCvxpqqgCIAYZbyJ5PFl5KsiK0iN3uIV60MPC2PEydTNvz5JVdXSVh6pqgm4Mpa92ilUUgYbWDUSRjPwt1pdKgnJxjORtpm7k45bWXR9Uce32S4MikKSR2IhK5PlUcQ+TCXqUMdocuXNC5aZ58/CijRTos7THLVrS+JMTU8skNRLE2wAET/eooVDxlru+Ek/8AelRHRT0zF+FLaRiPiy6UqY5ZFNA0czE1j5XN/NWLDw39Wg/SqejkYZSd/JTDxC0yfQhIUSQ4TUUHWFBHiEuXE4RPc4xbVWnNbezM9pqzOoaMCLTloqqW+R+T7eacTOb5GiG7VO+0HJo+ZCPvTTxnny2ouG+d2Wi2ZkOjNaItf1brU/LI3BJmyIlD08TI4h8T9KzaAKWqOQBjfIRbw+an4ZWHNVwRSWjETiLl6RUKKO7uu+FWmFU7QmDmHN2L8rKH4NcXzRYdrqH2HEyAJHKD+7u6sviVBLUSCFngy6Vo+3tRBVYrEdMAAPAa+3vdZM5Ht1yRi5irLz/9jS8CCoeMSydtVw5DIdXTbDuS6lrRziLd/wAk/TVjwhIGV1yatbLmjpxivHiG4jkgAqYeJOL5fEn66ofg8Ntok6EChjcrHfkmqqRpGHJ/idADAcsmbVOQixTAztcuRE0Z5uzF8JJ8JKfMXeIxL4XQADFTk+rGA/C6KOnCYxYDe4n6SZO01LTVEwgdU8Au+skgXWq3wjDWpyKoMHOjB7XlF7bi8h96dWQ2P4FhfBmF5je4egRXMawfiGUlOxAeRZqdJUHMxHKDyRH0SA24S+JZzEsScXKCKUrfGWfUqoyVuRUuW5LxfEuNz16V1svzJUdAQj+pGEbyGIBuIkAJ+mz4wmw3ED3WqQGH5J08xfJ8i+lO1Y8ZynELRztfTaKacnkfPTkggDw+5dSYWt62JIJGjctGK5rUAAhtJOWrt3cyLAAdvJdInLRdtt5pNtQBzQU5CLySiDdRLlvyVhhkJCYys9vhUiboOOEITIMtwjbcXidRa8WhcGB/y+Stj3H+zYCHa5ep/NVFSXtleQBlaT2Dc6qhLkap42mMrztyZyuJdpo3zI/DamZBtMmzZ7XToFw4cvNBTJA5lUEbu1wepBNz5bUYk3Azz6n1HLqTVupE/pUhQ1a9xO21WWEU9FNFO1YNQRZfhlEYja/xbVWtnmjPiQnnq125VYNFtNhNNePClkEbdb2UDE6eCjqLKczMMuqRtyaCSSR9ZLRyuuJ0E0nGPPW3pa7qtUyCmN27c2banAhcgI2baHUhu2k2a53IA4+Xcl70l3vQWcRBluza7P8ApQ3e5JBA/TFTjMPtDSFFkWfDe0uW1MMVr5+lJJ4/FntQBY1xOUIGz/pUDX6VPiLjUZN4hZQNCl1e27xeSoIsC3VdSLqJme5K3vQUznhXeovenGk2W6Wpv5IGOxiGe8X5+FOPCxMLtI3Tr8KY1tSuf4lNASGrDGm9n4hlEz3tHntu9SDiSSDloOvmmgyu+HvJK7u0VEFz2ZxiXs7jUVZleBbJB6swfqW6qe108dcEUFMwUcofgSztbe3/AOteXAR36PbctDBUT1GG8Oc5jqKY2Knjk6I26i0WsZte0zyY0zYYh2glKh4lOwkMPWQ9JSeFy/0oMOxo6yG2c4yMvEPes1LjEZTyiEoThVgN+ywRL6VzDaxqMyA9pN4lanTMmuDYPIF/cWialjYj12/vTUMjTQjIHS7XMlNUVcMUkUEURwSuxPxAuMSb0l3LpsxQEkLXaNchjhe03dwEe8SUqCSnrKnhxSPAbt01LWf1ckVRRyU85RyM4mG11RLK46dhMssiEeRJp433PluVg8NtrO6bMbUDpEMYz5uDJcPcOTbfiUi20s80BZ97oAY4b3ZO1o96AhMmzyT7k5d9qEvLN7UANMJ7tEQxmRdwpCL+e1dIfJkCocAXF88+XvUoZn263KK5bdGe7JCM1paM6VhRaRixau1qdOFi5u/5WUfDqgyljCxpLn6cty0I0J+Nmi/IqXuIfBnpaNyLJnkLy0VTiGG8YhfMxNboKFhLruH5KPXZ0r5AAWv4+pDiCkzFU1H7PDY7ud27c3JdqKdrB0ciB7lo5r5hJjMLfkovsIC/Pa6z4L9xURxtC977jLnaydu79305KVWU7w28MLv3pj36e9SMZYtSza1Hxhy0a3zJG8fEbJjYmS4ewtG/ikykcYnvzZG0hlzfck4sLIbbe5SMNpnE7mZUXaTBQqGOrp2tt5grxi91qTl1ZZWpN/stIxeG4o43U1STlEbW3E/SraKlCuk9jqWcJXb8Ey7/AHKLjmAvcU9P098fpUjs/MGMQlh9TLwqqJv93kJ7SL3LNGjVlbiWDnRzFFJG4H3F4XVbFJLh9QJhtIf5r0SjkDEIyo8WZhrQchApGyGZvq7nWTxWhIakoJ2s/wCHJ4XFNx/Q09eJE6gxKPELHZ2GUPAXh/8ARWlNiwVlJJhmKxcWjL9mQtccPxCSxQyT4XMJxnaY+LJO1OOTVEVgfheoh6nSU68kuPNxGK+halqDCORpwA3G4UVHik+HwytTymHFa0x8JCooXkWQZkZenqdajCOw8kgDU4qb0FP1MBN+Kf5e5Qk5G3j5FCFHJNEMkDvKRu4vGLXEP1LQ4p2HCPs7S4jh9Q9bLldURi20PiH/AFLQzFFh9AcGGU4QQbcyHcZ6+IlVU8lb2ZqzqImMwkffTZ7S+JXrwQpcmGtL0q87N9opMLnEJTfgFtu6iFaPFMFw/tVhB1uFs8VfFmUlLlcRfl7lgSG0iY2cSH3KPBp8j0KqqnkP2yB3CNiuCUn3fMlnMRxCCqrZKinZqeoLrt6JPp8lTe3TjTFT8YuBndamB/eiUrJjGjRRYl7dazu5E3MSTeJY1/u/shZVAt0EXVH9KoxJx1bak42l6kOXFFaauxS5EVzpCVqQrqgByKYYxLMLiXafh7r23Z6Jnq8SMYboSNjYRZ9RUtGikyaFZFDpY21V9zERP0o4ad6iQQB2ud0jhOO9uqzmpSSNJTcifiVY81PSgAMEQBpb3qy9ujIIneQNwMqiL/eqLhsDkYbrh/wUXiOI5LJxU1RtjzSxu0aD70jFx3hopf39RxxvrJx25ELbblk7vkpEBQWfiG4koeFI3XVykT5q4RkJ8mG7dtXZseeSIQffbtD4VUTE1+jsQoN30rdQRxTyOTLWmxZrCA2f3EKqjzvzd0mJ0L9WitQSIcm/IRbupDb3t1Ivche73qiQtfEl4l1APyQAny8SRCl1c0vD3IATepEPf0oRJLvQAXfck+7uSAbkfD+SLAaH3onFG8fm6VvkpsAU4BbULCicbUMPAm+aQyOKFhStJTRVsIS3LpDt0QDmLpNmT5MzkSKCwvF9KeAuI+u0VwKOok4uUBfgtdJp0N8SaYrWQ0awkSDk8k00mpeFA5Xckh3aMySQ3ktnbt2gouM6IqWcR/YSD9QEm3hk/wCGX8CToNwuIiKZuWqEaeSTojMv3OkVPKP91IP7kqBTEUnkhYn5Lhi8ZZG1pelcTorYccrR5obu9DdoukL97W58kUFh3MSDxepIea778rviSKsSTdyQj06ohG3vZAhXMX1IWzJEPUl4rUFBDG13+KMB6nTV23kjDxZKWS//AIkQStXbo7Msnvz55rnuScbefUu888F+SItz65obvcjkkeYyc33F4lIANyXC5pxc8SAsbRNySfkkgBJJJIASSSSABXbV3S1JBVgtzXR5rqSA2BSRFklb80Bsc0XO5EkOaCbEiYUPfq6JskAC/JECRIdyAEiJL+K6qABGuOOq63zdFgc8KVyMuSFSTYkkRckJe9BQWmW1Lu1Qe9GPJSwCLLPRDd5Mlb5IhF+fiSAHpSt811x3ZsS71KyBXbeS6RW9yFdGO3X1KWAiL9K6GZaMkn4ac5HToCfFThHQkb5XOp/Zajcqrjt3KG8LkAxszkXpW47PdnZaGjB5I3C/daXUS5MuSMEa4cMpvwXmDdn48QEMsx8x+FajEfs7w2amCNpLT6bvUsbT9oKijq/Z6YMh6ZFsKDtg8MQsYCReoulfNdT+QntBn3PpsOjywcMyPLO2nZf7lrjjBrmF1jZYzLV9tq9f7W1AY1UyVGW30+a8/wAVowESdxt8hXu9Jlc4e/yfL9f0yw5Xp4Mycbjczprht9RKfNHwyJtBTLx3a5r0UeYRGj7k5H1c0bi+XwoCFyIWSZoibTDxCybqXpPZbsuBcCsecBytLhl4l59g4gNVExvtJ9bVspu0jU80ARZDE3Xa68frVknHWB7XpjwQn3Mx6bj9DJWRUrs8UEo7XLK1OzUMdPhBNHwyJ9t4eJYuk+1ABqAeU454A3WG3P3XK37GdqKDtB2jgo6urio6WV7jlLpBfI5Om6jHHaf0foWPreiyvWD5Zke1E01H28wSzM8oxyEf6lqAqoKMyeV7R6bfE6q/tap8PwX7TsEaCs49KMMRPOD3Z+p0eMYTiEkkWORU7+wRARARdRNdbfb9S9XVZMeNv9Hz2SbxZMijzTIXt33pecjSBwJtBHpuz2q2q8SrKjsTikjxsYOBEZeIVmKbj7AijuKaRgO1up7ttyn9re1X3fg1fgkYQiZbZJA3fuYlpLE5ThCCIxdZHHGc5uuCz7IfaM+B4NRhBIYmwWnduDJNVP2rS1FV+LBGICBjaPTqvJYcQMYWifOxvSlLNaJOx7l2L0rC5ubXJ5c/6g6pwWNPhGkhrKCoDETrXlv4JFT8P13N1e7K5ZepkYh2PcPpTR1X4VmiimW7RexjxKB4OXLLLL3EqoqmkCJmBgcWtK3vVce5yJP+EsnQNDcWi3XtOcabqUiGM5JMgbm/SKZYd3wp4JJaWXMHeI8rf4qmWP4hJGRCIPf5l8Sh68/CPiRdPN7kI9I6KQHWK7m6C9Jy2jl0oR3OqoBxiaS5xBPBMEdPPGcTGRs2R58k0xaIrmFSAAbSzzRkTFqhuFIdzoAdeTp0SORyActokgIbhz8kPSGed3wqS5eBN6lxy36I+IBDoD8k3oSog71PkzbiTxC8bECajkeGa9n3N0pwpGzEmdAEuhheSpicJGAg37unRSq+uitl4fXlYq9pAhiIHC7PcxJVA8OmgfS08y+JZ1yaqWqoGprpKi1pMtrMO1rVF4nUjKwhFIo2FaGTYCEtumSK0bSySta7XvQAI5DrkuXdKIuaFhQB25/p+JIt3N1zW7Rl1uaAEOXvRNyQtzUyhhAn4j+drCgTBKjksz0u6nH0qXDjVTHSRUkh30sTvZF6fUrWmp46Hix1e05XHIvCq3FMPipbz4j3O+ir4md2HVYo0NHw4JCIjfpLwCqQtzojJN6oRaVBKVhuHniFWETZDmWpF4R8SCmpXmf1eQj3rTHhYYTEFPLZ7Ub7/SHwJ+RORAxTCYRIjo2sg6mEnzJ1UBnDLvZ7e9auWbhxlGce4fATKvrhgqhInC0m9PUholMpuJcZ2NaB+H0oYYTmMgD9/uFOxQvIOyO63cnyFoaDJgcTmfy7mUFWQPClajIWF+TorWszse7Pq8NqAG1xrrknJs0gF5CyZriQB1ISQH1Fn1J0I7rWZ2z+JSAUQvIeQ7iWhoa4KeDgQM/FYOogEhd/Fd7lUUwhGInfaXfr0upGF4hGNbxJKl4C8Eghdl9SESSK0vZ6MnCS48rn+FUBlrn581aY9iXtxi/4dz9RRbRf4lUt6Voyoiu/SnWLpz/Sg0TsJNfqykB6UgKwGz0ZAZPI5eFFcwykeo+JtqEBcWEnG67lcpAEhfgg/D25lu81zSz4l0CcXyz/ACou/RkBsAPTk2aErriZ+pF8u5JxcbXPMhLxIHYNpE2mS53LrZZf4JXMIZZd9yBArnyXXK7VLpQWJIckki+SAEP9SXhy6UWvcyFAEyhK5iBR5urkw27dqdoy/Gyy6mtTdWLDKXv3KiPDGkTeJv4IUrmEtFSA6/Nd0+JdAQv3laP6kP5XUlnS9yTRkQEem17bc0jK63S23ah6m1QAd1omwPtfq96FuaG5dfLuQAQdauaeanGmCU6iSWfXOMttpfD5ql7lb4Dh9HWSzvWVrUcEYXvduI/hFBnLwLgtNJZEDCOllvq+JT8SwuopQE5IwnENnFge4Cf6vMVBrcQgqLwgF4oA2xjl1fUgpMYqKeHhG7jFnd8KpfqRFF9hWORjCEEoGFu27qFX0ZNMNzHcL+LNU1AMeJQGzRWnl+0FuYq5pI2pwGPK7LxFauuPg52DOOzOx5fpQH7RMzG2Y2t0SP4VNDK4XYXSkFvNV7iLI9wyDxAB4BPcwoeGOXfclJtLTMkGb+X9S0JYmz70rWy/9URx3eB8/mm2HUdEB8ROLXILW70bxsLC7suOLe9AweG3PNNWhd3p3aPxICsHXL+aAFaHPJyXdCPRnJBxGj7kPGYT6LUASYy4bi4M9zP1ZqVFjFRnrKZfU9yrCma4dnxc1waq3VgZBJpoax5os2Pd80/dxAsNrllxqHHfYregxyCMLamKUi7iG21Aif7K0j7cxEfEgKhlt2BcpcVUEgZxs4j8SfCs4Zc7f3p0mLZlIUe7J8tOd3cqutpy4whwn3PoQdJLWOUEl2cYF+5Q6yMMx4DMI96lxRakZdoTjP8AZ2/vT/TzVhNS975CRdRKJPSvDFfndnytWLuJuuRm/wCS65BuzUYpC7j+JcIn2tms2zTtEghazV2TXGfkzsXxIHI+99q6EfuYlzzynZj6f+Q4IvI/da3NZzG8FOGTjxdOd23uWmtaNs+m7miPdFyuH0rFZZWbywqiko8cixanCnxCJyqm2tKO2/6velSwwYhGVFMbxVV78EzfqUfFcJ4L8SJsvp8KbgkauDhmLAYcy8XzFdynwea1zTIVfRyRkdPKzcUH6vUqYhWrOOGuhnjq5HGtHdDL/wAb4fmqOqjkpZDikiYDLc4yNuWckOI1hmJS4PXwVcGXFie5rmuW+oaxu00c9Q09kuWon1Rv/wA15yUema2vZ7szSQ0cVfJiDy1R9EEHSP1l/wAlWNv4lTqi7mrIBnGOmYyPPUvUhOnjkmJ53cuI1tnpyUgKyWExhaIYpXbQx6T+lcjp5BuOoNhO8ib4muWpzlPLQy088VfhkvAnFtC8Lj6STslHhfbQ6pzgegxsY9wD0k7eL3qzOOWSwIhYYhffb6clBxbCWtAwOycNwGO0xySotTo89rKOWhmKKcHAxTDclqqyZ6yQqfEQYTfolHbd/wCqoq/DZMPPXfEXIxXM0bJkTwpaiOni5pbcl1I0AHcki6fElbuyQQK3VGxfhEya70XfzQAUMnDPP3p45riLW3yJR/6U9Q0b11TFBE2436lOpd0Kmmkjlzj6i22irOpwVxATN+FKfKMlqaLAabC4OLmMQA2sp9RLPV+Ie1YiRs7SRDytV6ck7cFDNTnTnZIziSC1X8sbVEYgbXB8uSpaunCnkIGO8VTVEwlY1cptLgtfXCLwUNROL8iACIVCCQoyzb6Vf4f22xOhoho+PIdPE1oBn0rI0SX8ir+66j2k6c43inDnHJtIUzNSnTyWG274VIxLFpMUlE5Ga9tt3iUeGQB0Ibh+aOQdWIacyuy6m8KEqcyDPR/MfEKmtRtIByU87F8JdS5TyRERRy7S7y8SpAyu0/Sl81aH7GJCzSPKOVr6WqBUDFd+Gz2/E6AGktLktyRC6AF3pCL/AEpe7VE3UWqAC7l25CuPmpoLDuQ8TdyQIrd2aCArvku3Nag0QqirDubdmiua3mmrvmld80UMfjjOoMY42eQy2sIrYdksNgpRrKuXhcWjC55ZNwRE+gt73WUpcWqKOmligdg4vWYjvIfK7yQ/eVQOGlQMf+7lJxXHLqJNUQaaaOOupIo46zhDWTWxxZ3HMd37WUu5vhRVHY0Y5Tjyqoih3TcSMd4+oG71jbvLajKqlI73lkvytuzdHtKs1td2BqbZZaGQ6iAnYYbmtJ/Vd5MKkh2Pjwusw5jq39odiN+FuuLPpEv9SxftU4gTNPIIdLje6to+2GKQ4VFh8U7QQRMQ3A1puL+ZJ8DNhh9LiOLdo6yBqybDqWkYb4r7jdWMUjX1tRU4g509M1/ADIrIvCXvdeaUOPVlDTVkEUlo1bMMh+L9Sd7Pdoqjs7iPtcTNLcBAccnSbfEmmgRq5Y3Gnp5ZK+eoE4SlYRe3jG/QAZa/NSH7LxyEFJWG9LVcBjC2oK6U/EFr/wCZYKTFqosSKtCThT3kbFFts+lRZqiWom4skhnKT6mT7kvaWa7Euy72U/Foxw27dIUtRfKwN32qxw3sfQRjiLnLFLKUf+7xSyboc+kzy7/hWDqq6orpilnlKUy23E6aEjG7Xnz96PaB6RPgvZ+h7PxYiDPONGZwuRDtqZfD+5Z3AqWXtRjHEqG4ohbmIttYfpbuVD7dUFRjSPKXsrHfws9ufmuUldLRyDJTylBIPIo3tJSxWantNhMUcEARYd7HWPUnCEYvcUg+Harmpp58JwUMKeg4MtTGwSFZtjzLrI/P3LAPiVSVWNS9RIVQz3DLnuZSKztFiddShTVFbNPAD3MBn4kcBZuY+zdBx6eCrw+OjKmeSZ477jljAfH9RLNdoRpqfDaJo6aOKprLqszHwg/QA+61UMtdUVEhSSTyGZNa5E73EK5JUSVFvENzya1ri5CpodnOJbpmivTIlrq67dcOqmiu4x1pLnSYriy6UyKOErTH1IolZGBa/PJ9y6IsRDm6JiOS1mZyy5IRzF/ibkuw5zmi6w6/6kVtw5sLl5pMTqkA77Lwf27GF4Xx6dSil1p8s5GHS7S1rk2WZWspABLuRW967a/NFAAl3o+Hd3ouGPmiibGkkVrXaJW7btEUUD+VkkklNAJJJJvSigEi8KF9pZIhVUAKK1dXW5ooBtIvknW80Je5FAc6fEl710hci3eFJunNACb0pdPcldqjUsBLlq6kgDjCl3pOS6gg5+5CitSImu0QAKJuSX70hJkFhW+/ausVt2TrmiVziygg4uv4dWSufvSAblSQBgNykDlG3K4kEO0i8SMyYe7+aZk2IcilzyYRV9g0cFtjsxE79SoRJstMkVPUPC42Ookt0Xjlo7PS+zY0mF10VTJTjUCD9PqXpOF0NJ2qqzqJzeLS4IhXieFV0sI5SO9w8xXqvZXtBEMXtMbWiwWmvmPUMWSKuHk++9HzdPl/48i4MvX4e1HiVREAWleXxEhjGcrWYHtWlp6OixDGJa2VyIHO631K5Clw+omFwjt9Yrn/ACdKjJHZj9MblKUXSsxXs78DVm/MqHGqGMmv0EmWzx+opqeKRgdhsK230rz2vqpKwyZ3YQ9I+Jer0rc/dE8L1Jwx/wDGUM1O8z6HcKYlp3jYs8mH/MruIQES5DbucVWYjI0hE2uniXqpny9FWe1+78ya4Zkfp+JOyxsOudxdy5qLC+q0QCGZxt5iQp2Oqcmzd0xbdr/H3IbmHqe1JwsVkmUtNMyUjCKo4a4D0iH1EoTVFvLL6k0RGVutoj4lLxxktRqbi9i17QYpJiWLQTyGxGACL2+5aCjxSsqoZI3q6gaeKOxwvK12z6bfqWDlzvJ1bQ10vs12bXZ9QvudYvBCXt/R0LqMkfdfk1NT2impcNHD+gG3PIPWay9TVSVBHFGG4kzPVOTk7yOZfEoZla+TZld4kY8Kh4Mp5p5PImLTo5IXkuty8KDw80te7MlvQqF35uhuudFb7vyoHJAAltStMQF3Z7S5Im3JayDz5eFFgCRPkzZbRSucueZF8SQi5Po25Fb06OgsZ8KfhsvFza4M9bUD5iXJGJWjmgBTZRkTNu8vpTTCif8AEHnu70u7TcgBNnn7k53Jticef7kTF70cgFd8kn5rnqzfcuXIATfNdIXIcly60vSusXizQBw7xtAs8m8KVqUhOREfidIS7nZAHSyJtUhjeQ8gyJICYX3JcTh3Nnz5oAcqy/GybpbkJN0pgyImHN9rckiK4s36kYCxW5P3XOKCAuHtty3IS6uSIy3c0HiQB3pFcf5JOWnchu6s0FgvtXQ6UrvzLjbhQAly17l24lwi1VgdDnpmrLD6yD9nUB3aSeSrrt3Pag8SVCZsZa7/AHYvaACUBbYfn81ma+qeqmI+kW5CmvaJOFw+I/D6rU3dr1KSUqEaKGNiIc3tHvJDxO9I5nIBB8rW5aILJkeIPRzBJTbDie5pFoaTFqfFiFpXYKg+d3eSySV1pJrghxTNVX080cvEbMxHw+JlUVkzWX5fin+q1NU2MTxsUbm5h3XdyGKT2qszPp9KfkmqJsGVLR2G2+b+QoIa6COYnMHIR2NuQ19UdRMT3Na2gWoK6yjsjHryuMvS6KAm05RlDJKcFxCDkRF4lJrhChwkwDcWTD/FUNNIc1QEWbkOfSrTtJWXFFTg+1mudH8QrkpLtfiT9ELlN6SFiLkorE4p6IrQvc93TalRqc/aS6NdcupppFxyTogdMmsFst/em2JcuQv3oosMSckXemkQF+pFAO2tZnc92fSuxlaOfqTQlcw68kXG0Jv6lIEpibI3Z7enajiF5DANNz2sRdIqPGQCAeIs7nRTTMRE7NaOfhUmbQ7MPDlKPNite24U3d8yJNHIV2a5xPf/ACRQ9R5h2/En5ieOjiC9ivbp9Kh8Tu1XCkcufcigoJuaNtpck1dck8lqos6kucS5K61FAdSQuTZckWz35oALfMZZvvLdch6Uiyz5sS6/NCIDgK2YHz709WjaYn4SUW7bn5KZUzNNCLtt5IG/kRO9J+a5cxETuuETepBQYjd9SWmfxIRk8TJEQd3kgg6/NcS0IVwkAdSSYmySUgL97qfgmLPg+IhVtBFUEF1kcrXDdbte1RAIOEbGfd5eJNyC8bC7+LcqQDpyPNMRu+4nufRSqMmmuiPIh7rlA6efeydpi4cg5Zl9KYM2GCjHQgWtwm3TmrWKa4dFm6CsuEs93iZWcVU8JFk12bXMuuHjg438i3EnHluTrFtzva70qo9ucRuzQvXOI6u9y1szLhpN3/ohOYB5qo9uMS1zL96bqKzf/gpsC4OQNru9qbfPc7ZF5Km9uMdHN7U7DiD3j6STTE+SzkkPh5szaKMVQ93JtEQ1jZ5A6Ylp2mPR2AvSSsLHCmfPuuHwpspunkPh3KJOJ0p2Sd/vTXGt71BVonlI5cskJSPb3WkofEe7mnAqHpzJ9C+FOxErjOOrOyb4z25aJo6hpG7lHObXPURZFgT+M5F3CTIiqHu6G0UAugd6NsiYm1EstLUgLeHHJBHLhsQ/O1XdNMFRCJs/UsRc12p25Kyw7FGpWJtTF/S6EBquldbkqwMUfnk4/U6McSt7mVIC0e8R6LlArOORXszCKFsUjt5snJMQjmisy5+lDWxSerKYoeI5MzIXp3s5XfSppkAlmD7VFKqZ7v8AtXO1r8jpUthrh+57e+5EUb82yQnVAT5NlomvaGu0dZNwNlKY64++4fiRBmPnamvaGIsn7/UjGS5sm7m/pXNNr+JvBuvcOTDcWrMVv81U1+DmJcWn/pdWgTNa2b2+RJ+GYB5ONr8x9SnHl1esi54d1sjNF/vAEEnUPi9JIsSI8cGOKQAPEom1lzYRlb/qp+J0YZlLA7e8fiVNVyNURibbJQ8Qv3rua4PP+LplM8Z3kD9QbVKwvFpsLkE48yDPfGT7XXZZo5ivMBGXK1/J1F2j3sSx9xZ6Nh+IU+LUgyQPba+t3UDp2nJxlyqZL7PEXiXm1HiE+H1DSQSWEPp8X1LWn2wo5KMZDzKUm1DLpJaKVmbiaUqoCniCALuIxbh225KHMMftISOTkbAQW597qHhnaCOupxaEWiEX1EupNYliUGGw8Ro3lN3WtkNHKzD/AGyPKoiaKJnLcT9/wqnkGSlAqeZ/aKV9rSekfiUyuKPHqWKTiPFPE9zxE/UorzNDpIzfxUSC6KSrw04bjjzOIfEom7zWpp5IoS2GxQFuePqtVTiVHEV0tMYW9VgrJo3TsrVxh1RwzNGXw9+iHiXDzba/l1KChIE/USAVjgzDpqI+pMXMgA1cYViVNhNGcrNxa0ytC5toCqR5GuRH1I8FMlV+KVOIHfNMR+Q57R/KowSOL5gkiAbjFme3N0bEk2nxBrCY9vkSgSk8xk7uimj9nOx3Yibnagfdq7sqsFCgW5JPl3pFtS9ykAhhchzZH7OfJ25+JBdrzSucu90FkiEZI72j6T2uKd9nMuce75KGJHzYnRDMY7r3/ippkDtRCcNrGFt25MF8k4czk2TntQvJpk3ehFgWmRaCkO3zXRJrs3d0jLXa7KgOeJLbkupaeaAFbauPuRllbp3c0KAA6Uh+a6fSuXWoIC6Um2jq3NL5pXafCgAdLfUkl4e9IhQAvDolr5IhSudAHUHcld7nXX5EgDrZZdyTihRoABLvS0uRW6+pAAjkk+XeiIXQoAT7WyQhmQokkFibkicUNvzS/MyBIG7TJF0/El1Ja+5AxMTJI0kABuRDaKVqX+ZACIvcugVsou/Sua9zJakS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50184" name="AutoShape 8" descr="data:image/jpeg;base64,/9j/4AAQSkZJRgABAQAAAQABAAD/2wBDAAMCAgMCAgMDAwMEAwMEBQgFBQQEBQoHBwYIDAoMDAsKCwsNDhIQDQ4RDgsLEBYQERMUFRUVDA8XGBYUGBIUFRT/2wBDAQMEBAUEBQkFBQkUDQsNFBQUFBQUFBQUFBQUFBQUFBQUFBQUFBQUFBQUFBQUFBQUFBQUFBQUFBQUFBQUFBQUFBT/wAARCASwB4ADASIAAhEBAxEB/8QAHQAAAQUBAQEBAAAAAAAAAAAAAgADBAUGAQcICf/EAFMQAAEDAgQDBQUFBQUGBQICCwIAAQMEEgURISITMTIGQUJRUhRhYnFyBxUjgpIzgZGhoghDsbLCFiRTwdHSRGPh4vAlNHMXVPHyNRhFZIOTVXT/xAAcAQADAQEBAQEBAAAAAAAAAAAAAQIDBAUGBwj/xAAxEQACAgIBAwQCAQQDAAIDAQAAAQIRAxIhBBMxBSIyQRRRQgYVUmEjM3FikRZygaH/2gAMAwEAAhEDEQA/APkFqfw5WomhPv3Ka4/lQcNu/cvdPBsilTx/lSGMN3h+JSOCHvFLh7bcrkE+SK9OxFkzJNT265fCpTR7udtqXfzQVRDelAtbUipY8y03KZahGN8yzzQVZFKnjG3RENLGXJlKaO1Hb5MlRL5Ig0LeSQYfH3Mpdu3vSGPTkig1I/sMfk45e9CVCBXKYw6Imj7/AApjIoULFzZ132GO7PLxKYI6/ClaxFy6k6AaaliIxexru4kB0cMncpRDbolaxN6VLQthhqMB0ytIkPsIEpJZ9+1dYbdcrkgtjQ0oZe5SQssysu8k1+a1GJfmToLHR/DL587U/wAS3kHPquUUJNq6UlyZLuROirHEtNw9VqmwSPzfK+7cRKpaRx7rfhTpTPI+b53N4kEaFpHVPG+bPb4bVOpsYkjAWyEtLbln3k19SMJLe/uSsmmawMebh5cMBT0OMR8Yb42L+lZBptNXTzVWmneqVBbR6FTVkcxZ53f5hVjFNGVrZrzyjxJ431e7L3q9pMeASFzfb1IcEzRZGbKnsmHJ8vqVhBSxEQxvG/uL1Kgw3HKMiHPpP38lrsPjgqAF72OIuRC655wo68bsZDC4qg9m7LxIyw2ApSBhe3K1WTU/soE55WeofEq2bFIyuZvPqWepvdClwGO7V3cvV5qRLgsUjhkziafo6ziCLPuAuRD1MrZrCDJ9yTNU9inHs7ARCb53Iv8AZ+AT1zV3Ht0bculHdrkosuuCm+4YBHOzd8lyXC4xLLh921W4+bCkUOmidiaM+OFxiJNY93cnRw8N2YOI5aXP0q4eFy8rUjpWILPEmZ0URUscbC2TaP0p37rC3M4mbP8ASrlsPAh0H56J+Olbk/JRaRoosoZMJOSMeG9ojttyUKpw+ciFnACJtt3mtmNC2WiaOh25ZW2v4U94kvEzD1dDOI5tA9vdaygVIy26RkJL0f2XQW6hyUKqo4xEb4HLTqVqSMpYmYHjVPvt7hJF7VUE4s7vb3LSVlLTZaZCY+ElS1HDjPP3+FaqpHO1RIw2GrmLV7hF1scH7PhNLecn6XWSoq4IT0B/9K0eFY046ADgf+ZZSRtjaTNdD2fgjubJre/TqRS4LTja4Aw2vclhuKPMIubOI95ZKy2k2YO5CuGSaPUTUirlweCa13Br/UK4eD01+Zwtf6lYAQd7WpXAQi2bFql8iit+54rDBm2lyUM8LAbmdmHW7arsxtLYuPC4tme631d6S48g1/iU4UocjiZB7GAmQPTh+XqVqQsR65LhRtlm+0h9y0tEkaLCaOYdImA+/TpTg9m4OdjE77UYjaWd7681Khqrbfn5oYEMuztOVwPAJXMov+zcFxZR9LrRQzBJdntLPqUgYwLu7/CobK4MrJ2Xgk62ut5fCmjwEI+TLXnTtkT+JMSQsSnuBoZYsFYdMrhFuoeab+6dgg7uQ/Cr44+GZaOJelBc0j5rdMhoowwOnEyfK7Pwrv3DSDseJXDi2eeTJe7QviRYaozk/ZmmJxMI2FQ5ez8Qhlw7PpWv4d2jsmjpfLcPpVqVGE8SZgazAaaR/wBjuVRX4DSDa3Cbb6V6JV4exDeG1UNfR3FrmJLphM4smNo88qsJiJyewLR2qtPDYhHQGW0rKFxcsn2kqSsodpa2rrgzgnZlarD4r82jbTw5KFJRwkw6W5K+q6d7u/aqmaNyInyWpgxkacB0cOfhThQwCIvZ+ZNvzSLO3/1QRZIeGmkHJ4/5KLUYbTycmcSSucUXEcddSQFjDUMYl6k81KGj5cuS60j2rrTW2/5lQBDG3n3o3jbyuQe0XDyS4j7kAO3DGWWXwp8Kjhhq6glJclxNSfS5BVltT4gV4vm3SrSnxq0u61ZQZH5p2KZvpWdJiU6NhDjT+0asJCXMbVd0OKRyNk7CHlavP4arfnm+1WdLXNdz5qHjRqsjN5TV0ZGTPkY/F4VZUpRjLm4NcsXTV23PNXdHXPmLdSyljRvDKzc0NVHbk4MRfEyegGMmIHZhEnWco6x7RdWkNYxDmz/lXHPHR3wylwFDBNJsDbku/c4SXMAW7fEmqCZytza5XcBOQ6riycHbB2Uh9n4+D0WqO+CxCOTh08lpjzJxTPs7XZ5fpWSdGpnwwWMhLYl9xxkC0HB1z6U7HS7eVv1KXNlUZ3/Z+C0fw9ymRYPSE4uUbF+5W/s7j8WSQU7W6JbDSoj02D0Nhs9OxETFlapVNgtHGQ3hb9LdKkUtGd5Op9PQmT8nInWDaNEnJkU8HpODa8b2Z/qT9NgsEkmgMN3LRW9JhJEe99rq0pqFobRyb3EuWWVL2o7ceFsowwGIjzMPy+akNgsfNgtH4tyuChtL92q6UdumbrjeRs6liSKCow2OMMrOnkl90hJqW0i52q0ONyk0bpXWpzHT8zK+4Hb5K+GlaO/Ierncjeja0tNrqw9l82t80+NG5W7XU9wpYymGlCMLHb5fCmpo2LZZcKu6ilYYyz6iVG5SRyExs9zEnB7kyWgxJG4xFl0vzFNRZEQNIzWA/wDBTKonkbMfqdQSExl0Z7V1JWYt0TCINj6FkyA+HuNtov4Uxc9pNlakJW8unvU9uId0dPhEAu7bu5RTp2Lv3N4UbyblwitfPJlWtGblZG9nYX0G64vEnOHcI6bWTpE1tzbsnQuVxZsz/StWrIT1JOG8QZRAG+JaKGljktaQGuWZhqDh5A5ETq2psSci3/4rgzYm/B39PlSXJc/csZS8SwSz5Jfc4Zlyt7kxT4g5DrmIly1U2nqGkEXu/US81qaPUhKEgAw0BLRtv+JJ+PDY7MnBvS6kBIxCL/1J0CcSF+lczbOlRgQmw2LdmDF6dE82HsQ9G30qd3Zs+10YCGRZeaycmaKJCGhjt5Nd3adKdGlYrGZmEVK4enJuSIMh1UWOhsMNCwn6s0YYeEY5M1o/CnxmEdM7RRiV3N2tUOx8Aewx7s2uF0Y4bEQCNjW9ydCRsviTrZFo2WSylZSoZfDYiLJw5+5L7tj8tqkPIwlrl9KHjNaLdKj3DtDR4bGUY7blw8Pju5WqQU1vftSORifPNHuD2jBUMdu5upL2MLR0YVKue7Xdoibd5bfSpKIbYbFbyYSTrYfF6Nz+JSSFvqFFu8lLW3kERCowuvcGuHkSL2OOzJwYtE+W0uTrr+9lQEVqOMR0ZtOScanAR5bvkndbuTimzktL/tQF0JqcLeTIuC3egKqbLl/NNHWXdzJ6OROw6VOBaMzJv2ULidgQe1P0qPJiDxn/AKVSxMO6kSHpRuzyZMHTxeNmt+JRKvEpJhsDZd4lWjWTxvlK94tyWkemb5E+pSLD7roKg9I3JQqvB/ZbjiD8J0M2KcNiONt3+VR4+0Egv+JuHPT0rrhiyLkxllxv5CDCZaoNI2EX8RJis7P+zkVzCX0pTdrjhuyp/lcbKtk7QVM0uZtGJfCu3Hizt2ceTLgSOyYfGOjg1qgV1LTx+Dd6k799bSvD+aiy1wTXNkxfvXo48c18jzMmSEuIjJxxEOjMPwqLLGFhCzNuUgx25t4k1w7n1fau2C1OKUirqY2FzYAYh+SKhpXmmF3ZhHu0Vl7G0jjm3zVtheFhNJo1oiqyZIwXuJx4XOZChw+OY8nBh+lTSwWImyZ4yLLyV1R4fw5rwy2+5THp+rNwFn3fSvGl1PPtPax9LxyYv/Z2CY8tC8Kci7JwFBdJEI5v5bmWolhaOoIwdtWu5Ls0lsAu+W3mSv8AJnLwL8aEfdIylR2fpyDZFtD9SocXw+MorNA08XUtB2hxhxhkanC69rVjjqnv3tKRZL1unjNq2eJ1WSHxRTRUsd5MEoXN4R2knJqc4z/ahapc1dTCBO4DxG9XUS8+7T49LNUZRvsH07V7OODmeJkyKBrJcWgpzJuJcQ+llmO0cnt3g256Es+GJSlo7uV3LVPDIUjc3LXpXZHEonFLK5+SNLR8Mss2JmTPsYSDuH8ym27PV8SQZiwtmtkY0QDw+ImHIPiUWWjAS0BWoi5flTdQL2+m1aGbRTHShuyBlGlp2LRgb+CsZcx7lClkt+lWjFoh+ysOuTIHhjuzy1TpzXflUWas7snyWqJbGjs3Pk2ajTi0j5O21OS7tc3TRk8hE3V8SoyIp04RnoDJuWhjLwWqZw2H+CA+rTpVgQQw+L+CcCjjEdGZSB3NllahLPLLpQQR/Zw9DaoHp2u6Gt708WRDrtFAeY8n2ukwGipwFtrbUuCxNyZG+ZDq1uXJEI7dR3ZpkDAU4XFp8k6FOAnvZi+pOkO7NtyIOeeX80vaWGEICOjJwKdtrJMV1qea0uWSmjVeAo6VuXhRvRgRZ/1J+npyy39KsWo3tHJSXRADDQJx5roYTaeT9zaWq2gpyG7PcTqZDS8RtWe5t1ylstKyp+72syycbkTYWFw6XW7rfUroaVrsnbqTkdHuvbpUWaalO2EsOjdPciiwV5GJmZvpJXUkMcY35bkAE1253HVUmKkVv3GfltZSAwOMhHS0Cb+KswkAreejqaIxkGbtaPcPiU2UkrM/H2fgEOTF4HuXJMBihMrOpv8AKr2Uo7dMt3O5QqsroyYHYdPNCYmkZ6vw2np4iYLSJ912SzOIyQW/h7dNR9Kv66oCMzB8tVl8Q2mWq3SOXIyrOTiNyVBXQ2mbeHO5XVVM0YE+ao6yR5jTkRDyQjFr/VqgLrXD2v6lwiXMdCQ04tck8bFckREOuX6UPq0QasVo3ITFuaLq19PhQdVvJBJ1xZJvLL8yRF7krf0oATi3J2XGj3LtzDa3hRdKAFaPkhtYmHw5Ii5IbfzKSzhDHyyXW9/+CK1i/wC1Ddu+FABWsK5aK5d+ZIrrtEEA2ty0RNmPkSC4s0jk6UFneGJfCgHa5ciFAZOXeiEnuz9yoB4ciLuS0H96FuaLpUkBXbPqSYnuQ7suaJto8upBZMIUmF/JHpck/Ik6NQLe9DajbaS7aPkmZMbHalaxI9O50mHzdBYBDolayO3yXU6AERfvXeG/JF0pW+SQmK3clbuXW6tEXUJZoBC4aRD3pPlcKIhZWFMAc1220c0unxJCoDk5cxLun5vSuFtLNLQkBQi610i/qQvyS7kFUEAtzXLu510S01dc1tQSjv70Tc0LfLcib9woGOXLo+Jrk0OXVmiYu9BFDrc87kuJaguQ67UAPBInBmt5qLdrkujzQBOCZxHTNSY6p9u7cq3iW6Imm2oTFqXlNWOJZ526rW4J2qkowEGe4e+5eexzd/kpUVYYlz2/Cn5J90fB6qHbCQi4fEugL+ldDFBkkJ8ty80DEnv5q5w3HAjC087+5KolLJL+R6RQVEhdDK+iqJJIhf8A5Lzyj7WWvHsa1ueq1mF9rKey6RrfUsXFnZjyI0dNIZOLhu81L4xj3fCqaj7RQSXZBaXpFW0NZxtWZ1k0zrU0/A1UFIJkzMo/tUgtke0lZMVzag/pQzRxcMnNlIMiBXHaPp6XXRxBu9QqistPeAiHqzVDiPaKnjP8OMwL1C+1UlZg8lG3ixJ5HLJrs/EpEVRpy3LB0fbII2FjdlfUXaikmMc3ZJ4zSGZGjCo1yb9JKQFRxHJsntVO2NRZ6N8kZ40F4vHtu53LLU6O4i8IW+kskijuuz/SoVNijTMLP1KYFQEhaEs+UapqRErcNp6hvxIGLTyVBXYLQCOYM4H8TrXtu5ttTc1HBUdYMX5VSlRE8do87Oljhl0zHW1TKIXjLR9vqFaapw2KnMTaJjDpcclV1NZBTzEzwMNvuW6exy9ui3oZGGMXklt/erihruG4s0olt8L3LBnVAT6RnYS7TSRxkOWcfxLN49i1lcT08aiKQcjyEvVmh4LE2YGxLD4biTjNlIbkI8iWnoayMuRvb6RXO8ep0Ryblja2fJkZkBBbk1yZ4zbk2cjDqP1KNTexwheQLtBJRZ5OG+Ruyi1NRPHcYG5D6VU1OOOWj5MTLVRMp5Ei5DEIy0uUgZIy72WPOscjvYX+pSKbFDHTLpV9sxWY1sZWjp1Kzo5tmrrL01dxGHNsv3q0pqp7MsvzCspxOhNF4xMXkQt4UTixWv0/CqlqgxEXd7k61Y5Fr1LBwL2JU8PmHNQXobtQ6k97du1S9ouHJn2ihJxC7K6SE43yfxIH2jmz/lVroQZdQqJLQ3ERhn71opWDRDiqGy5J8SYh16UMtO5F0IXhcWLLNWwocenaQc2VZW4XxGyU8M4+WdycaT1ITaInBMxtfhZxsTO231Khr8L2k7M5L0ippQqG5flVLX4Xpnk4kuqGQ4MuH9Hllfh9rkztb8SpJ6XcQEy9QqsJCQCbJZ6vwFi8K7IZDzJYmmYCoo92eqikJxlruWsq8FOMSbJ/zKtqKExHo2ra0c7gUblbyQ7ebqdLSsL94pgoff8AyVURQyuNyTjwoSFx0QTQnHy6ULl7ki611AHOnvSfkl1Fm64XNAHbtUQoLn8uS6XLRADoSWlkn4qq0h1dRF0ScdUJlF5TVTiJa/qVtRYla/X0+FZSGoe7R/yqfT1Dl53IaLTPQKDEuILZmtDQ1W4dLl5xhtUY26/qWvwyuCTv/mueUTqhI19NUGJDkK1OFyNJGKxlHVXOLLUYZVNcLdK8vNHg9LDMuShPLLJMPCdueTjcrGkqI6gdz7u5WkEMcwjkzCvKlNw8npwxqZmrff4kuM4tpnuWqPBwL6iUY8BAtbHu7xSWaDNuzNGc9oe7ZtUmCTdm+SsvuFhLVn/gmjwf3ck+4pEPGx2CqubQW2qbFiDx+d3qUAKN4R1bckRW3a2rNpM1TcS2PFnLzuRR4xJHo5sf1MqfiMSXE/Us+3EtZWXrY4ZBkzN+ZGGLXdWVyz3EfuTvEYub/pS7SKWZ2aQKpij1ZhJOjURCOrsPkSzYTOPf8kZVD+f6lk8CN1mZo/bIxtRtiEdujrLlVPml7VJ1KfxkV+SzVFNFMWT5EXxKuqaViMnbq9Sr6ase9SDrH5s93xLLtOD9pp3lNe4YOFxLJ3QFC3kpHG4lqK1iK3JuS12I4kQPZ2ISdn3Jp6fvJWlu4Wyu+JL2fQtjkl3A7exUPCPNLg8QVZezhdydEVGHk6vuonsFS0Li+jJFG4lyVp7G112hIioWtFnzU95D7EirGN7rs06Av/PqU0aXno6dGjtHXapeZGiwsjxX5ZZqVCRxowp3G7RG0L283uXPKUZG6g4kmCue7LK5T4cQbMWdlTWjGWee5Ph5O7kK5XjTOqORouhrIy5Zp32pu7P+Co226XvqydDiEw5G5ZrB4kbrKy79o25+pH7R0voOSp7pSa189qcG+Q8ll24mvcbLT2gBud8k6NUFvWyp+Ce5myH6k/HHL7vypOCKUplkFUFud7JxqoO47lA4clo7gJHHSyFcWg/6lk0h+4mDXMXdcSMaq5y/mo4QyDo7BonYo5NuwVPBSTJQFvyFlI4eubJiONxK5SYvP+lc8n/iaqAgzIsnTpC2evhS280rXWRdUd78vDcl4tq4Ja5P1JXPcgoJd8PchYvekxav3oChe9cONibkjLmh+aLJGfZfFnqmjp3HxJ6aZowLJ2u+JQgqDkPe9pN6VsrM3XgRi4kquskcbgbMSVuRP3Pco80ISauzLXHKjKWMz4U8ha3uRd9yCWNybV+Stp4XEtjJipoZyHNsvcK71NHN22VLx29Sakp3K4We7yT8uG1hXNlcVqYHA8VqrnyaAWfx+JdMZw/ZzyhP9FVVQvfY2XvUaSMx7rlcVdDPTkUcrPd3ELbU3NhtRCI5s1vUu6GVfs4Z4p/opnhYmz6RTT0biWYZj/zU+Sn7yd7vSnAp9vW5CTrpWRHO4FYN23PqzTgR3CT9I3fwTtTStCV4dXpzTYDcOmQ6rW01ZlpTE0wjo27VWdLjXs4Dkwc1TyC4lyt1QcOXPR2USxqaplwyzhI0YdpnGYs2bc3knT7RBwRd8iLLTRZd4ztzLuStkkHNlg+lxmv5eRF99/cQizdMT4s0gZaCGSzs0zwmTN0v4lXyYlJGBM7raHSw8xOefVzqpE7EpIY4iYJCutXmHaTtRLSyE8BORdL7ulaPEqystvB2t16u9ec1OHyzV9RI+d5vdw8tq93psShzI8HqZuXgjyY5WTGWZvu8OShy1ElQ5MTflUw6GQbeG13mPkmijkHRwdenUTzSO49+VuSPiOPQ/enYRcrrurpe5SI6Nycc+npRaEQuMfcyIagyt8Km/d+8smf8yJsPO7RmT2QEUahyLRm+lIx4gl/JWEOEmR5sFydPCTjuMAcR+JLZByZmenPu3KBNDtJn2rXlQsRFp0+rxKuq8FPcfXatFJGMoGQljMvL8qiSwvn8S0Z0dz2ZWko0uFldoy3TMGjPFHsJmTVvDudlfSYXpq1uigVlHwQ6+5WnZnqQmJ0J+eiQ/vtRF7lQhl8skBknrX3cvemyjfMct1yCCOW5C0e7uTzxv35LvDLzQA1w9O5HbpkjGO657WuSIbvJAUBu255ogG1//Vd4ZW5F0p0IbnyUD9xwNtzqXTbdbfkgalP8qfp6UxcdEFJE2PcOem5WUJXD8Sr4o3HudiU2mzHV87s1J0FiA2mGSm0/DHTK1V0Ulri2e31KSRXWu7qGikyWUbC5G/L1KFV4kEJZA/5UsXxQBh4f9KyVTXMJ7HuQohkyFzLin4mbntQhizD1t9KoHqmz59yb+8LbcnWmphuauDFo8ss/yqS+OPaTX2rDVFc5Wuzrj4lw+/pZGpPcNbLjlxE7Hz5+5CWJXDqbLFTYww6sdyrpsekEevcq0oXcZfY9WPHLmz7e5ZqpxC58s/l8KiVmMSSFk77W6VXS1F2t24kbImm/I/NUORFu+agzSeJcOb53Jgy+azbs3SoGTlmO1NEScua7VNdRlmsjT6BIrStQ3NySMkBD5IGF+9C/UPNIvfn9SH3IAccm5DmhEnzSu3ZdXmhcmuQAQlc6Ny6U243F9S449WqCqHS8s9qIia3NnUOSR88s0UMhXEyVBQ+8nehYtq6g8PP8qQxwi1FJy3c03pyz+pJyYuXhQAj6s36UI5ZlmukXpTfeqAdbcI3Mkw9XJBr70YltzQAVvDL/ALk42RckwPMndPWtzbK75qQOFlnlkuwk/e65JmJDmuh1OgC04enNccdU7ba+qVr81qafyGrErdLU5auW7ss0DGrfJHb5Im5pIodg297pN+ZE46abkrbXQT7Qbd3NFbbydJuaXegQJCwl3rodS7palY/uQLkX5XSS1IdX3ISQCOW+9du3ZMhbkiH3MoKQn6cly1u5cu+a77vCgZ21I+lJhfki1t1ZADfcnEuosstqEh96AEPV6UrdUVr82dIcx5/qQAlwOpc1S79EAOdLZ5pe5kJ9PNK63mkhUL8rog8mQiSL+ApmbOuS5d3rrCwpFbt5IKqhwC/SjGTbtdv4qPqLrtzClQaMlDUWlzToVHvUK64e5EJW80zNouYcQMWyzuFT6TGJRtyPas0JORc1Iikce9OxUbGDtBJCefEe3/FabCu3Elog8vzIiXl/tVrIo6x7uf6UcAm0e403axhbPiMf51Km7VRSBk/6c+peJw9opY7W6h+SkNj0kjZEW3uU6o1700em1eOQVzZX2yenNZWsxaKGYgka7w3EqOLFn23ldootdXNN/wBqrWjJ5HIvwkgK5wkdOxVklO+w/wCayMdU8PQ7p77wO3N3dIWxvKLtMdO4s73D8TrT0PaCCYRuyLNeOfeR55t/UplLjhi/NJwTLWVo91pMapLhbiMH1OppY1GLjk1xeleN0XaC7U8iV3TdogkYdbSH38li8SOuPUcHq1LjjSC2bW/UpQYpAR2cRhJec03aaMmyc2HyLzUmHGAkPO+0+5ZPEdMc56OMgSDmDsmZo45GK8AJZOmxqQSH8RrS8Ku6bEOJzyL96yeNxOhZVMarMLcQI4H3elZ98PrRkJzicR9S2IFxOe1dOSOPQzYfqVKTRLxwkZemGTk4HcrmkqDpbc3cfMUquaAS/DyL6VVVVROWkbXK/l5MeIGzpcSimiFs+fhT81VHCOZuy80irq2ll0kYfNW0WLTyRbzclm8fJaz2X2I4tHbsNiWcqykqjJ26vSKfhpTqjzYP5qwiwt427uSpVEjmZTAM8fMHJSoZGHV2a4VZHSkJdG0fSgLC+MJNZai4h239DQVxbctquaSqksF3VdFg/D1bcSnwUZ8s/wAqhtGuOM0T2qHs5WouMwooMPuHV/yrsmHuJadyw4OsAai3nkSkNUBz/wAqj+ymJIhjMbbUcDVolBUbdE8FZb3dyrRG3mn+G/lyUtDTZL4wSB0OucNiLTvTcQ6d1ycEXI9AQWNnGyZKNubZc1IIX780I5cs2QQwGjuIXzRvSvIOWVw+lFELiWn9KsafMSGRvF4SQ2SmZ+p7OtMRZA4k6qazsjKQZxuxF6SZeg78syyFMzC0mju6SyyiTPFGR5DU4LLHIQSx2l3jkquswUCbJo3Yl7FXYfFUCTGz2qiqezYcwOQfMV2481nHPpv0eM1+B8N9Gt/cqiowlx5MvZZOzPtTE2pE3uUKp7HxlyyXUsyOF9Mzxk8PMeTJk6V+9nXstT2Ni4ZWMxFl4liMb7O1FC5G8TWZ9QrWORM55YnExr06aencf3q4OO4iZ2tLpUOWEx/5EtTCiEQkKBPSi46P3Jq3dq6GQwPc3Sk3yRLhZZEgk4xW6JcT3bkiyLkyHqU2A6MlxJ2Oa0tc1FttLNmRXW6ITAt4a54w0fvVlRY48JZ+FZe5xfLNPwzXFud1XDKTPS8I7SNI46rYYbijSEOZ3F3arxOjrnhIXZ3tWqwbtEEZC5vcPzXPPFsjqx5aPccNqmyFs30962WCTBMAZBcXzXimD9qAvi/+XL0XA+0kZCIs7CS8Lqunde097peoVnoTZEOeVqcAfkqmnxp5AHIGJSgxA8s3jYsl4DxSR9FHNCRY+HkxKHVyNlk2VyjzYo+WoOKgnWcR9JX/ADK8cH/IieWIEhSERbVFMblKesGwdbvypgq5obtGXajibQ17O+Wm0UBQ9WRWp0MSCa4c/wBLIXxKKwo2YNviJHJn7BodujvanBktIW0ElBmrmz03eaZauCEhPq/etNGydkmXkcMk3QDl8KkR4bPIX7MvcqiHtZJTl4BD05KUHbx78r7C+Flm8eT6No5Ma8lsHZ+oJuX6l2lwOSSX8SNwDv8AqVVJ2sqKps2n3N6dqOLtVU8HLj7vksnjymqzYjR/cdNDcevJAOGxEObA9vzVCfaScgH8Vh8S6PaSQRJ2Nh+FYdnIbfk4f0Xv3fafL82fSj+72tJ2zuWfHtVINuW8VKh7TMRCxs+qzeHIbR6nF4LaKPgzat+pW0Mcdg9HvVD95BMw5Pm6h11cdubO4jncsHhnN8nQuphjVo1BUtNJdkYXMh+7w7nb3LGRYlJfqdqt6XHmjfKSRy+lRPpckfiysfWY5+UW/sLFdpauey7dW+nRHTYoFRqDqYEjSaZMuGW8H7j0IaT+JACjYXzcG5dKrKmqa/vHJ1o5BYg3ZcrVmcVowjkJ2z56rTE9nyZZVr4FHiACJZ5Ei9sa3uL96p3Hh6s9yDibtGdeh2kzj7rLc6ppC1ZhSaqAeeYqqORyHIcxTRzSi3P5I7Rn3TQhVMOuakBiADo3ksVJJUSXFe6Y9qqIz1kuJH46f2HfaPQWrmG13ZrU4GLRZjlF+bNYSLFJytvfknwxKTLMnWT6VGseqZvI8YpNrOFxOpsVZTFrkw/vWAirnkcXDdkrKnhOQM3ks0XPLpUjox9U5G2aqptr5t/FOjIGebZC3zWNDDzEs2l+SmxDPHIX4lw+knXLPp19M6o9Q/5I1QTARZs3NHFJrkzMs7TFUX53vaT9KtYSlK3N2Fcc8VHVGexatNuHLJEMje8SUKK8efSnWJ9rdK52qNVIlBI/f0oxkYnTDDcPN7me1OAoKDb5Ire9k2O3kuTzcEL9bVSjsS3Q6O3m1qIunN1Uy41wyLRMPjBlqbbfmuhYJmPeiW5TP3bnTXGchJ32qqfFg3afzTE2NFb3LVdOzB5kT5ycuXSmLrS7/pVX94P3u5Ok2Kak2bLfssyWZSLYprQu8KRTXWvntVb7YBculOxTXFkyl4tTVZCaU13PL6UHVzdNjnJzzL4k+FKfJZujVW/BHIW5XvqkZPn6vqdSxozHm7Ls0cccJOb9LfqU7I0UJEEyeQSztEW8IqhxGoOTodi8NxdStK+seYCggbTvtVRFSvJIWlxLvwpL3SOHNcuEUx3yHm7P9KTFKLZWOWfISV9HQtJ0R3F8lIhweQhLNmG31LtfUwRwLpZszwUclQQg4b28QupoYOHDzNt+epK2psLMqgXBm0fxK1ChenEs8rfkubJ1X1E68XSf5GHxLCZYyIGkG/uElBhwus6pGsEXW8q6dyMDzC0fUyiSUtxZHMwiL/qW2Pq3VGOTo1dmQm/B+LztRUsL1BbGu8x/5LRlg9MMnXdpd9SR0oQ9AsJepdP5Sa4OX8Vp2zL1ODnIfEstFlQ19C0Jj6e9bWpv115eJY3tTVS0dRQHYxUdRI8MhZ9B23B+4rcl34JOR5nUY4rwU1RG25n6clTV9RTcEQsASHmQslUDV1FWf4loZ9KYOj0INty9qCo8abcvBVzU8chEUbNr+VV81C+7Ju61ldPR2vl0smuCduTMulM5nAqqbDy4oubd/kr6lwGSSITjZv4bk2Mdp72cblr8Npw9nFgku0uUZMmqHixW/cZ48BOMd+79ybfBzuFmBru8Vsgp2LXNvfcnGo4I2vPbn4s1y/kHR2UZL7veGLVmHRRnhuLnctLiEkcwC0bMQj+pU0kLi5OweJbwm2iHjorvu9i5AxfCnQwuPhizt+VWdOUYgPEDcW5PRlHfmzd2mivZgsUTPVHZOCQSPK0s9dqhv2bjjDVtq1sslzZP3umZqdptnk6pZWT2VLweYdpMFkvzj6R8IrJVmGyZZGz3MvaKylCwm199zLL4vh4FCTAzXLrx5Tgy4aPKJ4+GZM+e1AxWq+xjBZPaJDZ9rl4VTnhrxlz/ACrsTs89xGmG4v8A1RcO5OvT8MfUQpW+pWZ0MFG5KTFh9w5uujNHGQs+5SYa6OPk/wCUnUFEX7tPmzPb8k7HgspNfZ0qWGKRiXdpyTjY1axD6kclcEWDCeNNZJncp8OCtCY55fSo0+NMMwuAW/F4k0WOSEebmjkq0i9PCYxbTIhf/Khiw3gkObOqse0FrZO7oJe0Ukhjk+1Rqx7Jl4VCEmjKFVzRUezNri5/CoFX2gkGG8Ha4lnMRxSSoIjd7U0gckjVniDQiW9uWiinjzCBP4lkjxB5Iss3uFR5q491rqtTPuF1X41xLtbi9OaqKisciI87blXHUPy/qJNHUOQj6lSM+WWjVW3R+aA6xxbJn2qtKoMRHXahKZyHLw9yYtSVLXPHpn/7VHlxI+eaimT/AJlDkLfzUNmihZKmrH/j4VFOqfzUVycu9AeeXNZOZusdDxzOQ87k1xPkmrX6fEuWnmpsvQdeQfPcm3JvPag6UJ+H0+JIqhFJc/JK5si03JENo+lK39SCQDzIeXzSbMbsk7oLc0wcj+SVgJcEnFDdqld7kWWEJMPxIdyK1yfNJ9ujkiwEOfejbll/Ugfau9WjNt+FIDhxtcXJIRcbh6iXSFJx3Zu6ABfp70Xy2rhdJaoX5IARk25Ji70iHdz6uSQR/pVACZaoh9yIRYj57l3hv6UABw9udyMB7k4A+aQjr8SSAERt6svpRW26P1fNd8Xci8KZAv2g6pELj52pXMKPq0dkkWaB6V+Ts6B6XqyZbJ8FfydNFgJ7tivgjkx3B83QcPaK1p4K/o/kmDwXyBk9Q2kZco3z3ZpW/JaU8F0ysTBYLb3IoNyhIbW0XBH3Orw8La5NFQgN2n80VQLJRUsL+SVt2rqyKhDPRlz2Pb02kgruFZw7S5Ltoqf7Ld3Mk9L8rfkjUruIruGh4eisShtQlCwt3KaDcgEO4ckuvRTuGw921NtThmkLuIiW66o2G5P8HdoujDb3JorYZYWHm67bcScaO4c10RcfDckMZtfztR262p+3X0oXFhLPJBG4wXSkwsn7urRC3yQVchm333JWsPN+alBGxDytSeH3IJsh8PuyS4f5SUkYS73tXbbXzsQA0NO93J061Hdq+1GEhqxprpNP6U0JsqJad4+9NiO5a+owHiQXx5Hp5KjmwmSPUY9vyQxpsrm3FkToHzzTx07j3ICF+TJFbACX6mRmSEhMbc2/MKK1uSCZBCW7XJd4lvegLp1ZLL4UAHxLh70uJa3Pmmizuy1SYjtzQA+MjiKPiOOuai9Jc06MlrKQJ4VTjbnn6UT1GuihNUXDqydhka7LNWiHEkEW3MXcUPEdK27kX6UHf0qtSQimP+K6EnvTRfJLL3Ka5K4ZYwzOPJ1Ppqp/N1SRjaWrq5pCC0c2uHuJVRJbRVB8vD1KfTYhLGWebqpjkYtWU6KS4ctBU0aJl/TY0Q25960eHYwBMLa3NuuWHp5HIuStIJDG3InFQ0bJs9EpMSnqrQgAyPK7l4WQVdcA0HtlTUQxU94hxCMRInfpG3m6xdTj09HdFE9cMpNa0lGBEQ/SoRxyVFOMUXZOonI3t9prJrSYvMvJczVG/clR6Jhg01ZTFLBK5fiWPGQOJMNvVqmMdxLC8BhvrKsAPugj3G/5WWCDA+3eMRlST4pJQU8TXQkUznd8F7a/qWp7EdixwOpCtqwiOvALOKJlLxs+oizScqNY7z+iZSYbieOWmcD4TQGAyscjCU0rP02+SvA7PhCAhHI5EPq71YuW1IKhht0WWzOpYkhiGhlhLmxZKfBeOpM2nqTlPMxFu2qQMbFy3blm5WWoKIITd1qkxU7SBnZuJKnjt1fq7lNhG0e5Js2SIv3e/LN07HRvxR53fEpoWCJX7k60wE4vk21ZbfQ6I7QvtyZ7hRvGakjJ3HkIo7gJ8ndZ7ARPZSLutTZ0L8POxWhZCOmRJPkXld3I2DhFG1Pw2HPNO2sQizqbNTuTk+dyj9JZOzK07LGunWy5dHddzUkLO9mTzSBbozIsVkTXLJ2e1D7K0hZtmrEZI+WXP3JCLbWytSTYNjEFD3u6mNC3C5vahYm/KlcZEWedvhFS22ZiEXHTqLuToxsQbsrvkkBPtzdIrx5OoNPiE1K0nLK5CeHt9SfAnjtd3b+CGXErQscGMvULIVg2VtXhr8EiDIfi9KqZ6U7PAf71KnkOQy1Mm79VU1dQ8b5ML2v712QRzTZAqKgKfm1osqDG66Mqc34bF4UPaCul4ukclnwrKVmKNJ+E7yjk/wCUl344nlZchWYlGEkhOEbiKpqmntH0q7OQS8/pVZVTNaWj7l1o89lLMNr95Eo5+LPNTaiS7m36VDkFubMqIaGvf4kn9KRDy/6pdXNAgUVtrpdKLb5IJObUL7fNHahfdyQAHiLVICtJF36ptQA+0jZqVFNbyUACcX0T7Sa800ykzQ4VjElPKLs/S+i9I7O9pDmszyz77V43BM4vnqregx6oozziNRKCkjfHk1dn0nhWJGUYu23960NLijEG83Al894P2+rIbb3uH0rc4X24aqEWMHHReNm6R3sexh6tHrXGAgz4gWqHMNw53sP0rLUnaCInHI7lo6Ao8UjFgOOMx8PqXnPE4HprKpjA0pi/7U061KJWsxmZfEn5cLrI7nyYxbxA9yhmUo8wMS+SlKwbomBhPEDmwEhfs69wvxW196rTrDjPrO1RpsUkjLPiOJLSOOUid1H6LiXA2EdTuFN/c+mvTn05KmDHJcx/EfVaDDqrjQ5yzAA/E6p45wBThIqK/DSh/ZhcJfCqmWGSPXLb8luiKjN8vaIy/eo9RR0Q6vLHKRchBVHK4+UKUV+zAy1UolqzDmuDiUglzfRaaro6QjLJlUz4fFfo24l1qSZhT+mQhxSQXzE+pOw4hLzc7hTUlC48mdMPSyDdq6qosjlFmFc/cfUnRrnHxP8AxVXDCYjk+5SBhO3LLas3GJomy0gxaSN8r1NDGnJrD7/UqGOlMtctqktCY82dYShA0TZPmqmK587fpdHDVPfk78/EoUcbl1s5CpUNO5bMnJZtKikXWHYg8JaO9vqF1r8NqOMwvnasDTUZiWm7J1rMMJ8snb+S8jqscWrPX6PJJOmaZ9wZPkq2rjuIs1Ngk25dP1MlLSnI2i8RPRnvtboz81CHPJAVP3ZMKvHw1+eW5IMLOQ+S6fyKOfsWUcdKxF3kpkGEtUDkzXWsr6DCYx0ONiJWUNLHC2QBYKwydXXxOzH0V/IzD9m+IP7O1Rz7JuLk7gxCtsOQjr0pioqAhiJ8nNcy6vLLwdD6XFHyYWbsi/uHcox9n+C5aP8AUS274gEmnDu+pRKnIjzy29S7IdRk+zkl02KuDJhhff0/SpMVCcbi7OxfCr5oYyAsmt/chOljLrdh1Wvev5GCwJfEhBIYvqzW59KeAjs7v4pz2MS5G3NNnRmPJ2tWbakVqW1AUdws7OJd6twEC5Ze9ZuIuHazgf1KXBUPlobrklj2OrHPVF4Mdvdb+5PBkPNVcNdIL6n0ovvA7tFyvEzfuomzVEdP1u/8FDmxJibOM+lBNVNMOWSrpodbmYxJbY8S/kc+TI/4k9sYcevJNVOJcRu9VZQndz/UlaY3N/mXZHHBeDmc5tBSE4gT3uSgFiDDzNxUsx01/qUCWnAi1ZxXVjS+zmnt9COsbLQ9yZLEuGXNNTUrDdkzj8KaCl9S7FCBxuUw5sUAredyKGsOQtdybKjbdpcnRhePVv1JuMRQ3ss4ZA5m7Cp8OIRbQzt+JUQXXFm6ApjjubJ7VxTx2d8cupr4sQjG7l7yUuHEGkbZk1qwoVxiQ6upkNYe3N931LmydKjqx9Ua6WqYmyY7fiJMlGBXZvcXdcqH2oyEc1I9sMuW4elYdmjq/ITLKOnjuzcWIvhUlqOMRuy25qphqLdc7iU+mqnuyf8AUsskZm2KUJE2OEIW2szKLVYtFCeRs9veSdKZiEt2f0qmr8y0yZZ4o7v3GmaUYL2k+LGKctdB+lBPjQDDmzbsulZo5HE88nHLwkiCoa0jLwv1Lu/GiuTzvyX4Ar+2BwyEEdM1ncqepxyWqOQ22E6lYhwC1/yqlkEBuy25r2MOHHXg8PPmyX5LT78qBAAZm08SR9oAjDIwO7uVPxOI+ht/FR6oZxl0yIel109nH+jleef7J9T2g4xFYFwi/SsL9r9dUVH2e4pU0kdtRSvDVNruGyRnWrksGLLL5iquswmkxZxp57iiMDB4xPYd7W7l1Y0ov2nHkbn5K7DayixrDaWrppAunpwqHjF9wXtd+5CeEtId7SGJfJZv7E6hh7NYjhUkUY12EVp0pyWbyC57Li8S9DHK7Jw8PhXQ5yizCMU0U0OC6Dm7napQdnYy5u27l7lasOnLalxAju9WSjuTZXbUSJL2fpyAQnyIWe5hFSI6OCEBEHtH5qLVVz25BttVdPUEWr53fNNJz8sHx4LmaakjifNrjblaquuxA6jQchFQimkJ8rv1Og9nPc752/Et4Y0vJk2ducbnycl3iXOLMy4MZ596cCMc8/FmugySkCQvNzZLhvG+fmpQCxBm+Qo2FstcrfiSs0UCJbrz3ZpSEwgTuzimJqxoXJsrvTa6hV2LMUOWe70q0iXNRGsTqGECfM7BbwrJVkxzETg+30q6kxIJNknV0qtqI6SMSNn3d+q6sftPMyvcreGc3MGK1vNQanDQkudo7f3pyvI6ECnqHbDqceU9dIMQF9OfNZKv+0TDKW4Kb2rGZ/TA3Ch/Mb/6RXRscsifXjHHcAA13pFriVZU0slGHErZYsOgLkVS+9/pBtX/AEqoqO1mO4hcwS02B078woWul/eb6qu/3aEiMWKWfvnnO8y/MtU5vwc83BFjUYpT/wDhopajwvLP+EL/AEjzUcap+ZuF3w+FQymAizd9rKKc3Euy25rVKjnbssTxJiMmHbb4hRx1j5k/8FUXeSMCt0VEFkVU5GSL2w9yruNa4oHmbnn8KALF8Qcf/cmyxA7iy6VAOYfEmSqm5IHyWhYg5Nqorzd+TKuKoe5L2okFUT2m73SMmJlAGqfuZdaqfvyQFEh8lGMerIUXGblmgebZ3EoLBcrfJNcS1Ny1DZln4ky9Q1ylspIOaZyUUy2kyIpE2ZbdVDZsojaGTqZFdr1Ibttyg3+xvw6pEL9zJPyR3fSgljLi4otbPUSWnPNccm5IKs6XVoyRZ3Z5IXkt8kByOWiDIRk9yafmS6Qv+V1wfelRSFol3jokQ/0pdLd6qh0IV23q/kl38kWuW5S0KwX22u36UhLciEepskQx+TXIoY2P7/yorbtE6MblzH9KPh9PiRQqI4xuIiz/AFI7dosyf4e7XJD7O8jFlmIpjI8kdvIrvMUNr3abVM4ICzZ5khPq9I+lAPkZbyfv2pW+TujfLbpu9SFtoIIEOVvPRcfxaIbtqK5rviQArl3USzy5sg4muXiR6lz3ILC9JIw8ndNXd7N+pOMWv+pBMvB7sUO0XydDwXz+H1K7iowK1n3Ei+77dMmWex06MznsJkQ+HRD91vIJPmy1EeHuTDo+1Ohhd1uxuancO3ZizwsybUE0eFuQ6hct2WGhkV/V3Jo8JCzIWa4VSyEvEYI8NbPLh3fUm5MLYf7oCW4mwdrcma4S3XeJQJsJcSHJm/gqWSyHiMaeHsI5WMJKP7K2RbGu9K1s1Db3WqBNCw3bGuWqZzuFGcenImyAGtTRwvt0tV0Y7eShTR6k+VwqySreF8s9LUHD83u/crI425uopk2Ra2qaF7iI43XaKMYsLdyfkK4vUKhy5j3fmTKQRE3c7Jp5NckBk/6kIR8Rx9KyNUl5CGRGxXNptFI4WHkmt8f7vCgpUSPmmrt3ciCa7mykRwhI/Nh+pBPjyRU4PSOStYMFOYsmdlZw9kZJO9k6LTszgFb3J2Owi6riWmfseF2V7j/UnoexbCW4yIX9LKrJcZGaCleTua3u0TgYScj5LZUfY+1ydjP3aKzpuzYC2Z9XyUuSLUWYOHAT3aXKwpezcu12e4W9TLbjhYR8g/MrbDYaeEcwDcXuUPJ+jRYr8mSoo6yFuH7MBxl7rU1X4GfCvsOIvT5L1KKlgkiyKOMtPEyh1WDyyCVjMQdW5hUd00eHg8Pr8Jcbn1VLLTnG+Ts/5l7PiXZtiAnYHu+EFlMU7MvGN7hb+5XdnO4OB50cbj56ICjfLVlpanCTF+hVNTTvHzbcqJIHT1IbX3Zp8htQEO1AA3Nz6kohAuaVrpB5v/ggBd/w9KRctUn2lzRF5tuQUnQmHv8AD8KXTrmht8kiyJtXQSPx1TxqyoKqKotva0m8So+nVlIpJrTzzTsTRrY8PgqGHRrXdI+zMduccr3d4kyrqTEiERa9vzK5pMUe3OxnWhmB90tC2XDcviRR4ba2bs6t6XEIJCtMHG3xZq7o8Noq5h/3lg8xJZt0VCNmWCjYtG6iVnhuEnIX7Ny+Iu5aD/ZWKG2RpXPyEe9SIoxhezJ7VDkdCgKgwMyYXIAs+SvIMHpxEc40GH1DbQbcLKVU4k1KOTiwrnbkdSpEoKOnjD9nb8KkRxxXC7PuL1eJZer7QSQjeACQuosPaRyLVrdUu3IruxRtPHkxMKKKR/NvqWTDtQA6X3eJT6bHoyHXJQ4MpZUacKhiax33epdfLudVDYhAXQ/5lIgrAv2nt+SjQ6FkLGMtc87VIjI+ebqKEgE2n6k+AmWub2rM2RMjmcSz1U8Kq0etU4yBDq+aKLFIyImySqwsvBrtH/zJ2Osutdx2qrCqAmLLL3qLV48FGGeTDlzRpY3OjRtUXFk/Si4z56vaQrAVnbaWS3gR2h6koe0001uUjiXpHuTWIw76PRgJy1vbdzTvtgepYmk7QOQ5Z7vV5qeGIPJ39SyeI2WRSRpfagJ9XTB/iOz3ql9qcSu8TIwxAyS1L2Rbtt0zZOjJcWbv0qqCs82RjVbi9LooSLJpAHmd13pSKoa7V29wqAc1zZZsKaORx1cdyKK1LP2z3pfeD+aqxmMSz8JepISutHNXqSWrV1o6JHXOXfaqpi7m2iu3PyztU0BZliBj4/mutMEmjSMq8I/N2L4Ufs8BC7WNu52o1RQ7VTRQhmeevpWZxCuMqjOJm4RcxJXo0LWjGzmUXpzUeXC7puIdvCHkK1i1EwyQbMlU1EFt8uwelVGKYfTzNfHaV394JLX4pgbFUE4AxQGOvitVTiPY+6WIII5CEwuuBdcMiPPniZgayjOHmzEN2hKvqaVpgJsmXoMnZeojLhMbkZbWE8hSpPs9lqrnlNotfE4l/gujuJHL2ZtnkFXTvGWVlpfNRSjfyb+K94L7O8MGH8WBjly1IVV4l2Fw4QyiiYCy/aIXUQG+lnFWeLnG+XJiXBFxLVrVq8X7PtTyFw8yEVnKmF6c+TrZNM4nCmRzF+eiH03Zp0pGIehAe4vSqIYPdqkA3eaDd6VIhqnHRwuFAR8g+z3BzSChctHb8ysYaoCEc4HL6VeUlC00Yu8EmreSm0aqFmUehMWzydMcNxHVbz7rcQ/ZOoVZgvEDQGFHtB42ZeGNk623k36lImw/2eW3N/egGncnyFj0dUT4HYZDG12dlc0eLSXCzO93wuqaKlt1fPTwqVETCNmv8FL5Gja4PilQRgDPcS9GwSoOGML5dxe/pXi1NXezjmxfmWiwztId4M8txfNcmXFujuw5lA92o8SkEf2+31ZqZ7YdoszsQF4ideYYd2kCnjE3kY8/CtFSdooJCFnst+a8mXTOLPXhmTNaXs9QP7OIi77lRYxDJTgTtFFaxeFPwYtREQgLNz8LKyD2OujIOE1qxW2NmvzXBhzxCSEtWa0U1NjD3bnt+labEOycVQZSQXgX9Kx+MYPUYbcxg9nqXoY5QmcGRTgO/fz5ZM+1N/fkmehuLfC6oDrGHR87mQhXaE+i37Zz9wvixSUiLIz/AIp8MWlyyZ+SohrLtG71JikPbn1JOBSkX0GJGREx+lTQxACHIwb8yo6cXLvU2EdousZJHVBuRbw1ERa5Mp8XCLk1qqqWnu1VrTQ8M9H/ACrgyUjqVk6KjCTUGtVpSYTxGH0/JRYSAeTPcrKmrnFsslwZG64O/FCD+Q1Udn9mme1QwwmSGXIwL8yvvvK1sna4VKikgqtHa1cfeyQXJ19jHOXtK+loeGQuwX2ureClt1Ddd7rbU/HTteLs9pDyt6VKGNrr3dx+IVwZc0pHqYsMYHYxcv2jsf5eSmRZ3iLtcPqFBGTEWebfUpVPMEeh5flXmzcj0sep0o252OuDkL55OKM5LizbL+CaIVjVnS6+gmkb0vcydab53KMBN57U4A9OvNJwKjNjsklw6qGUf6VItbxP+VEw3D38kJ6Da3IHs7Dc7ZpFHs5OrEI2JCUO3RnVd0z7LKtx2+okFt2jtydWXsrkPSk9G9vJlXdRPZZXcOO3N2XeGF2edoqa9L0u7XpDSnbbkxfCSruRH2mQ+H5H1IuG31Ka1LtyyYRRBTvn0sp7iH2SD82uFK1hHRTip3tyfpS9nO3TdmmsiM3hIfEfz+aA5rSLPNSphMeUf6VAqY5SPSMvet4zTOWUGhsqhr8iQFJ1Zv8AzSCnlISzj/kk9DOXcuhOBi1IalktHJ0AzMSd+7592xNlRnG+rOK12Rg4TOPGBCWbJoow7mZSiheMCfJRfxCLRty0UyXAQwtdz/KKMqN8tGuR0eG1E1zvsHuJXdNhtoCxvcsMmdQ+zfF08p/RmzhcdyepqNqwjb3LTPh8Eh5vHd9SKOhghLMGYVzy6tNe06odG75KQOzbDabtd9KcfAdo8PaXer620s0N1zrl/IyM610uNFMOCmI5+lBJh8sJjo9qv+lcORhLLqQs87B9NAzvDcXzy+FSRjMbeYqbNC0g6HYT+FFTEEYZPltVvLsQsOowMLluycc+YoKvD5ZG/CyG3xE6lniEeWm4xUcqg5H1ez4UlJ+SnFGcrMPnvLiP8O1WFDh8fs1ljBdufS7NS5huNnZ/1IwyEfiXXLK2jjjiSkVFVRhIZxxwXZPqWVqgF2Z4xEGdt3MhWkKRu/K5RTqG3e5a48uReDmyYsbfJnP9k3jJnvYRy1FRZsDeO7N3925aOpqmFs2fc23ayiPM0jE7juy8K78eXJLlnBkxY/ozhYX7Q9j8327U3/secZcQDf6logKOMu4fPRO+1NG2TNud/NbvNOPg5lhh9niOD4WfZn7aMewx2tDG6UK6P6wuuXojUZx6G3LmJCsp9vNYfZ/H+wHbGnB7aDEvZK0vCUMlvV/V+peq1cMckpOHQW5l0PM2lI5lhUZNGcaOO3oUOShjKbXyWgOhYbibxKLJQtlzfdzJCyIJYyhrKFrb27lXS0rkBO2VvyWhmo5LCsK76lUTQyiWbhu+a6IM5ZqiuahEg57viRex2hk726ap8yMT1bqdRppDGrC5n3crulbpkNJBez3Dn7k0UNp6/wD61MIn3OOVzsqmorHp5Tz6f8q1jbJdIkEO7NlFqsQjpwJmO4u/ROwDU4lFfTU8koDueS20G+on0WI7UfaJ2Q7N18tNjOKOZhCxgGEZVBGV3QRchdapGOTIkvaTqnEGjMnvtG9dp6HEcShOoip+FRhzrKm2KEfzvay8zrP7RFZNKdP2K7IU1Gbla2JYn/vdQ3xCO0A/SsbjFLjvbSp9r7W4/V4pLn/9txtgf8m/KuqFy8I86c0vJ6Zj32idi+zJkEuLy9oa/pajwOO4LvilPT9Iusjif2qdp8WYo8Awul7KUZ/38je0VL++8+X5clTUlDR4OOVJTxwCPiFt36k2eIGJEwuuqGBv5nHPOl4IFXhftk5VeK1lTjNbnc8tWbl/SuHI46A1jenJSDqLhLW1MGTEQrsjjSOCWRyIt1v1ICy+nzT5xv7ufhTZQ+nLctjMZLPLJkP7k7br09KExUAAWdvJL3IuH+ZdEWuJA7AuQFJ0p0vLpTR9JIKQ2cnc7pgtw+oURimi+aX8ho6/NC4pEkfUmUD+ZkiJuaVvzSt9STKQLyJqaZrMs04+VubKLNzWLbLihs5H+pBxPSkeZaZJo+pZnQkgnktud+lCUzeW0kDluTet3NkFjpSd3Vag4nV4kDybkJl5IIuw3LTTaguQ6k2WSHd6f5p0FDlzWounTNNN4kY9aQmLqLK25Jxe7V9qXUWfShInt0QSF8+l0rW7shRW7RSt1yTsDmnezcvNd0s080rerVIY9379UiqBbcSNhMi5WinRhb3JzaKBjYQjcT+FONH6dyLq5rodKdESBttLuSYXu5Jy23myHqLNUSvcIRa7uIUjK3qyJCXJBc27NTYUIycm08SaPNOndbogfmkWmN+En1REVo59SL+Cb6i06kDYurcuHkJDo/vRlnkQu+SG3pzyQSLaifmSXDazTK71JMPuQEgrrbWXQt/KkAkPcilF8xyQSfRITELO+e74l3247rs2VQ9Rt02j80uMeY69XNY6ndsy2+8JbcuJb9KX3hKWub3Kucn55/pRDmRepVQWWTYpJaWiL70kt06c/CqsMyL5Ltr57X/7VOoWXMOIcQxB9wq2p6OKqDT96zVNCVwu27/ktDS1HBAWc93coa/xNY/7CqcDjtzYGEslQYlh8A3ZiNzeJaSSSOqpyaeews9LXUI8NgkLh8Vz+pTB15CcNvBgKqEBuYLFAmp7hLJmW4ruxsUlzx3+/VBT9k4xkHN3LzuXT3InH2nZ55NSy26s/wDBRZaEybVmEX5r2im7L01QAjYIiq7EewNOLFwJXuHw5dSFmXgp9PNcnkRYfaXdtTE8LjpkJLdVnZeWMyYM+Xkqqo7PnCeTxvcrTTOZ45IxckL+W70pUxPCRbGe71LWngLSDptJRZez5x9zfmToPHkoSFpj7t3pQnTv3CrGbDTh6GtJlH4c9nQ3NVQrIfB3crUrC9SkHMYkTWMo8vFLkNyWo+Sxw3EJ6V9Ha0fUtHQdqGvFpQYRLxZdKxLEe106FUcfPMkbFc/R6XTY9SVEw5BtHmr6CogkLY4WryqgxpoXykZX1H2kjjMcsxFS42XDJXk9DYQ8n5KQwxlFnlcRLLUnaKMrfxHt+JXUGJU8waPtWDgzqU4lpwwIcsmTkUYZFa1v0qCE0chaOxD/AIp1i3ZNkOnTms9TSy4gjYRLVyUuEm781UBUNHpe4qRTVlu/Ui6VNGqZbcMJALY35lDqMDpqoSc2AR+SchmMruSObKS1s2u9KlWi+DC9puzMBAbxBbp4V5riGDyDIX4bl4V7udPrzYhL+pVeJdmaauuta0vhW6lXk5MmKzw0ML1LMH5eSZlwkyYssxyXpeI9lTju4Ttb8TqkqOz8kd3Eyu+F1sqZyOLRgpaU4yJnzUfhuOue1aTEaX2c9+X5VRTZX6I8EJkdyZJvLNIo9bdUhjcdXdMsRl8kFxZLpDpztQkPkgAi8OTbkmzz5LvSWTrtvcgA4pLefSynw1mg6/pVXb5pwc/PcjwTVmhgrHj8dwq2o8W10P8AU6xrVBi3+pOxV0g65p2Rq0ep4V2iASEDf5ELrQBVBVWlmwEXhXi8OLSDa97irmkx6QbW4j+/VTopGqyNeT2GhhaNutrvi2qVU071QDYzcupec4V2iMiyeS74VsMKxpprb3dYuLR1QyJkXEcHl63e4VnsRKWnGzX8q9S/CmpiAnuz5ELLDdpsLqBMjCNsvmnGf+QskP0Ys8YkhItHRB2mcdL7R+pQ8ShlG7ZtbxKgqBkG5dJxNtG4pu10g2tewj81aUnbS4hZ5On0uvLCmMbb3TsNQd+jupaQ1OZ7nh/bZytbiCXxLQ0naIJG1Zh08187hiFRCI2O92dyvsH7VVkZjGb23LJ4os6IdS0e1HjDSFlm305rhV2guDt+V151T45JUaRn80m7VcNrHO5T2jTvHp8OKOP95dclVk1QHqFef0HahiqBv35+la0cejGkF9LMlHbaNVlTRAr8Qjpbgyb/AKKqlxY7xcH/AErtfiEFQWmd3xKoqZAEc+kc1qocHNKRpsPxqQubrVYfijSDZe38V5OGKPCRODvarSj7RSDbr+H3qXjs0jlo9bCS4Bf/AJqSOeWiwmDdoOIYNI93+lbGmxaCQObaLilBxPSx5EyWxd2XSnAmceaiy1TbbHTXtDkxO77lJ0Fp7UeWfTl710ZnIczVaNQ9o6o/ariyzSodli0lzelD4s81A9q8nQcZ7tXcv3ooTdlkVQw6M72pwKi74iVYEnE5v+pLiOO5nRQWW1zxlsO3zTvG25qpauYrc3To4gBFkx2/UihbFiEz83JrUqmRpIiA3a1Qwqm3M5t7kjmuHmxfSp1LGWwthMXgleIfSLqbGTxkLudp+oUyVR3Lgld4lVkJIKok42sgAZZ9RMosMzxuXAbIvSXSpBbhJRTG4s2dxTTJlD9EwBea7iZe9NVOGtkeTMIltSp845b73t9KmcQJO6z4UF1suTzztDgshSmDAPLQh8SwNfhMhOV7MJMvcq3DQmDnu7i8ln8S7NhM2cjMRP4hbVdWPKeXm6Z37TxGXCz4uTDaylUHZ2eolJpAO0W6sl6TD2VDMtD527gV62GxxwZBExE3MvUul5aOWPTM8jPs7w7mfJR2wdpLcne705L0yvw+KRid4nFVX3HuI4yYRTWRCeGmZ+jw9qcRdmvLNa3DZuIARSsxW+plIwfs2BDeT2u/iIVfB2Z9ntdnv81jPIvB0Y8MyviwlpnJlEr8H26s30rVUdLFSlmMjXC3mnKinCa4/C7rDuNHR2VJHmdR2VKTnGe73KnrMFOjK12cf3L2KWEMhbpXnfbDi+2l7uQrpx5dzly4VBbGVmjMWyZ296YKwR9JKVVzSSHqCamjCaITbaXwros4CKRON2qUcxCWcb2EKdejPudAdK4iL5PaqAt8M7RT0pWPvHvuV23awBG+zd81jRjeN9P6k5ETlyb8yz1spSlE2bdsKiE74ztVth32jV8JC7yPw/h8SwNNDu/EO1W1HhccwEYZ7Vk4Q+zeE5nplJ9qUpRZdOnidQMX7UBiAk8hyERe9Y+PC+C2bu5Izj+ayWKCdxNnkm1TJk1RFJdzu+J1CKqtLJnYiSCne7XcSkBQgQ6tu/qW/CMqsKGscSHViVhT13Tnkq32EBPR7UWynfPO5Q6kaK4mhjrHEcxyEu7VWNLWOQjk9yxv3s4ll05e5WFDjFr8rfNYPGawy6s9Aw+oazV7Cy1VzRjHI+j3aLzSTHrdAdx+FOw9qJ6d+bj8S459M5HWuqUT12lw9pj61MDD3HUn2rz/AAftg0jCxy25OtGHaRphyjnYhy1uXm5OnyI9PF1ONo0Q0JkOebELK0oBaHV2YfNZemxh44suIxj0p0u0DiWTuC4MmGcuDvx9TjhyaSTEoodjOyq6zHjJstLVR1GNRkerEXxJiSuiJs83H9yMfTJfInJ1rfxLP74OO52Zx+l07Dj1XIYsGdrKheqDLLNSqGqiuzzf6Vs8Ua8GePqJX5Nxh1RJIAu8jXeknVkEjjdm6xkWKWvsa1WTYtKI6OI+QrxsvSuz28XVKjUBI3lcnYZLnz6FlPvqfnewinYsWkLTNc76acTqh1cDVcRi253ZKQEjfUs/S1TkP7RvVyVnDVNJbrd6lx5MdHoY8iZPYm5shubLXNNMW3JGEjWiuRxOtMJibJC4vI+joiyLRkXTrmxLIsbYdEVr+TogHuZdtuuZADdunxLnD+r9Sdt0Ll9SafNWlZBy5x73XWzu5uuPnzf6UtScndaak2OsVpF4kuJ35OmyF1y4eedydAdLLuZFxGt5ICJi+n5ISK3TwkqViqIYZSP0rkkITXNaybutLPJJpO5nVck+1iali3NYxEo8MNPJLKACwlC9p3KZxGH4dVn4aoKHtlUQOdoVQCbfUtobOznyaQo0LCwizM20UXiH/MmuMwvq6XtTDb4Vz1KR1XEduu7/AMqK5u7aopVTd3emjqvJ+n3JrGzN5YxJRzMNuTpvjOIkLf8A6lFesYi5v70D4gEZZPmXwrVYmZPMixbO7c6GSTh/m5KAWJMXIn/KmixC7VVHEyHmRIkmaGGWR32gBE/7l5Z2k+3bD6GjnqMIpp8WKnf8YIgcdvi3eYr0SSq4gGzttyt3d4r43+1Coi7P4x2g+5oqrDjpJiNyKf8ACLvyAX/yr2/T+lhmm9z5/wBT6zJggpQZ75hv9oLD6yal4lA9LRzx8X2kpBK3TPXL/Bbyg7TU+LUcVZRzxVVMe4Dje4V+eMHaScvZ2CX8KaMhcR6c81sOwX2yYz2BxKyKXj0EzjxqaXcD/F7n+Je5m9LxNew+dw+sZYS9/KPuZ8Y82uSHFGFu5eadlftOwTtgMTUXHiqDe3gSNdb/AA7viWtnhlpzIJGcDHmK8afRaPlHvw66ORWmWk5PMZO8riL+EUxwzK1r3IM9dVALj8O/NxAechPaKymPfa52T7K3BifaOiAm/uoj4p/pC5ax6af0ZZOsxrybzhvyz2/Emipz5aEvBcc/thdmKG+PCsMxDGDbxGwwxF/z/pWLk/tIfad20m4HZjB6bDgMrQKCD2iUfzHp/SuqHSZK93BxS62L4irPqk6OQmJ+G5CO5yLpZZftD9pnYvsbrjHaigpz/wCEMwyy/oC518//AP5R/av9oRjL2o7T1FPERaxT1ZD/AEBotN2e/sw9ksJITxSonxKXO5+HsEv+a1WLHHyzB5skvCorvtd/tCdk+3XYzGOzeC0GJ1tVUBdTVxRjFFHK24TtfVe0fZX2w/2u+zLs1i7H+LNSMEwk+4ZQ2P8A1CoGD9jey2AxFFQYFR04kBDeQXnq3qdYr7Eo5ey83bDsnIb/AP0vEfaIB8PBmG4bVq4QlCkjJSnCdt2e2HVGVrt4UweId8m0c9VR/eD55X2k6bOsMu9y8Sw7R1PKy9krg/8AjqBXRsQ3aFn6XVcNY8ktjARH6Q3E/wCVSMVjPBcP9txirpcBoP8Aj4lMIXfSPN1ooSMJ5OPcRaiFhf8Aw1VLjEc5S0fscUtUfEscItxfV8KwPa3+0t2I7PucGGNW9ra1m6wH2emu+p9X/SvGe1v9ortp2qA6eCrj7P0Bf+FwwLCy+I+b/qXXDFM5J54L4n072h7VYF2TEn7QY7RYSXVws+NM/wBIMvJ+0/8AamwHDb4OzfZv7ynfMfvDGTuH8sLafqJfPeG0Z45i8FNPVuJ1EgjxZXuK519E9nvsRwTsmedbG9fWBkL39IkutYlE5O7KZ5ziPaT7RftYcWra+rCgd9lMLlDTt9MTaK0wP7FYsPtkxB3qJerhk1oj+VesTVEdCBNTRRQA3hFlDlxx8s8ltCBjJowWJ9m5aVxip42CIR/ZiNrfwWYroaiE8pLvS121em4jjDyEWTWi6yWME1URMeX1Z8l3wODIjITVDx6PmmXmbdq/5laVOHxyEW9yF91qinRxXZMz/mXSjlaK4pN2iLie9PHThubX3Jp42Ei5pmTVC4lzrl1xF4kJkxXJNtLO1VYgX2kuW++5dfaWWSXyTADxc0u5CXVb4krnHmoA4/Umz6UVumeaFy1QXEZPO4W9yYLkn5ef5U0fSoLG7bVx/mupW7eaqwEgIhFK33oP3plI7tyybJR5Opk8w3XZ5IDj8tqyZa4IpDd5IHha5THj26Jo43FtXUUbqRDkh79VHMdubMpp8ifNMEPUoNBkxTZbnHkpBDtzXBjQQ+BounRknHTNP8HVIY9v1IFtIYYWu7krXyyyuUhxYea4XPRAnIbtERyy/muMLC6dGO5dt+aCBr3JMPvTj7RzSbmgDrCyJtpIelLqVpCsNdbml+Z13pHkoGF4fSiaRhbJm3IGzSVgcufdnmurl1zd6WpaIBHLre9NuWuiIhci1falb5KCkNakittJHaxCk4oAAsh7nJJi1/1LpDtSYXJBaRy7TJdbmKRdaJhdANCYdvqQ27vq5J21ODlblkgyY2PMfUibr5fSj4b3CfSkw2nkWfvVgewFJdrnt9S7xNv7lDKbp5i6XE7/AOKzo67LQJNBya4U4BNaKrAqLU+NQ5aooaZYhldqyeGRo2Hlu0VaNRa4t+ZEVZbq6Qy19ueEdm3NIagiEbzf3Eqr2y+0ndiJPR1Vv1KaCy2CRy73ToFu58vEq0araPMfPROhUMXUe70qdStywCqtHR39yfaue/V7nyVS0nTqy49Ra+WdyWgKZowrLgzZ2u71Kpqrdk7ssl7da+ea62LXas6lwNFkN3Fwqq2+Nit8IqNUUuH7ms6llI8WePod0Q41cO9mJRo0V3U/o1EPZuhqLpGBiFRa/sTTyZtE7EPVb6VT03aI6crQ2j8LqfSdoHLXOzLxIqaY28c14K2bsDcBHkwl6VR4p2T9nG1421W9++GqNoG3vJBVUoVgEx5ctVqsjXk5ZYl/E8YrMLETLZ4lU1FC0d2cbr2Gs7MxiBG0bFbytZY3F8HPimwA9uXkuhS2OVxkjBnHb3Wpo4+rJriV5V4TJHc7sq6WlfdyIlRKIGu13T8NU+Q5ZbU/DhstR0Bcp7YDUWD+GynwU48Coqp+t/EtJhtU8g6RmQ/Cqih7Nzyam7AtLh2BvT7L33eIfChsqC5JsUzk7E16tIZDEWfVMw0sUMI6bvUniIBYWf8AcsGzoSJQzH37iU+Cot8iyVMRMJc3T0VQw97qTW6L+CqjLm7ipoVQZDm137lmWrGjfNsyUgK47RAHZTqaqdGjH2cuiP8AKSEuGWf4f9SrY87Bd3uJ1Kp5gjtYnu+pQXexFrZIChJnBhk9Rbl57jtLWXkwSMQ56Wr1l8Np6gLzZhAeao6+hprz4LXCPiWkZamOXGeLVuF1BCRk6pJ6WSMy53L24+zMeIAbeLLRYjGezMtLKTHAT+S6FKzheNrk8+OMiHVNSC/JlfV+GyQkT8NU0kL3cnFFUJEW3ut3JXeactfchcdqYwbbfpRCP8kPD/SuNtudAHC5LrFqLrpdPxelBc92X/JAUE5e5daTTkg6u9JBpQ6xNcWqlUmd2wv1Kuut/KjaZx6UEtGloCONx1+a1WG4o8LjluFebx4gcemamU2NHHozv/FBl7ontmG9pOGA3u1vfqpUnaanmA2laIs/EvGw7RGI82JRajGKib+8f6c1LhA07s/iejY3XYfIxcOVvpJliK8YyMnB23KmKslk55p+HiEAvltVqjF2I4RzzvRR7WFnZvypFTvzfxJohcSyZUBYQ1gR3PkxF3XImrHkkJ7GHS3aqs8x1XQmcS1QKmWYVktOJWn1IAqDIs8/qUPjPInYx6WZAy+oKh7Bds9qso8cljHhu725LNhI8e3w/C6NpPfuJGok2XcuLHmT32kmzxAqhhYndU0sjl3/AM1wJnEh1VBsXk023RKOSQRvzcdOlV0FRcYt1ErSnp5ZPLcsjS7J+H41LSyi7G/0+FazDe0hzdTsJZdKxkWFyyHkLaq6o8BmExzJS6fk3huje0vaICAWZ2IvSrmkrgmjJ32rGYdhZ07D+Hc60NHGW3Rx9S45JHp43MuWqIy5IWm/SmoYWu12qYFKxd7rA6Emxq7vd7RQ8SO3J5P1KYVGH0qLLhbE/O5Ca+yWpjBVFr6SJmWocu+1OnhPezpoqEhHXctVqZNTI0gyE+bHahCaePvYk+dO9t6iTZDo52krOeftJsWJHuv71NhxIOl1lJpnhPR2RQ4kEZa33J62CytG3hqGLvuUoCuL0rNUeJRZjm/81cw1nEtcMrXWEoUdcJpliIvcOiNs92TJqKTdqSkDI1vNlJ0wGikeN9W3JBu1bb9ScuYiz0FCQuQ5f5VFlpAHI4xXtmBN7lBlF6jyEepyy3Ke8d3mgePuze1CYnCyr9llvEgk/mkZVNLT3vI5F6RVl7Ld3XCgOlcSL+S13MO2ZiXHJRcmOnjK31Mu02NQTS5PTsJP4SVrWYWVQ3RGPwqoLs/JeLs9pXLVNUcrxzTJv3tBDJYDMArlZ2mtCzwqDU4PJCBObt+ZU1SUNpAb3WqlGEiJSnEKprHkl4kUjibel0QY5UxsGcjll4M+pUVTiEdKXIz+lRf9oAzuaJvdcuvtxOJ5KNvT9puGHDPb9XcqbFaWbFKkpGk/NmqEe0TyFkMbe8fErbDcUgqJBBpbfMSS7evKH3N/awf9mXkt1e5RanATpzLYRWrc0kcZCLvI2vIhJLFadpqPOA7Tbnc3NZ7mrxKuDzmaF6csjzHJDDTnJz6f6Vc1OHySOTPG5Fn1ZKE0fs5ixs5AtUzlcKGKbBwqp7NSHPwrR0fZeAR1d88vEoVDUNDLfEG4XWvweujmkEKnMRy8LbSJZzm4m+KCfBnYOzMkgk8cTmOequaDDY4Yhc9o945LWyYeEZDJHKQF6clyShp5oivzM+q5cbzbHeunophw2CaLPiMRNyVdWYDJHvAHL6VpYaGmEhjvsL4tqkS+z9ByBd6c9qlZBvEmuTFx4aYjruu9yJ8PePnmKucQrKSnukB7rPCKytV2okrJSaICAs/EuiNzOSSUGSZo7T3u12Sg1P7LK9h/empq6pICNwf+CrZag5ObLZRMXL6Hzm4fLJcirLeX+Krzkcn1Q+LJs7VqZ3yWxVTkGrMRP6kPtT7vT81AEre7cjYmLluSoPcXeG4oYnlmxLW0GIOVjcRty87gmaOTNtq0GG9oApwFnZiJvescmPY1x5NTexVTxtnff9LopsSMRz6RWUi7UAREzPYunj1zZu7Lj7J1rOqNZFWca3M+9SBqgEtcv4rFjjgF/eLn3ta1nE/moeBGizI2/t0Ytnkwl807DiwiXMLf8qwf3k/fJt+aNsW6WaT+al4ENZz0mPHgt1st+FTvviCy+9+S8vbGnEND5+9S48UkItZHt+FYPpTeHUP6N8OPMTjk7K5pK65h1ZYChzktNsv4q+gqjjAX6dVx5MK+J2Y8zRtaauHLK75qxo6q4h3bfmsXTVjya5ur6gqLoxfxZakvIzdOons9N1TZraeq4g5BuJSgqvks4GIPGGnUihxI89f8F5EsB7kOqRqAk4muSO7f6snWfjxA7OZ3MnwxAyMd7j8S53gZ0LqFIvLvPIVwZG7s7lSPXGOjGkFUeed72qewV+REvLdv5VzTMcya1V0NUeeed31IxqDkMncGH4VHacSu6iYRAJEg4l3eopk8h913ejYtcmZk9Ct7JBe5AfLLRBddrmhlmYR5tclRbkg9dzZ/JK1iLN8tUz7RtFmfb6kgqAuzyV6SMnkQ7b3If2ZctqBqgCQ8a3nlzVJcGbnEKQXI/T8KyHbG6jrcOr7CAojtvLvy3LVlVXDq6oO30b13Zios/a078ViXX0/GRI4epp43JGjhFqimCV26wu2dKE4Tv1WZ+z/HvvbstTXvnLA5QmP+X+laM6hiUZMU8eRorFlWTGpAnTndz2qPMLQ65p3ikmpJgkEm9S0SYnRAmqN5M6aKbvSqSCNy8WXiUUyYue1dkIWcUp6kh6hreSBqhxZRmzkLNmcviFlWY52qwTszT8TGMYosOH/hyzje/wBIc10Q6eUvByz6iEPLLj2i48m/eK+Iv7QvZ+pwP7SsSklmOeKeQjhue7Jn3Cy97xv+0t2Xw85I8Lo6/HJe4ow4MV31Pr/SvFPtU7YVH2nTlWVOH0+HTg1sccTuREPxE/Nex0mDJilseH1vU488NInkAVHB6GYjA79ykx1HtExOb2kT3WkodTSuJk2e5IMybLxCy9uz5qjV4Z2qfCYogp3Iii3XXW2v8JLZR/b523moAw/CJ2pR9cUZSzO/mRncvILro+W5bvsnjQR0dODSMBxMTsQ7SzbwocVNFQbh9l632f8A2m/aYYy4hPiFRAf95WT2RfpWvwD+yaEdh4zjcUHieKjC/wDqdeh/Zb9o1N2kwcaOvrGgroW/BvfSYfFu8/hW0jmaoizB2IvmvOyyyRdHq4o45KzIYD9iPYvs7a8eHHXyhu4tcd/9LWstpBJHQxcKmijp4i8ETWD+lk0BPZyTdzcvE/h6iXM3KXyOtcfEcMmz3u5Jh5PftRy0NTlmcZwD6pdv+KpcY7VdnuzMZHi+O0VOLbnDjNctIQb8EOcV5ZIxesenpSlZ2Gx9U7htDFWVZV9HRPLX1cYRSSRM5EYt0ivKO0H9qLstholFhGGS4zKPKQ2ti/U6w/aX+1929xSD2XC3o+zVOTW3UMLcUvzkt+y6OV9RCz6wl7K11LAVXi9TS4HRs2suITgGTLzvtV9vX2T9h7gDE63tpiQbeBh0dlOzt6jL/SvjzGMU7R9uqwZMTrsSxmcuRVUxy/pzVp2P+zGt7VdoYsICWOnqiZyMSboZuq7yVLFCPyF38kvij03tb/bS7Y4lGdH2Ww7DuyFA+1ipo+LUkPxG/wDpFeRw4H2r+0rEvaZXr8brD6p6kyP+p19H9lf7PPZvs6QSYi74vP8AE1kS9No6Gjo4OBR08VHALdMDWoU1HwX2ZT5mz517Jf2ZZ5jGXH61qW5tkQbyu+JeTdrMDqezOPVuF1jWz00jg9vSXpL9K+z672moM4KPb4XnLw/SvIvtL+z/AA/FqypomM6Ksw6g9uaunYrakXe0wu+HatkzLJjVe0+dgI4ZRkjNxkbcxD3L6Z7DdsIq7snh0lfUF7VZY5m93EJu/wCa+danCZKWUgOSIhZ+oDuz+leo/Z9g9FDgpVlSZnLK9oCXh+ldMFZwSuJ6PXVEVUROxuQk2lqoaqojF82k/mhlqI4w/DPaqmrroycmJurxdK7YROeU9hVFcG5mPvVXU1zCxMuTzdWtqrJy01e5bpHM2M1dUeebP+pQZagycmd0/NuLXLb8ShyDu5qkYvkJ5H55pcS4iUc+/XaheR+bsmKiU8jEQvkltu7vpUMZnFEMiLDUmF1pt9qijM5d6d425AqHbepctZN8ZxItEuM3enYgj+SaLp06U6WUg80we0UmNDJZ2800PNOuOiFxSRaGnjQ9P/JOv0oNLVJQ0/Mly67uTjDci4N31IAj6jqhMmT7wuXvtQ8HT4lLstEd+SRwuTZqUFPcSmthb2D4hQohvqZ947rkHDkkbVloZMHbv2pl8P4Y59X7lOpXeKTh291qXBVudGw80ydOwjn/AJk9St0V1pWoCjt7n1VgVO/dkSa4NyloNiJw+8UPz5J8xtLJtyEh7lAwCFD/AJkTju5pcPegBvxdyC3uUjh9L9KTw/mToBkB80dvSLf0p9oWXRFhHLxfCiiANctWRWvau+HluSYX91vzVFnOG/PpQkPvR2vbzSYXuQA2ukNvN07aKRi231IAYtbvSIerR0+I9+iG34UAAQuXcucP3J5xZCwoAAR/qS4KNx0/7UmHVFApAWsLoiHQUfUi4PdkjUHJjFrW+pGxebW/SnBhbPLJdGNu/NAPwBryZG2SK3yZ0hjuIc2VkNnozkiu5KuCsuHmiGsfm6yo6LRaAQXZ/wBIoxkbLLNVYVXe2f8AFENU3LVUXaLQZNuWaV7Z89yro6q61ulH7Q3JAtibouiXk6h8YS77U6GW38RtUFWTOJJ05ujeokEtXuJReIBaCfSj0J8r93xKaCyZFWSeV2XhSOqctcv/AEUK3411sxHPP8qKD3DpVRjal7U93daouvn8kBZ3IoRP9sPu8ST1FwioQl73XWJ0UBPCZ+edqkx1T+b6+lVd3euhN8xSDY0UNdbblmKt6PEjkt8Xi3OsfFUONum3NWVNXOJ7H6lm4midG5hk4kV7g3T+ZQKrCYpLsgYbvCm6LEG4QkeV3SuVWIAMpOJvdl+lYpNGrqjP4lgIco4wIn5kTrOT9nZN2gbltZJPaNXN7U1NTgQ6MtlKvJlpZl6LDY6MNdxFzUkSjEbMtql1FLa927d4lEmG27JnWhIYSB5Nt3KZHVBIGWVqqSJxIX12oSqGutZSBejM2XNISYn5qh9q9S6Nc9mWaKHsXjSac10ZBIstSVMNZc477h9SeaZiLP0ooNi04jeb7VJCoYSHXn4lUhM5W5Zp0JHHmpaGmaAMSYYhFg3epNDWFnfnuZ1VgWvpTzTMLZtuEVlRrsaOkxKSQMpFyQeI+bNbcqeGoe8bH/UrSCZ7BfYRelMu7JlBTuU2eo/Cp9ZhIVmjs1vqTVNM3o3ZJ0sS9nhJzZZtv6NUlXJje1PZ1hiIo42t8S80xfCWEicAuL0r2bEKgMU2MFpE3STrJ4n2dPc7A3vXRGfHuOLJH9Hk81Hw9HZRZI7SyZl6H/sXV1xlw4HJu/ROn9l9WMN5hu6nH0qrRisc/J5gUdv5kBDrytH0rYYl2VkpwzaN7vUsvU05wlk7bhVE/wD7EIskurzRELk+dqb4fw7UFpiflzXCJHrbytQuKCvItxdyXD705aZc229y7w3HXJA2wGjfLNhRNCfu+pSI8ytCy0Vc0WCnWWgEZEXwoIbcihYjG7JkY5/mWsfsnUW/s3EfkosnZmQbswIfqZBNMoWuuVrhUfE08f8ASkeCnG2mf5lY4RRyDUbWYcvEkkQy+oOzPtAZm27JDWdiaghJ4rD+EVrcLkaSlDPITbnapltrqHNnYsaaPMR7F1sj5MDXMrCk7EmNvEBiL1elb63fo+vqFJhciyS3kCxIxU3YkOQBeXzVdUdk5KHeYPb3L1CKFh0yu+p06NLFUCURhxBLl9SXcH2kzxSaPhmTPtUe7qZbftH2Nno5eJw3tN3K3PpWemwOS27h2/5l0qSZxPG4uipcvPpTXEt1bNXMWByzNkETpS4HwdDDd36qVQtGNYPCc0gn/pW0oKNpgF7G9KztFSvGWQZitZhdVHCw3ntJRI6McUW+H4TdyBs/Urylwt47XcP/ANpcwfFKctGZv4q/jkuDPJcM5NHq48aZEhoWFsst3wp4aV7tm0i5qYGRcnR9IrHZnUo6jUUJiObuydjkO7uSEdLcrVwBt/emVRBxvtRT9neB7RHNUFLnkNM1xDkqag+1jCMQklBqauARIRjD2d3My8W1ah5vZ+eWaqMR7TVNKRcOmch9WS0S2OeWyd2XNNXBUR8R6eWC7wytaX6UpZItuazUXaKpkcuJH1btq4eIVFVyiL8qO2Lu8EvEJjuJ4za1ZLEcStuzPerbEaeshhI3ZxAvSyweNFIRle7kJcrV040efmdEh+0DkZNxHJc+/HG3fz8SzTU7CRZ3Iy2tlqK6dUcNyNfQ40dw5OtNhvaKUQFjkYR+S8uAjEtNqlU2JHCOXEcUnjTKhlaPbKHHo5A1kb6lc02IBI7M27NeHUPaTh8siL4lrsH7WQFax7CJcc8R6eLqV9nqDEHhZODJas/h+JBUAJNO38dxK0jqGk1ztXK1qepCakSnK5k05XPqk0nez3Iuoves2aHXmYeaalqnHk3ySMX/AP2lHlhtLNs7VSRm7Gp8QMdWZit5qK2PU8k5RyBwh8JZ/wCZTJCAX/E08rlXSYbFMXJhzWqSOTJKd8CxLEIyhKOJ2KQm/isrV0pk28N3StH9z22mB8n6VJOhu0MPzLVNR8GMoOfk85raExfouzVDNG8Z5Zbbl6rV4KBBkzflVDU9kZKh87LcudzdS6oZUcU8DMRwX7lIoL46gH0uH1LZB2LOGO9w/T4k/D2bhh3mxATervWndiZrBOJKwSwgBqiB9W6hfatdR0MEgDw4v1OstBVQ0dwNld1fNSIO03B6Ge/1eFceRbfE78bUPkT+08dPh8Ys8VxG11orz6aN6iUrGfn5LVYhWfeUuUjuaGnhYWybIhVQeiMMnvZTUOGyU5Cedw+nxLR0NLETC7M4y53fUjgpXIc2sH6lNioWjLiMe1lM52aY4ljTVBxjYZuSsYyAtXyLTwqBDwiYSz2/CSn08Md2j3LikelCyQ8cJW3gxqJW4GFUAtADAZPc8nhU/jByy3MjiqtNH/SsLado1aUjP1fYc5AJgdrn8XxJmH7OQpy4khjKb87VqPanu5sjGucrsh/Kn3shn2ofoyGJdn4qUcmBtzdIrN1HZ0JmJgjtIl6i5BMWRtdd4clHKhj5tG1y3x9S18jGXTRkeRVPZl4Rzz/Nkqyrw0qXV9y9KxjCZ5JyYH3P0iSzVZhMnFL2h9renxLvhl2R5+TDp9GPMkNz2q0q8NITJgZ7e5Q5sNljDUNvqXTaOVpkXiHcWSIJjHuuRFG8ZE1tqQi5FkzOX0oJ1DCoflm6kBM/m6k4f2dxHEpBaCne1/ES3GFfZDXkAyym3E9K58mfHj+TOnH02TJ8UYeOZ7kfGciyzu/cvQaz7NTo23xtr4slUn2dejPYDCXyuWa6iE17TSXTzg9WZsY5SHTpUujozmLJxt+paWkwO4s5On0p8sLaF8wB38NqzeWJUMDGsLweLPfGBLUUfZ2jjEXPhjm2lrqppafgj+IziramzjAXB2JcGWbk/ad8IqIdTQhT2tHlt8KAc49btqMY5yPOy7N/CpsGF3av0+JYbV8i6sCiqmHRncbtzktDQzBJaIPu7/iUCjwtiYmZs9FZx4f7Lbw2uIfSuTLODO7BjmuSyhhcg1Z9yIfw+9/VanqbOSAWdrNOlL2N5DF9RXjuXJ7kcYAVTD3ukdc5FaHSnTwsIacjc7SUB4+C+fh+aSqfgb2gSirLX0d1KjvIBK9VoEw25tbnzVvTi1mnSSyyLU2xPYkRC4mOb23c1JKRhe93TAR2jp1fNBJG/eVxZLjqztTol8YBfNjbmuHiAR7upQXFo26mu79VErJrujcS0WK2Q8zSLCbFreW7zTPt11ru7CSpDmYXyytSeRyNda6akcb6lsuXrN+V/NkmrHtHW3RUxzOMuiEqrbn0rRYDJ5y7auLzQ+2PmO9lQ+0WlnrudF7Rv63Wv45H5JeDWNlq7kuHIFVTzwH0yA4v+lUXtTZdSdGstcXz3Ijh1ZMs1xMZ9leIPh/aTGcHOR7esA+JiXpftXVq68K7T41/sP8AawVfIZDQTZTfhtcTi47v5irGv/tCRSEY4P2fq60/XOYgLflbVd2bpXlanA8zD1axJ439HsoyHIWm74UFXNFh9Mc9ZUxUcQbnOcxAW/ivDB7Rfar2u0oqZsGpz8VNHZl+c1Aj/s+452kmKftDjwXlzE5DqD/6LL8XHD/smb/mZZrXHD/7Nz2p+3zsXgJEAYjJi03/AA8PC/d9T2svNMY/tMYnWGceBdno4LuiSsk4pfpZb/Df7O/ZDCwH2h6rETHnxDYBL9zCtRR9ncE7PxCGHYXSUdrW3DHcVv1OuvHLDD2wVnJkx9RPmc6Pno6z7V/tCayStrgpSfSKkjanBv4CKl4T/ZrxGqk4+I1lPEZPc5SyPKa+gpao5B6nt7lCqaz2dr33CK370vEeDn7EFzLk8/wz7A8AoTE6ysqar/y4rQF1rsN+z3sthYnHHgtMcUjWPxLjO36nU8JHK038SMZnEc3dZuc/tlRjjXhHyH9q/wBm79he1p00j/8A06d3Onl93xe9eeVEbCZAztcJW3Cvt7t52LpvtC7Nz0FRG4zsxHT1JbbD/wCi+MO0HZ+r7O4zUUVWFpwna/xL1MGTdUeL1WLR3HwVE8LiOeff0qVg2cNSD5uKizlaJM+7zQ01Vwee7/Mus4v4mtwTGjwXEDM5XiEDutH1LZYV9vlXgZyhHGdREbsQFI9tj/8AT4V5BV4oFQ+xt2fUSY4jFa7/AL0nT8hG19nueJ/2lMUmAfZ5IaMW6xihYs/zOgqP7WWN0+GjTYVhFLT1OWtZK1xG/qXjuG4DWYsfDo6aWoL/AMtrlocN+zXGajEQo5aCWjz5yyjaLfEo1gbp5P2Fjv2vdtO1F7V+OyjEXOOBmBv5LJVdGclIdXJnOd37SR7iXt/Zv7I8EpZBKtnkrX9PSOa1/az7O8AxDsTV0lJSxURg14T57s28KG2vo0WLdXZ8ljI9+XSIp9ifrz6d25dxTDZ8Jr5aacHCUH8XeyaAbkIxaPr37HIezeLdlKXE8OwqOCtB+FNJLvK9mHcPkt7T0NNDUyVcdNDFUTDbJPHGwkf1Evnz7BKwKrAq6gp606XEYpOLwuoTDbuXrdBWYrRmQTyNKGXUsp4rdnbhz6qqNiEISb3diQ1BRU4E8j2CXuWQnxyUdc7Lf3LNYp2olJ9TMi9OamHTNly6pI9C+/qCH8PiOJN4stqz+KDHXTSySVEc4GxC4l02P4V55U485Fm7KPUdoLoSBvEu6PTUcUuq2Q/J2N7N4fVlJT0EJSu/VJJfb+VyUqoKnp6cTkaIohbSMXWemqoyuzZiUGpqAFi5CuuONROJ5HIm1ldTyS7GsH0l3qoqarusa1Rama3cx3Cquorm3Mz/AEkt0c02T5qqK7Nmt181Amqg3MxqFNIRNz+ahmRjbrtdVZlbZPmmbPR/5qOU2vPcoJl6UBSP35pWGpNOYcsky8m3LO5RhkfPakRJWjRRHbruXUkReSDifJK5+5CYUHc4omkflqhjG4lOCGMizfcglkPiH70IzH3srb7vjIM825eaTYaGauiXRChvkyRnGdytqfC5CDKxTxwXjWtlb+ZAVyZcxe3Vtqatclpj7PnI46OIkmJezskYln4VBWpQ8Fy5KZT0rWi7h8Kn+xxR9e1PgUUegNkXerI2KscPuk2BcpQYKcz5A3xK0pKU6hxs8XhVpT4TUCeTN07kDS2M+PZu4fiFFH2TOQtcrVtaWl3ZHlaPqTVZUQUbZAe7qYUrL1MXU4L7H/dqPdJT822+laGsxS67PI828Sqqrh1FxvkJJmboje1RSbTjtXJuAI3Nkoxj71Cl6kNkByVEY82UKWqAuSRixc9qiyi3cobNEhPI/hdRiLzTjjouWj71nZuhu3uSt70fD0SYbebKgBt+Fc4fzRsKJQAxbqiEbmR26JW2jmgsBh1zXbfd3orbkVvegVAW9SViMeWeaW1BIBD8K70lnp9KTjbc7IuG/NWAPp1St9zl5IuE6XD/AFKAB6Wt6lxvePcjGO1svUjttb0qwGbWLwo7duu1O28kNu3vJQAFtvmkIp1hcvhSt/8AgoFZy1cbzR2vb8SL0vkgG7ALNIh3f/NURc+SK1Ars4MbCPNIRa7PPakMb5+lPiNujblaFyT46gPNPjWAJZZqn4z56Nb5ouI5ElZdFv7U3uRe1MPkqjfnruT0JeaZVFn7YA9/Ul7Vt5uoZWZcm/ik0gXZZ3IGShrH96dixBxJtdqgOQC2vh96HiBaWSBbMuAxC3uckY4g/vVI9V5MiiqnLytQFmgirrtc+lSoai4FnArGjPVlaU9cIllmgtOi1AbhF0Qi3eo8NYxD1pDVMRalcoNdkPW2vouPt5Jo5u5sk21Q/wD+yglzRIEmEs3y1RMWnNlH41o55oeM/NlAt0TGLdptUgJLe/4mVeMwlanhkQWnsWYYhILdT2pFXGUmdzqAxe5FcgNi3jxBxYWzf+KkfeHva31KhCbQsn/kj42hZ93pU6lKRbHXMRamyhz1DERZOovGu79qDiXIoqwyku70y25O3MOjodglpmqM7B4fn+pIR3J8Mi77hRDGyA/2MDC3ciGP32o7fLd5pCJbdVIJBR5j3upEMzjcz7vqTF35kV1uboLJkVU/k3p3LrF1N02qA1Rby8SdCb9SKHsWlziwu3USnQ1D5ZdSpwqtubsn4qgRFZ6l7GggxC3rf8yle2NMHDN9xMs6Mnl0qQFQfcSjUvYuIqEL8nK0S8X/AGqRMUFOAAzuZKgLEJY7d6izVxyHvdGrHsjU09ZTwmJxllIpP30xOWQgfmRLGhUEKMKh425/pRqNZTTVw0FdSm3AC7LXTxLyLtJgsVPNJlkRfCy38NZwzzF1HrcHbEozfJh00VxdGWSG69p43UUbEWTNakGDuTatt9S3x9h5CkNzjIwHlakGAxxlY4PzW1xObtz+zBDgrzHkLP8ACuf7O1Ek9kQcTwr0unwOK7Z0d+in0uHxU8mbA3uSZSiZDB/s5OaEnnlbldtbkrOf7OTpWzaPii25yy5LZ0wsLZuDDb4VdUuONCOTgFvpIVi5SN1GD+R5XTdiZ6iUQjp3Ae8sl6h2Z7I0mC0Y8cLZfUTq2DHoCDPhCxfJVldi3EkzsutWblJmyUIeDTw/dlRDY1JERlt3WrNYz2PCqufgOFz6WjtJVwY1IMlz/pVxD2wnjEWvuEfCTKNZw8F7wkqkZ+L7O+JzjARu8Sfb7OacS0tV1UdoJ6o/AH0ilT4gd2Znb9Sq5irHZUS9l4MPIbAI/iHpRPQx8Inya5XNfQ1dYAvFIxC6g/dstPske0viQmU1XxRX+zsOmS6MIbnZ2uT9TRnHzy91rpgxIVRA4VmejMJfC6dhJ8xyfp9Kh2vIV2TJ0Kgx6GtJKqGjRtg9NiVGHEka4W6UX+yeCQhnODSl08ln6eslHk7CptPWSzSams2n+zdTj+i2bAcKKmJoKcBt8JMvOe0mAzR1h+z01w5+Fehw1Vtt77enapF0ZatYRfJEZuA8mOOQ8UPDamE85InBSYKWXPKy4fiXrvstJUETTxx/VkmJOzuHjqGQ5LXvGH4v+yj7Edn4sWxIaaocoBKMiYh9Su/Z/uupOCQ2vB7TEmUjCqdsHxSnnA7QvsMR9L7VY9ssP4fstflaVRnFNbu3h/7VzOW0jaK0RUjXejIk0WKSi/LaqubPud1DOqONv2jl6rVqsaJ7szShiTyHqnWrmIN5t9JOsVPiko6ZuopY5OOmTFkq7JH5OvyPQgrGLk7fUneIEmj5LzYu0ksI+AfhQN22njfPJlXZYflxPSZY4rtchH4WSjhju0a23cxLAUfbaeoOxmuL4m5LR0OOPNGLn1ZeFZvG0aQzwkzQy5FGQOO1Zmu7N00zlazDd/SrqKo4lru7KSEYE2ebXepQnKJrJRmYufsbFGBZgxXLM4rgL09+Ue1eutG1uWhCSh1OBwVQFk3Vtt8K1jlZz5MEX8TwyppyjfRQCkkEize5eh9uMPwvszCUtbWQUOmkch3Gf0jzXkdZ22esm4GDUTzk+1pZW/0rrU1XJ5Usbui5YXLe5tEA/lEVFHtdRw1Ax0jy4lOL6x03T+pRKbsPjGMGM+N1EgxPu4XSP6Vq8LwmkwXbBA0RByIm3KNnLwEYV5PQew1dW1lDxazCo8NF90f495uPxbRWwhqjJxZz2ryUMYrKcxcJDK3la6tKLtlXja0kHHH1Csnis9DHnS4PV4agLBzkYVIGoDbvEviF15e9ZiFUHFjCSQPULJygxiphlyMyHzEmWXaOpdS/0ekzVnD5G3LpRQ1gSB6lk6TGHqHFpgO7uIW6lbUk1vLMfhJZPHRsslljWD7QHDdvp0UP2eopW6rxU0JHHXpS43kyE6G42Vvth565DkrYMpAv8Kg1eHhVBnoEvqFV9TQ1lOwnGdwD6XV0pmVuBeSWE+bIWFuT5KhbHDhEWngfd4lY02KQVQDY9xekktGillTJ4jt2uhqKPiRZZX/CmXm4bZZuNy7DWa5Z7lnTL2j9kT/Z8ZC4nj9JJT4CxCJtGyt/bAIder1Jg8Uj3B4elUpTJeOBQTUPs75WOJDyLNKGlcn2O4krWSEJNepNDG0euq1s5e1yMxxvDq73EngJybPw5omyJtW2oXhbmzfpSs0qiTARjo2RCrCKoYQHRlTBmOufS6lQ1FrZu92azcLNVKi041zckXtDl4bVCCoYmzTrSfJRVFqexJ427M2dSYybd6u5Vr1DiQsjjqnu5KXBMpTLYJGzLW1OtJbdk6qxqmLv3LvtTDtztWDxM1U0Sayqp6cOJIzGXcI9Sz+IxhXNkzWkXTb4VYzcOYs3ZiJ+aY9lASvAXWuNaGc/dwVdP2bjmPfIdvcXmpEvZcCHJ2uLwlkrSEgJstRJOw1g35ZuWXO5U8k4+CFjgjFYn2Tnj3RxuQj7kGD9najii/sjkWdraL0uOQJG7itbxKVTRwRvc0bAWd1wqfyp1RP48Lsa7J4KeHycST8LTK2QLlsoZIhtfK4fUs/7VHb6kcVYIkWWVvxLysqlm5Z62Kcca4LutpwrISEN2fMvJVtN2Tp45xM75S+LpZDFi1pfV6VKbFm9a5lHJDiJ0OeKfLI9d2ZCQ/w42EX8Qioodl487nFtvqVl98GWmifauaZs8lW2VIjt4Ju0VcvZuMY82BjL1Ku+5zjmzcNvetN7Q3gNh+FMyTNIRckRyzXkmWHG+UV0OHxD3WkjeGOMNJLfhzTkufWyhyQvzbcrTcvJlKNeCxw3EGpSLMGMCV5FVUwsMgOxD3x5rJb7fV9KIRdZZMKm7N8Wd40at8Sjs2OxZoQxK4h0cVQQ5iOTOpURHtd3XP2EjsWdyLqayoiz4m1V5xlIfNyHPxLtPVPHo77e5SeMHJ2WGjh4OhzU0RWhOQxbLbmrSlHhtz9yhtIHNmT41DCKiSch42oktpLTy8KUkjExa/JRfaLu5LjF/wDGWXbNu4NMJ8S82cl06dyIny/kuNUWuTJe1Puydb6SMrRFOlO/UNvyXDF7S2dKme1Eue0N/wBVrGTXkxaRW6DcyAxAm0fd6lLrJLuUe1Q2ktbRtq6FZzOvAHs7lq2ZJo4yzy9Ss6eRyDJma1OsPyH9yHJoO3EprXz/ANSeHMuXNWl0dvQN3yRcYObMG1T3X+iu2v2ePfb3gc5YPR4xAG6F+Cf0vuF/6V6D2Pp8MLs1hNZRYfTwe0U4G5BG112W7cudo6Wnx4KrC6traWrhtuz5F4XH6XS7GYLL2V7MUuEHP7YcBHlLGz2kLltXVLJJ4kjijCPdcy6KQyHJtyUUbD1dSfioa2b9nTH9RbUU2FyU8PHraylooBbUpZFzqEpHS8kIeWV1TIZFtNVs3xqLin2pfZ3gLyviXamA7PDE9xP9ItdmvOe039rjsRh90fZzBK3EpeTTzhYH8yz/AKV24sGR/R52bq8S+z1COnlmysjcv3JivwtpKYmnqIqUO85DXzN2h/tTdrsUA46CmpsNA9rFleY/8v6V5pjfbbtL2kufE8Zqqgf+HfaP6WXfDpX/ACZ5eTrl/FH2XUduuwnZ2ETxjtfSxDFt4UW+U8vSLXOvNu1v9q7s/htQcfZPBKjEvRVYk3CH5iO518yQwtnmbfyWjwHsXjHajdh2HzVQXWvIAbR/Mt1gxw90jl/KyZOImk7Sf2iO3PaSnKB8Rjw6B3u4dLHu/UsBU1VXiE5T1dTNWTl1ySncRLf032I9p5MRgopcOKIpecpPsAfiJbmH7D+z+Aw54hXS1s/jjj2Bd8K1Th/EhwyT+R8+1kLE17fvJVcsdp817t2y+zvCqylzwSN6Woj5xkbkMv8AHvXjuJYXLRzHHPG4yDzEmVmWmhSSjcN7NaXfqn4JLhHNkJw+XUgAivt02poZ6r9ifayTA8dLCpAjOlxHZdI24CbcJCvYcQjnjkL8RzHPwr5u7MVEmG4zQV0TMZwzCdpL6D+8DrohnJreNu4Yv0q0rHGX0EGYn0MX0qRFh54hMJ1sttFHuaAX6y+JMwxnIQu3erWGhfPp/KhlxKP7Qfs7oO3mGRR0tJS09bHcXthPYQjltHQddy+WqmE6GplgkZxniMgMPey+0oYXhtds0AdmcEjrSxF8Io/a33POUI3fUuZ8Pg6nBTXJ5H/Zy7MnH7fjNXRywEP4UEhsQ559XzXs0xXDlllohrMWihYrpGEmWar+11HDdvuL4XWkVJk3CCoLGKe1jznt+FY+qJ45CZ35o8S7VR1Upvm5D02qsmxSMYc9CL58l2400efkmmN1E3DuZ3a34mUCQTk5ckMuKRXE2V3mShVOMRbdLV0I43QdQXDEs9yrqiqAbs3b6UzNiQEPJyUCasYi27c38kIhsM6wLSZne1Q5pGkfmuSVAE+h9SbIg81RJwuRc0xITlzZ9eSfLIh57U2ZCQ5fwtQUhgyci6Fz05p31c0BC3c+1ADRF57Uuoubo9LknyQWBqJJXPnn06LpbkBbUAFc4p6Oo3Mo4ikW0tEWTWxbw1TCIs7/ABKZDWNtJn3LNDM92qdCoeM9H3J7EPGbKnxA4xIs2/irGjxKC4btxEsKFZIRZO+1S2meMN7vzV2CuJ6QFVT8Lut6rfJ0xiuJQSRk8bMJO1r6LBtihxjlncOaIcSkuLN3JSPZkqukYiJ+lRWkcXzzdNHVDJc6DjCPerM2i9w2qePVjtJlfwY00bZ37vmsN7Q4jkK57afmptDVo2dT2kaYcmzEWVJV4pxHLmREqN64/NNHWOnYuWWJ1TkRJg5rhHVxUIqpx77kyc2vNFk0TJKi27W5R3qG3ZtcKaeS7m6YeTydZ2WkOOSaIriSMk3pbmpspC7+pAiIelK3uYUjSwS5j6UX9STDtSH3v+VBoDtH4kXhzyXWy5LnpbpQRQNuiK1xbVdAn3chRNkQ993cgKAaO0UVz3Z5Ll3uScrdckArEMd3/uSt1JExWlmzflRXP/qQDsQRvZtZtVxht5Au8TXRl24PeRKwBt+FOALD5pATd6K65AVQ3a3cyTDk/L5pxufJd0yzQAFpelK17dUehDm2a5a1uSAB/wCaFx0ThD057knytzQALiwloiLIWFd05MkWSAOcNua6w6Lg+5dQAV3uZOjnkOWWqaHqyZmIk6GV+uSpEtlaVQ/e1xJDNd8KYt3c7kTFb8S5zq1JQyP53MuxVTi43KKxIrmz5Wp8iovIKymkDe13wqLUyNG/4eSreJ05IuM+WjqtmydCeFdcIsbDanSmiJ8n6VU3XNm7IeI9uTdKLYOJdyDFtcHuL0igIZMtGVXHUOOou4qQFcd3W/5nRsLUmBxMuW3vRxk8JFmo411zc+aXtF3Wf8kbEMsArjvF2AVKirt4u7WkqQ5gLk7inoaiMT352qxGjjrGkDmk1RcVrZfxVMNdGJDlt+p02+IMR6PagC84klvQ1q4Uxjk1jF4VVjijiWTncKX3g465pFl3CT96kDN7tVnhxY/NhTr4oZCJXqaEpNeDRwyXdydKTp2W2rMBiEg8jU6mqKiZx/Fcv3ootS5Ll9zDtdDawpU4ybXM2JPlaWml3eoN6AyH4l1xby6U6BDuuZrknyz13bUAhgo7uTrvDe3K5PDu5/Sn2huFBNEMY/ejAZBUkKXX1J7gl5IKoiNfai71L4Nvc6XBbydKh+CHa+WbJeHJTBjRcNrRdFAQLWJ/SXpStbyUso2t/wABQPkmWNAVtrJ0C1LLLcgLn6RddEtc9NFJBJCoe3LpyRhMY96hnJGI3eFANQ3cqHsWRTXW5P8ANAUjltfJQwqGku9SfAtOSVCHQkbLn80UZGRFn+5IIwLyH6lICNh5ZJWAMWcjj6WWiw2QbBzFiFvCquKlKQvl6VNhpXHvcSzWUuTeCo1FPVU/BJnAbctVksdrKQZi4cDBarESMbszQ1OEx1QEzh+ZTHhjk20ZL2yMSybcnxrgFs/Em8UwuSlMso3EfiVLUySw6ZrpSUjjbcTSNiQFdpanGrG/1LFjiBxuTudv5lJDtA0drZ/zT1J7hrhqruRp1qi5tT2rFh2iYbtepTqfHLvJTqWsqL6YnuKx2tuTfGfvf9Kr2xQCubNPQTcQer9SKHexZxVjipsExlrnkPcq4Kd5H57W5qxhjij1d35LGZtFsu6CuKnkHVyEvCrLEaqOSkzfISWcGopxId7iSU9VLM2QMxAsqOhZHVEKaokqJuuTbySGqMXydvmjjvKbuAu+1P1AgTj/ACtVEIaaRybmu3WlozKSAxZDq13yQmMYvodpJsoESfllanAzHVl2EmLk73N7lJtEu/l4VmWkCExjtscbvEnY5nvFtfqTgbvMU3w2u5vcgtE0YWIM+n4RJII3jHLUhXAzERbPb8To7nFxbJrfVmsjcmRFHJBOB5CVhW+pXOB1kWNdnDA2vCQGqIyL1ttJUMVl4v6VAjxSXsrS1HszsXsk7FwpNwlDIW79JEs3C/BnKWjTND9y03MwckxXYbQDTnbGF+WmidkxJhuDQrmua1VdVUBcTh+nNXCzWcoUY3Eo3Ey/Dbms9Vkw6ZLf1VY1hM8AXdxE3JYzEaduJ1sX0ttXbF8HkZF+ikP8Qs1HMfkpsw2mWihTQnnnkS3RxhxlwyuvYSUqDtEdK2TPyVRIJ+8hVdiVVFQgJ1FRHTiL9Mj7iTdfyFs14NvTdujjL8TpUo+3RyNodoLxvEe3UUNwUFO85/8AFk0H8oqiOTGO0h2SHIQk/wCzja0f0ssZuH0dCnkZ7Liv20UGBiUbVJ1UuX7KDp/MSyGI/bR2w7Tf7thmWG05bfwG3l+Z1XYP9noRiJ1m4vR5LZYdRwUIiEFOH8Nyz0bK7j+2ZzAPsvkxSqGsxysk3vcZE95k69XwTA8MwGDhYZhwDm37eXcZKopqqPOw8hV/h1cENjPI38U3jo1hIcejnqiG8LSbxZISwEJNJAuL5K3irgLc8gD9TqV7ZAT53sP9Sm3E2UYSMk3Zm0iyY7UVPhZ0pZxu4+FasaqPvNkzUlFIBZs31Cq2kDxQ+h3BMYelazIB89Ffe2UeIMHEjjIh5kTLDVMkUJ5X8/Uhhxbgnq729yh475LWbT2noIRwCH4YAI/JIRjtHIm9NpMs3R9oICEWc3u9ROrCPEgtJ2Nln2zfuxZbbI9HNkRE31Cqv24JhJna5HDVDll6VOposhZMW3Tb5Lh5Fo+5MNMFmj2ohmbk36lFMqxupoYqyIgJrderxKrqezoW8SI3vH32q54zDc4uo8kxyd7WrVWYyUGUcU1ZQiXGBzD1eJTIKynrHLhyWk3hLaSmsLyFkbNb8SaqsFp6gbnyA28Yqm0Y6teAbjEdUEsj96jfddTR3nTyNKL/AN2bpoMWi4vDrIjozLaxSdDv9SQX+yV7UY/s36fCS57Yd+ee3/MjlpWEOJnsyuuHcmgjYhA2diE+SDNyZJjqjIdXb8yeGoMvCyhWtCcTPlcZ2bXVhFS+5JmibCCa7mjCNy+FODTuI8nTrQt5KShsBcefSnBJ/UnWh80fDbyWbZskCI2/EifMn9KctZct25OyRpQ0JXOS5xPUnrWFAcbF3IsKGjk3bHe1JqxhfvRnC3vTJQ3Dlkgn3IMqwPK5OxSMVpKG1K/l3p0ITHTPb1c0ME2W0NQ5HptFSPbLbWY9vpVaJPGAszv7yQ63c/zLF4kaqRbNWPuZ3dOhVPbqdyq2ke3rdOgPE8y/qWLhqWmWQ1RFal7U6jgPhzTlu34VnRZLhmfm73KYFZa+eu1VISW6J9pmEdAa71KWrBOSLUKhyfXMU402vNVwTHl1W/CjaY8tXWTgaqZYtJc/NFcxKAM1o82uT0cnvUaGilY/bc+niQ8P3WpCVveu6KaEdjK3VPgT35uo3EbanLt3NDVmymTRkC4eSTTKE5aZoxk99qy7ZfcJgTMWj9X+KGSq4fJQxkbk73JxpGy7iQsYdwebEO9+lNTY4EY5a6qLUF3MzXKvq5DEsvf4VaxQMpZpIlTYsZS5skGLSlozbSUWHD6yo3RU0sufuK1NVJU2ExEeI4phuFgPirK0Iv8AElusa+kc7yv9lgOJSXaO/wCZPjiB83fmsBin2tdhMF2VHamGslH+7w2E5rvzclncV/tCdnuCIYHgeO4jLmxcWUBiiIfENvNPsN/RH5KX2evvihc80EVdLMYg1PJIRelrl47/APxCdqKq5sI7BUFH5HVSHMVv07UpftO+2jGAsgqaXCIi5R0NCwEP5lounJ/K/wDT3mhwfFawx4WHVHuKQLR/mplTg8+H2nilfh+Eg7dVVVAP+pfMlX2X+1HtZ/8AvTtZjk4HzAqowH9LKtq/sNrKHhHXtU1hyPa118pE6PxofbH+Tk/jE+iMV+0L7O8BImxTt5QSELahQg8xfyElj8Q/tLfZlhtzUVNj2PE3Ihg4Iv8AFra6xtB/Z9CnLM3hiH4Wa5Zr7V/s7/2Thop6Zroib8QsvErhhw3qZZM/UVZrMX/tdRQyi+DdhKUiH9mWJTkf6hZZfFf7V32mYpc1EGD4WHpo6TMm/MZEvLZY2F8snH/SpWFSANUGm7Nd6w419HlPqcr8s0FV2s+1Tthc8uN4raW5xifhCX8BVPU/ZD2lxL/e8T+8KgOp5ZXM/wDFfXXYyqCq7LYbP7NBBKcAifCDbcyteIY3ZO9vpXE8zhKkj0oYFOOzZ8p9nv7OOJ4pCFTFTuMRtcxyWj/itpg/9mWKGQDrZMxZ9Rv/AO1e7PM5DlncgmqHjHNzYRyu3KH1M2WumxI+MPtS7In2N7TT0nDsibo+nwrGiO4V9afa52NqPtGogOgp4iqKZnECk2lJ7rl8w412dxHAas6fEaOWlnB7XjMLf/jLuxZNl7jyupwVK4+CtAfwiZ/3L3b7BcWqKjs/iNJTvYcMglJbtEm8K8KGFyIs9q9m/s70uKQ19fFTU4S0U9pT1JH+xZvh77ltN1HkwwRe56rU4hV8ImczJZLE455pC0kHzXqE+FgTFsvJVcnZsJNTjuzWGPLBHpZMbkeVTU8g6/5lR492bp+0EJcdragW2Si3+Zeu1nY/jFeGQ/Dkob9h+IRZvu+S7O9CS5OV4Zny9j3YmvwuUr4nIfXH0qppsBlIx/CL36bl9aH2JcQ3sFnpJM/7NhRj+HBGH0huWdp+CHjf8jwbsl2JrPaAqKinMKcX8emf5V6pSQ8QhZgsHK1lflgok5O4bk193+zno1ty6U6RGosPp7WFnfb/AJVe0tOwtq7W+kVQTFJDbtyFkQYwcZhez/qWbWxcZamjaaKGLkxWt4lQ432i4LZWXD6crlHmxpit8I+lV1TjkVpX/pQsdMp5bVGbxrtEcxE3CcR9KyVTXPJaxOy12J1lNUf3bepZat9nI8wZhXUkcGSRAeq0H0so1RUXCWu30oqnPInBvyqumIyLPQVrRzNhVEzi2bHaopzHJzfRAZP5/wA1GMnHlkqF5HJpG6c7rUwc27R2TRk/NkNp5ckDSEZbc9P4Ljk2fqSYn8l0iciy0QUcKby2ih4jXc0i880iFh8rlCYAuTE+i4UjXaOu2sK4Q+7pRsOhXXd66JICG4kPDe5NMVD13yQkXyQdLrjk9pZNaqLEcmzmmXkcu61GQ6iheP5bkFpUcCR7hSYn8Wa7w7XSGO7k6glj9OT2KRNI1ougp43szTU2Yj8Ssz4kwxku5Ihkch5qMGaeErhQU0OXF5ouM/emXJK57upBI61Q/v8ASkMzjcmhz7ntQl8RIsVBiW5IifcmhJtyRSblNi1CL3oeJ5ukclw6suXXf+5JsqkL3O9qH9KLqQ3OpsqhJN1a9KVr3f1JE/S6oYQjt5sm+l8skWvLJD/V4UCoLp/N4kIlaWSct1XRHvtTQJjTDpq/5knFE43DnbaiaPbakMabIe64V0it0yRcNx0ScW7s7UEN0IfE7dWSB8tz5uP7k+I2pshQGwI81whcbXTpDrqhtufpQFgtuutREL8nyRZP/H0oSHXNkBYQi/N3ZIsvNCOfJ0hjt7/5KrDYWvncKNuebILfmiEWES0uUhaO3eSIfFkgu3asueLLwqrCwizHT1LhF+pL966+SZViue7miucdcmJAXVkujt5oJsK67kyISe7XpQj7kV3m6AtHbu5Ifmgfq9KLd9SES2QNqS646JMO0lB2WcS8WaO1x1/gg8XqQCYu7mkJdW65Jd589yBiu09K51W+HJLQi/0pfqQBwenk6Wq7rcuW/NAHbn7l0idcEUkAGMjrokZa5pvXPNdcriHmoIHWJ+TvuRcR8uSaESJPtG3futQSxcQvNH7Rsy1QFlmla3UgQ60j589qdjmbvf5KKO5kYCw2/CnZLVE+GRy8yFWNJXezkLm72+n0ql4xlyddGY/XtVEGkDGN4vqX7lKDGLmzyWXikMXzzUwK63uVlps0EWJXEWid9ubztWdGqnk5Ncjehr5BFwB7e5QNSkamnrmvF3e0VNGqDLNn2rFhhOIERZNt+alUWFzwyDxHdSxqTNfEVz+pP8S0h0cRt6skNIJxxDaGmWt3UnzzLRI6AepOhfb/AEoAK3m/8lNhHjGINkkwRDlG0dP0pp8vLkruWleECzBUlZI4mWbWpJlNUNSE27NMySMI6dWeiizVhiZM/wC4lDOut5NuVGTmqJpzefUmjqtuj3KBLiDFrr9KiSVjk5O36VdGTlsWh1TPGWqb9q723KoOqe7N3tQ+2Puy2ijUi6Ln2ohfY6cHFOGWpuqB8QPdllcSD2wvXudOg3NU2LMWjluJSqbEtRbNxWPjrGG3N1c0M3tRC3SKVFrIa6mxgKeMjd3IvSpMfaaTK/Jrfks5U8OOIm4lw/5VUnikgvZnaIqdUzV5KPRgxaKQBM3tubwogxZxMWA3Ee/VeeRYo0ZauZF6s1ZYbjASF+IbFl4VLxoFlNy+JRVWkkbH8SznaDD44w4kZsXn8KkQ1kWWbm1veoWNYlTzQcOM2u7ySSHJ7LkxtZIwkTO3J1XTzWmOanVwgL87i71SzTAIl5roOFjxVDCRZeJORYk+bZPcSqOI45voiGocrQ1QVRfBjBiXw+lTaXHDE9+enJZcZte9dCocX7/4oFckenUHaJiEcu7xKbPjjEGbSNcvMoMQMdGPbkp8eIPlvdZNGqyM9Arxq8NkAJGuGRrgIe9WVBVScAWZnHNRZBfEuyVBWNvnANPknaAeDCLu9+fPVYvlHVjZPp6dy739SM6OS7r2oAmAbue7wp2nxABk7iH4lkdKQooTERfNQ8UxKDBacZat33vYFveXkr9qqCYxFo29Tksj9r9DxOw89TEYcWnmArBfm2dqgc1qvaV+C412g7RdoaXDMOagDjSSi3FO0hEOpeidmMFrO0GFlO0lN7UExwnTcS2W5u8Rfmy+WsBx6TCZTAspTOQSAje4ote7yXpeH9rKQYaypxCv9nEZOKEo3XajuHT4k6bOZZdPJ67iWH1ODwTy1EckYRhe+wiu+lQOxlcfbqgravCoppRo2c5hMLSybqdeZ/8A8U1bgZjDQRy4vEDWt7Y9o/8AVY/EPtk7a9sKueOiOPDSqQIJIsKh4XFZ/UXNZ0/DNFmbfg93xXtBQYDHxK+tpqUC5XmNxflWDxv+0FgeG3R0cFRiUvcQtYH6n/7VjOzH2Oy4tWQS9p8ZbBqOZs3lH/eJf5cl6/g/9nfDMJoxrMEo4O1QtuefjjKbP/8Ahf8AtScl4SNfdL7PMG+1Ltx2yfg4NRtQQFzkiC7L87rQdj8Nx3s3LWSY5ifto4kPCMSMjKIvCW5bSSR6d/Z5aZ6Mg5xSBZl+VPYbJh2JCdNLwzE9tpd6tfslpeCdieISCFBKAcIzpQvEvU1wkqc8SqC77bvUtO+ExyQgEhmYxBYxSPcWSYbC6QisAHu+SItFPG/2ZcqifdebITmMutmIW9LK2xibBcDApcRxOnog/wDPNhL9K857RfbtgWFvJBglGeLSd0srFFF/1db2Yvg1R07VTk/CtH1Esh2k7XYHgZkB1bVE49UVNvK7/BeX9o/tEx3tUZBU1bxQE+lNTNYH/uQ9nuweMdopRako5CG7qyR3a8GXbcyfjf2mVtc5Bh8TUUT+LqMlman2ioIZ6kyMje66TqXvHZT7B6PDxGfF5HOXuijt/qJSvtR+y2PFMBCpwenGKqoAcnjzt4sfl8xWTm35LWOjxns9g8mLYhS0cEbHLMdoRk+25e4YLgMsgDTSYG2HVsdwyTwWlDJ6bfJ/hXhOBdpKnszi8FRAzDUQvcBH3fUvpTsb2ipvtGwoWxAAKqGqKo/3TYAA4ZfxuU71yEYSc6KOq7P1FKRXwOPncypqyP2f6vSvWjweTCw/AqJaqJ20At9qxeN4HWYhVkbg4E/hyXRDJfkMuKjGnUcNhLJ93qSDGHj0Z7U/ivZvE6MC/AuFvSqEqGpjP8SNx+pdKZyPaJoYe0DR9b/qdPh2ou0vuH5rITRyR8/6lFeS3xsikHcZv4+0z3ZNIe5T4+0GzvuXmI1h3Dkd3kpsOJSFbn5opMays9CfEAqDyd/1I443uzd2Waoah7uTkJe9W0EzkeTZt5I1NVOy1AQuz1VjSyOL5aqrhz5P1K0p+gWz/Ms2aonxVFuqlQ1Vp69T7VW8N7s2P+SdDMWHVZOjVNll7YfLNGFY4sSrmkfy3Jwc7u8R9SODTZlsFZcFrLpSPdz5qBFJbzZSeJaHJQy9iU0m4X8XcpEZMQ5ZP71CaTv/AMqdGocu/coaLsnhwy0yddkhjqKcgcBLNuk2uFRAJ+bvaPxJ6GRss3drlDRaoqz7O1lOWdBPSxZsQnAbHwi/q0WePsr2t+7mjg+6qeem2wyjUSXl8Y935VueN5G66JXXc1FyF2oMzc2E9s64onlq8CgkiBi4sUD3HL5kP/armmwPFSkF63HJDis1ipoADf8AVbnkp8ZOT5NtToE4lzdFyHHFAOChjhbIDkL4pDciT7QtaKjNJb3unLnItXWbN0qHSsQ8RhL/ANEuG+XqSaNxRZdA3XaWuVq6Wga7V23XVK1x5IsKYNt38UXDf6UYDoit8/NTsKhhxf6Vy1u9lKEfNu9LhuXd1I2RWpDLqzQuLk6nNC+7Rd4Lcnb+SW6DUiPG92Wv5UYCwtqpLR6clzguI5ZblOwanAHuUuEWjHLS/vUfgvzfP1KYEb2i+ayk9i6OkVzjp3on5IhhfnYnQpRIv6VkMYH5dyfhFtzG35k8MehP+VFFG5Fn0ipsBALl9KPhsQ5pyxG0e3J27lBdDHBMfIv3p0I3Hm3/ALk42Xey736qBoW6zLK1JvmuHl3OkxP3ZJ0VYiJyZdu01/Sgcnu7knK3ySCwxzLRlAxPtJhWCj/9QxSlpS6rZJhu/SpFRHHWQHFK10RtaY55XCqim7D9m6N74sEpL/8AiEFxfzVJL7Jk39FbUfbB2Uh2BiElZJ3DTQOZfyUP/wDOIKh+HhnZPGq8/VKzU4fzudbaGGnpdIKaGD6I2FO8bq8P7lVr9GVTf2efv20+0DEmL7u7KYfhxF/eVcxyl+nayiTUv2v4pofaGhwgP/6OhiEv1OJOvTXJ8sn/AMV3ja5ZKu5+kHbT8s8qk+yHtDjjj9+dsMRxDTpKqMR/SyKm/s79n4WE52aoNi1KRyNeokXztRNI13f/AAR3ZgsUDFUf2R9nsPt4VBGOXpBXUHZXDqX9nRRDl7lfDI3uXXyIu5R3JMaxwIlNS0sZDlTQiP0KxCo4baAI5+llHcY/Jv4Ixyy/qWb2LXBI9oeTm7ckycko3ZE1qQiPPUUn9z5pmnkQSNlytWT+02nosS7Nz4ZJG9RVSNxYxBtwZd60dVUHThZEF8p8ru73pUGHwUchSyG09TI28y/yj7k06exnN37T43qKPhkWr7S1uTlPTuMgOzXE3LRfRXaD7DcHxSUZ8OqpKKUzIjCVrg/Khwf7D8Oo5WetrSqADdw4gtu+ol6i6qGp5T6SWxc9h48Uo+yWHOTPGJx3ezSNub8y0UVY8mkkbgXzUu0BYI22AzWsI+EUrQuLxLzpzUmejCGi1TGurv5rkkLTaSbhTxRgRelEMfhZZmvuI407CGQeHwqn7T9jcL7ZUfs+K0bVFjFwZMyY4y+Em/wV7KMojmBjcocpVo+ATt5prb+Ji2eUUP8AZpwSGUjrcTqqgc/2cACG303L0Hs72TwTsbRFTYRRvSgb3HIRuZyl8ROlW41PS3OVO4j81TVnbiKnfdFyXZ28kzleSEPo1jyAL6JHURi4tk1ywh/aBTzFlw3H4k6faqnLlUMLkrXSsh9RA2MlQ2e1N8YBLV2WPHtNT3D+Ly3XJip7SRcnPcS2XTsz70TX1NU0hFq1jN4lUVskZPmTvu9Kz8uPML/tG96Ylxy7Zndm/UL9K2hicSXmTLGpKO3RyLNVNZIFuTZkQ+pR5cabkxuIiodRizEA5OwrdQZyOQ6cmpAw9KqKySQSJtRt8SKoxjqZnYSVZWY5do7NzWyRi2NVFZKJEzH0+FVdTXS2Zu3enJ8SCQSy6u9V1RVMI58Nt23lctUjnbIdVWGJZa/mVRUVhjcxv/NWVRIEg93vFVcmWebLUhkKaZ7id5LVHMnJ+aem8TZ9KaP5Iokinn6nJMuJl3qWY3D3pp42ty6VPxGnqRXF7dXdcK/zUjhtnuyQGLE+ioq0Nb0OufJPgNqExUahwNWv9SJhfyRiNopN4vCnQDRC+aRC+eqffPLPxJCJFr6vUnQDFpZLj809b5v+VDl7kyxlxTWo/UpXDS4KCURuG/eh4aktC/pScdUFpjDj39QpML3Ze9P2uT6MuxQ3OLOpoTkSYYWGNs/JQpNxcu9WhjaBZdWSgFG4ooxhyMFHciYU60d2iRQ2tyVGww/JK35J0o7fNDwddUEUNOWvJK7uTvB8OqJo3FkFkfw6MlbqnuHc3NcIWz0U0A10peNPWvb8K7b8kUAw4v3bUVqdt+S7aKVAAGfkhIbtXTvUhf5OrIOcO4s0PBYSR26ImHvt3IAARtXSG5OdKX+pBY3w9qQjaiEXIsmS/cggEhu6hS4aNDqgAf3JMLfmRPzSt+SBUNmKK24dV210TeSAoAR0yStbvRvG9uWSTRoCgGHcSXDTttpFmy5bs5ooKI7C1uqK3vToi12hIS5c/wBKAoCx/NJOsPckQ2lq6AoC3dklw0VvfmjHO3uQOhq3vXbbh+SJ8u9dQA22aPw9yJh2/Cl1MTICgbUhG7vSHydHa2WqpEVIq7mt6kvEiIUOiyOpMIi0yy/Mht/Ku6+Vy6pftG+ASy5JWttSfaOvSlb+lVELFZ71y3VG3lqgqZghAc8yL0qb1BM7bp6kVt3kmDqCEQYAvEudvcn7nuu8KL2BsXD3c0rbkTE5XNqk+fckLaQNtyEyCO1jkbVON0blV1OYz7wuHNTJ14GkWo5EOYPtTl2ii0pAMI5M4gXqUhulNCYTjchEf0/Ekl0pkhCLlyzUoKV7OdpKMBW2+lTI6ph700TLyCNOffknAha8Qctr+5OxTB4nUgLC5KqIskU9LHGGWdyfiwuKQ2PNx+FBDIw8sy0TsNU3LNgy9SsEyypqUBIXcGt9WSuQILNgCIqjp8QjuszuIVNCqjIc2NlEjeMqLJowktbK0m9KcKEI9XyJVH3owlk52ro1zW8/1IoreJc+0bMm6U37Rdo7/mVeFVGXNNT1QCGbHcpodr5FyEjlorGmJ7gfJy+lZCHGJBHIGZFJ2kqxIWaRwIfTtRVh3EekhJKQWPC5j8lTY0MEhE7PaXfayyAdpq+T/wAQYojxypk65c/iULHQ3lTGq2RhLLPb3EKppqiTVtCIuRK5PELi3sBerRRzjjmLNwZarg52rKJ6gxLvXCqDuz1VlPSgI5u21QJch10VkVQwUjl37kBSXfDajKy1NHuccmUBRxibK1IitHzQlt0/qS+p0BQ7Du1zU2PEHhbIHVeO0UJD3qwLJsW7tSL1Zpo6zieNQCzL4UQi5c2QBMeoPLmmPbOG+juKFuWXUiKFpGQKiZTYpPn+0MvqdTSxS6LPPP6lThSmPJEUcgllrbkgPcO1NU83e4qBKO5OnG5W5vyXJoX4ZZNcgdkZ8h55ppyuNEYn5Jq7u6VEiwuJ7/5J0Nxc3tTF1vciEu9n5KbFRPgyG7N9qnwSAXNm09SpuJqLp0Zj6M7fiV2RR7B2CqIq7s7LBndwJCC3PpZ1EesfD6yekldxsfQvNvCsx9nuOBg+I1EFRO0VLUMJHKZW2ZdRfpS+0HttgVLioy0mIx15C1hjTCT8ul1z/fJspV4NtDiD1Bjk+1T4qd5NW/evCD+1DE5DFsMoNz8il3f0smZv9r+03/7wxWSngIv2d/CG36QUOv4nQsjo9pxjtx2e7MgXt+L04S/8CJ7zL8rLzXtp9uFHjWD1WEUWESy0tQ1rzzyWED53C4jagwD7I8Kkpxnq6+WoLvGDbr9TrZ4d2X7O4HadHhdNxW/vJ34r/wA1NSfhFbL7Z4SOF1fs8dQYSRgfIiAhF1yoqp5AGCWQiAPCT+JfTh1UOJUfs1XFBUUpbXilAbfy+S8qf7K6jFscxSBnjo6cN1LKT7Tz8P8ABQ4yRPtbMPhEdGVTvYSFm0E36nWzwiogpXgkjMIiF7Xj6Vl+0fYHGOzc3+8U5Wdxj0l+ZVVPiVTSvlnfl4SZOLUPkRKNn0l2PkpMW7K19Mfsw1kNPxY5ZXESyZ7iES94+FZT/aqv7H13Ewyumpd9t0RkIu68xoO1T04WGFwPzjLpUuo7VBUQyxzM5ym7GBD0qloiJObPovBvt4PGoRpu0GGUmODlbdKAidv1c0eL499mWGh94PPHgdQNv/08oxmIvVYTasvleo7RVkgkASvEJf8AC2qrkI5jIzNzJ/U6hqP0XCWSvce49q/7RkA4iMnZ+klGJmIHCrfYfpK3msBjn2wdq8eMs8TOjAvBStYP/VZigwWoxISaKIpJc7WEVucF+xWsqsKrMQr8RpKAKaPjPAUl0ptm2gi3fuQn+i7/AGzzurqJa6Yp6mWSolLxymRl/NDFHxCFsrRJ7blpca7JyUZkdHnVUvwtvZUg5xlw5AMRzu3NbahpryCr6PXPsjwHC6ehOtlwIO0tU52BRlNwiy8RCXn8K9fwLFDkgnCnwKXDYAOxoicBK3L+a+ZcF7ZT4KYcKO4WfUS6SXrXZntxV/dQnI24zvYh9KtQ/QlkcfJ61TU71FucRxZPqJJVOGhWWU8mXs+ecw+pvSslhXbZ/E9vnqrg+11NwSZ5LSL0upcJnXHLj1JuOdj+y+PRDFiGDUJiz3NIEbAf6m1UrDcJwjA6b2fDKKmoKfvGCO3P6i71iKntFcd7Snb3XJj/AGutC/i3XbUuwV+VE9L40FPFvkbd6VArK6Auh2MvUvMaztQdUQ3nJt5KHL2glEcgM7fmrjhoyl1dnoFbGE0ZPxBi+p1ksVpdSdnaQf1KgqMWnmLWQy+p0EOKHHpm9orpUKOR5FIj4hh9RJc/4YB8SqCwcyl1ONbOHtFTcPKWmGXTzUSo9gqiLhs8ROtLMWkUlPgcIj+JwyL1KVDgMRHmwGXwjuUj7tC7Np2t+Sn4dT8M9JLvpSsIKzkGBiRC0buJfJWVNhNQJas2niy5qbTzcMNGb6lPp65h5gyzbZ1JIiw4fJlbk31KeFO/J2tUmGoiLucVKjIM88vkos3USHFC/Jnbknxpy8mFPFHGRZ5vcSdCPuz2qGy1Erainq5o5Y4omG5rWk4luXxKHTUuOxzHxYoaqnKMbBKezI28WnNaUIbmHI2JOhSsPf1Kd64K7VlRFh9fIfErK9hF/wC6pAtH9XN1YRwuJZKSwtaTZsusKVotQoBha0tETC6O5hEnfpUOpxajhiJzqAiybqJuSVlPgmDmNqPjebLERfaNQC1LxZGIJWtMg1Ji87e9kcf2gUEdZVNJJLURZsMfs0ZEP8+SKMllgbTjfO1PNNbbq6pMPxp8Qv4VBVRCHinZgz+ncrDiWjme0vhSaOhMs4pGkcdbk8OQ9/eqgayMfHan4qz9KwaZqmi0Yk6G4eSgwycRs2UwM7BdmyUNmyQ6PV8KNhdMlNa2b5il7UD8sv4rNmhIGFyRhG+eXqUA8Qjj0c93zSbFIdu9kqmGyLNoWE8n3JMLeSrhxIJH0JOjXXW6LNphaJoixc0Wg8m2qPFNdp06qQJW6uygutgiK1swZK05LdUmJi0zTrjaXNhFAUhoh6tUgHaL5pXNfzbRdtYv3qfcJpD8Qtnp++5GNgtq73JkMx0ttR+LakMlDM3c6IKh89cvzKHc2XJGJMihak4ZmIebXJ0ZG5ZttVWMi6Mzja+hKaCi2Ym5Imy7lWNUGXN3FIaox57lOock9yRXd3iUD2x/0pcZ9ruVqNBck1yQFMwlzUI6h+TbfhQtndqSrQRMKobLMdyFpmIvVmod3v3IgLp709BUSimbmiaTvybVRbmv0XeJt5I1CiUMjImkEu9Q7m+kUTk3Nk9RktulHdooOg2ogkPk6nUCZdcheR9rakoxSPnzSYrXLPPmp1AkuRZ83SGTdc7uo3E36u9qXEe3k6qhe4lNJ3ommLkoDyPdr5ImmkLxtajUZPaobvZ7kvaNvf8AwUMJD3ZvuQjMYja7sp1AmDUN/FFcxa6W/UoPGbkT9K4RMXxWv5qtQLBpLSHJ7viRFMxadJKEMjW5Z7khk+ZD80aRFsyaNQ+ebP8AmRca0RzUPiNlozpFM46ZW+SNA9xNaqtu17kB1Xko5yd/Sm3mtub3IUSXJkn2i258/wAqYlmMrm4j/TmmJS79EycwCefD3Zq6JsGrhaovYn291yoa3sjTVl34jq5Oa7Wz+aYKutL9n39RLqx7R8ESUX5M3VfZ3ETC7SEGTaepUlT2HqKe59S+IVuzrjK17LUzNWGQkxM2nJdMckzneLGzy+swWrpy0ve31dyiSQ1EdzncQivS6yoC3IwD+CztfURWE3CtHO3auqE3I4p40jIzVEtg5O4+aEKqXod3tLxKZVFBDdZHd+9U9RWALCwhatzk4Q7NWH3G4j6c1HOukIuu5QpsQuMtLVBmrNpN02ppGTZZyVmzJ1AnqPLcq6Su6tVHlqjLvVakXZKlqnsJ2bcoMlZ1ZoCqNvO5Q5pLn0ZWJjlTVN57lAlmcu7aumQkXK0kG0URMwCJN3PmPh80+mtLVRQJSIHke1E+WSEuazZIFzW9wpENyPUiRN1JBY1w2tS4bfUnelDogqxpxRWa3ZLtu3Vk4wsI6uqoqwQj9yPg7U4A3D6ktc9EwsaKFibkhanuHlyUi1+SmRwsVueREgaZWhT26ZP/AAS9lfyuVz93nJbkzrv3bJydrSQWUfBfvS9n77P5K5PCZLybJOhhL3ZIAz/s+umVycjhttzV9FgshFm8atI+y8XBCQ7ryfS1FicXJGVKFyYWyQFh93fqtvH2f4Y6tdlyVdWYa0Z5f0osFjkkZkKPX/Uhmht8i0WgkoXtyZlGPCTszZkBqyheE8uSCQVZnQyXkDNu+aZahlIsmByUsZAEe7K5K30q2+5Zbrnb+SI8DlEMw8XhVRAonF/LauWuOmStPu+XPLh9O3knSwOYeYIAp+G64XNSzozjPluZB7P4mQAw43d3ySKNPlG4ln1IN3pQQN8Pp5ClboLp0vFmK4W5uSAG7d2TdyJxbdqiYelsu5dtbPNkABb8rkija/4UQx23aI2j78lQMYYeWSVrl5J3hvG2bkxJPkNzoAa4fiSAWL4U6xMXw/SkHvb5IAatbMknHcnQy26Ok2VvJ1IPgHguPIl0Y23eJK7TvHVGI89EEDdu7Pwroi42+lG2aAcxu5Ki0hPtufL5JsR6s+lOakkw7u9TZYNu3JhZBbu1ZOiNoarvdnk6CWNAN3PaKLxa/wCCO73XD3rnUPLkgobKPcTMy5baWTsnSLpd2tTd2vJBD4AtYdXRCLE2ef8AJdIbtPCuCTigqhe7qS7x0SItdGSYup0EnQ/+Zpzh3DyTYFtFOxE/kqAqH6dUi9yJ/JD8lkai/K6RDaKT80rfUyCkAPWkw7eaO23k6EY2U2XaEJaZO6i1hOXdtUq1CUI7tVLQuCCGZP328lIgkIZeG+ZeSkRQhG2n9KACP2mxmazLUlCVDsfHzySYV1skupua1syF8kiFrtWb+CQ81xIAZY7myDaJc0Y9PqtS8O5F4tEAK4UkPuSut70AOXLok/cmh3Irre9ADtz9yPjH5plia7TNdYvegmiYE05as7ox4l+93IVHCot+JGVR5ZCrsCV7Q0LCzdSX3g/c6gcR89XQPI49yNhJFk1YfN3/AJpx8QkyHI3t71UvI6MZnzHNGwqLMcQlEdDdNPXHdn71FYuIPJN22ugRMLFJEH3hJ3uxKM+Xcl71LZaRODEHyyvt+FSKeueTR5NzKrEWk0yU+jo2Ihe5FhRaQi9Ra4v/ADUwITjbIWcXT2G4e8IjkGvUrYqOQn6H3cxUOR0QxWVYYe0zbje70oTwF5B2A1vxK9ClOT+7/UyeajMecbisnkZt2rMpNgJ3ZMD2qOWAmOorcDSmRdFy4eH9PIU+4w/GRiH7PmLiHVn7039wy26Oy2z0NxkDf/sp32VhDfld03Jd0f4yPPjwsoyydiIkwdOe7mK9IPCY6gM3ILlWVHZ249jNz8LprKmZS6VmIGF7ck4NHIQZ2PtWzDsq5Fnkw/SpUPZcB0zYs1fdRH40zz145I3ysUiOSMmyd7S+S1GK9m3hjJ/TyWYmpTjPVloppmDxuBMpZGIhB8rS8XiVpSYPT1lztIs8ImNr5OKucIkMj5P9SJOjTGrfJKqux79ccgENt1ue5UM2HnSuV7XCt9TSPHELPuz9yarsNgrBLRhIm6lisp1T6ZNXEwnDjkC02UQ8HaZ9j7fmtHV9nZoyJ2ZyH4WTEeHnSyDxGYfFaS22TOPtuDIEPYWsqmviZiH0k+5NVXZWroYeJJG4j36Lf4PjQQw2Gwlk1y5jFQeKCNm0fQXeovnk3eNVaPMvY9uiFo7RyfpzWtqMBfrYXH6VV1+HnH4HER8K1RzOMkUFfR+3UcsT5XO2nuJUnZ7D6eQ5faIGMwe3d0i61HDcR5d6GPDQGQpI43Ej5296ylG3YoSoKAuDsjFg+llLaoYdPEXqTMoxU4Ec9RDFb/xD3Kpm7RUEObNI85Z+BlacUTUmaD2p+CUV7jdyt9SHD8ScY4jc7strrKTdrn5QU/5pHUB8ar5A/AOwXe544m3KXlSZaxzPTvv6fxmwgPq2pmXt9RYaZX1gkXpizIl5dPDWTWvPxiv6brkFTRy0rDxIniu5XLJ5v9FrE/tnouIfbNUzDwqSijIMv/F7h/SywOJYpJilSU8sUIEb3WxBaLflUPiNZ9SQ5lasXJzNlFRE8e4st37kRxnDpJGY5+trVMwSslocSglidhPO0SLwr1E6qlmPgVlPDUh02ysJf1Jwx7hKSR46edyG73L2YexPZTFAFuAVGXqik/7k4/2I4RiGtJjMsAtz4gCdv+VNwlEap/Z5/wBme00GD2Pldpa9y1dN2yo6qrijKeSIJXfPhNuJ8trEjj+w+nGsJp+0cQUzcyGDdb+paCj+z/s/2fAZKJ3r58rePOY3N9Iq4X4MJY03dmculG42Z/q6UimOYcpAvHvGRhJXdZT04vk4Pd81UVAxC5ZO66tTEjQ4XhfF4j0cd2flyV9FVBaLM20fCqEpGHk9qTVDj4nQopBtZovbmESZCOJOPLK5Z/2h+b7iQ+1PdmqFZfviXjZvhTRVwRlkqP2w/NMnVPkWm5ME2aAsS293vQPijEPNZ/2hyH5oSkcdNbS9KBXIvXrnLXLpSCua5UfGXeM+W1QP3F4WKNnkwMn4q65+5vpVC5SFy3J2ETu1fmmmNGmhrGs0dToK4x5dPzWXCoYRFs+SltXNHazNaqKTo1QYgOujqbTVgDzZ8vUstDiTlydTYZJZC7rfhdRSNYSNMOMR8tfepkONRCOw9yzkGGyyDeZsF3IU+FC9OV8h3fSs/abcov48UufO9lZ02IBIQ35fSsmGPQYe/OO/p3MpUHbCnm2XiJerJYuLNI5UjWlVONrRA5D6ckzWYlPGBAbWZqDR4pJIwvHOna2uGoiGOeewhZZ6nR3LXkq6nFnjfPNy+IUVN2gnhPq2/EqvE5oKfWORiL4XWbr8eClMmZ7zXTHHZyPLTPRJu03DC95Yy06FUy9spBO1gu8xJYumrgqiF32l6VPAYy5HaSO3EnvNmgftU0xxMFJEHC6LQba/wp2HFpJtWdxu5qhCngEL3kYfiHxKbDilNDHkziX/ADQ4CU+fcaCConkLV+fiU05nhi4k09oZiLkXSOfSsv8A7SRRkLh+lR5sWhrhIDOXc922S1Zdtm3dX0bRqiKMtKkZR6dqlYdXRyQhO72A/K5efyyUdRIJzyzy2/8AnJ6mqMOpd8YXF6ZTuR2xrNTPSTxKCEBkOTq3Nb0qHN2o3Cw3WvzWNLtg0IWMbCI+AmuTU3bKKQhziG35LNYTV9T/AIm+hxp5rmfMh7iR1FYAjkxxj9SwodpoyAuGdpP/AFKNU40cw8Nz3erNPsh+SzVV+LNT3ZTvL8IjuVa2NSzHZGz259OSpoOJVHqdxerNX2FUbQhflcfqJ1bgkjFTcmWuGw19YxOwPt5K7pqHECYWcmC1MUVc4jYLtd3q5p8QctMm2rmnZ242v2O01HiAlmzsXxErEaWpLvH+KCmxDUdbf3qU1VGXLaS5ZQkd6aoY+75ScXd9zJHQ1kmjSRqZxmIdX3J0ZGHW5lFNF2isgwuUSE5pG/KpT33ZRBd8RqTfuyS4jEPNS02FpDcQmLbxZOXebLnEFdKRs/Sp7ZWwJeLJnFBbaeedpIyJt29rhQ8ZturI7bDcVveyJA2Xg6V235KtSWxad7pXaZIBFiuzSEdvqVKArCcnHm7JFM6F8h5pDknQWOxlaeaTyac0xd8VvmuFJbo6WoWP3flzXXk7mUfie8f1Je0a5aLTUnYlFJuzJdaT07VEGR7sl3id2d30qXALJPGbLltXWmchUe5xH/BK4iLk6ntlWTHkYtF3iMOiiDJaXek0j3ag6ntjJfEYmyzREQZ557VC4m7Rn/glxHFPtisllUN+r3ICsIut1CkmlEtgDJ9T2qsOuxzijlh1KUX/AP0bk1jM3I0UQt3u2iO4Mue4VW000kgXzxBFL6Re/L8yeufPPO1LtlWTH4fPN7vhQ/hla2tyjiT+bfwSYnyyc3/KlqS2SmyyyyL+CX4Yjl4U0xWl1OKJhuPmyNCrHWtuJ/Jd6R6P5qtmximp2OScZooon1kKEi/NtWfm+1bs9TyxDIdSQm3UMD2B3DcXxI7bIbSNldu6fhuuQGTXZ9I/EqbDe2mF4sEQ05zHKd34QwHc2X5VbjNxAzOOQfhJrSRqwUhXOPcuOXlkKRDb4XzyQtt18LJajFcxPq/yRH6tCTREEfemzrIox6/zEq7ciHKMR/1NkyamyEdcv0qrru0EFOJZSblnK/tU1vXbd6nXRHDKzCeaCNHXTAN29U9VWDGGbZXfNZSr7VCRF+I428lTVPaJ5Lsje1dsMRxZOos1tXigD5Xd6qKnEIyIm0Iu9ZibHm5X3Eoh402uea6I4zjeXYu6ko5BLXn4VU1JRZa5D8SgSYwBCW91DmxRrfUtNDJuyZU8PIdG+pQJiju5fmUebEAu67SUU6hi71ZAcxNd3fwUeUmEc0JzBdqaYl3W72U+RMI5m3c00Ul2mboJfE2bCKatYu9aEiORNn/lSIbSz01QF/8ACUgxWvuyZCV+1IiPuzXLn5ZIJoQi+7Ndt+HxLgk4vydc4j5clSKOtH4fcjGN/wCSICtHLqR3MXc3JTRI1w/mkMe3RSo42I+TKZDStJozXa+SEVqVdtrrvmtPHg9LYXEzvy0EVXT4eMYbAuJVZVFWw6ckVu3V/mnho5ZC0jfRPnhNQMd7gix6kOIXItM7lZURPG+TwfMiVfaYj3iiaZ8ue1AGkhqriFrLRHmPpVjEIEQ3ssoVdLbkB2eG5PUk1QT75HL96CkzWtRxZC2XyuUmDC44xufLd/Ss65VM1uRuP71bU9klPlJIQn6s1LRdlvDhsY83YRyuTnsoX5Nnb4SWdKaWEx1MhfxE6tKauaMwzZx/f1KaNVIs3pTzFrHHIVBmwfiFewORKxbEI5rWYWG3mpVPMxCTO77uSytosz44Ce52iuJOlgMskJM0bDKP9S07CxeQrh1HDHJhbn4lDka6GFLsnKUhZtuLlayfo+z50p5mD/SS2DFbr4k0ZcZ8j8lXckQ8aMzLhO4rI2QHg4RtmYMtMUICWbMosoh3vuRsGpnpcPisLKPc381DnpwtyyWjqIwEtHuJQJIYyEc+rvVpmbRkqmjjIiJ8rc1XVFCwtmy09RRxiZenNVNfGG4A6VaMGjPGOpKNJHlrkp9QNrk+SiVBXfSqMxhybnrt8SC5hYdbs131NkuOPcgsHiW9yIJH7325+JLh79GchQuO4UAHc1yIC2O3USBv6V0BcXQRSDt3Dl3rpR3avlcji2+RJ/hvIWjISC6IfDtNLh9zdyn+xuWjs4ofYyuLT+SqgK+221kfTa35lMKj159LJk43FFAR+/XNIdycIe/PuS0EtFNgC25yfPcgYX3MjIe5ur4kRD4v+aCxoRuZdEffai0Eh1ZFdqT+SAGul/8ABdLMueaTchzJrUm23fyQSgHHpzS7889q7c5CTuukT25aIHY3baOa4/iZ2XbrnRENwZkzWoExtcfLNH1FySyu7rUDXtA7trJML2ou7LJLbdl4cupBIPf+9O3P/NCw3EnBG1y1ZAFTb8kuk+aT+J2Qtll6SUG6QTfFkiH3ltTY7upLxelQFBFl3P3pPbnogS7sxZAUO3a5IR6uSDp0XWLRNhQ4O4f8EIi3mkJbkTZ+pQM4PJFuEVz/ADIRJNC8h3aLlumjoW3MSc0TGct965qJc0ehPp1JWe5KiASHp11Sta5E/iS8XJIAF23VOOPuQjG25OwBtfmzIv3OjSHIW9SY/kEBWil70kiK0kCOMXclquiKWtyABt2/SuFyTrChcfegE6YhkfuSEt2XUi6W+JD0oLCYri+S7oL6vtSDp5JaCKkBwCt7u5TaOs4J3k+0VCYl0SV8EUbTDMeg2s7tEPrNaWjxSkmAc6gV5VF7nZS4aw4dGdYuKZ0QyuJ6hNiFPTgJme21Vp9pqe+xn5LG/eBkOR/4oGkDry3KVjNO834N9SYwE3Q7Dn4U8dVxHs6VksPqjECdrRyVzFiBlzNrlk0dEMqZY1dV7Pbm1xF4lBlxCQdX6W+FcqKx+ELaEqmauMS1bahIqWWviWTYsfcb296fhxR78nPpWaes6tW+lAWKRjLY5tf8LJ6UZLIzYQ4xdsYrhz0+FWNNWWhm7hasQNU1wvnaSlQ4o49T7UnGy1lLvFKqesIbB292ip5cDlmLM/6VJDGLnLVGOKFyTTozklJ8kccDij/aGylU9LTw22Z6Js6jiFu3ES41Q0Oru6TcpFQ1RYuVrE6h+0EMvEN1GPED7kzLWERZ6ISYSyf4lvFiXS2oi/uQVGGwVg363rOVWMNShecckvkEQXESi/7ZY3INlBg1l3iqXV8wI2UvJpocHkhfOMrxViEYQ61BxxC3MpDZlgZZO2eKETSYmFFE+1xgARSpvsrfFD4mIYnJUF1PxDciScv2Sv8ARsMS7cdl8Nb8XE4TPptpt5fyWSxj7TsHrLgw7C62q/8AMJmAXVxR/ZjgdGQ7XlH1ErmPs/htH+wpB+okt39BJN+TzI8Wx3FCyo8LipRJ9CJri/miDsb2oxTWeoMGflbt/wAF7Jh0MUbZNGA/SylvUNTy/D6fUnc2UsMErPFS+yXEYamAJI3l43Oci2N9Xeqzth2Dn7KwxT8Rqqnk2nLG1tj+le5YhXCTDY7culU00kVRTnHUgxwG1pxk20m8k+22Q6R8/aCPxdKu+ycNaWKU8mG1AUtUxjaZAJ2v9LrVYl9ndFUVEslFVvTj3RSbhH/mq7DuwuKxz5tLFTxZ/tBk3KNWmZ+fBaYj7fVYjPLXxhUVDyORywMIi7+q3uVjSdl48cpj9tB+EXLwkHvVrR4XHG0cbyuVrdXxK9w0aenYgzcvq6V1fRnGPJ5vXfY7U5lJRVkfC9NTtJZnFexuJ4S2cjDOPqgdyXv0tRFwxdhaX4VX4hNT2ZnTAH1Osu3Zs2keEUPZvEawtlOUQ/8AEl2itaQnGOXiFaeumAdY+n0qiljATLJtxLWGPQ5ck7GoaySn5ble0PaLhiLM5iSoTFh7k2+Y6srsxRo6usaoMpHJyIudqhHihx6A+1VDzPdnmu8RyV2K5EybEJZNc3u+ailMRDq9yC5+aT7nSsVHXJK7RNrjlp3KCqHLvyoXK5AOZEnYqWSTpB0DGn2gl4bndSAozLwupEOFz1XQFyAIFtzc0XDfzVyHZurjh4hRvb6kosBnmusjcv3IKplNw7bvUihjYnFn81bngtRCWRxGP1MrHDOz8lVII8JxDPUsk7BQbO0VHRyRC1jXZeamHgbZd23xEtHh3Z2KnbY13xK3hwmnmhMJI/zZrFzOtYjzOow1qcy6S803FhrzFzbct5N2JATvZnICfzSj7OxiRM0fxWq+5EjsszNBgLieTtt+a01LHFCHDsDQeokU+DvSiWbGAlu5qkrKrh32SMQijyHEDRHVQCOrN+V1SYjjARvsBxFZqrrpCudztFVU1dLmWr2/NVGKRlLK2W+IYhBMeT5/Foq4qiMT2c/USq5qo7tf3rgVD29XNbGDZfh2iqYQsY9vqTr9pKiQN5v+ZZ7iPzFIiclPtDZlpPihzXNc+5QCkcizuTXE6dUTD5qhbEiOsMX02qVHjBiOTk9qrrdUQDcOvSgETTxSSR+txFRyrpBLm6C0vJknjLc77UFeR5q5/qTkFZLno9vwkow09rZ5bk4EJ3Zs25AIsAqJZPHuTlx3DzUakpai8WyYlqKHD4+GOY7u9BrFNlCQmJZvmk2RPpnuWtpsLp5jEDdhk9KnB2TgmC9mcviWTkjVYmzH01g63KwipwIs3zU/EsBClAnBt2fhVNbUCerHayaexOsov3GjoxihYnA/CrmDEAyELnLzWKCqON+bqQGKEPNlGo1ko9BCs1vd7SUiHFrS5ssBDikhFqbj5KV7Y8gZPI/LW11DxmqyccHoIY5a+Tn/AOqlR9oLSFs2XkctDTiQ5nUHZua6ZW1Hij04CGTld4RU9s0WWZ6kGPXDqbXKW2MNkNpjb6V5fN20gw8haanqi6cuHGRZ+pW2E9sIcUiE4wliIeYnGQ5KO0arObp8WIRzv3fCuBijiHfaSoQxhh63FQ6vGgjl1Nh+FR2zV5TV/enc7OX70jxS1ZIMeAn0e5O/fDFzf+SO2V3jT/eByaA1gkplKVxE8jvd8SzEWKANr5t/BSIsau2s7EpeMtZTW+0MLaMgeq3ZOs0FcZFrIpIVn6u9Zds03LoqruzuL0rhVG7PNU3tzjbllyTftxWo0K3Lk6i59VwZHJuT3Py0VDUFHVFnIDGTt5uqurwOnqJoJIquuoyA7nGCd7Tb06q9Rbv6NHU9oKChpjlqquKAQe1xI2u6suld+8oJGjaKeKUz5AMjXLGT9hcPqqszKvrRglb8aK9nzLzutRj2Nb2cIyxyuKy0Y9AHIG7un+pVqjLbJZt+MxML9IoTroo+uSMbn0uMVnYOzeGQ1HFdpp8mtYZ5nIG/KrMRpo22Qxj5WsootTf2WYzdWTrrVDKvKqbLn8kxV1zwx8SOCSoNv7uO27+aKNLLdqi5s3z2pz2raLtms/Q41JVPk+H1NMOdrlLaNv8AUrH2hiHPRGpKkWQTORf9qIah8itf+agBNbbqw6Jy9vPd0qNTTYmFUN70DVTEXJyUUia3n+VJshLXcKdC2JXtDXC75klcPLJlFlmjhDiGxEP/AJbXEo9NjVHWSFGEVSMjPb+LAQi35nRQORaNIw26eJO8bTdmKrKiGnqBJpLxH4DtUSjwegoZCkA6mU//AD5yNGot2XnEjtHn/FE9QA+f8VWFUB7lwqwPCyNBbloNU2ZFm+7w5J1qz0u/1Kk+8GEtA/mgfFH3NY38VXbZO6NGNZtyYm+ld9s2Wu0Vr+EgFZaXGAj10Ub/AGiLwMwj6c0dph3YmvPFAjcei70i1qjzYsHNy2t4s1jqztJJH3bvhVLX9qpx8DgrWE55Z0jeVXapqfV93nd4VQ1nbxhEur6RZYGt7RSzP+IapKnGDEi/E3eldCwxOKfUz+jeVnb6eS7I3iH5Kqq+205OO8iD0rB1OMNyvclAmxh7dHtFbrGjleWcjZVPaqUnN83udU9V2gnkLU9qyk+LPuFn3IWrHkHPTkrcUjLfYvZcYkkcnc3UE8WcvG6pqmqcW5vq6i+1d77kIlsvTxL3umjxR9ypvaLu50uI+WrfJVaFZYSYgeWm5NFXHz1/MogyJPJ/NFk2SvbnK7RD7V73UIi/MkJbssvkgCWdQxXLntG7kow7Ryy/UiHpU2UP8a5CUzdz2pq1FaV3cqsA7twuk5aJWouHtVAcEvJc+LW5GMfuRBCgBgtyVvUpRU7/AFJyKhfPLLq5qaJ1IrC3mrKgwv2rUzYR9KD2M+lmVhTR+zgLm6o0otKPDaOG5nC4S+JTgp4Ix/CBgH05qrhrLS5taKkhWN15tcpLseKnbPXP6kD09wkjhqhk5OwknZJghDN2Yifwi6BkYIQhLUG9KU1cAgWlw9P0qBJjEUhZZ25uq+XFA4phntQKxYkMVt9igW8RsgZvTzUias4gZP4lDutt3sqQyRFSvJzkYcuas6WHhuL53fSq2GsjjtF2uL1KbDiDC+bZIIsvqbIRHS5SPZ3t7lQhjDi+ebXerwovvoytbiN/BBVou5pmEMs00Elp5hkqSTErvG35UDYgfnzUhZqaase8TM9jvratHhswSH+E9wvy13LzYa60tH2+lTabFpY2/DPcKlq/iaxyUeqPGYtvP5aph43Lk131LFYb2srKd7D/ABR+JaGLthDURi0oMHnb4lzvG0dSyplkcMghqz2pmWE8s83TH+0EUhDab296JsYAg0ZiFSosveDD39Oe5RZhYW3JibENpPpcSiFVXFq9orRIybQ7MT5F4lGKF5uTXF4UQCEhftG/j1KVDDwxJ2V0T5K6po3jYdlxE/SKoaujkkJ2aN7vhWqlKQdOpRTE+T7rvCKqJEkY+fBZS5M/+ZRi7O1Fubs30rbSxncOQNamyyt1di8O1apmTijz6owmSM9oPb6lHKlcS5L0GaljkLUGL4fCo82E05PmeRfSmqJoxIUMkgizNuT54Xw2zdty0xUIDbw2b8yAqMO8rrU6FRkTpzzLTpTg0Z7c2e7vWleEBuyZv4ITJhbl/JMkoAo3vsydSwp+Ha/hHmpjyW/CSA5AHm/NKxMZ4lxDllzXOI1uWd3xITyG5+lRZSfIXyt8kybHaiSO0tXHW5QDLdm21Ecm3kgcrS0UB5Gyy5M9tyRZD3bkjyz0Zkrm8muQAitzz0K1kGg/9yRE12Xh+SEit8kDViLLdy/MkPnnuQ3bVy61srrUFBW/hd3Uu2sPeuXW25t+ZC5XF8KACLpHLwoZPJDddp71wsh7/wCSkDsRXcyRH5MzoQF70V1lyoBXWihHO3mkJPdmuCO5SWdHLc6Tfp+Jc0/Kl1CggMd3e270p0Rtf1JoS0+JuSMSb33IF5KH2hhccza5E0jEWr9PUs8FU5Sc9ylBUPYTeHNcCys9LUubm82+pIS/wUGGqArW1IvVkpgZFyf9K1TsycAiK7XJIR3ZIX3d3zSYdFoZ1YS6N2qXD26rhbbfi+JKyqCDqXRHXltS/cyEpHt1TJaYXUXvVdNiR08xBZcKnsT7VCrKV6iYHDbas5XRSX7H6SqaokzB7RFuhSuJu0b5qDR0ZwmR5d2VqmGL7c9qI+7yDiFxNvJLieaaAveusTLQNR65du800JItvm6A1EnhK7uTXh3LtyCRzTdauPkVvhQ9XUjYduqBIJLh+9E236kenJKxgENo/wDol4V3q5omFMAW6tWXW5rtpZorXQRqN+LK1Iurmi/chNJliSuuLJctfuzXCFx5pAFd35qP7Y8kvCgjkOX0i13+CdMbm523IqGaXBTlmpnslNiByHqdn6lllc0vYa4lBv3h05Hwh4mYkn7tovmqwYZJrZHN9vhJ1ODcO5Xjbr3EZav2khifk25PhlaLZqMHUKdEriL/AErVmCJkVQ8d2Rp+HEHj71WXXfD9ST+L1KDVOi+DFjtyd1HrMQujJ9BLJZc8YkjqwjfMgztdWwSNIHqFZqmaNtFdDNNJW6G5Dn0k6vIhAXzyuP1EosMcYlmzNcn2FxIs0RTXyBskcT3pDI/Nk0w6ItbVoCJUM3DPNP8Atlr8lCuXFNDtlo1da/NEdU0gqt1H5Ltz5Cp1KslHJ5dPzTRyPzQOX6UBluVJUS2GEziPNPhUPnob8lDu0+FLiPHyyVVYrLSKouLLO1WlJUNG+TvcXqzWeik7s1LiJh5ZrNxLTNKE27V+pI5jy0drVUx1XnmSlBUPdzuzWLN7snU9Y9Oebs5IzrnmIhdrlDubrfauHURDzkYc280h8DdVNw3zydUtZVSEb3u/NS6zEqciKPiOVviVXV1UeXO5bxOTI0cCucXLPvRx1lpZ5sqs5GIRyQlJdyWhz2XB4k5cpHuSHEpBDNnuHNUlxC/xdy7xD81RNsuB7RVEYZM+Wah1OLS1BamahEV2joX+adktjr1ku7e9qaeZy5ugfyQvu1UsBwpE25ea5+V0rtErA5/zXelLp7396FpG71qA4ujkXehYkTc1ACMX2+FAUblyRlfdokQyCVmVv70AEEbkQvmrWgmaMcnVWIn5MP70+Eb82O1OhWaughp5izdmu7lbQ0sAmNjNbl05WrEU8kkZCfEcbfSrujxYxteSS76nQ0bKX7NbDG1uT55enwqbTU4eCNxVJR4oBWu7tb9Ss6bFI4z0fcsWmdcJRLr7vpqgRc4oyLJEGHxR2vGDD8IttVaWMd9u0fSkGLNaL5rKmaJotwpbiyZmEVKOSMR7h8x9SqYMWCQcn2qfDVREQvmxfEpo3VEWuxRxtCOB7RVVxKuqfIAku/wWrCujG0WYLi8WSJqpyYm0H6WTToXbvyzG12D4jJETPIV3xEqQ+xuIkxnkNv8AUvS5bJN2hGmN3L+ladxkPAjx2vwephIgkjP+CzlRfCZM/UveK7D466Mmcdyw2KdifaKwctt3Mstq1WQ4snTNfE854JyeFy/chGnMe59q9Uh7Dx08Qs24u9APZGHiCbx3ELqu4iFhmedQ0cpatGZD8LJwqWUeuImL5L118DgKEXjjFQJOz8Qvm4XEzpdxD/GaPPqbB5JGG8HHP4VNHBXy0FrVvGo4xEWYGTUmHgXRtR3CuyYP7pMXz/zJmal4ZWu36WW3kwu1uhyVZWYSwlytHuWiaZDxsy4wv9Q/Cp9HhbTEOf8AgrSLDQjcVc0dDFG4G7jaPUKGwWMq6Dsy1Q5PeZCrMex7CHNrS925X0M1JCJcNunmKGWqAht96xcmdKhAoT7M1FKBOzXfSo9PheIZ6A9r+pab27htkxOn/vjQb2b+CWzGscCho8DlGoCSU3Eh8K2eHwxwwtnmWTdKpjxSLa7v1KVTYoBaM9oqJNs6MdIuaingqAJzBhyWXxsaQXyYxL4h8KtquoOopijB3+pUg4C2d5ncPfcSIcE5fd4MzWQ65so7CefJ1onw1hMsw25oDoQEifNl0bI4njKgLxDkn4ZCj18SkTQ26ZblHt106kNglQ3LVTkeUcYF8RHak2IcPrtE++00pY7Xzy/KkELEQ5hz9TKiGm2So647s83y+alQ4lLtyY/9KUWE7hkzu+FWLU4CH9KzbNVEh+3SD5/mRDVPJqWdykFR3cmTQUZ8myQmitGOxSOQ/JTAkMSHnb80xFSnGOeSlALi3cSybNEiRETjyN7fSpcZaZ6jbyUOPK4lKiFyLntbncpNUixpqj8MbdqmjNtzFVMe0telOcQ8tue5KjdcFk5XW5Jq78qihJyyd0XEe3RFD2JRF5JXXOozE93+CcYn6tLvSmKx0c12500JW80mk+f0pUUPgXzSckxxLkik05pgO3OkxOmZagR5vamDrgJ9H2pUS5ImlM+XeSL2hxbVQPbNc/ch9s7vNVRO9lsFQ4l8KI6xyu1cfSqYa5u97dfNCWJNdztU0G6LESrxmI3xCOzujGn3fquU1q7b13LOfejE2m5CddJ3AjUXcSNP95W96RYk8m3N1moq45Byz8SkDNbzf+aNQ7hbPWNnnnuQlWAPew6+JVY1Absnu/emamugp7eLOIF6Uak9wtSxC0EyWJOJc1T/AHxRkdjSORJwpmLoa76lepG+xLPFHK7mIpn7yGZss1FOo3FfkI/EmzkC7Yz25KkkLZjtTXRjpfb+5R5sQjhtBnMiUOokOYSYI3Fu4vUqrEKWS4HeWQB6m4bqkkYtsm12NDGxb2AfiWZxLtI0hZNLdl6VZfcNNWBvczN/ERqBN2VjEise0R/MStMwkpsz1TjDyEXMh+agS105Fo7j9Kv37N2yCxhauS4aEMRNYrsxcX/IzUpGXW7io53kPerespd2mnwqGY8NhzyVE0QjhcWUiGPYL57sk1KTkKfi6Mn6slLIItTG5Poo9r8nb9KlTFvydN3OigZHtfa/pROVvcyeYtuv7kmyRQeSP1XOyQi+WTqQ2QsWXml1cupFBQzwXLmulGwunfEi8WebqqAaYbddUdo2otLUPp9KKokJ8vSkAobnSuQA+BAOuTXCi4zCPJrc1GckV2vUqsCQ1R5ohmb6VFIbdUiz80WBMGqt7mJ/Uuw1jxjpkOuqiD+9d3DrmgonjWPnf4W/mo9TiBlpnko5k/mmDLwqWNOx37yMZdS2qUONONqqDHpbqTZZosqjRw9oAj11FM12PPN0Os/qXNdRYEoa66Yb+lE81p+lQmJrlIqR/CA2e0UrAk+0P/SmpJvLdcooyPyzQvIl8iyQ0zinAqurN1DYu9Jy2qgJoVj8n2pwKx78mdVzEuiT9KBFs020XzuL4UTVHvTFvDgI/Sog1D23KrMI88lmNRuHV0/94Nb6c/SqZqrcl7Q92jqTUvocSt5n/NOtilxjq/8AFZzjOXjtToVG4W6iRYcmrgxJ+bHcXzUsMUku0dZAKwxHR06GJGPegqzYfeT8Ucju80+Nc5CW/msb97ONubo/vaQe+5AWbEKrh25EpQ41ww1fq5isN99GNzO+75o/vhiHLNx80+AU2a08Y7nPamvvYBAn/pzWUkxRr9HuUKXEJCIs5HtTsLNx9+PlsPa3P0qJLimzO9lkPbjy6ytS+8HyyfcgLZqJcccWJ82JRzxp5DHVZr2xy1dc9s15osnk0hYxs1e5NHjW4sm2/wCZZ/2rT1ZrntH6kWHJeFjG7LK5CWLMRat/NUpVG3RkrrtHQTyi0OuaQs89yYKoLLPPuVccjj37lwpnLk/JTZVWTXrHEcm3F3prjOWpvuUW5yLnaSJya7k6onVDrSa80uN8yFNF4dUuJaKB0d2k2WfJcfPMU3d+lISf8ymqFqhy4RS6rfmm7vhRXtlnmqooL0vkl1PohIu5K4fNAC6Ry1Q9TfSifPLmk+VzIAC234lxERORILt2fUpYBFtbpS8kPeiImz+FAHS5+kvSk+74Um3a+JItxaMgsQbfIvJK7QXSLy6UjJxFBCYg23PknR55dKAdxaIn28urNAHn1riY6MpUdOdUYtn1bVIp6M5CyEHImV9huB8YBZmvMuYrxdj19bK6mwfaTyH9IipjU/D6GYRWjwzs68gXHmINzEm3K0HszFJr4VsssIi7GRmJCnOTRmTwUMg81u48DghG1gYfP3p77pgEs2BvpU/ko0/Fmef+wyd6Q0JkRZtavQCweEiztQ/c8AiWin8lDXSTMAVC/k6H2M89G3LflgsW3VJsDiyLRrlf5KJfSzMAVG6MKMsltjwGAj0ZdbA44+5rUu+g/HmZSnw15GyZnH4kNRh7i2X+VbaLDQEcme39y79zxSPqTXeJLvov8Vnnx0bkWTCyaOlcS6V6CWAxXE4uyZPs+xFm7Nl3JrqER+LMwbxlH3JWv+ZbCswGO7ZtUB8DtPJ3tEvEtVlUjF4WjO2ohh3ZM25aam7NtMeWe3vVwHZenELbdyTzKJUenlMwoxmPNdfMdclt5+y9PZsdxUUezLEWQdOfUl3oifTTMlv55bkQ326MtqPZmAQ+JQK/AXhHYzERelUsyZL6eSXJm7juydLiHyJWh4TLt2c10MFnkLQLRWvcRj25FW0j+SQyORclbHg5jaz53fJNHhcg8s/cjuB22QLkrh8lNHC5BHVupEGHv3s6NidCEApcO5WQYWZF/wC1W1BgISFebPb6kPIkaxxOZRQ4LUSBmzflRfcs48w6VuRpQj0y6UZQx3ZuzF+5c/5B2fiI87ejePmyHh9629ZhMdRv/LaoRdmQu3tcK1WZHNLpZ2ZcPxCyZt3wqyhwecgFzZ+V1q0tJhNPTiXDjYT9SkAT3ZOCiWb9Gi6X9mSLCZy5ApEfZuoJtcgWsEYxHRmuddElPfZrHpIGMq+zO/PJyIfEkGFy2CzR9K2ZC11yCUYvcksoPpl+zKw4afvRNT2mTZblpnjijbPQUycMcheSvuWZvD9Gd4Nx5ZPtS4ZeauyoQ3WqFNhp583daqRi8bRAt1ToCZPkAOSlNQleP81YQw8Esm6e9DkSolaVDOPg6khpTyFiC1Xg5d+SRWebKdma6lKVK6FqNyHRXbjH5sl+D6kbE6lN93nJydhS+6ZOb7VbEMfuFNkQZZMbW/NUshGqK0YeGGWlxIfdcpsgx5ZX7lFIWuzaRrW5KrsmqONJJnzT0Uxx89xdyimTZ53AgKRhfO9iU2h7E58Sk5O+1VVRWPJKYu93lqiOojy1drc0xJUQc2dvpJNGbkA8h+SYKa7m25EdVHuydMPUBlz5JmDYTyBn6U1PUPG34eRF8XSgKoD8qq6moeQsgztTboqKstRrmO1s296dclR0ghGWuZCW5T4qhy0faI8koSvyVKKXgmCXk7I3K5QvaHS4z+pWZUSeJ70Vw5aqEM1qJ5lQqJQkhKRhu3Motzc0ru9AUP8AGYW+JIZGy0Ue0vNdEXFBQ+0ltz5MulUOo9pZLo55+kUrFQ9xnsyfJIZnFss0zaXkiYX5ZIsdDgSGNur2p0Kx7cndNcF+7b8KEYX5EixUTGqLuT7l0KxxcXz+SicNxNdCM+9FjLiLFDj5Gp0OOHkOZrPNG5F3p+OMxLNmcv3Jk8mmixq7RmciU0MUMu7d81mIpDz6HAlLhmciyd9yk2TaL725883N1KgxY4+RqlC8h+JOw53aqWzVNmmpsaMrWd1aQ4wxXb/5rJRC5EpEWcduWazdG8WzaBiGmjonrNuazEVYY6KS1Y5CKk6FO/JchXPyJ02eJNuzVQVYxaXoHmbNTYbFu2IMRZKHU9pKOltc5wAXO270qFxmH6upAckcmhxxn9QXJpktsn/7UUZXPFUxGInY5i/epA4xRSXN7XGZ+kXuVCGH0Gf/ANnBb0/sxUqKOnpyYooIoiy04YMOSr2kJv7LQaqKTUNw/JH7VGPgVUdU5MOTt/FMFVH7kUO6Ls8QihDPLXvHJV9ZiEdQGgqvmmIi1Uf2hrtXVpGU5WGZXHkz2qLUTSiWj7R9KfAmIu5CY7s8kOXJFWMfeEgnmx7kBYtU5EF+3/BO+ytJ3OgehtL4VpsiXGQwVVLaP4jkXzTntU//ABXTZ0556NcKaIn+klRHJKaulu5uSlQ41LGOjqpArS1ZSaeneoO1tqAWxpqHGOJEO97u9WL1zEGx7i71RU9DwQz1uUkKdxLNs9qw4+jsV0S5ax8xzPamimuDuzQAL57xt/cibLlqiydWRZr825pgerPxKaQ8Tu1FLgN5K1IycWNWgTZ5bk6A+eS57Lu06fknRhfa+qpyQaskAWwWuT4SNlmmPeyIbhUWWoEsBYu9OgTcnyULjPZ3p2n55l3fzUGxYxixaLvs+qj8ZiLnaSXtDbnd7v3oKJQQtd6k+JMOmirTxBh5dSZKsMn5oHdF2JW8myRtI5NzVUFQ+XUj9qf8pIGnZZCT+bIupuf5lWx1HVr39Kd9otLmlYyyAmt5pcRrVXNUaJFUPtbN0xMsXqEHtGnNQHk9930oXLd36IE2ye9Qhlqtujqv4nkm5ZHK5mdBNyCqaxhu1f8AMoR4of0pqYX3O/71XVFQEZ8ty0VHO2yyLFHHvTU2NW9+7uVMczkPfuTLjuV0RsW9RjRqOeLSl5koox+fUkQ9zdXpWlIi5E1sSMQzc7V37+YQF3lcvpVbJRyVQZNmKr5cPlhPJ8/cikJuRphxrjdBPd8SCoqCtzd3L6nVTTQncOTPb3qa1PJcOYuQ+lTQJyY/TYhKLFY/yQSFJMZPIe7vtTpQsLaPamXyHxJC5S5GSF7shdWVAVRDo77S9TqBETFL3EStISb3kSbHjLQC4wZaF9S5w7iK3wqNETi+rW6KVFJ+VYNnQlYhheTdm5IvZWISB2YhLqUiORhDQN3xLk1QAtrkKY6Qw1OAhkAMOW3ayYkHhvkzfCjlxCMdGfd8PhUSasuLNNWS6I1dGJCWnxLN4pnCGTOrysqrbnLcsvilYUhlz+pbxObIyoqZnElXSlxNX3ZqZPnIRZM5KLw3HzVo5yOWZaf5VKIbWK1NvC5ELJ0htEmyuQxfyIU4vfmht0ViGGyVD8rRyRyYScYcrkISTKsty50qadCfvTrYbs1d0DorrdF1STp7eXSg4LlozKhEdu5d7/hUn2U7kvY3JxdAqI9vvXO/6lKGhPvzEUQ0ZkWjP/BBVERdcWUz7tl8uaP7plEeSOBaELqQKadC4lrmuhh7ychdAmiIw7eSTRurWLBZPQ9z/Cpjdn3EMzzIv8qktQM/w0Lx7fStA+CvGWeV4+lAeFvJa9jiSA0KQoz5O25AcenJW1RQzjyif6slAkpZRLeyPIVRXGKaMd2imS05c/eh9l26/wCCAIQjuSIbizUv2XiHYzbs077Gw+YoKsryjtFSAumoiZ+5Oyx+5BCPWGm4UEsh23ChcWuThbUmjci03ILAbmk3NOcPRLh+aAGfEnaceJMDN6k2cak0Md0/LpZBE/BKxEuHTCDdRlqq4eSm4uX+8CHk3SoaCYe1HHJdQd/NLxbXQajgl5uu3eaBiSuU2A60lqRSOmrty6qAcCTbqjuchf8Ayphd8SAHeJv1K7yS9ofuTHei6e9AHXkcuaWu4UFvvS3Z96ADImt77lxpNFxBdogT4HCL+pIeaHq5rqBnSJ1x+aS4PULIAIerXNdu2oHyHxJXe5ACuJF1aOhuS70EBfvQ+7JJ+nmlcgsXp1SuSfzSu9zoIOXfJLvSfmujyQAh6tUV3xbnQsWq5065oLO3d6V23VmQpa3IICutbJLuXNVxABF1pd6Fy8l38zoBI62aWpfUkXJK5ABOSFia4XZL96F8htQAfVyXfDnkmyLbkl1F70AOXbc0N3u3IdPNISZABdn8NP20gc2LP1LTVPZ9hAnge0+p7fCmcOo46dykfISz0Vh7c/e+3K1fPTi2fS43BImUImNMLSu5H6iUm5uTM3qVT94OPjZJ8Q9+5R2ma7otRk8skuNtzVU1Zr/7lTdo8WcaMwp53A3e0vpTWJkyzKKNTNVRxsLudou9qLjeTtaS82oe0lZJWDxJBKxhH4dFrqPEHqKYTM2Iy3XDtQ8QRz2XEs3Da9mvL6ln8do6nFKinNpTgsbeIvtVi1Vp8SF5G3M+4fiRGDQOaZNppC9nFnfcydaRr2zfcq0JrdG/pS9ofkh4y1kSLbiD6kJVDdyrfaHt9SEqruZT2ie6i2aoYRzzu8KRVFwqp9qJL2p7kdtj7pZS2EGrtcmXhYtfEovtV2rN/NdKqfyWiTROyZKijeEs22qSFRaPPaq72h/Siab8qHCw31J/tDkS61Ra2TMw2qv9oe3RD7RcOqnUbmWJSPdc+1K5iYnVeM11q7xnG133JpMdomgIXZp3TLpa1QBqLfCulUPnoyrkngl8MC6tyEqeEubbvUmPaNpDmue1fCi5BSHXoYi0yQ/d8efK74UPtXi/gkVR3aCnvINYkoKUBbotH0pwMo20UP2rya5Iqp7UrkOok7iXW6rnE96rXqi8/wAxJe2bepkUFllxG8xXOJd3qA1Y3myXtQF4kVIVomlJa4uyXEuHmoY1Td7ovag55t9KrkG0TLrXXeJ7+ahe1BkL5ta6IqptzXIQbB1eINCBZPuZlg8b7SScUuBI5EPJXOOR8Qc2Nxt52+JZcKFpBIvDnc1qtcHHlm26Cqe1VZXSAJu/CL+7F/EtRhuIVHsgGZ9yxz0v+8Z+JvStRhW2PLO4viVbIzSZbRYsdo3u6796biu6e5QJY+7xICjcVpZm20Wh4kHJsrvUmnrjy5uoAi4gTMFyj0fF9pykuty1ScilyW4Vh+tcOukEtDQ8Nt2TJHCxAmpITiwDxCUX1dMFikg+N1KjpYyfJ2a1MVlHTx2sGZEr3iZvHOrGXxBybU3/AIpv2732+aaKle7N9uaR0r92SuzBpjvtj83JAVV6XtTFvutQOO25ulMkfKoIvG5Jh6rdzSONu5R3FNEeTr1Dl37U08l3Uk43Eg6S1dUJoIpEJF5oCG0s/Cu9N25WOgrm2oSL5JdyT/JBYhFrbsmSLd3ImzK5II3L/wByAB6u5Fr3sjKNK30oJtAcPvRiPwomje1EMZ3ZOyCbA/K65d6k6cL28kvZ3QI4xNtRiQXJDTn3tajaO3myG2ARZbX/AIogp2u0ZPR06lQxtnyUDSsjxUdyd9hcn/0qeGVvJk/GT/8A7KWxtomVn3a9nK5cOhMWvZtvqVyMnuTrExXaJblaIzj07+W7vUulo2mPeysTp45H0BOxR2hazbU9iVjodpsPp4wzy/KnRp4CuyC1A0lrLvtDZ8llvI21Q1NTtubK4fVkmghYdcrlKeS7mlw2yzbqWikJx5CjKPuZ1KAQk5bVCttdPBNbqobLRMDaOadAvzKG1RoiGoEiyUGkSfd1JBI4j6clTV+NNh9mb3a+lAHaanKcorJBLK5+ID3JPJFe1lqEpLZF0Xm6Ii9Ko8OxiWuqjfJggDwqwGoe4m0TJslOW3mkJbVEkqgh3yGAD3XOm4cSgmPKOQT+lA9ixckXE0yZ1D9oYXRNMgCUPLPNdIg72dMhUN6l0ZG73QP2hcOMvAgOhiIs+n4UfE+RKPXidRTHEDu17WuQuruinVDw08Yjsbalb7lUYBhs+FuYHJIQFyue5W88LTQlHm8efiFBKVhFH4kuG8lrZfJKkj9nhCNzchHxEpADHI/NvcjYNSKdO/PxColRSvMQuzMJK2tbPLwrhRtzfxItkvHZTFhMpFq7K4osNCltdt2iMBYXz8PxIxkAbsk22VHGkPhlzzdO3aqMOVqJy2i+iRokSeoeX8l20fSo7TPnlmi41oc0AOuLZofysgGou18Ky3antBWUdQDUX0uNvNBnKkawR70XUIqiwHFpKyjE5cxM/ESnVxVclPlSSjHLloUjbUCXK2J5ZRhmb2iPiJdYhJhdnYh+FZGkp8dxCQ48RNhiJtOG7WiSusJoXwmm4RyuZE9ydiVstrm7kQkxDzUS74l3iN5JGmpIYvN0LSXJoZLVy5AVQ6X8kmyTQybsnZdAtfUgKJQFty1LJO8ZxHRR2J0KUQv9EoZmtF2TjTMQ5/6lDYvei1/MrDyS+N3C3ekM27LJyUVprRydrk5c5Nl4UkQSPaGz/wC1CUxj8OfJMlzzQ+K5MCQ0nTm9yIZPdamB+STbdM0AOmISc2TL0MRPqFty65MkMh3EgGkyNJh8QvmDbvidQ/u05JXPQRfbuVqRXf8AuZERN3MqUmZ6Iq/u1x0d/wBKMMP3c2Vjw25obWt0VbE9saCFsvUiKnEu79Sdt80TDaJN4lLKoaCEO8G/gj9nbLu2onF8tCXLu9IqkRpaVy5MqubDzuLPb5K+uYhzzTZxhIRXgtbMpY9imo6G0s83JWkcLxlyYU6ELR9yc8+SLBR1GwG1SYyu6tpJoRe4tNyEqqOE+GZtEdl73eSy5K4RNInsybxKIVLJJ1u2q7DIUwHwweUma60W3fCgbEKfhhKcsYCTXbnQNtMFsPbzRPh42dwkgpsWpq4ianlefw3Cz2/qTpyaaPuVWyaRT4jg88hEwGBD1MqWpwdyHI339wrVnIQpg42k7vzK1IyljTMZLg8ketjCLKumoTu0BxW+OhuubJiTTYLEW52V7EPFfgxENPa4swKXTYOcx7g6lrw7OxkWbNaOalBh4RloF2miTkilhooqbCQEB06W8k8+FtIxMwMQD4VftQ93uS9n3Z9SnY1WMzT4K+WsYD5KDWYaw3elbcqUJi3s+3lqu/dMRNpuH5I7kQ7NnmMlG5ETMG4kdN2fkqD1bay9FLAwGXNomu7kf3XbbkyfdRHYZiP9nTj8DW/Cjh7P3c2tW2KjYdHbmkOH2kTt0+kkdwfZMw+CxxgP4bF8SAsHijIXeNvetg+H3Nnl8hFJsJbTPJLuGvZMgeGtHqwMSjzxgNrOtVisccbEEPXksvNSykWT7telWnZhKFMqZoWI8mbb6U/R0e/TO5WkWHtbqDkXerGkw9o2z6SVORmsdjFNT+tmIVMGjYmuUsKW0dMkQ07iWTM6zs6ljK56GPPXcSD7tjk1HaXqVgdPa2qDh2uLpWLQreDcxA4KmrcLuu0fXxLUHJs17v5qBWSNlk+1WmZOJkJsLYe5M/de/dqy0k0MZFlmo52R6PktbOZooSwtqfcz7iTE0LEOauZpGFy5ERKvlFyYsshJUxFTOLDd/pUNv2qsjhf8yZOlcQzdS1ZBD9ja4ndFwW5u1qfmzFs/CmJZLeaBe4F8s9A2rhi3cyYOoIS0QlUP5oGEeQ/CpuDx3ER+G5VTzN3q6w7KGgM327HJCIl41K2sm4lVK/hzTVzWpg5Lmu6iJLifNBY6RfEuXPmmuJ6kN23RBaVj47v3LqZEv/VdErbrnWIDt3fmld3sg4mmiXGbuQAWq65OgGRkuI13NXYBXPmkUj3ITLYSC57ebaIsA+J70TyaFryTAk1yduuRYUF4UN221C8jWoLm/KgCQ5ac1ziNyTF3wpXWsnYDryelFdaKj/uXLrLVQ2h0pLknLX/UmWLdqkxWioGPDJp8QpcS5rWzTFyIpHt+JBI5xnIl0ZH80ze93wpdI5krAkcZLiNb3phiRa3epRYDoFcPxChKR003mKJpHEUAGRa/EnOJaSabcXJD4c2ZADolp8SIZE0xaZrvhzfNWA5dqld1JoS72SEnFvqQA6Unl1Lt3n0pq7q1tQaj3oIH3L3XJcT1KNxH5+9FdtQVQ/d0pGSjcR9PmkRP6rUEj1yMS/pUYSMmLVK5y0zQA+UmqLTudMeHRGwvt5IIZonz75GS3iPXchEo/X/NEJRkOj8l5FHssFich58ktbetISbudkvw7c72EfmkUK4xHmotRQx1X7QL81Mbh5Fm67+Fnkzuq1AoSwfgyDIzbh52t3K3gG2PTO5PjZu0XNnPJxUgCRGPU9370XGP3/mTdw583/KiAmu7/qVNIAhqpMtHXfajz1fag2cmZ/zIeI2eiVBsO8Y7slx5CF02Um7JJi891yKJ2HOIZeNC0j9zorm5O3ShEWK03yYVVIrYXGPzRDUPyz2ujCjOTJweL8xoSo5I+dp/S9yjgdSOe0Pzd0JVjjydDw+61vUgKNytezd8k6I5HfbD80Ptj+pMmJ6NakQvnqyqitmSPbjHTN0vvA/U6ilG+61ku/l+pFBsyZ95ON2ty6GKPl1qv4b7nfah6h5tcp1I3aLT72P1Jfej5bnVR4srmSKRiYtWRqV3C3+8ntHMvmkWKW+NiVIdU0fdp80vaGJPQO4XY4h35t/BL7we7uVIVR5MnBqH5PklqHdkXP3hcOXhSauu10VPxullx6i4dG2p6k9xlu9V70PtBXaO4qo41qRTeWaejE8hc+0P63XOM/qVRxPf1e9daRt2rqdSdy19ocdt7D+9L2i3nK2vvVQ8yXG07tqeodwtpagJNCdiH5pguAPTGH1Kuea7XpXCmZUsYu4SuFHeRM9ualw1kUIZWKleo8lzjEjRC7poGxCIhS9siuHJ1nCmcUnkNVohd00vt0YltyFL7yjzzza75rMjI4pPI+SNEHdZpPvQPPagHFAIi1YR+JZ7jF5oeI5eaO2hd1mjDFAEuaGbEAk5mqApHtyfNC8jkXfanqgeRl37cHntQtWN61UXeS7dr1KqRi5stnqo92boOMBKs1uSYrVWorsnmTCmXJMcZx5oeKSqgodMrU0RXOucS5DdcysYfckgv96ICQAdpelHa/NAxP5om6tUEMdCO5dYd1vUgaR/NFxGu0RRI6w6Ltrc0y03v2rvGToB8eWjIh5dyYKRE0mmjIoCQPvZF+65ReKS77RtRQEwBScdyhjUPkjabbzdFATgLdyUiMm8mVb7Rb8KIarakNMtwkAR+JGNRu+lVTVXzRe0F5qdUX3C3GTvza4l3jXFy5KmGq96L2wuXhU6lrIi8Ga0dchJL2pv0qlasfuXfbN3JLQruovRqGkXXJubZKmGutdOBiDDo+anUvdFq/ySua7LJV44lrcutiDlrop0kPeJPufaifJQGrtf8UPt3v8AkjSQbIs7m26Jvfyd23enwqE1Z5siasbubmnTHuhfdrFvkkczA7mu8vJXnb/tlT9oqDs9FQYNTYbVYdGcM8sTNdUC9u4yt8KpBrLh0XPaoyuzbmuPL0kcmRZH5R3Y+sljxvGvDHaSlGEs4ia0ufzU+60eagBVBHEOW3wpe2NlzXXq6OK0yr7SUp4gYtEx2t/eeFMdmyPDb3mZ7fARdJK89q2ZdQqBiUcdZRxhLIQiD3Wxo0kK0i+ikaQBNj2vu6kV274VnsNrpymIHyCJmtCMe4VaDVeeaFEFNFhxPNOBI9vJlXe1XFyuJG1Uw8nRpIeyLFpH80YzNbr3Kt9q12pFVfP36o0kVsWjSbe4kfE09WaqmrrXLR0hrHK639yNJBui14j97JcT9SrRrN1zuiKsYRVNMNiw4j555pFM6rfbm80Y1DZaOlTKUyx47eaTTa8rvpVb7Qw6O/5lICZh0Z0ai3RPCa67NL2o7Sb0qEMl2r7l15Li52palJkwKjv6kgmIi5/qUXiN52pXa5u6NSkyVxnyQHCFQ/4gMdzW3EmBJtvpFHxA+lMltBUdKNDFwgdi1IuVuSkATjqz3ZfEo4zMXeu8RuSAtfQ+cktwWMNudz3PyFOlI/5lHjkYvFuTokHn80qL2CufzdGxWtc7sSDiNlmy62XIckxqY6O5OcPcS7GLDzTgxt4EFOSIMsdZ7dA8bxex5fiCbb/yqY0b+aMRfLVk4MboJTG2F0TCnQ3dyMdv0qbJYzbb5rtr25J21rUuEypciAYWtzytS+fejtHLuSHa4+JOgOOO5NmpPD3aum3+W1MBpi3ZIrnHTNGXua1Bbty8RIATlc+iK5NtnnyTnfl4kAIC7835LrZ5a+Fc073Xbh5uaYWgm2+W71Irur/Kmrmu5v8AlQ8QRfV7kE7xHSJrue5HdozOo7EGWbu4oeMI/EnUg3RJuFCUia4jFr1Ei0u1dkJE7BtIw6MiuYhz96YvDzZE2Xc6YbDtzWlk6bHn3JNyXP3oCxqbD6aoO8+KJeqOQhVTV9jaaqMTkr6uUgO78U79noV5p3uyLiBuU2HDHR4A1cVVHSU4SxwjTsNlwkDeoUPtEcMUoBTU0UUnOMYWtH6fJcHdcmzFifVIFQXEuHIOkfChIvyo44deW1ONCqQyKYomj25ZspQwtn/3J4aPcObdTpWVqV/BIi5I2j8SsRo2uRjT3aaIsrRkABcrUYbSJWMVH8DIvZfhZTZSgQQz5ZeFII9qsRo228l14WHqU2XqQmh10ZOjH32WqSMLFq7J0YbhHJSWkRW8mZK25i8SkGLQhdqX/NRXrIxt8Oe5WMXB2/uQuIj3cmRHVAQZhuUUpj70JEykiQEgEWXi6UUkbyR5MdqrjJxcX6ddVJjqn4QtncWYp0Z9whzYbIIZ55j6iUf2WMvw8tz85FYVFQdRo23XpTQixFlZuLlarTMnV8ChwuAQsDIvNP8A3XGI35/qQRxnDyfaunJJzc9qTLTQuDALEXRl/Ui4kcYi2TWqHPHJJKJvmoVQRyTCDM9vSqoh5KLc4wqmyZ2/7VEqYQp7nzutTEtRJRxkAN3KtlKeQr83Tohy4O1M1w2ht/0qFUC5BruUymjkmPIw2s3UpE2GkIZv095K7oylbMrUx2no7+5QJvaO7fuWirsPcdWb9Kaho28lomcri7M5JDLGfpF/hRgJ3aLSHh7F4E2WDn3BuFUmLVmcqKcy5NYSrpKOqI8s2IVsJsPky5be9R/Y2FsmBNMlqjIFQy25vlaoR0cpOTZZreDhPtGjO21s7fUoVThrw+C1USZD7tcWzPp7rVHmhaNaSrpTICZgttVXJhskm6z8yGhNsowhcjyZubq7xEvZ8L4bdRMwpgKN45hd26eafrhOqEQZrfNZ0S3bM/a/pQ2v0q0PDyt03Jp6Vx7k9WXtZA+We1K36lKKPdoiCne3VupFGmxFtfPRrhRALjrlt9KmhCwukcbENrJUZ7EItpDk25Db06qY9P6XTTQ+bOihqRGbPuSEiHn1KS8O3kmij3a7Uh2mCRc/SueJG8fvTbjaihiLq5onJ/LamkQ/L8qCjpFd3oC3Ci8PJLQrRyQTYJE/NFddc2qH/miby1QA3c6ReHS1LxcupOdKABt10yQiPVqiIUh5Z5bkCsQ/NJ+aTc0iH32oGmCP+CIfmkxWjkyQ9RaKx+REXlkuiVqAkT/NlAhd/qSf4XQ/JK7p0VgOOVturpXd/Uhu+STF7tqACHO34UV3xJkS9SIi72UAGMloc0BSbkLe/pS0VgEJMkRbs8lwOpcfIe/agVBXdyX8SQXdT9K7coCwjk6ULldbouXapcTaOSCTt2n+lEJMmmk3ZujYlZVDrFd/3KSBMPxKDd+lSQJh72QjNoeKq779y4VVcWd/81WcRceR151Hd7i19ocR63QFWEJZZqtItv1JXblIy09scm/aIfan8J/zVW0m5EMjlzQHJaNUPzz5e9d9qPuP5Kou3aOi4j/wQPYt/aJMtDdIpjz/AGiqeNu5/lXLn9SdBsW/tB873T8OIHGNiouM92WaLjF6khWy8+8ZC5GkOISd7sXh6VQtMXK5EMnvdVQWy8bEHz1yJOe3Plya5UJTOTau66NUfrRQJsu2rn5aInrn5MqT2px70HtRk/VajRC3ZoPbj55rntz7fF8SofbD73RBXcO7PclRe8i7eucht6k2VYZdzfwVU2IMPNnTZ4lu0/wSJuy3KsO0bnTT1F3eo+EYbi+PVHAw+gqKw/8AywK1lssO+xvGaq06+ppqIe8Re8v5IuJXuMkVUwjlmucZ5HsjAjItrDG1y9dwj7IcDw9xkrJJa828PSK2mCQ4XhpDFBg0EAjtYo23EpcqKSPAKDsnjuKEPsmEVM/5Lf8AFaGH7F+3FRFeGCOY+njBd+m5fQ0GKNTn+HHHT+LluFX+EdspaMc3aIiz6srblhPJP+J0QhB+T5am+xHt3HCRn2eqCEfCJhd/mWWxjAcV7PvlimGVVB8U8JCP6uS++KPto9RZkdvmKmz4hTV1McVTTQ1EMnXFODGD/UL81guqmvmjV9NB/Fn508Ri5vcPciaZrea+xO1/9mfsP2wKSXDml7M17+Km/Yv9QP8A6V4d22/su9uOyYS1FHTD2joAuLi0O6UW8yDn+ldEM+ORhPp8i+J5Y07Ihk15qNNHLSzFHUU8kEo845QIS/S6a42XNdS93xOWpfyJvE+aIS+JQhm25oxqLVVEk1svUk4t61E4zXapcZskasgltGxd640PkfSmGqGt/wBKXtAD9SrUqx/gvyzQ8FxLmgGqD3pDUNbzSphsG0fqS4bWoBma7myH2jXXJKiR23aOSAo/N3Q+0ebXJe1a5OCoArbtWdC0b56owku8hySaRsu5IDjikQv5IuIPkyG75oAEh+F/ehLyZE5bee5LiMpAHqb4V39y6JN3skOSAB9WZIgLRJ+9cubLq3JoDrEyHXqZK5ly7byVpgdIty5xPki/chEtxMqsVnepi/pTgkI8/EmhLXXajcW+pUMNyYVwpN3NCIt37UOg8kEUOcS1LjdWXSg8S4woHSHGJdue5NOSK65AmP3OPekxe9NXaJXIFQ9dqkRJm50bFrzQIPq70mzyQOT2pCXcqAdb5omJNCVpLnEG4UrIJLEjEt2juovEa1E0zc2zVWQSuJu+FFxFD4m5LifE6NkV7iZxGyzXWkfLXNROJt5oxm11Rsg9xMaS1ua6MjqEU3uS9ocUg9xPeRkQzML5qv8AaHu5XIvaOpKh2yfxteaXG8lCaoSGqt7lVBbLEKjcj9ob3iq0ahu/MV32juz70ah3Gi0aTydIZlX+1e5GE1zE7ujWIdyRPaRhH/1T4SML5M6rgmYu9ENQ1ooordk/jMXwpFJ5blB9oa7VFxh81Wgu4P2sVQMjSWj3jlzTzyeXSojSNnztSaoAdOanRAsjLASbLN0fEHzFQfbGyHVkPtA255p6lbMm8QETTXDq36VAaqYe+79yXtTCxZZpai3ZNGZs9EuJt/8ARQvaNRfN9qH2q49TckahuyeMzD8RJFNaPTtUD2gOeqIahidVoTuyc0lxck401vd/NV4VDCWeX6V0aps+TfVkp1K3ZaDVXXZtb5Je0WtydQAqhzTgzMWjujUezJ41TD5rrVQXc3VdxgzXRmAtNVND7jRae1WkLM/6k6NQ3Tfu9Kp2kfPv0RcRx11VKIdxlp7UY+JGFY5XZqq41umq69Q4jlm9qFAfckWwTR832p16pr9CVI1Vt13J0Kp7sma1PRB3JF3FXByyuT4VDFdntFUQTPzd060z9zupcUNZGXoSMIfvUqKzInzZZwKp/fcpEGJNGQ7bv+antxNFkNCJBlqnAk17rclRRYhdppd8SlBiTCPJku2a9wuQIJHtd7U5xGFtjdKqQxTuZ7VIhxLcOahxKUyfxg5u+75LjyR5ZubepQxmj3f5UPGjHoRqG5MGojLXIrUirI+4HFQjqny9SgyYhry3fNVQbMtnxCL1ovvKLleqE6hiHVlEeS59M0aoN2aUsShzzY2JNS4kJaMdyzxTPzfP+CAqjvbO75qqRnuaMsQYfHahLEG82L4lmirH7zdEVVrz5opD2ND94DdzXCxAMiyJhJZ9qrTmh9q3aunQrZoPvBrebJFXR7mzuJZ72h7vqS9ocfJFEXIvixKP1OSH7wjEuf6lQ+0eeSDjETfEqoZf/eAE6aLEguLW5UzzbVziMPeyKAvBxBueb9P6Uf3g3ie5Zwpn804FU+1VROxoRxBvO5OhilraLOcbdkzp0ZntJs1NF3+jQjizXa/v+JOFikZNkzOs+Mjkk0xj3sSVRHbL77wjLVH7YGfNUIyPzztToE/fklQ7Lv26MT/aMnQxALudwqhAXL6k+EcmY77SS1DYvhroxAmyck9HUR8IT1VCAnl+0b6vUp9MXEIYy3D3rNqi1JlyEkJCPK4VOhjAnHLcSg0ce7Kxj+JXENO8duYN+VZNnQgQpbbsvEi9l2D6fkja8T1bRSAK33ilZqiP7O4hk+5EFOGWbNapD5JpxbycvhFIoXBttdvNIoXuHloh4jkxf6k4BWlze7JJoaYmhf3ISF4w9JfCykDy5/JLhtkszQq5RkkG137/ACTTYW5c+lXBCw9zELJGLZ/1LTYzrnkpyw1xHJvJRZqU+4XuWgKN+rzTRwtfnk3vJUmQ4opgw2SSIc3RNh7x3NerB5AHRjbq8k+AhIJZ5flTsnVFCdK+Y5Zl4VIhpXjbN9xK2KnjEcskwcYDcRdKqw0SI5RsVz9Rd3wpg6cie/ROnVRj0M4l/SmZMWAWscLfiHpVUQ2jvB82ckghjFiezcmfbHk1B7hdCEx583HTUUUydoj/AAY5tHDb8SX3bAVrODD5I4CUgCCY88+5Iv2kRqWKO1gZkZU4ZZ5bfSpnDHLky7MLRhm2VqVj1KuqhiKLIY7Sz9KpZqO1idwtWhqCbPre5RZsibLNiH5K0zCSKEBbMQbPnoKfKG1iya4lLqYYybuuFNRfh8nb8y1szK2phkyO+NxLJQCpZC0yWlKbiMO5iFQZyC/N2VIxashUEfBqouIFutt3wp/tJhPs+odLFampciHQ3+lWuK1DV2FwS6ct5f8AJae4ypGKOlfPN2a5QpI2G5srdVcnVQFbm/5lBnKInzbar5MmU0lGAkWi4WHtbn/FS5bBchuRcSKNsnNBkV70bW5ZKNLh7SXZNuVsRREWsibOojEtXtVgUx4bH5Oo507xl3K5lmgECfiMoUtZHJozsSVEtkPgvkmipXyLT9KdkqGu6lHOsYe90qiFi4Ljb4kijYU0VU5FlnahOqtLmkUHLHdzd00dO5Dn4Vw6jdq6bKot5I4KSZwoU2UbfpRHUbkDzNyzU8Fe4RjryQv4kim2kmuJaSgfI71dSVrZdyDidVqHiIBIMcuXiSMWTVz5pOW3V0AOtl3oPPkhbLzdcEviQWGOQtyuS4g+aau70rkAlsO6eSTkxPyTVxJEWnUrFVMO5kVzESYuuHmldduUA1qx3pLJ2ZK7d09KBiS0uzfdcrBMdEtvxISL3IHLRIi0yzUCQbFt11XGJsuW1N3PaiubuQUFxGtXbmEvUmfF/pXbul0EDl3qS8n1TfvXCJ9rIKoO5Jy70Dk/T1IbvcgKDu7mSuu71y78qEeaBhkT/wDtXC80P1Oh/egVDlz9yFif8yHvRdXPcgYi5o4cxfPQkDf0p0Sa3R0AR+I1yV3yVr9yn71z7lLnkuI6iru25Ml1adJKyLCZO5khwmTlkygkrRu3c13w94qf91ybtHXHwuTyQUQBJd71M+75B5MhLD5B7s0CZFu/KuXOXJS/YZPJEVHJyyVcCIV3yRKT7CdubMueynnyTGiM39SLpdOlSn6HRNRmVuiBDDl5pXJ/2OQulnXfYS8lA7I77rUF3D7rVPCjt6u9NzUL7fErBEJ5nJ0JFcpxYeeaT4ef5VAUX3Yn7O6vt1IbU1ZSRDDukGWa08vo5uvX+zn2Q9kOzsPFxFqjGK0W/Z9ACXxLwL2WSOQDDMJW5EO0mWowj7QMUo5havkkrQHx57v/AFUNWWnqvB9D0uLR0dGdJTR01HTntcYI27lWTVAU48SSyz/iRd31C/8ApzXnAdsIvZhqaM2Mi3OPiH/ojqe3wDHBwzknnIPxrwtsLyHz2qFjoHm/Z6CVVFwRnjcZ4vVG9yh1PaCmhfM2t+nqXndJ20kp6k3enjID2lbtJPl/9acjw+svP/8ARpXsP8vc6PHknuJ/E2YdrKbjFw+II/Eruj7VRWg0nT6hXkVrjV8Ke+AyLXiNaTK+wrDwI98pkGdrWujg0TZ67h2OBUfspWIQ96uYe0EkJZ8VwJvUvN8Njgpx0ez6fErSfGoqWMmvYz9JOoaTNlkcT1Ci7WMRZTtt9QutLh2OPeL08tv0vaS8Ap+1DwkLmzkJejpWiwvtcBWvHI8X1MuaeBP4nVjztHq3absz2a7fQjB2kwSlxHJ9DJrJW/M2q8W7Y/2NcPxATqOxmOexmXKhxVyIPkMojm35hW7w/ts4kLHIBjkr+m7TU9Va4HaTc1zVmw/FnQ8mLJ5R8VduPsf7YfZ2ZvjeB1EVOL//AHkA8WF/zj/qWNAmkbRfo7/toeHwkxx+1RE2o+EmXn3an7Ofsw+0Iikr8HPBK07sqvDn4RfUQ8i/Su7H1c180ck+mhL4M+Ji5JFyX0D2l/sh4jGJz9ksfosciHlS1bjT1H89HXi3aXsXj/Y2qKHHMHq8LMXt/HjewvpLku6PUQn4Zxywyh5RTkW1K1/zLg+7cKJdWxzsS7d5MgfvRIsnU5+/aiu8kL5ItvmpsutQRJ/NK5/UkPJFt8kWAiJ0TSWofiSuSsVxDEn7u5OEXv8AmmP8qQ80WLgdubkkROLJpvmlaiw4HeMXutQvNogcUrVNiVDhTOhGR7kC5qq4BIceb3JcT3Mh1uXEFUhziPdyXOI92qG33pW65IKSQfEfLTalxvc+5B4vhSHO5WZsdGTRK75Jrw5pFncgVDpSMPxIeM+Sa1SItUDofHxaomLTJNMXmu9SAHrlxiZR7n73RtJ4UCoeuQXXfCucbuSImIe9AUE0nSutI+YpkuXqS1uH3J0FEjia9yG7uTQF1aXJCTZaskTQ+ROKHiaILvkhu8kC1HxJd4ijlIuDI9yB67EvifNEUmqjjNcwo7/egTQ7ekUiYYkXEuVEUP3LvEUe/wB6RSJWOiU0iXEuUVpNqLiXFkixkopEPE26qOMlumiXEa1VZGo9d6k40j+ajcTah4iLDUmhM4lnmujNb3qHxLUmk1JTY9SzaoC3PNL2pre5VnE8kXEcVVk0WTVjc0vbGLuclW3XJcS0UbBqWXtTZ80Xtmiq+I9yXGtJVY9SxKs80Xtw+bqseR0PEcUWTqWntzXfEhHEvcq3iPald5Oiw1Lb264dc0XtlurP1KnGR+90TTOKLDUtmrO5L2q5VbTe9dCo8skWLUtvbtnejCs3avtVNxm5pwKjTROwSLkah92qkDVMI/UqH2r3pe2dyRTNNR1ATTCDlYPeS4VU2eipKSscZSLPwP8A5UAVTjzdAfxL32wPNKorHIIjdvBaP0qqCq2E3/JPz13ECBmZxEIxG1H2NeCX7QGejujGqYeTqq9ouLkj9ocRzVgWzV2ncSXtzDrqqjjOSXtG1RYv5FuOJMPe4owxJubMqPifNDxkWI0cWMRbXdrVJHGgz2M5LK8a5GFQ4uLpcFJtGt++I7dWtSbGN47Lf3rL+1HdmnGqjLm/6U2jTY0n3s96c++HIMhfcKzTVh283JEFQ496mhpl+eKSE2TuyZGsMe/+SqwqH9e510qh/NIqy09uO3Xcue3P5uKq3qHuybpXeK/vQOyy9uMtHfaue1Zc3Vc0jlzd0tS5OxfCgLZP9ou0zZLja9yiDJbzZD7R3oAm8a1FxrrvCoQzW65dS6MnuS9wrJXE6nZLjOTdyi8S5tchFLidTaKrGyRxLubLt3wqM2WV2b7Ud3ckT7h55Lu61C5a8k132omF0bMQ6Re5FdaIsybYbW1Rt81YeeRwCfmnmJ/Lao47eXUnwyJhzd/4IkargO7dqnRkf3EmhIN2u70ohILuagqx25sk8MlvJNbS/wD1pcQO5BJKAnJizZk+Egd/V/UoQyB35IyqgLTRAyeEjXFluIuSmU1RwS5blTtMwiObsLsnArmj0zSod6myhxS2MXjdvfopTYwBMN5rEjiTWE2adGucbnzbas+3ZfdNs2KARancu/ezW7G/MsYOIPzvb3J0a7iFnel2yu6a4sWAWJtbvUnWxSPMWzWNLEDs0Nit8JJBiAldm7c/NHbK7zNl95RkJcty57ZGTk7Pd8KyoV23R291roirjEdHuS7Yu6a0MQjyHJ/1J1sUAh7tFjfbiySHEjE887hR2iu8zZ/ekPf1IPvSLlm4/Usa+KXXZHahGsce9HaH3mbL7yjHnIw/EmpMWgEcnNpP3rGy1hbmc1HasYdM9qvtoh52aqbEmkLIcrPmm4q6ONs7+n0uspLUNd12iheoMWyZ7rVXbMu6bb7+YWzfco0naKLc0gXfSsZJWPGwuzuWvTmslinbyeHEyjjgjKnANddzkjRITzM9Y+9KOo0Z3D6kR1VETjfl8Nq8/HHohhiNzYDkAS4efJSQxJuebEPzV6E942ZYhRQ3PqRP6elFHjVPG1js4rFlWN67tPNAVU4lnnaRI7ZPdN195RkWQM4/vUmKujFtXb081582KGPfb8S6WNGI6Gl2i++ehhjVNGRZ53CodT2gimzYXt6upeczY1LIQ735posYfle+7xEq7SE87N9LjUcYZuTXKF99XDpl79ViyxC4i3ugGse/ae75rRY0ZPMza/ezFpxE6NYBFk5ttFYU8QO7O97k2+KSC2sqrVE96RvKqsAWF2O3VV82JR55X/lWNLFDLx3D81FmxJ7Sy0J0VEh5GzU1OLBGOjvb807hvaKMsPqqSQ9xbmLPasKVZITZOTkjp5Lj0PIiQRbLL70YWJiUc8WPdte11AqM45SZRzmt0fdnyVWS0W01U/sfF9/iVYeJH3vtT+MFwYYItOVyqD3dymwS4J44od2mabOuMmJs3UAtq5da+r81NsvVDstU5MOaaeotuy/pQkXfdtTRyIsrUdeo2XZoeJ+pM3XDqhLoU2OgymNc43Vpcm7bVzidSLNEgymuEl0pNOajuS5xNfSlsVqPXa+lcvbzTXE09K4Un5kWVoO3bvhXH+TJriPzQ3PdzRsLUfHIdUVzd7KNxH3JXeWimx6RH3LvzdK4Uzc/d/8AqXGkRYaRH/3Ibrdyaue7VK5FkKNDt1yVyaclwerkkajzFcuXXXJu5/hSYm3OnZDQV27JFduTPE/UukTckWKrHSkbyQuWmWSabmXJK7QUi9R+5+SREmGK5tETlqOidmVch8TTkld5IGJu5D38mtRYf6Hbmy5pXMXfuQd6TF3pAkdu2pXeboLtfmiLoQFUdut0bxIV0SubPJLuQTR36krlwi7lz3IA6Bbkn5ri74u5BR3vS7ly7VK73IJOjyTsXSyauTkRfNXEDQ/eVx7QYRT7Vwc3bas4Iyp1ppBDJ81wao6ti/hrIJCtdntfmpt1AQdZF4trLKDUOOjOiaqk5ZKdSlk1NvHQ0kkOd72k1zKFLSwX7XMvpFZwcQkIRbNxFE+IS2EEZ2D3pLGzV5YP6NCGGxzaudg/EkeG00Z5PO31LNRYlUjyke35pqWolkLMjciT1ZHcj+jUFh8H/FYiRfdsAsL3tu9yysVVLH5l+9G+IVBDm5/zS0YdyP6NPNh9PHEJvI1ygTR0o6MbEqaWuqJOUjjpamOJIWubkrSomU1L6LRyj7nZB7YAjozKsuPv3IuMO1hbcqMmWPtwCOosl94AXSDKAMjZjmyEZNC9SA5LSOoiItWZKoqIBfPPqVSxW3ZOuERklQItQkjkbR1w5mjfuIVUhmJaE4oSJ788+pMZbDMxF8PcjuiF87GIlS3HnkLuulNJdzdQPwW3DAZb4ycDLxDtRw1Ed4+0O/8A+IKpSqJM+brvtR8mdBLimeq4R2XwiuowqXxB5xLlFTNd+ou5Oj2dpqcfwg+XE3EK8qwrGq3BasaijqHiLvHwH9Qr0XAftGoMStixAWo5u4x6C/7VNEv9I0NJXSRgNPidMOKU4dHEe0w+k+bfLkp9HgtNVEUuF1BkHfST2hKJfD3GmpcoYuKGZATaSD0l+ZUeJdqAoTBqfg8UNwlqX9Sy1f0aqWvk1vsNXG34YHJbtcfEP1CjHD54Szlje70kyx9H9q2KcQfbWjrGF9JMrTZvhL/uWjpPtApMQAjmA5SFi2jtP8yl7ryaLJCRaBSsRC4R2/CpEdK1muY+WtqweKfaBU8fhQQDSg3iF7idR6btVPJMDyVcpDndaTp02g7qs9RpI5Ix2ZFrbcStoMcgpZwjlnjjz8Sx+F9qHqgtkNhIVYQ8CaTiZMRfClqadz9HpVPURRgLg4mJtoWV2abPD4qzfY13pFZzDsQaECAGcSu0jzVtTY9T7mkbhH8LrJ4zdZE/JZUZVmH2tGXT6guWgpu0lXXUZYfiFFSYtRPdfFVRcUX9xC6z44hAWoSsQKTDVBnnm25c7xmsZfpmY7V/2a+x3bKU58Loy7K1htd/ub3093/4T8m+kl4x2k/sv9tezoSzwUDY5Sh/e4e9xW+qzmvp6nxQ4Sy4jj9SuaLtEcZDucT7xFJZcuPwa9vFk8n5/wBVgc9DMUVRTyU8obTjlYhJvyuo3sIj5r9A+1OA9nO3mHHT45hdNW3NpLZZKP0mOq8b7U/2TaKsEp+y2MyUU/U1HiW+Ivkbat+ldePq1L58HPk6WvgfLvsLdzukND73/gtf2u+zntT2DM/vnBaiCnHd7VEPFhf8zLJhiQEOx13Rmp/FnBKEo8MH2FvJ041CA65Oh+8HHvdEOKFyRyTwCVK3kh9lDPk6I6y4c80hqG82+pSHAHsrc8nFL2Pp9KkNJ/JONJcnYUiMNGxeFd9lFSGJNlMA83ZUKhpqVvJ0vZQLwuKIqoBQ+2B6kFaheygPNtqH2UCHptRe1MXel7QF3NBGqA9mHzdJqP3p32kPMV3jNnzVBqhkqdh1ZrkLxjnoykcTyTTk1yaZDI5DbyQ7fpUghYueW1BsL6kgTGrbuSQwuTbU7aAlq6dYg6s1SYWR/Z355IOC/LJ1L4wdzrhTNcXK1MLZF4L28nS4RfEpHE17kLSN35Isqxl493JLh2921OPIwtyQPI+3TkgLkcL+pL3ZpcT3IX5q0TQRZiKTbu9J+RapMXmqA6P+K4wv0rt3ciu+SkAbXJIvJF1fuQyl5IAB/mosknD5PuT8mYquqRtfN92a55M2gibTVTFtdTB3CqQCtLTNWdJJcyeOWwskKJDC+aWpc3XdUupluc5zu5pF80VrflTdttyAFcuXbS1Q9KF+XwoKodEvypXeSZ8Orrt1o80BRIuXbtqjMTeacEkBQ6Ja9SEZE3d80u5Ax4ZNvJJpE0JXctoo7fSgijrl35royfJDaxIrRQB3iaLhze5K1rlweSAOOVyV3Tm6SW5BYri80rvkit2ofzOggQlck0lrZJW9z/qQ263aICx0cy5uibuQMXuXWF/cgAhkbkjYk0Q28mRbUE0GxJcS3zXLnSEn26KgJ9DJHZVPI7iTQvZpdcSY412ijjUPDUcFn649V27v96SJY+9Q4gTMyfrKz2ioI2EQHJhYR2iKrqknGmlfPpFSCFxImfqbaqXLD+I5xnzS9odNaCwpXeJ1TsRI45JcclH4i7xGFDoB8prkhkcu/pTRSMiEtygB4ZG89yfAm96hiTc0QyW8lYE9ia3VGEirykPmXSjaa3ltQQTxICbRHd0qAMnuTnGtRZpZP4jD5Dcu8RhHLzUAahuCZuziQuItqu+1fUoK2JzFoiu+arhrOrPanAqAIc+r96tIexNaRhHuSKRu7qUIqoUvaG7mVBuTSmYi70ZE/PRV/tT3c132h7VNIjuE7ie5kXGu7rVX8Z8uac4xj3oovuIm8QfJGMwd7Ku4lw89y61Q/ncjQnYsBqmzHNk4EwFzVcEjcs0nmtfLNLQexY8ZsiFnZC1Rrq6rimuDRA0274VSiQ5cls02nNdGoYvE6q/aNuX/ADSGZ/NPUNi4aobLmujVKoasO7JD7YQ+JPQndF37Rql7Uw9zKmauMUirjK12f+SNA2L72xstcv8AqheqYrfEqX24yfVNvWEXd+lPUnuGg9s+SEapidUPth3c0hqjF9HcU9R90vXrLQzzuR+3MRblViV1Pm3U7KEVU/epSsHko0bYo0eTM7I/vTXqZZcagxHJG9Qf5U9Rdw0v3owjzSbGNNdqzXtDpNUPuudXQdw1AYs8mjO2q4eIGJ5Ztu9KoqOouqBZ05VVltRl5KK5DcvBxJx1zclIDGjERbO4u9Zn2q7ntRDVbetPUayGjfGnINX3Jv72e3m6z71Xv/MuHUPno6Wou4aP74cW5pFjDlbvtWa9ofbql7R05EjUO4Xx4s5aogxC3W5Z/wBqfK1JqrTPNU0HcNGWIMPkgfFmG7LxfzWe9uO0kLVXqSofcLKvrqiYBaCRhLNZ6tws4/xDNiMn1FTPanu+FKWoeQdf/wBlS42S8gOFR+z2TyRMQjzu8Iq5GojISs2j1KmOocgyu6uaHjOPJ7VShQ+4Wz1FoizG4/vUf7wMaix9wZXMXkSgHUGSbcnLk7qqIcy49su77kxLVXMWT2qtCS25K9SLceeqk55pHWHbyTBF5rj5EqoNgzqjINuaj8Y7sxNxR9XegcfNT4HYQ1knJzdNy1Bybs1zLza5C47eW5FlWhe0PnztJG1RxOramXj3ZJo9pd6DSibda2b5IWmaMxyf5koBSbe9c4j/AJVNhReYgTDFEb9RModHlNXRBoVzp2r/AN4wIZWzIx3fT4UHZeP/AH85T6Yw1QTXAOPVDFiJBn0MwqveRvNM1Ux1E8srvuMyJNa9/wCpRsaJcD00luuaYKZy70JldomtRHV7kGySHSk3fEg41ya1zToQv9JKC+BFJogeR0ijtTZCRXIChwpEJSIfDmuF05+JAzoyfqXCJxZCQ7vSk+SAEWZflS8OTuh6iJskiIbvV5oA6u65ZZ9KE8+5rRQ+LkgAi6iS8I5EuW9WSTbUAdHPvdL3+JJsh7nXLbi5Nb3IA6Wduq4PNdHp5pW7bkAJ+SXqz6V23vXR6OW5AA/1JdyT8kXhzZAAv1ZJFu1zuRP+pJ/CgBbbfiXGztXLf1JW2/8AuQAiLakRJW9zMk4sgDnEblku3Ek/JK3TNskC1EWZfSl0kkQvnqkQuOiBicmz5JXOQ80vc6Qi93qQJoLVDd80TZk/JDbb3IJiIZNVzieS7w/dcla9vJBQrnySHcyK18krUBR1dte1dtcWRd2WpIMqvwAPyRh8krUYD5oJfA/c2fJ+aIZGuz/0poSdLW1cpvQ9xG5IXy5Zod3kuXbi0QFDg5D5LrSNdzTQ5l3JF3dKCaHbm+lJi96Yu+aV3zQFDxZ3dS6Q283/AKUyJP5Lt27LqQAbZd/5V0erRNuTF3JEXT4UAO3OPNcInLTJrU3xLdCf9SXE0QWODt72JC2WfJkrm70hJvJBNBEPwITFhHKx0NzZlk6LiOWmaBAWtu5imyFh804Y7dXTZFaKDSzlrZ99y44sPmulJdqm/wB6BCubuQ7V3aKX+VQAuovekW4csrvNd/qSt70AXGA9rMQ7PkQRS8eldrTppXuD/wBHU378ixaTQGiPuFZq1cEc306kEtWasKeQrXdnEfUSkUsb82PcPK1UdD2glp3AKlnqoAa23PcK2+B/dmLOPslSJl3wSbDb/qnZmoOwaaQKyLhVsDSi76S9Jj+ZSj7JvYMlE5Vgt+0jy/FAfVb3/lWhpuzcgyDY5ELtqJBtV0+DhThGecYELdIvuL9ywft8HVGHHuM7geAjIYyN+Ll4o/D9S1EVL7LczZ6NoShVFKEjcR2KKcdzVMR2St9Rd/5kEPaQ6OQGlkirYi2vJA4jMP1B3/lS2/ZdKJcwVEm13/VmnmLbcDtd6fUqGs7WYVR/iMby+K0G/wAwqLL9o2FyQk7QSlJ3CO1aeRbxNhT1luj3kXpUs+0T0sJMDbe+7dasnhPaqkxCkCWOnkE/r3K0CRpBuYH/ADJOKZRo6TtpHIQ8XO13WipsUiqhE4Hb6V5z7PxOgGP4hfcyeo+PDKFlQ4j33dTLB4y1No9Lp6447WaQxFToMaqYZRskv3a3LAx4hJ7Pl7XaXfc6Iseljtbj7s+pT2UzVZZHrtF2qgmDh1AMIk/941wv9Sy/av7AewH2gCcsmHthtYdxe2YYQxFd5kPJ/wBKy1J2kcTG+a4v6VdU3ayKzKR3iLPQgfqWLwyg7gzpWTfiR472x/sc9pcLc5ezFfT9paceUBmMNRl+/R/1LxHtB2bxTsrWFSYxh1VhdQ393UxuN30+a+6cP7UeOGQyHPztJXNRi2H9oKQqDGKOmxKlPa8FZGxiX6k1nyQ88mbw45+OD86v33Ck5OvsjtX/AGV+xXagjnwSpqOy9YW5o4/xady+h9W/KS8R7Zf2Ye3fZOKWogoBx+iD+/wx7yy+jmuuHUwmcsumnA8ltf1JxiMdM12aE6WYoJ4pKecOuOVnExL6XQWrpvY53YZSGRau5CguciS8PchcWEkyAurm6AitHmuvn3IC5qBoISe3X/FJAj3KxiudGJOKau80hLclYmShmcdURzXNzUW57khK0uSZNBvNchuck2jz+JUVQnJ/NdudccR70rfn+lAUduQiXf0rr964/SgKO3+9du8ly3b8SSAoJcHqXLrkvDl0q9idgl0uaES83RXIKs7/ABSt+a5t81275qwZ1h80hJJDb70ImmHdcldb3IW5LvV3oJG6mNyHNlCm8n+llY+HJRaiH/4SwyL+RrjZXPtLJSqabVRZBtIk1HUWn3LkU6Zu1saGMrgRCW5QKOqubLPd/mUq674V6EHaOWUKHXJ0nLRBd3oXJURQnz7mQv1ZNuSLd5pWoHQvepNbhs+GyRBODCUkbSta9211GtXHJy5u7rPmzRI6JbUvCurjitCdRxh7kk3qRa7kQl+ZBIYf/CRXfJAPTzSfK0dUCoO7S1K75IWyJ0nJu5AUERW6oWk6SSuYubslttybIUDCu267UV36U3w7hRW6kqATc0u9XPZHAY+0WOU9PVySU+HCYlV1MTXFDHd1D7/coGM0YYbi1bSRSPLFTznEBk1pGLPaL+5Zpq6HrqrIt3eiDIu9NsXmyIBu5NaqJoNsreaJshJBbuXfknZImy70TZCSF8+9E3ciyWERMQrmmS6Q7UukkwGAEJK+SR5GuCFhYPEWZc0/dootKPGra+Rgf8Jwiu8PTmpfD1ztWaKl7RqebhgLuzdY7S+ak1cx1FTPI7NcZkT+FVeNFa+HRszkR1YZj8LaqwMd5Kl5B+DjE/uSudK3dzXe7LpTszQrvN1y5IuSRFcmUdufq6kQl8Sb8SVzXZZIIHrkmJNFz5Ih5oAMScU7T1TwzC7MB/DI1yY1tLkkA79X7iT8gOtJrzdFxNeb7kwWaK5xFICbdbQC/TdIX8v/ANpAUlqbOZip4GZ9Gu7k1dcmmS2O8R0gktMvSm/zOk3NWiGyRxPewo+M2XNRbkTEigJHEbmyTTMI7k05NbbmgIt2TblVEWSOM5ckbSP5qK2104xIBseue3mucQ+5NcTyzFdDq9SrUnke4y7xHtQR9X71ZY3XUdZwPZIHgtARf4i9SwlkakoUdWOCnjc2/BCcnQjImGkbPmnR/UtzkHGLcu3Llu5IR80JAduYmzSLMrfClai8OSsAbnu+JLxF4ki2pNlfpzQAuruRXEl9KE+oUAJi16kTlrqhHdq6J+aALHD5LorPS+igGPDMg8nUrDStkJn8TbU3iEbx1RsW67coXtZo/BD3CnLunNK0krelWZhEX5krmuTZZZrqAJtBlxu/khryuqzR4X+0l+Sj1Jf7yem3NT/Mf0Bc43c9y6My4JfmQ9SoR3iXck5xOpNOKRc0AHxNUik9+1ButHmh8SAHSkXCk6eab0ySHagBwpEhkQ6WpN5IAMZEnJA21IitQARbktybKRrrHyu9K7d7kAdLmht6UVyXegAbtxJFu+lJxScdOaAOOW1Cee180RC/duQlH5oZTAu9ST58vCjtYu5cL3JUKxt80Otqd/yrh5CKKENlfbkhOO5s3ZObvNLid6nUu2McFAeXcpBExMgLIhVUVsyxwfKalqqd/Q+SWGi9Hg9bL4jKxlGwgmjrxZ/E1qscdjajw6lpwfcbuZj0+JSMzxRuheFrdUb7uTJdX0qaBNjJQsXck8LZKQ4oGzy1ZPUrcYaFruSPht9Ip1ht7lw+pKqDeRGkjZMnH71IPc/K4kBci2KC4zIxR+bc0DD3Zc1Kt8nQHH7kUbqRGce5J3f/ANqdYfJcIfzKaK3iMW7i0dDbaOak2IeGih2hj+pJhu5J8h6UPDtbRIYDDohtubTP8yd4duiVqAAYUVulyO3Xpe1K3bq6AG7XEsmyXGF06w6Z6IWjQABZj3JNy+lO8NIh280AA4vn8KXD09SNunVK3+aCLALba2STbWL1I7bdGSIbe5BYP1IU43NFZ7kEXyNCNq6Q2ohyLuREKdCbGn3XaNcuW96cHck43d6Q94itXLdeldLq5orWHmrIbBtbkyHh2Zpy1yFL+pFAmN8O1FraObZIrdui7p1eJFBuAPm21K1+bordy7a+5Ar+jlnuSYdqO1E3pQTY1bu6V21ONl3LtrIGBa/NGw+lIhYRy8ScHLmghsi/0pdPcu/uSHkuQ6ziW5dtXUAcue3RJiddQuO21AC6l3RdSQAN1vJEh2ikgBbkiLbr3JfJJ+9AHbvNK5cs9yVu7VAHbkrl1JAHGJrrkV1zIXz7kmFx70ALW3pQFnkj7ss0Ft2eroAC7b1JZP6kJC4657Uh3aqSAvnkl+V0Ii4kit3aqBnfhS1HkuPzRKyjjltRa/lQlyXUAcLIkQSPCV4E4kO64X6UIi3Uldb9KgaN92Y+1jEKEBpsUkkxCl6bs7ZR/wCv5l6TguOYfjVPxKOcJx7xHaYfUK+dx2qXQYhUYbUjUU0rwShyIXT1TC2j2ntPWBhtPe8khXcgzt1Xn02INUSkeR3F7lCHtEdcFlYZSS56FntFWk1DildHHJHTsEDttKBhyf6ibvRVGDbbEBcRhaQAlH4tpflJO4dRyQ1AzU9hl0tGfU//ACTAYHUw2cR3HPmRNyJXNH2dl4Ite9zbrsrhUUXC38iVTY97GRNURPAffGQdKmUvaiOaWS6Q7WbTW1Oww1EcIhOA1kAtoJN0/m5sjqMFw+oh4kb8Cb/hyvaX5S71Kka1+i2oO00cjjfJb4dqtoceaR/xcpB9QisvR4LHQzfihKJfFtVrT10VDoIRiPqk3E6fJSZqAkCQB22iP5cmRQYlgcM4x1+IvTh4zjgc7FQy44ELZ8Tn/dk1yqKjEgmm4jAxH3fChrg1U6Z9EYf9l+CYxgQ4n2bxeDtQGW8YpLLS9Nvc/wAJKgMpeztSAT4VDTzxchqYOf6ua8UwvGqjs3XjWYZUy4bWC+klIdhf+5fQn2ffah2o7XUYUGOdlixyiK0XruHwTYfMs9Hf6V58t4eXZ2wayfVE+m7Udke00Y03aDB3waUmtbEsKd7c/jDy/ip9T9luIjR+29nK+l7QUHdwj/F/T5p7tD9neBkBVFPVngxlu4dUY2f9WXnAY5L2RxQzwzFHCVn1lozuF/q7nUxjKa4NZTUPazUR11ZT1fs09HNFMG04iArlqMHjxeoDOnpqkB+JlRUn26Yx7MDSR0lZUZWtUyRkJfyUev8AtO7QYp//ADHgD/w6YBBZvFN/RcckV4Lztj9meF9sKPPtZ2WirQdrfbACyUPzhqvCe1/9jWKsvl7HY5Hd1NQ4ntL5CbD/AKV6bTdpMUmImkqauoI/De5ktHhtHi1cwNHQVZkzdRBb/iknPF9g4QyrlHwv21+yftZ9n8pDjmB1NKDFb7SIXxF+dtFkLtubPcK/TulwntGIZTxAcRNa8U5sQrzbt5/Z37F9sJDkq8I+469//F4YYgJF528l0w6uvmcs+j/wPhDVc/cve+2P9j/tLg4FUdn8QpMfpRuJgI+FNb8n0deK452bxXszUlTYxhtThs7bbZwIf0l3rrhlhPwzjlinj8orNOa4/eu9XkuFmt0c4C7ai6RSs9yRQrdqXhySSVgCwoiHy6UJD5IhG7VKICua5Ji3Ju3XRJuSsBy4fLck5XEKbLkuoAO5+5CW5/iSHn6kvEgAsvhSb9KG5JvJAqC8Xel80L5e9K5MYXzRIXLpSbqRsB1uXxJeJcXXLq1VAEXNc+e1CkixUGXNA+7NL3JWe5Otgsg1kdpZqgqiOE8vf1LUnGxaEqHGKNxEstw/CuDNBrlHVikBhuIMJiz9K0YSNIIuz81gRkeNyzWiwbEuIwxntWWHLT1ZWXF/KJfXbsnXXzXG3apL0ziOjySfq5ukPJdViYlx8kT7kJckBYi5KTQUr11ZFBewXvbcW1RbreS6+Y6qWVYUsbwzGDv0OQ7UJbWXVzpHJ1RLOrmhJeLm66gkS6+WeeSRc0j7kACI3EnQHakAtln4vSkxIAcHIkdu3RA24kYdWWXegDc9kMSwTDexeL0+IUVSWI19bSU9PVRHtDfdkY+W25YfGZnqsVrJs7xOcyu9W5S3qKeGpwEKhpSiOomNuA49YRbS17s1Afdz6u9cmJf8jZ1ZJXjSGBFy+FSA2t8SERtcXZ05oLrrOJiHzRW9+iF5mFDxmHzVE0xzddoua5rgyMXJkuIw+aCeQi5Lo5kuXBdzVhTYDW1WEFi7U5DhDT+znXFtiA+dpF+YVDml5NIwkytoLxoKo9bZK093hfIBFG+eW1Wc8lBhvZjDaasrG4oT1MoU1D+Mc159Y5aMxCI7iUAcUl5UeEQ0o/8AHxKTjH+UBtZljjlaNpx5JvYns3L22+0XBsDipKmtlkhnmjgpXYTM2jKxrn5blCqaWejq56aojeCopzKKQD6mNtpClhRVH+02KYjPWlLWDhwA0o5RZZnbaIjy0Rl+IZG73O+5yJ+pVitttiyOKgokURcuaIRe7N1Ita7kyEhb3Loo5WxlxXfS3UnbRRcMfNVoZ7DTckVqNsvcSJsuaNA2Giz7kuG//wA7k94cknJ8836kVQrsZ4ZIxpZCY52B7A23ZcndC+ZF8K5ETk9U2tt4j/JSzRAruvPNEP6kzWFw6Wc/KMy/khqkSnch6OQ5MPoIzdyEIbmH5lcS4wuRF6k7wZKUIopY3AwjDaX0pFlcoiuByfI2MemfpRDG4o9BLT9SJ9warZIxcmMaXfEgInRGO9D4clqkDYY5knH8Kat97pOLl/FOgD4nkjHdpmmRHd36Iw6nRRNjhFbkjAmFIsibN11uSEFnHzIRzSHPv2rrD705bHz8XxIoBkE8BPahYU3rcTZ7UUIk8QRt3MKTSNmmPFknkwDIhFNFIfvXTF9uaWqAF1Po7kiDa+ZOgu+S7oSAHRk26dKTFdzQNuLmiEfNAB3Nz1SIrh+JD36966gB6lm4dSD5/C6kYkNpi/mygN5irPEh4lNEfv6vmofyLXggXaJJu3RFbuWpkd0XULjuRW22pgTcMG6/6RUOXdKWb96n4VHslf3soB/tSfLvWS+RT+JwskvchHmiEVqSK4krdUh59653IKOWpWj6UtSSuQArUrUJZ+fUkOYjn4lABdXJFb7023mKVz80DHCLuUapmOENgtuRdXehljcrdbVMvAfZXlIRHxH3F3kKn0lQxDkzFcPqQ8FyYs8ue1GI2t6lEYtDbsdH9yRF+ZBbsSLaOq1JD/yrhE2fJNlmJc1wiQAfE72Q8RvLxLl3pSf5bkAG46augHdyXfFllb9SmYXRxzVcHEBpRubOInt2/UuXP1EOng5z8HR0/Tz6mekCG24c+kPUmiL9K1X+zftVBVHT52QSETET7cvpWamoTjMsnvy3XCy8vpPWem6ubhBnqdV6T1PSw3muBq57dNq5pntQsXdknF7qPDBcu9Db3Oi8WSFhu70wDpicamB28MjK57cyRljANHtAYxFlAwaFpsVp2dtrPcX7k5isgVkPtLPd+I/V6UmWir0EdUJE3d0obd1y5bomB15B5oLvml4v/RLhuoLCu25pt+rmit3EuWoA4/w+a6XNc17+lJtooKOWsVr5bk1daXJ9U6XLTvQ27RUtFIacWt02oX26OnWF7rUuHrolQ7GbXJC4/NSOHp+9ceN8rUw2GOH80nFOlG/0ouH1abiQVZGtu5CiYenxJ8h2jpyQiO5QLYC3bd0pPHc2u1WVBhL1mgs5GZaCKGvwuShLKRnH4Sa1c/fhv279wu7ZX8Ny+IUJR3CIu7J8hYRTduvJdBV8jRC4nolw92fh7094vi/yrpRsI+os9Uaj2Yw/P/BcIXJOW7e9dtu5sgVjfgFIR2p221K3zZA22xvhl5JW+9OcPVK3VArGhHT4kv8AKnLbmSIdqAbYNr23eFL4kQ/vXXG4tEEjQju5py3Ql23VJo9yCzgjtQsO5O2kLjl0pNn3IAAhYdUiHd8K6xacty5w3u71ZANu5Fbqut5IiHzUADoWnSkQ2orXtRcP+pOgGx8nRcNrc2zRI28KpIVgW7telGI7tETeJmTsI/FuVJGcmV1yTDcg6dqG5rl5520OLnUuXMKV3mgsJJDf70CAHUKV21cfpQB1L3pXbbs0rtvwoASJNjzRETZaugDut3UuLrkgbPuSsBxJC3i9SEi3KbAcQ7kupdubdk6sBF+pcz+Jd8K4250kAsvchcWRNtLmkmANqB+nl9SdIvJNly0QAA3CiuuXbW5uy4I9Wm5BB1ySbLNc79dqXdzUlhJLg8l1AHB5Ig6tUurlmSH4VADl1qssIx6vwOTiUdWUQ98Rbgf6hVSXJFdpm+W5aJ/sza/R6r2f+0DCsWOOnxcGw087XnJr4rv8WW0Cno4aYpYzjlgJ9k4OxA7fUvnZtxZOyssK7QV+CiQU9Q/s5F+JTHuiP8qhxse2p7dPiATfhRlGQt1eoVlsVxAIZiCSTil3ESzmG45Bik4RtK1FUGVrRm+x/wAyucYwGSlmKKaSL2gWuIY5GP8AwQkokObZ2HtRWRxDHffEHKI3uH8vkp44xBiTZQZQVBN+ynO0SLyEv+5UDYaZALtG5W6fNDU0s0Y2MAD9LKqROzRIxHFqmnlyPixF/wAM/F/1SpselIcjdiH4UzDJOIcKXKUMreHK1w/l8kZYbTVEWcRvTzt/dy7gP6S7vzLNuvJUbfg9O+zH7VMH7HzC+J9k6XGz5tXCdswfle5nWt7Q/wBoztJjF8eGRxYHR9IDFbLLl9T8v0rxWkoXo7QljcSJtPib4VPizjIfH9SxWOF2dvdnVM0knaqpqpCfEZ563Pc5zzOZfzWiwHD8U7SS8LBsMqq0B8QxlY35uTLA9me3EnZXHhrJcHosZgZxzo64Lg+fudev4x/a2l+6wpuznZeHCZ7NTqTYwjL4Abn+ZKTknUEaQeOrmzTYH9huO1UI1GKYnT4RF3j+1IR/wVxiH2M4iUBVHZ7G6fFwFrTi2gWf1MRMvnSv+1LtB2kqCfGcTqawjfpvsAfyNop/Z7tZX9n5xqMHxCfDp/VBJb/T3rNwyebNVmx+KPXsO7SdoPs7xHKopJcOnLnHVQ3Af/X8q9Bo/tkoscp/Z8TjqsLI+VZh8lwt9QrznBP7RmJ1EI0fafDKXtDRFtcijYJf+jrSUeF9gu3Q8TA8VPs9Xvuehqdot+V/9JLmlD/NHVHJ/gzSzdla/EovacGxxsep33bZrTH6huVJUFWYWZR1kE9Kef8Aes4/1LJVkNb2VxLKmrQnNn0q8OkLctphH2vY3DRnTYjFQV4ZdWJwsL/+qlwZamvsVHiRiYv+IQfParLEafCO01CdHimHU2JQPt4dXCJCP6lmSx6jqqrN5KanvfoBrAFSn7SYXRyb6u7zGIC2v9ShwX0Cy/s887Zf2Q+zXaIDn7P1knZqtfcEUjcWnf8ALdmy8E7af2b+3nYlpZ5MIkxaiDc9VhjFKIt8Qtqy+x/9ssFmj4cZ1d47nPMdys8O7UU2ecU00Rk3ikdXHLlgQ8eLIfm0YvHIUcjHFK3OMmtJvyofEv0Y7SfZr2G+0SEo8dwSmlqC/wDFxjZKPxXtqvFu239htuGVX2M7SR1A91DiTWl9N7f9q6YdUpfPg5pdJLzDk+TzyJ8xSfvWu7a/ZH2w+z+Umx7AKqliZ/8A7mML4S+K9tFkRyk1Z2IfhXbCal4OKUJR8iEl0OpNo7/erRDEQ+9IvJK650rmu1VggbVxGXuS6ulAwdVxHbu1Stb0oAH9yXUKTCi9yAB8SK3/ANELEk3yQAteSX9SLclb3oAEeaVu74kVvfch6UAE3cgRoFSEjviSuScVxMZ0uaYqIWkAmfcnlw91yhrZERepjMVozpZi9BKLTVD08ovntWtxKjaaMs2+SyFXT8EibXReRli4SPUxZN0bTDawaqESz3Kfn8SwmCYs9LNw5HawltqeZpoxNnuF134Mmy1OXLjpjrdy6P6kh5JMOq7LOejq4Q+9H3rj80WFB0szUtRFK8YTsD3WSdJIJC4khyZMNz3Wj0iuJI4sZwuS6uPtJJsu5US0Id3eupLmiCBWvau2+9cuRDzRZVC183RCXxJJaDyZAVQ63JOxfhsTv+VMCTD/AO1OuTWioJBrN2OYXGxuAU1BNUPa124ytXHyz2prE47e2leDPaFHh0FO9r9RPuL/ADLtywxPhs3yqqQuJqOm1OXB7iTd2iVri+S6tjAI5G55NySIgJAYrjFa9yB6jnEYe5CUjeSRea44uRKbHqN/7dS4aVRh1BhlJFWWa1lSAzSkL+jPQEzBh9bJQzx4nXy1FO90vsImQw3W9RDyd1Xdmo/aPtUOOQL4Cax7t3cNq1GIZR+2Z9LX7l58VvNuR0TlokkQ8CsjwSgaON4rYWF9FPu3elM0o8Olgjz6IxH+ScHy816GPhHDP3MiU8wSYzXhlvjjiES+HqU3idWircNjcqzFKl+o52ib6WYVP1u0Z0RfApfod42luTJDu7mTQZk/K1HborTZk0g13ibeTIRH+pFawrWyKEOXczLtz9yQjddk/SnBFxEUgG7tO5ccrrW8SO234RStVk/+AW7tU1DDIMJSubFFNIdgiXSLPanbrb3fpFrkgFhw/DmytI4OK/zMiJYP5pGi+DY3raoGMTONMMTdVTMFO35ytVjd3eJBQ4fLi3arAaSCN5TaoKrcBbwQi5k6rK6iLCvcSKsX9slZzeUm23E/PLag4Z5ZrvEeaoM8+b6p0RybJkRRnOXI1w7vpXLbS0dPdOmSjyZbvUtzOwXJi8rkD8ki60vmgLDXLrUunTK1d8WSsGxDuuRMOuWaFhe1EPJAIReHwpwZGHXwpv6krfpUCsNyEn5J27TQkzrd3XJwehA6YV3zJEGVxbkLFcJJNnmrGFt+lF780PzXXzyUAd1+kkun4vJLXcjEfPcrABhu7rUYj70P/NOCKAOgLcnS6fpSHqXGHagDrbtck4/pQsL/AEokAC2XJWJZzYaLZ8lXtyVhRDxIZQ82RIaIYjoWqVrXZXJPn3omFrlRNDdnvRDG25s0Vree5K0fT+ZMKJ+HbaaV8lXKxpdtFL6Su71XMPfmso+Sp/ERZXD6kn5Ejt1QFmTLUmgPekjt7/CiMe5Axl+S4/LayMY7rRXLddFHkAepJh96K0lxuSAA8VyVuicIUnF+fhQA1Yl83TrcxS4f6kANOPm6X6kdu1K3+SAA1J80NvmnXFC4oAaPp1XLdvNP2+9Dw9Ms3QA3cPmuEWnJxRlCwlolw+nNQAtg2vnyf0qVDiX+9SSxxBcTjtFun6VFhjC8uJnb8LbkdNJ7Ofd7/cvK67pfycbger0PVfjZVkPZqPt12K//AC8lwmpwianx87uHiMGRXZ9xsvG5qg45Zeq13/UyEpAmMyLMbei1NOLyFze34l8v6b6H+Fn3X2fT+o+uR6rB20M680rn8tqet6fT0rjjavvkj4MabMea4nHF8ubIdM8s9yoCdhX4cdfP02Q2t83Uam/EoZ4tSLqEVJ/Y4OWWQlNN/SyYodtRruEtqgCDbqu227VIOPhyk2VuqXDuL6lY7I9vc3kuW6J9oX3ZLjx9yAsYtLu6UJD+ZPvH3apcNA0yNw7h+JA+3TNyUp43z0XCjYfAgexGEf09yVu5SeHbq/Uh4ZeSB2MW2pHn3KSUdqEo/f8ANKgsYAdhNl3pPG+7S5TIo9krN6bk0wtbyUlbDHD9yF49qksLbnSEbWRQNjHD+a5wdOfepPD+ldKPdmjUmza/ZX2uo+xfaejxOsoo6+KE98UnS4p37Yu2VF267Ry4hQUcVBAWeUUbLCntbvXWjcrnZl4r9Lx/mfl/yqjOFq+eCJa4sucO653Uko/kiCFyLJty9nU22IwwtaRu12SDh6fEpszteLMO1kHD2o1DYivHa2qEo3J81O4aF43LRGobkPh9KQx3CpnD+SHgvyZOh7ka34VzhtkKk8Ml0Y9EKItyJw27ly3dy2qYUOpZsucPnojUEyNa5bulLh7c0+8enJLhuTEjUewxbt5In6U7w9NEnjt8kUPYj9RoyHzTow26+JIo380lYWMdOqTEneH5JcFx1T1Cxq7dyXfEnOC/hS4bl3MgLGrh8nSuYi5J3g6LgwuqonY7cHLJJrC0Z0uCQ6JcPXPK5SATZZp3aOuia4LiQ57UYDuy8lZkym7lxvUu/vXV5Nnq0bHsD9nNZ28gr5KQ4rqaMjcZDtzy9KyM8L08xxP1A9qlYXjlfgpG9FUyQ3traXUoZyHMd0juRFzXJjjlWWbm+Poh8sDqS7uS7alb3LsLFcl9SVqG3uQARZDy6UKLT4l1KwOajal3/wDalcuXNu8KLA7ciu9yC75LikA1y7zSuFcbImTsKDu1+SV3f0ptJFi5HHJJyQPzS7kWMO5Dd3Ml9KXcnsArree1L35JFl5OuNy5KyDvh/0rn5nSL5ISHp8OSAsT5rt3cuOPve1DqI/CpAK5GI3c0A/zRXbupUB3qZJy80nJIdzKSxainB2j6kLEiaTwNknRB3p1ZBoJ69KV1t1yQ7tEwqwtCLLqVvgfaapwNxBgaqg74pfT8JKmttTok8bFnkghr9HpeEY5hmPMLQSPT1nfTSv/AJS71eQ4W1RdGUD3523CvGGJrtHcS9S2VP8AatjJHEGKS/eVPHG0TdIGLN8XelRJq8QwumoYQOeojEn/ALoXYjVNJXUwiTQQOQ9xG6saCHCO00PFoKhopfHEfV+lL/ZuOnOw5JAJ+V3S/wBJcli+PJoufA1H22xelpIsPPhT0EbkcdNO1wg79Vpc2VzS1WEdoKco6apfC8Rz/ZVjjwjf4Ze7836lmans/PxSB3/KS7R4Ow6u7iXyU6r6BTf8i0xTCanD6soK2Fwn+LpL6SbR2+lR56WMnB49hNz+JXOH4pV4bSlFkGI0T9dJVNfE/wBPk/xCpFuB4sRNBOWB1AtpFWHfCZf/AIvd+YVNuJdWUIQxCIuxuZekk5GTRkTtnuVpVdnayji9oqAAIHdspb2IT+jLmm4ipBcWCnkqiy6i2jd9Kq0XVCgqp5JRCACMvUPUtBQkFKUEtQ8l/U0UT7vzF3KohxCtz9mjCQQN2ziFrR//AFK1CjnjuYMgHvHNHMuDRM0bfaBXUYFFFTx0YM1rWuRHl8Rp2HGIsUjJ3OyXPxF4lmeHcBZux289UQ0LF43i+lQsagXs5GkMmv1dBWcWohs4rj9KjUBBHBZxXk//ABHuTjVzCOXTb6lVJ+SdhUFHiccohxBs9V61dBDWRxjfO4/DGqGmqru674hVtTVxxn+0cbW01WbxxNYtGso66WGHMHeX96usP7VSwmOrj8JLCxYxGOw5Qu+am0mKU9QJMUrXD4s1jPHGR0Ry6+GeuUHbgiD2eoAJYja145dwuyxPa37A/sz+0gpZKzDhwivN/wD7vCsoiH8rDk/6VTDVAVvCl/mpkGIS0+69/wAqx7NcwkdKzb/NWeKduP7EfaHCylm7J4pD2hgHcFNO4wzW+m7kT/wXgXaXsjjnYurKmx/CKvCJxe22pjIRf6S5Ov0GwntcdOf4krjrqRbnWgm7RYP2kpCoMYo6XFKWVrXjroWMf5prNlx/Lkl4MWTxwfmE1vPqFcX3f2z/ALIv2edtBOoweWbsvXnuuo98JF9D/wCleA9uP7IP2g9kROfD6SLtRQDu4uGP+Ll8UXNdePqsbOSfSZF8TxHqS+aer6OpwupemraaagqBe14qmMgNn9Nrpq3VdcZ7fE5HHX5C8W5K3ydIeSTDqrIOWukjfJctHySsBv3WohK0V0vEgYkWAXzXX3Foloiu0LRVaAC7+SHxInHd+5K11NgCX70m5onHzdAtCQ7RQkPSiIUiHTmpbAXzQ/NSKShnrpRjpqeWoN+QxhcvRezH9nvth2mMM6D2CB/FU9X6VLyQS5KUG3weXyxsTZLNY3h+0j8S+zey39jGOqNvvXFn0bN+FHaPyWwpv7IvYehA2qKiWolH15Wrgy5YTOzFgyR5PzaOZozy0vzWr7PYwBRDFJIA5eol+g1N/Zp+yvD7ZHwCCqPq/HPmgqfsJ+zSZ7G7JUgAz6lEz3fmXPCWjs6pY90fELSMWrOz+SIfevsSu/s7/ZxUWtFQS0fxRyFosziP9kXCK5jPB+0ckRs/7KpjuEf4LvXUx+zieCR8yXWsldt7l672t/sr9vezNBLiFHh7docOBiI5MM3mDeZBzXkBxnHKUckZBIL2uBtaTEto5YT8Mzljnj+SOdRJN3JDtRkNw5stUzIHqXV21K3cmAOqQ+5K1E3LvQAJe9E39KX7lxAHXK0kWmXN0l234U6IYmK3XwqVQU5V1fS0zf30gh/F7VHAe7JXfZAo6XtJRVMhfhUrlVHp4Qa//SoyOoMIe6SRRXR1GLdqqsN3ExIoQL4QZLqHJVvZKqlquzF8jW8etlqLvN3yVoI/mWGD/rOjO/cLcl4dd2iK1rkl0nMlt4B8OfhQsO7ktP2X+zXtT20kswTAq6vHPWWOFxBvzPovRof7IvbiSLOWrwWlNwcuEdcN4+7TvXNLqcUPLOuHT5J+EeJWohFr2yXq+If2XftHoQOSDBBxQQfX7vnaUun08151jHZnGOy9WUGMYVWYXKHgqqc4v8yS6jHPwxSwZF9GX7JQmPaetrHz/wDvohu+HVaXE6WOaaqglzECNwf9SpsB20FVIzbjqLxLzyyV5dHVV5HIL2HNqP5ksZz5bs5NCEMxRx5WA9jfSlw7XXZN0pGzbc0ukhddy8HI3yR6CieHDRN3YvaJ5Zdvzy/0o+GpUw8GCigfP8KHW71O5EmrX9KmC4HJ8jTbeacfLklw3uXXjcd3UtzJuzgl7l0h8iS4bpEPhZ0CCHMtXyRCO0c/NNgO4kTRkXchEtHbXzyz2ordoszIRG36VdYD2PxvtQ0r4Xh8k8ELXTVJbIY2+I30ZDaXMhKMp+1GaxCbg0FUbNuECy+pW/anDXwHGPu6ay+nghC0DEt3CYu5c7bzdj8D7Ohh4YpLjmN4mzRcKkCwsPlY2zv6uIxDytT1Z28qClH7gwSlwMmax8RxAPaasybbcIvoC5Vl2ycHd2NMfvYFN2dl9njrMUqKfAsO/wD0rEDsH8odZ/lFQMB7aRYL9qWE1+D0lLi1FgsZnHLWU5xBXi+hiYc7O5RWw96isKsxCpmxStf/AMTWScUx+nPkq6kjn/2txHM84hgjDd1DnuVZIudWGOUMaeho8QqArsRqKuOnjohmkKVqaLojzLoH3CgHIuSFuWaK1daVI8xvaQQ9Chza6qYPyTEosSAIfTbknA23aIbbXSYt2XqVoAy8Wq411uuSVtpEuiSoBJNdnoiHkhL5oAISe34kmzG1COVopy1QAhK0RTg9CAchtdK7p0QA8uBkufvRIKOtu+JG4+9B4UXVaqQHfczbUrupc+S6wpgdXRuHnkkPNIsyJABkVoou5B4e9G0enNABML7Utbl0I93O4WRcO7+CABfwqZh8nDqxb1Mo7Rhb3qRT5RzM+b7XQ+UNASi4ymzeaHqtQYvNLDiVgNcGVz6bkxFNdNe7uIv4VKyIpomOOnK5Jh3EjDKQM2Z0Tjt5LUgehH/6eWfmo9u4eXqUyKN/Ysn3XOmxju7vms0UyKQt/wByRRsWrO1qlez2lptFLg28m2rQVEQh255fIkNt3cpRQvy1QjT7y8KViI7xtdm7Wj3ICjDbkan+z7Sbq/cm5KXbqzaKR0ROHc/PuStt+LyUsI3INWtSGnYQLmgRDaN/zelc4euj7UeK0ss1DlA7jKz3beokqSnnjAGlZri6yzRfI64A4Lk+1FwdvqU0I3Hu2qGVZAVQUTG97e7agKGjHySGO4vhUx6dy8KJ6dx+rvQIgEL3ckXDJSyp7u65E1PcObMrAg8N8kXBcR71M4JxuObOkUe3VQKiDb8K4Q3Poy7U4hFDazg5E/pTpkFgH4S5WoGR+Dck0Le9So7JjJgdi80puHCYRme4+SOCbbIvDYeSXD7+pTOCF5BluyXGp+7J/wD3J+0OSDa4+S6UdxKd7O482dL2d7h0SGiAVO1qQx2qfwWEcsl0KfiSizMihjVdHw4aaLPpjzf6nUWIXEhfLvVxXRtNVm7NcPSyYKnuu/yoAhVMf4xPbzTXBbMtFYSwsIcuTarg0+mb7tEIkgPCw9zpPHtU8ae73JFSsJZZOSsOSueHVLgsrH2Uu7dtQ+zvyZAFeUOujIRh368lZexvzQ+xvtZQUV/D3ctq7w+pWL0b+Jn/AIJeyvcgCtGHdySeMeSsPZ3t0b+S57L5IAi00NoSs+XQ6YKG4eStqaH8Qmy6gJRgp+rW5AEIY9cs9qXB38tqm8FyHvS4NyAIXBuLVFwblL4fxLlu4tUDshvHuLNtqIY+nJSyjYdrIeDcOiKJshPHcXJOjHaGXiJSmpXkPvYe9Iqd7tWQMhcHdlah4drE6sfZ3t5Jez3dyAK5438mSKG1T/Z37mu8KIqW0tEAVzx3d1q5w7S+LJT2pbebOQpFC/oQBAePvySKPzb5Kw9ne5B7K+7RAEJ49vJC0dt2XerH2fdt6kJU93mgdkA47R9KTip/sr28uSFofcgLIRRvySKP3bVNaHclwUBZC4b80LR7lP8AZX/Kl7KV3SgLIHDLyQtHuLxKx9nfPLJc9ntHo3ICyDw2K127kuDuy0U4ad//ANlc4PuZAWROGiKFSxp32vZ+ZL2U+5AiIMb/AFJcP5qaUJ+T+9FwX8rUUOyDw+kn3J0BufN1J9nfnk+1HHS3FrtJFEMxfSy6jcdqS8c9oG1JvJLpXEAd/cicenRDb5Zrisk739SWm5JuaX8UAL3peG1EW5CRW3IHQrUJZeScHkPqQ+JQIEBZK1OIfEgAbRStcrUVrJeHcnQ7BONkmj26pxh96T96dBY24pW7dE43cklQhtx2rqMtqVu3pVAB080l21EgAWFJ+aIv6Un5d9qBAllkg1/KnfDlcm3j26oGASXvRkNq4XzQArbiH1Zpa8khz7iRJRIARMT9yXel0plnCJdut70u9d6eSAOdyQFaJf6kRD3+FDagBz5Lttu1Naj8KJifdkgnUfAjp5RkiN4pWe5iF7SWywP7Sp4YvZ8XD2qDK3iiAkX5h5OsMxP707dd3J/Iza1PbsOqMOxyETpqljiy01usL/Fk1UUr0p5HkQltYl43S1VRh83FpJyglbxRutzgP2lAUXs2MRta9o8UWuAvrH/tWbx/oNv2aSXiWWA+VqqqwnGMnNmt+S0lJRxYhBxaCoi4D7rjkHhflN/8pKPiWGx11MMUFTGUYFdJKPR+Uu9Z3Xkag3yjKUXaKvwcyeklYoie46aRr4j+oX/0rU9nMSo+02KRUdJHJhOJTuwtGIFNTGX1dYfpdZs6zCqEyCKnfEZRa1ylO0Pyi2r/AKlGPtVicJZUko4cL+Gjbhf1c1PL8GicYfJm87RQ4p2ZxeswqvjaCtpTskGM7hH8zKAOKSTN+I53D4hdZ6g7WSTCMWLsVaI9FSJ2zB+bv/Mn4sSaSa1mOWLulibcw/EH/atFKvkN+7wX1PXWnvf5EKt6PEJahsnZ+WmnUsr7dHGF7O0sT8jFPvjjTBrnePIx2pod6mt+8Ir7HNhNtripI1UZaZt+XvXnryPNNnG+936vUr7D6NxhuaoIZe8fCmNNmsjquCBGe0e4RZNVGKSDezG4gX+VVgVUgtZI9womILt7rN49jSwgmaQ88zL6k8NYcb5Npb6XTRkw8mdIS6uajtcCL3Bcalhm/bsIt4S8S1FF2kCNheeS270svOiF5Oh2UmjqKunIWgd7u7S5Z66mik/o9LhxyCoDIJXGVzuuMLdPJWtFXSEwg8ke7kR9y8xpqWvkcpHNgHPWQztVzQ1EFPCRzVElQXcMXT/NYTkzeM2eq02JR0NR/wDcxylt/ZHcOa2WC9rGzEGe4m/4f/tXgtP2qGMhCKiYRDxTvcS0uE9uJBcf2kVracNhtXFKNnbjy0ep9p8D7IfaBTFTdpcHo8RDcN08dsrfSTasvBu3H9h3AsWM5+xOP/dMvNqHETeWL6RNtW/Nmt6eLT1z8QDYlMpMcloy0e0u+QQVwU4e6DLlKGX5o+L+3f8AZ57f/Z3xTxTApZ6UNz1WH/jRW+q5tf6V50BMTkGdpenvX6Z4d9olbTx5FbOLf0qm7T/Z79nX2qAR4/gVNT1xtrV034MufquZdceqnD5o5X00X8GfnMutuX1V27/sOvDFLUdj8fOqy3NR4kw3fSJivnvtb9mPansLNZjmBVdEGdrT2XRF+Zl1x6jHP7OaWCcPJmH5IRH8yvsN7L1FQwT1EZxU7v4u9b/BMFgjhzjsgy8Isy8jq/Wun6R6vk93ofQOo66O0OP/AE8spsLrK6Wyno6icvTHG5K5ovs97T4kQtTYBXTl0tbHarf7UPtUl7D4jBRtRjFKcLHHIDPaQ9P+lYGr/tMdo8x9nqJYvMRe1eph6mGfGssHwzw+p6XP0uV4Zx5RqMT+zvtXg4k9b2bxKlEfEVOSoCFxexwMT9JNaShRf2pO2lLiAVlPiM0U4HeBcQiydd7U/wBpbtJ2yCVsQaD2mRmzrBjbiiXwkt1kX8mc7x5a4RpsM7D4ri1jhFHSgbEQFVnZeLenzT49g6yTEBoo6uhOqzELOMQjc/qK1YXsH2N7c/aliVPLTVFSFFTbgxCpchijbPw+fyX092F+xHD8FqAq42qsexs/2ldOd0Q/SHJZy6iERx6bI3yzyDCfsx7R41WS00eHvBYdpyz7QYvq7/yr1jst/ZvpaNoqjH55KwitJoohIIv1c16bimBy9naEaueWEBjcRkuO63Pp5clfYb2gP2MYAOSoHIScJGbMfp81Hd7i2izdY1B1Mn9lOweD4DRxez01NSxN4Yg3fqWokroqX9lsFvf4VjaPFoCglcKs4gBrjDkUT/m7li8c+0B6cjaB7ib0uuZxcmdG6ij1CbGvZ3vadwB93NUeJdqrTI+KwW7n1XgHaH7VqgSIHqGAddoqhj+0iSqAgeV5A+JCxnO87PoGs7dU1OzNLURHc5DamKbt0GLUxtBUOYR7eGX7UPzDzb4l81452qqJh0fbkmMC7ZVeG2yRSSAYPoQoaSYLK2fSJdrAIBPMxF9p3HcJP/yUqn7bUkcPCe4T/wCLGdu1eHVnbaPFnGtij9nvyGeAOkT9Q+4lFm7SSWlk52/NaKmQ8jR9JdmPtOrOy+KidPXuMR2lu7x8k/8Aaj2F7D/bZTFXnTxYbjhtd940loGT/wDmhydv5r5bDtxLRtwzdpRzutPcTfSplN9sFTQtKUYDua1hz2j8Sl4o3vHhm0eq2Ws+TGdtOxOI9g8YPD8QAD1/Dni3BI3mJKhbqyXqtT9olF2upzw7F4mGlqLRY87jjP1ivKsWp/uevnppJRMQfQx8Y+El6OPJa5OJ+eBMWqHvUI8Sp42JzkYclFftFTR/3n8lbyKIaNlu5NlzQkWqz03aqPlGyhS9qpSfY7WqHmgWsU2bByt701JUBHqcjLFnjk83ORE2JPcWb7iUd5Pwadl/Zr2xCPIndF7cswFc5NkzsXpU2Co4jCjusntIvo6p5PJXFHUNR4L2hrCZy4GFzWEPhI7Q/wBSztLnnk2ZEXhFajtJg+K9lfshxnFK2jOjgxqSHD6UZbROTfebiPPLZzWeXJUCsWP/AJFRS4LT+z9ksDjdmH8Ezf35u6tcDwU+0GLU+FU1RCOJ1P8A9vSS3Cc7+kNuX6l7Dg3Yns9T4dT4ZhWDy4zj2F00fHq8Sqxhpwlsv4Qjblnu8Sx/ZjFK/Ae1lbjHa/spTzjTsVVHHTX8UCYukZW5MLelca6qsesfJ1SwKWS5+DTdmPsBo/aR/wBre0cWHS9+H4ewyzfmJ7Wb+a9YwD7OcAwGm9o7LdksPlqB2tWY9W8aYvisfYyof/4lvs/7VYJBTUmFxYQRSBNNxWvzy6biEc8rloDqMIxDs/X43SY/Di0oheFJRsIxZv0jbz8S4sk88+WdMVhx8Ioan7XO0khfj4g5UtO9nAgAQhL3bOTLS4D9qmBlXU8mKYfURDTHfB7IbEF+XUY836kOKVR/Zb2IixOrnpRgrXEZsPjBh4jmO5rHuztb4lDp+1HYbtJgkVbX4dFQSx7AKBnilu8NzPo65bU+JI6U3DmLL4/tUb70pZcPq5CHJ74I34RXZ+9bLDftG/20ozwiegoe0EBsXEwzE4w4uTenPmvjbt19umCdl8ZrKKCOoxashKx4Io+CAF8RPqrz7Me2XZT7VK32islxCnraBhlbBwk4Rad4nzk+Wi0lhUVtEhZZWep4/wDZb9kXa4qymo6eo7AYtE7nIUc3Fph9RODkWTfSS8j+0H7AcY+z3DafFGxCh7TdnpHaWPGMIkcorX6WMXHMHXodf247OYfQQS4PmdLM5RScXrjJ+pizHNZTsT26p+x/2jU+GGz/AOzOKzFhuLYbI5cEZXcuFMA/pElrgzzg/wDRjmxQyR/2eRDz1XZelaf7Quyr9le22M4bGDhTw1B8G70OW3+Szlu7IX5L6mEt4XE+WyJwnrIdrM/aMne7JmG78qG3T1ISkcjLR1wSfvbpVohnSF8tu1Fr39SFtzDoiIvStCQena2S4O59NyXfl4lzp5IJs6I7ubflRgPdokXkhG+QhZtxdwooiyTTdoMK7LwVlfitG9eIQENPFm9nG8JF7lhi7RdpO2lOOHS4hU0+EZ8V6aI7Az9RC3epnbjEJSo6igoJBOOO0K2Xws7l+zH1P5qdgdK8eHRPIzXu/wDLwrgce7lr6PTi+xiv7KosDiwGrwn2SnaWUqpiOSV7i2blpSk9omJ38yUOv/ExbDg9Ecpv/IVIphK/N/Eu3FBQbo5cs3JKyV02uqvCxuxLFJfXUWXfJslaMVpZv4XVfgkd1NxeniyHL/ElTVtGMeIssm58khXVzu5rRmJ1AWV2STlu57UFzC/NIBcNrlHlG2XJk8Uz936kxJkR/EqQHLend8SLpbPpS96Q5F8KsDrFtLPdouPmOnUuiNq7d8kAc96cu/7U2PyTjCgBXXcmuXW53ZOiHakWV3JQUdHoRNyQN8kY7mQAXvSLw6peFLvHRABdXNdutbkufPau3EqQCH9S4UjRnk4OWl21knHXNdaN883zJQ7GiIVQfGvB3EfSpvtW34kxNT8Q83ZhD4fEnBjAWsZSrRUmmHT10nGIMrVIaY7izdRRjATv6S6U4xP9K1V/Zm3+h4ZjHV0RVT8/EmCJ25OuDntTKLSvkeyKUPGHUqwo2vB28PNWkovJgEUg/wBzI4OXwqtbNQkhtkwarpy6V32xu91E+aF81sSXJTW0cR+bphqp7tfF7lysFxw6kYvJ1BHO71LKI5Fn7VbzfautVMVzZsq8SfIeaMS8ndUTbLEZmHTO7RJ5muz0UMSfk7o9fXyQFkq64Sb1c7UIl1M7uQplie4uSK5xuZFlbDzZC2rordwuo7E46f8AJH06PkgLD8XpROL3Dogu7smFd4j+TJ+SboU0kUesrsA/EShHS00c4yHuHO3buTGIYSdZIUvE3ZaCXhUSloTjMHN3Es9FNmhoxjYQ0ZLZdydMBI/i6nRsQ555c0ybHCjbmytOzkdF94B7Y10WbFaqdybczElduzz6VGSG8GrBOmaLtoOFFjRFhTyFTkPja0hWOxX2grAiKwGe59FPMvNtyA9yjFi7eNQuypT5sz8tCch5uzlp1KPMMtoM5vaPK1aZxYv+aaalC4swuzTeMNihos45dHtLP1K2qKL26YJbLc9vNGGFxiRPmpUAvGxZvcPcqUSbFTw+zh3XJ1uSB/NDc/d3LWibHXFskBeYtuFDc5Doiu9yYwbbfHtT9NHbLe/gZNdKkQjbRyyH1OdrKGAD5ERP+ZLhtyQ2+7aitZAAlG12STU7bdGRF3dKMB4hjmVo7UGiWwAiAnlluRcO4OTc1Pxihp6OuKKmqwrYmZi4sbEI9PJRenqQnZUo6OmNtDb3Lj0rF3J633v1IWG3vdAqQHs+7lcKXs91um5OsRC3NyRATEWiAGPZ7dcmS9nbdm381JbO7PqJd8JabkF6kX2XPky57KFurP8ASpox7khFvNAtCGFHad7LgUYbtPmp/dtdIRYXzz+SVlaIrhoWEi0b6UP3ewnezflVo0d371x49c0w0RXDQtnnoVqT0rcrAVkI7dW5sk+7TLluQGiKo6FifJm70f3e2eeis+G9gyWOIE/VltXGG4uTITsNIleVG1gtluQvR2l03eSs+GxFp3rlrZ5pWGiK96UO9u/xJFRsXdarC1vLb/ikMbZ6bUw0RXjS2+S6NK3l+ZT7We21lwY2EeSA0RXPSsXcyL2PdmzNcrK3XRm9SHhsQk+XfagNEVvsrZDpmKH2Ntrszl+9WfDa7lalw9uT8/hQToiuKlYi1Zv4ITox3ZAytHjtEWQBHuJtEBoitejbnkhKhbu8lbcPTLRCUNw8rvCgO2irGjjEuaRUrRiTs38lZcH3JFT9Wj8tEB2yvKnbLb+5IaNhbXIlYvT6aZW5LlrZZu3w2oDtkD2cR6mZcOl78mVgVP3i380vZ7R5d6A0KsKHXuRNTt6VZezuP/NIoWQHbRXvS2tqCF6V8+SsSj6udqXBcg5IDtkD2UUL0rbc2cVP4bDpr9SI4e9s7fkgWhA4LZbe5dCnbP1KZw+nmKIY9O/b7kB2zy0yYtWQOTJ3hvny2oeGXmvLo9IaLml4yTrwvyQlC5XZKaADUeQpPldmj4bilw327X3IoAbh8l1u5daPqzzSGPqTJOJMNz6p3g9+STQvlz3JUFoafq5pe7JPcO1d4L+SYWhjcusOmid4duqJo7rlRFjFrpWupXs796XB00Z7kqDYi2pNHpnkpTxv5IihfySAivHrnlalw3t1Uvg9+TrpD0vknQWyHa/pdDa4l3qcI66skMeuvSmLaRDEXJuT+5d4PvJTGj6tEnj3f9qVBZCLmlapXB91yXBtbkkMi2pcPzdShj3ckuDdp1IAhnH5Llil+z+bpDT3IAiWJPHyUr2e65J6fby3ILpkYY0rbtVJ4L8kmhfb6UCpkXh6pW/pUnguOniXeD+VUVRGGNJx8vNSuDd9K5w3tzbpUk8kZxuSGPd6VMGF7M0nh3IKohtHqlb81KeFxLRkhp7tHVE1IZEbbsnSYu52dSGp3G5un4UjpX5pWQ4jUMh0c0UgZFwzuYD3hd9L6K5n7SSYxLnVykJZWsJPsH6R5MqO0hLVu9C492qKTMvdVM0bDcQmDtapHscgmLOzjdyWew3Ep8NnvjBpY++KXpJbXAe0mHVhDC7exVHok3AX0koaGoWQqbBzqGInd4/JSKelalHO4hlF+paMqV8s36kBQgWw2EvqS8mjVEKkIZKgpZWIpSa3ixWsX5u5/wB6sgwM6o4wpOFWGTXWxbD+Vj/6STARxxkLBkHwopJAhYTc7beRI0/xGsv7DKEKc+G8ZRGG1xJrSF/iUqGqIdwG1qpqrtgHFGOrBq2IX0kztlH6T7/zZqQFdQYgB/d9W5Flc0FSzBMP/J0tv2Wna4LscUt68v4p8K6MiF+nNec+3HxCGOSS5trxyNuZW2FQy4hbxK2Oip2655325fD3ur+rEpOzcR1UWXWxfCLqZRUNTiRk0EbmLcz6RH96zMeKYVhsBx0dNLiNYX/jKw7Ih94g3V+ZW+G4pLND+LK5XP0DtEfyqHZqmjSvhNLh4CdRXxzy98UTXC35khxiCOHhU8ccQl48rjVJNVAIkbu5C3MfSq4sUDi6A5KO2vLL2/RqvaoZHHLK4fETqYGIREwgeZk3hHpWQhqgqJmBsxN/DmpkdUwlbkxC3PclqhqbNxh1VTla7nGI5a3Ncr6jqgjtCMI7PUPSvLJ8YeO1wnba11pJ3Du2UgmQO7iJeJYzxotZKPWo8SYSLUYvpT7Yk5dLrzJ+10FoNkRH6v8AuUoO2zxmLWOIvztXK00aLKeiDikfGsbID+FSmxAOt5Nzep+SwsXaSjkjaQCcy77mUKv7cRU75M8cdv8AxHuJc2SUq4N4TX8j1OPt1UU9rRzsA9xFuIlmce7bNXQ1EErniIk2vFe8P5ryvEe3lGW+oqyIfSKzmMfbJT0MBez078tCO0c185mw9RkftZ9Hg6jp8cVtySe08bEZuFO1PFncweFUNDWNGe97NV552j+1SsriMr7blhq3tZimIfhwVE1xeIFh/apZF72etj9d7H/Uix/tE49HjHaSgijk4g01Pa/uzJeTCLlyXplJ9n+I4gfEqIyM5eZZEZLb9m/sjCnETkOyItzkYD1L6vpYLDjWJfR8p1nVvqcrzT8s8Kw3AcQxipipqKkmqqg+UcQOS+gvs6/s/wCGYTwK3tTI1ZVZiTUY/sQ+ou9/ct5hWG0GA0wxUUQwWtvly3mXxJ2q7SVEYDGBsUHjjIB1Xoa/s8mXUOuDc4dVewlBHhzQ1FPD0UcYWxWN4fctdQ9tqDEACCogmwO1rWEwcqf9TcvzLxGkxqWlmOogq5KIia23JjA/hIXVwGNSTBSxVsr0EUzXDLxCOnm/7HXPn6aOWGjDD1Lxu0ep/aHXQUuD0eHhJFPxs5pxiO4X8I9K8+qe0lTR0YU9POcTRAwNKL7tPSSqK7FJKGYo+AYgIXfl87lmMS7URRzWcW/zEW2/qVYcaw41BfRGXK8st2b7B+0xxiJyVDSzyPZIE73BMHVYX/cqnt7NBH+Pg18FFNyile44H8QEXf8ACS85qu0Ekx5sdlu3hj0krnDsc9spjCoNzgdtbvArT5Mm21RiMbGSG9zO4vUSzgYlPDNmB2/StL20IaGbhm7HpcEmfWPmsBV4hbqRsIqJ/I0guDcUkwVQCZvv+aiyYo8J2X9/SPhWNDtA8J5Rm5D6kFRjkhHmMjqTZYz1LAcYpKOb8XdftMfcoPaTFpMLxOWnF2kg6gIX2kPhXm0naAhiLOp2+EVHqe1U9VAETXGTeLqRESxM2FT2ifdkbCKrp+0jiJNfcLt4ljfvSrIzZ9tzWvcmamo6Wacz01ubxI5Nliia6HtUcM3Xcn+0eLS12FDLHJccPP1EL/8AashTYXiNUIy09FVTgW5ijjIhUmmmqYZTo6iKQDNsuGbWkqVoTxxIJ4hPJq5uX7017RIWl7qYGDz3ZPtL0qbD2dMh1ZHuka2kVDTHlzRgW7NaKHs24vm43Kyw/sfPXTjFT05Tyu+gRBcSNGLeJkohO/1KRCTidr53ZbRyX0f2S/sd9qK6jHFO0Dw9n8Lbd+Kd0xt8It/qXpmC9jew32SiFXh8OH4lXhzq8ah2B7xzL/Sstv8AE1pLyfMHZX7Je1naoxemweqggcL2qamEwB2+F3HVetdgv7PtFWVxUmK4w33ox2Bh9nBAntu2m/W/wiK98o/t2wvtFBTuFBV1lQMeUkmHwlLSATF4Ce3NiWL7fY5T9su02Eyz4nTDT4XTkYU0DezVMMh9VwP7rdwqbyz48Et41yavsz/ZXwjARGsxTG3EeoKTD4BlI/zNqvnP7e6U8Y+0uiwbDsRDEcBw14pX4jjdFmWZRdRZv/3L0jFcYlp+xOI0eAYxUYHTzMQHUy1DkDk/huu8S8vwHs32Sw3gUmMdn8UxbEZnGaPGuzlR+NTH/wDhPsNhUODxv3Oyo5Vm+Co9OHtt2bxTsb2+o48UhgxfEmM4sNqX4IS1D9H4p6ZiPy6VX/Y32J+1/B+xgS0faeniORzD7hxqNqiGaPlbxd2TF8KzX2i/Z3iGKYX92Qds6PFoJz9rmglpxixAA6t0QaO/5k19kH2iB2foMSqMH7UthIYOARHHj2RFU8xEQh/L81MaSKk+Su7Q4H2foe21VRdr+wWKdl6qmMRqz7PTcWmEvEQ+V31aJ3Evsjw7D8Uo5ewf2ivWlVb46GcCp6sH6t27J7fUtNgfaqk7dV1FX4vPSY9iOJMcp4UMhgDOz7it25uVueRZrzv7TvtyrO02KFSy9m6DAaOihGlp+BD+LCTHcRibW6vbb5ZKdpt8FuKrk1nbP7YO2lLgcWDY5W4ZjM+FuYhVCAHM/wCblnt52ryXtV2kn7QQVmOy8avpaiyGMopyAaORh8YeZW7SVlUYlRdquyuOVjRgOM0cPFO3b7TCW3iad4+JN9juwNTiX2f1GKYXJT1BRtdilGU28oHLbIIP6H9PqWmyirkNYnN8FPSdlzxrs2OLznKeIk5CxybuLl3fO1Ndk8SPC8ViqKY3CqjMZYyF91zdybwGTtPHjY4XhVJU1E7TibwRARW5f5dFfYp9nOHYLitVU452ogoImkvalo/xqm592Wmxv1JX/shovu0Ha6Sj7UhFFJFFR4xS8UCH+5mcf+8clrewXZXFPtC7QYb2k7U1sPZXs1TyRzVFVi58IPw/Rnq9xbV5pN2gwujwqDFMCw4ag6ao4QVOIvxZc7cxO3kze4VksYxTHO2FWUmKYhPVGLXMMplYP0j3JNWqKhGnsfc3a3sfR/bZj3aOiwaspIO0uCmBU4zyW/eUBhmIh+XUX+JeSY59kPbfs6Z+29lsTEA5yxU5Sh+plWfY122q5Pteo8UjnYq/2ehhhImu0YbX2/TtX2bB2ur46rgVFTIBdTb9hstcfVT6aOvlE5ejx9TK/s+GJYZIZCCWMojHmJgQl/NN6eJ19313Zfsp9pAFRdo8PiOof9jUgFp3em5tV4P9pP8AZZxLB5air7Jyfe9ODlxMNz/3iEfDb62/mvSw+oY8jp8HkZ/TsmP3R5PB/Fmiu7k9XUNThddLSVkB09VC9skRtkQv8SY7l7EGpcnhzuMtWK25skhySYfeuqyARuK7NMVWIHC/sVE/+/yh+JL/APorP3/X6UsXqpMNp4ApwvxKsu9liLpZvFKXuFBh2Hhh9PZxHnnN75pS6pD9Syfv4Ruo6LeRQ9pKOGhw/C8Op2cROovf1Hl1OXv3LTRRsICDbRZrVn8VL2jtTh1PrbHG5v8Av/8A2Voh6nU40tmbZX7VZB4PGxOc8t0VOIfxJTGG230pqjI5Jq1/DxGD+Df+5SPU7st4Lg5p+Rmqk9no6iRs9oOTJYdHwaGnjbujH/KmsVvKgIAfcZgH7nJTW6rWyt+FT/Ml/AVq5uXe7mkX81RFEeaS3TVQZZnEcnUqrF1TVEzjdqscj1OiELJQ1Vp5KYMjyBz3KhjmuPJ3VzTExAKMUrYssNR/cPel0ofTolc/NdZzneoebpdPmu92ib70AOhntyTo5iOeSZAre9SNSbakwF0orfJK1IeakBANparrD3IunwpeFBQj6V1cJLzQAtUf+VCkgAuq1kQ80LfJK4kAEPNIueiEeSIPf1IJEP6kRE2SRe5Ji2oKE3cu26aOuel0Y58kEoucH/3rAcWpmyuZhlZUzbVPwOTg1+We2UCB/wBKizDbMbeTpr5D/iNXd+VyJxuXPFtTgxuR/vVCJFbmLRA7PtZRxJx0ye1Ta+P8YW0HIB2qPa4v17UkDQH/AHLol7k4wuL5Ouht681IUcbp1Zdta4s22ogFy5Hbr5JCJ+tBQm8LM380bZENr9S4XzZHFCe182tQTQWg6roj8K4Q2trkRdyQE5ETZMIurAP39S6xe9ctdIRcdGZrUDoK4c+nchIWk7ulFqk8b80BQNzDb4SRcTalw+/yXRGy5WPVgsX8kXuXGzFtWZyS6W9SmyaYnK7Rs0i/yukJP0tt8kt1v0qgOdT8vmuD8nFHb80hFA0gPD6V23ai/Ky6gqhu3RK0bUX7+pd6RzQFAAPVqiMhFdfnzS71BRzu1/cpU48Olpx8Rb1GLMtFZ1lPxKyw3aIGDSQtoll4RUtjUGyu8KIerkl+9yXWz5tmqsKOMO3uRh+zToQylCUjRmUTbeJ4U103ZspTUjRxcfITZZ5OuiO0skhG76V1UHyCHwrjFtLb1IhzHvXR8y70rL1AHPkiDlm2SMdrpD4dbrUWGoLc+SJh0HxaImHz3XJNub4lIJUIe9Ly0Zd15Lnd6UFnWy9/5Uum7cuNtSGS7/BAHRK1h1ZISfl0pGXnly8K5cxPo/zQB3u6UXh+FAW582dIs/FtVgOyV0pUgUxSmVOBubReFnfxJrq19KERRajdp3qEq8Ad0yybqH3IvT4UBZCw6fCldtF8tqpgdu2lp3rgltzdmQmXyHJCJbs0wHG5bfNdDauF56kOSXf6ckAHdd9S4JPd/pQkXU/q3IbnLkhCoPVyydcYXz5um7riyzRXPy1VjoP1O36khJ7ud2SBv/npSue7naoCg2K0/klqVv0oA3PnmpFPSvNHPKBxjwQutN7Sf6UrryCVgMV1vy8kizQXPbmz811i8WbFotBUEO7xIn8OrfUhu+JkIls9OSgkc08W4vhQhcKT+XhzSuu18tqCwmG7X3ofFkk3JuaXJvpQAjyHXK74UnJhL/tQdTlztRt1IARZXc+aG5lwibu7kN3h9/kgA26UXy2/Emrreb3JDI/LNFBR5sUdyXs+35q3KlbyS9lbytXk2ej2WVIU78smXOC2fpVz7O3czITpW9xCiw7LKloWHpRDD81aDS+5IqfUmyRsV2ZFXwX7kuC+3TdmrR6fT/0S9n6cmQ2HakVvs+7oRjSqxan6c8ySaHzZKxdkgeyml7L3KwCFulLhlnoyLNFhIHsdqR0L+9TxHTRkTR3Xe73qbH2UV3sZFqiaj8s1PGPcl0ln/wAkbB2EVx0blbml7Kd3LmrG5hFBxtun9SHkGumIfs79yH2d8uSlFNoiDOQL3sii/wCLIdoqe6hPp9SHwXtSKN806fabslQ05PU4nVVE/S0dJC1rP9TpUnbTsZUOH4eKbmIbRMP1Jd1GPaA4L3erRCULj5LWYVgvZztcYxdnu0YRVrtpR41bT3l6Ql6H/NkqvG+zeKdm8RkoMVw+agrB8EoW3D6h82+IU1lUhvC0U3BQlC4jy6lMeMh0SCnu71pZn27IfD80TQ+an+xj6mR+x7ep7fpRsX2mVpRsh4biSthpW55pFRtlz3KbLWF2VgwtuSKFWL0rDbciGlbLVGwdmRV8Hbm+7JJ6dvyq19jDuz5Jo6F+YdPiRdg8NFe0KXs93N9yntSv6bSQnSuOWv8AJVYu0yHw29SQx26vuT7w2khta3RTYdsAoW8khjC5OWsu2sLckWHbAGFiPLK7JIhYe79Sdbb0sgMnH4rllu7ot46VjDjddyQmTCJM7bUb96aL3LSzKkBa2eiaeMefiT59SH3eFGwaWBw3z1SONibVmTtvfkkUevwrPeQ1BE3Ce0Vfg+kZ8en/AOFKVw/lLuWvw/tFRYsIsx+z1GX7KR+f0kvP3G1s2SfIrXVbEvEpHoGJVBx25AxW87tpKpxLEPbIMozeAx5iXiVJT45VQgUUj+0QO2oydTfSSXtTSFlFLfm3TI1pLVSOGeNoRiff1IG83zu7kYZk+rbk5wXLV2ZIxTkSqbHjjtCpiGsAdrcTrb6S5qXDhsWIO0mEYi89R30OIOIS/kl6D/Nk6hBhdwcQn/KptNgblCB5EAH4jZZ1XxOmEn/ItMPpfx/ZqlpYKgecRtaX9XNaOlo5YzyCQRH4mVbSZjANPUNHiNO3RFU7iAvUBcwf6VND2ylYZKOf2wO+jxKS2Ufom7/kf6k9n/I1goPwaIIZKimHONiHpYvEX0quqMLAmPhu0RDzvQ4V2mp8QqSpneWjrR50k7WH+XuNviFSq8mKHhGZem30quGizPFUcMSYHYbX1IUA1jxsWRvd3LlZCEJFr3+fNVVTWW3MG4rdFgKyZNMc0pXvaKdpKwKUL3yLd0rP1Fdw23naXpFVc2OGTlY77UMi9TazdrGj0jABu5kTKOfb6CjuYbzN9r+led12MS/szNwz5KulKeo6MtfEs5NFK2bXEPtKrRMnCRrC3c1m5+2mIVExOEklQRP0k21Q6fC+CAyVJ3EPhVhR0PGlEQj4V/u3P+VYtJl8Ik0tRX1EJPKccRHy8WSIeydRXPmZuf8AUStaPCwhEXlkt/8ALj3m/wD0V7TEfIAIIvnc653itmsMjRmofsnw8bTxKpdvE8EW4/pIuS02HYDg2D2BRYfGQg7bpdxKzjja4c2bl0l/mJCckcYlm7Efq8K1hhX2OWaYp6iSQhYDYgy0GNrRTRVEcLZOe5h8uSjy1zD0ZERKKRP3rekviYt2PVNQ81urAGX5k2UbFDmzsWXhUGornhkyDdlzuUWbFgGbN225XPanX8iWyyArQNj8lXzdoJcLpzjZmlgPrgPpf/o6jV+PAUWbtu7lm62slqiLN7fJQ5kxx8mjxLFo6qgGegqZJQFhGSCW68Ph+Szk+INlobEhw+QKWUjJufP3sqjtNIFPKJxhdAbXMRPtH4VLd8m9ckiTFisJxb9Sn9ne1DUtU0dRlJEfNYOTGHkHq5eFVtXiRyPnGbj9KWxrpZ6J2qxijqKOopIDYrHeakLqJvWC8xqah5jI3B3FC1YdRCUb5lKTiTF5J+hwueY7DZzWM5qPukdWLE3wQIppymEIm3O9rCK9l+yz7LcIxCUKjtLSVuJCeVlNBUcERL4itJ3/ACrM9mOxLw4vS1E8bWAYk4r6i7Px0FDDFKEcYjkOS+a9V9Ul06XZP0D+n/RMfVtvqPB5b2z7cYD9j9eOHU32Z4FSzmF8NTWQnVkY+dxll/SspjX9qztJiFGNJTQYbQU7coqOgihH+Qr0L+1jj2B4p9m+A04AP33BXkQSD/wXArm+V1q+SH716/pfU5Or6dZMqpnzvrPQ4+i6uePE7R6DU/bFiOJUlZS4pQYbikFS1r8elG8PiA2tdnVbQdqMLwWjM6DCKcq0ju4tY3GtH0iL6Msgitu71654eqPTMK+3TtJDTjBPWuQD0cPZk3koXbT7SK3t1jGG1tfIE9VRxjThJZaTh4WIm52rADuLLqRt+DabPv6kWZ9pJ2j1gcJjkPV/noim9godJZ4w16c9y87o6zGccqYqCklqqqecxAIIsyI38tF9H9ifs17P/Y6A4hj1PD2w7biLHBhovfTUL/H6zH+DLfu1H2rky7WvM2Suxn2KnXYAXaTtPUy9nuzmbDB+HdV1pv0hCD+fqJauk7adj+yo/dHZjCp6mtdrDpqNiq6sy+M22MqCvxbHftQ7TlV9r8SmlwvCKfix4fhr2RRSGVoxDl7hLMl6FHWYZ9m/ZLEqvCqCnozpqKWqtpmERbbtIy73XOozyczFPLCFJHiPZusxX7TvtLxSrwvE8R7IYThoABwRVDyndnkW1yyzIua3naUcEoaGsDEYpMZnJmD2mrO2bN9NpNoz7vSsB9iAy4f2Qr603/Hr6sjc/ULD/wB1yu8fjaurMNiqJwCKWtjOQ5DtHINS/wBK6IYlpbOHL1D7ukT0vCa6gw8MNpI5/u2KGynjjqdwl7r20zWGr/ZqPtT2qxjtTLFhpVdXwaQasOLNNDG2Q2Awk+V13ksl2q+0arw/tNVHQPcGCRjNGUrXAUz6CRD323LznBvtaxSn4+HdpI37Q4TUmRTRVJ2zBmWZFDLzB/dy+FcmSco8RPRw4lNXL7PonsNXSYo09JgfZag7QYTVuJHh+ISb5bPRlpG/xESx32rDj/bYKyLsr7VgcNBAUtXgERxQjCDenK1z/U+a857XV1R9mdT7R2D7Q4kXZzFYwljqS/CMDt3wy5eMHIh97LGD9oGLyYrBXy1DnOAcIyHaUgeISXPq5vdHal21Q32dx6PsvWSVrRnUV4s4wyG5CUR+sSYua2+NdrKT7QOyY4h910eG9qMHYfaJaaNx9tjcv2xj6xf0+pYntVT8OpCogO6CULmU3sZh+Ix14VnAeKgMDinln2AcbjaW5+aqr5LRFqKzG6eaKsapneeJxOGSB+h/+Suu0+PVGMU1HisGQz1eftEQNcPGbq2/FtJRaMsI7NifttZPiRf3cED2B+Yn1/StF2TxKk7VU+JP7HHQRYZAVVHHRhvkd9N58+Sl/wCQl/iN9mOz+IUdZFimO+xYJhssBxSccx4swGOW2Frj/pUKHEuz/ZEyjo4KnHp2dxb2wyhhH8jav+YllZaz2qpgqXq7yCQfw5OrqUrtbQtR4lWOdwznORNb0W/9UNX5Lia3tV267UY9CXHxdoAlgaU4KEOCFvK0stX8ljcaFpsCw6QNxuZiZeLwqVjhW4Jhs4O4FNS2vr1ZGQqFiUjR4TRRMYbWGW3PzuSiL2ll2ZLg4DiMj5GNNPDK8fmzi7IuzcMmKHX1ru2zMXAn5fSh7JEEnZ7tXE/N6QDD90o/9yzY1k8Y5RvZpbcPVam43Zbkj277FpJcN7VUGISUwgRNDYV1wlvK0vd9K+xaDtJh9UdLGc41EpN+JAW276S818p9iayip/sx7PPAYBXwVB+0QE1soGxXCZe4mIf0rR/7ST2wSPIYED3NJnaVy1WFThRxS6h45vU+ksdx6GhIowvMBe4C8bt4VCqftSbAZYKunlefVpb894Fd/UvFP/zGnxYoAqJNxsQud/hZvSqqbGGFxyfj3HdcT9K0x9NCK5MZdVOTsk/bdHh9d2zlxfDo3iixIGmmDO4eJ4nH3F1LBNuWlxKoDEsHzd7jhNyb6VmrbSXuYPhR4HU/PYT9OSdEqfD6Uq+tjOWBnshgDrqZPCDe71F3MhCOAYjqauT2ehha6aXL9IiPe5eEVFxKOphODFMTi9lvjIKLDYjvOGL6W8ZdTuqnkr2onDiv3PwEdHLHVy1lYbT4lUgxTELWiA+GMPIBSLkOiV0hADyZ32Dnd1Lo9QraCSiTN3PkoKbOo7Z15t0wwgH8hdaAfe/Ss12WL2rEsZq26ZZ9P/n5Vo32i7rLF4bNMvlIGmpfZ6YXZ2LjO8z2tyzLanelvciPLZ4hYGH+SEi7l0x4Rzy5ZFrBeSajBv8AiXP+5lK/yoNOIL27u4l36lKXJN8ahD09xWpEKVz5W5JdyoRHqR/CJ2WeryOM/wDFaQxuHRZzFZAGTN3tJcfUHVhK8JH4g6960NAV0SzLSBfotDheRCOtqyxPk2yrgntnyQ3P+ZO228t37kBdPJeoeaE/dchcX/miHe3xISG74UAE3xN807Fl3dKGmhOoqAijyEje1lNxrA6ns7iJUVWzDKNpfhvco7ivUvSTW/0MsW5dHc+V3emRLzXRkufm1yCfcP8AdqyQ+5BcxfUujnb+9AwtC5fUlbqkKK3d6UADc93qXWHTVdH+lHdogAWHaiAe/wA2StSEbUAK1Idpa/uRlyScfcigAbmitfPRJu5OjmPwoSAG3zSYelK5GKskKnLhzAWduTp+sFpKg3bvTAen3p+fdbk92igoaEW6hToeTD33Omrn5p2HrF8riFADtcQSVJ/MRSePb0XChLr5/NGJBuzf8qBPk5bdyC61dAWIuTkXpS7uXyRALFa6qxnWyHT/ADLv9I9SG1t3iFLUdGdi8KEAnJveiDbrY6QxvtXQF+THdb6kx0IxeQRZme1ctK7knRjMdGNd4b83dFj0kctbMWSHK5Jx7skrdM8rfhSsrU6OS4f9KQ7nXWF+eiYtRdPf/JE3TkkMb265XIRjPyQOha+STeLNkTRkL6+aIR/wQFDYi6Vr/wAE4Ub9yb4Nzau6VhRy3cWqLTve1d4YZ5M+1krW2uzWphQPh71y5hIs3R2tnkkQt6VIUC1uXel5afyTgDbqzJeLNOyqEX9KFvF/zR6Fb4XRFlcPJSFIkYULSV8F/Sz3bk1V1UtUORm5ALlYJPyTtHkJGbbbQ2pm74UqTZohseSQk/mrEpKAsKEGjlGv4hE8meyzw/vUIvmmnY5RotKXtViNH2cqsDieMqCpmGYxKMSMXb0l3KptcvNOLhFqhJIptz8g3n7040bk+WqTlckMjW25KrFQhF+7vROL5jmhGS3uRcTv03KSjvklcwrlzfmTbltyy70AP9JZJOT25O7j8KDTMsnSEkAd4m71JXPdrmudTZZLr7fqQFCuS1uJsuaC1GO61n6lXtHQuJaWTpMVvN9pJN6EhFu7/BK0PUICtfl1JFI1/K0e5CQ92aVrd6NkTRwi7ulK7q53fNHbpqkQsjYqgbrfNL3dQohFvqS0zHJGwtJAsW0kQyPGJszvaduYpAkQsjZBpIHqfLVIdw96c4bcupK0B5I3HpIEcuWf6kpRu11SKNK3uSsKYBe9L35o9S7kRZDplyT2KqQ3cPLP4k+FLPJAcoRSFAFt55bRTVrXW9StqbtJX0uA1WERSMNHUuJSDl5LGeSdew2xY4t/8jKdurNIScjK993ela1o6ogH3bviWmxjqxXaapOV3e/1JOOzkuh72RsPSRzW70pDmLZP4XXR5l8lxvSjuD7chD15N5pCSJy3aIWFvSyO4hduQrt2WdqXEbPm6RC3fn7kmt9yO4iu0wbvfuRXbcnfa6T5FbkkA7UdxE9uQO27m5LhZlc75kjImuzfai1vF3RuPtSG7bR70TFbn8vNFd1a5IWyz1fajuB2pGU3ja2a6xPaSaGTp1ToltEl813WfWdqBwSe34kY+Jn6kI7rsstEQ7tGfcn3g7SExBaWbfzRzFGR7AtHJA/Tn/BcPqVd4jsjlwC3JK4PK1AxW935k08n+KO6DxIlNYQk2f5UBk3eopTbstEL1DlboyvuRM+2SCLegOTvbco/tD3Fnkg4pehku4ToSxJpAE22oeJaX0qPBNcJM7ITk+ZK9haUTtpCJMhle25Q2rDjhsZu9AVZd3IsmuR8uruStbNMSzMIZ+FYPtZ22eQzpqQ7Yx6zHxLJspui37SdtqbCzKCBuPK3i7hWCxLtNWYlJnLOZj4RztEfyqnnqHqDzd01dpoyybMqvyTParubuSKKQ43zZ9qhgLk+SkxDs0dytdSOjYdlaiSqMKYAvlkNgAfiXudF9uFBiE1H2T7SBLX9koI2p46zaVTSSN1SAfe112wtMl884diD4DQHUM7hVTxuFP7gfQj/ANIqJhOIbrDzsJ9U4kPhn1B217C1HY3FQpJZIqyjnjGooq6D9lUwv0uP/MVn3o+HctL9iPaL/wDMDs5P9nGIyh94xuVXgFVI/RJbuhz8jEf4qnmjkpzlilB4p4jcDjJtwk3UKfcmuD08UMc1ZWlT2llnt9Sd4Nul3SjO8iFsrfiQEL9PhWsMjYSwx+gSFhLVcIW72/Mkedou7popHu0d/pV7GPbJTUt3Pp6mTrUbcnTdLVBcPIVZjUQyDyYS25+lYPNRosKZXez26D05oihcdXB/yqfw4y1Z01xoxLK9Ust+QeEi8NybJmTTwuWmW5TTqIyG1n3epRSmuLN/1KllF2UNFh+3PxFyQ/dOmeTj+5SvbnHu+lEOIHy0IlLyv6GsECAeFtGOqYmw988/NWZ1XEEr8h+llFmmfIjfMVUcjfyIlhh/EgHG4jl/BRnjO6/0qY+7W74kNt3N2T7lHK8exAIXHnlcmi2urGSFh1zUcxDnnchZTLskYd3NkTDdoCItuqFxb6U+4gWLUEht2v1ISzz0yTmm1upI+en7k9kT2hpxMm9SG276k/aA6aJEL56eWipNMXbY0wvuJJ88/wDUjIf1JdRc0WZ9slUeIDGYNUR8UB8QbStWy7P/AHZVAfs0jyylueORt1qwVvhZdCQoSFxNxIX0IXQpsh9OpnrMlHSQmLZcfxMOVoj9SarKqSS2O9jibkIttb4V59/+bH+y81LBjcBVGGzuQvUxtdLGX0969CoKikx6iGswishxSifdxIHuIPqHmy6IyRwTxTgQuM8ZbAbTwqFW8XhkbsVim1mIU9PczbzFsnH0rOVOJSVj5WMI+rNOTMkBPiUkIcOQBngYtIpNwt9Jd35VYUvaxhgKA6h7e4Kx3Kz6Zef6lQT1ADo+ZEyqauZiLNzb3CudnRBs2RYlT1glG07DMP8AdGduf0lydZ+sxSUSMIwtt0u9KoWkuuZtwd4k21FNUSjGPs8jRZf3cjXh/wBWWTm0adtMfOSSbfK53+rNMzlNMYgHV3JyCqjmhzqc6U/ia4H+klfS9i5IaP22SOThMF7kO4RbwkRLK7HVeTOQ0IE19QL3N4VMipzqnGmoAtz8X/uV1h2By1gFwqOQgAOKchdwepTopnhaSOkBoAPa0snVl4rfJJfpEu15INNgIYeAnUyBLOP90L3ZKxpMPPbnmIl6WQQwwQtnGfFMnXSmeS7iGwyB0DkWitQ/ZDdFnDDTRvY53W+5WTWE2cTMPh+lUlAJ1BE8jsxK4imaOGUwNuOHRc/81rqCdlliU1PR0AU0DuUphdNJ4SWalJyfmxIqyoenYM5mvNrntdVE1YRBzcSz6RU8g2TSqgEdNpKHU4gwllnu9Kr6qoe7PiNt567lWTYgYneGRa/qSb1JVzLGoqnK9zK3TQhZVNTXcPWQ2LyUeaskqB/Ee0fSs1jGJPGZAxrJts2WMuKnEI6gfSu05OQFJe3DH4lgZMUKMs2z96uIO0Bx0ZR53C/I/wDkpNtKRaVOOBuZme7utUf26Kuop4JNsr7gu6blRHWBZz5P0oHkkqAFgB7e5Q3RcIX8SuqL788/ypR0M9VMNgOr2mw2MbTne74VYDiFJQtkDMP/ADXLPO/4o9TF08fM2M4N2T4lpSjb8S1tNS0eFiLmwFKPhyWTm7WNYTMe30iqus7XPIOxt3xLgeHPm8nqR6jp8C9iPQ6vtU0IbNtqq6n7ZMTw+CWnjdpfQReFeb1ONVczlmb/AMFCcpKg83e4l0R6DH/NGb9T6hO8TotO0vazEO1FQMtYbFZyEellQqVLQzxjxDC0VHtderjjGC1ieZkyTyy2m+QURckrbe9K1y5bloQPRQhwJZDNhIcrB9SKio58QqYqeCMpZ5jEI442uJycrREVIp8LqagYAaJgGXOwvWS+lv7OHZvsn9l+CVH2g9q8YwsceKAxwDCinYzjmbNimlBui3wsSycqH/6WnZfsPg/9n/sxKGKVdOHbStBhkrh3jRZ6jAI9xl4nWN7SdtMO7Nnw5wqJTma6Yov2sj+Vyy32gdsHxbtNX19HjgVss0ZCZRQFKDkY7uY8/DcqvBftCxDDcYozqIKi2nAYoZakCMqcXLeYirjNwXByOHddzNH2b+16tpanFMRwzsxHLhcUP+9lUymdm12EruTH1ZMpE32sH22wCo7PU2KQ4bLijjFNU4lsFg9JE1zelQ+z3aSPtdiOJUVXhUmKU9ZO9RUXVXs0JkwvbIQtqyqqns/hWCtW0ElNQz4vic4UtLLBIRw0cT9RiHN38NxJRySVmssUG0z0ztDNB9jP2f4NR1oMeJNCxwxCdwVLO+4xIebLy+sxbGPtSmi9ngi4UM9sNIPU5Hbd/lFVXaONi9i7LR1DYlWUZkD1gndEHwB8Aq8wejDAcKneiznOM9Z87fxPgUZMs1GicPS493ORK7JCfarG+0GB1mVBWz0hhAMjdcwW2iS8whkfDcSFqgHGWnk/EjLzZaJpDjrhxemrY/vSmk4vEG60i57s+9bntZ2LwbtViWG9q58SbCMOxOnGoq4BAim4vIuEPxeZadSS8e434j4KzsriFT2kpJ8Dq8PeeixiMggkiju4dW2oW5fwf4SWej+zumwGrNu1eMQ4NY2+jgb2ipL4bW0b8xMtvg/aSrxDB63B+ykZ4T2eo3/GiiktqKxnfc8s3Pl4RyZV321/ZXL2Zipe0GFyU1V2cq8gD2Z91Ib/AN2Y88/iWKmk9ToWNuNoy1Z2mo6MxbCqO+nDbDPXMJnp328s1V1/aSoxA4Alkee073kLddu8u5ansNgtNiXYvE5aiBjJoZxhImz/ABGFiG3yWKOnoik5zRF3iXqTTQtf5F99sEMcfbmoOKNgimgp5WEWttzhB/8AuTv2T4g1D2hcH6J2GJxztEhcrdyY7Z0JyVOG1RyMQz0sYsRPuIW25ouzeEyYP2vgpDaKoza4bXuF8tw/5VTdxoEuTNV0LUuKTwN1RTGL+nQlpe3EkUldUODsQlwybX4BuJU2K5liuKVAHGAPUHnGT7tSLpVv2moZ8WxilCjppJTloYTIYhuu2DuQ/KGkRcTkYuyuCavf+MLCX1/+qr5qdxwuI9LifpLuWooOzb11DR4fW5RexuZWwOJmTv6i5CpdZDTzcKmjoY5YIQEAj4l/f4y5KL/QrSMjhUNXfONJPYJQkE0nSFvkSdosHulikCVuG2d8otcIP8K0OI1EcMWVRZOINsiFrYg/K3UqShqDrJsmd7GuyEekVqrMHM2OEY5HT4dDHKcpzx7dvePif5rSVnaam+74JIpbjHYYE25vf8lgwH2cOaCSoCN8ye4iW16nE1Zrwx4ylGTPZu/mKeqO1R2kMfeHUXcSxtJiVx5N1Z2uoldWSiAWHuFyF9qFJ2PtnpmA4t94U1QAPd+GWYj5q7fs3UR0lHUnVUhRVMZymQTifs4B1PLl0LIfZXhdX2mxAsLw8L6+oC2EbrRuf1F3MphYPhseNB2Mwifj4czmVXiPgxatDcQCX/DG3Qe9x+Jd2PK1wjky4FPz9FXikdd20rImZzouz1M90A8jm9UvzL+SuaDCY6GL8CM+F0EZmRFr8RfmT5bdr5iTbV2O+QRBsyF3utXoxxJe486WVv2rwOHG15ZZ5JiaRoYpZPQDl/BPGW3mqrH6h6fAcRPP+4cW/fotJ8Iyh7pkDsVHbgpS53cSQiV9/mVX2Yh9n7OUAPlcUd38VZF70sS9qHlfuHCyLXzSuQsKLvWpgdb1ZJ+ooainhgnkgkCKbokJtp/SmB8TKVU4tV1lJT0ks7nT042xxl4FnPe1RpHSnZFIdopdPeuerxLvh1WhmAY3Cs1jVHHnm7sJEtQ/JUeNU/EHP0rlzLg6cL5M0Nl/P+SvcHF9r5qhkjtPmwq1wSRylds1xYn7zsyLg0YbkiG59E5GVold0ps8i+FewjyDjeS6klqJKgF722k3iTks0lQZHLIZn6ie5B4F0OlTS8lW61CtZdEfNIE+w3c0hWNW66MnRG21D38kQoCxW7h9LI7RSYbu/ait+e1AwW+ScHyQiLc/EnG5igASFJh2p0uomdD4dqqhWJuaRDc4siEV0R11Trgpf/IdrKGTD5uFKzCWTHte5NOL5KfhuHyYpLIDSAJABF+I9uaiELCsoy+r5ReSP2vA3a25Ifc6O3p9K6I7hdamVCEbibPbqnXHYDsyb79E7pYbfmUDGtdqcp8+MGTeJNNz5J6mjfjD+rqVvwNDji156sOq7dsFvU3UmjkfiFm/f4UiLiPoyii7HS5ZZOOXiSt7s3L96BifLkkxPaTi21CBIdu9XTl6Ujz25d6a4j+V1yEJHHvfag01JTbbWbakWaZGTxl9W1N8T3vd8kEkxpO/Nd4nc6icZxYm01SKS5+/migtk3iOuGVoZ/EovE282+lK7cTO6CuSUBa5o+JuHJ1DKTaPizXGk2oskl8TuRcTXLwko/GHv8upL2gfcpKpkriXCWSV20c+pRPaGzyR8RlSCiRc+7W0Urm73dMe0MV2fSkMjFy6vkgB+4cy8KRE2X9TJjjbs2y3bURSXEOt3mkwDubvRGXv7kw5PcOi5xLn1zSsB5pO9Fd5smHJiH4hQjJcWqOQJN3myV27kmmJhLJcu91qoCYG2nJ/CT2ppybJFUk8NPTg+Q5hft96jkTXZPmpQD93zXLvcmrn5M7JHJw9M92aEVY/tt5Old1KPxmzyS4zbtf5qmOx7iPdkz2kiubMdEwMjZZv0oCmcWybzUgSuI12m3RCUm34VHKZxAvV8KXGu06s1Nlkhy3CXSlxNhZZ3KPxNOe5IprfJIpKyYMm7V/hXQLbooTzMQi6LjbtHRbNUkTeJ+bck5XFzUPjW2v4i96RVFym5FpImCVzImka7JQxmYhK5ENQ2aWzNNYkriCJaJMTd7qG813J0mqC8/yo3kNYyZxLu9LJvUobzbeaXGfJT3JGqxRZMKRh810pPeoXG8WaXG/wU9wrsom3MldprkonE73ZLjXc/wB5JdxjWFEu5tyV2/lyUXjf/CXSm10dHdL7MCS8jXZikMlvfcovtHe2S5xN/wAPzS3GsMSXxP0pPM3ncovG8mXGm3Jbj7MCVxLi7xXXm6dqicbehKouRtIrtY4k1y780ik9+5QvaGFsknqnLy96LmS44yZe3mlxPJQ/aGG73ohqLeb/APoi5lLtEriPlnku8R7tMlEGo2c2RjUXGObo95X/ABD96XEfy+Sje1NnloS49Q3N/wBKn3lp4iVxLi9SQldrcoxVAf8AtS9qbk7I94f8Q/xO9E0mnJ1G9oa1c9oYiS9432iRxPLpSaTyz0Uf2hi16UuN08xVe4X/ABkgy80Q+bqKVQHd1Je0B5Ej3B/xkgpH7nuuRNIxc/6VGGoa3RL2i4u5R7h/8ZjAqnHmnWrHLXqVYxPbcnA6l5zidKyE8qzhjsdKGquK+91XEXxIrn59KWpPdZahXMRf9qf4lw8mtVIFQ4vmzsieoMvG6z7ZqsxbvMHe7CmZqwBiLI2I+5VPELzS96axoh5bDaR7s3fnzThzPyZ9qZ1Xf3rWjK6DuciHxIxmcW5sSaXBzzRQWSOM5dG21CUx5W5oAK25JFFNhCT+boR2lkk3JNVMjw0k8t4xWA5MUnK5BmzM9tu0j0olRU5vd/eEL8vhXm80jyeavMYo7r53rWqpy3yCIWqgNYXsyUC/LJJrvyofETohG5UMdutDJsx81qMB7PhNRz1le7wUVMHFnl+fSA+8lUYVh7kJVZhdEDiICX96fhFTu1naB5KOnwink/Ahfi1JD0yTP/yFtG/Mp8gVVfikmKV8sr7IukIh6QBulhQU0lpiTKB4blIhzK3wptBqek9ku0E+EzYdilHOcFfQTCbEL65eEl7P25xh8YrYMdBmKLGA9qch8Mv9636t35l86YLUFGdme0mtJe1djKpse+zmvpj3VWEzjUh/+Geh/wCUXT8orFJwYQ1xl326JDMYjo7qrebhy6NtFOtWXDpttTSO1ZP8ifNJ33poZHt1THtAF37mS4zCIuHSq1IcuSTHNpptt3J4KjTJ2Ve82meS61U9uT/uU6D7hYhWHG2Wb/xQlUXPnqPnqq0pHkuHW5I5HuVa0LuE16i5+VyXG9+1QCmcm+Sa4z96dBsy09r96TVDbs1VFI+QuhebbzS1F3S2KZiLmhImK4Hfq96q+Mj9o89wooWxOaO0cme0e9Nyj5O6j+0bchd0Q1Gmj2o1JtM6+ZDk73CuGL25Mm5Cu5bS6kw8z3ZaqzJjhZDl4UPTd4hTRyPy96cabZk+5FEWwxJyHu2obrtepNFJcPegGS3TUkaWiXk1JnV3Jsyt5JnjN9KFiuFUkYvKO8RvUuFJrzTL5bdOlF8twqzPuMfu4j5odBLJMXMPeucZsibX6kJE92iH2no48SwCsjkBiMIyICLwk3pXlnZ7tRivZPEY63CK+ooKoH/aQHbd7i82+Feu3DcTOzEL8xJupZzF/s/oMWmnlpKgcOnN7ggkH8L6bu5RKMkXilGXEjTYT9u1F2mpYqbtBTNRVuetdBtil+Jw8Lq9xDLghPSPxac9zSwHcJfmZeB432XxPAX/AN7pyEM7WlHcBfSSc7O9rsU7MzZ0lQ/CLrgNroj+oUlkHl6ZeYnr8lRJJfnt/wAyguLkJauOniUTA+22HdoG4UltBWl/dSl+Eb/CXh/MryfD5IWFqpngH1ZKWzjpx4ZWvGY3ZPaa6F4tmbXEpNJHtlzkazuEm5qVT0r1RiDRfmSRLkRacXhfiRzGF3pa4X+plv8AsSVSLT09Dis2B3hrHZxqE/hOF+V3mKhYF2ZkmsBmbhDzI26W+Jaigo46Vy4YBa25zNtqbgmaxbG+1XbDELYKOpo48LoAC1pcPzlpJH+IubfnWeORpoRYzYgk5FGVy0zzSe0mcE1xdTkLdTfT5KEWD4XNUlLJDLh0pdclCwkBl5lC+n6clK9gOOxVfhUoWcO8S6bX5LsGGnVGMjXkCHEoanBbpqinOsome4a6kzIA+sOYKxwTEo6qmupzaeM2t4sD3CP/AEWqcWZPG/sGmjjhAizbn05blFxKuuPMLB01EWT9ZxYzLJnEmK25UM0kkbk+hCPqV0c4dTXNMWbvc/SqqrquHq77R5apVEm7N+9UVZNOVz5tY3hJRJglbOYjimhfEqn26QbXN3ER9LoKmnkkjzYwvJ+nNVklPUyaPK4j8lj8jsXBYy4xIWju5D8Spq8TKMjckc0cEYa8S5tu1lWnHVTZvrb/AIJahEhnkR5oikch02inXoZy0Bu5EHZ2sqLWdwEeq5LU6ERQqI43zN7kZ4wY9GQqyg7GvIT8SrCIfkotZ2daOQgppnn+LJZuKLUkitkxKcuZuo0kxkWbu6sJsDqIbb433NooMtDKJELu35UJI22s4Enmlc3cF31KRTYac1tjOf7tqsYcBkz3i4iXLTmqJtIpmE5Cyy+Qqwo6OQRzdhEvluWgw3svJIIm8e4d12SvKHsvJTzC52mL+rwoIeRFHh9C5U5XRlryI9oqx/2HpsYp+I0D08o7fwnuu/KtTT4THHrl/K4VcYbSsVRFBDC887voMaFjZzvMeN1/YPE6GYrKeSsp23OcQbrfpWt7MfZ7WVmMUs+GURlQzR2zx1TbQ8O7P1L6S7I/ZXimJFFPUBFQQE3ia47V7N2V+yumw0QeKLjn/wASTd+kUPWPlnRB5Mn0fOvYn+znSUcY1WKVLRYaD3t7Y1giXwre4L9k/YiavI8O7LR9pqjpc4KURicviN9F9Eh2FpKyLh4jTxVAdwShcP6VJxSlejwmekwushwaey2GcYBMQ/Isu6vpHSsDXlnzB2j/ALL8hYlX4pJ2rh7B4JVGMp4fBGFkTsNu2VyFZLEPsP7HkY/c0vab7QarL8SeKYoaYPqlfT9K+jqXsPhntgV/aCrn7ZVgf3lYf4IH8MTaKyxPFo+CVJEAeytyijG0R/gqiKj89u3P2J452dklqKfC5gidyJ4oJuKULeXvVD2NwXEaGc6iIPYqgbg4s8JXizjaVufL6l94Y9hNPXQk0sex9u3wrxvtr9ldTSzHWYdI08B9cBPvb/qtnHjg5dn4Z4BF2DqcNpp56eRpZ5GEXE9pizvzWZrMarKWj9jCrkAYpiHgD6vERea9XrY7qgwvkAR22n6fSvPMY7P0mEzVThRzFKR8UDkfYAfCPesqNYSZW4XDFgswVuJxDUbLwgke4bn8RN/yWm7L9qpe1GO4jQYpIxBX0M0UJZDcBsNwCPl09PxLC11U9dLH+HaHS3xLTdm6Gnwf7uxEjbj+2gDXeIfF+61Q3R0KNllhVZUUdCcdM8YjE3COCJrTk27iL3LnbCunrMApydpj9ppIptsxWDltLb39KoceqpMHxTE4AdhqHmkAzHuG7pFLG8Unk7K9n4mdwKGOaJyF+YObkLf1EsoY+bOly9pvPscxSAuzGI0hxPKUU5G4+TGFuf8ASvNyxCjkMopaTfmWcl1pCrb7OayalixlowlcjgtbhDduu2sun2LpMFAp+0OIhTyk9zYdRuMtS/wn3B+b9KvX3Myc+CZ2qpYKjsN2QxCMmKeyalMcriLI3If8yY7N4Hi2C19FjmIRNQUsJsdtWfCOoH0gD6v+nJO4b2yqI/Z6fBMPajgguGEjbjStn1Pc/J/pUWvpZsQxGWrxSvK8vFIbnK6pKuDNzbY/Vzdmoa+sr6imqcUr55jOOhjfgwxjdtvPc7/SOX1KRUYpj3aKEY3kpsEw5gYAgph4I2f4v+YlS+0R0dwUUbD/AObI1x/+i4U0sgE5mchFzJNKyGzQUhUWDsMEWdebhrLJtBn+lMxX1ADIZ7C5RiyztdiBQw5A7ifTcSiUWLVIzGZyva7JpGbtl1j5R08IB1GW7mmsEkjFpXYGuyVa4yVT3vmWb2opYzpzIM3G30qyK4oVfXSSVBPqI55Na/chGSWQNX2u/iTBjrm7p+lmAjBnZyydBfgtuzwgWJ07SNs1zu9woYaWWuv0fTc2m38ybo6z2OpGVgY8n6SVhDx8UmIOHaDvpGDbRWqVMzNJ2UpamGmqipKiSnGUOFJUwPaVj9QsXxLQPh8BUA0kTPBFFlwiDaURN0kPvuVt2SxgOyPZsQk7OUvaOCpk/EilmeGWN2LRwJlf1NZ9m2PT502KYj2GqD/8JjlO8tOL+kZgu0+oV34GlD3o488ZTn7JGRCuPGITknazEqe0K0cv2peGYfcfi967RyHHIJtmI5kLF6tq3f8A+T+J0c4Y3ST0faagowilqvuWo4oTUZkwmJHtYHFtw3a5iomMfZ32tpe0lnZjs/ieEYTRzGUGNY0AxEUbj4s9jdXNarqVF6HLLp382Yy7bqqTt5DUU/ZYZzgkGlqZxiCUgKw3bdkJd619Vi3Z/svN7LRkPbfHAfX2a4MOpy+M+cn0jkyxH2h4xi/abFsDDGMQKtnOfZADWU9O2bNZFE2jMtcmXZcGWLFT2ZfUsfBpYY9BsARt/KnSH9SRyWll6UbiYxcSx7c7bvCuqPByT5kB0/mS7/hSImL6lPwGoejxWCoB2Yorja5rm0b0qnwQlbIQ7izFdDxLjZ+Jn3LrdWaCRe9c1L4bkYpWsXJAAtzFVWMRtwyzZW/iVdiw3U55LLKuDbF8jFVJNdk6m4FMxVQgypayS0ybPcpvZ6b/AH8Hf1LyYPWR6U17DeDmI+pA/PkjDcxc0nG65e4jxWBc5LokkWWW1EA/mFUAre/pR27ulA27RGOagAhFrcmRiXcgtdGPWgDnfo/5UYjdz2paCX7kYbVZQQbrkf8AqQDluZkTF72JAHeHaOqLw+lIERbUAC3miSSVgdH1Zpa5aOit+SQioAIStuyPmh+XUXhQ9/JERI1HYh5fPcyW5L3Ibn7kCHO9PU24iB91zJn4k7TycOoAm3DnahjQx0l71Kp90w6dKjzDbKbel07SFqTN1WdSTKQ2w3Je/pXBkfky4ROOubqTUcEmHV0Rl3dOfiTF1xZuyGbMm0QCHeJ8SVxXc1FEny0Tlzk/wqUwHrm732pXWtln81HuQsV12b/mRZVEoi0RXPdzUW5rctRROT+arYY7ddzfmu8Tdr0r0v7HewPZ3tcVV/tDjceDAEDmEsoEQ557RWI7XYPFgeKT0kRBLwjIeID3CS8TD6njzdRLpknaL1eu5VFJdblmVqTSOmbvmuDnkLL2bMR3jPyzRlM+132qPciEruaNwHnm96XGctM2Ue7u6SRN1epFl0SmqPS24UPtHVsu/MmBK1dEruW5ADzzXPyuFLjETf4Jq75JdXd+VFkD/tG0W/pQ8bcWv6kwO0e9L+KC6JD1F3miGob6VFfzJFcKqwofGb3/AJl0CeQwjDcRPb/FR1MwYQLFqdzfYB3n8m3IsVEvHKi3EpYxdvwbYm/cyhca4idnTFXN7VUzzu1pGblzTTE//tUjJgSNud36kRzcQutQLnu57XXbjyJVYqJnE9+qTF5vaKijNb/BJ5HzRsTRL6mLW4u5Fdv5/qUeErpBv2j0oGkdyy8QofIUSiL9Pchu6mbaKYaR+9cKTd6vNTRdki60cm8K7ddb8SZKTcWXf4ULzOPeq1DZolCPy3fyRe7NveoYzHyZ7UuI4vrmXxIaDdkkpLfE3NNuW4XTLF0u3NdeTfmpoqySEmpa7c+lK5yUYi25ZdKQE+Rv1IoN2iUHPLO796XEYe/co5Ft+LvRATWFm7Z+pGpSyMkcTbnmlxgIeSiXNn1bVwyDLm6l4y1maJnEDIedyLjMV2qhkVvn/BcKRturkp7ZffaJvEbzSufa+ag8RstruKcGS4et7upLtF/kEh5G3apPI1+T5KPd1a3ElcXk6vtmb6geKbXP8qTzbeSZf4s+aRE1meT+9GqJ78h7jaE657Q+uXiU3Hez8+Bw0Bzy08vtkA1DDBJe4M/cXk6qxJ7e9TBY8iuBLzTQ6Mx2klxHt700W1Ii10Z1trEjvTDeR4y55rhyPcmdURC/eyNUT3ZjnEcbdUuId2T9KbH57kjz7m5c09ULuMcaZxHn1JNNrm77U05e7mld3P3JcD2f7HWm7+pDxnz5umvzOifMhT1QKcg+M+5s3FIpPUaaLNL3u6VRDuSD4jj32onkMR/9U14vqSt3XI1QdyY6UjiWhIuMfcXUmPDuSHpFPVB3JD/EPneh4x26vb5JrxaJep0tUHcmOlM/e7/wRBUPyTXufck3vZGsQ7s0ZobeeqK7pzyQpP1L50+rCfq0QiKXvS2oAQ7UtbdUrXtSfPkgAulLu6kmH3JXIARcl1CI96JAHBH4nSbkkXJdQAtObIiLydD3pCVvNu9ADgjdqzrJdssSPjjRM9oA1zl5ktaEm/Tdd4V5v2nm42MTlpzWUuCZFHiMz3Fr3Wqpm3OptbUHJcDvtI7rclWv1KIoQT/JGBWmLM12rbU03cu65rUDU1ldRUtMdE0EWZs0rVMRORRHlyWVfvVvTE8OCVrWCXGMB3NuEtS2qtaFyEtOlRGimhsctLlLhkjjDPxChaG4cn6k6FLGLDnuUtksm4biBjLkHi5r1r7Ka4Y8enw93tDEqd6e3wu7jt/qXktNHHGA+rPzWt7KYgVDi+G1bPuhnA2/cSqDIfk3MwvHMTO1pBcLj6UHEtVr2nhaHtFiIaCJSXt8j3D/AJlUF1rZR5G5jryXCWW5K5vcmHkt55IuIxPytWjiJZB/iepDxG557XTV27LNEOfmo1L2Y6RdOuaHiPeWT3EmkmzzSoqw3ke3JA8npQltuSLIi5t9KAsRE6H+KJuXeuFyVUTZ1s+eaIfehSbbojUdjn7/AOlK7RN+LJEqoLDu3Dkke4Sy6kAju0dFd59SKCxox4ZZug8KkELFzyTRiw9WSlomxsciuXG96TyNmmDkYS5ql7TGTHRk3IOI1xasKaEk3c2fJOJysfKbcWtxJcR+Wf6VHu8mXRK3uW6SOdtjt2uScEf6k0JI7n71aRkwrbiJCYsRaujJNTCqRI5HVHCBR6HEW0wka4X+oVQ4r2FwnGrpKQ/uuqy0jLdCf/Nlctll3JZ/EspYYTOnH1M8fHlHmGPdjcX7N2vW0jjAfRPG4mBt9TK47JfadifZvhU84NimHN/4Sp7h+AubLeU9ZPSiUYPfAXXEbXAX5XVJinY/B8a3xg+EVWepRtfEX5e5ccsU4eT0Flw5lR6X2VxTsx9oFNw8IqBp8U6joat7Ji90Wej/AOK2VB2XosNYZcRjlpagGtCmsuJ/qLuXybi3ZPFOzsnHcDKAX2VcG4f1dy2/Zv7esehoPurHJpMXoCtDimf+8RN8J9/yJKLRlLBXuie6Yx2kpIaYoKM76rput2fT/wCqr/bqvEoQaRwGz+7FrVSYVDTY8BS4XWRVkQ9cd1tRH9cXP9/JW1NTzUsvEgIJw9B9TfStjl5RK4xyWOZsJMNrDlanSmnjK5we0lFp+LNfIwOIZ27m/ku1E3s+jm93cBd6VBsSqbEhjPOMzgly6he1UuIx4WVWdZTyS4Rimdz1mHbSP6w5GhOsOSTk3/aoM8wSVBMeQl0/NLtxJ7jTLV8UrCE5a2nDFqf/APTsMC0/zwvr+8c1Gp6jD8ajI6OoCce+19w/UL6soUPEp5RkiN4jHkQvkTJ+okp8SmE62mYKruxCk/CmH6ibq/Mp5XgHT8g12BxyQjnPwvIslU1VDRUses/HIf7vK1WlTR4iUJHHUvilL0nJSxsFTF9UXj/Ko/Z7s79/VfAo3HFK8LjeIn4Rg3iuB9fyqbRHbkY3FaU64LKOjkuYrrh8KpJpqfDzEJ4/xxa0969PrezdZiDy0nsRxSwva4FsHq/msl2k7G1NPUWOEJkzfsxt6VNM0jJeJGEr656qXKIDtHRrnuT9NG0dxzmReQ5o5heEyDQS+FA0Zk2b7Q9RLHZnSkh0qx78gBhH5J32xxcsmuUUJLjsAL/i8KtKejeYheV25eFLmQ6SIsM1RXSi7AweRKfTYed2edqmU8IQho23+pOw10UZCFl3xZ8lql/kZN/4iLDYpodQeX9yMOzdEUe+BSPvKmju3xkQ8rntzSo+0BzSi1gWbulP2k1OhQYPFTnsZwH/AIanexxxiIWMIsVyt6GjlxQfwAa5m1HMRJMR0NXNU8CKA5Z2fpFriWiSFbIgRtGOn9SlU1GdVIMUAFPK/IY2uW/7H/YriGLGMmImcELv+zDcf/ovfexf2S0GClZBQWkzDmRBuJE5Qh5Ljhnl8HgvZL7FcXxwhkrM6OB91ue4l712P+x3C8DMOBSMUvVxDFenYZ2VChtOSOMBy0EmVsNZh9HFLxGAiFumLxLgydS37YHq4ukhD3TKag7NxQxFmdtu20GVz94QUICxiIiPK1tyyuIdpJZpuHTNwoh8I96z1fjUl5EZv+Z1koOfk6XOMPibDGO0kczD7NKQj47WttWSrMWuMzd35rPT9omGUc9o9JXKpxLGOGVgPsfc2q6oYtTjyZfs0B4wEJ5s7B5iPiFVeI4oxDnEzjEfq81manGoxcWeRhEvFcodb2gpqU+GE7VA+Mx6R+IV1rGcTzFpWYs4kTPK5F6VAlxgC0lzIXWSxHHJPaTiv3s+hD3rP1/aAxuZpHL9600OV5Au2uB02JGc8bNBVC3UPSf1LB43DBJ7Hw2ennia2QMtrF6h9y0Z9oI5ALinbl71nMWqIqqI8s+I/Ii8SiaQ8c52efdouyMknHnoY344fiyUw+IPWHu9TLK1WJS1h07G7AMTWNbtt1XocOLS4fUwHHuKE74yLu9Q/IkwWJdjsJxH20MMmraiWS8KOQ7Qjf6vK5cUj1oSKjtf2fr8a7XShQU8tZPPDFUPwg26gNz3eWfepkOG9n+z9JBB2kq5cSqI3vfD8MkbYXhA5dzN+XNVPaP7QsW7ROdOxxYTRPs9mo2sC34u91V03sVLTj7O0lRWvzkMrQb8venXBbZtantJX9psNDD6Ojo+zuCC+yjpGcM38zN9TdY+WjgwsiknMqi53FrW2kpkPFqhDiyPLbyEelvyqsxma22B3ch/ypJGV8hVPaQ+HwqONqMMsro33F9RJ2GT8IHzVE0d35fepdNI+fN9qukimTaqo4L5ZosLqJCuzdyEveq6oGSQruG4+LarKjj4NKMj9Xdagh+BnF9oC19xkjwqlAoxkyYi6U3JlWGT59CmQWQxiDZCPzQQ/A1iP4Z5A1pXXc001Q+Wv6iTNXVNJMTM3J7eaFhchz6kCodLKYhbO1SIYeGOfVqosIuJfEKswjkqNAbb0qkUxcHeP8lqeztOcMoWZ3vtZVVJT8QwZ25cyW67MUctHLT4i3TSzxzMOV1+T3W/0q341CK/kW9RG9OAQa3RNa93qUciubJ8iEvCvXftFjwP7TuzH+3nZijjw6viNgxzCInYjhNx2zELcmLL+peRBl3r3Olkp4vB4HVxlDLt+yrqMBjunOinqcNnmCyQ6GZ4rx8iFuaru1hdpMLp4AqMcxDHcDpJBvoaucyJh8W27JaW23/uTUv4jk777+d3iVTwQkTDPNfLwPlT0kdJT1GHR2YTUtfTkLWiQ+IS94+JZCvH2rt7h0btthjv/wAxK5wTHm+z856KtiKs7H4gf40Q7joZPDJF5f8ANtqroo6Co+0uvlwvEWxbDYYfwasY7LxcW8Pc+5crl4gzp185F4NK4tdr4kYVk5UpwOcns/GuYfCRWjuQdRDtbahEnKGDM7hycmH05kS7JeUjhiuGwh5J+nJownN/Rb/FMogkbgnrreKtma82D8SJ8u9cuSue5UZh6Z/D6ULbm+S4UlxZZLok3JACPb3qFiG6EvkpnU3p+pRqweJAazl8S4OpHmeMZxykN3encAqLawM3Sxofxj0UDDZGjqQdurPqXi+JHtfKB6tRfjRD6U6QvaomCycSEXz7ulWFpL2sbtHh5FUyLbr8SJtrbkZx2rgjddnkRLcgWmZZLo5Jd/LanBG3dkygBfwXQ6uSQ9aTX5oKCut5NciAtq7br8LsitYdVYHXtsXUny8KP05ugnyLq5KbgslJT4jAdaDnTi+8RULv9S71eSiePuRcC4ZO3NTJOJSU8lfOdIFlOT7BL0poeebIF23vztTjHSCRUsncbmEJJOTZJWvnzQ2qiAi6EiL8qEiuS/egBXXFz/MiArS9SG5LXc2SLHQ51f8AND8kmLdlk9yRlp6UmWh2sL/eCdhtuYSQ0/RPn3AlMN0MRs/qF00GdsmSkrUTZrnp0+aS5b80AE9u5cYe7P5JW9QpW3clJpRx+ST8l0ht6m70Nr9yLHqK5+eSLp5obX94/UhLb8SLHqERbfhQsVzfCl1DytQEL8tVNj0kWNJi09LrGb2l4UxU1h1h3SPcSj2vbou2783yXKsWGE94r3FrHIV3Uy43TzXLfp/iukNr5M1y3c/0V2zunN9y4RPH0of4kSAhfPJlPkeg7duF0mma4uY/UmxzHXxZLmtqvgWg88jCPek0zWlmmWE8ssnScXVWHbHmmbJJ5LRHViTNr5Z5JcN+buocx9okXP3bknkubJNdQ6Mlbqp3K7QYyPlkzouI9uWaYt287UXDfPUkbi7Ug+IxP8PzUmjJheWR2fYHSodto5PuUxo+HRG7s+9xFiVbieIjcRF1W5Oj05N0rnhzRuQ8Z0BciThQmPdcmrmEupvcnSqHF870nJ/Raxr7Btce50Nve7unBqm72XQkApd+0M/D3Mp3Y+2voFh8k5MLcW7Xdu3KUUdBdm1S5j6bLVICowqzOWKY/C1p9KyeZ/SN10y+2VXDt11JIY7mHVWRVGFE2kcwF81Hk9mu/CeS34kLO39DfTpfZG4L88/5ohp/fuT3DiHoluH5IhGEW3m5D8KrvSJ7CZH4L7UXBe7XvUq6Au5xQ/hkW3+pZ96ZfYgRxp93p0XfZ2t5qYMcHs5PxHGVuUeXNO0lC1UOZzxwC3MidS87Ra6aMmVzU+7PwpNT7e9lezYTTjEbtXxyH3DlbcopUckY55xkPwuoXUtm76NLyV3st3mi9nbk7OpYR8Ryyt/ii4biFz5Wj70PqGH4uMglShcTMH8132Vh7nK5S2FiLNjYUQ5cuI38Ud+Yfi4yENKBcs0Xso59/JWEcMVuZSWjnbt6kMkIR3WSgQvy13JLqJh+JAhDSx7uaXsocs3H96kOTXFrtQvIGXNPvTD8fGRypWHXMkQU9t2r/wAU/wAQLsnf+aXEC3/tR3ph+NiGPZ/jdCMb5ZZqS8jD5ruluedqrvTF+NjIpU5/pQBTyCWTbf3Kbc3ntSGRhcv8ySzSj4JfS4yIdLITalu+SEaeXO1nVjFHxjJo2fRrrU3xG3O3+VX+RMX4mMr/AGeTIs3dL2WTlqp9wrtzDb6vUn+TMn8OBX+xyW6Lo0ctueT+lTyz28rnTjbiyfpR+TMa6OBV+wy+VyXsMvoVl/VqnWJuaj8plfhQKscPl8n9yX3fPcWxW4yNyvuRBbIFudpdTLN9Wyvw8ZUfddRdlw7knwuoG3Ztf3q8AX3PmiYW5OX8lH5sy/wMZQlhdRzsb+IpFhM/utV+xRERNfu+JkrgK3e/NH5sw/t8DP8A3bOJFoufdspZZMtDxAEifMy08S4eQ+fUj82ZX4GMoWwuUiy6fiSLCZc8tCV9paT3v9SQk1uuY+Y/80fmzGuggUg4LJlc8n8k7DgJyW3zvy8lbsUd370UMgCZbHt7viSfWT/iUugxnlt1qK/3prw5In6viWJqdua1JyZCRXJeLcgaHEhFD/lRWe5BQtbkvmll8KTeLXqQAVzdyXuSL9S5ogAkOnNdIfehbMR80AGPU64eREL9KVy6fVzZBBwi4bE+bWsy8oxGq9oqTPuJenYtN7LhVVJ4gjLJeRTZyHo/N7WWMhfyGqyRpCDJ+TfzUMxtImUqqEI6mUAztB7VFItwu6EMTRmVrM1xEraLC24Is7sJ59RKLhg3Ta925XYk0hjbkWb6EpbIGKwTp8Gjjc2POfPaHwqp13fErTFSk9lgbJrXMiu/pVUfuURNbJQQ2xC7bidkwfVkpUJCVOOnJQ5tspOz9Sskcim4Z6vt79FeYVVMIg7PdqKznVybcrTB5GFiz8xS+IHt2O1QVwYdXx/+LpIif5sNhf5VUFIZD6VIpieo7J4NI3gaSL+q7/Uo0o2j6l6EFwcDfNHLmHnmh412nVamZCe4bU0ROPLahsRYBJ7mtRDUMPeq4ptuSQSHtzUmiyMnnN71wpvCzv71GCQ/JERPbr0oL7gZScRyZnTjF55KGUjR99v1IiqGz5taq1HuSxkYkTdyhDUML8l32pu5Ohdwnju5pWt57VECqe3qZOxzOXJRRopIlMNzJELd6a9oezLPchKS7mgvih25ku7qbmo/GAeb/pTZVDE3PairE2ok4iYdExJM2WWSilN5oDmu5bUUZPJ+jplc+X+VR3LW1I8pHQ8Nhb0/Eg5r2EBbsvCiYmIk0Y3PpuRgVo8rVdCbHXFxHuXC2ps5hEeXNAdQ2fK1XZlRIEu50V3l1KL7Ru5JHI/NlaZm0TBku70nk73d1BEteSLidKokkcRrkV2tuSYErU5381cSA7vJL5s6bRXKh0O09VJTlsPaXOMmuF/yqFiXZvAseEnOF8LrH/v6bcBv8Qd35VKuZL6WWGTDDIdeLqJ4vb9FdjnYWehr6etwrHKbjtGG+IzA7rfp+Feg9k+3UtLTcDtI0eIytyrqQLD+G8eTrGmLeVqDpWePBp5dk5c2/wAVR61HiRyQFPT1DVFKer8Ppu+Ie5UeJYg8Z6lxc+SxtFXVFCRy0k7wStuZSKftdh+KVUv3rJHhNS+4JwB/Z3LyIeYfPkiSUOTGNy4LR66W7PNhTDzPIV/ib0qV92zjZIbXU78pQ3AX0k3NXP3DwYAqLLInb9oTW5l8KkNCrpiky3O4/Up8cfEYXPdnyTgVEUcNmX6mUWoxRhEgYWToG9Sa48EM77GzVdXV3tUotUt7SUT3Rz52TB9JtqKhT1hlcTdShHWH3ZW/JFL7JtvwX1T2+x+ljOGchxylFnEJalmCrjb03tof5lRVmPUldTZYZWNT5t+NBOFtQJf81S4rWSSXM7OIDyIVnawgk/8AuA4lviF9y5pSrwbqN+QK4qcaguAJGWfWe0VCCM5jLPO3/FWtHUAUQxyjHUCXhnbc30unaOho5psnqTiLvila3+BLnas6bogUdPaWkbmXUr0Kc44gfguN3p8SvMPwuKnAnibY3MlaSRxjHawOYy8iJaqPBk58mIqap4RLiM9vwqLTRyYhLwo5I6fP+8le1aqswkCCVo8rn/kqekwGeurPZqaIqiXp2sspJmkWmRQoY8NqRc6MpZ/+JVZ25fCLaK7w3DZsYromo6F+P3RxdLL1PsJ9gNXigBLjEkg0zbmponX0F2Q+yOnw0AjpqMIoh9yKS8mqhKfg8E7IfYniGIWy1ptAH/DB9xfmXuvZT7JaTCYRaKmb3yer6l6jhvY+koWHiu12XSrObFKPCYy4Ytc3qWcs7ftidWPpUvdMq8C7GtTgMh7Y29LK/OspKGLKDaXfIXmqKTtVxoijPMQz6ha1UtTjVxEDu2jrncZT8nYpwgvaW2K45IQEwHd8RLK1mLSiYvfcTKFiuJFfmb2j0rM4n2igpQLOS487l048Jy5M37ZqZsSCoueN2inFrnHwmsfi2NXSFm+30rM13a44zvjktNnuZZ/Fe0UlRUFLewBLu5LrjipnBPPt4LyvxxhcvCqqqxy6Io73Im3AstWY40ffcXxOqWqxoy357c/EulI4XkLupxoyMsz/AFeFQJcWaSMgvci6vhVFVVRzXyB0HuZVUWNcGpB9DEXQ2kQk5GkmxQ7L5HcjHa1qqyqgqnlvkYS7rVHrZHqiMWdxHO5lnvvBqOoJsrh7yWUpamsMZNrKguLZE1g9NxKFiYmJDLHIdot05qRHURVgkb9P+VUON4oAkUUbXD07lzs6oIYq7BjNwmtPK5llpKyWOoJ2e08tCFtyOomeQyPPp8KizSHJNruJ2tWNHUmxiWFiIT1/N4U7SDxD16UrX5eadjkeFslRWxP9s9ji27iytG1UJidVKb5/FuT9ZM9+r9yPDSDdm25A0NBS20xSOn8Njbc7v8hRYlM3BGNmYbXR0ddEICFjfmQIlNJHxLA6lXV0jwjwmJ7ne5TDmjpQMtLu73qmmmkmmv73fwoFHySKQnjIm8XpVo2UY3P1CyqgmkHrj/NknqiuujybytQU0RQHiSmeW1TqcX4oszXXOm6WnezRrvErjCsLeaXiPtt5IM2Q5qdxlyBvzK+wujcaawfEpUOD3VBOzXWtk5LQ4PgZyWsTbnR4KjFsidnMBkqJRd2YRMrWW1rJAhhCjg/YQ8yHxEmBhHDw4cD7srXIen8qj68/EvT6bBb7kzz+r6nWPbgSsA7SVP2f9ohx+ii9opzB6fEqHw1VO/Vt8xWg7d9l6LB5qLE8Gn9q7PYrH7RSS55lF6oz94rKl1K87DY9BhJz9lsTsPs9jR2wyn/4Gp8JCXc3/cuyS7b3icMJrLDtyKMtyEhVnj2B1PZvFarD6sLaiA7H10L4hLyVZa2Wb5Lqi79xwtOD1Y1LTx1ERxSRscRtacZeJZf7PaEKeoxeSLMYmkaILvDqS1FRM1PTTyv4IyJ1Q9gR/wDoJTv/AOInclzzV5EdUG+0zR9RKZjFGFDWlAEoTjEAjfH09I3KHFG8jiwM15Pay0vZvsHjHbA56mCOOjw0D/ExCqeyEPzd7+4VpKSi7ZMISmqRmm6eaKMXGj4zgY8SQiYsvC2i2+NYD2b7EzFFLWx45WCwlfH+x/T3/mVjR/2osZwOmCCWLD6/DQjKEKOelDhB8Q5DmuXLnpXA6sfS/U2eav3pNluSfFKbFJ5ZabIbtxiLWixP6fcnB6dF145qa2ODJBwlqN/J0auuzHYvG+2FUMOF0Rzl3yFtAfqJe09nP7KbTU4z47jrD5xYeFxN+Z1z5eqx4fkzpw9Flz/BHz2O1telCUjctNWX2FhX9nnsFQiLPQVFfL66mct35WtWro/sT7CR09k/ZulO7kQnut+peRl9YxQXiz18XouV/Z+aGOjbVyBl32qppIXvF2Z+a/SvtP8A2b/soxQ7KvAjpyNs2lgnL/kS8m7Tf2Ney5HKfZ3GK6LLdw52EwH83NcWLrceZ/o7J+n5MMT5s7NyPZc+eq0F3xLR4/8AYv2g7Dx5nA1fSg/7ek3fqHmsyX8/Svp+nmpQ4Pl+pxyhPlCPc2aHp5dKRdSWvk5LpOM74ea5duzXbe9cAUAHr53JDtfmuf0+FGBeaAHRzJkXydN9X1MjEW71ZQQZCiLLb80CSBMO7qRXaa5oQ3NkiHd+ZAqO7c0h9yK4UQD4tFY0Jx/Sh9yMerXMVy223J1Axu3XP3JD1EiKPRLTMtEDoFyfPJkS7b35oh5qDWKAtt+pIs0TDt7+aXU+RKWaneqHLLcL3JMN0Jv4s0YR3CWRW7F1hthzz79wqHZoqGwFitbNrmS4OttyQ5flRXCsXudK7YPBfy3JzgmOhAu8R+efyTvtV3csm5nTCOMZGnkLm1xeld4LD3OnOM/NDxO935LFuZ1KGIEobtWbu1XPZTIh2OnWkcrsnddufvd1O0zZY8bGfZTt6F32Gfazxv7k+NRJHpnt9SP26QR5vao3yG6xYvsiDh8g5tZuTY0MhcgfXap74lIQkDu1vxMibFHyLOKIrvUz7UrzfoevTogHQmPMHQvRnysU6oxISAW4QBbtco7tyYascSzZ7SdG2QNem/ZH9lfqdnRw0b1EgRgG53tZSGxQ4yzdgLLwkyX3pcd+gvncxZKZvPq9fJUV0u3uJ/avsLiPY2pggxGJgKojaULXu2uqP2f4FPrMWlrjE6icpSFrWInu2ph6xrctO9RheaONd7yXlh00p3j8EXhpcG3uUn2iO3N0gICLJnYSP1LZuZko4P2MW9TZJPHdybd8SlVJBDLk7MP0oBmjSuZahh/ZGKF//wBlIYWzyLcpIVUYvkpsONcOMQcITHqfiRiSzbyfSKSwfbKsadkJQ/lVmeKARmb08JD6ckdHi1PSmUklHDLnyE7rQSc8iXgpLA3VlQUN2um5SKiFxigDPkFyvg7RUZAMR4PSGT7ebi6dmxrDyoKikfC6f2g7RCpve+LIvCphmyfaCXT9O3wzKezuI55pcNy71bhNSR6ywcccukXtUuurMC/FKioqmPePDGpdi0y3XZLTvZLpIy/HwUZ16d+nwrvs72X5bel/hVjLVUhGLx0loNzHNPhiFIEQxnTOYNtYRPuuuVd/JH6JXT4JMpvZ3/MhGnPa2bjcthg2Idlva4jxSgqTp93EGA7T5bbS+pIpsChIWgo+PA3M53e9s1n+Xk/xNfwcH7MeMLiWTv0p2IbqeUPE28Vo2rsM9mKF6KHi33XbulEH3MJsAUzXE1rmRltJax6mX+Jhk6LH9TMmG0hdvP0pwpnLqYAu52sr+vho5Jr4IGiHLQBe60lOweHBCpZzxQLTF7QLncyqXVUr1M4dFGctNzIPIdv/AKJcZ7ea1eK0uF09PQSU0cXCna97TuNmuytMe51FhkwulEwlonqJc9Cv2prqLV6g+hjGdblAVQdmS6FRJdpktHBimHxzZS4VFws+oX3KFUxxTVcskUTDA5aDl0qY57fKCXRwSuMipeaUtGZF7UYkPi87lpsAw/Dq452rGcqgrQhj8LrR4r2bpsLClpMUgjoJagBlj2Na4/UufJ1ShOqOvF6fvDfY84eol3M2V3UkFROWmm5aMKHBI8wkeUpRe20j/wDamjjwsSJvYyuz6uMrWe/EBPporzMoeJIPPNJppOWe1XsMeH1RjGFOYE/ivuUyLCcLkiE5zcJT3Pr0olnUOXEmPSxn4ZlONJkWe1LjSZ6NcS2Q4Tg3AJ4Hfj5/3j3CtBgOCvS0tp5Tlna4iFo2uX0rCXXQgtqOjH6a5z1s8teaTa19yVx83zXr9b2PosWov9zooouGBZykxdWe673Lz6kpcKGaVqs5JQz6YOlPB1sc6dRNOp9Jl07Vy4ZnxkkIizz5J+2psE2ilt+hbPAsJoq6rIIDj4AMRfGr3BZMTp5QY44Yiz14rbbPCXzSy9Zp4Rnh9NjN8yPLHkMm5OJd+iH2gxYm6V6H2roaSE4qj8IpZmcZAgfqJZOkpaYqks2fhAN1snUS6MXULJDejnz+nvFk03KoZDLVnfRrl15pNvNWhUNLGA2Tn8QkHJP02F01QfDae4ls82OKuRyw6PJKesSm9oP33IvaDJ7tSWjPARj1vbd4epdhwkIyF9Nq5H1+CuOTs/tXUN1PgoeJxIwaBpeLl+Jd0/lRez1BDmMb7fEtXDhscYk7uxESdaljhbRrhzXE/U4rhI9LH6Jka5ZjSjnEeTiuERx/lWuejArm4bWugmwmDa/Dt/eqj6lB+URk9EyR8MyjzGOj5o/bHvHe92au6nC4ybRrU3DhIDMLmLWrqXW4mjzpen5YMqhmky5fqT0UzZ5mdo/ErYqWMS/ZsgOhAmJmZrs1H5UX9Gn4jX2Qhmu38SO70rvtTCJHttJSvu8M88m563IAoQFid493hT72OX0T2ZDT1TbdWtR/eEdovoXnoj9hbmzNqgHDw72tuRvi+wcJgfeAbcm7+ld9sfdb5+ScCjCMcsupOjDawswfEyTyY/4opY39kUqz/DyQnXH/APGUz2eMtPJCVKxHyuEkllh+iXib+yEVcZOWto/JCVUZAWrkpp0obswb6Vz2ULRezvWqy4/0Zdmf+RD9skzJmb5aIo6iUeedrelSwp92djdXUnOC+ZeIe9Hdh9Irsv7Z5XxO5K7dmmbtv1JOWnwrSkcykPcTPlmk82vxJppNvxJXMQ8kDsfu3dyLiPcPpUbiNyS4m7N2QRsSeIJFo21K7pyUbidRZrhSOLjmig2JXfr0rvf1KKM3ki41zJalWiVduRNuJRRm2806Enk6VFWh540uq7NcYtvw96MS7tC/egCh7Z1D0+AygLt+KbAvPsKp4KqaLj1Y04363A5LV/aNVMMdPE3m5OsPTE4ne3hZYSJXkuaXDcDKpnasxdyB2uYo4C3F9XcsxMTcQmDOzPROyl1KOJIiUPRSWhzUmlkMZg3PpyUBu5SqQbj596JICZX1RyGEbtsAG/7lDYuMeQJYpmNfOHpe1NU9QdPKMkbsJN7rkkuALQNwWMDjlzRPg88keYOJW+p9yaasMmuI3I3SDGKiH9lI8XxCpQAvh88bXuBW95ZdKmUcLUs9nVc1zETWqAdZPMZPJIZke7c6lUA/jZ+TeaoD1HBagy7NwR37Qmfb6SdPiVzfEo/Z7L/Z0hfvkEmR3ML813Y5ew4JL3ASk43bVG8XPuUoyUWUt23LVVexDFdcnQm7slFuttdJpv0p0VZKOYrckBE5eajkXUzI7nLkSKAR526u5IBK7RGO4ubKQ1OAhm+76U7onWyH39SICcU4YsI8upNHI1uTKyWOjJanYpmEubquucuSfimfl5e5Q+S17S3CZrSybcmDm383Uf2jRNHI92WlvqUKJo8g/dtz/wAy6RWtplu/pTI1Dx83R+0cTnlcqogIpHy13JEXTptTd1zlk9qV3vRQBXNzQlJtLmRIHkbuQcRFEnTK19E0cnVzTnE1zdNmXkmI4JdTOht8+pK5x5ojJ0qA6BWinerW5Rx5ap0M+XUtCJBWuTd31Loi/wBKVvS/USIsyH0qrMWEOX5Uemerpod1rZp188xFlSdGYtUt3kiu/km3979S0NEOD5ZIx6U1c2aMSfa7ckEtBP8AJM8P3J4y700Um7MkFJBwyMJCqXtDQtwjbh3i7eFW4+5HwWroeFn+IPIvUsMiTiOHE7MN2W+0THewswth9YctER3nR1O+E/qB+/4hXr2CfbJhXbSpNquRsBxGdxF4JN1OZfAb9H0kvHO0eDhHOVgOJ94rNywnC+9ebGf8T1XjU4n1fiGC09KJGZyXGLG1tpBk/pLvVQFG4hlwuEHeRbiXiXY/7Usd7Hvw6eoasoCa06Ora8Cb4c9Qf4hXrOE/aVgnbShCkhqPuTER5U1TbYZeQH/3LaMzhy4WhrFBalI8pbx8A2qnmrLg5NtUnFPaKMpAq8wMHtcSWdrapxlKzI4iVSZlCNkWrqjkmLOQxu9+1VoQ1JSm7R8W9/NSjyqCydtvpFT4B9nbTqWCVmt6kOnwWojcHqCeK/KzbsWqHs3TwwjHUT358hJur6VFDGHGnEOGxkHK5trJ2g42JVX4QSVFU/IY1pqkTs2Q6PEq/A5Cjp349Lnvpal7hL6S7ld4RWBjlcMEEFRFO+ZNTE14t9JLadlPsVxTtBJHJWtwon3cIOovqJfQfYL7EaPDQGOOkEf/AJ6lm5KBvHG8nCR4d2Z+yXEccMHqIyig+XNe+/Z19i9NgoBwKJr++Ug6l67g/YvD8Hp+JVsI2+HJO1faahoT4cHT8C5pZnP4noY+njj5mBh3ZOmw+MXlsIvTkp51ARjZT2R/CXesrU9qpJmJ3a0O5Udf2s4bE0kt3itFY6ykdLyRXg1tfXPIZHxGAB53PuuWaxLFAJ8o/wAUvUXhWbk7URTXSSy2EG3hl4lTYj2yp6cyPiMOW5rvEK2hhZzzzIua/HApZijM9rtra6zlV2wYXOw3uDb9YrI9qu1FOJEcc7b2Xn9Z2mmvHOXau6GNI8yed3weg452yqCPSRwEvFmsrV44clxOb7ves1VYw81xySOT9SqjxKSoImZ7f3rY5XNs0NTjHkq2sxSQqcnfMhZ+oVQ4lj1Hg8HHraiwB8PiIvIVg8b+1yomY4sLp2p4i/vZdxl+Xkk5JFRxOfg38lZIVxuLiP8AFQvvDjTcPPbn0l3EvLcG7UYgWNQSS1csvFOw+Ie0s1tRKSOpKS9ytdZPKbdnTyaOuqDhoRYAut5KjCS0ylfaLeH4lZYtiDUeHTzm7XO2grL11c1OwxO7kY2lJ83UTkPGjRzYsFPTX9RuPhWSrsY4xlqw/CLqoxLtFKLhHE7c9blDGQ5N77idYN7Gyx1yWTYo8NwXlb6c1Bqao6oyfwoQFiHPK74kFvDfR7VNmg2cjRjrtTQftOe31JmaZhmNn3J5pgtyyu8lRdBHuIvEgDKQ9H5JueS19H5sipiaznuQVqMVg65s/JOYbkJG5mwjboJJutkYndvF3pinp5JhJ26R5kXSyr6KRYV8gWjm1xF4k3R0/GPLiDFb4j2oOIEJDws5zZtSJtqUpSTTHNUPcReLwqSR2UYilsa6qLO1iF7RUykG4yaQngAGLIYGbqS+8mKOnAYoroRtYha3d5l5qMdRJVG97sP0tagB5o6aoYX4rRF4+I9xJmEeoNhCJ6e9cOleEhFwuRx05yS94XckJFWX2GYS8g5s7W/Na/BsD73z+n1LDUwz0p8I9wvyLxOvYvs57I9sMeEJBoA9lDaMtWFm3/mqcVROPz4CoezoRsLzMEQM11xbc0UlZGJ8OnjsDK15PUtTjH2Z4/GXEfh1X/lxuX/NZKqwupw2Syop5IC+NrV3dLgx/Nu2cfW9Tk+GOFIZL/BDr9SPb1eJCvYifPNnHzTFTSx1VOdPK1wG1r+73qR0oNqKtUODcS4oMQn7VYT7BWb8bwsLAnJ91TD4VU9L/wClRasqmnmgr6H/AO9pHuYfWHiD8yuawqfGKMMVw/LhSj+NH4gPxbVhF6PRnRJdxbmX7X1T0fZvEZG2k8Yh/F8kuyVP7L2Yw5unOO/+OqqftLqLcCp6ds76icRYfktRhtHJ7NRUUQOc9kcQAPVdl0qU/wDlbNK1xL/Zadn4Y5sWgednKCP8WQRfqZk521+2ysxSAqSmAaLDaNmipaOArQib/r71B+0fs/j/ANnOAUVTilBJQBirnFDxDtNsuq4fCvDK/FJZCKNn2Lh6jMnPg9HpsLjDkvcZ7dT1RkAZlr1Zqi9uxPHpgp4uLKRf3cTKPhOE1OOV4UlNGcspv4fD7y9y+jOwn2ZtCFPR0cUex/xqoR68/iXMlfk6ZNY/j5Mr2D7G1mH0ZRSNxayoe4/cPhFfQnYP+z7LXFBWYvLw6fQrMrc1rfs+7E4VgJFPIHtk4vpLI23P0j7l6bTVkFQRPU1DRCzXMI+a58/VzitMZv0vRQm+7mD7PYDR9m6AKCjdwgDkIxsLfqtWqwwfZ2I2PhE/uWcDtFTDCFO0jiL/AN6RXCo2MY1V0MZWVFgZftBfZ81408U83yZ78c2PD8Uegz4hTFDvjhnJtttjCsjjfajCqGnkeQ2pxB/2Yybv0rzXHu3k8g5PIGx/2sbrz3He2UfFPV5c925Xi6FR+Rhl69v4ns8vayiqnvpJ4Z8m0iLZL+nk6qq/tIclPfFUcAs91239y+e6ntRLDveRwi7rX5KtqftKkGE4oqt5Q7o5H3D+Zd6wwgeZk6qUj2zGe2x0cWUVQ0pd4i4/5V5/2kwXB+1l0oPHRYi/Iwa0Tf4hXm0fbaW8gnYyMfU/hUiPtZERDnmPib1CS6ceR437DglKM/miJjGC1OB1hU9XG4F4CHpNvUKhjt0fvWypsSp+11KeHVh3VAtfSy+IX9KyFTTyUdQcUrbge1172DOsy/2eP1HT9v3R8AaldrciDboutmQ8khHbp0/Euo4An3JAN1v0pO/SyQIEx221ss0tSXEY+T7kDBcXuHVFa6Qj5o2G5WAIZj3o25Lltr80QbUCoL06Wo02PUSLu5qWzWEQrXLuSQiV3hdE+1I1SR0t3euD1epJi+S4PJA6OpXbvpSufua5Jy1zyRYUd6n+JduXLe91wRbdkyLHQ7S5+0gzbs9qMB/3Yny3Odv0pgC4drtncKsaqlqKeEJDjcYpn4rF5j6hUWBVsMntJPxfwia3hZdJeq5Ot3IC3Fm3mutkOqY0cfbbzSYl0i7vCuW3KaLTExXJERW5j4kNv8kcfSKWpacgCkfbzFC8h+9O3XP8kJe7JS0i95AERi2jJXSe/knby807FVSwlm1heK4mUNJD3f8AkQmKQbswfVC0khFycR+SuQxbbvooD89HFTqTtNBSl/8AuilPTxZqgM0Uh3ci/gguPbo/5ltY+3TRtk2FUlvyTpdvgt1wqkLw7oxQVSMKIyF3Z/lXeHKNrsBfwW5Dt5H3YJQ/oR03bJqo7GwimYf/AC4+lKxUjB8Ocrvwzt+StsMk9noKqI6NpZZeUpN0LTF2iiqhdgoIxt8QgokmOUdmXskdzP1LGcFkVM2hNwdoxtsvLhkP7k9HmMJfhPflppuWjPFKQh/YMP0ugHEqS8b2O34XZXaIoy7xyk/J7viRNHKT9/1LUhXYZcLHHIX72SOswgmzaCYfzsqsKMq1PJ1Ozl+5FwZM9Gf+C1gyYZI/4cFRb87k7HT0QneMEv0mFyASkY7gy26N/JIo5Sfl+Vbe7D8xN6COxuYje139SdGPD5s7MKjHTQhmPRIPcY3DKeSSuAz6Q3PcmjKSQyPJ9XuW8bA6aSBwilijJ23GUb7fq3IB+z+vrjvp6mkn8xDbappFKUo/ZhX4gt0JAJjrk63sP2X47UCTcCIcvU9qiV3YHGMPIWkoJDu5FFvFTSRdzkY5o3Iu/ciEbSLmrmTC6iEiY4DAvko7w/qLnonwP3kAcshzb83qXSzLvfVlMkhYWHN2Ie5A8IkWjsp9v6Juf7Ixj0vl8NyIZD2+LJOW6/CuMPcnwydp/sKa8ZCfwnvZARXKbMVHJhNPYZ+3gbjJHlsIPCVyhaeW5GsbK7k68ggLiJP6khzzzu3IxILCzdhLuH1JopAEuadRZO819hXOLFlnqnQmKMR9yaaRsicGIhytfapFNT+0Wu7tcVyekWPvTX2NHI8jjltyThzSVFnHlkMBa1rzIrU9wYMrGPf03KOY8MybqR2o/oX5M38ZDt34ZA3fuTR53Z9JfEkElpc2EsrUM1+3Vi/etFjRj3ZjoTOUt+e5/TpqiqsiqJXbcOfmo/EYTLJ9zISmceb9Sh44m0c01wmSgqKiGmlp2O2I3ucR8Smy9pMVmpDgOtlKA2YXDO3l0qmKZtuT3JDN1cxWD6bFL5I3XV54eJGg/wBrsZ9nKL7wkEDj4RCL+BVYTPDdZ42IXUViAgI793cPqSvWkMOOHxQZOrz5K2mPht1ZnH6XUuH2uogldqiYootx3TFpmq9pLe64V0qh5CzyYfpTeLHL6IXUZF/IkxE8Z8RjcXHkWaTi8lz6689VFGou70fGe3m6rtw/RPfyfyY/a4tnm4iTeaeoiejqQnZryHkJbhUJ6oy6jS9ofbvUvFCS1khrqckJXFm1wr7RK3DTzeioKrJrWGeASEfeo9Z2uesrKqpegpoimb9lEFoB8QisvHMfPPvSOS5yXCvTumT2UT0v7t1VU5l42OGRDmzfUSfDGIy5ysH5Llnmk+VyNpmESd2u+FN+m9O/oper9Uv5l4OPDHozN9WSR9oLn1Bi/pzVDc4sTdSV3wPyUr07p14QS9X6ua5ZeljkZc4rvPVL72gLX2dxL4SVI5PcTZbkuJv6H0V/gYjH+5Zy3fEqfLNwK75IgxakFtQe75KkIn+kkDyPz8XpyWn4mMx/OzF8eJUeWbA4/uRRYhSX3O5/Tks/xP0ohktuzT/ExifW5DUBiWGD+0OW7vEQ5ISxLCpCy/G/gs14s8tqTSNdq1yX4WMf52Q0/tmDk2XFqLvkyQV2FRmL51B/Dlas0MzZ8u9IZBuytQuixh+fkZpazHMLkPZSy+ltbVDlxKk8EEg+WqpiJiEWfPagYmy79rql0mNCfWZGW5YlBdrTyfx6UJ4lH/wj9+qq+JuzzROTk2n79Ff4uP8ARn+Vl/ZaRYhHtzicfq6U6ddT2abvpVJ1WszuSXEcu5R+JBspdbkR5pxtO/Jc43/oopF78xQ3P3bVzF7Ez2rdr/ikVQ31CoLl+pK5x2oDYmFVNch9oe1QCkfIVzjIHsyfxvJ7kmqHFVz1DiyTVD97fmQGzLIqp/NFxrtH8KrRmuu5ck6EzC250CsnhI/cpUWQ/wD61UtVN6nFPhUdyDTYtxkf3JDJuVdFM4+PmnQqHLTPmlQ9jFdv6h5MSALtogqGEW9llfP4VN7W1HtGN1DZ3CD23KKMduGiWXUei45GsPiV5ixIeGfenerVJy80WaJWMALkxM/cpOEwnUYhBGDXE5qMRXFmyKKZ6eUJI3cZGe5iV0SW03ZnFKri1j0pBAbkTSymIC+71PzTAYXANPOb10ZSgF3CjAi/q5IAp8QxQ7maao8y3EjOnfDwniM/xZAttDd3+JK6AgPJ3ttQiWu5WMPZuvmAjeB4Iga5znewf5pp6EIyyaVqg/TA1yACpifc4Mym4dC4yk7taKKmEKEBkkOmAT22yncbflZGOKURaHHU4gfgiD8EBL6Wud1Ov2Lyel9nIQLsrPJn0GKjmVpktb9jnY+s7VYXWUeKgGCU9QIlT2wuRBl8Peyvu0/9n3tjgMJ1FPQR45Ri37fDnvJvqDmt8eXHH2yZhkw5PMUeYHJd9KZInz1ZPVNPUUMxRTwSU87bXilBwIfyumuG5Fm7/PaupSicuriAY2iL5XIXjfNOHI3mw5Jo5PemTY9F082XLmFuTJhpLR5sgKQB77i7lLZoPETfUnI6hxIW8Oah+0Xd1tyFpmu1dQLYsZZmIeVqimV2uaaKoufVNHIxGtUxSHbruSdAvPamAIbM+pOOXD0yuQTRIaTqtQFJuLRMDJc+n6UrtqVlfQZFr3IrvU6FcHqTEPXbNrJwy6dfypq60c3S4jtblkgZ1itfkgOS0kn5ID/UhlBkSVzCmCk3ZdIohJskrJkPac2b5oiFuXqTPEt70JSN5p7E0SiG0eaQZZ96ijM8m3N9EbEnZLJQ+a4265NBNb8kuNaWWStNCaJHSke0k1xrhRFJc+ee5UZtDhE5Fll3LrE1ybufmiYtVS8mbVHfl1Irn00XC5ro7X7yVmgnLuckrtUJ55oup+SS5E+QurRkQDw02PVkycYrUmSvaO1OH02MCLTvwqjpGUf9SyXaHsjV0ZfiwMV/RKO5iWpEt2mas8NxyXDSJmaOeI+cU7XMvLz4G/fj8npdL1GP4ZPB43PgsguWnSoZ4fPG+oOveK+bAMWAXkwgaKoz1OmPY/7lTfceERzFIzSSF3Rn0rijLP8AcD1JrB/CZ59hvaDEMNjGmqbqinNtI5Lrg+laGmF8QjviAvoJtyvpcLo5KjjSBxZS8RKZR0bzTDHTwOcpchFriXTCOWfyR5uV4l8WZL2WQeTWkPhVjhGG1eJSjHBBJPK/hDqXrXZv7GaztJNHLWRsIFlnb/qJe+9ivsfosJiAY6SELcttn/zNbtrGc+PHPKfPvY/7B8SxyUJK8CiD0i7f5l9B9ifsPw/A4wFoBu6uW3/1XpuF4DSYaO9h2+HLRSqiuoyjL2eSyVv7on6vpJccszlxE9CHTxj8yLSYTh+AjG84XkTWsMY7RZT/APbCKhhL2alYSFrWI3/0rK1mLcZjzO3d5qjq8ap4euS4n9KhY9/Jv3NPibep7aVNQGUjhYXWPhJZDFMegp5LB358vmspivaaSRyaD8IBbqzWl+zuuwyuw2WoanY8Spjsmkle52z6SHyW/b0RhLLu9SixTtJKQFm76bXH0rRfZzVYNWe1PWwsdfG9wFK9wW/CKw32h5YfihVIZDFVtr7jZZLs/wBrHpcbgAjtGV7H181q0muDnWRqfJv/ALcBDD6mnxynZuFKfs9QMe0QPwH+Zrv0ryDGO0jSNq9w+leldpZDxrA8Xw6U3M5o74yLulDcK8MmzqIwdwf0mXxLXHyjjz8THZq46iIWkdi8lSV9UWVjeFTeMFORcV2t7h715n2o7YVtL2sGC9goYTbYHjB/UnKVCxw3Zt6moeQIHu2kGo59JMsl277SVuBjTwUZiHGZyeTLdoXJXMdZ7UAmz25P0j72WN+0iTiVFAHi4ZF/Us3Pg6IY47ll2qkbEOx9PUu7ERMB/v8AEqvsn2foKqi9tqIzqZLyZgLo0U45ON9notZuCO278yY7J1DQ4ODG+28icVn5ZfMYOiH2mp4qftPRvSxjEB2bRa0epbebgkxNpb8KxHamTiY/RBraICTD+ZSHrpe6R7R5ape0T+KLPEq55qknvayEBP8Ah4VjcUrjqJCd3e53uf3krTFZjhAI83uk3yfLwss/Vkwnkz3KWzXEhgbyP1EpUNYYvY7MmQ2hmuwExFc7XEKk3ZYjM1uv6VHqJDIswdhtTE1U4mX+ZMSzOQ99xIRmlTEQvJLm7qfGNoDcPSoEO3rfknZaq7kzChmjCqrMrhfd6U1TyGRi0bORvyEWuzT9Ph51jcWQ/Z6Uecp9P5fN0L1gQ/h0WYD0vL4z/wCiqhodqaWKhAXqZGlqS3cCN+j6i/5CopyHNaR5CDcox6RXTpTp7uIzifpJS4cPkk3G4cuknQDZGaRxtYGdPwUdZWFmwbfi2ijiheM74j4Zj6U+GIVNKO92PXpLqWbv+JKkhitw2TDTic3Yr9zWpgB3jn0qxrsUDFIcjBwlDl6VAHMhHIeXpQmyiZBkLZaqbh9LPVVIRU8byyk+wfS6DCqOSoMYowcid+ovCvX+xXsnZemOP2alrTmt4kkjbw+gu5dMLowk0jX/AGOfZbhGGzxYnj9TFUVllwUxdIF/1X0fhfaaDDxD2M4QFtrDkxDavnWnxTB6oBA6upoJfVkMof8AVTYSrKe04q0KqLuKmku/p5rOWFTLx5nDlH0LWYxT4hcdXRtKBPqVN4fyqFUdkcEx6n/Dna3xRVIbl5RhnaKohAX4lpNzG+25aeh7dSla0uZeG7NY9mcOYG6zxn80Q+0H2F0VVcdMzwF3FA/+lefY39juN4axHTs1YLeHKw17tg/baMabJmAid7rjdWIdpI6xx4sQe/W5aw6rPj+REul6bMj5ErMPqcNlKOrp5ICbbvZR9t2i+z6vsbheNQZ1MFLPEbaFmK8+x37BcExSUmoJHpTf09Irtx+pRfzODJ6XLziZ832uOqj0+IP2ZrjrI2upZtlXHltHPxr03tJ9h/aHAyIoIvb4h8UTbrVg8VwWvoYpY6igkiMgIbZ43EC+El397HmXtZ5z6fNhfvRkvtXLAMJxfsvJTYo2NxWe0VtJHGQFTvf0Xd+niFaHCu2ksmJz1+AYNHQUpZeyVeJHxTjJuowBrWz8rtFnMB7F0+Hv7TWAFZWl0iW4I/pFaMISzHwj0ssMeKUnbNcuWNapeDEfadNiPaLEsRxHEMRrMUqqZouJPVTEZFf/AIeHpWZ7G9ia/thOfAyipYf21SXS3w5eJ16PR4OOMDjcc4PZVz2MXuYch/yr0XsH9n9NguHBS07Pu37txGXqLyXNkxpM68eb2jHYP7N8PwunBo42AWt/aPvmfzIv9K9nwqnbD6YY5I44hZtscX+pM4P2XpoQieeMDMcrBFuhLEZjmkIGN4hHMXuD9K5Mk6VGuNX7mXIY6BGMcF8p90cTERKbUjX+yVFRUQBSwQwlKYyyCJkzN4R5rKx9vp8LpggjoqaIBbedN+EZ/UXep1L2gpMew2viglYKuSnMXiPqLTkPmuJtqXg9BU4+R2h7TPwSOI2PLwydTKuxHtlxNLGiAeY+FZ8Cp6XDSzMyrCMSYfIWHcsfj3aRqh5Xd2Ex5EOma7Kic7yaot8d7YGRFwjYWfPaKwWK4xMRv+JYXUJZ7VU4n2kiJpAciuyuYcll6/HpJgsbIc9zGpOWUpTLTE8enG4Dk4ufvVHPNxLncrfiVTWYkAjlI9pDy1VbUY9JJCUb5CI8iUAk2aw+0j0NEIGzTib2gWe4C/6KND2mjqAMDOwi5HduZY5sWljhMNCEwycS3ZfJQhme2/N09ToWNHqGAdopKeqgdzd8j0kLwr07HYwxTDafFIustsi+esMxJyCx31zuXsXZTGjrMMCmkd7JG6bvEtMGTt5ELLjU8bQ6I+bohRB1d66I3L6he4+T8HLfzLoR/wDwktRRgVqsQTCiLK5D4kv3bkAFbdc/hRjaSBx0RdKBo7bqlbr6UQ5pCV2qg09oum5kktSfJO2F8KslWNPucRS6rWdkfvTr0559Nqh0bpcDFqVqeeF7smDMl3gycmB/4KeC9WM22uuFyT40s/fEf8ETUsue+I7fkpc0Wsc/0R/qQuOin+xx9+0vSu+xhbnf1KN0X2WQWH3LoFLba0hEOVtuanPSxjpmxIfZbi0z+pLuIvssitH3u/5Uijt81M+7zK253TZUZ7d3NT3U/sfZlH6I/DMh5PahGN1OCll5N05IWo5BPo/kl3UV2ZfohkL93Si2kpj0pk37N+aTUe7N2dNZkHZZButZd0Ur2N8uh02UbjrY/JPuKQPHIYt3c1wi/MnOHu5LrR69ClziZ9uQ0QuXLpFc8W5PFH5s6F6du71JbxK7cgBJhFIZLeSR05i2m4c+pWGG0MUwfigZ+rXaKrYKojw0NRWRkcEBGI7XIVKmGOlhsafhTu2oi939TKQeLezhYDWh0sKqqibiatkjYFH9kssQeOm4bG9qhPJqTJi1/VcnQHTPJYtmqgOUdOVZUxRNJHEJv1SvaKexKGnjmPhu8XkGd+RfUmhIBcXNuTeFBNI0h5+FKwoYue7u5pxrxMnbdcuWsNzs93kgea1UmDJgTVI8nt+l0Pt1aJcy/io8U08nQ9v7k7bOP95/JajSHfbqsX1d/wCKL70q7es7frUMyn7jb+CA5Kgh62UFlz98TjRlFmQykd19/h9KbHGKuN9ksol6hdVEQySSiMkrgBPqS2GF0PZgacGqKnEKiod9SFhEbfTammxJFfD2qxSn1jxCpD96nU32kdoKXoxSUtPGwlcrijo+zdOxG0VVPLnpcwl/Strg1Z2YroSAMGjiPO78SARL9SrUHwefRfaRj8xi51lPaXqhbanR7fYqTZSPQyj8UAr088FwqaxwwelublIUY3Iyo6Yi4c9FTW5W/sG/7U1AjuJHnNJ2gqMQIWekpjLq2wq8DsGGMQjPJTUoCbXfhAQktzg+E+0DOFFTRCMIXOMcLXWqhxD7Sqbs7xKeXDuLW7ha6a0B+rLvSaX2WnfgzU32RuQk8Uhe4bNqpaz7NcUhEj9iIwDmUT3F+lasPtoOMbnp6cbt1ouSsv8A83JBovaXw+IQJ9lzvc/0j5KaQrR5JVdnZ6W5pKeYPqjIVXSUPDHPJ/zMvZB+3gCIYvuuIjfwl6lWYj9qlTNp9x4eER8rmzLmpQnR5NwwESzZNBGxPyuLPTRbqu7TYdUTHJLgdIcpPdcLEJD/AAUKpxTC6iYmCggpSy/aA7oQuKK4JvuumsjiYL21Mh3KuOo4gkJ+f8VaS4tTkOTheHqJk5QYpTUoG74XR1tz3XTs+n9S021M9N+CiYmJ8m/cnRELdTcbfF5qeBNYbPQ047+LeLPcw+XyUSYgLawWjn1ZKe6qL/Hd0hoxYS5t/BNGNvexErCGGjmhJ3ltNv7skQUdMV2Rs5Lnl1S8HZDon5KkLJCylf4mTRx7izy+kVo2wuLg57fzOKcDB49ucjLD8tL5G66ByM1wh9JfwStbxZ2961Bdn7gzCQCu9XpRD2ZkkpJZweMooQvPXcLf/CS/Niar06Rl7Wt0a1K61W9RRxwycPO48rmtbuUWThieTA61Wa/BhLpdSGxXa5OiEWy0Z1K4b8wBvyun4MPjICc3/mn3hLpb4IGzIsmXWG4cnZWw4bSDbve31E7IypaMT53CyX5CL/CkU3Ba7l8k4NPtzsdW4R01uQM1r+JCRRjqzsJLF9UXDoP2VYjuzsSIX8rVYuUd+bZF9LIiFh0dnH6tqj802/txXcMhuyZ0Qi92u0VK2EWjOV3JNkLX6s4q/wAwn+3pfYyIuJa5LrE0bE1rkJJy27XJ7k2cZZ3khdUH4KOEVwatokxa696acjuLLcQodSbPLqW6zGE+ja+I6RbSbX6ULlaKDW3PNxS3W6utVmRi+iyCEt2aK7qQuLkOef8AJFw3t0fcq/IiL8PL+hFJ1JXPySaN+bpFC+1mR+TAf4WX9AlI43JcRxt1RDCZa5pFC5CWu70o/JgL8DL+geKKJ5O/O0h5Jtxe1cttLVJdTAf4GUe4jbdbvNc9o89yjOTCXWy4JAR5A9xPyFX+REy/DmSONaIvk3xJ2LORxy801DSyTSizgYjlqWSsoYeCQsAWrSOSzkljcGeMDI3czomL3pv3P5pwI+915Z1hsOqIhZD3JdOqABePz7lwoWz2snWG7mujlfkgBjgtdnkuHTtzbqUoRbMkTxt396AIXB1zbqQuL+9TRFhIcmSIfJA7IbRvz8k6PLNnThjc6ERdBQhIxbmjikcd+fRuXOC/em60gpaCokPwxukwPPsSqPasRnkLxmRJysm4dPThn4LnUMyuMkWKi41ZA78mYefuXHVs7V4Gik/emu7LNIeSF+pWkWHHG0h5O7COV25OUdR7PUBIwAeXhkbMUwiAnHkqILyTFp64xjcqioHK3hx2xA35WQBStSsR1FZFSj/wot5//PzKvlrpaoOGcrgHpHp/Smyo5B1tvH1DuFQBNqsUiqAyNpqoh6Cnk5flZQhrJ7SAJHjH0x7U7R4XUVzlYG1uZEtbg/ZGKMRkn6fi6UN0QZ3CuzNZixZszRA3M5F6N2P7O0WDkEgRX1n/ABT7vpFSsNjp4Yv94lEYx/uxZaWg7QYfTgI00W8dtxNbcuZycjSzS9nu0GI4TXRODtd02n0uvo/s922p4cNp5WyvcN4xHuEl8oU9ZJiFVsZos/U63WCFLQyickvd4d39SyniUzpxZ3A9/wASrOzXa6PhY7glLXh3HKA3/qbVeedpP7L/AGO7UMUnZzGJ8Bqn3cCp/Fh/6sioMYGZgYTa4eV3StHRUrSOJzyPEX/lttWNzxv2M6Lhm8o+fe1f9mH7QOyolMGGRY9Sju9pwqTi/wBD2uvKqyGfDasqarp5aOpHnFUg4H+l1+iuB4pRUYDGEsgyd8hvcnu0kPZ7thSFS49h9HjMHpqY2Ih+kua1h1uSPzVmU/T8cvg6PzdIuGOvS6a4l2v+ZfXvav8Ask9j+0BFP2Yxmp7PVRN/9pUtxqe74e9v1LxLtr/Zf+0HseMk/wB1BjdE3KpwqRpdvxBz/pXfj6zFPwzzZ9Hlx/R5YRNnptRMTcvEmqyGfDZygq4JaOfpcJ4yAm/imOM/mxLr22OLT9kgi7mdK57viTPGeRd4m1VYiSxNdoh4jk+rpriN3oeJdr4lVgSQIC59KeYmLu/moQl1I2ktfPRTsBMKRvciGRu7cq7q73ToSGL5JgTLuIu9KixyWiTupITMXemmB1y0SXHkbJNl7v3osexw8uSbeS0e73In5obttuW5ZiA4lzkiImv5XLpbmyytRD+4rUWA0xa6J8JH5Z/mQ9PJkTFrm6AOjI/LLqThFtTXvfuRtmQo2AJi8tqdAt2qauu+EV33akqUhUShyRPmmGktLTaSdAnJdGxk0Otn3onjYh06khzzzyRD7kbEpDRDcy706ap8xZNHl3I2FQFyVy4+aLqfmrM9RwCazJn3Lum3kmbu7PvT1HSz1h8OCI5T9Isos0SCua1HS08tZUDFTxlPKXhjZb7sn9i+KY5ZLWi8ED/3Y9RL3jsZ9jNJhcYNHTt7yJllLNCBvjwzn4PDOyv2P4jjVklX+EDv+zH0/Uvdexn2J0FC0WVOBl6i2iP/AFXqNB2bo8JizkcRybpQT48EJcOmy+ol5+TqZz4iejj6WEPdMlUvZeLBYReYGAf6UdXjVPQxDwma31Es5WdrODTHBPOJQG++Mul1jMR7WU5GUdObiPqLwrKGGc/kbvNCC9pq8T7RORE8kjWvz12rOV3aoBusPluXnmLdsLpCBpdw8rR2qmkxo5jvOTd1LrhhSPPlncjbY12ykk/Ed7B8Qj6lmv8AaSSolL8S7zJUlfiUUloHuCTa/wAPvVUeLU1DCWZ2kPqWta+Dnc2/Jo63HuGJZu52+FS+wHa5sJ7YUrSSOMFe/s5/v6C/UvM6rtU9QxZntF9Ldqgy4lLcEkTsJA97F8TJS5HBu7PoT7T867sxiLwt+PS2zNb7upeFBinGEJL7j7tV7hR4oGMUtLJLkIVkDCf7x3L5vrCOjnrIn/aU0jxfwdSvBeTzZ7lQ4x94U1FU674Rz97t1LLv2XjKrnOeotpzMjaOLqUD7OMYPFOyZtId0tLUGH5X1VjWVzRiUk8oxQC2shlaIrPGayp1ZWduKWih7N50dM0HAkYnPqJ89q+d+3kduJwSM37SP/Al7Z2h+0LB6rCK3DaQ3rJZWt4odAa+rvXinbgnJqM38zFv5K5Dh8jS9mKxpKQJHfaYW2+9llO21VxMaEH3WRiP+ZWHYaokkhKmZ7rD6fc6oMdkesxWtnZ2tY7f9KwNEveaZpOH9nvpza3+agYPnDh1OfSJuX+ZSMTk4PYelj032f8AVAELw4PQPk/LX96GRLwQ8bqOJ2nB3e4QBv8ABTMP4clWLGd0A3Gf0t1LP1Zf/V5X96szk9hwsdH4tXut8gb/ALi/ypPyXrwhrE6x6islkfvf+nyVWQvMSdq5Liz9SYDLkkWlQMonw9OkVynyE832p19uvhTGsmvSqRoFKVx5t0oe9Jss/eiteRxYGQAN3k9xKVHDFRnfWRuZ9TQdOf1JR1UeH/sGaWd2t4pN0fShipXIylmO0epyLqdABTVFRikl8j7W6R6QAf8AkkBRwtlFuPvkLu+lBLVbOEDWxen1fUmgFyPIGuQBZU8LFz6vUjqpo7LDNrg9KiR0tTNyiezvtUpsJjszukHLncijJ/7IHGcTc2d7iXeNv0ZiLxXJHGAkTMdw+pcaNrsm3ILWoYC5FnkytMPoZKqYYwyufc5ellFhjMpY4vV6VtcOoWo6O3xd5F1E6EiJSSLjs9htJHDLwJIiOIL3ufcf0q1qS4ICdPGOvO1lR0UkFLUjUMDccOUo7SU+pxaSQ82eIyPmVm5vzLZM52thioxCWn/Hja0xe5wLpNv+S0eCVE9VbUO/CiHmV1qy4xyTSEZyBp4fErZqiokhEGdyta1hHpQiaNMPaaelEgadzH0k1wkpMPbK0hvjOL4onu/pdY4oaggyZt3co7FLCeR5iXetLEekQ9rpCJnhq2H4JGtVrTdvK6lAXN7x9S8zpZGqGFnyHzWwwCOnoR4kZXk/O97h/Sn8hx2N/g/2kHJsNn1W5wTtsAkJgbXD6l4tL2sw+GS2po7xb/gPYSGXtJhhMJ0GI1VPL6KqO4R/Mywlig/J2QySh4Z9X4H9qB07HHJFCUEjbxsu3fD5Lk1R2Xx6jKmrMHhEzdyKcXciH8q+bMM7XYrDYzRDWCTbSgNiIvypjFftOxWMpRORqMBa04rOj6i5rD8evizR9W1xI9V7WfYv2KxysJsOqxwQRheV5as7Bz/wXh3aTsPBgdSbU+Lw14M/92z3K5p8SxiuhCpqMRpafDZN7yy1A2n9INq7pqYo6qYCohkGMOUsu0iL1CK7cTyY/s8/N28nuoruz3Y+phpAlajkOIs8ika0SfNen9luz8sNKb1DwU9S7bCzvt+pZzD6OWQCeSd5BJrtyvwkip4eHGYyjl1KJvYIQS+iZWUeIU8YvFiNHLL32sX9KpK6bGIQHiPHeW5uFuE/3Oli1VHS0+cc8cRl4SF930rOVXaCKow06SrjeW5+mTwF6hyXNR1L2oVTUPaLVO/W09lpios1Y9KQyQGwFnpp0rOVXaqvwkbOI2I0eVo3vcbfSX/colB224MUtb7BFX0QvZJBLmNjv/g6CHJEvG+008dNZxXkPMry8Qrz7Eu0jzXFFeZd5EnO0mPffByuAeywZ3NAL7Rb6u9YGvxTgyWA73fCgypzZbVWLNYZ37wfW5U9XjHEjydu/wAKqqmskmuc370wczZZM9yDoWOiRU1XGIr2UWWRxQHIVqDpZUka6nSJxZcbyzSuckrXEkAPUcjxyiTOvTewVY4mAuewXu3Ly1h33e9el/Z92dxPFqQ6qBhgowe32mfaJv5D5qZLnYg9D2EZZbhRMPVoqTEcHxbDaA6+nkp8Wowa6QqM7jiH4gfVVtB20pKiUWYyEn9S9vF1cH8j5/J0k17jW+H0rsW4snVXBjkUw82UyOojk1Z9q7VlhLwcbxzj5JBcx0uRFu5Ibm7ktFr5MwtB87Uu9COVvxJPmgBwfnzXbrVz552pDkoGmGBa+kkXEe7V9qbt1SbcrHuOXPtddeZ9zugblzTR5yHp0tyUM2g2yRHVGO9nUo8QnK171AEdNWRdXwrJxTOhZGuETCxSpIcuIhHEKjlxHtzUN4/NFa4jyf8AghY4/oO9k/Y6dRIRETm6F5D55uhHku9Pc12SvSJG8g2k35+JTIMUnht3MQ+lQRL5JxiuHVmUSxpmuPLOD4ZaydotljQBf6iUL257+I+V3enQwmq4fFaCO0mu3SCO1McGUS/ZxEQsWdpislggvBtLq8k/LJJY0ZBk0cf1JsMWMee74VJ+7aanhOSprGp5croY+CRjJ/Dkk+Dz11IFS4MMDvY042iPwqexAH1OTzZGLGnLXhtanYMaCMyfhNb6VcD9n8fsMVRPjdDTlKxE0ZHdmP7lUng9JCH4uI25+iMizR+NBlLqsq5Dkx6AoDHhPxc7mK0bfzKEGKPdmcQEL/5UY4XARE7TyGIl/wAEtyKSnwwdGp64i77TER/mhYIpUD6jLN7MX30w2sFOI/VuRDjzXZHADfELCoB+xXnZFUDpsuMdpJuOFpITNsxsFrhz/wAqn8eA/wAmbZpYcUwS8nqPaTFxucRYVV4rj0E02VJQRRRM+hF1F9SqJIXuLL/BDa+feSxh0sYO7N8vW5Jw0ikiZNiUk0YhYw6/lTsOJS0o5bSF921VzDbzf8uSVtrZ6j8Vq6tUce8r2LT7ygtLOG4l2GqppD/EABFVQC1w5u4j32opIwK14zvH4mtWXZRuupl/I0J1GHQx/hZmXyVdV4hDMOyNg81zC5qahnCfiRSkPOOphIwJXlb2op90lJheDGLvbb7Id36nJTHAoGs+pc/9Gf4kRNoneNSWBe7iQ+l+afxfGDxgIA9koaLhcyghsu+paPC+xdX2i7LFUUz4HTjHIIPUyVHBlf3ELq3jMo5GY+pp/amzpp4hs5ibpR9nagi1raSW7lbJarzFextRhYi9TjlCZZXAMEjnmhwfsnPXTE/t8IiO79swEX8UKFA5X9E6g+zHFKqw+LENLZc8kT32kmKbsLUccqerxWmp5xe1oxZzL823RaXBaztDhtP7BSTx1EBPqM7iY/z7locKpa8akJHpKGUe/h0trktC14MpF9jtWTZ/fNIV3iEC5K8D7GcLkseGokLLrE5Nz/SvQxoYoaGKSdihcmuaIepQTvj3nG9r+7qQkmQ20YOH7EWGQeLiMYjnoIxkRWq2pvsjwqnETlrJpS9IZDu+JaEpgjcmve75J2EimHJmP+CdC2ZSxdhcGp4ydwkPN7d0j7f4K1o8HpKEyeipLNLrcyIVaMVPQxCeI4hDQQE37SXq/KPN1FDthgeHzGNNishXbePA1pN9OYpithYlVNhNPFVYhIGHUp7WKVhG76R5rPz9uuz8cpcOvCoId12dokSq8apezGKVJzy9oMTnqD65KneshiWF4GJEQV7nbyva1JNkvT6NT2h7bUWPYaVJJif3cDNk0VG+w/Fcfe6wZdmYqoCko8UppRz1uuG1NPQwTHpUBGGVziBiSm1MlNS4aUNM8ZQZ3ERHcebpap/IXcIUOAtT1IcSpppyDMniE1KqcQaomI55wAWe36R9KpDqGhE/Z2YDkG2Qv+1V5Q3c3/qQSaE6ymkKf2c4RLPZIb7mFdkm4kQG0sY+FiWe4LDo20UIDwTF27vVuFBRaVMMkj3hMxC7eE00FDKIdEdxeIn5Kzwmlhhw8qmoa+/09w/8lExLEpKr8KNxGlDpEdqaiRshmso5YQid5GlD1RdKIRgji/DMxkz0JRgrDjcsrOWuiA6wytzZhL4UqRSyD8tQeYs5uWqUlY93WyjcZyK5uoVw5nIhbT8rKHBFrJQ77Ud3cSb9qe7/AFJcS63S4UuI3eCz7aL70v2J65xHN81c4T2iosPYZKigevL0Edok6pWk4eltw/JDpdrl/BTLp4TVM1x9Xkxu0y8xTtNHUXS0lI1IUj/sx3CLIKDtFPR0st78XiAUTjn5qktbd6UhEOTu35VH4uOKqjV9fllK7LM8Sf2k5Y8rgC1rm3ZeahvWNI+edpF6WQBJw+g3FDw2vIvESfa1IXVN/IfCqtLNtwrpTHJpqI+nNReG13VaSd6WGw2s6rU+z+jVdWr9xJCuPMRd7hH3dKmxY88IgwUlOVn/ABAuu+pVJkcgjq1o+IWXAvszZ/msngvydS6+EPBYVGLS1EpSfhxDndw422pwMWOMQ/Cj0tItnUq72h+Wz36IbnzF82Wb6e1VGy9QgmaCbtNPNSDF7PDEQvc0oNaShHilQTf3fiyIgZQDqHsHl7k0Ujlrm1yhdLX0av1KD+yUMkm52kcSuz2ujGok4t5m5ioRERav1dyG5xLmr/GcjP8AuGMtmrmJyfJxu8I+FRZZHIidjcBfw5qLxHt0Su+lQullEP7hjY8xW6u+fhToZFl81HGTzBdGotbLXRU8GQtdfiHyy5PuyTjC2XO1RfarR0zQ+1ON2in8XIx/3HETRHTq2pCLXavtUR6grcsl32x+Ttao/FyD/ueImWtzbaiIY7NHe7NQfanFrvUiautLI2f+Ch9JkNF6lgJnBCzK90xwQ9fSmPbD3fElLUHzdn1Vro8hL9TwhHDu63LRIcNkqIv2jCDv57kFxyP8Le9SAqDGUmDK1bY+kafuOLN6lCvYR6nB+Hcd+zLUsupWFBRxwgBjHv6mJF7Q+Q5O+qjnUGJ7No9/xLtWFRdnmT6ueSFE2aYrcnzUcpDEtDe4vEmzquJc+dxII5OI/O3pVSTZhHJFI8obJFpyzXP3Ll1y4DpC70rmFBdrydK7bzRYBkTd6V6aeRxf4UjkbmiwH2kf3JXXEmLrrfCSNve7XIAcYknmbPmm+luSASt55WoAfInJJi96jFJubVEBaoLJASXKr7VTcPCCZn3GbCrHiXNk21ZztjI4w04ZbXdyuUPwVH5FDhMfGxSmjYAMjMRtk6XQYuUlZX1U7sGh/wB2238qm9lqeWTEJayMGMaOF5zue3Ien/Uqhyewsndcf8ju+hhJJTaPCzqISnd2ELrR9TrXwQMw07kF79K7wfJ3U8KGWY7I2uIvCKuaXsvwQE6mRri/uxWbkiDOQUMlQeUcbn9KvcMwVqeUJJ8jy3Wer6lPEgpz4EbMAjuTrSN9X70vkNuiwabCqwCjnoDozfonozty+Ig5P/JOBhNbYUlJV0+KAG54ge2bL6H5/lzUGjo5K6UmiC7L+lW0GD8H9rE5F/xBda9uzLuEIK6GSbhymdPOPOOUbS/MKt6SSKMLLIyu5ETK04kdZFwKynp6+AfDUtcQ/SfNkwGA4ZUHnBXyYaeekVW3Fh/W2rfmFQ4NFKSl4JWGVD+0A3EctdR9I/CvTuzNOFOYScdzAv7sty86mw+owmMZJ4GOndtKymfiwl+ZuX5lf4BiDCF0dTaXda+1TQ06fJ6pw6OT8SNmpS7yF9qjQ/aF92vwopWrAB+ome1ebY72iq5JMuLfGTeHaotNil1rSZf5Uu2vs0WXXweyQ/ahJVbGpowP1CamQdqjqrXCa0u6115LBigRxC77rXttF1YU+KPsOA3In5fD+VS8a+i+7JnsNN2orMxyO8R9PUtDhXbapp36zAvULrxOh7SVdLKPEEy18K2GF4xLij7JGAR53NasHhT8msc014Z6bi3+z/biEoO0mAUOKCbdcsLcXX4ua8x7V/2M+yXaQCqOzGKy4DOW7gStxov82a0NGNRHa7yXh3cPpV9TYpPTsOUtpJdvJD/rZvtDJ/2I+Uu2P9lX7Qex7SyR4U2PUse7j4Y/F2/TzXktXS1FDMUFXTy0c47XiqQcCH8rr9Ex7UYhTnm1RID9xC6g49WYV2siKn7S9n8MxyItrySx2y/rbVbQ6nJD5o5Z9LifwZ+ezZ+pcArvpX132h/sr9iO018vZvEanszUFypqp3lhb83NeSdrv7Kf2gdkwKeLD4sco23cfDJOLp8Q811R6nHP7OOfS5I/R5E0jj3XCnQJi5pV1HU4XUHT1lNLSzjteOUHEmTQdPwrqORx1H0rre/cm/H8S51aoEO7l1it0ztzQNl3pF+pAEiPbrm35k5c1vPcozF/gi6rWzQA+UjJsibPPRNXeaXdk+1VqA7daXcuXelNjltYnf8Aii0EulGoDgZl8KPbdqmwHX4SZOXPtUgJh6vCul0i7uubsu9D0trkgA28Oqc4n1JoRu5ruot6rkAPj706G5v+1MNJbzRcS0tFSYEwC96dEmG1Q2mYhF3SKsC7JlpsQ0TL9uWiEi8SivVe9P0VPU4pMMFNEc8peGNk7iKhCV1uSdp4Z6yUY4Iyll7hBrl6V2Q+wXE8WKKTEJPZ4j3OAdX6l752M+xvD8BBgp6OMT/4hbiWU8qgawwzn4Pn3sj9iuJ40QS14eyxF/d271732M+x+jwsAaGjYibxE25en0uA0WDwidQ4aeFRq/txT4fdHTgwC3i81xTzTn8D0IdPCHMydh3ZekwmHiyFGZBzHpJk3Wdqo6UHeAAGzxelYeu7YPVORnJv+e1Z3Fe1DyUpyxyMIg9px+pQsLlzI0lnhFe01ON9rohiKU5byLpufaKwOJ/aJ/vZRNKF3pzWQxrHHroZIwkf33dyxc1ZFS1Lu2d/rJd0MaijycnUOT4PT5saOoAuJI4i+5gJZrF8QOqivB3C1yF9VlZu1VsWd7mTc/iVefaA6gC1tF31EVVpGdyLT244SzN2LcmJsa4xEzNb9KznaHFgEYmvsv3bf8yj0tZdCR59PMlNgolviOKHHGT58lnMdxp5JwlZ9swX/Dn4kVbVHIBN5/F4VnZZONQBrdwZHH8rrKTNEqNL2ewmr7XYsNBRnGBNG8plKdtot4l6Xg/Y/C8LhF6o3xGcOZFtD9P/AHLyP7Pcc+6ftAwiQztilMqcxH0mLj/javX+0/aTC+zd719XFS87IyLeX0ilHnydHhF9HjTk0UMDOAhtARXk/wBpcgYb2gxZ8rONlK3h5qrxv7cuDeGBUxCTbWqan/SKyFX2ire0kvteJ1D1FQfMi6bfCyptfRGpbdlftIreytBiNNTQRGVSbHfK/R+XvWcxvtRiHaKpI66skn8os9jflUDEai6bZkItzUCIjGYTydYbGqVlrTEcfJ7QzXO1c3Go6PxakSJpgyFwjtUHtBNxI6VvK7/ShFJOzmBVxYTiZm3TYX+FwqKGf3ZLMW5zmYbv6v8AUmsTG2pHLxAP+CkVMfDwqij9bkaDUssbkccBoKfPvH/KrGvrIKOggikdhJmbv3cvSqHHpmtpwZ+llAho6iufMGc/iJUjPW1ySKCE8QrL3ztM9S9LKTjOIe2VxmH7INkY+kG2irQYQwfBCkz3y/hB7/UX+lZiaTiH6Vn5LTsQlcRO+5EHWgFHpb33IYwaktRZn5oG5IuolIpqX2jeb8KnbrkVFgUdG9UZMzsIi1xmXSIrs9Q1vAgb8LPq8RpSTPMXAgZwgz0HxF9SvYcNp8Ho4Kmb8esl3BHlti95IJfBU/dZ0sYyT6SnqEA9X5vSlLHIJ8SR9zbRHyVsdQdQfEBgEM/EyR4TV4oeccfzLwoqyNmZ+TcQ6Nd8K0GG4CxU4SmzCT7lBxLA58NtkdntJKjxiSPR89vvT8eQdy8FzUk2GgJm92fIVVV+IS1jhEAOMXeeS7NWSVRC7u5D8TKJUzPIWQNbr0pbExQ7VR0wmMcHLLfIT80dFhr1Rk7M4D3ackNHRvUc2bTmrS56UDZsxJ00gbJUWExRho95Nb0O1y0X+0VXd/8AU6IayAQtDjxkBj6d3eslDiH4mcjNuWhou00sYEBm8oE1rRyMxD/NVaMWmO3RzRjOcD0URPsLO7P6VHKotPIHvH4k0cx1k18puRZaI/u2pkDNojtz6slA0iRDUMTizvbm/iWwpqgBYQ6hy6hWAljlh5s4pyHFKil6JNvwq06KlGz0KSop4QFwdzMvD5Khq6wJJs9blSjjksnWe5/ELLoVjk+fWQqtrMlDUuIqhh1J39SnljR08YxxSOJNuu9Sp6OneqivB2+nNP1IwUcPEN+Fa3ST9ScfAMKpxKWY83d/qTAYtwSvM93pzWfq8Wkk6GtFKlpZaghOc3Ae4S6iU7Fal6faqsvF6S+KVn0ONyEm/MjihxDEJDkrKmaoeR7juMrS+okNHSxi4gG74lo6OjYnFp2kgoh3SDluL/8AaVr/AGQWOB4Hh9PDA7ynPWy8hHopw+L3kt9hsdtgcPY22+TpWIo6oBxf2gwukdrgij2iwq8PtNIMpNIzFHlpb4UNP6Nlya+sxY8PImaSEQy/ZizLP1Pa6SGQsrd3hHaKz9djTVDEY9WSzOK4tIIlkb391vUsabNVUTQ1eNPVTEckrach9Sr8Z7Se0Dk7WG3vWTpsUlp4Skc3/Myo67HnKUjNntJ9PhQ1SMm2y+mxB5r3A97cxLvVbUYlLhsvt9KYDczjNATbJB9JCs/W440fLq/pVJWY1LWNkb2ioKUTQ43XQYkJ1+GDwov7+hzuKB/hLvBZCoqgklubq70dNiE+H1I1ET7ul7ulxfqElGnHhyi4ZWHyRRsojsmRXe9RzSKS4ckFuqpIo6n6DD6jFKuKmp4jnnkMQjAGuJ3QRU5yGLM1xOvb/si7E8OUKyoZglK3Ii8LfCuHresh0eJ5Gen6f0U+vzrGh/sr/Znjjowr+1/aOmwkXfTDaNhmqC+EiusD+a1sHZv7IuzoTwVGDtiJFlwyqasiP9TWsve+xmB4dWQDSVlLFPAYPnGTXCvkX+0t2TDsL2wlw+CR+F1Q6+B9wr5b0n+oI+p9Q8DVNH1Xrf8ATcvS8CzY5Wib2nwP7OMcnCfCqf7pnjmtejCruCb+Ov6Vku0H2kYph9eVHSO1FBS/hR0kTbQFecjId1+b59yscek9oqaepeVpTmgAjte4hJmtyf8ASvt6+j89p7WzW4P9pmIQ4vT1rNGBg3CmAdozC+0rvykpGJ4l2ep5ZaaCgjiI36r9wLzuGTgnd1W7mT1LHLXTFkzmWdxl5N5qdCjRVNZPhNaUccjnF1ARP3K0w/tlJGW9nElnJoTjMWNnIcrQLq2oBHhuToU5RM5QhI9Jw/thHJoZtcrqHFgm714/TyGL5s+5WkGKVEJ5MdoiuzH1Uo+TgydKpfE9YjqI5BuvZPhIxcty86o+0h7RfO1X1FjXELPJx/eu/H1SZxT6VxNRcl4s2VXDiDEPPd8SnhVBII5Ou1ZYs5HjaJGov3Lpc/8AUhCS5Fcxd7LUzoMS05MKQSPH0Owkhu+JJ+nRAKx8ayQR1Zv0ISqDLXQk1qWiWt3cl7S/cO3bbzdhF20tSOZrRZmYfiTRi9uvSkHvz+lSUrQ/DlJseNy+IfClNG0b5X3WoCmPcwbAfwi6TRyE+jOg0Qrtc80Ikj4Mgl0Ok0J3C1j/AMFnZaQP7121trspAjILZNTg5erciEZyLSlj/MyLHoyLdcOWb2rpSSlDY8j8LP8AZ57c/pUpo6j/APR40XsdRJ/4N7u61LYrtsrrWy+nwrl3c+RK3bCa2QrWo5CL4WdE3Z3ESEX9ils6eRKditGU12mj2/vSGYxHLN/4rQxdj8Ukt/8Ap8tr+LIlKDsDikkQP7BJu9yHIfamzKhVSwvsNv4XKSOKVGdzuH/+MVqafsDiEf7XDpDH1DdtTp/Z/i5XcHD3yb3v/wBqnZD7MzH/AHlUbsuG/wBTJfekpDq0dvyW5H7LcbIRkkwojz8MZbv0q0ovsXxCq1PDiiz5cU7UtolLBkPNAxBs90EZaIfamLnBHovaaT7BwGIuOFtviGQdymh9ivZ+GmJ53lKXaTiLiWX9SO5E17Mv2eDFNGV2cLLrVEQ/+HuXu/8A+U/ZuMRHhHc/vdNh9lvZyPpp5i18yTsy7T/Z4X7RHJd/uz/SpdHhtRiR8Onw+oO7wixL3el+znCISvgpCuH1d60dHhMFDGIQ01SBi/hPb+lJzNVj/Z4Vhv2V9oMUjEwwyUQ+I7Vbx/YrjJWPJBkXp4i9tAZ4xyNpgF+REVqGWoelAnnq+EHU/Embco3kbaxieUUf2T18IiDwAZfK5XuD/ZrLJPZK0dKLcyIFqz7WYRC1lTjdMHit4lxfyUf/APMrs0MUryV7mQA9ggz3GXkm2CotcJ7E4dh9pRgMsudtxMrampYKqIXYwsdthjtWID7asApXB6egrpdLnIzERH8qo6j7aosLw2ngoqQePFzlka+7W7aKVbjcoo9RPAQIxykOV2+MUpsH4eh8UxFtBz6V5If2tY7UATPXxgMjZlGGQW/DpyWdD7UsXw+Q6ymMbqe0rzMj5p6syeWP0e9UeD4dUHxa0Hpwj3cKIL5ZvcJdyi4zQ47HSBUQU1H2fwlmIoyGO+Um+p9XdeMD9sXbWaAqv70iw6B2uYyhAb/ozHVdw37Tu1PaqQ4J8drarhhc8eYxD/JGrDuQLTE8NauqiqKjEK2qlfxexESpsTw+OjhEIDrqjTURay1cwzt0dQ0pRs9TLC+vHO5WkX2pARyxz4dT1TwvqIuNv5SW9cHM6Mb901FZq8kkHxGDkX8lXSdmZyLPN5buZZcl6RWfbRhFRhmI0kWBRxVFTAcQSi24CceoV5CUk9lvHK5m03rOxNJLgtv9mfOQxH6EMnZ20dkrFl7lrcb+0Ls9iXZcsPpuzT0WKcFgCujk5G2Wtqj0fabskVNE1Zh1fFVDGAGcU1wkbDuL+KYUjOFRziAB+GIjy/B3fqTZ0JkAO2Q8NhFiELf/AI60VR2i7KZjZHimQ7tzsmoe12DUoEFLNiVMRbntZiFPWIGe+6Z5pcsnMzfXRPU2Gx4fMT1MTGQtpGT3aq5PtZQSaniFaflfGygFi2FTHm08xG/iKNUkhfIgYlXMQ2RhwAbc4xtlmSo5ah+TM5F8lpZcUwuMiHcfhuIGUSfEsOkfLgOQ9xdKgzaKLjXeBvfcuFI/eys3qKAnLKM/4poyo5D1YgH4XSoCKGVpZuicW9e5SoqekK7KpYB/8xk991w2Z+3wF++1MOSv1E+a7rdopR0MEYZhU05ZektyC2nK1hn3Pz2dKvj7CpEf81uXvSYXt+FTRoY7hdpGt+LvQSxgJ7J4zHPq9Kl0VQ1DC8hZdI95LsghaOT/AMkUs0YtY8gl9KG0LB/Ej3f0pBqBFG8j6J0qc7snU2koT4fEiyMC9LqJOQCJZyMFvh81dIz9w22Q9a49giLNk6acg/4l3w5I4oXqGJ4zYsuYosoV3dqiYn5dSau3Cwv3+XJdPaWaIkBEIEHQhct3p8lxyZNGVw6aItFhvNu77ulIJDK7mn8Ow2fEqgY6eNzN/CIrRj2DxGlo/aKmNwDO20mtXDl6vFhajN8sSTM0I96MRYi0ZrlYyjTU4HGw8Uwe1xBVs03gYHARfX1LeGXctI6Q6/CkRdKYci3My53/AOZXZVEgpGz0ZkmK7uUcc/8ASiEt/wAKpMKodu7m2pFJa+ebEmhLd8KQl8SVskO67vSfP96aaR7fUWaVz3J2DQ7tLTP8qVzfw9Kack/S0slRczPaLM+ZI2CtvAdNC0x25/8AqphQtlrl6dyrIyOM8r3tz1t6lKly2tm/qFRtZWjiO08fU7s43clwMoxJ9E0Mz25G3yTRyflTYJfsmtM3e9qYlkEe9R+JcWeSC5y1zSCyQ0wCO3xIRm3aKP1edqIB3Z6rUx9x5q0jkyQ581wdur7k0dQ92TfqXjnrki627VkwUlwpniFdl1J2IeHy3eaAHR8/UjEn79qC7vd7fhQkTD3tb8SADEm5s7JN8kyJfpRlNdqgug+JouakxPmyau2jl1Lv77kAFd1aoh6s2TP5WTzckAOgT3ZNlasl2xmaSsAGzGxlrgHb6lhe0hOWLzhk+3wis5GmP5DvZ0uHQ4vI/wD+ikLfU7iypLrS1yVzRw+z9nq95HsllOKwC8QsqgxtbNcyqzuYorCqBc2cos9beq1arBML+/AIKOSMRbbwyff+lZUxtES6UoaiSnMTjkMDHkQvuVNNoz4vk3+zBTGCWm4RjzMuok5U1gSRFwM5yy6RZZyk7cVchWYiDYjB07+sfpJWVHilJiX4YS8Au6I3tXNo75Ka49pH4ZyFkezzEfCpXsbR26upBU705b47fq70F2pLpSTOd7Frh+KBRgQNHZ5/Ep7Y9ARC7bS9KoAjfvbn4sk9FRuRaut09TJo0X3lBtc87fEQsmKnFKcRJwdy+pVgU7iPPIfSKmUmGhUbNLrtSLxK2yDlBjU8NTnR1EtGRbXIOkh+Ja6DGKaoYWxPDopbsv8AfKF+DMP5eh/0qLheD01GBSceMjy6CBSmKCTSNxLS61Qkpl20TB7Nx1hieD1seI3bvZJX4NQP5X0f8pJgYTjr/Z6mE6Ux5jIFpMgCNh6G3eoVPixYxh4deY1VOHhqXus+kubKXjrwUpJltT0MAsNuRE3iVrTUNPtvzWUhxbDpj/3Kono937Kr/FAvpPm35hdW8NRUQsJnEZRFyki/FD9Q8vzLLU2SNZSUtNbY5uY/F1MrmgmChe4HuL41joay2h9rzf2UTtefqAX+pKHtYFphGBTi21iN7A/6/wBKnUq0j0+jxxx1s2qyiro5tXK0nXlEXaqcpwMHpBiELeENwld8Jf8AtVtD2qghsatB6KU30EjuIvfc2v6hUVRqp2eljT7CcH/S6rqyoahLJ5RI8+nxLNQ9tKalOxqn9bXCX5lCxDtRQYlMRh+18RepOMOfcS2bemxynIrZdtvpdafA+1kdC4vT1Nl3hJ142+ISZ3hJz8WatcHxCHji0jsQl62VS6WDRWPPK+D2bF6fsx26pBg7SYPS1t+3iEA3t+bmvLO1f9ivshj19R2Yx2pwifugnylh/wCqvKSSAbWjc7fr2irb70q6ERkikch+JcnayY37GdLnCf8A2I+Yu2v9kv7Qeyd8tPQRY7Rg13FoZGI/0PqvIMRw2rwuoKCtp5qOcXtcJQICF1+iGHfaQ4kIScQSJuoXuElMxMezXbak4GOYNQYoDtbdUwte30lzVrqMsOJo5n0uKfwZ+bZZWkhb8y+0O1P9jfsf2mE5+zeIVWA1XU0Ev4sX/VeKds/7Jvb/ALIjLPT0DY5Rhu4uHvcVv0c11R6rHPizlydLlhzR461vvRXWtkydr8Nq8JmKnraaalnZ7XCeMhIVF4n5l1/I5B275/lR3N3poZP1LnEYi5IIHSJdHLzQDnzRe5ABsXvR3NZ8SYa3zTg5jqgB0i3D6UJE5Ll3uXR6i1tQARf1JXNdq+5kL9WeaINz6/pQNIKLcWbozJhC3xILmE9dqew/C63GqvgYfRy1kpbWsG4RQUR+I/f+lP0OH1OLTcKiglqpX22g1y9g7E/2da3EDCoxmSwH/wDDR/6iXvvY/wCy3C+z8IBTUkcAs3VYoc0jSONzPn3sH/Z5r8UeKfG5ip4v/wBGi6vzEvobsf8AZTheCwDHQUYQAPMi6iWzgo6PDx7jt9ygYv2sgoQ1ljgAffaudznP4HQsUIfIuKOhwvDYieWRxMGuAhbbn8SYxHtZFSx7XaIX5FnzXl+KfaNFWGUVMV48mPNVcvah6qAqarkY4n5EXUBeoULp2+ZA+ojH4l32q+0AyE2pZ2lNtzrB0HbCXHJjvlcZwz/DLxfSq/GKy2EwjO0xe17e8ViZaj2eo47SOJt6dq7YwSR5sss5vk9Hqe0TQmV/iWexXtVFDpIdw7elY+sxaSoudz/U6ztfVPxC33EpbBXI1uN48ccx8Lola9i+FZSqxSUpSzzIk7hs3tlKPE3FC5CwopKUJISIG3epK2x6pFXNiElpMz8/EXUq6nxT2OpIDe+/1Iq+o4cpMb8lU1BNJKJu/JvCsmy4mhxqoirMKiPW6J371X4diltKQPutdVYYpHJEcbmxBkQ8+9QYaxrC1+SmytS+q8WAbzytLLRUJYs3BlB+l3uVHUVkl4HxDLO8XEn+JNR1Bi+f+ZQ2brETyqJI6gZ4yeI2e5ije3J1DkqJKqrKSokKeUvHK9xEkUzkGa5TiMk2bttUmiVD0IvyyYs1OAjj06UNNDLXEMdJBJOfpjC5FilLPhc3s9TkE4sxOIvdbmgiiLPC8mpP+VXWD9k8QxARNoPZ6d/7yfxflUr7PBCqxWqkOIT4MOhE12T5rdVNZT0cfEqJQiEfFI9qqtiyil7I0mE4RUSyOdROEZExFtFvpFea4qV1RAy3OO9uqSqgnoqe+XitbxfCsRUwvJUcU3YRDkI+JSikNYlGRVIA3e1qm4lTnNU08cTXRRRjuTLVDSSibx3F6l2sqrQsbqdFk8keoIJps3bpU+mqqiqqIogfedogIqpEm5K2wovYwnrc9wNZD9b+L8ooLaO9oqppqzhRndT0zcIff6i/Vcqjh3DmkRbtX2pziNbkG1UCVC4bbdUjK0depDxCv5IWJr8zzIUIocp6fiMUkj2xDzL1fCKdtkrCGOCNxiF9B9KOGN6xxjzYfCA+FlecYMFhEIiYZS3MOX9SCG6IEWFvSvY2XtAtcZf8P/1USoJ87r3O1+ovEpw1AC2huVz3P4syUGpL2iQbGe1m80CTFBUHGxZSWCrXD+0FZTtZFIwjnc9u278qozjk7mUiipam4TyNtfJH/gnRso+0kVdTFFVtHytusWeqRgGY84nt6mIWuF1IGlARHnd3pqoEIbnZ9q0ZCVEWoFh6Gcfqa1Q3E5KgWBtytrmkh0NjJ+ofJXfZvDaT2j2ivw7jwEOXDCbhEXxKUti9qKmmp/Y4iORm+pNVlQ8kRODOS2U2D9lK47IMZqsJlb+6roeMH6gtf+lMy/ZvilURHhVRh2MhloNHVhxX/I9rptNfEKTPP3zIrR3F/lVjQRmJBefyFT67A63CZhCto6mil5fjwEP9SkYZh7VVxk7Wt4hUJcjaNPg9PFww5EWWpZdK0lOXBHIDucvCSylPRvxQYJDAOl7VeVNLGUQNBLIRd93UuhI52mV3afEIyB4DCM/O3basTLM5OVjW3LbzdnY6hy4jvf6lAk7H3AbhLb9TKJJlJGXCRxbJ3TzVFojk7XCp82BxUJEEs2/ut71HDDY7OJI72+j/ANyKoGgArpRbOLK7pu9KjVFZLVELGb1EvS3uThwlUS8OMbAbc/pZNe3R8D2eipzDN7TqpOo29I+TKGTQoh9nML3Yp/6WVhQQyVBlmb2k9zl5qvp47uWdy2WA0IQwRaPc5a6K1GgbLClhenpw0tLLRP1edkDM5Fm1z3dJOnzjCSo06WTZyBxiM9gE+nwrYwvkKg4sMt7M5G+1i9ym1mcNTnOx39Ta7RVXLi2htA73DyIW8SqsU7RVEb8PiXGY2ncsnI6YQZf1mOQRwlm7EZch8lkq2uYpeLK5gJbtj8lU1VdINrdWajFVfh5yncPdqoczXQexjGOIGTHcKzc9ccmwD2ocQquNMTse1Qrru/8A9VldgoUI5tS1TfUX+KIx2id7Fd4fSmpS7mfqQjUGUt2TPtFOQ/jAUfi6gTCQZi+bO4rUAtelHHCUkmTM5EiYd+bZq8wijYTGR87vUpk9UQ3zRadmsDCnlGWfrbl7l67gOMmIRNHlcH9S8q+8Ap9HPd1JmbttJSnlEf5s14PVdK+s9sj6H03r4dA9j6eb7TKfs/RhK9bGBcmEzty+pfMP2wduj+0DtlUYhe5xCzRAXqy71msYxyoxScjllIx8Ik6q1j6b6Jh6LI8y8no+q/1Dn9RxrC1SF7kbSOI5JI4qcpNXe0XX0rPkAIYZKiQY4xczN7WEV6f2d+zsKGIJ8RcilK0vZh6R+rzUH7OqzCMJcnqon9vMrQqS1EG/5fUvRfaI5ORsf0uu3Djg1cjy+pzTuolDW4DFMWeTe7TpVDXdk7iIwdxL/Mt0YtkXqTBxt/1WssEWcsc8onm1T2fnp9MlA9nkjlyytXqEtK3J2uFVdZgMFRc7bSXLPCdSzWY2ETHdoralkcfG4o5sJkp7tE0EZxmWedqypxNW9i5grLgufP0qZDXSCw87VSRFby2qZDVebXLaEzJwL+nrG5ZuKs4pGIR33fCs1HMxCpsMnxuu7HlOOeIvhL33CnAHiFYyrIahy77lKaq4Or5j8QrrTRyuFFiFO1mTm30pcFrbc/ypinrGm+oU+3Tl0k60EAUfvuXOH7042ZPazt6U97OefNrUFURihe3PxLrZ+9SQpX3agpEOCyzNsOPX4kDorteWb/xTl0j25O6uoOxdbNyeMbfjG5TIfs9xCZ7I+GRZetLgrWRl+NOI6SOi9ony/autg/2V43CAmdO9r/mRB9leOTMLR4fUHd6QWbaL0mY4aqoHRpHuTo4lW3ZjOX8V6Rhf9n/tHiBDfTvTiWXXtV5S/wBmfFJNTq6cf3qe5A0hhys8po8axQTvjnMS9Qur6g7SY7HMJtUuVu60twuvUaX+zPWietfS8ukc1bN/Z7q6cR/3+AP3OsHlgdccGT+R59Qdqu0FVYzvAPxcG5bzs9UYxUAEcsEMtz77GISWlwH7Fww0hOet4pemILVb1knZzsfJZifaKDDjJuiSa4x/K2qxeZPwdUML+TFTYGElMUkkEsRu9rxS+Xq0UiPBzLocwFmWI7Qf2iOy/Z8ygwuCv7Rm3jKbhRfzHNZmo/tVVpHZTYBS08HTaUjmX6tqxSmzdyxrg9rDs+8lrXybtOpk03Y1iuskMD7iJ7yXgGJ/2lu0dVEYU8cNHc/XFGxH/NZ6v+3TtbiFHLTSYjUDFIQk5A9hlk2Q7m7laxzM3mx/o+j8Q7K0dhSVmLxRCIXFraNrfCsziXaTspg8IvHXzTiLtmIR3Zr5kqMarai455JJC9RmRKN94VG3N3K1/ES20/2cjyp+EfQ1Z9rnZCliJwpsTrZxfYHDGIX+olkq37bqmolOOCgpcNizK0uGUp/mK5eTPXSW5O76+K9NS1gXFnt/OmTtZ6KX2vYzfOf3nIBiJcPhwDa/1KrqPtU7SzBrico5+nasQNdGRFq6XtAE2d5/xQK2X9b2yxeuLOetqJcmt3SOq/72lJxvbP6nVdxm7mMv3pb8iMKSW0vFkl7ibNLTUMdVFFJJidNTme545PCos2Hywyi0tfTgBPaxX3f0rOlDIT5vFKP5HQcF9ubS3fExLTgOS7qKGpIswqoJR8JcRNUw08IVEla7yizMwDTSWk7v/wAlV27dXISdGA7hzz/ggmiY0lJwif8A3oJc+nNnEkw0jyNl+IOfNAYvzdn3e7ak0bjrrblbyTTM9WSKmZ6wg4888tgZBd4PcPuTRC4kYRHIQk1vpuH4k04uLjvu+IUuJJHc3Ee121tfqFURqOlTzxiVmY57XETa12TH4kLjrZe3hdIya7LkItogIWvJnZkBQZyS32Z9PvUyDhTQkUtfHTy5/sijMv8AAVW3ML8//au8TiZPrd6kFUSTqnEtJWK5uoWTXtBkOpbk3baxZs9yC4B87kE0P+0P5uSHiPnrkigp2K7N3D/UjKjubPNx08vEsHmhHg6I9POa2GOI+7JLiHzTvse7K91x6NxbQ93zS/Ih+x/j5P0NFJcukT+5Saejtlyk3Dlc4kmyILS4ce7uWMupS4RpDpW+ZDPhy6UmzJxbxIwE8szZhJSIpmjHSNi/cksz8mjwIjlG4uWb7s0hzvysYU7aZOT5OX7k7FTvnrnyW3dojsJvhDVPG3FG9rhyT5yDGETxs6dGnMQ0C0n6lDlJykPLMR7kseTd0GTC4IU1RcAx2fNNcb0RtzSeMy8077HIQZuzj4ls8kYmEcM2NCT5912Xkg3iWqkNTyCGjdW1SHowj5vesn1EUbrppSIURHGWhuOfpe1IozkLVTfY45O/u8TpqKO0u8RVRzQmZy6WcBUUJSSZuDGPerMIYxiNwa279SYi/DHTJQ6qqkE7A26ea6lNHFKEl8h88o2yz3dSYORrVFKSQnLN9vqzQCMhPk2dyl5CVGTH7WIuWRd67awogo5MtVIGFh7nIVi5o6YYnIZikkpzzikcCy6hdWuI9rsTxaalkORoipwGJhia0Sy7yHvdRBhbIXfb+5GFPs0XHPHiyT3muUdCwtcEUJp4yMwNxv67dtyC1yIs36uanjR7tciFEdGGS3jligeCdWQamunriF5ycyABBiy8LJgZLh5KeVDr+0bmuewv4nZbKcTneKf6IIk//tRNnn381I9lkF+d3mnPZTz53Kt4i7UyJuJc4e1TRozEbskmoz5IU0HZmRBj26JDCchsAbi9Oal/d5+p0vu0xkF26u9RLIki44Zt8jlJHDCGUgM5k2t3SpfGARHLL3WqIcMmRNndahAZLxZ2e1YLMdPZ5GKkragndrfE5ZLjFt1dWE1DxrSZu7UkA4a5Fkz2rVZIfZnLDkIZ/Nlwh2dymlh7+73omw/ar72NGfYy/orhh26v/NEMPkrBsPe/kxfCnBw9rxC3d1clH5GMpdLkKko37kfB6c2Vm+GuI5MCMMPbLPpVLqcY/wAPIzw4s883dNyluytSYvegLO7V1wnSGJMJd/vToE+1M3bdXR3XPq36UAG+fNJy99yBibP4k7pu5IAEcy6dqdEe7PagDrzz7k73aZoAXh9wobrfhSEnLki8fxIj5AIcua74dq5btS18kASA3Rc1lO0dUY15tG7ATMOZCy1MZbSWNxzOTEKo36XO1rVz5TTH5Koykk6zck23TkpkUbCfcSYljeNr2dt3hWFnYR5pGItE047k+49WiTDaxM/US0TFR2jjujnk0tAEzd3srSOl4fZ+oqMn3yBExfzVddpy6UJjfBfYV2wr6GIYDkapp/8AhTsxir7DcWwqum/EeSju8Jbg/UsMO61TKYXuscFlLjktPbhm8rZHoXzaIeAbbDje8XRwzNIQ55EXwuqPB5KqjMvZ5LBJrTHqEv3LQYiUQ0A1NRHHS5NaEkW3iv8ASph1POhnPpeN0dDaRM+ZJqTEODIIA1xdwiyVHVU2JMUcUrcUW/ZltzQGRx3MEdxN6torv/8AThQXtVWR3MbiheukhufiPxfhdMNG8lrzyPb/AMOPaKkUpMJbGYf3KeS+CZD2ixAo8n6BbxNaRKVHjEUg5Sg5SF4V2GlGa18r/hy6UbYbSQlxJTYfgJUQ2r4HqfEI/C4l9SnUONVmFz+0YfUSUsojbdGagUGBy4lJlRUcs/iuy2iKt4cDipbWrJ45TZ/2AbrfzckNo1XBHCsqKyUr5Dlve+wdoM/na2ma1OC9mavEAnlkk9lghjc3DK6WTLwgPmqtqr2cLABoh+HqUWbGmhm4hnJxRfqUaWJTQ/QY81VPLBGD4dY+sRf/AHdvx59H5R/Mn4q6OlaRqaJgIn1MriN/qJ1GqO1UOLcKPFYo8Rii6OO28PpPmydbDaesAnwzEWEu6kxLp/LK3+oUJV8htX4C+9jy63MvUSkU+ISlqz7i9Lqqnhlw8h+8KeSiLPqk3RF9JtorKjKWOEWjYBve4JB3D+pU6YK0XdFjEsJCBx8m+laGixQcxvjuJ1nsOhgmGyoKQy9XSrqkGOnbMN5Z6EXUyxuRqka3CKqWomybMf8AKtFHHViBM7sQ94ifUsDFilvPaXqJWVLj08OgSPb3KLZqmagxlG5+HaXxJ3D8SlhqReSByBvFeoWG4xJiQ2WMR9NoupUs1N+zlMIPqdPiXyKo2VD2itHQ7Tfdz3K3pu3EsJaG4W+9ecQjHCF8ZsQ+rO5RavEqrillkA/K5YvpoZDVZsmPwej41H2X7YRnBj+DUmI385CjtNviEmXlPaX+yL2O7TEU/Z7FKjCJ3/up94fqUocUnkKyQ3H/APDUulx46UivN7m9PUo7GTH8JEucMnzR4F22/sn9vOx4nPBSR43RDu4tC95W/TzXktTh9ThsxRVdPLTmz2uMoWr9AcF+0Kso7XCRyEfUrevquy/byA4MfwamrCIbXkILT/Umupy4/mrIfSYp/B0fnMGWXNl391q+yu1X9j/sh2kE5ezmLy4RUPuaKp3h+pl4j2z/ALLPbzsexyx4Z980Qtc09CbS7fp5/wBK6YdVjn9nJPpMuP6PI7be9ExNkSdraGow+YoKmCWmlF9Y5QcbU00bkRe5dK9xy6iYmtzRbrdMl3hsL5epWeDdm8R7QVYU+H0UlQTlbtbQVQalcO3dltU3CsHr+0VWMGHU0lQbv4G/zL2nsf8A2dXmcJceke1//DRPb+ol7l2e7D4Z2fphgpqcYIh5ADKHJIpY2zwXsT/ZvqK4oqjHJWt0L2aB/wDMS9/7K9gcM7L0gxUcUUAZdIs1yvONT0bcO9ovh8Sq8Sx4KMhye13/ADXLJtz8HSoxhyaGmkioWJ2ijMH5jI3UoGKY9HSwHJHnwh8Oe5YPEu1xiJGcg04523E6zdT2i4Nzxz3jKLi5E9wqliM3nX0aHHe2FXUBlAZxXbV5Vi3bR6GuOOpY5yZ9ZM1bVvaaDkx3l0uvN8ehcq6U3O3X8uS6o+1Hn5JuReQdtAKs4eTAHcWSk1/aLTafNYOpmp6cBze823IaDFo65zBpWubwqXIIpmllxY5OKd9xDu/cs7W405GWSfjqPZ5Rd8rc7X+Sx+PVB09WUYPZFcW5ZSnRqomooJmmASN7SJQK4gKUrmcfCs/g2JScYomdyEdzESuXE6gy0uEWWaexpQVHiElDMXivbcKt6jFAHDb5GaISbSMWWNnqragMvC5KLiWMSVBiGb2tttSUtSasaxTFCKoJ36Ta5iUCWqMoj3tc4ONqqMVqnkqdH6drKVSC5Qjm9xZKGzoUaVjdDURxmDcNxJ26s+pEU1p6GyCGlkvFndrAuyTBi0cuTPdqpLatimzmksy6X6kMo26OpIyPbn4VGqS8n7vCgtMCMTqJgjDqN7WXpGEfZzFR2/eknHNm/ZRvaP6lgezkLzdocNANxPOA2/mXtnaTGMPwmpl9rqI4iZ32Z3F+lVQ2NUtDBQ04x08YwB6Y2tzXl3baZ5O0VU2fpH+lep0NQGKUcFTFnwptwXem5ePdppHk7QVr+HiEP8FJK88mt+zGltpsRnfbeYA37s3Vb9plU/3rBBntCNa37O8PePs1FJZumkMrv5LDdvhebtJWHdcIOIN+4VafBTXuM4G0tOpOyzOVuvJNcMyucWT4UMhZO/eooeyGhktIXbahlkeR/iUk8NYRzeT+SH2dh0Iri+FIBhurRlPxEmhhgpI3Yhia4y9Rv1f9qmYJh5lJLUOF0VIF+7z8I/xRj2fra66QIJTJ3uIhbzUucTZY5vwigcdEPStWHYPF5oSeOnYRZ+ozEf8AFCH2c4gNrz1FFTj8U4l/gmppjeOSMsOZXfCptHh51g7Ga1n6iWlh7EwQt/vGKUv0x3f9qvqLBaOnw6UmxGkKUX/DgyLd+ZPbklxZmaahajhGSz4W+pVdeUklSZHnd8SusVqJOOLTswgG0Bj6RFVVeVxCzg9q1ZzryQQJ9raCkA8YybLd80B5XC6Kny4mrOQqS3RZUlK+53drmfRTxJoWz0IvhJVsWchWRs5KXITxw2cNhlZaUcwhrN+rbU1MXGlzf91qZIjHTPnzSCPiOLO+7PVSzSh2EXEtXVgeNTwwjTxHcPyVxTdmXIAkd2G4LnHJQa/srJZeBt6n05K6pcCtFDNUSVEpOb7u9PhJLG1wSOPlqjlo+C5A+ZH6U00bxlm+dorK2P2l9hX2gdoMJEI4sTmkph5xSveD/lfRWf8AtxBih54hg1GUvdPTM9OQ/o0/pWOcXkLYL3dwq57OdlazGq8IsuHFnvIu4VSbC6NVh9ZhUwCEVbUQVLOW2cBMP5aq+oMNrKgyeBoawR/4R2l+l1Pw7sDglCIg/Elnb+8J+paOmp6bDX/3aNyMW8S6UiFkMRWcWnkznpzARe3cCqcXxhoTsgyEzfbGLrY9qe3FTDdSQRCIP4ibcyydRjwEJSVtPTSkzaySRtd+plm5pFcSXtMfX+0TTEcrfK1+SVBhtTiEMsvH4FFB+0nlPYPuH1P7lKq+02HVVSUbQSDTi1tw7iz/AOirsarI8SeIIpf93i2xxdAh+VZWLSQFXUR4hbBEzwUobtz7jLzJBbcAsG0PV6lDKOSFyZxcsvEO4VY0tO8lh1JuAZ6CXUStcjotcLodgG7MJO62mGUsUcIvld5kT7blnsLwuSbcYGAFyD1LUwU7wxiDd3hVo5pDI/g3npzUWqqAqBJrG96lzdRaWCqapErxyd+f5VcjLH5Gamq4MVkTPd07lTbI+LJLuL/UrySRt+bXllpcyz+JSPCJB1Fkudo7lIiTZSB7Q5/hZ2t9SocTruM+TZCptSUtQBHHFtHa5Kpmhkzz4Tllz0WTLTsiGTJo5GLVlImpTkfNgtRjhZzRBYLkXeq4L2RX3PuSYXtVrHgcmVxA/wASR0rw6tHbl6kWOyt4L96dp4WIx4hWRdRF5/SiORicXyv+pCcxyWs7uQjyEn5KrJHykjjMmiB+Bn1G250f3o8Y/hbVDXP3oSTCg5qqSTmbqO5PIneHu9KXDcuW5XUReBsI7u9OhCxaeJSoMPkkPNmU8aNqVhY9xO3hUMW5VcEB1cdqdhj4hD6U9NS8TzElpexuDh7QNRI4EMfKMvPzUf8AobF52K7FhVCNXWRsMTaxxeI/iL3L0WGjw6MAaTDxA8+qIyFVlNXBJa4BYTeMXVxh1Yc3VlKKakQT4cBwfEIsoqipopfia8FGqOwuJxsJwcGqH/yztL9LredjhwqunBnimp5QAuJe7FEa9DosFwkpxNpHiAX3DE/+VarLOBLwY5+T5krKGejIgqKeSAs/7xlFOEC1B19g1fZ3CKikyil9t03xSjut+pZGo+yXs9jDm70UlKXTcG1bLq/8kYS6P/BnzJPT3DyVZU4eEhZ5W5r6RxX+zXLIF+GYmBh6Z2/6LBY39iPajC2N5KDjiPipnuzVd3HMjs5YfR43Jh7xvp+pDENpZOtXX9n62hIo56aUMuYkyppaPVx6VDj/AIhcvsZDMX5spUO7vtUYBeN81MpiuLuFaw8kyJQSPboz6J8JOJzTYi1xJdK7VZzOmSoy4eviUkK7Zq77VWGV3fbmgeZ7eapZNRdpMuwrGLvtTo1jt3n8NqoQqHHvTo1ziSfcDsmjhxKMbeJHMRfDapsOOU8f93N+VhWSDFHu70vvTzN0bFLHRvKftNSFazhMI/JSKbt5h9HPmMcxkD6Lzn7wuPR1FOZt2ZuQpPIaLGfQWAf2hsPwkxaswQ68P/xLSW4p/wC1B2QyiaPs5W05s3/Ha1fIgzOPQ7rozP5rB1LybxlKB9XY7/aewquhsw7D5aOU+css25ZOn+3QKfEeMVTMQPzjE7v0r594j5ZO65xPkqTgvoHObPe/tD+3qTtZR0FPhEtTho0s3F4oyWm+3Ldb9Sruw/2xYrgeMBiFdi89UOVpwTzkYmPxZrxbiWl3/Si0Lv3Kbj+iXu3bZ9T0H9pyKskKetA4s+UED2iG50eI/bR2Gxa96/B5Kgz3ORMJE6+WOI425ZpwZn8rUtIGjy5P2fRFR20+yqsmE27PSwBbaVxkO78pKPN2o+y4mPLAKn3FHI//ADJeCDWPbz2/Jd+8DuVewh5Jnuc+KfZhJCRx4diYy9wXt/3LFYrVUMxk1E3Ag7hLqWGHEJB8vcn/ALynK12DnyFWmiHNvyW8kZj/AHl7IISeO52Ntvqa5VbVlRd+zu/ci9ulHWxxt8SdmJo6GuoxAGqqSOTXUhZTeNgVRq9OwF8lkIaxpBzkZ/d4U+dVBxMgzK38qPaXZrafDcHqj0ja3L6VqMI+y+jx6O+kgklHaJELeL9S8tCoYny8I+9a/s52bx3HAvw9p+EbjujNxuJS6Lg+TeR/2f3kDPgTa+61Oj/Z7l4eecsQfWVy2nYX7L8YwsAkxjHK+V8v/tIp3tH3ETr1Gnpzp4RFj2tyue4lyvI14PQx4ov5I+eB/s91PFyY6kvJSof7OMhalUSh58RfQlsuQvqQdN3qVTjXabBuzdv3pitNRZs34ckm8vyqe7M2/Hxnip/2bYxchKtuH4mJFP8A2dTquFfWST8OOwPDaP6V6B2r+3Ds32VeKNgqsWlmjvhGka2Ix+slQN/acwClooDrKKYag2K+CJ87Cbp/Un/yEtYE6ZlZP7Osu2MKmQhDOwSfpL9KqO0X2GvgdPE+IVsVOJ2jGMs1pP8AlU/Hv7WmJkBBg2HU1LndlJPmZD/6ryHG+21Z2kqhrK+pknqu+SR7iWsVO/cc2SWJfEtK/szhVCZB7a0ub27DuVWeE0G4m9oMW5kLdKqpsWktLhGA6eIE1UY5U1FINOfDtbxC2RLfhHJdlo1HQEQgDTkXValPhdHTiVlQxl6Re5VNNiU8MoSRmQGHiHqQATVEmQA9yCX5J70dN4JT156JsqWCPXiGRZpkSCnEgPrXfaAK5yZ7knaDhhHwpC33Fm+7XvRRU8Qte8b+7VO09QG0Iwfi913StHT4SdVSnVyGIl47mtsXn9R1Esfk9Xo+jefxyVlLhMtccTMDhftZOzYPwz4YVF+W3lanajEJxMo45Hy9XqUVpvN+peTJzm7s9hRxY1rRJ/2brC5RkY+oU2fZ+ojHUGG31J2mmqZHJ4Jaj03RO6nhg+MYg9mdQQl4TO5cGTN2n7meph6TvQuCKCbDz9xE3vTLUbjboy0U3YXGYdZKOUfDd0j/ADSp+yNXSlfOcYeQkdy68fWYpLhnFL03NfMCkGhktybK7qTgYawvz2+kVq6LsrV1DC8dhj81Ml7OhS2tLPGBCXruWM+ujF1Z3Y/RMk1dGVhw+AQ1bcnRpaeO338tFsG7F1AjnkxgW5tUy3ZOeQiaNto87e5cn9wi/wCZ6n9izQj7YGQnjAnyjByH6U0GGuXINpLX0/Zs5iII34p+kSU2j7I1AylfHYOficblb9ShjXkzx/0/mzPwYYcLblkiPC5L82e0fktviWB1NLTSytEwBG1zkSoZdxDkbatr8Kheo9xWh5PRPx56tFSVGw6abVHmhYrrGe4Vrw7OycICd9xbmtTT9nWqNmpHn05KcfWxv3MMvo+WvZAxr0rk3K3zR+yhb3rVD2TchLIJFGm7Kz35RRyXL0IddgulI8yfo/VpXoUHBAtGZNFShdy+FXn+zNfbm8LiPyQ/ctSJZOD3fNdsethL4yPLyem5Iv3wKp8PCPuZD7LGN2i0NF2bqKgBMmcbnt3Mnx7LyjNkbd/ksZeoY15mdUPR800moGaGje7ocfpT4ULEWrsK29H2dawWAMz9JOim7Jvdm8T3ZeElwS9Yx3Vnq4/6ezOO1GJ+63K1x3fEi9nijAmYXIlsouzc2djAZD8k9/srpubqWT9Vx/bNv7BkfgxkNLBJrnz8KfHD6Yi1f9S1L9lbQJ3Hbn5Lh9mQjItbv9Ky/uMW+Gar0TJDykZM6OkEibP82S49DBdmDMY960Q9n24xMztoifA2Ehz7mt5rRdcv8iX6Q39IzXscQsXNcKhiJxyG3L3LUfcocmZvqFOxYbBGOgtc7J/3GhR9FtmSejjJhzd7fkkFGAhn1E7rZewxbms5LP452gfBcSpaSjpIawyC44ybcy0x9dkyuoEZvS8WCO+RkI6UIYiOU3tBrntWemrJKysLh5hE/i9StMSHH8cK8KPgRiFtojaJK5wbsXBRxxVE7kdRlvi8Akuv8pYoXOXJ5v8AbpZ8lYVwZWjoamoPI5HDquLvyViOCtGYneU+XJboaEBAHaC0stdEEtCFpZxNy3aWrhfqbZ6UfQv8mZUMPb0c/SjOhYXybv56LVNS8NruBt+JJ6eQbcorfqZYv1FnYvRIpGU4MWebs4kT+SbCNpLswu8tFrPZXJyco7rn10TYUpkxPw2G1/JP85sj+0RTM4FHqP4b7U+NDba5hqr4I3EsmBLhuT6s5edyX5ky16TjKE6NxEn4fJIacxHOy7TxK+Oj4gFlmQogw0ycWy2+pH5pX9pT+MT5Otfm73Jr966ZfmTX1L7A/LRzxJ3iKOxI2kt1ZADrSb9GdGOQjm72l6UyJWln4k3c1yAJIlcT5o7tPd6lHErbviTrE5Wtnz5IAdAm56jcnXLeo11pEzvubkiu3IAfHl8Lpd6bHMR9RJNyzyuJAEqIWv1ba/NZvtDRvT1k4a2k9zfJ1oRK23J9ysi7NxdpsKlnilH7xpA3wE/WHhIfNcWd6qzr6aO7pHmMY26P6U1LG92i0MuByRlkcbgTOgHB3Eed37lx91eTs7UjOWvnkiaFyLYzuS0Y4SYiJcNKPD3je9wtzT78RLDKyNWUJ0/ZmiBzf8acz4XyFhuVa2HyEXJbmqwWprqTDYwichijfd8yV/gn2Y4jiRM0VHJP9IOuaXWKK8nox6LJkfCPN6PBzkIWYP5LRYd2ZlmYbIDPXpyXo03Zvs52RpOJjOJ0tPOJ2+xwPxprvpbl+ZZrFvtU9nA4OzdH93AW32upZimt+EeTLKMs3UP2LgvJhwdLH/kfP6OVGE0PY+lCfE7Sqna4KMX3n9XkyxOK4tLi1SUsuQiO0Ih6QH0io9TUS1FQUs8pzzm9znI9xOmvDczr18HTLFzLyeF1HVd72x4QIk4lm20m5WqxDtBWiwhJK84j/wAXcX6lWoy3d67zg+JoaLGqSqcRnbgH3XbgV6NLHGN7A3uIXuEl56/JWOFY9W4LJfSTMI5axmAmD/ULoKNzT0dZXSgDHwAN8gt6f1LV0XZmkoQA6imlxGeVx4YzvYBF9PN1m8C+16nhAY6zCIYD6faqQLib8r8v3LVx4pRYwHHpsQiqjNtBjPf+nmyxaZdoax3EMQo5joqwDoCB7HpsrBH4dFUETE2WivAKohOw348RPrHKF4/pdKHs62KDK8FNJQGO7i/+HFviz5J+CGtzOSFaQuUhjb4UxVi8zZs93mplbh9RDATgDVAAfXE94fUqGfEqiMyudhHp2stLJSoYqah45Ssdi+EUVHjDxvllaShlJdJm7sN3qRU8bFMLubW56pm9m5wHtdUR7De8CbWORrhf8rq0gjwuuqM6bjYNVHzko8uERfFE+iy+GzHaObAY91vUyuoqoIwK8PzJNJk9yjQf/VcPYjkpIsXpx/8AE4d12/FEWv6U/h+MUWIbKaouMX1gk2Sj9QvqqmlxSKnMcp5bvTGpFfjWHYg3DxXDo6yUeiWM7TAfrbVYPH+i45DRxSSczC2MeZKJU9oqOlM2AJDNtt3hVFTVlTDF/ude8sHdS4lu/TK2v6lV1tZwSzq4pKLPxS9BfSbaEpiv8inP9Gjl7VTyOPDl4HxD1J2k7VVsOhm8oP8A8UbhWUiyJhNt4PyKN1KEXmcbHIRZaOMWQpSPRsL7bUVgsDzU1Q3O17gJaD78euhG94iF/EC8qpqN8hyG4via1WmHSHSmLuZ259MbrKv0bKbPSYKynkax2cSz8O5TYhYuvhlb062ksYPaqTgjHJHFYz3cSMLD/UpdNXU9RCMkdeF/TwJGtJvzLO5I1s9DpqGMQAzy5dI7lKDKN72drviZYamxiejHN3e3+l1cU2PRzB+JI4j6Qa7+pKrK2NdFiR04Z8S31aq2wrtccb3UlaUuXO3NYZqqiIiklcqgbemV7QH8rIi7SRQhZoI5XMMeQrCWFTLjlcPs3+M0eAdtoOH2g7PUeIk7W8U42GUfzNqvH+1H9mHsRiUpnhdXW4Sf/D2mIq3g7WRzTE7SmJ9yCoxaprCIIOLKQ7nt3Eqx4pY3wycmWGTyjJ4T/Zr7L4PPxMUxksRybSKy0f8AMtxQDg/Z+nGkwykhgiDxA1u1Z2XFmkMvaGKe1reEW3copVUZGVjy0oP4c7xXXzI4rSNgHagPaRaOE5/DxBbaKdxDtA4xgwG13wndosbHWT0cZR8f2oX3NHF0j/6qLUyYiIfh0UwjLytBy2rRJIhyfiJfVmNHHqcloNyIn6Vm8U7UOQm8bsWv7Q32rJY/2gGhnOOrao9o6eHK1tv5VkMS7RSSbzdxAeQitkzlbkaXtJizV1McfFIpbrmJZ+hx6enAo524olytfaKzNT2k4mrlt+aqajHnk0B3R3ET22/cbKoxZycsjZiP0qurMWeoC13+dvesjHizxzfiG9qsDqAktMOkll3Ni9Eirx7jwmLuZ2n4VFw7EHw+qEwy3ta6dx6uYg4b5EQ7lQQzOR8ri7li3ybKPB6D96NM2bOxLO9pMQaoMMmYs2/gohYlHT0PDB7pTbqHuJQaYnku47sRE+mqGxKFGg7PcIaMpDa6V/F6RSx7FDjAooDcdNbUEVlLTZNl6nHNVdfM5ap3wKrY2dY81vgyTUxXA2j3epRYZGI8lJnrqeGnyYXIski6KSsy4pad6mwyRjGOTsRKtmm4xk/mp9DR3Bm6GjeXtQc1U5NkLPd3Eq1ifiFn1Erk4bYiZ8+XhVGZOJ80JBBpk+7blom5ejmy4BNkOqGUrlIJcgU00lLUjLEbxSg9zGL2kJJ2UpJivM3kMnuciK4nRxU+g5tt9QqZheGvXYnS04dMswi5eEWuTbLu2e1YDRthvZ+nA2tGGnYn+HbmvE6kTqKk5criNyJ/m69w7XdpMIw/Baiip6kJao47G4W5eVR0byWiMTkSy3Ve4rSTn7T17BMPg7P9mKAaiQYBhpxN7ntzK25eL1ueJVs85t+1kI9y1EPZ/GO0UwHK805bRbiOW30rSUv2WvRxcfEZ4qWL1SnasO9GJ2rpMs+apHmcOGvJowP+Vlb0HZOsrCzCnK31ZLefeHZbAwJomkxKdm6YmtC76nVdX/aJXkNlBBDhwf8AltcX6nTTzZPCoHi6bD852/8ARA//ACxnmphlrDioov8AiVJ2JpsF7L4Oec9ZLikreGkC0f1OqqvxKrxKTiVc0k5f+Y9yewfDfvCvGM3fgAzyzF6QYcyW8eml/NnLk6zHHjHA02JdoKDA6KlpsLwiniOYBqJiqfxSbPo/p/zKnrO1WJ1giz1bxC3hiYQH+lVlZWPiFZLUGz73uYfIfC38E1aAkuiGGEDjl1eXJ9jp1EslznPIf1GRJrhsQ6/1Lgx2vz/mj6tGzW2qOfeT8gmO7T+lccGItcxUuOFh10Smj26dSKERyFssnyJGROT5yAEulu8GJNFtYs2RCV3NOgTItRhdNMxZRNFc/hUMsD4b5xG1vxK5YfN7tFyQdOllOqHuyujhOFhZoWu7y9SinGZSE7sX5lb22iKLWQsm3IopSKF8yPJmuWh7M4S0zlPKL2imSp2F9Y9ydhqKin/YVEkQ+nqFQlRbyGtEny0dRaquKG3Nm9yq6ftBNGQ3hGdvqUuorsPros7JoJe+5rhVkIpZoWKQnZm3Jj2Vru4/qVvNRwRw8VqmIxfwj1Mqsq6ATdmlEiXPrI2TC4L7XbMfEtL2eKeQd7sID4vEs3CUlQBGG4R/qTjSVEY58RwL4VrG0Q/cesYNNFG5u8rkTeHO7JO13aiKnu4EbGfqJtq8nixCspSKyVyHK50+/aSWQLHcxEm1ROTIUC3xrEDqL6id2/0rF4xWTzSCxnaPS1zWqTPiEdVMQSG5CPRd3KvrKr2603ba21iWB1JURJdx9LIQzG3JlJio7j0fannoREi1v/cg0sZo5paUxMOplq6TthPUQDBU0kFQJbbpYGK383NlSUuGuRZ5K7osLa3Znb33Mpsxk0aigxjC5ACOUKqgLxywGJi/5X/7ld0f4Zk9JilFWBn/AH7FTmX+Zlk4aHh65XF3fCpEQtSncZtd8ulaIxcka+XBa0wGf2OUgd9Tgbig35mVXXYScI5tE1rtptTNN2inwu06eWQvije0lc0/2gVdVFlUjDWxN4amFj/qW1/7IpfoweJRzx6PFIP7upU81K813L8y9SOs7N4hHZLRT0Zi/VTTEX9J3Jj/AGJwquMfYsViuf8Au6wHAv4too5Nk4fR5UOGyiFjHsd7rVJgwc5CyMLvMibpXoVf9n8+HgUj0r1AdV1IfFEf4LNYlMFLUDFDK8B5dM8JXKXJFUysl7O0cMd7tf8AShipaSENMhJvD5p+aSosM3aM/wD8N1RVE00hmzBu79drLK9iXFoLFMUjhiJmZh+HLqWSqZJagidz0Lwq2qZGu53l6lXVNglozCqLTK0+pK5s+9PPHdoyKKnu8lRWwEULk4ipsNC25na4nRU8bkwsylxwyFa2o3bUGTmRyoYx0bO1uenSptNhMUjjfG+5tLVJhw08s5Ng5a7laQzBHT2QBZpa5+pFk/IjHC0IWRs3puyUSaNo3zfcQ/0qwIms+L1KIRNcTGTK7BIhxU51BkOfPa1rL0bCOzLUdCAM1xu1xl6lD7IdnQ21NTld/ch/qW6CMIyHViLuFK0wdt8GWlw94SJt5fT0q7wgTp4dDMSy23eFKWlIpcoyZGFLU2bMtPCRLM3LSkxKsjlYIztLK24muElr8Bxat4wHLG4Wta5Ce11g4aqph0s3elXVDiVSLC/sb+lhzVbslI9Zw3HDp5fwzkC7mQvuJaSlxqKnh4lXmMvU0fi+ovJeT0pVYiLvI0EhWkxF/df9XVy1c4sTvK8srvc5IpM3TPWsN7TU9R+IcrET+p7f6VeU+LU8xZZ2/wCVeIQ4g5FG3V5D4lfU+JPUREElW4dO3NZPGaps9LrMBwfGgL2mmppc912Q3LCY99gPZrGHN4ozo5C8UfSihx6opSG89vh9JKxpO2hiWu4fUL9KEpx8A9H5R5Vjv9l+rjufDq+OfyE2tcmXnWMfZD2lwGYmkwyQwH+8BrhX1pD2gCoEXvB9FMbEopB3/vua5arLkiYSwQkfC01LU0L5VEEkBf8AmA6EZBLll/Ffb1f2bwbHIy9poqao+ptyw2N/YH2WxS44YpKCXvKMtq6IdX+0csuk/wAT5XMv8E2/Vz5fEvbsb/sx14sR4ViEFR8Ej2kvPce+yHtX2dueowqYgHmUQXD+pbrPjf2QsU4fRkCK38yRE23NdmhkpZSjljOI/STWptyuLm1rLRSEI5GEi1Qju1bLahfn3Im23Pk1qCArn7nfchHMuTpXeF2+SWy3kgAgzHvR3eaabnmiu29+qADu80mzQD711iHytQA4xeadYrSzuZRiytRai+SAJQyd7ZEiutbuUEZH5J+Gqmp9Y3cc/clew2i0HD6soxcKZ7fkkGG1ZFrTtb8LqufEKyQLHnIhPwi6QYpUwtwwlMBHwqk0RTJksMsewomEm+PpSGE+Vj7eWqhnXSTEV8l13Mi6kBVRiBa93ki0LQu6TBcQrispKOaqPLpguMv5KXJ2Vx+ht4+D1kWb23S0523fpS7K9tsf7LxF92VcdNE+5y4IET/mcc1vOzf2hdtO1VbS0NBiDe2SF4gARM+ferVMX2YKPsjjlcWzDK6XN9bYDJPV2A1eD14UGI09RBPYx2FAZEWfT4V7Hj/Z/wC0ntBUUcs8FVUT0wWMNG4xDFm/wc3Uvs/R9uOxuMB2hxuiq+BTBbIVW/GGz4iUM20/0P8A2V/Yj7VR0uMYpThTwHmQU1TBbKTeogflcve8Hw2LCYeFT0lPFEPhjjEP8FlsO+0ioxCniqvuepqKeZrwqYoytJlLP7RMPo4Snr6eWgi7uO9hP8Oq5ZTmenjhjSNURR5O0jXl6RUGrqqPDacqmsOOliHPOWeS0RWKxj7buzUeEnPh9W0tZk+QEYiTP4fmvEO2H24Yv2gp4qatqIRgjkvaMY2tL6vNOEMj8kzy4oo9gxP+0dgeH3RYfh0+Ik3MiksB/p6l4h2oxyPtZ2jrcY9kpqKoqXcnjG4/6nWYxft4eJVEtTE1JTynaNtNAwiP0is5Dj1fHMThUvc/uZdmOKR52XNOfBuSwmsqgAGr4NjWgMh22j5KhrOxdeRXvU0Z6/8AGHRMRdqsby0kjPX/AIAF/pVpQ9rqcaM6fHI5eKL3BHTQAN31PzW/BzbFAfZ2pEyjeSEfiGTamw7O1MY5vLCX51Y4jjFBNMMtObwRDzi4dxv+a7JQArnqKkJKk5IqAjteSNhImFTSCyPUUMtOWRnHu9LqLITRtq7F9K0OJDgBQk1FUSSy90s+0S/Ks/U08Q3ME4Tl/wCWG1S0WhQZ1EoxxvuU+tqmoSKnp3Ejy3y5JdnqPjBUWZcXLYRJ0aqg+7xglghOtYz/AB+kcnLxe/qTXgnyyo4zlc/USMJrS5OScIY5DyCSAP1ChGFhEnvjl1ttF32qeSuB0KgBboMS7tVY03aaqp6Y6c3aeB3ueORrlTylGQ59FjaiO7NOzVWH8OyNpL8v2hLmyrfiSs68E54+YOiTNjFxZ5OH0ku0cz1h6mdunfbmqZ5BJtJmt+JlyGseEtrMSz7ft4NlklJ+5m4oaiSnImgdh+lW0PaCspRF/aLS9QrERY8xMOewn56bVZQyRVEpg84CQNc9xiP6V5mXpVL5o9rB1s8XGNmore2mL4lHZU180wEd7xyHcN3qUKXFJZLbjuVMwwbi9rjEs9wi9xJ0KOOS5wqWG31MsF0uOHhG8utzz8zJ7YtURjYEsgD807FUcb9o+7quz6lUDRySFYE8ZF9a7921g97D+9HYxh+Xnf8AJmqo+11ZSxcEJyKIPDnuFEXbCsjCQI5H3ta5LLhQ1onnld+9NyQ148opMvhZc76PBd0d8PVOrS1U2aigxyShMjCTe3IvJTh7VVd+d77+dyxD09eNwPTz3emwlFxKqr6GllqGjkAg3XSApfRYcj8GkPVerwry6PQKjtFPUU3AlntDvDPmq+mxanpzFnaKX4S8SyVPUVmJDBIbmRmHULWp0KcBubVzWMejhD2muT1XPmqZv6btlLIXDgCMhBsrcukU7S9ppxr5TlyC6EgcculYO46WK9ncRNNcaomfNpHu/wAVnLosbXCN8frHURfvZ6RhXag8Lpxp5ahhEHfq9TqaPbqijqYDla4Da2aTL+Yry4qH2iE7KtyHMc/ETJYgQFWhTHUOJA/iXOvS8eRna/X+oxQ4PWh+1jsnTnw6h5jHcNww8vT4l5r2b7SU1D2ngrKn2mooOIRSBndte7pVb900QkRhPf5ll4kweCxSDkFRb9S7MHp2PAmlfJ4vWesdT1c4TdcHs2Dfa92IhAoKzCsTiJpHJpRyIXHwlbcqzEvtcwysxWQ8K7Pyy0AvaxS7TXmFBgIzTnZJxRBtRFWBEA7M2EW8I7VlL0zDJnoY/X+sgvK/+j1I+32DwmJhAY3D1Ew9Xkqms+0b8YvZ6eMw7rupefSzNGV2Tl5kpMItVRhJE7ln4S7lkvSunx+58mk/6g63P7Y0i/m7YV9RITnO4gX92L2iKQ9pJ78t2vxrJV1c9LioUzs1hZbvFyU+hF66jCpj6De1ruoV2vpcCXxPMXX9XObW5qIe0k83Nztz6SdTqPHGkHN5HDPnrtJZKpo6inEXOO0LdCHpQR09RUDmEEhNnauWXSYX4O7H6h1MXq+WbSjx7DowJ54Cn8PEE7RRP2iopH4fsTjF6hk3LG1NLV07DfE4iO3cpPZ+M8QxUYjjOWPhkTiPSOS55dLhpzs74eodTusdGmrO0eHjbFHRmPxXopsWoPZR4EEl+fncqI8Lnhroojfae4y8Qt6kFbhs9DUk4M9mfUXiWfaw8JM6Fm6rluBIxDGpISiCAGKsnMRC7aI/ESnUFDSYXiX3hiDSVtYUfCu6BYfpWQxvj0PafCQPMopGC8R+a2Fd7RUWBJFfLlaBFttbw/Nb5IxhBa/Zz4sry5J7rwTmrBqmI2dg10EVN+9opIRFoxE89SFvCsvDxY5OG8b3/CpU/FjseONzGwicctw/UuGeBS9tnp4+rcfdoayjqIo9ZzjIfidM4t2qwTCYiOX8f4I2XnGIdrI4yPhvcW4ee1UMY1GLGUl7ziT2rbH6Vb3mznzf1J212sMLZ6dL9pGESENlFIYlz3COSQfaJT8bJsPeUX23C6wIYKccJSSuweFhU+kw/glmEr3Z6WrZ9DhS4OTH6z1k5e6l/wDw9VwvEMPxAgCWSGjMmzfi9LOnZqHDqhtcQpREXt2mvOONaOV/ckdU0g3u+7/KvJn0EruEz6GPrEWkpwPRwwPD5KkgCrhIGa66Q9rrgYLh8jEzYjRnk2domvP48Sewgd3MckAVT53s7CT7dqz/AAcv+Z0P1PB5UD0YqPC4acXkxCliMwz4We5R6yow6hMXlMbshJhHdovPyqGuHc/Nk60wCWbPePxLWHp8v5MzfrEPCgj5Ulmt+lNtJd3Mg6iSYbS0Hmv0w/A6H2JIitbRC20s/Eht6v5IK1Q4xLtvf4UDFplmk5a9SCgwK0tXtTrFaWbKOxbs8rUY5oAdYnG5nTrFc48lHErkcMlp69KCB+7d8WSK60STNw3C/v0QF+IWefegkkgXc6OGuko6kJIzcJQe4SF+RKKZd+e5MHJcWealpS8lxbi/aawe1zVh54jTR1GfOQNhknoqjsvIV5y1VP8ACUNyx45eaV2vNcMujxy8cHoY+tyQ+XJ6RDUdhhs4mKVWvMRpSuFdxPFvs0joJ44HxqtqiZxAggYAz/evNHt/MldplouX+2wu7Z2P1XJVKCPRpftmiw2mCDAuydBRk0bRFU4g5VB6DzEdrCszjf2odrO0FENHV4zMFE3KmpvwQt8rRWcut5oT93SPqXXj6DDj5SOXL6l1GThz4I5xsN2bbupNGSfmHdrkmCFy7rV3xjFHmylt8hovehufzTpCQ3INeaCWqB1SL3pweZeJNuKDM4kjEWQkgs4JWroyPG+YZiXqFLu0S+aANPgn2hYnhbDHK7V8Hplfd+pXVb28PGogjesls74JX2/9FgCJu5ISt7mdPgg3kWITwuJhIcBD0lG+SmzY9TTUxy4xSDPEG554H4Uzf8n/ADCvPqbFKij6JHIfSW5lc0naKmqNlbFaQ7mIWuG5FJmlkyLtBiMNNXwYHEE9HXTCAQVNKMsxixXCRej8vNWzzRzYRSwVODxYXi0b3T1IzGIyh5WPyf6UOG1DiftdJVxlKL3MMfV+pO19dV1hk9XIVURf8fcsVBxexo8nFCpaijpzIt93dJ4f0qb95U/JnvLLxOoGHYe1URvHJ7P/APiNcLp2s7O1kYcThsUQtdxQe4G+om5LUyqxH2iC3J4bS+e1cDFgmLMNn0qDDhc5F0MV3Is7hJcGhkjmJjCwu9Gw+I+0voawSEcydW+G11TfwqdyMi5B1CX5VSUhYRh8IyT1ElfUf/o0TWj+Y07L2knELIHjo4i/u6baRfUXNL5B4NQ+D4UJi9TG2EVBPqWGGPV8UT3N/gnYaWpp5P8AdoIceDK62mf2eoZvoPR/yksbDWAWurXfqVjTVVpi8huQekllKHHtKhl55L6ftRh9LJwzaelqh/8ACVcbwmxfS/NR5+00s2xg4Q/EpdT2krBpIqLEaaHG6P8Au6PEIRqCH6c9W/KSzNTh712JDJTN9w0QhuoSnep3fCXc3wrBN+DWX7LcMUkJ98lykx4k8fJ+7wqrl9nEIomALorvxRa0j+pOtYQ552qjNN/RpKDtRPR2/iXh6Vp8KxqPEhKyLhEPMhdYGCOOnlHjg9z+Etq3+E08BQA+TDoPRtUm8LL2mhqKrSJnnLLpLaqmsqpZiylB4hH+7ytVkUjjCW/aPvVNU13DEm1lu9SqConIpNCjqpYbTB3Ame5jHqFOxV0nGvY3v9Qu4lmq0pj3mAOKCGarqphCOO4buvJatowUZmoi7SS1DcCrp46zPxyN+KP0kjpximmJ4qKWcu4p32j+VuaYoBaOXORm95FuVxFijwjZGzyW8iLaP6Vk5fo6Vj/yND2coY6yEWq6cDMH22taP6VuqGngoZCljisItrkDrzmgrqsRF3kYhN+nptV1QdoDhmvkke0vCPSy5m5G8YxRqcb7O4J2opuFiNDT1o5f3gbhXif2hf2VQxYHl7J4q1FKP/g67cB/SXNl7PQ4xTVgi7ZAXqF7SUiXEoIzs9oYSHnchTZbxQlyfn325+z3tL9n9V7PjuGTUvoqRa6E/wA7aLLXXc8l+lE2JUGJQlR18VPW05Na8FVGJi/8V5T24/sp9i+2Ry1ODzy9ma0+QxNfTu/0+S0UjleH/E+IaiRuJmx2q09qtw8dWuW6+0v+zT237AjLV/d33zhoZf75h7Of6h5rx2bEJIxsse7xCStMyeNhVlQcxkZ7kqSbh1QSP3brRdQwkK4sytH0p21hImcxG31ICqDqKh5L5WBgFt27pTWGxnWVYNm9rbnUqkjaqkigqD/AF+kC6loKbD6SjkziZhH4n6lSQSeiBmuhDiSbh8KzlfMd4g5uQly1WgxKEMQh4ebjrdcKzVTh81PPZI93/NGpnjoKmvutbcrEqMPZjPJrsk3R07QgTyNamqzEHKEmZ2UlvllK/UrWmmYgHe3T0qofc6MM7uato1cbLSrrGGLID3KqcbiLVSAo5KgtGfcraj7K1NRbsf8AgsnOMPkXDFKXgpGHpZSoYZJLWALlvME+zWorDBggMyfa1rXL0PD/ALIWw2MJ8VqKTCYMruJXSMH9PN1xT6vHE9XF6dlye5qjxeiwOqmLRjWownsLW1loRRkRP6WW7qO0HZPs3NZSQffxh/eC3CiL8yosX+1DGMQHhUXBwiDK22jC0svq5qIvPm+CpFyxdL0v/ZK3/osaT7LYMLDi4vWU9AP/AJ8g3fp5p0+0XZLAxso6ebFpW8WXCD+eqwE00lYZTVFQU8veUpuRJoc+7muqHRX/ANjOSfqUYf8ATCjYV/2oYvUfh0TQYTB3DTBv/U6z8UeIdoq8YIwqcUrTfSMWKU3/ACsp3Z3s6GKF7TWzPR4dF1mLb5H9Ae/4u5el0P2qN2Nw/wBm7J0EeAkQWHVRP+MfxFL1u/8AJdscMMfwR58+pz5+ZszkP2A/aPUQlKHZCujiZr349kRW/SZC7rG9pOzeMdk6/wBixnDqrC6rqaKpjcCdvUPmrXFO22M4pWcWtxStqjN9TlqDIn/iS23Z/t5B2gwr/Z/tjFLi2AnshrJHI6jDZH8cJPr9QcnW9nNqpHj3hWgIQwfsdrtrMXk6fENMBf6j/wAqbr+yc9D2sPBOKMu/ZVjtA4+oZR92W5QsYxL7yrykZrYImGKEfIG6UzAhiNo8mFAXV6kXhzuSEep2dkRF8Rsc8telOMW7R3XPFo7LlzZauiQNj/Etbnch4z833KPHn3JPI5aIoEyUUzlc2e3qtQsN2trMmGLTPq80/CW7LRAx223mhEbhH/UnHK7v/mmyH0+FA0jjjuzR2sLabiyQPd5JMW7JBQZkYiTZI7WIR0XIxufXyTxRtblkyAI5Qtl3XItREeSdGNv/AHISG4RQA14ddyYmp4pi3xDJ8RMpXDce5cIbX1ZAvAwEfBceG7h9KN6iUdX4Z/UCI43Ll4UOvSgY/wAaOT9pG/v4brP4vMcc5OEEtmehEG1XMXTonWzuyY9qylGy1LUyMNU80mTs9xKwo6M6gvw2My6nEVoCjAmyOOMx+JhTtGTYbNxaR2pz6fw22/pWfaZr3SPTYLUQjlYQkXhyV5RdnzIcmDd3kXcipcenhAmkOOUje66RtyuqDtVRRgMdTTSAPrgNj3fJR2mZuTkRYcFjvyBmIm5l6VJlw84RCxrQz6vESvsPxbs/WARx4nHAf/CqQIFc0FHSVwkcBxz3f8N7if8A7VagZ1Ixp0tRGw6NaDdKamjkk14YF53LW1+GnGZbCIW8QsqaroWj0K8jLdas2NIzpwvlmAOKKKGojbNm6v6lqqfBQKMTkyDTpTVRQxRt1bf1Kkq5ZpbM2JSFzD9KeAZR6XcS+JSpZgjusBhUA6x5Lst3xD3KXl18FrE2Oni1ZR8pH+rO0l2f7QK2lh4U5+0RD/dVYDKH81VT1Fxk7P8AmJUWJYgEZ2O93ncy53l3OhY9DRy9sMDrnb2jAoaYulzw+R4v6dzJqqo8AxiUfY8YmoNP2dXDeI/mBYqWSGQtGt+l7VFk/BG+Od7vT0qbkVomX2J/Z7jO46JqfFoG/vKOZrrfoe11ma/D6zDSFqyknpfC3HjIU9DjlXSuPDqCuz6s1rcE7XYqUHDqZHng8Iz/AIo/pdWpuJLxowAWl5EStMNweeotM2cAfxZLbyYfg+JEUlRhkMUpeKm/C/wU2HsLBMAnhmIT0vheKduKD/mV7mDiZQMHPMWCNiDPzVtS4O0ZlY7lr4tymlhdTg8xRynTVHnwJmIv0vqrGjjik1vkpT9M4EA/qVeTJpoqamjjsICyEvUq46Ph25Za8rVrJoWk5SRS2+ITYlAmo3G5wZh+HJJ2XFGfmozK3JlKwjD4SPOo6W5fUpRRyQnm4XD32p+Gwh5OP1KbkaKJb09UwhoYlbyVlDXRE4NnZd/Us4Ee3Y3cnQI4+Rvalsy6RrYZAjLTd/pUkJmHbkslT4lNHpncPxKXT4sZSFxG3Jpio1tNMwllldd6fEtGEbYW4RGzDVM1xj1WfD81ksFxQqOX2iMLpxb8OQukH8/mn4qp9Xd3Ii3ORF1KrKRrWqGktfTd4fUpRVEFHERyvaItdtWVo67giT/81zEcSPgZszkR7WHNP+JSLWftMHGypgbhfF1OkHagISFm23PrxN2SynG4ep9b+HyTB1Fra53O2gqHIR6hhvaiPEBFr2ER8PmraHFoo7nfaXfqvJ8NrJYS2R3jncw+JaOjmnm03XF4ULIWbebtIwnkwbfVnzU/CsYOQ43CdxF7v2iyWEUcklTnUs4CPITbaSsJBanktjk4odLRh1EqTsLR6RR4ockN7PcWQ7VNhxyS4r42t+LavO4ZJI72iqbcuZZ7RVpT4xWDELSGJCW7d6UuDTiuDbx41Tlob2F8TKfSYlsFoqju6RdedviEVRdxJR/K6UVVw9Wlt10te79KeqZnbNviuC4R2giKPFMIoq0e8ijtMfzMsDjf9nPsVjHEkppKvCJC8IveF30q5gxCsjccpHLPkJK0kxhqenAJJGOoN+nPRv8A1Qtl4kU9X5PDse/st45T3Hg9fTYpF3DmIEvNcb+z3tL2ZOzEMIqIBbmQhcP6mX17DjjRyjncGuhKyDHoJAsnOKcXbpkC4f5rVZckf9mDwwZ8Iy5iWRs4F6SG0kL5dy+3MX7A9ku1Q51uDwXlteWmARJefY9/ZXwDELjwbHHopX5RVIbf1K/yF9mT6d/R8zDkPelpavU+0f8AZr7X4GEktPEGJQM37SBrv8F5vifZ3F8FImrcMqILCtcijK39S3WVPwzGWOa8oi+9cLbqyEZGJ8s2/ii93pWtmIr127RBsLTS5FdutzSAV21PQ1UtO2yRwz8IpoJO7JO3BysQWcK+Q+8iV92X7Jy9psRipHqI6ITZ8pZR23KnCRvK796fgxCWlLOKWSImfSw1pFL7Jbf0e0n/AGW60pM6LF6avgdhsHIgPluu7slIw3+zDjA1EXGYCgu/EEXG8h+HNefR/ax2kwmOAMLx2rpxYN4jKRa/vTg/bN23rKjOTtLXl8IyWj/JCLbi+ZHp039mHGKeSWWgpyKD+7CcxIrfiyVj2a+zXEey/aSixDE8D4+HU13HiBrjcnbIbfcqv7Ou1Ha/GsYooazH66ULwI75iYRH0+9fSL1FwA7mxeoupEpuHBrixQycoycPb6gwmnKKLs5iNLAL6hBCNrF+5VvbXt9R452PxfDIKLE4Kqspzhj4tOQgJ/Et8Egc2YS/dzSP2ctDjhLPlcArntHbo68mJ7IfahhmD9lcIwyokrop6GkGGS2nO3NkXa37QOy3abs7PR4q1VVRDaccUtOQ2m3S9yvO0+ORdn+z9fiEFJS1NVCF0MRBtMl8w9o/tK7SVGDyRV9M0VKMxTPKQFdc/gu8h9K0goTZjJyxqim7a1FBJiQSUdM8VPE1rRg25yuWSxLFIJGsCkkGV36yD+SGbtY5D+0Yiz6s3T83binqOz9PRPhkXtsUxGddxP2oP3W/Cuh0edzJ2QiqgqKcIniCIQ8UYMJOpFNhuzNge191xKrq8UaomJ4oGhB+UYmRIaTEpKWpilcjtB2K3qH9LoWRRJcGaWkpZBmia+0BO76VP7QYPFiEkMsMsxy2PxiJrRuz22/lWam7VSySk8cUQDnc34YigLtJU2ZZt9OSvuQIUSxLs7JGYvft+JxTcmEmLZObW5qvLGCk/aOxW/Cl7cBCLZNz96q0VUiwDC2j253a+LzRBhcdPq8piT+l2VaVcxc3a30o2qAINSb3aotE6sucOjpsPMZDvMQdiszyu/MyrZKWAjJwOy53K0n6U6NYf3ebhFHwmcRcia7c6jBUQSOLSBb8QptoSTCChAiLW7TzUzF6imqqOiAIAgqqYLDqYy/bD4XL3+G5RZIzhAXcLxPaxC7lcopxuJDm3UpbLSIZi8hpFC/PwqQcb56Ew7UGonqzcvC6yZqmNcNshZtqAYX+lOnI+mnNN8R/JSNHLX+FDbu1FvpSKTxIbn+pOjccEjHcz2o/aqjb+KZZe9MXJXF5JVELkTIcQqae7I7s/VuVlVduMVqsPeiee6D6BuL8yoWJ8ki97rGWOD8o1jlmvDLmLtdWR4dFSO0YiHIiHc5fUraH7UMRjiJmgpQlyt4pCX6vmso0d3NCULFdkuOSxy9rO/HmyQ5TNvWfalWVUI8MIgNuZRs/4r+olA7Vdso+0GB0VMEB09YN/tUoyXBML9O3ut3LMhCw6t+lI4WkLN/6Ulgx2mkVLq8k04zZpKX7QqmjiowOngnCmYRt3DcpL/aQ9QRPFQxxX87elZD2UBLXNGIuLZNtVvBjbuiV1OWCqLN5S9rDrIIqeWCnp6V/EG4mUTFaeOE546KpGoiY7gkHbn+5Y65x70XGMR5uKldKk7gD6tzVTLwqiopSikBriHqH1CpMXCxQ5Z5JQozz6Tu1WfhqJbTyltta7c6H26S7U3K5afjshdQvEjVH2dOQDeLFaWUOrZJbmoB4LiIgRxyAfrIZmVN7ZJdzZENcd2mQ/uUxxZI+WXLNjn8US4ZMQoZMwlOAncRcs1Kmxqf2vOWUCFg33NtJ0zNM8NNee4nVPNI8xZu9qqGPd2zKWVwXDNZg2MPIcoQBxQ4bnPEPUIt4hJDg/aTCIa2KSpjmANSMxfpb4Vk4ikhcuHI4Zta9r26elNvH08iL0ol0sJWOPVyjTXlFzi00ElfPUQGfAl1jv6k1BWNTmQtPIOb6Wmqwo3tyz5eFckp3J82y5IUIwVUZvLOctjQ/fGITTDI9XdY1rXOrLCu0GIjitKz1jywXiMgSHaOSxoRnGAkzvd3orpMtHdN4ceSFUVj6rLjmpJnoPajtZWjitVAzxkML2gYbmIVVxdusUoy4kcrXZeXhWU40g3Zm9ro6aEKpi4lZHT27WGRupRHpsWOOtG0ut6jJk3jPk2FB26q5K8qyQDqJ9NvhfJbnCPtIwvHBl+8Djw6ywgE2Ivqa3vXjNsdLoEvEL4WUmjmjkA3MyI+70/EuDqfTsOdfo9LpfWep6Z8u7Nj2w7SUlZ2po5aee+lidr7WIeRK4qe22F1HCeN5SO929OTeF15sckc1u+23xZJuoJ7Rs3ZPbaKldBj0UH9CXq2aOSc19nvFJ2dxKTDwrIMzozAj9pJrRLdbtRYj2dxuqwaorIDgipTjlFpJ6gAIyBtzCN2ea8Yre12P/c44V951hYWJ8VqTiFZcqQ66tqmslqaqwdzCRlavMx+m9Q57TkvP/wDh6M/W4ShoosOUXhMgaQi+IvEt39mFCddh+ItxGujMSa6QR2vt25815rxHuHLM7WS9oMYeG19ovdtLxL6DPheXHpF0fOYOp7WfuyVnvXsMUOHVUlTX0vtEMzRR0gHcTl4rlDp4aaOkKorJHgizfIQfc5f9F41DiFYRXnLMQm9z9RXP5/NSyxCsqN8skpFlbudcC9Pa+z2H6rGXOhvB7WRx5xtRsUQvbdnuJTMIxCLGK6KnaIwE31In6V5zDWTwjlm/0p8MYlhHNsxL4dq0l0f1Ezx+pzUrn4PUcSjpMLrBj4hcI/ETcstpK4Ds7BNShUQStIJDfcZiOnwrxen7QSxl+JeY7tufUiPtBWTBw75ADuETK1lxz9OyNJWehj9YxRbuFnsNTR03BBoqiK42bcRjoK7Q9k6zEJYmjjMuI9oSj0EX1LyCkxqWMhvd/TuVzUfaBiMlMNIFRKFPGOy17cndZS9PzLiDOqPq3TzVzgeGNnnq6RC9vN1xxtZN9Q5uvqD4AdLqzz6ULc1zTPJdQB1htcnfb/qScd3K65K65snXeryQAVqXi9SQ8+dyJsvzIA6xPmiGRuWqa4jeS7dp1ICh8ssu5A5W8kOnhdccrkGdBXMhIbR+SFitHX+lLiMXP9yCtUDpn3pwcu57kIE1/Pq8SE5m5IKodbLLmuoSmYR7k28zZc0E0I9vcl9JfmTR1DbtU08zkjYGrHZZG3NmmeJqmyzISdd/ego6/SgfL6lwuS77s0BIG61u9FFlb8SHS7REwoM6OuT7dGTRdXqTjlah70CqgRLqSue4WSfaKWqAF0kl1XNok+aQZoARJfxRW3fuSQAQTSUriccjgXqFXWH9rpYTZq0PaIG9O0lSkLW5tuTdqAPT8FxTD64v93qGG7+7JrTV9TyPT1UT0Zy05laLWvcRl8u9eLBHt5q8wXtViGDzicdRJKBNZaT7hHyEu5Jk0vs9ax2uwulpTixSCIMX0ICw8LZi/wDxR6Bb4uaz1TWFJTi09oU5NpBHuJvrNUn31RYlTcKnb2U2e7hm/P8AMmgFyLIs9VKjRblYdRYMhcPp9KCmkcZheRto+FEQsNrM283tAeoj9wj3qyjw2ovOmrWkp8mvejgZiqPzE+kbfVqqckuCknQ/h0MtZNHwqaQ7+gI2uP5q+9hbD2/HkEZxfSIMjMfqLk37tVAw6sq5KYqSMBoKPN/wwN7n+ou9SghCG1ge65lOrZLaS4G23Sl4SPqt8X5kjjtbVkRCZSZN0vzReD6fUt1BGLbGxEB87vSnBJreW3LVNlufNkVzj33Ke2mJSZbU+LPxAed3qhBmFxl8m8KvqDtI01rAbxZfyWLubL1adKmwxnHCMtRJHRxG9rSSdRe4R5v+VZvGkbQyTbPSgpa+qiI6d46wGa5+AYkQ/u5qHBNFUaSBcXq8lksOkpxxeB68amLDhbfONvtL/QHJvzK2hqsQKQmoHp+0NKO5gjcaatAfiAyyN/pJc3KZ2qRoQyHk7bUQTcMnYNvnoqeixyjrqgqcJnp6wOujqQeKYfyvz/Kp9z7nNlXDLJ3tTj3v+VSIKxVYyeFn2o2mjj5mwll4k9RWaKmxLXMGaUvhfcrSmxAJGG9/ykvPKrtRHQ3WOwy9124lUf7TVPtGUsj7t1wup7TZPdieyhiEQ9DdSR4tLHcbM/1eJl5LTdspZJGihksNvzLRUXaqpktjldiH1C25Q8WpSmpeDbx4tJdq9tyvMNxyelGxjvB/DksNFWPMAl1XepPnigYeI5ncT+FZND8HqdD2wiHQ24Zf0l+VZLtt9hP2ffakJy4hhEdFXyhpXYe/CNi9RC2jrNwdqrnJnC619NVaUfab26YXM2Dw/CKnVmm0WfPv2hf2J+1fZuGWs7OTxdoaIMyYI9tQw/SvnTGcHr8Drzo8TpJqOoDnFODiS/TrB+1E8JB+KxxN4s1L7Tdn+y32kUI0faPCoMUF20kMPxQ+k2QsleSe2n8T8taabh2szqfHiVr5Z9S+tPtC/sI0dQJ1PYrF5BMtzUNc7F+USXzN22+yntZ9nNWUGN4RNSiz6S5XxF9JMtU0zKWL9lQ2IPHa7KsqcSkmmvd9w8kQUtRMOamU3Z+SZ9Wcs/Sh5Iw+QQxyl8YkBq6WTR3ciL1LvBOoIc2/StzgH2Y4hixfgUcpj6rVt6b7OcH7OgJ45jFJQZc4hfiy/pFcM+uiuI8nq4fTMsuZLVf7PIqLszPUFk0bktdgn2Z1FYbM8fUVrCLdS1tX2y7L4LcGEUdTiRC+h1P4QfpbVUOK/aNjGKNYEkdBAL3MFGFmX5ualPqM/wAVX/pq49H0vznu/wDRp4fsxosBtPGKmlw0R5+0ybv0812o7XdkMDDh0FHVYzKPIz/Bi/6uvNHkeoMjkdzlfV5Ce4nSbkrh6fKbvNOzKXq8carBjS/95NlXfatjdR+HRNTYRB4Ro47T/W+qy1XWT4lMUtVUS1Epc5JTIi/mow5CJLhSNbovSx9Nix+EeLm67qM/zmGJMSTSbu+1Bb3s66W3T/kuo4h0cveSmU0cQgdRU3DTg9riPUZeQqHTxvNMIA/V4vIVFxSuaom4YfsomtAf+ahspLZmspe0EtcAg7AEWVscQ9IAqbGcSPjFGDOItyJVeGVhxzZdWe3mrLEYXmhJ4wuPK19elklLg35Bw6+oPPr0uV3LIHAFgNxCn2tb4j8T/l2rP0xVFDSA8bsMsp8KMR6s3Wgp4YKOiGBp2tACAzkbaTv1LNTplVRuQxaih+yzEcXnwtsRxkWDDIaopHH2WGS4r7W5vty/MvJSG0V6Z2Dp2xTsVjeHuDyjPSSk1vrje8P8pLy8d3PxLdfswyfIc6dM+lLblkO1D0nlltSctEzITkwhzTF3eiO23qZAxadSImbD4lrWttuT8ORNm7KNGVz91qlAVraIkXQTDbrkibON/qRgNwF/NCRMPxeSC6FxOr4Vy5ytd2Q8S7nmjHLyuJAxyKMi5/pTxRsL7WYSZNRyMN2bbidOykw6oARDb3JdWufV4kBTcPyuSGbQXza1AB+px6lwtvfzSKS0cskhK58stuSAFbrcz3Jsdz5epOWj5Ju60sn6nQAtRf8A7UnF9uTbmSIrn5WormLmzfSgSGrfdckO0bepOgLWfEh6XLS1AxPI5P3JyMg2u/V6U2OXMn6Uu/PNADpWF39PqRAVw5PtL0qKeYmWlydDO7XNUgJHEDo8JJ+aQ4YhOAziLLQontJR9ObM6lhG81BKzeDcpmuC15Kv/wDN7tT2fqRjavaspx3DFWRjKJfm5q7w7+0IxFninZ+nnMnuc6U3D+l1gO0lG/FF/EO1Zwo3F9WXKmdaR9BQ/a92Xxhxbi1OGmTalUx3D+UmuUo8Uw7EIr6TEKeqH/yz3fpXzlouiVr6PalKOwJJHvdTIAxOZvbF/UooFBIGQH1MvG6PHsQoTup6yaIvhMloKP7UMYpxFpwpa0c/7+Hd+prVyPDM6FJGzr6GQoieN1m6qll/vAYv3Kwpftcp6g8q/CLRy/8ADSf9VZwdsOzGJFYM81GTv/fw7f1Mo7biJysxM1Lbya234kz7Kclz2XL0kcFw/FtaapgqM+VslpfzQ/7J+zyiBxEGvi6UXqSmeew0dzjmDCXxLSYXCcYCFj2/Ja2HAY4dDiYgF/C1ynDhLZZxg9vdYmD5IGFYWEwjJIFw+laGWEKWnubIb2tAgclKw+M44RZsxFT5RbhCDsAgtIx2M2ed12B8RycDvLuGR1Fp8PrYzzgOQCHb+Ge1vqW9OlgIyc3tHvEVOocPiEhfhcIC5XdTktlGzk9xjsI7N4hiEwnV0kFQL+ImsN/pIVoqj7KfaIuLSYnLRl/wpW4osX1c1taanAYhbLd6lIcrbWDK7+kVt2uDeB5fUfZ/jeFhnURw4lF/xIJrD/S6qZaeOlI2qIqilt58WO4f1MvUMYIyay+4u8iWFx6aSjq+HGbieWtr9KycOQbopooY6i72aoiMm8IPcmmp6m8mNto80NTC8zjxwaX/APEa5OQwyi+UVRNTiPpe8f0uoaI2B1HU2fRWeH4S5eznJIBHNcQwD1CPqL/tTMdRWQyictPT1mXIRuiL/otBgk1JHIctTFV0857rjj4ofqBSki1ZcRYfFDGPDAxH4lGlp3j7nThY9QFKIBWRX9wk9v8AS6ljnI2dm3vLNXRqRKaE5jFs2FTayoip6fLJrma1MYpUNQ0xT5sI9NpbtyoJsQOS0X3GfL/uQ3RViqZnIyPK0R3c0dFTyVxiGlxfqVdLUANzs77cxuQQ1UouM8ZuJM+y1ty5/wCRPB6rgdHBQ09zgJfT4lKqMYwyjlyOwajO5rell53DXYxNGLHUSDcX8FB/3spjORntz6i6n+Jbgb7Hu20Yw+zQPcI7jn5Z+4fcs9TY9JTm87SkJHtu8WSogxCKQvxS2NyEhRBNFUSjmbjmsmwNbR9qpI2Fnl6eQ+FWg9qHqA3vIRP4hbqXnzV0VxZNt7/Sr7s7ikskoRg0RRZeMLhTTss1FMX4gybxJ1c0ld7PJe772bQfCPxIAxALN8bjEHIA3XEoGLYo9OGTgAh4BHxEtEhNlpLj1TQiDwSuJvzMnu2/SrzsSWB9pK6ePGO0MOEEDbL9t5fCXLJZz7Oux8/bzE5458TpcLpYwuIpTG8y8IgLq2x37D8Yob3pjgxGIuVz2GX/ACdOqJX7PS5vsvxuGHiYZiFLilKXIs7bvpLk6zGI0eJ4PpX4fUQWv12bf1LzOIsc7E1BNF7dgkuf905AP/R1sMJ/tKdr8DjCCrp6PtBSs9ryThZKbfU2n9KhtxKtMuaTEj4hPFO4af3a1fZilxftZisWH0IRymbZyHI1oxB5kqCj+377Ou00gh2gwOq7P1RbePHHfEJfUGv9K9O7KduOymC4FUT4JjmHFRZXzT8T8W3/AB/cpci0l+we0XYnHeyMI1AVdNVRD/wJHEm/K6zcuMBJD/8AUKSGoEntcZYRJZzHvtUPtliHHd5Qogf8H1EPqJT6TFoZAA3fZl1EyEhtxvgg4z9lvYPtdET1GDtQSnuY6F7fzWrznG/7JPEuPs/jsZj1cCs2H9PkvTSxCfEq2CjoqJp62c7IBH/MvT5vstChw0J5MbIKiOO6ciC6Ij8Vvfkk8koeGNY45Po+F+1X2I9s+ybHJW4PLLAP9/A14rCTRyU52SwFEX/mNkvvkcQxLD72jnYhztYo3tz/ACuqfGKfAO0QkGN4FSVBu/WMdhP+YVtHNP7MHgh9Hw8w9+idawhLN3u7re9fUGO/2c+xGOAcuF1tXhE5PoMlpgL/AOK87xz+y/2ow+6TCpabG4P/ACJBE7fp5rdZ0zB4ZI8g/ciHp5q5xnsXjPZ0yjxHDZ6c8ruhUml3vW6nfgxalEPwlk7q4wGhCoqYgM3HN9xC3SqYdy1v2cw8TGRcze30j4l0Y3bMpPg+g/smwcBxSnkka+OGO5yz6idezOLR65WjnqsB2Fw2ePD+JT5CWQ5ktxHIdgu4W+ayy8s9DAtIEosiBRZoQqBI/wCCdCRuh+pIiuAm8XT9KyOmyvOnjkvjcLhy1uWB+1Ps+GPdlqmiYI5CDc0VtufxL0uWGQtQyWc7adm6vEsN4lJURwTiYk/E6eHrn/pVJ8mUlwfD2PYK+G1ZwPE4EB2uqtxAe7+a917ZfZTX1Tyz8WM7bvxL7tq8txLsjJh7/iHt+hatM4G6M1HJtHJEMjknzp443JsnIh9KG0O9nL96hpk2Bdt6l3VJhYXHON7fmuGIZlkD/wAUtQsTE/e/Lkj4jjzQ2sPe6RCwtk7quRDjTPciGZ0z0knAECYszcfLRTbAMSMtWztQvI+XWnA4dOIvGxFL38RhtT1PilZT3DFUPEJ8yEBWiALDcQrMNqRlpnO9nu3BcJflR11RLiFXLUnHwDN7uGAEIN9IqIM1RG+yoO71C6N5quZ4hecyy5btyasAT448sy+llwyPkef8E8w1kZZNLJc/xpDHUZlz156qyYkcI3kLJupPtDNbpkQp5ik/vAuFSY6c5BufYL+JQ5anRCKZWMJ58kjjPyVoVLHGb5GR/wDNOjDHIXxelQ8qRt2mV0GD1dVCc8UV0QdZdKj8Ex7tvwq+kIpGBjMys6BJ32pAL8tdzKXnQ1hZRjRySDmzWj3ESU1GcOj2OPhIdyvJowEM3cguTQ/iMVjtao72xfZoph82zSt3Zs11ytjoAIifqu9PhSClYT06fVksI0nybS/SKvgn5IeG8b6s7EzqzOnuuzzJN8FhAtm0fCupSRzODsicTzZdGRi1yThZdzOmxh4haM7iq4BbHCFifl/NC+RfJT4cLeQM9eeifHCWuLR7lk8sEarFORT2siIWyVyGD7R0u+l0vu20BfLv8kfkIf47KRo3Ii2p+CQIwvAGMxfQi6RVl93ny0UDDad5Gly7pHzU91SQdqhqYpag75HuJBwy8lYnRvG2bvbamvY3+q5Cy6g8RD4fy+pTKWlETzqGAhJtm+0vqS9jMbs3Q+yny8KfdRLxDvDpLiZ4nIv/AMYUh9kjMc6e60rv2w6oocLeottZ1IbBZ7c3ja1kn1MIih0s5ckWbhzFnHTAIl7+SinQmR9Foly12q5ioWHmyIKeMS6bVhLq4fxOmPRTK4MLcQyfdnyRfdoW6tuVhrG+0Huyt2sgYdy5X1X+zp/Ea+iAWGh3IgpXjzsfqUsR/Dybcea48JkRHksn1X+zRdFKX0RnzEMr2tTnEPoBxt+Se9hkJiLNh18062HyEHJrlP5K/Zp+DP8ARFiLcLHu+JclyIifqLpU37pe12/yul91683/AMya6mP7JfRTX0Ux07EItk+jeF0cdPCIDmytPu1i1d3u/wAE49Ddv1WvfRi+ln+irCEbcma0c11owIcmzFWL4e46MG75Jfd792Y5+5Ws/wDsnsT/AEVZ04c77kJwxiA5uxXeFWg4WfiZ9qcfCdOXxKu+v2H40/0U4CElwZdPNOhGBaMyuAwVyItN3wro4OxH0bWWf5K/ZcelyP6KYoQItGe1EULXaNtZXY4WAna7dKkBhcch5MF30rN9XD9my6DLP6PBzhcefUgIerNlbnT8QMtFHmp2Fiy/qXunzVlcOW5n6URC3k3NOyx288xTFu7LqUFIVooxyTTlaRN4fSkVsYigodGRskuJaPdco4k/JDdbd/qQOiSUjF8kgkt593JRmL3IrnuHP9KVlUSOI233otepQ+J5+FFxnIEyaH5ZGHRnZQ3zu5vcj8LoPFk6ChFmQc3Sucbcs0i+SG57viQQEUj96Ei/SkXNc6kAdcmXEku5AHeoua7+9NiVumaLUkAdfmhtXfD3Lg8kAd1uS+JdEXS9yAo54uaVo5aLpZZLg5Wk2XegzYL+pL3eaK4l0d1rIEBbral73RGO70pHt0/yoA6/y/Sg6tV2238y4/PJAC6brURfpSLMS7ku9BLOxk9+WhJ0iK4sv8EEW0k7oQ5aoECRbRZ1KpMUqKHWOXu6Zdw/pUJ8iJEOVw6vokwPR+yXaakJoqek/wDp2LSBZNiBvdNL9B/3be4Vdhgb4eJsH7U33mW4n/8AVeQPt1Z93VcPUvSezfbikrsKGLEZ3ir6Zrb8ruKH7u9Sqiac5C7ioxj/AP2UfBEbjZt3qVDU/aR2epZiCSpmPz4cLqVhna/A8WcY6fEYhN+QSvYRfxW6cDLtzLNxcSHRCUfdncps1OcYDeHVuHydRzyjjI5DGAB3GZPaIrQzpkdodxD4UpOHSwlPUSRwRN/eG+QpimxZ8YM48Kp2qgB9a6e4KYfzcz+QqfTUcdLIFRPI9fiI8qudtsfuiDkDfFzWbl9I0jD7mNQ+0TQh7PTPQgW72msDc/0Q8/zOnYYY6eTi5vPUO1pTyvcf5fL5CnZSOQyM3Ms91xOl7OY26d1ylR/yK2/xBlmaS3Td6vUuRk426bvUK7aEIXy9PxdLqIeJBcXBDIW9Svgg0ZY5JJRhTYjFBi9P/wAKsa8g+k+YP9KOlrmEMsOxeWjt/wDA4y3tEP0jM28PzZrKjM5CLudw59KkhUXWg+4fSs3iTNVlcTZF2mbDRE8Vwyaii78QpH9rpLvrDVvzCsvjHaiWSaU4pBOlPonge8HH6k7BXS4eLT00vs5tttF+tOy1WEYhceI4VZUF/wCMw0/Z5v0tsP8AMKz1cC3kUzLtiRyGLmZEXqJ7kYzcYtDMi+JaEexoYkHEwrEabFiz1pam2kq/pH+7P+SgHh/3fX/dlYEuF1+drU2JBwTL5E+j/lJaKaIcH9Cw/EI6M87X9+i1GC4kFVI+tpdw5qrfs6cMo8WncSLxD5K9o+z9JNGLR5xW69ab1ZeNTiWr9oGw+EZYDaeoZ7bSdRAxiorDI5Wcyfc93hT0HZ2ON8nzHL1JVNDJGP7O4G22j0qFCBb3HIai5tn5lIp+IWom31C6roymjMmOMCHuEfCpUdVSDNc2YD1WZo7ZSZqMNqHhjEHkuIn1WxwXGI6e3Jnch56rzSHFIhuMJ4/fc/JPUfaZ+IQBE528/CLLKeE1jk5PbqPtRbpcxCrY6ygx6jKmxCkp62nNrXiqQEhy/evG6PtFPyeNxHK76VNbts1OBcQ7Sy0EelcbxNHUssfsj9sP7I/YrtFUe2YHMXZ6od7jps74T+nyXkXbnsDiv2RhIdN2ElxGAP8A+ayvxov0t/qXsVD2qkqjyCouL/h+FbLB+208MXDlZp4ia04z3CTLkydMsj950YesliVY+D4Pxn7RO0GOCUUuISU8P/6NTNwQb8rLNONzk5vcRP1Evu3tl9i/2f8A2mXSewjgeKm3/wBzRvYLl8Q8l89faD/Zb7U9jxlqaB48boG3MUDWy2/Su7DjwY/bFUed1OXqcruc7PGSHvQ297Zp+eGSnlKKWMoJR8EjWkuLvPKY3+9EPLlahu3Fmlrd3IGF82Q2655om2oX6rmSQHdc80QXbs0AbSUykp/aJxZ329TpgHLlQ0Gpfizcy+BUNTkJE7NuLxK3xIjmmN87Rba30qjqBO4L36t1yxkbodorxmBm2jn1LQwk5Rjn3eIW/qVHRi8hZMHfatNiGC1mH4WLyvDT8W0WuPfa/fao2S8nQot+DPVdUcNRx9D6hhL/ADGmhxipkh4WbnEwWiANtFkq+OOoqM2ZygjZgAekRZk0N42MWQg+20Vmx0ez/YCR1WJ08FSYwUcjkB+IizF15UQ8OQwz5G4/1L0D7La5qXF8Oihfx3OsRiUbU+JVgM3RMY/1LbH4OfN9EbS5dERu5bSXTFuaQE49y3OcE4WLk+5ANO9ykeLRk1NI/c/ztQKgCyz2p2Im79qaDc/cP1Ix5aoGSmLYLN4ua5KTjdtQlM9uWm1DMV0SCkNcS0uf6VJjk2C2b8+pQw2jyT8Mnd7kEj0med2d2vkieS7qSH8TVCQ28/EgsTbj0Rjlnk+1N22tm67d59KAHCERLLO7NG3Ldmmgk2/Cj4j3Do6AHCJibR+lN3WoLrn0738SMffmgBdQcnEkVtvwkjDIbfUkZdWTbkANdPf+Zc4l3mRJ3ht4nTd2u3L+CsDnTrqRLolt02ogF8s3ySt6fUqLFoWviRANparoj1J0Ba3XJSSxdyk0dV7PL8BtaY+bJhLxbU6Be0h41g5zXyAzHEXK1upZyXBZCAs4/wA2S29LVHTvm2RD3gXSSsaWjw7FjKM5WoCy0vG5rl52aM8fu+j0sChm4umeQTYSYns/qTB0Mg82Xt2JfZDidRT+0UXCrwyuuge7MVjKzsjV0s1k9OYG3O5rVyR6qL4s7Z9Fkj9GEGjLLPJOBRyEeTg62cfZepka9qYzHO27Lar3Dvs3xGss4dG8t+67O236lr34/sxXS5W+EefU+DmXc6t6LAbtLG/1LeVPY+jwUSatxCMZG/uIGuK74lAnqqaELKSBx8zk6iVwcp+DOeLt/wDYyBQ9n6YZQ9rPhRDzubclFDINROwYxU4XGT7CF3OJg+IURk5DvfcXiUihwmoxp56SmieeoOE7Igbcb27V0PCkrZyxy7OoofoMQ7WDc2GV+HdogbmMRsZ/pe11ND7SsTwsyjxfsvMGTZOUGYf4ivKsX7N4x2bnsxDDqqglHb+LGQIaPtRi+HvnBidTEX/4hWrnSi/B2ShXlHtdD9qnZusMGqJKqiJn6ZYbhH+C1NPjmAYtTg9HjdLPdyi4ggf5hdfPn+3VZVSZ4nSUWJD/AObCIF+oLXQliXZ+qIuJQ1VBd4oJGMWf6X/7lfK+jFwUj6aw7BQkPinYZC2lr3Mrmmw97xM8hJvdqvlWmrvY3H7u7QyxeQyXRWkr/D/tE7a0ObU2M+2gL9OyX/Ec1opKJjqfSsmUf4QPtfxCodTUR0NORm92TfwXh1N9vHaHD7WrcOppbeZEDgSsB+3bDMQpjhrMIqYDNrb4phMWWncX0Oma/H+0zQsLUx3Sl4ibksbLM8kxGedxPcosfbDAcQYcq0opf/PBxU+P2eZxeCpp59PCbLH7M3bB4khBmzXD0qTBI0Ig2h1B9I+FlwaeWMtY3u7tNqv8JoWLmDXvuuTb/RlQxhmGz8XKWO089SJtqvAo5YS/DyH6XVnDS2tmzuPmKO1s8mcx+plWmxouCE0PEt48cco/HGxqLikeH4fTFKFFIJ95UcxQ/wBKdxgmo6YZZHMR9Qt0rOVOKe2cXKVxpfGRMo0kKc6OjjlPUCTPUVAB4Y6mNpf6h1/pTUsJzW+zz0k9762TWGzfSdqpjkaQ8wa0R6BSt6S0FX20yFlf2X02FvGbviEFTTgO0JOCRB+sdFMpaGkyEqerYyL/AIRjtVRhVVUw3RxzmAk3SJq5hqoJIxjq6KGsHq/EDd+ptUu2aLKiyhEBtcDcS+JFXVEcNLLPLvEG0EWuIlAtwwREgeqw4i/4U94/pNSoKOpxBxpMPxOkqaiZtgVcJRF+prmU1RspqRnTqIaiUTeOIC/TkKZnkjkcXbMdNE1FVRSYzW0eMPLh1PTGUPFoYxqBlmYtz6kLOAqwmwWIoAkoMbw/EfOOW+mlL8pDl/UskgfgrSFhjybP6VZYRiR0ZhluHw/Cq+sjnodanD6uCLP9qMd4fqC5lFbEIqiYAp5RIyt6tuSbRCtnqeHY800YmeTC20N1tzpdoKqCSkCc5WAs/F3rIHiTCEUNNUsUEe20m3F6iUWqxCWa6Mz2ZdPhSKJ7YtJxfw6i0u7xLT4P9pHaXC7RgxiUAHwGdwfpdYGGMI94MxW+pSopqiRs2AOF4riUqyz2nDPtyqKhuBjeFw1od8kG3+l9HVvF/sJ2uYo+E2HTk3V+y5/yXjGD5kY5hcvYfsl7B/fVb96V8bfdtO+yMv78/T8hVuvsEdr/AOz+1VT8bDsQciflBUtbd+ZlgJOxZ4DWS0krMJge8AK4bvTovf8A7Te20fY/CQhgNixGpa2GMfA3iNeFniUZbM3vLc5eSxSsckWtBiz0sogbMIB6u9amm7QQVUGUc8UphuIBfqWChrKeol4ebEfVaS132b9jZO2GLVB07jR0VIFs1TZdcb9ID71raiZpM3f2V/aV2U7M1FVJjsdVh2LTHbDVSwucUUfpEm5XL0LtPDB9qGHU/wDs32roDgh3HTBI34xeG7Is/wClebVP2P18wE1JidLWj3RThYX0+JZnFPs7xPBT4lRhkoPnc09I9wj+ZlnUJOzohknBUb+s7E9q8FYmkwyWtD10ZcX+nmqYsc9jPh1cB05jteOpjtL+aylB9omP9l6gmo+0FZAQvbZL+KP6XWjD+09PYMXaDBMN7QwDzOyw/wCrRbasjZEsKynqBzaISue66N+SchIhPOCoICzVdU/al9k+LYTiNVHh+J4Ji8ULnBSQG5BLJ4QuuJuawA9uqyOMYOKJS9UglboXks+H5H48HsNX2mDhNTzxxYiGW/2uNju+kX7llsV7E9gu1Al7ZgcdHKf97Q7Lfy8liG7YHVRE0mYE3MhTuG44eYG0jlGPMSVaonYDGP7L+D4gRSYB2lGAn5QVgW/1Ktwv7F+0fYWYpzpPagyt49NcbW/uWwmx5hhzDyu+an4R20r4zFoJZQIfDnzWsMmSHhkSx45+Ubz7PoYocGZjqG4pNdYT5LQcFpORx8vNYOm7XT38SenhnIm1Ky0lPh7RUxOLtGcHw9QrV5f2ikqXBqzpzG7N2+oUcW3R3Yi9So4ccjIs+Kxi/L03K0DFIxs4lhCX6lommK6Hzp5KgxFsrennaqmjyxT2o6SJwpQd4Qlvu42XUY+7u96fxrEoyjgw+ml4VZXXDf8A8KLxn/p+olc4bT0dDDBFTgwU8YMACPhZkrsa8ngv2z9sI+w8f3ZA7liU25yELbG81861+KVFdIZz1EspFzudeg/bwUg/aVjHEZxDibCK4hIV5zLGFpH+a0V1Jto4Mz9/BDIrSy0TVt3eyPaRIrWtTENW+pC0dvcn7g/ckVgjnmgTGCj9yRCycea23JDxG7skDAOMMs/ElsIVzqf4kD3+HJKogclI+TP+lNPJIP0uje+7V/5JFtuzfb8KKiBKhjcrWd2U1qUBHnuVbFIw82ckTTAR83EfTmmJlmfDjDM6gPpj3IKeR5i06fV0qEEgFczGI/UjbIS2ShaTeF0Ek+0B65wu+ad9s4fKW7L0soDQnJvyv+l04VGxPqJ3P70mti1LUlDMElrm91vuXQqIoyzztJRWo22tk4+W9AVKNuWT/rU9o271FyFdT8Mb5OfMctzJ1sepIbjiBxMeWiz5Ur3aMf8AFMvD9dyj8dF/kzLms7SNN1xNd1clDLGHkfN4hH6WVcUdpd6dgoTmflaDcyJV2oLgh5pt2WgV1NGws8j3Fbna21kTVlOIy5y7g5D6lApo6IakmqJJCpx5FE24/h9yOurqSoeCKCkGlpQe7buP8xd6nswNe+x8sSArsm/MKCaujk6Gf3qrqLBl/CcyDuImt0R09hMTnEZfS9qrtJB3Wy0o6d5jJzjMwFukVeUdHT0IA8+Q8V7WEvNZunxCooQsjcgiz8Nq7LjFRXEHtBvYL3XZclzZMU58fR1Ys0MfP2bsKeKO1ndhL4l1oY79jxj+ZliJcaOo1kvKx9hZJmTFjj1B3Bef+Hk/Z6f52NfRtyGK0smYiyfO17Vl/wDaaO3J6Z7hfwybVTVOISVRZub25W25qKuvD0qh8jz8/V7v2Ki8mxgKzDp7GKnkBxy13OmOz9kkM7SSOJOd31KreRhHT9KQVksN1jsPnot+zSo51nt2zQYhNBGFmZjc3+CJqiPhDq/v2rOHVHNaZncQpe2S22ub89FPYNe9yXFPikckwxuDkOf6lYBUR8Emze/Ppz8KycMhxzCbdaf+8py72/gieH9As37Nrh9dTQiEbhefzVw0b11MOUDwDn+0E7l50ePSxhlTxtAX/EHcSkw9ssXjEW4oEP0CvDz9Bnm7gz6TpPU+nwwrJA2U9G9xM8biP/E80bQvHEEbQGZ5XcvCszR9usRyLiHGQ+mwUbduK0ZxkeOGcW5RydK516f1KOx+pdG/iX0vDjlzPadmm7klDT0hUJSPI5GT/lVJU9uvbKYYjwulil4ZRHPFnc5XXX/PwqFhHaKTDawZJI+PFk4vEfImdd+H0+Ul7zysvqkVP2Lg2Q0uFRwlI8j2+FAP3QMJNxT4hN6LllaTHKQqwc45Rid+nND97U3NmltV/wBqT+xL1hrwkaziYWOryvcLaDkm/asPHkZfwWUfGKYXHIpLn28kxJjUFhM0Ul3qVL0qP7IfrE39G2jqqMjAGkuN+XvT0scFhG5xiI89RuXnM2JPI2yNxIeWu4UzT108Iyg538TruUv0pfTBerN+UeiWx558UBJ/V3oiKMXIL4x8yWSpqx6rBijN7Z4QIhMntuG5VkOKVPGIzlMiYPEq/tz/AGJepr9HoIZCNzbrvSiEbiu9K87+/KwmLf1clafe3soRPfIQmzZ2v5rN+nT/AGaL1OH6NkcMmQu+Q/V3p0KUshzNhEliD7QSRud3EEot3NdDtQEgXSPLf8Kxfp2T9nTD1XF+jdx4bcBfiMWvhdOxYWwxdb8/NYYscenCKV5JLJW2EL8vqRB2wOFjByltF+rO5ZT9Oy/R14/VsC+SNuOHxjza796eCGIdHYRFlhR7Wca0GkMfqUyHHpCMc3crmtbRYv07IdK9YwXwjy23S1NW667RUj5NcSaPxchX15+bEKr8m7lBLPcrWcWEearqgrdGWUi0RdeeSHXm/SiKR9zIXJBrEQlaWfUiLd3P6kBbdG70t3mgNjvSPJlwOvNK7uSu/KSAF4bkm2lkyFs9ycEfNAWBc93woiLv/il8SQ7tOSCmA+VpWoE909zoCFyfPpQZsFvcyVv1IuH0/EiId3/qgQ13peLkkuWoA6WXJctXXFJAC711iSbmiGPwkgDniQp3S3PO5NvuHkgDhf8AzVCJdST88kh+SDJi979SNsxbND/BEG61srkAc9K6W0s2Q+LJd78+pACfl8S74eW5K3REW0e65BLBcm965dbyXS3IeHcRZdzIEdDq0TwbdHZNW7uadHdyQNi0u5ulw8hFskQj3pCPwvaPiSbJXuBEbi06elO0k0lHMMsbuBh4hTXhzzRBncTvlyWfng0VxfBA7S4e1PUBNFmUUwXtd/UqN9pLZY3R24TRS3uQmzrJGNploudM7ef5FpgXbLF+z9rUdYYxD/dHuD9K2eA9uMCxJyn7UPV1VZ/dx2MVMH5GXmZckh5LXknWJ9M0dVTY1R8TC6qKugANowPbZ7re5KKnPIpDcRMdtq+bqLEqvDZhmpKiWllHkcRkBfyXofZ37aK2hYY8VpIsSH/j9Mo/9VayUYyw7eD0547n37cudyYPELQJqeN5SFnK4gcv0i2rqoj7YUnagP8A6XVxXdLxTuwTZ/CHf9SAhloasaiKWaCqDc0omQmJfUtVNz8GGmr5Is2KNXTGZmZOO3c6MJrRzZ7hdT3ximqpR+98OjrCfa9XTPwZvqIhHJ/zCipOy/tVx4ZWx1pZ3ezSWxTW/Q+j/lJK6+ReqfgGmJpiH/UrmjweeoEjMHGIeZCmKWlpMPqCatnalMNrUxg4mb+Vq0WHQz9pPaKODEaHBIgjKVhrqsITmFuoQzTeVLkhY2+DPjwyMo8jOXPQRG4slIiw05n35xD6c7iVjS4bJHhsuIUcUVRQRmInU00wmLE/qJiTtJWRC4ucar5EtauiKeCtDTi8cR3D4s+asYMar46DgScPEaAtr0lWHGi/S/JWVNJHVNlEbFl4fEnYcNMjJyGwep7PEikzRX5IeHYhh9OwU8BVXZ7qLhRf7xSPn6oj1ZvpJTIyxEbJAoIcZpeftOCyXSj9VOdpt+XNMYlimGU4cOfh1BdwR7v6lSgN03EgkejHqbhncTfvWTxfo1jmf2bWgxymrnIIKmOolbnFIxRTD9QPqKmSEBQkDxvb6c9yzQ9pqmakGDGKOl7Q0uVoHXBdNF9EvW35SR4fjFIJCFNip0oZ7aTF2Koib4RmHezfMXWVzh5R0Xjn4ZbVOGgMJSHIA+L4lnsRpW4JSPI4RFteQ/8AKKl4/wBrqTB5eBUU3FlyEwKjnaohlf4T7vzLFVnairxKpKQwGIO6Id+f1F/2reMpNcGE0l9l9S4S9RTnJQUdRWRRP+JLEBHb9SlUeJSCZB0EG20g3H9QrOUeOYje3DrJYBDc0cB2CH8OS0NP26jrqbLE6KLtBEOYe0lJYYF6hmYczt9OrKXKaCOj8Ek8ckpxzfMBLkPUov3xPMbO2e71KpCuCPzIW6jlfeT/AE9yabtA8lwQR25cyIkPlEbc8GwCanp4Qmep3PzEntyUwO0VpiUEshhn1C6wPtEZFfKbyl6Re5TIJpah9PwhbkKydFqbPWML7URla4Hvb1L0HAe2Eo2hmxRE3SW4V4PhsjZj4tWu9K2NFiE8NthWiPhzXK4nUpM9G7Sdgexf2lUtmM4ZGM58pxa02+kl4V28/sX1tKEtX2QxJsRg3F7JO7Cf5SXqdPjEgsGT3Z/0qY/aqWjIeHUGBkPhPkqhOaCUcc/J8OdoeyON9laoqbGMOqaKUHt/EDb+pVFr56ZEK/QSXtVh2PU3s2OYdTYiHfIQCRLzftT/AGYeyna6E5ezWINhdb1DAbbS/KupZU/JxTwv+J8h29zohHv8K3/bb7De2HYeST2vCpqqlFrvaaQLwt/5LAhtfJ1fkwacQtCK52UgKp6OnNiBoiP+9lPaTfCPNNQRtJMDO+3NUFVVSV2J5O918giIqZS1Kxqywq6yUa4YGPijkw2iNuiKmkpuOYcJpxLaxk9oqjr5HkxCU3fpch5+SahqDzJgks0WLdnRRuqaaOOQDCnAhF7Qj6RclXY7SyYScD1MkMs9U9xDFJdZ9SqpqqQaSJ2dhybqUXEpnGHDtbjsI3+F3clj9m8a1LOoHhwFlkQpsCb2OJ27uag+3ANHw3kcyN7nu7k7UEJQAEb2gXNaEG1+zysMu0NK7bbHuFVWIycTEqp/EUx/4qV9n2f3xFpuy8Kra2R5KyoPK24y/wAy3x+Dmy+Q7hJy3oWK0tNyaHJEROPJbGAZF8SXdm39S45XLiCmdcbXzbK1K70ttQ/vS0QSG3SSH4V3S3my6Yh3GgpHGLdl4U7H192qabcutt8s+5JDJQyMIDl1iuF+JqTphvnu7kbbdWd7UwHLriy9yT52k79KHTmzorri9KAE0nSwp4Y9o57lyPISHxfuR8TXVACHa+u5JtpChItw+FLXlqKACMurXJDc/PNKQm800IvdrtFUgCuci1RANujowHUWZJh72/eqTGgik8l0fw2zdmuSDPllnalrkhiOCVpZu+0vcnLm0tNc6W7ksx8hR8gDYtM3Suu5LnhyZrVweoeaaQHWLv1RtI1yDht5rhD3p0OywocYrcLkGSjq5qU28URkKuqn7SO0dZa9RiL1RA7E0koCRfqWXEdfkld5rml02Kbto6YdVmgtVMvpu3WOTQwRPVsIRZ2DHGw8+pQKvtRi9YFkmIVFpcxF7c1A6XJvcgLK3V0l0+KPhDfVZn5mEROJZ9RJsi7n6e9FpblbcSQlc+TZCtvicrlKXyHYZNtj5F5J0CeNxkAnAmfQhfkopR3as/ejGZoyyVrxqCuPMTT0v2hdoaWm9mfEzqqfvgq2GUP0uoNRXYHi1z4p2YoZTdv2tG5U5/Vpp/SqgJGu0e5Fcud9Nif0da6zLHy7JE32d9icUivo8cr8GnflFXQ8YB/OH/aqis+w/HCHiYRU0GPB4fY6gL/0Pa6n6XdyQbTzjd4iH0Pasvxpr4zOldZjf/ZD/wCjAYr2TxnA5Sjr8LqqMh58WEhVU2YkvbqPtpjtCFkeKVEsXTwql+KDt9LpqrxTCsWLPEuzGHVB98tIHsxl+jRTrkj8lY9unn4dHkdPjlfTgwBUyWD4Se4U+faCSYMp6alnz8XDsL+S9DqOxPYvFBzgrMSwOUn6ZYxqIh/ha6h1P2H1lQHEwbHMKxcH5RjOMMv6DWLlFeeC1hb+DsxAVmHzW8SOog//AAjYh/mr7s7gfZrFq6GKtx96ADzF5ZYHtD03ZKLjH2Y9qcD/APvMCrgD/iDCRj+plF7H4DJi3a3DcPngktmnETjJrdPEs8koaOSZpjwz3ScC9Cuk7P48FFg+Oy4kPGGICiYuEetudrr1Ss7VYng9kdRTUhHlqBhaX5si0UuvKm7BzVlXh9HR4dPLDZDVSwCUr5f8H3/EvLsXxKoxKUjNy1e5yJ7iMvi81yYXkzu14Nuojj6VNPyekU/2uYcLDHWUEon4ipZLh/mr3DftE7J1xtficlPpqM8JDl+ZeEW/Nc2kOdq9lY6+zxe6n9HrWPcfFq8paCphrKPpAoKgS2/EPNVc9PJT7JYpQEPCTeJecjt1bMfpe1T4McxGnHKOvqBD/h8RyFHvQn25GwhICMnfd5CPi9ylQ0slRMTyBZbyHp/Kszh/brE6GpCX/dqiQOXFhElch9pgzPnV4PARZdUEhD/Sns/0Z9tS8Mt/YZ7tGcRJrjIf8BUerrK2jfNqc5RfkSeoftAwKobOojqqM89dBMVObHMEriIYMUhEC8MjEH+Kewu3RnPaK+qm4srHpy8Vqdr5qmnqKOkppHgxSve0JBK3gx+M/wBNyvp6OnwuGWskqIfYoAKU5QkEtqr+xNQ9Ydf2hxTDHl+8m4VLBI9pQ07ekrfEpbNIR/Z2fD4sSkspyeKCjhGKMb+bM3V8y6lTcQBPK9xL0my3vseBVkeQPXUEr8yNmmD+VrqlxjsTKU3Fw7EKGsB+QkZQn+k/+5SmU0UlJiFRSlxKeokiL1RmQq+oe0Ek1HUHiMFPXiwWw+0wsRXfU2qqC7P19GQvU0csQNuchC4cvqbRSq2F66cTp4hGnia2OMX/AJo4ZHKJdPT4TUFEfAlojy3jRzXN+k05LgbXN7NicREX93VwuFv5muZU/BkpZgOww+JO1ePSwnw42YiytuJGiBSf2Wb9n8Xja/7veogyueWkkCYf0sWf9Kh+0QDLwzlaKVv7uUXAv5o6PtJV0dBK5uwj0xkO0kzD2oxDaEtS1aHpqxaUf0mpppl7JlpTYlWYe/EiO76muXoXZz+0V2j7O00VJPh1BiNFEFgBYURN+Zl5jTYpTZE54XTXF4oHKIv5af0p+D7qrjsarq6M258UQmH/AEulJr9FJ/pkjtD2wxTtV2jqMVxOW+eZ/wBnHtAB8Ij7hTtNXGMQ79zvceveqsKWCoqiip62knJntYuPwiL8p2/5kM8MuHuPtEU0H/4kZW/qa5lzlvk2XZ3AajGsRgigzkqKg7WL0svpjCvZOxPZ6Kgg2UFEF8x9JSH4i+ZEvmLsT2oxHBanj4ZXjFKLWvsaUXH0rb4r9pmMdosIHD6+nhiADueSC4Sm+oe5aVZSZPx3t1WV2Jz4gcstLL0xxwGQjEHhYU7h/wBvHaPBzFvaI6+LxR1YXf1NqsAccknM3EhdNTUMkYlke5/EO4Umgs9dqft27LdoGs7R9lgkImtOeB9R/wArqEHZf7K+2Qn9z9qKjCKw+VNXdH9Yj/mXieKlLCR3hHIPwrMBXcZ9AOIh9O5ZqUh0vs2lZHR4TjFZHT1DVYwTEEMuVoy5eO1BHiBx+O7W7csvJXSEARs94NyLPcyOGZxuzN/4rXRyI2RusNxYL/xAbX3LS0ElJUNleGu1xJeZUZHGQySSPY/v2q0DEDjfZt+FPVhsj1AMHOZswk2i2mtwp2no6ylPN2b1MQ+JYOg7TSU8Qs5yBr1X7Vox7Re0Qi71Lj5a3blHJXBbVvaqehiyeIDMtrXdTJpu3hlGLPFGBP4ln56x5ucjHm/iT44L08iLLpTtktmwo+0UVQGYSMR5eHxK+w3EpZAGQGtH4l5UeFyCRcMyiMffdmrui7VBQ3RHPaY8xF+pPyOz04MacqkJpG3xR8Fi9IdVqs6bHNuh2Cz9Oa8tHthTbjkke0trWv1IKLts8kxNPIIxZ+HdaKpNrwNux37Z+weIdsDOswuAqw8ukchIiXguI4TiGBhw8Qw+elNsxfiRkI5r6bwTHo8S1p5CtHmfhZaCWsOSI4qmlhxGAm6JwEx/mt+/KJhLDFvY+LjFpHEwZMkL7l9WYl9lvYbtMYtUYY+ESm9ry0L2Zfk5LCYv/ZnMjN8Dx+OoFuiCujsIvzNorWdPyT2X9HhlrjpklcwvyW07QfY/2w7M3SVOB1M8Q/39D+MH8li5heGQo5QeI+8JGtWqyJmbhJeRWgXemCF+7VOuO3kgLoVWSgPh/wCa64tudAW0M32kkxW3O73KfoQT96WmRM3SmyJupmSEmIeSqwCEW80LCw889yV3dc6446Z6osDriGWWb+5IIwuXG6x1cV1tz5unbAVrDyd0QZ8r3/ihb5uibO3u3I2AK2TPrf8AMujIYtc0jrjyONuTJcTQXfzt3Itgd4kglpI65cfm5fEkXmkJN3M6ew6OiUpd25OVdVLWGTyH8NvSyau8gXRkbllaiygqaaWnkvDb4fUJIpJJZiHiZFb6Rt/UhYnzRBI4vmptgC0kl5OA2ij9oqCLr29XJPxR3R5u7Nc6aIWzyZ9qrYVjRlJI5P05obZPO1SdRubJdjFiuzfcPhyUWVsR7ZeTmn4aqrpRyjNrfSTMST5e/wCJG0mn/onsGxHqClqJjkPIjcupCEJkQs4XekVMj/EmEHyEXe1yLwqVJT00ZZhWfpjJSrKeQrrR3Nw/1JbMi2N+ZTShjF8vaIyu8Scho4Cuf2uIRF7fqTtk7EBh06GL9yQxvbnYxfuU0qeITz9pHVx7ulSCoYI9GqGIulyDpWou4QIaF5pLIxa7K5F92yZ5ZWinYagKWplvZyLK3a6dPFGtH8J/4pponZkU6GQWzyttTBw22v6vcrEMSjkcgkiJhdrXtdRWkaolCNnf8yODTZjRU+gnm27lohKH8v7lOCnMqaWV3a2F7XEuoVElkjI9Df8AgixOTG2htLutQlD8/danwkiI90pgPwhcmzkYZNhlZ3EW1Og2AeFyHPXRBw3HXMk9xNxNfdn7tyQyPyv2ooWxFOO7nn+ZdCNhLXMhUhifdqnirAsEGiuHLxJhsQCju8LJcHS3J04W4vhSIunN3HNKh7BsLRhkHkk+dubfpQjI497Wp2GQJgILXE/AXhRQbDXSOmf8U6Mj2Za+5PxQ8S5mNiNvChcQH+9j/iih7DR3kJO7P9S4I7u8f3I+ohC8PdqhKZhksz+okULYfCMtoZ9PLRPhThI2ewi+SijWBrq6djqGy/aW/uRqPeRKiw1ifMsvyp4cLgK1pP05qKNUHLjp32wPW13zU5E/4jjP9mFuYu9NkTZ/Em7upNlzLPuWLZAqiT32/Cq+cre9SjFyHVRjh72UloiOTldq65pknyjcfiTTj3dKChrqLTMk7paXuRRR+TqQEID8RIAjxRsRc7VM9jC0XZnudOwwhd0KUwsP0qkgbKs6U/JNPDbcreQWyLxKFNT9SmQJkHp/5JW2qT7O3m6XDbxZfwQOxi18u9IhvtUhox3ZIrWt/cgQxw7tFxxtLLRPW28+pBw9vxd6AItu5D3/ABKTw/d/NNOOuiAGyzz1RW+aIY2tzdGA3d3NAAjHqKfGHcnQjt8KdAUAQ3p92bF+VMyjbcrDh65KLUQtfy70aktkS3vQ9Qp8xuLnaKYfmgg7qitfPJkGpOLepO3d1v8ANAA2uJdwrlu4skre90n+SAEu+EfEhHK1EO3RABDmOiLu6U34ctUXSNnn4UE0LaPNF8nZCYvt0YUbDtyLbb7kBQru7qtRXPaOWZIdOTbUW7LTO1RIEC3PXpTji3duQW9+acDc2vUpKZc1lP7Z2JgduuGYw/yl/wA1g6yFxLVew9i8DPtJ2D7RcORuLhxhUcLxOD7SdeY4nSvHMTeIV58MilNx/R7OfE4whk+miht25oVKePcTpNTkXJl1bHGRUQ7U97PpyRezvkOxGyKoARMbTZ7SbktRgfb7FcNsglNsRpW28Kp3EI/CXNlnwpX5Ft8SmUtKF4vl4vEs3k1HrGXk9Mw3tRgWKNwp5ZMJqvTUtdE/52/1LRw4X7GcUknDniJro5YjuEm+EmXj8kJyeC4idXPZv7wwOYjo5ziE+sOoC/Krj1HHvMZdPs/YeyB2iYaYo56QMSKONxgina7J/Dv5t+pYnGOyMddR54pi8B4lUg5SWXShT+kB26N8SlQ4k+LRgFTRvAffLA+wvyumqmnCOoOKKaKUmfUQMbh/KrTx5PiZuOXCveiz7Kdmz7P9nzekvnv3T8I7g0/+elDH2geOUmcHIfUqgSno3GSI5IJQe4TF7SuVl9+e3NZidPHUl/8ApMTcKb9TaP8AmFdCuPBytqb2ZocK7VU1DvlikIS5WOomK9tqjFD4Ryex0pPpHF4vqJUnsL1hE9NKE+XIJH4R/wDR/wCSi1FDPTmITxyREX92bW3f8lW4qdFvHXU11kcjkfxK2pqw4Ysw6lnIcN9qhA8iHX9SuYY7WHN7dPNWmZeB2pqpRApICcyz6Cfp+lUJVVYTk7mZXf0q5mqqeEiZ3cj+FlXCJk5G72C+60er9SVstP8AZFaHggTynbd4B6lKohjklDi8QIO+1cKnbbl4l1/wQ3v/ANyXJWxua/7LZaqjp6jC8Rou1VHVhxY8Po5/Z6mny6hmie3iP9JflJZkxkGp9je+lqIv/Cyx8Iw/K/8ApUXCqho5OK2Yl6h8K24drjxCjiosWpoMbohbIIq6O+z6S5t+Ulzxjkh/s6pSxz/0ZAqeQTHZvSnhcg1a0vSLLVy9ncDroh+48YqMGqn5UOL/AO80xF5DKO8PzZqrxvDcV7JhFLjuFS01KfRiFG41NMf5w6PzCy13vhmSxV4KvDsLeY7nk4H1K5hGOn0bKUvUolOUWIRDJTyxzxl0yA9wurKih9ntzACL4upZqJqkW2ExySFcbdXiJaGLiRjlpb8Sz8PEhHiOfAH0k6r8U7TV9oRwNGAs9z+LNT2rfB0OSh5N3UVU/AIKcmiL4lVHWVIy2yNeSy1N20nEsqsAAR9Iq/pu0FBVcpbiy0uSeJozU1LwWlDWHIJXs46/mVvTV08ZC7O5ZenqWUq8cjpxFo8ilf1dKeoO1EQmPF2Fl1CpeJjU0j0zDe3FTGAxTm1RB08Odrv6lRdp/sl7DfaMByvh74TiJ7nnptN37tHUCkxAKy3KQCVtQ9YtGZiOetqy5gacS8nzn9sP2H1P2S4P96niEVfQVEnBhLpNif1CvD8LmCGvGeTIuEzn+Zh2/wA19K/2xMc/3Xs5hAO45gdVIJeq60f9S+ZYI+DQ1Eme47QZaN2c+qgyFLJcRPndduRQWFL+Jnbl4fUhtuLNmU2nhAoidma4WuZBrLwRXmeYuHqV21riUrtHZHihxM+2IAD+DNcmsKj42KQM/hO/+GqCpGSqqTlPxuRXKfsI+CKJXPq6tKXyz7lFoKVpJMnz+oVoKDDYr97mQ96GyjU/ZpCxY0JvuGIHJx/Ks8Y3SmY+JyJbnsNh/sIVFSH/AADLd8lh7tyrFKzLLGgAHdk7/JFa/pSbcScXRZy0N/0ou8eaVtw65obnFWSxeaIPxDyyQ/0ruoiTIJOiNpc127VDxPP6V25x+FBZ3v06Uh83Su0t8K5qXJulABtbclda+joSF0QRsNrkgAg3aeFSA6tMtqARYuX6UYkw/CgAiLaXJIfPqTZFp8SIc8tGZABdQlpch9obczN1dKaOS4tEjIBLRAB3dzvd4mS7ulA2fckJOIk7tu9KAH+JxHybaSdLybyUNicn58062Yto/VtdWA7c9o55omzJMcQxEtUIyGOjvz3IAl2ujt2DkorzHbnn/JdKoe3LxepNATBG7TyQ+LmooVm7N2Tg11zFs5K7AkXWoUyM1zLo1Dj5ITCh+0kjFNDVOPc13xMhObbpl9KLDUIi1ydtqTeTttZNPM5Nlkw+SHiOIrMB36XXHJh16k20jlrn80rte76k6LC4m4dOaW3mhuu1duW1K3iFzTAc4bZ6Z3ZodRLqf8yG7ut/MuGTFppp4lCIDaR7tH/UlxHy1e76UAFaOTcxStu7tqqwHhmch1y5Jy674Uxw7Q0SAS8rk0x0SurRLhtzZMCW7k6RVDDq3hQ3H+QRco/EucP7SYvhJi9HidVBl4RkK1aei+2jE6ccq/DMJxScAthqZ6QRmiLzYm/1Lzx6oy8hFCcmo+LNcebpcOXyjtxdZmx/CZY41jVb2grSrMRqZKqcvEXSPuEe5lAcW8lziNyJ2+pcGRu52WsIRhHWJzZMk8j2nyyPNG2Y5bU0UemmVqfmLy3JoiYrclRKGx2o0A9aK/3KAB8WfSi0tHLcSKLLIndCVhfD9KKKEMltzJXNmh6nzRDZbqCKJCuuA43d7C5jntJX1B24xzC6YaenrXKAeUUsYmI/TmqK4MsrO9czf0qHFGim0bOH7TKi26rw+nlP1xOQF+lToftEw+Z/x6aoi8PhMV59a462pakaEtRuR63QdrsMmLKDEBAnbpMyiVsE0lUBG3Dni9Vgl/Uy8PlHiWt4U5TSTUp8SnlkgP1A7imCa/kezhXUUNzVFPILF4oH/wBLrM4nNR/eJSBHIUTtbuyEll6fttjcMNj1pVA/+ewmu/7XSSWtVUEMpeuO4CWfP8hOn4ZeyC+IGIQHFZG2gk9qakwPEKWJp5aOQYi8Y7hVdHjmFTMQyNU05fEzGLKZhmJHxssMxF7yb9mJuGbfJ09hajA1xw3Ax2l8TblPH/ccNKvkduPNsh9XxF+VaOmjxWQjDE8KhqogYTkKeARmYfDbla+5ZTtBWT4liRSzwNThm9kQhaIN6VClGQ3icX4K7huL+ourcy02AzTx2vFOURC2oCb2us4AuUosxsWquaCT2dxIw3+oelPVCZpQrN/49NTVA+ogsL9QWqxp6z2eCORvbqKKS7g2mMwFlz2nrl+ZZ+So4n7NvicvIVaTYoZU1PxzayGOyMRboD0p6oFJltBiDk2+spCIuXFA4bv8zKW01QMXEejnIB5nTZTB/Is/6VlCxCkIcuJ+UmVbNXPxhOnN4reRC9qTRSyFv2jrIqgCOmlYJW2mJXA4/ldZUppaWluOPbM1oGTdPqtWsw3tJjFRUwU3HCtufpq42lEW/emK/tNhWMHw6/s9ST08bkMc9CZ0x/MdxN/So15Nd1IzQVFoszMxJ9qoCt5iSsRwnshXPlDi+KYRL/8A1kA1ETfmC1/6Uv8AYXEJDywrFMLxkO7gVHCMvySWur2M6I1PWGTcG+0We7d6lPDFHFhd2cfMhfaq2owPFMLfLEKCooyHxHGVr/mbRP0llQAAwgZdNov1KkJpokVNdJVN+Gb7G6RRYTVHGf4spiPUw57VZB2XgksNjkE+bjnyTpYDw/7tx+IVVEpkoMQMoheI2IvSp9D2yq6OMY3jaUW9TdKymLUZ0YcSByEu+1Q6bGmGOyTMX9Q7lnrTLs9GPtNT4pSmB5wSvytdZ2auipZSB5LyJ/Cs9JiAyNmB7svCo/tlzlzuQoIHJmvjxACHNpNzN0qQ1c2Q6MdyxA1Txl4xz8QupVNjR08ujMYtzFVSoneR6dg/aaShh4DBaPqF1rcK7WGMQvxHL63Xk9FiUeKWtGzwGPqdWNBVSDcZvdELXOSycTVM9di7bAURUkjAASOJuRBmV31K3pKyKqfOCpa/0rxiCunkulA3Eu4VpsMxya3N8iPv8KmjRM9LfHqjCX1MyB+Vu5crY8C7WQWYrhtDXkX/ABI2vb83NYifFGrocs3CXq3KrPEJ6Uyd3/UlRVst8Z/s/wDY7FIifD/a8Ll1IeFJxRu8rXXnnaH+zT2lw+6TC56TF4P+GMnClt+l9P6l6BgePVdRUCASOI59S3mHVUhNrUBL8WRCSanOPgnSDPjjGOzOK4HUFFiGHVNGbeGWN1WlHovvKGT2gCjnsMHbUZWuFZDtB9jPY/tJnJUYWdBO/wD4mhks3eq3ktVn+pGTw/4s+NXG3TLp8S4I/wA19C49/ZZlG48ExmKo/wDKrGsL9TaLy/tJ9kfazsqZ+24PNwA/vYm4ofqZbrLBmTxTRi7nG7RAZdOWalTicOyQCG71Mo78h/6LUyob4hk4u6XEciLlanLdubJdLZOLEKqxAiVvLcnXLuZkFzCPqJCBOOqQBuT26OuGT7W8SGUnyzZFdaw6NcgDoybhbNkTk47PUmBJtzZbkURXfCgsMCf3JETjufqXPd4U2Q65ZsJJoB1qjd8Sfue0eWqih+Jc2m5PwR8SpHLdyHmigJdZNaEUfpa7aopTWsPh8KWJSNUVkkjbhHaohCNunUigRNGa4c/T4iQhUbsr9yicF92TJCLifTtRQEvjBeLOf5vJFLWBdkz3A3LRV1uwmy3dSb1RQFqVQw6s9woSqmEue51XlmPLpSuMX0fcihosCmbvdN+0B5uodz9zof3sSKHUSxKqYSHJ9yQ1VvN7dVXlufXahuLzRRBZFVBn13Je0NaWvPkSrPFncifPLLNVQyx9oYviXWrOGQm2QkL3XKr1t5pBfJ0M5fSkOzb0fscz8SpeTgHGRtwup8m6VnJay0RLJx1Lb4kWFYk9OIRyxOQsf7Mto2qFidVJVYjPIZvaT7P+SCpeB72h7SN0+AnNRHLHE9kNvEkz8+lUxySDc7un6DEApai84mnB2cXAnyF0yCX7V5pe1e5/4KBVZU9QUcc8c4bSGQenUU09Qfc+WW3agRae1eXel7UxDn1fSqopnz0e1CJP5unYy5asa7O9x8kpqriRiZSXF02l1CqtpO90uI8z892SYUTeM2RO+dqI66QhyeR/dooBZXbH8PiSufbqyVhRdQVzTWnm4VIci9SKt4E0fFibhS7QOLzL1CqUScXzztVrhQxYpNwJ5LDJn3ev4UyXxyR3k2a9SEah0FTRnTyk2Vwt4kx4i+FOzQme1bidE9Rpkz/NQ/fkhbd3J2STmqLu9dCoa1Qun9yMC82THRS8S3myRFc2eaYAn7knLVcgJBHkhubvZCxbuSVu3mgY1NJ3aKOWZOOXUpBw9V3iTkVHba/mgsaihPR7XLNSghcTLRSoadh6j7kb5D3uKpGdghC4/EkQuL5Z80pZHEc7k0c1xaumCOiNxc9y5KNwd/0rlzEybcn73tUSKtjVu7mgItbs0Uslo6Mmrtdc0FRD1tzQ3XJMVyJ93c9yABIteSWXwom5Zorm5oAA8xJMENxZvkOqelkbPTNB066oAARtTsMbZaIQHTd3qSI2+aAOd6c2ih6Xu6knLRBLYRFaPmo025Ov56pqYenPqfkgGiLJ4eaaIdyfMn5ZPcgLPv3Egihp+nmhbmnyju08PyS0Hue1kAMjlanBFrtc/cjEdMv6kQw3DnntQGo1bcXNFbb8RIyh0IG+ptEPpQB21d4bW6IrXFs9EbRtkXz8KTYDFr9PSiLbc3iySLcWqIcvp0T2A5btF9BS1t52ohJuTZkS5a91nUsiWCGe5vzIhHy3JW7dHRx7mJBRd9j+01R2Vxn2iAy4E8b09REPjjfqZW/azsa1ZTjieGf7xRy7mKNrslkQzy5LSdkO3FZ2VkIAyqKI/wBpSSdL/T5Lzc+Nxfcx+T3uj6nFOH42fx9P9GKnwv2cvxAfV00VOw6My95HDeyH2hR8TDquLC60muOjrns3fCXJ1VVP2E10h3wAEoFuYoJGMSXP+VGC9/B2S9Jyt/8ADJSX+jxlqe0rmZLhuWmTkS9b/wDyPr4THi5Bd6jFRq7sbg/Z8P8A6hXxAfTYB3l/JJdbik6g7M36T1GNXPhf7PN6bD5agm2XfuWmw3sfUTGADAUh59Ijn+5W3+1nZ/Cac46DC5cRqs9KupfhAH0g3+pUdd2wxfEIxiao9ng3fh0zCA/qbVU1lyvhURH8bp173b/0aOo7N4ZgNz4rWQ08rNc1MJXy/K1uSosY7aU+EhE1HhD/AIu6OepfqG70rPnmW92Mid9S9ShYtj1RVRBSSPeELWAEkbXAPVtJdCwf5uzH8t7VjhSNt2lkr+0VLQcKSSKiACmn4e0RBhbyWSxGseqqinAGg6RDh7cmYdv707KWM09OFPUHNS0c0bZxiW028Nyh68109OlFe04uuc3k9xbUfazEKPR5Paov+HLu/qV9R9qsPrLWlcqM/i3B/FYku7qQaj3LtPMo9kwyGCo/FinhnH/ynuV5BxKhhp42cwJrXjLcP6V4PR1k9DIMlPKcBjyIHtV7H24xCo/AxCeSoona04ovwik9NxNrkh+CVDnyek1VZg+FhWUmGHVVmMi1sfs0l9DTn8ed38BUNsUqRoIgqQi9qZt8gN1fJVuC9oMFqqCCCnlagnD+4n2h+Uv+5SqjEA4ZXs0oj4hWcUzSUg6bEo42znzu+SUmOQCWQBxBVHNURk5Hrz6UwRcRsmb/ANq1TpGTZfNjUBHlk4fEmZ8QCYhs3Krgp2mIczaIe+Ql2XEIKWSynZ8x2vL6k9gLEKiUd5ytCDcruovyohxqTiCDSSCBcyzVTxmm1I7idOxRtdk6ZZqaPFohEWie3/MtFhPbavwch9mqZAta23Pa7fEPJ1gYBYR2KfHUNyPaKfEieV4N21R2Wxo+PV4VLglaf7TEMDNoicvERw9BqQ/Z3HIS4uD1FL2yo8rrab/dq4G+KF9D/KSxVOWhGzsA5akXiUmnxY6OQXp5TDIrmIHtLNZPH+jRZnHyXVP2gpKyrKiquJRVobTo64HhmEvpdDXiFGeWpk/pVlL22ixjDwp8fwym7QRCFrDUtvb6T5t+VZephopJSbA8TqcJDIv9zxn/AHiEPhGZt7fmF1Sbj5LlKEx2WuaQtWb8ychqKePVpHu9I9KyWITYpg8RS4hTWQO9rVkX4tPn9bcvzIaPGuIF+k4f8QHuFPc59WjchiXGAo45GMlLpMxt4uZfT4Vl8NkOYc6aNzu52stZgNPUVhjxGs18SHIF5NR2epwG6TOQNNBLxe9aqgxCUZgZnYhztfRUlNSuIi2e0fEtH2epQKoEzdrAa5yJcuTk9GHxPmf+1VjDYl9pU9PHJxYqKnip+d27qL/MvNDp4CwqJnnhiua/8R9xfCn+3mNP2g7T4pXm+6oqjNvlntWfxIeGYR63AzD9KjUx8sY4wFdltLPpT8RcMs3d9zqHFkMu5rhT4/iGNrfzQaMn0eQy1U4ttCO3+Ki8N44s2zIXU+mFxw8tP20j7fcyKpp24AsLbs+lSMbwunbPiarY4Jh7SVEXEb8ItrqnwWj4koN0jlc60/ZXEosWGqeN7Yqeaxve3qWGR14OjFG2aSpKKjwasjjZrIoXH6l5ndoWi2ePTH91VDNnZmO5Y0htbRaYPFkdS7aQLe9ONuH4fmhEUReTCus4aBLn3Lh8s+nVK1rdUur6VQmdYW/6ki6kLc+SRZ88kWTQFtrpAVz5eFH3ILXJ9HVIqg8m9SVrkwt4U6dl2jbhXI+p0yDoR7vV8KO3aPJBqLZpDlagB+1h0zXC/wD1JvXmz7UWnvQB0iEuXhQETlzTokwtoDe9K27qbJADXD293uSIW25PcnSG1kHU2u1AC9LJFmJcrUJlbcyE5LhQOgm5ornzz6UxdouiW71IChxpN2diEpNyByt11tSubu/qQUO3Pln4kIyaZZIALzZJ809gDeThlyRcS3RtvmmPmjSCh7iOQZdXxLok5bsuaZGRh8FxdyTyH7xT2Ae41r5O7klxrtNbUyOQln1LrZEOu1GwD5la+X/NIitHUfzZposi553epItwj/1SAO5y00L96Q7S1bb8SC1vK5Iie3J3+aAHXk72y2+HNDxCIef5RXBHud9yXTozoGkdEnEsrETSe7c6Aie1K7pJAaneJ05dSLiWjmWSG4s89LfUhLL3kgKHopPklxN2qb0IcnRXeRMKA1E5PdnpzS6j5MmytF7eldYnHTLpVjo6W7uXBHdk/SSTbi1XdCa3VQKghyG0nBvekRR7XePIvml7r7dLkB/vuQIEij7v8UBCGem5Lhv9KXDfy58lDAT5ckoo2kfLVdaNyuJm2suXHu8KEx0dmKMdGb8yC7RK18kv9SPImJt3ci6SyS4biPwo4h88uXiZSAhECbrtuXbX5ZsnI6OSYi4YOWTXPaydbC6zm0RFn7kARTLajEWs77vVmpP3XVlcz08l3yQth9VGVnAO74WToLIpC4lb1IhFi5ZD/lUiSjnhizkjcc/Uo9rj8SQWIhYS9K6RMXJEJXFy2oXjYeSgDnD3c02UL3C/v0IU/ZuzQ5F6SR5KT1Lntb22xntliFPW4jUf7xT04U4SQbM2bpIsubqFD2mxeG1vb5TEW6Zd4/zUO1+9rlxiDm7OlGEIqkjR5ZZHbZZD2mkIy49JTH8UYWF/JWVH2qwvoqKSqiH1RyCdv8Vm7Q79ybcWLk1qeqFsei0mNYPVAUcOLx099uY1cLgX03Kf91z1wB7NJTV9rf8AhpxMrflcvKLdfiRRE8J3hmD/AA9SnSf0y1KH2j0epoaml0lppYi+MH2pqHbq7LH0nabF6FsosRqQH0kdw/zVj/txiFVFZVxUtV8fBsP9QWpe9eQaxy+LNYxHS4eZRm7T1N0TW9VniL/kq2SOQQsBm5WsKq8P7XU0Zf7zBUAPS3DMTt/irYMewuqLMKm0u4ZAtVr/AORk4v6Ip0MosJX/ADFG0JRmBG7iLv4VbQ0stUHEpweUPULXKLWUr+0CcrPHKPO5rVVoimWnZ7tBiODw1VY2J1NOINbBAMhZSG//ACFXMPaZsQiD7zoMNxGV21lOnaKX9YWusXNMxRADyXCGeSfo6x4YhHJv4IqINzRt6abCCmGRgxPDibaPCmGoAfymIv8A1K7pijqh4UWM4fVCXIKkCpD/AIvc39S85kxZiDMAcT79eakRV0pMOeVrvpduFkONDjN/yL7tH2N7SzCU9BQSVFOPMqUxqAy+oFhp46uOqKnqKSSKpHwkFq0GPY8eG4fS0eHzlT1BNxqiWJ3DMrdoqroftM7SwjZ94e2RdLxV0YTD/WJLKnI6OAKaneTQ43EvSnvYws2Nc7eJXFH20wusAfvTs9TAb85MPmOG38lxB/SrqGHsvjkYtSYjW4XUO2g4hTsQZ/UBf6UcohJPwzBHGYvytXQzG7J7VtKnsXPUCMdNW4fXnbd+FUCJF+4rXVNX9lcQwlxeso5qcM7WkONxEvzK6JpgYfVNT8ur1LRjjA0tPFHJkUsrXn7h8Lf81XUnZ9oZQeVuLFnc4i/NQq2RqepkB8/+1TOisdmhm7QWw5xWXMo4drjF9WYh+FZw5gIByNrn8IqRTYeBGLznbE7XbUJRKbZtMP7XRTEIOdpekmVuOKQTNkbsX1LzABeGUny2gWgkrOr7WSi1nCjActC8SbxoNz0OnrIoX25D9L9KtaXtM0fOVxJvUvH37TVFuTZETt1CnaftRUZZSOxCp1aK2R79h/bQNrcZiL0iacPt9URnsiAYv8V4P/tBwzDJjG5tbXUun7WVEZkwysYNtcSZTqNM+hKTt5TlFdJC4aKxpu2lHJdwqjhF/wAO7b+leFYf2+gk/AlYLvmrH78Ga14WYm77h3CoaNNj1PGMB7L9rmyxPCqSoN/72JhA/wCSwGN/2Zez2IB/9Ixiagl7oqoLw/U2q7g+NPxwu6e9bGHtEEcIm+ZihbLwTw/J4H2m/s69sOz7SSQUTYtT90lC9/8ATzXndfg9bhtQUVZSTUso84543Ev5r7Lw/txFbo8kRC/7TwirGvrMM7TQi9fR0uIh03TxjcK1WVryZvFB/E+FLt3O3w8kjy8/yr6t7WfYT2T7SQlJh0Q4DUPtaUTcoh+pfLOIUrUNVLT3sfCMh4gttf3raOVTdIxlicFZG9xfpSfa2bIALbmhuuddBAuIefJExOQ67ULEPe9v7kXSZf6UUAQFaOehJsx00dOATW67krgHk35kAKEgE952jl1Cyeoy4fFlzuEG6iUUshLPJLibSHLamgoWnJ3SPIe+5JybvZccun/oiwOgV2eq59Lobm828+SWtubsixo7r3ltQN4tdyIZOn0/JK5uaLEEwmWue5I9opATXc0LlcXwosaOfxXbe4XdIC1y/wCSO6Pv6X9KL5GNJH4eZJ0oYh5TN8OiaPK7mmSd70u5dAg4WuYkhOzazMnYAEXkyAJjj5G4fS66efNmdAOZFySARzSE+pkX1Oi4x82Pcm7fNc6W5OnYDxTHIXW/1LhDc2Waa6i5ukO3vuRaAdEe7NdbmOR/yQDn57ULFaI6osdD7E+WWnP0ogK0S0Ys/UyYAn59Wa6e5sndFhQQiw3IiLZl+ZNMXvdJi97IsYY96Jha5AWfPNK58+aQBvl4khJAfzSD5p2Kh0idLUWTQl73XSLzdFi1CEkQFu0TTc+aMSTsA2It3+pLiblzwofTn1JjZQ8QvNC5aCy58We1CRbsljZoPh0/6k6JbsvFko3UnLhyUyJY9a13qJPvlHq3USijJa2m5C9Q5DzQIklI46v9PNNkTlrd0poSe7VEJN3IHQ6ROQ6+aV23TcmiK5D3oEIyIe9MmTpw8iHVBa30oLiIi7+lcLdq3iSPd+ZJi96AD6Wzz7k0Um3JK7ZlbaiYWFABiVumfUk5bubCgcl0i8kAcMerVdEmK1tUXh9ST+aACAW810do5dP7kPv8K73oA6WSXel1JEKCJeRFtQSxsX1fNH+VlwhtZBZGcdvfquELWl/mT1tzapotzlkzoA55obbUh28/EjIWjC/P5IChBn5bUny2+EtUmF0uHuF80CsTeJ8rvqdIhYX5IhG4SZ8/pS4dvxIIaFa1w6sKE8rcs2tThC3f1JSi25m6lnQyMf8AUi1GMtWuStbaibMmLNKyaBYntyf9yIs+93XXy25N81xiuLMdwoAbMnu0Tt1oC+W71IGK64nbkkXL4i9SAQ6JeJ3f3IrmHntQsO3LNK634lBdBXeB2RjiE9KI8KeQC+E3Ue67X3+aG5uebIeKEvJUOoyw+Mh+XEKuqtvqpT+oyXaPD6jEqsaenjKWc/T/AIko4C5FtZhVzV4p/szhRU0Z21U7MUkg9TfCs+zCHxiVPqMuX5ysLEaXB+z9OTVdW9fX9LwQbQD6iWaLtVJDUcSnggjH0kFw/wA1SVdUc0ubu6ajhkqCtAHIvhZOv2XCJpa/tpUYlQhAcccUsR3AcTWfuVHLJJcXtEe8nu4hdSano56V7ZYzDyuZWmD4fUY0Ys7v7PDzIvD7lnUMcbO2LyZJpGpfGPbux9PRyA10B3NL4ibyVAXLLVWmJiFDAFI2Yn1GPkqc9xK+mjrDb9mHW5Xky8/QXVzQD1o/DuQ+Fdh5gukkP5mRW6LiAOttUmlxCejMeHJs9BbhUb5Je5kAaJsapqoi4l9KRfmH/qlNiDiAtFIxg3pfqWdbbaiu2+kvmgmi8auebVze4fDmnAqLizz3LP3PdmzvtToVRiWedyBGoiJxfNlKCoYjy8XfcqGjqvaLRzdaHAcH+9Kgmnn4FMHMh6n+FAFph9DJWELRM5G6k1PAwkid/wDfKgfCPQL/APNX8PApafg08fCp28Oe4/qJUdfCBGT5bfSqSE2Uc2JTzS3yHd/lU2lqLYhMjYRZQKyOOMhyZhS9otG3q81Yy5+8rRGxNTYhHHHcDOMv1bVUFM/nb5J2KnkkbM5GEC/mnY0ibR1lXSylLT1BU5HzGJ9p/UPJ0iw/DsSMpJKU8NrS5VeHbBL6w5P/ACSijYWtBrRbxeJ0/HmNzA13xE3JZ1ZdyDo5sUwOUJfZgxelfa8tDsmH6on/ANK3PZXtRh2LVBU9NVh7V3007WSt+UljoZpBIbHtIfepktHDikfDr6caoe6Qm/FEvUJ8xUOL+gUv2ezUUMsY5HkPwo+2ONN2X+z3HsQva/2UogLxXntXlmEffuA2yYdjcs8Abmw7FWeUDHyGXmKa+2n7RKnGOx9PglX2dq8BrjmaaS8r6eYGHbwj7+pczTvk7NvZwfPBFxqwGfzTVZI9RUyuzd6lQw2xDUGVtzkICoZckjNDUI7+SK5hLmjAXzyd9qmYZQ+2VOZBsFSaGupsNoaHBaWWsr4yn4dwUkDXyl9RcmVbKIVVQTBHYLB4n3E6mQ4PKLCdjiLva1w9X5VYU2DywjI8rbj/AKBWXuRral4RQ4vVHhuFcKPbUVWxrfT4loONF2D7PYbTSRsVRWOJTe4fF+lVHZ6nbtN2u9oPL2OkbS7p06f+5V3afFvv7tIcjHdBD+FGOe3JlHl0dC9kLNvjUwjhJiz3AZjkXqWVkJvyqTDiXtWC09Oed0RvuLvHwqM4+/aujEuDhyHI+ranEAc04xeT7V0GALjqkNwrvSGVy4ReT7UAC/JCj2obXJUSIOouaVrlyRhHdonRjYSzz6lVE2AGfvR8Ny1zQ3W//rS3GyYJM5oJE2qQZWlm/wAKO23TNLhsWmgqNzXRgh+GydGRrdR29yacWuyfck+QtzVmVDjk2WnU67xnty6k1pt1RATd3USBBcRx0y5phyu5J8unJ2u/emD6UDQn6u5J81xFaPmgoB/PRK75pWt9SJhQBzauXEiYUurwoATdOiAy7s7SRvmhMXJBQN36l0SfkPSTarvh1SEbLkEi1uS7uSLQvhRW26aXIAEfelt8LbV1FEVzWaW9+iABbK5d6RXSkfvZv4JXHbnnt9KAE5XWsnGkchyyYVy60b3AC8NuScCqGyx44/d6kDQFu7JhutSIX8t2eqeCRuLnwA+nJcmkApcwjYB9IoNIjbigPwspATR8ImOJiLLQvEJJpia0WfJAACVuvUiubkp+F4WFcEpnO0FnK7xJ2bCaSPQ8Rju6uSAsq7v5JMTi/Jl3S7R32oiK4uVyAB4jX5W/EuETc2yuXZIZNtgOX7kPs8lv7Mv4IJs65bc2ZISuDR+lIYZ8ug7foRBHILi7xGXw5IKuxniWtr3OiGRh8DouDIRZvGX05ITGQi6X/gkwB4jZ7GdF4fTmhMd2mZfuS4bl3Pd8lJA6Eb8ny5eFLhvuzBcGMx0YHUgIz/4bKaAjjtRtGMjZPl7k/wAFyfUWbRI4bWHVv0oJGLXEPTqpFHHGUwvUPsHc/wASAurT/BEJELdLqAbLSGaijM3j4sXw+pOviFPn+1mEe9VLZyeC1LUeZMqtgW51lOQf/cTF5KPJXBHGXDkk4vxKt1L6R9K6V9ubP+pFsOByeaWq/aSOVqbYrtOr6kDF7kQZ97KbY6EMbC+ee5D06uyPhmSXs9o+pAxov8EhF+9068fvTgU8pWuEblr5KqFZD6vy+9Cw3Fm36VZ0+B19RKLBSERFy0VrH2DxggvaikuLdaIXK1Fisy/B15Jzghbq2fpJagfs77QSSZewSB4tzW7Vo6T7D8ZqDijNrSfn7lWrH7jzJ4Wu7yQtH7rl7dR/2d6ySXJ7i/ctDh/9mOSRxeSc4ibnsRVeWUoTfhHzfw/EnYqV5HFgyIya4RX1pRf2X8IFxKoO/N+kmV1Tf2e8ApbXCnpg16hg3Kbj+zXsTPkjDexdfXAMrRbc+la/BexJ08wvHh/FP1E6+qsP+yXCKGOwA2t4ekVcx9g8KpwHKnH+CruY0H4+RngvZrsjiElQEns7RAHvEt3716xgXZegkhBsTpI608tRlZiH5LaRYPTU4WRwBGI8hFkX3fGI/s2RLNBnRDp9PsxOKfYb2C7QCbyYVJhxu9zSUMzhb/G5ZfE/7I+FTHnhHaWanF9zRVcN1v5mXsgU8Qja7fyT4CItobiQ+pua5qhLwbaHzdUf2Ze2ODkfCjpMcgF7g9mmES/S9qyuMfZ3jvZumKWswqtAhPUBhIhZvq719fBJILs4O/puzUkKyoEMnczH4n0T1f7JeKD+j89sSqDkrJeKziRuWYk1pKMFPEQ7GD6V96Y7hOAYsOWL4Hh1YH/m04kX6ua88xn7Ifs+xJ8gwOSgHK7iUM7hb/FJJ/ozlhj+z5fgpYxEWyu/MragykqYIKiRxpSMbxH0r0LtZ9i/ZvDZo/uvtLUwE7XPFPGJkP8AAlhMTwcOz9RwvvmkrOKzixagQfFqtPHyRy9r9MjYzXBXVs9W7MAyP+GA+EG2iKWG9rMQwm72TE5qUe8eIQj+nko54DiFQ0bxwe0XNoUBsY5fuVZU4XUQiTyQSxfWBKNkGs19G0p+3VTM3+90lBXiXURw2H+oLUVRVdm8cIXngxLC5/XTSDMP6THP+pecjUT0pjZkQMrrBax6ipGQ7xgj3nb5MnrFi2aNLVdj6OnqBCm7R0M55MTwVIHTyjn3a6f1I5cPrae1pKOU9OqmcZg/UCyWJYl7RUmcjteb3v8AvRDUEUItTySQSM93FAyElHbS+I+5yWlfjUVOfDcWP6ntyL4lUy4p7RLo7Dopg9qMRji4VXKFfF6KyMZrv16ppyw/EDBpMHhpzN//AAJlD/TuZHKKtMjtVNbkzspEGIPDMB5MQj701WYHhgzG1HikwEPMKmG4c/qD/tTtJ2bqaph9mqaWsLvGOcRIfyva6rYmi+jmpqyoGR3sIW0EVDr6oxkPhgYiGWZEoU2D1+HlnJFUQWcykjcRUOvxioGLfGwxG1rLOzSiV7YfPT3ktbg+KW00FhkJd+viXnI1jXBrt79fCpUeIP7T+FK8QM/SLrW0zPmLs9ep8Yly1d7u+5lPDtUEdOTm4CXK0dq85pMajKDKR3Ix8Yn1Jh8aikqSYNojz1UOKNNuD1XDe00UhFHK8V2WhZ2ktHTYxTiPAidylF9dfEvEaHFIBkI8nIW3blr+yuKPIQudgxZ3ORPuRp9iUrZa/bN24kwnsUVHBJJFUT2gBRvaXxEvC+0NRPVV4+05DUBCAyF4nK3xe9a7tLjEfartgPtD24XQNxZizuFgb/uXn1VWSV1VUVcv7WoMjfXlm61xQ19wskr4Gj3WpNl6UVvv2pcPT0rYwoMBYe+1Fa3PO3yTRDu9X7kN3qQMf0z5ulwWK7f0pq1i1/pQ8TdzdBIRi92iC5/yrojddqkIt5oAVrk3qQFmnNFwsu50DoC63uRNJ7kNrd2aQjtQFBPJayHiNbohu3E2brjkgrkdaRiHNIpLtM3TBbuf9KV35UB9Dt3zSaRuXuTV2mTOg4j58kE0SCkZAU2vK4U2+a4Jbc3fcyAaHhm8skQyNbm6ZHMhI822v0km+IgZK4zEWT5kmnJhLXO1NPMfNDd3epVsA65XDyXOI3namBLq0RETfy9KkdDtzd7pOTZJhvmhu6vEgfA/4c0TSbfUmB6LddUnL3oD6H+IxOkMnvuUYicR7krrtXQRZJKS27J7kLSbtNyaYnz5dSFy36dyqyrJL8+STTd+SjET+aFy6n1+lSTZJIm8nuSue7VMcS0kXE+pFhZI42/LpXONr9SjcTf6hSIrbvkgLJIzDcOS6E3PlconE7nd7UYyDbycUBZKaR7fUkJPlyTASXFoi4j7mV2Iox5E+lvcKXE3Dn1JOKPXMm/yqDoFd3MhIulvJkXT9TJfuQQDxLf3pOXzFK3Zy+FIY9pZ9KAC4j3Zv/SnW5ZJpha3mjHIbvCgB1ifuXHLchcnG7JAZPnl4kAIprn+FN8S4uq1Fc5XN4kW63VAA6Ew6bkrdxM+3ySctdM7krrefegBMNqRfuJCRdy51FnkyAO9Qdwom68s0I/iaeJHcxXaIAJ+lL3Xc0BF05IuI1yAOiTch3CKcLMkwHPNOiX5UAFd5Ol89ybImyyfpQ3aIAeu+JC/hd0ByN79UJFu+FABFI+ZNlaKF8i5NtQlJvRFy1SboAStHXRIiuHv+lLv5Ja823ITAc172tSfNN3OTa7UT7lLJoK3d6cktOTdLICK34UJFcOm0lIUOkT93Sh9LIdch9SQ7m5oEEYuOmbJv1M+23kKJy1LlammkYdckAEO1iz8KFne7JstURiFuuYof8vpQAQ5XZZbkT53ZlltQsTj+ZEeRFkztyQT4O3XETu+1cbKQrs/pTdrf9Ernu5Mqomxwy6WdNvn53fCuFuSYfkqQiVQ5RmUhN0b/wAyzuMV0lVUkZu5ES0EWXs8uXeyy9funJy2rCfk2xcsiqRTTeziT3EJF6U0I7c1Y9n8HkxzFIKSMHIjMRe1ZyaS5O/GnKVIfw2Otx5goGk/3eJ77j8DfUt/TVFB2ZwvJ42Mwb8CDLqP/in/AKRUWu9g7JnLh1PERSxxlLIJ+EvDd71lY6iSqApZXcjJ9T81yRh35f6OueZ9PF15CqaiSomOSR3OU3uck0w+9HayC18/hXrJax1PAlJyltIRe5LuSRPuTECPzQ2vzdFdclraLIAb70XXqla6LUfqQAm5pf5UhjRW2lkgAdLUvfki7iZmSta1AHQkOEhON7SV9hfa46UBaWJtPGCoB613Qh1QB6zg2NQYoFkFTHKeXR0kjrCbMhfMbW1uZeRdNri/5lZU3aSvp4+GcrzxZW2S7tFSM3CzR1n4lSTM/wClNRRnI4sDXESgUGPU8kgtO70/xdQq7hxKn4YtTMAxd8g7iJMerD9ljpxzPfLl0j0suhJpm27yXAmgI9H3J1svJP2gSLmERd3a5SqYbSE2Ha/hJRKcWkLk/uWjo8LOa1uHty6khth4PhYTOckm0n5fUrulwuO8c3/SnqChCljvnzAe71P9IqcFHPiQEEjPBT90YdZN8RKLHFWdwkqfEK7hwZmUXjHcN3ksF/aOxqTEMYw7DzN/9ypbfmRlmvW8Ho46GwY2YRZrbfSvnj7VsSfFO1mJHndlJwg+lhtWEmzur2HnfsrwhebfhlyUUx6uVvcrXFMoYYAd7rvyqAFPJJLvdrfhdZ8k0BTRvJKIZsN3iW2wWGnGpp42dwIj0P8AKqSjwWQqU6sIroI9pyk9o5+kfNX2BUrVVZE2biUP4pWrKbo1grZq/YWpwKR8ri5+InVD21xZ8JwGRwZxlq34LF7vEtPw3qB06ctSUbtDg8eOYHPRiFuQXxlnyNlmnz7jo7deDxrDcYqcLhqIoDtGoCw16FgXYkB7Ki0gD7ZUMMzSeh7dory7pLJe0/Z72kj7QYLFRyf/AHtGFrj6wbpdVmtK4mvT1J6zMvU0MmGmMErsUotqI9I/Co9zjo6l4hWe1Vksj+M3UM/NlvjvRHBkrd6i+Sct+SEY+l0b5+lXZlqAfShEdqJxtHk6JhfyVJkuDsEY3IkfT3XIrbeT3Jfw2rJyNlFIHq8TWpWkWjoh8WqII01kZPbTBaPROLg7rs27kvEotmyihNn5JF4bW3IrtMkBZIEwTFyblagH5J4fcg4dy6k+DnlAC35Ltv5U5tFJx70u4h9sbLMS9IvyQWv5J8xbkhfp1Vp7EOFDX77UvdkiMRLRm2pcPydMQIi9v0otRbm5Eu2sI5ouGBFogdAjnalci2FyRW3a5IBoa0JxyZaTCex89dCAcNzKXcwh1KooKcBmE5DtEdy94+yLtth3ZvGaKukoxmFhsdnZeL6r1Gfpunc8Ktn0Ho/SYOqzaZ3SPN8Y+z8sPpv2Z35eaws1O0MxN5ervX0F9r/bigxnF6qppqdqWKR7rAbkS8Cq5mmnM/E7rL0jqc/VYd86pnT670vTdPlUOmGNB72FEItz8SK3v+JdKO4s9V758tQ14tHTg5c3SeN7uhl0cy5oBIDqK13e1EH7v4LrC4vz+VqQ5etBNHCK3kSEha4k/HGdQYtGBl9KdLD+HbxXYddwi92SAdEUStt/zJ2KMybMGchHnc21TeJTU4DZT3ll/eFcmOI8kPD8HValZVgOLRhmcjFc3SI3Jhif0N/qUmOFxDJ9op0adrtdynYoinJJlllcOWXNN3NyLqU/2cfSl7OxEjclEC2674UYScG027nu5KYMOpO3VmnWo5CfJgRuUTMO7XHDUE8lJTVQO2gSR25F+5Sg7Vfh3yRR8XPUAja1hVMdK8JCxP1JPSttcJPncKlSJotKntRczDTA4i3hMBUU8cqJLc7fysorwsJaGxW/zQjSnzaMy+IWTcmHgkffE3eG1cPEnt/ZuSOgwOvxSYYqamlqDd+kQWtw77Ge0NRAdVWhTYXTxNc8lXMI6fSKVyDgxjYg12bxIxrgu/ZutHU9i6Kjiz+9ArSF2/CpoyIi/MjosFgIyaOjYx7pJzutVJMjZGeijnmbOOjkIc7eSOWjrScW9lcDflc1qvpMUxjC6gmA2gINvE6v4LL11RVzSFxJZj8+alhYijkH9odvh3JoyC/Jzu+lk7TYLiGIWhT0FTORPoQwuVy1GFfYj20xQROPAakR+NrUUyzH3R56AjaRv+HaXdqvVcK/sz9rq4AOSmanAvUYrW0f9lGvjiH2iopyLLxTcnRX7BQk/o+fHIya3qTYR6kx56toIr6ig/sqxSQAFRioRaajEFyu8K/sx9mcLqBleWpqDHkRZCltD9mqwzZ8jBhtRJyik19ysKLsniVcQhBTSGT+5fcGF/Zf2fw0hsw8JS9Uu5aGmweio/2FJDF9MYo3gi107PiWg+xPtXiAFJFhx2N1ablc0X9nntTVNe9EYReour9K+zRz5M1q7xD6XR3I/o0/GX7PkvDv7NOMzEPtF43ellrMN/srsIC9RUbi8K+h2zLm77UQj3XXEp73+i100DxSk/sy4XCBPJOxmLaCLW7lLwH+z7TUYkVbJARFnkO57V7CIsKJ+rRku6zTsYzEYX9k+EYeA6vKTbdoCNquYexeFw3/AIB3Hz1WhtfuF/8AuSaN+nJxLpUuU2V24L6M+HYvCI3Y3oxMs/ErOLDYIRGyCMfpZVOL9sqfAe044ZXvHFRnSjK0osRHe72i23uVyeJUEdd7H7ZD7UzX8LPcI+pT7wTgGMLcmBrvkitt5g35UxNimH08PEnr4Ygz6pJGFUOOfaZ2YwOKDiYpT1EkjvkMT3kI+pLWbKc4o0ZDqLN/guPJbpr6Vhq77bOzlKw5HIZu+4RB9GUUvt27Pk2kFTr8CtYJi7sf2ehuTly2o9er/kvLKz+0dgNLHnFQTzkPutWOxX+1RPNXG2FYfFFTg4ixT5lmTquzMz/Igj6EEd2aLgn37RXzTWf2lO0AyEztRRFk5PbGX/cosn9pjtDHCLx1tIF7aWw7v5krWH9szfUwPqEaeS3N8hH1JniREw/ihbyuzXwzjP2udoMarZZamvmk4h3uImTCocn2lYzMIsdVNaG0PxH2p9qBn+T/AKPuUe0GDjPPBJiMISwvkY8QfSqzFPtG7MYGBvW4rENrXOIndr4dq+IRLE8UcpnMwve5rjQBxKWcmlYiPPUSfPNPtol9Qz6l7U/2juzdPSyxYNT1OI1RBskLZEywePfb1UyRDHRUfsokz8TjveRPb4cl5RLJOVOR0zNFE24xF9ypquokIyd5Op+oloqgc88s5moxPtdJXFLPUSycWXrIXtHJZHE64Kg82e4um73JiYnIdcxUdo7m16knOzEbhqqilLOKcgLPwvarGm7ZYzT/ALPEJvzHcP6XUB42TRRtzzYVm6Z0LIy8HttUF/8Ac0FDWXbXIo7C/lanA7UYcQEHsFVR59ZQTXhb9LrOFDcxck1bbc6jVFrI/s1oVGD1QZhiNh+mrhIP6muU2GlKYBaCenqB9MUg3LB6+/8AKldu5XIoh6v6PRqnD3jiHiwPET+pQAmehKWcJA4oiQgWfiWUhxqspbWCrls9JHcP6VLi7UTiIhJT01UIv/eR2l/JDsNV+y5YXjAWN2c+/wCJPhI21hBrVTDj1HJdnTywH8B3D+l1KhxbD5AHOpYS6fxIyFCYOJo6Gor+ET09ZIAhzj4hblNo8sWqRp8Qpqequ5kTWkA9RFc3uuVVQSWkbUlZTzie0rZB3fxVodDJDTi/CkiM2cTISuE/Ujhh70UWJYTQSXS0kEsAu+weNcOX71UFQyixWTx3CX9KvMSrIIbm4m4fCqiWscn2bQf+pQ0i039jtJHKNzGbj5ENpCStKYaOoEHicDPK17X3Ktw6E6gifxNt5LR0lLDDEAtBHIbtvklG5HgLj8SHNHJTtZGziefi6lKbEnpaM3la+UmsC3xP5IJs5JCN3a1v6UNZWfcOGhi8oOVZUNbhcUjfuKch/wAE26CMG/BXdrKj7rw0MGF/9/MxqMSkHpv8EY+4R/ms2xOJdCb4hyGZSG5mb3ERdTkkxaZrpSpED7SPn0ImyIUyBPnonGzTAK5vcKT2ofFqyRk/d1IJoWmXU6Asi79qRSOI/Em+NdzZAUOjkiyb1JjjP5JNNt/cgEP3d6AuXdam+rkkZWoEEWZc0D5jzdCRP3ILrkDSOuXvXBLq1TZZ9yJBQLyW6aJNNpbmgLLmlpmTMgX0HxNFwptpZJt8/JrkhyFuaBjhSXDn+ZCUz89EF13lu8K63lmgGhx5Lm52kmxK5td3miHK3uuQiLDyyQZtHVy1+evqSt3F/pRMPvQIDpEue1GEjd2adLImy8SYYS5+JANCutO667VEZXc23JW3D6Vwc92eYpWBwCYm5XJFt+r5JajrluS13Zt/NMvk5d8Tl5JMQiVubrpDuHw2rlvVzQQDa5f8ktR10RMOmjbmS/aPr4UANllybJL1aIvcyTZctfcgAfV6UQE5XPnuS1z7knK4vSgBa/mS1LXJF1d6TC/LNACue3J8rmXG889qJozI9ERZ2j4fpQAPfp3p9h3FkyacX25v0p0EEspNM+XUloI993xJXXc2XNbfmg3O3fL1JXfJct6WddYW/mgDj9Py5o7mz5OKDpNd03IARSbSy6lwZLiS4jW5OzD8SQkwtnogsVz+aRJH5ttSuuEW12oIExacrbWXbtvUmiz5N1IdUF6jzye5NvI+WTskXP1Jal4eSApDlz7WQv5aIbdy7d7mQGp1ytSIkHV3rvp0QGo506Ml06+/pS4mmv8AUhfpFBKC4nzRlnn6tEyPhXWLdogpoMprtMkF1vcl889UTbkmwE5a2pD1Fml80vFm6F7gO9I5+JExe9N93+CJsiuUtmcgtS5Ok5eXhQXOWnhzSu7hFSSdcn8kJ9K706e9DtJtMrkFi8Xd6kXdm+SbutJONmTav87UAK5CPufX5Ih3FyutXbXuz6VSQUjji5Lp5EPcucue1Iyu+lSQNnnbqk5btH/SkWRc1zpHJAAsLlrmhYre9kRFqTMgcmty8SoljozNcKUg+XzTAdeidCS3nuVJk0dLlrtXH2l6rvEkfidkOv8AFMRbYbShVYdWM0ZFPE1zWv4Vj63O8mfaS2HZ2ubDcSiMztiN7JC9zq27WfZjU0sw1FOHFpahr45Q3C7OvLyZVhyVM9jFglnx7Yl48mEwGjDEJpKd8r5WtjIvNW2E4PimE1oz0Ek0NcB7AjAr81TVOH1eE1nDMDAme64VoaHtFj9cYwRSyGegMQA136lnkbfMHwd3TwS4muRrG6WphmKnq5SqsZrJGlqNbyFvCL+/xKOcPs4cMT6epa+TC4Ow+HHU1jcXtBWBaEZPcUIv4y96xz5ldyXT0z35PO65KDq+QG5pOXyS/K6FhXeeUE2XpXR5Ll27Rd0QB3S7Xcu92jrv71y60ubaoA4+0ki3d35kdrEyBtqAC8SG1xL1JLuvPW1ACHP37VwSudJyYi12odMtEAEuj0rg9a7dqgDhZcukkg5a5JXN3Lt3/wC0rAHpZOQyHT7wkcC+FB35slbt+EVAFzh3aB4XyqYGnD1DtJlqcOxLC8SEI4qngSv/AHc+0nXnZSP7ktt2roSA9zwzA+NKMZg//Vbmiw2PD4h2Nevnfsz9oGN9kZiOgqLhLnFUteJfxWprPt8x+qiFvZKCA/VHGobmn4No48bW0nyeyhQxSSHKbXSl4vT8Ks6aEBjyZvnovn0Ptw7QjozUw/8A9tcP7cO1hdFVCH0wB/2o5NYuEfs+hpqiLCcKr8QkttpoTlcS7shuXx5i1ZU4xWVFRG0l0pkZlG11ua9Dm+1jHMa7N49TYjPHLFLAINw4xHc75Fy9y8wkxSotGKnM4gy1EH6ljJlt7eCPJhNSNRlLmNvinO1W+D4hg1DhtZ7bHLVV99kYgzWCHrE+5Z6WR5jIzdyL4nQP+ZSVqX/39JXHqzCLNaAC1oMy0XZiuCGColk2ym4gNvpZYikFo3J3fuWrwuNvZovU7sTispKwi6Zo+1napsH7NlHFkNZWfhAQv0B4nVTN26gLsToX/wBUNvZ+Hnu+I/4KZ2g7O/fmBlw2YZ4d8d3f6hWL7F9nTx7HgpzD8CEr5/pYuSFTR0NyQzjfZWpwOioKmd9tW11viAvSS9Y7HYCHYn7N6zF6iNhxHEY7YyJtwA/SP5uaowoX+0T7RoqQN2F0H7T05N1fq6VrftgxRhmoMLiysibinGPd4RZcuTI55Fhid+HEseCeeX/iPNOnV3uSIn6V1+rNCPQvS+J4Y8JbRR3ZiLJpi0RsLfUsmaIctuSEu7woWK1tM7UQ7dOm5lNDBfc/wpa5lakXT9KG7aXNUATF+pE3TyTY8kvEPxIAcfp0dy+FDrmkWY6LmvmgsO4SIUPf1LiSCWH4dErvmh6uaLw6Kk+BCu3Ja7SSv964/SpoAjFyfNtyBh0R6/lS8S6IMykjliXBfk24l25+aIZHEVqRQJQn5JoRtL4VJ4l3PwrtwCWZZkgBkR26Lo/LcSI5GIs2a1B78kAJiLPm6m0eLVNGWccjhby1UIvLNdHc5N6UnGMvkWpyg9ok6uxaqxA755XLRQdc1z+lJ/D6kKMYKohOcpvaZ3q1Rd2fhQgVvP8ASi9LZXJkAll0/wDNEAuTCDBcXwoLvC3+CPiPdln+lBLVk16UBiF5ZBiJ/D1F+lR5CpxK6KO/4pP+1R7u/NISbc3UgKJY4lUCBRX2RlzEWtUc87SdiSIulkJlcgKCYnEB+SJie67O1D3ZZoXLUdNqChwZD3Mzvanmm6SeV/4KK5Wl6kDlb8PwilQFtTVUcZFxXaUculF7ZT5Z8NvpvK5VLla2XT6kvxCImZnK30spomi6hrIpHJgp92XiNOHHJCBO0j2jy3rPkRl322pXPn1qWg5LTjXc3bT1Kbh1O2LVkFPEEgCe0zjYjt+JB2b9iHGIAxB6aWnke15JXeyL3llzZem459oWD9j6SniwI6DF5ZGLiFBC4gGXTz5p0g5KuH7Lo6cRnq8YhGJuelv+JJiTtFg2FnJTQR+2kPIhPYsVjXaSv7QVh1FXK5GZ3WjtH8uS1vYnsP2g7aYZwKOPhYdxtJRpyIyNvSTCn/4JoH/bSeGrlOjdqIXAonAEMuKYj2gqROR58RlL/iXGvonsr9guGfeAx4/RvVVpQjK88hl6fF3Zr1fBPsv7KYSIvHHIJM/SO0SHyWUsigaQwOZ8nYP2D7b4w4BQYFU8JjE7YobR+dy27/YHjOKGYPRTYRWPvOLjtYXq+S+uwxKkKIQja0AZhARa21NDVUxEXEp7/iXI+pnfg7F0eNfZ82dkv7MdNJUF/tA52d0g1W4/cvUMM+x/sngJxHR4BhxGHIpW4pfzW/McPIv2Bj+9MnT4WQ85A+HNLvM1WCC8FIGF01K2QUsAF8MYjaiIXy5sOmlqtPZ8OISsnkEU21HRf/pMn8ELJIvt0V/s/meiEqVu5m1Vl7DRF/4kh+pkhpYBP8OtYR6dwI2bCqK8aXqtZvckVGw2szx+/RWhx08YZ+2t+hU2Oduuy/ZERLF8dpoJXjIwgljK8h/cqj/4Qzr0fU//ADXHo3y03LzrEv7WHZOlMo6Hs9VYkQvbxSMYgcfV4nWSx7+1liMgm+FdmKSlEuRHI5ktVim/oh5YL7PbjpzHSw/4IBhMi5H+Zl8zVv8Aaq7UzRhBPHTUc4NqUUdpG3xC6h0f9obtPiFVlFWOZZagINa39K17LMnnR9RHJwQJzZxFhuuUE8aohLWsgDxbjFfONX9pmOWg1XW1FRLUXC8ETt0qg7Q1GIUZDI7Qzifijk4uvpWsMCXkn8i/B9N4j2+wTC4BknxATu6I4nuJ1iO1n27Hh8cQYfR8IC/v59xEP09y+fzxqvGLN2IIgfUrOlMB2saGTiG7TmL6FLut/Kt1jhEweab8HoNT9vGNyVBTnLU8V+Q52j+lQqj7Xu0hHGMXGvNtBF7iWJg7UNGcpsETznt4pNcQt8Pd+ZRZcWCQ73N7/VnyWntM9plvin2jV9dN7RUnLLUZWuRdwsq2bt5iNRWe0STzccmsOcZHvdvK5RCqICDmJeHchMqbhZHJE55+XJTZNEjtF2wqMYjp42kIooWttJ+brPTYhJJaZSPd81q6n7P8VFgc6aISkBpW/EEitfp5KPSdmeDMUFbRcUy3NbJZkk7Ao6HtNX0ZlZI5i42txN1qem7WYoUpPHNYPdHYKmVE2AQzFG9BKNu07ZPEqOeaDjSPCD2Z6CXUKi3EOS3q+1TyU/D4e4g3llbqqSprHmnlcM4hN2K0UycjFqm35pbBQR1ByMIublb70HE82XDFs+ak0FPGUwjIzn8IpARbntF3Z7X5En6CSP2+BjC8SLUfEtJUScYeHKYcEm/Z5DtUL2KjozvizGozL8TPp+SqqIsm10jRhmD7R5D0qANQ0hjxHtIdzEoVXiR3lkbkShHWOTjqpbEkWlTUNYPDkcn8dyh1EzEO58yb0qOdQxPy/SmjkYuaizSh05nuzvb8yH2i1ib/AJqOYtlzTBR/4a6qRomvN701xmt7kywvyyQlHu0QFDt4+lIhuLN01a9w87UhktLVBoPtHcPq/ehaNBd79vwpDI9paoIDeN7eVyEofJtyXG6cncfqSGo2Fm9ypIDhQvl6iQ8O58tUfGYn5rjzORZaKQBaFxu171IpsQrqEs4KuaL4QN1HIiK1m/pSuce9Pgassv8AaTECYuPwqj/8WESL9SRYxTlqdGwll/dG4qquci5XLm5Tqh7s0+F9pIKG2y8R7xka7+parDcWoscqYIAxClo5DbUqk+EIv6bnXl9uqPq5ttJTLHKS9rKi1fuR7TjGE4d2RoAxDGK+gxYiO2nwzDaoZSmL1Sk3QHw9683x7HqvtJiR1lbJfL0BGO0IgbpAB7mFUISPHqycGofvWWDBKHOR2zry5lNaY1SJYlb4bkV1vcoftDZ8kQVHcu046JjF7l3u5KO1QG1sn1RNUNdlqKCB39yEpLh5vcyEahrdGXAmuYtLfJBZ27TJndcuP3JDI/Nd4nmgDh3lzyQhncW1GUn6ly7y2kgLE3O/pFCclzInK7TLqTVp3IAA89uSEufwozje5CYv5oAASu7knLREwv8AUh4b3IK9oH7/AMyRbWHkjtcXJiQEPVu/kkhiu25+JCWRa9KK3Xmu6fUmAFzbmJ117fJd92aT9PNBAhHdm2dqTbmXCy94rrFpzQB3QfiSut0XM/iSPxeJAHWk6n9SLifpTQbUWgtrlalQNBuXzRCSbfNIS80UFIK64kN27mkXPmuNn4UyztyJvmgte5LqQRQbDw3LN9qC1rs2dK3vSHySomhEO7PND3k76okkwoXi0dJ5GICZDd1a3IkE0Ji97DbtQ6d25EQ265flTfz2oEE0nU/pRD7k37mROW30oAPv0ZOhJuTIk5auujdcKAKb3flSt6fCicfehckHRsERbSyfchuJcu8mdDl8KCgrh80PTuS96TfJkEtiL3oiuFCu+FBQSHxIlwibNACu1S7tEOnuStFAbHfVkujyS/zIUBsEXJK73ILl3w80E7CfvXbvzLmnLO5L3p7BYfvdccm5ZIepF+9KQJCG4l31c0m587bUnL5qACYmtJDbcXJL6UhyuHP/ABVgExXFzuRf9ULEw3ZJZN6krAO1/PTNcEmHvQ3apXMSLA6ZbeVqC7ifCk3VySu11zUk0FbtuR+rRc8ObdKEcyL9ykQvmyL/ADLo2CxP1fUkBbsrLUEHCuFdcduXi9S5xG3O66RXBnmgBpycm7iXBLbqumOuj/SufJnJAHXL3Jp5N2Wb2py7yF/emz9yEJgPd+VCXmiHIe5CQuqEF3JXN37vCkxdXiQj/NADok27l7kg3Plomv4ox6hyJUgHiJsrfyrZ9iPtWxnsTCVJANPiWGy7joa4Lw/L3ssQZW26/NIpFhmwY861yKzfpuqy9NLfG6Z6/W/ah2NxoHPEOx0tPUeEqOo2fzFZzFPtGihA48EwyPDr2/bm98o/SsEU3vuTZzXNzXBi9PxY3xf/ANno5fVs+ZU6/wDofqaySqkKWWQpZTfWQn3OmLk0RapbhL4V6iWvg8dycntIfuu7ktCFNtyS71Vk0OWuJC2TLuqb967uzRYhx+keVq4PLVcBEWXc9qYCEiJxbNdu/Mg6hRXeSAO3FdzSue3LLkuOWq62Zc0AcctOSRrtzZ5pPnbnkgAGy70VreZIeosmSt96AO+LaiIn/iuDluzdK23zQBy5d8WbfvXR6fpXGK3vQAJbi5JCPhyuREPVluXenk72qrAAefpTlyFiXenlnqpbA58K6JWtlkuPtSHb/wAhSsA5pjjww42Hre5RacmhoZQcBudrmk8XyT9eWwIwy5W8lGrKj/c4MshHIh2suNu5Hbj4RVErISp5KcWBnvy106VC4Jjbk/J1ZUcLSQEOVpZ+HvQyrIYU7kYRt43EVtAFo5Mg3a2sqnAsNMsRB5M7WuK35LR0GFnMY5g92azvkcYSou6Kbg0w37R6VHx6Sm7F9nqyrpI7KivO1rfCTshEeH+G/hfVaMMBixyGjpqmPihex2/Jck8qxcs9TBheb2omfY72Zj7I9kpcTxDOKWpHjTEXgDwj/wDPUvN+0eMSdoMbrK82tGWR7B9I9y9Q+1bGBw/s3S4dG7DLWPdwx8MTeL8z/wCVeQCPdmo6KDySeaX2X6lkWOsEPoC3uye5K5yLPJrskiJ8xQjtL1L2j5/YdGTbqjuYk2ut+HpksmjRMO7bl70u5BxPdoi4jZ5JGlh3Wjok/Tqhuu5JDmXmgYrtc81zxdy6+WaIRHmpkANzWoUXi3IrdEAC2feiH3JWuuIiB1/JF7kNvuJI/nchgF4c2ZK/3oEf9SpAd8KTf1Ig6dMl235qyAUtSH0rlvdkl0lm7KkxNC1IrsnFdu9yMi2lrtTd1verTIYul889q4RPmju16WtQHJu02qxHH6Vz39SJie396Eyu1ZrUAFpakmyK7myTlpzdACEnLVFxLWzQXCh4jCGroAcKTv8AEu8RyG1MDJ5ZpXbs7rUAPl70LZCRMmeJvHN3XSkYfNAD/p8JfEh19LimXqG7t2aMJHLRmckAHd3pEQ299ysaelpJKcTkMhPvEWfaglp8OjH9pLKRfBtFKw2IJfgtqzj4tyApPE+afrZvaJ7zvlIm0JNw0/GEyCnmMQa4yFtoj6kwOMOmb7blYYViVNQhKxxERnkLGL9KVJDR11NFA1LKE4ORHKLuZS+nbbpkmcRGjjpImpmaUxN+JLfu+FrUFjdRMFRUnO4db6Cp2F0cNccuYWiw6kqTQXzze5/3rQ4THwcEqKnXc9r/AAqGZMrTFiPIGYdVNwehoKiaVsRqZaOLh3BJFHfcfpLdyTQ0c40AVjQEVOT28e3aJen5oGku0dt3wqS6Nh9nOB4finao4KjhVlLHAZgMruFxZtav0J7D9mcKwPsxR0AVsMAAA5R0bDwh03fN18Udm+zeIRwYNPSYVDRXwWzyEw3y5vtcV9bYHDw8Hp98fLwtZ/SllxNryb4GrNpJg+FkRO2JlcXqBdHA6CzZXtd8TLNsLl0yMJfNII2u3yPdn4Vw9tr7O9OH6NMXZ2nk/wDF3fSop4OEcpM05W99zKmKOS7ZKd39SJxqP+JJ/FSk/wBkvV/RblSxQjm8pl8IoCGms1CS71ZqpaOfMmvkJJhlIW3m/mr1v7JpE86eMuR5C/qbpUeWncXJmkc/pZNtHON17XD6UTDIJFqQitFHnyJMEY23Zm9yduC3Q3+pBcYkOZPb07kNxiOTOxXeHJdSUSWwmFikHxDn5L5Y+1TGJ6X7R8WgqKSMYintcpN1g+r5eJfUrVB08ouGQl8S8O/tF9i63Gseg7R0dMzwTQhDUDBGRWG3SZZepVF6zMsy3iebV+JdlhmqInqZw4b/AIdtPbxv+jLE1VZh81fPURSVWHEbEPDFmK1TsUwOsowOWpgcxDaxjuEv+iy9eJ1HwfSuhtnm6KJ3EsNw+G2SKvlqj6nGXv8AzL02gp8OwnC4vYowGlqoGlYhbce3pu+a8dKRhAY3d1fYd22nhoIsMqZH9ihcihLLdH/6LNMpFvT9tK/B6yX2emiudiGTiNcR/mUCbtNiM1TxZ3Yh9IhaNvpHyUKtkirCI45HEm5yZ3CQqrOukjLJju8lLbKLntD2mq+0DxRvENHRw/s6aLO271F5uqQ4T8ntdSoccjjfKSjil/eQqR/tBSEIt91sRd34zoq/sVlbwbmJnC1A9OY881YSY5GWjYe0X5//AGpr74AiHOk+G0epFDIgwmRWtmhKnkK7R9vvVl94QXg8tHJwul7dv9SiHUPxT4efCz0v6kUOxoPaKU845JYi+E0pylqGEpJ5ZTz8T3IzrHLUAYcvCKD2xxPPht/BMENcN+9CQ2nzUiSYJhJwC34fJQpRu1du9Ag7fN2965a3cmBHybb0p8BciEGyIie1hyQA7R071lSEbOwkb23Ep5wvhJa9eVwkTKMEcWGzgZ1AHKPhFulcrK46yS+y4R2tqhC8jU2ISzS5v4lGOaTPK/anTjtHN8tqj8YPCgrVA3Pdnnck/wD+pIsh1yQaSFkzWqLK1Fc27Nv5oeJc5O77V0o+9nbRC47VIahty5N/FDu8OQrmvLRK7z/pVcIdHc2v6WtXC6hf/Km9S8VyT59yGygrt2roXk0FJxdE0OmrqLiQ4SFdt+SG5y7rc0XDe1EMb5Z9Qo2Q9RoRIknLX1J1492eToSju1dVuXqNXXFo250T/pIU6UbXDntQvHt+J1OwdsEerNFb7+aTCyRC/vRYtARFx0RNn3IXF+9LuTDQK5y5eSXEfIWQW/NIyt0z/kqslh8R/NJie7PJrUP9SW8vDtVlDnE93NHxO5upR3y/ckxXeaVgSCJh70mmu72FR2z7l0Sfk/6kyaJTSPkhEnJ/pTbE6RE/5krKHSku810ZO58h+JM3HmJJDI9pac0bcgPPJaWTbkXGt5JgB96cCHdmT2pWiaDGa3TVFxLrs9qbIeIQ+Fc4e1PZFBnJ8aTF8kDx/NK33qdwD4jCkXvQWsRaElbc/Pak3ZFCND9S642vauENr/8AqlZYD966RbUVrl8NzoWje74VWwHHLcldau8N7kXBcvh+pVYUNOXmhu7k+UO7IepIYdqjYBhs+9GPvzR8Mh+JC0L96ewUD9LpXd7pzhl5IbXRsFDbltRBmV3p6krdEQi+7S5VYSE/emyK7lmnHyLutQ2umAI9WiK3p1SLPdpakQvbm6Vk0If33ItyVtuuqH9yYIO5/SuOTEOjWpu7z/xRCN13NAhaj3ImLq8KEi0tQ27v8EAFdbyXX6UGokOXUi8PLcgBFzS8VyHxZpXeaCBwht707ESYu2iivQWkU77UGtqXVrqk3VyQNIW5EwvzyS7s2ZJufeRINBW+XUurlvvdc0QB1/Tkldbpkld5IWLcgmzui5uS+SSChN3JbkLZeSJ+9BIv8Uk0XVyRDt+FABarm7L0rtq43NAtWLvF0Xv6SQv5LuqBndbvUkl0/El3EgAvqddbcgu01fal8lABsXy1S+FAZapWvzZkAd0yXXyt0Q9P1JaE3vQAQlt1Suu16U0jQAV3my6/w5LgZ7XSutHPNAHQy5P0kldaIs+0slxsshfO5K7VSyNjpF3PtRcRxSuubRCO1tGQQct3656pW+/mj6tH3JeHJA6BHqJn3JF4svpQOW9K63T1IEJyYWyydCwtclp3dSEuSAC99q4WWeqF9pZXItB79yLAbL3Ln6kZl3oWHiOSoyOF7km89RRlHayb/KysDvV3JOT25apWklaSgAer6XQ266Jy1+nxLtrEKAA/pStRWku91qLLo5bcla9ui6JeIUrtvJAAtyRbc/Ulc3ptXGLy6kAG3NL/ADIf4p0SYQ03ESCABzRPtXbm7/Jccd3NVY6Fd5I9B09SaHnojuubL3osQre5c6ue5dta3PO4vhSLd3OVqYC4fwrluuWSNukXbwpNlu8KAGkVzF8KEiSu9yAC1y5JXDlokWX5UrWuQArrbfehvbyRmNxZ9KQ5d5bUAD1Mu/CkWV3JCI7kmATbvqTtJHxJhyyuz8SafLvUjDqU66ugpwyvlO1rntFZydIcFsytxGoeQyz23P0pqtp3HhA/SAMP/NaibD8EwWQiraz7yrAuH2akZyAT+I/+1Zo6iSqnN8mASe5xFcUZWelLG4IajHQc26VPo7430/UpEFOUgZ8NvSnYqW0yd3uV2Za8ml7L0r1k88jA9gBbd71rxpeDCTgzXZaKr7FU/Dwq+1x4huTfStNDTuUMpM1xExCy8rJlpn0eDp/+MxscZ1EwB/eGa9Ihkg7O4YeJ1GdtODbfV8KzmAdnzLE4nka4epvn8SoftB7WBi1QOHUh50FKfWP98fif/SsnH8nIoLwVGS6PG5S8/RQ47jlR2gxKWvqXulkfQfIfCwqrPcSRE/6UP+ZfQ44KEdYnymScss9pC/zJCLIdbrU5GPnlcrM6EGYrvvROLZaskI+FA6YrmJrfEhuu5NtRW2l/2owFrualmiQTbtdF1x+aISYRy6UQi/NupZm4Bf1IfD32onG1CPP0qQOvlmue7XaiSbLJACu3cupJshbTqQtmld06IA7pn3rvT1Ja3f8Acldu+FACfLLLN0vDqgRvtyfPqQAbZepd8PxILrV273K0xUHb6kJdCG5F1DnmqCjtu3vXSHaujzHTakUblbkrMWMSSAOmabcmz5qVw33PpcmuC92bM1qooafcRZOmy2trn+VSTjfLQWJNFG5cwZAAuT7WbO1DL7m/miaNyuzZIYW27bVZABdWrfzTRZ55aKQUe4WyTRR+T96BoDiPuvZJpNMknjtfK5xuQvlGPNBQRFa+TbSZC8nv3IC6ub8kJbSQTQd3vUzDcUPDakpYwGXS3f3Kuua1m8VyA8xfq2pe4o0L9rqvfY0QXekFFPtFWTCWZAWfPYKqhK0S1ZCXK7NMmi3+/qsdjhH/AA5Jw+1FfZIAOEQm1p2j1CqTTvJ7kTWE2nUgaSLqm7UVNORG7hdYQtbtLUVVcbTJmbpTVtpcl1vnagYZSPmPhV/SR4jJ2clljZpaUHtMRfp+K1Z0NrE38VrOwf2hVnYPFAq6ajpq4NRkpqsLgkZ/8EENFDDWGIWObnFndZm9pLV4L2VkxDBKrH6w4qLCYWPh3PvmNukBH5rP45VUeLYmdTR4cOExTO5ezDIRAJfDmgq66o4dPTVDyFFT5jGMnhH4ULUGbDsH2g7SYhisFHh9XKdjXOJbgiD1e5fS32Y/bdPWH914zHTmURvEEsb2mfv8l8oN2ipvuyWOmphw2QwaKfhG/wCNl3+76VOw6bFsNp6Cvgppqelncip6sul3bqtQvA1wz9EaOEMQBpIMijfducf+5OlQy07iRxOI9xL4Mn7TYzi1ANNPPUzxMfFex7bX5XEr7s19rHa7sKQxUOI1cEQcqSp/Fh/S6xeKzdZT7dp8Q9lfI4QkFv1CtRS0dFVRDIEdt49RLx3sB9p0fazs2WJ4zRvgdRCAlNJKLhTy+8CdbnBO32F4xINPhWM0lUWWkUcw3fwXmZsUv4nfgywXyNhLh9PGAsLON3uTXsIWEzM1r+5MQ48FoxznaY+IkNRiTyMLROxeZEuRLIjtbxy5R2ahCQhYdxfJRpsPOML9CDp+lOjM5Peb7h9KdKq4ZEzyMI99y2TmjFxhIryoZB5ZEmzp5OWTfwUyorA4gs0g7WTHtzEWfEa1bqczmkoRIhxhnkcbfwShL2UyOJ+H4XHqEk7JXR7XvEs/coMlQBEWcbFduV2/sydGexv7P8Axgp5ZaRoJ5riM4Nt5fEPJefYr/Z7wLECJo3YDyuYtRXrM0zEBZA9w+p+lMlUGIE2Q7l1QytEPGpHy92y/sx1lHYeGGdZUVEJEAR9Imx25fpXksnYepGllljzlKFzA4+GVw5dS+9QqJxqOKwMJNytWdw3szh+D1BnT0w8J3kGSKXcLsfUulTUjKeH9HxHR4CZQkclNUmJcii9PiTlNgNXVVPCCSEALcw1Mg7B+JfX9f9lPZvEsIOkio2oJ9xBPTGQi7/ELr5/7c/ZzX9jcVFpKQZ6c5CAJ4DuGV2a4m9zq1UjjlBwMVjHZVsLiieeamnM+Q0kl5N9SrKrBZ6GKKVshE2uCQX/zeS0+GDRfeR+0SBS6fsy8JK1qsDxSnhlrMP4MuHMbDIRPcP5hVaoSPMZinkLUzO71J2hxSpw2YniksMPUwl/irTF8PlKYzawTz1GJ+kv+SgSVlRNCVPWcOcQe5rm/Fz+ryUtDsCpxKfEpjeoqXZy3fBn9KEo5SAnYBI/SKZhjulLxWtra25TYJjpZtAaUPSW1MqtjtHh/tEwuEE1VEzOZjE28GYd1w/CixLDY6UBlgnjliPokF+pBLNKUp1DmdOTM+4XUjB6fC8Yp/Yoo5hryfZLnsd/p7lCQVqU0cnDPNs7mT4zU837eOUrmfoYdpf8ARbCn7DnWRH7O4jUw7ZIpXYfzKxLsX/8AT4paaPhVgN+JGdpC6VSQQSbPNGIBDKyUpe61tqExnjG94H2+Im5LWnVHgtcMtTTOIjt4Vloq3x7tZRzYFPT0bQ2SU5cS2Pdfcy87LnyY2lFHvdJ0XT5sbnPJVHnEnHkkzNnIy3ckYU8+eTM4ktkGE0mLUcUpu4mMLC3h8Kn4fg9BR2Hw+LUCAj+I+27zWOTrUl/s7cfpDm1q/aYuPDZ5IivNrviTJ0Z2izs35VvcYweprAvkeniCF/7raTk6Zg7KyV1LTgHBp4gO1zKS0idYLrU1bZrP0pqekEYYsPuHYLofu9x7rRXobdmQoRCT2iCUSO0bTu1UUqOOa3J4x1IdyldapeAl6S18+DDfdvSzHuTT0L3W3r0MuzdB7EUp4jT8Vwu4Ag5Hd5eSqBw+MmyycfO5VHqt/Bzz9NePyZMaFrhzkcrvcnY8NjkLJnIiL3LSlh8eQ5g6IaUI22BuV9+RC6OC8lWGD01g7H+pd+5wHl/gri189G2/Ckw299orPuTLeHH+in+6WtzyTZYWOW0HV0492e1c6RVdyRDwwKJ8Nbva5xQfdbk2TZ25q+IdpXZfmQ8PaWf9KvuMweGBRvhrDzz/ACpfd92moq84dwk7sgAWuzT7jI7MSm+7/JrS9RJssLtbc931LRPHuHmSYONs9VayMl4UUJYfr6k0dG4t3/lWhGEOeTpqSle3R9qtTMXiozxUrjayB6d7uTq8KjufRnQFRncLLdTMXEphp7n3M+5kL07c8rvJW5Q23NluTJQ/v+JXsQ4lcMLXcrUnjtHkp4i3kyFo272VKYqIBDttyQFG/J1Z8NvJNtGw/wAVWxNELh3cknjbzdSyjuDXamnjblorJ4GiHauaeSM+fch8SEBy210oxu+JGxORizMrGloZO9mUTeqKUbI0VO2ev/6k+QgV2m1SuC4tkgeEx1s2kuTezbRkbgj3FakUN2mbp8RfxM4ouGRc2dPYWhBeO4s8nRcFu7cpjQ3Cjan2o3GscmQODdyyFE0L+4VPCnufk5EujS3c2U9007LIDQ7uVyIqdueVqsWpbhdd9j25vks+6h/jsq/Z7uTIvZ7u5WXsdvwompd2aO6ivxmVPs/ue1E1Pr0OrcaX5Lns7ZaeaXdLXSzKtqVu5L2W3udWvB3ZNtXHp+9Cyh+MynKna1c9n/kytTG3uTBj5q1kM3haK32diLP+CHg7un8ys7W79qAtzdyrczePUruD5JcN/TuUwiYe5IpGHky12ZFEEoXu5bnS4bipJSMT6JuWS4xy2o2Y3EZt11S0tTp2c+okPVzyFXsRQ0Q9LobbhTpiwvp1Jq5rtVSYagv0rmnUjImQHkqsVHCLTPNCUjeaRZE3pTRZkWitMKD4n6kPG3IHK1Jtw94qyQ+NtXOI/lahbLuS9WXSgpJBNI/d0rrE9uqC1rEYxoLSK9hSYtUJFaS5cgyC/iucTcRIXL32oGLXJKyWxy5cubkuWku/1JgIeaJiZDp1Zoh3IAXySIUnH3XfvSfd3bUBE54UK6Xv3Llr826UrA65eTLv8UHToyPwqWwo6kxbbkhHcO7VK3chFWxP3pXdOi4/hXPf4lZIvpzRN1Ielc6kAH+/qRW6IR6edqVwqAFd8KSHT6ktPpQAvDck2aTki1HTJACv96Q5l3odBLmiYmHzQAX+ZdYUjStfn0qwE2RfT3JWtcOS4JeXShHzWRiO+H6kQD+ZCGdneu697uOiCwu7kk+VhN4u5K21u9B6tH9SAGj6tWQ/6VwifNdbc3SggFy8OVq5+V0fV9SJtzc0CsBtuqFy26oi6skNu74VSDyJhdJh8T5o7u/K5IN1zKqBI4/zSt11Xe//AEpBu5JlNCt28uaRZcstqIuoW0REOzTu6kmIa6krW2rtv5Vwd3cp1AVv6kKJhfqySa/LLw+lSAPcibkk3S7u6m0w6Z5MX7kAQ+GQlqy44/mVkQ3FlmiOlaTk1vxKqHRXBG5cguySKM/JWQUrRjo6J6PTUepVQ9SpcXJK1+pWZ0toDoyY4PdnaPpU+CSEutyFOyR7hbxdKAodS1faq9omgQu5ttRcR7u73ohG5shTZDaPwpg0cuFJx2pdL+pcuQZnLvch6kT5Dpogbn8KJAHa+XPaitfmSFybLR0QkX5kACW1dLku+p0PSgAu5D3JCXklr35IAJsrOfep+CRtJikObW23F/BlB1+lXPY2H2jG8snIhgkJvnY6xyuoNm2GO+RIpawuGUpsAjc/hTdBHxm0Z7hfUlY1+HtNIMbPufc4596dw7CeIZRg9o52rh3jqd8oS3LGjjYYB2vdnbcnZcP0J27g/mreChOOPLLp8StsIwdqi15AcvxGK73NuXHPLSO/F0znIt8IwmWloqeFm2tGOS0FJThGAhlcfcItuQ0kclY4xxRuUrvaEQ9So+33aaDsrTHhVFWNLjM37c4HYhph9F3r/wAF5ivLPReT6STh0uPeRU9se10eH00+F4cX+8SXBVTi/Q3iAf8AUS88La2fSPpRORF8RE6bkK5fSdPhWFUj4nqupfUTtnPF6UNz9yLTLvQttf05LoRw/wAhy3aL9SP35IGtz5uuiOhZ5p0UmFuHuTmgn3psMub7kbbtMnTCxeL0pELCW3/Mu9+maEeZZtyUGiOiWm5ExflQ+LkibMtUFh3XaZ/lQMTIrhXdLe5KirA2++1F1a+EV0h6Vwh81NEiLIXzZtqVnuXSyzRCWurckUVYDDddmk5Mj7s/Ci079yqgsaIdvxIE9bd5ISj25qaHZy3au23EL5Ola9qc4fUigsFtvgu0Q+L0o+nlmu9Te5WFiAel80ZZZ553fShbw6Nak5e61CZD8hcQBHR3SLLz6kIEw2s7IiK5stFZmwCy9a7bcWXhZK1u9tyVv5vhQUceNrkJR6IizJ/pXbnt1daJgBw2JtUAwsT6J7XnmkWXcmQMlT+9009K5eG5SxF+921SfaSAIUsNo5u3So8uY2+pWp7fi01VXVSORabRQUiKWZXOn46eOYCzO0hTGt3JO3ON1j9SJAxwRiGBgs3i+pEnqbDYqijA3MwPN8/TaoZZcnd7viXSqJBuBj2ZW7UElp9z0+zI5BLK1/idSYsBpCESZqkibdMQttZlT+3T3Z8S7xKRSYxUQlk0plftOO7aTfEgKZPxbB6CnhgkpJJbct/HdrrvhyUNqWmFhjvMp3b+7a4VZ1clPWPBFI1otyG+3+pDDDQUJyySRcUstg8ZxIX9SBbD/ZvsuGNVBhJHJEMUcpuRhbe4D0D7/hVOdDLS1IgcVhE1ziTdCuIqiWaIJHnkATe9iz8XiL5qDjEU8cMRmzkRHdcSVCshWxSAAcXi5GOY5dLL0Efs/jxjsBFilJUDxRkl3Sl4GdZXBMBaqw6orJIKiSKma+ThyAFzfDdq623YajrMa7M1o0kYDBxyGCATuIhdiuYkUD4PPqajp6WpjaSojnAt34fcXxK6qaihqD0rJBgD9nGR22+e1tGVBw44Zc2C0SkINz9OTp0Zoyubh+LyTB2W/tVNGxBHWGId9plcSlBjUZGPFq3qBAv2c53CSodJBysb6hTD05iQ3swX+pArZ9BYoJw9mvZj7T3dn5OGdg1HFGPPpEhuzb/BYjG8JxPsvi8Zx13tUF90FXTMQFl4X05LztqeoqKgngjc7t23pWjw/Hu1NO+UEs5GwWWADFp5IG2fQX2Tf2isUjqywDH4KjFgNhGnqi3Sw5FzLzbJe+0H2iUdUcoWSXBbuJrRtXwvRjj9OZ4nBdFiNNGxOOgEIZ29Pf1LR4P9qFXiFdBBidNPOP7JzKcgEzfpfTky55YVIvHnnHg+s+2P2hPhvZ4a2mqXpj9tgi3BdcByCxf0r0KGjp/Zpampkygh3ORP4V8C9pPtCx2qopaKPDCp6OknEpxGfjCxs+3d5bVtKD+1xWQ12Gni+HnPQQvccVJ1GTdJF52+lYZOmde1nZj6lXyfakPZ2jIAkOOQbmYtz8l3/Z3DyPNzt0tsz3EvH+z39pbBO0FGdTFU8AAC8xqQsIRVzgn2mSYpEWJmAkFTbwB9EXhu+rqXF2M/7O/vYa8HoMuB4eNwRhcQ+p1XTYTTcUb87uphF1i6L7TJcSrKqpib/cAfgwl/xDbrf5eH8qlN22aY/wAe+0bsuHb1LeOHIvkZSyQl8S+PD4Ibtm3PUidRTpYBMssyEvCW5Uc+OSVA9Blm9250B4lIRDkzAtlBr5GRfkVPHqzMFuqr66aKaW+MG3c9qqzqvaOvK71fCk9Q3JaNAiQe7TK1VGK4GGKYnhshgB08PGKaKRrhJ3DIVPeR89MrULkd2dn9K1jaM3TPN8V+xnDsaMJ6+nhKoOFgmIWt3sW0h8ttv6VS0H2HhQ18TU9TUjSi98kBSXAZN03CvXyK7z0+FIJre5l0KRzvGjzcvsVwu6CWTDo6ouIYnw5HYnB+ly83Erl4V2++yup7N9psRp+HMdPCHFCUQI9M/UvsMJAt6HtTNVQ0WISXzxsT2WbvJVsQ8fB8OVdLFRyz1EbtKAbWHK3NFh+D1+MYkdPUSthxcD2pilDbZ9K+nO132K4Nj0deDBwJRcZaeUW6H9JebLyDtz9kvaDs2/tNZ7JOMYWhWUcjw6Z2i1vL9yRm1NeDEVnYuf2g4pMYjkp3ASG7bf8ACqaLCcQwXEhc4io6W+5pCC4Xbw2ktZUdn8VxYIHieWsiNm4fFhtLL6g9Klydm+3+At7OVLVDS5XWHG0sWX7xSr9EKT+ykou0R4aNbUxxfeNRMew6k3/ytzVZg/azGMBxgsTN/aBd7TppOnLyHyV1X1XaDs2JC8VCAk9zxFHaQE/wqB98dpay4wwyOULLnKKluHJvEpto0TQz2w7YVHarEovZqf2OCINIs7rs+q5URR1ccMjC2w21Ev8ASp4YtUUs3EOgCIpn0uAhG71MpR4piMzED4cNo+KzaJfCokNyLPsxXMU8UU8bhBZvMd1vvW1i7MtWREdJUtKLtdtDcvL4cQrKWYjaAB03j6k7TdqsTozN4KuSDita/D26eleR1fRyyPfG6Z9P6b6xHpYPHljaNRPjFNTz8M5DvbmRAq6rxyMjb2fcRc725LNy1xyFeeZE7+JNjXOVzsz/AEq8fSKK9xhl9Vc5e0vhxYxltcBL9ykUld7QBb2EviVD7QZNm7MRKxwSnp66rGOoqWowdi/FJuSJYoRQsXVzm6ss/aGExzdh+LNHxHJ/U6heyxXizTjOlKLQiTsbD53LDtL6Ol52vkS3qLnyyZAUjkoWz9o+f1KfTxhwh0uyUPHqUszmNlIduqDfyy/SrEaXcLuyP2XqdmcVk2kb9tyKm27XNE0L7n6R9RKyentbY250nhuYdd3xI2H2StcXJtc/qQjGfLUviVmcYR89yQj3sDEKO4R2Ss4L973JcPz3KzCEyLXxISo2Idf6Uu4D6fgrru5k1KNvNWz0OqIcJKQuhyJbLKjF9PMpxK4vSpI07e4vIs1aN2fIh1ZSI+zpkOqHmQ10mQofZXIuTISo7g9PwrTN2dtbvuzXfuO1i8Kn8mCK/t+SX0Y6poZSIsmuJQJKOUR7v4rW1+HnCY2Z/UqapE47s8i1XXjy7+DzM3TSxP3FKVOY6Jg7xuz2/ErGpJxK7JRXzLuddkWcDRFu1zcdwt1JopriHbannpe/M93NA9H6c1umjnpjTyPbogO/qdupSPZXEELwnbz1VcBVEVvknQIMtQbanOCh4N2j5+9HAKwbQIsrVOpJJ+hmcvCmo44xiyYL/izRlI4gVhuC5Ze46I8E+07hby5pr7wgGUgKR7viZVntEpFY8jkpIQ0xXcQ93zXPWvk6lK/BPhqKeYxYJxu7lMaO7yIlWU9LSDKEjA5E3vVxCRyEPPXauXI68Hf0+PbyNvS+bXIvZ92TApsUJkWrOIqSFOwt9TLleWj1odJsVnsLEOfSnGoe/JWo0+zk27kl7PaXJYd46F0JVjR7uSEqN8yfT6VccHTkgtYQ1ZHeL/DKxqNxLRrkXsu7oVla3LLauPGw+YijvC/FIBU4i3J7ulN8ELdVYuTWqPJUBGPqzVLI5Gbwxj5Ix07cmTZU93iQ1+JU9GF8pvu2joof31TF/fsIraKmzhySxwdD5xx8vEmDhYdM01U4pFHGJgF2fLXqVdFi113EyH4hXVGE3yedlyY7onGO7mmHFQzxDiSbNoIiqO9mddWrR58pphGJla2bIRjMubsKDiP7/pzQ3GV3O1bGIR53ZZpq20uadYe/K5ceO3ucUFDIjrztTlvvddtfLki4L+JmH96exNDZi3egIW87U443dzoeG+25kWAwXNC+3vThFuyZk2Ze64lqQNGXUzoGJ+5OkL26shb1CytAc+bbU2XyRl07upd4e3PJakjaL93NFb8K6Mblc/hU2jUQ9QovHpmi4b9ydjjMu7alaAz5F8SWpImjR7cuSr5HONCPS7o2G3yXSHvXR96KJoVt3ekW7xIfV4krunxJlC0+lK7dquLn70Adte7ku9KV3Sy51apWB1vkhLkkPJIuSzG3SOtmjQD1epd6uT+JFCvgK3vQ+9krXK71fNK7VVEDhdy54c11JWA62aF+efSkRNu0tSHdr4VFADd5Oiu3Llq6PmrAXi0QiVz6Oi126I2jb3D5qAAbpRFmXmjtEe+5J93LJADT/qJK1xRML3aJ1huPI87UAN6kOeaX7Tn1J21h1bpXQFi5O6urJob4b9yTjt5qUULeaDh+HxJUKkNXeS7dbdptLklawtfekW4vUmkOheH/ABXNBfNdHLPdmglG0c9VH2S+AJScj02pvUm/wTluvPmk42+8fShr7JB1H/mhEX82RDmI96HQi5KqHQrerPaKQj5OiIXyH0pCLEpQgXFEA9SLh6p0I2HXw/ErLGhG4tP8U9DTttdk7FT3GPkKs4ae1ibLb9KAKc4XF826mXBhe7I8/qV57GJWuzJiantHTdcgCrOlMefT1JoxtH4lPlF7dc7VFMbfO1nRICKXNcfNPEIEWTbdUm8TdKCgGje3O39SkRE4hryQHG3fmpEIskwEBvl8WafG0bvEh8GWVqcba3PcmSdYnIfhToSOWmaa/qRXNn6UFj5ZkORsxWpoo/S3yR5t70m3FkzoIIUsNzkDshkhD3kpRR7fTqo82Y3N6kRAivkIZvomCK5s+n4U6O7R3dII7m1e1BNEbW30rj55c/zKVw23MmiG7mgmiOQrj8kRC6Vr+9AjiT+lHbbzSt96Aobu+a6u/JIo0EHEZZWDltQt1ZpEVzc0ALXpV72NxSLB+0tBU1G2lvsm08DjkSpmH3oWz3f6llOO8aNcWTt5IzX0eu4v2V9hxIw4YnEO6GcW2yA/S4/UKqwowoyGJoLJSd8yFuaa7F/agGE4aGFY7TSYjQB/9vPG/wCLTt4hHPm3uWqqe3HYelEZIJausM91vslpD/FfPzjlxvRo+yi+mzruQml/6Kjwu0gbxE2uivJKOKhpSq8QqIsNowbWWXqf6R5u6xmK/a5HYUeCYd7OVv8A9zUnef5RbRYnEsYrsaqCnr6yWqlz0vfp+nySXS5M3y4DJ6h0/TLWHLNl2g+1Co4UtJgQnQU5tYdWX7aQf+TLBsPj/wAyK7TVDoPLpXrYunhhXCPnM/VZOpdzYiK5Bd1Zuu9xf6UFzD9S6DgEO5ISSD5JzQiVgdbkld80mHVFb1IFQu7mkHUuro+9BVHdEizzHRK5vypPz70F+AiK7udIha3TqZDxLRzd0os+XSpZUQrX73RFtHRkPqySuuZItIMi1QXfpSIu5Dd/JFiCYrdUbF06dSZIviXWK5+duSVljo593hSu/UgYvJEmQEu3Py1QuVqISbvQAQ5d7ORJFtSt6fF8KEsxQAV3VzQ3N+VFd6VxhcubWigDlvvR22voz/ElsG7lci7tOr5qkjNsHqH5IAHdz/miu82QkTCWjckXRVWJxtLJFc+XekW5DdcmZ2E5WlkwroRvZe7OuFl5LpFt5uqsNhP6c3FFxLrnfJA3VnqSV11vqSTGh0su7ahHOzPpSuutSLw5K0WCWVurqBNT8R8+m51Yj0k2qB47Xz8XcmBXPSsLfEhOPhiOWe1Wdrydyamh/SgCst4ndz9yXs5lrluU96f9SIad8hd3tFCZBAan05ohpXFWYRgNz5Mif9SAspnhkE7ze4lxyMi7/wCKtShYu5QqintImzfRAABiE8YEAnaCR1khWs8j8/F5pghfO1mQ6jqI7kajocIriz8vSvWPsNxSHB8RqpGdxqgdiYSuILbfSy88wiqgo2JzbcYOD6dzq0wXEp8DvOgleDi5Z6c0RMpMidq6M8N7TYtTNnY05GGltwvuH925QacXkhI3Nw1tdaCKqqMSxjjOYVlZMHB4k7XjrttVBiVDUYTVnTTs4nE9rj6kUUnZ3YJkzTuIt/NKeo4gAzyudvqUJiuLNC5OTfEgqifHXSU42BIQi+5SqTHqmllKQKmQJS5lmqsBufXuTj5WoAszxqpqJ+JJWSSmXivRBjFTdl7WdvzVI5fq+ScCa0uhvpJKyeC8DGq8bmapcQNrXAek07RYs1HCFPMYFE+Zja25izWfeQy5PuSAXkLLJyL0osKNpjGMQcalioq15YDjunLyf0ra9re1Ddn+yuAth1IcUtfB+JU+0GIvZ1WixLyKSnmE8uFIIv6mtuSqZK2aOngM5eBDnw4jkuEM+q3yQrKR60H2/dpMJpoqaKjpqWCndsthGJZ7siJy8Qr0bAP7QGEVnAjxjD5qI5C6oNwt8Xmvl+krJ6MxzkuiaRpXgI9pk3qVpi+NQYoB1ISNBUGdr0wtaIB8KY1No+3KLtN2UxKlgnp+09FvbolOwvzCXJaCnGkkgGeCsiniLkcZ3C/5l+flJi08NPk2IOJnlaJO+1l6X2J7Tdqez+HUtfheINVUU0jjJHHMNsReRg+jfUnSkV3Gj64KwuUrW+oknki/47EvPuwf2hVnaKb7vxmjGir5GcqWSMxsmy6rfet0IgL9DWiWvxJ1RansPhMFvW38UvaBISyk6lAlJuMLO7BFmJOQtutR3AJZtlufpH/MgqyZxA9ZJfhi/X3ppybbyLz0Q6Dp1a+Smg2JF0YjncyL8O7PW5Qxyt1bd8LImkufxW5KqFZIcorctUFZS0VdHwqmCOqifnHK1wpotp3Mxlb4ckTC/dmigsz9V9neBkfGwygjwuqfMHlpnIdrtbdbyz9Kx9T9mOOR1kFNhnabG6yCaN5ZBOdh4WT2iNpf6V6haevNOxxuJZsb3epMzpHhmIliPZfDTopOyjYiUsjNNiFcYykbP4SLu91qyfZPFsVwHGywyojho6Kpmd2GpYiEcvQbasvqUB9o2EHFHqtMLuSz2K4b2a7aYHKFRV0tZQ0huTy00wCcJ/CTcnzQDXHB88dqqyi7WUlVQPBQ4pUU58KCsGe2YB/5svNJ8BxOl48FPUGfC2nBfaY/lX1Qf9nfAMamaSKtIopHEzPh/wC8Qll0HkWrfUsf9pf2a4P2V7Q0VTh9RFEYgQzSTsPCM28Iik6MlCcj5wCOQnIHZ7x5/UjClnmPhgFxEVq9QxujwilqPbq5oiKV9Sga0XL4RZYoJqcsRqDCIzzdyhtezT6VlwUoP+QxiXZ08PgKRqiOcQtz4bF/zUeijgk0N3E+74latRvNT1DtWy2nukE9oks9WRvT1Bt4m5F5rKdvhGlKLsu3w2Mg0k393pL4fc6hvGcbZv0i9rkq72iUm1Nxz9/Nc4khP1uV3vXO8b/kdPcX8UWoVDCQPG9xMpkJSVhix7svUqakKQZwZ+9aGnHgtk2RF/is37UdOH3/ACH2w1yDXpb+pWVPRhGOTN+pR6aQ8tTtTr1XDYtdvqyXBOU5cHuYceOKsmhDoTPtH0rlrXFmobVDkGp26dOSTVDk2Wa59JHoJw/RK4bEOmW1COcluSi3P7/UycukJs0UylJfok8OMbnfMiXbQ7slDeY7bc0PGcRzd+SnVlbw/RO2bbWSKzua1QxmPLLUfK1EJGT65ooe6+iWGW33v5K5o44BAc8veqALxuToSGRdf8+aTRWN07o0gSRCOjt/FPxxhJqz8vETrL8Tdnf+lEM3e8j/AErlnjl9M9LFlj/JG4oqeAv2jh/pQ140ccOQA0sp7WEH6iWPGql/4haogrpPHmQ+lebLp5uWzZ7sOtwrHooDGK1EkhnGIOBZ6j6VSz4fcJOTXZq+OQCMis589U0YsTlkvXxZnBanynU9JHM3JszB4aZFbltQPhr9zWrRyx7cma67ko/B9TLtj1TPHl6ckUP3f1bE29C/PLwrRez3eHayXsLXZ2P/AAV/lHN/bjNfd/SOVqD7tYtMlqTpW26Oh9jYrdW/Sj8wP7WzLFQ9zNd/qTRULj3XLW+wgQ5eL1ZJ0cPAueX8EfmopelTMb92v3A9zogw1sy4gGOXu5LcUWGgJFI3V6sk+VKFUQxubDFn1Zc1jLreTqj6PxcjADQgOmTe61dbDWJyzDd8Lc1tq/BaMiEKc2I3bURfRVgYXIJjcziP+ZNdVuhP0xwZTQ4fGVruzhkyn0vDht1u/crMMPMmEAitJ+Ui6GB1AlvZxFvSyxllj/Jnbi6KcfhE5DNETju+LkpYTQEPVcXpFNNhMsZF+BIQiw7slyOjqyKymhMiz8lyT0f2evijkg6cCQ4gMWbA35lAfEoo7mfqb0ulWUNTTmDVAORv4ST9FhvELJ42t79FCUIK5M0l3ck9IQoihiEMxDzE+5dctcntAn9Rj0q+HszBIwm8dn7kX+yNNcOYLHv4V9nX/b+pa5Rl5a6OPlJcXpFRZMSPi5AziOWvzW3i7K0w3BwmufxEyIeysFmTxjt8WStdXgRjP0nrJ/E86lrq24so2t+SalqKwmJnBv0r0r/ZWK4dWtf3I27L00Ylm4F9LLX+4YI/Ryy/p7q5/Z5LiFDU1kYBllk+tyaDAZf9XJevl2Zpw5ZEgPs+EY6M3p2stV6tCKpHLk/pjO+Zs8qDATtJnd7enkjfs6xFk7dK9LfAWEcrOfuQvgvVkG74k/7nEy//ABua8nm/+ztxZhG/K1PB2bO26xhtXog4O2WrW2o2wsMuX8kn6oNf05+zz4OzZ+hvzMiHs6edz+Fb0sP4fNmIkB0IEOeTaKf7i2W/QIRMOOAmLjtS+47R/E3fCtlLRsSa9jjG0vEy1XWtmMvRoLwjIfc+3Ngt+lMSYXaO9a+Wnbczbf3Jr2MBbRrviWq6pnLL0yBlHw17c22f5kweDuTFmy1p0rDbmyEqPTO4C1W66lnK/TEY48Jcu61Nng9raBatqVCGWeiQ4bu0ZX+WR/azC/c7kXf/AAQ/csmeTsvQIsJAdbPmm3wkL+XT8PJV+cZv0hmFDBTyzy6fci+53tyZty3TYSAjy252ul90hyYLv3KfzjT+zzMK2DsI8nu+S79z7u9bd8Jbyt/ck2Cjlq13i5Kl1pD9HmYscJDnk5J8MJaS13F/pWxfCQ9DW9wiyOLC27/8FP5ha9ImjxFulJ/lahcmFIcyZfRfE+QFd3ZLl1yVxIyH9KlsAW8upItq5a3c6RF81NhEXckWXvFC/T6kh3aqg+wrfehbyF+9JvSiAXHmpKoT/Jc6WRWsl8/8EE0cu7vEusKQ+9INpZs+1FhXIXuQP5I/6kruSq6CjlyXiXdqIBMuSLD6GkdvxIjjMbXcUcsfDEd92bJMpDVrpDn9KLpZF4c/EjUARzuyXW3PuS+pF3claQCSufkzJbUTXXJkyOt5O1qL5eJDawt6s1xy055JJBR0si06bU4w9WvT/SmwFyIeRWp/J/cmGoTF7kJ7uaQ9I5ISFy+FBKRy1/4IfFmjcitHxIB6vUgECXRp1JoI3u1Uzq5t8lIfDzILgZyuQxMgDGxBo27v1XDjutU06V4y1bqSCHcTaIDyQxh801bdqzWqzGMOSMadiuyQBV8PTV7fJIR1FrlZFC5B3kuBTtfrt00QURQhufkwqQ1PdtdP2sIl6s127pbVBIUVPw2yz6vSpsQjYOqZDK3O60k80jE2rIAA+osn5pgiceb7U5NJ35vd3Jpy0HPO1ADMtpXeIvhUKXddsdTpcstM9FFIvxR+LmgCK47eSG1x89yfOG19NwpDDaSIgNhG46Zp+GRhcfUiCNvyowsjL/SgAyEO52LxImt8nQtH6GuJJxcrWutQWOfpTfj5IV0dv5kAOhu7tq7F1ZvutTIFajutfvQQO9LFmoMmVxM7OpZFttzUUyfuQBG0EuSXdyRXPdomLXuQNchP1Zsk2Y/9yHp704GduSCtQWjuEsmRFHaGeW5S4o7Rt0uRSxttdsvegmyBT071Eog/Sp50LWZWdKOmjYXJ3fmpJyW/lQVSK4cJba7nb+5E+Gw7m1JS/Dz+a442h3oJpFJUwtGdjZ8kxw+9XM0LSc+fqTXs4DplcSCKIAx7c3RWgPNrvpUx4WLa3SydCNhbTqSsjUghTySF0P8AUnQp7SJnUzXv2klaxOWalsaQ0A2tonFy7bouXXaZqTSjrk2eX8SXLnEvkuaXLtrEPxKB2C21yQv4ckVv+VE43dyaMwWHvZGPvyXWytXXF/yqh0Ew3PztXSG3mkAvybaiIX5ILSBEX80tSdE4+5D4dvUoKFbdyFEI7OSIfEluQykC0Y96TkkO1AW4+lKyqDItEBbfqySMtqFh2/Ep5GJ93wpeDTciIcyzdkhHT0otgDoNv+lLx5peHN0Vj+5GwHS297JFI3Lkkwt3ZJW7m5KWwFxNck5da6bt1y0QXNeWWaqwofeZh06iXWLv8SZHlc2aTE+eeqLCh15NyNueXhUcM9r+JGM1t2fSmpEtEgRubn/JccreWSbCqC7LP9KUpXNmqbIUAg3c+lJo7izQjIeQtpanP37VC5Zq+Edcbh9KH8zfSiYX/Kk/ln+lbM59QOp9c7UWg+ZXckhFxLPO4Vy1+aVjoRZCQ3Oujzzz2oxFvNCEfU/8ExUJx3epF3pd5ZdSHcQ6E1qLAK250Nr7s0T5iPxISz89wosBfLmg0HR/EjYveuHI+XLvVWP3HXFhtySua7kmurntREQ/lQmUP3CmzmCHn0qLLM+RZbfqUKeZ5LR9KsCf7YGejpW8Qsz2qo4zj3rrVhjzSsCZNC2en6kxw9w5unIqpifV7iJHdHIOb7UyANfqRkR7WzckccdxZ6Wp0so7csiL4kAAHFhIJYzMCB7mIe4k1U1lRVTFLObzyd5SP1JTVBlbrdb7lFcXvyy6kDSJ9Fhc+KEfsg3mA3OF3hUKSOWnkKOQHA2e1xLuTtBXVGGzcSnkeJ8rbl6E+Gh2kw0S0lMg2TiGW5lS9xMnqee3WuTJspHHk7Ek/wCHKUeu13H8ya+bqRk6EQktzyt70cdKcxZ5Wh6iUWGqkj5M3p3Mk9RJGWXULPoodg0SpY+GWVm7uTRkY6aeq5NHUTzFye74QTR8QZMpbgLbnc1pKkhpEySuOa0DNyENrCmwqG1Z9peEky2XFyzu/wBSMo/Ez23JlBPUNbzuSYmyF22kmxG4M72H4SQHtIctxd5CgDQYVhI11BVVZyjbBt4Q9Re/3MrfsDiD0/aSDDopXOnrXsfTbn4SWVirquPDCiCf8AzuOAe/4iVn2MhOTGY6nNoxpmu4npLwoXkyn45PU8RmPsH2q9nerliAoxqqUozusJ9pDa/0r6J+z/thT9tuzsVZGEQ1kLsFQHTc/nb8S+Qe3FVPJ2gHiVPtEoQiLy5c89f+a9C/s8089d25p34fFCCEz2vblt2v8SqD+ghxyfUoSQ1A6wH9JNtdLhh3NbH3WsoEpMLZGDXa9KUckdm9nK3dyutTNye1hNy2ogGPk7OOvhVWdVELi972O/kue1U9/wC0kEfUL2oCi44cY8r7fmuDwx7nub3quaQLtHuz+NHxgt1O34sxTsmmTmkC3TP+Kdao8mf9armkC3LP+aLiB3t/NMmiw9o2lkG7LzRDUbugNPeq15gzyF3uZUPbD7QMD7DhE+KVJ+0Tfs6SBrpSH1e5vqSsqjLfb326rMDPDsIjlenw6rpylmODO8iYrRG5u7avF8E7XRYSFVVRtNBLUh7O8RARCcb9REvc5ft07EVGBz184TThTmwBTT09xmbv4e5eGfap9qlR2orzemoGw2jsshgG3aHxZd6m6IlG+SHT9qsRw/HgxDCK+qgiiNjMo5CiuL0llzUPth20rMYqzqsTrZK2qM746bP8KP8A9VkabFmhEjOLiy+o3tZvyputxA66pKeR3My5kobITmuAqjFKyqi4UtQRgL3NGXSKOjrGIxyC+znc6iBNEJC0sd4i/he1XU2Ke2YVFR0eHwwRA98kke4zWVpfI2SlIiF2qr5KY6ZyDgPttsZV5SHI2/Miy6lY0eDz1VQOUT6rS4bhdNT4nPSPE5lDGOcknfmsMmeEDtw9JPMzPYPg54pcZ7AHxZKfNhIUZAwZkPeS1sMcVOQuDAIt4RTJyQVF0uwvEvLn1bbs92HpcUqkytpMNjIhcI7RHxKLiMIQ9ocNbUb2ISV8ckYllftyVHjNUw9ocGfPbuFYRyubO2XSww4+C7ela0vhTb07CVrP80VTiFNQx8SeVgDO1yL1KOHaDC5jjjCtiI3e1h+JY7Tl7jtWPFHiTJAQsL5szIrWt5Mj0Euf80YjcOrvb6lk8x0xwHIo2sLY1yRQtyZm96nDh8nC4p5CGV1wuxJko9wv1Ln76vg610rrwRTh1y0+pCULW8m+lSbWuFnd2+JCXVk6tZWQ+nRH4fuRgWhbdOm1PhCwlm+ZLpxtbnlch5io9N/iiPsuyz6krdc+ofhT4U8kjFZGUgjue1uSEYwG65EMikDwuPlDBDbyztSAmHzJODnk/iQkLja2W7/MtlbORpRF7U+3J/lahKqe7micWF9QuJC9l2gLSombnL9nCqLX1f8ASulVNydzu+FcAY7uh120C0YEVElOb+xcY5GLXkue0PuyyIfiRjGBcwut8KK2Pk7Os20jVKb+xjiGWv8ApTsV5MOWf8EYjGJ5WP8AUnbmuFm/qWM8lfR2Y8O3ljJCfe1qERMtWdSjHhgL/wAEoKWSoPLpu3XLl7p6MekUmFHDHZnluUgKVpALV/h0VlQYa0MZZuxE/Xc6dhodcgC34lyy6izu/DoijhoC1jO+5OHhbTBYzXeFWseHvcObvd8060LxkW/hD/UuSeZ/TOmHTRk+UZ6Hs7BDcck8hEXp7khwWO+9zkt+JWks1p5Zbe9HFZNye7Txbli88/uR0rpcVUoDMdLTw9Dv9RJeyheOrSl3+FTY6cR7v1eFNSRuRXu92XpU91y8s6YdPGPiIJWWCBsBEO5hzTrDuLhs0Ql6Uo4wLUz/AJJziNaLPkse5Z19r7G/Z4BtOQGkt3XEnRpwG5gjjAdC+pR6mRhEnB2IfTknaSq9oDP+FyJbtGuPtp8xCMWLR8i+lN+ykQkTZaKZwTIb2e0vh2pvhuIlva0lhZ0uSGxhazld+ZcaNi7k5sEi5kXq8KTWDq73CyqmLuIHgxjo6RRty0/KnbgEMr7Rz6k4IgTCUfV6kUynkvwRXj29D2pu5iuZlJlsEhya4k8EY8IXytySC9iAQtzdnFceMe5T3h2loybKFu/JJSIcCvKMLtc0JR3a5/IVP9nC36UJQtHbazl8WSvuGbw2VpUtxafvL0oToXLVm/UrQqVibPxJez7+bLRZjN9LFlGVG/fl7lHmo3j5R3eSvzF+7L+C4cJl3XaLoh1Opyz9PTM6+H+b93hTT0L5crhdaX2dyIWy3fF4UXsrbmN2t+FbrqmjmfpUWZUqM88rOrbyTgYXIQ5g2128K0h07ZbMrUmhPPlb5q/y5GT9JgjPDhshdzbk793yW/TyV57O9mTRuQiiKn78nIupT+VMpelwKYMPciHMLfqXWwlr9Vc8Nubh0rm+2zLbzdZflTOlenY/0VbYaGe8EP3axf8AdmrZ49S0ckNtpC2Xz0S/Jb+zX8HGvorRwvaTiyH7vbMtFba7m/5JcMdu3apfUS/ZX4OP9FWOGhcObJ0MNDvZ7fUp/D2ldn+nkjhjfLodS+pl+xrocf6Pk1K3bkTpWtbmhErhJfrkj+ZAurT+CVr/AP7SFi0Su0UhdcBvtFAe5kTZlo6Hp0Z0FCEbvNJJvUh6iQAdq78SXvzSYmyQJiu8nzXerzQW+9G3hzQJNicfNccXScn713u6kB5CtewX/Klb8SKLaX1e5d4b3Zv+9FFIUI3Hm+5OhlG2uRXIG2iKPqcuSqgYnISAmFup0ihbhCd9xH4VwsxcUrXF/SgkbtJEGY6pCNuruiYbi7rVZQJF+ZD1Plqp0YsQ8mUY43KUsmuQSNJxvkhljON9QcSf1Mhu892SAHGJ0h3cvp5JturmnRF5NGbcgB2L8PR+rNEW48kOmWT5janG3W2PtQacAv0k2m1C5ac9qmewuIEbF8KYmpTj5bkGY1pJy6RZTIKcJAvZ299qYCjkIGezaplMPDHL+lAD4x3MTsDFb6VKgmYYi5iXpUaIbrs3cEruHbk7l+5BlQRxhNz6kx7G12hfyToExOOf6k6Vlwszc0FJUNNS/wDW5ceG0tGdPGT3aP3LhE8jZs+1AA+z/wDcmJRaPVmZFJM8ZFm75qO8nEJAI6wsJerxJ2LK7N+Saue70rjSPlnegCWw7hfT0opZGyLItrKPFIdhO21KYt5gzPaTXMgsRx8S180JDa2Tu5fShCa0hbP4kVR55oIACOSoEiZm02oXoZN2bNcSKGqeMOTEjCqeaUXZmQDsYOjksHMPy5pFSvZyu/epj5judn/gmpJPA+QiW24vSgBiKne3lciiG49+39ylbI6M2CRtr2t70xAIEHqPPRAHGJ/qFmTVr8807ILCWQPcLJs47SQBx+nX/FK5rhyS0HnmmyIRQFjgctyG61AReT9ybaT5XIAdIny1z/imT228+aO7qyTRk21snQABFsLw6pW6er6ULxllmn442Fh8SCxoKcyUqKFh0drhJGGWWTZIrrW1ZBNnfTouFdf/ANqHjNdkldaOuaBBttSKZ/TamiJhub0popH80DsmcS63Vrf8Uime/NmZReJ/8ySaR7e5AWP+/JDaXuSu265W5eaTFc/LcoELh9WTJAL+e1EJORaCjt256IiCGnH1IhH33fCunkPcyQj3uhoX2NWvdk6atcX5bVLfNNyi2WbttFZGgDC5N/qXSyHRICa4clwenk5KqJ9oLjcXNOjHcOee1AJbuW1GOZd3V6krBREwvbyZOZt6Vzu0SH9QqiqE21F1JMTd3SjjyIOl7lBRzq6V0B8xRW6d6H+rNAUK63kuEW63NdfIuSAh3ctyCwXG7RLqfXauvmhIdyy8sDhZiXJd9/iSu1FkOqoA32t8SHUrlwh3aM6Jh25aqSxfldduYbdy4e7myb8GbugB/wB7ZICK1uSES6WSP3E1qADH3btET5bsk0xP3MjDl6UEo5a5eFdYerLqS1HVPhG9ufV9SChi23TJFa12mad4b7ssrUcUfrUBQyEfutFdk5aPtHpTj9WbIDzJslYAiXSutuJA42t8kYixeSqyKCuf8qK3be7bV0YW5J8IQFhzzJTsOiOGZOOTLtr8n/epQjGNzs1pJFCwsKNx6kfak+WfwqRw2u5WpqojcXHxJ7EuI1pno1yRFa/Pmmn2vq64E1p5u23vWqMG0SOkveh69EyczZlw87fiQ3PtZ1ROw++e21NXbupNkTW6Z+9IuknydAbDl1xeldfc4ppt12SXp9SCrEcbF3KOdPcXNSHK4v8AUmZyMmyDO5+aqyiBUZRvl1F6k02ZPmpHsp8/JB0vyQwFoIihKT8yR3oSyuyZUgHI5HLRjYfqUoRPLNpIyL61BLagu1RZLJhXjzdv1IWE7ssnJQxJyL4RRjM48ntTCx/8Qe59r+S0FF20xehwyLDqc4xijO4JCDcA87fkqmjjaQZ/aKloNlzXXbibu0TmPVWH1FWL4VBU0tHYGyrNjO/LcVzd1yV8g+SyqZsE9mF5HqZZ3uJ7BEd31KkmrgKe+CAQDbkBblHtciyb9IpRQnNIMcYOZlyEdxJiqh0KphLN4AL4Vc4PiGK4hVDRYPQHLKbkQU0DXF8SPDuxNVUX8d+EQx38IesmWgw6hgw+MXgyAWjt48bkJ/mQQ5Iz0HbLE6HjxSX3ZEBxkVpN4SFQKjGKnETCWsD2wgYQvN91vha5WuNYG1RV5xuwSk+/4viWeq4Xo5CiMXu9STZaaJUQ0clSL3yU+/pP/uT9dT21IxwcOcBK7iQPcJMjoKqkqD4VQ4gJu24m6feoeJezUs5R0xtKIG48Udon8SYcyYoaGSqmsjjlLqztAtBUchcRJ/fopuHdoq/DZeJT1BwFlbcO5RYKefEqiyJnIi3ERdKVjQ5S+0Tf7tBn+K7Zj4X+pa2jko+z9IEcjceUtxiL7iL/AKKABR4bEQRMxzu2pCybhoamuqQZwcjcfJMhux+6XEq46ioN4730EWu/cvZPskjxzsrNBX0GB1NZT1DsMkpR27PhL/50qo+zT7P4cUxCnevCQRz1/De3Jmu6l9B01QFLCNPE1kETCICPhFaRVKwUb5LGWq0zA++61C1RdKd8nV6VEaZiDTIhz8S69hc8hFuSRsyUEkBOTZvaO67LakwxEeu4M+rIVHuC/wACFyHLkH0i6BkwShzzytFvEKJijEiEsxLuLLqUGUmHRna3LzRPN0s3SLIAlPJd1f4pcQLdM+emqj3HZnlaI7eS85+1TtZjnZuop2wyvpaWgkh/EEzEZc8+q3nl9KT8Ds9Lm4kdHVSRPnLHAZgPVk7NtuXyx2q++caxqXE8TpKkc+uUmI/6v9KusL7O9vO0FCVThx1VRR1Gf4sc+w271hMY7RVvZ2WWjqKsxnB9YxPMVDf7IlLg7iGIT08/ElpHgp3C2OOQCAbfMUpu3nB7Nz4XTYfSRlU/tqyQL5iH0hn0N9Kx+L45Ni1RxKitOo00KQ7rR9KPBMPixjFYKaSrio4Df8SeV7RAPESm39GSVcieZ+brj1TxgLcQS8xFXmPVHZDCcHOnwQ5sRxU5rHqqnoCPxOI8s+lYgxfMXz5+JZGt8WajDKrC9p1sso2l0xhcLrSn207PxgUcEb3WbZBC1eeQSRxiQGxET+nckY/q+IVjLEpvlm0OocPCN5L22p4wPhSPETgORCmoe2lPS1c8zyPO80bBxPfcsLwzLRun5LpRnHsk6eq3JL8aBvHr8kfibSj7ZOVaVPJG8t8giFzqfJizYXNWQSgwkz3BpzF15yUhkZGxWkz6I5cQnqj/ABJXMvidRPpYPwbx9TyL5HodZj08fsDxHGIzHaeih4riTzYlhc8rMAi/9Ky0FcYxxRzyvYD7BHwkuy1gSWu0hmI87lmunUDSXXTmjUdsMYauwvhwBfEMg5y5bbvhWbwTL72osguJpm7kxU4gElNwgcxFiuYfClQ4g9CYTxO41APcxZIWNJVET6l5J7zPXfaIxkMXja8HtcC27lyGqlK13p2H8/JeaVfairxDjy1E5HWTHc8viR0faTEIY5YoqgrZmsMfMepcUuj2R60fVtXqeptMHrcU57QBbOJcK8yirq+YMpKmS0eWqt8NKry0lf6ie5ZP09RXk7oetSb1o2jSBIWYOgKRh0d7SFVcEjxwiByXl6k68zl1u5LH8Wjr/P3RYe0DaWm31C6c+9jhuaORyE2tfRVYkRcupcue7Vu9P8aH2C6/J/EvKfHqinA44qiSADa0xDvZRuIcjk4bhF9VDETLuTtIQXGASgRDzEX6VzPDHGriduPqcmZpTHbZPO5A9/l0v05qZw7rc/So0clPXHK0crSlC9h2+EvSiGT9o2y4F9MYORh8L/xXOI9ynhRxFuy/KmKmnKOxwjYxJbQyxbo4cnSZILcj8Yv/AIyJpOreuxQziBynFwogbfKW0RUA8SjKEjgcTF9t49K3Ud3wcMprF5H6yujw/rN3J+Q57lVt2kPi/s/wu8c9zKtxKnequN33jyLPpUCGoe/hy7THkXqXRHFCuTzcvV5L9puqaT2gRkY7hdkcOIQFV+zvmU9lzDltWXw/FmoaoAkkcIu9Tqaugm7YcSOS+BoLbs1xZen5Pc6XrYtJmrpaOSoMb3s8lb0lG0Ik/iFU0GMQVFODg9rj6XU2PGrf2j5ivDy9PlPscPV9OvstQFyfJ8guVhBC1+jN6lUB2go+ZvbajHtNT25NuH5rjfT5f0d/5XTf5miuYbns352umJxtizfp/qVaPaanI8mAx+JOy45TSeoi+a5n0+T/ABOiPU4P4yHYY2J+TEWVu5uadbiR8gAbWt5KmlxCMSzYzFn5owxZ9ztKxW7bVD6fJ+jWPU4W/JZFNJuvcCtTTyMRaZELqAdY/LiNaghqAuLX5aqZYJ1wdOHNj35ZbgJ2Z5fmRSlplk1ygBiUtotk1vUyP7yjku/nqubHjmvJ6eWOOXMWOFG5eC1PQ05iYmDOXhuyTMdY23NS4cQbkz/zW0m/BhDCvkSRhfLV3O1KenPhFZly8SrJsa4bG0ULEbep9qhUmMSySfiN1e/aKqGCb9xhlzQg9WWlzdJu/wBSa9l4lzhLb9LIj6bmyEuq0XTcVUG5pAYbverqUUTwwio3INMzEfcn4I3GLY7CL+lNNiQkXCbIRHmPmnQmjjLTLloI+FZSczeONBgLiOwLfiIdyII3ESHJ/qJdiqmIcsmLxW5p0qribLG+lYuzoUKGSjkEi1uHuJDLHcemRWp95PP9IrokF2bk1vxJWV25Mj2mLkztbbzQnIEfWbDn6k/UlHJTmxvzbqVcNPQSae0mPwk1y0grMZewltUQkP7RvcuXRSOQcQdyiDR0kmr1n8l32Om2u1Wxa6iTKtEQpsnPGBW5O2aERb3XMnzIBtdmjHLlch1ItGa3LzWVm1OgBja3LJi/chIe5sru9Phw7hbJvf6kiKMhJnsEhuyTsSjIgVMjQ1EEeTOJv1f8lIGMNr5AZd1qh4rlJwrcyuuHkq2Gj4ggEUcgjl4l1RgprycWTLLHOqL72dh1fcLeFCYhGBO7MIj71SjQyi2XDkH6SuQnDLbm4Fb6iZHa/wBi/Il+iceKBxRAN0Xf8SlgITCBxveDv4VRsJCJZ7iH3KRR1EtKRHGdol4VcsKrgzxdVJP3lpNIFKIsZteT6D5oKOYJnIJNp5/qUD9pLmbvfn1I5ZJIxJ/F4CQsKqin1Tv/AEWU0fBAnbIhbcnGFiDe1o2+FQSxicoOHJZLc1twsnIsceMwd4ntECFyXK8Ujrj1GMairpB0yvEfEjjxQM98ZiI89UH3lRjq8Eohk+ZaXKhfGn42yB+FnqJdS6MeBz+jny9Wsf2fNXV3fzRCKQjtz6kOhfCv14/l+IRFu0Q29w9KcLPdyS97osmgR70izuHJEOQjqhu0HwqTQTZXIm59yH1ZM66I3ESoEdErubrly7b3MuFy0UgkE3NL5rjD3dK5ogXJ0h16UXiXLrhzRbUAkK5hfTNGEjZ6smm5p0Nw6s4qkMccWIkI9PckRW/Uh8O5BI5u80Llql0oh6fUrAFs+9djK0vkuGO36tyASYeaiyqLKCoC8fLqVoVZRDbJAH4ttr3Ms4JdzKZTbnHN2/irM2iRWE9UF5s2npVXa/NaCg4RPkbbn0tUDFeFRuVjNcXIUCsjQwldqyftCMc8rfpVW1QfNzdHxLtXdAXZMErhd26fiUiP9lk/UO7aygboZbT9ytKeRyi0Db03ILHYZCtydSQLbqoJE27RxTsNQA889OSCBwyujJ77SZ9ExGXEuZ+pkcsjEV79Ki8YOKWWd2SAJRFa3qH4lz2j8yjHNcOSZOS1AE8KhuT7ckhqGIhcupuSgGWo+rvQlJa2epIAn8QfU6Iai1smfaSqRrOpnzHyT8Qz8nB/zOgKHppLjTV265KWM4wvNmt79yZAtdGfb6nQBLEXk1fuZIct2bpBfwiz7/EuOXVp3aCgB4K54QJs2tLLuTLzPqebXZ9KikR/+1SKajlrj/DB7c+rwsgGHWDwTiy6SASZcjm+RaK1PDXtBpGaQowEWL4U0eHxkfEeO0A3H4dv/VXRKlZXtkXnz6V1prS0zuJOTFEVQbxs4hnoKbhheYxJ8xD1KCgimk7zP+KdhhesEnc93xJ2SlCa1o2tP1F4kxGLQiTkbiTPa4oAcKhcdb2t6lFMuHKTM/J+pN8a4iYXe35of6kAOCXU7bS8KRSW6ud3hQNnaObbUiyEeVqAOkT3aIHkt5oeI+eWW31LnUXTqToARSPnomyka7l/NPuNooBj97WoAbGRiIXdt3zThEF+TNaSacXFuTDnuRtyJ87bUAEIs3NFF1JsY92bMi1u1b9KAHrrS0RHmTapqPMSHN0rn7s0AIhtSKR9qIdrpstvdbcgBWuuXaZ5oTG3vSHl838SXgKDDaJOk+4ubIHLTVE2XncmAend/Uj4egumgHdm/d7lIH/9SAO8RtreJdYtNEFu7NDqLc7kFjz5rl1uq45aJANw59IpWIEye70imiLufpTst9vJkFvnkpJ2G7X22n3ImyFhfn8KK33bk3wzEd23xfJWA+OXN8kehd6i27RTgE465LGh2O6F/FdEWEiXBJ7S5c13TP4lJaQn6eSktyyZrSyUYCuMc22p9y3IGhPmuLpZ+S4gAbrfpQsXmyIhe1NsXvUFifpLLcguctNEjktSfcqoAnLRDd7nJcvfyQ3XFydSAfiz1S6rskRfRchbcSzssO1+YpcJ/cgu+ZImkbakAIj/AEpFtLknbm5dKFrCbLRFlUc4ff6k6I2jm6buYtU7du5IZVUFHkWrqQG0dFHDq1TrFsH0qBfYjK76k1LM9mnSjORsv9SjkNt2W5XETYbF704RNaOXUXhTA+TorreSskd0IfSSTdP+pCPPNK5BSQbe7K5PxE5Nl1WpiOO5Sgyy7lBYQC4vmiPb1Om3JhXOJv5fqRqQ2OjZncxc+SjVcmgs2VqcIriz/gkUfE7kLgllWeZP3oeCSsZo35MyYLa66FI5HjIpDb3Ll3zU3Zlnkyblh4j5szD+5UpEvGyK3JJi15p147QFlHck7JcWh1pOnJ+p0Ql1e5Q+Ju0RNUOLoZpEm3aLoC+XK1RoqpryzZyL4U6NRcWgP9SC1TDKNia122qLU8OPRsrk/LIYjoO75qucup8tylDZIoKEK4pc6mGlEXYfxe/NSsTwWLD6cpAxGkqsjssgdyIvi1Hkq2nHiaZfmT8ucgizvy2toqsRBIX55/mT9Bh9RiVYNPSRPPKb22ogjCSYQkZxiz1tbcr6l7ZBgcXBwrDoqcr9Z5XvM/qRZD2Ozdi4sHDPFKtuO7aUkG4vzF3LP1cJ09zgG39SuHxpsUkMz2Tm91pKO8Mkh8Jgukfwk9tybJVlC8zFz2o4+LUGEEUcks79AABET/SLLR9jewOM9vKuoiwmgecKcL6ipJxCGmD1mb6MtVSTR9jcTnpOxc8sspwlTz4ybNfKPj4P/Dbbbddm6VlV+zy9qg4ZCvZxLK1/hV5R9uqmjgp6YI4YqOILD4UYsZ+IiIu91M7QYHT0rxu0rTibXXeIfVcsrNTheWW74lV0Hk9QpsUDGKYJGqGIBC2MhbcPuJQq/tBGNQVPTNGdQYCDxRvs08RLz6GSWljNop5IhPmIvamxhOMxMJHF23MWarYzWNG0tqI4ZaiepYZcrbc7QBZSprHmmI5JGIk7VzVVcAvVz3gHhHxe9O02AvVDxz/3eBv+I6nyUuBuKlkmh4odPfco5yOJZOrnEqqKOEaSgNpRy1IR2j7lWsMdOXEk/Hl+LpZLgpWHR0bzfiSvwIPUSsqaoAg4dP8AhRd5eIlCtq8WMW8HytFepfZL9ntF2q7Q0uHy4hHRiRXHKYXEXwgP+oloS3/EocG7PyVxi8kUjloTRA28/qfub4iXo3ZLsvg+IYxFRVvaN6CskBhAoobgz9AktJ2q+zPHMPxWto+zmCf/AEgrQjniqmumFvGefU+au+yH2Hz4bUUuK1eOlR14MX4UVOMvCL6nLLP8qpai0bdGqwfsPLgtSJyY7iVfAAWBTTsAg36VdDh8d37N7S5q54loCLm5mzMLlJ1P7ySYup+nS5Gx066lWOG0+5nC4vmnAw+Lb+GxK0Ag3PnbqjAm7v8AHpRY6Kv2MB1Zg/gjahYbdjD4mtZW3i5ZfvRsL+n+aLCijLD3K52su+hVvaosTwfs9UVuEU8VVWxW5RGFwuPi2rZMPw7vhToC46t4dymx6nzJgtZ2/j7Wz4nTg+I1U8ZRNS1QFwgDqzt7rV6rgPZvFMaoRqO2OF4VLWs/4AhH0B8Wdy3EHaTAyeqkbGsNEKS1pz9qD8L6iuWW7efaRhmG4ENX2fxmhrajO5+AYy7U7IUf2zyD7aZsK+z2jrGwTEK8MSqncpqOKe2nAX+FfLdbVHWTFLKbkRLafaV2sr+12L1NTVz3nxHJ7QtWKpqO7ebsP1OsW7Zm3+hu1hbNcImLn3qRLMwj+yazO1RzkAj0jt/eoECVvJ2a1EEziWm1Ddd3OkEZSMVrPaPi9KsCQFdJHazZfwRFikgkLuAkodzc+rPkpVeVGXAajaS1gbiFK/M/hQFslRY9waSUAiYZZGtaTPpFVp1E8h6yOQpCJkxOzbR8XpSjhOYsmC4vhQA7xmjLNmuLxKOclx6hapbYbUEVrx2D6c1Kp8DeoIr9tqBJORAKZiEdXLJEEj3bGvz9KkS4Wcc1nSPcrvD8D4IZnkJN7lDZpCEmZ7iGRE7g4/UKQcSQsgZyt9K1v3fHZvC4VBjoeDNewbel7Vlwb9uaKulw+eofJ2cVcQYbw2sZ3Iu9T6eFvAG4lKjsH939SnY2hj/yBpIzjtbJjtV5oIC2TDl4VVR1UcZcrUZVVzFlnyWMnsd8ePBZBJxL3j6R8SI6go2F73Es9SVGFc9pFlaXelLXPMFmdqwcjeKbNIFQ465vl6k+NY8ha9TLIBiFTC+TG5aWp2nxQ49M7lD9x2QepsfanK3bu+Sz/Z4jHHsWbN+YknaPGG4oxm+8uQqHgkzx45iRvkIHkVqz1XJu8rbTNUEzkfW92az3ZiQ4cQxsL9z1F3+KtaesjI+8VQxTSx4vWezkwkZluJrlMYRLy5J2mzThVOLlq6VTihw72vLLdaKz51WI08hNfd8QsyUldiM0ZAZ2gW24WZLtwuy/yMkoOBV45j1TjE2Usp8Bn2RC+0VCoMQkoZrw3BnrGpsuGvIZCAcvETppqU7iisYvIhXbBwrg8WayX7ifU4hEIDIx3C/JR2mauvyBhue1iUiop4pqCGJqNwniG0z9XxKNHh8g7LNo7tylZIR8mr6fJLwAWHhIObT7u8SZIaOSlMpIJ2Iy28lOpad6djbIZBla0rm5fEnoKG183a74VE80EjXH0OZsr6aGeE2csxLqWto8UOsAcoHIrd2vUncKwV8UqQ45cKC5hOXK7JvpWm/2doMNhAKapCoN3IeTiQ+9eNl6/GnTPrel9FzyWyfBlzGouy9ktL4iTok4kLGLgTtc9vSKu58LPIi2bVXVEM9xBZcXpFkR6vHP7Kzel5sXlAH7zK1C+QjnxHHy1T9NRyyPbJE4CrSnwumt3s/qtJ1lk6vHA6ul9Lz5/HBThHxByeR7m8RLgw9L6itGGH0l2bxsefvT1PhsUz/hxMWS4p+oQX0e5D0LJ/kZ6GnkJswNy+FSoqGeS1nbb3LQPhrwjo137rU01HL3QdXiI1wz6zf4ns4vSO38mQYqM8skXBaO697VPOlljC97BFm81n6/EPxD4bsQ945JYYSzuka9VLH0ULZbALFyluJG8hxxlZaRKhoagJNeJYTK54kfswmBiZ/E+5Vk6dwmjmw9dDNjbjwR7pCcs3/KKdCnfLTMvNMkPTk/f4VOpoTIhdme7uXS3ouDzYp5J8nAzy1d9F0JHusscifxKfFRvb0bX5XJ+LD3EhyjfX3LgyZYI9fDgmVZDIWuu3wpo4ZyPNu9XZ0pxmQSNaQ7eVqjHJFHzO76VzrMpeDv7NfZFjjkjHLxJ/iPGBGc1ojtcvV9KKSop6chzka522j4lT10jzVBODOQdwqoLuDy5eyuCfFWBJLk0hiXcJLlbiAUejvfL3Riq64+Fvj8PUmuCZOW34tzLdYoWcX5uTSjtHjEt5NP0G/i8CsDJiErHYtdCFQwj2jmDbdyduttexhIua2aX0jz1OcvLHwK4+T2rukY5Pn7kzHI4sNrbnTz09WT/sH/AC+JZNxXyN4Rl9E8ZmkFm2W+nNcuciu71XvS1Ill7OQLp08sIXmDiJP4lz9uMviz1fynFayRNIpB1ycWLmSICHvdit96ihXGNIcZu9rNawqMHyfd70dkh9al4RbDI1+ehfFmihqjLUM7elVhzGQDH0iO20W6lynqDpZc2C4e8UdrgX5Ub8Fy0j2X5OJJHVaaZ/wQhVRTRCWVo/EpVJ7NIYMUsYCVw7nHTbtXI1JHcpY/JW8EOIcnEe0927wpoxjkiJwkcvMck1WccpSYzAh6bY3TVOMozC4PaPfr/mXTG/NnnZHjlKkiQEbyPf0hlqUm0UJCcbcSI2MB27WQVPFJyJ94jtu8OSGnmeO92y3Nqt47SOWbhHgcj4lQ+UTfpZOzQwUrZSTvKfqj6RTVVi0YgEXFiiEvCD23KLKTyNwnyD96rtzk/dwYSy44r2ckDEaq4Ri1PW5hFVxzSyXOz7c+kkU0h05lG8VvxepRjk2DZuPNe1ixKCPmeo6lzZ4P4tdqJukvUk20u8kOvlbqvvD8VboICfmi1Lk7IbdvSkQsgTs6XJcu1yyuSucSySL+pAxOTXapIm2+FvqXOltEAdbbp0pfUh1zz8KQ+9UiWwrm3OkO3XJIfcyRc88rkDYmL+aSXudK4vUihROsT3aIhLvydBbbzXWJDQDnS4+Fdu/UgfvQj0oAd6iHPJIuZM2abAvyru5A0gzLQW8QrmnvuQmVun9SEitLR0UJsfDO3LJSICDjgx7MlAHcXJO8Ny1bMiVgTIaxoS4rG45Pcw+JQqmZ6yY5DZ93qTbk9+Toh3N+9BANrbdHTgW9+4fSuwUpVD5MpRRtTntdjL/BAEmmjjK3NrjdvE6mw2W2MzW/EqspuHqpEOIXFe4oiD5HanKMc3f5qOxMWjbk7PNxs8nUMpGjDO5uaAJlz5Zac1DInjO/qLPyXAqHKUctqePdERdSAOHI8xmYtZd4U36mzuyZRZZHLvdP0lnDNzNx6dyAC4g56bkM2dmVjkWWd3kmBk4M17dz3MrOXFoyYDZrvC8fkgCs4MhCOYbS8Sn01Y0cZRT7TDkXn8Ki1FU/FLhPsz0EmSqeJfaZjd8KCyxPFIuCEbsxaFnooA1l3MGtz8KYCNyImsvz6dUXBcgvZ7reY+lAE2KY5nsFulrrc00dRcwtluXKAWkqgjz6ntuUs8NCnAZJ5Pwicha1BD4ID3Sa5W5el1MoqyXDzGSP94+EkIwhHScQD3E5D6UEdQ4vxWZrm5IG/caWnxCKqpykDISHc4l1AqCWqmrJeHvLN+ke9TqDszW11J7XwiCj9QvuP6VbUGCxwxDnlBEe0y6jH/oqu/JkqiZ04ZaO3ihcIPar6CSDFIyenBgsbWIR6VytpXhvjEGOL1C+1Z3jHR1gSU0jiQv1ApKvYsK6sanqSAGt+pV4C9ZUixvbcXUSKqqJMQqL5dxfCKA4nE+vblqgpDvDjjvZnYiA7WHzSljeG692Imfwumgz4oswOZdIj4lIko5YQaQ2Yi9PVkgGwIoZJAuZrl0qOomcMwG0femj4pPlk4a/xTsuH1cP4hxkI9Tl6UFHJKGUTs4b3M9papr2d7xfJx+IkZyH5mXiuJCUhkWf9KCQipZJiyja7VHBh8k0tmXw7mU7D5DvJ5GYSL0qeEIca+99zXOgEiDU9mZIYb4n4pC3SqiSF4zydrbX1W0p5mkLL+NzqHiWHhXGQxM148yJQmBlGLc+bbU7c3g6XT1RQ+zlw5cxJR+Haf8AqVgE0du7Lp9SPQU0BPnqjGS3XwigAnK0STR8viRcQiO7w9KMM5NjM1yVgRbdcndLblpmrZ8LuiJ26vUok1GAvsfamWQdfy9+q7CVo8+5OSQ2um+Ht7xUCJMUl2nhHxIxHTPW0VHDMbXZPER2i3UrGGxNyZcuYiQOVvL96OKOWS5wjc0EWK64SZEGZaf5kjpZ7R/DdDTQ+0VFmdvmkyB1xtAs2e7uTAyOJFmyvQhgjiEHZj+JRaqjCQieMLUyrIAFdz3JHC4263W+FSKehe8iPNFNGwmWW0VAbEBhIrs2SHaXJSDpztF9CFMGLjtzVjEZfJD1DnluXLWy+JEO10qAdDMd5PuTplqod1vNAdQ+ev6lNWOyeMjk2roTK3m+1Qikci+F2Q8Z7ss9rJalJk25ibvQXappiIrUnztyzZZ/ZognLpfK65K61k3uFJun+pAwrvVuSYtNWZD1EVxLu4uaigD4glroKTSNy8Sa8fJIRckUgsdItumYpDt5Ju57kVz81JY5xH5N1LhXiueEdEY5kOm5ALydRMWnJNfJtqHxZaKDbklhI36kJyP77U02YskxdLZbUCqgnJ+/vXX+a4O25IeeiAcbEWQnyuXW8OS4PPVGP6kBVC1F7s0beaQ8ki5IAfAn+pOhJbzZ3UW7XNEMlpZsgB4urTuSKS63RNFI2a5d1IFQ85MLck401o65WqNc35vmk25BOg68l1zaEmWju1fJG25832pGT3ZaIsWqBaPb6fqTjZZ5IbvkkWdhE7qxUNTdWjWqpkK0yfNuatj3MqirhO/PJWmZSQJFu53ITK4ss2TJZ8ulCUj8vJVaMqHxkbL4k7FWOIW6qG8lqJpHuRugolnM5Nq642UnkIpgC4n7k7a1o2M/v+pNFBtkI5Nt+JOaE+SYLP6hRNl5d3qSAOQdxOmrbi9KcEXkHPNhHvXZqfh3Nex623C+iLAYLIT9K5JI5ETPuXTG5NFkRa9KCaLubtpjE3Z6nwL204sJhe5qWBmiEy9R5am/1KLQY1U4fdZI9gt4XVaWQvoSRZzcur0pWD5JtXWSVBkDM9xbiEuolCOGQesXH9yerRunI75C+I+pchqqmMhEJzEu7VFjGrW707BSy1UmUUTnd6WTrU8mf4sjF8PiUuKappyH2cJICHdcLpoVk48HgwGOOoxO85T/AGcAW3D9Xkq6auqMWtjlNooB6AytStkknOWV3qJze5yPdm6tqPBZcSMDNmDW3kru/AvBTcNyDKnjcbXtM/CtJgnY2TixSVsFgFlmJXXea9Awn7O6TC6SCoxuofDaWQ2MAkjIimy8Qit/hfajB6zFipqCnxPGKosrCJwiAfDt2kqrVDXPBmuxP2IwdrsYrIzqZcLw6MBKPZcZf8l6z2X+yfDuxs4y0eJzVBBntnhC79S29AVXHh8Ec8fsZg1rREbH/gmpbyfU23LDdtmqxKPkQier57i9KEi88/fqg1G7e/8AFNkPm5fldUkzVsd4klhNn+pc4hlo75IW4QvykL9+1DKIZZZOtaFY5sHrfajCSMvhTRE5BazEX1Ji57iY2bb4i6lZLZY08zTHYzuNu3c6flhnktZ3cdfNVLE+3Zb8Rbk7weJNG7u/vSsEy0gjeEcgPd8LrzH7eO2mK4TRUuCYeR0cVbCZ1VX6x6eEJf5l6OEjRhk1o6eFFTVTVUtkkcZxButla4W/ihDfK4PiOaECrGp+mKy5+Yib/wDNTKjFmoYSpoI2G9rTIWtXp325dsI8YxKoCAGqaehbZw49sXxe7yXjFTVHR0h1Ly8KqIxsj93mrs4WnZQ1MbST5BmNx6ESjVYtCfCcLreZClNWMVTxJM5bnuO7mSfqcJlqoTqaB2qYsrjiF7jD8qwNkqIFZUU0lOMYRS+659oqtttLRSqDD5MWxCKijOOKWY7WknOwB+ou5XMvZ2noaisiqa2EipXtkKCRjEi+Eu9QVVldg+B1WNVQxxBeOetqucYoQjMsMpAC2F/xpRfa5en8qvsEx6OjwvgYRTjRRG1rznvmP1Fd3KLDS05AIZPdnqXqWWTKonZi6ZtGVfC2Hab7vhSiwcCfK+0e8luWwWnqi4koOP07UMnZ2jzyB5BL4XUd6LOn8Nrky9PDPJRy4ZFI3scswyuNnibaLrS0WF01DCARwC9nUWW51Mo8Lp6MCaMH3ep9ylGPs8JG+V/pJZvLb4NF09Lkp5MPYi4hhd9KD2PhsWTKbJUHJa+VpD4kyUzldk6e8jPSJXHQgJ6tcpADt5qJTVx1VdURGFow8viUo5Hz0Z0thQS+g3Ji/L7kxd8TIvaGLV/NNHIBXa7ktjXVnXmOMc9CQS1D2dwkmikubJ3XCJ92bblm2aKI9FJb9WeiknJc2TdSggT97JzifpUNmyih7ZlrkJJnpXeIBNzXP3rM1pCDqzzUaSZhl0fd3WpyUuGKgzSMUvcVqBt0TqeolrsRg4bycUjEQ+pWjYhHQ4xUHKx2k9rjl4mVFRFPT1UFWGYAJ7DH1KxaokqJ5zqDYDI7tzc3u3KlEzeXVcFyGPUg6uEoj6rFSS4kftxy08xiTv4mTtTNIJHlZwr7RG/+aZjqCItQa5/cqUVEmWXJkHgxytHRp7h+QqSHaTENrM4l/wD2xRU+GnaBnG9zt/EVO9jtHRrfIlg5QO7Hjz1ZKxLFn9gpWkyIpA32gw/qVG9d+KOW23lb3KYdO+3jmwiPqT0NLTwkVzMV3hLuS3UEbdvJmnZaYfiQVjSzyswmDa2+NXIYTHVRBIDMIkypqKSjp6KsieBylmYeHJn0a7lbf7SU0NNRRRUTjwYxGYyku4j+r3LweqlOT/4z7P06OOEdeoH2wGn/ALzq9QunSo6LIQaJrf8AiXblRVPaZ5AMOEA3Ppa/JRDxqTItW56LlUM0l7mew8vSw+CNdSzR07WMDkI8yzU2mxakmIwYDvB7VncErPaqM3cwvG4jufwpiixCOnOsklkYBGTqyWEsO9nXj6zt1XhmyKojJiL/AJoCmcgvYNvqyVIHayWaHOA4zBvUHNVMPb6tp5p+EbQBK7/h5bWXKulyM7Jeo4V8jY+0PYTPuLuXI6h8xyZiLPQlkabtFU1lWLsdpSbbukX/APlqgH28qaWqzCMNOd3iWv4k/AR9TwQ9zPTabDZ5jFyZhEnu5qyCEKfkbCK8vpftKqahiCU44LejqQl2+9NQxfUCxfR5fs7F610yXB6o1REJDkbfSSOXEo4YSkkdrAa7l4V5dT9uoCL9uAl9DqNVdtKnEGOIJIwgLby6mWuP02bl7jjy/wBQYoReqNbU/aFT1V8TUf4WekniVJNNHIZPE52v6mVNhtO9VMMcX459XDDxK7HDaunHI6OULdzjYvdx4cXTfA+M6jreo63/ALPAdJYWnSrH2diuyZxK1t2argroMv2oXD6mUnB66OqrZABxMh6relYZLfuOrp1Be1ssKKE+MLuDkI81p6KGO0TPIv8ASq6OZ4SsbK1vd3ozrC/4dvxC68zKnkXB9DgyY8D5L18QkhDhxycAOq3JkNP2wraGrCWKcDMNzcUBIVnvbntyscvqTftQCWfs7ES449Gn8jozeoRfESf29+0KoxP2WsxGKIjzGnYYI7M3cuZKPDXR0/CkeNgMHub5rNdvK4CwOB44mGyoAt3UyuTsqLdDIXZi2uu+PSY4Y0kjxn1uRZGkyUeIU0jnk0YXuRPp4kHGpPMFDOlghC82kAP/ADEA0sUjC952+pbx6aEVwS+vyN+4nySU2fNv4pDJTyFobclCLD4iEcpW/MCNsPgIi/3jp9yfahEldXkl9DpxgVrRu2v+VA8cfjJhJDHhcch5PPaI+LpXSwPiaPO+1/PqRrD9j70/0dCqgw8xfhvLlu2unW7UQC/7KT/omBwfzN7R5Em5cFa3NpX/AILJ4sT+RrDqs8PBMDtZAJ5PDJb8kFVWPWTgUjuI5dIt0qH90vubXb/UrOkoaYQvkCQpWfwnasp4scOYG+PqMuR1kYxJGEg/hyMQ95E3JT6TB7XCV5bxB7mtZSoZqSGGyOne4nte70+FCddwfw443HL0vtXE5y8I9FdvyyK+DsVVlxXG7c9zJ2LAWK5jkLlpp0qVxjIRaznzufcnCqri1a4ukrVk5zNYLGRvumIQysY8m11XPummG3OIP4qUdY23IGIu8SVFivbCkw2K9w4pdLxiiMMmV+0rJlxYlcyeeF0heC0vhdZes7QYXT1stIEh3RcyyuEk1iXbiOqpC9njkAy28MliooTjMn2XFzXs9L0LavKfO9d6rCFLDybWjx6nqLvxGjLd+HKqquxqQr49SHPQhfuVJcRMLZtaiIjF+XSvVx9NDG7R4OTrcudUx4ZnqD6HEe65WYVmwd7kQ9RKsAWIxzZ7fhUr2f2gtGtFVk1ZGKU4EwaiSZ82di+JMVG65s7j9KkwYbEPM3u/zKbBRxQvmx3ELaeL9yhNI0eOU/J88PtfLPcluz3dKIto8kOnfmvtT8dQvDkl081263muPllnn+ZBWwPfzRt09VyC5h5u1yJi0QCF0j33fEu/vXfiS70BsC3lqlru1XWLXNd7yyVUZvkH/Mitfnmlbb3dKK5VRUeRtxYX3P8AqRP0810o7iEur6kQj8KZNNAF7khJ7c7dq7bt0yQJMoMf3ruq5a9vS4oDytUlBXeS62fPJA1l46qQ8PezsqQP4jTZ2kkw3BzTjxuOuSbcUzIK5+TJ0/wzsB3tHxeaYt7ukkrXJA7CLLPvSLOO5v4pdOuSEy1LNupArC4j7WZGRbbrmJNdIrtyAHOq1s+aIs47Wb96avRcT3fJAMdCZy0y3epNS9efhS6dUrtM36fkgDoFw3zy6k/BMxTat+XNR3yyz8S7ATZ6u4j8KC+CdU0fGseINz+EiUY8Nqx/uDL6dynRVQwxGEmZ2Ps022p0po5mEml4HxE6CaKkaU/7yOUfyI/YWIdOIP1MrThyldZWMQ9xEaMynyELIZysILs9xZoEUZ0/D5Sd+lzLhjpkziWvhVudDUSavQMAkDCBeHRQKule8TBt/U4p6lA1vDGYWp3IgYGG42t3JUEcZVINLK8APtcxa7JRyFx5siEdqRJqTw3DMJEDeWac2NiYo2tHJ0R0MRU5xtHZe1wET3Z/9FW4TiEg0wxVDMdOYuAET7hdlGnrn3A7kWW1vhQTQ5NCdoB/w+sSf/Km3kjKLONu9MnWSeNmuLkRI6KPjEbt9NooKSJ+B49U4OZvHK5xH1wSdLq8qO0FJWUsc7AURl1xLIwC247NoPr6iU+lhYrWbIicNbX5JOVBqmwcSrJagrGdwBm/ZiNoo8NwueupBOMGK47GEnt3JoyaSawGuz27VZ0x+xhwjdhEd7j6U1/8gY3BQxSVYhvgAQ/EIn3Fl1D8lF4MlY5PFF+FnbxC6RUWrruMfNxDLq8TqVDjUlLAURRRlEbdPSgmuCdRUsVLc4HcffInZpgIRBmYdOlVcWMW6NCwgp9PT1dVTFOMTAJdHE8au/0TRDcXu06vUglkPLmbi/vUgo56WIpJXAf/AC89zqGBPIObh1KDShxhe/N225J5iAXYmBrm9y4ImL8mIi9K6cbEeeooAkx/iMLu7J254+T5KNCNrepOiV2uTIAnQxtIDMDGBd5XdSjVdRPTwmYNcGfVnuRBIEgE2biWXhTE0MpEMfEyF9r27lD4YFbUSPJvkdyNRXzkfLyT9RTvGJA7OOT9ReJNMLC9yLAEha3lz/pRDmL5snYaU6iUWb8ynxYWwmV5tb3JbIejRV9JFy0VhhNK1RJm7WiPqXJaGOMxzZiu22i6lgLRhs2W/wBSLETaqO5hjbaPeoJ0rCxPp7kLVR5k3Ee5O+0PMGRs31LQllTUDdc2ijlGwj3q0qKe18+r6VDONy1ZkqHQzb0+pPRjcQ3tmOdv1JCO0WU/C8POsqeHlbbucvJTZoMzUYFKLZMJZXKbD+DHkzMNytJaMKeInYLviUOeF4xHZtdlSZhIj3Wt6lHtDi5cNrvhZTSyHQ2tQGIZ7EzJDQ5C2ROitXHH9SQlt7kGg4I7uW0kNQUYw5E7DKOZCXqSOa6IQz2iqbECufYyC0Edc9w5eaiyTPIZM+0ULZlc/iQkOvwoNTnh6tyG57hzf+pCW580VuzuQFIJ5O4nXSFrRb1Jptr5IgIB5ugHwDpdy3Jz1EkPzZdaPdq6A2Cj/fanRy5u6YDIny1t+JOlkJfSomuSosVt3dch1zzyXHJu50BzOXJSoFWOvkOuf5ULyNz6kxc5B/qS25ZKqomxzibtGToF5qMOfmnA6svCpkuCkOxZlqjEnt5ILbS9P0p1htbV+a5zZI63MU4W38qau+Jdue3naoK1C9IpOOiC5JybIUBTOv6c1y5tzNmhEfejEWu0/cg0E3VqnB8nTQjrytJG/vbcgAwkubJ0RZe5Bd1IWLzyQA7xPLJJyba2aD59KQk5IAdXbkz6rl1ibMdHtQAXiRXW6Jvp70Xi0dAqD9yLie5xFNN80N2maAof4jfmRcTdqozSbtUV36kBQ9d81275kmuJuyQmVumt2aAodbcmphYm1b8yG7z8KUhbR+JBLRAmpR3OyhEL88lYTyXNazKOQgXcrMWqZFIX8tq4xOOrspBRvd/3IHH8vwoIob4m/l+VPhVAI72TFrXbepcEXu1U2FEg6oC5M6IJPcoojuyTwltFUmSguI/1JDN4mZ/ehcWXLXubJDYDrzXMOb9LaJg5NqssFwGtxyo4dNFcVzDxMtt3ktHj3Y3COzdIFJPWTV3aC+6YIGH2emD0kXNz/wAEcktmWw3C5cQuNtgNzImVhU+yUYEcZDFqI8PqN/UXuVpLiEdPhfDjDhE+1tOlv+pLLzFxDJ833P4UMPIXDeqqD4DOQk/VJ4Vc0GCxlh89Q1TDEcbdMvXKXpEUGE4fifaacKSip3ltC1uFH0j+5WsNDTYPVQU9M3tGKBNbIRMxwk3wl5rVIhlVHC1LDfPkc5/3fkrzBcJPFur/AO3i38KPaTv9SlH2dgwesL2uKWWqLcEZbRpz0cSLz+lfQH2ZfZq3arEp+1fakI5a0yaymgpxp4bWba9rWqvHkEt/Bkew32K/fmHwYg+HVE8RGQsImIxP7735r2Ls/wDZbgWAyRVtRhw1FUDbIpP2Qe+3vf4ltwH8EIo42CKLa0ce0RT7wy26HaHyFYuXJ1LGkZXtl2Pwb7QJqKfG6aWX2FiGMQO0dfVkpWD4DhXZ+OzCsMioB6XKIN7/AJuavHp7rs8/4JwKP3n9S0T4G6K64iYvw3+rNQyjkyH8O0vpV77G3dn/ABS9hLLPLaqVITZnZaeYdXbv9KD2eX3DktH7GZaMFw/NCdDPyaD+avgkzw077s2a75c0Yw2j+zuFXpUsoll7PcLP1ChfDZy5Q2/Uiw4KYY3u/Z8kNpl4G/grv7pmISzBhyRFhYRhmZtu9KLAofxfW1vxAmquuiw96cKioaIqg+FGOW4y+FaYcLiyLPPZzt2qoxXEMDwcovvSvpqWU2vDjvu09KLChgso7nlkAAHMnIntyXh/2l/aJX4hVHHhleAYS1whGMJRSmTd5F3svcjxrspjlHKzYhRVFPkXEEprcvEvDftHm7ARzQVtJVy1oF/4SKR7Xy7rviVIU/HtPGPaqgp6iSoqKkBk2mIsRCY/F5qrx7EHmAY6eQqkHj4TiUFtg5+FbDEO0nZO853wzEKKAI3AaEKu4zm8L3PyAVlD7WUlLU0/s8+JxU/DLjxk4EQy+Gwu9unqQ2kjmSd2ZmraQbeJE8Wm3Zbcm8NrK2nxKKWgNwnHkSn1vayvxSEYKwwqogMcxsESIfJO47HLR0wTzxx09RV8oga0QD0rCv0apsZ7QFTYpH7fFA1PPnbURB0kXqFVlBStIWobtGb4Vr+w2AhXYbUNUwbSO4CL0+JU2JYhTFidQ0cr08QG4MMYdzKXjdbBGastKAWGnEI+n4fNWkEgUsRSzu1orNYVWRkwxRbBZiJyJ+pTzrPag4h5cCLwk/N15/bc50fQxyxx4rLn74nqKOsnpwaKKlBjkkle3mVoiI+apsK7WGMpR1jXAb6S+IPqVfimOUZUBUdO8shSuJGJNa2bd4qmGTuXQ8Sjwjk/JbezZ6XHjEHEHhybh3MSGrqPaIi3u5O923vWc7LcWSkqDdnlih3Pp0e9MHiEkc7yA9wjnkK49eTulmWl/s0YjaGb5kX9KiTyOU1gSsGulyGjrHm0PLcDFcoGLVDcQWbK5pAK4VraujneNqFjVHGf37UxvJYTt1EPUrcqWcrrTElApoTm7VG0cfEksIrfkO5Wk1Y0MBSMDXCqlJIjFinJWRDoZO8xTRUMnrZTZa4OLBlHdxX/AIIwkjkkMOH0+JZbI27eTwimmjenfI3uTRTean4wMYgLgz3dLkSqBG4+5WqkRK4OpE+mGWoOwAu+n0oJpOHUHE722+LJX11Ph8IvfGA5aCPiWYqKhppjkbLV1Wpk8lMf4jZ552/uR8ZhLn+VQmLuJJiu6+lZanSslEieo0ybqUcI7kLlcWSIZn3Z7S+alIHLYLhy8gc7Re5hz6V0SqSYnzI2HmZblwJpBLO9GdVJuDPra19FdglZH4zldmasKPEooXG+LiWtaoVT+MZPYAl8LWqLbaXpJZv3G0fYapu1zxgP4F5Do1xpio7ZVlVKLyBHZ6RbK1Z4SuXVj2l5Or8vJFapltieNe3WtGzxRC37O+7VP4bjUhGEcu/L1Kh/pTtNI0c2dy0cYtURDqZweyNk2KRjo7Wl80weIORFY7lpqs8FQUnI1ZYdNJHFUO+dtlrkQrlydPCCtHpYevyZJJSJD1T+t0vbD5O7a+5QDmAdM3uz8kRSXQhaf5VzaHrd6y3pMW9jpqynaMDKpEQaUuoN3hUeWaQgzd7s+ajyzQFRxZO/tPfomRqPwQjyYterNR2y3mfgs8OxR6Orim0OMH1AukkqzFmqqiWVqeMAM3Lh/NR6AqQpRaodxH1elRppoLisFy180lDkruuvJfYDUHVSUtM+VrTsW591vkqurhkhqJYzHcJuShHWGMgnGTgTcrXSjknqLXzci+JPt6uxd/ZajuwubWigMR3brtf6VPhwu6InOTd3D4VBKN4zyk266ppoTT+znDfPRS29ohhFjjcuL0F5qSFC0dQUTy7nATa1rrs9RUaEoCH8UyG3w5pbNC1T8ihmrcPqBMDkgPW21yElO+9sXqIikkrKowbbcUzobcMGx+KZ3NqO4bURVlORZR07EDvdy2jtScv9D0f7GqfEHmb8Srji8P4jXLSdlaykw0qieSthKUmtCMfF9SzLYfT5E7yP+VOhRxi2x9veWSnI4TjqVilPHPej1Cgxg8S2RHGZfC6tIY5SAXdri8QjuXktJDaWsrjp1CrGmkqIf/tquUC+u1edLprfsZ6+Pq3Vzgeoxw01p8c5QMQuts6nTgQ0BTDxKiQYBByeQY+l8l5hDUVnGvkqZjz+O5FJiFR4OIXw5rH8bJfzOr8rFp8DYdv6XDKjsTFWUWL0tbxagAkpRf8AGhfzIfJZuDtpWkEUQRxjawjcLeSpCpYymzNiAnfwsjanenfO97B3N6mXqYMShDSTs8bNmk3ulRctXVFVU8Wc7/8A8R9rJTY8+C1+dHUR1kRsPGi8OfwrMz1EpGPFO/xINC1zMR+Jdqxo8+Wab9yNTU9rqjEDsiBqUB/UX5kEnaBqGoiqIzaWXK2QM+YrOWsI5cRyu8KTC2WeoiXqU9qI11E/JrajthHI34ETgPqk6k0ONXU4y+0nFPnsEX/zLPQjbrI231LokMgEDs4Dn1KHgh/E2x9XP7PRcA7SUWJSxRSw2VF9tt+wxt6hWjOjCMx1bc9rWryCGoCnIHjfo93UthgXbiKloRp5QkkIPETXXLw+s6XIucZ9T6d1uB+zObD2Fite9it/MieHTRgWZoMc4hyyNxbXe5tFZYfiEPtnFqXlKCwtnkS8SSzx+R9Fjl0sltEnv/8AcCDu1uVxaKRDN7OJs0cRXtbvC61UdbiV1UJ0zEQuzjdJajqcaanmDJthNqSTjkmabYOSz/q/co1fUR4fTHOb7Aa5xFUGKdpJJIhGk4kR9/K1UMmMTlGQTSmYn13OvQw9Hkl7pHk5/UcGNuEC1ru2XtVJLDHA4Sm1t2fJllDz4Wu4R2p2WQCO7pz9KdjhabluzXvY8UMHg+VzZp9U+SuKn28/yoPYXExJuovDmrlqUeZ5cknGPhiGb3C+hLfvWca6XkhwUbbHk2+HapwUoSFZkw/UkEb2kzA5D1fSumWpMIOJdy55ZGz0MWKMEcidhPJgutfqTplwQKxtvyXY4XkDTaXpSONxdYbuzsWKMkchqHm5t0J0K6KMydwIckqPD6jEHIIGa4eq57VK/wBna8RvOO0s/EXUl3lFgsDa4R87a/pZDbt5ox5JeLJfop+E+DlvVqhbby3I3HzXSFkANlkI/Eit3c0RCy6wqkieTlu3mu2/pRe5m6UukhTAFshbNd8S5axXPqifIdUEA2+9E3ck47l0MkFxOiXuSLdzZdtu+pOcN5NAZy+EUFDFnuQe98rlZBhblrO7RApB0sVOAjw74i5yJMybK+XdDTt7k0dPFzeRi/cp+JU7ezwPFuAfSqweaZadnOHGVuR/yRtGw8pGSjjOSTKNnIvSp8ODyCxHUSBAHfd1IJvUhWnyzYv3p1qMxhvMHu8KsIeEL5UVOVRL03m21SYsJnqC4lZUF9EavUiykGHu/grFsLcQFnj3OrmChp6N9gb/AFF3KV1asO71J6g5GYlo5L9WtJmt5IBw9rdVqCEZG1DkgeEc+SepOxlSw1trs6H2H3d/hWo4Md2oN/BcKliIC0t+lLUexmJqNrjeNtmaaGlkz0Z9FpxoQJsmZ7URUMY6N+9Go94maOOSQ7zbn7k3wZRAgB3td7rVpWw8M+bI/ufXTcjUN4mbCjk5mzW+nNd9lMi6LfDtWqbB7vIUYYPsJ8mIu9FBsZxqVyjHY31ZpFh5355blpxwlrMndOx4WF45vdr4m8KKDYzA0ZkBNYxXc7U5HRvGxM7H7lpjw2LMjB2IX5DlyUWSlAfB+UVVE9wq48SrYaH2YDuADvAi6hdQZBOSQpDyuJ7vhVxJDbvsf+Ciy2i+/PX3LNjTRXVedRMUjswm77hHaKZeG2Td0urAyAhHn9WSaeSPmz9PqTLsZjHgn4my8Qsm2pXJyNmci6lJaSPPR/nqj4zU55uD2ly1UBbID07yAOlpdKIBOFz4T7enmnTqoyMrNvlcuhYVrs7mL8xHqZAWRN8ZZM9uqn00NTVaudgd5Ep4FhgwhlSBfnqUjlaf0j3KDWVx3kwZFFnoIquAthcbguMdOzXZ23F1KNPMcxmGbiDOn6GjkmHis9pepSfukiMs3dSQVellrdWfVkloXN7rfErIsLYrs3tSPCTyGxwQWMYdXRUbi88XtAs97R52jcp59pAqMSKeojlKldreBFJl/UoB4TPud3ARUK207Hf83hQBZEQTHZw3Eh9fhUmONodNLk3TRvZmb3fvuTjC992qAsMi3dxfUl1OXhQ8O58tbkrXIsvE235IALpbLS5ISt5dRIeHd3OWa4QntZme35oAMZHHRlIiqPZSE26vltUAhMW1zHNFba+Wdw/CokNICqzm0d7huuUG1u5uSs+G1o5pRQgTFmzEsGzdKzmGj+GTs+3qcVLImIfUlFHwRtbIfJMTlaOjuknyXKPAJkAkWeX5kpZGki0fcygFM12T5XJPUNaWROJLoSOSh3QdPD6lKhK63LpUBpGLz/gn4yId7O9vwqx0TbfzeFM8FyO1m3fJO000ckwtJmI9W1Wp1zRh+HGA6+W5JsKoofYZCu0fb7k/TVQUrZM5AT8yFXgV0W5jZhPvUKsjhkMjCNhL/FTyTsPxzNNGDMfLc6jVtc2Wke31ZppyeN8vyqBNG5GVjvb6UJBdj41EVrEbOXwijGqCRtY3BMxwvCOb7iUjqbluVk3ETlayaAerPxI33aJkpAjcfSglciMXLaz7RfxKLLH71Iebqs8upNB82UNmyQHs7WC2bDcoNTC0Zd1uStAyF8zytzTVXwhuZtw56epZb/svUqH6s2dEAsTcnFSHhAS7kYiNo5sw3atuWu4NETSMdEN6lTRxiOmX8elMcO0tWZCnEVAdXfaKK5vfou8Nx1ZJuktn6ldi1YDdObv1I7nk805ELd7J4Y2u1ZrelZSlQ6siELiJeFNWv05qytbLu3Jrg8MtG3P4k1k4CmRREub7dEgJrtd30p943G7PP8qYKNyfkp2KSOjHdf4UQDuuTkMbja7tcXcKkcFrdfFzWM5HXDF+wYhu0Z7UiHXPK4k4MOznuSLPz/KsbNdRtxZK0k70tk/6kDybtPCiwWNgcNxLXaSG25Iy7nQsVpZXdKoNRy33o2z7ur1JrXpUhitHk2QoDU5w/mSXBfL4V3jMJer4khqGy71Nj0Zy1x/gkUb9zWrpVHeuPNroqsNGIRf/APaQuNumSQza/wClK7VA9RP8knFtuX70rnEddqG63k7oDUcta7PqSPJNcTu8SVzc9UFahkTE/wASW7NA2Y88tUrX3auIoBJHQJuX6dURSWvb0poSt+JEUzkSgVI7tzuuS4jDyQEV3c6Fxci5Wqx0rHCK7yQySdzdOWqDw2pGWm7b6kGL+Q2Q3BytXGF/pyR9XLMRQ2696sia/kcK0rndn9ybIbn5Iz2jzdduYeboOdqhoYWK5Lht3NyQyVDcmUd6h/NBB2W2/JtxIhke7LJAO0tXQ3MRZ9KAJF23LNXuC9mXrA9sr5BosObc8kpsBH9Oaq8KoZaybY2WW5yyUPEZJPbJQkleUgchYye79KlAev1WPYFhOA0dB2Xq3qMWk/b12XChhD/hRXau5d5ksrJWU+Fwk1OznKXMi6m9VyxFJiElOeYbRJP1mLHUMMbZDH32q9jPW2SMRxJqg7B6Re76lFpqqKSQWkk4Qd5C1xKEc3EkNxZvcIqRKMQgMUf4p9RyeFvhSRobGs7dVcdGeDYBPNRYRMA8YJAYTlJu+5tWV/2TxStwmOmlw6sip6qF+rg3EReeqgdhvszxvtJSlUYfhcs8QGI8Qm2r3DBP7O51VJRvidRFh04bZPZpLr/Tz5OuiKflmEv1EmfYX2DwPGMSqMV7T1EdZUvujppX/bG/jIvh9K+gm9jhhGJ4ntDaOv8AJeb9kvsn7Kdk5xnn9txSW9i/HnGwfytotrWdoqOSYmCnYRZ9LVlOEpP2nRjaguSz41P4IHES9XUmqiqYQFnFx+lVI4xTyXO+0s+lD96REWn9SaxSLeWJMlxRxMdPVmhbFrWL1KvmroJLsmYS6W3KHxJeXDDnrvXRDEjGWVLwXJY4fkyEcck1zyt8Spjjk3O7ANvpdAd/lcPyWqxox77L58ckzJnfb80X31JufiMPwrOkJkObA+vuTns8u38Nx+pPtxF3Wy/+/DtteViRff1rftG/gs4cbx80GmXJPSIu6zSnj3Vvb+CYftA1xP1Fks6dVHGQ5uw/FmmjxKMQJ2Nk+2g7zL3Ee0R0dHUVcr3BCBG0YvzXyP8AaF26rMcxuqrKyQxM3thiHpEW6WW5+1L7QpZj9jp3b2MMxOTwl7viXh2N31VRxTZ4s+Ql0/lWTjRrGbfyL7D8QnqqCWpq5HOK+xhikESL1XDzyUPtL2k+9sQKr9nhpRyYWgg2gOSzTVzU4bGa34VygmirjqI5TcZbPwIxu3n6VFh4JUcJ4tUyyyHwqcN0kvhFZ+ukh4x8Bz4WdrX9Sm40NRhYDQHUXEO84g6Rf/mqZi4hgF7Be9txdIrCbGlZe9jcJbFsSI5TiCCna8ynksH/AOfCjIpe2WPG7uYUdO2lx9ETdLa95KhrCelOejCoGopwkLfF0Hl4lPwPGHw+eLKPigD3PEPjf4lCfJo0epYLIGFxZSAwjla9z2iI+Fl5HisjSV9YYM1pzETCL7epbXtr2wo66gLD6OK8pWYpJSa3L3LD8FxjEybaZWsWfkrlO+AUKFDkJibheI+FPTTHVHqe0eQi1ooLXHJ2d9qNsibvWTZY0QsVuQ3JXMN2bf8AtTtuiAxfuytfmp+QWFFVSx28KZxF+dr7XTsNZJG2WbfmUFtqTE5FmiirZaNiT92Yl81ySseQctbc7uartR1zdC0jj3sSnWJfcn4svqDtJU4TioYhTmwVAMQsRNdza1M/fk5AYX3X81T8R88+pcHNJ415NFmnFUmX0GPHDJEbsx2W7SbaSdDtRJC57AuP+lUIidueaFr7s82U9uI11OSP2Xk+NPXWX5AI+lKOoC3NnYS9JKlbMrvhT0ZMJXG7fUK0UUjKWScvdJlnNVSTHq7ldtQsRi2rfqUcJmuyzVhDG0nVtWcpKBrixzyvgCOa7RmtTrZWa53/ANKJuEPmXxZJtyAfL3EsHkTO1YZwAIWz0d0XDfMn6v3Jac2ToSPuzdNOytWhu1yG1m3D6lwRcSTrbizzSKNruq0lLRrHwNXPuzdySMmLvRvH70PB782LyUui/cNW2964+WfNdMXElHPmqSMpOh1y8nQGV2jbU2JXELP3qU2HuVu+0UOo+SIb5PAFNeUwgz2l6vSn+NPG5g5u4k+tvSSQ0rxtoTqXQYb7ZLk9RHELbn4r23fSSwconbjxTSBp5nLV+lSwICMGI7RJ+r0pj7tMqoqWOWKS7dxBPb+pMNT226tb3qHFM7seScOKL0sJcnLhyxnF4ZM+oU3TU/BqB4sccoOJZXPaJKvCoMQFmkch+aeOocoRdnezO23PpXPq0d6zKX0STkgIP/t2C70m6bl9j4ZcOKUZ89CI2tFReIBHk37k5wzHmzj+5TVF9yx2ip6Yo6g6mSQDEPw44w6y8vcnaHEjpwGKRrgF7mLxCosovYLvla/LVNjdaOtypq1ySm0+CdNikkl1j2im6b/eqqNpHfV9Uy37vzJFUPDZkzCQvcyy0/Rt3P8AI1L0cEkwSBJwzEGDmmjwOnv1Pp96oyxKeQdT6vSyfCumj8Tl9S5e3NfZ2LLjf0TanDYo6YjB3K1tNUw+G1MMrxgbEPqjPamjxKTglG1trsl97T5aGw+HkqqdCcoNkz2OUYhtdxkHncpA4bVjSBKzjKJm4OIvuFV4YtUFbm7F+5T4qqQoijfaJcxFZtyh5NoxjNFgFK4vlwiAQbW7quXCozIy029TJRTSTXPIxkRcyJ+aPiOI5sxenmo7lnXHEkgRpZxEcs7WT4R8M/xZZIGL+8Hdkh4k121z/iuHC9Ro5vt5LNzX2a6/4omjQ01QA/8A1WPb6ntQzYbDlkFfAX1GoH3SxMP4m5L7putbiKIySd7hKO61cCZR4HUzREcRxSAXIc+p1DqaWppT4c9NaT+laDsnTvS1hRGew2uYS81KxSM5JSB3bdcF3l6XUfmTWTQv8DHPFf2ZUac5CycOET+pOSYX7O/4p2D1Da/UrCooayECH2i/pyEUhp6iEyY3aUmbqL/Ku38k4n0KKsKc5h2M9vcSXscmQ5ZD56K0COWR8jawfh8KlBHEPMHMu7VTLq0i8fp+5R+zuMt8mWifMTK14ztLpe5lcsUQsWcFxfFutXaenCaboYiyLao/NiW/TX+yroax4ZPxHv8AIVbfeRjdkAD+5aPC+y9HiVBFPJJHTHZc9zbi96Gq7C1gxyzxUFXLSsF3EjgchYfVcuKXVdPOfuOyPSdThjwzPhij2ZOEd/yXDqKiRizsEPhU0sJeG1zpprXtISIH3M/pUk8FkhiCSTD5RilYiC4HG8W6ku7gTtGqxdRJUzPnTmQ2BmRH701JhM8YOZxGBXW2rV0k0VGBNHRBb1PxEGMEeMVAyHTx0bMFnCpgtEveXvQut5r6Ifp8vkzNQYe0eskPNv1KS9LHYLvmFvuV0BRQ0RQezbmt3f8ANR5Mv+HtL1dKH1Vs0j0bgvBUy05kOjtb6UBR2j3K3OoiG1uE1xKNLMBBsjyMVSz2X+NL7GIrCIbzccttykcGAeUr3fJMRSHdlwmK5EMj3axPd3Fcpc/9mqxUuEHwbXLJ+/qTgQuL55tcheY4/htQjXOVrO9xd21Zyyfo0x4UvJKCGPk5OF3pZONHEQ6yuXdbmmAkPLPKMkgI77uGxF6cuawc/wBnSsL/AIo+eEteXqSSu8l+un81WD7n7kReaWo/vQdyCtgtEvEuFu70XSgn5HNV1+Q+pkrtO5Ic7h29yAoQii4dx5Mhu2o2Fx10/KgQXDaO3MWuQvtHQWSIrnSEri1dBqE3UOnzVpTEEkGzb/yVS+W7XknaeoeGYTB9vxMgTVlsxWsUc2WvIvNBxPZQKM3bhPyu6kB4kcjZCAASiez8Tm6DNIc9uYQ4UDPa/MjTcVG5aoo47S+Ske1NGOVl3xKqGjlJG9KV4PYXyUuGOikmF5ZeOWd259qiHVMQExsmmyLVC4E+TQxFEOyMhH4Q2o3F+azd1pE+goQqJY30kcfLVXsT2zSiO5dculUAYlUj/ffqTo4tUlblYX7lVkaMvC2+dqJhYR7yd1Tx4sZFk8bW+rNW1LiUEzFqe3b9SZLTQnjfLPpRcNytzfpU21suX6kHBAdUCI0cJl8IvzToU4CWu5OBaSPp55oAj+zsJE7bvJd4dzCydcXHROWtnkgBjgmMejuI/CnYIzFss06I2tkzbU7w+HZl5Xc06AFhfhZ5bfUkRe5FptcmtYfUodVikdOJWPdkkBOaPcLOy49OGQuzsV39Ko/9pJ5CKOKBjP1ZbRH4kEvaSozzNqUiHnaxJ2haSLSppeJzkDaqaop4r8uPG3w3Kur+0k9ZCcbsEQv4Y2VHMTEWrrJtG0YP+ReTRxjykuL4XUKbPdZnzVR1EVpOSm0WG1ldKMcEUhkX6Vma1FDrQyEeTNu+FkpifMXdrbdtqvMSwei7P0INWO51rtc0cRsQv9WXJUMVO1RNm0jRA7+LNGpKdkmX2bhA0UZXZakXqTcUklCRtnaZNa4oI/w5iaN79dCJSYafiTf6lSHQzbLJz3fEp+H4O8x5vnarmjo6f2YW9ne8n1ue67/oragp+IxAcTjntCONXqJuiBQYX7VDlT58PvuU9sPcRNo2cvMlq8OJqczOeIN7bIhboXJxgm0vMAbwiyrUw7hkAw15CLNn287WRNhsYnJw4yltcbBIefq+S0c1O2YtA7CPxI4KNowE2vI+8lOonMyVZg51FwObRD/wh3ZKB/sqxGOvP3LeS4e0hFkHN+okQUYRjk3duT0iNZDEh2ZqI9Ge0UB9n63dkVw9wrb8P8LLJ7U68LiOgNb/AJUaRHsefHgNZHrm+5SKehrI6eWPhsRO1rkTbv1LbHT7G2Ol7PaxfhOP/chxQ9jBwYHVkBvJeHkOaaq8LelAfxD963UlPHl+KG70k6CWlppA1gErm8SlwLUjzQJOHMTvI5a2tcnuJv2Zl6rhW3lwPDphzOnjAflasbjZUfHsogYQ9Q5rmkmjVOzhybsupPRSMWrf0qtCOTLk5CKtIsqenHiZbW1XO2dGPzyKaRo4Td3296qKnEGEyDXb0+9HiV9QwvnaHpuVXPTtlnqKtKgnII6x5NdBIUvaHzFs2uUOXa/xIbtRey1ao5WydU1D8oze5+aEKo4xEL3Ier0qLcXkpmHwvNUgxNaD5qqCy0w2OQiI3e7y71YcRhyzyVXVVzYaNkTby/SmaCslqpDkkfpVfyFdl82dQedu5GQ2tz3fEoBYhwys0+pCdddc2d2aYEqUrh06k0MYRuR5uIsmgqGENcv4pBJJUag23O1BmiVJuDNn+JRZZju1b9KfjKQfwzyEviLaKdbDTIZJ6aeMhDxXeJBVckI5JLOe31CmGjkLR+p+SlSSU81LlwjiqmfqjfaX5VY4dRhQ0Q1UoAdRN+zEvAzeJRZp8EUxRyU572ty9SWT5E7O1vTatRBT0UkNUddmBPD+BH65fD+5U1VhsYsXDzEvSSzYo5CKUcRUt/E/FZ/2fwqGd35fiTtzXaf1IHy9SxN0NW+bJXWjlmjIdwv4e9GEbEfpFaWWMjGeebB/JdCjOS2xvmSsy/EEXyYUYFa3JhUmdlW9LJHobIShtLJ1Yzi5RZ59+5AEbDHnluU2xkC3qZm707bsyUiYQ5sya0RsCQwQvzXLrSz8SdLcKTR//tIssa1LTNLh225MyO21+9EAuR8tqlsqB0NpaM6IcsizbciPaNrZpbuays6LYvdnakcb2Z2/JGG5LuydDZrHkilDJJqzOkVO497e9S7eJq+dqXBuLTqUbG+hGan4mvV8OaRQsJEztaI7SU+mha/Xd9Kbkh3mNj+5Tvya9rghPmXJmHy+lBaX+pSzp7ef02oOC465KtjLttDFu3l1LhDa/wASlFDdyZ7iSGlkG7N2JVsHbZDtQ9SnvR3Dm7dK57O1/LajeIaS/RDtfuXS96meytck9O3J0boerIVz7WZmStU32XzbvQ+ytdy3fUluh9tsiWkXwpW6Kd7P3vntXeC5c2uJLuIfZZCAX93NO293iUiKlcX7i+JI4bdMrfhU9xB2GRXF8hbNkJR296k8G3TTcmyjucrc/pR3BdpjL5bc3/Sk2ZaapPHv5XWoS9ypTMnjAlJrvpQuTlrlck46c0Dx7sldnM4OxPJaOVqb412maIo+7NNPGw96pMydiOTXmgMu90iFh5OmjLdzRZgxoiuf/Uhu77tyIhYeXShaTXuWpmK50/S8MTHiPtz1LyUVicSHNK5+SANb2kkk7NySYVSGxEINxp43uExcbtpeSyvUPJkPEcWsZ7UoY2kMRbO4ntQAgE77AZOT070riBncZNvHyVjFRn7OU8cDlABiFw+I3/8AhKRFJR4ScvHpo6+ocLX47vYH8EUL/wAG6fB4sFmgPHKaqgimATaKLabxP4xWv7H9k8CxrtJSgwYhFQSHdadtzg3USy+HYhUYpWmDzjKIx/3gZiIt4VtMJxCshhGGkijCd2fKWy3b8K1hQnZ7tD9rh4GAYX2coKOgw2F7QGULzP3mXmvSezmNSdpsHo6ypeGnqKjc0ASbX945r5Uk4tKVFPBUSVtObNxuJAQje/cPetl2E7H47jHb+gkrcOrqKnppmJ+KBRDDG2tubreyD6NOneMvxD+HcmnhYn0O4c/CycmqHKUmaNhEXt3N1IeM9ueTitkzPUaOjfzP8rJg6V/W9qmFUHz0/ggOuceYB+VVYtURfZ3jfY1yLgvny/kpB1nU1jckhqLdcnu7x/0osWo08zxiLN1fJC9VNtykt/cnyJpNPF8SP8Mi6m92iVlajIVlQIl+K64VZPaTPK5C/qXZenQA18SZeGXdqFqdkpM5KXEHV/5JiUXHQZHL9yGS/ilG27LmsF2r+16j7P1x01NbWHC9sxZ7WfyRshLG2bg6diLXd5XLB9v+21HgNHLTsBSmzakD25e65Zk/t0rcSk4FHR0xzu+l2fSvJe3XbDEO0FdLFX18MoQXE4wbQEn8I+amWSkVHE/spMa7TSY5isr1MslHRk5WCLXZKtxuqajpwpqSvkqhPc4k3SqSsrpJJswe0W5CnaWnnrDKWR3Iif8ANmuJzbOmtSdhtJxHLol01EW6VY4NVYZg/tFXOTy1Q3DDBly+Ik9R1lX2XOCWgjiOcXIvxWvH9Kz2IR1dVUz1MgGcszkZl7/EhOkR8iDVVUlRNJLI9xm5E5KO5bfNOnHJuZwf+CB4zyLR7R56LKRodpqWSsqBjFtxbrloDhDDaYHyAfCHqIlFoMQp8LoTADY557b/AIG9KgVuJT4gYySH08hQXTBO+SYjfIrtzpwMhkHLcQvcmmmcvd+5Oe/RIKY48xySlIe4ye5yS4w+SENxaZCPqRFHcPdcpALiAJJu5uebW+kkrd+j/MVw435sXyTQAnN3M1qXE0Q2v35JFDaY5Fcq2LOXepdAgG51wY3uyztSGN+9IBeLuSue7RK3qFPQ0/eyTIXI0AyEWQP1J8Kd4yHPcPejijaNi29XJSqfPv6VjOb/AInbixJ+SOdGdmw7kI0p5Zf0qxt8upIue5ll3JHQ+ngyLSRsOrvcSnjI1nxKPww7ntIUJE3d1LOVzN8S7SJXE05sgctcia4epQ3kO7V/zZogJxHTalR07E0SYkhkUKUnyyzQ3Xcn/mnRntySnmtu1XQqLi3qJxNm/v5JCWumW3xJ0ylNE06hu4lwZLtFDInFEJPmL5qaL3SJEsjk3JNfNBxnHR0JSXFc2ZK1wcklbDEXExdmuVsFQBW5u1ypik8sxRcZy72ZTJbm2F9kuRmDPLMLh8OaOIuIGeTFdyFZ9sy1S4hebrLtHZ+Qi4lIIz77x5p0JAKIZL2HxWqi43e5v/FK67vf6Udsj8hF5HWBu2MXkmfaNelVYk497/lRPJdq5OjtlrMT3qNeW1l06o7dHdV4E3N8y80bEw3auQ9yO2g7zJntBltuRjWOJDq9yhcTpzd0uNaRZs9yWo11BMeou73uXHm11zIlA9o9z3JSTH3ZCKO2LvE8aoxHJn2pe3GWubqu4h+rwrnGfLJPtAupf7LL2wyIRbO5WcEJyFc4PaoOByUBRSjWcUZS6CjYSVnRzd2T3C65cvt8Hfgyb8yLnBMNOsqRYchLuudWp0PBqHjPqDnaoFBVRwwlmz3F4VZ0VZBxBeVnEF4WVzs+p6fSkWR4XVlblG27dzZL7pqRMs4rR+anw4xh0wtezifyTsWJUXK8x/cuBuZ7EFjf2VfsMsfUHLdzTvsshcgbVP1GINJazd121MQzRFdxTIcm0tdHuK9n0EFCYvm4tahOOOM8nDcl7c4gLse7NMcZifflr4s0lBmcpw+iRQzNT10UoNuHxKzxUQ4o3ROZHcbqj9qDii+wS6lc1OMUU0Qve5GLWmOXJKUfeqNMeRaNWVjVUfFIHa27wpxpm8tqdHD2qLTjdjEuRIfu1+9+XzXS9CY7HHmbLky4AgR5szfSiClC4d7j+5GMPDu8S53R1RTHBGLvbd3CTJ2PhXj+G4l8L9SYaO3udEMLrndI6oxn+iwkxA5rXMHHhBwgte3b5KVDjGIez+zhW1YRZW2DO9rj6VWtTmWmd1qOKne7V3XLKjshjl/JE/7wlhCIPaJyKHbGN9wg3wp245gFznM/K51E4Y58nFGENo81zs7VBRXgkPYI5sbD+5ERXeNiuUfgt5OS7wbS0ztSNVGP8gjJ/Ww+aEhMrn4ja+lE9O8d3IiTR2Xd3vtVpSM24R8gGL3FnuEv5IeC3Oy79yI8rh2P7k0fELUGuV+4x2h/EUtLcebF3rhUtwWO/wCklwoagS1iT8OfKRk3Jr7JUYP6IZYa42/iP9KQ4bwzzc1ZcFi1sSKna7oR32aLpYeSKFPHGWm4bU5w2Lk1xE/hUgadvJ0Psok/es3ks1WKvB8yPl+ZduXC2rvhX7kfyWcAmu5om5/Ch0yyt5pa2igtMJLdzSEUvmglis9ySXhzSYSLQUFC8XJEw/JHbw+bJ0tvcnqA0QukAvtze1P6J624RuyuToNiJw23N/yRhC131KYEbZctyExYW9KqiWxoBYe5tEfEbLTJct269KbKMSSFYQ7i9KI8ifTaKHS3vuQDn3oJs71Holdb3OkJa3dSLTInQFglldy3d6U21hybpSYbizzfcnCG0Rza5BQ1HnIJN028lIGNiEbG3IqSnAj4js/uUth11BFlkAheHrDctHhVPHQwXm7EZ7rfSqsxcrfEpwTOICHh/wAU0zJk2au0HJtyMJGkbnaSgdQp+HqZVZFE217UhIyItWT8RAUfK4u+1AYh4RVEA6XepO3PtyZMHIMduXUnBJ9vhQA6IvzFlLpqdpLr+nJQgkt16lPjqvwQyBrs+pVETTBqcF9sYWOoeMfSIqrxLsbIUJezVDkeenE6fiWhKup4acpJ84reZKtrO2GD0bZtUPOZNpHG1yp0QtzMv2bxyhpTdnjsL0yKBUYXWxsDtFIZ5b9U6XaqsrJiznYpA/ZhI1o6p3C+0EtZLLFUEMRB6mtzLxLDg6kp0UJU8pHYcXC85CbkrKgweLglX8L2imi5hJtI/kK0UXs8lp3gZDueMX3OyzmNYlAJHHTAxG/MsytH6UuEGzfAqztNFGYNR4XS0tjb7guzf4lBrO0VfWF+24AP/dRbBVedpEL6besvNNOVo5fwWZVId1j5tuU2gmgkveoleMQbZFG24/hEu5QHICj8d39KUNOwnfI3yFERothECmPgMQxZ6CT5urWjp2hsMwu8hVbhtG4yFlkOmlz7VtMBwVpHGZz45tu9Qh9S3SBuiXg+GlUSifCG8ugC8S1FNhoYe3FNhOqfnJ6fhFBQUryCWTHFEV15k1pH/wBGVoFO2WWTWiy30OKU9iHJSgQi+b3d6aGG1y0tU4qcxIdepU9DXONdizyzGUVM9zCTcmWciUieFO1gu2REnwpfwxyZvTtQwxyDDE87WyuF1otyz7lMp8h0MLlpETYwVGA2s2VyAaNxPR0OIVklPjWGxRvbTzhLeJe63/3KVQTHUUZVhMwxHmbXehtoodXRSurI50ZkY55W/CyP2EupW1DGFZCE8eRxFuC5uaKso5JgIMngAuohYbsvhRqLlGfqIeHqAOYu/h3ZfUpUZRDoAyXF6vCq3Ee32Fdm6kqPhySiDdMWWn1Kn7Sfa5RfdUv3XTnFWcuJOzWh/Vq6zbRrrNlpj9dQD/ux4hFRSnteUrbh9/UoUOE4XHUBF/te1x7WktGxyf4rl47NjQTEc84PPPK9zyk+5HQTVGNVIU0Ed13Td4Vy5MyjzI7MXTyn7Y+T1o8Nwyj7WHgWKdoTpyiKw6mKMZouVwkNpassbjFDJ95nHFURVVEz/h1MX94N217e75KmCjPCawmngkIg3XDtVl2ekMp85AtgJyJh+Jc7zRlzE6lhnjnU0BXf7uxA2RCopVAEOvT3/NX3aSOkpZJXB7iJmyHJZY5GuzZZLkMnDOyc8/CoE8bE+eamHuu8N3JV0sjEe99i1RiwDj265kQoRje7N9qtMKhhqDN5WsgFusukfSmK+OnjkH2czlDLxhb9X81pZg0QnHc+W1W01ZFh+Gi0DsRl4urJVhF3NkmSLiUeTNuvVp0FDB1B1Ut5m5F8Su5ayLD8OijgyMy5696oY43kLJhT0Y/hhm3U7qbLa4JgVXEtfPc/hU2Ca4RY2ttVbDGAmLvtybpTpzHHcepCKqyasvK2jkhqSidjAchK4mISyds1OoKV5DigiF/aD5CT+JUUXayu9pOU53lM2tMpRuzFWdDilFigiDSPRz+APUXuJZ7xBwZNqRCEyjkyKUttqRZUsYu52C263wpQfg0ZSVFolloOW+1Z/EcQufMne3PQbkrRCUrNHR0Z100ko3cIGvjMWtFz9PvU5oWukM2crmue1ul1l6btdX4aEVOE4ywRXZRSAJDqrKm7TUVVEcQZ0Usm5wJ7oiL6u5ODRU4tk0y40g5m9vfdu2qPilQEcY5O4ke20vChKZ4QK842LLz2l9Kzc2LHUTXyHclJhjjzyWQwyFTFO0Z8LOy/w3Zck31P6hzUeWojEDZpXItpMIvcJJoKhx0zb9Swo6yf8KmQcMo8srTH1KuhI6hi22h/xPSp1LTvaOb3F3kghksS2Dky4Y+5d8WaT8trqiFwA8NwCz9PwoSjcbsuklJucR5JiaRh1sdZspDQwvkWf0qMYsL5eSfOZrr8+pcmkEm5NuVFIjMLD5JWtmWSctYR03Lo2DqeaChosh0ToDa2qQE/V1fCnbbh1WTNbGNM/iRW29Q7nQGVvcjDIiyy/MporYQ7U60fc+aC7d/6I4ybPN36uSTN8aQ4Atblk6eGNrPSS4A2uOidtb+PNczZ6uOAoht1yXeC0xE+uqfDPmzXeSfhG0SfLf8AEuWeTU9bFgi/kKkwX2wrGa4+rn0qT/sjUXaBF+tWfZ+up6EJ+PFdf4hU8u1FHCe+B7X8Qrx8vU9Qp1BH1HTen9HPGnmdFCXZOrEf2QXfC6YPs7Ui2b0x/wAFrz7YYQMUDxtNxci417bW9NqucP7UdlioxepqKuKs7xGMSD9Vy45dd1cFzA9LH6T6Zk8ZDy0sFq4zyKklHP1A6T4DWkF4UctocysXp9T2owe43gnkMe4SDqR4xjVFQzDTjURVV8YG0kRbcnG635iheo9Q69hcvQ/T1F/8h5K+HziRNwJPU+nSg9hkHnEf8Fs6rHmuJ2BrO5RR7QMT7wbc+vqJerHqste5HzM/TumjOozMy2Hy5fsz5eSOPB5ZCFmBaI6gJDvN7QLcmCxSOG4I2Yc/Em8+SXxRK6PBB+5kKPsvUSXaMPxE6X+zMguTuzWh71ZUeKNxMpNw92vSruLgSRSy+0QnlbtN7S1fwrmlmzQ8no4+j6XIuDJ/7PmURvY2niJVVTG0Z5M24VqcerI6d6iJpGlINrkL3B+VZSKOWomzaPqfqJ1vhnN+6R5XWYscJKGNDXs8UgE+e/0oHp7m1a0fSrL2chMWy2jzQTj3BkK6ll5PPn0yqykOF8+dvxZKFKTiRbu9W8tPc5bvyqunjbwt81145WeLmjqRCm4Y6oeJ77i+JHNHd3NaSZeO38q6keXNtHTmb6UyUlv0pGLCKYl2jnktUrOWTCmmtbPNRikPnoSCUmLXRB7v6VqkZMdInI828SFi25enxJXW2sTOSfHDagnEOA9xBew+K31KiBgvC7ukWWY5J+nmCE99PHKPxXKdNjFFNQlBHhUMEpOOUom5EyAKgR1H1K2w2jfjjHmImX7Qi6QZGFRLUHA9PQU9LlDwXMWLf8ZZ96lDGGG0155kb81SRLZe9osYpMPwHDsOoorSpryeX/iyv4vkPhVFR9laisw4sTqJWpaIXtOQtxOfl8yUnDaNqgDxCpZjsPhU9IXVn6ybyWpo8PrxCgw839tvkIqejjfoI9M9e9N8krguOwPYkcewqeppPZiqoYbjpihIb2+Il7BhX2al2owOibtRHSU8ULf7rFh8PClAfIiXoPZLsnhXZvs9FQU+FuJmAFOcsl152+L6VcEIDFYdPDaO1hHctINIpxZ5ng/2X4F2ZxinxCjjmqJ6Z74SqZLhEvVbyW2qceq6oieeVyNSDo4Nz8Nhu3KEcNPGJMAOWi6FJGDxzQD4pJyA/wCSb+9qjdkbInjAm0BwF/UyYOE4xLUYxf1MrtGbTEWNVG7fu9KaPHKgtL23N5oDj26m36VHlhC4nc2K33LRNGVsl/fUt+pgOilBiTlo8rEXzVBNJHHa79Pwpj7wguHWQfpZOidzYx1h3ZsV371ICSQrXzYv3rEDM8xWNJN/G1TacXuF3qZSHvEUqGshsAI8+YfxTmotm7hy81mg6R/aW/E6mQVjQ62MVqzZvHJ+zDfa99okfZunkwqkq+BiMgXmZN0A5dPzXzwdU+JVpMEkf4x22i9ou6+ie2f2P4J9oWOlitfX1VGfDtkGJmISZu9fNVZSwYXj9bFh/tBUdPIQwyTtaZN4XJZtUdUJJqkTsazwcQo6F3Ovma2SQX6fVasvNCEjCFjhK+1/h9RI58Sq5q8TB7J22BarKGhjw9uLK9595fF8Kwl7vAN0V8PZ1ilBwYpy7hyuL9Km1VCfZ2P2jEIiiI2/Bika0jVu0OHzYcUkmORUFffsijd7xH4lj6/Ho6ipP2imCvIHt48shXP8SlpIhckP70qBkll4zgUnJQirJeXFO1+e5JiuPlkKG0CAnd7S7hy6lkbUO0+KVFDUBLBL+ID6ETXJVmNVlZNPJJUORVH7S3aLqLbyRBJw4jDhiRH4ibcKCgBJ7fUjjJrkGlvUudOqlo0TJwFszyu/5JXB77kxFI4jk3iTlzcv6llR02miRF+IWbZculOiLFtZR4pnEcu5OjUcTn0pcoTghcNxPv3JW22unbtwt/ySCO4vhU3ItY0NhcOuXNOALXas25PFGFpclz2d+5m/Mlsa6WNsPfky5w2LwMnuHaOeX80GtyLDRDXB28rSR8HuFK7TXd9SRE/T0p3IjtJHGvEcs0YSa+kU1c8mzqQlHu+JI1jwShma7b+5LjOWjqLc/JcErWLNri9Smi7Hjke7LPqXG8000l3MN3+VLiPnk20RVUKzupck5daGvUmeJuztXeJtyzuQOx3ibdepCEmnq/0phy6f8qTl5ooVjryPy8KVz3dP6XTXE70rviQFjvEt7kTSNaTprja80N3u5ooLHSkuLTNK7yTTSEXwukQ/+qAsf1ISfJBdcaMM+Ceu3NhdNXWjzZAWHqL5ZJXIOI92rorrS+FAWH8nRsOmT/4LkuUcpZrsZOXcpY0xwY37l0xe0s+n5J+GSMRFiNiNSLY5BJxytRRW1Ffa9hZO/wBIpdP5lLlhAbcv1CmZoQpxFzN93hS1ZO9jQZjq6RDuJ709DCdVxTjyIIhue70pppG55qSjlrjqhcXTnEDyQXN7xS5AIcrtW7vJcfIbnyZJyC7r3elJ5AJuaOSDoSPdo/8AJT6Su4dru+5VrZ82Tse3momk/J1YptP2mjpMWArfU6sY8QjLS+39yzFMVrZ/wtU+KS4f/ReZkwo9zD1EzQe3Nblnd8SNqx/W9qqo87U8BPbztXI8cT0lmmWg1jl32/vTg1j5auqsS80YyMI+rVZaI1WeRYvUXDzdmRtUMPfcq1pHtR3Ol24lrKyxaofMnDqQhWHGxZu25/EoRSPdsZCV2XzTWOJXdZae3SiOV9qmU008j552D33KihqtcjzvHpuRTV0tRsfaPwrKWG+Dpx9TXLNNSVQVFQUUdQBmPMVYhGe3KRvi0WBC+ExMHcSF9pCtZhVcdZTZnlcz6/EuLP08ocxPb6HrI5HpMvoY9c9CH5KQMYldoquOqceT7U+1YfJsl5c4s+qx5oUWACyVrCorTSZZuiOocd3VqstWdSmiVc2euaHjAPInUCWbd0t/FRbXGbiZva79KaxX5Mp5K8IuZaoI/G/JitQVchFSFkbb2fIRfcqioh9omA3NxJvCptNh5yWm5sI+rNdKxY4pOzzcmfJbjRWnjFXCH4Up6eGRVh9oMQkHN5Y7unaPhWjq8NpacSzG/Pw5qAWF0d37IBEvevVxZMVfA+dz4uo24mM01dWVAi7H+URV5SYh7PTABx2l6iUVpI6UhaNm2t05KOdQ8motbquXLjjm+jrxZHgXm2W4Vz5E+TCKkBMFoubiOao4aiOnkjesjcQNtinliWH3Z8WIR9JLkfTbfE9CPV6fNk8agBLNstyN6y63RlQ1GNUUY5hV05+YoP8AaICIApgvIntuJ9qiXRyidEPUYy9po2rGFyzZv4JFVDtfJlSHiEsb2mzEufeHEEfD/wAlzdg9GOf9nz2XV6ly5Clrd5r9xP5KDfvSctuXiRQwvMegbe9PTUu3ZttT1CyLdu0S0Jc1HuR22925IBMLFpr9KlRi4lqzKNGVpi6mOTEIuypIGBKLkkG0URbkNrd+1VRKYnJ7uafjkTDCwjzZLUvO1CBsmhMAiV+fJNTTMW180yAv5/O5DKPS/VcmTYV3hZ0iJ+Xl70I5jya1K1/hUhYNz3IteWSEBe/LUiTn735IGkdAmLky4+7vtQlmWjdTp2SjOOEXZ7iHmKC0kHHSuQ5hnb8SfClIh16v6UqKZuGLHmJN4lNCRpiybclYAML2c/htFGQvlomuI0ctjHd8Kc4mhablIBhC9mbPqiG/vTYVACydikYnVJGbsICEmzy7lIAbh1zt8KjlJw7cmRDMRBp/StaEWDVFokTM+1Jqi4c/ESgGT55W7lzeX/JMLJoyMTlnlpyS9oYWzN2+lQwJ+bpmaqbdarKLmKbbqbWqXTyBcO9iJZsKx8tVNpKgJCF89oqUx1sW+K07Yph89OJuJE3UKy8fZOCPQykI/EXhWjGocYzfpFAdQF+TofIq1MvX9nfZxzj87lXSTTxjq/S91pMtpU5EGuW5U9dhLEd4GwadJKKEpP7MwZSE5He45ta9vepv3T+Hm84+74lMLDaeOoHOVjJt1opiWa653WbNNv0Vs1KY65sShmLDdq6tjqIyImytUGpHTRn+HTqUgNQjcObv0qYA3clAYnF9We3vJTIZmIuTpWXEeaqkj71c9n+11X2dqSmgAZc9pxSdLqmcbu5NGRC+Tsq2Ka/ZvB+1ipIiOWkYSK78OPpZOw/a1t3wMGviZecmTlpmmakmj/aHu+SfcZn24Hqwfa1AR6j3+ShUfa4KjFaqrja2CZxOSMuo/EIivL4qiKS0HcwLw29Km4Pj0WE1V88RHFY47T3fCo7rZXbj9Hr1X9q1ANSbOzFa9r3dQo2+1LDbRd2e6620XXi1ZHBCEBtUORzQ8UxkbkV3JQyk4NubuJEPiZPvuLJ7UT17GO3TY9NTnRU7xcG8biPc+fU/6VoYftMoKOvCOMw9iaFomisusJhtuuXhOHYxPhs90WRmW20muU2nxCpkkOmsjvO4zLLml3uSu2q1PofCO3mER4fFbPCAdP7RUnbb7TIBpCpcMncJT3HOO6wfIfevEY6z2erKKVrAmHUsrsk0FVT0eJb4pKqjiMbojO0j/MrWd0LswNFQUdXj1Yej8J2IzqZXtG76lkqsqmOQoqlrSDmJLdP2iPGqMp4LIKenHSkib9l/881i8SxSTEpRkkZht2sJLJy4NUFSUclZw+GzEfpz3Wr1PsNgMWGkJygJT5eHdkvKsNJ4Zgkt2r0PA+1lNh5k0psVzWvJ4cl4fqHcljqB9R6HLBiz75i3xiSCsxA2OmO93t4pPtEfCKoK4gwuEuIG59oWv0r0mqw+Cbs9RYk0QFT1TGUY57s29QryztJGZSyg7tIefl0+5eV6fnc3qvo9v1vBCC3jzZArsWkqJB4h3+Sh+3MRCH8dU0JcMcpWA7drDnuFFRiEkEhs12XqX1CZ+fSYLVBk+TNcPSuhh9xZP1PuUmhjYhlsdhJrS3KaEfDAWfJ7t13pVJkVsRHyjhCCMLS8dve6UgvIwgYMJi3UXiUpha8XHK5JxuInfcfVuWqkJxItPhftVx5sGTXOquhpzmgnya6zc4+a00JFHTSmbWlYWSzmEYg1GFReDlfkO1FuQeCuOGSErzDLVOU8fG0DVx3KRiEkc0ImD891pOotDM9Od7bvPVDqyVySmjcb82ci70FRJxNHN93hFTKSnrMWqTgphvMmd7c7bsvSoZwuJkxtYQ7XFKXA48EYsxufpUmmktE2ZmK4Ldw8k0UfU+b2t4rUoxkzzjZyyb+SyNC1kxyvkpgiad+EIOLXN4fFuVQRORa52qfU04TUcE5zhEWVvDJQjhD/AIoln7+lXQAPlaLM+0ULE5FkK6dO3OOVj10EepTpaF6Ecjd+P49Oj4UBsO4hIBYbQcOOwWBxkIjzvPPqt7lXOWupc0ZzQbm4bkfzUymxyKlw72ZsPgOXjXvUnuPL0qCCEJcPkpFJG9RUDkzlc/SKi8a4jkcG1fUR/wBKvuywsMxG4Nczakkyy8hhaOIWyttTnTdrclLJuLLK0fEoE9YOenhTIJZFuHS1NFVcM8lVzYgZDr4eSjhXSEfeRIKou5Jj3elRpqh4wzPP3DmoDzTzW8xEkivssdnIs1LLof8AaGJtM9u1OlGZd1oqOFPITjmzipoCFmRugYIwuXftRP0iydHh5aOyDZb13KbChsScTyRMV2mqJx23XMkNiLChoxceS6AuQp8si5eaHvtSNRrhvbtZE0b3DyTr3EP+pJo3zUFIKn6yY1LbLMtbRUS26RmUqXITJm7lx5PJ9B03C5HRm2fLxLpTMOrOohyOI5eFK5ybRY9uzt79E9qgcx12khqaxpJdAbRQpCeF8i2kyEpH3bLR+aSwop9XKqJDTd/knBmYSz6VA4z5atam3m79U+1sQupotvbLtOLtSCoju0fL1CqtpH/Kkc12utyXZiX+YyykqA9640wC2YZqrOR8tc9yEZHFibJ1faiZflMtnqDsJ+rL1OkEhE95vbaqvjOQZC3zUSmxCSoraiCToiyyQsJlPqm+DRBWeTN7hR/eBkGTsypY64PaHj1uFulG9U3PN/fuWUsGx1Q6zVVZZPVOVzZNy1TtHVU8bG00BkIAVnDfx+G73Klesa3TaLJt8QfIW8PzR2OKEusp7GjrZIxlf2YzlisYrpNCu8Sq56h7dept3NVctdwxJ73ty8Sge3XCWe3xKo9Pqcubr9yymqm2uoklQxOT3OoXG42rbk08jj8S64Yjx8nU2SDm19SaKRrkwclwjpt6kBk93PqW6hRwSyhFJu5fJNllnqz3eLVAZEXiTBzWrRIwbsR2E+bLkcZzGIA/UmyJXNFI1HhE5nEF8r7JfEKsTIpQhHV5G/4UVpHr1IuHJXSlPJKwEXqz5IuC3s0Ed8UpSvxTLLePw3L6P+wfsTh1d2enrcRw6CoLMQjCcBO3vIlUFszNuj5sDD2kPLiAX7nT4YeRALXxjl7iX1B9pv2YxYtHQP2cwilinBy4/CYQuHwrAP8AYz2pE8vuwf8A/I1qt42S5HlUHt8ZCwGMo+lXmCYh7PFLHWYHT4ifEEhklMxsFuptPUt/D9ifaspM/uyMbv8AzmFe19iOwNPhPYkMOxeghlqpruPoxW59LXKoYmzJ5EfOEPaCvkucMLhsz0HqJl6r9kv2f/7YBPiHaOgEsOH9iN7heXqG30r1rB+z+F4CxewYdTU9+QuXBYifL5qeMjxx/htYHpiC0f0rfQSafkbpqWmwWlCjoI3CGLZHGUhFk370FVilQLZNHblu2p95HJ89CJ/cla+0bP5KVCjd5OCpfFKrhC75j5iTKLN2gqYQysAcvCrmajCbrBxTJ4fFGWrNp7lao5m3L7KKbtJUkJO0bXD71DPGsQszCIC+p1oyoYLO4SH3KPNR04ltK4vkrTRk7KN8cxCwf93jIh8S6GNVZF+JSRj9LqxOjgkfO8hHpYclFPCw7je30qzJphBjjj/4Zufmj+/nyLOmYU09Db33XIghtcb8iEUCHRxQCfdTiI/JSwroy/Zbyfw22oPwitZ4o7sk60cA6hGIl8KeyLSYJ4gY25snArGkHN40IWXi7g1qsaKMJpWj9XhFlLZWuzFT5yRE/DtHpfwrwr7ci7J9k4xoqSLj4tLmcxlPdaX0sq77ZPtUq67tHWUWEYg44bTfgvHGeQkbFu5fF3rziEhxitCSvqQryCQBuIriPXcsm78HbCOnkYwSheaYp3j35aCXcmMVxCKlnCM2MhDdaPeS140fsMta0jb+IQuWVqwvamqCSCjgCMRKG++TLe5OX+Fqxk6Q4rZlDUkVVKc0gtcb3Ji1suaIvLO5IMhHVriXMb6i16c9vUkOd23q+JC5LqmgCMnkMnMWu6nQEPeOQonLy8Sb3d+5UWI1x/Jdt3ZuitbLRAANncnR97OhDbuTo7upZyKiJit0RgTbnQW3ctqQeSijVMlCLlrnuy80mJ+9LYOmnuXdMu5Zm/gcaZ7slICYSYs35KFc+XcRfCg4m/R0nCzZSonvMFmWTpriNnlqIioxE/dnd8SByf8A9yFENiVxmK7VN8TTmmSJy+FF08yVUKx1pHtLJ3JCMj3a7rkxdp3JXPzd0US5D5SPlyu+lBdrcm7rdEvVq6qidwrj8+SRE5c2SufmwpWuWt3xWooNhNn5bkrvNulDd3uSLUbsu9kFIRl7nuZK64tUNz7c+pE+0uTkgGISbIv5Ibul87Urn59SchjKonEHdgE3Ebi6WQZ8gkT5ihYtNWuH/Kr4+x9ZHdrCQ/Xao7YLPG/hL96TGn/srQLaOn5krt2vSrL7rqcrNlpIPuefvsHXzUlWhqMXkpiAGcic22j1K6wzsTLND7RiMnsUXdF1Gf5VCoRq8Jm9ojYCIN25X1Hj0GJTcQ2L2gm6Tf8A+ZLSFEt/opMT7Ny0oFLTZzxd45bxVRDTvNJkwORZ+S9BMbS48kjX5aBG/SovsvGvMLYDPdaLc/qRROzM89LT2k873S5aD6U3T07xlkxsQ+rJSq4fxijPIZQ5iK5R5xzZM43F4iVUiN3EgTZ1BZZgN35VILDXFh4cm71C+0lYVOE/ehlLTU7gbMROQ9Bf9FUUdU9OeTsxj3iTrLwdCbkuCzCl/CFs9w7biUGt6jaTqfLJWlOTVUYyA92tqVeVJTxFxMjua3l/lSJi3/Ir8M4nAqdHt4dm3xaqMeG1H/Ak/gn8LrmhlMGZxEtzXP0qxlqnmprANhL1X7lnzZ1JJlSWE1eQ5Ruj+6awny4dv1OphVUpED8ZhINtt/UkdQZFKxyMV7eE0WyvYQ2wOr5WDd9YqLU0slHIMZgwn8L3K09o4csBkXR4s+pM1kgSVoSNkQkCLYUv4jVNTySDtB7e/VSoaM/Gyl02VvK1Sbo+53XFPJI9LFgjVjUNO4sWjclIijYbXZkmJi8bfmTrFFb1tzXLNuR3wUUEIllmPhRxRvlqh9oityvYhTnGjEubfxWHJumgwHd3ijGNu9caoi82uTwzR+bEsnZvFHBHdkneHd3bl0JotuimAUY8mzzWLdHXjx7EUITz6U6NPJ5WqfGICY5O5KYWeWbOy5nlaO6HS7FJ7KeeeSIqFxHPPn6Va2n5CS4UbldnkRIWWRq+miU5YfIPSdwp2GnnjHOP/FWbQnuzdrU9FC/fkKfclIqGGMWRKYayEsmFvzOpcHtd4vIDWp8shfmwi3NcMXEysK4fUK5JP9o9np8S8psktVRcQoidr/SKLiNy1UWlkkp5injjEzba5E1ysqDFApacgnp45c3uYpAuXNKNeD2Mcm/mRwheY9M7fhTzUcme2Tp9ysIsagj6KaHXmI7U8WIU5ERtkPwisbl+jbivJAiKeO4LISEvUycaGoIBcwCzutdV2I4hJUHwoGtF21LyVpRxlDTgDs52t1K5exWcEV3slIF6NybUHL4R8KZLD5CL9m4+dysLntzbpTstZRQte9XIRCFxx8Pv9I7lks2T6OnJ0WNeWVsWGndvZ/cl90zlc4QHKAbntZ9E12jmmkKJ8PnksKO47VmnxDGqV5Y466pgE21ETK111YlkyK7PKzSx4HUYWXdZZVQiDg42e/qWfmwmeYzOMHIcvE6aaOvj0eSW4ealN7XwheNjsB9V6WNPEuGebla6h++BUfdsgmWYW2+pTaOoankgc3fY+o5bU+Y1Ez8Sxz0Sk4eetNIJl3D3rXJm3jqzHF03blvAtjxymkDPK3W3kux41SFbnmV3utVZDShNblTSf+qc+7TsJ/ZpNq8/tY0eus+d+Dx8huDRtylUkIDHzbd1EmWG74UV1r6bhZfriP5rbsmANo6JcPRMBN5529ScCZyEfUmZjBwsMxO2SHqLVKQt25cuuLLQrkM0VhjGAvySLIWtZkn6e9AfTk3hSQMNiHua4kiJsue1NXWlokBMJE7piC4jFau8Tyb9SG5vyuibd0/pUgEMm4m8SQ5l4WQCT8vEu23aeJACOR9WXOI4/wCpDa4vvdJ/e7kqCgy3b2zXLdBd3f8AKkGfnzXSzJufwqQCi272dTHmbLL1KAO0uV3knYpGExZ3tFNsvyOzSWh+7yTA1Ri2WbpuQmIhBjb6vSmTJ7tXuL1JFLgfeY889fyp2Ep5LnBzIvUoZzGMRZZIqDEp8PbJxuB3uIC8SiwL7DqEZB/3h7yzutFT56GIo/wmcJR5WqpPFKawTikf6U1L2ie0gjzEnbqHqWiaM2SpqiSnLKTL6VArMQljm2SuOnSo9JWMPHKdnIjt3E9xCo1ZUATjIzuVu0VLkMtcPxKT2weLK5CXUtCNQ0waZ8upefhWNDJmn4MUqJnLfaPciMhtWa+eYBua9V3GaS4ndUx1RlyNxFIah7sy6VpYUWktY0MJO+4viUKh7QSQyi5ncOfSoFZVe0Ha2ZCPIUwEJ7ndrRdZORS4NMPaafLKwDH52knTxo6U43lj4hkzF+G91qzI0+7N3ciU8Cjp4LzyLLnd4n9KdsC7DtFxJxDq/wCSmnVBUAbM+4m6iWKhkL2niNuIn6RWrwmn4lzyO4iPuQnZLRHqI3jLLqVdONx56D4bVd10kRTHw3UEqcJCE0WVGLK0I2v1zuT5xsTct3pRyUv4md9qNsrdG299ymzVL9kD2EOZdKcjhAdjdSdqRkENAZQDrnEtQ3IJ+LJUw226po7SuUb255tHDck0h3Z6JWDew7dw7WZ9w+JOzVh2cQ5HIs9LgEk1DTnM+jXLkOVRWE0jXBE39SkFY997GIC8sUEun95CKlDVNJEMh0dLd1WjDaoBD7RU8AGYwB7rlMqeiwctFSKskFDTFDSnLTRGMgEXT07uS4WH0FQd70jbbfGSOb/904WbP/dmP9arhqJLjNye3pb4iRRLbJU+D0U0omwPF9JoqTC8KqKwAxOqmo4BYvxwYSK63aho45CC+Q3HTS5VeI1XGmEGysB+pKkCezJ8tPg80wyT19SBi2g8Da39Sqsap4aerJqetjrwNruJGDiPy1UaaY5nJ5Dciy6i9K4AuQ5mdo9ShlbGh7BiXtlfJfYIUply6uWgqolsqAB4oyud7XInbVdw+ukw+WV6bI+JGUVsreaj0mcdSF7uLA45kPUKwSds0cotIkHQnSlPHOBAY8iLaipiMhsALiHmp+KYseKHG0rucFOzjGRNuyd7tyCKnceL7OxTmQXMINu+JJ/H3Fp6v2m3xvthHN9nWA0cWKEWJU0kozUIw2lGG217+9i9KoeynD7QYzBQVdTJTxSsf4otcVzC5D1KpocBqcUaWSB22vrxFZUGB1OG1IStwpbW1GTpXFj6WGNNQO7J1mTI05kKKOMa38cfaBE7XAXtvH6lIlFoS4YRMA/4Lk1R92xfhRR3id13/JMYfMck5vI9xE9z3MvQjDU89z2LHDY4IaWolqHcSyEQERTs1c3CKMImEGbQvEoxE1hN1KJ7Y5Hllb4VWpFkgahstzXITqmF9VElIbtbxTDk4kARyMWb2q+CWyymxB5KTR7SLa9qz0wtDITZvbl/UpUtZ7PPYTXEDqFWVHtFRK7xsOb9I9ynwP5DUklw5XOQoQzIsm6kUNK8j87VNgpQjK8tSbxZbUhFlhVUdHwj1EsxJi+JaXHMNj7UQ+30cbRVgNbPB03F6ljxJtzPnafQrns5jUtHVCWTEcfUBeNvJarxRL/ZQVlLJSzcCoZ4CFrtyjyidORA72/S69X7QdnYu12EFWUfB4sQXjradv7+a8nnhkp3JpGt+pZNUUn+x1qgJKfhyNaIXExeoreSittYkmkbhEDtz3c12GO489LfUoLLbs3RvNXgzU/tE8r2QDnbkd211a9q6GowWvno604yrIntfhncLF4t3mq8C4NTT8CSzyk6bS+pSqnFDrhIa94zOIMtu0pPiu73+Ja8UZPl2jPSwvGf+pC3u6k68j+4rdrJptwlyAVFFD8e54xZnuWmwml9njJ3a2V+d3cs9hckQ1AvK7gYPc1yvqnGoyEmOWMB77VLVlWO1dcMI5akSrDqmLl1KrmrDmlJ2fbnolxjtzdmuToZaDJdo7sXiT0UwDboyqYylmLIG3dSnnI0LcNupRQ9iWU3l0qZFD+CMh5CPdcqOXEHpWF7AIi27mUsq6SoHe+30+FTVDssZaiMR/DZQ5aq4srbfiTTSB7knmbPLqH5JE+ThSGQi2oiu6jyN0BSMXl/BJ5GFrXVgOjUPcn2mfIisuFm3KsqK4I7Wza/4lH9seS5ndTRZo6OsjqhyB7S9JKUAsVz3LMjUNS7zZiLuUiDtAYgLPYQ/pSaKTL58h7nJNHM48gcvpUIMapprs3cS7vEnhrqaQf27DcpaNYNE+jj/GG8HLxWqYdOA3SPGw/ET8lWtikVKBPpKQt4H5/Us7jHaKeuMmAmAPEIuud4XM9KHVrGjVBwpuT3fSnTjjp49+Y58iWIosSkoZL43f8AN3rW0eMRYtQEEUjcfviJ935VlLC0dEeqjNAlNRkWsrknYRpyuZpC/gqathPDyzcH5sL2v5qZTFdHe3T81MouHgrHm3XJIkKAbfxHK3mufgE3OQviUCpxIIegGL4iTFLigVR5G9po1nFbDWbHN6FkZRCWeci5szJ2J1GOYOWtyGOZibU1GzOnSDJJDEL83QmMeaZcm7z/ACpqeqCGIjdnt8KuDm2YZVjh9kiMgkksz3eFV0H4OL1rO+7Tu6lUVNVLMRGBOJZ6CLp3C6hyrjOV7iJrXIl26cHjzzqbUSyIrcWLXnD0kpJTai2bKlr6xhrbwyLJrVHaqkzzzcc/SjQO7Ro5c+EJ8RrX2sKamm9nIs9traqFS1D1T2ZcvEmq+T2iYYo87W6yQkS8ocpHWDoFw56IKm+P8B2t8Tkhmm3ZAbiPeQqPIV3ft9StHK5Er2hh5dIoCkudQbuomd0TltyzToiyVdt5bSTRltyydMcRxHR0RE5aJ0SIyYbtd3Tao7knTJNdTqiCVhlC9dU2ZbR3Op+KkElTFTg9kUe17VNoIWwnDpJjzvJv6lUw0NTXVYwRwST1kr32i25AFphcdJVcwmGqM7bcsgs/xX2R2GwcMB7K4dT2WSlGMp3dWbr51+zLsjV452swumq2OIyzlMStuAAX0nj3aKj7Oy08dbO0RzvbHELXF9XuZdMPBnXJat+G5Mzc/wClKKZo5M3Ai+l1HCaQhFwdjAmuYh6SSgmCasOB9pg2orbwKi09ois1N7vknPaItr33KIdK8fddb4k0V4vytRbM3AnPUAVvht3ITrgEe+35KtkquHppcoZ1mmvlqnQrLscQa3NkbYh4un9yzPtDW5ZuPkOaa9qO7Mn/AKkUVsagsUCy9ze5V1RilzEzu5/U6pzqN2p3EmXqGtJ3N00jNsspcSktyt6femZcQ3Z/5VXHM1hPe6DjfG/Sq1Mmyb7ZroboJq44y8V3wqAUwf8AEQvNGTftHEfmqMyQWJP3se5MlizjdmBCPyS4MRanI+73owpYMhyqJRF/S6dhTDhxph5tcKs6bEmmaxoj/MqwaEM//u6jb6bVOipYo5rPaZiLuUuikmWUcltzu1jM11xKFSfaN2YjkGNsUiCctGuBxEn+pSKMgjqMnCchZ+oW22rwD7Z+zp9je1nFgYywitHixjl0F4m/ismdmNcmI7Q0tLHiVe9FUuFPNPL+GTXFEV3SRKmgowwmUYal2ECNiaqFn/Dz9XuQTVXstYUkbvwJud3hdWlFNBWQFA8sfFhC5xk6TD/2qTWRrwqJ6imilrJXlKeO271ZbRdYvtfhd1soM4yhzL1CptNj2ISU0GFVVXJUQU4OeHDpa4uVxMRfDutU6WNsQox1YsuYqGrJXB5qYhaGT7u/4UD32i/iV5i+C2nnDt/8vJUc34cpBnda9ty5WpI3UtgdyXEe4skK6JPkgqjvT1Lvf+5CWZc104zHwPaPuQSIi3XMkJdKBvl1IvpZAIO5Ii7m6kYU8kjaBtHxJyOhlmtZh6vUgtPUbAnHvT45WcrvNPnhfBt4kg87XFSraOEBsZjPLVRqVsQLmt5XLvEG7UEE03ElJ+lAcxk293WdGuwdzD3IBJiLv9ybKTUU5TC8h8rskyovZkoiut+lNa88rhRuJ7tlv7kwwv5OoR0STCu3bc9EnJyLl1JcMxDPIiQkL8mVXEipHO/1JPl6V0Yz9Dklw9ueTiixCtJJhXLbkcMbkYt4Ux0K00d1oW5Nd6hT5xuNuTJoI7jtfO4ntWdm1UNd/SjAWJsn6lOrsL9lAZY87C2/JQLd2oqU1LwOUXD5AiLjdmyXd0o3yLv7vCit25ZpkDTbe7an6EeJWRM3rZNW9zo4JjpZgkDK4HuZA0uSymxyt45R8Rh3W9Apl8WqZJRZ3a4nt5KDLIck5SaXO923wpXGJi+m17kE0iYWLVIkQGY6beXSkWIVEdQQO7enkoskjzSHK4Wk73bUpZHkmKR+bvqgEkTJMQnjkIDtuba+ihiT3jltSmLjSEeg3IG2vzu1QVqX9DiUlORBKF490qcru0EnCOOk2+ucur8qdwz2bEsNqmztrAjcnHK3NZu4+EUbHtd7nFJNh265CKR8yPNyLquJ+pTKOoa78U7ohtvIeplCtKMBfW19txNtToFF7FUX7ZXssEfF6kwcEy0xXtJ7VRhQUcZ09KG24n3yfUqJ8+5ISCws8yLutfpQBJt0b5oJ+PER+OokpzEwNwIeVqdmqJJgKWRjMyf9p4VF8XNdORycW0jEtr/9yCkTIKc65hCJwAgZSg7N1kml4DcoGHTT0sucTMWfqZW4YtW2i+0MvCLKJOjfHC1yR/8AZeeMvx5Yw8teaOowuD2yq4eVhh+COfSSckrKmYMpGAt1zEk1RIR5uEd3qUbm3ZRBhwWWSSx5Buz3aqSGBzx6ZsRC/UL9QqRxj4t1jCXwp8ayTnw2Iku4aLCKnw2oIcsxu+IlGORxImztdntU4sSnLSxlAMWI73ZriWDqRulOIPEfkiGR9zXo+HdowPcpUWHuVuizcoxNseKciKMhjzyTrE5K2pMDeTU2fmrem7OxlqzXedy5MnU44HrYegzZDNU5HdmylRcSwW0Wsp+zYFza0S8Wasoey9PGO8nXBk67Ge1h9Gz5PBjYIZOeW11aUlLJIY55gtRHgcAjkBmpAYPuHV1wZOsT+J7uD0TIvkVVPRxiI7313clNalYrXF2VpDhrR/Enwo2G3NedPPZ9Pg9PUF7kUn3fu7khw/X3LQey+9d9j6rWWffOp+nQf8TOPR2iWiB8o+cREK0r0fuZH7CwgJ5NrtT/ACaMpelxfxMl7Vadns5W+olIikaTNmZaMaFrc8gJC+Ghlm4N+VD6lSIh6Xkh9lFHC+5vUnmpTICfJ7R5q4+7wHmz3LvsocmZx81DzHVDo2iqCn4gasQ/Sylw0rCAtltZTmp49u8h/cl7PEJZ8Uv4LN5bN101eUMRYXGO9uII/JSAp3LlJ8N1i6cxj/eSWt+lcaulu6z3bR0WTc2VDHih/EAqWXMhaS3xdCh1o00LO37eXvWgwrGApameSeNzE6U4WEmu18LqmrMDeyCWnkaXinbb4hJb4ZK/ecHWQm/+tA4Pw5CLNrgIbX+EvCqqrw8yl4nEszfpJtrq1+5cQwmY2k2C52mPqyXKunlkcrna0d3NbxkoT4ZwvFKeL3Q5KTgyiFnVno5D4hQ+wyjGTR5iLq5ipTktyC76VMipzLRozuWuTqNPBjh6HucyMzT0dZTmTM7iL8xJkfDr9r53fuWmen0F7D/glw4/jH9y5n1V80d0fTUlrsY2ahq5jJ3Ymze7btT8f3hHazykOTarV+ztzyuS9nDmwXZ+5X+XflAvSnF7RmfNw7uW34UgyzyQOVujbkuIwjb1Ev2s/kodEX/KjuYR5/mSYbQyycvNRaiTUnZnFKwHJcu57k1daXp+JRSqG733Jo6huTKXIqmT+MNvemjm7tRuUUJH7/EkcziZaup2HRLebyXHJ1GGQuepJCV1qewUT4yuEUXE7+lMB0otbdE7E0OOVxZrlzZ6oPDkldb3osEgiK0s/wCC6JPzyuQMTImJu7MUWWOiXVmzLvTzZR3Lbz70fE0LNkWTXIRlaQ5ttTDl70RTWj6iy016UwUiiyh1s7S/i6cOSPggwZ399ybqYXp2B33CbXKPFJdsfIc38SLFsTIZnEtAvt3Op8lVRlTZOzHn4ctyrphkpaTJwsLXMvUKgcTy3E/qU2LyKbPjbM7e6507DUR8n6u9CELFCRyHb5D1Eo9wc2e0ulhQnRRImqm3ACZ2E3N/pHqTRkBc2/SujI+rRgw6W/Eq+Q6JUUdPSxFxZGvPkINcQpmGRytyG0fiTUQjmpARtIWVr2orUodCS4cn3J/htbvz+lNwxtGPpb+aRzOVzBuJvUmQMyi1+nV8K6MjiOWa5vG6/d52oRJhu0YiWbAdCocSF3bapQUrYhMLBLtyuO7wv8KgFttb3o4ZnpzzZmEk7A2+FYXR0dMTgDHP3EuY9YIDJFJbPtFwj8Q/EKpJMaP2biG/CifkI9Rl8KqJsSnqJc3N47t1uf8AmVbpCUWy8ip5R3s1xd+3knYyuLV2UUJI+CzubiJNd1ppsQjhtyZy/epbN/iWRj+ZRJfxHybwv0inaXEIqgd4WlmrI6NoTGSRxEMrtqsdmeqKqSN8hfMfSTdKrpM888nIlocSo46jWNmDyIVEPgYfEDGDHKT9ROgydg0eBsQDJLJb4rRQVeGyFMPswGQ5eJXUUd1Pm+zTwumqKTiUeZvuZQPUjkIYfQhG8kd7tcZZclSTVQxy/hhFLn6WV1WYgwsUYN366KDTjBR14zytdGPIfeigsXEjo7/wGinsHLXxeJco8Sg/Feoge4o3sIZPEoNfWSV1TLObsRG921Q3zz9yGETVU9ZT4pQU9JTRuM8XhJulvUnzwfh4eMrymNQElhRcPYQZcxLzu7lkoqqWlInjkMPpdanC5KsoAeonOUn3MJP3Jp2U/BW4piDU90TPv6XIXVXPIFRV3xxtTxvb+HncLLVVVLBJMTvAw+eirq6lpo4SPhMJ93vTaJTSKE5PB1fSiAmESz/SrXDxfBZRnDhlVNua5rhBXdJ2+OG56jDKCqJ31nKFhJ3/AHIS/ZL/ANGKubO/LcPpVhDUBDUBO8YSj1OJP1fmW5p+13ZvEnyr8E4BHo5RMxDn9Kkf7J9lMUYXo8QjAn/8y3+l1Pb2+xLJq/BnA7RYXwyZsPtEtz3OKtuxGNR13bnD3o6dqe1iFpBHd0us/wDaB2PfsbUUbBUDOFVG5hYd2iZ+zjtRT9k+2GHYrWxSVFPAb8QIuq12JtuaweOjoUr5RvMS7I+yxcWLiz2uRfgHYSy89ZQUsxBPBiIy56jJJavScA7WYJ2qp6iniqDp5b3MBne0svD7lg+22G08dlWckgT5kDiXST5+paJL6Itr5FLUVWF1UP4UVUE5bXEzuFQRIIXyhkfXwmq46hhPMHtJRZJHkIfStb4M65NG0jyAbubCIpn2hhAnfcXS3xKpeocoss32o4ZnG55HclmVZJOoOTXpTcxHz6fiQNUBYWbXXJRVAEeWT2ZdKCiHJJcZO5XLjbXzZdlyvy/iSALyE2ZmIep7lD4AlQSezkbO+8X0t3XK2YuIAyt0s2tqz4Zc83zVlhtU4mUfhLxIQMkNGxGUWd8hbgQSlJRzAedxg2tr82UniND+FTPdKPMi8SGpjAeHL+1Mn1Vkmo7N4wFPMBm/+4TO3ED0l6lI+0LA4JHGppt8Ut1hcO2z4SLvWFp8Ukw85QAGOI+Qr1X7K5qn7RsDxHs/URsQ4dA9VAUUFxOWY3PKba5CobspRPIJ76iY3YA522g21DxnsyZrbdq0WPdnanA6uV3awwdyY43uEm9QkqSAacSzkczte7hZc1BXkUVUeY3uxD02kyfpY6iGH2wAuihe17vejr6GjhEJ6abiwHzHxRl5ErfBKOTFIBp4Inltyzt3CT+a1SshvUzdQTE+bZEL7kNuotl8TfJa2bsrUwzZHBaPTubayam7K1FHNYfCnua1uEdyejI7qMrUeFuq3xJp+9XGP4aeGnFHJHwjyutLqVPbdyUeDRPYkU0byCLs2Q9O5SeCdgv/AJUWFR8QLG3a7lo3rGjoYqeWJiMAMBEQYdj/ABedypJ1YOZUwCEMOQO5F36IODc5Hn1IxzjEuJ+zFMcS7fn1Pos6kNOxnEh4bRb+9S99ncShYnGcfCd26t25lfNVR1lJFA1PTU+bNnKLPcnQNogBIYiOWaRk+10MsbiWj3Jg6jaLt1dLrN8FWEdQwllk/wDBRZaw5BycHH6kimMrXbzSqJH2/wAxRwwGnFhHnc6QSP5IgJyblcXqRFlGA2dSoBuQXtzcntTJ55ZMz2p4pHkf4RRXMWjbUARx2upuHUtx8aR8hZ9BLxJ+lw+78SVmHxWpuurHIuGDtaPUQoFb+gKuseSQmZ2s77VF0L4WQluJKUXEc26UUMT2+9FGUglfG7gQ+IXtSjF5LnZ2HJrvqUjiRRwg4G5ELtmBMpkA6GNVcko8SQ5dR+p1ZDVSR0wMTfhdVqZoMLlGOWsOBiiDdu2i2agYjiD1BmzE27nao0TNVkkkBV1nEMgDaP8AiovFJDbcPLpQ63K+PBG8ieGMSxhk+8vUXUrim7VUXsAU1RhQSy8Ri44SOBWeJlnIh/FHJriz6SWr7PYbh8Zy4jioREI3HHTZ7Sdu4hbuWUscGdWPPl+mVcWMNRzG4UnHlB72GXcIt8XmoFRXS1REcj3ET3Wi21vpUrHsY+9MRllCKKnE3ucIAtAfcI+ShCPDivPbd0CrUUjKc3YLzPC2jbj/AKUEGRTDxOkn1QuOueaHxarSzMdEeCZMzsVr9XmkJWvm25cYtM10YzkfIAIy+FkEEz2xxDIMrSbW1rUNNVcGOWPZa9uZZburwqIY8MiZ2cSH1IXJu5TqOx+SYSfTp9KU5cOUhbcmBku6nU1qejIh/FO7vU0TZFGMyDNmuSGNyMfFmph0tMJaTva/pdRwJ6eSXgZGI7biVBY1baeT+dtqHRhzZShrJBcXyiuZ+nJReGeRctdyCRGLjzbaXiU/B6PjS8Y9wBy06iUWlhkmOzXhd6tPaHsGBjtBm1IfCKABxbEgkMYw/FAH1HPaTprDMerMJrhraeRwldrLy3aeWqgVhRFOXABxAfUmRLuQiqNqPbB6irKp9rlgqCbqj2F/JaGl7VTlUDUhK1bLA7caSpO7PPuudeVMW5O0lUdKd4Z7f/1I5F/o9uxX7QK+swulqcHxmppcODZUU3GtKLIv5MoVB9qU+G43S1j4wfCeYRmIZyM7fEvNsBxSn+9TkrfwuKwix5bA+oe9aiGuwOnf8PFaQd9ziVK//arXLsnxE3U32tdpBxQoaLtBJLSmZlDLKxFkDdNw2q7wD7SO082N0H3hihHSk7CYizWlmP8A7kxiP2qdl4Qi4dfDUHtI+EFu1ZmXtBDi1fUVdFkcRTEcenMFvSUvJmpTceT248WkEzvc7ie3cyYPEOIOTu4/UyzlB2upsYmII4pAlAGvIlYhWMVuTEQrqo422Wj1DjblI2vuQ+2Hyzu+JVpVVur9Je9C9V1aPd6hRRO5YniHDHPPqTD4taWXhy6slCOTiBlqm7T5M1w9+qqiXInFi3To/wDpQliBl3blAONxtY3Yf3p+mmhpZQkkzmt8HhRRFtkqSqljbUHudMHXSDq7AP77lDmkeYyNybV7vkmt1vNk6HZYe3S5lq1uSEcQnFuYEoOpFzXGJtzO+4fUnqGxNfEp+bOxZeJTA7QVEJhsEh+SpLo8+tIeH67k9Se4zW4b2u/3gWOJufUTp3tPhOH/AGjYd924pHbATsQSxbSAvUJLHxyAJ53cvSrzC6iWRhZ5HGIfSyycDox5mfPtNH2cw3HqyiqMIrqjDgN4DIpPxgyfr/8ARR+0EPZyhxCeCgpJpYHj/DlKa4/n/wCi9H+1/sO1QJdoMKje4WYa2mHxfGvFcQroKgdHYJQ8OSwfB2pqXKOwTRyUx4fWPwBFr4JCa6w/T8iTuA9ojw8uDUvaAbXEm3Gq+WogkprzduP3Wq6wTD8MxoyqMTq6gJwf8QY2Edvh+ah/6K8mnmoafFKbjU5tKBciHwv/ANVkMT7OsR8JrIjZ+rLqW0oK7A8DreHQPNKE/wC3GU2IX/6KRjWFhIAywPfEe4C/5IqzJXBnlv8As/WkP7ByHpuFEHZmtsvMBH6nWvPKMSvd9vMR6lkqzHq2a8GkeCLpsHwrKSSNU2zsXZ0+ckoCrSpqooacYpDExBrdz7iWX4xk2puRfEkW4dVndGpc8bDB1YGIvkhmxSKGMOHAPuLLmqfpdOzScZhHK23lakBKqMWkm0yYfDaKaHEpx8biolty74UAHLVSTETyG5l8SEJHEs26lxhYiyzXbXjkyNtqCo/IdLMiE+m5TIYeNARu7kIsp8PZ+rqIQMIPwja5iJ+5WNN2XqY4ijN493vXFPLGJ7GLpMkn4MuQ7xdaHCsNeSEjytufQslNi7GtnmZ7xb+7FWlPhp09OMbv/SuPN1MGqget0vp8lPbIiBUxhDFlLld3Wt1J/B+xstQd45jn1DIykVNGBTUAa3STWvcvS8Ho3Fhay8G5GvJ6nq5YMdo+i6D0zH1efWfhGDPsacOmTELe5c/2PO3Noh/QvVXp3INI22+5D7K9vQwt6V4q9VyH1kv6f6VHkr9kZY2/ZNb9CqKns7JxC/AtyXstX+HEexit5rPSFFebmzDp4vEvQ6f1DJM8HrPSOmhwmebf7PnYR8IB08SgjhZi+YR7RXoeIyRQ0c+cVhZWsPkqEYWjDVrtF62PqpSXJ89n9OxwdRMz7DJlnl0pewv5OX7lfmUYjpG1vdcmrrbbAYS7y81v3mcn4iUi07N4a+LV8EEkdxuB5xkPPRY2pw0I55WycRE3G1ejdmO2wdn+0+F4rLRtUeyAQHF69HEf8yy2IC+dRWHHZGZkVpdWpLLDOakzp6vFjeJJeUZ06MM+T2pPSsLDZn/BSmmuub0v5JzUm0DxLu3aPFWJPwQGp2juzdrn9TIfZWsJ2a630sphk3No7hT0MZ1EPs8UF85mPf0/UjZldgpXHdptZKxT6ynjp3syula4TEekVFYY8uR/xW1nN2xoY3IfhQsLFcnxGPycf3qbidO0OGYSYQMPEc7zF9z6+JK+QeNpWyrtbkzq7hws6js9xXiYSiMijkEev1KpYQLTPvWtwiRxMqOWQIgCN5QM+kC8X6lE214N8WNSfJkLrS2u4kXiHvXCj259Kn19HHR1n4ZjJEe8Pk6jGIXZvkrsz7ZaYVg512Dym5XjfdaO4hy8XyVCcbiZAbWky0WEYt9z1FLPFkXCZ7x8Ji/UxflTONU9NVSe00h7C5j5KFJ37jSWNNcFFbd3K37OUITBVTztdTxR2mq54WHxXZq4oJgHCzpmyEpZLjL3K5SMlj5KnEaE6OpKO66ImuAvUyYjpzmMQZubq7ONpIygnka1nuj93/opWE4bFGxSSZaqHlpF48G8xiKhaGMWzD6kRU4ebflUqWniuyb/ADIfZ48lxbnsrEl7UMjTgPcnRhDPutTvBa0eRITjtbPJQ5mqxpCaMM7myt+aIha7Jme70q+7N9mXxitigkqBpSO7blu0G7pWui+zPDKOUjkq5pzu2Fltb6lx5eqx4XTPW6boMmdXBHmz4fUFveOQRf3IRw9yMc2IfqZenvhb1Ulj7suX0oxwcOGQWgQri/uKR70P6enP3GGp8Pp6cRa9j+JOxxxiXqF1pT7Lx3m7OYiX92PSl/s6wgNkjh/Us31UZfZtD0fLB60QKKGnkHR3Y1d0eH8Tk+35LtBhsFLIDyNfl7lewjTWZsbDr0ry82bng9zpPT3D5jVNQxDz2l8k+dLHfo9wiuXRavxGRRkBH+GdxLz25S5Pp8bhFaJAxR2no38k+FOZeSCMnI977vUpfEjG187lDbN4yiKKn6WdlJCjeTVgddgmh87bVKCS4cgzuXHOUjqU4DLYe5c2dd+7z8rRWnHHqaGnB5KeQjAGHlt5Kp9ujrKcpXzGUchYcu5YqeQO/iTqRXRYbJJKIMbDc9txKVX4LJS00WU4zxdRWNdY6QYhTjcMrOQ/C63fZ7HOyuEmEbcWU6sBaQDe8Hz+FZzy5Ic0c2XqccfizziDDZZv2cZyfSyckwuWE+HJGQH8TLb9q+01PguPHT4bRUoU7sJPaG5BH24oPZiepyCfP+7juG1T3cr5otdRCrZiPYbnyYHuQnQjH1xuJd9zLQYp9oUY1FQ9JmQbOCRRsOXqVXXduJ8SlJ5DYRz0AWErV0x70voy/Nw3VkFoQjIbWuFTwwGSbCSr4G4oBIQSALbh+JR/viIufe3oZW2FdrIsPE47LQlt3RsIklJ5F4Rq80GuJGfEWtJtUJRgLd6tMXqKOSUJ4nbfd07VXyVkA8si/etouT+ilkhXklYLh8WIV3AldwFwcmIW6SUaqpZaGoKKZmEh1uHvSjxAIZROMnCRuRZqdX9oKSupAaSP/eBfWS3cl778BvH/ACIBTGXW7H4tyDjXWs7CX7kzLiFOPqEs0y+IR3c9y0UJEPNiX2TQmtHJrB+lkBSPzZ7S+FQfvIC1c2K1O0+IU4y/j7gyLp6rvCr7cifyMP7JQ1BjykMfF1JS1Tlpe9pMoUeIQDCYEAEZW5F6UBV0ffkXl8KO3Ih9TiJvtBWZcTaPK5L2xyHVrhyVd7ZHm2rES57YA6X7VfbM/wAqC+z5uKR7S3pqWZh5O9yYeoewctpJh5H8/mv3Js/jqiYFcUd2rkSa9skJssur3pjXb6VwC6nd22qXIdB3ONyWmbZpoS6udyJy/UpKDcrQJs+pBaOSbu3JXbsmQTQ+0hlrm/O1OxE4pqEfPcpEW3Vm6lpYpD4Ziwo9NqZHaSkAQCJc7i5IQIEi/Umn6v8AMiItCfpyb+KYuuHPPamA71c0n2pgZAHvXSqNcmfaoAkDuAsn3IHmciJnyu6dqE5gGIQ1Es9UwUzXZf0osUh3iXPo7D9ScijlkbOMHIR8XhUMhbnnu70Vx2ZNI9r+HNSFE6omYqaKNjcpcrju6W9ybp+ATZ1Bva7+DqTBVDEWVndkydAqcYhkkzIs+kelHgYqyqCQLKcJBiHxFuUMY3t5fmTp1Echk7Bwh/4YumRkcdGQAQ7nyz3IgoZJrnjC4W8XSKeoaqnhkvnp3lHu1TtZih1kvDjdoou4RRSKtjEUMUbZyvuztcB6lHLdKVjPbnoK7w2sIzJueiXEIRJh2JsTHeHGLDxHy+EUuMAuNgWilT0ckxa7RfxGpjQxUrXt4fESaECMbkGZnbalawho9qRTXFlGDkRKPIJx9bOJ/ErALiPJd8+lc05u/wAk3aRDo/5VIqaN6Void7hka4CzUMdDTRvutZPw05TCWezy96bjqmz27fC6n0ORELNOwkPIfNYSk0apbEWtpZCOHZIJcPxf5h9ycGN6enMDYSOz9n4nF09U4p7VJlk1tgi153E30qLVk8wDtfih4h8TLWlJEXRFmmeZgZ3tsbJBDIcYF6UjFx62RQiZELB1ZqLNPkPWyxlmTW6Ztcr6ixQ5IhjMLhyt59KqwheNyeQ7y+JSY5GjtyWTy88G3a1Vlj389qF4wmcr2YvJRgqNuT/uRGXEHTMdPCtYsyojVtdLSiMcfS+3cybp5pxDIpLR9IoSj4L78yLPqzTE03EfbmK6DFuguNw5CdnEiJx7lYwyUhUlR7X4bSC3q/Ks/KNpKxpsPkqg4k7G0GWl3egkgEJzOWTJBbdrttV8dPEVrRRtFpraSrKulEuWd36UqCyAe7TwkuNIY8ncR+F114/1Jot3iU6GiZJbEKkf78y/eh9uMrnkczLu1Uf96HQR61NSG2h95nk0vtH4l0JJBtbO4enb1KO/yRMT56bUBcSWFY0ZZkziXTb8PknGkCQSf+7FtS/0ioBSGXPclLI8g5szAPpHkqsKJEkntQ78xy6PSzeSaL930pU0MlQZBGzmeXSKeehqe6nk/gopsCMBWvnnaXqXpf2dU8/aahqgxGT2yjAxDhShcT/m7l53921H/Ak/grLAccxDs7MT008kEuY5RE1wH9TIrUfEi/8AtC7H0XZuKKWgOXhyyW8I3uy+klhy5rZdpO2j9psOKnr6MQrGe5p4i2/pWOtbmm+RRQvl4Vxy780do2oLd2QshirkRdOd3NdiK3XPqROTWZZNz6vElFI8Z7GYiyt3ClQxDCxGPzSqxYXJga0fShAt2R5ikZOJZ5uQ5W3KaLGgyu1LanQJhYXHMSzXGhORisa61LuyzuQBcxTSTMBxsFxdZ5oTrIKMSBmcydtSLzVXFUHDGQAmiIi59SpsloOWZpDJ3b9Kk0GKVeFylPR1MlLLkQ3QG4lk/UKhXfJc0HksijRx9qiqqYqesZjYgsaUR3CoFTRhwQkpzv032qtuT9JxqiYIonPiyvY1vi+FACikaM8zjvHLpWy+zntF9xjiTymxQBBxQAvE7LEzwnTyHFKDhKD2mJbciU/BO0lb2f8AbfYpAD2ynOkn4kYnnG/U2vL5pp6slrZHpWCdvjxoayMKemCKKDi2ySWERXW2jmqzDu2EFRXhEEYRZtvkk+rkvNh23I45CE9HtL5rbusjto0HbvEPvLGeJmJlYw3Cs5rcjmk4h5m73E65a5dx+5ZN2UlqX/ZKupIZpYJ2slmdhjnJ7Rj9Vy1rQ09cxvSShVcJrpCFuXxLzmOlktF7H96k+0HSiThOZG/O17VqpUjN40yzxqqCYiiiYeED7i8yVjgmCsUMVRUAwkf7MfSHmsidUZW5vtHlqnTxSoLL8SQsmtbf4fSp25srXii+7c0vstXBA3UDWjb5dyUE0ENjcVrmFsyHuWdqah5j1Mj/APxHShqHzyZrslm3bKUS7qqyAreATuQ55kSqTzFxsRBzy6f3p9hDbkDJVsPwK24hfyTdu0nUq5h0Zk0Zee5Pt8EbjRZR2sPV1JATyOTk3SnGyK58ty6ItdnltJQanLbg0C5PRxtSmJu4Snlp6RUSWQ2IrH6V3jOTDnlcigHamoOYSZ3a30io7CHN9yHiXETO9yFybNtWH1CqA65WmReFKUuJ9SaOTUtNqTCZCLM1uTIsBxpuGBBZufkXpXYSCnEZG/Flz/ZZclLw3A6quApeERRNuc+kf1J+vro6eIY4Io4vhjbd9REpFZXVddUVAs0slojt4Y9yi2uL5O6JyuPP1JNyVIYL9KTDtSU6AaejYZJd55aAL9P1IAv+y/ZuCayrxOcKOj3Ddnuf8vNQO0GKQyTnHTRDAHQIh6WVXU4hLVaO9oekVHHdz6vUpodhxC0jk59LcyQSSPMeqI5GILG6f8ybcfc6oQRe9COchCzNdc6XhzVnQUvBEZ5AcjfoC3+pAEjD8JgKYIpaiwyLXS4vyrfYZi0vYelKeiljOqNmsGeO7kmOxfY+rxAL4qQxqizLewh+W51V9phqyryppAkilhuF4pN1qtKiLIHaXGJe1GIy1uK8IqqTmUAWCsrU0/DLIMiF+RKTNNJ7QVjPs27VGqc7B0cB7rkSYWNakWTNuJOWgMHx5+pHRxyXXxR3kPu5J08LrZNfZ5C/csh7IhmVp/hv8iSjF5L99umb6qSeH1bP/wDbny8LKLLCcJ2SA4eLcgQgJx10LTxI6eOSY+GG4nFAwuR5NuVvQUvs4cTndtH3ugApYwpQGCLMiy3l8SgVMnDIomf6y81KrKh4Qzv3PcLf6iUbDsNnxIz4UbnYFzoAiH8mQ2qyPA60hFwo5BEW1ImtUUaOokbSmlLLbcIOjUqyPck5btERxnHqcbj9QrYYRinY8aOJq/C5yqBC0zGQiEn9SKE2ZAKg4xNmO29rX+SOKnOoizjZyt56L0C3snYMsGGHFnua8yK78qYqSo8SgOSJmoCGQSCKMPD07iWlEbmD4b8EpPCz2rc9lMUpqXCwaWos8NqGbsrgxTyu+IPEJtoJdQGouI0NAM3+4VMJBGDGcRvbdl1MKVNMNr4PSOz2LBWVdk85HKDfh3PtWjh/BEsje53ufVeZYPjUZYvS1tO7cLiMLxj0+Vq9S9qhvLIIzH1Cy9PC90cGZUw4ie4Sc7fhzT4k2esiaaugHua35J8K6Cz9nf8ADktzAFibv/xUikGSY7I77e8vT9Sj0+IRRyCbwBII8hJrhV9R4tLkYRRRCBtaYxs1pMkhJlbW1ADWSgDgQjtvyuuUUpAFvV+5WE+HlJ+wjYP/AC81WmMsZZHFalwxiGQL+bDb4sk/7RANzmZSkXLh+pNCTDdeF2my19v5kwUZyEXQKqgHTqvMbfFzQFWXXZ+JNHmPPwoXH3NagyC9qYbtNxLrVFxaM6Z8X/alc46PmJIAnwzP5uNqsoKq22+RxHL3rPDJJnzRhWPGZO+5DjZSepads8WqKPAJXoKeprL9skdM9pZfF7l83V3slZWG0sT0Vx52elfR9Jiz2i7GwmXhFR8Sw3BO0DC2I4XT1RC/7TK02/MywlibOrHmpHjNNiGER4AVFDhtD7R//sCzKX/MsZIT73Z7yfmQuvasV+xnA6ws6KpmoLvAW8UGCfYzh0M0keIVfHpzC1pItpgfhf8A9qyeJm/ehR4jTxtMeRm4/vW57JY5iEJBRyQSVlOTWsIt/O5UPa7sjVdkcVlpqhros/wZfDIHhIVc/Z726bBZPYMQBpqCV+rxRF6ljFU6ZpL3Ky+r6OMpQGcHiGXaE/gIvQXvWN7QdmzEzkAN3w+Jek4rjFJhtPPA4NiNHOO+mzF+K3n7n96w2CdpI6iY6SfMgz/BM3uLL0l5/UnkS8Ci35MQEO0nfaTeFW2C9n3xiUGacBve23PctJjXZ2CaYqgGt2PeABz9KyMl+D1n4UrETeIe8VzVT5NVPZGtxjsfT1FKMWHQPT4tSNbJTE93tI+Y/H6mWGOM4zIDBxMdrj5L0g/a4YaKSp2PPC00coPd/UmO0uH4fj1DWYhLWQUeLU8YmY52jVNtG4fj9XmtJRXkE2ZLCafCZMPr5cQq5IKgAEaeCILilPPxd2QqAfs3MGkL6ntTUsnE10HJWOB4tFhPtRSUcNaU0JRNxf7rPvH3rA1IQyAJbKe76iIk8PtBahSWj3WguU1ZVyTBHT53m9rDG1xEXpT01PiUM08U5yAcJ2GJnbkSCAjmxPgixHIIDyEjtVt2VxpsJxAvb5Wlo5GtPfcTe9lSPhZFrJUxerruJNNS04251N30ssp4oTVM7cXU5cM1NM9ELthgkco5TyyjnbtC1bQMHjqIQlYwOA2EmIn8K8KH2AW5Sn/Sr2h7dVeF0A01PnYPRxHutFeL1HpzaXZfJ9N0nrerfeXB6DWR+w9qcECc2AOMW74bV6Zg9RhmJY1DhlFWWFUHaHF2j+p18x1/a7EcUanaonuGE749OklPi+0DEZJ76t2qBYCFh6bVw9T6RkzQXPg7+n9fx4ck5QXk+ppcLenoYqk6unMDNwYhkEtzKDNVUlmlTGRdLD5r50D7RKuYCAPwC6t0j6/Cmg7eV9DUjnbPYYlz6tc15C9By/bPX/8AyqLfg9cx3GsGH2yKfGKeKqiYheIme7P0rKyTH7PfSM5yyM4x3Pz2rzbtJjD49i9VihgERVEl3CzuyVlhvaaKOAWld7gC1t/+Ve9i9O7EVR4uX1pZ8jX0XkOJVfs1FBObn7QB5kXudBjck1PhR1EUlsgWltfkyzVT2gDgUYRvadO7k13vT8OPU9VhWJQSG0Upxjw7muz16R8l2/jO00jjl10ZpxsmYNik9dRkcr7me27zVrS0Z1DX3sADteQn2rJYHWS0tJOYQNOMW+0n2j9Si4lj1XiQ2SSuIDyiHaLLZ9NcuDmj16hjV+TczYtR4bHUQRwSS14uItOfSHq2qhxLEqjFJPaKmRjlytuyt2rNU1dJCZZ5mL+p1KPEgK1src1osGjMH1vd8lnbw4+JI4AHqUvAI3xzFIqSPO0syuFri0ZZyuvIOtyjHkKs+yfaaXsjVFX0R21vDOICy5CY5F/Sqljbg9fJOPPCORbeDZ432RfszWcCqnsMGGWQM2LRxz6mVNiGLNIHslGLxjmQnUi/7YH+FZnE8eqcWK+eRyL4X2pijxIqfYbOYKMWBpe/ya9R1im2sapFw8LDpkotWTU4g7swlI+gqR94UwxlM8l4jyDLqJUctcdRV8eQ3uz/AErdQs83vaFrwW9mGR/O1O4liRSUGHU7WXQm+ReLVQCxCnKEcrxlz19Nqj1FQ8kgO20RULG79x1T6iEoUixDMTE2yuErlqKzDzp8OpcUjlGWKqMRe3wE3Uxf4/mWTEtC1uIfSrGgqAGMTq5HClBy259ZfSspJvwdcJqPyJ9RSx4gZ8DbABvZKXK1VdZHAL8ONtg85C701X9prhGKki4UDerqdMQ4lHMxNlaXVuW+PG/Mjz+p6lP2QHYy4ezK4fSnSkYrmF7bvCmerUXUrDsPjK2SonjAB3GPidGSKXJPTZHJ1IH2cBjCQ3ffyFHTSHSkbg12bWqLiVd7RMTh0ttAR8IoKaYhAnNnt9SzUODeWXWfBPKoMhJjy1YRfbuVjRlTlTiDxvczeaovagIs2ZyTrYpw9G2j33KHj2RcMurtl8/DFiZgbVHDwyIWcLlQtiRxheGRiX9KKLHDExeSK4R5rneFnp4+rgacCgEhD2eMrnbqdSxqKehrhqIqS0RNj4ZP0+pZb/aqMW0p3EmfTXuUuPtNTVQZSBYX6hUdl/Z1/lQ+jT/7SPS9ozxGKNyHMtpvuyWhg7aBihkHs7gZgw2+FyuXnwSRzRcc7hC61aPB5PumqIwjilEGY7ie7/468vqenhJeOT2+h6qcZ+eDf0NLwwG8LCy3J2XPPoVDjfaCccLpammlGApjcHEdyz3+02IC+6tP9K8KHQ5cnvPu5+t4enjGC5N44v3ihtcX5Km7PY09VRyvUz3GJ23F3ipxYtAJan/NcksM4OjuxdfDJBTvyS8vcuaCxNYyixYtFI+zNOlVMTc1OjibrqVL7G5BbuzTYycG52e3NdOZibPp+pR5ZmJ/UtYRObLmcebG5sS9nLLiOJP6VFHtAYkWT3+Vzqox2qMZi9T7VRnWSRnmzv8AxXq4ukU1Z8j1PqeSE9djVTdtKyhDM4xMm9L2pgPtgqYSIHp3t+axdViBkGXi+J1UTzNlm/V3r0cfpuCa96PFy+sdRB+yZ6hL9rT1UWT7C+JyVNUfaBJdm1QRF3WusG0jZLtzcs1vH03p4eEcc/VuoycuZtP/AMwKktXcrfmptH9oEgiNzyCXwrz55G81x6hhfvVv07E/4mC9Tzwd7HqYfaUY6ZyXeokR9vpZubvu968qaqcv/wBaF6o+Vz/xWX9qwfo3frmeq2PTT7WSFq77U23abht+03P715oFU4t1upVPI8xczIvmqfp+OJOP1PJNnozdrJLMmkYRyTR9qpc/2u1Ye0l25xPNll+DjO387qP8jbB2ilK52ldOx45ORZtPcXU6xcVdPCJiB2jK1r2+IUVJiVTh8vEp5HAsrXtbqFJ9FAtddm/yNr/tBUE+fF5elGPaKcnzeVYYMQmG7XaXqZSYsW4bZPTsZZdV7qX0cP0ar1HMv5GyftBJ4pXSHHv/ADHWUpcYp47eLAcv57VIh7VU0eHy0smHRmT/ALOcXtMfq81l+FH9DXX5X8pGmbtA9xNmuf7QHeWunpWLLtBKQ5ezxj8QqPLjFRIWb5F52srXQRMn6nkX2egxdpD9LIxxyQny0tXnJYxL3A30oyxiTm0dv71L9PQ/7rk+2egniktmvV6kD4hPJydlg/8AaCptyvu/ehbGqncOhfvR+AxP1OT+zFXapHI3lcmrhRDuX3h+Q0Hc/qSEtqFDdqoKCufkld8K5cVy6I296sBNnmnQjckDbh77WdGRbskGbH6eH37VIHIQUQJH8PSunMfLLatREl5GyTYybvmmXJy5pFIobAlSZ9eT3EyYIrWLNO3XUN7bi6VDKQy1dSBw8r/iXRJ7c2S0J8/6krXLTJBp9Dpi4hk+e1NdT87RRW7BfUvNEEnDInsYhy6SQIa710pnvB8+61cLq0ZIcxQB3jOXcw/Eh/EICfqFdEXItGSttEnfcSryAOpFozEloI5dRepEZNbsztSDryztJTRNA3Ntze21Iya7MGtHNOxU7lLkwPd6U61K0L5yD0+rwoKI4QnUFmzW/EXSrCGjjhC88iL1F/2pn7wGM9AYiHkoss0lR1v+UVoBNlrm5RvcXTcSi8Qi+LPxIpoRjiiyB8jbqzbcmhz7ulZ2BpsB9mqg4cdkU5PrxH1U2qwsMQg4Z2xShtCT1EsjFMcbiYPaTelbPs9jEGKQ8KpcQqIWu4hdJi3/ADWqmv5EOLl8ShpsHONzkqGf8J7XEf6U5NShI5ZswaaCPSKssXrGrKlnjbYb9ShVVZFShsdzl7x9KhTg+SnGcfJT1tH7KERg9wGxZF6lFGoeMLAdxzJFLWHIJAQNbuyHLkmgyIvTosnTNFwh2ORxfNhtIUjqpJJTP1PqgtPnqnYqUyu0U3qNR2BYuIWr3K3wqljkpjlaQHMn6FAioTtHS4fhUrDR4cpE7vGK5cs7XB14Y6SuSHJo3HXqL4kgJsk7JM0gE2dygnI46NnqsoWdGRxJJE93pToVBiZMoLSbhZ/3XJ3UXF2diXUjz3/okmMZDruLq2prh2t8SXd8SXVduXSvBzSQqUYo5hkqIuKI+HNSquaCqH8K8Ay6PDmoEsjyd6i76c72O0vSrszLLiNDERsb2u9r3bdyqaiY6grjzLyFKaZ6iS53TJjqqj5NEgSJkOhFm/Uit1yZ0g3GLO+0n3JlA9L/APok4tl3EkZWmTM/S65ddzdACubvz9yF+nmldplmhUAFd59S7uEVx8+5Fd+pAFhglQ9LWDLraDFmQ+/arOnxqAdJRk5f3azoSW6PmpkMcEw6mY6eFxQrG6Lc8epLCyaX6STTxhjVs4M4cLb6iUKWhgFtJS/kSajKenMeBI/vtVWyaX0Ta3DZSlnkDcOWg+JVskLiYsQPFp5dSnxY9UCQ8Vhl+ItpIqyqgrqbrcDbdaTKZDTkipHkh/qT80PDtzzudrnu8KDXMWZSUCQt0syG3vROKG/3oAQi3fmSK1rOfyFAReS6xbdciQWcbaO7O4uRC6G33oiFstH3eldeNxAXzbd71AAdKHXPTqTnvuQ/EgASzS196cjjuLlchu3JUALE+acgqDpZwlje0we5i96bRWqQLbG8WbGngnkCP2xw/GljC28s/EPmqdK619FPOEKymGaP9vG1skfn8Sqg8EQCYTHiZuPpXbobSbIs+4kK43vUgHEUYjvju/erMIww8CjkqIZYpo2O6ABMg+HXk6qWFrdfTola4ll/zQS1ZKq6gJCJoOJwvDxX3KPcxJa8PPLaT6JvUu5BQRZ56J+kjgK8pTcbW0t9SaYXkIWdtq7wX7tyAHZiCQs4wcdE5BnCN9iepqW4BN2fMfUpLRv3ZKktiHNFY3Ekl125qZCTcs/kiIbruQkmDExO7pTqgtSJQcviQSxtJrnaoJzSi+r3eSacjLTNVsLUmTVDCOm5MFVH9KZue3JK4rVkaDwE812X6RXL92SbDPubVTKajchzN9qAI7blIOFuHm2ZKQ0ccJdydEWkDNsiVUQVolwyJ3y2qbh1G8lSBvIwa6+LREcMVw8itRWnUFFEBsIm9rkW20VnRZaY92gpxw+DD6CB4oIXImKSS4nJ/wCSy5E8kl5vuWjruzIQ/sqn2035DEHNVlJTtHVEEouwi1pllyQJBYfhtOMJVFa5AJdAj4kM9LTTCTwSWn3R+5Qq6o4kpMxvYL2so4yeJn3Khkh6U4zsdt3pzQvCYmIPtz3blcYPVUl5e17is2enNLEKyOntOmZi8yJrslVAUwQvIZALttSONoxLexW808MwDDLowkfpUIu5SBMCG5s2Z7UYQ2iT2KLFI4lk264U+VRcWT5kPUgB2nhj/aSPaLfzU+HtB7DLxAjEyDkJNcKpzmuG3K34k1dtQBu4/tkx8aCoov8AdRp5mtO2Abhb6lnSrpJr6mRiACdwaQX71Sv4v5JMTkOXVknchIl8RxPPO3xNambXkfXq6bRShjMuWRXMnYaWWYBeJry9SRIqeuOniEGBufUrCHtIcY/iwXXel+SZOnq5Gs4TDcwhtYR+lWmI9h6vCwpZKh6Yr5OEfAqAO3xdxZoV0TwQy7UBnspnb86q8SrGrKjiM1g5dJKUVLBQ1BtUse0/2Yej1XIJqWnkxMwpJDqKfwGQWlqjYpJA0FK8lum432l6VPqJAuK3ZEDWh4rW8ToeJwQybxbWL4fESZMm6HbZ1Sf6WUgV1XIc0hOTW/D6RV9TYHLDQwTjLLEcnhDb9KraSl9onFwC7M9B816JHgtRiVSVNTwRl7HCJSCJ2je/StIQcmTNqJZYZ2HxCjpIPbZKY58ruHKF1reG5OP2Nn45ShXjEbsV/ChtB/yrXUkcVHh0EbvdKAML+LcmjILtM160MMK5PIlmnt7TznFPs5qariu1YNVKfIpbht/gman7JWyg9nqbis/EE+m74V6O+YlmxugkK59XYfhyTfT4w/Jmebl2Br4yzORuEG22M0v9jZBDlIWtpFevQ38mJDc9vNSumghflTMG3ZN42yOMzte7c9ycbDXowg49OBRZuTFZufPuW1t3atmhlhCRhzDp96H0yNF1T+zBBhoCcrU8bxCx3MI+FbfD666ihz/CNmtcS9S68IC/Qw3elBa+XK1VDFoRPN3FRP8Abj/4zfwQjWPZpL+lQizyyyQ67hyWpgTwrvKd7lOp8WnpZBYKlxHNUPmujl3sgs9LoaziALub3O11w+JR8amGaEGjNyJn1EXWXw/FDKLhZmNg6DntJIcWcXPPMS8SnVFbE05jF97PcgKoMtL3FAGJBJo5t+Zl042kfZlr6VVE7C4j/UucS25MHHIL87vhTBzSi28PzIojclcTpfJIpHJsmZiLNRGGchvYNvqz0UiCnrJLbIHIbtOaA2D1EsvEnWj4gkxNtTslHLRiJ1LNFdyRQ1VNGOoX/D6kAn+waeM4bcnYR9SlFM8f95cSgHWNIWjMA+nJBxB80F+C3hJi73JKtxCDC8NqqyoYiiga8xBlXxVTCIZOZfCpUhR10JhLG5xE1jxl3is3dFJq+TG1n2hdnO1VDLQYxhc5UpsfDqY3EjjfwuK8emw1rienMjFj0HLdktl2w7Ln2XxfiRBfRTO5Rll/JUdQPBcKiJth8xuXBK2+T1MbWvBsOyWJYfJTG0cY05hHlce76li8epcOjxmV8OqWlidxd4o9tp+K1FMOzJn4QzNpbtu+FUM0PBPiRvuF7nHyUZHaocVTN1gOPNNCEFQ7BKG3iE/6VzHsDpqiknkCmIax3Hhyi+23xbVhI6pyY2ky3Pp7iXoPYqskxihrYp54A9kjvDiHacrekfN1MeVRTVcmPPtBiMOHU+GT7oKSRzhGTqDPqH5ErHDOzsvaasF6mtjp4C3XauI/lV9UYHh2KHK1RnFGfKqHdwX8JEPe3qWTlKp7J4udOcgyiD68I7hIfUKVav3FXZe452XDEDJqCAAnjBrIom/bCzcx9/uWJlE6cyCQLSV5W9rqiT/7fZk+h+JU/tB1GyRyPyWU2r4KQME0lPMEsJuEoFcBD1CSVTUS1VQcs5lLKZ3GRdROhOE4ZiCRnAw5iSAuonUlhF1ckIlalxHLTNJhQAhytSfdqiHmuXdyAB1R6ri5cgAhz5p2ImuJzfcmLkQ9KAXB2o8JJnxI9bSyQtyFAPkSSRdClVAxjEDNYRkzFcD9PwkgCdg9dLh8NVBxY4IK+Gw5DC7axXbfJQaz2baEDOVvOUvEnDmjKligMdoPdcKh29WWdqhI2c+KCjG5/pQkNr+pOxkw2s+0SfUlKqqFhjgsyusuck7IqyBc9uTu9qfpvZxYnnc9vIB703JCcJCzt1NcuW3dyoFKjs9RxjzaNoh7hFBclauoFu5AOT2pI1y5BIcQ2wmebEXTauAXDMXJtqTFalogESxrGHkG0kWKzRYhUh7JAUQCDC433bvESinNdGDWMNl271IYpjj1ArVCik7N3lk46iKllu6H0Sall9Dp/wBslECbMSS9ul+AlZgP0kxiYhIDiI+JPHUANrPnb6lFGskIcnC4Vwqhy0faoaLi6HXGCTXiOj4JiAN58h9WaaGZy0Zu619EuI9wO3V3KDpRMioZIzDON9pakTK6oMJppuLFO28nuaWP0qoixKQiFpHYx7yLqUj2oLs2l/UzrknuenjjAlVlLBQmUURXAO5iJlAMeJ5pFUMRdd3lonykjH9o1pepL3I20T+JDOjt1dupO02H6C5uwj/lT5VASGIN09ymRXxiYnlpuWcsjrU6MWJNkiEraIoMmLfdcrKgrHFijiZrPiVKFRxDEGZrc/CrmGZqV9AYhyXFks9jAk2SHKQnHN7h+SVtxZO1ylU0wFa5xbS9K0NFh7VA5s1o+G5l5uTN2j3cXSrN4KMeMUNjM4kKmQ4fIX7R/wAqt/YY4S2NcXxdykBRntyZiH52rzp59j3MPS6+1lfDCQiLACkRXjazdJKyDD5NzWOX71Jp8FaQsndo9LriXHLMj3MfSuuCsuui5blEkkbk7sN3qVpFCEg65iIumO0eAvWUFG8YCQ1ExAWvLIc1WJpzo5uqg4Y3NfRg8Zk4csgOZGTLOVdVaQi7PuVtisYU7lHGF1r+apJhMusbfJfW9PBan5d1uWcpkWrqjItVCucnT1TGWeahmNq9SKVHjTk/scEt3O5Hd73uUe63zJDxHEeS1owuiSW5tqRZiowVVpa5Jz263kyVMndHfFuS05LgVHELRnXXJu7NOg8jjDt5p6Go4PLao92nUhuf1KGrOiDcOS4bEmu9Xmu/eQERfhKoYkNz7WzWXaR1LqshcFiUW3KP5rv3hHtzB1TET58krjIkdpB+VMuGxALs3Bd9ujt5Oqhice9Dc4+aO0hfkzLsKyK0s8xQtURF32iqjiPdzSeRy0R2kH5Ui14wc+olx5mENVV8VEUm1LtCfUssOMw8/JL2gOnJ/hVbxHtRtM92fUq7ZHeZMeoYnSaobPm6h+0OJZsDF+5ODUPlnwgtJ0dsh5plN367kN3kyN+lcfaK9Y+UFcyWn1Ln/aiHLiDfnb32qwBt9xIrXJLp5Z7kXT3IRItBbR0Rbnz9KFhbnlck5NdoyAC93SK6RW6Og4j/AFWpXa559KACLmhtut1Qv3pNddogCzGNocIzfxHoq4iuUqskthigbwB4feobcs0ERCfK0X8SJi8nf6k2JJCTdzoLHDk7s0N12jNuzQl80/DC9wnlaI+IkANa8nzTsUbEX4h2D8KOumgjqC4GZD6i6lHYTk5M9vegB2aa3YDW2pqKnmmK1mIi9IsptHhM1UN7DcOdtxdKtGGkw2Y3jzOfuHPaC0SIsq48LOSApXzgEfFIKIKdpHHPbE3Mstzq0ijkxL8SR9ocxHpb8qYeQJMOlZgMZ+4kwtgHSvRgJ2OBPyu/xTEGckRFJtza505PXNHTiEhOQRNawkW5U89VJUHr0+kfCl7QSYphATKzcKQ7Szz/AFIG26Ivc6zLDAteaK75XfCm9qfpKXjSDo9veQoAat281aYD/wDcH4dhJqrwvh3HBmYfF1ClhUg08xHldc1r3LHLehrhkt0y2OHiRxM8lsbN1KsrJoyw+CICYZWMr/ermOjip6aqPEDmoy4d9PHw/wBo/wD06tyz71DCZZZc7rslx4rO3O0uSPFTvNKLO/6lbUmF8YhZmb3W+JN0tPvZ38a9D+z/AA+nqMQE5I7yDkPxLLqup7MHI7/Sug/NzrH+ytovszxGop+K0WQ9wl1KeX2Z1dLTcWrZ4BJtvvX0HgnZt6jDiqDzCJn6R9KZ7Y0NMWHkwGFvBva70r4RevZZ5tEfrOf+lOjwYdk+UfMOKUP3aX4j3CO11RHIFpWvbqtR2yqvxuAA7cm3epYqaocRyZl9z06lOGx+R9XKGLI4R+iQcwRtyuL05pl6i4R070w0l1+fVlogIn5ZLvUKPIlLcN9pblIiqmFi0a1RLXLXPq5JcR/P5qqsyJvtDyd36UfE25u6gBJt9XhTo1HnuEW0FaoGc9oe3N+m5dGoYos7GUQy9yssIwd8Uo8SkA2D2ODjPp1bhH/UqbS8krG34GOIBNnlbnyuXJCYVFORiEcmtSaR8ss1a/ZNHTkuue236Uve+aC7bzf8qRE/miygvDchYnEmfJCRP1apEW3m5CgBPny6V1ua70v6kUQ8Qxb1bWQByON5CyZSTw94wLI7i7lPo6No4tMh01uSfh97/qXO8j+jfWvJSWvnk/UiH9KsZ6eImzt3eoVD4dpdX5ltCdmLVADI4lzUgKjydxQcEc/iXBja3N+pVYgnJi5OyRFu+FcYbeTfqRgPUk2AM8j35u7v9ToCk3D6kcg3fESA43uyZMAeJdogL9KIhe5Db5qSkK1dH966W1c3XfEgBW3LrCwpe61dt/kigOCPmjijucWvYdR3EhtuP0qUNK3BzN7i9Kybo1Sc/iM1MfBmOG8TEHtuEtpfSmm3XKVJQnzDeAjcoluqpNS8BTj5OuK6wsXN7Um2629P9SIiazoa4uZIokGKNpDFnJgF31L0ogJ6WovjO6x9C9SRD06IbXu/9UAWlVRxVVMNTT5e8fIvJVTxuPPMU7FNJCxZHaJ9QrhEZWs/7kEpUN2tauhYTa7Sy8Pmkw7rUrbe9Kijj+jN/pToUr56klSCxTBc23NTzJo3LPJT90BGePg6Zp2khAjzZ7hz0TJixGXiR+0cER93pWsfJDJ5jaOTbviUWaoan0zYiTUtc5DkKjvnIQu7Jtmaj+wyqjLR9PEmzmOQss7l0xtfMW2pr+lZs1SD179yF9uqWV3h6VwvJtykoH4kmK7uS18lZ0eHxyR8SXO3uFNKwIlNJa9mTWl6lZhnlkzMIroRwCY2MyXtUcbln1EqohsQwuJ72b6kpBaMCyyEVw64BfPUsk2dZHUBrt8xQ2qADhmT6PaKt5awKWlyaNjI2ETOy0RWclmPze3uUykxg49krMQfEoAIMUqMPqCeB3HL3oazGjrrswYDfc5D4lMOuoypiieIBIvF6VSGICZZbvJADTj5uk/miLIuSVrW80ADckJOI83tScVxuaCzr7tUmz70h6s11AA/mddYtvfckwpMNvJABfvXH5d6623kuWvyy2oIOMXuRNnlkhKNxL0oh5oAdgpSqCJo+ofUregGelhIHjjLxXXqBw6vCQA5YJIhqI7wKQLRMLuoUx7Q5GR9JFz+lHgTWxp6Glkxg5acKiloCEL+LUzWi+Xd80OKYbWYHUjHxKWoNmY2OmmGUXZx9Q96zkskm1/U/V4SUiHFHjAWka8C9PhRZGpysrvaq458txBbae5SqCn9lprnzvk2sXpVXRwvUVI+Iep1aykIgOj8Urh2+lSaATZCZG7bA5Dn+kU1WQnCZRm73OzEYj3O6OWoiKsgicHOIHuMR8ReSsamjgLhe0TtFLUfi7Wu5+FAmWX2e4WElfLXytdT0MZTPd6vCvS+yxR4f2bnxGukjjiqJOMckYbxze0RIlj+x9HUyMWHUDAQyGJTS5bi9LfJbrt5T+w9hqxrHG04RYibmV47l3YVqrObJ7nRZnTsOlj/AJk0ULbc2V1jBQ4PRz1taEpCJ2sMQdRvraskHb7CqgDZqeYSDdaRsu55YfZxdl/RPeGMtbLfizXBhjVXJ9oGF07ix0dSd/K0xR9n+1mGY5WjSPnFLI7DCJD1F6UlmgHZl+ifwQ5ZbkB04K+rMJ9hLhyg4mT2gPxKGdLsLJrVopxZi8epUvG2XJNFG3ntUrFYzw+EpJztAuRD6kzSye0YdRym7XSberqV3EXbdWNOIWobW2ip81HILRvw33KFDURzGQRGx5NqQpbkaMY4Y58krW8lKIXjLVv5JgpPc30osQ1bu0b9TJMN23JvzMi4nfeyBy79EbBZIGRoYtLBNRTkuPN8kcWcmx8vqTM34Z2s9yQCKZrcmzTfG3Zib3epA8mnf70w2ZHoguizjxCfblPJ+Z1Liqjk57viVeHTojeSS3YymyPLLSKseMSBnZrudyd9unjDJqh7C27XVD7VJ3t/JIao4y1F7fSKLs01LI5GjfWRy+pNcRufEHd70zc1UF+fzFQymAT5tb0pE1ZbVNPPRi3Ea0C3MWe0vzLvt1FhtL7RWm5DmI2j1JqkrGjAWN2qAHNmgPpFNVlLHWU5RVEbhBUNbtfu8xTadAnT9xzBe20UmL1FFVwRUt5sNNIPk/qJT+0naxuzeKhRvBGewTO97S19K81r8POOvPD6udhnh6Jctxh1C4qo7UzS1lYRyVb1VQINmRNu08K5N2j0u3CXuPVe2HaimrOw88lE0REcgDJHK1xRdXT5fUvJaSjesrApzkaADf8Aak9wiotHUXQ5Z821Eer8ydpax8PLhGbcB3uAia4mWMnbs1S1VRNV287F4R2ZGKOg7Sw4nWhGxnAIefpJtBWDq6x6iTiGzX5WvstVrU1gCPFze8X2ETNcQ/Eo9ZCGIAM8RsMvf8QqHyaRIVZiEddR0dOFFFFPDnnOG15B+IU3huKVOG18VTSSPFURHcxiXeopx7ss9qUPXl0l6vJc9OJs3sbfCu0ElRiUtXUytEUp3VQmG3XxWpzGsHoMUMzppAP0nG+0vpVXHiElcNOEjRRVEN344tumzLa5eaqYqqswmsKPOy9+kuh/erUnXuIaX0BWYHU05FZG8ot4hZRRoai8WaCS75Et5QYfiFRDxJMTwyCJ/FxLiTsmG08dJKx9oIOKen4VKZK9EydmY2vhr8UMJDo7TAGAiFrb/iL3qKWC1tt3ssn8E9iFRWUtSUftJyB3SdOfvUqHD6usop52qJDskGK27as6Xgtyb5K/7nrOb05Dcutg9STfs/5q5HAXpZc5ZXqALaxZluULEsJkpxOWC4oG5jnuBS+Co3P4kMsHqxHPht+tk1Lh9TDzgK1/Fkr2lpY6WDOQ3LS5yVHWV0tQed7iF2g5ptUiE22MPHILZvGY/uStfLPK1DxjHxv+pOjXS2W53fUyg1G10dvdcj9qO7wfwRBVbbXG5A0Ma2rqeKqubUE2dQ5W6MP7lKD2g2/Nd17s0uI+3VGNPJu5qhxjsBw3y70Vpeae4LiwuLvaSHgvn3rPeJr2mBa93K5SCqJNHc7swttQcG7V2dLgvySbTGsUkOy1TyPqDERNut9yDiMRZ8Ni0SGPcjKHcLeJTZqsTG7o/wDhrt0ZF+zZHwenN2RPTt3siy1hbGrYxL9n/NGVOHkyNqe5WdNh8BYRUTyHZKDiMY+v1KXko0XStlMVC+ejtcmypTES8Sn8NvJFw33aujuFLpCt4L5a9K6VP0+lWfBLPL/kkVPb3flS7o/w5FcFOxea77PH3udysBh3Z5JNS9+iO6Uuka+iBwWF873t+JCQtzdWXsrW73uVth2E0/CGU24pPt3eFS8yS5BdFJv2lJTYXJURFIwOIi1zadSiywnCeuYiO5bqEeDY4N0EJNooON4e1ZKVR+GJmfSO1c8eot8nbL0+oXHyZfw/EnR2p2WlOE8jC1C4vzytXRumY48co/IVrZC6RExBq73Ire5hXYYZqiTKMHIlD/yZ0KO3ticikGGUZHd7hU08Q9oO53uJ1bYP2NlqjI5Qtt8K1FP2NpoREnga5edm6zFBnt9N6d1GRe1GOoI2ja/Pd6S71bU/4xi2TCSuz7Lh3BaXzTf+zvDfZmOa4ZdTjmepj6HPj4ok4bCwmPEZhH1LSU8kVmyVtFR0+B1AiOZ7VoKTs/GWFDK15ygb8Qsx2t4dq8XPOEvs9/pcWWP0HCMVQdgG5n8Km0lGd1rgY/UgwuGjpWF5DO9WU2IUfICch6ufNeXkk7qJ9X02GFb5GCNO4jla/wDBWGHYPLXAJs8dnEGJxI7csxVYeKU0Z83/ADOn6PGKOSGqgvcpSa6MQ78s+pYOOSXhHfOeGC9rKuvJqUzZgbS5UlRjxw1IyxxCdjeLpF/NWI4lhk1SfElcRMCG7JUcuGx41V/d0E4j7QfCCXO36fkvX6XE796Pj+uzycXpIzFSVINTK8lXGBFmX5lUVckUjZMbH8QuKgYr2fqMNrqiJ3a6I3F7nu1YlUmLwnkfS3pX2OLAqtM/OOp6pqTUok8yYj0diy8SaMWLn/go8JbxZn6uYqU+3ufkulrU5IzWRXQw8durggOnHP8A9E++aEsk02TNIj8APSyEqcPJP265ZJsx3FotLMHFAcFu5Ew26I0PhVBVA2/NdGPvXRRCNwkpYDdvzSIWFkQ9WnUiL3pongaePTRC43On7dunSh5/uSsmrGh2/lS+eafQ6osKOaE2rJELFou2+50ttvxIsFwBw9/N0RCxDytToD7k2Yt5IspoKONrdATvB5uwWpuEXEs27k/xHEc3ZyFZuTKGijC0dHFI+LzDo9KlRSMQcmt9JMnQKm7wMfpdTu0OtjLETpdQl3kujHdpn+YkH0r2qPlNgrd2iTZZ810dpepK2006ATFuRXJdTaP0oS3FqgDlyTc/hS8VqTDbzdUArkvDy2peJLpUgIfejiFh3k21NMO7N/JGcl1reFABHI8j5oLu7xISH37UTdOiAOXe5dGN+dtq7pHrncXegOZyLmgB8SCMB8W665NnM5aaiJeFNPufJFw38/zIATC0b5tuR8TiW5u9jeEUBiwvlncPUgt25oAsMKrAFzgqJ5YoDbQoy2iXxK9pKWASLiZENug+r4lkFb4FUVNVUxUUUT1XEe0Ix6vyqt9QqyxuanOdwdxz0b6VAmkLbltD1LSzdla2nwE8VqaSQKAJG3k2l3/NZCqxD2gyZsgEelcqzdz4HVkwvH8xjfWTiDNuLayfnowowyc/xc7bVHpJuDVxSZdL3bl2aRpJikfpd9BV82Ze3UVrd+efckGaV13chEd3O1U2QEPVo6lUtc8L5OLEDqL0tztRaiIv0qba5JLyGRowCSCS8brnHxMriUuz8gnUSzylO8e2CmC24/DcT8mWfwHDTxqu9kiqApS4JnxD6dBztVdc5Bwwbc7+FKct1RcYuFTLHEMUnxCxpJTlsEYm4j3ZC3SPyVcOfFFknLh3B0l0mkY2loV2lylJJalTk27kWcEjiYs7/CtNgONS4LWBPGd2XpWICR7xbN1NCufhc3ZcubDHLHWR6PRdZLpp7xPoTs/9qFtOQyVf4TveYl1OSi13aygxCkqmipGM3Yh48hld+VeGRYpaWWqdfHpBDJndfOL0TEp7wPscn9UZsmPSZc9qpI5KkXj3DY2ayFRHbMTZPz0VthuND7eHtLBwpXYDIu4fUofaH2eHFaiOlqPaqUZHGOcWtvHztX0eJOHsPieon3ryFaRWnz6VMwqMKjEaeM2uEjEbVAuIizfcrLs3wC7QYc1Q7DTvOHELya7cuifwObEk5pAY7GNPitRGwMIAZCwqA/QOXUrftoNOPafFGpjY6fjnwyHxDdtVMJeeirHzFBlWs2hMWq7dqgNExOt6MbCMh7mdWGDyTxhWhC52TQEEnDC7RVdu3mr6kxiPDcKGnpJSA5gLjWtuY/D/AErKb4NsVXbZQelvCul8ldjhNOQZbyL5ojwunj0sf+KfdQdqRRD5dSVxZ5q09hj9tKPJyCy63zUlqOnHwAP1Ke6iO2yiH967b8lOqI4OOAB4nt2pyIQFhE2Hl4lp3CdSBdb5LofhkJh1Du+SnVJRbmyEi+FBTQtIBX5c9FSkqBLkky4g0gX5by5iq2YuMd6d4JZZs12nShGO63Tb02qUoopuUhyIgsy1QiLCyfho5JgKwHRxYfUTETAz3CoUlE07cmQ+/VtqTSW9LKcWHuJEx5i4piSjtEeavuRE8LGLvdtSubPmn/ZXs5/lHqUqkoQkuaXIR7kPIgjgnZAu8kNvzUp6G4zaNrvJcioyFxzb4Ubqg7TsjPHtyXOHcp5UttuTP9Kb9jkK52b+SnZFdqRCIbUrdnU9ykFSmPel7Kef/ojZC7ciPbb3p2nj4kpNewaXbkZUr8nJ7vkiipbX5v8AwTcxxxsfKhEYgPNiE9v70MxQCNmRiWSmzTBNQwA+fHA3z0226KBURtI+bXLlT2+R3yhovYOwyMQ7NpMyZnpw4PEZ92euikUAxxzBxM7M9SyR1EccgSgz3DfppuIU09Z8GbhvC2Voi1wu+RfuT34BcgAi9IoPZC/+CnYqErx5iOeui3k0+TmhB3QBRxCWSEo4yL6lZ1GG08eJHFFUvLT905Bbmox0LxhFvYid9RHwrLY0cX+iFUQsIja3xJoRe3mrato3EosjYiy3W+FRXpT9DW5+SuM00YyxtMhnfmVzodxFnmpns7iHckVK4uOiuxasGjEBAjJtwumZpjmlJ26XdSGH/dyiZup+pANOYtyut9yXBOsgYSCMM35+lAZPzd0bU528kuCe7Nk7JGrmHu5onJ7sm6RR8G4tGRDRyEWgHoiytGxq1stW/qSYbrWz/UnvZZc+i0Vwo2E9H/UjZD1kNELd5IQ3CiMd3NdtYQH1P7kiALbiydt3creCExphB32pqGOAbdGEk+dY0Za5EPdagTIdTDb5KJKVp7OnJT56qORxZv3quMmI8vCqYIF92ua45JFzTfVpmpGERMjLcwuT7Vxh3a5LuhDyuQQLS5dLLlmuXMV3pyQtuHNABe/xJOTEXwpPlt9KXi02oLOaISytRnkVuTLlvyQAhG0ckhG4l1huL4WRCPE0bL6kMBBDxLvhScXEv3J8S4Yattbkmvw+Ed5uJ9wjuuJSQNWuXJdITFs2Z7el0uGd+WT3NzHJOcMyYmZ7rd3NADQ5ker7ifqJWuD4aeIYjTQRsxFncZeFmUehE4TGeP8Aajyua5em9lOydZhdIFRLSGFZIAy2yN4Ph/zLWEbZOSVIm4pS0VdFBhfHaoip6e0I5P7truQ/mXnPa3B8Iwt6UcLrZp5SAvaIJ47ShJvSXJ2JabG6wKHHIn1ivjcDHPluuWcPA6fFIyrZ8YpqcpmMo4siMrm6WLLlcqyO+DLHZnGk25a2lzQf5VYx4HVzSDEzR3/EajQUt05NI9wxZkdvuWR02TqKNqWPM9pvuddOZoRlndrS6QFOSRvwxc9xG9zj/wDPypiSaIq+BpWcoI3HiCP9Skki08xxzBIGd4vctV2OGjrK4wrNx5Wxj8XUqHGKqnqMUOSnCyJssrWtuUCGunp5AkhkeKUHImMepkeBNbHpLdrMIwuUQw+tmpyz/EIWIVD7Tdsq3FsICnbEHqIikY7fe3SvPSkuInd3zN9U9QyMMxA73CTaXK3NiUaPQ8b7aYpjQDh1fjE1gAJnFK1txN0/vTFvY+noBqY3xKslYNYikYQZ3bbdtWNx7HJ8exL2upYBlsaJyBrbsmtu+aswo6KnhJqbEZiiqAbiDLT/APuQNoN8YwsaXLKoKszucrxst8ulT6EqaPCJcXOojAYpgAKYZ7ag/U4sqaLC8Oh3vPNVP3RWWC/5rlIPDaKsggB5XgKILX/Buu/NclYqNt2h+0SphrMEOmimCKHKovqjuOZ/T1crU7P9ukg4nWvLQMdLaIQQZ7oib1F3+JeeTYTTwjrUS1Q5ELCTWWfTuJNQ4HHJFvrGA87n/Du/quVrI14JcIvyb/tP9qkfajhQRgdPTwmJhGXy9SrQ7bSCMQGbezw3iFvUBOyx8mDhHILe0PUD8LWZIzwEM9laxZ8/wyVd1goRNzgnabFZMIqgjaaenkjsDS7IunanaPGMZ7P4eGUPACod8ikDqy5tqsHQ4wGDzS08r1FVALGLDFOUQ3+E1ZB2gpsQCeNqaYZTy4BT1bmMXq2v1XKll4E4RPU8Hxh8Yo73tvDadvmnaiF7NGu1WHwDtFT4aZBIbFFLz8JM/wD0W4CncmHKRiF9zWsvQxZFNHk5sekgBj26siKPb3WrpRyDpv8A4JqQpI27/wCC0MBqYrXzuTMtQ5NokUkpPyS4m3Jwa5WOhoybnlcmnktEnytJGce7Q2QELXZP1INEHCTyNmz2kpMExl1u6hhkJqXSVEcYiEvTnbd5KaEx/q77hQ296soaeKRswnAx+FPzYfFIeYZQWt0iyKIbKYBDPUM/iXJbBIXCK7JT5KMI3/aMY5+FDwWt5OkGxVlI4uX4bWqQF9g6bfmnaiEBHp+YpoI9un9KBXsV/aDAzx6niYJI4p4n2Sk276V53jsdRQ1JPWQSBOD22iFon77l6tw37s0p6UageHUwhKHeMrXCs5Yr8HTjzOHB52/Z2p9jpcRCjcopo3ztfrb4vJRaLD5JqvhRwSSZ5Zabs163UV1FhNDShLVxRA7aUwDdkLJrDpsLqKw4KduFWMHFaOWOwjH1D5rLtc+TdZZ1dGApvs9xQj4fs4RDnvGd2vYU72g+zmswcinwv/f6dx3x5WmL/CK9EKGP2njvHdPtzkJ9xCmpZKsZgeKQOE3XGTbvykr7KMO/Ozzjsl9neIdosSKWso5MOowAiOSQNr5eFRe1PYWChp/bcOqQr6XNxkKD+6P0kvUwkrxqyOnq5BE+QyveLF8IrGl964PjFRPFieE18UtwT0JSNT8X8r96xljSR1YpvIzzvCKinjm9nrmcQz0lF90RLSVWChiFPwzMCYW/DnFVVf2bxPFKuc5KMac4mIntcRBx+Ek3gONVNCBQTwHLA/q8K51+mdcv2Qo458FryCeG0g5iXSQp/FaxyAZ6WosEtrxeJlfhUU2PQy0Jt+OQWwS/8i9yymJYXPRyiB5E5XZCPVoplcSlyRQmOaT8VzMO8RVzgdHHVHA1HWWVXDlOSOdtmm4WH1XKjteG7J3Ek7RVB0so1Efg8WeurLJMo01NjkclIRs9hZbw6lDHGKiSsF6Zm9LiXIm+JVtNDLVBfGDbXETG+3PNaPAZsPkCUDYYpfV1W/l/5p/Phkp9v3IEKinmu4YPATbTgN/8vuWexjDXoT2N+A73AX+klpsVoaSl3Tyxj5EJ7h/MgOlYqXgm/tEBtoQuiq4KcnP3pGLbLkn4qfiP3qRXYadCYuOZA/IsuScoyOQ8gzLJvCyyn7S4e4dp8Hu8F3iVpF2buHSNlYYVRmQCZZjGTelaWgo2HTL9S8jN1UoH0PS+n93yZAOzIDqcVyRdlWtzaBxXpcNPGLCzmBfuUkqWHTILl5b9RcT6CHoEZnjkuC+z1guYbfTkr6iweIg0jb33L0EeyJ4pKOcbfp6VZxdh2o2LIMyL3KMvq2Oqvk9Po/6Y6i9teDyabAQEx2dXuTJYDHtZnci716xV9kXEgBwu+IVUV9DTUcpB7PeY7XU4/UlPhHbl9BeP5xPNKnDQhtZ2O5MFh4d2a3NbhbVX9xYI8rVAmwVyEWstFejHq7R5WT0yn4Mr923ctS9KF8PcRyfa60/3O425NqkeFvJc7g9yv8gx/t6/RmBoW96dGhbvd1ejh7jdsddelOwm4bW9xEn+RY10KX8StpqNuvQii3Wl3pTEElOEWVoi5F/FSKMf95GN9olt3IKmlOnqTidtwFk6e3JXZSXghvShbyfNO02HtNf7mutFLI/JP0sjx1AeHPmqbZkscER5KUY5SbPaP9SH2PYLs/Uym19Occebs+x7HL/KokcjkBM7vaLXJptmWRKCI3ucHXCyF+T80MpWlnr9SEZn6c1ukeNPM0yUdLsz8PeraipzKSAA8bW2qBR1FwcI2uJ88yUqjrpKWQAnzIojYrh9K5MiZ6OLIpUyZIJ09QUTs94va/uTTkFOYyT5EGd1vmrrtXQwYfgVLisFSBy1Ezh7MXVbbdevPKmskqDvN3JRgj3VY+qz/juvstp66nqJzYGsE3uDX+lAYgI5ODKmfPPLRTKOZiKyQ2HNtCJd7xUuDz8XV7yqZIOlDIWze0uS03YbByqqsmBztcrXVWFP+CLOFvwr0X7OMNjjAcpd2RSmAryOtzPHidH1fpXSwz9TCMvBf02BwU+gM4+dzqSWH28slIKRubvt9Sj1FZHGItxGIl8TvOcj9e7fSYIDb07C1zs1vyTM0LRsRh1fJD94XaM/eotfiDZCD9PetoRnJnn5ur6ZQuInqn8BsWSYmrjHyH9yj/eAFplb5aKLU1HELR7R79F1wxcnzuXrFXtY3NjU4uXpHkq2t7TezmByvwhfld4kqkuIWYzsNzeJZ7tuLSQUUrtb+GLbV7PT9Pjm0pHznVdfmxwc4vwWkvbKiJ8uJcmP9qIC/Zz2+SwVRHHGXOQdNPeooyOP5fevbXp2L+J8y/Xuovk9GrIa2uwGeto5nthkYDt6SzHzWKlqpyuZ5S2+9DSY5Vw0x0wTyBAe54xfaTqLKT7sl0Yun7fEjg6r1CWepKRI9slLXjP/ABQnMchZO7Fr1KLGTlponRG7Rl0aJHl92U/LJVGTe0D6mU4y97qupi/FzZlNuAj06VzzXJ6fSv2CIj6c0D7n1fcl4s/4o0kbyAtu8kuG2ReJEO3XNki580WS0CULIWp7rfUi4jWpDJ7k+RVERU73a7RdD7LITdO1OcckPGYk7ZnqgBhMdXSEX72/MneM2a7xG5Zsi2TrQ1wX552ki4KK7RCM1qnkdCantbm6EoX8k6FVbps/MnfaorNY2H4UclURLfdaht+F1M9qp+di7xoCbRkrkKuCK0b5ckuCZW5NcpTyRZZpo6rh6ttRch0Jo7WHJk40Pcm4657dRAkjrrWHYwpasfA60O7mnGjbNQ2xDdqzIxrtei796lwZKaKMsyDJ2QFzXWLzfaka94+UAbkjXB2o7m4OTM2j3IYAdWmdqXza5Ii28kJf/LUAK5ueqVz3WpNZZq271J0KV5HHJ7RLxIAa8W1GMbW5m9vwpziBSvsyIkwczyDl/SgAjL5IGzuLJdGN9M/0p0iClk0diIfT0oAAY+8+lDxGyyb9SAyci1XWFyEXJ7UBQtfqSGNyfJmciRFlH8KEitQAWg8xuJvChMnLvQXfNIdyAoSTcxSbkkgrUSfo6h6WrCQH5ckwXn4UlD5Be00OLdusbxrB6fC56yQsNgERCmj2hp6vN1ntS5ogkON9H+aOpqPaqgpHjEM/CG0VEYqHEEbTnLJzN2Na83XQG4hb/Mua/wAVICjcoSkzYbWuYS8WS0ZiKTIiGzcTt0ilw7dH687bU0BOJZs+5uSdhK6S+RnMc9dVLAceG1hfPm9v0p2rKPZw25Nr8SZMrYQbNN3Pl8lmuQJ+FFLT1MUrZgL3CxeEtEcpRez5U+ZE4/jETdO7wqFJVSFGMDG5RjuZNlMwsIR5256l4iQ1bGnwOBuLrb6l0icYteklH+fUnZSYrXY7iL+lXQgbjL6RU+mw2sko4qtqeQ4CNwYhbaWQ5koQFGMZBY5S56Hn0qQOIVNPTjBHUFwsi/Dz6c+pQ7/iWq+yOUm3RIiu77UU8cQ28KQzuBs7mttLxCmhzyTXJB1yuUl6WSTD/aM3KIDsUTu6lYDIf3IYXuIFMO31PklI1jTIBFtzZrU7R5FVRN6jFRrtLU/Ri5VMWXVdora9pmvkO4qLjXytb3qHaKmYr/8AdFn1ZKI/NVDwTLyDcu7kv6ki29ysRcdlJuHitjRxGUkZg3Ha4RJ2UCGSOEZwdnvJrWt7tyGgxCowuriqqSR4KiF7gkHqZCFQYmR6EZeJZacm2/sSLb70ijjF3zJ8unJEOKQFY2T7m81Snltye7TVBdbbo6XaTDussyrGKtE87QyUGpk4kxPm9uaACa4vCgclahRDnYcRcOYH9LqQQ8YxOR3GLcNwsompctqlU0LzTA0rvaSpxKg19hw0bVEohGfUramweSlL8XIb32EjwoaQsVggbcOdt3TcvSOxuF09dWHFUwtODbmEt1q87qM/ZVs9no+l/KnS8mEhwmghcr6hzLvHLp96mQYfQX3g+71CvRu0OAxjWA0FJT8J/wDy9yq4uz7xsX+7sJ5aDY4iS4l1cJq7PVn6ZkwzqjPQ4fFVMTA9gj1aIRwli2Nt1tuJaaHDzvjBwELvS3Srz7hjkpxu6v8AFYZOshA7MPpuTL/E87/2fcnsdt3q9SJ+x8hW6M31L1CHDY4RG5mMh9yfOlhkEdjCXyXK/Ua+J6MPQ01yeSzdiZrswdtfEo0/ZGWOHrHkvXvuuDMXyElQ9o8DlqByiZ/Z7dSjW+Pr93Rz5/R1jjtHk8qq6N45bG3W+IUoaGQiyvt10W/p+ydwjnGenK5lPpOzMUb6x7fiXW+rgkeRH0zLKXJg4MDe3rt16ibpRvhbxuT3gQjyuHqW+nwtowI3iKxuQKkmwuWqqNcri5ClHqUzSfQ9vgxk2HyTSDlmI5qwpsBkmtDxeIhbpW3puzoU4Wf3perwqzp8NijDIMxtUvq19GsPT35kedN2f4ktjbufciLsvp/6LX4fTtNXM4Rnc7nu8KnBNBMc8cb3HEdpiQdLpPqWmX+JjaPPX7Nyl5c00fZmfm3Df4c16JNCxXO3U3uUI4d3d79FcOpbOafTQRhf9m6gfTaXvQl2fnuHp/itlJSuOr2CKqazFqCjf8evhH4Y9xf0rdZZyOGcMcfJRlgcollYyH7rlFuTWqzHtBhlQVkdYH1ExCovaGR/Y6N4KiMrqhh2HctE5mDeOriMfc8hXaNtbzQjhp3ZvG1quJCPj8NnjLwp6SFhAnzARFtSI9qWzH7Sgkw9y/u7fhSlpZJoxjcNud3JPVPaLDoS/a3kPp3IG7TUBEObkP7k/f8AonbH+yH9329y57C5FoyuocQoqzJ45GIi8KcOOK7dfb8lWzElB/ZknFyxAosmHS21TRpX5M1xelCMYSdreB4MvF9Kvno4s+dpK3IzikzNw07lXmLPaIt0kjmp2EizDd8Lp2hjYu01VA79LXMrx8PjLXTb70OdAkmjPDCMLjs6k+VYwwkzRsRNyUqrhCoqBDJtr23Z9SjfdrRsT526ovYdxiRZqhpB/YNd4tVXzUrkRPw3H9/SrkcPuEXYrR77l08PaFrzMRD5IVEPlFCNCWWbPaS4dO8L793+lW7w02ZM8u7vtZMVxQbXCRzz8K0TOeWOFETh3RC+dyjTE8b2atlzUkZAjHR7RHcos0zzGS1OShs93kgLbyTsZcO7QSua17mQFH3dKBgjySbK7XNFFGZFkDXE6G3dl5IAlVELQjE77iNrmTT2Fo370X4kwBkD3RN1LpxmMgm+Wu7b4fcggBhErs0mK19W2pOLjdscUrrR1bd3IAAsicsshS1zS8W3pS1JBZx+adtCRsn2knsNw2pxapCno4jnlN9BFWXafsufZ2sGn4jzmwCUhZWixeK1VRNq6KbToZ7RT1oQjn4VE1F9fJE8jla3ULKRBnNxC1b4W+FARNdz5If3bkrUUAYzGUpGZvf6vUuMT80L+SIchuUgPSV0kgDHnwwzutFafA/tMxjC7Iqid8RpQYRCKp3EDekS5sskw3Wg3erWOnAgFuGJWN1Kk3EJJfY/2nxqkxav9sowlp+I34kUr3ZP4rSUOmxQIwyKO0s9SHxKFDTnVVPCgC8i6VZVeF1dPEMDROR8PjHb1WodhwiPLXBJUDI8dw5W2i9v71Iw6O2MWsuOQrv+1QKan40pA7Pd8P8AUruCHfytta1rlIAOOZkbvcIb3/cqujqJ4zlliC8sivubMbVIr5raf/8AGfp+BulX2G9qp46YQp6Clijyye2EPxG+JBLdGPlkeQ8yQPzVjjdDPQ11lTEFOcjDLaPSzPuFO9o+zdb2ZqwiqWBxlATjliMTA2fvuVUXZVdKKORhlF8tzIelK5SUEZNIZP5uk0h3aO/8U2u96qxMsCwfECG9oJN27mhmw+rjIeZ3Ndse7JOBijCHQf8AFC+JNd0P/FSSANPVk/DBpCuXfYa28wAJTIedmtqdbFmEdAO7PzRNjnD0aN/4oAihS1pHw8pBJt27ai9nxDc9k35VKfGm8cZF++5D98N3NJ/FA/cVpx2mXEzEviZWWAjSSVYhU9LlpdJYoddVNVGLszjkycw2No5oqidv93ifqJrhJ/JCF9GmqJI76yDOOllpx2RkDETv6bl6D2Z49VgkEkz3FuFpLusfUvKqHh4lWCcsjU5FNrJ4QZy/wW87NzPT1VZhFNLHW8KS2OWJ7gL1WrqwS1Zx54bwNfaOWp3JELWkofGYfwza0h5ik8zcsl6Z5FHaiFrC3uq8suWRfwUqaYOHkLuJKAdQ0e1zTRpFB6W8nH9yXEbvzt+SaCSSTQMyy5p38S0s5GBUUEIhIN4O13pQcbh6OD3LoyRQlmzuZJo6hyLPQUAFFUGJbcxL4Vc4dUS2DfmRKhaZh5O+5lMpMQenHJna3xXMihSVrgvzkcm13KPJJs0NtqUNQFQAuDsVyIqWSQdHb+CmjAY7s77kERbss7k3UU8kMtjmBCPiFM3c2za76VRokTwkYbs2Yl0rKjQ2cR+arwqLS0zU2OTZm2X8VLIZXY1hYVVNLFnaRNsIvCSzmHYxINLwK2cIMRozYqeWR94/CXuWylmYgJsmIviWR7WdmY8UjKsjivliC2S3xD/1XPkT8xO7Dk/hIlVH2qUxAcYUd9V3ELbblA/2+xuYCeKCPn1DGPUsx92hDFxIjvzAd3iEVqsHrqaupL2dglDbII7bvesotvyzqlGEfCIrdqu0Mx73IQyt/Zjcq2WlxXEJjeeK4pN1xRtctSQtzv8A5pwiYe9W4fsyWRx8GS+4cVkiseoezLpv2qLWdjZxpynKVzId3DF/CtuRMQZZ3Fn1Ibto7lLxoays80nw2fCzGSA+KFtzEP8AmRcRqoC4mbjnc5Z3EBefyW8qMHjqBMAdgCTd9L/CsljHZufBx9oik4sGufu+pczxtHXHKmVkWHvVH7Pk/HyujPPaYoAw94YK2OoAwnit25eJP0+QgEgG4wA923qif/orzE5o8eCyWQaevsH8QemUfCsqLvkz+C0NxDVmYDEBiL63F6unyU7GcHPB5QxCjkaejlfQhfcHuL3KnCnkp6zhSM4GJWvtUwMWno6AKNhBhvueXJ7iF+4vcpB+SBU1klUd0puRKZg+JVNHKMEG8Jns4RdJEoMouL5uG0uVvS6OirpMNr6ergyGWnkGULmuG5iuFS+TaDpmnxKSON+HKDRF0nGT9/iTWGTPhZmDA0tHMV0gx7Sf07lXY12kk7RV1VWVsUZVNRJxZCiGzX4RQYXXRU4FGZmIs+mir/sVTFfbncC8ocSqIZRZzcw7hV9QYk5GOcZyk/hWWm4dRS8SAmvLxE9qtexNPHilbLTz4gNAcMEkvEkPYTt0j+ZeV1PTJKz3ui62bmoHpfZmlgxQBukACF7eGT7nW/w/sjTQiEjuZ/8AlkvCcOqnkYTaW2UfELrfdmu2FRQgMUwPKPrz5L4nr+kzecbP1/0L1XpINQzw/wD6eh1dP7POTgDCOXhZHELyav1Eqg+11FUCOVRYWXpTFRjkEkRShVwiAcyPavnV0+aXtaP0OfqPTR90Zqi2rqfgwSyWcmuWDqCCSs4RyR8aTc0ZPuJZ3tV9t08cUtBhDAPMTqZG/wAq8x+9p6ipOd5TkqHe55SfcvrfTvR8+jlPg/OfWv6r6SE1DCr/AGez1mVDDUObxCTQkbXdWipsKyrOywYpWT28yMvLVZuHtx7Vh1RHibOVQMZDHOPj+pP02MQf/lhLTOf4r7W/ivQ/DyY4U/Nnhf3nBnnvDxTNNHgZzQjPHkUR7mL4UZYSe53DpbwocNxQI8Ior5X/AGbdLqYGKNIxME+70kvMydxTaPVxZsE4Jio+y/tUEsju0ZCNzXeJI+yoVmDVTtkM8Mgk+ngtJO4bikfF4D1kfE6uH4lbUOB1eNBWlRS3zgDG8Eb7jDxZLneTJB+5nclizRXbVs88l7I1kh8SkylEd21+Suca7FyYpANZTg41RsAnGXqy3LcYPgrlGNjGIfErmHA+G+rvaSxyequD/wDD1sH9Pd6G0vs8Ok7C4nGWRs38U3L2Lrx1yj2+9e7ngNPIJX581UVmB09xaGtMfrDkcfU/0y8S2izy2m7M4hiDcIafiXAwGXhYvCSzNRhM+H1MsUrhcNwuK9knw8KXRpDEDdiMRfnkq37QsLw6bGjqMMyOCRhO0X6St3L1On9Q3dM+S6z07SDa8nkf3PUTYdLUM7FwztLXwqGULi217fNei0dHT05ytKDiJha9gssdWYeUNQYWHbnsIvEvcw5+42fJ9X0jxwUkVtPdGWbdQqxrKjicI8hEx2vb4hUOajnjImdv5q2wTA3xahqrJH9sZxaGDzHxPcumWnls8vE891BE3tDi1Pi3ZLCYgglirKaaUJJfAYPbb+/qWNljtDnarmsw+sw+mpWnzGKobigOe3qyQUNO0kpX5ELBdaSeNQxw9peSWTPkW65KYsuTIQ2nln+lWVThJxiRsd2tu1kFPTnh9RfPEYkO63JX3FRH484z5JlJUSyAO8yH0j3LTYN2krMNcuFJHIWXUbblj8RxYZP2TlAPpUajxZo6cwlcpCfkS5cmDvLlHqYusl00/az1T/byPD2A6wGlI+ZButUhu32G4tKMVOduTXOUoWivFJKqQiyd3G1TKOoYoqxnNw2bPeuR+k4qv7O+P9RdU/ZLweyPj1FIRaRz/wDmUxqFJWT1FR/u9IZgTeI15l2cxhsNnnyyAD8Jdytj7QNtcJRHL0uueXp/blUTVeqd6Fy4N1UTVNPSSvPQTWRtc5D5KPhuIBjR/wC6UVQWQXW+5eeV3a7EY74oqw+AbWuOe1RaDtdiGEuL0c5hsse1/Ctl6c9P9nDP1SKnX0enVdHWlsbDJvdsVN24o5I+z1BUHAUHDMoZBJu/qyWZ/wDzCx+TQKmQvpclDxTtFieNUwwVDX5ORuWW5y+Ja9P0mTHNN0Rl67FPG0r5IntUElMcUgOQi34ZeJi/6Ks9ykiEonl4i27UvZ+Hcx53W+Je2qifNyTmNAPlkjK7k3UkNuY6Xap0o+9tv0pEJfxGBF7hT7Z9yTCiEXyJkBFBhmOvuR3d6abO4tf5JzJvUsWejheqDeR+90Qybkzb810itL0pUdGw5ci4j2qO0jJFJ80aB3B1uaEy+JNGVraIHmbLV1WpDyIN5O9cucvpTfEbnmuDNbzZOjJ5A7rbtUbk/LNR3J+eopcV/cq1Mu4P8Q/N0PE6vcmbjXLtEah3B8ZrtEXEuUa5sxfJK57uSNSu6ySJdPiFdCS1+ai3EkRalm6dE92iZxLW3OmjmYkxdd3rnUKSgJ5pMkcYc80nm96jLtoknqT3WOvM3mujMmS5pcTcig7lDDbiRkNpa/1LgFaYk3hSlkOQyd+rvXeeIIvclda3Nk382RaybGDcgAX3CL+F07HCdQWxtvqRDC0bZyl8hQy1TyXCG0EAOWw07jrefy2pg6g5H1dIBOQSdv3kSMcqUs7WIu4iRYHBp3IRd3tFG8kcLWs3/cmDqDk0/q8SBuSAoIpLu5Jh0uXQhcrtt2XP3IjJh5ZGQ+5BQrbQzytH1EhKTqy/USByeTm+5J/SgBXP59ST8kkKCTpc1xhSfPvRdKPJRIocPnxCbhwNcTM5P8Ipz2UIzFtTQ4VikmG1JSRsxZtY4l4hU05qeulIwl4Rv4Ta1Q7Acjw+Oy9447kMtHD442DTwouDUZC17EPda9wps+Lxc3JvqJ0kSR6rC2jjvjNy8VpKB+Zlcw4o9PMJx5SytdutuFQJiGoYSYAiIW1t8Sf2URxXbnjLR0njcUrXtJkAcYbtrJ2EuGJHnu7hTXRok5bcnbkirAd6mJ8208PiT1dXBVRBFFA0FOD3MPU/xXF3qEibMvqRqVYbi4xi+bWu/nuQ9xP0pHDJGAm4OIFyK3aS5qgkO7vQ3aaLjeLwroi92iAHgvJvUuFmJW6aIC2lm3dySbPmlRVhoLrXS6tEO5PUkJy1TvG/3Oxn8d1qYSbpyRVhYiyJSYagKe3Jri/wJMP7mQ3XD1bk2rJ2H5iYjF3e4iTNvyXLmIeS74dqaWoHNLlzv5Lu1c1FMBa+Fc06V1+fNK3v0QB1cJdIWXP8qABReFLRdVIBANxCytKOFhMs87GVWG1OhJutc3Ee9S/cBouzMIV3aeLP/d4mcifT3L07sNUH95VFmW9rmL0ivIsEkkkqRPVwDmtNDih0ZE0DkF3p2ry+pw91OJ7fQdWummpnteJYkeH4RWVJABlFCRBc3iVZhuNBWR4RJUPGMtXGRPw32/CvJ6ntVWzRFBJUSEBta4k/hTVNj0tOdGzncNLtAc/CvIXptQo+nfr8JTuj2ukxairMblwxs/aowvfTa4q3ko2G3Pq+S8U7O9opZO20Ve7uQmwxGvbYawKgcgkYiF9fd8K+f6/DPp2qPrvSuth1cGxh6PXltQHSuWoNbapsxBkLhnaPuQ3MQlk/yXmxys9xwRC4dxZOzCSL2VxfJsh0XZSjkMQN3Eu4lR1naY8JqRjqICKMfFH4l1Y1PJxA4M2XHh+fgspaWW7NmUf2eS7XajpO01JiBZBmJeklMPEKaMivkHat080Pa0cjlgmt4sg+wyZizoCp2EszYBJvETWqJjfa6mpSOy60eVvevPMb7ZSEcsucojnoGa9LBgzZFzweF1fqHT4HS5NriXaKiwXG4mq5X4UsFto7hF8/EqXDu2lNT9p8TM6sPu090fEbbdkvPMQ7TBXWmcZEbbdyq6jFGJ2viuH05r28fRqvcfNZvVXv7PB6NQduKPDQFzqWl/EM3j4fSzquDt5Tw4tXyBI3AndjbTvWCmmaYr2GwsrXTcM3BcicLl1rpoI8uXX5JUj0Gft1TSSE7H+m5NN2wp7i/HYs/U5LEDUbv2XP0pqTcQ5M6pYYIzn1OQ0fabtB7ZTRRxVGzPeIP1LOANOQ6SdXqZBKLDETa3s6imVumS6sa0VI4Mk5Tdj8vDEdp3ZelKGo4Zg+tovdbmopF3ZpCTjorozXBpoe0Tkd8j3Gb3Pb0prG8WauaIAN+EOeYqkEupPiUZUZN1HfoXwrLRJl7yoQ2beSdIQt62/iq67TR0ulb2ZFi1Y1K4nGb3t6fCtbDjRezRPe5aLA96nPM8ZfhyPb3FmspKzSM3Etfbn/ANrRqPF/7VpQqmmkFuEBEXuXn0dRbV8Rzt+JTIcSkjmAzMjADEnHPmKiWOy8eSnyW7SNS9sZ3ONuXT4ekVdliEF5Dw4xLvFZDGMQpqzG6ipw+KSlpze6OMzuIdPUoZ1khPmxvd3ln1KdLXJbyU3qaeSuYawnZmHfdaio8eea4DgiIgbqyWTlkMSEmNyJFDMYy559yvUy3ZrZsckjIQ9mj4Wetqi1OLe2fhuDcN30HxKso5HqKadvE1qAZmjkEG2i77iVKCK7jLd8L2lkbfSSq5ad9zO/D1WgYgKLYzbmHJVOK5RkQM+4tzfNauCjyYLJJ8FWY8Mdf0+pA0byFkG25Ef/ANtfmxHfbb4hZDDI4iT5MWlu5rlBQpeHtszHTX6kL9KDuS4jckAGEziJCz2kTLg7nQsS6HVzQATSHGOjuIl70nmchHM328vhQGVxasp9HWRw05Rnlue7ouQQQyke7m5Zrl13N1ahVU2RNZFu9TJwcQpqWMmCCKUiZx3Ny96CrIOG0tPUGbVEkgDloUbeJSXwmMep5LfUKghNwZifw+lSosStfI3ezO5GxPJPh7SS9n6eKDC/93lzvknLqN/h9yn13aAO1Fs9ScUFawdINaJ/+qy9ZM0xC7dH+VMnG4gL5tzT2DVfIeriYqktjgI8xJNaDdlmrGlxp6en4TxxGLeIoxIiT5Y9TScW+ghHiZM5CA3Dl6UgKZvNcEmvufNXv3lg9Rc54Wwf/hyEKUtVgckoscEgxM2gxPb+rNBVlD1fT/gjKwRJsrxy0JXAUuBSSDnU1UQE+8bGImSqKPCCMgiq5Ih7rmuIkBZTwSNGZG4XZN5qfRl7QBRNLEBSZ/tXtt/Mn/uOjkImgxMCHq3R2kgHs7IQi4VdPz6Se1SR5FF2brKhojp2Yxl6LjYSUByq6WQwvlA9Yn1L8wq5gwGvmPJq2liEfEUiGHszimKYn7NRxtPKblYMZ7S8RbnVDX/yFgmGylTS1DhtzYXuLpRVN91jZ3f6n6f6VZFg9fhZ0oS0kgAcd7FbtL3/AOZMU2D4niUllNRTzyubkwjHcXkKKJszmIycSrJh6QGxkFxxhlHKZDluHpyT8o1GF1ksVTT2VAGQSRSta4l6bVGnmaaYjjjaK7wipL+RY45i0naCshndgEggihtz9A2ozpZP9moqi+SUDmINzFaGXxKotLNPjWVA0hUzSyDTEV7hdtcvUqsVCDDamQo2aGQiLc2iGWhnhAjOIhFuZZI4q6rp7OHLIPla6nYpiEtZCFNk52sxGZdV2SAtlOiG27XO34UjjMe5CWd1pKSrCYmz71xua4kP70DOvzXRG5x1SkG0ybK3LwqRRYfPXXcAWKznqgTI+opGLxvk/Uryg7E4piVXFAEccV723yyCIN9RJzD+wuMYliI0dNSe0GclgSRvsfMrRK7yuVaSJ2RnR6E6Mz55H0d4D0qdPgNZh9ZPR1kL0dVE7jbKPUTFkSrzpZBEc43zzQVY/Q1AQ3Mbc36s+kVbYDiEeH4iMkVQcWvUL25fEotBhceIUhM8wUssTv8AtGLe3wqr4ZieXiZ0yfJ71NUYdWSlU0mL1VRnyiq4xuy+LLvQ1ZBGP4cjGHxNaQryzBpKvGKsYoJ2CcGuvJ7bsltaKasssrJGMsuoV34clnmZsSRP4nxshk3CL3MmeNpyXWLb5Lr2OfUQcQTvB2EkdRkW93YTJAUzlo+aacny707BILiDblpck5N5so5E93eSEhPqydUBKutJCMjDpn/JRSmcX5IuIPK9QUifT1klPrHK4l3DltU+DtBKP7XIvpa1UIyMPel7R5qyWrNR95BI37I93LRIZgItY7Pq2qjhrGERyzu9SmcaSRsnH+aDJxouhh2ZswEJcxHcmm4Y3fhfqZVbZi2edpIgrJR7z19yLFqWB/iXZBbp1CyAKWTLJncRLn71GDFj5GF1vuUn26EtGe7xXI4CmiG/ZWgqJill4gkXiG21B/svT05zy05AV37S1TzqIhKy8BL5poLM73kESHlb1KdIl7yKgoQhLJjY/pQ6Z67SUqsrGKUmZhLXqy3KEckcg6tYQ+Iel1lRsm6O23aa7UjHXmgtMR6/0oDvH4buSmix65/pQTQhUQyxu10Zta6Bpn738KPQQFz79yVAYjFsJnwWYZ4gvgJ+ku9RxKIoc2MxgLwj/cl/0W6qYY6yEozbMXWGxTD5cHqyMNwPzu6SFcuTHqdmPJYUMj8UY52YZW3NJ6veouLUNRGEBkD2O1tydMY5qYTY3GDwF4oX8vknY6g6ghp5Tc5Q9T7Sb4VlV8GjbXJHw2lrJAGB2DhOdzXmI2ElimGtDVytx4TPQm4G4FKmwv2UxKQHIDa5hK5Nvh+cxyM9o56DltRow3K16F+Hm3U39SldnsQiwuvJ6iADCSMoiKRrrM2tut71Yy4bHTxhNFURzmXWEYlcCgVNO1Yw5ZXMPV6lMsdqi8eVwdllw4o7npAeej6eJl59xKmlw+QZSEMhz5Jr8ejfIHcRJxzEXWjpKf7woSq4GY2D9pHnvif/AKLNce2RvTk9oELBcS9jrKeOsZwpwfeYtcTD/wA1rTxZ6WTN3Y4j3RyA+0m+FZWvo+NFo271KrCqloyECc7QLaBdK5M/SxnydvTddPGqPRg7RONrZprFsWeqwuqB3Yvw3Jh9KyUWICQcRs8kwWOQ1EVRGbmF0ZCxZc3XnQ6SKndHqf3TJKGrkRI5mmIRPZK/Nd9hnkMuBuJv6VVbs81b4XijCxRSOw3ci/7l70Ej5yUpSJDwhGHCcnlqO8he0RTntko0E9GztwD3MPklUxtUFkz8IO/1Js+BCGRntFvSrnCM1yVDJOHKL2kqKgcPgNqhiEdrjnuZWFPjGzq6eawZ4k8Zi8TuI56+l1quzxU2NSFGcvClsMuHl5DcvEzdMlyfSdJ1znUF5HaKuAe2hSM7mDx+fuXq/wBn3aT2fFfZ3ZwGZ9k99pQu3SQ/9q8HgxQKfFYqlmd7dpj6VsMOx72iYHgNxAiXndd0nch4+j6D0n1Hs5HzzZ7XhWKTx1ssdRMBCRl37VpIpHJs9f8AuWDw2uaTgSQRsVoDeMjd/wAK11DjXGiH8NwIvCS/O+rwuLtH776X1qy4tZMl1YuMOeVojzLNZ7EJnzyZ/wCaua2aSYLG2j1LL1+frtMn6fhWfTY7MPVeo0jSKSvklkuLw92qz0sL5Z63Z+a0eNZ7bIHtHmQttUOmwWXFsLOSkkYqyM98BbSdvMV9RhdI/MepUpzoz/BcX5uP70zUwvJza5TZhq6d7JIJAPvEmSpppx5heA/3ZLvU3E814lL2yK37pOSLiNFd3bWR0dPPSgfCAxz2va25aGkxSmGEmaMwMX2CTbbfEgpaiCuPigzReFxLpSeaf2aQ6PHftIWMU9Ji2CYWz8b2qkY4ZAs2iGe1xVTBgccMwnm9v+K00dLxqiWC4L3DTf1eJZ6uxIKeSxwtt961x5cklqjLJ0uKL2aH5qcOUsbFby0Sn4UxCZjcTNbuVT97MP8AeXF6UxNjEZEWbrVQyGE5QRMqaWjqLmeKMi+gVW/7N0tw2G4lndyQ/eTCWb7RLknYKoZDBgO4je1dS7kPDOKcMOR8xIk3Zm2Y7qi4j5kQJmowE+XFHTwiCuZpH9sOI3sIdyaCoB3+L4lazZDnl02L9FGPZk5G62HyIVCm7OzQ3PmxfvWr4zD9SqMVxb2OpIGi4tvvXRizZZOjizdNhxwtmcOn4ehs4l8k1wfzKwqscCsDL2YQ10IU7R0cGIXOD2aL0dnBWzwnihOdY3ZWw55lY7iWWtqMKoxmFjJyHO0lYlRtDILTA4l3H4SZBW4f7Kd7s1ufULpbqQ+1OBBmk/FIw26rRYlgb1WD0dfTbQ4Nsglu1ZZ+qkApCsa34VrcPxAI+zUUZs5hrnb1LPK2qaNsFTtMyB057fF9KUUZ++1T5RC8ijdyu5KKfz3epbJnK1qzglaORLrExdzrgC5P3kuj18kyQmy5P0pW7UEo92aHf3O6zaN4t0OgNrbv8U3LIEJ99qAuJcIt1IJYTLmnSE5T+g3mDdkKa4j3EzO657OdvpJGNGdubvtVcIlKbB964XNKWF49M03c4jlktIkO15HNM+aTk3emrn25ZCloOrI1J2HbtpIf8qa3c0VzkgjZDvT5oXztubpQa5JeFBVjok/ltSIvypsCbJK640aj2CKRkv4JMLZZuhv96CWw0D5+JcH3pHu70DsMx8kg6dELbuaWfvQFhdRc9qQ5Z6bUFz8tE6AttQFjBZCeiHUtfF6U/HRnIW/MLW8kQyQwxEwA5S+rwrrPMbGgh2Xm9q77QEY5RtuytciTRyHJ33fCnYqe4Sd3bYyL1Aa3zF3yF8SfGMIwzPcXp8KGSoa3IGTJE/PN7kAGVQfdtTXenQhuHPp+JOjC0IZm9v8AmJAWMNG5Pk7Zk/hR2xx6vuIfCPSuHNdoA2D/AFEmmJrC2uRdyBeQpZCkb0j1Wptvci7kkFg+LkkieR/PkpGFwxVFdBHObhE76kKAI8MZyFkIO/7lIHD6kteAZfuV3aEZk0YcIO4R8KaKZ/MxSsCmehqLs+EdvyTXDcebOP1LRsR893JCYtUbDBiH6UWS2Zxh7mZE47tU/PC9PITN4PEKa6izLcXqUlB00kcMuZxtKOXST2prqLJ3S8XckOdwoAuezElNS4kMtZHIcAge2MBLXLbzUc6OWRyexufShpMU9nAYzjYwZyJlKPGICDQHu7tEKKvYcpOqK44zhLI2cS9K50q0lxanmwmenejjKoORiCqJyvAW6mH6lUvn6kITVBHuTbjonDvyE8trpB71YUN8O5IBtud3t8k4XvQ2sT6vyUADJI5Wt0j3D3MiIbhzYHs6bvehtFOXHweHxHs7xVksACa3JwXRyHn4k77O2WbSMSUtO5HsjtH0pcIBi7XTb8KLuRFGYlqDoTF/JMASzSRPtPNc8WXhQAS59SXV5JWoJZ1Dou9yFy0QUK5xfPJJycmSH37l275IADc3kiIm8lzu1S6eSAO6W5+Jc6km80rbdyAEROPJdS9/iT9PRnUaszkI80r1KjHYYYXItUXD+SmexmL52OkVLJd0Oo7hejRDt6dUcMNxbtoin/Yzt1a36kXs5kOrPb3I7gajtNWPTtmDWj6VK9ueQCMme74WVdwzERzB0UUjCW93uWYDpVDyGPO10dRUNGGWe51H41olk7ESbuuIWM/1Mgsu+zWJPhtZx7LzFrQHwivTewGOb62N32nJe3w5ryrDaiKGImORhz5+9XOG41HhpkcEoARbn+JeP1mBZ4NUfSel9VLpZpyfB9BR1UQkIPLGOfhU+soQpwjeM2MpntAfMl4lQfaBPHUlL+EeolyutWjxH7ZIKjC6CMKaQK+A77xMRHNvEP718Xl9L6hSWh9/i9Y6dwbmzX4kUuGzHHVx2cN99vUK837adpn45RxHybqJlFx37UMXx72r2xxl9oBsyFrcibpfRYDGMQq8QqAkqZHlIQtYi8mX0Xp/p8sfuyeT5L1b1RZVphfBbh26q6EysdiL5KeOPYriUPHeMDEv+H4VjafEDpasKmyMijMTcDbaeq9A7F9vMKjm7US4nE1P7dDfSwRNcLH5D5L282PRXCFnzWDPPJ7HOjJ4li1ZGf4h2i21h6VEjx6eN89Cu27tyaxTEHrpSJhe3O5hJ+lV2vdmu2GNOPg8+U5beS7mxCKqAZfZwAo2bP4lUmTSGRugLPczOhEnHTUlSjqS5OTJFzE308lwdr6dTIWHQWdkhF8u/wDgpZqlRKOskHxt/BcCucS3yMmeoRbVR5htl70JIpyaDnmCQyLW0kxJNdyyFEItnq/cg4e/nctEkcw0knxp7dXztTZR689quwOCVt2SVzj+9K3zXRHd6kWAtbkn/qRSwnHa7tZm1zIzjDhEbPuz0DxIsANSudga1LpbVCXlmuXP6lAHbbizzRFnaOaTbue1JyceW5ACAXJ82Z9yMYzt5OgGY+5GFUd2roAVRG42Pk45slFmPN0pJnme93uSIn5IsCfQTfikD946rlTCcdTBsYRN9LtVDjmOGUZGfcKeqcQ40sRBHwyie76kILNPQyPNDGzbnba/hULGI7oRnyut2kqQsSqL72ksy3bVKDHDJiaSJiubX3q74Mq5sbqKW2AJ9bTK3+CjPMdlme1lIKuMqX2YGYor729TKERXc2UFBdyG21IvJIkFnR6vhRDJaWaFJACudSZI2hEGZ7pep/hUVvNHcchaupIDmL8XV7rufpSPLIeYinSj4YgcjXCPhTI9Wp2iqAMY3kt0a1vFmpElKFG4s5xykYXNae0VECZxusd/hTdzlzU0AReHNEZMTZ6kXem0tyoAtc83ZkKSXi7kFiXe9cS/NapASS63NJuaCDi7cXmuEW7VF8KCqEMx+t/4pwaqeMs2kcf3psBcrmZrrWuJCQnYJ5PkSCSVHiFZYRtOVobefJOw41Xxl+HVygXwmq9hTo7S1/pQJl044NiGFQGdVVRYyRvxil3RO1217uaaquy9bDYcDR14G1zFTHft+XNU7809SV1RQzDLTTSQytykje0lVhyNGLiWTtaSHW7mrH74kqBEKyMKoRe7e1pfqQnS0dVccE/A+CX/ALkDsixlLIcQA7kV2wfenwrpYXIJbyt2252kJIgwmsmm4dPTy1BtuYYAc/8ABNVFDWUo51FPNCLv1SxkO796A4JsePSU7C0bSDb/AOYoVfWPiFUc57SPmmCG1u5C5XIsaSRIpRjKQQNmK512aPhmcbbhbkmoC4cwm3hU6vFhYH80CZXmTELadP8AUr7sbhYYpUVTSYvS4Twob2KpYi4vwjl3rPuO5/mnIpjhPMHtQNqzV1Iz0sFK8eIRVRTRkR8LaUL522kmnwfYJxY2F/VaUZiQl9SzXtUnrRe1S2/tHVWLUlVWLV5OMEtWc4w5iFz3W7vCmPvOo/4n9KimTkZO+STk6kr2kl8QqJhseR7fhTRSbcgbb3+9CxaqfXYk9VwnfhEQNa3DjEP8EUSNYdUSYXWRSZ2F3r1qjp7qGCV5Yy4oX7HutXjsRNxLze7/ADL0L7PsSOshKllBwivshPLaT+n5rowSp6nNnja2NKFOxd937kbQ9OTblbR0JwwickbDFna5F0pXRjdYzEK9LWzyHJlcMNrFp/JV9VWBCXL+St6wjm0DaPyVJVUehObvd3JPguBHLEmLmFyOOQJm/De74S6lCljaPnnchbMX2Pbb4s0XRrSH5o3F8/CmCz8k7DNcBRyHtPlr0pkxeN8ny/ijYBFI6XGb32/NNiT565W+lE+Wem1TsWPw1Rja7Nb5K3+8ArISOWKIDi3PLFtI/qFZ9pGLuTgScMs22kqUiHHYuvaIyC+M3HLwl4kDzXc81AqaiUpcia+1vChjmLc/V9XhRuPUsTK0M8j/AIJopnz5vp/JKKsYmydmH6k0cJi+bHcKGyUif95XbTZh06hSLEhk2XuoBFbpk/1Eg4m/N2uL5KWwUSUZBMJavuTRxsMWQNd5pppmEciDangJiDTP8ymzQaCa1iBxcdVyWRyHLS4fEnihuLM+lNTU7xgTs7iPxKwDo4TkPIGch9WfJdqJN5M7dO3mlHWBYMUmY6aGPd9XmhOnjz/+4Eyfw9KAG+I9wt0kuz0sWIQ8OVuW64k1OJx257S7tbV2GYiMWzYv3rkyN+TrxRtGMxKllwOtJ42fgHdtLpJkxsmhEwzEB5F4oi/6Lb4jSxYhCUMrfIh8JLISUf3HVnEbsYy5b/JYOP8AI02/iPjikk0YUlW9rh0a7S+JNRdqsYkcKOKs4QZ2AOTCP6k1NHHVU/Ejz4WfV4o3/wCirZqXhw3X/ig+o/8AMVDs0SQ9iFdXjMcdRUGZ99p7UWHyBNUWHO1LFldua5VxZkWb7kQCchZAzkShMukaCWowsgJoZaj2jMRDiMNj+q5NQk9xS0z2S52va/Uox9namGminc4hGRrmG9rvzIsPwueasgiCrpoCN7WI5mEW+pV/6L/9SbDiDSTEBx2C/K7uSrKMJC0Zrsk1UCBPLGDiUsbkL2vcJf8AolT4hwzEKhnEenielWnSMXdkX7tnGklnAL4Ae17X6fyqvKGSQiyB7m5j5K/9skp5RqKQ3Ev6XTtdNR49Y4RPR1rN+IQ9Ll4VLj+jRTKPDaOOqmyllYB7/UtDiuE0FRQRR0bGEoNqRncUrv8AC3Jlm6kZKOrLMOEYeFWtFiDVEWmXFFtQLxKoU1RVlf7RPh5lFLkeT+aizTFMTuf/AOpS6wWkMjd7k1ww9hJ9Lr+pZydDhyRbvyqTQYhUYXUjPTSlBO21jHq5KNY/uS8OSgtNxdxLTAaOpxjGKejpnD2iY7Q4j7bnV2VPTYTSHPFVvBi8E5RT0JbhIc+Yks1QVjUMwygF5t6vC6fqsUaoiyemjCW+/ij1fSsJwcn/AKO/DmWJbfZ6Tg/bqtxaHhQO5SRtc4eL5rR4b9p0uHiTTnaPzXhkeITw1HFjkID9QbVx5jmfWR7ifqzXkZfScWX5H0/S/wBTdR00Vq+T6Hl+17DKoAGar3l6WuVTU4keKdqYnjdzoyhsYvi5rxSimCGX8Rrx+fJ1vMAx6OoqRzlkAoYdlx+LqXBL0rH06bxH0GH+pcnqM1DqeD0MsDk9ZB+9B9ymMwZyEJPoygv2uj++6eysCWnkpx2i/jcuStJcSMsepaS1ylCMjtHdz714cseeHk+vx5OiyrjyRKzD+DtklkIhbp6rVDOGIR0aS7u0Uvtd2ij7N8DiQNUcbnvtJWOEiGJYbBWBG4hMF9vVkKLyQxrI1wZPH088rx43yihCEI9WYvfd4lHmp2K9gzC5aCtrqOjDMm2+olA+8sPmhGTO0PhWsJTl7tTkyxxY/ZsigCnlhqRAw4sHeWfR8Sj12GyzSbGMyfa/py9SuJsUoiKwM7xf09Sm0Iz1ULSQU5SxHdYQh1ZdS6+7OHLicKjiyPTYxFR2brhEsqbd8Kj0HZ+r4xHPA9gc7l6WeH10IFIdBKEQtc5EHSsbjnbiKlhOKjyOobbxPCK68OfLm4hE5Oqw9PgW85kOXB45pCY6eSmL/iCz2/pU+HsW0NKNW0nEskHp6lHwH7QHmYaev2Sjyl8L/UtDDjDRkTsbbm/ilml1GN0T034mdbqQx2k7G1dDWhUm90VRBxQPwuD9KxH3bPHNZxWKTO34V6R257eQfdtBA5wzjDTsEYh1ZekvpXlJ11WNQNWeYi76fT9K36NZskfeef6lk6fBNKErJJjUd77hVViPEGUuIzXOy0dNiVJiQi0+UM7+Lwqmx+NhqbA3Wsy9LFcZ00eF1coTw3BmdlJ7yZulScPmOOYjDyUacbZCUzCJgp5Tc47hXpS+B83g/wC1WSJaqSTSTcKZMjsAWO4c/F3Ky+8KS7Nqf4S15qu0F/8ASueJ6eTz5scrKe2XIDY82bpVhUY1JVYbT0ckQRDA1l0W0j+rzVXbwxvjyIH5p2qp3p+HvE72uYg3Kmk/Jgm8d0A0lrd93qQbUn87l1hHzuVoxuzl27RIBdGIvy6kQiYnbohsqK2GxF5O7aiKPT4k623ltTrC3c25Yt0d8EmRwjt5t+pdKNO2vnqkW7yU2a6IaIdw5pONrfCne/PJIha3N2VWOiLLGxJp6fblkpxCy77tCRszPtJladG43er0po435Oyt7fJAcLW55K1kMH0yKnhulw3VmcLEKY9lfK5WpmEsDiQ+G6XD1T5i4vk6afq+JabGDjQNiVu70iiKR/JCxPlnkggRblwR/KusVpd6T7nVgcuK5D4s06Q++1IRZRsFSAu00SEdyMStuzZK650AC4snBLcOiR5edqGMbj1LagoCaslqH3m5C3JKKG7m9q7wwhIb+q3pHqQHI5NYO0fhXWeaEZRxiLMzEY8/SmXkcrmd0TDc6cGHXmgBsI3L4lJhhC293t+IuldKSKENMjP0+EVFOR5tXfkgByWotLKN/wAxdSa+b3IfcySAFtSHcSXckgBNySSSf53IKBRfJc6hStQBLp8UnhYQzYhb1Mn2xZi64/0qsTn+ZL4gWX303dE5fU6YkxaeS6zKL6VCLrSLNFhqO1GQyEzPcmkUxAUhOHSm1IEyOheSIZGdiufpHuSKntPJupMRzSRmLg9pD6WSeaQn1fcmgJ33LUFgsuJsN1PFM0Jl73a5Vwkn5ZrqYR4jlm9zj4UMdLJIIuwPY+eR5bSUL/Zbr6LGnKkLA5xOP/fOINh5v0+JQP4Joieyx32tyFCPzVJCbseXdUIkAiXq7kUoyR2597XN4lVGYJE/Uk+Yhm4Ibn5omkPvd0wBLMX5Wp3wFftybYPmuAWuboxkATzkC9kANFJoOWd3w+JGNRJ3G6JpG5OzW+lEIwcndSwENZJfyYrfUnQrmt3x/pTZwhIROBtb3JooXHvBGqC2STqoCuzC0e7RN8SDlkghheY+Hfbcyat2/F6kkkGwZlGJaMyD4V235pKyAX5pdy4Qskgs43VquhHc4rjijiK1uaACKFh5ZoSjt5vaKPiHtfP5IimD0XElYDTRuXJrkhjPbo5KVETRkJ2flVpTYxGLizxMPxCsXka+Jrjin8iFQYDVVxE/DeOJn1IlbxUIwhZGz6fzRj2gcQsvcgd7rSQPjHGfT9S5nOc3yejjWCC8gnG+fJNGJ87HTpYgMh6M1yX3g3hZiLLpyU+4f/G/sZ1t1BxStu1yf6fSpHtglbp804E0ZDm7MPwouQ1CD+yDw/PpRDGxFqDfmVh+Hbk73eLaieOIRJ/co7hosUWVpU8YtlYxfElDhsNQWbxsI9xKy4cVvK74VAmqnjOsbNxEG2a9Kdt/Ep44R8k37vjjcY3Zi/cuFh8RF4RLLxMuwScSEM/Ew7k9pclydKjBx8FV91nCeYPt+J+adko4ybMw6fepj5EWqExZS5MntKKK2aQBIWBnQRWCBHJsEuZZXEKsLWEuVvwrhxgWjgxC61TOZ4m+TOlG8x5B1eHRSocHkkHNzAFbcMBLQGG3xZLtvvWryv6Mo9OvsoKmjkhm4bbv3JgoZBubJ9vuWnEWyzcGQ8Fs9QuuR3WQ+m/RmuG4u97OnAyFs3b/ANyvJoY7Cay4VXVcMYhoDDbtYfNXvZg8TgR4qhvJHcEj7GcrkzD+IYxhlz8Smx0+7iZslIqPI7FS3MPq/wAETUIEeb7iToZw93Nd4mpPk6y2OhQtcjEmHxkGjNyQDh8VvLcKlMXEAssiJMyZkWj/AMkJv7InBfQ7Fh8JQic+Qi76Fmq6sqKSOrKONm4QbbhbaSinVS1FR+IZlkxCyhy58Umfq712xdHnNEyppY8r4Xez4kEJPTsT5fi9xe5MAR25Zv8ASpQjt1SYJUOw0YTAL8Xc7Xc0UmHxjrfb+9QyhbPQ+r3JFTvZlftU8CGp42jPJnYkTCwsLubXE9r6dKFrRYmSObiELO1os1qCyY1LT261CimIj0PcmdEXEtHR1TFQu5EO1kISPnq+1OaW55qRgsTZJJd6EtroFQV3zS2obvkibkgkRZp2GnOoOwGuQALkQt4Se1S2rPY2JouvK27yQFgcb2PixhkR+om3NkmDK4s8kD7izS/MyACH3IUX+VCRbUFhaLvvXLtPhXD6UAOBIw62MX1IuNtFsmHW5NdI6IdS3ZooCZXVhVlWcrMwCT/sx6RUXqXUkEHLf1In5oSS8SCzrZ+FJJc0UgdSS8WqRdCCDnUurrc0JIAJuaT81xdfmgsT81xL5rniQQdHPkpVeLQhFEPc2q5Rw8SYXbpDc6VWXGqTy+lkDb5IzchSu0SIbLV275IKO6Wavu9OSFIsySufkggW5Jd7km5oAl4biVThdSM9PUSQEPiB7Vc4l2sxCqoSpp6opYJG6Se5Zt+a4ix6ocqI3hmIDBxL4k247R13elTixQ+KzuEZ5BZuBRhqLTE2DcPuVCGuluanzSNUUY5m1w+FO4Z2gqcJqQqKfh3g1rcSNiH9KCpxaSugGAwjEeIUtwgwk7ujgLZAlHvbpQiNw6M6cKN8xjLaWdql4rg9f2bqvZqyM6eUgY7RfR2fpdH0VZAaMyfk5fStfhn2b1uJUVVO1RAE8UDzBTZ3GeTZ2+51mQzImZmk6vE69M+zfFAj7QU9PxHMJg4TlGG0NquPuMptpcHmh4fPwjPhFaG5y8Ki2+9ei49gpdn8Uno5Ki2nqbwfTcweZCvPJoXhmMH8L2vok1Q4uwfc6QR8QhbNt3iJIehJZ2aj5UZxmTO4kIPqQvcJK2wvEKkZoo4JDEYz4scQvdaXnaqTjPYIeEVo8DrKano7zZuOZ2mV7Dm3hH3N5kqRnLwa1/tQr7zaS32d8ieAm23sO7JXlB2go8QpBqQnaKJguPiPbYvL6kmqqnimzELvc/D2/pUwMUkHBPY5JLLZLgGzwv1XF+ldSzzgc7wQyeT1r2i6jCVnYgNrgkGS4SZU1bUPN1uNqyvZiuqJI/ZpH/Ajb8O5un4VdvI8bkz9S6lk3Ry9rRiOFu9gJMSwx2jyG70suPUXcvCl7U+fqJINRg4WEi0u+JEQsQNzSKR8y9SbInJOw1FwXFs8tqcbLh2uDXdxJQ3kdnUm5ScS0ytSFRxh+SWhd6EukiS8OjoHqISaM8we0nTvDuDiaiXxJli25Zpxqq4LHPb0oJo5c27MkcVQYlobiKBqe7VnuRhCwjq9ydlUSIqxvG131JwRik1baoxC2WmaTZ3J2RQ+9KfNun1Jp4/ypcQh0CQ7fSnQmuHV7UxjFrltvL6Vybie8k847CfJ7lw/koAigPEKxtxKVU0pwxxSdcXS0g+abPOPezMBZdSj3cYbXZhIXu+pAD/tEnJ3uH0kybYmu0Dn6VFL3swomK3v+SVbGkZ6kpi3d6YxLCYMUptcwl6WJJie3V06BPl8PpU6lbmNcpMFOSGUHImfy2oK+lCaHjxv+A/L4PctfitGGLUnCF3Ex2sX/csSBS4TVFHKD2O+8SXPJUdEXaK99vPO4UmzHfqPxLQ1/ZeoGhCtjic6OVrglF+n/wBFRRZQzC0oOQi+4Fi1qbJ2S4ZoqimKCS8Z89JL9H+oVa9m8BObFaV+JGYgd3wll4VQ1MIR/iRHdEXL1MtLhXFp8NgxDEa/2KlztgILTml+kfL3kkv9idx8FdV11GOPFKEHCgK4Xjj6RJFURw1hEcRtcRkIEW29a+pqOx8JFW0eCTVUB0jRGNTPb+L4pRy5P7uSq2xDDuKDUWD01HPGOhSOUt/vLNUkTJ3yZqkhMXKRtzC9px5qU43EMkW0m8X/ACTuPRzjVjVA1xytvEW2pqkzmDN3sye3hrVGT/Y7WFT4tTC8jtFOG15C7i+L3e9UNpQno7XD4hJW1XQuRHJFeLlt297Kn/Znq3T4VlNOJvF2h2UjkDPO4e/RBd+H1NaT9KdCseGUsmzF/CSikVxE+X6VHk0Q7HNw7myYrvUKFA3Jd0JFDC8Xelb71xhXbbRzUgEw6oxG7uQCT5oxJtuaAEJEKmU8zk+TZiobyXcmZBxHuHVTRUZal3FVSU8gSg/S4960+C9rMRoayqqQq900PCcx8uq1YIKox00RhXHdk20Vx5MCmqo9np+ulh92xrO1mMFiVNSyHI8k73EZLQ4D2oOnwanjCUwlALHtNeZSYg8zZO1yfhxg4YeGAMN3MvEuefRqeNQO/D6tKGZ5G/J6DFJU4pUFG072FcTR9WSo6YqkqyWiCViIsyc/hb0qhpu0U9LUhKA9HhzQ0Paisw3FixCnsCcrrbmuyzRDpXD2lZfUo5Gmy3rBlpZcpZXMia5tVfYD2glo8LIAOWQdRAeJkIF5rATYxUzSiZlcTJQ4tUCZO0jiT+lXLpd4UzDH6ksc7gbLGO0GMySS01TWVEF7WvFxOofSqMuDGwg+Yl/j9SPEsSftBUDLJsqMhF/fk3NRZhcZuFOO4eR+pb4oQhCqpnH1eXJllvJ2h2anjsvbMifwltTtNjFTRxZRncPTaXhUA5GG7N7UBTGVuu0Vr21Je44l1E4O4OiQ8xyHxJN5p0KrqY2cyLaUnpbyVTLWEJDk93+VSYaoJiyfaq0iQs027kx18tuXS6HUvG5eSI4+IRPnb9KizVXDayP6SVJA5/ojTj+IWeXNP0EbSETO7j6lFIrualUWfG5d3hSl4Fh/7ETxp4y0vf4bULwt77viUq1srslzTPVt2a5bZ7TjAhx5wnzUylkijlCU4vaKcbs4s7c03LGxc01CLxkR+Elfkx9qdMZkyIydmcQJ9B9K70sn5RAiKx9xKOO18rlaOZ+1hiTinRzJNCLEH+pFHlmOaGOLFqL2snQm1Fk3w2JHFGw6us3Rvj2vgcLJCQ7kTdyTFtWZ2it78kNrkiAdubuiIe/xIAF435Z3JW91yTk1uWSTZWlqgq6BfMdM9yJh7nXLviRfwQKzjiyG1ss8krvftTNRIedvhTRE3Q3UkxOTplhYtV0+nN0h2+a3R5k3bOHHsQWsJZZ3Izk+abbLmKozY0Y2om5Iuq7NCw2qyQvc64+fLwrpC3PVLuUDobPrtTjCyHRCJPn8KsQ5a3PJdAdyABce9PxbT9SgPogWuWq6w6J1qdxYids7efwppy8tq7jzQh225pHJcOgWimiJxfJIS7kAJIdtyW1J+SAEkhSQVQSS5auoASTckK7+9AI4iQpF0IAK7vSQt70VrlozPcgBXWqVQUPtTSnxLBD+pRyhkFiZxcfO4Uoag6cswSaAtBwuLLJ7lDqqEKfUSchRx4sfjBi/eo9TVHVW55CPpFSkwGtRLQkXEuLMmuQjkull9SsByL8SXJ+n0p2SqOOIYI5DGISuYfS6iiVuqSVAwuos2zQpJJiYXhXRzutFc/iusOiBBBGxEWrCzJCO7M2e1CO0SzZy8vcilm4jC3o2oAT7n0f8qV3cg6kKAHkNvyQh1I/FkgBXbcm3eSV1z6pEVvJDdcgBMTjdkbj4SSErkkQdToolhXOhfJdSQISSFuaJAAXdPqSHq7kvHoiIu70oLFruye4kV1pCzs1oobn3Ii+W5ADrF5JNt8iTbEwsiErrc9qx1KTD1zzRXPnrtQDI46tuJl0Scmd87RU6gEMzlzdE1Q5c3dMENpZ5NuRDnkWbXI1KseGbaNrunRqjG3v+JQm6d3T6kcW61n6VNFpsn+2OPN/0p0Krd6hUDTPTMk+Fn5lDSNoTkWNPVcO53Dq29Sg1UzlNOzA34jCiKMx8Dp0Be7VlmqTOq5zVEqimcqaJurS1Srju1zUeGFo2HLvU+npTmu9LeJc85JHo41JoaLJNvtLmp8WDySFyf3qZDgJkWsdyyeWCOpYZz+ijt11dCeXJupapuy9w6haSbPsq8Zib5ld4RUrqYfsp9JkS8GZEdqTQnNILAKu6jB3vJsrbeYpuCjOnlE7XLTwrTuRox7EkygxioPD5oIwZiJ+dyiniUt+WUZb7drqf2kj/APqFO7s93DLISFSHoz4esYCLtqVi6FJUjzprI5uihkxh92cbbfjUKbEHqLs2t9KsMRp2jiJ+Gwhn1ZKrhpXmAHBwIiJxt8QrpjVbHn5HO9WO0dPb+IbsOfL1K2jhttvdtqhzSNCA0zAF52i5ZbmTpSWsIaac7VL5NMfBJDOY9dwtu+FSHEB1bPytFDR4gEMUsbhsMCB9P6v1KPSYg00Qs/WPO5ZNM61NfZIcW5a2rgQhIYA+0TcRcvSmjrgvyZn2+lNlI491viRUguMirr6VqHF5YBlCUYZLeLG+0svSotRumI9bXfxKxqKc8QqpahgALn1EdqhmLyDKfTZltXUmeXNcjUIhxAd87G67VKYQLUNwqEGdpP8AxU86V6cANnMbh1VMlAWl5pDlll1IwJ+bpGVoFoykdEUafcXi6tqKOn4gsbs9qePIYJTs7hHmpUFK3s4P4svNFjS2kRHp4ybk6belDLvVs+HlGF/n70D0p8Ej6hFtSzRZTxlPBC0lzu23pRnTgOj/AOKfw8WKE3d35pyujtaKXLYbOLEqIrghjC3PxIhFuXiUqIo+CLu7ckwZMRckBQ1MLbWbTJkoqcybcziPchLK/L3qfU2DTk9rkeVra8kEkWs4cYg0fVlr9Sj+rJ9yF8/F/UldbogAkkmJyZD8KKICbkl70cNPJUXMAOVopRU8khkDNaTNqJIKsBE21Cf4ZZE25CxP5oGOEVojnlu9KVyEI3ISPLa3NIhtLLJABeJLqQ7l0OlSQcYvc6Nc6uSTjp3KhpiuSYkP5WQoEOrv5XTd3zSU0AaSASu5p0hfuQVZzvXErdETC3N80EnLfkl+V1y3XJ0UeZHY3idAE2mFqeneR2e4k0AvbmzPqnKkeHbAG4vhSueF82fk2qCSGW4y9KQ2ExZvb5aIRJ7tETc+SCgV38zrg5rv5XQWcSSRdyABS7+S74dq5381QHf4rtzkOWVvmuPzXGJxfPpUiYXSSOnEimHLpz800ihy4wZ9OaAZMrxcjvy7rU7X102MUoT1M8k88bDExSPcTM3SKarI344+l01T1DUryxuzSi+1UShppIu9pP1rR4dih0cMFR7QFHw3YgGJ97/UsuWWXfmkI7hR4G1Zs+1nbwO1WJRVclJHTyhC0Tl1Xv5+5Z7FJpMQqDqzNjIsryzuVd4e5E20kC0rwc/il3KXSVUVPMBnEEoC+okW0kqqojqpTeKIIr36R6W/Mgqyyw0sIqsCngqQjpa0N0dTuIj+G1UI5kdjNd5WqUeHyR0YVJs4xGbgxZbSy6kADwwJ7JBLLQhR5JDGqOFxBi/7VoOzeHy45UjG7Nwum4+lMdisBixyrnefWKFhIxF7Sy9S9GwfsvSYaEoRO4D6iO4XHwraONv3GGTJXBAw3CTw+EwN2sPw+EX+FFILxtq25WVJfMJ3ZWRtcZF4U1MIFdnnct0zEptPqQdKmlD1ZKLJCY3Oy1sgau3JdyaKN7s70/7G/s3FY2EM7dzpgLiBtYM/em3+FmTbEHef6UftHD0Z2QAnL9PehK0k08j+d37krntzFA7He8nZuXhFcbPytTHEPPm6MKgh57vqQIlU2YmJs+34lMMoyiHRxl/pVY1VdbnkKlxTBIOTOghoK75Lr7i0QsLFpmnRjt/7UBY7FS7b3kH6c9ycGNu901aw2sz7lGrao6WMXiBjNXaFWxaQxwXZmBF6rXXKkqalK/hMQ+ESdZqbFq2QcniYdfDmKi1NdPHsd3EfiU7jWMlVWIRyTHnmIk/SKYjrrbmZm3Na9yDhvVRA+gkL9KampfZybPIhLdzWTky6RM4l2gSR3eldEZRHJ2YviUKCEJHzZ2u+SsAJx1fIkN8CocAnK5unwo2F/NNFJ3ZJwJreazbZqkh0RLMXHpUHGMHbEKctn448i9SmjUXcjdh9K7qQ55vcs1f2btQ/iZrAO0kmAyy0VaEk+HExDwM+h012iwmOGYZKd45YpWvhIHu08iVtjGA/en4kdoy5eLvVPg+IOQ/dVRwxiI7WlMdw+67yTa+hJ2UcUh05k3q5iSEyYi0zt7hLuV9i+BnTmUbxPxYuR+E2/wCqo5IXjfI2tL0rFqjZOy5wbFI4aCWKdwtzttLydB7ZRU7h+JIZM1u1u5UxKXhmFliRlkbAA9ZEmmS4osZsciqJRBonAe+QjUOauiGovjPnz0WlwrC8MKKXD6yIgil6KnLeB+fy+FZrHsBquztaVPVB1bgkHpNvUKt2SqZcWuUQSB+LEbaEPeoGI4aEwceB2KXxxi672Z7SNgshR1EftFFJ1h4h+IferbH+z/tVAWMYVKEtE24xF7TD8qq9kJJxZjz3PyQ7k7PYTCYX7uu7zTD7hXOaiHMbsmRNySEVqMK7MhCIS1eRk/KIX/SrSsHOjNeHP1J2AnjPuWjxjsu0kR1FEFkoNdNSeLL1h7vhVXhlDFJGMrveXp9Klw5oXcrkiTCGROwOBd4qMWS1FbQ/ewB7Q7RVItYEpbRJvDd/1VDWYbNh8rxVAOEo+EvEPqFJx0KUtyKRWpwITkHNsk2e1PQTNGBM+0uplmy41fuOBRmR5aClFH1s+b5IgrCjPNmb+Ca4x3k/qR7jZ6/QJCQ82SEdyLjd9lyFpHItFRkx0KOSSIjbpFD7O489qlBRy8K85GiH4nT0VG8nICMe4iWW9HVHFv8AFEOGSOESzByRUcfGmzbaIup/3W8hCzswoY8PkjqBOxhYVPcTNnhlFq0Sq6NqWYTiyt6bkFNM8zmFQ7lpaxKwlkixKkBmt4pPp8JKv4clLMUUrWm3JQuVyE7hO14FNRyRtfoYC/5lT1FQ8hZdI/CtRCTWFy3LISDaZenNXibfkyzxSSkggG4ss0iLhllqKXE4Yi49QrhE8hk7vzXScQ/7VIMeTGmP3o3L8IfmmrvkigsNScNktrAJQ2zzRRyPG4m20u5GoF5WVBxzA+aIpJBMTv2kqY8QqC6zYv3Je3TyMO/pG1TqVvIm1cjyd9wt6lHKR93hUYqg/O4lziOXPaRKtQ2kPMT3av8AzTsM34o55fmULq70Qlbz3KdQ2ZdGJxjrtTIybv8AUKgBM9251IjqLXzy2rJxOuGWyYJbOdqXG4g5NltUMJiJtUQyXclGp0LKSuM1uTtclxrtXUW61d4lvkpo0WWh/jOWiQyOWnUo5SNpr/Nd4j5D4RRQd2ySRH7hS4jjz/cmCJ+aHiP5o1B5NSUJP35ap24PV+VV5TOPS66xXdbI1GsxKKa3l1Jo5GLqe7JNOVty56fJChREsrkGRDb8SB/k6VzEXpXCK7vVpGAB9PNA3zSLkhYn/KtIkBfNJxXVwtzIAEc0mz3IrmEskmK5BITDuzySEbWXETD39QqDUBiuTsRWnyTbC3NExPHqyDP5EV5jIi1581xsu9khHTRLp5r0DzjoRyFEZsFwNzL0rhZRlln+lLiIe9SAn5Ln8V3u5bkLZoKCSQro80Ac7kkSSA2EhRJICxIS9yJJBJy1XlDNHJEDAwxELW2+J/eqTvR1M3tFQcrAMVz3Wx7RZJrYovrbWFnNi+IlUYjw+NnFkXnamOMZBY5PaKDuQlqANwokNvknCyHRsyTDUFJy9ySSAsSSX5mSQSJGgSQAX70hS8SXyVIDvSuF1aNtS8SVtyGB1JJJDA51LokkIpGPcpYHDFIV35pcP3osBJDu0ZJJUARF3ZIUWuW1EIluUgNuOiQ5JwhdDbr0oBCb3Iuls8khjfub8ydihOaYYwZzIuQioJY18kbRmTZszrQdnuzb1V0tQ9kQvoJd6tazDaenfNo2tyUdyN6layXJiHjfk+1K20dGuV1WQxE5bFBenAuTWq/JNkc43LX3eFN2v6UR7RyQiT2vp4lBUQukc0XEcS+aEZHkAmfLaiAXLR3YUFCu6lZU2HhNEFj8+YqE0dxcOz5EtRgNLSUZgUsjiZeoLrVhllotjbFDeepWSYSw8s7iXI8NeM8gd7nXqNHT4XUMITuBZ+Io7LVbHgOETUU9RSRgZB6X6l4s/UlDho+lh6TOa2TPLKTD5YzFjZ7e8VpIuz4VTfhxuYtztZWeL1GH0+LUGFhTFfNGJNOrSnGSlkvglKI+l7f9Swy9VJrZHZg6WEXUzL/7OtxSawwIOYkyvqTs2ENF7RPlBTi1zkXTarAaqMvxKs2iES1IvEo+IVR1nZ7F2d5KeCEHGOMm/a+l1xSzZJ0j18HTY4W/JY4dgdPJwnOByA2uAh6XVzTYDEJ5vGw+kRdSOzQyTdmMLlljacuAOZRN0qRXZ4fCJubEB5kHqXz2bqcjyOEWfZ4OjwQwrLNDI4LBaT8MRMuaiz4C8gFkwj4WJY3FftG+75SjGNyMfET3Krn+1aWSkM3Yy8LCT2ruxdH1cuUeR1Hqfp0LizSYjS09GfDNmIsvD6lRv2go6EcniE6gn8SxVZ28qaxjZ2a11n5e0Us0mZsAiK+mw9Fkr3s+C6r1aLn/AMJpe1uIBVVdLO4dEZjtfvUbF+0UnDFwYbsh2iqCvxpqqgCIAYZbyJ5PFl5KsiK0iN3uIV60MPC2PEydTNvz5JVdXSVh6pqgm4Mpa92ilUUgYbWDUSRjPwt1pdKgnJxjORtpm7k45bWXR9Uce32S4MikKSR2IhK5PlUcQ+TCXqUMdocuXNC5aZ58/CijRTos7THLVrS+JMTU8skNRLE2wAET/eooVDxlru+Ek/8AelRHRT0zF+FLaRiPiy6UqY5ZFNA0czE1j5XN/NWLDw39Wg/SqejkYZSd/JTDxC0yfQhIUSQ4TUUHWFBHiEuXE4RPc4xbVWnNbezM9pqzOoaMCLTloqqW+R+T7eacTOb5GiG7VO+0HJo+ZCPvTTxnny2ouG+d2Wi2ZkOjNaItf1brU/LI3BJmyIlD08TI4h8T9KzaAKWqOQBjfIRbw+an4ZWHNVwRSWjETiLl6RUKKO7uu+FWmFU7QmDmHN2L8rKH4NcXzRYdrqH2HEyAJHKD+7u6sviVBLUSCFngy6Vo+3tRBVYrEdMAAPAa+3vdZM5Ht1yRi5irLz/9jS8CCoeMSydtVw5DIdXTbDuS6lrRziLd/wAk/TVjwhIGV1yatbLmjpxivHiG4jkgAqYeJOL5fEn66ofg8Ntok6EChjcrHfkmqqRpGHJ/idADAcsmbVOQixTAztcuRE0Z5uzF8JJ8JKfMXeIxL4XQADFTk+rGA/C6KOnCYxYDe4n6SZO01LTVEwgdU8Au+skgXWq3wjDWpyKoMHOjB7XlF7bi8h96dWQ2P4FhfBmF5je4egRXMawfiGUlOxAeRZqdJUHMxHKDyRH0SA24S+JZzEsScXKCKUrfGWfUqoyVuRUuW5LxfEuNz16V1svzJUdAQj+pGEbyGIBuIkAJ+mz4wmw3ED3WqQGH5J08xfJ8i+lO1Y8ZynELRztfTaKacnkfPTkggDw+5dSYWt62JIJGjctGK5rUAAhtJOWrt3cyLAAdvJdInLRdtt5pNtQBzQU5CLySiDdRLlvyVhhkJCYys9vhUiboOOEITIMtwjbcXidRa8WhcGB/y+Stj3H+zYCHa5ep/NVFSXtleQBlaT2Dc6qhLkap42mMrztyZyuJdpo3zI/DamZBtMmzZ7XToFw4cvNBTJA5lUEbu1wepBNz5bUYk3Azz6n1HLqTVupE/pUhQ1a9xO21WWEU9FNFO1YNQRZfhlEYja/xbVWtnmjPiQnnq125VYNFtNhNNePClkEbdb2UDE6eCjqLKczMMuqRtyaCSSR9ZLRyuuJ0E0nGPPW3pa7qtUyCmN27c2banAhcgI2baHUhu2k2a53IA4+Xcl70l3vQWcRBluza7P8ApQ3e5JBA/TFTjMPtDSFFkWfDe0uW1MMVr5+lJJ4/FntQBY1xOUIGz/pUDX6VPiLjUZN4hZQNCl1e27xeSoIsC3VdSLqJme5K3vQUznhXeovenGk2W6Wpv5IGOxiGe8X5+FOPCxMLtI3Tr8KY1tSuf4lNASGrDGm9n4hlEz3tHntu9SDiSSDloOvmmgyu+HvJK7u0VEFz2ZxiXs7jUVZleBbJB6swfqW6qe108dcEUFMwUcofgSztbe3/AOteXAR36PbctDBUT1GG8Oc5jqKY2Knjk6I26i0WsZte0zyY0zYYh2glKh4lOwkMPWQ9JSeFy/0oMOxo6yG2c4yMvEPes1LjEZTyiEoThVgN+ywRL6VzDaxqMyA9pN4lanTMmuDYPIF/cWialjYj12/vTUMjTQjIHS7XMlNUVcMUkUEURwSuxPxAuMSb0l3LpsxQEkLXaNchjhe03dwEe8SUqCSnrKnhxSPAbt01LWf1ckVRRyU85RyM4mG11RLK46dhMssiEeRJp433PluVg8NtrO6bMbUDpEMYz5uDJcPcOTbfiUi20s80BZ97oAY4b3ZO1o96AhMmzyT7k5d9qEvLN7UANMJ7tEQxmRdwpCL+e1dIfJkCocAXF88+XvUoZn263KK5bdGe7JCM1paM6VhRaRixau1qdOFi5u/5WUfDqgyljCxpLn6cty0I0J+Nmi/IqXuIfBnpaNyLJnkLy0VTiGG8YhfMxNboKFhLruH5KPXZ0r5AAWv4+pDiCkzFU1H7PDY7ud27c3JdqKdrB0ciB7lo5r5hJjMLfkovsIC/Pa6z4L9xURxtC977jLnaydu79305KVWU7w28MLv3pj36e9SMZYtSza1Hxhy0a3zJG8fEbJjYmS4ewtG/ikykcYnvzZG0hlzfck4sLIbbe5SMNpnE7mZUXaTBQqGOrp2tt5grxi91qTl1ZZWpN/stIxeG4o43U1STlEbW3E/SraKlCuk9jqWcJXb8Ey7/AHKLjmAvcU9P098fpUjs/MGMQlh9TLwqqJv93kJ7SL3LNGjVlbiWDnRzFFJG4H3F4XVbFJLh9QJhtIf5r0SjkDEIyo8WZhrQchApGyGZvq7nWTxWhIakoJ2s/wCHJ4XFNx/Q09eJE6gxKPELHZ2GUPAXh/8ARWlNiwVlJJhmKxcWjL9mQtccPxCSxQyT4XMJxnaY+LJO1OOTVEVgfheoh6nSU68kuPNxGK+halqDCORpwA3G4UVHik+HwytTymHFa0x8JCooXkWQZkZenqdajCOw8kgDU4qb0FP1MBN+Kf5e5Qk5G3j5FCFHJNEMkDvKRu4vGLXEP1LQ4p2HCPs7S4jh9Q9bLldURi20PiH/AFLQzFFh9AcGGU4QQbcyHcZ6+IlVU8lb2ZqzqImMwkffTZ7S+JXrwQpcmGtL0q87N9opMLnEJTfgFtu6iFaPFMFw/tVhB1uFs8VfFmUlLlcRfl7lgSG0iY2cSH3KPBp8j0KqqnkP2yB3CNiuCUn3fMlnMRxCCqrZKinZqeoLrt6JPp8lTe3TjTFT8YuBndamB/eiUrJjGjRRYl7dazu5E3MSTeJY1/u/shZVAt0EXVH9KoxJx1bak42l6kOXFFaauxS5EVzpCVqQrqgByKYYxLMLiXafh7r23Z6Jnq8SMYboSNjYRZ9RUtGikyaFZFDpY21V9zERP0o4ad6iQQB2ud0jhOO9uqzmpSSNJTcifiVY81PSgAMEQBpb3qy9ujIIneQNwMqiL/eqLhsDkYbrh/wUXiOI5LJxU1RtjzSxu0aD70jFx3hopf39RxxvrJx25ELbblk7vkpEBQWfiG4koeFI3XVykT5q4RkJ8mG7dtXZseeSIQffbtD4VUTE1+jsQoN30rdQRxTyOTLWmxZrCA2f3EKqjzvzd0mJ0L9WitQSIcm/IRbupDb3t1Ivche73qiQtfEl4l1APyQAny8SRCl1c0vD3IATepEPf0oRJLvQAXfck+7uSAbkfD+SLAaH3onFG8fm6VvkpsAU4BbULCicbUMPAm+aQyOKFhStJTRVsIS3LpDt0QDmLpNmT5MzkSKCwvF9KeAuI+u0VwKOok4uUBfgtdJp0N8SaYrWQ0awkSDk8k00mpeFA5Xckh3aMySQ3ktnbt2gouM6IqWcR/YSD9QEm3hk/wCGX8CToNwuIiKZuWqEaeSTojMv3OkVPKP91IP7kqBTEUnkhYn5Lhi8ZZG1pelcTorYccrR5obu9DdoukL97W58kUFh3MSDxepIea778rviSKsSTdyQj06ohG3vZAhXMX1IWzJEPUl4rUFBDG13+KMB6nTV23kjDxZKWS//AIkQStXbo7Msnvz55rnuScbefUu888F+SItz65obvcjkkeYyc33F4lIANyXC5pxc8SAsbRNySfkkgBJJJIASSSSABXbV3S1JBVgtzXR5rqSA2BSRFklb80Bsc0XO5EkOaCbEiYUPfq6JskAC/JECRIdyAEiJL+K6qABGuOOq63zdFgc8KVyMuSFSTYkkRckJe9BQWmW1Lu1Qe9GPJSwCLLPRDd5Mlb5IhF+fiSAHpSt811x3ZsS71KyBXbeS6RW9yFdGO3X1KWAiL9K6GZaMkn4ac5HToCfFThHQkb5XOp/Zajcqrjt3KG8LkAxszkXpW47PdnZaGjB5I3C/daXUS5MuSMEa4cMpvwXmDdn48QEMsx8x+FajEfs7w2amCNpLT6bvUsbT9oKijq/Z6YMh6ZFsKDtg8MQsYCReoulfNdT+QntBn3PpsOjywcMyPLO2nZf7lrjjBrmF1jZYzLV9tq9f7W1AY1UyVGW30+a8/wAVowESdxt8hXu9Jlc4e/yfL9f0yw5Xp4Mycbjczprht9RKfNHwyJtBTLx3a5r0UeYRGj7k5H1c0bi+XwoCFyIWSZoibTDxCybqXpPZbsuBcCsecBytLhl4l59g4gNVExvtJ9bVspu0jU80ARZDE3Xa68frVknHWB7XpjwQn3Mx6bj9DJWRUrs8UEo7XLK1OzUMdPhBNHwyJ9t4eJYuk+1ABqAeU454A3WG3P3XK37GdqKDtB2jgo6urio6WV7jlLpBfI5Om6jHHaf0foWPreiyvWD5Zke1E01H28wSzM8oxyEf6lqAqoKMyeV7R6bfE6q/tap8PwX7TsEaCs49KMMRPOD3Z+p0eMYTiEkkWORU7+wRARARdRNdbfb9S9XVZMeNv9Hz2SbxZMijzTIXt33pecjSBwJtBHpuz2q2q8SrKjsTikjxsYOBEZeIVmKbj7AijuKaRgO1up7ttyn9re1X3fg1fgkYQiZbZJA3fuYlpLE5ThCCIxdZHHGc5uuCz7IfaM+B4NRhBIYmwWnduDJNVP2rS1FV+LBGICBjaPTqvJYcQMYWifOxvSlLNaJOx7l2L0rC5ubXJ5c/6g6pwWNPhGkhrKCoDETrXlv4JFT8P13N1e7K5ZepkYh2PcPpTR1X4VmiimW7RexjxKB4OXLLLL3EqoqmkCJmBgcWtK3vVce5yJP+EsnQNDcWi3XtOcabqUiGM5JMgbm/SKZYd3wp4JJaWXMHeI8rf4qmWP4hJGRCIPf5l8Sh68/CPiRdPN7kI9I6KQHWK7m6C9Jy2jl0oR3OqoBxiaS5xBPBMEdPPGcTGRs2R58k0xaIrmFSAAbSzzRkTFqhuFIdzoAdeTp0SORyActokgIbhz8kPSGed3wqS5eBN6lxy36I+IBDoD8k3oSog71PkzbiTxC8bECajkeGa9n3N0pwpGzEmdAEuhheSpicJGAg37unRSq+uitl4fXlYq9pAhiIHC7PcxJVA8OmgfS08y+JZ1yaqWqoGprpKi1pMtrMO1rVF4nUjKwhFIo2FaGTYCEtumSK0bSySta7XvQAI5DrkuXdKIuaFhQB25/p+JIt3N1zW7Rl1uaAEOXvRNyQtzUyhhAn4j+drCgTBKjksz0u6nH0qXDjVTHSRUkh30sTvZF6fUrWmp46Hix1e05XHIvCq3FMPipbz4j3O+ir4md2HVYo0NHw4JCIjfpLwCqQtzojJN6oRaVBKVhuHniFWETZDmWpF4R8SCmpXmf1eQj3rTHhYYTEFPLZ7Ub7/SHwJ+RORAxTCYRIjo2sg6mEnzJ1UBnDLvZ7e9auWbhxlGce4fATKvrhgqhInC0m9PUholMpuJcZ2NaB+H0oYYTmMgD9/uFOxQvIOyO63cnyFoaDJgcTmfy7mUFWQPClajIWF+TorWszse7Pq8NqAG1xrrknJs0gF5CyZriQB1ISQH1Fn1J0I7rWZ2z+JSAUQvIeQ7iWhoa4KeDgQM/FYOogEhd/Fd7lUUwhGInfaXfr0upGF4hGNbxJKl4C8Eghdl9SESSK0vZ6MnCS48rn+FUBlrn581aY9iXtxi/4dz9RRbRf4lUt6Voyoiu/SnWLpz/Sg0TsJNfqykB6UgKwGz0ZAZPI5eFFcwykeo+JtqEBcWEnG67lcpAEhfgg/D25lu81zSz4l0CcXyz/ACou/RkBsAPTk2aErriZ+pF8u5JxcbXPMhLxIHYNpE2mS53LrZZf4JXMIZZd9yBArnyXXK7VLpQWJIckki+SAEP9SXhy6UWvcyFAEyhK5iBR5urkw27dqdoy/Gyy6mtTdWLDKXv3KiPDGkTeJv4IUrmEtFSA6/Nd0+JdAQv3laP6kP5XUlnS9yTRkQEem17bc0jK63S23ah6m1QAd1omwPtfq96FuaG5dfLuQAQdauaeanGmCU6iSWfXOMttpfD5ql7lb4Dh9HWSzvWVrUcEYXvduI/hFBnLwLgtNJZEDCOllvq+JT8SwuopQE5IwnENnFge4Cf6vMVBrcQgqLwgF4oA2xjl1fUgpMYqKeHhG7jFnd8KpfqRFF9hWORjCEEoGFu27qFX0ZNMNzHcL+LNU1AMeJQGzRWnl+0FuYq5pI2pwGPK7LxFauuPg52DOOzOx5fpQH7RMzG2Y2t0SP4VNDK4XYXSkFvNV7iLI9wyDxAB4BPcwoeGOXfclJtLTMkGb+X9S0JYmz70rWy/9URx3eB8/mm2HUdEB8ROLXILW70bxsLC7suOLe9AweG3PNNWhd3p3aPxICsHXL+aAFaHPJyXdCPRnJBxGj7kPGYT6LUASYy4bi4M9zP1ZqVFjFRnrKZfU9yrCma4dnxc1waq3VgZBJpoax5os2Pd80/dxAsNrllxqHHfYregxyCMLamKUi7iG21Aif7K0j7cxEfEgKhlt2BcpcVUEgZxs4j8SfCs4Zc7f3p0mLZlIUe7J8tOd3cqutpy4whwn3PoQdJLWOUEl2cYF+5Q6yMMx4DMI96lxRakZdoTjP8AZ2/vT/TzVhNS975CRdRKJPSvDFfndnytWLuJuuRm/wCS65BuzUYpC7j+JcIn2tms2zTtEghazV2TXGfkzsXxIHI+99q6EfuYlzzynZj6f+Q4IvI/da3NZzG8FOGTjxdOd23uWmtaNs+m7miPdFyuH0rFZZWbywqiko8cixanCnxCJyqm2tKO2/6velSwwYhGVFMbxVV78EzfqUfFcJ4L8SJsvp8KbgkauDhmLAYcy8XzFdynwea1zTIVfRyRkdPKzcUH6vUqYhWrOOGuhnjq5HGtHdDL/wAb4fmqOqjkpZDikiYDLc4yNuWckOI1hmJS4PXwVcGXFie5rmuW+oaxu00c9Q09kuWon1Rv/wA15yUema2vZ7szSQ0cVfJiDy1R9EEHSP1l/wAlWNv4lTqi7mrIBnGOmYyPPUvUhOnjkmJ53cuI1tnpyUgKyWExhaIYpXbQx6T+lcjp5BuOoNhO8ib4muWpzlPLQy088VfhkvAnFtC8Lj6STslHhfbQ6pzgegxsY9wD0k7eL3qzOOWSwIhYYhffb6clBxbCWtAwOycNwGO0xySotTo89rKOWhmKKcHAxTDclqqyZ6yQqfEQYTfolHbd/wCqoq/DZMPPXfEXIxXM0bJkTwpaiOni5pbcl1I0AHcki6fElbuyQQK3VGxfhEya70XfzQAUMnDPP3p45riLW3yJR/6U9Q0b11TFBE2436lOpd0Kmmkjlzj6i22irOpwVxATN+FKfKMlqaLAabC4OLmMQA2sp9RLPV+Ie1YiRs7SRDytV6ck7cFDNTnTnZIziSC1X8sbVEYgbXB8uSpaunCnkIGO8VTVEwlY1cptLgtfXCLwUNROL8iACIVCCQoyzb6Vf4f22xOhoho+PIdPE1oBn0rI0SX8ir+66j2k6c43inDnHJtIUzNSnTyWG274VIxLFpMUlE5Ga9tt3iUeGQB0Ibh+aOQdWIacyuy6m8KEqcyDPR/MfEKmtRtIByU87F8JdS5TyRERRy7S7y8SpAyu0/Sl81aH7GJCzSPKOVr6WqBUDFd+Gz2/E6AGktLktyRC6AF3pCL/AEpe7VE3UWqAC7l25CuPmpoLDuQ8TdyQIrd2aCArvku3Nag0QqirDubdmiua3mmrvmld80UMfjjOoMY42eQy2sIrYdksNgpRrKuXhcWjC55ZNwRE+gt73WUpcWqKOmligdg4vWYjvIfK7yQ/eVQOGlQMf+7lJxXHLqJNUQaaaOOupIo46zhDWTWxxZ3HMd37WUu5vhRVHY0Y5Tjyqoih3TcSMd4+oG71jbvLajKqlI73lkvytuzdHtKs1td2BqbZZaGQ6iAnYYbmtJ/Vd5MKkh2Pjwusw5jq39odiN+FuuLPpEv9SxftU4gTNPIIdLje6to+2GKQ4VFh8U7QQRMQ3A1puL+ZJ8DNhh9LiOLdo6yBqybDqWkYb4r7jdWMUjX1tRU4g509M1/ADIrIvCXvdeaUOPVlDTVkEUlo1bMMh+L9Sd7Pdoqjs7iPtcTNLcBAccnSbfEmmgRq5Y3Gnp5ZK+eoE4SlYRe3jG/QAZa/NSH7LxyEFJWG9LVcBjC2oK6U/EFr/wCZYKTFqosSKtCThT3kbFFts+lRZqiWom4skhnKT6mT7kvaWa7Euy72U/Foxw27dIUtRfKwN32qxw3sfQRjiLnLFLKUf+7xSyboc+kzy7/hWDqq6orpilnlKUy23E6aEjG7Xnz96PaB6RPgvZ+h7PxYiDPONGZwuRDtqZfD+5Z3AqWXtRjHEqG4ohbmIttYfpbuVD7dUFRjSPKXsrHfws9ufmuUldLRyDJTylBIPIo3tJSxWantNhMUcEARYd7HWPUnCEYvcUg+Harmpp58JwUMKeg4MtTGwSFZtjzLrI/P3LAPiVSVWNS9RIVQz3DLnuZSKztFiddShTVFbNPAD3MBn4kcBZuY+zdBx6eCrw+OjKmeSZ477jljAfH9RLNdoRpqfDaJo6aOKprLqszHwg/QA+61UMtdUVEhSSTyGZNa5E73EK5JUSVFvENzya1ri5CpodnOJbpmivTIlrq67dcOqmiu4x1pLnSYriy6UyKOErTH1IolZGBa/PJ9y6IsRDm6JiOS1mZyy5IRzF/ibkuw5zmi6w6/6kVtw5sLl5pMTqkA77Lwf27GF4Xx6dSil1p8s5GHS7S1rk2WZWspABLuRW967a/NFAAl3o+Hd3ouGPmiibGkkVrXaJW7btEUUD+VkkklNAJJJJvSigEi8KF9pZIhVUAKK1dXW5ooBtIvknW80Je5FAc6fEl710hci3eFJunNACb0pdPcldqjUsBLlq6kgDjCl3pOS6gg5+5CitSImu0QAKJuSX70hJkFhW+/ausVt2TrmiVziygg4uv4dWSufvSAblSQBgNykDlG3K4kEO0i8SMyYe7+aZk2IcilzyYRV9g0cFtjsxE79SoRJstMkVPUPC42Ookt0Xjlo7PS+zY0mF10VTJTjUCD9PqXpOF0NJ2qqzqJzeLS4IhXieFV0sI5SO9w8xXqvZXtBEMXtMbWiwWmvmPUMWSKuHk++9HzdPl/48i4MvX4e1HiVREAWleXxEhjGcrWYHtWlp6OixDGJa2VyIHO631K5Clw+omFwjt9Yrn/ACdKjJHZj9MblKUXSsxXs78DVm/MqHGqGMmv0EmWzx+opqeKRgdhsK230rz2vqpKwyZ3YQ9I+Jer0rc/dE8L1Jwx/wDGUM1O8z6HcKYlp3jYs8mH/MruIQES5DbucVWYjI0hE2uniXqpny9FWe1+78ya4Zkfp+JOyxsOudxdy5qLC+q0QCGZxt5iQp2Oqcmzd0xbdr/H3IbmHqe1JwsVkmUtNMyUjCKo4a4D0iH1EoTVFvLL6k0RGVutoj4lLxxktRqbi9i17QYpJiWLQTyGxGACL2+5aCjxSsqoZI3q6gaeKOxwvK12z6bfqWDlzvJ1bQ10vs12bXZ9QvudYvBCXt/R0LqMkfdfk1NT2impcNHD+gG3PIPWay9TVSVBHFGG4kzPVOTk7yOZfEoZla+TZld4kY8Kh4Mp5p5PImLTo5IXkuty8KDw80te7MlvQqF35uhuudFb7vyoHJAAltStMQF3Z7S5Im3JayDz5eFFgCRPkzZbRSucueZF8SQi5Po25Fb06OgsZ8KfhsvFza4M9bUD5iXJGJWjmgBTZRkTNu8vpTTCif8AEHnu70u7TcgBNnn7k53Jticef7kTF70cgFd8kn5rnqzfcuXIATfNdIXIcly60vSusXizQBw7xtAs8m8KVqUhOREfidIS7nZAHSyJtUhjeQ8gyJICYX3JcTh3Nnz5oAcqy/GybpbkJN0pgyImHN9rckiK4s36kYCxW5P3XOKCAuHtty3IS6uSIy3c0HiQB3pFcf5JOWnchu6s0FgvtXQ6UrvzLjbhQAly17l24lwi1VgdDnpmrLD6yD9nUB3aSeSrrt3Pag8SVCZsZa7/AHYvaACUBbYfn81ma+qeqmI+kW5CmvaJOFw+I/D6rU3dr1KSUqEaKGNiIc3tHvJDxO9I5nIBB8rW5aILJkeIPRzBJTbDie5pFoaTFqfFiFpXYKg+d3eSySV1pJrghxTNVX080cvEbMxHw+JlUVkzWX5fin+q1NU2MTxsUbm5h3XdyGKT2qszPp9KfkmqJsGVLR2G2+b+QoIa6COYnMHIR2NuQ19UdRMT3Na2gWoK6yjsjHryuMvS6KAm05RlDJKcFxCDkRF4lJrhChwkwDcWTD/FUNNIc1QEWbkOfSrTtJWXFFTg+1mudH8QrkpLtfiT9ELlN6SFiLkorE4p6IrQvc93TalRqc/aS6NdcupppFxyTogdMmsFst/em2JcuQv3oosMSckXemkQF+pFAO2tZnc92fSuxlaOfqTQlcw68kXG0Jv6lIEpibI3Z7enajiF5DANNz2sRdIqPGQCAeIs7nRTTMRE7NaOfhUmbQ7MPDlKPNite24U3d8yJNHIV2a5xPf/ACRQ9R5h2/En5ieOjiC9ivbp9Kh8Tu1XCkcufcigoJuaNtpck1dck8lqos6kucS5K61FAdSQuTZckWz35oALfMZZvvLdch6Uiyz5sS6/NCIDgK2YHz709WjaYn4SUW7bn5KZUzNNCLtt5IG/kRO9J+a5cxETuuETepBQYjd9SWmfxIRk8TJEQd3kgg6/NcS0IVwkAdSSYmySUgL97qfgmLPg+IhVtBFUEF1kcrXDdbte1RAIOEbGfd5eJNyC8bC7+LcqQDpyPNMRu+4nufRSqMmmuiPIh7rlA6efeydpi4cg5Zl9KYM2GCjHQgWtwm3TmrWKa4dFm6CsuEs93iZWcVU8JFk12bXMuuHjg438i3EnHluTrFtzva70qo9ucRuzQvXOI6u9y1szLhpN3/ohOYB5qo9uMS1zL96bqKzf/gpsC4OQNru9qbfPc7ZF5Km9uMdHN7U7DiD3j6STTE+SzkkPh5szaKMVQ93JtEQ1jZ5A6Ylp2mPR2AvSSsLHCmfPuuHwpspunkPh3KJOJ0p2Sd/vTXGt71BVonlI5cskJSPb3WkofEe7mnAqHpzJ9C+FOxErjOOrOyb4z25aJo6hpG7lHObXPURZFgT+M5F3CTIiqHu6G0UAugd6NsiYm1EstLUgLeHHJBHLhsQ/O1XdNMFRCJs/UsRc12p25Kyw7FGpWJtTF/S6EBquldbkqwMUfnk4/U6McSt7mVIC0e8R6LlArOORXszCKFsUjt5snJMQjmisy5+lDWxSerKYoeI5MzIXp3s5XfSppkAlmD7VFKqZ7v8AtXO1r8jpUthrh+57e+5EUb82yQnVAT5NlomvaGu0dZNwNlKY64++4fiRBmPnamvaGIsn7/UjGS5sm7m/pXNNr+JvBuvcOTDcWrMVv81U1+DmJcWn/pdWgTNa2b2+RJ+GYB5ONr8x9SnHl1esi54d1sjNF/vAEEnUPi9JIsSI8cGOKQAPEom1lzYRlb/qp+J0YZlLA7e8fiVNVyNURibbJQ8Qv3rua4PP+LplM8Z3kD9QbVKwvFpsLkE48yDPfGT7XXZZo5ivMBGXK1/J1F2j3sSx9xZ6Nh+IU+LUgyQPba+t3UDp2nJxlyqZL7PEXiXm1HiE+H1DSQSWEPp8X1LWn2wo5KMZDzKUm1DLpJaKVmbiaUqoCniCALuIxbh225KHMMftISOTkbAQW597qHhnaCOupxaEWiEX1EupNYliUGGw8Ro3lN3WtkNHKzD/AGyPKoiaKJnLcT9/wqnkGSlAqeZ/aKV9rSekfiUyuKPHqWKTiPFPE9zxE/UorzNDpIzfxUSC6KSrw04bjjzOIfEom7zWpp5IoS2GxQFuePqtVTiVHEV0tMYW9VgrJo3TsrVxh1RwzNGXw9+iHiXDzba/l1KChIE/USAVjgzDpqI+pMXMgA1cYViVNhNGcrNxa0ytC5toCqR5GuRH1I8FMlV+KVOIHfNMR+Q57R/KowSOL5gkiAbjFme3N0bEk2nxBrCY9vkSgSk8xk7uimj9nOx3Yibnagfdq7sqsFCgW5JPl3pFtS9ykAhhchzZH7OfJ25+JBdrzSucu90FkiEZI72j6T2uKd9nMuce75KGJHzYnRDMY7r3/ippkDtRCcNrGFt25MF8k4czk2TntQvJpk3ehFgWmRaCkO3zXRJrs3d0jLXa7KgOeJLbkupaeaAFbauPuRllbp3c0KAA6Uh+a6fSuXWoIC6Um2jq3NL5pXafCgAdLfUkl4e9IhQAvDolr5IhSudAHUHcld7nXX5EgDrZZdyTihRoABLvS0uRW6+pAAjkk+XeiIXQoAT7WyQhmQokkFibkicUNvzS/MyBIG7TJF0/El1Ja+5AxMTJI0kABuRDaKVqX+ZACIvcugVsou/Sua9zJakS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50186" name="AutoShape 10" descr="data:image/jpeg;base64,/9j/4AAQSkZJRgABAQAAAQABAAD/2wBDAAMCAgMCAgMDAwMEAwMEBQgFBQQEBQoHBwYIDAoMDAsKCwsNDhIQDQ4RDgsLEBYQERMUFRUVDA8XGBYUGBIUFRT/2wBDAQMEBAUEBQkFBQkUDQsNFBQUFBQUFBQUFBQUFBQUFBQUFBQUFBQUFBQUFBQUFBQUFBQUFBQUFBQUFBQUFBQUFBT/wAARCASwB4ADASIAAhEBAxEB/8QAHQAAAQUBAQEBAAAAAAAAAAAAAgADBAUGAQcICf/EAFMQAAEDAgQDBQUFBQUGBQICCwIAAQMEEgURISITMTIGQUJRUhRhYnFyBxUjgpIzgZGhoghDsbLCFiRTwdHSRGPh4vAlNHMXVPHyNRhFZIOTVXT/xAAcAQADAQEBAQEBAAAAAAAAAAAAAQIDBAUGBwj/xAAxEQACAgIBAwQCAQQDAAIDAQAAAQIRAxIhBBMxBSIyQRRRQgYVUmEjM3FikRZygaH/2gAMAwEAAhEDEQA/APkFqfw5WomhPv3Ka4/lQcNu/cvdPBsilTx/lSGMN3h+JSOCHvFLh7bcrkE+SK9OxFkzJNT265fCpTR7udtqXfzQVRDelAtbUipY8y03KZahGN8yzzQVZFKnjG3RENLGXJlKaO1Hb5MlRL5Ig0LeSQYfH3Mpdu3vSGPTkig1I/sMfk45e9CVCBXKYw6Imj7/AApjIoULFzZ132GO7PLxKYI6/ClaxFy6k6AaaliIxexru4kB0cMncpRDbolaxN6VLQthhqMB0ytIkPsIEpJZ9+1dYbdcrkgtjQ0oZe5SQssysu8k1+a1GJfmToLHR/DL587U/wAS3kHPquUUJNq6UlyZLuROirHEtNw9VqmwSPzfK+7cRKpaRx7rfhTpTPI+b53N4kEaFpHVPG+bPb4bVOpsYkjAWyEtLbln3k19SMJLe/uSsmmawMebh5cMBT0OMR8Yb42L+lZBptNXTzVWmneqVBbR6FTVkcxZ53f5hVjFNGVrZrzyjxJ431e7L3q9pMeASFzfb1IcEzRZGbKnsmHJ8vqVhBSxEQxvG/uL1Kgw3HKMiHPpP38lrsPjgqAF72OIuRC655wo68bsZDC4qg9m7LxIyw2ApSBhe3K1WTU/soE55WeofEq2bFIyuZvPqWepvdClwGO7V3cvV5qRLgsUjhkziafo6ziCLPuAuRD1MrZrCDJ9yTNU9inHs7ARCb53Iv8AZ+AT1zV3Ht0bculHdrkosuuCm+4YBHOzd8lyXC4xLLh921W4+bCkUOmidiaM+OFxiJNY93cnRw8N2YOI5aXP0q4eFy8rUjpWILPEmZ0URUscbC2TaP0p37rC3M4mbP8ASrlsPAh0H56J+Olbk/JRaRoosoZMJOSMeG9ojttyUKpw+ciFnACJtt3mtmNC2WiaOh25ZW2v4U94kvEzD1dDOI5tA9vdaygVIy26RkJL0f2XQW6hyUKqo4xEb4HLTqVqSMpYmYHjVPvt7hJF7VUE4s7vb3LSVlLTZaZCY+ElS1HDjPP3+FaqpHO1RIw2GrmLV7hF1scH7PhNLecn6XWSoq4IT0B/9K0eFY046ADgf+ZZSRtjaTNdD2fgjubJre/TqRS4LTja4Aw2vclhuKPMIubOI95ZKy2k2YO5CuGSaPUTUirlweCa13Br/UK4eD01+Zwtf6lYAQd7WpXAQi2bFql8iit+54rDBm2lyUM8LAbmdmHW7arsxtLYuPC4tme631d6S48g1/iU4UocjiZB7GAmQPTh+XqVqQsR65LhRtlm+0h9y0tEkaLCaOYdImA+/TpTg9m4OdjE77UYjaWd7681Khqrbfn5oYEMuztOVwPAJXMov+zcFxZR9LrRQzBJdntLPqUgYwLu7/CobK4MrJ2Xgk62ut5fCmjwEI+TLXnTtkT+JMSQsSnuBoZYsFYdMrhFuoeab+6dgg7uQ/Cr44+GZaOJelBc0j5rdMhoowwOnEyfK7Pwrv3DSDseJXDi2eeTJe7QviRYaozk/ZmmJxMI2FQ5ez8Qhlw7PpWv4d2jsmjpfLcPpVqVGE8SZgazAaaR/wBjuVRX4DSDa3Cbb6V6JV4exDeG1UNfR3FrmJLphM4smNo88qsJiJyewLR2qtPDYhHQGW0rKFxcsn2kqSsodpa2rrgzgnZlarD4r82jbTw5KFJRwkw6W5K+q6d7u/aqmaNyInyWpgxkacB0cOfhThQwCIvZ+ZNvzSLO3/1QRZIeGmkHJ4/5KLUYbTycmcSSucUXEcddSQFjDUMYl6k81KGj5cuS60j2rrTW2/5lQBDG3n3o3jbyuQe0XDyS4j7kAO3DGWWXwp8Kjhhq6glJclxNSfS5BVltT4gV4vm3SrSnxq0u61ZQZH5p2KZvpWdJiU6NhDjT+0asJCXMbVd0OKRyNk7CHlavP4arfnm+1WdLXNdz5qHjRqsjN5TV0ZGTPkY/F4VZUpRjLm4NcsXTV23PNXdHXPmLdSyljRvDKzc0NVHbk4MRfEyegGMmIHZhEnWco6x7RdWkNYxDmz/lXHPHR3wylwFDBNJsDbku/c4SXMAW7fEmqCZytza5XcBOQ6riycHbB2Uh9n4+D0WqO+CxCOTh08lpjzJxTPs7XZ5fpWSdGpnwwWMhLYl9xxkC0HB1z6U7HS7eVv1KXNlUZ3/Z+C0fw9ymRYPSE4uUbF+5W/s7j8WSQU7W6JbDSoj02D0Nhs9OxETFlapVNgtHGQ3hb9LdKkUtGd5Op9PQmT8nInWDaNEnJkU8HpODa8b2Z/qT9NgsEkmgMN3LRW9JhJEe99rq0pqFobRyb3EuWWVL2o7ceFsowwGIjzMPy+akNgsfNgtH4tyuChtL92q6UdumbrjeRs6liSKCow2OMMrOnkl90hJqW0i52q0ONyk0bpXWpzHT8zK+4Hb5K+GlaO/Ierncjeja0tNrqw9l82t80+NG5W7XU9wpYymGlCMLHb5fCmpo2LZZcKu6ilYYyz6iVG5SRyExs9zEnB7kyWgxJG4xFl0vzFNRZEQNIzWA/wDBTKonkbMfqdQSExl0Z7V1JWYt0TCINj6FkyA+HuNtov4Uxc9pNlakJW8unvU9uId0dPhEAu7bu5RTp2Lv3N4UbyblwitfPJlWtGblZG9nYX0G64vEnOHcI6bWTpE1tzbsnQuVxZsz/StWrIT1JOG8QZRAG+JaKGljktaQGuWZhqDh5A5ETq2psSci3/4rgzYm/B39PlSXJc/csZS8SwSz5Jfc4Zlyt7kxT4g5DrmIly1U2nqGkEXu/US81qaPUhKEgAw0BLRtv+JJ+PDY7MnBvS6kBIxCL/1J0CcSF+lczbOlRgQmw2LdmDF6dE82HsQ9G30qd3Zs+10YCGRZeaycmaKJCGhjt5Nd3adKdGlYrGZmEVK4enJuSIMh1UWOhsMNCwn6s0YYeEY5M1o/CnxmEdM7RRiV3N2tUOx8Aewx7s2uF0Y4bEQCNjW9ydCRsviTrZFo2WSylZSoZfDYiLJw5+5L7tj8tqkPIwlrl9KHjNaLdKj3DtDR4bGUY7blw8Pju5WqQU1vftSORifPNHuD2jBUMdu5upL2MLR0YVKue7Xdoibd5bfSpKIbYbFbyYSTrYfF6Nz+JSSFvqFFu8lLW3kERCowuvcGuHkSL2OOzJwYtE+W0uTrr+9lQEVqOMR0ZtOScanAR5bvkndbuTimzktL/tQF0JqcLeTIuC3egKqbLl/NNHWXdzJ6OROw6VOBaMzJv2ULidgQe1P0qPJiDxn/AKVSxMO6kSHpRuzyZMHTxeNmt+JRKvEpJhsDZd4lWjWTxvlK94tyWkemb5E+pSLD7roKg9I3JQqvB/ZbjiD8J0M2KcNiONt3+VR4+0Egv+JuHPT0rrhiyLkxllxv5CDCZaoNI2EX8RJis7P+zkVzCX0pTdrjhuyp/lcbKtk7QVM0uZtGJfCu3Hizt2ceTLgSOyYfGOjg1qgV1LTx+Dd6k799bSvD+aiy1wTXNkxfvXo48c18jzMmSEuIjJxxEOjMPwqLLGFhCzNuUgx25t4k1w7n1fau2C1OKUirqY2FzYAYh+SKhpXmmF3ZhHu0Vl7G0jjm3zVtheFhNJo1oiqyZIwXuJx4XOZChw+OY8nBh+lTSwWImyZ4yLLyV1R4fw5rwy2+5THp+rNwFn3fSvGl1PPtPax9LxyYv/Z2CY8tC8Kci7JwFBdJEI5v5bmWolhaOoIwdtWu5Ls0lsAu+W3mSv8AJnLwL8aEfdIylR2fpyDZFtD9SocXw+MorNA08XUtB2hxhxhkanC69rVjjqnv3tKRZL1unjNq2eJ1WSHxRTRUsd5MEoXN4R2knJqc4z/ahapc1dTCBO4DxG9XUS8+7T49LNUZRvsH07V7OODmeJkyKBrJcWgpzJuJcQ+llmO0cnt3g256Es+GJSlo7uV3LVPDIUjc3LXpXZHEonFLK5+SNLR8Mss2JmTPsYSDuH8ym27PV8SQZiwtmtkY0QDw+ImHIPiUWWjAS0BWoi5flTdQL2+m1aGbRTHShuyBlGlp2LRgb+CsZcx7lClkt+lWjFoh+ysOuTIHhjuzy1TpzXflUWas7snyWqJbGjs3Pk2ajTi0j5O21OS7tc3TRk8hE3V8SoyIp04RnoDJuWhjLwWqZw2H+CA+rTpVgQQw+L+CcCjjEdGZSB3NllahLPLLpQQR/Zw9DaoHp2u6Gt708WRDrtFAeY8n2ukwGipwFtrbUuCxNyZG+ZDq1uXJEI7dR3ZpkDAU4XFp8k6FOAnvZi+pOkO7NtyIOeeX80vaWGEICOjJwKdtrJMV1qea0uWSmjVeAo6VuXhRvRgRZ/1J+npyy39KsWo3tHJSXRADDQJx5roYTaeT9zaWq2gpyG7PcTqZDS8RtWe5t1ylstKyp+72syycbkTYWFw6XW7rfUroaVrsnbqTkdHuvbpUWaalO2EsOjdPciiwV5GJmZvpJXUkMcY35bkAE1253HVUmKkVv3GfltZSAwOMhHS0Cb+KswkAreejqaIxkGbtaPcPiU2UkrM/H2fgEOTF4HuXJMBihMrOpv8AKr2Uo7dMt3O5QqsroyYHYdPNCYmkZ6vw2np4iYLSJ912SzOIyQW/h7dNR9Kv66oCMzB8tVl8Q2mWq3SOXIyrOTiNyVBXQ2mbeHO5XVVM0YE+ao6yR5jTkRDyQjFr/VqgLrXD2v6lwiXMdCQ04tck8bFckREOuX6UPq0QasVo3ITFuaLq19PhQdVvJBJ1xZJvLL8yRF7krf0oATi3J2XGj3LtzDa3hRdKAFaPkhtYmHw5Ii5IbfzKSzhDHyyXW9/+CK1i/wC1Ddu+FABWsK5aK5d+ZIrrtEEA2ty0RNmPkSC4s0jk6UFneGJfCgHa5ciFAZOXeiEnuz9yoB4ciLuS0H96FuaLpUkBXbPqSYnuQ7suaJto8upBZMIUmF/JHpck/Ik6NQLe9DajbaS7aPkmZMbHalaxI9O50mHzdBYBDolayO3yXU6AERfvXeG/JF0pW+SQmK3clbuXW6tEXUJZoBC4aRD3pPlcKIhZWFMAc1220c0unxJCoDk5cxLun5vSuFtLNLQkBQi610i/qQvyS7kFUEAtzXLu510S01dc1tQSjv70Tc0LfLcib9woGOXLo+Jrk0OXVmiYu9BFDrc87kuJaguQ67UAPBInBmt5qLdrkujzQBOCZxHTNSY6p9u7cq3iW6Imm2oTFqXlNWOJZ526rW4J2qkowEGe4e+5eexzd/kpUVYYlz2/Cn5J90fB6qHbCQi4fEugL+ldDFBkkJ8ty80DEnv5q5w3HAjC087+5KolLJL+R6RQVEhdDK+iqJJIhf8A5Lzyj7WWvHsa1ueq1mF9rKey6RrfUsXFnZjyI0dNIZOLhu81L4xj3fCqaj7RQSXZBaXpFW0NZxtWZ1k0zrU0/A1UFIJkzMo/tUgtke0lZMVzag/pQzRxcMnNlIMiBXHaPp6XXRxBu9QqistPeAiHqzVDiPaKnjP8OMwL1C+1UlZg8lG3ixJ5HLJrs/EpEVRpy3LB0fbII2FjdlfUXaikmMc3ZJ4zSGZGjCo1yb9JKQFRxHJsntVO2NRZ6N8kZ40F4vHtu53LLU6O4i8IW+kskijuuz/SoVNijTMLP1KYFQEhaEs+UapqRErcNp6hvxIGLTyVBXYLQCOYM4H8TrXtu5ttTc1HBUdYMX5VSlRE8do87Oljhl0zHW1TKIXjLR9vqFaapw2KnMTaJjDpcclV1NZBTzEzwMNvuW6exy9ui3oZGGMXklt/erihruG4s0olt8L3LBnVAT6RnYS7TSRxkOWcfxLN49i1lcT08aiKQcjyEvVmh4LE2YGxLD4biTjNlIbkI8iWnoayMuRvb6RXO8ep0Ryblja2fJkZkBBbk1yZ4zbk2cjDqP1KNTexwheQLtBJRZ5OG+Ruyi1NRPHcYG5D6VU1OOOWj5MTLVRMp5Ei5DEIy0uUgZIy72WPOscjvYX+pSKbFDHTLpV9sxWY1sZWjp1Kzo5tmrrL01dxGHNsv3q0pqp7MsvzCspxOhNF4xMXkQt4UTixWv0/CqlqgxEXd7k61Y5Fr1LBwL2JU8PmHNQXobtQ6k97du1S9ouHJn2ihJxC7K6SE43yfxIH2jmz/lVroQZdQqJLQ3ERhn71opWDRDiqGy5J8SYh16UMtO5F0IXhcWLLNWwocenaQc2VZW4XxGyU8M4+WdycaT1ITaInBMxtfhZxsTO231Khr8L2k7M5L0ippQqG5flVLX4Xpnk4kuqGQ4MuH9Hllfh9rkztb8SpJ6XcQEy9QqsJCQCbJZ6vwFi8K7IZDzJYmmYCoo92eqikJxlruWsq8FOMSbJ/zKtqKExHo2ra0c7gUblbyQ7ebqdLSsL94pgoff8AyVURQyuNyTjwoSFx0QTQnHy6ULl7ki611AHOnvSfkl1Fm64XNAHbtUQoLn8uS6XLRADoSWlkn4qq0h1dRF0ScdUJlF5TVTiJa/qVtRYla/X0+FZSGoe7R/yqfT1Dl53IaLTPQKDEuILZmtDQ1W4dLl5xhtUY26/qWvwyuCTv/mueUTqhI19NUGJDkK1OFyNJGKxlHVXOLLUYZVNcLdK8vNHg9LDMuShPLLJMPCdueTjcrGkqI6gdz7u5WkEMcwjkzCvKlNw8npwxqZmrff4kuM4tpnuWqPBwL6iUY8BAtbHu7xSWaDNuzNGc9oe7ZtUmCTdm+SsvuFhLVn/gmjwf3ck+4pEPGx2CqubQW2qbFiDx+d3qUAKN4R1bckRW3a2rNpM1TcS2PFnLzuRR4xJHo5sf1MqfiMSXE/Us+3EtZWXrY4ZBkzN+ZGGLXdWVyz3EfuTvEYub/pS7SKWZ2aQKpij1ZhJOjURCOrsPkSzYTOPf8kZVD+f6lk8CN1mZo/bIxtRtiEdujrLlVPml7VJ1KfxkV+SzVFNFMWT5EXxKuqaViMnbq9Sr6ase9SDrH5s93xLLtOD9pp3lNe4YOFxLJ3QFC3kpHG4lqK1iK3JuS12I4kQPZ2ISdn3Jp6fvJWlu4Wyu+JL2fQtjkl3A7exUPCPNLg8QVZezhdydEVGHk6vuonsFS0Li+jJFG4lyVp7G112hIioWtFnzU95D7EirGN7rs06Av/PqU0aXno6dGjtHXapeZGiwsjxX5ZZqVCRxowp3G7RG0L283uXPKUZG6g4kmCue7LK5T4cQbMWdlTWjGWee5Ph5O7kK5XjTOqORouhrIy5Zp32pu7P+Co226XvqydDiEw5G5ZrB4kbrKy79o25+pH7R0voOSp7pSa189qcG+Q8ll24mvcbLT2gBud8k6NUFvWyp+Ce5myH6k/HHL7vypOCKUplkFUFud7JxqoO47lA4clo7gJHHSyFcWg/6lk0h+4mDXMXdcSMaq5y/mo4QyDo7BonYo5NuwVPBSTJQFvyFlI4eubJiONxK5SYvP+lc8n/iaqAgzIsnTpC2evhS280rXWRdUd78vDcl4tq4Ja5P1JXPcgoJd8PchYvekxav3oChe9cONibkjLmh+aLJGfZfFnqmjp3HxJ6aZowLJ2u+JQgqDkPe9pN6VsrM3XgRi4kquskcbgbMSVuRP3Pco80ISauzLXHKjKWMz4U8ha3uRd9yCWNybV+Stp4XEtjJipoZyHNsvcK71NHN22VLx29Sakp3K4We7yT8uG1hXNlcVqYHA8VqrnyaAWfx+JdMZw/ZzyhP9FVVQvfY2XvUaSMx7rlcVdDPTkUcrPd3ELbU3NhtRCI5s1vUu6GVfs4Z4p/opnhYmz6RTT0biWYZj/zU+Sn7yd7vSnAp9vW5CTrpWRHO4FYN23PqzTgR3CT9I3fwTtTStCV4dXpzTYDcOmQ6rW01ZlpTE0wjo27VWdLjXs4Dkwc1TyC4lyt1QcOXPR2USxqaplwyzhI0YdpnGYs2bc3knT7RBwRd8iLLTRZd4ztzLuStkkHNlg+lxmv5eRF99/cQizdMT4s0gZaCGSzs0zwmTN0v4lXyYlJGBM7raHSw8xOefVzqpE7EpIY4iYJCutXmHaTtRLSyE8BORdL7ulaPEqystvB2t16u9ec1OHyzV9RI+d5vdw8tq93psShzI8HqZuXgjyY5WTGWZvu8OShy1ElQ5MTflUw6GQbeG13mPkmijkHRwdenUTzSO49+VuSPiOPQ/enYRcrrurpe5SI6Nycc+npRaEQuMfcyIagyt8Km/d+8smf8yJsPO7RmT2QEUahyLRm+lIx4gl/JWEOEmR5sFydPCTjuMAcR+JLZByZmenPu3KBNDtJn2rXlQsRFp0+rxKuq8FPcfXatFJGMoGQljMvL8qiSwvn8S0Z0dz2ZWko0uFldoy3TMGjPFHsJmTVvDudlfSYXpq1uigVlHwQ6+5WnZnqQmJ0J+eiQ/vtRF7lQhl8skBknrX3cvemyjfMct1yCCOW5C0e7uTzxv35LvDLzQA1w9O5HbpkjGO657WuSIbvJAUBu255ogG1//Vd4ZW5F0p0IbnyUD9xwNtzqXTbdbfkgalP8qfp6UxcdEFJE2PcOem5WUJXD8Sr4o3HudiU2mzHV87s1J0FiA2mGSm0/DHTK1V0Ulri2e31KSRXWu7qGikyWUbC5G/L1KFV4kEJZA/5UsXxQBh4f9KyVTXMJ7HuQohkyFzLin4mbntQhizD1t9KoHqmz59yb+8LbcnWmphuauDFo8ss/yqS+OPaTX2rDVFc5Wuzrj4lw+/pZGpPcNbLjlxE7Hz5+5CWJXDqbLFTYww6sdyrpsekEevcq0oXcZfY9WPHLmz7e5ZqpxC58s/l8KiVmMSSFk77W6VXS1F2t24kbImm/I/NUORFu+agzSeJcOb53Jgy+azbs3SoGTlmO1NEScua7VNdRlmsjT6BIrStQ3NySMkBD5IGF+9C/UPNIvfn9SH3IAccm5DmhEnzSu3ZdXmhcmuQAQlc6Ny6U243F9S449WqCqHS8s9qIia3NnUOSR88s0UMhXEyVBQ+8nehYtq6g8PP8qQxwi1FJy3c03pyz+pJyYuXhQAj6s36UI5ZlmukXpTfeqAdbcI3Mkw9XJBr70YltzQAVvDL/ALk42RckwPMndPWtzbK75qQOFlnlkuwk/e65JmJDmuh1OgC04enNccdU7ba+qVr81qafyGrErdLU5auW7ss0DGrfJHb5Im5pIodg297pN+ZE46abkrbXQT7Qbd3NFbbydJuaXegQJCwl3rodS7palY/uQLkX5XSS1IdX3ISQCOW+9du3ZMhbkiH3MoKQn6cly1u5cu+a77vCgZ21I+lJhfki1t1ZADfcnEuosstqEh96AEPV6UrdUVr82dIcx5/qQAlwOpc1S79EAOdLZ5pe5kJ9PNK63mkhUL8rog8mQiSL+ApmbOuS5d3rrCwpFbt5IKqhwC/SjGTbtdv4qPqLrtzClQaMlDUWlzToVHvUK64e5EJW80zNouYcQMWyzuFT6TGJRtyPas0JORc1Iikce9OxUbGDtBJCefEe3/FabCu3Elog8vzIiXl/tVrIo6x7uf6UcAm0e403axhbPiMf51Km7VRSBk/6c+peJw9opY7W6h+SkNj0kjZEW3uU6o1700em1eOQVzZX2yenNZWsxaKGYgka7w3EqOLFn23ldootdXNN/wBqrWjJ5HIvwkgK5wkdOxVklO+w/wCayMdU8PQ7p77wO3N3dIWxvKLtMdO4s73D8TrT0PaCCYRuyLNeOfeR55t/UplLjhi/NJwTLWVo91pMapLhbiMH1OppY1GLjk1xeleN0XaC7U8iV3TdogkYdbSH38li8SOuPUcHq1LjjSC2bW/UpQYpAR2cRhJec03aaMmyc2HyLzUmHGAkPO+0+5ZPEdMc56OMgSDmDsmZo45GK8AJZOmxqQSH8RrS8Ku6bEOJzyL96yeNxOhZVMarMLcQI4H3elZ98PrRkJzicR9S2IFxOe1dOSOPQzYfqVKTRLxwkZemGTk4HcrmkqDpbc3cfMUquaAS/DyL6VVVVROWkbXK/l5MeIGzpcSimiFs+fhT81VHCOZuy80irq2ll0kYfNW0WLTyRbzclm8fJaz2X2I4tHbsNiWcqykqjJ26vSKfhpTqjzYP5qwiwt427uSpVEjmZTAM8fMHJSoZGHV2a4VZHSkJdG0fSgLC+MJNZai4h239DQVxbctquaSqksF3VdFg/D1bcSnwUZ8s/wAqhtGuOM0T2qHs5WouMwooMPuHV/yrsmHuJadyw4OsAai3nkSkNUBz/wAqj+ymJIhjMbbUcDVolBUbdE8FZb3dyrRG3mn+G/lyUtDTZL4wSB0OucNiLTvTcQ6d1ycEXI9AQWNnGyZKNubZc1IIX780I5cs2QQwGjuIXzRvSvIOWVw+lFELiWn9KsafMSGRvF4SQ2SmZ+p7OtMRZA4k6qazsjKQZxuxF6SZeg78syyFMzC0mju6SyyiTPFGR5DU4LLHIQSx2l3jkquswUCbJo3Yl7FXYfFUCTGz2qiqezYcwOQfMV2481nHPpv0eM1+B8N9Gt/cqiowlx5MvZZOzPtTE2pE3uUKp7HxlyyXUsyOF9Mzxk8PMeTJk6V+9nXstT2Ni4ZWMxFl4liMb7O1FC5G8TWZ9QrWORM55YnExr06aencf3q4OO4iZ2tLpUOWEx/5EtTCiEQkKBPSi46P3Jq3dq6GQwPc3Sk3yRLhZZEgk4xW6JcT3bkiyLkyHqU2A6MlxJ2Oa0tc1FttLNmRXW6ITAt4a54w0fvVlRY48JZ+FZe5xfLNPwzXFud1XDKTPS8I7SNI46rYYbijSEOZ3F3arxOjrnhIXZ3tWqwbtEEZC5vcPzXPPFsjqx5aPccNqmyFs30962WCTBMAZBcXzXimD9qAvi/+XL0XA+0kZCIs7CS8Lqunde097peoVnoTZEOeVqcAfkqmnxp5AHIGJSgxA8s3jYsl4DxSR9FHNCRY+HkxKHVyNlk2VyjzYo+WoOKgnWcR9JX/ADK8cH/IieWIEhSERbVFMblKesGwdbvypgq5obtGXajibQ17O+Wm0UBQ9WRWp0MSCa4c/wBLIXxKKwo2YNviJHJn7BodujvanBktIW0ElBmrmz03eaZauCEhPq/etNGydkmXkcMk3QDl8KkR4bPIX7MvcqiHtZJTl4BD05KUHbx78r7C+Flm8eT6No5Ma8lsHZ+oJuX6l2lwOSSX8SNwDv8AqVVJ2sqKps2n3N6dqOLtVU8HLj7vksnjymqzYjR/cdNDcevJAOGxEObA9vzVCfaScgH8Vh8S6PaSQRJ2Nh+FYdnIbfk4f0Xv3fafL82fSj+72tJ2zuWfHtVINuW8VKh7TMRCxs+qzeHIbR6nF4LaKPgzat+pW0Mcdg9HvVD95BMw5Pm6h11cdubO4jncsHhnN8nQuphjVo1BUtNJdkYXMh+7w7nb3LGRYlJfqdqt6XHmjfKSRy+lRPpckfiysfWY5+UW/sLFdpauey7dW+nRHTYoFRqDqYEjSaZMuGW8H7j0IaT+JACjYXzcG5dKrKmqa/vHJ1o5BYg3ZcrVmcVowjkJ2z56rTE9nyZZVr4FHiACJZ5Ei9sa3uL96p3Hh6s9yDibtGdeh2kzj7rLc6ppC1ZhSaqAeeYqqORyHIcxTRzSi3P5I7Rn3TQhVMOuakBiADo3ksVJJUSXFe6Y9qqIz1kuJH46f2HfaPQWrmG13ZrU4GLRZjlF+bNYSLFJytvfknwxKTLMnWT6VGseqZvI8YpNrOFxOpsVZTFrkw/vWAirnkcXDdkrKnhOQM3ks0XPLpUjox9U5G2aqptr5t/FOjIGebZC3zWNDDzEs2l+SmxDPHIX4lw+knXLPp19M6o9Q/5I1QTARZs3NHFJrkzMs7TFUX53vaT9KtYSlK3N2Fcc8VHVGexatNuHLJEMje8SUKK8efSnWJ9rdK52qNVIlBI/f0oxkYnTDDcPN7me1OAoKDb5Ire9k2O3kuTzcEL9bVSjsS3Q6O3m1qIunN1Uy41wyLRMPjBlqbbfmuhYJmPeiW5TP3bnTXGchJ32qqfFg3afzTE2NFb3LVdOzB5kT5ycuXSmLrS7/pVX94P3u5Ok2Kak2bLfssyWZSLYprQu8KRTXWvntVb7YBculOxTXFkyl4tTVZCaU13PL6UHVzdNjnJzzL4k+FKfJZujVW/BHIW5XvqkZPn6vqdSxozHm7Ls0cccJOb9LfqU7I0UJEEyeQSztEW8IqhxGoOTodi8NxdStK+seYCggbTvtVRFSvJIWlxLvwpL3SOHNcuEUx3yHm7P9KTFKLZWOWfISV9HQtJ0R3F8lIhweQhLNmG31LtfUwRwLpZszwUclQQg4b28QupoYOHDzNt+epK2psLMqgXBm0fxK1ChenEs8rfkubJ1X1E68XSf5GHxLCZYyIGkG/uElBhwus6pGsEXW8q6dyMDzC0fUyiSUtxZHMwiL/qW2Pq3VGOTo1dmQm/B+LztRUsL1BbGu8x/5LRlg9MMnXdpd9SR0oQ9AsJepdP5Sa4OX8Vp2zL1ODnIfEstFlQ19C0Jj6e9bWpv115eJY3tTVS0dRQHYxUdRI8MhZ9B23B+4rcl34JOR5nUY4rwU1RG25n6clTV9RTcEQsASHmQslUDV1FWf4loZ9KYOj0INty9qCo8abcvBVzU8chEUbNr+VV81C+7Ju61ldPR2vl0smuCduTMulM5nAqqbDy4oubd/kr6lwGSSITjZv4bk2Mdp72cblr8Npw9nFgku0uUZMmqHixW/cZ48BOMd+79ybfBzuFmBru8Vsgp2LXNvfcnGo4I2vPbn4s1y/kHR2UZL7veGLVmHRRnhuLnctLiEkcwC0bMQj+pU0kLi5OweJbwm2iHjorvu9i5AxfCnQwuPhizt+VWdOUYgPEDcW5PRlHfmzd2mivZgsUTPVHZOCQSPK0s9dqhv2bjjDVtq1sslzZP3umZqdptnk6pZWT2VLweYdpMFkvzj6R8IrJVmGyZZGz3MvaKylCwm199zLL4vh4FCTAzXLrx5Tgy4aPKJ4+GZM+e1AxWq+xjBZPaJDZ9rl4VTnhrxlz/ACrsTs89xGmG4v8A1RcO5OvT8MfUQpW+pWZ0MFG5KTFh9w5uujNHGQs+5SYa6OPk/wCUnUFEX7tPmzPb8k7HgspNfZ0qWGKRiXdpyTjY1axD6kclcEWDCeNNZJncp8OCtCY55fSo0+NMMwuAW/F4k0WOSEebmjkq0i9PCYxbTIhf/Khiw3gkObOqse0FrZO7oJe0Ukhjk+1Rqx7Jl4VCEmjKFVzRUezNri5/CoFX2gkGG8Ha4lnMRxSSoIjd7U0gckjVniDQiW9uWiinjzCBP4lkjxB5Iss3uFR5q491rqtTPuF1X41xLtbi9OaqKisciI87blXHUPy/qJNHUOQj6lSM+WWjVW3R+aA6xxbJn2qtKoMRHXahKZyHLw9yYtSVLXPHpn/7VHlxI+eaimT/AJlDkLfzUNmihZKmrH/j4VFOqfzUVycu9AeeXNZOZusdDxzOQ87k1xPkmrX6fEuWnmpsvQdeQfPcm3JvPag6UJ+H0+JIqhFJc/JK5si03JENo+lK39SCQDzIeXzSbMbsk7oLc0wcj+SVgJcEnFDdqld7kWWEJMPxIdyK1yfNJ9ujkiwEOfejbll/Ugfau9WjNt+FIDhxtcXJIRcbh6iXSFJx3Zu6ABfp70Xy2rhdJaoX5IARk25Ji70iHdz6uSQR/pVACZaoh9yIRYj57l3hv6UABw9udyMB7k4A+aQjr8SSAERt6svpRW26P1fNd8Xci8KZAv2g6pELj52pXMKPq0dkkWaB6V+Ts6B6XqyZbJ8FfydNFgJ7tivgjkx3B83QcPaK1p4K/o/kmDwXyBk9Q2kZco3z3ZpW/JaU8F0ysTBYLb3IoNyhIbW0XBH3Orw8La5NFQgN2n80VQLJRUsL+SVt2rqyKhDPRlz2Pb02kgruFZw7S5Ltoqf7Ld3Mk9L8rfkjUruIruGh4eisShtQlCwt3KaDcgEO4ckuvRTuGw921NtThmkLuIiW66o2G5P8HdoujDb3JorYZYWHm67bcScaO4c10RcfDckMZtfztR262p+3X0oXFhLPJBG4wXSkwsn7urRC3yQVchm333JWsPN+alBGxDytSeH3IJsh8PuyS4f5SUkYS73tXbbXzsQA0NO93J061Hdq+1GEhqxprpNP6U0JsqJad4+9NiO5a+owHiQXx5Hp5KjmwmSPUY9vyQxpsrm3FkToHzzTx07j3ICF+TJFbACX6mRmSEhMbc2/MKK1uSCZBCW7XJd4lvegLp1ZLL4UAHxLh70uJa3Pmmizuy1SYjtzQA+MjiKPiOOuai9Jc06MlrKQJ4VTjbnn6UT1GuihNUXDqydhka7LNWiHEkEW3MXcUPEdK27kX6UHf0qtSQimP+K6EnvTRfJLL3Ka5K4ZYwzOPJ1Ppqp/N1SRjaWrq5pCC0c2uHuJVRJbRVB8vD1KfTYhLGWebqpjkYtWU6KS4ctBU0aJl/TY0Q25960eHYwBMLa3NuuWHp5HIuStIJDG3InFQ0bJs9EpMSnqrQgAyPK7l4WQVdcA0HtlTUQxU94hxCMRInfpG3m6xdTj09HdFE9cMpNa0lGBEQ/SoRxyVFOMUXZOonI3t9prJrSYvMvJczVG/clR6Jhg01ZTFLBK5fiWPGQOJMNvVqmMdxLC8BhvrKsAPugj3G/5WWCDA+3eMRlST4pJQU8TXQkUznd8F7a/qWp7EdixwOpCtqwiOvALOKJlLxs+oizScqNY7z+iZSYbieOWmcD4TQGAyscjCU0rP02+SvA7PhCAhHI5EPq71YuW1IKhht0WWzOpYkhiGhlhLmxZKfBeOpM2nqTlPMxFu2qQMbFy3blm5WWoKIITd1qkxU7SBnZuJKnjt1fq7lNhG0e5Js2SIv3e/LN07HRvxR53fEpoWCJX7k60wE4vk21ZbfQ6I7QvtyZ7hRvGakjJ3HkIo7gJ8ndZ7ARPZSLutTZ0L8POxWhZCOmRJPkXld3I2DhFG1Pw2HPNO2sQizqbNTuTk+dyj9JZOzK07LGunWy5dHddzUkLO9mTzSBbozIsVkTXLJ2e1D7K0hZtmrEZI+WXP3JCLbWytSTYNjEFD3u6mNC3C5vahYm/KlcZEWedvhFS22ZiEXHTqLuToxsQbsrvkkBPtzdIrx5OoNPiE1K0nLK5CeHt9SfAnjtd3b+CGXErQscGMvULIVg2VtXhr8EiDIfi9KqZ6U7PAf71KnkOQy1Mm79VU1dQ8b5ML2v712QRzTZAqKgKfm1osqDG66Mqc34bF4UPaCul4ukclnwrKVmKNJ+E7yjk/wCUl344nlZchWYlGEkhOEbiKpqmntH0q7OQS8/pVZVTNaWj7l1o89lLMNr95Eo5+LPNTaiS7m36VDkFubMqIaGvf4kn9KRDy/6pdXNAgUVtrpdKLb5IJObUL7fNHahfdyQAHiLVICtJF36ptQA+0jZqVFNbyUACcX0T7Sa800ykzQ4VjElPKLs/S+i9I7O9pDmszyz77V43BM4vnqregx6oozziNRKCkjfHk1dn0nhWJGUYu23960NLijEG83Al894P2+rIbb3uH0rc4X24aqEWMHHReNm6R3sexh6tHrXGAgz4gWqHMNw53sP0rLUnaCInHI7lo6Ao8UjFgOOMx8PqXnPE4HprKpjA0pi/7U061KJWsxmZfEn5cLrI7nyYxbxA9yhmUo8wMS+SlKwbomBhPEDmwEhfs69wvxW196rTrDjPrO1RpsUkjLPiOJLSOOUid1H6LiXA2EdTuFN/c+mvTn05KmDHJcx/EfVaDDqrjQ5yzAA/E6p45wBThIqK/DSh/ZhcJfCqmWGSPXLb8luiKjN8vaIy/eo9RR0Q6vLHKRchBVHK4+UKUV+zAy1UolqzDmuDiUglzfRaaro6QjLJlUz4fFfo24l1qSZhT+mQhxSQXzE+pOw4hLzc7hTUlC48mdMPSyDdq6qosjlFmFc/cfUnRrnHxP8AxVXDCYjk+5SBhO3LLas3GJomy0gxaSN8r1NDGnJrD7/UqGOlMtctqktCY82dYShA0TZPmqmK587fpdHDVPfk78/EoUcbl1s5CpUNO5bMnJZtKikXWHYg8JaO9vqF1r8NqOMwvnasDTUZiWm7J1rMMJ8snb+S8jqscWrPX6PJJOmaZ9wZPkq2rjuIs1Ngk25dP1MlLSnI2i8RPRnvtboz81CHPJAVP3ZMKvHw1+eW5IMLOQ+S6fyKOfsWUcdKxF3kpkGEtUDkzXWsr6DCYx0ONiJWUNLHC2QBYKwydXXxOzH0V/IzD9m+IP7O1Rz7JuLk7gxCtsOQjr0pioqAhiJ8nNcy6vLLwdD6XFHyYWbsi/uHcox9n+C5aP8AUS274gEmnDu+pRKnIjzy29S7IdRk+zkl02KuDJhhff0/SpMVCcbi7OxfCr5oYyAsmt/chOljLrdh1Wvev5GCwJfEhBIYvqzW59KeAjs7v4pz2MS5G3NNnRmPJ2tWbakVqW1AUdws7OJd6twEC5Ze9ZuIuHazgf1KXBUPlobrklj2OrHPVF4Mdvdb+5PBkPNVcNdIL6n0ovvA7tFyvEzfuomzVEdP1u/8FDmxJibOM+lBNVNMOWSrpodbmYxJbY8S/kc+TI/4k9sYcevJNVOJcRu9VZQndz/UlaY3N/mXZHHBeDmc5tBSE4gT3uSgFiDDzNxUsx01/qUCWnAi1ZxXVjS+zmnt9COsbLQ9yZLEuGXNNTUrDdkzj8KaCl9S7FCBxuUw5sUAredyKGsOQtdybKjbdpcnRhePVv1JuMRQ3ss4ZA5m7Cp8OIRbQzt+JUQXXFm6ApjjubJ7VxTx2d8cupr4sQjG7l7yUuHEGkbZk1qwoVxiQ6upkNYe3N931LmydKjqx9Ua6WqYmyY7fiJMlGBXZvcXdcqH2oyEc1I9sMuW4elYdmjq/ITLKOnjuzcWIvhUlqOMRuy25qphqLdc7iU+mqnuyf8AUsskZm2KUJE2OEIW2szKLVYtFCeRs9veSdKZiEt2f0qmr8y0yZZ4o7v3GmaUYL2k+LGKctdB+lBPjQDDmzbsulZo5HE88nHLwkiCoa0jLwv1Lu/GiuTzvyX4Ar+2BwyEEdM1ncqepxyWqOQ22E6lYhwC1/yqlkEBuy25r2MOHHXg8PPmyX5LT78qBAAZm08SR9oAjDIwO7uVPxOI+ht/FR6oZxl0yIel109nH+jleef7J9T2g4xFYFwi/SsL9r9dUVH2e4pU0kdtRSvDVNruGyRnWrksGLLL5iquswmkxZxp57iiMDB4xPYd7W7l1Y0ov2nHkbn5K7DayixrDaWrppAunpwqHjF9wXtd+5CeEtId7SGJfJZv7E6hh7NYjhUkUY12EVp0pyWbyC57Li8S9DHK7Jw8PhXQ5yizCMU0U0OC6Dm7napQdnYy5u27l7lasOnLalxAju9WSjuTZXbUSJL2fpyAQnyIWe5hFSI6OCEBEHtH5qLVVz25BttVdPUEWr53fNNJz8sHx4LmaakjifNrjblaquuxA6jQchFQimkJ8rv1Og9nPc752/Et4Y0vJk2ducbnycl3iXOLMy4MZ596cCMc8/FmugySkCQvNzZLhvG+fmpQCxBm+Qo2FstcrfiSs0UCJbrz3ZpSEwgTuzimJqxoXJsrvTa6hV2LMUOWe70q0iXNRGsTqGECfM7BbwrJVkxzETg+30q6kxIJNknV0qtqI6SMSNn3d+q6sftPMyvcreGc3MGK1vNQanDQkudo7f3pyvI6ECnqHbDqceU9dIMQF9OfNZKv+0TDKW4Kb2rGZ/TA3Ch/Mb/6RXRscsifXjHHcAA13pFriVZU0slGHErZYsOgLkVS+9/pBtX/AEqoqO1mO4hcwS02B078woWul/eb6qu/3aEiMWKWfvnnO8y/MtU5vwc83BFjUYpT/wDhopajwvLP+EL/AEjzUcap+ZuF3w+FQymAizd9rKKc3Euy25rVKjnbssTxJiMmHbb4hRx1j5k/8FUXeSMCt0VEFkVU5GSL2w9yruNa4oHmbnn8KALF8Qcf/cmyxA7iy6VAOYfEmSqm5IHyWhYg5Nqorzd+TKuKoe5L2okFUT2m73SMmJlAGqfuZdaqfvyQFEh8lGMerIUXGblmgebZ3EoLBcrfJNcS1Ny1DZln4ky9Q1ylspIOaZyUUy2kyIpE2ZbdVDZsojaGTqZFdr1Ibttyg3+xvw6pEL9zJPyR3fSgljLi4otbPUSWnPNccm5IKs6XVoyRZ3Z5IXkt8kByOWiDIRk9yafmS6Qv+V1wfelRSFol3jokQ/0pdLd6qh0IV23q/kl38kWuW5S0KwX22u36UhLciEepskQx+TXIoY2P7/yorbtE6MblzH9KPh9PiRQqI4xuIiz/AFI7dosyf4e7XJD7O8jFlmIpjI8kdvIrvMUNr3abVM4ICzZ5khPq9I+lAPkZbyfv2pW+TujfLbpu9SFtoIIEOVvPRcfxaIbtqK5rviQArl3USzy5sg4muXiR6lz3ILC9JIw8ndNXd7N+pOMWv+pBMvB7sUO0XydDwXz+H1K7iowK1n3Ei+77dMmWex06MznsJkQ+HRD91vIJPmy1EeHuTDo+1Ohhd1uxuancO3ZizwsybUE0eFuQ6hct2WGhkV/V3Jo8JCzIWa4VSyEvEYI8NbPLh3fUm5MLYf7oCW4mwdrcma4S3XeJQJsJcSHJm/gqWSyHiMaeHsI5WMJKP7K2RbGu9K1s1Db3WqBNCw3bGuWqZzuFGcenImyAGtTRwvt0tV0Y7eShTR6k+VwqySreF8s9LUHD83u/crI425uopk2Ra2qaF7iI43XaKMYsLdyfkK4vUKhy5j3fmTKQRE3c7Jp5NckBk/6kIR8Rx9KyNUl5CGRGxXNptFI4WHkmt8f7vCgpUSPmmrt3ciCa7mykRwhI/Nh+pBPjyRU4PSOStYMFOYsmdlZw9kZJO9k6LTszgFb3J2Owi6riWmfseF2V7j/UnoexbCW4yIX9LKrJcZGaCleTua3u0TgYScj5LZUfY+1ydjP3aKzpuzYC2Z9XyUuSLUWYOHAT3aXKwpezcu12e4W9TLbjhYR8g/MrbDYaeEcwDcXuUPJ+jRYr8mSoo6yFuH7MBxl7rU1X4GfCvsOIvT5L1KKlgkiyKOMtPEyh1WDyyCVjMQdW5hUd00eHg8Pr8Jcbn1VLLTnG+Ts/5l7PiXZtiAnYHu+EFlMU7MvGN7hb+5XdnO4OB50cbj56ICjfLVlpanCTF+hVNTTvHzbcqJIHT1IbX3Zp8htQEO1AA3Nz6kohAuaVrpB5v/ggBd/w9KRctUn2lzRF5tuQUnQmHv8AD8KXTrmht8kiyJtXQSPx1TxqyoKqKotva0m8So+nVlIpJrTzzTsTRrY8PgqGHRrXdI+zMduccr3d4kyrqTEiERa9vzK5pMUe3OxnWhmB90tC2XDcviRR4ba2bs6t6XEIJCtMHG3xZq7o8Noq5h/3lg8xJZt0VCNmWCjYtG6iVnhuEnIX7Ny+Iu5aD/ZWKG2RpXPyEe9SIoxhezJ7VDkdCgKgwMyYXIAs+SvIMHpxEc40GH1DbQbcLKVU4k1KOTiwrnbkdSpEoKOnjD9nb8KkRxxXC7PuL1eJZer7QSQjeACQuosPaRyLVrdUu3IruxRtPHkxMKKKR/NvqWTDtQA6X3eJT6bHoyHXJQ4MpZUacKhiax33epdfLudVDYhAXQ/5lIgrAv2nt+SjQ6FkLGMtc87VIjI+ebqKEgE2n6k+AmWub2rM2RMjmcSz1U8Kq0etU4yBDq+aKLFIyImySqwsvBrtH/zJ2Osutdx2qrCqAmLLL3qLV48FGGeTDlzRpY3OjRtUXFk/Si4z56vaQrAVnbaWS3gR2h6koe0001uUjiXpHuTWIw76PRgJy1vbdzTvtgepYmk7QOQ5Z7vV5qeGIPJ39SyeI2WRSRpfagJ9XTB/iOz3ql9qcSu8TIwxAyS1L2Rbtt0zZOjJcWbv0qqCs82RjVbi9LooSLJpAHmd13pSKoa7V29wqAc1zZZsKaORx1cdyKK1LP2z3pfeD+aqxmMSz8JepISutHNXqSWrV1o6JHXOXfaqpi7m2iu3PyztU0BZliBj4/mutMEmjSMq8I/N2L4Ufs8BC7WNu52o1RQ7VTRQhmeevpWZxCuMqjOJm4RcxJXo0LWjGzmUXpzUeXC7puIdvCHkK1i1EwyQbMlU1EFt8uwelVGKYfTzNfHaV394JLX4pgbFUE4AxQGOvitVTiPY+6WIII5CEwuuBdcMiPPniZgayjOHmzEN2hKvqaVpgJsmXoMnZeojLhMbkZbWE8hSpPs9lqrnlNotfE4l/gujuJHL2ZtnkFXTvGWVlpfNRSjfyb+K94L7O8MGH8WBjly1IVV4l2Fw4QyiiYCy/aIXUQG+lnFWeLnG+XJiXBFxLVrVq8X7PtTyFw8yEVnKmF6c+TrZNM4nCmRzF+eiH03Zp0pGIehAe4vSqIYPdqkA3eaDd6VIhqnHRwuFAR8g+z3BzSChctHb8ysYaoCEc4HL6VeUlC00Yu8EmreSm0aqFmUehMWzydMcNxHVbz7rcQ/ZOoVZgvEDQGFHtB42ZeGNk623k36lImw/2eW3N/egGncnyFj0dUT4HYZDG12dlc0eLSXCzO93wuqaKlt1fPTwqVETCNmv8FL5Gja4PilQRgDPcS9GwSoOGML5dxe/pXi1NXezjmxfmWiwztId4M8txfNcmXFujuw5lA92o8SkEf2+31ZqZ7YdoszsQF4ideYYd2kCnjE3kY8/CtFSdooJCFnst+a8mXTOLPXhmTNaXs9QP7OIi77lRYxDJTgTtFFaxeFPwYtREQgLNz8LKyD2OujIOE1qxW2NmvzXBhzxCSEtWa0U1NjD3bnt+labEOycVQZSQXgX9Kx+MYPUYbcxg9nqXoY5QmcGRTgO/fz5ZM+1N/fkmehuLfC6oDrGHR87mQhXaE+i37Zz9wvixSUiLIz/AIp8MWlyyZ+SohrLtG71JikPbn1JOBSkX0GJGREx+lTQxACHIwb8yo6cXLvU2EdousZJHVBuRbw1ERa5Mp8XCLk1qqqWnu1VrTQ8M9H/ACrgyUjqVk6KjCTUGtVpSYTxGH0/JRYSAeTPcrKmrnFsslwZG64O/FCD+Q1Udn9mme1QwwmSGXIwL8yvvvK1sna4VKikgqtHa1cfeyQXJ19jHOXtK+loeGQuwX2ureClt1Ddd7rbU/HTteLs9pDyt6VKGNrr3dx+IVwZc0pHqYsMYHYxcv2jsf5eSmRZ3iLtcPqFBGTEWebfUpVPMEeh5flXmzcj0sep0o252OuDkL55OKM5LizbL+CaIVjVnS6+gmkb0vcydab53KMBN57U4A9OvNJwKjNjsklw6qGUf6VItbxP+VEw3D38kJ6Da3IHs7Dc7ZpFHs5OrEI2JCUO3RnVd0z7LKtx2+okFt2jtydWXsrkPSk9G9vJlXdRPZZXcOO3N2XeGF2edoqa9L0u7XpDSnbbkxfCSruRH2mQ+H5H1IuG31Ka1LtyyYRRBTvn0sp7iH2SD82uFK1hHRTip3tyfpS9nO3TdmmsiM3hIfEfz+aA5rSLPNSphMeUf6VAqY5SPSMvet4zTOWUGhsqhr8iQFJ1Zv8AzSCnlISzj/kk9DOXcuhOBi1IalktHJ0AzMSd+7592xNlRnG+rOK12Rg4TOPGBCWbJoow7mZSiheMCfJRfxCLRty0UyXAQwtdz/KKMqN8tGuR0eG1E1zvsHuJXdNhtoCxvcsMmdQ+zfF08p/RmzhcdyepqNqwjb3LTPh8Eh5vHd9SKOhghLMGYVzy6tNe06odG75KQOzbDabtd9KcfAdo8PaXer620s0N1zrl/IyM610uNFMOCmI5+lBJh8sJjo9qv+lcORhLLqQs87B9NAzvDcXzy+FSRjMbeYqbNC0g6HYT+FFTEEYZPltVvLsQsOowMLluycc+YoKvD5ZG/CyG3xE6lniEeWm4xUcqg5H1ez4UlJ+SnFGcrMPnvLiP8O1WFDh8fs1ljBdufS7NS5huNnZ/1IwyEfiXXLK2jjjiSkVFVRhIZxxwXZPqWVqgF2Z4xEGdt3MhWkKRu/K5RTqG3e5a48uReDmyYsbfJnP9k3jJnvYRy1FRZsDeO7N3925aOpqmFs2fc23ayiPM0jE7juy8K78eXJLlnBkxY/ozhYX7Q9j8327U3/secZcQDf6logKOMu4fPRO+1NG2TNud/NbvNOPg5lhh9niOD4WfZn7aMewx2tDG6UK6P6wuuXojUZx6G3LmJCsp9vNYfZ/H+wHbGnB7aDEvZK0vCUMlvV/V+peq1cMckpOHQW5l0PM2lI5lhUZNGcaOO3oUOShjKbXyWgOhYbibxKLJQtlzfdzJCyIJYyhrKFrb27lXS0rkBO2VvyWhmo5LCsK76lUTQyiWbhu+a6IM5ZqiuahEg57viRex2hk726ap8yMT1bqdRppDGrC5n3crulbpkNJBez3Dn7k0UNp6/wD61MIn3OOVzsqmorHp5Tz6f8q1jbJdIkEO7NlFqsQjpwJmO4u/ROwDU4lFfTU8koDueS20G+on0WI7UfaJ2Q7N18tNjOKOZhCxgGEZVBGV3QRchdapGOTIkvaTqnEGjMnvtG9dp6HEcShOoip+FRhzrKm2KEfzvay8zrP7RFZNKdP2K7IU1Gbla2JYn/vdQ3xCO0A/SsbjFLjvbSp9r7W4/V4pLn/9txtgf8m/KuqFy8I86c0vJ6Zj32idi+zJkEuLy9oa/pajwOO4LvilPT9Iusjif2qdp8WYo8Awul7KUZ/38je0VL++8+X5clTUlDR4OOVJTxwCPiFt36k2eIGJEwuuqGBv5nHPOl4IFXhftk5VeK1lTjNbnc8tWbl/SuHI46A1jenJSDqLhLW1MGTEQrsjjSOCWRyIt1v1ICy+nzT5xv7ufhTZQ+nLctjMZLPLJkP7k7br09KExUAAWdvJL3IuH+ZdEWuJA7AuQFJ0p0vLpTR9JIKQ2cnc7pgtw+oURimi+aX8ho6/NC4pEkfUmUD+ZkiJuaVvzSt9STKQLyJqaZrMs04+VubKLNzWLbLihs5H+pBxPSkeZaZJo+pZnQkgnktud+lCUzeW0kDluTet3NkFjpSd3Vag4nV4kDybkJl5IIuw3LTTaguQ6k2WSHd6f5p0FDlzWounTNNN4kY9aQmLqLK25Jxe7V9qXUWfShInt0QSF8+l0rW7shRW7RSt1yTsDmnezcvNd0s080rerVIY9379UiqBbcSNhMi5WinRhb3JzaKBjYQjcT+FONH6dyLq5rodKdESBttLuSYXu5Jy23myHqLNUSvcIRa7uIUjK3qyJCXJBc27NTYUIycm08SaPNOndbogfmkWmN+En1REVo59SL+Cb6i06kDYurcuHkJDo/vRlnkQu+SG3pzyQSLaifmSXDazTK71JMPuQEgrrbWXQt/KkAkPcilF8xyQSfRITELO+e74l3247rs2VQ9Rt02j80uMeY69XNY6ndsy2+8JbcuJb9KX3hKWub3Kucn55/pRDmRepVQWWTYpJaWiL70kt06c/CqsMyL5Ltr57X/7VOoWXMOIcQxB9wq2p6OKqDT96zVNCVwu27/ktDS1HBAWc93coa/xNY/7CqcDjtzYGEslQYlh8A3ZiNzeJaSSSOqpyaeews9LXUI8NgkLh8Vz+pTB15CcNvBgKqEBuYLFAmp7hLJmW4ruxsUlzx3+/VBT9k4xkHN3LzuXT3InH2nZ55NSy26s/wDBRZaEybVmEX5r2im7L01QAjYIiq7EewNOLFwJXuHw5dSFmXgp9PNcnkRYfaXdtTE8LjpkJLdVnZeWMyYM+Xkqqo7PnCeTxvcrTTOZ45IxckL+W70pUxPCRbGe71LWngLSDptJRZez5x9zfmToPHkoSFpj7t3pQnTv3CrGbDTh6GtJlH4c9nQ3NVQrIfB3crUrC9SkHMYkTWMo8vFLkNyWo+Sxw3EJ6V9Ha0fUtHQdqGvFpQYRLxZdKxLEe106FUcfPMkbFc/R6XTY9SVEw5BtHmr6CogkLY4WryqgxpoXykZX1H2kjjMcsxFS42XDJXk9DYQ8n5KQwxlFnlcRLLUnaKMrfxHt+JXUGJU8waPtWDgzqU4lpwwIcsmTkUYZFa1v0qCE0chaOxD/AIp1i3ZNkOnTms9TSy4gjYRLVyUuEm781UBUNHpe4qRTVlu/Ui6VNGqZbcMJALY35lDqMDpqoSc2AR+SchmMruSObKS1s2u9KlWi+DC9puzMBAbxBbp4V5riGDyDIX4bl4V7udPrzYhL+pVeJdmaauuta0vhW6lXk5MmKzw0ML1LMH5eSZlwkyYssxyXpeI9lTju4Ttb8TqkqOz8kd3Eyu+F1sqZyOLRgpaU4yJnzUfhuOue1aTEaX2c9+X5VRTZX6I8EJkdyZJvLNIo9bdUhjcdXdMsRl8kFxZLpDpztQkPkgAi8OTbkmzz5LvSWTrtvcgA4pLefSynw1mg6/pVXb5pwc/PcjwTVmhgrHj8dwq2o8W10P8AU6xrVBi3+pOxV0g65p2Rq0ep4V2iASEDf5ELrQBVBVWlmwEXhXi8OLSDa97irmkx6QbW4j+/VTopGqyNeT2GhhaNutrvi2qVU071QDYzcupec4V2iMiyeS74VsMKxpprb3dYuLR1QyJkXEcHl63e4VnsRKWnGzX8q9S/CmpiAnuz5ELLDdpsLqBMjCNsvmnGf+QskP0Ys8YkhItHRB2mcdL7R+pQ8ShlG7ZtbxKgqBkG5dJxNtG4pu10g2tewj81aUnbS4hZ5On0uvLCmMbb3TsNQd+jupaQ1OZ7nh/bZytbiCXxLQ0naIJG1Zh08187hiFRCI2O92dyvsH7VVkZjGb23LJ4os6IdS0e1HjDSFlm305rhV2guDt+V151T45JUaRn80m7VcNrHO5T2jTvHp8OKOP95dclVk1QHqFef0HahiqBv35+la0cejGkF9LMlHbaNVlTRAr8Qjpbgyb/AKKqlxY7xcH/AErtfiEFQWmd3xKoqZAEc+kc1qocHNKRpsPxqQubrVYfijSDZe38V5OGKPCRODvarSj7RSDbr+H3qXjs0jlo9bCS4Bf/AJqSOeWiwmDdoOIYNI93+lbGmxaCQObaLilBxPSx5EyWxd2XSnAmceaiy1TbbHTXtDkxO77lJ0Fp7UeWfTl710ZnIczVaNQ9o6o/ariyzSodli0lzelD4s81A9q8nQcZ7tXcv3ooTdlkVQw6M72pwKi74iVYEnE5v+pLiOO5nRQWW1zxlsO3zTvG25qpauYrc3To4gBFkx2/UihbFiEz83JrUqmRpIiA3a1Qwqm3M5t7kjmuHmxfSp1LGWwthMXgleIfSLqbGTxkLudp+oUyVR3Lgld4lVkJIKok42sgAZZ9RMosMzxuXAbIvSXSpBbhJRTG4s2dxTTJlD9EwBea7iZe9NVOGtkeTMIltSp845b73t9KmcQJO6z4UF1suTzztDgshSmDAPLQh8SwNfhMhOV7MJMvcq3DQmDnu7i8ln8S7NhM2cjMRP4hbVdWPKeXm6Z37TxGXCz4uTDaylUHZ2eolJpAO0W6sl6TD2VDMtD527gV62GxxwZBExE3MvUul5aOWPTM8jPs7w7mfJR2wdpLcne705L0yvw+KRid4nFVX3HuI4yYRTWRCeGmZ+jw9qcRdmvLNa3DZuIARSsxW+plIwfs2BDeT2u/iIVfB2Z9ntdnv81jPIvB0Y8MyviwlpnJlEr8H26s30rVUdLFSlmMjXC3mnKinCa4/C7rDuNHR2VJHmdR2VKTnGe73KnrMFOjK12cf3L2KWEMhbpXnfbDi+2l7uQrpx5dzly4VBbGVmjMWyZ296YKwR9JKVVzSSHqCamjCaITbaXwros4CKRON2qUcxCWcb2EKdejPudAdK4iL5PaqAt8M7RT0pWPvHvuV23awBG+zd81jRjeN9P6k5ETlyb8yz1spSlE2bdsKiE74ztVth32jV8JC7yPw/h8SwNNDu/EO1W1HhccwEYZ7Vk4Q+zeE5nplJ9qUpRZdOnidQMX7UBiAk8hyERe9Y+PC+C2bu5Izj+ayWKCdxNnkm1TJk1RFJdzu+J1CKqtLJnYiSCne7XcSkBQgQ6tu/qW/CMqsKGscSHViVhT13Tnkq32EBPR7UWynfPO5Q6kaK4mhjrHEcxyEu7VWNLWOQjk9yxv3s4ll05e5WFDjFr8rfNYPGawy6s9Aw+oazV7Cy1VzRjHI+j3aLzSTHrdAdx+FOw9qJ6d+bj8S459M5HWuqUT12lw9pj61MDD3HUn2rz/AAftg0jCxy25OtGHaRphyjnYhy1uXm5OnyI9PF1ONo0Q0JkOebELK0oBaHV2YfNZemxh44suIxj0p0u0DiWTuC4MmGcuDvx9TjhyaSTEoodjOyq6zHjJstLVR1GNRkerEXxJiSuiJs83H9yMfTJfInJ1rfxLP74OO52Zx+l07Dj1XIYsGdrKheqDLLNSqGqiuzzf6Vs8Ua8GePqJX5Nxh1RJIAu8jXeknVkEjjdm6xkWKWvsa1WTYtKI6OI+QrxsvSuz28XVKjUBI3lcnYZLnz6FlPvqfnewinYsWkLTNc76acTqh1cDVcRi253ZKQEjfUs/S1TkP7RvVyVnDVNJbrd6lx5MdHoY8iZPYm5shubLXNNMW3JGEjWiuRxOtMJibJC4vI+joiyLRkXTrmxLIsbYdEVr+TogHuZdtuuZADdunxLnD+r9Sdt0Ll9SafNWlZBy5x73XWzu5uuPnzf6UtScndaak2OsVpF4kuJ35OmyF1y4eedydAdLLuZFxGt5ICJi+n5ISK3TwkqViqIYZSP0rkkITXNaybutLPJJpO5nVck+1iali3NYxEo8MNPJLKACwlC9p3KZxGH4dVn4aoKHtlUQOdoVQCbfUtobOznyaQo0LCwizM20UXiH/MmuMwvq6XtTDb4Vz1KR1XEduu7/AMqK5u7aopVTd3emjqvJ+n3JrGzN5YxJRzMNuTpvjOIkLf8A6lFesYi5v70D4gEZZPmXwrVYmZPMixbO7c6GSTh/m5KAWJMXIn/KmixC7VVHEyHmRIkmaGGWR32gBE/7l5Z2k+3bD6GjnqMIpp8WKnf8YIgcdvi3eYr0SSq4gGzttyt3d4r43+1Coi7P4x2g+5oqrDjpJiNyKf8ACLvyAX/yr2/T+lhmm9z5/wBT6zJggpQZ75hv9oLD6yal4lA9LRzx8X2kpBK3TPXL/Bbyg7TU+LUcVZRzxVVMe4Dje4V+eMHaScvZ2CX8KaMhcR6c81sOwX2yYz2BxKyKXj0EzjxqaXcD/F7n+Je5m9LxNew+dw+sZYS9/KPuZ8Y82uSHFGFu5eadlftOwTtgMTUXHiqDe3gSNdb/AA7viWtnhlpzIJGcDHmK8afRaPlHvw66ORWmWk5PMZO8riL+EUxwzK1r3IM9dVALj8O/NxAechPaKymPfa52T7K3BifaOiAm/uoj4p/pC5ax6af0ZZOsxrybzhvyz2/Emipz5aEvBcc/thdmKG+PCsMxDGDbxGwwxF/z/pWLk/tIfad20m4HZjB6bDgMrQKCD2iUfzHp/SuqHSZK93BxS62L4irPqk6OQmJ+G5CO5yLpZZftD9pnYvsbrjHaigpz/wCEMwyy/oC518//AP5R/av9oRjL2o7T1FPERaxT1ZD/AEBotN2e/sw9ksJITxSonxKXO5+HsEv+a1WLHHyzB5skvCorvtd/tCdk+3XYzGOzeC0GJ1tVUBdTVxRjFFHK24TtfVe0fZX2w/2u+zLs1i7H+LNSMEwk+4ZQ2P8A1CoGD9jey2AxFFQYFR04kBDeQXnq3qdYr7Eo5ey83bDsnIb/AP0vEfaIB8PBmG4bVq4QlCkjJSnCdt2e2HVGVrt4UweId8m0c9VR/eD55X2k6bOsMu9y8Sw7R1PKy9krg/8AjqBXRsQ3aFn6XVcNY8ktjARH6Q3E/wCVSMVjPBcP9txirpcBoP8Aj4lMIXfSPN1ooSMJ5OPcRaiFhf8Aw1VLjEc5S0fscUtUfEscItxfV8KwPa3+0t2I7PucGGNW9ra1m6wH2emu+p9X/SvGe1v9ortp2qA6eCrj7P0Bf+FwwLCy+I+b/qXXDFM5J54L4n072h7VYF2TEn7QY7RYSXVws+NM/wBIMvJ+0/8AamwHDb4OzfZv7ynfMfvDGTuH8sLafqJfPeG0Z45i8FNPVuJ1EgjxZXuK519E9nvsRwTsmedbG9fWBkL39IkutYlE5O7KZ5ziPaT7RftYcWra+rCgd9lMLlDTt9MTaK0wP7FYsPtkxB3qJerhk1oj+VesTVEdCBNTRRQA3hFlDlxx8s8ltCBjJowWJ9m5aVxip42CIR/ZiNrfwWYroaiE8pLvS121em4jjDyEWTWi6yWME1URMeX1Z8l3wODIjITVDx6PmmXmbdq/5laVOHxyEW9yF91qinRxXZMz/mXSjlaK4pN2iLie9PHThubX3Jp42Ei5pmTVC4lzrl1xF4kJkxXJNtLO1VYgX2kuW++5dfaWWSXyTADxc0u5CXVb4krnHmoA4/Umz6UVumeaFy1QXEZPO4W9yYLkn5ef5U0fSoLG7bVx/mupW7eaqwEgIhFK33oP3plI7tyybJR5Opk8w3XZ5IDj8tqyZa4IpDd5IHha5THj26Jo43FtXUUbqRDkh79VHMdubMpp8ifNMEPUoNBkxTZbnHkpBDtzXBjQQ+BounRknHTNP8HVIY9v1IFtIYYWu7krXyyyuUhxYea4XPRAnIbtERyy/muMLC6dGO5dt+aCBr3JMPvTj7RzSbmgDrCyJtpIelLqVpCsNdbml+Z13pHkoGF4fSiaRhbJm3IGzSVgcufdnmurl1zd6WpaIBHLre9NuWuiIhci1falb5KCkNakittJHaxCk4oAAsh7nJJi1/1LpDtSYXJBaRy7TJdbmKRdaJhdANCYdvqQ27vq5J21ODlblkgyY2PMfUibr5fSj4b3CfSkw2nkWfvVgewFJdrnt9S7xNv7lDKbp5i6XE7/AOKzo67LQJNBya4U4BNaKrAqLU+NQ5aooaZYhldqyeGRo2Hlu0VaNRa4t+ZEVZbq6Qy19ueEdm3NIagiEbzf3Eqr2y+0ndiJPR1Vv1KaCy2CRy73ToFu58vEq0araPMfPROhUMXUe70qdStywCqtHR39yfaue/V7nyVS0nTqy49Ra+WdyWgKZowrLgzZ2u71Kpqrdk7ssl7da+ea62LXas6lwNFkN3Fwqq2+Nit8IqNUUuH7ms6llI8WePod0Q41cO9mJRo0V3U/o1EPZuhqLpGBiFRa/sTTyZtE7EPVb6VT03aI6crQ2j8LqfSdoHLXOzLxIqaY28c14K2bsDcBHkwl6VR4p2T9nG1421W9++GqNoG3vJBVUoVgEx5ctVqsjXk5ZYl/E8YrMLETLZ4lU1FC0d2cbr2Gs7MxiBG0bFbytZY3F8HPimwA9uXkuhS2OVxkjBnHb3Wpo4+rJriV5V4TJHc7sq6WlfdyIlRKIGu13T8NU+Q5ZbU/DhstR0Bcp7YDUWD+GynwU48Coqp+t/EtJhtU8g6RmQ/Cqih7Nzyam7AtLh2BvT7L33eIfChsqC5JsUzk7E16tIZDEWfVMw0sUMI6bvUniIBYWf8AcsGzoSJQzH37iU+Cot8iyVMRMJc3T0VQw97qTW6L+CqjLm7ipoVQZDm137lmWrGjfNsyUgK47RAHZTqaqdGjH2cuiP8AKSEuGWf4f9SrY87Bd3uJ1Kp5gjtYnu+pQXexFrZIChJnBhk9Rbl57jtLWXkwSMQ56Wr1l8Np6gLzZhAeao6+hprz4LXCPiWkZamOXGeLVuF1BCRk6pJ6WSMy53L24+zMeIAbeLLRYjGezMtLKTHAT+S6FKzheNrk8+OMiHVNSC/JlfV+GyQkT8NU0kL3cnFFUJEW3ut3JXeactfchcdqYwbbfpRCP8kPD/SuNtudAHC5LrFqLrpdPxelBc92X/JAUE5e5daTTkg6u9JBpQ6xNcWqlUmd2wv1Kuut/KjaZx6UEtGloCONx1+a1WG4o8LjluFebx4gcemamU2NHHozv/FBl7ontmG9pOGA3u1vfqpUnaanmA2laIs/EvGw7RGI82JRajGKib+8f6c1LhA07s/iejY3XYfIxcOVvpJliK8YyMnB23KmKslk55p+HiEAvltVqjF2I4RzzvRR7WFnZvypFTvzfxJohcSyZUBYQ1gR3PkxF3XImrHkkJ7GHS3aqs8x1XQmcS1QKmWYVktOJWn1IAqDIs8/qUPjPInYx6WZAy+oKh7Bds9qso8cljHhu725LNhI8e3w/C6NpPfuJGok2XcuLHmT32kmzxAqhhYndU0sjl3/AM1wJnEh1VBsXk023RKOSQRvzcdOlV0FRcYt1ErSnp5ZPLcsjS7J+H41LSyi7G/0+FazDe0hzdTsJZdKxkWFyyHkLaq6o8BmExzJS6fk3huje0vaICAWZ2IvSrmkrgmjJ32rGYdhZ07D+Hc60NHGW3Rx9S45JHp43MuWqIy5IWm/SmoYWu12qYFKxd7rA6Emxq7vd7RQ8SO3J5P1KYVGH0qLLhbE/O5Ca+yWpjBVFr6SJmWocu+1OnhPezpoqEhHXctVqZNTI0gyE+bHahCaePvYk+dO9t6iTZDo52krOeftJsWJHuv71NhxIOl1lJpnhPR2RQ4kEZa33J62CytG3hqGLvuUoCuL0rNUeJRZjm/81cw1nEtcMrXWEoUdcJpliIvcOiNs92TJqKTdqSkDI1vNlJ0wGikeN9W3JBu1bb9ScuYiz0FCQuQ5f5VFlpAHI4xXtmBN7lBlF6jyEepyy3Ke8d3mgePuze1CYnCyr9llvEgk/mkZVNLT3vI5F6RVl7Ld3XCgOlcSL+S13MO2ZiXHJRcmOnjK31Mu02NQTS5PTsJP4SVrWYWVQ3RGPwqoLs/JeLs9pXLVNUcrxzTJv3tBDJYDMArlZ2mtCzwqDU4PJCBObt+ZU1SUNpAb3WqlGEiJSnEKprHkl4kUjibel0QY5UxsGcjll4M+pUVTiEdKXIz+lRf9oAzuaJvdcuvtxOJ5KNvT9puGHDPb9XcqbFaWbFKkpGk/NmqEe0TyFkMbe8fErbDcUgqJBBpbfMSS7evKH3N/awf9mXkt1e5RanATpzLYRWrc0kcZCLvI2vIhJLFadpqPOA7Tbnc3NZ7mrxKuDzmaF6csjzHJDDTnJz6f6Vc1OHySOTPG5Fn1ZKE0fs5ixs5AtUzlcKGKbBwqp7NSHPwrR0fZeAR1d88vEoVDUNDLfEG4XWvweujmkEKnMRy8LbSJZzm4m+KCfBnYOzMkgk8cTmOequaDDY4Yhc9o945LWyYeEZDJHKQF6clyShp5oivzM+q5cbzbHeunophw2CaLPiMRNyVdWYDJHvAHL6VpYaGmEhjvsL4tqkS+z9ByBd6c9qlZBvEmuTFx4aYjruu9yJ8PePnmKucQrKSnukB7rPCKytV2okrJSaICAs/EuiNzOSSUGSZo7T3u12Sg1P7LK9h/empq6pICNwf+CrZag5ObLZRMXL6Hzm4fLJcirLeX+Krzkcn1Q+LJs7VqZ3yWxVTkGrMRP6kPtT7vT81AEre7cjYmLluSoPcXeG4oYnlmxLW0GIOVjcRty87gmaOTNtq0GG9oApwFnZiJvescmPY1x5NTexVTxtnff9LopsSMRz6RWUi7UAREzPYunj1zZu7Lj7J1rOqNZFWca3M+9SBqgEtcv4rFjjgF/eLn3ta1nE/moeBGizI2/t0Ytnkwl807DiwiXMLf8qwf3k/fJt+aNsW6WaT+al4ENZz0mPHgt1st+FTvviCy+9+S8vbGnEND5+9S48UkItZHt+FYPpTeHUP6N8OPMTjk7K5pK65h1ZYChzktNsv4q+gqjjAX6dVx5MK+J2Y8zRtaauHLK75qxo6q4h3bfmsXTVjya5ur6gqLoxfxZakvIzdOons9N1TZraeq4g5BuJSgqvks4GIPGGnUihxI89f8F5EsB7kOqRqAk4muSO7f6snWfjxA7OZ3MnwxAyMd7j8S53gZ0LqFIvLvPIVwZG7s7lSPXGOjGkFUeed72qewV+REvLdv5VzTMcya1V0NUeeed31IxqDkMncGH4VHacSu6iYRAJEg4l3eopk8h913ejYtcmZk9Ct7JBe5AfLLRBddrmhlmYR5tclRbkg9dzZ/JK1iLN8tUz7RtFmfb6kgqAuzyV6SMnkQ7b3If2ZctqBqgCQ8a3nlzVJcGbnEKQXI/T8KyHbG6jrcOr7CAojtvLvy3LVlVXDq6oO30b13Zios/a078ViXX0/GRI4epp43JGjhFqimCV26wu2dKE4Tv1WZ+z/HvvbstTXvnLA5QmP+X+laM6hiUZMU8eRorFlWTGpAnTndz2qPMLQ65p3ikmpJgkEm9S0SYnRAmqN5M6aKbvSqSCNy8WXiUUyYue1dkIWcUp6kh6hreSBqhxZRmzkLNmcviFlWY52qwTszT8TGMYosOH/hyzje/wBIc10Q6eUvByz6iEPLLj2i48m/eK+Iv7QvZ+pwP7SsSklmOeKeQjhue7Jn3Cy97xv+0t2Xw85I8Lo6/HJe4ow4MV31Pr/SvFPtU7YVH2nTlWVOH0+HTg1sccTuREPxE/Nex0mDJilseH1vU488NInkAVHB6GYjA79ykx1HtExOb2kT3WkodTSuJk2e5IMybLxCy9uz5qjV4Z2qfCYogp3Iii3XXW2v8JLZR/b523moAw/CJ2pR9cUZSzO/mRncvILro+W5bvsnjQR0dODSMBxMTsQ7SzbwocVNFQbh9l632f8A2m/aYYy4hPiFRAf95WT2RfpWvwD+yaEdh4zjcUHieKjC/wDqdeh/Zb9o1N2kwcaOvrGgroW/BvfSYfFu8/hW0jmaoizB2IvmvOyyyRdHq4o45KzIYD9iPYvs7a8eHHXyhu4tcd/9LWstpBJHQxcKmijp4i8ETWD+lk0BPZyTdzcvE/h6iXM3KXyOtcfEcMmz3u5Jh5PftRy0NTlmcZwD6pdv+KpcY7VdnuzMZHi+O0VOLbnDjNctIQb8EOcV5ZIxesenpSlZ2Gx9U7htDFWVZV9HRPLX1cYRSSRM5EYt0ivKO0H9qLstholFhGGS4zKPKQ2ti/U6w/aX+1929xSD2XC3o+zVOTW3UMLcUvzkt+y6OV9RCz6wl7K11LAVXi9TS4HRs2suITgGTLzvtV9vX2T9h7gDE63tpiQbeBh0dlOzt6jL/SvjzGMU7R9uqwZMTrsSxmcuRVUxy/pzVp2P+zGt7VdoYsICWOnqiZyMSboZuq7yVLFCPyF38kvij03tb/bS7Y4lGdH2Ww7DuyFA+1ipo+LUkPxG/wDpFeRw4H2r+0rEvaZXr8brD6p6kyP+p19H9lf7PPZvs6QSYi74vP8AE1kS9No6Gjo4OBR08VHALdMDWoU1HwX2ZT5mz517Jf2ZZ5jGXH61qW5tkQbyu+JeTdrMDqezOPVuF1jWz00jg9vSXpL9K+z672moM4KPb4XnLw/SvIvtL+z/AA/FqypomM6Ksw6g9uaunYrakXe0wu+HatkzLJjVe0+dgI4ZRkjNxkbcxD3L6Z7DdsIq7snh0lfUF7VZY5m93EJu/wCa+danCZKWUgOSIhZ+oDuz+leo/Z9g9FDgpVlSZnLK9oCXh+ldMFZwSuJ6PXVEVUROxuQk2lqoaqojF82k/mhlqI4w/DPaqmrroycmJurxdK7YROeU9hVFcG5mPvVXU1zCxMuTzdWtqrJy01e5bpHM2M1dUeebP+pQZagycmd0/NuLXLb8ShyDu5qkYvkJ5H55pcS4iUc+/XaheR+bsmKiU8jEQvkltu7vpUMZnFEMiLDUmF1pt9qijM5d6d425AqHbepctZN8ZxItEuM3enYgj+SaLp06U6WUg80we0UmNDJZ2800PNOuOiFxSRaGnjQ9P/JOv0oNLVJQ0/Mly67uTjDci4N31IAj6jqhMmT7wuXvtQ8HT4lLstEd+SRwuTZqUFPcSmthb2D4hQohvqZ947rkHDkkbVloZMHbv2pl8P4Y59X7lOpXeKTh291qXBVudGw80ydOwjn/AJk9St0V1pWoCjt7n1VgVO/dkSa4NyloNiJw+8UPz5J8xtLJtyEh7lAwCFD/AJkTju5pcPegBvxdyC3uUjh9L9KTw/mToBkB80dvSLf0p9oWXRFhHLxfCiiANctWRWvau+HluSYX91vzVFnOG/PpQkPvR2vbzSYXuQA2ukNvN07aKRi231IAYtbvSIerR0+I9+iG34UAAQuXcucP3J5xZCwoAAR/qS4KNx0/7UmHVFApAWsLoiHQUfUi4PdkjUHJjFrW+pGxebW/SnBhbPLJdGNu/NAPwBryZG2SK3yZ0hjuIc2VkNnozkiu5KuCsuHmiGsfm6yo6LRaAQXZ/wBIoxkbLLNVYVXe2f8AFENU3LVUXaLQZNuWaV7Z89yro6q61ulH7Q3JAtibouiXk6h8YS77U6GW38RtUFWTOJJ05ujeokEtXuJReIBaCfSj0J8r93xKaCyZFWSeV2XhSOqctcv/AEUK3411sxHPP8qKD3DpVRjal7U93daouvn8kBZ3IoRP9sPu8ST1FwioQl73XWJ0UBPCZ+edqkx1T+b6+lVd3euhN8xSDY0UNdbblmKt6PEjkt8Xi3OsfFUONum3NWVNXOJ7H6lm4midG5hk4kV7g3T+ZQKrCYpLsgYbvCm6LEG4QkeV3SuVWIAMpOJvdl+lYpNGrqjP4lgIco4wIn5kTrOT9nZN2gbltZJPaNXN7U1NTgQ6MtlKvJlpZl6LDY6MNdxFzUkSjEbMtql1FLa927d4lEmG27JnWhIYSB5Nt3KZHVBIGWVqqSJxIX12oSqGutZSBejM2XNISYn5qh9q9S6Nc9mWaKHsXjSac10ZBIstSVMNZc477h9SeaZiLP0ooNi04jeb7VJCoYSHXn4lUhM5W5Zp0JHHmpaGmaAMSYYhFg3epNDWFnfnuZ1VgWvpTzTMLZtuEVlRrsaOkxKSQMpFyQeI+bNbcqeGoe8bH/UrSCZ7BfYRelMu7JlBTuU2eo/Cp9ZhIVmjs1vqTVNM3o3ZJ0sS9nhJzZZtv6NUlXJje1PZ1hiIo42t8S80xfCWEicAuL0r2bEKgMU2MFpE3STrJ4n2dPc7A3vXRGfHuOLJH9Hk81Hw9HZRZI7SyZl6H/sXV1xlw4HJu/ROn9l9WMN5hu6nH0qrRisc/J5gUdv5kBDrytH0rYYl2VkpwzaN7vUsvU05wlk7bhVE/wD7EIskurzRELk+dqb4fw7UFpiflzXCJHrbytQuKCvItxdyXD705aZc229y7w3HXJA2wGjfLNhRNCfu+pSI8ytCy0Vc0WCnWWgEZEXwoIbcihYjG7JkY5/mWsfsnUW/s3EfkosnZmQbswIfqZBNMoWuuVrhUfE08f8ASkeCnG2mf5lY4RRyDUbWYcvEkkQy+oOzPtAZm27JDWdiaghJ4rD+EVrcLkaSlDPITbnapltrqHNnYsaaPMR7F1sj5MDXMrCk7EmNvEBiL1elb63fo+vqFJhciyS3kCxIxU3YkOQBeXzVdUdk5KHeYPb3L1CKFh0yu+p06NLFUCURhxBLl9SXcH2kzxSaPhmTPtUe7qZbftH2Nno5eJw3tN3K3PpWemwOS27h2/5l0qSZxPG4uipcvPpTXEt1bNXMWByzNkETpS4HwdDDd36qVQtGNYPCc0gn/pW0oKNpgF7G9KztFSvGWQZitZhdVHCw3ntJRI6McUW+H4TdyBs/Urylwt47XcP/ANpcwfFKctGZv4q/jkuDPJcM5NHq48aZEhoWFsst3wp4aV7tm0i5qYGRcnR9IrHZnUo6jUUJiObuydjkO7uSEdLcrVwBt/emVRBxvtRT9neB7RHNUFLnkNM1xDkqag+1jCMQklBqauARIRjD2d3My8W1ah5vZ+eWaqMR7TVNKRcOmch9WS0S2OeWyd2XNNXBUR8R6eWC7wytaX6UpZItuazUXaKpkcuJH1btq4eIVFVyiL8qO2Lu8EvEJjuJ4za1ZLEcStuzPerbEaeshhI3ZxAvSyweNFIRle7kJcrV040efmdEh+0DkZNxHJc+/HG3fz8SzTU7CRZ3Iy2tlqK6dUcNyNfQ40dw5OtNhvaKUQFjkYR+S8uAjEtNqlU2JHCOXEcUnjTKhlaPbKHHo5A1kb6lc02IBI7M27NeHUPaTh8siL4lrsH7WQFax7CJcc8R6eLqV9nqDEHhZODJas/h+JBUAJNO38dxK0jqGk1ztXK1qepCakSnK5k05XPqk0nez3Iuoves2aHXmYeaalqnHk3ySMX/AP2lHlhtLNs7VSRm7Gp8QMdWZit5qK2PU8k5RyBwh8JZ/wCZTJCAX/E08rlXSYbFMXJhzWqSOTJKd8CxLEIyhKOJ2KQm/isrV0pk28N3StH9z22mB8n6VJOhu0MPzLVNR8GMoOfk85raExfouzVDNG8Z5Zbbl6rV4KBBkzflVDU9kZKh87LcudzdS6oZUcU8DMRwX7lIoL46gH0uH1LZB2LOGO9w/T4k/D2bhh3mxATervWndiZrBOJKwSwgBqiB9W6hfatdR0MEgDw4v1OstBVQ0dwNld1fNSIO03B6Ge/1eFceRbfE78bUPkT+08dPh8Ys8VxG11orz6aN6iUrGfn5LVYhWfeUuUjuaGnhYWybIhVQeiMMnvZTUOGyU5Cedw+nxLR0NLETC7M4y53fUjgpXIc2sH6lNioWjLiMe1lM52aY4ljTVBxjYZuSsYyAtXyLTwqBDwiYSz2/CSn08Md2j3LikelCyQ8cJW3gxqJW4GFUAtADAZPc8nhU/jByy3MjiqtNH/SsLado1aUjP1fYc5AJgdrn8XxJmH7OQpy4khjKb87VqPanu5sjGucrsh/Kn3shn2ofoyGJdn4qUcmBtzdIrN1HZ0JmJgjtIl6i5BMWRtdd4clHKhj5tG1y3x9S18jGXTRkeRVPZl4Rzz/Nkqyrw0qXV9y9KxjCZ5JyYH3P0iSzVZhMnFL2h9renxLvhl2R5+TDp9GPMkNz2q0q8NITJgZ7e5Q5sNljDUNvqXTaOVpkXiHcWSIJjHuuRFG8ZE1tqQi5FkzOX0oJ1DCoflm6kBM/m6k4f2dxHEpBaCne1/ES3GFfZDXkAyym3E9K58mfHj+TOnH02TJ8UYeOZ7kfGciyzu/cvQaz7NTo23xtr4slUn2dejPYDCXyuWa6iE17TSXTzg9WZsY5SHTpUujozmLJxt+paWkwO4s5On0p8sLaF8wB38NqzeWJUMDGsLweLPfGBLUUfZ2jjEXPhjm2lrqppafgj+IziramzjAXB2JcGWbk/ad8IqIdTQhT2tHlt8KAc49btqMY5yPOy7N/CpsGF3av0+JYbV8i6sCiqmHRncbtzktDQzBJaIPu7/iUCjwtiYmZs9FZx4f7Lbw2uIfSuTLODO7BjmuSyhhcg1Z9yIfw+9/VanqbOSAWdrNOlL2N5DF9RXjuXJ7kcYAVTD3ukdc5FaHSnTwsIacjc7SUB4+C+fh+aSqfgb2gSirLX0d1KjvIBK9VoEw25tbnzVvTi1mnSSyyLU2xPYkRC4mOb23c1JKRhe93TAR2jp1fNBJG/eVxZLjqztTol8YBfNjbmuHiAR7upQXFo26mu79VErJrujcS0WK2Q8zSLCbFreW7zTPt11ru7CSpDmYXyytSeRyNda6akcb6lsuXrN+V/NkmrHtHW3RUxzOMuiEqrbn0rRYDJ5y7auLzQ+2PmO9lQ+0WlnrudF7Rv63Wv45H5JeDWNlq7kuHIFVTzwH0yA4v+lUXtTZdSdGstcXz3Ijh1ZMs1xMZ9leIPh/aTGcHOR7esA+JiXpftXVq68K7T41/sP8AawVfIZDQTZTfhtcTi47v5irGv/tCRSEY4P2fq60/XOYgLflbVd2bpXlanA8zD1axJ439HsoyHIWm74UFXNFh9Mc9ZUxUcQbnOcxAW/ivDB7Rfar2u0oqZsGpz8VNHZl+c1Aj/s+452kmKftDjwXlzE5DqD/6LL8XHD/smb/mZZrXHD/7Nz2p+3zsXgJEAYjJi03/AA8PC/d9T2svNMY/tMYnWGceBdno4LuiSsk4pfpZb/Df7O/ZDCwH2h6rETHnxDYBL9zCtRR9ncE7PxCGHYXSUdrW3DHcVv1OuvHLDD2wVnJkx9RPmc6Pno6z7V/tCayStrgpSfSKkjanBv4CKl4T/ZrxGqk4+I1lPEZPc5SyPKa+gpao5B6nt7lCqaz2dr33CK370vEeDn7EFzLk8/wz7A8AoTE6ysqar/y4rQF1rsN+z3sthYnHHgtMcUjWPxLjO36nU8JHK038SMZnEc3dZuc/tlRjjXhHyH9q/wBm79he1p00j/8A06d3Onl93xe9eeVEbCZAztcJW3Cvt7t52LpvtC7Nz0FRG4zsxHT1JbbD/wCi+MO0HZ+r7O4zUUVWFpwna/xL1MGTdUeL1WLR3HwVE8LiOeff0qVg2cNSD5uKizlaJM+7zQ01Vwee7/Mus4v4mtwTGjwXEDM5XiEDutH1LZYV9vlXgZyhHGdREbsQFI9tj/8AT4V5BV4oFQ+xt2fUSY4jFa7/AL0nT8hG19nueJ/2lMUmAfZ5IaMW6xihYs/zOgqP7WWN0+GjTYVhFLT1OWtZK1xG/qXjuG4DWYsfDo6aWoL/AMtrlocN+zXGajEQo5aCWjz5yyjaLfEo1gbp5P2Fjv2vdtO1F7V+OyjEXOOBmBv5LJVdGclIdXJnOd37SR7iXt/Zv7I8EpZBKtnkrX9PSOa1/az7O8AxDsTV0lJSxURg14T57s28KG2vo0WLdXZ8ljI9+XSIp9ifrz6d25dxTDZ8Jr5aacHCUH8XeyaAbkIxaPr37HIezeLdlKXE8OwqOCtB+FNJLvK9mHcPkt7T0NNDUyVcdNDFUTDbJPHGwkf1Evnz7BKwKrAq6gp606XEYpOLwuoTDbuXrdBWYrRmQTyNKGXUsp4rdnbhz6qqNiEISb3diQ1BRU4E8j2CXuWQnxyUdc7Lf3LNYp2olJ9TMi9OamHTNly6pI9C+/qCH8PiOJN4stqz+KDHXTSySVEc4GxC4l02P4V55U485Fm7KPUdoLoSBvEu6PTUcUuq2Q/J2N7N4fVlJT0EJSu/VJJfb+VyUqoKnp6cTkaIohbSMXWemqoyuzZiUGpqAFi5CuuONROJ5HIm1ldTyS7GsH0l3qoqarusa1Rama3cx3Cquorm3Mz/AEkt0c02T5qqK7Nmt181Amqg3MxqFNIRNz+ahmRjbrtdVZlbZPmmbPR/5qOU2vPcoJl6UBSP35pWGpNOYcsky8m3LO5RhkfPakRJWjRRHbruXUkReSDifJK5+5CYUHc4omkflqhjG4lOCGMizfcglkPiH70IzH3srb7vjIM825eaTYaGauiXRChvkyRnGdytqfC5CDKxTxwXjWtlb+ZAVyZcxe3Vtqatclpj7PnI46OIkmJezskYln4VBWpQ8Fy5KZT0rWi7h8Kn+xxR9e1PgUUegNkXerI2KscPuk2BcpQYKcz5A3xK0pKU6hxs8XhVpT4TUCeTN07kDS2M+PZu4fiFFH2TOQtcrVtaWl3ZHlaPqTVZUQUbZAe7qYUrL1MXU4L7H/dqPdJT822+laGsxS67PI828Sqqrh1FxvkJJmboje1RSbTjtXJuAI3Nkoxj71Cl6kNkByVEY82UKWqAuSRixc9qiyi3cobNEhPI/hdRiLzTjjouWj71nZuhu3uSt70fD0SYbebKgBt+Fc4fzRsKJQAxbqiEbmR26JW2jmgsBh1zXbfd3orbkVvegVAW9SViMeWeaW1BIBD8K70lnp9KTjbc7IuG/NWAPp1St9zl5IuE6XD/AFKAB6Wt6lxvePcjGO1svUjttb0qwGbWLwo7duu1O28kNu3vJQAFtvmkIp1hcvhSt/8AgoFZy1cbzR2vb8SL0vkgG7ALNIh3f/NURc+SK1Ars4MbCPNIRa7PPakMb5+lPiNujblaFyT46gPNPjWAJZZqn4z56Nb5ouI5ElZdFv7U3uRe1MPkqjfnruT0JeaZVFn7YA9/Ul7Vt5uoZWZcm/ik0gXZZ3IGShrH96dixBxJtdqgOQC2vh96HiBaWSBbMuAxC3uckY4g/vVI9V5MiiqnLytQFmgirrtc+lSoai4FnArGjPVlaU9cIllmgtOi1AbhF0Qi3eo8NYxD1pDVMRalcoNdkPW2vouPt5Jo5u5sk21Q/wD+yglzRIEmEs3y1RMWnNlH41o55oeM/NlAt0TGLdptUgJLe/4mVeMwlanhkQWnsWYYhILdT2pFXGUmdzqAxe5FcgNi3jxBxYWzf+KkfeHva31KhCbQsn/kj42hZ93pU6lKRbHXMRamyhz1DERZOovGu79qDiXIoqwyku70y25O3MOjodglpmqM7B4fn+pIR3J8Mi77hRDGyA/2MDC3ciGP32o7fLd5pCJbdVIJBR5j3upEMzjcz7vqTF35kV1uboLJkVU/k3p3LrF1N02qA1Rby8SdCb9SKHsWlziwu3USnQ1D5ZdSpwqtubsn4qgRFZ6l7GggxC3rf8yle2NMHDN9xMs6Mnl0qQFQfcSjUvYuIqEL8nK0S8X/AGqRMUFOAAzuZKgLEJY7d6izVxyHvdGrHsjU09ZTwmJxllIpP30xOWQgfmRLGhUEKMKh425/pRqNZTTVw0FdSm3AC7LXTxLyLtJgsVPNJlkRfCy38NZwzzF1HrcHbEozfJh00VxdGWSG69p43UUbEWTNakGDuTatt9S3x9h5CkNzjIwHlakGAxxlY4PzW1xObtz+zBDgrzHkLP8ACuf7O1Ek9kQcTwr0unwOK7Z0d+in0uHxU8mbA3uSZSiZDB/s5OaEnnlbldtbkrOf7OTpWzaPii25yy5LZ0wsLZuDDb4VdUuONCOTgFvpIVi5SN1GD+R5XTdiZ6iUQjp3Ae8sl6h2Z7I0mC0Y8cLZfUTq2DHoCDPhCxfJVldi3EkzsutWblJmyUIeDTw/dlRDY1JERlt3WrNYz2PCqufgOFz6WjtJVwY1IMlz/pVxD2wnjEWvuEfCTKNZw8F7wkqkZ+L7O+JzjARu8Sfb7OacS0tV1UdoJ6o/AH0ilT4gd2Znb9Sq5irHZUS9l4MPIbAI/iHpRPQx8Inya5XNfQ1dYAvFIxC6g/dstPske0viQmU1XxRX+zsOmS6MIbnZ2uT9TRnHzy91rpgxIVRA4VmejMJfC6dhJ8xyfp9Kh2vIV2TJ0Kgx6GtJKqGjRtg9NiVGHEka4W6UX+yeCQhnODSl08ln6eslHk7CptPWSzSams2n+zdTj+i2bAcKKmJoKcBt8JMvOe0mAzR1h+z01w5+Fehw1Vtt77enapF0ZatYRfJEZuA8mOOQ8UPDamE85InBSYKWXPKy4fiXrvstJUETTxx/VkmJOzuHjqGQ5LXvGH4v+yj7Edn4sWxIaaocoBKMiYh9Su/Z/uupOCQ2vB7TEmUjCqdsHxSnnA7QvsMR9L7VY9ssP4fstflaVRnFNbu3h/7VzOW0jaK0RUjXejIk0WKSi/LaqubPud1DOqONv2jl6rVqsaJ7szShiTyHqnWrmIN5t9JOsVPiko6ZuopY5OOmTFkq7JH5OvyPQgrGLk7fUneIEmj5LzYu0ksI+AfhQN22njfPJlXZYflxPSZY4rtchH4WSjhju0a23cxLAUfbaeoOxmuL4m5LR0OOPNGLn1ZeFZvG0aQzwkzQy5FGQOO1Zmu7N00zlazDd/SrqKo4lru7KSEYE2ebXepQnKJrJRmYufsbFGBZgxXLM4rgL09+Ue1eutG1uWhCSh1OBwVQFk3Vtt8K1jlZz5MEX8TwyppyjfRQCkkEize5eh9uMPwvszCUtbWQUOmkch3Gf0jzXkdZ22esm4GDUTzk+1pZW/0rrU1XJ5Usbui5YXLe5tEA/lEVFHtdRw1Ax0jy4lOL6x03T+pRKbsPjGMGM+N1EgxPu4XSP6Vq8LwmkwXbBA0RByIm3KNnLwEYV5PQew1dW1lDxazCo8NF90f495uPxbRWwhqjJxZz2ryUMYrKcxcJDK3la6tKLtlXja0kHHH1Csnis9DHnS4PV4agLBzkYVIGoDbvEviF15e9ZiFUHFjCSQPULJygxiphlyMyHzEmWXaOpdS/0ekzVnD5G3LpRQ1gSB6lk6TGHqHFpgO7uIW6lbUk1vLMfhJZPHRsslljWD7QHDdvp0UP2eopW6rxU0JHHXpS43kyE6G42Vvth565DkrYMpAv8Kg1eHhVBnoEvqFV9TQ1lOwnGdwD6XV0pmVuBeSWE+bIWFuT5KhbHDhEWngfd4lY02KQVQDY9xekktGillTJ4jt2uhqKPiRZZX/CmXm4bZZuNy7DWa5Z7lnTL2j9kT/Z8ZC4nj9JJT4CxCJtGyt/bAIder1Jg8Uj3B4elUpTJeOBQTUPs75WOJDyLNKGlcn2O4krWSEJNepNDG0euq1s5e1yMxxvDq73EngJybPw5omyJtW2oXhbmzfpSs0qiTARjo2RCrCKoYQHRlTBmOufS6lQ1FrZu92azcLNVKi041zckXtDl4bVCCoYmzTrSfJRVFqexJ427M2dSYybd6u5Vr1DiQsjjqnu5KXBMpTLYJGzLW1OtJbdk6qxqmLv3LvtTDtztWDxM1U0Sayqp6cOJIzGXcI9Sz+IxhXNkzWkXTb4VYzcOYs3ZiJ+aY9lASvAXWuNaGc/dwVdP2bjmPfIdvcXmpEvZcCHJ2uLwlkrSEgJstRJOw1g35ZuWXO5U8k4+CFjgjFYn2Tnj3RxuQj7kGD9najii/sjkWdraL0uOQJG7itbxKVTRwRvc0bAWd1wqfyp1RP48Lsa7J4KeHycST8LTK2QLlsoZIhtfK4fUs/7VHb6kcVYIkWWVvxLysqlm5Z62Kcca4LutpwrISEN2fMvJVtN2Tp45xM75S+LpZDFi1pfV6VKbFm9a5lHJDiJ0OeKfLI9d2ZCQ/w42EX8Qioodl487nFtvqVl98GWmifauaZs8lW2VIjt4Ju0VcvZuMY82BjL1Ku+5zjmzcNvetN7Q3gNh+FMyTNIRckRyzXkmWHG+UV0OHxD3WkjeGOMNJLfhzTkufWyhyQvzbcrTcvJlKNeCxw3EGpSLMGMCV5FVUwsMgOxD3x5rJb7fV9KIRdZZMKm7N8Wd40at8Sjs2OxZoQxK4h0cVQQ5iOTOpURHtd3XP2EjsWdyLqayoiz4m1V5xlIfNyHPxLtPVPHo77e5SeMHJ2WGjh4OhzU0RWhOQxbLbmrSlHhtz9yhtIHNmT41DCKiSch42oktpLTy8KUkjExa/JRfaLu5LjF/wDGWXbNu4NMJ8S82cl06dyIny/kuNUWuTJe1Puydb6SMrRFOlO/UNvyXDF7S2dKme1Eue0N/wBVrGTXkxaRW6DcyAxAm0fd6lLrJLuUe1Q2ktbRtq6FZzOvAHs7lq2ZJo4yzy9Ss6eRyDJma1OsPyH9yHJoO3EprXz/ANSeHMuXNWl0dvQN3yRcYObMG1T3X+iu2v2ePfb3gc5YPR4xAG6F+Cf0vuF/6V6D2Pp8MLs1hNZRYfTwe0U4G5BG112W7cudo6Wnx4KrC6traWrhtuz5F4XH6XS7GYLL2V7MUuEHP7YcBHlLGz2kLltXVLJJ4kjijCPdcy6KQyHJtyUUbD1dSfioa2b9nTH9RbUU2FyU8PHraylooBbUpZFzqEpHS8kIeWV1TIZFtNVs3xqLin2pfZ3gLyviXamA7PDE9xP9ItdmvOe039rjsRh90fZzBK3EpeTTzhYH8yz/AKV24sGR/R52bq8S+z1COnlmysjcv3JivwtpKYmnqIqUO85DXzN2h/tTdrsUA46CmpsNA9rFleY/8v6V5pjfbbtL2kufE8Zqqgf+HfaP6WXfDpX/ACZ5eTrl/FH2XUduuwnZ2ETxjtfSxDFt4UW+U8vSLXOvNu1v9q7s/htQcfZPBKjEvRVYk3CH5iO518yQwtnmbfyWjwHsXjHajdh2HzVQXWvIAbR/Mt1gxw90jl/KyZOImk7Sf2iO3PaSnKB8Rjw6B3u4dLHu/UsBU1VXiE5T1dTNWTl1ySncRLf032I9p5MRgopcOKIpecpPsAfiJbmH7D+z+Aw54hXS1s/jjj2Bd8K1Th/EhwyT+R8+1kLE17fvJVcsdp817t2y+zvCqylzwSN6Woj5xkbkMv8AHvXjuJYXLRzHHPG4yDzEmVmWmhSSjcN7NaXfqn4JLhHNkJw+XUgAivt02poZ6r9ifayTA8dLCpAjOlxHZdI24CbcJCvYcQjnjkL8RzHPwr5u7MVEmG4zQV0TMZwzCdpL6D+8DrohnJreNu4Yv0q0rHGX0EGYn0MX0qRFh54hMJ1sttFHuaAX6y+JMwxnIQu3erWGhfPp/KhlxKP7Qfs7oO3mGRR0tJS09bHcXthPYQjltHQddy+WqmE6GplgkZxniMgMPey+0oYXhtds0AdmcEjrSxF8Io/a33POUI3fUuZ8Pg6nBTXJ5H/Zy7MnH7fjNXRywEP4UEhsQ559XzXs0xXDlllohrMWihYrpGEmWar+11HDdvuL4XWkVJk3CCoLGKe1jznt+FY+qJ45CZ35o8S7VR1Upvm5D02qsmxSMYc9CL58l2400efkmmN1E3DuZ3a34mUCQTk5ckMuKRXE2V3mShVOMRbdLV0I43QdQXDEs9yrqiqAbs3b6UzNiQEPJyUCasYi27c38kIhsM6wLSZne1Q5pGkfmuSVAE+h9SbIg81RJwuRc0xITlzZ9eSfLIh57U2ZCQ5fwtQUhgyci6Fz05p31c0BC3c+1ADRF57Uuoubo9LknyQWBqJJXPnn06LpbkBbUAFc4p6Oo3Mo4ikW0tEWTWxbw1TCIs7/ABKZDWNtJn3LNDM92qdCoeM9H3J7EPGbKnxA4xIs2/irGjxKC4btxEsKFZIRZO+1S2meMN7vzV2CuJ6QFVT8Lut6rfJ0xiuJQSRk8bMJO1r6LBtihxjlncOaIcSkuLN3JSPZkqukYiJ+lRWkcXzzdNHVDJc6DjCPerM2i9w2qePVjtJlfwY00bZ37vmsN7Q4jkK57afmptDVo2dT2kaYcmzEWVJV4pxHLmREqN64/NNHWOnYuWWJ1TkRJg5rhHVxUIqpx77kyc2vNFk0TJKi27W5R3qG3ZtcKaeS7m6YeTydZ2WkOOSaIriSMk3pbmpspC7+pAiIelK3uYUjSwS5j6UX9STDtSH3v+VBoDtH4kXhzyXWy5LnpbpQRQNuiK1xbVdAn3chRNkQ993cgKAaO0UVz3Z5Ll3uScrdckArEMd3/uSt1JExWlmzflRXP/qQDsQRvZtZtVxht5Au8TXRl24PeRKwBt+FOALD5pATd6K65AVQ3a3cyTDk/L5pxufJd0yzQAFpelK17dUehDm2a5a1uSAB/wCaFx0ThD057knytzQALiwloiLIWFd05MkWSAOcNua6w6Lg+5dQAV3uZOjnkOWWqaHqyZmIk6GV+uSpEtlaVQ/e1xJDNd8KYt3c7kTFb8S5zq1JQyP53MuxVTi43KKxIrmz5Wp8iovIKymkDe13wqLUyNG/4eSreJ05IuM+WjqtmydCeFdcIsbDanSmiJ8n6VU3XNm7IeI9uTdKLYOJdyDFtcHuL0igIZMtGVXHUOOou4qQFcd3W/5nRsLUmBxMuW3vRxk8JFmo411zc+aXtF3Wf8kbEMsArjvF2AVKirt4u7WkqQ5gLk7inoaiMT352qxGjjrGkDmk1RcVrZfxVMNdGJDlt+p02+IMR6PagC84klvQ1q4Uxjk1jF4VVjijiWTncKX3g465pFl3CT96kDN7tVnhxY/NhTr4oZCJXqaEpNeDRwyXdydKTp2W2rMBiEg8jU6mqKiZx/Fcv3ootS5Ll9zDtdDawpU4ybXM2JPlaWml3eoN6AyH4l1xby6U6BDuuZrknyz13bUAhgo7uTrvDe3K5PDu5/Sn2huFBNEMY/ejAZBUkKXX1J7gl5IKoiNfai71L4Nvc6XBbydKh+CHa+WbJeHJTBjRcNrRdFAQLWJ/SXpStbyUso2t/wABQPkmWNAVtrJ0C1LLLcgLn6RddEtc9NFJBJCoe3LpyRhMY96hnJGI3eFANQ3cqHsWRTXW5P8ANAUjltfJQwqGku9SfAtOSVCHQkbLn80UZGRFn+5IIwLyH6lICNh5ZJWAMWcjj6WWiw2QbBzFiFvCquKlKQvl6VNhpXHvcSzWUuTeCo1FPVU/BJnAbctVksdrKQZi4cDBarESMbszQ1OEx1QEzh+ZTHhjk20ZL2yMSybcnxrgFs/Em8UwuSlMso3EfiVLUySw6ZrpSUjjbcTSNiQFdpanGrG/1LFjiBxuTudv5lJDtA0drZ/zT1J7hrhqruRp1qi5tT2rFh2iYbtepTqfHLvJTqWsqL6YnuKx2tuTfGfvf9Kr2xQCubNPQTcQer9SKHexZxVjipsExlrnkPcq4Kd5H57W5qxhjij1d35LGZtFsu6CuKnkHVyEvCrLEaqOSkzfISWcGopxId7iSU9VLM2QMxAsqOhZHVEKaokqJuuTbySGqMXydvmjjvKbuAu+1P1AgTj/ACtVEIaaRybmu3WlozKSAxZDq13yQmMYvodpJsoESfllanAzHVl2EmLk73N7lJtEu/l4VmWkCExjtscbvEnY5nvFtfqTgbvMU3w2u5vcgtE0YWIM+n4RJII3jHLUhXAzERbPb8To7nFxbJrfVmsjcmRFHJBOB5CVhW+pXOB1kWNdnDA2vCQGqIyL1ttJUMVl4v6VAjxSXsrS1HszsXsk7FwpNwlDIW79JEs3C/BnKWjTND9y03MwckxXYbQDTnbGF+WmidkxJhuDQrmua1VdVUBcTh+nNXCzWcoUY3Eo3Ey/Dbms9Vkw6ZLf1VY1hM8AXdxE3JYzEaduJ1sX0ttXbF8HkZF+ikP8Qs1HMfkpsw2mWihTQnnnkS3RxhxlwyuvYSUqDtEdK2TPyVRIJ+8hVdiVVFQgJ1FRHTiL9Mj7iTdfyFs14NvTdujjL8TpUo+3RyNodoLxvEe3UUNwUFO85/8AFk0H8oqiOTGO0h2SHIQk/wCzja0f0ssZuH0dCnkZ7Liv20UGBiUbVJ1UuX7KDp/MSyGI/bR2w7Tf7thmWG05bfwG3l+Z1XYP9noRiJ1m4vR5LZYdRwUIiEFOH8Nyz0bK7j+2ZzAPsvkxSqGsxysk3vcZE95k69XwTA8MwGDhYZhwDm37eXcZKopqqPOw8hV/h1cENjPI38U3jo1hIcejnqiG8LSbxZISwEJNJAuL5K3irgLc8gD9TqV7ZAT53sP9Sm3E2UYSMk3Zm0iyY7UVPhZ0pZxu4+FasaqPvNkzUlFIBZs31Cq2kDxQ+h3BMYelazIB89Ffe2UeIMHEjjIh5kTLDVMkUJ5X8/Uhhxbgnq729yh475LWbT2noIRwCH4YAI/JIRjtHIm9NpMs3R9oICEWc3u9ROrCPEgtJ2Nln2zfuxZbbI9HNkRE31Cqv24JhJna5HDVDll6VOposhZMW3Tb5Lh5Fo+5MNMFmj2ohmbk36lFMqxupoYqyIgJrderxKrqezoW8SI3vH32q54zDc4uo8kxyd7WrVWYyUGUcU1ZQiXGBzD1eJTIKynrHLhyWk3hLaSmsLyFkbNb8SaqsFp6gbnyA28Yqm0Y6teAbjEdUEsj96jfddTR3nTyNKL/AN2bpoMWi4vDrIjozLaxSdDv9SQX+yV7UY/s36fCS57Yd+ee3/MjlpWEOJnsyuuHcmgjYhA2diE+SDNyZJjqjIdXb8yeGoMvCyhWtCcTPlcZ2bXVhFS+5JmibCCa7mjCNy+FODTuI8nTrQt5KShsBcefSnBJ/UnWh80fDbyWbZskCI2/EifMn9KctZct25OyRpQ0JXOS5xPUnrWFAcbF3IsKGjk3bHe1JqxhfvRnC3vTJQ3Dlkgn3IMqwPK5OxSMVpKG1K/l3p0ITHTPb1c0ME2W0NQ5HptFSPbLbWY9vpVaJPGAszv7yQ63c/zLF4kaqRbNWPuZ3dOhVPbqdyq2ke3rdOgPE8y/qWLhqWmWQ1RFal7U6jgPhzTlu34VnRZLhmfm73KYFZa+eu1VISW6J9pmEdAa71KWrBOSLUKhyfXMU402vNVwTHl1W/CjaY8tXWTgaqZYtJc/NFcxKAM1o82uT0cnvUaGilY/bc+niQ8P3WpCVveu6KaEdjK3VPgT35uo3EbanLt3NDVmymTRkC4eSTTKE5aZoxk99qy7ZfcJgTMWj9X+KGSq4fJQxkbk73JxpGy7iQsYdwebEO9+lNTY4EY5a6qLUF3MzXKvq5DEsvf4VaxQMpZpIlTYsZS5skGLSlozbSUWHD6yo3RU0sufuK1NVJU2ExEeI4phuFgPirK0Iv8AElusa+kc7yv9lgOJSXaO/wCZPjiB83fmsBin2tdhMF2VHamGslH+7w2E5rvzclncV/tCdnuCIYHgeO4jLmxcWUBiiIfENvNPsN/RH5KX2evvihc80EVdLMYg1PJIRelrl47/APxCdqKq5sI7BUFH5HVSHMVv07UpftO+2jGAsgqaXCIi5R0NCwEP5lounJ/K/wDT3mhwfFawx4WHVHuKQLR/mplTg8+H2nilfh+Eg7dVVVAP+pfMlX2X+1HtZ/8AvTtZjk4HzAqowH9LKtq/sNrKHhHXtU1hyPa118pE6PxofbH+Tk/jE+iMV+0L7O8BImxTt5QSELahQg8xfyElj8Q/tLfZlhtzUVNj2PE3Ihg4Iv8AFra6xtB/Z9CnLM3hiH4Wa5Zr7V/s7/2Thop6Zroib8QsvErhhw3qZZM/UVZrMX/tdRQyi+DdhKUiH9mWJTkf6hZZfFf7V32mYpc1EGD4WHpo6TMm/MZEvLZY2F8snH/SpWFSANUGm7Nd6w419HlPqcr8s0FV2s+1Tthc8uN4raW5xifhCX8BVPU/ZD2lxL/e8T+8KgOp5ZXM/wDFfXXYyqCq7LYbP7NBBKcAifCDbcyteIY3ZO9vpXE8zhKkj0oYFOOzZ8p9nv7OOJ4pCFTFTuMRtcxyWj/itpg/9mWKGQDrZMxZ9Rv/AO1e7PM5DlncgmqHjHNzYRyu3KH1M2WumxI+MPtS7In2N7TT0nDsibo+nwrGiO4V9afa52NqPtGogOgp4iqKZnECk2lJ7rl8w412dxHAas6fEaOWlnB7XjMLf/jLuxZNl7jyupwVK4+CtAfwiZ/3L3b7BcWqKjs/iNJTvYcMglJbtEm8K8KGFyIs9q9m/s70uKQ19fFTU4S0U9pT1JH+xZvh77ltN1HkwwRe56rU4hV8ImczJZLE455pC0kHzXqE+FgTFsvJVcnZsJNTjuzWGPLBHpZMbkeVTU8g6/5lR492bp+0EJcdragW2Si3+Zeu1nY/jFeGQ/Dkob9h+IRZvu+S7O9CS5OV4Zny9j3YmvwuUr4nIfXH0qppsBlIx/CL36bl9aH2JcQ3sFnpJM/7NhRj+HBGH0huWdp+CHjf8jwbsl2JrPaAqKinMKcX8emf5V6pSQ8QhZgsHK1lflgok5O4bk193+zno1ty6U6RGosPp7WFnfb/AJVe0tOwtq7W+kVQTFJDbtyFkQYwcZhez/qWbWxcZamjaaKGLkxWt4lQ432i4LZWXD6crlHmxpit8I+lV1TjkVpX/pQsdMp5bVGbxrtEcxE3CcR9KyVTXPJaxOy12J1lNUf3bepZat9nI8wZhXUkcGSRAeq0H0so1RUXCWu30oqnPInBvyqumIyLPQVrRzNhVEzi2bHaopzHJzfRAZP5/wA1GMnHlkqF5HJpG6c7rUwc27R2TRk/NkNp5ckDSEZbc9P4Ljk2fqSYn8l0iciy0QUcKby2ih4jXc0i880iFh8rlCYAuTE+i4UjXaOu2sK4Q+7pRsOhXXd66JICG4kPDe5NMVD13yQkXyQdLrjk9pZNaqLEcmzmmXkcu61GQ6iheP5bkFpUcCR7hSYn8Wa7w7XSGO7k6glj9OT2KRNI1ougp43szTU2Yj8Ssz4kwxku5Ihkch5qMGaeErhQU0OXF5ouM/emXJK57upBI61Q/v8ASkMzjcmhz7ntQl8RIsVBiW5IifcmhJtyRSblNi1CL3oeJ5ukclw6suXXf+5JsqkL3O9qH9KLqQ3OpsqhJN1a9KVr3f1JE/S6oYQjt5sm+l8skWvLJD/V4UCoLp/N4kIlaWSct1XRHvtTQJjTDpq/5knFE43DnbaiaPbakMabIe64V0it0yRcNx0ScW7s7UEN0IfE7dWSB8tz5uP7k+I2pshQGwI81whcbXTpDrqhtufpQFgtuutREL8nyRZP/H0oSHXNkBYQi/N3ZIsvNCOfJ0hjt7/5KrDYWvncKNuebILfmiEWES0uUhaO3eSIfFkgu3asueLLwqrCwizHT1LhF+pL966+SZViue7miucdcmJAXVkujt5oJsK67kyISe7XpQj7kV3m6AtHbu5Ifmgfq9KLd9SES2QNqS646JMO0lB2WcS8WaO1x1/gg8XqQCYu7mkJdW65Jd589yBiu09K51W+HJLQi/0pfqQBwenk6Wq7rcuW/NAHbn7l0idcEUkAGMjrokZa5pvXPNdcriHmoIHWJ+TvuRcR8uSaESJPtG3futQSxcQvNH7Rsy1QFlmla3UgQ60j589qdjmbvf5KKO5kYCw2/CnZLVE+GRy8yFWNJXezkLm72+n0ql4xlyddGY/XtVEGkDGN4vqX7lKDGLmzyWXikMXzzUwK63uVlps0EWJXEWid9ubztWdGqnk5Ncjehr5BFwB7e5QNSkamnrmvF3e0VNGqDLNn2rFhhOIERZNt+alUWFzwyDxHdSxqTNfEVz+pP8S0h0cRt6skNIJxxDaGmWt3UnzzLRI6AepOhfb/AEoAK3m/8lNhHjGINkkwRDlG0dP0pp8vLkruWleECzBUlZI4mWbWpJlNUNSE27NMySMI6dWeiizVhiZM/wC4lDOut5NuVGTmqJpzefUmjqtuj3KBLiDFrr9KiSVjk5O36VdGTlsWh1TPGWqb9q723KoOqe7N3tQ+2Puy2ijUi6Ln2ohfY6cHFOGWpuqB8QPdllcSD2wvXudOg3NU2LMWjluJSqbEtRbNxWPjrGG3N1c0M3tRC3SKVFrIa6mxgKeMjd3IvSpMfaaTK/Jrfks5U8OOIm4lw/5VUnikgvZnaIqdUzV5KPRgxaKQBM3tubwogxZxMWA3Ee/VeeRYo0ZauZF6s1ZYbjASF+IbFl4VLxoFlNy+JRVWkkbH8SznaDD44w4kZsXn8KkQ1kWWbm1veoWNYlTzQcOM2u7ySSHJ7LkxtZIwkTO3J1XTzWmOanVwgL87i71SzTAIl5roOFjxVDCRZeJORYk+bZPcSqOI45voiGocrQ1QVRfBjBiXw+lTaXHDE9+enJZcZte9dCocX7/4oFckenUHaJiEcu7xKbPjjEGbSNcvMoMQMdGPbkp8eIPlvdZNGqyM9Arxq8NkAJGuGRrgIe9WVBVScAWZnHNRZBfEuyVBWNvnANPknaAeDCLu9+fPVYvlHVjZPp6dy739SM6OS7r2oAmAbue7wp2nxABk7iH4lkdKQooTERfNQ8UxKDBacZat33vYFveXkr9qqCYxFo29Tksj9r9DxOw89TEYcWnmArBfm2dqgc1qvaV+C412g7RdoaXDMOagDjSSi3FO0hEOpeidmMFrO0GFlO0lN7UExwnTcS2W5u8Rfmy+WsBx6TCZTAspTOQSAje4ote7yXpeH9rKQYaypxCv9nEZOKEo3XajuHT4k6bOZZdPJ67iWH1ODwTy1EckYRhe+wiu+lQOxlcfbqgravCoppRo2c5hMLSybqdeZ/8A8U1bgZjDQRy4vEDWt7Y9o/8AVY/EPtk7a9sKueOiOPDSqQIJIsKh4XFZ/UXNZ0/DNFmbfg93xXtBQYDHxK+tpqUC5XmNxflWDxv+0FgeG3R0cFRiUvcQtYH6n/7VjOzH2Oy4tWQS9p8ZbBqOZs3lH/eJf5cl6/g/9nfDMJoxrMEo4O1QtuefjjKbP/8Ahf8AtScl4SNfdL7PMG+1Ltx2yfg4NRtQQFzkiC7L87rQdj8Nx3s3LWSY5ifto4kPCMSMjKIvCW5bSSR6d/Z5aZ6Mg5xSBZl+VPYbJh2JCdNLwzE9tpd6tfslpeCdieISCFBKAcIzpQvEvU1wkqc8SqC77bvUtO+ExyQgEhmYxBYxSPcWSYbC6QisAHu+SItFPG/2ZcqifdebITmMutmIW9LK2xibBcDApcRxOnog/wDPNhL9K857RfbtgWFvJBglGeLSd0srFFF/1db2Yvg1R07VTk/CtH1Esh2k7XYHgZkB1bVE49UVNvK7/BeX9o/tEx3tUZBU1bxQE+lNTNYH/uQ9nuweMdopRako5CG7qyR3a8GXbcyfjf2mVtc5Bh8TUUT+LqMlman2ioIZ6kyMje66TqXvHZT7B6PDxGfF5HOXuijt/qJSvtR+y2PFMBCpwenGKqoAcnjzt4sfl8xWTm35LWOjxns9g8mLYhS0cEbHLMdoRk+25e4YLgMsgDTSYG2HVsdwyTwWlDJ6bfJ/hXhOBdpKnszi8FRAzDUQvcBH3fUvpTsb2ipvtGwoWxAAKqGqKo/3TYAA4ZfxuU71yEYSc6KOq7P1FKRXwOPncypqyP2f6vSvWjweTCw/AqJaqJ20At9qxeN4HWYhVkbg4E/hyXRDJfkMuKjGnUcNhLJ93qSDGHj0Z7U/ivZvE6MC/AuFvSqEqGpjP8SNx+pdKZyPaJoYe0DR9b/qdPh2ou0vuH5rITRyR8/6lFeS3xsikHcZv4+0z3ZNIe5T4+0GzvuXmI1h3Dkd3kpsOJSFbn5opMays9CfEAqDyd/1I443uzd2Waoah7uTkJe9W0EzkeTZt5I1NVOy1AQuz1VjSyOL5aqrhz5P1K0p+gWz/Ms2aonxVFuqlQ1Vp69T7VW8N7s2P+SdDMWHVZOjVNll7YfLNGFY4sSrmkfy3Jwc7u8R9SODTZlsFZcFrLpSPdz5qBFJbzZSeJaHJQy9iU0m4X8XcpEZMQ5ZP71CaTv/AMqdGocu/coaLsnhwy0yddkhjqKcgcBLNuk2uFRAJ+bvaPxJ6GRss3drlDRaoqz7O1lOWdBPSxZsQnAbHwi/q0WePsr2t+7mjg+6qeem2wyjUSXl8Y935VueN5G66JXXc1FyF2oMzc2E9s64onlq8CgkiBi4sUD3HL5kP/armmwPFSkF63HJDis1ipoADf8AVbnkp8ZOT5NtToE4lzdFyHHFAOChjhbIDkL4pDciT7QtaKjNJb3unLnItXWbN0qHSsQ8RhL/ANEuG+XqSaNxRZdA3XaWuVq6Wga7V23XVK1x5IsKYNt38UXDf6UYDoit8/NTsKhhxf6Vy1u9lKEfNu9LhuXd1I2RWpDLqzQuLk6nNC+7Rd4Lcnb+SW6DUiPG92Wv5UYCwtqpLR6clzguI5ZblOwanAHuUuEWjHLS/vUfgvzfP1KYEb2i+ayk9i6OkVzjp3on5IhhfnYnQpRIv6VkMYH5dyfhFtzG35k8MehP+VFFG5Fn0ipsBALl9KPhsQ5pyxG0e3J27lBdDHBMfIv3p0I3Hm3/ALk42Xey736qBoW6zLK1JvmuHl3OkxP3ZJ0VYiJyZdu01/Sgcnu7knK3ySCwxzLRlAxPtJhWCj/9QxSlpS6rZJhu/SpFRHHWQHFK10RtaY55XCqim7D9m6N74sEpL/8AiEFxfzVJL7Jk39FbUfbB2Uh2BiElZJ3DTQOZfyUP/wDOIKh+HhnZPGq8/VKzU4fzudbaGGnpdIKaGD6I2FO8bq8P7lVr9GVTf2efv20+0DEmL7u7KYfhxF/eVcxyl+nayiTUv2v4pofaGhwgP/6OhiEv1OJOvTXJ8sn/AMV3ja5ZKu5+kHbT8s8qk+yHtDjjj9+dsMRxDTpKqMR/SyKm/s79n4WE52aoNi1KRyNeokXztRNI13f/AAR3ZgsUDFUf2R9nsPt4VBGOXpBXUHZXDqX9nRRDl7lfDI3uXXyIu5R3JMaxwIlNS0sZDlTQiP0KxCo4baAI5+llHcY/Jv4Ixyy/qWb2LXBI9oeTm7ckycko3ZE1qQiPPUUn9z5pmnkQSNlytWT+02nosS7Nz4ZJG9RVSNxYxBtwZd60dVUHThZEF8p8ru73pUGHwUchSyG09TI28y/yj7k06exnN37T43qKPhkWr7S1uTlPTuMgOzXE3LRfRXaD7DcHxSUZ8OqpKKUzIjCVrg/Khwf7D8Oo5WetrSqADdw4gtu+ol6i6qGp5T6SWxc9h48Uo+yWHOTPGJx3ezSNub8y0UVY8mkkbgXzUu0BYI22AzWsI+EUrQuLxLzpzUmejCGi1TGurv5rkkLTaSbhTxRgRelEMfhZZmvuI407CGQeHwqn7T9jcL7ZUfs+K0bVFjFwZMyY4y+Em/wV7KMojmBjcocpVo+ATt5prb+Ji2eUUP8AZpwSGUjrcTqqgc/2cACG303L0Hs72TwTsbRFTYRRvSgb3HIRuZyl8ROlW41PS3OVO4j81TVnbiKnfdFyXZ28kzleSEPo1jyAL6JHURi4tk1ywh/aBTzFlw3H4k6faqnLlUMLkrXSsh9RA2MlQ2e1N8YBLV2WPHtNT3D+Ly3XJip7SRcnPcS2XTsz70TX1NU0hFq1jN4lUVskZPmTvu9Kz8uPML/tG96Ylxy7Zndm/UL9K2hicSXmTLGpKO3RyLNVNZIFuTZkQ+pR5cabkxuIiodRizEA5OwrdQZyOQ6cmpAw9KqKySQSJtRt8SKoxjqZnYSVZWY5do7NzWyRi2NVFZKJEzH0+FVdTXS2Zu3enJ8SCQSy6u9V1RVMI58Nt23lctUjnbIdVWGJZa/mVRUVhjcxv/NWVRIEg93vFVcmWebLUhkKaZ7id5LVHMnJ+aem8TZ9KaP5Iokinn6nJMuJl3qWY3D3pp42ty6VPxGnqRXF7dXdcK/zUjhtnuyQGLE+ioq0Nb0OufJPgNqExUahwNWv9SJhfyRiNopN4vCnQDRC+aRC+eqffPLPxJCJFr6vUnQDFpZLj809b5v+VDl7kyxlxTWo/UpXDS4KCURuG/eh4aktC/pScdUFpjDj39QpML3Ze9P2uT6MuxQ3OLOpoTkSYYWGNs/JQpNxcu9WhjaBZdWSgFG4ooxhyMFHciYU60d2iRQ2tyVGww/JK35J0o7fNDwddUEUNOWvJK7uTvB8OqJo3FkFkfw6MlbqnuHc3NcIWz0U0A10peNPWvb8K7b8kUAw4v3bUVqdt+S7aKVAAGfkhIbtXTvUhf5OrIOcO4s0PBYSR26ImHvt3IAARtXSG5OdKX+pBY3w9qQjaiEXIsmS/cggEhu6hS4aNDqgAf3JMLfmRPzSt+SBUNmKK24dV210TeSAoAR0yStbvRvG9uWSTRoCgGHcSXDTttpFmy5bs5ooKI7C1uqK3vToi12hIS5c/wBKAoCx/NJOsPckQ2lq6AoC3dklw0VvfmjHO3uQOhq3vXbbh+SJ8u9dQA22aPw9yJh2/Cl1MTICgbUhG7vSHydHa2WqpEVIq7mt6kvEiIUOiyOpMIi0yy/Mht/Ku6+Vy6pftG+ASy5JWttSfaOvSlb+lVELFZ71y3VG3lqgqZghAc8yL0qb1BM7bp6kVt3kmDqCEQYAvEudvcn7nuu8KL2BsXD3c0rbkTE5XNqk+fckLaQNtyEyCO1jkbVON0blV1OYz7wuHNTJ14GkWo5EOYPtTl2ii0pAMI5M4gXqUhulNCYTjchEf0/Ekl0pkhCLlyzUoKV7OdpKMBW2+lTI6ph700TLyCNOffknAha8Qctr+5OxTB4nUgLC5KqIskU9LHGGWdyfiwuKQ2PNx+FBDIw8sy0TsNU3LNgy9SsEyypqUBIXcGt9WSuQILNgCIqjp8QjuszuIVNCqjIc2NlEjeMqLJowktbK0m9KcKEI9XyJVH3owlk52ro1zW8/1IoreJc+0bMm6U37Rdo7/mVeFVGXNNT1QCGbHcpodr5FyEjlorGmJ7gfJy+lZCHGJBHIGZFJ2kqxIWaRwIfTtRVh3EekhJKQWPC5j8lTY0MEhE7PaXfayyAdpq+T/wAQYojxypk65c/iULHQ3lTGq2RhLLPb3EKppqiTVtCIuRK5PELi3sBerRRzjjmLNwZarg52rKJ6gxLvXCqDuz1VlPSgI5u21QJch10VkVQwUjl37kBSXfDajKy1NHuccmUBRxibK1IitHzQlt0/qS+p0BQ7Du1zU2PEHhbIHVeO0UJD3qwLJsW7tSL1Zpo6zieNQCzL4UQi5c2QBMeoPLmmPbOG+juKFuWXUiKFpGQKiZTYpPn+0MvqdTSxS6LPPP6lThSmPJEUcgllrbkgPcO1NU83e4qBKO5OnG5W5vyXJoX4ZZNcgdkZ8h55ppyuNEYn5Jq7u6VEiwuJ7/5J0Nxc3tTF1vciEu9n5KbFRPgyG7N9qnwSAXNm09SpuJqLp0Zj6M7fiV2RR7B2CqIq7s7LBndwJCC3PpZ1EesfD6yekldxsfQvNvCsx9nuOBg+I1EFRO0VLUMJHKZW2ZdRfpS+0HttgVLioy0mIx15C1hjTCT8ul1z/fJspV4NtDiD1Bjk+1T4qd5NW/evCD+1DE5DFsMoNz8il3f0smZv9r+03/7wxWSngIv2d/CG36QUOv4nQsjo9pxjtx2e7MgXt+L04S/8CJ7zL8rLzXtp9uFHjWD1WEUWESy0tQ1rzzyWED53C4jagwD7I8Kkpxnq6+WoLvGDbr9TrZ4d2X7O4HadHhdNxW/vJ34r/wA1NSfhFbL7Z4SOF1fs8dQYSRgfIiAhF1yoqp5AGCWQiAPCT+JfTh1UOJUfs1XFBUUpbXilAbfy+S8qf7K6jFscxSBnjo6cN1LKT7Tz8P8ABQ4yRPtbMPhEdGVTvYSFm0E36nWzwiogpXgkjMIiF7Xj6Vl+0fYHGOzc3+8U5Wdxj0l+ZVVPiVTSvlnfl4SZOLUPkRKNn0l2PkpMW7K19Mfsw1kNPxY5ZXESyZ7iES94+FZT/aqv7H13Ewyumpd9t0RkIu68xoO1T04WGFwPzjLpUuo7VBUQyxzM5ym7GBD0qloiJObPovBvt4PGoRpu0GGUmODlbdKAidv1c0eL499mWGh94PPHgdQNv/08oxmIvVYTasvleo7RVkgkASvEJf8AC2qrkI5jIzNzJ/U6hqP0XCWSvce49q/7RkA4iMnZ+klGJmIHCrfYfpK3msBjn2wdq8eMs8TOjAvBStYP/VZigwWoxISaKIpJc7WEVucF+xWsqsKrMQr8RpKAKaPjPAUl0ptm2gi3fuQn+i7/AGzzurqJa6Yp6mWSolLxymRl/NDFHxCFsrRJ7blpca7JyUZkdHnVUvwtvZUg5xlw5AMRzu3NbahpryCr6PXPsjwHC6ehOtlwIO0tU52BRlNwiy8RCXn8K9fwLFDkgnCnwKXDYAOxoicBK3L+a+ZcF7ZT4KYcKO4WfUS6SXrXZntxV/dQnI24zvYh9KtQ/QlkcfJ61TU71FucRxZPqJJVOGhWWU8mXs+ecw+pvSslhXbZ/E9vnqrg+11NwSZ5LSL0upcJnXHLj1JuOdj+y+PRDFiGDUJiz3NIEbAf6m1UrDcJwjA6b2fDKKmoKfvGCO3P6i71iKntFcd7Snb3XJj/AGutC/i3XbUuwV+VE9L40FPFvkbd6VArK6Auh2MvUvMaztQdUQ3nJt5KHL2glEcgM7fmrjhoyl1dnoFbGE0ZPxBi+p1ksVpdSdnaQf1KgqMWnmLWQy+p0EOKHHpm9orpUKOR5FIj4hh9RJc/4YB8SqCwcyl1ONbOHtFTcPKWmGXTzUSo9gqiLhs8ROtLMWkUlPgcIj+JwyL1KVDgMRHmwGXwjuUj7tC7Np2t+Sn4dT8M9JLvpSsIKzkGBiRC0buJfJWVNhNQJas2niy5qbTzcMNGb6lPp65h5gyzbZ1JIiw4fJlbk31KeFO/J2tUmGoiLucVKjIM88vkos3USHFC/Jnbknxpy8mFPFHGRZ5vcSdCPuz2qGy1Erainq5o5Y4omG5rWk4luXxKHTUuOxzHxYoaqnKMbBKezI28WnNaUIbmHI2JOhSsPf1Kd64K7VlRFh9fIfErK9hF/wC6pAtH9XN1YRwuJZKSwtaTZsusKVotQoBha0tETC6O5hEnfpUOpxajhiJzqAiybqJuSVlPgmDmNqPjebLERfaNQC1LxZGIJWtMg1Ji87e9kcf2gUEdZVNJJLURZsMfs0ZEP8+SKMllgbTjfO1PNNbbq6pMPxp8Qv4VBVRCHinZgz+ncrDiWjme0vhSaOhMs4pGkcdbk8OQ9/eqgayMfHan4qz9KwaZqmi0Yk6G4eSgwycRs2UwM7BdmyUNmyQ6PV8KNhdMlNa2b5il7UD8sv4rNmhIGFyRhG+eXqUA8Qjj0c93zSbFIdu9kqmGyLNoWE8n3JMLeSrhxIJH0JOjXXW6LNphaJoixc0Wg8m2qPFNdp06qQJW6uygutgiK1swZK05LdUmJi0zTrjaXNhFAUhoh6tUgHaL5pXNfzbRdtYv3qfcJpD8Qtnp++5GNgtq73JkMx0ttR+LakMlDM3c6IKh89cvzKHc2XJGJMihak4ZmIebXJ0ZG5ZttVWMi6Mzja+hKaCi2Ym5Imy7lWNUGXN3FIaox57lOock9yRXd3iUD2x/0pcZ9ruVqNBck1yQFMwlzUI6h+TbfhQtndqSrQRMKobLMdyFpmIvVmod3v3IgLp709BUSimbmiaTvybVRbmv0XeJt5I1CiUMjImkEu9Q7m+kUTk3Nk9RktulHdooOg2ogkPk6nUCZdcheR9rakoxSPnzSYrXLPPmp1AkuRZ83SGTdc7uo3E36u9qXEe3k6qhe4lNJ3ommLkoDyPdr5ImmkLxtajUZPaobvZ7kvaNvf8AwUMJD3ZvuQjMYja7sp1AmDUN/FFcxa6W/UoPGbkT9K4RMXxWv5qtQLBpLSHJ7viRFMxadJKEMjW5Z7khk+ZD80aRFsyaNQ+ebP8AmRca0RzUPiNlozpFM46ZW+SNA9xNaqtu17kB1Xko5yd/Sm3mtub3IUSXJkn2i258/wAqYlmMrm4j/TmmJS79EycwCefD3Zq6JsGrhaovYn291yoa3sjTVl34jq5Oa7Wz+aYKutL9n39RLqx7R8ESUX5M3VfZ3ETC7SEGTaepUlT2HqKe59S+IVuzrjK17LUzNWGQkxM2nJdMckzneLGzy+swWrpy0ve31dyiSQ1EdzncQivS6yoC3IwD+CztfURWE3CtHO3auqE3I4p40jIzVEtg5O4+aEKqXod3tLxKZVFBDdZHd+9U9RWALCwhatzk4Q7NWH3G4j6c1HOukIuu5QpsQuMtLVBmrNpN02ppGTZZyVmzJ1AnqPLcq6Su6tVHlqjLvVakXZKlqnsJ2bcoMlZ1ZoCqNvO5Q5pLn0ZWJjlTVN57lAlmcu7aumQkXK0kG0URMwCJN3PmPh80+mtLVRQJSIHke1E+WSEuazZIFzW9wpENyPUiRN1JBY1w2tS4bfUnelDogqxpxRWa3ZLtu3Vk4wsI6uqoqwQj9yPg7U4A3D6ktc9EwsaKFibkhanuHlyUi1+SmRwsVueREgaZWhT26ZP/AAS9lfyuVz93nJbkzrv3bJydrSQWUfBfvS9n77P5K5PCZLybJOhhL3ZIAz/s+umVycjhttzV9FgshFm8atI+y8XBCQ7ryfS1FicXJGVKFyYWyQFh93fqtvH2f4Y6tdlyVdWYa0Z5f0osFjkkZkKPX/Uhmht8i0WgkoXtyZlGPCTszZkBqyheE8uSCQVZnQyXkDNu+aZahlIsmByUsZAEe7K5K30q2+5Zbrnb+SI8DlEMw8XhVRAonF/LauWuOmStPu+XPLh9O3knSwOYeYIAp+G64XNSzozjPluZB7P4mQAw43d3ySKNPlG4ln1IN3pQQN8Pp5ClboLp0vFmK4W5uSAG7d2TdyJxbdqiYelsu5dtbPNkABb8rkija/4UQx23aI2j78lQMYYeWSVrl5J3hvG2bkxJPkNzoAa4fiSAWL4U6xMXw/SkHvb5IAatbMknHcnQy26Ok2VvJ1IPgHguPIl0Y23eJK7TvHVGI89EEDdu7Pwroi42+lG2aAcxu5Ki0hPtufL5JsR6s+lOakkw7u9TZYNu3JhZBbu1ZOiNoarvdnk6CWNAN3PaKLxa/wCCO73XD3rnUPLkgobKPcTMy5baWTsnSLpd2tTd2vJBD4AtYdXRCLE2ef8AJdIbtPCuCTigqhe7qS7x0SItdGSYup0EnQ/+Zpzh3DyTYFtFOxE/kqAqH6dUi9yJ/JD8lkai/K6RDaKT80rfUyCkAPWkw7eaO23k6EY2U2XaEJaZO6i1hOXdtUq1CUI7tVLQuCCGZP328lIgkIZeG+ZeSkRQhG2n9KACP2mxmazLUlCVDsfHzySYV1skupua1syF8kiFrtWb+CQ81xIAZY7myDaJc0Y9PqtS8O5F4tEAK4UkPuSut70AOXLok/cmh3Irre9ADtz9yPjH5plia7TNdYvegmiYE05as7ox4l+93IVHCot+JGVR5ZCrsCV7Q0LCzdSX3g/c6gcR89XQPI49yNhJFk1YfN3/AJpx8QkyHI3t71UvI6MZnzHNGwqLMcQlEdDdNPXHdn71FYuIPJN22ugRMLFJEH3hJ3uxKM+Xcl71LZaRODEHyyvt+FSKeueTR5NzKrEWk0yU+jo2Ihe5FhRaQi9Ra4v/ADUwITjbIWcXT2G4e8IjkGvUrYqOQn6H3cxUOR0QxWVYYe0zbje70oTwF5B2A1vxK9ClOT+7/UyeajMecbisnkZt2rMpNgJ3ZMD2qOWAmOorcDSmRdFy4eH9PIU+4w/GRiH7PmLiHVn7039wy26Oy2z0NxkDf/sp32VhDfld03Jd0f4yPPjwsoyydiIkwdOe7mK9IPCY6gM3ILlWVHZ249jNz8LprKmZS6VmIGF7ck4NHIQZ2PtWzDsq5Fnkw/SpUPZcB0zYs1fdRH40zz145I3ysUiOSMmyd7S+S1GK9m3hjJ/TyWYmpTjPVloppmDxuBMpZGIhB8rS8XiVpSYPT1lztIs8ImNr5OKucIkMj5P9SJOjTGrfJKqux79ccgENt1ue5UM2HnSuV7XCt9TSPHELPuz9yarsNgrBLRhIm6lisp1T6ZNXEwnDjkC02UQ8HaZ9j7fmtHV9nZoyJ2ZyH4WTEeHnSyDxGYfFaS22TOPtuDIEPYWsqmviZiH0k+5NVXZWroYeJJG4j36Lf4PjQQw2Gwlk1y5jFQeKCNm0fQXeovnk3eNVaPMvY9uiFo7RyfpzWtqMBfrYXH6VV1+HnH4HER8K1RzOMkUFfR+3UcsT5XO2nuJUnZ7D6eQ5faIGMwe3d0i61HDcR5d6GPDQGQpI43Ej5296ylG3YoSoKAuDsjFg+llLaoYdPEXqTMoxU4Ec9RDFb/xD3Kpm7RUEObNI85Z+BlacUTUmaD2p+CUV7jdyt9SHD8ScY4jc7strrKTdrn5QU/5pHUB8ar5A/AOwXe544m3KXlSZaxzPTvv6fxmwgPq2pmXt9RYaZX1gkXpizIl5dPDWTWvPxiv6brkFTRy0rDxIniu5XLJ5v9FrE/tnouIfbNUzDwqSijIMv/F7h/SywOJYpJilSU8sUIEb3WxBaLflUPiNZ9SQ5lasXJzNlFRE8e4st37kRxnDpJGY5+trVMwSslocSglidhPO0SLwr1E6qlmPgVlPDUh02ysJf1Jwx7hKSR46edyG73L2YexPZTFAFuAVGXqik/7k4/2I4RiGtJjMsAtz4gCdv+VNwlEap/Z5/wBme00GD2Pldpa9y1dN2yo6qrijKeSIJXfPhNuJ8trEjj+w+nGsJp+0cQUzcyGDdb+paCj+z/s/2fAZKJ3r58rePOY3N9Iq4X4MJY03dmculG42Z/q6UimOYcpAvHvGRhJXdZT04vk4Pd81UVAxC5ZO66tTEjQ4XhfF4j0cd2flyV9FVBaLM20fCqEpGHk9qTVDj4nQopBtZovbmESZCOJOPLK5Z/2h+b7iQ+1PdmqFZfviXjZvhTRVwRlkqP2w/NMnVPkWm5ME2aAsS293vQPijEPNZ/2hyH5oSkcdNbS9KBXIvXrnLXLpSCua5UfGXeM+W1QP3F4WKNnkwMn4q65+5vpVC5SFy3J2ETu1fmmmNGmhrGs0dToK4x5dPzWXCoYRFs+SltXNHazNaqKTo1QYgOujqbTVgDzZ8vUstDiTlydTYZJZC7rfhdRSNYSNMOMR8tfepkONRCOw9yzkGGyyDeZsF3IU+FC9OV8h3fSs/abcov48UufO9lZ02IBIQ35fSsmGPQYe/OO/p3MpUHbCnm2XiJerJYuLNI5UjWlVONrRA5D6ckzWYlPGBAbWZqDR4pJIwvHOna2uGoiGOeewhZZ6nR3LXkq6nFnjfPNy+IUVN2gnhPq2/EqvE5oKfWORiL4XWbr8eClMmZ7zXTHHZyPLTPRJu03DC95Yy06FUy9spBO1gu8xJYumrgqiF32l6VPAYy5HaSO3EnvNmgftU0xxMFJEHC6LQba/wp2HFpJtWdxu5qhCngEL3kYfiHxKbDilNDHkziX/ADQ4CU+fcaCConkLV+fiU05nhi4k09oZiLkXSOfSsv8A7SRRkLh+lR5sWhrhIDOXc922S1Zdtm3dX0bRqiKMtKkZR6dqlYdXRyQhO72A/K5efyyUdRIJzyzy2/8AnJ6mqMOpd8YXF6ZTuR2xrNTPSTxKCEBkOTq3Nb0qHN2o3Cw3WvzWNLtg0IWMbCI+AmuTU3bKKQhziG35LNYTV9T/AIm+hxp5rmfMh7iR1FYAjkxxj9SwodpoyAuGdpP/AFKNU40cw8Nz3erNPsh+SzVV+LNT3ZTvL8IjuVa2NSzHZGz259OSpoOJVHqdxerNX2FUbQhflcfqJ1bgkjFTcmWuGw19YxOwPt5K7pqHECYWcmC1MUVc4jYLtd3q5p8QctMm2rmnZ242v2O01HiAlmzsXxErEaWpLvH+KCmxDUdbf3qU1VGXLaS5ZQkd6aoY+75ScXd9zJHQ1kmjSRqZxmIdX3J0ZGHW5lFNF2isgwuUSE5pG/KpT33ZRBd8RqTfuyS4jEPNS02FpDcQmLbxZOXebLnEFdKRs/Sp7ZWwJeLJnFBbaeedpIyJt29rhQ8ZturI7bDcVveyJA2Xg6V235KtSWxad7pXaZIBFiuzSEdvqVKArCcnHm7JFM6F8h5pDknQWOxlaeaTyac0xd8VvmuFJbo6WoWP3flzXXk7mUfie8f1Je0a5aLTUnYlFJuzJdaT07VEGR7sl3id2d30qXALJPGbLltXWmchUe5xH/BK4iLk6ntlWTHkYtF3iMOiiDJaXek0j3ag6ntjJfEYmyzREQZ557VC4m7Rn/glxHFPtisllUN+r3ICsIut1CkmlEtgDJ9T2qsOuxzijlh1KUX/AP0bk1jM3I0UQt3u2iO4Mue4VW000kgXzxBFL6Re/L8yeufPPO1LtlWTH4fPN7vhQ/hla2tyjiT+bfwSYnyyc3/KlqS2SmyyyyL+CX4Yjl4U0xWl1OKJhuPmyNCrHWtuJ/Jd6R6P5qtmximp2OScZooon1kKEi/NtWfm+1bs9TyxDIdSQm3UMD2B3DcXxI7bIbSNldu6fhuuQGTXZ9I/EqbDe2mF4sEQ05zHKd34QwHc2X5VbjNxAzOOQfhJrSRqwUhXOPcuOXlkKRDb4XzyQtt18LJajFcxPq/yRH6tCTREEfemzrIox6/zEq7ciHKMR/1NkyamyEdcv0qrru0EFOJZSblnK/tU1vXbd6nXRHDKzCeaCNHXTAN29U9VWDGGbZXfNZSr7VCRF+I428lTVPaJ5Lsje1dsMRxZOos1tXigD5Xd6qKnEIyIm0Iu9ZibHm5X3Eoh402uea6I4zjeXYu6ko5BLXn4VU1JRZa5D8SgSYwBCW91DmxRrfUtNDJuyZU8PIdG+pQJiju5fmUebEAu67SUU6hi71ZAcxNd3fwUeUmEc0JzBdqaYl3W72U+RMI5m3c00Ul2mboJfE2bCKatYu9aEiORNn/lSIbSz01QF/8ACUgxWvuyZCV+1IiPuzXLn5ZIJoQi+7Ndt+HxLgk4vydc4j5clSKOtH4fcjGN/wCSICtHLqR3MXc3JTRI1w/mkMe3RSo42I+TKZDStJozXa+SEVqVdtrrvmtPHg9LYXEzvy0EVXT4eMYbAuJVZVFWw6ckVu3V/mnho5ZC0jfRPnhNQMd7gix6kOIXItM7lZURPG+TwfMiVfaYj3iiaZ8ue1AGkhqriFrLRHmPpVjEIEQ3ssoVdLbkB2eG5PUk1QT75HL96CkzWtRxZC2XyuUmDC44xufLd/Ss65VM1uRuP71bU9klPlJIQn6s1LRdlvDhsY83YRyuTnsoX5Nnb4SWdKaWEx1MhfxE6tKauaMwzZx/f1KaNVIs3pTzFrHHIVBmwfiFewORKxbEI5rWYWG3mpVPMxCTO77uSytosz44Ce52iuJOlgMskJM0bDKP9S07CxeQrh1HDHJhbn4lDka6GFLsnKUhZtuLlayfo+z50p5mD/SS2DFbr4k0ZcZ8j8lXckQ8aMzLhO4rI2QHg4RtmYMtMUICWbMosoh3vuRsGpnpcPisLKPc381DnpwtyyWjqIwEtHuJQJIYyEc+rvVpmbRkqmjjIiJ8rc1XVFCwtmy09RRxiZenNVNfGG4A6VaMGjPGOpKNJHlrkp9QNrk+SiVBXfSqMxhybnrt8SC5hYdbs131NkuOPcgsHiW9yIJH7325+JLh79GchQuO4UAHc1yIC2O3USBv6V0BcXQRSDt3Dl3rpR3avlcji2+RJ/hvIWjISC6IfDtNLh9zdyn+xuWjs4ofYyuLT+SqgK+221kfTa35lMKj159LJk43FFAR+/XNIdycIe/PuS0EtFNgC25yfPcgYX3MjIe5ur4kRD4v+aCxoRuZdEffai0Eh1ZFdqT+SAGul/8ABdLMueaTchzJrUm23fyQSgHHpzS7889q7c5CTuukT25aIHY3baOa4/iZ2XbrnRENwZkzWoExtcfLNH1FySyu7rUDXtA7trJML2ou7LJLbdl4cupBIPf+9O3P/NCw3EnBG1y1ZAFTb8kuk+aT+J2Qtll6SUG6QTfFkiH3ltTY7upLxelQFBFl3P3pPbnogS7sxZAUO3a5IR6uSDp0XWLRNhQ4O4f8EIi3mkJbkTZ+pQM4PJFuEVz/ADIRJNC8h3aLlumjoW3MSc0TGct965qJc0ehPp1JWe5KiASHp11Sta5E/iS8XJIAF23VOOPuQjG25OwBtfmzIv3OjSHIW9SY/kEBWil70kiK0kCOMXclquiKWtyABt2/SuFyTrChcfegE6YhkfuSEt2XUi6W+JD0oLCYri+S7oL6vtSDp5JaCKkBwCt7u5TaOs4J3k+0VCYl0SV8EUbTDMeg2s7tEPrNaWjxSkmAc6gV5VF7nZS4aw4dGdYuKZ0QyuJ6hNiFPTgJme21Vp9pqe+xn5LG/eBkOR/4oGkDry3KVjNO834N9SYwE3Q7Dn4U8dVxHs6VksPqjECdrRyVzFiBlzNrlk0dEMqZY1dV7Pbm1xF4lBlxCQdX6W+FcqKx+ELaEqmauMS1bahIqWWviWTYsfcb296fhxR78nPpWaes6tW+lAWKRjLY5tf8LJ6UZLIzYQ4xdsYrhz0+FWNNWWhm7hasQNU1wvnaSlQ4o49T7UnGy1lLvFKqesIbB292ip5cDlmLM/6VJDGLnLVGOKFyTTozklJ8kccDij/aGylU9LTw22Z6Js6jiFu3ES41Q0Oru6TcpFQ1RYuVrE6h+0EMvEN1GPED7kzLWERZ6ISYSyf4lvFiXS2oi/uQVGGwVg363rOVWMNShecckvkEQXESi/7ZY3INlBg1l3iqXV8wI2UvJpocHkhfOMrxViEYQ61BxxC3MpDZlgZZO2eKETSYmFFE+1xgARSpvsrfFD4mIYnJUF1PxDciScv2Sv8ARsMS7cdl8Nb8XE4TPptpt5fyWSxj7TsHrLgw7C62q/8AMJmAXVxR/ZjgdGQ7XlH1ErmPs/htH+wpB+okt39BJN+TzI8Wx3FCyo8LipRJ9CJri/miDsb2oxTWeoMGflbt/wAF7Jh0MUbZNGA/SylvUNTy/D6fUnc2UsMErPFS+yXEYamAJI3l43Oci2N9Xeqzth2Dn7KwxT8Rqqnk2nLG1tj+le5YhXCTDY7culU00kVRTnHUgxwG1pxk20m8k+22Q6R8/aCPxdKu+ycNaWKU8mG1AUtUxjaZAJ2v9LrVYl9ndFUVEslFVvTj3RSbhH/mq7DuwuKxz5tLFTxZ/tBk3KNWmZ+fBaYj7fVYjPLXxhUVDyORywMIi7+q3uVjSdl48cpj9tB+EXLwkHvVrR4XHG0cbyuVrdXxK9w0aenYgzcvq6V1fRnGPJ5vXfY7U5lJRVkfC9NTtJZnFexuJ4S2cjDOPqgdyXv0tRFwxdhaX4VX4hNT2ZnTAH1Osu3Zs2keEUPZvEawtlOUQ/8AEl2itaQnGOXiFaeumAdY+n0qiljATLJtxLWGPQ5ck7GoaySn5ble0PaLhiLM5iSoTFh7k2+Y6srsxRo6usaoMpHJyIudqhHihx6A+1VDzPdnmu8RyV2K5EybEJZNc3u+ailMRDq9yC5+aT7nSsVHXJK7RNrjlp3KCqHLvyoXK5AOZEnYqWSTpB0DGn2gl4bndSAozLwupEOFz1XQFyAIFtzc0XDfzVyHZurjh4hRvb6kosBnmusjcv3IKplNw7bvUihjYnFn81bngtRCWRxGP1MrHDOz8lVII8JxDPUsk7BQbO0VHRyRC1jXZeamHgbZd23xEtHh3Z2KnbY13xK3hwmnmhMJI/zZrFzOtYjzOow1qcy6S803FhrzFzbct5N2JATvZnICfzSj7OxiRM0fxWq+5EjsszNBgLieTtt+a01LHFCHDsDQeokU+DvSiWbGAlu5qkrKrh32SMQijyHEDRHVQCOrN+V1SYjjARvsBxFZqrrpCudztFVU1dLmWr2/NVGKRlLK2W+IYhBMeT5/Foq4qiMT2c/USq5qo7tf3rgVD29XNbGDZfh2iqYQsY9vqTr9pKiQN5v+ZZ7iPzFIiclPtDZlpPihzXNc+5QCkcizuTXE6dUTD5qhbEiOsMX02qVHjBiOTk9qrrdUQDcOvSgETTxSSR+txFRyrpBLm6C0vJknjLc77UFeR5q5/qTkFZLno9vwkow09rZ5bk4EJ3Zs25AIsAqJZPHuTlx3DzUakpai8WyYlqKHD4+GOY7u9BrFNlCQmJZvmk2RPpnuWtpsLp5jEDdhk9KnB2TgmC9mcviWTkjVYmzH01g63KwipwIs3zU/EsBClAnBt2fhVNbUCerHayaexOsov3GjoxihYnA/CrmDEAyELnLzWKCqON+bqQGKEPNlGo1ko9BCs1vd7SUiHFrS5ssBDikhFqbj5KV7Y8gZPI/LW11DxmqyccHoIY5a+Tn/AOqlR9oLSFs2XkctDTiQ5nUHZua6ZW1Hij04CGTld4RU9s0WWZ6kGPXDqbXKW2MNkNpjb6V5fN20gw8haanqi6cuHGRZ+pW2E9sIcUiE4wliIeYnGQ5KO0arObp8WIRzv3fCuBijiHfaSoQxhh63FQ6vGgjl1Nh+FR2zV5TV/enc7OX70jxS1ZIMeAn0e5O/fDFzf+SO2V3jT/eByaA1gkplKVxE8jvd8SzEWKANr5t/BSIsau2s7EpeMtZTW+0MLaMgeq3ZOs0FcZFrIpIVn6u9Zds03LoqruzuL0rhVG7PNU3tzjbllyTftxWo0K3Lk6i59VwZHJuT3Py0VDUFHVFnIDGTt5uqurwOnqJoJIquuoyA7nGCd7Tb06q9Rbv6NHU9oKChpjlqquKAQe1xI2u6suld+8oJGjaKeKUz5AMjXLGT9hcPqqszKvrRglb8aK9nzLzutRj2Nb2cIyxyuKy0Y9AHIG7un+pVqjLbJZt+MxML9IoTroo+uSMbn0uMVnYOzeGQ1HFdpp8mtYZ5nIG/KrMRpo22Qxj5WsootTf2WYzdWTrrVDKvKqbLn8kxV1zwx8SOCSoNv7uO27+aKNLLdqi5s3z2pz2raLtms/Q41JVPk+H1NMOdrlLaNv8AUrH2hiHPRGpKkWQTORf9qIah8itf+agBNbbqw6Jy9vPd0qNTTYmFUN70DVTEXJyUUia3n+VJshLXcKdC2JXtDXC75klcPLJlFlmjhDiGxEP/AJbXEo9NjVHWSFGEVSMjPb+LAQi35nRQORaNIw26eJO8bTdmKrKiGnqBJpLxH4DtUSjwegoZCkA6mU//AD5yNGot2XnEjtHn/FE9QA+f8VWFUB7lwqwPCyNBbloNU2ZFm+7w5J1qz0u/1Kk+8GEtA/mgfFH3NY38VXbZO6NGNZtyYm+ld9s2Wu0Vr+EgFZaXGAj10Ub/AGiLwMwj6c0dph3YmvPFAjcei70i1qjzYsHNy2t4s1jqztJJH3bvhVLX9qpx8DgrWE55Z0jeVXapqfV93nd4VQ1nbxhEur6RZYGt7RSzP+IapKnGDEi/E3eldCwxOKfUz+jeVnb6eS7I3iH5Kqq+205OO8iD0rB1OMNyvclAmxh7dHtFbrGjleWcjZVPaqUnN83udU9V2gnkLU9qyk+LPuFn3IWrHkHPTkrcUjLfYvZcYkkcnc3UE8WcvG6pqmqcW5vq6i+1d77kIlsvTxL3umjxR9ypvaLu50uI+WrfJVaFZYSYgeWm5NFXHz1/MogyJPJ/NFk2SvbnK7RD7V73UIi/MkJbssvkgCWdQxXLntG7kow7Ryy/UiHpU2UP8a5CUzdz2pq1FaV3cqsA7twuk5aJWouHtVAcEvJc+LW5GMfuRBCgBgtyVvUpRU7/AFJyKhfPLLq5qaJ1IrC3mrKgwv2rUzYR9KD2M+lmVhTR+zgLm6o0otKPDaOG5nC4S+JTgp4Ix/CBgH05qrhrLS5taKkhWN15tcpLseKnbPXP6kD09wkjhqhk5OwknZJghDN2Yifwi6BkYIQhLUG9KU1cAgWlw9P0qBJjEUhZZ25uq+XFA4phntQKxYkMVt9igW8RsgZvTzUias4gZP4lDutt3sqQyRFSvJzkYcuas6WHhuL53fSq2GsjjtF2uL1KbDiDC+bZIIsvqbIRHS5SPZ3t7lQhjDi+ebXerwovvoytbiN/BBVou5pmEMs00Elp5hkqSTErvG35UDYgfnzUhZqaase8TM9jvratHhswSH+E9wvy13LzYa60tH2+lTabFpY2/DPcKlq/iaxyUeqPGYtvP5aph43Lk131LFYb2srKd7D/ABR+JaGLthDURi0oMHnb4lzvG0dSyplkcMghqz2pmWE8s83TH+0EUhDab296JsYAg0ZiFSosveDD39Oe5RZhYW3JibENpPpcSiFVXFq9orRIybQ7MT5F4lGKF5uTXF4UQCEhftG/j1KVDDwxJ2V0T5K6po3jYdlxE/SKoaujkkJ2aN7vhWqlKQdOpRTE+T7rvCKqJEkY+fBZS5M/+ZRi7O1Fubs30rbSxncOQNamyyt1di8O1apmTijz6owmSM9oPb6lHKlcS5L0GaljkLUGL4fCo82E05PmeRfSmqJoxIUMkgizNuT54Xw2zdty0xUIDbw2b8yAqMO8rrU6FRkTpzzLTpTg0Z7c2e7vWleEBuyZv4ITJhbl/JMkoAo3vsydSwp+Ha/hHmpjyW/CSA5AHm/NKxMZ4lxDllzXOI1uWd3xITyG5+lRZSfIXyt8kybHaiSO0tXHW5QDLdm21Ecm3kgcrS0UB5Gyy5M9tyRZD3bkjyz0Zkrm8muQAitzz0K1kGg/9yRE12Xh+SEit8kDViLLdy/MkPnnuQ3bVy61srrUFBW/hd3Uu2sPeuXW25t+ZC5XF8KACLpHLwoZPJDddp71wsh7/wCSkDsRXcyRH5MzoQF70V1lyoBXWihHO3mkJPdmuCO5SWdHLc6Tfp+Jc0/Kl1CggMd3e270p0Rtf1JoS0+JuSMSb33IF5KH2hhccza5E0jEWr9PUs8FU5Sc9ylBUPYTeHNcCys9LUubm82+pIS/wUGGqArW1IvVkpgZFyf9K1TsycAiK7XJIR3ZIX3d3zSYdFoZ1YS6N2qXD26rhbbfi+JKyqCDqXRHXltS/cyEpHt1TJaYXUXvVdNiR08xBZcKnsT7VCrKV6iYHDbas5XRSX7H6SqaokzB7RFuhSuJu0b5qDR0ZwmR5d2VqmGL7c9qI+7yDiFxNvJLieaaAveusTLQNR65du800JItvm6A1EnhK7uTXh3LtyCRzTdauPkVvhQ9XUjYduqBIJLh+9E236kenJKxgENo/wDol4V3q5omFMAW6tWXW5rtpZorXQRqN+LK1Iurmi/chNJliSuuLJctfuzXCFx5pAFd35qP7Y8kvCgjkOX0i13+CdMbm523IqGaXBTlmpnslNiByHqdn6lllc0vYa4lBv3h05Hwh4mYkn7tovmqwYZJrZHN9vhJ1ODcO5Xjbr3EZav2khifk25PhlaLZqMHUKdEriL/AErVmCJkVQ8d2Rp+HEHj71WXXfD9ST+L1KDVOi+DFjtyd1HrMQujJ9BLJZc8YkjqwjfMgztdWwSNIHqFZqmaNtFdDNNJW6G5Dn0k6vIhAXzyuP1EosMcYlmzNcn2FxIs0RTXyBskcT3pDI/Nk0w6ItbVoCJUM3DPNP8Atlr8lCuXFNDtlo1da/NEdU0gqt1H5Ltz5Cp1KslHJ5dPzTRyPzQOX6UBluVJUS2GEziPNPhUPnob8lDu0+FLiPHyyVVYrLSKouLLO1WlJUNG+TvcXqzWeik7s1LiJh5ZrNxLTNKE27V+pI5jy0drVUx1XnmSlBUPdzuzWLN7snU9Y9Oebs5IzrnmIhdrlDubrfauHURDzkYc280h8DdVNw3zydUtZVSEb3u/NS6zEqciKPiOVviVXV1UeXO5bxOTI0cCucXLPvRx1lpZ5sqs5GIRyQlJdyWhz2XB4k5cpHuSHEpBDNnuHNUlxC/xdy7xD81RNsuB7RVEYZM+Wah1OLS1BamahEV2joX+adktjr1ku7e9qaeZy5ugfyQvu1UsBwpE25ea5+V0rtErA5/zXelLp7396FpG71qA4ujkXehYkTc1ACMX2+FAUblyRlfdokQyCVmVv70AEEbkQvmrWgmaMcnVWIn5MP70+Eb82O1OhWaughp5izdmu7lbQ0sAmNjNbl05WrEU8kkZCfEcbfSrujxYxteSS76nQ0bKX7NbDG1uT55enwqbTU4eCNxVJR4oBWu7tb9Ss6bFI4z0fcsWmdcJRLr7vpqgRc4oyLJEGHxR2vGDD8IttVaWMd9u0fSkGLNaL5rKmaJotwpbiyZmEVKOSMR7h8x9SqYMWCQcn2qfDVREQvmxfEpo3VEWuxRxtCOB7RVVxKuqfIAku/wWrCujG0WYLi8WSJqpyYm0H6WTToXbvyzG12D4jJETPIV3xEqQ+xuIkxnkNv8AUvS5bJN2hGmN3L+ladxkPAjx2vwephIgkjP+CzlRfCZM/UveK7D466Mmcdyw2KdifaKwctt3Mstq1WQ4snTNfE854JyeFy/chGnMe59q9Uh7Dx08Qs24u9APZGHiCbx3ELqu4iFhmedQ0cpatGZD8LJwqWUeuImL5L118DgKEXjjFQJOz8Qvm4XEzpdxD/GaPPqbB5JGG8HHP4VNHBXy0FrVvGo4xEWYGTUmHgXRtR3CuyYP7pMXz/zJmal4ZWu36WW3kwu1uhyVZWYSwlytHuWiaZDxsy4wv9Q/Cp9HhbTEOf8AgrSLDQjcVc0dDFG4G7jaPUKGwWMq6Dsy1Q5PeZCrMex7CHNrS925X0M1JCJcNunmKGWqAht96xcmdKhAoT7M1FKBOzXfSo9PheIZ6A9r+pab27htkxOn/vjQb2b+CWzGscCho8DlGoCSU3Eh8K2eHwxwwtnmWTdKpjxSLa7v1KVTYoBaM9oqJNs6MdIuaingqAJzBhyWXxsaQXyYxL4h8KtquoOopijB3+pUg4C2d5ncPfcSIcE5fd4MzWQ65so7CefJ1onw1hMsw25oDoQEifNl0bI4njKgLxDkn4ZCj18SkTQ26ZblHt106kNglQ3LVTkeUcYF8RHak2IcPrtE++00pY7Xzy/KkELEQ5hz9TKiGm2So647s83y+alQ4lLtyY/9KUWE7hkzu+FWLU4CH9KzbNVEh+3SD5/mRDVPJqWdykFR3cmTQUZ8myQmitGOxSOQ/JTAkMSHnb80xFSnGOeSlALi3cSybNEiRETjyN7fSpcZaZ6jbyUOPK4lKiFyLntbncpNUixpqj8MbdqmjNtzFVMe0telOcQ8tue5KjdcFk5XW5Jq78qihJyyd0XEe3RFD2JRF5JXXOozE93+CcYn6tLvSmKx0c12500JW80mk+f0pUUPgXzSckxxLkik05pgO3OkxOmZagR5vamDrgJ9H2pUS5ImlM+XeSL2hxbVQPbNc/ch9s7vNVRO9lsFQ4l8KI6xyu1cfSqYa5u97dfNCWJNdztU0G6LESrxmI3xCOzujGn3fquU1q7b13LOfejE2m5CddJ3AjUXcSNP95W96RYk8m3N1moq45Byz8SkDNbzf+aNQ7hbPWNnnnuQlWAPew6+JVY1Absnu/emamugp7eLOIF6Uak9wtSxC0EyWJOJc1T/AHxRkdjSORJwpmLoa76lepG+xLPFHK7mIpn7yGZss1FOo3FfkI/EmzkC7Yz25KkkLZjtTXRjpfb+5R5sQjhtBnMiUOokOYSYI3Fu4vUqrEKWS4HeWQB6m4bqkkYtsm12NDGxb2AfiWZxLtI0hZNLdl6VZfcNNWBvczN/ERqBN2VjEise0R/MStMwkpsz1TjDyEXMh+agS105Fo7j9Kv37N2yCxhauS4aEMRNYrsxcX/IzUpGXW7io53kPerespd2mnwqGY8NhzyVE0QjhcWUiGPYL57sk1KTkKfi6Mn6slLIItTG5Poo9r8nb9KlTFvydN3OigZHtfa/pROVvcyeYtuv7kmyRQeSP1XOyQi+WTqQ2QsWXml1cupFBQzwXLmulGwunfEi8WebqqAaYbddUdo2otLUPp9KKokJ8vSkAobnSuQA+BAOuTXCi4zCPJrc1GckV2vUqsCQ1R5ohmb6VFIbdUiz80WBMGqt7mJ/Uuw1jxjpkOuqiD+9d3DrmgonjWPnf4W/mo9TiBlpnko5k/mmDLwqWNOx37yMZdS2qUONONqqDHpbqTZZosqjRw9oAj11FM12PPN0Os/qXNdRYEoa66Yb+lE81p+lQmJrlIqR/CA2e0UrAk+0P/SmpJvLdcooyPyzQvIl8iyQ0zinAqurN1DYu9Jy2qgJoVj8n2pwKx78mdVzEuiT9KBFs020XzuL4UTVHvTFvDgI/Sog1D23KrMI88lmNRuHV0/94Nb6c/SqZqrcl7Q92jqTUvocSt5n/NOtilxjq/8AFZzjOXjtToVG4W6iRYcmrgxJ+bHcXzUsMUku0dZAKwxHR06GJGPegqzYfeT8Ucju80+Nc5CW/msb97ONubo/vaQe+5AWbEKrh25EpQ41ww1fq5isN99GNzO+75o/vhiHLNx80+AU2a08Y7nPamvvYBAn/pzWUkxRr9HuUKXEJCIs5HtTsLNx9+PlsPa3P0qJLimzO9lkPbjy6ytS+8HyyfcgLZqJcccWJ82JRzxp5DHVZr2xy1dc9s15osnk0hYxs1e5NHjW4sm2/wCZZ/2rT1ZrntH6kWHJeFjG7LK5CWLMRat/NUpVG3RkrrtHQTyi0OuaQs89yYKoLLPPuVccjj37lwpnLk/JTZVWTXrHEcm3F3prjOWpvuUW5yLnaSJya7k6onVDrSa80uN8yFNF4dUuJaKB0d2k2WfJcfPMU3d+lISf8ymqFqhy4RS6rfmm7vhRXtlnmqooL0vkl1PohIu5K4fNAC6Ry1Q9TfSifPLmk+VzIAC234lxERORILt2fUpYBFtbpS8kPeiImz+FAHS5+kvSk+74Um3a+JItxaMgsQbfIvJK7QXSLy6UjJxFBCYg23PknR55dKAdxaIn28urNAHn1riY6MpUdOdUYtn1bVIp6M5CyEHImV9huB8YBZmvMuYrxdj19bK6mwfaTyH9IipjU/D6GYRWjwzs68gXHmINzEm3K0HszFJr4VsssIi7GRmJCnOTRmTwUMg81u48DghG1gYfP3p77pgEs2BvpU/ko0/Fmef+wyd6Q0JkRZtavQCweEiztQ/c8AiWin8lDXSTMAVC/k6H2M89G3LflgsW3VJsDiyLRrlf5KJfSzMAVG6MKMsltjwGAj0ZdbA44+5rUu+g/HmZSnw15GyZnH4kNRh7i2X+VbaLDQEcme39y79zxSPqTXeJLvov8Vnnx0bkWTCyaOlcS6V6CWAxXE4uyZPs+xFm7Nl3JrqER+LMwbxlH3JWv+ZbCswGO7ZtUB8DtPJ3tEvEtVlUjF4WjO2ohh3ZM25aam7NtMeWe3vVwHZenELbdyTzKJUenlMwoxmPNdfMdclt5+y9PZsdxUUezLEWQdOfUl3oifTTMlv55bkQ326MtqPZmAQ+JQK/AXhHYzERelUsyZL6eSXJm7juydLiHyJWh4TLt2c10MFnkLQLRWvcRj25FW0j+SQyORclbHg5jaz53fJNHhcg8s/cjuB22QLkrh8lNHC5BHVupEGHv3s6NidCEApcO5WQYWZF/wC1W1BgISFebPb6kPIkaxxOZRQ4LUSBmzflRfcs48w6VuRpQj0y6UZQx3ZuzF+5c/5B2fiI87ejePmyHh9629ZhMdRv/LaoRdmQu3tcK1WZHNLpZ2ZcPxCyZt3wqyhwecgFzZ+V1q0tJhNPTiXDjYT9SkAT3ZOCiWb9Gi6X9mSLCZy5ApEfZuoJtcgWsEYxHRmuddElPfZrHpIGMq+zO/PJyIfEkGFy2CzR9K2ZC11yCUYvcksoPpl+zKw4afvRNT2mTZblpnjijbPQUycMcheSvuWZvD9Gd4Nx5ZPtS4ZeauyoQ3WqFNhp583daqRi8bRAt1ToCZPkAOSlNQleP81YQw8Esm6e9DkSolaVDOPg6khpTyFiC1Xg5d+SRWebKdma6lKVK6FqNyHRXbjH5sl+D6kbE6lN93nJydhS+6ZOb7VbEMfuFNkQZZMbW/NUshGqK0YeGGWlxIfdcpsgx5ZX7lFIWuzaRrW5KrsmqONJJnzT0Uxx89xdyimTZ53AgKRhfO9iU2h7E58Sk5O+1VVRWPJKYu93lqiOojy1drc0xJUQc2dvpJNGbkA8h+SYKa7m25EdVHuydMPUBlz5JmDYTyBn6U1PUPG34eRF8XSgKoD8qq6moeQsgztTboqKstRrmO1s296dclR0ghGWuZCW5T4qhy0faI8koSvyVKKXgmCXk7I3K5QvaHS4z+pWZUSeJ70Vw5aqEM1qJ5lQqJQkhKRhu3Motzc0ru9AUP8AGYW+JIZGy0Ue0vNdEXFBQ+0ltz5MulUOo9pZLo55+kUrFQ9xnsyfJIZnFss0zaXkiYX5ZIsdDgSGNur2p0Kx7cndNcF+7b8KEYX5EixUTGqLuT7l0KxxcXz+SicNxNdCM+9FjLiLFDj5Gp0OOHkOZrPNG5F3p+OMxLNmcv3Jk8mmixq7RmciU0MUMu7d81mIpDz6HAlLhmciyd9yk2TaL725883N1KgxY4+RqlC8h+JOw53aqWzVNmmpsaMrWd1aQ4wxXb/5rJRC5EpEWcduWazdG8WzaBiGmjonrNuazEVYY6KS1Y5CKk6FO/JchXPyJ02eJNuzVQVYxaXoHmbNTYbFu2IMRZKHU9pKOltc5wAXO270qFxmH6upAckcmhxxn9QXJpktsn/7UUZXPFUxGInY5i/epA4xRSXN7XGZ+kXuVCGH0Gf/ANnBb0/sxUqKOnpyYooIoiy04YMOSr2kJv7LQaqKTUNw/JH7VGPgVUdU5MOTt/FMFVH7kUO6Ls8QihDPLXvHJV9ZiEdQGgqvmmIi1Uf2hrtXVpGU5WGZXHkz2qLUTSiWj7R9KfAmIu5CY7s8kOXJFWMfeEgnmx7kBYtU5EF+3/BO+ytJ3OgehtL4VpsiXGQwVVLaP4jkXzTntU//ABXTZ0556NcKaIn+klRHJKaulu5uSlQ41LGOjqpArS1ZSaeneoO1tqAWxpqHGOJEO97u9WL1zEGx7i71RU9DwQz1uUkKdxLNs9qw4+jsV0S5ax8xzPamimuDuzQAL57xt/cibLlqiydWRZr825pgerPxKaQ8Tu1FLgN5K1IycWNWgTZ5bk6A+eS57Lu06fknRhfa+qpyQaskAWwWuT4SNlmmPeyIbhUWWoEsBYu9OgTcnyULjPZ3p2n55l3fzUGxYxixaLvs+qj8ZiLnaSXtDbnd7v3oKJQQtd6k+JMOmirTxBh5dSZKsMn5oHdF2JW8myRtI5NzVUFQ+XUj9qf8pIGnZZCT+bIupuf5lWx1HVr39Kd9otLmlYyyAmt5pcRrVXNUaJFUPtbN0xMsXqEHtGnNQHk9930oXLd36IE2ye9Qhlqtujqv4nkm5ZHK5mdBNyCqaxhu1f8AMoR4of0pqYX3O/71XVFQEZ8ty0VHO2yyLFHHvTU2NW9+7uVMczkPfuTLjuV0RsW9RjRqOeLSl5koox+fUkQ9zdXpWlIi5E1sSMQzc7V37+YQF3lcvpVbJRyVQZNmKr5cPlhPJ8/cikJuRphxrjdBPd8SCoqCtzd3L6nVTTQncOTPb3qa1PJcOYuQ+lTQJyY/TYhKLFY/yQSFJMZPIe7vtTpQsLaPamXyHxJC5S5GSF7shdWVAVRDo77S9TqBETFL3EStISb3kSbHjLQC4wZaF9S5w7iK3wqNETi+rW6KVFJ+VYNnQlYhheTdm5IvZWISB2YhLqUiORhDQN3xLk1QAtrkKY6Qw1OAhkAMOW3ayYkHhvkzfCjlxCMdGfd8PhUSasuLNNWS6I1dGJCWnxLN4pnCGTOrysqrbnLcsvilYUhlz+pbxObIyoqZnElXSlxNX3ZqZPnIRZM5KLw3HzVo5yOWZaf5VKIbWK1NvC5ELJ0htEmyuQxfyIU4vfmht0ViGGyVD8rRyRyYScYcrkISTKsty50qadCfvTrYbs1d0DorrdF1STp7eXSg4LlozKhEdu5d7/hUn2U7kvY3JxdAqI9vvXO/6lKGhPvzEUQ0ZkWjP/BBVERdcWUz7tl8uaP7plEeSOBaELqQKadC4lrmuhh7ychdAmiIw7eSTRurWLBZPQ9z/Cpjdn3EMzzIv8qktQM/w0Lx7fStA+CvGWeV4+lAeFvJa9jiSA0KQoz5O25AcenJW1RQzjyif6slAkpZRLeyPIVRXGKaMd2imS05c/eh9l26/wCCAIQjuSIbizUv2XiHYzbs077Gw+YoKsryjtFSAumoiZ+5Oyx+5BCPWGm4UEsh23ChcWuThbUmjci03ILAbmk3NOcPRLh+aAGfEnaceJMDN6k2cak0Md0/LpZBE/BKxEuHTCDdRlqq4eSm4uX+8CHk3SoaCYe1HHJdQd/NLxbXQajgl5uu3eaBiSuU2A60lqRSOmrty6qAcCTbqjuchf8Ayphd8SAHeJv1K7yS9ofuTHei6e9AHXkcuaWu4UFvvS3Z96ADImt77lxpNFxBdogT4HCL+pIeaHq5rqBnSJ1x+aS4PULIAIerXNdu2oHyHxJXe5ACuJF1aOhuS70EBfvQ+7JJ+nmlcgsXp1SuSfzSu9zoIOXfJLvSfmujyQAh6tUV3xbnQsWq5065oLO3d6V23VmQpa3IICutbJLuXNVxABF1pd6Fy8l38zoBI62aWpfUkXJK5ABOSFia4XZL96F8htQAfVyXfDnkmyLbkl1F70AOXbc0N3u3IdPNISZABdn8NP20gc2LP1LTVPZ9hAnge0+p7fCmcOo46dykfISz0Vh7c/e+3K1fPTi2fS43BImUImNMLSu5H6iUm5uTM3qVT94OPjZJ8Q9+5R2ma7otRk8skuNtzVU1Zr/7lTdo8WcaMwp53A3e0vpTWJkyzKKNTNVRxsLudou9qLjeTtaS82oe0lZJWDxJBKxhH4dFrqPEHqKYTM2Iy3XDtQ8QRz2XEs3Da9mvL6ln8do6nFKinNpTgsbeIvtVi1Vp8SF5G3M+4fiRGDQOaZNppC9nFnfcydaRr2zfcq0JrdG/pS9ofkh4y1kSLbiD6kJVDdyrfaHt9SEqruZT2ie6i2aoYRzzu8KRVFwqp9qJL2p7kdtj7pZS2EGrtcmXhYtfEovtV2rN/NdKqfyWiTROyZKijeEs22qSFRaPPaq72h/Siab8qHCw31J/tDkS61Ra2TMw2qv9oe3RD7RcOqnUbmWJSPdc+1K5iYnVeM11q7xnG133JpMdomgIXZp3TLpa1QBqLfCulUPnoyrkngl8MC6tyEqeEubbvUmPaNpDmue1fCi5BSHXoYi0yQ/d8efK74UPtXi/gkVR3aCnvINYkoKUBbotH0pwMo20UP2rya5Iqp7UrkOok7iXW6rnE96rXqi8/wAxJe2bepkUFllxG8xXOJd3qA1Y3myXtQF4kVIVomlJa4uyXEuHmoY1Td7ovag55t9KrkG0TLrXXeJ7+ahe1BkL5ta6IqptzXIQbB1eINCBZPuZlg8b7SScUuBI5EPJXOOR8Qc2Nxt52+JZcKFpBIvDnc1qtcHHlm26Cqe1VZXSAJu/CL+7F/EtRhuIVHsgGZ9yxz0v+8Z+JvStRhW2PLO4viVbIzSZbRYsdo3u6796biu6e5QJY+7xICjcVpZm20Wh4kHJsrvUmnrjy5uoAi4gTMFyj0fF9pykuty1ScilyW4Vh+tcOukEtDQ8Nt2TJHCxAmpITiwDxCUX1dMFikg+N1KjpYyfJ2a1MVlHTx2sGZEr3iZvHOrGXxBybU3/AIpv2732+aaKle7N9uaR0r92SuzBpjvtj83JAVV6XtTFvutQOO25ulMkfKoIvG5Jh6rdzSONu5R3FNEeTr1Dl37U08l3Uk43Eg6S1dUJoIpEJF5oCG0s/Cu9N25WOgrm2oSL5JdyT/JBYhFrbsmSLd3ImzK5II3L/wByAB6u5Fr3sjKNK30oJtAcPvRiPwomje1EMZ3ZOyCbA/K65d6k6cL28kvZ3QI4xNtRiQXJDTn3tajaO3myG2ARZbX/AIogp2u0ZPR06lQxtnyUDSsjxUdyd9hcn/0qeGVvJk/GT/8A7KWxtomVn3a9nK5cOhMWvZtvqVyMnuTrExXaJblaIzj07+W7vUulo2mPeysTp45H0BOxR2hazbU9iVjodpsPp4wzy/KnRp4CuyC1A0lrLvtDZ8llvI21Q1NTtubK4fVkmghYdcrlKeS7mlw2yzbqWikJx5CjKPuZ1KAQk5bVCttdPBNbqobLRMDaOadAvzKG1RoiGoEiyUGkSfd1JBI4j6clTV+NNh9mb3a+lAHaanKcorJBLK5+ID3JPJFe1lqEpLZF0Xm6Ii9Ko8OxiWuqjfJggDwqwGoe4m0TJslOW3mkJbVEkqgh3yGAD3XOm4cSgmPKOQT+lA9ixckXE0yZ1D9oYXRNMgCUPLPNdIg72dMhUN6l0ZG73QP2hcOMvAgOhiIs+n4UfE+RKPXidRTHEDu17WuQuruinVDw08Yjsbalb7lUYBhs+FuYHJIQFyue5W88LTQlHm8efiFBKVhFH4kuG8lrZfJKkj9nhCNzchHxEpADHI/NvcjYNSKdO/PxColRSvMQuzMJK2tbPLwrhRtzfxItkvHZTFhMpFq7K4osNCltdt2iMBYXz8PxIxkAbsk22VHGkPhlzzdO3aqMOVqJy2i+iRokSeoeX8l20fSo7TPnlmi41oc0AOuLZofysgGou18Ky3antBWUdQDUX0uNvNBnKkawR70XUIqiwHFpKyjE5cxM/ESnVxVclPlSSjHLloUjbUCXK2J5ZRhmb2iPiJdYhJhdnYh+FZGkp8dxCQ48RNhiJtOG7WiSusJoXwmm4RyuZE9ydiVstrm7kQkxDzUS74l3iN5JGmpIYvN0LSXJoZLVy5AVQ6X8kmyTQybsnZdAtfUgKJQFty1LJO8ZxHRR2J0KUQv9EoZmtF2TjTMQ5/6lDYvei1/MrDyS+N3C3ekM27LJyUVprRydrk5c5Nl4UkQSPaGz/wC1CUxj8OfJMlzzQ+K5MCQ0nTm9yIZPdamB+STbdM0AOmISc2TL0MRPqFty65MkMh3EgGkyNJh8QvmDbvidQ/u05JXPQRfbuVqRXf8AuZERN3MqUmZ6Iq/u1x0d/wBKMMP3c2Vjw25obWt0VbE9saCFsvUiKnEu79Sdt80TDaJN4lLKoaCEO8G/gj9nbLu2onF8tCXLu9IqkRpaVy5MqubDzuLPb5K+uYhzzTZxhIRXgtbMpY9imo6G0s83JWkcLxlyYU6ELR9yc8+SLBR1GwG1SYyu6tpJoRe4tNyEqqOE+GZtEdl73eSy5K4RNInsybxKIVLJJ1u2q7DIUwHwweUma60W3fCgbEKfhhKcsYCTXbnQNtMFsPbzRPh42dwkgpsWpq4ianlefw3Cz2/qTpyaaPuVWyaRT4jg88hEwGBD1MqWpwdyHI339wrVnIQpg42k7vzK1IyljTMZLg8ketjCLKumoTu0BxW+OhuubJiTTYLEW52V7EPFfgxENPa4swKXTYOcx7g6lrw7OxkWbNaOalBh4RloF2miTkilhooqbCQEB06W8k8+FtIxMwMQD4VftQ93uS9n3Z9SnY1WMzT4K+WsYD5KDWYaw3elbcqUJi3s+3lqu/dMRNpuH5I7kQ7NnmMlG5ETMG4kdN2fkqD1bay9FLAwGXNomu7kf3XbbkyfdRHYZiP9nTj8DW/Cjh7P3c2tW2KjYdHbmkOH2kTt0+kkdwfZMw+CxxgP4bF8SAsHijIXeNvetg+H3Nnl8hFJsJbTPJLuGvZMgeGtHqwMSjzxgNrOtVisccbEEPXksvNSykWT7telWnZhKFMqZoWI8mbb6U/R0e/TO5WkWHtbqDkXerGkw9o2z6SVORmsdjFNT+tmIVMGjYmuUsKW0dMkQ07iWTM6zs6ljK56GPPXcSD7tjk1HaXqVgdPa2qDh2uLpWLQreDcxA4KmrcLuu0fXxLUHJs17v5qBWSNlk+1WmZOJkJsLYe5M/de/dqy0k0MZFlmo52R6PktbOZooSwtqfcz7iTE0LEOauZpGFy5ERKvlFyYsshJUxFTOLDd/pUNv2qsjhf8yZOlcQzdS1ZBD9ja4ndFwW5u1qfmzFs/CmJZLeaBe4F8s9A2rhi3cyYOoIS0QlUP5oGEeQ/CpuDx3ER+G5VTzN3q6w7KGgM327HJCIl41K2sm4lVK/hzTVzWpg5Lmu6iJLifNBY6RfEuXPmmuJ6kN23RBaVj47v3LqZEv/VdErbrnWIDt3fmld3sg4mmiXGbuQAWq65OgGRkuI13NXYBXPmkUj3ITLYSC57ebaIsA+J70TyaFryTAk1yduuRYUF4UN221C8jWoLm/KgCQ5ac1ziNyTF3wpXWsnYDryelFdaKj/uXLrLVQ2h0pLknLX/UmWLdqkxWioGPDJp8QpcS5rWzTFyIpHt+JBI5xnIl0ZH80ze93wpdI5krAkcZLiNb3phiRa3epRYDoFcPxChKR003mKJpHEUAGRa/EnOJaSabcXJD4c2ZADolp8SIZE0xaZrvhzfNWA5dqld1JoS72SEnFvqQA6Unl1Lt3n0pq7q1tQaj3oIH3L3XJcT1KNxH5+9FdtQVQ/d0pGSjcR9PmkRP6rUEj1yMS/pUYSMmLVK5y0zQA+UmqLTudMeHRGwvt5IIZonz75GS3iPXchEo/X/NEJRkOj8l5FHssFich58ktbetISbudkvw7c72EfmkUK4xHmotRQx1X7QL81Mbh5Fm67+Fnkzuq1AoSwfgyDIzbh52t3K3gG2PTO5PjZu0XNnPJxUgCRGPU9370XGP3/mTdw583/KiAmu7/qVNIAhqpMtHXfajz1fag2cmZ/zIeI2eiVBsO8Y7slx5CF02Um7JJi891yKJ2HOIZeNC0j9zorm5O3ShEWK03yYVVIrYXGPzRDUPyz2ujCjOTJweL8xoSo5I+dp/S9yjgdSOe0Pzd0JVjjydDw+61vUgKNytezd8k6I5HfbD80Ptj+pMmJ6NakQvnqyqitmSPbjHTN0vvA/U6ilG+61ku/l+pFBsyZ95ON2ty6GKPl1qv4b7nfah6h5tcp1I3aLT72P1Jfej5bnVR4srmSKRiYtWRqV3C3+8ntHMvmkWKW+NiVIdU0fdp80vaGJPQO4XY4h35t/BL7we7uVIVR5MnBqH5PklqHdkXP3hcOXhSauu10VPxullx6i4dG2p6k9xlu9V70PtBXaO4qo41qRTeWaejE8hc+0P63XOM/qVRxPf1e9daRt2rqdSdy19ocdt7D+9L2i3nK2vvVQ8yXG07tqeodwtpagJNCdiH5pguAPTGH1Kuea7XpXCmZUsYu4SuFHeRM9ualw1kUIZWKleo8lzjEjRC7poGxCIhS9siuHJ1nCmcUnkNVohd00vt0YltyFL7yjzzza75rMjI4pPI+SNEHdZpPvQPPagHFAIi1YR+JZ7jF5oeI5eaO2hd1mjDFAEuaGbEAk5mqApHtyfNC8jkXfanqgeRl37cHntQtWN61UXeS7dr1KqRi5stnqo92boOMBKs1uSYrVWorsnmTCmXJMcZx5oeKSqgodMrU0RXOucS5DdcysYfckgv96ICQAdpelHa/NAxP5om6tUEMdCO5dYd1vUgaR/NFxGu0RRI6w6Ltrc0y03v2rvGToB8eWjIh5dyYKRE0mmjIoCQPvZF+65ReKS77RtRQEwBScdyhjUPkjabbzdFATgLdyUiMm8mVb7Rb8KIarakNMtwkAR+JGNRu+lVTVXzRe0F5qdUX3C3GTvza4l3jXFy5KmGq96L2wuXhU6lrIi8Ga0dchJL2pv0qlasfuXfbN3JLQruovRqGkXXJubZKmGutdOBiDDo+anUvdFq/ySua7LJV44lrcutiDlrop0kPeJPufaifJQGrtf8UPt3v8AkjSQbIs7m26Jvfyd23enwqE1Z5siasbubmnTHuhfdrFvkkczA7mu8vJXnb/tlT9oqDs9FQYNTYbVYdGcM8sTNdUC9u4yt8KpBrLh0XPaoyuzbmuPL0kcmRZH5R3Y+sljxvGvDHaSlGEs4ia0ufzU+60eagBVBHEOW3wpe2NlzXXq6OK0yr7SUp4gYtEx2t/eeFMdmyPDb3mZ7fARdJK89q2ZdQqBiUcdZRxhLIQiD3Wxo0kK0i+ikaQBNj2vu6kV274VnsNrpymIHyCJmtCMe4VaDVeeaFEFNFhxPNOBI9vJlXe1XFyuJG1Uw8nRpIeyLFpH80YzNbr3Kt9q12pFVfP36o0kVsWjSbe4kfE09WaqmrrXLR0hrHK639yNJBui14j97JcT9SrRrN1zuiKsYRVNMNiw4j555pFM6rfbm80Y1DZaOlTKUyx47eaTTa8rvpVb7Qw6O/5lICZh0Z0ai3RPCa67NL2o7Sb0qEMl2r7l15Li52palJkwKjv6kgmIi5/qUXiN52pXa5u6NSkyVxnyQHCFQ/4gMdzW3EmBJtvpFHxA+lMltBUdKNDFwgdi1IuVuSkATjqz3ZfEo4zMXeu8RuSAtfQ+cktwWMNudz3PyFOlI/5lHjkYvFuTokHn80qL2CufzdGxWtc7sSDiNlmy62XIckxqY6O5OcPcS7GLDzTgxt4EFOSIMsdZ7dA8bxex5fiCbb/yqY0b+aMRfLVk4MboJTG2F0TCnQ3dyMdv0qbJYzbb5rtr25J21rUuEypciAYWtzytS+fejtHLuSHa4+JOgOOO5NmpPD3aum3+W1MBpi3ZIrnHTNGXua1Bbty8RIATlc+iK5NtnnyTnfl4kAIC7835LrZ5a+Fc073Xbh5uaYWgm2+W71Irur/Kmrmu5v8AlQ8QRfV7kE7xHSJrue5HdozOo7EGWbu4oeMI/EnUg3RJuFCUia4jFr1Ei0u1dkJE7BtIw6MiuYhz96YvDzZE2Xc6YbDtzWlk6bHn3JNyXP3oCxqbD6aoO8+KJeqOQhVTV9jaaqMTkr6uUgO78U79noV5p3uyLiBuU2HDHR4A1cVVHSU4SxwjTsNlwkDeoUPtEcMUoBTU0UUnOMYWtH6fJcHdcmzFifVIFQXEuHIOkfChIvyo44deW1ONCqQyKYomj25ZspQwtn/3J4aPcObdTpWVqV/BIi5I2j8SsRo2uRjT3aaIsrRkABcrUYbSJWMVH8DIvZfhZTZSgQQz5ZeFII9qsRo228l14WHqU2XqQmh10ZOjH32WqSMLFq7J0YbhHJSWkRW8mZK25i8SkGLQhdqX/NRXrIxt8Oe5WMXB2/uQuIj3cmRHVAQZhuUUpj70JEykiQEgEWXi6UUkbyR5MdqrjJxcX6ddVJjqn4QtncWYp0Z9whzYbIIZ55j6iUf2WMvw8tz85FYVFQdRo23XpTQixFlZuLlarTMnV8ChwuAQsDIvNP8A3XGI35/qQRxnDyfaunJJzc9qTLTQuDALEXRl/Ui4kcYi2TWqHPHJJKJvmoVQRyTCDM9vSqoh5KLc4wqmyZ2/7VEqYQp7nzutTEtRJRxkAN3KtlKeQr83Tohy4O1M1w2ht/0qFUC5BruUymjkmPIw2s3UpE2GkIZv095K7oylbMrUx2no7+5QJvaO7fuWirsPcdWb9Kaho28lomcri7M5JDLGfpF/hRgJ3aLSHh7F4E2WDn3BuFUmLVmcqKcy5NYSrpKOqI8s2IVsJsPky5be9R/Y2FsmBNMlqjIFQy25vlaoR0cpOTZZreDhPtGjO21s7fUoVThrw+C1USZD7tcWzPp7rVHmhaNaSrpTICZgttVXJhskm6z8yGhNsowhcjyZubq7xEvZ8L4bdRMwpgKN45hd26eafrhOqEQZrfNZ0S3bM/a/pQ2v0q0PDyt03Jp6Vx7k9WXtZA+We1K36lKKPdoiCne3VupFGmxFtfPRrhRALjrlt9KmhCwukcbENrJUZ7EItpDk25Db06qY9P6XTTQ+bOihqRGbPuSEiHn1KS8O3kmij3a7Uh2mCRc/SueJG8fvTbjaihiLq5onJ/LamkQ/L8qCjpFd3oC3Ci8PJLQrRyQTYJE/NFddc2qH/miby1QA3c6ReHS1LxcupOdKABt10yQiPVqiIUh5Z5bkCsQ/NJ+aTc0iH32oGmCP+CIfmkxWjkyQ9RaKx+REXlkuiVqAkT/NlAhd/qSf4XQ/JK7p0VgOOVturpXd/Uhu+STF7tqACHO34UV3xJkS9SIi72UAGMloc0BSbkLe/pS0VgEJMkRbs8lwOpcfIe/agVBXdyX8SQXdT9K7coCwjk6ULldbouXapcTaOSCTt2n+lEJMmmk3ZujYlZVDrFd/3KSBMPxKDd+lSQJh72QjNoeKq779y4VVcWd/81WcRceR151Hd7i19ocR63QFWEJZZqtItv1JXblIy09scm/aIfan8J/zVW0m5EMjlzQHJaNUPzz5e9d9qPuP5Kou3aOi4j/wQPYt/aJMtDdIpjz/AGiqeNu5/lXLn9SdBsW/tB873T8OIHGNiouM92WaLjF6khWy8+8ZC5GkOISd7sXh6VQtMXK5EMnvdVQWy8bEHz1yJOe3Plya5UJTOTau66NUfrRQJsu2rn5aInrn5MqT2px70HtRk/VajRC3ZoPbj55rntz7fF8SofbD73RBXcO7PclRe8i7eucht6k2VYZdzfwVU2IMPNnTZ4lu0/wSJuy3KsO0bnTT1F3eo+EYbi+PVHAw+gqKw/8AywK1lssO+xvGaq06+ppqIe8Re8v5IuJXuMkVUwjlmucZ5HsjAjItrDG1y9dwj7IcDw9xkrJJa828PSK2mCQ4XhpDFBg0EAjtYo23EpcqKSPAKDsnjuKEPsmEVM/5Lf8AFaGH7F+3FRFeGCOY+njBd+m5fQ0GKNTn+HHHT+LluFX+EdspaMc3aIiz6srblhPJP+J0QhB+T5am+xHt3HCRn2eqCEfCJhd/mWWxjAcV7PvlimGVVB8U8JCP6uS++KPto9RZkdvmKmz4hTV1McVTTQ1EMnXFODGD/UL81guqmvmjV9NB/Fn508Ri5vcPciaZrea+xO1/9mfsP2wKSXDml7M17+Km/Yv9QP8A6V4d22/su9uOyYS1FHTD2joAuLi0O6UW8yDn+ldEM+ORhPp8i+J5Y07Ihk15qNNHLSzFHUU8kEo845QIS/S6a42XNdS93xOWpfyJvE+aIS+JQhm25oxqLVVEk1svUk4t61E4zXapcZskasgltGxd640PkfSmGqGt/wBKXtAD9SrUqx/gvyzQ8FxLmgGqD3pDUNbzSphsG0fqS4bWoBma7myH2jXXJKiR23aOSAo/N3Q+0ebXJe1a5OCoArbtWdC0b56owku8hySaRsu5IDjikQv5IuIPkyG75oAEh+F/ehLyZE5bee5LiMpAHqb4V39y6JN3skOSAB9WZIgLRJ+9cubLq3JoDrEyHXqZK5ly7byVpgdIty5xPki/chEtxMqsVnepi/pTgkI8/EmhLXXajcW+pUMNyYVwpN3NCIt37UOg8kEUOcS1LjdWXSg8S4woHSHGJdue5NOSK65AmP3OPekxe9NXaJXIFQ9dqkRJm50bFrzQIPq70mzyQOT2pCXcqAdb5omJNCVpLnEG4UrIJLEjEt2juovEa1E0zc2zVWQSuJu+FFxFD4m5LifE6NkV7iZxGyzXWkfLXNROJt5oxm11Rsg9xMaS1ua6MjqEU3uS9ocUg9xPeRkQzML5qv8AaHu5XIvaOpKh2yfxteaXG8lCaoSGqt7lVBbLEKjcj9ob3iq0ahu/MV32juz70ah3Gi0aTydIZlX+1e5GE1zE7ujWIdyRPaRhH/1T4SML5M6rgmYu9ENQ1ooordk/jMXwpFJ5blB9oa7VFxh81Wgu4P2sVQMjSWj3jlzTzyeXSojSNnztSaoAdOanRAsjLASbLN0fEHzFQfbGyHVkPtA255p6lbMm8QETTXDq36VAaqYe+79yXtTCxZZpai3ZNGZs9EuJt/8ARQvaNRfN9qH2q49TckahuyeMzD8RJFNaPTtUD2gOeqIahidVoTuyc0lxck401vd/NV4VDCWeX6V0aps+TfVkp1K3ZaDVXXZtb5Je0WtydQAqhzTgzMWjujUezJ41TD5rrVQXc3VdxgzXRmAtNVND7jRae1WkLM/6k6NQ3Tfu9Kp2kfPv0RcRx11VKIdxlp7UY+JGFY5XZqq41umq69Q4jlm9qFAfckWwTR832p16pr9CVI1Vt13J0Kp7sma1PRB3JF3FXByyuT4VDFdntFUQTPzd060z9zupcUNZGXoSMIfvUqKzInzZZwKp/fcpEGJNGQ7bv+antxNFkNCJBlqnAk17rclRRYhdppd8SlBiTCPJku2a9wuQIJHtd7U5xGFtjdKqQxTuZ7VIhxLcOahxKUyfxg5u+75LjyR5ZubepQxmj3f5UPGjHoRqG5MGojLXIrUirI+4HFQjqny9SgyYhry3fNVQbMtnxCL1ovvKLleqE6hiHVlEeS59M0aoN2aUsShzzY2JNS4kJaMdyzxTPzfP+CAqjvbO75qqRnuaMsQYfHahLEG82L4lmirH7zdEVVrz5opD2ND94DdzXCxAMiyJhJZ9qrTmh9q3aunQrZoPvBrebJFXR7mzuJZ72h7vqS9ocfJFEXIvixKP1OSH7wjEuf6lQ+0eeSDjETfEqoZf/eAE6aLEguLW5UzzbVziMPeyKAvBxBueb9P6Uf3g3ie5Zwpn804FU+1VROxoRxBvO5OhilraLOcbdkzp0ZntJs1NF3+jQjizXa/v+JOFikZNkzOs+Mjkk0xj3sSVRHbL77wjLVH7YGfNUIyPzztToE/fklQ7Lv26MT/aMnQxALudwqhAXL6k+EcmY77SS1DYvhroxAmyck9HUR8IT1VCAnl+0b6vUp9MXEIYy3D3rNqi1JlyEkJCPK4VOhjAnHLcSg0ce7Kxj+JXENO8duYN+VZNnQgQpbbsvEi9l2D6fkja8T1bRSAK33ilZqiP7O4hk+5EFOGWbNapD5JpxbycvhFIoXBttdvNIoXuHloh4jkxf6k4BWlze7JJoaYmhf3ISF4w9JfCykDy5/JLhtkszQq5RkkG137/ACTTYW5c+lXBCw9zELJGLZ/1LTYzrnkpyw1xHJvJRZqU+4XuWgKN+rzTRwtfnk3vJUmQ4opgw2SSIc3RNh7x3NerB5AHRjbq8k+AhIJZ5flTsnVFCdK+Y5Zl4VIhpXjbN9xK2KnjEcskwcYDcRdKqw0SI5RsVz9Rd3wpg6cie/ROnVRj0M4l/SmZMWAWscLfiHpVUQ2jvB82ckghjFiezcmfbHk1B7hdCEx583HTUUUydoj/AAY5tHDb8SX3bAVrODD5I4CUgCCY88+5Iv2kRqWKO1gZkZU4ZZ5bfSpnDHLky7MLRhm2VqVj1KuqhiKLIY7Sz9KpZqO1idwtWhqCbPre5RZsibLNiH5K0zCSKEBbMQbPnoKfKG1iya4lLqYYybuuFNRfh8nb8y1szK2phkyO+NxLJQCpZC0yWlKbiMO5iFQZyC/N2VIxashUEfBqouIFutt3wp/tJhPs+odLFampciHQ3+lWuK1DV2FwS6ct5f8AJae4ypGKOlfPN2a5QpI2G5srdVcnVQFbm/5lBnKInzbar5MmU0lGAkWi4WHtbn/FS5bBchuRcSKNsnNBkV70bW5ZKNLh7SXZNuVsRREWsibOojEtXtVgUx4bH5Oo507xl3K5lmgECfiMoUtZHJozsSVEtkPgvkmipXyLT9KdkqGu6lHOsYe90qiFi4Ljb4kijYU0VU5FlnahOqtLmkUHLHdzd00dO5Dn4Vw6jdq6bKot5I4KSZwoU2UbfpRHUbkDzNyzU8Fe4RjryQv4kim2kmuJaSgfI71dSVrZdyDidVqHiIBIMcuXiSMWTVz5pOW3V0AOtl3oPPkhbLzdcEviQWGOQtyuS4g+aau70rkAlsO6eSTkxPyTVxJEWnUrFVMO5kVzESYuuHmldduUA1qx3pLJ2ZK7d09KBiS0uzfdcrBMdEtvxISL3IHLRIi0yzUCQbFt11XGJsuW1N3PaiubuQUFxGtXbmEvUmfF/pXbul0EDl3qS8n1TfvXCJ9rIKoO5Jy70Dk/T1IbvcgKDu7mSuu71y78qEeaBhkT/wDtXC80P1Oh/egVDlz9yFif8yHvRdXPcgYi5o4cxfPQkDf0p0Sa3R0AR+I1yV3yVr9yn71z7lLnkuI6iru25Ml1adJKyLCZO5khwmTlkygkrRu3c13w94qf91ybtHXHwuTyQUQBJd71M+75B5MhLD5B7s0CZFu/KuXOXJS/YZPJEVHJyyVcCIV3yRKT7CdubMueynnyTGiM39SLpdOlSn6HRNRmVuiBDDl5pXJ/2OQulnXfYS8lA7I77rUF3D7rVPCjt6u9NzUL7fErBEJ5nJ0JFcpxYeeaT4ef5VAUX3Yn7O6vt1IbU1ZSRDDukGWa08vo5uvX+zn2Q9kOzsPFxFqjGK0W/Z9ACXxLwL2WSOQDDMJW5EO0mWowj7QMUo5havkkrQHx57v/AFUNWWnqvB9D0uLR0dGdJTR01HTntcYI27lWTVAU48SSyz/iRd31C/8ApzXnAdsIvZhqaM2Mi3OPiH/ojqe3wDHBwzknnIPxrwtsLyHz2qFjoHm/Z6CVVFwRnjcZ4vVG9yh1PaCmhfM2t+nqXndJ20kp6k3enjID2lbtJPl/9acjw+svP/8ARpXsP8vc6PHknuJ/E2YdrKbjFw+II/Eruj7VRWg0nT6hXkVrjV8Ke+AyLXiNaTK+wrDwI98pkGdrWujg0TZ67h2OBUfspWIQ96uYe0EkJZ8VwJvUvN8Njgpx0ez6fErSfGoqWMmvYz9JOoaTNlkcT1Ci7WMRZTtt9QutLh2OPeL08tv0vaS8Ap+1DwkLmzkJejpWiwvtcBWvHI8X1MuaeBP4nVjztHq3absz2a7fQjB2kwSlxHJ9DJrJW/M2q8W7Y/2NcPxATqOxmOexmXKhxVyIPkMojm35hW7w/ts4kLHIBjkr+m7TU9Va4HaTc1zVmw/FnQ8mLJ5R8VduPsf7YfZ2ZvjeB1EVOL//AHkA8WF/zj/qWNAmkbRfo7/toeHwkxx+1RE2o+EmXn3an7Ofsw+0Iikr8HPBK07sqvDn4RfUQ8i/Su7H1c180ck+mhL4M+Ji5JFyX0D2l/sh4jGJz9ksfosciHlS1bjT1H89HXi3aXsXj/Y2qKHHMHq8LMXt/HjewvpLku6PUQn4Zxywyh5RTkW1K1/zLg+7cKJdWxzsS7d5MgfvRIsnU5+/aiu8kL5ItvmpsutQRJ/NK5/UkPJFt8kWAiJ0TSWofiSuSsVxDEn7u5OEXv8AmmP8qQ80WLgdubkkROLJpvmlaiw4HeMXutQvNogcUrVNiVDhTOhGR7kC5qq4BIceb3JcT3Mh1uXEFUhziPdyXOI92qG33pW65IKSQfEfLTalxvc+5B4vhSHO5WZsdGTRK75Jrw5pFncgVDpSMPxIeM+Sa1SItUDofHxaomLTJNMXmu9SAHrlxiZR7n73RtJ4UCoeuQXXfCucbuSImIe9AUE0nSutI+YpkuXqS1uH3J0FEjia9yG7uTQF1aXJCTZaskTQ+ROKHiaILvkhu8kC1HxJd4ijlIuDI9yB67EvifNEUmqjjNcwo7/egTQ7ekUiYYkXEuVEUP3LvEUe/wB6RSJWOiU0iXEuUVpNqLiXFkixkopEPE26qOMlumiXEa1VZGo9d6k40j+ajcTah4iLDUmhM4lnmujNb3qHxLUmk1JTY9SzaoC3PNL2pre5VnE8kXEcVVk0WTVjc0vbGLuclW3XJcS0UbBqWXtTZ80Xtmiq+I9yXGtJVY9SxKs80Xtw+bqseR0PEcUWTqWntzXfEhHEvcq3iPald5Oiw1Lb264dc0XtlurP1KnGR+90TTOKLDUtmrO5L2q5VbTe9dCo8skWLUtvbtnejCs3avtVNxm5pwKjTROwSLkah92qkDVMI/UqH2r3pe2dyRTNNR1ATTCDlYPeS4VU2eipKSscZSLPwP8A5UAVTjzdAfxL32wPNKorHIIjdvBaP0qqCq2E3/JPz13ECBmZxEIxG1H2NeCX7QGejujGqYeTqq9ouLkj9ocRzVgWzV2ncSXtzDrqqjjOSXtG1RYv5FuOJMPe4owxJubMqPifNDxkWI0cWMRbXdrVJHGgz2M5LK8a5GFQ4uLpcFJtGt++I7dWtSbGN47Lf3rL+1HdmnGqjLm/6U2jTY0n3s96c++HIMhfcKzTVh283JEFQ496mhpl+eKSE2TuyZGsMe/+SqwqH9e510qh/NIqy09uO3Xcue3P5uKq3qHuybpXeK/vQOyy9uMtHfaue1Zc3Vc0jlzd0tS5OxfCgLZP9ou0zZLja9yiDJbzZD7R3oAm8a1FxrrvCoQzW65dS6MnuS9wrJXE6nZLjOTdyi8S5tchFLidTaKrGyRxLubLt3wqM2WV2b7Ud3ckT7h55Lu61C5a8k132omF0bMQ6Re5FdaIsybYbW1Rt81YeeRwCfmnmJ/Lao47eXUnwyJhzd/4IkargO7dqnRkf3EmhIN2u70ohILuagqx25sk8MlvJNbS/wD1pcQO5BJKAnJizZk+Egd/V/UoQyB35IyqgLTRAyeEjXFluIuSmU1RwS5blTtMwiObsLsnArmj0zSod6myhxS2MXjdvfopTYwBMN5rEjiTWE2adGucbnzbas+3ZfdNs2KARancu/ezW7G/MsYOIPzvb3J0a7iFnel2yu6a4sWAWJtbvUnWxSPMWzWNLEDs0Nit8JJBiAldm7c/NHbK7zNl95RkJcty57ZGTk7Pd8KyoV23R291roirjEdHuS7Yu6a0MQjyHJ/1J1sUAh7tFjfbiySHEjE887hR2iu8zZ/ekPf1IPvSLlm4/Usa+KXXZHahGsce9HaH3mbL7yjHnIw/EmpMWgEcnNpP3rGy1hbmc1HasYdM9qvtoh52aqbEmkLIcrPmm4q6ONs7+n0uspLUNd12iheoMWyZ7rVXbMu6bb7+YWzfco0naKLc0gXfSsZJWPGwuzuWvTmslinbyeHEyjjgjKnANddzkjRITzM9Y+9KOo0Z3D6kR1VETjfl8Nq8/HHohhiNzYDkAS4efJSQxJuebEPzV6E942ZYhRQ3PqRP6elFHjVPG1js4rFlWN67tPNAVU4lnnaRI7ZPdN195RkWQM4/vUmKujFtXb081582KGPfb8S6WNGI6Gl2i++ehhjVNGRZ53CodT2gimzYXt6upeczY1LIQ735posYfle+7xEq7SE87N9LjUcYZuTXKF99XDpl79ViyxC4i3ugGse/ae75rRY0ZPMza/ezFpxE6NYBFk5ttFYU8QO7O97k2+KSC2sqrVE96RvKqsAWF2O3VV82JR55X/lWNLFDLx3D81FmxJ7Sy0J0VEh5GzU1OLBGOjvb807hvaKMsPqqSQ9xbmLPasKVZITZOTkjp5Lj0PIiQRbLL70YWJiUc8WPdte11AqM45SZRzmt0fdnyVWS0W01U/sfF9/iVYeJH3vtT+MFwYYItOVyqD3dymwS4J44od2mabOuMmJs3UAtq5da+r81NsvVDstU5MOaaeotuy/pQkXfdtTRyIsrUdeo2XZoeJ+pM3XDqhLoU2OgymNc43Vpcm7bVzidSLNEgymuEl0pNOajuS5xNfSlsVqPXa+lcvbzTXE09K4Un5kWVoO3bvhXH+TJriPzQ3PdzRsLUfHIdUVzd7KNxH3JXeWimx6RH3LvzdK4Uzc/d/8AqXGkRYaRH/3Ibrdyaue7VK5FkKNDt1yVyaclwerkkajzFcuXXXJu5/hSYm3OnZDQV27JFduTPE/UukTckWKrHSkbyQuWmWSabmXJK7QUi9R+5+SREmGK5tETlqOidmVch8TTkld5IGJu5D38mtRYf6Hbmy5pXMXfuQd6TF3pAkdu2pXeboLtfmiLoQFUdut0bxIV0SubPJLuQTR36krlwi7lz3IA6Bbkn5ri74u5BR3vS7ly7VK73IJOjyTsXSyauTkRfNXEDQ/eVx7QYRT7Vwc3bas4Iyp1ppBDJ81wao6ti/hrIJCtdntfmpt1AQdZF4trLKDUOOjOiaqk5ZKdSlk1NvHQ0kkOd72k1zKFLSwX7XMvpFZwcQkIRbNxFE+IS2EEZ2D3pLGzV5YP6NCGGxzaudg/EkeG00Z5PO31LNRYlUjyke35pqWolkLMjciT1ZHcj+jUFh8H/FYiRfdsAsL3tu9yysVVLH5l+9G+IVBDm5/zS0YdyP6NPNh9PHEJvI1ygTR0o6MbEqaWuqJOUjjpamOJIWubkrSomU1L6LRyj7nZB7YAjozKsuPv3IuMO1hbcqMmWPtwCOosl94AXSDKAMjZjmyEZNC9SA5LSOoiItWZKoqIBfPPqVSxW3ZOuERklQItQkjkbR1w5mjfuIVUhmJaE4oSJ788+pMZbDMxF8PcjuiF87GIlS3HnkLuulNJdzdQPwW3DAZb4ycDLxDtRw1Ed4+0O/8A+IKpSqJM+brvtR8mdBLimeq4R2XwiuowqXxB5xLlFTNd+ou5Oj2dpqcfwg+XE3EK8qwrGq3BasaijqHiLvHwH9Qr0XAftGoMStixAWo5u4x6C/7VNEv9I0NJXSRgNPidMOKU4dHEe0w+k+bfLkp9HgtNVEUuF1BkHfST2hKJfD3GmpcoYuKGZATaSD0l+ZUeJdqAoTBqfg8UNwlqX9Sy1f0aqWvk1vsNXG34YHJbtcfEP1CjHD54Szlje70kyx9H9q2KcQfbWjrGF9JMrTZvhL/uWjpPtApMQAjmA5SFi2jtP8yl7ryaLJCRaBSsRC4R2/CpEdK1muY+WtqweKfaBU8fhQQDSg3iF7idR6btVPJMDyVcpDndaTp02g7qs9RpI5Ix2ZFrbcStoMcgpZwjlnjjz8Sx+F9qHqgtkNhIVYQ8CaTiZMRfClqadz9HpVPURRgLg4mJtoWV2abPD4qzfY13pFZzDsQaECAGcSu0jzVtTY9T7mkbhH8LrJ4zdZE/JZUZVmH2tGXT6guWgpu0lXXUZYfiFFSYtRPdfFVRcUX9xC6z44hAWoSsQKTDVBnnm25c7xmsZfpmY7V/2a+x3bKU58Loy7K1htd/ub3093/4T8m+kl4x2k/sv9tezoSzwUDY5Sh/e4e9xW+qzmvp6nxQ4Sy4jj9SuaLtEcZDucT7xFJZcuPwa9vFk8n5/wBVgc9DMUVRTyU8obTjlYhJvyuo3sIj5r9A+1OA9nO3mHHT45hdNW3NpLZZKP0mOq8b7U/2TaKsEp+y2MyUU/U1HiW+Ivkbat+ldePq1L58HPk6WvgfLvsLdzukND73/gtf2u+zntT2DM/vnBaiCnHd7VEPFhf8zLJhiQEOx13Rmp/FnBKEo8MH2FvJ041CA65Oh+8HHvdEOKFyRyTwCVK3kh9lDPk6I6y4c80hqG82+pSHAHsrc8nFL2Pp9KkNJ/JONJcnYUiMNGxeFd9lFSGJNlMA83ZUKhpqVvJ0vZQLwuKIqoBQ+2B6kFaheygPNtqH2UCHptRe1MXel7QF3NBGqA9mHzdJqP3p32kPMV3jNnzVBqhkqdh1ZrkLxjnoykcTyTTk1yaZDI5DbyQ7fpUghYueW1BsL6kgTGrbuSQwuTbU7aAlq6dYg6s1SYWR/Z355IOC/LJ1L4wdzrhTNcXK1MLZF4L28nS4RfEpHE17kLSN35Isqxl493JLh2921OPIwtyQPI+3TkgLkcL+pL3ZpcT3IX5q0TQRZiKTbu9J+RapMXmqA6P+K4wv0rt3ciu+SkAbXJIvJF1fuQyl5IAB/mosknD5PuT8mYquqRtfN92a55M2gibTVTFtdTB3CqQCtLTNWdJJcyeOWwskKJDC+aWpc3XdUupluc5zu5pF80VrflTdttyAFcuXbS1Q9KF+XwoKodEvypXeSZ8Orrt1o80BRIuXbtqjMTeacEkBQ6Ja9SEZE3d80u5Ax4ZNvJJpE0JXctoo7fSgijrl35royfJDaxIrRQB3iaLhze5K1rlweSAOOVyV3Tm6SW5BYri80rvkit2ofzOggQlck0lrZJW9z/qQ263aICx0cy5uibuQMXuXWF/cgAhkbkjYk0Q28mRbUE0GxJcS3zXLnSEn26KgJ9DJHZVPI7iTQvZpdcSY412ijjUPDUcFn649V27v96SJY+9Q4gTMyfrKz2ioI2EQHJhYR2iKrqknGmlfPpFSCFxImfqbaqXLD+I5xnzS9odNaCwpXeJ1TsRI45JcclH4i7xGFDoB8prkhkcu/pTRSMiEtygB4ZG89yfAm96hiTc0QyW8lYE9ia3VGEirykPmXSjaa3ltQQTxICbRHd0qAMnuTnGtRZpZP4jD5Dcu8RhHLzUAahuCZuziQuItqu+1fUoK2JzFoiu+arhrOrPanAqAIc+r96tIexNaRhHuSKRu7qUIqoUvaG7mVBuTSmYi70ZE/PRV/tT3c132h7VNIjuE7ie5kXGu7rVX8Z8uac4xj3oovuIm8QfJGMwd7Ku4lw89y61Q/ncjQnYsBqmzHNk4EwFzVcEjcs0nmtfLNLQexY8ZsiFnZC1Rrq6rimuDRA0274VSiQ5cls02nNdGoYvE6q/aNuX/ADSGZ/NPUNi4aobLmujVKoasO7JD7YQ+JPQndF37Rql7Uw9zKmauMUirjK12f+SNA2L72xstcv8AqheqYrfEqX24yfVNvWEXd+lPUnuGg9s+SEapidUPth3c0hqjF9HcU9R90vXrLQzzuR+3MRblViV1Pm3U7KEVU/epSsHko0bYo0eTM7I/vTXqZZcagxHJG9Qf5U9Rdw0v3owjzSbGNNdqzXtDpNUPuudXQdw1AYs8mjO2q4eIGJ5Ztu9KoqOouqBZ05VVltRl5KK5DcvBxJx1zclIDGjERbO4u9Zn2q7ntRDVbetPUayGjfGnINX3Jv72e3m6z71Xv/MuHUPno6Wou4aP74cW5pFjDlbvtWa9ofbql7R05EjUO4Xx4s5aogxC3W5Z/wBqfK1JqrTPNU0HcNGWIMPkgfFmG7LxfzWe9uO0kLVXqSofcLKvrqiYBaCRhLNZ6tws4/xDNiMn1FTPanu+FKWoeQdf/wBlS42S8gOFR+z2TyRMQjzu8Iq5GojISs2j1KmOocgyu6uaHjOPJ7VShQ+4Wz1FoizG4/vUf7wMaix9wZXMXkSgHUGSbcnLk7qqIcy49su77kxLVXMWT2qtCS25K9SLceeqk55pHWHbyTBF5rj5EqoNgzqjINuaj8Y7sxNxR9XegcfNT4HYQ1knJzdNy1Bybs1zLza5C47eW5FlWhe0PnztJG1RxOramXj3ZJo9pd6DSibda2b5IWmaMxyf5koBSbe9c4j/AJVNhReYgTDFEb9RModHlNXRBoVzp2r/AN4wIZWzIx3fT4UHZeP/AH85T6Yw1QTXAOPVDFiJBn0MwqveRvNM1Ux1E8srvuMyJNa9/wCpRsaJcD00luuaYKZy70JldomtRHV7kGySHSk3fEg41ya1zToQv9JKC+BFJogeR0ijtTZCRXIChwpEJSIfDmuF05+JAzoyfqXCJxZCQ7vSk+SAEWZflS8OTuh6iJskiIbvV5oA6u65ZZ9KE8+5rRQ+LkgAi6iS8I5EuW9WSTbUAdHPvdL3+JJsh7nXLbi5Nb3IA6Wduq4PNdHp5pW7bkAJ+SXqz6V23vXR6OW5AA/1JdyT8kXhzZAAv1ZJFu1zuRP+pJ/CgBbbfiXGztXLf1JW2/8AuQAiLakRJW9zMk4sgDnEblku3Ek/JK3TNskC1EWZfSl0kkQvnqkQuOiBicmz5JXOQ80vc6Qi93qQJoLVDd80TZk/JDbb3IJiIZNVzieS7w/dcla9vJBQrnySHcyK18krUBR1dte1dtcWRd2WpIMqvwAPyRh8krUYD5oJfA/c2fJ+aIZGuz/0poSdLW1cpvQ9xG5IXy5Zod3kuXbi0QFDg5D5LrSNdzTQ5l3JF3dKCaHbm+lJi96Yu+aV3zQFDxZ3dS6Q283/AKUyJP5Lt27LqQAbZd/5V0erRNuTF3JEXT4UAO3OPNcInLTJrU3xLdCf9SXE0QWODt72JC2WfJkrm70hJvJBNBEPwITFhHKx0NzZlk6LiOWmaBAWtu5imyFh804Y7dXTZFaKDSzlrZ99y44sPmulJdqm/wB6BCubuQ7V3aKX+VQAuovekW4csrvNd/qSt70AXGA9rMQ7PkQRS8eldrTppXuD/wBHU378ixaTQGiPuFZq1cEc306kEtWasKeQrXdnEfUSkUsb82PcPK1UdD2glp3AKlnqoAa23PcK2+B/dmLOPslSJl3wSbDb/qnZmoOwaaQKyLhVsDSi76S9Jj+ZSj7JvYMlE5Vgt+0jy/FAfVb3/lWhpuzcgyDY5ELtqJBtV0+DhThGecYELdIvuL9ywft8HVGHHuM7geAjIYyN+Ll4o/D9S1EVL7LczZ6NoShVFKEjcR2KKcdzVMR2St9Rd/5kEPaQ6OQGlkirYi2vJA4jMP1B3/lS2/ZdKJcwVEm13/VmnmLbcDtd6fUqGs7WYVR/iMby+K0G/wAwqLL9o2FyQk7QSlJ3CO1aeRbxNhT1luj3kXpUs+0T0sJMDbe+7dasnhPaqkxCkCWOnkE/r3K0CRpBuYH/ADJOKZRo6TtpHIQ8XO13WipsUiqhE4Hb6V5z7PxOgGP4hfcyeo+PDKFlQ4j33dTLB4y1No9Lp6447WaQxFToMaqYZRskv3a3LAx4hJ7Pl7XaXfc6Iseljtbj7s+pT2UzVZZHrtF2qgmDh1AMIk/941wv9Sy/av7AewH2gCcsmHthtYdxe2YYQxFd5kPJ/wBKy1J2kcTG+a4v6VdU3ayKzKR3iLPQgfqWLwyg7gzpWTfiR472x/sc9pcLc5ezFfT9paceUBmMNRl+/R/1LxHtB2bxTsrWFSYxh1VhdQ393UxuN30+a+6cP7UeOGQyHPztJXNRi2H9oKQqDGKOmxKlPa8FZGxiX6k1nyQ88mbw45+OD86v33Ck5OvsjtX/AGV+xXagjnwSpqOy9YW5o4/xady+h9W/KS8R7Zf2Ye3fZOKWogoBx+iD+/wx7yy+jmuuHUwmcsumnA8ltf1JxiMdM12aE6WYoJ4pKecOuOVnExL6XQWrpvY53YZSGRau5CguciS8PchcWEkyAurm6AitHmuvn3IC5qBoISe3X/FJAj3KxiudGJOKau80hLclYmShmcdURzXNzUW57khK0uSZNBvNchuck2jz+JUVQnJ/NdudccR70rfn+lAUduQiXf0rr964/SgKO3+9du8ly3b8SSAoJcHqXLrkvDl0q9idgl0uaES83RXIKs7/ABSt+a5t81275qwZ1h80hJJDb70ImmHdcldb3IW5LvV3oJG6mNyHNlCm8n+llY+HJRaiH/4SwyL+RrjZXPtLJSqabVRZBtIk1HUWn3LkU6Zu1saGMrgRCW5QKOqubLPd/mUq674V6EHaOWUKHXJ0nLRBd3oXJURQnz7mQv1ZNuSLd5pWoHQvepNbhs+GyRBODCUkbSta9211GtXHJy5u7rPmzRI6JbUvCurjitCdRxh7kk3qRa7kQl+ZBIYf/CRXfJAPTzSfK0dUCoO7S1K75IWyJ0nJu5AUERW6oWk6SSuYubslttybIUDCu267UV36U3w7hRW6kqATc0u9XPZHAY+0WOU9PVySU+HCYlV1MTXFDHd1D7/coGM0YYbi1bSRSPLFTznEBk1pGLPaL+5Zpq6HrqrIt3eiDIu9NsXmyIBu5NaqJoNsreaJshJBbuXfknZImy70TZCSF8+9E3ciyWERMQrmmS6Q7UukkwGAEJK+SR5GuCFhYPEWZc0/dootKPGra+Rgf8Jwiu8PTmpfD1ztWaKl7RqebhgLuzdY7S+ak1cx1FTPI7NcZkT+FVeNFa+HRszkR1YZj8LaqwMd5Kl5B+DjE/uSudK3dzXe7LpTszQrvN1y5IuSRFcmUdufq6kQl8Sb8SVzXZZIIHrkmJNFz5Ih5oAMScU7T1TwzC7MB/DI1yY1tLkkA79X7iT8gOtJrzdFxNeb7kwWaK5xFICbdbQC/TdIX8v/ANpAUlqbOZip4GZ9Gu7k1dcmmS2O8R0gktMvSm/zOk3NWiGyRxPewo+M2XNRbkTEigJHEbmyTTMI7k05NbbmgIt2TblVEWSOM5ckbSP5qK2104xIBseue3mucQ+5NcTyzFdDq9SrUnke4y7xHtQR9X71ZY3XUdZwPZIHgtARf4i9SwlkakoUdWOCnjc2/BCcnQjImGkbPmnR/UtzkHGLcu3Llu5IR80JAduYmzSLMrfClai8OSsAbnu+JLxF4ki2pNlfpzQAuruRXEl9KE+oUAJi16kTlrqhHdq6J+aALHD5LorPS+igGPDMg8nUrDStkJn8TbU3iEbx1RsW67coXtZo/BD3CnLunNK0krelWZhEX5krmuTZZZrqAJtBlxu/khryuqzR4X+0l+Sj1Jf7yem3NT/Mf0Bc43c9y6My4JfmQ9SoR3iXck5xOpNOKRc0AHxNUik9+1ButHmh8SAHSkXCk6eab0ySHagBwpEhkQ6WpN5IAMZEnJA21IitQARbktybKRrrHyu9K7d7kAdLmht6UVyXegAbtxJFu+lJxScdOaAOOW1Cee180RC/duQlH5oZTAu9ST58vCjtYu5cL3JUKxt80Otqd/yrh5CKKENlfbkhOO5s3ZObvNLid6nUu2McFAeXcpBExMgLIhVUVsyxwfKalqqd/Q+SWGi9Hg9bL4jKxlGwgmjrxZ/E1qscdjajw6lpwfcbuZj0+JSMzxRuheFrdUb7uTJdX0qaBNjJQsXck8LZKQ4oGzy1ZPUrcYaFruSPht9Ip1ht7lw+pKqDeRGkjZMnH71IPc/K4kBci2KC4zIxR+bc0DD3Zc1Kt8nQHH7kUbqRGce5J3f/ANqdYfJcIfzKaK3iMW7i0dDbaOak2IeGih2hj+pJhu5J8h6UPDtbRIYDDohtubTP8yd4duiVqAAYUVulyO3Xpe1K3bq6AG7XEsmyXGF06w6Z6IWjQABZj3JNy+lO8NIh280AA4vn8KXD09SNunVK3+aCLALba2STbWL1I7bdGSIbe5BYP1IU43NFZ7kEXyNCNq6Q2ohyLuREKdCbGn3XaNcuW96cHck43d6Q94itXLdeldLq5orWHmrIbBtbkyHh2Zpy1yFL+pFAmN8O1FraObZIrdui7p1eJFBuAPm21K1+bordy7a+5Ar+jlnuSYdqO1E3pQTY1bu6V21ONl3LtrIGBa/NGw+lIhYRy8ScHLmghsi/0pdPcu/uSHkuQ6ziW5dtXUAcue3RJiddQuO21AC6l3RdSQAN1vJEh2ikgBbkiLbr3JfJJ+9AHbvNK5cs9yVu7VAHbkrl1JAHGJrrkV1zIXz7kmFx70ALW3pQFnkj7ss0Ft2eroAC7b1JZP6kJC4657Uh3aqSAvnkl+V0Ii4kit3aqBnfhS1HkuPzRKyjjltRa/lQlyXUAcLIkQSPCV4E4kO64X6UIi3Uldb9KgaN92Y+1jEKEBpsUkkxCl6bs7ZR/wCv5l6TguOYfjVPxKOcJx7xHaYfUK+dx2qXQYhUYbUjUU0rwShyIXT1TC2j2ntPWBhtPe8khXcgzt1Xn02INUSkeR3F7lCHtEdcFlYZSS56FntFWk1DildHHJHTsEDttKBhyf6ibvRVGDbbEBcRhaQAlH4tpflJO4dRyQ1AzU9hl0tGfU//ACTAYHUw2cR3HPmRNyJXNH2dl4Ite9zbrsrhUUXC38iVTY97GRNURPAffGQdKmUvaiOaWS6Q7WbTW1Oww1EcIhOA1kAtoJN0/m5sjqMFw+oh4kb8Cb/hyvaX5S71Kka1+i2oO00cjjfJb4dqtoceaR/xcpB9QisvR4LHQzfihKJfFtVrT10VDoIRiPqk3E6fJSZqAkCQB22iP5cmRQYlgcM4x1+IvTh4zjgc7FQy44ELZ8Tn/dk1yqKjEgmm4jAxH3fChrg1U6Z9EYf9l+CYxgQ4n2bxeDtQGW8YpLLS9Nvc/wAJKgMpeztSAT4VDTzxchqYOf6ua8UwvGqjs3XjWYZUy4bWC+klIdhf+5fQn2ffah2o7XUYUGOdlixyiK0XruHwTYfMs9Hf6V58t4eXZ2wayfVE+m7Udke00Y03aDB3waUmtbEsKd7c/jDy/ip9T9luIjR+29nK+l7QUHdwj/F/T5p7tD9neBkBVFPVngxlu4dUY2f9WXnAY5L2RxQzwzFHCVn1lozuF/q7nUxjKa4NZTUPazUR11ZT1fs09HNFMG04iArlqMHjxeoDOnpqkB+JlRUn26Yx7MDSR0lZUZWtUyRkJfyUev8AtO7QYp//ADHgD/w6YBBZvFN/RcckV4Lztj9meF9sKPPtZ2WirQdrfbACyUPzhqvCe1/9jWKsvl7HY5Hd1NQ4ntL5CbD/AKV6bTdpMUmImkqauoI/De5ktHhtHi1cwNHQVZkzdRBb/iknPF9g4QyrlHwv21+yftZ9n8pDjmB1NKDFb7SIXxF+dtFkLtubPcK/TulwntGIZTxAcRNa8U5sQrzbt5/Z37F9sJDkq8I+469//F4YYgJF528l0w6uvmcs+j/wPhDVc/cve+2P9j/tLg4FUdn8QpMfpRuJgI+FNb8n0deK452bxXszUlTYxhtThs7bbZwIf0l3rrhlhPwzjlinj8orNOa4/eu9XkuFmt0c4C7ai6RSs9yRQrdqXhySSVgCwoiHy6UJD5IhG7VKICua5Ji3Ju3XRJuSsBy4fLck5XEKbLkuoAO5+5CW5/iSHn6kvEgAsvhSb9KG5JvJAqC8Xel80L5e9K5MYXzRIXLpSbqRsB1uXxJeJcXXLq1VAEXNc+e1CkixUGXNA+7NL3JWe5Otgsg1kdpZqgqiOE8vf1LUnGxaEqHGKNxEstw/CuDNBrlHVikBhuIMJiz9K0YSNIIuz81gRkeNyzWiwbEuIwxntWWHLT1ZWXF/KJfXbsnXXzXG3apL0ziOjySfq5ukPJdViYlx8kT7kJckBYi5KTQUr11ZFBewXvbcW1RbreS6+Y6qWVYUsbwzGDv0OQ7UJbWXVzpHJ1RLOrmhJeLm66gkS6+WeeSRc0j7kACI3EnQHakAtln4vSkxIAcHIkdu3RA24kYdWWXegDc9kMSwTDexeL0+IUVSWI19bSU9PVRHtDfdkY+W25YfGZnqsVrJs7xOcyu9W5S3qKeGpwEKhpSiOomNuA49YRbS17s1Afdz6u9cmJf8jZ1ZJXjSGBFy+FSA2t8SERtcXZ05oLrrOJiHzRW9+iF5mFDxmHzVE0xzddoua5rgyMXJkuIw+aCeQi5Lo5kuXBdzVhTYDW1WEFi7U5DhDT+znXFtiA+dpF+YVDml5NIwkytoLxoKo9bZK093hfIBFG+eW1Wc8lBhvZjDaasrG4oT1MoU1D+Mc159Y5aMxCI7iUAcUl5UeEQ0o/8AHxKTjH+UBtZljjlaNpx5JvYns3L22+0XBsDipKmtlkhnmjgpXYTM2jKxrn5blCqaWejq56aojeCopzKKQD6mNtpClhRVH+02KYjPWlLWDhwA0o5RZZnbaIjy0Rl+IZG73O+5yJ+pVitttiyOKgokURcuaIRe7N1Ita7kyEhb3Loo5WxlxXfS3UnbRRcMfNVoZ7DTckVqNsvcSJsuaNA2Giz7kuG//wA7k94cknJ8836kVQrsZ4ZIxpZCY52B7A23ZcndC+ZF8K5ETk9U2tt4j/JSzRAruvPNEP6kzWFw6Wc/KMy/khqkSnch6OQ5MPoIzdyEIbmH5lcS4wuRF6k7wZKUIopY3AwjDaX0pFlcoiuByfI2MemfpRDG4o9BLT9SJ9warZIxcmMaXfEgInRGO9D4clqkDYY5knH8Kat97pOLl/FOgD4nkjHdpmmRHd36Iw6nRRNjhFbkjAmFIsibN11uSEFnHzIRzSHPv2rrD705bHz8XxIoBkE8BPahYU3rcTZ7UUIk8QRt3MKTSNmmPFknkwDIhFNFIfvXTF9uaWqAF1Po7kiDa+ZOgu+S7oSAHRk26dKTFdzQNuLmiEfNAB3Nz1SIrh+JD36966gB6lm4dSD5/C6kYkNpi/mygN5irPEh4lNEfv6vmofyLXggXaJJu3RFbuWpkd0XULjuRW22pgTcMG6/6RUOXdKWb96n4VHslf3soB/tSfLvWS+RT+JwskvchHmiEVqSK4krdUh59653IKOWpWj6UtSSuQArUrUJZ+fUkOYjn4lABdXJFb7023mKVz80DHCLuUapmOENgtuRdXehljcrdbVMvAfZXlIRHxH3F3kKn0lQxDkzFcPqQ8FyYs8ue1GI2t6lEYtDbsdH9yRF+ZBbsSLaOq1JD/yrhE2fJNlmJc1wiQAfE72Q8RvLxLl3pSf5bkAG46augHdyXfFllb9SmYXRxzVcHEBpRubOInt2/UuXP1EOng5z8HR0/Tz6mekCG24c+kPUmiL9K1X+zftVBVHT52QSETET7cvpWamoTjMsnvy3XCy8vpPWem6ubhBnqdV6T1PSw3muBq57dNq5pntQsXdknF7qPDBcu9Db3Oi8WSFhu70wDpicamB28MjK57cyRljANHtAYxFlAwaFpsVp2dtrPcX7k5isgVkPtLPd+I/V6UmWir0EdUJE3d0obd1y5bomB15B5oLvml4v/RLhuoLCu25pt+rmit3EuWoA4/w+a6XNc17+lJtooKOWsVr5bk1daXJ9U6XLTvQ27RUtFIacWt02oX26OnWF7rUuHrolQ7GbXJC4/NSOHp+9ceN8rUw2GOH80nFOlG/0ouH1abiQVZGtu5CiYenxJ8h2jpyQiO5QLYC3bd0pPHc2u1WVBhL1mgs5GZaCKGvwuShLKRnH4Sa1c/fhv279wu7ZX8Ny+IUJR3CIu7J8hYRTduvJdBV8jRC4nolw92fh7094vi/yrpRsI+os9Uaj2Yw/P/BcIXJOW7e9dtu5sgVjfgFIR2p221K3zZA22xvhl5JW+9OcPVK3VArGhHT4kv8AKnLbmSIdqAbYNr23eFL4kQ/vXXG4tEEjQju5py3Ql23VJo9yCzgjtQsO5O2kLjl0pNn3IAAhYdUiHd8K6xacty5w3u71ZANu5Fbqut5IiHzUADoWnSkQ2orXtRcP+pOgGx8nRcNrc2zRI28KpIVgW7telGI7tETeJmTsI/FuVJGcmV1yTDcg6dqG5rl5520OLnUuXMKV3mgsJJDf70CAHUKV21cfpQB1L3pXbbs0rtvwoASJNjzRETZaugDut3UuLrkgbPuSsBxJC3i9SEi3KbAcQ7kupdubdk6sBF+pcz+Jd8K4250kAsvchcWRNtLmkmANqB+nl9SdIvJNly0QAA3CiuuXbW5uy4I9Wm5BB1ySbLNc79dqXdzUlhJLg8l1AHB5Ig6tUurlmSH4VADl1qssIx6vwOTiUdWUQ98Rbgf6hVSXJFdpm+W5aJ/sza/R6r2f+0DCsWOOnxcGw087XnJr4rv8WW0Cno4aYpYzjlgJ9k4OxA7fUvnZtxZOyssK7QV+CiQU9Q/s5F+JTHuiP8qhxse2p7dPiATfhRlGQt1eoVlsVxAIZiCSTil3ESzmG45Bik4RtK1FUGVrRm+x/wAyucYwGSlmKKaSL2gWuIY5GP8AwQkokObZ2HtRWRxDHffEHKI3uH8vkp44xBiTZQZQVBN+ynO0SLyEv+5UDYaZALtG5W6fNDU0s0Y2MAD9LKqROzRIxHFqmnlyPixF/wAM/F/1SpselIcjdiH4UzDJOIcKXKUMreHK1w/l8kZYbTVEWcRvTzt/dy7gP6S7vzLNuvJUbfg9O+zH7VMH7HzC+J9k6XGz5tXCdswfle5nWt7Q/wBoztJjF8eGRxYHR9IDFbLLl9T8v0rxWkoXo7QljcSJtPib4VPizjIfH9SxWOF2dvdnVM0knaqpqpCfEZ563Pc5zzOZfzWiwHD8U7SS8LBsMqq0B8QxlY35uTLA9me3EnZXHhrJcHosZgZxzo64Lg+fudev4x/a2l+6wpuznZeHCZ7NTqTYwjL4Abn+ZKTknUEaQeOrmzTYH9huO1UI1GKYnT4RF3j+1IR/wVxiH2M4iUBVHZ7G6fFwFrTi2gWf1MRMvnSv+1LtB2kqCfGcTqawjfpvsAfyNop/Z7tZX9n5xqMHxCfDp/VBJb/T3rNwyebNVmx+KPXsO7SdoPs7xHKopJcOnLnHVQ3Af/X8q9Bo/tkoscp/Z8TjqsLI+VZh8lwt9QrznBP7RmJ1EI0fafDKXtDRFtcijYJf+jrSUeF9gu3Q8TA8VPs9Xvuehqdot+V/9JLmlD/NHVHJ/gzSzdla/EovacGxxsep33bZrTH6huVJUFWYWZR1kE9Kef8Aes4/1LJVkNb2VxLKmrQnNn0q8OkLctphH2vY3DRnTYjFQV4ZdWJwsL/+qlwZamvsVHiRiYv+IQfParLEafCO01CdHimHU2JQPt4dXCJCP6lmSx6jqqrN5KanvfoBrAFSn7SYXRyb6u7zGIC2v9ShwX0Cy/s887Zf2Q+zXaIDn7P1knZqtfcEUjcWnf8ALdmy8E7af2b+3nYlpZ5MIkxaiDc9VhjFKIt8Qtqy+x/9ssFmj4cZ1d47nPMdys8O7UU2ecU00Rk3ikdXHLlgQ8eLIfm0YvHIUcjHFK3OMmtJvyofEv0Y7SfZr2G+0SEo8dwSmlqC/wDFxjZKPxXtqvFu239htuGVX2M7SR1A91DiTWl9N7f9q6YdUpfPg5pdJLzDk+TzyJ8xSfvWu7a/ZH2w+z+Umx7AKqliZ/8A7mML4S+K9tFkRyk1Z2IfhXbCal4OKUJR8iEl0OpNo7/erRDEQ+9IvJK650rmu1VggbVxGXuS6ulAwdVxHbu1Stb0oAH9yXUKTCi9yAB8SK3/ANELEk3yQAteSX9SLclb3oAEeaVu74kVvfch6UAE3cgRoFSEjviSuScVxMZ0uaYqIWkAmfcnlw91yhrZERepjMVozpZi9BKLTVD08ovntWtxKjaaMs2+SyFXT8EibXReRli4SPUxZN0bTDawaqESz3Kfn8SwmCYs9LNw5HawltqeZpoxNnuF134Mmy1OXLjpjrdy6P6kh5JMOq7LOejq4Q+9H3rj80WFB0szUtRFK8YTsD3WSdJIJC4khyZMNz3Wj0iuJI4sZwuS6uPtJJsu5US0Id3eupLmiCBWvau2+9cuRDzRZVC183RCXxJJaDyZAVQ63JOxfhsTv+VMCTD/AO1OuTWioJBrN2OYXGxuAU1BNUPa124ytXHyz2prE47e2leDPaFHh0FO9r9RPuL/ADLtywxPhs3yqqQuJqOm1OXB7iTd2iVri+S6tjAI5G55NySIgJAYrjFa9yB6jnEYe5CUjeSRea44uRKbHqN/7dS4aVRh1BhlJFWWa1lSAzSkL+jPQEzBh9bJQzx4nXy1FO90vsImQw3W9RDyd1Xdmo/aPtUOOQL4Cax7t3cNq1GIZR+2Z9LX7l58VvNuR0TlokkQ8CsjwSgaON4rYWF9FPu3elM0o8Olgjz6IxH+ScHy816GPhHDP3MiU8wSYzXhlvjjiES+HqU3idWircNjcqzFKl+o52ib6WYVP1u0Z0RfApfod42luTJDu7mTQZk/K1HborTZk0g13ibeTIRH+pFawrWyKEOXczLtz9yQjddk/SnBFxEUgG7tO5ccrrW8SO234RStVk/+AW7tU1DDIMJSubFFNIdgiXSLPanbrb3fpFrkgFhw/DmytI4OK/zMiJYP5pGi+DY3raoGMTONMMTdVTMFO35ytVjd3eJBQ4fLi3arAaSCN5TaoKrcBbwQi5k6rK6iLCvcSKsX9slZzeUm23E/PLag4Z5ZrvEeaoM8+b6p0RybJkRRnOXI1w7vpXLbS0dPdOmSjyZbvUtzOwXJi8rkD8ki60vmgLDXLrUunTK1d8WSsGxDuuRMOuWaFhe1EPJAIReHwpwZGHXwpv6krfpUCsNyEn5J27TQkzrd3XJwehA6YV3zJEGVxbkLFcJJNnmrGFt+lF780PzXXzyUAd1+kkun4vJLXcjEfPcrABhu7rUYj70P/NOCKAOgLcnS6fpSHqXGHagDrbtck4/pQsL/AEokAC2XJWJZzYaLZ8lXtyVhRDxIZQ82RIaIYjoWqVrXZXJPn3omFrlRNDdnvRDG25s0Vree5K0fT+ZMKJ+HbaaV8lXKxpdtFL6Su71XMPfmso+Sp/ERZXD6kn5Ejt1QFmTLUmgPekjt7/CiMe5Axl+S4/LayMY7rRXLddFHkAepJh96K0lxuSAA8VyVuicIUnF+fhQA1Yl83TrcxS4f6kANOPm6X6kdu1K3+SAA1J80NvmnXFC4oAaPp1XLdvNP2+9Dw9Ms3QA3cPmuEWnJxRlCwlolw+nNQAtg2vnyf0qVDiX+9SSxxBcTjtFun6VFhjC8uJnb8LbkdNJ7Ofd7/cvK67pfycbger0PVfjZVkPZqPt12K//AC8lwmpwianx87uHiMGRXZ9xsvG5qg45Zeq13/UyEpAmMyLMbei1NOLyFze34l8v6b6H+Fn3X2fT+o+uR6rB20M680rn8tqet6fT0rjjavvkj4MabMea4nHF8ubIdM8s9yoCdhX4cdfP02Q2t83Uam/EoZ4tSLqEVJ/Y4OWWQlNN/SyYodtRruEtqgCDbqu227VIOPhyk2VuqXDuL6lY7I9vc3kuW6J9oX3ZLjx9yAsYtLu6UJD+ZPvH3apcNA0yNw7h+JA+3TNyUp43z0XCjYfAgexGEf09yVu5SeHbq/Uh4ZeSB2MW2pHn3KSUdqEo/f8ANKgsYAdhNl3pPG+7S5TIo9krN6bk0wtbyUlbDHD9yF49qksLbnSEbWRQNjHD+a5wdOfepPD+ldKPdmjUmza/ZX2uo+xfaejxOsoo6+KE98UnS4p37Yu2VF267Ry4hQUcVBAWeUUbLCntbvXWjcrnZl4r9Lx/mfl/yqjOFq+eCJa4sucO653Uko/kiCFyLJty9nU22IwwtaRu12SDh6fEpszteLMO1kHD2o1DYivHa2qEo3J81O4aF43LRGobkPh9KQx3CpnD+SHgvyZOh7ka34VzhtkKk8Ml0Y9EKItyJw27ly3dy2qYUOpZsucPnojUEyNa5bulLh7c0+8enJLhuTEjUewxbt5In6U7w9NEnjt8kUPYj9RoyHzTow26+JIo380lYWMdOqTEneH5JcFx1T1Cxq7dyXfEnOC/hS4bl3MgLGrh8nSuYi5J3g6LgwuqonY7cHLJJrC0Z0uCQ6JcPXPK5SATZZp3aOuia4LiQ57UYDuy8lZkym7lxvUu/vXV5Nnq0bHsD9nNZ28gr5KQ4rqaMjcZDtzy9KyM8L08xxP1A9qlYXjlfgpG9FUyQ3traXUoZyHMd0juRFzXJjjlWWbm+Poh8sDqS7uS7alb3LsLFcl9SVqG3uQARZDy6UKLT4l1KwOajal3/wDalcuXNu8KLA7ciu9yC75LikA1y7zSuFcbImTsKDu1+SV3f0ptJFi5HHJJyQPzS7kWMO5Dd3Ml9KXcnsArree1L35JFl5OuNy5KyDvh/0rn5nSL5ISHp8OSAsT5rt3cuOPve1DqI/CpAK5GI3c0A/zRXbupUB3qZJy80nJIdzKSxainB2j6kLEiaTwNknRB3p1ZBoJ69KV1t1yQ7tEwqwtCLLqVvgfaapwNxBgaqg74pfT8JKmttTok8bFnkghr9HpeEY5hmPMLQSPT1nfTSv/AJS71eQ4W1RdGUD3523CvGGJrtHcS9S2VP8AatjJHEGKS/eVPHG0TdIGLN8XelRJq8QwumoYQOeojEn/ALoXYjVNJXUwiTQQOQ9xG6saCHCO00PFoKhopfHEfV+lL/ZuOnOw5JAJ+V3S/wBJcli+PJoufA1H22xelpIsPPhT0EbkcdNO1wg79Vpc2VzS1WEdoKco6apfC8Rz/ZVjjwjf4Ze7836lmans/PxSB3/KS7R4Ow6u7iXyU6r6BTf8i0xTCanD6soK2Fwn+LpL6SbR2+lR56WMnB49hNz+JXOH4pV4bSlFkGI0T9dJVNfE/wBPk/xCpFuB4sRNBOWB1AtpFWHfCZf/AIvd+YVNuJdWUIQxCIuxuZekk5GTRkTtnuVpVdnayji9oqAAIHdspb2IT+jLmm4ipBcWCnkqiy6i2jd9Kq0XVCgqp5JRCACMvUPUtBQkFKUEtQ8l/U0UT7vzF3KohxCtz9mjCQQN2ziFrR//AFK1CjnjuYMgHvHNHMuDRM0bfaBXUYFFFTx0YM1rWuRHl8Rp2HGIsUjJ3OyXPxF4lmeHcBZux289UQ0LF43i+lQsagXs5GkMmv1dBWcWohs4rj9KjUBBHBZxXk//ABHuTjVzCOXTb6lVJ+SdhUFHiccohxBs9V61dBDWRxjfO4/DGqGmqru674hVtTVxxn+0cbW01WbxxNYtGso66WGHMHeX96usP7VSwmOrj8JLCxYxGOw5Qu+am0mKU9QJMUrXD4s1jPHGR0Ry6+GeuUHbgiD2eoAJYja145dwuyxPa37A/sz+0gpZKzDhwivN/wD7vCsoiH8rDk/6VTDVAVvCl/mpkGIS0+69/wAqx7NcwkdKzb/NWeKduP7EfaHCylm7J4pD2hgHcFNO4wzW+m7kT/wXgXaXsjjnYurKmx/CKvCJxe22pjIRf6S5Ov0GwntcdOf4krjrqRbnWgm7RYP2kpCoMYo6XFKWVrXjroWMf5prNlx/Lkl4MWTxwfmE1vPqFcX3f2z/ALIv2edtBOoweWbsvXnuuo98JF9D/wCleA9uP7IP2g9kROfD6SLtRQDu4uGP+Ll8UXNdePqsbOSfSZF8TxHqS+aer6OpwupemraaagqBe14qmMgNn9Nrpq3VdcZ7fE5HHX5C8W5K3ydIeSTDqrIOWukjfJctHySsBv3WohK0V0vEgYkWAXzXX3Foloiu0LRVaAC7+SHxInHd+5K11NgCX70m5onHzdAtCQ7RQkPSiIUiHTmpbAXzQ/NSKShnrpRjpqeWoN+QxhcvRezH9nvth2mMM6D2CB/FU9X6VLyQS5KUG3weXyxsTZLNY3h+0j8S+zey39jGOqNvvXFn0bN+FHaPyWwpv7IvYehA2qKiWolH15Wrgy5YTOzFgyR5PzaOZozy0vzWr7PYwBRDFJIA5eol+g1N/Zp+yvD7ZHwCCqPq/HPmgqfsJ+zSZ7G7JUgAz6lEz3fmXPCWjs6pY90fELSMWrOz+SIfevsSu/s7/ZxUWtFQS0fxRyFosziP9kXCK5jPB+0ckRs/7KpjuEf4LvXUx+zieCR8yXWsldt7l672t/sr9vezNBLiFHh7docOBiI5MM3mDeZBzXkBxnHKUckZBIL2uBtaTEto5YT8Mzljnj+SOdRJN3JDtRkNw5stUzIHqXV21K3cmAOqQ+5K1E3LvQAJe9E39KX7lxAHXK0kWmXN0l234U6IYmK3XwqVQU5V1fS0zf30gh/F7VHAe7JXfZAo6XtJRVMhfhUrlVHp4Qa//SoyOoMIe6SRRXR1GLdqqsN3ExIoQL4QZLqHJVvZKqlquzF8jW8etlqLvN3yVoI/mWGD/rOjO/cLcl4dd2iK1rkl0nMlt4B8OfhQsO7ktP2X+zXtT20kswTAq6vHPWWOFxBvzPovRof7IvbiSLOWrwWlNwcuEdcN4+7TvXNLqcUPLOuHT5J+EeJWohFr2yXq+If2XftHoQOSDBBxQQfX7vnaUun08151jHZnGOy9WUGMYVWYXKHgqqc4v8yS6jHPwxSwZF9GX7JQmPaetrHz/wDvohu+HVaXE6WOaaqglzECNwf9SpsB20FVIzbjqLxLzyyV5dHVV5HIL2HNqP5ksZz5bs5NCEMxRx5WA9jfSlw7XXZN0pGzbc0ukhddy8HI3yR6CieHDRN3YvaJ5Zdvzy/0o+GpUw8GCigfP8KHW71O5EmrX9KmC4HJ8jTbeacfLklw3uXXjcd3UtzJuzgl7l0h8iS4bpEPhZ0CCHMtXyRCO0c/NNgO4kTRkXchEtHbXzyz2ordoszIRG36VdYD2PxvtQ0r4Xh8k8ELXTVJbIY2+I30ZDaXMhKMp+1GaxCbg0FUbNuECy+pW/anDXwHGPu6ay+nghC0DEt3CYu5c7bzdj8D7Ohh4YpLjmN4mzRcKkCwsPlY2zv6uIxDytT1Z28qClH7gwSlwMmax8RxAPaasybbcIvoC5Vl2ycHd2NMfvYFN2dl9njrMUqKfAsO/wD0rEDsH8odZ/lFQMB7aRYL9qWE1+D0lLi1FgsZnHLWU5xBXi+hiYc7O5RWw96isKsxCpmxStf/AMTWScUx+nPkq6kjn/2txHM84hgjDd1DnuVZIudWGOUMaeho8QqArsRqKuOnjohmkKVqaLojzLoH3CgHIuSFuWaK1daVI8xvaQQ9Chza6qYPyTEosSAIfTbknA23aIbbXSYt2XqVoAy8Wq411uuSVtpEuiSoBJNdnoiHkhL5oAISe34kmzG1COVopy1QAhK0RTg9CAchtdK7p0QA8uBkufvRIKOtu+JG4+9B4UXVaqQHfczbUrupc+S6wpgdXRuHnkkPNIsyJABkVoou5B4e9G0enNABML7Utbl0I93O4WRcO7+CABfwqZh8nDqxb1Mo7Rhb3qRT5RzM+b7XQ+UNASi4ymzeaHqtQYvNLDiVgNcGVz6bkxFNdNe7uIv4VKyIpomOOnK5Jh3EjDKQM2Z0Tjt5LUgehH/6eWfmo9u4eXqUyKN/Ysn3XOmxju7vms0UyKQt/wByRRsWrO1qlez2lptFLg28m2rQVEQh255fIkNt3cpRQvy1QjT7y8KViI7xtdm7Wj3ICjDbkan+z7Sbq/cm5KXbqzaKR0ROHc/PuStt+LyUsI3INWtSGnYQLmgRDaN/zelc4euj7UeK0ss1DlA7jKz3beokqSnnjAGlZri6yzRfI64A4Lk+1FwdvqU0I3Hu2qGVZAVQUTG97e7agKGjHySGO4vhUx6dy8KJ6dx+rvQIgEL3ckXDJSyp7u65E1PcObMrAg8N8kXBcR71M4JxuObOkUe3VQKiDb8K4Q3Poy7U4hFDazg5E/pTpkFgH4S5WoGR+Dck0Le9So7JjJgdi80puHCYRme4+SOCbbIvDYeSXD7+pTOCF5BluyXGp+7J/wD3J+0OSDa4+S6UdxKd7O482dL2d7h0SGiAVO1qQx2qfwWEcsl0KfiSizMihjVdHw4aaLPpjzf6nUWIXEhfLvVxXRtNVm7NcPSyYKnuu/yoAhVMf4xPbzTXBbMtFYSwsIcuTarg0+mb7tEIkgPCw9zpPHtU8ae73JFSsJZZOSsOSueHVLgsrH2Uu7dtQ+zvyZAFeUOujIRh368lZexvzQ+xvtZQUV/D3ctq7w+pWL0b+Jn/AIJeyvcgCtGHdySeMeSsPZ3t0b+S57L5IAi00NoSs+XQ6YKG4eStqaH8Qmy6gJRgp+rW5AEIY9cs9qXB38tqm8FyHvS4NyAIXBuLVFwblL4fxLlu4tUDshvHuLNtqIY+nJSyjYdrIeDcOiKJshPHcXJOjHaGXiJSmpXkPvYe9Iqd7tWQMhcHdlah4drE6sfZ3t5Jez3dyAK5438mSKG1T/Z37mu8KIqW0tEAVzx3d1q5w7S+LJT2pbebOQpFC/oQBAePvySKPzb5Kw9ne5B7K+7RAEJ49vJC0dt2XerH2fdt6kJU93mgdkA47R9KTip/sr28uSFofcgLIRRvySKP3bVNaHclwUBZC4b80LR7lP8AZX/Kl7KV3SgLIHDLyQtHuLxKx9nfPLJc9ntHo3ICyDw2K127kuDuy0U4ad//ANlc4PuZAWROGiKFSxp32vZ+ZL2U+5AiIMb/AFJcP5qaUJ+T+9FwX8rUUOyDw+kn3J0BufN1J9nfnk+1HHS3FrtJFEMxfSy6jcdqS8c9oG1JvJLpXEAd/cicenRDb5Zrisk739SWm5JuaX8UAL3peG1EW5CRW3IHQrUJZeScHkPqQ+JQIEBZK1OIfEgAbRStcrUVrJeHcnQ7BONkmj26pxh96T96dBY24pW7dE43cklQhtx2rqMtqVu3pVAB080l21EgAWFJ+aIv6Un5d9qBAllkg1/KnfDlcm3j26oGASXvRkNq4XzQArbiH1Zpa8khz7iRJRIARMT9yXel0plnCJdut70u9d6eSAOdyQFaJf6kRD3+FDagBz5Lttu1Naj8KJifdkgnUfAjp5RkiN4pWe5iF7SWywP7Sp4YvZ8XD2qDK3iiAkX5h5OsMxP707dd3J/Iza1PbsOqMOxyETpqljiy01usL/Fk1UUr0p5HkQltYl43S1VRh83FpJyglbxRutzgP2lAUXs2MRta9o8UWuAvrH/tWbx/oNv2aSXiWWA+VqqqwnGMnNmt+S0lJRxYhBxaCoi4D7rjkHhflN/8pKPiWGx11MMUFTGUYFdJKPR+Uu9Z3Xkag3yjKUXaKvwcyeklYoie46aRr4j+oX/0rU9nMSo+02KRUdJHJhOJTuwtGIFNTGX1dYfpdZs6zCqEyCKnfEZRa1ylO0Pyi2r/AKlGPtVicJZUko4cL+Gjbhf1c1PL8GicYfJm87RQ4p2ZxeswqvjaCtpTskGM7hH8zKAOKSTN+I53D4hdZ6g7WSTCMWLsVaI9FSJ2zB+bv/Mn4sSaSa1mOWLulibcw/EH/atFKvkN+7wX1PXWnvf5EKt6PEJahsnZ+WmnUsr7dHGF7O0sT8jFPvjjTBrnePIx2pod6mt+8Ir7HNhNtripI1UZaZt+XvXnryPNNnG+936vUr7D6NxhuaoIZe8fCmNNmsjquCBGe0e4RZNVGKSDezG4gX+VVgVUgtZI9womILt7rN49jSwgmaQ88zL6k8NYcb5Npb6XTRkw8mdIS6uajtcCL3Bcalhm/bsIt4S8S1FF2kCNheeS270svOiF5Oh2UmjqKunIWgd7u7S5Z66mik/o9LhxyCoDIJXGVzuuMLdPJWtFXSEwg8ke7kR9y8xpqWvkcpHNgHPWQztVzQ1EFPCRzVElQXcMXT/NYTkzeM2eq02JR0NR/wDcxylt/ZHcOa2WC9rGzEGe4m/4f/tXgtP2qGMhCKiYRDxTvcS0uE9uJBcf2kVracNhtXFKNnbjy0ep9p8D7IfaBTFTdpcHo8RDcN08dsrfSTasvBu3H9h3AsWM5+xOP/dMvNqHETeWL6RNtW/Nmt6eLT1z8QDYlMpMcloy0e0u+QQVwU4e6DLlKGX5o+L+3f8AZ57f/Z3xTxTApZ6UNz1WH/jRW+q5tf6V50BMTkGdpenvX6Z4d9olbTx5FbOLf0qm7T/Z79nX2qAR4/gVNT1xtrV034MufquZdceqnD5o5X00X8GfnMutuX1V27/sOvDFLUdj8fOqy3NR4kw3fSJivnvtb9mPansLNZjmBVdEGdrT2XRF+Zl1x6jHP7OaWCcPJmH5IRH8yvsN7L1FQwT1EZxU7v4u9b/BMFgjhzjsgy8Isy8jq/Wun6R6vk93ofQOo66O0OP/AE8spsLrK6Wyno6icvTHG5K5ovs97T4kQtTYBXTl0tbHarf7UPtUl7D4jBRtRjFKcLHHIDPaQ9P+lYGr/tMdo8x9nqJYvMRe1eph6mGfGssHwzw+p6XP0uV4Zx5RqMT+zvtXg4k9b2bxKlEfEVOSoCFxexwMT9JNaShRf2pO2lLiAVlPiM0U4HeBcQiydd7U/wBpbtJ2yCVsQaD2mRmzrBjbiiXwkt1kX8mc7x5a4RpsM7D4ri1jhFHSgbEQFVnZeLenzT49g6yTEBoo6uhOqzELOMQjc/qK1YXsH2N7c/aliVPLTVFSFFTbgxCpchijbPw+fyX092F+xHD8FqAq42qsexs/2ldOd0Q/SHJZy6iERx6bI3yzyDCfsx7R41WS00eHvBYdpyz7QYvq7/yr1jst/ZvpaNoqjH55KwitJoohIIv1c16bimBy9naEaueWEBjcRkuO63Pp5clfYb2gP2MYAOSoHIScJGbMfp81Hd7i2izdY1B1Mn9lOweD4DRxez01NSxN4Yg3fqWokroqX9lsFvf4VjaPFoCglcKs4gBrjDkUT/m7li8c+0B6cjaB7ib0uuZxcmdG6ij1CbGvZ3vadwB93NUeJdqrTI+KwW7n1XgHaH7VqgSIHqGAddoqhj+0iSqAgeV5A+JCxnO87PoGs7dU1OzNLURHc5DamKbt0GLUxtBUOYR7eGX7UPzDzb4l81452qqJh0fbkmMC7ZVeG2yRSSAYPoQoaSYLK2fSJdrAIBPMxF9p3HcJP/yUqn7bUkcPCe4T/wCLGdu1eHVnbaPFnGtij9nvyGeAOkT9Q+4lFm7SSWlk52/NaKmQ8jR9JdmPtOrOy+KidPXuMR2lu7x8k/8Aaj2F7D/bZTFXnTxYbjhtd940loGT/wDmhydv5r5bDtxLRtwzdpRzutPcTfSplN9sFTQtKUYDua1hz2j8Sl4o3vHhm0eq2Ws+TGdtOxOI9g8YPD8QAD1/Dni3BI3mJKhbqyXqtT9olF2upzw7F4mGlqLRY87jjP1ivKsWp/uevnppJRMQfQx8Y+El6OPJa5OJ+eBMWqHvUI8Sp42JzkYclFftFTR/3n8lbyKIaNlu5NlzQkWqz03aqPlGyhS9qpSfY7WqHmgWsU2bByt701JUBHqcjLFnjk83ORE2JPcWb7iUd5Pwadl/Zr2xCPIndF7cswFc5NkzsXpU2Co4jCjusntIvo6p5PJXFHUNR4L2hrCZy4GFzWEPhI7Q/wBSztLnnk2ZEXhFajtJg+K9lfshxnFK2jOjgxqSHD6UZbROTfebiPPLZzWeXJUCsWP/AJFRS4LT+z9ksDjdmH8Ezf35u6tcDwU+0GLU+FU1RCOJ1P8A9vSS3Cc7+kNuX6l7Dg3Yns9T4dT4ZhWDy4zj2F00fHq8Sqxhpwlsv4Qjblnu8Sx/ZjFK/Ae1lbjHa/spTzjTsVVHHTX8UCYukZW5MLelca6qsesfJ1SwKWS5+DTdmPsBo/aR/wBre0cWHS9+H4ewyzfmJ7Wb+a9YwD7OcAwGm9o7LdksPlqB2tWY9W8aYvisfYyof/4lvs/7VYJBTUmFxYQRSBNNxWvzy6biEc8rloDqMIxDs/X43SY/Di0oheFJRsIxZv0jbz8S4sk88+WdMVhx8Ioan7XO0khfj4g5UtO9nAgAQhL3bOTLS4D9qmBlXU8mKYfURDTHfB7IbEF+XUY836kOKVR/Zb2IixOrnpRgrXEZsPjBh4jmO5rHuztb4lDp+1HYbtJgkVbX4dFQSx7AKBnilu8NzPo65bU+JI6U3DmLL4/tUb70pZcPq5CHJ74I34RXZ+9bLDftG/20ozwiegoe0EBsXEwzE4w4uTenPmvjbt19umCdl8ZrKKCOoxashKx4Io+CAF8RPqrz7Me2XZT7VK32islxCnraBhlbBwk4Rad4nzk+Wi0lhUVtEhZZWep4/wDZb9kXa4qymo6eo7AYtE7nIUc3Fph9RODkWTfSS8j+0H7AcY+z3DafFGxCh7TdnpHaWPGMIkcorX6WMXHMHXodf247OYfQQS4PmdLM5RScXrjJ+pizHNZTsT26p+x/2jU+GGz/AOzOKzFhuLYbI5cEZXcuFMA/pElrgzzg/wDRjmxQyR/2eRDz1XZelaf7Quyr9le22M4bGDhTw1B8G70OW3+Szlu7IX5L6mEt4XE+WyJwnrIdrM/aMne7JmG78qG3T1ISkcjLR1wSfvbpVohnSF8tu1Fr39SFtzDoiIvStCQena2S4O59NyXfl4lzp5IJs6I7ubflRgPdokXkhG+QhZtxdwooiyTTdoMK7LwVlfitG9eIQENPFm9nG8JF7lhi7RdpO2lOOHS4hU0+EZ8V6aI7Az9RC3epnbjEJSo6igoJBOOO0K2Xws7l+zH1P5qdgdK8eHRPIzXu/wDLwrgce7lr6PTi+xiv7KosDiwGrwn2SnaWUqpiOSV7i2blpSk9omJ38yUOv/ExbDg9Ecpv/IVIphK/N/Eu3FBQbo5cs3JKyV02uqvCxuxLFJfXUWXfJslaMVpZv4XVfgkd1NxeniyHL/ElTVtGMeIssm58khXVzu5rRmJ1AWV2STlu57UFzC/NIBcNrlHlG2XJk8Uz936kxJkR/EqQHLend8SLpbPpS96Q5F8KsDrFtLPdouPmOnUuiNq7d8kAc96cu/7U2PyTjCgBXXcmuXW53ZOiHakWV3JQUdHoRNyQN8kY7mQAXvSLw6peFLvHRABdXNdutbkufPau3EqQCH9S4UjRnk4OWl21knHXNdaN883zJQ7GiIVQfGvB3EfSpvtW34kxNT8Q83ZhD4fEnBjAWsZSrRUmmHT10nGIMrVIaY7izdRRjATv6S6U4xP9K1V/Zm3+h4ZjHV0RVT8/EmCJ25OuDntTKLSvkeyKUPGHUqwo2vB28PNWkovJgEUg/wBzI4OXwqtbNQkhtkwarpy6V32xu91E+aF81sSXJTW0cR+bphqp7tfF7lysFxw6kYvJ1BHO71LKI5Fn7VbzfautVMVzZsq8SfIeaMS8ndUTbLEZmHTO7RJ5muz0UMSfk7o9fXyQFkq64Sb1c7UIl1M7uQplie4uSK5xuZFlbDzZC2rordwuo7E46f8AJH06PkgLD8XpROL3Dogu7smFd4j+TJ+SboU0kUesrsA/EShHS00c4yHuHO3buTGIYSdZIUvE3ZaCXhUSloTjMHN3Es9FNmhoxjYQ0ZLZdydMBI/i6nRsQ555c0ybHCjbmytOzkdF94B7Y10WbFaqdybczElduzz6VGSG8GrBOmaLtoOFFjRFhTyFTkPja0hWOxX2grAiKwGe59FPMvNtyA9yjFi7eNQuypT5sz8tCch5uzlp1KPMMtoM5vaPK1aZxYv+aaalC4swuzTeMNihos45dHtLP1K2qKL26YJbLc9vNGGFxiRPmpUAvGxZvcPcqUSbFTw+zh3XJ1uSB/NDc/d3LWibHXFskBeYtuFDc5Doiu9yYwbbfHtT9NHbLe/gZNdKkQjbRyyH1OdrKGAD5ERP+ZLhtyQ2+7aitZAAlG12STU7bdGRF3dKMB4hjmVo7UGiWwAiAnlluRcO4OTc1Pxihp6OuKKmqwrYmZi4sbEI9PJRenqQnZUo6OmNtDb3Lj0rF3J633v1IWG3vdAqQHs+7lcKXs91um5OsRC3NyRATEWiAGPZ7dcmS9nbdm381JbO7PqJd8JabkF6kX2XPky57KFurP8ASpox7khFvNAtCGFHad7LgUYbtPmp/dtdIRYXzz+SVlaIrhoWEi0b6UP3ewnezflVo0d371x49c0w0RXDQtnnoVqT0rcrAVkI7dW5sk+7TLluQGiKo6FifJm70f3e2eeis+G9gyWOIE/VltXGG4uTITsNIleVG1gtluQvR2l03eSs+GxFp3rlrZ5pWGiK96UO9u/xJFRsXdarC1vLb/ikMbZ6bUw0RXjS2+S6NK3l+ZT7We21lwY2EeSA0RXPSsXcyL2PdmzNcrK3XRm9SHhsQk+XfagNEVvsrZDpmKH2Ntrszl+9WfDa7lalw9uT8/hQToiuKlYi1Zv4ITox3ZAytHjtEWQBHuJtEBoitejbnkhKhbu8lbcPTLRCUNw8rvCgO2irGjjEuaRUrRiTs38lZcH3JFT9Wj8tEB2yvKnbLb+5IaNhbXIlYvT6aZW5LlrZZu3w2oDtkD2cR6mZcOl78mVgVP3i380vZ7R5d6A0KsKHXuRNTt6VZezuP/NIoWQHbRXvS2tqCF6V8+SsSj6udqXBcg5IDtkD2UUL0rbc2cVP4bDpr9SI4e9s7fkgWhA4LZbe5dCnbP1KZw+nmKIY9O/b7kB2zy0yYtWQOTJ3hvny2oeGXmvLo9IaLml4yTrwvyQlC5XZKaADUeQpPldmj4bilw327X3IoAbh8l1u5daPqzzSGPqTJOJMNz6p3g9+STQvlz3JUFoafq5pe7JPcO1d4L+SYWhjcusOmid4duqJo7rlRFjFrpWupXs796XB00Z7kqDYi2pNHpnkpTxv5IihfySAivHrnlalw3t1Uvg9+TrpD0vknQWyHa/pdDa4l3qcI66skMeuvSmLaRDEXJuT+5d4PvJTGj6tEnj3f9qVBZCLmlapXB91yXBtbkkMi2pcPzdShj3ckuDdp1IAhnH5Llil+z+bpDT3IAiWJPHyUr2e65J6fby3ILpkYY0rbtVJ4L8kmhfb6UCpkXh6pW/pUnguOniXeD+VUVRGGNJx8vNSuDd9K5w3tzbpUk8kZxuSGPd6VMGF7M0nh3IKohtHqlb81KeFxLRkhp7tHVE1IZEbbsnSYu52dSGp3G5un4UjpX5pWQ4jUMh0c0UgZFwzuYD3hd9L6K5n7SSYxLnVykJZWsJPsH6R5MqO0hLVu9C492qKTMvdVM0bDcQmDtapHscgmLOzjdyWew3Ep8NnvjBpY++KXpJbXAe0mHVhDC7exVHok3AX0koaGoWQqbBzqGInd4/JSKelalHO4hlF+paMqV8s36kBQgWw2EvqS8mjVEKkIZKgpZWIpSa3ixWsX5u5/wB6sgwM6o4wpOFWGTXWxbD+Vj/6STARxxkLBkHwopJAhYTc7beRI0/xGsv7DKEKc+G8ZRGG1xJrSF/iUqGqIdwG1qpqrtgHFGOrBq2IX0kztlH6T7/zZqQFdQYgB/d9W5Flc0FSzBMP/J0tv2Wna4LscUt68v4p8K6MiF+nNec+3HxCGOSS5trxyNuZW2FQy4hbxK2Oip2655325fD3ur+rEpOzcR1UWXWxfCLqZRUNTiRk0EbmLcz6RH96zMeKYVhsBx0dNLiNYX/jKw7Ih94g3V+ZW+G4pLND+LK5XP0DtEfyqHZqmjSvhNLh4CdRXxzy98UTXC35khxiCOHhU8ccQl48rjVJNVAIkbu5C3MfSq4sUDi6A5KO2vLL2/RqvaoZHHLK4fETqYGIREwgeZk3hHpWQhqgqJmBsxN/DmpkdUwlbkxC3PclqhqbNxh1VTla7nGI5a3Ncr6jqgjtCMI7PUPSvLJ8YeO1wnba11pJ3Du2UgmQO7iJeJYzxotZKPWo8SYSLUYvpT7Yk5dLrzJ+10FoNkRH6v8AuUoO2zxmLWOIvztXK00aLKeiDikfGsbID+FSmxAOt5Nzep+SwsXaSjkjaQCcy77mUKv7cRU75M8cdv8AxHuJc2SUq4N4TX8j1OPt1UU9rRzsA9xFuIlmce7bNXQ1EErniIk2vFe8P5ryvEe3lGW+oqyIfSKzmMfbJT0MBez078tCO0c185mw9RkftZ9Hg6jp8cVtySe08bEZuFO1PFncweFUNDWNGe97NV552j+1SsriMr7blhq3tZimIfhwVE1xeIFh/apZF72etj9d7H/Uix/tE49HjHaSgijk4g01Pa/uzJeTCLlyXplJ9n+I4gfEqIyM5eZZEZLb9m/sjCnETkOyItzkYD1L6vpYLDjWJfR8p1nVvqcrzT8s8Kw3AcQxipipqKkmqqg+UcQOS+gvs6/s/wCGYTwK3tTI1ZVZiTUY/sQ+ou9/ct5hWG0GA0wxUUQwWtvly3mXxJ2q7SVEYDGBsUHjjIB1Xoa/s8mXUOuDc4dVewlBHhzQ1FPD0UcYWxWN4fctdQ9tqDEACCogmwO1rWEwcqf9TcvzLxGkxqWlmOogq5KIia23JjA/hIXVwGNSTBSxVsr0EUzXDLxCOnm/7HXPn6aOWGjDD1Lxu0ep/aHXQUuD0eHhJFPxs5pxiO4X8I9K8+qe0lTR0YU9POcTRAwNKL7tPSSqK7FJKGYo+AYgIXfl87lmMS7URRzWcW/zEW2/qVYcaw41BfRGXK8st2b7B+0xxiJyVDSzyPZIE73BMHVYX/cqnt7NBH+Pg18FFNyile44H8QEXf8ACS85qu0Ekx5sdlu3hj0krnDsc9spjCoNzgdtbvArT5Mm21RiMbGSG9zO4vUSzgYlPDNmB2/StL20IaGbhm7HpcEmfWPmsBV4hbqRsIqJ/I0guDcUkwVQCZvv+aiyYo8J2X9/SPhWNDtA8J5Rm5D6kFRjkhHmMjqTZYz1LAcYpKOb8XdftMfcoPaTFpMLxOWnF2kg6gIX2kPhXm0naAhiLOp2+EVHqe1U9VAETXGTeLqRESxM2FT2ifdkbCKrp+0jiJNfcLt4ljfvSrIzZ9tzWvcmamo6Wacz01ubxI5Nliia6HtUcM3Xcn+0eLS12FDLHJccPP1EL/8AashTYXiNUIy09FVTgW5ijjIhUmmmqYZTo6iKQDNsuGbWkqVoTxxIJ4hPJq5uX7017RIWl7qYGDz3ZPtL0qbD2dMh1ZHuka2kVDTHlzRgW7NaKHs24vm43Kyw/sfPXTjFT05Tyu+gRBcSNGLeJkohO/1KRCTidr53ZbRyX0f2S/sd9qK6jHFO0Dw9n8Lbd+Kd0xt8It/qXpmC9jew32SiFXh8OH4lXhzq8ah2B7xzL/Sstv8AE1pLyfMHZX7Je1naoxemweqggcL2qamEwB2+F3HVetdgv7PtFWVxUmK4w33ox2Bh9nBAntu2m/W/wiK98o/t2wvtFBTuFBV1lQMeUkmHwlLSATF4Ce3NiWL7fY5T9su02Eyz4nTDT4XTkYU0DezVMMh9VwP7rdwqbyz48Et41yavsz/ZXwjARGsxTG3EeoKTD4BlI/zNqvnP7e6U8Y+0uiwbDsRDEcBw14pX4jjdFmWZRdRZv/3L0jFcYlp+xOI0eAYxUYHTzMQHUy1DkDk/huu8S8vwHs32Sw3gUmMdn8UxbEZnGaPGuzlR+NTH/wDhPsNhUODxv3Oyo5Vm+Co9OHtt2bxTsb2+o48UhgxfEmM4sNqX4IS1D9H4p6ZiPy6VX/Y32J+1/B+xgS0faeniORzD7hxqNqiGaPlbxd2TF8KzX2i/Z3iGKYX92Qds6PFoJz9rmglpxixAA6t0QaO/5k19kH2iB2foMSqMH7UthIYOARHHj2RFU8xEQh/L81MaSKk+Su7Q4H2foe21VRdr+wWKdl6qmMRqz7PTcWmEvEQ+V31aJ3Evsjw7D8Uo5ewf2ivWlVb46GcCp6sH6t27J7fUtNgfaqk7dV1FX4vPSY9iOJMcp4UMhgDOz7it25uVueRZrzv7TvtyrO02KFSy9m6DAaOihGlp+BD+LCTHcRibW6vbb5ZKdpt8FuKrk1nbP7YO2lLgcWDY5W4ZjM+FuYhVCAHM/wCblnt52ryXtV2kn7QQVmOy8avpaiyGMopyAaORh8YeZW7SVlUYlRdquyuOVjRgOM0cPFO3b7TCW3iad4+JN9juwNTiX2f1GKYXJT1BRtdilGU28oHLbIIP6H9PqWmyirkNYnN8FPSdlzxrs2OLznKeIk5CxybuLl3fO1Ndk8SPC8ViqKY3CqjMZYyF91zdybwGTtPHjY4XhVJU1E7TibwRARW5f5dFfYp9nOHYLitVU452ogoImkvalo/xqm592Wmxv1JX/shovu0Ha6Sj7UhFFJFFR4xS8UCH+5mcf+8clrewXZXFPtC7QYb2k7U1sPZXs1TyRzVFVi58IPw/Rnq9xbV5pN2gwujwqDFMCw4ag6ao4QVOIvxZc7cxO3kze4VksYxTHO2FWUmKYhPVGLXMMplYP0j3JNWqKhGnsfc3a3sfR/bZj3aOiwaspIO0uCmBU4zyW/eUBhmIh+XUX+JeSY59kPbfs6Z+29lsTEA5yxU5Sh+plWfY122q5Pteo8UjnYq/2ehhhImu0YbX2/TtX2bB2ur46rgVFTIBdTb9hstcfVT6aOvlE5ejx9TK/s+GJYZIZCCWMojHmJgQl/NN6eJ19313Zfsp9pAFRdo8PiOof9jUgFp3em5tV4P9pP8AZZxLB5air7Jyfe9ODlxMNz/3iEfDb62/mvSw+oY8jp8HkZ/TsmP3R5PB/Fmiu7k9XUNThddLSVkB09VC9skRtkQv8SY7l7EGpcnhzuMtWK25skhySYfeuqyARuK7NMVWIHC/sVE/+/yh+JL/APorP3/X6UsXqpMNp4ApwvxKsu9liLpZvFKXuFBh2Hhh9PZxHnnN75pS6pD9Syfv4Ruo6LeRQ9pKOGhw/C8Op2cROovf1Hl1OXv3LTRRsICDbRZrVn8VL2jtTh1PrbHG5v8Av/8A2Voh6nU40tmbZX7VZB4PGxOc8t0VOIfxJTGG230pqjI5Jq1/DxGD+Df+5SPU7st4Lg5p+Rmqk9no6iRs9oOTJYdHwaGnjbujH/KmsVvKgIAfcZgH7nJTW6rWyt+FT/Ml/AVq5uXe7mkX81RFEeaS3TVQZZnEcnUqrF1TVEzjdqscj1OiELJQ1Vp5KYMjyBz3KhjmuPJ3VzTExAKMUrYssNR/cPel0ofTolc/NdZzneoebpdPmu92ib70AOhntyTo5iOeSZAre9SNSbakwF0orfJK1IeakBANparrD3IunwpeFBQj6V1cJLzQAtUf+VCkgAuq1kQ80LfJK4kAEPNIueiEeSIPf1IJEP6kRE2SRe5Ji2oKE3cu26aOuel0Y58kEoucH/3rAcWpmyuZhlZUzbVPwOTg1+We2UCB/wBKizDbMbeTpr5D/iNXd+VyJxuXPFtTgxuR/vVCJFbmLRA7PtZRxJx0ye1Ta+P8YW0HIB2qPa4v17UkDQH/AHLol7k4wuL5Ouht681IUcbp1Zdta4s22ogFy5Hbr5JCJ+tBQm8LM380bZENr9S4XzZHFCe182tQTQWg6roj8K4Q2trkRdyQE5ETZMIurAP39S6xe9ctdIRcdGZrUDoK4c+nchIWk7ulFqk8b80BQNzDb4SRcTalw+/yXRGy5WPVgsX8kXuXGzFtWZyS6W9SmyaYnK7Rs0i/yukJP0tt8kt1v0qgOdT8vmuD8nFHb80hFA0gPD6V23ai/Ky6gqhu3RK0bUX7+pd6RzQFAAPVqiMhFdfnzS71BRzu1/cpU48Olpx8Rb1GLMtFZ1lPxKyw3aIGDSQtoll4RUtjUGyu8KIerkl+9yXWz5tmqsKOMO3uRh+zToQylCUjRmUTbeJ4U103ZspTUjRxcfITZZ5OuiO0skhG76V1UHyCHwrjFtLb1IhzHvXR8y70rL1AHPkiDlm2SMdrpD4dbrUWGoLc+SJh0HxaImHz3XJNub4lIJUIe9Ly0Zd15Lnd6UFnWy9/5Uum7cuNtSGS7/BAHRK1h1ZISfl0pGXnly8K5cxPo/zQB3u6UXh+FAW582dIs/FtVgOyV0pUgUxSmVOBubReFnfxJrq19KERRajdp3qEq8Ad0yybqH3IvT4UBZCw6fCldtF8tqpgdu2lp3rgltzdmQmXyHJCJbs0wHG5bfNdDauF56kOSXf6ckAHdd9S4JPd/pQkXU/q3IbnLkhCoPVyydcYXz5um7riyzRXPy1VjoP1O36khJ7ud2SBv/npSue7naoCg2K0/klqVv0oA3PnmpFPSvNHPKBxjwQutN7Sf6UrryCVgMV1vy8kizQXPbmz811i8WbFotBUEO7xIn8OrfUhu+JkIls9OSgkc08W4vhQhcKT+XhzSuu18tqCwmG7X3ofFkk3JuaXJvpQAjyHXK74UnJhL/tQdTlztRt1IARZXc+aG5lwibu7kN3h9/kgA26UXy2/Emrreb3JDI/LNFBR5sUdyXs+35q3KlbyS9lbytXk2ej2WVIU78smXOC2fpVz7O3czITpW9xCiw7LKloWHpRDD81aDS+5IqfUmyRsV2ZFXwX7kuC+3TdmrR6fT/0S9n6cmQ2HakVvs+7oRjSqxan6c8ySaHzZKxdkgeyml7L3KwCFulLhlnoyLNFhIHsdqR0L+9TxHTRkTR3Xe73qbH2UV3sZFqiaj8s1PGPcl0ln/wAkbB2EVx0blbml7Kd3LmrG5hFBxtun9SHkGumIfs79yH2d8uSlFNoiDOQL3sii/wCLIdoqe6hPp9SHwXtSKN806fabslQ05PU4nVVE/S0dJC1rP9TpUnbTsZUOH4eKbmIbRMP1Jd1GPaA4L3erRCULj5LWYVgvZztcYxdnu0YRVrtpR41bT3l6Ql6H/NkqvG+zeKdm8RkoMVw+agrB8EoW3D6h82+IU1lUhvC0U3BQlC4jy6lMeMh0SCnu71pZn27IfD80TQ+an+xj6mR+x7ep7fpRsX2mVpRsh4biSthpW55pFRtlz3KbLWF2VgwtuSKFWL0rDbciGlbLVGwdmRV8Hbm+7JJ6dvyq19jDuz5Jo6F+YdPiRdg8NFe0KXs93N9yntSv6bSQnSuOWv8AJVYu0yHw29SQx26vuT7w2khta3RTYdsAoW8khjC5OWsu2sLckWHbAGFiPLK7JIhYe79Sdbb0sgMnH4rllu7ot46VjDjddyQmTCJM7bUb96aL3LSzKkBa2eiaeMefiT59SH3eFGwaWBw3z1SONibVmTtvfkkUevwrPeQ1BE3Ce0Vfg+kZ8en/AOFKVw/lLuWvw/tFRYsIsx+z1GX7KR+f0kvP3G1s2SfIrXVbEvEpHoGJVBx25AxW87tpKpxLEPbIMozeAx5iXiVJT45VQgUUj+0QO2oydTfSSXtTSFlFLfm3TI1pLVSOGeNoRiff1IG83zu7kYZk+rbk5wXLV2ZIxTkSqbHjjtCpiGsAdrcTrb6S5qXDhsWIO0mEYi89R30OIOIS/kl6D/Nk6hBhdwcQn/KptNgblCB5EAH4jZZ1XxOmEn/ItMPpfx/ZqlpYKgecRtaX9XNaOlo5YzyCQRH4mVbSZjANPUNHiNO3RFU7iAvUBcwf6VND2ylYZKOf2wO+jxKS2Ufom7/kf6k9n/I1goPwaIIZKimHONiHpYvEX0quqMLAmPhu0RDzvQ4V2mp8QqSpneWjrR50k7WH+XuNviFSq8mKHhGZem30quGizPFUcMSYHYbX1IUA1jxsWRvd3LlZCEJFr3+fNVVTWW3MG4rdFgKyZNMc0pXvaKdpKwKUL3yLd0rP1Fdw23naXpFVc2OGTlY77UMi9TazdrGj0jABu5kTKOfb6CjuYbzN9r+led12MS/szNwz5KulKeo6MtfEs5NFK2bXEPtKrRMnCRrC3c1m5+2mIVExOEklQRP0k21Q6fC+CAyVJ3EPhVhR0PGlEQj4V/u3P+VYtJl8Ik0tRX1EJPKccRHy8WSIeydRXPmZuf8AUStaPCwhEXlkt/8ALj3m/wD0V7TEfIAIIvnc653itmsMjRmofsnw8bTxKpdvE8EW4/pIuS02HYDg2D2BRYfGQg7bpdxKzjja4c2bl0l/mJCckcYlm7Efq8K1hhX2OWaYp6iSQhYDYgy0GNrRTRVEcLZOe5h8uSjy1zD0ZERKKRP3rekviYt2PVNQ81urAGX5k2UbFDmzsWXhUGornhkyDdlzuUWbFgGbN225XPanX8iWyyArQNj8lXzdoJcLpzjZmlgPrgPpf/o6jV+PAUWbtu7lm62slqiLN7fJQ5kxx8mjxLFo6qgGegqZJQFhGSCW68Ph+Szk+INlobEhw+QKWUjJufP3sqjtNIFPKJxhdAbXMRPtH4VLd8m9ckiTFisJxb9Sn9ne1DUtU0dRlJEfNYOTGHkHq5eFVtXiRyPnGbj9KWxrpZ6J2qxijqKOopIDYrHeakLqJvWC8xqah5jI3B3FC1YdRCUb5lKTiTF5J+hwueY7DZzWM5qPukdWLE3wQIppymEIm3O9rCK9l+yz7LcIxCUKjtLSVuJCeVlNBUcERL4itJ3/ACrM9mOxLw4vS1E8bWAYk4r6i7Px0FDDFKEcYjkOS+a9V9Ul06XZP0D+n/RMfVtvqPB5b2z7cYD9j9eOHU32Z4FSzmF8NTWQnVkY+dxll/SspjX9qztJiFGNJTQYbQU7coqOgihH+Qr0L+1jj2B4p9m+A04AP33BXkQSD/wXArm+V1q+SH716/pfU5Or6dZMqpnzvrPQ4+i6uePE7R6DU/bFiOJUlZS4pQYbikFS1r8elG8PiA2tdnVbQdqMLwWjM6DCKcq0ju4tY3GtH0iL6Msgitu71654eqPTMK+3TtJDTjBPWuQD0cPZk3koXbT7SK3t1jGG1tfIE9VRxjThJZaTh4WIm52rADuLLqRt+DabPv6kWZ9pJ2j1gcJjkPV/noim9godJZ4w16c9y87o6zGccqYqCklqqqecxAIIsyI38tF9H9ifs17P/Y6A4hj1PD2w7biLHBhovfTUL/H6zH+DLfu1H2rky7WvM2Suxn2KnXYAXaTtPUy9nuzmbDB+HdV1pv0hCD+fqJauk7adj+yo/dHZjCp6mtdrDpqNiq6sy+M22MqCvxbHftQ7TlV9r8SmlwvCKfix4fhr2RRSGVoxDl7hLMl6FHWYZ9m/ZLEqvCqCnozpqKWqtpmERbbtIy73XOozyczFPLCFJHiPZusxX7TvtLxSrwvE8R7IYThoABwRVDyndnkW1yyzIua3naUcEoaGsDEYpMZnJmD2mrO2bN9NpNoz7vSsB9iAy4f2Qr603/Hr6sjc/ULD/wB1yu8fjaurMNiqJwCKWtjOQ5DtHINS/wBK6IYlpbOHL1D7ukT0vCa6gw8MNpI5/u2KGynjjqdwl7r20zWGr/ZqPtT2qxjtTLFhpVdXwaQasOLNNDG2Q2Awk+V13ksl2q+0arw/tNVHQPcGCRjNGUrXAUz6CRD323LznBvtaxSn4+HdpI37Q4TUmRTRVJ2zBmWZFDLzB/dy+FcmSco8RPRw4lNXL7PonsNXSYo09JgfZag7QYTVuJHh+ISb5bPRlpG/xESx32rDj/bYKyLsr7VgcNBAUtXgERxQjCDenK1z/U+a857XV1R9mdT7R2D7Q4kXZzFYwljqS/CMDt3wy5eMHIh97LGD9oGLyYrBXy1DnOAcIyHaUgeISXPq5vdHal21Q32dx6PsvWSVrRnUV4s4wyG5CUR+sSYua2+NdrKT7QOyY4h910eG9qMHYfaJaaNx9tjcv2xj6xf0+pYntVT8OpCogO6CULmU3sZh+Ix14VnAeKgMDinln2AcbjaW5+aqr5LRFqKzG6eaKsapneeJxOGSB+h/+Suu0+PVGMU1HisGQz1eftEQNcPGbq2/FtJRaMsI7NifttZPiRf3cED2B+Yn1/StF2TxKk7VU+JP7HHQRYZAVVHHRhvkd9N58+Sl/wCQl/iN9mOz+IUdZFimO+xYJhssBxSccx4swGOW2Frj/pUKHEuz/ZEyjo4KnHp2dxb2wyhhH8jav+YllZaz2qpgqXq7yCQfw5OrqUrtbQtR4lWOdwznORNb0W/9UNX5Lia3tV267UY9CXHxdoAlgaU4KEOCFvK0stX8ljcaFpsCw6QNxuZiZeLwqVjhW4Jhs4O4FNS2vr1ZGQqFiUjR4TRRMYbWGW3PzuSiL2ll2ZLg4DiMj5GNNPDK8fmzi7IuzcMmKHX1ru2zMXAn5fSh7JEEnZ7tXE/N6QDD90o/9yzY1k8Y5RvZpbcPVam43Zbkj277FpJcN7VUGISUwgRNDYV1wlvK0vd9K+xaDtJh9UdLGc41EpN+JAW276S818p9iayip/sx7PPAYBXwVB+0QE1soGxXCZe4mIf0rR/7ST2wSPIYED3NJnaVy1WFThRxS6h45vU+ksdx6GhIowvMBe4C8bt4VCqftSbAZYKunlefVpb894Fd/UvFP/zGnxYoAqJNxsQud/hZvSqqbGGFxyfj3HdcT9K0x9NCK5MZdVOTsk/bdHh9d2zlxfDo3iixIGmmDO4eJ4nH3F1LBNuWlxKoDEsHzd7jhNyb6VmrbSXuYPhR4HU/PYT9OSdEqfD6Uq+tjOWBnshgDrqZPCDe71F3MhCOAYjqauT2ehha6aXL9IiPe5eEVFxKOphODFMTi9lvjIKLDYjvOGL6W8ZdTuqnkr2onDiv3PwEdHLHVy1lYbT4lUgxTELWiA+GMPIBSLkOiV0hADyZ32Dnd1Lo9QraCSiTN3PkoKbOo7Z15t0wwgH8hdaAfe/Ss12WL2rEsZq26ZZ9P/n5Vo32i7rLF4bNMvlIGmpfZ6YXZ2LjO8z2tyzLanelvciPLZ4hYGH+SEi7l0x4Rzy5ZFrBeSajBv8AiXP+5lK/yoNOIL27u4l36lKXJN8ahD09xWpEKVz5W5JdyoRHqR/CJ2WeryOM/wDFaQxuHRZzFZAGTN3tJcfUHVhK8JH4g6960NAV0SzLSBfotDheRCOtqyxPk2yrgntnyQ3P+ZO228t37kBdPJeoeaE/dchcX/miHe3xISG74UAE3xN807Fl3dKGmhOoqAijyEje1lNxrA6ns7iJUVWzDKNpfhvco7ivUvSTW/0MsW5dHc+V3emRLzXRkufm1yCfcP8AdqyQ+5BcxfUujnb+9AwtC5fUlbqkKK3d6UADc93qXWHTVdH+lHdogAWHaiAe/wA2StSEbUAK1Idpa/uRlyScfcigAbmitfPRJu5OjmPwoSAG3zSYelK5GKskKnLhzAWduTp+sFpKg3bvTAen3p+fdbk92igoaEW6hToeTD33Omrn5p2HrF8riFADtcQSVJ/MRSePb0XChLr5/NGJBuzf8qBPk5bdyC61dAWIuTkXpS7uXyRALFa6qxnWyHT/ADLv9I9SG1t3iFLUdGdi8KEAnJveiDbrY6QxvtXQF+THdb6kx0IxeQRZme1ctK7knRjMdGNd4b83dFj0kctbMWSHK5Jx7skrdM8rfhSsrU6OS4f9KQ7nXWF+eiYtRdPf/JE3TkkMb265XIRjPyQOha+STeLNkTRkL6+aIR/wQFDYi6Vr/wAE4Ub9yb4Nzau6VhRy3cWqLTve1d4YZ5M+1krW2uzWphQPh71y5hIs3R2tnkkQt6VIUC1uXel5afyTgDbqzJeLNOyqEX9KFvF/zR6Fb4XRFlcPJSFIkYULSV8F/Sz3bk1V1UtUORm5ALlYJPyTtHkJGbbbQ2pm74UqTZohseSQk/mrEpKAsKEGjlGv4hE8meyzw/vUIvmmnY5RotKXtViNH2cqsDieMqCpmGYxKMSMXb0l3KptcvNOLhFqhJIptz8g3n7040bk+WqTlckMjW25KrFQhF+7vROL5jmhGS3uRcTv03KSjvklcwrlzfmTbltyy70AP9JZJOT25O7j8KDTMsnSEkAd4m71JXPdrmudTZZLr7fqQFCuS1uJsuaC1GO61n6lXtHQuJaWTpMVvN9pJN6EhFu7/BK0PUICtfl1JFI1/K0e5CQ92aVrd6NkTRwi7ulK7q53fNHbpqkQsjYqgbrfNL3dQohFvqS0zHJGwtJAsW0kQyPGJszvaduYpAkQsjZBpIHqfLVIdw96c4bcupK0B5I3HpIEcuWf6kpRu11SKNK3uSsKYBe9L35o9S7kRZDplyT2KqQ3cPLP4k+FLPJAcoRSFAFt55bRTVrXW9StqbtJX0uA1WERSMNHUuJSDl5LGeSdew2xY4t/8jKdurNIScjK993ela1o6ogH3bviWmxjqxXaapOV3e/1JOOzkuh72RsPSRzW70pDmLZP4XXR5l8lxvSjuD7chD15N5pCSJy3aIWFvSyO4hduQrt2WdqXEbPm6RC3fn7kmt9yO4iu0wbvfuRXbcnfa6T5FbkkA7UdxE9uQO27m5LhZlc75kjImuzfai1vF3RuPtSG7bR70TFbn8vNFd1a5IWyz1fajuB2pGU3ja2a6xPaSaGTp1ToltEl813WfWdqBwSe34kY+Jn6kI7rsstEQ7tGfcn3g7SExBaWbfzRzFGR7AtHJA/Tn/BcPqVd4jsjlwC3JK4PK1AxW935k08n+KO6DxIlNYQk2f5UBk3eopTbstEL1DlboyvuRM+2SCLegOTvbco/tD3Fnkg4pehku4ToSxJpAE22oeJaX0qPBNcJM7ITk+ZK9haUTtpCJMhle25Q2rDjhsZu9AVZd3IsmuR8uruStbNMSzMIZ+FYPtZ22eQzpqQ7Yx6zHxLJspui37SdtqbCzKCBuPK3i7hWCxLtNWYlJnLOZj4RztEfyqnnqHqDzd01dpoyybMqvyTParubuSKKQ43zZ9qhgLk+SkxDs0dytdSOjYdlaiSqMKYAvlkNgAfiXudF9uFBiE1H2T7SBLX9koI2p46zaVTSSN1SAfe112wtMl884diD4DQHUM7hVTxuFP7gfQj/ANIqJhOIbrDzsJ9U4kPhn1B217C1HY3FQpJZIqyjnjGooq6D9lUwv0uP/MVn3o+HctL9iPaL/wDMDs5P9nGIyh94xuVXgFVI/RJbuhz8jEf4qnmjkpzlilB4p4jcDjJtwk3UKfcmuD08UMc1ZWlT2llnt9Sd4Nul3SjO8iFsrfiQEL9PhWsMjYSwx+gSFhLVcIW72/Mkedou7popHu0d/pV7GPbJTUt3Pp6mTrUbcnTdLVBcPIVZjUQyDyYS25+lYPNRosKZXez26D05oihcdXB/yqfw4y1Z01xoxLK9Ust+QeEi8NybJmTTwuWmW5TTqIyG1n3epRSmuLN/1KllF2UNFh+3PxFyQ/dOmeTj+5SvbnHu+lEOIHy0IlLyv6GsECAeFtGOqYmw988/NWZ1XEEr8h+llFmmfIjfMVUcjfyIlhh/EgHG4jl/BRnjO6/0qY+7W74kNt3N2T7lHK8exAIXHnlcmi2urGSFh1zUcxDnnchZTLskYd3NkTDdoCItuqFxb6U+4gWLUEht2v1ISzz0yTmm1upI+en7k9kT2hpxMm9SG276k/aA6aJEL56eWipNMXbY0wvuJJ88/wDUjIf1JdRc0WZ9slUeIDGYNUR8UB8QbStWy7P/AHZVAfs0jyylueORt1qwVvhZdCQoSFxNxIX0IXQpsh9OpnrMlHSQmLZcfxMOVoj9SarKqSS2O9jibkIttb4V59/+bH+y81LBjcBVGGzuQvUxtdLGX0969CoKikx6iGswishxSifdxIHuIPqHmy6IyRwTxTgQuM8ZbAbTwqFW8XhkbsVim1mIU9PczbzFsnH0rOVOJSVj5WMI+rNOTMkBPiUkIcOQBngYtIpNwt9Jd35VYUvaxhgKA6h7e4Kx3Kz6Zef6lQT1ADo+ZEyqauZiLNzb3CudnRBs2RYlT1glG07DMP8AdGduf0lydZ+sxSUSMIwtt0u9KoWkuuZtwd4k21FNUSjGPs8jRZf3cjXh/wBWWTm0adtMfOSSbfK53+rNMzlNMYgHV3JyCqjmhzqc6U/ia4H+klfS9i5IaP22SOThMF7kO4RbwkRLK7HVeTOQ0IE19QL3N4VMipzqnGmoAtz8X/uV1h2By1gFwqOQgAOKchdwepTopnhaSOkBoAPa0snVl4rfJJfpEu15INNgIYeAnUyBLOP90L3ZKxpMPPbnmIl6WQQwwQtnGfFMnXSmeS7iGwyB0DkWitQ/ZDdFnDDTRvY53W+5WTWE2cTMPh+lUlAJ1BE8jsxK4imaOGUwNuOHRc/81rqCdlliU1PR0AU0DuUphdNJ4SWalJyfmxIqyoenYM5mvNrntdVE1YRBzcSz6RU8g2TSqgEdNpKHU4gwllnu9Kr6qoe7PiNt567lWTYgYneGRa/qSb1JVzLGoqnK9zK3TQhZVNTXcPWQ2LyUeaskqB/Ee0fSs1jGJPGZAxrJts2WMuKnEI6gfSu05OQFJe3DH4lgZMUKMs2z96uIO0Bx0ZR53C/I/wDkpNtKRaVOOBuZme7utUf26Kuop4JNsr7gu6blRHWBZz5P0oHkkqAFgB7e5Q3RcIX8SuqL788/ypR0M9VMNgOr2mw2MbTne74VYDiFJQtkDMP/ADXLPO/4o9TF08fM2M4N2T4lpSjb8S1tNS0eFiLmwFKPhyWTm7WNYTMe30iqus7XPIOxt3xLgeHPm8nqR6jp8C9iPQ6vtU0IbNtqq6n7ZMTw+CWnjdpfQReFeb1ONVczlmb/AMFCcpKg83e4l0R6DH/NGb9T6hO8TotO0vazEO1FQMtYbFZyEellQqVLQzxjxDC0VHtderjjGC1ieZkyTyy2m+QURckrbe9K1y5bloQPRQhwJZDNhIcrB9SKio58QqYqeCMpZ5jEI442uJycrREVIp8LqagYAaJgGXOwvWS+lv7OHZvsn9l+CVH2g9q8YwsceKAxwDCinYzjmbNimlBui3wsSycqH/6WnZfsPg/9n/sxKGKVdOHbStBhkrh3jRZ6jAI9xl4nWN7SdtMO7Nnw5wqJTma6Yov2sj+Vyy32gdsHxbtNX19HjgVss0ZCZRQFKDkY7uY8/DcqvBftCxDDcYozqIKi2nAYoZakCMqcXLeYirjNwXByOHddzNH2b+16tpanFMRwzsxHLhcUP+9lUymdm12EruTH1ZMpE32sH22wCo7PU2KQ4bLijjFNU4lsFg9JE1zelQ+z3aSPtdiOJUVXhUmKU9ZO9RUXVXs0JkwvbIQtqyqqns/hWCtW0ElNQz4vic4UtLLBIRw0cT9RiHN38NxJRySVmssUG0z0ztDNB9jP2f4NR1oMeJNCxwxCdwVLO+4xIebLy+sxbGPtSmi9ngi4UM9sNIPU5Hbd/lFVXaONi9i7LR1DYlWUZkD1gndEHwB8Aq8wejDAcKneiznOM9Z87fxPgUZMs1GicPS493ORK7JCfarG+0GB1mVBWz0hhAMjdcwW2iS8whkfDcSFqgHGWnk/EjLzZaJpDjrhxemrY/vSmk4vEG60i57s+9bntZ2LwbtViWG9q58SbCMOxOnGoq4BAim4vIuEPxeZadSS8e434j4KzsriFT2kpJ8Dq8PeeixiMggkiju4dW2oW5fwf4SWej+zumwGrNu1eMQ4NY2+jgb2ipL4bW0b8xMtvg/aSrxDB63B+ykZ4T2eo3/GiiktqKxnfc8s3Pl4RyZV321/ZXL2Zipe0GFyU1V2cq8gD2Z91Ib/AN2Y88/iWKmk9ToWNuNoy1Z2mo6MxbCqO+nDbDPXMJnp328s1V1/aSoxA4Alkee073kLddu8u5ansNgtNiXYvE5aiBjJoZxhImz/ABGFiG3yWKOnoik5zRF3iXqTTQtf5F99sEMcfbmoOKNgimgp5WEWttzhB/8AuTv2T4g1D2hcH6J2GJxztEhcrdyY7Z0JyVOG1RyMQz0sYsRPuIW25ouzeEyYP2vgpDaKoza4bXuF8tw/5VTdxoEuTNV0LUuKTwN1RTGL+nQlpe3EkUldUODsQlwybX4BuJU2K5liuKVAHGAPUHnGT7tSLpVv2moZ8WxilCjppJTloYTIYhuu2DuQ/KGkRcTkYuyuCavf+MLCX1/+qr5qdxwuI9LifpLuWooOzb11DR4fW5RexuZWwOJmTv6i5CpdZDTzcKmjoY5YIQEAj4l/f4y5KL/QrSMjhUNXfONJPYJQkE0nSFvkSdosHulikCVuG2d8otcIP8K0OI1EcMWVRZOINsiFrYg/K3UqShqDrJsmd7GuyEekVqrMHM2OEY5HT4dDHKcpzx7dvePif5rSVnaam+74JIpbjHYYE25vf8lgwH2cOaCSoCN8ye4iW16nE1Zrwx4ylGTPZu/mKeqO1R2kMfeHUXcSxtJiVx5N1Z2uoldWSiAWHuFyF9qFJ2PtnpmA4t94U1QAPd+GWYj5q7fs3UR0lHUnVUhRVMZymQTifs4B1PLl0LIfZXhdX2mxAsLw8L6+oC2EbrRuf1F3MphYPhseNB2Mwifj4czmVXiPgxatDcQCX/DG3Qe9x+Jd2PK1wjky4FPz9FXikdd20rImZzouz1M90A8jm9UvzL+SuaDCY6GL8CM+F0EZmRFr8RfmT5bdr5iTbV2O+QRBsyF3utXoxxJe486WVv2rwOHG15ZZ5JiaRoYpZPQDl/BPGW3mqrH6h6fAcRPP+4cW/fotJ8Iyh7pkDsVHbgpS53cSQiV9/mVX2Yh9n7OUAPlcUd38VZF70sS9qHlfuHCyLXzSuQsKLvWpgdb1ZJ+ooainhgnkgkCKbokJtp/SmB8TKVU4tV1lJT0ks7nT042xxl4FnPe1RpHSnZFIdopdPeuerxLvh1WhmAY3Cs1jVHHnm7sJEtQ/JUeNU/EHP0rlzLg6cL5M0Nl/P+SvcHF9r5qhkjtPmwq1wSRylds1xYn7zsyLg0YbkiG59E5GVold0ps8i+FewjyDjeS6klqJKgF722k3iTks0lQZHLIZn6ie5B4F0OlTS8lW61CtZdEfNIE+w3c0hWNW66MnRG21D38kQoCxW7h9LI7RSYbu/ait+e1AwW+ScHyQiLc/EnG5igASFJh2p0uomdD4dqqhWJuaRDc4siEV0R11Trgpf/IdrKGTD5uFKzCWTHte5NOL5KfhuHyYpLIDSAJABF+I9uaiELCsoy+r5ReSP2vA3a25Ifc6O3p9K6I7hdamVCEbibPbqnXHYDsyb79E7pYbfmUDGtdqcp8+MGTeJNNz5J6mjfjD+rqVvwNDji156sOq7dsFvU3UmjkfiFm/f4UiLiPoyii7HS5ZZOOXiSt7s3L96BifLkkxPaTi21CBIdu9XTl6Ujz25d6a4j+V1yEJHHvfag01JTbbWbakWaZGTxl9W1N8T3vd8kEkxpO/Nd4nc6icZxYm01SKS5+/migtk3iOuGVoZ/EovE282+lK7cTO6CuSUBa5o+JuHJ1DKTaPizXGk2oskl8TuRcTXLwko/GHv8upL2gfcpKpkriXCWSV20c+pRPaGzyR8RlSCiRc+7W0Urm73dMe0MV2fSkMjFy6vkgB+4cy8KRE2X9TJjjbs2y3bURSXEOt3mkwDubvRGXv7kw5PcOi5xLn1zSsB5pO9Fd5smHJiH4hQjJcWqOQJN3myV27kmmJhLJcu91qoCYG2nJ/CT2ppybJFUk8NPTg+Q5hft96jkTXZPmpQD93zXLvcmrn5M7JHJw9M92aEVY/tt5Old1KPxmzyS4zbtf5qmOx7iPdkz2kiubMdEwMjZZv0oCmcWybzUgSuI12m3RCUm34VHKZxAvV8KXGu06s1Nlkhy3CXSlxNhZZ3KPxNOe5IprfJIpKyYMm7V/hXQLbooTzMQi6LjbtHRbNUkTeJ+bck5XFzUPjW2v4i96RVFym5FpImCVzImka7JQxmYhK5ENQ2aWzNNYkriCJaJMTd7qG813J0mqC8/yo3kNYyZxLu9LJvUobzbeaXGfJT3JGqxRZMKRh810pPeoXG8WaXG/wU9wrsom3MldprkonE73ZLjXc/wB5JdxjWFEu5tyV2/lyUXjf/CXSm10dHdL7MCS8jXZikMlvfcovtHe2S5xN/wAPzS3GsMSXxP0pPM3ncovG8mXGm3Jbj7MCVxLi7xXXm6dqicbehKouRtIrtY4k1y780ik9+5QvaGFsknqnLy96LmS44yZe3mlxPJQ/aGG73ohqLeb/APoi5lLtEriPlnku8R7tMlEGo2c2RjUXGObo95X/ABD96XEfy+Sje1NnloS49Q3N/wBKn3lp4iVxLi9SQldrcoxVAf8AtS9qbk7I94f8Q/xO9E0mnJ1G9oa1c9oYiS9432iRxPLpSaTyz0Uf2hi16UuN08xVe4X/ABkgy80Q+bqKVQHd1Je0B5Ej3B/xkgpH7nuuRNIxc/6VGGoa3RL2i4u5R7h/8ZjAqnHmnWrHLXqVYxPbcnA6l5zidKyE8qzhjsdKGquK+91XEXxIrn59KWpPdZahXMRf9qf4lw8mtVIFQ4vmzsieoMvG6z7ZqsxbvMHe7CmZqwBiLI2I+5VPELzS96axoh5bDaR7s3fnzThzPyZ9qZ1Xf3rWjK6DuciHxIxmcW5sSaXBzzRQWSOM5dG21CUx5W5oAK25JFFNhCT+boR2lkk3JNVMjw0k8t4xWA5MUnK5BmzM9tu0j0olRU5vd/eEL8vhXm80jyeavMYo7r53rWqpy3yCIWqgNYXsyUC/LJJrvyofETohG5UMdutDJsx81qMB7PhNRz1le7wUVMHFnl+fSA+8lUYVh7kJVZhdEDiICX96fhFTu1naB5KOnwink/Ahfi1JD0yTP/yFtG/Mp8gVVfikmKV8sr7IukIh6QBulhQU0lpiTKB4blIhzK3wptBqek9ku0E+EzYdilHOcFfQTCbEL65eEl7P25xh8YrYMdBmKLGA9qch8Mv9636t35l86YLUFGdme0mtJe1djKpse+zmvpj3VWEzjUh/+Geh/wCUXT8orFJwYQ1xl326JDMYjo7qrebhy6NtFOtWXDpttTSO1ZP8ifNJ33poZHt1THtAF37mS4zCIuHSq1IcuSTHNpptt3J4KjTJ2Ve82meS61U9uT/uU6D7hYhWHG2Wb/xQlUXPnqPnqq0pHkuHW5I5HuVa0LuE16i5+VyXG9+1QCmcm+Sa4z96dBsy09r96TVDbs1VFI+QuhebbzS1F3S2KZiLmhImK4Hfq96q+Mj9o89wooWxOaO0cme0e9Nyj5O6j+0bchd0Q1Gmj2o1JtM6+ZDk73CuGL25Mm5Cu5bS6kw8z3ZaqzJjhZDl4UPTd4hTRyPy96cabZk+5FEWwxJyHu2obrtepNFJcPegGS3TUkaWiXk1JnV3Jsyt5JnjN9KFiuFUkYvKO8RvUuFJrzTL5bdOlF8twqzPuMfu4j5odBLJMXMPeucZsibX6kJE92iH2no48SwCsjkBiMIyICLwk3pXlnZ7tRivZPEY63CK+ooKoH/aQHbd7i82+Feu3DcTOzEL8xJupZzF/s/oMWmnlpKgcOnN7ggkH8L6bu5RKMkXilGXEjTYT9u1F2mpYqbtBTNRVuetdBtil+Jw8Lq9xDLghPSPxac9zSwHcJfmZeB432XxPAX/AN7pyEM7WlHcBfSSc7O9rsU7MzZ0lQ/CLrgNroj+oUlkHl6ZeYnr8lRJJfnt/wAyguLkJauOniUTA+22HdoG4UltBWl/dSl+Eb/CXh/MryfD5IWFqpngH1ZKWzjpx4ZWvGY3ZPaa6F4tmbXEpNJHtlzkazuEm5qVT0r1RiDRfmSRLkRacXhfiRzGF3pa4X+plv8AsSVSLT09Dis2B3hrHZxqE/hOF+V3mKhYF2ZkmsBmbhDzI26W+Jaigo46Vy4YBa25zNtqbgmaxbG+1XbDELYKOpo48LoAC1pcPzlpJH+IubfnWeORpoRYzYgk5FGVy0zzSe0mcE1xdTkLdTfT5KEWD4XNUlLJDLh0pdclCwkBl5lC+n6clK9gOOxVfhUoWcO8S6bX5LsGGnVGMjXkCHEoanBbpqinOsome4a6kzIA+sOYKxwTEo6qmupzaeM2t4sD3CP/AEWqcWZPG/sGmjjhAizbn05blFxKuuPMLB01EWT9ZxYzLJnEmK25UM0kkbk+hCPqV0c4dTXNMWbvc/SqqrquHq77R5apVEm7N+9UVZNOVz5tY3hJRJglbOYjimhfEqn26QbXN3ER9LoKmnkkjzYwvJ+nNVklPUyaPK4j8lj8jsXBYy4xIWju5D8Spq8TKMjckc0cEYa8S5tu1lWnHVTZvrb/AIJahEhnkR5oikch02inXoZy0Bu5EHZ2sqLWdwEeq5LU6ERQqI43zN7kZ4wY9GQqyg7GvIT8SrCIfkotZ2daOQgppnn+LJZuKLUkitkxKcuZuo0kxkWbu6sJsDqIbb433NooMtDKJELu35UJI22s4Enmlc3cF31KRTYac1tjOf7tqsYcBkz3i4iXLTmqJtIpmE5Cyy+Qqwo6OQRzdhEvluWgw3svJIIm8e4d12SvKHsvJTzC52mL+rwoIeRFHh9C5U5XRlryI9oqx/2HpsYp+I0D08o7fwnuu/KtTT4THHrl/K4VcYbSsVRFBDC887voMaFjZzvMeN1/YPE6GYrKeSsp23OcQbrfpWt7MfZ7WVmMUs+GURlQzR2zx1TbQ8O7P1L6S7I/ZXimJFFPUBFQQE3ia47V7N2V+yumw0QeKLjn/wASTd+kUPWPlnRB5Mn0fOvYn+znSUcY1WKVLRYaD3t7Y1giXwre4L9k/YiavI8O7LR9pqjpc4KURicviN9F9Eh2FpKyLh4jTxVAdwShcP6VJxSlejwmekwushwaey2GcYBMQ/Isu6vpHSsDXlnzB2j/ALL8hYlX4pJ2rh7B4JVGMp4fBGFkTsNu2VyFZLEPsP7HkY/c0vab7QarL8SeKYoaYPqlfT9K+jqXsPhntgV/aCrn7ZVgf3lYf4IH8MTaKyxPFo+CVJEAeytyijG0R/gqiKj89u3P2J452dklqKfC5gidyJ4oJuKULeXvVD2NwXEaGc6iIPYqgbg4s8JXizjaVufL6l94Y9hNPXQk0sex9u3wrxvtr9ldTSzHWYdI08B9cBPvb/qtnHjg5dn4Z4BF2DqcNpp56eRpZ5GEXE9pizvzWZrMarKWj9jCrkAYpiHgD6vERea9XrY7qgwvkAR22n6fSvPMY7P0mEzVThRzFKR8UDkfYAfCPesqNYSZW4XDFgswVuJxDUbLwgke4bn8RN/yWm7L9qpe1GO4jQYpIxBX0M0UJZDcBsNwCPl09PxLC11U9dLH+HaHS3xLTdm6Gnwf7uxEjbj+2gDXeIfF+61Q3R0KNllhVZUUdCcdM8YjE3COCJrTk27iL3LnbCunrMApydpj9ppIptsxWDltLb39KoceqpMHxTE4AdhqHmkAzHuG7pFLG8Unk7K9n4mdwKGOaJyF+YObkLf1EsoY+bOly9pvPscxSAuzGI0hxPKUU5G4+TGFuf8ASvNyxCjkMopaTfmWcl1pCrb7OayalixlowlcjgtbhDduu2sun2LpMFAp+0OIhTyk9zYdRuMtS/wn3B+b9KvX3Myc+CZ2qpYKjsN2QxCMmKeyalMcriLI3If8yY7N4Hi2C19FjmIRNQUsJsdtWfCOoH0gD6v+nJO4b2yqI/Z6fBMPajgguGEjbjStn1Pc/J/pUWvpZsQxGWrxSvK8vFIbnK6pKuDNzbY/Vzdmoa+sr6imqcUr55jOOhjfgwxjdtvPc7/SOX1KRUYpj3aKEY3kpsEw5gYAgph4I2f4v+YlS+0R0dwUUbD/AObI1x/+i4U0sgE5mchFzJNKyGzQUhUWDsMEWdebhrLJtBn+lMxX1ADIZ7C5RiyztdiBQw5A7ifTcSiUWLVIzGZyva7JpGbtl1j5R08IB1GW7mmsEkjFpXYGuyVa4yVT3vmWb2opYzpzIM3G30qyK4oVfXSSVBPqI55Na/chGSWQNX2u/iTBjrm7p+lmAjBnZyydBfgtuzwgWJ07SNs1zu9woYaWWuv0fTc2m38ybo6z2OpGVgY8n6SVhDx8UmIOHaDvpGDbRWqVMzNJ2UpamGmqipKiSnGUOFJUwPaVj9QsXxLQPh8BUA0kTPBFFlwiDaURN0kPvuVt2SxgOyPZsQk7OUvaOCpk/EilmeGWN2LRwJlf1NZ9m2PT502KYj2GqD/8JjlO8tOL+kZgu0+oV34GlD3o488ZTn7JGRCuPGITknazEqe0K0cv2peGYfcfi967RyHHIJtmI5kLF6tq3f8A+T+J0c4Y3ST0faagowilqvuWo4oTUZkwmJHtYHFtw3a5iomMfZ32tpe0lnZjs/ieEYTRzGUGNY0AxEUbj4s9jdXNarqVF6HLLp382Yy7bqqTt5DUU/ZYZzgkGlqZxiCUgKw3bdkJd619Vi3Z/svN7LRkPbfHAfX2a4MOpy+M+cn0jkyxH2h4xi/abFsDDGMQKtnOfZADWU9O2bNZFE2jMtcmXZcGWLFT2ZfUsfBpYY9BsARt/KnSH9SRyWll6UbiYxcSx7c7bvCuqPByT5kB0/mS7/hSImL6lPwGoejxWCoB2Yorja5rm0b0qnwQlbIQ7izFdDxLjZ+Jn3LrdWaCRe9c1L4bkYpWsXJAAtzFVWMRtwyzZW/iVdiw3U55LLKuDbF8jFVJNdk6m4FMxVQgypayS0ybPcpvZ6b/AH8Hf1LyYPWR6U17DeDmI+pA/PkjDcxc0nG65e4jxWBc5LokkWWW1EA/mFUAre/pR27ulA27RGOagAhFrcmRiXcgtdGPWgDnfo/5UYjdz2paCX7kYbVZQQbrkf8AqQDluZkTF72JAHeHaOqLw+lIERbUAC3miSSVgdH1Zpa5aOit+SQioAIStuyPmh+XUXhQ9/JERI1HYh5fPcyW5L3Ibn7kCHO9PU24iB91zJn4k7TycOoAm3DnahjQx0l71Kp90w6dKjzDbKbel07SFqTN1WdSTKQ2w3Je/pXBkfky4ROOubqTUcEmHV0Rl3dOfiTF1xZuyGbMm0QCHeJ8SVxXc1FEny0Tlzk/wqUwHrm732pXWtln81HuQsV12b/mRZVEoi0RXPdzUW5rctRROT+arYY7ddzfmu8Tdr0r0v7HewPZ3tcVV/tDjceDAEDmEsoEQ557RWI7XYPFgeKT0kRBLwjIeID3CS8TD6njzdRLpknaL1eu5VFJdblmVqTSOmbvmuDnkLL2bMR3jPyzRlM+132qPciEruaNwHnm96XGctM2Ue7u6SRN1epFl0SmqPS24UPtHVsu/MmBK1dEruW5ADzzXPyuFLjETf4Jq75JdXd+VFkD/tG0W/pQ8bcWv6kwO0e9L+KC6JD1F3miGob6VFfzJFcKqwofGb3/AJl0CeQwjDcRPb/FR1MwYQLFqdzfYB3n8m3IsVEvHKi3EpYxdvwbYm/cyhca4idnTFXN7VUzzu1pGblzTTE//tUjJgSNud36kRzcQutQLnu57XXbjyJVYqJnE9+qTF5vaKijNb/BJ5HzRsTRL6mLW4u5Fdv5/qUeErpBv2j0oGkdyy8QofIUSiL9Pchu6mbaKYaR+9cKTd6vNTRdki60cm8K7ddb8SZKTcWXf4ULzOPeq1DZolCPy3fyRe7NveoYzHyZ7UuI4vrmXxIaDdkkpLfE3NNuW4XTLF0u3NdeTfmpoqySEmpa7c+lK5yUYi25ZdKQE+Rv1IoN2iUHPLO796XEYe/co5Ft+LvRATWFm7Z+pGpSyMkcTbnmlxgIeSiXNn1bVwyDLm6l4y1maJnEDIedyLjMV2qhkVvn/BcKRturkp7ZffaJvEbzSufa+ag8RstruKcGS4et7upLtF/kEh5G3apPI1+T5KPd1a3ElcXk6vtmb6geKbXP8qTzbeSZf4s+aRE1meT+9GqJ78h7jaE657Q+uXiU3Hez8+Bw0Bzy08vtkA1DDBJe4M/cXk6qxJ7e9TBY8iuBLzTQ6Mx2klxHt700W1Ii10Z1trEjvTDeR4y55rhyPcmdURC/eyNUT3ZjnEcbdUuId2T9KbH57kjz7m5c09ULuMcaZxHn1JNNrm77U05e7mld3P3JcD2f7HWm7+pDxnz5umvzOifMhT1QKcg+M+5s3FIpPUaaLNL3u6VRDuSD4jj32onkMR/9U14vqSt3XI1QdyY6UjiWhIuMfcXUmPDuSHpFPVB3JD/EPneh4x26vb5JrxaJep0tUHcmOlM/e7/wRBUPyTXufck3vZGsQ7s0ZobeeqK7pzyQpP1L50+rCfq0QiKXvS2oAQ7UtbdUrXtSfPkgAulLu6kmH3JXIARcl1CI96JAHBH4nSbkkXJdQAtObIiLydD3pCVvNu9ADgjdqzrJdssSPjjRM9oA1zl5ktaEm/Tdd4V5v2nm42MTlpzWUuCZFHiMz3Fr3Wqpm3OptbUHJcDvtI7rclWv1KIoQT/JGBWmLM12rbU03cu65rUDU1ldRUtMdE0EWZs0rVMRORRHlyWVfvVvTE8OCVrWCXGMB3NuEtS2qtaFyEtOlRGimhsctLlLhkjjDPxChaG4cn6k6FLGLDnuUtksm4biBjLkHi5r1r7Ka4Y8enw93tDEqd6e3wu7jt/qXktNHHGA+rPzWt7KYgVDi+G1bPuhnA2/cSqDIfk3MwvHMTO1pBcLj6UHEtVr2nhaHtFiIaCJSXt8j3D/AJlUF1rZR5G5jryXCWW5K5vcmHkt55IuIxPytWjiJZB/iepDxG557XTV27LNEOfmo1L2Y6RdOuaHiPeWT3EmkmzzSoqw3ke3JA8npQltuSLIi5t9KAsRE6H+KJuXeuFyVUTZ1s+eaIfehSbbojUdjn7/AOlK7RN+LJEqoLDu3Dkke4Sy6kAju0dFd59SKCxox4ZZug8KkELFzyTRiw9WSlomxsciuXG96TyNmmDkYS5ql7TGTHRk3IOI1xasKaEk3c2fJOJysfKbcWtxJcR+Wf6VHu8mXRK3uW6SOdtjt2uScEf6k0JI7n71aRkwrbiJCYsRaujJNTCqRI5HVHCBR6HEW0wka4X+oVQ4r2FwnGrpKQ/uuqy0jLdCf/Nlctll3JZ/EspYYTOnH1M8fHlHmGPdjcX7N2vW0jjAfRPG4mBt9TK47JfadifZvhU84NimHN/4Sp7h+AubLeU9ZPSiUYPfAXXEbXAX5XVJinY/B8a3xg+EVWepRtfEX5e5ccsU4eT0Flw5lR6X2VxTsx9oFNw8IqBp8U6joat7Ji90Wej/AOK2VB2XosNYZcRjlpagGtCmsuJ/qLuXybi3ZPFOzsnHcDKAX2VcG4f1dy2/Zv7esehoPurHJpMXoCtDimf+8RN8J9/yJKLRlLBXuie6Yx2kpIaYoKM76rput2fT/wCqr/bqvEoQaRwGz+7FrVSYVDTY8BS4XWRVkQ9cd1tRH9cXP9/JW1NTzUsvEgIJw9B9TfStjl5RK4xyWOZsJMNrDlanSmnjK5we0lFp+LNfIwOIZ27m/ku1E3s+jm93cBd6VBsSqbEhjPOMzgly6he1UuIx4WVWdZTyS4Rimdz1mHbSP6w5GhOsOSTk3/aoM8wSVBMeQl0/NLtxJ7jTLV8UrCE5a2nDFqf/APTsMC0/zwvr+8c1Gp6jD8ajI6OoCce+19w/UL6soUPEp5RkiN4jHkQvkTJ+okp8SmE62mYKruxCk/CmH6ibq/Mp5XgHT8g12BxyQjnPwvIslU1VDRUses/HIf7vK1WlTR4iUJHHUvilL0nJSxsFTF9UXj/Ko/Z7s79/VfAo3HFK8LjeIn4Rg3iuB9fyqbRHbkY3FaU64LKOjkuYrrh8KpJpqfDzEJ4/xxa0969PrezdZiDy0nsRxSwva4FsHq/msl2k7G1NPUWOEJkzfsxt6VNM0jJeJGEr656qXKIDtHRrnuT9NG0dxzmReQ5o5heEyDQS+FA0Zk2b7Q9RLHZnSkh0qx78gBhH5J32xxcsmuUUJLjsAL/i8KtKejeYheV25eFLmQ6SIsM1RXSi7AweRKfTYed2edqmU8IQho23+pOw10UZCFl3xZ8lql/kZN/4iLDYpodQeX9yMOzdEUe+BSPvKmju3xkQ8rntzSo+0BzSi1gWbulP2k1OhQYPFTnsZwH/AIanexxxiIWMIsVyt6GjlxQfwAa5m1HMRJMR0NXNU8CKA5Z2fpFriWiSFbIgRtGOn9SlU1GdVIMUAFPK/IY2uW/7H/YriGLGMmImcELv+zDcf/ovfexf2S0GClZBQWkzDmRBuJE5Qh5Ljhnl8HgvZL7FcXxwhkrM6OB91ue4l712P+x3C8DMOBSMUvVxDFenYZ2VChtOSOMBy0EmVsNZh9HFLxGAiFumLxLgydS37YHq4ukhD3TKag7NxQxFmdtu20GVz94QUICxiIiPK1tyyuIdpJZpuHTNwoh8I96z1fjUl5EZv+Z1koOfk6XOMPibDGO0kczD7NKQj47WttWSrMWuMzd35rPT9omGUc9o9JXKpxLGOGVgPsfc2q6oYtTjyZfs0B4wEJ5s7B5iPiFVeI4oxDnEzjEfq81manGoxcWeRhEvFcodb2gpqU+GE7VA+Mx6R+IV1rGcTzFpWYs4kTPK5F6VAlxgC0lzIXWSxHHJPaTiv3s+hD3rP1/aAxuZpHL9600OV5Au2uB02JGc8bNBVC3UPSf1LB43DBJ7Hw2ennia2QMtrF6h9y0Z9oI5ALinbl71nMWqIqqI8s+I/Ii8SiaQ8c52efdouyMknHnoY344fiyUw+IPWHu9TLK1WJS1h07G7AMTWNbtt1XocOLS4fUwHHuKE74yLu9Q/IkwWJdjsJxH20MMmraiWS8KOQ7Qjf6vK5cUj1oSKjtf2fr8a7XShQU8tZPPDFUPwg26gNz3eWfepkOG9n+z9JBB2kq5cSqI3vfD8MkbYXhA5dzN+XNVPaP7QsW7ROdOxxYTRPs9mo2sC34u91V03sVLTj7O0lRWvzkMrQb8venXBbZtantJX9psNDD6Ojo+zuCC+yjpGcM38zN9TdY+WjgwsiknMqi53FrW2kpkPFqhDiyPLbyEelvyqsxma22B3ch/ypJGV8hVPaQ+HwqONqMMsro33F9RJ2GT8IHzVE0d35fepdNI+fN9qukimTaqo4L5ZosLqJCuzdyEveq6oGSQruG4+LarKjj4NKMj9Xdagh+BnF9oC19xkjwqlAoxkyYi6U3JlWGT59CmQWQxiDZCPzQQ/A1iP4Z5A1pXXc001Q+Wv6iTNXVNJMTM3J7eaFhchz6kCodLKYhbO1SIYeGOfVqosIuJfEKswjkqNAbb0qkUxcHeP8lqeztOcMoWZ3vtZVVJT8QwZ25cyW67MUctHLT4i3TSzxzMOV1+T3W/0q341CK/kW9RG9OAQa3RNa93qUciubJ8iEvCvXftFjwP7TuzH+3nZijjw6viNgxzCInYjhNx2zELcmLL+peRBl3r3Olkp4vB4HVxlDLt+yrqMBjunOinqcNnmCyQ6GZ4rx8iFuaru1hdpMLp4AqMcxDHcDpJBvoaucyJh8W27JaW23/uTUv4jk777+d3iVTwQkTDPNfLwPlT0kdJT1GHR2YTUtfTkLWiQ+IS94+JZCvH2rt7h0btthjv/wAxK5wTHm+z856KtiKs7H4gf40Q7joZPDJF5f8ANtqroo6Co+0uvlwvEWxbDYYfwasY7LxcW8Pc+5crl4gzp185F4NK4tdr4kYVk5UpwOcns/GuYfCRWjuQdRDtbahEnKGDM7hycmH05kS7JeUjhiuGwh5J+nJownN/Rb/FMogkbgnrreKtma82D8SJ8u9cuSue5UZh6Z/D6ULbm+S4UlxZZLok3JACPb3qFiG6EvkpnU3p+pRqweJAazl8S4OpHmeMZxykN3encAqLawM3Sxofxj0UDDZGjqQdurPqXi+JHtfKB6tRfjRD6U6QvaomCycSEXz7ulWFpL2sbtHh5FUyLbr8SJtrbkZx2rgjddnkRLcgWmZZLo5Jd/LanBG3dkygBfwXQ6uSQ9aTX5oKCut5NciAtq7br8LsitYdVYHXtsXUny8KP05ugnyLq5KbgslJT4jAdaDnTi+8RULv9S71eSiePuRcC4ZO3NTJOJSU8lfOdIFlOT7BL0poeebIF23vztTjHSCRUsncbmEJJOTZJWvnzQ2qiAi6EiL8qEiuS/egBXXFz/MiArS9SG5LXc2SLHQ51f8AND8kmLdlk9yRlp6UmWh2sL/eCdhtuYSQ0/RPn3AlMN0MRs/qF00GdsmSkrUTZrnp0+aS5b80AE9u5cYe7P5JW9QpW3clJpRx+ST8l0ht6m70Nr9yLHqK5+eSLp5obX94/UhLb8SLHqERbfhQsVzfCl1DytQEL8tVNj0kWNJi09LrGb2l4UxU1h1h3SPcSj2vbou2783yXKsWGE94r3FrHIV3Uy43TzXLfp/iukNr5M1y3c/0V2zunN9y4RPH0of4kSAhfPJlPkeg7duF0mma4uY/UmxzHXxZLmtqvgWg88jCPek0zWlmmWE8ssnScXVWHbHmmbJJ5LRHViTNr5Z5JcN+buocx9okXP3bknkubJNdQ6Mlbqp3K7QYyPlkzouI9uWaYt287UXDfPUkbi7Ug+IxP8PzUmjJheWR2fYHSodto5PuUxo+HRG7s+9xFiVbieIjcRF1W5Oj05N0rnhzRuQ8Z0BciThQmPdcmrmEupvcnSqHF870nJ/Raxr7Btce50Nve7unBqm72XQkApd+0M/D3Mp3Y+2voFh8k5MLcW7Xdu3KUUdBdm1S5j6bLVICowqzOWKY/C1p9KyeZ/SN10y+2VXDt11JIY7mHVWRVGFE2kcwF81Hk9mu/CeS34kLO39DfTpfZG4L88/5ohp/fuT3DiHoluH5IhGEW3m5D8KrvSJ7CZH4L7UXBe7XvUq6Au5xQ/hkW3+pZ96ZfYgRxp93p0XfZ2t5qYMcHs5PxHGVuUeXNO0lC1UOZzxwC3MidS87Ra6aMmVzU+7PwpNT7e9lezYTTjEbtXxyH3DlbcopUckY55xkPwuoXUtm76NLyV3st3mi9nbk7OpYR8Ryyt/ii4biFz5Wj70PqGH4uMglShcTMH8132Vh7nK5S2FiLNjYUQ5cuI38Ud+Yfi4yENKBcs0Xso59/JWEcMVuZSWjnbt6kMkIR3WSgQvy13JLqJh+JAhDSx7uaXsocs3H96kOTXFrtQvIGXNPvTD8fGRypWHXMkQU9t2r/wAU/wAQLsnf+aXEC3/tR3ph+NiGPZ/jdCMb5ZZqS8jD5ruluedqrvTF+NjIpU5/pQBTyCWTbf3Kbc3ntSGRhcv8ySzSj4JfS4yIdLITalu+SEaeXO1nVjFHxjJo2fRrrU3xG3O3+VX+RMX4mMr/AGeTIs3dL2WTlqp9wrtzDb6vUn+TMn8OBX+xyW6Lo0ctueT+lTyz28rnTjbiyfpR+TMa6OBV+wy+VyXsMvoVl/VqnWJuaj8plfhQKscPl8n9yX3fPcWxW4yNyvuRBbIFudpdTLN9Wyvw8ZUfddRdlw7knwuoG3Ztf3q8AX3PmiYW5OX8lH5sy/wMZQlhdRzsb+IpFhM/utV+xRERNfu+JkrgK3e/NH5sw/t8DP8A3bOJFoufdspZZMtDxAEifMy08S4eQ+fUj82ZX4GMoWwuUiy6fiSLCZc8tCV9paT3v9SQk1uuY+Y/80fmzGuggUg4LJlc8n8k7DgJyW3zvy8lbsUd370UMgCZbHt7viSfWT/iUugxnlt1qK/3prw5In6viWJqdua1JyZCRXJeLcgaHEhFD/lRWe5BQtbkvmll8KTeLXqQAVzdyXuSL9S5ogAkOnNdIfehbMR80AGPU64eREL9KVy6fVzZBBwi4bE+bWsy8oxGq9oqTPuJenYtN7LhVVJ4gjLJeRTZyHo/N7WWMhfyGqyRpCDJ+TfzUMxtImUqqEI6mUAztB7VFItwu6EMTRmVrM1xEraLC24Is7sJ59RKLhg3Ta925XYk0hjbkWb6EpbIGKwTp8Gjjc2POfPaHwqp13fErTFSk9lgbJrXMiu/pVUfuURNbJQQ2xC7bidkwfVkpUJCVOOnJQ5tspOz9Sskcim4Z6vt79FeYVVMIg7PdqKznVybcrTB5GFiz8xS+IHt2O1QVwYdXx/+LpIif5sNhf5VUFIZD6VIpieo7J4NI3gaSL+q7/Uo0o2j6l6EFwcDfNHLmHnmh412nVamZCe4bU0ROPLahsRYBJ7mtRDUMPeq4ptuSQSHtzUmiyMnnN71wpvCzv71GCQ/JERPbr0oL7gZScRyZnTjF55KGUjR99v1IiqGz5taq1HuSxkYkTdyhDUML8l32pu5Ohdwnju5pWt57VECqe3qZOxzOXJRRopIlMNzJELd6a9oezLPchKS7mgvih25ku7qbmo/GAeb/pTZVDE3PairE2ok4iYdExJM2WWSilN5oDmu5bUUZPJ+jplc+X+VR3LW1I8pHQ8Nhb0/Eg5r2EBbsvCiYmIk0Y3PpuRgVo8rVdCbHXFxHuXC2ps5hEeXNAdQ2fK1XZlRIEu50V3l1KL7Ru5JHI/NlaZm0TBku70nk73d1BEteSLidKokkcRrkV2tuSYErU5381cSA7vJL5s6bRXKh0O09VJTlsPaXOMmuF/yqFiXZvAseEnOF8LrH/v6bcBv8Qd35VKuZL6WWGTDDIdeLqJ4vb9FdjnYWehr6etwrHKbjtGG+IzA7rfp+Feg9k+3UtLTcDtI0eIytyrqQLD+G8eTrGmLeVqDpWePBp5dk5c2/wAVR61HiRyQFPT1DVFKer8Ppu+Ie5UeJYg8Z6lxc+SxtFXVFCRy0k7wStuZSKftdh+KVUv3rJHhNS+4JwB/Z3LyIeYfPkiSUOTGNy4LR66W7PNhTDzPIV/ib0qV92zjZIbXU78pQ3AX0k3NXP3DwYAqLLInb9oTW5l8KkNCrpiky3O4/Up8cfEYXPdnyTgVEUcNmX6mUWoxRhEgYWToG9Sa48EM77GzVdXV3tUotUt7SUT3Rz52TB9JtqKhT1hlcTdShHWH3ZW/JFL7JtvwX1T2+x+ljOGchxylFnEJalmCrjb03tof5lRVmPUldTZYZWNT5t+NBOFtQJf81S4rWSSXM7OIDyIVnawgk/8AuA4lviF9y5pSrwbqN+QK4qcaguAJGWfWe0VCCM5jLPO3/FWtHUAUQxyjHUCXhnbc30unaOho5psnqTiLvila3+BLnas6bogUdPaWkbmXUr0Kc44gfguN3p8SvMPwuKnAnibY3MlaSRxjHawOYy8iJaqPBk58mIqap4RLiM9vwqLTRyYhLwo5I6fP+8le1aqswkCCVo8rn/kqekwGeurPZqaIqiXp2sspJmkWmRQoY8NqRc6MpZ/+JVZ25fCLaK7w3DZsYromo6F+P3RxdLL1PsJ9gNXigBLjEkg0zbmponX0F2Q+yOnw0AjpqMIoh9yKS8mqhKfg8E7IfYniGIWy1ptAH/DB9xfmXuvZT7JaTCYRaKmb3yer6l6jhvY+koWHiu12XSrObFKPCYy4Ytc3qWcs7ftidWPpUvdMq8C7GtTgMh7Y29LK/OspKGLKDaXfIXmqKTtVxoijPMQz6ha1UtTjVxEDu2jrncZT8nYpwgvaW2K45IQEwHd8RLK1mLSiYvfcTKFiuJFfmb2j0rM4n2igpQLOS487l048Jy5M37ZqZsSCoueN2inFrnHwmsfi2NXSFm+30rM13a44zvjktNnuZZ/Fe0UlRUFLewBLu5LrjipnBPPt4LyvxxhcvCqqqxy6Io73Im3AstWY40ffcXxOqWqxoy357c/EulI4XkLupxoyMsz/AFeFQJcWaSMgvci6vhVFVVRzXyB0HuZVUWNcGpB9DEXQ2kQk5GkmxQ7L5HcjHa1qqyqgqnlvkYS7rVHrZHqiMWdxHO5lnvvBqOoJsrh7yWUpamsMZNrKguLZE1g9NxKFiYmJDLHIdot05qRHURVgkb9P+VUON4oAkUUbXD07lzs6oIYq7BjNwmtPK5llpKyWOoJ2e08tCFtyOomeQyPPp8KizSHJNruJ2tWNHUmxiWFiIT1/N4U7SDxD16UrX5eadjkeFslRWxP9s9ji27iytG1UJidVKb5/FuT9ZM9+r9yPDSDdm25A0NBS20xSOn8Njbc7v8hRYlM3BGNmYbXR0ddEICFjfmQIlNJHxLA6lXV0jwjwmJ7ne5TDmjpQMtLu73qmmmkmmv73fwoFHySKQnjIm8XpVo2UY3P1CyqgmkHrj/NknqiuujybytQU0RQHiSmeW1TqcX4oszXXOm6WnezRrvErjCsLeaXiPtt5IM2Q5qdxlyBvzK+wujcaawfEpUOD3VBOzXWtk5LQ4PgZyWsTbnR4KjFsidnMBkqJRd2YRMrWW1rJAhhCjg/YQ8yHxEmBhHDw4cD7srXIen8qj68/EvT6bBb7kzz+r6nWPbgSsA7SVP2f9ohx+ii9opzB6fEqHw1VO/Vt8xWg7d9l6LB5qLE8Gn9q7PYrH7RSS55lF6oz94rKl1K87DY9BhJz9lsTsPs9jR2wyn/4Gp8JCXc3/cuyS7b3icMJrLDtyKMtyEhVnj2B1PZvFarD6sLaiA7H10L4hLyVZa2Wb5Lqi79xwtOD1Y1LTx1ERxSRscRtacZeJZf7PaEKeoxeSLMYmkaILvDqS1FRM1PTTyv4IyJ1Q9gR/wDoJTv/AOInclzzV5EdUG+0zR9RKZjFGFDWlAEoTjEAjfH09I3KHFG8jiwM15Pay0vZvsHjHbA56mCOOjw0D/ExCqeyEPzd7+4VpKSi7ZMISmqRmm6eaKMXGj4zgY8SQiYsvC2i2+NYD2b7EzFFLWx45WCwlfH+x/T3/mVjR/2osZwOmCCWLD6/DQjKEKOelDhB8Q5DmuXLnpXA6sfS/U2eav3pNluSfFKbFJ5ZabIbtxiLWixP6fcnB6dF145qa2ODJBwlqN/J0auuzHYvG+2FUMOF0Rzl3yFtAfqJe09nP7KbTU4z47jrD5xYeFxN+Z1z5eqx4fkzpw9Flz/BHz2O1telCUjctNWX2FhX9nnsFQiLPQVFfL66mct35WtWro/sT7CR09k/ZulO7kQnut+peRl9YxQXiz18XouV/Z+aGOjbVyBl32qppIXvF2Z+a/SvtP8A2b/soxQ7KvAjpyNs2lgnL/kS8m7Tf2Ney5HKfZ3GK6LLdw52EwH83NcWLrceZ/o7J+n5MMT5s7NyPZc+eq0F3xLR4/8AYv2g7Dx5nA1fSg/7ek3fqHmsyX8/Svp+nmpQ4Pl+pxyhPlCPc2aHp5dKRdSWvk5LpOM74ea5duzXbe9cAUAHr53JDtfmuf0+FGBeaAHRzJkXydN9X1MjEW71ZQQZCiLLb80CSBMO7qRXaa5oQ3NkiHd+ZAqO7c0h9yK4UQD4tFY0Jx/Sh9yMerXMVy223J1Axu3XP3JD1EiKPRLTMtEDoFyfPJkS7b35oh5qDWKAtt+pIs0TDt7+aXU+RKWaneqHLLcL3JMN0Jv4s0YR3CWRW7F1hthzz79wqHZoqGwFitbNrmS4OttyQ5flRXCsXudK7YPBfy3JzgmOhAu8R+efyTvtV3csm5nTCOMZGnkLm1xeld4LD3OnOM/NDxO935LFuZ1KGIEobtWbu1XPZTIh2OnWkcrsnddufvd1O0zZY8bGfZTt6F32Gfazxv7k+NRJHpnt9SP26QR5vao3yG6xYvsiDh8g5tZuTY0MhcgfXap74lIQkDu1vxMibFHyLOKIrvUz7UrzfoevTogHQmPMHQvRnysU6oxISAW4QBbtco7tyYascSzZ7SdG2QNem/ZH9lfqdnRw0b1EgRgG53tZSGxQ4yzdgLLwkyX3pcd+gvncxZKZvPq9fJUV0u3uJ/avsLiPY2pggxGJgKojaULXu2uqP2f4FPrMWlrjE6icpSFrWInu2ph6xrctO9RheaONd7yXlh00p3j8EXhpcG3uUn2iO3N0gICLJnYSP1LZuZko4P2MW9TZJPHdybd8SlVJBDLk7MP0oBmjSuZahh/ZGKF//wBlIYWzyLcpIVUYvkpsONcOMQcITHqfiRiSzbyfSKSwfbKsadkJQ/lVmeKARmb08JD6ckdHi1PSmUklHDLnyE7rQSc8iXgpLA3VlQUN2um5SKiFxigDPkFyvg7RUZAMR4PSGT7ebi6dmxrDyoKikfC6f2g7RCpve+LIvCphmyfaCXT9O3wzKezuI55pcNy71bhNSR6ywcccukXtUuurMC/FKioqmPePDGpdi0y3XZLTvZLpIy/HwUZ16d+nwrvs72X5bel/hVjLVUhGLx0loNzHNPhiFIEQxnTOYNtYRPuuuVd/JH6JXT4JMpvZ3/MhGnPa2bjcthg2Idlva4jxSgqTp93EGA7T5bbS+pIpsChIWgo+PA3M53e9s1n+Xk/xNfwcH7MeMLiWTv0p2IbqeUPE28Vo2rsM9mKF6KHi33XbulEH3MJsAUzXE1rmRltJax6mX+Jhk6LH9TMmG0hdvP0pwpnLqYAu52sr+vho5Jr4IGiHLQBe60lOweHBCpZzxQLTF7QLncyqXVUr1M4dFGctNzIPIdv/AKJcZ7ea1eK0uF09PQSU0cXCna97TuNmuytMe51FhkwulEwlonqJc9Cv2prqLV6g+hjGdblAVQdmS6FRJdpktHBimHxzZS4VFws+oX3KFUxxTVcskUTDA5aDl0qY57fKCXRwSuMipeaUtGZF7UYkPi87lpsAw/Dq452rGcqgrQhj8LrR4r2bpsLClpMUgjoJagBlj2Na4/UufJ1ShOqOvF6fvDfY84eol3M2V3UkFROWmm5aMKHBI8wkeUpRe20j/wDamjjwsSJvYyuz6uMrWe/EBPporzMoeJIPPNJppOWe1XsMeH1RjGFOYE/ivuUyLCcLkiE5zcJT3Pr0olnUOXEmPSxn4ZlONJkWe1LjSZ6NcS2Q4Tg3AJ4Hfj5/3j3CtBgOCvS0tp5Tlna4iFo2uX0rCXXQgtqOjH6a5z1s8teaTa19yVx83zXr9b2PosWov9zooouGBZykxdWe673Lz6kpcKGaVqs5JQz6YOlPB1sc6dRNOp9Jl07Vy4ZnxkkIizz5J+2psE2ilt+hbPAsJoq6rIIDj4AMRfGr3BZMTp5QY44Yiz14rbbPCXzSy9Zp4Rnh9NjN8yPLHkMm5OJd+iH2gxYm6V6H2roaSE4qj8IpZmcZAgfqJZOkpaYqks2fhAN1snUS6MXULJDejnz+nvFk03KoZDLVnfRrl15pNvNWhUNLGA2Tn8QkHJP02F01QfDae4ls82OKuRyw6PJKesSm9oP33IvaDJ7tSWjPARj1vbd4epdhwkIyF9Nq5H1+CuOTs/tXUN1PgoeJxIwaBpeLl+Jd0/lRez1BDmMb7fEtXDhscYk7uxESdaljhbRrhzXE/U4rhI9LH6Jka5ZjSjnEeTiuERx/lWuejArm4bWugmwmDa/Dt/eqj6lB+URk9EyR8MyjzGOj5o/bHvHe92au6nC4ybRrU3DhIDMLmLWrqXW4mjzpen5YMqhmky5fqT0UzZ5mdo/ErYqWMS/ZsgOhAmJmZrs1H5UX9Gn4jX2Qhmu38SO70rvtTCJHttJSvu8M88m563IAoQFid493hT72OX0T2ZDT1TbdWtR/eEdovoXnoj9hbmzNqgHDw72tuRvi+wcJgfeAbcm7+ld9sfdb5+ScCjCMcsupOjDawswfEyTyY/4opY39kUqz/DyQnXH/APGUz2eMtPJCVKxHyuEkllh+iXib+yEVcZOWto/JCVUZAWrkpp0obswb6Vz2ULRezvWqy4/0Zdmf+RD9skzJmb5aIo6iUeedrelSwp92djdXUnOC+ZeIe9Hdh9Irsv7Z5XxO5K7dmmbtv1JOWnwrSkcykPcTPlmk82vxJppNvxJXMQ8kDsfu3dyLiPcPpUbiNyS4m7N2QRsSeIJFo21K7pyUbidRZrhSOLjmig2JXfr0rvf1KKM3ki41zJalWiVduRNuJRRm2806Enk6VFWh540uq7NcYtvw96MS7tC/egCh7Z1D0+AygLt+KbAvPsKp4KqaLj1Y04363A5LV/aNVMMdPE3m5OsPTE4ne3hZYSJXkuaXDcDKpnasxdyB2uYo4C3F9XcsxMTcQmDOzPROyl1KOJIiUPRSWhzUmlkMZg3PpyUBu5SqQbj596JICZX1RyGEbtsAG/7lDYuMeQJYpmNfOHpe1NU9QdPKMkbsJN7rkkuALQNwWMDjlzRPg88keYOJW+p9yaasMmuI3I3SDGKiH9lI8XxCpQAvh88bXuBW95ZdKmUcLUs9nVc1zETWqAdZPMZPJIZke7c6lUA/jZ+TeaoD1HBagy7NwR37Qmfb6SdPiVzfEo/Z7L/Z0hfvkEmR3ML813Y5ew4JL3ASk43bVG8XPuUoyUWUt23LVVexDFdcnQm7slFuttdJpv0p0VZKOYrckBE5eajkXUzI7nLkSKAR526u5IBK7RGO4ubKQ1OAhm+76U7onWyH39SICcU4YsI8upNHI1uTKyWOjJanYpmEubquucuSfimfl5e5Q+S17S3CZrSybcmDm383Uf2jRNHI92WlvqUKJo8g/dtz/wAy6RWtplu/pTI1Dx83R+0cTnlcqogIpHy13JEXTptTd1zlk9qV3vRQBXNzQlJtLmRIHkbuQcRFEnTK19E0cnVzTnE1zdNmXkmI4JdTOht8+pK5x5ojJ0qA6BWinerW5Rx5ap0M+XUtCJBWuTd31Loi/wBKVvS/USIsyH0qrMWEOX5Uemerpod1rZp188xFlSdGYtUt3kiu/km3979S0NEOD5ZIx6U1c2aMSfa7ckEtBP8AJM8P3J4y700Um7MkFJBwyMJCqXtDQtwjbh3i7eFW4+5HwWroeFn+IPIvUsMiTiOHE7MN2W+0THewswth9YctER3nR1O+E/qB+/4hXr2CfbJhXbSpNquRsBxGdxF4JN1OZfAb9H0kvHO0eDhHOVgOJ94rNywnC+9ebGf8T1XjU4n1fiGC09KJGZyXGLG1tpBk/pLvVQFG4hlwuEHeRbiXiXY/7Usd7Hvw6eoasoCa06Ora8Cb4c9Qf4hXrOE/aVgnbShCkhqPuTER5U1TbYZeQH/3LaMzhy4WhrFBalI8pbx8A2qnmrLg5NtUnFPaKMpAq8wMHtcSWdrapxlKzI4iVSZlCNkWrqjkmLOQxu9+1VoQ1JSm7R8W9/NSjyqCydtvpFT4B9nbTqWCVmt6kOnwWojcHqCeK/KzbsWqHs3TwwjHUT358hJur6VFDGHGnEOGxkHK5trJ2g42JVX4QSVFU/IY1pqkTs2Q6PEq/A5Cjp349Lnvpal7hL6S7ld4RWBjlcMEEFRFO+ZNTE14t9JLadlPsVxTtBJHJWtwon3cIOovqJfQfYL7EaPDQGOOkEf/AJ6lm5KBvHG8nCR4d2Z+yXEccMHqIyig+XNe+/Z19i9NgoBwKJr++Ug6l67g/YvD8Hp+JVsI2+HJO1faahoT4cHT8C5pZnP4noY+njj5mBh3ZOmw+MXlsIvTkp51ARjZT2R/CXesrU9qpJmJ3a0O5Udf2s4bE0kt3itFY6ykdLyRXg1tfXPIZHxGAB53PuuWaxLFAJ8o/wAUvUXhWbk7URTXSSy2EG3hl4lTYj2yp6cyPiMOW5rvEK2hhZzzzIua/HApZijM9rtra6zlV2wYXOw3uDb9YrI9qu1FOJEcc7b2Xn9Z2mmvHOXau6GNI8yed3weg452yqCPSRwEvFmsrV44clxOb7ves1VYw81xySOT9SqjxKSoImZ7f3rY5XNs0NTjHkq2sxSQqcnfMhZ+oVQ4lj1Hg8HHraiwB8PiIvIVg8b+1yomY4sLp2p4i/vZdxl+Xkk5JFRxOfg38lZIVxuLiP8AFQvvDjTcPPbn0l3EvLcG7UYgWNQSS1csvFOw+Ie0s1tRKSOpKS9ytdZPKbdnTyaOuqDhoRYAut5KjCS0ylfaLeH4lZYtiDUeHTzm7XO2grL11c1OwxO7kY2lJ83UTkPGjRzYsFPTX9RuPhWSrsY4xlqw/CLqoxLtFKLhHE7c9blDGQ5N77idYN7Gyx1yWTYo8NwXlb6c1Bqao6oyfwoQFiHPK74kFvDfR7VNmg2cjRjrtTQftOe31JmaZhmNn3J5pgtyyu8lRdBHuIvEgDKQ9H5JueS19H5sipiaznuQVqMVg65s/JOYbkJG5mwjboJJutkYndvF3pinp5JhJ26R5kXSyr6KRYV8gWjm1xF4k3R0/GPLiDFb4j2oOIEJDws5zZtSJtqUpSTTHNUPcReLwqSR2UYilsa6qLO1iF7RUykG4yaQngAGLIYGbqS+8mKOnAYoroRtYha3d5l5qMdRJVG97sP0tagB5o6aoYX4rRF4+I9xJmEeoNhCJ6e9cOleEhFwuRx05yS94XckJFWX2GYS8g5s7W/Na/BsD73z+n1LDUwz0p8I9wvyLxOvYvs57I9sMeEJBoA9lDaMtWFm3/mqcVROPz4CoezoRsLzMEQM11xbc0UlZGJ8OnjsDK15PUtTjH2Z4/GXEfh1X/lxuX/NZKqwupw2Syop5IC+NrV3dLgx/Nu2cfW9Tk+GOFIZL/BDr9SPb1eJCvYifPNnHzTFTSx1VOdPK1wG1r+73qR0oNqKtUODcS4oMQn7VYT7BWb8bwsLAnJ91TD4VU9L/wClRasqmnmgr6H/AO9pHuYfWHiD8yuawqfGKMMVw/LhSj+NH4gPxbVhF6PRnRJdxbmX7X1T0fZvEZG2k8Yh/F8kuyVP7L2Yw5unOO/+OqqftLqLcCp6ds76icRYfktRhtHJ7NRUUQOc9kcQAPVdl0qU/wDlbNK1xL/Zadn4Y5sWgednKCP8WQRfqZk521+2ysxSAqSmAaLDaNmipaOArQib/r71B+0fs/j/ANnOAUVTilBJQBirnFDxDtNsuq4fCvDK/FJZCKNn2Lh6jMnPg9HpsLjDkvcZ7dT1RkAZlr1Zqi9uxPHpgp4uLKRf3cTKPhOE1OOV4UlNGcspv4fD7y9y+jOwn2ZtCFPR0cUex/xqoR68/iXMlfk6ZNY/j5Mr2D7G1mH0ZRSNxayoe4/cPhFfQnYP+z7LXFBWYvLw6fQrMrc1rfs+7E4VgJFPIHtk4vpLI23P0j7l6bTVkFQRPU1DRCzXMI+a58/VzitMZv0vRQm+7mD7PYDR9m6AKCjdwgDkIxsLfqtWqwwfZ2I2PhE/uWcDtFTDCFO0jiL/AN6RXCo2MY1V0MZWVFgZftBfZ81408U83yZ78c2PD8Uegz4hTFDvjhnJtttjCsjjfajCqGnkeQ2pxB/2Yybv0rzXHu3k8g5PIGx/2sbrz3He2UfFPV5c925Xi6FR+Rhl69v4ns8vayiqnvpJ4Z8m0iLZL+nk6qq/tIclPfFUcAs91239y+e6ntRLDveRwi7rX5KtqftKkGE4oqt5Q7o5H3D+Zd6wwgeZk6qUj2zGe2x0cWUVQ0pd4i4/5V5/2kwXB+1l0oPHRYi/Iwa0Tf4hXm0fbaW8gnYyMfU/hUiPtZERDnmPib1CS6ceR437DglKM/miJjGC1OB1hU9XG4F4CHpNvUKhjt0fvWypsSp+11KeHVh3VAtfSy+IX9KyFTTyUdQcUrbge1172DOsy/2eP1HT9v3R8AaldrciDboutmQ8khHbp0/Euo4An3JAN1v0pO/SyQIEx221ss0tSXEY+T7kDBcXuHVFa6Qj5o2G5WAIZj3o25Lltr80QbUCoL06Wo02PUSLu5qWzWEQrXLuSQiV3hdE+1I1SR0t3euD1epJi+S4PJA6OpXbvpSufua5Jy1zyRYUd6n+JduXLe91wRbdkyLHQ7S5+0gzbs9qMB/3Yny3Odv0pgC4drtncKsaqlqKeEJDjcYpn4rF5j6hUWBVsMntJPxfwia3hZdJeq5Ot3IC3Fm3mutkOqY0cfbbzSYl0i7vCuW3KaLTExXJERW5j4kNv8kcfSKWpacgCkfbzFC8h+9O3XP8kJe7JS0i95AERi2jJXSe/knby807FVSwlm1heK4mUNJD3f8AkQmKQbswfVC0khFycR+SuQxbbvooD89HFTqTtNBSl/8AuilPTxZqgM0Uh3ci/gguPbo/5ltY+3TRtk2FUlvyTpdvgt1wqkLw7oxQVSMKIyF3Z/lXeHKNrsBfwW5Dt5H3YJQ/oR03bJqo7GwimYf/AC4+lKxUjB8Ocrvwzt+StsMk9noKqI6NpZZeUpN0LTF2iiqhdgoIxt8QgokmOUdmXskdzP1LGcFkVM2hNwdoxtsvLhkP7k9HmMJfhPflppuWjPFKQh/YMP0ugHEqS8b2O34XZXaIoy7xyk/J7viRNHKT9/1LUhXYZcLHHIX72SOswgmzaCYfzsqsKMq1PJ1Ozl+5FwZM9Gf+C1gyYZI/4cFRb87k7HT0QneMEv0mFyASkY7gy26N/JIo5Sfl+Vbe7D8xN6COxuYje139SdGPD5s7MKjHTQhmPRIPcY3DKeSSuAz6Q3PcmjKSQyPJ9XuW8bA6aSBwilijJ23GUb7fq3IB+z+vrjvp6mkn8xDbappFKUo/ZhX4gt0JAJjrk63sP2X47UCTcCIcvU9qiV3YHGMPIWkoJDu5FFvFTSRdzkY5o3Iu/ciEbSLmrmTC6iEiY4DAvko7w/qLnonwP3kAcshzb83qXSzLvfVlMkhYWHN2Ie5A8IkWjsp9v6Juf7Ixj0vl8NyIZD2+LJOW6/CuMPcnwydp/sKa8ZCfwnvZARXKbMVHJhNPYZ+3gbjJHlsIPCVyhaeW5GsbK7k68ggLiJP6khzzzu3IxILCzdhLuH1JopAEuadRZO819hXOLFlnqnQmKMR9yaaRsicGIhytfapFNT+0Wu7tcVyekWPvTX2NHI8jjltyThzSVFnHlkMBa1rzIrU9wYMrGPf03KOY8MybqR2o/oX5M38ZDt34ZA3fuTR53Z9JfEkElpc2EsrUM1+3Vi/etFjRj3ZjoTOUt+e5/TpqiqsiqJXbcOfmo/EYTLJ9zISmceb9Sh44m0c01wmSgqKiGmlp2O2I3ucR8Smy9pMVmpDgOtlKA2YXDO3l0qmKZtuT3JDN1cxWD6bFL5I3XV54eJGg/wBrsZ9nKL7wkEDj4RCL+BVYTPDdZ42IXUViAgI793cPqSvWkMOOHxQZOrz5K2mPht1ZnH6XUuH2uogldqiYootx3TFpmq9pLe64V0qh5CzyYfpTeLHL6IXUZF/IkxE8Z8RjcXHkWaTi8lz6689VFGou70fGe3m6rtw/RPfyfyY/a4tnm4iTeaeoiejqQnZryHkJbhUJ6oy6jS9ofbvUvFCS1khrqckJXFm1wr7RK3DTzeioKrJrWGeASEfeo9Z2uesrKqpegpoimb9lEFoB8QisvHMfPPvSOS5yXCvTumT2UT0v7t1VU5l42OGRDmzfUSfDGIy5ysH5Llnmk+VyNpmESd2u+FN+m9O/oper9Uv5l4OPDHozN9WSR9oLn1Bi/pzVDc4sTdSV3wPyUr07p14QS9X6ua5ZeljkZc4rvPVL72gLX2dxL4SVI5PcTZbkuJv6H0V/gYjH+5Zy3fEqfLNwK75IgxakFtQe75KkIn+kkDyPz8XpyWn4mMx/OzF8eJUeWbA4/uRRYhSX3O5/Tks/xP0ohktuzT/ExifW5DUBiWGD+0OW7vEQ5ISxLCpCy/G/gs14s8tqTSNdq1yX4WMf52Q0/tmDk2XFqLvkyQV2FRmL51B/Dlas0MzZ8u9IZBuytQuixh+fkZpazHMLkPZSy+ltbVDlxKk8EEg+WqpiJiEWfPagYmy79rql0mNCfWZGW5YlBdrTyfx6UJ4lH/wj9+qq+JuzzROTk2n79Ff4uP8ARn+Vl/ZaRYhHtzicfq6U6ddT2abvpVJ1WszuSXEcu5R+JBspdbkR5pxtO/Jc43/oopF78xQ3P3bVzF7Ez2rdr/ikVQ31CoLl+pK5x2oDYmFVNch9oe1QCkfIVzjIHsyfxvJ7kmqHFVz1DiyTVD97fmQGzLIqp/NFxrtH8KrRmuu5ck6EzC250CsnhI/cpUWQ/wD61UtVN6nFPhUdyDTYtxkf3JDJuVdFM4+PmnQqHLTPmlQ9jFdv6h5MSALtogqGEW9llfP4VN7W1HtGN1DZ3CD23KKMduGiWXUei45GsPiV5ixIeGfenerVJy80WaJWMALkxM/cpOEwnUYhBGDXE5qMRXFmyKKZ6eUJI3cZGe5iV0SW03ZnFKri1j0pBAbkTSymIC+71PzTAYXANPOb10ZSgF3CjAi/q5IAp8QxQ7maao8y3EjOnfDwniM/xZAttDd3+JK6AgPJ3ttQiWu5WMPZuvmAjeB4Iga5znewf5pp6EIyyaVqg/TA1yACpifc4Mym4dC4yk7taKKmEKEBkkOmAT22yncbflZGOKURaHHU4gfgiD8EBL6Wud1Ov2Lyel9nIQLsrPJn0GKjmVpktb9jnY+s7VYXWUeKgGCU9QIlT2wuRBl8Peyvu0/9n3tjgMJ1FPQR45Ri37fDnvJvqDmt8eXHH2yZhkw5PMUeYHJd9KZInz1ZPVNPUUMxRTwSU87bXilBwIfyumuG5Fm7/PaupSicuriAY2iL5XIXjfNOHI3mw5Jo5PemTY9F082XLmFuTJhpLR5sgKQB77i7lLZoPETfUnI6hxIW8Oah+0Xd1tyFpmu1dQLYsZZmIeVqimV2uaaKoufVNHIxGtUxSHbruSdAvPamAIbM+pOOXD0yuQTRIaTqtQFJuLRMDJc+n6UrtqVlfQZFr3IrvU6FcHqTEPXbNrJwy6dfypq60c3S4jtblkgZ1itfkgOS0kn5ID/UhlBkSVzCmCk3ZdIohJskrJkPac2b5oiFuXqTPEt70JSN5p7E0SiG0eaQZZ96ijM8m3N9EbEnZLJQ+a4265NBNb8kuNaWWStNCaJHSke0k1xrhRFJc+ee5UZtDhE5Fll3LrE1ybufmiYtVS8mbVHfl1Irn00XC5ro7X7yVmgnLuckrtUJ55oup+SS5E+QurRkQDw02PVkycYrUmSvaO1OH02MCLTvwqjpGUf9SyXaHsjV0ZfiwMV/RKO5iWpEt2mas8NxyXDSJmaOeI+cU7XMvLz4G/fj8npdL1GP4ZPB43PgsguWnSoZ4fPG+oOveK+bAMWAXkwgaKoz1OmPY/7lTfceERzFIzSSF3Rn0rijLP8AcD1JrB/CZ59hvaDEMNjGmqbqinNtI5Lrg+laGmF8QjviAvoJtyvpcLo5KjjSBxZS8RKZR0bzTDHTwOcpchFriXTCOWfyR5uV4l8WZL2WQeTWkPhVjhGG1eJSjHBBJPK/hDqXrXZv7GaztJNHLWRsIFlnb/qJe+9ivsfosJiAY6SELcttn/zNbtrGc+PHPKfPvY/7B8SxyUJK8CiD0i7f5l9B9ifsPw/A4wFoBu6uW3/1XpuF4DSYaO9h2+HLRSqiuoyjL2eSyVv7on6vpJccszlxE9CHTxj8yLSYTh+AjG84XkTWsMY7RZT/APbCKhhL2alYSFrWI3/0rK1mLcZjzO3d5qjq8ap4euS4n9KhY9/Jv3NPibep7aVNQGUjhYXWPhJZDFMegp5LB358vmspivaaSRyaD8IBbqzWl+zuuwyuw2WoanY8Spjsmkle52z6SHyW/b0RhLLu9SixTtJKQFm76bXH0rRfZzVYNWe1PWwsdfG9wFK9wW/CKw32h5YfihVIZDFVtr7jZZLs/wBrHpcbgAjtGV7H181q0muDnWRqfJv/ALcBDD6mnxynZuFKfs9QMe0QPwH+Zrv0ryDGO0jSNq9w+leldpZDxrA8Xw6U3M5o74yLulDcK8MmzqIwdwf0mXxLXHyjjz8THZq46iIWkdi8lSV9UWVjeFTeMFORcV2t7h715n2o7YVtL2sGC9goYTbYHjB/UnKVCxw3Zt6moeQIHu2kGo59JMsl277SVuBjTwUZiHGZyeTLdoXJXMdZ7UAmz25P0j72WN+0iTiVFAHi4ZF/Us3Pg6IY47ll2qkbEOx9PUu7ERMB/v8AEqvsn2foKqi9tqIzqZLyZgLo0U45ON9notZuCO278yY7J1DQ4ODG+28icVn5ZfMYOiH2mp4qftPRvSxjEB2bRa0epbebgkxNpb8KxHamTiY/RBraICTD+ZSHrpe6R7R5ape0T+KLPEq55qknvayEBP8Ah4VjcUrjqJCd3e53uf3krTFZjhAI83uk3yfLwss/Vkwnkz3KWzXEhgbyP1EpUNYYvY7MmQ2hmuwExFc7XEKk3ZYjM1uv6VHqJDIswdhtTE1U4mX+ZMSzOQ99xIRmlTEQvJLm7qfGNoDcPSoEO3rfknZaq7kzChmjCqrMrhfd6U1TyGRi0bORvyEWuzT9Ph51jcWQ/Z6Uecp9P5fN0L1gQ/h0WYD0vL4z/wCiqhodqaWKhAXqZGlqS3cCN+j6i/5CopyHNaR5CDcox6RXTpTp7uIzifpJS4cPkk3G4cuknQDZGaRxtYGdPwUdZWFmwbfi2ijiheM74j4Zj6U+GIVNKO92PXpLqWbv+JKkhitw2TDTic3Yr9zWpgB3jn0qxrsUDFIcjBwlDl6VAHMhHIeXpQmyiZBkLZaqbh9LPVVIRU8byyk+wfS6DCqOSoMYowcid+ovCvX+xXsnZemOP2alrTmt4kkjbw+gu5dMLowk0jX/AGOfZbhGGzxYnj9TFUVllwUxdIF/1X0fhfaaDDxD2M4QFtrDkxDavnWnxTB6oBA6upoJfVkMof8AVTYSrKe04q0KqLuKmku/p5rOWFTLx5nDlH0LWYxT4hcdXRtKBPqVN4fyqFUdkcEx6n/Dna3xRVIbl5RhnaKohAX4lpNzG+25aeh7dSla0uZeG7NY9mcOYG6zxn80Q+0H2F0VVcdMzwF3FA/+lefY39juN4axHTs1YLeHKw17tg/baMabJmAid7rjdWIdpI6xx4sQe/W5aw6rPj+REul6bMj5ErMPqcNlKOrp5ICbbvZR9t2i+z6vsbheNQZ1MFLPEbaFmK8+x37BcExSUmoJHpTf09Irtx+pRfzODJ6XLziZ832uOqj0+IP2ZrjrI2upZtlXHltHPxr03tJ9h/aHAyIoIvb4h8UTbrVg8VwWvoYpY6igkiMgIbZ43EC+El397HmXtZ5z6fNhfvRkvtXLAMJxfsvJTYo2NxWe0VtJHGQFTvf0Xd+niFaHCu2ksmJz1+AYNHQUpZeyVeJHxTjJuowBrWz8rtFnMB7F0+Hv7TWAFZWl0iW4I/pFaMISzHwj0ssMeKUnbNcuWNapeDEfadNiPaLEsRxHEMRrMUqqZouJPVTEZFf/AIeHpWZ7G9ia/thOfAyipYf21SXS3w5eJ16PR4OOMDjcc4PZVz2MXuYch/yr0XsH9n9NguHBS07Pu37txGXqLyXNkxpM68eb2jHYP7N8PwunBo42AWt/aPvmfzIv9K9nwqnbD6YY5I44hZtscX+pM4P2XpoQieeMDMcrBFuhLEZjmkIGN4hHMXuD9K5Mk6VGuNX7mXIY6BGMcF8p90cTERKbUjX+yVFRUQBSwQwlKYyyCJkzN4R5rKx9vp8LpggjoqaIBbedN+EZ/UXep1L2gpMew2viglYKuSnMXiPqLTkPmuJtqXg9BU4+R2h7TPwSOI2PLwydTKuxHtlxNLGiAeY+FZ8Cp6XDSzMyrCMSYfIWHcsfj3aRqh5Xd2Ex5EOma7Kic7yaot8d7YGRFwjYWfPaKwWK4xMRv+JYXUJZ7VU4n2kiJpAciuyuYcll6/HpJgsbIc9zGpOWUpTLTE8enG4Dk4ufvVHPNxLncrfiVTWYkAjlI9pDy1VbUY9JJCUb5CI8iUAk2aw+0j0NEIGzTib2gWe4C/6KND2mjqAMDOwi5HduZY5sWljhMNCEwycS3ZfJQhme2/N09ToWNHqGAdopKeqgdzd8j0kLwr07HYwxTDafFIustsi+esMxJyCx31zuXsXZTGjrMMCmkd7JG6bvEtMGTt5ELLjU8bQ6I+bohRB1d66I3L6he4+T8HLfzLoR/wDwktRRgVqsQTCiLK5D4kv3bkAFbdc/hRjaSBx0RdKBo7bqlbr6UQ5pCV2qg09oum5kktSfJO2F8KslWNPucRS6rWdkfvTr0559Nqh0bpcDFqVqeeF7smDMl3gycmB/4KeC9WM22uuFyT40s/fEf8ETUsue+I7fkpc0Wsc/0R/qQuOin+xx9+0vSu+xhbnf1KN0X2WQWH3LoFLba0hEOVtuanPSxjpmxIfZbi0z+pLuIvssitH3u/5Uijt81M+7zK253TZUZ7d3NT3U/sfZlH6I/DMh5PahGN1OCll5N05IWo5BPo/kl3UV2ZfohkL93Si2kpj0pk37N+aTUe7N2dNZkHZZButZd0Ur2N8uh02UbjrY/JPuKQPHIYt3c1wi/MnOHu5LrR69ClziZ9uQ0QuXLpFc8W5PFH5s6F6du71JbxK7cgBJhFIZLeSR05i2m4c+pWGG0MUwfigZ+rXaKrYKojw0NRWRkcEBGI7XIVKmGOlhsafhTu2oi939TKQeLezhYDWh0sKqqibiatkjYFH9kssQeOm4bG9qhPJqTJi1/VcnQHTPJYtmqgOUdOVZUxRNJHEJv1SvaKexKGnjmPhu8XkGd+RfUmhIBcXNuTeFBNI0h5+FKwoYue7u5pxrxMnbdcuWsNzs93kgea1UmDJgTVI8nt+l0Pt1aJcy/io8U08nQ9v7k7bOP95/JajSHfbqsX1d/wCKL70q7es7frUMyn7jb+CA5Kgh62UFlz98TjRlFmQykd19/h9KbHGKuN9ksol6hdVEQySSiMkrgBPqS2GF0PZgacGqKnEKiod9SFhEbfTammxJFfD2qxSn1jxCpD96nU32kdoKXoxSUtPGwlcrijo+zdOxG0VVPLnpcwl/Strg1Z2YroSAMGjiPO78SARL9SrUHwefRfaRj8xi51lPaXqhbanR7fYqTZSPQyj8UAr088FwqaxwwelublIUY3Iyo6Yi4c9FTW5W/sG/7U1AjuJHnNJ2gqMQIWekpjLq2wq8DsGGMQjPJTUoCbXfhAQktzg+E+0DOFFTRCMIXOMcLXWqhxD7Sqbs7xKeXDuLW7ha6a0B+rLvSaX2WnfgzU32RuQk8Uhe4bNqpaz7NcUhEj9iIwDmUT3F+lasPtoOMbnp6cbt1ouSsv8A83JBovaXw+IQJ9lzvc/0j5KaQrR5JVdnZ6W5pKeYPqjIVXSUPDHPJ/zMvZB+3gCIYvuuIjfwl6lWYj9qlTNp9x4eER8rmzLmpQnR5NwwESzZNBGxPyuLPTRbqu7TYdUTHJLgdIcpPdcLEJD/AAUKpxTC6iYmCggpSy/aA7oQuKK4JvuumsjiYL21Mh3KuOo4gkJ+f8VaS4tTkOTheHqJk5QYpTUoG74XR1tz3XTs+n9S021M9N+CiYmJ8m/cnRELdTcbfF5qeBNYbPQ047+LeLPcw+XyUSYgLawWjn1ZKe6qL/Hd0hoxYS5t/BNGNvexErCGGjmhJ3ltNv7skQUdMV2Rs5Lnl1S8HZDon5KkLJCylf4mTRx7izy+kVo2wuLg57fzOKcDB49ucjLD8tL5G66ByM1wh9JfwStbxZ2961Bdn7gzCQCu9XpRD2ZkkpJZweMooQvPXcLf/CS/Niar06Rl7Wt0a1K61W9RRxwycPO48rmtbuUWThieTA61Wa/BhLpdSGxXa5OiEWy0Z1K4b8wBvyun4MPjICc3/mn3hLpb4IGzIsmXWG4cnZWw4bSDbve31E7IypaMT53CyX5CL/CkU3Ba7l8k4NPtzsdW4R01uQM1r+JCRRjqzsJLF9UXDoP2VYjuzsSIX8rVYuUd+bZF9LIiFh0dnH6tqj802/txXcMhuyZ0Qi92u0VK2EWjOV3JNkLX6s4q/wAwn+3pfYyIuJa5LrE0bE1rkJJy27XJ7k2cZZ3khdUH4KOEVwatokxa696acjuLLcQodSbPLqW6zGE+ja+I6RbSbX6ULlaKDW3PNxS3W6utVmRi+iyCEt2aK7qQuLkOef8AJFw3t0fcq/IiL8PL+hFJ1JXPySaN+bpFC+1mR+TAf4WX9AlI43JcRxt1RDCZa5pFC5CWu70o/JgL8DL+geKKJ5O/O0h5Jtxe1cttLVJdTAf4GUe4jbdbvNc9o89yjOTCXWy4JAR5A9xPyFX+REy/DmSONaIvk3xJ2LORxy801DSyTSizgYjlqWSsoYeCQsAWrSOSzkljcGeMDI3czomL3pv3P5pwI+915Z1hsOqIhZD3JdOqABePz7lwoWz2snWG7mujlfkgBjgtdnkuHTtzbqUoRbMkTxt396AIXB1zbqQuL+9TRFhIcmSIfJA7IbRvz8k6PLNnThjc6ERdBQhIxbmjikcd+fRuXOC/em60gpaCokPwxukwPPsSqPasRnkLxmRJysm4dPThn4LnUMyuMkWKi41ZA78mYefuXHVs7V4Gik/emu7LNIeSF+pWkWHHG0h5O7COV25OUdR7PUBIwAeXhkbMUwiAnHkqILyTFp64xjcqioHK3hx2xA35WQBStSsR1FZFSj/wot5//PzKvlrpaoOGcrgHpHp/Smyo5B1tvH1DuFQBNqsUiqAyNpqoh6Cnk5flZQhrJ7SAJHjH0x7U7R4XUVzlYG1uZEtbg/ZGKMRkn6fi6UN0QZ3CuzNZixZszRA3M5F6N2P7O0WDkEgRX1n/ABT7vpFSsNjp4Yv94lEYx/uxZaWg7QYfTgI00W8dtxNbcuZycjSzS9nu0GI4TXRODtd02n0uvo/s922p4cNp5WyvcN4xHuEl8oU9ZJiFVsZos/U63WCFLQyickvd4d39SyniUzpxZ3A9/wASrOzXa6PhY7glLXh3HKA3/qbVeedpP7L/AGO7UMUnZzGJ8Bqn3cCp/Fh/6sioMYGZgYTa4eV3StHRUrSOJzyPEX/lttWNzxv2M6Lhm8o+fe1f9mH7QOyolMGGRY9Sju9pwqTi/wBD2uvKqyGfDasqarp5aOpHnFUg4H+l1+iuB4pRUYDGEsgyd8hvcnu0kPZ7thSFS49h9HjMHpqY2Ih+kua1h1uSPzVmU/T8cvg6PzdIuGOvS6a4l2v+ZfXvav8Ask9j+0BFP2Yxmp7PVRN/9pUtxqe74e9v1LxLtr/Zf+0HseMk/wB1BjdE3KpwqRpdvxBz/pXfj6zFPwzzZ9Hlx/R5YRNnptRMTcvEmqyGfDZygq4JaOfpcJ4yAm/imOM/mxLr22OLT9kgi7mdK57viTPGeRd4m1VYiSxNdoh4jk+rpriN3oeJdr4lVgSQIC59KeYmLu/moQl1I2ktfPRTsBMKRvciGRu7cq7q73ToSGL5JgTLuIu9KixyWiTupITMXemmB1y0SXHkbJNl7v3osexw8uSbeS0e73In5obttuW5ZiA4lzkiImv5XLpbmyytRD+4rUWA0xa6J8JH5Z/mQ9PJkTFrm6AOjI/LLqThFtTXvfuRtmQo2AJi8tqdAt2qauu+EV33akqUhUShyRPmmGktLTaSdAnJdGxk0Otn3onjYh06khzzzyRD7kbEpDRDcy706ap8xZNHl3I2FQFyVy4+aLqfmrM9RwCazJn3Lum3kmbu7PvT1HSz1h8OCI5T9Isos0SCua1HS08tZUDFTxlPKXhjZb7sn9i+KY5ZLWi8ED/3Y9RL3jsZ9jNJhcYNHTt7yJllLNCBvjwzn4PDOyv2P4jjVklX+EDv+zH0/Uvdexn2J0FC0WVOBl6i2iP/AFXqNB2bo8JizkcRybpQT48EJcOmy+ol5+TqZz4iejj6WEPdMlUvZeLBYReYGAf6UdXjVPQxDwma31Es5WdrODTHBPOJQG++Mul1jMR7WU5GUdObiPqLwrKGGc/kbvNCC9pq8T7RORE8kjWvz12rOV3aoBusPluXnmLdsLpCBpdw8rR2qmkxo5jvOTd1LrhhSPPlncjbY12ykk/Ed7B8Qj6lmv8AaSSolL8S7zJUlfiUUloHuCTa/wAPvVUeLU1DCWZ2kPqWta+Dnc2/Jo63HuGJZu52+FS+wHa5sJ7YUrSSOMFe/s5/v6C/UvM6rtU9QxZntF9Ldqgy4lLcEkTsJA97F8TJS5HBu7PoT7T867sxiLwt+PS2zNb7upeFBinGEJL7j7tV7hR4oGMUtLJLkIVkDCf7x3L5vrCOjnrIn/aU0jxfwdSvBeTzZ7lQ4x94U1FU674Rz97t1LLv2XjKrnOeotpzMjaOLqUD7OMYPFOyZtId0tLUGH5X1VjWVzRiUk8oxQC2shlaIrPGayp1ZWduKWih7N50dM0HAkYnPqJ89q+d+3kduJwSM37SP/Al7Z2h+0LB6rCK3DaQ3rJZWt4odAa+rvXinbgnJqM38zFv5K5Dh8jS9mKxpKQJHfaYW2+9llO21VxMaEH3WRiP+ZWHYaokkhKmZ7rD6fc6oMdkesxWtnZ2tY7f9KwNEveaZpOH9nvpza3+agYPnDh1OfSJuX+ZSMTk4PYelj032f8AVAELw4PQPk/LX96GRLwQ8bqOJ2nB3e4QBv8ABTMP4clWLGd0A3Gf0t1LP1Zf/V5X96szk9hwsdH4tXut8gb/ALi/ypPyXrwhrE6x6islkfvf+nyVWQvMSdq5Liz9SYDLkkWlQMonw9OkVynyE832p19uvhTGsmvSqRoFKVx5t0oe9Jss/eiteRxYGQAN3k9xKVHDFRnfWRuZ9TQdOf1JR1UeH/sGaWd2t4pN0fShipXIylmO0epyLqdABTVFRikl8j7W6R6QAf8AkkBRwtlFuPvkLu+lBLVbOEDWxen1fUmgFyPIGuQBZU8LFz6vUjqpo7LDNrg9KiR0tTNyiezvtUpsJjszukHLncijJ/7IHGcTc2d7iXeNv0ZiLxXJHGAkTMdw+pcaNrsm3ILWoYC5FnkytMPoZKqYYwyufc5ellFhjMpY4vV6VtcOoWo6O3xd5F1E6EiJSSLjs9htJHDLwJIiOIL3ufcf0q1qS4ICdPGOvO1lR0UkFLUjUMDccOUo7SU+pxaSQ82eIyPmVm5vzLZM52thioxCWn/Hja0xe5wLpNv+S0eCVE9VbUO/CiHmV1qy4xyTSEZyBp4fErZqiokhEGdyta1hHpQiaNMPaaelEgadzH0k1wkpMPbK0hvjOL4onu/pdY4oaggyZt3co7FLCeR5iXetLEekQ9rpCJnhq2H4JGtVrTdvK6lAXN7x9S8zpZGqGFnyHzWwwCOnoR4kZXk/O97h/Sn8hx2N/g/2kHJsNn1W5wTtsAkJgbXD6l4tL2sw+GS2po7xb/gPYSGXtJhhMJ0GI1VPL6KqO4R/Mywlig/J2QySh4Z9X4H9qB07HHJFCUEjbxsu3fD5Lk1R2Xx6jKmrMHhEzdyKcXciH8q+bMM7XYrDYzRDWCTbSgNiIvypjFftOxWMpRORqMBa04rOj6i5rD8evizR9W1xI9V7WfYv2KxysJsOqxwQRheV5as7Bz/wXh3aTsPBgdSbU+Lw14M/92z3K5p8SxiuhCpqMRpafDZN7yy1A2n9INq7pqYo6qYCohkGMOUsu0iL1CK7cTyY/s8/N28nuoruz3Y+phpAlajkOIs8ika0SfNen9luz8sNKb1DwU9S7bCzvt+pZzD6OWQCeSd5BJrtyvwkip4eHGYyjl1KJvYIQS+iZWUeIU8YvFiNHLL32sX9KpK6bGIQHiPHeW5uFuE/3Oli1VHS0+cc8cRl4SF930rOVXaCKow06SrjeW5+mTwF6hyXNR1L2oVTUPaLVO/W09lpios1Y9KQyQGwFnpp0rOVXaqvwkbOI2I0eVo3vcbfSX/colB224MUtb7BFX0QvZJBLmNjv/g6CHJEvG+008dNZxXkPMry8Qrz7Eu0jzXFFeZd5EnO0mPffByuAeywZ3NAL7Rb6u9YGvxTgyWA73fCgypzZbVWLNYZ37wfW5U9XjHEjydu/wAKqqmskmuc370wczZZM9yDoWOiRU1XGIr2UWWRxQHIVqDpZUka6nSJxZcbyzSuckrXEkAPUcjxyiTOvTewVY4mAuewXu3Ly1h33e9el/Z92dxPFqQ6qBhgowe32mfaJv5D5qZLnYg9D2EZZbhRMPVoqTEcHxbDaA6+nkp8Wowa6QqM7jiH4gfVVtB20pKiUWYyEn9S9vF1cH8j5/J0k17jW+H0rsW4snVXBjkUw82UyOojk1Z9q7VlhLwcbxzj5JBcx0uRFu5Ibm7ktFr5MwtB87Uu9COVvxJPmgBwfnzXbrVz552pDkoGmGBa+kkXEe7V9qbt1SbcrHuOXPtddeZ9zugblzTR5yHp0tyUM2g2yRHVGO9nUo8QnK171AEdNWRdXwrJxTOhZGuETCxSpIcuIhHEKjlxHtzUN4/NFa4jyf8AghY4/oO9k/Y6dRIRETm6F5D55uhHku9Pc12SvSJG8g2k35+JTIMUnht3MQ+lQRL5JxiuHVmUSxpmuPLOD4ZaydotljQBf6iUL257+I+V3enQwmq4fFaCO0mu3SCO1McGUS/ZxEQsWdpislggvBtLq8k/LJJY0ZBk0cf1JsMWMee74VJ+7aanhOSprGp5croY+CRjJ/Dkk+Dz11IFS4MMDvY042iPwqexAH1OTzZGLGnLXhtanYMaCMyfhNb6VcD9n8fsMVRPjdDTlKxE0ZHdmP7lUng9JCH4uI25+iMizR+NBlLqsq5Dkx6AoDHhPxc7mK0bfzKEGKPdmcQEL/5UY4XARE7TyGIl/wAEtyKSnwwdGp64i77TER/mhYIpUD6jLN7MX30w2sFOI/VuRDjzXZHADfELCoB+xXnZFUDpsuMdpJuOFpITNsxsFrhz/wAqn8eA/wAmbZpYcUwS8nqPaTFxucRYVV4rj0E02VJQRRRM+hF1F9SqJIXuLL/BDa+feSxh0sYO7N8vW5Jw0ikiZNiUk0YhYw6/lTsOJS0o5bSF921VzDbzf8uSVtrZ6j8Vq6tUce8r2LT7ygtLOG4l2GqppD/EABFVQC1w5u4j32opIwK14zvH4mtWXZRuupl/I0J1GHQx/hZmXyVdV4hDMOyNg81zC5qahnCfiRSkPOOphIwJXlb2op90lJheDGLvbb7Id36nJTHAoGs+pc/9Gf4kRNoneNSWBe7iQ+l+afxfGDxgIA9koaLhcyghsu+paPC+xdX2i7LFUUz4HTjHIIPUyVHBlf3ELq3jMo5GY+pp/amzpp4hs5ibpR9nagi1raSW7lbJarzFextRhYi9TjlCZZXAMEjnmhwfsnPXTE/t8IiO79swEX8UKFA5X9E6g+zHFKqw+LENLZc8kT32kmKbsLUccqerxWmp5xe1oxZzL823RaXBaztDhtP7BSTx1EBPqM7iY/z7locKpa8akJHpKGUe/h0trktC14MpF9jtWTZ/fNIV3iEC5K8D7GcLkseGokLLrE5Nz/SvQxoYoaGKSdihcmuaIepQTvj3nG9r+7qQkmQ20YOH7EWGQeLiMYjnoIxkRWq2pvsjwqnETlrJpS9IZDu+JaEpgjcmve75J2EimHJmP+CdC2ZSxdhcGp4ydwkPN7d0j7f4K1o8HpKEyeipLNLrcyIVaMVPQxCeI4hDQQE37SXq/KPN1FDthgeHzGNNishXbePA1pN9OYpithYlVNhNPFVYhIGHUp7WKVhG76R5rPz9uuz8cpcOvCoId12dokSq8apezGKVJzy9oMTnqD65KneshiWF4GJEQV7nbyva1JNkvT6NT2h7bUWPYaVJJif3cDNk0VG+w/Fcfe6wZdmYqoCko8UppRz1uuG1NPQwTHpUBGGVziBiSm1MlNS4aUNM8ZQZ3ERHcebpap/IXcIUOAtT1IcSpppyDMniE1KqcQaomI55wAWe36R9KpDqGhE/Z2YDkG2Qv+1V5Q3c3/qQSaE6ymkKf2c4RLPZIb7mFdkm4kQG0sY+FiWe4LDo20UIDwTF27vVuFBRaVMMkj3hMxC7eE00FDKIdEdxeIn5Kzwmlhhw8qmoa+/09w/8lExLEpKr8KNxGlDpEdqaiRshmso5YQid5GlD1RdKIRgji/DMxkz0JRgrDjcsrOWuiA6wytzZhL4UqRSyD8tQeYs5uWqUlY93WyjcZyK5uoVw5nIhbT8rKHBFrJQ77Ud3cSb9qe7/AFJcS63S4UuI3eCz7aL70v2J65xHN81c4T2iosPYZKigevL0Edok6pWk4eltw/JDpdrl/BTLp4TVM1x9Xkxu0y8xTtNHUXS0lI1IUj/sx3CLIKDtFPR0st78XiAUTjn5qktbd6UhEOTu35VH4uOKqjV9fllK7LM8Sf2k5Y8rgC1rm3ZeahvWNI+edpF6WQBJw+g3FDw2vIvESfa1IXVN/IfCqtLNtwrpTHJpqI+nNReG13VaSd6WGw2s6rU+z+jVdWr9xJCuPMRd7hH3dKmxY88IgwUlOVn/ABAuu+pVJkcgjq1o+IWXAvszZ/msngvydS6+EPBYVGLS1EpSfhxDndw422pwMWOMQ/Cj0tItnUq72h+Wz36IbnzF82Wb6e1VGy9QgmaCbtNPNSDF7PDEQvc0oNaShHilQTf3fiyIgZQDqHsHl7k0Ujlrm1yhdLX0av1KD+yUMkm52kcSuz2ujGok4t5m5ioRERav1dyG5xLmr/GcjP8AuGMtmrmJyfJxu8I+FRZZHIidjcBfw5qLxHt0Su+lQullEP7hjY8xW6u+fhToZFl81HGTzBdGotbLXRU8GQtdfiHyy5PuyTjC2XO1RfarR0zQ+1ON2in8XIx/3HETRHTq2pCLXavtUR6grcsl32x+Ttao/FyD/ueImWtzbaiIY7NHe7NQfanFrvUiautLI2f+Ch9JkNF6lgJnBCzK90xwQ9fSmPbD3fElLUHzdn1Vro8hL9TwhHDu63LRIcNkqIv2jCDv57kFxyP8Le9SAqDGUmDK1bY+kafuOLN6lCvYR6nB+Hcd+zLUsupWFBRxwgBjHv6mJF7Q+Q5O+qjnUGJ7No9/xLtWFRdnmT6ueSFE2aYrcnzUcpDEtDe4vEmzquJc+dxII5OI/O3pVSTZhHJFI8obJFpyzXP3Ll1y4DpC70rmFBdrydK7bzRYBkTd6V6aeRxf4UjkbmiwH2kf3JXXEmLrrfCSNve7XIAcYknmbPmm+luSASt55WoAfInJJi96jFJubVEBaoLJASXKr7VTcPCCZn3GbCrHiXNk21ZztjI4w04ZbXdyuUPwVH5FDhMfGxSmjYAMjMRtk6XQYuUlZX1U7sGh/wB2238qm9lqeWTEJayMGMaOF5zue3Ien/Uqhyewsndcf8ju+hhJJTaPCzqISnd2ELrR9TrXwQMw07kF79K7wfJ3U8KGWY7I2uIvCKuaXsvwQE6mRri/uxWbkiDOQUMlQeUcbn9KvcMwVqeUJJ8jy3Wer6lPEgpz4EbMAjuTrSN9X70vkNuiwabCqwCjnoDozfonozty+Ig5P/JOBhNbYUlJV0+KAG54ge2bL6H5/lzUGjo5K6UmiC7L+lW0GD8H9rE5F/xBda9uzLuEIK6GSbhymdPOPOOUbS/MKt6SSKMLLIyu5ETK04kdZFwKynp6+AfDUtcQ/SfNkwGA4ZUHnBXyYaeekVW3Fh/W2rfmFQ4NFKSl4JWGVD+0A3EctdR9I/CvTuzNOFOYScdzAv7sty86mw+owmMZJ4GOndtKymfiwl+ZuX5lf4BiDCF0dTaXda+1TQ06fJ6pw6OT8SNmpS7yF9qjQ/aF92vwopWrAB+ome1ebY72iq5JMuLfGTeHaotNil1rSZf5Uu2vs0WXXweyQ/ahJVbGpowP1CamQdqjqrXCa0u6115LBigRxC77rXttF1YU+KPsOA3In5fD+VS8a+i+7JnsNN2orMxyO8R9PUtDhXbapp36zAvULrxOh7SVdLKPEEy18K2GF4xLij7JGAR53NasHhT8msc014Z6bi3+z/biEoO0mAUOKCbdcsLcXX4ua8x7V/2M+yXaQCqOzGKy4DOW7gStxov82a0NGNRHa7yXh3cPpV9TYpPTsOUtpJdvJD/rZvtDJ/2I+Uu2P9lX7Qex7SyR4U2PUse7j4Y/F2/TzXktXS1FDMUFXTy0c47XiqQcCH8rr9Ex7UYhTnm1RID9xC6g49WYV2siKn7S9n8MxyItrySx2y/rbVbQ6nJD5o5Z9LifwZ+ezZ+pcArvpX132h/sr9iO018vZvEanszUFypqp3lhb83NeSdrv7Kf2gdkwKeLD4sco23cfDJOLp8Q811R6nHP7OOfS5I/R5E0jj3XCnQJi5pV1HU4XUHT1lNLSzjteOUHEmTQdPwrqORx1H0rre/cm/H8S51aoEO7l1it0ztzQNl3pF+pAEiPbrm35k5c1vPcozF/gi6rWzQA+UjJsibPPRNXeaXdk+1VqA7daXcuXelNjltYnf8Aii0EulGoDgZl8KPbdqmwHX4SZOXPtUgJh6vCul0i7uubsu9D0trkgA28Oqc4n1JoRu5ruot6rkAPj706G5v+1MNJbzRcS0tFSYEwC96dEmG1Q2mYhF3SKsC7JlpsQ0TL9uWiEi8SivVe9P0VPU4pMMFNEc8peGNk7iKhCV1uSdp4Z6yUY4Iyll7hBrl6V2Q+wXE8WKKTEJPZ4j3OAdX6l752M+xvD8BBgp6OMT/4hbiWU8qgawwzn4Pn3sj9iuJ40QS14eyxF/d271732M+x+jwsAaGjYibxE25en0uA0WDwidQ4aeFRq/txT4fdHTgwC3i81xTzTn8D0IdPCHMydh3ZekwmHiyFGZBzHpJk3Wdqo6UHeAAGzxelYeu7YPVORnJv+e1Z3Fe1DyUpyxyMIg9px+pQsLlzI0lnhFe01ON9rohiKU5byLpufaKwOJ/aJ/vZRNKF3pzWQxrHHroZIwkf33dyxc1ZFS1Lu2d/rJd0MaijycnUOT4PT5saOoAuJI4i+5gJZrF8QOqivB3C1yF9VlZu1VsWd7mTc/iVefaA6gC1tF31EVVpGdyLT244SzN2LcmJsa4xEzNb9KznaHFgEYmvsv3bf8yj0tZdCR59PMlNgolviOKHHGT58lnMdxp5JwlZ9swX/Dn4kVbVHIBN5/F4VnZZONQBrdwZHH8rrKTNEqNL2ewmr7XYsNBRnGBNG8plKdtot4l6Xg/Y/C8LhF6o3xGcOZFtD9P/AHLyP7Pcc+6ftAwiQztilMqcxH0mLj/javX+0/aTC+zd719XFS87IyLeX0ilHnydHhF9HjTk0UMDOAhtARXk/wBpcgYb2gxZ8rONlK3h5qrxv7cuDeGBUxCTbWqan/SKyFX2ire0kvteJ1D1FQfMi6bfCyptfRGpbdlftIreytBiNNTQRGVSbHfK/R+XvWcxvtRiHaKpI66skn8os9jflUDEai6bZkItzUCIjGYTydYbGqVlrTEcfJ7QzXO1c3Go6PxakSJpgyFwjtUHtBNxI6VvK7/ShFJOzmBVxYTiZm3TYX+FwqKGf3ZLMW5zmYbv6v8AUmsTG2pHLxAP+CkVMfDwqij9bkaDUssbkccBoKfPvH/KrGvrIKOggikdhJmbv3cvSqHHpmtpwZ+llAho6iufMGc/iJUjPW1ySKCE8QrL3ztM9S9LKTjOIe2VxmH7INkY+kG2irQYQwfBCkz3y/hB7/UX+lZiaTiH6Vn5LTsQlcRO+5EHWgFHpb33IYwaktRZn5oG5IuolIpqX2jeb8KnbrkVFgUdG9UZMzsIi1xmXSIrs9Q1vAgb8LPq8RpSTPMXAgZwgz0HxF9SvYcNp8Ho4Kmb8esl3BHlti95IJfBU/dZ0sYyT6SnqEA9X5vSlLHIJ8SR9zbRHyVsdQdQfEBgEM/EyR4TV4oeccfzLwoqyNmZ+TcQ6Nd8K0GG4CxU4SmzCT7lBxLA58NtkdntJKjxiSPR89vvT8eQdy8FzUk2GgJm92fIVVV+IS1jhEAOMXeeS7NWSVRC7u5D8TKJUzPIWQNbr0pbExQ7VR0wmMcHLLfIT80dFhr1Rk7M4D3ackNHRvUc2bTmrS56UDZsxJ00gbJUWExRho95Nb0O1y0X+0VXd/8AU6IayAQtDjxkBj6d3eslDiH4mcjNuWhou00sYEBm8oE1rRyMxD/NVaMWmO3RzRjOcD0URPsLO7P6VHKotPIHvH4k0cx1k18puRZaI/u2pkDNojtz6slA0iRDUMTizvbm/iWwpqgBYQ6hy6hWAljlh5s4pyHFKil6JNvwq06KlGz0KSop4QFwdzMvD5Khq6wJJs9blSjjksnWe5/ELLoVjk+fWQqtrMlDUuIqhh1J39SnljR08YxxSOJNuu9Sp6OneqivB2+nNP1IwUcPEN+Fa3ST9ScfAMKpxKWY83d/qTAYtwSvM93pzWfq8Wkk6GtFKlpZaghOc3Ae4S6iU7Fal6faqsvF6S+KVn0ONyEm/MjihxDEJDkrKmaoeR7juMrS+okNHSxi4gG74lo6OjYnFp2kgoh3SDluL/8AaVr/AGQWOB4Hh9PDA7ynPWy8hHopw+L3kt9hsdtgcPY22+TpWIo6oBxf2gwukdrgij2iwq8PtNIMpNIzFHlpb4UNP6Nlya+sxY8PImaSEQy/ZizLP1Pa6SGQsrd3hHaKz9djTVDEY9WSzOK4tIIlkb391vUsabNVUTQ1eNPVTEckrach9Sr8Z7Se0Dk7WG3vWTpsUlp4Skc3/Myo67HnKUjNntJ9PhQ1SMm2y+mxB5r3A97cxLvVbUYlLhsvt9KYDczjNATbJB9JCs/W440fLq/pVJWY1LWNkb2ioKUTQ43XQYkJ1+GDwov7+hzuKB/hLvBZCoqgklubq70dNiE+H1I1ET7ul7ulxfqElGnHhyi4ZWHyRRsojsmRXe9RzSKS4ckFuqpIo6n6DD6jFKuKmp4jnnkMQjAGuJ3QRU5yGLM1xOvb/si7E8OUKyoZglK3Ii8LfCuHresh0eJ5Gen6f0U+vzrGh/sr/Znjjowr+1/aOmwkXfTDaNhmqC+EiusD+a1sHZv7IuzoTwVGDtiJFlwyqasiP9TWsve+xmB4dWQDSVlLFPAYPnGTXCvkX+0t2TDsL2wlw+CR+F1Q6+B9wr5b0n+oI+p9Q8DVNH1Xrf8ATcvS8CzY5Wib2nwP7OMcnCfCqf7pnjmtejCruCb+Ov6Vku0H2kYph9eVHSO1FBS/hR0kTbQFecjId1+b59yscek9oqaepeVpTmgAjte4hJmtyf8ASvt6+j89p7WzW4P9pmIQ4vT1rNGBg3CmAdozC+0rvykpGJ4l2ep5ZaaCgjiI36r9wLzuGTgnd1W7mT1LHLXTFkzmWdxl5N5qdCjRVNZPhNaUccjnF1ARP3K0w/tlJGW9nElnJoTjMWNnIcrQLq2oBHhuToU5RM5QhI9Jw/thHJoZtcrqHFgm714/TyGL5s+5WkGKVEJ5MdoiuzH1Uo+TgydKpfE9YjqI5BuvZPhIxcty86o+0h7RfO1X1FjXELPJx/eu/H1SZxT6VxNRcl4s2VXDiDEPPd8SnhVBII5Ou1ZYs5HjaJGov3Lpc/8AUhCS5Fcxd7LUzoMS05MKQSPH0Owkhu+JJ+nRAKx8ayQR1Zv0ISqDLXQk1qWiWt3cl7S/cO3bbzdhF20tSOZrRZmYfiTRi9uvSkHvz+lSUrQ/DlJseNy+IfClNG0b5X3WoCmPcwbAfwi6TRyE+jOg0Qrtc80Ikj4Mgl0Ok0J3C1j/AMFnZaQP7121trspAjILZNTg5erciEZyLSlj/MyLHoyLdcOWb2rpSSlDY8j8LP8AZ57c/pUpo6j/APR40XsdRJ/4N7u61LYrtsrrWy+nwrl3c+RK3bCa2QrWo5CL4WdE3Z3ESEX9ils6eRKditGU12mj2/vSGYxHLN/4rQxdj8Ukt/8Ap8tr+LIlKDsDikkQP7BJu9yHIfamzKhVSwvsNv4XKSOKVGdzuH/+MVqafsDiEf7XDpDH1DdtTp/Z/i5XcHD3yb3v/wBqnZD7MzH/AHlUbsuG/wBTJfekpDq0dvyW5H7LcbIRkkwojz8MZbv0q0ovsXxCq1PDiiz5cU7UtolLBkPNAxBs90EZaIfamLnBHovaaT7BwGIuOFtviGQdymh9ivZ+GmJ53lKXaTiLiWX9SO5E17Mv2eDFNGV2cLLrVEQ/+HuXu/8A+U/ZuMRHhHc/vdNh9lvZyPpp5i18yTsy7T/Z4X7RHJd/uz/SpdHhtRiR8Onw+oO7wixL3el+znCISvgpCuH1d60dHhMFDGIQ01SBi/hPb+lJzNVj/Z4Vhv2V9oMUjEwwyUQ+I7Vbx/YrjJWPJBkXp4i9tAZ4xyNpgF+REVqGWoelAnnq+EHU/Embco3kbaxieUUf2T18IiDwAZfK5XuD/ZrLJPZK0dKLcyIFqz7WYRC1lTjdMHit4lxfyUf/APMrs0MUryV7mQA9ggz3GXkm2CotcJ7E4dh9pRgMsudtxMrampYKqIXYwsdthjtWID7asApXB6egrpdLnIzERH8qo6j7aosLw2ngoqQePFzlka+7W7aKVbjcoo9RPAQIxykOV2+MUpsH4eh8UxFtBz6V5If2tY7UATPXxgMjZlGGQW/DpyWdD7UsXw+Q6ymMbqe0rzMj5p6syeWP0e9UeD4dUHxa0Hpwj3cKIL5ZvcJdyi4zQ47HSBUQU1H2fwlmIoyGO+Um+p9XdeMD9sXbWaAqv70iw6B2uYyhAb/ozHVdw37Tu1PaqQ4J8drarhhc8eYxD/JGrDuQLTE8NauqiqKjEK2qlfxexESpsTw+OjhEIDrqjTURay1cwzt0dQ0pRs9TLC+vHO5WkX2pARyxz4dT1TwvqIuNv5SW9cHM6Mb901FZq8kkHxGDkX8lXSdmZyLPN5buZZcl6RWfbRhFRhmI0kWBRxVFTAcQSi24CceoV5CUk9lvHK5m03rOxNJLgtv9mfOQxH6EMnZ20dkrFl7lrcb+0Ls9iXZcsPpuzT0WKcFgCujk5G2Wtqj0fabskVNE1Zh1fFVDGAGcU1wkbDuL+KYUjOFRziAB+GIjy/B3fqTZ0JkAO2Q8NhFiELf/AI60VR2i7KZjZHimQ7tzsmoe12DUoEFLNiVMRbntZiFPWIGe+6Z5pcsnMzfXRPU2Gx4fMT1MTGQtpGT3aq5PtZQSaniFaflfGygFi2FTHm08xG/iKNUkhfIgYlXMQ2RhwAbc4xtlmSo5ah+TM5F8lpZcUwuMiHcfhuIGUSfEsOkfLgOQ9xdKgzaKLjXeBvfcuFI/eys3qKAnLKM/4poyo5D1YgH4XSoCKGVpZuicW9e5SoqekK7KpYB/8xk991w2Z+3wF++1MOSv1E+a7rdopR0MEYZhU05ZektyC2nK1hn3Pz2dKvj7CpEf81uXvSYXt+FTRoY7hdpGt+LvQSxgJ7J4zHPq9Kl0VQ1DC8hZdI95LsghaOT/AMkUs0YtY8gl9KG0LB/Ej3f0pBqBFG8j6J0qc7snU2koT4fEiyMC9LqJOQCJZyMFvh81dIz9w22Q9a49giLNk6acg/4l3w5I4oXqGJ4zYsuYosoV3dqiYn5dSau3Cwv3+XJdPaWaIkBEIEHQhct3p8lxyZNGVw6aItFhvNu77ulIJDK7mn8Ow2fEqgY6eNzN/CIrRj2DxGlo/aKmNwDO20mtXDl6vFhajN8sSTM0I96MRYi0ZrlYyjTU4HGw8Uwe1xBVs03gYHARfX1LeGXctI6Q6/CkRdKYci3My53/AOZXZVEgpGz0ZkmK7uUcc/8ASiEt/wAKpMKodu7m2pFJa+ebEmhLd8KQl8SVskO67vSfP96aaR7fUWaVz3J2DQ7tLTP8qVzfw9Kack/S0slRczPaLM+ZI2CtvAdNC0x25/8AqphQtlrl6dyrIyOM8r3tz1t6lKly2tm/qFRtZWjiO08fU7s43clwMoxJ9E0Mz25G3yTRyflTYJfsmtM3e9qYlkEe9R+JcWeSC5y1zSCyQ0wCO3xIRm3aKP1edqIB3Z6rUx9x5q0jkyQ581wdur7k0dQ92TfqXjnrki627VkwUlwpniFdl1J2IeHy3eaAHR8/UjEn79qC7vd7fhQkTD3tb8SADEm5s7JN8kyJfpRlNdqgug+JouakxPmyau2jl1Lv77kAFd1aoh6s2TP5WTzckAOgT3ZNlasl2xmaSsAGzGxlrgHb6lhe0hOWLzhk+3wis5GmP5DvZ0uHQ4vI/wD+ikLfU7iypLrS1yVzRw+z9nq95HsllOKwC8QsqgxtbNcyqzuYorCqBc2cos9beq1arBML+/AIKOSMRbbwyff+lZUxtES6UoaiSnMTjkMDHkQvuVNNoz4vk3+zBTGCWm4RjzMuok5U1gSRFwM5yy6RZZyk7cVchWYiDYjB07+sfpJWVHilJiX4YS8Au6I3tXNo75Ka49pH4ZyFkezzEfCpXsbR26upBU705b47fq70F2pLpSTOd7Frh+KBRgQNHZ5/Ep7Y9ARC7bS9KoAjfvbn4sk9FRuRaut09TJo0X3lBtc87fEQsmKnFKcRJwdy+pVgU7iPPIfSKmUmGhUbNLrtSLxK2yDlBjU8NTnR1EtGRbXIOkh+Ja6DGKaoYWxPDopbsv8AfKF+DMP5eh/0qLheD01GBSceMjy6CBSmKCTSNxLS61Qkpl20TB7Nx1hieD1seI3bvZJX4NQP5X0f8pJgYTjr/Z6mE6Ux5jIFpMgCNh6G3eoVPixYxh4deY1VOHhqXus+kubKXjrwUpJltT0MAsNuRE3iVrTUNPtvzWUhxbDpj/3Kono937Kr/FAvpPm35hdW8NRUQsJnEZRFyki/FD9Q8vzLLU2SNZSUtNbY5uY/F1MrmgmChe4HuL41joay2h9rzf2UTtefqAX+pKHtYFphGBTi21iN7A/6/wBKnUq0j0+jxxx1s2qyiro5tXK0nXlEXaqcpwMHpBiELeENwld8Jf8AtVtD2qghsatB6KU30EjuIvfc2v6hUVRqp2eljT7CcH/S6rqyoahLJ5RI8+nxLNQ9tKalOxqn9bXCX5lCxDtRQYlMRh+18RepOMOfcS2bemxynIrZdtvpdafA+1kdC4vT1Nl3hJ142+ISZ3hJz8WatcHxCHji0jsQl62VS6WDRWPPK+D2bF6fsx26pBg7SYPS1t+3iEA3t+bmvLO1f9ivshj19R2Yx2pwifugnylh/wCqvKSSAbWjc7fr2irb70q6ERkikch+JcnayY37GdLnCf8A2I+Yu2v9kv7Qeyd8tPQRY7Rg13FoZGI/0PqvIMRw2rwuoKCtp5qOcXtcJQICF1+iGHfaQ4kIScQSJuoXuElMxMezXbak4GOYNQYoDtbdUwte30lzVrqMsOJo5n0uKfwZ+bZZWkhb8y+0O1P9jfsf2mE5+zeIVWA1XU0Ev4sX/VeKds/7Jvb/ALIjLPT0DY5Rhu4uHvcVv0c11R6rHPizlydLlhzR461vvRXWtkydr8Nq8JmKnraaalnZ7XCeMhIVF4n5l1/I5B275/lR3N3poZP1LnEYi5IIHSJdHLzQDnzRe5ABsXvR3NZ8SYa3zTg5jqgB0i3D6UJE5Ll3uXR6i1tQARf1JXNdq+5kL9WeaINz6/pQNIKLcWbozJhC3xILmE9dqew/C63GqvgYfRy1kpbWsG4RQUR+I/f+lP0OH1OLTcKiglqpX22g1y9g7E/2da3EDCoxmSwH/wDDR/6iXvvY/wCy3C+z8IBTUkcAs3VYoc0jSONzPn3sH/Z5r8UeKfG5ip4v/wBGi6vzEvobsf8AZTheCwDHQUYQAPMi6iWzgo6PDx7jt9ygYv2sgoQ1ljgAffaudznP4HQsUIfIuKOhwvDYieWRxMGuAhbbn8SYxHtZFSx7XaIX5FnzXl+KfaNFWGUVMV48mPNVcvah6qAqarkY4n5EXUBeoULp2+ZA+ojH4l32q+0AyE2pZ2lNtzrB0HbCXHJjvlcZwz/DLxfSq/GKy2EwjO0xe17e8ViZaj2eo47SOJt6dq7YwSR5sss5vk9Hqe0TQmV/iWexXtVFDpIdw7elY+sxaSoudz/U6ztfVPxC33EpbBXI1uN48ccx8Lola9i+FZSqxSUpSzzIk7hs3tlKPE3FC5CwopKUJISIG3epK2x6pFXNiElpMz8/EXUq6nxT2OpIDe+/1Iq+o4cpMb8lU1BNJKJu/JvCsmy4mhxqoirMKiPW6J371X4diltKQPutdVYYpHJEcbmxBkQ8+9QYaxrC1+SmytS+q8WAbzytLLRUJYs3BlB+l3uVHUVkl4HxDLO8XEn+JNR1Bi+f+ZQ2brETyqJI6gZ4yeI2e5ije3J1DkqJKqrKSokKeUvHK9xEkUzkGa5TiMk2bttUmiVD0IvyyYs1OAjj06UNNDLXEMdJBJOfpjC5FilLPhc3s9TkE4sxOIvdbmgiiLPC8mpP+VXWD9k8QxARNoPZ6d/7yfxflUr7PBCqxWqkOIT4MOhE12T5rdVNZT0cfEqJQiEfFI9qqtiyil7I0mE4RUSyOdROEZExFtFvpFea4qV1RAy3OO9uqSqgnoqe+XitbxfCsRUwvJUcU3YRDkI+JSikNYlGRVIA3e1qm4lTnNU08cTXRRRjuTLVDSSibx3F6l2sqrQsbqdFk8keoIJps3bpU+mqqiqqIogfedogIqpEm5K2wovYwnrc9wNZD9b+L8ooLaO9oqppqzhRndT0zcIff6i/Vcqjh3DmkRbtX2pziNbkG1UCVC4bbdUjK0depDxCv5IWJr8zzIUIocp6fiMUkj2xDzL1fCKdtkrCGOCNxiF9B9KOGN6xxjzYfCA+FlecYMFhEIiYZS3MOX9SCG6IEWFvSvY2XtAtcZf8P/1USoJ87r3O1+ovEpw1AC2huVz3P4syUGpL2iQbGe1m80CTFBUHGxZSWCrXD+0FZTtZFIwjnc9u278qozjk7mUiipam4TyNtfJH/gnRso+0kVdTFFVtHytusWeqRgGY84nt6mIWuF1IGlARHnd3pqoEIbnZ9q0ZCVEWoFh6Gcfqa1Q3E5KgWBtytrmkh0NjJ+ofJXfZvDaT2j2ivw7jwEOXDCbhEXxKUti9qKmmp/Y4iORm+pNVlQ8kRODOS2U2D9lK47IMZqsJlb+6roeMH6gtf+lMy/ZvilURHhVRh2MhloNHVhxX/I9rptNfEKTPP3zIrR3F/lVjQRmJBefyFT67A63CZhCto6mil5fjwEP9SkYZh7VVxk7Wt4hUJcjaNPg9PFww5EWWpZdK0lOXBHIDucvCSylPRvxQYJDAOl7VeVNLGUQNBLIRd93UuhI52mV3afEIyB4DCM/O3basTLM5OVjW3LbzdnY6hy4jvf6lAk7H3AbhLb9TKJJlJGXCRxbJ3TzVFojk7XCp82BxUJEEs2/ut71HDDY7OJI72+j/ANyKoGgArpRbOLK7pu9KjVFZLVELGb1EvS3uThwlUS8OMbAbc/pZNe3R8D2eipzDN7TqpOo29I+TKGTQoh9nML3Yp/6WVhQQyVBlmb2k9zl5qvp47uWdy2WA0IQwRaPc5a6K1GgbLClhenpw0tLLRP1edkDM5Fm1z3dJOnzjCSo06WTZyBxiM9gE+nwrYwvkKg4sMt7M5G+1i9ym1mcNTnOx39Ta7RVXLi2htA73DyIW8SqsU7RVEb8PiXGY2ncsnI6YQZf1mOQRwlm7EZch8lkq2uYpeLK5gJbtj8lU1VdINrdWajFVfh5yncPdqoczXQexjGOIGTHcKzc9ccmwD2ocQquNMTse1Qrru/8A9VldgoUI5tS1TfUX+KIx2id7Fd4fSmpS7mfqQjUGUt2TPtFOQ/jAUfi6gTCQZi+bO4rUAtelHHCUkmTM5EiYd+bZq8wijYTGR87vUpk9UQ3zRadmsDCnlGWfrbl7l67gOMmIRNHlcH9S8q+8Ap9HPd1JmbttJSnlEf5s14PVdK+s9sj6H03r4dA9j6eb7TKfs/RhK9bGBcmEzty+pfMP2wduj+0DtlUYhe5xCzRAXqy71msYxyoxScjllIx8Ik6q1j6b6Jh6LI8y8no+q/1Dn9RxrC1SF7kbSOI5JI4qcpNXe0XX0rPkAIYZKiQY4xczN7WEV6f2d+zsKGIJ8RcilK0vZh6R+rzUH7OqzCMJcnqon9vMrQqS1EG/5fUvRfaI5ORsf0uu3Djg1cjy+pzTuolDW4DFMWeTe7TpVDXdk7iIwdxL/Mt0YtkXqTBxt/1WssEWcsc8onm1T2fnp9MlA9nkjlyytXqEtK3J2uFVdZgMFRc7bSXLPCdSzWY2ETHdoralkcfG4o5sJkp7tE0EZxmWedqypxNW9i5grLgufP0qZDXSCw87VSRFby2qZDVebXLaEzJwL+nrG5ZuKs4pGIR33fCs1HMxCpsMnxuu7HlOOeIvhL33CnAHiFYyrIahy77lKaq4Or5j8QrrTRyuFFiFO1mTm30pcFrbc/ypinrGm+oU+3Tl0k60EAUfvuXOH7042ZPazt6U97OefNrUFURihe3PxLrZ+9SQpX3agpEOCyzNsOPX4kDorteWb/xTl0j25O6uoOxdbNyeMbfjG5TIfs9xCZ7I+GRZetLgrWRl+NOI6SOi9ony/autg/2V43CAmdO9r/mRB9leOTMLR4fUHd6QWbaL0mY4aqoHRpHuTo4lW3ZjOX8V6Rhf9n/tHiBDfTvTiWXXtV5S/wBmfFJNTq6cf3qe5A0hhys8po8axQTvjnMS9Qur6g7SY7HMJtUuVu60twuvUaX+zPWietfS8ukc1bN/Z7q6cR/3+AP3OsHlgdccGT+R59Qdqu0FVYzvAPxcG5bzs9UYxUAEcsEMtz77GISWlwH7Fww0hOet4pemILVb1knZzsfJZifaKDDjJuiSa4x/K2qxeZPwdUML+TFTYGElMUkkEsRu9rxS+Xq0UiPBzLocwFmWI7Qf2iOy/Z8ygwuCv7Rm3jKbhRfzHNZmo/tVVpHZTYBS08HTaUjmX6tqxSmzdyxrg9rDs+8lrXybtOpk03Y1iuskMD7iJ7yXgGJ/2lu0dVEYU8cNHc/XFGxH/NZ6v+3TtbiFHLTSYjUDFIQk5A9hlk2Q7m7laxzM3mx/o+j8Q7K0dhSVmLxRCIXFraNrfCsziXaTspg8IvHXzTiLtmIR3Zr5kqMarai455JJC9RmRKN94VG3N3K1/ES20/2cjyp+EfQ1Z9rnZCliJwpsTrZxfYHDGIX+olkq37bqmolOOCgpcNizK0uGUp/mK5eTPXSW5O76+K9NS1gXFnt/OmTtZ6KX2vYzfOf3nIBiJcPhwDa/1KrqPtU7SzBrico5+nasQNdGRFq6XtAE2d5/xQK2X9b2yxeuLOetqJcmt3SOq/72lJxvbP6nVdxm7mMv3pb8iMKSW0vFkl7ibNLTUMdVFFJJidNTme545PCos2Hywyi0tfTgBPaxX3f0rOlDIT5vFKP5HQcF9ubS3fExLTgOS7qKGpIswqoJR8JcRNUw08IVEla7yizMwDTSWk7v/wAlV27dXISdGA7hzz/ggmiY0lJwif8A3oJc+nNnEkw0jyNl+IOfNAYvzdn3e7ak0bjrrblbyTTM9WSKmZ6wg4888tgZBd4PcPuTRC4kYRHIQk1vpuH4k04uLjvu+IUuJJHc3Ee121tfqFURqOlTzxiVmY57XETa12TH4kLjrZe3hdIya7LkItogIWvJnZkBQZyS32Z9PvUyDhTQkUtfHTy5/sijMv8AAVW3ML8//au8TiZPrd6kFUSTqnEtJWK5uoWTXtBkOpbk3baxZs9yC4B87kE0P+0P5uSHiPnrkigp2K7N3D/UjKjubPNx08vEsHmhHg6I9POa2GOI+7JLiHzTvse7K91x6NxbQ93zS/Ih+x/j5P0NFJcukT+5Saejtlyk3Dlc4kmyILS4ce7uWMupS4RpDpW+ZDPhy6UmzJxbxIwE8szZhJSIpmjHSNi/cksz8mjwIjlG4uWb7s0hzvysYU7aZOT5OX7k7FTvnrnyW3dojsJvhDVPG3FG9rhyT5yDGETxs6dGnMQ0C0n6lDlJykPLMR7kseTd0GTC4IU1RcAx2fNNcb0RtzSeMy8077HIQZuzj4ls8kYmEcM2NCT5912Xkg3iWqkNTyCGjdW1SHowj5vesn1EUbrppSIURHGWhuOfpe1IozkLVTfY45O/u8TpqKO0u8RVRzQmZy6WcBUUJSSZuDGPerMIYxiNwa279SYi/DHTJQ6qqkE7A26ea6lNHFKEl8h88o2yz3dSYORrVFKSQnLN9vqzQCMhPk2dyl5CVGTH7WIuWRd67awogo5MtVIGFh7nIVi5o6YYnIZikkpzzikcCy6hdWuI9rsTxaalkORoipwGJhia0Sy7yHvdRBhbIXfb+5GFPs0XHPHiyT3muUdCwtcEUJp4yMwNxv67dtyC1yIs36uanjR7tciFEdGGS3jligeCdWQamunriF5ycyABBiy8LJgZLh5KeVDr+0bmuewv4nZbKcTneKf6IIk//tRNnn381I9lkF+d3mnPZTz53Kt4i7UyJuJc4e1TRozEbskmoz5IU0HZmRBj26JDCchsAbi9Oal/d5+p0vu0xkF26u9RLIki44Zt8jlJHDCGUgM5k2t3SpfGARHLL3WqIcMmRNndahAZLxZ2e1YLMdPZ5GKkragndrfE5ZLjFt1dWE1DxrSZu7UkA4a5Fkz2rVZIfZnLDkIZ/Nlwh2dymlh7+73omw/ar72NGfYy/orhh26v/NEMPkrBsPe/kxfCnBw9rxC3d1clH5GMpdLkKko37kfB6c2Vm+GuI5MCMMPbLPpVLqcY/wAPIzw4s883dNyluytSYvegLO7V1wnSGJMJd/vToE+1M3bdXR3XPq36UAG+fNJy99yBibP4k7pu5IAEcy6dqdEe7PagDrzz7k73aZoAXh9wobrfhSEnLki8fxIj5AIcua74dq5btS18kASA3Rc1lO0dUY15tG7ATMOZCy1MZbSWNxzOTEKo36XO1rVz5TTH5Koykk6zck23TkpkUbCfcSYljeNr2dt3hWFnYR5pGItE047k+49WiTDaxM/US0TFR2jjujnk0tAEzd3srSOl4fZ+oqMn3yBExfzVddpy6UJjfBfYV2wr6GIYDkapp/8AhTsxir7DcWwqum/EeSju8Jbg/UsMO61TKYXuscFlLjktPbhm8rZHoXzaIeAbbDje8XRwzNIQ55EXwuqPB5KqjMvZ5LBJrTHqEv3LQYiUQ0A1NRHHS5NaEkW3iv8ASph1POhnPpeN0dDaRM+ZJqTEODIIA1xdwiyVHVU2JMUcUrcUW/ZltzQGRx3MEdxN6torv/8AThQXtVWR3MbiheukhufiPxfhdMNG8lrzyPb/AMOPaKkUpMJbGYf3KeS+CZD2ixAo8n6BbxNaRKVHjEUg5Sg5SF4V2GlGa18r/hy6UbYbSQlxJTYfgJUQ2r4HqfEI/C4l9SnUONVmFz+0YfUSUsojbdGagUGBy4lJlRUcs/iuy2iKt4cDipbWrJ45TZ/2AbrfzckNo1XBHCsqKyUr5Dlve+wdoM/na2ma1OC9mavEAnlkk9lghjc3DK6WTLwgPmqtqr2cLABoh+HqUWbGmhm4hnJxRfqUaWJTQ/QY81VPLBGD4dY+sRf/AHdvx59H5R/Mn4q6OlaRqaJgIn1MriN/qJ1GqO1UOLcKPFYo8Rii6OO28PpPmydbDaesAnwzEWEu6kxLp/LK3+oUJV8htX4C+9jy63MvUSkU+ISlqz7i9Lqqnhlw8h+8KeSiLPqk3RF9JtorKjKWOEWjYBve4JB3D+pU6YK0XdFjEsJCBx8m+laGixQcxvjuJ1nsOhgmGyoKQy9XSrqkGOnbMN5Z6EXUyxuRqka3CKqWomybMf8AKtFHHViBM7sQ94ifUsDFilvPaXqJWVLj08OgSPb3KLZqmagxlG5+HaXxJ3D8SlhqReSByBvFeoWG4xJiQ2WMR9NoupUs1N+zlMIPqdPiXyKo2VD2itHQ7Tfdz3K3pu3EsJaG4W+9ecQjHCF8ZsQ+rO5RavEqrillkA/K5YvpoZDVZsmPwej41H2X7YRnBj+DUmI385CjtNviEmXlPaX+yL2O7TEU/Z7FKjCJ3/up94fqUocUnkKyQ3H/APDUulx46UivN7m9PUo7GTH8JEucMnzR4F22/sn9vOx4nPBSR43RDu4tC95W/TzXktTh9ThsxRVdPLTmz2uMoWr9AcF+0Kso7XCRyEfUrevquy/byA4MfwamrCIbXkILT/Umupy4/mrIfSYp/B0fnMGWXNl391q+yu1X9j/sh2kE5ezmLy4RUPuaKp3h+pl4j2z/ALLPbzsexyx4Z980Qtc09CbS7fp5/wBK6YdVjn9nJPpMuP6PI7be9ExNkSdraGow+YoKmCWmlF9Y5QcbU00bkRe5dK9xy6iYmtzRbrdMl3hsL5epWeDdm8R7QVYU+H0UlQTlbtbQVQalcO3dltU3CsHr+0VWMGHU0lQbv4G/zL2nsf8A2dXmcJceke1//DRPb+ol7l2e7D4Z2fphgpqcYIh5ADKHJIpY2zwXsT/ZvqK4oqjHJWt0L2aB/wDMS9/7K9gcM7L0gxUcUUAZdIs1yvONT0bcO9ovh8Sq8Sx4KMhye13/ADXLJtz8HSoxhyaGmkioWJ2ijMH5jI3UoGKY9HSwHJHnwh8Oe5YPEu1xiJGcg04523E6zdT2i4Nzxz3jKLi5E9wqliM3nX0aHHe2FXUBlAZxXbV5Vi3bR6GuOOpY5yZ9ZM1bVvaaDkx3l0uvN8ehcq6U3O3X8uS6o+1Hn5JuReQdtAKs4eTAHcWSk1/aLTafNYOpmp6cBze823IaDFo65zBpWubwqXIIpmllxY5OKd9xDu/cs7W405GWSfjqPZ5Rd8rc7X+Sx+PVB09WUYPZFcW5ZSnRqomooJmmASN7SJQK4gKUrmcfCs/g2JScYomdyEdzESuXE6gy0uEWWaexpQVHiElDMXivbcKt6jFAHDb5GaISbSMWWNnqragMvC5KLiWMSVBiGb2tttSUtSasaxTFCKoJ36Ta5iUCWqMoj3tc4ONqqMVqnkqdH6drKVSC5Qjm9xZKGzoUaVjdDURxmDcNxJ26s+pEU1p6GyCGlkvFndrAuyTBi0cuTPdqpLatimzmksy6X6kMo26OpIyPbn4VGqS8n7vCgtMCMTqJgjDqN7WXpGEfZzFR2/eknHNm/ZRvaP6lgezkLzdocNANxPOA2/mXtnaTGMPwmpl9rqI4iZ32Z3F+lVQ2NUtDBQ04x08YwB6Y2tzXl3baZ5O0VU2fpH+lep0NQGKUcFTFnwptwXem5ePdppHk7QVr+HiEP8FJK88mt+zGltpsRnfbeYA37s3Vb9plU/3rBBntCNa37O8PePs1FJZumkMrv5LDdvhebtJWHdcIOIN+4VafBTXuM4G0tOpOyzOVuvJNcMyucWT4UMhZO/eooeyGhktIXbahlkeR/iUk8NYRzeT+SH2dh0Iri+FIBhurRlPxEmhhgpI3Yhia4y9Rv1f9qmYJh5lJLUOF0VIF+7z8I/xRj2fra66QIJTJ3uIhbzUucTZY5vwigcdEPStWHYPF5oSeOnYRZ+ozEf8AFCH2c4gNrz1FFTj8U4l/gmppjeOSMsOZXfCptHh51g7Ga1n6iWlh7EwQt/vGKUv0x3f9qvqLBaOnw6UmxGkKUX/DgyLd+ZPbklxZmaahajhGSz4W+pVdeUklSZHnd8SusVqJOOLTswgG0Bj6RFVVeVxCzg9q1ZzryQQJ9raCkA8YybLd80B5XC6Kny4mrOQqS3RZUlK+53drmfRTxJoWz0IvhJVsWchWRs5KXITxw2cNhlZaUcwhrN+rbU1MXGlzf91qZIjHTPnzSCPiOLO+7PVSzSh2EXEtXVgeNTwwjTxHcPyVxTdmXIAkd2G4LnHJQa/srJZeBt6n05K6pcCtFDNUSVEpOb7u9PhJLG1wSOPlqjlo+C5A+ZH6U00bxlm+dorK2P2l9hX2gdoMJEI4sTmkph5xSveD/lfRWf8AtxBih54hg1GUvdPTM9OQ/o0/pWOcXkLYL3dwq57OdlazGq8IsuHFnvIu4VSbC6NVh9ZhUwCEVbUQVLOW2cBMP5aq+oMNrKgyeBoawR/4R2l+l1Pw7sDglCIg/Elnb+8J+paOmp6bDX/3aNyMW8S6UiFkMRWcWnkznpzARe3cCqcXxhoTsgyEzfbGLrY9qe3FTDdSQRCIP4ibcyydRjwEJSVtPTSkzaySRtd+plm5pFcSXtMfX+0TTEcrfK1+SVBhtTiEMsvH4FFB+0nlPYPuH1P7lKq+02HVVSUbQSDTi1tw7iz/AOirsarI8SeIIpf93i2xxdAh+VZWLSQFXUR4hbBEzwUobtz7jLzJBbcAsG0PV6lDKOSFyZxcsvEO4VY0tO8lh1JuAZ6CXUStcjotcLodgG7MJO62mGUsUcIvld5kT7blnsLwuSbcYGAFyD1LUwU7wxiDd3hVo5pDI/g3npzUWqqAqBJrG96lzdRaWCqapErxyd+f5VcjLH5Gamq4MVkTPd07lTbI+LJLuL/UrySRt+bXllpcyz+JSPCJB1Fkudo7lIiTZSB7Q5/hZ2t9SocTruM+TZCptSUtQBHHFtHa5Kpmhkzz4Tllz0WTLTsiGTJo5GLVlImpTkfNgtRjhZzRBYLkXeq4L2RX3PuSYXtVrHgcmVxA/wASR0rw6tHbl6kWOyt4L96dp4WIx4hWRdRF5/SiORicXyv+pCcxyWs7uQjyEn5KrJHykjjMmiB+Bn1G250f3o8Y/hbVDXP3oSTCg5qqSTmbqO5PIneHu9KXDcuW5XUReBsI7u9OhCxaeJSoMPkkPNmU8aNqVhY9xO3hUMW5VcEB1cdqdhj4hD6U9NS8TzElpexuDh7QNRI4EMfKMvPzUf8AobF52K7FhVCNXWRsMTaxxeI/iL3L0WGjw6MAaTDxA8+qIyFVlNXBJa4BYTeMXVxh1Yc3VlKKakQT4cBwfEIsoqipopfia8FGqOwuJxsJwcGqH/yztL9LredjhwqunBnimp5QAuJe7FEa9DosFwkpxNpHiAX3DE/+VarLOBLwY5+T5krKGejIgqKeSAs/7xlFOEC1B19g1fZ3CKikyil9t03xSjut+pZGo+yXs9jDm70UlKXTcG1bLq/8kYS6P/BnzJPT3DyVZU4eEhZ5W5r6RxX+zXLIF+GYmBh6Z2/6LBY39iPajC2N5KDjiPipnuzVd3HMjs5YfR43Jh7xvp+pDENpZOtXX9n62hIo56aUMuYkyppaPVx6VDj/AIhcvsZDMX5spUO7vtUYBeN81MpiuLuFaw8kyJQSPboz6J8JOJzTYi1xJdK7VZzOmSoy4eviUkK7Zq77VWGV3fbmgeZ7eapZNRdpMuwrGLvtTo1jt3n8NqoQqHHvTo1ziSfcDsmjhxKMbeJHMRfDapsOOU8f93N+VhWSDFHu70vvTzN0bFLHRvKftNSFazhMI/JSKbt5h9HPmMcxkD6Lzn7wuPR1FOZt2ZuQpPIaLGfQWAf2hsPwkxaswQ68P/xLSW4p/wC1B2QyiaPs5W05s3/Ha1fIgzOPQ7rozP5rB1LybxlKB9XY7/aewquhsw7D5aOU+css25ZOn+3QKfEeMVTMQPzjE7v0r594j5ZO65xPkqTgvoHObPe/tD+3qTtZR0FPhEtTho0s3F4oyWm+3Ldb9Sruw/2xYrgeMBiFdi89UOVpwTzkYmPxZrxbiWl3/Si0Lv3Kbj+iXu3bZ9T0H9pyKskKetA4s+UED2iG50eI/bR2Gxa96/B5Kgz3ORMJE6+WOI425ZpwZn8rUtIGjy5P2fRFR20+yqsmE27PSwBbaVxkO78pKPN2o+y4mPLAKn3FHI//ADJeCDWPbz2/Jd+8DuVewh5Jnuc+KfZhJCRx4diYy9wXt/3LFYrVUMxk1E3Ag7hLqWGHEJB8vcn/ALynK12DnyFWmiHNvyW8kZj/AHl7IISeO52Ntvqa5VbVlRd+zu/ci9ulHWxxt8SdmJo6GuoxAGqqSOTXUhZTeNgVRq9OwF8lkIaxpBzkZ/d4U+dVBxMgzK38qPaXZrafDcHqj0ja3L6VqMI+y+jx6O+kgklHaJELeL9S8tCoYny8I+9a/s52bx3HAvw9p+EbjujNxuJS6Lg+TeR/2f3kDPgTa+61Oj/Z7l4eecsQfWVy2nYX7L8YwsAkxjHK+V8v/tIp3tH3ETr1Gnpzp4RFj2tyue4lyvI14PQx4ov5I+eB/s91PFyY6kvJSof7OMhalUSh58RfQlsuQvqQdN3qVTjXabBuzdv3pitNRZs34ckm8vyqe7M2/Hxnip/2bYxchKtuH4mJFP8A2dTquFfWST8OOwPDaP6V6B2r+3Ds32VeKNgqsWlmjvhGka2Ix+slQN/acwClooDrKKYag2K+CJ87Cbp/Un/yEtYE6ZlZP7Osu2MKmQhDOwSfpL9KqO0X2GvgdPE+IVsVOJ2jGMs1pP8AlU/Hv7WmJkBBg2HU1LndlJPmZD/6ryHG+21Z2kqhrK+pknqu+SR7iWsVO/cc2SWJfEtK/szhVCZB7a0ub27DuVWeE0G4m9oMW5kLdKqpsWktLhGA6eIE1UY5U1FINOfDtbxC2RLfhHJdlo1HQEQgDTkXValPhdHTiVlQxl6Re5VNNiU8MoSRmQGHiHqQATVEmQA9yCX5J70dN4JT156JsqWCPXiGRZpkSCnEgPrXfaAK5yZ7knaDhhHwpC33Fm+7XvRRU8Qte8b+7VO09QG0Iwfi913StHT4SdVSnVyGIl47mtsXn9R1Esfk9Xo+jefxyVlLhMtccTMDhftZOzYPwz4YVF+W3lanajEJxMo45Hy9XqUVpvN+peTJzm7s9hRxY1rRJ/2brC5RkY+oU2fZ+ojHUGG31J2mmqZHJ4Jaj03RO6nhg+MYg9mdQQl4TO5cGTN2n7meph6TvQuCKCbDz9xE3vTLUbjboy0U3YXGYdZKOUfDd0j/ADSp+yNXSlfOcYeQkdy68fWYpLhnFL03NfMCkGhktybK7qTgYawvz2+kVq6LsrV1DC8dhj81Ml7OhS2tLPGBCXruWM+ujF1Z3Y/RMk1dGVhw+AQ1bcnRpaeO338tFsG7F1AjnkxgW5tUy3ZOeQiaNto87e5cn9wi/wCZ6n9izQj7YGQnjAnyjByH6U0GGuXINpLX0/Zs5iII34p+kSU2j7I1AylfHYOficblb9ShjXkzx/0/mzPwYYcLblkiPC5L82e0fktviWB1NLTSytEwBG1zkSoZdxDkbatr8Kheo9xWh5PRPx56tFSVGw6abVHmhYrrGe4Vrw7OycICd9xbmtTT9nWqNmpHn05KcfWxv3MMvo+WvZAxr0rk3K3zR+yhb3rVD2TchLIJFGm7Kz35RRyXL0IddgulI8yfo/VpXoUHBAtGZNFShdy+FXn+zNfbm8LiPyQ/ctSJZOD3fNdsethL4yPLyem5Iv3wKp8PCPuZD7LGN2i0NF2bqKgBMmcbnt3Mnx7LyjNkbd/ksZeoY15mdUPR800moGaGje7ocfpT4ULEWrsK29H2dawWAMz9JOim7Jvdm8T3ZeElwS9Yx3Vnq4/6ezOO1GJ+63K1x3fEi9nijAmYXIlsouzc2djAZD8k9/srpubqWT9Vx/bNv7BkfgxkNLBJrnz8KfHD6Yi1f9S1L9lbQJ3Hbn5Lh9mQjItbv9Ky/uMW+Gar0TJDykZM6OkEibP82S49DBdmDMY960Q9n24xMztoifA2Ehz7mt5rRdcv8iX6Q39IzXscQsXNcKhiJxyG3L3LUfcocmZvqFOxYbBGOgtc7J/3GhR9FtmSejjJhzd7fkkFGAhn1E7rZewxbms5LP452gfBcSpaSjpIawyC44ybcy0x9dkyuoEZvS8WCO+RkI6UIYiOU3tBrntWemrJKysLh5hE/i9StMSHH8cK8KPgRiFtojaJK5wbsXBRxxVE7kdRlvi8Akuv8pYoXOXJ5v8AbpZ8lYVwZWjoamoPI5HDquLvyViOCtGYneU+XJboaEBAHaC0stdEEtCFpZxNy3aWrhfqbZ6UfQv8mZUMPb0c/SjOhYXybv56LVNS8NruBt+JJ6eQbcorfqZYv1FnYvRIpGU4MWebs4kT+SbCNpLswu8tFrPZXJyco7rn10TYUpkxPw2G1/JP85sj+0RTM4FHqP4b7U+NDba5hqr4I3EsmBLhuT6s5edyX5ky16TjKE6NxEn4fJIacxHOy7TxK+Oj4gFlmQogw0ycWy2+pH5pX9pT+MT5Otfm73Jr966ZfmTX1L7A/LRzxJ3iKOxI2kt1ZADrSb9GdGOQjm72l6UyJWln4k3c1yAJIlcT5o7tPd6lHErbviTrE5Wtnz5IAdAm56jcnXLeo11pEzvubkiu3IAfHl8Lpd6bHMR9RJNyzyuJAEqIWv1ba/NZvtDRvT1k4a2k9zfJ1oRK23J9ysi7NxdpsKlnilH7xpA3wE/WHhIfNcWd6qzr6aO7pHmMY26P6U1LG92i0MuByRlkcbgTOgHB3Eed37lx91eTs7UjOWvnkiaFyLYzuS0Y4SYiJcNKPD3je9wtzT78RLDKyNWUJ0/ZmiBzf8acz4XyFhuVa2HyEXJbmqwWprqTDYwichijfd8yV/gn2Y4jiRM0VHJP9IOuaXWKK8nox6LJkfCPN6PBzkIWYP5LRYd2ZlmYbIDPXpyXo03Zvs52RpOJjOJ0tPOJ2+xwPxprvpbl+ZZrFvtU9nA4OzdH93AW32upZimt+EeTLKMs3UP2LgvJhwdLH/kfP6OVGE0PY+lCfE7Sqna4KMX3n9XkyxOK4tLi1SUsuQiO0Ih6QH0io9TUS1FQUs8pzzm9znI9xOmvDczr18HTLFzLyeF1HVd72x4QIk4lm20m5WqxDtBWiwhJK84j/wAXcX6lWoy3d67zg+JoaLGqSqcRnbgH3XbgV6NLHGN7A3uIXuEl56/JWOFY9W4LJfSTMI5axmAmD/ULoKNzT0dZXSgDHwAN8gt6f1LV0XZmkoQA6imlxGeVx4YzvYBF9PN1m8C+16nhAY6zCIYD6faqQLib8r8v3LVx4pRYwHHpsQiqjNtBjPf+nmyxaZdoax3EMQo5joqwDoCB7HpsrBH4dFUETE2WivAKohOw348RPrHKF4/pdKHs62KDK8FNJQGO7i/+HFviz5J+CGtzOSFaQuUhjb4UxVi8zZs93mplbh9RDATgDVAAfXE94fUqGfEqiMyudhHp2stLJSoYqah45Ssdi+EUVHjDxvllaShlJdJm7sN3qRU8bFMLubW56pm9m5wHtdUR7De8CbWORrhf8rq0gjwuuqM6bjYNVHzko8uERfFE+iy+GzHaObAY91vUyuoqoIwK8PzJNJk9yjQf/VcPYjkpIsXpx/8AE4d12/FEWv6U/h+MUWIbKaouMX1gk2Sj9QvqqmlxSKnMcp5bvTGpFfjWHYg3DxXDo6yUeiWM7TAfrbVYPH+i45DRxSSczC2MeZKJU9oqOlM2AJDNtt3hVFTVlTDF/ude8sHdS4lu/TK2v6lV1tZwSzq4pKLPxS9BfSbaEpiv8inP9Gjl7VTyOPDl4HxD1J2k7VVsOhm8oP8A8UbhWUiyJhNt4PyKN1KEXmcbHIRZaOMWQpSPRsL7bUVgsDzU1Q3O17gJaD78euhG94iF/EC8qpqN8hyG4via1WmHSHSmLuZ259MbrKv0bKbPSYKynkax2cSz8O5TYhYuvhlb062ksYPaqTgjHJHFYz3cSMLD/UpdNXU9RCMkdeF/TwJGtJvzLO5I1s9DpqGMQAzy5dI7lKDKN72drviZYamxiejHN3e3+l1cU2PRzB+JI4j6Qa7+pKrK2NdFiR04Z8S31aq2wrtccb3UlaUuXO3NYZqqiIiklcqgbemV7QH8rIi7SRQhZoI5XMMeQrCWFTLjlcPs3+M0eAdtoOH2g7PUeIk7W8U42GUfzNqvH+1H9mHsRiUpnhdXW4Sf/D2mIq3g7WRzTE7SmJ9yCoxaprCIIOLKQ7nt3Eqx4pY3wycmWGTyjJ4T/Zr7L4PPxMUxksRybSKy0f8AMtxQDg/Z+nGkwykhgiDxA1u1Z2XFmkMvaGKe1reEW3copVUZGVjy0oP4c7xXXzI4rSNgHagPaRaOE5/DxBbaKdxDtA4xgwG13wndosbHWT0cZR8f2oX3NHF0j/6qLUyYiIfh0UwjLytBy2rRJIhyfiJfVmNHHqcloNyIn6Vm8U7UOQm8bsWv7Q32rJY/2gGhnOOrao9o6eHK1tv5VkMS7RSSbzdxAeQitkzlbkaXtJizV1McfFIpbrmJZ+hx6enAo524olytfaKzNT2k4mrlt+aqajHnk0B3R3ET22/cbKoxZycsjZiP0qurMWeoC13+dvesjHizxzfiG9qsDqAktMOkll3Ni9Eirx7jwmLuZ2n4VFw7EHw+qEwy3ta6dx6uYg4b5EQ7lQQzOR8ri7li3ybKPB6D96NM2bOxLO9pMQaoMMmYs2/gohYlHT0PDB7pTbqHuJQaYnku47sRE+mqGxKFGg7PcIaMpDa6V/F6RSx7FDjAooDcdNbUEVlLTZNl6nHNVdfM5ap3wKrY2dY81vgyTUxXA2j3epRYZGI8lJnrqeGnyYXIski6KSsy4pad6mwyRjGOTsRKtmm4xk/mp9DR3Bm6GjeXtQc1U5NkLPd3Eq1ifiFn1Erk4bYiZ8+XhVGZOJ80JBBpk+7blom5ejmy4BNkOqGUrlIJcgU00lLUjLEbxSg9zGL2kJJ2UpJivM3kMnuciK4nRxU+g5tt9QqZheGvXYnS04dMswi5eEWuTbLu2e1YDRthvZ+nA2tGGnYn+HbmvE6kTqKk5criNyJ/m69w7XdpMIw/Baiip6kJao47G4W5eVR0byWiMTkSy3Ve4rSTn7T17BMPg7P9mKAaiQYBhpxN7ntzK25eL1ueJVs85t+1kI9y1EPZ/GO0UwHK805bRbiOW30rSUv2WvRxcfEZ4qWL1SnasO9GJ2rpMs+apHmcOGvJowP+Vlb0HZOsrCzCnK31ZLefeHZbAwJomkxKdm6YmtC76nVdX/aJXkNlBBDhwf8AltcX6nTTzZPCoHi6bD852/8ARA//ACxnmphlrDioov8AiVJ2JpsF7L4Oec9ZLikreGkC0f1OqqvxKrxKTiVc0k5f+Y9yewfDfvCvGM3fgAzyzF6QYcyW8eml/NnLk6zHHjHA02JdoKDA6KlpsLwiniOYBqJiqfxSbPo/p/zKnrO1WJ1giz1bxC3hiYQH+lVlZWPiFZLUGz73uYfIfC38E1aAkuiGGEDjl1eXJ9jp1EslznPIf1GRJrhsQ6/1Lgx2vz/mj6tGzW2qOfeT8gmO7T+lccGItcxUuOFh10Smj26dSKERyFssnyJGROT5yAEulu8GJNFtYs2RCV3NOgTItRhdNMxZRNFc/hUMsD4b5xG1vxK5YfN7tFyQdOllOqHuyujhOFhZoWu7y9SinGZSE7sX5lb22iKLWQsm3IopSKF8yPJmuWh7M4S0zlPKL2imSp2F9Y9ydhqKin/YVEkQ+nqFQlRbyGtEny0dRaquKG3Nm9yq6ftBNGQ3hGdvqUuorsPros7JoJe+5rhVkIpZoWKQnZm3Jj2Vru4/qVvNRwRw8VqmIxfwj1Mqsq6ATdmlEiXPrI2TC4L7XbMfEtL2eKeQd7sID4vEs3CUlQBGG4R/qTjSVEY58RwL4VrG0Q/cesYNNFG5u8rkTeHO7JO13aiKnu4EbGfqJtq8nixCspSKyVyHK50+/aSWQLHcxEm1ROTIUC3xrEDqL6id2/0rF4xWTzSCxnaPS1zWqTPiEdVMQSG5CPRd3KvrKr2603ba21iWB1JURJdx9LIQzG3JlJio7j0fannoREi1v/cg0sZo5paUxMOplq6TthPUQDBU0kFQJbbpYGK383NlSUuGuRZ5K7osLa3Znb33Mpsxk0aigxjC5ACOUKqgLxywGJi/5X/7ld0f4Zk9JilFWBn/AH7FTmX+Zlk4aHh65XF3fCpEQtSncZtd8ulaIxcka+XBa0wGf2OUgd9Tgbig35mVXXYScI5tE1rtptTNN2inwu06eWQvije0lc0/2gVdVFlUjDWxN4amFj/qW1/7IpfoweJRzx6PFIP7upU81K813L8y9SOs7N4hHZLRT0Zi/VTTEX9J3Jj/AGJwquMfYsViuf8Au6wHAv4too5Nk4fR5UOGyiFjHsd7rVJgwc5CyMLvMibpXoVf9n8+HgUj0r1AdV1IfFEf4LNYlMFLUDFDK8B5dM8JXKXJFUysl7O0cMd7tf8AShipaSENMhJvD5p+aSosM3aM/wD8N1RVE00hmzBu79drLK9iXFoLFMUjhiJmZh+HLqWSqZJagidz0Lwq2qZGu53l6lXVNglozCqLTK0+pK5s+9PPHdoyKKnu8lRWwEULk4ipsNC25na4nRU8bkwsylxwyFa2o3bUGTmRyoYx0bO1uenSptNhMUjjfG+5tLVJhw08s5Ng5a7laQzBHT2QBZpa5+pFk/IjHC0IWRs3puyUSaNo3zfcQ/0qwIms+L1KIRNcTGTK7BIhxU51BkOfPa1rL0bCOzLUdCAM1xu1xl6lD7IdnQ21NTld/ch/qW6CMIyHViLuFK0wdt8GWlw94SJt5fT0q7wgTp4dDMSy23eFKWlIpcoyZGFLU2bMtPCRLM3LSkxKsjlYIztLK24muElr8Bxat4wHLG4Wta5Ce11g4aqph0s3elXVDiVSLC/sb+lhzVbslI9Zw3HDp5fwzkC7mQvuJaSlxqKnh4lXmMvU0fi+ovJeT0pVYiLvI0EhWkxF/df9XVy1c4sTvK8srvc5IpM3TPWsN7TU9R+IcrET+p7f6VeU+LU8xZZ2/wCVeIQ4g5FG3V5D4lfU+JPUREElW4dO3NZPGaps9LrMBwfGgL2mmppc912Q3LCY99gPZrGHN4ozo5C8UfSihx6opSG89vh9JKxpO2hiWu4fUL9KEpx8A9H5R5Vjv9l+rjufDq+OfyE2tcmXnWMfZD2lwGYmkwyQwH+8BrhX1pD2gCoEXvB9FMbEopB3/vua5arLkiYSwQkfC01LU0L5VEEkBf8AmA6EZBLll/Ffb1f2bwbHIy9poqao+ptyw2N/YH2WxS44YpKCXvKMtq6IdX+0csuk/wAT5XMv8E2/Vz5fEvbsb/sx14sR4ViEFR8Ej2kvPce+yHtX2dueowqYgHmUQXD+pbrPjf2QsU4fRkCK38yRE23NdmhkpZSjljOI/STWptyuLm1rLRSEI5GEi1Qju1bLahfn3Im23Pk1qCArn7nfchHMuTpXeF2+SWy3kgAgzHvR3eaabnmiu29+qADu80mzQD711iHytQA4xeadYrSzuZRiytRai+SAJQyd7ZEiutbuUEZH5J+Gqmp9Y3cc/clew2i0HD6soxcKZ7fkkGG1ZFrTtb8LqufEKyQLHnIhPwi6QYpUwtwwlMBHwqk0RTJksMsewomEm+PpSGE+Vj7eWqhnXSTEV8l13Mi6kBVRiBa93ki0LQu6TBcQrispKOaqPLpguMv5KXJ2Vx+ht4+D1kWb23S0523fpS7K9tsf7LxF92VcdNE+5y4IET/mcc1vOzf2hdtO1VbS0NBiDe2SF4gARM+ferVMX2YKPsjjlcWzDK6XN9bYDJPV2A1eD14UGI09RBPYx2FAZEWfT4V7Hj/Z/wC0ntBUUcs8FVUT0wWMNG4xDFm/wc3Uvs/R9uOxuMB2hxuiq+BTBbIVW/GGz4iUM20/0P8A2V/Yj7VR0uMYpThTwHmQU1TBbKTeogflcve8Hw2LCYeFT0lPFEPhjjEP8FlsO+0ioxCniqvuepqKeZrwqYoytJlLP7RMPo4Snr6eWgi7uO9hP8Oq5ZTmenjhjSNURR5O0jXl6RUGrqqPDacqmsOOliHPOWeS0RWKxj7buzUeEnPh9W0tZk+QEYiTP4fmvEO2H24Yv2gp4qatqIRgjkvaMY2tL6vNOEMj8kzy4oo9gxP+0dgeH3RYfh0+Ik3MiksB/p6l4h2oxyPtZ2jrcY9kpqKoqXcnjG4/6nWYxft4eJVEtTE1JTynaNtNAwiP0is5Dj1fHMThUvc/uZdmOKR52XNOfBuSwmsqgAGr4NjWgMh22j5KhrOxdeRXvU0Z6/8AGHRMRdqsby0kjPX/AIAF/pVpQ9rqcaM6fHI5eKL3BHTQAN31PzW/BzbFAfZ2pEyjeSEfiGTamw7O1MY5vLCX51Y4jjFBNMMtObwRDzi4dxv+a7JQArnqKkJKk5IqAjteSNhImFTSCyPUUMtOWRnHu9LqLITRtq7F9K0OJDgBQk1FUSSy90s+0S/Ks/U08Q3ME4Tl/wCWG1S0WhQZ1EoxxvuU+tqmoSKnp3Ejy3y5JdnqPjBUWZcXLYRJ0aqg+7xglghOtYz/AB+kcnLxe/qTXgnyyo4zlc/USMJrS5OScIY5DyCSAP1ChGFhEnvjl1ttF32qeSuB0KgBboMS7tVY03aaqp6Y6c3aeB3ueORrlTylGQ59FjaiO7NOzVWH8OyNpL8v2hLmyrfiSs68E54+YOiTNjFxZ5OH0ku0cz1h6mdunfbmqZ5BJtJmt+JlyGseEtrMSz7ft4NlklJ+5m4oaiSnImgdh+lW0PaCspRF/aLS9QrERY8xMOewn56bVZQyRVEpg84CQNc9xiP6V5mXpVL5o9rB1s8XGNmore2mL4lHZU180wEd7xyHcN3qUKXFJZLbjuVMwwbi9rjEs9wi9xJ0KOOS5wqWG31MsF0uOHhG8utzz8zJ7YtURjYEsgD807FUcb9o+7quz6lUDRySFYE8ZF9a7921g97D+9HYxh+Xnf8AJmqo+11ZSxcEJyKIPDnuFEXbCsjCQI5H3ta5LLhQ1onnld+9NyQ148opMvhZc76PBd0d8PVOrS1U2aigxyShMjCTe3IvJTh7VVd+d77+dyxD09eNwPTz3emwlFxKqr6GllqGjkAg3XSApfRYcj8GkPVerwry6PQKjtFPUU3AlntDvDPmq+mxanpzFnaKX4S8SyVPUVmJDBIbmRmHULWp0KcBubVzWMejhD2muT1XPmqZv6btlLIXDgCMhBsrcukU7S9ppxr5TlyC6EgcculYO46WK9ncRNNcaomfNpHu/wAVnLosbXCN8frHURfvZ6RhXag8Lpxp5ahhEHfq9TqaPbqijqYDla4Da2aTL+Yry4qH2iE7KtyHMc/ETJYgQFWhTHUOJA/iXOvS8eRna/X+oxQ4PWh+1jsnTnw6h5jHcNww8vT4l5r2b7SU1D2ngrKn2mooOIRSBndte7pVb900QkRhPf5ll4kweCxSDkFRb9S7MHp2PAmlfJ4vWesdT1c4TdcHs2Dfa92IhAoKzCsTiJpHJpRyIXHwlbcqzEvtcwysxWQ8K7Pyy0AvaxS7TXmFBgIzTnZJxRBtRFWBEA7M2EW8I7VlL0zDJnoY/X+sgvK/+j1I+32DwmJhAY3D1Ew9Xkqms+0b8YvZ6eMw7rupefSzNGV2Tl5kpMItVRhJE7ln4S7lkvSunx+58mk/6g63P7Y0i/m7YV9RITnO4gX92L2iKQ9pJ78t2vxrJV1c9LioUzs1hZbvFyU+hF66jCpj6De1ruoV2vpcCXxPMXX9XObW5qIe0k83Nztz6SdTqPHGkHN5HDPnrtJZKpo6inEXOO0LdCHpQR09RUDmEEhNnauWXSYX4O7H6h1MXq+WbSjx7DowJ54Cn8PEE7RRP2iopH4fsTjF6hk3LG1NLV07DfE4iO3cpPZ+M8QxUYjjOWPhkTiPSOS55dLhpzs74eodTusdGmrO0eHjbFHRmPxXopsWoPZR4EEl+fncqI8Lnhroojfae4y8Qt6kFbhs9DUk4M9mfUXiWfaw8JM6Fm6rluBIxDGpISiCAGKsnMRC7aI/ESnUFDSYXiX3hiDSVtYUfCu6BYfpWQxvj0PafCQPMopGC8R+a2Fd7RUWBJFfLlaBFttbw/Nb5IxhBa/Zz4sry5J7rwTmrBqmI2dg10EVN+9opIRFoxE89SFvCsvDxY5OG8b3/CpU/FjseONzGwicctw/UuGeBS9tnp4+rcfdoayjqIo9ZzjIfidM4t2qwTCYiOX8f4I2XnGIdrI4yPhvcW4ee1UMY1GLGUl7ziT2rbH6Vb3mznzf1J212sMLZ6dL9pGESENlFIYlz3COSQfaJT8bJsPeUX23C6wIYKccJSSuweFhU+kw/glmEr3Z6WrZ9DhS4OTH6z1k5e6l/wDw9VwvEMPxAgCWSGjMmzfi9LOnZqHDqhtcQpREXt2mvOONaOV/ckdU0g3u+7/KvJn0EruEz6GPrEWkpwPRwwPD5KkgCrhIGa66Q9rrgYLh8jEzYjRnk2domvP48Sewgd3MckAVT53s7CT7dqz/AAcv+Z0P1PB5UD0YqPC4acXkxCliMwz4We5R6yow6hMXlMbshJhHdovPyqGuHc/Nk60wCWbPePxLWHp8v5MzfrEPCgj5Ulmt+lNtJd3Mg6iSYbS0Hmv0w/A6H2JIitbRC20s/Eht6v5IK1Q4xLtvf4UDFplmk5a9SCgwK0tXtTrFaWbKOxbs8rUY5oAdYnG5nTrFc48lHErkcMlp69KCB+7d8WSK60STNw3C/v0QF+IWefegkkgXc6OGuko6kJIzcJQe4SF+RKKZd+e5MHJcWealpS8lxbi/aawe1zVh54jTR1GfOQNhknoqjsvIV5y1VP8ACUNyx45eaV2vNcMujxy8cHoY+tyQ+XJ6RDUdhhs4mKVWvMRpSuFdxPFvs0joJ44HxqtqiZxAggYAz/evNHt/MldplouX+2wu7Z2P1XJVKCPRpftmiw2mCDAuydBRk0bRFU4g5VB6DzEdrCszjf2odrO0FENHV4zMFE3KmpvwQt8rRWcut5oT93SPqXXj6DDj5SOXL6l1GThz4I5xsN2bbupNGSfmHdrkmCFy7rV3xjFHmylt8hovehufzTpCQ3INeaCWqB1SL3pweZeJNuKDM4kjEWQkgs4JWroyPG+YZiXqFLu0S+aANPgn2hYnhbDHK7V8Hplfd+pXVb28PGogjesls74JX2/9FgCJu5ISt7mdPgg3kWITwuJhIcBD0lG+SmzY9TTUxy4xSDPEG554H4Uzf8n/ADCvPqbFKij6JHIfSW5lc0naKmqNlbFaQ7mIWuG5FJmlkyLtBiMNNXwYHEE9HXTCAQVNKMsxixXCRej8vNWzzRzYRSwVODxYXi0b3T1IzGIyh5WPyf6UOG1DiftdJVxlKL3MMfV+pO19dV1hk9XIVURf8fcsVBxexo8nFCpaijpzIt93dJ4f0qb95U/JnvLLxOoGHYe1URvHJ7P/APiNcLp2s7O1kYcThsUQtdxQe4G+om5LUyqxH2iC3J4bS+e1cDFgmLMNn0qDDhc5F0MV3Is7hJcGhkjmJjCwu9Gw+I+0voawSEcydW+G11TfwqdyMi5B1CX5VSUhYRh8IyT1ElfUf/o0TWj+Y07L2knELIHjo4i/u6baRfUXNL5B4NQ+D4UJi9TG2EVBPqWGGPV8UT3N/gnYaWpp5P8AdoIceDK62mf2eoZvoPR/yksbDWAWurXfqVjTVVpi8huQekllKHHtKhl55L6ftRh9LJwzaelqh/8ACVcbwmxfS/NR5+00s2xg4Q/EpdT2krBpIqLEaaHG6P8Au6PEIRqCH6c9W/KSzNTh712JDJTN9w0QhuoSnep3fCXc3wrBN+DWX7LcMUkJ98lykx4k8fJ+7wqrl9nEIomALorvxRa0j+pOtYQ552qjNN/RpKDtRPR2/iXh6Vp8KxqPEhKyLhEPMhdYGCOOnlHjg9z+Etq3+E08BQA+TDoPRtUm8LL2mhqKrSJnnLLpLaqmsqpZiylB4hH+7ytVkUjjCW/aPvVNU13DEm1lu9SqConIpNCjqpYbTB3Ame5jHqFOxV0nGvY3v9Qu4lmq0pj3mAOKCGarqphCOO4buvJatowUZmoi7SS1DcCrp46zPxyN+KP0kjpximmJ4qKWcu4p32j+VuaYoBaOXORm95FuVxFijwjZGzyW8iLaP6Vk5fo6Vj/yND2coY6yEWq6cDMH22taP6VuqGngoZCljisItrkDrzmgrqsRF3kYhN+nptV1QdoDhmvkke0vCPSy5m5G8YxRqcb7O4J2opuFiNDT1o5f3gbhXif2hf2VQxYHl7J4q1FKP/g67cB/SXNl7PQ4xTVgi7ZAXqF7SUiXEoIzs9oYSHnchTZbxQlyfn325+z3tL9n9V7PjuGTUvoqRa6E/wA7aLLXXc8l+lE2JUGJQlR18VPW05Na8FVGJi/8V5T24/sp9i+2Ry1ODzy9ma0+QxNfTu/0+S0UjleH/E+IaiRuJmx2q09qtw8dWuW6+0v+zT237AjLV/d33zhoZf75h7Of6h5rx2bEJIxsse7xCStMyeNhVlQcxkZ7kqSbh1QSP3brRdQwkK4sytH0p21hImcxG31ICqDqKh5L5WBgFt27pTWGxnWVYNm9rbnUqkjaqkigqD/AF+kC6loKbD6SjkziZhH4n6lSQSeiBmuhDiSbh8KzlfMd4g5uQly1WgxKEMQh4ebjrdcKzVTh81PPZI93/NGpnjoKmvutbcrEqMPZjPJrsk3R07QgTyNamqzEHKEmZ2UlvllK/UrWmmYgHe3T0qofc6MM7uato1cbLSrrGGLID3KqcbiLVSAo5KgtGfcraj7K1NRbsf8AgsnOMPkXDFKXgpGHpZSoYZJLWALlvME+zWorDBggMyfa1rXL0PD/ALIWw2MJ8VqKTCYMruJXSMH9PN1xT6vHE9XF6dlye5qjxeiwOqmLRjWownsLW1loRRkRP6WW7qO0HZPs3NZSQffxh/eC3CiL8yosX+1DGMQHhUXBwiDK22jC0svq5qIvPm+CpFyxdL0v/ZK3/osaT7LYMLDi4vWU9AP/AJ8g3fp5p0+0XZLAxso6ebFpW8WXCD+eqwE00lYZTVFQU8veUpuRJoc+7muqHRX/ANjOSfqUYf8ATCjYV/2oYvUfh0TQYTB3DTBv/U6z8UeIdoq8YIwqcUrTfSMWKU3/ACsp3Z3s6GKF7TWzPR4dF1mLb5H9Ae/4u5el0P2qN2Nw/wBm7J0EeAkQWHVRP+MfxFL1u/8AJdscMMfwR58+pz5+ZszkP2A/aPUQlKHZCujiZr349kRW/SZC7rG9pOzeMdk6/wBixnDqrC6rqaKpjcCdvUPmrXFO22M4pWcWtxStqjN9TlqDIn/iS23Z/t5B2gwr/Z/tjFLi2AnshrJHI6jDZH8cJPr9QcnW9nNqpHj3hWgIQwfsdrtrMXk6fENMBf6j/wAqbr+yc9D2sPBOKMu/ZVjtA4+oZR92W5QsYxL7yrykZrYImGKEfIG6UzAhiNo8mFAXV6kXhzuSEep2dkRF8Rsc8telOMW7R3XPFo7LlzZauiQNj/Etbnch4z833KPHn3JPI5aIoEyUUzlc2e3qtQsN2trMmGLTPq80/CW7LRAx223mhEbhH/UnHK7v/mmyH0+FA0jjjuzR2sLabiyQPd5JMW7JBQZkYiTZI7WIR0XIxufXyTxRtblkyAI5Qtl3XItREeSdGNv/AHISG4RQA14ddyYmp4pi3xDJ8RMpXDce5cIbX1ZAvAwEfBceG7h9KN6iUdX4Z/UCI43Ll4UOvSgY/wAaOT9pG/v4brP4vMcc5OEEtmehEG1XMXTonWzuyY9qylGy1LUyMNU80mTs9xKwo6M6gvw2My6nEVoCjAmyOOMx+JhTtGTYbNxaR2pz6fw22/pWfaZr3SPTYLUQjlYQkXhyV5RdnzIcmDd3kXcipcenhAmkOOUje66RtyuqDtVRRgMdTTSAPrgNj3fJR2mZuTkRYcFjvyBmIm5l6VJlw84RCxrQz6vESvsPxbs/WARx4nHAf/CqQIFc0FHSVwkcBxz3f8N7if8A7VagZ1Ixp0tRGw6NaDdKamjkk14YF53LW1+GnGZbCIW8QsqaroWj0K8jLdas2NIzpwvlmAOKKKGojbNm6v6lqqfBQKMTkyDTpTVRQxRt1bf1Kkq5ZpbM2JSFzD9KeAZR6XcS+JSpZgjusBhUA6x5Lst3xD3KXl18FrE2Oni1ZR8pH+rO0l2f7QK2lh4U5+0RD/dVYDKH81VT1Fxk7P8AmJUWJYgEZ2O93ncy53l3OhY9DRy9sMDrnb2jAoaYulzw+R4v6dzJqqo8AxiUfY8YmoNP2dXDeI/mBYqWSGQtGt+l7VFk/BG+Od7vT0qbkVomX2J/Z7jO46JqfFoG/vKOZrrfoe11ma/D6zDSFqyknpfC3HjIU9DjlXSuPDqCuz6s1rcE7XYqUHDqZHng8Iz/AIo/pdWpuJLxowAWl5EStMNweeotM2cAfxZLbyYfg+JEUlRhkMUpeKm/C/wU2HsLBMAnhmIT0vheKduKD/mV7mDiZQMHPMWCNiDPzVtS4O0ZlY7lr4tymlhdTg8xRynTVHnwJmIv0vqrGjjik1vkpT9M4EA/qVeTJpoqamjjsICyEvUq46Ph25Za8rVrJoWk5SRS2+ITYlAmo3G5wZh+HJJ2XFGfmozK3JlKwjD4SPOo6W5fUpRRyQnm4XD32p+Gwh5OP1KbkaKJb09UwhoYlbyVlDXRE4NnZd/Us4Ee3Y3cnQI4+Rvalsy6RrYZAjLTd/pUkJmHbkslT4lNHpncPxKXT4sZSFxG3Jpio1tNMwllldd6fEtGEbYW4RGzDVM1xj1WfD81ksFxQqOX2iMLpxb8OQukH8/mn4qp9Xd3Ii3ORF1KrKRrWqGktfTd4fUpRVEFHERyvaItdtWVo67giT/81zEcSPgZszkR7WHNP+JSLWftMHGypgbhfF1OkHagISFm23PrxN2SynG4ep9b+HyTB1Fra53O2gqHIR6hhvaiPEBFr2ER8PmraHFoo7nfaXfqvJ8NrJYS2R3jncw+JaOjmnm03XF4ULIWbebtIwnkwbfVnzU/CsYOQ43CdxF7v2iyWEUcklTnUs4CPITbaSsJBanktjk4odLRh1EqTsLR6RR4ockN7PcWQ7VNhxyS4r42t+LavO4ZJI72iqbcuZZ7RVpT4xWDELSGJCW7d6UuDTiuDbx41Tlob2F8TKfSYlsFoqju6RdedviEVRdxJR/K6UVVw9Wlt10te79KeqZnbNviuC4R2giKPFMIoq0e8ijtMfzMsDjf9nPsVjHEkppKvCJC8IveF30q5gxCsjccpHLPkJK0kxhqenAJJGOoN+nPRv8A1Qtl4kU9X5PDse/st45T3Hg9fTYpF3DmIEvNcb+z3tL2ZOzEMIqIBbmQhcP6mX17DjjRyjncGuhKyDHoJAsnOKcXbpkC4f5rVZckf9mDwwZ8Iy5iWRs4F6SG0kL5dy+3MX7A9ku1Q51uDwXlteWmARJefY9/ZXwDELjwbHHopX5RVIbf1K/yF9mT6d/R8zDkPelpavU+0f8AZr7X4GEktPEGJQM37SBrv8F5vifZ3F8FImrcMqILCtcijK39S3WVPwzGWOa8oi+9cLbqyEZGJ8s2/ii93pWtmIr127RBsLTS5FdutzSAV21PQ1UtO2yRwz8IpoJO7JO3BysQWcK+Q+8iV92X7Jy9psRipHqI6ITZ8pZR23KnCRvK796fgxCWlLOKWSImfSw1pFL7Jbf0e0n/AGW60pM6LF6avgdhsHIgPluu7slIw3+zDjA1EXGYCgu/EEXG8h+HNefR/ax2kwmOAMLx2rpxYN4jKRa/vTg/bN23rKjOTtLXl8IyWj/JCLbi+ZHp039mHGKeSWWgpyKD+7CcxIrfiyVj2a+zXEey/aSixDE8D4+HU13HiBrjcnbIbfcqv7Ou1Ha/GsYooazH66ULwI75iYRH0+9fSL1FwA7mxeoupEpuHBrixQycoycPb6gwmnKKLs5iNLAL6hBCNrF+5VvbXt9R452PxfDIKLE4Kqspzhj4tOQgJ/Et8Egc2YS/dzSP2ctDjhLPlcArntHbo68mJ7IfahhmD9lcIwyokrop6GkGGS2nO3NkXa37QOy3abs7PR4q1VVRDaccUtOQ2m3S9yvO0+ORdn+z9fiEFJS1NVCF0MRBtMl8w9o/tK7SVGDyRV9M0VKMxTPKQFdc/gu8h9K0goTZjJyxqim7a1FBJiQSUdM8VPE1rRg25yuWSxLFIJGsCkkGV36yD+SGbtY5D+0Yiz6s3T83binqOz9PRPhkXtsUxGddxP2oP3W/Cuh0edzJ2QiqgqKcIniCIQ8UYMJOpFNhuzNge191xKrq8UaomJ4oGhB+UYmRIaTEpKWpilcjtB2K3qH9LoWRRJcGaWkpZBmia+0BO76VP7QYPFiEkMsMsxy2PxiJrRuz22/lWam7VSySk8cUQDnc34YigLtJU2ZZt9OSvuQIUSxLs7JGYvft+JxTcmEmLZObW5qvLGCk/aOxW/Cl7cBCLZNz96q0VUiwDC2j253a+LzRBhcdPq8piT+l2VaVcxc3a30o2qAINSb3aotE6sucOjpsPMZDvMQdiszyu/MyrZKWAjJwOy53K0n6U6NYf3ebhFHwmcRcia7c6jBUQSOLSBb8QptoSTCChAiLW7TzUzF6imqqOiAIAgqqYLDqYy/bD4XL3+G5RZIzhAXcLxPaxC7lcopxuJDm3UpbLSIZi8hpFC/PwqQcb56Ew7UGonqzcvC6yZqmNcNshZtqAYX+lOnI+mnNN8R/JSNHLX+FDbu1FvpSKTxIbn+pOjccEjHcz2o/aqjb+KZZe9MXJXF5JVELkTIcQqae7I7s/VuVlVduMVqsPeiee6D6BuL8yoWJ8ki97rGWOD8o1jlmvDLmLtdWR4dFSO0YiHIiHc5fUraH7UMRjiJmgpQlyt4pCX6vmso0d3NCULFdkuOSxy9rO/HmyQ5TNvWfalWVUI8MIgNuZRs/4r+olA7Vdso+0GB0VMEB09YN/tUoyXBML9O3ut3LMhCw6t+lI4WkLN/6Ulgx2mkVLq8k04zZpKX7QqmjiowOngnCmYRt3DcpL/aQ9QRPFQxxX87elZD2UBLXNGIuLZNtVvBjbuiV1OWCqLN5S9rDrIIqeWCnp6V/EG4mUTFaeOE546KpGoiY7gkHbn+5Y65x70XGMR5uKldKk7gD6tzVTLwqiopSikBriHqH1CpMXCxQ5Z5JQozz6Tu1WfhqJbTyltta7c6H26S7U3K5afjshdQvEjVH2dOQDeLFaWUOrZJbmoB4LiIgRxyAfrIZmVN7ZJdzZENcd2mQ/uUxxZI+WXLNjn8US4ZMQoZMwlOAncRcs1Kmxqf2vOWUCFg33NtJ0zNM8NNee4nVPNI8xZu9qqGPd2zKWVwXDNZg2MPIcoQBxQ4bnPEPUIt4hJDg/aTCIa2KSpjmANSMxfpb4Vk4ikhcuHI4Zta9r26elNvH08iL0ol0sJWOPVyjTXlFzi00ElfPUQGfAl1jv6k1BWNTmQtPIOb6Wmqwo3tyz5eFckp3J82y5IUIwVUZvLOctjQ/fGITTDI9XdY1rXOrLCu0GIjitKz1jywXiMgSHaOSxoRnGAkzvd3orpMtHdN4ceSFUVj6rLjmpJnoPajtZWjitVAzxkML2gYbmIVVxdusUoy4kcrXZeXhWU40g3Zm9ro6aEKpi4lZHT27WGRupRHpsWOOtG0ut6jJk3jPk2FB26q5K8qyQDqJ9NvhfJbnCPtIwvHBl+8Djw6ywgE2Ivqa3vXjNsdLoEvEL4WUmjmjkA3MyI+70/EuDqfTsOdfo9LpfWep6Z8u7Nj2w7SUlZ2po5aee+lidr7WIeRK4qe22F1HCeN5SO929OTeF15sckc1u+23xZJuoJ7Rs3ZPbaKldBj0UH9CXq2aOSc19nvFJ2dxKTDwrIMzozAj9pJrRLdbtRYj2dxuqwaorIDgipTjlFpJ6gAIyBtzCN2ea8Yre12P/c44V951hYWJ8VqTiFZcqQ66tqmslqaqwdzCRlavMx+m9Q57TkvP/wDh6M/W4ShoosOUXhMgaQi+IvEt39mFCddh+ItxGujMSa6QR2vt25815rxHuHLM7WS9oMYeG19ovdtLxL6DPheXHpF0fOYOp7WfuyVnvXsMUOHVUlTX0vtEMzRR0gHcTl4rlDp4aaOkKorJHgizfIQfc5f9F41DiFYRXnLMQm9z9RXP5/NSyxCsqN8skpFlbudcC9Pa+z2H6rGXOhvB7WRx5xtRsUQvbdnuJTMIxCLGK6KnaIwE31In6V5zDWTwjlm/0p8MYlhHNsxL4dq0l0f1Ezx+pzUrn4PUcSjpMLrBj4hcI/ETcstpK4Ds7BNShUQStIJDfcZiOnwrxen7QSxl+JeY7tufUiPtBWTBw75ADuETK1lxz9OyNJWehj9YxRbuFnsNTR03BBoqiK42bcRjoK7Q9k6zEJYmjjMuI9oSj0EX1LyCkxqWMhvd/TuVzUfaBiMlMNIFRKFPGOy17cndZS9PzLiDOqPq3TzVzgeGNnnq6RC9vN1xxtZN9Q5uvqD4AdLqzz6ULc1zTPJdQB1htcnfb/qScd3K65K65snXeryQAVqXi9SQ8+dyJsvzIA6xPmiGRuWqa4jeS7dp1ICh8ssu5A5W8kOnhdccrkGdBXMhIbR+SFitHX+lLiMXP9yCtUDpn3pwcu57kIE1/Pq8SE5m5IKodbLLmuoSmYR7k28zZc0E0I9vcl9JfmTR1DbtU08zkjYGrHZZG3NmmeJqmyzISdd/ego6/SgfL6lwuS77s0BIG61u9FFlb8SHS7REwoM6OuT7dGTRdXqTjlah70CqgRLqSue4WSfaKWqAF0kl1XNok+aQZoARJfxRW3fuSQAQTSUriccjgXqFXWH9rpYTZq0PaIG9O0lSkLW5tuTdqAPT8FxTD64v93qGG7+7JrTV9TyPT1UT0Zy05laLWvcRl8u9eLBHt5q8wXtViGDzicdRJKBNZaT7hHyEu5Jk0vs9ax2uwulpTixSCIMX0ICw8LZi/wDxR6Bb4uaz1TWFJTi09oU5NpBHuJvrNUn31RYlTcKnb2U2e7hm/P8AMmgFyLIs9VKjRblYdRYMhcPp9KCmkcZheRto+FEQsNrM283tAeoj9wj3qyjw2ovOmrWkp8mvejgZiqPzE+kbfVqqckuCknQ/h0MtZNHwqaQ7+gI2uP5q+9hbD2/HkEZxfSIMjMfqLk37tVAw6sq5KYqSMBoKPN/wwN7n+ou9SghCG1ge65lOrZLaS4G23Sl4SPqt8X5kjjtbVkRCZSZN0vzReD6fUt1BGLbGxEB87vSnBJreW3LVNlufNkVzj33Ke2mJSZbU+LPxAed3qhBmFxl8m8KvqDtI01rAbxZfyWLubL1adKmwxnHCMtRJHRxG9rSSdRe4R5v+VZvGkbQyTbPSgpa+qiI6d46wGa5+AYkQ/u5qHBNFUaSBcXq8lksOkpxxeB68amLDhbfONvtL/QHJvzK2hqsQKQmoHp+0NKO5gjcaatAfiAyyN/pJc3KZ2qRoQyHk7bUQTcMnYNvnoqeixyjrqgqcJnp6wOujqQeKYfyvz/Kp9z7nNlXDLJ3tTj3v+VSIKxVYyeFn2o2mjj5mwll4k9RWaKmxLXMGaUvhfcrSmxAJGG9/ykvPKrtRHQ3WOwy9124lUf7TVPtGUsj7t1wup7TZPdieyhiEQ9DdSR4tLHcbM/1eJl5LTdspZJGihksNvzLRUXaqpktjldiH1C25Q8WpSmpeDbx4tJdq9tyvMNxyelGxjvB/DksNFWPMAl1XepPnigYeI5ncT+FZND8HqdD2wiHQ24Zf0l+VZLtt9hP2ffakJy4hhEdFXyhpXYe/CNi9RC2jrNwdqrnJnC619NVaUfab26YXM2Dw/CKnVmm0WfPv2hf2J+1fZuGWs7OTxdoaIMyYI9tQw/SvnTGcHr8Drzo8TpJqOoDnFODiS/TrB+1E8JB+KxxN4s1L7Tdn+y32kUI0faPCoMUF20kMPxQ+k2QsleSe2n8T8taabh2szqfHiVr5Z9S+tPtC/sI0dQJ1PYrF5BMtzUNc7F+USXzN22+yntZ9nNWUGN4RNSiz6S5XxF9JMtU0zKWL9lQ2IPHa7KsqcSkmmvd9w8kQUtRMOamU3Z+SZ9Wcs/Sh5Iw+QQxyl8YkBq6WTR3ciL1LvBOoIc2/StzgH2Y4hixfgUcpj6rVt6b7OcH7OgJ45jFJQZc4hfiy/pFcM+uiuI8nq4fTMsuZLVf7PIqLszPUFk0bktdgn2Z1FYbM8fUVrCLdS1tX2y7L4LcGEUdTiRC+h1P4QfpbVUOK/aNjGKNYEkdBAL3MFGFmX5ualPqM/wAVX/pq49H0vznu/wDRp4fsxosBtPGKmlw0R5+0ybv0812o7XdkMDDh0FHVYzKPIz/Bi/6uvNHkeoMjkdzlfV5Ce4nSbkrh6fKbvNOzKXq8carBjS/95NlXfatjdR+HRNTYRB4Ro47T/W+qy1XWT4lMUtVUS1Epc5JTIi/mow5CJLhSNbovSx9Nix+EeLm67qM/zmGJMSTSbu+1Bb3s66W3T/kuo4h0cveSmU0cQgdRU3DTg9riPUZeQqHTxvNMIA/V4vIVFxSuaom4YfsomtAf+ahspLZmspe0EtcAg7AEWVscQ9IAqbGcSPjFGDOItyJVeGVhxzZdWe3mrLEYXmhJ4wuPK19elklLg35Bw6+oPPr0uV3LIHAFgNxCn2tb4j8T/l2rP0xVFDSA8bsMsp8KMR6s3Wgp4YKOiGBp2tACAzkbaTv1LNTplVRuQxaih+yzEcXnwtsRxkWDDIaopHH2WGS4r7W5vty/MvJSG0V6Z2Dp2xTsVjeHuDyjPSSk1vrje8P8pLy8d3PxLdfswyfIc6dM+lLblkO1D0nlltSctEzITkwhzTF3eiO23qZAxadSImbD4lrWttuT8ORNm7KNGVz91qlAVraIkXQTDbrkibON/qRgNwF/NCRMPxeSC6FxOr4Vy5ytd2Q8S7nmjHLyuJAxyKMi5/pTxRsL7WYSZNRyMN2bbidOykw6oARDb3JdWufV4kBTcPyuSGbQXza1AB+px6lwtvfzSKS0cskhK58stuSAFbrcz3Jsdz5epOWj5Ju60sn6nQAtRf8A7UnF9uTbmSIrn5WormLmzfSgSGrfdckO0bepOgLWfEh6XLS1AxPI5P3JyMg2u/V6U2OXMn6Uu/PNADpWF39PqRAVw5PtL0qKeYmWlydDO7XNUgJHEDo8JJ+aQ4YhOAziLLQontJR9ObM6lhG81BKzeDcpmuC15Kv/wDN7tT2fqRjavaspx3DFWRjKJfm5q7w7+0IxFninZ+nnMnuc6U3D+l1gO0lG/FF/EO1Zwo3F9WXKmdaR9BQ/a92Xxhxbi1OGmTalUx3D+UmuUo8Uw7EIr6TEKeqH/yz3fpXzlouiVr6PalKOwJJHvdTIAxOZvbF/UooFBIGQH1MvG6PHsQoTup6yaIvhMloKP7UMYpxFpwpa0c/7+Hd+prVyPDM6FJGzr6GQoieN1m6qll/vAYv3Kwpftcp6g8q/CLRy/8ADSf9VZwdsOzGJFYM81GTv/fw7f1Mo7biJysxM1Lbya234kz7Kclz2XL0kcFw/FtaapgqM+VslpfzQ/7J+zyiBxEGvi6UXqSmeew0dzjmDCXxLSYXCcYCFj2/Ja2HAY4dDiYgF/C1ynDhLZZxg9vdYmD5IGFYWEwjJIFw+laGWEKWnubIb2tAgclKw+M44RZsxFT5RbhCDsAgtIx2M2ed12B8RycDvLuGR1Fp8PrYzzgOQCHb+Ge1vqW9OlgIyc3tHvEVOocPiEhfhcIC5XdTktlGzk9xjsI7N4hiEwnV0kFQL+ImsN/pIVoqj7KfaIuLSYnLRl/wpW4osX1c1taanAYhbLd6lIcrbWDK7+kVt2uDeB5fUfZ/jeFhnURw4lF/xIJrD/S6qZaeOlI2qIqilt58WO4f1MvUMYIyay+4u8iWFx6aSjq+HGbieWtr9KycOQbopooY6i72aoiMm8IPcmmp6m8mNto80NTC8zjxwaX/APEa5OQwyi+UVRNTiPpe8f0uoaI2B1HU2fRWeH4S5eznJIBHNcQwD1CPqL/tTMdRWQyictPT1mXIRuiL/otBgk1JHIctTFV0857rjj4ofqBSki1ZcRYfFDGPDAxH4lGlp3j7nThY9QFKIBWRX9wk9v8AS6ljnI2dm3vLNXRqRKaE5jFs2FTayoip6fLJrma1MYpUNQ0xT5sI9NpbtyoJsQOS0X3GfL/uQ3RViqZnIyPK0R3c0dFTyVxiGlxfqVdLUANzs77cxuQQ1UouM8ZuJM+y1ty5/wCRPB6rgdHBQ09zgJfT4lKqMYwyjlyOwajO5rell53DXYxNGLHUSDcX8FB/3spjORntz6i6n+Jbgb7Hu20Yw+zQPcI7jn5Z+4fcs9TY9JTm87SkJHtu8WSogxCKQvxS2NyEhRBNFUSjmbjmsmwNbR9qpI2Fnl6eQ+FWg9qHqA3vIRP4hbqXnzV0VxZNt7/Sr7s7ikskoRg0RRZeMLhTTss1FMX4gybxJ1c0ld7PJe772bQfCPxIAxALN8bjEHIA3XEoGLYo9OGTgAh4BHxEtEhNlpLj1TQiDwSuJvzMnu2/SrzsSWB9pK6ePGO0MOEEDbL9t5fCXLJZz7Oux8/bzE5458TpcLpYwuIpTG8y8IgLq2x37D8Yob3pjgxGIuVz2GX/ACdOqJX7PS5vsvxuGHiYZiFLilKXIs7bvpLk6zGI0eJ4PpX4fUQWv12bf1LzOIsc7E1BNF7dgkuf905AP/R1sMJ/tKdr8DjCCrp6PtBSs9ryThZKbfU2n9KhtxKtMuaTEj4hPFO4af3a1fZilxftZisWH0IRymbZyHI1oxB5kqCj+377Ou00gh2gwOq7P1RbePHHfEJfUGv9K9O7KduOymC4FUT4JjmHFRZXzT8T8W3/AB/cpci0l+we0XYnHeyMI1AVdNVRD/wJHEm/K6zcuMBJD/8AUKSGoEntcZYRJZzHvtUPtliHHd5Qogf8H1EPqJT6TFoZAA3fZl1EyEhtxvgg4z9lvYPtdET1GDtQSnuY6F7fzWrznG/7JPEuPs/jsZj1cCs2H9PkvTSxCfEq2CjoqJp62c7IBH/MvT5vstChw0J5MbIKiOO6ciC6Ij8Vvfkk8koeGNY45Po+F+1X2I9s+ybHJW4PLLAP9/A14rCTRyU52SwFEX/mNkvvkcQxLD72jnYhztYo3tz/ACuqfGKfAO0QkGN4FSVBu/WMdhP+YVtHNP7MHgh9Hw8w9+idawhLN3u7re9fUGO/2c+xGOAcuF1tXhE5PoMlpgL/AOK87xz+y/2ow+6TCpabG4P/ACJBE7fp5rdZ0zB4ZI8g/ciHp5q5xnsXjPZ0yjxHDZ6c8ruhUml3vW6nfgxalEPwlk7q4wGhCoqYgM3HN9xC3SqYdy1v2cw8TGRcze30j4l0Y3bMpPg+g/smwcBxSnkka+OGO5yz6idezOLR65WjnqsB2Fw2ePD+JT5CWQ5ktxHIdgu4W+ayy8s9DAtIEosiBRZoQqBI/wCCdCRuh+pIiuAm8XT9KyOmyvOnjkvjcLhy1uWB+1Ps+GPdlqmiYI5CDc0VtufxL0uWGQtQyWc7adm6vEsN4lJURwTiYk/E6eHrn/pVJ8mUlwfD2PYK+G1ZwPE4EB2uqtxAe7+a917ZfZTX1Tyz8WM7bvxL7tq8txLsjJh7/iHt+hatM4G6M1HJtHJEMjknzp443JsnIh9KG0O9nL96hpk2Bdt6l3VJhYXHON7fmuGIZlkD/wAUtQsTE/e/Lkj4jjzQ2sPe6RCwtk7quRDjTPciGZ0z0knAECYszcfLRTbAMSMtWztQvI+XWnA4dOIvGxFL38RhtT1PilZT3DFUPEJ8yEBWiALDcQrMNqRlpnO9nu3BcJflR11RLiFXLUnHwDN7uGAEIN9IqIM1RG+yoO71C6N5quZ4hecyy5btyasAT448sy+llwyPkef8E8w1kZZNLJc/xpDHUZlz156qyYkcI3kLJupPtDNbpkQp5ik/vAuFSY6c5BufYL+JQ5anRCKZWMJ58kjjPyVoVLHGb5GR/wDNOjDHIXxelQ8qRt2mV0GD1dVCc8UV0QdZdKj8Ex7tvwq+kIpGBjMys6BJ32pAL8tdzKXnQ1hZRjRySDmzWj3ESU1GcOj2OPhIdyvJowEM3cguTQ/iMVjtao72xfZoph82zSt3Zs11ytjoAIifqu9PhSClYT06fVksI0nybS/SKvgn5IeG8b6s7EzqzOnuuzzJN8FhAtm0fCupSRzODsicTzZdGRi1yThZdzOmxh4haM7iq4BbHCFifl/NC+RfJT4cLeQM9eeifHCWuLR7lk8sEarFORT2siIWyVyGD7R0u+l0vu20BfLv8kfkIf47KRo3Ii2p+CQIwvAGMxfQi6RVl93ny0UDDad5Gly7pHzU91SQdqhqYpag75HuJBwy8lYnRvG2bvbamvY3+q5Cy6g8RD4fy+pTKWlETzqGAhJtm+0vqS9jMbs3Q+yny8KfdRLxDvDpLiZ4nIv/AMYUh9kjMc6e60rv2w6oocLeottZ1IbBZ7c3ja1kn1MIih0s5ckWbhzFnHTAIl7+SinQmR9Foly12q5ioWHmyIKeMS6bVhLq4fxOmPRTK4MLcQyfdnyRfdoW6tuVhrG+0Huyt2sgYdy5X1X+zp/Ea+iAWGh3IgpXjzsfqUsR/Dybcea48JkRHksn1X+zRdFKX0RnzEMr2tTnEPoBxt+Se9hkJiLNh18062HyEHJrlP5K/Zp+DP8ARFiLcLHu+JclyIifqLpU37pe12/yul91683/AMya6mP7JfRTX0Ux07EItk+jeF0cdPCIDmytPu1i1d3u/wAE49Ddv1WvfRi+ln+irCEbcma0c11owIcmzFWL4e46MG75Jfd792Y5+5Ws/wDsnsT/AEVZ04c77kJwxiA5uxXeFWg4WfiZ9qcfCdOXxKu+v2H40/0U4CElwZdPNOhGBaMyuAwVyItN3wro4OxH0bWWf5K/ZcelyP6KYoQItGe1EULXaNtZXY4WAna7dKkBhcch5MF30rN9XD9my6DLP6PBzhcefUgIerNlbnT8QMtFHmp2Fiy/qXunzVlcOW5n6URC3k3NOyx288xTFu7LqUFIVooxyTTlaRN4fSkVsYigodGRskuJaPdco4k/JDdbd/qQOiSUjF8kgkt593JRmL3IrnuHP9KVlUSOI233otepQ+J5+FFxnIEyaH5ZGHRnZQ3zu5vcj8LoPFk6ChFmQc3Sucbcs0i+SG57viQQEUj96Ei/SkXNc6kAdcmXEku5AHeoua7+9NiVumaLUkAdfmhtXfD3Lg8kAd1uS+JdEXS9yAo54uaVo5aLpZZLg5Wk2XegzYL+pL3eaK4l0d1rIEBbral73RGO70pHt0/yoA6/y/Sg6tV2238y4/PJAC6brURfpSLMS7ku9BLOxk9+WhJ0iK4sv8EEW0k7oQ5aoECRbRZ1KpMUqKHWOXu6Zdw/pUJ8iJEOVw6vokwPR+yXaakJoqek/wDp2LSBZNiBvdNL9B/3be4Vdhgb4eJsH7U33mW4n/8AVeQPt1Z93VcPUvSezfbikrsKGLEZ3ir6Zrb8ruKH7u9Sqiac5C7ioxj/AP2UfBEbjZt3qVDU/aR2epZiCSpmPz4cLqVhna/A8WcY6fEYhN+QSvYRfxW6cDLtzLNxcSHRCUfdncps1OcYDeHVuHydRzyjjI5DGAB3GZPaIrQzpkdodxD4UpOHSwlPUSRwRN/eG+QpimxZ8YM48Kp2qgB9a6e4KYfzcz+QqfTUcdLIFRPI9fiI8qudtsfuiDkDfFzWbl9I0jD7mNQ+0TQh7PTPQgW72msDc/0Q8/zOnYYY6eTi5vPUO1pTyvcf5fL5CnZSOQyM3Ms91xOl7OY26d1ylR/yK2/xBlmaS3Td6vUuRk426bvUK7aEIXy9PxdLqIeJBcXBDIW9Svgg0ZY5JJRhTYjFBi9P/wAKsa8g+k+YP9KOlrmEMsOxeWjt/wDA4y3tEP0jM28PzZrKjM5CLudw59KkhUXWg+4fSs3iTNVlcTZF2mbDRE8Vwyaii78QpH9rpLvrDVvzCsvjHaiWSaU4pBOlPonge8HH6k7BXS4eLT00vs5tttF+tOy1WEYhceI4VZUF/wCMw0/Z5v0tsP8AMKz1cC3kUzLtiRyGLmZEXqJ7kYzcYtDMi+JaEexoYkHEwrEabFiz1pam2kq/pH+7P+SgHh/3fX/dlYEuF1+drU2JBwTL5E+j/lJaKaIcH9Cw/EI6M87X9+i1GC4kFVI+tpdw5qrfs6cMo8WncSLxD5K9o+z9JNGLR5xW69ab1ZeNTiWr9oGw+EZYDaeoZ7bSdRAxiorDI5Wcyfc93hT0HZ2ON8nzHL1JVNDJGP7O4G22j0qFCBb3HIai5tn5lIp+IWom31C6roymjMmOMCHuEfCpUdVSDNc2YD1WZo7ZSZqMNqHhjEHkuIn1WxwXGI6e3Jnch56rzSHFIhuMJ4/fc/JPUfaZ+IQBE528/CLLKeE1jk5PbqPtRbpcxCrY6ygx6jKmxCkp62nNrXiqQEhy/evG6PtFPyeNxHK76VNbts1OBcQ7Sy0EelcbxNHUssfsj9sP7I/YrtFUe2YHMXZ6od7jps74T+nyXkXbnsDiv2RhIdN2ElxGAP8A+ayvxov0t/qXsVD2qkqjyCouL/h+FbLB+208MXDlZp4ia04z3CTLkydMsj950YesliVY+D4Pxn7RO0GOCUUuISU8P/6NTNwQb8rLNONzk5vcRP1Evu3tl9i/2f8A2mXSewjgeKm3/wBzRvYLl8Q8l89faD/Zb7U9jxlqaB48boG3MUDWy2/Su7DjwY/bFUed1OXqcruc7PGSHvQ297Zp+eGSnlKKWMoJR8EjWkuLvPKY3+9EPLlahu3Fmlrd3IGF82Q2655om2oX6rmSQHdc80QXbs0AbSUykp/aJxZ329TpgHLlQ0Gpfizcy+BUNTkJE7NuLxK3xIjmmN87Rba30qjqBO4L36t1yxkbodorxmBm2jn1LQwk5Rjn3eIW/qVHRi8hZMHfatNiGC1mH4WLyvDT8W0WuPfa/fao2S8nQot+DPVdUcNRx9D6hhL/ADGmhxipkh4WbnEwWiANtFkq+OOoqM2ZygjZgAekRZk0N42MWQg+20Vmx0ez/YCR1WJ08FSYwUcjkB+IizF15UQ8OQwz5G4/1L0D7La5qXF8Oihfx3OsRiUbU+JVgM3RMY/1LbH4OfN9EbS5dERu5bSXTFuaQE49y3OcE4WLk+5ANO9ykeLRk1NI/c/ztQKgCyz2p2Im79qaDc/cP1Ix5aoGSmLYLN4ua5KTjdtQlM9uWm1DMV0SCkNcS0uf6VJjk2C2b8+pQw2jyT8Mnd7kEj0med2d2vkieS7qSH8TVCQ28/EgsTbj0Rjlnk+1N22tm67d59KAHCERLLO7NG3Ldmmgk2/Cj4j3Do6AHCJibR+lN3WoLrn0738SMffmgBdQcnEkVtvwkjDIbfUkZdWTbkANdPf+Zc4l3mRJ3ht4nTd2u3L+CsDnTrqRLolt02ogF8s3ySt6fUqLFoWviRANparoj1J0Ba3XJSSxdyk0dV7PL8BtaY+bJhLxbU6Be0h41g5zXyAzHEXK1upZyXBZCAs4/wA2S29LVHTvm2RD3gXSSsaWjw7FjKM5WoCy0vG5rl52aM8fu+j0sChm4umeQTYSYns/qTB0Mg82Xt2JfZDidRT+0UXCrwyuuge7MVjKzsjV0s1k9OYG3O5rVyR6qL4s7Z9Fkj9GEGjLLPJOBRyEeTg62cfZepka9qYzHO27Lar3Dvs3xGss4dG8t+67O236lr34/sxXS5W+EefU+DmXc6t6LAbtLG/1LeVPY+jwUSatxCMZG/uIGuK74lAnqqaELKSBx8zk6iVwcp+DOeLt/wDYyBQ9n6YZQ9rPhRDzubclFDINROwYxU4XGT7CF3OJg+IURk5DvfcXiUihwmoxp56SmieeoOE7Igbcb27V0PCkrZyxy7OoofoMQ7WDc2GV+HdogbmMRsZ/pe11ND7SsTwsyjxfsvMGTZOUGYf4ivKsX7N4x2bnsxDDqqglHb+LGQIaPtRi+HvnBidTEX/4hWrnSi/B2ShXlHtdD9qnZusMGqJKqiJn6ZYbhH+C1NPjmAYtTg9HjdLPdyi4ggf5hdfPn+3VZVSZ4nSUWJD/AObCIF+oLXQliXZ+qIuJQ1VBd4oJGMWf6X/7lfK+jFwUj6aw7BQkPinYZC2lr3Mrmmw97xM8hJvdqvlWmrvY3H7u7QyxeQyXRWkr/D/tE7a0ObU2M+2gL9OyX/Ec1opKJjqfSsmUf4QPtfxCodTUR0NORm92TfwXh1N9vHaHD7WrcOppbeZEDgSsB+3bDMQpjhrMIqYDNrb4phMWWncX0Oma/H+0zQsLUx3Sl4ibksbLM8kxGedxPcosfbDAcQYcq0opf/PBxU+P2eZxeCpp59PCbLH7M3bB4khBmzXD0qTBI0Ig2h1B9I+FlwaeWMtY3u7tNqv8JoWLmDXvuuTb/RlQxhmGz8XKWO089SJtqvAo5YS/DyH6XVnDS2tmzuPmKO1s8mcx+plWmxouCE0PEt48cco/HGxqLikeH4fTFKFFIJ95UcxQ/wBKdxgmo6YZZHMR9Qt0rOVOKe2cXKVxpfGRMo0kKc6OjjlPUCTPUVAB4Y6mNpf6h1/pTUsJzW+zz0k9762TWGzfSdqpjkaQ8wa0R6BSt6S0FX20yFlf2X02FvGbviEFTTgO0JOCRB+sdFMpaGkyEqerYyL/AIRjtVRhVVUw3RxzmAk3SJq5hqoJIxjq6KGsHq/EDd+ptUu2aLKiyhEBtcDcS+JFXVEcNLLPLvEG0EWuIlAtwwREgeqw4i/4U94/pNSoKOpxBxpMPxOkqaiZtgVcJRF+prmU1RspqRnTqIaiUTeOIC/TkKZnkjkcXbMdNE1FVRSYzW0eMPLh1PTGUPFoYxqBlmYtz6kLOAqwmwWIoAkoMbw/EfOOW+mlL8pDl/UskgfgrSFhjybP6VZYRiR0ZhluHw/Cq+sjnodanD6uCLP9qMd4fqC5lFbEIqiYAp5RIyt6tuSbRCtnqeHY800YmeTC20N1tzpdoKqCSkCc5WAs/F3rIHiTCEUNNUsUEe20m3F6iUWqxCWa6Mz2ZdPhSKJ7YtJxfw6i0u7xLT4P9pHaXC7RgxiUAHwGdwfpdYGGMI94MxW+pSopqiRs2AOF4riUqyz2nDPtyqKhuBjeFw1od8kG3+l9HVvF/sJ2uYo+E2HTk3V+y5/yXjGD5kY5hcvYfsl7B/fVb96V8bfdtO+yMv78/T8hVuvsEdr/AOz+1VT8bDsQciflBUtbd+ZlgJOxZ4DWS0krMJge8AK4bvTovf8A7Te20fY/CQhgNixGpa2GMfA3iNeFniUZbM3vLc5eSxSsckWtBiz0sogbMIB6u9amm7QQVUGUc8UphuIBfqWChrKeol4ebEfVaS132b9jZO2GLVB07jR0VIFs1TZdcb9ID71raiZpM3f2V/aV2U7M1FVJjsdVh2LTHbDVSwucUUfpEm5XL0LtPDB9qGHU/wDs32roDgh3HTBI34xeG7Is/wClebVP2P18wE1JidLWj3RThYX0+JZnFPs7xPBT4lRhkoPnc09I9wj+ZlnUJOzohknBUb+s7E9q8FYmkwyWtD10ZcX+nmqYsc9jPh1cB05jteOpjtL+aylB9omP9l6gmo+0FZAQvbZL+KP6XWjD+09PYMXaDBMN7QwDzOyw/wCrRbasjZEsKynqBzaISue66N+SchIhPOCoICzVdU/al9k+LYTiNVHh+J4Ji8ULnBSQG5BLJ4QuuJuawA9uqyOMYOKJS9UglboXks+H5H48HsNX2mDhNTzxxYiGW/2uNju+kX7llsV7E9gu1Al7ZgcdHKf97Q7Lfy8liG7YHVRE0mYE3MhTuG44eYG0jlGPMSVaonYDGP7L+D4gRSYB2lGAn5QVgW/1Ktwv7F+0fYWYpzpPagyt49NcbW/uWwmx5hhzDyu+an4R20r4zFoJZQIfDnzWsMmSHhkSx45+Ubz7PoYocGZjqG4pNdYT5LQcFpORx8vNYOm7XT38SenhnIm1Ky0lPh7RUxOLtGcHw9QrV5f2ikqXBqzpzG7N2+oUcW3R3Yi9So4ccjIs+Kxi/L03K0DFIxs4lhCX6lommK6Hzp5KgxFsrennaqmjyxT2o6SJwpQd4Qlvu42XUY+7u96fxrEoyjgw+ml4VZXXDf8A8KLxn/p+olc4bT0dDDBFTgwU8YMACPhZkrsa8ngv2z9sI+w8f3ZA7liU25yELbG81861+KVFdIZz1EspFzudeg/bwUg/aVjHEZxDibCK4hIV5zLGFpH+a0V1Jto4Mz9/BDIrSy0TVt3eyPaRIrWtTENW+pC0dvcn7g/ckVgjnmgTGCj9yRCycea23JDxG7skDAOMMs/ElsIVzqf4kD3+HJKogclI+TP+lNPJIP0uje+7V/5JFtuzfb8KKiBKhjcrWd2U1qUBHnuVbFIw82ckTTAR83EfTmmJlmfDjDM6gPpj3IKeR5i06fV0qEEgFczGI/UjbIS2ShaTeF0Ek+0B65wu+ad9s4fKW7L0soDQnJvyv+l04VGxPqJ3P70mti1LUlDMElrm91vuXQqIoyzztJRWo22tk4+W9AVKNuWT/rU9o271FyFdT8Mb5OfMctzJ1sepIbjiBxMeWiz5Ur3aMf8AFMvD9dyj8dF/kzLms7SNN1xNd1clDLGHkfN4hH6WVcUdpd6dgoTmflaDcyJV2oLgh5pt2WgV1NGws8j3Fbna21kTVlOIy5y7g5D6lApo6IakmqJJCpx5FE24/h9yOurqSoeCKCkGlpQe7buP8xd6nswNe+x8sSArsm/MKCaujk6Gf3qrqLBl/CcyDuImt0R09hMTnEZfS9qrtJB3Wy0o6d5jJzjMwFukVeUdHT0IA8+Q8V7WEvNZunxCooQsjcgiz8Nq7LjFRXEHtBvYL3XZclzZMU58fR1Ys0MfP2bsKeKO1ndhL4l1oY79jxj+ZliJcaOo1kvKx9hZJmTFjj1B3Bef+Hk/Z6f52NfRtyGK0smYiyfO17Vl/wDaaO3J6Z7hfwybVTVOISVRZub25W25qKuvD0qh8jz8/V7v2Ki8mxgKzDp7GKnkBxy13OmOz9kkM7SSOJOd31KreRhHT9KQVksN1jsPnot+zSo51nt2zQYhNBGFmZjc3+CJqiPhDq/v2rOHVHNaZncQpe2S22ub89FPYNe9yXFPikckwxuDkOf6lYBUR8Emze/Ppz8KycMhxzCbdaf+8py72/gieH9As37Nrh9dTQiEbhefzVw0b11MOUDwDn+0E7l50ePSxhlTxtAX/EHcSkw9ssXjEW4oEP0CvDz9Bnm7gz6TpPU+nwwrJA2U9G9xM8biP/E80bQvHEEbQGZ5XcvCszR9usRyLiHGQ+mwUbduK0ZxkeOGcW5RydK516f1KOx+pdG/iX0vDjlzPadmm7klDT0hUJSPI5GT/lVJU9uvbKYYjwulil4ZRHPFnc5XXX/PwqFhHaKTDawZJI+PFk4vEfImdd+H0+Ul7zysvqkVP2Lg2Q0uFRwlI8j2+FAP3QMJNxT4hN6LllaTHKQqwc45Rid+nND97U3NmltV/wBqT+xL1hrwkaziYWOryvcLaDkm/asPHkZfwWUfGKYXHIpLn28kxJjUFhM0Ul3qVL0qP7IfrE39G2jqqMjAGkuN+XvT0scFhG5xiI89RuXnM2JPI2yNxIeWu4UzT108Iyg538TruUv0pfTBerN+UeiWx558UBJ/V3oiKMXIL4x8yWSpqx6rBijN7Z4QIhMntuG5VkOKVPGIzlMiYPEq/tz/AGJepr9HoIZCNzbrvSiEbiu9K87+/KwmLf1clafe3soRPfIQmzZ2v5rN+nT/AGaL1OH6NkcMmQu+Q/V3p0KUshzNhEliD7QSRud3EEot3NdDtQEgXSPLf8Kxfp2T9nTD1XF+jdx4bcBfiMWvhdOxYWwxdb8/NYYscenCKV5JLJW2EL8vqRB2wOFjByltF+rO5ZT9Oy/R14/VsC+SNuOHxjza796eCGIdHYRFlhR7Wca0GkMfqUyHHpCMc3crmtbRYv07IdK9YwXwjy23S1NW667RUj5NcSaPxchX15+bEKr8m7lBLPcrWcWEearqgrdGWUi0RdeeSHXm/SiKR9zIXJBrEQlaWfUiLd3P6kBbdG70t3mgNjvSPJlwOvNK7uSu/KSAF4bkm2lkyFs9ycEfNAWBc93woiLv/il8SQ7tOSCmA+VpWoE909zoCFyfPpQZsFvcyVv1IuH0/EiId3/qgQ13peLkkuWoA6WXJctXXFJAC711iSbmiGPwkgDniQp3S3PO5NvuHkgDhf8AzVCJdST88kh+SDJi979SNsxbND/BEG61srkAc9K6W0s2Q+LJd78+pACfl8S74eW5K3REW0e65BLBcm965dbyXS3IeHcRZdzIEdDq0TwbdHZNW7uadHdyQNi0u5ulw8hFskQj3pCPwvaPiSbJXuBEbi06elO0k0lHMMsbuBh4hTXhzzRBncTvlyWfng0VxfBA7S4e1PUBNFmUUwXtd/UqN9pLZY3R24TRS3uQmzrJGNploudM7ef5FpgXbLF+z9rUdYYxD/dHuD9K2eA9uMCxJyn7UPV1VZ/dx2MVMH5GXmZckh5LXknWJ9M0dVTY1R8TC6qKugANowPbZ7re5KKnPIpDcRMdtq+bqLEqvDZhmpKiWllHkcRkBfyXofZ37aK2hYY8VpIsSH/j9Mo/9VayUYyw7eD0547n37cudyYPELQJqeN5SFnK4gcv0i2rqoj7YUnagP8A6XVxXdLxTuwTZ/CHf9SAhloasaiKWaCqDc0omQmJfUtVNz8GGmr5Is2KNXTGZmZOO3c6MJrRzZ7hdT3ximqpR+98OjrCfa9XTPwZvqIhHJ/zCipOy/tVx4ZWx1pZ3ezSWxTW/Q+j/lJK6+ReqfgGmJpiH/UrmjweeoEjMHGIeZCmKWlpMPqCatnalMNrUxg4mb+Vq0WHQz9pPaKODEaHBIgjKVhrqsITmFuoQzTeVLkhY2+DPjwyMo8jOXPQRG4slIiw05n35xD6c7iVjS4bJHhsuIUcUVRQRmInU00wmLE/qJiTtJWRC4ucar5EtauiKeCtDTi8cR3D4s+asYMar46DgScPEaAtr0lWHGi/S/JWVNJHVNlEbFl4fEnYcNMjJyGwep7PEikzRX5IeHYhh9OwU8BVXZ7qLhRf7xSPn6oj1ZvpJTIyxEbJAoIcZpeftOCyXSj9VOdpt+XNMYlimGU4cOfh1BdwR7v6lSgN03EgkejHqbhncTfvWTxfo1jmf2bWgxymrnIIKmOolbnFIxRTD9QPqKmSEBQkDxvb6c9yzQ9pqmakGDGKOl7Q0uVoHXBdNF9EvW35SR4fjFIJCFNip0oZ7aTF2Koib4RmHezfMXWVzh5R0Xjn4ZbVOGgMJSHIA+L4lnsRpW4JSPI4RFteQ/8AKKl4/wBrqTB5eBUU3FlyEwKjnaohlf4T7vzLFVnairxKpKQwGIO6Id+f1F/2reMpNcGE0l9l9S4S9RTnJQUdRWRRP+JLEBHb9SlUeJSCZB0EG20g3H9QrOUeOYje3DrJYBDc0cB2CH8OS0NP26jrqbLE6KLtBEOYe0lJYYF6hmYczt9OrKXKaCOj8Ek8ckpxzfMBLkPUov3xPMbO2e71KpCuCPzIW6jlfeT/AE9yabtA8lwQR25cyIkPlEbc8GwCanp4Qmep3PzEntyUwO0VpiUEshhn1C6wPtEZFfKbyl6Re5TIJpah9PwhbkKydFqbPWML7URla4Hvb1L0HAe2Eo2hmxRE3SW4V4PhsjZj4tWu9K2NFiE8NthWiPhzXK4nUpM9G7Sdgexf2lUtmM4ZGM58pxa02+kl4V28/sX1tKEtX2QxJsRg3F7JO7Cf5SXqdPjEgsGT3Z/0qY/aqWjIeHUGBkPhPkqhOaCUcc/J8OdoeyON9laoqbGMOqaKUHt/EDb+pVFr56ZEK/QSXtVh2PU3s2OYdTYiHfIQCRLzftT/AGYeyna6E5ezWINhdb1DAbbS/KupZU/JxTwv+J8h29zohHv8K3/bb7De2HYeST2vCpqqlFrvaaQLwt/5LAhtfJ1fkwacQtCK52UgKp6OnNiBoiP+9lPaTfCPNNQRtJMDO+3NUFVVSV2J5O918giIqZS1Kxqywq6yUa4YGPijkw2iNuiKmkpuOYcJpxLaxk9oqjr5HkxCU3fpch5+SahqDzJgks0WLdnRRuqaaOOQDCnAhF7Qj6RclXY7SyYScD1MkMs9U9xDFJdZ9SqpqqQaSJ2dhybqUXEpnGHDtbjsI3+F3clj9m8a1LOoHhwFlkQpsCb2OJ27uag+3ANHw3kcyN7nu7k7UEJQAEb2gXNaEG1+zysMu0NK7bbHuFVWIycTEqp/EUx/4qV9n2f3xFpuy8Kra2R5KyoPK24y/wAy3x+Dmy+Q7hJy3oWK0tNyaHJEROPJbGAZF8SXdm39S45XLiCmdcbXzbK1K70ttQ/vS0QSG3SSH4V3S3my6Yh3GgpHGLdl4U7H192qabcutt8s+5JDJQyMIDl1iuF+JqTphvnu7kbbdWd7UwHLriy9yT52k79KHTmzorri9KAE0nSwp4Y9o57lyPISHxfuR8TXVACHa+u5JtpChItw+FLXlqKACMurXJDc/PNKQm800IvdrtFUgCuci1RANujowHUWZJh72/eqTGgik8l0fw2zdmuSDPllnalrkhiOCVpZu+0vcnLm0tNc6W7ksx8hR8gDYtM3Suu5LnhyZrVweoeaaQHWLv1RtI1yDht5rhD3p0OywocYrcLkGSjq5qU28URkKuqn7SO0dZa9RiL1RA7E0koCRfqWXEdfkld5rml02Kbto6YdVmgtVMvpu3WOTQwRPVsIRZ2DHGw8+pQKvtRi9YFkmIVFpcxF7c1A6XJvcgLK3V0l0+KPhDfVZn5mEROJZ9RJsi7n6e9FpblbcSQlc+TZCtvicrlKXyHYZNtj5F5J0CeNxkAnAmfQhfkopR3as/ejGZoyyVrxqCuPMTT0v2hdoaWm9mfEzqqfvgq2GUP0uoNRXYHi1z4p2YoZTdv2tG5U5/Vpp/SqgJGu0e5Fcud9Nif0da6zLHy7JE32d9icUivo8cr8GnflFXQ8YB/OH/aqis+w/HCHiYRU0GPB4fY6gL/0Pa6n6XdyQbTzjd4iH0Pasvxpr4zOldZjf/ZD/wCjAYr2TxnA5Sjr8LqqMh58WEhVU2YkvbqPtpjtCFkeKVEsXTwql+KDt9LpqrxTCsWLPEuzGHVB98tIHsxl+jRTrkj8lY9unn4dHkdPjlfTgwBUyWD4Se4U+faCSYMp6alnz8XDsL+S9DqOxPYvFBzgrMSwOUn6ZYxqIh/ha6h1P2H1lQHEwbHMKxcH5RjOMMv6DWLlFeeC1hb+DsxAVmHzW8SOog//AAjYh/mr7s7gfZrFq6GKtx96ADzF5ZYHtD03ZKLjH2Y9qcD/APvMCrgD/iDCRj+plF7H4DJi3a3DcPngktmnETjJrdPEs8koaOSZpjwz3ScC9Cuk7P48FFg+Oy4kPGGICiYuEetudrr1Ss7VYng9kdRTUhHlqBhaX5si0UuvKm7BzVlXh9HR4dPLDZDVSwCUr5f8H3/EvLsXxKoxKUjNy1e5yJ7iMvi81yYXkzu14Nuojj6VNPyekU/2uYcLDHWUEon4ipZLh/mr3DftE7J1xtficlPpqM8JDl+ZeEW/Nc2kOdq9lY6+zxe6n9HrWPcfFq8paCphrKPpAoKgS2/EPNVc9PJT7JYpQEPCTeJecjt1bMfpe1T4McxGnHKOvqBD/h8RyFHvQn25GwhICMnfd5CPi9ylQ0slRMTyBZbyHp/Kszh/brE6GpCX/dqiQOXFhElch9pgzPnV4PARZdUEhD/Sns/0Z9tS8Mt/YZ7tGcRJrjIf8BUerrK2jfNqc5RfkSeoftAwKobOojqqM89dBMVObHMEriIYMUhEC8MjEH+Kewu3RnPaK+qm4srHpy8Vqdr5qmnqKOkppHgxSve0JBK3gx+M/wBNyvp6OnwuGWskqIfYoAKU5QkEtqr+xNQ9Ydf2hxTDHl+8m4VLBI9pQ07ekrfEpbNIR/Z2fD4sSkspyeKCjhGKMb+bM3V8y6lTcQBPK9xL0my3vseBVkeQPXUEr8yNmmD+VrqlxjsTKU3Fw7EKGsB+QkZQn+k/+5SmU0UlJiFRSlxKeokiL1RmQq+oe0Ek1HUHiMFPXiwWw+0wsRXfU2qqC7P19GQvU0csQNuchC4cvqbRSq2F66cTp4hGnia2OMX/AJo4ZHKJdPT4TUFEfAlojy3jRzXN+k05LgbXN7NicREX93VwuFv5muZU/BkpZgOww+JO1ePSwnw42YiytuJGiBSf2Wb9n8Xja/7veogyueWkkCYf0sWf9Kh+0QDLwzlaKVv7uUXAv5o6PtJV0dBK5uwj0xkO0kzD2oxDaEtS1aHpqxaUf0mpppl7JlpTYlWYe/EiO76muXoXZz+0V2j7O00VJPh1BiNFEFgBYURN+Zl5jTYpTZE54XTXF4oHKIv5af0p+D7qrjsarq6M258UQmH/AEulJr9FJ/pkjtD2wxTtV2jqMVxOW+eZ/wBnHtAB8Ij7hTtNXGMQ79zvceveqsKWCoqiip62knJntYuPwiL8p2/5kM8MuHuPtEU0H/4kZW/qa5lzlvk2XZ3AajGsRgigzkqKg7WL0svpjCvZOxPZ6Kgg2UFEF8x9JSH4i+ZEvmLsT2oxHBanj4ZXjFKLWvsaUXH0rb4r9pmMdosIHD6+nhiADueSC4Sm+oe5aVZSZPx3t1WV2Jz4gcstLL0xxwGQjEHhYU7h/wBvHaPBzFvaI6+LxR1YXf1NqsAccknM3EhdNTUMkYlke5/EO4Umgs9dqft27LdoGs7R9lgkImtOeB9R/wArqEHZf7K+2Qn9z9qKjCKw+VNXdH9Yj/mXieKlLCR3hHIPwrMBXcZ9AOIh9O5ZqUh0vs2lZHR4TjFZHT1DVYwTEEMuVoy5eO1BHiBx+O7W7csvJXSEARs94NyLPcyOGZxuzN/4rXRyI2RusNxYL/xAbX3LS0ElJUNleGu1xJeZUZHGQySSPY/v2q0DEDjfZt+FPVhsj1AMHOZswk2i2mtwp2no6ylPN2b1MQ+JYOg7TSU8Qs5yBr1X7Vox7Re0Qi71Lj5a3blHJXBbVvaqehiyeIDMtrXdTJpu3hlGLPFGBP4ln56x5ucjHm/iT44L08iLLpTtktmwo+0UVQGYSMR5eHxK+w3EpZAGQGtH4l5UeFyCRcMyiMffdmrui7VBQ3RHPaY8xF+pPyOz04MacqkJpG3xR8Fi9IdVqs6bHNuh2Cz9Oa8tHthTbjkke0trWv1IKLts8kxNPIIxZ+HdaKpNrwNux37Z+weIdsDOswuAqw8ukchIiXguI4TiGBhw8Qw+elNsxfiRkI5r6bwTHo8S1p5CtHmfhZaCWsOSI4qmlhxGAm6JwEx/mt+/KJhLDFvY+LjFpHEwZMkL7l9WYl9lvYbtMYtUYY+ESm9ry0L2Zfk5LCYv/ZnMjN8Dx+OoFuiCujsIvzNorWdPyT2X9HhlrjpklcwvyW07QfY/2w7M3SVOB1M8Q/39D+MH8li5heGQo5QeI+8JGtWqyJmbhJeRWgXemCF+7VOuO3kgLoVWSgPh/wCa64tudAW0M32kkxW3O73KfoQT96WmRM3SmyJupmSEmIeSqwCEW80LCw889yV3dc6446Z6osDriGWWb+5IIwuXG6x1cV1tz5unbAVrDyd0QZ8r3/ihb5uibO3u3I2AK2TPrf8AMujIYtc0jrjyONuTJcTQXfzt3Itgd4kglpI65cfm5fEkXmkJN3M6ew6OiUpd25OVdVLWGTyH8NvSyau8gXRkbllaiygqaaWnkvDb4fUJIpJJZiHiZFb6Rt/UhYnzRBI4vmptgC0kl5OA2ij9oqCLr29XJPxR3R5u7Nc6aIWzyZ9qrYVjRlJI5P05obZPO1SdRubJdjFiuzfcPhyUWVsR7ZeTmn4aqrpRyjNrfSTMST5e/wCJG0mn/onsGxHqClqJjkPIjcupCEJkQs4XekVMj/EmEHyEXe1yLwqVJT00ZZhWfpjJSrKeQrrR3Nw/1JbMi2N+ZTShjF8vaIyu8Scho4Cuf2uIRF7fqTtk7EBh06GL9yQxvbnYxfuU0qeITz9pHVx7ulSCoYI9GqGIulyDpWou4QIaF5pLIxa7K5F92yZ5ZWinYagKWplvZyLK3a6dPFGtH8J/4pponZkU6GQWzyttTBw22v6vcrEMSjkcgkiJhdrXtdRWkaolCNnf8yODTZjRU+gnm27lohKH8v7lOCnMqaWV3a2F7XEuoVElkjI9Df8AgixOTG2htLutQlD8/danwkiI90pgPwhcmzkYZNhlZ3EW1Og2AeFyHPXRBw3HXMk9xNxNfdn7tyQyPyv2ooWxFOO7nn+ZdCNhLXMhUhifdqnirAsEGiuHLxJhsQCju8LJcHS3J04W4vhSIunN3HNKh7BsLRhkHkk+dubfpQjI497Wp2GQJgILXE/AXhRQbDXSOmf8U6Mj2Za+5PxQ8S5mNiNvChcQH+9j/iih7DR3kJO7P9S4I7u8f3I+ohC8PdqhKZhksz+okULYfCMtoZ9PLRPhThI2ewi+SijWBrq6djqGy/aW/uRqPeRKiw1ifMsvyp4cLgK1pP05qKNUHLjp32wPW13zU5E/4jjP9mFuYu9NkTZ/Em7upNlzLPuWLZAqiT32/Cq+cre9SjFyHVRjh72UloiOTldq65pknyjcfiTTj3dKChrqLTMk7paXuRRR+TqQEID8RIAjxRsRc7VM9jC0XZnudOwwhd0KUwsP0qkgbKs6U/JNPDbcreQWyLxKFNT9SmQJkHp/5JW2qT7O3m6XDbxZfwQOxi18u9IhvtUhox3ZIrWt/cgQxw7tFxxtLLRPW28+pBw9vxd6AItu5D3/ABKTw/d/NNOOuiAGyzz1RW+aIY2tzdGA3d3NAAjHqKfGHcnQjt8KdAUAQ3p92bF+VMyjbcrDh65KLUQtfy70aktkS3vQ9Qp8xuLnaKYfmgg7qitfPJkGpOLepO3d1v8ANAA2uJdwrlu4skre90n+SAEu+EfEhHK1EO3RABDmOiLu6U34ctUXSNnn4UE0LaPNF8nZCYvt0YUbDtyLbb7kBQru7qtRXPaOWZIdOTbUW7LTO1RIEC3PXpTji3duQW9+acDc2vUpKZc1lP7Z2JgduuGYw/yl/wA1g6yFxLVew9i8DPtJ2D7RcORuLhxhUcLxOD7SdeY4nSvHMTeIV58MilNx/R7OfE4whk+miht25oVKePcTpNTkXJl1bHGRUQ7U97PpyRezvkOxGyKoARMbTZ7SbktRgfb7FcNsglNsRpW28Kp3EI/CXNlnwpX5Ft8SmUtKF4vl4vEs3k1HrGXk9Mw3tRgWKNwp5ZMJqvTUtdE/52/1LRw4X7GcUknDniJro5YjuEm+EmXj8kJyeC4idXPZv7wwOYjo5ziE+sOoC/Krj1HHvMZdPs/YeyB2iYaYo56QMSKONxgina7J/Dv5t+pYnGOyMddR54pi8B4lUg5SWXShT+kB26N8SlQ4k+LRgFTRvAffLA+wvyumqmnCOoOKKaKUmfUQMbh/KrTx5PiZuOXCveiz7Kdmz7P9nzekvnv3T8I7g0/+elDH2geOUmcHIfUqgSno3GSI5IJQe4TF7SuVl9+e3NZidPHUl/8ApMTcKb9TaP8AmFdCuPBytqb2ZocK7VU1DvlikIS5WOomK9tqjFD4Ryex0pPpHF4vqJUnsL1hE9NKE+XIJH4R/wDR/wCSi1FDPTmITxyREX92bW3f8lW4qdFvHXU11kcjkfxK2pqw4Ysw6lnIcN9qhA8iHX9SuYY7WHN7dPNWmZeB2pqpRApICcyz6Cfp+lUJVVYTk7mZXf0q5mqqeEiZ3cj+FlXCJk5G72C+60er9SVstP8AZFaHggTynbd4B6lKohjklDi8QIO+1cKnbbl4l1/wQ3v/ANyXJWxua/7LZaqjp6jC8Rou1VHVhxY8Po5/Z6mny6hmie3iP9JflJZkxkGp9je+lqIv/Cyx8Iw/K/8ApUXCqho5OK2Yl6h8K24drjxCjiosWpoMbohbIIq6O+z6S5t+Ulzxjkh/s6pSxz/0ZAqeQTHZvSnhcg1a0vSLLVy9ncDroh+48YqMGqn5UOL/AO80xF5DKO8PzZqrxvDcV7JhFLjuFS01KfRiFG41NMf5w6PzCy13vhmSxV4KvDsLeY7nk4H1K5hGOn0bKUvUolOUWIRDJTyxzxl0yA9wurKih9ntzACL4upZqJqkW2ExySFcbdXiJaGLiRjlpb8Sz8PEhHiOfAH0k6r8U7TV9oRwNGAs9z+LNT2rfB0OSh5N3UVU/AIKcmiL4lVHWVIy2yNeSy1N20nEsqsAAR9Iq/pu0FBVcpbiy0uSeJozU1LwWlDWHIJXs46/mVvTV08ZC7O5ZenqWUq8cjpxFo8ilf1dKeoO1EQmPF2Fl1CpeJjU0j0zDe3FTGAxTm1RB08Odrv6lRdp/sl7DfaMByvh74TiJ7nnptN37tHUCkxAKy3KQCVtQ9YtGZiOetqy5gacS8nzn9sP2H1P2S4P96niEVfQVEnBhLpNif1CvD8LmCGvGeTIuEzn+Zh2/wA19K/2xMc/3Xs5hAO45gdVIJeq60f9S+ZYI+DQ1Eme47QZaN2c+qgyFLJcRPndduRQWFL+Jnbl4fUhtuLNmU2nhAoidma4WuZBrLwRXmeYuHqV21riUrtHZHihxM+2IAD+DNcmsKj42KQM/hO/+GqCpGSqqTlPxuRXKfsI+CKJXPq6tKXyz7lFoKVpJMnz+oVoKDDYr97mQ96GyjU/ZpCxY0JvuGIHJx/Ks8Y3SmY+JyJbnsNh/sIVFSH/AADLd8lh7tyrFKzLLGgAHdk7/JFa/pSbcScXRZy0N/0ou8eaVtw65obnFWSxeaIPxDyyQ/0ruoiTIJOiNpc127VDxPP6V25x+FBZ3v06Uh83Su0t8K5qXJulABtbclda+joSF0QRsNrkgAg3aeFSA6tMtqARYuX6UYkw/CgAiLaXJIfPqTZFp8SIc8tGZABdQlpch9obczN1dKaOS4tEjIBLRAB3dzvd4mS7ulA2fckJOIk7tu9KAH+JxHybaSdLybyUNicn58062Yto/VtdWA7c9o55omzJMcQxEtUIyGOjvz3IAl2ujt2DkorzHbnn/JdKoe3LxepNATBG7TyQ+LmooVm7N2Tg11zFs5K7AkXWoUyM1zLo1Dj5ITCh+0kjFNDVOPc13xMhObbpl9KLDUIi1ydtqTeTttZNPM5Nlkw+SHiOIrMB36XXHJh16k20jlrn80rte76k6LC4m4dOaW3mhuu1duW1K3iFzTAc4bZ6Z3ZodRLqf8yG7ut/MuGTFppp4lCIDaR7tH/UlxHy1e76UAFaOTcxStu7tqqwHhmch1y5Jy674Uxw7Q0SAS8rk0x0SurRLhtzZMCW7k6RVDDq3hQ3H+QRco/EucP7SYvhJi9HidVBl4RkK1aei+2jE6ccq/DMJxScAthqZ6QRmiLzYm/1Lzx6oy8hFCcmo+LNcebpcOXyjtxdZmx/CZY41jVb2grSrMRqZKqcvEXSPuEe5lAcW8lziNyJ2+pcGRu52WsIRhHWJzZMk8j2nyyPNG2Y5bU0UemmVqfmLy3JoiYrclRKGx2o0A9aK/3KAB8WfSi0tHLcSKLLIndCVhfD9KKKEMltzJXNmh6nzRDZbqCKJCuuA43d7C5jntJX1B24xzC6YaenrXKAeUUsYmI/TmqK4MsrO9czf0qHFGim0bOH7TKi26rw+nlP1xOQF+lToftEw+Z/x6aoi8PhMV59a462pakaEtRuR63QdrsMmLKDEBAnbpMyiVsE0lUBG3Dni9Vgl/Uy8PlHiWt4U5TSTUp8SnlkgP1A7imCa/kezhXUUNzVFPILF4oH/wBLrM4nNR/eJSBHIUTtbuyEll6fttjcMNj1pVA/+ewmu/7XSSWtVUEMpeuO4CWfP8hOn4ZeyC+IGIQHFZG2gk9qakwPEKWJp5aOQYi8Y7hVdHjmFTMQyNU05fEzGLKZhmJHxssMxF7yb9mJuGbfJ09hajA1xw3Ax2l8TblPH/ccNKvkduPNsh9XxF+VaOmjxWQjDE8KhqogYTkKeARmYfDbla+5ZTtBWT4liRSzwNThm9kQhaIN6VClGQ3icX4K7huL+ourcy02AzTx2vFOURC2oCb2us4AuUosxsWquaCT2dxIw3+oelPVCZpQrN/49NTVA+ogsL9QWqxp6z2eCORvbqKKS7g2mMwFlz2nrl+ZZ+So4n7NvicvIVaTYoZU1PxzayGOyMRboD0p6oFJltBiDk2+spCIuXFA4bv8zKW01QMXEejnIB5nTZTB/Is/6VlCxCkIcuJ+UmVbNXPxhOnN4reRC9qTRSyFv2jrIqgCOmlYJW2mJXA4/ldZUppaWluOPbM1oGTdPqtWsw3tJjFRUwU3HCtufpq42lEW/emK/tNhWMHw6/s9ST08bkMc9CZ0x/MdxN/So15Nd1IzQVFoszMxJ9qoCt5iSsRwnshXPlDi+KYRL/8A1kA1ETfmC1/6Uv8AYXEJDywrFMLxkO7gVHCMvySWur2M6I1PWGTcG+0We7d6lPDFHFhd2cfMhfaq2owPFMLfLEKCooyHxHGVr/mbRP0llQAAwgZdNov1KkJpokVNdJVN+Gb7G6RRYTVHGf4spiPUw57VZB2XgksNjkE+bjnyTpYDw/7tx+IVVEpkoMQMoheI2IvSp9D2yq6OMY3jaUW9TdKymLUZ0YcSByEu+1Q6bGmGOyTMX9Q7lnrTLs9GPtNT4pSmB5wSvytdZ2auipZSB5LyJ/Cs9JiAyNmB7svCo/tlzlzuQoIHJmvjxACHNpNzN0qQ1c2Q6MdyxA1Txl4xz8QupVNjR08ujMYtzFVSoneR6dg/aaShh4DBaPqF1rcK7WGMQvxHL63Xk9FiUeKWtGzwGPqdWNBVSDcZvdELXOSycTVM9di7bAURUkjAASOJuRBmV31K3pKyKqfOCpa/0rxiCunkulA3Eu4VpsMxya3N8iPv8KmjRM9LfHqjCX1MyB+Vu5crY8C7WQWYrhtDXkX/ABI2vb83NYifFGrocs3CXq3KrPEJ6Uyd3/UlRVst8Z/s/wDY7FIifD/a8Ll1IeFJxRu8rXXnnaH+zT2lw+6TC56TF4P+GMnClt+l9P6l6BgePVdRUCASOI59S3mHVUhNrUBL8WRCSanOPgnSDPjjGOzOK4HUFFiGHVNGbeGWN1WlHovvKGT2gCjnsMHbUZWuFZDtB9jPY/tJnJUYWdBO/wD4mhks3eq3ktVn+pGTw/4s+NXG3TLp8S4I/wA19C49/ZZlG48ExmKo/wDKrGsL9TaLy/tJ9kfazsqZ+24PNwA/vYm4ofqZbrLBmTxTRi7nG7RAZdOWalTicOyQCG71Mo78h/6LUyob4hk4u6XEciLlanLdubJdLZOLEKqxAiVvLcnXLuZkFzCPqJCBOOqQBuT26OuGT7W8SGUnyzZFdaw6NcgDoybhbNkTk47PUmBJtzZbkURXfCgsMCf3JETjufqXPd4U2Q65ZsJJoB1qjd8Sfue0eWqih+Jc2m5PwR8SpHLdyHmigJdZNaEUfpa7aopTWsPh8KWJSNUVkkjbhHaohCNunUigRNGa4c/T4iQhUbsr9yicF92TJCLifTtRQEvjBeLOf5vJFLWBdkz3A3LRV1uwmy3dSb1RQFqVQw6s9woSqmEue51XlmPLpSuMX0fcihosCmbvdN+0B5uodz9zof3sSKHUSxKqYSHJ9yQ1VvN7dVXlufXahuLzRRBZFVBn13Je0NaWvPkSrPFncifPLLNVQyx9oYviXWrOGQm2QkL3XKr1t5pBfJ0M5fSkOzb0fscz8SpeTgHGRtwup8m6VnJay0RLJx1Lb4kWFYk9OIRyxOQsf7Mto2qFidVJVYjPIZvaT7P+SCpeB72h7SN0+AnNRHLHE9kNvEkz8+lUxySDc7un6DEApai84mnB2cXAnyF0yCX7V5pe1e5/4KBVZU9QUcc8c4bSGQenUU09Qfc+WW3agRae1eXel7UxDn1fSqopnz0e1CJP5unYy5asa7O9x8kpqriRiZSXF02l1CqtpO90uI8z892SYUTeM2RO+dqI66QhyeR/dooBZXbH8PiSufbqyVhRdQVzTWnm4VIci9SKt4E0fFibhS7QOLzL1CqUScXzztVrhQxYpNwJ5LDJn3ev4UyXxyR3k2a9SEah0FTRnTyk2Vwt4kx4i+FOzQme1bidE9Rpkz/NQ/fkhbd3J2STmqLu9dCoa1Qun9yMC82THRS8S3myRFc2eaYAn7knLVcgJBHkhubvZCxbuSVu3mgY1NJ3aKOWZOOXUpBw9V3iTkVHba/mgsaihPR7XLNSghcTLRSoadh6j7kb5D3uKpGdghC4/EkQuL5Z80pZHEc7k0c1xaumCOiNxc9y5KNwd/0rlzEybcn73tUSKtjVu7mgItbs0Uslo6Mmrtdc0FRD1tzQ3XJMVyJ93c9yABIteSWXwom5Zorm5oAA8xJMENxZvkOqelkbPTNB066oAARtTsMbZaIQHTd3qSI2+aAOd6c2ih6Xu6knLRBLYRFaPmo025Ov56pqYenPqfkgGiLJ4eaaIdyfMn5ZPcgLPv3Egihp+nmhbmnyju08PyS0Hue1kAMjlanBFrtc/cjEdMv6kQw3DnntQGo1bcXNFbb8RIyh0IG+ptEPpQB21d4bW6IrXFs9EbRtkXz8KTYDFr9PSiLbc3iySLcWqIcvp0T2A5btF9BS1t52ohJuTZkS5a91nUsiWCGe5vzIhHy3JW7dHRx7mJBRd9j+01R2Vxn2iAy4E8b09REPjjfqZW/azsa1ZTjieGf7xRy7mKNrslkQzy5LSdkO3FZ2VkIAyqKI/wBpSSdL/T5Lzc+Nxfcx+T3uj6nFOH42fx9P9GKnwv2cvxAfV00VOw6My95HDeyH2hR8TDquLC60muOjrns3fCXJ1VVP2E10h3wAEoFuYoJGMSXP+VGC9/B2S9Jyt/8ADJSX+jxlqe0rmZLhuWmTkS9b/wDyPr4THi5Bd6jFRq7sbg/Z8P8A6hXxAfTYB3l/JJdbik6g7M36T1GNXPhf7PN6bD5agm2XfuWmw3sfUTGADAUh59Ijn+5W3+1nZ/Cac46DC5cRqs9KupfhAH0g3+pUdd2wxfEIxiao9ng3fh0zCA/qbVU1lyvhURH8bp173b/0aOo7N4ZgNz4rWQ08rNc1MJXy/K1uSosY7aU+EhE1HhD/AIu6OepfqG70rPnmW92Mid9S9ShYtj1RVRBSSPeELWAEkbXAPVtJdCwf5uzH8t7VjhSNt2lkr+0VLQcKSSKiACmn4e0RBhbyWSxGseqqinAGg6RDh7cmYdv707KWM09OFPUHNS0c0bZxiW028Nyh68109OlFe04uuc3k9xbUfazEKPR5Paov+HLu/qV9R9qsPrLWlcqM/i3B/FYku7qQaj3LtPMo9kwyGCo/FinhnH/ynuV5BxKhhp42cwJrXjLcP6V4PR1k9DIMlPKcBjyIHtV7H24xCo/AxCeSoona04ovwik9NxNrkh+CVDnyek1VZg+FhWUmGHVVmMi1sfs0l9DTn8ed38BUNsUqRoIgqQi9qZt8gN1fJVuC9oMFqqCCCnlagnD+4n2h+Uv+5SqjEA4ZXs0oj4hWcUzSUg6bEo42znzu+SUmOQCWQBxBVHNURk5Hrz6UwRcRsmb/ANq1TpGTZfNjUBHlk4fEmZ8QCYhs3Krgp2mIczaIe+Ql2XEIKWSynZ8x2vL6k9gLEKiUd5ytCDcruovyohxqTiCDSSCBcyzVTxmm1I7idOxRtdk6ZZqaPFohEWie3/MtFhPbavwch9mqZAta23Pa7fEPJ1gYBYR2KfHUNyPaKfEieV4N21R2Wxo+PV4VLglaf7TEMDNoicvERw9BqQ/Z3HIS4uD1FL2yo8rrab/dq4G+KF9D/KSxVOWhGzsA5akXiUmnxY6OQXp5TDIrmIHtLNZPH+jRZnHyXVP2gpKyrKiquJRVobTo64HhmEvpdDXiFGeWpk/pVlL22ixjDwp8fwym7QRCFrDUtvb6T5t+VZephopJSbA8TqcJDIv9zxn/AHiEPhGZt7fmF1Sbj5LlKEx2WuaQtWb8ychqKePVpHu9I9KyWITYpg8RS4hTWQO9rVkX4tPn9bcvzIaPGuIF+k4f8QHuFPc59WjchiXGAo45GMlLpMxt4uZfT4Vl8NkOYc6aNzu52stZgNPUVhjxGs18SHIF5NR2epwG6TOQNNBLxe9aqgxCUZgZnYhztfRUlNSuIi2e0fEtH2epQKoEzdrAa5yJcuTk9GHxPmf+1VjDYl9pU9PHJxYqKnip+d27qL/MvNDp4CwqJnnhiua/8R9xfCn+3mNP2g7T4pXm+6oqjNvlntWfxIeGYR63AzD9KjUx8sY4wFdltLPpT8RcMs3d9zqHFkMu5rhT4/iGNrfzQaMn0eQy1U4ttCO3+Ki8N44s2zIXU+mFxw8tP20j7fcyKpp24AsLbs+lSMbwunbPiarY4Jh7SVEXEb8ItrqnwWj4koN0jlc60/ZXEosWGqeN7Yqeaxve3qWGR14OjFG2aSpKKjwasjjZrIoXH6l5ndoWi2ePTH91VDNnZmO5Y0htbRaYPFkdS7aQLe9ONuH4fmhEUReTCus4aBLn3Lh8s+nVK1rdUur6VQmdYW/6ki6kLc+SRZ88kWTQFtrpAVz5eFH3ILXJ9HVIqg8m9SVrkwt4U6dl2jbhXI+p0yDoR7vV8KO3aPJBqLZpDlagB+1h0zXC/wD1JvXmz7UWnvQB0iEuXhQETlzTokwtoDe9K27qbJADXD293uSIW25PcnSG1kHU2u1AC9LJFmJcrUJlbcyE5LhQOgm5ornzz6UxdouiW71IChxpN2diEpNyByt11tSubu/qQUO3Pln4kIyaZZIALzZJ809gDeThlyRcS3RtvmmPmjSCh7iOQZdXxLok5bsuaZGRh8FxdyTyH7xT2Ae41r5O7klxrtNbUyOQln1LrZEOu1GwD5la+X/NIitHUfzZposi553epItwj/1SAO5y00L96Q7S1bb8SC1vK5Iie3J3+aAHXk72y2+HNDxCIef5RXBHud9yXTozoGkdEnEsrETSe7c6Aie1K7pJAaneJ05dSLiWjmWSG4s89LfUhLL3kgKHopPklxN2qb0IcnRXeRMKA1E5PdnpzS6j5MmytF7eldYnHTLpVjo6W7uXBHdk/SSTbi1XdCa3VQKghyG0nBvekRR7XePIvml7r7dLkB/vuQIEij7v8UBCGem5Lhv9KXDfy58lDAT5ckoo2kfLVdaNyuJm2suXHu8KEx0dmKMdGb8yC7RK18kv9SPImJt3ci6SyS4biPwo4h88uXiZSAhECbrtuXbX5ZsnI6OSYi4YOWTXPaydbC6zm0RFn7kARTLajEWs77vVmpP3XVlcz08l3yQth9VGVnAO74WToLIpC4lb1IhFi5ZD/lUiSjnhizkjcc/Uo9rj8SQWIhYS9K6RMXJEJXFy2oXjYeSgDnD3c02UL3C/v0IU/ZuzQ5F6SR5KT1Lntb22xntliFPW4jUf7xT04U4SQbM2bpIsubqFD2mxeG1vb5TEW6Zd4/zUO1+9rlxiDm7OlGEIqkjR5ZZHbZZD2mkIy49JTH8UYWF/JWVH2qwvoqKSqiH1RyCdv8Vm7Q79ybcWLk1qeqFsei0mNYPVAUcOLx099uY1cLgX03Kf91z1wB7NJTV9rf8AhpxMrflcvKLdfiRRE8J3hmD/AA9SnSf0y1KH2j0epoaml0lppYi+MH2pqHbq7LH0nabF6FsosRqQH0kdw/zVj/txiFVFZVxUtV8fBsP9QWpe9eQaxy+LNYxHS4eZRm7T1N0TW9VniL/kq2SOQQsBm5WsKq8P7XU0Zf7zBUAPS3DMTt/irYMewuqLMKm0u4ZAtVr/AORk4v6Ip0MosJX/ADFG0JRmBG7iLv4VbQ0stUHEpweUPULXKLWUr+0CcrPHKPO5rVVoimWnZ7tBiODw1VY2J1NOINbBAMhZSG//ACFXMPaZsQiD7zoMNxGV21lOnaKX9YWusXNMxRADyXCGeSfo6x4YhHJv4IqINzRt6abCCmGRgxPDibaPCmGoAfymIv8A1K7pijqh4UWM4fVCXIKkCpD/AIvc39S85kxZiDMAcT79eakRV0pMOeVrvpduFkONDjN/yL7tH2N7SzCU9BQSVFOPMqUxqAy+oFhp46uOqKnqKSSKpHwkFq0GPY8eG4fS0eHzlT1BNxqiWJ3DMrdoqroftM7SwjZ94e2RdLxV0YTD/WJLKnI6OAKaneTQ43EvSnvYws2Nc7eJXFH20wusAfvTs9TAb85MPmOG38lxB/SrqGHsvjkYtSYjW4XUO2g4hTsQZ/UBf6UcohJPwzBHGYvytXQzG7J7VtKnsXPUCMdNW4fXnbd+FUCJF+4rXVNX9lcQwlxeso5qcM7WkONxEvzK6JpgYfVNT8ur1LRjjA0tPFHJkUsrXn7h8Lf81XUnZ9oZQeVuLFnc4i/NQq2RqepkB8/+1TOisdmhm7QWw5xWXMo4drjF9WYh+FZw5gIByNrn8IqRTYeBGLznbE7XbUJRKbZtMP7XRTEIOdpekmVuOKQTNkbsX1LzABeGUny2gWgkrOr7WSi1nCjActC8SbxoNz0OnrIoX25D9L9KtaXtM0fOVxJvUvH37TVFuTZETt1CnaftRUZZSOxCp1aK2R79h/bQNrcZiL0iacPt9URnsiAYv8V4P/tBwzDJjG5tbXUun7WVEZkwysYNtcSZTqNM+hKTt5TlFdJC4aKxpu2lHJdwqjhF/wAO7b+leFYf2+gk/AlYLvmrH78Ga14WYm77h3CoaNNj1PGMB7L9rmyxPCqSoN/72JhA/wCSwGN/2Zez2IB/9Ixiagl7oqoLw/U2q7g+NPxwu6e9bGHtEEcIm+ZihbLwTw/J4H2m/s69sOz7SSQUTYtT90lC9/8ATzXndfg9bhtQUVZSTUso84543Ev5r7Lw/txFbo8kRC/7TwirGvrMM7TQi9fR0uIh03TxjcK1WVryZvFB/E+FLt3O3w8kjy8/yr6t7WfYT2T7SQlJh0Q4DUPtaUTcoh+pfLOIUrUNVLT3sfCMh4gttf3raOVTdIxlicFZG9xfpSfa2bIALbmhuuddBAuIefJExOQ67ULEPe9v7kXSZf6UUAQFaOehJsx00dOATW67krgHk35kAKEgE952jl1Cyeoy4fFlzuEG6iUUshLPJLibSHLamgoWnJ3SPIe+5JybvZccun/oiwOgV2eq59Lobm828+SWtubsixo7r3ltQN4tdyIZOn0/JK5uaLEEwmWue5I9opATXc0LlcXwosaOfxXbe4XdIC1y/wCSO6Pv6X9KL5GNJH4eZJ0oYh5TN8OiaPK7mmSd70u5dAg4WuYkhOzazMnYAEXkyAJjj5G4fS66efNmdAOZFySARzSE+pkX1Oi4x82Pcm7fNc6W5OnYDxTHIXW/1LhDc2Waa6i5ukO3vuRaAdEe7NdbmOR/yQDn57ULFaI6osdD7E+WWnP0ogK0S0Ys/UyYAn59Wa6e5sndFhQQiw3IiLZl+ZNMXvdJi97IsYY96Jha5AWfPNK58+aQBvl4khJAfzSD5p2Kh0idLUWTQl73XSLzdFi1CEkQFu0TTc+aMSTsA2It3+pLiblzwofTn1JjZQ8QvNC5aCy58We1CRbsljZoPh0/6k6JbsvFko3UnLhyUyJY9a13qJPvlHq3USijJa2m5C9Q5DzQIklI46v9PNNkTlrd0poSe7VEJN3IHQ6ROQ6+aV23TcmiK5D3oEIyIe9MmTpw8iHVBa30oLiIi7+lcLdq3iSPd+ZJi96AD6Wzz7k0Um3JK7ZlbaiYWFABiVumfUk5bubCgcl0i8kAcMerVdEmK1tUXh9ST+aACAW810do5dP7kPv8K73oA6WSXel1JEKCJeRFtQSxsX1fNH+VlwhtZBZGcdvfquELWl/mT1tzapotzlkzoA55obbUh28/EjIWjC/P5IChBn5bUny2+EtUmF0uHuF80CsTeJ8rvqdIhYX5IhG4SZ8/pS4dvxIIaFa1w6sKE8rcs2tThC3f1JSi25m6lnQyMf8AUi1GMtWuStbaibMmLNKyaBYntyf9yIs+93XXy25N81xiuLMdwoAbMnu0Tt1oC+W71IGK64nbkkXL4i9SAQ6JeJ3f3IrmHntQsO3LNK634lBdBXeB2RjiE9KI8KeQC+E3Ue67X3+aG5uebIeKEvJUOoyw+Mh+XEKuqtvqpT+oyXaPD6jEqsaenjKWc/T/AIko4C5FtZhVzV4p/szhRU0Z21U7MUkg9TfCs+zCHxiVPqMuX5ysLEaXB+z9OTVdW9fX9LwQbQD6iWaLtVJDUcSnggjH0kFw/wA1SVdUc0ubu6ajhkqCtAHIvhZOv2XCJpa/tpUYlQhAcccUsR3AcTWfuVHLJJcXtEe8nu4hdSano56V7ZYzDyuZWmD4fUY0Ys7v7PDzIvD7lnUMcbO2LyZJpGpfGPbux9PRyA10B3NL4ibyVAXLLVWmJiFDAFI2Yn1GPkqc9xK+mjrDb9mHW5Xky8/QXVzQD1o/DuQ+Fdh5gukkP5mRW6LiAOttUmlxCejMeHJs9BbhUb5Je5kAaJsapqoi4l9KRfmH/qlNiDiAtFIxg3pfqWdbbaiu2+kvmgmi8auebVze4fDmnAqLizz3LP3PdmzvtToVRiWedyBGoiJxfNlKCoYjy8XfcqGjqvaLRzdaHAcH+9Kgmnn4FMHMh6n+FAFph9DJWELRM5G6k1PAwkid/wDfKgfCPQL/APNX8PApafg08fCp28Oe4/qJUdfCBGT5bfSqSE2Uc2JTzS3yHd/lU2lqLYhMjYRZQKyOOMhyZhS9otG3q81Yy5+8rRGxNTYhHHHcDOMv1bVUFM/nb5J2KnkkbM5GEC/mnY0ibR1lXSylLT1BU5HzGJ9p/UPJ0iw/DsSMpJKU8NrS5VeHbBL6w5P/ACSijYWtBrRbxeJ0/HmNzA13xE3JZ1ZdyDo5sUwOUJfZgxelfa8tDsmH6on/ANK3PZXtRh2LVBU9NVh7V3007WSt+UljoZpBIbHtIfepktHDikfDr6caoe6Qm/FEvUJ8xUOL+gUv2ezUUMsY5HkPwo+2ONN2X+z3HsQva/2UogLxXntXlmEffuA2yYdjcs8Abmw7FWeUDHyGXmKa+2n7RKnGOx9PglX2dq8BrjmaaS8r6eYGHbwj7+pczTvk7NvZwfPBFxqwGfzTVZI9RUyuzd6lQw2xDUGVtzkICoZckjNDUI7+SK5hLmjAXzyd9qmYZQ+2VOZBsFSaGupsNoaHBaWWsr4yn4dwUkDXyl9RcmVbKIVVQTBHYLB4n3E6mQ4PKLCdjiLva1w9X5VYU2DywjI8rbj/AKBWXuRral4RQ4vVHhuFcKPbUVWxrfT4loONF2D7PYbTSRsVRWOJTe4fF+lVHZ6nbtN2u9oPL2OkbS7p06f+5V3afFvv7tIcjHdBD+FGOe3JlHl0dC9kLNvjUwjhJiz3AZjkXqWVkJvyqTDiXtWC09Oed0RvuLvHwqM4+/aujEuDhyHI+ranEAc04xeT7V0GALjqkNwrvSGVy4ReT7UAC/JCj2obXJUSIOouaVrlyRhHdonRjYSzz6lVE2AGfvR8Ny1zQ3W//rS3GyYJM5oJE2qQZWlm/wAKO23TNLhsWmgqNzXRgh+GydGRrdR29yacWuyfck+QtzVmVDjk2WnU67xnty6k1pt1RATd3USBBcRx0y5phyu5J8unJ2u/emD6UDQn6u5J81xFaPmgoB/PRK75pWt9SJhQBzauXEiYUurwoATdOiAy7s7SRvmhMXJBQN36l0SfkPSTarvh1SEbLkEi1uS7uSLQvhRW26aXIAEfelt8LbV1FEVzWaW9+iABbK5d6RXSkfvZv4JXHbnnt9KAE5XWsnGkchyyYVy60b3AC8NuScCqGyx44/d6kDQFu7JhutSIX8t2eqeCRuLnwA+nJcmkApcwjYB9IoNIjbigPwspATR8ImOJiLLQvEJJpia0WfJAACVuvUiubkp+F4WFcEpnO0FnK7xJ2bCaSPQ8Rju6uSAsq7v5JMTi/Jl3S7R32oiK4uVyAB4jX5W/EuETc2yuXZIZNtgOX7kPs8lv7Mv4IJs65bc2ZISuDR+lIYZ8ug7foRBHILi7xGXw5IKuxniWtr3OiGRh8DouDIRZvGX05ITGQi6X/gkwB4jZ7GdF4fTmhMd2mZfuS4bl3Pd8lJA6Eb8ny5eFLhvuzBcGMx0YHUgIz/4bKaAjjtRtGMjZPl7k/wAFyfUWbRI4bWHVv0oJGLXEPTqpFHHGUwvUPsHc/wASAurT/BEJELdLqAbLSGaijM3j4sXw+pOviFPn+1mEe9VLZyeC1LUeZMqtgW51lOQf/cTF5KPJXBHGXDkk4vxKt1L6R9K6V9ubP+pFsOByeaWq/aSOVqbYrtOr6kDF7kQZ97KbY6EMbC+ee5D06uyPhmSXs9o+pAxov8EhF+9068fvTgU8pWuEblr5KqFZD6vy+9Cw3Fm36VZ0+B19RKLBSERFy0VrH2DxggvaikuLdaIXK1Fisy/B15Jzghbq2fpJagfs77QSSZewSB4tzW7Vo6T7D8ZqDijNrSfn7lWrH7jzJ4Wu7yQtH7rl7dR/2d6ySXJ7i/ctDh/9mOSRxeSc4ibnsRVeWUoTfhHzfw/EnYqV5HFgyIya4RX1pRf2X8IFxKoO/N+kmV1Tf2e8ApbXCnpg16hg3Kbj+zXsTPkjDexdfXAMrRbc+la/BexJ08wvHh/FP1E6+qsP+yXCKGOwA2t4ekVcx9g8KpwHKnH+CruY0H4+RngvZrsjiElQEns7RAHvEt3716xgXZegkhBsTpI608tRlZiH5LaRYPTU4WRwBGI8hFkX3fGI/s2RLNBnRDp9PsxOKfYb2C7QCbyYVJhxu9zSUMzhb/G5ZfE/7I+FTHnhHaWanF9zRVcN1v5mXsgU8Qja7fyT4CItobiQ+pua5qhLwbaHzdUf2Ze2ODkfCjpMcgF7g9mmES/S9qyuMfZ3jvZumKWswqtAhPUBhIhZvq719fBJILs4O/puzUkKyoEMnczH4n0T1f7JeKD+j89sSqDkrJeKziRuWYk1pKMFPEQ7GD6V96Y7hOAYsOWL4Hh1YH/m04kX6ua88xn7Ifs+xJ8gwOSgHK7iUM7hb/FJJ/ozlhj+z5fgpYxEWyu/MragykqYIKiRxpSMbxH0r0LtZ9i/ZvDZo/uvtLUwE7XPFPGJkP8AAlhMTwcOz9RwvvmkrOKzixagQfFqtPHyRy9r9MjYzXBXVs9W7MAyP+GA+EG2iKWG9rMQwm72TE5qUe8eIQj+nko54DiFQ0bxwe0XNoUBsY5fuVZU4XUQiTyQSxfWBKNkGs19G0p+3VTM3+90lBXiXURw2H+oLUVRVdm8cIXngxLC5/XTSDMP6THP+pecjUT0pjZkQMrrBax6ipGQ7xgj3nb5MnrFi2aNLVdj6OnqBCm7R0M55MTwVIHTyjn3a6f1I5cPrae1pKOU9OqmcZg/UCyWJYl7RUmcjteb3v8AvRDUEUItTySQSM93FAyElHbS+I+5yWlfjUVOfDcWP6ntyL4lUy4p7RLo7Dopg9qMRji4VXKFfF6KyMZrv16ppyw/EDBpMHhpzN//AAJlD/TuZHKKtMjtVNbkzspEGIPDMB5MQj701WYHhgzG1HikwEPMKmG4c/qD/tTtJ2bqaph9mqaWsLvGOcRIfyva6rYmi+jmpqyoGR3sIW0EVDr6oxkPhgYiGWZEoU2D1+HlnJFUQWcykjcRUOvxioGLfGwxG1rLOzSiV7YfPT3ktbg+KW00FhkJd+viXnI1jXBrt79fCpUeIP7T+FK8QM/SLrW0zPmLs9ep8Yly1d7u+5lPDtUEdOTm4CXK0dq85pMajKDKR3Ix8Yn1Jh8aikqSYNojz1UOKNNuD1XDe00UhFHK8V2WhZ2ktHTYxTiPAidylF9dfEvEaHFIBkI8nIW3blr+yuKPIQudgxZ3ORPuRp9iUrZa/bN24kwnsUVHBJJFUT2gBRvaXxEvC+0NRPVV4+05DUBCAyF4nK3xe9a7tLjEfartgPtD24XQNxZizuFgb/uXn1VWSV1VUVcv7WoMjfXlm61xQ19wskr4Gj3WpNl6UVvv2pcPT0rYwoMBYe+1Fa3PO3yTRDu9X7kN3qQMf0z5ulwWK7f0pq1i1/pQ8TdzdBIRi92iC5/yrojddqkIt5oAVrk3qQFmnNFwsu50DoC63uRNJ7kNrd2aQjtQFBPJayHiNbohu3E2brjkgrkdaRiHNIpLtM3TBbuf9KV35UB9Dt3zSaRuXuTV2mTOg4j58kE0SCkZAU2vK4U2+a4Jbc3fcyAaHhm8skQyNbm6ZHMhI822v0km+IgZK4zEWT5kmnJhLXO1NPMfNDd3epVsA65XDyXOI3namBLq0RETfy9KkdDtzd7pOTZJhvmhu6vEgfA/4c0TSbfUmB6LddUnL3oD6H+IxOkMnvuUYicR7krrtXQRZJKS27J7kLSbtNyaYnz5dSFy36dyqyrJL8+STTd+SjET+aFy6n1+lSTZJIm8nuSue7VMcS0kXE+pFhZI42/LpXONr9SjcTf6hSIrbvkgLJIzDcOS6E3PlconE7nd7UYyDbycUBZKaR7fUkJPlyTASXFoi4j7mV2Iox5E+lvcKXE3Dn1JOKPXMm/yqDoFd3MhIulvJkXT9TJfuQQDxLf3pOXzFK3Zy+FIY9pZ9KAC4j3Zv/SnW5ZJpha3mjHIbvCgB1ifuXHLchcnG7JAZPnl4kAIprn+FN8S4uq1Fc5XN4kW63VAA6Ew6bkrdxM+3ySctdM7krrefegBMNqRfuJCRdy51FnkyAO9Qdwom68s0I/iaeJHcxXaIAJ+lL3Xc0BF05IuI1yAOiTch3CKcLMkwHPNOiX5UAFd5Ol89ybImyyfpQ3aIAeu+JC/hd0ByN79UJFu+FABFI+ZNlaKF8i5NtQlJvRFy1SboAStHXRIiuHv+lLv5Ja823ITAc172tSfNN3OTa7UT7lLJoK3d6cktOTdLICK34UJFcOm0lIUOkT93Sh9LIdch9SQ7m5oEEYuOmbJv1M+23kKJy1LlammkYdckAEO1iz8KFne7JstURiFuuYof8vpQAQ5XZZbkT53ZlltQsTj+ZEeRFkztyQT4O3XETu+1cbKQrs/pTdrf9Ernu5Mqomxwy6WdNvn53fCuFuSYfkqQiVQ5RmUhN0b/wAyzuMV0lVUkZu5ES0EWXs8uXeyy9funJy2rCfk2xcsiqRTTeziT3EJF6U0I7c1Y9n8HkxzFIKSMHIjMRe1ZyaS5O/GnKVIfw2Otx5goGk/3eJ77j8DfUt/TVFB2ZwvJ42Mwb8CDLqP/in/AKRUWu9g7JnLh1PERSxxlLIJ+EvDd71lY6iSqApZXcjJ9T81yRh35f6OueZ9PF15CqaiSomOSR3OU3uck0w+9HayC18/hXrJax1PAlJyltIRe5LuSRPuTECPzQ2vzdFdclraLIAb70XXqla6LUfqQAm5pf5UhjRW2lkgAdLUvfki7iZmSta1AHQkOEhON7SV9hfa46UBaWJtPGCoB613Qh1QB6zg2NQYoFkFTHKeXR0kjrCbMhfMbW1uZeRdNri/5lZU3aSvp4+GcrzxZW2S7tFSM3CzR1n4lSTM/wClNRRnI4sDXESgUGPU8kgtO70/xdQq7hxKn4YtTMAxd8g7iJMerD9ljpxzPfLl0j0suhJpm27yXAmgI9H3J1svJP2gSLmERd3a5SqYbSE2Ha/hJRKcWkLk/uWjo8LOa1uHty6khth4PhYTOckm0n5fUrulwuO8c3/SnqChCljvnzAe71P9IqcFHPiQEEjPBT90YdZN8RKLHFWdwkqfEK7hwZmUXjHcN3ksF/aOxqTEMYw7DzN/9ypbfmRlmvW8Ho46GwY2YRZrbfSvnj7VsSfFO1mJHndlJwg+lhtWEmzur2HnfsrwhebfhlyUUx6uVvcrXFMoYYAd7rvyqAFPJJLvdrfhdZ8k0BTRvJKIZsN3iW2wWGnGpp42dwIj0P8AKqSjwWQqU6sIroI9pyk9o5+kfNX2BUrVVZE2biUP4pWrKbo1grZq/YWpwKR8ri5+InVD21xZ8JwGRwZxlq34LF7vEtPw3qB06ctSUbtDg8eOYHPRiFuQXxlnyNlmnz7jo7deDxrDcYqcLhqIoDtGoCw16FgXYkB7Ki0gD7ZUMMzSeh7dory7pLJe0/Z72kj7QYLFRyf/AHtGFrj6wbpdVmtK4mvT1J6zMvU0MmGmMErsUotqI9I/Co9zjo6l4hWe1Vksj+M3UM/NlvjvRHBkrd6i+Sct+SEY+l0b5+lXZlqAfShEdqJxtHk6JhfyVJkuDsEY3IkfT3XIrbeT3Jfw2rJyNlFIHq8TWpWkWjoh8WqII01kZPbTBaPROLg7rs27kvEotmyihNn5JF4bW3IrtMkBZIEwTFyblagH5J4fcg4dy6k+DnlAC35Ltv5U5tFJx70u4h9sbLMS9IvyQWv5J8xbkhfp1Vp7EOFDX77UvdkiMRLRm2pcPydMQIi9v0otRbm5Eu2sI5ouGBFogdAjnalci2FyRW3a5IBoa0JxyZaTCex89dCAcNzKXcwh1KooKcBmE5DtEdy94+yLtth3ZvGaKukoxmFhsdnZeL6r1Gfpunc8Ktn0Ho/SYOqzaZ3SPN8Y+z8sPpv2Z35eaws1O0MxN5ervX0F9r/bigxnF6qppqdqWKR7rAbkS8Cq5mmnM/E7rL0jqc/VYd86pnT670vTdPlUOmGNB72FEItz8SK3v+JdKO4s9V758tQ14tHTg5c3SeN7uhl0cy5oBIDqK13e1EH7v4LrC4vz+VqQ5etBNHCK3kSEha4k/HGdQYtGBl9KdLD+HbxXYddwi92SAdEUStt/zJ2KMybMGchHnc21TeJTU4DZT3ll/eFcmOI8kPD8HValZVgOLRhmcjFc3SI3Jhif0N/qUmOFxDJ9op0adrtdynYoinJJlllcOWXNN3NyLqU/2cfSl7OxEjclEC2674UYScG027nu5KYMOpO3VmnWo5CfJgRuUTMO7XHDUE8lJTVQO2gSR25F+5Sg7Vfh3yRR8XPUAja1hVMdK8JCxP1JPSttcJPncKlSJotKntRczDTA4i3hMBUU8cqJLc7fysorwsJaGxW/zQjSnzaMy+IWTcmHgkffE3eG1cPEnt/ZuSOgwOvxSYYqamlqDd+kQWtw77Ge0NRAdVWhTYXTxNc8lXMI6fSKVyDgxjYg12bxIxrgu/ZutHU9i6Kjiz+9ArSF2/CpoyIi/MjosFgIyaOjYx7pJzutVJMjZGeijnmbOOjkIc7eSOWjrScW9lcDflc1qvpMUxjC6gmA2gINvE6v4LL11RVzSFxJZj8+alhYijkH9odvh3JoyC/Jzu+lk7TYLiGIWhT0FTORPoQwuVy1GFfYj20xQROPAakR+NrUUyzH3R56AjaRv+HaXdqvVcK/sz9rq4AOSmanAvUYrW0f9lGvjiH2iopyLLxTcnRX7BQk/o+fHIya3qTYR6kx56toIr6ig/sqxSQAFRioRaajEFyu8K/sx9mcLqBleWpqDHkRZCltD9mqwzZ8jBhtRJyik19ysKLsniVcQhBTSGT+5fcGF/Zf2fw0hsw8JS9Uu5aGmweio/2FJDF9MYo3gi107PiWg+xPtXiAFJFhx2N1ablc0X9nntTVNe9EYReour9K+zRz5M1q7xD6XR3I/o0/GX7PkvDv7NOMzEPtF43ellrMN/srsIC9RUbi8K+h2zLm77UQj3XXEp73+i100DxSk/sy4XCBPJOxmLaCLW7lLwH+z7TUYkVbJARFnkO57V7CIsKJ+rRku6zTsYzEYX9k+EYeA6vKTbdoCNquYexeFw3/AIB3Hz1WhtfuF/8AuSaN+nJxLpUuU2V24L6M+HYvCI3Y3oxMs/ErOLDYIRGyCMfpZVOL9sqfAe044ZXvHFRnSjK0osRHe72i23uVyeJUEdd7H7ZD7UzX8LPcI+pT7wTgGMLcmBrvkitt5g35UxNimH08PEnr4Ygz6pJGFUOOfaZ2YwOKDiYpT1EkjvkMT3kI+pLWbKc4o0ZDqLN/guPJbpr6Vhq77bOzlKw5HIZu+4RB9GUUvt27Pk2kFTr8CtYJi7sf2ehuTly2o9er/kvLKz+0dgNLHnFQTzkPutWOxX+1RPNXG2FYfFFTg4ixT5lmTquzMz/Igj6EEd2aLgn37RXzTWf2lO0AyEztRRFk5PbGX/cosn9pjtDHCLx1tIF7aWw7v5krWH9szfUwPqEaeS3N8hH1JniREw/ihbyuzXwzjP2udoMarZZamvmk4h3uImTCocn2lYzMIsdVNaG0PxH2p9qBn+T/AKPuUe0GDjPPBJiMISwvkY8QfSqzFPtG7MYGBvW4rENrXOIndr4dq+IRLE8UcpnMwve5rjQBxKWcmlYiPPUSfPNPtol9Qz6l7U/2juzdPSyxYNT1OI1RBskLZEywePfb1UyRDHRUfsokz8TjveRPb4cl5RLJOVOR0zNFE24xF9ypquokIyd5Op+oloqgc88s5moxPtdJXFLPUSycWXrIXtHJZHE64Kg82e4um73JiYnIdcxUdo7m16knOzEbhqqilLOKcgLPwvarGm7ZYzT/ALPEJvzHcP6XUB42TRRtzzYVm6Z0LIy8HttUF/8Ac0FDWXbXIo7C/lanA7UYcQEHsFVR59ZQTXhb9LrOFDcxck1bbc6jVFrI/s1oVGD1QZhiNh+mrhIP6muU2GlKYBaCenqB9MUg3LB6+/8AKldu5XIoh6v6PRqnD3jiHiwPET+pQAmehKWcJA4oiQgWfiWUhxqspbWCrls9JHcP6VLi7UTiIhJT01UIv/eR2l/JDsNV+y5YXjAWN2c+/wCJPhI21hBrVTDj1HJdnTywH8B3D+l1KhxbD5AHOpYS6fxIyFCYOJo6Gor+ET09ZIAhzj4hblNo8sWqRp8Qpqequ5kTWkA9RFc3uuVVQSWkbUlZTzie0rZB3fxVodDJDTi/CkiM2cTISuE/Ujhh70UWJYTQSXS0kEsAu+weNcOX71UFQyixWTx3CX9KvMSrIIbm4m4fCqiWscn2bQf+pQ0i039jtJHKNzGbj5ENpCStKYaOoEHicDPK17X3Ktw6E6gifxNt5LR0lLDDEAtBHIbtvklG5HgLj8SHNHJTtZGziefi6lKbEnpaM3la+UmsC3xP5IJs5JCN3a1v6UNZWfcOGhi8oOVZUNbhcUjfuKch/wAE26CMG/BXdrKj7rw0MGF/9/MxqMSkHpv8EY+4R/ms2xOJdCb4hyGZSG5mb3ERdTkkxaZrpSpED7SPn0ImyIUyBPnonGzTAK5vcKT2ofFqyRk/d1IJoWmXU6Asi79qRSOI/Em+NdzZAUOjkiyb1JjjP5JNNt/cgEP3d6AuXdam+rkkZWoEEWZc0D5jzdCRP3ILrkDSOuXvXBLq1TZZ9yJBQLyW6aJNNpbmgLLmlpmTMgX0HxNFwptpZJt8/JrkhyFuaBjhSXDn+ZCUz89EF13lu8K63lmgGhx5Lm52kmxK5td3miHK3uuQiLDyyQZtHVy1+evqSt3F/pRMPvQIDpEue1GEjd2adLImy8SYYS5+JANCutO667VEZXc23JW3D6Vwc92eYpWBwCYm5XJFt+r5JajrluS13Zt/NMvk5d8Tl5JMQiVubrpDuHw2rlvVzQQDa5f8ktR10RMOmjbmS/aPr4UANllybJL1aIvcyTZctfcgAfV6UQE5XPnuS1z7knK4vSgBa/mS1LXJF1d6TC/LNACue3J8rmXG889qJozI9ERZ2j4fpQAPfp3p9h3FkyacX25v0p0EEspNM+XUloI993xJXXc2XNbfmg3O3fL1JXfJct6WddYW/mgDj9Py5o7mz5OKDpNd03IARSbSy6lwZLiS4jW5OzD8SQkwtnogsVz+aRJH5ttSuuEW12oIExacrbWXbtvUmiz5N1IdUF6jzye5NvI+WTskXP1Jal4eSApDlz7WQv5aIbdy7d7mQGp1ytSIkHV3rvp0QGo506Ml06+/pS4mmv8AUhfpFBKC4nzRlnn6tEyPhXWLdogpoMprtMkF1vcl889UTbkmwE5a2pD1Fml80vFm6F7gO9I5+JExe9N93+CJsiuUtmcgtS5Ok5eXhQXOWnhzSu7hFSSdcn8kJ9K706e9DtJtMrkFi8Xd6kXdm+SbutJONmTav87UAK5CPufX5Ih3FyutXbXuz6VSQUjji5Lp5EPcucue1Iyu+lSQNnnbqk5btH/SkWRc1zpHJAAsLlrmhYre9kRFqTMgcmty8SoljozNcKUg+XzTAdeidCS3nuVJk0dLlrtXH2l6rvEkfidkOv8AFMRbYbShVYdWM0ZFPE1zWv4Vj63O8mfaS2HZ2ubDcSiMztiN7JC9zq27WfZjU0sw1FOHFpahr45Q3C7OvLyZVhyVM9jFglnx7Yl48mEwGjDEJpKd8r5WtjIvNW2E4PimE1oz0Ek0NcB7AjAr81TVOH1eE1nDMDAme64VoaHtFj9cYwRSyGegMQA136lnkbfMHwd3TwS4muRrG6WphmKnq5SqsZrJGlqNbyFvCL+/xKOcPs4cMT6epa+TC4Ow+HHU1jcXtBWBaEZPcUIv4y96xz5ldyXT0z35PO65KDq+QG5pOXyS/K6FhXeeUE2XpXR5Ll27Rd0QB3S7Xcu92jrv71y60ubaoA4+0ki3d35kdrEyBtqAC8SG1xL1JLuvPW1ACHP37VwSudJyYi12odMtEAEuj0rg9a7dqgDhZcukkg5a5JXN3Lt3/wC0rAHpZOQyHT7wkcC+FB35slbt+EVAFzh3aB4XyqYGnD1DtJlqcOxLC8SEI4qngSv/AHc+0nXnZSP7ktt2roSA9zwzA+NKMZg//Vbmiw2PD4h2Nevnfsz9oGN9kZiOgqLhLnFUteJfxWprPt8x+qiFvZKCA/VHGobmn4No48bW0nyeyhQxSSHKbXSl4vT8Ks6aEBjyZvnovn0Ptw7QjozUw/8A9tcP7cO1hdFVCH0wB/2o5NYuEfs+hpqiLCcKr8QkttpoTlcS7shuXx5i1ZU4xWVFRG0l0pkZlG11ua9Dm+1jHMa7N49TYjPHLFLAINw4xHc75Fy9y8wkxSotGKnM4gy1EH6ljJlt7eCPJhNSNRlLmNvinO1W+D4hg1DhtZ7bHLVV99kYgzWCHrE+5Z6WR5jIzdyL4nQP+ZSVqX/39JXHqzCLNaAC1oMy0XZiuCGColk2ym4gNvpZYikFo3J3fuWrwuNvZovU7sTispKwi6Zo+1napsH7NlHFkNZWfhAQv0B4nVTN26gLsToX/wBUNvZ+Hnu+I/4KZ2g7O/fmBlw2YZ4d8d3f6hWL7F9nTx7HgpzD8CEr5/pYuSFTR0NyQzjfZWpwOioKmd9tW11viAvSS9Y7HYCHYn7N6zF6iNhxHEY7YyJtwA/SP5uaowoX+0T7RoqQN2F0H7T05N1fq6VrftgxRhmoMLiysibinGPd4RZcuTI55Fhid+HEseCeeX/iPNOnV3uSIn6V1+rNCPQvS+J4Y8JbRR3ZiLJpi0RsLfUsmaIctuSEu7woWK1tM7UQ7dOm5lNDBfc/wpa5lakXT9KG7aXNUATF+pE3TyTY8kvEPxIAcfp0dy+FDrmkWY6LmvmgsO4SIUPf1LiSCWH4dErvmh6uaLw6Kk+BCu3Ja7SSv964/SpoAjFyfNtyBh0R6/lS8S6IMykjliXBfk24l25+aIZHEVqRQJQn5JoRtL4VJ4l3PwrtwCWZZkgBkR26Lo/LcSI5GIs2a1B78kAJiLPm6m0eLVNGWccjhby1UIvLNdHc5N6UnGMvkWpyg9ok6uxaqxA755XLRQdc1z+lJ/D6kKMYKohOcpvaZ3q1Rd2fhQgVvP8ASi9LZXJkAll0/wDNEAuTCDBcXwoLvC3+CPiPdln+lBLVk16UBiF5ZBiJ/D1F+lR5CpxK6KO/4pP+1R7u/NISbc3UgKJY4lUCBRX2RlzEWtUc87SdiSIulkJlcgKCYnEB+SJie67O1D3ZZoXLUdNqChwZD3Mzvanmm6SeV/4KK5Wl6kDlb8PwilQFtTVUcZFxXaUculF7ZT5Z8NvpvK5VLla2XT6kvxCImZnK30spomi6hrIpHJgp92XiNOHHJCBO0j2jy3rPkRl322pXPn1qWg5LTjXc3bT1Kbh1O2LVkFPEEgCe0zjYjt+JB2b9iHGIAxB6aWnke15JXeyL3llzZem459oWD9j6SniwI6DF5ZGLiFBC4gGXTz5p0g5KuH7Lo6cRnq8YhGJuelv+JJiTtFg2FnJTQR+2kPIhPYsVjXaSv7QVh1FXK5GZ3WjtH8uS1vYnsP2g7aYZwKOPhYdxtJRpyIyNvSTCn/4JoH/bSeGrlOjdqIXAonAEMuKYj2gqROR58RlL/iXGvonsr9guGfeAx4/RvVVpQjK88hl6fF3Zr1fBPsv7KYSIvHHIJM/SO0SHyWUsigaQwOZ8nYP2D7b4w4BQYFU8JjE7YobR+dy27/YHjOKGYPRTYRWPvOLjtYXq+S+uwxKkKIQja0AZhARa21NDVUxEXEp7/iXI+pnfg7F0eNfZ82dkv7MdNJUF/tA52d0g1W4/cvUMM+x/sngJxHR4BhxGHIpW4pfzW/McPIv2Bj+9MnT4WQ85A+HNLvM1WCC8FIGF01K2QUsAF8MYjaiIXy5sOmlqtPZ8OISsnkEU21HRf/pMn8ELJIvt0V/s/meiEqVu5m1Vl7DRF/4kh+pkhpYBP8OtYR6dwI2bCqK8aXqtZvckVGw2szx+/RWhx08YZ+2t+hU2Oduuy/ZERLF8dpoJXjIwgljK8h/cqj/4Qzr0fU//ADXHo3y03LzrEv7WHZOlMo6Hs9VYkQvbxSMYgcfV4nWSx7+1liMgm+FdmKSlEuRHI5ktVim/oh5YL7PbjpzHSw/4IBhMi5H+Zl8zVv8Aaq7UzRhBPHTUc4NqUUdpG3xC6h0f9obtPiFVlFWOZZagINa39K17LMnnR9RHJwQJzZxFhuuUE8aohLWsgDxbjFfONX9pmOWg1XW1FRLUXC8ETt0qg7Q1GIUZDI7Qzifijk4uvpWsMCXkn8i/B9N4j2+wTC4BknxATu6I4nuJ1iO1n27Hh8cQYfR8IC/v59xEP09y+fzxqvGLN2IIgfUrOlMB2saGTiG7TmL6FLut/Kt1jhEweab8HoNT9vGNyVBTnLU8V+Q52j+lQqj7Xu0hHGMXGvNtBF7iWJg7UNGcpsETznt4pNcQt8Pd+ZRZcWCQ73N7/VnyWntM9plvin2jV9dN7RUnLLUZWuRdwsq2bt5iNRWe0STzccmsOcZHvdvK5RCqICDmJeHchMqbhZHJE55+XJTZNEjtF2wqMYjp42kIooWttJ+brPTYhJJaZSPd81q6n7P8VFgc6aISkBpW/EEitfp5KPSdmeDMUFbRcUy3NbJZkk7Ao6HtNX0ZlZI5i42txN1qem7WYoUpPHNYPdHYKmVE2AQzFG9BKNu07ZPEqOeaDjSPCD2Z6CXUKi3EOS3q+1TyU/D4e4g3llbqqSprHmnlcM4hN2K0UycjFqm35pbBQR1ByMIublb70HE82XDFs+ak0FPGUwjIzn8IpARbntF3Z7X5En6CSP2+BjC8SLUfEtJUScYeHKYcEm/Z5DtUL2KjozvizGozL8TPp+SqqIsm10jRhmD7R5D0qANQ0hjxHtIdzEoVXiR3lkbkShHWOTjqpbEkWlTUNYPDkcn8dyh1EzEO58yb0qOdQxPy/SmjkYuaizSh05nuzvb8yH2i1ib/AJqOYtlzTBR/4a6qRomvN701xmt7kywvyyQlHu0QFDt4+lIhuLN01a9w87UhktLVBoPtHcPq/ehaNBd79vwpDI9paoIDeN7eVyEofJtyXG6cncfqSGo2Fm9ypIDhQvl6iQ8O58tUfGYn5rjzORZaKQBaFxu171IpsQrqEs4KuaL4QN1HIiK1m/pSuce9Pgassv8AaTECYuPwqj/8WESL9SRYxTlqdGwll/dG4qquci5XLm5Tqh7s0+F9pIKG2y8R7xka7+parDcWoscqYIAxClo5DbUqk+EIv6bnXl9uqPq5ttJTLHKS9rKi1fuR7TjGE4d2RoAxDGK+gxYiO2nwzDaoZSmL1Sk3QHw9683x7HqvtJiR1lbJfL0BGO0IgbpAB7mFUISPHqycGofvWWDBKHOR2zry5lNaY1SJYlb4bkV1vcoftDZ8kQVHcu046JjF7l3u5KO1QG1sn1RNUNdlqKCB39yEpLh5vcyEahrdGXAmuYtLfJBZ27TJndcuP3JDI/Nd4nmgDh3lzyQhncW1GUn6ly7y2kgLE3O/pFCclzInK7TLqTVp3IAA89uSEufwozje5CYv5oAASu7knLREwv8AUh4b3IK9oH7/AMyRbWHkjtcXJiQEPVu/kkhiu25+JCWRa9KK3Xmu6fUmAFzbmJ117fJd92aT9PNBAhHdm2dqTbmXCy94rrFpzQB3QfiSut0XM/iSPxeJAHWk6n9SLifpTQbUWgtrlalQNBuXzRCSbfNIS80UFIK64kN27mkXPmuNn4UyztyJvmgte5LqQRQbDw3LN9qC1rs2dK3vSHySomhEO7PND3k76okkwoXi0dJ5GICZDd1a3IkE0Ji97DbtQ6d25EQ265flTfz2oEE0nU/pRD7k37mROW30oAPv0ZOhJuTIk5auujdcKAKb3flSt6fCicfehckHRsERbSyfchuJcu8mdDl8KCgrh80PTuS96TfJkEtiL3oiuFCu+FBQSHxIlwibNACu1S7tEOnuStFAbHfVkujyS/zIUBsEXJK73ILl3w80E7CfvXbvzLmnLO5L3p7BYfvdccm5ZIepF+9KQJCG4l31c0m587bUnL5qACYmtJDbcXJL6UhyuHP/ABVgExXFzuRf9ULEw3ZJZN6krAO1/PTNcEmHvQ3apXMSLA6ZbeVqC7ifCk3VySu11zUk0FbtuR+rRc8ObdKEcyL9ykQvmyL/ADLo2CxP1fUkBbsrLUEHCuFdcduXi9S5xG3O66RXBnmgBpycm7iXBLbqumOuj/SufJnJAHXL3Jp5N2Wb2py7yF/emz9yEJgPd+VCXmiHIe5CQuqEF3JXN37vCkxdXiQj/NADok27l7kg3Plomv4ox6hyJUgHiJsrfyrZ9iPtWxnsTCVJANPiWGy7joa4Lw/L3ssQZW26/NIpFhmwY861yKzfpuqy9NLfG6Z6/W/ah2NxoHPEOx0tPUeEqOo2fzFZzFPtGihA48EwyPDr2/bm98o/SsEU3vuTZzXNzXBi9PxY3xf/ANno5fVs+ZU6/wDofqaySqkKWWQpZTfWQn3OmLk0RapbhL4V6iWvg8dycntIfuu7ktCFNtyS71Vk0OWuJC2TLuqb967uzRYhx+keVq4PLVcBEWXc9qYCEiJxbNdu/Mg6hRXeSAO3FdzSue3LLkuOWq62Zc0AcctOSRrtzZ5pPnbnkgAGy70VreZIeosmSt96AO+LaiIn/iuDluzdK23zQBy5d8WbfvXR6fpXGK3vQAJbi5JCPhyuREPVluXenk72qrAAefpTlyFiXenlnqpbA58K6JWtlkuPtSHb/wAhSsA5pjjww42Hre5RacmhoZQcBudrmk8XyT9eWwIwy5W8lGrKj/c4MshHIh2suNu5Hbj4RVErISp5KcWBnvy106VC4Jjbk/J1ZUcLSQEOVpZ+HvQyrIYU7kYRt43EVtAFo5Mg3a2sqnAsNMsRB5M7WuK35LR0GFnMY5g92azvkcYSou6Kbg0w37R6VHx6Sm7F9nqyrpI7KivO1rfCTshEeH+G/hfVaMMBixyGjpqmPihex2/Jck8qxcs9TBheb2omfY72Zj7I9kpcTxDOKWpHjTEXgDwj/wDPUvN+0eMSdoMbrK82tGWR7B9I9y9Q+1bGBw/s3S4dG7DLWPdwx8MTeL8z/wCVeQCPdmo6KDySeaX2X6lkWOsEPoC3uye5K5yLPJrskiJ8xQjtL1L2j5/YdGTbqjuYk2ut+HpksmjRMO7bl70u5BxPdoi4jZ5JGlh3Wjok/Tqhuu5JDmXmgYrtc81zxdy6+WaIRHmpkANzWoUXi3IrdEAC2feiH3JWuuIiB1/JF7kNvuJI/nchgF4c2ZK/3oEf9SpAd8KTf1Ig6dMl235qyAUtSH0rlvdkl0lm7KkxNC1IrsnFdu9yMi2lrtTd1verTIYul889q4RPmju16WtQHJu02qxHH6Vz39SJie396Eyu1ZrUAFpakmyK7myTlpzdACEnLVFxLWzQXCh4jCGroAcKTv8AEu8RyG1MDJ5ZpXbs7rUAPl70LZCRMmeJvHN3XSkYfNAD/p8JfEh19LimXqG7t2aMJHLRmckAHd3pEQ299ysaelpJKcTkMhPvEWfaglp8OjH9pLKRfBtFKw2IJfgtqzj4tyApPE+afrZvaJ7zvlIm0JNw0/GEyCnmMQa4yFtoj6kwOMOmb7blYYViVNQhKxxERnkLGL9KVJDR11NFA1LKE4ORHKLuZS+nbbpkmcRGjjpImpmaUxN+JLfu+FrUFjdRMFRUnO4db6Cp2F0cNccuYWiw6kqTQXzze5/3rQ4THwcEqKnXc9r/AAqGZMrTFiPIGYdVNwehoKiaVsRqZaOLh3BJFHfcfpLdyTQ0c40AVjQEVOT28e3aJen5oGku0dt3wqS6Nh9nOB4finao4KjhVlLHAZgMruFxZtav0J7D9mcKwPsxR0AVsMAAA5R0bDwh03fN18Udm+zeIRwYNPSYVDRXwWzyEw3y5vtcV9bYHDw8Hp98fLwtZ/SllxNryb4GrNpJg+FkRO2JlcXqBdHA6CzZXtd8TLNsLl0yMJfNII2u3yPdn4Vw9tr7O9OH6NMXZ2nk/wDF3fSop4OEcpM05W99zKmKOS7ZKd39SJxqP+JJ/FSk/wBkvV/RblSxQjm8pl8IoCGms1CS71ZqpaOfMmvkJJhlIW3m/mr1v7JpE86eMuR5C/qbpUeWncXJmkc/pZNtHON17XD6UTDIJFqQitFHnyJMEY23Zm9yduC3Q3+pBcYkOZPb07kNxiOTOxXeHJdSUSWwmFikHxDn5L5Y+1TGJ6X7R8WgqKSMYintcpN1g+r5eJfUrVB08ouGQl8S8O/tF9i63Gseg7R0dMzwTQhDUDBGRWG3SZZepVF6zMsy3iebV+JdlhmqInqZw4b/AIdtPbxv+jLE1VZh81fPURSVWHEbEPDFmK1TsUwOsowOWpgcxDaxjuEv+iy9eJ1HwfSuhtnm6KJ3EsNw+G2SKvlqj6nGXv8AzL02gp8OwnC4vYowGlqoGlYhbce3pu+a8dKRhAY3d1fYd22nhoIsMqZH9ihcihLLdH/6LNMpFvT9tK/B6yX2emiudiGTiNcR/mUCbtNiM1TxZ3Yh9IhaNvpHyUKtkirCI45HEm5yZ3CQqrOukjLJju8lLbKLntD2mq+0DxRvENHRw/s6aLO271F5uqQ4T8ntdSoccjjfKSjil/eQqR/tBSEIt91sRd34zoq/sVlbwbmJnC1A9OY881YSY5GWjYe0X5//AGpr74AiHOk+G0epFDIgwmRWtmhKnkK7R9vvVl94QXg8tHJwul7dv9SiHUPxT4efCz0v6kUOxoPaKU845JYi+E0pylqGEpJ5ZTz8T3IzrHLUAYcvCKD2xxPPht/BMENcN+9CQ2nzUiSYJhJwC34fJQpRu1du9Ag7fN2965a3cmBHybb0p8BciEGyIie1hyQA7R071lSEbOwkb23Ep5wvhJa9eVwkTKMEcWGzgZ1AHKPhFulcrK46yS+y4R2tqhC8jU2ISzS5v4lGOaTPK/anTjtHN8tqj8YPCgrVA3Pdnnck/wD+pIsh1yQaSFkzWqLK1Fc27Nv5oeJc5O77V0o+9nbRC47VIahty5N/FDu8OQrmvLRK7z/pVcIdHc2v6WtXC6hf/Km9S8VyT59yGygrt2roXk0FJxdE0OmrqLiQ4SFdt+SG5y7rc0XDe1EMb5Z9Qo2Q9RoRIknLX1J1492eToSju1dVuXqNXXFo250T/pIU6UbXDntQvHt+J1OwdsEerNFb7+aTCyRC/vRYtARFx0RNn3IXF+9LuTDQK5y5eSXEfIWQW/NIyt0z/kqslh8R/NJie7PJrUP9SW8vDtVlDnE93NHxO5upR3y/ckxXeaVgSCJh70mmu72FR2z7l0Sfk/6kyaJTSPkhEnJ/pTbE6RE/5krKHSku810ZO58h+JM3HmJJDI9pac0bcgPPJaWTbkXGt5JgB96cCHdmT2pWiaDGa3TVFxLrs9qbIeIQ+Fc4e1PZFBnJ8aTF8kDx/NK33qdwD4jCkXvQWsRaElbc/Pak3ZFCND9S642vauENr/8AqlZYD966RbUVrl8NzoWje74VWwHHLcldau8N7kXBcvh+pVYUNOXmhu7k+UO7IepIYdqjYBhs+9GPvzR8Mh+JC0L96ewUD9LpXd7pzhl5IbXRsFDbltRBmV3p6krdEQi+7S5VYSE/emyK7lmnHyLutQ2umAI9WiK3p1SLPdpakQvbm6Vk0If33ItyVtuuqH9yYIO5/SuOTEOjWpu7z/xRCN13NAhaj3ImLq8KEi0tQ27v8EAFdbyXX6UGokOXUi8PLcgBFzS8VyHxZpXeaCBwht707ESYu2iivQWkU77UGtqXVrqk3VyQNIW5EwvzyS7s2ZJufeRINBW+XUurlvvdc0QB1/Tkldbpkld5IWLcgmzui5uS+SSChN3JbkLZeSJ+9BIv8Uk0XVyRDt+FABarm7L0rtq43NAtWLvF0Xv6SQv5LuqBndbvUkl0/El3EgAvqddbcgu01fal8lABsXy1S+FAZapWvzZkAd0yXXyt0Q9P1JaE3vQAQlt1Suu16U0jQAV3my6/w5LgZ7XSutHPNAHQy5P0kldaIs+0slxsshfO5K7VSyNjpF3PtRcRxSuubRCO1tGQQct3656pW+/mj6tH3JeHJA6BHqJn3JF4svpQOW9K63T1IEJyYWyydCwtclp3dSEuSAC99q4WWeqF9pZXItB79yLAbL3Ln6kZl3oWHiOSoyOF7km89RRlHayb/KysDvV3JOT25apWklaSgAer6XQ266Jy1+nxLtrEKAA/pStRWku91qLLo5bcla9ui6JeIUrtvJAAtyRbc/Ulc3ptXGLy6kAG3NL/ADIf4p0SYQ03ESCABzRPtXbm7/Jccd3NVY6Fd5I9B09SaHnojuubL3osQre5c6ue5dta3PO4vhSLd3OVqYC4fwrluuWSNukXbwpNlu8KAGkVzF8KEiSu9yAC1y5JXDlokWX5UrWuQArrbfehvbyRmNxZ9KQ5d5bUAD1Mu/CkWV3JCI7kmATbvqTtJHxJhyyuz8SafLvUjDqU66ugpwyvlO1rntFZydIcFsytxGoeQyz23P0pqtp3HhA/SAMP/NaibD8EwWQiraz7yrAuH2akZyAT+I/+1Zo6iSqnN8mASe5xFcUZWelLG4IajHQc26VPo7430/UpEFOUgZ8NvSnYqW0yd3uV2Za8ml7L0r1k88jA9gBbd71rxpeDCTgzXZaKr7FU/Dwq+1x4huTfStNDTuUMpM1xExCy8rJlpn0eDp/+MxscZ1EwB/eGa9Ihkg7O4YeJ1GdtODbfV8KzmAdnzLE4nka4epvn8SoftB7WBi1QOHUh50FKfWP98fif/SsnH8nIoLwVGS6PG5S8/RQ47jlR2gxKWvqXulkfQfIfCwqrPcSRE/6UP+ZfQ44KEdYnymScss9pC/zJCLIdbrU5GPnlcrM6EGYrvvROLZaskI+FA6YrmJrfEhuu5NtRW2l/2owFrualmiQTbtdF1x+aISYRy6UQi/NupZm4Bf1IfD32onG1CPP0qQOvlmue7XaiSbLJACu3cupJshbTqQtmld06IA7pn3rvT1Ja3f8Acldu+FACfLLLN0vDqgRvtyfPqQAbZepd8PxILrV273K0xUHb6kJdCG5F1DnmqCjtu3vXSHaujzHTakUblbkrMWMSSAOmabcmz5qVw33PpcmuC92bM1qooafcRZOmy2trn+VSTjfLQWJNFG5cwZAAuT7WbO1DL7m/miaNyuzZIYW27bVZABdWrfzTRZ55aKQUe4WyTRR+T96BoDiPuvZJpNMknjtfK5xuQvlGPNBQRFa+TbSZC8nv3IC6ub8kJbSQTQd3vUzDcUPDakpYwGXS3f3Kuua1m8VyA8xfq2pe4o0L9rqvfY0QXekFFPtFWTCWZAWfPYKqhK0S1ZCXK7NMmi3+/qsdjhH/AA5Jw+1FfZIAOEQm1p2j1CqTTvJ7kTWE2nUgaSLqm7UVNORG7hdYQtbtLUVVcbTJmbpTVtpcl1vnagYZSPmPhV/SR4jJ2clljZpaUHtMRfp+K1Z0NrE38VrOwf2hVnYPFAq6ajpq4NRkpqsLgkZ/8EENFDDWGIWObnFndZm9pLV4L2VkxDBKrH6w4qLCYWPh3PvmNukBH5rP45VUeLYmdTR4cOExTO5ezDIRAJfDmgq66o4dPTVDyFFT5jGMnhH4ULUGbDsH2g7SYhisFHh9XKdjXOJbgiD1e5fS32Y/bdPWH914zHTmURvEEsb2mfv8l8oN2ipvuyWOmphw2QwaKfhG/wCNl3+76VOw6bFsNp6Cvgppqelncip6sul3bqtQvA1wz9EaOEMQBpIMijfducf+5OlQy07iRxOI9xL4Mn7TYzi1ANNPPUzxMfFex7bX5XEr7s19rHa7sKQxUOI1cEQcqSp/Fh/S6xeKzdZT7dp8Q9lfI4QkFv1CtRS0dFVRDIEdt49RLx3sB9p0fazs2WJ4zRvgdRCAlNJKLhTy+8CdbnBO32F4xINPhWM0lUWWkUcw3fwXmZsUv4nfgywXyNhLh9PGAsLON3uTXsIWEzM1r+5MQ48FoxznaY+IkNRiTyMLROxeZEuRLIjtbxy5R2ahCQhYdxfJRpsPOML9CDp+lOjM5Peb7h9KdKq4ZEzyMI99y2TmjFxhIryoZB5ZEmzp5OWTfwUyorA4gs0g7WTHtzEWfEa1bqczmkoRIhxhnkcbfwShL2UyOJ+H4XHqEk7JXR7XvEs/coMlQBEWcbFduV2/sydGexv7P8Axgp5ZaRoJ5riM4Nt5fEPJefYr/Z7wLECJo3YDyuYtRXrM0zEBZA9w+p+lMlUGIE2Q7l1QytEPGpHy92y/sx1lHYeGGdZUVEJEAR9Imx25fpXksnYepGllljzlKFzA4+GVw5dS+9QqJxqOKwMJNytWdw3szh+D1BnT0w8J3kGSKXcLsfUulTUjKeH9HxHR4CZQkclNUmJcii9PiTlNgNXVVPCCSEALcw1Mg7B+JfX9f9lPZvEsIOkio2oJ9xBPTGQi7/ELr5/7c/ZzX9jcVFpKQZ6c5CAJ4DuGV2a4m9zq1UjjlBwMVjHZVsLiieeamnM+Q0kl5N9SrKrBZ6GKKVshE2uCQX/zeS0+GDRfeR+0SBS6fsy8JK1qsDxSnhlrMP4MuHMbDIRPcP5hVaoSPMZinkLUzO71J2hxSpw2YniksMPUwl/irTF8PlKYzawTz1GJ+kv+SgSVlRNCVPWcOcQe5rm/Fz+ryUtDsCpxKfEpjeoqXZy3fBn9KEo5SAnYBI/SKZhjulLxWtra25TYJjpZtAaUPSW1MqtjtHh/tEwuEE1VEzOZjE28GYd1w/CixLDY6UBlgnjliPokF+pBLNKUp1DmdOTM+4XUjB6fC8Yp/Yoo5hryfZLnsd/p7lCQVqU0cnDPNs7mT4zU837eOUrmfoYdpf8ARbCn7DnWRH7O4jUw7ZIpXYfzKxLsX/8AT4paaPhVgN+JGdpC6VSQQSbPNGIBDKyUpe61tqExnjG94H2+Im5LWnVHgtcMtTTOIjt4Vloq3x7tZRzYFPT0bQ2SU5cS2Pdfcy87LnyY2lFHvdJ0XT5sbnPJVHnEnHkkzNnIy3ckYU8+eTM4ktkGE0mLUcUpu4mMLC3h8Kn4fg9BR2Hw+LUCAj+I+27zWOTrUl/s7cfpDm1q/aYuPDZ5IivNrviTJ0Z2izs35VvcYweprAvkeniCF/7raTk6Zg7KyV1LTgHBp4gO1zKS0idYLrU1bZrP0pqekEYYsPuHYLofu9x7rRXobdmQoRCT2iCUSO0bTu1UUqOOa3J4x1IdyldapeAl6S18+DDfdvSzHuTT0L3W3r0MuzdB7EUp4jT8Vwu4Ag5Hd5eSqBw+MmyycfO5VHqt/Bzz9NePyZMaFrhzkcrvcnY8NjkLJnIiL3LSlh8eQ5g6IaUI22BuV9+RC6OC8lWGD01g7H+pd+5wHl/gri189G2/Ckw299orPuTLeHH+in+6WtzyTZYWOW0HV0492e1c6RVdyRDwwKJ8Nbva5xQfdbk2TZ25q+IdpXZfmQ8PaWf9KvuMweGBRvhrDzz/ACpfd92moq84dwk7sgAWuzT7jI7MSm+7/JrS9RJssLtbc931LRPHuHmSYONs9VayMl4UUJYfr6k0dG4t3/lWhGEOeTpqSle3R9qtTMXiozxUrjayB6d7uTq8KjufRnQFRncLLdTMXEphp7n3M+5kL07c8rvJW5Q23NluTJQ/v+JXsQ4lcMLXcrUnjtHkp4i3kyFo272VKYqIBDttyQFG/J1Z8NvJNtGw/wAVWxNELh3cknjbzdSyjuDXamnjblorJ4GiHauaeSM+fch8SEBy210oxu+JGxORizMrGloZO9mUTeqKUbI0VO2ev/6k+QgV2m1SuC4tkgeEx1s2kuTezbRkbgj3FakUN2mbp8RfxM4ouGRc2dPYWhBeO4s8nRcFu7cpjQ3Cjan2o3GscmQODdyyFE0L+4VPCnufk5EujS3c2U9007LIDQ7uVyIqdueVqsWpbhdd9j25vks+6h/jsq/Z7uTIvZ7u5WXsdvwompd2aO6ivxmVPs/ue1E1Pr0OrcaX5Lns7ZaeaXdLXSzKtqVu5L2W3udWvB3ZNtXHp+9Cyh+MynKna1c9n/kytTG3uTBj5q1kM3haK32diLP+CHg7un8ys7W79qAtzdyrczePUruD5JcN/TuUwiYe5IpGHky12ZFEEoXu5bnS4bipJSMT6JuWS4xy2o2Y3EZt11S0tTp2c+okPVzyFXsRQ0Q9LobbhTpiwvp1Jq5rtVSYagv0rmnUjImQHkqsVHCLTPNCUjeaRZE3pTRZkWitMKD4n6kPG3IHK1Jtw94qyQ+NtXOI/lahbLuS9WXSgpJBNI/d0rrE9uqC1rEYxoLSK9hSYtUJFaS5cgyC/iucTcRIXL32oGLXJKyWxy5cubkuWku/1JgIeaJiZDp1Zoh3IAXySIUnH3XfvSfd3bUBE54UK6Xv3Llr826UrA65eTLv8UHToyPwqWwo6kxbbkhHcO7VK3chFWxP3pXdOi4/hXPf4lZIvpzRN1Ielc6kAH+/qRW6IR6edqVwqAFd8KSHT6ktPpQAvDck2aTki1HTJACv96Q5l3odBLmiYmHzQAX+ZdYUjStfn0qwE2RfT3JWtcOS4JeXShHzWRiO+H6kQD+ZCGdneu697uOiCwu7kk+VhN4u5K21u9B6tH9SAGj6tWQ/6VwifNdbc3SggFy8OVq5+V0fV9SJtzc0CsBtuqFy26oi6skNu74VSDyJhdJh8T5o7u/K5IN1zKqBI4/zSt11Xe//AEpBu5JlNCt28uaRZcstqIuoW0REOzTu6kmIa6krW2rtv5Vwd3cp1AVv6kKJhfqySa/LLw+lSAPcibkk3S7u6m0w6Z5MX7kAQ+GQlqy44/mVkQ3FlmiOlaTk1vxKqHRXBG5cguySKM/JWQUrRjo6J6PTUepVQ9SpcXJK1+pWZ0toDoyY4PdnaPpU+CSEutyFOyR7hbxdKAodS1faq9omgQu5ttRcR7u73ohG5shTZDaPwpg0cuFJx2pdL+pcuQZnLvch6kT5Dpogbn8KJAHa+XPaitfmSFybLR0QkX5kACW1dLku+p0PSgAu5D3JCXklr35IAJsrOfep+CRtJikObW23F/BlB1+lXPY2H2jG8snIhgkJvnY6xyuoNm2GO+RIpawuGUpsAjc/hTdBHxm0Z7hfUlY1+HtNIMbPufc4596dw7CeIZRg9o52rh3jqd8oS3LGjjYYB2vdnbcnZcP0J27g/mreChOOPLLp8StsIwdqi15AcvxGK73NuXHPLSO/F0znIt8IwmWloqeFm2tGOS0FJThGAhlcfcItuQ0kclY4xxRuUrvaEQ9So+33aaDsrTHhVFWNLjM37c4HYhph9F3r/wAF5ivLPReT6STh0uPeRU9se10eH00+F4cX+8SXBVTi/Q3iAf8AUS88La2fSPpRORF8RE6bkK5fSdPhWFUj4nqupfUTtnPF6UNz9yLTLvQttf05LoRw/wAhy3aL9SP35IGtz5uuiOhZ5p0UmFuHuTmgn3psMub7kbbtMnTCxeL0pELCW3/Mu9+maEeZZtyUGiOiWm5ExflQ+LkibMtUFh3XaZ/lQMTIrhXdLe5KirA2++1F1a+EV0h6Vwh81NEiLIXzZtqVnuXSyzRCWurckUVYDDddmk5Mj7s/Ci079yqgsaIdvxIE9bd5ISj25qaHZy3au23EL5Ola9qc4fUigsFtvgu0Q+L0o+nlmu9Te5WFiAel80ZZZ553fShbw6Nak5e61CZD8hcQBHR3SLLz6kIEw2s7IiK5stFZmwCy9a7bcWXhZK1u9tyVv5vhQUceNrkJR6IizJ/pXbnt1daJgBw2JtUAwsT6J7XnmkWXcmQMlT+9009K5eG5SxF+921SfaSAIUsNo5u3So8uY2+pWp7fi01VXVSORabRQUiKWZXOn46eOYCzO0hTGt3JO3ON1j9SJAxwRiGBgs3i+pEnqbDYqijA3MwPN8/TaoZZcnd7viXSqJBuBj2ZW7UElp9z0+zI5BLK1/idSYsBpCESZqkibdMQttZlT+3T3Z8S7xKRSYxUQlk0plftOO7aTfEgKZPxbB6CnhgkpJJbct/HdrrvhyUNqWmFhjvMp3b+7a4VZ1clPWPBFI1otyG+3+pDDDQUJyySRcUstg8ZxIX9SBbD/ZvsuGNVBhJHJEMUcpuRhbe4D0D7/hVOdDLS1IgcVhE1ziTdCuIqiWaIJHnkATe9iz8XiL5qDjEU8cMRmzkRHdcSVCshWxSAAcXi5GOY5dLL0Efs/jxjsBFilJUDxRkl3Sl4GdZXBMBaqw6orJIKiSKma+ThyAFzfDdq623YajrMa7M1o0kYDBxyGCATuIhdiuYkUD4PPqajp6WpjaSojnAt34fcXxK6qaihqD0rJBgD9nGR22+e1tGVBw44Zc2C0SkINz9OTp0Zoyubh+LyTB2W/tVNGxBHWGId9plcSlBjUZGPFq3qBAv2c53CSodJBysb6hTD05iQ3swX+pArZ9BYoJw9mvZj7T3dn5OGdg1HFGPPpEhuzb/BYjG8JxPsvi8Zx13tUF90FXTMQFl4X05LztqeoqKgngjc7t23pWjw/Hu1NO+UEs5GwWWADFp5IG2fQX2Tf2isUjqywDH4KjFgNhGnqi3Sw5FzLzbJe+0H2iUdUcoWSXBbuJrRtXwvRjj9OZ4nBdFiNNGxOOgEIZ29Pf1LR4P9qFXiFdBBidNPOP7JzKcgEzfpfTky55YVIvHnnHg+s+2P2hPhvZ4a2mqXpj9tgi3BdcByCxf0r0KGjp/Zpampkygh3ORP4V8C9pPtCx2qopaKPDCp6OknEpxGfjCxs+3d5bVtKD+1xWQ12Gni+HnPQQvccVJ1GTdJF52+lYZOmde1nZj6lXyfakPZ2jIAkOOQbmYtz8l3/Z3DyPNzt0tsz3EvH+z39pbBO0FGdTFU8AAC8xqQsIRVzgn2mSYpEWJmAkFTbwB9EXhu+rqXF2M/7O/vYa8HoMuB4eNwRhcQ+p1XTYTTcUb87uphF1i6L7TJcSrKqpib/cAfgwl/xDbrf5eH8qlN22aY/wAe+0bsuHb1LeOHIvkZSyQl8S+PD4Ibtm3PUidRTpYBMssyEvCW5Uc+OSVA9Blm9250B4lIRDkzAtlBr5GRfkVPHqzMFuqr66aKaW+MG3c9qqzqvaOvK71fCk9Q3JaNAiQe7TK1VGK4GGKYnhshgB08PGKaKRrhJ3DIVPeR89MrULkd2dn9K1jaM3TPN8V+xnDsaMJ6+nhKoOFgmIWt3sW0h8ttv6VS0H2HhQ18TU9TUjSi98kBSXAZN03CvXyK7z0+FIJre5l0KRzvGjzcvsVwu6CWTDo6ouIYnw5HYnB+ly83Erl4V2++yup7N9psRp+HMdPCHFCUQI9M/UvsMJAt6HtTNVQ0WISXzxsT2WbvJVsQ8fB8OVdLFRyz1EbtKAbWHK3NFh+D1+MYkdPUSthxcD2pilDbZ9K+nO132K4Nj0deDBwJRcZaeUW6H9JebLyDtz9kvaDs2/tNZ7JOMYWhWUcjw6Z2i1vL9yRm1NeDEVnYuf2g4pMYjkp3ASG7bf8ACqaLCcQwXEhc4io6W+5pCC4Xbw2ktZUdn8VxYIHieWsiNm4fFhtLL6g9Klydm+3+At7OVLVDS5XWHG0sWX7xSr9EKT+ykou0R4aNbUxxfeNRMew6k3/ytzVZg/azGMBxgsTN/aBd7TppOnLyHyV1X1XaDs2JC8VCAk9zxFHaQE/wqB98dpay4wwyOULLnKKluHJvEpto0TQz2w7YVHarEovZqf2OCINIs7rs+q5URR1ccMjC2w21Ev8ASp4YtUUs3EOgCIpn0uAhG71MpR4piMzED4cNo+KzaJfCokNyLPsxXMU8UU8bhBZvMd1vvW1i7MtWREdJUtKLtdtDcvL4cQrKWYjaAB03j6k7TdqsTozN4KuSDita/D26eleR1fRyyPfG6Z9P6b6xHpYPHljaNRPjFNTz8M5DvbmRAq6rxyMjb2fcRc725LNy1xyFeeZE7+JNjXOVzsz/AEq8fSKK9xhl9Vc5e0vhxYxltcBL9ykUld7QBb2EviVD7QZNm7MRKxwSnp66rGOoqWowdi/FJuSJYoRQsXVzm6ss/aGExzdh+LNHxHJ/U6heyxXizTjOlKLQiTsbD53LDtL6Ol52vkS3qLnyyZAUjkoWz9o+f1KfTxhwh0uyUPHqUszmNlIduqDfyy/SrEaXcLuyP2XqdmcVk2kb9tyKm27XNE0L7n6R9RKyentbY250nhuYdd3xI2H2StcXJtc/qQjGfLUviVmcYR89yQj3sDEKO4R2Ss4L973JcPz3KzCEyLXxISo2Idf6Uu4D6fgrru5k1KNvNWz0OqIcJKQuhyJbLKjF9PMpxK4vSpI07e4vIs1aN2fIh1ZSI+zpkOqHmQ10mQofZXIuTISo7g9PwrTN2dtbvuzXfuO1i8Kn8mCK/t+SX0Y6poZSIsmuJQJKOUR7v4rW1+HnCY2Z/UqapE47s8i1XXjy7+DzM3TSxP3FKVOY6Jg7xuz2/ErGpJxK7JRXzLuddkWcDRFu1zcdwt1JopriHbannpe/M93NA9H6c1umjnpjTyPbogO/qdupSPZXEELwnbz1VcBVEVvknQIMtQbanOCh4N2j5+9HAKwbQIsrVOpJJ+hmcvCmo44xiyYL/izRlI4gVhuC5Ze46I8E+07hby5pr7wgGUgKR7viZVntEpFY8jkpIQ0xXcQ93zXPWvk6lK/BPhqKeYxYJxu7lMaO7yIlWU9LSDKEjA5E3vVxCRyEPPXauXI68Hf0+PbyNvS+bXIvZ92TApsUJkWrOIqSFOwt9TLleWj1odJsVnsLEOfSnGoe/JWo0+zk27kl7PaXJYd46F0JVjR7uSEqN8yfT6VccHTkgtYQ1ZHeL/DKxqNxLRrkXsu7oVla3LLauPGw+YijvC/FIBU4i3J7ulN8ELdVYuTWqPJUBGPqzVLI5Gbwxj5Ix07cmTZU93iQ1+JU9GF8pvu2joof31TF/fsIraKmzhySxwdD5xx8vEmDhYdM01U4pFHGJgF2fLXqVdFi113EyH4hXVGE3yedlyY7onGO7mmHFQzxDiSbNoIiqO9mddWrR58pphGJla2bIRjMubsKDiP7/pzQ3GV3O1bGIR53ZZpq20uadYe/K5ceO3ucUFDIjrztTlvvddtfLki4L+JmH96exNDZi3egIW87U443dzoeG+25kWAwXNC+3vThFuyZk2Ze64lqQNGXUzoGJ+5OkL26shb1CytAc+bbU2XyRl07upd4e3PJakjaL93NFb8K6Mblc/hU2jUQ9QovHpmi4b9ydjjMu7alaAz5F8SWpImjR7cuSr5HONCPS7o2G3yXSHvXR96KJoVt3ekW7xIfV4krunxJlC0+lK7dquLn70Adte7ku9KV3Sy51apWB1vkhLkkPJIuSzG3SOtmjQD1epd6uT+JFCvgK3vQ+9krXK71fNK7VVEDhdy54c11JWA62aF+efSkRNu0tSHdr4VFADd5Oiu3Llq6PmrAXi0QiVz6Oi126I2jb3D5qAAbpRFmXmjtEe+5J93LJADT/qJK1xRML3aJ1huPI87UAN6kOeaX7Tn1J21h1bpXQFi5O6urJob4b9yTjt5qUULeaDh+HxJUKkNXeS7dbdptLklawtfekW4vUmkOheH/ABXNBfNdHLPdmglG0c9VH2S+AJScj02pvUm/wTluvPmk42+8fShr7JB1H/mhEX82RDmI96HQi5KqHQrerPaKQj5OiIXyH0pCLEpQgXFEA9SLh6p0I2HXw/ErLGhG4tP8U9DTttdk7FT3GPkKs4ae1ibLb9KAKc4XF826mXBhe7I8/qV57GJWuzJiantHTdcgCrOlMefT1JoxtH4lPlF7dc7VFMbfO1nRICKXNcfNPEIEWTbdUm8TdKCgGje3O39SkRE4hryQHG3fmpEIskwEBvl8WafG0bvEh8GWVqcba3PcmSdYnIfhToSOWmaa/qRXNn6UFj5ZkORsxWpoo/S3yR5t70m3FkzoIIUsNzkDshkhD3kpRR7fTqo82Y3N6kRAivkIZvomCK5s+n4U6O7R3dII7m1e1BNEbW30rj55c/zKVw23MmiG7mgmiOQrj8kRC6Vr+9AjiT+lHbbzSt96Aobu+a6u/JIo0EHEZZWDltQt1ZpEVzc0ALXpV72NxSLB+0tBU1G2lvsm08DjkSpmH3oWz3f6llOO8aNcWTt5IzX0eu4v2V9hxIw4YnEO6GcW2yA/S4/UKqwowoyGJoLJSd8yFuaa7F/agGE4aGFY7TSYjQB/9vPG/wCLTt4hHPm3uWqqe3HYelEZIJausM91vslpD/FfPzjlxvRo+yi+mzruQml/6Kjwu0gbxE2uivJKOKhpSq8QqIsNowbWWXqf6R5u6xmK/a5HYUeCYd7OVv8A9zUnef5RbRYnEsYrsaqCnr6yWqlz0vfp+nySXS5M3y4DJ6h0/TLWHLNl2g+1Co4UtJgQnQU5tYdWX7aQf+TLBsPj/wAyK7TVDoPLpXrYunhhXCPnM/VZOpdzYiK5Bd1Zuu9xf6UFzD9S6DgEO5ISSD5JzQiVgdbkld80mHVFb1IFQu7mkHUuro+9BVHdEizzHRK5vypPz70F+AiK7udIha3TqZDxLRzd0os+XSpZUQrX73RFtHRkPqySuuZItIMi1QXfpSIu5Dd/JFiCYrdUbF06dSZIviXWK5+duSVljo593hSu/UgYvJEmQEu3Py1QuVqISbvQAQ5d7ORJFtSt6fF8KEsxQAV3VzQ3N+VFd6VxhcubWigDlvvR22voz/ElsG7lci7tOr5qkjNsHqH5IAHdz/miu82QkTCWjckXRVWJxtLJFc+XekW5DdcmZ2E5WlkwroRvZe7OuFl5LpFt5uqsNhP6c3FFxLrnfJA3VnqSV11vqSTGh0su7ahHOzPpSuutSLw5K0WCWVurqBNT8R8+m51Yj0k2qB47Xz8XcmBXPSsLfEhOPhiOWe1Wdrydyamh/SgCst4ndz9yXs5lrluU96f9SIad8hd3tFCZBAan05ohpXFWYRgNz5Mif9SAspnhkE7ze4lxyMi7/wCKtShYu5QqintImzfRAABiE8YEAnaCR1khWs8j8/F5pghfO1mQ6jqI7kajocIriz8vSvWPsNxSHB8RqpGdxqgdiYSuILbfSy88wiqgo2JzbcYOD6dzq0wXEp8DvOgleDi5Z6c0RMpMidq6M8N7TYtTNnY05GGltwvuH925QacXkhI3Nw1tdaCKqqMSxjjOYVlZMHB4k7XjrttVBiVDUYTVnTTs4nE9rj6kUUnZ3YJkzTuIt/NKeo4gAzyudvqUJiuLNC5OTfEgqifHXSU42BIQi+5SqTHqmllKQKmQJS5lmqsBufXuTj5WoAszxqpqJ+JJWSSmXivRBjFTdl7WdvzVI5fq+ScCa0uhvpJKyeC8DGq8bmapcQNrXAek07RYs1HCFPMYFE+Zja25izWfeQy5PuSAXkLLJyL0osKNpjGMQcalioq15YDjunLyf0ra9re1Ddn+yuAth1IcUtfB+JU+0GIvZ1WixLyKSnmE8uFIIv6mtuSqZK2aOngM5eBDnw4jkuEM+q3yQrKR60H2/dpMJpoqaKjpqWCndsthGJZ7siJy8Qr0bAP7QGEVnAjxjD5qI5C6oNwt8Xmvl+krJ6MxzkuiaRpXgI9pk3qVpi+NQYoB1ISNBUGdr0wtaIB8KY1No+3KLtN2UxKlgnp+09FvbolOwvzCXJaCnGkkgGeCsiniLkcZ3C/5l+flJi08NPk2IOJnlaJO+1l6X2J7Tdqez+HUtfheINVUU0jjJHHMNsReRg+jfUnSkV3Gj64KwuUrW+oknki/47EvPuwf2hVnaKb7vxmjGir5GcqWSMxsmy6rfet0IgL9DWiWvxJ1RansPhMFvW38UvaBISyk6lAlJuMLO7BFmJOQtutR3AJZtlufpH/MgqyZxA9ZJfhi/X3ppybbyLz0Q6Dp1a+Smg2JF0YjncyL8O7PW5Qxyt1bd8LImkufxW5KqFZIcorctUFZS0VdHwqmCOqifnHK1wpotp3Mxlb4ckTC/dmigsz9V9neBkfGwygjwuqfMHlpnIdrtbdbyz9Kx9T9mOOR1kFNhnabG6yCaN5ZBOdh4WT2iNpf6V6haevNOxxuJZsb3epMzpHhmIliPZfDTopOyjYiUsjNNiFcYykbP4SLu91qyfZPFsVwHGywyojho6Kpmd2GpYiEcvQbasvqUB9o2EHFHqtMLuSz2K4b2a7aYHKFRV0tZQ0huTy00wCcJ/CTcnzQDXHB88dqqyi7WUlVQPBQ4pUU58KCsGe2YB/5svNJ8BxOl48FPUGfC2nBfaY/lX1Qf9nfAMamaSKtIopHEzPh/wC8Qll0HkWrfUsf9pf2a4P2V7Q0VTh9RFEYgQzSTsPCM28Iik6MlCcj5wCOQnIHZ7x5/UjClnmPhgFxEVq9QxujwilqPbq5oiKV9Sga0XL4RZYoJqcsRqDCIzzdyhtezT6VlwUoP+QxiXZ08PgKRqiOcQtz4bF/zUeijgk0N3E+74latRvNT1DtWy2nukE9oks9WRvT1Bt4m5F5rKdvhGlKLsu3w2Mg0k393pL4fc6hvGcbZv0i9rkq72iUm1Nxz9/Nc4khP1uV3vXO8b/kdPcX8UWoVDCQPG9xMpkJSVhix7svUqakKQZwZ+9aGnHgtk2RF/is37UdOH3/ACH2w1yDXpb+pWVPRhGOTN+pR6aQ8tTtTr1XDYtdvqyXBOU5cHuYceOKsmhDoTPtH0rlrXFmobVDkGp26dOSTVDk2Wa59JHoJw/RK4bEOmW1COcluSi3P7/UycukJs0UylJfok8OMbnfMiXbQ7slDeY7bc0PGcRzd+SnVlbw/RO2bbWSKzua1QxmPLLUfK1EJGT65ooe6+iWGW33v5K5o44BAc8veqALxuToSGRdf8+aTRWN07o0gSRCOjt/FPxxhJqz8vETrL8Tdnf+lEM3e8j/AErlnjl9M9LFlj/JG4oqeAv2jh/pQ140ccOQA0sp7WEH6iWPGql/4haogrpPHmQ+lebLp5uWzZ7sOtwrHooDGK1EkhnGIOBZ6j6VSz4fcJOTXZq+OQCMis589U0YsTlkvXxZnBanynU9JHM3JszB4aZFbltQPhr9zWrRyx7cma67ko/B9TLtj1TPHl6ckUP3f1bE29C/PLwrRez3eHayXsLXZ2P/AAV/lHN/bjNfd/SOVqD7tYtMlqTpW26Oh9jYrdW/Sj8wP7WzLFQ9zNd/qTRULj3XLW+wgQ5eL1ZJ0cPAueX8EfmopelTMb92v3A9zogw1sy4gGOXu5LcUWGgJFI3V6sk+VKFUQxubDFn1Zc1jLreTqj6PxcjADQgOmTe61dbDWJyzDd8Lc1tq/BaMiEKc2I3bURfRVgYXIJjcziP+ZNdVuhP0xwZTQ4fGVruzhkyn0vDht1u/crMMPMmEAitJ+Ui6GB1AlvZxFvSyxllj/Jnbi6KcfhE5DNETju+LkpYTQEPVcXpFNNhMsZF+BIQiw7slyOjqyKymhMiz8lyT0f2evijkg6cCQ4gMWbA35lAfEoo7mfqb0ulWUNTTmDVAORv4ST9FhvELJ42t79FCUIK5M0l3ck9IQoihiEMxDzE+5dctcntAn9Rj0q+HszBIwm8dn7kX+yNNcOYLHv4V9nX/b+pa5Rl5a6OPlJcXpFRZMSPi5AziOWvzW3i7K0w3BwmufxEyIeysFmTxjt8WStdXgRjP0nrJ/E86lrq24so2t+SalqKwmJnBv0r0r/ZWK4dWtf3I27L00Ylm4F9LLX+4YI/Ryy/p7q5/Z5LiFDU1kYBllk+tyaDAZf9XJevl2Zpw5ZEgPs+EY6M3p2stV6tCKpHLk/pjO+Zs8qDATtJnd7enkjfs6xFk7dK9LfAWEcrOfuQvgvVkG74k/7nEy//ABua8nm/+ztxZhG/K1PB2bO26xhtXog4O2WrW2o2wsMuX8kn6oNf05+zz4OzZ+hvzMiHs6edz+Fb0sP4fNmIkB0IEOeTaKf7i2W/QIRMOOAmLjtS+47R/E3fCtlLRsSa9jjG0vEy1XWtmMvRoLwjIfc+3Ngt+lMSYXaO9a+Wnbczbf3Jr2MBbRrviWq6pnLL0yBlHw17c22f5kweDuTFmy1p0rDbmyEqPTO4C1W66lnK/TEY48Jcu61Nng9raBatqVCGWeiQ4bu0ZX+WR/azC/c7kXf/AAQ/csmeTsvQIsJAdbPmm3wkL+XT8PJV+cZv0hmFDBTyzy6fci+53tyZty3TYSAjy252ul90hyYLv3KfzjT+zzMK2DsI8nu+S79z7u9bd8Jbyt/ck2Cjlq13i5Kl1pD9HmYscJDnk5J8MJaS13F/pWxfCQ9DW9wiyOLC27/8FP5ha9ImjxFulJ/lahcmFIcyZfRfE+QFd3ZLl1yVxIyH9KlsAW8upItq5a3c6RF81NhEXckWXvFC/T6kh3aqg+wrfehbyF+9JvSiAXHmpKoT/Jc6WRWsl8/8EE0cu7vEusKQ+9INpZs+1FhXIXuQP5I/6kruSq6CjlyXiXdqIBMuSLD6GkdvxIjjMbXcUcsfDEd92bJMpDVrpDn9KLpZF4c/EjUARzuyXW3PuS+pF3claQCSufkzJbUTXXJkyOt5O1qL5eJDawt6s1xy055JJBR0si06bU4w9WvT/SmwFyIeRWp/J/cmGoTF7kJ7uaQ9I5ISFy+FBKRy1/4IfFmjcitHxIB6vUgECXRp1JoI3u1Uzq5t8lIfDzILgZyuQxMgDGxBo27v1XDjutU06V4y1bqSCHcTaIDyQxh801bdqzWqzGMOSMadiuyQBV8PTV7fJIR1FrlZFC5B3kuBTtfrt00QURQhufkwqQ1PdtdP2sIl6s127pbVBIUVPw2yz6vSpsQjYOqZDK3O60k80jE2rIAA+osn5pgiceb7U5NJ35vd3Jpy0HPO1ADMtpXeIvhUKXddsdTpcstM9FFIvxR+LmgCK47eSG1x89yfOG19NwpDDaSIgNhG46Zp+GRhcfUiCNvyowsjL/SgAyEO52LxImt8nQtH6GuJJxcrWutQWOfpTfj5IV0dv5kAOhu7tq7F1ZvutTIFajutfvQQO9LFmoMmVxM7OpZFttzUUyfuQBG0EuSXdyRXPdomLXuQNchP1Zsk2Y/9yHp704GduSCtQWjuEsmRFHaGeW5S4o7Rt0uRSxttdsvegmyBT071Eog/Sp50LWZWdKOmjYXJ3fmpJyW/lQVSK4cJba7nb+5E+Gw7m1JS/Dz+a442h3oJpFJUwtGdjZ8kxw+9XM0LSc+fqTXs4DplcSCKIAx7c3RWgPNrvpUx4WLa3SydCNhbTqSsjUghTySF0P8AUnQp7SJnUzXv2klaxOWalsaQ0A2tonFy7bouXXaZqTSjrk2eX8SXLnEvkuaXLtrEPxKB2C21yQv4ckVv+VE43dyaMwWHvZGPvyXWytXXF/yqh0Ew3PztXSG3mkAvybaiIX5ILSBEX80tSdE4+5D4dvUoKFbdyFEI7OSIfEluQykC0Y96TkkO1AW4+lKyqDItEBbfqySMtqFh2/Ep5GJ93wpeDTciIcyzdkhHT0otgDoNv+lLx5peHN0Vj+5GwHS297JFI3Lkkwt3ZJW7m5KWwFxNck5da6bt1y0QXNeWWaqwofeZh06iXWLv8SZHlc2aTE+eeqLCh15NyNueXhUcM9r+JGM1t2fSmpEtEgRubn/JccreWSbCqC7LP9KUpXNmqbIUAg3c+lJo7izQjIeQtpanP37VC5Zq+Edcbh9KH8zfSiYX/Kk/ln+lbM59QOp9c7UWg+ZXckhFxLPO4Vy1+aVjoRZCQ3Oujzzz2oxFvNCEfU/8ExUJx3epF3pd5ZdSHcQ6E1qLAK250Nr7s0T5iPxISz89wosBfLmg0HR/EjYveuHI+XLvVWP3HXFhtySua7kmurntREQ/lQmUP3CmzmCHn0qLLM+RZbfqUKeZ5LR9KsCf7YGejpW8Qsz2qo4zj3rrVhjzSsCZNC2en6kxw9w5unIqpifV7iJHdHIOb7UyANfqRkR7WzckccdxZ6Wp0so7csiL4kAAHFhIJYzMCB7mIe4k1U1lRVTFLObzyd5SP1JTVBlbrdb7lFcXvyy6kDSJ9Fhc+KEfsg3mA3OF3hUKSOWnkKOQHA2e1xLuTtBXVGGzcSnkeJ8rbl6E+Gh2kw0S0lMg2TiGW5lS9xMnqee3WuTJspHHk7Ek/wCHKUeu13H8ya+bqRk6EQktzyt70cdKcxZ5Wh6iUWGqkj5M3p3Mk9RJGWXULPoodg0SpY+GWVm7uTRkY6aeq5NHUTzFye74QTR8QZMpbgLbnc1pKkhpEySuOa0DNyENrCmwqG1Z9peEky2XFyzu/wBSMo/Ez23JlBPUNbzuSYmyF22kmxG4M72H4SQHtIctxd5CgDQYVhI11BVVZyjbBt4Q9Re/3MrfsDiD0/aSDDopXOnrXsfTbn4SWVirquPDCiCf8AzuOAe/4iVn2MhOTGY6nNoxpmu4npLwoXkyn45PU8RmPsH2q9nerliAoxqqUozusJ9pDa/0r6J+z/thT9tuzsVZGEQ1kLsFQHTc/nb8S+Qe3FVPJ2gHiVPtEoQiLy5c89f+a9C/s8089d25p34fFCCEz2vblt2v8SqD+ghxyfUoSQ1A6wH9JNtdLhh3NbH3WsoEpMLZGDXa9KUckdm9nK3dyutTNye1hNy2ogGPk7OOvhVWdVELi972O/kue1U9/wC0kEfUL2oCi44cY8r7fmuDwx7nub3quaQLtHuz+NHxgt1O34sxTsmmTmkC3TP+Kdao8mf9armkC3LP+aLiB3t/NMmiw9o2lkG7LzRDUbugNPeq15gzyF3uZUPbD7QMD7DhE+KVJ+0Tfs6SBrpSH1e5vqSsqjLfb326rMDPDsIjlenw6rpylmODO8iYrRG5u7avF8E7XRYSFVVRtNBLUh7O8RARCcb9REvc5ft07EVGBz184TThTmwBTT09xmbv4e5eGfap9qlR2orzemoGw2jsshgG3aHxZd6m6IlG+SHT9qsRw/HgxDCK+qgiiNjMo5CiuL0llzUPth20rMYqzqsTrZK2qM746bP8KP8A9VkabFmhEjOLiy+o3tZvyputxA66pKeR3My5kobITmuAqjFKyqi4UtQRgL3NGXSKOjrGIxyC+znc6iBNEJC0sd4i/he1XU2Ke2YVFR0eHwwRA98kke4zWVpfI2SlIiF2qr5KY6ZyDgPttsZV5SHI2/Miy6lY0eDz1VQOUT6rS4bhdNT4nPSPE5lDGOcknfmsMmeEDtw9JPMzPYPg54pcZ7AHxZKfNhIUZAwZkPeS1sMcVOQuDAIt4RTJyQVF0uwvEvLn1bbs92HpcUqkytpMNjIhcI7RHxKLiMIQ9ocNbUb2ISV8ckYllftyVHjNUw9ocGfPbuFYRyubO2XSww4+C7ela0vhTb07CVrP80VTiFNQx8SeVgDO1yL1KOHaDC5jjjCtiI3e1h+JY7Tl7jtWPFHiTJAQsL5szIrWt5Mj0Euf80YjcOrvb6lk8x0xwHIo2sLY1yRQtyZm96nDh8nC4p5CGV1wuxJko9wv1Ln76vg610rrwRTh1y0+pCULW8m+lSbWuFnd2+JCXVk6tZWQ+nRH4fuRgWhbdOm1PhCwlm+ZLpxtbnlch5io9N/iiPsuyz6krdc+ofhT4U8kjFZGUgjue1uSEYwG65EMikDwuPlDBDbyztSAmHzJODnk/iQkLja2W7/MtlbORpRF7U+3J/lahKqe7micWF9QuJC9l2gLSombnL9nCqLX1f8ASulVNydzu+FcAY7uh120C0YEVElOb+xcY5GLXkue0PuyyIfiRjGBcwut8KK2Pk7Os20jVKb+xjiGWv8ApTsV5MOWf8EYjGJ5WP8AUnbmuFm/qWM8lfR2Y8O3ljJCfe1qERMtWdSjHhgL/wAEoKWSoPLpu3XLl7p6MekUmFHDHZnluUgKVpALV/h0VlQYa0MZZuxE/Xc6dhodcgC34lyy6izu/DoijhoC1jO+5OHhbTBYzXeFWseHvcObvd8060LxkW/hD/UuSeZ/TOmHTRk+UZ6Hs7BDcck8hEXp7khwWO+9zkt+JWks1p5Zbe9HFZNye7Txbli88/uR0rpcVUoDMdLTw9Dv9RJeyheOrSl3+FTY6cR7v1eFNSRuRXu92XpU91y8s6YdPGPiIJWWCBsBEO5hzTrDuLhs0Ql6Uo4wLUz/AJJziNaLPkse5Z19r7G/Z4BtOQGkt3XEnRpwG5gjjAdC+pR6mRhEnB2IfTknaSq9oDP+FyJbtGuPtp8xCMWLR8i+lN+ykQkTZaKZwTIb2e0vh2pvhuIlva0lhZ0uSGxhazld+ZcaNi7k5sEi5kXq8KTWDq73CyqmLuIHgxjo6RRty0/KnbgEMr7Rz6k4IgTCUfV6kUynkvwRXj29D2pu5iuZlJlsEhya4k8EY8IXytySC9iAQtzdnFceMe5T3h2loybKFu/JJSIcCvKMLtc0JR3a5/IVP9nC36UJQtHbazl8WSvuGbw2VpUtxafvL0oToXLVm/UrQqVibPxJez7+bLRZjN9LFlGVG/fl7lHmo3j5R3eSvzF+7L+C4cJl3XaLoh1Opyz9PTM6+H+b93hTT0L5crhdaX2dyIWy3fF4UXsrbmN2t+FbrqmjmfpUWZUqM88rOrbyTgYXIQ5g2128K0h07ZbMrUmhPPlb5q/y5GT9JgjPDhshdzbk793yW/TyV57O9mTRuQiiKn78nIupT+VMpelwKYMPciHMLfqXWwlr9Vc8Nubh0rm+2zLbzdZflTOlenY/0VbYaGe8EP3axf8AdmrZ49S0ckNtpC2Xz0S/Jb+zX8HGvorRwvaTiyH7vbMtFba7m/5JcMdu3apfUS/ZX4OP9FWOGhcObJ0MNDvZ7fUp/D2ldn+nkjhjfLodS+pl+xrocf6Pk1K3bkTpWtbmhErhJfrkj+ZAurT+CVr/AP7SFi0Su0UhdcBvtFAe5kTZlo6Hp0Z0FCEbvNJJvUh6iQAdq78SXvzSYmyQJiu8nzXerzQW+9G3hzQJNicfNccXScn713u6kB5CtewX/Klb8SKLaX1e5d4b3Zv+9FFIUI3Hm+5OhlG2uRXIG2iKPqcuSqgYnISAmFup0ihbhCd9xH4VwsxcUrXF/SgkbtJEGY6pCNuruiYbi7rVZQJF+ZD1Plqp0YsQ8mUY43KUsmuQSNJxvkhljON9QcSf1Mhu892SAHGJ0h3cvp5JturmnRF5NGbcgB2L8PR+rNEW48kOmWT5janG3W2PtQacAv0k2m1C5ac9qmewuIEbF8KYmpTj5bkGY1pJy6RZTIKcJAvZ299qYCjkIGezaplMPDHL+lAD4x3MTsDFb6VKgmYYi5iXpUaIbrs3cEruHbk7l+5BlQRxhNz6kx7G12hfyToExOOf6k6Vlwszc0FJUNNS/wDW5ceG0tGdPGT3aP3LhE8jZs+1AA+z/wDcmJRaPVmZFJM8ZFm75qO8nEJAI6wsJerxJ2LK7N+Saue70rjSPlnegCWw7hfT0opZGyLItrKPFIdhO21KYt5gzPaTXMgsRx8S180JDa2Tu5fShCa0hbP4kVR55oIACOSoEiZm02oXoZN2bNcSKGqeMOTEjCqeaUXZmQDsYOjksHMPy5pFSvZyu/epj5judn/gmpJPA+QiW24vSgBiKne3lciiG49+39ylbI6M2CRtr2t70xAIEHqPPRAHGJ/qFmTVr8807ILCWQPcLJs47SQBx+nX/FK5rhyS0HnmmyIRQFjgctyG61AReT9ybaT5XIAdIny1z/imT228+aO7qyTRk21snQABFsLw6pW6er6ULxllmn442Fh8SCxoKcyUqKFh0drhJGGWWTZIrrW1ZBNnfTouFdf/ANqHjNdkldaOuaBBttSKZ/TamiJhub0popH80DsmcS63Vrf8Uime/NmZReJ/8ySaR7e5AWP+/JDaXuSu265W5eaTFc/LcoELh9WTJAL+e1EJORaCjt256IiCGnH1IhH33fCunkPcyQj3uhoX2NWvdk6atcX5bVLfNNyi2WbttFZGgDC5N/qXSyHRICa4clwenk5KqJ9oLjcXNOjHcOee1AJbuW1GOZd3V6krBREwvbyZOZt6Vzu0SH9QqiqE21F1JMTd3SjjyIOl7lBRzq6V0B8xRW6d6H+rNAUK63kuEW63NdfIuSAh3ctyCwXG7RLqfXauvmhIdyy8sDhZiXJd9/iSu1FkOqoA32t8SHUrlwh3aM6Jh25aqSxfldduYbdy4e7myb8GbugB/wB7ZICK1uSES6WSP3E1qADH3btET5bsk0xP3MjDl6UEo5a5eFdYerLqS1HVPhG9ufV9SChi23TJFa12mad4b7ssrUcUfrUBQyEfutFdk5aPtHpTj9WbIDzJslYAiXSutuJA42t8kYixeSqyKCuf8qK3be7bV0YW5J8IQFhzzJTsOiOGZOOTLtr8n/epQjGNzs1pJFCwsKNx6kfak+WfwqRw2u5WpqojcXHxJ7EuI1pno1yRFa/Pmmn2vq64E1p5u23vWqMG0SOkveh69EyczZlw87fiQ3PtZ1ROw++e21NXbupNkTW6Z+9IuknydAbDl1xeldfc4ppt12SXp9SCrEcbF3KOdPcXNSHK4v8AUmZyMmyDO5+aqyiBUZRvl1F6k02ZPmpHsp8/JB0vyQwFoIihKT8yR3oSyuyZUgHI5HLRjYfqUoRPLNpIyL61BLagu1RZLJhXjzdv1IWE7ssnJQxJyL4RRjM48ntTCx/8Qe59r+S0FF20xehwyLDqc4xijO4JCDcA87fkqmjjaQZ/aKloNlzXXbibu0TmPVWH1FWL4VBU0tHYGyrNjO/LcVzd1yV8g+SyqZsE9mF5HqZZ3uJ7BEd31KkmrgKe+CAQDbkBblHtciyb9IpRQnNIMcYOZlyEdxJiqh0KphLN4AL4Vc4PiGK4hVDRYPQHLKbkQU0DXF8SPDuxNVUX8d+EQx38IesmWgw6hgw+MXgyAWjt48bkJ/mQQ5Iz0HbLE6HjxSX3ZEBxkVpN4SFQKjGKnETCWsD2wgYQvN91vha5WuNYG1RV5xuwSk+/4viWeq4Xo5CiMXu9STZaaJUQ0clSL3yU+/pP/uT9dT21IxwcOcBK7iQPcJMjoKqkqD4VQ4gJu24m6feoeJezUs5R0xtKIG48Udon8SYcyYoaGSqmsjjlLqztAtBUchcRJ/fopuHdoq/DZeJT1BwFlbcO5RYKefEqiyJnIi3ERdKVjQ5S+0Tf7tBn+K7Zj4X+pa2jko+z9IEcjceUtxiL7iL/AKKABR4bEQRMxzu2pCybhoamuqQZwcjcfJMhux+6XEq46ioN4730EWu/cvZPskjxzsrNBX0GB1NZT1DsMkpR27PhL/50qo+zT7P4cUxCnevCQRz1/De3Jmu6l9B01QFLCNPE1kETCICPhFaRVKwUb5LGWq0zA++61C1RdKd8nV6VEaZiDTIhz8S69hc8hFuSRsyUEkBOTZvaO67LakwxEeu4M+rIVHuC/wACFyHLkH0i6BkwShzzytFvEKJijEiEsxLuLLqUGUmHRna3LzRPN0s3SLIAlPJd1f4pcQLdM+emqj3HZnlaI7eS85+1TtZjnZuop2wyvpaWgkh/EEzEZc8+q3nl9KT8Ds9Lm4kdHVSRPnLHAZgPVk7NtuXyx2q++caxqXE8TpKkc+uUmI/6v9KusL7O9vO0FCVThx1VRR1Gf4sc+w271hMY7RVvZ2WWjqKsxnB9YxPMVDf7IlLg7iGIT08/ElpHgp3C2OOQCAbfMUpu3nB7Nz4XTYfSRlU/tqyQL5iH0hn0N9Kx+L45Ni1RxKitOo00KQ7rR9KPBMPixjFYKaSrio4Df8SeV7RAPESm39GSVcieZ+brj1TxgLcQS8xFXmPVHZDCcHOnwQ5sRxU5rHqqnoCPxOI8s+lYgxfMXz5+JZGt8WajDKrC9p1sso2l0xhcLrSn207PxgUcEb3WbZBC1eeQSRxiQGxET+nckY/q+IVjLEpvlm0OocPCN5L22p4wPhSPETgORCmoe2lPS1c8zyPO80bBxPfcsLwzLRun5LpRnHsk6eq3JL8aBvHr8kfibSj7ZOVaVPJG8t8giFzqfJizYXNWQSgwkz3BpzF15yUhkZGxWkz6I5cQnqj/ABJXMvidRPpYPwbx9TyL5HodZj08fsDxHGIzHaeih4riTzYlhc8rMAi/9Ky0FcYxxRzyvYD7BHwkuy1gSWu0hmI87lmunUDSXXTmjUdsMYauwvhwBfEMg5y5bbvhWbwTL72osguJpm7kxU4gElNwgcxFiuYfClQ4g9CYTxO41APcxZIWNJVET6l5J7zPXfaIxkMXja8HtcC27lyGqlK13p2H8/JeaVfairxDjy1E5HWTHc8viR0faTEIY5YoqgrZmsMfMepcUuj2R60fVtXqeptMHrcU57QBbOJcK8yirq+YMpKmS0eWqt8NKry0lf6ie5ZP09RXk7oetSb1o2jSBIWYOgKRh0d7SFVcEjxwiByXl6k68zl1u5LH8Wjr/P3RYe0DaWm31C6c+9jhuaORyE2tfRVYkRcupcue7Vu9P8aH2C6/J/EvKfHqinA44qiSADa0xDvZRuIcjk4bhF9VDETLuTtIQXGASgRDzEX6VzPDHGriduPqcmZpTHbZPO5A9/l0v05qZw7rc/So0clPXHK0crSlC9h2+EvSiGT9o2y4F9MYORh8L/xXOI9ynhRxFuy/KmKmnKOxwjYxJbQyxbo4cnSZILcj8Yv/AIyJpOreuxQziBynFwogbfKW0RUA8SjKEjgcTF9t49K3Ud3wcMprF5H6yujw/rN3J+Q57lVt2kPi/s/wu8c9zKtxKnequN33jyLPpUCGoe/hy7THkXqXRHFCuTzcvV5L9puqaT2gRkY7hdkcOIQFV+zvmU9lzDltWXw/FmoaoAkkcIu9Tqaugm7YcSOS+BoLbs1xZen5Pc6XrYtJmrpaOSoMb3s8lb0lG0Ik/iFU0GMQVFODg9rj6XU2PGrf2j5ivDy9PlPscPV9OvstQFyfJ8guVhBC1+jN6lUB2go+ZvbajHtNT25NuH5rjfT5f0d/5XTf5miuYbns352umJxtizfp/qVaPaanI8mAx+JOy45TSeoi+a5n0+T/ABOiPU4P4yHYY2J+TEWVu5uadbiR8gAbWt5KmlxCMSzYzFn5owxZ9ztKxW7bVD6fJ+jWPU4W/JZFNJuvcCtTTyMRaZELqAdY/LiNaghqAuLX5aqZYJ1wdOHNj35ZbgJ2Z5fmRSlplk1ygBiUtotk1vUyP7yjku/nqubHjmvJ6eWOOXMWOFG5eC1PQ05iYmDOXhuyTMdY23NS4cQbkz/zW0m/BhDCvkSRhfLV3O1KenPhFZly8SrJsa4bG0ULEbep9qhUmMSySfiN1e/aKqGCb9xhlzQg9WWlzdJu/wBSa9l4lzhLb9LIj6bmyEuq0XTcVUG5pAYbverqUUTwwio3INMzEfcn4I3GLY7CL+lNNiQkXCbIRHmPmnQmjjLTLloI+FZSczeONBgLiOwLfiIdyII3ESHJ/qJdiqmIcsmLxW5p0qribLG+lYuzoUKGSjkEi1uHuJDLHcemRWp95PP9IrokF2bk1vxJWV25Mj2mLkztbbzQnIEfWbDn6k/UlHJTmxvzbqVcNPQSae0mPwk1y0grMZewltUQkP7RvcuXRSOQcQdyiDR0kmr1n8l32Om2u1Wxa6iTKtEQpsnPGBW5O2aERb3XMnzIBtdmjHLlch1ItGa3LzWVm1OgBja3LJi/chIe5sru9Phw7hbJvf6kiKMhJnsEhuyTsSjIgVMjQ1EEeTOJv1f8lIGMNr5AZd1qh4rlJwrcyuuHkq2Gj4ggEUcgjl4l1RgprycWTLLHOqL72dh1fcLeFCYhGBO7MIj71SjQyi2XDkH6SuQnDLbm4Fb6iZHa/wBi/Il+iceKBxRAN0Xf8SlgITCBxveDv4VRsJCJZ7iH3KRR1EtKRHGdol4VcsKrgzxdVJP3lpNIFKIsZteT6D5oKOYJnIJNp5/qUD9pLmbvfn1I5ZJIxJ/F4CQsKqin1Tv/AEWU0fBAnbIhbcnGFiDe1o2+FQSxicoOHJZLc1twsnIsceMwd4ntECFyXK8Ujrj1GMairpB0yvEfEjjxQM98ZiI89UH3lRjq8Eohk+ZaXKhfGn42yB+FnqJdS6MeBz+jny9Wsf2fNXV3fzRCKQjtz6kOhfCv14/l+IRFu0Q29w9KcLPdyS97osmgR70izuHJEOQjqhu0HwqTQTZXIm59yH1ZM66I3ESoEdErubrly7b3MuFy0UgkE3NL5rjD3dK5ogXJ0h16UXiXLrhzRbUAkK5hfTNGEjZ6smm5p0Nw6s4qkMccWIkI9PckRW/Uh8O5BI5u80Llql0oh6fUrAFs+9djK0vkuGO36tyASYeaiyqLKCoC8fLqVoVZRDbJAH4ttr3Ms4JdzKZTbnHN2/irM2iRWE9UF5s2npVXa/NaCg4RPkbbn0tUDFeFRuVjNcXIUCsjQwldqyftCMc8rfpVW1QfNzdHxLtXdAXZMErhd26fiUiP9lk/UO7aygboZbT9ytKeRyi0Db03ILHYZCtydSQLbqoJE27RxTsNQA889OSCBwyujJ77SZ9ExGXEuZ+pkcsjEV79Ki8YOKWWd2SAJRFa3qH4lz2j8yjHNcOSZOS1AE8KhuT7ckhqGIhcupuSgGWo+rvQlJa2epIAn8QfU6Iai1smfaSqRrOpnzHyT8Qz8nB/zOgKHppLjTV265KWM4wvNmt79yZAtdGfb6nQBLEXk1fuZIct2bpBfwiz7/EuOXVp3aCgB4K54QJs2tLLuTLzPqebXZ9KikR/+1SKajlrj/DB7c+rwsgGHWDwTiy6SASZcjm+RaK1PDXtBpGaQowEWL4U0eHxkfEeO0A3H4dv/VXRKlZXtkXnz6V1prS0zuJOTFEVQbxs4hnoKbhheYxJ8xD1KCgimk7zP+KdhhesEnc93xJ2SlCa1o2tP1F4kxGLQiTkbiTPa4oAcKhcdb2t6lFMuHKTM/J+pN8a4iYXe35of6kAOCXU7bS8KRSW6ud3hQNnaObbUiyEeVqAOkT3aIHkt5oeI+eWW31LnUXTqToARSPnomyka7l/NPuNooBj97WoAbGRiIXdt3zThEF+TNaSacXFuTDnuRtyJ87bUAEIs3NFF1JsY92bMi1u1b9KAHrrS0RHmTapqPMSHN0rn7s0AIhtSKR9qIdrpstvdbcgBWuuXaZ5oTG3vSHl838SXgKDDaJOk+4ubIHLTVE2XncmAend/Uj4egumgHdm/d7lIH/9SAO8RtreJdYtNEFu7NDqLc7kFjz5rl1uq45aJANw59IpWIEye70imiLufpTst9vJkFvnkpJ2G7X22n3ImyFhfn8KK33bk3wzEd23xfJWA+OXN8kehd6i27RTgE465LGh2O6F/FdEWEiXBJ7S5c13TP4lJaQn6eSktyyZrSyUYCuMc22p9y3IGhPmuLpZ+S4gAbrfpQsXmyIhe1NsXvUFifpLLcguctNEjktSfcqoAnLRDd7nJcvfyQ3XFydSAfiz1S6rskRfRchbcSzssO1+YpcJ/cgu+ZImkbakAIj/AEpFtLknbm5dKFrCbLRFlUc4ff6k6I2jm6buYtU7du5IZVUFHkWrqQG0dFHDq1TrFsH0qBfYjK76k1LM9mnSjORsv9SjkNt2W5XETYbF704RNaOXUXhTA+TorreSskd0IfSSTdP+pCPPNK5BSQbe7K5PxE5Nl1WpiOO5Sgyy7lBYQC4vmiPb1Om3JhXOJv5fqRqQ2OjZncxc+SjVcmgs2VqcIriz/gkUfE7kLgllWeZP3oeCSsZo35MyYLa66FI5HjIpDb3Ll3zU3Zlnkyblh4j5szD+5UpEvGyK3JJi15p147QFlHck7JcWh1pOnJ+p0Ql1e5Q+Ju0RNUOLoZpEm3aLoC+XK1RoqpryzZyL4U6NRcWgP9SC1TDKNia122qLU8OPRsrk/LIYjoO75qucup8tylDZIoKEK4pc6mGlEXYfxe/NSsTwWLD6cpAxGkqsjssgdyIvi1Hkq2nHiaZfmT8ucgizvy2toqsRBIX55/mT9Bh9RiVYNPSRPPKb22ogjCSYQkZxiz1tbcr6l7ZBgcXBwrDoqcr9Z5XvM/qRZD2Ozdi4sHDPFKtuO7aUkG4vzF3LP1cJ09zgG39SuHxpsUkMz2Tm91pKO8Mkh8Jgukfwk9tybJVlC8zFz2o4+LUGEEUcks79AABET/SLLR9jewOM9vKuoiwmgecKcL6ipJxCGmD1mb6MtVSTR9jcTnpOxc8sspwlTz4ybNfKPj4P/Dbbbddm6VlV+zy9qg4ZCvZxLK1/hV5R9uqmjgp6YI4YqOILD4UYsZ+IiIu91M7QYHT0rxu0rTibXXeIfVcsrNTheWW74lV0Hk9QpsUDGKYJGqGIBC2MhbcPuJQq/tBGNQVPTNGdQYCDxRvs08RLz6GSWljNop5IhPmIvamxhOMxMJHF23MWarYzWNG0tqI4ZaiepYZcrbc7QBZSprHmmI5JGIk7VzVVcAvVz3gHhHxe9O02AvVDxz/3eBv+I6nyUuBuKlkmh4odPfco5yOJZOrnEqqKOEaSgNpRy1IR2j7lWsMdOXEk/Hl+LpZLgpWHR0bzfiSvwIPUSsqaoAg4dP8AhRd5eIlCtq8WMW8HytFepfZL9ntF2q7Q0uHy4hHRiRXHKYXEXwgP+oloS3/EocG7PyVxi8kUjloTRA28/qfub4iXo3ZLsvg+IYxFRVvaN6CskBhAoobgz9AktJ2q+zPHMPxWto+zmCf/AEgrQjniqmumFvGefU+au+yH2Hz4bUUuK1eOlR14MX4UVOMvCL6nLLP8qpai0bdGqwfsPLgtSJyY7iVfAAWBTTsAg36VdDh8d37N7S5q54loCLm5mzMLlJ1P7ySYup+nS5Gx066lWOG0+5nC4vmnAw+Lb+GxK0Ag3PnbqjAm7v8AHpRY6Kv2MB1Zg/gjahYbdjD4mtZW3i5ZfvRsL+n+aLCijLD3K52su+hVvaosTwfs9UVuEU8VVWxW5RGFwuPi2rZMPw7vhToC46t4dymx6nzJgtZ2/j7Wz4nTg+I1U8ZRNS1QFwgDqzt7rV6rgPZvFMaoRqO2OF4VLWs/4AhH0B8Wdy3EHaTAyeqkbGsNEKS1pz9qD8L6iuWW7efaRhmG4ENX2fxmhrajO5+AYy7U7IUf2zyD7aZsK+z2jrGwTEK8MSqncpqOKe2nAX+FfLdbVHWTFLKbkRLafaV2sr+12L1NTVz3nxHJ7QtWKpqO7ebsP1OsW7Zm3+hu1hbNcImLn3qRLMwj+yazO1RzkAj0jt/eoECVvJ2a1EEziWm1Ddd3OkEZSMVrPaPi9KsCQFdJHazZfwRFikgkLuAkodzc+rPkpVeVGXAajaS1gbiFK/M/hQFslRY9waSUAiYZZGtaTPpFVp1E8h6yOQpCJkxOzbR8XpSjhOYsmC4vhQA7xmjLNmuLxKOclx6hapbYbUEVrx2D6c1Kp8DeoIr9tqBJORAKZiEdXLJEEj3bGvz9KkS4Wcc1nSPcrvD8D4IZnkJN7lDZpCEmZ7iGRE7g4/UKQcSQsgZyt9K1v3fHZvC4VBjoeDNewbel7Vlwb9uaKulw+eofJ2cVcQYbw2sZ3Iu9T6eFvAG4lKjsH939SnY2hj/yBpIzjtbJjtV5oIC2TDl4VVR1UcZcrUZVVzFlnyWMnsd8ePBZBJxL3j6R8SI6go2F73Es9SVGFc9pFlaXelLXPMFmdqwcjeKbNIFQ465vl6k+NY8ha9TLIBiFTC+TG5aWp2nxQ49M7lD9x2QepsfanK3bu+Sz/Z4jHHsWbN+YknaPGG4oxm+8uQqHgkzx45iRvkIHkVqz1XJu8rbTNUEzkfW92az3ZiQ4cQxsL9z1F3+KtaesjI+8VQxTSx4vWezkwkZluJrlMYRLy5J2mzThVOLlq6VTihw72vLLdaKz51WI08hNfd8QsyUldiM0ZAZ2gW24WZLtwuy/yMkoOBV45j1TjE2Usp8Bn2RC+0VCoMQkoZrw3BnrGpsuGvIZCAcvETppqU7iisYvIhXbBwrg8WayX7ifU4hEIDIx3C/JR2mauvyBhue1iUiop4pqCGJqNwniG0z9XxKNHh8g7LNo7tylZIR8mr6fJLwAWHhIObT7u8SZIaOSlMpIJ2Iy28lOpad6djbIZBla0rm5fEnoKG183a74VE80EjXH0OZsr6aGeE2csxLqWto8UOsAcoHIrd2vUncKwV8UqQ45cKC5hOXK7JvpWm/2doMNhAKapCoN3IeTiQ+9eNl6/GnTPrel9FzyWyfBlzGouy9ktL4iTok4kLGLgTtc9vSKu58LPIi2bVXVEM9xBZcXpFkR6vHP7Kzel5sXlAH7zK1C+QjnxHHy1T9NRyyPbJE4CrSnwumt3s/qtJ1lk6vHA6ul9Lz5/HBThHxByeR7m8RLgw9L6itGGH0l2bxsefvT1PhsUz/hxMWS4p+oQX0e5D0LJ/kZ6GnkJswNy+FSoqGeS1nbb3LQPhrwjo137rU01HL3QdXiI1wz6zf4ns4vSO38mQYqM8skXBaO697VPOlljC97BFm81n6/EPxD4bsQ945JYYSzuka9VLH0ULZbALFyluJG8hxxlZaRKhoagJNeJYTK54kfswmBiZ/E+5Vk6dwmjmw9dDNjbjwR7pCcs3/KKdCnfLTMvNMkPTk/f4VOpoTIhdme7uXS3ouDzYp5J8nAzy1d9F0JHusscifxKfFRvb0bX5XJ+LD3EhyjfX3LgyZYI9fDgmVZDIWuu3wpo4ZyPNu9XZ0pxmQSNaQ7eVqjHJFHzO76VzrMpeDv7NfZFjjkjHLxJ/iPGBGc1ojtcvV9KKSop6chzka522j4lT10jzVBODOQdwqoLuDy5eyuCfFWBJLk0hiXcJLlbiAUejvfL3Riq64+Fvj8PUmuCZOW34tzLdYoWcX5uTSjtHjEt5NP0G/i8CsDJiErHYtdCFQwj2jmDbdyduttexhIua2aX0jz1OcvLHwK4+T2rukY5Pn7kzHI4sNrbnTz09WT/sH/AC+JZNxXyN4Rl9E8ZmkFm2W+nNcuciu71XvS1Ill7OQLp08sIXmDiJP4lz9uMviz1fynFayRNIpB1ycWLmSICHvdit96ihXGNIcZu9rNawqMHyfd70dkh9al4RbDI1+ehfFmihqjLUM7elVhzGQDH0iO20W6lynqDpZc2C4e8UdrgX5Ub8Fy0j2X5OJJHVaaZ/wQhVRTRCWVo/EpVJ7NIYMUsYCVw7nHTbtXI1JHcpY/JW8EOIcnEe0927wpoxjkiJwkcvMck1WccpSYzAh6bY3TVOMozC4PaPfr/mXTG/NnnZHjlKkiQEbyPf0hlqUm0UJCcbcSI2MB27WQVPFJyJ94jtu8OSGnmeO92y3Nqt47SOWbhHgcj4lQ+UTfpZOzQwUrZSTvKfqj6RTVVi0YgEXFiiEvCD23KLKTyNwnyD96rtzk/dwYSy44r2ckDEaq4Ri1PW5hFVxzSyXOz7c+kkU0h05lG8VvxepRjk2DZuPNe1ixKCPmeo6lzZ4P4tdqJukvUk20u8kOvlbqvvD8VboICfmi1Lk7IbdvSkQsgTs6XJcu1yyuSucSySL+pAxOTXapIm2+FvqXOltEAdbbp0pfUh1zz8KQ+9UiWwrm3OkO3XJIfcyRc88rkDYmL+aSXudK4vUihROsT3aIhLvydBbbzXWJDQDnS4+Fdu/UgfvQj0oAd6iHPJIuZM2abAvyru5A0gzLQW8QrmnvuQmVun9SEitLR0UJsfDO3LJSICDjgx7MlAHcXJO8Ny1bMiVgTIaxoS4rG45Pcw+JQqmZ6yY5DZ93qTbk9+Toh3N+9BANrbdHTgW9+4fSuwUpVD5MpRRtTntdjL/BAEmmjjK3NrjdvE6mw2W2MzW/EqspuHqpEOIXFe4oiD5HanKMc3f5qOxMWjbk7PNxs8nUMpGjDO5uaAJlz5Zac1DInjO/qLPyXAqHKUctqePdERdSAOHI8xmYtZd4U36mzuyZRZZHLvdP0lnDNzNx6dyAC4g56bkM2dmVjkWWd3kmBk4M17dz3MrOXFoyYDZrvC8fkgCs4MhCOYbS8Sn01Y0cZRT7TDkXn8Ki1FU/FLhPsz0EmSqeJfaZjd8KCyxPFIuCEbsxaFnooA1l3MGtz8KYCNyImsvz6dUXBcgvZ7reY+lAE2KY5nsFulrrc00dRcwtluXKAWkqgjz6ntuUs8NCnAZJ5Pwicha1BD4ID3Sa5W5el1MoqyXDzGSP94+EkIwhHScQD3E5D6UEdQ4vxWZrm5IG/caWnxCKqpykDISHc4l1AqCWqmrJeHvLN+ke9TqDszW11J7XwiCj9QvuP6VbUGCxwxDnlBEe0y6jH/oqu/JkqiZ04ZaO3ihcIPar6CSDFIyenBgsbWIR6VytpXhvjEGOL1C+1Z3jHR1gSU0jiQv1ApKvYsK6sanqSAGt+pV4C9ZUixvbcXUSKqqJMQqL5dxfCKA4nE+vblqgpDvDjjvZnYiA7WHzSljeG692Imfwumgz4oswOZdIj4lIko5YQaQ2Yi9PVkgGwIoZJAuZrl0qOomcMwG0femj4pPlk4a/xTsuH1cP4hxkI9Tl6UFHJKGUTs4b3M9papr2d7xfJx+IkZyH5mXiuJCUhkWf9KCQipZJiyja7VHBh8k0tmXw7mU7D5DvJ5GYSL0qeEIca+99zXOgEiDU9mZIYb4n4pC3SqiSF4zydrbX1W0p5mkLL+NzqHiWHhXGQxM148yJQmBlGLc+bbU7c3g6XT1RQ+zlw5cxJR+Haf8AqVgE0du7Lp9SPQU0BPnqjGS3XwigAnK0STR8viRcQiO7w9KMM5NjM1yVgRbdcndLblpmrZ8LuiJ26vUok1GAvsfamWQdfy9+q7CVo8+5OSQ2um+Ht7xUCJMUl2nhHxIxHTPW0VHDMbXZPER2i3UrGGxNyZcuYiQOVvL96OKOWS5wjc0EWK64SZEGZaf5kjpZ7R/DdDTQ+0VFmdvmkyB1xtAs2e7uTAyOJFmyvQhgjiEHZj+JRaqjCQieMLUyrIAFdz3JHC4263W+FSKehe8iPNFNGwmWW0VAbEBhIrs2SHaXJSDpztF9CFMGLjtzVjEZfJD1DnluXLWy+JEO10qAdDMd5PuTplqod1vNAdQ+ev6lNWOyeMjk2roTK3m+1Qikci+F2Q8Z7ss9rJalJk25ibvQXappiIrUnztyzZZ/ZognLpfK65K61k3uFJun+pAwrvVuSYtNWZD1EVxLu4uaigD4glroKTSNy8Sa8fJIRckUgsdItumYpDt5Ju57kVz81JY5xH5N1LhXiueEdEY5kOm5ALydRMWnJNfJtqHxZaKDbklhI36kJyP77U02YskxdLZbUCqgnJ+/vXX+a4O25IeeiAcbEWQnyuXW8OS4PPVGP6kBVC1F7s0beaQ8ki5IAfAn+pOhJbzZ3UW7XNEMlpZsgB4urTuSKS63RNFI2a5d1IFQ85MLck401o65WqNc35vmk25BOg68l1zaEmWju1fJG25832pGT3ZaIsWqBaPb6fqTjZZ5IbvkkWdhE7qxUNTdWjWqpkK0yfNuatj3MqirhO/PJWmZSQJFu53ITK4ss2TJZ8ulCUj8vJVaMqHxkbL4k7FWOIW6qG8lqJpHuRugolnM5Nq642UnkIpgC4n7k7a1o2M/v+pNFBtkI5Nt+JOaE+SYLP6hRNl5d3qSAOQdxOmrbi9KcEXkHPNhHvXZqfh3Nex623C+iLAYLIT9K5JI5ETPuXTG5NFkRa9KCaLubtpjE3Z6nwL204sJhe5qWBmiEy9R5am/1KLQY1U4fdZI9gt4XVaWQvoSRZzcur0pWD5JtXWSVBkDM9xbiEuolCOGQesXH9yerRunI75C+I+pchqqmMhEJzEu7VFjGrW707BSy1UmUUTnd6WTrU8mf4sjF8PiUuKappyH2cJICHdcLpoVk48HgwGOOoxO85T/AGcAW3D9Xkq6auqMWtjlNooB6AytStkknOWV3qJze5yPdm6tqPBZcSMDNmDW3kru/AvBTcNyDKnjcbXtM/CtJgnY2TixSVsFgFlmJXXea9Awn7O6TC6SCoxuofDaWQ2MAkjIimy8Qit/hfajB6zFipqCnxPGKosrCJwiAfDt2kqrVDXPBmuxP2IwdrsYrIzqZcLw6MBKPZcZf8l6z2X+yfDuxs4y0eJzVBBntnhC79S29AVXHh8Ec8fsZg1rREbH/gmpbyfU23LDdtmqxKPkQier57i9KEi88/fqg1G7e/8AFNkPm5fldUkzVsd4klhNn+pc4hlo75IW4QvykL9+1DKIZZZOtaFY5sHrfajCSMvhTRE5BazEX1Ji57iY2bb4i6lZLZY08zTHYzuNu3c6flhnktZ3cdfNVLE+3Zb8Rbk7weJNG7u/vSsEy0gjeEcgPd8LrzH7eO2mK4TRUuCYeR0cVbCZ1VX6x6eEJf5l6OEjRhk1o6eFFTVTVUtkkcZxButla4W/ihDfK4PiOaECrGp+mKy5+Yib/wDNTKjFmoYSpoI2G9rTIWtXp325dsI8YxKoCAGqaehbZw49sXxe7yXjFTVHR0h1Ly8KqIxsj93mrs4WnZQ1MbST5BmNx6ESjVYtCfCcLreZClNWMVTxJM5bnuO7mSfqcJlqoTqaB2qYsrjiF7jD8qwNkqIFZUU0lOMYRS+659oqtttLRSqDD5MWxCKijOOKWY7WknOwB+ou5XMvZ2noaisiqa2EipXtkKCRjEi+Eu9QVVldg+B1WNVQxxBeOetqucYoQjMsMpAC2F/xpRfa5en8qvsEx6OjwvgYRTjRRG1rznvmP1Fd3KLDS05AIZPdnqXqWWTKonZi6ZtGVfC2Hab7vhSiwcCfK+0e8luWwWnqi4koOP07UMnZ2jzyB5BL4XUd6LOn8Nrky9PDPJRy4ZFI3scswyuNnibaLrS0WF01DCARwC9nUWW51Mo8Lp6MCaMH3ep9ylGPs8JG+V/pJZvLb4NF09Lkp5MPYi4hhd9KD2PhsWTKbJUHJa+VpD4kyUzldk6e8jPSJXHQgJ6tcpADt5qJTVx1VdURGFow8viUo5Hz0Z0thQS+g3Ji/L7kxd8TIvaGLV/NNHIBXa7ktjXVnXmOMc9CQS1D2dwkmikubJ3XCJ92bblm2aKI9FJb9WeiknJc2TdSggT97JzifpUNmyih7ZlrkJJnpXeIBNzXP3rM1pCDqzzUaSZhl0fd3WpyUuGKgzSMUvcVqBt0TqeolrsRg4bycUjEQ+pWjYhHQ4xUHKx2k9rjl4mVFRFPT1UFWGYAJ7DH1KxaokqJ5zqDYDI7tzc3u3KlEzeXVcFyGPUg6uEoj6rFSS4kftxy08xiTv4mTtTNIJHlZwr7RG/+aZjqCItQa5/cqUVEmWXJkHgxytHRp7h+QqSHaTENrM4l/wD2xRU+GnaBnG9zt/EVO9jtHRrfIlg5QO7Hjz1ZKxLFn9gpWkyIpA32gw/qVG9d+KOW23lb3KYdO+3jmwiPqT0NLTwkVzMV3hLuS3UEbdvJmnZaYfiQVjSzyswmDa2+NXIYTHVRBIDMIkypqKSjp6KsieBylmYeHJn0a7lbf7SU0NNRRRUTjwYxGYyku4j+r3LweqlOT/4z7P06OOEdeoH2wGn/ALzq9QunSo6LIQaJrf8AiXblRVPaZ5AMOEA3Ppa/JRDxqTItW56LlUM0l7mew8vSw+CNdSzR07WMDkI8yzU2mxakmIwYDvB7VncErPaqM3cwvG4jufwpiixCOnOsklkYBGTqyWEsO9nXj6zt1XhmyKojJiL/AJoCmcgvYNvqyVIHayWaHOA4zBvUHNVMPb6tp5p+EbQBK7/h5bWXKulyM7Jeo4V8jY+0PYTPuLuXI6h8xyZiLPQlkabtFU1lWLsdpSbbukX/APlqgH28qaWqzCMNOd3iWv4k/AR9TwQ9zPTabDZ5jFyZhEnu5qyCEKfkbCK8vpftKqahiCU44LejqQl2+9NQxfUCxfR5fs7F610yXB6o1REJDkbfSSOXEo4YSkkdrAa7l4V5dT9uoCL9uAl9DqNVdtKnEGOIJIwgLby6mWuP02bl7jjy/wBQYoReqNbU/aFT1V8TUf4WekniVJNNHIZPE52v6mVNhtO9VMMcX459XDDxK7HDaunHI6OULdzjYvdx4cXTfA+M6jreo63/ALPAdJYWnSrH2diuyZxK1t2argroMv2oXD6mUnB66OqrZABxMh6relYZLfuOrp1Be1ssKKE+MLuDkI81p6KGO0TPIv8ASq6OZ4SsbK1vd3ozrC/4dvxC68zKnkXB9DgyY8D5L18QkhDhxycAOq3JkNP2wraGrCWKcDMNzcUBIVnvbntyscvqTftQCWfs7ES449Gn8jozeoRfESf29+0KoxP2WsxGKIjzGnYYI7M3cuZKPDXR0/CkeNgMHub5rNdvK4CwOB44mGyoAt3UyuTsqLdDIXZi2uu+PSY4Y0kjxn1uRZGkyUeIU0jnk0YXuRPp4kHGpPMFDOlghC82kAP/ADEA0sUjC952+pbx6aEVwS+vyN+4nySU2fNv4pDJTyFobclCLD4iEcpW/MCNsPgIi/3jp9yfahEldXkl9DpxgVrRu2v+VA8cfjJhJDHhcch5PPaI+LpXSwPiaPO+1/PqRrD9j70/0dCqgw8xfhvLlu2unW7UQC/7KT/omBwfzN7R5Em5cFa3NpX/AILJ4sT+RrDqs8PBMDtZAJ5PDJb8kFVWPWTgUjuI5dIt0qH90vubXb/UrOkoaYQvkCQpWfwnasp4scOYG+PqMuR1kYxJGEg/hyMQ95E3JT6TB7XCV5bxB7mtZSoZqSGGyOne4nte70+FCddwfw443HL0vtXE5y8I9FdvyyK+DsVVlxXG7c9zJ2LAWK5jkLlpp0qVxjIRaznzufcnCqri1a4ukrVk5zNYLGRvumIQysY8m11XPummG3OIP4qUdY23IGIu8SVFivbCkw2K9w4pdLxiiMMmV+0rJlxYlcyeeF0heC0vhdZes7QYXT1stIEh3RcyyuEk1iXbiOqpC9njkAy28MliooTjMn2XFzXs9L0LavKfO9d6rCFLDybWjx6nqLvxGjLd+HKqquxqQr49SHPQhfuVJcRMLZtaiIjF+XSvVx9NDG7R4OTrcudUx4ZnqD6HEe65WYVmwd7kQ9RKsAWIxzZ7fhUr2f2gtGtFVk1ZGKU4EwaiSZ82di+JMVG65s7j9KkwYbEPM3u/zKbBRxQvmx3ELaeL9yhNI0eOU/J88PtfLPcluz3dKIto8kOnfmvtT8dQvDkl081263muPllnn+ZBWwPfzRt09VyC5h5u1yJi0QCF0j33fEu/vXfiS70BsC3lqlru1XWLXNd7yyVUZvkH/Mitfnmlbb3dKK5VRUeRtxYX3P8AqRP0810o7iEur6kQj8KZNNAF7khJ7c7dq7bt0yQJMoMf3ruq5a9vS4oDytUlBXeS62fPJA1l46qQ8PezsqQP4jTZ2kkw3BzTjxuOuSbcUzIK5+TJ0/wzsB3tHxeaYt7ukkrXJA7CLLPvSLOO5v4pdOuSEy1LNupArC4j7WZGRbbrmJNdIrtyAHOq1s+aIs47Wb96avRcT3fJAMdCZy0y3epNS9efhS6dUrtM36fkgDoFw3zy6k/BMxTat+XNR3yyz8S7ATZ6u4j8KC+CdU0fGseINz+EiUY8Nqx/uDL6dynRVQwxGEmZ2Ps022p0po5mEml4HxE6CaKkaU/7yOUfyI/YWIdOIP1MrThyldZWMQ9xEaMynyELIZysILs9xZoEUZ0/D5Sd+lzLhjpkziWvhVudDUSavQMAkDCBeHRQKule8TBt/U4p6lA1vDGYWp3IgYGG42t3JUEcZVINLK8APtcxa7JRyFx5siEdqRJqTw3DMJEDeWac2NiYo2tHJ0R0MRU5xtHZe1wET3Z/9FW4TiEg0wxVDMdOYuAET7hdlGnrn3A7kWW1vhQTQ5NCdoB/w+sSf/Km3kjKLONu9MnWSeNmuLkRI6KPjEbt9NooKSJ+B49U4OZvHK5xH1wSdLq8qO0FJWUsc7AURl1xLIwC247NoPr6iU+lhYrWbIicNbX5JOVBqmwcSrJagrGdwBm/ZiNoo8NwueupBOMGK47GEnt3JoyaSawGuz27VZ0x+xhwjdhEd7j6U1/8gY3BQxSVYhvgAQ/EIn3Fl1D8lF4MlY5PFF+FnbxC6RUWrruMfNxDLq8TqVDjUlLAURRRlEbdPSgmuCdRUsVLc4HcffInZpgIRBmYdOlVcWMW6NCwgp9PT1dVTFOMTAJdHE8au/0TRDcXu06vUglkPLmbi/vUgo56WIpJXAf/AC89zqGBPIObh1KDShxhe/N225J5iAXYmBrm9y4ImL8mIi9K6cbEeeooAkx/iMLu7J254+T5KNCNrepOiV2uTIAnQxtIDMDGBd5XdSjVdRPTwmYNcGfVnuRBIEgE2biWXhTE0MpEMfEyF9r27lD4YFbUSPJvkdyNRXzkfLyT9RTvGJA7OOT9ReJNMLC9yLAEha3lz/pRDmL5snYaU6iUWb8ynxYWwmV5tb3JbIejRV9JFy0VhhNK1RJm7WiPqXJaGOMxzZiu22i6lgLRhs2W/wBSLETaqO5hjbaPeoJ0rCxPp7kLVR5k3Ee5O+0PMGRs31LQllTUDdc2ijlGwj3q0qKe18+r6VDONy1ZkqHQzb0+pPRjcQ3tmOdv1JCO0WU/C8POsqeHlbbucvJTZoMzUYFKLZMJZXKbD+DHkzMNytJaMKeInYLviUOeF4xHZtdlSZhIj3Wt6lHtDi5cNrvhZTSyHQ2tQGIZ7EzJDQ5C2ROitXHH9SQlt7kGg4I7uW0kNQUYw5E7DKOZCXqSOa6IQz2iqbECufYyC0Edc9w5eaiyTPIZM+0ULZlc/iQkOvwoNTnh6tyG57hzf+pCW580VuzuQFIJ5O4nXSFrRb1Jptr5IgIB5ugHwDpdy3Jz1EkPzZdaPdq6A2Cj/fanRy5u6YDIny1t+JOlkJfSomuSosVt3dch1zzyXHJu50BzOXJSoFWOvkOuf5ULyNz6kxc5B/qS25ZKqomxzibtGToF5qMOfmnA6svCpkuCkOxZlqjEnt5ILbS9P0p1htbV+a5zZI63MU4W38qau+Jdue3naoK1C9IpOOiC5JybIUBTOv6c1y5tzNmhEfejEWu0/cg0E3VqnB8nTQjrytJG/vbcgAwkubJ0RZe5Bd1IWLzyQA7xPLJJyba2aD59KQk5IAdXbkz6rl1ibMdHtQAXiRXW6Jvp70Xi0dAqD9yLie5xFNN80N2maAof4jfmRcTdqozSbtUV36kBQ9d81275kmuJuyQmVumt2aAodbcmphYm1b8yG7z8KUhbR+JBLRAmpR3OyhEL88lYTyXNazKOQgXcrMWqZFIX8tq4xOOrspBRvd/3IHH8vwoIob4m/l+VPhVAI72TFrXbepcEXu1U2FEg6oC5M6IJPcoojuyTwltFUmSguI/1JDN4mZ/ehcWXLXubJDYDrzXMOb9LaJg5NqssFwGtxyo4dNFcVzDxMtt3ktHj3Y3COzdIFJPWTV3aC+6YIGH2emD0kXNz/wAEcktmWw3C5cQuNtgNzImVhU+yUYEcZDFqI8PqN/UXuVpLiEdPhfDjDhE+1tOlv+pLLzFxDJ833P4UMPIXDeqqD4DOQk/VJ4Vc0GCxlh89Q1TDEcbdMvXKXpEUGE4fifaacKSip3ltC1uFH0j+5WsNDTYPVQU9M3tGKBNbIRMxwk3wl5rVIhlVHC1LDfPkc5/3fkrzBcJPFur/AO3i38KPaTv9SlH2dgwesL2uKWWqLcEZbRpz0cSLz+lfQH2ZfZq3arEp+1fakI5a0yaymgpxp4bWba9rWqvHkEt/Bkew32K/fmHwYg+HVE8RGQsImIxP7735r2Ls/wDZbgWAyRVtRhw1FUDbIpP2Qe+3vf4ltwH8EIo42CKLa0ce0RT7wy26HaHyFYuXJ1LGkZXtl2Pwb7QJqKfG6aWX2FiGMQO0dfVkpWD4DhXZ+OzCsMioB6XKIN7/AJuavHp7rs8/4JwKP3n9S0T4G6K64iYvw3+rNQyjkyH8O0vpV77G3dn/ABS9hLLPLaqVITZnZaeYdXbv9KD2eX3DktH7GZaMFw/NCdDPyaD+avgkzw077s2a75c0Yw2j+zuFXpUsoll7PcLP1ChfDZy5Q2/Uiw4KYY3u/Z8kNpl4G/grv7pmISzBhyRFhYRhmZtu9KLAofxfW1vxAmquuiw96cKioaIqg+FGOW4y+FaYcLiyLPPZzt2qoxXEMDwcovvSvpqWU2vDjvu09KLChgso7nlkAAHMnIntyXh/2l/aJX4hVHHhleAYS1whGMJRSmTd5F3svcjxrspjlHKzYhRVFPkXEEprcvEvDftHm7ARzQVtJVy1oF/4SKR7Xy7rviVIU/HtPGPaqgp6iSoqKkBk2mIsRCY/F5qrx7EHmAY6eQqkHj4TiUFtg5+FbDEO0nZO853wzEKKAI3AaEKu4zm8L3PyAVlD7WUlLU0/s8+JxU/DLjxk4EQy+Gwu9unqQ2kjmSd2ZmraQbeJE8Wm3Zbcm8NrK2nxKKWgNwnHkSn1vayvxSEYKwwqogMcxsESIfJO47HLR0wTzxx09RV8oga0QD0rCv0apsZ7QFTYpH7fFA1PPnbURB0kXqFVlBStIWobtGb4Vr+w2AhXYbUNUwbSO4CL0+JU2JYhTFidQ0cr08QG4MMYdzKXjdbBGastKAWGnEI+n4fNWkEgUsRSzu1orNYVWRkwxRbBZiJyJ+pTzrPag4h5cCLwk/N15/bc50fQxyxx4rLn74nqKOsnpwaKKlBjkkle3mVoiI+apsK7WGMpR1jXAb6S+IPqVfimOUZUBUdO8shSuJGJNa2bd4qmGTuXQ8Sjwjk/JbezZ6XHjEHEHhybh3MSGrqPaIi3u5O923vWc7LcWSkqDdnlih3Pp0e9MHiEkc7yA9wjnkK49eTulmWl/s0YjaGb5kX9KiTyOU1gSsGulyGjrHm0PLcDFcoGLVDcQWbK5pAK4VraujneNqFjVHGf37UxvJYTt1EPUrcqWcrrTElApoTm7VG0cfEksIrfkO5Wk1Y0MBSMDXCqlJIjFinJWRDoZO8xTRUMnrZTZa4OLBlHdxX/AIIwkjkkMOH0+JZbI27eTwimmjenfI3uTRTean4wMYgLgz3dLkSqBG4+5WqkRK4OpE+mGWoOwAu+n0oJpOHUHE722+LJX11Ph8IvfGA5aCPiWYqKhppjkbLV1Wpk8lMf4jZ552/uR8ZhLn+VQmLuJJiu6+lZanSslEieo0ybqUcI7kLlcWSIZn3Z7S+alIHLYLhy8gc7Re5hz6V0SqSYnzI2HmZblwJpBLO9GdVJuDPra19FdglZH4zldmasKPEooXG+LiWtaoVT+MZPYAl8LWqLbaXpJZv3G0fYapu1zxgP4F5Do1xpio7ZVlVKLyBHZ6RbK1Z4SuXVj2l5Or8vJFapltieNe3WtGzxRC37O+7VP4bjUhGEcu/L1Kh/pTtNI0c2dy0cYtURDqZweyNk2KRjo7Wl80weIORFY7lpqs8FQUnI1ZYdNJHFUO+dtlrkQrlydPCCtHpYevyZJJSJD1T+t0vbD5O7a+5QDmAdM3uz8kRSXQhaf5VzaHrd6y3pMW9jpqynaMDKpEQaUuoN3hUeWaQgzd7s+ajyzQFRxZO/tPfomRqPwQjyYterNR2y3mfgs8OxR6Orim0OMH1AukkqzFmqqiWVqeMAM3Lh/NR6AqQpRaodxH1elRppoLisFy180lDkruuvJfYDUHVSUtM+VrTsW591vkqurhkhqJYzHcJuShHWGMgnGTgTcrXSjknqLXzci+JPt6uxd/ZajuwubWigMR3brtf6VPhwu6InOTd3D4VBKN4zyk266ppoTT+znDfPRS29ohhFjjcuL0F5qSFC0dQUTy7nATa1rrs9RUaEoCH8UyG3w5pbNC1T8ihmrcPqBMDkgPW21yElO+9sXqIikkrKowbbcUzobcMGx+KZ3NqO4bURVlORZR07EDvdy2jtScv9D0f7GqfEHmb8Srji8P4jXLSdlaykw0qieSthKUmtCMfF9SzLYfT5E7yP+VOhRxi2x9veWSnI4TjqVilPHPej1Cgxg8S2RHGZfC6tIY5SAXdri8QjuXktJDaWsrjp1CrGmkqIf/tquUC+u1edLprfsZ6+Pq3Vzgeoxw01p8c5QMQuts6nTgQ0BTDxKiQYBByeQY+l8l5hDUVnGvkqZjz+O5FJiFR4OIXw5rH8bJfzOr8rFp8DYdv6XDKjsTFWUWL0tbxagAkpRf8AGhfzIfJZuDtpWkEUQRxjawjcLeSpCpYymzNiAnfwsjanenfO97B3N6mXqYMShDSTs8bNmk3ulRctXVFVU8Wc7/8A8R9rJTY8+C1+dHUR1kRsPGi8OfwrMz1EpGPFO/xINC1zMR+Jdqxo8+Wab9yNTU9rqjEDsiBqUB/UX5kEnaBqGoiqIzaWXK2QM+YrOWsI5cRyu8KTC2WeoiXqU9qI11E/JrajthHI34ETgPqk6k0ONXU4y+0nFPnsEX/zLPQjbrI231LokMgEDs4Dn1KHgh/E2x9XP7PRcA7SUWJSxRSw2VF9tt+wxt6hWjOjCMx1bc9rWryCGoCnIHjfo93UthgXbiKloRp5QkkIPETXXLw+s6XIucZ9T6d1uB+zObD2Fite9it/MieHTRgWZoMc4hyyNxbXe5tFZYfiEPtnFqXlKCwtnkS8SSzx+R9Fjl0sltEnv/8AcCDu1uVxaKRDN7OJs0cRXtbvC61UdbiV1UJ0zEQuzjdJajqcaanmDJthNqSTjkmabYOSz/q/co1fUR4fTHOb7Aa5xFUGKdpJJIhGk4kR9/K1UMmMTlGQTSmYn13OvQw9Hkl7pHk5/UcGNuEC1ru2XtVJLDHA4Sm1t2fJllDz4Wu4R2p2WQCO7pz9KdjhabluzXvY8UMHg+VzZp9U+SuKn28/yoPYXExJuovDmrlqUeZ5cknGPhiGb3C+hLfvWca6XkhwUbbHk2+HapwUoSFZkw/UkEb2kzA5D1fSumWpMIOJdy55ZGz0MWKMEcidhPJgutfqTplwQKxtvyXY4XkDTaXpSONxdYbuzsWKMkchqHm5t0J0K6KMydwIckqPD6jEHIIGa4eq57VK/wBna8RvOO0s/EXUl3lFgsDa4R87a/pZDbt5ox5JeLJfop+E+DlvVqhbby3I3HzXSFkANlkI/Eit3c0RCy6wqkieTlu3mu2/pRe5m6UukhTAFshbNd8S5axXPqifIdUEA2+9E3ck47l0MkFxOiXuSLdzZdtu+pOcN5NAZy+EUFDFnuQe98rlZBhblrO7RApB0sVOAjw74i5yJMybK+XdDTt7k0dPFzeRi/cp+JU7ezwPFuAfSqweaZadnOHGVuR/yRtGw8pGSjjOSTKNnIvSp8ODyCxHUSBAHfd1IJvUhWnyzYv3p1qMxhvMHu8KsIeEL5UVOVRL03m21SYsJnqC4lZUF9EavUiykGHu/grFsLcQFnj3OrmChp6N9gb/AFF3KV1asO71J6g5GYlo5L9WtJmt5IBw9rdVqCEZG1DkgeEc+SepOxlSw1trs6H2H3d/hWo4Md2oN/BcKliIC0t+lLUexmJqNrjeNtmaaGlkz0Z9FpxoQJsmZ7URUMY6N+9Go94maOOSQ7zbn7k3wZRAgB3td7rVpWw8M+bI/ufXTcjUN4mbCjk5mzW+nNd9lMi6LfDtWqbB7vIUYYPsJ8mIu9FBsZxqVyjHY31ZpFh5355blpxwlrMndOx4WF45vdr4m8KKDYzA0ZkBNYxXc7U5HRvGxM7H7lpjw2LMjB2IX5DlyUWSlAfB+UVVE9wq48SrYaH2YDuADvAi6hdQZBOSQpDyuJ7vhVxJDbvsf+Ciy2i+/PX3LNjTRXVedRMUjswm77hHaKZeG2Td0urAyAhHn9WSaeSPmz9PqTLsZjHgn4my8Qsm2pXJyNmci6lJaSPPR/nqj4zU55uD2ly1UBbID07yAOlpdKIBOFz4T7enmnTqoyMrNvlcuhYVrs7mL8xHqZAWRN8ZZM9uqn00NTVaudgd5Ep4FhgwhlSBfnqUjlaf0j3KDWVx3kwZFFnoIquAthcbguMdOzXZ23F1KNPMcxmGbiDOn6GjkmHis9pepSfukiMs3dSQVellrdWfVkloXN7rfErIsLYrs3tSPCTyGxwQWMYdXRUbi88XtAs97R52jcp59pAqMSKeojlKldreBFJl/UoB4TPud3ARUK207Hf83hQBZEQTHZw3Eh9fhUmONodNLk3TRvZmb3fvuTjC992qAsMi3dxfUl1OXhQ8O58tbkrXIsvE235IALpbLS5ISt5dRIeHd3OWa4QntZme35oAMZHHRlIiqPZSE26vltUAhMW1zHNFba+Wdw/CokNICqzm0d7huuUG1u5uSs+G1o5pRQgTFmzEsGzdKzmGj+GTs+3qcVLImIfUlFHwRtbIfJMTlaOjuknyXKPAJkAkWeX5kpZGki0fcygFM12T5XJPUNaWROJLoSOSh3QdPD6lKhK63LpUBpGLz/gn4yId7O9vwqx0TbfzeFM8FyO1m3fJO000ckwtJmI9W1Wp1zRh+HGA6+W5JsKoofYZCu0fb7k/TVQUrZM5AT8yFXgV0W5jZhPvUKsjhkMjCNhL/FTyTsPxzNNGDMfLc6jVtc2Wke31ZppyeN8vyqBNG5GVjvb6UJBdj41EVrEbOXwijGqCRtY3BMxwvCOb7iUjqbluVk3ETlayaAerPxI33aJkpAjcfSglciMXLaz7RfxKLLH71Iebqs8upNB82UNmyQHs7WC2bDcoNTC0Zd1uStAyF8zytzTVXwhuZtw56epZb/svUqH6s2dEAsTcnFSHhAS7kYiNo5sw3atuWu4NETSMdEN6lTRxiOmX8elMcO0tWZCnEVAdXfaKK5vfou8Nx1ZJuktn6ldi1YDdObv1I7nk805ELd7J4Y2u1ZrelZSlQ6siELiJeFNWv05qytbLu3Jrg8MtG3P4k1k4CmRREub7dEgJrtd30p943G7PP8qYKNyfkp2KSOjHdf4UQDuuTkMbja7tcXcKkcFrdfFzWM5HXDF+wYhu0Z7UiHXPK4k4MOznuSLPz/KsbNdRtxZK0k70tk/6kDybtPCiwWNgcNxLXaSG25Iy7nQsVpZXdKoNRy33o2z7ur1JrXpUhitHk2QoDU5w/mSXBfL4V3jMJer4khqGy71Nj0Zy1x/gkUb9zWrpVHeuPNroqsNGIRf/APaQuNumSQza/wClK7VA9RP8knFtuX70rnEddqG63k7oDUcta7PqSPJNcTu8SVzc9UFahkTE/wASW7NA2Y88tUrX3auIoBJHQJuX6dURSWvb0poSt+JEUzkSgVI7tzuuS4jDyQEV3c6Fxci5Wqx0rHCK7yQySdzdOWqDw2pGWm7b6kGL+Q2Q3BytXGF/pyR9XLMRQ2696sia/kcK0rndn9ybIbn5Iz2jzdduYeboOdqhoYWK5Lht3NyQyVDcmUd6h/NBB2W2/JtxIhke7LJAO0tXQ3MRZ9KAJF23LNXuC9mXrA9sr5BosObc8kpsBH9Oaq8KoZaybY2WW5yyUPEZJPbJQkleUgchYye79KlAev1WPYFhOA0dB2Xq3qMWk/b12XChhD/hRXau5d5ksrJWU+Fwk1OznKXMi6m9VyxFJiElOeYbRJP1mLHUMMbZDH32q9jPW2SMRxJqg7B6Re76lFpqqKSQWkk4Qd5C1xKEc3EkNxZvcIqRKMQgMUf4p9RyeFvhSRobGs7dVcdGeDYBPNRYRMA8YJAYTlJu+5tWV/2TxStwmOmlw6sip6qF+rg3EReeqgdhvszxvtJSlUYfhcs8QGI8Qm2r3DBP7O51VJRvidRFh04bZPZpLr/Tz5OuiKflmEv1EmfYX2DwPGMSqMV7T1EdZUvujppX/bG/jIvh9K+gm9jhhGJ4ntDaOv8AJeb9kvsn7Kdk5xnn9txSW9i/HnGwfytotrWdoqOSYmCnYRZ9LVlOEpP2nRjaguSz41P4IHES9XUmqiqYQFnFx+lVI4xTyXO+0s+lD96REWn9SaxSLeWJMlxRxMdPVmhbFrWL1KvmroJLsmYS6W3KHxJeXDDnrvXRDEjGWVLwXJY4fkyEcck1zyt8Spjjk3O7ANvpdAd/lcPyWqxox77L58ckzJnfb80X31JufiMPwrOkJkObA+vuTns8u38Nx+pPtxF3Wy/+/DtteViRff1rftG/gs4cbx80GmXJPSIu6zSnj3Vvb+CYftA1xP1Fks6dVHGQ5uw/FmmjxKMQJ2Nk+2g7zL3Ee0R0dHUVcr3BCBG0YvzXyP8AaF26rMcxuqrKyQxM3thiHpEW6WW5+1L7QpZj9jp3b2MMxOTwl7viXh2N31VRxTZ4s+Ql0/lWTjRrGbfyL7D8QnqqCWpq5HOK+xhikESL1XDzyUPtL2k+9sQKr9nhpRyYWgg2gOSzTVzU4bGa34VygmirjqI5TcZbPwIxu3n6VFh4JUcJ4tUyyyHwqcN0kvhFZ+ukh4x8Bz4WdrX9Sm40NRhYDQHUXEO84g6Rf/mqZi4hgF7Be9txdIrCbGlZe9jcJbFsSI5TiCCna8ynksH/AOfCjIpe2WPG7uYUdO2lx9ETdLa95KhrCelOejCoGopwkLfF0Hl4lPwPGHw+eLKPigD3PEPjf4lCfJo0epYLIGFxZSAwjla9z2iI+Fl5HisjSV9YYM1pzETCL7epbXtr2wo66gLD6OK8pWYpJSa3L3LD8FxjEybaZWsWfkrlO+AUKFDkJibheI+FPTTHVHqe0eQi1ooLXHJ2d9qNsibvWTZY0QsVuQ3JXMN2bf8AtTtuiAxfuytfmp+QWFFVSx28KZxF+dr7XTsNZJG2WbfmUFtqTE5FmiirZaNiT92Yl81ySseQctbc7uartR1zdC0jj3sSnWJfcn4svqDtJU4TioYhTmwVAMQsRNdza1M/fk5AYX3X81T8R88+pcHNJ415NFmnFUmX0GPHDJEbsx2W7SbaSdDtRJC57AuP+lUIidueaFr7s82U9uI11OSP2Xk+NPXWX5AI+lKOoC3NnYS9JKlbMrvhT0ZMJXG7fUK0UUjKWScvdJlnNVSTHq7ldtQsRi2rfqUcJmuyzVhDG0nVtWcpKBrixzyvgCOa7RmtTrZWa53/ANKJuEPmXxZJtyAfL3EsHkTO1YZwAIWz0d0XDfMn6v3Jac2ToSPuzdNOytWhu1yG1m3D6lwRcSTrbizzSKNruq0lLRrHwNXPuzdySMmLvRvH70PB782LyUui/cNW2964+WfNdMXElHPmqSMpOh1y8nQGV2jbU2JXELP3qU2HuVu+0UOo+SIb5PAFNeUwgz2l6vSn+NPG5g5u4k+tvSSQ0rxtoTqXQYb7ZLk9RHELbn4r23fSSwconbjxTSBp5nLV+lSwICMGI7RJ+r0pj7tMqoqWOWKS7dxBPb+pMNT226tb3qHFM7seScOKL0sJcnLhyxnF4ZM+oU3TU/BqB4sccoOJZXPaJKvCoMQFmkch+aeOocoRdnezO23PpXPq0d6zKX0STkgIP/t2C70m6bl9j4ZcOKUZ89CI2tFReIBHk37k5wzHmzj+5TVF9yx2ip6Yo6g6mSQDEPw44w6y8vcnaHEjpwGKRrgF7mLxCosovYLvla/LVNjdaOtypq1ySm0+CdNikkl1j2im6b/eqqNpHfV9Uy37vzJFUPDZkzCQvcyy0/Rt3P8AI1L0cEkwSBJwzEGDmmjwOnv1Pp96oyxKeQdT6vSyfCumj8Tl9S5e3NfZ2LLjf0TanDYo6YjB3K1tNUw+G1MMrxgbEPqjPamjxKTglG1trsl97T5aGw+HkqqdCcoNkz2OUYhtdxkHncpA4bVjSBKzjKJm4OIvuFV4YtUFbm7F+5T4qqQoijfaJcxFZtyh5NoxjNFgFK4vlwiAQbW7quXCozIy029TJRTSTXPIxkRcyJ+aPiOI5sxenmo7lnXHEkgRpZxEcs7WT4R8M/xZZIGL+8Hdkh4k121z/iuHC9Ro5vt5LNzX2a6/4omjQ01QA/8A1WPb6ntQzYbDlkFfAX1GoH3SxMP4m5L7putbiKIySd7hKO61cCZR4HUzREcRxSAXIc+p1DqaWppT4c9NaT+laDsnTvS1hRGew2uYS81KxSM5JSB3bdcF3l6XUfmTWTQv8DHPFf2ZUac5CycOET+pOSYX7O/4p2D1Da/UrCooayECH2i/pyEUhp6iEyY3aUmbqL/Ku38k4n0KKsKc5h2M9vcSXscmQ5ZD56K0COWR8jawfh8KlBHEPMHMu7VTLq0i8fp+5R+zuMt8mWifMTK14ztLpe5lcsUQsWcFxfFutXaenCaboYiyLao/NiW/TX+yroax4ZPxHv8AIVbfeRjdkAD+5aPC+y9HiVBFPJJHTHZc9zbi96Gq7C1gxyzxUFXLSsF3EjgchYfVcuKXVdPOfuOyPSdThjwzPhij2ZOEd/yXDqKiRizsEPhU0sJeG1zpprXtISIH3M/pUk8FkhiCSTD5RilYiC4HG8W6ku7gTtGqxdRJUzPnTmQ2BmRH701JhM8YOZxGBXW2rV0k0VGBNHRBb1PxEGMEeMVAyHTx0bMFnCpgtEveXvQut5r6Ifp8vkzNQYe0eskPNv1KS9LHYLvmFvuV0BRQ0RQezbmt3f8ANR5Mv+HtL1dKH1Vs0j0bgvBUy05kOjtb6UBR2j3K3OoiG1uE1xKNLMBBsjyMVSz2X+NL7GIrCIbzccttykcGAeUr3fJMRSHdlwmK5EMj3axPd3Fcpc/9mqxUuEHwbXLJ+/qTgQuL55tcheY4/htQjXOVrO9xd21Zyyfo0x4UvJKCGPk5OF3pZONHEQ6yuXdbmmAkPLPKMkgI77uGxF6cuawc/wBnSsL/AIo+eEteXqSSu8l+un81WD7n7kReaWo/vQdyCtgtEvEuFu70XSgn5HNV1+Q+pkrtO5Ic7h29yAoQii4dx5Mhu2o2Fx10/KgQXDaO3MWuQvtHQWSIrnSEri1dBqE3UOnzVpTEEkGzb/yVS+W7XknaeoeGYTB9vxMgTVlsxWsUc2WvIvNBxPZQKM3bhPyu6kB4kcjZCAASiez8Tm6DNIc9uYQ4UDPa/MjTcVG5aoo47S+Ske1NGOVl3xKqGjlJG9KV4PYXyUuGOikmF5ZeOWd259qiHVMQExsmmyLVC4E+TQxFEOyMhH4Q2o3F+azd1pE+goQqJY30kcfLVXsT2zSiO5dculUAYlUj/ffqTo4tUlblYX7lVkaMvC2+dqJhYR7yd1Tx4sZFk8bW+rNW1LiUEzFqe3b9SZLTQnjfLPpRcNytzfpU21suX6kHBAdUCI0cJl8IvzToU4CWu5OBaSPp55oAj+zsJE7bvJd4dzCydcXHROWtnkgBjgmMejuI/CnYIzFss06I2tkzbU7w+HZl5Xc06AFhfhZ5bfUkRe5FptcmtYfUodVikdOJWPdkkBOaPcLOy49OGQuzsV39Ko/9pJ5CKOKBjP1ZbRH4kEvaSozzNqUiHnaxJ2haSLSppeJzkDaqaop4r8uPG3w3Kur+0k9ZCcbsEQv4Y2VHMTEWrrJtG0YP+ReTRxjykuL4XUKbPdZnzVR1EVpOSm0WG1ldKMcEUhkX6Vma1FDrQyEeTNu+FkpifMXdrbdtqvMSwei7P0INWO51rtc0cRsQv9WXJUMVO1RNm0jRA7+LNGpKdkmX2bhA0UZXZakXqTcUklCRtnaZNa4oI/w5iaN79dCJSYafiTf6lSHQzbLJz3fEp+H4O8x5vnarmjo6f2YW9ne8n1ue67/oragp+IxAcTjntCONXqJuiBQYX7VDlT58PvuU9sPcRNo2cvMlq8OJqczOeIN7bIhboXJxgm0vMAbwiyrUw7hkAw15CLNn287WRNhsYnJw4yltcbBIefq+S0c1O2YtA7CPxI4KNowE2vI+8lOonMyVZg51FwObRD/wh3ZKB/sqxGOvP3LeS4e0hFkHN+okQUYRjk3duT0iNZDEh2ZqI9Ge0UB9n63dkVw9wrb8P8LLJ7U68LiOgNb/AJUaRHsefHgNZHrm+5SKehrI6eWPhsRO1rkTbv1LbHT7G2Ol7PaxfhOP/chxQ9jBwYHVkBvJeHkOaaq8LelAfxD963UlPHl+KG70k6CWlppA1gErm8SlwLUjzQJOHMTvI5a2tcnuJv2Zl6rhW3lwPDphzOnjAflasbjZUfHsogYQ9Q5rmkmjVOzhybsupPRSMWrf0qtCOTLk5CKtIsqenHiZbW1XO2dGPzyKaRo4Td3296qKnEGEyDXb0+9HiV9QwvnaHpuVXPTtlnqKtKgnII6x5NdBIUvaHzFs2uUOXa/xIbtRey1ao5WydU1D8oze5+aEKo4xEL3Ier0qLcXkpmHwvNUgxNaD5qqCy0w2OQiI3e7y71YcRhyzyVXVVzYaNkTby/SmaCslqpDkkfpVfyFdl82dQedu5GQ2tz3fEoBYhwys0+pCdddc2d2aYEqUrh06k0MYRuR5uIsmgqGENcv4pBJJUag23O1BmiVJuDNn+JRZZju1b9KfjKQfwzyEviLaKdbDTIZJ6aeMhDxXeJBVckI5JLOe31CmGjkLR+p+SlSSU81LlwjiqmfqjfaX5VY4dRhQ0Q1UoAdRN+zEvAzeJRZp8EUxRyU572ty9SWT5E7O1vTatRBT0UkNUddmBPD+BH65fD+5U1VhsYsXDzEvSSzYo5CKUcRUt/E/FZ/2fwqGd35fiTtzXaf1IHy9SxN0NW+bJXWjlmjIdwv4e9GEbEfpFaWWMjGeebB/JdCjOS2xvmSsy/EEXyYUYFa3JhUmdlW9LJHobIShtLJ1Yzi5RZ59+5AEbDHnluU2xkC3qZm707bsyUiYQ5sya0RsCQwQvzXLrSz8SdLcKTR//tIssa1LTNLh225MyO21+9EAuR8tqlsqB0NpaM6IcsizbciPaNrZpbuays6LYvdnakcb2Z2/JGG5LuydDZrHkilDJJqzOkVO497e9S7eJq+dqXBuLTqUbG+hGan4mvV8OaRQsJEztaI7SU+mha/Xd9Kbkh3mNj+5Tvya9rghPmXJmHy+lBaX+pSzp7ef02oOC465KtjLttDFu3l1LhDa/wASlFDdyZ7iSGlkG7N2JVsHbZDtQ9SnvR3Dm7dK57O1/LajeIaS/RDtfuXS96meytck9O3J0boerIVz7WZmStU32XzbvQ+ytdy3fUluh9tsiWkXwpW6Kd7P3vntXeC5c2uJLuIfZZCAX93NO293iUiKlcX7i+JI4bdMrfhU9xB2GRXF8hbNkJR296k8G3TTcmyjucrc/pR3BdpjL5bc3/Sk2ZaapPHv5XWoS9ypTMnjAlJrvpQuTlrlck46c0Dx7sldnM4OxPJaOVqb412maIo+7NNPGw96pMydiOTXmgMu90iFh5OmjLdzRZgxoiuf/Uhu77tyIhYeXShaTXuWpmK50/S8MTHiPtz1LyUVicSHNK5+SANb2kkk7NySYVSGxEINxp43uExcbtpeSyvUPJkPEcWsZ7UoY2kMRbO4ntQAgE77AZOT070riBncZNvHyVjFRn7OU8cDlABiFw+I3/8AhKRFJR4ScvHpo6+ocLX47vYH8EUL/wAG6fB4sFmgPHKaqgimATaKLabxP4xWv7H9k8CxrtJSgwYhFQSHdadtzg3USy+HYhUYpWmDzjKIx/3gZiIt4VtMJxCshhGGkijCd2fKWy3b8K1hQnZ7tD9rh4GAYX2coKOgw2F7QGULzP3mXmvSezmNSdpsHo6ypeGnqKjc0ASbX945r5Uk4tKVFPBUSVtObNxuJAQje/cPetl2E7H47jHb+gkrcOrqKnppmJ+KBRDDG2tubreyD6NOneMvxD+HcmnhYn0O4c/CycmqHKUmaNhEXt3N1IeM9ueTitkzPUaOjfzP8rJg6V/W9qmFUHz0/ggOuceYB+VVYtURfZ3jfY1yLgvny/kpB1nU1jckhqLdcnu7x/0osWo08zxiLN1fJC9VNtykt/cnyJpNPF8SP8Mi6m92iVlajIVlQIl+K64VZPaTPK5C/qXZenQA18SZeGXdqFqdkpM5KXEHV/5JiUXHQZHL9yGS/ilG27LmsF2r+16j7P1x01NbWHC9sxZ7WfyRshLG2bg6diLXd5XLB9v+21HgNHLTsBSmzakD25e65Zk/t0rcSk4FHR0xzu+l2fSvJe3XbDEO0FdLFX18MoQXE4wbQEn8I+amWSkVHE/spMa7TSY5isr1MslHRk5WCLXZKtxuqajpwpqSvkqhPc4k3SqSsrpJJswe0W5CnaWnnrDKWR3Iif8ANmuJzbOmtSdhtJxHLol01EW6VY4NVYZg/tFXOTy1Q3DDBly+Ik9R1lX2XOCWgjiOcXIvxWvH9Kz2IR1dVUz1MgGcszkZl7/EhOkR8iDVVUlRNJLI9xm5E5KO5bfNOnHJuZwf+CB4zyLR7R56LKRodpqWSsqBjFtxbrloDhDDaYHyAfCHqIlFoMQp8LoTADY557b/AIG9KgVuJT4gYySH08hQXTBO+SYjfIrtzpwMhkHLcQvcmmmcvd+5Oe/RIKY48xySlIe4ye5yS4w+SENxaZCPqRFHcPdcpALiAJJu5uebW+kkrd+j/MVw435sXyTQAnN3M1qXE0Q2v35JFDaY5Fcq2LOXepdAgG51wY3uyztSGN+9IBeLuSue7RK3qFPQ0/eyTIXI0AyEWQP1J8Kd4yHPcPejijaNi29XJSqfPv6VjOb/AInbixJ+SOdGdmw7kI0p5Zf0qxt8upIue5ll3JHQ+ngyLSRsOrvcSnjI1nxKPww7ntIUJE3d1LOVzN8S7SJXE05sgctcia4epQ3kO7V/zZogJxHTalR07E0SYkhkUKUnyyzQ3Xcn/mnRntySnmtu1XQqLi3qJxNm/v5JCWumW3xJ0ylNE06hu4lwZLtFDInFEJPmL5qaL3SJEsjk3JNfNBxnHR0JSXFc2ZK1wcklbDEXExdmuVsFQBW5u1ypik8sxRcZy72ZTJbm2F9kuRmDPLMLh8OaOIuIGeTFdyFZ9sy1S4hebrLtHZ+Qi4lIIz77x5p0JAKIZL2HxWqi43e5v/FK67vf6Udsj8hF5HWBu2MXkmfaNelVYk497/lRPJdq5OjtlrMT3qNeW1l06o7dHdV4E3N8y80bEw3auQ9yO2g7zJntBltuRjWOJDq9yhcTpzd0uNaRZs9yWo11BMeou73uXHm11zIlA9o9z3JSTH3ZCKO2LvE8aoxHJn2pe3GWubqu4h+rwrnGfLJPtAupf7LL2wyIRbO5WcEJyFc4PaoOByUBRSjWcUZS6CjYSVnRzd2T3C65cvt8Hfgyb8yLnBMNOsqRYchLuudWp0PBqHjPqDnaoFBVRwwlmz3F4VZ0VZBxBeVnEF4WVzs+p6fSkWR4XVlblG27dzZL7pqRMs4rR+anw4xh0wtezifyTsWJUXK8x/cuBuZ7EFjf2VfsMsfUHLdzTvsshcgbVP1GINJazd121MQzRFdxTIcm0tdHuK9n0EFCYvm4tahOOOM8nDcl7c4gLse7NMcZifflr4s0lBmcpw+iRQzNT10UoNuHxKzxUQ4o3ROZHcbqj9qDii+wS6lc1OMUU0Qve5GLWmOXJKUfeqNMeRaNWVjVUfFIHa27wpxpm8tqdHD2qLTjdjEuRIfu1+9+XzXS9CY7HHmbLky4AgR5szfSiClC4d7j+5GMPDu8S53R1RTHBGLvbd3CTJ2PhXj+G4l8L9SYaO3udEMLrndI6oxn+iwkxA5rXMHHhBwgte3b5KVDjGIez+zhW1YRZW2DO9rj6VWtTmWmd1qOKne7V3XLKjshjl/JE/7wlhCIPaJyKHbGN9wg3wp245gFznM/K51E4Y58nFGENo81zs7VBRXgkPYI5sbD+5ERXeNiuUfgt5OS7wbS0ztSNVGP8gjJ/Ww+aEhMrn4ja+lE9O8d3IiTR2Xd3vtVpSM24R8gGL3FnuEv5IeC3Oy79yI8rh2P7k0fELUGuV+4x2h/EUtLcebF3rhUtwWO/wCklwoagS1iT8OfKRk3Jr7JUYP6IZYa42/iP9KQ4bwzzc1ZcFi1sSKna7oR32aLpYeSKFPHGWm4bU5w2Lk1xE/hUgadvJ0Psok/es3ks1WKvB8yPl+ZduXC2rvhX7kfyWcAmu5om5/Ch0yyt5pa2igtMJLdzSEUvmglis9ySXhzSYSLQUFC8XJEw/JHbw+bJ0tvcnqA0QukAvtze1P6J624RuyuToNiJw23N/yRhC131KYEbZctyExYW9KqiWxoBYe5tEfEbLTJct269KbKMSSFYQ7i9KI8ifTaKHS3vuQDn3oJs71Holdb3OkJa3dSLTInQFglldy3d6U21hybpSYbizzfcnCG0Rza5BQ1HnIJN028lIGNiEbG3IqSnAj4js/uUth11BFlkAheHrDctHhVPHQwXm7EZ7rfSqsxcrfEpwTOICHh/wAU0zJk2au0HJtyMJGkbnaSgdQp+HqZVZFE217UhIyItWT8RAUfK4u+1AYh4RVEA6XepO3PtyZMHIMduXUnBJ9vhQA6IvzFlLpqdpLr+nJQgkt16lPjqvwQyBrs+pVETTBqcF9sYWOoeMfSIqrxLsbIUJezVDkeenE6fiWhKup4acpJ84reZKtrO2GD0bZtUPOZNpHG1yp0QtzMv2bxyhpTdnjsL0yKBUYXWxsDtFIZ5b9U6XaqsrJiznYpA/ZhI1o6p3C+0EtZLLFUEMRB6mtzLxLDg6kp0UJU8pHYcXC85CbkrKgweLglX8L2imi5hJtI/kK0UXs8lp3gZDueMX3OyzmNYlAJHHTAxG/MsytH6UuEGzfAqztNFGYNR4XS0tjb7guzf4lBrO0VfWF+24AP/dRbBVedpEL6besvNNOVo5fwWZVId1j5tuU2gmgkveoleMQbZFG24/hEu5QHICj8d39KUNOwnfI3yFERothECmPgMQxZ6CT5urWjp2hsMwu8hVbhtG4yFlkOmlz7VtMBwVpHGZz45tu9Qh9S3SBuiXg+GlUSifCG8ugC8S1FNhoYe3FNhOqfnJ6fhFBQUryCWTHFEV15k1pH/wBGVoFO2WWTWiy30OKU9iHJSgQi+b3d6aGG1y0tU4qcxIdepU9DXONdizyzGUVM9zCTcmWciUieFO1gu2REnwpfwxyZvTtQwxyDDE87WyuF1otyz7lMp8h0MLlpETYwVGA2s2VyAaNxPR0OIVklPjWGxRvbTzhLeJe63/3KVQTHUUZVhMwxHmbXehtoodXRSurI50ZkY55W/CyP2EupW1DGFZCE8eRxFuC5uaKso5JgIMngAuohYbsvhRqLlGfqIeHqAOYu/h3ZfUpUZRDoAyXF6vCq3Ee32Fdm6kqPhySiDdMWWn1Kn7Sfa5RfdUv3XTnFWcuJOzWh/Vq6zbRrrNlpj9dQD/ux4hFRSnteUrbh9/UoUOE4XHUBF/te1x7WktGxyf4rl47NjQTEc84PPPK9zyk+5HQTVGNVIU0Ed13Td4Vy5MyjzI7MXTyn7Y+T1o8Nwyj7WHgWKdoTpyiKw6mKMZouVwkNpassbjFDJ95nHFURVVEz/h1MX94N217e75KmCjPCawmngkIg3XDtVl2ekMp85AtgJyJh+Jc7zRlzE6lhnjnU0BXf7uxA2RCopVAEOvT3/NX3aSOkpZJXB7iJmyHJZY5GuzZZLkMnDOyc8/CoE8bE+eamHuu8N3JV0sjEe99i1RiwDj265kQoRje7N9qtMKhhqDN5WsgFusukfSmK+OnjkH2czlDLxhb9X81pZg0QnHc+W1W01ZFh+Gi0DsRl4urJVhF3NkmSLiUeTNuvVp0FDB1B1Ut5m5F8Su5ayLD8OijgyMy5696oY43kLJhT0Y/hhm3U7qbLa4JgVXEtfPc/hU2Ca4RY2ttVbDGAmLvtybpTpzHHcepCKqyasvK2jkhqSidjAchK4mISyds1OoKV5DigiF/aD5CT+JUUXayu9pOU53lM2tMpRuzFWdDilFigiDSPRz+APUXuJZ7xBwZNqRCEyjkyKUttqRZUsYu52C263wpQfg0ZSVFolloOW+1Z/EcQufMne3PQbkrRCUrNHR0Z100ko3cIGvjMWtFz9PvU5oWukM2crmue1ul1l6btdX4aEVOE4ywRXZRSAJDqrKm7TUVVEcQZ0Usm5wJ7oiL6u5ODRU4tk0y40g5m9vfdu2qPilQEcY5O4ke20vChKZ4QK842LLz2l9Kzc2LHUTXyHclJhjjzyWQwyFTFO0Z8LOy/w3Zck31P6hzUeWojEDZpXItpMIvcJJoKhx0zb9Swo6yf8KmQcMo8srTH1KuhI6hi22h/xPSp1LTvaOb3F3kghksS2Dky4Y+5d8WaT8trqiFwA8NwCz9PwoSjcbsuklJucR5JiaRh1sdZspDQwvkWf0qMYsL5eSfOZrr8+pcmkEm5NuVFIjMLD5JWtmWSctYR03Lo2DqeaChosh0ToDa2qQE/V1fCnbbh1WTNbGNM/iRW29Q7nQGVvcjDIiyy/MporYQ7U60fc+aC7d/6I4ybPN36uSTN8aQ4Atblk6eGNrPSS4A2uOidtb+PNczZ6uOAoht1yXeC0xE+uqfDPmzXeSfhG0SfLf8AEuWeTU9bFgi/kKkwX2wrGa4+rn0qT/sjUXaBF+tWfZ+up6EJ+PFdf4hU8u1FHCe+B7X8Qrx8vU9Qp1BH1HTen9HPGnmdFCXZOrEf2QXfC6YPs7Ui2b0x/wAFrz7YYQMUDxtNxci417bW9NqucP7UdlioxepqKuKs7xGMSD9Vy45dd1cFzA9LH6T6Zk8ZDy0sFq4zyKklHP1A6T4DWkF4UctocysXp9T2owe43gnkMe4SDqR4xjVFQzDTjURVV8YG0kRbcnG635iheo9Q69hcvQ/T1F/8h5K+HziRNwJPU+nSg9hkHnEf8Fs6rHmuJ2BrO5RR7QMT7wbc+vqJerHqste5HzM/TumjOozMy2Hy5fsz5eSOPB5ZCFmBaI6gJDvN7QLcmCxSOG4I2Yc/Em8+SXxRK6PBB+5kKPsvUSXaMPxE6X+zMguTuzWh71ZUeKNxMpNw92vSruLgSRSy+0QnlbtN7S1fwrmlmzQ8no4+j6XIuDJ/7PmURvY2niJVVTG0Z5M24VqcerI6d6iJpGlINrkL3B+VZSKOWomzaPqfqJ1vhnN+6R5XWYscJKGNDXs8UgE+e/0oHp7m1a0fSrL2chMWy2jzQTj3BkK6ll5PPn0yqykOF8+dvxZKFKTiRbu9W8tPc5bvyqunjbwt81145WeLmjqRCm4Y6oeJ77i+JHNHd3NaSZeO38q6keXNtHTmb6UyUlv0pGLCKYl2jnktUrOWTCmmtbPNRikPnoSCUmLXRB7v6VqkZMdInI828SFi25enxJXW2sTOSfHDagnEOA9xBew+K31KiBgvC7ukWWY5J+nmCE99PHKPxXKdNjFFNQlBHhUMEpOOUom5EyAKgR1H1K2w2jfjjHmImX7Qi6QZGFRLUHA9PQU9LlDwXMWLf8ZZ96lDGGG0155kb81SRLZe9osYpMPwHDsOoorSpryeX/iyv4vkPhVFR9laisw4sTqJWpaIXtOQtxOfl8yUnDaNqgDxCpZjsPhU9IXVn6ybyWpo8PrxCgw839tvkIqejjfoI9M9e9N8krguOwPYkcewqeppPZiqoYbjpihIb2+Il7BhX2al2owOibtRHSU8ULf7rFh8PClAfIiXoPZLsnhXZvs9FQU+FuJmAFOcsl152+L6VcEIDFYdPDaO1hHctINIpxZ5ng/2X4F2ZxinxCjjmqJ6Z74SqZLhEvVbyW2qceq6oieeVyNSDo4Nz8Nhu3KEcNPGJMAOWi6FJGDxzQD4pJyA/wCSb+9qjdkbInjAm0BwF/UyYOE4xLUYxf1MrtGbTEWNVG7fu9KaPHKgtL23N5oDj26m36VHlhC4nc2K33LRNGVsl/fUt+pgOilBiTlo8rEXzVBNJHHa79Pwpj7wguHWQfpZOidzYx1h3ZsV371ICSQrXzYv3rEDM8xWNJN/G1TacXuF3qZSHvEUqGshsAI8+YfxTmotm7hy81mg6R/aW/E6mQVjQ62MVqzZvHJ+zDfa99okfZunkwqkq+BiMgXmZN0A5dPzXzwdU+JVpMEkf4x22i9ou6+ie2f2P4J9oWOlitfX1VGfDtkGJmISZu9fNVZSwYXj9bFh/tBUdPIQwyTtaZN4XJZtUdUJJqkTsazwcQo6F3Ovma2SQX6fVasvNCEjCFjhK+1/h9RI58Sq5q8TB7J22BarKGhjw9uLK9595fF8Kwl7vAN0V8PZ1ilBwYpy7hyuL9Km1VCfZ2P2jEIiiI2/Bika0jVu0OHzYcUkmORUFffsijd7xH4lj6/Ho6ipP2imCvIHt48shXP8SlpIhckP70qBkll4zgUnJQirJeXFO1+e5JiuPlkKG0CAnd7S7hy6lkbUO0+KVFDUBLBL+ID6ETXJVmNVlZNPJJUORVH7S3aLqLbyRBJw4jDhiRH4ibcKCgBJ7fUjjJrkGlvUudOqlo0TJwFszyu/5JXB77kxFI4jk3iTlzcv6llR02miRF+IWbZculOiLFtZR4pnEcu5OjUcTn0pcoTghcNxPv3JW22unbtwt/ySCO4vhU3ItY0NhcOuXNOALXas25PFGFpclz2d+5m/Mlsa6WNsPfky5w2LwMnuHaOeX80GtyLDRDXB28rSR8HuFK7TXd9SRE/T0p3IjtJHGvEcs0YSa+kU1c8mzqQlHu+JI1jwShma7b+5LjOWjqLc/JcErWLNri9Smi7Hjke7LPqXG8000l3MN3+VLiPnk20RVUKzupck5daGvUmeJuztXeJtyzuQOx3ibdepCEmnq/0phy6f8qTl5ooVjryPy8KVz3dP6XTXE70rviQFjvEt7kTSNaTprja80N3u5ooLHSkuLTNK7yTTSEXwukQ/+qAsf1ISfJBdcaMM+Ceu3NhdNXWjzZAWHqL5ZJXIOI92rorrS+FAWH8nRsOmT/4LkuUcpZrsZOXcpY0xwY37l0xe0s+n5J+GSMRFiNiNSLY5BJxytRRW1Ffa9hZO/wBIpdP5lLlhAbcv1CmZoQpxFzN93hS1ZO9jQZjq6RDuJ709DCdVxTjyIIhue70pppG55qSjlrjqhcXTnEDyQXN7xS5AIcrtW7vJcfIbnyZJyC7r3elJ5AJuaOSDoSPdo/8AJT6Su4dru+5VrZ82Tse3momk/J1YptP2mjpMWArfU6sY8QjLS+39yzFMVrZ/wtU+KS4f/ReZkwo9zD1EzQe3Nblnd8SNqx/W9qqo87U8BPbztXI8cT0lmmWg1jl32/vTg1j5auqsS80YyMI+rVZaI1WeRYvUXDzdmRtUMPfcq1pHtR3Ol24lrKyxaofMnDqQhWHGxZu25/EoRSPdsZCV2XzTWOJXdZae3SiOV9qmU008j552D33KihqtcjzvHpuRTV0tRsfaPwrKWG+Dpx9TXLNNSVQVFQUUdQBmPMVYhGe3KRvi0WBC+ExMHcSF9pCtZhVcdZTZnlcz6/EuLP08ocxPb6HrI5HpMvoY9c9CH5KQMYldoquOqceT7U+1YfJsl5c4s+qx5oUWACyVrCorTSZZuiOocd3VqstWdSmiVc2euaHjAPInUCWbd0t/FRbXGbiZva79KaxX5Mp5K8IuZaoI/G/JitQVchFSFkbb2fIRfcqioh9omA3NxJvCptNh5yWm5sI+rNdKxY4pOzzcmfJbjRWnjFXCH4Up6eGRVh9oMQkHN5Y7unaPhWjq8NpacSzG/Pw5qAWF0d37IBEvevVxZMVfA+dz4uo24mM01dWVAi7H+URV5SYh7PTABx2l6iUVpI6UhaNm2t05KOdQ8motbquXLjjm+jrxZHgXm2W4Vz5E+TCKkBMFoubiOao4aiOnkjesjcQNtinliWH3Z8WIR9JLkfTbfE9CPV6fNk8agBLNstyN6y63RlQ1GNUUY5hV05+YoP8AaICIApgvIntuJ9qiXRyidEPUYy9po2rGFyzZv4JFVDtfJlSHiEsb2mzEufeHEEfD/wAlzdg9GOf9nz2XV6ly5Clrd5r9xP5KDfvSctuXiRQwvMegbe9PTUu3ZttT1CyLdu0S0Jc1HuR22925IBMLFpr9KlRi4lqzKNGVpi6mOTEIuypIGBKLkkG0URbkNrd+1VRKYnJ7uafjkTDCwjzZLUvO1CBsmhMAiV+fJNTTMW180yAv5/O5DKPS/VcmTYV3hZ0iJ+Xl70I5jya1K1/hUhYNz3IteWSEBe/LUiTn735IGkdAmLky4+7vtQlmWjdTp2SjOOEXZ7iHmKC0kHHSuQ5hnb8SfClIh16v6UqKZuGLHmJN4lNCRpiybclYAML2c/htFGQvlomuI0ctjHd8Kc4mhablIBhC9mbPqiG/vTYVACydikYnVJGbsICEmzy7lIAbh1zt8KjlJw7cmRDMRBp/StaEWDVFokTM+1Jqi4c/ESgGT55W7lzeX/JMLJoyMTlnlpyS9oYWzN2+lQwJ+bpmaqbdarKLmKbbqbWqXTyBcO9iJZsKx8tVNpKgJCF89oqUx1sW+K07Yph89OJuJE3UKy8fZOCPQykI/EXhWjGocYzfpFAdQF+TofIq1MvX9nfZxzj87lXSTTxjq/S91pMtpU5EGuW5U9dhLEd4GwadJKKEpP7MwZSE5He45ta9vepv3T+Hm84+74lMLDaeOoHOVjJt1opiWa653WbNNv0Vs1KY65sShmLDdq6tjqIyImytUGpHTRn+HTqUgNQjcObv0qYA3clAYnF9We3vJTIZmIuTpWXEeaqkj71c9n+11X2dqSmgAZc9pxSdLqmcbu5NGRC+Tsq2Ka/ZvB+1ipIiOWkYSK78OPpZOw/a1t3wMGviZecmTlpmmakmj/aHu+SfcZn24Hqwfa1AR6j3+ShUfa4KjFaqrja2CZxOSMuo/EIivL4qiKS0HcwLw29Km4Pj0WE1V88RHFY47T3fCo7rZXbj9Hr1X9q1ANSbOzFa9r3dQo2+1LDbRd2e6620XXi1ZHBCEBtUORzQ8UxkbkV3JQyk4NubuJEPiZPvuLJ7UT17GO3TY9NTnRU7xcG8biPc+fU/6VoYftMoKOvCOMw9iaFomisusJhtuuXhOHYxPhs90WRmW20muU2nxCpkkOmsjvO4zLLml3uSu2q1PofCO3mER4fFbPCAdP7RUnbb7TIBpCpcMncJT3HOO6wfIfevEY6z2erKKVrAmHUsrsk0FVT0eJb4pKqjiMbojO0j/MrWd0LswNFQUdXj1Yej8J2IzqZXtG76lkqsqmOQoqlrSDmJLdP2iPGqMp4LIKenHSkib9l/881i8SxSTEpRkkZht2sJLJy4NUFSUclZw+GzEfpz3Wr1PsNgMWGkJygJT5eHdkvKsNJ4Zgkt2r0PA+1lNh5k0psVzWvJ4cl4fqHcljqB9R6HLBiz75i3xiSCsxA2OmO93t4pPtEfCKoK4gwuEuIG59oWv0r0mqw+Cbs9RYk0QFT1TGUY57s29QryztJGZSyg7tIefl0+5eV6fnc3qvo9v1vBCC3jzZArsWkqJB4h3+Sh+3MRCH8dU0JcMcpWA7drDnuFFRiEkEhs12XqX1CZ+fSYLVBk+TNcPSuhh9xZP1PuUmhjYhlsdhJrS3KaEfDAWfJ7t13pVJkVsRHyjhCCMLS8dve6UgvIwgYMJi3UXiUpha8XHK5JxuInfcfVuWqkJxItPhftVx5sGTXOquhpzmgnya6zc4+a00JFHTSmbWlYWSzmEYg1GFReDlfkO1FuQeCuOGSErzDLVOU8fG0DVx3KRiEkc0ImD891pOotDM9Od7bvPVDqyVySmjcb82ci70FRJxNHN93hFTKSnrMWqTgphvMmd7c7bsvSoZwuJkxtYQ7XFKXA48EYsxufpUmmktE2ZmK4Ldw8k0UfU+b2t4rUoxkzzjZyyb+SyNC1kxyvkpgiad+EIOLXN4fFuVQRORa52qfU04TUcE5zhEWVvDJQjhD/AIoln7+lXQAPlaLM+0ULE5FkK6dO3OOVj10EepTpaF6Ecjd+P49Oj4UBsO4hIBYbQcOOwWBxkIjzvPPqt7lXOWupc0ZzQbm4bkfzUymxyKlw72ZsPgOXjXvUnuPL0qCCEJcPkpFJG9RUDkzlc/SKi8a4jkcG1fUR/wBKvuywsMxG4Nczakkyy8hhaOIWyttTnTdrclLJuLLK0fEoE9YOenhTIJZFuHS1NFVcM8lVzYgZDr4eSjhXSEfeRIKou5Jj3elRpqh4wzPP3DmoDzTzW8xEkivssdnIs1LLof8AaGJtM9u1OlGZd1oqOFPITjmzipoCFmRugYIwuXftRP0iydHh5aOyDZb13KbChsScTyRMV2mqJx23XMkNiLChoxceS6AuQp8si5eaHvtSNRrhvbtZE0b3DyTr3EP+pJo3zUFIKn6yY1LbLMtbRUS26RmUqXITJm7lx5PJ9B03C5HRm2fLxLpTMOrOohyOI5eFK5ybRY9uzt79E9qgcx12khqaxpJdAbRQpCeF8i2kyEpH3bLR+aSwop9XKqJDTd/knBmYSz6VA4z5atam3m79U+1sQupotvbLtOLtSCoju0fL1CqtpH/Kkc12utyXZiX+YyykqA9640wC2YZqrOR8tc9yEZHFibJ1faiZflMtnqDsJ+rL1OkEhE95vbaqvjOQZC3zUSmxCSoraiCToiyyQsJlPqm+DRBWeTN7hR/eBkGTsypY64PaHj1uFulG9U3PN/fuWUsGx1Q6zVVZZPVOVzZNy1TtHVU8bG00BkIAVnDfx+G73Klesa3TaLJt8QfIW8PzR2OKEusp7GjrZIxlf2YzlisYrpNCu8Sq56h7dept3NVctdwxJ73ty8Sge3XCWe3xKo9Pqcubr9yymqm2uoklQxOT3OoXG42rbk08jj8S64Yjx8nU2SDm19SaKRrkwclwjpt6kBk93PqW6hRwSyhFJu5fJNllnqz3eLVAZEXiTBzWrRIwbsR2E+bLkcZzGIA/UmyJXNFI1HhE5nEF8r7JfEKsTIpQhHV5G/4UVpHr1IuHJXSlPJKwEXqz5IuC3s0Ed8UpSvxTLLePw3L6P+wfsTh1d2enrcRw6CoLMQjCcBO3vIlUFszNuj5sDD2kPLiAX7nT4YeRALXxjl7iX1B9pv2YxYtHQP2cwilinBy4/CYQuHwrAP8AYz2pE8vuwf8A/I1qt42S5HlUHt8ZCwGMo+lXmCYh7PFLHWYHT4ifEEhklMxsFuptPUt/D9ifaspM/uyMbv8AzmFe19iOwNPhPYkMOxeghlqpruPoxW59LXKoYmzJ5EfOEPaCvkucMLhsz0HqJl6r9kv2f/7YBPiHaOgEsOH9iN7heXqG30r1rB+z+F4CxewYdTU9+QuXBYifL5qeMjxx/htYHpiC0f0rfQSafkbpqWmwWlCjoI3CGLZHGUhFk370FVilQLZNHblu2p95HJ89CJ/cla+0bP5KVCjd5OCpfFKrhC75j5iTKLN2gqYQysAcvCrmajCbrBxTJ4fFGWrNp7lao5m3L7KKbtJUkJO0bXD71DPGsQszCIC+p1oyoYLO4SH3KPNR04ltK4vkrTRk7KN8cxCwf93jIh8S6GNVZF+JSRj9LqxOjgkfO8hHpYclFPCw7je30qzJphBjjj/4Zufmj+/nyLOmYU09Db33XIghtcb8iEUCHRxQCfdTiI/JSwroy/Zbyfw22oPwitZ4o7sk60cA6hGIl8KeyLSYJ4gY25snArGkHN40IWXi7g1qsaKMJpWj9XhFlLZWuzFT5yRE/DtHpfwrwr7ci7J9k4xoqSLj4tLmcxlPdaX0sq77ZPtUq67tHWUWEYg44bTfgvHGeQkbFu5fF3rziEhxitCSvqQryCQBuIriPXcsm78HbCOnkYwSheaYp3j35aCXcmMVxCKlnCM2MhDdaPeS140fsMta0jb+IQuWVqwvamqCSCjgCMRKG++TLe5OX+Fqxk6Q4rZlDUkVVKc0gtcb3Ji1suaIvLO5IMhHVriXMb6i16c9vUkOd23q+JC5LqmgCMnkMnMWu6nQEPeOQonLy8Sb3d+5UWI1x/Jdt3ZuitbLRAANncnR97OhDbuTo7upZyKiJit0RgTbnQW3ctqQeSijVMlCLlrnuy80mJ+9LYOmnuXdMu5Zm/gcaZ7slICYSYs35KFc+XcRfCg4m/R0nCzZSonvMFmWTpriNnlqIioxE/dnd8SByf8A9yFENiVxmK7VN8TTmmSJy+FF08yVUKx1pHtLJ3JCMj3a7rkxdp3JXPzd0US5D5SPlyu+lBdrcm7rdEvVq6qidwrj8+SRE5c2SufmwpWuWt3xWooNhNn5bkrvNulDd3uSLUbsu9kFIRl7nuZK64tUNz7c+pE+0uTkgGISbIv5Ibul87Urn59SchjKonEHdgE3Ebi6WQZ8gkT5ihYtNWuH/Kr4+x9ZHdrCQ/Xao7YLPG/hL96TGn/srQLaOn5krt2vSrL7rqcrNlpIPuefvsHXzUlWhqMXkpiAGcic22j1K6wzsTLND7RiMnsUXdF1Gf5VCoRq8Jm9ojYCIN25X1Hj0GJTcQ2L2gm6Tf8A+ZLSFEt/opMT7Ny0oFLTZzxd45bxVRDTvNJkwORZ+S9BMbS48kjX5aBG/SovsvGvMLYDPdaLc/qRROzM89LT2k873S5aD6U3T07xlkxsQ+rJSq4fxijPIZQ5iK5R5xzZM43F4iVUiN3EgTZ1BZZgN35VILDXFh4cm71C+0lYVOE/ehlLTU7gbMROQ9Bf9FUUdU9OeTsxj3iTrLwdCbkuCzCl/CFs9w7biUGt6jaTqfLJWlOTVUYyA92tqVeVJTxFxMjua3l/lSJi3/Ir8M4nAqdHt4dm3xaqMeG1H/Ak/gn8LrmhlMGZxEtzXP0qxlqnmprANhL1X7lnzZ1JJlSWE1eQ5Ruj+6awny4dv1OphVUpED8ZhINtt/UkdQZFKxyMV7eE0WyvYQ2wOr5WDd9YqLU0slHIMZgwn8L3K09o4csBkXR4s+pM1kgSVoSNkQkCLYUv4jVNTySDtB7e/VSoaM/Gyl02VvK1Sbo+53XFPJI9LFgjVjUNO4sWjclIijYbXZkmJi8bfmTrFFb1tzXLNuR3wUUEIllmPhRxRvlqh9oityvYhTnGjEubfxWHJumgwHd3ijGNu9caoi82uTwzR+bEsnZvFHBHdkneHd3bl0JotuimAUY8mzzWLdHXjx7EUITz6U6NPJ5WqfGICY5O5KYWeWbOy5nlaO6HS7FJ7KeeeSIqFxHPPn6Va2n5CS4UbldnkRIWWRq+miU5YfIPSdwp2GnnjHOP/FWbQnuzdrU9FC/fkKfclIqGGMWRKYayEsmFvzOpcHtd4vIDWp8shfmwi3NcMXEysK4fUK5JP9o9np8S8psktVRcQoidr/SKLiNy1UWlkkp5injjEzba5E1ysqDFApacgnp45c3uYpAuXNKNeD2Mcm/mRwheY9M7fhTzUcme2Tp9ysIsagj6KaHXmI7U8WIU5ERtkPwisbl+jbivJAiKeO4LISEvUycaGoIBcwCzutdV2I4hJUHwoGtF21LyVpRxlDTgDs52t1K5exWcEV3slIF6NybUHL4R8KZLD5CL9m4+dysLntzbpTstZRQte9XIRCFxx8Pv9I7lks2T6OnJ0WNeWVsWGndvZ/cl90zlc4QHKAbntZ9E12jmmkKJ8PnksKO47VmnxDGqV5Y466pgE21ETK111YlkyK7PKzSx4HUYWXdZZVQiDg42e/qWfmwmeYzOMHIcvE6aaOvj0eSW4ealN7XwheNjsB9V6WNPEuGebla6h++BUfdsgmWYW2+pTaOoankgc3fY+o5bU+Y1Ez8Sxz0Sk4eetNIJl3D3rXJm3jqzHF03blvAtjxymkDPK3W3kux41SFbnmV3utVZDShNblTSf+qc+7TsJ/ZpNq8/tY0eus+d+Dx8huDRtylUkIDHzbd1EmWG74UV1r6bhZfriP5rbsmANo6JcPRMBN5529ScCZyEfUmZjBwsMxO2SHqLVKQt25cuuLLQrkM0VhjGAvySLIWtZkn6e9AfTk3hSQMNiHua4kiJsue1NXWlokBMJE7piC4jFau8Tyb9SG5vyuibd0/pUgEMm4m8SQ5l4WQCT8vEu23aeJACOR9WXOI4/wCpDa4vvdJ/e7kqCgy3b2zXLdBd3f8AKkGfnzXSzJufwqQCi272dTHmbLL1KAO0uV3knYpGExZ3tFNsvyOzSWh+7yTA1Ri2WbpuQmIhBjb6vSmTJ7tXuL1JFLgfeY889fyp2Ep5LnBzIvUoZzGMRZZIqDEp8PbJxuB3uIC8SiwL7DqEZB/3h7yzutFT56GIo/wmcJR5WqpPFKawTikf6U1L2ie0gjzEnbqHqWiaM2SpqiSnLKTL6VArMQljm2SuOnSo9JWMPHKdnIjt3E9xCo1ZUATjIzuVu0VLkMtcPxKT2weLK5CXUtCNQ0waZ8upefhWNDJmn4MUqJnLfaPciMhtWa+eYBua9V3GaS4ndUx1RlyNxFIah7sy6VpYUWktY0MJO+4viUKh7QSQyi5ncOfSoFZVe0Ha2ZCPIUwEJ7ndrRdZORS4NMPaafLKwDH52knTxo6U43lj4hkzF+G91qzI0+7N3ciU8Cjp4LzyLLnd4n9KdsC7DtFxJxDq/wCSmnVBUAbM+4m6iWKhkL2niNuIn6RWrwmn4lzyO4iPuQnZLRHqI3jLLqVdONx56D4bVd10kRTHw3UEqcJCE0WVGLK0I2v1zuT5xsTct3pRyUv4md9qNsrdG299ymzVL9kD2EOZdKcjhAdjdSdqRkENAZQDrnEtQ3IJ+LJUw226po7SuUb255tHDck0h3Z6JWDew7dw7WZ9w+JOzVh2cQ5HIs9LgEk1DTnM+jXLkOVRWE0jXBE39SkFY997GIC8sUEun95CKlDVNJEMh0dLd1WjDaoBD7RU8AGYwB7rlMqeiwctFSKskFDTFDSnLTRGMgEXT07uS4WH0FQd70jbbfGSOb/904WbP/dmP9arhqJLjNye3pb4iRRLbJU+D0U0omwPF9JoqTC8KqKwAxOqmo4BYvxwYSK63aho45CC+Q3HTS5VeI1XGmEGysB+pKkCezJ8tPg80wyT19SBi2g8Da39Sqsap4aerJqetjrwNruJGDiPy1UaaY5nJ5Dciy6i9K4AuQ5mdo9ShlbGh7BiXtlfJfYIUply6uWgqolsqAB4oyud7XInbVdw+ukw+WV6bI+JGUVsreaj0mcdSF7uLA45kPUKwSds0cotIkHQnSlPHOBAY8iLaipiMhsALiHmp+KYseKHG0rucFOzjGRNuyd7tyCKnceL7OxTmQXMINu+JJ/H3Fp6v2m3xvthHN9nWA0cWKEWJU0kozUIw2lGG217+9i9KoeynD7QYzBQVdTJTxSsf4otcVzC5D1KpocBqcUaWSB22vrxFZUGB1OG1IStwpbW1GTpXFj6WGNNQO7J1mTI05kKKOMa38cfaBE7XAXtvH6lIlFoS4YRMA/4Lk1R92xfhRR3id13/JMYfMck5vI9xE9z3MvQjDU89z2LHDY4IaWolqHcSyEQERTs1c3CKMImEGbQvEoxE1hN1KJ7Y5Hllb4VWpFkgahstzXITqmF9VElIbtbxTDk4kARyMWb2q+CWyymxB5KTR7SLa9qz0wtDITZvbl/UpUtZ7PPYTXEDqFWVHtFRK7xsOb9I9ynwP5DUklw5XOQoQzIsm6kUNK8j87VNgpQjK8tSbxZbUhFlhVUdHwj1EsxJi+JaXHMNj7UQ+30cbRVgNbPB03F6ljxJtzPnafQrns5jUtHVCWTEcfUBeNvJarxRL/ZQVlLJSzcCoZ4CFrtyjyidORA72/S69X7QdnYu12EFWUfB4sQXjradv7+a8nnhkp3JpGt+pZNUUn+x1qgJKfhyNaIXExeoreSittYkmkbhEDtz3c12GO489LfUoLLbs3RvNXgzU/tE8r2QDnbkd211a9q6GowWvno604yrIntfhncLF4t3mq8C4NTT8CSzyk6bS+pSqnFDrhIa94zOIMtu0pPiu73+Ja8UZPl2jPSwvGf+pC3u6k68j+4rdrJptwlyAVFFD8e54xZnuWmwml9njJ3a2V+d3cs9hckQ1AvK7gYPc1yvqnGoyEmOWMB77VLVlWO1dcMI5akSrDqmLl1KrmrDmlJ2fbnolxjtzdmuToZaDJdo7sXiT0UwDboyqYylmLIG3dSnnI0LcNupRQ9iWU3l0qZFD+CMh5CPdcqOXEHpWF7AIi27mUsq6SoHe+30+FTVDssZaiMR/DZQ5aq4srbfiTTSB7knmbPLqH5JE+ThSGQi2oiu6jyN0BSMXl/BJ5GFrXVgOjUPcn2mfIisuFm3KsqK4I7Wza/4lH9seS5ndTRZo6OsjqhyB7S9JKUAsVz3LMjUNS7zZiLuUiDtAYgLPYQ/pSaKTL58h7nJNHM48gcvpUIMapprs3cS7vEnhrqaQf27DcpaNYNE+jj/GG8HLxWqYdOA3SPGw/ET8lWtikVKBPpKQt4H5/Us7jHaKeuMmAmAPEIuud4XM9KHVrGjVBwpuT3fSnTjjp49+Y58iWIosSkoZL43f8AN3rW0eMRYtQEEUjcfviJ935VlLC0dEeqjNAlNRkWsrknYRpyuZpC/gqathPDyzcH5sL2v5qZTFdHe3T81MouHgrHm3XJIkKAbfxHK3mufgE3OQviUCpxIIegGL4iTFLigVR5G9po1nFbDWbHN6FkZRCWeci5szJ2J1GOYOWtyGOZibU1GzOnSDJJDEL83QmMeaZcm7z/ACpqeqCGIjdnt8KuDm2YZVjh9kiMgkksz3eFV0H4OL1rO+7Tu6lUVNVLMRGBOJZ6CLp3C6hyrjOV7iJrXIl26cHjzzqbUSyIrcWLXnD0kpJTai2bKlr6xhrbwyLJrVHaqkzzzcc/SjQO7Ro5c+EJ8RrX2sKamm9nIs9traqFS1D1T2ZcvEmq+T2iYYo87W6yQkS8ocpHWDoFw56IKm+P8B2t8Tkhmm3ZAbiPeQqPIV3ft9StHK5Er2hh5dIoCkudQbuomd0TltyzToiyVdt5bSTRltyydMcRxHR0RE5aJ0SIyYbtd3Tao7knTJNdTqiCVhlC9dU2ZbR3Op+KkElTFTg9kUe17VNoIWwnDpJjzvJv6lUw0NTXVYwRwST1kr32i25AFphcdJVcwmGqM7bcsgs/xX2R2GwcMB7K4dT2WSlGMp3dWbr51+zLsjV452swumq2OIyzlMStuAAX0nj3aKj7Oy08dbO0RzvbHELXF9XuZdMPBnXJat+G5Mzc/wClKKZo5M3Ai+l1HCaQhFwdjAmuYh6SSgmCasOB9pg2orbwKi09ois1N7vknPaItr33KIdK8fddb4k0V4vytRbM3AnPUAVvht3ITrgEe+35KtkquHppcoZ1mmvlqnQrLscQa3NkbYh4un9yzPtDW5ZuPkOaa9qO7Mn/AKkUVsagsUCy9ze5V1RilzEzu5/U6pzqN2p3EmXqGtJ3N00jNsspcSktyt6femZcQ3Z/5VXHM1hPe6DjfG/Sq1Mmyb7ZroboJq44y8V3wqAUwf8AEQvNGTftHEfmqMyQWJP3se5MlizjdmBCPyS4MRanI+73owpYMhyqJRF/S6dhTDhxph5tcKs6bEmmaxoj/MqwaEM//u6jb6bVOipYo5rPaZiLuUuikmWUcltzu1jM11xKFSfaN2YjkGNsUiCctGuBxEn+pSKMgjqMnCchZ+oW22rwD7Z+zp9je1nFgYywitHixjl0F4m/ismdmNcmI7Q0tLHiVe9FUuFPNPL+GTXFEV3SRKmgowwmUYal2ECNiaqFn/Dz9XuQTVXstYUkbvwJud3hdWlFNBWQFA8sfFhC5xk6TD/2qTWRrwqJ6imilrJXlKeO271ZbRdYvtfhd1soM4yhzL1CptNj2ISU0GFVVXJUQU4OeHDpa4uVxMRfDutU6WNsQox1YsuYqGrJXB5qYhaGT7u/4UD32i/iV5i+C2nnDt/8vJUc34cpBnda9ty5WpI3UtgdyXEe4skK6JPkgqjvT1Lvf+5CWZc104zHwPaPuQSIi3XMkJdKBvl1IvpZAIO5Ii7m6kYU8kjaBtHxJyOhlmtZh6vUgtPUbAnHvT45WcrvNPnhfBt4kg87XFSraOEBsZjPLVRqVsQLmt5XLvEG7UEE03ElJ+lAcxk293WdGuwdzD3IBJiLv9ybKTUU5TC8h8rskyovZkoiut+lNa88rhRuJ7tlv7kwwv5OoR0STCu3bc9EnJyLl1JcMxDPIiQkL8mVXEipHO/1JPl6V0Yz9Dklw9ueTiixCtJJhXLbkcMbkYt4Ux0K00d1oW5Nd6hT5xuNuTJoI7jtfO4ntWdm1UNd/SjAWJsn6lOrsL9lAZY87C2/JQLd2oqU1LwOUXD5AiLjdmyXd0o3yLv7vCit25ZpkDTbe7an6EeJWRM3rZNW9zo4JjpZgkDK4HuZA0uSymxyt45R8Rh3W9Apl8WqZJRZ3a4nt5KDLIck5SaXO923wpXGJi+m17kE0iYWLVIkQGY6beXSkWIVEdQQO7enkoskjzSHK4Wk73bUpZHkmKR+bvqgEkTJMQnjkIDtuba+ihiT3jltSmLjSEeg3IG2vzu1QVqX9DiUlORBKF490qcru0EnCOOk2+ucur8qdwz2bEsNqmztrAjcnHK3NZu4+EUbHtd7nFJNh265CKR8yPNyLquJ+pTKOoa78U7ohtvIeplCtKMBfW19txNtToFF7FUX7ZXssEfF6kwcEy0xXtJ7VRhQUcZ09KG24n3yfUqJ8+5ISCws8yLutfpQBJt0b5oJ+PER+OokpzEwNwIeVqdmqJJgKWRjMyf9p4VF8XNdORycW0jEtr/9yCkTIKc65hCJwAgZSg7N1kml4DcoGHTT0sucTMWfqZW4YtW2i+0MvCLKJOjfHC1yR/8AZeeMvx5Yw8teaOowuD2yq4eVhh+COfSSckrKmYMpGAt1zEk1RIR5uEd3qUbm3ZRBhwWWSSx5Buz3aqSGBzx6ZsRC/UL9QqRxj4t1jCXwp8ayTnw2Iku4aLCKnw2oIcsxu+IlGORxImztdntU4sSnLSxlAMWI73ZriWDqRulOIPEfkiGR9zXo+HdowPcpUWHuVuizcoxNseKciKMhjzyTrE5K2pMDeTU2fmrem7OxlqzXedy5MnU44HrYegzZDNU5HdmylRcSwW0Wsp+zYFza0S8Wasoey9PGO8nXBk67Ge1h9Gz5PBjYIZOeW11aUlLJIY55gtRHgcAjkBmpAYPuHV1wZOsT+J7uD0TIvkVVPRxiI7313clNalYrXF2VpDhrR/Enwo2G3NedPPZ9Pg9PUF7kUn3fu7khw/X3LQey+9d9j6rWWffOp+nQf8TOPR2iWiB8o+cREK0r0fuZH7CwgJ5NrtT/ACaMpelxfxMl7Vadns5W+olIikaTNmZaMaFrc8gJC+Ghlm4N+VD6lSIh6Xkh9lFHC+5vUnmpTICfJ7R5q4+7wHmz3LvsocmZx81DzHVDo2iqCn4gasQ/Sylw0rCAtltZTmp49u8h/cl7PEJZ8Uv4LN5bN101eUMRYXGO9uII/JSAp3LlJ8N1i6cxj/eSWt+lcaulu6z3bR0WTc2VDHih/EAqWXMhaS3xdCh1o00LO37eXvWgwrGApameSeNzE6U4WEmu18LqmrMDeyCWnkaXinbb4hJb4ZK/ecHWQm/+tA4Pw5CLNrgIbX+EvCqqrw8yl4nEszfpJtrq1+5cQwmY2k2C52mPqyXKunlkcrna0d3NbxkoT4ZwvFKeL3Q5KTgyiFnVno5D4hQ+wyjGTR5iLq5ipTktyC76VMipzLRozuWuTqNPBjh6HucyMzT0dZTmTM7iL8xJkfDr9r53fuWmen0F7D/glw4/jH9y5n1V80d0fTUlrsY2ahq5jJ3Ymze7btT8f3hHazykOTarV+ztzyuS9nDmwXZ+5X+XflAvSnF7RmfNw7uW34UgyzyQOVujbkuIwjb1Ev2s/kodEX/KjuYR5/mSYbQyycvNRaiTUnZnFKwHJcu57k1daXp+JRSqG733Jo6huTKXIqmT+MNvemjm7tRuUUJH7/EkcziZaup2HRLebyXHJ1GGQuepJCV1qewUT4yuEUXE7+lMB0otbdE7E0OOVxZrlzZ6oPDkldb3osEgiK0s/wCC6JPzyuQMTImJu7MUWWOiXVmzLvTzZR3Lbz70fE0LNkWTXIRlaQ5ttTDl70RTWj6iy016UwUiiyh1s7S/i6cOSPggwZ399ybqYXp2B33CbXKPFJdsfIc38SLFsTIZnEtAvt3Op8lVRlTZOzHn4ctyrphkpaTJwsLXMvUKgcTy3E/qU2LyKbPjbM7e6507DUR8n6u9CELFCRyHb5D1Eo9wc2e0ulhQnRRImqm3ACZ2E3N/pHqTRkBc2/SujI+rRgw6W/Eq+Q6JUUdPSxFxZGvPkINcQpmGRytyG0fiTUQjmpARtIWVr2orUodCS4cn3J/htbvz+lNwxtGPpb+aRzOVzBuJvUmQMyi1+nV8K6MjiOWa5vG6/d52oRJhu0YiWbAdCocSF3bapQUrYhMLBLtyuO7wv8KgFttb3o4ZnpzzZmEk7A2+FYXR0dMTgDHP3EuY9YIDJFJbPtFwj8Q/EKpJMaP2biG/CifkI9Rl8KqJsSnqJc3N47t1uf8AmVbpCUWy8ip5R3s1xd+3knYyuLV2UUJI+CzubiJNd1ppsQjhtyZy/epbN/iWRj+ZRJfxHybwv0inaXEIqgd4WlmrI6NoTGSRxEMrtqsdmeqKqSN8hfMfSTdKrpM888nIlocSo46jWNmDyIVEPgYfEDGDHKT9ROgydg0eBsQDJLJb4rRQVeGyFMPswGQ5eJXUUd1Pm+zTwumqKTiUeZvuZQPUjkIYfQhG8kd7tcZZclSTVQxy/hhFLn6WV1WYgwsUYN366KDTjBR14zytdGPIfeigsXEjo7/wGinsHLXxeJco8Sg/Feoge4o3sIZPEoNfWSV1TLObsRG921Q3zz9yGETVU9ZT4pQU9JTRuM8XhJulvUnzwfh4eMrymNQElhRcPYQZcxLzu7lkoqqWlInjkMPpdanC5KsoAeonOUn3MJP3Jp2U/BW4piDU90TPv6XIXVXPIFRV3xxtTxvb+HncLLVVVLBJMTvAw+eirq6lpo4SPhMJ93vTaJTSKE5PB1fSiAmESz/SrXDxfBZRnDhlVNua5rhBXdJ2+OG56jDKCqJ31nKFhJ3/AHIS/ZL/ANGKubO/LcPpVhDUBDUBO8YSj1OJP1fmW5p+13ZvEnyr8E4BHo5RMxDn9Kkf7J9lMUYXo8QjAn/8y3+l1Pb2+xLJq/BnA7RYXwyZsPtEtz3OKtuxGNR13bnD3o6dqe1iFpBHd0us/wDaB2PfsbUUbBUDOFVG5hYd2iZ+zjtRT9k+2GHYrWxSVFPAb8QIuq12JtuaweOjoUr5RvMS7I+yxcWLiz2uRfgHYSy89ZQUsxBPBiIy56jJJavScA7WYJ2qp6iniqDp5b3MBne0svD7lg+22G08dlWckgT5kDiXST5+paJL6Itr5FLUVWF1UP4UVUE5bXEzuFQRIIXyhkfXwmq46hhPMHtJRZJHkIfStb4M65NG0jyAbubCIpn2hhAnfcXS3xKpeocoss32o4ZnG55HclmVZJOoOTXpTcxHz6fiQNUBYWbXXJRVAEeWT2ZdKCiHJJcZO5XLjbXzZdlyvy/iSALyE2ZmIep7lD4AlQSezkbO+8X0t3XK2YuIAyt0s2tqz4Zc83zVlhtU4mUfhLxIQMkNGxGUWd8hbgQSlJRzAedxg2tr82UniND+FTPdKPMi8SGpjAeHL+1Mn1Vkmo7N4wFPMBm/+4TO3ED0l6lI+0LA4JHGppt8Ut1hcO2z4SLvWFp8Ukw85QAGOI+Qr1X7K5qn7RsDxHs/URsQ4dA9VAUUFxOWY3PKba5CobspRPIJ76iY3YA522g21DxnsyZrbdq0WPdnanA6uV3awwdyY43uEm9QkqSAacSzkczte7hZc1BXkUVUeY3uxD02kyfpY6iGH2wAuihe17vejr6GjhEJ6abiwHzHxRl5ErfBKOTFIBp4Inltyzt3CT+a1SshvUzdQTE+bZEL7kNuotl8TfJa2bsrUwzZHBaPTubayam7K1FHNYfCnua1uEdyejI7qMrUeFuq3xJp+9XGP4aeGnFHJHwjyutLqVPbdyUeDRPYkU0byCLs2Q9O5SeCdgv/AJUWFR8QLG3a7lo3rGjoYqeWJiMAMBEQYdj/ABedypJ1YOZUwCEMOQO5F36IODc5Hn1IxzjEuJ+zFMcS7fn1Pos6kNOxnEh4bRb+9S99ncShYnGcfCd26t25lfNVR1lJFA1PTU+bNnKLPcnQNogBIYiOWaRk+10MsbiWj3Jg6jaLt1dLrN8FWEdQwllk/wDBRZaw5BycHH6kimMrXbzSqJH2/wAxRwwGnFhHnc6QSP5IgJyblcXqRFlGA2dSoBuQXtzcntTJ55ZMz2p4pHkf4RRXMWjbUARx2upuHUtx8aR8hZ9BLxJ+lw+78SVmHxWpuurHIuGDtaPUQoFb+gKuseSQmZ2s77VF0L4WQluJKUXEc26UUMT2+9FGUglfG7gQ+IXtSjF5LnZ2HJrvqUjiRRwg4G5ELtmBMpkA6GNVcko8SQ5dR+p1ZDVSR0wMTfhdVqZoMLlGOWsOBiiDdu2i2agYjiD1BmzE27nao0TNVkkkBV1nEMgDaP8AiovFJDbcPLpQ63K+PBG8ieGMSxhk+8vUXUrim7VUXsAU1RhQSy8Ri44SOBWeJlnIh/FHJriz6SWr7PYbh8Zy4jioREI3HHTZ7Sdu4hbuWUscGdWPPl+mVcWMNRzG4UnHlB72GXcIt8XmoFRXS1REcj3ET3Wi21vpUrHsY+9MRllCKKnE3ucIAtAfcI+ShCPDivPbd0CrUUjKc3YLzPC2jbj/AKUEGRTDxOkn1QuOueaHxarSzMdEeCZMzsVr9XmkJWvm25cYtM10YzkfIAIy+FkEEz2xxDIMrSbW1rUNNVcGOWPZa9uZZburwqIY8MiZ2cSH1IXJu5TqOx+SYSfTp9KU5cOUhbcmBku6nU1qejIh/FO7vU0TZFGMyDNmuSGNyMfFmph0tMJaTva/pdRwJ6eSXgZGI7biVBY1baeT+dtqHRhzZShrJBcXyiuZ+nJReGeRctdyCRGLjzbaXiU/B6PjS8Y9wBy06iUWlhkmOzXhd6tPaHsGBjtBm1IfCKABxbEgkMYw/FAH1HPaTprDMerMJrhraeRwldrLy3aeWqgVhRFOXABxAfUmRLuQiqNqPbB6irKp9rlgqCbqj2F/JaGl7VTlUDUhK1bLA7caSpO7PPuudeVMW5O0lUdKd4Z7f/1I5F/o9uxX7QK+swulqcHxmppcODZUU3GtKLIv5MoVB9qU+G43S1j4wfCeYRmIZyM7fEvNsBxSn+9TkrfwuKwix5bA+oe9aiGuwOnf8PFaQd9ziVK//arXLsnxE3U32tdpBxQoaLtBJLSmZlDLKxFkDdNw2q7wD7SO082N0H3hihHSk7CYizWlmP8A7kxiP2qdl4Qi4dfDUHtI+EFu1ZmXtBDi1fUVdFkcRTEcenMFvSUvJmpTceT248WkEzvc7ie3cyYPEOIOTu4/UyzlB2upsYmII4pAlAGvIlYhWMVuTEQrqo422Wj1DjblI2vuQ+2Hyzu+JVpVVur9Je9C9V1aPd6hRRO5YniHDHPPqTD4taWXhy6slCOTiBlqm7T5M1w9+qqiXInFi3To/wDpQliBl3blAONxtY3Yf3p+mmhpZQkkzmt8HhRRFtkqSqljbUHudMHXSDq7AP77lDmkeYyNybV7vkmt1vNk6HZYe3S5lq1uSEcQnFuYEoOpFzXGJtzO+4fUnqGxNfEp+bOxZeJTA7QVEJhsEh+SpLo8+tIeH67k9Se4zW4b2u/3gWOJufUTp3tPhOH/AGjYd924pHbATsQSxbSAvUJLHxyAJ53cvSrzC6iWRhZ5HGIfSyycDox5mfPtNH2cw3HqyiqMIrqjDgN4DIpPxgyfr/8ARR+0EPZyhxCeCgpJpYHj/DlKa4/n/wCi9H+1/sO1QJdoMKje4WYa2mHxfGvFcQroKgdHYJQ8OSwfB2pqXKOwTRyUx4fWPwBFr4JCa6w/T8iTuA9ojw8uDUvaAbXEm3Gq+WogkprzduP3Wq6wTD8MxoyqMTq6gJwf8QY2Edvh+ah/6K8mnmoafFKbjU5tKBciHwv/ANVkMT7OsR8JrIjZ+rLqW0oK7A8DreHQPNKE/wC3GU2IX/6KRjWFhIAywPfEe4C/5IqzJXBnlv8As/WkP7ByHpuFEHZmtsvMBH6nWvPKMSvd9vMR6lkqzHq2a8GkeCLpsHwrKSSNU2zsXZ0+ckoCrSpqooacYpDExBrdz7iWX4xk2puRfEkW4dVndGpc8bDB1YGIvkhmxSKGMOHAPuLLmqfpdOzScZhHK23lakBKqMWkm0yYfDaKaHEpx8biolty74UAHLVSTETyG5l8SEJHEs26lxhYiyzXbXjkyNtqCo/IdLMiE+m5TIYeNARu7kIsp8PZ+rqIQMIPwja5iJ+5WNN2XqY4ijN493vXFPLGJ7GLpMkn4MuQ7xdaHCsNeSEjytufQslNi7GtnmZ7xb+7FWlPhp09OMbv/SuPN1MGqget0vp8lPbIiBUxhDFlLld3Wt1J/B+xstQd45jn1DIykVNGBTUAa3STWvcvS8Ho3Fhay8G5GvJ6nq5YMdo+i6D0zH1efWfhGDPsacOmTELe5c/2PO3Noh/QvVXp3INI22+5D7K9vQwt6V4q9VyH1kv6f6VHkr9kZY2/ZNb9CqKns7JxC/AtyXstX+HEexit5rPSFFebmzDp4vEvQ6f1DJM8HrPSOmhwmebf7PnYR8IB08SgjhZi+YR7RXoeIyRQ0c+cVhZWsPkqEYWjDVrtF62PqpSXJ89n9OxwdRMz7DJlnl0pewv5OX7lfmUYjpG1vdcmrrbbAYS7y81v3mcn4iUi07N4a+LV8EEkdxuB5xkPPRY2pw0I55WycRE3G1ejdmO2wdn+0+F4rLRtUeyAQHF69HEf8yy2IC+dRWHHZGZkVpdWpLLDOakzp6vFjeJJeUZ06MM+T2pPSsLDZn/BSmmuub0v5JzUm0DxLu3aPFWJPwQGp2juzdrn9TIfZWsJ2a630sphk3No7hT0MZ1EPs8UF85mPf0/UjZldgpXHdptZKxT6ynjp3syula4TEekVFYY8uR/xW1nN2xoY3IfhQsLFcnxGPycf3qbidO0OGYSYQMPEc7zF9z6+JK+QeNpWyrtbkzq7hws6js9xXiYSiMijkEev1KpYQLTPvWtwiRxMqOWQIgCN5QM+kC8X6lE214N8WNSfJkLrS2u4kXiHvXCj259Kn19HHR1n4ZjJEe8Pk6jGIXZvkrsz7ZaYVg512Dym5XjfdaO4hy8XyVCcbiZAbWky0WEYt9z1FLPFkXCZ7x8Ji/UxflTONU9NVSe00h7C5j5KFJ37jSWNNcFFbd3K37OUITBVTztdTxR2mq54WHxXZq4oJgHCzpmyEpZLjL3K5SMlj5KnEaE6OpKO66ImuAvUyYjpzmMQZubq7ONpIygnka1nuj93/opWE4bFGxSSZaqHlpF48G8xiKhaGMWzD6kRU4ebflUqWniuyb/ADIfZ48lxbnsrEl7UMjTgPcnRhDPutTvBa0eRITjtbPJQ5mqxpCaMM7myt+aIha7Jme70q+7N9mXxitigkqBpSO7blu0G7pWui+zPDKOUjkq5pzu2Fltb6lx5eqx4XTPW6boMmdXBHmz4fUFveOQRf3IRw9yMc2IfqZenvhb1Ulj7suX0oxwcOGQWgQri/uKR70P6enP3GGp8Pp6cRa9j+JOxxxiXqF1pT7Lx3m7OYiX92PSl/s6wgNkjh/Us31UZfZtD0fLB60QKKGnkHR3Y1d0eH8Tk+35LtBhsFLIDyNfl7lewjTWZsbDr0ry82bng9zpPT3D5jVNQxDz2l8k+dLHfo9wiuXRavxGRRkBH+GdxLz25S5Pp8bhFaJAxR2no38k+FOZeSCMnI977vUpfEjG187lDbN4yiKKn6WdlJCjeTVgddgmh87bVKCS4cgzuXHOUjqU4DLYe5c2dd+7z8rRWnHHqaGnB5KeQjAGHlt5Kp9ujrKcpXzGUchYcu5YqeQO/iTqRXRYbJJKIMbDc9txKVX4LJS00WU4zxdRWNdY6QYhTjcMrOQ/C63fZ7HOyuEmEbcWU6sBaQDe8Hz+FZzy5Ic0c2XqccfizziDDZZv2cZyfSyckwuWE+HJGQH8TLb9q+01PguPHT4bRUoU7sJPaG5BH24oPZiepyCfP+7juG1T3cr5otdRCrZiPYbnyYHuQnQjH1xuJd9zLQYp9oUY1FQ9JmQbOCRRsOXqVXXduJ8SlJ5DYRz0AWErV0x70voy/Nw3VkFoQjIbWuFTwwGSbCSr4G4oBIQSALbh+JR/viIufe3oZW2FdrIsPE47LQlt3RsIklJ5F4Rq80GuJGfEWtJtUJRgLd6tMXqKOSUJ4nbfd07VXyVkA8si/etouT+ilkhXklYLh8WIV3AldwFwcmIW6SUaqpZaGoKKZmEh1uHvSjxAIZROMnCRuRZqdX9oKSupAaSP/eBfWS3cl778BvH/ACIBTGXW7H4tyDjXWs7CX7kzLiFOPqEs0y+IR3c9y0UJEPNiX2TQmtHJrB+lkBSPzZ7S+FQfvIC1c2K1O0+IU4y/j7gyLp6rvCr7cifyMP7JQ1BjykMfF1JS1Tlpe9pMoUeIQDCYEAEZW5F6UBV0ffkXl8KO3Ih9TiJvtBWZcTaPK5L2xyHVrhyVd7ZHm2rES57YA6X7VfbM/wAqC+z5uKR7S3pqWZh5O9yYeoewctpJh5H8/mv3Js/jqiYFcUd2rkSa9skJssur3pjXb6VwC6nd22qXIdB3ONyWmbZpoS6udyJy/UpKDcrQJs+pBaOSbu3JXbsmQTQ+0hlrm/O1OxE4pqEfPcpEW3Vm6lpYpD4Ziwo9NqZHaSkAQCJc7i5IQIEi/Umn6v8AMiItCfpyb+KYuuHPPamA71c0n2pgZAHvXSqNcmfaoAkDuAsn3IHmciJnyu6dqE5gGIQ1Es9UwUzXZf0osUh3iXPo7D9ScijlkbOMHIR8XhUMhbnnu70Vx2ZNI9r+HNSFE6omYqaKNjcpcrju6W9ybp+ATZ1Bva7+DqTBVDEWVndkydAqcYhkkzIs+kelHgYqyqCQLKcJBiHxFuUMY3t5fmTp1Echk7Bwh/4YumRkcdGQAQ7nyz3IgoZJrnjC4W8XSKeoaqnhkvnp3lHu1TtZih1kvDjdoou4RRSKtjEUMUbZyvuztcB6lHLdKVjPbnoK7w2sIzJueiXEIRJh2JsTHeHGLDxHy+EUuMAuNgWilT0ckxa7RfxGpjQxUrXt4fESaECMbkGZnbalawho9qRTXFlGDkRKPIJx9bOJ/ErALiPJd8+lc05u/wAk3aRDo/5VIqaN6Void7hka4CzUMdDTRvutZPw05TCWezy96bjqmz27fC6n0ORELNOwkPIfNYSk0apbEWtpZCOHZIJcPxf5h9ycGN6enMDYSOz9n4nF09U4p7VJlk1tgi153E30qLVk8wDtfih4h8TLWlJEXRFmmeZgZ3tsbJBDIcYF6UjFx62RQiZELB1ZqLNPkPWyxlmTW6Ztcr6ixQ5IhjMLhyt59KqwheNyeQ7y+JSY5GjtyWTy88G3a1Vlj389qF4wmcr2YvJRgqNuT/uRGXEHTMdPCtYsyojVtdLSiMcfS+3cybp5pxDIpLR9IoSj4L78yLPqzTE03EfbmK6DFuguNw5CdnEiJx7lYwyUhUlR7X4bSC3q/Ks/KNpKxpsPkqg4k7G0GWl3egkgEJzOWTJBbdrttV8dPEVrRRtFpraSrKulEuWd36UqCyAe7TwkuNIY8ncR+F114/1Jot3iU6GiZJbEKkf78y/eh9uMrnkczLu1Uf96HQR61NSG2h95nk0vtH4l0JJBtbO4enb1KO/yRMT56bUBcSWFY0ZZkziXTb8PknGkCQSf+7FtS/0ioBSGXPclLI8g5szAPpHkqsKJEkntQ78xy6PSzeSaL930pU0MlQZBGzmeXSKeehqe6nk/gopsCMBWvnnaXqXpf2dU8/aahqgxGT2yjAxDhShcT/m7l53921H/Ak/grLAccxDs7MT008kEuY5RE1wH9TIrUfEi/8AtC7H0XZuKKWgOXhyyW8I3uy+klhy5rZdpO2j9psOKnr6MQrGe5p4i2/pWOtbmm+RRQvl4Vxy780do2oLd2QshirkRdOd3NdiK3XPqROTWZZNz6vElFI8Z7GYiyt3ClQxDCxGPzSqxYXJga0fShAt2R5ikZOJZ5uQ5W3KaLGgyu1LanQJhYXHMSzXGhORisa61LuyzuQBcxTSTMBxsFxdZ5oTrIKMSBmcydtSLzVXFUHDGQAmiIi59SpsloOWZpDJ3b9Kk0GKVeFylPR1MlLLkQ3QG4lk/UKhXfJc0HksijRx9qiqqYqesZjYgsaUR3CoFTRhwQkpzv032qtuT9JxqiYIonPiyvY1vi+FACikaM8zjvHLpWy+zntF9xjiTymxQBBxQAvE7LEzwnTyHFKDhKD2mJbciU/BO0lb2f8AbfYpAD2ynOkn4kYnnG/U2vL5pp6slrZHpWCdvjxoayMKemCKKDi2ySWERXW2jmqzDu2EFRXhEEYRZtvkk+rkvNh23I45CE9HtL5rbusjto0HbvEPvLGeJmJlYw3Cs5rcjmk4h5m73E65a5dx+5ZN2UlqX/ZKupIZpYJ2slmdhjnJ7Rj9Vy1rQ09cxvSShVcJrpCFuXxLzmOlktF7H96k+0HSiThOZG/O17VqpUjN40yzxqqCYiiiYeED7i8yVjgmCsUMVRUAwkf7MfSHmsidUZW5vtHlqnTxSoLL8SQsmtbf4fSp25srXii+7c0vstXBA3UDWjb5dyUE0ENjcVrmFsyHuWdqah5j1Mj/APxHShqHzyZrslm3bKUS7qqyAreATuQ55kSqTzFxsRBzy6f3p9hDbkDJVsPwK24hfyTdu0nUq5h0Zk0Zee5Pt8EbjRZR2sPV1JATyOTk3SnGyK58ty6ItdnltJQanLbg0C5PRxtSmJu4Snlp6RUSWQ2IrH6V3jOTDnlcigHamoOYSZ3a30io7CHN9yHiXETO9yFybNtWH1CqA65WmReFKUuJ9SaOTUtNqTCZCLM1uTIsBxpuGBBZufkXpXYSCnEZG/Flz/ZZclLw3A6quApeERRNuc+kf1J+vro6eIY4Io4vhjbd9REpFZXVddUVAs0slojt4Y9yi2uL5O6JyuPP1JNyVIYL9KTDtSU6AaejYZJd55aAL9P1IAv+y/ZuCayrxOcKOj3Ddnuf8vNQO0GKQyTnHTRDAHQIh6WVXU4hLVaO9oekVHHdz6vUpodhxC0jk59LcyQSSPMeqI5GILG6f8ybcfc6oQRe9COchCzNdc6XhzVnQUvBEZ5AcjfoC3+pAEjD8JgKYIpaiwyLXS4vyrfYZi0vYelKeiljOqNmsGeO7kmOxfY+rxAL4qQxqizLewh+W51V9phqyryppAkilhuF4pN1qtKiLIHaXGJe1GIy1uK8IqqTmUAWCsrU0/DLIMiF+RKTNNJ7QVjPs27VGqc7B0cB7rkSYWNakWTNuJOWgMHx5+pHRxyXXxR3kPu5J08LrZNfZ5C/csh7IhmVp/hv8iSjF5L99umb6qSeH1bP/wDbny8LKLLCcJ2SA4eLcgQgJx10LTxI6eOSY+GG4nFAwuR5NuVvQUvs4cTndtH3ugApYwpQGCLMiy3l8SgVMnDIomf6y81KrKh4Qzv3PcLf6iUbDsNnxIz4UbnYFzoAiH8mQ2qyPA60hFwo5BEW1ImtUUaOokbSmlLLbcIOjUqyPck5btERxnHqcbj9QrYYRinY8aOJq/C5yqBC0zGQiEn9SKE2ZAKg4xNmO29rX+SOKnOoizjZyt56L0C3snYMsGGHFnua8yK78qYqSo8SgOSJmoCGQSCKMPD07iWlEbmD4b8EpPCz2rc9lMUpqXCwaWos8NqGbsrgxTyu+IPEJtoJdQGouI0NAM3+4VMJBGDGcRvbdl1MKVNMNr4PSOz2LBWVdk85HKDfh3PtWjh/BEsje53ufVeZYPjUZYvS1tO7cLiMLxj0+Vq9S9qhvLIIzH1Cy9PC90cGZUw4ie4Sc7fhzT4k2esiaaugHua35J8K6Cz9nf8ADktzAFibv/xUikGSY7I77e8vT9Sj0+IRRyCbwBII8hJrhV9R4tLkYRRRCBtaYxs1pMkhJlbW1ADWSgDgQjtvyuuUUpAFvV+5WE+HlJ+wjYP/AC81WmMsZZHFalwxiGQL+bDb4sk/7RANzmZSkXLh+pNCTDdeF2my19v5kwUZyEXQKqgHTqvMbfFzQFWXXZ+JNHmPPwoXH3NagyC9qYbtNxLrVFxaM6Z8X/alc46PmJIAnwzP5uNqsoKq22+RxHL3rPDJJnzRhWPGZO+5DjZSepads8WqKPAJXoKeprL9skdM9pZfF7l83V3slZWG0sT0Vx52elfR9Jiz2i7GwmXhFR8Sw3BO0DC2I4XT1RC/7TK02/MywlibOrHmpHjNNiGER4AVFDhtD7R//sCzKX/MsZIT73Z7yfmQuvasV+xnA6ws6KpmoLvAW8UGCfYzh0M0keIVfHpzC1pItpgfhf8A9qyeJm/ehR4jTxtMeRm4/vW57JY5iEJBRyQSVlOTWsIt/O5UPa7sjVdkcVlpqhros/wZfDIHhIVc/Z726bBZPYMQBpqCV+rxRF6ljFU6ZpL3Ky+r6OMpQGcHiGXaE/gIvQXvWN7QdmzEzkAN3w+Jek4rjFJhtPPA4NiNHOO+mzF+K3n7n96w2CdpI6iY6SfMgz/BM3uLL0l5/UnkS8Ci35MQEO0nfaTeFW2C9n3xiUGacBve23PctJjXZ2CaYqgGt2PeABz9KyMl+D1n4UrETeIe8VzVT5NVPZGtxjsfT1FKMWHQPT4tSNbJTE93tI+Y/H6mWGOM4zIDBxMdrj5L0g/a4YaKSp2PPC00coPd/UmO0uH4fj1DWYhLWQUeLU8YmY52jVNtG4fj9XmtJRXkE2ZLCafCZMPr5cQq5IKgAEaeCILilPPxd2QqAfs3MGkL6ntTUsnE10HJWOB4tFhPtRSUcNaU0JRNxf7rPvH3rA1IQyAJbKe76iIk8PtBahSWj3WguU1ZVyTBHT53m9rDG1xEXpT01PiUM08U5yAcJ2GJnbkSCAjmxPgixHIIDyEjtVt2VxpsJxAvb5Wlo5GtPfcTe9lSPhZFrJUxerruJNNS04251N30ssp4oTVM7cXU5cM1NM9ELthgkco5TyyjnbtC1bQMHjqIQlYwOA2EmIn8K8KH2AW5Sn/Sr2h7dVeF0A01PnYPRxHutFeL1HpzaXZfJ9N0nrerfeXB6DWR+w9qcECc2AOMW74bV6Zg9RhmJY1DhlFWWFUHaHF2j+p18x1/a7EcUanaonuGE749OklPi+0DEZJ76t2qBYCFh6bVw9T6RkzQXPg7+n9fx4ck5QXk+ppcLenoYqk6unMDNwYhkEtzKDNVUlmlTGRdLD5r50D7RKuYCAPwC6t0j6/Cmg7eV9DUjnbPYYlz6tc15C9By/bPX/8AyqLfg9cx3GsGH2yKfGKeKqiYheIme7P0rKyTH7PfSM5yyM4x3Pz2rzbtJjD49i9VihgERVEl3CzuyVlhvaaKOAWld7gC1t/+Ve9i9O7EVR4uX1pZ8jX0XkOJVfs1FBObn7QB5kXudBjck1PhR1EUlsgWltfkyzVT2gDgUYRvadO7k13vT8OPU9VhWJQSG0Upxjw7muz16R8l2/jO00jjl10ZpxsmYNik9dRkcr7me27zVrS0Z1DX3sADteQn2rJYHWS0tJOYQNOMW+0n2j9Si4lj1XiQ2SSuIDyiHaLLZ9NcuDmj16hjV+TczYtR4bHUQRwSS14uItOfSHq2qhxLEqjFJPaKmRjlytuyt2rNU1dJCZZ5mL+p1KPEgK1src1osGjMH1vd8lnbw4+JI4AHqUvAI3xzFIqSPO0syuFri0ZZyuvIOtyjHkKs+yfaaXsjVFX0R21vDOICy5CY5F/Sqljbg9fJOPPCORbeDZ432RfszWcCqnsMGGWQM2LRxz6mVNiGLNIHslGLxjmQnUi/7YH+FZnE8eqcWK+eRyL4X2pijxIqfYbOYKMWBpe/ya9R1im2sapFw8LDpkotWTU4g7swlI+gqR94UwxlM8l4jyDLqJUctcdRV8eQ3uz/AErdQs83vaFrwW9mGR/O1O4liRSUGHU7WXQm+ReLVQCxCnKEcrxlz19Nqj1FQ8kgO20RULG79x1T6iEoUixDMTE2yuErlqKzDzp8OpcUjlGWKqMRe3wE3Uxf4/mWTEtC1uIfSrGgqAGMTq5HClBy259ZfSspJvwdcJqPyJ9RSx4gZ8DbABvZKXK1VdZHAL8ONtg85C701X9prhGKki4UDerqdMQ4lHMxNlaXVuW+PG/Mjz+p6lP2QHYy4ezK4fSnSkYrmF7bvCmerUXUrDsPjK2SonjAB3GPidGSKXJPTZHJ1IH2cBjCQ3ffyFHTSHSkbg12bWqLiVd7RMTh0ttAR8IoKaYhAnNnt9SzUODeWXWfBPKoMhJjy1YRfbuVjRlTlTiDxvczeaovagIs2ZyTrYpw9G2j33KHj2RcMurtl8/DFiZgbVHDwyIWcLlQtiRxheGRiX9KKLHDExeSK4R5rneFnp4+rgacCgEhD2eMrnbqdSxqKehrhqIqS0RNj4ZP0+pZb/aqMW0p3EmfTXuUuPtNTVQZSBYX6hUdl/Z1/lQ+jT/7SPS9ozxGKNyHMtpvuyWhg7aBihkHs7gZgw2+FyuXnwSRzRcc7hC61aPB5PumqIwjilEGY7ie7/468vqenhJeOT2+h6qcZ+eDf0NLwwG8LCy3J2XPPoVDjfaCccLpammlGApjcHEdyz3+02IC+6tP9K8KHQ5cnvPu5+t4enjGC5N44v3ihtcX5Km7PY09VRyvUz3GJ23F3ipxYtAJan/NcksM4OjuxdfDJBTvyS8vcuaCxNYyixYtFI+zNOlVMTc1OjibrqVL7G5BbuzTYycG52e3NdOZibPp+pR5ZmJ/UtYRObLmcebG5sS9nLLiOJP6VFHtAYkWT3+Vzqox2qMZi9T7VRnWSRnmzv8AxXq4ukU1Z8j1PqeSE9djVTdtKyhDM4xMm9L2pgPtgqYSIHp3t+axdViBkGXi+J1UTzNlm/V3r0cfpuCa96PFy+sdRB+yZ6hL9rT1UWT7C+JyVNUfaBJdm1QRF3WusG0jZLtzcs1vH03p4eEcc/VuoycuZtP/AMwKktXcrfmptH9oEgiNzyCXwrz55G81x6hhfvVv07E/4mC9Tzwd7HqYfaUY6ZyXeokR9vpZubvu968qaqcv/wBaF6o+Vz/xWX9qwfo3frmeq2PTT7WSFq77U23abht+03P715oFU4t1upVPI8xczIvmqfp+OJOP1PJNnozdrJLMmkYRyTR9qpc/2u1Ye0l25xPNll+DjO387qP8jbB2ilK52ldOx45ORZtPcXU6xcVdPCJiB2jK1r2+IUVJiVTh8vEp5HAsrXtbqFJ9FAtddm/yNr/tBUE+fF5elGPaKcnzeVYYMQmG7XaXqZSYsW4bZPTsZZdV7qX0cP0ar1HMv5GyftBJ4pXSHHv/ADHWUpcYp47eLAcv57VIh7VU0eHy0smHRmT/ALOcXtMfq81l+FH9DXX5X8pGmbtA9xNmuf7QHeWunpWLLtBKQ5ezxj8QqPLjFRIWb5F52srXQRMn6nkX2egxdpD9LIxxyQny0tXnJYxL3A30oyxiTm0dv71L9PQ/7rk+2egniktmvV6kD4hPJydlg/8AaCptyvu/ehbGqncOhfvR+AxP1OT+zFXapHI3lcmrhRDuX3h+Q0Hc/qSEtqFDdqoKCufkld8K5cVy6I296sBNnmnQjckDbh77WdGRbskGbH6eH37VIHIQUQJH8PSunMfLLatREl5GyTYybvmmXJy5pFIobAlSZ9eT3EyYIrWLNO3XUN7bi6VDKQy1dSBw8r/iXRJ7c2S0J8/6krXLTJBp9Dpi4hk+e1NdT87RRW7BfUvNEEnDInsYhy6SQIa710pnvB8+61cLq0ZIcxQB3jOXcw/Eh/EICfqFdEXItGSttEnfcSryAOpFozEloI5dRepEZNbsztSDryztJTRNA3Ntze21Iya7MGtHNOxU7lLkwPd6U61K0L5yD0+rwoKI4QnUFmzW/EXSrCGjjhC88iL1F/2pn7wGM9AYiHkoss0lR1v+UVoBNlrm5RvcXTcSi8Qi+LPxIpoRjiiyB8jbqzbcmhz7ulZ2BpsB9mqg4cdkU5PrxH1U2qwsMQg4Z2xShtCT1EsjFMcbiYPaTelbPs9jEGKQ8KpcQqIWu4hdJi3/ADWqmv5EOLl8ShpsHONzkqGf8J7XEf6U5NShI5ZswaaCPSKssXrGrKlnjbYb9ShVVZFShsdzl7x9KhTg+SnGcfJT1tH7KERg9wGxZF6lFGoeMLAdxzJFLWHIJAQNbuyHLkmgyIvTosnTNFwh2ORxfNhtIUjqpJJTP1PqgtPnqnYqUyu0U3qNR2BYuIWr3K3wqljkpjlaQHMn6FAioTtHS4fhUrDR4cpE7vGK5cs7XB14Y6SuSHJo3HXqL4kgJsk7JM0gE2dygnI46NnqsoWdGRxJJE93pToVBiZMoLSbhZ/3XJ3UXF2diXUjz3/okmMZDruLq2prh2t8SXd8SXVduXSvBzSQqUYo5hkqIuKI+HNSquaCqH8K8Ay6PDmoEsjyd6i76c72O0vSrszLLiNDERsb2u9r3bdyqaiY6grjzLyFKaZ6iS53TJjqqj5NEgSJkOhFm/Uit1yZ0g3GLO+0n3JlA9L/APok4tl3EkZWmTM/S65ddzdACubvz9yF+nmldplmhUAFd59S7uEVx8+5Fd+pAFhglQ9LWDLraDFmQ+/arOnxqAdJRk5f3azoSW6PmpkMcEw6mY6eFxQrG6Lc8epLCyaX6STTxhjVs4M4cLb6iUKWhgFtJS/kSajKenMeBI/vtVWyaX0Ta3DZSlnkDcOWg+JVskLiYsQPFp5dSnxY9UCQ8Vhl+ItpIqyqgrqbrcDbdaTKZDTkipHkh/qT80PDtzzudrnu8KDXMWZSUCQt0syG3vROKG/3oAQi3fmSK1rOfyFAReS6xbdciQWcbaO7O4uRC6G33oiFstH3eldeNxAXzbd71AAdKHXPTqTnvuQ/EgASzS196cjjuLlchu3JUALE+acgqDpZwlje0we5i96bRWqQLbG8WbGngnkCP2xw/GljC28s/EPmqdK619FPOEKymGaP9vG1skfn8Sqg8EQCYTHiZuPpXbobSbIs+4kK43vUgHEUYjvju/erMIww8CjkqIZYpo2O6ABMg+HXk6qWFrdfTola4ll/zQS1ZKq6gJCJoOJwvDxX3KPcxJa8PPLaT6JvUu5BQRZ56J+kjgK8pTcbW0t9SaYXkIWdtq7wX7tyAHZiCQs4wcdE5BnCN9iepqW4BN2fMfUpLRv3ZKktiHNFY3Ekl125qZCTcs/kiIbruQkmDExO7pTqgtSJQcviQSxtJrnaoJzSi+r3eSacjLTNVsLUmTVDCOm5MFVH9KZue3JK4rVkaDwE812X6RXL92SbDPubVTKajchzN9qAI7blIOFuHm2ZKQ0ccJdydEWkDNsiVUQVolwyJ3y2qbh1G8lSBvIwa6+LREcMVw8itRWnUFFEBsIm9rkW20VnRZaY92gpxw+DD6CB4oIXImKSS4nJ/wCSy5E8kl5vuWjruzIQ/sqn2035DEHNVlJTtHVEEouwi1pllyQJBYfhtOMJVFa5AJdAj4kM9LTTCTwSWn3R+5Qq6o4kpMxvYL2so4yeJn3Khkh6U4zsdt3pzQvCYmIPtz3blcYPVUl5e17is2enNLEKyOntOmZi8yJrslVAUwQvIZALttSONoxLexW808MwDDLowkfpUIu5SBMCG5s2Z7UYQ2iT2KLFI4lk264U+VRcWT5kPUgB2nhj/aSPaLfzU+HtB7DLxAjEyDkJNcKpzmuG3K34k1dtQBu4/tkx8aCoov8AdRp5mtO2Abhb6lnSrpJr6mRiACdwaQX71Sv4v5JMTkOXVknchIl8RxPPO3xNambXkfXq6bRShjMuWRXMnYaWWYBeJry9SRIqeuOniEGBufUrCHtIcY/iwXXel+SZOnq5Gs4TDcwhtYR+lWmI9h6vCwpZKh6Yr5OEfAqAO3xdxZoV0TwQy7UBnspnb86q8SrGrKjiM1g5dJKUVLBQ1BtUse0/2Yej1XIJqWnkxMwpJDqKfwGQWlqjYpJA0FK8lum432l6VPqJAuK3ZEDWh4rW8ToeJwQybxbWL4fESZMm6HbZ1Sf6WUgV1XIc0hOTW/D6RV9TYHLDQwTjLLEcnhDb9KraSl9onFwC7M9B816JHgtRiVSVNTwRl7HCJSCJ2je/StIQcmTNqJZYZ2HxCjpIPbZKY58ruHKF1reG5OP2Nn45ShXjEbsV/ChtB/yrXUkcVHh0EbvdKAML+LcmjILtM160MMK5PIlmnt7TznFPs5qariu1YNVKfIpbht/gman7JWyg9nqbis/EE+m74V6O+YlmxugkK59XYfhyTfT4w/Jmebl2Br4yzORuEG22M0v9jZBDlIWtpFevQ38mJDc9vNSumghflTMG3ZN42yOMzte7c9ycbDXowg49OBRZuTFZufPuW1t3atmhlhCRhzDp96H0yNF1T+zBBhoCcrU8bxCx3MI+FbfD666ihz/CNmtcS9S68IC/Qw3elBa+XK1VDFoRPN3FRP8Abj/4zfwQjWPZpL+lQizyyyQ67hyWpgTwrvKd7lOp8WnpZBYKlxHNUPmujl3sgs9LoaziALub3O11w+JR8amGaEGjNyJn1EXWXw/FDKLhZmNg6DntJIcWcXPPMS8SnVFbE05jF97PcgKoMtL3FAGJBJo5t+Zl042kfZlr6VVE7C4j/UucS25MHHIL87vhTBzSi28PzIojclcTpfJIpHJsmZiLNRGGchvYNvqz0UiCnrJLbIHIbtOaA2D1EsvEnWj4gkxNtTslHLRiJ1LNFdyRQ1VNGOoX/D6kAn+waeM4bcnYR9SlFM8f95cSgHWNIWjMA+nJBxB80F+C3hJi73JKtxCDC8NqqyoYiiga8xBlXxVTCIZOZfCpUhR10JhLG5xE1jxl3is3dFJq+TG1n2hdnO1VDLQYxhc5UpsfDqY3EjjfwuK8emw1rienMjFj0HLdktl2w7Ln2XxfiRBfRTO5Rll/JUdQPBcKiJth8xuXBK2+T1MbWvBsOyWJYfJTG0cY05hHlce76li8epcOjxmV8OqWlidxd4o9tp+K1FMOzJn4QzNpbtu+FUM0PBPiRvuF7nHyUZHaocVTN1gOPNNCEFQ7BKG3iE/6VzHsDpqiknkCmIax3Hhyi+23xbVhI6pyY2ky3Pp7iXoPYqskxihrYp54A9kjvDiHacrekfN1MeVRTVcmPPtBiMOHU+GT7oKSRzhGTqDPqH5ErHDOzsvaasF6mtjp4C3XauI/lV9UYHh2KHK1RnFGfKqHdwX8JEPe3qWTlKp7J4udOcgyiD68I7hIfUKVav3FXZe452XDEDJqCAAnjBrIom/bCzcx9/uWJlE6cyCQLSV5W9rqiT/7fZk+h+JU/tB1GyRyPyWU2r4KQME0lPMEsJuEoFcBD1CSVTUS1VQcs5lLKZ3GRdROhOE4ZiCRnAw5iSAuonUlhF1ckIlalxHLTNJhQAhytSfdqiHmuXdyAB1R6ri5cgAhz5p2ImuJzfcmLkQ9KAXB2o8JJnxI9bSyQtyFAPkSSRdClVAxjEDNYRkzFcD9PwkgCdg9dLh8NVBxY4IK+Gw5DC7axXbfJQaz2baEDOVvOUvEnDmjKligMdoPdcKh29WWdqhI2c+KCjG5/pQkNr+pOxkw2s+0SfUlKqqFhjgsyusuck7IqyBc9uTu9qfpvZxYnnc9vIB703JCcJCzt1NcuW3dyoFKjs9RxjzaNoh7hFBclauoFu5AOT2pI1y5BIcQ2wmebEXTauAXDMXJtqTFalogESxrGHkG0kWKzRYhUh7JAUQCDC433bvESinNdGDWMNl271IYpjj1ArVCik7N3lk46iKllu6H0Sall9Dp/wBslECbMSS9ul+AlZgP0kxiYhIDiI+JPHUANrPnb6lFGskIcnC4Vwqhy0faoaLi6HXGCTXiOj4JiAN58h9WaaGZy0Zu619EuI9wO3V3KDpRMioZIzDON9pakTK6oMJppuLFO28nuaWP0qoixKQiFpHYx7yLqUj2oLs2l/UzrknuenjjAlVlLBQmUURXAO5iJlAMeJ5pFUMRdd3lonykjH9o1pepL3I20T+JDOjt1dupO02H6C5uwj/lT5VASGIN09ymRXxiYnlpuWcsjrU6MWJNkiEraIoMmLfdcrKgrHFijiZrPiVKFRxDEGZrc/CrmGZqV9AYhyXFks9jAk2SHKQnHN7h+SVtxZO1ylU0wFa5xbS9K0NFh7VA5s1o+G5l5uTN2j3cXSrN4KMeMUNjM4kKmQ4fIX7R/wAqt/YY4S2NcXxdykBRntyZiH52rzp59j3MPS6+1lfDCQiLACkRXjazdJKyDD5NzWOX71Jp8FaQsndo9LriXHLMj3MfSuuCsuui5blEkkbk7sN3qVpFCEg65iIumO0eAvWUFG8YCQ1ExAWvLIc1WJpzo5uqg4Y3NfRg8Zk4csgOZGTLOVdVaQi7PuVtisYU7lHGF1r+apJhMusbfJfW9PBan5d1uWcpkWrqjItVCucnT1TGWeahmNq9SKVHjTk/scEt3O5Hd73uUe63zJDxHEeS1owuiSW5tqRZiowVVpa5Jz263kyVMndHfFuS05LgVHELRnXXJu7NOg8jjDt5p6Go4PLao92nUhuf1KGrOiDcOS4bEmu9Xmu/eQERfhKoYkNz7WzWXaR1LqshcFiUW3KP5rv3hHtzB1TET58krjIkdpB+VMuGxALs3Bd9ujt5Oqhice9Dc4+aO0hfkzLsKyK0s8xQtURF32iqjiPdzSeRy0R2kH5Ui14wc+olx5mENVV8VEUm1LtCfUssOMw8/JL2gOnJ/hVbxHtRtM92fUq7ZHeZMeoYnSaobPm6h+0OJZsDF+5ODUPlnwgtJ0dsh5plN367kN3kyN+lcfaK9Y+UFcyWn1Ln/aiHLiDfnb32qwBt9xIrXJLp5Z7kXT3IRItBbR0Rbnz9KFhbnlck5NdoyAC93SK6RW6Og4j/AFWpXa559KACLmhtut1Qv3pNddogCzGNocIzfxHoq4iuUqskthigbwB4feobcs0ERCfK0X8SJi8nf6k2JJCTdzoLHDk7s0N12jNuzQl80/DC9wnlaI+IkANa8nzTsUbEX4h2D8KOumgjqC4GZD6i6lHYTk5M9vegB2aa3YDW2pqKnmmK1mIi9IsptHhM1UN7DcOdtxdKtGGkw2Y3jzOfuHPaC0SIsq48LOSApXzgEfFIKIKdpHHPbE3Mstzq0ijkxL8SR9ocxHpb8qYeQJMOlZgMZ+4kwtgHSvRgJ2OBPyu/xTEGckRFJtza505PXNHTiEhOQRNawkW5U89VJUHr0+kfCl7QSYphATKzcKQ7Szz/AFIG26Ivc6zLDAteaK75XfCm9qfpKXjSDo9veQoAat281aYD/wDcH4dhJqrwvh3HBmYfF1ClhUg08xHldc1r3LHLehrhkt0y2OHiRxM8lsbN1KsrJoyw+CICYZWMr/ermOjip6aqPEDmoy4d9PHw/wBo/wD06tyz71DCZZZc7rslx4rO3O0uSPFTvNKLO/6lbUmF8YhZmb3W+JN0tPvZ38a9D+z/AA+nqMQE5I7yDkPxLLqup7MHI7/Sug/NzrH+ytovszxGop+K0WQ9wl1KeX2Z1dLTcWrZ4BJtvvX0HgnZt6jDiqDzCJn6R9KZ7Y0NMWHkwGFvBva70r4RevZZ5tEfrOf+lOjwYdk+UfMOKUP3aX4j3CO11RHIFpWvbqtR2yqvxuAA7cm3epYqaocRyZl9z06lOGx+R9XKGLI4R+iQcwRtyuL05pl6i4R070w0l1+fVlogIn5ZLvUKPIlLcN9pblIiqmFi0a1RLXLXPq5JcR/P5qqsyJvtDyd36UfE25u6gBJt9XhTo1HnuEW0FaoGc9oe3N+m5dGoYos7GUQy9yssIwd8Uo8SkA2D2ODjPp1bhH/UqbS8krG34GOIBNnlbnyuXJCYVFORiEcmtSaR8ss1a/ZNHTkuue236Uve+aC7bzf8qRE/miygvDchYnEmfJCRP1apEW3m5CgBPny6V1ua70v6kUQ8Qxb1bWQByON5CyZSTw94wLI7i7lPo6No4tMh01uSfh97/qXO8j+jfWvJSWvnk/UiH9KsZ6eImzt3eoVD4dpdX5ltCdmLVADI4lzUgKjydxQcEc/iXBja3N+pVYgnJi5OyRFu+FcYbeTfqRgPUk2AM8j35u7v9ToCk3D6kcg3fESA43uyZMAeJdogL9KIhe5Db5qSkK1dH966W1c3XfEgBW3LrCwpe61dt/kigOCPmjijucWvYdR3EhtuP0qUNK3BzN7i9Kybo1Sc/iM1MfBmOG8TEHtuEtpfSmm3XKVJQnzDeAjcoluqpNS8BTj5OuK6wsXN7Um2629P9SIiazoa4uZIokGKNpDFnJgF31L0ogJ6WovjO6x9C9SRD06IbXu/9UAWlVRxVVMNTT5e8fIvJVTxuPPMU7FNJCxZHaJ9QrhEZWs/7kEpUN2tauhYTa7Sy8Pmkw7rUrbe9Kijj+jN/pToUr56klSCxTBc23NTzJo3LPJT90BGePg6Zp2khAjzZ7hz0TJixGXiR+0cER93pWsfJDJ5jaOTbviUWaoan0zYiTUtc5DkKjvnIQu7Jtmaj+wyqjLR9PEmzmOQss7l0xtfMW2pr+lZs1SD179yF9uqWV3h6VwvJtykoH4kmK7uS18lZ0eHxyR8SXO3uFNKwIlNJa9mTWl6lZhnlkzMIroRwCY2MyXtUcbln1EqohsQwuJ72b6kpBaMCyyEVw64BfPUsk2dZHUBrt8xQ2qADhmT6PaKt5awKWlyaNjI2ETOy0RWclmPze3uUykxg49krMQfEoAIMUqMPqCeB3HL3oazGjrrswYDfc5D4lMOuoypiieIBIvF6VSGICZZbvJADTj5uk/miLIuSVrW80ADckJOI83tScVxuaCzr7tUmz70h6s11AA/mddYtvfckwpMNvJABfvXH5d6623kuWvyy2oIOMXuRNnlkhKNxL0oh5oAdgpSqCJo+ofUregGelhIHjjLxXXqBw6vCQA5YJIhqI7wKQLRMLuoUx7Q5GR9JFz+lHgTWxp6Glkxg5acKiloCEL+LUzWi+Xd80OKYbWYHUjHxKWoNmY2OmmGUXZx9Q96zkskm1/U/V4SUiHFHjAWka8C9PhRZGpysrvaq458txBbae5SqCn9lprnzvk2sXpVXRwvUVI+Iep1aykIgOj8Urh2+lSaATZCZG7bA5Dn+kU1WQnCZRm73OzEYj3O6OWoiKsgicHOIHuMR8ReSsamjgLhe0TtFLUfi7Wu5+FAmWX2e4WElfLXytdT0MZTPd6vCvS+yxR4f2bnxGukjjiqJOMckYbxze0RIlj+x9HUyMWHUDAQyGJTS5bi9LfJbrt5T+w9hqxrHG04RYibmV47l3YVqrObJ7nRZnTsOlj/AJk0ULbc2V1jBQ4PRz1taEpCJ2sMQdRvraskHb7CqgDZqeYSDdaRsu55YfZxdl/RPeGMtbLfizXBhjVXJ9oGF07ix0dSd/K0xR9n+1mGY5WjSPnFLI7DCJD1F6UlmgHZl+ifwQ5ZbkB04K+rMJ9hLhyg4mT2gPxKGdLsLJrVopxZi8epUvG2XJNFG3ntUrFYzw+EpJztAuRD6kzSye0YdRym7XSberqV3EXbdWNOIWobW2ip81HILRvw33KFDURzGQRGx5NqQpbkaMY4Y58krW8lKIXjLVv5JgpPc30osQ1bu0b9TJMN23JvzMi4nfeyBy79EbBZIGRoYtLBNRTkuPN8kcWcmx8vqTM34Z2s9yQCKZrcmzTfG3Zib3epA8mnf70w2ZHoguizjxCfblPJ+Z1Liqjk57viVeHTojeSS3YymyPLLSKseMSBnZrudyd9unjDJqh7C27XVD7VJ3t/JIao4y1F7fSKLs01LI5GjfWRy+pNcRufEHd70zc1UF+fzFQymAT5tb0pE1ZbVNPPRi3Ea0C3MWe0vzLvt1FhtL7RWm5DmI2j1JqkrGjAWN2qAHNmgPpFNVlLHWU5RVEbhBUNbtfu8xTadAnT9xzBe20UmL1FFVwRUt5sNNIPk/qJT+0naxuzeKhRvBGewTO97S19K81r8POOvPD6udhnh6Jctxh1C4qo7UzS1lYRyVb1VQINmRNu08K5N2j0u3CXuPVe2HaimrOw88lE0REcgDJHK1xRdXT5fUvJaSjesrApzkaADf8Aak9wiotHUXQ5Z821Eer8ydpax8PLhGbcB3uAia4mWMnbs1S1VRNV287F4R2ZGKOg7Sw4nWhGxnAIefpJtBWDq6x6iTiGzX5WvstVrU1gCPFze8X2ETNcQ/Eo9ZCGIAM8RsMvf8QqHyaRIVZiEddR0dOFFFFPDnnOG15B+IU3huKVOG18VTSSPFURHcxiXeopx7ss9qUPXl0l6vJc9OJs3sbfCu0ElRiUtXUytEUp3VQmG3XxWpzGsHoMUMzppAP0nG+0vpVXHiElcNOEjRRVEN344tumzLa5eaqYqqswmsKPOy9+kuh/erUnXuIaX0BWYHU05FZG8ot4hZRRoai8WaCS75Et5QYfiFRDxJMTwyCJ/FxLiTsmG08dJKx9oIOKen4VKZK9EydmY2vhr8UMJDo7TAGAiFrb/iL3qKWC1tt3ssn8E9iFRWUtSUftJyB3SdOfvUqHD6usop52qJDskGK27as6Xgtyb5K/7nrOb05Dcutg9STfs/5q5HAXpZc5ZXqALaxZluULEsJkpxOWC4oG5jnuBS+Co3P4kMsHqxHPht+tk1Lh9TDzgK1/Fkr2lpY6WDOQ3LS5yVHWV0tQed7iF2g5ptUiE22MPHILZvGY/uStfLPK1DxjHxv+pOjXS2W53fUyg1G10dvdcj9qO7wfwRBVbbXG5A0Ma2rqeKqubUE2dQ5W6MP7lKD2g2/Nd17s0uI+3VGNPJu5qhxjsBw3y70Vpeae4LiwuLvaSHgvn3rPeJr2mBa93K5SCqJNHc7swttQcG7V2dLgvySbTGsUkOy1TyPqDERNut9yDiMRZ8Ni0SGPcjKHcLeJTZqsTG7o/wDhrt0ZF+zZHwenN2RPTt3siy1hbGrYxL9n/NGVOHkyNqe5WdNh8BYRUTyHZKDiMY+v1KXko0XStlMVC+ejtcmypTES8Sn8NvJFw33aujuFLpCt4L5a9K6VP0+lWfBLPL/kkVPb3flS7o/w5FcFOxea77PH3udysBh3Z5JNS9+iO6Uuka+iBwWF873t+JCQtzdWXsrW73uVth2E0/CGU24pPt3eFS8yS5BdFJv2lJTYXJURFIwOIi1zadSiywnCeuYiO5bqEeDY4N0EJNooON4e1ZKVR+GJmfSO1c8eot8nbL0+oXHyZfw/EnR2p2WlOE8jC1C4vzytXRumY48co/IVrZC6RExBq73Ire5hXYYZqiTKMHIlD/yZ0KO3ticikGGUZHd7hU08Q9oO53uJ1bYP2NlqjI5Qtt8K1FP2NpoREnga5edm6zFBnt9N6d1GRe1GOoI2ja/Pd6S71bU/4xi2TCSuz7Lh3BaXzTf+zvDfZmOa4ZdTjmepj6HPj4ok4bCwmPEZhH1LSU8kVmyVtFR0+B1AiOZ7VoKTs/GWFDK15ygb8Qsx2t4dq8XPOEvs9/pcWWP0HCMVQdgG5n8Km0lGd1rgY/UgwuGjpWF5DO9WU2IUfICch6ufNeXkk7qJ9X02GFb5GCNO4jla/wDBWGHYPLXAJs8dnEGJxI7csxVYeKU0Z83/ADOn6PGKOSGqgvcpSa6MQ78s+pYOOSXhHfOeGC9rKuvJqUzZgbS5UlRjxw1IyxxCdjeLpF/NWI4lhk1SfElcRMCG7JUcuGx41V/d0E4j7QfCCXO36fkvX6XE796Pj+uzycXpIzFSVINTK8lXGBFmX5lUVckUjZMbH8QuKgYr2fqMNrqiJ3a6I3F7nu1YlUmLwnkfS3pX2OLAqtM/OOp6pqTUok8yYj0diy8SaMWLn/go8JbxZn6uYqU+3ufkulrU5IzWRXQw8durggOnHP8A9E++aEsk02TNIj8APSyEqcPJP265ZJsx3FotLMHFAcFu5Ew26I0PhVBVA2/NdGPvXRRCNwkpYDdvzSIWFkQ9WnUiL3pongaePTRC43On7dunSh5/uSsmrGh2/lS+eafQ6osKOaE2rJELFou2+50ttvxIsFwBw9/N0RCxDytToD7k2Yt5IspoKONrdATvB5uwWpuEXEs27k/xHEc3ZyFZuTKGijC0dHFI+LzDo9KlRSMQcmt9JMnQKm7wMfpdTu0OtjLETpdQl3kujHdpn+YkH0r2qPlNgrd2iTZZ810dpepK2006ATFuRXJdTaP0oS3FqgDlyTc/hS8VqTDbzdUArkvDy2peJLpUgIfejiFh3k21NMO7N/JGcl1reFABHI8j5oLu7xISH37UTdOiAOXe5dGN+dtq7pHrncXegOZyLmgB8SCMB8W665NnM5aaiJeFNPufJFw38/zIATC0b5tuR8TiW5u9jeEUBiwvlncPUgt25oAsMKrAFzgqJ5YoDbQoy2iXxK9pKWASLiZENug+r4lkFb4FUVNVUxUUUT1XEe0Ix6vyqt9QqyxuanOdwdxz0b6VAmkLbltD1LSzdla2nwE8VqaSQKAJG3k2l3/NZCqxD2gyZsgEelcqzdz4HVkwvH8xjfWTiDNuLayfnowowyc/xc7bVHpJuDVxSZdL3bl2aRpJikfpd9BV82Ze3UVrd+efckGaV13chEd3O1U2QEPVo6lUtc8L5OLEDqL0tztRaiIv0qba5JLyGRowCSCS8brnHxMriUuz8gnUSzylO8e2CmC24/DcT8mWfwHDTxqu9kiqApS4JnxD6dBztVdc5Bwwbc7+FKct1RcYuFTLHEMUnxCxpJTlsEYm4j3ZC3SPyVcOfFFknLh3B0l0mkY2loV2lylJJalTk27kWcEjiYs7/CtNgONS4LWBPGd2XpWICR7xbN1NCufhc3ZcubDHLHWR6PRdZLpp7xPoTs/9qFtOQyVf4TveYl1OSi13aygxCkqmipGM3Yh48hld+VeGRYpaWWqdfHpBDJndfOL0TEp7wPscn9UZsmPSZc9qpI5KkXj3DY2ayFRHbMTZPz0VthuND7eHtLBwpXYDIu4fUofaH2eHFaiOlqPaqUZHGOcWtvHztX0eJOHsPieon3ryFaRWnz6VMwqMKjEaeM2uEjEbVAuIizfcrLs3wC7QYc1Q7DTvOHELya7cuifwObEk5pAY7GNPitRGwMIAZCwqA/QOXUrftoNOPafFGpjY6fjnwyHxDdtVMJeeirHzFBlWs2hMWq7dqgNExOt6MbCMh7mdWGDyTxhWhC52TQEEnDC7RVdu3mr6kxiPDcKGnpJSA5gLjWtuY/D/AErKb4NsVXbZQelvCul8ldjhNOQZbyL5ojwunj0sf+KfdQdqRRD5dSVxZ5q09hj9tKPJyCy63zUlqOnHwAP1Ke6iO2yiH967b8lOqI4OOAB4nt2pyIQFhE2Hl4lp3CdSBdb5LofhkJh1Du+SnVJRbmyEi+FBTQtIBX5c9FSkqBLkky4g0gX5by5iq2YuMd6d4JZZs12nShGO63Tb02qUoopuUhyIgsy1QiLCyfho5JgKwHRxYfUTETAz3CoUlE07cmQ+/VtqTSW9LKcWHuJEx5i4piSjtEeavuRE8LGLvdtSubPmn/ZXs5/lHqUqkoQkuaXIR7kPIgjgnZAu8kNvzUp6G4zaNrvJcioyFxzb4Ubqg7TsjPHtyXOHcp5UttuTP9Kb9jkK52b+SnZFdqRCIbUrdnU9ykFSmPel7Kef/ojZC7ciPbb3p2nj4kpNewaXbkZUr8nJ7vkiipbX5v8AwTcxxxsfKhEYgPNiE9v70MxQCNmRiWSmzTBNQwA+fHA3z0226KBURtI+bXLlT2+R3yhovYOwyMQ7NpMyZnpw4PEZ92euikUAxxzBxM7M9SyR1EccgSgz3DfppuIU09Z8GbhvC2Voi1wu+RfuT34BcgAi9IoPZC/+CnYqErx5iOeui3k0+TmhB3QBRxCWSEo4yL6lZ1GG08eJHFFUvLT905Bbmox0LxhFvYid9RHwrLY0cX+iFUQsIja3xJoRe3mrato3EosjYiy3W+FRXpT9DW5+SuM00YyxtMhnfmVzodxFnmpns7iHckVK4uOiuxasGjEBAjJtwumZpjmlJ26XdSGH/dyiZup+pANOYtyut9yXBOsgYSCMM35+lAZPzd0bU528kuCe7Nk7JGrmHu5onJ7sm6RR8G4tGRDRyEWgHoiytGxq1stW/qSYbrWz/UnvZZc+i0Vwo2E9H/UjZD1kNELd5IQ3CiMd3NdtYQH1P7kiALbiydt3creCExphB32pqGOAbdGEk+dY0Za5EPdagTIdTDb5KJKVp7OnJT56qORxZv3quMmI8vCqYIF92ua45JFzTfVpmpGERMjLcwuT7Vxh3a5LuhDyuQQLS5dLLlmuXMV3pyQtuHNABe/xJOTEXwpPlt9KXi02oLOaISytRnkVuTLlvyQAhG0ckhG4l1huL4WRCPE0bL6kMBBDxLvhScXEv3J8S4Yattbkmvw+Ed5uJ9wjuuJSQNWuXJdITFs2Z7el0uGd+WT3NzHJOcMyYmZ7rd3NADQ5ker7ifqJWuD4aeIYjTQRsxFncZeFmUehE4TGeP8Aajyua5em9lOydZhdIFRLSGFZIAy2yN4Ph/zLWEbZOSVIm4pS0VdFBhfHaoip6e0I5P7truQ/mXnPa3B8Iwt6UcLrZp5SAvaIJ47ShJvSXJ2JabG6wKHHIn1ivjcDHPluuWcPA6fFIyrZ8YpqcpmMo4siMrm6WLLlcqyO+DLHZnGk25a2lzQf5VYx4HVzSDEzR3/EajQUt05NI9wxZkdvuWR02TqKNqWPM9pvuddOZoRlndrS6QFOSRvwxc9xG9zj/wDPypiSaIq+BpWcoI3HiCP9Skki08xxzBIGd4vctV2OGjrK4wrNx5Wxj8XUqHGKqnqMUOSnCyJssrWtuUCGunp5AkhkeKUHImMepkeBNbHpLdrMIwuUQw+tmpyz/EIWIVD7Tdsq3FsICnbEHqIikY7fe3SvPSkuInd3zN9U9QyMMxA73CTaXK3NiUaPQ8b7aYpjQDh1fjE1gAJnFK1txN0/vTFvY+noBqY3xKslYNYikYQZ3bbdtWNx7HJ8exL2upYBlsaJyBrbsmtu+aswo6KnhJqbEZiiqAbiDLT/APuQNoN8YwsaXLKoKszucrxst8ulT6EqaPCJcXOojAYpgAKYZ7ag/U4sqaLC8Oh3vPNVP3RWWC/5rlIPDaKsggB5XgKILX/Buu/NclYqNt2h+0SphrMEOmimCKHKovqjuOZ/T1crU7P9ukg4nWvLQMdLaIQQZ7oib1F3+JeeTYTTwjrUS1Q5ELCTWWfTuJNQ4HHJFvrGA87n/Du/quVrI14JcIvyb/tP9qkfajhQRgdPTwmJhGXy9SrQ7bSCMQGbezw3iFvUBOyx8mDhHILe0PUD8LWZIzwEM9laxZ8/wyVd1goRNzgnabFZMIqgjaaenkjsDS7IunanaPGMZ7P4eGUPACod8ikDqy5tqsHQ4wGDzS08r1FVALGLDFOUQ3+E1ZB2gpsQCeNqaYZTy4BT1bmMXq2v1XKll4E4RPU8Hxh8Yo73tvDadvmnaiF7NGu1WHwDtFT4aZBIbFFLz8JM/wD0W4CncmHKRiF9zWsvQxZFNHk5sekgBj26siKPb3WrpRyDpv8A4JqQpI27/wCC0MBqYrXzuTMtQ5NokUkpPyS4m3Jwa5WOhoybnlcmnktEnytJGce7Q2QELXZP1INEHCTyNmz2kpMExl1u6hhkJqXSVEcYiEvTnbd5KaEx/q77hQ296soaeKRswnAx+FPzYfFIeYZQWt0iyKIbKYBDPUM/iXJbBIXCK7JT5KMI3/aMY5+FDwWt5OkGxVlI4uX4bWqQF9g6bfmnaiEBHp+YpoI9un9KBXsV/aDAzx6niYJI4p4n2Sk276V53jsdRQ1JPWQSBOD22iFon77l6tw37s0p6UageHUwhKHeMrXCs5Yr8HTjzOHB52/Z2p9jpcRCjcopo3ztfrb4vJRaLD5JqvhRwSSZ5Zabs163UV1FhNDShLVxRA7aUwDdkLJrDpsLqKw4KduFWMHFaOWOwjH1D5rLtc+TdZZ1dGApvs9xQj4fs4RDnvGd2vYU72g+zmswcinwv/f6dx3x5WmL/CK9EKGP2njvHdPtzkJ9xCmpZKsZgeKQOE3XGTbvykr7KMO/Ozzjsl9neIdosSKWso5MOowAiOSQNr5eFRe1PYWChp/bcOqQr6XNxkKD+6P0kvUwkrxqyOnq5BE+QyveLF8IrGl964PjFRPFieE18UtwT0JSNT8X8r96xljSR1YpvIzzvCKinjm9nrmcQz0lF90RLSVWChiFPwzMCYW/DnFVVf2bxPFKuc5KMac4mIntcRBx+Ek3gONVNCBQTwHLA/q8K51+mdcv2Qo458FryCeG0g5iXSQp/FaxyAZ6WosEtrxeJlfhUU2PQy0Jt+OQWwS/8i9yymJYXPRyiB5E5XZCPVoplcSlyRQmOaT8VzMO8RVzgdHHVHA1HWWVXDlOSOdtmm4WH1XKjteG7J3Ek7RVB0so1Efg8WeurLJMo01NjkclIRs9hZbw6lDHGKiSsF6Zm9LiXIm+JVtNDLVBfGDbXETG+3PNaPAZsPkCUDYYpfV1W/l/5p/Phkp9v3IEKinmu4YPATbTgN/8vuWexjDXoT2N+A73AX+klpsVoaSl3Tyxj5EJ7h/MgOlYqXgm/tEBtoQuiq4KcnP3pGLbLkn4qfiP3qRXYadCYuOZA/IsuScoyOQ8gzLJvCyyn7S4e4dp8Hu8F3iVpF2buHSNlYYVRmQCZZjGTelaWgo2HTL9S8jN1UoH0PS+n93yZAOzIDqcVyRdlWtzaBxXpcNPGLCzmBfuUkqWHTILl5b9RcT6CHoEZnjkuC+z1guYbfTkr6iweIg0jb33L0EeyJ4pKOcbfp6VZxdh2o2LIMyL3KMvq2Oqvk9Po/6Y6i9teDyabAQEx2dXuTJYDHtZnci716xV9kXEgBwu+IVUV9DTUcpB7PeY7XU4/UlPhHbl9BeP5xPNKnDQhtZ2O5MFh4d2a3NbhbVX9xYI8rVAmwVyEWstFejHq7R5WT0yn4Mr923ctS9KF8PcRyfa60/3O425NqkeFvJc7g9yv8gx/t6/RmBoW96dGhbvd1ejh7jdsddelOwm4bW9xEn+RY10KX8StpqNuvQii3Wl3pTEElOEWVoi5F/FSKMf95GN9olt3IKmlOnqTidtwFk6e3JXZSXghvShbyfNO02HtNf7mutFLI/JP0sjx1AeHPmqbZkscER5KUY5SbPaP9SH2PYLs/Uym19Occebs+x7HL/KokcjkBM7vaLXJptmWRKCI3ucHXCyF+T80MpWlnr9SEZn6c1ukeNPM0yUdLsz8PeraipzKSAA8bW2qBR1FwcI2uJ88yUqjrpKWQAnzIojYrh9K5MiZ6OLIpUyZIJ09QUTs94va/uTTkFOYyT5EGd1vmrrtXQwYfgVLisFSBy1Ezh7MXVbbdevPKmskqDvN3JRgj3VY+qz/juvstp66nqJzYGsE3uDX+lAYgI5ODKmfPPLRTKOZiKyQ2HNtCJd7xUuDz8XV7yqZIOlDIWze0uS03YbByqqsmBztcrXVWFP+CLOFvwr0X7OMNjjAcpd2RSmAryOtzPHidH1fpXSwz9TCMvBf02BwU+gM4+dzqSWH28slIKRubvt9Sj1FZHGItxGIl8TvOcj9e7fSYIDb07C1zs1vyTM0LRsRh1fJD94XaM/eotfiDZCD9PetoRnJnn5ur6ZQuInqn8BsWSYmrjHyH9yj/eAFplb5aKLU1HELR7R79F1wxcnzuXrFXtY3NjU4uXpHkq2t7TezmByvwhfld4kqkuIWYzsNzeJZ7tuLSQUUrtb+GLbV7PT9Pjm0pHznVdfmxwc4vwWkvbKiJ8uJcmP9qIC/Zz2+SwVRHHGXOQdNPeooyOP5fevbXp2L+J8y/Xuovk9GrIa2uwGeto5nthkYDt6SzHzWKlqpyuZ5S2+9DSY5Vw0x0wTyBAe54xfaTqLKT7sl0Yun7fEjg6r1CWepKRI9slLXjP/ABQnMchZO7Fr1KLGTlponRG7Rl0aJHl92U/LJVGTe0D6mU4y97qupi/FzZlNuAj06VzzXJ6fSv2CIj6c0D7n1fcl4s/4o0kbyAtu8kuG2ReJEO3XNki580WS0CULIWp7rfUi4jWpDJ7k+RVERU73a7RdD7LITdO1OcckPGYk7ZnqgBhMdXSEX72/MneM2a7xG5Zsi2TrQ1wX552ki4KK7RCM1qnkdCantbm6EoX8k6FVbps/MnfaorNY2H4UclURLfdaht+F1M9qp+di7xoCbRkrkKuCK0b5ckuCZW5NcpTyRZZpo6rh6ttRch0Jo7WHJk40Pcm4657dRAkjrrWHYwpasfA60O7mnGjbNQ2xDdqzIxrtei796lwZKaKMsyDJ2QFzXWLzfaka94+UAbkjXB2o7m4OTM2j3IYAdWmdqXza5Ii28kJf/LUAK5ueqVz3WpNZZq271J0KV5HHJ7RLxIAa8W1GMbW5m9vwpziBSvsyIkwczyDl/SgAjL5IGzuLJdGN9M/0p0iClk0diIfT0oAAY+8+lDxGyyb9SAyci1XWFyEXJ7UBQtfqSGNyfJmciRFlH8KEitQAWg8xuJvChMnLvQXfNIdyAoSTcxSbkkgrUSfo6h6WrCQH5ckwXn4UlD5Be00OLdusbxrB6fC56yQsNgERCmj2hp6vN1ntS5ogkON9H+aOpqPaqgpHjEM/CG0VEYqHEEbTnLJzN2Na83XQG4hb/Mua/wAVICjcoSkzYbWuYS8WS0ZiKTIiGzcTt0ilw7dH687bU0BOJZs+5uSdhK6S+RnMc9dVLAceG1hfPm9v0p2rKPZw25Nr8SZMrYQbNN3Pl8lmuQJ+FFLT1MUrZgL3CxeEtEcpRez5U+ZE4/jETdO7wqFJVSFGMDG5RjuZNlMwsIR5256l4iQ1bGnwOBuLrb6l0icYteklH+fUnZSYrXY7iL+lXQgbjL6RU+mw2sko4qtqeQ4CNwYhbaWQ5koQFGMZBY5S56Hn0qQOIVNPTjBHUFwsi/Dz6c+pQ7/iWq+yOUm3RIiu77UU8cQ28KQzuBs7mttLxCmhzyTXJB1yuUl6WSTD/aM3KIDsUTu6lYDIf3IYXuIFMO31PklI1jTIBFtzZrU7R5FVRN6jFRrtLU/Ri5VMWXVdora9pmvkO4qLjXytb3qHaKmYr/8AdFn1ZKI/NVDwTLyDcu7kv6ki29ysRcdlJuHitjRxGUkZg3Ha4RJ2UCGSOEZwdnvJrWt7tyGgxCowuriqqSR4KiF7gkHqZCFQYmR6EZeJZacm2/sSLb70ijjF3zJ8unJEOKQFY2T7m81Snltye7TVBdbbo6XaTDussyrGKtE87QyUGpk4kxPm9uaACa4vCgclahRDnYcRcOYH9LqQQ8YxOR3GLcNwsompctqlU0LzTA0rvaSpxKg19hw0bVEohGfUramweSlL8XIb32EjwoaQsVggbcOdt3TcvSOxuF09dWHFUwtODbmEt1q87qM/ZVs9no+l/KnS8mEhwmghcr6hzLvHLp96mQYfQX3g+71CvRu0OAxjWA0FJT8J/wDy9yq4uz7xsX+7sJ5aDY4iS4l1cJq7PVn6ZkwzqjPQ4fFVMTA9gj1aIRwli2Nt1tuJaaHDzvjBwELvS3Srz7hjkpxu6v8AFYZOshA7MPpuTL/E87/2fcnsdt3q9SJ+x8hW6M31L1CHDY4RG5mMh9yfOlhkEdjCXyXK/Ua+J6MPQ01yeSzdiZrswdtfEo0/ZGWOHrHkvXvuuDMXyElQ9o8DlqByiZ/Z7dSjW+Pr93Rz5/R1jjtHk8qq6N45bG3W+IUoaGQiyvt10W/p+ydwjnGenK5lPpOzMUb6x7fiXW+rgkeRH0zLKXJg4MDe3rt16ibpRvhbxuT3gQjyuHqW+nwtowI3iKxuQKkmwuWqqNcri5ClHqUzSfQ9vgxk2HyTSDlmI5qwpsBkmtDxeIhbpW3puzoU4Wf3perwqzp8NijDIMxtUvq19GsPT35kedN2f4ktjbufciLsvp/6LX4fTtNXM4Rnc7nu8KnBNBMc8cb3HEdpiQdLpPqWmX+JjaPPX7Nyl5c00fZmfm3Df4c16JNCxXO3U3uUI4d3d79FcOpbOafTQRhf9m6gfTaXvQl2fnuHp/itlJSuOr2CKqazFqCjf8evhH4Y9xf0rdZZyOGcMcfJRlgcollYyH7rlFuTWqzHtBhlQVkdYH1ExCovaGR/Y6N4KiMrqhh2HctE5mDeOriMfc8hXaNtbzQjhp3ZvG1quJCPj8NnjLwp6SFhAnzARFtSI9qWzH7Sgkw9y/u7fhSlpZJoxjcNud3JPVPaLDoS/a3kPp3IG7TUBEObkP7k/f8AonbH+yH9329y57C5FoyuocQoqzJ45GIi8KcOOK7dfb8lWzElB/ZknFyxAosmHS21TRpX5M1xelCMYSdreB4MvF9Kvno4s+dpK3IzikzNw07lXmLPaIt0kjmp2EizDd8Lp2hjYu01VA79LXMrx8PjLXTb70OdAkmjPDCMLjs6k+VYwwkzRsRNyUqrhCoqBDJtr23Z9SjfdrRsT526ovYdxiRZqhpB/YNd4tVXzUrkRPw3H9/SrkcPuEXYrR77l08PaFrzMRD5IVEPlFCNCWWbPaS4dO8L793+lW7w02ZM8u7vtZMVxQbXCRzz8K0TOeWOFETh3RC+dyjTE8b2atlzUkZAjHR7RHcos0zzGS1OShs93kgLbyTsZcO7QSua17mQFH3dKBgjySbK7XNFFGZFkDXE6G3dl5IAlVELQjE77iNrmTT2Fo370X4kwBkD3RN1LpxmMgm+Wu7b4fcggBhErs0mK19W2pOLjdscUrrR1bd3IAAsicsshS1zS8W3pS1JBZx+adtCRsn2knsNw2pxapCno4jnlN9BFWXafsufZ2sGn4jzmwCUhZWixeK1VRNq6KbToZ7RT1oQjn4VE1F9fJE8jla3ULKRBnNxC1b4W+FARNdz5If3bkrUUAYzGUpGZvf6vUuMT80L+SIchuUgPSV0kgDHnwwzutFafA/tMxjC7Iqid8RpQYRCKp3EDekS5sskw3Wg3erWOnAgFuGJWN1Kk3EJJfY/2nxqkxav9sowlp+I34kUr3ZP4rSUOmxQIwyKO0s9SHxKFDTnVVPCgC8i6VZVeF1dPEMDROR8PjHb1WodhwiPLXBJUDI8dw5W2i9v71Iw6O2MWsuOQrv+1QKan40pA7Pd8P8AUruCHfytta1rlIAOOZkbvcIb3/cqujqJ4zlliC8sivubMbVIr5raf/8AGfp+BulX2G9qp46YQp6Clijyye2EPxG+JBLdGPlkeQ8yQPzVjjdDPQ11lTEFOcjDLaPSzPuFO9o+zdb2ZqwiqWBxlATjliMTA2fvuVUXZVdKKORhlF8tzIelK5SUEZNIZP5uk0h3aO/8U2u96qxMsCwfECG9oJN27mhmw+rjIeZ3Ndse7JOBijCHQf8AFC+JNd0P/FSSANPVk/DBpCuXfYa28wAJTIedmtqdbFmEdAO7PzRNjnD0aN/4oAihS1pHw8pBJt27ai9nxDc9k35VKfGm8cZF++5D98N3NJ/FA/cVpx2mXEzEviZWWAjSSVYhU9LlpdJYoddVNVGLszjkycw2No5oqidv93ifqJrhJ/JCF9GmqJI76yDOOllpx2RkDETv6bl6D2Z49VgkEkz3FuFpLusfUvKqHh4lWCcsjU5FNrJ4QZy/wW87NzPT1VZhFNLHW8KS2OWJ7gL1WrqwS1Zx54bwNfaOWp3JELWkofGYfwza0h5ik8zcsl6Z5FHaiFrC3uq8suWRfwUqaYOHkLuJKAdQ0e1zTRpFB6W8nH9yXEbvzt+SaCSSTQMyy5p38S0s5GBUUEIhIN4O13pQcbh6OD3LoyRQlmzuZJo6hyLPQUAFFUGJbcxL4Vc4dUS2DfmRKhaZh5O+5lMpMQenHJna3xXMihSVrgvzkcm13KPJJs0NtqUNQFQAuDsVyIqWSQdHb+CmjAY7s77kERbss7k3UU8kMtjmBCPiFM3c2za76VRokTwkYbs2Yl0rKjQ2cR+arwqLS0zU2OTZm2X8VLIZXY1hYVVNLFnaRNsIvCSzmHYxINLwK2cIMRozYqeWR94/CXuWylmYgJsmIviWR7WdmY8UjKsjivliC2S3xD/1XPkT8xO7Dk/hIlVH2qUxAcYUd9V3ELbblA/2+xuYCeKCPn1DGPUsx92hDFxIjvzAd3iEVqsHrqaupL2dglDbII7bvesotvyzqlGEfCIrdqu0Mx73IQyt/Zjcq2WlxXEJjeeK4pN1xRtctSQtzv8A5pwiYe9W4fsyWRx8GS+4cVkiseoezLpv2qLWdjZxpynKVzId3DF/CtuRMQZZ3Fn1Ibto7lLxoays80nw2fCzGSA+KFtzEP8AmRcRqoC4mbjnc5Z3EBefyW8qMHjqBMAdgCTd9L/CsljHZufBx9oik4sGufu+pczxtHXHKmVkWHvVH7Pk/HyujPPaYoAw94YK2OoAwnit25eJP0+QgEgG4wA923qif/orzE5o8eCyWQaevsH8QemUfCsqLvkz+C0NxDVmYDEBiL63F6unyU7GcHPB5QxCjkaejlfQhfcHuL3KnCnkp6zhSM4GJWvtUwMWno6AKNhBhvueXJ7iF+4vcpB+SBU1klUd0puRKZg+JVNHKMEG8Jns4RdJEoMouL5uG0uVvS6OirpMNr6ergyGWnkGULmuG5iuFS+TaDpmnxKSON+HKDRF0nGT9/iTWGTPhZmDA0tHMV0gx7Sf07lXY12kk7RV1VWVsUZVNRJxZCiGzX4RQYXXRU4FGZmIs+mir/sVTFfbncC8ocSqIZRZzcw7hV9QYk5GOcZyk/hWWm4dRS8SAmvLxE9qtexNPHilbLTz4gNAcMEkvEkPYTt0j+ZeV1PTJKz3ui62bmoHpfZmlgxQBukACF7eGT7nW/w/sjTQiEjuZ/8AlkvCcOqnkYTaW2UfELrfdmu2FRQgMUwPKPrz5L4nr+kzecbP1/0L1XpINQzw/wD6eh1dP7POTgDCOXhZHELyav1Eqg+11FUCOVRYWXpTFRjkEkRShVwiAcyPavnV0+aXtaP0OfqPTR90Zqi2rqfgwSyWcmuWDqCCSs4RyR8aTc0ZPuJZ3tV9t08cUtBhDAPMTqZG/wAq8x+9p6ipOd5TkqHe55SfcvrfTvR8+jlPg/OfWv6r6SE1DCr/AGez1mVDDUObxCTQkbXdWipsKyrOywYpWT28yMvLVZuHtx7Vh1RHibOVQMZDHOPj+pP02MQf/lhLTOf4r7W/ivQ/DyY4U/Nnhf3nBnnvDxTNNHgZzQjPHkUR7mL4UZYSe53DpbwocNxQI8Ior5X/AGbdLqYGKNIxME+70kvMydxTaPVxZsE4Jio+y/tUEsju0ZCNzXeJI+yoVmDVTtkM8Mgk+ngtJO4bikfF4D1kfE6uH4lbUOB1eNBWlRS3zgDG8Eb7jDxZLneTJB+5nclizRXbVs88l7I1kh8SkylEd21+Suca7FyYpANZTg41RsAnGXqy3LcYPgrlGNjGIfErmHA+G+rvaSxyequD/wDD1sH9Pd6G0vs8Ok7C4nGWRs38U3L2Lrx1yj2+9e7ngNPIJX581UVmB09xaGtMfrDkcfU/0y8S2izy2m7M4hiDcIafiXAwGXhYvCSzNRhM+H1MsUrhcNwuK9knw8KXRpDEDdiMRfnkq37QsLw6bGjqMMyOCRhO0X6St3L1On9Q3dM+S6z07SDa8nkf3PUTYdLUM7FwztLXwqGULi217fNei0dHT05ytKDiJha9gssdWYeUNQYWHbnsIvEvcw5+42fJ9X0jxwUkVtPdGWbdQqxrKjicI8hEx2vb4hUOajnjImdv5q2wTA3xahqrJH9sZxaGDzHxPcumWnls8vE891BE3tDi1Pi3ZLCYgglirKaaUJJfAYPbb+/qWNljtDnarmsw+sw+mpWnzGKobigOe3qyQUNO0kpX5ELBdaSeNQxw9peSWTPkW65KYsuTIQ2nln+lWVThJxiRsd2tu1kFPTnh9RfPEYkO63JX3FRH484z5JlJUSyAO8yH0j3LTYN2krMNcuFJHIWXUbblj8RxYZP2TlAPpUajxZo6cwlcpCfkS5cmDvLlHqYusl00/az1T/byPD2A6wGlI+ZButUhu32G4tKMVOduTXOUoWivFJKqQiyd3G1TKOoYoqxnNw2bPeuR+k4qv7O+P9RdU/ZLweyPj1FIRaRz/wDmUxqFJWT1FR/u9IZgTeI15l2cxhsNnnyyAD8Jdytj7QNtcJRHL0uueXp/blUTVeqd6Fy4N1UTVNPSSvPQTWRtc5D5KPhuIBjR/wC6UVQWQXW+5eeV3a7EY74oqw+AbWuOe1RaDtdiGEuL0c5hsse1/Ctl6c9P9nDP1SKnX0enVdHWlsbDJvdsVN24o5I+z1BUHAUHDMoZBJu/qyWZ/wDzCx+TQKmQvpclDxTtFieNUwwVDX5ORuWW5y+Ja9P0mTHNN0Rl67FPG0r5IntUElMcUgOQi34ZeJi/6Ks9ykiEonl4i27UvZ+Hcx53W+Je2qifNyTmNAPlkjK7k3UkNuY6Xap0o+9tv0pEJfxGBF7hT7Z9yTCiEXyJkBFBhmOvuR3d6abO4tf5JzJvUsWejheqDeR+90Qybkzb810itL0pUdGw5ci4j2qO0jJFJ80aB3B1uaEy+JNGVraIHmbLV1WpDyIN5O9cucvpTfEbnmuDNbzZOjJ5A7rbtUbk/LNR3J+eopcV/cq1Mu4P8Q/N0PE6vcmbjXLtEah3B8ZrtEXEuUa5sxfJK57uSNSu6ySJdPiFdCS1+ai3EkRalm6dE92iZxLW3OmjmYkxdd3rnUKSgJ5pMkcYc80nm96jLtoknqT3WOvM3mujMmS5pcTcig7lDDbiRkNpa/1LgFaYk3hSlkOQyd+rvXeeIIvclda3Nk382RaybGDcgAX3CL+F07HCdQWxtvqRDC0bZyl8hQy1TyXCG0EAOWw07jrefy2pg6g5H1dIBOQSdv3kSMcqUs7WIu4iRYHBp3IRd3tFG8kcLWs3/cmDqDk0/q8SBuSAoIpLu5Jh0uXQhcrtt2XP3IjJh5ZGQ+5BQrbQzytH1EhKTqy/USByeTm+5J/SgBXP59ST8kkKCTpc1xhSfPvRdKPJRIocPnxCbhwNcTM5P8Ipz2UIzFtTQ4VikmG1JSRsxZtY4l4hU05qeulIwl4Rv4Ta1Q7Acjw+Oy9447kMtHD442DTwouDUZC17EPda9wps+Lxc3JvqJ0kSR6rC2jjvjNy8VpKB+Zlcw4o9PMJx5SytdutuFQJiGoYSYAiIW1t8Sf2URxXbnjLR0njcUrXtJkAcYbtrJ2EuGJHnu7hTXRok5bcnbkirAd6mJ8208PiT1dXBVRBFFA0FOD3MPU/xXF3qEibMvqRqVYbi4xi+bWu/nuQ9xP0pHDJGAm4OIFyK3aS5qgkO7vQ3aaLjeLwroi92iAHgvJvUuFmJW6aIC2lm3dySbPmlRVhoLrXS6tEO5PUkJy1TvG/3Oxn8d1qYSbpyRVhYiyJSYagKe3Jri/wJMP7mQ3XD1bk2rJ2H5iYjF3e4iTNvyXLmIeS74dqaWoHNLlzv5Lu1c1FMBa+Fc06V1+fNK3v0QB1cJdIWXP8qABReFLRdVIBANxCytKOFhMs87GVWG1OhJutc3Ee9S/cBouzMIV3aeLP/d4mcifT3L07sNUH95VFmW9rmL0ivIsEkkkqRPVwDmtNDih0ZE0DkF3p2ry+pw91OJ7fQdWummpnteJYkeH4RWVJABlFCRBc3iVZhuNBWR4RJUPGMtXGRPw32/CvJ6ntVWzRFBJUSEBta4k/hTVNj0tOdGzncNLtAc/CvIXptQo+nfr8JTuj2ukxairMblwxs/aowvfTa4q3ko2G3Pq+S8U7O9opZO20Ve7uQmwxGvbYawKgcgkYiF9fd8K+f6/DPp2qPrvSuth1cGxh6PXltQHSuWoNbapsxBkLhnaPuQ3MQlk/yXmxys9xwRC4dxZOzCSL2VxfJsh0XZSjkMQN3Eu4lR1naY8JqRjqICKMfFH4l1Y1PJxA4M2XHh+fgspaWW7NmUf2eS7XajpO01JiBZBmJeklMPEKaMivkHat080Pa0cjlgmt4sg+wyZizoCp2EszYBJvETWqJjfa6mpSOy60eVvevPMb7ZSEcsucojnoGa9LBgzZFzweF1fqHT4HS5NriXaKiwXG4mq5X4UsFto7hF8/EqXDu2lNT9p8TM6sPu090fEbbdkvPMQ7TBXWmcZEbbdyq6jFGJ2viuH05r28fRqvcfNZvVXv7PB6NQduKPDQFzqWl/EM3j4fSzquDt5Tw4tXyBI3AndjbTvWCmmaYr2GwsrXTcM3BcicLl1rpoI8uXX5JUj0Gft1TSSE7H+m5NN2wp7i/HYs/U5LEDUbv2XP0pqTcQ5M6pYYIzn1OQ0fabtB7ZTRRxVGzPeIP1LOANOQ6SdXqZBKLDETa3s6imVumS6sa0VI4Mk5Tdj8vDEdp3ZelKGo4Zg+tovdbmopF3ZpCTjorozXBpoe0Tkd8j3Gb3Pb0prG8WauaIAN+EOeYqkEupPiUZUZN1HfoXwrLRJl7yoQ2beSdIQt62/iq67TR0ulb2ZFi1Y1K4nGb3t6fCtbDjRezRPe5aLA96nPM8ZfhyPb3FmspKzSM3Etfbn/ANrRqPF/7VpQqmmkFuEBEXuXn0dRbV8Rzt+JTIcSkjmAzMjADEnHPmKiWOy8eSnyW7SNS9sZ3ONuXT4ekVdliEF5Dw4xLvFZDGMQpqzG6ipw+KSlpze6OMzuIdPUoZ1khPmxvd3ln1KdLXJbyU3qaeSuYawnZmHfdaio8eea4DgiIgbqyWTlkMSEmNyJFDMYy559yvUy3ZrZsckjIQ9mj4Wetqi1OLe2fhuDcN30HxKso5HqKadvE1qAZmjkEG2i77iVKCK7jLd8L2lkbfSSq5ad9zO/D1WgYgKLYzbmHJVOK5RkQM+4tzfNauCjyYLJJ8FWY8Mdf0+pA0byFkG25Ef/ANtfmxHfbb4hZDDI4iT5MWlu5rlBQpeHtszHTX6kL9KDuS4jckAGEziJCz2kTLg7nQsS6HVzQATSHGOjuIl70nmchHM328vhQGVxasp9HWRw05Rnlue7ouQQQyke7m5Zrl13N1ahVU2RNZFu9TJwcQpqWMmCCKUiZx3Ny96CrIOG0tPUGbVEkgDloUbeJSXwmMep5LfUKghNwZifw+lSosStfI3ezO5GxPJPh7SS9n6eKDC/93lzvknLqN/h9yn13aAO1Fs9ScUFawdINaJ/+qy9ZM0xC7dH+VMnG4gL5tzT2DVfIeriYqktjgI8xJNaDdlmrGlxp6en4TxxGLeIoxIiT5Y9TScW+ghHiZM5CA3Dl6UgKZvNcEmvufNXv3lg9Rc54Wwf/hyEKUtVgckoscEgxM2gxPb+rNBVlD1fT/gjKwRJsrxy0JXAUuBSSDnU1UQE+8bGImSqKPCCMgiq5Ih7rmuIkBZTwSNGZG4XZN5qfRl7QBRNLEBSZ/tXtt/Mn/uOjkImgxMCHq3R2kgHs7IQi4VdPz6Se1SR5FF2brKhojp2Yxl6LjYSUByq6WQwvlA9Yn1L8wq5gwGvmPJq2liEfEUiGHszimKYn7NRxtPKblYMZ7S8RbnVDX/yFgmGylTS1DhtzYXuLpRVN91jZ3f6n6f6VZFg9fhZ0oS0kgAcd7FbtL3/AOZMU2D4niUllNRTzyubkwjHcXkKKJszmIycSrJh6QGxkFxxhlHKZDluHpyT8o1GF1ksVTT2VAGQSRSta4l6bVGnmaaYjjjaK7wipL+RY45i0naCshndgEggihtz9A2ozpZP9moqi+SUDmINzFaGXxKotLNPjWVA0hUzSyDTEV7hdtcvUqsVCDDamQo2aGQiLc2iGWhnhAjOIhFuZZI4q6rp7OHLIPla6nYpiEtZCFNk52sxGZdV2SAtlOiG27XO34UjjMe5CWd1pKSrCYmz71xua4kP70DOvzXRG5x1SkG0ybK3LwqRRYfPXXcAWKznqgTI+opGLxvk/Uryg7E4piVXFAEccV723yyCIN9RJzD+wuMYliI0dNSe0GclgSRvsfMrRK7yuVaSJ2RnR6E6Mz55H0d4D0qdPgNZh9ZPR1kL0dVE7jbKPUTFkSrzpZBEc43zzQVY/Q1AQ3Mbc36s+kVbYDiEeH4iMkVQcWvUL25fEotBhceIUhM8wUssTv8AtGLe3wqr4ZieXiZ0yfJ71NUYdWSlU0mL1VRnyiq4xuy+LLvQ1ZBGP4cjGHxNaQryzBpKvGKsYoJ2CcGuvJ7bsltaKasssrJGMsuoV34clnmZsSRP4nxshk3CL3MmeNpyXWLb5Lr2OfUQcQTvB2EkdRkW93YTJAUzlo+aacny707BILiDblpck5N5so5E93eSEhPqydUBKutJCMjDpn/JRSmcX5IuIPK9QUifT1klPrHK4l3DltU+DtBKP7XIvpa1UIyMPel7R5qyWrNR95BI37I93LRIZgItY7Pq2qjhrGERyzu9SmcaSRsnH+aDJxouhh2ZswEJcxHcmm4Y3fhfqZVbZi2edpIgrJR7z19yLFqWB/iXZBbp1CyAKWTLJncRLn71GDFj5GF1vuUn26EtGe7xXI4CmiG/ZWgqJill4gkXiG21B/svT05zy05AV37S1TzqIhKy8BL5poLM73kESHlb1KdIl7yKgoQhLJjY/pQ6Z67SUqsrGKUmZhLXqy3KEckcg6tYQ+Iel1lRsm6O23aa7UjHXmgtMR6/0oDvH4buSmix65/pQTQhUQyxu10Zta6Bpn738KPQQFz79yVAYjFsJnwWYZ4gvgJ+ku9RxKIoc2MxgLwj/cl/0W6qYY6yEozbMXWGxTD5cHqyMNwPzu6SFcuTHqdmPJYUMj8UY52YZW3NJ6veouLUNRGEBkD2O1tydMY5qYTY3GDwF4oX8vknY6g6ghp5Tc5Q9T7Sb4VlV8GjbXJHw2lrJAGB2DhOdzXmI2ElimGtDVytx4TPQm4G4FKmwv2UxKQHIDa5hK5Nvh+cxyM9o56DltRow3K16F+Hm3U39SldnsQiwuvJ6iADCSMoiKRrrM2tut71Yy4bHTxhNFURzmXWEYlcCgVNO1Yw5ZXMPV6lMsdqi8eVwdllw4o7npAeej6eJl59xKmlw+QZSEMhz5Jr8ejfIHcRJxzEXWjpKf7woSq4GY2D9pHnvif/AKLNce2RvTk9oELBcS9jrKeOsZwpwfeYtcTD/wA1rTxZ6WTN3Y4j3RyA+0m+FZWvo+NFo271KrCqloyECc7QLaBdK5M/SxnydvTddPGqPRg7RONrZprFsWeqwuqB3Yvw3Jh9KyUWICQcRs8kwWOQ1EVRGbmF0ZCxZc3XnQ6SKndHqf3TJKGrkRI5mmIRPZK/Nd9hnkMuBuJv6VVbs81b4XijCxRSOw3ci/7l70Ej5yUpSJDwhGHCcnlqO8he0RTntko0E9GztwD3MPklUxtUFkz8IO/1Js+BCGRntFvSrnCM1yVDJOHKL2kqKgcPgNqhiEdrjnuZWFPjGzq6eawZ4k8Zi8TuI56+l1quzxU2NSFGcvClsMuHl5DcvEzdMlyfSdJ1znUF5HaKuAe2hSM7mDx+fuXq/wBn3aT2fFfZ3ZwGZ9k99pQu3SQ/9q8HgxQKfFYqlmd7dpj6VsMOx72iYHgNxAiXndd0nch4+j6D0n1Hs5HzzZ7XhWKTx1ssdRMBCRl37VpIpHJs9f8AuWDw2uaTgSQRsVoDeMjd/wAK11DjXGiH8NwIvCS/O+rwuLtH776X1qy4tZMl1YuMOeVojzLNZ7EJnzyZ/wCaua2aSYLG2j1LL1+frtMn6fhWfTY7MPVeo0jSKSvklkuLw92qz0sL5Z63Z+a0eNZ7bIHtHmQttUOmwWXFsLOSkkYqyM98BbSdvMV9RhdI/MepUpzoz/BcX5uP70zUwvJza5TZhq6d7JIJAPvEmSpppx5heA/3ZLvU3E814lL2yK37pOSLiNFd3bWR0dPPSgfCAxz2va25aGkxSmGEmaMwMX2CTbbfEgpaiCuPigzReFxLpSeaf2aQ6PHftIWMU9Ji2CYWz8b2qkY4ZAs2iGe1xVTBgccMwnm9v+K00dLxqiWC4L3DTf1eJZ6uxIKeSxwtt961x5cklqjLJ0uKL2aH5qcOUsbFby0Sn4UxCZjcTNbuVT97MP8AeXF6UxNjEZEWbrVQyGE5QRMqaWjqLmeKMi+gVW/7N0tw2G4lndyQ/eTCWb7RLknYKoZDBgO4je1dS7kPDOKcMOR8xIk3Zm2Y7qi4j5kQJmowE+XFHTwiCuZpH9sOI3sIdyaCoB3+L4lazZDnl02L9FGPZk5G62HyIVCm7OzQ3PmxfvWr4zD9SqMVxb2OpIGi4tvvXRizZZOjizdNhxwtmcOn4ehs4l8k1wfzKwqscCsDL2YQ10IU7R0cGIXOD2aL0dnBWzwnihOdY3ZWw55lY7iWWtqMKoxmFjJyHO0lYlRtDILTA4l3H4SZBW4f7Kd7s1ufULpbqQ+1OBBmk/FIw26rRYlgb1WD0dfTbQ4Nsglu1ZZ+qkApCsa34VrcPxAI+zUUZs5hrnb1LPK2qaNsFTtMyB057fF9KUUZ++1T5RC8ijdyu5KKfz3epbJnK1qzglaORLrExdzrgC5P3kuj18kyQmy5P0pW7UEo92aHf3O6zaN4t0OgNrbv8U3LIEJ99qAuJcIt1IJYTLmnSE5T+g3mDdkKa4j3EzO657OdvpJGNGdubvtVcIlKbB964XNKWF49M03c4jlktIkO15HNM+aTk3emrn25ZCloOrI1J2HbtpIf8qa3c0VzkgjZDvT5oXztubpQa5JeFBVjok/ltSIvypsCbJK640aj2CKRkv4JMLZZuhv96CWw0D5+JcH3pHu70DsMx8kg6dELbuaWfvQFhdRc9qQ5Z6bUFz8tE6AttQFjBZCeiHUtfF6U/HRnIW/MLW8kQyQwxEwA5S+rwrrPMbGgh2Xm9q77QEY5RtuytciTRyHJ33fCnYqe4Sd3bYyL1Aa3zF3yF8SfGMIwzPcXp8KGSoa3IGTJE/PN7kAGVQfdtTXenQhuHPp+JOjC0IZm9v8AmJAWMNG5Pk7Zk/hR2xx6vuIfCPSuHNdoA2D/AFEmmJrC2uRdyBeQpZCkb0j1Wptvci7kkFg+LkkieR/PkpGFwxVFdBHObhE76kKAI8MZyFkIO/7lIHD6kteAZfuV3aEZk0YcIO4R8KaKZ/MxSsCmehqLs+EdvyTXDcebOP1LRsR893JCYtUbDBiH6UWS2Zxh7mZE47tU/PC9PITN4PEKa6izLcXqUlB00kcMuZxtKOXST2prqLJ3S8XckOdwoAuezElNS4kMtZHIcAge2MBLXLbzUc6OWRyexufShpMU9nAYzjYwZyJlKPGICDQHu7tEKKvYcpOqK44zhLI2cS9K50q0lxanmwmenejjKoORiCqJyvAW6mH6lUvn6kITVBHuTbjonDvyE8trpB71YUN8O5IBtud3t8k4XvQ2sT6vyUADJI5Wt0j3D3MiIbhzYHs6bvehtFOXHweHxHs7xVksACa3JwXRyHn4k77O2WbSMSUtO5HsjtH0pcIBi7XTb8KLuRFGYlqDoTF/JMASzSRPtPNc8WXhQAS59SXV5JWoJZ1Dou9yFy0QUK5xfPJJycmSH37l275IADc3kiIm8lzu1S6eSAO6W5+Jc6km80rbdyAEROPJdS9/iT9PRnUaszkI80r1KjHYYYXItUXD+SmexmL52OkVLJd0Oo7hejRDt6dUcMNxbtoin/Yzt1a36kXs5kOrPb3I7gajtNWPTtmDWj6VK9ueQCMme74WVdwzERzB0UUjCW93uWYDpVDyGPO10dRUNGGWe51H41olk7ESbuuIWM/1Mgsu+zWJPhtZx7LzFrQHwivTewGOb62N32nJe3w5ryrDaiKGImORhz5+9XOG41HhpkcEoARbn+JeP1mBZ4NUfSel9VLpZpyfB9BR1UQkIPLGOfhU+soQpwjeM2MpntAfMl4lQfaBPHUlL+EeolyutWjxH7ZIKjC6CMKaQK+A77xMRHNvEP718Xl9L6hSWh9/i9Y6dwbmzX4kUuGzHHVx2cN99vUK837adpn45RxHybqJlFx37UMXx72r2xxl9oBsyFrcibpfRYDGMQq8QqAkqZHlIQtYi8mX0Xp/p8sfuyeT5L1b1RZVphfBbh26q6EysdiL5KeOPYriUPHeMDEv+H4VjafEDpasKmyMijMTcDbaeq9A7F9vMKjm7US4nE1P7dDfSwRNcLH5D5L282PRXCFnzWDPPJ7HOjJ4li1ZGf4h2i21h6VEjx6eN89Cu27tyaxTEHrpSJhe3O5hJ+lV2vdmu2GNOPg8+U5beS7mxCKqAZfZwAo2bP4lUmTSGRugLPczOhEnHTUlSjqS5OTJFzE308lwdr6dTIWHQWdkhF8u/wDgpZqlRKOskHxt/BcCucS3yMmeoRbVR5htl70JIpyaDnmCQyLW0kxJNdyyFEItnq/cg4e/nctEkcw0knxp7dXztTZR689quwOCVt2SVzj+9K3zXRHd6kWAtbkn/qRSwnHa7tZm1zIzjDhEbPuz0DxIsANSudga1LpbVCXlmuXP6lAHbbizzRFnaOaTbue1JyceW5ACAXJ82Z9yMYzt5OgGY+5GFUd2roAVRG42Pk45slFmPN0pJnme93uSIn5IsCfQTfikD946rlTCcdTBsYRN9LtVDjmOGUZGfcKeqcQ40sRBHwyie76kILNPQyPNDGzbnba/hULGI7oRnyut2kqQsSqL72ksy3bVKDHDJiaSJiubX3q74Mq5sbqKW2AJ9bTK3+CjPMdlme1lIKuMqX2YGYor729TKERXc2UFBdyG21IvJIkFnR6vhRDJaWaFJACudSZI2hEGZ7pep/hUVvNHcchaupIDmL8XV7rufpSPLIeYinSj4YgcjXCPhTI9Wp2iqAMY3kt0a1vFmpElKFG4s5xykYXNae0VECZxusd/hTdzlzU0AReHNEZMTZ6kXem0tyoAtc83ZkKSXi7kFiXe9cS/NapASS63NJuaCDi7cXmuEW7VF8KCqEMx+t/4pwaqeMs2kcf3psBcrmZrrWuJCQnYJ5PkSCSVHiFZYRtOVobefJOw41Xxl+HVygXwmq9hTo7S1/pQJl044NiGFQGdVVRYyRvxil3RO1217uaaquy9bDYcDR14G1zFTHft+XNU7809SV1RQzDLTTSQytykje0lVhyNGLiWTtaSHW7mrH74kqBEKyMKoRe7e1pfqQnS0dVccE/A+CX/ALkDsixlLIcQA7kV2wfenwrpYXIJbyt2252kJIgwmsmm4dPTy1BtuYYAc/8ABNVFDWUo51FPNCLv1SxkO796A4JsePSU7C0bSDb/AOYoVfWPiFUc57SPmmCG1u5C5XIsaSRIpRjKQQNmK512aPhmcbbhbkmoC4cwm3hU6vFhYH80CZXmTELadP8AUr7sbhYYpUVTSYvS4Twob2KpYi4vwjl3rPuO5/mnIpjhPMHtQNqzV1Iz0sFK8eIRVRTRkR8LaUL522kmnwfYJxY2F/VaUZiQl9SzXtUnrRe1S2/tHVWLUlVWLV5OMEtWc4w5iFz3W7vCmPvOo/4n9KimTkZO+STk6kr2kl8QqJhseR7fhTRSbcgbb3+9CxaqfXYk9VwnfhEQNa3DjEP8EUSNYdUSYXWRSZ2F3r1qjp7qGCV5Yy4oX7HutXjsRNxLze7/ADL0L7PsSOshKllBwivshPLaT+n5rowSp6nNnja2NKFOxd937kbQ9OTblbR0JwwickbDFna5F0pXRjdYzEK9LWzyHJlcMNrFp/JV9VWBCXL+St6wjm0DaPyVJVUehObvd3JPguBHLEmLmFyOOQJm/De74S6lCljaPnnchbMX2Pbb4s0XRrSH5o3F8/CmCz8k7DNcBRyHtPlr0pkxeN8ny/ijYBFI6XGb32/NNiT565W+lE+Wem1TsWPw1Rja7Nb5K3+8ArISOWKIDi3PLFtI/qFZ9pGLuTgScMs22kqUiHHYuvaIyC+M3HLwl4kDzXc81AqaiUpcia+1vChjmLc/V9XhRuPUsTK0M8j/AIJopnz5vp/JKKsYmydmH6k0cJi+bHcKGyUif95XbTZh06hSLEhk2XuoBFbpk/1Eg4m/N2uL5KWwUSUZBMJavuTRxsMWQNd5pppmEciDangJiDTP8ymzQaCa1iBxcdVyWRyHLS4fEnihuLM+lNTU7xgTs7iPxKwDo4TkPIGch9WfJdqJN5M7dO3mlHWBYMUmY6aGPd9XmhOnjz/+4Eyfw9KAG+I9wt0kuz0sWIQ8OVuW64k1OJx257S7tbV2GYiMWzYv3rkyN+TrxRtGMxKllwOtJ42fgHdtLpJkxsmhEwzEB5F4oi/6Lb4jSxYhCUMrfIh8JLISUf3HVnEbsYy5b/JYOP8AI02/iPjikk0YUlW9rh0a7S+JNRdqsYkcKOKs4QZ2AOTCP6k1NHHVU/Ejz4WfV4o3/wCirZqXhw3X/ig+o/8AMVDs0SQ9iFdXjMcdRUGZ99p7UWHyBNUWHO1LFldua5VxZkWb7kQCchZAzkShMukaCWowsgJoZaj2jMRDiMNj+q5NQk9xS0z2S52va/Uox9namGminc4hGRrmG9rvzIsPwueasgiCrpoCN7WI5mEW+pV/6L/9SbDiDSTEBx2C/K7uSrKMJC0Zrsk1UCBPLGDiUsbkL2vcJf8AolT4hwzEKhnEenielWnSMXdkX7tnGklnAL4Ae17X6fyqvKGSQiyB7m5j5K/9skp5RqKQ3Ev6XTtdNR49Y4RPR1rN+IQ9Ll4VLj+jRTKPDaOOqmyllYB7/UtDiuE0FRQRR0bGEoNqRncUrv8AC3Jlm6kZKOrLMOEYeFWtFiDVEWmXFFtQLxKoU1RVlf7RPh5lFLkeT+aizTFMTuf/AOpS6wWkMjd7k1ww9hJ9Lr+pZydDhyRbvyqTQYhUYXUjPTSlBO21jHq5KNY/uS8OSgtNxdxLTAaOpxjGKejpnD2iY7Q4j7bnV2VPTYTSHPFVvBi8E5RT0JbhIc+Yks1QVjUMwygF5t6vC6fqsUaoiyemjCW+/ij1fSsJwcn/AKO/DmWJbfZ6Tg/bqtxaHhQO5SRtc4eL5rR4b9p0uHiTTnaPzXhkeITw1HFjkID9QbVx5jmfWR7ifqzXkZfScWX5H0/S/wBTdR00Vq+T6Hl+17DKoAGar3l6WuVTU4keKdqYnjdzoyhsYvi5rxSimCGX8Rrx+fJ1vMAx6OoqRzlkAoYdlx+LqXBL0rH06bxH0GH+pcnqM1DqeD0MsDk9ZB+9B9ymMwZyEJPoygv2uj++6eysCWnkpx2i/jcuStJcSMsepaS1ylCMjtHdz714cseeHk+vx5OiyrjyRKzD+DtklkIhbp6rVDOGIR0aS7u0Uvtd2ij7N8DiQNUcbnvtJWOEiGJYbBWBG4hMF9vVkKLyQxrI1wZPH088rx43yihCEI9WYvfd4lHmp2K9gzC5aCtrqOjDMm2+olA+8sPmhGTO0PhWsJTl7tTkyxxY/ZsigCnlhqRAw4sHeWfR8Sj12GyzSbGMyfa/py9SuJsUoiKwM7xf09Sm0Iz1ULSQU5SxHdYQh1ZdS6+7OHLicKjiyPTYxFR2brhEsqbd8Kj0HZ+r4xHPA9gc7l6WeH10IFIdBKEQtc5EHSsbjnbiKlhOKjyOobbxPCK68OfLm4hE5Oqw9PgW85kOXB45pCY6eSmL/iCz2/pU+HsW0NKNW0nEskHp6lHwH7QHmYaev2Sjyl8L/UtDDjDRkTsbbm/ilml1GN0T034mdbqQx2k7G1dDWhUm90VRBxQPwuD9KxH3bPHNZxWKTO34V6R257eQfdtBA5wzjDTsEYh1ZekvpXlJ11WNQNWeYi76fT9K36NZskfeef6lk6fBNKErJJjUd77hVViPEGUuIzXOy0dNiVJiQi0+UM7+Lwqmx+NhqbA3Wsy9LFcZ00eF1coTw3BmdlJ7yZulScPmOOYjDyUacbZCUzCJgp5Tc47hXpS+B83g/wC1WSJaqSTSTcKZMjsAWO4c/F3Ky+8KS7Nqf4S15qu0F/8ASueJ6eTz5scrKe2XIDY82bpVhUY1JVYbT0ckQRDA1l0W0j+rzVXbwxvjyIH5p2qp3p+HvE72uYg3Kmk/Jgm8d0A0lrd93qQbUn87l1hHzuVoxuzl27RIBdGIvy6kQiYnbohsqK2GxF5O7aiKPT4k623ltTrC3c25Yt0d8EmRwjt5t+pdKNO2vnqkW7yU2a6IaIdw5pONrfCne/PJIha3N2VWOiLLGxJp6fblkpxCy77tCRszPtJladG43er0po435Oyt7fJAcLW55K1kMH0yKnhulw3VmcLEKY9lfK5WpmEsDiQ+G6XD1T5i4vk6afq+JabGDjQNiVu70iiKR/JCxPlnkggRblwR/KusVpd6T7nVgcuK5D4s06Q++1IRZRsFSAu00SEdyMStuzZK650AC4snBLcOiR5edqGMbj1LagoCaslqH3m5C3JKKG7m9q7wwhIb+q3pHqQHI5NYO0fhXWeaEZRxiLMzEY8/SmXkcrmd0TDc6cGHXmgBsI3L4lJhhC293t+IuldKSKENMjP0+EVFOR5tXfkgByWotLKN/wAxdSa+b3IfcySAFtSHcSXckgBNySSSf53IKBRfJc6hStQBLp8UnhYQzYhb1Mn2xZi64/0qsTn+ZL4gWX303dE5fU6YkxaeS6zKL6VCLrSLNFhqO1GQyEzPcmkUxAUhOHSm1IEyOheSIZGdiufpHuSKntPJupMRzSRmLg9pD6WSeaQn1fcmgJ33LUFgsuJsN1PFM0Jl73a5Vwkn5ZrqYR4jlm9zj4UMdLJIIuwPY+eR5bSUL/Zbr6LGnKkLA5xOP/fOINh5v0+JQP4Joieyx32tyFCPzVJCbseXdUIkAiXq7kUoyR2597XN4lVGYJE/Uk+Yhm4Ibn5omkPvd0wBLMX5Wp3wFftybYPmuAWuboxkATzkC9kANFJoOWd3w+JGNRJ3G6JpG5OzW+lEIwcndSwENZJfyYrfUnQrmt3x/pTZwhIROBtb3JooXHvBGqC2STqoCuzC0e7RN8SDlkghheY+Hfbcyat2/F6kkkGwZlGJaMyD4V235pKyAX5pdy4Qskgs43VquhHc4rjijiK1uaACKFh5ZoSjt5vaKPiHtfP5IimD0XElYDTRuXJrkhjPbo5KVETRkJ2flVpTYxGLizxMPxCsXka+Jrjin8iFQYDVVxE/DeOJn1IlbxUIwhZGz6fzRj2gcQsvcgd7rSQPjHGfT9S5nOc3yejjWCC8gnG+fJNGJ87HTpYgMh6M1yX3g3hZiLLpyU+4f/G/sZ1t1BxStu1yf6fSpHtglbp804E0ZDm7MPwouQ1CD+yDw/PpRDGxFqDfmVh+Hbk73eLaieOIRJ/co7hosUWVpU8YtlYxfElDhsNQWbxsI9xKy4cVvK74VAmqnjOsbNxEG2a9Kdt/Ep44R8k37vjjcY3Zi/cuFh8RF4RLLxMuwScSEM/Ew7k9pclydKjBx8FV91nCeYPt+J+adko4ybMw6fepj5EWqExZS5MntKKK2aQBIWBnQRWCBHJsEuZZXEKsLWEuVvwrhxgWjgxC61TOZ4m+TOlG8x5B1eHRSocHkkHNzAFbcMBLQGG3xZLtvvWryv6Mo9OvsoKmjkhm4bbv3JgoZBubJ9vuWnEWyzcGQ8Fs9QuuR3WQ+m/RmuG4u97OnAyFs3b/ANyvJoY7Cay4VXVcMYhoDDbtYfNXvZg8TgR4qhvJHcEj7GcrkzD+IYxhlz8Smx0+7iZslIqPI7FS3MPq/wAETUIEeb7iToZw93Nd4mpPk6y2OhQtcjEmHxkGjNyQDh8VvLcKlMXEAssiJMyZkWj/AMkJv7InBfQ7Fh8JQic+Qi76Fmq6sqKSOrKONm4QbbhbaSinVS1FR+IZlkxCyhy58Umfq712xdHnNEyppY8r4Xez4kEJPTsT5fi9xe5MAR25Zv8ASpQjt1SYJUOw0YTAL8Xc7Xc0UmHxjrfb+9QyhbPQ+r3JFTvZlftU8CGp42jPJnYkTCwsLubXE9r6dKFrRYmSObiELO1os1qCyY1LT261CimIj0PcmdEXEtHR1TFQu5EO1kISPnq+1OaW55qRgsTZJJd6EtroFQV3zS2obvkibkgkRZp2GnOoOwGuQALkQt4Se1S2rPY2JouvK27yQFgcb2PixhkR+om3NkmDK4s8kD7izS/MyACH3IUX+VCRbUFhaLvvXLtPhXD6UAOBIw62MX1IuNtFsmHW5NdI6IdS3ZooCZXVhVlWcrMwCT/sx6RUXqXUkEHLf1In5oSS8SCzrZ+FJJc0UgdSS8WqRdCCDnUurrc0JIAJuaT81xdfmgsT81xL5rniQQdHPkpVeLQhFEPc2q5Rw8SYXbpDc6VWXGqTy+lkDb5IzchSu0SIbLV275IKO6Wavu9OSFIsySufkggW5Jd7km5oAl4biVThdSM9PUSQEPiB7Vc4l2sxCqoSpp6opYJG6Se5Zt+a4ix6ocqI3hmIDBxL4k247R13elTixQ+KzuEZ5BZuBRhqLTE2DcPuVCGuluanzSNUUY5m1w+FO4Z2gqcJqQqKfh3g1rcSNiH9KCpxaSugGAwjEeIUtwgwk7ujgLZAlHvbpQiNw6M6cKN8xjLaWdql4rg9f2bqvZqyM6eUgY7RfR2fpdH0VZAaMyfk5fStfhn2b1uJUVVO1RAE8UDzBTZ3GeTZ2+51mQzImZmk6vE69M+zfFAj7QU9PxHMJg4TlGG0NquPuMptpcHmh4fPwjPhFaG5y8Ki2+9ei49gpdn8Uno5Ki2nqbwfTcweZCvPJoXhmMH8L2vok1Q4uwfc6QR8QhbNt3iJIehJZ2aj5UZxmTO4kIPqQvcJK2wvEKkZoo4JDEYz4scQvdaXnaqTjPYIeEVo8DrKano7zZuOZ2mV7Dm3hH3N5kqRnLwa1/tQr7zaS32d8ieAm23sO7JXlB2go8QpBqQnaKJguPiPbYvL6kmqqnimzELvc/D2/pUwMUkHBPY5JLLZLgGzwv1XF+ldSzzgc7wQyeT1r2i6jCVnYgNrgkGS4SZU1bUPN1uNqyvZiuqJI/ZpH/Ajb8O5un4VdvI8bkz9S6lk3Ry9rRiOFu9gJMSwx2jyG70suPUXcvCl7U+fqJINRg4WEi0u+JEQsQNzSKR8y9SbInJOw1FwXFs8tqcbLh2uDXdxJQ3kdnUm5ScS0ytSFRxh+SWhd6EukiS8OjoHqISaM8we0nTvDuDiaiXxJli25Zpxqq4LHPb0oJo5c27MkcVQYlobiKBqe7VnuRhCwjq9ydlUSIqxvG131JwRik1baoxC2WmaTZ3J2RQ+9KfNun1Jp4/ypcQh0CQ7fSnQmuHV7UxjFrltvL6Vybie8k847CfJ7lw/koAigPEKxtxKVU0pwxxSdcXS0g+abPOPezMBZdSj3cYbXZhIXu+pAD/tEnJ3uH0kybYmu0Dn6VFL3swomK3v+SVbGkZ6kpi3d6YxLCYMUptcwl6WJJie3V06BPl8PpU6lbmNcpMFOSGUHImfy2oK+lCaHjxv+A/L4PctfitGGLUnCF3Ex2sX/csSBS4TVFHKD2O+8SXPJUdEXaK99vPO4UmzHfqPxLQ1/ZeoGhCtjic6OVrglF+n/wBFRRZQzC0oOQi+4Fi1qbJ2S4ZoqimKCS8Z89JL9H+oVa9m8BObFaV+JGYgd3wll4VQ1MIR/iRHdEXL1MtLhXFp8NgxDEa/2KlztgILTml+kfL3kkv9idx8FdV11GOPFKEHCgK4Xjj6RJFURw1hEcRtcRkIEW29a+pqOx8JFW0eCTVUB0jRGNTPb+L4pRy5P7uSq2xDDuKDUWD01HPGOhSOUt/vLNUkTJ3yZqkhMXKRtzC9px5qU43EMkW0m8X/ACTuPRzjVjVA1xytvEW2pqkzmDN3sye3hrVGT/Y7WFT4tTC8jtFOG15C7i+L3e9UNpQno7XD4hJW1XQuRHJFeLlt297Kn/Znq3T4VlNOJvF2h2UjkDPO4e/RBd+H1NaT9KdCseGUsmzF/CSikVxE+X6VHk0Q7HNw7myYrvUKFA3Jd0JFDC8Xelb71xhXbbRzUgEw6oxG7uQCT5oxJtuaAEJEKmU8zk+TZiobyXcmZBxHuHVTRUZal3FVSU8gSg/S4960+C9rMRoayqqQq900PCcx8uq1YIKox00RhXHdk20Vx5MCmqo9np+ulh92xrO1mMFiVNSyHI8k73EZLQ4D2oOnwanjCUwlALHtNeZSYg8zZO1yfhxg4YeGAMN3MvEuefRqeNQO/D6tKGZ5G/J6DFJU4pUFG072FcTR9WSo6YqkqyWiCViIsyc/hb0qhpu0U9LUhKA9HhzQ0Paisw3FixCnsCcrrbmuyzRDpXD2lZfUo5Gmy3rBlpZcpZXMia5tVfYD2glo8LIAOWQdRAeJkIF5rATYxUzSiZlcTJQ4tUCZO0jiT+lXLpd4UzDH6ksc7gbLGO0GMySS01TWVEF7WvFxOofSqMuDGwg+Yl/j9SPEsSftBUDLJsqMhF/fk3NRZhcZuFOO4eR+pb4oQhCqpnH1eXJllvJ2h2anjsvbMifwltTtNjFTRxZRncPTaXhUA5GG7N7UBTGVuu0Vr21Je44l1E4O4OiQ8xyHxJN5p0KrqY2cyLaUnpbyVTLWEJDk93+VSYaoJiyfaq0iQs027kx18tuXS6HUvG5eSI4+IRPnb9KizVXDayP6SVJA5/ojTj+IWeXNP0EbSETO7j6lFIrualUWfG5d3hSl4Fh/7ETxp4y0vf4bULwt77viUq1srslzTPVt2a5bZ7TjAhx5wnzUylkijlCU4vaKcbs4s7c03LGxc01CLxkR+Elfkx9qdMZkyIydmcQJ9B9K70sn5RAiKx9xKOO18rlaOZ+1hiTinRzJNCLEH+pFHlmOaGOLFqL2snQm1Fk3w2JHFGw6us3Rvj2vgcLJCQ7kTdyTFtWZ2it78kNrkiAdubuiIe/xIAF435Z3JW91yTk1uWSTZWlqgq6BfMdM9yJh7nXLviRfwQKzjiyG1ss8krvftTNRIedvhTRE3Q3UkxOTplhYtV0+nN0h2+a3R5k3bOHHsQWsJZZ3Izk+abbLmKozY0Y2om5Iuq7NCw2qyQvc64+fLwrpC3PVLuUDobPrtTjCyHRCJPn8KsQ5a3PJdAdyABce9PxbT9SgPogWuWq6w6J1qdxYids7efwppy8tq7jzQh225pHJcOgWimiJxfJIS7kAJIdtyW1J+SAEkhSQVQSS5auoASTckK7+9AI4iQpF0IAK7vSQt70VrlozPcgBXWqVQUPtTSnxLBD+pRyhkFiZxcfO4Uoag6cswSaAtBwuLLJ7lDqqEKfUSchRx4sfjBi/eo9TVHVW55CPpFSkwGtRLQkXEuLMmuQjkull9SsByL8SXJ+n0p2SqOOIYI5DGISuYfS6iiVuqSVAwuos2zQpJJiYXhXRzutFc/iusOiBBBGxEWrCzJCO7M2e1CO0SzZy8vcilm4jC3o2oAT7n0f8qV3cg6kKAHkNvyQh1I/FkgBXbcm3eSV1z6pEVvJDdcgBMTjdkbj4SSErkkQdToolhXOhfJdSQISSFuaJAAXdPqSHq7kvHoiIu70oLFruye4kV1pCzs1oobn3Ii+W5ADrF5JNt8iTbEwsiErrc9qx1KTD1zzRXPnrtQDI46tuJl0Scmd87RU6gEMzlzdE1Q5c3dMENpZ5NuRDnkWbXI1KseGbaNrunRqjG3v+JQm6d3T6kcW61n6VNFpsn+2OPN/0p0Krd6hUDTPTMk+Fn5lDSNoTkWNPVcO53Dq29Sg1UzlNOzA34jCiKMx8Dp0Be7VlmqTOq5zVEqimcqaJurS1Srju1zUeGFo2HLvU+npTmu9LeJc85JHo41JoaLJNvtLmp8WDySFyf3qZDgJkWsdyyeWCOpYZz+ijt11dCeXJupapuy9w6haSbPsq8Zib5ld4RUrqYfsp9JkS8GZEdqTQnNILAKu6jB3vJsrbeYpuCjOnlE7XLTwrTuRox7EkygxioPD5oIwZiJ+dyiniUt+WUZb7drqf2kj/APqFO7s93DLISFSHoz4esYCLtqVi6FJUjzprI5uihkxh92cbbfjUKbEHqLs2t9KsMRp2jiJ+Gwhn1ZKrhpXmAHBwIiJxt8QrpjVbHn5HO9WO0dPb+IbsOfL1K2jhttvdtqhzSNCA0zAF52i5ZbmTpSWsIaac7VL5NMfBJDOY9dwtu+FSHEB1bPytFDR4gEMUsbhsMCB9P6v1KPSYg00Qs/WPO5ZNM61NfZIcW5a2rgQhIYA+0TcRcvSmjrgvyZn2+lNlI491viRUguMirr6VqHF5YBlCUYZLeLG+0svSotRumI9bXfxKxqKc8QqpahgALn1EdqhmLyDKfTZltXUmeXNcjUIhxAd87G67VKYQLUNwqEGdpP8AxU86V6cANnMbh1VMlAWl5pDlll1IwJ+bpGVoFoykdEUafcXi6tqKOn4gsbs9qePIYJTs7hHmpUFK3s4P4svNFjS2kRHp4ybk6belDLvVs+HlGF/n70D0p8Ej6hFtSzRZTxlPBC0lzu23pRnTgOj/AOKfw8WKE3d35pyujtaKXLYbOLEqIrghjC3PxIhFuXiUqIo+CLu7ckwZMRckBQ1MLbWbTJkoqcybcziPchLK/L3qfU2DTk9rkeVra8kEkWs4cYg0fVlr9Sj+rJ9yF8/F/UldbogAkkmJyZD8KKICbkl70cNPJUXMAOVopRU8khkDNaTNqJIKsBE21Cf4ZZE25CxP5oGOEVojnlu9KVyEI3ISPLa3NIhtLLJABeJLqQ7l0OlSQcYvc6Nc6uSTjp3KhpiuSYkP5WQoEOrv5XTd3zSU0AaSASu5p0hfuQVZzvXErdETC3N80EnLfkl+V1y3XJ0UeZHY3idAE2mFqeneR2e4k0AvbmzPqnKkeHbAG4vhSueF82fk2qCSGW4y9KQ2ExZvb5aIRJ7tETc+SCgV38zrg5rv5XQWcSSRdyABS7+S74dq5381QHf4rtzkOWVvmuPzXGJxfPpUiYXSSOnEimHLpz800ihy4wZ9OaAZMrxcjvy7rU7X102MUoT1M8k88bDExSPcTM3SKarI344+l01T1DUryxuzSi+1UShppIu9pP1rR4dih0cMFR7QFHw3YgGJ97/UsuWWXfmkI7hR4G1Zs+1nbwO1WJRVclJHTyhC0Tl1Xv5+5Z7FJpMQqDqzNjIsryzuVd4e5E20kC0rwc/il3KXSVUVPMBnEEoC+okW0kqqojqpTeKIIr36R6W/Mgqyyw0sIqsCngqQjpa0N0dTuIj+G1UI5kdjNd5WqUeHyR0YVJs4xGbgxZbSy6kADwwJ7JBLLQhR5JDGqOFxBi/7VoOzeHy45UjG7Nwum4+lMdisBixyrnefWKFhIxF7Sy9S9GwfsvSYaEoRO4D6iO4XHwraONv3GGTJXBAw3CTw+EwN2sPw+EX+FFILxtq25WVJfMJ3ZWRtcZF4U1MIFdnnct0zEptPqQdKmlD1ZKLJCY3Oy1sgau3JdyaKN7s70/7G/s3FY2EM7dzpgLiBtYM/em3+FmTbEHef6UftHD0Z2QAnL9PehK0k08j+d37krntzFA7He8nZuXhFcbPytTHEPPm6MKgh57vqQIlU2YmJs+34lMMoyiHRxl/pVY1VdbnkKlxTBIOTOghoK75Lr7i0QsLFpmnRjt/7UBY7FS7b3kH6c9ycGNu901aw2sz7lGrao6WMXiBjNXaFWxaQxwXZmBF6rXXKkqalK/hMQ+ESdZqbFq2QcniYdfDmKi1NdPHsd3EfiU7jWMlVWIRyTHnmIk/SKYjrrbmZm3Na9yDhvVRA+gkL9KampfZybPIhLdzWTky6RM4l2gSR3eldEZRHJ2YviUKCEJHzZ2u+SsAJx1fIkN8CocAnK5unwo2F/NNFJ3ZJwJreazbZqkh0RLMXHpUHGMHbEKctn448i9SmjUXcjdh9K7qQ55vcs1f2btQ/iZrAO0kmAyy0VaEk+HExDwM+h012iwmOGYZKd45YpWvhIHu08iVtjGA/en4kdoy5eLvVPg+IOQ/dVRwxiI7WlMdw+67yTa+hJ2UcUh05k3q5iSEyYi0zt7hLuV9i+BnTmUbxPxYuR+E2/wCqo5IXjfI2tL0rFqjZOy5wbFI4aCWKdwtzttLydB7ZRU7h+JIZM1u1u5UxKXhmFliRlkbAA9ZEmmS4osZsciqJRBonAe+QjUOauiGovjPnz0WlwrC8MKKXD6yIgil6KnLeB+fy+FZrHsBquztaVPVB1bgkHpNvUKt2SqZcWuUQSB+LEbaEPeoGI4aEwceB2KXxxi672Z7SNgshR1EftFFJ1h4h+IferbH+z/tVAWMYVKEtE24xF7TD8qq9kJJxZjz3PyQ7k7PYTCYX7uu7zTD7hXOaiHMbsmRNySEVqMK7MhCIS1eRk/KIX/SrSsHOjNeHP1J2AnjPuWjxjsu0kR1FEFkoNdNSeLL1h7vhVXhlDFJGMrveXp9Klw5oXcrkiTCGROwOBd4qMWS1FbQ/ewB7Q7RVItYEpbRJvDd/1VDWYbNh8rxVAOEo+EvEPqFJx0KUtyKRWpwITkHNsk2e1PQTNGBM+0uplmy41fuOBRmR5aClFH1s+b5IgrCjPNmb+Ca4x3k/qR7jZ6/QJCQ82SEdyLjd9lyFpHItFRkx0KOSSIjbpFD7O489qlBRy8K85GiH4nT0VG8nICMe4iWW9HVHFv8AFEOGSOESzByRUcfGmzbaIup/3W8hCzswoY8PkjqBOxhYVPcTNnhlFq0Sq6NqWYTiyt6bkFNM8zmFQ7lpaxKwlkixKkBmt4pPp8JKv4clLMUUrWm3JQuVyE7hO14FNRyRtfoYC/5lT1FQ8hZdI/CtRCTWFy3LISDaZenNXibfkyzxSSkggG4ss0iLhllqKXE4Yi49QrhE8hk7vzXScQ/7VIMeTGmP3o3L8IfmmrvkigsNScNktrAJQ2zzRRyPG4m20u5GoF5WVBxzA+aIpJBMTv2kqY8QqC6zYv3Je3TyMO/pG1TqVvIm1cjyd9wt6lHKR93hUYqg/O4lziOXPaRKtQ2kPMT3av8AzTsM34o55fmULq70Qlbz3KdQ2ZdGJxjrtTIybv8AUKgBM9251IjqLXzy2rJxOuGWyYJbOdqXG4g5NltUMJiJtUQyXclGp0LKSuM1uTtclxrtXUW61d4lvkpo0WWh/jOWiQyOWnUo5SNpr/Nd4j5D4RRQd2ySRH7hS4jjz/cmCJ+aHiP5o1B5NSUJP35ap24PV+VV5TOPS66xXdbI1GsxKKa3l1Jo5GLqe7JNOVty56fJChREsrkGRDb8SB/k6VzEXpXCK7vVpGAB9PNA3zSLkhYn/KtIkBfNJxXVwtzIAEc0mz3IrmEskmK5BITDuzySEbWXETD39QqDUBiuTsRWnyTbC3NExPHqyDP5EV5jIi1581xsu9khHTRLp5r0DzjoRyFEZsFwNzL0rhZRlln+lLiIe9SAn5Ln8V3u5bkLZoKCSQro80Ac7kkSSA2EhRJICxIS9yJJBJy1XlDNHJEDAwxELW2+J/eqTvR1M3tFQcrAMVz3Wx7RZJrYovrbWFnNi+IlUYjw+NnFkXnamOMZBY5PaKDuQlqANwokNvknCyHRsyTDUFJy9ySSAsSSX5mSQSJGgSQAX70hS8SXyVIDvSuF1aNtS8SVtyGB1JJJDA51LokkIpGPcpYHDFIV35pcP3osBJDu0ZJJUARF3ZIUWuW1EIluUgNuOiQ5JwhdDbr0oBCb3Iuls8khjfub8ydihOaYYwZzIuQioJY18kbRmTZszrQdnuzb1V0tQ9kQvoJd6tazDaenfNo2tyUdyN6layXJiHjfk+1K20dGuV1WQxE5bFBenAuTWq/JNkc43LX3eFN2v6UR7RyQiT2vp4lBUQukc0XEcS+aEZHkAmfLaiAXLR3YUFCu6lZU2HhNEFj8+YqE0dxcOz5EtRgNLSUZgUsjiZeoLrVhllotjbFDeepWSYSw8s7iXI8NeM8gd7nXqNHT4XUMITuBZ+Io7LVbHgOETUU9RSRgZB6X6l4s/UlDho+lh6TOa2TPLKTD5YzFjZ7e8VpIuz4VTfhxuYtztZWeL1GH0+LUGFhTFfNGJNOrSnGSlkvglKI+l7f9Swy9VJrZHZg6WEXUzL/7OtxSawwIOYkyvqTs2ENF7RPlBTi1zkXTarAaqMvxKs2iES1IvEo+IVR1nZ7F2d5KeCEHGOMm/a+l1xSzZJ0j18HTY4W/JY4dgdPJwnOByA2uAh6XVzTYDEJ5vGw+kRdSOzQyTdmMLlljacuAOZRN0qRXZ4fCJubEB5kHqXz2bqcjyOEWfZ4OjwQwrLNDI4LBaT8MRMuaiz4C8gFkwj4WJY3FftG+75SjGNyMfET3Krn+1aWSkM3Yy8LCT2ruxdH1cuUeR1Hqfp0LizSYjS09GfDNmIsvD6lRv2go6EcniE6gn8SxVZ28qaxjZ2a11n5e0Us0mZsAiK+mw9Fkr3s+C6r1aLn/AMJpe1uIBVVdLO4dEZjtfvUbF+0UnDFwYbsh2iqCvxpqqgCIAYZbyJ5PFl5KsiK0iN3uIV60MPC2PEydTNvz5JVdXSVh6pqgm4Mpa92ilUUgYbWDUSRjPwt1pdKgnJxjORtpm7k45bWXR9Uce32S4MikKSR2IhK5PlUcQ+TCXqUMdocuXNC5aZ58/CijRTos7THLVrS+JMTU8skNRLE2wAET/eooVDxlru+Ek/8AelRHRT0zF+FLaRiPiy6UqY5ZFNA0czE1j5XN/NWLDw39Wg/SqejkYZSd/JTDxC0yfQhIUSQ4TUUHWFBHiEuXE4RPc4xbVWnNbezM9pqzOoaMCLTloqqW+R+T7eacTOb5GiG7VO+0HJo+ZCPvTTxnny2ouG+d2Wi2ZkOjNaItf1brU/LI3BJmyIlD08TI4h8T9KzaAKWqOQBjfIRbw+an4ZWHNVwRSWjETiLl6RUKKO7uu+FWmFU7QmDmHN2L8rKH4NcXzRYdrqH2HEyAJHKD+7u6sviVBLUSCFngy6Vo+3tRBVYrEdMAAPAa+3vdZM5Ht1yRi5irLz/9jS8CCoeMSydtVw5DIdXTbDuS6lrRziLd/wAk/TVjwhIGV1yatbLmjpxivHiG4jkgAqYeJOL5fEn66ofg8Ntok6EChjcrHfkmqqRpGHJ/idADAcsmbVOQixTAztcuRE0Z5uzF8JJ8JKfMXeIxL4XQADFTk+rGA/C6KOnCYxYDe4n6SZO01LTVEwgdU8Au+skgXWq3wjDWpyKoMHOjB7XlF7bi8h96dWQ2P4FhfBmF5je4egRXMawfiGUlOxAeRZqdJUHMxHKDyRH0SA24S+JZzEsScXKCKUrfGWfUqoyVuRUuW5LxfEuNz16V1svzJUdAQj+pGEbyGIBuIkAJ+mz4wmw3ED3WqQGH5J08xfJ8i+lO1Y8ZynELRztfTaKacnkfPTkggDw+5dSYWt62JIJGjctGK5rUAAhtJOWrt3cyLAAdvJdInLRdtt5pNtQBzQU5CLySiDdRLlvyVhhkJCYys9vhUiboOOEITIMtwjbcXidRa8WhcGB/y+Stj3H+zYCHa5ep/NVFSXtleQBlaT2Dc6qhLkap42mMrztyZyuJdpo3zI/DamZBtMmzZ7XToFw4cvNBTJA5lUEbu1wepBNz5bUYk3Azz6n1HLqTVupE/pUhQ1a9xO21WWEU9FNFO1YNQRZfhlEYja/xbVWtnmjPiQnnq125VYNFtNhNNePClkEbdb2UDE6eCjqLKczMMuqRtyaCSSR9ZLRyuuJ0E0nGPPW3pa7qtUyCmN27c2banAhcgI2baHUhu2k2a53IA4+Xcl70l3vQWcRBluza7P8ApQ3e5JBA/TFTjMPtDSFFkWfDe0uW1MMVr5+lJJ4/FntQBY1xOUIGz/pUDX6VPiLjUZN4hZQNCl1e27xeSoIsC3VdSLqJme5K3vQUznhXeovenGk2W6Wpv5IGOxiGe8X5+FOPCxMLtI3Tr8KY1tSuf4lNASGrDGm9n4hlEz3tHntu9SDiSSDloOvmmgyu+HvJK7u0VEFz2ZxiXs7jUVZleBbJB6swfqW6qe108dcEUFMwUcofgSztbe3/AOteXAR36PbctDBUT1GG8Oc5jqKY2Knjk6I26i0WsZte0zyY0zYYh2glKh4lOwkMPWQ9JSeFy/0oMOxo6yG2c4yMvEPes1LjEZTyiEoThVgN+ywRL6VzDaxqMyA9pN4lanTMmuDYPIF/cWialjYj12/vTUMjTQjIHS7XMlNUVcMUkUEURwSuxPxAuMSb0l3LpsxQEkLXaNchjhe03dwEe8SUqCSnrKnhxSPAbt01LWf1ckVRRyU85RyM4mG11RLK46dhMssiEeRJp433PluVg8NtrO6bMbUDpEMYz5uDJcPcOTbfiUi20s80BZ97oAY4b3ZO1o96AhMmzyT7k5d9qEvLN7UANMJ7tEQxmRdwpCL+e1dIfJkCocAXF88+XvUoZn263KK5bdGe7JCM1paM6VhRaRixau1qdOFi5u/5WUfDqgyljCxpLn6cty0I0J+Nmi/IqXuIfBnpaNyLJnkLy0VTiGG8YhfMxNboKFhLruH5KPXZ0r5AAWv4+pDiCkzFU1H7PDY7ud27c3JdqKdrB0ciB7lo5r5hJjMLfkovsIC/Pa6z4L9xURxtC977jLnaydu79305KVWU7w28MLv3pj36e9SMZYtSza1Hxhy0a3zJG8fEbJjYmS4ewtG/ikykcYnvzZG0hlzfck4sLIbbe5SMNpnE7mZUXaTBQqGOrp2tt5grxi91qTl1ZZWpN/stIxeG4o43U1STlEbW3E/SraKlCuk9jqWcJXb8Ey7/AHKLjmAvcU9P098fpUjs/MGMQlh9TLwqqJv93kJ7SL3LNGjVlbiWDnRzFFJG4H3F4XVbFJLh9QJhtIf5r0SjkDEIyo8WZhrQchApGyGZvq7nWTxWhIakoJ2s/wCHJ4XFNx/Q09eJE6gxKPELHZ2GUPAXh/8ARWlNiwVlJJhmKxcWjL9mQtccPxCSxQyT4XMJxnaY+LJO1OOTVEVgfheoh6nSU68kuPNxGK+halqDCORpwA3G4UVHik+HwytTymHFa0x8JCooXkWQZkZenqdajCOw8kgDU4qb0FP1MBN+Kf5e5Qk5G3j5FCFHJNEMkDvKRu4vGLXEP1LQ4p2HCPs7S4jh9Q9bLldURi20PiH/AFLQzFFh9AcGGU4QQbcyHcZ6+IlVU8lb2ZqzqImMwkffTZ7S+JXrwQpcmGtL0q87N9opMLnEJTfgFtu6iFaPFMFw/tVhB1uFs8VfFmUlLlcRfl7lgSG0iY2cSH3KPBp8j0KqqnkP2yB3CNiuCUn3fMlnMRxCCqrZKinZqeoLrt6JPp8lTe3TjTFT8YuBndamB/eiUrJjGjRRYl7dazu5E3MSTeJY1/u/shZVAt0EXVH9KoxJx1bak42l6kOXFFaauxS5EVzpCVqQrqgByKYYxLMLiXafh7r23Z6Jnq8SMYboSNjYRZ9RUtGikyaFZFDpY21V9zERP0o4ad6iQQB2ud0jhOO9uqzmpSSNJTcifiVY81PSgAMEQBpb3qy9ujIIneQNwMqiL/eqLhsDkYbrh/wUXiOI5LJxU1RtjzSxu0aD70jFx3hopf39RxxvrJx25ELbblk7vkpEBQWfiG4koeFI3XVykT5q4RkJ8mG7dtXZseeSIQffbtD4VUTE1+jsQoN30rdQRxTyOTLWmxZrCA2f3EKqjzvzd0mJ0L9WitQSIcm/IRbupDb3t1Ivche73qiQtfEl4l1APyQAny8SRCl1c0vD3IATepEPf0oRJLvQAXfck+7uSAbkfD+SLAaH3onFG8fm6VvkpsAU4BbULCicbUMPAm+aQyOKFhStJTRVsIS3LpDt0QDmLpNmT5MzkSKCwvF9KeAuI+u0VwKOok4uUBfgtdJp0N8SaYrWQ0awkSDk8k00mpeFA5Xckh3aMySQ3ktnbt2gouM6IqWcR/YSD9QEm3hk/wCGX8CToNwuIiKZuWqEaeSTojMv3OkVPKP91IP7kqBTEUnkhYn5Lhi8ZZG1pelcTorYccrR5obu9DdoukL97W58kUFh3MSDxepIea778rviSKsSTdyQj06ohG3vZAhXMX1IWzJEPUl4rUFBDG13+KMB6nTV23kjDxZKWS//AIkQStXbo7Msnvz55rnuScbefUu888F+SItz65obvcjkkeYyc33F4lIANyXC5pxc8SAsbRNySfkkgBJJJIASSSSABXbV3S1JBVgtzXR5rqSA2BSRFklb80Bsc0XO5EkOaCbEiYUPfq6JskAC/JECRIdyAEiJL+K6qABGuOOq63zdFgc8KVyMuSFSTYkkRckJe9BQWmW1Lu1Qe9GPJSwCLLPRDd5Mlb5IhF+fiSAHpSt811x3ZsS71KyBXbeS6RW9yFdGO3X1KWAiL9K6GZaMkn4ac5HToCfFThHQkb5XOp/Zajcqrjt3KG8LkAxszkXpW47PdnZaGjB5I3C/daXUS5MuSMEa4cMpvwXmDdn48QEMsx8x+FajEfs7w2amCNpLT6bvUsbT9oKijq/Z6YMh6ZFsKDtg8MQsYCReoulfNdT+QntBn3PpsOjywcMyPLO2nZf7lrjjBrmF1jZYzLV9tq9f7W1AY1UyVGW30+a8/wAVowESdxt8hXu9Jlc4e/yfL9f0yw5Xp4Mycbjczprht9RKfNHwyJtBTLx3a5r0UeYRGj7k5H1c0bi+XwoCFyIWSZoibTDxCybqXpPZbsuBcCsecBytLhl4l59g4gNVExvtJ9bVspu0jU80ARZDE3Xa68frVknHWB7XpjwQn3Mx6bj9DJWRUrs8UEo7XLK1OzUMdPhBNHwyJ9t4eJYuk+1ABqAeU454A3WG3P3XK37GdqKDtB2jgo6urio6WV7jlLpBfI5Om6jHHaf0foWPreiyvWD5Zke1E01H28wSzM8oxyEf6lqAqoKMyeV7R6bfE6q/tap8PwX7TsEaCs49KMMRPOD3Z+p0eMYTiEkkWORU7+wRARARdRNdbfb9S9XVZMeNv9Hz2SbxZMijzTIXt33pecjSBwJtBHpuz2q2q8SrKjsTikjxsYOBEZeIVmKbj7AijuKaRgO1up7ttyn9re1X3fg1fgkYQiZbZJA3fuYlpLE5ThCCIxdZHHGc5uuCz7IfaM+B4NRhBIYmwWnduDJNVP2rS1FV+LBGICBjaPTqvJYcQMYWifOxvSlLNaJOx7l2L0rC5ubXJ5c/6g6pwWNPhGkhrKCoDETrXlv4JFT8P13N1e7K5ZepkYh2PcPpTR1X4VmiimW7RexjxKB4OXLLLL3EqoqmkCJmBgcWtK3vVce5yJP+EsnQNDcWi3XtOcabqUiGM5JMgbm/SKZYd3wp4JJaWXMHeI8rf4qmWP4hJGRCIPf5l8Sh68/CPiRdPN7kI9I6KQHWK7m6C9Jy2jl0oR3OqoBxiaS5xBPBMEdPPGcTGRs2R58k0xaIrmFSAAbSzzRkTFqhuFIdzoAdeTp0SORyActokgIbhz8kPSGed3wqS5eBN6lxy36I+IBDoD8k3oSog71PkzbiTxC8bECajkeGa9n3N0pwpGzEmdAEuhheSpicJGAg37unRSq+uitl4fXlYq9pAhiIHC7PcxJVA8OmgfS08y+JZ1yaqWqoGprpKi1pMtrMO1rVF4nUjKwhFIo2FaGTYCEtumSK0bSySta7XvQAI5DrkuXdKIuaFhQB25/p+JIt3N1zW7Rl1uaAEOXvRNyQtzUyhhAn4j+drCgTBKjksz0u6nH0qXDjVTHSRUkh30sTvZF6fUrWmp46Hix1e05XHIvCq3FMPipbz4j3O+ir4md2HVYo0NHw4JCIjfpLwCqQtzojJN6oRaVBKVhuHniFWETZDmWpF4R8SCmpXmf1eQj3rTHhYYTEFPLZ7Ub7/SHwJ+RORAxTCYRIjo2sg6mEnzJ1UBnDLvZ7e9auWbhxlGce4fATKvrhgqhInC0m9PUholMpuJcZ2NaB+H0oYYTmMgD9/uFOxQvIOyO63cnyFoaDJgcTmfy7mUFWQPClajIWF+TorWszse7Pq8NqAG1xrrknJs0gF5CyZriQB1ISQH1Fn1J0I7rWZ2z+JSAUQvIeQ7iWhoa4KeDgQM/FYOogEhd/Fd7lUUwhGInfaXfr0upGF4hGNbxJKl4C8Eghdl9SESSK0vZ6MnCS48rn+FUBlrn581aY9iXtxi/4dz9RRbRf4lUt6Voyoiu/SnWLpz/Sg0TsJNfqykB6UgKwGz0ZAZPI5eFFcwykeo+JtqEBcWEnG67lcpAEhfgg/D25lu81zSz4l0CcXyz/ACou/RkBsAPTk2aErriZ+pF8u5JxcbXPMhLxIHYNpE2mS53LrZZf4JXMIZZd9yBArnyXXK7VLpQWJIckki+SAEP9SXhy6UWvcyFAEyhK5iBR5urkw27dqdoy/Gyy6mtTdWLDKXv3KiPDGkTeJv4IUrmEtFSA6/Nd0+JdAQv3laP6kP5XUlnS9yTRkQEem17bc0jK63S23ah6m1QAd1omwPtfq96FuaG5dfLuQAQdauaeanGmCU6iSWfXOMttpfD5ql7lb4Dh9HWSzvWVrUcEYXvduI/hFBnLwLgtNJZEDCOllvq+JT8SwuopQE5IwnENnFge4Cf6vMVBrcQgqLwgF4oA2xjl1fUgpMYqKeHhG7jFnd8KpfqRFF9hWORjCEEoGFu27qFX0ZNMNzHcL+LNU1AMeJQGzRWnl+0FuYq5pI2pwGPK7LxFauuPg52DOOzOx5fpQH7RMzG2Y2t0SP4VNDK4XYXSkFvNV7iLI9wyDxAB4BPcwoeGOXfclJtLTMkGb+X9S0JYmz70rWy/9URx3eB8/mm2HUdEB8ROLXILW70bxsLC7suOLe9AweG3PNNWhd3p3aPxICsHXL+aAFaHPJyXdCPRnJBxGj7kPGYT6LUASYy4bi4M9zP1ZqVFjFRnrKZfU9yrCma4dnxc1waq3VgZBJpoax5os2Pd80/dxAsNrllxqHHfYregxyCMLamKUi7iG21Aif7K0j7cxEfEgKhlt2BcpcVUEgZxs4j8SfCs4Zc7f3p0mLZlIUe7J8tOd3cqutpy4whwn3PoQdJLWOUEl2cYF+5Q6yMMx4DMI96lxRakZdoTjP8AZ2/vT/TzVhNS975CRdRKJPSvDFfndnytWLuJuuRm/wCS65BuzUYpC7j+JcIn2tms2zTtEghazV2TXGfkzsXxIHI+99q6EfuYlzzynZj6f+Q4IvI/da3NZzG8FOGTjxdOd23uWmtaNs+m7miPdFyuH0rFZZWbywqiko8cixanCnxCJyqm2tKO2/6velSwwYhGVFMbxVV78EzfqUfFcJ4L8SJsvp8KbgkauDhmLAYcy8XzFdynwea1zTIVfRyRkdPKzcUH6vUqYhWrOOGuhnjq5HGtHdDL/wAb4fmqOqjkpZDikiYDLc4yNuWckOI1hmJS4PXwVcGXFie5rmuW+oaxu00c9Q09kuWon1Rv/wA15yUema2vZ7szSQ0cVfJiDy1R9EEHSP1l/wAlWNv4lTqi7mrIBnGOmYyPPUvUhOnjkmJ53cuI1tnpyUgKyWExhaIYpXbQx6T+lcjp5BuOoNhO8ib4muWpzlPLQy088VfhkvAnFtC8Lj6STslHhfbQ6pzgegxsY9wD0k7eL3qzOOWSwIhYYhffb6clBxbCWtAwOycNwGO0xySotTo89rKOWhmKKcHAxTDclqqyZ6yQqfEQYTfolHbd/wCqoq/DZMPPXfEXIxXM0bJkTwpaiOni5pbcl1I0AHcki6fElbuyQQK3VGxfhEya70XfzQAUMnDPP3p45riLW3yJR/6U9Q0b11TFBE2436lOpd0Kmmkjlzj6i22irOpwVxATN+FKfKMlqaLAabC4OLmMQA2sp9RLPV+Ie1YiRs7SRDytV6ck7cFDNTnTnZIziSC1X8sbVEYgbXB8uSpaunCnkIGO8VTVEwlY1cptLgtfXCLwUNROL8iACIVCCQoyzb6Vf4f22xOhoho+PIdPE1oBn0rI0SX8ir+66j2k6c43inDnHJtIUzNSnTyWG274VIxLFpMUlE5Ga9tt3iUeGQB0Ibh+aOQdWIacyuy6m8KEqcyDPR/MfEKmtRtIByU87F8JdS5TyRERRy7S7y8SpAyu0/Sl81aH7GJCzSPKOVr6WqBUDFd+Gz2/E6AGktLktyRC6AF3pCL/AEpe7VE3UWqAC7l25CuPmpoLDuQ8TdyQIrd2aCArvku3Nag0QqirDubdmiua3mmrvmld80UMfjjOoMY42eQy2sIrYdksNgpRrKuXhcWjC55ZNwRE+gt73WUpcWqKOmligdg4vWYjvIfK7yQ/eVQOGlQMf+7lJxXHLqJNUQaaaOOupIo46zhDWTWxxZ3HMd37WUu5vhRVHY0Y5Tjyqoih3TcSMd4+oG71jbvLajKqlI73lkvytuzdHtKs1td2BqbZZaGQ6iAnYYbmtJ/Vd5MKkh2Pjwusw5jq39odiN+FuuLPpEv9SxftU4gTNPIIdLje6to+2GKQ4VFh8U7QQRMQ3A1puL+ZJ8DNhh9LiOLdo6yBqybDqWkYb4r7jdWMUjX1tRU4g509M1/ADIrIvCXvdeaUOPVlDTVkEUlo1bMMh+L9Sd7Pdoqjs7iPtcTNLcBAccnSbfEmmgRq5Y3Gnp5ZK+eoE4SlYRe3jG/QAZa/NSH7LxyEFJWG9LVcBjC2oK6U/EFr/wCZYKTFqosSKtCThT3kbFFts+lRZqiWom4skhnKT6mT7kvaWa7Euy72U/Foxw27dIUtRfKwN32qxw3sfQRjiLnLFLKUf+7xSyboc+kzy7/hWDqq6orpilnlKUy23E6aEjG7Xnz96PaB6RPgvZ+h7PxYiDPONGZwuRDtqZfD+5Z3AqWXtRjHEqG4ohbmIttYfpbuVD7dUFRjSPKXsrHfws9ufmuUldLRyDJTylBIPIo3tJSxWantNhMUcEARYd7HWPUnCEYvcUg+Harmpp58JwUMKeg4MtTGwSFZtjzLrI/P3LAPiVSVWNS9RIVQz3DLnuZSKztFiddShTVFbNPAD3MBn4kcBZuY+zdBx6eCrw+OjKmeSZ477jljAfH9RLNdoRpqfDaJo6aOKprLqszHwg/QA+61UMtdUVEhSSTyGZNa5E73EK5JUSVFvENzya1ri5CpodnOJbpmivTIlrq67dcOqmiu4x1pLnSYriy6UyKOErTH1IolZGBa/PJ9y6IsRDm6JiOS1mZyy5IRzF/ibkuw5zmi6w6/6kVtw5sLl5pMTqkA77Lwf27GF4Xx6dSil1p8s5GHS7S1rk2WZWspABLuRW967a/NFAAl3o+Hd3ouGPmiibGkkVrXaJW7btEUUD+VkkklNAJJJJvSigEi8KF9pZIhVUAKK1dXW5ooBtIvknW80Je5FAc6fEl710hci3eFJunNACb0pdPcldqjUsBLlq6kgDjCl3pOS6gg5+5CitSImu0QAKJuSX70hJkFhW+/ausVt2TrmiVziygg4uv4dWSufvSAblSQBgNykDlG3K4kEO0i8SMyYe7+aZk2IcilzyYRV9g0cFtjsxE79SoRJstMkVPUPC42Ookt0Xjlo7PS+zY0mF10VTJTjUCD9PqXpOF0NJ2qqzqJzeLS4IhXieFV0sI5SO9w8xXqvZXtBEMXtMbWiwWmvmPUMWSKuHk++9HzdPl/48i4MvX4e1HiVREAWleXxEhjGcrWYHtWlp6OixDGJa2VyIHO631K5Clw+omFwjt9Yrn/ACdKjJHZj9MblKUXSsxXs78DVm/MqHGqGMmv0EmWzx+opqeKRgdhsK230rz2vqpKwyZ3YQ9I+Jer0rc/dE8L1Jwx/wDGUM1O8z6HcKYlp3jYs8mH/MruIQES5DbucVWYjI0hE2uniXqpny9FWe1+78ya4Zkfp+JOyxsOudxdy5qLC+q0QCGZxt5iQp2Oqcmzd0xbdr/H3IbmHqe1JwsVkmUtNMyUjCKo4a4D0iH1EoTVFvLL6k0RGVutoj4lLxxktRqbi9i17QYpJiWLQTyGxGACL2+5aCjxSsqoZI3q6gaeKOxwvK12z6bfqWDlzvJ1bQ10vs12bXZ9QvudYvBCXt/R0LqMkfdfk1NT2impcNHD+gG3PIPWay9TVSVBHFGG4kzPVOTk7yOZfEoZla+TZld4kY8Kh4Mp5p5PImLTo5IXkuty8KDw80te7MlvQqF35uhuudFb7vyoHJAAltStMQF3Z7S5Im3JayDz5eFFgCRPkzZbRSucueZF8SQi5Po25Fb06OgsZ8KfhsvFza4M9bUD5iXJGJWjmgBTZRkTNu8vpTTCif8AEHnu70u7TcgBNnn7k53Jticef7kTF70cgFd8kn5rnqzfcuXIATfNdIXIcly60vSusXizQBw7xtAs8m8KVqUhOREfidIS7nZAHSyJtUhjeQ8gyJICYX3JcTh3Nnz5oAcqy/GybpbkJN0pgyImHN9rckiK4s36kYCxW5P3XOKCAuHtty3IS6uSIy3c0HiQB3pFcf5JOWnchu6s0FgvtXQ6UrvzLjbhQAly17l24lwi1VgdDnpmrLD6yD9nUB3aSeSrrt3Pag8SVCZsZa7/AHYvaACUBbYfn81ma+qeqmI+kW5CmvaJOFw+I/D6rU3dr1KSUqEaKGNiIc3tHvJDxO9I5nIBB8rW5aILJkeIPRzBJTbDie5pFoaTFqfFiFpXYKg+d3eSySV1pJrghxTNVX080cvEbMxHw+JlUVkzWX5fin+q1NU2MTxsUbm5h3XdyGKT2qszPp9KfkmqJsGVLR2G2+b+QoIa6COYnMHIR2NuQ19UdRMT3Na2gWoK6yjsjHryuMvS6KAm05RlDJKcFxCDkRF4lJrhChwkwDcWTD/FUNNIc1QEWbkOfSrTtJWXFFTg+1mudH8QrkpLtfiT9ELlN6SFiLkorE4p6IrQvc93TalRqc/aS6NdcupppFxyTogdMmsFst/em2JcuQv3oosMSckXemkQF+pFAO2tZnc92fSuxlaOfqTQlcw68kXG0Jv6lIEpibI3Z7enajiF5DANNz2sRdIqPGQCAeIs7nRTTMRE7NaOfhUmbQ7MPDlKPNite24U3d8yJNHIV2a5xPf/ACRQ9R5h2/En5ieOjiC9ivbp9Kh8Tu1XCkcufcigoJuaNtpck1dck8lqos6kucS5K61FAdSQuTZckWz35oALfMZZvvLdch6Uiyz5sS6/NCIDgK2YHz709WjaYn4SUW7bn5KZUzNNCLtt5IG/kRO9J+a5cxETuuETepBQYjd9SWmfxIRk8TJEQd3kgg6/NcS0IVwkAdSSYmySUgL97qfgmLPg+IhVtBFUEF1kcrXDdbte1RAIOEbGfd5eJNyC8bC7+LcqQDpyPNMRu+4nufRSqMmmuiPIh7rlA6efeydpi4cg5Zl9KYM2GCjHQgWtwm3TmrWKa4dFm6CsuEs93iZWcVU8JFk12bXMuuHjg438i3EnHluTrFtzva70qo9ucRuzQvXOI6u9y1szLhpN3/ohOYB5qo9uMS1zL96bqKzf/gpsC4OQNru9qbfPc7ZF5Km9uMdHN7U7DiD3j6STTE+SzkkPh5szaKMVQ93JtEQ1jZ5A6Ylp2mPR2AvSSsLHCmfPuuHwpspunkPh3KJOJ0p2Sd/vTXGt71BVonlI5cskJSPb3WkofEe7mnAqHpzJ9C+FOxErjOOrOyb4z25aJo6hpG7lHObXPURZFgT+M5F3CTIiqHu6G0UAugd6NsiYm1EstLUgLeHHJBHLhsQ/O1XdNMFRCJs/UsRc12p25Kyw7FGpWJtTF/S6EBquldbkqwMUfnk4/U6McSt7mVIC0e8R6LlArOORXszCKFsUjt5snJMQjmisy5+lDWxSerKYoeI5MzIXp3s5XfSppkAlmD7VFKqZ7v8AtXO1r8jpUthrh+57e+5EUb82yQnVAT5NlomvaGu0dZNwNlKY64++4fiRBmPnamvaGIsn7/UjGS5sm7m/pXNNr+JvBuvcOTDcWrMVv81U1+DmJcWn/pdWgTNa2b2+RJ+GYB5ONr8x9SnHl1esi54d1sjNF/vAEEnUPi9JIsSI8cGOKQAPEom1lzYRlb/qp+J0YZlLA7e8fiVNVyNURibbJQ8Qv3rua4PP+LplM8Z3kD9QbVKwvFpsLkE48yDPfGT7XXZZo5ivMBGXK1/J1F2j3sSx9xZ6Nh+IU+LUgyQPba+t3UDp2nJxlyqZL7PEXiXm1HiE+H1DSQSWEPp8X1LWn2wo5KMZDzKUm1DLpJaKVmbiaUqoCniCALuIxbh225KHMMftISOTkbAQW597qHhnaCOupxaEWiEX1EupNYliUGGw8Ro3lN3WtkNHKzD/AGyPKoiaKJnLcT9/wqnkGSlAqeZ/aKV9rSekfiUyuKPHqWKTiPFPE9zxE/UorzNDpIzfxUSC6KSrw04bjjzOIfEom7zWpp5IoS2GxQFuePqtVTiVHEV0tMYW9VgrJo3TsrVxh1RwzNGXw9+iHiXDzba/l1KChIE/USAVjgzDpqI+pMXMgA1cYViVNhNGcrNxa0ytC5toCqR5GuRH1I8FMlV+KVOIHfNMR+Q57R/KowSOL5gkiAbjFme3N0bEk2nxBrCY9vkSgSk8xk7uimj9nOx3Yibnagfdq7sqsFCgW5JPl3pFtS9ykAhhchzZH7OfJ25+JBdrzSucu90FkiEZI72j6T2uKd9nMuce75KGJHzYnRDMY7r3/ippkDtRCcNrGFt25MF8k4czk2TntQvJpk3ehFgWmRaCkO3zXRJrs3d0jLXa7KgOeJLbkupaeaAFbauPuRllbp3c0KAA6Uh+a6fSuXWoIC6Um2jq3NL5pXafCgAdLfUkl4e9IhQAvDolr5IhSudAHUHcld7nXX5EgDrZZdyTihRoABLvS0uRW6+pAAjkk+XeiIXQoAT7WyQhmQokkFibkicUNvzS/MyBIG7TJF0/El1Ja+5AxMTJI0kABuRDaKVqX+ZACIvcugVsou/Sua9zJakS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50187" name="Picture 11" descr="C:\Users\reuben\Downloads\Original image_ 1920x1200.jpg"/>
          <p:cNvPicPr>
            <a:picLocks noChangeAspect="1" noChangeArrowheads="1"/>
          </p:cNvPicPr>
          <p:nvPr/>
        </p:nvPicPr>
        <p:blipFill>
          <a:blip r:embed="rId3">
            <a:lum bright="50000" contrast="-70000"/>
          </a:blip>
          <a:srcRect l="4557" r="12109"/>
          <a:stretch>
            <a:fillRect/>
          </a:stretch>
        </p:blipFill>
        <p:spPr bwMode="auto">
          <a:xfrm>
            <a:off x="0" y="0"/>
            <a:ext cx="9144000" cy="6858000"/>
          </a:xfrm>
          <a:prstGeom prst="rect">
            <a:avLst/>
          </a:prstGeom>
          <a:noFill/>
        </p:spPr>
      </p:pic>
      <p:pic>
        <p:nvPicPr>
          <p:cNvPr id="58370" name="Picture 2" descr="Image result for luftwaffe bomber cockpit"/>
          <p:cNvPicPr>
            <a:picLocks noChangeAspect="1" noChangeArrowheads="1"/>
          </p:cNvPicPr>
          <p:nvPr/>
        </p:nvPicPr>
        <p:blipFill>
          <a:blip r:embed="rId4"/>
          <a:srcRect/>
          <a:stretch>
            <a:fillRect/>
          </a:stretch>
        </p:blipFill>
        <p:spPr bwMode="auto">
          <a:xfrm>
            <a:off x="785786" y="285728"/>
            <a:ext cx="7215238" cy="5321239"/>
          </a:xfrm>
          <a:prstGeom prst="rect">
            <a:avLst/>
          </a:prstGeom>
          <a:ln>
            <a:noFill/>
          </a:ln>
          <a:effectLst>
            <a:outerShdw blurRad="292100" dist="139700" dir="2700000" algn="tl" rotWithShape="0">
              <a:srgbClr val="333333">
                <a:alpha val="65000"/>
              </a:srgbClr>
            </a:outerShdw>
          </a:effectLst>
        </p:spPr>
      </p:pic>
      <p:pic>
        <p:nvPicPr>
          <p:cNvPr id="60418" name="Picture 2" descr="https://upload.wikimedia.org/wikipedia/commons/thumb/9/93/Map_of_Knickebein_transmitters.svg/658px-Map_of_Knickebein_transmitters.svg.png"/>
          <p:cNvPicPr>
            <a:picLocks noChangeAspect="1" noChangeArrowheads="1"/>
          </p:cNvPicPr>
          <p:nvPr/>
        </p:nvPicPr>
        <p:blipFill>
          <a:blip r:embed="rId5"/>
          <a:srcRect/>
          <a:stretch>
            <a:fillRect/>
          </a:stretch>
        </p:blipFill>
        <p:spPr bwMode="auto">
          <a:xfrm>
            <a:off x="3253626" y="0"/>
            <a:ext cx="5890374" cy="6696048"/>
          </a:xfrm>
          <a:prstGeom prst="rect">
            <a:avLst/>
          </a:prstGeom>
          <a:ln>
            <a:noFill/>
          </a:ln>
          <a:effectLst>
            <a:outerShdw blurRad="292100" dist="139700" dir="2700000" algn="tl" rotWithShape="0">
              <a:srgbClr val="333333">
                <a:alpha val="65000"/>
              </a:srgbClr>
            </a:outerShdw>
          </a:effectLst>
        </p:spPr>
      </p:pic>
      <p:pic>
        <p:nvPicPr>
          <p:cNvPr id="58372" name="Picture 4" descr="https://upload.wikimedia.org/wikipedia/commons/thumb/8/87/Lorenz_beam.svg/555px-Lorenz_beam.svg.png"/>
          <p:cNvPicPr>
            <a:picLocks noChangeAspect="1" noChangeArrowheads="1"/>
          </p:cNvPicPr>
          <p:nvPr/>
        </p:nvPicPr>
        <p:blipFill>
          <a:blip r:embed="rId6"/>
          <a:srcRect/>
          <a:stretch>
            <a:fillRect/>
          </a:stretch>
        </p:blipFill>
        <p:spPr bwMode="auto">
          <a:xfrm>
            <a:off x="0" y="285728"/>
            <a:ext cx="5286375" cy="2047876"/>
          </a:xfrm>
          <a:prstGeom prst="rect">
            <a:avLst/>
          </a:prstGeom>
          <a:noFill/>
          <a:effectLst>
            <a:outerShdw blurRad="50800" dist="38100" dir="2700000" algn="tl" rotWithShape="0">
              <a:prstClr val="black">
                <a:alpha val="40000"/>
              </a:prstClr>
            </a:outerShdw>
          </a:effectLst>
        </p:spPr>
      </p:pic>
      <p:pic>
        <p:nvPicPr>
          <p:cNvPr id="62466" name="Picture 2" descr="https://upload.wikimedia.org/wikipedia/commons/thumb/4/45/Charles_Portal_1947.jpg/200px-Charles_Portal_1947.jpg"/>
          <p:cNvPicPr>
            <a:picLocks noChangeAspect="1" noChangeArrowheads="1"/>
          </p:cNvPicPr>
          <p:nvPr/>
        </p:nvPicPr>
        <p:blipFill>
          <a:blip r:embed="rId7"/>
          <a:srcRect/>
          <a:stretch>
            <a:fillRect/>
          </a:stretch>
        </p:blipFill>
        <p:spPr bwMode="auto">
          <a:xfrm>
            <a:off x="2214546" y="785794"/>
            <a:ext cx="3857652" cy="51306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232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50178" name="AutoShape 2" descr="data:image/png;base64,iVBORw0KGgoAAAANSUhEUgAAAusAAAHTCAYAAACeOFZgAAAgAElEQVR4Xu3YMQqlZxmG4X8WkNoUsRNSDkL2IYJjrUtIk6wh02QJWjuCBLcRkCkDdpMi1llAZLYw9wMyr9fpnw/O9Z7i5rx4nuefj88HC3z11fPrV58+Lz9/9TyffPbBzxgSIEBgIvD9t8/zxZeTpzxCgACBDxb4+cfn+eHN87z56Xn7+vXz7oMfMnxeiPX2K3gf699887x8nuevL148f26vWRMgQIAAAQIEPn6BX355/vI8z5++/lqs12uK9Sgo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vo/13/ztefm7fzx//9Vvn1fxOXMCBAgQIECAwEcv8J9/PW+++/3zh3//8Xn7+vXz7qP/Qv/DLyDWI75/1iOgOQECBAgQIHBOw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DTL4ZAAAAXVSURBV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vo/1V58+Lz9/9TyffBYfMydAgEAU+P7b5/niy/iIOQECBKLAzz8+zw9vnufNT8/b16+fd/G5/+v5fwFltY164uLI4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50180" name="AutoShape 4" descr="data:image/png;base64,iVBORw0KGgoAAAANSUhEUgAAAusAAAHTCAYAAACeOFZgAAAgAElEQVR4Xu3YMQqlZxmG4X8WkNoUsRNSDkL2IYJjrUtIk6wh02QJWjuCBLcRkCkDdpMi1llAZLYw9wMyr9fpnw/O9Z7i5rx4nuefj88HC3z11fPrV58+Lz9/9TyffPbBzxgSIEBgIvD9t8/zxZeTpzxCgACBDxb4+cfn+eHN87z56Xn7+vXz7oMfMnxeiPX2K3gf699887x8nuevL148f26vWRMgQIAAAQIEPn6BX355/vI8z5++/lqs12uK9Sgo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vo/13/ztefm7fzx//9Vvn1fxOXMCBAgQIECAwEcv8J9/PW+++/3zh3//8Xn7+vXz7qP/Qv/DLyDWI75/1iOgOQECBAgQIHBOw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DTL4ZAAAAXVSURBV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vo/1V58+Lz9/9TyffBYfMydAgEAU+P7b5/niy/iIOQECBKLAzz8+zw9vnufNT8/b16+fd/G5/+v5fwFltY164uLI4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50182" name="AutoShape 6" descr="data:image/jpeg;base64,/9j/4AAQSkZJRgABAQAAAQABAAD/2wBDAAMCAgMCAgMDAwMEAwMEBQgFBQQEBQoHBwYIDAoMDAsKCwsNDhIQDQ4RDgsLEBYQERMUFRUVDA8XGBYUGBIUFRT/2wBDAQMEBAUEBQkFBQkUDQsNFBQUFBQUFBQUFBQUFBQUFBQUFBQUFBQUFBQUFBQUFBQUFBQUFBQUFBQUFBQUFBQUFBT/wAARCASwB4ADASIAAhEBAxEB/8QAHQAAAQUBAQEBAAAAAAAAAAAAAgADBAUGAQcICf/EAFMQAAEDAgQDBQUFBQUGBQICCwIAAQMEEgURISITMTIGQUJRUhRhYnFyBxUjgpIzgZGhoghDsbLCFiRTwdHSRGPh4vAlNHMXVPHyNRhFZIOTVXT/xAAcAQADAQEBAQEBAAAAAAAAAAAAAQIDBAUGBwj/xAAxEQACAgIBAwQCAQQDAAIDAQAAAQIRAxIhBBMxBSIyQRRRQgYVUmEjM3FikRZygaH/2gAMAwEAAhEDEQA/APkFqfw5WomhPv3Ka4/lQcNu/cvdPBsilTx/lSGMN3h+JSOCHvFLh7bcrkE+SK9OxFkzJNT265fCpTR7udtqXfzQVRDelAtbUipY8y03KZahGN8yzzQVZFKnjG3RENLGXJlKaO1Hb5MlRL5Ig0LeSQYfH3Mpdu3vSGPTkig1I/sMfk45e9CVCBXKYw6Imj7/AApjIoULFzZ132GO7PLxKYI6/ClaxFy6k6AaaliIxexru4kB0cMncpRDbolaxN6VLQthhqMB0ytIkPsIEpJZ9+1dYbdcrkgtjQ0oZe5SQssysu8k1+a1GJfmToLHR/DL587U/wAS3kHPquUUJNq6UlyZLuROirHEtNw9VqmwSPzfK+7cRKpaRx7rfhTpTPI+b53N4kEaFpHVPG+bPb4bVOpsYkjAWyEtLbln3k19SMJLe/uSsmmawMebh5cMBT0OMR8Yb42L+lZBptNXTzVWmneqVBbR6FTVkcxZ53f5hVjFNGVrZrzyjxJ431e7L3q9pMeASFzfb1IcEzRZGbKnsmHJ8vqVhBSxEQxvG/uL1Kgw3HKMiHPpP38lrsPjgqAF72OIuRC655wo68bsZDC4qg9m7LxIyw2ApSBhe3K1WTU/soE55WeofEq2bFIyuZvPqWepvdClwGO7V3cvV5qRLgsUjhkziafo6ziCLPuAuRD1MrZrCDJ9yTNU9inHs7ARCb53Iv8AZ+AT1zV3Ht0bculHdrkosuuCm+4YBHOzd8lyXC4xLLh921W4+bCkUOmidiaM+OFxiJNY93cnRw8N2YOI5aXP0q4eFy8rUjpWILPEmZ0URUscbC2TaP0p37rC3M4mbP8ASrlsPAh0H56J+Olbk/JRaRoosoZMJOSMeG9ojttyUKpw+ciFnACJtt3mtmNC2WiaOh25ZW2v4U94kvEzD1dDOI5tA9vdaygVIy26RkJL0f2XQW6hyUKqo4xEb4HLTqVqSMpYmYHjVPvt7hJF7VUE4s7vb3LSVlLTZaZCY+ElS1HDjPP3+FaqpHO1RIw2GrmLV7hF1scH7PhNLecn6XWSoq4IT0B/9K0eFY046ADgf+ZZSRtjaTNdD2fgjubJre/TqRS4LTja4Aw2vclhuKPMIubOI95ZKy2k2YO5CuGSaPUTUirlweCa13Br/UK4eD01+Zwtf6lYAQd7WpXAQi2bFql8iit+54rDBm2lyUM8LAbmdmHW7arsxtLYuPC4tme631d6S48g1/iU4UocjiZB7GAmQPTh+XqVqQsR65LhRtlm+0h9y0tEkaLCaOYdImA+/TpTg9m4OdjE77UYjaWd7681Khqrbfn5oYEMuztOVwPAJXMov+zcFxZR9LrRQzBJdntLPqUgYwLu7/CobK4MrJ2Xgk62ut5fCmjwEI+TLXnTtkT+JMSQsSnuBoZYsFYdMrhFuoeab+6dgg7uQ/Cr44+GZaOJelBc0j5rdMhoowwOnEyfK7Pwrv3DSDseJXDi2eeTJe7QviRYaozk/ZmmJxMI2FQ5ez8Qhlw7PpWv4d2jsmjpfLcPpVqVGE8SZgazAaaR/wBjuVRX4DSDa3Cbb6V6JV4exDeG1UNfR3FrmJLphM4smNo88qsJiJyewLR2qtPDYhHQGW0rKFxcsn2kqSsodpa2rrgzgnZlarD4r82jbTw5KFJRwkw6W5K+q6d7u/aqmaNyInyWpgxkacB0cOfhThQwCIvZ+ZNvzSLO3/1QRZIeGmkHJ4/5KLUYbTycmcSSucUXEcddSQFjDUMYl6k81KGj5cuS60j2rrTW2/5lQBDG3n3o3jbyuQe0XDyS4j7kAO3DGWWXwp8Kjhhq6glJclxNSfS5BVltT4gV4vm3SrSnxq0u61ZQZH5p2KZvpWdJiU6NhDjT+0asJCXMbVd0OKRyNk7CHlavP4arfnm+1WdLXNdz5qHjRqsjN5TV0ZGTPkY/F4VZUpRjLm4NcsXTV23PNXdHXPmLdSyljRvDKzc0NVHbk4MRfEyegGMmIHZhEnWco6x7RdWkNYxDmz/lXHPHR3wylwFDBNJsDbku/c4SXMAW7fEmqCZytza5XcBOQ6riycHbB2Uh9n4+D0WqO+CxCOTh08lpjzJxTPs7XZ5fpWSdGpnwwWMhLYl9xxkC0HB1z6U7HS7eVv1KXNlUZ3/Z+C0fw9ymRYPSE4uUbF+5W/s7j8WSQU7W6JbDSoj02D0Nhs9OxETFlapVNgtHGQ3hb9LdKkUtGd5Op9PQmT8nInWDaNEnJkU8HpODa8b2Z/qT9NgsEkmgMN3LRW9JhJEe99rq0pqFobRyb3EuWWVL2o7ceFsowwGIjzMPy+akNgsfNgtH4tyuChtL92q6UdumbrjeRs6liSKCow2OMMrOnkl90hJqW0i52q0ONyk0bpXWpzHT8zK+4Hb5K+GlaO/Ierncjeja0tNrqw9l82t80+NG5W7XU9wpYymGlCMLHb5fCmpo2LZZcKu6ilYYyz6iVG5SRyExs9zEnB7kyWgxJG4xFl0vzFNRZEQNIzWA/wDBTKonkbMfqdQSExl0Z7V1JWYt0TCINj6FkyA+HuNtov4Uxc9pNlakJW8unvU9uId0dPhEAu7bu5RTp2Lv3N4UbyblwitfPJlWtGblZG9nYX0G64vEnOHcI6bWTpE1tzbsnQuVxZsz/StWrIT1JOG8QZRAG+JaKGljktaQGuWZhqDh5A5ETq2psSci3/4rgzYm/B39PlSXJc/csZS8SwSz5Jfc4Zlyt7kxT4g5DrmIly1U2nqGkEXu/US81qaPUhKEgAw0BLRtv+JJ+PDY7MnBvS6kBIxCL/1J0CcSF+lczbOlRgQmw2LdmDF6dE82HsQ9G30qd3Zs+10YCGRZeaycmaKJCGhjt5Nd3adKdGlYrGZmEVK4enJuSIMh1UWOhsMNCwn6s0YYeEY5M1o/CnxmEdM7RRiV3N2tUOx8Aewx7s2uF0Y4bEQCNjW9ydCRsviTrZFo2WSylZSoZfDYiLJw5+5L7tj8tqkPIwlrl9KHjNaLdKj3DtDR4bGUY7blw8Pju5WqQU1vftSORifPNHuD2jBUMdu5upL2MLR0YVKue7Xdoibd5bfSpKIbYbFbyYSTrYfF6Nz+JSSFvqFFu8lLW3kERCowuvcGuHkSL2OOzJwYtE+W0uTrr+9lQEVqOMR0ZtOScanAR5bvkndbuTimzktL/tQF0JqcLeTIuC3egKqbLl/NNHWXdzJ6OROw6VOBaMzJv2ULidgQe1P0qPJiDxn/AKVSxMO6kSHpRuzyZMHTxeNmt+JRKvEpJhsDZd4lWjWTxvlK94tyWkemb5E+pSLD7roKg9I3JQqvB/ZbjiD8J0M2KcNiONt3+VR4+0Egv+JuHPT0rrhiyLkxllxv5CDCZaoNI2EX8RJis7P+zkVzCX0pTdrjhuyp/lcbKtk7QVM0uZtGJfCu3Hizt2ceTLgSOyYfGOjg1qgV1LTx+Dd6k799bSvD+aiy1wTXNkxfvXo48c18jzMmSEuIjJxxEOjMPwqLLGFhCzNuUgx25t4k1w7n1fau2C1OKUirqY2FzYAYh+SKhpXmmF3ZhHu0Vl7G0jjm3zVtheFhNJo1oiqyZIwXuJx4XOZChw+OY8nBh+lTSwWImyZ4yLLyV1R4fw5rwy2+5THp+rNwFn3fSvGl1PPtPax9LxyYv/Z2CY8tC8Kci7JwFBdJEI5v5bmWolhaOoIwdtWu5Ls0lsAu+W3mSv8AJnLwL8aEfdIylR2fpyDZFtD9SocXw+MorNA08XUtB2hxhxhkanC69rVjjqnv3tKRZL1unjNq2eJ1WSHxRTRUsd5MEoXN4R2knJqc4z/ahapc1dTCBO4DxG9XUS8+7T49LNUZRvsH07V7OODmeJkyKBrJcWgpzJuJcQ+llmO0cnt3g256Es+GJSlo7uV3LVPDIUjc3LXpXZHEonFLK5+SNLR8Mss2JmTPsYSDuH8ym27PV8SQZiwtmtkY0QDw+ImHIPiUWWjAS0BWoi5flTdQL2+m1aGbRTHShuyBlGlp2LRgb+CsZcx7lClkt+lWjFoh+ysOuTIHhjuzy1TpzXflUWas7snyWqJbGjs3Pk2ajTi0j5O21OS7tc3TRk8hE3V8SoyIp04RnoDJuWhjLwWqZw2H+CA+rTpVgQQw+L+CcCjjEdGZSB3NllahLPLLpQQR/Zw9DaoHp2u6Gt708WRDrtFAeY8n2ukwGipwFtrbUuCxNyZG+ZDq1uXJEI7dR3ZpkDAU4XFp8k6FOAnvZi+pOkO7NtyIOeeX80vaWGEICOjJwKdtrJMV1qea0uWSmjVeAo6VuXhRvRgRZ/1J+npyy39KsWo3tHJSXRADDQJx5roYTaeT9zaWq2gpyG7PcTqZDS8RtWe5t1ylstKyp+72syycbkTYWFw6XW7rfUroaVrsnbqTkdHuvbpUWaalO2EsOjdPciiwV5GJmZvpJXUkMcY35bkAE1253HVUmKkVv3GfltZSAwOMhHS0Cb+KswkAreejqaIxkGbtaPcPiU2UkrM/H2fgEOTF4HuXJMBihMrOpv8AKr2Uo7dMt3O5QqsroyYHYdPNCYmkZ6vw2np4iYLSJ912SzOIyQW/h7dNR9Kv66oCMzB8tVl8Q2mWq3SOXIyrOTiNyVBXQ2mbeHO5XVVM0YE+ao6yR5jTkRDyQjFr/VqgLrXD2v6lwiXMdCQ04tck8bFckREOuX6UPq0QasVo3ITFuaLq19PhQdVvJBJ1xZJvLL8yRF7krf0oATi3J2XGj3LtzDa3hRdKAFaPkhtYmHw5Ii5IbfzKSzhDHyyXW9/+CK1i/wC1Ddu+FABWsK5aK5d+ZIrrtEEA2ty0RNmPkSC4s0jk6UFneGJfCgHa5ciFAZOXeiEnuz9yoB4ciLuS0H96FuaLpUkBXbPqSYnuQ7suaJto8upBZMIUmF/JHpck/Ik6NQLe9DajbaS7aPkmZMbHalaxI9O50mHzdBYBDolayO3yXU6AERfvXeG/JF0pW+SQmK3clbuXW6tEXUJZoBC4aRD3pPlcKIhZWFMAc1220c0unxJCoDk5cxLun5vSuFtLNLQkBQi610i/qQvyS7kFUEAtzXLu510S01dc1tQSjv70Tc0LfLcib9woGOXLo+Jrk0OXVmiYu9BFDrc87kuJaguQ67UAPBInBmt5qLdrkujzQBOCZxHTNSY6p9u7cq3iW6Imm2oTFqXlNWOJZ526rW4J2qkowEGe4e+5eexzd/kpUVYYlz2/Cn5J90fB6qHbCQi4fEugL+ldDFBkkJ8ty80DEnv5q5w3HAjC087+5KolLJL+R6RQVEhdDK+iqJJIhf8A5Lzyj7WWvHsa1ueq1mF9rKey6RrfUsXFnZjyI0dNIZOLhu81L4xj3fCqaj7RQSXZBaXpFW0NZxtWZ1k0zrU0/A1UFIJkzMo/tUgtke0lZMVzag/pQzRxcMnNlIMiBXHaPp6XXRxBu9QqistPeAiHqzVDiPaKnjP8OMwL1C+1UlZg8lG3ixJ5HLJrs/EpEVRpy3LB0fbII2FjdlfUXaikmMc3ZJ4zSGZGjCo1yb9JKQFRxHJsntVO2NRZ6N8kZ40F4vHtu53LLU6O4i8IW+kskijuuz/SoVNijTMLP1KYFQEhaEs+UapqRErcNp6hvxIGLTyVBXYLQCOYM4H8TrXtu5ttTc1HBUdYMX5VSlRE8do87Oljhl0zHW1TKIXjLR9vqFaapw2KnMTaJjDpcclV1NZBTzEzwMNvuW6exy9ui3oZGGMXklt/erihruG4s0olt8L3LBnVAT6RnYS7TSRxkOWcfxLN49i1lcT08aiKQcjyEvVmh4LE2YGxLD4biTjNlIbkI8iWnoayMuRvb6RXO8ep0Ryblja2fJkZkBBbk1yZ4zbk2cjDqP1KNTexwheQLtBJRZ5OG+Ruyi1NRPHcYG5D6VU1OOOWj5MTLVRMp5Ei5DEIy0uUgZIy72WPOscjvYX+pSKbFDHTLpV9sxWY1sZWjp1Kzo5tmrrL01dxGHNsv3q0pqp7MsvzCspxOhNF4xMXkQt4UTixWv0/CqlqgxEXd7k61Y5Fr1LBwL2JU8PmHNQXobtQ6k97du1S9ouHJn2ihJxC7K6SE43yfxIH2jmz/lVroQZdQqJLQ3ERhn71opWDRDiqGy5J8SYh16UMtO5F0IXhcWLLNWwocenaQc2VZW4XxGyU8M4+WdycaT1ITaInBMxtfhZxsTO231Khr8L2k7M5L0ippQqG5flVLX4Xpnk4kuqGQ4MuH9Hllfh9rkztb8SpJ6XcQEy9QqsJCQCbJZ6vwFi8K7IZDzJYmmYCoo92eqikJxlruWsq8FOMSbJ/zKtqKExHo2ra0c7gUblbyQ7ebqdLSsL94pgoff8AyVURQyuNyTjwoSFx0QTQnHy6ULl7ki611AHOnvSfkl1Fm64XNAHbtUQoLn8uS6XLRADoSWlkn4qq0h1dRF0ScdUJlF5TVTiJa/qVtRYla/X0+FZSGoe7R/yqfT1Dl53IaLTPQKDEuILZmtDQ1W4dLl5xhtUY26/qWvwyuCTv/mueUTqhI19NUGJDkK1OFyNJGKxlHVXOLLUYZVNcLdK8vNHg9LDMuShPLLJMPCdueTjcrGkqI6gdz7u5WkEMcwjkzCvKlNw8npwxqZmrff4kuM4tpnuWqPBwL6iUY8BAtbHu7xSWaDNuzNGc9oe7ZtUmCTdm+SsvuFhLVn/gmjwf3ck+4pEPGx2CqubQW2qbFiDx+d3qUAKN4R1bckRW3a2rNpM1TcS2PFnLzuRR4xJHo5sf1MqfiMSXE/Us+3EtZWXrY4ZBkzN+ZGGLXdWVyz3EfuTvEYub/pS7SKWZ2aQKpij1ZhJOjURCOrsPkSzYTOPf8kZVD+f6lk8CN1mZo/bIxtRtiEdujrLlVPml7VJ1KfxkV+SzVFNFMWT5EXxKuqaViMnbq9Sr6ase9SDrH5s93xLLtOD9pp3lNe4YOFxLJ3QFC3kpHG4lqK1iK3JuS12I4kQPZ2ISdn3Jp6fvJWlu4Wyu+JL2fQtjkl3A7exUPCPNLg8QVZezhdydEVGHk6vuonsFS0Li+jJFG4lyVp7G112hIioWtFnzU95D7EirGN7rs06Av/PqU0aXno6dGjtHXapeZGiwsjxX5ZZqVCRxowp3G7RG0L283uXPKUZG6g4kmCue7LK5T4cQbMWdlTWjGWee5Ph5O7kK5XjTOqORouhrIy5Zp32pu7P+Co226XvqydDiEw5G5ZrB4kbrKy79o25+pH7R0voOSp7pSa189qcG+Q8ll24mvcbLT2gBud8k6NUFvWyp+Ce5myH6k/HHL7vypOCKUplkFUFud7JxqoO47lA4clo7gJHHSyFcWg/6lk0h+4mDXMXdcSMaq5y/mo4QyDo7BonYo5NuwVPBSTJQFvyFlI4eubJiONxK5SYvP+lc8n/iaqAgzIsnTpC2evhS280rXWRdUd78vDcl4tq4Ja5P1JXPcgoJd8PchYvekxav3oChe9cONibkjLmh+aLJGfZfFnqmjp3HxJ6aZowLJ2u+JQgqDkPe9pN6VsrM3XgRi4kquskcbgbMSVuRP3Pco80ISauzLXHKjKWMz4U8ha3uRd9yCWNybV+Stp4XEtjJipoZyHNsvcK71NHN22VLx29Sakp3K4We7yT8uG1hXNlcVqYHA8VqrnyaAWfx+JdMZw/ZzyhP9FVVQvfY2XvUaSMx7rlcVdDPTkUcrPd3ELbU3NhtRCI5s1vUu6GVfs4Z4p/opnhYmz6RTT0biWYZj/zU+Sn7yd7vSnAp9vW5CTrpWRHO4FYN23PqzTgR3CT9I3fwTtTStCV4dXpzTYDcOmQ6rW01ZlpTE0wjo27VWdLjXs4Dkwc1TyC4lyt1QcOXPR2USxqaplwyzhI0YdpnGYs2bc3knT7RBwRd8iLLTRZd4ztzLuStkkHNlg+lxmv5eRF99/cQizdMT4s0gZaCGSzs0zwmTN0v4lXyYlJGBM7raHSw8xOefVzqpE7EpIY4iYJCutXmHaTtRLSyE8BORdL7ulaPEqystvB2t16u9ec1OHyzV9RI+d5vdw8tq93psShzI8HqZuXgjyY5WTGWZvu8OShy1ElQ5MTflUw6GQbeG13mPkmijkHRwdenUTzSO49+VuSPiOPQ/enYRcrrurpe5SI6Nycc+npRaEQuMfcyIagyt8Km/d+8smf8yJsPO7RmT2QEUahyLRm+lIx4gl/JWEOEmR5sFydPCTjuMAcR+JLZByZmenPu3KBNDtJn2rXlQsRFp0+rxKuq8FPcfXatFJGMoGQljMvL8qiSwvn8S0Z0dz2ZWko0uFldoy3TMGjPFHsJmTVvDudlfSYXpq1uigVlHwQ6+5WnZnqQmJ0J+eiQ/vtRF7lQhl8skBknrX3cvemyjfMct1yCCOW5C0e7uTzxv35LvDLzQA1w9O5HbpkjGO657WuSIbvJAUBu255ogG1//Vd4ZW5F0p0IbnyUD9xwNtzqXTbdbfkgalP8qfp6UxcdEFJE2PcOem5WUJXD8Sr4o3HudiU2mzHV87s1J0FiA2mGSm0/DHTK1V0Ulri2e31KSRXWu7qGikyWUbC5G/L1KFV4kEJZA/5UsXxQBh4f9KyVTXMJ7HuQohkyFzLin4mbntQhizD1t9KoHqmz59yb+8LbcnWmphuauDFo8ss/yqS+OPaTX2rDVFc5Wuzrj4lw+/pZGpPcNbLjlxE7Hz5+5CWJXDqbLFTYww6sdyrpsekEevcq0oXcZfY9WPHLmz7e5ZqpxC58s/l8KiVmMSSFk77W6VXS1F2t24kbImm/I/NUORFu+agzSeJcOb53Jgy+azbs3SoGTlmO1NEScua7VNdRlmsjT6BIrStQ3NySMkBD5IGF+9C/UPNIvfn9SH3IAccm5DmhEnzSu3ZdXmhcmuQAQlc6Ny6U243F9S449WqCqHS8s9qIia3NnUOSR88s0UMhXEyVBQ+8nehYtq6g8PP8qQxwi1FJy3c03pyz+pJyYuXhQAj6s36UI5ZlmukXpTfeqAdbcI3Mkw9XJBr70YltzQAVvDL/ALk42RckwPMndPWtzbK75qQOFlnlkuwk/e65JmJDmuh1OgC04enNccdU7ba+qVr81qafyGrErdLU5auW7ss0DGrfJHb5Im5pIodg297pN+ZE46abkrbXQT7Qbd3NFbbydJuaXegQJCwl3rodS7palY/uQLkX5XSS1IdX3ISQCOW+9du3ZMhbkiH3MoKQn6cly1u5cu+a77vCgZ21I+lJhfki1t1ZADfcnEuosstqEh96AEPV6UrdUVr82dIcx5/qQAlwOpc1S79EAOdLZ5pe5kJ9PNK63mkhUL8rog8mQiSL+ApmbOuS5d3rrCwpFbt5IKqhwC/SjGTbtdv4qPqLrtzClQaMlDUWlzToVHvUK64e5EJW80zNouYcQMWyzuFT6TGJRtyPas0JORc1Iikce9OxUbGDtBJCefEe3/FabCu3Elog8vzIiXl/tVrIo6x7uf6UcAm0e403axhbPiMf51Km7VRSBk/6c+peJw9opY7W6h+SkNj0kjZEW3uU6o1700em1eOQVzZX2yenNZWsxaKGYgka7w3EqOLFn23ldootdXNN/wBqrWjJ5HIvwkgK5wkdOxVklO+w/wCayMdU8PQ7p77wO3N3dIWxvKLtMdO4s73D8TrT0PaCCYRuyLNeOfeR55t/UplLjhi/NJwTLWVo91pMapLhbiMH1OppY1GLjk1xeleN0XaC7U8iV3TdogkYdbSH38li8SOuPUcHq1LjjSC2bW/UpQYpAR2cRhJec03aaMmyc2HyLzUmHGAkPO+0+5ZPEdMc56OMgSDmDsmZo45GK8AJZOmxqQSH8RrS8Ku6bEOJzyL96yeNxOhZVMarMLcQI4H3elZ98PrRkJzicR9S2IFxOe1dOSOPQzYfqVKTRLxwkZemGTk4HcrmkqDpbc3cfMUquaAS/DyL6VVVVROWkbXK/l5MeIGzpcSimiFs+fhT81VHCOZuy80irq2ll0kYfNW0WLTyRbzclm8fJaz2X2I4tHbsNiWcqykqjJ26vSKfhpTqjzYP5qwiwt427uSpVEjmZTAM8fMHJSoZGHV2a4VZHSkJdG0fSgLC+MJNZai4h239DQVxbctquaSqksF3VdFg/D1bcSnwUZ8s/wAqhtGuOM0T2qHs5WouMwooMPuHV/yrsmHuJadyw4OsAai3nkSkNUBz/wAqj+ymJIhjMbbUcDVolBUbdE8FZb3dyrRG3mn+G/lyUtDTZL4wSB0OucNiLTvTcQ6d1ycEXI9AQWNnGyZKNubZc1IIX780I5cs2QQwGjuIXzRvSvIOWVw+lFELiWn9KsafMSGRvF4SQ2SmZ+p7OtMRZA4k6qazsjKQZxuxF6SZeg78syyFMzC0mju6SyyiTPFGR5DU4LLHIQSx2l3jkquswUCbJo3Yl7FXYfFUCTGz2qiqezYcwOQfMV2481nHPpv0eM1+B8N9Gt/cqiowlx5MvZZOzPtTE2pE3uUKp7HxlyyXUsyOF9Mzxk8PMeTJk6V+9nXstT2Ni4ZWMxFl4liMb7O1FC5G8TWZ9QrWORM55YnExr06aencf3q4OO4iZ2tLpUOWEx/5EtTCiEQkKBPSi46P3Jq3dq6GQwPc3Sk3yRLhZZEgk4xW6JcT3bkiyLkyHqU2A6MlxJ2Oa0tc1FttLNmRXW6ITAt4a54w0fvVlRY48JZ+FZe5xfLNPwzXFud1XDKTPS8I7SNI46rYYbijSEOZ3F3arxOjrnhIXZ3tWqwbtEEZC5vcPzXPPFsjqx5aPccNqmyFs30962WCTBMAZBcXzXimD9qAvi/+XL0XA+0kZCIs7CS8Lqunde097peoVnoTZEOeVqcAfkqmnxp5AHIGJSgxA8s3jYsl4DxSR9FHNCRY+HkxKHVyNlk2VyjzYo+WoOKgnWcR9JX/ADK8cH/IieWIEhSERbVFMblKesGwdbvypgq5obtGXajibQ17O+Wm0UBQ9WRWp0MSCa4c/wBLIXxKKwo2YNviJHJn7BodujvanBktIW0ElBmrmz03eaZauCEhPq/etNGydkmXkcMk3QDl8KkR4bPIX7MvcqiHtZJTl4BD05KUHbx78r7C+Flm8eT6No5Ma8lsHZ+oJuX6l2lwOSSX8SNwDv8AqVVJ2sqKps2n3N6dqOLtVU8HLj7vksnjymqzYjR/cdNDcevJAOGxEObA9vzVCfaScgH8Vh8S6PaSQRJ2Nh+FYdnIbfk4f0Xv3fafL82fSj+72tJ2zuWfHtVINuW8VKh7TMRCxs+qzeHIbR6nF4LaKPgzat+pW0Mcdg9HvVD95BMw5Pm6h11cdubO4jncsHhnN8nQuphjVo1BUtNJdkYXMh+7w7nb3LGRYlJfqdqt6XHmjfKSRy+lRPpckfiysfWY5+UW/sLFdpauey7dW+nRHTYoFRqDqYEjSaZMuGW8H7j0IaT+JACjYXzcG5dKrKmqa/vHJ1o5BYg3ZcrVmcVowjkJ2z56rTE9nyZZVr4FHiACJZ5Ei9sa3uL96p3Hh6s9yDibtGdeh2kzj7rLc6ppC1ZhSaqAeeYqqORyHIcxTRzSi3P5I7Rn3TQhVMOuakBiADo3ksVJJUSXFe6Y9qqIz1kuJH46f2HfaPQWrmG13ZrU4GLRZjlF+bNYSLFJytvfknwxKTLMnWT6VGseqZvI8YpNrOFxOpsVZTFrkw/vWAirnkcXDdkrKnhOQM3ks0XPLpUjox9U5G2aqptr5t/FOjIGebZC3zWNDDzEs2l+SmxDPHIX4lw+knXLPp19M6o9Q/5I1QTARZs3NHFJrkzMs7TFUX53vaT9KtYSlK3N2Fcc8VHVGexatNuHLJEMje8SUKK8efSnWJ9rdK52qNVIlBI/f0oxkYnTDDcPN7me1OAoKDb5Ire9k2O3kuTzcEL9bVSjsS3Q6O3m1qIunN1Uy41wyLRMPjBlqbbfmuhYJmPeiW5TP3bnTXGchJ32qqfFg3afzTE2NFb3LVdOzB5kT5ycuXSmLrS7/pVX94P3u5Ok2Kak2bLfssyWZSLYprQu8KRTXWvntVb7YBculOxTXFkyl4tTVZCaU13PL6UHVzdNjnJzzL4k+FKfJZujVW/BHIW5XvqkZPn6vqdSxozHm7Ls0cccJOb9LfqU7I0UJEEyeQSztEW8IqhxGoOTodi8NxdStK+seYCggbTvtVRFSvJIWlxLvwpL3SOHNcuEUx3yHm7P9KTFKLZWOWfISV9HQtJ0R3F8lIhweQhLNmG31LtfUwRwLpZszwUclQQg4b28QupoYOHDzNt+epK2psLMqgXBm0fxK1ChenEs8rfkubJ1X1E68XSf5GHxLCZYyIGkG/uElBhwus6pGsEXW8q6dyMDzC0fUyiSUtxZHMwiL/qW2Pq3VGOTo1dmQm/B+LztRUsL1BbGu8x/5LRlg9MMnXdpd9SR0oQ9AsJepdP5Sa4OX8Vp2zL1ODnIfEstFlQ19C0Jj6e9bWpv115eJY3tTVS0dRQHYxUdRI8MhZ9B23B+4rcl34JOR5nUY4rwU1RG25n6clTV9RTcEQsASHmQslUDV1FWf4loZ9KYOj0INty9qCo8abcvBVzU8chEUbNr+VV81C+7Ju61ldPR2vl0smuCduTMulM5nAqqbDy4oubd/kr6lwGSSITjZv4bk2Mdp72cblr8Npw9nFgku0uUZMmqHixW/cZ48BOMd+79ybfBzuFmBru8Vsgp2LXNvfcnGo4I2vPbn4s1y/kHR2UZL7veGLVmHRRnhuLnctLiEkcwC0bMQj+pU0kLi5OweJbwm2iHjorvu9i5AxfCnQwuPhizt+VWdOUYgPEDcW5PRlHfmzd2mivZgsUTPVHZOCQSPK0s9dqhv2bjjDVtq1sslzZP3umZqdptnk6pZWT2VLweYdpMFkvzj6R8IrJVmGyZZGz3MvaKylCwm199zLL4vh4FCTAzXLrx5Tgy4aPKJ4+GZM+e1AxWq+xjBZPaJDZ9rl4VTnhrxlz/ACrsTs89xGmG4v8A1RcO5OvT8MfUQpW+pWZ0MFG5KTFh9w5uujNHGQs+5SYa6OPk/wCUnUFEX7tPmzPb8k7HgspNfZ0qWGKRiXdpyTjY1axD6kclcEWDCeNNZJncp8OCtCY55fSo0+NMMwuAW/F4k0WOSEebmjkq0i9PCYxbTIhf/Khiw3gkObOqse0FrZO7oJe0Ukhjk+1Rqx7Jl4VCEmjKFVzRUezNri5/CoFX2gkGG8Ha4lnMRxSSoIjd7U0gckjVniDQiW9uWiinjzCBP4lkjxB5Iss3uFR5q491rqtTPuF1X41xLtbi9OaqKisciI87blXHUPy/qJNHUOQj6lSM+WWjVW3R+aA6xxbJn2qtKoMRHXahKZyHLw9yYtSVLXPHpn/7VHlxI+eaimT/AJlDkLfzUNmihZKmrH/j4VFOqfzUVycu9AeeXNZOZusdDxzOQ87k1xPkmrX6fEuWnmpsvQdeQfPcm3JvPag6UJ+H0+JIqhFJc/JK5si03JENo+lK39SCQDzIeXzSbMbsk7oLc0wcj+SVgJcEnFDdqld7kWWEJMPxIdyK1yfNJ9ujkiwEOfejbll/Ugfau9WjNt+FIDhxtcXJIRcbh6iXSFJx3Zu6ABfp70Xy2rhdJaoX5IARk25Ji70iHdz6uSQR/pVACZaoh9yIRYj57l3hv6UABw9udyMB7k4A+aQjr8SSAERt6svpRW26P1fNd8Xci8KZAv2g6pELj52pXMKPq0dkkWaB6V+Ts6B6XqyZbJ8FfydNFgJ7tivgjkx3B83QcPaK1p4K/o/kmDwXyBk9Q2kZco3z3ZpW/JaU8F0ysTBYLb3IoNyhIbW0XBH3Orw8La5NFQgN2n80VQLJRUsL+SVt2rqyKhDPRlz2Pb02kgruFZw7S5Ltoqf7Ld3Mk9L8rfkjUruIruGh4eisShtQlCwt3KaDcgEO4ckuvRTuGw921NtThmkLuIiW66o2G5P8HdoujDb3JorYZYWHm67bcScaO4c10RcfDckMZtfztR262p+3X0oXFhLPJBG4wXSkwsn7urRC3yQVchm333JWsPN+alBGxDytSeH3IJsh8PuyS4f5SUkYS73tXbbXzsQA0NO93J061Hdq+1GEhqxprpNP6U0JsqJad4+9NiO5a+owHiQXx5Hp5KjmwmSPUY9vyQxpsrm3FkToHzzTx07j3ICF+TJFbACX6mRmSEhMbc2/MKK1uSCZBCW7XJd4lvegLp1ZLL4UAHxLh70uJa3Pmmizuy1SYjtzQA+MjiKPiOOuai9Jc06MlrKQJ4VTjbnn6UT1GuihNUXDqydhka7LNWiHEkEW3MXcUPEdK27kX6UHf0qtSQimP+K6EnvTRfJLL3Ka5K4ZYwzOPJ1Ppqp/N1SRjaWrq5pCC0c2uHuJVRJbRVB8vD1KfTYhLGWebqpjkYtWU6KS4ctBU0aJl/TY0Q25960eHYwBMLa3NuuWHp5HIuStIJDG3InFQ0bJs9EpMSnqrQgAyPK7l4WQVdcA0HtlTUQxU94hxCMRInfpG3m6xdTj09HdFE9cMpNa0lGBEQ/SoRxyVFOMUXZOonI3t9prJrSYvMvJczVG/clR6Jhg01ZTFLBK5fiWPGQOJMNvVqmMdxLC8BhvrKsAPugj3G/5WWCDA+3eMRlST4pJQU8TXQkUznd8F7a/qWp7EdixwOpCtqwiOvALOKJlLxs+oizScqNY7z+iZSYbieOWmcD4TQGAyscjCU0rP02+SvA7PhCAhHI5EPq71YuW1IKhht0WWzOpYkhiGhlhLmxZKfBeOpM2nqTlPMxFu2qQMbFy3blm5WWoKIITd1qkxU7SBnZuJKnjt1fq7lNhG0e5Js2SIv3e/LN07HRvxR53fEpoWCJX7k60wE4vk21ZbfQ6I7QvtyZ7hRvGakjJ3HkIo7gJ8ndZ7ARPZSLutTZ0L8POxWhZCOmRJPkXld3I2DhFG1Pw2HPNO2sQizqbNTuTk+dyj9JZOzK07LGunWy5dHddzUkLO9mTzSBbozIsVkTXLJ2e1D7K0hZtmrEZI+WXP3JCLbWytSTYNjEFD3u6mNC3C5vahYm/KlcZEWedvhFS22ZiEXHTqLuToxsQbsrvkkBPtzdIrx5OoNPiE1K0nLK5CeHt9SfAnjtd3b+CGXErQscGMvULIVg2VtXhr8EiDIfi9KqZ6U7PAf71KnkOQy1Mm79VU1dQ8b5ML2v712QRzTZAqKgKfm1osqDG66Mqc34bF4UPaCul4ukclnwrKVmKNJ+E7yjk/wCUl344nlZchWYlGEkhOEbiKpqmntH0q7OQS8/pVZVTNaWj7l1o89lLMNr95Eo5+LPNTaiS7m36VDkFubMqIaGvf4kn9KRDy/6pdXNAgUVtrpdKLb5IJObUL7fNHahfdyQAHiLVICtJF36ptQA+0jZqVFNbyUACcX0T7Sa800ykzQ4VjElPKLs/S+i9I7O9pDmszyz77V43BM4vnqregx6oozziNRKCkjfHk1dn0nhWJGUYu23960NLijEG83Al894P2+rIbb3uH0rc4X24aqEWMHHReNm6R3sexh6tHrXGAgz4gWqHMNw53sP0rLUnaCInHI7lo6Ao8UjFgOOMx8PqXnPE4HprKpjA0pi/7U061KJWsxmZfEn5cLrI7nyYxbxA9yhmUo8wMS+SlKwbomBhPEDmwEhfs69wvxW196rTrDjPrO1RpsUkjLPiOJLSOOUid1H6LiXA2EdTuFN/c+mvTn05KmDHJcx/EfVaDDqrjQ5yzAA/E6p45wBThIqK/DSh/ZhcJfCqmWGSPXLb8luiKjN8vaIy/eo9RR0Q6vLHKRchBVHK4+UKUV+zAy1UolqzDmuDiUglzfRaaro6QjLJlUz4fFfo24l1qSZhT+mQhxSQXzE+pOw4hLzc7hTUlC48mdMPSyDdq6qosjlFmFc/cfUnRrnHxP8AxVXDCYjk+5SBhO3LLas3GJomy0gxaSN8r1NDGnJrD7/UqGOlMtctqktCY82dYShA0TZPmqmK587fpdHDVPfk78/EoUcbl1s5CpUNO5bMnJZtKikXWHYg8JaO9vqF1r8NqOMwvnasDTUZiWm7J1rMMJ8snb+S8jqscWrPX6PJJOmaZ9wZPkq2rjuIs1Ngk25dP1MlLSnI2i8RPRnvtboz81CHPJAVP3ZMKvHw1+eW5IMLOQ+S6fyKOfsWUcdKxF3kpkGEtUDkzXWsr6DCYx0ONiJWUNLHC2QBYKwydXXxOzH0V/IzD9m+IP7O1Rz7JuLk7gxCtsOQjr0pioqAhiJ8nNcy6vLLwdD6XFHyYWbsi/uHcox9n+C5aP8AUS274gEmnDu+pRKnIjzy29S7IdRk+zkl02KuDJhhff0/SpMVCcbi7OxfCr5oYyAsmt/chOljLrdh1Wvev5GCwJfEhBIYvqzW59KeAjs7v4pz2MS5G3NNnRmPJ2tWbakVqW1AUdws7OJd6twEC5Ze9ZuIuHazgf1KXBUPlobrklj2OrHPVF4Mdvdb+5PBkPNVcNdIL6n0ovvA7tFyvEzfuomzVEdP1u/8FDmxJibOM+lBNVNMOWSrpodbmYxJbY8S/kc+TI/4k9sYcevJNVOJcRu9VZQndz/UlaY3N/mXZHHBeDmc5tBSE4gT3uSgFiDDzNxUsx01/qUCWnAi1ZxXVjS+zmnt9COsbLQ9yZLEuGXNNTUrDdkzj8KaCl9S7FCBxuUw5sUAredyKGsOQtdybKjbdpcnRhePVv1JuMRQ3ss4ZA5m7Cp8OIRbQzt+JUQXXFm6ApjjubJ7VxTx2d8cupr4sQjG7l7yUuHEGkbZk1qwoVxiQ6upkNYe3N931LmydKjqx9Ua6WqYmyY7fiJMlGBXZvcXdcqH2oyEc1I9sMuW4elYdmjq/ITLKOnjuzcWIvhUlqOMRuy25qphqLdc7iU+mqnuyf8AUsskZm2KUJE2OEIW2szKLVYtFCeRs9veSdKZiEt2f0qmr8y0yZZ4o7v3GmaUYL2k+LGKctdB+lBPjQDDmzbsulZo5HE88nHLwkiCoa0jLwv1Lu/GiuTzvyX4Ar+2BwyEEdM1ncqepxyWqOQ22E6lYhwC1/yqlkEBuy25r2MOHHXg8PPmyX5LT78qBAAZm08SR9oAjDIwO7uVPxOI+ht/FR6oZxl0yIel109nH+jleef7J9T2g4xFYFwi/SsL9r9dUVH2e4pU0kdtRSvDVNruGyRnWrksGLLL5iquswmkxZxp57iiMDB4xPYd7W7l1Y0ov2nHkbn5K7DayixrDaWrppAunpwqHjF9wXtd+5CeEtId7SGJfJZv7E6hh7NYjhUkUY12EVp0pyWbyC57Li8S9DHK7Jw8PhXQ5yizCMU0U0OC6Dm7napQdnYy5u27l7lasOnLalxAju9WSjuTZXbUSJL2fpyAQnyIWe5hFSI6OCEBEHtH5qLVVz25BttVdPUEWr53fNNJz8sHx4LmaakjifNrjblaquuxA6jQchFQimkJ8rv1Og9nPc752/Et4Y0vJk2ducbnycl3iXOLMy4MZ596cCMc8/FmugySkCQvNzZLhvG+fmpQCxBm+Qo2FstcrfiSs0UCJbrz3ZpSEwgTuzimJqxoXJsrvTa6hV2LMUOWe70q0iXNRGsTqGECfM7BbwrJVkxzETg+30q6kxIJNknV0qtqI6SMSNn3d+q6sftPMyvcreGc3MGK1vNQanDQkudo7f3pyvI6ECnqHbDqceU9dIMQF9OfNZKv+0TDKW4Kb2rGZ/TA3Ch/Mb/6RXRscsifXjHHcAA13pFriVZU0slGHErZYsOgLkVS+9/pBtX/AEqoqO1mO4hcwS02B078woWul/eb6qu/3aEiMWKWfvnnO8y/MtU5vwc83BFjUYpT/wDhopajwvLP+EL/AEjzUcap+ZuF3w+FQymAizd9rKKc3Euy25rVKjnbssTxJiMmHbb4hRx1j5k/8FUXeSMCt0VEFkVU5GSL2w9yruNa4oHmbnn8KALF8Qcf/cmyxA7iy6VAOYfEmSqm5IHyWhYg5Nqorzd+TKuKoe5L2okFUT2m73SMmJlAGqfuZdaqfvyQFEh8lGMerIUXGblmgebZ3EoLBcrfJNcS1Ny1DZln4ky9Q1ylspIOaZyUUy2kyIpE2ZbdVDZsojaGTqZFdr1Ibttyg3+xvw6pEL9zJPyR3fSgljLi4otbPUSWnPNccm5IKs6XVoyRZ3Z5IXkt8kByOWiDIRk9yafmS6Qv+V1wfelRSFol3jokQ/0pdLd6qh0IV23q/kl38kWuW5S0KwX22u36UhLciEepskQx+TXIoY2P7/yorbtE6MblzH9KPh9PiRQqI4xuIiz/AFI7dosyf4e7XJD7O8jFlmIpjI8kdvIrvMUNr3abVM4ICzZ5khPq9I+lAPkZbyfv2pW+TujfLbpu9SFtoIIEOVvPRcfxaIbtqK5rviQArl3USzy5sg4muXiR6lz3ILC9JIw8ndNXd7N+pOMWv+pBMvB7sUO0XydDwXz+H1K7iowK1n3Ei+77dMmWex06MznsJkQ+HRD91vIJPmy1EeHuTDo+1Ohhd1uxuancO3ZizwsybUE0eFuQ6hct2WGhkV/V3Jo8JCzIWa4VSyEvEYI8NbPLh3fUm5MLYf7oCW4mwdrcma4S3XeJQJsJcSHJm/gqWSyHiMaeHsI5WMJKP7K2RbGu9K1s1Db3WqBNCw3bGuWqZzuFGcenImyAGtTRwvt0tV0Y7eShTR6k+VwqySreF8s9LUHD83u/crI425uopk2Ra2qaF7iI43XaKMYsLdyfkK4vUKhy5j3fmTKQRE3c7Jp5NckBk/6kIR8Rx9KyNUl5CGRGxXNptFI4WHkmt8f7vCgpUSPmmrt3ciCa7mykRwhI/Nh+pBPjyRU4PSOStYMFOYsmdlZw9kZJO9k6LTszgFb3J2Owi6riWmfseF2V7j/UnoexbCW4yIX9LKrJcZGaCleTua3u0TgYScj5LZUfY+1ydjP3aKzpuzYC2Z9XyUuSLUWYOHAT3aXKwpezcu12e4W9TLbjhYR8g/MrbDYaeEcwDcXuUPJ+jRYr8mSoo6yFuH7MBxl7rU1X4GfCvsOIvT5L1KKlgkiyKOMtPEyh1WDyyCVjMQdW5hUd00eHg8Pr8Jcbn1VLLTnG+Ts/5l7PiXZtiAnYHu+EFlMU7MvGN7hb+5XdnO4OB50cbj56ICjfLVlpanCTF+hVNTTvHzbcqJIHT1IbX3Zp8htQEO1AA3Nz6kohAuaVrpB5v/ggBd/w9KRctUn2lzRF5tuQUnQmHv8AD8KXTrmht8kiyJtXQSPx1TxqyoKqKotva0m8So+nVlIpJrTzzTsTRrY8PgqGHRrXdI+zMduccr3d4kyrqTEiERa9vzK5pMUe3OxnWhmB90tC2XDcviRR4ba2bs6t6XEIJCtMHG3xZq7o8Noq5h/3lg8xJZt0VCNmWCjYtG6iVnhuEnIX7Ny+Iu5aD/ZWKG2RpXPyEe9SIoxhezJ7VDkdCgKgwMyYXIAs+SvIMHpxEc40GH1DbQbcLKVU4k1KOTiwrnbkdSpEoKOnjD9nb8KkRxxXC7PuL1eJZer7QSQjeACQuosPaRyLVrdUu3IruxRtPHkxMKKKR/NvqWTDtQA6X3eJT6bHoyHXJQ4MpZUacKhiax33epdfLudVDYhAXQ/5lIgrAv2nt+SjQ6FkLGMtc87VIjI+ebqKEgE2n6k+AmWub2rM2RMjmcSz1U8Kq0etU4yBDq+aKLFIyImySqwsvBrtH/zJ2Osutdx2qrCqAmLLL3qLV48FGGeTDlzRpY3OjRtUXFk/Si4z56vaQrAVnbaWS3gR2h6koe0001uUjiXpHuTWIw76PRgJy1vbdzTvtgepYmk7QOQ5Z7vV5qeGIPJ39SyeI2WRSRpfagJ9XTB/iOz3ql9qcSu8TIwxAyS1L2Rbtt0zZOjJcWbv0qqCs82RjVbi9LooSLJpAHmd13pSKoa7V29wqAc1zZZsKaORx1cdyKK1LP2z3pfeD+aqxmMSz8JepISutHNXqSWrV1o6JHXOXfaqpi7m2iu3PyztU0BZliBj4/mutMEmjSMq8I/N2L4Ufs8BC7WNu52o1RQ7VTRQhmeevpWZxCuMqjOJm4RcxJXo0LWjGzmUXpzUeXC7puIdvCHkK1i1EwyQbMlU1EFt8uwelVGKYfTzNfHaV394JLX4pgbFUE4AxQGOvitVTiPY+6WIII5CEwuuBdcMiPPniZgayjOHmzEN2hKvqaVpgJsmXoMnZeojLhMbkZbWE8hSpPs9lqrnlNotfE4l/gujuJHL2ZtnkFXTvGWVlpfNRSjfyb+K94L7O8MGH8WBjly1IVV4l2Fw4QyiiYCy/aIXUQG+lnFWeLnG+XJiXBFxLVrVq8X7PtTyFw8yEVnKmF6c+TrZNM4nCmRzF+eiH03Zp0pGIehAe4vSqIYPdqkA3eaDd6VIhqnHRwuFAR8g+z3BzSChctHb8ysYaoCEc4HL6VeUlC00Yu8EmreSm0aqFmUehMWzydMcNxHVbz7rcQ/ZOoVZgvEDQGFHtB42ZeGNk623k36lImw/2eW3N/egGncnyFj0dUT4HYZDG12dlc0eLSXCzO93wuqaKlt1fPTwqVETCNmv8FL5Gja4PilQRgDPcS9GwSoOGML5dxe/pXi1NXezjmxfmWiwztId4M8txfNcmXFujuw5lA92o8SkEf2+31ZqZ7YdoszsQF4ideYYd2kCnjE3kY8/CtFSdooJCFnst+a8mXTOLPXhmTNaXs9QP7OIi77lRYxDJTgTtFFaxeFPwYtREQgLNz8LKyD2OujIOE1qxW2NmvzXBhzxCSEtWa0U1NjD3bnt+labEOycVQZSQXgX9Kx+MYPUYbcxg9nqXoY5QmcGRTgO/fz5ZM+1N/fkmehuLfC6oDrGHR87mQhXaE+i37Zz9wvixSUiLIz/AIp8MWlyyZ+SohrLtG71JikPbn1JOBSkX0GJGREx+lTQxACHIwb8yo6cXLvU2EdousZJHVBuRbw1ERa5Mp8XCLk1qqqWnu1VrTQ8M9H/ACrgyUjqVk6KjCTUGtVpSYTxGH0/JRYSAeTPcrKmrnFsslwZG64O/FCD+Q1Udn9mme1QwwmSGXIwL8yvvvK1sna4VKikgqtHa1cfeyQXJ19jHOXtK+loeGQuwX2ureClt1Ddd7rbU/HTteLs9pDyt6VKGNrr3dx+IVwZc0pHqYsMYHYxcv2jsf5eSmRZ3iLtcPqFBGTEWebfUpVPMEeh5flXmzcj0sep0o252OuDkL55OKM5LizbL+CaIVjVnS6+gmkb0vcydab53KMBN57U4A9OvNJwKjNjsklw6qGUf6VItbxP+VEw3D38kJ6Da3IHs7Dc7ZpFHs5OrEI2JCUO3RnVd0z7LKtx2+okFt2jtydWXsrkPSk9G9vJlXdRPZZXcOO3N2XeGF2edoqa9L0u7XpDSnbbkxfCSruRH2mQ+H5H1IuG31Ka1LtyyYRRBTvn0sp7iH2SD82uFK1hHRTip3tyfpS9nO3TdmmsiM3hIfEfz+aA5rSLPNSphMeUf6VAqY5SPSMvet4zTOWUGhsqhr8iQFJ1Zv8AzSCnlISzj/kk9DOXcuhOBi1IalktHJ0AzMSd+7592xNlRnG+rOK12Rg4TOPGBCWbJoow7mZSiheMCfJRfxCLRty0UyXAQwtdz/KKMqN8tGuR0eG1E1zvsHuJXdNhtoCxvcsMmdQ+zfF08p/RmzhcdyepqNqwjb3LTPh8Eh5vHd9SKOhghLMGYVzy6tNe06odG75KQOzbDabtd9KcfAdo8PaXer620s0N1zrl/IyM610uNFMOCmI5+lBJh8sJjo9qv+lcORhLLqQs87B9NAzvDcXzy+FSRjMbeYqbNC0g6HYT+FFTEEYZPltVvLsQsOowMLluycc+YoKvD5ZG/CyG3xE6lniEeWm4xUcqg5H1ez4UlJ+SnFGcrMPnvLiP8O1WFDh8fs1ljBdufS7NS5huNnZ/1IwyEfiXXLK2jjjiSkVFVRhIZxxwXZPqWVqgF2Z4xEGdt3MhWkKRu/K5RTqG3e5a48uReDmyYsbfJnP9k3jJnvYRy1FRZsDeO7N3925aOpqmFs2fc23ayiPM0jE7juy8K78eXJLlnBkxY/ozhYX7Q9j8327U3/secZcQDf6logKOMu4fPRO+1NG2TNud/NbvNOPg5lhh9niOD4WfZn7aMewx2tDG6UK6P6wuuXojUZx6G3LmJCsp9vNYfZ/H+wHbGnB7aDEvZK0vCUMlvV/V+peq1cMckpOHQW5l0PM2lI5lhUZNGcaOO3oUOShjKbXyWgOhYbibxKLJQtlzfdzJCyIJYyhrKFrb27lXS0rkBO2VvyWhmo5LCsK76lUTQyiWbhu+a6IM5ZqiuahEg57viRex2hk726ap8yMT1bqdRppDGrC5n3crulbpkNJBez3Dn7k0UNp6/wD61MIn3OOVzsqmorHp5Tz6f8q1jbJdIkEO7NlFqsQjpwJmO4u/ROwDU4lFfTU8koDueS20G+on0WI7UfaJ2Q7N18tNjOKOZhCxgGEZVBGV3QRchdapGOTIkvaTqnEGjMnvtG9dp6HEcShOoip+FRhzrKm2KEfzvay8zrP7RFZNKdP2K7IU1Gbla2JYn/vdQ3xCO0A/SsbjFLjvbSp9r7W4/V4pLn/9txtgf8m/KuqFy8I86c0vJ6Zj32idi+zJkEuLy9oa/pajwOO4LvilPT9Iusjif2qdp8WYo8Awul7KUZ/38je0VL++8+X5clTUlDR4OOVJTxwCPiFt36k2eIGJEwuuqGBv5nHPOl4IFXhftk5VeK1lTjNbnc8tWbl/SuHI46A1jenJSDqLhLW1MGTEQrsjjSOCWRyIt1v1ICy+nzT5xv7ufhTZQ+nLctjMZLPLJkP7k7br09KExUAAWdvJL3IuH+ZdEWuJA7AuQFJ0p0vLpTR9JIKQ2cnc7pgtw+oURimi+aX8ho6/NC4pEkfUmUD+ZkiJuaVvzSt9STKQLyJqaZrMs04+VubKLNzWLbLihs5H+pBxPSkeZaZJo+pZnQkgnktud+lCUzeW0kDluTet3NkFjpSd3Vag4nV4kDybkJl5IIuw3LTTaguQ6k2WSHd6f5p0FDlzWounTNNN4kY9aQmLqLK25Jxe7V9qXUWfShInt0QSF8+l0rW7shRW7RSt1yTsDmnezcvNd0s080rerVIY9379UiqBbcSNhMi5WinRhb3JzaKBjYQjcT+FONH6dyLq5rodKdESBttLuSYXu5Jy23myHqLNUSvcIRa7uIUjK3qyJCXJBc27NTYUIycm08SaPNOndbogfmkWmN+En1REVo59SL+Cb6i06kDYurcuHkJDo/vRlnkQu+SG3pzyQSLaifmSXDazTK71JMPuQEgrrbWXQt/KkAkPcilF8xyQSfRITELO+e74l3247rs2VQ9Rt02j80uMeY69XNY6ndsy2+8JbcuJb9KX3hKWub3Kucn55/pRDmRepVQWWTYpJaWiL70kt06c/CqsMyL5Ltr57X/7VOoWXMOIcQxB9wq2p6OKqDT96zVNCVwu27/ktDS1HBAWc93coa/xNY/7CqcDjtzYGEslQYlh8A3ZiNzeJaSSSOqpyaeews9LXUI8NgkLh8Vz+pTB15CcNvBgKqEBuYLFAmp7hLJmW4ruxsUlzx3+/VBT9k4xkHN3LzuXT3InH2nZ55NSy26s/wDBRZaEybVmEX5r2im7L01QAjYIiq7EewNOLFwJXuHw5dSFmXgp9PNcnkRYfaXdtTE8LjpkJLdVnZeWMyYM+Xkqqo7PnCeTxvcrTTOZ45IxckL+W70pUxPCRbGe71LWngLSDptJRZez5x9zfmToPHkoSFpj7t3pQnTv3CrGbDTh6GtJlH4c9nQ3NVQrIfB3crUrC9SkHMYkTWMo8vFLkNyWo+Sxw3EJ6V9Ha0fUtHQdqGvFpQYRLxZdKxLEe106FUcfPMkbFc/R6XTY9SVEw5BtHmr6CogkLY4WryqgxpoXykZX1H2kjjMcsxFS42XDJXk9DYQ8n5KQwxlFnlcRLLUnaKMrfxHt+JXUGJU8waPtWDgzqU4lpwwIcsmTkUYZFa1v0qCE0chaOxD/AIp1i3ZNkOnTms9TSy4gjYRLVyUuEm781UBUNHpe4qRTVlu/Ui6VNGqZbcMJALY35lDqMDpqoSc2AR+SchmMruSObKS1s2u9KlWi+DC9puzMBAbxBbp4V5riGDyDIX4bl4V7udPrzYhL+pVeJdmaauuta0vhW6lXk5MmKzw0ML1LMH5eSZlwkyYssxyXpeI9lTju4Ttb8TqkqOz8kd3Eyu+F1sqZyOLRgpaU4yJnzUfhuOue1aTEaX2c9+X5VRTZX6I8EJkdyZJvLNIo9bdUhjcdXdMsRl8kFxZLpDpztQkPkgAi8OTbkmzz5LvSWTrtvcgA4pLefSynw1mg6/pVXb5pwc/PcjwTVmhgrHj8dwq2o8W10P8AU6xrVBi3+pOxV0g65p2Rq0ep4V2iASEDf5ELrQBVBVWlmwEXhXi8OLSDa97irmkx6QbW4j+/VTopGqyNeT2GhhaNutrvi2qVU071QDYzcupec4V2iMiyeS74VsMKxpprb3dYuLR1QyJkXEcHl63e4VnsRKWnGzX8q9S/CmpiAnuz5ELLDdpsLqBMjCNsvmnGf+QskP0Ys8YkhItHRB2mcdL7R+pQ8ShlG7ZtbxKgqBkG5dJxNtG4pu10g2tewj81aUnbS4hZ5On0uvLCmMbb3TsNQd+jupaQ1OZ7nh/bZytbiCXxLQ0naIJG1Zh08187hiFRCI2O92dyvsH7VVkZjGb23LJ4os6IdS0e1HjDSFlm305rhV2guDt+V151T45JUaRn80m7VcNrHO5T2jTvHp8OKOP95dclVk1QHqFef0HahiqBv35+la0cejGkF9LMlHbaNVlTRAr8Qjpbgyb/AKKqlxY7xcH/AErtfiEFQWmd3xKoqZAEc+kc1qocHNKRpsPxqQubrVYfijSDZe38V5OGKPCRODvarSj7RSDbr+H3qXjs0jlo9bCS4Bf/AJqSOeWiwmDdoOIYNI93+lbGmxaCQObaLilBxPSx5EyWxd2XSnAmceaiy1TbbHTXtDkxO77lJ0Fp7UeWfTl710ZnIczVaNQ9o6o/ariyzSodli0lzelD4s81A9q8nQcZ7tXcv3ooTdlkVQw6M72pwKi74iVYEnE5v+pLiOO5nRQWW1zxlsO3zTvG25qpauYrc3To4gBFkx2/UihbFiEz83JrUqmRpIiA3a1Qwqm3M5t7kjmuHmxfSp1LGWwthMXgleIfSLqbGTxkLudp+oUyVR3Lgld4lVkJIKok42sgAZZ9RMosMzxuXAbIvSXSpBbhJRTG4s2dxTTJlD9EwBea7iZe9NVOGtkeTMIltSp845b73t9KmcQJO6z4UF1suTzztDgshSmDAPLQh8SwNfhMhOV7MJMvcq3DQmDnu7i8ln8S7NhM2cjMRP4hbVdWPKeXm6Z37TxGXCz4uTDaylUHZ2eolJpAO0W6sl6TD2VDMtD527gV62GxxwZBExE3MvUul5aOWPTM8jPs7w7mfJR2wdpLcne705L0yvw+KRid4nFVX3HuI4yYRTWRCeGmZ+jw9qcRdmvLNa3DZuIARSsxW+plIwfs2BDeT2u/iIVfB2Z9ntdnv81jPIvB0Y8MyviwlpnJlEr8H26s30rVUdLFSlmMjXC3mnKinCa4/C7rDuNHR2VJHmdR2VKTnGe73KnrMFOjK12cf3L2KWEMhbpXnfbDi+2l7uQrpx5dzly4VBbGVmjMWyZ296YKwR9JKVVzSSHqCamjCaITbaXwros4CKRON2qUcxCWcb2EKdejPudAdK4iL5PaqAt8M7RT0pWPvHvuV23awBG+zd81jRjeN9P6k5ETlyb8yz1spSlE2bdsKiE74ztVth32jV8JC7yPw/h8SwNNDu/EO1W1HhccwEYZ7Vk4Q+zeE5nplJ9qUpRZdOnidQMX7UBiAk8hyERe9Y+PC+C2bu5Izj+ayWKCdxNnkm1TJk1RFJdzu+J1CKqtLJnYiSCne7XcSkBQgQ6tu/qW/CMqsKGscSHViVhT13Tnkq32EBPR7UWynfPO5Q6kaK4mhjrHEcxyEu7VWNLWOQjk9yxv3s4ll05e5WFDjFr8rfNYPGawy6s9Aw+oazV7Cy1VzRjHI+j3aLzSTHrdAdx+FOw9qJ6d+bj8S459M5HWuqUT12lw9pj61MDD3HUn2rz/AAftg0jCxy25OtGHaRphyjnYhy1uXm5OnyI9PF1ONo0Q0JkOebELK0oBaHV2YfNZemxh44suIxj0p0u0DiWTuC4MmGcuDvx9TjhyaSTEoodjOyq6zHjJstLVR1GNRkerEXxJiSuiJs83H9yMfTJfInJ1rfxLP74OO52Zx+l07Dj1XIYsGdrKheqDLLNSqGqiuzzf6Vs8Ua8GePqJX5Nxh1RJIAu8jXeknVkEjjdm6xkWKWvsa1WTYtKI6OI+QrxsvSuz28XVKjUBI3lcnYZLnz6FlPvqfnewinYsWkLTNc76acTqh1cDVcRi253ZKQEjfUs/S1TkP7RvVyVnDVNJbrd6lx5MdHoY8iZPYm5shubLXNNMW3JGEjWiuRxOtMJibJC4vI+joiyLRkXTrmxLIsbYdEVr+TogHuZdtuuZADdunxLnD+r9Sdt0Ll9SafNWlZBy5x73XWzu5uuPnzf6UtScndaak2OsVpF4kuJ35OmyF1y4eedydAdLLuZFxGt5ICJi+n5ISK3TwkqViqIYZSP0rkkITXNaybutLPJJpO5nVck+1iali3NYxEo8MNPJLKACwlC9p3KZxGH4dVn4aoKHtlUQOdoVQCbfUtobOznyaQo0LCwizM20UXiH/MmuMwvq6XtTDb4Vz1KR1XEduu7/AMqK5u7aopVTd3emjqvJ+n3JrGzN5YxJRzMNuTpvjOIkLf8A6lFesYi5v70D4gEZZPmXwrVYmZPMixbO7c6GSTh/m5KAWJMXIn/KmixC7VVHEyHmRIkmaGGWR32gBE/7l5Z2k+3bD6GjnqMIpp8WKnf8YIgcdvi3eYr0SSq4gGzttyt3d4r43+1Coi7P4x2g+5oqrDjpJiNyKf8ACLvyAX/yr2/T+lhmm9z5/wBT6zJggpQZ75hv9oLD6yal4lA9LRzx8X2kpBK3TPXL/Bbyg7TU+LUcVZRzxVVMe4Dje4V+eMHaScvZ2CX8KaMhcR6c81sOwX2yYz2BxKyKXj0EzjxqaXcD/F7n+Je5m9LxNew+dw+sZYS9/KPuZ8Y82uSHFGFu5eadlftOwTtgMTUXHiqDe3gSNdb/AA7viWtnhlpzIJGcDHmK8afRaPlHvw66ORWmWk5PMZO8riL+EUxwzK1r3IM9dVALj8O/NxAechPaKymPfa52T7K3BifaOiAm/uoj4p/pC5ax6af0ZZOsxrybzhvyz2/Emipz5aEvBcc/thdmKG+PCsMxDGDbxGwwxF/z/pWLk/tIfad20m4HZjB6bDgMrQKCD2iUfzHp/SuqHSZK93BxS62L4irPqk6OQmJ+G5CO5yLpZZftD9pnYvsbrjHaigpz/wCEMwyy/oC518//AP5R/av9oRjL2o7T1FPERaxT1ZD/AEBotN2e/sw9ksJITxSonxKXO5+HsEv+a1WLHHyzB5skvCorvtd/tCdk+3XYzGOzeC0GJ1tVUBdTVxRjFFHK24TtfVe0fZX2w/2u+zLs1i7H+LNSMEwk+4ZQ2P8A1CoGD9jey2AxFFQYFR04kBDeQXnq3qdYr7Eo5ey83bDsnIb/AP0vEfaIB8PBmG4bVq4QlCkjJSnCdt2e2HVGVrt4UweId8m0c9VR/eD55X2k6bOsMu9y8Sw7R1PKy9krg/8AjqBXRsQ3aFn6XVcNY8ktjARH6Q3E/wCVSMVjPBcP9txirpcBoP8Aj4lMIXfSPN1ooSMJ5OPcRaiFhf8Aw1VLjEc5S0fscUtUfEscItxfV8KwPa3+0t2I7PucGGNW9ra1m6wH2emu+p9X/SvGe1v9ortp2qA6eCrj7P0Bf+FwwLCy+I+b/qXXDFM5J54L4n072h7VYF2TEn7QY7RYSXVws+NM/wBIMvJ+0/8AamwHDb4OzfZv7ynfMfvDGTuH8sLafqJfPeG0Z45i8FNPVuJ1EgjxZXuK519E9nvsRwTsmedbG9fWBkL39IkutYlE5O7KZ5ziPaT7RftYcWra+rCgd9lMLlDTt9MTaK0wP7FYsPtkxB3qJerhk1oj+VesTVEdCBNTRRQA3hFlDlxx8s8ltCBjJowWJ9m5aVxip42CIR/ZiNrfwWYroaiE8pLvS121em4jjDyEWTWi6yWME1URMeX1Z8l3wODIjITVDx6PmmXmbdq/5laVOHxyEW9yF91qinRxXZMz/mXSjlaK4pN2iLie9PHThubX3Jp42Ei5pmTVC4lzrl1xF4kJkxXJNtLO1VYgX2kuW++5dfaWWSXyTADxc0u5CXVb4krnHmoA4/Umz6UVumeaFy1QXEZPO4W9yYLkn5ef5U0fSoLG7bVx/mupW7eaqwEgIhFK33oP3plI7tyybJR5Opk8w3XZ5IDj8tqyZa4IpDd5IHha5THj26Jo43FtXUUbqRDkh79VHMdubMpp8ifNMEPUoNBkxTZbnHkpBDtzXBjQQ+BounRknHTNP8HVIY9v1IFtIYYWu7krXyyyuUhxYea4XPRAnIbtERyy/muMLC6dGO5dt+aCBr3JMPvTj7RzSbmgDrCyJtpIelLqVpCsNdbml+Z13pHkoGF4fSiaRhbJm3IGzSVgcufdnmurl1zd6WpaIBHLre9NuWuiIhci1falb5KCkNakittJHaxCk4oAAsh7nJJi1/1LpDtSYXJBaRy7TJdbmKRdaJhdANCYdvqQ27vq5J21ODlblkgyY2PMfUibr5fSj4b3CfSkw2nkWfvVgewFJdrnt9S7xNv7lDKbp5i6XE7/AOKzo67LQJNBya4U4BNaKrAqLU+NQ5aooaZYhldqyeGRo2Hlu0VaNRa4t+ZEVZbq6Qy19ueEdm3NIagiEbzf3Eqr2y+0ndiJPR1Vv1KaCy2CRy73ToFu58vEq0araPMfPROhUMXUe70qdStywCqtHR39yfaue/V7nyVS0nTqy49Ra+WdyWgKZowrLgzZ2u71Kpqrdk7ssl7da+ea62LXas6lwNFkN3Fwqq2+Nit8IqNUUuH7ms6llI8WePod0Q41cO9mJRo0V3U/o1EPZuhqLpGBiFRa/sTTyZtE7EPVb6VT03aI6crQ2j8LqfSdoHLXOzLxIqaY28c14K2bsDcBHkwl6VR4p2T9nG1421W9++GqNoG3vJBVUoVgEx5ctVqsjXk5ZYl/E8YrMLETLZ4lU1FC0d2cbr2Gs7MxiBG0bFbytZY3F8HPimwA9uXkuhS2OVxkjBnHb3Wpo4+rJriV5V4TJHc7sq6WlfdyIlRKIGu13T8NU+Q5ZbU/DhstR0Bcp7YDUWD+GynwU48Coqp+t/EtJhtU8g6RmQ/Cqih7Nzyam7AtLh2BvT7L33eIfChsqC5JsUzk7E16tIZDEWfVMw0sUMI6bvUniIBYWf8AcsGzoSJQzH37iU+Cot8iyVMRMJc3T0VQw97qTW6L+CqjLm7ipoVQZDm137lmWrGjfNsyUgK47RAHZTqaqdGjH2cuiP8AKSEuGWf4f9SrY87Bd3uJ1Kp5gjtYnu+pQXexFrZIChJnBhk9Rbl57jtLWXkwSMQ56Wr1l8Np6gLzZhAeao6+hprz4LXCPiWkZamOXGeLVuF1BCRk6pJ6WSMy53L24+zMeIAbeLLRYjGezMtLKTHAT+S6FKzheNrk8+OMiHVNSC/JlfV+GyQkT8NU0kL3cnFFUJEW3ut3JXeactfchcdqYwbbfpRCP8kPD/SuNtudAHC5LrFqLrpdPxelBc92X/JAUE5e5daTTkg6u9JBpQ6xNcWqlUmd2wv1Kuut/KjaZx6UEtGloCONx1+a1WG4o8LjluFebx4gcemamU2NHHozv/FBl7ontmG9pOGA3u1vfqpUnaanmA2laIs/EvGw7RGI82JRajGKib+8f6c1LhA07s/iejY3XYfIxcOVvpJliK8YyMnB23KmKslk55p+HiEAvltVqjF2I4RzzvRR7WFnZvypFTvzfxJohcSyZUBYQ1gR3PkxF3XImrHkkJ7GHS3aqs8x1XQmcS1QKmWYVktOJWn1IAqDIs8/qUPjPInYx6WZAy+oKh7Bds9qso8cljHhu725LNhI8e3w/C6NpPfuJGok2XcuLHmT32kmzxAqhhYndU0sjl3/AM1wJnEh1VBsXk023RKOSQRvzcdOlV0FRcYt1ErSnp5ZPLcsjS7J+H41LSyi7G/0+FazDe0hzdTsJZdKxkWFyyHkLaq6o8BmExzJS6fk3huje0vaICAWZ2IvSrmkrgmjJ32rGYdhZ07D+Hc60NHGW3Rx9S45JHp43MuWqIy5IWm/SmoYWu12qYFKxd7rA6Emxq7vd7RQ8SO3J5P1KYVGH0qLLhbE/O5Ca+yWpjBVFr6SJmWocu+1OnhPezpoqEhHXctVqZNTI0gyE+bHahCaePvYk+dO9t6iTZDo52krOeftJsWJHuv71NhxIOl1lJpnhPR2RQ4kEZa33J62CytG3hqGLvuUoCuL0rNUeJRZjm/81cw1nEtcMrXWEoUdcJpliIvcOiNs92TJqKTdqSkDI1vNlJ0wGikeN9W3JBu1bb9ScuYiz0FCQuQ5f5VFlpAHI4xXtmBN7lBlF6jyEepyy3Ke8d3mgePuze1CYnCyr9llvEgk/mkZVNLT3vI5F6RVl7Ld3XCgOlcSL+S13MO2ZiXHJRcmOnjK31Mu02NQTS5PTsJP4SVrWYWVQ3RGPwqoLs/JeLs9pXLVNUcrxzTJv3tBDJYDMArlZ2mtCzwqDU4PJCBObt+ZU1SUNpAb3WqlGEiJSnEKprHkl4kUjibel0QY5UxsGcjll4M+pUVTiEdKXIz+lRf9oAzuaJvdcuvtxOJ5KNvT9puGHDPb9XcqbFaWbFKkpGk/NmqEe0TyFkMbe8fErbDcUgqJBBpbfMSS7evKH3N/awf9mXkt1e5RanATpzLYRWrc0kcZCLvI2vIhJLFadpqPOA7Tbnc3NZ7mrxKuDzmaF6csjzHJDDTnJz6f6Vc1OHySOTPG5Fn1ZKE0fs5ixs5AtUzlcKGKbBwqp7NSHPwrR0fZeAR1d88vEoVDUNDLfEG4XWvweujmkEKnMRy8LbSJZzm4m+KCfBnYOzMkgk8cTmOequaDDY4Yhc9o945LWyYeEZDJHKQF6clyShp5oivzM+q5cbzbHeunophw2CaLPiMRNyVdWYDJHvAHL6VpYaGmEhjvsL4tqkS+z9ByBd6c9qlZBvEmuTFx4aYjruu9yJ8PePnmKucQrKSnukB7rPCKytV2okrJSaICAs/EuiNzOSSUGSZo7T3u12Sg1P7LK9h/empq6pICNwf+CrZag5ObLZRMXL6Hzm4fLJcirLeX+Krzkcn1Q+LJs7VqZ3yWxVTkGrMRP6kPtT7vT81AEre7cjYmLluSoPcXeG4oYnlmxLW0GIOVjcRty87gmaOTNtq0GG9oApwFnZiJvescmPY1x5NTexVTxtnff9LopsSMRz6RWUi7UAREzPYunj1zZu7Lj7J1rOqNZFWca3M+9SBqgEtcv4rFjjgF/eLn3ta1nE/moeBGizI2/t0Ytnkwl807DiwiXMLf8qwf3k/fJt+aNsW6WaT+al4ENZz0mPHgt1st+FTvviCy+9+S8vbGnEND5+9S48UkItZHt+FYPpTeHUP6N8OPMTjk7K5pK65h1ZYChzktNsv4q+gqjjAX6dVx5MK+J2Y8zRtaauHLK75qxo6q4h3bfmsXTVjya5ur6gqLoxfxZakvIzdOons9N1TZraeq4g5BuJSgqvks4GIPGGnUihxI89f8F5EsB7kOqRqAk4muSO7f6snWfjxA7OZ3MnwxAyMd7j8S53gZ0LqFIvLvPIVwZG7s7lSPXGOjGkFUeed72qewV+REvLdv5VzTMcya1V0NUeeed31IxqDkMncGH4VHacSu6iYRAJEg4l3eopk8h913ejYtcmZk9Ct7JBe5AfLLRBddrmhlmYR5tclRbkg9dzZ/JK1iLN8tUz7RtFmfb6kgqAuzyV6SMnkQ7b3If2ZctqBqgCQ8a3nlzVJcGbnEKQXI/T8KyHbG6jrcOr7CAojtvLvy3LVlVXDq6oO30b13Zios/a078ViXX0/GRI4epp43JGjhFqimCV26wu2dKE4Tv1WZ+z/HvvbstTXvnLA5QmP+X+laM6hiUZMU8eRorFlWTGpAnTndz2qPMLQ65p3ikmpJgkEm9S0SYnRAmqN5M6aKbvSqSCNy8WXiUUyYue1dkIWcUp6kh6hreSBqhxZRmzkLNmcviFlWY52qwTszT8TGMYosOH/hyzje/wBIc10Q6eUvByz6iEPLLj2i48m/eK+Iv7QvZ+pwP7SsSklmOeKeQjhue7Jn3Cy97xv+0t2Xw85I8Lo6/HJe4ow4MV31Pr/SvFPtU7YVH2nTlWVOH0+HTg1sccTuREPxE/Nex0mDJilseH1vU488NInkAVHB6GYjA79ykx1HtExOb2kT3WkodTSuJk2e5IMybLxCy9uz5qjV4Z2qfCYogp3Iii3XXW2v8JLZR/b523moAw/CJ2pR9cUZSzO/mRncvILro+W5bvsnjQR0dODSMBxMTsQ7SzbwocVNFQbh9l632f8A2m/aYYy4hPiFRAf95WT2RfpWvwD+yaEdh4zjcUHieKjC/wDqdeh/Zb9o1N2kwcaOvrGgroW/BvfSYfFu8/hW0jmaoizB2IvmvOyyyRdHq4o45KzIYD9iPYvs7a8eHHXyhu4tcd/9LWstpBJHQxcKmijp4i8ETWD+lk0BPZyTdzcvE/h6iXM3KXyOtcfEcMmz3u5Jh5PftRy0NTlmcZwD6pdv+KpcY7VdnuzMZHi+O0VOLbnDjNctIQb8EOcV5ZIxesenpSlZ2Gx9U7htDFWVZV9HRPLX1cYRSSRM5EYt0ivKO0H9qLstholFhGGS4zKPKQ2ti/U6w/aX+1929xSD2XC3o+zVOTW3UMLcUvzkt+y6OV9RCz6wl7K11LAVXi9TS4HRs2suITgGTLzvtV9vX2T9h7gDE63tpiQbeBh0dlOzt6jL/SvjzGMU7R9uqwZMTrsSxmcuRVUxy/pzVp2P+zGt7VdoYsICWOnqiZyMSboZuq7yVLFCPyF38kvij03tb/bS7Y4lGdH2Ww7DuyFA+1ipo+LUkPxG/wDpFeRw4H2r+0rEvaZXr8brD6p6kyP+p19H9lf7PPZvs6QSYi74vP8AE1kS9No6Gjo4OBR08VHALdMDWoU1HwX2ZT5mz517Jf2ZZ5jGXH61qW5tkQbyu+JeTdrMDqezOPVuF1jWz00jg9vSXpL9K+z672moM4KPb4XnLw/SvIvtL+z/AA/FqypomM6Ksw6g9uaunYrakXe0wu+HatkzLJjVe0+dgI4ZRkjNxkbcxD3L6Z7DdsIq7snh0lfUF7VZY5m93EJu/wCa+danCZKWUgOSIhZ+oDuz+leo/Z9g9FDgpVlSZnLK9oCXh+ldMFZwSuJ6PXVEVUROxuQk2lqoaqojF82k/mhlqI4w/DPaqmrroycmJurxdK7YROeU9hVFcG5mPvVXU1zCxMuTzdWtqrJy01e5bpHM2M1dUeebP+pQZagycmd0/NuLXLb8ShyDu5qkYvkJ5H55pcS4iUc+/XaheR+bsmKiU8jEQvkltu7vpUMZnFEMiLDUmF1pt9qijM5d6d425AqHbepctZN8ZxItEuM3enYgj+SaLp06U6WUg80we0UmNDJZ2800PNOuOiFxSRaGnjQ9P/JOv0oNLVJQ0/Mly67uTjDci4N31IAj6jqhMmT7wuXvtQ8HT4lLstEd+SRwuTZqUFPcSmthb2D4hQohvqZ947rkHDkkbVloZMHbv2pl8P4Y59X7lOpXeKTh291qXBVudGw80ydOwjn/AJk9St0V1pWoCjt7n1VgVO/dkSa4NyloNiJw+8UPz5J8xtLJtyEh7lAwCFD/AJkTju5pcPegBvxdyC3uUjh9L9KTw/mToBkB80dvSLf0p9oWXRFhHLxfCiiANctWRWvau+HluSYX91vzVFnOG/PpQkPvR2vbzSYXuQA2ukNvN07aKRi231IAYtbvSIerR0+I9+iG34UAAQuXcucP3J5xZCwoAAR/qS4KNx0/7UmHVFApAWsLoiHQUfUi4PdkjUHJjFrW+pGxebW/SnBhbPLJdGNu/NAPwBryZG2SK3yZ0hjuIc2VkNnozkiu5KuCsuHmiGsfm6yo6LRaAQXZ/wBIoxkbLLNVYVXe2f8AFENU3LVUXaLQZNuWaV7Z89yro6q61ulH7Q3JAtibouiXk6h8YS77U6GW38RtUFWTOJJ05ujeokEtXuJReIBaCfSj0J8r93xKaCyZFWSeV2XhSOqctcv/AEUK3411sxHPP8qKD3DpVRjal7U93daouvn8kBZ3IoRP9sPu8ST1FwioQl73XWJ0UBPCZ+edqkx1T+b6+lVd3euhN8xSDY0UNdbblmKt6PEjkt8Xi3OsfFUONum3NWVNXOJ7H6lm4midG5hk4kV7g3T+ZQKrCYpLsgYbvCm6LEG4QkeV3SuVWIAMpOJvdl+lYpNGrqjP4lgIco4wIn5kTrOT9nZN2gbltZJPaNXN7U1NTgQ6MtlKvJlpZl6LDY6MNdxFzUkSjEbMtql1FLa927d4lEmG27JnWhIYSB5Nt3KZHVBIGWVqqSJxIX12oSqGutZSBejM2XNISYn5qh9q9S6Nc9mWaKHsXjSac10ZBIstSVMNZc477h9SeaZiLP0ooNi04jeb7VJCoYSHXn4lUhM5W5Zp0JHHmpaGmaAMSYYhFg3epNDWFnfnuZ1VgWvpTzTMLZtuEVlRrsaOkxKSQMpFyQeI+bNbcqeGoe8bH/UrSCZ7BfYRelMu7JlBTuU2eo/Cp9ZhIVmjs1vqTVNM3o3ZJ0sS9nhJzZZtv6NUlXJje1PZ1hiIo42t8S80xfCWEicAuL0r2bEKgMU2MFpE3STrJ4n2dPc7A3vXRGfHuOLJH9Hk81Hw9HZRZI7SyZl6H/sXV1xlw4HJu/ROn9l9WMN5hu6nH0qrRisc/J5gUdv5kBDrytH0rYYl2VkpwzaN7vUsvU05wlk7bhVE/wD7EIskurzRELk+dqb4fw7UFpiflzXCJHrbytQuKCvItxdyXD705aZc229y7w3HXJA2wGjfLNhRNCfu+pSI8ytCy0Vc0WCnWWgEZEXwoIbcihYjG7JkY5/mWsfsnUW/s3EfkosnZmQbswIfqZBNMoWuuVrhUfE08f8ASkeCnG2mf5lY4RRyDUbWYcvEkkQy+oOzPtAZm27JDWdiaghJ4rD+EVrcLkaSlDPITbnapltrqHNnYsaaPMR7F1sj5MDXMrCk7EmNvEBiL1elb63fo+vqFJhciyS3kCxIxU3YkOQBeXzVdUdk5KHeYPb3L1CKFh0yu+p06NLFUCURhxBLl9SXcH2kzxSaPhmTPtUe7qZbftH2Nno5eJw3tN3K3PpWemwOS27h2/5l0qSZxPG4uipcvPpTXEt1bNXMWByzNkETpS4HwdDDd36qVQtGNYPCc0gn/pW0oKNpgF7G9KztFSvGWQZitZhdVHCw3ntJRI6McUW+H4TdyBs/Urylwt47XcP/ANpcwfFKctGZv4q/jkuDPJcM5NHq48aZEhoWFsst3wp4aV7tm0i5qYGRcnR9IrHZnUo6jUUJiObuydjkO7uSEdLcrVwBt/emVRBxvtRT9neB7RHNUFLnkNM1xDkqag+1jCMQklBqauARIRjD2d3My8W1ah5vZ+eWaqMR7TVNKRcOmch9WS0S2OeWyd2XNNXBUR8R6eWC7wytaX6UpZItuazUXaKpkcuJH1btq4eIVFVyiL8qO2Lu8EvEJjuJ4za1ZLEcStuzPerbEaeshhI3ZxAvSyweNFIRle7kJcrV040efmdEh+0DkZNxHJc+/HG3fz8SzTU7CRZ3Iy2tlqK6dUcNyNfQ40dw5OtNhvaKUQFjkYR+S8uAjEtNqlU2JHCOXEcUnjTKhlaPbKHHo5A1kb6lc02IBI7M27NeHUPaTh8siL4lrsH7WQFax7CJcc8R6eLqV9nqDEHhZODJas/h+JBUAJNO38dxK0jqGk1ztXK1qepCakSnK5k05XPqk0nez3Iuoves2aHXmYeaalqnHk3ySMX/AP2lHlhtLNs7VSRm7Gp8QMdWZit5qK2PU8k5RyBwh8JZ/wCZTJCAX/E08rlXSYbFMXJhzWqSOTJKd8CxLEIyhKOJ2KQm/isrV0pk28N3StH9z22mB8n6VJOhu0MPzLVNR8GMoOfk85raExfouzVDNG8Z5Zbbl6rV4KBBkzflVDU9kZKh87LcudzdS6oZUcU8DMRwX7lIoL46gH0uH1LZB2LOGO9w/T4k/D2bhh3mxATervWndiZrBOJKwSwgBqiB9W6hfatdR0MEgDw4v1OstBVQ0dwNld1fNSIO03B6Ge/1eFceRbfE78bUPkT+08dPh8Ys8VxG11orz6aN6iUrGfn5LVYhWfeUuUjuaGnhYWybIhVQeiMMnvZTUOGyU5Cedw+nxLR0NLETC7M4y53fUjgpXIc2sH6lNioWjLiMe1lM52aY4ljTVBxjYZuSsYyAtXyLTwqBDwiYSz2/CSn08Md2j3LikelCyQ8cJW3gxqJW4GFUAtADAZPc8nhU/jByy3MjiqtNH/SsLado1aUjP1fYc5AJgdrn8XxJmH7OQpy4khjKb87VqPanu5sjGucrsh/Kn3shn2ofoyGJdn4qUcmBtzdIrN1HZ0JmJgjtIl6i5BMWRtdd4clHKhj5tG1y3x9S18jGXTRkeRVPZl4Rzz/Nkqyrw0qXV9y9KxjCZ5JyYH3P0iSzVZhMnFL2h9renxLvhl2R5+TDp9GPMkNz2q0q8NITJgZ7e5Q5sNljDUNvqXTaOVpkXiHcWSIJjHuuRFG8ZE1tqQi5FkzOX0oJ1DCoflm6kBM/m6k4f2dxHEpBaCne1/ES3GFfZDXkAyym3E9K58mfHj+TOnH02TJ8UYeOZ7kfGciyzu/cvQaz7NTo23xtr4slUn2dejPYDCXyuWa6iE17TSXTzg9WZsY5SHTpUujozmLJxt+paWkwO4s5On0p8sLaF8wB38NqzeWJUMDGsLweLPfGBLUUfZ2jjEXPhjm2lrqppafgj+IziramzjAXB2JcGWbk/ad8IqIdTQhT2tHlt8KAc49btqMY5yPOy7N/CpsGF3av0+JYbV8i6sCiqmHRncbtzktDQzBJaIPu7/iUCjwtiYmZs9FZx4f7Lbw2uIfSuTLODO7BjmuSyhhcg1Z9yIfw+9/VanqbOSAWdrNOlL2N5DF9RXjuXJ7kcYAVTD3ukdc5FaHSnTwsIacjc7SUB4+C+fh+aSqfgb2gSirLX0d1KjvIBK9VoEw25tbnzVvTi1mnSSyyLU2xPYkRC4mOb23c1JKRhe93TAR2jp1fNBJG/eVxZLjqztTol8YBfNjbmuHiAR7upQXFo26mu79VErJrujcS0WK2Q8zSLCbFreW7zTPt11ru7CSpDmYXyytSeRyNda6akcb6lsuXrN+V/NkmrHtHW3RUxzOMuiEqrbn0rRYDJ5y7auLzQ+2PmO9lQ+0WlnrudF7Rv63Wv45H5JeDWNlq7kuHIFVTzwH0yA4v+lUXtTZdSdGstcXz3Ijh1ZMs1xMZ9leIPh/aTGcHOR7esA+JiXpftXVq68K7T41/sP8AawVfIZDQTZTfhtcTi47v5irGv/tCRSEY4P2fq60/XOYgLflbVd2bpXlanA8zD1axJ439HsoyHIWm74UFXNFh9Mc9ZUxUcQbnOcxAW/ivDB7Rfar2u0oqZsGpz8VNHZl+c1Aj/s+452kmKftDjwXlzE5DqD/6LL8XHD/smb/mZZrXHD/7Nz2p+3zsXgJEAYjJi03/AA8PC/d9T2svNMY/tMYnWGceBdno4LuiSsk4pfpZb/Df7O/ZDCwH2h6rETHnxDYBL9zCtRR9ncE7PxCGHYXSUdrW3DHcVv1OuvHLDD2wVnJkx9RPmc6Pno6z7V/tCayStrgpSfSKkjanBv4CKl4T/ZrxGqk4+I1lPEZPc5SyPKa+gpao5B6nt7lCqaz2dr33CK370vEeDn7EFzLk8/wz7A8AoTE6ysqar/y4rQF1rsN+z3sthYnHHgtMcUjWPxLjO36nU8JHK038SMZnEc3dZuc/tlRjjXhHyH9q/wBm79he1p00j/8A06d3Onl93xe9eeVEbCZAztcJW3Cvt7t52LpvtC7Nz0FRG4zsxHT1JbbD/wCi+MO0HZ+r7O4zUUVWFpwna/xL1MGTdUeL1WLR3HwVE8LiOeff0qVg2cNSD5uKizlaJM+7zQ01Vwee7/Mus4v4mtwTGjwXEDM5XiEDutH1LZYV9vlXgZyhHGdREbsQFI9tj/8AT4V5BV4oFQ+xt2fUSY4jFa7/AL0nT8hG19nueJ/2lMUmAfZ5IaMW6xihYs/zOgqP7WWN0+GjTYVhFLT1OWtZK1xG/qXjuG4DWYsfDo6aWoL/AMtrlocN+zXGajEQo5aCWjz5yyjaLfEo1gbp5P2Fjv2vdtO1F7V+OyjEXOOBmBv5LJVdGclIdXJnOd37SR7iXt/Zv7I8EpZBKtnkrX9PSOa1/az7O8AxDsTV0lJSxURg14T57s28KG2vo0WLdXZ8ljI9+XSIp9ifrz6d25dxTDZ8Jr5aacHCUH8XeyaAbkIxaPr37HIezeLdlKXE8OwqOCtB+FNJLvK9mHcPkt7T0NNDUyVcdNDFUTDbJPHGwkf1Evnz7BKwKrAq6gp606XEYpOLwuoTDbuXrdBWYrRmQTyNKGXUsp4rdnbhz6qqNiEISb3diQ1BRU4E8j2CXuWQnxyUdc7Lf3LNYp2olJ9TMi9OamHTNly6pI9C+/qCH8PiOJN4stqz+KDHXTSySVEc4GxC4l02P4V55U485Fm7KPUdoLoSBvEu6PTUcUuq2Q/J2N7N4fVlJT0EJSu/VJJfb+VyUqoKnp6cTkaIohbSMXWemqoyuzZiUGpqAFi5CuuONROJ5HIm1ldTyS7GsH0l3qoqarusa1Rama3cx3Cquorm3Mz/AEkt0c02T5qqK7Nmt181Amqg3MxqFNIRNz+ahmRjbrtdVZlbZPmmbPR/5qOU2vPcoJl6UBSP35pWGpNOYcsky8m3LO5RhkfPakRJWjRRHbruXUkReSDifJK5+5CYUHc4omkflqhjG4lOCGMizfcglkPiH70IzH3srb7vjIM825eaTYaGauiXRChvkyRnGdytqfC5CDKxTxwXjWtlb+ZAVyZcxe3Vtqatclpj7PnI46OIkmJezskYln4VBWpQ8Fy5KZT0rWi7h8Kn+xxR9e1PgUUegNkXerI2KscPuk2BcpQYKcz5A3xK0pKU6hxs8XhVpT4TUCeTN07kDS2M+PZu4fiFFH2TOQtcrVtaWl3ZHlaPqTVZUQUbZAe7qYUrL1MXU4L7H/dqPdJT822+laGsxS67PI828Sqqrh1FxvkJJmboje1RSbTjtXJuAI3Nkoxj71Cl6kNkByVEY82UKWqAuSRixc9qiyi3cobNEhPI/hdRiLzTjjouWj71nZuhu3uSt70fD0SYbebKgBt+Fc4fzRsKJQAxbqiEbmR26JW2jmgsBh1zXbfd3orbkVvegVAW9SViMeWeaW1BIBD8K70lnp9KTjbc7IuG/NWAPp1St9zl5IuE6XD/AFKAB6Wt6lxvePcjGO1svUjttb0qwGbWLwo7duu1O28kNu3vJQAFtvmkIp1hcvhSt/8AgoFZy1cbzR2vb8SL0vkgG7ALNIh3f/NURc+SK1Ars4MbCPNIRa7PPakMb5+lPiNujblaFyT46gPNPjWAJZZqn4z56Nb5ouI5ElZdFv7U3uRe1MPkqjfnruT0JeaZVFn7YA9/Ul7Vt5uoZWZcm/ik0gXZZ3IGShrH96dixBxJtdqgOQC2vh96HiBaWSBbMuAxC3uckY4g/vVI9V5MiiqnLytQFmgirrtc+lSoai4FnArGjPVlaU9cIllmgtOi1AbhF0Qi3eo8NYxD1pDVMRalcoNdkPW2vouPt5Jo5u5sk21Q/wD+yglzRIEmEs3y1RMWnNlH41o55oeM/NlAt0TGLdptUgJLe/4mVeMwlanhkQWnsWYYhILdT2pFXGUmdzqAxe5FcgNi3jxBxYWzf+KkfeHva31KhCbQsn/kj42hZ93pU6lKRbHXMRamyhz1DERZOovGu79qDiXIoqwyku70y25O3MOjodglpmqM7B4fn+pIR3J8Mi77hRDGyA/2MDC3ciGP32o7fLd5pCJbdVIJBR5j3upEMzjcz7vqTF35kV1uboLJkVU/k3p3LrF1N02qA1Rby8SdCb9SKHsWlziwu3USnQ1D5ZdSpwqtubsn4qgRFZ6l7GggxC3rf8yle2NMHDN9xMs6Mnl0qQFQfcSjUvYuIqEL8nK0S8X/AGqRMUFOAAzuZKgLEJY7d6izVxyHvdGrHsjU09ZTwmJxllIpP30xOWQgfmRLGhUEKMKh425/pRqNZTTVw0FdSm3AC7LXTxLyLtJgsVPNJlkRfCy38NZwzzF1HrcHbEozfJh00VxdGWSG69p43UUbEWTNakGDuTatt9S3x9h5CkNzjIwHlakGAxxlY4PzW1xObtz+zBDgrzHkLP8ACuf7O1Ek9kQcTwr0unwOK7Z0d+in0uHxU8mbA3uSZSiZDB/s5OaEnnlbldtbkrOf7OTpWzaPii25yy5LZ0wsLZuDDb4VdUuONCOTgFvpIVi5SN1GD+R5XTdiZ6iUQjp3Ae8sl6h2Z7I0mC0Y8cLZfUTq2DHoCDPhCxfJVldi3EkzsutWblJmyUIeDTw/dlRDY1JERlt3WrNYz2PCqufgOFz6WjtJVwY1IMlz/pVxD2wnjEWvuEfCTKNZw8F7wkqkZ+L7O+JzjARu8Sfb7OacS0tV1UdoJ6o/AH0ilT4gd2Znb9Sq5irHZUS9l4MPIbAI/iHpRPQx8Inya5XNfQ1dYAvFIxC6g/dstPske0viQmU1XxRX+zsOmS6MIbnZ2uT9TRnHzy91rpgxIVRA4VmejMJfC6dhJ8xyfp9Kh2vIV2TJ0Kgx6GtJKqGjRtg9NiVGHEka4W6UX+yeCQhnODSl08ln6eslHk7CptPWSzSams2n+zdTj+i2bAcKKmJoKcBt8JMvOe0mAzR1h+z01w5+Fehw1Vtt77enapF0ZatYRfJEZuA8mOOQ8UPDamE85InBSYKWXPKy4fiXrvstJUETTxx/VkmJOzuHjqGQ5LXvGH4v+yj7Edn4sWxIaaocoBKMiYh9Su/Z/uupOCQ2vB7TEmUjCqdsHxSnnA7QvsMR9L7VY9ssP4fstflaVRnFNbu3h/7VzOW0jaK0RUjXejIk0WKSi/LaqubPud1DOqONv2jl6rVqsaJ7szShiTyHqnWrmIN5t9JOsVPiko6ZuopY5OOmTFkq7JH5OvyPQgrGLk7fUneIEmj5LzYu0ksI+AfhQN22njfPJlXZYflxPSZY4rtchH4WSjhju0a23cxLAUfbaeoOxmuL4m5LR0OOPNGLn1ZeFZvG0aQzwkzQy5FGQOO1Zmu7N00zlazDd/SrqKo4lru7KSEYE2ebXepQnKJrJRmYufsbFGBZgxXLM4rgL09+Ue1eutG1uWhCSh1OBwVQFk3Vtt8K1jlZz5MEX8TwyppyjfRQCkkEize5eh9uMPwvszCUtbWQUOmkch3Gf0jzXkdZ22esm4GDUTzk+1pZW/0rrU1XJ5Usbui5YXLe5tEA/lEVFHtdRw1Ax0jy4lOL6x03T+pRKbsPjGMGM+N1EgxPu4XSP6Vq8LwmkwXbBA0RByIm3KNnLwEYV5PQew1dW1lDxazCo8NF90f495uPxbRWwhqjJxZz2ryUMYrKcxcJDK3la6tKLtlXja0kHHH1Csnis9DHnS4PV4agLBzkYVIGoDbvEviF15e9ZiFUHFjCSQPULJygxiphlyMyHzEmWXaOpdS/0ekzVnD5G3LpRQ1gSB6lk6TGHqHFpgO7uIW6lbUk1vLMfhJZPHRsslljWD7QHDdvp0UP2eopW6rxU0JHHXpS43kyE6G42Vvth565DkrYMpAv8Kg1eHhVBnoEvqFV9TQ1lOwnGdwD6XV0pmVuBeSWE+bIWFuT5KhbHDhEWngfd4lY02KQVQDY9xekktGillTJ4jt2uhqKPiRZZX/CmXm4bZZuNy7DWa5Z7lnTL2j9kT/Z8ZC4nj9JJT4CxCJtGyt/bAIder1Jg8Uj3B4elUpTJeOBQTUPs75WOJDyLNKGlcn2O4krWSEJNepNDG0euq1s5e1yMxxvDq73EngJybPw5omyJtW2oXhbmzfpSs0qiTARjo2RCrCKoYQHRlTBmOufS6lQ1FrZu92azcLNVKi041zckXtDl4bVCCoYmzTrSfJRVFqexJ427M2dSYybd6u5Vr1DiQsjjqnu5KXBMpTLYJGzLW1OtJbdk6qxqmLv3LvtTDtztWDxM1U0Sayqp6cOJIzGXcI9Sz+IxhXNkzWkXTb4VYzcOYs3ZiJ+aY9lASvAXWuNaGc/dwVdP2bjmPfIdvcXmpEvZcCHJ2uLwlkrSEgJstRJOw1g35ZuWXO5U8k4+CFjgjFYn2Tnj3RxuQj7kGD9najii/sjkWdraL0uOQJG7itbxKVTRwRvc0bAWd1wqfyp1RP48Lsa7J4KeHycST8LTK2QLlsoZIhtfK4fUs/7VHb6kcVYIkWWVvxLysqlm5Z62Kcca4LutpwrISEN2fMvJVtN2Tp45xM75S+LpZDFi1pfV6VKbFm9a5lHJDiJ0OeKfLI9d2ZCQ/w42EX8Qioodl487nFtvqVl98GWmifauaZs8lW2VIjt4Ju0VcvZuMY82BjL1Ku+5zjmzcNvetN7Q3gNh+FMyTNIRckRyzXkmWHG+UV0OHxD3WkjeGOMNJLfhzTkufWyhyQvzbcrTcvJlKNeCxw3EGpSLMGMCV5FVUwsMgOxD3x5rJb7fV9KIRdZZMKm7N8Wd40at8Sjs2OxZoQxK4h0cVQQ5iOTOpURHtd3XP2EjsWdyLqayoiz4m1V5xlIfNyHPxLtPVPHo77e5SeMHJ2WGjh4OhzU0RWhOQxbLbmrSlHhtz9yhtIHNmT41DCKiSch42oktpLTy8KUkjExa/JRfaLu5LjF/wDGWXbNu4NMJ8S82cl06dyIny/kuNUWuTJe1Puydb6SMrRFOlO/UNvyXDF7S2dKme1Eue0N/wBVrGTXkxaRW6DcyAxAm0fd6lLrJLuUe1Q2ktbRtq6FZzOvAHs7lq2ZJo4yzy9Ss6eRyDJma1OsPyH9yHJoO3EprXz/ANSeHMuXNWl0dvQN3yRcYObMG1T3X+iu2v2ePfb3gc5YPR4xAG6F+Cf0vuF/6V6D2Pp8MLs1hNZRYfTwe0U4G5BG112W7cudo6Wnx4KrC6traWrhtuz5F4XH6XS7GYLL2V7MUuEHP7YcBHlLGz2kLltXVLJJ4kjijCPdcy6KQyHJtyUUbD1dSfioa2b9nTH9RbUU2FyU8PHraylooBbUpZFzqEpHS8kIeWV1TIZFtNVs3xqLin2pfZ3gLyviXamA7PDE9xP9ItdmvOe039rjsRh90fZzBK3EpeTTzhYH8yz/AKV24sGR/R52bq8S+z1COnlmysjcv3JivwtpKYmnqIqUO85DXzN2h/tTdrsUA46CmpsNA9rFleY/8v6V5pjfbbtL2kufE8Zqqgf+HfaP6WXfDpX/ACZ5eTrl/FH2XUduuwnZ2ETxjtfSxDFt4UW+U8vSLXOvNu1v9q7s/htQcfZPBKjEvRVYk3CH5iO518yQwtnmbfyWjwHsXjHajdh2HzVQXWvIAbR/Mt1gxw90jl/KyZOImk7Sf2iO3PaSnKB8Rjw6B3u4dLHu/UsBU1VXiE5T1dTNWTl1ySncRLf032I9p5MRgopcOKIpecpPsAfiJbmH7D+z+Aw54hXS1s/jjj2Bd8K1Th/EhwyT+R8+1kLE17fvJVcsdp817t2y+zvCqylzwSN6Woj5xkbkMv8AHvXjuJYXLRzHHPG4yDzEmVmWmhSSjcN7NaXfqn4JLhHNkJw+XUgAivt02poZ6r9ifayTA8dLCpAjOlxHZdI24CbcJCvYcQjnjkL8RzHPwr5u7MVEmG4zQV0TMZwzCdpL6D+8DrohnJreNu4Yv0q0rHGX0EGYn0MX0qRFh54hMJ1sttFHuaAX6y+JMwxnIQu3erWGhfPp/KhlxKP7Qfs7oO3mGRR0tJS09bHcXthPYQjltHQddy+WqmE6GplgkZxniMgMPey+0oYXhtds0AdmcEjrSxF8Io/a33POUI3fUuZ8Pg6nBTXJ5H/Zy7MnH7fjNXRywEP4UEhsQ559XzXs0xXDlllohrMWihYrpGEmWar+11HDdvuL4XWkVJk3CCoLGKe1jznt+FY+qJ45CZ35o8S7VR1Upvm5D02qsmxSMYc9CL58l2400efkmmN1E3DuZ3a34mUCQTk5ckMuKRXE2V3mShVOMRbdLV0I43QdQXDEs9yrqiqAbs3b6UzNiQEPJyUCasYi27c38kIhsM6wLSZne1Q5pGkfmuSVAE+h9SbIg81RJwuRc0xITlzZ9eSfLIh57U2ZCQ5fwtQUhgyci6Fz05p31c0BC3c+1ADRF57Uuoubo9LknyQWBqJJXPnn06LpbkBbUAFc4p6Oo3Mo4ikW0tEWTWxbw1TCIs7/ABKZDWNtJn3LNDM92qdCoeM9H3J7EPGbKnxA4xIs2/irGjxKC4btxEsKFZIRZO+1S2meMN7vzV2CuJ6QFVT8Lut6rfJ0xiuJQSRk8bMJO1r6LBtihxjlncOaIcSkuLN3JSPZkqukYiJ+lRWkcXzzdNHVDJc6DjCPerM2i9w2qePVjtJlfwY00bZ37vmsN7Q4jkK57afmptDVo2dT2kaYcmzEWVJV4pxHLmREqN64/NNHWOnYuWWJ1TkRJg5rhHVxUIqpx77kyc2vNFk0TJKi27W5R3qG3ZtcKaeS7m6YeTydZ2WkOOSaIriSMk3pbmpspC7+pAiIelK3uYUjSwS5j6UX9STDtSH3v+VBoDtH4kXhzyXWy5LnpbpQRQNuiK1xbVdAn3chRNkQ993cgKAaO0UVz3Z5Ll3uScrdckArEMd3/uSt1JExWlmzflRXP/qQDsQRvZtZtVxht5Au8TXRl24PeRKwBt+FOALD5pATd6K65AVQ3a3cyTDk/L5pxufJd0yzQAFpelK17dUehDm2a5a1uSAB/wCaFx0ThD057knytzQALiwloiLIWFd05MkWSAOcNua6w6Lg+5dQAV3uZOjnkOWWqaHqyZmIk6GV+uSpEtlaVQ/e1xJDNd8KYt3c7kTFb8S5zq1JQyP53MuxVTi43KKxIrmz5Wp8iovIKymkDe13wqLUyNG/4eSreJ05IuM+WjqtmydCeFdcIsbDanSmiJ8n6VU3XNm7IeI9uTdKLYOJdyDFtcHuL0igIZMtGVXHUOOou4qQFcd3W/5nRsLUmBxMuW3vRxk8JFmo411zc+aXtF3Wf8kbEMsArjvF2AVKirt4u7WkqQ5gLk7inoaiMT352qxGjjrGkDmk1RcVrZfxVMNdGJDlt+p02+IMR6PagC84klvQ1q4Uxjk1jF4VVjijiWTncKX3g465pFl3CT96kDN7tVnhxY/NhTr4oZCJXqaEpNeDRwyXdydKTp2W2rMBiEg8jU6mqKiZx/Fcv3ootS5Ll9zDtdDawpU4ybXM2JPlaWml3eoN6AyH4l1xby6U6BDuuZrknyz13bUAhgo7uTrvDe3K5PDu5/Sn2huFBNEMY/ejAZBUkKXX1J7gl5IKoiNfai71L4Nvc6XBbydKh+CHa+WbJeHJTBjRcNrRdFAQLWJ/SXpStbyUso2t/wABQPkmWNAVtrJ0C1LLLcgLn6RddEtc9NFJBJCoe3LpyRhMY96hnJGI3eFANQ3cqHsWRTXW5P8ANAUjltfJQwqGku9SfAtOSVCHQkbLn80UZGRFn+5IIwLyH6lICNh5ZJWAMWcjj6WWiw2QbBzFiFvCquKlKQvl6VNhpXHvcSzWUuTeCo1FPVU/BJnAbctVksdrKQZi4cDBarESMbszQ1OEx1QEzh+ZTHhjk20ZL2yMSybcnxrgFs/Em8UwuSlMso3EfiVLUySw6ZrpSUjjbcTSNiQFdpanGrG/1LFjiBxuTudv5lJDtA0drZ/zT1J7hrhqruRp1qi5tT2rFh2iYbtepTqfHLvJTqWsqL6YnuKx2tuTfGfvf9Kr2xQCubNPQTcQer9SKHexZxVjipsExlrnkPcq4Kd5H57W5qxhjij1d35LGZtFsu6CuKnkHVyEvCrLEaqOSkzfISWcGopxId7iSU9VLM2QMxAsqOhZHVEKaokqJuuTbySGqMXydvmjjvKbuAu+1P1AgTj/ACtVEIaaRybmu3WlozKSAxZDq13yQmMYvodpJsoESfllanAzHVl2EmLk73N7lJtEu/l4VmWkCExjtscbvEnY5nvFtfqTgbvMU3w2u5vcgtE0YWIM+n4RJII3jHLUhXAzERbPb8To7nFxbJrfVmsjcmRFHJBOB5CVhW+pXOB1kWNdnDA2vCQGqIyL1ttJUMVl4v6VAjxSXsrS1HszsXsk7FwpNwlDIW79JEs3C/BnKWjTND9y03MwckxXYbQDTnbGF+WmidkxJhuDQrmua1VdVUBcTh+nNXCzWcoUY3Eo3Ey/Dbms9Vkw6ZLf1VY1hM8AXdxE3JYzEaduJ1sX0ttXbF8HkZF+ikP8Qs1HMfkpsw2mWihTQnnnkS3RxhxlwyuvYSUqDtEdK2TPyVRIJ+8hVdiVVFQgJ1FRHTiL9Mj7iTdfyFs14NvTdujjL8TpUo+3RyNodoLxvEe3UUNwUFO85/8AFk0H8oqiOTGO0h2SHIQk/wCzja0f0ssZuH0dCnkZ7Liv20UGBiUbVJ1UuX7KDp/MSyGI/bR2w7Tf7thmWG05bfwG3l+Z1XYP9noRiJ1m4vR5LZYdRwUIiEFOH8Nyz0bK7j+2ZzAPsvkxSqGsxysk3vcZE95k69XwTA8MwGDhYZhwDm37eXcZKopqqPOw8hV/h1cENjPI38U3jo1hIcejnqiG8LSbxZISwEJNJAuL5K3irgLc8gD9TqV7ZAT53sP9Sm3E2UYSMk3Zm0iyY7UVPhZ0pZxu4+FasaqPvNkzUlFIBZs31Cq2kDxQ+h3BMYelazIB89Ffe2UeIMHEjjIh5kTLDVMkUJ5X8/Uhhxbgnq729yh475LWbT2noIRwCH4YAI/JIRjtHIm9NpMs3R9oICEWc3u9ROrCPEgtJ2Nln2zfuxZbbI9HNkRE31Cqv24JhJna5HDVDll6VOposhZMW3Tb5Lh5Fo+5MNMFmj2ohmbk36lFMqxupoYqyIgJrderxKrqezoW8SI3vH32q54zDc4uo8kxyd7WrVWYyUGUcU1ZQiXGBzD1eJTIKynrHLhyWk3hLaSmsLyFkbNb8SaqsFp6gbnyA28Yqm0Y6teAbjEdUEsj96jfddTR3nTyNKL/AN2bpoMWi4vDrIjozLaxSdDv9SQX+yV7UY/s36fCS57Yd+ee3/MjlpWEOJnsyuuHcmgjYhA2diE+SDNyZJjqjIdXb8yeGoMvCyhWtCcTPlcZ2bXVhFS+5JmibCCa7mjCNy+FODTuI8nTrQt5KShsBcefSnBJ/UnWh80fDbyWbZskCI2/EifMn9KctZct25OyRpQ0JXOS5xPUnrWFAcbF3IsKGjk3bHe1JqxhfvRnC3vTJQ3Dlkgn3IMqwPK5OxSMVpKG1K/l3p0ITHTPb1c0ME2W0NQ5HptFSPbLbWY9vpVaJPGAszv7yQ63c/zLF4kaqRbNWPuZ3dOhVPbqdyq2ke3rdOgPE8y/qWLhqWmWQ1RFal7U6jgPhzTlu34VnRZLhmfm73KYFZa+eu1VISW6J9pmEdAa71KWrBOSLUKhyfXMU402vNVwTHl1W/CjaY8tXWTgaqZYtJc/NFcxKAM1o82uT0cnvUaGilY/bc+niQ8P3WpCVveu6KaEdjK3VPgT35uo3EbanLt3NDVmymTRkC4eSTTKE5aZoxk99qy7ZfcJgTMWj9X+KGSq4fJQxkbk73JxpGy7iQsYdwebEO9+lNTY4EY5a6qLUF3MzXKvq5DEsvf4VaxQMpZpIlTYsZS5skGLSlozbSUWHD6yo3RU0sufuK1NVJU2ExEeI4phuFgPirK0Iv8AElusa+kc7yv9lgOJSXaO/wCZPjiB83fmsBin2tdhMF2VHamGslH+7w2E5rvzclncV/tCdnuCIYHgeO4jLmxcWUBiiIfENvNPsN/RH5KX2evvihc80EVdLMYg1PJIRelrl47/APxCdqKq5sI7BUFH5HVSHMVv07UpftO+2jGAsgqaXCIi5R0NCwEP5lounJ/K/wDT3mhwfFawx4WHVHuKQLR/mplTg8+H2nilfh+Eg7dVVVAP+pfMlX2X+1HtZ/8AvTtZjk4HzAqowH9LKtq/sNrKHhHXtU1hyPa118pE6PxofbH+Tk/jE+iMV+0L7O8BImxTt5QSELahQg8xfyElj8Q/tLfZlhtzUVNj2PE3Ihg4Iv8AFra6xtB/Z9CnLM3hiH4Wa5Zr7V/s7/2Thop6Zroib8QsvErhhw3qZZM/UVZrMX/tdRQyi+DdhKUiH9mWJTkf6hZZfFf7V32mYpc1EGD4WHpo6TMm/MZEvLZY2F8snH/SpWFSANUGm7Nd6w419HlPqcr8s0FV2s+1Tthc8uN4raW5xifhCX8BVPU/ZD2lxL/e8T+8KgOp5ZXM/wDFfXXYyqCq7LYbP7NBBKcAifCDbcyteIY3ZO9vpXE8zhKkj0oYFOOzZ8p9nv7OOJ4pCFTFTuMRtcxyWj/itpg/9mWKGQDrZMxZ9Rv/AO1e7PM5DlncgmqHjHNzYRyu3KH1M2WumxI+MPtS7In2N7TT0nDsibo+nwrGiO4V9afa52NqPtGogOgp4iqKZnECk2lJ7rl8w412dxHAas6fEaOWlnB7XjMLf/jLuxZNl7jyupwVK4+CtAfwiZ/3L3b7BcWqKjs/iNJTvYcMglJbtEm8K8KGFyIs9q9m/s70uKQ19fFTU4S0U9pT1JH+xZvh77ltN1HkwwRe56rU4hV8ImczJZLE455pC0kHzXqE+FgTFsvJVcnZsJNTjuzWGPLBHpZMbkeVTU8g6/5lR492bp+0EJcdragW2Si3+Zeu1nY/jFeGQ/Dkob9h+IRZvu+S7O9CS5OV4Zny9j3YmvwuUr4nIfXH0qppsBlIx/CL36bl9aH2JcQ3sFnpJM/7NhRj+HBGH0huWdp+CHjf8jwbsl2JrPaAqKinMKcX8emf5V6pSQ8QhZgsHK1lflgok5O4bk193+zno1ty6U6RGosPp7WFnfb/AJVe0tOwtq7W+kVQTFJDbtyFkQYwcZhez/qWbWxcZamjaaKGLkxWt4lQ432i4LZWXD6crlHmxpit8I+lV1TjkVpX/pQsdMp5bVGbxrtEcxE3CcR9KyVTXPJaxOy12J1lNUf3bepZat9nI8wZhXUkcGSRAeq0H0so1RUXCWu30oqnPInBvyqumIyLPQVrRzNhVEzi2bHaopzHJzfRAZP5/wA1GMnHlkqF5HJpG6c7rUwc27R2TRk/NkNp5ckDSEZbc9P4Ljk2fqSYn8l0iciy0QUcKby2ih4jXc0i880iFh8rlCYAuTE+i4UjXaOu2sK4Q+7pRsOhXXd66JICG4kPDe5NMVD13yQkXyQdLrjk9pZNaqLEcmzmmXkcu61GQ6iheP5bkFpUcCR7hSYn8Wa7w7XSGO7k6glj9OT2KRNI1ougp43szTU2Yj8Ssz4kwxku5Ihkch5qMGaeErhQU0OXF5ouM/emXJK57upBI61Q/v8ASkMzjcmhz7ntQl8RIsVBiW5IifcmhJtyRSblNi1CL3oeJ5ukclw6suXXf+5JsqkL3O9qH9KLqQ3OpsqhJN1a9KVr3f1JE/S6oYQjt5sm+l8skWvLJD/V4UCoLp/N4kIlaWSct1XRHvtTQJjTDpq/5knFE43DnbaiaPbakMabIe64V0it0yRcNx0ScW7s7UEN0IfE7dWSB8tz5uP7k+I2pshQGwI81whcbXTpDrqhtufpQFgtuutREL8nyRZP/H0oSHXNkBYQi/N3ZIsvNCOfJ0hjt7/5KrDYWvncKNuebILfmiEWES0uUhaO3eSIfFkgu3asueLLwqrCwizHT1LhF+pL966+SZViue7miucdcmJAXVkujt5oJsK67kyISe7XpQj7kV3m6AtHbu5Ifmgfq9KLd9SES2QNqS646JMO0lB2WcS8WaO1x1/gg8XqQCYu7mkJdW65Jd589yBiu09K51W+HJLQi/0pfqQBwenk6Wq7rcuW/NAHbn7l0idcEUkAGMjrokZa5pvXPNdcriHmoIHWJ+TvuRcR8uSaESJPtG3futQSxcQvNH7Rsy1QFlmla3UgQ60j589qdjmbvf5KKO5kYCw2/CnZLVE+GRy8yFWNJXezkLm72+n0ql4xlyddGY/XtVEGkDGN4vqX7lKDGLmzyWXikMXzzUwK63uVlps0EWJXEWid9ubztWdGqnk5Ncjehr5BFwB7e5QNSkamnrmvF3e0VNGqDLNn2rFhhOIERZNt+alUWFzwyDxHdSxqTNfEVz+pP8S0h0cRt6skNIJxxDaGmWt3UnzzLRI6AepOhfb/AEoAK3m/8lNhHjGINkkwRDlG0dP0pp8vLkruWleECzBUlZI4mWbWpJlNUNSE27NMySMI6dWeiizVhiZM/wC4lDOut5NuVGTmqJpzefUmjqtuj3KBLiDFrr9KiSVjk5O36VdGTlsWh1TPGWqb9q723KoOqe7N3tQ+2Puy2ijUi6Ln2ohfY6cHFOGWpuqB8QPdllcSD2wvXudOg3NU2LMWjluJSqbEtRbNxWPjrGG3N1c0M3tRC3SKVFrIa6mxgKeMjd3IvSpMfaaTK/Jrfks5U8OOIm4lw/5VUnikgvZnaIqdUzV5KPRgxaKQBM3tubwogxZxMWA3Ee/VeeRYo0ZauZF6s1ZYbjASF+IbFl4VLxoFlNy+JRVWkkbH8SznaDD44w4kZsXn8KkQ1kWWbm1veoWNYlTzQcOM2u7ySSHJ7LkxtZIwkTO3J1XTzWmOanVwgL87i71SzTAIl5roOFjxVDCRZeJORYk+bZPcSqOI45voiGocrQ1QVRfBjBiXw+lTaXHDE9+enJZcZte9dCocX7/4oFckenUHaJiEcu7xKbPjjEGbSNcvMoMQMdGPbkp8eIPlvdZNGqyM9Arxq8NkAJGuGRrgIe9WVBVScAWZnHNRZBfEuyVBWNvnANPknaAeDCLu9+fPVYvlHVjZPp6dy739SM6OS7r2oAmAbue7wp2nxABk7iH4lkdKQooTERfNQ8UxKDBacZat33vYFveXkr9qqCYxFo29Tksj9r9DxOw89TEYcWnmArBfm2dqgc1qvaV+C412g7RdoaXDMOagDjSSi3FO0hEOpeidmMFrO0GFlO0lN7UExwnTcS2W5u8Rfmy+WsBx6TCZTAspTOQSAje4ote7yXpeH9rKQYaypxCv9nEZOKEo3XajuHT4k6bOZZdPJ67iWH1ODwTy1EckYRhe+wiu+lQOxlcfbqgravCoppRo2c5hMLSybqdeZ/8A8U1bgZjDQRy4vEDWt7Y9o/8AVY/EPtk7a9sKueOiOPDSqQIJIsKh4XFZ/UXNZ0/DNFmbfg93xXtBQYDHxK+tpqUC5XmNxflWDxv+0FgeG3R0cFRiUvcQtYH6n/7VjOzH2Oy4tWQS9p8ZbBqOZs3lH/eJf5cl6/g/9nfDMJoxrMEo4O1QtuefjjKbP/8Ahf8AtScl4SNfdL7PMG+1Ltx2yfg4NRtQQFzkiC7L87rQdj8Nx3s3LWSY5ifto4kPCMSMjKIvCW5bSSR6d/Z5aZ6Mg5xSBZl+VPYbJh2JCdNLwzE9tpd6tfslpeCdieISCFBKAcIzpQvEvU1wkqc8SqC77bvUtO+ExyQgEhmYxBYxSPcWSYbC6QisAHu+SItFPG/2ZcqifdebITmMutmIW9LK2xibBcDApcRxOnog/wDPNhL9K857RfbtgWFvJBglGeLSd0srFFF/1db2Yvg1R07VTk/CtH1Esh2k7XYHgZkB1bVE49UVNvK7/BeX9o/tEx3tUZBU1bxQE+lNTNYH/uQ9nuweMdopRako5CG7qyR3a8GXbcyfjf2mVtc5Bh8TUUT+LqMlman2ioIZ6kyMje66TqXvHZT7B6PDxGfF5HOXuijt/qJSvtR+y2PFMBCpwenGKqoAcnjzt4sfl8xWTm35LWOjxns9g8mLYhS0cEbHLMdoRk+25e4YLgMsgDTSYG2HVsdwyTwWlDJ6bfJ/hXhOBdpKnszi8FRAzDUQvcBH3fUvpTsb2ipvtGwoWxAAKqGqKo/3TYAA4ZfxuU71yEYSc6KOq7P1FKRXwOPncypqyP2f6vSvWjweTCw/AqJaqJ20At9qxeN4HWYhVkbg4E/hyXRDJfkMuKjGnUcNhLJ93qSDGHj0Z7U/ivZvE6MC/AuFvSqEqGpjP8SNx+pdKZyPaJoYe0DR9b/qdPh2ou0vuH5rITRyR8/6lFeS3xsikHcZv4+0z3ZNIe5T4+0GzvuXmI1h3Dkd3kpsOJSFbn5opMays9CfEAqDyd/1I443uzd2Waoah7uTkJe9W0EzkeTZt5I1NVOy1AQuz1VjSyOL5aqrhz5P1K0p+gWz/Ms2aonxVFuqlQ1Vp69T7VW8N7s2P+SdDMWHVZOjVNll7YfLNGFY4sSrmkfy3Jwc7u8R9SODTZlsFZcFrLpSPdz5qBFJbzZSeJaHJQy9iU0m4X8XcpEZMQ5ZP71CaTv/AMqdGocu/coaLsnhwy0yddkhjqKcgcBLNuk2uFRAJ+bvaPxJ6GRss3drlDRaoqz7O1lOWdBPSxZsQnAbHwi/q0WePsr2t+7mjg+6qeem2wyjUSXl8Y935VueN5G66JXXc1FyF2oMzc2E9s64onlq8CgkiBi4sUD3HL5kP/armmwPFSkF63HJDis1ipoADf8AVbnkp8ZOT5NtToE4lzdFyHHFAOChjhbIDkL4pDciT7QtaKjNJb3unLnItXWbN0qHSsQ8RhL/ANEuG+XqSaNxRZdA3XaWuVq6Wga7V23XVK1x5IsKYNt38UXDf6UYDoit8/NTsKhhxf6Vy1u9lKEfNu9LhuXd1I2RWpDLqzQuLk6nNC+7Rd4Lcnb+SW6DUiPG92Wv5UYCwtqpLR6clzguI5ZblOwanAHuUuEWjHLS/vUfgvzfP1KYEb2i+ayk9i6OkVzjp3on5IhhfnYnQpRIv6VkMYH5dyfhFtzG35k8MehP+VFFG5Fn0ipsBALl9KPhsQ5pyxG0e3J27lBdDHBMfIv3p0I3Hm3/ALk42Xey736qBoW6zLK1JvmuHl3OkxP3ZJ0VYiJyZdu01/Sgcnu7knK3ySCwxzLRlAxPtJhWCj/9QxSlpS6rZJhu/SpFRHHWQHFK10RtaY55XCqim7D9m6N74sEpL/8AiEFxfzVJL7Jk39FbUfbB2Uh2BiElZJ3DTQOZfyUP/wDOIKh+HhnZPGq8/VKzU4fzudbaGGnpdIKaGD6I2FO8bq8P7lVr9GVTf2efv20+0DEmL7u7KYfhxF/eVcxyl+nayiTUv2v4pofaGhwgP/6OhiEv1OJOvTXJ8sn/AMV3ja5ZKu5+kHbT8s8qk+yHtDjjj9+dsMRxDTpKqMR/SyKm/s79n4WE52aoNi1KRyNeokXztRNI13f/AAR3ZgsUDFUf2R9nsPt4VBGOXpBXUHZXDqX9nRRDl7lfDI3uXXyIu5R3JMaxwIlNS0sZDlTQiP0KxCo4baAI5+llHcY/Jv4Ixyy/qWb2LXBI9oeTm7ckycko3ZE1qQiPPUUn9z5pmnkQSNlytWT+02nosS7Nz4ZJG9RVSNxYxBtwZd60dVUHThZEF8p8ru73pUGHwUchSyG09TI28y/yj7k06exnN37T43qKPhkWr7S1uTlPTuMgOzXE3LRfRXaD7DcHxSUZ8OqpKKUzIjCVrg/Khwf7D8Oo5WetrSqADdw4gtu+ol6i6qGp5T6SWxc9h48Uo+yWHOTPGJx3ezSNub8y0UVY8mkkbgXzUu0BYI22AzWsI+EUrQuLxLzpzUmejCGi1TGurv5rkkLTaSbhTxRgRelEMfhZZmvuI407CGQeHwqn7T9jcL7ZUfs+K0bVFjFwZMyY4y+Em/wV7KMojmBjcocpVo+ATt5prb+Ji2eUUP8AZpwSGUjrcTqqgc/2cACG303L0Hs72TwTsbRFTYRRvSgb3HIRuZyl8ROlW41PS3OVO4j81TVnbiKnfdFyXZ28kzleSEPo1jyAL6JHURi4tk1ywh/aBTzFlw3H4k6faqnLlUMLkrXSsh9RA2MlQ2e1N8YBLV2WPHtNT3D+Ly3XJip7SRcnPcS2XTsz70TX1NU0hFq1jN4lUVskZPmTvu9Kz8uPML/tG96Ylxy7Zndm/UL9K2hicSXmTLGpKO3RyLNVNZIFuTZkQ+pR5cabkxuIiodRizEA5OwrdQZyOQ6cmpAw9KqKySQSJtRt8SKoxjqZnYSVZWY5do7NzWyRi2NVFZKJEzH0+FVdTXS2Zu3enJ8SCQSy6u9V1RVMI58Nt23lctUjnbIdVWGJZa/mVRUVhjcxv/NWVRIEg93vFVcmWebLUhkKaZ7id5LVHMnJ+aem8TZ9KaP5Iokinn6nJMuJl3qWY3D3pp42ty6VPxGnqRXF7dXdcK/zUjhtnuyQGLE+ioq0Nb0OufJPgNqExUahwNWv9SJhfyRiNopN4vCnQDRC+aRC+eqffPLPxJCJFr6vUnQDFpZLj809b5v+VDl7kyxlxTWo/UpXDS4KCURuG/eh4aktC/pScdUFpjDj39QpML3Ze9P2uT6MuxQ3OLOpoTkSYYWGNs/JQpNxcu9WhjaBZdWSgFG4ooxhyMFHciYU60d2iRQ2tyVGww/JK35J0o7fNDwddUEUNOWvJK7uTvB8OqJo3FkFkfw6MlbqnuHc3NcIWz0U0A10peNPWvb8K7b8kUAw4v3bUVqdt+S7aKVAAGfkhIbtXTvUhf5OrIOcO4s0PBYSR26ImHvt3IAARtXSG5OdKX+pBY3w9qQjaiEXIsmS/cggEhu6hS4aNDqgAf3JMLfmRPzSt+SBUNmKK24dV210TeSAoAR0yStbvRvG9uWSTRoCgGHcSXDTttpFmy5bs5ooKI7C1uqK3vToi12hIS5c/wBKAoCx/NJOsPckQ2lq6AoC3dklw0VvfmjHO3uQOhq3vXbbh+SJ8u9dQA22aPw9yJh2/Cl1MTICgbUhG7vSHydHa2WqpEVIq7mt6kvEiIUOiyOpMIi0yy/Mht/Ku6+Vy6pftG+ASy5JWttSfaOvSlb+lVELFZ71y3VG3lqgqZghAc8yL0qb1BM7bp6kVt3kmDqCEQYAvEudvcn7nuu8KL2BsXD3c0rbkTE5XNqk+fckLaQNtyEyCO1jkbVON0blV1OYz7wuHNTJ14GkWo5EOYPtTl2ii0pAMI5M4gXqUhulNCYTjchEf0/Ekl0pkhCLlyzUoKV7OdpKMBW2+lTI6ph700TLyCNOffknAha8Qctr+5OxTB4nUgLC5KqIskU9LHGGWdyfiwuKQ2PNx+FBDIw8sy0TsNU3LNgy9SsEyypqUBIXcGt9WSuQILNgCIqjp8QjuszuIVNCqjIc2NlEjeMqLJowktbK0m9KcKEI9XyJVH3owlk52ro1zW8/1IoreJc+0bMm6U37Rdo7/mVeFVGXNNT1QCGbHcpodr5FyEjlorGmJ7gfJy+lZCHGJBHIGZFJ2kqxIWaRwIfTtRVh3EekhJKQWPC5j8lTY0MEhE7PaXfayyAdpq+T/wAQYojxypk65c/iULHQ3lTGq2RhLLPb3EKppqiTVtCIuRK5PELi3sBerRRzjjmLNwZarg52rKJ6gxLvXCqDuz1VlPSgI5u21QJch10VkVQwUjl37kBSXfDajKy1NHuccmUBRxibK1IitHzQlt0/qS+p0BQ7Du1zU2PEHhbIHVeO0UJD3qwLJsW7tSL1Zpo6zieNQCzL4UQi5c2QBMeoPLmmPbOG+juKFuWXUiKFpGQKiZTYpPn+0MvqdTSxS6LPPP6lThSmPJEUcgllrbkgPcO1NU83e4qBKO5OnG5W5vyXJoX4ZZNcgdkZ8h55ppyuNEYn5Jq7u6VEiwuJ7/5J0Nxc3tTF1vciEu9n5KbFRPgyG7N9qnwSAXNm09SpuJqLp0Zj6M7fiV2RR7B2CqIq7s7LBndwJCC3PpZ1EesfD6yekldxsfQvNvCsx9nuOBg+I1EFRO0VLUMJHKZW2ZdRfpS+0HttgVLioy0mIx15C1hjTCT8ul1z/fJspV4NtDiD1Bjk+1T4qd5NW/evCD+1DE5DFsMoNz8il3f0smZv9r+03/7wxWSngIv2d/CG36QUOv4nQsjo9pxjtx2e7MgXt+L04S/8CJ7zL8rLzXtp9uFHjWD1WEUWESy0tQ1rzzyWED53C4jagwD7I8Kkpxnq6+WoLvGDbr9TrZ4d2X7O4HadHhdNxW/vJ34r/wA1NSfhFbL7Z4SOF1fs8dQYSRgfIiAhF1yoqp5AGCWQiAPCT+JfTh1UOJUfs1XFBUUpbXilAbfy+S8qf7K6jFscxSBnjo6cN1LKT7Tz8P8ABQ4yRPtbMPhEdGVTvYSFm0E36nWzwiogpXgkjMIiF7Xj6Vl+0fYHGOzc3+8U5Wdxj0l+ZVVPiVTSvlnfl4SZOLUPkRKNn0l2PkpMW7K19Mfsw1kNPxY5ZXESyZ7iES94+FZT/aqv7H13Ewyumpd9t0RkIu68xoO1T04WGFwPzjLpUuo7VBUQyxzM5ym7GBD0qloiJObPovBvt4PGoRpu0GGUmODlbdKAidv1c0eL499mWGh94PPHgdQNv/08oxmIvVYTasvleo7RVkgkASvEJf8AC2qrkI5jIzNzJ/U6hqP0XCWSvce49q/7RkA4iMnZ+klGJmIHCrfYfpK3msBjn2wdq8eMs8TOjAvBStYP/VZigwWoxISaKIpJc7WEVucF+xWsqsKrMQr8RpKAKaPjPAUl0ptm2gi3fuQn+i7/AGzzurqJa6Yp6mWSolLxymRl/NDFHxCFsrRJ7blpca7JyUZkdHnVUvwtvZUg5xlw5AMRzu3NbahpryCr6PXPsjwHC6ehOtlwIO0tU52BRlNwiy8RCXn8K9fwLFDkgnCnwKXDYAOxoicBK3L+a+ZcF7ZT4KYcKO4WfUS6SXrXZntxV/dQnI24zvYh9KtQ/QlkcfJ61TU71FucRxZPqJJVOGhWWU8mXs+ecw+pvSslhXbZ/E9vnqrg+11NwSZ5LSL0upcJnXHLj1JuOdj+y+PRDFiGDUJiz3NIEbAf6m1UrDcJwjA6b2fDKKmoKfvGCO3P6i71iKntFcd7Snb3XJj/AGutC/i3XbUuwV+VE9L40FPFvkbd6VArK6Auh2MvUvMaztQdUQ3nJt5KHL2glEcgM7fmrjhoyl1dnoFbGE0ZPxBi+p1ksVpdSdnaQf1KgqMWnmLWQy+p0EOKHHpm9orpUKOR5FIj4hh9RJc/4YB8SqCwcyl1ONbOHtFTcPKWmGXTzUSo9gqiLhs8ROtLMWkUlPgcIj+JwyL1KVDgMRHmwGXwjuUj7tC7Np2t+Sn4dT8M9JLvpSsIKzkGBiRC0buJfJWVNhNQJas2niy5qbTzcMNGb6lPp65h5gyzbZ1JIiw4fJlbk31KeFO/J2tUmGoiLucVKjIM88vkos3USHFC/Jnbknxpy8mFPFHGRZ5vcSdCPuz2qGy1Erainq5o5Y4omG5rWk4luXxKHTUuOxzHxYoaqnKMbBKezI28WnNaUIbmHI2JOhSsPf1Kd64K7VlRFh9fIfErK9hF/wC6pAtH9XN1YRwuJZKSwtaTZsusKVotQoBha0tETC6O5hEnfpUOpxajhiJzqAiybqJuSVlPgmDmNqPjebLERfaNQC1LxZGIJWtMg1Ji87e9kcf2gUEdZVNJJLURZsMfs0ZEP8+SKMllgbTjfO1PNNbbq6pMPxp8Qv4VBVRCHinZgz+ncrDiWjme0vhSaOhMs4pGkcdbk8OQ9/eqgayMfHan4qz9KwaZqmi0Yk6G4eSgwycRs2UwM7BdmyUNmyQ6PV8KNhdMlNa2b5il7UD8sv4rNmhIGFyRhG+eXqUA8Qjj0c93zSbFIdu9kqmGyLNoWE8n3JMLeSrhxIJH0JOjXXW6LNphaJoixc0Wg8m2qPFNdp06qQJW6uygutgiK1swZK05LdUmJi0zTrjaXNhFAUhoh6tUgHaL5pXNfzbRdtYv3qfcJpD8Qtnp++5GNgtq73JkMx0ttR+LakMlDM3c6IKh89cvzKHc2XJGJMihak4ZmIebXJ0ZG5ZttVWMi6Mzja+hKaCi2Ym5Imy7lWNUGXN3FIaox57lOock9yRXd3iUD2x/0pcZ9ruVqNBck1yQFMwlzUI6h+TbfhQtndqSrQRMKobLMdyFpmIvVmod3v3IgLp709BUSimbmiaTvybVRbmv0XeJt5I1CiUMjImkEu9Q7m+kUTk3Nk9RktulHdooOg2ogkPk6nUCZdcheR9rakoxSPnzSYrXLPPmp1AkuRZ83SGTdc7uo3E36u9qXEe3k6qhe4lNJ3ommLkoDyPdr5ImmkLxtajUZPaobvZ7kvaNvf8AwUMJD3ZvuQjMYja7sp1AmDUN/FFcxa6W/UoPGbkT9K4RMXxWv5qtQLBpLSHJ7viRFMxadJKEMjW5Z7khk+ZD80aRFsyaNQ+ebP8AmRca0RzUPiNlozpFM46ZW+SNA9xNaqtu17kB1Xko5yd/Sm3mtub3IUSXJkn2i258/wAqYlmMrm4j/TmmJS79EycwCefD3Zq6JsGrhaovYn291yoa3sjTVl34jq5Oa7Wz+aYKutL9n39RLqx7R8ESUX5M3VfZ3ETC7SEGTaepUlT2HqKe59S+IVuzrjK17LUzNWGQkxM2nJdMckzneLGzy+swWrpy0ve31dyiSQ1EdzncQivS6yoC3IwD+CztfURWE3CtHO3auqE3I4p40jIzVEtg5O4+aEKqXod3tLxKZVFBDdZHd+9U9RWALCwhatzk4Q7NWH3G4j6c1HOukIuu5QpsQuMtLVBmrNpN02ppGTZZyVmzJ1AnqPLcq6Su6tVHlqjLvVakXZKlqnsJ2bcoMlZ1ZoCqNvO5Q5pLn0ZWJjlTVN57lAlmcu7aumQkXK0kG0URMwCJN3PmPh80+mtLVRQJSIHke1E+WSEuazZIFzW9wpENyPUiRN1JBY1w2tS4bfUnelDogqxpxRWa3ZLtu3Vk4wsI6uqoqwQj9yPg7U4A3D6ktc9EwsaKFibkhanuHlyUi1+SmRwsVueREgaZWhT26ZP/AAS9lfyuVz93nJbkzrv3bJydrSQWUfBfvS9n77P5K5PCZLybJOhhL3ZIAz/s+umVycjhttzV9FgshFm8atI+y8XBCQ7ryfS1FicXJGVKFyYWyQFh93fqtvH2f4Y6tdlyVdWYa0Z5f0osFjkkZkKPX/Uhmht8i0WgkoXtyZlGPCTszZkBqyheE8uSCQVZnQyXkDNu+aZahlIsmByUsZAEe7K5K30q2+5Zbrnb+SI8DlEMw8XhVRAonF/LauWuOmStPu+XPLh9O3knSwOYeYIAp+G64XNSzozjPluZB7P4mQAw43d3ySKNPlG4ln1IN3pQQN8Pp5ClboLp0vFmK4W5uSAG7d2TdyJxbdqiYelsu5dtbPNkABb8rkija/4UQx23aI2j78lQMYYeWSVrl5J3hvG2bkxJPkNzoAa4fiSAWL4U6xMXw/SkHvb5IAatbMknHcnQy26Ok2VvJ1IPgHguPIl0Y23eJK7TvHVGI89EEDdu7Pwroi42+lG2aAcxu5Ki0hPtufL5JsR6s+lOakkw7u9TZYNu3JhZBbu1ZOiNoarvdnk6CWNAN3PaKLxa/wCCO73XD3rnUPLkgobKPcTMy5baWTsnSLpd2tTd2vJBD4AtYdXRCLE2ef8AJdIbtPCuCTigqhe7qS7x0SItdGSYup0EnQ/+Zpzh3DyTYFtFOxE/kqAqH6dUi9yJ/JD8lkai/K6RDaKT80rfUyCkAPWkw7eaO23k6EY2U2XaEJaZO6i1hOXdtUq1CUI7tVLQuCCGZP328lIgkIZeG+ZeSkRQhG2n9KACP2mxmazLUlCVDsfHzySYV1skupua1syF8kiFrtWb+CQ81xIAZY7myDaJc0Y9PqtS8O5F4tEAK4UkPuSut70AOXLok/cmh3Irre9ADtz9yPjH5plia7TNdYvegmiYE05as7ox4l+93IVHCot+JGVR5ZCrsCV7Q0LCzdSX3g/c6gcR89XQPI49yNhJFk1YfN3/AJpx8QkyHI3t71UvI6MZnzHNGwqLMcQlEdDdNPXHdn71FYuIPJN22ugRMLFJEH3hJ3uxKM+Xcl71LZaRODEHyyvt+FSKeueTR5NzKrEWk0yU+jo2Ihe5FhRaQi9Ra4v/ADUwITjbIWcXT2G4e8IjkGvUrYqOQn6H3cxUOR0QxWVYYe0zbje70oTwF5B2A1vxK9ClOT+7/UyeajMecbisnkZt2rMpNgJ3ZMD2qOWAmOorcDSmRdFy4eH9PIU+4w/GRiH7PmLiHVn7039wy26Oy2z0NxkDf/sp32VhDfld03Jd0f4yPPjwsoyydiIkwdOe7mK9IPCY6gM3ILlWVHZ249jNz8LprKmZS6VmIGF7ck4NHIQZ2PtWzDsq5Fnkw/SpUPZcB0zYs1fdRH40zz145I3ysUiOSMmyd7S+S1GK9m3hjJ/TyWYmpTjPVloppmDxuBMpZGIhB8rS8XiVpSYPT1lztIs8ImNr5OKucIkMj5P9SJOjTGrfJKqux79ccgENt1ue5UM2HnSuV7XCt9TSPHELPuz9yarsNgrBLRhIm6lisp1T6ZNXEwnDjkC02UQ8HaZ9j7fmtHV9nZoyJ2ZyH4WTEeHnSyDxGYfFaS22TOPtuDIEPYWsqmviZiH0k+5NVXZWroYeJJG4j36Lf4PjQQw2Gwlk1y5jFQeKCNm0fQXeovnk3eNVaPMvY9uiFo7RyfpzWtqMBfrYXH6VV1+HnH4HER8K1RzOMkUFfR+3UcsT5XO2nuJUnZ7D6eQ5faIGMwe3d0i61HDcR5d6GPDQGQpI43Ej5296ylG3YoSoKAuDsjFg+llLaoYdPEXqTMoxU4Ec9RDFb/xD3Kpm7RUEObNI85Z+BlacUTUmaD2p+CUV7jdyt9SHD8ScY4jc7strrKTdrn5QU/5pHUB8ar5A/AOwXe544m3KXlSZaxzPTvv6fxmwgPq2pmXt9RYaZX1gkXpizIl5dPDWTWvPxiv6brkFTRy0rDxIniu5XLJ5v9FrE/tnouIfbNUzDwqSijIMv/F7h/SywOJYpJilSU8sUIEb3WxBaLflUPiNZ9SQ5lasXJzNlFRE8e4st37kRxnDpJGY5+trVMwSslocSglidhPO0SLwr1E6qlmPgVlPDUh02ysJf1Jwx7hKSR46edyG73L2YexPZTFAFuAVGXqik/7k4/2I4RiGtJjMsAtz4gCdv+VNwlEap/Z5/wBme00GD2Pldpa9y1dN2yo6qrijKeSIJXfPhNuJ8trEjj+w+nGsJp+0cQUzcyGDdb+paCj+z/s/2fAZKJ3r58rePOY3N9Iq4X4MJY03dmculG42Z/q6UimOYcpAvHvGRhJXdZT04vk4Pd81UVAxC5ZO66tTEjQ4XhfF4j0cd2flyV9FVBaLM20fCqEpGHk9qTVDj4nQopBtZovbmESZCOJOPLK5Z/2h+b7iQ+1PdmqFZfviXjZvhTRVwRlkqP2w/NMnVPkWm5ME2aAsS293vQPijEPNZ/2hyH5oSkcdNbS9KBXIvXrnLXLpSCua5UfGXeM+W1QP3F4WKNnkwMn4q65+5vpVC5SFy3J2ETu1fmmmNGmhrGs0dToK4x5dPzWXCoYRFs+SltXNHazNaqKTo1QYgOujqbTVgDzZ8vUstDiTlydTYZJZC7rfhdRSNYSNMOMR8tfepkONRCOw9yzkGGyyDeZsF3IU+FC9OV8h3fSs/abcov48UufO9lZ02IBIQ35fSsmGPQYe/OO/p3MpUHbCnm2XiJerJYuLNI5UjWlVONrRA5D6ckzWYlPGBAbWZqDR4pJIwvHOna2uGoiGOeewhZZ6nR3LXkq6nFnjfPNy+IUVN2gnhPq2/EqvE5oKfWORiL4XWbr8eClMmZ7zXTHHZyPLTPRJu03DC95Yy06FUy9spBO1gu8xJYumrgqiF32l6VPAYy5HaSO3EnvNmgftU0xxMFJEHC6LQba/wp2HFpJtWdxu5qhCngEL3kYfiHxKbDilNDHkziX/ADQ4CU+fcaCConkLV+fiU05nhi4k09oZiLkXSOfSsv8A7SRRkLh+lR5sWhrhIDOXc922S1Zdtm3dX0bRqiKMtKkZR6dqlYdXRyQhO72A/K5efyyUdRIJzyzy2/8AnJ6mqMOpd8YXF6ZTuR2xrNTPSTxKCEBkOTq3Nb0qHN2o3Cw3WvzWNLtg0IWMbCI+AmuTU3bKKQhziG35LNYTV9T/AIm+hxp5rmfMh7iR1FYAjkxxj9SwodpoyAuGdpP/AFKNU40cw8Nz3erNPsh+SzVV+LNT3ZTvL8IjuVa2NSzHZGz259OSpoOJVHqdxerNX2FUbQhflcfqJ1bgkjFTcmWuGw19YxOwPt5K7pqHECYWcmC1MUVc4jYLtd3q5p8QctMm2rmnZ242v2O01HiAlmzsXxErEaWpLvH+KCmxDUdbf3qU1VGXLaS5ZQkd6aoY+75ScXd9zJHQ1kmjSRqZxmIdX3J0ZGHW5lFNF2isgwuUSE5pG/KpT33ZRBd8RqTfuyS4jEPNS02FpDcQmLbxZOXebLnEFdKRs/Sp7ZWwJeLJnFBbaeedpIyJt29rhQ8ZturI7bDcVveyJA2Xg6V235KtSWxad7pXaZIBFiuzSEdvqVKArCcnHm7JFM6F8h5pDknQWOxlaeaTyac0xd8VvmuFJbo6WoWP3flzXXk7mUfie8f1Je0a5aLTUnYlFJuzJdaT07VEGR7sl3id2d30qXALJPGbLltXWmchUe5xH/BK4iLk6ntlWTHkYtF3iMOiiDJaXek0j3ag6ntjJfEYmyzREQZ557VC4m7Rn/glxHFPtisllUN+r3ICsIut1CkmlEtgDJ9T2qsOuxzijlh1KUX/AP0bk1jM3I0UQt3u2iO4Mue4VW000kgXzxBFL6Re/L8yeufPPO1LtlWTH4fPN7vhQ/hla2tyjiT+bfwSYnyyc3/KlqS2SmyyyyL+CX4Yjl4U0xWl1OKJhuPmyNCrHWtuJ/Jd6R6P5qtmximp2OScZooon1kKEi/NtWfm+1bs9TyxDIdSQm3UMD2B3DcXxI7bIbSNldu6fhuuQGTXZ9I/EqbDe2mF4sEQ05zHKd34QwHc2X5VbjNxAzOOQfhJrSRqwUhXOPcuOXlkKRDb4XzyQtt18LJajFcxPq/yRH6tCTREEfemzrIox6/zEq7ciHKMR/1NkyamyEdcv0qrru0EFOJZSblnK/tU1vXbd6nXRHDKzCeaCNHXTAN29U9VWDGGbZXfNZSr7VCRF+I428lTVPaJ5Lsje1dsMRxZOos1tXigD5Xd6qKnEIyIm0Iu9ZibHm5X3Eoh402uea6I4zjeXYu6ko5BLXn4VU1JRZa5D8SgSYwBCW91DmxRrfUtNDJuyZU8PIdG+pQJiju5fmUebEAu67SUU6hi71ZAcxNd3fwUeUmEc0JzBdqaYl3W72U+RMI5m3c00Ul2mboJfE2bCKatYu9aEiORNn/lSIbSz01QF/8ACUgxWvuyZCV+1IiPuzXLn5ZIJoQi+7Ndt+HxLgk4vydc4j5clSKOtH4fcjGN/wCSICtHLqR3MXc3JTRI1w/mkMe3RSo42I+TKZDStJozXa+SEVqVdtrrvmtPHg9LYXEzvy0EVXT4eMYbAuJVZVFWw6ckVu3V/mnho5ZC0jfRPnhNQMd7gix6kOIXItM7lZURPG+TwfMiVfaYj3iiaZ8ue1AGkhqriFrLRHmPpVjEIEQ3ssoVdLbkB2eG5PUk1QT75HL96CkzWtRxZC2XyuUmDC44xufLd/Ss65VM1uRuP71bU9klPlJIQn6s1LRdlvDhsY83YRyuTnsoX5Nnb4SWdKaWEx1MhfxE6tKauaMwzZx/f1KaNVIs3pTzFrHHIVBmwfiFewORKxbEI5rWYWG3mpVPMxCTO77uSytosz44Ce52iuJOlgMskJM0bDKP9S07CxeQrh1HDHJhbn4lDka6GFLsnKUhZtuLlayfo+z50p5mD/SS2DFbr4k0ZcZ8j8lXckQ8aMzLhO4rI2QHg4RtmYMtMUICWbMosoh3vuRsGpnpcPisLKPc381DnpwtyyWjqIwEtHuJQJIYyEc+rvVpmbRkqmjjIiJ8rc1XVFCwtmy09RRxiZenNVNfGG4A6VaMGjPGOpKNJHlrkp9QNrk+SiVBXfSqMxhybnrt8SC5hYdbs131NkuOPcgsHiW9yIJH7325+JLh79GchQuO4UAHc1yIC2O3USBv6V0BcXQRSDt3Dl3rpR3avlcji2+RJ/hvIWjISC6IfDtNLh9zdyn+xuWjs4ofYyuLT+SqgK+221kfTa35lMKj159LJk43FFAR+/XNIdycIe/PuS0EtFNgC25yfPcgYX3MjIe5ur4kRD4v+aCxoRuZdEffai0Eh1ZFdqT+SAGul/8ABdLMueaTchzJrUm23fyQSgHHpzS7889q7c5CTuukT25aIHY3baOa4/iZ2XbrnRENwZkzWoExtcfLNH1FySyu7rUDXtA7trJML2ou7LJLbdl4cupBIPf+9O3P/NCw3EnBG1y1ZAFTb8kuk+aT+J2Qtll6SUG6QTfFkiH3ltTY7upLxelQFBFl3P3pPbnogS7sxZAUO3a5IR6uSDp0XWLRNhQ4O4f8EIi3mkJbkTZ+pQM4PJFuEVz/ADIRJNC8h3aLlumjoW3MSc0TGct965qJc0ehPp1JWe5KiASHp11Sta5E/iS8XJIAF23VOOPuQjG25OwBtfmzIv3OjSHIW9SY/kEBWil70kiK0kCOMXclquiKWtyABt2/SuFyTrChcfegE6YhkfuSEt2XUi6W+JD0oLCYri+S7oL6vtSDp5JaCKkBwCt7u5TaOs4J3k+0VCYl0SV8EUbTDMeg2s7tEPrNaWjxSkmAc6gV5VF7nZS4aw4dGdYuKZ0QyuJ6hNiFPTgJme21Vp9pqe+xn5LG/eBkOR/4oGkDry3KVjNO834N9SYwE3Q7Dn4U8dVxHs6VksPqjECdrRyVzFiBlzNrlk0dEMqZY1dV7Pbm1xF4lBlxCQdX6W+FcqKx+ELaEqmauMS1bahIqWWviWTYsfcb296fhxR78nPpWaes6tW+lAWKRjLY5tf8LJ6UZLIzYQ4xdsYrhz0+FWNNWWhm7hasQNU1wvnaSlQ4o49T7UnGy1lLvFKqesIbB292ip5cDlmLM/6VJDGLnLVGOKFyTTozklJ8kccDij/aGylU9LTw22Z6Js6jiFu3ES41Q0Oru6TcpFQ1RYuVrE6h+0EMvEN1GPED7kzLWERZ6ISYSyf4lvFiXS2oi/uQVGGwVg363rOVWMNShecckvkEQXESi/7ZY3INlBg1l3iqXV8wI2UvJpocHkhfOMrxViEYQ61BxxC3MpDZlgZZO2eKETSYmFFE+1xgARSpvsrfFD4mIYnJUF1PxDciScv2Sv8ARsMS7cdl8Nb8XE4TPptpt5fyWSxj7TsHrLgw7C62q/8AMJmAXVxR/ZjgdGQ7XlH1ErmPs/htH+wpB+okt39BJN+TzI8Wx3FCyo8LipRJ9CJri/miDsb2oxTWeoMGflbt/wAF7Jh0MUbZNGA/SylvUNTy/D6fUnc2UsMErPFS+yXEYamAJI3l43Oci2N9Xeqzth2Dn7KwxT8Rqqnk2nLG1tj+le5YhXCTDY7culU00kVRTnHUgxwG1pxk20m8k+22Q6R8/aCPxdKu+ycNaWKU8mG1AUtUxjaZAJ2v9LrVYl9ndFUVEslFVvTj3RSbhH/mq7DuwuKxz5tLFTxZ/tBk3KNWmZ+fBaYj7fVYjPLXxhUVDyORywMIi7+q3uVjSdl48cpj9tB+EXLwkHvVrR4XHG0cbyuVrdXxK9w0aenYgzcvq6V1fRnGPJ5vXfY7U5lJRVkfC9NTtJZnFexuJ4S2cjDOPqgdyXv0tRFwxdhaX4VX4hNT2ZnTAH1Osu3Zs2keEUPZvEawtlOUQ/8AEl2itaQnGOXiFaeumAdY+n0qiljATLJtxLWGPQ5ck7GoaySn5ble0PaLhiLM5iSoTFh7k2+Y6srsxRo6usaoMpHJyIudqhHihx6A+1VDzPdnmu8RyV2K5EybEJZNc3u+ailMRDq9yC5+aT7nSsVHXJK7RNrjlp3KCqHLvyoXK5AOZEnYqWSTpB0DGn2gl4bndSAozLwupEOFz1XQFyAIFtzc0XDfzVyHZurjh4hRvb6kosBnmusjcv3IKplNw7bvUihjYnFn81bngtRCWRxGP1MrHDOz8lVII8JxDPUsk7BQbO0VHRyRC1jXZeamHgbZd23xEtHh3Z2KnbY13xK3hwmnmhMJI/zZrFzOtYjzOow1qcy6S803FhrzFzbct5N2JATvZnICfzSj7OxiRM0fxWq+5EjsszNBgLieTtt+a01LHFCHDsDQeokU+DvSiWbGAlu5qkrKrh32SMQijyHEDRHVQCOrN+V1SYjjARvsBxFZqrrpCudztFVU1dLmWr2/NVGKRlLK2W+IYhBMeT5/Foq4qiMT2c/USq5qo7tf3rgVD29XNbGDZfh2iqYQsY9vqTr9pKiQN5v+ZZ7iPzFIiclPtDZlpPihzXNc+5QCkcizuTXE6dUTD5qhbEiOsMX02qVHjBiOTk9qrrdUQDcOvSgETTxSSR+txFRyrpBLm6C0vJknjLc77UFeR5q5/qTkFZLno9vwkow09rZ5bk4EJ3Zs25AIsAqJZPHuTlx3DzUakpai8WyYlqKHD4+GOY7u9BrFNlCQmJZvmk2RPpnuWtpsLp5jEDdhk9KnB2TgmC9mcviWTkjVYmzH01g63KwipwIs3zU/EsBClAnBt2fhVNbUCerHayaexOsov3GjoxihYnA/CrmDEAyELnLzWKCqON+bqQGKEPNlGo1ko9BCs1vd7SUiHFrS5ssBDikhFqbj5KV7Y8gZPI/LW11DxmqyccHoIY5a+Tn/AOqlR9oLSFs2XkctDTiQ5nUHZua6ZW1Hij04CGTld4RU9s0WWZ6kGPXDqbXKW2MNkNpjb6V5fN20gw8haanqi6cuHGRZ+pW2E9sIcUiE4wliIeYnGQ5KO0arObp8WIRzv3fCuBijiHfaSoQxhh63FQ6vGgjl1Nh+FR2zV5TV/enc7OX70jxS1ZIMeAn0e5O/fDFzf+SO2V3jT/eByaA1gkplKVxE8jvd8SzEWKANr5t/BSIsau2s7EpeMtZTW+0MLaMgeq3ZOs0FcZFrIpIVn6u9Zds03LoqruzuL0rhVG7PNU3tzjbllyTftxWo0K3Lk6i59VwZHJuT3Py0VDUFHVFnIDGTt5uqurwOnqJoJIquuoyA7nGCd7Tb06q9Rbv6NHU9oKChpjlqquKAQe1xI2u6suld+8oJGjaKeKUz5AMjXLGT9hcPqqszKvrRglb8aK9nzLzutRj2Nb2cIyxyuKy0Y9AHIG7un+pVqjLbJZt+MxML9IoTroo+uSMbn0uMVnYOzeGQ1HFdpp8mtYZ5nIG/KrMRpo22Qxj5WsootTf2WYzdWTrrVDKvKqbLn8kxV1zwx8SOCSoNv7uO27+aKNLLdqi5s3z2pz2raLtms/Q41JVPk+H1NMOdrlLaNv8AUrH2hiHPRGpKkWQTORf9qIah8itf+agBNbbqw6Jy9vPd0qNTTYmFUN70DVTEXJyUUia3n+VJshLXcKdC2JXtDXC75klcPLJlFlmjhDiGxEP/AJbXEo9NjVHWSFGEVSMjPb+LAQi35nRQORaNIw26eJO8bTdmKrKiGnqBJpLxH4DtUSjwegoZCkA6mU//AD5yNGot2XnEjtHn/FE9QA+f8VWFUB7lwqwPCyNBbloNU2ZFm+7w5J1qz0u/1Kk+8GEtA/mgfFH3NY38VXbZO6NGNZtyYm+ld9s2Wu0Vr+EgFZaXGAj10Ub/AGiLwMwj6c0dph3YmvPFAjcei70i1qjzYsHNy2t4s1jqztJJH3bvhVLX9qpx8DgrWE55Z0jeVXapqfV93nd4VQ1nbxhEur6RZYGt7RSzP+IapKnGDEi/E3eldCwxOKfUz+jeVnb6eS7I3iH5Kqq+205OO8iD0rB1OMNyvclAmxh7dHtFbrGjleWcjZVPaqUnN83udU9V2gnkLU9qyk+LPuFn3IWrHkHPTkrcUjLfYvZcYkkcnc3UE8WcvG6pqmqcW5vq6i+1d77kIlsvTxL3umjxR9ypvaLu50uI+WrfJVaFZYSYgeWm5NFXHz1/MogyJPJ/NFk2SvbnK7RD7V73UIi/MkJbssvkgCWdQxXLntG7kow7Ryy/UiHpU2UP8a5CUzdz2pq1FaV3cqsA7twuk5aJWouHtVAcEvJc+LW5GMfuRBCgBgtyVvUpRU7/AFJyKhfPLLq5qaJ1IrC3mrKgwv2rUzYR9KD2M+lmVhTR+zgLm6o0otKPDaOG5nC4S+JTgp4Ix/CBgH05qrhrLS5taKkhWN15tcpLseKnbPXP6kD09wkjhqhk5OwknZJghDN2Yifwi6BkYIQhLUG9KU1cAgWlw9P0qBJjEUhZZ25uq+XFA4phntQKxYkMVt9igW8RsgZvTzUias4gZP4lDutt3sqQyRFSvJzkYcuas6WHhuL53fSq2GsjjtF2uL1KbDiDC+bZIIsvqbIRHS5SPZ3t7lQhjDi+ebXerwovvoytbiN/BBVou5pmEMs00Elp5hkqSTErvG35UDYgfnzUhZqaase8TM9jvratHhswSH+E9wvy13LzYa60tH2+lTabFpY2/DPcKlq/iaxyUeqPGYtvP5aph43Lk131LFYb2srKd7D/ABR+JaGLthDURi0oMHnb4lzvG0dSyplkcMghqz2pmWE8s83TH+0EUhDab296JsYAg0ZiFSosveDD39Oe5RZhYW3JibENpPpcSiFVXFq9orRIybQ7MT5F4lGKF5uTXF4UQCEhftG/j1KVDDwxJ2V0T5K6po3jYdlxE/SKoaujkkJ2aN7vhWqlKQdOpRTE+T7rvCKqJEkY+fBZS5M/+ZRi7O1Fubs30rbSxncOQNamyyt1di8O1apmTijz6owmSM9oPb6lHKlcS5L0GaljkLUGL4fCo82E05PmeRfSmqJoxIUMkgizNuT54Xw2zdty0xUIDbw2b8yAqMO8rrU6FRkTpzzLTpTg0Z7c2e7vWleEBuyZv4ITJhbl/JMkoAo3vsydSwp+Ha/hHmpjyW/CSA5AHm/NKxMZ4lxDllzXOI1uWd3xITyG5+lRZSfIXyt8kybHaiSO0tXHW5QDLdm21Ecm3kgcrS0UB5Gyy5M9tyRZD3bkjyz0Zkrm8muQAitzz0K1kGg/9yRE12Xh+SEit8kDViLLdy/MkPnnuQ3bVy61srrUFBW/hd3Uu2sPeuXW25t+ZC5XF8KACLpHLwoZPJDddp71wsh7/wCSkDsRXcyRH5MzoQF70V1lyoBXWihHO3mkJPdmuCO5SWdHLc6Tfp+Jc0/Kl1CggMd3e270p0Rtf1JoS0+JuSMSb33IF5KH2hhccza5E0jEWr9PUs8FU5Sc9ylBUPYTeHNcCys9LUubm82+pIS/wUGGqArW1IvVkpgZFyf9K1TsycAiK7XJIR3ZIX3d3zSYdFoZ1YS6N2qXD26rhbbfi+JKyqCDqXRHXltS/cyEpHt1TJaYXUXvVdNiR08xBZcKnsT7VCrKV6iYHDbas5XRSX7H6SqaokzB7RFuhSuJu0b5qDR0ZwmR5d2VqmGL7c9qI+7yDiFxNvJLieaaAveusTLQNR65du800JItvm6A1EnhK7uTXh3LtyCRzTdauPkVvhQ9XUjYduqBIJLh+9E236kenJKxgENo/wDol4V3q5omFMAW6tWXW5rtpZorXQRqN+LK1Iurmi/chNJliSuuLJctfuzXCFx5pAFd35qP7Y8kvCgjkOX0i13+CdMbm523IqGaXBTlmpnslNiByHqdn6lllc0vYa4lBv3h05Hwh4mYkn7tovmqwYZJrZHN9vhJ1ODcO5Xjbr3EZav2khifk25PhlaLZqMHUKdEriL/AErVmCJkVQ8d2Rp+HEHj71WXXfD9ST+L1KDVOi+DFjtyd1HrMQujJ9BLJZc8YkjqwjfMgztdWwSNIHqFZqmaNtFdDNNJW6G5Dn0k6vIhAXzyuP1EosMcYlmzNcn2FxIs0RTXyBskcT3pDI/Nk0w6ItbVoCJUM3DPNP8Atlr8lCuXFNDtlo1da/NEdU0gqt1H5Ltz5Cp1KslHJ5dPzTRyPzQOX6UBluVJUS2GEziPNPhUPnob8lDu0+FLiPHyyVVYrLSKouLLO1WlJUNG+TvcXqzWeik7s1LiJh5ZrNxLTNKE27V+pI5jy0drVUx1XnmSlBUPdzuzWLN7snU9Y9Oebs5IzrnmIhdrlDubrfauHURDzkYc280h8DdVNw3zydUtZVSEb3u/NS6zEqciKPiOVviVXV1UeXO5bxOTI0cCucXLPvRx1lpZ5sqs5GIRyQlJdyWhz2XB4k5cpHuSHEpBDNnuHNUlxC/xdy7xD81RNsuB7RVEYZM+Wah1OLS1BamahEV2joX+adktjr1ku7e9qaeZy5ugfyQvu1UsBwpE25ea5+V0rtErA5/zXelLp7396FpG71qA4ujkXehYkTc1ACMX2+FAUblyRlfdokQyCVmVv70AEEbkQvmrWgmaMcnVWIn5MP70+Eb82O1OhWaughp5izdmu7lbQ0sAmNjNbl05WrEU8kkZCfEcbfSrujxYxteSS76nQ0bKX7NbDG1uT55enwqbTU4eCNxVJR4oBWu7tb9Ss6bFI4z0fcsWmdcJRLr7vpqgRc4oyLJEGHxR2vGDD8IttVaWMd9u0fSkGLNaL5rKmaJotwpbiyZmEVKOSMR7h8x9SqYMWCQcn2qfDVREQvmxfEpo3VEWuxRxtCOB7RVVxKuqfIAku/wWrCujG0WYLi8WSJqpyYm0H6WTToXbvyzG12D4jJETPIV3xEqQ+xuIkxnkNv8AUvS5bJN2hGmN3L+ladxkPAjx2vwephIgkjP+CzlRfCZM/UveK7D466Mmcdyw2KdifaKwctt3Mstq1WQ4snTNfE854JyeFy/chGnMe59q9Uh7Dx08Qs24u9APZGHiCbx3ELqu4iFhmedQ0cpatGZD8LJwqWUeuImL5L118DgKEXjjFQJOz8Qvm4XEzpdxD/GaPPqbB5JGG8HHP4VNHBXy0FrVvGo4xEWYGTUmHgXRtR3CuyYP7pMXz/zJmal4ZWu36WW3kwu1uhyVZWYSwlytHuWiaZDxsy4wv9Q/Cp9HhbTEOf8AgrSLDQjcVc0dDFG4G7jaPUKGwWMq6Dsy1Q5PeZCrMex7CHNrS925X0M1JCJcNunmKGWqAht96xcmdKhAoT7M1FKBOzXfSo9PheIZ6A9r+pab27htkxOn/vjQb2b+CWzGscCho8DlGoCSU3Eh8K2eHwxwwtnmWTdKpjxSLa7v1KVTYoBaM9oqJNs6MdIuaingqAJzBhyWXxsaQXyYxL4h8KtquoOopijB3+pUg4C2d5ncPfcSIcE5fd4MzWQ65so7CefJ1onw1hMsw25oDoQEifNl0bI4njKgLxDkn4ZCj18SkTQ26ZblHt106kNglQ3LVTkeUcYF8RHak2IcPrtE++00pY7Xzy/KkELEQ5hz9TKiGm2So647s83y+alQ4lLtyY/9KUWE7hkzu+FWLU4CH9KzbNVEh+3SD5/mRDVPJqWdykFR3cmTQUZ8myQmitGOxSOQ/JTAkMSHnb80xFSnGOeSlALi3cSybNEiRETjyN7fSpcZaZ6jbyUOPK4lKiFyLntbncpNUixpqj8MbdqmjNtzFVMe0telOcQ8tue5KjdcFk5XW5Jq78qihJyyd0XEe3RFD2JRF5JXXOozE93+CcYn6tLvSmKx0c12500JW80mk+f0pUUPgXzSckxxLkik05pgO3OkxOmZagR5vamDrgJ9H2pUS5ImlM+XeSL2hxbVQPbNc/ch9s7vNVRO9lsFQ4l8KI6xyu1cfSqYa5u97dfNCWJNdztU0G6LESrxmI3xCOzujGn3fquU1q7b13LOfejE2m5CddJ3AjUXcSNP95W96RYk8m3N1moq45Byz8SkDNbzf+aNQ7hbPWNnnnuQlWAPew6+JVY1Absnu/emamugp7eLOIF6Uak9wtSxC0EyWJOJc1T/AHxRkdjSORJwpmLoa76lepG+xLPFHK7mIpn7yGZss1FOo3FfkI/EmzkC7Yz25KkkLZjtTXRjpfb+5R5sQjhtBnMiUOokOYSYI3Fu4vUqrEKWS4HeWQB6m4bqkkYtsm12NDGxb2AfiWZxLtI0hZNLdl6VZfcNNWBvczN/ERqBN2VjEise0R/MStMwkpsz1TjDyEXMh+agS105Fo7j9Kv37N2yCxhauS4aEMRNYrsxcX/IzUpGXW7io53kPerespd2mnwqGY8NhzyVE0QjhcWUiGPYL57sk1KTkKfi6Mn6slLIItTG5Poo9r8nb9KlTFvydN3OigZHtfa/pROVvcyeYtuv7kmyRQeSP1XOyQi+WTqQ2QsWXml1cupFBQzwXLmulGwunfEi8WebqqAaYbddUdo2otLUPp9KKokJ8vSkAobnSuQA+BAOuTXCi4zCPJrc1GckV2vUqsCQ1R5ohmb6VFIbdUiz80WBMGqt7mJ/Uuw1jxjpkOuqiD+9d3DrmgonjWPnf4W/mo9TiBlpnko5k/mmDLwqWNOx37yMZdS2qUONONqqDHpbqTZZosqjRw9oAj11FM12PPN0Os/qXNdRYEoa66Yb+lE81p+lQmJrlIqR/CA2e0UrAk+0P/SmpJvLdcooyPyzQvIl8iyQ0zinAqurN1DYu9Jy2qgJoVj8n2pwKx78mdVzEuiT9KBFs020XzuL4UTVHvTFvDgI/Sog1D23KrMI88lmNRuHV0/94Nb6c/SqZqrcl7Q92jqTUvocSt5n/NOtilxjq/8AFZzjOXjtToVG4W6iRYcmrgxJ+bHcXzUsMUku0dZAKwxHR06GJGPegqzYfeT8Ucju80+Nc5CW/msb97ONubo/vaQe+5AWbEKrh25EpQ41ww1fq5isN99GNzO+75o/vhiHLNx80+AU2a08Y7nPamvvYBAn/pzWUkxRr9HuUKXEJCIs5HtTsLNx9+PlsPa3P0qJLimzO9lkPbjy6ytS+8HyyfcgLZqJcccWJ82JRzxp5DHVZr2xy1dc9s15osnk0hYxs1e5NHjW4sm2/wCZZ/2rT1ZrntH6kWHJeFjG7LK5CWLMRat/NUpVG3RkrrtHQTyi0OuaQs89yYKoLLPPuVccjj37lwpnLk/JTZVWTXrHEcm3F3prjOWpvuUW5yLnaSJya7k6onVDrSa80uN8yFNF4dUuJaKB0d2k2WfJcfPMU3d+lISf8ymqFqhy4RS6rfmm7vhRXtlnmqooL0vkl1PohIu5K4fNAC6Ry1Q9TfSifPLmk+VzIAC234lxERORILt2fUpYBFtbpS8kPeiImz+FAHS5+kvSk+74Um3a+JItxaMgsQbfIvJK7QXSLy6UjJxFBCYg23PknR55dKAdxaIn28urNAHn1riY6MpUdOdUYtn1bVIp6M5CyEHImV9huB8YBZmvMuYrxdj19bK6mwfaTyH9IipjU/D6GYRWjwzs68gXHmINzEm3K0HszFJr4VsssIi7GRmJCnOTRmTwUMg81u48DghG1gYfP3p77pgEs2BvpU/ko0/Fmef+wyd6Q0JkRZtavQCweEiztQ/c8AiWin8lDXSTMAVC/k6H2M89G3LflgsW3VJsDiyLRrlf5KJfSzMAVG6MKMsltjwGAj0ZdbA44+5rUu+g/HmZSnw15GyZnH4kNRh7i2X+VbaLDQEcme39y79zxSPqTXeJLvov8Vnnx0bkWTCyaOlcS6V6CWAxXE4uyZPs+xFm7Nl3JrqER+LMwbxlH3JWv+ZbCswGO7ZtUB8DtPJ3tEvEtVlUjF4WjO2ohh3ZM25aam7NtMeWe3vVwHZenELbdyTzKJUenlMwoxmPNdfMdclt5+y9PZsdxUUezLEWQdOfUl3oifTTMlv55bkQ326MtqPZmAQ+JQK/AXhHYzERelUsyZL6eSXJm7juydLiHyJWh4TLt2c10MFnkLQLRWvcRj25FW0j+SQyORclbHg5jaz53fJNHhcg8s/cjuB22QLkrh8lNHC5BHVupEGHv3s6NidCEApcO5WQYWZF/wC1W1BgISFebPb6kPIkaxxOZRQ4LUSBmzflRfcs48w6VuRpQj0y6UZQx3ZuzF+5c/5B2fiI87ejePmyHh9629ZhMdRv/LaoRdmQu3tcK1WZHNLpZ2ZcPxCyZt3wqyhwecgFzZ+V1q0tJhNPTiXDjYT9SkAT3ZOCiWb9Gi6X9mSLCZy5ApEfZuoJtcgWsEYxHRmuddElPfZrHpIGMq+zO/PJyIfEkGFy2CzR9K2ZC11yCUYvcksoPpl+zKw4afvRNT2mTZblpnjijbPQUycMcheSvuWZvD9Gd4Nx5ZPtS4ZeauyoQ3WqFNhp583daqRi8bRAt1ToCZPkAOSlNQleP81YQw8Esm6e9DkSolaVDOPg6khpTyFiC1Xg5d+SRWebKdma6lKVK6FqNyHRXbjH5sl+D6kbE6lN93nJydhS+6ZOb7VbEMfuFNkQZZMbW/NUshGqK0YeGGWlxIfdcpsgx5ZX7lFIWuzaRrW5KrsmqONJJnzT0Uxx89xdyimTZ53AgKRhfO9iU2h7E58Sk5O+1VVRWPJKYu93lqiOojy1drc0xJUQc2dvpJNGbkA8h+SYKa7m25EdVHuydMPUBlz5JmDYTyBn6U1PUPG34eRF8XSgKoD8qq6moeQsgztTboqKstRrmO1s296dclR0ghGWuZCW5T4qhy0faI8koSvyVKKXgmCXk7I3K5QvaHS4z+pWZUSeJ70Vw5aqEM1qJ5lQqJQkhKRhu3Motzc0ru9AUP8AGYW+JIZGy0Ue0vNdEXFBQ+0ltz5MulUOo9pZLo55+kUrFQ9xnsyfJIZnFss0zaXkiYX5ZIsdDgSGNur2p0Kx7cndNcF+7b8KEYX5EixUTGqLuT7l0KxxcXz+SicNxNdCM+9FjLiLFDj5Gp0OOHkOZrPNG5F3p+OMxLNmcv3Jk8mmixq7RmciU0MUMu7d81mIpDz6HAlLhmciyd9yk2TaL725883N1KgxY4+RqlC8h+JOw53aqWzVNmmpsaMrWd1aQ4wxXb/5rJRC5EpEWcduWazdG8WzaBiGmjonrNuazEVYY6KS1Y5CKk6FO/JchXPyJ02eJNuzVQVYxaXoHmbNTYbFu2IMRZKHU9pKOltc5wAXO270qFxmH6upAckcmhxxn9QXJpktsn/7UUZXPFUxGInY5i/epA4xRSXN7XGZ+kXuVCGH0Gf/ANnBb0/sxUqKOnpyYooIoiy04YMOSr2kJv7LQaqKTUNw/JH7VGPgVUdU5MOTt/FMFVH7kUO6Ls8QihDPLXvHJV9ZiEdQGgqvmmIi1Uf2hrtXVpGU5WGZXHkz2qLUTSiWj7R9KfAmIu5CY7s8kOXJFWMfeEgnmx7kBYtU5EF+3/BO+ytJ3OgehtL4VpsiXGQwVVLaP4jkXzTntU//ABXTZ0556NcKaIn+klRHJKaulu5uSlQ41LGOjqpArS1ZSaeneoO1tqAWxpqHGOJEO97u9WL1zEGx7i71RU9DwQz1uUkKdxLNs9qw4+jsV0S5ax8xzPamimuDuzQAL57xt/cibLlqiydWRZr825pgerPxKaQ8Tu1FLgN5K1IycWNWgTZ5bk6A+eS57Lu06fknRhfa+qpyQaskAWwWuT4SNlmmPeyIbhUWWoEsBYu9OgTcnyULjPZ3p2n55l3fzUGxYxixaLvs+qj8ZiLnaSXtDbnd7v3oKJQQtd6k+JMOmirTxBh5dSZKsMn5oHdF2JW8myRtI5NzVUFQ+XUj9qf8pIGnZZCT+bIupuf5lWx1HVr39Kd9otLmlYyyAmt5pcRrVXNUaJFUPtbN0xMsXqEHtGnNQHk9930oXLd36IE2ye9Qhlqtujqv4nkm5ZHK5mdBNyCqaxhu1f8AMoR4of0pqYX3O/71XVFQEZ8ty0VHO2yyLFHHvTU2NW9+7uVMczkPfuTLjuV0RsW9RjRqOeLSl5koox+fUkQ9zdXpWlIi5E1sSMQzc7V37+YQF3lcvpVbJRyVQZNmKr5cPlhPJ8/cikJuRphxrjdBPd8SCoqCtzd3L6nVTTQncOTPb3qa1PJcOYuQ+lTQJyY/TYhKLFY/yQSFJMZPIe7vtTpQsLaPamXyHxJC5S5GSF7shdWVAVRDo77S9TqBETFL3EStISb3kSbHjLQC4wZaF9S5w7iK3wqNETi+rW6KVFJ+VYNnQlYhheTdm5IvZWISB2YhLqUiORhDQN3xLk1QAtrkKY6Qw1OAhkAMOW3ayYkHhvkzfCjlxCMdGfd8PhUSasuLNNWS6I1dGJCWnxLN4pnCGTOrysqrbnLcsvilYUhlz+pbxObIyoqZnElXSlxNX3ZqZPnIRZM5KLw3HzVo5yOWZaf5VKIbWK1NvC5ELJ0htEmyuQxfyIU4vfmht0ViGGyVD8rRyRyYScYcrkISTKsty50qadCfvTrYbs1d0DorrdF1STp7eXSg4LlozKhEdu5d7/hUn2U7kvY3JxdAqI9vvXO/6lKGhPvzEUQ0ZkWjP/BBVERdcWUz7tl8uaP7plEeSOBaELqQKadC4lrmuhh7ychdAmiIw7eSTRurWLBZPQ9z/Cpjdn3EMzzIv8qktQM/w0Lx7fStA+CvGWeV4+lAeFvJa9jiSA0KQoz5O25AcenJW1RQzjyif6slAkpZRLeyPIVRXGKaMd2imS05c/eh9l26/wCCAIQjuSIbizUv2XiHYzbs077Gw+YoKsryjtFSAumoiZ+5Oyx+5BCPWGm4UEsh23ChcWuThbUmjci03ILAbmk3NOcPRLh+aAGfEnaceJMDN6k2cak0Md0/LpZBE/BKxEuHTCDdRlqq4eSm4uX+8CHk3SoaCYe1HHJdQd/NLxbXQajgl5uu3eaBiSuU2A60lqRSOmrty6qAcCTbqjuchf8Ayphd8SAHeJv1K7yS9ofuTHei6e9AHXkcuaWu4UFvvS3Z96ADImt77lxpNFxBdogT4HCL+pIeaHq5rqBnSJ1x+aS4PULIAIerXNdu2oHyHxJXe5ACuJF1aOhuS70EBfvQ+7JJ+nmlcgsXp1SuSfzSu9zoIOXfJLvSfmujyQAh6tUV3xbnQsWq5065oLO3d6V23VmQpa3IICutbJLuXNVxABF1pd6Fy8l38zoBI62aWpfUkXJK5ABOSFia4XZL96F8htQAfVyXfDnkmyLbkl1F70AOXbc0N3u3IdPNISZABdn8NP20gc2LP1LTVPZ9hAnge0+p7fCmcOo46dykfISz0Vh7c/e+3K1fPTi2fS43BImUImNMLSu5H6iUm5uTM3qVT94OPjZJ8Q9+5R2ma7otRk8skuNtzVU1Zr/7lTdo8WcaMwp53A3e0vpTWJkyzKKNTNVRxsLudou9qLjeTtaS82oe0lZJWDxJBKxhH4dFrqPEHqKYTM2Iy3XDtQ8QRz2XEs3Da9mvL6ln8do6nFKinNpTgsbeIvtVi1Vp8SF5G3M+4fiRGDQOaZNppC9nFnfcydaRr2zfcq0JrdG/pS9ofkh4y1kSLbiD6kJVDdyrfaHt9SEqruZT2ie6i2aoYRzzu8KRVFwqp9qJL2p7kdtj7pZS2EGrtcmXhYtfEovtV2rN/NdKqfyWiTROyZKijeEs22qSFRaPPaq72h/Siab8qHCw31J/tDkS61Ra2TMw2qv9oe3RD7RcOqnUbmWJSPdc+1K5iYnVeM11q7xnG133JpMdomgIXZp3TLpa1QBqLfCulUPnoyrkngl8MC6tyEqeEubbvUmPaNpDmue1fCi5BSHXoYi0yQ/d8efK74UPtXi/gkVR3aCnvINYkoKUBbotH0pwMo20UP2rya5Iqp7UrkOok7iXW6rnE96rXqi8/wAxJe2bepkUFllxG8xXOJd3qA1Y3myXtQF4kVIVomlJa4uyXEuHmoY1Td7ovag55t9KrkG0TLrXXeJ7+ahe1BkL5ta6IqptzXIQbB1eINCBZPuZlg8b7SScUuBI5EPJXOOR8Qc2Nxt52+JZcKFpBIvDnc1qtcHHlm26Cqe1VZXSAJu/CL+7F/EtRhuIVHsgGZ9yxz0v+8Z+JvStRhW2PLO4viVbIzSZbRYsdo3u6796biu6e5QJY+7xICjcVpZm20Wh4kHJsrvUmnrjy5uoAi4gTMFyj0fF9pykuty1ScilyW4Vh+tcOukEtDQ8Nt2TJHCxAmpITiwDxCUX1dMFikg+N1KjpYyfJ2a1MVlHTx2sGZEr3iZvHOrGXxBybU3/AIpv2732+aaKle7N9uaR0r92SuzBpjvtj83JAVV6XtTFvutQOO25ulMkfKoIvG5Jh6rdzSONu5R3FNEeTr1Dl37U08l3Uk43Eg6S1dUJoIpEJF5oCG0s/Cu9N25WOgrm2oSL5JdyT/JBYhFrbsmSLd3ImzK5II3L/wByAB6u5Fr3sjKNK30oJtAcPvRiPwomje1EMZ3ZOyCbA/K65d6k6cL28kvZ3QI4xNtRiQXJDTn3tajaO3myG2ARZbX/AIogp2u0ZPR06lQxtnyUDSsjxUdyd9hcn/0qeGVvJk/GT/8A7KWxtomVn3a9nK5cOhMWvZtvqVyMnuTrExXaJblaIzj07+W7vUulo2mPeysTp45H0BOxR2hazbU9iVjodpsPp4wzy/KnRp4CuyC1A0lrLvtDZ8llvI21Q1NTtubK4fVkmghYdcrlKeS7mlw2yzbqWikJx5CjKPuZ1KAQk5bVCttdPBNbqobLRMDaOadAvzKG1RoiGoEiyUGkSfd1JBI4j6clTV+NNh9mb3a+lAHaanKcorJBLK5+ID3JPJFe1lqEpLZF0Xm6Ii9Ko8OxiWuqjfJggDwqwGoe4m0TJslOW3mkJbVEkqgh3yGAD3XOm4cSgmPKOQT+lA9ixckXE0yZ1D9oYXRNMgCUPLPNdIg72dMhUN6l0ZG73QP2hcOMvAgOhiIs+n4UfE+RKPXidRTHEDu17WuQuruinVDw08Yjsbalb7lUYBhs+FuYHJIQFyue5W88LTQlHm8efiFBKVhFH4kuG8lrZfJKkj9nhCNzchHxEpADHI/NvcjYNSKdO/PxColRSvMQuzMJK2tbPLwrhRtzfxItkvHZTFhMpFq7K4osNCltdt2iMBYXz8PxIxkAbsk22VHGkPhlzzdO3aqMOVqJy2i+iRokSeoeX8l20fSo7TPnlmi41oc0AOuLZofysgGou18Ky3antBWUdQDUX0uNvNBnKkawR70XUIqiwHFpKyjE5cxM/ESnVxVclPlSSjHLloUjbUCXK2J5ZRhmb2iPiJdYhJhdnYh+FZGkp8dxCQ48RNhiJtOG7WiSusJoXwmm4RyuZE9ydiVstrm7kQkxDzUS74l3iN5JGmpIYvN0LSXJoZLVy5AVQ6X8kmyTQybsnZdAtfUgKJQFty1LJO8ZxHRR2J0KUQv9EoZmtF2TjTMQ5/6lDYvei1/MrDyS+N3C3ekM27LJyUVprRydrk5c5Nl4UkQSPaGz/wC1CUxj8OfJMlzzQ+K5MCQ0nTm9yIZPdamB+STbdM0AOmISc2TL0MRPqFty65MkMh3EgGkyNJh8QvmDbvidQ/u05JXPQRfbuVqRXf8AuZERN3MqUmZ6Iq/u1x0d/wBKMMP3c2Vjw25obWt0VbE9saCFsvUiKnEu79Sdt80TDaJN4lLKoaCEO8G/gj9nbLu2onF8tCXLu9IqkRpaVy5MqubDzuLPb5K+uYhzzTZxhIRXgtbMpY9imo6G0s83JWkcLxlyYU6ELR9yc8+SLBR1GwG1SYyu6tpJoRe4tNyEqqOE+GZtEdl73eSy5K4RNInsybxKIVLJJ1u2q7DIUwHwweUma60W3fCgbEKfhhKcsYCTXbnQNtMFsPbzRPh42dwkgpsWpq4ianlefw3Cz2/qTpyaaPuVWyaRT4jg88hEwGBD1MqWpwdyHI339wrVnIQpg42k7vzK1IyljTMZLg8ketjCLKumoTu0BxW+OhuubJiTTYLEW52V7EPFfgxENPa4swKXTYOcx7g6lrw7OxkWbNaOalBh4RloF2miTkilhooqbCQEB06W8k8+FtIxMwMQD4VftQ93uS9n3Z9SnY1WMzT4K+WsYD5KDWYaw3elbcqUJi3s+3lqu/dMRNpuH5I7kQ7NnmMlG5ETMG4kdN2fkqD1bay9FLAwGXNomu7kf3XbbkyfdRHYZiP9nTj8DW/Cjh7P3c2tW2KjYdHbmkOH2kTt0+kkdwfZMw+CxxgP4bF8SAsHijIXeNvetg+H3Nnl8hFJsJbTPJLuGvZMgeGtHqwMSjzxgNrOtVisccbEEPXksvNSykWT7telWnZhKFMqZoWI8mbb6U/R0e/TO5WkWHtbqDkXerGkw9o2z6SVORmsdjFNT+tmIVMGjYmuUsKW0dMkQ07iWTM6zs6ljK56GPPXcSD7tjk1HaXqVgdPa2qDh2uLpWLQreDcxA4KmrcLuu0fXxLUHJs17v5qBWSNlk+1WmZOJkJsLYe5M/de/dqy0k0MZFlmo52R6PktbOZooSwtqfcz7iTE0LEOauZpGFy5ERKvlFyYsshJUxFTOLDd/pUNv2qsjhf8yZOlcQzdS1ZBD9ja4ndFwW5u1qfmzFs/CmJZLeaBe4F8s9A2rhi3cyYOoIS0QlUP5oGEeQ/CpuDx3ER+G5VTzN3q6w7KGgM327HJCIl41K2sm4lVK/hzTVzWpg5Lmu6iJLifNBY6RfEuXPmmuJ6kN23RBaVj47v3LqZEv/VdErbrnWIDt3fmld3sg4mmiXGbuQAWq65OgGRkuI13NXYBXPmkUj3ITLYSC57ebaIsA+J70TyaFryTAk1yduuRYUF4UN221C8jWoLm/KgCQ5ac1ziNyTF3wpXWsnYDryelFdaKj/uXLrLVQ2h0pLknLX/UmWLdqkxWioGPDJp8QpcS5rWzTFyIpHt+JBI5xnIl0ZH80ze93wpdI5krAkcZLiNb3phiRa3epRYDoFcPxChKR003mKJpHEUAGRa/EnOJaSabcXJD4c2ZADolp8SIZE0xaZrvhzfNWA5dqld1JoS72SEnFvqQA6Unl1Lt3n0pq7q1tQaj3oIH3L3XJcT1KNxH5+9FdtQVQ/d0pGSjcR9PmkRP6rUEj1yMS/pUYSMmLVK5y0zQA+UmqLTudMeHRGwvt5IIZonz75GS3iPXchEo/X/NEJRkOj8l5FHssFich58ktbetISbudkvw7c72EfmkUK4xHmotRQx1X7QL81Mbh5Fm67+Fnkzuq1AoSwfgyDIzbh52t3K3gG2PTO5PjZu0XNnPJxUgCRGPU9370XGP3/mTdw583/KiAmu7/qVNIAhqpMtHXfajz1fag2cmZ/zIeI2eiVBsO8Y7slx5CF02Um7JJi891yKJ2HOIZeNC0j9zorm5O3ShEWK03yYVVIrYXGPzRDUPyz2ujCjOTJweL8xoSo5I+dp/S9yjgdSOe0Pzd0JVjjydDw+61vUgKNytezd8k6I5HfbD80Ptj+pMmJ6NakQvnqyqitmSPbjHTN0vvA/U6ilG+61ku/l+pFBsyZ95ON2ty6GKPl1qv4b7nfah6h5tcp1I3aLT72P1Jfej5bnVR4srmSKRiYtWRqV3C3+8ntHMvmkWKW+NiVIdU0fdp80vaGJPQO4XY4h35t/BL7we7uVIVR5MnBqH5PklqHdkXP3hcOXhSauu10VPxullx6i4dG2p6k9xlu9V70PtBXaO4qo41qRTeWaejE8hc+0P63XOM/qVRxPf1e9daRt2rqdSdy19ocdt7D+9L2i3nK2vvVQ8yXG07tqeodwtpagJNCdiH5pguAPTGH1Kuea7XpXCmZUsYu4SuFHeRM9ualw1kUIZWKleo8lzjEjRC7poGxCIhS9siuHJ1nCmcUnkNVohd00vt0YltyFL7yjzzza75rMjI4pPI+SNEHdZpPvQPPagHFAIi1YR+JZ7jF5oeI5eaO2hd1mjDFAEuaGbEAk5mqApHtyfNC8jkXfanqgeRl37cHntQtWN61UXeS7dr1KqRi5stnqo92boOMBKs1uSYrVWorsnmTCmXJMcZx5oeKSqgodMrU0RXOucS5DdcysYfckgv96ICQAdpelHa/NAxP5om6tUEMdCO5dYd1vUgaR/NFxGu0RRI6w6Ltrc0y03v2rvGToB8eWjIh5dyYKRE0mmjIoCQPvZF+65ReKS77RtRQEwBScdyhjUPkjabbzdFATgLdyUiMm8mVb7Rb8KIarakNMtwkAR+JGNRu+lVTVXzRe0F5qdUX3C3GTvza4l3jXFy5KmGq96L2wuXhU6lrIi8Ga0dchJL2pv0qlasfuXfbN3JLQruovRqGkXXJubZKmGutdOBiDDo+anUvdFq/ySua7LJV44lrcutiDlrop0kPeJPufaifJQGrtf8UPt3v8AkjSQbIs7m26Jvfyd23enwqE1Z5siasbubmnTHuhfdrFvkkczA7mu8vJXnb/tlT9oqDs9FQYNTYbVYdGcM8sTNdUC9u4yt8KpBrLh0XPaoyuzbmuPL0kcmRZH5R3Y+sljxvGvDHaSlGEs4ia0ufzU+60eagBVBHEOW3wpe2NlzXXq6OK0yr7SUp4gYtEx2t/eeFMdmyPDb3mZ7fARdJK89q2ZdQqBiUcdZRxhLIQiD3Wxo0kK0i+ikaQBNj2vu6kV274VnsNrpymIHyCJmtCMe4VaDVeeaFEFNFhxPNOBI9vJlXe1XFyuJG1Uw8nRpIeyLFpH80YzNbr3Kt9q12pFVfP36o0kVsWjSbe4kfE09WaqmrrXLR0hrHK639yNJBui14j97JcT9SrRrN1zuiKsYRVNMNiw4j555pFM6rfbm80Y1DZaOlTKUyx47eaTTa8rvpVb7Qw6O/5lICZh0Z0ai3RPCa67NL2o7Sb0qEMl2r7l15Li52palJkwKjv6kgmIi5/qUXiN52pXa5u6NSkyVxnyQHCFQ/4gMdzW3EmBJtvpFHxA+lMltBUdKNDFwgdi1IuVuSkATjqz3ZfEo4zMXeu8RuSAtfQ+cktwWMNudz3PyFOlI/5lHjkYvFuTokHn80qL2CufzdGxWtc7sSDiNlmy62XIckxqY6O5OcPcS7GLDzTgxt4EFOSIMsdZ7dA8bxex5fiCbb/yqY0b+aMRfLVk4MboJTG2F0TCnQ3dyMdv0qbJYzbb5rtr25J21rUuEypciAYWtzytS+fejtHLuSHa4+JOgOOO5NmpPD3aum3+W1MBpi3ZIrnHTNGXua1Bbty8RIATlc+iK5NtnnyTnfl4kAIC7835LrZ5a+Fc073Xbh5uaYWgm2+W71Irur/Kmrmu5v8AlQ8QRfV7kE7xHSJrue5HdozOo7EGWbu4oeMI/EnUg3RJuFCUia4jFr1Ei0u1dkJE7BtIw6MiuYhz96YvDzZE2Xc6YbDtzWlk6bHn3JNyXP3oCxqbD6aoO8+KJeqOQhVTV9jaaqMTkr6uUgO78U79noV5p3uyLiBuU2HDHR4A1cVVHSU4SxwjTsNlwkDeoUPtEcMUoBTU0UUnOMYWtH6fJcHdcmzFifVIFQXEuHIOkfChIvyo44deW1ONCqQyKYomj25ZspQwtn/3J4aPcObdTpWVqV/BIi5I2j8SsRo2uRjT3aaIsrRkABcrUYbSJWMVH8DIvZfhZTZSgQQz5ZeFII9qsRo228l14WHqU2XqQmh10ZOjH32WqSMLFq7J0YbhHJSWkRW8mZK25i8SkGLQhdqX/NRXrIxt8Oe5WMXB2/uQuIj3cmRHVAQZhuUUpj70JEykiQEgEWXi6UUkbyR5MdqrjJxcX6ddVJjqn4QtncWYp0Z9whzYbIIZ55j6iUf2WMvw8tz85FYVFQdRo23XpTQixFlZuLlarTMnV8ChwuAQsDIvNP8A3XGI35/qQRxnDyfaunJJzc9qTLTQuDALEXRl/Ui4kcYi2TWqHPHJJKJvmoVQRyTCDM9vSqoh5KLc4wqmyZ2/7VEqYQp7nzutTEtRJRxkAN3KtlKeQr83Tohy4O1M1w2ht/0qFUC5BruUymjkmPIw2s3UpE2GkIZv095K7oylbMrUx2no7+5QJvaO7fuWirsPcdWb9Kaho28lomcri7M5JDLGfpF/hRgJ3aLSHh7F4E2WDn3BuFUmLVmcqKcy5NYSrpKOqI8s2IVsJsPky5be9R/Y2FsmBNMlqjIFQy25vlaoR0cpOTZZreDhPtGjO21s7fUoVThrw+C1USZD7tcWzPp7rVHmhaNaSrpTICZgttVXJhskm6z8yGhNsowhcjyZubq7xEvZ8L4bdRMwpgKN45hd26eafrhOqEQZrfNZ0S3bM/a/pQ2v0q0PDyt03Jp6Vx7k9WXtZA+We1K36lKKPdoiCne3VupFGmxFtfPRrhRALjrlt9KmhCwukcbENrJUZ7EItpDk25Db06qY9P6XTTQ+bOihqRGbPuSEiHn1KS8O3kmij3a7Uh2mCRc/SueJG8fvTbjaihiLq5onJ/LamkQ/L8qCjpFd3oC3Ci8PJLQrRyQTYJE/NFddc2qH/miby1QA3c6ReHS1LxcupOdKABt10yQiPVqiIUh5Z5bkCsQ/NJ+aTc0iH32oGmCP+CIfmkxWjkyQ9RaKx+REXlkuiVqAkT/NlAhd/qSf4XQ/JK7p0VgOOVturpXd/Uhu+STF7tqACHO34UV3xJkS9SIi72UAGMloc0BSbkLe/pS0VgEJMkRbs8lwOpcfIe/agVBXdyX8SQXdT9K7coCwjk6ULldbouXapcTaOSCTt2n+lEJMmmk3ZujYlZVDrFd/3KSBMPxKDd+lSQJh72QjNoeKq779y4VVcWd/81WcRceR151Hd7i19ocR63QFWEJZZqtItv1JXblIy09scm/aIfan8J/zVW0m5EMjlzQHJaNUPzz5e9d9qPuP5Kou3aOi4j/wQPYt/aJMtDdIpjz/AGiqeNu5/lXLn9SdBsW/tB873T8OIHGNiouM92WaLjF6khWy8+8ZC5GkOISd7sXh6VQtMXK5EMnvdVQWy8bEHz1yJOe3Plya5UJTOTau66NUfrRQJsu2rn5aInrn5MqT2px70HtRk/VajRC3ZoPbj55rntz7fF8SofbD73RBXcO7PclRe8i7eucht6k2VYZdzfwVU2IMPNnTZ4lu0/wSJuy3KsO0bnTT1F3eo+EYbi+PVHAw+gqKw/8AywK1lssO+xvGaq06+ppqIe8Re8v5IuJXuMkVUwjlmucZ5HsjAjItrDG1y9dwj7IcDw9xkrJJa828PSK2mCQ4XhpDFBg0EAjtYo23EpcqKSPAKDsnjuKEPsmEVM/5Lf8AFaGH7F+3FRFeGCOY+njBd+m5fQ0GKNTn+HHHT+LluFX+EdspaMc3aIiz6srblhPJP+J0QhB+T5am+xHt3HCRn2eqCEfCJhd/mWWxjAcV7PvlimGVVB8U8JCP6uS++KPto9RZkdvmKmz4hTV1McVTTQ1EMnXFODGD/UL81guqmvmjV9NB/Fn508Ri5vcPciaZrea+xO1/9mfsP2wKSXDml7M17+Km/Yv9QP8A6V4d22/su9uOyYS1FHTD2joAuLi0O6UW8yDn+ldEM+ORhPp8i+J5Y07Ihk15qNNHLSzFHUU8kEo845QIS/S6a42XNdS93xOWpfyJvE+aIS+JQhm25oxqLVVEk1svUk4t61E4zXapcZskasgltGxd640PkfSmGqGt/wBKXtAD9SrUqx/gvyzQ8FxLmgGqD3pDUNbzSphsG0fqS4bWoBma7myH2jXXJKiR23aOSAo/N3Q+0ebXJe1a5OCoArbtWdC0b56owku8hySaRsu5IDjikQv5IuIPkyG75oAEh+F/ehLyZE5bee5LiMpAHqb4V39y6JN3skOSAB9WZIgLRJ+9cubLq3JoDrEyHXqZK5ly7byVpgdIty5xPki/chEtxMqsVnepi/pTgkI8/EmhLXXajcW+pUMNyYVwpN3NCIt37UOg8kEUOcS1LjdWXSg8S4woHSHGJdue5NOSK65AmP3OPekxe9NXaJXIFQ9dqkRJm50bFrzQIPq70mzyQOT2pCXcqAdb5omJNCVpLnEG4UrIJLEjEt2juovEa1E0zc2zVWQSuJu+FFxFD4m5LifE6NkV7iZxGyzXWkfLXNROJt5oxm11Rsg9xMaS1ua6MjqEU3uS9ocUg9xPeRkQzML5qv8AaHu5XIvaOpKh2yfxteaXG8lCaoSGqt7lVBbLEKjcj9ob3iq0ahu/MV32juz70ah3Gi0aTydIZlX+1e5GE1zE7ujWIdyRPaRhH/1T4SML5M6rgmYu9ENQ1ooordk/jMXwpFJ5blB9oa7VFxh81Wgu4P2sVQMjSWj3jlzTzyeXSojSNnztSaoAdOanRAsjLASbLN0fEHzFQfbGyHVkPtA255p6lbMm8QETTXDq36VAaqYe+79yXtTCxZZpai3ZNGZs9EuJt/8ARQvaNRfN9qH2q49TckahuyeMzD8RJFNaPTtUD2gOeqIahidVoTuyc0lxck401vd/NV4VDCWeX6V0aps+TfVkp1K3ZaDVXXZtb5Je0WtydQAqhzTgzMWjujUezJ41TD5rrVQXc3VdxgzXRmAtNVND7jRae1WkLM/6k6NQ3Tfu9Kp2kfPv0RcRx11VKIdxlp7UY+JGFY5XZqq41umq69Q4jlm9qFAfckWwTR832p16pr9CVI1Vt13J0Kp7sma1PRB3JF3FXByyuT4VDFdntFUQTPzd060z9zupcUNZGXoSMIfvUqKzInzZZwKp/fcpEGJNGQ7bv+antxNFkNCJBlqnAk17rclRRYhdppd8SlBiTCPJku2a9wuQIJHtd7U5xGFtjdKqQxTuZ7VIhxLcOahxKUyfxg5u+75LjyR5ZubepQxmj3f5UPGjHoRqG5MGojLXIrUirI+4HFQjqny9SgyYhry3fNVQbMtnxCL1ovvKLleqE6hiHVlEeS59M0aoN2aUsShzzY2JNS4kJaMdyzxTPzfP+CAqjvbO75qqRnuaMsQYfHahLEG82L4lmirH7zdEVVrz5opD2ND94DdzXCxAMiyJhJZ9qrTmh9q3aunQrZoPvBrebJFXR7mzuJZ72h7vqS9ocfJFEXIvixKP1OSH7wjEuf6lQ+0eeSDjETfEqoZf/eAE6aLEguLW5UzzbVziMPeyKAvBxBueb9P6Uf3g3ie5Zwpn804FU+1VROxoRxBvO5OhilraLOcbdkzp0ZntJs1NF3+jQjizXa/v+JOFikZNkzOs+Mjkk0xj3sSVRHbL77wjLVH7YGfNUIyPzztToE/fklQ7Lv26MT/aMnQxALudwqhAXL6k+EcmY77SS1DYvhroxAmyck9HUR8IT1VCAnl+0b6vUp9MXEIYy3D3rNqi1JlyEkJCPK4VOhjAnHLcSg0ce7Kxj+JXENO8duYN+VZNnQgQpbbsvEi9l2D6fkja8T1bRSAK33ilZqiP7O4hk+5EFOGWbNapD5JpxbycvhFIoXBttdvNIoXuHloh4jkxf6k4BWlze7JJoaYmhf3ISF4w9JfCykDy5/JLhtkszQq5RkkG137/ACTTYW5c+lXBCw9zELJGLZ/1LTYzrnkpyw1xHJvJRZqU+4XuWgKN+rzTRwtfnk3vJUmQ4opgw2SSIc3RNh7x3NerB5AHRjbq8k+AhIJZ5flTsnVFCdK+Y5Zl4VIhpXjbN9xK2KnjEcskwcYDcRdKqw0SI5RsVz9Rd3wpg6cie/ROnVRj0M4l/SmZMWAWscLfiHpVUQ2jvB82ckghjFiezcmfbHk1B7hdCEx583HTUUUydoj/AAY5tHDb8SX3bAVrODD5I4CUgCCY88+5Iv2kRqWKO1gZkZU4ZZ5bfSpnDHLky7MLRhm2VqVj1KuqhiKLIY7Sz9KpZqO1idwtWhqCbPre5RZsibLNiH5K0zCSKEBbMQbPnoKfKG1iya4lLqYYybuuFNRfh8nb8y1szK2phkyO+NxLJQCpZC0yWlKbiMO5iFQZyC/N2VIxashUEfBqouIFutt3wp/tJhPs+odLFampciHQ3+lWuK1DV2FwS6ct5f8AJae4ypGKOlfPN2a5QpI2G5srdVcnVQFbm/5lBnKInzbar5MmU0lGAkWi4WHtbn/FS5bBchuRcSKNsnNBkV70bW5ZKNLh7SXZNuVsRREWsibOojEtXtVgUx4bH5Oo507xl3K5lmgECfiMoUtZHJozsSVEtkPgvkmipXyLT9KdkqGu6lHOsYe90qiFi4Ljb4kijYU0VU5FlnahOqtLmkUHLHdzd00dO5Dn4Vw6jdq6bKot5I4KSZwoU2UbfpRHUbkDzNyzU8Fe4RjryQv4kim2kmuJaSgfI71dSVrZdyDidVqHiIBIMcuXiSMWTVz5pOW3V0AOtl3oPPkhbLzdcEviQWGOQtyuS4g+aau70rkAlsO6eSTkxPyTVxJEWnUrFVMO5kVzESYuuHmldduUA1qx3pLJ2ZK7d09KBiS0uzfdcrBMdEtvxISL3IHLRIi0yzUCQbFt11XGJsuW1N3PaiubuQUFxGtXbmEvUmfF/pXbul0EDl3qS8n1TfvXCJ9rIKoO5Jy70Dk/T1IbvcgKDu7mSuu71y78qEeaBhkT/wDtXC80P1Oh/egVDlz9yFif8yHvRdXPcgYi5o4cxfPQkDf0p0Sa3R0AR+I1yV3yVr9yn71z7lLnkuI6iru25Ml1adJKyLCZO5khwmTlkygkrRu3c13w94qf91ybtHXHwuTyQUQBJd71M+75B5MhLD5B7s0CZFu/KuXOXJS/YZPJEVHJyyVcCIV3yRKT7CdubMueynnyTGiM39SLpdOlSn6HRNRmVuiBDDl5pXJ/2OQulnXfYS8lA7I77rUF3D7rVPCjt6u9NzUL7fErBEJ5nJ0JFcpxYeeaT4ef5VAUX3Yn7O6vt1IbU1ZSRDDukGWa08vo5uvX+zn2Q9kOzsPFxFqjGK0W/Z9ACXxLwL2WSOQDDMJW5EO0mWowj7QMUo5havkkrQHx57v/AFUNWWnqvB9D0uLR0dGdJTR01HTntcYI27lWTVAU48SSyz/iRd31C/8ApzXnAdsIvZhqaM2Mi3OPiH/ojqe3wDHBwzknnIPxrwtsLyHz2qFjoHm/Z6CVVFwRnjcZ4vVG9yh1PaCmhfM2t+nqXndJ20kp6k3enjID2lbtJPl/9acjw+svP/8ARpXsP8vc6PHknuJ/E2YdrKbjFw+II/Eruj7VRWg0nT6hXkVrjV8Ke+AyLXiNaTK+wrDwI98pkGdrWujg0TZ67h2OBUfspWIQ96uYe0EkJZ8VwJvUvN8Njgpx0ez6fErSfGoqWMmvYz9JOoaTNlkcT1Ci7WMRZTtt9QutLh2OPeL08tv0vaS8Ap+1DwkLmzkJejpWiwvtcBWvHI8X1MuaeBP4nVjztHq3absz2a7fQjB2kwSlxHJ9DJrJW/M2q8W7Y/2NcPxATqOxmOexmXKhxVyIPkMojm35hW7w/ts4kLHIBjkr+m7TU9Va4HaTc1zVmw/FnQ8mLJ5R8VduPsf7YfZ2ZvjeB1EVOL//AHkA8WF/zj/qWNAmkbRfo7/toeHwkxx+1RE2o+EmXn3an7Ofsw+0Iikr8HPBK07sqvDn4RfUQ8i/Su7H1c180ck+mhL4M+Ji5JFyX0D2l/sh4jGJz9ksfosciHlS1bjT1H89HXi3aXsXj/Y2qKHHMHq8LMXt/HjewvpLku6PUQn4Zxywyh5RTkW1K1/zLg+7cKJdWxzsS7d5MgfvRIsnU5+/aiu8kL5ItvmpsutQRJ/NK5/UkPJFt8kWAiJ0TSWofiSuSsVxDEn7u5OEXv8AmmP8qQ80WLgdubkkROLJpvmlaiw4HeMXutQvNogcUrVNiVDhTOhGR7kC5qq4BIceb3JcT3Mh1uXEFUhziPdyXOI92qG33pW65IKSQfEfLTalxvc+5B4vhSHO5WZsdGTRK75Jrw5pFncgVDpSMPxIeM+Sa1SItUDofHxaomLTJNMXmu9SAHrlxiZR7n73RtJ4UCoeuQXXfCucbuSImIe9AUE0nSutI+YpkuXqS1uH3J0FEjia9yG7uTQF1aXJCTZaskTQ+ROKHiaILvkhu8kC1HxJd4ijlIuDI9yB67EvifNEUmqjjNcwo7/egTQ7ekUiYYkXEuVEUP3LvEUe/wB6RSJWOiU0iXEuUVpNqLiXFkixkopEPE26qOMlumiXEa1VZGo9d6k40j+ajcTah4iLDUmhM4lnmujNb3qHxLUmk1JTY9SzaoC3PNL2pre5VnE8kXEcVVk0WTVjc0vbGLuclW3XJcS0UbBqWXtTZ80Xtmiq+I9yXGtJVY9SxKs80Xtw+bqseR0PEcUWTqWntzXfEhHEvcq3iPald5Oiw1Lb264dc0XtlurP1KnGR+90TTOKLDUtmrO5L2q5VbTe9dCo8skWLUtvbtnejCs3avtVNxm5pwKjTROwSLkah92qkDVMI/UqH2r3pe2dyRTNNR1ATTCDlYPeS4VU2eipKSscZSLPwP8A5UAVTjzdAfxL32wPNKorHIIjdvBaP0qqCq2E3/JPz13ECBmZxEIxG1H2NeCX7QGejujGqYeTqq9ouLkj9ocRzVgWzV2ncSXtzDrqqjjOSXtG1RYv5FuOJMPe4owxJubMqPifNDxkWI0cWMRbXdrVJHGgz2M5LK8a5GFQ4uLpcFJtGt++I7dWtSbGN47Lf3rL+1HdmnGqjLm/6U2jTY0n3s96c++HIMhfcKzTVh283JEFQ496mhpl+eKSE2TuyZGsMe/+SqwqH9e510qh/NIqy09uO3Xcue3P5uKq3qHuybpXeK/vQOyy9uMtHfaue1Zc3Vc0jlzd0tS5OxfCgLZP9ou0zZLja9yiDJbzZD7R3oAm8a1FxrrvCoQzW65dS6MnuS9wrJXE6nZLjOTdyi8S5tchFLidTaKrGyRxLubLt3wqM2WV2b7Ud3ckT7h55Lu61C5a8k132omF0bMQ6Re5FdaIsybYbW1Rt81YeeRwCfmnmJ/Lao47eXUnwyJhzd/4IkargO7dqnRkf3EmhIN2u70ohILuagqx25sk8MlvJNbS/wD1pcQO5BJKAnJizZk+Egd/V/UoQyB35IyqgLTRAyeEjXFluIuSmU1RwS5blTtMwiObsLsnArmj0zSod6myhxS2MXjdvfopTYwBMN5rEjiTWE2adGucbnzbas+3ZfdNs2KARancu/ezW7G/MsYOIPzvb3J0a7iFnel2yu6a4sWAWJtbvUnWxSPMWzWNLEDs0Nit8JJBiAldm7c/NHbK7zNl95RkJcty57ZGTk7Pd8KyoV23R291roirjEdHuS7Yu6a0MQjyHJ/1J1sUAh7tFjfbiySHEjE887hR2iu8zZ/ekPf1IPvSLlm4/Usa+KXXZHahGsce9HaH3mbL7yjHnIw/EmpMWgEcnNpP3rGy1hbmc1HasYdM9qvtoh52aqbEmkLIcrPmm4q6ONs7+n0uspLUNd12iheoMWyZ7rVXbMu6bb7+YWzfco0naKLc0gXfSsZJWPGwuzuWvTmslinbyeHEyjjgjKnANddzkjRITzM9Y+9KOo0Z3D6kR1VETjfl8Nq8/HHohhiNzYDkAS4efJSQxJuebEPzV6E942ZYhRQ3PqRP6elFHjVPG1js4rFlWN67tPNAVU4lnnaRI7ZPdN195RkWQM4/vUmKujFtXb081582KGPfb8S6WNGI6Gl2i++ehhjVNGRZ53CodT2gimzYXt6upeczY1LIQ735posYfle+7xEq7SE87N9LjUcYZuTXKF99XDpl79ViyxC4i3ugGse/ae75rRY0ZPMza/ezFpxE6NYBFk5ttFYU8QO7O97k2+KSC2sqrVE96RvKqsAWF2O3VV82JR55X/lWNLFDLx3D81FmxJ7Sy0J0VEh5GzU1OLBGOjvb807hvaKMsPqqSQ9xbmLPasKVZITZOTkjp5Lj0PIiQRbLL70YWJiUc8WPdte11AqM45SZRzmt0fdnyVWS0W01U/sfF9/iVYeJH3vtT+MFwYYItOVyqD3dymwS4J44od2mabOuMmJs3UAtq5da+r81NsvVDstU5MOaaeotuy/pQkXfdtTRyIsrUdeo2XZoeJ+pM3XDqhLoU2OgymNc43Vpcm7bVzidSLNEgymuEl0pNOajuS5xNfSlsVqPXa+lcvbzTXE09K4Un5kWVoO3bvhXH+TJriPzQ3PdzRsLUfHIdUVzd7KNxH3JXeWimx6RH3LvzdK4Uzc/d/8AqXGkRYaRH/3Ibrdyaue7VK5FkKNDt1yVyaclwerkkajzFcuXXXJu5/hSYm3OnZDQV27JFduTPE/UukTckWKrHSkbyQuWmWSabmXJK7QUi9R+5+SREmGK5tETlqOidmVch8TTkld5IGJu5D38mtRYf6Hbmy5pXMXfuQd6TF3pAkdu2pXeboLtfmiLoQFUdut0bxIV0SubPJLuQTR36krlwi7lz3IA6Bbkn5ri74u5BR3vS7ly7VK73IJOjyTsXSyauTkRfNXEDQ/eVx7QYRT7Vwc3bas4Iyp1ppBDJ81wao6ti/hrIJCtdntfmpt1AQdZF4trLKDUOOjOiaqk5ZKdSlk1NvHQ0kkOd72k1zKFLSwX7XMvpFZwcQkIRbNxFE+IS2EEZ2D3pLGzV5YP6NCGGxzaudg/EkeG00Z5PO31LNRYlUjyke35pqWolkLMjciT1ZHcj+jUFh8H/FYiRfdsAsL3tu9yysVVLH5l+9G+IVBDm5/zS0YdyP6NPNh9PHEJvI1ygTR0o6MbEqaWuqJOUjjpamOJIWubkrSomU1L6LRyj7nZB7YAjozKsuPv3IuMO1hbcqMmWPtwCOosl94AXSDKAMjZjmyEZNC9SA5LSOoiItWZKoqIBfPPqVSxW3ZOuERklQItQkjkbR1w5mjfuIVUhmJaE4oSJ788+pMZbDMxF8PcjuiF87GIlS3HnkLuulNJdzdQPwW3DAZb4ycDLxDtRw1Ed4+0O/8A+IKpSqJM+brvtR8mdBLimeq4R2XwiuowqXxB5xLlFTNd+ou5Oj2dpqcfwg+XE3EK8qwrGq3BasaijqHiLvHwH9Qr0XAftGoMStixAWo5u4x6C/7VNEv9I0NJXSRgNPidMOKU4dHEe0w+k+bfLkp9HgtNVEUuF1BkHfST2hKJfD3GmpcoYuKGZATaSD0l+ZUeJdqAoTBqfg8UNwlqX9Sy1f0aqWvk1vsNXG34YHJbtcfEP1CjHD54Szlje70kyx9H9q2KcQfbWjrGF9JMrTZvhL/uWjpPtApMQAjmA5SFi2jtP8yl7ryaLJCRaBSsRC4R2/CpEdK1muY+WtqweKfaBU8fhQQDSg3iF7idR6btVPJMDyVcpDndaTp02g7qs9RpI5Ix2ZFrbcStoMcgpZwjlnjjz8Sx+F9qHqgtkNhIVYQ8CaTiZMRfClqadz9HpVPURRgLg4mJtoWV2abPD4qzfY13pFZzDsQaECAGcSu0jzVtTY9T7mkbhH8LrJ4zdZE/JZUZVmH2tGXT6guWgpu0lXXUZYfiFFSYtRPdfFVRcUX9xC6z44hAWoSsQKTDVBnnm25c7xmsZfpmY7V/2a+x3bKU58Loy7K1htd/ub3093/4T8m+kl4x2k/sv9tezoSzwUDY5Sh/e4e9xW+qzmvp6nxQ4Sy4jj9SuaLtEcZDucT7xFJZcuPwa9vFk8n5/wBVgc9DMUVRTyU8obTjlYhJvyuo3sIj5r9A+1OA9nO3mHHT45hdNW3NpLZZKP0mOq8b7U/2TaKsEp+y2MyUU/U1HiW+Ivkbat+ldePq1L58HPk6WvgfLvsLdzukND73/gtf2u+zntT2DM/vnBaiCnHd7VEPFhf8zLJhiQEOx13Rmp/FnBKEo8MH2FvJ041CA65Oh+8HHvdEOKFyRyTwCVK3kh9lDPk6I6y4c80hqG82+pSHAHsrc8nFL2Pp9KkNJ/JONJcnYUiMNGxeFd9lFSGJNlMA83ZUKhpqVvJ0vZQLwuKIqoBQ+2B6kFaheygPNtqH2UCHptRe1MXel7QF3NBGqA9mHzdJqP3p32kPMV3jNnzVBqhkqdh1ZrkLxjnoykcTyTTk1yaZDI5DbyQ7fpUghYueW1BsL6kgTGrbuSQwuTbU7aAlq6dYg6s1SYWR/Z355IOC/LJ1L4wdzrhTNcXK1MLZF4L28nS4RfEpHE17kLSN35Isqxl493JLh2921OPIwtyQPI+3TkgLkcL+pL3ZpcT3IX5q0TQRZiKTbu9J+RapMXmqA6P+K4wv0rt3ciu+SkAbXJIvJF1fuQyl5IAB/mosknD5PuT8mYquqRtfN92a55M2gibTVTFtdTB3CqQCtLTNWdJJcyeOWwskKJDC+aWpc3XdUupluc5zu5pF80VrflTdttyAFcuXbS1Q9KF+XwoKodEvypXeSZ8Orrt1o80BRIuXbtqjMTeacEkBQ6Ja9SEZE3d80u5Ax4ZNvJJpE0JXctoo7fSgijrl35royfJDaxIrRQB3iaLhze5K1rlweSAOOVyV3Tm6SW5BYri80rvkit2ofzOggQlck0lrZJW9z/qQ263aICx0cy5uibuQMXuXWF/cgAhkbkjYk0Q28mRbUE0GxJcS3zXLnSEn26KgJ9DJHZVPI7iTQvZpdcSY412ijjUPDUcFn649V27v96SJY+9Q4gTMyfrKz2ioI2EQHJhYR2iKrqknGmlfPpFSCFxImfqbaqXLD+I5xnzS9odNaCwpXeJ1TsRI45JcclH4i7xGFDoB8prkhkcu/pTRSMiEtygB4ZG89yfAm96hiTc0QyW8lYE9ia3VGEirykPmXSjaa3ltQQTxICbRHd0qAMnuTnGtRZpZP4jD5Dcu8RhHLzUAahuCZuziQuItqu+1fUoK2JzFoiu+arhrOrPanAqAIc+r96tIexNaRhHuSKRu7qUIqoUvaG7mVBuTSmYi70ZE/PRV/tT3c132h7VNIjuE7ie5kXGu7rVX8Z8uac4xj3oovuIm8QfJGMwd7Ku4lw89y61Q/ncjQnYsBqmzHNk4EwFzVcEjcs0nmtfLNLQexY8ZsiFnZC1Rrq6rimuDRA0274VSiQ5cls02nNdGoYvE6q/aNuX/ADSGZ/NPUNi4aobLmujVKoasO7JD7YQ+JPQndF37Rql7Uw9zKmauMUirjK12f+SNA2L72xstcv8AqheqYrfEqX24yfVNvWEXd+lPUnuGg9s+SEapidUPth3c0hqjF9HcU9R90vXrLQzzuR+3MRblViV1Pm3U7KEVU/epSsHko0bYo0eTM7I/vTXqZZcagxHJG9Qf5U9Rdw0v3owjzSbGNNdqzXtDpNUPuudXQdw1AYs8mjO2q4eIGJ5Ztu9KoqOouqBZ05VVltRl5KK5DcvBxJx1zclIDGjERbO4u9Zn2q7ntRDVbetPUayGjfGnINX3Jv72e3m6z71Xv/MuHUPno6Wou4aP74cW5pFjDlbvtWa9ofbql7R05EjUO4Xx4s5aogxC3W5Z/wBqfK1JqrTPNU0HcNGWIMPkgfFmG7LxfzWe9uO0kLVXqSofcLKvrqiYBaCRhLNZ6tws4/xDNiMn1FTPanu+FKWoeQdf/wBlS42S8gOFR+z2TyRMQjzu8Iq5GojISs2j1KmOocgyu6uaHjOPJ7VShQ+4Wz1FoizG4/vUf7wMaix9wZXMXkSgHUGSbcnLk7qqIcy49su77kxLVXMWT2qtCS25K9SLceeqk55pHWHbyTBF5rj5EqoNgzqjINuaj8Y7sxNxR9XegcfNT4HYQ1knJzdNy1Bybs1zLza5C47eW5FlWhe0PnztJG1RxOramXj3ZJo9pd6DSibda2b5IWmaMxyf5koBSbe9c4j/AJVNhReYgTDFEb9RModHlNXRBoVzp2r/AN4wIZWzIx3fT4UHZeP/AH85T6Yw1QTXAOPVDFiJBn0MwqveRvNM1Ux1E8srvuMyJNa9/wCpRsaJcD00luuaYKZy70JldomtRHV7kGySHSk3fEg41ya1zToQv9JKC+BFJogeR0ijtTZCRXIChwpEJSIfDmuF05+JAzoyfqXCJxZCQ7vSk+SAEWZflS8OTuh6iJskiIbvV5oA6u65ZZ9KE8+5rRQ+LkgAi6iS8I5EuW9WSTbUAdHPvdL3+JJsh7nXLbi5Nb3IA6Wduq4PNdHp5pW7bkAJ+SXqz6V23vXR6OW5AA/1JdyT8kXhzZAAv1ZJFu1zuRP+pJ/CgBbbfiXGztXLf1JW2/8AuQAiLakRJW9zMk4sgDnEblku3Ek/JK3TNskC1EWZfSl0kkQvnqkQuOiBicmz5JXOQ80vc6Qi93qQJoLVDd80TZk/JDbb3IJiIZNVzieS7w/dcla9vJBQrnySHcyK18krUBR1dte1dtcWRd2WpIMqvwAPyRh8krUYD5oJfA/c2fJ+aIZGuz/0poSdLW1cpvQ9xG5IXy5Zod3kuXbi0QFDg5D5LrSNdzTQ5l3JF3dKCaHbm+lJi96Yu+aV3zQFDxZ3dS6Q283/AKUyJP5Lt27LqQAbZd/5V0erRNuTF3JEXT4UAO3OPNcInLTJrU3xLdCf9SXE0QWODt72JC2WfJkrm70hJvJBNBEPwITFhHKx0NzZlk6LiOWmaBAWtu5imyFh804Y7dXTZFaKDSzlrZ99y44sPmulJdqm/wB6BCubuQ7V3aKX+VQAuovekW4csrvNd/qSt70AXGA9rMQ7PkQRS8eldrTppXuD/wBHU378ixaTQGiPuFZq1cEc306kEtWasKeQrXdnEfUSkUsb82PcPK1UdD2glp3AKlnqoAa23PcK2+B/dmLOPslSJl3wSbDb/qnZmoOwaaQKyLhVsDSi76S9Jj+ZSj7JvYMlE5Vgt+0jy/FAfVb3/lWhpuzcgyDY5ELtqJBtV0+DhThGecYELdIvuL9ywft8HVGHHuM7geAjIYyN+Ll4o/D9S1EVL7LczZ6NoShVFKEjcR2KKcdzVMR2St9Rd/5kEPaQ6OQGlkirYi2vJA4jMP1B3/lS2/ZdKJcwVEm13/VmnmLbcDtd6fUqGs7WYVR/iMby+K0G/wAwqLL9o2FyQk7QSlJ3CO1aeRbxNhT1luj3kXpUs+0T0sJMDbe+7dasnhPaqkxCkCWOnkE/r3K0CRpBuYH/ADJOKZRo6TtpHIQ8XO13WipsUiqhE4Hb6V5z7PxOgGP4hfcyeo+PDKFlQ4j33dTLB4y1No9Lp6447WaQxFToMaqYZRskv3a3LAx4hJ7Pl7XaXfc6Iseljtbj7s+pT2UzVZZHrtF2qgmDh1AMIk/941wv9Sy/av7AewH2gCcsmHthtYdxe2YYQxFd5kPJ/wBKy1J2kcTG+a4v6VdU3ayKzKR3iLPQgfqWLwyg7gzpWTfiR472x/sc9pcLc5ezFfT9paceUBmMNRl+/R/1LxHtB2bxTsrWFSYxh1VhdQ393UxuN30+a+6cP7UeOGQyHPztJXNRi2H9oKQqDGKOmxKlPa8FZGxiX6k1nyQ88mbw45+OD86v33Ck5OvsjtX/AGV+xXagjnwSpqOy9YW5o4/xady+h9W/KS8R7Zf2Ye3fZOKWogoBx+iD+/wx7yy+jmuuHUwmcsumnA8ltf1JxiMdM12aE6WYoJ4pKecOuOVnExL6XQWrpvY53YZSGRau5CguciS8PchcWEkyAurm6AitHmuvn3IC5qBoISe3X/FJAj3KxiudGJOKau80hLclYmShmcdURzXNzUW57khK0uSZNBvNchuck2jz+JUVQnJ/NdudccR70rfn+lAUduQiXf0rr964/SgKO3+9du8ly3b8SSAoJcHqXLrkvDl0q9idgl0uaES83RXIKs7/ABSt+a5t81275qwZ1h80hJJDb70ImmHdcldb3IW5LvV3oJG6mNyHNlCm8n+llY+HJRaiH/4SwyL+RrjZXPtLJSqabVRZBtIk1HUWn3LkU6Zu1saGMrgRCW5QKOqubLPd/mUq674V6EHaOWUKHXJ0nLRBd3oXJURQnz7mQv1ZNuSLd5pWoHQvepNbhs+GyRBODCUkbSta9211GtXHJy5u7rPmzRI6JbUvCurjitCdRxh7kk3qRa7kQl+ZBIYf/CRXfJAPTzSfK0dUCoO7S1K75IWyJ0nJu5AUERW6oWk6SSuYubslttybIUDCu267UV36U3w7hRW6kqATc0u9XPZHAY+0WOU9PVySU+HCYlV1MTXFDHd1D7/coGM0YYbi1bSRSPLFTznEBk1pGLPaL+5Zpq6HrqrIt3eiDIu9NsXmyIBu5NaqJoNsreaJshJBbuXfknZImy70TZCSF8+9E3ciyWERMQrmmS6Q7UukkwGAEJK+SR5GuCFhYPEWZc0/dootKPGra+Rgf8Jwiu8PTmpfD1ztWaKl7RqebhgLuzdY7S+ak1cx1FTPI7NcZkT+FVeNFa+HRszkR1YZj8LaqwMd5Kl5B+DjE/uSudK3dzXe7LpTszQrvN1y5IuSRFcmUdufq6kQl8Sb8SVzXZZIIHrkmJNFz5Ih5oAMScU7T1TwzC7MB/DI1yY1tLkkA79X7iT8gOtJrzdFxNeb7kwWaK5xFICbdbQC/TdIX8v/ANpAUlqbOZip4GZ9Gu7k1dcmmS2O8R0gktMvSm/zOk3NWiGyRxPewo+M2XNRbkTEigJHEbmyTTMI7k05NbbmgIt2TblVEWSOM5ckbSP5qK2104xIBseue3mucQ+5NcTyzFdDq9SrUnke4y7xHtQR9X71ZY3XUdZwPZIHgtARf4i9SwlkakoUdWOCnjc2/BCcnQjImGkbPmnR/UtzkHGLcu3Llu5IR80JAduYmzSLMrfClai8OSsAbnu+JLxF4ki2pNlfpzQAuruRXEl9KE+oUAJi16kTlrqhHdq6J+aALHD5LorPS+igGPDMg8nUrDStkJn8TbU3iEbx1RsW67coXtZo/BD3CnLunNK0krelWZhEX5krmuTZZZrqAJtBlxu/khryuqzR4X+0l+Sj1Jf7yem3NT/Mf0Bc43c9y6My4JfmQ9SoR3iXck5xOpNOKRc0AHxNUik9+1ButHmh8SAHSkXCk6eab0ySHagBwpEhkQ6WpN5IAMZEnJA21IitQARbktybKRrrHyu9K7d7kAdLmht6UVyXegAbtxJFu+lJxScdOaAOOW1Cee180RC/duQlH5oZTAu9ST58vCjtYu5cL3JUKxt80Otqd/yrh5CKKENlfbkhOO5s3ZObvNLid6nUu2McFAeXcpBExMgLIhVUVsyxwfKalqqd/Q+SWGi9Hg9bL4jKxlGwgmjrxZ/E1qscdjajw6lpwfcbuZj0+JSMzxRuheFrdUb7uTJdX0qaBNjJQsXck8LZKQ4oGzy1ZPUrcYaFruSPht9Ip1ht7lw+pKqDeRGkjZMnH71IPc/K4kBci2KC4zIxR+bc0DD3Zc1Kt8nQHH7kUbqRGce5J3f/ANqdYfJcIfzKaK3iMW7i0dDbaOak2IeGih2hj+pJhu5J8h6UPDtbRIYDDohtubTP8yd4duiVqAAYUVulyO3Xpe1K3bq6AG7XEsmyXGF06w6Z6IWjQABZj3JNy+lO8NIh280AA4vn8KXD09SNunVK3+aCLALba2STbWL1I7bdGSIbe5BYP1IU43NFZ7kEXyNCNq6Q2ohyLuREKdCbGn3XaNcuW96cHck43d6Q94itXLdeldLq5orWHmrIbBtbkyHh2Zpy1yFL+pFAmN8O1FraObZIrdui7p1eJFBuAPm21K1+bordy7a+5Ar+jlnuSYdqO1E3pQTY1bu6V21ONl3LtrIGBa/NGw+lIhYRy8ScHLmghsi/0pdPcu/uSHkuQ6ziW5dtXUAcue3RJiddQuO21AC6l3RdSQAN1vJEh2ikgBbkiLbr3JfJJ+9AHbvNK5cs9yVu7VAHbkrl1JAHGJrrkV1zIXz7kmFx70ALW3pQFnkj7ss0Ft2eroAC7b1JZP6kJC4657Uh3aqSAvnkl+V0Ii4kit3aqBnfhS1HkuPzRKyjjltRa/lQlyXUAcLIkQSPCV4E4kO64X6UIi3Uldb9KgaN92Y+1jEKEBpsUkkxCl6bs7ZR/wCv5l6TguOYfjVPxKOcJx7xHaYfUK+dx2qXQYhUYbUjUU0rwShyIXT1TC2j2ntPWBhtPe8khXcgzt1Xn02INUSkeR3F7lCHtEdcFlYZSS56FntFWk1DildHHJHTsEDttKBhyf6ibvRVGDbbEBcRhaQAlH4tpflJO4dRyQ1AzU9hl0tGfU//ACTAYHUw2cR3HPmRNyJXNH2dl4Ite9zbrsrhUUXC38iVTY97GRNURPAffGQdKmUvaiOaWS6Q7WbTW1Oww1EcIhOA1kAtoJN0/m5sjqMFw+oh4kb8Cb/hyvaX5S71Kka1+i2oO00cjjfJb4dqtoceaR/xcpB9QisvR4LHQzfihKJfFtVrT10VDoIRiPqk3E6fJSZqAkCQB22iP5cmRQYlgcM4x1+IvTh4zjgc7FQy44ELZ8Tn/dk1yqKjEgmm4jAxH3fChrg1U6Z9EYf9l+CYxgQ4n2bxeDtQGW8YpLLS9Nvc/wAJKgMpeztSAT4VDTzxchqYOf6ua8UwvGqjs3XjWYZUy4bWC+klIdhf+5fQn2ffah2o7XUYUGOdlixyiK0XruHwTYfMs9Hf6V58t4eXZ2wayfVE+m7Udke00Y03aDB3waUmtbEsKd7c/jDy/ip9T9luIjR+29nK+l7QUHdwj/F/T5p7tD9neBkBVFPVngxlu4dUY2f9WXnAY5L2RxQzwzFHCVn1lozuF/q7nUxjKa4NZTUPazUR11ZT1fs09HNFMG04iArlqMHjxeoDOnpqkB+JlRUn26Yx7MDSR0lZUZWtUyRkJfyUev8AtO7QYp//ADHgD/w6YBBZvFN/RcckV4Lztj9meF9sKPPtZ2WirQdrfbACyUPzhqvCe1/9jWKsvl7HY5Hd1NQ4ntL5CbD/AKV6bTdpMUmImkqauoI/De5ktHhtHi1cwNHQVZkzdRBb/iknPF9g4QyrlHwv21+yftZ9n8pDjmB1NKDFb7SIXxF+dtFkLtubPcK/TulwntGIZTxAcRNa8U5sQrzbt5/Z37F9sJDkq8I+469//F4YYgJF528l0w6uvmcs+j/wPhDVc/cve+2P9j/tLg4FUdn8QpMfpRuJgI+FNb8n0deK452bxXszUlTYxhtThs7bbZwIf0l3rrhlhPwzjlinj8orNOa4/eu9XkuFmt0c4C7ai6RSs9yRQrdqXhySSVgCwoiHy6UJD5IhG7VKICua5Ji3Ju3XRJuSsBy4fLck5XEKbLkuoAO5+5CW5/iSHn6kvEgAsvhSb9KG5JvJAqC8Xel80L5e9K5MYXzRIXLpSbqRsB1uXxJeJcXXLq1VAEXNc+e1CkixUGXNA+7NL3JWe5Otgsg1kdpZqgqiOE8vf1LUnGxaEqHGKNxEstw/CuDNBrlHVikBhuIMJiz9K0YSNIIuz81gRkeNyzWiwbEuIwxntWWHLT1ZWXF/KJfXbsnXXzXG3apL0ziOjySfq5ukPJdViYlx8kT7kJckBYi5KTQUr11ZFBewXvbcW1RbreS6+Y6qWVYUsbwzGDv0OQ7UJbWXVzpHJ1RLOrmhJeLm66gkS6+WeeSRc0j7kACI3EnQHakAtln4vSkxIAcHIkdu3RA24kYdWWXegDc9kMSwTDexeL0+IUVSWI19bSU9PVRHtDfdkY+W25YfGZnqsVrJs7xOcyu9W5S3qKeGpwEKhpSiOomNuA49YRbS17s1Afdz6u9cmJf8jZ1ZJXjSGBFy+FSA2t8SERtcXZ05oLrrOJiHzRW9+iF5mFDxmHzVE0xzddoua5rgyMXJkuIw+aCeQi5Lo5kuXBdzVhTYDW1WEFi7U5DhDT+znXFtiA+dpF+YVDml5NIwkytoLxoKo9bZK093hfIBFG+eW1Wc8lBhvZjDaasrG4oT1MoU1D+Mc159Y5aMxCI7iUAcUl5UeEQ0o/8AHxKTjH+UBtZljjlaNpx5JvYns3L22+0XBsDipKmtlkhnmjgpXYTM2jKxrn5blCqaWejq56aojeCopzKKQD6mNtpClhRVH+02KYjPWlLWDhwA0o5RZZnbaIjy0Rl+IZG73O+5yJ+pVitttiyOKgokURcuaIRe7N1Ita7kyEhb3Loo5WxlxXfS3UnbRRcMfNVoZ7DTckVqNsvcSJsuaNA2Giz7kuG//wA7k94cknJ8836kVQrsZ4ZIxpZCY52B7A23ZcndC+ZF8K5ETk9U2tt4j/JSzRAruvPNEP6kzWFw6Wc/KMy/khqkSnch6OQ5MPoIzdyEIbmH5lcS4wuRF6k7wZKUIopY3AwjDaX0pFlcoiuByfI2MemfpRDG4o9BLT9SJ9warZIxcmMaXfEgInRGO9D4clqkDYY5knH8Kat97pOLl/FOgD4nkjHdpmmRHd36Iw6nRRNjhFbkjAmFIsibN11uSEFnHzIRzSHPv2rrD705bHz8XxIoBkE8BPahYU3rcTZ7UUIk8QRt3MKTSNmmPFknkwDIhFNFIfvXTF9uaWqAF1Po7kiDa+ZOgu+S7oSAHRk26dKTFdzQNuLmiEfNAB3Nz1SIrh+JD36966gB6lm4dSD5/C6kYkNpi/mygN5irPEh4lNEfv6vmofyLXggXaJJu3RFbuWpkd0XULjuRW22pgTcMG6/6RUOXdKWb96n4VHslf3soB/tSfLvWS+RT+JwskvchHmiEVqSK4krdUh59653IKOWpWj6UtSSuQArUrUJZ+fUkOYjn4lABdXJFb7023mKVz80DHCLuUapmOENgtuRdXehljcrdbVMvAfZXlIRHxH3F3kKn0lQxDkzFcPqQ8FyYs8ue1GI2t6lEYtDbsdH9yRF+ZBbsSLaOq1JD/yrhE2fJNlmJc1wiQAfE72Q8RvLxLl3pSf5bkAG46augHdyXfFllb9SmYXRxzVcHEBpRubOInt2/UuXP1EOng5z8HR0/Tz6mekCG24c+kPUmiL9K1X+zftVBVHT52QSETET7cvpWamoTjMsnvy3XCy8vpPWem6ubhBnqdV6T1PSw3muBq57dNq5pntQsXdknF7qPDBcu9Db3Oi8WSFhu70wDpicamB28MjK57cyRljANHtAYxFlAwaFpsVp2dtrPcX7k5isgVkPtLPd+I/V6UmWir0EdUJE3d0obd1y5bomB15B5oLvml4v/RLhuoLCu25pt+rmit3EuWoA4/w+a6XNc17+lJtooKOWsVr5bk1daXJ9U6XLTvQ27RUtFIacWt02oX26OnWF7rUuHrolQ7GbXJC4/NSOHp+9ceN8rUw2GOH80nFOlG/0ouH1abiQVZGtu5CiYenxJ8h2jpyQiO5QLYC3bd0pPHc2u1WVBhL1mgs5GZaCKGvwuShLKRnH4Sa1c/fhv279wu7ZX8Ny+IUJR3CIu7J8hYRTduvJdBV8jRC4nolw92fh7094vi/yrpRsI+os9Uaj2Yw/P/BcIXJOW7e9dtu5sgVjfgFIR2p221K3zZA22xvhl5JW+9OcPVK3VArGhHT4kv8AKnLbmSIdqAbYNr23eFL4kQ/vXXG4tEEjQju5py3Ql23VJo9yCzgjtQsO5O2kLjl0pNn3IAAhYdUiHd8K6xacty5w3u71ZANu5Fbqut5IiHzUADoWnSkQ2orXtRcP+pOgGx8nRcNrc2zRI28KpIVgW7telGI7tETeJmTsI/FuVJGcmV1yTDcg6dqG5rl5520OLnUuXMKV3mgsJJDf70CAHUKV21cfpQB1L3pXbbs0rtvwoASJNjzRETZaugDut3UuLrkgbPuSsBxJC3i9SEi3KbAcQ7kupdubdk6sBF+pcz+Jd8K4250kAsvchcWRNtLmkmANqB+nl9SdIvJNly0QAA3CiuuXbW5uy4I9Wm5BB1ySbLNc79dqXdzUlhJLg8l1AHB5Ig6tUurlmSH4VADl1qssIx6vwOTiUdWUQ98Rbgf6hVSXJFdpm+W5aJ/sza/R6r2f+0DCsWOOnxcGw087XnJr4rv8WW0Cno4aYpYzjlgJ9k4OxA7fUvnZtxZOyssK7QV+CiQU9Q/s5F+JTHuiP8qhxse2p7dPiATfhRlGQt1eoVlsVxAIZiCSTil3ESzmG45Bik4RtK1FUGVrRm+x/wAyucYwGSlmKKaSL2gWuIY5GP8AwQkokObZ2HtRWRxDHffEHKI3uH8vkp44xBiTZQZQVBN+ynO0SLyEv+5UDYaZALtG5W6fNDU0s0Y2MAD9LKqROzRIxHFqmnlyPixF/wAM/F/1SpselIcjdiH4UzDJOIcKXKUMreHK1w/l8kZYbTVEWcRvTzt/dy7gP6S7vzLNuvJUbfg9O+zH7VMH7HzC+J9k6XGz5tXCdswfle5nWt7Q/wBoztJjF8eGRxYHR9IDFbLLl9T8v0rxWkoXo7QljcSJtPib4VPizjIfH9SxWOF2dvdnVM0knaqpqpCfEZ563Pc5zzOZfzWiwHD8U7SS8LBsMqq0B8QxlY35uTLA9me3EnZXHhrJcHosZgZxzo64Lg+fudev4x/a2l+6wpuznZeHCZ7NTqTYwjL4Abn+ZKTknUEaQeOrmzTYH9huO1UI1GKYnT4RF3j+1IR/wVxiH2M4iUBVHZ7G6fFwFrTi2gWf1MRMvnSv+1LtB2kqCfGcTqawjfpvsAfyNop/Z7tZX9n5xqMHxCfDp/VBJb/T3rNwyebNVmx+KPXsO7SdoPs7xHKopJcOnLnHVQ3Af/X8q9Bo/tkoscp/Z8TjqsLI+VZh8lwt9QrznBP7RmJ1EI0fafDKXtDRFtcijYJf+jrSUeF9gu3Q8TA8VPs9Xvuehqdot+V/9JLmlD/NHVHJ/gzSzdla/EovacGxxsep33bZrTH6huVJUFWYWZR1kE9Kef8Aes4/1LJVkNb2VxLKmrQnNn0q8OkLctphH2vY3DRnTYjFQV4ZdWJwsL/+qlwZamvsVHiRiYv+IQfParLEafCO01CdHimHU2JQPt4dXCJCP6lmSx6jqqrN5KanvfoBrAFSn7SYXRyb6u7zGIC2v9ShwX0Cy/s887Zf2Q+zXaIDn7P1knZqtfcEUjcWnf8ALdmy8E7af2b+3nYlpZ5MIkxaiDc9VhjFKIt8Qtqy+x/9ssFmj4cZ1d47nPMdys8O7UU2ecU00Rk3ikdXHLlgQ8eLIfm0YvHIUcjHFK3OMmtJvyofEv0Y7SfZr2G+0SEo8dwSmlqC/wDFxjZKPxXtqvFu239htuGVX2M7SR1A91DiTWl9N7f9q6YdUpfPg5pdJLzDk+TzyJ8xSfvWu7a/ZH2w+z+Umx7AKqliZ/8A7mML4S+K9tFkRyk1Z2IfhXbCal4OKUJR8iEl0OpNo7/erRDEQ+9IvJK650rmu1VggbVxGXuS6ulAwdVxHbu1Stb0oAH9yXUKTCi9yAB8SK3/ANELEk3yQAteSX9SLclb3oAEeaVu74kVvfch6UAE3cgRoFSEjviSuScVxMZ0uaYqIWkAmfcnlw91yhrZERepjMVozpZi9BKLTVD08ovntWtxKjaaMs2+SyFXT8EibXReRli4SPUxZN0bTDawaqESz3Kfn8SwmCYs9LNw5HawltqeZpoxNnuF134Mmy1OXLjpjrdy6P6kh5JMOq7LOejq4Q+9H3rj80WFB0szUtRFK8YTsD3WSdJIJC4khyZMNz3Wj0iuJI4sZwuS6uPtJJsu5US0Id3eupLmiCBWvau2+9cuRDzRZVC183RCXxJJaDyZAVQ63JOxfhsTv+VMCTD/AO1OuTWioJBrN2OYXGxuAU1BNUPa124ytXHyz2prE47e2leDPaFHh0FO9r9RPuL/ADLtywxPhs3yqqQuJqOm1OXB7iTd2iVri+S6tjAI5G55NySIgJAYrjFa9yB6jnEYe5CUjeSRea44uRKbHqN/7dS4aVRh1BhlJFWWa1lSAzSkL+jPQEzBh9bJQzx4nXy1FO90vsImQw3W9RDyd1Xdmo/aPtUOOQL4Cax7t3cNq1GIZR+2Z9LX7l58VvNuR0TlokkQ8CsjwSgaON4rYWF9FPu3elM0o8Olgjz6IxH+ScHy816GPhHDP3MiU8wSYzXhlvjjiES+HqU3idWircNjcqzFKl+o52ib6WYVP1u0Z0RfApfod42luTJDu7mTQZk/K1HborTZk0g13ibeTIRH+pFawrWyKEOXczLtz9yQjddk/SnBFxEUgG7tO5ccrrW8SO234RStVk/+AW7tU1DDIMJSubFFNIdgiXSLPanbrb3fpFrkgFhw/DmytI4OK/zMiJYP5pGi+DY3raoGMTONMMTdVTMFO35ytVjd3eJBQ4fLi3arAaSCN5TaoKrcBbwQi5k6rK6iLCvcSKsX9slZzeUm23E/PLag4Z5ZrvEeaoM8+b6p0RybJkRRnOXI1w7vpXLbS0dPdOmSjyZbvUtzOwXJi8rkD8ki60vmgLDXLrUunTK1d8WSsGxDuuRMOuWaFhe1EPJAIReHwpwZGHXwpv6krfpUCsNyEn5J27TQkzrd3XJwehA6YV3zJEGVxbkLFcJJNnmrGFt+lF780PzXXzyUAd1+kkun4vJLXcjEfPcrABhu7rUYj70P/NOCKAOgLcnS6fpSHqXGHagDrbtck4/pQsL/AEokAC2XJWJZzYaLZ8lXtyVhRDxIZQ82RIaIYjoWqVrXZXJPn3omFrlRNDdnvRDG25s0Vree5K0fT+ZMKJ+HbaaV8lXKxpdtFL6Su71XMPfmso+Sp/ERZXD6kn5Ejt1QFmTLUmgPekjt7/CiMe5Axl+S4/LayMY7rRXLddFHkAepJh96K0lxuSAA8VyVuicIUnF+fhQA1Yl83TrcxS4f6kANOPm6X6kdu1K3+SAA1J80NvmnXFC4oAaPp1XLdvNP2+9Dw9Ms3QA3cPmuEWnJxRlCwlolw+nNQAtg2vnyf0qVDiX+9SSxxBcTjtFun6VFhjC8uJnb8LbkdNJ7Ofd7/cvK67pfycbger0PVfjZVkPZqPt12K//AC8lwmpwianx87uHiMGRXZ9xsvG5qg45Zeq13/UyEpAmMyLMbei1NOLyFze34l8v6b6H+Fn3X2fT+o+uR6rB20M680rn8tqet6fT0rjjavvkj4MabMea4nHF8ubIdM8s9yoCdhX4cdfP02Q2t83Uam/EoZ4tSLqEVJ/Y4OWWQlNN/SyYodtRruEtqgCDbqu227VIOPhyk2VuqXDuL6lY7I9vc3kuW6J9oX3ZLjx9yAsYtLu6UJD+ZPvH3apcNA0yNw7h+JA+3TNyUp43z0XCjYfAgexGEf09yVu5SeHbq/Uh4ZeSB2MW2pHn3KSUdqEo/f8ANKgsYAdhNl3pPG+7S5TIo9krN6bk0wtbyUlbDHD9yF49qksLbnSEbWRQNjHD+a5wdOfepPD+ldKPdmjUmza/ZX2uo+xfaejxOsoo6+KE98UnS4p37Yu2VF267Ry4hQUcVBAWeUUbLCntbvXWjcrnZl4r9Lx/mfl/yqjOFq+eCJa4sucO653Uko/kiCFyLJty9nU22IwwtaRu12SDh6fEpszteLMO1kHD2o1DYivHa2qEo3J81O4aF43LRGobkPh9KQx3CpnD+SHgvyZOh7ka34VzhtkKk8Ml0Y9EKItyJw27ly3dy2qYUOpZsucPnojUEyNa5bulLh7c0+8enJLhuTEjUewxbt5In6U7w9NEnjt8kUPYj9RoyHzTow26+JIo380lYWMdOqTEneH5JcFx1T1Cxq7dyXfEnOC/hS4bl3MgLGrh8nSuYi5J3g6LgwuqonY7cHLJJrC0Z0uCQ6JcPXPK5SATZZp3aOuia4LiQ57UYDuy8lZkym7lxvUu/vXV5Nnq0bHsD9nNZ28gr5KQ4rqaMjcZDtzy9KyM8L08xxP1A9qlYXjlfgpG9FUyQ3traXUoZyHMd0juRFzXJjjlWWbm+Poh8sDqS7uS7alb3LsLFcl9SVqG3uQARZDy6UKLT4l1KwOajal3/wDalcuXNu8KLA7ciu9yC75LikA1y7zSuFcbImTsKDu1+SV3f0ptJFi5HHJJyQPzS7kWMO5Dd3Ml9KXcnsArree1L35JFl5OuNy5KyDvh/0rn5nSL5ISHp8OSAsT5rt3cuOPve1DqI/CpAK5GI3c0A/zRXbupUB3qZJy80nJIdzKSxainB2j6kLEiaTwNknRB3p1ZBoJ69KV1t1yQ7tEwqwtCLLqVvgfaapwNxBgaqg74pfT8JKmttTok8bFnkghr9HpeEY5hmPMLQSPT1nfTSv/AJS71eQ4W1RdGUD3523CvGGJrtHcS9S2VP8AatjJHEGKS/eVPHG0TdIGLN8XelRJq8QwumoYQOeojEn/ALoXYjVNJXUwiTQQOQ9xG6saCHCO00PFoKhopfHEfV+lL/ZuOnOw5JAJ+V3S/wBJcli+PJoufA1H22xelpIsPPhT0EbkcdNO1wg79Vpc2VzS1WEdoKco6apfC8Rz/ZVjjwjf4Ze7836lmans/PxSB3/KS7R4Ow6u7iXyU6r6BTf8i0xTCanD6soK2Fwn+LpL6SbR2+lR56WMnB49hNz+JXOH4pV4bSlFkGI0T9dJVNfE/wBPk/xCpFuB4sRNBOWB1AtpFWHfCZf/AIvd+YVNuJdWUIQxCIuxuZekk5GTRkTtnuVpVdnayji9oqAAIHdspb2IT+jLmm4ipBcWCnkqiy6i2jd9Kq0XVCgqp5JRCACMvUPUtBQkFKUEtQ8l/U0UT7vzF3KohxCtz9mjCQQN2ziFrR//AFK1CjnjuYMgHvHNHMuDRM0bfaBXUYFFFTx0YM1rWuRHl8Rp2HGIsUjJ3OyXPxF4lmeHcBZux289UQ0LF43i+lQsagXs5GkMmv1dBWcWohs4rj9KjUBBHBZxXk//ABHuTjVzCOXTb6lVJ+SdhUFHiccohxBs9V61dBDWRxjfO4/DGqGmqru674hVtTVxxn+0cbW01WbxxNYtGso66WGHMHeX96usP7VSwmOrj8JLCxYxGOw5Qu+am0mKU9QJMUrXD4s1jPHGR0Ry6+GeuUHbgiD2eoAJYja145dwuyxPa37A/sz+0gpZKzDhwivN/wD7vCsoiH8rDk/6VTDVAVvCl/mpkGIS0+69/wAqx7NcwkdKzb/NWeKduP7EfaHCylm7J4pD2hgHcFNO4wzW+m7kT/wXgXaXsjjnYurKmx/CKvCJxe22pjIRf6S5Ov0GwntcdOf4krjrqRbnWgm7RYP2kpCoMYo6XFKWVrXjroWMf5prNlx/Lkl4MWTxwfmE1vPqFcX3f2z/ALIv2edtBOoweWbsvXnuuo98JF9D/wCleA9uP7IP2g9kROfD6SLtRQDu4uGP+Ll8UXNdePqsbOSfSZF8TxHqS+aer6OpwupemraaagqBe14qmMgNn9Nrpq3VdcZ7fE5HHX5C8W5K3ydIeSTDqrIOWukjfJctHySsBv3WohK0V0vEgYkWAXzXX3Foloiu0LRVaAC7+SHxInHd+5K11NgCX70m5onHzdAtCQ7RQkPSiIUiHTmpbAXzQ/NSKShnrpRjpqeWoN+QxhcvRezH9nvth2mMM6D2CB/FU9X6VLyQS5KUG3weXyxsTZLNY3h+0j8S+zey39jGOqNvvXFn0bN+FHaPyWwpv7IvYehA2qKiWolH15Wrgy5YTOzFgyR5PzaOZozy0vzWr7PYwBRDFJIA5eol+g1N/Zp+yvD7ZHwCCqPq/HPmgqfsJ+zSZ7G7JUgAz6lEz3fmXPCWjs6pY90fELSMWrOz+SIfevsSu/s7/ZxUWtFQS0fxRyFosziP9kXCK5jPB+0ckRs/7KpjuEf4LvXUx+zieCR8yXWsldt7l672t/sr9vezNBLiFHh7docOBiI5MM3mDeZBzXkBxnHKUckZBIL2uBtaTEto5YT8Mzljnj+SOdRJN3JDtRkNw5stUzIHqXV21K3cmAOqQ+5K1E3LvQAJe9E39KX7lxAHXK0kWmXN0l234U6IYmK3XwqVQU5V1fS0zf30gh/F7VHAe7JXfZAo6XtJRVMhfhUrlVHp4Qa//SoyOoMIe6SRRXR1GLdqqsN3ExIoQL4QZLqHJVvZKqlquzF8jW8etlqLvN3yVoI/mWGD/rOjO/cLcl4dd2iK1rkl0nMlt4B8OfhQsO7ktP2X+zXtT20kswTAq6vHPWWOFxBvzPovRof7IvbiSLOWrwWlNwcuEdcN4+7TvXNLqcUPLOuHT5J+EeJWohFr2yXq+If2XftHoQOSDBBxQQfX7vnaUun08151jHZnGOy9WUGMYVWYXKHgqqc4v8yS6jHPwxSwZF9GX7JQmPaetrHz/wDvohu+HVaXE6WOaaqglzECNwf9SpsB20FVIzbjqLxLzyyV5dHVV5HIL2HNqP5ksZz5bs5NCEMxRx5WA9jfSlw7XXZN0pGzbc0ukhddy8HI3yR6CieHDRN3YvaJ5Zdvzy/0o+GpUw8GCigfP8KHW71O5EmrX9KmC4HJ8jTbeacfLklw3uXXjcd3UtzJuzgl7l0h8iS4bpEPhZ0CCHMtXyRCO0c/NNgO4kTRkXchEtHbXzyz2ordoszIRG36VdYD2PxvtQ0r4Xh8k8ELXTVJbIY2+I30ZDaXMhKMp+1GaxCbg0FUbNuECy+pW/anDXwHGPu6ay+nghC0DEt3CYu5c7bzdj8D7Ohh4YpLjmN4mzRcKkCwsPlY2zv6uIxDytT1Z28qClH7gwSlwMmax8RxAPaasybbcIvoC5Vl2ycHd2NMfvYFN2dl9njrMUqKfAsO/wD0rEDsH8odZ/lFQMB7aRYL9qWE1+D0lLi1FgsZnHLWU5xBXi+hiYc7O5RWw96isKsxCpmxStf/AMTWScUx+nPkq6kjn/2txHM84hgjDd1DnuVZIudWGOUMaeho8QqArsRqKuOnjohmkKVqaLojzLoH3CgHIuSFuWaK1daVI8xvaQQ9Chza6qYPyTEosSAIfTbknA23aIbbXSYt2XqVoAy8Wq411uuSVtpEuiSoBJNdnoiHkhL5oAISe34kmzG1COVopy1QAhK0RTg9CAchtdK7p0QA8uBkufvRIKOtu+JG4+9B4UXVaqQHfczbUrupc+S6wpgdXRuHnkkPNIsyJABkVoou5B4e9G0enNABML7Utbl0I93O4WRcO7+CABfwqZh8nDqxb1Mo7Rhb3qRT5RzM+b7XQ+UNASi4ymzeaHqtQYvNLDiVgNcGVz6bkxFNdNe7uIv4VKyIpomOOnK5Jh3EjDKQM2Z0Tjt5LUgehH/6eWfmo9u4eXqUyKN/Ysn3XOmxju7vms0UyKQt/wByRRsWrO1qlez2lptFLg28m2rQVEQh255fIkNt3cpRQvy1QjT7y8KViI7xtdm7Wj3ICjDbkan+z7Sbq/cm5KXbqzaKR0ROHc/PuStt+LyUsI3INWtSGnYQLmgRDaN/zelc4euj7UeK0ss1DlA7jKz3beokqSnnjAGlZri6yzRfI64A4Lk+1FwdvqU0I3Hu2qGVZAVQUTG97e7agKGjHySGO4vhUx6dy8KJ6dx+rvQIgEL3ckXDJSyp7u65E1PcObMrAg8N8kXBcR71M4JxuObOkUe3VQKiDb8K4Q3Poy7U4hFDazg5E/pTpkFgH4S5WoGR+Dck0Le9So7JjJgdi80puHCYRme4+SOCbbIvDYeSXD7+pTOCF5BluyXGp+7J/wD3J+0OSDa4+S6UdxKd7O482dL2d7h0SGiAVO1qQx2qfwWEcsl0KfiSizMihjVdHw4aaLPpjzf6nUWIXEhfLvVxXRtNVm7NcPSyYKnuu/yoAhVMf4xPbzTXBbMtFYSwsIcuTarg0+mb7tEIkgPCw9zpPHtU8ae73JFSsJZZOSsOSueHVLgsrH2Uu7dtQ+zvyZAFeUOujIRh368lZexvzQ+xvtZQUV/D3ctq7w+pWL0b+Jn/AIJeyvcgCtGHdySeMeSsPZ3t0b+S57L5IAi00NoSs+XQ6YKG4eStqaH8Qmy6gJRgp+rW5AEIY9cs9qXB38tqm8FyHvS4NyAIXBuLVFwblL4fxLlu4tUDshvHuLNtqIY+nJSyjYdrIeDcOiKJshPHcXJOjHaGXiJSmpXkPvYe9Iqd7tWQMhcHdlah4drE6sfZ3t5Jez3dyAK5438mSKG1T/Z37mu8KIqW0tEAVzx3d1q5w7S+LJT2pbebOQpFC/oQBAePvySKPzb5Kw9ne5B7K+7RAEJ49vJC0dt2XerH2fdt6kJU93mgdkA47R9KTip/sr28uSFofcgLIRRvySKP3bVNaHclwUBZC4b80LR7lP8AZX/Kl7KV3SgLIHDLyQtHuLxKx9nfPLJc9ntHo3ICyDw2K127kuDuy0U4ad//ANlc4PuZAWROGiKFSxp32vZ+ZL2U+5AiIMb/AFJcP5qaUJ+T+9FwX8rUUOyDw+kn3J0BufN1J9nfnk+1HHS3FrtJFEMxfSy6jcdqS8c9oG1JvJLpXEAd/cicenRDb5Zrisk739SWm5JuaX8UAL3peG1EW5CRW3IHQrUJZeScHkPqQ+JQIEBZK1OIfEgAbRStcrUVrJeHcnQ7BONkmj26pxh96T96dBY24pW7dE43cklQhtx2rqMtqVu3pVAB080l21EgAWFJ+aIv6Un5d9qBAllkg1/KnfDlcm3j26oGASXvRkNq4XzQArbiH1Zpa8khz7iRJRIARMT9yXel0plnCJdut70u9d6eSAOdyQFaJf6kRD3+FDagBz5Lttu1Naj8KJifdkgnUfAjp5RkiN4pWe5iF7SWywP7Sp4YvZ8XD2qDK3iiAkX5h5OsMxP707dd3J/Iza1PbsOqMOxyETpqljiy01usL/Fk1UUr0p5HkQltYl43S1VRh83FpJyglbxRutzgP2lAUXs2MRta9o8UWuAvrH/tWbx/oNv2aSXiWWA+VqqqwnGMnNmt+S0lJRxYhBxaCoi4D7rjkHhflN/8pKPiWGx11MMUFTGUYFdJKPR+Uu9Z3Xkag3yjKUXaKvwcyeklYoie46aRr4j+oX/0rU9nMSo+02KRUdJHJhOJTuwtGIFNTGX1dYfpdZs6zCqEyCKnfEZRa1ylO0Pyi2r/AKlGPtVicJZUko4cL+Gjbhf1c1PL8GicYfJm87RQ4p2ZxeswqvjaCtpTskGM7hH8zKAOKSTN+I53D4hdZ6g7WSTCMWLsVaI9FSJ2zB+bv/Mn4sSaSa1mOWLulibcw/EH/atFKvkN+7wX1PXWnvf5EKt6PEJahsnZ+WmnUsr7dHGF7O0sT8jFPvjjTBrnePIx2pod6mt+8Ir7HNhNtripI1UZaZt+XvXnryPNNnG+936vUr7D6NxhuaoIZe8fCmNNmsjquCBGe0e4RZNVGKSDezG4gX+VVgVUgtZI9womILt7rN49jSwgmaQ88zL6k8NYcb5Npb6XTRkw8mdIS6uajtcCL3Bcalhm/bsIt4S8S1FF2kCNheeS270svOiF5Oh2UmjqKunIWgd7u7S5Z66mik/o9LhxyCoDIJXGVzuuMLdPJWtFXSEwg8ke7kR9y8xpqWvkcpHNgHPWQztVzQ1EFPCRzVElQXcMXT/NYTkzeM2eq02JR0NR/wDcxylt/ZHcOa2WC9rGzEGe4m/4f/tXgtP2qGMhCKiYRDxTvcS0uE9uJBcf2kVracNhtXFKNnbjy0ep9p8D7IfaBTFTdpcHo8RDcN08dsrfSTasvBu3H9h3AsWM5+xOP/dMvNqHETeWL6RNtW/Nmt6eLT1z8QDYlMpMcloy0e0u+QQVwU4e6DLlKGX5o+L+3f8AZ57f/Z3xTxTApZ6UNz1WH/jRW+q5tf6V50BMTkGdpenvX6Z4d9olbTx5FbOLf0qm7T/Z79nX2qAR4/gVNT1xtrV034MufquZdceqnD5o5X00X8GfnMutuX1V27/sOvDFLUdj8fOqy3NR4kw3fSJivnvtb9mPansLNZjmBVdEGdrT2XRF+Zl1x6jHP7OaWCcPJmH5IRH8yvsN7L1FQwT1EZxU7v4u9b/BMFgjhzjsgy8Isy8jq/Wun6R6vk93ofQOo66O0OP/AE8spsLrK6Wyno6icvTHG5K5ovs97T4kQtTYBXTl0tbHarf7UPtUl7D4jBRtRjFKcLHHIDPaQ9P+lYGr/tMdo8x9nqJYvMRe1eph6mGfGssHwzw+p6XP0uV4Zx5RqMT+zvtXg4k9b2bxKlEfEVOSoCFxexwMT9JNaShRf2pO2lLiAVlPiM0U4HeBcQiydd7U/wBpbtJ2yCVsQaD2mRmzrBjbiiXwkt1kX8mc7x5a4RpsM7D4ri1jhFHSgbEQFVnZeLenzT49g6yTEBoo6uhOqzELOMQjc/qK1YXsH2N7c/aliVPLTVFSFFTbgxCpchijbPw+fyX092F+xHD8FqAq42qsexs/2ldOd0Q/SHJZy6iERx6bI3yzyDCfsx7R41WS00eHvBYdpyz7QYvq7/yr1jst/ZvpaNoqjH55KwitJoohIIv1c16bimBy9naEaueWEBjcRkuO63Pp5clfYb2gP2MYAOSoHIScJGbMfp81Hd7i2izdY1B1Mn9lOweD4DRxez01NSxN4Yg3fqWokroqX9lsFvf4VjaPFoCglcKs4gBrjDkUT/m7li8c+0B6cjaB7ib0uuZxcmdG6ij1CbGvZ3vadwB93NUeJdqrTI+KwW7n1XgHaH7VqgSIHqGAddoqhj+0iSqAgeV5A+JCxnO87PoGs7dU1OzNLURHc5DamKbt0GLUxtBUOYR7eGX7UPzDzb4l81452qqJh0fbkmMC7ZVeG2yRSSAYPoQoaSYLK2fSJdrAIBPMxF9p3HcJP/yUqn7bUkcPCe4T/wCLGdu1eHVnbaPFnGtij9nvyGeAOkT9Q+4lFm7SSWlk52/NaKmQ8jR9JdmPtOrOy+KidPXuMR2lu7x8k/8Aaj2F7D/bZTFXnTxYbjhtd940loGT/wDmhydv5r5bDtxLRtwzdpRzutPcTfSplN9sFTQtKUYDua1hz2j8Sl4o3vHhm0eq2Ws+TGdtOxOI9g8YPD8QAD1/Dni3BI3mJKhbqyXqtT9olF2upzw7F4mGlqLRY87jjP1ivKsWp/uevnppJRMQfQx8Y+El6OPJa5OJ+eBMWqHvUI8Sp42JzkYclFftFTR/3n8lbyKIaNlu5NlzQkWqz03aqPlGyhS9qpSfY7WqHmgWsU2bByt701JUBHqcjLFnjk83ORE2JPcWb7iUd5Pwadl/Zr2xCPIndF7cswFc5NkzsXpU2Co4jCjusntIvo6p5PJXFHUNR4L2hrCZy4GFzWEPhI7Q/wBSztLnnk2ZEXhFajtJg+K9lfshxnFK2jOjgxqSHD6UZbROTfebiPPLZzWeXJUCsWP/AJFRS4LT+z9ksDjdmH8Ezf35u6tcDwU+0GLU+FU1RCOJ1P8A9vSS3Cc7+kNuX6l7Dg3Yns9T4dT4ZhWDy4zj2F00fHq8Sqxhpwlsv4Qjblnu8Sx/ZjFK/Ae1lbjHa/spTzjTsVVHHTX8UCYukZW5MLelca6qsesfJ1SwKWS5+DTdmPsBo/aR/wBre0cWHS9+H4ewyzfmJ7Wb+a9YwD7OcAwGm9o7LdksPlqB2tWY9W8aYvisfYyof/4lvs/7VYJBTUmFxYQRSBNNxWvzy6biEc8rloDqMIxDs/X43SY/Di0oheFJRsIxZv0jbz8S4sk88+WdMVhx8Ioan7XO0khfj4g5UtO9nAgAQhL3bOTLS4D9qmBlXU8mKYfURDTHfB7IbEF+XUY836kOKVR/Zb2IixOrnpRgrXEZsPjBh4jmO5rHuztb4lDp+1HYbtJgkVbX4dFQSx7AKBnilu8NzPo65bU+JI6U3DmLL4/tUb70pZcPq5CHJ74I34RXZ+9bLDftG/20ozwiegoe0EBsXEwzE4w4uTenPmvjbt19umCdl8ZrKKCOoxashKx4Io+CAF8RPqrz7Me2XZT7VK32islxCnraBhlbBwk4Rad4nzk+Wi0lhUVtEhZZWep4/wDZb9kXa4qymo6eo7AYtE7nIUc3Fph9RODkWTfSS8j+0H7AcY+z3DafFGxCh7TdnpHaWPGMIkcorX6WMXHMHXodf247OYfQQS4PmdLM5RScXrjJ+pizHNZTsT26p+x/2jU+GGz/AOzOKzFhuLYbI5cEZXcuFMA/pElrgzzg/wDRjmxQyR/2eRDz1XZelaf7Quyr9le22M4bGDhTw1B8G70OW3+Szlu7IX5L6mEt4XE+WyJwnrIdrM/aMne7JmG78qG3T1ISkcjLR1wSfvbpVohnSF8tu1Fr39SFtzDoiIvStCQena2S4O59NyXfl4lzp5IJs6I7ubflRgPdokXkhG+QhZtxdwooiyTTdoMK7LwVlfitG9eIQENPFm9nG8JF7lhi7RdpO2lOOHS4hU0+EZ8V6aI7Az9RC3epnbjEJSo6igoJBOOO0K2Xws7l+zH1P5qdgdK8eHRPIzXu/wDLwrgce7lr6PTi+xiv7KosDiwGrwn2SnaWUqpiOSV7i2blpSk9omJ38yUOv/ExbDg9Ecpv/IVIphK/N/Eu3FBQbo5cs3JKyV02uqvCxuxLFJfXUWXfJslaMVpZv4XVfgkd1NxeniyHL/ElTVtGMeIssm58khXVzu5rRmJ1AWV2STlu57UFzC/NIBcNrlHlG2XJk8Uz936kxJkR/EqQHLend8SLpbPpS96Q5F8KsDrFtLPdouPmOnUuiNq7d8kAc96cu/7U2PyTjCgBXXcmuXW53ZOiHakWV3JQUdHoRNyQN8kY7mQAXvSLw6peFLvHRABdXNdutbkufPau3EqQCH9S4UjRnk4OWl21knHXNdaN883zJQ7GiIVQfGvB3EfSpvtW34kxNT8Q83ZhD4fEnBjAWsZSrRUmmHT10nGIMrVIaY7izdRRjATv6S6U4xP9K1V/Zm3+h4ZjHV0RVT8/EmCJ25OuDntTKLSvkeyKUPGHUqwo2vB28PNWkovJgEUg/wBzI4OXwqtbNQkhtkwarpy6V32xu91E+aF81sSXJTW0cR+bphqp7tfF7lysFxw6kYvJ1BHO71LKI5Fn7VbzfautVMVzZsq8SfIeaMS8ndUTbLEZmHTO7RJ5muz0UMSfk7o9fXyQFkq64Sb1c7UIl1M7uQplie4uSK5xuZFlbDzZC2rordwuo7E46f8AJH06PkgLD8XpROL3Dogu7smFd4j+TJ+SboU0kUesrsA/EShHS00c4yHuHO3buTGIYSdZIUvE3ZaCXhUSloTjMHN3Es9FNmhoxjYQ0ZLZdydMBI/i6nRsQ555c0ybHCjbmytOzkdF94B7Y10WbFaqdybczElduzz6VGSG8GrBOmaLtoOFFjRFhTyFTkPja0hWOxX2grAiKwGe59FPMvNtyA9yjFi7eNQuypT5sz8tCch5uzlp1KPMMtoM5vaPK1aZxYv+aaalC4swuzTeMNihos45dHtLP1K2qKL26YJbLc9vNGGFxiRPmpUAvGxZvcPcqUSbFTw+zh3XJ1uSB/NDc/d3LWibHXFskBeYtuFDc5Doiu9yYwbbfHtT9NHbLe/gZNdKkQjbRyyH1OdrKGAD5ERP+ZLhtyQ2+7aitZAAlG12STU7bdGRF3dKMB4hjmVo7UGiWwAiAnlluRcO4OTc1Pxihp6OuKKmqwrYmZi4sbEI9PJRenqQnZUo6OmNtDb3Lj0rF3J633v1IWG3vdAqQHs+7lcKXs91um5OsRC3NyRATEWiAGPZ7dcmS9nbdm381JbO7PqJd8JabkF6kX2XPky57KFurP8ASpox7khFvNAtCGFHad7LgUYbtPmp/dtdIRYXzz+SVlaIrhoWEi0b6UP3ewnezflVo0d371x49c0w0RXDQtnnoVqT0rcrAVkI7dW5sk+7TLluQGiKo6FifJm70f3e2eeis+G9gyWOIE/VltXGG4uTITsNIleVG1gtluQvR2l03eSs+GxFp3rlrZ5pWGiK96UO9u/xJFRsXdarC1vLb/ikMbZ6bUw0RXjS2+S6NK3l+ZT7We21lwY2EeSA0RXPSsXcyL2PdmzNcrK3XRm9SHhsQk+XfagNEVvsrZDpmKH2Ntrszl+9WfDa7lalw9uT8/hQToiuKlYi1Zv4ITox3ZAytHjtEWQBHuJtEBoitejbnkhKhbu8lbcPTLRCUNw8rvCgO2irGjjEuaRUrRiTs38lZcH3JFT9Wj8tEB2yvKnbLb+5IaNhbXIlYvT6aZW5LlrZZu3w2oDtkD2cR6mZcOl78mVgVP3i380vZ7R5d6A0KsKHXuRNTt6VZezuP/NIoWQHbRXvS2tqCF6V8+SsSj6udqXBcg5IDtkD2UUL0rbc2cVP4bDpr9SI4e9s7fkgWhA4LZbe5dCnbP1KZw+nmKIY9O/b7kB2zy0yYtWQOTJ3hvny2oeGXmvLo9IaLml4yTrwvyQlC5XZKaADUeQpPldmj4bilw327X3IoAbh8l1u5daPqzzSGPqTJOJMNz6p3g9+STQvlz3JUFoafq5pe7JPcO1d4L+SYWhjcusOmid4duqJo7rlRFjFrpWupXs796XB00Z7kqDYi2pNHpnkpTxv5IihfySAivHrnlalw3t1Uvg9+TrpD0vknQWyHa/pdDa4l3qcI66skMeuvSmLaRDEXJuT+5d4PvJTGj6tEnj3f9qVBZCLmlapXB91yXBtbkkMi2pcPzdShj3ckuDdp1IAhnH5Llil+z+bpDT3IAiWJPHyUr2e65J6fby3ILpkYY0rbtVJ4L8kmhfb6UCpkXh6pW/pUnguOniXeD+VUVRGGNJx8vNSuDd9K5w3tzbpUk8kZxuSGPd6VMGF7M0nh3IKohtHqlb81KeFxLRkhp7tHVE1IZEbbsnSYu52dSGp3G5un4UjpX5pWQ4jUMh0c0UgZFwzuYD3hd9L6K5n7SSYxLnVykJZWsJPsH6R5MqO0hLVu9C492qKTMvdVM0bDcQmDtapHscgmLOzjdyWew3Ep8NnvjBpY++KXpJbXAe0mHVhDC7exVHok3AX0koaGoWQqbBzqGInd4/JSKelalHO4hlF+paMqV8s36kBQgWw2EvqS8mjVEKkIZKgpZWIpSa3ixWsX5u5/wB6sgwM6o4wpOFWGTXWxbD+Vj/6STARxxkLBkHwopJAhYTc7beRI0/xGsv7DKEKc+G8ZRGG1xJrSF/iUqGqIdwG1qpqrtgHFGOrBq2IX0kztlH6T7/zZqQFdQYgB/d9W5Flc0FSzBMP/J0tv2Wna4LscUt68v4p8K6MiF+nNec+3HxCGOSS5trxyNuZW2FQy4hbxK2Oip2655325fD3ur+rEpOzcR1UWXWxfCLqZRUNTiRk0EbmLcz6RH96zMeKYVhsBx0dNLiNYX/jKw7Ih94g3V+ZW+G4pLND+LK5XP0DtEfyqHZqmjSvhNLh4CdRXxzy98UTXC35khxiCOHhU8ccQl48rjVJNVAIkbu5C3MfSq4sUDi6A5KO2vLL2/RqvaoZHHLK4fETqYGIREwgeZk3hHpWQhqgqJmBsxN/DmpkdUwlbkxC3PclqhqbNxh1VTla7nGI5a3Ncr6jqgjtCMI7PUPSvLJ8YeO1wnba11pJ3Du2UgmQO7iJeJYzxotZKPWo8SYSLUYvpT7Yk5dLrzJ+10FoNkRH6v8AuUoO2zxmLWOIvztXK00aLKeiDikfGsbID+FSmxAOt5Nzep+SwsXaSjkjaQCcy77mUKv7cRU75M8cdv8AxHuJc2SUq4N4TX8j1OPt1UU9rRzsA9xFuIlmce7bNXQ1EErniIk2vFe8P5ryvEe3lGW+oqyIfSKzmMfbJT0MBez078tCO0c185mw9RkftZ9Hg6jp8cVtySe08bEZuFO1PFncweFUNDWNGe97NV552j+1SsriMr7blhq3tZimIfhwVE1xeIFh/apZF72etj9d7H/Uix/tE49HjHaSgijk4g01Pa/uzJeTCLlyXplJ9n+I4gfEqIyM5eZZEZLb9m/sjCnETkOyItzkYD1L6vpYLDjWJfR8p1nVvqcrzT8s8Kw3AcQxipipqKkmqqg+UcQOS+gvs6/s/wCGYTwK3tTI1ZVZiTUY/sQ+ou9/ct5hWG0GA0wxUUQwWtvly3mXxJ2q7SVEYDGBsUHjjIB1Xoa/s8mXUOuDc4dVewlBHhzQ1FPD0UcYWxWN4fctdQ9tqDEACCogmwO1rWEwcqf9TcvzLxGkxqWlmOogq5KIia23JjA/hIXVwGNSTBSxVsr0EUzXDLxCOnm/7HXPn6aOWGjDD1Lxu0ep/aHXQUuD0eHhJFPxs5pxiO4X8I9K8+qe0lTR0YU9POcTRAwNKL7tPSSqK7FJKGYo+AYgIXfl87lmMS7URRzWcW/zEW2/qVYcaw41BfRGXK8st2b7B+0xxiJyVDSzyPZIE73BMHVYX/cqnt7NBH+Pg18FFNyile44H8QEXf8ACS85qu0Ekx5sdlu3hj0krnDsc9spjCoNzgdtbvArT5Mm21RiMbGSG9zO4vUSzgYlPDNmB2/StL20IaGbhm7HpcEmfWPmsBV4hbqRsIqJ/I0guDcUkwVQCZvv+aiyYo8J2X9/SPhWNDtA8J5Rm5D6kFRjkhHmMjqTZYz1LAcYpKOb8XdftMfcoPaTFpMLxOWnF2kg6gIX2kPhXm0naAhiLOp2+EVHqe1U9VAETXGTeLqRESxM2FT2ifdkbCKrp+0jiJNfcLt4ljfvSrIzZ9tzWvcmamo6Wacz01ubxI5Nliia6HtUcM3Xcn+0eLS12FDLHJccPP1EL/8AashTYXiNUIy09FVTgW5ijjIhUmmmqYZTo6iKQDNsuGbWkqVoTxxIJ4hPJq5uX7017RIWl7qYGDz3ZPtL0qbD2dMh1ZHuka2kVDTHlzRgW7NaKHs24vm43Kyw/sfPXTjFT05Tyu+gRBcSNGLeJkohO/1KRCTidr53ZbRyX0f2S/sd9qK6jHFO0Dw9n8Lbd+Kd0xt8It/qXpmC9jew32SiFXh8OH4lXhzq8ah2B7xzL/Sstv8AE1pLyfMHZX7Je1naoxemweqggcL2qamEwB2+F3HVetdgv7PtFWVxUmK4w33ox2Bh9nBAntu2m/W/wiK98o/t2wvtFBTuFBV1lQMeUkmHwlLSATF4Ce3NiWL7fY5T9su02Eyz4nTDT4XTkYU0DezVMMh9VwP7rdwqbyz48Et41yavsz/ZXwjARGsxTG3EeoKTD4BlI/zNqvnP7e6U8Y+0uiwbDsRDEcBw14pX4jjdFmWZRdRZv/3L0jFcYlp+xOI0eAYxUYHTzMQHUy1DkDk/huu8S8vwHs32Sw3gUmMdn8UxbEZnGaPGuzlR+NTH/wDhPsNhUODxv3Oyo5Vm+Co9OHtt2bxTsb2+o48UhgxfEmM4sNqX4IS1D9H4p6ZiPy6VX/Y32J+1/B+xgS0faeniORzD7hxqNqiGaPlbxd2TF8KzX2i/Z3iGKYX92Qds6PFoJz9rmglpxixAA6t0QaO/5k19kH2iB2foMSqMH7UthIYOARHHj2RFU8xEQh/L81MaSKk+Su7Q4H2foe21VRdr+wWKdl6qmMRqz7PTcWmEvEQ+V31aJ3Evsjw7D8Uo5ewf2ivWlVb46GcCp6sH6t27J7fUtNgfaqk7dV1FX4vPSY9iOJMcp4UMhgDOz7it25uVueRZrzv7TvtyrO02KFSy9m6DAaOihGlp+BD+LCTHcRibW6vbb5ZKdpt8FuKrk1nbP7YO2lLgcWDY5W4ZjM+FuYhVCAHM/wCblnt52ryXtV2kn7QQVmOy8avpaiyGMopyAaORh8YeZW7SVlUYlRdquyuOVjRgOM0cPFO3b7TCW3iad4+JN9juwNTiX2f1GKYXJT1BRtdilGU28oHLbIIP6H9PqWmyirkNYnN8FPSdlzxrs2OLznKeIk5CxybuLl3fO1Ndk8SPC8ViqKY3CqjMZYyF91zdybwGTtPHjY4XhVJU1E7TibwRARW5f5dFfYp9nOHYLitVU452ogoImkvalo/xqm592Wmxv1JX/shovu0Ha6Sj7UhFFJFFR4xS8UCH+5mcf+8clrewXZXFPtC7QYb2k7U1sPZXs1TyRzVFVi58IPw/Rnq9xbV5pN2gwujwqDFMCw4ag6ao4QVOIvxZc7cxO3kze4VksYxTHO2FWUmKYhPVGLXMMplYP0j3JNWqKhGnsfc3a3sfR/bZj3aOiwaspIO0uCmBU4zyW/eUBhmIh+XUX+JeSY59kPbfs6Z+29lsTEA5yxU5Sh+plWfY122q5Pteo8UjnYq/2ehhhImu0YbX2/TtX2bB2ur46rgVFTIBdTb9hstcfVT6aOvlE5ejx9TK/s+GJYZIZCCWMojHmJgQl/NN6eJ19313Zfsp9pAFRdo8PiOof9jUgFp3em5tV4P9pP8AZZxLB5air7Jyfe9ODlxMNz/3iEfDb62/mvSw+oY8jp8HkZ/TsmP3R5PB/Fmiu7k9XUNThddLSVkB09VC9skRtkQv8SY7l7EGpcnhzuMtWK25skhySYfeuqyARuK7NMVWIHC/sVE/+/yh+JL/APorP3/X6UsXqpMNp4ApwvxKsu9liLpZvFKXuFBh2Hhh9PZxHnnN75pS6pD9Syfv4Ruo6LeRQ9pKOGhw/C8Op2cROovf1Hl1OXv3LTRRsICDbRZrVn8VL2jtTh1PrbHG5v8Av/8A2Voh6nU40tmbZX7VZB4PGxOc8t0VOIfxJTGG230pqjI5Jq1/DxGD+Df+5SPU7st4Lg5p+Rmqk9no6iRs9oOTJYdHwaGnjbujH/KmsVvKgIAfcZgH7nJTW6rWyt+FT/Ml/AVq5uXe7mkX81RFEeaS3TVQZZnEcnUqrF1TVEzjdqscj1OiELJQ1Vp5KYMjyBz3KhjmuPJ3VzTExAKMUrYssNR/cPel0ofTolc/NdZzneoebpdPmu92ib70AOhntyTo5iOeSZAre9SNSbakwF0orfJK1IeakBANparrD3IunwpeFBQj6V1cJLzQAtUf+VCkgAuq1kQ80LfJK4kAEPNIueiEeSIPf1IJEP6kRE2SRe5Ji2oKE3cu26aOuel0Y58kEoucH/3rAcWpmyuZhlZUzbVPwOTg1+We2UCB/wBKizDbMbeTpr5D/iNXd+VyJxuXPFtTgxuR/vVCJFbmLRA7PtZRxJx0ye1Ta+P8YW0HIB2qPa4v17UkDQH/AHLol7k4wuL5Ouht681IUcbp1Zdta4s22ogFy5Hbr5JCJ+tBQm8LM380bZENr9S4XzZHFCe182tQTQWg6roj8K4Q2trkRdyQE5ETZMIurAP39S6xe9ctdIRcdGZrUDoK4c+nchIWk7ulFqk8b80BQNzDb4SRcTalw+/yXRGy5WPVgsX8kXuXGzFtWZyS6W9SmyaYnK7Rs0i/yukJP0tt8kt1v0qgOdT8vmuD8nFHb80hFA0gPD6V23ai/Ky6gqhu3RK0bUX7+pd6RzQFAAPVqiMhFdfnzS71BRzu1/cpU48Olpx8Rb1GLMtFZ1lPxKyw3aIGDSQtoll4RUtjUGyu8KIerkl+9yXWz5tmqsKOMO3uRh+zToQylCUjRmUTbeJ4U103ZspTUjRxcfITZZ5OuiO0skhG76V1UHyCHwrjFtLb1IhzHvXR8y70rL1AHPkiDlm2SMdrpD4dbrUWGoLc+SJh0HxaImHz3XJNub4lIJUIe9Ly0Zd15Lnd6UFnWy9/5Uum7cuNtSGS7/BAHRK1h1ZISfl0pGXnly8K5cxPo/zQB3u6UXh+FAW582dIs/FtVgOyV0pUgUxSmVOBubReFnfxJrq19KERRajdp3qEq8Ad0yybqH3IvT4UBZCw6fCldtF8tqpgdu2lp3rgltzdmQmXyHJCJbs0wHG5bfNdDauF56kOSXf6ckAHdd9S4JPd/pQkXU/q3IbnLkhCoPVyydcYXz5um7riyzRXPy1VjoP1O36khJ7ud2SBv/npSue7naoCg2K0/klqVv0oA3PnmpFPSvNHPKBxjwQutN7Sf6UrryCVgMV1vy8kizQXPbmz811i8WbFotBUEO7xIn8OrfUhu+JkIls9OSgkc08W4vhQhcKT+XhzSuu18tqCwmG7X3ofFkk3JuaXJvpQAjyHXK74UnJhL/tQdTlztRt1IARZXc+aG5lwibu7kN3h9/kgA26UXy2/Emrreb3JDI/LNFBR5sUdyXs+35q3KlbyS9lbytXk2ej2WVIU78smXOC2fpVz7O3czITpW9xCiw7LKloWHpRDD81aDS+5IqfUmyRsV2ZFXwX7kuC+3TdmrR6fT/0S9n6cmQ2HakVvs+7oRjSqxan6c8ySaHzZKxdkgeyml7L3KwCFulLhlnoyLNFhIHsdqR0L+9TxHTRkTR3Xe73qbH2UV3sZFqiaj8s1PGPcl0ln/wAkbB2EVx0blbml7Kd3LmrG5hFBxtun9SHkGumIfs79yH2d8uSlFNoiDOQL3sii/wCLIdoqe6hPp9SHwXtSKN806fabslQ05PU4nVVE/S0dJC1rP9TpUnbTsZUOH4eKbmIbRMP1Jd1GPaA4L3erRCULj5LWYVgvZztcYxdnu0YRVrtpR41bT3l6Ql6H/NkqvG+zeKdm8RkoMVw+agrB8EoW3D6h82+IU1lUhvC0U3BQlC4jy6lMeMh0SCnu71pZn27IfD80TQ+an+xj6mR+x7ep7fpRsX2mVpRsh4biSthpW55pFRtlz3KbLWF2VgwtuSKFWL0rDbciGlbLVGwdmRV8Hbm+7JJ6dvyq19jDuz5Jo6F+YdPiRdg8NFe0KXs93N9yntSv6bSQnSuOWv8AJVYu0yHw29SQx26vuT7w2khta3RTYdsAoW8khjC5OWsu2sLckWHbAGFiPLK7JIhYe79Sdbb0sgMnH4rllu7ot46VjDjddyQmTCJM7bUb96aL3LSzKkBa2eiaeMefiT59SH3eFGwaWBw3z1SONibVmTtvfkkUevwrPeQ1BE3Ce0Vfg+kZ8en/AOFKVw/lLuWvw/tFRYsIsx+z1GX7KR+f0kvP3G1s2SfIrXVbEvEpHoGJVBx25AxW87tpKpxLEPbIMozeAx5iXiVJT45VQgUUj+0QO2oydTfSSXtTSFlFLfm3TI1pLVSOGeNoRiff1IG83zu7kYZk+rbk5wXLV2ZIxTkSqbHjjtCpiGsAdrcTrb6S5qXDhsWIO0mEYi89R30OIOIS/kl6D/Nk6hBhdwcQn/KptNgblCB5EAH4jZZ1XxOmEn/ItMPpfx/ZqlpYKgecRtaX9XNaOlo5YzyCQRH4mVbSZjANPUNHiNO3RFU7iAvUBcwf6VND2ylYZKOf2wO+jxKS2Ufom7/kf6k9n/I1goPwaIIZKimHONiHpYvEX0quqMLAmPhu0RDzvQ4V2mp8QqSpneWjrR50k7WH+XuNviFSq8mKHhGZem30quGizPFUcMSYHYbX1IUA1jxsWRvd3LlZCEJFr3+fNVVTWW3MG4rdFgKyZNMc0pXvaKdpKwKUL3yLd0rP1Fdw23naXpFVc2OGTlY77UMi9TazdrGj0jABu5kTKOfb6CjuYbzN9r+led12MS/szNwz5KulKeo6MtfEs5NFK2bXEPtKrRMnCRrC3c1m5+2mIVExOEklQRP0k21Q6fC+CAyVJ3EPhVhR0PGlEQj4V/u3P+VYtJl8Ik0tRX1EJPKccRHy8WSIeydRXPmZuf8AUStaPCwhEXlkt/8ALj3m/wD0V7TEfIAIIvnc653itmsMjRmofsnw8bTxKpdvE8EW4/pIuS02HYDg2D2BRYfGQg7bpdxKzjja4c2bl0l/mJCckcYlm7Efq8K1hhX2OWaYp6iSQhYDYgy0GNrRTRVEcLZOe5h8uSjy1zD0ZERKKRP3rekviYt2PVNQ81urAGX5k2UbFDmzsWXhUGornhkyDdlzuUWbFgGbN225XPanX8iWyyArQNj8lXzdoJcLpzjZmlgPrgPpf/o6jV+PAUWbtu7lm62slqiLN7fJQ5kxx8mjxLFo6qgGegqZJQFhGSCW68Ph+Szk+INlobEhw+QKWUjJufP3sqjtNIFPKJxhdAbXMRPtH4VLd8m9ckiTFisJxb9Sn9ne1DUtU0dRlJEfNYOTGHkHq5eFVtXiRyPnGbj9KWxrpZ6J2qxijqKOopIDYrHeakLqJvWC8xqah5jI3B3FC1YdRCUb5lKTiTF5J+hwueY7DZzWM5qPukdWLE3wQIppymEIm3O9rCK9l+yz7LcIxCUKjtLSVuJCeVlNBUcERL4itJ3/ACrM9mOxLw4vS1E8bWAYk4r6i7Px0FDDFKEcYjkOS+a9V9Ul06XZP0D+n/RMfVtvqPB5b2z7cYD9j9eOHU32Z4FSzmF8NTWQnVkY+dxll/SspjX9qztJiFGNJTQYbQU7coqOgihH+Qr0L+1jj2B4p9m+A04AP33BXkQSD/wXArm+V1q+SH716/pfU5Or6dZMqpnzvrPQ4+i6uePE7R6DU/bFiOJUlZS4pQYbikFS1r8elG8PiA2tdnVbQdqMLwWjM6DCKcq0ju4tY3GtH0iL6Msgitu71654eqPTMK+3TtJDTjBPWuQD0cPZk3koXbT7SK3t1jGG1tfIE9VRxjThJZaTh4WIm52rADuLLqRt+DabPv6kWZ9pJ2j1gcJjkPV/noim9godJZ4w16c9y87o6zGccqYqCklqqqecxAIIsyI38tF9H9ifs17P/Y6A4hj1PD2w7biLHBhovfTUL/H6zH+DLfu1H2rky7WvM2Suxn2KnXYAXaTtPUy9nuzmbDB+HdV1pv0hCD+fqJauk7adj+yo/dHZjCp6mtdrDpqNiq6sy+M22MqCvxbHftQ7TlV9r8SmlwvCKfix4fhr2RRSGVoxDl7hLMl6FHWYZ9m/ZLEqvCqCnozpqKWqtpmERbbtIy73XOozyczFPLCFJHiPZusxX7TvtLxSrwvE8R7IYThoABwRVDyndnkW1yyzIua3naUcEoaGsDEYpMZnJmD2mrO2bN9NpNoz7vSsB9iAy4f2Qr603/Hr6sjc/ULD/wB1yu8fjaurMNiqJwCKWtjOQ5DtHINS/wBK6IYlpbOHL1D7ukT0vCa6gw8MNpI5/u2KGynjjqdwl7r20zWGr/ZqPtT2qxjtTLFhpVdXwaQasOLNNDG2Q2Awk+V13ksl2q+0arw/tNVHQPcGCRjNGUrXAUz6CRD323LznBvtaxSn4+HdpI37Q4TUmRTRVJ2zBmWZFDLzB/dy+FcmSco8RPRw4lNXL7PonsNXSYo09JgfZag7QYTVuJHh+ISb5bPRlpG/xESx32rDj/bYKyLsr7VgcNBAUtXgERxQjCDenK1z/U+a857XV1R9mdT7R2D7Q4kXZzFYwljqS/CMDt3wy5eMHIh97LGD9oGLyYrBXy1DnOAcIyHaUgeISXPq5vdHal21Q32dx6PsvWSVrRnUV4s4wyG5CUR+sSYua2+NdrKT7QOyY4h910eG9qMHYfaJaaNx9tjcv2xj6xf0+pYntVT8OpCogO6CULmU3sZh+Ix14VnAeKgMDinln2AcbjaW5+aqr5LRFqKzG6eaKsapneeJxOGSB+h/+Suu0+PVGMU1HisGQz1eftEQNcPGbq2/FtJRaMsI7NifttZPiRf3cED2B+Yn1/StF2TxKk7VU+JP7HHQRYZAVVHHRhvkd9N58+Sl/wCQl/iN9mOz+IUdZFimO+xYJhssBxSccx4swGOW2Frj/pUKHEuz/ZEyjo4KnHp2dxb2wyhhH8jav+YllZaz2qpgqXq7yCQfw5OrqUrtbQtR4lWOdwznORNb0W/9UNX5Lia3tV267UY9CXHxdoAlgaU4KEOCFvK0stX8ljcaFpsCw6QNxuZiZeLwqVjhW4Jhs4O4FNS2vr1ZGQqFiUjR4TRRMYbWGW3PzuSiL2ll2ZLg4DiMj5GNNPDK8fmzi7IuzcMmKHX1ru2zMXAn5fSh7JEEnZ7tXE/N6QDD90o/9yzY1k8Y5RvZpbcPVam43Zbkj277FpJcN7VUGISUwgRNDYV1wlvK0vd9K+xaDtJh9UdLGc41EpN+JAW276S818p9iayip/sx7PPAYBXwVB+0QE1soGxXCZe4mIf0rR/7ST2wSPIYED3NJnaVy1WFThRxS6h45vU+ksdx6GhIowvMBe4C8bt4VCqftSbAZYKunlefVpb894Fd/UvFP/zGnxYoAqJNxsQud/hZvSqqbGGFxyfj3HdcT9K0x9NCK5MZdVOTsk/bdHh9d2zlxfDo3iixIGmmDO4eJ4nH3F1LBNuWlxKoDEsHzd7jhNyb6VmrbSXuYPhR4HU/PYT9OSdEqfD6Uq+tjOWBnshgDrqZPCDe71F3MhCOAYjqauT2ehha6aXL9IiPe5eEVFxKOphODFMTi9lvjIKLDYjvOGL6W8ZdTuqnkr2onDiv3PwEdHLHVy1lYbT4lUgxTELWiA+GMPIBSLkOiV0hADyZ32Dnd1Lo9QraCSiTN3PkoKbOo7Z15t0wwgH8hdaAfe/Ss12WL2rEsZq26ZZ9P/n5Vo32i7rLF4bNMvlIGmpfZ6YXZ2LjO8z2tyzLanelvciPLZ4hYGH+SEi7l0x4Rzy5ZFrBeSajBv8AiXP+5lK/yoNOIL27u4l36lKXJN8ahD09xWpEKVz5W5JdyoRHqR/CJ2WeryOM/wDFaQxuHRZzFZAGTN3tJcfUHVhK8JH4g6960NAV0SzLSBfotDheRCOtqyxPk2yrgntnyQ3P+ZO228t37kBdPJeoeaE/dchcX/miHe3xISG74UAE3xN807Fl3dKGmhOoqAijyEje1lNxrA6ns7iJUVWzDKNpfhvco7ivUvSTW/0MsW5dHc+V3emRLzXRkufm1yCfcP8AdqyQ+5BcxfUujnb+9AwtC5fUlbqkKK3d6UADc93qXWHTVdH+lHdogAWHaiAe/wA2StSEbUAK1Idpa/uRlyScfcigAbmitfPRJu5OjmPwoSAG3zSYelK5GKskKnLhzAWduTp+sFpKg3bvTAen3p+fdbk92igoaEW6hToeTD33Omrn5p2HrF8riFADtcQSVJ/MRSePb0XChLr5/NGJBuzf8qBPk5bdyC61dAWIuTkXpS7uXyRALFa6qxnWyHT/ADLv9I9SG1t3iFLUdGdi8KEAnJveiDbrY6QxvtXQF+THdb6kx0IxeQRZme1ctK7knRjMdGNd4b83dFj0kctbMWSHK5Jx7skrdM8rfhSsrU6OS4f9KQ7nXWF+eiYtRdPf/JE3TkkMb265XIRjPyQOha+STeLNkTRkL6+aIR/wQFDYi6Vr/wAE4Ub9yb4Nzau6VhRy3cWqLTve1d4YZ5M+1krW2uzWphQPh71y5hIs3R2tnkkQt6VIUC1uXel5afyTgDbqzJeLNOyqEX9KFvF/zR6Fb4XRFlcPJSFIkYULSV8F/Sz3bk1V1UtUORm5ALlYJPyTtHkJGbbbQ2pm74UqTZohseSQk/mrEpKAsKEGjlGv4hE8meyzw/vUIvmmnY5RotKXtViNH2cqsDieMqCpmGYxKMSMXb0l3KptcvNOLhFqhJIptz8g3n7040bk+WqTlckMjW25KrFQhF+7vROL5jmhGS3uRcTv03KSjvklcwrlzfmTbltyy70AP9JZJOT25O7j8KDTMsnSEkAd4m71JXPdrmudTZZLr7fqQFCuS1uJsuaC1GO61n6lXtHQuJaWTpMVvN9pJN6EhFu7/BK0PUICtfl1JFI1/K0e5CQ92aVrd6NkTRwi7ulK7q53fNHbpqkQsjYqgbrfNL3dQohFvqS0zHJGwtJAsW0kQyPGJszvaduYpAkQsjZBpIHqfLVIdw96c4bcupK0B5I3HpIEcuWf6kpRu11SKNK3uSsKYBe9L35o9S7kRZDplyT2KqQ3cPLP4k+FLPJAcoRSFAFt55bRTVrXW9StqbtJX0uA1WERSMNHUuJSDl5LGeSdew2xY4t/8jKdurNIScjK993ela1o6ogH3bviWmxjqxXaapOV3e/1JOOzkuh72RsPSRzW70pDmLZP4XXR5l8lxvSjuD7chD15N5pCSJy3aIWFvSyO4hduQrt2WdqXEbPm6RC3fn7kmt9yO4iu0wbvfuRXbcnfa6T5FbkkA7UdxE9uQO27m5LhZlc75kjImuzfai1vF3RuPtSG7bR70TFbn8vNFd1a5IWyz1fajuB2pGU3ja2a6xPaSaGTp1ToltEl813WfWdqBwSe34kY+Jn6kI7rsstEQ7tGfcn3g7SExBaWbfzRzFGR7AtHJA/Tn/BcPqVd4jsjlwC3JK4PK1AxW935k08n+KO6DxIlNYQk2f5UBk3eopTbstEL1DlboyvuRM+2SCLegOTvbco/tD3Fnkg4pehku4ToSxJpAE22oeJaX0qPBNcJM7ITk+ZK9haUTtpCJMhle25Q2rDjhsZu9AVZd3IsmuR8uruStbNMSzMIZ+FYPtZ22eQzpqQ7Yx6zHxLJspui37SdtqbCzKCBuPK3i7hWCxLtNWYlJnLOZj4RztEfyqnnqHqDzd01dpoyybMqvyTParubuSKKQ43zZ9qhgLk+SkxDs0dytdSOjYdlaiSqMKYAvlkNgAfiXudF9uFBiE1H2T7SBLX9koI2p46zaVTSSN1SAfe112wtMl884diD4DQHUM7hVTxuFP7gfQj/ANIqJhOIbrDzsJ9U4kPhn1B217C1HY3FQpJZIqyjnjGooq6D9lUwv0uP/MVn3o+HctL9iPaL/wDMDs5P9nGIyh94xuVXgFVI/RJbuhz8jEf4qnmjkpzlilB4p4jcDjJtwk3UKfcmuD08UMc1ZWlT2llnt9Sd4Nul3SjO8iFsrfiQEL9PhWsMjYSwx+gSFhLVcIW72/Mkedou7popHu0d/pV7GPbJTUt3Pp6mTrUbcnTdLVBcPIVZjUQyDyYS25+lYPNRosKZXez26D05oihcdXB/yqfw4y1Z01xoxLK9Ust+QeEi8NybJmTTwuWmW5TTqIyG1n3epRSmuLN/1KllF2UNFh+3PxFyQ/dOmeTj+5SvbnHu+lEOIHy0IlLyv6GsECAeFtGOqYmw988/NWZ1XEEr8h+llFmmfIjfMVUcjfyIlhh/EgHG4jl/BRnjO6/0qY+7W74kNt3N2T7lHK8exAIXHnlcmi2urGSFh1zUcxDnnchZTLskYd3NkTDdoCItuqFxb6U+4gWLUEht2v1ISzz0yTmm1upI+en7k9kT2hpxMm9SG276k/aA6aJEL56eWipNMXbY0wvuJJ88/wDUjIf1JdRc0WZ9slUeIDGYNUR8UB8QbStWy7P/AHZVAfs0jyylueORt1qwVvhZdCQoSFxNxIX0IXQpsh9OpnrMlHSQmLZcfxMOVoj9SarKqSS2O9jibkIttb4V59/+bH+y81LBjcBVGGzuQvUxtdLGX0969CoKikx6iGswishxSifdxIHuIPqHmy6IyRwTxTgQuM8ZbAbTwqFW8XhkbsVim1mIU9PczbzFsnH0rOVOJSVj5WMI+rNOTMkBPiUkIcOQBngYtIpNwt9Jd35VYUvaxhgKA6h7e4Kx3Kz6Zef6lQT1ADo+ZEyqauZiLNzb3CudnRBs2RYlT1glG07DMP8AdGduf0lydZ+sxSUSMIwtt0u9KoWkuuZtwd4k21FNUSjGPs8jRZf3cjXh/wBWWTm0adtMfOSSbfK53+rNMzlNMYgHV3JyCqjmhzqc6U/ia4H+klfS9i5IaP22SOThMF7kO4RbwkRLK7HVeTOQ0IE19QL3N4VMipzqnGmoAtz8X/uV1h2By1gFwqOQgAOKchdwepTopnhaSOkBoAPa0snVl4rfJJfpEu15INNgIYeAnUyBLOP90L3ZKxpMPPbnmIl6WQQwwQtnGfFMnXSmeS7iGwyB0DkWitQ/ZDdFnDDTRvY53W+5WTWE2cTMPh+lUlAJ1BE8jsxK4imaOGUwNuOHRc/81rqCdlliU1PR0AU0DuUphdNJ4SWalJyfmxIqyoenYM5mvNrntdVE1YRBzcSz6RU8g2TSqgEdNpKHU4gwllnu9Kr6qoe7PiNt567lWTYgYneGRa/qSb1JVzLGoqnK9zK3TQhZVNTXcPWQ2LyUeaskqB/Ee0fSs1jGJPGZAxrJts2WMuKnEI6gfSu05OQFJe3DH4lgZMUKMs2z96uIO0Bx0ZR53C/I/wDkpNtKRaVOOBuZme7utUf26Kuop4JNsr7gu6blRHWBZz5P0oHkkqAFgB7e5Q3RcIX8SuqL788/ypR0M9VMNgOr2mw2MbTne74VYDiFJQtkDMP/ADXLPO/4o9TF08fM2M4N2T4lpSjb8S1tNS0eFiLmwFKPhyWTm7WNYTMe30iqus7XPIOxt3xLgeHPm8nqR6jp8C9iPQ6vtU0IbNtqq6n7ZMTw+CWnjdpfQReFeb1ONVczlmb/AMFCcpKg83e4l0R6DH/NGb9T6hO8TotO0vazEO1FQMtYbFZyEellQqVLQzxjxDC0VHtderjjGC1ieZkyTyy2m+QURckrbe9K1y5bloQPRQhwJZDNhIcrB9SKio58QqYqeCMpZ5jEI442uJycrREVIp8LqagYAaJgGXOwvWS+lv7OHZvsn9l+CVH2g9q8YwsceKAxwDCinYzjmbNimlBui3wsSycqH/6WnZfsPg/9n/sxKGKVdOHbStBhkrh3jRZ6jAI9xl4nWN7SdtMO7Nnw5wqJTma6Yov2sj+Vyy32gdsHxbtNX19HjgVss0ZCZRQFKDkY7uY8/DcqvBftCxDDcYozqIKi2nAYoZakCMqcXLeYirjNwXByOHddzNH2b+16tpanFMRwzsxHLhcUP+9lUymdm12EruTH1ZMpE32sH22wCo7PU2KQ4bLijjFNU4lsFg9JE1zelQ+z3aSPtdiOJUVXhUmKU9ZO9RUXVXs0JkwvbIQtqyqqns/hWCtW0ElNQz4vic4UtLLBIRw0cT9RiHN38NxJRySVmssUG0z0ztDNB9jP2f4NR1oMeJNCxwxCdwVLO+4xIebLy+sxbGPtSmi9ngi4UM9sNIPU5Hbd/lFVXaONi9i7LR1DYlWUZkD1gndEHwB8Aq8wejDAcKneiznOM9Z87fxPgUZMs1GicPS493ORK7JCfarG+0GB1mVBWz0hhAMjdcwW2iS8whkfDcSFqgHGWnk/EjLzZaJpDjrhxemrY/vSmk4vEG60i57s+9bntZ2LwbtViWG9q58SbCMOxOnGoq4BAim4vIuEPxeZadSS8e434j4KzsriFT2kpJ8Dq8PeeixiMggkiju4dW2oW5fwf4SWej+zumwGrNu1eMQ4NY2+jgb2ipL4bW0b8xMtvg/aSrxDB63B+ykZ4T2eo3/GiiktqKxnfc8s3Pl4RyZV321/ZXL2Zipe0GFyU1V2cq8gD2Z91Ib/AN2Y88/iWKmk9ToWNuNoy1Z2mo6MxbCqO+nDbDPXMJnp328s1V1/aSoxA4Alkee073kLddu8u5ansNgtNiXYvE5aiBjJoZxhImz/ABGFiG3yWKOnoik5zRF3iXqTTQtf5F99sEMcfbmoOKNgimgp5WEWttzhB/8AuTv2T4g1D2hcH6J2GJxztEhcrdyY7Z0JyVOG1RyMQz0sYsRPuIW25ouzeEyYP2vgpDaKoza4bXuF8tw/5VTdxoEuTNV0LUuKTwN1RTGL+nQlpe3EkUldUODsQlwybX4BuJU2K5liuKVAHGAPUHnGT7tSLpVv2moZ8WxilCjppJTloYTIYhuu2DuQ/KGkRcTkYuyuCavf+MLCX1/+qr5qdxwuI9LifpLuWooOzb11DR4fW5RexuZWwOJmTv6i5CpdZDTzcKmjoY5YIQEAj4l/f4y5KL/QrSMjhUNXfONJPYJQkE0nSFvkSdosHulikCVuG2d8otcIP8K0OI1EcMWVRZOINsiFrYg/K3UqShqDrJsmd7GuyEekVqrMHM2OEY5HT4dDHKcpzx7dvePif5rSVnaam+74JIpbjHYYE25vf8lgwH2cOaCSoCN8ye4iW16nE1Zrwx4ylGTPZu/mKeqO1R2kMfeHUXcSxtJiVx5N1Z2uoldWSiAWHuFyF9qFJ2PtnpmA4t94U1QAPd+GWYj5q7fs3UR0lHUnVUhRVMZymQTifs4B1PLl0LIfZXhdX2mxAsLw8L6+oC2EbrRuf1F3MphYPhseNB2Mwifj4czmVXiPgxatDcQCX/DG3Qe9x+Jd2PK1wjky4FPz9FXikdd20rImZzouz1M90A8jm9UvzL+SuaDCY6GL8CM+F0EZmRFr8RfmT5bdr5iTbV2O+QRBsyF3utXoxxJe486WVv2rwOHG15ZZ5JiaRoYpZPQDl/BPGW3mqrH6h6fAcRPP+4cW/fotJ8Iyh7pkDsVHbgpS53cSQiV9/mVX2Yh9n7OUAPlcUd38VZF70sS9qHlfuHCyLXzSuQsKLvWpgdb1ZJ+ooainhgnkgkCKbokJtp/SmB8TKVU4tV1lJT0ks7nT042xxl4FnPe1RpHSnZFIdopdPeuerxLvh1WhmAY3Cs1jVHHnm7sJEtQ/JUeNU/EHP0rlzLg6cL5M0Nl/P+SvcHF9r5qhkjtPmwq1wSRylds1xYn7zsyLg0YbkiG59E5GVold0ps8i+FewjyDjeS6klqJKgF722k3iTks0lQZHLIZn6ie5B4F0OlTS8lW61CtZdEfNIE+w3c0hWNW66MnRG21D38kQoCxW7h9LI7RSYbu/ait+e1AwW+ScHyQiLc/EnG5igASFJh2p0uomdD4dqqhWJuaRDc4siEV0R11Trgpf/IdrKGTD5uFKzCWTHte5NOL5KfhuHyYpLIDSAJABF+I9uaiELCsoy+r5ReSP2vA3a25Ifc6O3p9K6I7hdamVCEbibPbqnXHYDsyb79E7pYbfmUDGtdqcp8+MGTeJNNz5J6mjfjD+rqVvwNDji156sOq7dsFvU3UmjkfiFm/f4UiLiPoyii7HS5ZZOOXiSt7s3L96BifLkkxPaTi21CBIdu9XTl6Ujz25d6a4j+V1yEJHHvfag01JTbbWbakWaZGTxl9W1N8T3vd8kEkxpO/Nd4nc6icZxYm01SKS5+/migtk3iOuGVoZ/EovE282+lK7cTO6CuSUBa5o+JuHJ1DKTaPizXGk2oskl8TuRcTXLwko/GHv8upL2gfcpKpkriXCWSV20c+pRPaGzyR8RlSCiRc+7W0Urm73dMe0MV2fSkMjFy6vkgB+4cy8KRE2X9TJjjbs2y3bURSXEOt3mkwDubvRGXv7kw5PcOi5xLn1zSsB5pO9Fd5smHJiH4hQjJcWqOQJN3myV27kmmJhLJcu91qoCYG2nJ/CT2ppybJFUk8NPTg+Q5hft96jkTXZPmpQD93zXLvcmrn5M7JHJw9M92aEVY/tt5Old1KPxmzyS4zbtf5qmOx7iPdkz2kiubMdEwMjZZv0oCmcWybzUgSuI12m3RCUm34VHKZxAvV8KXGu06s1Nlkhy3CXSlxNhZZ3KPxNOe5IprfJIpKyYMm7V/hXQLbooTzMQi6LjbtHRbNUkTeJ+bck5XFzUPjW2v4i96RVFym5FpImCVzImka7JQxmYhK5ENQ2aWzNNYkriCJaJMTd7qG813J0mqC8/yo3kNYyZxLu9LJvUobzbeaXGfJT3JGqxRZMKRh810pPeoXG8WaXG/wU9wrsom3MldprkonE73ZLjXc/wB5JdxjWFEu5tyV2/lyUXjf/CXSm10dHdL7MCS8jXZikMlvfcovtHe2S5xN/wAPzS3GsMSXxP0pPM3ncovG8mXGm3Jbj7MCVxLi7xXXm6dqicbehKouRtIrtY4k1y780ik9+5QvaGFsknqnLy96LmS44yZe3mlxPJQ/aGG73ohqLeb/APoi5lLtEriPlnku8R7tMlEGo2c2RjUXGObo95X/ABD96XEfy+Sje1NnloS49Q3N/wBKn3lp4iVxLi9SQldrcoxVAf8AtS9qbk7I94f8Q/xO9E0mnJ1G9oa1c9oYiS9432iRxPLpSaTyz0Uf2hi16UuN08xVe4X/ABkgy80Q+bqKVQHd1Je0B5Ej3B/xkgpH7nuuRNIxc/6VGGoa3RL2i4u5R7h/8ZjAqnHmnWrHLXqVYxPbcnA6l5zidKyE8qzhjsdKGquK+91XEXxIrn59KWpPdZahXMRf9qf4lw8mtVIFQ4vmzsieoMvG6z7ZqsxbvMHe7CmZqwBiLI2I+5VPELzS96axoh5bDaR7s3fnzThzPyZ9qZ1Xf3rWjK6DuciHxIxmcW5sSaXBzzRQWSOM5dG21CUx5W5oAK25JFFNhCT+boR2lkk3JNVMjw0k8t4xWA5MUnK5BmzM9tu0j0olRU5vd/eEL8vhXm80jyeavMYo7r53rWqpy3yCIWqgNYXsyUC/LJJrvyofETohG5UMdutDJsx81qMB7PhNRz1le7wUVMHFnl+fSA+8lUYVh7kJVZhdEDiICX96fhFTu1naB5KOnwink/Ahfi1JD0yTP/yFtG/Mp8gVVfikmKV8sr7IukIh6QBulhQU0lpiTKB4blIhzK3wptBqek9ku0E+EzYdilHOcFfQTCbEL65eEl7P25xh8YrYMdBmKLGA9qch8Mv9636t35l86YLUFGdme0mtJe1djKpse+zmvpj3VWEzjUh/+Geh/wCUXT8orFJwYQ1xl326JDMYjo7qrebhy6NtFOtWXDpttTSO1ZP8ifNJ33poZHt1THtAF37mS4zCIuHSq1IcuSTHNpptt3J4KjTJ2Ve82meS61U9uT/uU6D7hYhWHG2Wb/xQlUXPnqPnqq0pHkuHW5I5HuVa0LuE16i5+VyXG9+1QCmcm+Sa4z96dBsy09r96TVDbs1VFI+QuhebbzS1F3S2KZiLmhImK4Hfq96q+Mj9o89wooWxOaO0cme0e9Nyj5O6j+0bchd0Q1Gmj2o1JtM6+ZDk73CuGL25Mm5Cu5bS6kw8z3ZaqzJjhZDl4UPTd4hTRyPy96cabZk+5FEWwxJyHu2obrtepNFJcPegGS3TUkaWiXk1JnV3Jsyt5JnjN9KFiuFUkYvKO8RvUuFJrzTL5bdOlF8twqzPuMfu4j5odBLJMXMPeucZsibX6kJE92iH2no48SwCsjkBiMIyICLwk3pXlnZ7tRivZPEY63CK+ooKoH/aQHbd7i82+Feu3DcTOzEL8xJupZzF/s/oMWmnlpKgcOnN7ggkH8L6bu5RKMkXilGXEjTYT9u1F2mpYqbtBTNRVuetdBtil+Jw8Lq9xDLghPSPxac9zSwHcJfmZeB432XxPAX/AN7pyEM7WlHcBfSSc7O9rsU7MzZ0lQ/CLrgNroj+oUlkHl6ZeYnr8lRJJfnt/wAyguLkJauOniUTA+22HdoG4UltBWl/dSl+Eb/CXh/MryfD5IWFqpngH1ZKWzjpx4ZWvGY3ZPaa6F4tmbXEpNJHtlzkazuEm5qVT0r1RiDRfmSRLkRacXhfiRzGF3pa4X+plv8AsSVSLT09Dis2B3hrHZxqE/hOF+V3mKhYF2ZkmsBmbhDzI26W+Jaigo46Vy4YBa25zNtqbgmaxbG+1XbDELYKOpo48LoAC1pcPzlpJH+IubfnWeORpoRYzYgk5FGVy0zzSe0mcE1xdTkLdTfT5KEWD4XNUlLJDLh0pdclCwkBl5lC+n6clK9gOOxVfhUoWcO8S6bX5LsGGnVGMjXkCHEoanBbpqinOsome4a6kzIA+sOYKxwTEo6qmupzaeM2t4sD3CP/AEWqcWZPG/sGmjjhAizbn05blFxKuuPMLB01EWT9ZxYzLJnEmK25UM0kkbk+hCPqV0c4dTXNMWbvc/SqqrquHq77R5apVEm7N+9UVZNOVz5tY3hJRJglbOYjimhfEqn26QbXN3ER9LoKmnkkjzYwvJ+nNVklPUyaPK4j8lj8jsXBYy4xIWju5D8Spq8TKMjckc0cEYa8S5tu1lWnHVTZvrb/AIJahEhnkR5oikch02inXoZy0Bu5EHZ2sqLWdwEeq5LU6ERQqI43zN7kZ4wY9GQqyg7GvIT8SrCIfkotZ2daOQgppnn+LJZuKLUkitkxKcuZuo0kxkWbu6sJsDqIbb433NooMtDKJELu35UJI22s4Enmlc3cF31KRTYac1tjOf7tqsYcBkz3i4iXLTmqJtIpmE5Cyy+Qqwo6OQRzdhEvluWgw3svJIIm8e4d12SvKHsvJTzC52mL+rwoIeRFHh9C5U5XRlryI9oqx/2HpsYp+I0D08o7fwnuu/KtTT4THHrl/K4VcYbSsVRFBDC887voMaFjZzvMeN1/YPE6GYrKeSsp23OcQbrfpWt7MfZ7WVmMUs+GURlQzR2zx1TbQ8O7P1L6S7I/ZXimJFFPUBFQQE3ia47V7N2V+yumw0QeKLjn/wASTd+kUPWPlnRB5Mn0fOvYn+znSUcY1WKVLRYaD3t7Y1giXwre4L9k/YiavI8O7LR9pqjpc4KURicviN9F9Eh2FpKyLh4jTxVAdwShcP6VJxSlejwmekwushwaey2GcYBMQ/Isu6vpHSsDXlnzB2j/ALL8hYlX4pJ2rh7B4JVGMp4fBGFkTsNu2VyFZLEPsP7HkY/c0vab7QarL8SeKYoaYPqlfT9K+jqXsPhntgV/aCrn7ZVgf3lYf4IH8MTaKyxPFo+CVJEAeytyijG0R/gqiKj89u3P2J452dklqKfC5gidyJ4oJuKULeXvVD2NwXEaGc6iIPYqgbg4s8JXizjaVufL6l94Y9hNPXQk0sex9u3wrxvtr9ldTSzHWYdI08B9cBPvb/qtnHjg5dn4Z4BF2DqcNpp56eRpZ5GEXE9pizvzWZrMarKWj9jCrkAYpiHgD6vERea9XrY7qgwvkAR22n6fSvPMY7P0mEzVThRzFKR8UDkfYAfCPesqNYSZW4XDFgswVuJxDUbLwgke4bn8RN/yWm7L9qpe1GO4jQYpIxBX0M0UJZDcBsNwCPl09PxLC11U9dLH+HaHS3xLTdm6Gnwf7uxEjbj+2gDXeIfF+61Q3R0KNllhVZUUdCcdM8YjE3COCJrTk27iL3LnbCunrMApydpj9ppIptsxWDltLb39KoceqpMHxTE4AdhqHmkAzHuG7pFLG8Unk7K9n4mdwKGOaJyF+YObkLf1EsoY+bOly9pvPscxSAuzGI0hxPKUU5G4+TGFuf8ASvNyxCjkMopaTfmWcl1pCrb7OayalixlowlcjgtbhDduu2sun2LpMFAp+0OIhTyk9zYdRuMtS/wn3B+b9KvX3Myc+CZ2qpYKjsN2QxCMmKeyalMcriLI3If8yY7N4Hi2C19FjmIRNQUsJsdtWfCOoH0gD6v+nJO4b2yqI/Z6fBMPajgguGEjbjStn1Pc/J/pUWvpZsQxGWrxSvK8vFIbnK6pKuDNzbY/Vzdmoa+sr6imqcUr55jOOhjfgwxjdtvPc7/SOX1KRUYpj3aKEY3kpsEw5gYAgph4I2f4v+YlS+0R0dwUUbD/AObI1x/+i4U0sgE5mchFzJNKyGzQUhUWDsMEWdebhrLJtBn+lMxX1ADIZ7C5RiyztdiBQw5A7ifTcSiUWLVIzGZyva7JpGbtl1j5R08IB1GW7mmsEkjFpXYGuyVa4yVT3vmWb2opYzpzIM3G30qyK4oVfXSSVBPqI55Na/chGSWQNX2u/iTBjrm7p+lmAjBnZyydBfgtuzwgWJ07SNs1zu9woYaWWuv0fTc2m38ybo6z2OpGVgY8n6SVhDx8UmIOHaDvpGDbRWqVMzNJ2UpamGmqipKiSnGUOFJUwPaVj9QsXxLQPh8BUA0kTPBFFlwiDaURN0kPvuVt2SxgOyPZsQk7OUvaOCpk/EilmeGWN2LRwJlf1NZ9m2PT502KYj2GqD/8JjlO8tOL+kZgu0+oV34GlD3o488ZTn7JGRCuPGITknazEqe0K0cv2peGYfcfi967RyHHIJtmI5kLF6tq3f8A+T+J0c4Y3ST0faagowilqvuWo4oTUZkwmJHtYHFtw3a5iomMfZ32tpe0lnZjs/ieEYTRzGUGNY0AxEUbj4s9jdXNarqVF6HLLp382Yy7bqqTt5DUU/ZYZzgkGlqZxiCUgKw3bdkJd619Vi3Z/svN7LRkPbfHAfX2a4MOpy+M+cn0jkyxH2h4xi/abFsDDGMQKtnOfZADWU9O2bNZFE2jMtcmXZcGWLFT2ZfUsfBpYY9BsARt/KnSH9SRyWll6UbiYxcSx7c7bvCuqPByT5kB0/mS7/hSImL6lPwGoejxWCoB2Yorja5rm0b0qnwQlbIQ7izFdDxLjZ+Jn3LrdWaCRe9c1L4bkYpWsXJAAtzFVWMRtwyzZW/iVdiw3U55LLKuDbF8jFVJNdk6m4FMxVQgypayS0ybPcpvZ6b/AH8Hf1LyYPWR6U17DeDmI+pA/PkjDcxc0nG65e4jxWBc5LokkWWW1EA/mFUAre/pR27ulA27RGOagAhFrcmRiXcgtdGPWgDnfo/5UYjdz2paCX7kYbVZQQbrkf8AqQDluZkTF72JAHeHaOqLw+lIERbUAC3miSSVgdH1Zpa5aOit+SQioAIStuyPmh+XUXhQ9/JERI1HYh5fPcyW5L3Ibn7kCHO9PU24iB91zJn4k7TycOoAm3DnahjQx0l71Kp90w6dKjzDbKbel07SFqTN1WdSTKQ2w3Je/pXBkfky4ROOubqTUcEmHV0Rl3dOfiTF1xZuyGbMm0QCHeJ8SVxXc1FEny0Tlzk/wqUwHrm732pXWtln81HuQsV12b/mRZVEoi0RXPdzUW5rctRROT+arYY7ddzfmu8Tdr0r0v7HewPZ3tcVV/tDjceDAEDmEsoEQ557RWI7XYPFgeKT0kRBLwjIeID3CS8TD6njzdRLpknaL1eu5VFJdblmVqTSOmbvmuDnkLL2bMR3jPyzRlM+132qPciEruaNwHnm96XGctM2Ue7u6SRN1epFl0SmqPS24UPtHVsu/MmBK1dEruW5ADzzXPyuFLjETf4Jq75JdXd+VFkD/tG0W/pQ8bcWv6kwO0e9L+KC6JD1F3miGob6VFfzJFcKqwofGb3/AJl0CeQwjDcRPb/FR1MwYQLFqdzfYB3n8m3IsVEvHKi3EpYxdvwbYm/cyhca4idnTFXN7VUzzu1pGblzTTE//tUjJgSNud36kRzcQutQLnu57XXbjyJVYqJnE9+qTF5vaKijNb/BJ5HzRsTRL6mLW4u5Fdv5/qUeErpBv2j0oGkdyy8QofIUSiL9Pchu6mbaKYaR+9cKTd6vNTRdki60cm8K7ddb8SZKTcWXf4ULzOPeq1DZolCPy3fyRe7NveoYzHyZ7UuI4vrmXxIaDdkkpLfE3NNuW4XTLF0u3NdeTfmpoqySEmpa7c+lK5yUYi25ZdKQE+Rv1IoN2iUHPLO796XEYe/co5Ft+LvRATWFm7Z+pGpSyMkcTbnmlxgIeSiXNn1bVwyDLm6l4y1maJnEDIedyLjMV2qhkVvn/BcKRturkp7ZffaJvEbzSufa+ag8RstruKcGS4et7upLtF/kEh5G3apPI1+T5KPd1a3ElcXk6vtmb6geKbXP8qTzbeSZf4s+aRE1meT+9GqJ78h7jaE657Q+uXiU3Hez8+Bw0Bzy08vtkA1DDBJe4M/cXk6qxJ7e9TBY8iuBLzTQ6Mx2klxHt700W1Ii10Z1trEjvTDeR4y55rhyPcmdURC/eyNUT3ZjnEcbdUuId2T9KbH57kjz7m5c09ULuMcaZxHn1JNNrm77U05e7mld3P3JcD2f7HWm7+pDxnz5umvzOifMhT1QKcg+M+5s3FIpPUaaLNL3u6VRDuSD4jj32onkMR/9U14vqSt3XI1QdyY6UjiWhIuMfcXUmPDuSHpFPVB3JD/EPneh4x26vb5JrxaJep0tUHcmOlM/e7/wRBUPyTXufck3vZGsQ7s0ZobeeqK7pzyQpP1L50+rCfq0QiKXvS2oAQ7UtbdUrXtSfPkgAulLu6kmH3JXIARcl1CI96JAHBH4nSbkkXJdQAtObIiLydD3pCVvNu9ADgjdqzrJdssSPjjRM9oA1zl5ktaEm/Tdd4V5v2nm42MTlpzWUuCZFHiMz3Fr3Wqpm3OptbUHJcDvtI7rclWv1KIoQT/JGBWmLM12rbU03cu65rUDU1ldRUtMdE0EWZs0rVMRORRHlyWVfvVvTE8OCVrWCXGMB3NuEtS2qtaFyEtOlRGimhsctLlLhkjjDPxChaG4cn6k6FLGLDnuUtksm4biBjLkHi5r1r7Ka4Y8enw93tDEqd6e3wu7jt/qXktNHHGA+rPzWt7KYgVDi+G1bPuhnA2/cSqDIfk3MwvHMTO1pBcLj6UHEtVr2nhaHtFiIaCJSXt8j3D/AJlUF1rZR5G5jryXCWW5K5vcmHkt55IuIxPytWjiJZB/iepDxG557XTV27LNEOfmo1L2Y6RdOuaHiPeWT3EmkmzzSoqw3ke3JA8npQltuSLIi5t9KAsRE6H+KJuXeuFyVUTZ1s+eaIfehSbbojUdjn7/AOlK7RN+LJEqoLDu3Dkke4Sy6kAju0dFd59SKCxox4ZZug8KkELFzyTRiw9WSlomxsciuXG96TyNmmDkYS5ql7TGTHRk3IOI1xasKaEk3c2fJOJysfKbcWtxJcR+Wf6VHu8mXRK3uW6SOdtjt2uScEf6k0JI7n71aRkwrbiJCYsRaujJNTCqRI5HVHCBR6HEW0wka4X+oVQ4r2FwnGrpKQ/uuqy0jLdCf/Nlctll3JZ/EspYYTOnH1M8fHlHmGPdjcX7N2vW0jjAfRPG4mBt9TK47JfadifZvhU84NimHN/4Sp7h+AubLeU9ZPSiUYPfAXXEbXAX5XVJinY/B8a3xg+EVWepRtfEX5e5ccsU4eT0Flw5lR6X2VxTsx9oFNw8IqBp8U6joat7Ji90Wej/AOK2VB2XosNYZcRjlpagGtCmsuJ/qLuXybi3ZPFOzsnHcDKAX2VcG4f1dy2/Zv7esehoPurHJpMXoCtDimf+8RN8J9/yJKLRlLBXuie6Yx2kpIaYoKM76rput2fT/wCqr/bqvEoQaRwGz+7FrVSYVDTY8BS4XWRVkQ9cd1tRH9cXP9/JW1NTzUsvEgIJw9B9TfStjl5RK4xyWOZsJMNrDlanSmnjK5we0lFp+LNfIwOIZ27m/ku1E3s+jm93cBd6VBsSqbEhjPOMzgly6he1UuIx4WVWdZTyS4Rimdz1mHbSP6w5GhOsOSTk3/aoM8wSVBMeQl0/NLtxJ7jTLV8UrCE5a2nDFqf/APTsMC0/zwvr+8c1Gp6jD8ajI6OoCce+19w/UL6soUPEp5RkiN4jHkQvkTJ+okp8SmE62mYKruxCk/CmH6ibq/Mp5XgHT8g12BxyQjnPwvIslU1VDRUses/HIf7vK1WlTR4iUJHHUvilL0nJSxsFTF9UXj/Ko/Z7s79/VfAo3HFK8LjeIn4Rg3iuB9fyqbRHbkY3FaU64LKOjkuYrrh8KpJpqfDzEJ4/xxa0969PrezdZiDy0nsRxSwva4FsHq/msl2k7G1NPUWOEJkzfsxt6VNM0jJeJGEr656qXKIDtHRrnuT9NG0dxzmReQ5o5heEyDQS+FA0Zk2b7Q9RLHZnSkh0qx78gBhH5J32xxcsmuUUJLjsAL/i8KtKejeYheV25eFLmQ6SIsM1RXSi7AweRKfTYed2edqmU8IQho23+pOw10UZCFl3xZ8lql/kZN/4iLDYpodQeX9yMOzdEUe+BSPvKmju3xkQ8rntzSo+0BzSi1gWbulP2k1OhQYPFTnsZwH/AIanexxxiIWMIsVyt6GjlxQfwAa5m1HMRJMR0NXNU8CKA5Z2fpFriWiSFbIgRtGOn9SlU1GdVIMUAFPK/IY2uW/7H/YriGLGMmImcELv+zDcf/ovfexf2S0GClZBQWkzDmRBuJE5Qh5Ljhnl8HgvZL7FcXxwhkrM6OB91ue4l712P+x3C8DMOBSMUvVxDFenYZ2VChtOSOMBy0EmVsNZh9HFLxGAiFumLxLgydS37YHq4ukhD3TKag7NxQxFmdtu20GVz94QUICxiIiPK1tyyuIdpJZpuHTNwoh8I96z1fjUl5EZv+Z1koOfk6XOMPibDGO0kczD7NKQj47WttWSrMWuMzd35rPT9omGUc9o9JXKpxLGOGVgPsfc2q6oYtTjyZfs0B4wEJ5s7B5iPiFVeI4oxDnEzjEfq81manGoxcWeRhEvFcodb2gpqU+GE7VA+Mx6R+IV1rGcTzFpWYs4kTPK5F6VAlxgC0lzIXWSxHHJPaTiv3s+hD3rP1/aAxuZpHL9600OV5Au2uB02JGc8bNBVC3UPSf1LB43DBJ7Hw2ennia2QMtrF6h9y0Z9oI5ALinbl71nMWqIqqI8s+I/Ii8SiaQ8c52efdouyMknHnoY344fiyUw+IPWHu9TLK1WJS1h07G7AMTWNbtt1XocOLS4fUwHHuKE74yLu9Q/IkwWJdjsJxH20MMmraiWS8KOQ7Qjf6vK5cUj1oSKjtf2fr8a7XShQU8tZPPDFUPwg26gNz3eWfepkOG9n+z9JBB2kq5cSqI3vfD8MkbYXhA5dzN+XNVPaP7QsW7ROdOxxYTRPs9mo2sC34u91V03sVLTj7O0lRWvzkMrQb8venXBbZtantJX9psNDD6Ojo+zuCC+yjpGcM38zN9TdY+WjgwsiknMqi53FrW2kpkPFqhDiyPLbyEelvyqsxma22B3ch/ypJGV8hVPaQ+HwqONqMMsro33F9RJ2GT8IHzVE0d35fepdNI+fN9qukimTaqo4L5ZosLqJCuzdyEveq6oGSQruG4+LarKjj4NKMj9Xdagh+BnF9oC19xkjwqlAoxkyYi6U3JlWGT59CmQWQxiDZCPzQQ/A1iP4Z5A1pXXc001Q+Wv6iTNXVNJMTM3J7eaFhchz6kCodLKYhbO1SIYeGOfVqosIuJfEKswjkqNAbb0qkUxcHeP8lqeztOcMoWZ3vtZVVJT8QwZ25cyW67MUctHLT4i3TSzxzMOV1+T3W/0q341CK/kW9RG9OAQa3RNa93qUciubJ8iEvCvXftFjwP7TuzH+3nZijjw6viNgxzCInYjhNx2zELcmLL+peRBl3r3Olkp4vB4HVxlDLt+yrqMBjunOinqcNnmCyQ6GZ4rx8iFuaru1hdpMLp4AqMcxDHcDpJBvoaucyJh8W27JaW23/uTUv4jk777+d3iVTwQkTDPNfLwPlT0kdJT1GHR2YTUtfTkLWiQ+IS94+JZCvH2rt7h0btthjv/wAxK5wTHm+z856KtiKs7H4gf40Q7joZPDJF5f8ANtqroo6Co+0uvlwvEWxbDYYfwasY7LxcW8Pc+5crl4gzp185F4NK4tdr4kYVk5UpwOcns/GuYfCRWjuQdRDtbahEnKGDM7hycmH05kS7JeUjhiuGwh5J+nJownN/Rb/FMogkbgnrreKtma82D8SJ8u9cuSue5UZh6Z/D6ULbm+S4UlxZZLok3JACPb3qFiG6EvkpnU3p+pRqweJAazl8S4OpHmeMZxykN3encAqLawM3Sxofxj0UDDZGjqQdurPqXi+JHtfKB6tRfjRD6U6QvaomCycSEXz7ulWFpL2sbtHh5FUyLbr8SJtrbkZx2rgjddnkRLcgWmZZLo5Jd/LanBG3dkygBfwXQ6uSQ9aTX5oKCut5NciAtq7br8LsitYdVYHXtsXUny8KP05ugnyLq5KbgslJT4jAdaDnTi+8RULv9S71eSiePuRcC4ZO3NTJOJSU8lfOdIFlOT7BL0poeebIF23vztTjHSCRUsncbmEJJOTZJWvnzQ2qiAi6EiL8qEiuS/egBXXFz/MiArS9SG5LXc2SLHQ51f8AND8kmLdlk9yRlp6UmWh2sL/eCdhtuYSQ0/RPn3AlMN0MRs/qF00GdsmSkrUTZrnp0+aS5b80AE9u5cYe7P5JW9QpW3clJpRx+ST8l0ht6m70Nr9yLHqK5+eSLp5obX94/UhLb8SLHqERbfhQsVzfCl1DytQEL8tVNj0kWNJi09LrGb2l4UxU1h1h3SPcSj2vbou2783yXKsWGE94r3FrHIV3Uy43TzXLfp/iukNr5M1y3c/0V2zunN9y4RPH0of4kSAhfPJlPkeg7duF0mma4uY/UmxzHXxZLmtqvgWg88jCPek0zWlmmWE8ssnScXVWHbHmmbJJ5LRHViTNr5Z5JcN+buocx9okXP3bknkubJNdQ6Mlbqp3K7QYyPlkzouI9uWaYt287UXDfPUkbi7Ug+IxP8PzUmjJheWR2fYHSodto5PuUxo+HRG7s+9xFiVbieIjcRF1W5Oj05N0rnhzRuQ8Z0BciThQmPdcmrmEupvcnSqHF870nJ/Raxr7Btce50Nve7unBqm72XQkApd+0M/D3Mp3Y+2voFh8k5MLcW7Xdu3KUUdBdm1S5j6bLVICowqzOWKY/C1p9KyeZ/SN10y+2VXDt11JIY7mHVWRVGFE2kcwF81Hk9mu/CeS34kLO39DfTpfZG4L88/5ohp/fuT3DiHoluH5IhGEW3m5D8KrvSJ7CZH4L7UXBe7XvUq6Au5xQ/hkW3+pZ96ZfYgRxp93p0XfZ2t5qYMcHs5PxHGVuUeXNO0lC1UOZzxwC3MidS87Ra6aMmVzU+7PwpNT7e9lezYTTjEbtXxyH3DlbcopUckY55xkPwuoXUtm76NLyV3st3mi9nbk7OpYR8Ryyt/ii4biFz5Wj70PqGH4uMglShcTMH8132Vh7nK5S2FiLNjYUQ5cuI38Ud+Yfi4yENKBcs0Xso59/JWEcMVuZSWjnbt6kMkIR3WSgQvy13JLqJh+JAhDSx7uaXsocs3H96kOTXFrtQvIGXNPvTD8fGRypWHXMkQU9t2r/wAU/wAQLsnf+aXEC3/tR3ph+NiGPZ/jdCMb5ZZqS8jD5ruluedqrvTF+NjIpU5/pQBTyCWTbf3Kbc3ntSGRhcv8ySzSj4JfS4yIdLITalu+SEaeXO1nVjFHxjJo2fRrrU3xG3O3+VX+RMX4mMr/AGeTIs3dL2WTlqp9wrtzDb6vUn+TMn8OBX+xyW6Lo0ctueT+lTyz28rnTjbiyfpR+TMa6OBV+wy+VyXsMvoVl/VqnWJuaj8plfhQKscPl8n9yX3fPcWxW4yNyvuRBbIFudpdTLN9Wyvw8ZUfddRdlw7knwuoG3Ztf3q8AX3PmiYW5OX8lH5sy/wMZQlhdRzsb+IpFhM/utV+xRERNfu+JkrgK3e/NH5sw/t8DP8A3bOJFoufdspZZMtDxAEifMy08S4eQ+fUj82ZX4GMoWwuUiy6fiSLCZc8tCV9paT3v9SQk1uuY+Y/80fmzGuggUg4LJlc8n8k7DgJyW3zvy8lbsUd370UMgCZbHt7viSfWT/iUugxnlt1qK/3prw5In6viWJqdua1JyZCRXJeLcgaHEhFD/lRWe5BQtbkvmll8KTeLXqQAVzdyXuSL9S5ogAkOnNdIfehbMR80AGPU64eREL9KVy6fVzZBBwi4bE+bWsy8oxGq9oqTPuJenYtN7LhVVJ4gjLJeRTZyHo/N7WWMhfyGqyRpCDJ+TfzUMxtImUqqEI6mUAztB7VFItwu6EMTRmVrM1xEraLC24Is7sJ59RKLhg3Ta925XYk0hjbkWb6EpbIGKwTp8Gjjc2POfPaHwqp13fErTFSk9lgbJrXMiu/pVUfuURNbJQQ2xC7bidkwfVkpUJCVOOnJQ5tspOz9Sskcim4Z6vt79FeYVVMIg7PdqKznVybcrTB5GFiz8xS+IHt2O1QVwYdXx/+LpIif5sNhf5VUFIZD6VIpieo7J4NI3gaSL+q7/Uo0o2j6l6EFwcDfNHLmHnmh412nVamZCe4bU0ROPLahsRYBJ7mtRDUMPeq4ptuSQSHtzUmiyMnnN71wpvCzv71GCQ/JERPbr0oL7gZScRyZnTjF55KGUjR99v1IiqGz5taq1HuSxkYkTdyhDUML8l32pu5Ohdwnju5pWt57VECqe3qZOxzOXJRRopIlMNzJELd6a9oezLPchKS7mgvih25ku7qbmo/GAeb/pTZVDE3PairE2ok4iYdExJM2WWSilN5oDmu5bUUZPJ+jplc+X+VR3LW1I8pHQ8Nhb0/Eg5r2EBbsvCiYmIk0Y3PpuRgVo8rVdCbHXFxHuXC2ps5hEeXNAdQ2fK1XZlRIEu50V3l1KL7Ru5JHI/NlaZm0TBku70nk73d1BEteSLidKokkcRrkV2tuSYErU5381cSA7vJL5s6bRXKh0O09VJTlsPaXOMmuF/yqFiXZvAseEnOF8LrH/v6bcBv8Qd35VKuZL6WWGTDDIdeLqJ4vb9FdjnYWehr6etwrHKbjtGG+IzA7rfp+Feg9k+3UtLTcDtI0eIytyrqQLD+G8eTrGmLeVqDpWePBp5dk5c2/wAVR61HiRyQFPT1DVFKer8Ppu+Ie5UeJYg8Z6lxc+SxtFXVFCRy0k7wStuZSKftdh+KVUv3rJHhNS+4JwB/Z3LyIeYfPkiSUOTGNy4LR66W7PNhTDzPIV/ib0qV92zjZIbXU78pQ3AX0k3NXP3DwYAqLLInb9oTW5l8KkNCrpiky3O4/Up8cfEYXPdnyTgVEUcNmX6mUWoxRhEgYWToG9Sa48EM77GzVdXV3tUotUt7SUT3Rz52TB9JtqKhT1hlcTdShHWH3ZW/JFL7JtvwX1T2+x+ljOGchxylFnEJalmCrjb03tof5lRVmPUldTZYZWNT5t+NBOFtQJf81S4rWSSXM7OIDyIVnawgk/8AuA4lviF9y5pSrwbqN+QK4qcaguAJGWfWe0VCCM5jLPO3/FWtHUAUQxyjHUCXhnbc30unaOho5psnqTiLvila3+BLnas6bogUdPaWkbmXUr0Kc44gfguN3p8SvMPwuKnAnibY3MlaSRxjHawOYy8iJaqPBk58mIqap4RLiM9vwqLTRyYhLwo5I6fP+8le1aqswkCCVo8rn/kqekwGeurPZqaIqiXp2sspJmkWmRQoY8NqRc6MpZ/+JVZ25fCLaK7w3DZsYromo6F+P3RxdLL1PsJ9gNXigBLjEkg0zbmponX0F2Q+yOnw0AjpqMIoh9yKS8mqhKfg8E7IfYniGIWy1ptAH/DB9xfmXuvZT7JaTCYRaKmb3yer6l6jhvY+koWHiu12XSrObFKPCYy4Ytc3qWcs7ftidWPpUvdMq8C7GtTgMh7Y29LK/OspKGLKDaXfIXmqKTtVxoijPMQz6ha1UtTjVxEDu2jrncZT8nYpwgvaW2K45IQEwHd8RLK1mLSiYvfcTKFiuJFfmb2j0rM4n2igpQLOS487l048Jy5M37ZqZsSCoueN2inFrnHwmsfi2NXSFm+30rM13a44zvjktNnuZZ/Fe0UlRUFLewBLu5LrjipnBPPt4LyvxxhcvCqqqxy6Io73Im3AstWY40ffcXxOqWqxoy357c/EulI4XkLupxoyMsz/AFeFQJcWaSMgvci6vhVFVVRzXyB0HuZVUWNcGpB9DEXQ2kQk5GkmxQ7L5HcjHa1qqyqgqnlvkYS7rVHrZHqiMWdxHO5lnvvBqOoJsrh7yWUpamsMZNrKguLZE1g9NxKFiYmJDLHIdot05qRHURVgkb9P+VUON4oAkUUbXD07lzs6oIYq7BjNwmtPK5llpKyWOoJ2e08tCFtyOomeQyPPp8KizSHJNruJ2tWNHUmxiWFiIT1/N4U7SDxD16UrX5eadjkeFslRWxP9s9ji27iytG1UJidVKb5/FuT9ZM9+r9yPDSDdm25A0NBS20xSOn8Njbc7v8hRYlM3BGNmYbXR0ddEICFjfmQIlNJHxLA6lXV0jwjwmJ7ne5TDmjpQMtLu73qmmmkmmv73fwoFHySKQnjIm8XpVo2UY3P1CyqgmkHrj/NknqiuujybytQU0RQHiSmeW1TqcX4oszXXOm6WnezRrvErjCsLeaXiPtt5IM2Q5qdxlyBvzK+wujcaawfEpUOD3VBOzXWtk5LQ4PgZyWsTbnR4KjFsidnMBkqJRd2YRMrWW1rJAhhCjg/YQ8yHxEmBhHDw4cD7srXIen8qj68/EvT6bBb7kzz+r6nWPbgSsA7SVP2f9ohx+ii9opzB6fEqHw1VO/Vt8xWg7d9l6LB5qLE8Gn9q7PYrH7RSS55lF6oz94rKl1K87DY9BhJz9lsTsPs9jR2wyn/4Gp8JCXc3/cuyS7b3icMJrLDtyKMtyEhVnj2B1PZvFarD6sLaiA7H10L4hLyVZa2Wb5Lqi79xwtOD1Y1LTx1ERxSRscRtacZeJZf7PaEKeoxeSLMYmkaILvDqS1FRM1PTTyv4IyJ1Q9gR/wDoJTv/AOInclzzV5EdUG+0zR9RKZjFGFDWlAEoTjEAjfH09I3KHFG8jiwM15Pay0vZvsHjHbA56mCOOjw0D/ExCqeyEPzd7+4VpKSi7ZMISmqRmm6eaKMXGj4zgY8SQiYsvC2i2+NYD2b7EzFFLWx45WCwlfH+x/T3/mVjR/2osZwOmCCWLD6/DQjKEKOelDhB8Q5DmuXLnpXA6sfS/U2eav3pNluSfFKbFJ5ZabIbtxiLWixP6fcnB6dF145qa2ODJBwlqN/J0auuzHYvG+2FUMOF0Rzl3yFtAfqJe09nP7KbTU4z47jrD5xYeFxN+Z1z5eqx4fkzpw9Flz/BHz2O1telCUjctNWX2FhX9nnsFQiLPQVFfL66mct35WtWro/sT7CR09k/ZulO7kQnut+peRl9YxQXiz18XouV/Z+aGOjbVyBl32qppIXvF2Z+a/SvtP8A2b/soxQ7KvAjpyNs2lgnL/kS8m7Tf2Ney5HKfZ3GK6LLdw52EwH83NcWLrceZ/o7J+n5MMT5s7NyPZc+eq0F3xLR4/8AYv2g7Dx5nA1fSg/7ek3fqHmsyX8/Svp+nmpQ4Pl+pxyhPlCPc2aHp5dKRdSWvk5LpOM74ea5duzXbe9cAUAHr53JDtfmuf0+FGBeaAHRzJkXydN9X1MjEW71ZQQZCiLLb80CSBMO7qRXaa5oQ3NkiHd+ZAqO7c0h9yK4UQD4tFY0Jx/Sh9yMerXMVy223J1Axu3XP3JD1EiKPRLTMtEDoFyfPJkS7b35oh5qDWKAtt+pIs0TDt7+aXU+RKWaneqHLLcL3JMN0Jv4s0YR3CWRW7F1hthzz79wqHZoqGwFitbNrmS4OttyQ5flRXCsXudK7YPBfy3JzgmOhAu8R+efyTvtV3csm5nTCOMZGnkLm1xeld4LD3OnOM/NDxO935LFuZ1KGIEobtWbu1XPZTIh2OnWkcrsnddufvd1O0zZY8bGfZTt6F32Gfazxv7k+NRJHpnt9SP26QR5vao3yG6xYvsiDh8g5tZuTY0MhcgfXap74lIQkDu1vxMibFHyLOKIrvUz7UrzfoevTogHQmPMHQvRnysU6oxISAW4QBbtco7tyYascSzZ7SdG2QNem/ZH9lfqdnRw0b1EgRgG53tZSGxQ4yzdgLLwkyX3pcd+gvncxZKZvPq9fJUV0u3uJ/avsLiPY2pggxGJgKojaULXu2uqP2f4FPrMWlrjE6icpSFrWInu2ph6xrctO9RheaONd7yXlh00p3j8EXhpcG3uUn2iO3N0gICLJnYSP1LZuZko4P2MW9TZJPHdybd8SlVJBDLk7MP0oBmjSuZahh/ZGKF//wBlIYWzyLcpIVUYvkpsONcOMQcITHqfiRiSzbyfSKSwfbKsadkJQ/lVmeKARmb08JD6ckdHi1PSmUklHDLnyE7rQSc8iXgpLA3VlQUN2um5SKiFxigDPkFyvg7RUZAMR4PSGT7ebi6dmxrDyoKikfC6f2g7RCpve+LIvCphmyfaCXT9O3wzKezuI55pcNy71bhNSR6ywcccukXtUuurMC/FKioqmPePDGpdi0y3XZLTvZLpIy/HwUZ16d+nwrvs72X5bel/hVjLVUhGLx0loNzHNPhiFIEQxnTOYNtYRPuuuVd/JH6JXT4JMpvZ3/MhGnPa2bjcthg2Idlva4jxSgqTp93EGA7T5bbS+pIpsChIWgo+PA3M53e9s1n+Xk/xNfwcH7MeMLiWTv0p2IbqeUPE28Vo2rsM9mKF6KHi33XbulEH3MJsAUzXE1rmRltJax6mX+Jhk6LH9TMmG0hdvP0pwpnLqYAu52sr+vho5Jr4IGiHLQBe60lOweHBCpZzxQLTF7QLncyqXVUr1M4dFGctNzIPIdv/AKJcZ7ea1eK0uF09PQSU0cXCna97TuNmuytMe51FhkwulEwlonqJc9Cv2prqLV6g+hjGdblAVQdmS6FRJdpktHBimHxzZS4VFws+oX3KFUxxTVcskUTDA5aDl0qY57fKCXRwSuMipeaUtGZF7UYkPi87lpsAw/Dq452rGcqgrQhj8LrR4r2bpsLClpMUgjoJagBlj2Na4/UufJ1ShOqOvF6fvDfY84eol3M2V3UkFROWmm5aMKHBI8wkeUpRe20j/wDamjjwsSJvYyuz6uMrWe/EBPporzMoeJIPPNJppOWe1XsMeH1RjGFOYE/ivuUyLCcLkiE5zcJT3Pr0olnUOXEmPSxn4ZlONJkWe1LjSZ6NcS2Q4Tg3AJ4Hfj5/3j3CtBgOCvS0tp5Tlna4iFo2uX0rCXXQgtqOjH6a5z1s8teaTa19yVx83zXr9b2PosWov9zooouGBZykxdWe673Lz6kpcKGaVqs5JQz6YOlPB1sc6dRNOp9Jl07Vy4ZnxkkIizz5J+2psE2ilt+hbPAsJoq6rIIDj4AMRfGr3BZMTp5QY44Yiz14rbbPCXzSy9Zp4Rnh9NjN8yPLHkMm5OJd+iH2gxYm6V6H2roaSE4qj8IpZmcZAgfqJZOkpaYqks2fhAN1snUS6MXULJDejnz+nvFk03KoZDLVnfRrl15pNvNWhUNLGA2Tn8QkHJP02F01QfDae4ls82OKuRyw6PJKesSm9oP33IvaDJ7tSWjPARj1vbd4epdhwkIyF9Nq5H1+CuOTs/tXUN1PgoeJxIwaBpeLl+Jd0/lRez1BDmMb7fEtXDhscYk7uxESdaljhbRrhzXE/U4rhI9LH6Jka5ZjSjnEeTiuERx/lWuejArm4bWugmwmDa/Dt/eqj6lB+URk9EyR8MyjzGOj5o/bHvHe92au6nC4ybRrU3DhIDMLmLWrqXW4mjzpen5YMqhmky5fqT0UzZ5mdo/ErYqWMS/ZsgOhAmJmZrs1H5UX9Gn4jX2Qhmu38SO70rvtTCJHttJSvu8M88m563IAoQFid493hT72OX0T2ZDT1TbdWtR/eEdovoXnoj9hbmzNqgHDw72tuRvi+wcJgfeAbcm7+ld9sfdb5+ScCjCMcsupOjDawswfEyTyY/4opY39kUqz/DyQnXH/APGUz2eMtPJCVKxHyuEkllh+iXib+yEVcZOWto/JCVUZAWrkpp0obswb6Vz2ULRezvWqy4/0Zdmf+RD9skzJmb5aIo6iUeedrelSwp92djdXUnOC+ZeIe9Hdh9Irsv7Z5XxO5K7dmmbtv1JOWnwrSkcykPcTPlmk82vxJppNvxJXMQ8kDsfu3dyLiPcPpUbiNyS4m7N2QRsSeIJFo21K7pyUbidRZrhSOLjmig2JXfr0rvf1KKM3ki41zJalWiVduRNuJRRm2806Enk6VFWh540uq7NcYtvw96MS7tC/egCh7Z1D0+AygLt+KbAvPsKp4KqaLj1Y04363A5LV/aNVMMdPE3m5OsPTE4ne3hZYSJXkuaXDcDKpnasxdyB2uYo4C3F9XcsxMTcQmDOzPROyl1KOJIiUPRSWhzUmlkMZg3PpyUBu5SqQbj596JICZX1RyGEbtsAG/7lDYuMeQJYpmNfOHpe1NU9QdPKMkbsJN7rkkuALQNwWMDjlzRPg88keYOJW+p9yaasMmuI3I3SDGKiH9lI8XxCpQAvh88bXuBW95ZdKmUcLUs9nVc1zETWqAdZPMZPJIZke7c6lUA/jZ+TeaoD1HBagy7NwR37Qmfb6SdPiVzfEo/Z7L/Z0hfvkEmR3ML813Y5ew4JL3ASk43bVG8XPuUoyUWUt23LVVexDFdcnQm7slFuttdJpv0p0VZKOYrckBE5eajkXUzI7nLkSKAR526u5IBK7RGO4ubKQ1OAhm+76U7onWyH39SICcU4YsI8upNHI1uTKyWOjJanYpmEubquucuSfimfl5e5Q+S17S3CZrSybcmDm383Uf2jRNHI92WlvqUKJo8g/dtz/wAy6RWtplu/pTI1Dx83R+0cTnlcqogIpHy13JEXTptTd1zlk9qV3vRQBXNzQlJtLmRIHkbuQcRFEnTK19E0cnVzTnE1zdNmXkmI4JdTOht8+pK5x5ojJ0qA6BWinerW5Rx5ap0M+XUtCJBWuTd31Loi/wBKVvS/USIsyH0qrMWEOX5Uemerpod1rZp188xFlSdGYtUt3kiu/km3979S0NEOD5ZIx6U1c2aMSfa7ckEtBP8AJM8P3J4y700Um7MkFJBwyMJCqXtDQtwjbh3i7eFW4+5HwWroeFn+IPIvUsMiTiOHE7MN2W+0THewswth9YctER3nR1O+E/qB+/4hXr2CfbJhXbSpNquRsBxGdxF4JN1OZfAb9H0kvHO0eDhHOVgOJ94rNywnC+9ebGf8T1XjU4n1fiGC09KJGZyXGLG1tpBk/pLvVQFG4hlwuEHeRbiXiXY/7Usd7Hvw6eoasoCa06Ora8Cb4c9Qf4hXrOE/aVgnbShCkhqPuTER5U1TbYZeQH/3LaMzhy4WhrFBalI8pbx8A2qnmrLg5NtUnFPaKMpAq8wMHtcSWdrapxlKzI4iVSZlCNkWrqjkmLOQxu9+1VoQ1JSm7R8W9/NSjyqCydtvpFT4B9nbTqWCVmt6kOnwWojcHqCeK/KzbsWqHs3TwwjHUT358hJur6VFDGHGnEOGxkHK5trJ2g42JVX4QSVFU/IY1pqkTs2Q6PEq/A5Cjp349Lnvpal7hL6S7ld4RWBjlcMEEFRFO+ZNTE14t9JLadlPsVxTtBJHJWtwon3cIOovqJfQfYL7EaPDQGOOkEf/AJ6lm5KBvHG8nCR4d2Z+yXEccMHqIyig+XNe+/Z19i9NgoBwKJr++Ug6l67g/YvD8Hp+JVsI2+HJO1faahoT4cHT8C5pZnP4noY+njj5mBh3ZOmw+MXlsIvTkp51ARjZT2R/CXesrU9qpJmJ3a0O5Udf2s4bE0kt3itFY6ykdLyRXg1tfXPIZHxGAB53PuuWaxLFAJ8o/wAUvUXhWbk7URTXSSy2EG3hl4lTYj2yp6cyPiMOW5rvEK2hhZzzzIua/HApZijM9rtra6zlV2wYXOw3uDb9YrI9qu1FOJEcc7b2Xn9Z2mmvHOXau6GNI8yed3weg452yqCPSRwEvFmsrV44clxOb7ves1VYw81xySOT9SqjxKSoImZ7f3rY5XNs0NTjHkq2sxSQqcnfMhZ+oVQ4lj1Hg8HHraiwB8PiIvIVg8b+1yomY4sLp2p4i/vZdxl+Xkk5JFRxOfg38lZIVxuLiP8AFQvvDjTcPPbn0l3EvLcG7UYgWNQSS1csvFOw+Ie0s1tRKSOpKS9ytdZPKbdnTyaOuqDhoRYAut5KjCS0ylfaLeH4lZYtiDUeHTzm7XO2grL11c1OwxO7kY2lJ83UTkPGjRzYsFPTX9RuPhWSrsY4xlqw/CLqoxLtFKLhHE7c9blDGQ5N77idYN7Gyx1yWTYo8NwXlb6c1Bqao6oyfwoQFiHPK74kFvDfR7VNmg2cjRjrtTQftOe31JmaZhmNn3J5pgtyyu8lRdBHuIvEgDKQ9H5JueS19H5sipiaznuQVqMVg65s/JOYbkJG5mwjboJJutkYndvF3pinp5JhJ26R5kXSyr6KRYV8gWjm1xF4k3R0/GPLiDFb4j2oOIEJDws5zZtSJtqUpSTTHNUPcReLwqSR2UYilsa6qLO1iF7RUykG4yaQngAGLIYGbqS+8mKOnAYoroRtYha3d5l5qMdRJVG97sP0tagB5o6aoYX4rRF4+I9xJmEeoNhCJ6e9cOleEhFwuRx05yS94XckJFWX2GYS8g5s7W/Na/BsD73z+n1LDUwz0p8I9wvyLxOvYvs57I9sMeEJBoA9lDaMtWFm3/mqcVROPz4CoezoRsLzMEQM11xbc0UlZGJ8OnjsDK15PUtTjH2Z4/GXEfh1X/lxuX/NZKqwupw2Syop5IC+NrV3dLgx/Nu2cfW9Tk+GOFIZL/BDr9SPb1eJCvYifPNnHzTFTSx1VOdPK1wG1r+73qR0oNqKtUODcS4oMQn7VYT7BWb8bwsLAnJ91TD4VU9L/wClRasqmnmgr6H/AO9pHuYfWHiD8yuawqfGKMMVw/LhSj+NH4gPxbVhF6PRnRJdxbmX7X1T0fZvEZG2k8Yh/F8kuyVP7L2Yw5unOO/+OqqftLqLcCp6ds76icRYfktRhtHJ7NRUUQOc9kcQAPVdl0qU/wDlbNK1xL/Zadn4Y5sWgednKCP8WQRfqZk521+2ysxSAqSmAaLDaNmipaOArQib/r71B+0fs/j/ANnOAUVTilBJQBirnFDxDtNsuq4fCvDK/FJZCKNn2Lh6jMnPg9HpsLjDkvcZ7dT1RkAZlr1Zqi9uxPHpgp4uLKRf3cTKPhOE1OOV4UlNGcspv4fD7y9y+jOwn2ZtCFPR0cUex/xqoR68/iXMlfk6ZNY/j5Mr2D7G1mH0ZRSNxayoe4/cPhFfQnYP+z7LXFBWYvLw6fQrMrc1rfs+7E4VgJFPIHtk4vpLI23P0j7l6bTVkFQRPU1DRCzXMI+a58/VzitMZv0vRQm+7mD7PYDR9m6AKCjdwgDkIxsLfqtWqwwfZ2I2PhE/uWcDtFTDCFO0jiL/AN6RXCo2MY1V0MZWVFgZftBfZ81408U83yZ78c2PD8Uegz4hTFDvjhnJtttjCsjjfajCqGnkeQ2pxB/2Yybv0rzXHu3k8g5PIGx/2sbrz3He2UfFPV5c925Xi6FR+Rhl69v4ns8vayiqnvpJ4Z8m0iLZL+nk6qq/tIclPfFUcAs91239y+e6ntRLDveRwi7rX5KtqftKkGE4oqt5Q7o5H3D+Zd6wwgeZk6qUj2zGe2x0cWUVQ0pd4i4/5V5/2kwXB+1l0oPHRYi/Iwa0Tf4hXm0fbaW8gnYyMfU/hUiPtZERDnmPib1CS6ceR437DglKM/miJjGC1OB1hU9XG4F4CHpNvUKhjt0fvWypsSp+11KeHVh3VAtfSy+IX9KyFTTyUdQcUrbge1172DOsy/2eP1HT9v3R8AaldrciDboutmQ8khHbp0/Euo4An3JAN1v0pO/SyQIEx221ss0tSXEY+T7kDBcXuHVFa6Qj5o2G5WAIZj3o25Lltr80QbUCoL06Wo02PUSLu5qWzWEQrXLuSQiV3hdE+1I1SR0t3euD1epJi+S4PJA6OpXbvpSufua5Jy1zyRYUd6n+JduXLe91wRbdkyLHQ7S5+0gzbs9qMB/3Yny3Odv0pgC4drtncKsaqlqKeEJDjcYpn4rF5j6hUWBVsMntJPxfwia3hZdJeq5Ot3IC3Fm3mutkOqY0cfbbzSYl0i7vCuW3KaLTExXJERW5j4kNv8kcfSKWpacgCkfbzFC8h+9O3XP8kJe7JS0i95AERi2jJXSe/knby807FVSwlm1heK4mUNJD3f8AkQmKQbswfVC0khFycR+SuQxbbvooD89HFTqTtNBSl/8AuilPTxZqgM0Uh3ci/gguPbo/5ltY+3TRtk2FUlvyTpdvgt1wqkLw7oxQVSMKIyF3Z/lXeHKNrsBfwW5Dt5H3YJQ/oR03bJqo7GwimYf/AC4+lKxUjB8Ocrvwzt+StsMk9noKqI6NpZZeUpN0LTF2iiqhdgoIxt8QgokmOUdmXskdzP1LGcFkVM2hNwdoxtsvLhkP7k9HmMJfhPflppuWjPFKQh/YMP0ugHEqS8b2O34XZXaIoy7xyk/J7viRNHKT9/1LUhXYZcLHHIX72SOswgmzaCYfzsqsKMq1PJ1Ozl+5FwZM9Gf+C1gyYZI/4cFRb87k7HT0QneMEv0mFyASkY7gy26N/JIo5Sfl+Vbe7D8xN6COxuYje139SdGPD5s7MKjHTQhmPRIPcY3DKeSSuAz6Q3PcmjKSQyPJ9XuW8bA6aSBwilijJ23GUb7fq3IB+z+vrjvp6mkn8xDbappFKUo/ZhX4gt0JAJjrk63sP2X47UCTcCIcvU9qiV3YHGMPIWkoJDu5FFvFTSRdzkY5o3Iu/ciEbSLmrmTC6iEiY4DAvko7w/qLnonwP3kAcshzb83qXSzLvfVlMkhYWHN2Ie5A8IkWjsp9v6Juf7Ixj0vl8NyIZD2+LJOW6/CuMPcnwydp/sKa8ZCfwnvZARXKbMVHJhNPYZ+3gbjJHlsIPCVyhaeW5GsbK7k68ggLiJP6khzzzu3IxILCzdhLuH1JopAEuadRZO819hXOLFlnqnQmKMR9yaaRsicGIhytfapFNT+0Wu7tcVyekWPvTX2NHI8jjltyThzSVFnHlkMBa1rzIrU9wYMrGPf03KOY8MybqR2o/oX5M38ZDt34ZA3fuTR53Z9JfEkElpc2EsrUM1+3Vi/etFjRj3ZjoTOUt+e5/TpqiqsiqJXbcOfmo/EYTLJ9zISmceb9Sh44m0c01wmSgqKiGmlp2O2I3ucR8Smy9pMVmpDgOtlKA2YXDO3l0qmKZtuT3JDN1cxWD6bFL5I3XV54eJGg/wBrsZ9nKL7wkEDj4RCL+BVYTPDdZ42IXUViAgI793cPqSvWkMOOHxQZOrz5K2mPht1ZnH6XUuH2uogldqiYootx3TFpmq9pLe64V0qh5CzyYfpTeLHL6IXUZF/IkxE8Z8RjcXHkWaTi8lz6689VFGou70fGe3m6rtw/RPfyfyY/a4tnm4iTeaeoiejqQnZryHkJbhUJ6oy6jS9ofbvUvFCS1khrqckJXFm1wr7RK3DTzeioKrJrWGeASEfeo9Z2uesrKqpegpoimb9lEFoB8QisvHMfPPvSOS5yXCvTumT2UT0v7t1VU5l42OGRDmzfUSfDGIy5ysH5Llnmk+VyNpmESd2u+FN+m9O/oper9Uv5l4OPDHozN9WSR9oLn1Bi/pzVDc4sTdSV3wPyUr07p14QS9X6ua5ZeljkZc4rvPVL72gLX2dxL4SVI5PcTZbkuJv6H0V/gYjH+5Zy3fEqfLNwK75IgxakFtQe75KkIn+kkDyPz8XpyWn4mMx/OzF8eJUeWbA4/uRRYhSX3O5/Tks/xP0ohktuzT/ExifW5DUBiWGD+0OW7vEQ5ISxLCpCy/G/gs14s8tqTSNdq1yX4WMf52Q0/tmDk2XFqLvkyQV2FRmL51B/Dlas0MzZ8u9IZBuytQuixh+fkZpazHMLkPZSy+ltbVDlxKk8EEg+WqpiJiEWfPagYmy79rql0mNCfWZGW5YlBdrTyfx6UJ4lH/wj9+qq+JuzzROTk2n79Ff4uP8ARn+Vl/ZaRYhHtzicfq6U6ddT2abvpVJ1WszuSXEcu5R+JBspdbkR5pxtO/Jc43/oopF78xQ3P3bVzF7Ez2rdr/ikVQ31CoLl+pK5x2oDYmFVNch9oe1QCkfIVzjIHsyfxvJ7kmqHFVz1DiyTVD97fmQGzLIqp/NFxrtH8KrRmuu5ck6EzC250CsnhI/cpUWQ/wD61UtVN6nFPhUdyDTYtxkf3JDJuVdFM4+PmnQqHLTPmlQ9jFdv6h5MSALtogqGEW9llfP4VN7W1HtGN1DZ3CD23KKMduGiWXUei45GsPiV5ixIeGfenerVJy80WaJWMALkxM/cpOEwnUYhBGDXE5qMRXFmyKKZ6eUJI3cZGe5iV0SW03ZnFKri1j0pBAbkTSymIC+71PzTAYXANPOb10ZSgF3CjAi/q5IAp8QxQ7maao8y3EjOnfDwniM/xZAttDd3+JK6AgPJ3ttQiWu5WMPZuvmAjeB4Iga5znewf5pp6EIyyaVqg/TA1yACpifc4Mym4dC4yk7taKKmEKEBkkOmAT22yncbflZGOKURaHHU4gfgiD8EBL6Wud1Ov2Lyel9nIQLsrPJn0GKjmVpktb9jnY+s7VYXWUeKgGCU9QIlT2wuRBl8Peyvu0/9n3tjgMJ1FPQR45Ri37fDnvJvqDmt8eXHH2yZhkw5PMUeYHJd9KZInz1ZPVNPUUMxRTwSU87bXilBwIfyumuG5Fm7/PaupSicuriAY2iL5XIXjfNOHI3mw5Jo5PemTY9F082XLmFuTJhpLR5sgKQB77i7lLZoPETfUnI6hxIW8Oah+0Xd1tyFpmu1dQLYsZZmIeVqimV2uaaKoufVNHIxGtUxSHbruSdAvPamAIbM+pOOXD0yuQTRIaTqtQFJuLRMDJc+n6UrtqVlfQZFr3IrvU6FcHqTEPXbNrJwy6dfypq60c3S4jtblkgZ1itfkgOS0kn5ID/UhlBkSVzCmCk3ZdIohJskrJkPac2b5oiFuXqTPEt70JSN5p7E0SiG0eaQZZ96ijM8m3N9EbEnZLJQ+a4265NBNb8kuNaWWStNCaJHSke0k1xrhRFJc+ee5UZtDhE5Fll3LrE1ybufmiYtVS8mbVHfl1Irn00XC5ro7X7yVmgnLuckrtUJ55oup+SS5E+QurRkQDw02PVkycYrUmSvaO1OH02MCLTvwqjpGUf9SyXaHsjV0ZfiwMV/RKO5iWpEt2mas8NxyXDSJmaOeI+cU7XMvLz4G/fj8npdL1GP4ZPB43PgsguWnSoZ4fPG+oOveK+bAMWAXkwgaKoz1OmPY/7lTfceERzFIzSSF3Rn0rijLP8AcD1JrB/CZ59hvaDEMNjGmqbqinNtI5Lrg+laGmF8QjviAvoJtyvpcLo5KjjSBxZS8RKZR0bzTDHTwOcpchFriXTCOWfyR5uV4l8WZL2WQeTWkPhVjhGG1eJSjHBBJPK/hDqXrXZv7GaztJNHLWRsIFlnb/qJe+9ivsfosJiAY6SELcttn/zNbtrGc+PHPKfPvY/7B8SxyUJK8CiD0i7f5l9B9ifsPw/A4wFoBu6uW3/1XpuF4DSYaO9h2+HLRSqiuoyjL2eSyVv7on6vpJccszlxE9CHTxj8yLSYTh+AjG84XkTWsMY7RZT/APbCKhhL2alYSFrWI3/0rK1mLcZjzO3d5qjq8ap4euS4n9KhY9/Jv3NPibep7aVNQGUjhYXWPhJZDFMegp5LB358vmspivaaSRyaD8IBbqzWl+zuuwyuw2WoanY8Spjsmkle52z6SHyW/b0RhLLu9SixTtJKQFm76bXH0rRfZzVYNWe1PWwsdfG9wFK9wW/CKw32h5YfihVIZDFVtr7jZZLs/wBrHpcbgAjtGV7H181q0muDnWRqfJv/ALcBDD6mnxynZuFKfs9QMe0QPwH+Zrv0ryDGO0jSNq9w+leldpZDxrA8Xw6U3M5o74yLulDcK8MmzqIwdwf0mXxLXHyjjz8THZq46iIWkdi8lSV9UWVjeFTeMFORcV2t7h715n2o7YVtL2sGC9goYTbYHjB/UnKVCxw3Zt6moeQIHu2kGo59JMsl277SVuBjTwUZiHGZyeTLdoXJXMdZ7UAmz25P0j72WN+0iTiVFAHi4ZF/Us3Pg6IY47ll2qkbEOx9PUu7ERMB/v8AEqvsn2foKqi9tqIzqZLyZgLo0U45ON9notZuCO278yY7J1DQ4ODG+28icVn5ZfMYOiH2mp4qftPRvSxjEB2bRa0epbebgkxNpb8KxHamTiY/RBraICTD+ZSHrpe6R7R5ape0T+KLPEq55qknvayEBP8Ah4VjcUrjqJCd3e53uf3krTFZjhAI83uk3yfLwss/Vkwnkz3KWzXEhgbyP1EpUNYYvY7MmQ2hmuwExFc7XEKk3ZYjM1uv6VHqJDIswdhtTE1U4mX+ZMSzOQ99xIRmlTEQvJLm7qfGNoDcPSoEO3rfknZaq7kzChmjCqrMrhfd6U1TyGRi0bORvyEWuzT9Ph51jcWQ/Z6Uecp9P5fN0L1gQ/h0WYD0vL4z/wCiqhodqaWKhAXqZGlqS3cCN+j6i/5CopyHNaR5CDcox6RXTpTp7uIzifpJS4cPkk3G4cuknQDZGaRxtYGdPwUdZWFmwbfi2ijiheM74j4Zj6U+GIVNKO92PXpLqWbv+JKkhitw2TDTic3Yr9zWpgB3jn0qxrsUDFIcjBwlDl6VAHMhHIeXpQmyiZBkLZaqbh9LPVVIRU8byyk+wfS6DCqOSoMYowcid+ovCvX+xXsnZemOP2alrTmt4kkjbw+gu5dMLowk0jX/AGOfZbhGGzxYnj9TFUVllwUxdIF/1X0fhfaaDDxD2M4QFtrDkxDavnWnxTB6oBA6upoJfVkMof8AVTYSrKe04q0KqLuKmku/p5rOWFTLx5nDlH0LWYxT4hcdXRtKBPqVN4fyqFUdkcEx6n/Dna3xRVIbl5RhnaKohAX4lpNzG+25aeh7dSla0uZeG7NY9mcOYG6zxn80Q+0H2F0VVcdMzwF3FA/+lefY39juN4axHTs1YLeHKw17tg/baMabJmAid7rjdWIdpI6xx4sQe/W5aw6rPj+REul6bMj5ErMPqcNlKOrp5ICbbvZR9t2i+z6vsbheNQZ1MFLPEbaFmK8+x37BcExSUmoJHpTf09Irtx+pRfzODJ6XLziZ832uOqj0+IP2ZrjrI2upZtlXHltHPxr03tJ9h/aHAyIoIvb4h8UTbrVg8VwWvoYpY6igkiMgIbZ43EC+El397HmXtZ5z6fNhfvRkvtXLAMJxfsvJTYo2NxWe0VtJHGQFTvf0Xd+niFaHCu2ksmJz1+AYNHQUpZeyVeJHxTjJuowBrWz8rtFnMB7F0+Hv7TWAFZWl0iW4I/pFaMISzHwj0ssMeKUnbNcuWNapeDEfadNiPaLEsRxHEMRrMUqqZouJPVTEZFf/AIeHpWZ7G9ia/thOfAyipYf21SXS3w5eJ16PR4OOMDjcc4PZVz2MXuYch/yr0XsH9n9NguHBS07Pu37txGXqLyXNkxpM68eb2jHYP7N8PwunBo42AWt/aPvmfzIv9K9nwqnbD6YY5I44hZtscX+pM4P2XpoQieeMDMcrBFuhLEZjmkIGN4hHMXuD9K5Mk6VGuNX7mXIY6BGMcF8p90cTERKbUjX+yVFRUQBSwQwlKYyyCJkzN4R5rKx9vp8LpggjoqaIBbedN+EZ/UXep1L2gpMew2viglYKuSnMXiPqLTkPmuJtqXg9BU4+R2h7TPwSOI2PLwydTKuxHtlxNLGiAeY+FZ8Cp6XDSzMyrCMSYfIWHcsfj3aRqh5Xd2Ex5EOma7Kic7yaot8d7YGRFwjYWfPaKwWK4xMRv+JYXUJZ7VU4n2kiJpAciuyuYcll6/HpJgsbIc9zGpOWUpTLTE8enG4Dk4ufvVHPNxLncrfiVTWYkAjlI9pDy1VbUY9JJCUb5CI8iUAk2aw+0j0NEIGzTib2gWe4C/6KND2mjqAMDOwi5HduZY5sWljhMNCEwycS3ZfJQhme2/N09ToWNHqGAdopKeqgdzd8j0kLwr07HYwxTDafFIustsi+esMxJyCx31zuXsXZTGjrMMCmkd7JG6bvEtMGTt5ELLjU8bQ6I+bohRB1d66I3L6he4+T8HLfzLoR/wDwktRRgVqsQTCiLK5D4kv3bkAFbdc/hRjaSBx0RdKBo7bqlbr6UQ5pCV2qg09oum5kktSfJO2F8KslWNPucRS6rWdkfvTr0559Nqh0bpcDFqVqeeF7smDMl3gycmB/4KeC9WM22uuFyT40s/fEf8ETUsue+I7fkpc0Wsc/0R/qQuOin+xx9+0vSu+xhbnf1KN0X2WQWH3LoFLba0hEOVtuanPSxjpmxIfZbi0z+pLuIvssitH3u/5Uijt81M+7zK253TZUZ7d3NT3U/sfZlH6I/DMh5PahGN1OCll5N05IWo5BPo/kl3UV2ZfohkL93Si2kpj0pk37N+aTUe7N2dNZkHZZButZd0Ur2N8uh02UbjrY/JPuKQPHIYt3c1wi/MnOHu5LrR69ClziZ9uQ0QuXLpFc8W5PFH5s6F6du71JbxK7cgBJhFIZLeSR05i2m4c+pWGG0MUwfigZ+rXaKrYKojw0NRWRkcEBGI7XIVKmGOlhsafhTu2oi939TKQeLezhYDWh0sKqqibiatkjYFH9kssQeOm4bG9qhPJqTJi1/VcnQHTPJYtmqgOUdOVZUxRNJHEJv1SvaKexKGnjmPhu8XkGd+RfUmhIBcXNuTeFBNI0h5+FKwoYue7u5pxrxMnbdcuWsNzs93kgea1UmDJgTVI8nt+l0Pt1aJcy/io8U08nQ9v7k7bOP95/JajSHfbqsX1d/wCKL70q7es7frUMyn7jb+CA5Kgh62UFlz98TjRlFmQykd19/h9KbHGKuN9ksol6hdVEQySSiMkrgBPqS2GF0PZgacGqKnEKiod9SFhEbfTammxJFfD2qxSn1jxCpD96nU32kdoKXoxSUtPGwlcrijo+zdOxG0VVPLnpcwl/Strg1Z2YroSAMGjiPO78SARL9SrUHwefRfaRj8xi51lPaXqhbanR7fYqTZSPQyj8UAr088FwqaxwwelublIUY3Iyo6Yi4c9FTW5W/sG/7U1AjuJHnNJ2gqMQIWekpjLq2wq8DsGGMQjPJTUoCbXfhAQktzg+E+0DOFFTRCMIXOMcLXWqhxD7Sqbs7xKeXDuLW7ha6a0B+rLvSaX2WnfgzU32RuQk8Uhe4bNqpaz7NcUhEj9iIwDmUT3F+lasPtoOMbnp6cbt1ouSsv8A83JBovaXw+IQJ9lzvc/0j5KaQrR5JVdnZ6W5pKeYPqjIVXSUPDHPJ/zMvZB+3gCIYvuuIjfwl6lWYj9qlTNp9x4eER8rmzLmpQnR5NwwESzZNBGxPyuLPTRbqu7TYdUTHJLgdIcpPdcLEJD/AAUKpxTC6iYmCggpSy/aA7oQuKK4JvuumsjiYL21Mh3KuOo4gkJ+f8VaS4tTkOTheHqJk5QYpTUoG74XR1tz3XTs+n9S021M9N+CiYmJ8m/cnRELdTcbfF5qeBNYbPQ047+LeLPcw+XyUSYgLawWjn1ZKe6qL/Hd0hoxYS5t/BNGNvexErCGGjmhJ3ltNv7skQUdMV2Rs5Lnl1S8HZDon5KkLJCylf4mTRx7izy+kVo2wuLg57fzOKcDB49ucjLD8tL5G66ByM1wh9JfwStbxZ2961Bdn7gzCQCu9XpRD2ZkkpJZweMooQvPXcLf/CS/Niar06Rl7Wt0a1K61W9RRxwycPO48rmtbuUWThieTA61Wa/BhLpdSGxXa5OiEWy0Z1K4b8wBvyun4MPjICc3/mn3hLpb4IGzIsmXWG4cnZWw4bSDbve31E7IypaMT53CyX5CL/CkU3Ba7l8k4NPtzsdW4R01uQM1r+JCRRjqzsJLF9UXDoP2VYjuzsSIX8rVYuUd+bZF9LIiFh0dnH6tqj802/txXcMhuyZ0Qi92u0VK2EWjOV3JNkLX6s4q/wAwn+3pfYyIuJa5LrE0bE1rkJJy27XJ7k2cZZ3khdUH4KOEVwatokxa696acjuLLcQodSbPLqW6zGE+ja+I6RbSbX6ULlaKDW3PNxS3W6utVmRi+iyCEt2aK7qQuLkOef8AJFw3t0fcq/IiL8PL+hFJ1JXPySaN+bpFC+1mR+TAf4WX9AlI43JcRxt1RDCZa5pFC5CWu70o/JgL8DL+geKKJ5O/O0h5Jtxe1cttLVJdTAf4GUe4jbdbvNc9o89yjOTCXWy4JAR5A9xPyFX+REy/DmSONaIvk3xJ2LORxy801DSyTSizgYjlqWSsoYeCQsAWrSOSzkljcGeMDI3czomL3pv3P5pwI+915Z1hsOqIhZD3JdOqABePz7lwoWz2snWG7mujlfkgBjgtdnkuHTtzbqUoRbMkTxt396AIXB1zbqQuL+9TRFhIcmSIfJA7IbRvz8k6PLNnThjc6ERdBQhIxbmjikcd+fRuXOC/em60gpaCokPwxukwPPsSqPasRnkLxmRJysm4dPThn4LnUMyuMkWKi41ZA78mYefuXHVs7V4Gik/emu7LNIeSF+pWkWHHG0h5O7COV25OUdR7PUBIwAeXhkbMUwiAnHkqILyTFp64xjcqioHK3hx2xA35WQBStSsR1FZFSj/wot5//PzKvlrpaoOGcrgHpHp/Smyo5B1tvH1DuFQBNqsUiqAyNpqoh6Cnk5flZQhrJ7SAJHjH0x7U7R4XUVzlYG1uZEtbg/ZGKMRkn6fi6UN0QZ3CuzNZixZszRA3M5F6N2P7O0WDkEgRX1n/ABT7vpFSsNjp4Yv94lEYx/uxZaWg7QYfTgI00W8dtxNbcuZycjSzS9nu0GI4TXRODtd02n0uvo/s922p4cNp5WyvcN4xHuEl8oU9ZJiFVsZos/U63WCFLQyickvd4d39SyniUzpxZ3A9/wASrOzXa6PhY7glLXh3HKA3/qbVeedpP7L/AGO7UMUnZzGJ8Bqn3cCp/Fh/6sioMYGZgYTa4eV3StHRUrSOJzyPEX/lttWNzxv2M6Lhm8o+fe1f9mH7QOyolMGGRY9Sju9pwqTi/wBD2uvKqyGfDasqarp5aOpHnFUg4H+l1+iuB4pRUYDGEsgyd8hvcnu0kPZ7thSFS49h9HjMHpqY2Ih+kua1h1uSPzVmU/T8cvg6PzdIuGOvS6a4l2v+ZfXvav8Ask9j+0BFP2Yxmp7PVRN/9pUtxqe74e9v1LxLtr/Zf+0HseMk/wB1BjdE3KpwqRpdvxBz/pXfj6zFPwzzZ9Hlx/R5YRNnptRMTcvEmqyGfDZygq4JaOfpcJ4yAm/imOM/mxLr22OLT9kgi7mdK57viTPGeRd4m1VYiSxNdoh4jk+rpriN3oeJdr4lVgSQIC59KeYmLu/moQl1I2ktfPRTsBMKRvciGRu7cq7q73ToSGL5JgTLuIu9KixyWiTupITMXemmB1y0SXHkbJNl7v3osexw8uSbeS0e73In5obttuW5ZiA4lzkiImv5XLpbmyytRD+4rUWA0xa6J8JH5Z/mQ9PJkTFrm6AOjI/LLqThFtTXvfuRtmQo2AJi8tqdAt2qauu+EV33akqUhUShyRPmmGktLTaSdAnJdGxk0Otn3onjYh06khzzzyRD7kbEpDRDcy706ap8xZNHl3I2FQFyVy4+aLqfmrM9RwCazJn3Lum3kmbu7PvT1HSz1h8OCI5T9Isos0SCua1HS08tZUDFTxlPKXhjZb7sn9i+KY5ZLWi8ED/3Y9RL3jsZ9jNJhcYNHTt7yJllLNCBvjwzn4PDOyv2P4jjVklX+EDv+zH0/Uvdexn2J0FC0WVOBl6i2iP/AFXqNB2bo8JizkcRybpQT48EJcOmy+ol5+TqZz4iejj6WEPdMlUvZeLBYReYGAf6UdXjVPQxDwma31Es5WdrODTHBPOJQG++Mul1jMR7WU5GUdObiPqLwrKGGc/kbvNCC9pq8T7RORE8kjWvz12rOV3aoBusPluXnmLdsLpCBpdw8rR2qmkxo5jvOTd1LrhhSPPlncjbY12ykk/Ed7B8Qj6lmv8AaSSolL8S7zJUlfiUUloHuCTa/wAPvVUeLU1DCWZ2kPqWta+Dnc2/Jo63HuGJZu52+FS+wHa5sJ7YUrSSOMFe/s5/v6C/UvM6rtU9QxZntF9Ldqgy4lLcEkTsJA97F8TJS5HBu7PoT7T867sxiLwt+PS2zNb7upeFBinGEJL7j7tV7hR4oGMUtLJLkIVkDCf7x3L5vrCOjnrIn/aU0jxfwdSvBeTzZ7lQ4x94U1FU674Rz97t1LLv2XjKrnOeotpzMjaOLqUD7OMYPFOyZtId0tLUGH5X1VjWVzRiUk8oxQC2shlaIrPGayp1ZWduKWih7N50dM0HAkYnPqJ89q+d+3kduJwSM37SP/Al7Z2h+0LB6rCK3DaQ3rJZWt4odAa+rvXinbgnJqM38zFv5K5Dh8jS9mKxpKQJHfaYW2+9llO21VxMaEH3WRiP+ZWHYaokkhKmZ7rD6fc6oMdkesxWtnZ2tY7f9KwNEveaZpOH9nvpza3+agYPnDh1OfSJuX+ZSMTk4PYelj032f8AVAELw4PQPk/LX96GRLwQ8bqOJ2nB3e4QBv8ABTMP4clWLGd0A3Gf0t1LP1Zf/V5X96szk9hwsdH4tXut8gb/ALi/ypPyXrwhrE6x6islkfvf+nyVWQvMSdq5Liz9SYDLkkWlQMonw9OkVynyE832p19uvhTGsmvSqRoFKVx5t0oe9Jss/eiteRxYGQAN3k9xKVHDFRnfWRuZ9TQdOf1JR1UeH/sGaWd2t4pN0fShipXIylmO0epyLqdABTVFRikl8j7W6R6QAf8AkkBRwtlFuPvkLu+lBLVbOEDWxen1fUmgFyPIGuQBZU8LFz6vUjqpo7LDNrg9KiR0tTNyiezvtUpsJjszukHLncijJ/7IHGcTc2d7iXeNv0ZiLxXJHGAkTMdw+pcaNrsm3ILWoYC5FnkytMPoZKqYYwyufc5ellFhjMpY4vV6VtcOoWo6O3xd5F1E6EiJSSLjs9htJHDLwJIiOIL3ufcf0q1qS4ICdPGOvO1lR0UkFLUjUMDccOUo7SU+pxaSQ82eIyPmVm5vzLZM52thioxCWn/Hja0xe5wLpNv+S0eCVE9VbUO/CiHmV1qy4xyTSEZyBp4fErZqiokhEGdyta1hHpQiaNMPaaelEgadzH0k1wkpMPbK0hvjOL4onu/pdY4oaggyZt3co7FLCeR5iXetLEekQ9rpCJnhq2H4JGtVrTdvK6lAXN7x9S8zpZGqGFnyHzWwwCOnoR4kZXk/O97h/Sn8hx2N/g/2kHJsNn1W5wTtsAkJgbXD6l4tL2sw+GS2po7xb/gPYSGXtJhhMJ0GI1VPL6KqO4R/Mywlig/J2QySh4Z9X4H9qB07HHJFCUEjbxsu3fD5Lk1R2Xx6jKmrMHhEzdyKcXciH8q+bMM7XYrDYzRDWCTbSgNiIvypjFftOxWMpRORqMBa04rOj6i5rD8evizR9W1xI9V7WfYv2KxysJsOqxwQRheV5as7Bz/wXh3aTsPBgdSbU+Lw14M/92z3K5p8SxiuhCpqMRpafDZN7yy1A2n9INq7pqYo6qYCohkGMOUsu0iL1CK7cTyY/s8/N28nuoruz3Y+phpAlajkOIs8ika0SfNen9luz8sNKb1DwU9S7bCzvt+pZzD6OWQCeSd5BJrtyvwkip4eHGYyjl1KJvYIQS+iZWUeIU8YvFiNHLL32sX9KpK6bGIQHiPHeW5uFuE/3Oli1VHS0+cc8cRl4SF930rOVXaCKow06SrjeW5+mTwF6hyXNR1L2oVTUPaLVO/W09lpios1Y9KQyQGwFnpp0rOVXaqvwkbOI2I0eVo3vcbfSX/colB224MUtb7BFX0QvZJBLmNjv/g6CHJEvG+008dNZxXkPMry8Qrz7Eu0jzXFFeZd5EnO0mPffByuAeywZ3NAL7Rb6u9YGvxTgyWA73fCgypzZbVWLNYZ37wfW5U9XjHEjydu/wAKqqmskmuc370wczZZM9yDoWOiRU1XGIr2UWWRxQHIVqDpZUka6nSJxZcbyzSuckrXEkAPUcjxyiTOvTewVY4mAuewXu3Ly1h33e9el/Z92dxPFqQ6qBhgowe32mfaJv5D5qZLnYg9D2EZZbhRMPVoqTEcHxbDaA6+nkp8Wowa6QqM7jiH4gfVVtB20pKiUWYyEn9S9vF1cH8j5/J0k17jW+H0rsW4snVXBjkUw82UyOojk1Z9q7VlhLwcbxzj5JBcx0uRFu5Ibm7ktFr5MwtB87Uu9COVvxJPmgBwfnzXbrVz552pDkoGmGBa+kkXEe7V9qbt1SbcrHuOXPtddeZ9zugblzTR5yHp0tyUM2g2yRHVGO9nUo8QnK171AEdNWRdXwrJxTOhZGuETCxSpIcuIhHEKjlxHtzUN4/NFa4jyf8AghY4/oO9k/Y6dRIRETm6F5D55uhHku9Pc12SvSJG8g2k35+JTIMUnht3MQ+lQRL5JxiuHVmUSxpmuPLOD4ZaydotljQBf6iUL257+I+V3enQwmq4fFaCO0mu3SCO1McGUS/ZxEQsWdpislggvBtLq8k/LJJY0ZBk0cf1JsMWMee74VJ+7aanhOSprGp5croY+CRjJ/Dkk+Dz11IFS4MMDvY042iPwqexAH1OTzZGLGnLXhtanYMaCMyfhNb6VcD9n8fsMVRPjdDTlKxE0ZHdmP7lUng9JCH4uI25+iMizR+NBlLqsq5Dkx6AoDHhPxc7mK0bfzKEGKPdmcQEL/5UY4XARE7TyGIl/wAEtyKSnwwdGp64i77TER/mhYIpUD6jLN7MX30w2sFOI/VuRDjzXZHADfELCoB+xXnZFUDpsuMdpJuOFpITNsxsFrhz/wAqn8eA/wAmbZpYcUwS8nqPaTFxucRYVV4rj0E02VJQRRRM+hF1F9SqJIXuLL/BDa+feSxh0sYO7N8vW5Jw0ikiZNiUk0YhYw6/lTsOJS0o5bSF921VzDbzf8uSVtrZ6j8Vq6tUce8r2LT7ygtLOG4l2GqppD/EABFVQC1w5u4j32opIwK14zvH4mtWXZRuupl/I0J1GHQx/hZmXyVdV4hDMOyNg81zC5qahnCfiRSkPOOphIwJXlb2op90lJheDGLvbb7Id36nJTHAoGs+pc/9Gf4kRNoneNSWBe7iQ+l+afxfGDxgIA9koaLhcyghsu+paPC+xdX2i7LFUUz4HTjHIIPUyVHBlf3ELq3jMo5GY+pp/amzpp4hs5ibpR9nagi1raSW7lbJarzFextRhYi9TjlCZZXAMEjnmhwfsnPXTE/t8IiO79swEX8UKFA5X9E6g+zHFKqw+LENLZc8kT32kmKbsLUccqerxWmp5xe1oxZzL823RaXBaztDhtP7BSTx1EBPqM7iY/z7locKpa8akJHpKGUe/h0trktC14MpF9jtWTZ/fNIV3iEC5K8D7GcLkseGokLLrE5Nz/SvQxoYoaGKSdihcmuaIepQTvj3nG9r+7qQkmQ20YOH7EWGQeLiMYjnoIxkRWq2pvsjwqnETlrJpS9IZDu+JaEpgjcmve75J2EimHJmP+CdC2ZSxdhcGp4ydwkPN7d0j7f4K1o8HpKEyeipLNLrcyIVaMVPQxCeI4hDQQE37SXq/KPN1FDthgeHzGNNishXbePA1pN9OYpithYlVNhNPFVYhIGHUp7WKVhG76R5rPz9uuz8cpcOvCoId12dokSq8apezGKVJzy9oMTnqD65KneshiWF4GJEQV7nbyva1JNkvT6NT2h7bUWPYaVJJif3cDNk0VG+w/Fcfe6wZdmYqoCko8UppRz1uuG1NPQwTHpUBGGVziBiSm1MlNS4aUNM8ZQZ3ERHcebpap/IXcIUOAtT1IcSpppyDMniE1KqcQaomI55wAWe36R9KpDqGhE/Z2YDkG2Qv+1V5Q3c3/qQSaE6ymkKf2c4RLPZIb7mFdkm4kQG0sY+FiWe4LDo20UIDwTF27vVuFBRaVMMkj3hMxC7eE00FDKIdEdxeIn5Kzwmlhhw8qmoa+/09w/8lExLEpKr8KNxGlDpEdqaiRshmso5YQid5GlD1RdKIRgji/DMxkz0JRgrDjcsrOWuiA6wytzZhL4UqRSyD8tQeYs5uWqUlY93WyjcZyK5uoVw5nIhbT8rKHBFrJQ77Ud3cSb9qe7/AFJcS63S4UuI3eCz7aL70v2J65xHN81c4T2iosPYZKigevL0Edok6pWk4eltw/JDpdrl/BTLp4TVM1x9Xkxu0y8xTtNHUXS0lI1IUj/sx3CLIKDtFPR0st78XiAUTjn5qktbd6UhEOTu35VH4uOKqjV9fllK7LM8Sf2k5Y8rgC1rm3ZeahvWNI+edpF6WQBJw+g3FDw2vIvESfa1IXVN/IfCqtLNtwrpTHJpqI+nNReG13VaSd6WGw2s6rU+z+jVdWr9xJCuPMRd7hH3dKmxY88IgwUlOVn/ABAuu+pVJkcgjq1o+IWXAvszZ/msngvydS6+EPBYVGLS1EpSfhxDndw422pwMWOMQ/Cj0tItnUq72h+Wz36IbnzF82Wb6e1VGy9QgmaCbtNPNSDF7PDEQvc0oNaShHilQTf3fiyIgZQDqHsHl7k0Ujlrm1yhdLX0av1KD+yUMkm52kcSuz2ujGok4t5m5ioRERav1dyG5xLmr/GcjP8AuGMtmrmJyfJxu8I+FRZZHIidjcBfw5qLxHt0Su+lQullEP7hjY8xW6u+fhToZFl81HGTzBdGotbLXRU8GQtdfiHyy5PuyTjC2XO1RfarR0zQ+1ON2in8XIx/3HETRHTq2pCLXavtUR6grcsl32x+Ttao/FyD/ueImWtzbaiIY7NHe7NQfanFrvUiautLI2f+Ch9JkNF6lgJnBCzK90xwQ9fSmPbD3fElLUHzdn1Vro8hL9TwhHDu63LRIcNkqIv2jCDv57kFxyP8Le9SAqDGUmDK1bY+kafuOLN6lCvYR6nB+Hcd+zLUsupWFBRxwgBjHv6mJF7Q+Q5O+qjnUGJ7No9/xLtWFRdnmT6ueSFE2aYrcnzUcpDEtDe4vEmzquJc+dxII5OI/O3pVSTZhHJFI8obJFpyzXP3Ll1y4DpC70rmFBdrydK7bzRYBkTd6V6aeRxf4UjkbmiwH2kf3JXXEmLrrfCSNve7XIAcYknmbPmm+luSASt55WoAfInJJi96jFJubVEBaoLJASXKr7VTcPCCZn3GbCrHiXNk21ZztjI4w04ZbXdyuUPwVH5FDhMfGxSmjYAMjMRtk6XQYuUlZX1U7sGh/wB2238qm9lqeWTEJayMGMaOF5zue3Ien/Uqhyewsndcf8ju+hhJJTaPCzqISnd2ELrR9TrXwQMw07kF79K7wfJ3U8KGWY7I2uIvCKuaXsvwQE6mRri/uxWbkiDOQUMlQeUcbn9KvcMwVqeUJJ8jy3Wer6lPEgpz4EbMAjuTrSN9X70vkNuiwabCqwCjnoDozfonozty+Ig5P/JOBhNbYUlJV0+KAG54ge2bL6H5/lzUGjo5K6UmiC7L+lW0GD8H9rE5F/xBda9uzLuEIK6GSbhymdPOPOOUbS/MKt6SSKMLLIyu5ETK04kdZFwKynp6+AfDUtcQ/SfNkwGA4ZUHnBXyYaeekVW3Fh/W2rfmFQ4NFKSl4JWGVD+0A3EctdR9I/CvTuzNOFOYScdzAv7sty86mw+owmMZJ4GOndtKymfiwl+ZuX5lf4BiDCF0dTaXda+1TQ06fJ6pw6OT8SNmpS7yF9qjQ/aF92vwopWrAB+ome1ebY72iq5JMuLfGTeHaotNil1rSZf5Uu2vs0WXXweyQ/ahJVbGpowP1CamQdqjqrXCa0u6115LBigRxC77rXttF1YU+KPsOA3In5fD+VS8a+i+7JnsNN2orMxyO8R9PUtDhXbapp36zAvULrxOh7SVdLKPEEy18K2GF4xLij7JGAR53NasHhT8msc014Z6bi3+z/biEoO0mAUOKCbdcsLcXX4ua8x7V/2M+yXaQCqOzGKy4DOW7gStxov82a0NGNRHa7yXh3cPpV9TYpPTsOUtpJdvJD/rZvtDJ/2I+Uu2P9lX7Qex7SyR4U2PUse7j4Y/F2/TzXktXS1FDMUFXTy0c47XiqQcCH8rr9Ex7UYhTnm1RID9xC6g49WYV2siKn7S9n8MxyItrySx2y/rbVbQ6nJD5o5Z9LifwZ+ezZ+pcArvpX132h/sr9iO018vZvEanszUFypqp3lhb83NeSdrv7Kf2gdkwKeLD4sco23cfDJOLp8Q811R6nHP7OOfS5I/R5E0jj3XCnQJi5pV1HU4XUHT1lNLSzjteOUHEmTQdPwrqORx1H0rre/cm/H8S51aoEO7l1it0ztzQNl3pF+pAEiPbrm35k5c1vPcozF/gi6rWzQA+UjJsibPPRNXeaXdk+1VqA7daXcuXelNjltYnf8Aii0EulGoDgZl8KPbdqmwHX4SZOXPtUgJh6vCul0i7uubsu9D0trkgA28Oqc4n1JoRu5ruot6rkAPj706G5v+1MNJbzRcS0tFSYEwC96dEmG1Q2mYhF3SKsC7JlpsQ0TL9uWiEi8SivVe9P0VPU4pMMFNEc8peGNk7iKhCV1uSdp4Z6yUY4Iyll7hBrl6V2Q+wXE8WKKTEJPZ4j3OAdX6l752M+xvD8BBgp6OMT/4hbiWU8qgawwzn4Pn3sj9iuJ40QS14eyxF/d271732M+x+jwsAaGjYibxE25en0uA0WDwidQ4aeFRq/txT4fdHTgwC3i81xTzTn8D0IdPCHMydh3ZekwmHiyFGZBzHpJk3Wdqo6UHeAAGzxelYeu7YPVORnJv+e1Z3Fe1DyUpyxyMIg9px+pQsLlzI0lnhFe01ON9rohiKU5byLpufaKwOJ/aJ/vZRNKF3pzWQxrHHroZIwkf33dyxc1ZFS1Lu2d/rJd0MaijycnUOT4PT5saOoAuJI4i+5gJZrF8QOqivB3C1yF9VlZu1VsWd7mTc/iVefaA6gC1tF31EVVpGdyLT244SzN2LcmJsa4xEzNb9KznaHFgEYmvsv3bf8yj0tZdCR59PMlNgolviOKHHGT58lnMdxp5JwlZ9swX/Dn4kVbVHIBN5/F4VnZZONQBrdwZHH8rrKTNEqNL2ewmr7XYsNBRnGBNG8plKdtot4l6Xg/Y/C8LhF6o3xGcOZFtD9P/AHLyP7Pcc+6ftAwiQztilMqcxH0mLj/javX+0/aTC+zd719XFS87IyLeX0ilHnydHhF9HjTk0UMDOAhtARXk/wBpcgYb2gxZ8rONlK3h5qrxv7cuDeGBUxCTbWqan/SKyFX2ire0kvteJ1D1FQfMi6bfCyptfRGpbdlftIreytBiNNTQRGVSbHfK/R+XvWcxvtRiHaKpI66skn8os9jflUDEai6bZkItzUCIjGYTydYbGqVlrTEcfJ7QzXO1c3Go6PxakSJpgyFwjtUHtBNxI6VvK7/ShFJOzmBVxYTiZm3TYX+FwqKGf3ZLMW5zmYbv6v8AUmsTG2pHLxAP+CkVMfDwqij9bkaDUssbkccBoKfPvH/KrGvrIKOggikdhJmbv3cvSqHHpmtpwZ+llAho6iufMGc/iJUjPW1ySKCE8QrL3ztM9S9LKTjOIe2VxmH7INkY+kG2irQYQwfBCkz3y/hB7/UX+lZiaTiH6Vn5LTsQlcRO+5EHWgFHpb33IYwaktRZn5oG5IuolIpqX2jeb8KnbrkVFgUdG9UZMzsIi1xmXSIrs9Q1vAgb8LPq8RpSTPMXAgZwgz0HxF9SvYcNp8Ho4Kmb8esl3BHlti95IJfBU/dZ0sYyT6SnqEA9X5vSlLHIJ8SR9zbRHyVsdQdQfEBgEM/EyR4TV4oeccfzLwoqyNmZ+TcQ6Nd8K0GG4CxU4SmzCT7lBxLA58NtkdntJKjxiSPR89vvT8eQdy8FzUk2GgJm92fIVVV+IS1jhEAOMXeeS7NWSVRC7u5D8TKJUzPIWQNbr0pbExQ7VR0wmMcHLLfIT80dFhr1Rk7M4D3ackNHRvUc2bTmrS56UDZsxJ00gbJUWExRho95Nb0O1y0X+0VXd/8AU6IayAQtDjxkBj6d3eslDiH4mcjNuWhou00sYEBm8oE1rRyMxD/NVaMWmO3RzRjOcD0URPsLO7P6VHKotPIHvH4k0cx1k18puRZaI/u2pkDNojtz6slA0iRDUMTizvbm/iWwpqgBYQ6hy6hWAljlh5s4pyHFKil6JNvwq06KlGz0KSop4QFwdzMvD5Khq6wJJs9blSjjksnWe5/ELLoVjk+fWQqtrMlDUuIqhh1J39SnljR08YxxSOJNuu9Sp6OneqivB2+nNP1IwUcPEN+Fa3ST9ScfAMKpxKWY83d/qTAYtwSvM93pzWfq8Wkk6GtFKlpZaghOc3Ae4S6iU7Fal6faqsvF6S+KVn0ONyEm/MjihxDEJDkrKmaoeR7juMrS+okNHSxi4gG74lo6OjYnFp2kgoh3SDluL/8AaVr/AGQWOB4Hh9PDA7ynPWy8hHopw+L3kt9hsdtgcPY22+TpWIo6oBxf2gwukdrgij2iwq8PtNIMpNIzFHlpb4UNP6Nlya+sxY8PImaSEQy/ZizLP1Pa6SGQsrd3hHaKz9djTVDEY9WSzOK4tIIlkb391vUsabNVUTQ1eNPVTEckrach9Sr8Z7Se0Dk7WG3vWTpsUlp4Skc3/Myo67HnKUjNntJ9PhQ1SMm2y+mxB5r3A97cxLvVbUYlLhsvt9KYDczjNATbJB9JCs/W440fLq/pVJWY1LWNkb2ioKUTQ43XQYkJ1+GDwov7+hzuKB/hLvBZCoqgklubq70dNiE+H1I1ET7ul7ulxfqElGnHhyi4ZWHyRRsojsmRXe9RzSKS4ckFuqpIo6n6DD6jFKuKmp4jnnkMQjAGuJ3QRU5yGLM1xOvb/si7E8OUKyoZglK3Ii8LfCuHresh0eJ5Gen6f0U+vzrGh/sr/Znjjowr+1/aOmwkXfTDaNhmqC+EiusD+a1sHZv7IuzoTwVGDtiJFlwyqasiP9TWsve+xmB4dWQDSVlLFPAYPnGTXCvkX+0t2TDsL2wlw+CR+F1Q6+B9wr5b0n+oI+p9Q8DVNH1Xrf8ATcvS8CzY5Wib2nwP7OMcnCfCqf7pnjmtejCruCb+Ov6Vku0H2kYph9eVHSO1FBS/hR0kTbQFecjId1+b59yscek9oqaepeVpTmgAjte4hJmtyf8ASvt6+j89p7WzW4P9pmIQ4vT1rNGBg3CmAdozC+0rvykpGJ4l2ep5ZaaCgjiI36r9wLzuGTgnd1W7mT1LHLXTFkzmWdxl5N5qdCjRVNZPhNaUccjnF1ARP3K0w/tlJGW9nElnJoTjMWNnIcrQLq2oBHhuToU5RM5QhI9Jw/thHJoZtcrqHFgm714/TyGL5s+5WkGKVEJ5MdoiuzH1Uo+TgydKpfE9YjqI5BuvZPhIxcty86o+0h7RfO1X1FjXELPJx/eu/H1SZxT6VxNRcl4s2VXDiDEPPd8SnhVBII5Ou1ZYs5HjaJGov3Lpc/8AUhCS5Fcxd7LUzoMS05MKQSPH0Owkhu+JJ+nRAKx8ayQR1Zv0ISqDLXQk1qWiWt3cl7S/cO3bbzdhF20tSOZrRZmYfiTRi9uvSkHvz+lSUrQ/DlJseNy+IfClNG0b5X3WoCmPcwbAfwi6TRyE+jOg0Qrtc80Ikj4Mgl0Ok0J3C1j/AMFnZaQP7121trspAjILZNTg5erciEZyLSlj/MyLHoyLdcOWb2rpSSlDY8j8LP8AZ57c/pUpo6j/APR40XsdRJ/4N7u61LYrtsrrWy+nwrl3c+RK3bCa2QrWo5CL4WdE3Z3ESEX9ils6eRKditGU12mj2/vSGYxHLN/4rQxdj8Ukt/8Ap8tr+LIlKDsDikkQP7BJu9yHIfamzKhVSwvsNv4XKSOKVGdzuH/+MVqafsDiEf7XDpDH1DdtTp/Z/i5XcHD3yb3v/wBqnZD7MzH/AHlUbsuG/wBTJfekpDq0dvyW5H7LcbIRkkwojz8MZbv0q0ovsXxCq1PDiiz5cU7UtolLBkPNAxBs90EZaIfamLnBHovaaT7BwGIuOFtviGQdymh9ivZ+GmJ53lKXaTiLiWX9SO5E17Mv2eDFNGV2cLLrVEQ/+HuXu/8A+U/ZuMRHhHc/vdNh9lvZyPpp5i18yTsy7T/Z4X7RHJd/uz/SpdHhtRiR8Onw+oO7wixL3el+znCISvgpCuH1d60dHhMFDGIQ01SBi/hPb+lJzNVj/Z4Vhv2V9oMUjEwwyUQ+I7Vbx/YrjJWPJBkXp4i9tAZ4xyNpgF+REVqGWoelAnnq+EHU/Embco3kbaxieUUf2T18IiDwAZfK5XuD/ZrLJPZK0dKLcyIFqz7WYRC1lTjdMHit4lxfyUf/APMrs0MUryV7mQA9ggz3GXkm2CotcJ7E4dh9pRgMsudtxMrampYKqIXYwsdthjtWID7asApXB6egrpdLnIzERH8qo6j7aosLw2ngoqQePFzlka+7W7aKVbjcoo9RPAQIxykOV2+MUpsH4eh8UxFtBz6V5If2tY7UATPXxgMjZlGGQW/DpyWdD7UsXw+Q6ymMbqe0rzMj5p6syeWP0e9UeD4dUHxa0Hpwj3cKIL5ZvcJdyi4zQ47HSBUQU1H2fwlmIoyGO+Um+p9XdeMD9sXbWaAqv70iw6B2uYyhAb/ozHVdw37Tu1PaqQ4J8drarhhc8eYxD/JGrDuQLTE8NauqiqKjEK2qlfxexESpsTw+OjhEIDrqjTURay1cwzt0dQ0pRs9TLC+vHO5WkX2pARyxz4dT1TwvqIuNv5SW9cHM6Mb901FZq8kkHxGDkX8lXSdmZyLPN5buZZcl6RWfbRhFRhmI0kWBRxVFTAcQSi24CceoV5CUk9lvHK5m03rOxNJLgtv9mfOQxH6EMnZ20dkrFl7lrcb+0Ls9iXZcsPpuzT0WKcFgCujk5G2Wtqj0fabskVNE1Zh1fFVDGAGcU1wkbDuL+KYUjOFRziAB+GIjy/B3fqTZ0JkAO2Q8NhFiELf/AI60VR2i7KZjZHimQ7tzsmoe12DUoEFLNiVMRbntZiFPWIGe+6Z5pcsnMzfXRPU2Gx4fMT1MTGQtpGT3aq5PtZQSaniFaflfGygFi2FTHm08xG/iKNUkhfIgYlXMQ2RhwAbc4xtlmSo5ah+TM5F8lpZcUwuMiHcfhuIGUSfEsOkfLgOQ9xdKgzaKLjXeBvfcuFI/eys3qKAnLKM/4poyo5D1YgH4XSoCKGVpZuicW9e5SoqekK7KpYB/8xk991w2Z+3wF++1MOSv1E+a7rdopR0MEYZhU05ZektyC2nK1hn3Pz2dKvj7CpEf81uXvSYXt+FTRoY7hdpGt+LvQSxgJ7J4zHPq9Kl0VQ1DC8hZdI95LsghaOT/AMkUs0YtY8gl9KG0LB/Ej3f0pBqBFG8j6J0qc7snU2koT4fEiyMC9LqJOQCJZyMFvh81dIz9w22Q9a49giLNk6acg/4l3w5I4oXqGJ4zYsuYosoV3dqiYn5dSau3Cwv3+XJdPaWaIkBEIEHQhct3p8lxyZNGVw6aItFhvNu77ulIJDK7mn8Ow2fEqgY6eNzN/CIrRj2DxGlo/aKmNwDO20mtXDl6vFhajN8sSTM0I96MRYi0ZrlYyjTU4HGw8Uwe1xBVs03gYHARfX1LeGXctI6Q6/CkRdKYci3My53/AOZXZVEgpGz0ZkmK7uUcc/8ASiEt/wAKpMKodu7m2pFJa+ebEmhLd8KQl8SVskO67vSfP96aaR7fUWaVz3J2DQ7tLTP8qVzfw9Kack/S0slRczPaLM+ZI2CtvAdNC0x25/8AqphQtlrl6dyrIyOM8r3tz1t6lKly2tm/qFRtZWjiO08fU7s43clwMoxJ9E0Mz25G3yTRyflTYJfsmtM3e9qYlkEe9R+JcWeSC5y1zSCyQ0wCO3xIRm3aKP1edqIB3Z6rUx9x5q0jkyQ581wdur7k0dQ92TfqXjnrki627VkwUlwpniFdl1J2IeHy3eaAHR8/UjEn79qC7vd7fhQkTD3tb8SADEm5s7JN8kyJfpRlNdqgug+JouakxPmyau2jl1Lv77kAFd1aoh6s2TP5WTzckAOgT3ZNlasl2xmaSsAGzGxlrgHb6lhe0hOWLzhk+3wis5GmP5DvZ0uHQ4vI/wD+ikLfU7iypLrS1yVzRw+z9nq95HsllOKwC8QsqgxtbNcyqzuYorCqBc2cos9beq1arBML+/AIKOSMRbbwyff+lZUxtES6UoaiSnMTjkMDHkQvuVNNoz4vk3+zBTGCWm4RjzMuok5U1gSRFwM5yy6RZZyk7cVchWYiDYjB07+sfpJWVHilJiX4YS8Au6I3tXNo75Ka49pH4ZyFkezzEfCpXsbR26upBU705b47fq70F2pLpSTOd7Frh+KBRgQNHZ5/Ep7Y9ARC7bS9KoAjfvbn4sk9FRuRaut09TJo0X3lBtc87fEQsmKnFKcRJwdy+pVgU7iPPIfSKmUmGhUbNLrtSLxK2yDlBjU8NTnR1EtGRbXIOkh+Ja6DGKaoYWxPDopbsv8AfKF+DMP5eh/0qLheD01GBSceMjy6CBSmKCTSNxLS61Qkpl20TB7Nx1hieD1seI3bvZJX4NQP5X0f8pJgYTjr/Z6mE6Ux5jIFpMgCNh6G3eoVPixYxh4deY1VOHhqXus+kubKXjrwUpJltT0MAsNuRE3iVrTUNPtvzWUhxbDpj/3Kono937Kr/FAvpPm35hdW8NRUQsJnEZRFyki/FD9Q8vzLLU2SNZSUtNbY5uY/F1MrmgmChe4HuL41joay2h9rzf2UTtefqAX+pKHtYFphGBTi21iN7A/6/wBKnUq0j0+jxxx1s2qyiro5tXK0nXlEXaqcpwMHpBiELeENwld8Jf8AtVtD2qghsatB6KU30EjuIvfc2v6hUVRqp2eljT7CcH/S6rqyoahLJ5RI8+nxLNQ9tKalOxqn9bXCX5lCxDtRQYlMRh+18RepOMOfcS2bemxynIrZdtvpdafA+1kdC4vT1Nl3hJ142+ISZ3hJz8WatcHxCHji0jsQl62VS6WDRWPPK+D2bF6fsx26pBg7SYPS1t+3iEA3t+bmvLO1f9ivshj19R2Yx2pwifugnylh/wCqvKSSAbWjc7fr2irb70q6ERkikch+JcnayY37GdLnCf8A2I+Yu2v9kv7Qeyd8tPQRY7Rg13FoZGI/0PqvIMRw2rwuoKCtp5qOcXtcJQICF1+iGHfaQ4kIScQSJuoXuElMxMezXbak4GOYNQYoDtbdUwte30lzVrqMsOJo5n0uKfwZ+bZZWkhb8y+0O1P9jfsf2mE5+zeIVWA1XU0Ev4sX/VeKds/7Jvb/ALIjLPT0DY5Rhu4uHvcVv0c11R6rHPizlydLlhzR461vvRXWtkydr8Nq8JmKnraaalnZ7XCeMhIVF4n5l1/I5B275/lR3N3poZP1LnEYi5IIHSJdHLzQDnzRe5ABsXvR3NZ8SYa3zTg5jqgB0i3D6UJE5Ll3uXR6i1tQARf1JXNdq+5kL9WeaINz6/pQNIKLcWbozJhC3xILmE9dqew/C63GqvgYfRy1kpbWsG4RQUR+I/f+lP0OH1OLTcKiglqpX22g1y9g7E/2da3EDCoxmSwH/wDDR/6iXvvY/wCy3C+z8IBTUkcAs3VYoc0jSONzPn3sH/Z5r8UeKfG5ip4v/wBGi6vzEvobsf8AZTheCwDHQUYQAPMi6iWzgo6PDx7jt9ygYv2sgoQ1ljgAffaudznP4HQsUIfIuKOhwvDYieWRxMGuAhbbn8SYxHtZFSx7XaIX5FnzXl+KfaNFWGUVMV48mPNVcvah6qAqarkY4n5EXUBeoULp2+ZA+ojH4l32q+0AyE2pZ2lNtzrB0HbCXHJjvlcZwz/DLxfSq/GKy2EwjO0xe17e8ViZaj2eo47SOJt6dq7YwSR5sss5vk9Hqe0TQmV/iWexXtVFDpIdw7elY+sxaSoudz/U6ztfVPxC33EpbBXI1uN48ccx8Lola9i+FZSqxSUpSzzIk7hs3tlKPE3FC5CwopKUJISIG3epK2x6pFXNiElpMz8/EXUq6nxT2OpIDe+/1Iq+o4cpMb8lU1BNJKJu/JvCsmy4mhxqoirMKiPW6J371X4diltKQPutdVYYpHJEcbmxBkQ8+9QYaxrC1+SmytS+q8WAbzytLLRUJYs3BlB+l3uVHUVkl4HxDLO8XEn+JNR1Bi+f+ZQ2brETyqJI6gZ4yeI2e5ije3J1DkqJKqrKSokKeUvHK9xEkUzkGa5TiMk2bttUmiVD0IvyyYs1OAjj06UNNDLXEMdJBJOfpjC5FilLPhc3s9TkE4sxOIvdbmgiiLPC8mpP+VXWD9k8QxARNoPZ6d/7yfxflUr7PBCqxWqkOIT4MOhE12T5rdVNZT0cfEqJQiEfFI9qqtiyil7I0mE4RUSyOdROEZExFtFvpFea4qV1RAy3OO9uqSqgnoqe+XitbxfCsRUwvJUcU3YRDkI+JSikNYlGRVIA3e1qm4lTnNU08cTXRRRjuTLVDSSibx3F6l2sqrQsbqdFk8keoIJps3bpU+mqqiqqIogfedogIqpEm5K2wovYwnrc9wNZD9b+L8ooLaO9oqppqzhRndT0zcIff6i/Vcqjh3DmkRbtX2pziNbkG1UCVC4bbdUjK0depDxCv5IWJr8zzIUIocp6fiMUkj2xDzL1fCKdtkrCGOCNxiF9B9KOGN6xxjzYfCA+FlecYMFhEIiYZS3MOX9SCG6IEWFvSvY2XtAtcZf8P/1USoJ87r3O1+ovEpw1AC2huVz3P4syUGpL2iQbGe1m80CTFBUHGxZSWCrXD+0FZTtZFIwjnc9u278qozjk7mUiipam4TyNtfJH/gnRso+0kVdTFFVtHytusWeqRgGY84nt6mIWuF1IGlARHnd3pqoEIbnZ9q0ZCVEWoFh6Gcfqa1Q3E5KgWBtytrmkh0NjJ+ofJXfZvDaT2j2ivw7jwEOXDCbhEXxKUti9qKmmp/Y4iORm+pNVlQ8kRODOS2U2D9lK47IMZqsJlb+6roeMH6gtf+lMy/ZvilURHhVRh2MhloNHVhxX/I9rptNfEKTPP3zIrR3F/lVjQRmJBefyFT67A63CZhCto6mil5fjwEP9SkYZh7VVxk7Wt4hUJcjaNPg9PFww5EWWpZdK0lOXBHIDucvCSylPRvxQYJDAOl7VeVNLGUQNBLIRd93UuhI52mV3afEIyB4DCM/O3basTLM5OVjW3LbzdnY6hy4jvf6lAk7H3AbhLb9TKJJlJGXCRxbJ3TzVFojk7XCp82BxUJEEs2/ut71HDDY7OJI72+j/ANyKoGgArpRbOLK7pu9KjVFZLVELGb1EvS3uThwlUS8OMbAbc/pZNe3R8D2eipzDN7TqpOo29I+TKGTQoh9nML3Yp/6WVhQQyVBlmb2k9zl5qvp47uWdy2WA0IQwRaPc5a6K1GgbLClhenpw0tLLRP1edkDM5Fm1z3dJOnzjCSo06WTZyBxiM9gE+nwrYwvkKg4sMt7M5G+1i9ym1mcNTnOx39Ta7RVXLi2htA73DyIW8SqsU7RVEb8PiXGY2ncsnI6YQZf1mOQRwlm7EZch8lkq2uYpeLK5gJbtj8lU1VdINrdWajFVfh5yncPdqoczXQexjGOIGTHcKzc9ccmwD2ocQquNMTse1Qrru/8A9VldgoUI5tS1TfUX+KIx2id7Fd4fSmpS7mfqQjUGUt2TPtFOQ/jAUfi6gTCQZi+bO4rUAtelHHCUkmTM5EiYd+bZq8wijYTGR87vUpk9UQ3zRadmsDCnlGWfrbl7l67gOMmIRNHlcH9S8q+8Ap9HPd1JmbttJSnlEf5s14PVdK+s9sj6H03r4dA9j6eb7TKfs/RhK9bGBcmEzty+pfMP2wduj+0DtlUYhe5xCzRAXqy71msYxyoxScjllIx8Ik6q1j6b6Jh6LI8y8no+q/1Dn9RxrC1SF7kbSOI5JI4qcpNXe0XX0rPkAIYZKiQY4xczN7WEV6f2d+zsKGIJ8RcilK0vZh6R+rzUH7OqzCMJcnqon9vMrQqS1EG/5fUvRfaI5ORsf0uu3Djg1cjy+pzTuolDW4DFMWeTe7TpVDXdk7iIwdxL/Mt0YtkXqTBxt/1WssEWcsc8onm1T2fnp9MlA9nkjlyytXqEtK3J2uFVdZgMFRc7bSXLPCdSzWY2ETHdoralkcfG4o5sJkp7tE0EZxmWedqypxNW9i5grLgufP0qZDXSCw87VSRFby2qZDVebXLaEzJwL+nrG5ZuKs4pGIR33fCs1HMxCpsMnxuu7HlOOeIvhL33CnAHiFYyrIahy77lKaq4Or5j8QrrTRyuFFiFO1mTm30pcFrbc/ypinrGm+oU+3Tl0k60EAUfvuXOH7042ZPazt6U97OefNrUFURihe3PxLrZ+9SQpX3agpEOCyzNsOPX4kDorteWb/xTl0j25O6uoOxdbNyeMbfjG5TIfs9xCZ7I+GRZetLgrWRl+NOI6SOi9ony/autg/2V43CAmdO9r/mRB9leOTMLR4fUHd6QWbaL0mY4aqoHRpHuTo4lW3ZjOX8V6Rhf9n/tHiBDfTvTiWXXtV5S/wBmfFJNTq6cf3qe5A0hhys8po8axQTvjnMS9Qur6g7SY7HMJtUuVu60twuvUaX+zPWietfS8ukc1bN/Z7q6cR/3+AP3OsHlgdccGT+R59Qdqu0FVYzvAPxcG5bzs9UYxUAEcsEMtz77GISWlwH7Fww0hOet4pemILVb1knZzsfJZifaKDDjJuiSa4x/K2qxeZPwdUML+TFTYGElMUkkEsRu9rxS+Xq0UiPBzLocwFmWI7Qf2iOy/Z8ygwuCv7Rm3jKbhRfzHNZmo/tVVpHZTYBS08HTaUjmX6tqxSmzdyxrg9rDs+8lrXybtOpk03Y1iuskMD7iJ7yXgGJ/2lu0dVEYU8cNHc/XFGxH/NZ6v+3TtbiFHLTSYjUDFIQk5A9hlk2Q7m7laxzM3mx/o+j8Q7K0dhSVmLxRCIXFraNrfCsziXaTspg8IvHXzTiLtmIR3Zr5kqMarai455JJC9RmRKN94VG3N3K1/ES20/2cjyp+EfQ1Z9rnZCliJwpsTrZxfYHDGIX+olkq37bqmolOOCgpcNizK0uGUp/mK5eTPXSW5O76+K9NS1gXFnt/OmTtZ6KX2vYzfOf3nIBiJcPhwDa/1KrqPtU7SzBrico5+nasQNdGRFq6XtAE2d5/xQK2X9b2yxeuLOetqJcmt3SOq/72lJxvbP6nVdxm7mMv3pb8iMKSW0vFkl7ibNLTUMdVFFJJidNTme545PCos2Hywyi0tfTgBPaxX3f0rOlDIT5vFKP5HQcF9ubS3fExLTgOS7qKGpIswqoJR8JcRNUw08IVEla7yizMwDTSWk7v/wAlV27dXISdGA7hzz/ggmiY0lJwif8A3oJc+nNnEkw0jyNl+IOfNAYvzdn3e7ak0bjrrblbyTTM9WSKmZ6wg4888tgZBd4PcPuTRC4kYRHIQk1vpuH4k04uLjvu+IUuJJHc3Ee121tfqFURqOlTzxiVmY57XETa12TH4kLjrZe3hdIya7LkItogIWvJnZkBQZyS32Z9PvUyDhTQkUtfHTy5/sijMv8AAVW3ML8//au8TiZPrd6kFUSTqnEtJWK5uoWTXtBkOpbk3baxZs9yC4B87kE0P+0P5uSHiPnrkigp2K7N3D/UjKjubPNx08vEsHmhHg6I9POa2GOI+7JLiHzTvse7K91x6NxbQ93zS/Ih+x/j5P0NFJcukT+5Saejtlyk3Dlc4kmyILS4ce7uWMupS4RpDpW+ZDPhy6UmzJxbxIwE8szZhJSIpmjHSNi/cksz8mjwIjlG4uWb7s0hzvysYU7aZOT5OX7k7FTvnrnyW3dojsJvhDVPG3FG9rhyT5yDGETxs6dGnMQ0C0n6lDlJykPLMR7kseTd0GTC4IU1RcAx2fNNcb0RtzSeMy8077HIQZuzj4ls8kYmEcM2NCT5912Xkg3iWqkNTyCGjdW1SHowj5vesn1EUbrppSIURHGWhuOfpe1IozkLVTfY45O/u8TpqKO0u8RVRzQmZy6WcBUUJSSZuDGPerMIYxiNwa279SYi/DHTJQ6qqkE7A26ea6lNHFKEl8h88o2yz3dSYORrVFKSQnLN9vqzQCMhPk2dyl5CVGTH7WIuWRd67awogo5MtVIGFh7nIVi5o6YYnIZikkpzzikcCy6hdWuI9rsTxaalkORoipwGJhia0Sy7yHvdRBhbIXfb+5GFPs0XHPHiyT3muUdCwtcEUJp4yMwNxv67dtyC1yIs36uanjR7tciFEdGGS3jligeCdWQamunriF5ycyABBiy8LJgZLh5KeVDr+0bmuewv4nZbKcTneKf6IIk//tRNnn381I9lkF+d3mnPZTz53Kt4i7UyJuJc4e1TRozEbskmoz5IU0HZmRBj26JDCchsAbi9Oal/d5+p0vu0xkF26u9RLIki44Zt8jlJHDCGUgM5k2t3SpfGARHLL3WqIcMmRNndahAZLxZ2e1YLMdPZ5GKkragndrfE5ZLjFt1dWE1DxrSZu7UkA4a5Fkz2rVZIfZnLDkIZ/Nlwh2dymlh7+73omw/ar72NGfYy/orhh26v/NEMPkrBsPe/kxfCnBw9rxC3d1clH5GMpdLkKko37kfB6c2Vm+GuI5MCMMPbLPpVLqcY/wAPIzw4s883dNyluytSYvegLO7V1wnSGJMJd/vToE+1M3bdXR3XPq36UAG+fNJy99yBibP4k7pu5IAEcy6dqdEe7PagDrzz7k73aZoAXh9wobrfhSEnLki8fxIj5AIcua74dq5btS18kASA3Rc1lO0dUY15tG7ATMOZCy1MZbSWNxzOTEKo36XO1rVz5TTH5Koykk6zck23TkpkUbCfcSYljeNr2dt3hWFnYR5pGItE047k+49WiTDaxM/US0TFR2jjujnk0tAEzd3srSOl4fZ+oqMn3yBExfzVddpy6UJjfBfYV2wr6GIYDkapp/8AhTsxir7DcWwqum/EeSju8Jbg/UsMO61TKYXuscFlLjktPbhm8rZHoXzaIeAbbDje8XRwzNIQ55EXwuqPB5KqjMvZ5LBJrTHqEv3LQYiUQ0A1NRHHS5NaEkW3iv8ASph1POhnPpeN0dDaRM+ZJqTEODIIA1xdwiyVHVU2JMUcUrcUW/ZltzQGRx3MEdxN6torv/8AThQXtVWR3MbiheukhufiPxfhdMNG8lrzyPb/AMOPaKkUpMJbGYf3KeS+CZD2ixAo8n6BbxNaRKVHjEUg5Sg5SF4V2GlGa18r/hy6UbYbSQlxJTYfgJUQ2r4HqfEI/C4l9SnUONVmFz+0YfUSUsojbdGagUGBy4lJlRUcs/iuy2iKt4cDipbWrJ45TZ/2AbrfzckNo1XBHCsqKyUr5Dlve+wdoM/na2ma1OC9mavEAnlkk9lghjc3DK6WTLwgPmqtqr2cLABoh+HqUWbGmhm4hnJxRfqUaWJTQ/QY81VPLBGD4dY+sRf/AHdvx59H5R/Mn4q6OlaRqaJgIn1MriN/qJ1GqO1UOLcKPFYo8Rii6OO28PpPmydbDaesAnwzEWEu6kxLp/LK3+oUJV8htX4C+9jy63MvUSkU+ISlqz7i9Lqqnhlw8h+8KeSiLPqk3RF9JtorKjKWOEWjYBve4JB3D+pU6YK0XdFjEsJCBx8m+laGixQcxvjuJ1nsOhgmGyoKQy9XSrqkGOnbMN5Z6EXUyxuRqka3CKqWomybMf8AKtFHHViBM7sQ94ifUsDFilvPaXqJWVLj08OgSPb3KLZqmagxlG5+HaXxJ3D8SlhqReSByBvFeoWG4xJiQ2WMR9NoupUs1N+zlMIPqdPiXyKo2VD2itHQ7Tfdz3K3pu3EsJaG4W+9ecQjHCF8ZsQ+rO5RavEqrillkA/K5YvpoZDVZsmPwej41H2X7YRnBj+DUmI385CjtNviEmXlPaX+yL2O7TEU/Z7FKjCJ3/up94fqUocUnkKyQ3H/APDUulx46UivN7m9PUo7GTH8JEucMnzR4F22/sn9vOx4nPBSR43RDu4tC95W/TzXktTh9ThsxRVdPLTmz2uMoWr9AcF+0Kso7XCRyEfUrevquy/byA4MfwamrCIbXkILT/Umupy4/mrIfSYp/B0fnMGWXNl391q+yu1X9j/sh2kE5ezmLy4RUPuaKp3h+pl4j2z/ALLPbzsexyx4Z980Qtc09CbS7fp5/wBK6YdVjn9nJPpMuP6PI7be9ExNkSdraGow+YoKmCWmlF9Y5QcbU00bkRe5dK9xy6iYmtzRbrdMl3hsL5epWeDdm8R7QVYU+H0UlQTlbtbQVQalcO3dltU3CsHr+0VWMGHU0lQbv4G/zL2nsf8A2dXmcJceke1//DRPb+ol7l2e7D4Z2fphgpqcYIh5ADKHJIpY2zwXsT/ZvqK4oqjHJWt0L2aB/wDMS9/7K9gcM7L0gxUcUUAZdIs1yvONT0bcO9ovh8Sq8Sx4KMhye13/ADXLJtz8HSoxhyaGmkioWJ2ijMH5jI3UoGKY9HSwHJHnwh8Oe5YPEu1xiJGcg04523E6zdT2i4Nzxz3jKLi5E9wqliM3nX0aHHe2FXUBlAZxXbV5Vi3bR6GuOOpY5yZ9ZM1bVvaaDkx3l0uvN8ehcq6U3O3X8uS6o+1Hn5JuReQdtAKs4eTAHcWSk1/aLTafNYOpmp6cBze823IaDFo65zBpWubwqXIIpmllxY5OKd9xDu/cs7W405GWSfjqPZ5Rd8rc7X+Sx+PVB09WUYPZFcW5ZSnRqomooJmmASN7SJQK4gKUrmcfCs/g2JScYomdyEdzESuXE6gy0uEWWaexpQVHiElDMXivbcKt6jFAHDb5GaISbSMWWNnqragMvC5KLiWMSVBiGb2tttSUtSasaxTFCKoJ36Ta5iUCWqMoj3tc4ONqqMVqnkqdH6drKVSC5Qjm9xZKGzoUaVjdDURxmDcNxJ26s+pEU1p6GyCGlkvFndrAuyTBi0cuTPdqpLatimzmksy6X6kMo26OpIyPbn4VGqS8n7vCgtMCMTqJgjDqN7WXpGEfZzFR2/eknHNm/ZRvaP6lgezkLzdocNANxPOA2/mXtnaTGMPwmpl9rqI4iZ32Z3F+lVQ2NUtDBQ04x08YwB6Y2tzXl3baZ5O0VU2fpH+lep0NQGKUcFTFnwptwXem5ePdppHk7QVr+HiEP8FJK88mt+zGltpsRnfbeYA37s3Vb9plU/3rBBntCNa37O8PePs1FJZumkMrv5LDdvhebtJWHdcIOIN+4VafBTXuM4G0tOpOyzOVuvJNcMyucWT4UMhZO/eooeyGhktIXbahlkeR/iUk8NYRzeT+SH2dh0Iri+FIBhurRlPxEmhhgpI3Yhia4y9Rv1f9qmYJh5lJLUOF0VIF+7z8I/xRj2fra66QIJTJ3uIhbzUucTZY5vwigcdEPStWHYPF5oSeOnYRZ+ozEf8AFCH2c4gNrz1FFTj8U4l/gmppjeOSMsOZXfCptHh51g7Ga1n6iWlh7EwQt/vGKUv0x3f9qvqLBaOnw6UmxGkKUX/DgyLd+ZPbklxZmaahajhGSz4W+pVdeUklSZHnd8SusVqJOOLTswgG0Bj6RFVVeVxCzg9q1ZzryQQJ9raCkA8YybLd80B5XC6Kny4mrOQqS3RZUlK+53drmfRTxJoWz0IvhJVsWchWRs5KXITxw2cNhlZaUcwhrN+rbU1MXGlzf91qZIjHTPnzSCPiOLO+7PVSzSh2EXEtXVgeNTwwjTxHcPyVxTdmXIAkd2G4LnHJQa/srJZeBt6n05K6pcCtFDNUSVEpOb7u9PhJLG1wSOPlqjlo+C5A+ZH6U00bxlm+dorK2P2l9hX2gdoMJEI4sTmkph5xSveD/lfRWf8AtxBih54hg1GUvdPTM9OQ/o0/pWOcXkLYL3dwq57OdlazGq8IsuHFnvIu4VSbC6NVh9ZhUwCEVbUQVLOW2cBMP5aq+oMNrKgyeBoawR/4R2l+l1Pw7sDglCIg/Elnb+8J+paOmp6bDX/3aNyMW8S6UiFkMRWcWnkznpzARe3cCqcXxhoTsgyEzfbGLrY9qe3FTDdSQRCIP4ibcyydRjwEJSVtPTSkzaySRtd+plm5pFcSXtMfX+0TTEcrfK1+SVBhtTiEMsvH4FFB+0nlPYPuH1P7lKq+02HVVSUbQSDTi1tw7iz/AOirsarI8SeIIpf93i2xxdAh+VZWLSQFXUR4hbBEzwUobtz7jLzJBbcAsG0PV6lDKOSFyZxcsvEO4VY0tO8lh1JuAZ6CXUStcjotcLodgG7MJO62mGUsUcIvld5kT7blnsLwuSbcYGAFyD1LUwU7wxiDd3hVo5pDI/g3npzUWqqAqBJrG96lzdRaWCqapErxyd+f5VcjLH5Gamq4MVkTPd07lTbI+LJLuL/UrySRt+bXllpcyz+JSPCJB1Fkudo7lIiTZSB7Q5/hZ2t9SocTruM+TZCptSUtQBHHFtHa5Kpmhkzz4Tllz0WTLTsiGTJo5GLVlImpTkfNgtRjhZzRBYLkXeq4L2RX3PuSYXtVrHgcmVxA/wASR0rw6tHbl6kWOyt4L96dp4WIx4hWRdRF5/SiORicXyv+pCcxyWs7uQjyEn5KrJHykjjMmiB+Bn1G250f3o8Y/hbVDXP3oSTCg5qqSTmbqO5PIneHu9KXDcuW5XUReBsI7u9OhCxaeJSoMPkkPNmU8aNqVhY9xO3hUMW5VcEB1cdqdhj4hD6U9NS8TzElpexuDh7QNRI4EMfKMvPzUf8AobF52K7FhVCNXWRsMTaxxeI/iL3L0WGjw6MAaTDxA8+qIyFVlNXBJa4BYTeMXVxh1Yc3VlKKakQT4cBwfEIsoqipopfia8FGqOwuJxsJwcGqH/yztL9LredjhwqunBnimp5QAuJe7FEa9DosFwkpxNpHiAX3DE/+VarLOBLwY5+T5krKGejIgqKeSAs/7xlFOEC1B19g1fZ3CKikyil9t03xSjut+pZGo+yXs9jDm70UlKXTcG1bLq/8kYS6P/BnzJPT3DyVZU4eEhZ5W5r6RxX+zXLIF+GYmBh6Z2/6LBY39iPajC2N5KDjiPipnuzVd3HMjs5YfR43Jh7xvp+pDENpZOtXX9n62hIo56aUMuYkyppaPVx6VDj/AIhcvsZDMX5spUO7vtUYBeN81MpiuLuFaw8kyJQSPboz6J8JOJzTYi1xJdK7VZzOmSoy4eviUkK7Zq77VWGV3fbmgeZ7eapZNRdpMuwrGLvtTo1jt3n8NqoQqHHvTo1ziSfcDsmjhxKMbeJHMRfDapsOOU8f93N+VhWSDFHu70vvTzN0bFLHRvKftNSFazhMI/JSKbt5h9HPmMcxkD6Lzn7wuPR1FOZt2ZuQpPIaLGfQWAf2hsPwkxaswQ68P/xLSW4p/wC1B2QyiaPs5W05s3/Ha1fIgzOPQ7rozP5rB1LybxlKB9XY7/aewquhsw7D5aOU+css25ZOn+3QKfEeMVTMQPzjE7v0r594j5ZO65xPkqTgvoHObPe/tD+3qTtZR0FPhEtTho0s3F4oyWm+3Ldb9Sruw/2xYrgeMBiFdi89UOVpwTzkYmPxZrxbiWl3/Si0Lv3Kbj+iXu3bZ9T0H9pyKskKetA4s+UED2iG50eI/bR2Gxa96/B5Kgz3ORMJE6+WOI425ZpwZn8rUtIGjy5P2fRFR20+yqsmE27PSwBbaVxkO78pKPN2o+y4mPLAKn3FHI//ADJeCDWPbz2/Jd+8DuVewh5Jnuc+KfZhJCRx4diYy9wXt/3LFYrVUMxk1E3Ag7hLqWGHEJB8vcn/ALynK12DnyFWmiHNvyW8kZj/AHl7IISeO52Ntvqa5VbVlRd+zu/ci9ulHWxxt8SdmJo6GuoxAGqqSOTXUhZTeNgVRq9OwF8lkIaxpBzkZ/d4U+dVBxMgzK38qPaXZrafDcHqj0ja3L6VqMI+y+jx6O+kgklHaJELeL9S8tCoYny8I+9a/s52bx3HAvw9p+EbjujNxuJS6Lg+TeR/2f3kDPgTa+61Oj/Z7l4eecsQfWVy2nYX7L8YwsAkxjHK+V8v/tIp3tH3ETr1Gnpzp4RFj2tyue4lyvI14PQx4ov5I+eB/s91PFyY6kvJSof7OMhalUSh58RfQlsuQvqQdN3qVTjXabBuzdv3pitNRZs34ckm8vyqe7M2/Hxnip/2bYxchKtuH4mJFP8A2dTquFfWST8OOwPDaP6V6B2r+3Ds32VeKNgqsWlmjvhGka2Ix+slQN/acwClooDrKKYag2K+CJ87Cbp/Un/yEtYE6ZlZP7Osu2MKmQhDOwSfpL9KqO0X2GvgdPE+IVsVOJ2jGMs1pP8AlU/Hv7WmJkBBg2HU1LndlJPmZD/6ryHG+21Z2kqhrK+pknqu+SR7iWsVO/cc2SWJfEtK/szhVCZB7a0ub27DuVWeE0G4m9oMW5kLdKqpsWktLhGA6eIE1UY5U1FINOfDtbxC2RLfhHJdlo1HQEQgDTkXValPhdHTiVlQxl6Re5VNNiU8MoSRmQGHiHqQATVEmQA9yCX5J70dN4JT156JsqWCPXiGRZpkSCnEgPrXfaAK5yZ7knaDhhHwpC33Fm+7XvRRU8Qte8b+7VO09QG0Iwfi913StHT4SdVSnVyGIl47mtsXn9R1Esfk9Xo+jefxyVlLhMtccTMDhftZOzYPwz4YVF+W3lanajEJxMo45Hy9XqUVpvN+peTJzm7s9hRxY1rRJ/2brC5RkY+oU2fZ+ojHUGG31J2mmqZHJ4Jaj03RO6nhg+MYg9mdQQl4TO5cGTN2n7meph6TvQuCKCbDz9xE3vTLUbjboy0U3YXGYdZKOUfDd0j/ADSp+yNXSlfOcYeQkdy68fWYpLhnFL03NfMCkGhktybK7qTgYawvz2+kVq6LsrV1DC8dhj81Ml7OhS2tLPGBCXruWM+ujF1Z3Y/RMk1dGVhw+AQ1bcnRpaeO338tFsG7F1AjnkxgW5tUy3ZOeQiaNto87e5cn9wi/wCZ6n9izQj7YGQnjAnyjByH6U0GGuXINpLX0/Zs5iII34p+kSU2j7I1AylfHYOficblb9ShjXkzx/0/mzPwYYcLblkiPC5L82e0fktviWB1NLTSytEwBG1zkSoZdxDkbatr8Kheo9xWh5PRPx56tFSVGw6abVHmhYrrGe4Vrw7OycICd9xbmtTT9nWqNmpHn05KcfWxv3MMvo+WvZAxr0rk3K3zR+yhb3rVD2TchLIJFGm7Kz35RRyXL0IddgulI8yfo/VpXoUHBAtGZNFShdy+FXn+zNfbm8LiPyQ/ctSJZOD3fNdsethL4yPLyem5Iv3wKp8PCPuZD7LGN2i0NF2bqKgBMmcbnt3Mnx7LyjNkbd/ksZeoY15mdUPR800moGaGje7ocfpT4ULEWrsK29H2dawWAMz9JOim7Jvdm8T3ZeElwS9Yx3Vnq4/6ezOO1GJ+63K1x3fEi9nijAmYXIlsouzc2djAZD8k9/srpubqWT9Vx/bNv7BkfgxkNLBJrnz8KfHD6Yi1f9S1L9lbQJ3Hbn5Lh9mQjItbv9Ky/uMW+Gar0TJDykZM6OkEibP82S49DBdmDMY960Q9n24xMztoifA2Ehz7mt5rRdcv8iX6Q39IzXscQsXNcKhiJxyG3L3LUfcocmZvqFOxYbBGOgtc7J/3GhR9FtmSejjJhzd7fkkFGAhn1E7rZewxbms5LP452gfBcSpaSjpIawyC44ybcy0x9dkyuoEZvS8WCO+RkI6UIYiOU3tBrntWemrJKysLh5hE/i9StMSHH8cK8KPgRiFtojaJK5wbsXBRxxVE7kdRlvi8Akuv8pYoXOXJ5v8AbpZ8lYVwZWjoamoPI5HDquLvyViOCtGYneU+XJboaEBAHaC0stdEEtCFpZxNy3aWrhfqbZ6UfQv8mZUMPb0c/SjOhYXybv56LVNS8NruBt+JJ6eQbcorfqZYv1FnYvRIpGU4MWebs4kT+SbCNpLswu8tFrPZXJyco7rn10TYUpkxPw2G1/JP85sj+0RTM4FHqP4b7U+NDba5hqr4I3EsmBLhuT6s5edyX5ky16TjKE6NxEn4fJIacxHOy7TxK+Oj4gFlmQogw0ycWy2+pH5pX9pT+MT5Otfm73Jr966ZfmTX1L7A/LRzxJ3iKOxI2kt1ZADrSb9GdGOQjm72l6UyJWln4k3c1yAJIlcT5o7tPd6lHErbviTrE5Wtnz5IAdAm56jcnXLeo11pEzvubkiu3IAfHl8Lpd6bHMR9RJNyzyuJAEqIWv1ba/NZvtDRvT1k4a2k9zfJ1oRK23J9ysi7NxdpsKlnilH7xpA3wE/WHhIfNcWd6qzr6aO7pHmMY26P6U1LG92i0MuByRlkcbgTOgHB3Eed37lx91eTs7UjOWvnkiaFyLYzuS0Y4SYiJcNKPD3je9wtzT78RLDKyNWUJ0/ZmiBzf8acz4XyFhuVa2HyEXJbmqwWprqTDYwichijfd8yV/gn2Y4jiRM0VHJP9IOuaXWKK8nox6LJkfCPN6PBzkIWYP5LRYd2ZlmYbIDPXpyXo03Zvs52RpOJjOJ0tPOJ2+xwPxprvpbl+ZZrFvtU9nA4OzdH93AW32upZimt+EeTLKMs3UP2LgvJhwdLH/kfP6OVGE0PY+lCfE7Sqna4KMX3n9XkyxOK4tLi1SUsuQiO0Ih6QH0io9TUS1FQUs8pzzm9znI9xOmvDczr18HTLFzLyeF1HVd72x4QIk4lm20m5WqxDtBWiwhJK84j/wAXcX6lWoy3d67zg+JoaLGqSqcRnbgH3XbgV6NLHGN7A3uIXuEl56/JWOFY9W4LJfSTMI5axmAmD/ULoKNzT0dZXSgDHwAN8gt6f1LV0XZmkoQA6imlxGeVx4YzvYBF9PN1m8C+16nhAY6zCIYD6faqQLib8r8v3LVx4pRYwHHpsQiqjNtBjPf+nmyxaZdoax3EMQo5joqwDoCB7HpsrBH4dFUETE2WivAKohOw348RPrHKF4/pdKHs62KDK8FNJQGO7i/+HFviz5J+CGtzOSFaQuUhjb4UxVi8zZs93mplbh9RDATgDVAAfXE94fUqGfEqiMyudhHp2stLJSoYqah45Ssdi+EUVHjDxvllaShlJdJm7sN3qRU8bFMLubW56pm9m5wHtdUR7De8CbWORrhf8rq0gjwuuqM6bjYNVHzko8uERfFE+iy+GzHaObAY91vUyuoqoIwK8PzJNJk9yjQf/VcPYjkpIsXpx/8AE4d12/FEWv6U/h+MUWIbKaouMX1gk2Sj9QvqqmlxSKnMcp5bvTGpFfjWHYg3DxXDo6yUeiWM7TAfrbVYPH+i45DRxSSczC2MeZKJU9oqOlM2AJDNtt3hVFTVlTDF/ude8sHdS4lu/TK2v6lV1tZwSzq4pKLPxS9BfSbaEpiv8inP9Gjl7VTyOPDl4HxD1J2k7VVsOhm8oP8A8UbhWUiyJhNt4PyKN1KEXmcbHIRZaOMWQpSPRsL7bUVgsDzU1Q3O17gJaD78euhG94iF/EC8qpqN8hyG4via1WmHSHSmLuZ259MbrKv0bKbPSYKynkax2cSz8O5TYhYuvhlb062ksYPaqTgjHJHFYz3cSMLD/UpdNXU9RCMkdeF/TwJGtJvzLO5I1s9DpqGMQAzy5dI7lKDKN72drviZYamxiejHN3e3+l1cU2PRzB+JI4j6Qa7+pKrK2NdFiR04Z8S31aq2wrtccb3UlaUuXO3NYZqqiIiklcqgbemV7QH8rIi7SRQhZoI5XMMeQrCWFTLjlcPs3+M0eAdtoOH2g7PUeIk7W8U42GUfzNqvH+1H9mHsRiUpnhdXW4Sf/D2mIq3g7WRzTE7SmJ9yCoxaprCIIOLKQ7nt3Eqx4pY3wycmWGTyjJ4T/Zr7L4PPxMUxksRybSKy0f8AMtxQDg/Z+nGkwykhgiDxA1u1Z2XFmkMvaGKe1reEW3copVUZGVjy0oP4c7xXXzI4rSNgHagPaRaOE5/DxBbaKdxDtA4xgwG13wndosbHWT0cZR8f2oX3NHF0j/6qLUyYiIfh0UwjLytBy2rRJIhyfiJfVmNHHqcloNyIn6Vm8U7UOQm8bsWv7Q32rJY/2gGhnOOrao9o6eHK1tv5VkMS7RSSbzdxAeQitkzlbkaXtJizV1McfFIpbrmJZ+hx6enAo524olytfaKzNT2k4mrlt+aqajHnk0B3R3ET22/cbKoxZycsjZiP0qurMWeoC13+dvesjHizxzfiG9qsDqAktMOkll3Ni9Eirx7jwmLuZ2n4VFw7EHw+qEwy3ta6dx6uYg4b5EQ7lQQzOR8ri7li3ybKPB6D96NM2bOxLO9pMQaoMMmYs2/gohYlHT0PDB7pTbqHuJQaYnku47sRE+mqGxKFGg7PcIaMpDa6V/F6RSx7FDjAooDcdNbUEVlLTZNl6nHNVdfM5ap3wKrY2dY81vgyTUxXA2j3epRYZGI8lJnrqeGnyYXIski6KSsy4pad6mwyRjGOTsRKtmm4xk/mp9DR3Bm6GjeXtQc1U5NkLPd3Eq1ifiFn1Erk4bYiZ8+XhVGZOJ80JBBpk+7blom5ejmy4BNkOqGUrlIJcgU00lLUjLEbxSg9zGL2kJJ2UpJivM3kMnuciK4nRxU+g5tt9QqZheGvXYnS04dMswi5eEWuTbLu2e1YDRthvZ+nA2tGGnYn+HbmvE6kTqKk5criNyJ/m69w7XdpMIw/Baiip6kJao47G4W5eVR0byWiMTkSy3Ve4rSTn7T17BMPg7P9mKAaiQYBhpxN7ntzK25eL1ueJVs85t+1kI9y1EPZ/GO0UwHK805bRbiOW30rSUv2WvRxcfEZ4qWL1SnasO9GJ2rpMs+apHmcOGvJowP+Vlb0HZOsrCzCnK31ZLefeHZbAwJomkxKdm6YmtC76nVdX/aJXkNlBBDhwf8AltcX6nTTzZPCoHi6bD852/8ARA//ACxnmphlrDioov8AiVJ2JpsF7L4Oec9ZLikreGkC0f1OqqvxKrxKTiVc0k5f+Y9yewfDfvCvGM3fgAzyzF6QYcyW8eml/NnLk6zHHjHA02JdoKDA6KlpsLwiniOYBqJiqfxSbPo/p/zKnrO1WJ1giz1bxC3hiYQH+lVlZWPiFZLUGz73uYfIfC38E1aAkuiGGEDjl1eXJ9jp1EslznPIf1GRJrhsQ6/1Lgx2vz/mj6tGzW2qOfeT8gmO7T+lccGItcxUuOFh10Smj26dSKERyFssnyJGROT5yAEulu8GJNFtYs2RCV3NOgTItRhdNMxZRNFc/hUMsD4b5xG1vxK5YfN7tFyQdOllOqHuyujhOFhZoWu7y9SinGZSE7sX5lb22iKLWQsm3IopSKF8yPJmuWh7M4S0zlPKL2imSp2F9Y9ydhqKin/YVEkQ+nqFQlRbyGtEny0dRaquKG3Nm9yq6ftBNGQ3hGdvqUuorsPros7JoJe+5rhVkIpZoWKQnZm3Jj2Vru4/qVvNRwRw8VqmIxfwj1Mqsq6ATdmlEiXPrI2TC4L7XbMfEtL2eKeQd7sID4vEs3CUlQBGG4R/qTjSVEY58RwL4VrG0Q/cesYNNFG5u8rkTeHO7JO13aiKnu4EbGfqJtq8nixCspSKyVyHK50+/aSWQLHcxEm1ROTIUC3xrEDqL6id2/0rF4xWTzSCxnaPS1zWqTPiEdVMQSG5CPRd3KvrKr2603ba21iWB1JURJdx9LIQzG3JlJio7j0fannoREi1v/cg0sZo5paUxMOplq6TthPUQDBU0kFQJbbpYGK383NlSUuGuRZ5K7osLa3Znb33Mpsxk0aigxjC5ACOUKqgLxywGJi/5X/7ld0f4Zk9JilFWBn/AH7FTmX+Zlk4aHh65XF3fCpEQtSncZtd8ulaIxcka+XBa0wGf2OUgd9Tgbig35mVXXYScI5tE1rtptTNN2inwu06eWQvije0lc0/2gVdVFlUjDWxN4amFj/qW1/7IpfoweJRzx6PFIP7upU81K813L8y9SOs7N4hHZLRT0Zi/VTTEX9J3Jj/AGJwquMfYsViuf8Au6wHAv4too5Nk4fR5UOGyiFjHsd7rVJgwc5CyMLvMibpXoVf9n8+HgUj0r1AdV1IfFEf4LNYlMFLUDFDK8B5dM8JXKXJFUysl7O0cMd7tf8AShipaSENMhJvD5p+aSosM3aM/wD8N1RVE00hmzBu79drLK9iXFoLFMUjhiJmZh+HLqWSqZJagidz0Lwq2qZGu53l6lXVNglozCqLTK0+pK5s+9PPHdoyKKnu8lRWwEULk4ipsNC25na4nRU8bkwsylxwyFa2o3bUGTmRyoYx0bO1uenSptNhMUjjfG+5tLVJhw08s5Ng5a7laQzBHT2QBZpa5+pFk/IjHC0IWRs3puyUSaNo3zfcQ/0qwIms+L1KIRNcTGTK7BIhxU51BkOfPa1rL0bCOzLUdCAM1xu1xl6lD7IdnQ21NTld/ch/qW6CMIyHViLuFK0wdt8GWlw94SJt5fT0q7wgTp4dDMSy23eFKWlIpcoyZGFLU2bMtPCRLM3LSkxKsjlYIztLK24muElr8Bxat4wHLG4Wta5Ce11g4aqph0s3elXVDiVSLC/sb+lhzVbslI9Zw3HDp5fwzkC7mQvuJaSlxqKnh4lXmMvU0fi+ovJeT0pVYiLvI0EhWkxF/df9XVy1c4sTvK8srvc5IpM3TPWsN7TU9R+IcrET+p7f6VeU+LU8xZZ2/wCVeIQ4g5FG3V5D4lfU+JPUREElW4dO3NZPGaps9LrMBwfGgL2mmppc912Q3LCY99gPZrGHN4ozo5C8UfSihx6opSG89vh9JKxpO2hiWu4fUL9KEpx8A9H5R5Vjv9l+rjufDq+OfyE2tcmXnWMfZD2lwGYmkwyQwH+8BrhX1pD2gCoEXvB9FMbEopB3/vua5arLkiYSwQkfC01LU0L5VEEkBf8AmA6EZBLll/Ffb1f2bwbHIy9poqao+ptyw2N/YH2WxS44YpKCXvKMtq6IdX+0csuk/wAT5XMv8E2/Vz5fEvbsb/sx14sR4ViEFR8Ej2kvPce+yHtX2dueowqYgHmUQXD+pbrPjf2QsU4fRkCK38yRE23NdmhkpZSjljOI/STWptyuLm1rLRSEI5GEi1Qju1bLahfn3Im23Pk1qCArn7nfchHMuTpXeF2+SWy3kgAgzHvR3eaabnmiu29+qADu80mzQD711iHytQA4xeadYrSzuZRiytRai+SAJQyd7ZEiutbuUEZH5J+Gqmp9Y3cc/clew2i0HD6soxcKZ7fkkGG1ZFrTtb8LqufEKyQLHnIhPwi6QYpUwtwwlMBHwqk0RTJksMsewomEm+PpSGE+Vj7eWqhnXSTEV8l13Mi6kBVRiBa93ki0LQu6TBcQrispKOaqPLpguMv5KXJ2Vx+ht4+D1kWb23S0523fpS7K9tsf7LxF92VcdNE+5y4IET/mcc1vOzf2hdtO1VbS0NBiDe2SF4gARM+ferVMX2YKPsjjlcWzDK6XN9bYDJPV2A1eD14UGI09RBPYx2FAZEWfT4V7Hj/Z/wC0ntBUUcs8FVUT0wWMNG4xDFm/wc3Uvs/R9uOxuMB2hxuiq+BTBbIVW/GGz4iUM20/0P8A2V/Yj7VR0uMYpThTwHmQU1TBbKTeogflcve8Hw2LCYeFT0lPFEPhjjEP8FlsO+0ioxCniqvuepqKeZrwqYoytJlLP7RMPo4Snr6eWgi7uO9hP8Oq5ZTmenjhjSNURR5O0jXl6RUGrqqPDacqmsOOliHPOWeS0RWKxj7buzUeEnPh9W0tZk+QEYiTP4fmvEO2H24Yv2gp4qatqIRgjkvaMY2tL6vNOEMj8kzy4oo9gxP+0dgeH3RYfh0+Ik3MiksB/p6l4h2oxyPtZ2jrcY9kpqKoqXcnjG4/6nWYxft4eJVEtTE1JTynaNtNAwiP0is5Dj1fHMThUvc/uZdmOKR52XNOfBuSwmsqgAGr4NjWgMh22j5KhrOxdeRXvU0Z6/8AGHRMRdqsby0kjPX/AIAF/pVpQ9rqcaM6fHI5eKL3BHTQAN31PzW/BzbFAfZ2pEyjeSEfiGTamw7O1MY5vLCX51Y4jjFBNMMtObwRDzi4dxv+a7JQArnqKkJKk5IqAjteSNhImFTSCyPUUMtOWRnHu9LqLITRtq7F9K0OJDgBQk1FUSSy90s+0S/Ks/U08Q3ME4Tl/wCWG1S0WhQZ1EoxxvuU+tqmoSKnp3Ejy3y5JdnqPjBUWZcXLYRJ0aqg+7xglghOtYz/AB+kcnLxe/qTXgnyyo4zlc/USMJrS5OScIY5DyCSAP1ChGFhEnvjl1ttF32qeSuB0KgBboMS7tVY03aaqp6Y6c3aeB3ueORrlTylGQ59FjaiO7NOzVWH8OyNpL8v2hLmyrfiSs68E54+YOiTNjFxZ5OH0ku0cz1h6mdunfbmqZ5BJtJmt+JlyGseEtrMSz7ft4NlklJ+5m4oaiSnImgdh+lW0PaCspRF/aLS9QrERY8xMOewn56bVZQyRVEpg84CQNc9xiP6V5mXpVL5o9rB1s8XGNmore2mL4lHZU180wEd7xyHcN3qUKXFJZLbjuVMwwbi9rjEs9wi9xJ0KOOS5wqWG31MsF0uOHhG8utzz8zJ7YtURjYEsgD807FUcb9o+7quz6lUDRySFYE8ZF9a7921g97D+9HYxh+Xnf8AJmqo+11ZSxcEJyKIPDnuFEXbCsjCQI5H3ta5LLhQ1onnld+9NyQ148opMvhZc76PBd0d8PVOrS1U2aigxyShMjCTe3IvJTh7VVd+d77+dyxD09eNwPTz3emwlFxKqr6GllqGjkAg3XSApfRYcj8GkPVerwry6PQKjtFPUU3AlntDvDPmq+mxanpzFnaKX4S8SyVPUVmJDBIbmRmHULWp0KcBubVzWMejhD2muT1XPmqZv6btlLIXDgCMhBsrcukU7S9ppxr5TlyC6EgcculYO46WK9ncRNNcaomfNpHu/wAVnLosbXCN8frHURfvZ6RhXag8Lpxp5ahhEHfq9TqaPbqijqYDla4Da2aTL+Yry4qH2iE7KtyHMc/ETJYgQFWhTHUOJA/iXOvS8eRna/X+oxQ4PWh+1jsnTnw6h5jHcNww8vT4l5r2b7SU1D2ngrKn2mooOIRSBndte7pVb900QkRhPf5ll4kweCxSDkFRb9S7MHp2PAmlfJ4vWesdT1c4TdcHs2Dfa92IhAoKzCsTiJpHJpRyIXHwlbcqzEvtcwysxWQ8K7Pyy0AvaxS7TXmFBgIzTnZJxRBtRFWBEA7M2EW8I7VlL0zDJnoY/X+sgvK/+j1I+32DwmJhAY3D1Ew9Xkqms+0b8YvZ6eMw7rupefSzNGV2Tl5kpMItVRhJE7ln4S7lkvSunx+58mk/6g63P7Y0i/m7YV9RITnO4gX92L2iKQ9pJ78t2vxrJV1c9LioUzs1hZbvFyU+hF66jCpj6De1ruoV2vpcCXxPMXX9XObW5qIe0k83Nztz6SdTqPHGkHN5HDPnrtJZKpo6inEXOO0LdCHpQR09RUDmEEhNnauWXSYX4O7H6h1MXq+WbSjx7DowJ54Cn8PEE7RRP2iopH4fsTjF6hk3LG1NLV07DfE4iO3cpPZ+M8QxUYjjOWPhkTiPSOS55dLhpzs74eodTusdGmrO0eHjbFHRmPxXopsWoPZR4EEl+fncqI8Lnhroojfae4y8Qt6kFbhs9DUk4M9mfUXiWfaw8JM6Fm6rluBIxDGpISiCAGKsnMRC7aI/ESnUFDSYXiX3hiDSVtYUfCu6BYfpWQxvj0PafCQPMopGC8R+a2Fd7RUWBJFfLlaBFttbw/Nb5IxhBa/Zz4sry5J7rwTmrBqmI2dg10EVN+9opIRFoxE89SFvCsvDxY5OG8b3/CpU/FjseONzGwicctw/UuGeBS9tnp4+rcfdoayjqIo9ZzjIfidM4t2qwTCYiOX8f4I2XnGIdrI4yPhvcW4ee1UMY1GLGUl7ziT2rbH6Vb3mznzf1J212sMLZ6dL9pGESENlFIYlz3COSQfaJT8bJsPeUX23C6wIYKccJSSuweFhU+kw/glmEr3Z6WrZ9DhS4OTH6z1k5e6l/wDw9VwvEMPxAgCWSGjMmzfi9LOnZqHDqhtcQpREXt2mvOONaOV/ckdU0g3u+7/KvJn0EruEz6GPrEWkpwPRwwPD5KkgCrhIGa66Q9rrgYLh8jEzYjRnk2domvP48Sewgd3MckAVT53s7CT7dqz/AAcv+Z0P1PB5UD0YqPC4acXkxCliMwz4We5R6yow6hMXlMbshJhHdovPyqGuHc/Nk60wCWbPePxLWHp8v5MzfrEPCgj5Ulmt+lNtJd3Mg6iSYbS0Hmv0w/A6H2JIitbRC20s/Eht6v5IK1Q4xLtvf4UDFplmk5a9SCgwK0tXtTrFaWbKOxbs8rUY5oAdYnG5nTrFc48lHErkcMlp69KCB+7d8WSK60STNw3C/v0QF+IWefegkkgXc6OGuko6kJIzcJQe4SF+RKKZd+e5MHJcWealpS8lxbi/aawe1zVh54jTR1GfOQNhknoqjsvIV5y1VP8ACUNyx45eaV2vNcMujxy8cHoY+tyQ+XJ6RDUdhhs4mKVWvMRpSuFdxPFvs0joJ44HxqtqiZxAggYAz/evNHt/MldplouX+2wu7Z2P1XJVKCPRpftmiw2mCDAuydBRk0bRFU4g5VB6DzEdrCszjf2odrO0FENHV4zMFE3KmpvwQt8rRWcut5oT93SPqXXj6DDj5SOXL6l1GThz4I5xsN2bbupNGSfmHdrkmCFy7rV3xjFHmylt8hovehufzTpCQ3INeaCWqB1SL3pweZeJNuKDM4kjEWQkgs4JWroyPG+YZiXqFLu0S+aANPgn2hYnhbDHK7V8Hplfd+pXVb28PGogjesls74JX2/9FgCJu5ISt7mdPgg3kWITwuJhIcBD0lG+SmzY9TTUxy4xSDPEG554H4Uzf8n/ADCvPqbFKij6JHIfSW5lc0naKmqNlbFaQ7mIWuG5FJmlkyLtBiMNNXwYHEE9HXTCAQVNKMsxixXCRej8vNWzzRzYRSwVODxYXi0b3T1IzGIyh5WPyf6UOG1DiftdJVxlKL3MMfV+pO19dV1hk9XIVURf8fcsVBxexo8nFCpaijpzIt93dJ4f0qb95U/JnvLLxOoGHYe1URvHJ7P/APiNcLp2s7O1kYcThsUQtdxQe4G+om5LUyqxH2iC3J4bS+e1cDFgmLMNn0qDDhc5F0MV3Is7hJcGhkjmJjCwu9Gw+I+0voawSEcydW+G11TfwqdyMi5B1CX5VSUhYRh8IyT1ElfUf/o0TWj+Y07L2knELIHjo4i/u6baRfUXNL5B4NQ+D4UJi9TG2EVBPqWGGPV8UT3N/gnYaWpp5P8AdoIceDK62mf2eoZvoPR/yksbDWAWurXfqVjTVVpi8huQekllKHHtKhl55L6ftRh9LJwzaelqh/8ACVcbwmxfS/NR5+00s2xg4Q/EpdT2krBpIqLEaaHG6P8Au6PEIRqCH6c9W/KSzNTh712JDJTN9w0QhuoSnep3fCXc3wrBN+DWX7LcMUkJ98lykx4k8fJ+7wqrl9nEIomALorvxRa0j+pOtYQ552qjNN/RpKDtRPR2/iXh6Vp8KxqPEhKyLhEPMhdYGCOOnlHjg9z+Etq3+E08BQA+TDoPRtUm8LL2mhqKrSJnnLLpLaqmsqpZiylB4hH+7ytVkUjjCW/aPvVNU13DEm1lu9SqConIpNCjqpYbTB3Ame5jHqFOxV0nGvY3v9Qu4lmq0pj3mAOKCGarqphCOO4buvJatowUZmoi7SS1DcCrp46zPxyN+KP0kjpximmJ4qKWcu4p32j+VuaYoBaOXORm95FuVxFijwjZGzyW8iLaP6Vk5fo6Vj/yND2coY6yEWq6cDMH22taP6VuqGngoZCljisItrkDrzmgrqsRF3kYhN+nptV1QdoDhmvkke0vCPSy5m5G8YxRqcb7O4J2opuFiNDT1o5f3gbhXif2hf2VQxYHl7J4q1FKP/g67cB/SXNl7PQ4xTVgi7ZAXqF7SUiXEoIzs9oYSHnchTZbxQlyfn325+z3tL9n9V7PjuGTUvoqRa6E/wA7aLLXXc8l+lE2JUGJQlR18VPW05Na8FVGJi/8V5T24/sp9i+2Ry1ODzy9ma0+QxNfTu/0+S0UjleH/E+IaiRuJmx2q09qtw8dWuW6+0v+zT237AjLV/d33zhoZf75h7Of6h5rx2bEJIxsse7xCStMyeNhVlQcxkZ7kqSbh1QSP3brRdQwkK4sytH0p21hImcxG31ICqDqKh5L5WBgFt27pTWGxnWVYNm9rbnUqkjaqkigqD/AF+kC6loKbD6SjkziZhH4n6lSQSeiBmuhDiSbh8KzlfMd4g5uQly1WgxKEMQh4ebjrdcKzVTh81PPZI93/NGpnjoKmvutbcrEqMPZjPJrsk3R07QgTyNamqzEHKEmZ2UlvllK/UrWmmYgHe3T0qofc6MM7uato1cbLSrrGGLID3KqcbiLVSAo5KgtGfcraj7K1NRbsf8AgsnOMPkXDFKXgpGHpZSoYZJLWALlvME+zWorDBggMyfa1rXL0PD/ALIWw2MJ8VqKTCYMruJXSMH9PN1xT6vHE9XF6dlye5qjxeiwOqmLRjWownsLW1loRRkRP6WW7qO0HZPs3NZSQffxh/eC3CiL8yosX+1DGMQHhUXBwiDK22jC0svq5qIvPm+CpFyxdL0v/ZK3/osaT7LYMLDi4vWU9AP/AJ8g3fp5p0+0XZLAxso6ebFpW8WXCD+eqwE00lYZTVFQU8veUpuRJoc+7muqHRX/ANjOSfqUYf8ATCjYV/2oYvUfh0TQYTB3DTBv/U6z8UeIdoq8YIwqcUrTfSMWKU3/ACsp3Z3s6GKF7TWzPR4dF1mLb5H9Ae/4u5el0P2qN2Nw/wBm7J0EeAkQWHVRP+MfxFL1u/8AJdscMMfwR58+pz5+ZszkP2A/aPUQlKHZCujiZr349kRW/SZC7rG9pOzeMdk6/wBixnDqrC6rqaKpjcCdvUPmrXFO22M4pWcWtxStqjN9TlqDIn/iS23Z/t5B2gwr/Z/tjFLi2AnshrJHI6jDZH8cJPr9QcnW9nNqpHj3hWgIQwfsdrtrMXk6fENMBf6j/wAqbr+yc9D2sPBOKMu/ZVjtA4+oZR92W5QsYxL7yrykZrYImGKEfIG6UzAhiNo8mFAXV6kXhzuSEep2dkRF8Rsc8telOMW7R3XPFo7LlzZauiQNj/Etbnch4z833KPHn3JPI5aIoEyUUzlc2e3qtQsN2trMmGLTPq80/CW7LRAx223mhEbhH/UnHK7v/mmyH0+FA0jjjuzR2sLabiyQPd5JMW7JBQZkYiTZI7WIR0XIxufXyTxRtblkyAI5Qtl3XItREeSdGNv/AHISG4RQA14ddyYmp4pi3xDJ8RMpXDce5cIbX1ZAvAwEfBceG7h9KN6iUdX4Z/UCI43Ll4UOvSgY/wAaOT9pG/v4brP4vMcc5OEEtmehEG1XMXTonWzuyY9qylGy1LUyMNU80mTs9xKwo6M6gvw2My6nEVoCjAmyOOMx+JhTtGTYbNxaR2pz6fw22/pWfaZr3SPTYLUQjlYQkXhyV5RdnzIcmDd3kXcipcenhAmkOOUje66RtyuqDtVRRgMdTTSAPrgNj3fJR2mZuTkRYcFjvyBmIm5l6VJlw84RCxrQz6vESvsPxbs/WARx4nHAf/CqQIFc0FHSVwkcBxz3f8N7if8A7VagZ1Ixp0tRGw6NaDdKamjkk14YF53LW1+GnGZbCIW8QsqaroWj0K8jLdas2NIzpwvlmAOKKKGojbNm6v6lqqfBQKMTkyDTpTVRQxRt1bf1Kkq5ZpbM2JSFzD9KeAZR6XcS+JSpZgjusBhUA6x5Lst3xD3KXl18FrE2Oni1ZR8pH+rO0l2f7QK2lh4U5+0RD/dVYDKH81VT1Fxk7P8AmJUWJYgEZ2O93ncy53l3OhY9DRy9sMDrnb2jAoaYulzw+R4v6dzJqqo8AxiUfY8YmoNP2dXDeI/mBYqWSGQtGt+l7VFk/BG+Od7vT0qbkVomX2J/Z7jO46JqfFoG/vKOZrrfoe11ma/D6zDSFqyknpfC3HjIU9DjlXSuPDqCuz6s1rcE7XYqUHDqZHng8Iz/AIo/pdWpuJLxowAWl5EStMNweeotM2cAfxZLbyYfg+JEUlRhkMUpeKm/C/wU2HsLBMAnhmIT0vheKduKD/mV7mDiZQMHPMWCNiDPzVtS4O0ZlY7lr4tymlhdTg8xRynTVHnwJmIv0vqrGjjik1vkpT9M4EA/qVeTJpoqamjjsICyEvUq46Ph25Za8rVrJoWk5SRS2+ITYlAmo3G5wZh+HJJ2XFGfmozK3JlKwjD4SPOo6W5fUpRRyQnm4XD32p+Gwh5OP1KbkaKJb09UwhoYlbyVlDXRE4NnZd/Us4Ee3Y3cnQI4+Rvalsy6RrYZAjLTd/pUkJmHbkslT4lNHpncPxKXT4sZSFxG3Jpio1tNMwllldd6fEtGEbYW4RGzDVM1xj1WfD81ksFxQqOX2iMLpxb8OQukH8/mn4qp9Xd3Ii3ORF1KrKRrWqGktfTd4fUpRVEFHERyvaItdtWVo67giT/81zEcSPgZszkR7WHNP+JSLWftMHGypgbhfF1OkHagISFm23PrxN2SynG4ep9b+HyTB1Fra53O2gqHIR6hhvaiPEBFr2ER8PmraHFoo7nfaXfqvJ8NrJYS2R3jncw+JaOjmnm03XF4ULIWbebtIwnkwbfVnzU/CsYOQ43CdxF7v2iyWEUcklTnUs4CPITbaSsJBanktjk4odLRh1EqTsLR6RR4ockN7PcWQ7VNhxyS4r42t+LavO4ZJI72iqbcuZZ7RVpT4xWDELSGJCW7d6UuDTiuDbx41Tlob2F8TKfSYlsFoqju6RdedviEVRdxJR/K6UVVw9Wlt10te79KeqZnbNviuC4R2giKPFMIoq0e8ijtMfzMsDjf9nPsVjHEkppKvCJC8IveF30q5gxCsjccpHLPkJK0kxhqenAJJGOoN+nPRv8A1Qtl4kU9X5PDse/st45T3Hg9fTYpF3DmIEvNcb+z3tL2ZOzEMIqIBbmQhcP6mX17DjjRyjncGuhKyDHoJAsnOKcXbpkC4f5rVZckf9mDwwZ8Iy5iWRs4F6SG0kL5dy+3MX7A9ku1Q51uDwXlteWmARJefY9/ZXwDELjwbHHopX5RVIbf1K/yF9mT6d/R8zDkPelpavU+0f8AZr7X4GEktPEGJQM37SBrv8F5vifZ3F8FImrcMqILCtcijK39S3WVPwzGWOa8oi+9cLbqyEZGJ8s2/ii93pWtmIr127RBsLTS5FdutzSAV21PQ1UtO2yRwz8IpoJO7JO3BysQWcK+Q+8iV92X7Jy9psRipHqI6ITZ8pZR23KnCRvK796fgxCWlLOKWSImfSw1pFL7Jbf0e0n/AGW60pM6LF6avgdhsHIgPluu7slIw3+zDjA1EXGYCgu/EEXG8h+HNefR/ax2kwmOAMLx2rpxYN4jKRa/vTg/bN23rKjOTtLXl8IyWj/JCLbi+ZHp039mHGKeSWWgpyKD+7CcxIrfiyVj2a+zXEey/aSixDE8D4+HU13HiBrjcnbIbfcqv7Ou1Ha/GsYooazH66ULwI75iYRH0+9fSL1FwA7mxeoupEpuHBrixQycoycPb6gwmnKKLs5iNLAL6hBCNrF+5VvbXt9R452PxfDIKLE4Kqspzhj4tOQgJ/Et8Egc2YS/dzSP2ctDjhLPlcArntHbo68mJ7IfahhmD9lcIwyokrop6GkGGS2nO3NkXa37QOy3abs7PR4q1VVRDaccUtOQ2m3S9yvO0+ORdn+z9fiEFJS1NVCF0MRBtMl8w9o/tK7SVGDyRV9M0VKMxTPKQFdc/gu8h9K0goTZjJyxqim7a1FBJiQSUdM8VPE1rRg25yuWSxLFIJGsCkkGV36yD+SGbtY5D+0Yiz6s3T83binqOz9PRPhkXtsUxGddxP2oP3W/Cuh0edzJ2QiqgqKcIniCIQ8UYMJOpFNhuzNge191xKrq8UaomJ4oGhB+UYmRIaTEpKWpilcjtB2K3qH9LoWRRJcGaWkpZBmia+0BO76VP7QYPFiEkMsMsxy2PxiJrRuz22/lWam7VSySk8cUQDnc34YigLtJU2ZZt9OSvuQIUSxLs7JGYvft+JxTcmEmLZObW5qvLGCk/aOxW/Cl7cBCLZNz96q0VUiwDC2j253a+LzRBhcdPq8piT+l2VaVcxc3a30o2qAINSb3aotE6sucOjpsPMZDvMQdiszyu/MyrZKWAjJwOy53K0n6U6NYf3ebhFHwmcRcia7c6jBUQSOLSBb8QptoSTCChAiLW7TzUzF6imqqOiAIAgqqYLDqYy/bD4XL3+G5RZIzhAXcLxPaxC7lcopxuJDm3UpbLSIZi8hpFC/PwqQcb56Ew7UGonqzcvC6yZqmNcNshZtqAYX+lOnI+mnNN8R/JSNHLX+FDbu1FvpSKTxIbn+pOjccEjHcz2o/aqjb+KZZe9MXJXF5JVELkTIcQqae7I7s/VuVlVduMVqsPeiee6D6BuL8yoWJ8ki97rGWOD8o1jlmvDLmLtdWR4dFSO0YiHIiHc5fUraH7UMRjiJmgpQlyt4pCX6vmso0d3NCULFdkuOSxy9rO/HmyQ5TNvWfalWVUI8MIgNuZRs/4r+olA7Vdso+0GB0VMEB09YN/tUoyXBML9O3ut3LMhCw6t+lI4WkLN/6Ulgx2mkVLq8k04zZpKX7QqmjiowOngnCmYRt3DcpL/aQ9QRPFQxxX87elZD2UBLXNGIuLZNtVvBjbuiV1OWCqLN5S9rDrIIqeWCnp6V/EG4mUTFaeOE546KpGoiY7gkHbn+5Y65x70XGMR5uKldKk7gD6tzVTLwqiopSikBriHqH1CpMXCxQ5Z5JQozz6Tu1WfhqJbTyltta7c6H26S7U3K5afjshdQvEjVH2dOQDeLFaWUOrZJbmoB4LiIgRxyAfrIZmVN7ZJdzZENcd2mQ/uUxxZI+WXLNjn8US4ZMQoZMwlOAncRcs1Kmxqf2vOWUCFg33NtJ0zNM8NNee4nVPNI8xZu9qqGPd2zKWVwXDNZg2MPIcoQBxQ4bnPEPUIt4hJDg/aTCIa2KSpjmANSMxfpb4Vk4ikhcuHI4Zta9r26elNvH08iL0ol0sJWOPVyjTXlFzi00ElfPUQGfAl1jv6k1BWNTmQtPIOb6Wmqwo3tyz5eFckp3J82y5IUIwVUZvLOctjQ/fGITTDI9XdY1rXOrLCu0GIjitKz1jywXiMgSHaOSxoRnGAkzvd3orpMtHdN4ceSFUVj6rLjmpJnoPajtZWjitVAzxkML2gYbmIVVxdusUoy4kcrXZeXhWU40g3Zm9ro6aEKpi4lZHT27WGRupRHpsWOOtG0ut6jJk3jPk2FB26q5K8qyQDqJ9NvhfJbnCPtIwvHBl+8Djw6ywgE2Ivqa3vXjNsdLoEvEL4WUmjmjkA3MyI+70/EuDqfTsOdfo9LpfWep6Z8u7Nj2w7SUlZ2po5aee+lidr7WIeRK4qe22F1HCeN5SO929OTeF15sckc1u+23xZJuoJ7Rs3ZPbaKldBj0UH9CXq2aOSc19nvFJ2dxKTDwrIMzozAj9pJrRLdbtRYj2dxuqwaorIDgipTjlFpJ6gAIyBtzCN2ea8Yre12P/c44V951hYWJ8VqTiFZcqQ66tqmslqaqwdzCRlavMx+m9Q57TkvP/wDh6M/W4ShoosOUXhMgaQi+IvEt39mFCddh+ItxGujMSa6QR2vt25815rxHuHLM7WS9oMYeG19ovdtLxL6DPheXHpF0fOYOp7WfuyVnvXsMUOHVUlTX0vtEMzRR0gHcTl4rlDp4aaOkKorJHgizfIQfc5f9F41DiFYRXnLMQm9z9RXP5/NSyxCsqN8skpFlbudcC9Pa+z2H6rGXOhvB7WRx5xtRsUQvbdnuJTMIxCLGK6KnaIwE31In6V5zDWTwjlm/0p8MYlhHNsxL4dq0l0f1Ezx+pzUrn4PUcSjpMLrBj4hcI/ETcstpK4Ds7BNShUQStIJDfcZiOnwrxen7QSxl+JeY7tufUiPtBWTBw75ADuETK1lxz9OyNJWehj9YxRbuFnsNTR03BBoqiK42bcRjoK7Q9k6zEJYmjjMuI9oSj0EX1LyCkxqWMhvd/TuVzUfaBiMlMNIFRKFPGOy17cndZS9PzLiDOqPq3TzVzgeGNnnq6RC9vN1xxtZN9Q5uvqD4AdLqzz6ULc1zTPJdQB1htcnfb/qScd3K65K65snXeryQAVqXi9SQ8+dyJsvzIA6xPmiGRuWqa4jeS7dp1ICh8ssu5A5W8kOnhdccrkGdBXMhIbR+SFitHX+lLiMXP9yCtUDpn3pwcu57kIE1/Pq8SE5m5IKodbLLmuoSmYR7k28zZc0E0I9vcl9JfmTR1DbtU08zkjYGrHZZG3NmmeJqmyzISdd/ego6/SgfL6lwuS77s0BIG61u9FFlb8SHS7REwoM6OuT7dGTRdXqTjlah70CqgRLqSue4WSfaKWqAF0kl1XNok+aQZoARJfxRW3fuSQAQTSUriccjgXqFXWH9rpYTZq0PaIG9O0lSkLW5tuTdqAPT8FxTD64v93qGG7+7JrTV9TyPT1UT0Zy05laLWvcRl8u9eLBHt5q8wXtViGDzicdRJKBNZaT7hHyEu5Jk0vs9ax2uwulpTixSCIMX0ICw8LZi/wDxR6Bb4uaz1TWFJTi09oU5NpBHuJvrNUn31RYlTcKnb2U2e7hm/P8AMmgFyLIs9VKjRblYdRYMhcPp9KCmkcZheRto+FEQsNrM283tAeoj9wj3qyjw2ovOmrWkp8mvejgZiqPzE+kbfVqqckuCknQ/h0MtZNHwqaQ7+gI2uP5q+9hbD2/HkEZxfSIMjMfqLk37tVAw6sq5KYqSMBoKPN/wwN7n+ou9SghCG1ge65lOrZLaS4G23Sl4SPqt8X5kjjtbVkRCZSZN0vzReD6fUt1BGLbGxEB87vSnBJreW3LVNlufNkVzj33Ke2mJSZbU+LPxAed3qhBmFxl8m8KvqDtI01rAbxZfyWLubL1adKmwxnHCMtRJHRxG9rSSdRe4R5v+VZvGkbQyTbPSgpa+qiI6d46wGa5+AYkQ/u5qHBNFUaSBcXq8lksOkpxxeB68amLDhbfONvtL/QHJvzK2hqsQKQmoHp+0NKO5gjcaatAfiAyyN/pJc3KZ2qRoQyHk7bUQTcMnYNvnoqeixyjrqgqcJnp6wOujqQeKYfyvz/Kp9z7nNlXDLJ3tTj3v+VSIKxVYyeFn2o2mjj5mwll4k9RWaKmxLXMGaUvhfcrSmxAJGG9/ykvPKrtRHQ3WOwy9124lUf7TVPtGUsj7t1wup7TZPdieyhiEQ9DdSR4tLHcbM/1eJl5LTdspZJGihksNvzLRUXaqpktjldiH1C25Q8WpSmpeDbx4tJdq9tyvMNxyelGxjvB/DksNFWPMAl1XepPnigYeI5ncT+FZND8HqdD2wiHQ24Zf0l+VZLtt9hP2ffakJy4hhEdFXyhpXYe/CNi9RC2jrNwdqrnJnC619NVaUfab26YXM2Dw/CKnVmm0WfPv2hf2J+1fZuGWs7OTxdoaIMyYI9tQw/SvnTGcHr8Drzo8TpJqOoDnFODiS/TrB+1E8JB+KxxN4s1L7Tdn+y32kUI0faPCoMUF20kMPxQ+k2QsleSe2n8T8taabh2szqfHiVr5Z9S+tPtC/sI0dQJ1PYrF5BMtzUNc7F+USXzN22+yntZ9nNWUGN4RNSiz6S5XxF9JMtU0zKWL9lQ2IPHa7KsqcSkmmvd9w8kQUtRMOamU3Z+SZ9Wcs/Sh5Iw+QQxyl8YkBq6WTR3ciL1LvBOoIc2/StzgH2Y4hixfgUcpj6rVt6b7OcH7OgJ45jFJQZc4hfiy/pFcM+uiuI8nq4fTMsuZLVf7PIqLszPUFk0bktdgn2Z1FYbM8fUVrCLdS1tX2y7L4LcGEUdTiRC+h1P4QfpbVUOK/aNjGKNYEkdBAL3MFGFmX5ualPqM/wAVX/pq49H0vznu/wDRp4fsxosBtPGKmlw0R5+0ybv0812o7XdkMDDh0FHVYzKPIz/Bi/6uvNHkeoMjkdzlfV5Ce4nSbkrh6fKbvNOzKXq8carBjS/95NlXfatjdR+HRNTYRB4Ro47T/W+qy1XWT4lMUtVUS1Epc5JTIi/mow5CJLhSNbovSx9Nix+EeLm67qM/zmGJMSTSbu+1Bb3s66W3T/kuo4h0cveSmU0cQgdRU3DTg9riPUZeQqHTxvNMIA/V4vIVFxSuaom4YfsomtAf+ahspLZmspe0EtcAg7AEWVscQ9IAqbGcSPjFGDOItyJVeGVhxzZdWe3mrLEYXmhJ4wuPK19elklLg35Bw6+oPPr0uV3LIHAFgNxCn2tb4j8T/l2rP0xVFDSA8bsMsp8KMR6s3Wgp4YKOiGBp2tACAzkbaTv1LNTplVRuQxaih+yzEcXnwtsRxkWDDIaopHH2WGS4r7W5vty/MvJSG0V6Z2Dp2xTsVjeHuDyjPSSk1vrje8P8pLy8d3PxLdfswyfIc6dM+lLblkO1D0nlltSctEzITkwhzTF3eiO23qZAxadSImbD4lrWttuT8ORNm7KNGVz91qlAVraIkXQTDbrkibON/qRgNwF/NCRMPxeSC6FxOr4Vy5ytd2Q8S7nmjHLyuJAxyKMi5/pTxRsL7WYSZNRyMN2bbidOykw6oARDb3JdWufV4kBTcPyuSGbQXza1AB+px6lwtvfzSKS0cskhK58stuSAFbrcz3Jsdz5epOWj5Ju60sn6nQAtRf8A7UnF9uTbmSIrn5WormLmzfSgSGrfdckO0bepOgLWfEh6XLS1AxPI5P3JyMg2u/V6U2OXMn6Uu/PNADpWF39PqRAVw5PtL0qKeYmWlydDO7XNUgJHEDo8JJ+aQ4YhOAziLLQontJR9ObM6lhG81BKzeDcpmuC15Kv/wDN7tT2fqRjavaspx3DFWRjKJfm5q7w7+0IxFninZ+nnMnuc6U3D+l1gO0lG/FF/EO1Zwo3F9WXKmdaR9BQ/a92Xxhxbi1OGmTalUx3D+UmuUo8Uw7EIr6TEKeqH/yz3fpXzlouiVr6PalKOwJJHvdTIAxOZvbF/UooFBIGQH1MvG6PHsQoTup6yaIvhMloKP7UMYpxFpwpa0c/7+Hd+prVyPDM6FJGzr6GQoieN1m6qll/vAYv3Kwpftcp6g8q/CLRy/8ADSf9VZwdsOzGJFYM81GTv/fw7f1Mo7biJysxM1Lbya234kz7Kclz2XL0kcFw/FtaapgqM+VslpfzQ/7J+zyiBxEGvi6UXqSmeew0dzjmDCXxLSYXCcYCFj2/Ja2HAY4dDiYgF/C1ynDhLZZxg9vdYmD5IGFYWEwjJIFw+laGWEKWnubIb2tAgclKw+M44RZsxFT5RbhCDsAgtIx2M2ed12B8RycDvLuGR1Fp8PrYzzgOQCHb+Ge1vqW9OlgIyc3tHvEVOocPiEhfhcIC5XdTktlGzk9xjsI7N4hiEwnV0kFQL+ImsN/pIVoqj7KfaIuLSYnLRl/wpW4osX1c1taanAYhbLd6lIcrbWDK7+kVt2uDeB5fUfZ/jeFhnURw4lF/xIJrD/S6qZaeOlI2qIqilt58WO4f1MvUMYIyay+4u8iWFx6aSjq+HGbieWtr9KycOQbopooY6i72aoiMm8IPcmmp6m8mNto80NTC8zjxwaX/APEa5OQwyi+UVRNTiPpe8f0uoaI2B1HU2fRWeH4S5eznJIBHNcQwD1CPqL/tTMdRWQyictPT1mXIRuiL/otBgk1JHIctTFV0857rjj4ofqBSki1ZcRYfFDGPDAxH4lGlp3j7nThY9QFKIBWRX9wk9v8AS6ljnI2dm3vLNXRqRKaE5jFs2FTayoip6fLJrma1MYpUNQ0xT5sI9NpbtyoJsQOS0X3GfL/uQ3RViqZnIyPK0R3c0dFTyVxiGlxfqVdLUANzs77cxuQQ1UouM8ZuJM+y1ty5/wCRPB6rgdHBQ09zgJfT4lKqMYwyjlyOwajO5rell53DXYxNGLHUSDcX8FB/3spjORntz6i6n+Jbgb7Hu20Yw+zQPcI7jn5Z+4fcs9TY9JTm87SkJHtu8WSogxCKQvxS2NyEhRBNFUSjmbjmsmwNbR9qpI2Fnl6eQ+FWg9qHqA3vIRP4hbqXnzV0VxZNt7/Sr7s7ikskoRg0RRZeMLhTTss1FMX4gybxJ1c0ld7PJe772bQfCPxIAxALN8bjEHIA3XEoGLYo9OGTgAh4BHxEtEhNlpLj1TQiDwSuJvzMnu2/SrzsSWB9pK6ePGO0MOEEDbL9t5fCXLJZz7Oux8/bzE5458TpcLpYwuIpTG8y8IgLq2x37D8Yob3pjgxGIuVz2GX/ACdOqJX7PS5vsvxuGHiYZiFLilKXIs7bvpLk6zGI0eJ4PpX4fUQWv12bf1LzOIsc7E1BNF7dgkuf905AP/R1sMJ/tKdr8DjCCrp6PtBSs9ryThZKbfU2n9KhtxKtMuaTEj4hPFO4af3a1fZilxftZisWH0IRymbZyHI1oxB5kqCj+377Ou00gh2gwOq7P1RbePHHfEJfUGv9K9O7KduOymC4FUT4JjmHFRZXzT8T8W3/AB/cpci0l+we0XYnHeyMI1AVdNVRD/wJHEm/K6zcuMBJD/8AUKSGoEntcZYRJZzHvtUPtliHHd5Qogf8H1EPqJT6TFoZAA3fZl1EyEhtxvgg4z9lvYPtdET1GDtQSnuY6F7fzWrznG/7JPEuPs/jsZj1cCs2H9PkvTSxCfEq2CjoqJp62c7IBH/MvT5vstChw0J5MbIKiOO6ciC6Ij8Vvfkk8koeGNY45Po+F+1X2I9s+ybHJW4PLLAP9/A14rCTRyU52SwFEX/mNkvvkcQxLD72jnYhztYo3tz/ACuqfGKfAO0QkGN4FSVBu/WMdhP+YVtHNP7MHgh9Hw8w9+idawhLN3u7re9fUGO/2c+xGOAcuF1tXhE5PoMlpgL/AOK87xz+y/2ow+6TCpabG4P/ACJBE7fp5rdZ0zB4ZI8g/ciHp5q5xnsXjPZ0yjxHDZ6c8ruhUml3vW6nfgxalEPwlk7q4wGhCoqYgM3HN9xC3SqYdy1v2cw8TGRcze30j4l0Y3bMpPg+g/smwcBxSnkka+OGO5yz6idezOLR65WjnqsB2Fw2ePD+JT5CWQ5ktxHIdgu4W+ayy8s9DAtIEosiBRZoQqBI/wCCdCRuh+pIiuAm8XT9KyOmyvOnjkvjcLhy1uWB+1Ps+GPdlqmiYI5CDc0VtufxL0uWGQtQyWc7adm6vEsN4lJURwTiYk/E6eHrn/pVJ8mUlwfD2PYK+G1ZwPE4EB2uqtxAe7+a917ZfZTX1Tyz8WM7bvxL7tq8txLsjJh7/iHt+hatM4G6M1HJtHJEMjknzp443JsnIh9KG0O9nL96hpk2Bdt6l3VJhYXHON7fmuGIZlkD/wAUtQsTE/e/Lkj4jjzQ2sPe6RCwtk7quRDjTPciGZ0z0knAECYszcfLRTbAMSMtWztQvI+XWnA4dOIvGxFL38RhtT1PilZT3DFUPEJ8yEBWiALDcQrMNqRlpnO9nu3BcJflR11RLiFXLUnHwDN7uGAEIN9IqIM1RG+yoO71C6N5quZ4hecyy5btyasAT448sy+llwyPkef8E8w1kZZNLJc/xpDHUZlz156qyYkcI3kLJupPtDNbpkQp5ik/vAuFSY6c5BufYL+JQ5anRCKZWMJ58kjjPyVoVLHGb5GR/wDNOjDHIXxelQ8qRt2mV0GD1dVCc8UV0QdZdKj8Ex7tvwq+kIpGBjMys6BJ32pAL8tdzKXnQ1hZRjRySDmzWj3ESU1GcOj2OPhIdyvJowEM3cguTQ/iMVjtao72xfZoph82zSt3Zs11ytjoAIifqu9PhSClYT06fVksI0nybS/SKvgn5IeG8b6s7EzqzOnuuzzJN8FhAtm0fCupSRzODsicTzZdGRi1yThZdzOmxh4haM7iq4BbHCFifl/NC+RfJT4cLeQM9eeifHCWuLR7lk8sEarFORT2siIWyVyGD7R0u+l0vu20BfLv8kfkIf47KRo3Ii2p+CQIwvAGMxfQi6RVl93ny0UDDad5Gly7pHzU91SQdqhqYpag75HuJBwy8lYnRvG2bvbamvY3+q5Cy6g8RD4fy+pTKWlETzqGAhJtm+0vqS9jMbs3Q+yny8KfdRLxDvDpLiZ4nIv/AMYUh9kjMc6e60rv2w6oocLeottZ1IbBZ7c3ja1kn1MIih0s5ckWbhzFnHTAIl7+SinQmR9Foly12q5ioWHmyIKeMS6bVhLq4fxOmPRTK4MLcQyfdnyRfdoW6tuVhrG+0Huyt2sgYdy5X1X+zp/Ea+iAWGh3IgpXjzsfqUsR/Dybcea48JkRHksn1X+zRdFKX0RnzEMr2tTnEPoBxt+Se9hkJiLNh18062HyEHJrlP5K/Zp+DP8ARFiLcLHu+JclyIifqLpU37pe12/yul91683/AMya6mP7JfRTX0Ux07EItk+jeF0cdPCIDmytPu1i1d3u/wAE49Ddv1WvfRi+ln+irCEbcma0c11owIcmzFWL4e46MG75Jfd792Y5+5Ws/wDsnsT/AEVZ04c77kJwxiA5uxXeFWg4WfiZ9qcfCdOXxKu+v2H40/0U4CElwZdPNOhGBaMyuAwVyItN3wro4OxH0bWWf5K/ZcelyP6KYoQItGe1EULXaNtZXY4WAna7dKkBhcch5MF30rN9XD9my6DLP6PBzhcefUgIerNlbnT8QMtFHmp2Fiy/qXunzVlcOW5n6URC3k3NOyx288xTFu7LqUFIVooxyTTlaRN4fSkVsYigodGRskuJaPdco4k/JDdbd/qQOiSUjF8kgkt593JRmL3IrnuHP9KVlUSOI233otepQ+J5+FFxnIEyaH5ZGHRnZQ3zu5vcj8LoPFk6ChFmQc3Sucbcs0i+SG57viQQEUj96Ei/SkXNc6kAdcmXEku5AHeoua7+9NiVumaLUkAdfmhtXfD3Lg8kAd1uS+JdEXS9yAo54uaVo5aLpZZLg5Wk2XegzYL+pL3eaK4l0d1rIEBbral73RGO70pHt0/yoA6/y/Sg6tV2238y4/PJAC6brURfpSLMS7ku9BLOxk9+WhJ0iK4sv8EEW0k7oQ5aoECRbRZ1KpMUqKHWOXu6Zdw/pUJ8iJEOVw6vokwPR+yXaakJoqek/wDp2LSBZNiBvdNL9B/3be4Vdhgb4eJsH7U33mW4n/8AVeQPt1Z93VcPUvSezfbikrsKGLEZ3ir6Zrb8ruKH7u9Sqiac5C7ioxj/AP2UfBEbjZt3qVDU/aR2epZiCSpmPz4cLqVhna/A8WcY6fEYhN+QSvYRfxW6cDLtzLNxcSHRCUfdncps1OcYDeHVuHydRzyjjI5DGAB3GZPaIrQzpkdodxD4UpOHSwlPUSRwRN/eG+QpimxZ8YM48Kp2qgB9a6e4KYfzcz+QqfTUcdLIFRPI9fiI8qudtsfuiDkDfFzWbl9I0jD7mNQ+0TQh7PTPQgW72msDc/0Q8/zOnYYY6eTi5vPUO1pTyvcf5fL5CnZSOQyM3Ms91xOl7OY26d1ylR/yK2/xBlmaS3Td6vUuRk426bvUK7aEIXy9PxdLqIeJBcXBDIW9Svgg0ZY5JJRhTYjFBi9P/wAKsa8g+k+YP9KOlrmEMsOxeWjt/wDA4y3tEP0jM28PzZrKjM5CLudw59KkhUXWg+4fSs3iTNVlcTZF2mbDRE8Vwyaii78QpH9rpLvrDVvzCsvjHaiWSaU4pBOlPonge8HH6k7BXS4eLT00vs5tttF+tOy1WEYhceI4VZUF/wCMw0/Z5v0tsP8AMKz1cC3kUzLtiRyGLmZEXqJ7kYzcYtDMi+JaEexoYkHEwrEabFiz1pam2kq/pH+7P+SgHh/3fX/dlYEuF1+drU2JBwTL5E+j/lJaKaIcH9Cw/EI6M87X9+i1GC4kFVI+tpdw5qrfs6cMo8WncSLxD5K9o+z9JNGLR5xW69ab1ZeNTiWr9oGw+EZYDaeoZ7bSdRAxiorDI5Wcyfc93hT0HZ2ON8nzHL1JVNDJGP7O4G22j0qFCBb3HIai5tn5lIp+IWom31C6roymjMmOMCHuEfCpUdVSDNc2YD1WZo7ZSZqMNqHhjEHkuIn1WxwXGI6e3Jnch56rzSHFIhuMJ4/fc/JPUfaZ+IQBE528/CLLKeE1jk5PbqPtRbpcxCrY6ygx6jKmxCkp62nNrXiqQEhy/evG6PtFPyeNxHK76VNbts1OBcQ7Sy0EelcbxNHUssfsj9sP7I/YrtFUe2YHMXZ6od7jps74T+nyXkXbnsDiv2RhIdN2ElxGAP8A+ayvxov0t/qXsVD2qkqjyCouL/h+FbLB+208MXDlZp4ia04z3CTLkydMsj950YesliVY+D4Pxn7RO0GOCUUuISU8P/6NTNwQb8rLNONzk5vcRP1Evu3tl9i/2f8A2mXSewjgeKm3/wBzRvYLl8Q8l89faD/Zb7U9jxlqaB48boG3MUDWy2/Su7DjwY/bFUed1OXqcruc7PGSHvQ297Zp+eGSnlKKWMoJR8EjWkuLvPKY3+9EPLlahu3Fmlrd3IGF82Q2655om2oX6rmSQHdc80QXbs0AbSUykp/aJxZ329TpgHLlQ0Gpfizcy+BUNTkJE7NuLxK3xIjmmN87Rba30qjqBO4L36t1yxkbodorxmBm2jn1LQwk5Rjn3eIW/qVHRi8hZMHfatNiGC1mH4WLyvDT8W0WuPfa/fao2S8nQot+DPVdUcNRx9D6hhL/ADGmhxipkh4WbnEwWiANtFkq+OOoqM2ZygjZgAekRZk0N42MWQg+20Vmx0ez/YCR1WJ08FSYwUcjkB+IizF15UQ8OQwz5G4/1L0D7La5qXF8Oihfx3OsRiUbU+JVgM3RMY/1LbH4OfN9EbS5dERu5bSXTFuaQE49y3OcE4WLk+5ANO9ykeLRk1NI/c/ztQKgCyz2p2Im79qaDc/cP1Ix5aoGSmLYLN4ua5KTjdtQlM9uWm1DMV0SCkNcS0uf6VJjk2C2b8+pQw2jyT8Mnd7kEj0med2d2vkieS7qSH8TVCQ28/EgsTbj0Rjlnk+1N22tm67d59KAHCERLLO7NG3Ldmmgk2/Cj4j3Do6AHCJibR+lN3WoLrn0738SMffmgBdQcnEkVtvwkjDIbfUkZdWTbkANdPf+Zc4l3mRJ3ht4nTd2u3L+CsDnTrqRLolt02ogF8s3ySt6fUqLFoWviRANparoj1J0Ba3XJSSxdyk0dV7PL8BtaY+bJhLxbU6Be0h41g5zXyAzHEXK1upZyXBZCAs4/wA2S29LVHTvm2RD3gXSSsaWjw7FjKM5WoCy0vG5rl52aM8fu+j0sChm4umeQTYSYns/qTB0Mg82Xt2JfZDidRT+0UXCrwyuuge7MVjKzsjV0s1k9OYG3O5rVyR6qL4s7Z9Fkj9GEGjLLPJOBRyEeTg62cfZepka9qYzHO27Lar3Dvs3xGss4dG8t+67O236lr34/sxXS5W+EefU+DmXc6t6LAbtLG/1LeVPY+jwUSatxCMZG/uIGuK74lAnqqaELKSBx8zk6iVwcp+DOeLt/wDYyBQ9n6YZQ9rPhRDzubclFDINROwYxU4XGT7CF3OJg+IURk5DvfcXiUihwmoxp56SmieeoOE7Igbcb27V0PCkrZyxy7OoofoMQ7WDc2GV+HdogbmMRsZ/pe11ND7SsTwsyjxfsvMGTZOUGYf4ivKsX7N4x2bnsxDDqqglHb+LGQIaPtRi+HvnBidTEX/4hWrnSi/B2ShXlHtdD9qnZusMGqJKqiJn6ZYbhH+C1NPjmAYtTg9HjdLPdyi4ggf5hdfPn+3VZVSZ4nSUWJD/AObCIF+oLXQliXZ+qIuJQ1VBd4oJGMWf6X/7lfK+jFwUj6aw7BQkPinYZC2lr3Mrmmw97xM8hJvdqvlWmrvY3H7u7QyxeQyXRWkr/D/tE7a0ObU2M+2gL9OyX/Ec1opKJjqfSsmUf4QPtfxCodTUR0NORm92TfwXh1N9vHaHD7WrcOppbeZEDgSsB+3bDMQpjhrMIqYDNrb4phMWWncX0Oma/H+0zQsLUx3Sl4ibksbLM8kxGedxPcosfbDAcQYcq0opf/PBxU+P2eZxeCpp59PCbLH7M3bB4khBmzXD0qTBI0Ig2h1B9I+FlwaeWMtY3u7tNqv8JoWLmDXvuuTb/RlQxhmGz8XKWO089SJtqvAo5YS/DyH6XVnDS2tmzuPmKO1s8mcx+plWmxouCE0PEt48cco/HGxqLikeH4fTFKFFIJ95UcxQ/wBKdxgmo6YZZHMR9Qt0rOVOKe2cXKVxpfGRMo0kKc6OjjlPUCTPUVAB4Y6mNpf6h1/pTUsJzW+zz0k9762TWGzfSdqpjkaQ8wa0R6BSt6S0FX20yFlf2X02FvGbviEFTTgO0JOCRB+sdFMpaGkyEqerYyL/AIRjtVRhVVUw3RxzmAk3SJq5hqoJIxjq6KGsHq/EDd+ptUu2aLKiyhEBtcDcS+JFXVEcNLLPLvEG0EWuIlAtwwREgeqw4i/4U94/pNSoKOpxBxpMPxOkqaiZtgVcJRF+prmU1RspqRnTqIaiUTeOIC/TkKZnkjkcXbMdNE1FVRSYzW0eMPLh1PTGUPFoYxqBlmYtz6kLOAqwmwWIoAkoMbw/EfOOW+mlL8pDl/UskgfgrSFhjybP6VZYRiR0ZhluHw/Cq+sjnodanD6uCLP9qMd4fqC5lFbEIqiYAp5RIyt6tuSbRCtnqeHY800YmeTC20N1tzpdoKqCSkCc5WAs/F3rIHiTCEUNNUsUEe20m3F6iUWqxCWa6Mz2ZdPhSKJ7YtJxfw6i0u7xLT4P9pHaXC7RgxiUAHwGdwfpdYGGMI94MxW+pSopqiRs2AOF4riUqyz2nDPtyqKhuBjeFw1od8kG3+l9HVvF/sJ2uYo+E2HTk3V+y5/yXjGD5kY5hcvYfsl7B/fVb96V8bfdtO+yMv78/T8hVuvsEdr/AOz+1VT8bDsQciflBUtbd+ZlgJOxZ4DWS0krMJge8AK4bvTovf8A7Te20fY/CQhgNixGpa2GMfA3iNeFniUZbM3vLc5eSxSsckWtBiz0sogbMIB6u9amm7QQVUGUc8UphuIBfqWChrKeol4ebEfVaS132b9jZO2GLVB07jR0VIFs1TZdcb9ID71raiZpM3f2V/aV2U7M1FVJjsdVh2LTHbDVSwucUUfpEm5XL0LtPDB9qGHU/wDs32roDgh3HTBI34xeG7Is/wClebVP2P18wE1JidLWj3RThYX0+JZnFPs7xPBT4lRhkoPnc09I9wj+ZlnUJOzohknBUb+s7E9q8FYmkwyWtD10ZcX+nmqYsc9jPh1cB05jteOpjtL+aylB9omP9l6gmo+0FZAQvbZL+KP6XWjD+09PYMXaDBMN7QwDzOyw/wCrRbasjZEsKynqBzaISue66N+SchIhPOCoICzVdU/al9k+LYTiNVHh+J4Ji8ULnBSQG5BLJ4QuuJuawA9uqyOMYOKJS9UglboXks+H5H48HsNX2mDhNTzxxYiGW/2uNju+kX7llsV7E9gu1Al7ZgcdHKf97Q7Lfy8liG7YHVRE0mYE3MhTuG44eYG0jlGPMSVaonYDGP7L+D4gRSYB2lGAn5QVgW/1Ktwv7F+0fYWYpzpPagyt49NcbW/uWwmx5hhzDyu+an4R20r4zFoJZQIfDnzWsMmSHhkSx45+Ubz7PoYocGZjqG4pNdYT5LQcFpORx8vNYOm7XT38SenhnIm1Ky0lPh7RUxOLtGcHw9QrV5f2ikqXBqzpzG7N2+oUcW3R3Yi9So4ccjIs+Kxi/L03K0DFIxs4lhCX6lommK6Hzp5KgxFsrennaqmjyxT2o6SJwpQd4Qlvu42XUY+7u96fxrEoyjgw+ml4VZXXDf8A8KLxn/p+olc4bT0dDDBFTgwU8YMACPhZkrsa8ngv2z9sI+w8f3ZA7liU25yELbG81861+KVFdIZz1EspFzudeg/bwUg/aVjHEZxDibCK4hIV5zLGFpH+a0V1Jto4Mz9/BDIrSy0TVt3eyPaRIrWtTENW+pC0dvcn7g/ckVgjnmgTGCj9yRCycea23JDxG7skDAOMMs/ElsIVzqf4kD3+HJKogclI+TP+lNPJIP0uje+7V/5JFtuzfb8KKiBKhjcrWd2U1qUBHnuVbFIw82ckTTAR83EfTmmJlmfDjDM6gPpj3IKeR5i06fV0qEEgFczGI/UjbIS2ShaTeF0Ek+0B65wu+ad9s4fKW7L0soDQnJvyv+l04VGxPqJ3P70mti1LUlDMElrm91vuXQqIoyzztJRWo22tk4+W9AVKNuWT/rU9o271FyFdT8Mb5OfMctzJ1sepIbjiBxMeWiz5Ur3aMf8AFMvD9dyj8dF/kzLms7SNN1xNd1clDLGHkfN4hH6WVcUdpd6dgoTmflaDcyJV2oLgh5pt2WgV1NGws8j3Fbna21kTVlOIy5y7g5D6lApo6IakmqJJCpx5FE24/h9yOurqSoeCKCkGlpQe7buP8xd6nswNe+x8sSArsm/MKCaujk6Gf3qrqLBl/CcyDuImt0R09hMTnEZfS9qrtJB3Wy0o6d5jJzjMwFukVeUdHT0IA8+Q8V7WEvNZunxCooQsjcgiz8Nq7LjFRXEHtBvYL3XZclzZMU58fR1Ys0MfP2bsKeKO1ndhL4l1oY79jxj+ZliJcaOo1kvKx9hZJmTFjj1B3Bef+Hk/Z6f52NfRtyGK0smYiyfO17Vl/wDaaO3J6Z7hfwybVTVOISVRZub25W25qKuvD0qh8jz8/V7v2Ki8mxgKzDp7GKnkBxy13OmOz9kkM7SSOJOd31KreRhHT9KQVksN1jsPnot+zSo51nt2zQYhNBGFmZjc3+CJqiPhDq/v2rOHVHNaZncQpe2S22ub89FPYNe9yXFPikckwxuDkOf6lYBUR8Emze/Ppz8KycMhxzCbdaf+8py72/gieH9As37Nrh9dTQiEbhefzVw0b11MOUDwDn+0E7l50ePSxhlTxtAX/EHcSkw9ssXjEW4oEP0CvDz9Bnm7gz6TpPU+nwwrJA2U9G9xM8biP/E80bQvHEEbQGZ5XcvCszR9usRyLiHGQ+mwUbduK0ZxkeOGcW5RydK516f1KOx+pdG/iX0vDjlzPadmm7klDT0hUJSPI5GT/lVJU9uvbKYYjwulil4ZRHPFnc5XXX/PwqFhHaKTDawZJI+PFk4vEfImdd+H0+Ul7zysvqkVP2Lg2Q0uFRwlI8j2+FAP3QMJNxT4hN6LllaTHKQqwc45Rid+nND97U3NmltV/wBqT+xL1hrwkaziYWOryvcLaDkm/asPHkZfwWUfGKYXHIpLn28kxJjUFhM0Ul3qVL0qP7IfrE39G2jqqMjAGkuN+XvT0scFhG5xiI89RuXnM2JPI2yNxIeWu4UzT108Iyg538TruUv0pfTBerN+UeiWx558UBJ/V3oiKMXIL4x8yWSpqx6rBijN7Z4QIhMntuG5VkOKVPGIzlMiYPEq/tz/AGJepr9HoIZCNzbrvSiEbiu9K87+/KwmLf1clafe3soRPfIQmzZ2v5rN+nT/AGaL1OH6NkcMmQu+Q/V3p0KUshzNhEliD7QSRud3EEot3NdDtQEgXSPLf8Kxfp2T9nTD1XF+jdx4bcBfiMWvhdOxYWwxdb8/NYYscenCKV5JLJW2EL8vqRB2wOFjByltF+rO5ZT9Oy/R14/VsC+SNuOHxjza796eCGIdHYRFlhR7Wca0GkMfqUyHHpCMc3crmtbRYv07IdK9YwXwjy23S1NW667RUj5NcSaPxchX15+bEKr8m7lBLPcrWcWEearqgrdGWUi0RdeeSHXm/SiKR9zIXJBrEQlaWfUiLd3P6kBbdG70t3mgNjvSPJlwOvNK7uSu/KSAF4bkm2lkyFs9ycEfNAWBc93woiLv/il8SQ7tOSCmA+VpWoE909zoCFyfPpQZsFvcyVv1IuH0/EiId3/qgQ13peLkkuWoA6WXJctXXFJAC711iSbmiGPwkgDniQp3S3PO5NvuHkgDhf8AzVCJdST88kh+SDJi979SNsxbND/BEG61srkAc9K6W0s2Q+LJd78+pACfl8S74eW5K3REW0e65BLBcm965dbyXS3IeHcRZdzIEdDq0TwbdHZNW7uadHdyQNi0u5ulw8hFskQj3pCPwvaPiSbJXuBEbi06elO0k0lHMMsbuBh4hTXhzzRBncTvlyWfng0VxfBA7S4e1PUBNFmUUwXtd/UqN9pLZY3R24TRS3uQmzrJGNploudM7ef5FpgXbLF+z9rUdYYxD/dHuD9K2eA9uMCxJyn7UPV1VZ/dx2MVMH5GXmZckh5LXknWJ9M0dVTY1R8TC6qKugANowPbZ7re5KKnPIpDcRMdtq+bqLEqvDZhmpKiWllHkcRkBfyXofZ37aK2hYY8VpIsSH/j9Mo/9VayUYyw7eD0547n37cudyYPELQJqeN5SFnK4gcv0i2rqoj7YUnagP8A6XVxXdLxTuwTZ/CHf9SAhloasaiKWaCqDc0omQmJfUtVNz8GGmr5Is2KNXTGZmZOO3c6MJrRzZ7hdT3ximqpR+98OjrCfa9XTPwZvqIhHJ/zCipOy/tVx4ZWx1pZ3ezSWxTW/Q+j/lJK6+ReqfgGmJpiH/UrmjweeoEjMHGIeZCmKWlpMPqCatnalMNrUxg4mb+Vq0WHQz9pPaKODEaHBIgjKVhrqsITmFuoQzTeVLkhY2+DPjwyMo8jOXPQRG4slIiw05n35xD6c7iVjS4bJHhsuIUcUVRQRmInU00wmLE/qJiTtJWRC4ucar5EtauiKeCtDTi8cR3D4s+asYMar46DgScPEaAtr0lWHGi/S/JWVNJHVNlEbFl4fEnYcNMjJyGwep7PEikzRX5IeHYhh9OwU8BVXZ7qLhRf7xSPn6oj1ZvpJTIyxEbJAoIcZpeftOCyXSj9VOdpt+XNMYlimGU4cOfh1BdwR7v6lSgN03EgkejHqbhncTfvWTxfo1jmf2bWgxymrnIIKmOolbnFIxRTD9QPqKmSEBQkDxvb6c9yzQ9pqmakGDGKOl7Q0uVoHXBdNF9EvW35SR4fjFIJCFNip0oZ7aTF2Koib4RmHezfMXWVzh5R0Xjn4ZbVOGgMJSHIA+L4lnsRpW4JSPI4RFteQ/8AKKl4/wBrqTB5eBUU3FlyEwKjnaohlf4T7vzLFVnairxKpKQwGIO6Id+f1F/2reMpNcGE0l9l9S4S9RTnJQUdRWRRP+JLEBHb9SlUeJSCZB0EG20g3H9QrOUeOYje3DrJYBDc0cB2CH8OS0NP26jrqbLE6KLtBEOYe0lJYYF6hmYczt9OrKXKaCOj8Ek8ckpxzfMBLkPUov3xPMbO2e71KpCuCPzIW6jlfeT/AE9yabtA8lwQR25cyIkPlEbc8GwCanp4Qmep3PzEntyUwO0VpiUEshhn1C6wPtEZFfKbyl6Re5TIJpah9PwhbkKydFqbPWML7URla4Hvb1L0HAe2Eo2hmxRE3SW4V4PhsjZj4tWu9K2NFiE8NthWiPhzXK4nUpM9G7Sdgexf2lUtmM4ZGM58pxa02+kl4V28/sX1tKEtX2QxJsRg3F7JO7Cf5SXqdPjEgsGT3Z/0qY/aqWjIeHUGBkPhPkqhOaCUcc/J8OdoeyON9laoqbGMOqaKUHt/EDb+pVFr56ZEK/QSXtVh2PU3s2OYdTYiHfIQCRLzftT/AGYeyna6E5ezWINhdb1DAbbS/KupZU/JxTwv+J8h29zohHv8K3/bb7De2HYeST2vCpqqlFrvaaQLwt/5LAhtfJ1fkwacQtCK52UgKp6OnNiBoiP+9lPaTfCPNNQRtJMDO+3NUFVVSV2J5O918giIqZS1Kxqywq6yUa4YGPijkw2iNuiKmkpuOYcJpxLaxk9oqjr5HkxCU3fpch5+SahqDzJgks0WLdnRRuqaaOOQDCnAhF7Qj6RclXY7SyYScD1MkMs9U9xDFJdZ9SqpqqQaSJ2dhybqUXEpnGHDtbjsI3+F3clj9m8a1LOoHhwFlkQpsCb2OJ27uag+3ANHw3kcyN7nu7k7UEJQAEb2gXNaEG1+zysMu0NK7bbHuFVWIycTEqp/EUx/4qV9n2f3xFpuy8Kra2R5KyoPK24y/wAy3x+Dmy+Q7hJy3oWK0tNyaHJEROPJbGAZF8SXdm39S45XLiCmdcbXzbK1K70ttQ/vS0QSG3SSH4V3S3my6Yh3GgpHGLdl4U7H192qabcutt8s+5JDJQyMIDl1iuF+JqTphvnu7kbbdWd7UwHLriy9yT52k79KHTmzorri9KAE0nSwp4Y9o57lyPISHxfuR8TXVACHa+u5JtpChItw+FLXlqKACMurXJDc/PNKQm800IvdrtFUgCuci1RANujowHUWZJh72/eqTGgik8l0fw2zdmuSDPllnalrkhiOCVpZu+0vcnLm0tNc6W7ksx8hR8gDYtM3Suu5LnhyZrVweoeaaQHWLv1RtI1yDht5rhD3p0OywocYrcLkGSjq5qU28URkKuqn7SO0dZa9RiL1RA7E0koCRfqWXEdfkld5rml02Kbto6YdVmgtVMvpu3WOTQwRPVsIRZ2DHGw8+pQKvtRi9YFkmIVFpcxF7c1A6XJvcgLK3V0l0+KPhDfVZn5mEROJZ9RJsi7n6e9FpblbcSQlc+TZCtvicrlKXyHYZNtj5F5J0CeNxkAnAmfQhfkopR3as/ejGZoyyVrxqCuPMTT0v2hdoaWm9mfEzqqfvgq2GUP0uoNRXYHi1z4p2YoZTdv2tG5U5/Vpp/SqgJGu0e5Fcud9Nif0da6zLHy7JE32d9icUivo8cr8GnflFXQ8YB/OH/aqis+w/HCHiYRU0GPB4fY6gL/0Pa6n6XdyQbTzjd4iH0Pasvxpr4zOldZjf/ZD/wCjAYr2TxnA5Sjr8LqqMh58WEhVU2YkvbqPtpjtCFkeKVEsXTwql+KDt9LpqrxTCsWLPEuzGHVB98tIHsxl+jRTrkj8lY9unn4dHkdPjlfTgwBUyWD4Se4U+faCSYMp6alnz8XDsL+S9DqOxPYvFBzgrMSwOUn6ZYxqIh/ha6h1P2H1lQHEwbHMKxcH5RjOMMv6DWLlFeeC1hb+DsxAVmHzW8SOog//AAjYh/mr7s7gfZrFq6GKtx96ADzF5ZYHtD03ZKLjH2Y9qcD/APvMCrgD/iDCRj+plF7H4DJi3a3DcPngktmnETjJrdPEs8koaOSZpjwz3ScC9Cuk7P48FFg+Oy4kPGGICiYuEetudrr1Ss7VYng9kdRTUhHlqBhaX5si0UuvKm7BzVlXh9HR4dPLDZDVSwCUr5f8H3/EvLsXxKoxKUjNy1e5yJ7iMvi81yYXkzu14Nuojj6VNPyekU/2uYcLDHWUEon4ipZLh/mr3DftE7J1xtficlPpqM8JDl+ZeEW/Nc2kOdq9lY6+zxe6n9HrWPcfFq8paCphrKPpAoKgS2/EPNVc9PJT7JYpQEPCTeJecjt1bMfpe1T4McxGnHKOvqBD/h8RyFHvQn25GwhICMnfd5CPi9ylQ0slRMTyBZbyHp/Kszh/brE6GpCX/dqiQOXFhElch9pgzPnV4PARZdUEhD/Sns/0Z9tS8Mt/YZ7tGcRJrjIf8BUerrK2jfNqc5RfkSeoftAwKobOojqqM89dBMVObHMEriIYMUhEC8MjEH+Kewu3RnPaK+qm4srHpy8Vqdr5qmnqKOkppHgxSve0JBK3gx+M/wBNyvp6OnwuGWskqIfYoAKU5QkEtqr+xNQ9Ydf2hxTDHl+8m4VLBI9pQ07ekrfEpbNIR/Z2fD4sSkspyeKCjhGKMb+bM3V8y6lTcQBPK9xL0my3vseBVkeQPXUEr8yNmmD+VrqlxjsTKU3Fw7EKGsB+QkZQn+k/+5SmU0UlJiFRSlxKeokiL1RmQq+oe0Ek1HUHiMFPXiwWw+0wsRXfU2qqC7P19GQvU0csQNuchC4cvqbRSq2F66cTp4hGnia2OMX/AJo4ZHKJdPT4TUFEfAlojy3jRzXN+k05LgbXN7NicREX93VwuFv5muZU/BkpZgOww+JO1ePSwnw42YiytuJGiBSf2Wb9n8Xja/7veogyueWkkCYf0sWf9Kh+0QDLwzlaKVv7uUXAv5o6PtJV0dBK5uwj0xkO0kzD2oxDaEtS1aHpqxaUf0mpppl7JlpTYlWYe/EiO76muXoXZz+0V2j7O00VJPh1BiNFEFgBYURN+Zl5jTYpTZE54XTXF4oHKIv5af0p+D7qrjsarq6M258UQmH/AEulJr9FJ/pkjtD2wxTtV2jqMVxOW+eZ/wBnHtAB8Ij7hTtNXGMQ79zvceveqsKWCoqiip62knJntYuPwiL8p2/5kM8MuHuPtEU0H/4kZW/qa5lzlvk2XZ3AajGsRgigzkqKg7WL0svpjCvZOxPZ6Kgg2UFEF8x9JSH4i+ZEvmLsT2oxHBanj4ZXjFKLWvsaUXH0rb4r9pmMdosIHD6+nhiADueSC4Sm+oe5aVZSZPx3t1WV2Jz4gcstLL0xxwGQjEHhYU7h/wBvHaPBzFvaI6+LxR1YXf1NqsAccknM3EhdNTUMkYlke5/EO4Umgs9dqft27LdoGs7R9lgkImtOeB9R/wArqEHZf7K+2Qn9z9qKjCKw+VNXdH9Yj/mXieKlLCR3hHIPwrMBXcZ9AOIh9O5ZqUh0vs2lZHR4TjFZHT1DVYwTEEMuVoy5eO1BHiBx+O7W7csvJXSEARs94NyLPcyOGZxuzN/4rXRyI2RusNxYL/xAbX3LS0ElJUNleGu1xJeZUZHGQySSPY/v2q0DEDjfZt+FPVhsj1AMHOZswk2i2mtwp2no6ylPN2b1MQ+JYOg7TSU8Qs5yBr1X7Vox7Re0Qi71Lj5a3blHJXBbVvaqehiyeIDMtrXdTJpu3hlGLPFGBP4ln56x5ucjHm/iT44L08iLLpTtktmwo+0UVQGYSMR5eHxK+w3EpZAGQGtH4l5UeFyCRcMyiMffdmrui7VBQ3RHPaY8xF+pPyOz04MacqkJpG3xR8Fi9IdVqs6bHNuh2Cz9Oa8tHthTbjkke0trWv1IKLts8kxNPIIxZ+HdaKpNrwNux37Z+weIdsDOswuAqw8ukchIiXguI4TiGBhw8Qw+elNsxfiRkI5r6bwTHo8S1p5CtHmfhZaCWsOSI4qmlhxGAm6JwEx/mt+/KJhLDFvY+LjFpHEwZMkL7l9WYl9lvYbtMYtUYY+ESm9ry0L2Zfk5LCYv/ZnMjN8Dx+OoFuiCujsIvzNorWdPyT2X9HhlrjpklcwvyW07QfY/2w7M3SVOB1M8Q/39D+MH8li5heGQo5QeI+8JGtWqyJmbhJeRWgXemCF+7VOuO3kgLoVWSgPh/wCa64tudAW0M32kkxW3O73KfoQT96WmRM3SmyJupmSEmIeSqwCEW80LCw889yV3dc6446Z6osDriGWWb+5IIwuXG6x1cV1tz5unbAVrDyd0QZ8r3/ihb5uibO3u3I2AK2TPrf8AMujIYtc0jrjyONuTJcTQXfzt3Itgd4kglpI65cfm5fEkXmkJN3M6ew6OiUpd25OVdVLWGTyH8NvSyau8gXRkbllaiygqaaWnkvDb4fUJIpJJZiHiZFb6Rt/UhYnzRBI4vmptgC0kl5OA2ij9oqCLr29XJPxR3R5u7Nc6aIWzyZ9qrYVjRlJI5P05obZPO1SdRubJdjFiuzfcPhyUWVsR7ZeTmn4aqrpRyjNrfSTMST5e/wCJG0mn/onsGxHqClqJjkPIjcupCEJkQs4XekVMj/EmEHyEXe1yLwqVJT00ZZhWfpjJSrKeQrrR3Nw/1JbMi2N+ZTShjF8vaIyu8Scho4Cuf2uIRF7fqTtk7EBh06GL9yQxvbnYxfuU0qeITz9pHVx7ulSCoYI9GqGIulyDpWou4QIaF5pLIxa7K5F92yZ5ZWinYagKWplvZyLK3a6dPFGtH8J/4pponZkU6GQWzyttTBw22v6vcrEMSjkcgkiJhdrXtdRWkaolCNnf8yODTZjRU+gnm27lohKH8v7lOCnMqaWV3a2F7XEuoVElkjI9Df8AgixOTG2htLutQlD8/danwkiI90pgPwhcmzkYZNhlZ3EW1Og2AeFyHPXRBw3HXMk9xNxNfdn7tyQyPyv2ooWxFOO7nn+ZdCNhLXMhUhifdqnirAsEGiuHLxJhsQCju8LJcHS3J04W4vhSIunN3HNKh7BsLRhkHkk+dubfpQjI497Wp2GQJgILXE/AXhRQbDXSOmf8U6Mj2Za+5PxQ8S5mNiNvChcQH+9j/iih7DR3kJO7P9S4I7u8f3I+ohC8PdqhKZhksz+okULYfCMtoZ9PLRPhThI2ewi+SijWBrq6djqGy/aW/uRqPeRKiw1ifMsvyp4cLgK1pP05qKNUHLjp32wPW13zU5E/4jjP9mFuYu9NkTZ/Em7upNlzLPuWLZAqiT32/Cq+cre9SjFyHVRjh72UloiOTldq65pknyjcfiTTj3dKChrqLTMk7paXuRRR+TqQEID8RIAjxRsRc7VM9jC0XZnudOwwhd0KUwsP0qkgbKs6U/JNPDbcreQWyLxKFNT9SmQJkHp/5JW2qT7O3m6XDbxZfwQOxi18u9IhvtUhox3ZIrWt/cgQxw7tFxxtLLRPW28+pBw9vxd6AItu5D3/ABKTw/d/NNOOuiAGyzz1RW+aIY2tzdGA3d3NAAjHqKfGHcnQjt8KdAUAQ3p92bF+VMyjbcrDh65KLUQtfy70aktkS3vQ9Qp8xuLnaKYfmgg7qitfPJkGpOLepO3d1v8ANAA2uJdwrlu4skre90n+SAEu+EfEhHK1EO3RABDmOiLu6U34ctUXSNnn4UE0LaPNF8nZCYvt0YUbDtyLbb7kBQru7qtRXPaOWZIdOTbUW7LTO1RIEC3PXpTji3duQW9+acDc2vUpKZc1lP7Z2JgduuGYw/yl/wA1g6yFxLVew9i8DPtJ2D7RcORuLhxhUcLxOD7SdeY4nSvHMTeIV58MilNx/R7OfE4whk+miht25oVKePcTpNTkXJl1bHGRUQ7U97PpyRezvkOxGyKoARMbTZ7SbktRgfb7FcNsglNsRpW28Kp3EI/CXNlnwpX5Ft8SmUtKF4vl4vEs3k1HrGXk9Mw3tRgWKNwp5ZMJqvTUtdE/52/1LRw4X7GcUknDniJro5YjuEm+EmXj8kJyeC4idXPZv7wwOYjo5ziE+sOoC/Krj1HHvMZdPs/YeyB2iYaYo56QMSKONxgina7J/Dv5t+pYnGOyMddR54pi8B4lUg5SWXShT+kB26N8SlQ4k+LRgFTRvAffLA+wvyumqmnCOoOKKaKUmfUQMbh/KrTx5PiZuOXCveiz7Kdmz7P9nzekvnv3T8I7g0/+elDH2geOUmcHIfUqgSno3GSI5IJQe4TF7SuVl9+e3NZidPHUl/8ApMTcKb9TaP8AmFdCuPBytqb2ZocK7VU1DvlikIS5WOomK9tqjFD4Ryex0pPpHF4vqJUnsL1hE9NKE+XIJH4R/wDR/wCSi1FDPTmITxyREX92bW3f8lW4qdFvHXU11kcjkfxK2pqw4Ysw6lnIcN9qhA8iHX9SuYY7WHN7dPNWmZeB2pqpRApICcyz6Cfp+lUJVVYTk7mZXf0q5mqqeEiZ3cj+FlXCJk5G72C+60er9SVstP8AZFaHggTynbd4B6lKohjklDi8QIO+1cKnbbl4l1/wQ3v/ANyXJWxua/7LZaqjp6jC8Rou1VHVhxY8Po5/Z6mny6hmie3iP9JflJZkxkGp9je+lqIv/Cyx8Iw/K/8ApUXCqho5OK2Yl6h8K24drjxCjiosWpoMbohbIIq6O+z6S5t+Ulzxjkh/s6pSxz/0ZAqeQTHZvSnhcg1a0vSLLVy9ncDroh+48YqMGqn5UOL/AO80xF5DKO8PzZqrxvDcV7JhFLjuFS01KfRiFG41NMf5w6PzCy13vhmSxV4KvDsLeY7nk4H1K5hGOn0bKUvUolOUWIRDJTyxzxl0yA9wurKih9ntzACL4upZqJqkW2ExySFcbdXiJaGLiRjlpb8Sz8PEhHiOfAH0k6r8U7TV9oRwNGAs9z+LNT2rfB0OSh5N3UVU/AIKcmiL4lVHWVIy2yNeSy1N20nEsqsAAR9Iq/pu0FBVcpbiy0uSeJozU1LwWlDWHIJXs46/mVvTV08ZC7O5ZenqWUq8cjpxFo8ilf1dKeoO1EQmPF2Fl1CpeJjU0j0zDe3FTGAxTm1RB08Odrv6lRdp/sl7DfaMByvh74TiJ7nnptN37tHUCkxAKy3KQCVtQ9YtGZiOetqy5gacS8nzn9sP2H1P2S4P96niEVfQVEnBhLpNif1CvD8LmCGvGeTIuEzn+Zh2/wA19K/2xMc/3Xs5hAO45gdVIJeq60f9S+ZYI+DQ1Eme47QZaN2c+qgyFLJcRPndduRQWFL+Jnbl4fUhtuLNmU2nhAoidma4WuZBrLwRXmeYuHqV21riUrtHZHihxM+2IAD+DNcmsKj42KQM/hO/+GqCpGSqqTlPxuRXKfsI+CKJXPq6tKXyz7lFoKVpJMnz+oVoKDDYr97mQ96GyjU/ZpCxY0JvuGIHJx/Ks8Y3SmY+JyJbnsNh/sIVFSH/AADLd8lh7tyrFKzLLGgAHdk7/JFa/pSbcScXRZy0N/0ou8eaVtw65obnFWSxeaIPxDyyQ/0ruoiTIJOiNpc127VDxPP6V25x+FBZ3v06Uh83Su0t8K5qXJulABtbclda+joSF0QRsNrkgAg3aeFSA6tMtqARYuX6UYkw/CgAiLaXJIfPqTZFp8SIc8tGZABdQlpch9obczN1dKaOS4tEjIBLRAB3dzvd4mS7ulA2fckJOIk7tu9KAH+JxHybaSdLybyUNicn58062Yto/VtdWA7c9o55omzJMcQxEtUIyGOjvz3IAl2ujt2DkorzHbnn/JdKoe3LxepNATBG7TyQ+LmooVm7N2Tg11zFs5K7AkXWoUyM1zLo1Dj5ITCh+0kjFNDVOPc13xMhObbpl9KLDUIi1ydtqTeTttZNPM5Nlkw+SHiOIrMB36XXHJh16k20jlrn80rte76k6LC4m4dOaW3mhuu1duW1K3iFzTAc4bZ6Z3ZodRLqf8yG7ut/MuGTFppp4lCIDaR7tH/UlxHy1e76UAFaOTcxStu7tqqwHhmch1y5Jy674Uxw7Q0SAS8rk0x0SurRLhtzZMCW7k6RVDDq3hQ3H+QRco/EucP7SYvhJi9HidVBl4RkK1aei+2jE6ccq/DMJxScAthqZ6QRmiLzYm/1Lzx6oy8hFCcmo+LNcebpcOXyjtxdZmx/CZY41jVb2grSrMRqZKqcvEXSPuEe5lAcW8lziNyJ2+pcGRu52WsIRhHWJzZMk8j2nyyPNG2Y5bU0UemmVqfmLy3JoiYrclRKGx2o0A9aK/3KAB8WfSi0tHLcSKLLIndCVhfD9KKKEMltzJXNmh6nzRDZbqCKJCuuA43d7C5jntJX1B24xzC6YaenrXKAeUUsYmI/TmqK4MsrO9czf0qHFGim0bOH7TKi26rw+nlP1xOQF+lToftEw+Z/x6aoi8PhMV59a462pakaEtRuR63QdrsMmLKDEBAnbpMyiVsE0lUBG3Dni9Vgl/Uy8PlHiWt4U5TSTUp8SnlkgP1A7imCa/kezhXUUNzVFPILF4oH/wBLrM4nNR/eJSBHIUTtbuyEll6fttjcMNj1pVA/+ewmu/7XSSWtVUEMpeuO4CWfP8hOn4ZeyC+IGIQHFZG2gk9qakwPEKWJp5aOQYi8Y7hVdHjmFTMQyNU05fEzGLKZhmJHxssMxF7yb9mJuGbfJ09hajA1xw3Ax2l8TblPH/ccNKvkduPNsh9XxF+VaOmjxWQjDE8KhqogYTkKeARmYfDbla+5ZTtBWT4liRSzwNThm9kQhaIN6VClGQ3icX4K7huL+ourcy02AzTx2vFOURC2oCb2us4AuUosxsWquaCT2dxIw3+oelPVCZpQrN/49NTVA+ogsL9QWqxp6z2eCORvbqKKS7g2mMwFlz2nrl+ZZ+So4n7NvicvIVaTYoZU1PxzayGOyMRboD0p6oFJltBiDk2+spCIuXFA4bv8zKW01QMXEejnIB5nTZTB/Is/6VlCxCkIcuJ+UmVbNXPxhOnN4reRC9qTRSyFv2jrIqgCOmlYJW2mJXA4/ldZUppaWluOPbM1oGTdPqtWsw3tJjFRUwU3HCtufpq42lEW/emK/tNhWMHw6/s9ST08bkMc9CZ0x/MdxN/So15Nd1IzQVFoszMxJ9qoCt5iSsRwnshXPlDi+KYRL/8A1kA1ETfmC1/6Uv8AYXEJDywrFMLxkO7gVHCMvySWur2M6I1PWGTcG+0We7d6lPDFHFhd2cfMhfaq2owPFMLfLEKCooyHxHGVr/mbRP0llQAAwgZdNov1KkJpokVNdJVN+Gb7G6RRYTVHGf4spiPUw57VZB2XgksNjkE+bjnyTpYDw/7tx+IVVEpkoMQMoheI2IvSp9D2yq6OMY3jaUW9TdKymLUZ0YcSByEu+1Q6bGmGOyTMX9Q7lnrTLs9GPtNT4pSmB5wSvytdZ2auipZSB5LyJ/Cs9JiAyNmB7svCo/tlzlzuQoIHJmvjxACHNpNzN0qQ1c2Q6MdyxA1Txl4xz8QupVNjR08ujMYtzFVSoneR6dg/aaShh4DBaPqF1rcK7WGMQvxHL63Xk9FiUeKWtGzwGPqdWNBVSDcZvdELXOSycTVM9di7bAURUkjAASOJuRBmV31K3pKyKqfOCpa/0rxiCunkulA3Eu4VpsMxya3N8iPv8KmjRM9LfHqjCX1MyB+Vu5crY8C7WQWYrhtDXkX/ABI2vb83NYifFGrocs3CXq3KrPEJ6Uyd3/UlRVst8Z/s/wDY7FIifD/a8Ll1IeFJxRu8rXXnnaH+zT2lw+6TC56TF4P+GMnClt+l9P6l6BgePVdRUCASOI59S3mHVUhNrUBL8WRCSanOPgnSDPjjGOzOK4HUFFiGHVNGbeGWN1WlHovvKGT2gCjnsMHbUZWuFZDtB9jPY/tJnJUYWdBO/wD4mhks3eq3ktVn+pGTw/4s+NXG3TLp8S4I/wA19C49/ZZlG48ExmKo/wDKrGsL9TaLy/tJ9kfazsqZ+24PNwA/vYm4ofqZbrLBmTxTRi7nG7RAZdOWalTicOyQCG71Mo78h/6LUyob4hk4u6XEciLlanLdubJdLZOLEKqxAiVvLcnXLuZkFzCPqJCBOOqQBuT26OuGT7W8SGUnyzZFdaw6NcgDoybhbNkTk47PUmBJtzZbkURXfCgsMCf3JETjufqXPd4U2Q65ZsJJoB1qjd8Sfue0eWqih+Jc2m5PwR8SpHLdyHmigJdZNaEUfpa7aopTWsPh8KWJSNUVkkjbhHaohCNunUigRNGa4c/T4iQhUbsr9yicF92TJCLifTtRQEvjBeLOf5vJFLWBdkz3A3LRV1uwmy3dSb1RQFqVQw6s9woSqmEue51XlmPLpSuMX0fcihosCmbvdN+0B5uodz9zof3sSKHUSxKqYSHJ9yQ1VvN7dVXlufXahuLzRRBZFVBn13Je0NaWvPkSrPFncifPLLNVQyx9oYviXWrOGQm2QkL3XKr1t5pBfJ0M5fSkOzb0fscz8SpeTgHGRtwup8m6VnJay0RLJx1Lb4kWFYk9OIRyxOQsf7Mto2qFidVJVYjPIZvaT7P+SCpeB72h7SN0+AnNRHLHE9kNvEkz8+lUxySDc7un6DEApai84mnB2cXAnyF0yCX7V5pe1e5/4KBVZU9QUcc8c4bSGQenUU09Qfc+WW3agRae1eXel7UxDn1fSqopnz0e1CJP5unYy5asa7O9x8kpqriRiZSXF02l1CqtpO90uI8z892SYUTeM2RO+dqI66QhyeR/dooBZXbH8PiSufbqyVhRdQVzTWnm4VIci9SKt4E0fFibhS7QOLzL1CqUScXzztVrhQxYpNwJ5LDJn3ev4UyXxyR3k2a9SEah0FTRnTyk2Vwt4kx4i+FOzQme1bidE9Rpkz/NQ/fkhbd3J2STmqLu9dCoa1Qun9yMC82THRS8S3myRFc2eaYAn7knLVcgJBHkhubvZCxbuSVu3mgY1NJ3aKOWZOOXUpBw9V3iTkVHba/mgsaihPR7XLNSghcTLRSoadh6j7kb5D3uKpGdghC4/EkQuL5Z80pZHEc7k0c1xaumCOiNxc9y5KNwd/0rlzEybcn73tUSKtjVu7mgItbs0Uslo6Mmrtdc0FRD1tzQ3XJMVyJ93c9yABIteSWXwom5Zorm5oAA8xJMENxZvkOqelkbPTNB066oAARtTsMbZaIQHTd3qSI2+aAOd6c2ih6Xu6knLRBLYRFaPmo025Ov56pqYenPqfkgGiLJ4eaaIdyfMn5ZPcgLPv3Egihp+nmhbmnyju08PyS0Hue1kAMjlanBFrtc/cjEdMv6kQw3DnntQGo1bcXNFbb8RIyh0IG+ptEPpQB21d4bW6IrXFs9EbRtkXz8KTYDFr9PSiLbc3iySLcWqIcvp0T2A5btF9BS1t52ohJuTZkS5a91nUsiWCGe5vzIhHy3JW7dHRx7mJBRd9j+01R2Vxn2iAy4E8b09REPjjfqZW/azsa1ZTjieGf7xRy7mKNrslkQzy5LSdkO3FZ2VkIAyqKI/wBpSSdL/T5Lzc+Nxfcx+T3uj6nFOH42fx9P9GKnwv2cvxAfV00VOw6My95HDeyH2hR8TDquLC60muOjrns3fCXJ1VVP2E10h3wAEoFuYoJGMSXP+VGC9/B2S9Jyt/8ADJSX+jxlqe0rmZLhuWmTkS9b/wDyPr4THi5Bd6jFRq7sbg/Z8P8A6hXxAfTYB3l/JJdbik6g7M36T1GNXPhf7PN6bD5agm2XfuWmw3sfUTGADAUh59Ijn+5W3+1nZ/Cac46DC5cRqs9KupfhAH0g3+pUdd2wxfEIxiao9ng3fh0zCA/qbVU1lyvhURH8bp173b/0aOo7N4ZgNz4rWQ08rNc1MJXy/K1uSosY7aU+EhE1HhD/AIu6OepfqG70rPnmW92Mid9S9ShYtj1RVRBSSPeELWAEkbXAPVtJdCwf5uzH8t7VjhSNt2lkr+0VLQcKSSKiACmn4e0RBhbyWSxGseqqinAGg6RDh7cmYdv707KWM09OFPUHNS0c0bZxiW028Nyh68109OlFe04uuc3k9xbUfazEKPR5Paov+HLu/qV9R9qsPrLWlcqM/i3B/FYku7qQaj3LtPMo9kwyGCo/FinhnH/ynuV5BxKhhp42cwJrXjLcP6V4PR1k9DIMlPKcBjyIHtV7H24xCo/AxCeSoona04ovwik9NxNrkh+CVDnyek1VZg+FhWUmGHVVmMi1sfs0l9DTn8ed38BUNsUqRoIgqQi9qZt8gN1fJVuC9oMFqqCCCnlagnD+4n2h+Uv+5SqjEA4ZXs0oj4hWcUzSUg6bEo42znzu+SUmOQCWQBxBVHNURk5Hrz6UwRcRsmb/ANq1TpGTZfNjUBHlk4fEmZ8QCYhs3Krgp2mIczaIe+Ql2XEIKWSynZ8x2vL6k9gLEKiUd5ytCDcruovyohxqTiCDSSCBcyzVTxmm1I7idOxRtdk6ZZqaPFohEWie3/MtFhPbavwch9mqZAta23Pa7fEPJ1gYBYR2KfHUNyPaKfEieV4N21R2Wxo+PV4VLglaf7TEMDNoicvERw9BqQ/Z3HIS4uD1FL2yo8rrab/dq4G+KF9D/KSxVOWhGzsA5akXiUmnxY6OQXp5TDIrmIHtLNZPH+jRZnHyXVP2gpKyrKiquJRVobTo64HhmEvpdDXiFGeWpk/pVlL22ixjDwp8fwym7QRCFrDUtvb6T5t+VZephopJSbA8TqcJDIv9zxn/AHiEPhGZt7fmF1Sbj5LlKEx2WuaQtWb8ychqKePVpHu9I9KyWITYpg8RS4hTWQO9rVkX4tPn9bcvzIaPGuIF+k4f8QHuFPc59WjchiXGAo45GMlLpMxt4uZfT4Vl8NkOYc6aNzu52stZgNPUVhjxGs18SHIF5NR2epwG6TOQNNBLxe9aqgxCUZgZnYhztfRUlNSuIi2e0fEtH2epQKoEzdrAa5yJcuTk9GHxPmf+1VjDYl9pU9PHJxYqKnip+d27qL/MvNDp4CwqJnnhiua/8R9xfCn+3mNP2g7T4pXm+6oqjNvlntWfxIeGYR63AzD9KjUx8sY4wFdltLPpT8RcMs3d9zqHFkMu5rhT4/iGNrfzQaMn0eQy1U4ttCO3+Ki8N44s2zIXU+mFxw8tP20j7fcyKpp24AsLbs+lSMbwunbPiarY4Jh7SVEXEb8ItrqnwWj4koN0jlc60/ZXEosWGqeN7Yqeaxve3qWGR14OjFG2aSpKKjwasjjZrIoXH6l5ndoWi2ePTH91VDNnZmO5Y0htbRaYPFkdS7aQLe9ONuH4fmhEUReTCus4aBLn3Lh8s+nVK1rdUur6VQmdYW/6ki6kLc+SRZ88kWTQFtrpAVz5eFH3ILXJ9HVIqg8m9SVrkwt4U6dl2jbhXI+p0yDoR7vV8KO3aPJBqLZpDlagB+1h0zXC/wD1JvXmz7UWnvQB0iEuXhQETlzTokwtoDe9K27qbJADXD293uSIW25PcnSG1kHU2u1AC9LJFmJcrUJlbcyE5LhQOgm5ornzz6UxdouiW71IChxpN2diEpNyByt11tSubu/qQUO3Pln4kIyaZZIALzZJ809gDeThlyRcS3RtvmmPmjSCh7iOQZdXxLok5bsuaZGRh8FxdyTyH7xT2Ae41r5O7klxrtNbUyOQln1LrZEOu1GwD5la+X/NIitHUfzZposi553epItwj/1SAO5y00L96Q7S1bb8SC1vK5Iie3J3+aAHXk72y2+HNDxCIef5RXBHud9yXTozoGkdEnEsrETSe7c6Aie1K7pJAaneJ05dSLiWjmWSG4s89LfUhLL3kgKHopPklxN2qb0IcnRXeRMKA1E5PdnpzS6j5MmytF7eldYnHTLpVjo6W7uXBHdk/SSTbi1XdCa3VQKghyG0nBvekRR7XePIvml7r7dLkB/vuQIEij7v8UBCGem5Lhv9KXDfy58lDAT5ckoo2kfLVdaNyuJm2suXHu8KEx0dmKMdGb8yC7RK18kv9SPImJt3ci6SyS4biPwo4h88uXiZSAhECbrtuXbX5ZsnI6OSYi4YOWTXPaydbC6zm0RFn7kARTLajEWs77vVmpP3XVlcz08l3yQth9VGVnAO74WToLIpC4lb1IhFi5ZD/lUiSjnhizkjcc/Uo9rj8SQWIhYS9K6RMXJEJXFy2oXjYeSgDnD3c02UL3C/v0IU/ZuzQ5F6SR5KT1Lntb22xntliFPW4jUf7xT04U4SQbM2bpIsubqFD2mxeG1vb5TEW6Zd4/zUO1+9rlxiDm7OlGEIqkjR5ZZHbZZD2mkIy49JTH8UYWF/JWVH2qwvoqKSqiH1RyCdv8Vm7Q79ybcWLk1qeqFsei0mNYPVAUcOLx099uY1cLgX03Kf91z1wB7NJTV9rf8AhpxMrflcvKLdfiRRE8J3hmD/AA9SnSf0y1KH2j0epoaml0lppYi+MH2pqHbq7LH0nabF6FsosRqQH0kdw/zVj/txiFVFZVxUtV8fBsP9QWpe9eQaxy+LNYxHS4eZRm7T1N0TW9VniL/kq2SOQQsBm5WsKq8P7XU0Zf7zBUAPS3DMTt/irYMewuqLMKm0u4ZAtVr/AORk4v6Ip0MosJX/ADFG0JRmBG7iLv4VbQ0stUHEpweUPULXKLWUr+0CcrPHKPO5rVVoimWnZ7tBiODw1VY2J1NOINbBAMhZSG//ACFXMPaZsQiD7zoMNxGV21lOnaKX9YWusXNMxRADyXCGeSfo6x4YhHJv4IqINzRt6abCCmGRgxPDibaPCmGoAfymIv8A1K7pijqh4UWM4fVCXIKkCpD/AIvc39S85kxZiDMAcT79eakRV0pMOeVrvpduFkONDjN/yL7tH2N7SzCU9BQSVFOPMqUxqAy+oFhp46uOqKnqKSSKpHwkFq0GPY8eG4fS0eHzlT1BNxqiWJ3DMrdoqroftM7SwjZ94e2RdLxV0YTD/WJLKnI6OAKaneTQ43EvSnvYws2Nc7eJXFH20wusAfvTs9TAb85MPmOG38lxB/SrqGHsvjkYtSYjW4XUO2g4hTsQZ/UBf6UcohJPwzBHGYvytXQzG7J7VtKnsXPUCMdNW4fXnbd+FUCJF+4rXVNX9lcQwlxeso5qcM7WkONxEvzK6JpgYfVNT8ur1LRjjA0tPFHJkUsrXn7h8Lf81XUnZ9oZQeVuLFnc4i/NQq2RqepkB8/+1TOisdmhm7QWw5xWXMo4drjF9WYh+FZw5gIByNrn8IqRTYeBGLznbE7XbUJRKbZtMP7XRTEIOdpekmVuOKQTNkbsX1LzABeGUny2gWgkrOr7WSi1nCjActC8SbxoNz0OnrIoX25D9L9KtaXtM0fOVxJvUvH37TVFuTZETt1CnaftRUZZSOxCp1aK2R79h/bQNrcZiL0iacPt9URnsiAYv8V4P/tBwzDJjG5tbXUun7WVEZkwysYNtcSZTqNM+hKTt5TlFdJC4aKxpu2lHJdwqjhF/wAO7b+leFYf2+gk/AlYLvmrH78Ga14WYm77h3CoaNNj1PGMB7L9rmyxPCqSoN/72JhA/wCSwGN/2Zez2IB/9Ixiagl7oqoLw/U2q7g+NPxwu6e9bGHtEEcIm+ZihbLwTw/J4H2m/s69sOz7SSQUTYtT90lC9/8ATzXndfg9bhtQUVZSTUso84543Ev5r7Lw/txFbo8kRC/7TwirGvrMM7TQi9fR0uIh03TxjcK1WVryZvFB/E+FLt3O3w8kjy8/yr6t7WfYT2T7SQlJh0Q4DUPtaUTcoh+pfLOIUrUNVLT3sfCMh4gttf3raOVTdIxlicFZG9xfpSfa2bIALbmhuuddBAuIefJExOQ67ULEPe9v7kXSZf6UUAQFaOehJsx00dOATW67krgHk35kAKEgE952jl1Cyeoy4fFlzuEG6iUUshLPJLibSHLamgoWnJ3SPIe+5JybvZccun/oiwOgV2eq59Lobm828+SWtubsixo7r3ltQN4tdyIZOn0/JK5uaLEEwmWue5I9opATXc0LlcXwosaOfxXbe4XdIC1y/wCSO6Pv6X9KL5GNJH4eZJ0oYh5TN8OiaPK7mmSd70u5dAg4WuYkhOzazMnYAEXkyAJjj5G4fS66efNmdAOZFySARzSE+pkX1Oi4x82Pcm7fNc6W5OnYDxTHIXW/1LhDc2Waa6i5ukO3vuRaAdEe7NdbmOR/yQDn57ULFaI6osdD7E+WWnP0ogK0S0Ys/UyYAn59Wa6e5sndFhQQiw3IiLZl+ZNMXvdJi97IsYY96Jha5AWfPNK58+aQBvl4khJAfzSD5p2Kh0idLUWTQl73XSLzdFi1CEkQFu0TTc+aMSTsA2It3+pLiblzwofTn1JjZQ8QvNC5aCy58We1CRbsljZoPh0/6k6JbsvFko3UnLhyUyJY9a13qJPvlHq3USijJa2m5C9Q5DzQIklI46v9PNNkTlrd0poSe7VEJN3IHQ6ROQ6+aV23TcmiK5D3oEIyIe9MmTpw8iHVBa30oLiIi7+lcLdq3iSPd+ZJi96AD6Wzz7k0Um3JK7ZlbaiYWFABiVumfUk5bubCgcl0i8kAcMerVdEmK1tUXh9ST+aACAW810do5dP7kPv8K73oA6WSXel1JEKCJeRFtQSxsX1fNH+VlwhtZBZGcdvfquELWl/mT1tzapotzlkzoA55obbUh28/EjIWjC/P5IChBn5bUny2+EtUmF0uHuF80CsTeJ8rvqdIhYX5IhG4SZ8/pS4dvxIIaFa1w6sKE8rcs2tThC3f1JSi25m6lnQyMf8AUi1GMtWuStbaibMmLNKyaBYntyf9yIs+93XXy25N81xiuLMdwoAbMnu0Tt1oC+W71IGK64nbkkXL4i9SAQ6JeJ3f3IrmHntQsO3LNK634lBdBXeB2RjiE9KI8KeQC+E3Ue67X3+aG5uebIeKEvJUOoyw+Mh+XEKuqtvqpT+oyXaPD6jEqsaenjKWc/T/AIko4C5FtZhVzV4p/szhRU0Z21U7MUkg9TfCs+zCHxiVPqMuX5ysLEaXB+z9OTVdW9fX9LwQbQD6iWaLtVJDUcSnggjH0kFw/wA1SVdUc0ubu6ajhkqCtAHIvhZOv2XCJpa/tpUYlQhAcccUsR3AcTWfuVHLJJcXtEe8nu4hdSano56V7ZYzDyuZWmD4fUY0Ys7v7PDzIvD7lnUMcbO2LyZJpGpfGPbux9PRyA10B3NL4ibyVAXLLVWmJiFDAFI2Yn1GPkqc9xK+mjrDb9mHW5Xky8/QXVzQD1o/DuQ+Fdh5gukkP5mRW6LiAOttUmlxCejMeHJs9BbhUb5Je5kAaJsapqoi4l9KRfmH/qlNiDiAtFIxg3pfqWdbbaiu2+kvmgmi8auebVze4fDmnAqLizz3LP3PdmzvtToVRiWedyBGoiJxfNlKCoYjy8XfcqGjqvaLRzdaHAcH+9Kgmnn4FMHMh6n+FAFph9DJWELRM5G6k1PAwkid/wDfKgfCPQL/APNX8PApafg08fCp28Oe4/qJUdfCBGT5bfSqSE2Uc2JTzS3yHd/lU2lqLYhMjYRZQKyOOMhyZhS9otG3q81Yy5+8rRGxNTYhHHHcDOMv1bVUFM/nb5J2KnkkbM5GEC/mnY0ibR1lXSylLT1BU5HzGJ9p/UPJ0iw/DsSMpJKU8NrS5VeHbBL6w5P/ACSijYWtBrRbxeJ0/HmNzA13xE3JZ1ZdyDo5sUwOUJfZgxelfa8tDsmH6on/ANK3PZXtRh2LVBU9NVh7V3007WSt+UljoZpBIbHtIfepktHDikfDr6caoe6Qm/FEvUJ8xUOL+gUv2ezUUMsY5HkPwo+2ONN2X+z3HsQva/2UogLxXntXlmEffuA2yYdjcs8Abmw7FWeUDHyGXmKa+2n7RKnGOx9PglX2dq8BrjmaaS8r6eYGHbwj7+pczTvk7NvZwfPBFxqwGfzTVZI9RUyuzd6lQw2xDUGVtzkICoZckjNDUI7+SK5hLmjAXzyd9qmYZQ+2VOZBsFSaGupsNoaHBaWWsr4yn4dwUkDXyl9RcmVbKIVVQTBHYLB4n3E6mQ4PKLCdjiLva1w9X5VYU2DywjI8rbj/AKBWXuRral4RQ4vVHhuFcKPbUVWxrfT4loONF2D7PYbTSRsVRWOJTe4fF+lVHZ6nbtN2u9oPL2OkbS7p06f+5V3afFvv7tIcjHdBD+FGOe3JlHl0dC9kLNvjUwjhJiz3AZjkXqWVkJvyqTDiXtWC09Oed0RvuLvHwqM4+/aujEuDhyHI+ranEAc04xeT7V0GALjqkNwrvSGVy4ReT7UAC/JCj2obXJUSIOouaVrlyRhHdonRjYSzz6lVE2AGfvR8Ny1zQ3W//rS3GyYJM5oJE2qQZWlm/wAKO23TNLhsWmgqNzXRgh+GydGRrdR29yacWuyfck+QtzVmVDjk2WnU67xnty6k1pt1RATd3USBBcRx0y5phyu5J8unJ2u/emD6UDQn6u5J81xFaPmgoB/PRK75pWt9SJhQBzauXEiYUurwoATdOiAy7s7SRvmhMXJBQN36l0SfkPSTarvh1SEbLkEi1uS7uSLQvhRW26aXIAEfelt8LbV1FEVzWaW9+iABbK5d6RXSkfvZv4JXHbnnt9KAE5XWsnGkchyyYVy60b3AC8NuScCqGyx44/d6kDQFu7JhutSIX8t2eqeCRuLnwA+nJcmkApcwjYB9IoNIjbigPwspATR8ImOJiLLQvEJJpia0WfJAACVuvUiubkp+F4WFcEpnO0FnK7xJ2bCaSPQ8Rju6uSAsq7v5JMTi/Jl3S7R32oiK4uVyAB4jX5W/EuETc2yuXZIZNtgOX7kPs8lv7Mv4IJs65bc2ZISuDR+lIYZ8ug7foRBHILi7xGXw5IKuxniWtr3OiGRh8DouDIRZvGX05ITGQi6X/gkwB4jZ7GdF4fTmhMd2mZfuS4bl3Pd8lJA6Eb8ny5eFLhvuzBcGMx0YHUgIz/4bKaAjjtRtGMjZPl7k/wAFyfUWbRI4bWHVv0oJGLXEPTqpFHHGUwvUPsHc/wASAurT/BEJELdLqAbLSGaijM3j4sXw+pOviFPn+1mEe9VLZyeC1LUeZMqtgW51lOQf/cTF5KPJXBHGXDkk4vxKt1L6R9K6V9ubP+pFsOByeaWq/aSOVqbYrtOr6kDF7kQZ97KbY6EMbC+ee5D06uyPhmSXs9o+pAxov8EhF+9068fvTgU8pWuEblr5KqFZD6vy+9Cw3Fm36VZ0+B19RKLBSERFy0VrH2DxggvaikuLdaIXK1Fisy/B15Jzghbq2fpJagfs77QSSZewSB4tzW7Vo6T7D8ZqDijNrSfn7lWrH7jzJ4Wu7yQtH7rl7dR/2d6ySXJ7i/ctDh/9mOSRxeSc4ibnsRVeWUoTfhHzfw/EnYqV5HFgyIya4RX1pRf2X8IFxKoO/N+kmV1Tf2e8ApbXCnpg16hg3Kbj+zXsTPkjDexdfXAMrRbc+la/BexJ08wvHh/FP1E6+qsP+yXCKGOwA2t4ekVcx9g8KpwHKnH+CruY0H4+RngvZrsjiElQEns7RAHvEt3716xgXZegkhBsTpI608tRlZiH5LaRYPTU4WRwBGI8hFkX3fGI/s2RLNBnRDp9PsxOKfYb2C7QCbyYVJhxu9zSUMzhb/G5ZfE/7I+FTHnhHaWanF9zRVcN1v5mXsgU8Qja7fyT4CItobiQ+pua5qhLwbaHzdUf2Ze2ODkfCjpMcgF7g9mmES/S9qyuMfZ3jvZumKWswqtAhPUBhIhZvq719fBJILs4O/puzUkKyoEMnczH4n0T1f7JeKD+j89sSqDkrJeKziRuWYk1pKMFPEQ7GD6V96Y7hOAYsOWL4Hh1YH/m04kX6ua88xn7Ifs+xJ8gwOSgHK7iUM7hb/FJJ/ozlhj+z5fgpYxEWyu/MragykqYIKiRxpSMbxH0r0LtZ9i/ZvDZo/uvtLUwE7XPFPGJkP8AAlhMTwcOz9RwvvmkrOKzixagQfFqtPHyRy9r9MjYzXBXVs9W7MAyP+GA+EG2iKWG9rMQwm72TE5qUe8eIQj+nko54DiFQ0bxwe0XNoUBsY5fuVZU4XUQiTyQSxfWBKNkGs19G0p+3VTM3+90lBXiXURw2H+oLUVRVdm8cIXngxLC5/XTSDMP6THP+pecjUT0pjZkQMrrBax6ipGQ7xgj3nb5MnrFi2aNLVdj6OnqBCm7R0M55MTwVIHTyjn3a6f1I5cPrae1pKOU9OqmcZg/UCyWJYl7RUmcjteb3v8AvRDUEUItTySQSM93FAyElHbS+I+5yWlfjUVOfDcWP6ntyL4lUy4p7RLo7Dopg9qMRji4VXKFfF6KyMZrv16ppyw/EDBpMHhpzN//AAJlD/TuZHKKtMjtVNbkzspEGIPDMB5MQj701WYHhgzG1HikwEPMKmG4c/qD/tTtJ2bqaph9mqaWsLvGOcRIfyva6rYmi+jmpqyoGR3sIW0EVDr6oxkPhgYiGWZEoU2D1+HlnJFUQWcykjcRUOvxioGLfGwxG1rLOzSiV7YfPT3ktbg+KW00FhkJd+viXnI1jXBrt79fCpUeIP7T+FK8QM/SLrW0zPmLs9ep8Yly1d7u+5lPDtUEdOTm4CXK0dq85pMajKDKR3Ix8Yn1Jh8aikqSYNojz1UOKNNuD1XDe00UhFHK8V2WhZ2ktHTYxTiPAidylF9dfEvEaHFIBkI8nIW3blr+yuKPIQudgxZ3ORPuRp9iUrZa/bN24kwnsUVHBJJFUT2gBRvaXxEvC+0NRPVV4+05DUBCAyF4nK3xe9a7tLjEfartgPtD24XQNxZizuFgb/uXn1VWSV1VUVcv7WoMjfXlm61xQ19wskr4Gj3WpNl6UVvv2pcPT0rYwoMBYe+1Fa3PO3yTRDu9X7kN3qQMf0z5ulwWK7f0pq1i1/pQ8TdzdBIRi92iC5/yrojddqkIt5oAVrk3qQFmnNFwsu50DoC63uRNJ7kNrd2aQjtQFBPJayHiNbohu3E2brjkgrkdaRiHNIpLtM3TBbuf9KV35UB9Dt3zSaRuXuTV2mTOg4j58kE0SCkZAU2vK4U2+a4Jbc3fcyAaHhm8skQyNbm6ZHMhI822v0km+IgZK4zEWT5kmnJhLXO1NPMfNDd3epVsA65XDyXOI3namBLq0RETfy9KkdDtzd7pOTZJhvmhu6vEgfA/4c0TSbfUmB6LddUnL3oD6H+IxOkMnvuUYicR7krrtXQRZJKS27J7kLSbtNyaYnz5dSFy36dyqyrJL8+STTd+SjET+aFy6n1+lSTZJIm8nuSue7VMcS0kXE+pFhZI42/LpXONr9SjcTf6hSIrbvkgLJIzDcOS6E3PlconE7nd7UYyDbycUBZKaR7fUkJPlyTASXFoi4j7mV2Iox5E+lvcKXE3Dn1JOKPXMm/yqDoFd3MhIulvJkXT9TJfuQQDxLf3pOXzFK3Zy+FIY9pZ9KAC4j3Zv/SnW5ZJpha3mjHIbvCgB1ifuXHLchcnG7JAZPnl4kAIprn+FN8S4uq1Fc5XN4kW63VAA6Ew6bkrdxM+3ySctdM7krrefegBMNqRfuJCRdy51FnkyAO9Qdwom68s0I/iaeJHcxXaIAJ+lL3Xc0BF05IuI1yAOiTch3CKcLMkwHPNOiX5UAFd5Ol89ybImyyfpQ3aIAeu+JC/hd0ByN79UJFu+FABFI+ZNlaKF8i5NtQlJvRFy1SboAStHXRIiuHv+lLv5Ja823ITAc172tSfNN3OTa7UT7lLJoK3d6cktOTdLICK34UJFcOm0lIUOkT93Sh9LIdch9SQ7m5oEEYuOmbJv1M+23kKJy1LlammkYdckAEO1iz8KFne7JstURiFuuYof8vpQAQ5XZZbkT53ZlltQsTj+ZEeRFkztyQT4O3XETu+1cbKQrs/pTdrf9Ernu5Mqomxwy6WdNvn53fCuFuSYfkqQiVQ5RmUhN0b/wAyzuMV0lVUkZu5ES0EWXs8uXeyy9funJy2rCfk2xcsiqRTTeziT3EJF6U0I7c1Y9n8HkxzFIKSMHIjMRe1ZyaS5O/GnKVIfw2Otx5goGk/3eJ77j8DfUt/TVFB2ZwvJ42Mwb8CDLqP/in/AKRUWu9g7JnLh1PERSxxlLIJ+EvDd71lY6iSqApZXcjJ9T81yRh35f6OueZ9PF15CqaiSomOSR3OU3uck0w+9HayC18/hXrJax1PAlJyltIRe5LuSRPuTECPzQ2vzdFdclraLIAb70XXqla6LUfqQAm5pf5UhjRW2lkgAdLUvfki7iZmSta1AHQkOEhON7SV9hfa46UBaWJtPGCoB613Qh1QB6zg2NQYoFkFTHKeXR0kjrCbMhfMbW1uZeRdNri/5lZU3aSvp4+GcrzxZW2S7tFSM3CzR1n4lSTM/wClNRRnI4sDXESgUGPU8kgtO70/xdQq7hxKn4YtTMAxd8g7iJMerD9ljpxzPfLl0j0suhJpm27yXAmgI9H3J1svJP2gSLmERd3a5SqYbSE2Ha/hJRKcWkLk/uWjo8LOa1uHty6khth4PhYTOckm0n5fUrulwuO8c3/SnqChCljvnzAe71P9IqcFHPiQEEjPBT90YdZN8RKLHFWdwkqfEK7hwZmUXjHcN3ksF/aOxqTEMYw7DzN/9ypbfmRlmvW8Ho46GwY2YRZrbfSvnj7VsSfFO1mJHndlJwg+lhtWEmzur2HnfsrwhebfhlyUUx6uVvcrXFMoYYAd7rvyqAFPJJLvdrfhdZ8k0BTRvJKIZsN3iW2wWGnGpp42dwIj0P8AKqSjwWQqU6sIroI9pyk9o5+kfNX2BUrVVZE2biUP4pWrKbo1grZq/YWpwKR8ri5+InVD21xZ8JwGRwZxlq34LF7vEtPw3qB06ctSUbtDg8eOYHPRiFuQXxlnyNlmnz7jo7deDxrDcYqcLhqIoDtGoCw16FgXYkB7Ki0gD7ZUMMzSeh7dory7pLJe0/Z72kj7QYLFRyf/AHtGFrj6wbpdVmtK4mvT1J6zMvU0MmGmMErsUotqI9I/Co9zjo6l4hWe1Vksj+M3UM/NlvjvRHBkrd6i+Sct+SEY+l0b5+lXZlqAfShEdqJxtHk6JhfyVJkuDsEY3IkfT3XIrbeT3Jfw2rJyNlFIHq8TWpWkWjoh8WqII01kZPbTBaPROLg7rs27kvEotmyihNn5JF4bW3IrtMkBZIEwTFyblagH5J4fcg4dy6k+DnlAC35Ltv5U5tFJx70u4h9sbLMS9IvyQWv5J8xbkhfp1Vp7EOFDX77UvdkiMRLRm2pcPydMQIi9v0otRbm5Eu2sI5ouGBFogdAjnalci2FyRW3a5IBoa0JxyZaTCex89dCAcNzKXcwh1KooKcBmE5DtEdy94+yLtth3ZvGaKukoxmFhsdnZeL6r1Gfpunc8Ktn0Ho/SYOqzaZ3SPN8Y+z8sPpv2Z35eaws1O0MxN5ervX0F9r/bigxnF6qppqdqWKR7rAbkS8Cq5mmnM/E7rL0jqc/VYd86pnT670vTdPlUOmGNB72FEItz8SK3v+JdKO4s9V758tQ14tHTg5c3SeN7uhl0cy5oBIDqK13e1EH7v4LrC4vz+VqQ5etBNHCK3kSEha4k/HGdQYtGBl9KdLD+HbxXYddwi92SAdEUStt/zJ2KMybMGchHnc21TeJTU4DZT3ll/eFcmOI8kPD8HValZVgOLRhmcjFc3SI3Jhif0N/qUmOFxDJ9op0adrtdynYoinJJlllcOWXNN3NyLqU/2cfSl7OxEjclEC2674UYScG027nu5KYMOpO3VmnWo5CfJgRuUTMO7XHDUE8lJTVQO2gSR25F+5Sg7Vfh3yRR8XPUAja1hVMdK8JCxP1JPSttcJPncKlSJotKntRczDTA4i3hMBUU8cqJLc7fysorwsJaGxW/zQjSnzaMy+IWTcmHgkffE3eG1cPEnt/ZuSOgwOvxSYYqamlqDd+kQWtw77Ge0NRAdVWhTYXTxNc8lXMI6fSKVyDgxjYg12bxIxrgu/ZutHU9i6Kjiz+9ArSF2/CpoyIi/MjosFgIyaOjYx7pJzutVJMjZGeijnmbOOjkIc7eSOWjrScW9lcDflc1qvpMUxjC6gmA2gINvE6v4LL11RVzSFxJZj8+alhYijkH9odvh3JoyC/Jzu+lk7TYLiGIWhT0FTORPoQwuVy1GFfYj20xQROPAakR+NrUUyzH3R56AjaRv+HaXdqvVcK/sz9rq4AOSmanAvUYrW0f9lGvjiH2iopyLLxTcnRX7BQk/o+fHIya3qTYR6kx56toIr6ig/sqxSQAFRioRaajEFyu8K/sx9mcLqBleWpqDHkRZCltD9mqwzZ8jBhtRJyik19ysKLsniVcQhBTSGT+5fcGF/Zf2fw0hsw8JS9Uu5aGmweio/2FJDF9MYo3gi107PiWg+xPtXiAFJFhx2N1ablc0X9nntTVNe9EYReour9K+zRz5M1q7xD6XR3I/o0/GX7PkvDv7NOMzEPtF43ellrMN/srsIC9RUbi8K+h2zLm77UQj3XXEp73+i100DxSk/sy4XCBPJOxmLaCLW7lLwH+z7TUYkVbJARFnkO57V7CIsKJ+rRku6zTsYzEYX9k+EYeA6vKTbdoCNquYexeFw3/AIB3Hz1WhtfuF/8AuSaN+nJxLpUuU2V24L6M+HYvCI3Y3oxMs/ErOLDYIRGyCMfpZVOL9sqfAe044ZXvHFRnSjK0osRHe72i23uVyeJUEdd7H7ZD7UzX8LPcI+pT7wTgGMLcmBrvkitt5g35UxNimH08PEnr4Ygz6pJGFUOOfaZ2YwOKDiYpT1EkjvkMT3kI+pLWbKc4o0ZDqLN/guPJbpr6Vhq77bOzlKw5HIZu+4RB9GUUvt27Pk2kFTr8CtYJi7sf2ehuTly2o9er/kvLKz+0dgNLHnFQTzkPutWOxX+1RPNXG2FYfFFTg4ixT5lmTquzMz/Igj6EEd2aLgn37RXzTWf2lO0AyEztRRFk5PbGX/cosn9pjtDHCLx1tIF7aWw7v5krWH9szfUwPqEaeS3N8hH1JniREw/ihbyuzXwzjP2udoMarZZamvmk4h3uImTCocn2lYzMIsdVNaG0PxH2p9qBn+T/AKPuUe0GDjPPBJiMISwvkY8QfSqzFPtG7MYGBvW4rENrXOIndr4dq+IRLE8UcpnMwve5rjQBxKWcmlYiPPUSfPNPtol9Qz6l7U/2juzdPSyxYNT1OI1RBskLZEywePfb1UyRDHRUfsokz8TjveRPb4cl5RLJOVOR0zNFE24xF9ypquokIyd5Op+oloqgc88s5moxPtdJXFLPUSycWXrIXtHJZHE64Kg82e4um73JiYnIdcxUdo7m16knOzEbhqqilLOKcgLPwvarGm7ZYzT/ALPEJvzHcP6XUB42TRRtzzYVm6Z0LIy8HttUF/8Ac0FDWXbXIo7C/lanA7UYcQEHsFVR59ZQTXhb9LrOFDcxck1bbc6jVFrI/s1oVGD1QZhiNh+mrhIP6muU2GlKYBaCenqB9MUg3LB6+/8AKldu5XIoh6v6PRqnD3jiHiwPET+pQAmehKWcJA4oiQgWfiWUhxqspbWCrls9JHcP6VLi7UTiIhJT01UIv/eR2l/JDsNV+y5YXjAWN2c+/wCJPhI21hBrVTDj1HJdnTywH8B3D+l1KhxbD5AHOpYS6fxIyFCYOJo6Gor+ET09ZIAhzj4hblNo8sWqRp8Qpqequ5kTWkA9RFc3uuVVQSWkbUlZTzie0rZB3fxVodDJDTi/CkiM2cTISuE/Ujhh70UWJYTQSXS0kEsAu+weNcOX71UFQyixWTx3CX9KvMSrIIbm4m4fCqiWscn2bQf+pQ0i039jtJHKNzGbj5ENpCStKYaOoEHicDPK17X3Ktw6E6gifxNt5LR0lLDDEAtBHIbtvklG5HgLj8SHNHJTtZGziefi6lKbEnpaM3la+UmsC3xP5IJs5JCN3a1v6UNZWfcOGhi8oOVZUNbhcUjfuKch/wAE26CMG/BXdrKj7rw0MGF/9/MxqMSkHpv8EY+4R/ms2xOJdCb4hyGZSG5mb3ERdTkkxaZrpSpED7SPn0ImyIUyBPnonGzTAK5vcKT2ofFqyRk/d1IJoWmXU6Asi79qRSOI/Em+NdzZAUOjkiyb1JjjP5JNNt/cgEP3d6AuXdam+rkkZWoEEWZc0D5jzdCRP3ILrkDSOuXvXBLq1TZZ9yJBQLyW6aJNNpbmgLLmlpmTMgX0HxNFwptpZJt8/JrkhyFuaBjhSXDn+ZCUz89EF13lu8K63lmgGhx5Lm52kmxK5td3miHK3uuQiLDyyQZtHVy1+evqSt3F/pRMPvQIDpEue1GEjd2adLImy8SYYS5+JANCutO667VEZXc23JW3D6Vwc92eYpWBwCYm5XJFt+r5JajrluS13Zt/NMvk5d8Tl5JMQiVubrpDuHw2rlvVzQQDa5f8ktR10RMOmjbmS/aPr4UANllybJL1aIvcyTZctfcgAfV6UQE5XPnuS1z7knK4vSgBa/mS1LXJF1d6TC/LNACue3J8rmXG889qJozI9ERZ2j4fpQAPfp3p9h3FkyacX25v0p0EEspNM+XUloI993xJXXc2XNbfmg3O3fL1JXfJct6WddYW/mgDj9Py5o7mz5OKDpNd03IARSbSy6lwZLiS4jW5OzD8SQkwtnogsVz+aRJH5ttSuuEW12oIExacrbWXbtvUmiz5N1IdUF6jzye5NvI+WTskXP1Jal4eSApDlz7WQv5aIbdy7d7mQGp1ytSIkHV3rvp0QGo506Ml06+/pS4mmv8AUhfpFBKC4nzRlnn6tEyPhXWLdogpoMprtMkF1vcl889UTbkmwE5a2pD1Fml80vFm6F7gO9I5+JExe9N93+CJsiuUtmcgtS5Ok5eXhQXOWnhzSu7hFSSdcn8kJ9K706e9DtJtMrkFi8Xd6kXdm+SbutJONmTav87UAK5CPufX5Ih3FyutXbXuz6VSQUjji5Lp5EPcucue1Iyu+lSQNnnbqk5btH/SkWRc1zpHJAAsLlrmhYre9kRFqTMgcmty8SoljozNcKUg+XzTAdeidCS3nuVJk0dLlrtXH2l6rvEkfidkOv8AFMRbYbShVYdWM0ZFPE1zWv4Vj63O8mfaS2HZ2ubDcSiMztiN7JC9zq27WfZjU0sw1FOHFpahr45Q3C7OvLyZVhyVM9jFglnx7Yl48mEwGjDEJpKd8r5WtjIvNW2E4PimE1oz0Ek0NcB7AjAr81TVOH1eE1nDMDAme64VoaHtFj9cYwRSyGegMQA136lnkbfMHwd3TwS4muRrG6WphmKnq5SqsZrJGlqNbyFvCL+/xKOcPs4cMT6epa+TC4Ow+HHU1jcXtBWBaEZPcUIv4y96xz5ldyXT0z35PO65KDq+QG5pOXyS/K6FhXeeUE2XpXR5Ll27Rd0QB3S7Xcu92jrv71y60ubaoA4+0ki3d35kdrEyBtqAC8SG1xL1JLuvPW1ACHP37VwSudJyYi12odMtEAEuj0rg9a7dqgDhZcukkg5a5JXN3Lt3/wC0rAHpZOQyHT7wkcC+FB35slbt+EVAFzh3aB4XyqYGnD1DtJlqcOxLC8SEI4qngSv/AHc+0nXnZSP7ktt2roSA9zwzA+NKMZg//Vbmiw2PD4h2Nevnfsz9oGN9kZiOgqLhLnFUteJfxWprPt8x+qiFvZKCA/VHGobmn4No48bW0nyeyhQxSSHKbXSl4vT8Ks6aEBjyZvnovn0Ptw7QjozUw/8A9tcP7cO1hdFVCH0wB/2o5NYuEfs+hpqiLCcKr8QkttpoTlcS7shuXx5i1ZU4xWVFRG0l0pkZlG11ua9Dm+1jHMa7N49TYjPHLFLAINw4xHc75Fy9y8wkxSotGKnM4gy1EH6ljJlt7eCPJhNSNRlLmNvinO1W+D4hg1DhtZ7bHLVV99kYgzWCHrE+5Z6WR5jIzdyL4nQP+ZSVqX/39JXHqzCLNaAC1oMy0XZiuCGColk2ym4gNvpZYikFo3J3fuWrwuNvZovU7sTispKwi6Zo+1napsH7NlHFkNZWfhAQv0B4nVTN26gLsToX/wBUNvZ+Hnu+I/4KZ2g7O/fmBlw2YZ4d8d3f6hWL7F9nTx7HgpzD8CEr5/pYuSFTR0NyQzjfZWpwOioKmd9tW11viAvSS9Y7HYCHYn7N6zF6iNhxHEY7YyJtwA/SP5uaowoX+0T7RoqQN2F0H7T05N1fq6VrftgxRhmoMLiysibinGPd4RZcuTI55Fhid+HEseCeeX/iPNOnV3uSIn6V1+rNCPQvS+J4Y8JbRR3ZiLJpi0RsLfUsmaIctuSEu7woWK1tM7UQ7dOm5lNDBfc/wpa5lakXT9KG7aXNUATF+pE3TyTY8kvEPxIAcfp0dy+FDrmkWY6LmvmgsO4SIUPf1LiSCWH4dErvmh6uaLw6Kk+BCu3Ja7SSv964/SpoAjFyfNtyBh0R6/lS8S6IMykjliXBfk24l25+aIZHEVqRQJQn5JoRtL4VJ4l3PwrtwCWZZkgBkR26Lo/LcSI5GIs2a1B78kAJiLPm6m0eLVNGWccjhby1UIvLNdHc5N6UnGMvkWpyg9ok6uxaqxA755XLRQdc1z+lJ/D6kKMYKohOcpvaZ3q1Rd2fhQgVvP8ASi9LZXJkAll0/wDNEAuTCDBcXwoLvC3+CPiPdln+lBLVk16UBiF5ZBiJ/D1F+lR5CpxK6KO/4pP+1R7u/NISbc3UgKJY4lUCBRX2RlzEWtUc87SdiSIulkJlcgKCYnEB+SJie67O1D3ZZoXLUdNqChwZD3Mzvanmm6SeV/4KK5Wl6kDlb8PwilQFtTVUcZFxXaUculF7ZT5Z8NvpvK5VLla2XT6kvxCImZnK30spomi6hrIpHJgp92XiNOHHJCBO0j2jy3rPkRl322pXPn1qWg5LTjXc3bT1Kbh1O2LVkFPEEgCe0zjYjt+JB2b9iHGIAxB6aWnke15JXeyL3llzZem459oWD9j6SniwI6DF5ZGLiFBC4gGXTz5p0g5KuH7Lo6cRnq8YhGJuelv+JJiTtFg2FnJTQR+2kPIhPYsVjXaSv7QVh1FXK5GZ3WjtH8uS1vYnsP2g7aYZwKOPhYdxtJRpyIyNvSTCn/4JoH/bSeGrlOjdqIXAonAEMuKYj2gqROR58RlL/iXGvonsr9guGfeAx4/RvVVpQjK88hl6fF3Zr1fBPsv7KYSIvHHIJM/SO0SHyWUsigaQwOZ8nYP2D7b4w4BQYFU8JjE7YobR+dy27/YHjOKGYPRTYRWPvOLjtYXq+S+uwxKkKIQja0AZhARa21NDVUxEXEp7/iXI+pnfg7F0eNfZ82dkv7MdNJUF/tA52d0g1W4/cvUMM+x/sngJxHR4BhxGHIpW4pfzW/McPIv2Bj+9MnT4WQ85A+HNLvM1WCC8FIGF01K2QUsAF8MYjaiIXy5sOmlqtPZ8OISsnkEU21HRf/pMn8ELJIvt0V/s/meiEqVu5m1Vl7DRF/4kh+pkhpYBP8OtYR6dwI2bCqK8aXqtZvckVGw2szx+/RWhx08YZ+2t+hU2Oduuy/ZERLF8dpoJXjIwgljK8h/cqj/4Qzr0fU//ADXHo3y03LzrEv7WHZOlMo6Hs9VYkQvbxSMYgcfV4nWSx7+1liMgm+FdmKSlEuRHI5ktVim/oh5YL7PbjpzHSw/4IBhMi5H+Zl8zVv8Aaq7UzRhBPHTUc4NqUUdpG3xC6h0f9obtPiFVlFWOZZagINa39K17LMnnR9RHJwQJzZxFhuuUE8aohLWsgDxbjFfONX9pmOWg1XW1FRLUXC8ETt0qg7Q1GIUZDI7Qzifijk4uvpWsMCXkn8i/B9N4j2+wTC4BknxATu6I4nuJ1iO1n27Hh8cQYfR8IC/v59xEP09y+fzxqvGLN2IIgfUrOlMB2saGTiG7TmL6FLut/Kt1jhEweab8HoNT9vGNyVBTnLU8V+Q52j+lQqj7Xu0hHGMXGvNtBF7iWJg7UNGcpsETznt4pNcQt8Pd+ZRZcWCQ73N7/VnyWntM9plvin2jV9dN7RUnLLUZWuRdwsq2bt5iNRWe0STzccmsOcZHvdvK5RCqICDmJeHchMqbhZHJE55+XJTZNEjtF2wqMYjp42kIooWttJ+brPTYhJJaZSPd81q6n7P8VFgc6aISkBpW/EEitfp5KPSdmeDMUFbRcUy3NbJZkk7Ao6HtNX0ZlZI5i42txN1qem7WYoUpPHNYPdHYKmVE2AQzFG9BKNu07ZPEqOeaDjSPCD2Z6CXUKi3EOS3q+1TyU/D4e4g3llbqqSprHmnlcM4hN2K0UycjFqm35pbBQR1ByMIublb70HE82XDFs+ak0FPGUwjIzn8IpARbntF3Z7X5En6CSP2+BjC8SLUfEtJUScYeHKYcEm/Z5DtUL2KjozvizGozL8TPp+SqqIsm10jRhmD7R5D0qANQ0hjxHtIdzEoVXiR3lkbkShHWOTjqpbEkWlTUNYPDkcn8dyh1EzEO58yb0qOdQxPy/SmjkYuaizSh05nuzvb8yH2i1ib/AJqOYtlzTBR/4a6qRomvN701xmt7kywvyyQlHu0QFDt4+lIhuLN01a9w87UhktLVBoPtHcPq/ehaNBd79vwpDI9paoIDeN7eVyEofJtyXG6cncfqSGo2Fm9ypIDhQvl6iQ8O58tUfGYn5rjzORZaKQBaFxu171IpsQrqEs4KuaL4QN1HIiK1m/pSuce9Pgassv8AaTECYuPwqj/8WESL9SRYxTlqdGwll/dG4qquci5XLm5Tqh7s0+F9pIKG2y8R7xka7+parDcWoscqYIAxClo5DbUqk+EIv6bnXl9uqPq5ttJTLHKS9rKi1fuR7TjGE4d2RoAxDGK+gxYiO2nwzDaoZSmL1Sk3QHw9683x7HqvtJiR1lbJfL0BGO0IgbpAB7mFUISPHqycGofvWWDBKHOR2zry5lNaY1SJYlb4bkV1vcoftDZ8kQVHcu046JjF7l3u5KO1QG1sn1RNUNdlqKCB39yEpLh5vcyEahrdGXAmuYtLfJBZ27TJndcuP3JDI/Nd4nmgDh3lzyQhncW1GUn6ly7y2kgLE3O/pFCclzInK7TLqTVp3IAA89uSEufwozje5CYv5oAASu7knLREwv8AUh4b3IK9oH7/AMyRbWHkjtcXJiQEPVu/kkhiu25+JCWRa9KK3Xmu6fUmAFzbmJ117fJd92aT9PNBAhHdm2dqTbmXCy94rrFpzQB3QfiSut0XM/iSPxeJAHWk6n9SLifpTQbUWgtrlalQNBuXzRCSbfNIS80UFIK64kN27mkXPmuNn4UyztyJvmgte5LqQRQbDw3LN9qC1rs2dK3vSHySomhEO7PND3k76okkwoXi0dJ5GICZDd1a3IkE0Ji97DbtQ6d25EQ265flTfz2oEE0nU/pRD7k37mROW30oAPv0ZOhJuTIk5auujdcKAKb3flSt6fCicfehckHRsERbSyfchuJcu8mdDl8KCgrh80PTuS96TfJkEtiL3oiuFCu+FBQSHxIlwibNACu1S7tEOnuStFAbHfVkujyS/zIUBsEXJK73ILl3w80E7CfvXbvzLmnLO5L3p7BYfvdccm5ZIepF+9KQJCG4l31c0m587bUnL5qACYmtJDbcXJL6UhyuHP/ABVgExXFzuRf9ULEw3ZJZN6krAO1/PTNcEmHvQ3apXMSLA6ZbeVqC7ifCk3VySu11zUk0FbtuR+rRc8ObdKEcyL9ykQvmyL/ADLo2CxP1fUkBbsrLUEHCuFdcduXi9S5xG3O66RXBnmgBpycm7iXBLbqumOuj/SufJnJAHXL3Jp5N2Wb2py7yF/emz9yEJgPd+VCXmiHIe5CQuqEF3JXN37vCkxdXiQj/NADok27l7kg3Plomv4ox6hyJUgHiJsrfyrZ9iPtWxnsTCVJANPiWGy7joa4Lw/L3ssQZW26/NIpFhmwY861yKzfpuqy9NLfG6Z6/W/ah2NxoHPEOx0tPUeEqOo2fzFZzFPtGihA48EwyPDr2/bm98o/SsEU3vuTZzXNzXBi9PxY3xf/ANno5fVs+ZU6/wDofqaySqkKWWQpZTfWQn3OmLk0RapbhL4V6iWvg8dycntIfuu7ktCFNtyS71Vk0OWuJC2TLuqb967uzRYhx+keVq4PLVcBEWXc9qYCEiJxbNdu/Mg6hRXeSAO3FdzSue3LLkuOWq62Zc0AcctOSRrtzZ5pPnbnkgAGy70VreZIeosmSt96AO+LaiIn/iuDluzdK23zQBy5d8WbfvXR6fpXGK3vQAJbi5JCPhyuREPVluXenk72qrAAefpTlyFiXenlnqpbA58K6JWtlkuPtSHb/wAhSsA5pjjww42Hre5RacmhoZQcBudrmk8XyT9eWwIwy5W8lGrKj/c4MshHIh2suNu5Hbj4RVErISp5KcWBnvy106VC4Jjbk/J1ZUcLSQEOVpZ+HvQyrIYU7kYRt43EVtAFo5Mg3a2sqnAsNMsRB5M7WuK35LR0GFnMY5g92azvkcYSou6Kbg0w37R6VHx6Sm7F9nqyrpI7KivO1rfCTshEeH+G/hfVaMMBixyGjpqmPihex2/Jck8qxcs9TBheb2omfY72Zj7I9kpcTxDOKWpHjTEXgDwj/wDPUvN+0eMSdoMbrK82tGWR7B9I9y9Q+1bGBw/s3S4dG7DLWPdwx8MTeL8z/wCVeQCPdmo6KDySeaX2X6lkWOsEPoC3uye5K5yLPJrskiJ8xQjtL1L2j5/YdGTbqjuYk2ut+HpksmjRMO7bl70u5BxPdoi4jZ5JGlh3Wjok/Tqhuu5JDmXmgYrtc81zxdy6+WaIRHmpkANzWoUXi3IrdEAC2feiH3JWuuIiB1/JF7kNvuJI/nchgF4c2ZK/3oEf9SpAd8KTf1Ig6dMl235qyAUtSH0rlvdkl0lm7KkxNC1IrsnFdu9yMi2lrtTd1verTIYul889q4RPmju16WtQHJu02qxHH6Vz39SJie396Eyu1ZrUAFpakmyK7myTlpzdACEnLVFxLWzQXCh4jCGroAcKTv8AEu8RyG1MDJ5ZpXbs7rUAPl70LZCRMmeJvHN3XSkYfNAD/p8JfEh19LimXqG7t2aMJHLRmckAHd3pEQ299ysaelpJKcTkMhPvEWfaglp8OjH9pLKRfBtFKw2IJfgtqzj4tyApPE+afrZvaJ7zvlIm0JNw0/GEyCnmMQa4yFtoj6kwOMOmb7blYYViVNQhKxxERnkLGL9KVJDR11NFA1LKE4ORHKLuZS+nbbpkmcRGjjpImpmaUxN+JLfu+FrUFjdRMFRUnO4db6Cp2F0cNccuYWiw6kqTQXzze5/3rQ4THwcEqKnXc9r/AAqGZMrTFiPIGYdVNwehoKiaVsRqZaOLh3BJFHfcfpLdyTQ0c40AVjQEVOT28e3aJen5oGku0dt3wqS6Nh9nOB4finao4KjhVlLHAZgMruFxZtav0J7D9mcKwPsxR0AVsMAAA5R0bDwh03fN18Udm+zeIRwYNPSYVDRXwWzyEw3y5vtcV9bYHDw8Hp98fLwtZ/SllxNryb4GrNpJg+FkRO2JlcXqBdHA6CzZXtd8TLNsLl0yMJfNII2u3yPdn4Vw9tr7O9OH6NMXZ2nk/wDF3fSop4OEcpM05W99zKmKOS7ZKd39SJxqP+JJ/FSk/wBkvV/RblSxQjm8pl8IoCGms1CS71ZqpaOfMmvkJJhlIW3m/mr1v7JpE86eMuR5C/qbpUeWncXJmkc/pZNtHON17XD6UTDIJFqQitFHnyJMEY23Zm9yduC3Q3+pBcYkOZPb07kNxiOTOxXeHJdSUSWwmFikHxDn5L5Y+1TGJ6X7R8WgqKSMYintcpN1g+r5eJfUrVB08ouGQl8S8O/tF9i63Gseg7R0dMzwTQhDUDBGRWG3SZZepVF6zMsy3iebV+JdlhmqInqZw4b/AIdtPbxv+jLE1VZh81fPURSVWHEbEPDFmK1TsUwOsowOWpgcxDaxjuEv+iy9eJ1HwfSuhtnm6KJ3EsNw+G2SKvlqj6nGXv8AzL02gp8OwnC4vYowGlqoGlYhbce3pu+a8dKRhAY3d1fYd22nhoIsMqZH9ihcihLLdH/6LNMpFvT9tK/B6yX2emiudiGTiNcR/mUCbtNiM1TxZ3Yh9IhaNvpHyUKtkirCI45HEm5yZ3CQqrOukjLJju8lLbKLntD2mq+0DxRvENHRw/s6aLO271F5uqQ4T8ntdSoccjjfKSjil/eQqR/tBSEIt91sRd34zoq/sVlbwbmJnC1A9OY881YSY5GWjYe0X5//AGpr74AiHOk+G0epFDIgwmRWtmhKnkK7R9vvVl94QXg8tHJwul7dv9SiHUPxT4efCz0v6kUOxoPaKU845JYi+E0pylqGEpJ5ZTz8T3IzrHLUAYcvCKD2xxPPht/BMENcN+9CQ2nzUiSYJhJwC34fJQpRu1du9Ag7fN2965a3cmBHybb0p8BciEGyIie1hyQA7R071lSEbOwkb23Ep5wvhJa9eVwkTKMEcWGzgZ1AHKPhFulcrK46yS+y4R2tqhC8jU2ISzS5v4lGOaTPK/anTjtHN8tqj8YPCgrVA3Pdnnck/wD+pIsh1yQaSFkzWqLK1Fc27Nv5oeJc5O77V0o+9nbRC47VIahty5N/FDu8OQrmvLRK7z/pVcIdHc2v6WtXC6hf/Km9S8VyT59yGygrt2roXk0FJxdE0OmrqLiQ4SFdt+SG5y7rc0XDe1EMb5Z9Qo2Q9RoRIknLX1J1492eToSju1dVuXqNXXFo250T/pIU6UbXDntQvHt+J1OwdsEerNFb7+aTCyRC/vRYtARFx0RNn3IXF+9LuTDQK5y5eSXEfIWQW/NIyt0z/kqslh8R/NJie7PJrUP9SW8vDtVlDnE93NHxO5upR3y/ckxXeaVgSCJh70mmu72FR2z7l0Sfk/6kyaJTSPkhEnJ/pTbE6RE/5krKHSku810ZO58h+JM3HmJJDI9pac0bcgPPJaWTbkXGt5JgB96cCHdmT2pWiaDGa3TVFxLrs9qbIeIQ+Fc4e1PZFBnJ8aTF8kDx/NK33qdwD4jCkXvQWsRaElbc/Pak3ZFCND9S642vauENr/8AqlZYD966RbUVrl8NzoWje74VWwHHLcldau8N7kXBcvh+pVYUNOXmhu7k+UO7IepIYdqjYBhs+9GPvzR8Mh+JC0L96ewUD9LpXd7pzhl5IbXRsFDbltRBmV3p6krdEQi+7S5VYSE/emyK7lmnHyLutQ2umAI9WiK3p1SLPdpakQvbm6Vk0If33ItyVtuuqH9yYIO5/SuOTEOjWpu7z/xRCN13NAhaj3ImLq8KEi0tQ27v8EAFdbyXX6UGokOXUi8PLcgBFzS8VyHxZpXeaCBwht707ESYu2iivQWkU77UGtqXVrqk3VyQNIW5EwvzyS7s2ZJufeRINBW+XUurlvvdc0QB1/Tkldbpkld5IWLcgmzui5uS+SSChN3JbkLZeSJ+9BIv8Uk0XVyRDt+FABarm7L0rtq43NAtWLvF0Xv6SQv5LuqBndbvUkl0/El3EgAvqddbcgu01fal8lABsXy1S+FAZapWvzZkAd0yXXyt0Q9P1JaE3vQAQlt1Suu16U0jQAV3my6/w5LgZ7XSutHPNAHQy5P0kldaIs+0slxsshfO5K7VSyNjpF3PtRcRxSuubRCO1tGQQct3656pW+/mj6tH3JeHJA6BHqJn3JF4svpQOW9K63T1IEJyYWyydCwtclp3dSEuSAC99q4WWeqF9pZXItB79yLAbL3Ln6kZl3oWHiOSoyOF7km89RRlHayb/KysDvV3JOT25apWklaSgAer6XQ266Jy1+nxLtrEKAA/pStRWku91qLLo5bcla9ui6JeIUrtvJAAtyRbc/Ulc3ptXGLy6kAG3NL/ADIf4p0SYQ03ESCABzRPtXbm7/Jccd3NVY6Fd5I9B09SaHnojuubL3osQre5c6ue5dta3PO4vhSLd3OVqYC4fwrluuWSNukXbwpNlu8KAGkVzF8KEiSu9yAC1y5JXDlokWX5UrWuQArrbfehvbyRmNxZ9KQ5d5bUAD1Mu/CkWV3JCI7kmATbvqTtJHxJhyyuz8SafLvUjDqU66ugpwyvlO1rntFZydIcFsytxGoeQyz23P0pqtp3HhA/SAMP/NaibD8EwWQiraz7yrAuH2akZyAT+I/+1Zo6iSqnN8mASe5xFcUZWelLG4IajHQc26VPo7430/UpEFOUgZ8NvSnYqW0yd3uV2Za8ml7L0r1k88jA9gBbd71rxpeDCTgzXZaKr7FU/Dwq+1x4huTfStNDTuUMpM1xExCy8rJlpn0eDp/+MxscZ1EwB/eGa9Ihkg7O4YeJ1GdtODbfV8KzmAdnzLE4nka4epvn8SoftB7WBi1QOHUh50FKfWP98fif/SsnH8nIoLwVGS6PG5S8/RQ47jlR2gxKWvqXulkfQfIfCwqrPcSRE/6UP+ZfQ44KEdYnymScss9pC/zJCLIdbrU5GPnlcrM6EGYrvvROLZaskI+FA6YrmJrfEhuu5NtRW2l/2owFrualmiQTbtdF1x+aISYRy6UQi/NupZm4Bf1IfD32onG1CPP0qQOvlmue7XaiSbLJACu3cupJshbTqQtmld06IA7pn3rvT1Ja3f8Acldu+FACfLLLN0vDqgRvtyfPqQAbZepd8PxILrV273K0xUHb6kJdCG5F1DnmqCjtu3vXSHaujzHTakUblbkrMWMSSAOmabcmz5qVw33PpcmuC92bM1qooafcRZOmy2trn+VSTjfLQWJNFG5cwZAAuT7WbO1DL7m/miaNyuzZIYW27bVZABdWrfzTRZ55aKQUe4WyTRR+T96BoDiPuvZJpNMknjtfK5xuQvlGPNBQRFa+TbSZC8nv3IC6ub8kJbSQTQd3vUzDcUPDakpYwGXS3f3Kuua1m8VyA8xfq2pe4o0L9rqvfY0QXekFFPtFWTCWZAWfPYKqhK0S1ZCXK7NMmi3+/qsdjhH/AA5Jw+1FfZIAOEQm1p2j1CqTTvJ7kTWE2nUgaSLqm7UVNORG7hdYQtbtLUVVcbTJmbpTVtpcl1vnagYZSPmPhV/SR4jJ2clljZpaUHtMRfp+K1Z0NrE38VrOwf2hVnYPFAq6ajpq4NRkpqsLgkZ/8EENFDDWGIWObnFndZm9pLV4L2VkxDBKrH6w4qLCYWPh3PvmNukBH5rP45VUeLYmdTR4cOExTO5ezDIRAJfDmgq66o4dPTVDyFFT5jGMnhH4ULUGbDsH2g7SYhisFHh9XKdjXOJbgiD1e5fS32Y/bdPWH914zHTmURvEEsb2mfv8l8oN2ipvuyWOmphw2QwaKfhG/wCNl3+76VOw6bFsNp6Cvgppqelncip6sul3bqtQvA1wz9EaOEMQBpIMijfducf+5OlQy07iRxOI9xL4Mn7TYzi1ANNPPUzxMfFex7bX5XEr7s19rHa7sKQxUOI1cEQcqSp/Fh/S6xeKzdZT7dp8Q9lfI4QkFv1CtRS0dFVRDIEdt49RLx3sB9p0fazs2WJ4zRvgdRCAlNJKLhTy+8CdbnBO32F4xINPhWM0lUWWkUcw3fwXmZsUv4nfgywXyNhLh9PGAsLON3uTXsIWEzM1r+5MQ48FoxznaY+IkNRiTyMLROxeZEuRLIjtbxy5R2ahCQhYdxfJRpsPOML9CDp+lOjM5Peb7h9KdKq4ZEzyMI99y2TmjFxhIryoZB5ZEmzp5OWTfwUyorA4gs0g7WTHtzEWfEa1bqczmkoRIhxhnkcbfwShL2UyOJ+H4XHqEk7JXR7XvEs/coMlQBEWcbFduV2/sydGexv7P8Axgp5ZaRoJ5riM4Nt5fEPJefYr/Z7wLECJo3YDyuYtRXrM0zEBZA9w+p+lMlUGIE2Q7l1QytEPGpHy92y/sx1lHYeGGdZUVEJEAR9Imx25fpXksnYepGllljzlKFzA4+GVw5dS+9QqJxqOKwMJNytWdw3szh+D1BnT0w8J3kGSKXcLsfUulTUjKeH9HxHR4CZQkclNUmJcii9PiTlNgNXVVPCCSEALcw1Mg7B+JfX9f9lPZvEsIOkio2oJ9xBPTGQi7/ELr5/7c/ZzX9jcVFpKQZ6c5CAJ4DuGV2a4m9zq1UjjlBwMVjHZVsLiieeamnM+Q0kl5N9SrKrBZ6GKKVshE2uCQX/zeS0+GDRfeR+0SBS6fsy8JK1qsDxSnhlrMP4MuHMbDIRPcP5hVaoSPMZinkLUzO71J2hxSpw2YniksMPUwl/irTF8PlKYzawTz1GJ+kv+SgSVlRNCVPWcOcQe5rm/Fz+ryUtDsCpxKfEpjeoqXZy3fBn9KEo5SAnYBI/SKZhjulLxWtra25TYJjpZtAaUPSW1MqtjtHh/tEwuEE1VEzOZjE28GYd1w/CixLDY6UBlgnjliPokF+pBLNKUp1DmdOTM+4XUjB6fC8Yp/Yoo5hryfZLnsd/p7lCQVqU0cnDPNs7mT4zU837eOUrmfoYdpf8ARbCn7DnWRH7O4jUw7ZIpXYfzKxLsX/8AT4paaPhVgN+JGdpC6VSQQSbPNGIBDKyUpe61tqExnjG94H2+Im5LWnVHgtcMtTTOIjt4Vloq3x7tZRzYFPT0bQ2SU5cS2Pdfcy87LnyY2lFHvdJ0XT5sbnPJVHnEnHkkzNnIy3ckYU8+eTM4ktkGE0mLUcUpu4mMLC3h8Kn4fg9BR2Hw+LUCAj+I+27zWOTrUl/s7cfpDm1q/aYuPDZ5IivNrviTJ0Z2izs35VvcYweprAvkeniCF/7raTk6Zg7KyV1LTgHBp4gO1zKS0idYLrU1bZrP0pqekEYYsPuHYLofu9x7rRXobdmQoRCT2iCUSO0bTu1UUqOOa3J4x1IdyldapeAl6S18+DDfdvSzHuTT0L3W3r0MuzdB7EUp4jT8Vwu4Ag5Hd5eSqBw+MmyycfO5VHqt/Bzz9NePyZMaFrhzkcrvcnY8NjkLJnIiL3LSlh8eQ5g6IaUI22BuV9+RC6OC8lWGD01g7H+pd+5wHl/gri189G2/Ckw299orPuTLeHH+in+6WtzyTZYWOW0HV0492e1c6RVdyRDwwKJ8Nbva5xQfdbk2TZ25q+IdpXZfmQ8PaWf9KvuMweGBRvhrDzz/ACpfd92moq84dwk7sgAWuzT7jI7MSm+7/JrS9RJssLtbc931LRPHuHmSYONs9VayMl4UUJYfr6k0dG4t3/lWhGEOeTpqSle3R9qtTMXiozxUrjayB6d7uTq8KjufRnQFRncLLdTMXEphp7n3M+5kL07c8rvJW5Q23NluTJQ/v+JXsQ4lcMLXcrUnjtHkp4i3kyFo272VKYqIBDttyQFG/J1Z8NvJNtGw/wAVWxNELh3cknjbzdSyjuDXamnjblorJ4GiHauaeSM+fch8SEBy210oxu+JGxORizMrGloZO9mUTeqKUbI0VO2ev/6k+QgV2m1SuC4tkgeEx1s2kuTezbRkbgj3FakUN2mbp8RfxM4ouGRc2dPYWhBeO4s8nRcFu7cpjQ3Cjan2o3GscmQODdyyFE0L+4VPCnufk5EujS3c2U9007LIDQ7uVyIqdueVqsWpbhdd9j25vks+6h/jsq/Z7uTIvZ7u5WXsdvwompd2aO6ivxmVPs/ue1E1Pr0OrcaX5Lns7ZaeaXdLXSzKtqVu5L2W3udWvB3ZNtXHp+9Cyh+MynKna1c9n/kytTG3uTBj5q1kM3haK32diLP+CHg7un8ys7W79qAtzdyrczePUruD5JcN/TuUwiYe5IpGHky12ZFEEoXu5bnS4bipJSMT6JuWS4xy2o2Y3EZt11S0tTp2c+okPVzyFXsRQ0Q9LobbhTpiwvp1Jq5rtVSYagv0rmnUjImQHkqsVHCLTPNCUjeaRZE3pTRZkWitMKD4n6kPG3IHK1Jtw94qyQ+NtXOI/lahbLuS9WXSgpJBNI/d0rrE9uqC1rEYxoLSK9hSYtUJFaS5cgyC/iucTcRIXL32oGLXJKyWxy5cubkuWku/1JgIeaJiZDp1Zoh3IAXySIUnH3XfvSfd3bUBE54UK6Xv3Llr826UrA65eTLv8UHToyPwqWwo6kxbbkhHcO7VK3chFWxP3pXdOi4/hXPf4lZIvpzRN1Ielc6kAH+/qRW6IR6edqVwqAFd8KSHT6ktPpQAvDck2aTki1HTJACv96Q5l3odBLmiYmHzQAX+ZdYUjStfn0qwE2RfT3JWtcOS4JeXShHzWRiO+H6kQD+ZCGdneu697uOiCwu7kk+VhN4u5K21u9B6tH9SAGj6tWQ/6VwifNdbc3SggFy8OVq5+V0fV9SJtzc0CsBtuqFy26oi6skNu74VSDyJhdJh8T5o7u/K5IN1zKqBI4/zSt11Xe//AEpBu5JlNCt28uaRZcstqIuoW0REOzTu6kmIa6krW2rtv5Vwd3cp1AVv6kKJhfqySa/LLw+lSAPcibkk3S7u6m0w6Z5MX7kAQ+GQlqy44/mVkQ3FlmiOlaTk1vxKqHRXBG5cguySKM/JWQUrRjo6J6PTUepVQ9SpcXJK1+pWZ0toDoyY4PdnaPpU+CSEutyFOyR7hbxdKAodS1faq9omgQu5ttRcR7u73ohG5shTZDaPwpg0cuFJx2pdL+pcuQZnLvch6kT5Dpogbn8KJAHa+XPaitfmSFybLR0QkX5kACW1dLku+p0PSgAu5D3JCXklr35IAJsrOfep+CRtJikObW23F/BlB1+lXPY2H2jG8snIhgkJvnY6xyuoNm2GO+RIpawuGUpsAjc/hTdBHxm0Z7hfUlY1+HtNIMbPufc4596dw7CeIZRg9o52rh3jqd8oS3LGjjYYB2vdnbcnZcP0J27g/mreChOOPLLp8StsIwdqi15AcvxGK73NuXHPLSO/F0znIt8IwmWloqeFm2tGOS0FJThGAhlcfcItuQ0kclY4xxRuUrvaEQ9So+33aaDsrTHhVFWNLjM37c4HYhph9F3r/wAF5ivLPReT6STh0uPeRU9se10eH00+F4cX+8SXBVTi/Q3iAf8AUS88La2fSPpRORF8RE6bkK5fSdPhWFUj4nqupfUTtnPF6UNz9yLTLvQttf05LoRw/wAhy3aL9SP35IGtz5uuiOhZ5p0UmFuHuTmgn3psMub7kbbtMnTCxeL0pELCW3/Mu9+maEeZZtyUGiOiWm5ExflQ+LkibMtUFh3XaZ/lQMTIrhXdLe5KirA2++1F1a+EV0h6Vwh81NEiLIXzZtqVnuXSyzRCWurckUVYDDddmk5Mj7s/Ci079yqgsaIdvxIE9bd5ISj25qaHZy3au23EL5Ola9qc4fUigsFtvgu0Q+L0o+nlmu9Te5WFiAel80ZZZ553fShbw6Nak5e61CZD8hcQBHR3SLLz6kIEw2s7IiK5stFZmwCy9a7bcWXhZK1u9tyVv5vhQUceNrkJR6IizJ/pXbnt1daJgBw2JtUAwsT6J7XnmkWXcmQMlT+9009K5eG5SxF+921SfaSAIUsNo5u3So8uY2+pWp7fi01VXVSORabRQUiKWZXOn46eOYCzO0hTGt3JO3ON1j9SJAxwRiGBgs3i+pEnqbDYqijA3MwPN8/TaoZZcnd7viXSqJBuBj2ZW7UElp9z0+zI5BLK1/idSYsBpCESZqkibdMQttZlT+3T3Z8S7xKRSYxUQlk0plftOO7aTfEgKZPxbB6CnhgkpJJbct/HdrrvhyUNqWmFhjvMp3b+7a4VZ1clPWPBFI1otyG+3+pDDDQUJyySRcUstg8ZxIX9SBbD/ZvsuGNVBhJHJEMUcpuRhbe4D0D7/hVOdDLS1IgcVhE1ziTdCuIqiWaIJHnkATe9iz8XiL5qDjEU8cMRmzkRHdcSVCshWxSAAcXi5GOY5dLL0Efs/jxjsBFilJUDxRkl3Sl4GdZXBMBaqw6orJIKiSKma+ThyAFzfDdq623YajrMa7M1o0kYDBxyGCATuIhdiuYkUD4PPqajp6WpjaSojnAt34fcXxK6qaihqD0rJBgD9nGR22+e1tGVBw44Zc2C0SkINz9OTp0Zoyubh+LyTB2W/tVNGxBHWGId9plcSlBjUZGPFq3qBAv2c53CSodJBysb6hTD05iQ3swX+pArZ9BYoJw9mvZj7T3dn5OGdg1HFGPPpEhuzb/BYjG8JxPsvi8Zx13tUF90FXTMQFl4X05LztqeoqKgngjc7t23pWjw/Hu1NO+UEs5GwWWADFp5IG2fQX2Tf2isUjqywDH4KjFgNhGnqi3Sw5FzLzbJe+0H2iUdUcoWSXBbuJrRtXwvRjj9OZ4nBdFiNNGxOOgEIZ29Pf1LR4P9qFXiFdBBidNPOP7JzKcgEzfpfTky55YVIvHnnHg+s+2P2hPhvZ4a2mqXpj9tgi3BdcByCxf0r0KGjp/Zpampkygh3ORP4V8C9pPtCx2qopaKPDCp6OknEpxGfjCxs+3d5bVtKD+1xWQ12Gni+HnPQQvccVJ1GTdJF52+lYZOmde1nZj6lXyfakPZ2jIAkOOQbmYtz8l3/Z3DyPNzt0tsz3EvH+z39pbBO0FGdTFU8AAC8xqQsIRVzgn2mSYpEWJmAkFTbwB9EXhu+rqXF2M/7O/vYa8HoMuB4eNwRhcQ+p1XTYTTcUb87uphF1i6L7TJcSrKqpib/cAfgwl/xDbrf5eH8qlN22aY/wAe+0bsuHb1LeOHIvkZSyQl8S+PD4Ibtm3PUidRTpYBMssyEvCW5Uc+OSVA9Blm9250B4lIRDkzAtlBr5GRfkVPHqzMFuqr66aKaW+MG3c9qqzqvaOvK71fCk9Q3JaNAiQe7TK1VGK4GGKYnhshgB08PGKaKRrhJ3DIVPeR89MrULkd2dn9K1jaM3TPN8V+xnDsaMJ6+nhKoOFgmIWt3sW0h8ttv6VS0H2HhQ18TU9TUjSi98kBSXAZN03CvXyK7z0+FIJre5l0KRzvGjzcvsVwu6CWTDo6ouIYnw5HYnB+ly83Erl4V2++yup7N9psRp+HMdPCHFCUQI9M/UvsMJAt6HtTNVQ0WISXzxsT2WbvJVsQ8fB8OVdLFRyz1EbtKAbWHK3NFh+D1+MYkdPUSthxcD2pilDbZ9K+nO132K4Nj0deDBwJRcZaeUW6H9JebLyDtz9kvaDs2/tNZ7JOMYWhWUcjw6Z2i1vL9yRm1NeDEVnYuf2g4pMYjkp3ASG7bf8ACqaLCcQwXEhc4io6W+5pCC4Xbw2ktZUdn8VxYIHieWsiNm4fFhtLL6g9Klydm+3+At7OVLVDS5XWHG0sWX7xSr9EKT+ykou0R4aNbUxxfeNRMew6k3/ytzVZg/azGMBxgsTN/aBd7TppOnLyHyV1X1XaDs2JC8VCAk9zxFHaQE/wqB98dpay4wwyOULLnKKluHJvEpto0TQz2w7YVHarEovZqf2OCINIs7rs+q5URR1ccMjC2w21Ev8ASp4YtUUs3EOgCIpn0uAhG71MpR4piMzED4cNo+KzaJfCokNyLPsxXMU8UU8bhBZvMd1vvW1i7MtWREdJUtKLtdtDcvL4cQrKWYjaAB03j6k7TdqsTozN4KuSDita/D26eleR1fRyyPfG6Z9P6b6xHpYPHljaNRPjFNTz8M5DvbmRAq6rxyMjb2fcRc725LNy1xyFeeZE7+JNjXOVzsz/AEq8fSKK9xhl9Vc5e0vhxYxltcBL9ykUld7QBb2EviVD7QZNm7MRKxwSnp66rGOoqWowdi/FJuSJYoRQsXVzm6ss/aGExzdh+LNHxHJ/U6heyxXizTjOlKLQiTsbD53LDtL6Ol52vkS3qLnyyZAUjkoWz9o+f1KfTxhwh0uyUPHqUszmNlIduqDfyy/SrEaXcLuyP2XqdmcVk2kb9tyKm27XNE0L7n6R9RKyentbY250nhuYdd3xI2H2StcXJtc/qQjGfLUviVmcYR89yQj3sDEKO4R2Ss4L973JcPz3KzCEyLXxISo2Idf6Uu4D6fgrru5k1KNvNWz0OqIcJKQuhyJbLKjF9PMpxK4vSpI07e4vIs1aN2fIh1ZSI+zpkOqHmQ10mQofZXIuTISo7g9PwrTN2dtbvuzXfuO1i8Kn8mCK/t+SX0Y6poZSIsmuJQJKOUR7v4rW1+HnCY2Z/UqapE47s8i1XXjy7+DzM3TSxP3FKVOY6Jg7xuz2/ErGpJxK7JRXzLuddkWcDRFu1zcdwt1JopriHbannpe/M93NA9H6c1umjnpjTyPbogO/qdupSPZXEELwnbz1VcBVEVvknQIMtQbanOCh4N2j5+9HAKwbQIsrVOpJJ+hmcvCmo44xiyYL/izRlI4gVhuC5Ze46I8E+07hby5pr7wgGUgKR7viZVntEpFY8jkpIQ0xXcQ93zXPWvk6lK/BPhqKeYxYJxu7lMaO7yIlWU9LSDKEjA5E3vVxCRyEPPXauXI68Hf0+PbyNvS+bXIvZ92TApsUJkWrOIqSFOwt9TLleWj1odJsVnsLEOfSnGoe/JWo0+zk27kl7PaXJYd46F0JVjR7uSEqN8yfT6VccHTkgtYQ1ZHeL/DKxqNxLRrkXsu7oVla3LLauPGw+YijvC/FIBU4i3J7ulN8ELdVYuTWqPJUBGPqzVLI5Gbwxj5Ix07cmTZU93iQ1+JU9GF8pvu2joof31TF/fsIraKmzhySxwdD5xx8vEmDhYdM01U4pFHGJgF2fLXqVdFi113EyH4hXVGE3yedlyY7onGO7mmHFQzxDiSbNoIiqO9mddWrR58pphGJla2bIRjMubsKDiP7/pzQ3GV3O1bGIR53ZZpq20uadYe/K5ceO3ucUFDIjrztTlvvddtfLki4L+JmH96exNDZi3egIW87U443dzoeG+25kWAwXNC+3vThFuyZk2Ze64lqQNGXUzoGJ+5OkL26shb1CytAc+bbU2XyRl07upd4e3PJakjaL93NFb8K6Mblc/hU2jUQ9QovHpmi4b9ydjjMu7alaAz5F8SWpImjR7cuSr5HONCPS7o2G3yXSHvXR96KJoVt3ekW7xIfV4krunxJlC0+lK7dquLn70Adte7ku9KV3Sy51apWB1vkhLkkPJIuSzG3SOtmjQD1epd6uT+JFCvgK3vQ+9krXK71fNK7VVEDhdy54c11JWA62aF+efSkRNu0tSHdr4VFADd5Oiu3Llq6PmrAXi0QiVz6Oi126I2jb3D5qAAbpRFmXmjtEe+5J93LJADT/qJK1xRML3aJ1huPI87UAN6kOeaX7Tn1J21h1bpXQFi5O6urJob4b9yTjt5qUULeaDh+HxJUKkNXeS7dbdptLklawtfekW4vUmkOheH/ABXNBfNdHLPdmglG0c9VH2S+AJScj02pvUm/wTluvPmk42+8fShr7JB1H/mhEX82RDmI96HQi5KqHQrerPaKQj5OiIXyH0pCLEpQgXFEA9SLh6p0I2HXw/ErLGhG4tP8U9DTttdk7FT3GPkKs4ae1ibLb9KAKc4XF826mXBhe7I8/qV57GJWuzJiantHTdcgCrOlMefT1JoxtH4lPlF7dc7VFMbfO1nRICKXNcfNPEIEWTbdUm8TdKCgGje3O39SkRE4hryQHG3fmpEIskwEBvl8WafG0bvEh8GWVqcba3PcmSdYnIfhToSOWmaa/qRXNn6UFj5ZkORsxWpoo/S3yR5t70m3FkzoIIUsNzkDshkhD3kpRR7fTqo82Y3N6kRAivkIZvomCK5s+n4U6O7R3dII7m1e1BNEbW30rj55c/zKVw23MmiG7mgmiOQrj8kRC6Vr+9AjiT+lHbbzSt96Aobu+a6u/JIo0EHEZZWDltQt1ZpEVzc0ALXpV72NxSLB+0tBU1G2lvsm08DjkSpmH3oWz3f6llOO8aNcWTt5IzX0eu4v2V9hxIw4YnEO6GcW2yA/S4/UKqwowoyGJoLJSd8yFuaa7F/agGE4aGFY7TSYjQB/9vPG/wCLTt4hHPm3uWqqe3HYelEZIJausM91vslpD/FfPzjlxvRo+yi+mzruQml/6Kjwu0gbxE2uivJKOKhpSq8QqIsNowbWWXqf6R5u6xmK/a5HYUeCYd7OVv8A9zUnef5RbRYnEsYrsaqCnr6yWqlz0vfp+nySXS5M3y4DJ6h0/TLWHLNl2g+1Co4UtJgQnQU5tYdWX7aQf+TLBsPj/wAyK7TVDoPLpXrYunhhXCPnM/VZOpdzYiK5Bd1Zuu9xf6UFzD9S6DgEO5ISSD5JzQiVgdbkld80mHVFb1IFQu7mkHUuro+9BVHdEizzHRK5vypPz70F+AiK7udIha3TqZDxLRzd0os+XSpZUQrX73RFtHRkPqySuuZItIMi1QXfpSIu5Dd/JFiCYrdUbF06dSZIviXWK5+duSVljo593hSu/UgYvJEmQEu3Py1QuVqISbvQAQ5d7ORJFtSt6fF8KEsxQAV3VzQ3N+VFd6VxhcubWigDlvvR22voz/ElsG7lci7tOr5qkjNsHqH5IAHdz/miu82QkTCWjckXRVWJxtLJFc+XekW5DdcmZ2E5WlkwroRvZe7OuFl5LpFt5uqsNhP6c3FFxLrnfJA3VnqSV11vqSTGh0su7ahHOzPpSuutSLw5K0WCWVurqBNT8R8+m51Yj0k2qB47Xz8XcmBXPSsLfEhOPhiOWe1Wdrydyamh/SgCst4ndz9yXs5lrluU96f9SIad8hd3tFCZBAan05ohpXFWYRgNz5Mif9SAspnhkE7ze4lxyMi7/wCKtShYu5QqintImzfRAABiE8YEAnaCR1khWs8j8/F5pghfO1mQ6jqI7kajocIriz8vSvWPsNxSHB8RqpGdxqgdiYSuILbfSy88wiqgo2JzbcYOD6dzq0wXEp8DvOgleDi5Z6c0RMpMidq6M8N7TYtTNnY05GGltwvuH925QacXkhI3Nw1tdaCKqqMSxjjOYVlZMHB4k7XjrttVBiVDUYTVnTTs4nE9rj6kUUnZ3YJkzTuIt/NKeo4gAzyudvqUJiuLNC5OTfEgqifHXSU42BIQi+5SqTHqmllKQKmQJS5lmqsBufXuTj5WoAszxqpqJ+JJWSSmXivRBjFTdl7WdvzVI5fq+ScCa0uhvpJKyeC8DGq8bmapcQNrXAek07RYs1HCFPMYFE+Zja25izWfeQy5PuSAXkLLJyL0osKNpjGMQcalioq15YDjunLyf0ra9re1Ddn+yuAth1IcUtfB+JU+0GIvZ1WixLyKSnmE8uFIIv6mtuSqZK2aOngM5eBDnw4jkuEM+q3yQrKR60H2/dpMJpoqaKjpqWCndsthGJZ7siJy8Qr0bAP7QGEVnAjxjD5qI5C6oNwt8Xmvl+krJ6MxzkuiaRpXgI9pk3qVpi+NQYoB1ISNBUGdr0wtaIB8KY1No+3KLtN2UxKlgnp+09FvbolOwvzCXJaCnGkkgGeCsiniLkcZ3C/5l+flJi08NPk2IOJnlaJO+1l6X2J7Tdqez+HUtfheINVUU0jjJHHMNsReRg+jfUnSkV3Gj64KwuUrW+oknki/47EvPuwf2hVnaKb7vxmjGir5GcqWSMxsmy6rfet0IgL9DWiWvxJ1RansPhMFvW38UvaBISyk6lAlJuMLO7BFmJOQtutR3AJZtlufpH/MgqyZxA9ZJfhi/X3ppybbyLz0Q6Dp1a+Smg2JF0YjncyL8O7PW5Qxyt1bd8LImkufxW5KqFZIcorctUFZS0VdHwqmCOqifnHK1wpotp3Mxlb4ckTC/dmigsz9V9neBkfGwygjwuqfMHlpnIdrtbdbyz9Kx9T9mOOR1kFNhnabG6yCaN5ZBOdh4WT2iNpf6V6haevNOxxuJZsb3epMzpHhmIliPZfDTopOyjYiUsjNNiFcYykbP4SLu91qyfZPFsVwHGywyojho6Kpmd2GpYiEcvQbasvqUB9o2EHFHqtMLuSz2K4b2a7aYHKFRV0tZQ0huTy00wCcJ/CTcnzQDXHB88dqqyi7WUlVQPBQ4pUU58KCsGe2YB/5svNJ8BxOl48FPUGfC2nBfaY/lX1Qf9nfAMamaSKtIopHEzPh/wC8Qll0HkWrfUsf9pf2a4P2V7Q0VTh9RFEYgQzSTsPCM28Iik6MlCcj5wCOQnIHZ7x5/UjClnmPhgFxEVq9QxujwilqPbq5oiKV9Sga0XL4RZYoJqcsRqDCIzzdyhtezT6VlwUoP+QxiXZ08PgKRqiOcQtz4bF/zUeijgk0N3E+74latRvNT1DtWy2nukE9oks9WRvT1Bt4m5F5rKdvhGlKLsu3w2Mg0k393pL4fc6hvGcbZv0i9rkq72iUm1Nxz9/Nc4khP1uV3vXO8b/kdPcX8UWoVDCQPG9xMpkJSVhix7svUqakKQZwZ+9aGnHgtk2RF/is37UdOH3/ACH2w1yDXpb+pWVPRhGOTN+pR6aQ8tTtTr1XDYtdvqyXBOU5cHuYceOKsmhDoTPtH0rlrXFmobVDkGp26dOSTVDk2Wa59JHoJw/RK4bEOmW1COcluSi3P7/UycukJs0UylJfok8OMbnfMiXbQ7slDeY7bc0PGcRzd+SnVlbw/RO2bbWSKzua1QxmPLLUfK1EJGT65ooe6+iWGW33v5K5o44BAc8veqALxuToSGRdf8+aTRWN07o0gSRCOjt/FPxxhJqz8vETrL8Tdnf+lEM3e8j/AErlnjl9M9LFlj/JG4oqeAv2jh/pQ140ccOQA0sp7WEH6iWPGql/4haogrpPHmQ+lebLp5uWzZ7sOtwrHooDGK1EkhnGIOBZ6j6VSz4fcJOTXZq+OQCMis589U0YsTlkvXxZnBanynU9JHM3JszB4aZFbltQPhr9zWrRyx7cma67ko/B9TLtj1TPHl6ckUP3f1bE29C/PLwrRez3eHayXsLXZ2P/AAV/lHN/bjNfd/SOVqD7tYtMlqTpW26Oh9jYrdW/Sj8wP7WzLFQ9zNd/qTRULj3XLW+wgQ5eL1ZJ0cPAueX8EfmopelTMb92v3A9zogw1sy4gGOXu5LcUWGgJFI3V6sk+VKFUQxubDFn1Zc1jLreTqj6PxcjADQgOmTe61dbDWJyzDd8Lc1tq/BaMiEKc2I3bURfRVgYXIJjcziP+ZNdVuhP0xwZTQ4fGVruzhkyn0vDht1u/crMMPMmEAitJ+Ui6GB1AlvZxFvSyxllj/Jnbi6KcfhE5DNETju+LkpYTQEPVcXpFNNhMsZF+BIQiw7slyOjqyKymhMiz8lyT0f2evijkg6cCQ4gMWbA35lAfEoo7mfqb0ulWUNTTmDVAORv4ST9FhvELJ42t79FCUIK5M0l3ck9IQoihiEMxDzE+5dctcntAn9Rj0q+HszBIwm8dn7kX+yNNcOYLHv4V9nX/b+pa5Rl5a6OPlJcXpFRZMSPi5AziOWvzW3i7K0w3BwmufxEyIeysFmTxjt8WStdXgRjP0nrJ/E86lrq24so2t+SalqKwmJnBv0r0r/ZWK4dWtf3I27L00Ylm4F9LLX+4YI/Ryy/p7q5/Z5LiFDU1kYBllk+tyaDAZf9XJevl2Zpw5ZEgPs+EY6M3p2stV6tCKpHLk/pjO+Zs8qDATtJnd7enkjfs6xFk7dK9LfAWEcrOfuQvgvVkG74k/7nEy//ABua8nm/+ztxZhG/K1PB2bO26xhtXog4O2WrW2o2wsMuX8kn6oNf05+zz4OzZ+hvzMiHs6edz+Fb0sP4fNmIkB0IEOeTaKf7i2W/QIRMOOAmLjtS+47R/E3fCtlLRsSa9jjG0vEy1XWtmMvRoLwjIfc+3Ngt+lMSYXaO9a+Wnbczbf3Jr2MBbRrviWq6pnLL0yBlHw17c22f5kweDuTFmy1p0rDbmyEqPTO4C1W66lnK/TEY48Jcu61Nng9raBatqVCGWeiQ4bu0ZX+WR/azC/c7kXf/AAQ/csmeTsvQIsJAdbPmm3wkL+XT8PJV+cZv0hmFDBTyzy6fci+53tyZty3TYSAjy252ul90hyYLv3KfzjT+zzMK2DsI8nu+S79z7u9bd8Jbyt/ck2Cjlq13i5Kl1pD9HmYscJDnk5J8MJaS13F/pWxfCQ9DW9wiyOLC27/8FP5ha9ImjxFulJ/lahcmFIcyZfRfE+QFd3ZLl1yVxIyH9KlsAW8upItq5a3c6RF81NhEXckWXvFC/T6kh3aqg+wrfehbyF+9JvSiAXHmpKoT/Jc6WRWsl8/8EE0cu7vEusKQ+9INpZs+1FhXIXuQP5I/6kruSq6CjlyXiXdqIBMuSLD6GkdvxIjjMbXcUcsfDEd92bJMpDVrpDn9KLpZF4c/EjUARzuyXW3PuS+pF3claQCSufkzJbUTXXJkyOt5O1qL5eJDawt6s1xy055JJBR0si06bU4w9WvT/SmwFyIeRWp/J/cmGoTF7kJ7uaQ9I5ISFy+FBKRy1/4IfFmjcitHxIB6vUgECXRp1JoI3u1Uzq5t8lIfDzILgZyuQxMgDGxBo27v1XDjutU06V4y1bqSCHcTaIDyQxh801bdqzWqzGMOSMadiuyQBV8PTV7fJIR1FrlZFC5B3kuBTtfrt00QURQhufkwqQ1PdtdP2sIl6s127pbVBIUVPw2yz6vSpsQjYOqZDK3O60k80jE2rIAA+osn5pgiceb7U5NJ35vd3Jpy0HPO1ADMtpXeIvhUKXddsdTpcstM9FFIvxR+LmgCK47eSG1x89yfOG19NwpDDaSIgNhG46Zp+GRhcfUiCNvyowsjL/SgAyEO52LxImt8nQtH6GuJJxcrWutQWOfpTfj5IV0dv5kAOhu7tq7F1ZvutTIFajutfvQQO9LFmoMmVxM7OpZFttzUUyfuQBG0EuSXdyRXPdomLXuQNchP1Zsk2Y/9yHp704GduSCtQWjuEsmRFHaGeW5S4o7Rt0uRSxttdsvegmyBT071Eog/Sp50LWZWdKOmjYXJ3fmpJyW/lQVSK4cJba7nb+5E+Gw7m1JS/Dz+a442h3oJpFJUwtGdjZ8kxw+9XM0LSc+fqTXs4DplcSCKIAx7c3RWgPNrvpUx4WLa3SydCNhbTqSsjUghTySF0P8AUnQp7SJnUzXv2klaxOWalsaQ0A2tonFy7bouXXaZqTSjrk2eX8SXLnEvkuaXLtrEPxKB2C21yQv4ckVv+VE43dyaMwWHvZGPvyXWytXXF/yqh0Ew3PztXSG3mkAvybaiIX5ILSBEX80tSdE4+5D4dvUoKFbdyFEI7OSIfEluQykC0Y96TkkO1AW4+lKyqDItEBbfqySMtqFh2/Ep5GJ93wpeDTciIcyzdkhHT0otgDoNv+lLx5peHN0Vj+5GwHS297JFI3Lkkwt3ZJW7m5KWwFxNck5da6bt1y0QXNeWWaqwofeZh06iXWLv8SZHlc2aTE+eeqLCh15NyNueXhUcM9r+JGM1t2fSmpEtEgRubn/JccreWSbCqC7LP9KUpXNmqbIUAg3c+lJo7izQjIeQtpanP37VC5Zq+Edcbh9KH8zfSiYX/Kk/ln+lbM59QOp9c7UWg+ZXckhFxLPO4Vy1+aVjoRZCQ3Oujzzz2oxFvNCEfU/8ExUJx3epF3pd5ZdSHcQ6E1qLAK250Nr7s0T5iPxISz89wosBfLmg0HR/EjYveuHI+XLvVWP3HXFhtySua7kmurntREQ/lQmUP3CmzmCHn0qLLM+RZbfqUKeZ5LR9KsCf7YGejpW8Qsz2qo4zj3rrVhjzSsCZNC2en6kxw9w5unIqpifV7iJHdHIOb7UyANfqRkR7WzckccdxZ6Wp0so7csiL4kAAHFhIJYzMCB7mIe4k1U1lRVTFLObzyd5SP1JTVBlbrdb7lFcXvyy6kDSJ9Fhc+KEfsg3mA3OF3hUKSOWnkKOQHA2e1xLuTtBXVGGzcSnkeJ8rbl6E+Gh2kw0S0lMg2TiGW5lS9xMnqee3WuTJspHHk7Ek/wCHKUeu13H8ya+bqRk6EQktzyt70cdKcxZ5Wh6iUWGqkj5M3p3Mk9RJGWXULPoodg0SpY+GWVm7uTRkY6aeq5NHUTzFye74QTR8QZMpbgLbnc1pKkhpEySuOa0DNyENrCmwqG1Z9peEky2XFyzu/wBSMo/Ez23JlBPUNbzuSYmyF22kmxG4M72H4SQHtIctxd5CgDQYVhI11BVVZyjbBt4Q9Re/3MrfsDiD0/aSDDopXOnrXsfTbn4SWVirquPDCiCf8AzuOAe/4iVn2MhOTGY6nNoxpmu4npLwoXkyn45PU8RmPsH2q9nerliAoxqqUozusJ9pDa/0r6J+z/thT9tuzsVZGEQ1kLsFQHTc/nb8S+Qe3FVPJ2gHiVPtEoQiLy5c89f+a9C/s8089d25p34fFCCEz2vblt2v8SqD+ghxyfUoSQ1A6wH9JNtdLhh3NbH3WsoEpMLZGDXa9KUckdm9nK3dyutTNye1hNy2ogGPk7OOvhVWdVELi972O/kue1U9/wC0kEfUL2oCi44cY8r7fmuDwx7nub3quaQLtHuz+NHxgt1O34sxTsmmTmkC3TP+Kdao8mf9armkC3LP+aLiB3t/NMmiw9o2lkG7LzRDUbugNPeq15gzyF3uZUPbD7QMD7DhE+KVJ+0Tfs6SBrpSH1e5vqSsqjLfb326rMDPDsIjlenw6rpylmODO8iYrRG5u7avF8E7XRYSFVVRtNBLUh7O8RARCcb9REvc5ft07EVGBz184TThTmwBTT09xmbv4e5eGfap9qlR2orzemoGw2jsshgG3aHxZd6m6IlG+SHT9qsRw/HgxDCK+qgiiNjMo5CiuL0llzUPth20rMYqzqsTrZK2qM746bP8KP8A9VkabFmhEjOLiy+o3tZvyputxA66pKeR3My5kobITmuAqjFKyqi4UtQRgL3NGXSKOjrGIxyC+znc6iBNEJC0sd4i/he1XU2Ke2YVFR0eHwwRA98kke4zWVpfI2SlIiF2qr5KY6ZyDgPttsZV5SHI2/Miy6lY0eDz1VQOUT6rS4bhdNT4nPSPE5lDGOcknfmsMmeEDtw9JPMzPYPg54pcZ7AHxZKfNhIUZAwZkPeS1sMcVOQuDAIt4RTJyQVF0uwvEvLn1bbs92HpcUqkytpMNjIhcI7RHxKLiMIQ9ocNbUb2ISV8ckYllftyVHjNUw9ocGfPbuFYRyubO2XSww4+C7ela0vhTb07CVrP80VTiFNQx8SeVgDO1yL1KOHaDC5jjjCtiI3e1h+JY7Tl7jtWPFHiTJAQsL5szIrWt5Mj0Euf80YjcOrvb6lk8x0xwHIo2sLY1yRQtyZm96nDh8nC4p5CGV1wuxJko9wv1Ln76vg610rrwRTh1y0+pCULW8m+lSbWuFnd2+JCXVk6tZWQ+nRH4fuRgWhbdOm1PhCwlm+ZLpxtbnlch5io9N/iiPsuyz6krdc+ofhT4U8kjFZGUgjue1uSEYwG65EMikDwuPlDBDbyztSAmHzJODnk/iQkLja2W7/MtlbORpRF7U+3J/lahKqe7micWF9QuJC9l2gLSombnL9nCqLX1f8ASulVNydzu+FcAY7uh120C0YEVElOb+xcY5GLXkue0PuyyIfiRjGBcwut8KK2Pk7Os20jVKb+xjiGWv8ApTsV5MOWf8EYjGJ5WP8AUnbmuFm/qWM8lfR2Y8O3ljJCfe1qERMtWdSjHhgL/wAEoKWSoPLpu3XLl7p6MekUmFHDHZnluUgKVpALV/h0VlQYa0MZZuxE/Xc6dhodcgC34lyy6izu/DoijhoC1jO+5OHhbTBYzXeFWseHvcObvd8060LxkW/hD/UuSeZ/TOmHTRk+UZ6Hs7BDcck8hEXp7khwWO+9zkt+JWks1p5Zbe9HFZNye7Txbli88/uR0rpcVUoDMdLTw9Dv9RJeyheOrSl3+FTY6cR7v1eFNSRuRXu92XpU91y8s6YdPGPiIJWWCBsBEO5hzTrDuLhs0Ql6Uo4wLUz/AJJziNaLPkse5Z19r7G/Z4BtOQGkt3XEnRpwG5gjjAdC+pR6mRhEnB2IfTknaSq9oDP+FyJbtGuPtp8xCMWLR8i+lN+ykQkTZaKZwTIb2e0vh2pvhuIlva0lhZ0uSGxhazld+ZcaNi7k5sEi5kXq8KTWDq73CyqmLuIHgxjo6RRty0/KnbgEMr7Rz6k4IgTCUfV6kUynkvwRXj29D2pu5iuZlJlsEhya4k8EY8IXytySC9iAQtzdnFceMe5T3h2loybKFu/JJSIcCvKMLtc0JR3a5/IVP9nC36UJQtHbazl8WSvuGbw2VpUtxafvL0oToXLVm/UrQqVibPxJez7+bLRZjN9LFlGVG/fl7lHmo3j5R3eSvzF+7L+C4cJl3XaLoh1Opyz9PTM6+H+b93hTT0L5crhdaX2dyIWy3fF4UXsrbmN2t+FbrqmjmfpUWZUqM88rOrbyTgYXIQ5g2128K0h07ZbMrUmhPPlb5q/y5GT9JgjPDhshdzbk793yW/TyV57O9mTRuQiiKn78nIupT+VMpelwKYMPciHMLfqXWwlr9Vc8Nubh0rm+2zLbzdZflTOlenY/0VbYaGe8EP3axf8AdmrZ49S0ckNtpC2Xz0S/Jb+zX8HGvorRwvaTiyH7vbMtFba7m/5JcMdu3apfUS/ZX4OP9FWOGhcObJ0MNDvZ7fUp/D2ldn+nkjhjfLodS+pl+xrocf6Pk1K3bkTpWtbmhErhJfrkj+ZAurT+CVr/AP7SFi0Su0UhdcBvtFAe5kTZlo6Hp0Z0FCEbvNJJvUh6iQAdq78SXvzSYmyQJiu8nzXerzQW+9G3hzQJNicfNccXScn713u6kB5CtewX/Klb8SKLaX1e5d4b3Zv+9FFIUI3Hm+5OhlG2uRXIG2iKPqcuSqgYnISAmFup0ihbhCd9xH4VwsxcUrXF/SgkbtJEGY6pCNuruiYbi7rVZQJF+ZD1Plqp0YsQ8mUY43KUsmuQSNJxvkhljON9QcSf1Mhu892SAHGJ0h3cvp5JturmnRF5NGbcgB2L8PR+rNEW48kOmWT5janG3W2PtQacAv0k2m1C5ac9qmewuIEbF8KYmpTj5bkGY1pJy6RZTIKcJAvZ299qYCjkIGezaplMPDHL+lAD4x3MTsDFb6VKgmYYi5iXpUaIbrs3cEruHbk7l+5BlQRxhNz6kx7G12hfyToExOOf6k6Vlwszc0FJUNNS/wDW5ceG0tGdPGT3aP3LhE8jZs+1AA+z/wDcmJRaPVmZFJM8ZFm75qO8nEJAI6wsJerxJ2LK7N+Saue70rjSPlnegCWw7hfT0opZGyLItrKPFIdhO21KYt5gzPaTXMgsRx8S180JDa2Tu5fShCa0hbP4kVR55oIACOSoEiZm02oXoZN2bNcSKGqeMOTEjCqeaUXZmQDsYOjksHMPy5pFSvZyu/epj5judn/gmpJPA+QiW24vSgBiKne3lciiG49+39ylbI6M2CRtr2t70xAIEHqPPRAHGJ/qFmTVr8807ILCWQPcLJs47SQBx+nX/FK5rhyS0HnmmyIRQFjgctyG61AReT9ybaT5XIAdIny1z/imT228+aO7qyTRk21snQABFsLw6pW6er6ULxllmn442Fh8SCxoKcyUqKFh0drhJGGWWTZIrrW1ZBNnfTouFdf/ANqHjNdkldaOuaBBttSKZ/TamiJhub0popH80DsmcS63Vrf8Uime/NmZReJ/8ySaR7e5AWP+/JDaXuSu265W5eaTFc/LcoELh9WTJAL+e1EJORaCjt256IiCGnH1IhH33fCunkPcyQj3uhoX2NWvdk6atcX5bVLfNNyi2WbttFZGgDC5N/qXSyHRICa4clwenk5KqJ9oLjcXNOjHcOee1AJbuW1GOZd3V6krBREwvbyZOZt6Vzu0SH9QqiqE21F1JMTd3SjjyIOl7lBRzq6V0B8xRW6d6H+rNAUK63kuEW63NdfIuSAh3ctyCwXG7RLqfXauvmhIdyy8sDhZiXJd9/iSu1FkOqoA32t8SHUrlwh3aM6Jh25aqSxfldduYbdy4e7myb8GbugB/wB7ZICK1uSES6WSP3E1qADH3btET5bsk0xP3MjDl6UEo5a5eFdYerLqS1HVPhG9ufV9SChi23TJFa12mad4b7ssrUcUfrUBQyEfutFdk5aPtHpTj9WbIDzJslYAiXSutuJA42t8kYixeSqyKCuf8qK3be7bV0YW5J8IQFhzzJTsOiOGZOOTLtr8n/epQjGNzs1pJFCwsKNx6kfak+WfwqRw2u5WpqojcXHxJ7EuI1pno1yRFa/Pmmn2vq64E1p5u23vWqMG0SOkveh69EyczZlw87fiQ3PtZ1ROw++e21NXbupNkTW6Z+9IuknydAbDl1xeldfc4ppt12SXp9SCrEcbF3KOdPcXNSHK4v8AUmZyMmyDO5+aqyiBUZRvl1F6k02ZPmpHsp8/JB0vyQwFoIihKT8yR3oSyuyZUgHI5HLRjYfqUoRPLNpIyL61BLagu1RZLJhXjzdv1IWE7ssnJQxJyL4RRjM48ntTCx/8Qe59r+S0FF20xehwyLDqc4xijO4JCDcA87fkqmjjaQZ/aKloNlzXXbibu0TmPVWH1FWL4VBU0tHYGyrNjO/LcVzd1yV8g+SyqZsE9mF5HqZZ3uJ7BEd31KkmrgKe+CAQDbkBblHtciyb9IpRQnNIMcYOZlyEdxJiqh0KphLN4AL4Vc4PiGK4hVDRYPQHLKbkQU0DXF8SPDuxNVUX8d+EQx38IesmWgw6hgw+MXgyAWjt48bkJ/mQQ5Iz0HbLE6HjxSX3ZEBxkVpN4SFQKjGKnETCWsD2wgYQvN91vha5WuNYG1RV5xuwSk+/4viWeq4Xo5CiMXu9STZaaJUQ0clSL3yU+/pP/uT9dT21IxwcOcBK7iQPcJMjoKqkqD4VQ4gJu24m6feoeJezUs5R0xtKIG48Udon8SYcyYoaGSqmsjjlLqztAtBUchcRJ/fopuHdoq/DZeJT1BwFlbcO5RYKefEqiyJnIi3ERdKVjQ5S+0Tf7tBn+K7Zj4X+pa2jko+z9IEcjceUtxiL7iL/AKKABR4bEQRMxzu2pCybhoamuqQZwcjcfJMhux+6XEq46ioN4730EWu/cvZPskjxzsrNBX0GB1NZT1DsMkpR27PhL/50qo+zT7P4cUxCnevCQRz1/De3Jmu6l9B01QFLCNPE1kETCICPhFaRVKwUb5LGWq0zA++61C1RdKd8nV6VEaZiDTIhz8S69hc8hFuSRsyUEkBOTZvaO67LakwxEeu4M+rIVHuC/wACFyHLkH0i6BkwShzzytFvEKJijEiEsxLuLLqUGUmHRna3LzRPN0s3SLIAlPJd1f4pcQLdM+emqj3HZnlaI7eS85+1TtZjnZuop2wyvpaWgkh/EEzEZc8+q3nl9KT8Ds9Lm4kdHVSRPnLHAZgPVk7NtuXyx2q++caxqXE8TpKkc+uUmI/6v9KusL7O9vO0FCVThx1VRR1Gf4sc+w271hMY7RVvZ2WWjqKsxnB9YxPMVDf7IlLg7iGIT08/ElpHgp3C2OOQCAbfMUpu3nB7Nz4XTYfSRlU/tqyQL5iH0hn0N9Kx+L45Ni1RxKitOo00KQ7rR9KPBMPixjFYKaSrio4Df8SeV7RAPESm39GSVcieZ+brj1TxgLcQS8xFXmPVHZDCcHOnwQ5sRxU5rHqqnoCPxOI8s+lYgxfMXz5+JZGt8WajDKrC9p1sso2l0xhcLrSn207PxgUcEb3WbZBC1eeQSRxiQGxET+nckY/q+IVjLEpvlm0OocPCN5L22p4wPhSPETgORCmoe2lPS1c8zyPO80bBxPfcsLwzLRun5LpRnHsk6eq3JL8aBvHr8kfibSj7ZOVaVPJG8t8giFzqfJizYXNWQSgwkz3BpzF15yUhkZGxWkz6I5cQnqj/ABJXMvidRPpYPwbx9TyL5HodZj08fsDxHGIzHaeih4riTzYlhc8rMAi/9Ky0FcYxxRzyvYD7BHwkuy1gSWu0hmI87lmunUDSXXTmjUdsMYauwvhwBfEMg5y5bbvhWbwTL72osguJpm7kxU4gElNwgcxFiuYfClQ4g9CYTxO41APcxZIWNJVET6l5J7zPXfaIxkMXja8HtcC27lyGqlK13p2H8/JeaVfairxDjy1E5HWTHc8viR0faTEIY5YoqgrZmsMfMepcUuj2R60fVtXqeptMHrcU57QBbOJcK8yirq+YMpKmS0eWqt8NKry0lf6ie5ZP09RXk7oetSb1o2jSBIWYOgKRh0d7SFVcEjxwiByXl6k68zl1u5LH8Wjr/P3RYe0DaWm31C6c+9jhuaORyE2tfRVYkRcupcue7Vu9P8aH2C6/J/EvKfHqinA44qiSADa0xDvZRuIcjk4bhF9VDETLuTtIQXGASgRDzEX6VzPDHGriduPqcmZpTHbZPO5A9/l0v05qZw7rc/So0clPXHK0crSlC9h2+EvSiGT9o2y4F9MYORh8L/xXOI9ynhRxFuy/KmKmnKOxwjYxJbQyxbo4cnSZILcj8Yv/AIyJpOreuxQziBynFwogbfKW0RUA8SjKEjgcTF9t49K3Ud3wcMprF5H6yujw/rN3J+Q57lVt2kPi/s/wu8c9zKtxKnequN33jyLPpUCGoe/hy7THkXqXRHFCuTzcvV5L9puqaT2gRkY7hdkcOIQFV+zvmU9lzDltWXw/FmoaoAkkcIu9Tqaugm7YcSOS+BoLbs1xZen5Pc6XrYtJmrpaOSoMb3s8lb0lG0Ik/iFU0GMQVFODg9rj6XU2PGrf2j5ivDy9PlPscPV9OvstQFyfJ8guVhBC1+jN6lUB2go+ZvbajHtNT25NuH5rjfT5f0d/5XTf5miuYbns352umJxtizfp/qVaPaanI8mAx+JOy45TSeoi+a5n0+T/ABOiPU4P4yHYY2J+TEWVu5uadbiR8gAbWt5KmlxCMSzYzFn5owxZ9ztKxW7bVD6fJ+jWPU4W/JZFNJuvcCtTTyMRaZELqAdY/LiNaghqAuLX5aqZYJ1wdOHNj35ZbgJ2Z5fmRSlplk1ygBiUtotk1vUyP7yjku/nqubHjmvJ6eWOOXMWOFG5eC1PQ05iYmDOXhuyTMdY23NS4cQbkz/zW0m/BhDCvkSRhfLV3O1KenPhFZly8SrJsa4bG0ULEbep9qhUmMSySfiN1e/aKqGCb9xhlzQg9WWlzdJu/wBSa9l4lzhLb9LIj6bmyEuq0XTcVUG5pAYbverqUUTwwio3INMzEfcn4I3GLY7CL+lNNiQkXCbIRHmPmnQmjjLTLloI+FZSczeONBgLiOwLfiIdyII3ESHJ/qJdiqmIcsmLxW5p0qribLG+lYuzoUKGSjkEi1uHuJDLHcemRWp95PP9IrokF2bk1vxJWV25Mj2mLkztbbzQnIEfWbDn6k/UlHJTmxvzbqVcNPQSae0mPwk1y0grMZewltUQkP7RvcuXRSOQcQdyiDR0kmr1n8l32Om2u1Wxa6iTKtEQpsnPGBW5O2aERb3XMnzIBtdmjHLlch1ItGa3LzWVm1OgBja3LJi/chIe5sru9Phw7hbJvf6kiKMhJnsEhuyTsSjIgVMjQ1EEeTOJv1f8lIGMNr5AZd1qh4rlJwrcyuuHkq2Gj4ggEUcgjl4l1RgprycWTLLHOqL72dh1fcLeFCYhGBO7MIj71SjQyi2XDkH6SuQnDLbm4Fb6iZHa/wBi/Il+iceKBxRAN0Xf8SlgITCBxveDv4VRsJCJZ7iH3KRR1EtKRHGdol4VcsKrgzxdVJP3lpNIFKIsZteT6D5oKOYJnIJNp5/qUD9pLmbvfn1I5ZJIxJ/F4CQsKqin1Tv/AEWU0fBAnbIhbcnGFiDe1o2+FQSxicoOHJZLc1twsnIsceMwd4ntECFyXK8Ujrj1GMairpB0yvEfEjjxQM98ZiI89UH3lRjq8Eohk+ZaXKhfGn42yB+FnqJdS6MeBz+jny9Wsf2fNXV3fzRCKQjtz6kOhfCv14/l+IRFu0Q29w9KcLPdyS97osmgR70izuHJEOQjqhu0HwqTQTZXIm59yH1ZM66I3ESoEdErubrly7b3MuFy0UgkE3NL5rjD3dK5ogXJ0h16UXiXLrhzRbUAkK5hfTNGEjZ6smm5p0Nw6s4qkMccWIkI9PckRW/Uh8O5BI5u80Llql0oh6fUrAFs+9djK0vkuGO36tyASYeaiyqLKCoC8fLqVoVZRDbJAH4ttr3Ms4JdzKZTbnHN2/irM2iRWE9UF5s2npVXa/NaCg4RPkbbn0tUDFeFRuVjNcXIUCsjQwldqyftCMc8rfpVW1QfNzdHxLtXdAXZMErhd26fiUiP9lk/UO7aygboZbT9ytKeRyi0Db03ILHYZCtydSQLbqoJE27RxTsNQA889OSCBwyujJ77SZ9ExGXEuZ+pkcsjEV79Ki8YOKWWd2SAJRFa3qH4lz2j8yjHNcOSZOS1AE8KhuT7ckhqGIhcupuSgGWo+rvQlJa2epIAn8QfU6Iai1smfaSqRrOpnzHyT8Qz8nB/zOgKHppLjTV265KWM4wvNmt79yZAtdGfb6nQBLEXk1fuZIct2bpBfwiz7/EuOXVp3aCgB4K54QJs2tLLuTLzPqebXZ9KikR/+1SKajlrj/DB7c+rwsgGHWDwTiy6SASZcjm+RaK1PDXtBpGaQowEWL4U0eHxkfEeO0A3H4dv/VXRKlZXtkXnz6V1prS0zuJOTFEVQbxs4hnoKbhheYxJ8xD1KCgimk7zP+KdhhesEnc93xJ2SlCa1o2tP1F4kxGLQiTkbiTPa4oAcKhcdb2t6lFMuHKTM/J+pN8a4iYXe35of6kAOCXU7bS8KRSW6ud3hQNnaObbUiyEeVqAOkT3aIHkt5oeI+eWW31LnUXTqToARSPnomyka7l/NPuNooBj97WoAbGRiIXdt3zThEF+TNaSacXFuTDnuRtyJ87bUAEIs3NFF1JsY92bMi1u1b9KAHrrS0RHmTapqPMSHN0rn7s0AIhtSKR9qIdrpstvdbcgBWuuXaZ5oTG3vSHl838SXgKDDaJOk+4ubIHLTVE2XncmAend/Uj4egumgHdm/d7lIH/9SAO8RtreJdYtNEFu7NDqLc7kFjz5rl1uq45aJANw59IpWIEye70imiLufpTst9vJkFvnkpJ2G7X22n3ImyFhfn8KK33bk3wzEd23xfJWA+OXN8kehd6i27RTgE465LGh2O6F/FdEWEiXBJ7S5c13TP4lJaQn6eSktyyZrSyUYCuMc22p9y3IGhPmuLpZ+S4gAbrfpQsXmyIhe1NsXvUFifpLLcguctNEjktSfcqoAnLRDd7nJcvfyQ3XFydSAfiz1S6rskRfRchbcSzssO1+YpcJ/cgu+ZImkbakAIj/AEpFtLknbm5dKFrCbLRFlUc4ff6k6I2jm6buYtU7du5IZVUFHkWrqQG0dFHDq1TrFsH0qBfYjK76k1LM9mnSjORsv9SjkNt2W5XETYbF704RNaOXUXhTA+TorreSskd0IfSSTdP+pCPPNK5BSQbe7K5PxE5Nl1WpiOO5Sgyy7lBYQC4vmiPb1Om3JhXOJv5fqRqQ2OjZncxc+SjVcmgs2VqcIriz/gkUfE7kLgllWeZP3oeCSsZo35MyYLa66FI5HjIpDb3Ll3zU3Zlnkyblh4j5szD+5UpEvGyK3JJi15p147QFlHck7JcWh1pOnJ+p0Ql1e5Q+Ju0RNUOLoZpEm3aLoC+XK1RoqpryzZyL4U6NRcWgP9SC1TDKNia122qLU8OPRsrk/LIYjoO75qucup8tylDZIoKEK4pc6mGlEXYfxe/NSsTwWLD6cpAxGkqsjssgdyIvi1Hkq2nHiaZfmT8ucgizvy2toqsRBIX55/mT9Bh9RiVYNPSRPPKb22ogjCSYQkZxiz1tbcr6l7ZBgcXBwrDoqcr9Z5XvM/qRZD2Ozdi4sHDPFKtuO7aUkG4vzF3LP1cJ09zgG39SuHxpsUkMz2Tm91pKO8Mkh8Jgukfwk9tybJVlC8zFz2o4+LUGEEUcks79AABET/SLLR9jewOM9vKuoiwmgecKcL6ipJxCGmD1mb6MtVSTR9jcTnpOxc8sspwlTz4ybNfKPj4P/Dbbbddm6VlV+zy9qg4ZCvZxLK1/hV5R9uqmjgp6YI4YqOILD4UYsZ+IiIu91M7QYHT0rxu0rTibXXeIfVcsrNTheWW74lV0Hk9QpsUDGKYJGqGIBC2MhbcPuJQq/tBGNQVPTNGdQYCDxRvs08RLz6GSWljNop5IhPmIvamxhOMxMJHF23MWarYzWNG0tqI4ZaiepYZcrbc7QBZSprHmmI5JGIk7VzVVcAvVz3gHhHxe9O02AvVDxz/3eBv+I6nyUuBuKlkmh4odPfco5yOJZOrnEqqKOEaSgNpRy1IR2j7lWsMdOXEk/Hl+LpZLgpWHR0bzfiSvwIPUSsqaoAg4dP8AhRd5eIlCtq8WMW8HytFepfZL9ntF2q7Q0uHy4hHRiRXHKYXEXwgP+oloS3/EocG7PyVxi8kUjloTRA28/qfub4iXo3ZLsvg+IYxFRVvaN6CskBhAoobgz9AktJ2q+zPHMPxWto+zmCf/AEgrQjniqmumFvGefU+au+yH2Hz4bUUuK1eOlR14MX4UVOMvCL6nLLP8qpai0bdGqwfsPLgtSJyY7iVfAAWBTTsAg36VdDh8d37N7S5q54loCLm5mzMLlJ1P7ySYup+nS5Gx066lWOG0+5nC4vmnAw+Lb+GxK0Ag3PnbqjAm7v8AHpRY6Kv2MB1Zg/gjahYbdjD4mtZW3i5ZfvRsL+n+aLCijLD3K52su+hVvaosTwfs9UVuEU8VVWxW5RGFwuPi2rZMPw7vhToC46t4dymx6nzJgtZ2/j7Wz4nTg+I1U8ZRNS1QFwgDqzt7rV6rgPZvFMaoRqO2OF4VLWs/4AhH0B8Wdy3EHaTAyeqkbGsNEKS1pz9qD8L6iuWW7efaRhmG4ENX2fxmhrajO5+AYy7U7IUf2zyD7aZsK+z2jrGwTEK8MSqncpqOKe2nAX+FfLdbVHWTFLKbkRLafaV2sr+12L1NTVz3nxHJ7QtWKpqO7ebsP1OsW7Zm3+hu1hbNcImLn3qRLMwj+yazO1RzkAj0jt/eoECVvJ2a1EEziWm1Ddd3OkEZSMVrPaPi9KsCQFdJHazZfwRFikgkLuAkodzc+rPkpVeVGXAajaS1gbiFK/M/hQFslRY9waSUAiYZZGtaTPpFVp1E8h6yOQpCJkxOzbR8XpSjhOYsmC4vhQA7xmjLNmuLxKOclx6hapbYbUEVrx2D6c1Kp8DeoIr9tqBJORAKZiEdXLJEEj3bGvz9KkS4Wcc1nSPcrvD8D4IZnkJN7lDZpCEmZ7iGRE7g4/UKQcSQsgZyt9K1v3fHZvC4VBjoeDNewbel7Vlwb9uaKulw+eofJ2cVcQYbw2sZ3Iu9T6eFvAG4lKjsH939SnY2hj/yBpIzjtbJjtV5oIC2TDl4VVR1UcZcrUZVVzFlnyWMnsd8ePBZBJxL3j6R8SI6go2F73Es9SVGFc9pFlaXelLXPMFmdqwcjeKbNIFQ465vl6k+NY8ha9TLIBiFTC+TG5aWp2nxQ49M7lD9x2QepsfanK3bu+Sz/Z4jHHsWbN+YknaPGG4oxm+8uQqHgkzx45iRvkIHkVqz1XJu8rbTNUEzkfW92az3ZiQ4cQxsL9z1F3+KtaesjI+8VQxTSx4vWezkwkZluJrlMYRLy5J2mzThVOLlq6VTihw72vLLdaKz51WI08hNfd8QsyUldiM0ZAZ2gW24WZLtwuy/yMkoOBV45j1TjE2Usp8Bn2RC+0VCoMQkoZrw3BnrGpsuGvIZCAcvETppqU7iisYvIhXbBwrg8WayX7ifU4hEIDIx3C/JR2mauvyBhue1iUiop4pqCGJqNwniG0z9XxKNHh8g7LNo7tylZIR8mr6fJLwAWHhIObT7u8SZIaOSlMpIJ2Iy28lOpad6djbIZBla0rm5fEnoKG183a74VE80EjXH0OZsr6aGeE2csxLqWto8UOsAcoHIrd2vUncKwV8UqQ45cKC5hOXK7JvpWm/2doMNhAKapCoN3IeTiQ+9eNl6/GnTPrel9FzyWyfBlzGouy9ktL4iTok4kLGLgTtc9vSKu58LPIi2bVXVEM9xBZcXpFkR6vHP7Kzel5sXlAH7zK1C+QjnxHHy1T9NRyyPbJE4CrSnwumt3s/qtJ1lk6vHA6ul9Lz5/HBThHxByeR7m8RLgw9L6itGGH0l2bxsefvT1PhsUz/hxMWS4p+oQX0e5D0LJ/kZ6GnkJswNy+FSoqGeS1nbb3LQPhrwjo137rU01HL3QdXiI1wz6zf4ns4vSO38mQYqM8skXBaO697VPOlljC97BFm81n6/EPxD4bsQ945JYYSzuka9VLH0ULZbALFyluJG8hxxlZaRKhoagJNeJYTK54kfswmBiZ/E+5Vk6dwmjmw9dDNjbjwR7pCcs3/KKdCnfLTMvNMkPTk/f4VOpoTIhdme7uXS3ouDzYp5J8nAzy1d9F0JHusscifxKfFRvb0bX5XJ+LD3EhyjfX3LgyZYI9fDgmVZDIWuu3wpo4ZyPNu9XZ0pxmQSNaQ7eVqjHJFHzO76VzrMpeDv7NfZFjjkjHLxJ/iPGBGc1ojtcvV9KKSop6chzka522j4lT10jzVBODOQdwqoLuDy5eyuCfFWBJLk0hiXcJLlbiAUejvfL3Riq64+Fvj8PUmuCZOW34tzLdYoWcX5uTSjtHjEt5NP0G/i8CsDJiErHYtdCFQwj2jmDbdyduttexhIua2aX0jz1OcvLHwK4+T2rukY5Pn7kzHI4sNrbnTz09WT/sH/AC+JZNxXyN4Rl9E8ZmkFm2W+nNcuciu71XvS1Ill7OQLp08sIXmDiJP4lz9uMviz1fynFayRNIpB1ycWLmSICHvdit96ihXGNIcZu9rNawqMHyfd70dkh9al4RbDI1+ehfFmihqjLUM7elVhzGQDH0iO20W6lynqDpZc2C4e8UdrgX5Ub8Fy0j2X5OJJHVaaZ/wQhVRTRCWVo/EpVJ7NIYMUsYCVw7nHTbtXI1JHcpY/JW8EOIcnEe0927wpoxjkiJwkcvMck1WccpSYzAh6bY3TVOMozC4PaPfr/mXTG/NnnZHjlKkiQEbyPf0hlqUm0UJCcbcSI2MB27WQVPFJyJ94jtu8OSGnmeO92y3Nqt47SOWbhHgcj4lQ+UTfpZOzQwUrZSTvKfqj6RTVVi0YgEXFiiEvCD23KLKTyNwnyD96rtzk/dwYSy44r2ckDEaq4Ri1PW5hFVxzSyXOz7c+kkU0h05lG8VvxepRjk2DZuPNe1ixKCPmeo6lzZ4P4tdqJukvUk20u8kOvlbqvvD8VboICfmi1Lk7IbdvSkQsgTs6XJcu1yyuSucSySL+pAxOTXapIm2+FvqXOltEAdbbp0pfUh1zz8KQ+9UiWwrm3OkO3XJIfcyRc88rkDYmL+aSXudK4vUihROsT3aIhLvydBbbzXWJDQDnS4+Fdu/UgfvQj0oAd6iHPJIuZM2abAvyru5A0gzLQW8QrmnvuQmVun9SEitLR0UJsfDO3LJSICDjgx7MlAHcXJO8Ny1bMiVgTIaxoS4rG45Pcw+JQqmZ6yY5DZ93qTbk9+Toh3N+9BANrbdHTgW9+4fSuwUpVD5MpRRtTntdjL/BAEmmjjK3NrjdvE6mw2W2MzW/EqspuHqpEOIXFe4oiD5HanKMc3f5qOxMWjbk7PNxs8nUMpGjDO5uaAJlz5Zac1DInjO/qLPyXAqHKUctqePdERdSAOHI8xmYtZd4U36mzuyZRZZHLvdP0lnDNzNx6dyAC4g56bkM2dmVjkWWd3kmBk4M17dz3MrOXFoyYDZrvC8fkgCs4MhCOYbS8Sn01Y0cZRT7TDkXn8Ki1FU/FLhPsz0EmSqeJfaZjd8KCyxPFIuCEbsxaFnooA1l3MGtz8KYCNyImsvz6dUXBcgvZ7reY+lAE2KY5nsFulrrc00dRcwtluXKAWkqgjz6ntuUs8NCnAZJ5Pwicha1BD4ID3Sa5W5el1MoqyXDzGSP94+EkIwhHScQD3E5D6UEdQ4vxWZrm5IG/caWnxCKqpykDISHc4l1AqCWqmrJeHvLN+ke9TqDszW11J7XwiCj9QvuP6VbUGCxwxDnlBEe0y6jH/oqu/JkqiZ04ZaO3ihcIPar6CSDFIyenBgsbWIR6VytpXhvjEGOL1C+1Z3jHR1gSU0jiQv1ApKvYsK6sanqSAGt+pV4C9ZUixvbcXUSKqqJMQqL5dxfCKA4nE+vblqgpDvDjjvZnYiA7WHzSljeG692Imfwumgz4oswOZdIj4lIko5YQaQ2Yi9PVkgGwIoZJAuZrl0qOomcMwG0femj4pPlk4a/xTsuH1cP4hxkI9Tl6UFHJKGUTs4b3M9papr2d7xfJx+IkZyH5mXiuJCUhkWf9KCQipZJiyja7VHBh8k0tmXw7mU7D5DvJ5GYSL0qeEIca+99zXOgEiDU9mZIYb4n4pC3SqiSF4zydrbX1W0p5mkLL+NzqHiWHhXGQxM148yJQmBlGLc+bbU7c3g6XT1RQ+zlw5cxJR+Haf8AqVgE0du7Lp9SPQU0BPnqjGS3XwigAnK0STR8viRcQiO7w9KMM5NjM1yVgRbdcndLblpmrZ8LuiJ26vUok1GAvsfamWQdfy9+q7CVo8+5OSQ2um+Ht7xUCJMUl2nhHxIxHTPW0VHDMbXZPER2i3UrGGxNyZcuYiQOVvL96OKOWS5wjc0EWK64SZEGZaf5kjpZ7R/DdDTQ+0VFmdvmkyB1xtAs2e7uTAyOJFmyvQhgjiEHZj+JRaqjCQieMLUyrIAFdz3JHC4263W+FSKehe8iPNFNGwmWW0VAbEBhIrs2SHaXJSDpztF9CFMGLjtzVjEZfJD1DnluXLWy+JEO10qAdDMd5PuTplqod1vNAdQ+ev6lNWOyeMjk2roTK3m+1Qikci+F2Q8Z7ss9rJalJk25ibvQXappiIrUnztyzZZ/ZognLpfK65K61k3uFJun+pAwrvVuSYtNWZD1EVxLu4uaigD4glroKTSNy8Sa8fJIRckUgsdItumYpDt5Ju57kVz81JY5xH5N1LhXiueEdEY5kOm5ALydRMWnJNfJtqHxZaKDbklhI36kJyP77U02YskxdLZbUCqgnJ+/vXX+a4O25IeeiAcbEWQnyuXW8OS4PPVGP6kBVC1F7s0beaQ8ki5IAfAn+pOhJbzZ3UW7XNEMlpZsgB4urTuSKS63RNFI2a5d1IFQ85MLck401o65WqNc35vmk25BOg68l1zaEmWju1fJG25832pGT3ZaIsWqBaPb6fqTjZZ5IbvkkWdhE7qxUNTdWjWqpkK0yfNuatj3MqirhO/PJWmZSQJFu53ITK4ss2TJZ8ulCUj8vJVaMqHxkbL4k7FWOIW6qG8lqJpHuRugolnM5Nq642UnkIpgC4n7k7a1o2M/v+pNFBtkI5Nt+JOaE+SYLP6hRNl5d3qSAOQdxOmrbi9KcEXkHPNhHvXZqfh3Nex623C+iLAYLIT9K5JI5ETPuXTG5NFkRa9KCaLubtpjE3Z6nwL204sJhe5qWBmiEy9R5am/1KLQY1U4fdZI9gt4XVaWQvoSRZzcur0pWD5JtXWSVBkDM9xbiEuolCOGQesXH9yerRunI75C+I+pchqqmMhEJzEu7VFjGrW707BSy1UmUUTnd6WTrU8mf4sjF8PiUuKappyH2cJICHdcLpoVk48HgwGOOoxO85T/AGcAW3D9Xkq6auqMWtjlNooB6AytStkknOWV3qJze5yPdm6tqPBZcSMDNmDW3kru/AvBTcNyDKnjcbXtM/CtJgnY2TixSVsFgFlmJXXea9Awn7O6TC6SCoxuofDaWQ2MAkjIimy8Qit/hfajB6zFipqCnxPGKosrCJwiAfDt2kqrVDXPBmuxP2IwdrsYrIzqZcLw6MBKPZcZf8l6z2X+yfDuxs4y0eJzVBBntnhC79S29AVXHh8Ec8fsZg1rREbH/gmpbyfU23LDdtmqxKPkQier57i9KEi88/fqg1G7e/8AFNkPm5fldUkzVsd4klhNn+pc4hlo75IW4QvykL9+1DKIZZZOtaFY5sHrfajCSMvhTRE5BazEX1Ji57iY2bb4i6lZLZY08zTHYzuNu3c6flhnktZ3cdfNVLE+3Zb8Rbk7weJNG7u/vSsEy0gjeEcgPd8LrzH7eO2mK4TRUuCYeR0cVbCZ1VX6x6eEJf5l6OEjRhk1o6eFFTVTVUtkkcZxButla4W/ihDfK4PiOaECrGp+mKy5+Yib/wDNTKjFmoYSpoI2G9rTIWtXp325dsI8YxKoCAGqaehbZw49sXxe7yXjFTVHR0h1Ly8KqIxsj93mrs4WnZQ1MbST5BmNx6ESjVYtCfCcLreZClNWMVTxJM5bnuO7mSfqcJlqoTqaB2qYsrjiF7jD8qwNkqIFZUU0lOMYRS+659oqtttLRSqDD5MWxCKijOOKWY7WknOwB+ou5XMvZ2noaisiqa2EipXtkKCRjEi+Eu9QVVldg+B1WNVQxxBeOetqucYoQjMsMpAC2F/xpRfa5en8qvsEx6OjwvgYRTjRRG1rznvmP1Fd3KLDS05AIZPdnqXqWWTKonZi6ZtGVfC2Hab7vhSiwcCfK+0e8luWwWnqi4koOP07UMnZ2jzyB5BL4XUd6LOn8Nrky9PDPJRy4ZFI3scswyuNnibaLrS0WF01DCARwC9nUWW51Mo8Lp6MCaMH3ep9ylGPs8JG+V/pJZvLb4NF09Lkp5MPYi4hhd9KD2PhsWTKbJUHJa+VpD4kyUzldk6e8jPSJXHQgJ6tcpADt5qJTVx1VdURGFow8viUo5Hz0Z0thQS+g3Ji/L7kxd8TIvaGLV/NNHIBXa7ktjXVnXmOMc9CQS1D2dwkmikubJ3XCJ92bblm2aKI9FJb9WeiknJc2TdSggT97JzifpUNmyih7ZlrkJJnpXeIBNzXP3rM1pCDqzzUaSZhl0fd3WpyUuGKgzSMUvcVqBt0TqeolrsRg4bycUjEQ+pWjYhHQ4xUHKx2k9rjl4mVFRFPT1UFWGYAJ7DH1KxaokqJ5zqDYDI7tzc3u3KlEzeXVcFyGPUg6uEoj6rFSS4kftxy08xiTv4mTtTNIJHlZwr7RG/+aZjqCItQa5/cqUVEmWXJkHgxytHRp7h+QqSHaTENrM4l/wD2xRU+GnaBnG9zt/EVO9jtHRrfIlg5QO7Hjz1ZKxLFn9gpWkyIpA32gw/qVG9d+KOW23lb3KYdO+3jmwiPqT0NLTwkVzMV3hLuS3UEbdvJmnZaYfiQVjSzyswmDa2+NXIYTHVRBIDMIkypqKSjp6KsieBylmYeHJn0a7lbf7SU0NNRRRUTjwYxGYyku4j+r3LweqlOT/4z7P06OOEdeoH2wGn/ALzq9QunSo6LIQaJrf8AiXblRVPaZ5AMOEA3Ppa/JRDxqTItW56LlUM0l7mew8vSw+CNdSzR07WMDkI8yzU2mxakmIwYDvB7VncErPaqM3cwvG4jufwpiixCOnOsklkYBGTqyWEsO9nXj6zt1XhmyKojJiL/AJoCmcgvYNvqyVIHayWaHOA4zBvUHNVMPb6tp5p+EbQBK7/h5bWXKulyM7Jeo4V8jY+0PYTPuLuXI6h8xyZiLPQlkabtFU1lWLsdpSbbukX/APlqgH28qaWqzCMNOd3iWv4k/AR9TwQ9zPTabDZ5jFyZhEnu5qyCEKfkbCK8vpftKqahiCU44LejqQl2+9NQxfUCxfR5fs7F610yXB6o1REJDkbfSSOXEo4YSkkdrAa7l4V5dT9uoCL9uAl9DqNVdtKnEGOIJIwgLby6mWuP02bl7jjy/wBQYoReqNbU/aFT1V8TUf4WekniVJNNHIZPE52v6mVNhtO9VMMcX459XDDxK7HDaunHI6OULdzjYvdx4cXTfA+M6jreo63/ALPAdJYWnSrH2diuyZxK1t2argroMv2oXD6mUnB66OqrZABxMh6relYZLfuOrp1Be1ssKKE+MLuDkI81p6KGO0TPIv8ASq6OZ4SsbK1vd3ozrC/4dvxC68zKnkXB9DgyY8D5L18QkhDhxycAOq3JkNP2wraGrCWKcDMNzcUBIVnvbntyscvqTftQCWfs7ES449Gn8jozeoRfESf29+0KoxP2WsxGKIjzGnYYI7M3cuZKPDXR0/CkeNgMHub5rNdvK4CwOB44mGyoAt3UyuTsqLdDIXZi2uu+PSY4Y0kjxn1uRZGkyUeIU0jnk0YXuRPp4kHGpPMFDOlghC82kAP/ADEA0sUjC952+pbx6aEVwS+vyN+4nySU2fNv4pDJTyFobclCLD4iEcpW/MCNsPgIi/3jp9yfahEldXkl9DpxgVrRu2v+VA8cfjJhJDHhcch5PPaI+LpXSwPiaPO+1/PqRrD9j70/0dCqgw8xfhvLlu2unW7UQC/7KT/omBwfzN7R5Em5cFa3NpX/AILJ4sT+RrDqs8PBMDtZAJ5PDJb8kFVWPWTgUjuI5dIt0qH90vubXb/UrOkoaYQvkCQpWfwnasp4scOYG+PqMuR1kYxJGEg/hyMQ95E3JT6TB7XCV5bxB7mtZSoZqSGGyOne4nte70+FCddwfw443HL0vtXE5y8I9FdvyyK+DsVVlxXG7c9zJ2LAWK5jkLlpp0qVxjIRaznzufcnCqri1a4ukrVk5zNYLGRvumIQysY8m11XPummG3OIP4qUdY23IGIu8SVFivbCkw2K9w4pdLxiiMMmV+0rJlxYlcyeeF0heC0vhdZes7QYXT1stIEh3RcyyuEk1iXbiOqpC9njkAy28MliooTjMn2XFzXs9L0LavKfO9d6rCFLDybWjx6nqLvxGjLd+HKqquxqQr49SHPQhfuVJcRMLZtaiIjF+XSvVx9NDG7R4OTrcudUx4ZnqD6HEe65WYVmwd7kQ9RKsAWIxzZ7fhUr2f2gtGtFVk1ZGKU4EwaiSZ82di+JMVG65s7j9KkwYbEPM3u/zKbBRxQvmx3ELaeL9yhNI0eOU/J88PtfLPcluz3dKIto8kOnfmvtT8dQvDkl081263muPllnn+ZBWwPfzRt09VyC5h5u1yJi0QCF0j33fEu/vXfiS70BsC3lqlru1XWLXNd7yyVUZvkH/Mitfnmlbb3dKK5VRUeRtxYX3P8AqRP0810o7iEur6kQj8KZNNAF7khJ7c7dq7bt0yQJMoMf3ruq5a9vS4oDytUlBXeS62fPJA1l46qQ8PezsqQP4jTZ2kkw3BzTjxuOuSbcUzIK5+TJ0/wzsB3tHxeaYt7ukkrXJA7CLLPvSLOO5v4pdOuSEy1LNupArC4j7WZGRbbrmJNdIrtyAHOq1s+aIs47Wb96avRcT3fJAMdCZy0y3epNS9efhS6dUrtM36fkgDoFw3zy6k/BMxTat+XNR3yyz8S7ATZ6u4j8KC+CdU0fGseINz+EiUY8Nqx/uDL6dynRVQwxGEmZ2Ps022p0po5mEml4HxE6CaKkaU/7yOUfyI/YWIdOIP1MrThyldZWMQ9xEaMynyELIZysILs9xZoEUZ0/D5Sd+lzLhjpkziWvhVudDUSavQMAkDCBeHRQKule8TBt/U4p6lA1vDGYWp3IgYGG42t3JUEcZVINLK8APtcxa7JRyFx5siEdqRJqTw3DMJEDeWac2NiYo2tHJ0R0MRU5xtHZe1wET3Z/9FW4TiEg0wxVDMdOYuAET7hdlGnrn3A7kWW1vhQTQ5NCdoB/w+sSf/Km3kjKLONu9MnWSeNmuLkRI6KPjEbt9NooKSJ+B49U4OZvHK5xH1wSdLq8qO0FJWUsc7AURl1xLIwC247NoPr6iU+lhYrWbIicNbX5JOVBqmwcSrJagrGdwBm/ZiNoo8NwueupBOMGK47GEnt3JoyaSawGuz27VZ0x+xhwjdhEd7j6U1/8gY3BQxSVYhvgAQ/EIn3Fl1D8lF4MlY5PFF+FnbxC6RUWrruMfNxDLq8TqVDjUlLAURRRlEbdPSgmuCdRUsVLc4HcffInZpgIRBmYdOlVcWMW6NCwgp9PT1dVTFOMTAJdHE8au/0TRDcXu06vUglkPLmbi/vUgo56WIpJXAf/AC89zqGBPIObh1KDShxhe/N225J5iAXYmBrm9y4ImL8mIi9K6cbEeeooAkx/iMLu7J254+T5KNCNrepOiV2uTIAnQxtIDMDGBd5XdSjVdRPTwmYNcGfVnuRBIEgE2biWXhTE0MpEMfEyF9r27lD4YFbUSPJvkdyNRXzkfLyT9RTvGJA7OOT9ReJNMLC9yLAEha3lz/pRDmL5snYaU6iUWb8ynxYWwmV5tb3JbIejRV9JFy0VhhNK1RJm7WiPqXJaGOMxzZiu22i6lgLRhs2W/wBSLETaqO5hjbaPeoJ0rCxPp7kLVR5k3Ee5O+0PMGRs31LQllTUDdc2ijlGwj3q0qKe18+r6VDONy1ZkqHQzb0+pPRjcQ3tmOdv1JCO0WU/C8POsqeHlbbucvJTZoMzUYFKLZMJZXKbD+DHkzMNytJaMKeInYLviUOeF4xHZtdlSZhIj3Wt6lHtDi5cNrvhZTSyHQ2tQGIZ7EzJDQ5C2ROitXHH9SQlt7kGg4I7uW0kNQUYw5E7DKOZCXqSOa6IQz2iqbECufYyC0Edc9w5eaiyTPIZM+0ULZlc/iQkOvwoNTnh6tyG57hzf+pCW580VuzuQFIJ5O4nXSFrRb1Jptr5IgIB5ugHwDpdy3Jz1EkPzZdaPdq6A2Cj/fanRy5u6YDIny1t+JOlkJfSomuSosVt3dch1zzyXHJu50BzOXJSoFWOvkOuf5ULyNz6kxc5B/qS25ZKqomxzibtGToF5qMOfmnA6svCpkuCkOxZlqjEnt5ILbS9P0p1htbV+a5zZI63MU4W38qau+Jdue3naoK1C9IpOOiC5JybIUBTOv6c1y5tzNmhEfejEWu0/cg0E3VqnB8nTQjrytJG/vbcgAwkubJ0RZe5Bd1IWLzyQA7xPLJJyba2aD59KQk5IAdXbkz6rl1ibMdHtQAXiRXW6Jvp70Xi0dAqD9yLie5xFNN80N2maAof4jfmRcTdqozSbtUV36kBQ9d81275kmuJuyQmVumt2aAodbcmphYm1b8yG7z8KUhbR+JBLRAmpR3OyhEL88lYTyXNazKOQgXcrMWqZFIX8tq4xOOrspBRvd/3IHH8vwoIob4m/l+VPhVAI72TFrXbepcEXu1U2FEg6oC5M6IJPcoojuyTwltFUmSguI/1JDN4mZ/ehcWXLXubJDYDrzXMOb9LaJg5NqssFwGtxyo4dNFcVzDxMtt3ktHj3Y3COzdIFJPWTV3aC+6YIGH2emD0kXNz/wAEcktmWw3C5cQuNtgNzImVhU+yUYEcZDFqI8PqN/UXuVpLiEdPhfDjDhE+1tOlv+pLLzFxDJ833P4UMPIXDeqqD4DOQk/VJ4Vc0GCxlh89Q1TDEcbdMvXKXpEUGE4fifaacKSip3ltC1uFH0j+5WsNDTYPVQU9M3tGKBNbIRMxwk3wl5rVIhlVHC1LDfPkc5/3fkrzBcJPFur/AO3i38KPaTv9SlH2dgwesL2uKWWqLcEZbRpz0cSLz+lfQH2ZfZq3arEp+1fakI5a0yaymgpxp4bWba9rWqvHkEt/Bkew32K/fmHwYg+HVE8RGQsImIxP7735r2Ls/wDZbgWAyRVtRhw1FUDbIpP2Qe+3vf4ltwH8EIo42CKLa0ce0RT7wy26HaHyFYuXJ1LGkZXtl2Pwb7QJqKfG6aWX2FiGMQO0dfVkpWD4DhXZ+OzCsMioB6XKIN7/AJuavHp7rs8/4JwKP3n9S0T4G6K64iYvw3+rNQyjkyH8O0vpV77G3dn/ABS9hLLPLaqVITZnZaeYdXbv9KD2eX3DktH7GZaMFw/NCdDPyaD+avgkzw077s2a75c0Yw2j+zuFXpUsoll7PcLP1ChfDZy5Q2/Uiw4KYY3u/Z8kNpl4G/grv7pmISzBhyRFhYRhmZtu9KLAofxfW1vxAmquuiw96cKioaIqg+FGOW4y+FaYcLiyLPPZzt2qoxXEMDwcovvSvpqWU2vDjvu09KLChgso7nlkAAHMnIntyXh/2l/aJX4hVHHhleAYS1whGMJRSmTd5F3svcjxrspjlHKzYhRVFPkXEEprcvEvDftHm7ARzQVtJVy1oF/4SKR7Xy7rviVIU/HtPGPaqgp6iSoqKkBk2mIsRCY/F5qrx7EHmAY6eQqkHj4TiUFtg5+FbDEO0nZO853wzEKKAI3AaEKu4zm8L3PyAVlD7WUlLU0/s8+JxU/DLjxk4EQy+Gwu9unqQ2kjmSd2ZmraQbeJE8Wm3Zbcm8NrK2nxKKWgNwnHkSn1vayvxSEYKwwqogMcxsESIfJO47HLR0wTzxx09RV8oga0QD0rCv0apsZ7QFTYpH7fFA1PPnbURB0kXqFVlBStIWobtGb4Vr+w2AhXYbUNUwbSO4CL0+JU2JYhTFidQ0cr08QG4MMYdzKXjdbBGastKAWGnEI+n4fNWkEgUsRSzu1orNYVWRkwxRbBZiJyJ+pTzrPag4h5cCLwk/N15/bc50fQxyxx4rLn74nqKOsnpwaKKlBjkkle3mVoiI+apsK7WGMpR1jXAb6S+IPqVfimOUZUBUdO8shSuJGJNa2bd4qmGTuXQ8Sjwjk/JbezZ6XHjEHEHhybh3MSGrqPaIi3u5O923vWc7LcWSkqDdnlih3Pp0e9MHiEkc7yA9wjnkK49eTulmWl/s0YjaGb5kX9KiTyOU1gSsGulyGjrHm0PLcDFcoGLVDcQWbK5pAK4VraujneNqFjVHGf37UxvJYTt1EPUrcqWcrrTElApoTm7VG0cfEksIrfkO5Wk1Y0MBSMDXCqlJIjFinJWRDoZO8xTRUMnrZTZa4OLBlHdxX/AIIwkjkkMOH0+JZbI27eTwimmjenfI3uTRTean4wMYgLgz3dLkSqBG4+5WqkRK4OpE+mGWoOwAu+n0oJpOHUHE722+LJX11Ph8IvfGA5aCPiWYqKhppjkbLV1Wpk8lMf4jZ552/uR8ZhLn+VQmLuJJiu6+lZanSslEieo0ybqUcI7kLlcWSIZn3Z7S+alIHLYLhy8gc7Re5hz6V0SqSYnzI2HmZblwJpBLO9GdVJuDPra19FdglZH4zldmasKPEooXG+LiWtaoVT+MZPYAl8LWqLbaXpJZv3G0fYapu1zxgP4F5Do1xpio7ZVlVKLyBHZ6RbK1Z4SuXVj2l5Or8vJFapltieNe3WtGzxRC37O+7VP4bjUhGEcu/L1Kh/pTtNI0c2dy0cYtURDqZweyNk2KRjo7Wl80weIORFY7lpqs8FQUnI1ZYdNJHFUO+dtlrkQrlydPCCtHpYevyZJJSJD1T+t0vbD5O7a+5QDmAdM3uz8kRSXQhaf5VzaHrd6y3pMW9jpqynaMDKpEQaUuoN3hUeWaQgzd7s+ajyzQFRxZO/tPfomRqPwQjyYterNR2y3mfgs8OxR6Orim0OMH1AukkqzFmqqiWVqeMAM3Lh/NR6AqQpRaodxH1elRppoLisFy180lDkruuvJfYDUHVSUtM+VrTsW591vkqurhkhqJYzHcJuShHWGMgnGTgTcrXSjknqLXzci+JPt6uxd/ZajuwubWigMR3brtf6VPhwu6InOTd3D4VBKN4zyk266ppoTT+znDfPRS29ohhFjjcuL0F5qSFC0dQUTy7nATa1rrs9RUaEoCH8UyG3w5pbNC1T8ihmrcPqBMDkgPW21yElO+9sXqIikkrKowbbcUzobcMGx+KZ3NqO4bURVlORZR07EDvdy2jtScv9D0f7GqfEHmb8Srji8P4jXLSdlaykw0qieSthKUmtCMfF9SzLYfT5E7yP+VOhRxi2x9veWSnI4TjqVilPHPej1Cgxg8S2RHGZfC6tIY5SAXdri8QjuXktJDaWsrjp1CrGmkqIf/tquUC+u1edLprfsZ6+Pq3Vzgeoxw01p8c5QMQuts6nTgQ0BTDxKiQYBByeQY+l8l5hDUVnGvkqZjz+O5FJiFR4OIXw5rH8bJfzOr8rFp8DYdv6XDKjsTFWUWL0tbxagAkpRf8AGhfzIfJZuDtpWkEUQRxjawjcLeSpCpYymzNiAnfwsjanenfO97B3N6mXqYMShDSTs8bNmk3ulRctXVFVU8Wc7/8A8R9rJTY8+C1+dHUR1kRsPGi8OfwrMz1EpGPFO/xINC1zMR+Jdqxo8+Wab9yNTU9rqjEDsiBqUB/UX5kEnaBqGoiqIzaWXK2QM+YrOWsI5cRyu8KTC2WeoiXqU9qI11E/JrajthHI34ETgPqk6k0ONXU4y+0nFPnsEX/zLPQjbrI231LokMgEDs4Dn1KHgh/E2x9XP7PRcA7SUWJSxRSw2VF9tt+wxt6hWjOjCMx1bc9rWryCGoCnIHjfo93UthgXbiKloRp5QkkIPETXXLw+s6XIucZ9T6d1uB+zObD2Fite9it/MieHTRgWZoMc4hyyNxbXe5tFZYfiEPtnFqXlKCwtnkS8SSzx+R9Fjl0sltEnv/8AcCDu1uVxaKRDN7OJs0cRXtbvC61UdbiV1UJ0zEQuzjdJajqcaanmDJthNqSTjkmabYOSz/q/co1fUR4fTHOb7Aa5xFUGKdpJJIhGk4kR9/K1UMmMTlGQTSmYn13OvQw9Hkl7pHk5/UcGNuEC1ru2XtVJLDHA4Sm1t2fJllDz4Wu4R2p2WQCO7pz9KdjhabluzXvY8UMHg+VzZp9U+SuKn28/yoPYXExJuovDmrlqUeZ5cknGPhiGb3C+hLfvWca6XkhwUbbHk2+HapwUoSFZkw/UkEb2kzA5D1fSumWpMIOJdy55ZGz0MWKMEcidhPJgutfqTplwQKxtvyXY4XkDTaXpSONxdYbuzsWKMkchqHm5t0J0K6KMydwIckqPD6jEHIIGa4eq57VK/wBna8RvOO0s/EXUl3lFgsDa4R87a/pZDbt5ox5JeLJfop+E+DlvVqhbby3I3HzXSFkANlkI/Eit3c0RCy6wqkieTlu3mu2/pRe5m6UukhTAFshbNd8S5axXPqifIdUEA2+9E3ck47l0MkFxOiXuSLdzZdtu+pOcN5NAZy+EUFDFnuQe98rlZBhblrO7RApB0sVOAjw74i5yJMybK+XdDTt7k0dPFzeRi/cp+JU7ezwPFuAfSqweaZadnOHGVuR/yRtGw8pGSjjOSTKNnIvSp8ODyCxHUSBAHfd1IJvUhWnyzYv3p1qMxhvMHu8KsIeEL5UVOVRL03m21SYsJnqC4lZUF9EavUiykGHu/grFsLcQFnj3OrmChp6N9gb/AFF3KV1asO71J6g5GYlo5L9WtJmt5IBw9rdVqCEZG1DkgeEc+SepOxlSw1trs6H2H3d/hWo4Md2oN/BcKliIC0t+lLUexmJqNrjeNtmaaGlkz0Z9FpxoQJsmZ7URUMY6N+9Go94maOOSQ7zbn7k3wZRAgB3td7rVpWw8M+bI/ufXTcjUN4mbCjk5mzW+nNd9lMi6LfDtWqbB7vIUYYPsJ8mIu9FBsZxqVyjHY31ZpFh5355blpxwlrMndOx4WF45vdr4m8KKDYzA0ZkBNYxXc7U5HRvGxM7H7lpjw2LMjB2IX5DlyUWSlAfB+UVVE9wq48SrYaH2YDuADvAi6hdQZBOSQpDyuJ7vhVxJDbvsf+Ciy2i+/PX3LNjTRXVedRMUjswm77hHaKZeG2Td0urAyAhHn9WSaeSPmz9PqTLsZjHgn4my8Qsm2pXJyNmci6lJaSPPR/nqj4zU55uD2ly1UBbID07yAOlpdKIBOFz4T7enmnTqoyMrNvlcuhYVrs7mL8xHqZAWRN8ZZM9uqn00NTVaudgd5Ep4FhgwhlSBfnqUjlaf0j3KDWVx3kwZFFnoIquAthcbguMdOzXZ23F1KNPMcxmGbiDOn6GjkmHis9pepSfukiMs3dSQVellrdWfVkloXN7rfErIsLYrs3tSPCTyGxwQWMYdXRUbi88XtAs97R52jcp59pAqMSKeojlKldreBFJl/UoB4TPud3ARUK207Hf83hQBZEQTHZw3Eh9fhUmONodNLk3TRvZmb3fvuTjC992qAsMi3dxfUl1OXhQ8O58tbkrXIsvE235IALpbLS5ISt5dRIeHd3OWa4QntZme35oAMZHHRlIiqPZSE26vltUAhMW1zHNFba+Wdw/CokNICqzm0d7huuUG1u5uSs+G1o5pRQgTFmzEsGzdKzmGj+GTs+3qcVLImIfUlFHwRtbIfJMTlaOjuknyXKPAJkAkWeX5kpZGki0fcygFM12T5XJPUNaWROJLoSOSh3QdPD6lKhK63LpUBpGLz/gn4yId7O9vwqx0TbfzeFM8FyO1m3fJO000ckwtJmI9W1Wp1zRh+HGA6+W5JsKoofYZCu0fb7k/TVQUrZM5AT8yFXgV0W5jZhPvUKsjhkMjCNhL/FTyTsPxzNNGDMfLc6jVtc2Wke31ZppyeN8vyqBNG5GVjvb6UJBdj41EVrEbOXwijGqCRtY3BMxwvCOb7iUjqbluVk3ETlayaAerPxI33aJkpAjcfSglciMXLaz7RfxKLLH71Iebqs8upNB82UNmyQHs7WC2bDcoNTC0Zd1uStAyF8zytzTVXwhuZtw56epZb/svUqH6s2dEAsTcnFSHhAS7kYiNo5sw3atuWu4NETSMdEN6lTRxiOmX8elMcO0tWZCnEVAdXfaKK5vfou8Nx1ZJuktn6ldi1YDdObv1I7nk805ELd7J4Y2u1ZrelZSlQ6siELiJeFNWv05qytbLu3Jrg8MtG3P4k1k4CmRREub7dEgJrtd30p943G7PP8qYKNyfkp2KSOjHdf4UQDuuTkMbja7tcXcKkcFrdfFzWM5HXDF+wYhu0Z7UiHXPK4k4MOznuSLPz/KsbNdRtxZK0k70tk/6kDybtPCiwWNgcNxLXaSG25Iy7nQsVpZXdKoNRy33o2z7ur1JrXpUhitHk2QoDU5w/mSXBfL4V3jMJer4khqGy71Nj0Zy1x/gkUb9zWrpVHeuPNroqsNGIRf/APaQuNumSQza/wClK7VA9RP8knFtuX70rnEddqG63k7oDUcta7PqSPJNcTu8SVzc9UFahkTE/wASW7NA2Y88tUrX3auIoBJHQJuX6dURSWvb0poSt+JEUzkSgVI7tzuuS4jDyQEV3c6Fxci5Wqx0rHCK7yQySdzdOWqDw2pGWm7b6kGL+Q2Q3BytXGF/pyR9XLMRQ2696sia/kcK0rndn9ybIbn5Iz2jzdduYeboOdqhoYWK5Lht3NyQyVDcmUd6h/NBB2W2/JtxIhke7LJAO0tXQ3MRZ9KAJF23LNXuC9mXrA9sr5BosObc8kpsBH9Oaq8KoZaybY2WW5yyUPEZJPbJQkleUgchYye79KlAev1WPYFhOA0dB2Xq3qMWk/b12XChhD/hRXau5d5ksrJWU+Fwk1OznKXMi6m9VyxFJiElOeYbRJP1mLHUMMbZDH32q9jPW2SMRxJqg7B6Re76lFpqqKSQWkk4Qd5C1xKEc3EkNxZvcIqRKMQgMUf4p9RyeFvhSRobGs7dVcdGeDYBPNRYRMA8YJAYTlJu+5tWV/2TxStwmOmlw6sip6qF+rg3EReeqgdhvszxvtJSlUYfhcs8QGI8Qm2r3DBP7O51VJRvidRFh04bZPZpLr/Tz5OuiKflmEv1EmfYX2DwPGMSqMV7T1EdZUvujppX/bG/jIvh9K+gm9jhhGJ4ntDaOv8AJeb9kvsn7Kdk5xnn9txSW9i/HnGwfytotrWdoqOSYmCnYRZ9LVlOEpP2nRjaguSz41P4IHES9XUmqiqYQFnFx+lVI4xTyXO+0s+lD96REWn9SaxSLeWJMlxRxMdPVmhbFrWL1KvmroJLsmYS6W3KHxJeXDDnrvXRDEjGWVLwXJY4fkyEcck1zyt8Spjjk3O7ANvpdAd/lcPyWqxox77L58ckzJnfb80X31JufiMPwrOkJkObA+vuTns8u38Nx+pPtxF3Wy/+/DtteViRff1rftG/gs4cbx80GmXJPSIu6zSnj3Vvb+CYftA1xP1Fks6dVHGQ5uw/FmmjxKMQJ2Nk+2g7zL3Ee0R0dHUVcr3BCBG0YvzXyP8AaF26rMcxuqrKyQxM3thiHpEW6WW5+1L7QpZj9jp3b2MMxOTwl7viXh2N31VRxTZ4s+Ql0/lWTjRrGbfyL7D8QnqqCWpq5HOK+xhikESL1XDzyUPtL2k+9sQKr9nhpRyYWgg2gOSzTVzU4bGa34VygmirjqI5TcZbPwIxu3n6VFh4JUcJ4tUyyyHwqcN0kvhFZ+ukh4x8Bz4WdrX9Sm40NRhYDQHUXEO84g6Rf/mqZi4hgF7Be9txdIrCbGlZe9jcJbFsSI5TiCCna8ynksH/AOfCjIpe2WPG7uYUdO2lx9ETdLa95KhrCelOejCoGopwkLfF0Hl4lPwPGHw+eLKPigD3PEPjf4lCfJo0epYLIGFxZSAwjla9z2iI+Fl5HisjSV9YYM1pzETCL7epbXtr2wo66gLD6OK8pWYpJSa3L3LD8FxjEybaZWsWfkrlO+AUKFDkJibheI+FPTTHVHqe0eQi1ooLXHJ2d9qNsibvWTZY0QsVuQ3JXMN2bf8AtTtuiAxfuytfmp+QWFFVSx28KZxF+dr7XTsNZJG2WbfmUFtqTE5FmiirZaNiT92Yl81ySseQctbc7uartR1zdC0jj3sSnWJfcn4svqDtJU4TioYhTmwVAMQsRNdza1M/fk5AYX3X81T8R88+pcHNJ415NFmnFUmX0GPHDJEbsx2W7SbaSdDtRJC57AuP+lUIidueaFr7s82U9uI11OSP2Xk+NPXWX5AI+lKOoC3NnYS9JKlbMrvhT0ZMJXG7fUK0UUjKWScvdJlnNVSTHq7ldtQsRi2rfqUcJmuyzVhDG0nVtWcpKBrixzyvgCOa7RmtTrZWa53/ANKJuEPmXxZJtyAfL3EsHkTO1YZwAIWz0d0XDfMn6v3Jac2ToSPuzdNOytWhu1yG1m3D6lwRcSTrbizzSKNruq0lLRrHwNXPuzdySMmLvRvH70PB782LyUui/cNW2964+WfNdMXElHPmqSMpOh1y8nQGV2jbU2JXELP3qU2HuVu+0UOo+SIb5PAFNeUwgz2l6vSn+NPG5g5u4k+tvSSQ0rxtoTqXQYb7ZLk9RHELbn4r23fSSwconbjxTSBp5nLV+lSwICMGI7RJ+r0pj7tMqoqWOWKS7dxBPb+pMNT226tb3qHFM7seScOKL0sJcnLhyxnF4ZM+oU3TU/BqB4sccoOJZXPaJKvCoMQFmkch+aeOocoRdnezO23PpXPq0d6zKX0STkgIP/t2C70m6bl9j4ZcOKUZ89CI2tFReIBHk37k5wzHmzj+5TVF9yx2ip6Yo6g6mSQDEPw44w6y8vcnaHEjpwGKRrgF7mLxCosovYLvla/LVNjdaOtypq1ySm0+CdNikkl1j2im6b/eqqNpHfV9Uy37vzJFUPDZkzCQvcyy0/Rt3P8AI1L0cEkwSBJwzEGDmmjwOnv1Pp96oyxKeQdT6vSyfCumj8Tl9S5e3NfZ2LLjf0TanDYo6YjB3K1tNUw+G1MMrxgbEPqjPamjxKTglG1trsl97T5aGw+HkqqdCcoNkz2OUYhtdxkHncpA4bVjSBKzjKJm4OIvuFV4YtUFbm7F+5T4qqQoijfaJcxFZtyh5NoxjNFgFK4vlwiAQbW7quXCozIy029TJRTSTXPIxkRcyJ+aPiOI5sxenmo7lnXHEkgRpZxEcs7WT4R8M/xZZIGL+8Hdkh4k121z/iuHC9Ro5vt5LNzX2a6/4omjQ01QA/8A1WPb6ntQzYbDlkFfAX1GoH3SxMP4m5L7putbiKIySd7hKO61cCZR4HUzREcRxSAXIc+p1DqaWppT4c9NaT+laDsnTvS1hRGew2uYS81KxSM5JSB3bdcF3l6XUfmTWTQv8DHPFf2ZUac5CycOET+pOSYX7O/4p2D1Da/UrCooayECH2i/pyEUhp6iEyY3aUmbqL/Ku38k4n0KKsKc5h2M9vcSXscmQ5ZD56K0COWR8jawfh8KlBHEPMHMu7VTLq0i8fp+5R+zuMt8mWifMTK14ztLpe5lcsUQsWcFxfFutXaenCaboYiyLao/NiW/TX+yroax4ZPxHv8AIVbfeRjdkAD+5aPC+y9HiVBFPJJHTHZc9zbi96Gq7C1gxyzxUFXLSsF3EjgchYfVcuKXVdPOfuOyPSdThjwzPhij2ZOEd/yXDqKiRizsEPhU0sJeG1zpprXtISIH3M/pUk8FkhiCSTD5RilYiC4HG8W6ku7gTtGqxdRJUzPnTmQ2BmRH701JhM8YOZxGBXW2rV0k0VGBNHRBb1PxEGMEeMVAyHTx0bMFnCpgtEveXvQut5r6Ifp8vkzNQYe0eskPNv1KS9LHYLvmFvuV0BRQ0RQezbmt3f8ANR5Mv+HtL1dKH1Vs0j0bgvBUy05kOjtb6UBR2j3K3OoiG1uE1xKNLMBBsjyMVSz2X+NL7GIrCIbzccttykcGAeUr3fJMRSHdlwmK5EMj3axPd3Fcpc/9mqxUuEHwbXLJ+/qTgQuL55tcheY4/htQjXOVrO9xd21Zyyfo0x4UvJKCGPk5OF3pZONHEQ6yuXdbmmAkPLPKMkgI77uGxF6cuawc/wBnSsL/AIo+eEteXqSSu8l+un81WD7n7kReaWo/vQdyCtgtEvEuFu70XSgn5HNV1+Q+pkrtO5Ic7h29yAoQii4dx5Mhu2o2Fx10/KgQXDaO3MWuQvtHQWSIrnSEri1dBqE3UOnzVpTEEkGzb/yVS+W7XknaeoeGYTB9vxMgTVlsxWsUc2WvIvNBxPZQKM3bhPyu6kB4kcjZCAASiez8Tm6DNIc9uYQ4UDPa/MjTcVG5aoo47S+Ske1NGOVl3xKqGjlJG9KV4PYXyUuGOikmF5ZeOWd259qiHVMQExsmmyLVC4E+TQxFEOyMhH4Q2o3F+azd1pE+goQqJY30kcfLVXsT2zSiO5dculUAYlUj/ffqTo4tUlblYX7lVkaMvC2+dqJhYR7yd1Tx4sZFk8bW+rNW1LiUEzFqe3b9SZLTQnjfLPpRcNytzfpU21suX6kHBAdUCI0cJl8IvzToU4CWu5OBaSPp55oAj+zsJE7bvJd4dzCydcXHROWtnkgBjgmMejuI/CnYIzFss06I2tkzbU7w+HZl5Xc06AFhfhZ5bfUkRe5FptcmtYfUodVikdOJWPdkkBOaPcLOy49OGQuzsV39Ko/9pJ5CKOKBjP1ZbRH4kEvaSozzNqUiHnaxJ2haSLSppeJzkDaqaop4r8uPG3w3Kur+0k9ZCcbsEQv4Y2VHMTEWrrJtG0YP+ReTRxjykuL4XUKbPdZnzVR1EVpOSm0WG1ldKMcEUhkX6Vma1FDrQyEeTNu+FkpifMXdrbdtqvMSwei7P0INWO51rtc0cRsQv9WXJUMVO1RNm0jRA7+LNGpKdkmX2bhA0UZXZakXqTcUklCRtnaZNa4oI/w5iaN79dCJSYafiTf6lSHQzbLJz3fEp+H4O8x5vnarmjo6f2YW9ne8n1ue67/oragp+IxAcTjntCONXqJuiBQYX7VDlT58PvuU9sPcRNo2cvMlq8OJqczOeIN7bIhboXJxgm0vMAbwiyrUw7hkAw15CLNn287WRNhsYnJw4yltcbBIefq+S0c1O2YtA7CPxI4KNowE2vI+8lOonMyVZg51FwObRD/wh3ZKB/sqxGOvP3LeS4e0hFkHN+okQUYRjk3duT0iNZDEh2ZqI9Ge0UB9n63dkVw9wrb8P8LLJ7U68LiOgNb/AJUaRHsefHgNZHrm+5SKehrI6eWPhsRO1rkTbv1LbHT7G2Ol7PaxfhOP/chxQ9jBwYHVkBvJeHkOaaq8LelAfxD963UlPHl+KG70k6CWlppA1gErm8SlwLUjzQJOHMTvI5a2tcnuJv2Zl6rhW3lwPDphzOnjAflasbjZUfHsogYQ9Q5rmkmjVOzhybsupPRSMWrf0qtCOTLk5CKtIsqenHiZbW1XO2dGPzyKaRo4Td3296qKnEGEyDXb0+9HiV9QwvnaHpuVXPTtlnqKtKgnII6x5NdBIUvaHzFs2uUOXa/xIbtRey1ao5WydU1D8oze5+aEKo4xEL3Ier0qLcXkpmHwvNUgxNaD5qqCy0w2OQiI3e7y71YcRhyzyVXVVzYaNkTby/SmaCslqpDkkfpVfyFdl82dQedu5GQ2tz3fEoBYhwys0+pCdddc2d2aYEqUrh06k0MYRuR5uIsmgqGENcv4pBJJUag23O1BmiVJuDNn+JRZZju1b9KfjKQfwzyEviLaKdbDTIZJ6aeMhDxXeJBVckI5JLOe31CmGjkLR+p+SlSSU81LlwjiqmfqjfaX5VY4dRhQ0Q1UoAdRN+zEvAzeJRZp8EUxRyU572ty9SWT5E7O1vTatRBT0UkNUddmBPD+BH65fD+5U1VhsYsXDzEvSSzYo5CKUcRUt/E/FZ/2fwqGd35fiTtzXaf1IHy9SxN0NW+bJXWjlmjIdwv4e9GEbEfpFaWWMjGeebB/JdCjOS2xvmSsy/EEXyYUYFa3JhUmdlW9LJHobIShtLJ1Yzi5RZ59+5AEbDHnluU2xkC3qZm707bsyUiYQ5sya0RsCQwQvzXLrSz8SdLcKTR//tIssa1LTNLh225MyO21+9EAuR8tqlsqB0NpaM6IcsizbciPaNrZpbuays6LYvdnakcb2Z2/JGG5LuydDZrHkilDJJqzOkVO497e9S7eJq+dqXBuLTqUbG+hGan4mvV8OaRQsJEztaI7SU+mha/Xd9Kbkh3mNj+5Tvya9rghPmXJmHy+lBaX+pSzp7ef02oOC465KtjLttDFu3l1LhDa/wASlFDdyZ7iSGlkG7N2JVsHbZDtQ9SnvR3Dm7dK57O1/LajeIaS/RDtfuXS96meytck9O3J0boerIVz7WZmStU32XzbvQ+ytdy3fUluh9tsiWkXwpW6Kd7P3vntXeC5c2uJLuIfZZCAX93NO293iUiKlcX7i+JI4bdMrfhU9xB2GRXF8hbNkJR296k8G3TTcmyjucrc/pR3BdpjL5bc3/Sk2ZaapPHv5XWoS9ypTMnjAlJrvpQuTlrlck46c0Dx7sldnM4OxPJaOVqb412maIo+7NNPGw96pMydiOTXmgMu90iFh5OmjLdzRZgxoiuf/Uhu77tyIhYeXShaTXuWpmK50/S8MTHiPtz1LyUVicSHNK5+SANb2kkk7NySYVSGxEINxp43uExcbtpeSyvUPJkPEcWsZ7UoY2kMRbO4ntQAgE77AZOT070riBncZNvHyVjFRn7OU8cDlABiFw+I3/8AhKRFJR4ScvHpo6+ocLX47vYH8EUL/wAG6fB4sFmgPHKaqgimATaKLabxP4xWv7H9k8CxrtJSgwYhFQSHdadtzg3USy+HYhUYpWmDzjKIx/3gZiIt4VtMJxCshhGGkijCd2fKWy3b8K1hQnZ7tD9rh4GAYX2coKOgw2F7QGULzP3mXmvSezmNSdpsHo6ypeGnqKjc0ASbX945r5Uk4tKVFPBUSVtObNxuJAQje/cPetl2E7H47jHb+gkrcOrqKnppmJ+KBRDDG2tubreyD6NOneMvxD+HcmnhYn0O4c/CycmqHKUmaNhEXt3N1IeM9ueTitkzPUaOjfzP8rJg6V/W9qmFUHz0/ggOuceYB+VVYtURfZ3jfY1yLgvny/kpB1nU1jckhqLdcnu7x/0osWo08zxiLN1fJC9VNtykt/cnyJpNPF8SP8Mi6m92iVlajIVlQIl+K64VZPaTPK5C/qXZenQA18SZeGXdqFqdkpM5KXEHV/5JiUXHQZHL9yGS/ilG27LmsF2r+16j7P1x01NbWHC9sxZ7WfyRshLG2bg6diLXd5XLB9v+21HgNHLTsBSmzakD25e65Zk/t0rcSk4FHR0xzu+l2fSvJe3XbDEO0FdLFX18MoQXE4wbQEn8I+amWSkVHE/spMa7TSY5isr1MslHRk5WCLXZKtxuqajpwpqSvkqhPc4k3SqSsrpJJswe0W5CnaWnnrDKWR3Iif8ANmuJzbOmtSdhtJxHLol01EW6VY4NVYZg/tFXOTy1Q3DDBly+Ik9R1lX2XOCWgjiOcXIvxWvH9Kz2IR1dVUz1MgGcszkZl7/EhOkR8iDVVUlRNJLI9xm5E5KO5bfNOnHJuZwf+CB4zyLR7R56LKRodpqWSsqBjFtxbrloDhDDaYHyAfCHqIlFoMQp8LoTADY557b/AIG9KgVuJT4gYySH08hQXTBO+SYjfIrtzpwMhkHLcQvcmmmcvd+5Oe/RIKY48xySlIe4ye5yS4w+SENxaZCPqRFHcPdcpALiAJJu5uebW+kkrd+j/MVw435sXyTQAnN3M1qXE0Q2v35JFDaY5Fcq2LOXepdAgG51wY3uyztSGN+9IBeLuSue7RK3qFPQ0/eyTIXI0AyEWQP1J8Kd4yHPcPejijaNi29XJSqfPv6VjOb/AInbixJ+SOdGdmw7kI0p5Zf0qxt8upIue5ll3JHQ+ngyLSRsOrvcSnjI1nxKPww7ntIUJE3d1LOVzN8S7SJXE05sgctcia4epQ3kO7V/zZogJxHTalR07E0SYkhkUKUnyyzQ3Xcn/mnRntySnmtu1XQqLi3qJxNm/v5JCWumW3xJ0ylNE06hu4lwZLtFDInFEJPmL5qaL3SJEsjk3JNfNBxnHR0JSXFc2ZK1wcklbDEXExdmuVsFQBW5u1ypik8sxRcZy72ZTJbm2F9kuRmDPLMLh8OaOIuIGeTFdyFZ9sy1S4hebrLtHZ+Qi4lIIz77x5p0JAKIZL2HxWqi43e5v/FK67vf6Udsj8hF5HWBu2MXkmfaNelVYk497/lRPJdq5OjtlrMT3qNeW1l06o7dHdV4E3N8y80bEw3auQ9yO2g7zJntBltuRjWOJDq9yhcTpzd0uNaRZs9yWo11BMeou73uXHm11zIlA9o9z3JSTH3ZCKO2LvE8aoxHJn2pe3GWubqu4h+rwrnGfLJPtAupf7LL2wyIRbO5WcEJyFc4PaoOByUBRSjWcUZS6CjYSVnRzd2T3C65cvt8Hfgyb8yLnBMNOsqRYchLuudWp0PBqHjPqDnaoFBVRwwlmz3F4VZ0VZBxBeVnEF4WVzs+p6fSkWR4XVlblG27dzZL7pqRMs4rR+anw4xh0wtezifyTsWJUXK8x/cuBuZ7EFjf2VfsMsfUHLdzTvsshcgbVP1GINJazd121MQzRFdxTIcm0tdHuK9n0EFCYvm4tahOOOM8nDcl7c4gLse7NMcZifflr4s0lBmcpw+iRQzNT10UoNuHxKzxUQ4o3ROZHcbqj9qDii+wS6lc1OMUU0Qve5GLWmOXJKUfeqNMeRaNWVjVUfFIHa27wpxpm8tqdHD2qLTjdjEuRIfu1+9+XzXS9CY7HHmbLky4AgR5szfSiClC4d7j+5GMPDu8S53R1RTHBGLvbd3CTJ2PhXj+G4l8L9SYaO3udEMLrndI6oxn+iwkxA5rXMHHhBwgte3b5KVDjGIez+zhW1YRZW2DO9rj6VWtTmWmd1qOKne7V3XLKjshjl/JE/7wlhCIPaJyKHbGN9wg3wp245gFznM/K51E4Y58nFGENo81zs7VBRXgkPYI5sbD+5ERXeNiuUfgt5OS7wbS0ztSNVGP8gjJ/Ww+aEhMrn4ja+lE9O8d3IiTR2Xd3vtVpSM24R8gGL3FnuEv5IeC3Oy79yI8rh2P7k0fELUGuV+4x2h/EUtLcebF3rhUtwWO/wCklwoagS1iT8OfKRk3Jr7JUYP6IZYa42/iP9KQ4bwzzc1ZcFi1sSKna7oR32aLpYeSKFPHGWm4bU5w2Lk1xE/hUgadvJ0Psok/es3ks1WKvB8yPl+ZduXC2rvhX7kfyWcAmu5om5/Ch0yyt5pa2igtMJLdzSEUvmglis9ySXhzSYSLQUFC8XJEw/JHbw+bJ0tvcnqA0QukAvtze1P6J624RuyuToNiJw23N/yRhC131KYEbZctyExYW9KqiWxoBYe5tEfEbLTJct269KbKMSSFYQ7i9KI8ifTaKHS3vuQDn3oJs71Holdb3OkJa3dSLTInQFglldy3d6U21hybpSYbizzfcnCG0Rza5BQ1HnIJN028lIGNiEbG3IqSnAj4js/uUth11BFlkAheHrDctHhVPHQwXm7EZ7rfSqsxcrfEpwTOICHh/wAU0zJk2au0HJtyMJGkbnaSgdQp+HqZVZFE217UhIyItWT8RAUfK4u+1AYh4RVEA6XepO3PtyZMHIMduXUnBJ9vhQA6IvzFlLpqdpLr+nJQgkt16lPjqvwQyBrs+pVETTBqcF9sYWOoeMfSIqrxLsbIUJezVDkeenE6fiWhKup4acpJ84reZKtrO2GD0bZtUPOZNpHG1yp0QtzMv2bxyhpTdnjsL0yKBUYXWxsDtFIZ5b9U6XaqsrJiznYpA/ZhI1o6p3C+0EtZLLFUEMRB6mtzLxLDg6kp0UJU8pHYcXC85CbkrKgweLglX8L2imi5hJtI/kK0UXs8lp3gZDueMX3OyzmNYlAJHHTAxG/MsytH6UuEGzfAqztNFGYNR4XS0tjb7guzf4lBrO0VfWF+24AP/dRbBVedpEL6besvNNOVo5fwWZVId1j5tuU2gmgkveoleMQbZFG24/hEu5QHICj8d39KUNOwnfI3yFERothECmPgMQxZ6CT5urWjp2hsMwu8hVbhtG4yFlkOmlz7VtMBwVpHGZz45tu9Qh9S3SBuiXg+GlUSifCG8ugC8S1FNhoYe3FNhOqfnJ6fhFBQUryCWTHFEV15k1pH/wBGVoFO2WWTWiy30OKU9iHJSgQi+b3d6aGG1y0tU4qcxIdepU9DXONdizyzGUVM9zCTcmWciUieFO1gu2REnwpfwxyZvTtQwxyDDE87WyuF1otyz7lMp8h0MLlpETYwVGA2s2VyAaNxPR0OIVklPjWGxRvbTzhLeJe63/3KVQTHUUZVhMwxHmbXehtoodXRSurI50ZkY55W/CyP2EupW1DGFZCE8eRxFuC5uaKso5JgIMngAuohYbsvhRqLlGfqIeHqAOYu/h3ZfUpUZRDoAyXF6vCq3Ee32Fdm6kqPhySiDdMWWn1Kn7Sfa5RfdUv3XTnFWcuJOzWh/Vq6zbRrrNlpj9dQD/ux4hFRSnteUrbh9/UoUOE4XHUBF/te1x7WktGxyf4rl47NjQTEc84PPPK9zyk+5HQTVGNVIU0Ed13Td4Vy5MyjzI7MXTyn7Y+T1o8Nwyj7WHgWKdoTpyiKw6mKMZouVwkNpassbjFDJ95nHFURVVEz/h1MX94N217e75KmCjPCawmngkIg3XDtVl2ekMp85AtgJyJh+Jc7zRlzE6lhnjnU0BXf7uxA2RCopVAEOvT3/NX3aSOkpZJXB7iJmyHJZY5GuzZZLkMnDOyc8/CoE8bE+eamHuu8N3JV0sjEe99i1RiwDj265kQoRje7N9qtMKhhqDN5WsgFusukfSmK+OnjkH2czlDLxhb9X81pZg0QnHc+W1W01ZFh+Gi0DsRl4urJVhF3NkmSLiUeTNuvVp0FDB1B1Ut5m5F8Su5ayLD8OijgyMy5696oY43kLJhT0Y/hhm3U7qbLa4JgVXEtfPc/hU2Ca4RY2ttVbDGAmLvtybpTpzHHcepCKqyasvK2jkhqSidjAchK4mISyds1OoKV5DigiF/aD5CT+JUUXayu9pOU53lM2tMpRuzFWdDilFigiDSPRz+APUXuJZ7xBwZNqRCEyjkyKUttqRZUsYu52C263wpQfg0ZSVFolloOW+1Z/EcQufMne3PQbkrRCUrNHR0Z100ko3cIGvjMWtFz9PvU5oWukM2crmue1ul1l6btdX4aEVOE4ywRXZRSAJDqrKm7TUVVEcQZ0Usm5wJ7oiL6u5ODRU4tk0y40g5m9vfdu2qPilQEcY5O4ke20vChKZ4QK842LLz2l9Kzc2LHUTXyHclJhjjzyWQwyFTFO0Z8LOy/w3Zck31P6hzUeWojEDZpXItpMIvcJJoKhx0zb9Swo6yf8KmQcMo8srTH1KuhI6hi22h/xPSp1LTvaOb3F3kghksS2Dky4Y+5d8WaT8trqiFwA8NwCz9PwoSjcbsuklJucR5JiaRh1sdZspDQwvkWf0qMYsL5eSfOZrr8+pcmkEm5NuVFIjMLD5JWtmWSctYR03Lo2DqeaChosh0ToDa2qQE/V1fCnbbh1WTNbGNM/iRW29Q7nQGVvcjDIiyy/MporYQ7U60fc+aC7d/6I4ybPN36uSTN8aQ4Atblk6eGNrPSS4A2uOidtb+PNczZ6uOAoht1yXeC0xE+uqfDPmzXeSfhG0SfLf8AEuWeTU9bFgi/kKkwX2wrGa4+rn0qT/sjUXaBF+tWfZ+up6EJ+PFdf4hU8u1FHCe+B7X8Qrx8vU9Qp1BH1HTen9HPGnmdFCXZOrEf2QXfC6YPs7Ui2b0x/wAFrz7YYQMUDxtNxci417bW9NqucP7UdlioxepqKuKs7xGMSD9Vy45dd1cFzA9LH6T6Zk8ZDy0sFq4zyKklHP1A6T4DWkF4UctocysXp9T2owe43gnkMe4SDqR4xjVFQzDTjURVV8YG0kRbcnG635iheo9Q69hcvQ/T1F/8h5K+HziRNwJPU+nSg9hkHnEf8Fs6rHmuJ2BrO5RR7QMT7wbc+vqJerHqste5HzM/TumjOozMy2Hy5fsz5eSOPB5ZCFmBaI6gJDvN7QLcmCxSOG4I2Yc/Em8+SXxRK6PBB+5kKPsvUSXaMPxE6X+zMguTuzWh71ZUeKNxMpNw92vSruLgSRSy+0QnlbtN7S1fwrmlmzQ8no4+j6XIuDJ/7PmURvY2niJVVTG0Z5M24VqcerI6d6iJpGlINrkL3B+VZSKOWomzaPqfqJ1vhnN+6R5XWYscJKGNDXs8UgE+e/0oHp7m1a0fSrL2chMWy2jzQTj3BkK6ll5PPn0yqykOF8+dvxZKFKTiRbu9W8tPc5bvyqunjbwt81145WeLmjqRCm4Y6oeJ77i+JHNHd3NaSZeO38q6keXNtHTmb6UyUlv0pGLCKYl2jnktUrOWTCmmtbPNRikPnoSCUmLXRB7v6VqkZMdInI828SFi25enxJXW2sTOSfHDagnEOA9xBew+K31KiBgvC7ukWWY5J+nmCE99PHKPxXKdNjFFNQlBHhUMEpOOUom5EyAKgR1H1K2w2jfjjHmImX7Qi6QZGFRLUHA9PQU9LlDwXMWLf8ZZ96lDGGG0155kb81SRLZe9osYpMPwHDsOoorSpryeX/iyv4vkPhVFR9laisw4sTqJWpaIXtOQtxOfl8yUnDaNqgDxCpZjsPhU9IXVn6ybyWpo8PrxCgw839tvkIqejjfoI9M9e9N8krguOwPYkcewqeppPZiqoYbjpihIb2+Il7BhX2al2owOibtRHSU8ULf7rFh8PClAfIiXoPZLsnhXZvs9FQU+FuJmAFOcsl152+L6VcEIDFYdPDaO1hHctINIpxZ5ng/2X4F2ZxinxCjjmqJ6Z74SqZLhEvVbyW2qceq6oieeVyNSDo4Nz8Nhu3KEcNPGJMAOWi6FJGDxzQD4pJyA/wCSb+9qjdkbInjAm0BwF/UyYOE4xLUYxf1MrtGbTEWNVG7fu9KaPHKgtL23N5oDj26m36VHlhC4nc2K33LRNGVsl/fUt+pgOilBiTlo8rEXzVBNJHHa79Pwpj7wguHWQfpZOidzYx1h3ZsV371ICSQrXzYv3rEDM8xWNJN/G1TacXuF3qZSHvEUqGshsAI8+YfxTmotm7hy81mg6R/aW/E6mQVjQ62MVqzZvHJ+zDfa99okfZunkwqkq+BiMgXmZN0A5dPzXzwdU+JVpMEkf4x22i9ou6+ie2f2P4J9oWOlitfX1VGfDtkGJmISZu9fNVZSwYXj9bFh/tBUdPIQwyTtaZN4XJZtUdUJJqkTsazwcQo6F3Ovma2SQX6fVasvNCEjCFjhK+1/h9RI58Sq5q8TB7J22BarKGhjw9uLK9595fF8Kwl7vAN0V8PZ1ilBwYpy7hyuL9Km1VCfZ2P2jEIiiI2/Bika0jVu0OHzYcUkmORUFffsijd7xH4lj6/Ho6ipP2imCvIHt48shXP8SlpIhckP70qBkll4zgUnJQirJeXFO1+e5JiuPlkKG0CAnd7S7hy6lkbUO0+KVFDUBLBL+ID6ETXJVmNVlZNPJJUORVH7S3aLqLbyRBJw4jDhiRH4ibcKCgBJ7fUjjJrkGlvUudOqlo0TJwFszyu/5JXB77kxFI4jk3iTlzcv6llR02miRF+IWbZculOiLFtZR4pnEcu5OjUcTn0pcoTghcNxPv3JW22unbtwt/ySCO4vhU3ItY0NhcOuXNOALXas25PFGFpclz2d+5m/Mlsa6WNsPfky5w2LwMnuHaOeX80GtyLDRDXB28rSR8HuFK7TXd9SRE/T0p3IjtJHGvEcs0YSa+kU1c8mzqQlHu+JI1jwShma7b+5LjOWjqLc/JcErWLNri9Smi7Hjke7LPqXG8000l3MN3+VLiPnk20RVUKzupck5daGvUmeJuztXeJtyzuQOx3ibdepCEmnq/0phy6f8qTl5ooVjryPy8KVz3dP6XTXE70rviQFjvEt7kTSNaTprja80N3u5ooLHSkuLTNK7yTTSEXwukQ/+qAsf1ISfJBdcaMM+Ceu3NhdNXWjzZAWHqL5ZJXIOI92rorrS+FAWH8nRsOmT/4LkuUcpZrsZOXcpY0xwY37l0xe0s+n5J+GSMRFiNiNSLY5BJxytRRW1Ffa9hZO/wBIpdP5lLlhAbcv1CmZoQpxFzN93hS1ZO9jQZjq6RDuJ709DCdVxTjyIIhue70pppG55qSjlrjqhcXTnEDyQXN7xS5AIcrtW7vJcfIbnyZJyC7r3elJ5AJuaOSDoSPdo/8AJT6Su4dru+5VrZ82Tse3momk/J1YptP2mjpMWArfU6sY8QjLS+39yzFMVrZ/wtU+KS4f/ReZkwo9zD1EzQe3Nblnd8SNqx/W9qqo87U8BPbztXI8cT0lmmWg1jl32/vTg1j5auqsS80YyMI+rVZaI1WeRYvUXDzdmRtUMPfcq1pHtR3Ol24lrKyxaofMnDqQhWHGxZu25/EoRSPdsZCV2XzTWOJXdZae3SiOV9qmU008j552D33KihqtcjzvHpuRTV0tRsfaPwrKWG+Dpx9TXLNNSVQVFQUUdQBmPMVYhGe3KRvi0WBC+ExMHcSF9pCtZhVcdZTZnlcz6/EuLP08ocxPb6HrI5HpMvoY9c9CH5KQMYldoquOqceT7U+1YfJsl5c4s+qx5oUWACyVrCorTSZZuiOocd3VqstWdSmiVc2euaHjAPInUCWbd0t/FRbXGbiZva79KaxX5Mp5K8IuZaoI/G/JitQVchFSFkbb2fIRfcqioh9omA3NxJvCptNh5yWm5sI+rNdKxY4pOzzcmfJbjRWnjFXCH4Up6eGRVh9oMQkHN5Y7unaPhWjq8NpacSzG/Pw5qAWF0d37IBEvevVxZMVfA+dz4uo24mM01dWVAi7H+URV5SYh7PTABx2l6iUVpI6UhaNm2t05KOdQ8motbquXLjjm+jrxZHgXm2W4Vz5E+TCKkBMFoubiOao4aiOnkjesjcQNtinliWH3Z8WIR9JLkfTbfE9CPV6fNk8agBLNstyN6y63RlQ1GNUUY5hV05+YoP8AaICIApgvIntuJ9qiXRyidEPUYy9po2rGFyzZv4JFVDtfJlSHiEsb2mzEufeHEEfD/wAlzdg9GOf9nz2XV6ly5Clrd5r9xP5KDfvSctuXiRQwvMegbe9PTUu3ZttT1CyLdu0S0Jc1HuR22925IBMLFpr9KlRi4lqzKNGVpi6mOTEIuypIGBKLkkG0URbkNrd+1VRKYnJ7uafjkTDCwjzZLUvO1CBsmhMAiV+fJNTTMW180yAv5/O5DKPS/VcmTYV3hZ0iJ+Xl70I5jya1K1/hUhYNz3IteWSEBe/LUiTn735IGkdAmLky4+7vtQlmWjdTp2SjOOEXZ7iHmKC0kHHSuQ5hnb8SfClIh16v6UqKZuGLHmJN4lNCRpiybclYAML2c/htFGQvlomuI0ctjHd8Kc4mhablIBhC9mbPqiG/vTYVACydikYnVJGbsICEmzy7lIAbh1zt8KjlJw7cmRDMRBp/StaEWDVFokTM+1Jqi4c/ESgGT55W7lzeX/JMLJoyMTlnlpyS9oYWzN2+lQwJ+bpmaqbdarKLmKbbqbWqXTyBcO9iJZsKx8tVNpKgJCF89oqUx1sW+K07Yph89OJuJE3UKy8fZOCPQykI/EXhWjGocYzfpFAdQF+TofIq1MvX9nfZxzj87lXSTTxjq/S91pMtpU5EGuW5U9dhLEd4GwadJKKEpP7MwZSE5He45ta9vepv3T+Hm84+74lMLDaeOoHOVjJt1opiWa653WbNNv0Vs1KY65sShmLDdq6tjqIyImytUGpHTRn+HTqUgNQjcObv0qYA3clAYnF9We3vJTIZmIuTpWXEeaqkj71c9n+11X2dqSmgAZc9pxSdLqmcbu5NGRC+Tsq2Ka/ZvB+1ipIiOWkYSK78OPpZOw/a1t3wMGviZecmTlpmmakmj/aHu+SfcZn24Hqwfa1AR6j3+ShUfa4KjFaqrja2CZxOSMuo/EIivL4qiKS0HcwLw29Km4Pj0WE1V88RHFY47T3fCo7rZXbj9Hr1X9q1ANSbOzFa9r3dQo2+1LDbRd2e6620XXi1ZHBCEBtUORzQ8UxkbkV3JQyk4NubuJEPiZPvuLJ7UT17GO3TY9NTnRU7xcG8biPc+fU/6VoYftMoKOvCOMw9iaFomisusJhtuuXhOHYxPhs90WRmW20muU2nxCpkkOmsjvO4zLLml3uSu2q1PofCO3mER4fFbPCAdP7RUnbb7TIBpCpcMncJT3HOO6wfIfevEY6z2erKKVrAmHUsrsk0FVT0eJb4pKqjiMbojO0j/MrWd0LswNFQUdXj1Yej8J2IzqZXtG76lkqsqmOQoqlrSDmJLdP2iPGqMp4LIKenHSkib9l/881i8SxSTEpRkkZht2sJLJy4NUFSUclZw+GzEfpz3Wr1PsNgMWGkJygJT5eHdkvKsNJ4Zgkt2r0PA+1lNh5k0psVzWvJ4cl4fqHcljqB9R6HLBiz75i3xiSCsxA2OmO93t4pPtEfCKoK4gwuEuIG59oWv0r0mqw+Cbs9RYk0QFT1TGUY57s29QryztJGZSyg7tIefl0+5eV6fnc3qvo9v1vBCC3jzZArsWkqJB4h3+Sh+3MRCH8dU0JcMcpWA7drDnuFFRiEkEhs12XqX1CZ+fSYLVBk+TNcPSuhh9xZP1PuUmhjYhlsdhJrS3KaEfDAWfJ7t13pVJkVsRHyjhCCMLS8dve6UgvIwgYMJi3UXiUpha8XHK5JxuInfcfVuWqkJxItPhftVx5sGTXOquhpzmgnya6zc4+a00JFHTSmbWlYWSzmEYg1GFReDlfkO1FuQeCuOGSErzDLVOU8fG0DVx3KRiEkc0ImD891pOotDM9Od7bvPVDqyVySmjcb82ci70FRJxNHN93hFTKSnrMWqTgphvMmd7c7bsvSoZwuJkxtYQ7XFKXA48EYsxufpUmmktE2ZmK4Ldw8k0UfU+b2t4rUoxkzzjZyyb+SyNC1kxyvkpgiad+EIOLXN4fFuVQRORa52qfU04TUcE5zhEWVvDJQjhD/AIoln7+lXQAPlaLM+0ULE5FkK6dO3OOVj10EepTpaF6Ecjd+P49Oj4UBsO4hIBYbQcOOwWBxkIjzvPPqt7lXOWupc0ZzQbm4bkfzUymxyKlw72ZsPgOXjXvUnuPL0qCCEJcPkpFJG9RUDkzlc/SKi8a4jkcG1fUR/wBKvuywsMxG4Nczakkyy8hhaOIWyttTnTdrclLJuLLK0fEoE9YOenhTIJZFuHS1NFVcM8lVzYgZDr4eSjhXSEfeRIKou5Jj3elRpqh4wzPP3DmoDzTzW8xEkivssdnIs1LLof8AaGJtM9u1OlGZd1oqOFPITjmzipoCFmRugYIwuXftRP0iydHh5aOyDZb13KbChsScTyRMV2mqJx23XMkNiLChoxceS6AuQp8si5eaHvtSNRrhvbtZE0b3DyTr3EP+pJo3zUFIKn6yY1LbLMtbRUS26RmUqXITJm7lx5PJ9B03C5HRm2fLxLpTMOrOohyOI5eFK5ybRY9uzt79E9qgcx12khqaxpJdAbRQpCeF8i2kyEpH3bLR+aSwop9XKqJDTd/knBmYSz6VA4z5atam3m79U+1sQupotvbLtOLtSCoju0fL1CqtpH/Kkc12utyXZiX+YyykqA9640wC2YZqrOR8tc9yEZHFibJ1faiZflMtnqDsJ+rL1OkEhE95vbaqvjOQZC3zUSmxCSoraiCToiyyQsJlPqm+DRBWeTN7hR/eBkGTsypY64PaHj1uFulG9U3PN/fuWUsGx1Q6zVVZZPVOVzZNy1TtHVU8bG00BkIAVnDfx+G73Klesa3TaLJt8QfIW8PzR2OKEusp7GjrZIxlf2YzlisYrpNCu8Sq56h7dept3NVctdwxJ73ty8Sge3XCWe3xKo9Pqcubr9yymqm2uoklQxOT3OoXG42rbk08jj8S64Yjx8nU2SDm19SaKRrkwclwjpt6kBk93PqW6hRwSyhFJu5fJNllnqz3eLVAZEXiTBzWrRIwbsR2E+bLkcZzGIA/UmyJXNFI1HhE5nEF8r7JfEKsTIpQhHV5G/4UVpHr1IuHJXSlPJKwEXqz5IuC3s0Ed8UpSvxTLLePw3L6P+wfsTh1d2enrcRw6CoLMQjCcBO3vIlUFszNuj5sDD2kPLiAX7nT4YeRALXxjl7iX1B9pv2YxYtHQP2cwilinBy4/CYQuHwrAP8AYz2pE8vuwf8A/I1qt42S5HlUHt8ZCwGMo+lXmCYh7PFLHWYHT4ifEEhklMxsFuptPUt/D9ifaspM/uyMbv8AzmFe19iOwNPhPYkMOxeghlqpruPoxW59LXKoYmzJ5EfOEPaCvkucMLhsz0HqJl6r9kv2f/7YBPiHaOgEsOH9iN7heXqG30r1rB+z+F4CxewYdTU9+QuXBYifL5qeMjxx/htYHpiC0f0rfQSafkbpqWmwWlCjoI3CGLZHGUhFk370FVilQLZNHblu2p95HJ89CJ/cla+0bP5KVCjd5OCpfFKrhC75j5iTKLN2gqYQysAcvCrmajCbrBxTJ4fFGWrNp7lao5m3L7KKbtJUkJO0bXD71DPGsQszCIC+p1oyoYLO4SH3KPNR04ltK4vkrTRk7KN8cxCwf93jIh8S6GNVZF+JSRj9LqxOjgkfO8hHpYclFPCw7je30qzJphBjjj/4Zufmj+/nyLOmYU09Db33XIghtcb8iEUCHRxQCfdTiI/JSwroy/Zbyfw22oPwitZ4o7sk60cA6hGIl8KeyLSYJ4gY25snArGkHN40IWXi7g1qsaKMJpWj9XhFlLZWuzFT5yRE/DtHpfwrwr7ci7J9k4xoqSLj4tLmcxlPdaX0sq77ZPtUq67tHWUWEYg44bTfgvHGeQkbFu5fF3rziEhxitCSvqQryCQBuIriPXcsm78HbCOnkYwSheaYp3j35aCXcmMVxCKlnCM2MhDdaPeS140fsMta0jb+IQuWVqwvamqCSCjgCMRKG++TLe5OX+Fqxk6Q4rZlDUkVVKc0gtcb3Ji1suaIvLO5IMhHVriXMb6i16c9vUkOd23q+JC5LqmgCMnkMnMWu6nQEPeOQonLy8Sb3d+5UWI1x/Jdt3ZuitbLRAANncnR97OhDbuTo7upZyKiJit0RgTbnQW3ctqQeSijVMlCLlrnuy80mJ+9LYOmnuXdMu5Zm/gcaZ7slICYSYs35KFc+XcRfCg4m/R0nCzZSonvMFmWTpriNnlqIioxE/dnd8SByf8A9yFENiVxmK7VN8TTmmSJy+FF08yVUKx1pHtLJ3JCMj3a7rkxdp3JXPzd0US5D5SPlyu+lBdrcm7rdEvVq6qidwrj8+SRE5c2SufmwpWuWt3xWooNhNn5bkrvNulDd3uSLUbsu9kFIRl7nuZK64tUNz7c+pE+0uTkgGISbIv5Ibul87Urn59SchjKonEHdgE3Ebi6WQZ8gkT5ihYtNWuH/Kr4+x9ZHdrCQ/Xao7YLPG/hL96TGn/srQLaOn5krt2vSrL7rqcrNlpIPuefvsHXzUlWhqMXkpiAGcic22j1K6wzsTLND7RiMnsUXdF1Gf5VCoRq8Jm9ojYCIN25X1Hj0GJTcQ2L2gm6Tf8A+ZLSFEt/opMT7Ny0oFLTZzxd45bxVRDTvNJkwORZ+S9BMbS48kjX5aBG/SovsvGvMLYDPdaLc/qRROzM89LT2k873S5aD6U3T07xlkxsQ+rJSq4fxijPIZQ5iK5R5xzZM43F4iVUiN3EgTZ1BZZgN35VILDXFh4cm71C+0lYVOE/ehlLTU7gbMROQ9Bf9FUUdU9OeTsxj3iTrLwdCbkuCzCl/CFs9w7biUGt6jaTqfLJWlOTVUYyA92tqVeVJTxFxMjua3l/lSJi3/Ir8M4nAqdHt4dm3xaqMeG1H/Ak/gn8LrmhlMGZxEtzXP0qxlqnmprANhL1X7lnzZ1JJlSWE1eQ5Ruj+6awny4dv1OphVUpED8ZhINtt/UkdQZFKxyMV7eE0WyvYQ2wOr5WDd9YqLU0slHIMZgwn8L3K09o4csBkXR4s+pM1kgSVoSNkQkCLYUv4jVNTySDtB7e/VSoaM/Gyl02VvK1Sbo+53XFPJI9LFgjVjUNO4sWjclIijYbXZkmJi8bfmTrFFb1tzXLNuR3wUUEIllmPhRxRvlqh9oityvYhTnGjEubfxWHJumgwHd3ijGNu9caoi82uTwzR+bEsnZvFHBHdkneHd3bl0JotuimAUY8mzzWLdHXjx7EUITz6U6NPJ5WqfGICY5O5KYWeWbOy5nlaO6HS7FJ7KeeeSIqFxHPPn6Va2n5CS4UbldnkRIWWRq+miU5YfIPSdwp2GnnjHOP/FWbQnuzdrU9FC/fkKfclIqGGMWRKYayEsmFvzOpcHtd4vIDWp8shfmwi3NcMXEysK4fUK5JP9o9np8S8psktVRcQoidr/SKLiNy1UWlkkp5injjEzba5E1ysqDFApacgnp45c3uYpAuXNKNeD2Mcm/mRwheY9M7fhTzUcme2Tp9ysIsagj6KaHXmI7U8WIU5ERtkPwisbl+jbivJAiKeO4LISEvUycaGoIBcwCzutdV2I4hJUHwoGtF21LyVpRxlDTgDs52t1K5exWcEV3slIF6NybUHL4R8KZLD5CL9m4+dysLntzbpTstZRQte9XIRCFxx8Pv9I7lks2T6OnJ0WNeWVsWGndvZ/cl90zlc4QHKAbntZ9E12jmmkKJ8PnksKO47VmnxDGqV5Y466pgE21ETK111YlkyK7PKzSx4HUYWXdZZVQiDg42e/qWfmwmeYzOMHIcvE6aaOvj0eSW4ealN7XwheNjsB9V6WNPEuGebla6h++BUfdsgmWYW2+pTaOoankgc3fY+o5bU+Y1Ez8Sxz0Sk4eetNIJl3D3rXJm3jqzHF03blvAtjxymkDPK3W3kux41SFbnmV3utVZDShNblTSf+qc+7TsJ/ZpNq8/tY0eus+d+Dx8huDRtylUkIDHzbd1EmWG74UV1r6bhZfriP5rbsmANo6JcPRMBN5529ScCZyEfUmZjBwsMxO2SHqLVKQt25cuuLLQrkM0VhjGAvySLIWtZkn6e9AfTk3hSQMNiHua4kiJsue1NXWlokBMJE7piC4jFau8Tyb9SG5vyuibd0/pUgEMm4m8SQ5l4WQCT8vEu23aeJACOR9WXOI4/wCpDa4vvdJ/e7kqCgy3b2zXLdBd3f8AKkGfnzXSzJufwqQCi272dTHmbLL1KAO0uV3knYpGExZ3tFNsvyOzSWh+7yTA1Ri2WbpuQmIhBjb6vSmTJ7tXuL1JFLgfeY889fyp2Ep5LnBzIvUoZzGMRZZIqDEp8PbJxuB3uIC8SiwL7DqEZB/3h7yzutFT56GIo/wmcJR5WqpPFKawTikf6U1L2ie0gjzEnbqHqWiaM2SpqiSnLKTL6VArMQljm2SuOnSo9JWMPHKdnIjt3E9xCo1ZUATjIzuVu0VLkMtcPxKT2weLK5CXUtCNQ0waZ8upefhWNDJmn4MUqJnLfaPciMhtWa+eYBua9V3GaS4ndUx1RlyNxFIah7sy6VpYUWktY0MJO+4viUKh7QSQyi5ncOfSoFZVe0Ha2ZCPIUwEJ7ndrRdZORS4NMPaafLKwDH52knTxo6U43lj4hkzF+G91qzI0+7N3ciU8Cjp4LzyLLnd4n9KdsC7DtFxJxDq/wCSmnVBUAbM+4m6iWKhkL2niNuIn6RWrwmn4lzyO4iPuQnZLRHqI3jLLqVdONx56D4bVd10kRTHw3UEqcJCE0WVGLK0I2v1zuT5xsTct3pRyUv4md9qNsrdG299ymzVL9kD2EOZdKcjhAdjdSdqRkENAZQDrnEtQ3IJ+LJUw226po7SuUb255tHDck0h3Z6JWDew7dw7WZ9w+JOzVh2cQ5HIs9LgEk1DTnM+jXLkOVRWE0jXBE39SkFY997GIC8sUEun95CKlDVNJEMh0dLd1WjDaoBD7RU8AGYwB7rlMqeiwctFSKskFDTFDSnLTRGMgEXT07uS4WH0FQd70jbbfGSOb/904WbP/dmP9arhqJLjNye3pb4iRRLbJU+D0U0omwPF9JoqTC8KqKwAxOqmo4BYvxwYSK63aho45CC+Q3HTS5VeI1XGmEGysB+pKkCezJ8tPg80wyT19SBi2g8Da39Sqsap4aerJqetjrwNruJGDiPy1UaaY5nJ5Dciy6i9K4AuQ5mdo9ShlbGh7BiXtlfJfYIUply6uWgqolsqAB4oyud7XInbVdw+ukw+WV6bI+JGUVsreaj0mcdSF7uLA45kPUKwSds0cotIkHQnSlPHOBAY8iLaipiMhsALiHmp+KYseKHG0rucFOzjGRNuyd7tyCKnceL7OxTmQXMINu+JJ/H3Fp6v2m3xvthHN9nWA0cWKEWJU0kozUIw2lGG217+9i9KoeynD7QYzBQVdTJTxSsf4otcVzC5D1KpocBqcUaWSB22vrxFZUGB1OG1IStwpbW1GTpXFj6WGNNQO7J1mTI05kKKOMa38cfaBE7XAXtvH6lIlFoS4YRMA/4Lk1R92xfhRR3id13/JMYfMck5vI9xE9z3MvQjDU89z2LHDY4IaWolqHcSyEQERTs1c3CKMImEGbQvEoxE1hN1KJ7Y5Hllb4VWpFkgahstzXITqmF9VElIbtbxTDk4kARyMWb2q+CWyymxB5KTR7SLa9qz0wtDITZvbl/UpUtZ7PPYTXEDqFWVHtFRK7xsOb9I9ynwP5DUklw5XOQoQzIsm6kUNK8j87VNgpQjK8tSbxZbUhFlhVUdHwj1EsxJi+JaXHMNj7UQ+30cbRVgNbPB03F6ljxJtzPnafQrns5jUtHVCWTEcfUBeNvJarxRL/ZQVlLJSzcCoZ4CFrtyjyidORA72/S69X7QdnYu12EFWUfB4sQXjradv7+a8nnhkp3JpGt+pZNUUn+x1qgJKfhyNaIXExeoreSittYkmkbhEDtz3c12GO489LfUoLLbs3RvNXgzU/tE8r2QDnbkd211a9q6GowWvno604yrIntfhncLF4t3mq8C4NTT8CSzyk6bS+pSqnFDrhIa94zOIMtu0pPiu73+Ja8UZPl2jPSwvGf+pC3u6k68j+4rdrJptwlyAVFFD8e54xZnuWmwml9njJ3a2V+d3cs9hckQ1AvK7gYPc1yvqnGoyEmOWMB77VLVlWO1dcMI5akSrDqmLl1KrmrDmlJ2fbnolxjtzdmuToZaDJdo7sXiT0UwDboyqYylmLIG3dSnnI0LcNupRQ9iWU3l0qZFD+CMh5CPdcqOXEHpWF7AIi27mUsq6SoHe+30+FTVDssZaiMR/DZQ5aq4srbfiTTSB7knmbPLqH5JE+ThSGQi2oiu6jyN0BSMXl/BJ5GFrXVgOjUPcn2mfIisuFm3KsqK4I7Wza/4lH9seS5ndTRZo6OsjqhyB7S9JKUAsVz3LMjUNS7zZiLuUiDtAYgLPYQ/pSaKTL58h7nJNHM48gcvpUIMapprs3cS7vEnhrqaQf27DcpaNYNE+jj/GG8HLxWqYdOA3SPGw/ET8lWtikVKBPpKQt4H5/Us7jHaKeuMmAmAPEIuud4XM9KHVrGjVBwpuT3fSnTjjp49+Y58iWIosSkoZL43f8AN3rW0eMRYtQEEUjcfviJ935VlLC0dEeqjNAlNRkWsrknYRpyuZpC/gqathPDyzcH5sL2v5qZTFdHe3T81MouHgrHm3XJIkKAbfxHK3mufgE3OQviUCpxIIegGL4iTFLigVR5G9po1nFbDWbHN6FkZRCWeci5szJ2J1GOYOWtyGOZibU1GzOnSDJJDEL83QmMeaZcm7z/ACpqeqCGIjdnt8KuDm2YZVjh9kiMgkksz3eFV0H4OL1rO+7Tu6lUVNVLMRGBOJZ6CLp3C6hyrjOV7iJrXIl26cHjzzqbUSyIrcWLXnD0kpJTai2bKlr6xhrbwyLJrVHaqkzzzcc/SjQO7Ro5c+EJ8RrX2sKamm9nIs9traqFS1D1T2ZcvEmq+T2iYYo87W6yQkS8ocpHWDoFw56IKm+P8B2t8Tkhmm3ZAbiPeQqPIV3ft9StHK5Er2hh5dIoCkudQbuomd0TltyzToiyVdt5bSTRltyydMcRxHR0RE5aJ0SIyYbtd3Tao7knTJNdTqiCVhlC9dU2ZbR3Op+KkElTFTg9kUe17VNoIWwnDpJjzvJv6lUw0NTXVYwRwST1kr32i25AFphcdJVcwmGqM7bcsgs/xX2R2GwcMB7K4dT2WSlGMp3dWbr51+zLsjV452swumq2OIyzlMStuAAX0nj3aKj7Oy08dbO0RzvbHELXF9XuZdMPBnXJat+G5Mzc/wClKKZo5M3Ai+l1HCaQhFwdjAmuYh6SSgmCasOB9pg2orbwKi09ois1N7vknPaItr33KIdK8fddb4k0V4vytRbM3AnPUAVvht3ITrgEe+35KtkquHppcoZ1mmvlqnQrLscQa3NkbYh4un9yzPtDW5ZuPkOaa9qO7Mn/AKkUVsagsUCy9ze5V1RilzEzu5/U6pzqN2p3EmXqGtJ3N00jNsspcSktyt6femZcQ3Z/5VXHM1hPe6DjfG/Sq1Mmyb7ZroboJq44y8V3wqAUwf8AEQvNGTftHEfmqMyQWJP3se5MlizjdmBCPyS4MRanI+73owpYMhyqJRF/S6dhTDhxph5tcKs6bEmmaxoj/MqwaEM//u6jb6bVOipYo5rPaZiLuUuikmWUcltzu1jM11xKFSfaN2YjkGNsUiCctGuBxEn+pSKMgjqMnCchZ+oW22rwD7Z+zp9je1nFgYywitHixjl0F4m/ismdmNcmI7Q0tLHiVe9FUuFPNPL+GTXFEV3SRKmgowwmUYal2ECNiaqFn/Dz9XuQTVXstYUkbvwJud3hdWlFNBWQFA8sfFhC5xk6TD/2qTWRrwqJ6imilrJXlKeO271ZbRdYvtfhd1soM4yhzL1CptNj2ISU0GFVVXJUQU4OeHDpa4uVxMRfDutU6WNsQox1YsuYqGrJXB5qYhaGT7u/4UD32i/iV5i+C2nnDt/8vJUc34cpBnda9ty5WpI3UtgdyXEe4skK6JPkgqjvT1Lvf+5CWZc104zHwPaPuQSIi3XMkJdKBvl1IvpZAIO5Ii7m6kYU8kjaBtHxJyOhlmtZh6vUgtPUbAnHvT45WcrvNPnhfBt4kg87XFSraOEBsZjPLVRqVsQLmt5XLvEG7UEE03ElJ+lAcxk293WdGuwdzD3IBJiLv9ybKTUU5TC8h8rskyovZkoiut+lNa88rhRuJ7tlv7kwwv5OoR0STCu3bc9EnJyLl1JcMxDPIiQkL8mVXEipHO/1JPl6V0Yz9Dklw9ueTiixCtJJhXLbkcMbkYt4Ux0K00d1oW5Nd6hT5xuNuTJoI7jtfO4ntWdm1UNd/SjAWJsn6lOrsL9lAZY87C2/JQLd2oqU1LwOUXD5AiLjdmyXd0o3yLv7vCit25ZpkDTbe7an6EeJWRM3rZNW9zo4JjpZgkDK4HuZA0uSymxyt45R8Rh3W9Apl8WqZJRZ3a4nt5KDLIck5SaXO923wpXGJi+m17kE0iYWLVIkQGY6beXSkWIVEdQQO7enkoskjzSHK4Wk73bUpZHkmKR+bvqgEkTJMQnjkIDtuba+ihiT3jltSmLjSEeg3IG2vzu1QVqX9DiUlORBKF490qcru0EnCOOk2+ucur8qdwz2bEsNqmztrAjcnHK3NZu4+EUbHtd7nFJNh265CKR8yPNyLquJ+pTKOoa78U7ohtvIeplCtKMBfW19txNtToFF7FUX7ZXssEfF6kwcEy0xXtJ7VRhQUcZ09KG24n3yfUqJ8+5ISCws8yLutfpQBJt0b5oJ+PER+OokpzEwNwIeVqdmqJJgKWRjMyf9p4VF8XNdORycW0jEtr/9yCkTIKc65hCJwAgZSg7N1kml4DcoGHTT0sucTMWfqZW4YtW2i+0MvCLKJOjfHC1yR/8AZeeMvx5Yw8teaOowuD2yq4eVhh+COfSSckrKmYMpGAt1zEk1RIR5uEd3qUbm3ZRBhwWWSSx5Buz3aqSGBzx6ZsRC/UL9QqRxj4t1jCXwp8ayTnw2Iku4aLCKnw2oIcsxu+IlGORxImztdntU4sSnLSxlAMWI73ZriWDqRulOIPEfkiGR9zXo+HdowPcpUWHuVuizcoxNseKciKMhjzyTrE5K2pMDeTU2fmrem7OxlqzXedy5MnU44HrYegzZDNU5HdmylRcSwW0Wsp+zYFza0S8Wasoey9PGO8nXBk67Ge1h9Gz5PBjYIZOeW11aUlLJIY55gtRHgcAjkBmpAYPuHV1wZOsT+J7uD0TIvkVVPRxiI7313clNalYrXF2VpDhrR/Enwo2G3NedPPZ9Pg9PUF7kUn3fu7khw/X3LQey+9d9j6rWWffOp+nQf8TOPR2iWiB8o+cREK0r0fuZH7CwgJ5NrtT/ACaMpelxfxMl7Vadns5W+olIikaTNmZaMaFrc8gJC+Ghlm4N+VD6lSIh6Xkh9lFHC+5vUnmpTICfJ7R5q4+7wHmz3LvsocmZx81DzHVDo2iqCn4gasQ/Sylw0rCAtltZTmp49u8h/cl7PEJZ8Uv4LN5bN101eUMRYXGO9uII/JSAp3LlJ8N1i6cxj/eSWt+lcaulu6z3bR0WTc2VDHih/EAqWXMhaS3xdCh1o00LO37eXvWgwrGApameSeNzE6U4WEmu18LqmrMDeyCWnkaXinbb4hJb4ZK/ecHWQm/+tA4Pw5CLNrgIbX+EvCqqrw8yl4nEszfpJtrq1+5cQwmY2k2C52mPqyXKunlkcrna0d3NbxkoT4ZwvFKeL3Q5KTgyiFnVno5D4hQ+wyjGTR5iLq5ipTktyC76VMipzLRozuWuTqNPBjh6HucyMzT0dZTmTM7iL8xJkfDr9r53fuWmen0F7D/glw4/jH9y5n1V80d0fTUlrsY2ahq5jJ3Ymze7btT8f3hHazykOTarV+ztzyuS9nDmwXZ+5X+XflAvSnF7RmfNw7uW34UgyzyQOVujbkuIwjb1Ev2s/kodEX/KjuYR5/mSYbQyycvNRaiTUnZnFKwHJcu57k1daXp+JRSqG733Jo6huTKXIqmT+MNvemjm7tRuUUJH7/EkcziZaup2HRLebyXHJ1GGQuepJCV1qewUT4yuEUXE7+lMB0otbdE7E0OOVxZrlzZ6oPDkldb3osEgiK0s/wCC6JPzyuQMTImJu7MUWWOiXVmzLvTzZR3Lbz70fE0LNkWTXIRlaQ5ttTDl70RTWj6iy016UwUiiyh1s7S/i6cOSPggwZ399ybqYXp2B33CbXKPFJdsfIc38SLFsTIZnEtAvt3Op8lVRlTZOzHn4ctyrphkpaTJwsLXMvUKgcTy3E/qU2LyKbPjbM7e6507DUR8n6u9CELFCRyHb5D1Eo9wc2e0ulhQnRRImqm3ACZ2E3N/pHqTRkBc2/SujI+rRgw6W/Eq+Q6JUUdPSxFxZGvPkINcQpmGRytyG0fiTUQjmpARtIWVr2orUodCS4cn3J/htbvz+lNwxtGPpb+aRzOVzBuJvUmQMyi1+nV8K6MjiOWa5vG6/d52oRJhu0YiWbAdCocSF3bapQUrYhMLBLtyuO7wv8KgFttb3o4ZnpzzZmEk7A2+FYXR0dMTgDHP3EuY9YIDJFJbPtFwj8Q/EKpJMaP2biG/CifkI9Rl8KqJsSnqJc3N47t1uf8AmVbpCUWy8ip5R3s1xd+3knYyuLV2UUJI+CzubiJNd1ppsQjhtyZy/epbN/iWRj+ZRJfxHybwv0inaXEIqgd4WlmrI6NoTGSRxEMrtqsdmeqKqSN8hfMfSTdKrpM888nIlocSo46jWNmDyIVEPgYfEDGDHKT9ROgydg0eBsQDJLJb4rRQVeGyFMPswGQ5eJXUUd1Pm+zTwumqKTiUeZvuZQPUjkIYfQhG8kd7tcZZclSTVQxy/hhFLn6WV1WYgwsUYN366KDTjBR14zytdGPIfeigsXEjo7/wGinsHLXxeJco8Sg/Feoge4o3sIZPEoNfWSV1TLObsRG921Q3zz9yGETVU9ZT4pQU9JTRuM8XhJulvUnzwfh4eMrymNQElhRcPYQZcxLzu7lkoqqWlInjkMPpdanC5KsoAeonOUn3MJP3Jp2U/BW4piDU90TPv6XIXVXPIFRV3xxtTxvb+HncLLVVVLBJMTvAw+eirq6lpo4SPhMJ93vTaJTSKE5PB1fSiAmESz/SrXDxfBZRnDhlVNua5rhBXdJ2+OG56jDKCqJ31nKFhJ3/AHIS/ZL/ANGKubO/LcPpVhDUBDUBO8YSj1OJP1fmW5p+13ZvEnyr8E4BHo5RMxDn9Kkf7J9lMUYXo8QjAn/8y3+l1Pb2+xLJq/BnA7RYXwyZsPtEtz3OKtuxGNR13bnD3o6dqe1iFpBHd0us/wDaB2PfsbUUbBUDOFVG5hYd2iZ+zjtRT9k+2GHYrWxSVFPAb8QIuq12JtuaweOjoUr5RvMS7I+yxcWLiz2uRfgHYSy89ZQUsxBPBiIy56jJJavScA7WYJ2qp6iniqDp5b3MBne0svD7lg+22G08dlWckgT5kDiXST5+paJL6Itr5FLUVWF1UP4UVUE5bXEzuFQRIIXyhkfXwmq46hhPMHtJRZJHkIfStb4M65NG0jyAbubCIpn2hhAnfcXS3xKpeocoss32o4ZnG55HclmVZJOoOTXpTcxHz6fiQNUBYWbXXJRVAEeWT2ZdKCiHJJcZO5XLjbXzZdlyvy/iSALyE2ZmIep7lD4AlQSezkbO+8X0t3XK2YuIAyt0s2tqz4Zc83zVlhtU4mUfhLxIQMkNGxGUWd8hbgQSlJRzAedxg2tr82UniND+FTPdKPMi8SGpjAeHL+1Mn1Vkmo7N4wFPMBm/+4TO3ED0l6lI+0LA4JHGppt8Ut1hcO2z4SLvWFp8Ukw85QAGOI+Qr1X7K5qn7RsDxHs/URsQ4dA9VAUUFxOWY3PKba5CobspRPIJ76iY3YA522g21DxnsyZrbdq0WPdnanA6uV3awwdyY43uEm9QkqSAacSzkczte7hZc1BXkUVUeY3uxD02kyfpY6iGH2wAuihe17vejr6GjhEJ6abiwHzHxRl5ErfBKOTFIBp4Inltyzt3CT+a1SshvUzdQTE+bZEL7kNuotl8TfJa2bsrUwzZHBaPTubayam7K1FHNYfCnua1uEdyejI7qMrUeFuq3xJp+9XGP4aeGnFHJHwjyutLqVPbdyUeDRPYkU0byCLs2Q9O5SeCdgv/AJUWFR8QLG3a7lo3rGjoYqeWJiMAMBEQYdj/ABedypJ1YOZUwCEMOQO5F36IODc5Hn1IxzjEuJ+zFMcS7fn1Pos6kNOxnEh4bRb+9S99ncShYnGcfCd26t25lfNVR1lJFA1PTU+bNnKLPcnQNogBIYiOWaRk+10MsbiWj3Jg6jaLt1dLrN8FWEdQwllk/wDBRZaw5BycHH6kimMrXbzSqJH2/wAxRwwGnFhHnc6QSP5IgJyblcXqRFlGA2dSoBuQXtzcntTJ55ZMz2p4pHkf4RRXMWjbUARx2upuHUtx8aR8hZ9BLxJ+lw+78SVmHxWpuurHIuGDtaPUQoFb+gKuseSQmZ2s77VF0L4WQluJKUXEc26UUMT2+9FGUglfG7gQ+IXtSjF5LnZ2HJrvqUjiRRwg4G5ELtmBMpkA6GNVcko8SQ5dR+p1ZDVSR0wMTfhdVqZoMLlGOWsOBiiDdu2i2agYjiD1BmzE27nao0TNVkkkBV1nEMgDaP8AiovFJDbcPLpQ63K+PBG8ieGMSxhk+8vUXUrim7VUXsAU1RhQSy8Ri44SOBWeJlnIh/FHJriz6SWr7PYbh8Zy4jioREI3HHTZ7Sdu4hbuWUscGdWPPl+mVcWMNRzG4UnHlB72GXcIt8XmoFRXS1REcj3ET3Wi21vpUrHsY+9MRllCKKnE3ucIAtAfcI+ShCPDivPbd0CrUUjKc3YLzPC2jbj/AKUEGRTDxOkn1QuOueaHxarSzMdEeCZMzsVr9XmkJWvm25cYtM10YzkfIAIy+FkEEz2xxDIMrSbW1rUNNVcGOWPZa9uZZburwqIY8MiZ2cSH1IXJu5TqOx+SYSfTp9KU5cOUhbcmBku6nU1qejIh/FO7vU0TZFGMyDNmuSGNyMfFmph0tMJaTva/pdRwJ6eSXgZGI7biVBY1baeT+dtqHRhzZShrJBcXyiuZ+nJReGeRctdyCRGLjzbaXiU/B6PjS8Y9wBy06iUWlhkmOzXhd6tPaHsGBjtBm1IfCKABxbEgkMYw/FAH1HPaTprDMerMJrhraeRwldrLy3aeWqgVhRFOXABxAfUmRLuQiqNqPbB6irKp9rlgqCbqj2F/JaGl7VTlUDUhK1bLA7caSpO7PPuudeVMW5O0lUdKd4Z7f/1I5F/o9uxX7QK+swulqcHxmppcODZUU3GtKLIv5MoVB9qU+G43S1j4wfCeYRmIZyM7fEvNsBxSn+9TkrfwuKwix5bA+oe9aiGuwOnf8PFaQd9ziVK//arXLsnxE3U32tdpBxQoaLtBJLSmZlDLKxFkDdNw2q7wD7SO082N0H3hihHSk7CYizWlmP8A7kxiP2qdl4Qi4dfDUHtI+EFu1ZmXtBDi1fUVdFkcRTEcenMFvSUvJmpTceT248WkEzvc7ie3cyYPEOIOTu4/UyzlB2upsYmII4pAlAGvIlYhWMVuTEQrqo422Wj1DjblI2vuQ+2Hyzu+JVpVVur9Je9C9V1aPd6hRRO5YniHDHPPqTD4taWXhy6slCOTiBlqm7T5M1w9+qqiXInFi3To/wDpQliBl3blAONxtY3Yf3p+mmhpZQkkzmt8HhRRFtkqSqljbUHudMHXSDq7AP77lDmkeYyNybV7vkmt1vNk6HZYe3S5lq1uSEcQnFuYEoOpFzXGJtzO+4fUnqGxNfEp+bOxZeJTA7QVEJhsEh+SpLo8+tIeH67k9Se4zW4b2u/3gWOJufUTp3tPhOH/AGjYd924pHbATsQSxbSAvUJLHxyAJ53cvSrzC6iWRhZ5HGIfSyycDox5mfPtNH2cw3HqyiqMIrqjDgN4DIpPxgyfr/8ARR+0EPZyhxCeCgpJpYHj/DlKa4/n/wCi9H+1/sO1QJdoMKje4WYa2mHxfGvFcQroKgdHYJQ8OSwfB2pqXKOwTRyUx4fWPwBFr4JCa6w/T8iTuA9ojw8uDUvaAbXEm3Gq+WogkprzduP3Wq6wTD8MxoyqMTq6gJwf8QY2Edvh+ah/6K8mnmoafFKbjU5tKBciHwv/ANVkMT7OsR8JrIjZ+rLqW0oK7A8DreHQPNKE/wC3GU2IX/6KRjWFhIAywPfEe4C/5IqzJXBnlv8As/WkP7ByHpuFEHZmtsvMBH6nWvPKMSvd9vMR6lkqzHq2a8GkeCLpsHwrKSSNU2zsXZ0+ckoCrSpqooacYpDExBrdz7iWX4xk2puRfEkW4dVndGpc8bDB1YGIvkhmxSKGMOHAPuLLmqfpdOzScZhHK23lakBKqMWkm0yYfDaKaHEpx8biolty74UAHLVSTETyG5l8SEJHEs26lxhYiyzXbXjkyNtqCo/IdLMiE+m5TIYeNARu7kIsp8PZ+rqIQMIPwja5iJ+5WNN2XqY4ijN493vXFPLGJ7GLpMkn4MuQ7xdaHCsNeSEjytufQslNi7GtnmZ7xb+7FWlPhp09OMbv/SuPN1MGqget0vp8lPbIiBUxhDFlLld3Wt1J/B+xstQd45jn1DIykVNGBTUAa3STWvcvS8Ho3Fhay8G5GvJ6nq5YMdo+i6D0zH1efWfhGDPsacOmTELe5c/2PO3Noh/QvVXp3INI22+5D7K9vQwt6V4q9VyH1kv6f6VHkr9kZY2/ZNb9CqKns7JxC/AtyXstX+HEexit5rPSFFebmzDp4vEvQ6f1DJM8HrPSOmhwmebf7PnYR8IB08SgjhZi+YR7RXoeIyRQ0c+cVhZWsPkqEYWjDVrtF62PqpSXJ89n9OxwdRMz7DJlnl0pewv5OX7lfmUYjpG1vdcmrrbbAYS7y81v3mcn4iUi07N4a+LV8EEkdxuB5xkPPRY2pw0I55WycRE3G1ejdmO2wdn+0+F4rLRtUeyAQHF69HEf8yy2IC+dRWHHZGZkVpdWpLLDOakzp6vFjeJJeUZ06MM+T2pPSsLDZn/BSmmuub0v5JzUm0DxLu3aPFWJPwQGp2juzdrn9TIfZWsJ2a630sphk3No7hT0MZ1EPs8UF85mPf0/UjZldgpXHdptZKxT6ynjp3syula4TEekVFYY8uR/xW1nN2xoY3IfhQsLFcnxGPycf3qbidO0OGYSYQMPEc7zF9z6+JK+QeNpWyrtbkzq7hws6js9xXiYSiMijkEev1KpYQLTPvWtwiRxMqOWQIgCN5QM+kC8X6lE214N8WNSfJkLrS2u4kXiHvXCj259Kn19HHR1n4ZjJEe8Pk6jGIXZvkrsz7ZaYVg512Dym5XjfdaO4hy8XyVCcbiZAbWky0WEYt9z1FLPFkXCZ7x8Ji/UxflTONU9NVSe00h7C5j5KFJ37jSWNNcFFbd3K37OUITBVTztdTxR2mq54WHxXZq4oJgHCzpmyEpZLjL3K5SMlj5KnEaE6OpKO66ImuAvUyYjpzmMQZubq7ONpIygnka1nuj93/opWE4bFGxSSZaqHlpF48G8xiKhaGMWzD6kRU4ebflUqWniuyb/ADIfZ48lxbnsrEl7UMjTgPcnRhDPutTvBa0eRITjtbPJQ5mqxpCaMM7myt+aIha7Jme70q+7N9mXxitigkqBpSO7blu0G7pWui+zPDKOUjkq5pzu2Fltb6lx5eqx4XTPW6boMmdXBHmz4fUFveOQRf3IRw9yMc2IfqZenvhb1Ulj7suX0oxwcOGQWgQri/uKR70P6enP3GGp8Pp6cRa9j+JOxxxiXqF1pT7Lx3m7OYiX92PSl/s6wgNkjh/Us31UZfZtD0fLB60QKKGnkHR3Y1d0eH8Tk+35LtBhsFLIDyNfl7lewjTWZsbDr0ry82bng9zpPT3D5jVNQxDz2l8k+dLHfo9wiuXRavxGRRkBH+GdxLz25S5Pp8bhFaJAxR2no38k+FOZeSCMnI977vUpfEjG187lDbN4yiKKn6WdlJCjeTVgddgmh87bVKCS4cgzuXHOUjqU4DLYe5c2dd+7z8rRWnHHqaGnB5KeQjAGHlt5Kp9ujrKcpXzGUchYcu5YqeQO/iTqRXRYbJJKIMbDc9txKVX4LJS00WU4zxdRWNdY6QYhTjcMrOQ/C63fZ7HOyuEmEbcWU6sBaQDe8Hz+FZzy5Ic0c2XqccfizziDDZZv2cZyfSyckwuWE+HJGQH8TLb9q+01PguPHT4bRUoU7sJPaG5BH24oPZiepyCfP+7juG1T3cr5otdRCrZiPYbnyYHuQnQjH1xuJd9zLQYp9oUY1FQ9JmQbOCRRsOXqVXXduJ8SlJ5DYRz0AWErV0x70voy/Nw3VkFoQjIbWuFTwwGSbCSr4G4oBIQSALbh+JR/viIufe3oZW2FdrIsPE47LQlt3RsIklJ5F4Rq80GuJGfEWtJtUJRgLd6tMXqKOSUJ4nbfd07VXyVkA8si/etouT+ilkhXklYLh8WIV3AldwFwcmIW6SUaqpZaGoKKZmEh1uHvSjxAIZROMnCRuRZqdX9oKSupAaSP/eBfWS3cl778BvH/ACIBTGXW7H4tyDjXWs7CX7kzLiFOPqEs0y+IR3c9y0UJEPNiX2TQmtHJrB+lkBSPzZ7S+FQfvIC1c2K1O0+IU4y/j7gyLp6rvCr7cifyMP7JQ1BjykMfF1JS1Tlpe9pMoUeIQDCYEAEZW5F6UBV0ffkXl8KO3Ih9TiJvtBWZcTaPK5L2xyHVrhyVd7ZHm2rES57YA6X7VfbM/wAqC+z5uKR7S3pqWZh5O9yYeoewctpJh5H8/mv3Js/jqiYFcUd2rkSa9skJssur3pjXb6VwC6nd22qXIdB3ONyWmbZpoS6udyJy/UpKDcrQJs+pBaOSbu3JXbsmQTQ+0hlrm/O1OxE4pqEfPcpEW3Vm6lpYpD4Ziwo9NqZHaSkAQCJc7i5IQIEi/Umn6v8AMiItCfpyb+KYuuHPPamA71c0n2pgZAHvXSqNcmfaoAkDuAsn3IHmciJnyu6dqE5gGIQ1Es9UwUzXZf0osUh3iXPo7D9ScijlkbOMHIR8XhUMhbnnu70Vx2ZNI9r+HNSFE6omYqaKNjcpcrju6W9ybp+ATZ1Bva7+DqTBVDEWVndkydAqcYhkkzIs+kelHgYqyqCQLKcJBiHxFuUMY3t5fmTp1Echk7Bwh/4YumRkcdGQAQ7nyz3IgoZJrnjC4W8XSKeoaqnhkvnp3lHu1TtZih1kvDjdoou4RRSKtjEUMUbZyvuztcB6lHLdKVjPbnoK7w2sIzJueiXEIRJh2JsTHeHGLDxHy+EUuMAuNgWilT0ckxa7RfxGpjQxUrXt4fESaECMbkGZnbalawho9qRTXFlGDkRKPIJx9bOJ/ErALiPJd8+lc05u/wAk3aRDo/5VIqaN6Void7hka4CzUMdDTRvutZPw05TCWezy96bjqmz27fC6n0ORELNOwkPIfNYSk0apbEWtpZCOHZIJcPxf5h9ycGN6enMDYSOz9n4nF09U4p7VJlk1tgi153E30qLVk8wDtfih4h8TLWlJEXRFmmeZgZ3tsbJBDIcYF6UjFx62RQiZELB1ZqLNPkPWyxlmTW6Ztcr6ixQ5IhjMLhyt59KqwheNyeQ7y+JSY5GjtyWTy88G3a1Vlj389qF4wmcr2YvJRgqNuT/uRGXEHTMdPCtYsyojVtdLSiMcfS+3cybp5pxDIpLR9IoSj4L78yLPqzTE03EfbmK6DFuguNw5CdnEiJx7lYwyUhUlR7X4bSC3q/Ks/KNpKxpsPkqg4k7G0GWl3egkgEJzOWTJBbdrttV8dPEVrRRtFpraSrKulEuWd36UqCyAe7TwkuNIY8ncR+F114/1Jot3iU6GiZJbEKkf78y/eh9uMrnkczLu1Uf96HQR61NSG2h95nk0vtH4l0JJBtbO4enb1KO/yRMT56bUBcSWFY0ZZkziXTb8PknGkCQSf+7FtS/0ioBSGXPclLI8g5szAPpHkqsKJEkntQ78xy6PSzeSaL930pU0MlQZBGzmeXSKeehqe6nk/gopsCMBWvnnaXqXpf2dU8/aahqgxGT2yjAxDhShcT/m7l53921H/Ak/grLAccxDs7MT008kEuY5RE1wH9TIrUfEi/8AtC7H0XZuKKWgOXhyyW8I3uy+klhy5rZdpO2j9psOKnr6MQrGe5p4i2/pWOtbmm+RRQvl4Vxy780do2oLd2QshirkRdOd3NdiK3XPqROTWZZNz6vElFI8Z7GYiyt3ClQxDCxGPzSqxYXJga0fShAt2R5ikZOJZ5uQ5W3KaLGgyu1LanQJhYXHMSzXGhORisa61LuyzuQBcxTSTMBxsFxdZ5oTrIKMSBmcydtSLzVXFUHDGQAmiIi59SpsloOWZpDJ3b9Kk0GKVeFylPR1MlLLkQ3QG4lk/UKhXfJc0HksijRx9qiqqYqesZjYgsaUR3CoFTRhwQkpzv032qtuT9JxqiYIonPiyvY1vi+FACikaM8zjvHLpWy+zntF9xjiTymxQBBxQAvE7LEzwnTyHFKDhKD2mJbciU/BO0lb2f8AbfYpAD2ynOkn4kYnnG/U2vL5pp6slrZHpWCdvjxoayMKemCKKDi2ySWERXW2jmqzDu2EFRXhEEYRZtvkk+rkvNh23I45CE9HtL5rbusjto0HbvEPvLGeJmJlYw3Cs5rcjmk4h5m73E65a5dx+5ZN2UlqX/ZKupIZpYJ2slmdhjnJ7Rj9Vy1rQ09cxvSShVcJrpCFuXxLzmOlktF7H96k+0HSiThOZG/O17VqpUjN40yzxqqCYiiiYeED7i8yVjgmCsUMVRUAwkf7MfSHmsidUZW5vtHlqnTxSoLL8SQsmtbf4fSp25srXii+7c0vstXBA3UDWjb5dyUE0ENjcVrmFsyHuWdqah5j1Mj/APxHShqHzyZrslm3bKUS7qqyAreATuQ55kSqTzFxsRBzy6f3p9hDbkDJVsPwK24hfyTdu0nUq5h0Zk0Zee5Pt8EbjRZR2sPV1JATyOTk3SnGyK58ty6ItdnltJQanLbg0C5PRxtSmJu4Snlp6RUSWQ2IrH6V3jOTDnlcigHamoOYSZ3a30io7CHN9yHiXETO9yFybNtWH1CqA65WmReFKUuJ9SaOTUtNqTCZCLM1uTIsBxpuGBBZufkXpXYSCnEZG/Flz/ZZclLw3A6quApeERRNuc+kf1J+vro6eIY4Io4vhjbd9REpFZXVddUVAs0slojt4Y9yi2uL5O6JyuPP1JNyVIYL9KTDtSU6AaejYZJd55aAL9P1IAv+y/ZuCayrxOcKOj3Ddnuf8vNQO0GKQyTnHTRDAHQIh6WVXU4hLVaO9oekVHHdz6vUpodhxC0jk59LcyQSSPMeqI5GILG6f8ybcfc6oQRe9COchCzNdc6XhzVnQUvBEZ5AcjfoC3+pAEjD8JgKYIpaiwyLXS4vyrfYZi0vYelKeiljOqNmsGeO7kmOxfY+rxAL4qQxqizLewh+W51V9phqyryppAkilhuF4pN1qtKiLIHaXGJe1GIy1uK8IqqTmUAWCsrU0/DLIMiF+RKTNNJ7QVjPs27VGqc7B0cB7rkSYWNakWTNuJOWgMHx5+pHRxyXXxR3kPu5J08LrZNfZ5C/csh7IhmVp/hv8iSjF5L99umb6qSeH1bP/wDbny8LKLLCcJ2SA4eLcgQgJx10LTxI6eOSY+GG4nFAwuR5NuVvQUvs4cTndtH3ugApYwpQGCLMiy3l8SgVMnDIomf6y81KrKh4Qzv3PcLf6iUbDsNnxIz4UbnYFzoAiH8mQ2qyPA60hFwo5BEW1ImtUUaOokbSmlLLbcIOjUqyPck5btERxnHqcbj9QrYYRinY8aOJq/C5yqBC0zGQiEn9SKE2ZAKg4xNmO29rX+SOKnOoizjZyt56L0C3snYMsGGHFnua8yK78qYqSo8SgOSJmoCGQSCKMPD07iWlEbmD4b8EpPCz2rc9lMUpqXCwaWos8NqGbsrgxTyu+IPEJtoJdQGouI0NAM3+4VMJBGDGcRvbdl1MKVNMNr4PSOz2LBWVdk85HKDfh3PtWjh/BEsje53ufVeZYPjUZYvS1tO7cLiMLxj0+Vq9S9qhvLIIzH1Cy9PC90cGZUw4ie4Sc7fhzT4k2esiaaugHua35J8K6Cz9nf8ADktzAFibv/xUikGSY7I77e8vT9Sj0+IRRyCbwBII8hJrhV9R4tLkYRRRCBtaYxs1pMkhJlbW1ADWSgDgQjtvyuuUUpAFvV+5WE+HlJ+wjYP/AC81WmMsZZHFalwxiGQL+bDb4sk/7RANzmZSkXLh+pNCTDdeF2my19v5kwUZyEXQKqgHTqvMbfFzQFWXXZ+JNHmPPwoXH3NagyC9qYbtNxLrVFxaM6Z8X/alc46PmJIAnwzP5uNqsoKq22+RxHL3rPDJJnzRhWPGZO+5DjZSepads8WqKPAJXoKeprL9skdM9pZfF7l83V3slZWG0sT0Vx52elfR9Jiz2i7GwmXhFR8Sw3BO0DC2I4XT1RC/7TK02/MywlibOrHmpHjNNiGER4AVFDhtD7R//sCzKX/MsZIT73Z7yfmQuvasV+xnA6ws6KpmoLvAW8UGCfYzh0M0keIVfHpzC1pItpgfhf8A9qyeJm/ehR4jTxtMeRm4/vW57JY5iEJBRyQSVlOTWsIt/O5UPa7sjVdkcVlpqhros/wZfDIHhIVc/Z726bBZPYMQBpqCV+rxRF6ljFU6ZpL3Ky+r6OMpQGcHiGXaE/gIvQXvWN7QdmzEzkAN3w+Jek4rjFJhtPPA4NiNHOO+mzF+K3n7n96w2CdpI6iY6SfMgz/BM3uLL0l5/UnkS8Ci35MQEO0nfaTeFW2C9n3xiUGacBve23PctJjXZ2CaYqgGt2PeABz9KyMl+D1n4UrETeIe8VzVT5NVPZGtxjsfT1FKMWHQPT4tSNbJTE93tI+Y/H6mWGOM4zIDBxMdrj5L0g/a4YaKSp2PPC00coPd/UmO0uH4fj1DWYhLWQUeLU8YmY52jVNtG4fj9XmtJRXkE2ZLCafCZMPr5cQq5IKgAEaeCILilPPxd2QqAfs3MGkL6ntTUsnE10HJWOB4tFhPtRSUcNaU0JRNxf7rPvH3rA1IQyAJbKe76iIk8PtBahSWj3WguU1ZVyTBHT53m9rDG1xEXpT01PiUM08U5yAcJ2GJnbkSCAjmxPgixHIIDyEjtVt2VxpsJxAvb5Wlo5GtPfcTe9lSPhZFrJUxerruJNNS04251N30ssp4oTVM7cXU5cM1NM9ELthgkco5TyyjnbtC1bQMHjqIQlYwOA2EmIn8K8KH2AW5Sn/Sr2h7dVeF0A01PnYPRxHutFeL1HpzaXZfJ9N0nrerfeXB6DWR+w9qcECc2AOMW74bV6Zg9RhmJY1DhlFWWFUHaHF2j+p18x1/a7EcUanaonuGE749OklPi+0DEZJ76t2qBYCFh6bVw9T6RkzQXPg7+n9fx4ck5QXk+ppcLenoYqk6unMDNwYhkEtzKDNVUlmlTGRdLD5r50D7RKuYCAPwC6t0j6/Cmg7eV9DUjnbPYYlz6tc15C9By/bPX/8AyqLfg9cx3GsGH2yKfGKeKqiYheIme7P0rKyTH7PfSM5yyM4x3Pz2rzbtJjD49i9VihgERVEl3CzuyVlhvaaKOAWld7gC1t/+Ve9i9O7EVR4uX1pZ8jX0XkOJVfs1FBObn7QB5kXudBjck1PhR1EUlsgWltfkyzVT2gDgUYRvadO7k13vT8OPU9VhWJQSG0Upxjw7muz16R8l2/jO00jjl10ZpxsmYNik9dRkcr7me27zVrS0Z1DX3sADteQn2rJYHWS0tJOYQNOMW+0n2j9Si4lj1XiQ2SSuIDyiHaLLZ9NcuDmj16hjV+TczYtR4bHUQRwSS14uItOfSHq2qhxLEqjFJPaKmRjlytuyt2rNU1dJCZZ5mL+p1KPEgK1src1osGjMH1vd8lnbw4+JI4AHqUvAI3xzFIqSPO0syuFri0ZZyuvIOtyjHkKs+yfaaXsjVFX0R21vDOICy5CY5F/Sqljbg9fJOPPCORbeDZ432RfszWcCqnsMGGWQM2LRxz6mVNiGLNIHslGLxjmQnUi/7YH+FZnE8eqcWK+eRyL4X2pijxIqfYbOYKMWBpe/ya9R1im2sapFw8LDpkotWTU4g7swlI+gqR94UwxlM8l4jyDLqJUctcdRV8eQ3uz/AErdQs83vaFrwW9mGR/O1O4liRSUGHU7WXQm+ReLVQCxCnKEcrxlz19Nqj1FQ8kgO20RULG79x1T6iEoUixDMTE2yuErlqKzDzp8OpcUjlGWKqMRe3wE3Uxf4/mWTEtC1uIfSrGgqAGMTq5HClBy259ZfSspJvwdcJqPyJ9RSx4gZ8DbABvZKXK1VdZHAL8ONtg85C701X9prhGKki4UDerqdMQ4lHMxNlaXVuW+PG/Mjz+p6lP2QHYy4ezK4fSnSkYrmF7bvCmerUXUrDsPjK2SonjAB3GPidGSKXJPTZHJ1IH2cBjCQ3ffyFHTSHSkbg12bWqLiVd7RMTh0ttAR8IoKaYhAnNnt9SzUODeWXWfBPKoMhJjy1YRfbuVjRlTlTiDxvczeaovagIs2ZyTrYpw9G2j33KHj2RcMurtl8/DFiZgbVHDwyIWcLlQtiRxheGRiX9KKLHDExeSK4R5rneFnp4+rgacCgEhD2eMrnbqdSxqKehrhqIqS0RNj4ZP0+pZb/aqMW0p3EmfTXuUuPtNTVQZSBYX6hUdl/Z1/lQ+jT/7SPS9ozxGKNyHMtpvuyWhg7aBihkHs7gZgw2+FyuXnwSRzRcc7hC61aPB5PumqIwjilEGY7ie7/468vqenhJeOT2+h6qcZ+eDf0NLwwG8LCy3J2XPPoVDjfaCccLpammlGApjcHEdyz3+02IC+6tP9K8KHQ5cnvPu5+t4enjGC5N44v3ihtcX5Km7PY09VRyvUz3GJ23F3ipxYtAJan/NcksM4OjuxdfDJBTvyS8vcuaCxNYyixYtFI+zNOlVMTc1OjibrqVL7G5BbuzTYycG52e3NdOZibPp+pR5ZmJ/UtYRObLmcebG5sS9nLLiOJP6VFHtAYkWT3+Vzqox2qMZi9T7VRnWSRnmzv8AxXq4ukU1Z8j1PqeSE9djVTdtKyhDM4xMm9L2pgPtgqYSIHp3t+axdViBkGXi+J1UTzNlm/V3r0cfpuCa96PFy+sdRB+yZ6hL9rT1UWT7C+JyVNUfaBJdm1QRF3WusG0jZLtzcs1vH03p4eEcc/VuoycuZtP/AMwKktXcrfmptH9oEgiNzyCXwrz55G81x6hhfvVv07E/4mC9Tzwd7HqYfaUY6ZyXeokR9vpZubvu968qaqcv/wBaF6o+Vz/xWX9qwfo3frmeq2PTT7WSFq77U23abht+03P715oFU4t1upVPI8xczIvmqfp+OJOP1PJNnozdrJLMmkYRyTR9qpc/2u1Ye0l25xPNll+DjO387qP8jbB2ilK52ldOx45ORZtPcXU6xcVdPCJiB2jK1r2+IUVJiVTh8vEp5HAsrXtbqFJ9FAtddm/yNr/tBUE+fF5elGPaKcnzeVYYMQmG7XaXqZSYsW4bZPTsZZdV7qX0cP0ar1HMv5GyftBJ4pXSHHv/ADHWUpcYp47eLAcv57VIh7VU0eHy0smHRmT/ALOcXtMfq81l+FH9DXX5X8pGmbtA9xNmuf7QHeWunpWLLtBKQ5ezxj8QqPLjFRIWb5F52srXQRMn6nkX2egxdpD9LIxxyQny0tXnJYxL3A30oyxiTm0dv71L9PQ/7rk+2egniktmvV6kD4hPJydlg/8AaCptyvu/ehbGqncOhfvR+AxP1OT+zFXapHI3lcmrhRDuX3h+Q0Hc/qSEtqFDdqoKCufkld8K5cVy6I296sBNnmnQjckDbh77WdGRbskGbH6eH37VIHIQUQJH8PSunMfLLatREl5GyTYybvmmXJy5pFIobAlSZ9eT3EyYIrWLNO3XUN7bi6VDKQy1dSBw8r/iXRJ7c2S0J8/6krXLTJBp9Dpi4hk+e1NdT87RRW7BfUvNEEnDInsYhy6SQIa710pnvB8+61cLq0ZIcxQB3jOXcw/Eh/EICfqFdEXItGSttEnfcSryAOpFozEloI5dRepEZNbsztSDryztJTRNA3Ntze21Iya7MGtHNOxU7lLkwPd6U61K0L5yD0+rwoKI4QnUFmzW/EXSrCGjjhC88iL1F/2pn7wGM9AYiHkoss0lR1v+UVoBNlrm5RvcXTcSi8Qi+LPxIpoRjiiyB8jbqzbcmhz7ulZ2BpsB9mqg4cdkU5PrxH1U2qwsMQg4Z2xShtCT1EsjFMcbiYPaTelbPs9jEGKQ8KpcQqIWu4hdJi3/ADWqmv5EOLl8ShpsHONzkqGf8J7XEf6U5NShI5ZswaaCPSKssXrGrKlnjbYb9ShVVZFShsdzl7x9KhTg+SnGcfJT1tH7KERg9wGxZF6lFGoeMLAdxzJFLWHIJAQNbuyHLkmgyIvTosnTNFwh2ORxfNhtIUjqpJJTP1PqgtPnqnYqUyu0U3qNR2BYuIWr3K3wqljkpjlaQHMn6FAioTtHS4fhUrDR4cpE7vGK5cs7XB14Y6SuSHJo3HXqL4kgJsk7JM0gE2dygnI46NnqsoWdGRxJJE93pToVBiZMoLSbhZ/3XJ3UXF2diXUjz3/okmMZDruLq2prh2t8SXd8SXVduXSvBzSQqUYo5hkqIuKI+HNSquaCqH8K8Ay6PDmoEsjyd6i76c72O0vSrszLLiNDERsb2u9r3bdyqaiY6grjzLyFKaZ6iS53TJjqqj5NEgSJkOhFm/Uit1yZ0g3GLO+0n3JlA9L/APok4tl3EkZWmTM/S65ddzdACubvz9yF+nmldplmhUAFd59S7uEVx8+5Fd+pAFhglQ9LWDLraDFmQ+/arOnxqAdJRk5f3azoSW6PmpkMcEw6mY6eFxQrG6Lc8epLCyaX6STTxhjVs4M4cLb6iUKWhgFtJS/kSajKenMeBI/vtVWyaX0Ta3DZSlnkDcOWg+JVskLiYsQPFp5dSnxY9UCQ8Vhl+ItpIqyqgrqbrcDbdaTKZDTkipHkh/qT80PDtzzudrnu8KDXMWZSUCQt0syG3vROKG/3oAQi3fmSK1rOfyFAReS6xbdciQWcbaO7O4uRC6G33oiFstH3eldeNxAXzbd71AAdKHXPTqTnvuQ/EgASzS196cjjuLlchu3JUALE+acgqDpZwlje0we5i96bRWqQLbG8WbGngnkCP2xw/GljC28s/EPmqdK619FPOEKymGaP9vG1skfn8Sqg8EQCYTHiZuPpXbobSbIs+4kK43vUgHEUYjvju/erMIww8CjkqIZYpo2O6ABMg+HXk6qWFrdfTola4ll/zQS1ZKq6gJCJoOJwvDxX3KPcxJa8PPLaT6JvUu5BQRZ56J+kjgK8pTcbW0t9SaYXkIWdtq7wX7tyAHZiCQs4wcdE5BnCN9iepqW4BN2fMfUpLRv3ZKktiHNFY3Ekl125qZCTcs/kiIbruQkmDExO7pTqgtSJQcviQSxtJrnaoJzSi+r3eSacjLTNVsLUmTVDCOm5MFVH9KZue3JK4rVkaDwE812X6RXL92SbDPubVTKajchzN9qAI7blIOFuHm2ZKQ0ccJdydEWkDNsiVUQVolwyJ3y2qbh1G8lSBvIwa6+LREcMVw8itRWnUFFEBsIm9rkW20VnRZaY92gpxw+DD6CB4oIXImKSS4nJ/wCSy5E8kl5vuWjruzIQ/sqn2035DEHNVlJTtHVEEouwi1pllyQJBYfhtOMJVFa5AJdAj4kM9LTTCTwSWn3R+5Qq6o4kpMxvYL2so4yeJn3Khkh6U4zsdt3pzQvCYmIPtz3blcYPVUl5e17is2enNLEKyOntOmZi8yJrslVAUwQvIZALttSONoxLexW808MwDDLowkfpUIu5SBMCG5s2Z7UYQ2iT2KLFI4lk264U+VRcWT5kPUgB2nhj/aSPaLfzU+HtB7DLxAjEyDkJNcKpzmuG3K34k1dtQBu4/tkx8aCoov8AdRp5mtO2Abhb6lnSrpJr6mRiACdwaQX71Sv4v5JMTkOXVknchIl8RxPPO3xNambXkfXq6bRShjMuWRXMnYaWWYBeJry9SRIqeuOniEGBufUrCHtIcY/iwXXel+SZOnq5Gs4TDcwhtYR+lWmI9h6vCwpZKh6Yr5OEfAqAO3xdxZoV0TwQy7UBnspnb86q8SrGrKjiM1g5dJKUVLBQ1BtUse0/2Yej1XIJqWnkxMwpJDqKfwGQWlqjYpJA0FK8lum432l6VPqJAuK3ZEDWh4rW8ToeJwQybxbWL4fESZMm6HbZ1Sf6WUgV1XIc0hOTW/D6RV9TYHLDQwTjLLEcnhDb9KraSl9onFwC7M9B816JHgtRiVSVNTwRl7HCJSCJ2je/StIQcmTNqJZYZ2HxCjpIPbZKY58ruHKF1reG5OP2Nn45ShXjEbsV/ChtB/yrXUkcVHh0EbvdKAML+LcmjILtM160MMK5PIlmnt7TznFPs5qariu1YNVKfIpbht/gman7JWyg9nqbis/EE+m74V6O+YlmxugkK59XYfhyTfT4w/Jmebl2Br4yzORuEG22M0v9jZBDlIWtpFevQ38mJDc9vNSumghflTMG3ZN42yOMzte7c9ycbDXowg49OBRZuTFZufPuW1t3atmhlhCRhzDp96H0yNF1T+zBBhoCcrU8bxCx3MI+FbfD666ihz/CNmtcS9S68IC/Qw3elBa+XK1VDFoRPN3FRP8Abj/4zfwQjWPZpL+lQizyyyQ67hyWpgTwrvKd7lOp8WnpZBYKlxHNUPmujl3sgs9LoaziALub3O11w+JR8amGaEGjNyJn1EXWXw/FDKLhZmNg6DntJIcWcXPPMS8SnVFbE05jF97PcgKoMtL3FAGJBJo5t+Zl042kfZlr6VVE7C4j/UucS25MHHIL87vhTBzSi28PzIojclcTpfJIpHJsmZiLNRGGchvYNvqz0UiCnrJLbIHIbtOaA2D1EsvEnWj4gkxNtTslHLRiJ1LNFdyRQ1VNGOoX/D6kAn+waeM4bcnYR9SlFM8f95cSgHWNIWjMA+nJBxB80F+C3hJi73JKtxCDC8NqqyoYiiga8xBlXxVTCIZOZfCpUhR10JhLG5xE1jxl3is3dFJq+TG1n2hdnO1VDLQYxhc5UpsfDqY3EjjfwuK8emw1rienMjFj0HLdktl2w7Ln2XxfiRBfRTO5Rll/JUdQPBcKiJth8xuXBK2+T1MbWvBsOyWJYfJTG0cY05hHlce76li8epcOjxmV8OqWlidxd4o9tp+K1FMOzJn4QzNpbtu+FUM0PBPiRvuF7nHyUZHaocVTN1gOPNNCEFQ7BKG3iE/6VzHsDpqiknkCmIax3Hhyi+23xbVhI6pyY2ky3Pp7iXoPYqskxihrYp54A9kjvDiHacrekfN1MeVRTVcmPPtBiMOHU+GT7oKSRzhGTqDPqH5ErHDOzsvaasF6mtjp4C3XauI/lV9UYHh2KHK1RnFGfKqHdwX8JEPe3qWTlKp7J4udOcgyiD68I7hIfUKVav3FXZe452XDEDJqCAAnjBrIom/bCzcx9/uWJlE6cyCQLSV5W9rqiT/7fZk+h+JU/tB1GyRyPyWU2r4KQME0lPMEsJuEoFcBD1CSVTUS1VQcs5lLKZ3GRdROhOE4ZiCRnAw5iSAuonUlhF1ckIlalxHLTNJhQAhytSfdqiHmuXdyAB1R6ri5cgAhz5p2ImuJzfcmLkQ9KAXB2o8JJnxI9bSyQtyFAPkSSRdClVAxjEDNYRkzFcD9PwkgCdg9dLh8NVBxY4IK+Gw5DC7axXbfJQaz2baEDOVvOUvEnDmjKligMdoPdcKh29WWdqhI2c+KCjG5/pQkNr+pOxkw2s+0SfUlKqqFhjgsyusuck7IqyBc9uTu9qfpvZxYnnc9vIB703JCcJCzt1NcuW3dyoFKjs9RxjzaNoh7hFBclauoFu5AOT2pI1y5BIcQ2wmebEXTauAXDMXJtqTFalogESxrGHkG0kWKzRYhUh7JAUQCDC433bvESinNdGDWMNl271IYpjj1ArVCik7N3lk46iKllu6H0Sall9Dp/wBslECbMSS9ul+AlZgP0kxiYhIDiI+JPHUANrPnb6lFGskIcnC4Vwqhy0faoaLi6HXGCTXiOj4JiAN58h9WaaGZy0Zu619EuI9wO3V3KDpRMioZIzDON9pakTK6oMJppuLFO28nuaWP0qoixKQiFpHYx7yLqUj2oLs2l/UzrknuenjjAlVlLBQmUURXAO5iJlAMeJ5pFUMRdd3lonykjH9o1pepL3I20T+JDOjt1dupO02H6C5uwj/lT5VASGIN09ymRXxiYnlpuWcsjrU6MWJNkiEraIoMmLfdcrKgrHFijiZrPiVKFRxDEGZrc/CrmGZqV9AYhyXFks9jAk2SHKQnHN7h+SVtxZO1ylU0wFa5xbS9K0NFh7VA5s1o+G5l5uTN2j3cXSrN4KMeMUNjM4kKmQ4fIX7R/wAqt/YY4S2NcXxdykBRntyZiH52rzp59j3MPS6+1lfDCQiLACkRXjazdJKyDD5NzWOX71Jp8FaQsndo9LriXHLMj3MfSuuCsuui5blEkkbk7sN3qVpFCEg65iIumO0eAvWUFG8YCQ1ExAWvLIc1WJpzo5uqg4Y3NfRg8Zk4csgOZGTLOVdVaQi7PuVtisYU7lHGF1r+apJhMusbfJfW9PBan5d1uWcpkWrqjItVCucnT1TGWeahmNq9SKVHjTk/scEt3O5Hd73uUe63zJDxHEeS1owuiSW5tqRZiowVVpa5Jz263kyVMndHfFuS05LgVHELRnXXJu7NOg8jjDt5p6Go4PLao92nUhuf1KGrOiDcOS4bEmu9Xmu/eQERfhKoYkNz7WzWXaR1LqshcFiUW3KP5rv3hHtzB1TET58krjIkdpB+VMuGxALs3Bd9ujt5Oqhice9Dc4+aO0hfkzLsKyK0s8xQtURF32iqjiPdzSeRy0R2kH5Ui14wc+olx5mENVV8VEUm1LtCfUssOMw8/JL2gOnJ/hVbxHtRtM92fUq7ZHeZMeoYnSaobPm6h+0OJZsDF+5ODUPlnwgtJ0dsh5plN367kN3kyN+lcfaK9Y+UFcyWn1Ln/aiHLiDfnb32qwBt9xIrXJLp5Z7kXT3IRItBbR0Rbnz9KFhbnlck5NdoyAC93SK6RW6Og4j/AFWpXa559KACLmhtut1Qv3pNddogCzGNocIzfxHoq4iuUqskthigbwB4feobcs0ERCfK0X8SJi8nf6k2JJCTdzoLHDk7s0N12jNuzQl80/DC9wnlaI+IkANa8nzTsUbEX4h2D8KOumgjqC4GZD6i6lHYTk5M9vegB2aa3YDW2pqKnmmK1mIi9IsptHhM1UN7DcOdtxdKtGGkw2Y3jzOfuHPaC0SIsq48LOSApXzgEfFIKIKdpHHPbE3Mstzq0ijkxL8SR9ocxHpb8qYeQJMOlZgMZ+4kwtgHSvRgJ2OBPyu/xTEGckRFJtza505PXNHTiEhOQRNawkW5U89VJUHr0+kfCl7QSYphATKzcKQ7Szz/AFIG26Ivc6zLDAteaK75XfCm9qfpKXjSDo9veQoAat281aYD/wDcH4dhJqrwvh3HBmYfF1ClhUg08xHldc1r3LHLehrhkt0y2OHiRxM8lsbN1KsrJoyw+CICYZWMr/ermOjip6aqPEDmoy4d9PHw/wBo/wD06tyz71DCZZZc7rslx4rO3O0uSPFTvNKLO/6lbUmF8YhZmb3W+JN0tPvZ38a9D+z/AA+nqMQE5I7yDkPxLLqup7MHI7/Sug/NzrH+ytovszxGop+K0WQ9wl1KeX2Z1dLTcWrZ4BJtvvX0HgnZt6jDiqDzCJn6R9KZ7Y0NMWHkwGFvBva70r4RevZZ5tEfrOf+lOjwYdk+UfMOKUP3aX4j3CO11RHIFpWvbqtR2yqvxuAA7cm3epYqaocRyZl9z06lOGx+R9XKGLI4R+iQcwRtyuL05pl6i4R070w0l1+fVlogIn5ZLvUKPIlLcN9pblIiqmFi0a1RLXLXPq5JcR/P5qqsyJvtDyd36UfE25u6gBJt9XhTo1HnuEW0FaoGc9oe3N+m5dGoYos7GUQy9yssIwd8Uo8SkA2D2ODjPp1bhH/UqbS8krG34GOIBNnlbnyuXJCYVFORiEcmtSaR8ss1a/ZNHTkuue236Uve+aC7bzf8qRE/miygvDchYnEmfJCRP1apEW3m5CgBPny6V1ua70v6kUQ8Qxb1bWQByON5CyZSTw94wLI7i7lPo6No4tMh01uSfh97/qXO8j+jfWvJSWvnk/UiH9KsZ6eImzt3eoVD4dpdX5ltCdmLVADI4lzUgKjydxQcEc/iXBja3N+pVYgnJi5OyRFu+FcYbeTfqRgPUk2AM8j35u7v9ToCk3D6kcg3fESA43uyZMAeJdogL9KIhe5Db5qSkK1dH966W1c3XfEgBW3LrCwpe61dt/kigOCPmjijucWvYdR3EhtuP0qUNK3BzN7i9Kybo1Sc/iM1MfBmOG8TEHtuEtpfSmm3XKVJQnzDeAjcoluqpNS8BTj5OuK6wsXN7Um2629P9SIiazoa4uZIokGKNpDFnJgF31L0ogJ6WovjO6x9C9SRD06IbXu/9UAWlVRxVVMNTT5e8fIvJVTxuPPMU7FNJCxZHaJ9QrhEZWs/7kEpUN2tauhYTa7Sy8Pmkw7rUrbe9Kijj+jN/pToUr56klSCxTBc23NTzJo3LPJT90BGePg6Zp2khAjzZ7hz0TJixGXiR+0cER93pWsfJDJ5jaOTbviUWaoan0zYiTUtc5DkKjvnIQu7Jtmaj+wyqjLR9PEmzmOQss7l0xtfMW2pr+lZs1SD179yF9uqWV3h6VwvJtykoH4kmK7uS18lZ0eHxyR8SXO3uFNKwIlNJa9mTWl6lZhnlkzMIroRwCY2MyXtUcbln1EqohsQwuJ72b6kpBaMCyyEVw64BfPUsk2dZHUBrt8xQ2qADhmT6PaKt5awKWlyaNjI2ETOy0RWclmPze3uUykxg49krMQfEoAIMUqMPqCeB3HL3oazGjrrswYDfc5D4lMOuoypiieIBIvF6VSGICZZbvJADTj5uk/miLIuSVrW80ADckJOI83tScVxuaCzr7tUmz70h6s11AA/mddYtvfckwpMNvJABfvXH5d6623kuWvyy2oIOMXuRNnlkhKNxL0oh5oAdgpSqCJo+ofUregGelhIHjjLxXXqBw6vCQA5YJIhqI7wKQLRMLuoUx7Q5GR9JFz+lHgTWxp6Glkxg5acKiloCEL+LUzWi+Xd80OKYbWYHUjHxKWoNmY2OmmGUXZx9Q96zkskm1/U/V4SUiHFHjAWka8C9PhRZGpysrvaq458txBbae5SqCn9lprnzvk2sXpVXRwvUVI+Iep1aykIgOj8Urh2+lSaATZCZG7bA5Dn+kU1WQnCZRm73OzEYj3O6OWoiKsgicHOIHuMR8ReSsamjgLhe0TtFLUfi7Wu5+FAmWX2e4WElfLXytdT0MZTPd6vCvS+yxR4f2bnxGukjjiqJOMckYbxze0RIlj+x9HUyMWHUDAQyGJTS5bi9LfJbrt5T+w9hqxrHG04RYibmV47l3YVqrObJ7nRZnTsOlj/AJk0ULbc2V1jBQ4PRz1taEpCJ2sMQdRvraskHb7CqgDZqeYSDdaRsu55YfZxdl/RPeGMtbLfizXBhjVXJ9oGF07ix0dSd/K0xR9n+1mGY5WjSPnFLI7DCJD1F6UlmgHZl+ifwQ5ZbkB04K+rMJ9hLhyg4mT2gPxKGdLsLJrVopxZi8epUvG2XJNFG3ntUrFYzw+EpJztAuRD6kzSye0YdRym7XSberqV3EXbdWNOIWobW2ip81HILRvw33KFDURzGQRGx5NqQpbkaMY4Y58krW8lKIXjLVv5JgpPc30osQ1bu0b9TJMN23JvzMi4nfeyBy79EbBZIGRoYtLBNRTkuPN8kcWcmx8vqTM34Z2s9yQCKZrcmzTfG3Zib3epA8mnf70w2ZHoguizjxCfblPJ+Z1Liqjk57viVeHTojeSS3YymyPLLSKseMSBnZrudyd9unjDJqh7C27XVD7VJ3t/JIao4y1F7fSKLs01LI5GjfWRy+pNcRufEHd70zc1UF+fzFQymAT5tb0pE1ZbVNPPRi3Ea0C3MWe0vzLvt1FhtL7RWm5DmI2j1JqkrGjAWN2qAHNmgPpFNVlLHWU5RVEbhBUNbtfu8xTadAnT9xzBe20UmL1FFVwRUt5sNNIPk/qJT+0naxuzeKhRvBGewTO97S19K81r8POOvPD6udhnh6Jctxh1C4qo7UzS1lYRyVb1VQINmRNu08K5N2j0u3CXuPVe2HaimrOw88lE0REcgDJHK1xRdXT5fUvJaSjesrApzkaADf8Aak9wiotHUXQ5Z821Eer8ydpax8PLhGbcB3uAia4mWMnbs1S1VRNV287F4R2ZGKOg7Sw4nWhGxnAIefpJtBWDq6x6iTiGzX5WvstVrU1gCPFze8X2ETNcQ/Eo9ZCGIAM8RsMvf8QqHyaRIVZiEddR0dOFFFFPDnnOG15B+IU3huKVOG18VTSSPFURHcxiXeopx7ss9qUPXl0l6vJc9OJs3sbfCu0ElRiUtXUytEUp3VQmG3XxWpzGsHoMUMzppAP0nG+0vpVXHiElcNOEjRRVEN344tumzLa5eaqYqqswmsKPOy9+kuh/erUnXuIaX0BWYHU05FZG8ot4hZRRoai8WaCS75Et5QYfiFRDxJMTwyCJ/FxLiTsmG08dJKx9oIOKen4VKZK9EydmY2vhr8UMJDo7TAGAiFrb/iL3qKWC1tt3ssn8E9iFRWUtSUftJyB3SdOfvUqHD6usop52qJDskGK27as6Xgtyb5K/7nrOb05Dcutg9STfs/5q5HAXpZc5ZXqALaxZluULEsJkpxOWC4oG5jnuBS+Co3P4kMsHqxHPht+tk1Lh9TDzgK1/Fkr2lpY6WDOQ3LS5yVHWV0tQed7iF2g5ptUiE22MPHILZvGY/uStfLPK1DxjHxv+pOjXS2W53fUyg1G10dvdcj9qO7wfwRBVbbXG5A0Ma2rqeKqubUE2dQ5W6MP7lKD2g2/Nd17s0uI+3VGNPJu5qhxjsBw3y70Vpeae4LiwuLvaSHgvn3rPeJr2mBa93K5SCqJNHc7swttQcG7V2dLgvySbTGsUkOy1TyPqDERNut9yDiMRZ8Ni0SGPcjKHcLeJTZqsTG7o/wDhrt0ZF+zZHwenN2RPTt3siy1hbGrYxL9n/NGVOHkyNqe5WdNh8BYRUTyHZKDiMY+v1KXko0XStlMVC+ejtcmypTES8Sn8NvJFw33aujuFLpCt4L5a9K6VP0+lWfBLPL/kkVPb3flS7o/w5FcFOxea77PH3udysBh3Z5JNS9+iO6Uuka+iBwWF873t+JCQtzdWXsrW73uVth2E0/CGU24pPt3eFS8yS5BdFJv2lJTYXJURFIwOIi1zadSiywnCeuYiO5bqEeDY4N0EJNooON4e1ZKVR+GJmfSO1c8eot8nbL0+oXHyZfw/EnR2p2WlOE8jC1C4vzytXRumY48co/IVrZC6RExBq73Ire5hXYYZqiTKMHIlD/yZ0KO3ticikGGUZHd7hU08Q9oO53uJ1bYP2NlqjI5Qtt8K1FP2NpoREnga5edm6zFBnt9N6d1GRe1GOoI2ja/Pd6S71bU/4xi2TCSuz7Lh3BaXzTf+zvDfZmOa4ZdTjmepj6HPj4ok4bCwmPEZhH1LSU8kVmyVtFR0+B1AiOZ7VoKTs/GWFDK15ygb8Qsx2t4dq8XPOEvs9/pcWWP0HCMVQdgG5n8Km0lGd1rgY/UgwuGjpWF5DO9WU2IUfICch6ufNeXkk7qJ9X02GFb5GCNO4jla/wDBWGHYPLXAJs8dnEGJxI7csxVYeKU0Z83/ADOn6PGKOSGqgvcpSa6MQ78s+pYOOSXhHfOeGC9rKuvJqUzZgbS5UlRjxw1IyxxCdjeLpF/NWI4lhk1SfElcRMCG7JUcuGx41V/d0E4j7QfCCXO36fkvX6XE796Pj+uzycXpIzFSVINTK8lXGBFmX5lUVckUjZMbH8QuKgYr2fqMNrqiJ3a6I3F7nu1YlUmLwnkfS3pX2OLAqtM/OOp6pqTUok8yYj0diy8SaMWLn/go8JbxZn6uYqU+3ufkulrU5IzWRXQw8durggOnHP8A9E++aEsk02TNIj8APSyEqcPJP265ZJsx3FotLMHFAcFu5Ew26I0PhVBVA2/NdGPvXRRCNwkpYDdvzSIWFkQ9WnUiL3pongaePTRC43On7dunSh5/uSsmrGh2/lS+eafQ6osKOaE2rJELFou2+50ttvxIsFwBw9/N0RCxDytToD7k2Yt5IspoKONrdATvB5uwWpuEXEs27k/xHEc3ZyFZuTKGijC0dHFI+LzDo9KlRSMQcmt9JMnQKm7wMfpdTu0OtjLETpdQl3kujHdpn+YkH0r2qPlNgrd2iTZZ810dpepK2006ATFuRXJdTaP0oS3FqgDlyTc/hS8VqTDbzdUArkvDy2peJLpUgIfejiFh3k21NMO7N/JGcl1reFABHI8j5oLu7xISH37UTdOiAOXe5dGN+dtq7pHrncXegOZyLmgB8SCMB8W665NnM5aaiJeFNPufJFw38/zIATC0b5tuR8TiW5u9jeEUBiwvlncPUgt25oAsMKrAFzgqJ5YoDbQoy2iXxK9pKWASLiZENug+r4lkFb4FUVNVUxUUUT1XEe0Ix6vyqt9QqyxuanOdwdxz0b6VAmkLbltD1LSzdla2nwE8VqaSQKAJG3k2l3/NZCqxD2gyZsgEelcqzdz4HVkwvH8xjfWTiDNuLayfnowowyc/xc7bVHpJuDVxSZdL3bl2aRpJikfpd9BV82Ze3UVrd+efckGaV13chEd3O1U2QEPVo6lUtc8L5OLEDqL0tztRaiIv0qba5JLyGRowCSCS8brnHxMriUuz8gnUSzylO8e2CmC24/DcT8mWfwHDTxqu9kiqApS4JnxD6dBztVdc5Bwwbc7+FKct1RcYuFTLHEMUnxCxpJTlsEYm4j3ZC3SPyVcOfFFknLh3B0l0mkY2loV2lylJJalTk27kWcEjiYs7/CtNgONS4LWBPGd2XpWICR7xbN1NCufhc3ZcubDHLHWR6PRdZLpp7xPoTs/9qFtOQyVf4TveYl1OSi13aygxCkqmipGM3Yh48hld+VeGRYpaWWqdfHpBDJndfOL0TEp7wPscn9UZsmPSZc9qpI5KkXj3DY2ayFRHbMTZPz0VthuND7eHtLBwpXYDIu4fUofaH2eHFaiOlqPaqUZHGOcWtvHztX0eJOHsPieon3ryFaRWnz6VMwqMKjEaeM2uEjEbVAuIizfcrLs3wC7QYc1Q7DTvOHELya7cuifwObEk5pAY7GNPitRGwMIAZCwqA/QOXUrftoNOPafFGpjY6fjnwyHxDdtVMJeeirHzFBlWs2hMWq7dqgNExOt6MbCMh7mdWGDyTxhWhC52TQEEnDC7RVdu3mr6kxiPDcKGnpJSA5gLjWtuY/D/AErKb4NsVXbZQelvCul8ldjhNOQZbyL5ojwunj0sf+KfdQdqRRD5dSVxZ5q09hj9tKPJyCy63zUlqOnHwAP1Ke6iO2yiH967b8lOqI4OOAB4nt2pyIQFhE2Hl4lp3CdSBdb5LofhkJh1Du+SnVJRbmyEi+FBTQtIBX5c9FSkqBLkky4g0gX5by5iq2YuMd6d4JZZs12nShGO63Tb02qUoopuUhyIgsy1QiLCyfho5JgKwHRxYfUTETAz3CoUlE07cmQ+/VtqTSW9LKcWHuJEx5i4piSjtEeavuRE8LGLvdtSubPmn/ZXs5/lHqUqkoQkuaXIR7kPIgjgnZAu8kNvzUp6G4zaNrvJcioyFxzb4Ubqg7TsjPHtyXOHcp5UttuTP9Kb9jkK52b+SnZFdqRCIbUrdnU9ykFSmPel7Kef/ojZC7ciPbb3p2nj4kpNewaXbkZUr8nJ7vkiipbX5v8AwTcxxxsfKhEYgPNiE9v70MxQCNmRiWSmzTBNQwA+fHA3z0226KBURtI+bXLlT2+R3yhovYOwyMQ7NpMyZnpw4PEZ92euikUAxxzBxM7M9SyR1EccgSgz3DfppuIU09Z8GbhvC2Voi1wu+RfuT34BcgAi9IoPZC/+CnYqErx5iOeui3k0+TmhB3QBRxCWSEo4yL6lZ1GG08eJHFFUvLT905Bbmox0LxhFvYid9RHwrLY0cX+iFUQsIja3xJoRe3mrato3EosjYiy3W+FRXpT9DW5+SuM00YyxtMhnfmVzodxFnmpns7iHckVK4uOiuxasGjEBAjJtwumZpjmlJ26XdSGH/dyiZup+pANOYtyut9yXBOsgYSCMM35+lAZPzd0bU528kuCe7Nk7JGrmHu5onJ7sm6RR8G4tGRDRyEWgHoiytGxq1stW/qSYbrWz/UnvZZc+i0Vwo2E9H/UjZD1kNELd5IQ3CiMd3NdtYQH1P7kiALbiydt3creCExphB32pqGOAbdGEk+dY0Za5EPdagTIdTDb5KJKVp7OnJT56qORxZv3quMmI8vCqYIF92ua45JFzTfVpmpGERMjLcwuT7Vxh3a5LuhDyuQQLS5dLLlmuXMV3pyQtuHNABe/xJOTEXwpPlt9KXi02oLOaISytRnkVuTLlvyQAhG0ckhG4l1huL4WRCPE0bL6kMBBDxLvhScXEv3J8S4Yattbkmvw+Ed5uJ9wjuuJSQNWuXJdITFs2Z7el0uGd+WT3NzHJOcMyYmZ7rd3NADQ5ker7ifqJWuD4aeIYjTQRsxFncZeFmUehE4TGeP8Aajyua5em9lOydZhdIFRLSGFZIAy2yN4Ph/zLWEbZOSVIm4pS0VdFBhfHaoip6e0I5P7truQ/mXnPa3B8Iwt6UcLrZp5SAvaIJ47ShJvSXJ2JabG6wKHHIn1ivjcDHPluuWcPA6fFIyrZ8YpqcpmMo4siMrm6WLLlcqyO+DLHZnGk25a2lzQf5VYx4HVzSDEzR3/EajQUt05NI9wxZkdvuWR02TqKNqWPM9pvuddOZoRlndrS6QFOSRvwxc9xG9zj/wDPypiSaIq+BpWcoI3HiCP9Skki08xxzBIGd4vctV2OGjrK4wrNx5Wxj8XUqHGKqnqMUOSnCyJssrWtuUCGunp5AkhkeKUHImMepkeBNbHpLdrMIwuUQw+tmpyz/EIWIVD7Tdsq3FsICnbEHqIikY7fe3SvPSkuInd3zN9U9QyMMxA73CTaXK3NiUaPQ8b7aYpjQDh1fjE1gAJnFK1txN0/vTFvY+noBqY3xKslYNYikYQZ3bbdtWNx7HJ8exL2upYBlsaJyBrbsmtu+aswo6KnhJqbEZiiqAbiDLT/APuQNoN8YwsaXLKoKszucrxst8ulT6EqaPCJcXOojAYpgAKYZ7ag/U4sqaLC8Oh3vPNVP3RWWC/5rlIPDaKsggB5XgKILX/Buu/NclYqNt2h+0SphrMEOmimCKHKovqjuOZ/T1crU7P9ukg4nWvLQMdLaIQQZ7oib1F3+JeeTYTTwjrUS1Q5ELCTWWfTuJNQ4HHJFvrGA87n/Du/quVrI14JcIvyb/tP9qkfajhQRgdPTwmJhGXy9SrQ7bSCMQGbezw3iFvUBOyx8mDhHILe0PUD8LWZIzwEM9laxZ8/wyVd1goRNzgnabFZMIqgjaaenkjsDS7IunanaPGMZ7P4eGUPACod8ikDqy5tqsHQ4wGDzS08r1FVALGLDFOUQ3+E1ZB2gpsQCeNqaYZTy4BT1bmMXq2v1XKll4E4RPU8Hxh8Yo73tvDadvmnaiF7NGu1WHwDtFT4aZBIbFFLz8JM/wD0W4CncmHKRiF9zWsvQxZFNHk5sekgBj26siKPb3WrpRyDpv8A4JqQpI27/wCC0MBqYrXzuTMtQ5NokUkpPyS4m3Jwa5WOhoybnlcmnktEnytJGce7Q2QELXZP1INEHCTyNmz2kpMExl1u6hhkJqXSVEcYiEvTnbd5KaEx/q77hQ296soaeKRswnAx+FPzYfFIeYZQWt0iyKIbKYBDPUM/iXJbBIXCK7JT5KMI3/aMY5+FDwWt5OkGxVlI4uX4bWqQF9g6bfmnaiEBHp+YpoI9un9KBXsV/aDAzx6niYJI4p4n2Sk276V53jsdRQ1JPWQSBOD22iFon77l6tw37s0p6UageHUwhKHeMrXCs5Yr8HTjzOHB52/Z2p9jpcRCjcopo3ztfrb4vJRaLD5JqvhRwSSZ5Zabs163UV1FhNDShLVxRA7aUwDdkLJrDpsLqKw4KduFWMHFaOWOwjH1D5rLtc+TdZZ1dGApvs9xQj4fs4RDnvGd2vYU72g+zmswcinwv/f6dx3x5WmL/CK9EKGP2njvHdPtzkJ9xCmpZKsZgeKQOE3XGTbvykr7KMO/Ozzjsl9neIdosSKWso5MOowAiOSQNr5eFRe1PYWChp/bcOqQr6XNxkKD+6P0kvUwkrxqyOnq5BE+QyveLF8IrGl964PjFRPFieE18UtwT0JSNT8X8r96xljSR1YpvIzzvCKinjm9nrmcQz0lF90RLSVWChiFPwzMCYW/DnFVVf2bxPFKuc5KMac4mIntcRBx+Ek3gONVNCBQTwHLA/q8K51+mdcv2Qo458FryCeG0g5iXSQp/FaxyAZ6WosEtrxeJlfhUU2PQy0Jt+OQWwS/8i9yymJYXPRyiB5E5XZCPVoplcSlyRQmOaT8VzMO8RVzgdHHVHA1HWWVXDlOSOdtmm4WH1XKjteG7J3Ek7RVB0so1Efg8WeurLJMo01NjkclIRs9hZbw6lDHGKiSsF6Zm9LiXIm+JVtNDLVBfGDbXETG+3PNaPAZsPkCUDYYpfV1W/l/5p/Phkp9v3IEKinmu4YPATbTgN/8vuWexjDXoT2N+A73AX+klpsVoaSl3Tyxj5EJ7h/MgOlYqXgm/tEBtoQuiq4KcnP3pGLbLkn4qfiP3qRXYadCYuOZA/IsuScoyOQ8gzLJvCyyn7S4e4dp8Hu8F3iVpF2buHSNlYYVRmQCZZjGTelaWgo2HTL9S8jN1UoH0PS+n93yZAOzIDqcVyRdlWtzaBxXpcNPGLCzmBfuUkqWHTILl5b9RcT6CHoEZnjkuC+z1guYbfTkr6iweIg0jb33L0EeyJ4pKOcbfp6VZxdh2o2LIMyL3KMvq2Oqvk9Po/6Y6i9teDyabAQEx2dXuTJYDHtZnci716xV9kXEgBwu+IVUV9DTUcpB7PeY7XU4/UlPhHbl9BeP5xPNKnDQhtZ2O5MFh4d2a3NbhbVX9xYI8rVAmwVyEWstFejHq7R5WT0yn4Mr923ctS9KF8PcRyfa60/3O425NqkeFvJc7g9yv8gx/t6/RmBoW96dGhbvd1ejh7jdsddelOwm4bW9xEn+RY10KX8StpqNuvQii3Wl3pTEElOEWVoi5F/FSKMf95GN9olt3IKmlOnqTidtwFk6e3JXZSXghvShbyfNO02HtNf7mutFLI/JP0sjx1AeHPmqbZkscER5KUY5SbPaP9SH2PYLs/Uym19Occebs+x7HL/KokcjkBM7vaLXJptmWRKCI3ucHXCyF+T80MpWlnr9SEZn6c1ukeNPM0yUdLsz8PeraipzKSAA8bW2qBR1FwcI2uJ88yUqjrpKWQAnzIojYrh9K5MiZ6OLIpUyZIJ09QUTs94va/uTTkFOYyT5EGd1vmrrtXQwYfgVLisFSBy1Ezh7MXVbbdevPKmskqDvN3JRgj3VY+qz/juvstp66nqJzYGsE3uDX+lAYgI5ODKmfPPLRTKOZiKyQ2HNtCJd7xUuDz8XV7yqZIOlDIWze0uS03YbByqqsmBztcrXVWFP+CLOFvwr0X7OMNjjAcpd2RSmAryOtzPHidH1fpXSwz9TCMvBf02BwU+gM4+dzqSWH28slIKRubvt9Sj1FZHGItxGIl8TvOcj9e7fSYIDb07C1zs1vyTM0LRsRh1fJD94XaM/eotfiDZCD9PetoRnJnn5ur6ZQuInqn8BsWSYmrjHyH9yj/eAFplb5aKLU1HELR7R79F1wxcnzuXrFXtY3NjU4uXpHkq2t7TezmByvwhfld4kqkuIWYzsNzeJZ7tuLSQUUrtb+GLbV7PT9Pjm0pHznVdfmxwc4vwWkvbKiJ8uJcmP9qIC/Zz2+SwVRHHGXOQdNPeooyOP5fevbXp2L+J8y/Xuovk9GrIa2uwGeto5nthkYDt6SzHzWKlqpyuZ5S2+9DSY5Vw0x0wTyBAe54xfaTqLKT7sl0Yun7fEjg6r1CWepKRI9slLXjP/ABQnMchZO7Fr1KLGTlponRG7Rl0aJHl92U/LJVGTe0D6mU4y97qupi/FzZlNuAj06VzzXJ6fSv2CIj6c0D7n1fcl4s/4o0kbyAtu8kuG2ReJEO3XNki580WS0CULIWp7rfUi4jWpDJ7k+RVERU73a7RdD7LITdO1OcckPGYk7ZnqgBhMdXSEX72/MneM2a7xG5Zsi2TrQ1wX552ki4KK7RCM1qnkdCantbm6EoX8k6FVbps/MnfaorNY2H4UclURLfdaht+F1M9qp+di7xoCbRkrkKuCK0b5ckuCZW5NcpTyRZZpo6rh6ttRch0Jo7WHJk40Pcm4657dRAkjrrWHYwpasfA60O7mnGjbNQ2xDdqzIxrtei796lwZKaKMsyDJ2QFzXWLzfaka94+UAbkjXB2o7m4OTM2j3IYAdWmdqXza5Ii28kJf/LUAK5ueqVz3WpNZZq271J0KV5HHJ7RLxIAa8W1GMbW5m9vwpziBSvsyIkwczyDl/SgAjL5IGzuLJdGN9M/0p0iClk0diIfT0oAAY+8+lDxGyyb9SAyci1XWFyEXJ7UBQtfqSGNyfJmciRFlH8KEitQAWg8xuJvChMnLvQXfNIdyAoSTcxSbkkgrUSfo6h6WrCQH5ckwXn4UlD5Be00OLdusbxrB6fC56yQsNgERCmj2hp6vN1ntS5ogkON9H+aOpqPaqgpHjEM/CG0VEYqHEEbTnLJzN2Na83XQG4hb/Mua/wAVICjcoSkzYbWuYS8WS0ZiKTIiGzcTt0ilw7dH687bU0BOJZs+5uSdhK6S+RnMc9dVLAceG1hfPm9v0p2rKPZw25Nr8SZMrYQbNN3Pl8lmuQJ+FFLT1MUrZgL3CxeEtEcpRez5U+ZE4/jETdO7wqFJVSFGMDG5RjuZNlMwsIR5256l4iQ1bGnwOBuLrb6l0icYteklH+fUnZSYrXY7iL+lXQgbjL6RU+mw2sko4qtqeQ4CNwYhbaWQ5koQFGMZBY5S56Hn0qQOIVNPTjBHUFwsi/Dz6c+pQ7/iWq+yOUm3RIiu77UU8cQ28KQzuBs7mttLxCmhzyTXJB1yuUl6WSTD/aM3KIDsUTu6lYDIf3IYXuIFMO31PklI1jTIBFtzZrU7R5FVRN6jFRrtLU/Ri5VMWXVdora9pmvkO4qLjXytb3qHaKmYr/8AdFn1ZKI/NVDwTLyDcu7kv6ki29ysRcdlJuHitjRxGUkZg3Ha4RJ2UCGSOEZwdnvJrWt7tyGgxCowuriqqSR4KiF7gkHqZCFQYmR6EZeJZacm2/sSLb70ijjF3zJ8unJEOKQFY2T7m81Snltye7TVBdbbo6XaTDussyrGKtE87QyUGpk4kxPm9uaACa4vCgclahRDnYcRcOYH9LqQQ8YxOR3GLcNwsompctqlU0LzTA0rvaSpxKg19hw0bVEohGfUramweSlL8XIb32EjwoaQsVggbcOdt3TcvSOxuF09dWHFUwtODbmEt1q87qM/ZVs9no+l/KnS8mEhwmghcr6hzLvHLp96mQYfQX3g+71CvRu0OAxjWA0FJT8J/wDy9yq4uz7xsX+7sJ5aDY4iS4l1cJq7PVn6ZkwzqjPQ4fFVMTA9gj1aIRwli2Nt1tuJaaHDzvjBwELvS3Srz7hjkpxu6v8AFYZOshA7MPpuTL/E87/2fcnsdt3q9SJ+x8hW6M31L1CHDY4RG5mMh9yfOlhkEdjCXyXK/Ua+J6MPQ01yeSzdiZrswdtfEo0/ZGWOHrHkvXvuuDMXyElQ9o8DlqByiZ/Z7dSjW+Pr93Rz5/R1jjtHk8qq6N45bG3W+IUoaGQiyvt10W/p+ydwjnGenK5lPpOzMUb6x7fiXW+rgkeRH0zLKXJg4MDe3rt16ibpRvhbxuT3gQjyuHqW+nwtowI3iKxuQKkmwuWqqNcri5ClHqUzSfQ9vgxk2HyTSDlmI5qwpsBkmtDxeIhbpW3puzoU4Wf3perwqzp8NijDIMxtUvq19GsPT35kedN2f4ktjbufciLsvp/6LX4fTtNXM4Rnc7nu8KnBNBMc8cb3HEdpiQdLpPqWmX+JjaPPX7Nyl5c00fZmfm3Df4c16JNCxXO3U3uUI4d3d79FcOpbOafTQRhf9m6gfTaXvQl2fnuHp/itlJSuOr2CKqazFqCjf8evhH4Y9xf0rdZZyOGcMcfJRlgcollYyH7rlFuTWqzHtBhlQVkdYH1ExCovaGR/Y6N4KiMrqhh2HctE5mDeOriMfc8hXaNtbzQjhp3ZvG1quJCPj8NnjLwp6SFhAnzARFtSI9qWzH7Sgkw9y/u7fhSlpZJoxjcNud3JPVPaLDoS/a3kPp3IG7TUBEObkP7k/f8AonbH+yH9329y57C5FoyuocQoqzJ45GIi8KcOOK7dfb8lWzElB/ZknFyxAosmHS21TRpX5M1xelCMYSdreB4MvF9Kvno4s+dpK3IzikzNw07lXmLPaIt0kjmp2EizDd8Lp2hjYu01VA79LXMrx8PjLXTb70OdAkmjPDCMLjs6k+VYwwkzRsRNyUqrhCoqBDJtr23Z9SjfdrRsT526ovYdxiRZqhpB/YNd4tVXzUrkRPw3H9/SrkcPuEXYrR77l08PaFrzMRD5IVEPlFCNCWWbPaS4dO8L793+lW7w02ZM8u7vtZMVxQbXCRzz8K0TOeWOFETh3RC+dyjTE8b2atlzUkZAjHR7RHcos0zzGS1OShs93kgLbyTsZcO7QSua17mQFH3dKBgjySbK7XNFFGZFkDXE6G3dl5IAlVELQjE77iNrmTT2Fo370X4kwBkD3RN1LpxmMgm+Wu7b4fcggBhErs0mK19W2pOLjdscUrrR1bd3IAAsicsshS1zS8W3pS1JBZx+adtCRsn2knsNw2pxapCno4jnlN9BFWXafsufZ2sGn4jzmwCUhZWixeK1VRNq6KbToZ7RT1oQjn4VE1F9fJE8jla3ULKRBnNxC1b4W+FARNdz5If3bkrUUAYzGUpGZvf6vUuMT80L+SIchuUgPSV0kgDHnwwzutFafA/tMxjC7Iqid8RpQYRCKp3EDekS5sskw3Wg3erWOnAgFuGJWN1Kk3EJJfY/2nxqkxav9sowlp+I34kUr3ZP4rSUOmxQIwyKO0s9SHxKFDTnVVPCgC8i6VZVeF1dPEMDROR8PjHb1WodhwiPLXBJUDI8dw5W2i9v71Iw6O2MWsuOQrv+1QKan40pA7Pd8P8AUruCHfytta1rlIAOOZkbvcIb3/cqujqJ4zlliC8sivubMbVIr5raf/8AGfp+BulX2G9qp46YQp6Clijyye2EPxG+JBLdGPlkeQ8yQPzVjjdDPQ11lTEFOcjDLaPSzPuFO9o+zdb2ZqwiqWBxlATjliMTA2fvuVUXZVdKKORhlF8tzIelK5SUEZNIZP5uk0h3aO/8U2u96qxMsCwfECG9oJN27mhmw+rjIeZ3Ndse7JOBijCHQf8AFC+JNd0P/FSSANPVk/DBpCuXfYa28wAJTIedmtqdbFmEdAO7PzRNjnD0aN/4oAihS1pHw8pBJt27ai9nxDc9k35VKfGm8cZF++5D98N3NJ/FA/cVpx2mXEzEviZWWAjSSVYhU9LlpdJYoddVNVGLszjkycw2No5oqidv93ifqJrhJ/JCF9GmqJI76yDOOllpx2RkDETv6bl6D2Z49VgkEkz3FuFpLusfUvKqHh4lWCcsjU5FNrJ4QZy/wW87NzPT1VZhFNLHW8KS2OWJ7gL1WrqwS1Zx54bwNfaOWp3JELWkofGYfwza0h5ik8zcsl6Z5FHaiFrC3uq8suWRfwUqaYOHkLuJKAdQ0e1zTRpFB6W8nH9yXEbvzt+SaCSSTQMyy5p38S0s5GBUUEIhIN4O13pQcbh6OD3LoyRQlmzuZJo6hyLPQUAFFUGJbcxL4Vc4dUS2DfmRKhaZh5O+5lMpMQenHJna3xXMihSVrgvzkcm13KPJJs0NtqUNQFQAuDsVyIqWSQdHb+CmjAY7s77kERbss7k3UU8kMtjmBCPiFM3c2za76VRokTwkYbs2Yl0rKjQ2cR+arwqLS0zU2OTZm2X8VLIZXY1hYVVNLFnaRNsIvCSzmHYxINLwK2cIMRozYqeWR94/CXuWylmYgJsmIviWR7WdmY8UjKsjivliC2S3xD/1XPkT8xO7Dk/hIlVH2qUxAcYUd9V3ELbblA/2+xuYCeKCPn1DGPUsx92hDFxIjvzAd3iEVqsHrqaupL2dglDbII7bvesotvyzqlGEfCIrdqu0Mx73IQyt/Zjcq2WlxXEJjeeK4pN1xRtctSQtzv8A5pwiYe9W4fsyWRx8GS+4cVkiseoezLpv2qLWdjZxpynKVzId3DF/CtuRMQZZ3Fn1Ibto7lLxoays80nw2fCzGSA+KFtzEP8AmRcRqoC4mbjnc5Z3EBefyW8qMHjqBMAdgCTd9L/CsljHZufBx9oik4sGufu+pczxtHXHKmVkWHvVH7Pk/HyujPPaYoAw94YK2OoAwnit25eJP0+QgEgG4wA923qif/orzE5o8eCyWQaevsH8QemUfCsqLvkz+C0NxDVmYDEBiL63F6unyU7GcHPB5QxCjkaejlfQhfcHuL3KnCnkp6zhSM4GJWvtUwMWno6AKNhBhvueXJ7iF+4vcpB+SBU1klUd0puRKZg+JVNHKMEG8Jns4RdJEoMouL5uG0uVvS6OirpMNr6ergyGWnkGULmuG5iuFS+TaDpmnxKSON+HKDRF0nGT9/iTWGTPhZmDA0tHMV0gx7Sf07lXY12kk7RV1VWVsUZVNRJxZCiGzX4RQYXXRU4FGZmIs+mir/sVTFfbncC8ocSqIZRZzcw7hV9QYk5GOcZyk/hWWm4dRS8SAmvLxE9qtexNPHilbLTz4gNAcMEkvEkPYTt0j+ZeV1PTJKz3ui62bmoHpfZmlgxQBukACF7eGT7nW/w/sjTQiEjuZ/8AlkvCcOqnkYTaW2UfELrfdmu2FRQgMUwPKPrz5L4nr+kzecbP1/0L1XpINQzw/wD6eh1dP7POTgDCOXhZHELyav1Eqg+11FUCOVRYWXpTFRjkEkRShVwiAcyPavnV0+aXtaP0OfqPTR90Zqi2rqfgwSyWcmuWDqCCSs4RyR8aTc0ZPuJZ3tV9t08cUtBhDAPMTqZG/wAq8x+9p6ipOd5TkqHe55SfcvrfTvR8+jlPg/OfWv6r6SE1DCr/AGez1mVDDUObxCTQkbXdWipsKyrOywYpWT28yMvLVZuHtx7Vh1RHibOVQMZDHOPj+pP02MQf/lhLTOf4r7W/ivQ/DyY4U/Nnhf3nBnnvDxTNNHgZzQjPHkUR7mL4UZYSe53DpbwocNxQI8Ior5X/AGbdLqYGKNIxME+70kvMydxTaPVxZsE4Jio+y/tUEsju0ZCNzXeJI+yoVmDVTtkM8Mgk+ngtJO4bikfF4D1kfE6uH4lbUOB1eNBWlRS3zgDG8Eb7jDxZLneTJB+5nclizRXbVs88l7I1kh8SkylEd21+Suca7FyYpANZTg41RsAnGXqy3LcYPgrlGNjGIfErmHA+G+rvaSxyequD/wDD1sH9Pd6G0vs8Ok7C4nGWRs38U3L2Lrx1yj2+9e7ngNPIJX581UVmB09xaGtMfrDkcfU/0y8S2izy2m7M4hiDcIafiXAwGXhYvCSzNRhM+H1MsUrhcNwuK9knw8KXRpDEDdiMRfnkq37QsLw6bGjqMMyOCRhO0X6St3L1On9Q3dM+S6z07SDa8nkf3PUTYdLUM7FwztLXwqGULi217fNei0dHT05ytKDiJha9gssdWYeUNQYWHbnsIvEvcw5+42fJ9X0jxwUkVtPdGWbdQqxrKjicI8hEx2vb4hUOajnjImdv5q2wTA3xahqrJH9sZxaGDzHxPcumWnls8vE891BE3tDi1Pi3ZLCYgglirKaaUJJfAYPbb+/qWNljtDnarmsw+sw+mpWnzGKobigOe3qyQUNO0kpX5ELBdaSeNQxw9peSWTPkW65KYsuTIQ2nln+lWVThJxiRsd2tu1kFPTnh9RfPEYkO63JX3FRH484z5JlJUSyAO8yH0j3LTYN2krMNcuFJHIWXUbblj8RxYZP2TlAPpUajxZo6cwlcpCfkS5cmDvLlHqYusl00/az1T/byPD2A6wGlI+ZButUhu32G4tKMVOduTXOUoWivFJKqQiyd3G1TKOoYoqxnNw2bPeuR+k4qv7O+P9RdU/ZLweyPj1FIRaRz/wDmUxqFJWT1FR/u9IZgTeI15l2cxhsNnnyyAD8Jdytj7QNtcJRHL0uueXp/blUTVeqd6Fy4N1UTVNPSSvPQTWRtc5D5KPhuIBjR/wC6UVQWQXW+5eeV3a7EY74oqw+AbWuOe1RaDtdiGEuL0c5hsse1/Ctl6c9P9nDP1SKnX0enVdHWlsbDJvdsVN24o5I+z1BUHAUHDMoZBJu/qyWZ/wDzCx+TQKmQvpclDxTtFieNUwwVDX5ORuWW5y+Ja9P0mTHNN0Rl67FPG0r5IntUElMcUgOQi34ZeJi/6Ks9ykiEonl4i27UvZ+Hcx53W+Je2qifNyTmNAPlkjK7k3UkNuY6Xap0o+9tv0pEJfxGBF7hT7Z9yTCiEXyJkBFBhmOvuR3d6abO4tf5JzJvUsWejheqDeR+90Qybkzb810itL0pUdGw5ci4j2qO0jJFJ80aB3B1uaEy+JNGVraIHmbLV1WpDyIN5O9cucvpTfEbnmuDNbzZOjJ5A7rbtUbk/LNR3J+eopcV/cq1Mu4P8Q/N0PE6vcmbjXLtEah3B8ZrtEXEuUa5sxfJK57uSNSu6ySJdPiFdCS1+ai3EkRalm6dE92iZxLW3OmjmYkxdd3rnUKSgJ5pMkcYc80nm96jLtoknqT3WOvM3mujMmS5pcTcig7lDDbiRkNpa/1LgFaYk3hSlkOQyd+rvXeeIIvclda3Nk382RaybGDcgAX3CL+F07HCdQWxtvqRDC0bZyl8hQy1TyXCG0EAOWw07jrefy2pg6g5H1dIBOQSdv3kSMcqUs7WIu4iRYHBp3IRd3tFG8kcLWs3/cmDqDk0/q8SBuSAoIpLu5Jh0uXQhcrtt2XP3IjJh5ZGQ+5BQrbQzytH1EhKTqy/USByeTm+5J/SgBXP59ST8kkKCTpc1xhSfPvRdKPJRIocPnxCbhwNcTM5P8Ipz2UIzFtTQ4VikmG1JSRsxZtY4l4hU05qeulIwl4Rv4Ta1Q7Acjw+Oy9447kMtHD442DTwouDUZC17EPda9wps+Lxc3JvqJ0kSR6rC2jjvjNy8VpKB+Zlcw4o9PMJx5SytdutuFQJiGoYSYAiIW1t8Sf2URxXbnjLR0njcUrXtJkAcYbtrJ2EuGJHnu7hTXRok5bcnbkirAd6mJ8208PiT1dXBVRBFFA0FOD3MPU/xXF3qEibMvqRqVYbi4xi+bWu/nuQ9xP0pHDJGAm4OIFyK3aS5qgkO7vQ3aaLjeLwroi92iAHgvJvUuFmJW6aIC2lm3dySbPmlRVhoLrXS6tEO5PUkJy1TvG/3Oxn8d1qYSbpyRVhYiyJSYagKe3Jri/wJMP7mQ3XD1bk2rJ2H5iYjF3e4iTNvyXLmIeS74dqaWoHNLlzv5Lu1c1FMBa+Fc06V1+fNK3v0QB1cJdIWXP8qABReFLRdVIBANxCytKOFhMs87GVWG1OhJutc3Ee9S/cBouzMIV3aeLP/d4mcifT3L07sNUH95VFmW9rmL0ivIsEkkkqRPVwDmtNDih0ZE0DkF3p2ry+pw91OJ7fQdWummpnteJYkeH4RWVJABlFCRBc3iVZhuNBWR4RJUPGMtXGRPw32/CvJ6ntVWzRFBJUSEBta4k/hTVNj0tOdGzncNLtAc/CvIXptQo+nfr8JTuj2ukxairMblwxs/aowvfTa4q3ko2G3Pq+S8U7O9opZO20Ve7uQmwxGvbYawKgcgkYiF9fd8K+f6/DPp2qPrvSuth1cGxh6PXltQHSuWoNbapsxBkLhnaPuQ3MQlk/yXmxys9xwRC4dxZOzCSL2VxfJsh0XZSjkMQN3Eu4lR1naY8JqRjqICKMfFH4l1Y1PJxA4M2XHh+fgspaWW7NmUf2eS7XajpO01JiBZBmJeklMPEKaMivkHat080Pa0cjlgmt4sg+wyZizoCp2EszYBJvETWqJjfa6mpSOy60eVvevPMb7ZSEcsucojnoGa9LBgzZFzweF1fqHT4HS5NriXaKiwXG4mq5X4UsFto7hF8/EqXDu2lNT9p8TM6sPu090fEbbdkvPMQ7TBXWmcZEbbdyq6jFGJ2viuH05r28fRqvcfNZvVXv7PB6NQduKPDQFzqWl/EM3j4fSzquDt5Tw4tXyBI3AndjbTvWCmmaYr2GwsrXTcM3BcicLl1rpoI8uXX5JUj0Gft1TSSE7H+m5NN2wp7i/HYs/U5LEDUbv2XP0pqTcQ5M6pYYIzn1OQ0fabtB7ZTRRxVGzPeIP1LOANOQ6SdXqZBKLDETa3s6imVumS6sa0VI4Mk5Tdj8vDEdp3ZelKGo4Zg+tovdbmopF3ZpCTjorozXBpoe0Tkd8j3Gb3Pb0prG8WauaIAN+EOeYqkEupPiUZUZN1HfoXwrLRJl7yoQ2beSdIQt62/iq67TR0ulb2ZFi1Y1K4nGb3t6fCtbDjRezRPe5aLA96nPM8ZfhyPb3FmspKzSM3Etfbn/ANrRqPF/7VpQqmmkFuEBEXuXn0dRbV8Rzt+JTIcSkjmAzMjADEnHPmKiWOy8eSnyW7SNS9sZ3ONuXT4ekVdliEF5Dw4xLvFZDGMQpqzG6ipw+KSlpze6OMzuIdPUoZ1khPmxvd3ln1KdLXJbyU3qaeSuYawnZmHfdaio8eea4DgiIgbqyWTlkMSEmNyJFDMYy559yvUy3ZrZsckjIQ9mj4Wetqi1OLe2fhuDcN30HxKso5HqKadvE1qAZmjkEG2i77iVKCK7jLd8L2lkbfSSq5ad9zO/D1WgYgKLYzbmHJVOK5RkQM+4tzfNauCjyYLJJ8FWY8Mdf0+pA0byFkG25Ef/ANtfmxHfbb4hZDDI4iT5MWlu5rlBQpeHtszHTX6kL9KDuS4jckAGEziJCz2kTLg7nQsS6HVzQATSHGOjuIl70nmchHM328vhQGVxasp9HWRw05Rnlue7ouQQQyke7m5Zrl13N1ahVU2RNZFu9TJwcQpqWMmCCKUiZx3Ny96CrIOG0tPUGbVEkgDloUbeJSXwmMep5LfUKghNwZifw+lSosStfI3ezO5GxPJPh7SS9n6eKDC/93lzvknLqN/h9yn13aAO1Fs9ScUFawdINaJ/+qy9ZM0xC7dH+VMnG4gL5tzT2DVfIeriYqktjgI8xJNaDdlmrGlxp6en4TxxGLeIoxIiT5Y9TScW+ghHiZM5CA3Dl6UgKZvNcEmvufNXv3lg9Rc54Wwf/hyEKUtVgckoscEgxM2gxPb+rNBVlD1fT/gjKwRJsrxy0JXAUuBSSDnU1UQE+8bGImSqKPCCMgiq5Ih7rmuIkBZTwSNGZG4XZN5qfRl7QBRNLEBSZ/tXtt/Mn/uOjkImgxMCHq3R2kgHs7IQi4VdPz6Se1SR5FF2brKhojp2Yxl6LjYSUByq6WQwvlA9Yn1L8wq5gwGvmPJq2liEfEUiGHszimKYn7NRxtPKblYMZ7S8RbnVDX/yFgmGylTS1DhtzYXuLpRVN91jZ3f6n6f6VZFg9fhZ0oS0kgAcd7FbtL3/AOZMU2D4niUllNRTzyubkwjHcXkKKJszmIycSrJh6QGxkFxxhlHKZDluHpyT8o1GF1ksVTT2VAGQSRSta4l6bVGnmaaYjjjaK7wipL+RY45i0naCshndgEggihtz9A2ozpZP9moqi+SUDmINzFaGXxKotLNPjWVA0hUzSyDTEV7hdtcvUqsVCDDamQo2aGQiLc2iGWhnhAjOIhFuZZI4q6rp7OHLIPla6nYpiEtZCFNk52sxGZdV2SAtlOiG27XO34UjjMe5CWd1pKSrCYmz71xua4kP70DOvzXRG5x1SkG0ybK3LwqRRYfPXXcAWKznqgTI+opGLxvk/Uryg7E4piVXFAEccV723yyCIN9RJzD+wuMYliI0dNSe0GclgSRvsfMrRK7yuVaSJ2RnR6E6Mz55H0d4D0qdPgNZh9ZPR1kL0dVE7jbKPUTFkSrzpZBEc43zzQVY/Q1AQ3Mbc36s+kVbYDiEeH4iMkVQcWvUL25fEotBhceIUhM8wUssTv8AtGLe3wqr4ZieXiZ0yfJ71NUYdWSlU0mL1VRnyiq4xuy+LLvQ1ZBGP4cjGHxNaQryzBpKvGKsYoJ2CcGuvJ7bsltaKasssrJGMsuoV34clnmZsSRP4nxshk3CL3MmeNpyXWLb5Lr2OfUQcQTvB2EkdRkW93YTJAUzlo+aacny707BILiDblpck5N5so5E93eSEhPqydUBKutJCMjDpn/JRSmcX5IuIPK9QUifT1klPrHK4l3DltU+DtBKP7XIvpa1UIyMPel7R5qyWrNR95BI37I93LRIZgItY7Pq2qjhrGERyzu9SmcaSRsnH+aDJxouhh2ZswEJcxHcmm4Y3fhfqZVbZi2edpIgrJR7z19yLFqWB/iXZBbp1CyAKWTLJncRLn71GDFj5GF1vuUn26EtGe7xXI4CmiG/ZWgqJill4gkXiG21B/svT05zy05AV37S1TzqIhKy8BL5poLM73kESHlb1KdIl7yKgoQhLJjY/pQ6Z67SUqsrGKUmZhLXqy3KEckcg6tYQ+Iel1lRsm6O23aa7UjHXmgtMR6/0oDvH4buSmix65/pQTQhUQyxu10Zta6Bpn738KPQQFz79yVAYjFsJnwWYZ4gvgJ+ku9RxKIoc2MxgLwj/cl/0W6qYY6yEozbMXWGxTD5cHqyMNwPzu6SFcuTHqdmPJYUMj8UY52YZW3NJ6veouLUNRGEBkD2O1tydMY5qYTY3GDwF4oX8vknY6g6ghp5Tc5Q9T7Sb4VlV8GjbXJHw2lrJAGB2DhOdzXmI2ElimGtDVytx4TPQm4G4FKmwv2UxKQHIDa5hK5Nvh+cxyM9o56DltRow3K16F+Hm3U39SldnsQiwuvJ6iADCSMoiKRrrM2tut71Yy4bHTxhNFURzmXWEYlcCgVNO1Yw5ZXMPV6lMsdqi8eVwdllw4o7npAeej6eJl59xKmlw+QZSEMhz5Jr8ejfIHcRJxzEXWjpKf7woSq4GY2D9pHnvif/AKLNce2RvTk9oELBcS9jrKeOsZwpwfeYtcTD/wA1rTxZ6WTN3Y4j3RyA+0m+FZWvo+NFo271KrCqloyECc7QLaBdK5M/SxnydvTddPGqPRg7RONrZprFsWeqwuqB3Yvw3Jh9KyUWICQcRs8kwWOQ1EVRGbmF0ZCxZc3XnQ6SKndHqf3TJKGrkRI5mmIRPZK/Nd9hnkMuBuJv6VVbs81b4XijCxRSOw3ci/7l70Ej5yUpSJDwhGHCcnlqO8he0RTntko0E9GztwD3MPklUxtUFkz8IO/1Js+BCGRntFvSrnCM1yVDJOHKL2kqKgcPgNqhiEdrjnuZWFPjGzq6eawZ4k8Zi8TuI56+l1quzxU2NSFGcvClsMuHl5DcvEzdMlyfSdJ1znUF5HaKuAe2hSM7mDx+fuXq/wBn3aT2fFfZ3ZwGZ9k99pQu3SQ/9q8HgxQKfFYqlmd7dpj6VsMOx72iYHgNxAiXndd0nch4+j6D0n1Hs5HzzZ7XhWKTx1ssdRMBCRl37VpIpHJs9f8AuWDw2uaTgSQRsVoDeMjd/wAK11DjXGiH8NwIvCS/O+rwuLtH776X1qy4tZMl1YuMOeVojzLNZ7EJnzyZ/wCaua2aSYLG2j1LL1+frtMn6fhWfTY7MPVeo0jSKSvklkuLw92qz0sL5Z63Z+a0eNZ7bIHtHmQttUOmwWXFsLOSkkYqyM98BbSdvMV9RhdI/MepUpzoz/BcX5uP70zUwvJza5TZhq6d7JIJAPvEmSpppx5heA/3ZLvU3E814lL2yK37pOSLiNFd3bWR0dPPSgfCAxz2va25aGkxSmGEmaMwMX2CTbbfEgpaiCuPigzReFxLpSeaf2aQ6PHftIWMU9Ji2CYWz8b2qkY4ZAs2iGe1xVTBgccMwnm9v+K00dLxqiWC4L3DTf1eJZ6uxIKeSxwtt961x5cklqjLJ0uKL2aH5qcOUsbFby0Sn4UxCZjcTNbuVT97MP8AeXF6UxNjEZEWbrVQyGE5QRMqaWjqLmeKMi+gVW/7N0tw2G4lndyQ/eTCWb7RLknYKoZDBgO4je1dS7kPDOKcMOR8xIk3Zm2Y7qi4j5kQJmowE+XFHTwiCuZpH9sOI3sIdyaCoB3+L4lazZDnl02L9FGPZk5G62HyIVCm7OzQ3PmxfvWr4zD9SqMVxb2OpIGi4tvvXRizZZOjizdNhxwtmcOn4ehs4l8k1wfzKwqscCsDL2YQ10IU7R0cGIXOD2aL0dnBWzwnihOdY3ZWw55lY7iWWtqMKoxmFjJyHO0lYlRtDILTA4l3H4SZBW4f7Kd7s1ufULpbqQ+1OBBmk/FIw26rRYlgb1WD0dfTbQ4Nsglu1ZZ+qkApCsa34VrcPxAI+zUUZs5hrnb1LPK2qaNsFTtMyB057fF9KUUZ++1T5RC8ijdyu5KKfz3epbJnK1qzglaORLrExdzrgC5P3kuj18kyQmy5P0pW7UEo92aHf3O6zaN4t0OgNrbv8U3LIEJ99qAuJcIt1IJYTLmnSE5T+g3mDdkKa4j3EzO657OdvpJGNGdubvtVcIlKbB964XNKWF49M03c4jlktIkO15HNM+aTk3emrn25ZCloOrI1J2HbtpIf8qa3c0VzkgjZDvT5oXztubpQa5JeFBVjok/ltSIvypsCbJK640aj2CKRkv4JMLZZuhv96CWw0D5+JcH3pHu70DsMx8kg6dELbuaWfvQFhdRc9qQ5Z6bUFz8tE6AttQFjBZCeiHUtfF6U/HRnIW/MLW8kQyQwxEwA5S+rwrrPMbGgh2Xm9q77QEY5RtuytciTRyHJ33fCnYqe4Sd3bYyL1Aa3zF3yF8SfGMIwzPcXp8KGSoa3IGTJE/PN7kAGVQfdtTXenQhuHPp+JOjC0IZm9v8AmJAWMNG5Pk7Zk/hR2xx6vuIfCPSuHNdoA2D/AFEmmJrC2uRdyBeQpZCkb0j1Wptvci7kkFg+LkkieR/PkpGFwxVFdBHObhE76kKAI8MZyFkIO/7lIHD6kteAZfuV3aEZk0YcIO4R8KaKZ/MxSsCmehqLs+EdvyTXDcebOP1LRsR893JCYtUbDBiH6UWS2Zxh7mZE47tU/PC9PITN4PEKa6izLcXqUlB00kcMuZxtKOXST2prqLJ3S8XckOdwoAuezElNS4kMtZHIcAge2MBLXLbzUc6OWRyexufShpMU9nAYzjYwZyJlKPGICDQHu7tEKKvYcpOqK44zhLI2cS9K50q0lxanmwmenejjKoORiCqJyvAW6mH6lUvn6kITVBHuTbjonDvyE8trpB71YUN8O5IBtud3t8k4XvQ2sT6vyUADJI5Wt0j3D3MiIbhzYHs6bvehtFOXHweHxHs7xVksACa3JwXRyHn4k77O2WbSMSUtO5HsjtH0pcIBi7XTb8KLuRFGYlqDoTF/JMASzSRPtPNc8WXhQAS59SXV5JWoJZ1Dou9yFy0QUK5xfPJJycmSH37l275IADc3kiIm8lzu1S6eSAO6W5+Jc6km80rbdyAEROPJdS9/iT9PRnUaszkI80r1KjHYYYXItUXD+SmexmL52OkVLJd0Oo7hejRDt6dUcMNxbtoin/Yzt1a36kXs5kOrPb3I7gajtNWPTtmDWj6VK9ueQCMme74WVdwzERzB0UUjCW93uWYDpVDyGPO10dRUNGGWe51H41olk7ESbuuIWM/1Mgsu+zWJPhtZx7LzFrQHwivTewGOb62N32nJe3w5ryrDaiKGImORhz5+9XOG41HhpkcEoARbn+JeP1mBZ4NUfSel9VLpZpyfB9BR1UQkIPLGOfhU+soQpwjeM2MpntAfMl4lQfaBPHUlL+EeolyutWjxH7ZIKjC6CMKaQK+A77xMRHNvEP718Xl9L6hSWh9/i9Y6dwbmzX4kUuGzHHVx2cN99vUK837adpn45RxHybqJlFx37UMXx72r2xxl9oBsyFrcibpfRYDGMQq8QqAkqZHlIQtYi8mX0Xp/p8sfuyeT5L1b1RZVphfBbh26q6EysdiL5KeOPYriUPHeMDEv+H4VjafEDpasKmyMijMTcDbaeq9A7F9vMKjm7US4nE1P7dDfSwRNcLH5D5L282PRXCFnzWDPPJ7HOjJ4li1ZGf4h2i21h6VEjx6eN89Cu27tyaxTEHrpSJhe3O5hJ+lV2vdmu2GNOPg8+U5beS7mxCKqAZfZwAo2bP4lUmTSGRugLPczOhEnHTUlSjqS5OTJFzE308lwdr6dTIWHQWdkhF8u/wDgpZqlRKOskHxt/BcCucS3yMmeoRbVR5htl70JIpyaDnmCQyLW0kxJNdyyFEItnq/cg4e/nctEkcw0knxp7dXztTZR689quwOCVt2SVzj+9K3zXRHd6kWAtbkn/qRSwnHa7tZm1zIzjDhEbPuz0DxIsANSudga1LpbVCXlmuXP6lAHbbizzRFnaOaTbue1JyceW5ACAXJ82Z9yMYzt5OgGY+5GFUd2roAVRG42Pk45slFmPN0pJnme93uSIn5IsCfQTfikD946rlTCcdTBsYRN9LtVDjmOGUZGfcKeqcQ40sRBHwyie76kILNPQyPNDGzbnba/hULGI7oRnyut2kqQsSqL72ksy3bVKDHDJiaSJiubX3q74Mq5sbqKW2AJ9bTK3+CjPMdlme1lIKuMqX2YGYor729TKERXc2UFBdyG21IvJIkFnR6vhRDJaWaFJACudSZI2hEGZ7pep/hUVvNHcchaupIDmL8XV7rufpSPLIeYinSj4YgcjXCPhTI9Wp2iqAMY3kt0a1vFmpElKFG4s5xykYXNae0VECZxusd/hTdzlzU0AReHNEZMTZ6kXem0tyoAtc83ZkKSXi7kFiXe9cS/NapASS63NJuaCDi7cXmuEW7VF8KCqEMx+t/4pwaqeMs2kcf3psBcrmZrrWuJCQnYJ5PkSCSVHiFZYRtOVobefJOw41Xxl+HVygXwmq9hTo7S1/pQJl044NiGFQGdVVRYyRvxil3RO1217uaaquy9bDYcDR14G1zFTHft+XNU7809SV1RQzDLTTSQytykje0lVhyNGLiWTtaSHW7mrH74kqBEKyMKoRe7e1pfqQnS0dVccE/A+CX/ALkDsixlLIcQA7kV2wfenwrpYXIJbyt2252kJIgwmsmm4dPTy1BtuYYAc/8ABNVFDWUo51FPNCLv1SxkO796A4JsePSU7C0bSDb/AOYoVfWPiFUc57SPmmCG1u5C5XIsaSRIpRjKQQNmK512aPhmcbbhbkmoC4cwm3hU6vFhYH80CZXmTELadP8AUr7sbhYYpUVTSYvS4Twob2KpYi4vwjl3rPuO5/mnIpjhPMHtQNqzV1Iz0sFK8eIRVRTRkR8LaUL522kmnwfYJxY2F/VaUZiQl9SzXtUnrRe1S2/tHVWLUlVWLV5OMEtWc4w5iFz3W7vCmPvOo/4n9KimTkZO+STk6kr2kl8QqJhseR7fhTRSbcgbb3+9CxaqfXYk9VwnfhEQNa3DjEP8EUSNYdUSYXWRSZ2F3r1qjp7qGCV5Yy4oX7HutXjsRNxLze7/ADL0L7PsSOshKllBwivshPLaT+n5rowSp6nNnja2NKFOxd937kbQ9OTblbR0JwwickbDFna5F0pXRjdYzEK9LWzyHJlcMNrFp/JV9VWBCXL+St6wjm0DaPyVJVUehObvd3JPguBHLEmLmFyOOQJm/De74S6lCljaPnnchbMX2Pbb4s0XRrSH5o3F8/CmCz8k7DNcBRyHtPlr0pkxeN8ny/ijYBFI6XGb32/NNiT565W+lE+Wem1TsWPw1Rja7Nb5K3+8ArISOWKIDi3PLFtI/qFZ9pGLuTgScMs22kqUiHHYuvaIyC+M3HLwl4kDzXc81AqaiUpcia+1vChjmLc/V9XhRuPUsTK0M8j/AIJopnz5vp/JKKsYmydmH6k0cJi+bHcKGyUif95XbTZh06hSLEhk2XuoBFbpk/1Eg4m/N2uL5KWwUSUZBMJavuTRxsMWQNd5pppmEciDangJiDTP8ymzQaCa1iBxcdVyWRyHLS4fEnihuLM+lNTU7xgTs7iPxKwDo4TkPIGch9WfJdqJN5M7dO3mlHWBYMUmY6aGPd9XmhOnjz/+4Eyfw9KAG+I9wt0kuz0sWIQ8OVuW64k1OJx257S7tbV2GYiMWzYv3rkyN+TrxRtGMxKllwOtJ42fgHdtLpJkxsmhEwzEB5F4oi/6Lb4jSxYhCUMrfIh8JLISUf3HVnEbsYy5b/JYOP8AI02/iPjikk0YUlW9rh0a7S+JNRdqsYkcKOKs4QZ2AOTCP6k1NHHVU/Ejz4WfV4o3/wCirZqXhw3X/ig+o/8AMVDs0SQ9iFdXjMcdRUGZ99p7UWHyBNUWHO1LFldua5VxZkWb7kQCchZAzkShMukaCWowsgJoZaj2jMRDiMNj+q5NQk9xS0z2S52va/Uox9namGminc4hGRrmG9rvzIsPwueasgiCrpoCN7WI5mEW+pV/6L/9SbDiDSTEBx2C/K7uSrKMJC0Zrsk1UCBPLGDiUsbkL2vcJf8AolT4hwzEKhnEenielWnSMXdkX7tnGklnAL4Ae17X6fyqvKGSQiyB7m5j5K/9skp5RqKQ3Ev6XTtdNR49Y4RPR1rN+IQ9Ll4VLj+jRTKPDaOOqmyllYB7/UtDiuE0FRQRR0bGEoNqRncUrv8AC3Jlm6kZKOrLMOEYeFWtFiDVEWmXFFtQLxKoU1RVlf7RPh5lFLkeT+aizTFMTuf/AOpS6wWkMjd7k1ww9hJ9Lr+pZydDhyRbvyqTQYhUYXUjPTSlBO21jHq5KNY/uS8OSgtNxdxLTAaOpxjGKejpnD2iY7Q4j7bnV2VPTYTSHPFVvBi8E5RT0JbhIc+Yks1QVjUMwygF5t6vC6fqsUaoiyemjCW+/ij1fSsJwcn/AKO/DmWJbfZ6Tg/bqtxaHhQO5SRtc4eL5rR4b9p0uHiTTnaPzXhkeITw1HFjkID9QbVx5jmfWR7ifqzXkZfScWX5H0/S/wBTdR00Vq+T6Hl+17DKoAGar3l6WuVTU4keKdqYnjdzoyhsYvi5rxSimCGX8Rrx+fJ1vMAx6OoqRzlkAoYdlx+LqXBL0rH06bxH0GH+pcnqM1DqeD0MsDk9ZB+9B9ymMwZyEJPoygv2uj++6eysCWnkpx2i/jcuStJcSMsepaS1ylCMjtHdz714cseeHk+vx5OiyrjyRKzD+DtklkIhbp6rVDOGIR0aS7u0Uvtd2ij7N8DiQNUcbnvtJWOEiGJYbBWBG4hMF9vVkKLyQxrI1wZPH088rx43yihCEI9WYvfd4lHmp2K9gzC5aCtrqOjDMm2+olA+8sPmhGTO0PhWsJTl7tTkyxxY/ZsigCnlhqRAw4sHeWfR8Sj12GyzSbGMyfa/py9SuJsUoiKwM7xf09Sm0Iz1ULSQU5SxHdYQh1ZdS6+7OHLicKjiyPTYxFR2brhEsqbd8Kj0HZ+r4xHPA9gc7l6WeH10IFIdBKEQtc5EHSsbjnbiKlhOKjyOobbxPCK68OfLm4hE5Oqw9PgW85kOXB45pCY6eSmL/iCz2/pU+HsW0NKNW0nEskHp6lHwH7QHmYaev2Sjyl8L/UtDDjDRkTsbbm/ilml1GN0T034mdbqQx2k7G1dDWhUm90VRBxQPwuD9KxH3bPHNZxWKTO34V6R257eQfdtBA5wzjDTsEYh1ZekvpXlJ11WNQNWeYi76fT9K36NZskfeef6lk6fBNKErJJjUd77hVViPEGUuIzXOy0dNiVJiQi0+UM7+Lwqmx+NhqbA3Wsy9LFcZ00eF1coTw3BmdlJ7yZulScPmOOYjDyUacbZCUzCJgp5Tc47hXpS+B83g/wC1WSJaqSTSTcKZMjsAWO4c/F3Ky+8KS7Nqf4S15qu0F/8ASueJ6eTz5scrKe2XIDY82bpVhUY1JVYbT0ckQRDA1l0W0j+rzVXbwxvjyIH5p2qp3p+HvE72uYg3Kmk/Jgm8d0A0lrd93qQbUn87l1hHzuVoxuzl27RIBdGIvy6kQiYnbohsqK2GxF5O7aiKPT4k623ltTrC3c25Yt0d8EmRwjt5t+pdKNO2vnqkW7yU2a6IaIdw5pONrfCne/PJIha3N2VWOiLLGxJp6fblkpxCy77tCRszPtJladG43er0po435Oyt7fJAcLW55K1kMH0yKnhulw3VmcLEKY9lfK5WpmEsDiQ+G6XD1T5i4vk6afq+JabGDjQNiVu70iiKR/JCxPlnkggRblwR/KusVpd6T7nVgcuK5D4s06Q++1IRZRsFSAu00SEdyMStuzZK650AC4snBLcOiR5edqGMbj1LagoCaslqH3m5C3JKKG7m9q7wwhIb+q3pHqQHI5NYO0fhXWeaEZRxiLMzEY8/SmXkcrmd0TDc6cGHXmgBsI3L4lJhhC293t+IuldKSKENMjP0+EVFOR5tXfkgByWotLKN/wAxdSa+b3IfcySAFtSHcSXckgBNySSSf53IKBRfJc6hStQBLp8UnhYQzYhb1Mn2xZi64/0qsTn+ZL4gWX303dE5fU6YkxaeS6zKL6VCLrSLNFhqO1GQyEzPcmkUxAUhOHSm1IEyOheSIZGdiufpHuSKntPJupMRzSRmLg9pD6WSeaQn1fcmgJ33LUFgsuJsN1PFM0Jl73a5Vwkn5ZrqYR4jlm9zj4UMdLJIIuwPY+eR5bSUL/Zbr6LGnKkLA5xOP/fOINh5v0+JQP4Joieyx32tyFCPzVJCbseXdUIkAiXq7kUoyR2597XN4lVGYJE/Uk+Yhm4Ibn5omkPvd0wBLMX5Wp3wFftybYPmuAWuboxkATzkC9kANFJoOWd3w+JGNRJ3G6JpG5OzW+lEIwcndSwENZJfyYrfUnQrmt3x/pTZwhIROBtb3JooXHvBGqC2STqoCuzC0e7RN8SDlkghheY+Hfbcyat2/F6kkkGwZlGJaMyD4V235pKyAX5pdy4Qskgs43VquhHc4rjijiK1uaACKFh5ZoSjt5vaKPiHtfP5IimD0XElYDTRuXJrkhjPbo5KVETRkJ2flVpTYxGLizxMPxCsXka+Jrjin8iFQYDVVxE/DeOJn1IlbxUIwhZGz6fzRj2gcQsvcgd7rSQPjHGfT9S5nOc3yejjWCC8gnG+fJNGJ87HTpYgMh6M1yX3g3hZiLLpyU+4f/G/sZ1t1BxStu1yf6fSpHtglbp804E0ZDm7MPwouQ1CD+yDw/PpRDGxFqDfmVh+Hbk73eLaieOIRJ/co7hosUWVpU8YtlYxfElDhsNQWbxsI9xKy4cVvK74VAmqnjOsbNxEG2a9Kdt/Ep44R8k37vjjcY3Zi/cuFh8RF4RLLxMuwScSEM/Ew7k9pclydKjBx8FV91nCeYPt+J+adko4ybMw6fepj5EWqExZS5MntKKK2aQBIWBnQRWCBHJsEuZZXEKsLWEuVvwrhxgWjgxC61TOZ4m+TOlG8x5B1eHRSocHkkHNzAFbcMBLQGG3xZLtvvWryv6Mo9OvsoKmjkhm4bbv3JgoZBubJ9vuWnEWyzcGQ8Fs9QuuR3WQ+m/RmuG4u97OnAyFs3b/ANyvJoY7Cay4VXVcMYhoDDbtYfNXvZg8TgR4qhvJHcEj7GcrkzD+IYxhlz8Smx0+7iZslIqPI7FS3MPq/wAETUIEeb7iToZw93Nd4mpPk6y2OhQtcjEmHxkGjNyQDh8VvLcKlMXEAssiJMyZkWj/AMkJv7InBfQ7Fh8JQic+Qi76Fmq6sqKSOrKONm4QbbhbaSinVS1FR+IZlkxCyhy58Umfq712xdHnNEyppY8r4Xez4kEJPTsT5fi9xe5MAR25Zv8ASpQjt1SYJUOw0YTAL8Xc7Xc0UmHxjrfb+9QyhbPQ+r3JFTvZlftU8CGp42jPJnYkTCwsLubXE9r6dKFrRYmSObiELO1os1qCyY1LT261CimIj0PcmdEXEtHR1TFQu5EO1kISPnq+1OaW55qRgsTZJJd6EtroFQV3zS2obvkibkgkRZp2GnOoOwGuQALkQt4Se1S2rPY2JouvK27yQFgcb2PixhkR+om3NkmDK4s8kD7izS/MyACH3IUX+VCRbUFhaLvvXLtPhXD6UAOBIw62MX1IuNtFsmHW5NdI6IdS3ZooCZXVhVlWcrMwCT/sx6RUXqXUkEHLf1In5oSS8SCzrZ+FJJc0UgdSS8WqRdCCDnUurrc0JIAJuaT81xdfmgsT81xL5rniQQdHPkpVeLQhFEPc2q5Rw8SYXbpDc6VWXGqTy+lkDb5IzchSu0SIbLV275IKO6Wavu9OSFIsySufkggW5Jd7km5oAl4biVThdSM9PUSQEPiB7Vc4l2sxCqoSpp6opYJG6Se5Zt+a4ix6ocqI3hmIDBxL4k247R13elTixQ+KzuEZ5BZuBRhqLTE2DcPuVCGuluanzSNUUY5m1w+FO4Z2gqcJqQqKfh3g1rcSNiH9KCpxaSugGAwjEeIUtwgwk7ujgLZAlHvbpQiNw6M6cKN8xjLaWdql4rg9f2bqvZqyM6eUgY7RfR2fpdH0VZAaMyfk5fStfhn2b1uJUVVO1RAE8UDzBTZ3GeTZ2+51mQzImZmk6vE69M+zfFAj7QU9PxHMJg4TlGG0NquPuMptpcHmh4fPwjPhFaG5y8Ki2+9ei49gpdn8Uno5Ki2nqbwfTcweZCvPJoXhmMH8L2vok1Q4uwfc6QR8QhbNt3iJIehJZ2aj5UZxmTO4kIPqQvcJK2wvEKkZoo4JDEYz4scQvdaXnaqTjPYIeEVo8DrKano7zZuOZ2mV7Dm3hH3N5kqRnLwa1/tQr7zaS32d8ieAm23sO7JXlB2go8QpBqQnaKJguPiPbYvL6kmqqnimzELvc/D2/pUwMUkHBPY5JLLZLgGzwv1XF+ldSzzgc7wQyeT1r2i6jCVnYgNrgkGS4SZU1bUPN1uNqyvZiuqJI/ZpH/Ajb8O5un4VdvI8bkz9S6lk3Ry9rRiOFu9gJMSwx2jyG70suPUXcvCl7U+fqJINRg4WEi0u+JEQsQNzSKR8y9SbInJOw1FwXFs8tqcbLh2uDXdxJQ3kdnUm5ScS0ytSFRxh+SWhd6EukiS8OjoHqISaM8we0nTvDuDiaiXxJli25Zpxqq4LHPb0oJo5c27MkcVQYlobiKBqe7VnuRhCwjq9ydlUSIqxvG131JwRik1baoxC2WmaTZ3J2RQ+9KfNun1Jp4/ypcQh0CQ7fSnQmuHV7UxjFrltvL6Vybie8k847CfJ7lw/koAigPEKxtxKVU0pwxxSdcXS0g+abPOPezMBZdSj3cYbXZhIXu+pAD/tEnJ3uH0kybYmu0Dn6VFL3swomK3v+SVbGkZ6kpi3d6YxLCYMUptcwl6WJJie3V06BPl8PpU6lbmNcpMFOSGUHImfy2oK+lCaHjxv+A/L4PctfitGGLUnCF3Ex2sX/csSBS4TVFHKD2O+8SXPJUdEXaK99vPO4UmzHfqPxLQ1/ZeoGhCtjic6OVrglF+n/wBFRRZQzC0oOQi+4Fi1qbJ2S4ZoqimKCS8Z89JL9H+oVa9m8BObFaV+JGYgd3wll4VQ1MIR/iRHdEXL1MtLhXFp8NgxDEa/2KlztgILTml+kfL3kkv9idx8FdV11GOPFKEHCgK4Xjj6RJFURw1hEcRtcRkIEW29a+pqOx8JFW0eCTVUB0jRGNTPb+L4pRy5P7uSq2xDDuKDUWD01HPGOhSOUt/vLNUkTJ3yZqkhMXKRtzC9px5qU43EMkW0m8X/ACTuPRzjVjVA1xytvEW2pqkzmDN3sye3hrVGT/Y7WFT4tTC8jtFOG15C7i+L3e9UNpQno7XD4hJW1XQuRHJFeLlt297Kn/Znq3T4VlNOJvF2h2UjkDPO4e/RBd+H1NaT9KdCseGUsmzF/CSikVxE+X6VHk0Q7HNw7myYrvUKFA3Jd0JFDC8Xelb71xhXbbRzUgEw6oxG7uQCT5oxJtuaAEJEKmU8zk+TZiobyXcmZBxHuHVTRUZal3FVSU8gSg/S4960+C9rMRoayqqQq900PCcx8uq1YIKox00RhXHdk20Vx5MCmqo9np+ulh92xrO1mMFiVNSyHI8k73EZLQ4D2oOnwanjCUwlALHtNeZSYg8zZO1yfhxg4YeGAMN3MvEuefRqeNQO/D6tKGZ5G/J6DFJU4pUFG072FcTR9WSo6YqkqyWiCViIsyc/hb0qhpu0U9LUhKA9HhzQ0Paisw3FixCnsCcrrbmuyzRDpXD2lZfUo5Gmy3rBlpZcpZXMia5tVfYD2glo8LIAOWQdRAeJkIF5rATYxUzSiZlcTJQ4tUCZO0jiT+lXLpd4UzDH6ksc7gbLGO0GMySS01TWVEF7WvFxOofSqMuDGwg+Yl/j9SPEsSftBUDLJsqMhF/fk3NRZhcZuFOO4eR+pb4oQhCqpnH1eXJllvJ2h2anjsvbMifwltTtNjFTRxZRncPTaXhUA5GG7N7UBTGVuu0Vr21Je44l1E4O4OiQ8xyHxJN5p0KrqY2cyLaUnpbyVTLWEJDk93+VSYaoJiyfaq0iQs027kx18tuXS6HUvG5eSI4+IRPnb9KizVXDayP6SVJA5/ojTj+IWeXNP0EbSETO7j6lFIrualUWfG5d3hSl4Fh/7ETxp4y0vf4bULwt77viUq1srslzTPVt2a5bZ7TjAhx5wnzUylkijlCU4vaKcbs4s7c03LGxc01CLxkR+Elfkx9qdMZkyIydmcQJ9B9K70sn5RAiKx9xKOO18rlaOZ+1hiTinRzJNCLEH+pFHlmOaGOLFqL2snQm1Fk3w2JHFGw6us3Rvj2vgcLJCQ7kTdyTFtWZ2it78kNrkiAdubuiIe/xIAF435Z3JW91yTk1uWSTZWlqgq6BfMdM9yJh7nXLviRfwQKzjiyG1ss8krvftTNRIedvhTRE3Q3UkxOTplhYtV0+nN0h2+a3R5k3bOHHsQWsJZZ3Izk+abbLmKozY0Y2om5Iuq7NCw2qyQvc64+fLwrpC3PVLuUDobPrtTjCyHRCJPn8KsQ5a3PJdAdyABce9PxbT9SgPogWuWq6w6J1qdxYids7efwppy8tq7jzQh225pHJcOgWimiJxfJIS7kAJIdtyW1J+SAEkhSQVQSS5auoASTckK7+9AI4iQpF0IAK7vSQt70VrlozPcgBXWqVQUPtTSnxLBD+pRyhkFiZxcfO4Uoag6cswSaAtBwuLLJ7lDqqEKfUSchRx4sfjBi/eo9TVHVW55CPpFSkwGtRLQkXEuLMmuQjkull9SsByL8SXJ+n0p2SqOOIYI5DGISuYfS6iiVuqSVAwuos2zQpJJiYXhXRzutFc/iusOiBBBGxEWrCzJCO7M2e1CO0SzZy8vcilm4jC3o2oAT7n0f8qV3cg6kKAHkNvyQh1I/FkgBXbcm3eSV1z6pEVvJDdcgBMTjdkbj4SSErkkQdToolhXOhfJdSQISSFuaJAAXdPqSHq7kvHoiIu70oLFruye4kV1pCzs1oobn3Ii+W5ADrF5JNt8iTbEwsiErrc9qx1KTD1zzRXPnrtQDI46tuJl0Scmd87RU6gEMzlzdE1Q5c3dMENpZ5NuRDnkWbXI1KseGbaNrunRqjG3v+JQm6d3T6kcW61n6VNFpsn+2OPN/0p0Krd6hUDTPTMk+Fn5lDSNoTkWNPVcO53Dq29Sg1UzlNOzA34jCiKMx8Dp0Be7VlmqTOq5zVEqimcqaJurS1Srju1zUeGFo2HLvU+npTmu9LeJc85JHo41JoaLJNvtLmp8WDySFyf3qZDgJkWsdyyeWCOpYZz+ijt11dCeXJupapuy9w6haSbPsq8Zib5ld4RUrqYfsp9JkS8GZEdqTQnNILAKu6jB3vJsrbeYpuCjOnlE7XLTwrTuRox7EkygxioPD5oIwZiJ+dyiniUt+WUZb7drqf2kj/APqFO7s93DLISFSHoz4esYCLtqVi6FJUjzprI5uihkxh92cbbfjUKbEHqLs2t9KsMRp2jiJ+Gwhn1ZKrhpXmAHBwIiJxt8QrpjVbHn5HO9WO0dPb+IbsOfL1K2jhttvdtqhzSNCA0zAF52i5ZbmTpSWsIaac7VL5NMfBJDOY9dwtu+FSHEB1bPytFDR4gEMUsbhsMCB9P6v1KPSYg00Qs/WPO5ZNM61NfZIcW5a2rgQhIYA+0TcRcvSmjrgvyZn2+lNlI491viRUguMirr6VqHF5YBlCUYZLeLG+0svSotRumI9bXfxKxqKc8QqpahgALn1EdqhmLyDKfTZltXUmeXNcjUIhxAd87G67VKYQLUNwqEGdpP8AxU86V6cANnMbh1VMlAWl5pDlll1IwJ+bpGVoFoykdEUafcXi6tqKOn4gsbs9qePIYJTs7hHmpUFK3s4P4svNFjS2kRHp4ybk6belDLvVs+HlGF/n70D0p8Ej6hFtSzRZTxlPBC0lzu23pRnTgOj/AOKfw8WKE3d35pyujtaKXLYbOLEqIrghjC3PxIhFuXiUqIo+CLu7ckwZMRckBQ1MLbWbTJkoqcybcziPchLK/L3qfU2DTk9rkeVra8kEkWs4cYg0fVlr9Sj+rJ9yF8/F/UldbogAkkmJyZD8KKICbkl70cNPJUXMAOVopRU8khkDNaTNqJIKsBE21Cf4ZZE25CxP5oGOEVojnlu9KVyEI3ISPLa3NIhtLLJABeJLqQ7l0OlSQcYvc6Nc6uSTjp3KhpiuSYkP5WQoEOrv5XTd3zSU0AaSASu5p0hfuQVZzvXErdETC3N80EnLfkl+V1y3XJ0UeZHY3idAE2mFqeneR2e4k0AvbmzPqnKkeHbAG4vhSueF82fk2qCSGW4y9KQ2ExZvb5aIRJ7tETc+SCgV38zrg5rv5XQWcSSRdyABS7+S74dq5381QHf4rtzkOWVvmuPzXGJxfPpUiYXSSOnEimHLpz800ihy4wZ9OaAZMrxcjvy7rU7X102MUoT1M8k88bDExSPcTM3SKarI344+l01T1DUryxuzSi+1UShppIu9pP1rR4dih0cMFR7QFHw3YgGJ97/UsuWWXfmkI7hR4G1Zs+1nbwO1WJRVclJHTyhC0Tl1Xv5+5Z7FJpMQqDqzNjIsryzuVd4e5E20kC0rwc/il3KXSVUVPMBnEEoC+okW0kqqojqpTeKIIr36R6W/Mgqyyw0sIqsCngqQjpa0N0dTuIj+G1UI5kdjNd5WqUeHyR0YVJs4xGbgxZbSy6kADwwJ7JBLLQhR5JDGqOFxBi/7VoOzeHy45UjG7Nwum4+lMdisBixyrnefWKFhIxF7Sy9S9GwfsvSYaEoRO4D6iO4XHwraONv3GGTJXBAw3CTw+EwN2sPw+EX+FFILxtq25WVJfMJ3ZWRtcZF4U1MIFdnnct0zEptPqQdKmlD1ZKLJCY3Oy1sgau3JdyaKN7s70/7G/s3FY2EM7dzpgLiBtYM/em3+FmTbEHef6UftHD0Z2QAnL9PehK0k08j+d37krntzFA7He8nZuXhFcbPytTHEPPm6MKgh57vqQIlU2YmJs+34lMMoyiHRxl/pVY1VdbnkKlxTBIOTOghoK75Lr7i0QsLFpmnRjt/7UBY7FS7b3kH6c9ycGNu901aw2sz7lGrao6WMXiBjNXaFWxaQxwXZmBF6rXXKkqalK/hMQ+ESdZqbFq2QcniYdfDmKi1NdPHsd3EfiU7jWMlVWIRyTHnmIk/SKYjrrbmZm3Na9yDhvVRA+gkL9KampfZybPIhLdzWTky6RM4l2gSR3eldEZRHJ2YviUKCEJHzZ2u+SsAJx1fIkN8CocAnK5unwo2F/NNFJ3ZJwJreazbZqkh0RLMXHpUHGMHbEKctn448i9SmjUXcjdh9K7qQ55vcs1f2btQ/iZrAO0kmAyy0VaEk+HExDwM+h012iwmOGYZKd45YpWvhIHu08iVtjGA/en4kdoy5eLvVPg+IOQ/dVRwxiI7WlMdw+67yTa+hJ2UcUh05k3q5iSEyYi0zt7hLuV9i+BnTmUbxPxYuR+E2/wCqo5IXjfI2tL0rFqjZOy5wbFI4aCWKdwtzttLydB7ZRU7h+JIZM1u1u5UxKXhmFliRlkbAA9ZEmmS4osZsciqJRBonAe+QjUOauiGovjPnz0WlwrC8MKKXD6yIgil6KnLeB+fy+FZrHsBquztaVPVB1bgkHpNvUKt2SqZcWuUQSB+LEbaEPeoGI4aEwceB2KXxxi672Z7SNgshR1EftFFJ1h4h+IferbH+z/tVAWMYVKEtE24xF7TD8qq9kJJxZjz3PyQ7k7PYTCYX7uu7zTD7hXOaiHMbsmRNySEVqMK7MhCIS1eRk/KIX/SrSsHOjNeHP1J2AnjPuWjxjsu0kR1FEFkoNdNSeLL1h7vhVXhlDFJGMrveXp9Klw5oXcrkiTCGROwOBd4qMWS1FbQ/ewB7Q7RVItYEpbRJvDd/1VDWYbNh8rxVAOEo+EvEPqFJx0KUtyKRWpwITkHNsk2e1PQTNGBM+0uplmy41fuOBRmR5aClFH1s+b5IgrCjPNmb+Ca4x3k/qR7jZ6/QJCQ82SEdyLjd9lyFpHItFRkx0KOSSIjbpFD7O489qlBRy8K85GiH4nT0VG8nICMe4iWW9HVHFv8AFEOGSOESzByRUcfGmzbaIup/3W8hCzswoY8PkjqBOxhYVPcTNnhlFq0Sq6NqWYTiyt6bkFNM8zmFQ7lpaxKwlkixKkBmt4pPp8JKv4clLMUUrWm3JQuVyE7hO14FNRyRtfoYC/5lT1FQ8hZdI/CtRCTWFy3LISDaZenNXibfkyzxSSkggG4ss0iLhllqKXE4Yi49QrhE8hk7vzXScQ/7VIMeTGmP3o3L8IfmmrvkigsNScNktrAJQ2zzRRyPG4m20u5GoF5WVBxzA+aIpJBMTv2kqY8QqC6zYv3Je3TyMO/pG1TqVvIm1cjyd9wt6lHKR93hUYqg/O4lziOXPaRKtQ2kPMT3av8AzTsM34o55fmULq70Qlbz3KdQ2ZdGJxjrtTIybv8AUKgBM9251IjqLXzy2rJxOuGWyYJbOdqXG4g5NltUMJiJtUQyXclGp0LKSuM1uTtclxrtXUW61d4lvkpo0WWh/jOWiQyOWnUo5SNpr/Nd4j5D4RRQd2ySRH7hS4jjz/cmCJ+aHiP5o1B5NSUJP35ap24PV+VV5TOPS66xXdbI1GsxKKa3l1Jo5GLqe7JNOVty56fJChREsrkGRDb8SB/k6VzEXpXCK7vVpGAB9PNA3zSLkhYn/KtIkBfNJxXVwtzIAEc0mz3IrmEskmK5BITDuzySEbWXETD39QqDUBiuTsRWnyTbC3NExPHqyDP5EV5jIi1581xsu9khHTRLp5r0DzjoRyFEZsFwNzL0rhZRlln+lLiIe9SAn5Ln8V3u5bkLZoKCSQro80Ac7kkSSA2EhRJICxIS9yJJBJy1XlDNHJEDAwxELW2+J/eqTvR1M3tFQcrAMVz3Wx7RZJrYovrbWFnNi+IlUYjw+NnFkXnamOMZBY5PaKDuQlqANwokNvknCyHRsyTDUFJy9ySSAsSSX5mSQSJGgSQAX70hS8SXyVIDvSuF1aNtS8SVtyGB1JJJDA51LokkIpGPcpYHDFIV35pcP3osBJDu0ZJJUARF3ZIUWuW1EIluUgNuOiQ5JwhdDbr0oBCb3Iuls8khjfub8ydihOaYYwZzIuQioJY18kbRmTZszrQdnuzb1V0tQ9kQvoJd6tazDaenfNo2tyUdyN6layXJiHjfk+1K20dGuV1WQxE5bFBenAuTWq/JNkc43LX3eFN2v6UR7RyQiT2vp4lBUQukc0XEcS+aEZHkAmfLaiAXLR3YUFCu6lZU2HhNEFj8+YqE0dxcOz5EtRgNLSUZgUsjiZeoLrVhllotjbFDeepWSYSw8s7iXI8NeM8gd7nXqNHT4XUMITuBZ+Io7LVbHgOETUU9RSRgZB6X6l4s/UlDho+lh6TOa2TPLKTD5YzFjZ7e8VpIuz4VTfhxuYtztZWeL1GH0+LUGFhTFfNGJNOrSnGSlkvglKI+l7f9Swy9VJrZHZg6WEXUzL/7OtxSawwIOYkyvqTs2ENF7RPlBTi1zkXTarAaqMvxKs2iES1IvEo+IVR1nZ7F2d5KeCEHGOMm/a+l1xSzZJ0j18HTY4W/JY4dgdPJwnOByA2uAh6XVzTYDEJ5vGw+kRdSOzQyTdmMLlljacuAOZRN0qRXZ4fCJubEB5kHqXz2bqcjyOEWfZ4OjwQwrLNDI4LBaT8MRMuaiz4C8gFkwj4WJY3FftG+75SjGNyMfET3Krn+1aWSkM3Yy8LCT2ruxdH1cuUeR1Hqfp0LizSYjS09GfDNmIsvD6lRv2go6EcniE6gn8SxVZ28qaxjZ2a11n5e0Us0mZsAiK+mw9Fkr3s+C6r1aLn/AMJpe1uIBVVdLO4dEZjtfvUbF+0UnDFwYbsh2iqCvxpqqgCIAYZbyJ5PFl5KsiK0iN3uIV60MPC2PEydTNvz5JVdXSVh6pqgm4Mpa92ilUUgYbWDUSRjPwt1pdKgnJxjORtpm7k45bWXR9Uce32S4MikKSR2IhK5PlUcQ+TCXqUMdocuXNC5aZ58/CijRTos7THLVrS+JMTU8skNRLE2wAET/eooVDxlru+Ek/8AelRHRT0zF+FLaRiPiy6UqY5ZFNA0czE1j5XN/NWLDw39Wg/SqejkYZSd/JTDxC0yfQhIUSQ4TUUHWFBHiEuXE4RPc4xbVWnNbezM9pqzOoaMCLTloqqW+R+T7eacTOb5GiG7VO+0HJo+ZCPvTTxnny2ouG+d2Wi2ZkOjNaItf1brU/LI3BJmyIlD08TI4h8T9KzaAKWqOQBjfIRbw+an4ZWHNVwRSWjETiLl6RUKKO7uu+FWmFU7QmDmHN2L8rKH4NcXzRYdrqH2HEyAJHKD+7u6sviVBLUSCFngy6Vo+3tRBVYrEdMAAPAa+3vdZM5Ht1yRi5irLz/9jS8CCoeMSydtVw5DIdXTbDuS6lrRziLd/wAk/TVjwhIGV1yatbLmjpxivHiG4jkgAqYeJOL5fEn66ofg8Ntok6EChjcrHfkmqqRpGHJ/idADAcsmbVOQixTAztcuRE0Z5uzF8JJ8JKfMXeIxL4XQADFTk+rGA/C6KOnCYxYDe4n6SZO01LTVEwgdU8Au+skgXWq3wjDWpyKoMHOjB7XlF7bi8h96dWQ2P4FhfBmF5je4egRXMawfiGUlOxAeRZqdJUHMxHKDyRH0SA24S+JZzEsScXKCKUrfGWfUqoyVuRUuW5LxfEuNz16V1svzJUdAQj+pGEbyGIBuIkAJ+mz4wmw3ED3WqQGH5J08xfJ8i+lO1Y8ZynELRztfTaKacnkfPTkggDw+5dSYWt62JIJGjctGK5rUAAhtJOWrt3cyLAAdvJdInLRdtt5pNtQBzQU5CLySiDdRLlvyVhhkJCYys9vhUiboOOEITIMtwjbcXidRa8WhcGB/y+Stj3H+zYCHa5ep/NVFSXtleQBlaT2Dc6qhLkap42mMrztyZyuJdpo3zI/DamZBtMmzZ7XToFw4cvNBTJA5lUEbu1wepBNz5bUYk3Azz6n1HLqTVupE/pUhQ1a9xO21WWEU9FNFO1YNQRZfhlEYja/xbVWtnmjPiQnnq125VYNFtNhNNePClkEbdb2UDE6eCjqLKczMMuqRtyaCSSR9ZLRyuuJ0E0nGPPW3pa7qtUyCmN27c2banAhcgI2baHUhu2k2a53IA4+Xcl70l3vQWcRBluza7P8ApQ3e5JBA/TFTjMPtDSFFkWfDe0uW1MMVr5+lJJ4/FntQBY1xOUIGz/pUDX6VPiLjUZN4hZQNCl1e27xeSoIsC3VdSLqJme5K3vQUznhXeovenGk2W6Wpv5IGOxiGe8X5+FOPCxMLtI3Tr8KY1tSuf4lNASGrDGm9n4hlEz3tHntu9SDiSSDloOvmmgyu+HvJK7u0VEFz2ZxiXs7jUVZleBbJB6swfqW6qe108dcEUFMwUcofgSztbe3/AOteXAR36PbctDBUT1GG8Oc5jqKY2Knjk6I26i0WsZte0zyY0zYYh2glKh4lOwkMPWQ9JSeFy/0oMOxo6yG2c4yMvEPes1LjEZTyiEoThVgN+ywRL6VzDaxqMyA9pN4lanTMmuDYPIF/cWialjYj12/vTUMjTQjIHS7XMlNUVcMUkUEURwSuxPxAuMSb0l3LpsxQEkLXaNchjhe03dwEe8SUqCSnrKnhxSPAbt01LWf1ckVRRyU85RyM4mG11RLK46dhMssiEeRJp433PluVg8NtrO6bMbUDpEMYz5uDJcPcOTbfiUi20s80BZ97oAY4b3ZO1o96AhMmzyT7k5d9qEvLN7UANMJ7tEQxmRdwpCL+e1dIfJkCocAXF88+XvUoZn263KK5bdGe7JCM1paM6VhRaRixau1qdOFi5u/5WUfDqgyljCxpLn6cty0I0J+Nmi/IqXuIfBnpaNyLJnkLy0VTiGG8YhfMxNboKFhLruH5KPXZ0r5AAWv4+pDiCkzFU1H7PDY7ud27c3JdqKdrB0ciB7lo5r5hJjMLfkovsIC/Pa6z4L9xURxtC977jLnaydu79305KVWU7w28MLv3pj36e9SMZYtSza1Hxhy0a3zJG8fEbJjYmS4ewtG/ikykcYnvzZG0hlzfck4sLIbbe5SMNpnE7mZUXaTBQqGOrp2tt5grxi91qTl1ZZWpN/stIxeG4o43U1STlEbW3E/SraKlCuk9jqWcJXb8Ey7/AHKLjmAvcU9P098fpUjs/MGMQlh9TLwqqJv93kJ7SL3LNGjVlbiWDnRzFFJG4H3F4XVbFJLh9QJhtIf5r0SjkDEIyo8WZhrQchApGyGZvq7nWTxWhIakoJ2s/wCHJ4XFNx/Q09eJE6gxKPELHZ2GUPAXh/8ARWlNiwVlJJhmKxcWjL9mQtccPxCSxQyT4XMJxnaY+LJO1OOTVEVgfheoh6nSU68kuPNxGK+halqDCORpwA3G4UVHik+HwytTymHFa0x8JCooXkWQZkZenqdajCOw8kgDU4qb0FP1MBN+Kf5e5Qk5G3j5FCFHJNEMkDvKRu4vGLXEP1LQ4p2HCPs7S4jh9Q9bLldURi20PiH/AFLQzFFh9AcGGU4QQbcyHcZ6+IlVU8lb2ZqzqImMwkffTZ7S+JXrwQpcmGtL0q87N9opMLnEJTfgFtu6iFaPFMFw/tVhB1uFs8VfFmUlLlcRfl7lgSG0iY2cSH3KPBp8j0KqqnkP2yB3CNiuCUn3fMlnMRxCCqrZKinZqeoLrt6JPp8lTe3TjTFT8YuBndamB/eiUrJjGjRRYl7dazu5E3MSTeJY1/u/shZVAt0EXVH9KoxJx1bak42l6kOXFFaauxS5EVzpCVqQrqgByKYYxLMLiXafh7r23Z6Jnq8SMYboSNjYRZ9RUtGikyaFZFDpY21V9zERP0o4ad6iQQB2ud0jhOO9uqzmpSSNJTcifiVY81PSgAMEQBpb3qy9ujIIneQNwMqiL/eqLhsDkYbrh/wUXiOI5LJxU1RtjzSxu0aD70jFx3hopf39RxxvrJx25ELbblk7vkpEBQWfiG4koeFI3XVykT5q4RkJ8mG7dtXZseeSIQffbtD4VUTE1+jsQoN30rdQRxTyOTLWmxZrCA2f3EKqjzvzd0mJ0L9WitQSIcm/IRbupDb3t1Ivche73qiQtfEl4l1APyQAny8SRCl1c0vD3IATepEPf0oRJLvQAXfck+7uSAbkfD+SLAaH3onFG8fm6VvkpsAU4BbULCicbUMPAm+aQyOKFhStJTRVsIS3LpDt0QDmLpNmT5MzkSKCwvF9KeAuI+u0VwKOok4uUBfgtdJp0N8SaYrWQ0awkSDk8k00mpeFA5Xckh3aMySQ3ktnbt2gouM6IqWcR/YSD9QEm3hk/wCGX8CToNwuIiKZuWqEaeSTojMv3OkVPKP91IP7kqBTEUnkhYn5Lhi8ZZG1pelcTorYccrR5obu9DdoukL97W58kUFh3MSDxepIea778rviSKsSTdyQj06ohG3vZAhXMX1IWzJEPUl4rUFBDG13+KMB6nTV23kjDxZKWS//AIkQStXbo7Msnvz55rnuScbefUu888F+SItz65obvcjkkeYyc33F4lIANyXC5pxc8SAsbRNySfkkgBJJJIASSSSABXbV3S1JBVgtzXR5rqSA2BSRFklb80Bsc0XO5EkOaCbEiYUPfq6JskAC/JECRIdyAEiJL+K6qABGuOOq63zdFgc8KVyMuSFSTYkkRckJe9BQWmW1Lu1Qe9GPJSwCLLPRDd5Mlb5IhF+fiSAHpSt811x3ZsS71KyBXbeS6RW9yFdGO3X1KWAiL9K6GZaMkn4ac5HToCfFThHQkb5XOp/Zajcqrjt3KG8LkAxszkXpW47PdnZaGjB5I3C/daXUS5MuSMEa4cMpvwXmDdn48QEMsx8x+FajEfs7w2amCNpLT6bvUsbT9oKijq/Z6YMh6ZFsKDtg8MQsYCReoulfNdT+QntBn3PpsOjywcMyPLO2nZf7lrjjBrmF1jZYzLV9tq9f7W1AY1UyVGW30+a8/wAVowESdxt8hXu9Jlc4e/yfL9f0yw5Xp4Mycbjczprht9RKfNHwyJtBTLx3a5r0UeYRGj7k5H1c0bi+XwoCFyIWSZoibTDxCybqXpPZbsuBcCsecBytLhl4l59g4gNVExvtJ9bVspu0jU80ARZDE3Xa68frVknHWB7XpjwQn3Mx6bj9DJWRUrs8UEo7XLK1OzUMdPhBNHwyJ9t4eJYuk+1ABqAeU454A3WG3P3XK37GdqKDtB2jgo6urio6WV7jlLpBfI5Om6jHHaf0foWPreiyvWD5Zke1E01H28wSzM8oxyEf6lqAqoKMyeV7R6bfE6q/tap8PwX7TsEaCs49KMMRPOD3Z+p0eMYTiEkkWORU7+wRARARdRNdbfb9S9XVZMeNv9Hz2SbxZMijzTIXt33pecjSBwJtBHpuz2q2q8SrKjsTikjxsYOBEZeIVmKbj7AijuKaRgO1up7ttyn9re1X3fg1fgkYQiZbZJA3fuYlpLE5ThCCIxdZHHGc5uuCz7IfaM+B4NRhBIYmwWnduDJNVP2rS1FV+LBGICBjaPTqvJYcQMYWifOxvSlLNaJOx7l2L0rC5ubXJ5c/6g6pwWNPhGkhrKCoDETrXlv4JFT8P13N1e7K5ZepkYh2PcPpTR1X4VmiimW7RexjxKB4OXLLLL3EqoqmkCJmBgcWtK3vVce5yJP+EsnQNDcWi3XtOcabqUiGM5JMgbm/SKZYd3wp4JJaWXMHeI8rf4qmWP4hJGRCIPf5l8Sh68/CPiRdPN7kI9I6KQHWK7m6C9Jy2jl0oR3OqoBxiaS5xBPBMEdPPGcTGRs2R58k0xaIrmFSAAbSzzRkTFqhuFIdzoAdeTp0SORyActokgIbhz8kPSGed3wqS5eBN6lxy36I+IBDoD8k3oSog71PkzbiTxC8bECajkeGa9n3N0pwpGzEmdAEuhheSpicJGAg37unRSq+uitl4fXlYq9pAhiIHC7PcxJVA8OmgfS08y+JZ1yaqWqoGprpKi1pMtrMO1rVF4nUjKwhFIo2FaGTYCEtumSK0bSySta7XvQAI5DrkuXdKIuaFhQB25/p+JIt3N1zW7Rl1uaAEOXvRNyQtzUyhhAn4j+drCgTBKjksz0u6nH0qXDjVTHSRUkh30sTvZF6fUrWmp46Hix1e05XHIvCq3FMPipbz4j3O+ir4md2HVYo0NHw4JCIjfpLwCqQtzojJN6oRaVBKVhuHniFWETZDmWpF4R8SCmpXmf1eQj3rTHhYYTEFPLZ7Ub7/SHwJ+RORAxTCYRIjo2sg6mEnzJ1UBnDLvZ7e9auWbhxlGce4fATKvrhgqhInC0m9PUholMpuJcZ2NaB+H0oYYTmMgD9/uFOxQvIOyO63cnyFoaDJgcTmfy7mUFWQPClajIWF+TorWszse7Pq8NqAG1xrrknJs0gF5CyZriQB1ISQH1Fn1J0I7rWZ2z+JSAUQvIeQ7iWhoa4KeDgQM/FYOogEhd/Fd7lUUwhGInfaXfr0upGF4hGNbxJKl4C8Eghdl9SESSK0vZ6MnCS48rn+FUBlrn581aY9iXtxi/4dz9RRbRf4lUt6Voyoiu/SnWLpz/Sg0TsJNfqykB6UgKwGz0ZAZPI5eFFcwykeo+JtqEBcWEnG67lcpAEhfgg/D25lu81zSz4l0CcXyz/ACou/RkBsAPTk2aErriZ+pF8u5JxcbXPMhLxIHYNpE2mS53LrZZf4JXMIZZd9yBArnyXXK7VLpQWJIckki+SAEP9SXhy6UWvcyFAEyhK5iBR5urkw27dqdoy/Gyy6mtTdWLDKXv3KiPDGkTeJv4IUrmEtFSA6/Nd0+JdAQv3laP6kP5XUlnS9yTRkQEem17bc0jK63S23ah6m1QAd1omwPtfq96FuaG5dfLuQAQdauaeanGmCU6iSWfXOMttpfD5ql7lb4Dh9HWSzvWVrUcEYXvduI/hFBnLwLgtNJZEDCOllvq+JT8SwuopQE5IwnENnFge4Cf6vMVBrcQgqLwgF4oA2xjl1fUgpMYqKeHhG7jFnd8KpfqRFF9hWORjCEEoGFu27qFX0ZNMNzHcL+LNU1AMeJQGzRWnl+0FuYq5pI2pwGPK7LxFauuPg52DOOzOx5fpQH7RMzG2Y2t0SP4VNDK4XYXSkFvNV7iLI9wyDxAB4BPcwoeGOXfclJtLTMkGb+X9S0JYmz70rWy/9URx3eB8/mm2HUdEB8ROLXILW70bxsLC7suOLe9AweG3PNNWhd3p3aPxICsHXL+aAFaHPJyXdCPRnJBxGj7kPGYT6LUASYy4bi4M9zP1ZqVFjFRnrKZfU9yrCma4dnxc1waq3VgZBJpoax5os2Pd80/dxAsNrllxqHHfYregxyCMLamKUi7iG21Aif7K0j7cxEfEgKhlt2BcpcVUEgZxs4j8SfCs4Zc7f3p0mLZlIUe7J8tOd3cqutpy4whwn3PoQdJLWOUEl2cYF+5Q6yMMx4DMI96lxRakZdoTjP8AZ2/vT/TzVhNS975CRdRKJPSvDFfndnytWLuJuuRm/wCS65BuzUYpC7j+JcIn2tms2zTtEghazV2TXGfkzsXxIHI+99q6EfuYlzzynZj6f+Q4IvI/da3NZzG8FOGTjxdOd23uWmtaNs+m7miPdFyuH0rFZZWbywqiko8cixanCnxCJyqm2tKO2/6velSwwYhGVFMbxVV78EzfqUfFcJ4L8SJsvp8KbgkauDhmLAYcy8XzFdynwea1zTIVfRyRkdPKzcUH6vUqYhWrOOGuhnjq5HGtHdDL/wAb4fmqOqjkpZDikiYDLc4yNuWckOI1hmJS4PXwVcGXFie5rmuW+oaxu00c9Q09kuWon1Rv/wA15yUema2vZ7szSQ0cVfJiDy1R9EEHSP1l/wAlWNv4lTqi7mrIBnGOmYyPPUvUhOnjkmJ53cuI1tnpyUgKyWExhaIYpXbQx6T+lcjp5BuOoNhO8ib4muWpzlPLQy088VfhkvAnFtC8Lj6STslHhfbQ6pzgegxsY9wD0k7eL3qzOOWSwIhYYhffb6clBxbCWtAwOycNwGO0xySotTo89rKOWhmKKcHAxTDclqqyZ6yQqfEQYTfolHbd/wCqoq/DZMPPXfEXIxXM0bJkTwpaiOni5pbcl1I0AHcki6fElbuyQQK3VGxfhEya70XfzQAUMnDPP3p45riLW3yJR/6U9Q0b11TFBE2436lOpd0Kmmkjlzj6i22irOpwVxATN+FKfKMlqaLAabC4OLmMQA2sp9RLPV+Ie1YiRs7SRDytV6ck7cFDNTnTnZIziSC1X8sbVEYgbXB8uSpaunCnkIGO8VTVEwlY1cptLgtfXCLwUNROL8iACIVCCQoyzb6Vf4f22xOhoho+PIdPE1oBn0rI0SX8ir+66j2k6c43inDnHJtIUzNSnTyWG274VIxLFpMUlE5Ga9tt3iUeGQB0Ibh+aOQdWIacyuy6m8KEqcyDPR/MfEKmtRtIByU87F8JdS5TyRERRy7S7y8SpAyu0/Sl81aH7GJCzSPKOVr6WqBUDFd+Gz2/E6AGktLktyRC6AF3pCL/AEpe7VE3UWqAC7l25CuPmpoLDuQ8TdyQIrd2aCArvku3Nag0QqirDubdmiua3mmrvmld80UMfjjOoMY42eQy2sIrYdksNgpRrKuXhcWjC55ZNwRE+gt73WUpcWqKOmligdg4vWYjvIfK7yQ/eVQOGlQMf+7lJxXHLqJNUQaaaOOupIo46zhDWTWxxZ3HMd37WUu5vhRVHY0Y5Tjyqoih3TcSMd4+oG71jbvLajKqlI73lkvytuzdHtKs1td2BqbZZaGQ6iAnYYbmtJ/Vd5MKkh2Pjwusw5jq39odiN+FuuLPpEv9SxftU4gTNPIIdLje6to+2GKQ4VFh8U7QQRMQ3A1puL+ZJ8DNhh9LiOLdo6yBqybDqWkYb4r7jdWMUjX1tRU4g509M1/ADIrIvCXvdeaUOPVlDTVkEUlo1bMMh+L9Sd7Pdoqjs7iPtcTNLcBAccnSbfEmmgRq5Y3Gnp5ZK+eoE4SlYRe3jG/QAZa/NSH7LxyEFJWG9LVcBjC2oK6U/EFr/wCZYKTFqosSKtCThT3kbFFts+lRZqiWom4skhnKT6mT7kvaWa7Euy72U/Foxw27dIUtRfKwN32qxw3sfQRjiLnLFLKUf+7xSyboc+kzy7/hWDqq6orpilnlKUy23E6aEjG7Xnz96PaB6RPgvZ+h7PxYiDPONGZwuRDtqZfD+5Z3AqWXtRjHEqG4ohbmIttYfpbuVD7dUFRjSPKXsrHfws9ufmuUldLRyDJTylBIPIo3tJSxWantNhMUcEARYd7HWPUnCEYvcUg+Harmpp58JwUMKeg4MtTGwSFZtjzLrI/P3LAPiVSVWNS9RIVQz3DLnuZSKztFiddShTVFbNPAD3MBn4kcBZuY+zdBx6eCrw+OjKmeSZ477jljAfH9RLNdoRpqfDaJo6aOKprLqszHwg/QA+61UMtdUVEhSSTyGZNa5E73EK5JUSVFvENzya1ri5CpodnOJbpmivTIlrq67dcOqmiu4x1pLnSYriy6UyKOErTH1IolZGBa/PJ9y6IsRDm6JiOS1mZyy5IRzF/ibkuw5zmi6w6/6kVtw5sLl5pMTqkA77Lwf27GF4Xx6dSil1p8s5GHS7S1rk2WZWspABLuRW967a/NFAAl3o+Hd3ouGPmiibGkkVrXaJW7btEUUD+VkkklNAJJJJvSigEi8KF9pZIhVUAKK1dXW5ooBtIvknW80Je5FAc6fEl710hci3eFJunNACb0pdPcldqjUsBLlq6kgDjCl3pOS6gg5+5CitSImu0QAKJuSX70hJkFhW+/ausVt2TrmiVziygg4uv4dWSufvSAblSQBgNykDlG3K4kEO0i8SMyYe7+aZk2IcilzyYRV9g0cFtjsxE79SoRJstMkVPUPC42Ookt0Xjlo7PS+zY0mF10VTJTjUCD9PqXpOF0NJ2qqzqJzeLS4IhXieFV0sI5SO9w8xXqvZXtBEMXtMbWiwWmvmPUMWSKuHk++9HzdPl/48i4MvX4e1HiVREAWleXxEhjGcrWYHtWlp6OixDGJa2VyIHO631K5Clw+omFwjt9Yrn/ACdKjJHZj9MblKUXSsxXs78DVm/MqHGqGMmv0EmWzx+opqeKRgdhsK230rz2vqpKwyZ3YQ9I+Jer0rc/dE8L1Jwx/wDGUM1O8z6HcKYlp3jYs8mH/MruIQES5DbucVWYjI0hE2uniXqpny9FWe1+78ya4Zkfp+JOyxsOudxdy5qLC+q0QCGZxt5iQp2Oqcmzd0xbdr/H3IbmHqe1JwsVkmUtNMyUjCKo4a4D0iH1EoTVFvLL6k0RGVutoj4lLxxktRqbi9i17QYpJiWLQTyGxGACL2+5aCjxSsqoZI3q6gaeKOxwvK12z6bfqWDlzvJ1bQ10vs12bXZ9QvudYvBCXt/R0LqMkfdfk1NT2impcNHD+gG3PIPWay9TVSVBHFGG4kzPVOTk7yOZfEoZla+TZld4kY8Kh4Mp5p5PImLTo5IXkuty8KDw80te7MlvQqF35uhuudFb7vyoHJAAltStMQF3Z7S5Im3JayDz5eFFgCRPkzZbRSucueZF8SQi5Po25Fb06OgsZ8KfhsvFza4M9bUD5iXJGJWjmgBTZRkTNu8vpTTCif8AEHnu70u7TcgBNnn7k53Jticef7kTF70cgFd8kn5rnqzfcuXIATfNdIXIcly60vSusXizQBw7xtAs8m8KVqUhOREfidIS7nZAHSyJtUhjeQ8gyJICYX3JcTh3Nnz5oAcqy/GybpbkJN0pgyImHN9rckiK4s36kYCxW5P3XOKCAuHtty3IS6uSIy3c0HiQB3pFcf5JOWnchu6s0FgvtXQ6UrvzLjbhQAly17l24lwi1VgdDnpmrLD6yD9nUB3aSeSrrt3Pag8SVCZsZa7/AHYvaACUBbYfn81ma+qeqmI+kW5CmvaJOFw+I/D6rU3dr1KSUqEaKGNiIc3tHvJDxO9I5nIBB8rW5aILJkeIPRzBJTbDie5pFoaTFqfFiFpXYKg+d3eSySV1pJrghxTNVX080cvEbMxHw+JlUVkzWX5fin+q1NU2MTxsUbm5h3XdyGKT2qszPp9KfkmqJsGVLR2G2+b+QoIa6COYnMHIR2NuQ19UdRMT3Na2gWoK6yjsjHryuMvS6KAm05RlDJKcFxCDkRF4lJrhChwkwDcWTD/FUNNIc1QEWbkOfSrTtJWXFFTg+1mudH8QrkpLtfiT9ELlN6SFiLkorE4p6IrQvc93TalRqc/aS6NdcupppFxyTogdMmsFst/em2JcuQv3oosMSckXemkQF+pFAO2tZnc92fSuxlaOfqTQlcw68kXG0Jv6lIEpibI3Z7enajiF5DANNz2sRdIqPGQCAeIs7nRTTMRE7NaOfhUmbQ7MPDlKPNite24U3d8yJNHIV2a5xPf/ACRQ9R5h2/En5ieOjiC9ivbp9Kh8Tu1XCkcufcigoJuaNtpck1dck8lqos6kucS5K61FAdSQuTZckWz35oALfMZZvvLdch6Uiyz5sS6/NCIDgK2YHz709WjaYn4SUW7bn5KZUzNNCLtt5IG/kRO9J+a5cxETuuETepBQYjd9SWmfxIRk8TJEQd3kgg6/NcS0IVwkAdSSYmySUgL97qfgmLPg+IhVtBFUEF1kcrXDdbte1RAIOEbGfd5eJNyC8bC7+LcqQDpyPNMRu+4nufRSqMmmuiPIh7rlA6efeydpi4cg5Zl9KYM2GCjHQgWtwm3TmrWKa4dFm6CsuEs93iZWcVU8JFk12bXMuuHjg438i3EnHluTrFtzva70qo9ucRuzQvXOI6u9y1szLhpN3/ohOYB5qo9uMS1zL96bqKzf/gpsC4OQNru9qbfPc7ZF5Km9uMdHN7U7DiD3j6STTE+SzkkPh5szaKMVQ93JtEQ1jZ5A6Ylp2mPR2AvSSsLHCmfPuuHwpspunkPh3KJOJ0p2Sd/vTXGt71BVonlI5cskJSPb3WkofEe7mnAqHpzJ9C+FOxErjOOrOyb4z25aJo6hpG7lHObXPURZFgT+M5F3CTIiqHu6G0UAugd6NsiYm1EstLUgLeHHJBHLhsQ/O1XdNMFRCJs/UsRc12p25Kyw7FGpWJtTF/S6EBquldbkqwMUfnk4/U6McSt7mVIC0e8R6LlArOORXszCKFsUjt5snJMQjmisy5+lDWxSerKYoeI5MzIXp3s5XfSppkAlmD7VFKqZ7v8AtXO1r8jpUthrh+57e+5EUb82yQnVAT5NlomvaGu0dZNwNlKY64++4fiRBmPnamvaGIsn7/UjGS5sm7m/pXNNr+JvBuvcOTDcWrMVv81U1+DmJcWn/pdWgTNa2b2+RJ+GYB5ONr8x9SnHl1esi54d1sjNF/vAEEnUPi9JIsSI8cGOKQAPEom1lzYRlb/qp+J0YZlLA7e8fiVNVyNURibbJQ8Qv3rua4PP+LplM8Z3kD9QbVKwvFpsLkE48yDPfGT7XXZZo5ivMBGXK1/J1F2j3sSx9xZ6Nh+IU+LUgyQPba+t3UDp2nJxlyqZL7PEXiXm1HiE+H1DSQSWEPp8X1LWn2wo5KMZDzKUm1DLpJaKVmbiaUqoCniCALuIxbh225KHMMftISOTkbAQW597qHhnaCOupxaEWiEX1EupNYliUGGw8Ro3lN3WtkNHKzD/AGyPKoiaKJnLcT9/wqnkGSlAqeZ/aKV9rSekfiUyuKPHqWKTiPFPE9zxE/UorzNDpIzfxUSC6KSrw04bjjzOIfEom7zWpp5IoS2GxQFuePqtVTiVHEV0tMYW9VgrJo3TsrVxh1RwzNGXw9+iHiXDzba/l1KChIE/USAVjgzDpqI+pMXMgA1cYViVNhNGcrNxa0ytC5toCqR5GuRH1I8FMlV+KVOIHfNMR+Q57R/KowSOL5gkiAbjFme3N0bEk2nxBrCY9vkSgSk8xk7uimj9nOx3Yibnagfdq7sqsFCgW5JPl3pFtS9ykAhhchzZH7OfJ25+JBdrzSucu90FkiEZI72j6T2uKd9nMuce75KGJHzYnRDMY7r3/ippkDtRCcNrGFt25MF8k4czk2TntQvJpk3ehFgWmRaCkO3zXRJrs3d0jLXa7KgOeJLbkupaeaAFbauPuRllbp3c0KAA6Uh+a6fSuXWoIC6Um2jq3NL5pXafCgAdLfUkl4e9IhQAvDolr5IhSudAHUHcld7nXX5EgDrZZdyTihRoABLvS0uRW6+pAAjkk+XeiIXQoAT7WyQhmQokkFibkicUNvzS/MyBIG7TJF0/El1Ja+5AxMTJI0kABuRDaKVqX+ZACIvcugVsou/Sua9zJakS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50184" name="AutoShape 8" descr="data:image/jpeg;base64,/9j/4AAQSkZJRgABAQAAAQABAAD/2wBDAAMCAgMCAgMDAwMEAwMEBQgFBQQEBQoHBwYIDAoMDAsKCwsNDhIQDQ4RDgsLEBYQERMUFRUVDA8XGBYUGBIUFRT/2wBDAQMEBAUEBQkFBQkUDQsNFBQUFBQUFBQUFBQUFBQUFBQUFBQUFBQUFBQUFBQUFBQUFBQUFBQUFBQUFBQUFBQUFBT/wAARCASwB4ADASIAAhEBAxEB/8QAHQAAAQUBAQEBAAAAAAAAAAAAAgADBAUGAQcICf/EAFMQAAEDAgQDBQUFBQUGBQICCwIAAQMEEgURISITMTIGQUJRUhRhYnFyBxUjgpIzgZGhoghDsbLCFiRTwdHSRGPh4vAlNHMXVPHyNRhFZIOTVXT/xAAcAQADAQEBAQEBAAAAAAAAAAAAAQIDBAUGBwj/xAAxEQACAgIBAwQCAQQDAAIDAQAAAQIRAxIhBBMxBSIyQRRRQgYVUmEjM3FikRZygaH/2gAMAwEAAhEDEQA/APkFqfw5WomhPv3Ka4/lQcNu/cvdPBsilTx/lSGMN3h+JSOCHvFLh7bcrkE+SK9OxFkzJNT265fCpTR7udtqXfzQVRDelAtbUipY8y03KZahGN8yzzQVZFKnjG3RENLGXJlKaO1Hb5MlRL5Ig0LeSQYfH3Mpdu3vSGPTkig1I/sMfk45e9CVCBXKYw6Imj7/AApjIoULFzZ132GO7PLxKYI6/ClaxFy6k6AaaliIxexru4kB0cMncpRDbolaxN6VLQthhqMB0ytIkPsIEpJZ9+1dYbdcrkgtjQ0oZe5SQssysu8k1+a1GJfmToLHR/DL587U/wAS3kHPquUUJNq6UlyZLuROirHEtNw9VqmwSPzfK+7cRKpaRx7rfhTpTPI+b53N4kEaFpHVPG+bPb4bVOpsYkjAWyEtLbln3k19SMJLe/uSsmmawMebh5cMBT0OMR8Yb42L+lZBptNXTzVWmneqVBbR6FTVkcxZ53f5hVjFNGVrZrzyjxJ431e7L3q9pMeASFzfb1IcEzRZGbKnsmHJ8vqVhBSxEQxvG/uL1Kgw3HKMiHPpP38lrsPjgqAF72OIuRC655wo68bsZDC4qg9m7LxIyw2ApSBhe3K1WTU/soE55WeofEq2bFIyuZvPqWepvdClwGO7V3cvV5qRLgsUjhkziafo6ziCLPuAuRD1MrZrCDJ9yTNU9inHs7ARCb53Iv8AZ+AT1zV3Ht0bculHdrkosuuCm+4YBHOzd8lyXC4xLLh921W4+bCkUOmidiaM+OFxiJNY93cnRw8N2YOI5aXP0q4eFy8rUjpWILPEmZ0URUscbC2TaP0p37rC3M4mbP8ASrlsPAh0H56J+Olbk/JRaRoosoZMJOSMeG9ojttyUKpw+ciFnACJtt3mtmNC2WiaOh25ZW2v4U94kvEzD1dDOI5tA9vdaygVIy26RkJL0f2XQW6hyUKqo4xEb4HLTqVqSMpYmYHjVPvt7hJF7VUE4s7vb3LSVlLTZaZCY+ElS1HDjPP3+FaqpHO1RIw2GrmLV7hF1scH7PhNLecn6XWSoq4IT0B/9K0eFY046ADgf+ZZSRtjaTNdD2fgjubJre/TqRS4LTja4Aw2vclhuKPMIubOI95ZKy2k2YO5CuGSaPUTUirlweCa13Br/UK4eD01+Zwtf6lYAQd7WpXAQi2bFql8iit+54rDBm2lyUM8LAbmdmHW7arsxtLYuPC4tme631d6S48g1/iU4UocjiZB7GAmQPTh+XqVqQsR65LhRtlm+0h9y0tEkaLCaOYdImA+/TpTg9m4OdjE77UYjaWd7681Khqrbfn5oYEMuztOVwPAJXMov+zcFxZR9LrRQzBJdntLPqUgYwLu7/CobK4MrJ2Xgk62ut5fCmjwEI+TLXnTtkT+JMSQsSnuBoZYsFYdMrhFuoeab+6dgg7uQ/Cr44+GZaOJelBc0j5rdMhoowwOnEyfK7Pwrv3DSDseJXDi2eeTJe7QviRYaozk/ZmmJxMI2FQ5ez8Qhlw7PpWv4d2jsmjpfLcPpVqVGE8SZgazAaaR/wBjuVRX4DSDa3Cbb6V6JV4exDeG1UNfR3FrmJLphM4smNo88qsJiJyewLR2qtPDYhHQGW0rKFxcsn2kqSsodpa2rrgzgnZlarD4r82jbTw5KFJRwkw6W5K+q6d7u/aqmaNyInyWpgxkacB0cOfhThQwCIvZ+ZNvzSLO3/1QRZIeGmkHJ4/5KLUYbTycmcSSucUXEcddSQFjDUMYl6k81KGj5cuS60j2rrTW2/5lQBDG3n3o3jbyuQe0XDyS4j7kAO3DGWWXwp8Kjhhq6glJclxNSfS5BVltT4gV4vm3SrSnxq0u61ZQZH5p2KZvpWdJiU6NhDjT+0asJCXMbVd0OKRyNk7CHlavP4arfnm+1WdLXNdz5qHjRqsjN5TV0ZGTPkY/F4VZUpRjLm4NcsXTV23PNXdHXPmLdSyljRvDKzc0NVHbk4MRfEyegGMmIHZhEnWco6x7RdWkNYxDmz/lXHPHR3wylwFDBNJsDbku/c4SXMAW7fEmqCZytza5XcBOQ6riycHbB2Uh9n4+D0WqO+CxCOTh08lpjzJxTPs7XZ5fpWSdGpnwwWMhLYl9xxkC0HB1z6U7HS7eVv1KXNlUZ3/Z+C0fw9ymRYPSE4uUbF+5W/s7j8WSQU7W6JbDSoj02D0Nhs9OxETFlapVNgtHGQ3hb9LdKkUtGd5Op9PQmT8nInWDaNEnJkU8HpODa8b2Z/qT9NgsEkmgMN3LRW9JhJEe99rq0pqFobRyb3EuWWVL2o7ceFsowwGIjzMPy+akNgsfNgtH4tyuChtL92q6UdumbrjeRs6liSKCow2OMMrOnkl90hJqW0i52q0ONyk0bpXWpzHT8zK+4Hb5K+GlaO/Ierncjeja0tNrqw9l82t80+NG5W7XU9wpYymGlCMLHb5fCmpo2LZZcKu6ilYYyz6iVG5SRyExs9zEnB7kyWgxJG4xFl0vzFNRZEQNIzWA/wDBTKonkbMfqdQSExl0Z7V1JWYt0TCINj6FkyA+HuNtov4Uxc9pNlakJW8unvU9uId0dPhEAu7bu5RTp2Lv3N4UbyblwitfPJlWtGblZG9nYX0G64vEnOHcI6bWTpE1tzbsnQuVxZsz/StWrIT1JOG8QZRAG+JaKGljktaQGuWZhqDh5A5ETq2psSci3/4rgzYm/B39PlSXJc/csZS8SwSz5Jfc4Zlyt7kxT4g5DrmIly1U2nqGkEXu/US81qaPUhKEgAw0BLRtv+JJ+PDY7MnBvS6kBIxCL/1J0CcSF+lczbOlRgQmw2LdmDF6dE82HsQ9G30qd3Zs+10YCGRZeaycmaKJCGhjt5Nd3adKdGlYrGZmEVK4enJuSIMh1UWOhsMNCwn6s0YYeEY5M1o/CnxmEdM7RRiV3N2tUOx8Aewx7s2uF0Y4bEQCNjW9ydCRsviTrZFo2WSylZSoZfDYiLJw5+5L7tj8tqkPIwlrl9KHjNaLdKj3DtDR4bGUY7blw8Pju5WqQU1vftSORifPNHuD2jBUMdu5upL2MLR0YVKue7Xdoibd5bfSpKIbYbFbyYSTrYfF6Nz+JSSFvqFFu8lLW3kERCowuvcGuHkSL2OOzJwYtE+W0uTrr+9lQEVqOMR0ZtOScanAR5bvkndbuTimzktL/tQF0JqcLeTIuC3egKqbLl/NNHWXdzJ6OROw6VOBaMzJv2ULidgQe1P0qPJiDxn/AKVSxMO6kSHpRuzyZMHTxeNmt+JRKvEpJhsDZd4lWjWTxvlK94tyWkemb5E+pSLD7roKg9I3JQqvB/ZbjiD8J0M2KcNiONt3+VR4+0Egv+JuHPT0rrhiyLkxllxv5CDCZaoNI2EX8RJis7P+zkVzCX0pTdrjhuyp/lcbKtk7QVM0uZtGJfCu3Hizt2ceTLgSOyYfGOjg1qgV1LTx+Dd6k799bSvD+aiy1wTXNkxfvXo48c18jzMmSEuIjJxxEOjMPwqLLGFhCzNuUgx25t4k1w7n1fau2C1OKUirqY2FzYAYh+SKhpXmmF3ZhHu0Vl7G0jjm3zVtheFhNJo1oiqyZIwXuJx4XOZChw+OY8nBh+lTSwWImyZ4yLLyV1R4fw5rwy2+5THp+rNwFn3fSvGl1PPtPax9LxyYv/Z2CY8tC8Kci7JwFBdJEI5v5bmWolhaOoIwdtWu5Ls0lsAu+W3mSv8AJnLwL8aEfdIylR2fpyDZFtD9SocXw+MorNA08XUtB2hxhxhkanC69rVjjqnv3tKRZL1unjNq2eJ1WSHxRTRUsd5MEoXN4R2knJqc4z/ahapc1dTCBO4DxG9XUS8+7T49LNUZRvsH07V7OODmeJkyKBrJcWgpzJuJcQ+llmO0cnt3g256Es+GJSlo7uV3LVPDIUjc3LXpXZHEonFLK5+SNLR8Mss2JmTPsYSDuH8ym27PV8SQZiwtmtkY0QDw+ImHIPiUWWjAS0BWoi5flTdQL2+m1aGbRTHShuyBlGlp2LRgb+CsZcx7lClkt+lWjFoh+ysOuTIHhjuzy1TpzXflUWas7snyWqJbGjs3Pk2ajTi0j5O21OS7tc3TRk8hE3V8SoyIp04RnoDJuWhjLwWqZw2H+CA+rTpVgQQw+L+CcCjjEdGZSB3NllahLPLLpQQR/Zw9DaoHp2u6Gt708WRDrtFAeY8n2ukwGipwFtrbUuCxNyZG+ZDq1uXJEI7dR3ZpkDAU4XFp8k6FOAnvZi+pOkO7NtyIOeeX80vaWGEICOjJwKdtrJMV1qea0uWSmjVeAo6VuXhRvRgRZ/1J+npyy39KsWo3tHJSXRADDQJx5roYTaeT9zaWq2gpyG7PcTqZDS8RtWe5t1ylstKyp+72syycbkTYWFw6XW7rfUroaVrsnbqTkdHuvbpUWaalO2EsOjdPciiwV5GJmZvpJXUkMcY35bkAE1253HVUmKkVv3GfltZSAwOMhHS0Cb+KswkAreejqaIxkGbtaPcPiU2UkrM/H2fgEOTF4HuXJMBihMrOpv8AKr2Uo7dMt3O5QqsroyYHYdPNCYmkZ6vw2np4iYLSJ912SzOIyQW/h7dNR9Kv66oCMzB8tVl8Q2mWq3SOXIyrOTiNyVBXQ2mbeHO5XVVM0YE+ao6yR5jTkRDyQjFr/VqgLrXD2v6lwiXMdCQ04tck8bFckREOuX6UPq0QasVo3ITFuaLq19PhQdVvJBJ1xZJvLL8yRF7krf0oATi3J2XGj3LtzDa3hRdKAFaPkhtYmHw5Ii5IbfzKSzhDHyyXW9/+CK1i/wC1Ddu+FABWsK5aK5d+ZIrrtEEA2ty0RNmPkSC4s0jk6UFneGJfCgHa5ciFAZOXeiEnuz9yoB4ciLuS0H96FuaLpUkBXbPqSYnuQ7suaJto8upBZMIUmF/JHpck/Ik6NQLe9DajbaS7aPkmZMbHalaxI9O50mHzdBYBDolayO3yXU6AERfvXeG/JF0pW+SQmK3clbuXW6tEXUJZoBC4aRD3pPlcKIhZWFMAc1220c0unxJCoDk5cxLun5vSuFtLNLQkBQi610i/qQvyS7kFUEAtzXLu510S01dc1tQSjv70Tc0LfLcib9woGOXLo+Jrk0OXVmiYu9BFDrc87kuJaguQ67UAPBInBmt5qLdrkujzQBOCZxHTNSY6p9u7cq3iW6Imm2oTFqXlNWOJZ526rW4J2qkowEGe4e+5eexzd/kpUVYYlz2/Cn5J90fB6qHbCQi4fEugL+ldDFBkkJ8ty80DEnv5q5w3HAjC087+5KolLJL+R6RQVEhdDK+iqJJIhf8A5Lzyj7WWvHsa1ueq1mF9rKey6RrfUsXFnZjyI0dNIZOLhu81L4xj3fCqaj7RQSXZBaXpFW0NZxtWZ1k0zrU0/A1UFIJkzMo/tUgtke0lZMVzag/pQzRxcMnNlIMiBXHaPp6XXRxBu9QqistPeAiHqzVDiPaKnjP8OMwL1C+1UlZg8lG3ixJ5HLJrs/EpEVRpy3LB0fbII2FjdlfUXaikmMc3ZJ4zSGZGjCo1yb9JKQFRxHJsntVO2NRZ6N8kZ40F4vHtu53LLU6O4i8IW+kskijuuz/SoVNijTMLP1KYFQEhaEs+UapqRErcNp6hvxIGLTyVBXYLQCOYM4H8TrXtu5ttTc1HBUdYMX5VSlRE8do87Oljhl0zHW1TKIXjLR9vqFaapw2KnMTaJjDpcclV1NZBTzEzwMNvuW6exy9ui3oZGGMXklt/erihruG4s0olt8L3LBnVAT6RnYS7TSRxkOWcfxLN49i1lcT08aiKQcjyEvVmh4LE2YGxLD4biTjNlIbkI8iWnoayMuRvb6RXO8ep0Ryblja2fJkZkBBbk1yZ4zbk2cjDqP1KNTexwheQLtBJRZ5OG+Ruyi1NRPHcYG5D6VU1OOOWj5MTLVRMp5Ei5DEIy0uUgZIy72WPOscjvYX+pSKbFDHTLpV9sxWY1sZWjp1Kzo5tmrrL01dxGHNsv3q0pqp7MsvzCspxOhNF4xMXkQt4UTixWv0/CqlqgxEXd7k61Y5Fr1LBwL2JU8PmHNQXobtQ6k97du1S9ouHJn2ihJxC7K6SE43yfxIH2jmz/lVroQZdQqJLQ3ERhn71opWDRDiqGy5J8SYh16UMtO5F0IXhcWLLNWwocenaQc2VZW4XxGyU8M4+WdycaT1ITaInBMxtfhZxsTO231Khr8L2k7M5L0ippQqG5flVLX4Xpnk4kuqGQ4MuH9Hllfh9rkztb8SpJ6XcQEy9QqsJCQCbJZ6vwFi8K7IZDzJYmmYCoo92eqikJxlruWsq8FOMSbJ/zKtqKExHo2ra0c7gUblbyQ7ebqdLSsL94pgoff8AyVURQyuNyTjwoSFx0QTQnHy6ULl7ki611AHOnvSfkl1Fm64XNAHbtUQoLn8uS6XLRADoSWlkn4qq0h1dRF0ScdUJlF5TVTiJa/qVtRYla/X0+FZSGoe7R/yqfT1Dl53IaLTPQKDEuILZmtDQ1W4dLl5xhtUY26/qWvwyuCTv/mueUTqhI19NUGJDkK1OFyNJGKxlHVXOLLUYZVNcLdK8vNHg9LDMuShPLLJMPCdueTjcrGkqI6gdz7u5WkEMcwjkzCvKlNw8npwxqZmrff4kuM4tpnuWqPBwL6iUY8BAtbHu7xSWaDNuzNGc9oe7ZtUmCTdm+SsvuFhLVn/gmjwf3ck+4pEPGx2CqubQW2qbFiDx+d3qUAKN4R1bckRW3a2rNpM1TcS2PFnLzuRR4xJHo5sf1MqfiMSXE/Us+3EtZWXrY4ZBkzN+ZGGLXdWVyz3EfuTvEYub/pS7SKWZ2aQKpij1ZhJOjURCOrsPkSzYTOPf8kZVD+f6lk8CN1mZo/bIxtRtiEdujrLlVPml7VJ1KfxkV+SzVFNFMWT5EXxKuqaViMnbq9Sr6ase9SDrH5s93xLLtOD9pp3lNe4YOFxLJ3QFC3kpHG4lqK1iK3JuS12I4kQPZ2ISdn3Jp6fvJWlu4Wyu+JL2fQtjkl3A7exUPCPNLg8QVZezhdydEVGHk6vuonsFS0Li+jJFG4lyVp7G112hIioWtFnzU95D7EirGN7rs06Av/PqU0aXno6dGjtHXapeZGiwsjxX5ZZqVCRxowp3G7RG0L283uXPKUZG6g4kmCue7LK5T4cQbMWdlTWjGWee5Ph5O7kK5XjTOqORouhrIy5Zp32pu7P+Co226XvqydDiEw5G5ZrB4kbrKy79o25+pH7R0voOSp7pSa189qcG+Q8ll24mvcbLT2gBud8k6NUFvWyp+Ce5myH6k/HHL7vypOCKUplkFUFud7JxqoO47lA4clo7gJHHSyFcWg/6lk0h+4mDXMXdcSMaq5y/mo4QyDo7BonYo5NuwVPBSTJQFvyFlI4eubJiONxK5SYvP+lc8n/iaqAgzIsnTpC2evhS280rXWRdUd78vDcl4tq4Ja5P1JXPcgoJd8PchYvekxav3oChe9cONibkjLmh+aLJGfZfFnqmjp3HxJ6aZowLJ2u+JQgqDkPe9pN6VsrM3XgRi4kquskcbgbMSVuRP3Pco80ISauzLXHKjKWMz4U8ha3uRd9yCWNybV+Stp4XEtjJipoZyHNsvcK71NHN22VLx29Sakp3K4We7yT8uG1hXNlcVqYHA8VqrnyaAWfx+JdMZw/ZzyhP9FVVQvfY2XvUaSMx7rlcVdDPTkUcrPd3ELbU3NhtRCI5s1vUu6GVfs4Z4p/opnhYmz6RTT0biWYZj/zU+Sn7yd7vSnAp9vW5CTrpWRHO4FYN23PqzTgR3CT9I3fwTtTStCV4dXpzTYDcOmQ6rW01ZlpTE0wjo27VWdLjXs4Dkwc1TyC4lyt1QcOXPR2USxqaplwyzhI0YdpnGYs2bc3knT7RBwRd8iLLTRZd4ztzLuStkkHNlg+lxmv5eRF99/cQizdMT4s0gZaCGSzs0zwmTN0v4lXyYlJGBM7raHSw8xOefVzqpE7EpIY4iYJCutXmHaTtRLSyE8BORdL7ulaPEqystvB2t16u9ec1OHyzV9RI+d5vdw8tq93psShzI8HqZuXgjyY5WTGWZvu8OShy1ElQ5MTflUw6GQbeG13mPkmijkHRwdenUTzSO49+VuSPiOPQ/enYRcrrurpe5SI6Nycc+npRaEQuMfcyIagyt8Km/d+8smf8yJsPO7RmT2QEUahyLRm+lIx4gl/JWEOEmR5sFydPCTjuMAcR+JLZByZmenPu3KBNDtJn2rXlQsRFp0+rxKuq8FPcfXatFJGMoGQljMvL8qiSwvn8S0Z0dz2ZWko0uFldoy3TMGjPFHsJmTVvDudlfSYXpq1uigVlHwQ6+5WnZnqQmJ0J+eiQ/vtRF7lQhl8skBknrX3cvemyjfMct1yCCOW5C0e7uTzxv35LvDLzQA1w9O5HbpkjGO657WuSIbvJAUBu255ogG1//Vd4ZW5F0p0IbnyUD9xwNtzqXTbdbfkgalP8qfp6UxcdEFJE2PcOem5WUJXD8Sr4o3HudiU2mzHV87s1J0FiA2mGSm0/DHTK1V0Ulri2e31KSRXWu7qGikyWUbC5G/L1KFV4kEJZA/5UsXxQBh4f9KyVTXMJ7HuQohkyFzLin4mbntQhizD1t9KoHqmz59yb+8LbcnWmphuauDFo8ss/yqS+OPaTX2rDVFc5Wuzrj4lw+/pZGpPcNbLjlxE7Hz5+5CWJXDqbLFTYww6sdyrpsekEevcq0oXcZfY9WPHLmz7e5ZqpxC58s/l8KiVmMSSFk77W6VXS1F2t24kbImm/I/NUORFu+agzSeJcOb53Jgy+azbs3SoGTlmO1NEScua7VNdRlmsjT6BIrStQ3NySMkBD5IGF+9C/UPNIvfn9SH3IAccm5DmhEnzSu3ZdXmhcmuQAQlc6Ny6U243F9S449WqCqHS8s9qIia3NnUOSR88s0UMhXEyVBQ+8nehYtq6g8PP8qQxwi1FJy3c03pyz+pJyYuXhQAj6s36UI5ZlmukXpTfeqAdbcI3Mkw9XJBr70YltzQAVvDL/ALk42RckwPMndPWtzbK75qQOFlnlkuwk/e65JmJDmuh1OgC04enNccdU7ba+qVr81qafyGrErdLU5auW7ss0DGrfJHb5Im5pIodg297pN+ZE46abkrbXQT7Qbd3NFbbydJuaXegQJCwl3rodS7palY/uQLkX5XSS1IdX3ISQCOW+9du3ZMhbkiH3MoKQn6cly1u5cu+a77vCgZ21I+lJhfki1t1ZADfcnEuosstqEh96AEPV6UrdUVr82dIcx5/qQAlwOpc1S79EAOdLZ5pe5kJ9PNK63mkhUL8rog8mQiSL+ApmbOuS5d3rrCwpFbt5IKqhwC/SjGTbtdv4qPqLrtzClQaMlDUWlzToVHvUK64e5EJW80zNouYcQMWyzuFT6TGJRtyPas0JORc1Iikce9OxUbGDtBJCefEe3/FabCu3Elog8vzIiXl/tVrIo6x7uf6UcAm0e403axhbPiMf51Km7VRSBk/6c+peJw9opY7W6h+SkNj0kjZEW3uU6o1700em1eOQVzZX2yenNZWsxaKGYgka7w3EqOLFn23ldootdXNN/wBqrWjJ5HIvwkgK5wkdOxVklO+w/wCayMdU8PQ7p77wO3N3dIWxvKLtMdO4s73D8TrT0PaCCYRuyLNeOfeR55t/UplLjhi/NJwTLWVo91pMapLhbiMH1OppY1GLjk1xeleN0XaC7U8iV3TdogkYdbSH38li8SOuPUcHq1LjjSC2bW/UpQYpAR2cRhJec03aaMmyc2HyLzUmHGAkPO+0+5ZPEdMc56OMgSDmDsmZo45GK8AJZOmxqQSH8RrS8Ku6bEOJzyL96yeNxOhZVMarMLcQI4H3elZ98PrRkJzicR9S2IFxOe1dOSOPQzYfqVKTRLxwkZemGTk4HcrmkqDpbc3cfMUquaAS/DyL6VVVVROWkbXK/l5MeIGzpcSimiFs+fhT81VHCOZuy80irq2ll0kYfNW0WLTyRbzclm8fJaz2X2I4tHbsNiWcqykqjJ26vSKfhpTqjzYP5qwiwt427uSpVEjmZTAM8fMHJSoZGHV2a4VZHSkJdG0fSgLC+MJNZai4h239DQVxbctquaSqksF3VdFg/D1bcSnwUZ8s/wAqhtGuOM0T2qHs5WouMwooMPuHV/yrsmHuJadyw4OsAai3nkSkNUBz/wAqj+ymJIhjMbbUcDVolBUbdE8FZb3dyrRG3mn+G/lyUtDTZL4wSB0OucNiLTvTcQ6d1ycEXI9AQWNnGyZKNubZc1IIX780I5cs2QQwGjuIXzRvSvIOWVw+lFELiWn9KsafMSGRvF4SQ2SmZ+p7OtMRZA4k6qazsjKQZxuxF6SZeg78syyFMzC0mju6SyyiTPFGR5DU4LLHIQSx2l3jkquswUCbJo3Yl7FXYfFUCTGz2qiqezYcwOQfMV2481nHPpv0eM1+B8N9Gt/cqiowlx5MvZZOzPtTE2pE3uUKp7HxlyyXUsyOF9Mzxk8PMeTJk6V+9nXstT2Ni4ZWMxFl4liMb7O1FC5G8TWZ9QrWORM55YnExr06aencf3q4OO4iZ2tLpUOWEx/5EtTCiEQkKBPSi46P3Jq3dq6GQwPc3Sk3yRLhZZEgk4xW6JcT3bkiyLkyHqU2A6MlxJ2Oa0tc1FttLNmRXW6ITAt4a54w0fvVlRY48JZ+FZe5xfLNPwzXFud1XDKTPS8I7SNI46rYYbijSEOZ3F3arxOjrnhIXZ3tWqwbtEEZC5vcPzXPPFsjqx5aPccNqmyFs30962WCTBMAZBcXzXimD9qAvi/+XL0XA+0kZCIs7CS8Lqunde097peoVnoTZEOeVqcAfkqmnxp5AHIGJSgxA8s3jYsl4DxSR9FHNCRY+HkxKHVyNlk2VyjzYo+WoOKgnWcR9JX/ADK8cH/IieWIEhSERbVFMblKesGwdbvypgq5obtGXajibQ17O+Wm0UBQ9WRWp0MSCa4c/wBLIXxKKwo2YNviJHJn7BodujvanBktIW0ElBmrmz03eaZauCEhPq/etNGydkmXkcMk3QDl8KkR4bPIX7MvcqiHtZJTl4BD05KUHbx78r7C+Flm8eT6No5Ma8lsHZ+oJuX6l2lwOSSX8SNwDv8AqVVJ2sqKps2n3N6dqOLtVU8HLj7vksnjymqzYjR/cdNDcevJAOGxEObA9vzVCfaScgH8Vh8S6PaSQRJ2Nh+FYdnIbfk4f0Xv3fafL82fSj+72tJ2zuWfHtVINuW8VKh7TMRCxs+qzeHIbR6nF4LaKPgzat+pW0Mcdg9HvVD95BMw5Pm6h11cdubO4jncsHhnN8nQuphjVo1BUtNJdkYXMh+7w7nb3LGRYlJfqdqt6XHmjfKSRy+lRPpckfiysfWY5+UW/sLFdpauey7dW+nRHTYoFRqDqYEjSaZMuGW8H7j0IaT+JACjYXzcG5dKrKmqa/vHJ1o5BYg3ZcrVmcVowjkJ2z56rTE9nyZZVr4FHiACJZ5Ei9sa3uL96p3Hh6s9yDibtGdeh2kzj7rLc6ppC1ZhSaqAeeYqqORyHIcxTRzSi3P5I7Rn3TQhVMOuakBiADo3ksVJJUSXFe6Y9qqIz1kuJH46f2HfaPQWrmG13ZrU4GLRZjlF+bNYSLFJytvfknwxKTLMnWT6VGseqZvI8YpNrOFxOpsVZTFrkw/vWAirnkcXDdkrKnhOQM3ks0XPLpUjox9U5G2aqptr5t/FOjIGebZC3zWNDDzEs2l+SmxDPHIX4lw+knXLPp19M6o9Q/5I1QTARZs3NHFJrkzMs7TFUX53vaT9KtYSlK3N2Fcc8VHVGexatNuHLJEMje8SUKK8efSnWJ9rdK52qNVIlBI/f0oxkYnTDDcPN7me1OAoKDb5Ire9k2O3kuTzcEL9bVSjsS3Q6O3m1qIunN1Uy41wyLRMPjBlqbbfmuhYJmPeiW5TP3bnTXGchJ32qqfFg3afzTE2NFb3LVdOzB5kT5ycuXSmLrS7/pVX94P3u5Ok2Kak2bLfssyWZSLYprQu8KRTXWvntVb7YBculOxTXFkyl4tTVZCaU13PL6UHVzdNjnJzzL4k+FKfJZujVW/BHIW5XvqkZPn6vqdSxozHm7Ls0cccJOb9LfqU7I0UJEEyeQSztEW8IqhxGoOTodi8NxdStK+seYCggbTvtVRFSvJIWlxLvwpL3SOHNcuEUx3yHm7P9KTFKLZWOWfISV9HQtJ0R3F8lIhweQhLNmG31LtfUwRwLpZszwUclQQg4b28QupoYOHDzNt+epK2psLMqgXBm0fxK1ChenEs8rfkubJ1X1E68XSf5GHxLCZYyIGkG/uElBhwus6pGsEXW8q6dyMDzC0fUyiSUtxZHMwiL/qW2Pq3VGOTo1dmQm/B+LztRUsL1BbGu8x/5LRlg9MMnXdpd9SR0oQ9AsJepdP5Sa4OX8Vp2zL1ODnIfEstFlQ19C0Jj6e9bWpv115eJY3tTVS0dRQHYxUdRI8MhZ9B23B+4rcl34JOR5nUY4rwU1RG25n6clTV9RTcEQsASHmQslUDV1FWf4loZ9KYOj0INty9qCo8abcvBVzU8chEUbNr+VV81C+7Ju61ldPR2vl0smuCduTMulM5nAqqbDy4oubd/kr6lwGSSITjZv4bk2Mdp72cblr8Npw9nFgku0uUZMmqHixW/cZ48BOMd+79ybfBzuFmBru8Vsgp2LXNvfcnGo4I2vPbn4s1y/kHR2UZL7veGLVmHRRnhuLnctLiEkcwC0bMQj+pU0kLi5OweJbwm2iHjorvu9i5AxfCnQwuPhizt+VWdOUYgPEDcW5PRlHfmzd2mivZgsUTPVHZOCQSPK0s9dqhv2bjjDVtq1sslzZP3umZqdptnk6pZWT2VLweYdpMFkvzj6R8IrJVmGyZZGz3MvaKylCwm199zLL4vh4FCTAzXLrx5Tgy4aPKJ4+GZM+e1AxWq+xjBZPaJDZ9rl4VTnhrxlz/ACrsTs89xGmG4v8A1RcO5OvT8MfUQpW+pWZ0MFG5KTFh9w5uujNHGQs+5SYa6OPk/wCUnUFEX7tPmzPb8k7HgspNfZ0qWGKRiXdpyTjY1axD6kclcEWDCeNNZJncp8OCtCY55fSo0+NMMwuAW/F4k0WOSEebmjkq0i9PCYxbTIhf/Khiw3gkObOqse0FrZO7oJe0Ukhjk+1Rqx7Jl4VCEmjKFVzRUezNri5/CoFX2gkGG8Ha4lnMRxSSoIjd7U0gckjVniDQiW9uWiinjzCBP4lkjxB5Iss3uFR5q491rqtTPuF1X41xLtbi9OaqKisciI87blXHUPy/qJNHUOQj6lSM+WWjVW3R+aA6xxbJn2qtKoMRHXahKZyHLw9yYtSVLXPHpn/7VHlxI+eaimT/AJlDkLfzUNmihZKmrH/j4VFOqfzUVycu9AeeXNZOZusdDxzOQ87k1xPkmrX6fEuWnmpsvQdeQfPcm3JvPag6UJ+H0+JIqhFJc/JK5si03JENo+lK39SCQDzIeXzSbMbsk7oLc0wcj+SVgJcEnFDdqld7kWWEJMPxIdyK1yfNJ9ujkiwEOfejbll/Ugfau9WjNt+FIDhxtcXJIRcbh6iXSFJx3Zu6ABfp70Xy2rhdJaoX5IARk25Ji70iHdz6uSQR/pVACZaoh9yIRYj57l3hv6UABw9udyMB7k4A+aQjr8SSAERt6svpRW26P1fNd8Xci8KZAv2g6pELj52pXMKPq0dkkWaB6V+Ts6B6XqyZbJ8FfydNFgJ7tivgjkx3B83QcPaK1p4K/o/kmDwXyBk9Q2kZco3z3ZpW/JaU8F0ysTBYLb3IoNyhIbW0XBH3Orw8La5NFQgN2n80VQLJRUsL+SVt2rqyKhDPRlz2Pb02kgruFZw7S5Ltoqf7Ld3Mk9L8rfkjUruIruGh4eisShtQlCwt3KaDcgEO4ckuvRTuGw921NtThmkLuIiW66o2G5P8HdoujDb3JorYZYWHm67bcScaO4c10RcfDckMZtfztR262p+3X0oXFhLPJBG4wXSkwsn7urRC3yQVchm333JWsPN+alBGxDytSeH3IJsh8PuyS4f5SUkYS73tXbbXzsQA0NO93J061Hdq+1GEhqxprpNP6U0JsqJad4+9NiO5a+owHiQXx5Hp5KjmwmSPUY9vyQxpsrm3FkToHzzTx07j3ICF+TJFbACX6mRmSEhMbc2/MKK1uSCZBCW7XJd4lvegLp1ZLL4UAHxLh70uJa3Pmmizuy1SYjtzQA+MjiKPiOOuai9Jc06MlrKQJ4VTjbnn6UT1GuihNUXDqydhka7LNWiHEkEW3MXcUPEdK27kX6UHf0qtSQimP+K6EnvTRfJLL3Ka5K4ZYwzOPJ1Ppqp/N1SRjaWrq5pCC0c2uHuJVRJbRVB8vD1KfTYhLGWebqpjkYtWU6KS4ctBU0aJl/TY0Q25960eHYwBMLa3NuuWHp5HIuStIJDG3InFQ0bJs9EpMSnqrQgAyPK7l4WQVdcA0HtlTUQxU94hxCMRInfpG3m6xdTj09HdFE9cMpNa0lGBEQ/SoRxyVFOMUXZOonI3t9prJrSYvMvJczVG/clR6Jhg01ZTFLBK5fiWPGQOJMNvVqmMdxLC8BhvrKsAPugj3G/5WWCDA+3eMRlST4pJQU8TXQkUznd8F7a/qWp7EdixwOpCtqwiOvALOKJlLxs+oizScqNY7z+iZSYbieOWmcD4TQGAyscjCU0rP02+SvA7PhCAhHI5EPq71YuW1IKhht0WWzOpYkhiGhlhLmxZKfBeOpM2nqTlPMxFu2qQMbFy3blm5WWoKIITd1qkxU7SBnZuJKnjt1fq7lNhG0e5Js2SIv3e/LN07HRvxR53fEpoWCJX7k60wE4vk21ZbfQ6I7QvtyZ7hRvGakjJ3HkIo7gJ8ndZ7ARPZSLutTZ0L8POxWhZCOmRJPkXld3I2DhFG1Pw2HPNO2sQizqbNTuTk+dyj9JZOzK07LGunWy5dHddzUkLO9mTzSBbozIsVkTXLJ2e1D7K0hZtmrEZI+WXP3JCLbWytSTYNjEFD3u6mNC3C5vahYm/KlcZEWedvhFS22ZiEXHTqLuToxsQbsrvkkBPtzdIrx5OoNPiE1K0nLK5CeHt9SfAnjtd3b+CGXErQscGMvULIVg2VtXhr8EiDIfi9KqZ6U7PAf71KnkOQy1Mm79VU1dQ8b5ML2v712QRzTZAqKgKfm1osqDG66Mqc34bF4UPaCul4ukclnwrKVmKNJ+E7yjk/wCUl344nlZchWYlGEkhOEbiKpqmntH0q7OQS8/pVZVTNaWj7l1o89lLMNr95Eo5+LPNTaiS7m36VDkFubMqIaGvf4kn9KRDy/6pdXNAgUVtrpdKLb5IJObUL7fNHahfdyQAHiLVICtJF36ptQA+0jZqVFNbyUACcX0T7Sa800ykzQ4VjElPKLs/S+i9I7O9pDmszyz77V43BM4vnqregx6oozziNRKCkjfHk1dn0nhWJGUYu23960NLijEG83Al894P2+rIbb3uH0rc4X24aqEWMHHReNm6R3sexh6tHrXGAgz4gWqHMNw53sP0rLUnaCInHI7lo6Ao8UjFgOOMx8PqXnPE4HprKpjA0pi/7U061KJWsxmZfEn5cLrI7nyYxbxA9yhmUo8wMS+SlKwbomBhPEDmwEhfs69wvxW196rTrDjPrO1RpsUkjLPiOJLSOOUid1H6LiXA2EdTuFN/c+mvTn05KmDHJcx/EfVaDDqrjQ5yzAA/E6p45wBThIqK/DSh/ZhcJfCqmWGSPXLb8luiKjN8vaIy/eo9RR0Q6vLHKRchBVHK4+UKUV+zAy1UolqzDmuDiUglzfRaaro6QjLJlUz4fFfo24l1qSZhT+mQhxSQXzE+pOw4hLzc7hTUlC48mdMPSyDdq6qosjlFmFc/cfUnRrnHxP8AxVXDCYjk+5SBhO3LLas3GJomy0gxaSN8r1NDGnJrD7/UqGOlMtctqktCY82dYShA0TZPmqmK587fpdHDVPfk78/EoUcbl1s5CpUNO5bMnJZtKikXWHYg8JaO9vqF1r8NqOMwvnasDTUZiWm7J1rMMJ8snb+S8jqscWrPX6PJJOmaZ9wZPkq2rjuIs1Ngk25dP1MlLSnI2i8RPRnvtboz81CHPJAVP3ZMKvHw1+eW5IMLOQ+S6fyKOfsWUcdKxF3kpkGEtUDkzXWsr6DCYx0ONiJWUNLHC2QBYKwydXXxOzH0V/IzD9m+IP7O1Rz7JuLk7gxCtsOQjr0pioqAhiJ8nNcy6vLLwdD6XFHyYWbsi/uHcox9n+C5aP8AUS274gEmnDu+pRKnIjzy29S7IdRk+zkl02KuDJhhff0/SpMVCcbi7OxfCr5oYyAsmt/chOljLrdh1Wvev5GCwJfEhBIYvqzW59KeAjs7v4pz2MS5G3NNnRmPJ2tWbakVqW1AUdws7OJd6twEC5Ze9ZuIuHazgf1KXBUPlobrklj2OrHPVF4Mdvdb+5PBkPNVcNdIL6n0ovvA7tFyvEzfuomzVEdP1u/8FDmxJibOM+lBNVNMOWSrpodbmYxJbY8S/kc+TI/4k9sYcevJNVOJcRu9VZQndz/UlaY3N/mXZHHBeDmc5tBSE4gT3uSgFiDDzNxUsx01/qUCWnAi1ZxXVjS+zmnt9COsbLQ9yZLEuGXNNTUrDdkzj8KaCl9S7FCBxuUw5sUAredyKGsOQtdybKjbdpcnRhePVv1JuMRQ3ss4ZA5m7Cp8OIRbQzt+JUQXXFm6ApjjubJ7VxTx2d8cupr4sQjG7l7yUuHEGkbZk1qwoVxiQ6upkNYe3N931LmydKjqx9Ua6WqYmyY7fiJMlGBXZvcXdcqH2oyEc1I9sMuW4elYdmjq/ITLKOnjuzcWIvhUlqOMRuy25qphqLdc7iU+mqnuyf8AUsskZm2KUJE2OEIW2szKLVYtFCeRs9veSdKZiEt2f0qmr8y0yZZ4o7v3GmaUYL2k+LGKctdB+lBPjQDDmzbsulZo5HE88nHLwkiCoa0jLwv1Lu/GiuTzvyX4Ar+2BwyEEdM1ncqepxyWqOQ22E6lYhwC1/yqlkEBuy25r2MOHHXg8PPmyX5LT78qBAAZm08SR9oAjDIwO7uVPxOI+ht/FR6oZxl0yIel109nH+jleef7J9T2g4xFYFwi/SsL9r9dUVH2e4pU0kdtRSvDVNruGyRnWrksGLLL5iquswmkxZxp57iiMDB4xPYd7W7l1Y0ov2nHkbn5K7DayixrDaWrppAunpwqHjF9wXtd+5CeEtId7SGJfJZv7E6hh7NYjhUkUY12EVp0pyWbyC57Li8S9DHK7Jw8PhXQ5yizCMU0U0OC6Dm7napQdnYy5u27l7lasOnLalxAju9WSjuTZXbUSJL2fpyAQnyIWe5hFSI6OCEBEHtH5qLVVz25BttVdPUEWr53fNNJz8sHx4LmaakjifNrjblaquuxA6jQchFQimkJ8rv1Og9nPc752/Et4Y0vJk2ducbnycl3iXOLMy4MZ596cCMc8/FmugySkCQvNzZLhvG+fmpQCxBm+Qo2FstcrfiSs0UCJbrz3ZpSEwgTuzimJqxoXJsrvTa6hV2LMUOWe70q0iXNRGsTqGECfM7BbwrJVkxzETg+30q6kxIJNknV0qtqI6SMSNn3d+q6sftPMyvcreGc3MGK1vNQanDQkudo7f3pyvI6ECnqHbDqceU9dIMQF9OfNZKv+0TDKW4Kb2rGZ/TA3Ch/Mb/6RXRscsifXjHHcAA13pFriVZU0slGHErZYsOgLkVS+9/pBtX/AEqoqO1mO4hcwS02B078woWul/eb6qu/3aEiMWKWfvnnO8y/MtU5vwc83BFjUYpT/wDhopajwvLP+EL/AEjzUcap+ZuF3w+FQymAizd9rKKc3Euy25rVKjnbssTxJiMmHbb4hRx1j5k/8FUXeSMCt0VEFkVU5GSL2w9yruNa4oHmbnn8KALF8Qcf/cmyxA7iy6VAOYfEmSqm5IHyWhYg5Nqorzd+TKuKoe5L2okFUT2m73SMmJlAGqfuZdaqfvyQFEh8lGMerIUXGblmgebZ3EoLBcrfJNcS1Ny1DZln4ky9Q1ylspIOaZyUUy2kyIpE2ZbdVDZsojaGTqZFdr1Ibttyg3+xvw6pEL9zJPyR3fSgljLi4otbPUSWnPNccm5IKs6XVoyRZ3Z5IXkt8kByOWiDIRk9yafmS6Qv+V1wfelRSFol3jokQ/0pdLd6qh0IV23q/kl38kWuW5S0KwX22u36UhLciEepskQx+TXIoY2P7/yorbtE6MblzH9KPh9PiRQqI4xuIiz/AFI7dosyf4e7XJD7O8jFlmIpjI8kdvIrvMUNr3abVM4ICzZ5khPq9I+lAPkZbyfv2pW+TujfLbpu9SFtoIIEOVvPRcfxaIbtqK5rviQArl3USzy5sg4muXiR6lz3ILC9JIw8ndNXd7N+pOMWv+pBMvB7sUO0XydDwXz+H1K7iowK1n3Ei+77dMmWex06MznsJkQ+HRD91vIJPmy1EeHuTDo+1Ohhd1uxuancO3ZizwsybUE0eFuQ6hct2WGhkV/V3Jo8JCzIWa4VSyEvEYI8NbPLh3fUm5MLYf7oCW4mwdrcma4S3XeJQJsJcSHJm/gqWSyHiMaeHsI5WMJKP7K2RbGu9K1s1Db3WqBNCw3bGuWqZzuFGcenImyAGtTRwvt0tV0Y7eShTR6k+VwqySreF8s9LUHD83u/crI425uopk2Ra2qaF7iI43XaKMYsLdyfkK4vUKhy5j3fmTKQRE3c7Jp5NckBk/6kIR8Rx9KyNUl5CGRGxXNptFI4WHkmt8f7vCgpUSPmmrt3ciCa7mykRwhI/Nh+pBPjyRU4PSOStYMFOYsmdlZw9kZJO9k6LTszgFb3J2Owi6riWmfseF2V7j/UnoexbCW4yIX9LKrJcZGaCleTua3u0TgYScj5LZUfY+1ydjP3aKzpuzYC2Z9XyUuSLUWYOHAT3aXKwpezcu12e4W9TLbjhYR8g/MrbDYaeEcwDcXuUPJ+jRYr8mSoo6yFuH7MBxl7rU1X4GfCvsOIvT5L1KKlgkiyKOMtPEyh1WDyyCVjMQdW5hUd00eHg8Pr8Jcbn1VLLTnG+Ts/5l7PiXZtiAnYHu+EFlMU7MvGN7hb+5XdnO4OB50cbj56ICjfLVlpanCTF+hVNTTvHzbcqJIHT1IbX3Zp8htQEO1AA3Nz6kohAuaVrpB5v/ggBd/w9KRctUn2lzRF5tuQUnQmHv8AD8KXTrmht8kiyJtXQSPx1TxqyoKqKotva0m8So+nVlIpJrTzzTsTRrY8PgqGHRrXdI+zMduccr3d4kyrqTEiERa9vzK5pMUe3OxnWhmB90tC2XDcviRR4ba2bs6t6XEIJCtMHG3xZq7o8Noq5h/3lg8xJZt0VCNmWCjYtG6iVnhuEnIX7Ny+Iu5aD/ZWKG2RpXPyEe9SIoxhezJ7VDkdCgKgwMyYXIAs+SvIMHpxEc40GH1DbQbcLKVU4k1KOTiwrnbkdSpEoKOnjD9nb8KkRxxXC7PuL1eJZer7QSQjeACQuosPaRyLVrdUu3IruxRtPHkxMKKKR/NvqWTDtQA6X3eJT6bHoyHXJQ4MpZUacKhiax33epdfLudVDYhAXQ/5lIgrAv2nt+SjQ6FkLGMtc87VIjI+ebqKEgE2n6k+AmWub2rM2RMjmcSz1U8Kq0etU4yBDq+aKLFIyImySqwsvBrtH/zJ2Osutdx2qrCqAmLLL3qLV48FGGeTDlzRpY3OjRtUXFk/Si4z56vaQrAVnbaWS3gR2h6koe0001uUjiXpHuTWIw76PRgJy1vbdzTvtgepYmk7QOQ5Z7vV5qeGIPJ39SyeI2WRSRpfagJ9XTB/iOz3ql9qcSu8TIwxAyS1L2Rbtt0zZOjJcWbv0qqCs82RjVbi9LooSLJpAHmd13pSKoa7V29wqAc1zZZsKaORx1cdyKK1LP2z3pfeD+aqxmMSz8JepISutHNXqSWrV1o6JHXOXfaqpi7m2iu3PyztU0BZliBj4/mutMEmjSMq8I/N2L4Ufs8BC7WNu52o1RQ7VTRQhmeevpWZxCuMqjOJm4RcxJXo0LWjGzmUXpzUeXC7puIdvCHkK1i1EwyQbMlU1EFt8uwelVGKYfTzNfHaV394JLX4pgbFUE4AxQGOvitVTiPY+6WIII5CEwuuBdcMiPPniZgayjOHmzEN2hKvqaVpgJsmXoMnZeojLhMbkZbWE8hSpPs9lqrnlNotfE4l/gujuJHL2ZtnkFXTvGWVlpfNRSjfyb+K94L7O8MGH8WBjly1IVV4l2Fw4QyiiYCy/aIXUQG+lnFWeLnG+XJiXBFxLVrVq8X7PtTyFw8yEVnKmF6c+TrZNM4nCmRzF+eiH03Zp0pGIehAe4vSqIYPdqkA3eaDd6VIhqnHRwuFAR8g+z3BzSChctHb8ysYaoCEc4HL6VeUlC00Yu8EmreSm0aqFmUehMWzydMcNxHVbz7rcQ/ZOoVZgvEDQGFHtB42ZeGNk623k36lImw/2eW3N/egGncnyFj0dUT4HYZDG12dlc0eLSXCzO93wuqaKlt1fPTwqVETCNmv8FL5Gja4PilQRgDPcS9GwSoOGML5dxe/pXi1NXezjmxfmWiwztId4M8txfNcmXFujuw5lA92o8SkEf2+31ZqZ7YdoszsQF4ideYYd2kCnjE3kY8/CtFSdooJCFnst+a8mXTOLPXhmTNaXs9QP7OIi77lRYxDJTgTtFFaxeFPwYtREQgLNz8LKyD2OujIOE1qxW2NmvzXBhzxCSEtWa0U1NjD3bnt+labEOycVQZSQXgX9Kx+MYPUYbcxg9nqXoY5QmcGRTgO/fz5ZM+1N/fkmehuLfC6oDrGHR87mQhXaE+i37Zz9wvixSUiLIz/AIp8MWlyyZ+SohrLtG71JikPbn1JOBSkX0GJGREx+lTQxACHIwb8yo6cXLvU2EdousZJHVBuRbw1ERa5Mp8XCLk1qqqWnu1VrTQ8M9H/ACrgyUjqVk6KjCTUGtVpSYTxGH0/JRYSAeTPcrKmrnFsslwZG64O/FCD+Q1Udn9mme1QwwmSGXIwL8yvvvK1sna4VKikgqtHa1cfeyQXJ19jHOXtK+loeGQuwX2ureClt1Ddd7rbU/HTteLs9pDyt6VKGNrr3dx+IVwZc0pHqYsMYHYxcv2jsf5eSmRZ3iLtcPqFBGTEWebfUpVPMEeh5flXmzcj0sep0o252OuDkL55OKM5LizbL+CaIVjVnS6+gmkb0vcydab53KMBN57U4A9OvNJwKjNjsklw6qGUf6VItbxP+VEw3D38kJ6Da3IHs7Dc7ZpFHs5OrEI2JCUO3RnVd0z7LKtx2+okFt2jtydWXsrkPSk9G9vJlXdRPZZXcOO3N2XeGF2edoqa9L0u7XpDSnbbkxfCSruRH2mQ+H5H1IuG31Ka1LtyyYRRBTvn0sp7iH2SD82uFK1hHRTip3tyfpS9nO3TdmmsiM3hIfEfz+aA5rSLPNSphMeUf6VAqY5SPSMvet4zTOWUGhsqhr8iQFJ1Zv8AzSCnlISzj/kk9DOXcuhOBi1IalktHJ0AzMSd+7592xNlRnG+rOK12Rg4TOPGBCWbJoow7mZSiheMCfJRfxCLRty0UyXAQwtdz/KKMqN8tGuR0eG1E1zvsHuJXdNhtoCxvcsMmdQ+zfF08p/RmzhcdyepqNqwjb3LTPh8Eh5vHd9SKOhghLMGYVzy6tNe06odG75KQOzbDabtd9KcfAdo8PaXer620s0N1zrl/IyM610uNFMOCmI5+lBJh8sJjo9qv+lcORhLLqQs87B9NAzvDcXzy+FSRjMbeYqbNC0g6HYT+FFTEEYZPltVvLsQsOowMLluycc+YoKvD5ZG/CyG3xE6lniEeWm4xUcqg5H1ez4UlJ+SnFGcrMPnvLiP8O1WFDh8fs1ljBdufS7NS5huNnZ/1IwyEfiXXLK2jjjiSkVFVRhIZxxwXZPqWVqgF2Z4xEGdt3MhWkKRu/K5RTqG3e5a48uReDmyYsbfJnP9k3jJnvYRy1FRZsDeO7N3925aOpqmFs2fc23ayiPM0jE7juy8K78eXJLlnBkxY/ozhYX7Q9j8327U3/secZcQDf6logKOMu4fPRO+1NG2TNud/NbvNOPg5lhh9niOD4WfZn7aMewx2tDG6UK6P6wuuXojUZx6G3LmJCsp9vNYfZ/H+wHbGnB7aDEvZK0vCUMlvV/V+peq1cMckpOHQW5l0PM2lI5lhUZNGcaOO3oUOShjKbXyWgOhYbibxKLJQtlzfdzJCyIJYyhrKFrb27lXS0rkBO2VvyWhmo5LCsK76lUTQyiWbhu+a6IM5ZqiuahEg57viRex2hk726ap8yMT1bqdRppDGrC5n3crulbpkNJBez3Dn7k0UNp6/wD61MIn3OOVzsqmorHp5Tz6f8q1jbJdIkEO7NlFqsQjpwJmO4u/ROwDU4lFfTU8koDueS20G+on0WI7UfaJ2Q7N18tNjOKOZhCxgGEZVBGV3QRchdapGOTIkvaTqnEGjMnvtG9dp6HEcShOoip+FRhzrKm2KEfzvay8zrP7RFZNKdP2K7IU1Gbla2JYn/vdQ3xCO0A/SsbjFLjvbSp9r7W4/V4pLn/9txtgf8m/KuqFy8I86c0vJ6Zj32idi+zJkEuLy9oa/pajwOO4LvilPT9Iusjif2qdp8WYo8Awul7KUZ/38je0VL++8+X5clTUlDR4OOVJTxwCPiFt36k2eIGJEwuuqGBv5nHPOl4IFXhftk5VeK1lTjNbnc8tWbl/SuHI46A1jenJSDqLhLW1MGTEQrsjjSOCWRyIt1v1ICy+nzT5xv7ufhTZQ+nLctjMZLPLJkP7k7br09KExUAAWdvJL3IuH+ZdEWuJA7AuQFJ0p0vLpTR9JIKQ2cnc7pgtw+oURimi+aX8ho6/NC4pEkfUmUD+ZkiJuaVvzSt9STKQLyJqaZrMs04+VubKLNzWLbLihs5H+pBxPSkeZaZJo+pZnQkgnktud+lCUzeW0kDluTet3NkFjpSd3Vag4nV4kDybkJl5IIuw3LTTaguQ6k2WSHd6f5p0FDlzWounTNNN4kY9aQmLqLK25Jxe7V9qXUWfShInt0QSF8+l0rW7shRW7RSt1yTsDmnezcvNd0s080rerVIY9379UiqBbcSNhMi5WinRhb3JzaKBjYQjcT+FONH6dyLq5rodKdESBttLuSYXu5Jy23myHqLNUSvcIRa7uIUjK3qyJCXJBc27NTYUIycm08SaPNOndbogfmkWmN+En1REVo59SL+Cb6i06kDYurcuHkJDo/vRlnkQu+SG3pzyQSLaifmSXDazTK71JMPuQEgrrbWXQt/KkAkPcilF8xyQSfRITELO+e74l3247rs2VQ9Rt02j80uMeY69XNY6ndsy2+8JbcuJb9KX3hKWub3Kucn55/pRDmRepVQWWTYpJaWiL70kt06c/CqsMyL5Ltr57X/7VOoWXMOIcQxB9wq2p6OKqDT96zVNCVwu27/ktDS1HBAWc93coa/xNY/7CqcDjtzYGEslQYlh8A3ZiNzeJaSSSOqpyaeews9LXUI8NgkLh8Vz+pTB15CcNvBgKqEBuYLFAmp7hLJmW4ruxsUlzx3+/VBT9k4xkHN3LzuXT3InH2nZ55NSy26s/wDBRZaEybVmEX5r2im7L01QAjYIiq7EewNOLFwJXuHw5dSFmXgp9PNcnkRYfaXdtTE8LjpkJLdVnZeWMyYM+Xkqqo7PnCeTxvcrTTOZ45IxckL+W70pUxPCRbGe71LWngLSDptJRZez5x9zfmToPHkoSFpj7t3pQnTv3CrGbDTh6GtJlH4c9nQ3NVQrIfB3crUrC9SkHMYkTWMo8vFLkNyWo+Sxw3EJ6V9Ha0fUtHQdqGvFpQYRLxZdKxLEe106FUcfPMkbFc/R6XTY9SVEw5BtHmr6CogkLY4WryqgxpoXykZX1H2kjjMcsxFS42XDJXk9DYQ8n5KQwxlFnlcRLLUnaKMrfxHt+JXUGJU8waPtWDgzqU4lpwwIcsmTkUYZFa1v0qCE0chaOxD/AIp1i3ZNkOnTms9TSy4gjYRLVyUuEm781UBUNHpe4qRTVlu/Ui6VNGqZbcMJALY35lDqMDpqoSc2AR+SchmMruSObKS1s2u9KlWi+DC9puzMBAbxBbp4V5riGDyDIX4bl4V7udPrzYhL+pVeJdmaauuta0vhW6lXk5MmKzw0ML1LMH5eSZlwkyYssxyXpeI9lTju4Ttb8TqkqOz8kd3Eyu+F1sqZyOLRgpaU4yJnzUfhuOue1aTEaX2c9+X5VRTZX6I8EJkdyZJvLNIo9bdUhjcdXdMsRl8kFxZLpDpztQkPkgAi8OTbkmzz5LvSWTrtvcgA4pLefSynw1mg6/pVXb5pwc/PcjwTVmhgrHj8dwq2o8W10P8AU6xrVBi3+pOxV0g65p2Rq0ep4V2iASEDf5ELrQBVBVWlmwEXhXi8OLSDa97irmkx6QbW4j+/VTopGqyNeT2GhhaNutrvi2qVU071QDYzcupec4V2iMiyeS74VsMKxpprb3dYuLR1QyJkXEcHl63e4VnsRKWnGzX8q9S/CmpiAnuz5ELLDdpsLqBMjCNsvmnGf+QskP0Ys8YkhItHRB2mcdL7R+pQ8ShlG7ZtbxKgqBkG5dJxNtG4pu10g2tewj81aUnbS4hZ5On0uvLCmMbb3TsNQd+jupaQ1OZ7nh/bZytbiCXxLQ0naIJG1Zh08187hiFRCI2O92dyvsH7VVkZjGb23LJ4os6IdS0e1HjDSFlm305rhV2guDt+V151T45JUaRn80m7VcNrHO5T2jTvHp8OKOP95dclVk1QHqFef0HahiqBv35+la0cejGkF9LMlHbaNVlTRAr8Qjpbgyb/AKKqlxY7xcH/AErtfiEFQWmd3xKoqZAEc+kc1qocHNKRpsPxqQubrVYfijSDZe38V5OGKPCRODvarSj7RSDbr+H3qXjs0jlo9bCS4Bf/AJqSOeWiwmDdoOIYNI93+lbGmxaCQObaLilBxPSx5EyWxd2XSnAmceaiy1TbbHTXtDkxO77lJ0Fp7UeWfTl710ZnIczVaNQ9o6o/ariyzSodli0lzelD4s81A9q8nQcZ7tXcv3ooTdlkVQw6M72pwKi74iVYEnE5v+pLiOO5nRQWW1zxlsO3zTvG25qpauYrc3To4gBFkx2/UihbFiEz83JrUqmRpIiA3a1Qwqm3M5t7kjmuHmxfSp1LGWwthMXgleIfSLqbGTxkLudp+oUyVR3Lgld4lVkJIKok42sgAZZ9RMosMzxuXAbIvSXSpBbhJRTG4s2dxTTJlD9EwBea7iZe9NVOGtkeTMIltSp845b73t9KmcQJO6z4UF1suTzztDgshSmDAPLQh8SwNfhMhOV7MJMvcq3DQmDnu7i8ln8S7NhM2cjMRP4hbVdWPKeXm6Z37TxGXCz4uTDaylUHZ2eolJpAO0W6sl6TD2VDMtD527gV62GxxwZBExE3MvUul5aOWPTM8jPs7w7mfJR2wdpLcne705L0yvw+KRid4nFVX3HuI4yYRTWRCeGmZ+jw9qcRdmvLNa3DZuIARSsxW+plIwfs2BDeT2u/iIVfB2Z9ntdnv81jPIvB0Y8MyviwlpnJlEr8H26s30rVUdLFSlmMjXC3mnKinCa4/C7rDuNHR2VJHmdR2VKTnGe73KnrMFOjK12cf3L2KWEMhbpXnfbDi+2l7uQrpx5dzly4VBbGVmjMWyZ296YKwR9JKVVzSSHqCamjCaITbaXwros4CKRON2qUcxCWcb2EKdejPudAdK4iL5PaqAt8M7RT0pWPvHvuV23awBG+zd81jRjeN9P6k5ETlyb8yz1spSlE2bdsKiE74ztVth32jV8JC7yPw/h8SwNNDu/EO1W1HhccwEYZ7Vk4Q+zeE5nplJ9qUpRZdOnidQMX7UBiAk8hyERe9Y+PC+C2bu5Izj+ayWKCdxNnkm1TJk1RFJdzu+J1CKqtLJnYiSCne7XcSkBQgQ6tu/qW/CMqsKGscSHViVhT13Tnkq32EBPR7UWynfPO5Q6kaK4mhjrHEcxyEu7VWNLWOQjk9yxv3s4ll05e5WFDjFr8rfNYPGawy6s9Aw+oazV7Cy1VzRjHI+j3aLzSTHrdAdx+FOw9qJ6d+bj8S459M5HWuqUT12lw9pj61MDD3HUn2rz/AAftg0jCxy25OtGHaRphyjnYhy1uXm5OnyI9PF1ONo0Q0JkOebELK0oBaHV2YfNZemxh44suIxj0p0u0DiWTuC4MmGcuDvx9TjhyaSTEoodjOyq6zHjJstLVR1GNRkerEXxJiSuiJs83H9yMfTJfInJ1rfxLP74OO52Zx+l07Dj1XIYsGdrKheqDLLNSqGqiuzzf6Vs8Ua8GePqJX5Nxh1RJIAu8jXeknVkEjjdm6xkWKWvsa1WTYtKI6OI+QrxsvSuz28XVKjUBI3lcnYZLnz6FlPvqfnewinYsWkLTNc76acTqh1cDVcRi253ZKQEjfUs/S1TkP7RvVyVnDVNJbrd6lx5MdHoY8iZPYm5shubLXNNMW3JGEjWiuRxOtMJibJC4vI+joiyLRkXTrmxLIsbYdEVr+TogHuZdtuuZADdunxLnD+r9Sdt0Ll9SafNWlZBy5x73XWzu5uuPnzf6UtScndaak2OsVpF4kuJ35OmyF1y4eedydAdLLuZFxGt5ICJi+n5ISK3TwkqViqIYZSP0rkkITXNaybutLPJJpO5nVck+1iali3NYxEo8MNPJLKACwlC9p3KZxGH4dVn4aoKHtlUQOdoVQCbfUtobOznyaQo0LCwizM20UXiH/MmuMwvq6XtTDb4Vz1KR1XEduu7/AMqK5u7aopVTd3emjqvJ+n3JrGzN5YxJRzMNuTpvjOIkLf8A6lFesYi5v70D4gEZZPmXwrVYmZPMixbO7c6GSTh/m5KAWJMXIn/KmixC7VVHEyHmRIkmaGGWR32gBE/7l5Z2k+3bD6GjnqMIpp8WKnf8YIgcdvi3eYr0SSq4gGzttyt3d4r43+1Coi7P4x2g+5oqrDjpJiNyKf8ACLvyAX/yr2/T+lhmm9z5/wBT6zJggpQZ75hv9oLD6yal4lA9LRzx8X2kpBK3TPXL/Bbyg7TU+LUcVZRzxVVMe4Dje4V+eMHaScvZ2CX8KaMhcR6c81sOwX2yYz2BxKyKXj0EzjxqaXcD/F7n+Je5m9LxNew+dw+sZYS9/KPuZ8Y82uSHFGFu5eadlftOwTtgMTUXHiqDe3gSNdb/AA7viWtnhlpzIJGcDHmK8afRaPlHvw66ORWmWk5PMZO8riL+EUxwzK1r3IM9dVALj8O/NxAechPaKymPfa52T7K3BifaOiAm/uoj4p/pC5ax6af0ZZOsxrybzhvyz2/Emipz5aEvBcc/thdmKG+PCsMxDGDbxGwwxF/z/pWLk/tIfad20m4HZjB6bDgMrQKCD2iUfzHp/SuqHSZK93BxS62L4irPqk6OQmJ+G5CO5yLpZZftD9pnYvsbrjHaigpz/wCEMwyy/oC518//AP5R/av9oRjL2o7T1FPERaxT1ZD/AEBotN2e/sw9ksJITxSonxKXO5+HsEv+a1WLHHyzB5skvCorvtd/tCdk+3XYzGOzeC0GJ1tVUBdTVxRjFFHK24TtfVe0fZX2w/2u+zLs1i7H+LNSMEwk+4ZQ2P8A1CoGD9jey2AxFFQYFR04kBDeQXnq3qdYr7Eo5ey83bDsnIb/AP0vEfaIB8PBmG4bVq4QlCkjJSnCdt2e2HVGVrt4UweId8m0c9VR/eD55X2k6bOsMu9y8Sw7R1PKy9krg/8AjqBXRsQ3aFn6XVcNY8ktjARH6Q3E/wCVSMVjPBcP9txirpcBoP8Aj4lMIXfSPN1ooSMJ5OPcRaiFhf8Aw1VLjEc5S0fscUtUfEscItxfV8KwPa3+0t2I7PucGGNW9ra1m6wH2emu+p9X/SvGe1v9ortp2qA6eCrj7P0Bf+FwwLCy+I+b/qXXDFM5J54L4n072h7VYF2TEn7QY7RYSXVws+NM/wBIMvJ+0/8AamwHDb4OzfZv7ynfMfvDGTuH8sLafqJfPeG0Z45i8FNPVuJ1EgjxZXuK519E9nvsRwTsmedbG9fWBkL39IkutYlE5O7KZ5ziPaT7RftYcWra+rCgd9lMLlDTt9MTaK0wP7FYsPtkxB3qJerhk1oj+VesTVEdCBNTRRQA3hFlDlxx8s8ltCBjJowWJ9m5aVxip42CIR/ZiNrfwWYroaiE8pLvS121em4jjDyEWTWi6yWME1URMeX1Z8l3wODIjITVDx6PmmXmbdq/5laVOHxyEW9yF91qinRxXZMz/mXSjlaK4pN2iLie9PHThubX3Jp42Ei5pmTVC4lzrl1xF4kJkxXJNtLO1VYgX2kuW++5dfaWWSXyTADxc0u5CXVb4krnHmoA4/Umz6UVumeaFy1QXEZPO4W9yYLkn5ef5U0fSoLG7bVx/mupW7eaqwEgIhFK33oP3plI7tyybJR5Opk8w3XZ5IDj8tqyZa4IpDd5IHha5THj26Jo43FtXUUbqRDkh79VHMdubMpp8ifNMEPUoNBkxTZbnHkpBDtzXBjQQ+BounRknHTNP8HVIY9v1IFtIYYWu7krXyyyuUhxYea4XPRAnIbtERyy/muMLC6dGO5dt+aCBr3JMPvTj7RzSbmgDrCyJtpIelLqVpCsNdbml+Z13pHkoGF4fSiaRhbJm3IGzSVgcufdnmurl1zd6WpaIBHLre9NuWuiIhci1falb5KCkNakittJHaxCk4oAAsh7nJJi1/1LpDtSYXJBaRy7TJdbmKRdaJhdANCYdvqQ27vq5J21ODlblkgyY2PMfUibr5fSj4b3CfSkw2nkWfvVgewFJdrnt9S7xNv7lDKbp5i6XE7/AOKzo67LQJNBya4U4BNaKrAqLU+NQ5aooaZYhldqyeGRo2Hlu0VaNRa4t+ZEVZbq6Qy19ueEdm3NIagiEbzf3Eqr2y+0ndiJPR1Vv1KaCy2CRy73ToFu58vEq0araPMfPROhUMXUe70qdStywCqtHR39yfaue/V7nyVS0nTqy49Ra+WdyWgKZowrLgzZ2u71Kpqrdk7ssl7da+ea62LXas6lwNFkN3Fwqq2+Nit8IqNUUuH7ms6llI8WePod0Q41cO9mJRo0V3U/o1EPZuhqLpGBiFRa/sTTyZtE7EPVb6VT03aI6crQ2j8LqfSdoHLXOzLxIqaY28c14K2bsDcBHkwl6VR4p2T9nG1421W9++GqNoG3vJBVUoVgEx5ctVqsjXk5ZYl/E8YrMLETLZ4lU1FC0d2cbr2Gs7MxiBG0bFbytZY3F8HPimwA9uXkuhS2OVxkjBnHb3Wpo4+rJriV5V4TJHc7sq6WlfdyIlRKIGu13T8NU+Q5ZbU/DhstR0Bcp7YDUWD+GynwU48Coqp+t/EtJhtU8g6RmQ/Cqih7Nzyam7AtLh2BvT7L33eIfChsqC5JsUzk7E16tIZDEWfVMw0sUMI6bvUniIBYWf8AcsGzoSJQzH37iU+Cot8iyVMRMJc3T0VQw97qTW6L+CqjLm7ipoVQZDm137lmWrGjfNsyUgK47RAHZTqaqdGjH2cuiP8AKSEuGWf4f9SrY87Bd3uJ1Kp5gjtYnu+pQXexFrZIChJnBhk9Rbl57jtLWXkwSMQ56Wr1l8Np6gLzZhAeao6+hprz4LXCPiWkZamOXGeLVuF1BCRk6pJ6WSMy53L24+zMeIAbeLLRYjGezMtLKTHAT+S6FKzheNrk8+OMiHVNSC/JlfV+GyQkT8NU0kL3cnFFUJEW3ut3JXeactfchcdqYwbbfpRCP8kPD/SuNtudAHC5LrFqLrpdPxelBc92X/JAUE5e5daTTkg6u9JBpQ6xNcWqlUmd2wv1Kuut/KjaZx6UEtGloCONx1+a1WG4o8LjluFebx4gcemamU2NHHozv/FBl7ontmG9pOGA3u1vfqpUnaanmA2laIs/EvGw7RGI82JRajGKib+8f6c1LhA07s/iejY3XYfIxcOVvpJliK8YyMnB23KmKslk55p+HiEAvltVqjF2I4RzzvRR7WFnZvypFTvzfxJohcSyZUBYQ1gR3PkxF3XImrHkkJ7GHS3aqs8x1XQmcS1QKmWYVktOJWn1IAqDIs8/qUPjPInYx6WZAy+oKh7Bds9qso8cljHhu725LNhI8e3w/C6NpPfuJGok2XcuLHmT32kmzxAqhhYndU0sjl3/AM1wJnEh1VBsXk023RKOSQRvzcdOlV0FRcYt1ErSnp5ZPLcsjS7J+H41LSyi7G/0+FazDe0hzdTsJZdKxkWFyyHkLaq6o8BmExzJS6fk3huje0vaICAWZ2IvSrmkrgmjJ32rGYdhZ07D+Hc60NHGW3Rx9S45JHp43MuWqIy5IWm/SmoYWu12qYFKxd7rA6Emxq7vd7RQ8SO3J5P1KYVGH0qLLhbE/O5Ca+yWpjBVFr6SJmWocu+1OnhPezpoqEhHXctVqZNTI0gyE+bHahCaePvYk+dO9t6iTZDo52krOeftJsWJHuv71NhxIOl1lJpnhPR2RQ4kEZa33J62CytG3hqGLvuUoCuL0rNUeJRZjm/81cw1nEtcMrXWEoUdcJpliIvcOiNs92TJqKTdqSkDI1vNlJ0wGikeN9W3JBu1bb9ScuYiz0FCQuQ5f5VFlpAHI4xXtmBN7lBlF6jyEepyy3Ke8d3mgePuze1CYnCyr9llvEgk/mkZVNLT3vI5F6RVl7Ld3XCgOlcSL+S13MO2ZiXHJRcmOnjK31Mu02NQTS5PTsJP4SVrWYWVQ3RGPwqoLs/JeLs9pXLVNUcrxzTJv3tBDJYDMArlZ2mtCzwqDU4PJCBObt+ZU1SUNpAb3WqlGEiJSnEKprHkl4kUjibel0QY5UxsGcjll4M+pUVTiEdKXIz+lRf9oAzuaJvdcuvtxOJ5KNvT9puGHDPb9XcqbFaWbFKkpGk/NmqEe0TyFkMbe8fErbDcUgqJBBpbfMSS7evKH3N/awf9mXkt1e5RanATpzLYRWrc0kcZCLvI2vIhJLFadpqPOA7Tbnc3NZ7mrxKuDzmaF6csjzHJDDTnJz6f6Vc1OHySOTPG5Fn1ZKE0fs5ixs5AtUzlcKGKbBwqp7NSHPwrR0fZeAR1d88vEoVDUNDLfEG4XWvweujmkEKnMRy8LbSJZzm4m+KCfBnYOzMkgk8cTmOequaDDY4Yhc9o945LWyYeEZDJHKQF6clyShp5oivzM+q5cbzbHeunophw2CaLPiMRNyVdWYDJHvAHL6VpYaGmEhjvsL4tqkS+z9ByBd6c9qlZBvEmuTFx4aYjruu9yJ8PePnmKucQrKSnukB7rPCKytV2okrJSaICAs/EuiNzOSSUGSZo7T3u12Sg1P7LK9h/empq6pICNwf+CrZag5ObLZRMXL6Hzm4fLJcirLeX+Krzkcn1Q+LJs7VqZ3yWxVTkGrMRP6kPtT7vT81AEre7cjYmLluSoPcXeG4oYnlmxLW0GIOVjcRty87gmaOTNtq0GG9oApwFnZiJvescmPY1x5NTexVTxtnff9LopsSMRz6RWUi7UAREzPYunj1zZu7Lj7J1rOqNZFWca3M+9SBqgEtcv4rFjjgF/eLn3ta1nE/moeBGizI2/t0Ytnkwl807DiwiXMLf8qwf3k/fJt+aNsW6WaT+al4ENZz0mPHgt1st+FTvviCy+9+S8vbGnEND5+9S48UkItZHt+FYPpTeHUP6N8OPMTjk7K5pK65h1ZYChzktNsv4q+gqjjAX6dVx5MK+J2Y8zRtaauHLK75qxo6q4h3bfmsXTVjya5ur6gqLoxfxZakvIzdOons9N1TZraeq4g5BuJSgqvks4GIPGGnUihxI89f8F5EsB7kOqRqAk4muSO7f6snWfjxA7OZ3MnwxAyMd7j8S53gZ0LqFIvLvPIVwZG7s7lSPXGOjGkFUeed72qewV+REvLdv5VzTMcya1V0NUeeed31IxqDkMncGH4VHacSu6iYRAJEg4l3eopk8h913ejYtcmZk9Ct7JBe5AfLLRBddrmhlmYR5tclRbkg9dzZ/JK1iLN8tUz7RtFmfb6kgqAuzyV6SMnkQ7b3If2ZctqBqgCQ8a3nlzVJcGbnEKQXI/T8KyHbG6jrcOr7CAojtvLvy3LVlVXDq6oO30b13Zios/a078ViXX0/GRI4epp43JGjhFqimCV26wu2dKE4Tv1WZ+z/HvvbstTXvnLA5QmP+X+laM6hiUZMU8eRorFlWTGpAnTndz2qPMLQ65p3ikmpJgkEm9S0SYnRAmqN5M6aKbvSqSCNy8WXiUUyYue1dkIWcUp6kh6hreSBqhxZRmzkLNmcviFlWY52qwTszT8TGMYosOH/hyzje/wBIc10Q6eUvByz6iEPLLj2i48m/eK+Iv7QvZ+pwP7SsSklmOeKeQjhue7Jn3Cy97xv+0t2Xw85I8Lo6/HJe4ow4MV31Pr/SvFPtU7YVH2nTlWVOH0+HTg1sccTuREPxE/Nex0mDJilseH1vU488NInkAVHB6GYjA79ykx1HtExOb2kT3WkodTSuJk2e5IMybLxCy9uz5qjV4Z2qfCYogp3Iii3XXW2v8JLZR/b523moAw/CJ2pR9cUZSzO/mRncvILro+W5bvsnjQR0dODSMBxMTsQ7SzbwocVNFQbh9l632f8A2m/aYYy4hPiFRAf95WT2RfpWvwD+yaEdh4zjcUHieKjC/wDqdeh/Zb9o1N2kwcaOvrGgroW/BvfSYfFu8/hW0jmaoizB2IvmvOyyyRdHq4o45KzIYD9iPYvs7a8eHHXyhu4tcd/9LWstpBJHQxcKmijp4i8ETWD+lk0BPZyTdzcvE/h6iXM3KXyOtcfEcMmz3u5Jh5PftRy0NTlmcZwD6pdv+KpcY7VdnuzMZHi+O0VOLbnDjNctIQb8EOcV5ZIxesenpSlZ2Gx9U7htDFWVZV9HRPLX1cYRSSRM5EYt0ivKO0H9qLstholFhGGS4zKPKQ2ti/U6w/aX+1929xSD2XC3o+zVOTW3UMLcUvzkt+y6OV9RCz6wl7K11LAVXi9TS4HRs2suITgGTLzvtV9vX2T9h7gDE63tpiQbeBh0dlOzt6jL/SvjzGMU7R9uqwZMTrsSxmcuRVUxy/pzVp2P+zGt7VdoYsICWOnqiZyMSboZuq7yVLFCPyF38kvij03tb/bS7Y4lGdH2Ww7DuyFA+1ipo+LUkPxG/wDpFeRw4H2r+0rEvaZXr8brD6p6kyP+p19H9lf7PPZvs6QSYi74vP8AE1kS9No6Gjo4OBR08VHALdMDWoU1HwX2ZT5mz517Jf2ZZ5jGXH61qW5tkQbyu+JeTdrMDqezOPVuF1jWz00jg9vSXpL9K+z672moM4KPb4XnLw/SvIvtL+z/AA/FqypomM6Ksw6g9uaunYrakXe0wu+HatkzLJjVe0+dgI4ZRkjNxkbcxD3L6Z7DdsIq7snh0lfUF7VZY5m93EJu/wCa+danCZKWUgOSIhZ+oDuz+leo/Z9g9FDgpVlSZnLK9oCXh+ldMFZwSuJ6PXVEVUROxuQk2lqoaqojF82k/mhlqI4w/DPaqmrroycmJurxdK7YROeU9hVFcG5mPvVXU1zCxMuTzdWtqrJy01e5bpHM2M1dUeebP+pQZagycmd0/NuLXLb8ShyDu5qkYvkJ5H55pcS4iUc+/XaheR+bsmKiU8jEQvkltu7vpUMZnFEMiLDUmF1pt9qijM5d6d425AqHbepctZN8ZxItEuM3enYgj+SaLp06U6WUg80we0UmNDJZ2800PNOuOiFxSRaGnjQ9P/JOv0oNLVJQ0/Mly67uTjDci4N31IAj6jqhMmT7wuXvtQ8HT4lLstEd+SRwuTZqUFPcSmthb2D4hQohvqZ947rkHDkkbVloZMHbv2pl8P4Y59X7lOpXeKTh291qXBVudGw80ydOwjn/AJk9St0V1pWoCjt7n1VgVO/dkSa4NyloNiJw+8UPz5J8xtLJtyEh7lAwCFD/AJkTju5pcPegBvxdyC3uUjh9L9KTw/mToBkB80dvSLf0p9oWXRFhHLxfCiiANctWRWvau+HluSYX91vzVFnOG/PpQkPvR2vbzSYXuQA2ukNvN07aKRi231IAYtbvSIerR0+I9+iG34UAAQuXcucP3J5xZCwoAAR/qS4KNx0/7UmHVFApAWsLoiHQUfUi4PdkjUHJjFrW+pGxebW/SnBhbPLJdGNu/NAPwBryZG2SK3yZ0hjuIc2VkNnozkiu5KuCsuHmiGsfm6yo6LRaAQXZ/wBIoxkbLLNVYVXe2f8AFENU3LVUXaLQZNuWaV7Z89yro6q61ulH7Q3JAtibouiXk6h8YS77U6GW38RtUFWTOJJ05ujeokEtXuJReIBaCfSj0J8r93xKaCyZFWSeV2XhSOqctcv/AEUK3411sxHPP8qKD3DpVRjal7U93daouvn8kBZ3IoRP9sPu8ST1FwioQl73XWJ0UBPCZ+edqkx1T+b6+lVd3euhN8xSDY0UNdbblmKt6PEjkt8Xi3OsfFUONum3NWVNXOJ7H6lm4midG5hk4kV7g3T+ZQKrCYpLsgYbvCm6LEG4QkeV3SuVWIAMpOJvdl+lYpNGrqjP4lgIco4wIn5kTrOT9nZN2gbltZJPaNXN7U1NTgQ6MtlKvJlpZl6LDY6MNdxFzUkSjEbMtql1FLa927d4lEmG27JnWhIYSB5Nt3KZHVBIGWVqqSJxIX12oSqGutZSBejM2XNISYn5qh9q9S6Nc9mWaKHsXjSac10ZBIstSVMNZc477h9SeaZiLP0ooNi04jeb7VJCoYSHXn4lUhM5W5Zp0JHHmpaGmaAMSYYhFg3epNDWFnfnuZ1VgWvpTzTMLZtuEVlRrsaOkxKSQMpFyQeI+bNbcqeGoe8bH/UrSCZ7BfYRelMu7JlBTuU2eo/Cp9ZhIVmjs1vqTVNM3o3ZJ0sS9nhJzZZtv6NUlXJje1PZ1hiIo42t8S80xfCWEicAuL0r2bEKgMU2MFpE3STrJ4n2dPc7A3vXRGfHuOLJH9Hk81Hw9HZRZI7SyZl6H/sXV1xlw4HJu/ROn9l9WMN5hu6nH0qrRisc/J5gUdv5kBDrytH0rYYl2VkpwzaN7vUsvU05wlk7bhVE/wD7EIskurzRELk+dqb4fw7UFpiflzXCJHrbytQuKCvItxdyXD705aZc229y7w3HXJA2wGjfLNhRNCfu+pSI8ytCy0Vc0WCnWWgEZEXwoIbcihYjG7JkY5/mWsfsnUW/s3EfkosnZmQbswIfqZBNMoWuuVrhUfE08f8ASkeCnG2mf5lY4RRyDUbWYcvEkkQy+oOzPtAZm27JDWdiaghJ4rD+EVrcLkaSlDPITbnapltrqHNnYsaaPMR7F1sj5MDXMrCk7EmNvEBiL1elb63fo+vqFJhciyS3kCxIxU3YkOQBeXzVdUdk5KHeYPb3L1CKFh0yu+p06NLFUCURhxBLl9SXcH2kzxSaPhmTPtUe7qZbftH2Nno5eJw3tN3K3PpWemwOS27h2/5l0qSZxPG4uipcvPpTXEt1bNXMWByzNkETpS4HwdDDd36qVQtGNYPCc0gn/pW0oKNpgF7G9KztFSvGWQZitZhdVHCw3ntJRI6McUW+H4TdyBs/Urylwt47XcP/ANpcwfFKctGZv4q/jkuDPJcM5NHq48aZEhoWFsst3wp4aV7tm0i5qYGRcnR9IrHZnUo6jUUJiObuydjkO7uSEdLcrVwBt/emVRBxvtRT9neB7RHNUFLnkNM1xDkqag+1jCMQklBqauARIRjD2d3My8W1ah5vZ+eWaqMR7TVNKRcOmch9WS0S2OeWyd2XNNXBUR8R6eWC7wytaX6UpZItuazUXaKpkcuJH1btq4eIVFVyiL8qO2Lu8EvEJjuJ4za1ZLEcStuzPerbEaeshhI3ZxAvSyweNFIRle7kJcrV040efmdEh+0DkZNxHJc+/HG3fz8SzTU7CRZ3Iy2tlqK6dUcNyNfQ40dw5OtNhvaKUQFjkYR+S8uAjEtNqlU2JHCOXEcUnjTKhlaPbKHHo5A1kb6lc02IBI7M27NeHUPaTh8siL4lrsH7WQFax7CJcc8R6eLqV9nqDEHhZODJas/h+JBUAJNO38dxK0jqGk1ztXK1qepCakSnK5k05XPqk0nez3Iuoves2aHXmYeaalqnHk3ySMX/AP2lHlhtLNs7VSRm7Gp8QMdWZit5qK2PU8k5RyBwh8JZ/wCZTJCAX/E08rlXSYbFMXJhzWqSOTJKd8CxLEIyhKOJ2KQm/isrV0pk28N3StH9z22mB8n6VJOhu0MPzLVNR8GMoOfk85raExfouzVDNG8Z5Zbbl6rV4KBBkzflVDU9kZKh87LcudzdS6oZUcU8DMRwX7lIoL46gH0uH1LZB2LOGO9w/T4k/D2bhh3mxATervWndiZrBOJKwSwgBqiB9W6hfatdR0MEgDw4v1OstBVQ0dwNld1fNSIO03B6Ge/1eFceRbfE78bUPkT+08dPh8Ys8VxG11orz6aN6iUrGfn5LVYhWfeUuUjuaGnhYWybIhVQeiMMnvZTUOGyU5Cedw+nxLR0NLETC7M4y53fUjgpXIc2sH6lNioWjLiMe1lM52aY4ljTVBxjYZuSsYyAtXyLTwqBDwiYSz2/CSn08Md2j3LikelCyQ8cJW3gxqJW4GFUAtADAZPc8nhU/jByy3MjiqtNH/SsLado1aUjP1fYc5AJgdrn8XxJmH7OQpy4khjKb87VqPanu5sjGucrsh/Kn3shn2ofoyGJdn4qUcmBtzdIrN1HZ0JmJgjtIl6i5BMWRtdd4clHKhj5tG1y3x9S18jGXTRkeRVPZl4Rzz/Nkqyrw0qXV9y9KxjCZ5JyYH3P0iSzVZhMnFL2h9renxLvhl2R5+TDp9GPMkNz2q0q8NITJgZ7e5Q5sNljDUNvqXTaOVpkXiHcWSIJjHuuRFG8ZE1tqQi5FkzOX0oJ1DCoflm6kBM/m6k4f2dxHEpBaCne1/ES3GFfZDXkAyym3E9K58mfHj+TOnH02TJ8UYeOZ7kfGciyzu/cvQaz7NTo23xtr4slUn2dejPYDCXyuWa6iE17TSXTzg9WZsY5SHTpUujozmLJxt+paWkwO4s5On0p8sLaF8wB38NqzeWJUMDGsLweLPfGBLUUfZ2jjEXPhjm2lrqppafgj+IziramzjAXB2JcGWbk/ad8IqIdTQhT2tHlt8KAc49btqMY5yPOy7N/CpsGF3av0+JYbV8i6sCiqmHRncbtzktDQzBJaIPu7/iUCjwtiYmZs9FZx4f7Lbw2uIfSuTLODO7BjmuSyhhcg1Z9yIfw+9/VanqbOSAWdrNOlL2N5DF9RXjuXJ7kcYAVTD3ukdc5FaHSnTwsIacjc7SUB4+C+fh+aSqfgb2gSirLX0d1KjvIBK9VoEw25tbnzVvTi1mnSSyyLU2xPYkRC4mOb23c1JKRhe93TAR2jp1fNBJG/eVxZLjqztTol8YBfNjbmuHiAR7upQXFo26mu79VErJrujcS0WK2Q8zSLCbFreW7zTPt11ru7CSpDmYXyytSeRyNda6akcb6lsuXrN+V/NkmrHtHW3RUxzOMuiEqrbn0rRYDJ5y7auLzQ+2PmO9lQ+0WlnrudF7Rv63Wv45H5JeDWNlq7kuHIFVTzwH0yA4v+lUXtTZdSdGstcXz3Ijh1ZMs1xMZ9leIPh/aTGcHOR7esA+JiXpftXVq68K7T41/sP8AawVfIZDQTZTfhtcTi47v5irGv/tCRSEY4P2fq60/XOYgLflbVd2bpXlanA8zD1axJ439HsoyHIWm74UFXNFh9Mc9ZUxUcQbnOcxAW/ivDB7Rfar2u0oqZsGpz8VNHZl+c1Aj/s+452kmKftDjwXlzE5DqD/6LL8XHD/smb/mZZrXHD/7Nz2p+3zsXgJEAYjJi03/AA8PC/d9T2svNMY/tMYnWGceBdno4LuiSsk4pfpZb/Df7O/ZDCwH2h6rETHnxDYBL9zCtRR9ncE7PxCGHYXSUdrW3DHcVv1OuvHLDD2wVnJkx9RPmc6Pno6z7V/tCayStrgpSfSKkjanBv4CKl4T/ZrxGqk4+I1lPEZPc5SyPKa+gpao5B6nt7lCqaz2dr33CK370vEeDn7EFzLk8/wz7A8AoTE6ysqar/y4rQF1rsN+z3sthYnHHgtMcUjWPxLjO36nU8JHK038SMZnEc3dZuc/tlRjjXhHyH9q/wBm79he1p00j/8A06d3Onl93xe9eeVEbCZAztcJW3Cvt7t52LpvtC7Nz0FRG4zsxHT1JbbD/wCi+MO0HZ+r7O4zUUVWFpwna/xL1MGTdUeL1WLR3HwVE8LiOeff0qVg2cNSD5uKizlaJM+7zQ01Vwee7/Mus4v4mtwTGjwXEDM5XiEDutH1LZYV9vlXgZyhHGdREbsQFI9tj/8AT4V5BV4oFQ+xt2fUSY4jFa7/AL0nT8hG19nueJ/2lMUmAfZ5IaMW6xihYs/zOgqP7WWN0+GjTYVhFLT1OWtZK1xG/qXjuG4DWYsfDo6aWoL/AMtrlocN+zXGajEQo5aCWjz5yyjaLfEo1gbp5P2Fjv2vdtO1F7V+OyjEXOOBmBv5LJVdGclIdXJnOd37SR7iXt/Zv7I8EpZBKtnkrX9PSOa1/az7O8AxDsTV0lJSxURg14T57s28KG2vo0WLdXZ8ljI9+XSIp9ifrz6d25dxTDZ8Jr5aacHCUH8XeyaAbkIxaPr37HIezeLdlKXE8OwqOCtB+FNJLvK9mHcPkt7T0NNDUyVcdNDFUTDbJPHGwkf1Evnz7BKwKrAq6gp606XEYpOLwuoTDbuXrdBWYrRmQTyNKGXUsp4rdnbhz6qqNiEISb3diQ1BRU4E8j2CXuWQnxyUdc7Lf3LNYp2olJ9TMi9OamHTNly6pI9C+/qCH8PiOJN4stqz+KDHXTSySVEc4GxC4l02P4V55U485Fm7KPUdoLoSBvEu6PTUcUuq2Q/J2N7N4fVlJT0EJSu/VJJfb+VyUqoKnp6cTkaIohbSMXWemqoyuzZiUGpqAFi5CuuONROJ5HIm1ldTyS7GsH0l3qoqarusa1Rama3cx3Cquorm3Mz/AEkt0c02T5qqK7Nmt181Amqg3MxqFNIRNz+ahmRjbrtdVZlbZPmmbPR/5qOU2vPcoJl6UBSP35pWGpNOYcsky8m3LO5RhkfPakRJWjRRHbruXUkReSDifJK5+5CYUHc4omkflqhjG4lOCGMizfcglkPiH70IzH3srb7vjIM825eaTYaGauiXRChvkyRnGdytqfC5CDKxTxwXjWtlb+ZAVyZcxe3Vtqatclpj7PnI46OIkmJezskYln4VBWpQ8Fy5KZT0rWi7h8Kn+xxR9e1PgUUegNkXerI2KscPuk2BcpQYKcz5A3xK0pKU6hxs8XhVpT4TUCeTN07kDS2M+PZu4fiFFH2TOQtcrVtaWl3ZHlaPqTVZUQUbZAe7qYUrL1MXU4L7H/dqPdJT822+laGsxS67PI828Sqqrh1FxvkJJmboje1RSbTjtXJuAI3Nkoxj71Cl6kNkByVEY82UKWqAuSRixc9qiyi3cobNEhPI/hdRiLzTjjouWj71nZuhu3uSt70fD0SYbebKgBt+Fc4fzRsKJQAxbqiEbmR26JW2jmgsBh1zXbfd3orbkVvegVAW9SViMeWeaW1BIBD8K70lnp9KTjbc7IuG/NWAPp1St9zl5IuE6XD/AFKAB6Wt6lxvePcjGO1svUjttb0qwGbWLwo7duu1O28kNu3vJQAFtvmkIp1hcvhSt/8AgoFZy1cbzR2vb8SL0vkgG7ALNIh3f/NURc+SK1Ars4MbCPNIRa7PPakMb5+lPiNujblaFyT46gPNPjWAJZZqn4z56Nb5ouI5ElZdFv7U3uRe1MPkqjfnruT0JeaZVFn7YA9/Ul7Vt5uoZWZcm/ik0gXZZ3IGShrH96dixBxJtdqgOQC2vh96HiBaWSBbMuAxC3uckY4g/vVI9V5MiiqnLytQFmgirrtc+lSoai4FnArGjPVlaU9cIllmgtOi1AbhF0Qi3eo8NYxD1pDVMRalcoNdkPW2vouPt5Jo5u5sk21Q/wD+yglzRIEmEs3y1RMWnNlH41o55oeM/NlAt0TGLdptUgJLe/4mVeMwlanhkQWnsWYYhILdT2pFXGUmdzqAxe5FcgNi3jxBxYWzf+KkfeHva31KhCbQsn/kj42hZ93pU6lKRbHXMRamyhz1DERZOovGu79qDiXIoqwyku70y25O3MOjodglpmqM7B4fn+pIR3J8Mi77hRDGyA/2MDC3ciGP32o7fLd5pCJbdVIJBR5j3upEMzjcz7vqTF35kV1uboLJkVU/k3p3LrF1N02qA1Rby8SdCb9SKHsWlziwu3USnQ1D5ZdSpwqtubsn4qgRFZ6l7GggxC3rf8yle2NMHDN9xMs6Mnl0qQFQfcSjUvYuIqEL8nK0S8X/AGqRMUFOAAzuZKgLEJY7d6izVxyHvdGrHsjU09ZTwmJxllIpP30xOWQgfmRLGhUEKMKh425/pRqNZTTVw0FdSm3AC7LXTxLyLtJgsVPNJlkRfCy38NZwzzF1HrcHbEozfJh00VxdGWSG69p43UUbEWTNakGDuTatt9S3x9h5CkNzjIwHlakGAxxlY4PzW1xObtz+zBDgrzHkLP8ACuf7O1Ek9kQcTwr0unwOK7Z0d+in0uHxU8mbA3uSZSiZDB/s5OaEnnlbldtbkrOf7OTpWzaPii25yy5LZ0wsLZuDDb4VdUuONCOTgFvpIVi5SN1GD+R5XTdiZ6iUQjp3Ae8sl6h2Z7I0mC0Y8cLZfUTq2DHoCDPhCxfJVldi3EkzsutWblJmyUIeDTw/dlRDY1JERlt3WrNYz2PCqufgOFz6WjtJVwY1IMlz/pVxD2wnjEWvuEfCTKNZw8F7wkqkZ+L7O+JzjARu8Sfb7OacS0tV1UdoJ6o/AH0ilT4gd2Znb9Sq5irHZUS9l4MPIbAI/iHpRPQx8Inya5XNfQ1dYAvFIxC6g/dstPske0viQmU1XxRX+zsOmS6MIbnZ2uT9TRnHzy91rpgxIVRA4VmejMJfC6dhJ8xyfp9Kh2vIV2TJ0Kgx6GtJKqGjRtg9NiVGHEka4W6UX+yeCQhnODSl08ln6eslHk7CptPWSzSams2n+zdTj+i2bAcKKmJoKcBt8JMvOe0mAzR1h+z01w5+Fehw1Vtt77enapF0ZatYRfJEZuA8mOOQ8UPDamE85InBSYKWXPKy4fiXrvstJUETTxx/VkmJOzuHjqGQ5LXvGH4v+yj7Edn4sWxIaaocoBKMiYh9Su/Z/uupOCQ2vB7TEmUjCqdsHxSnnA7QvsMR9L7VY9ssP4fstflaVRnFNbu3h/7VzOW0jaK0RUjXejIk0WKSi/LaqubPud1DOqONv2jl6rVqsaJ7szShiTyHqnWrmIN5t9JOsVPiko6ZuopY5OOmTFkq7JH5OvyPQgrGLk7fUneIEmj5LzYu0ksI+AfhQN22njfPJlXZYflxPSZY4rtchH4WSjhju0a23cxLAUfbaeoOxmuL4m5LR0OOPNGLn1ZeFZvG0aQzwkzQy5FGQOO1Zmu7N00zlazDd/SrqKo4lru7KSEYE2ebXepQnKJrJRmYufsbFGBZgxXLM4rgL09+Ue1eutG1uWhCSh1OBwVQFk3Vtt8K1jlZz5MEX8TwyppyjfRQCkkEize5eh9uMPwvszCUtbWQUOmkch3Gf0jzXkdZ22esm4GDUTzk+1pZW/0rrU1XJ5Usbui5YXLe5tEA/lEVFHtdRw1Ax0jy4lOL6x03T+pRKbsPjGMGM+N1EgxPu4XSP6Vq8LwmkwXbBA0RByIm3KNnLwEYV5PQew1dW1lDxazCo8NF90f495uPxbRWwhqjJxZz2ryUMYrKcxcJDK3la6tKLtlXja0kHHH1Csnis9DHnS4PV4agLBzkYVIGoDbvEviF15e9ZiFUHFjCSQPULJygxiphlyMyHzEmWXaOpdS/0ekzVnD5G3LpRQ1gSB6lk6TGHqHFpgO7uIW6lbUk1vLMfhJZPHRsslljWD7QHDdvp0UP2eopW6rxU0JHHXpS43kyE6G42Vvth565DkrYMpAv8Kg1eHhVBnoEvqFV9TQ1lOwnGdwD6XV0pmVuBeSWE+bIWFuT5KhbHDhEWngfd4lY02KQVQDY9xekktGillTJ4jt2uhqKPiRZZX/CmXm4bZZuNy7DWa5Z7lnTL2j9kT/Z8ZC4nj9JJT4CxCJtGyt/bAIder1Jg8Uj3B4elUpTJeOBQTUPs75WOJDyLNKGlcn2O4krWSEJNepNDG0euq1s5e1yMxxvDq73EngJybPw5omyJtW2oXhbmzfpSs0qiTARjo2RCrCKoYQHRlTBmOufS6lQ1FrZu92azcLNVKi041zckXtDl4bVCCoYmzTrSfJRVFqexJ427M2dSYybd6u5Vr1DiQsjjqnu5KXBMpTLYJGzLW1OtJbdk6qxqmLv3LvtTDtztWDxM1U0Sayqp6cOJIzGXcI9Sz+IxhXNkzWkXTb4VYzcOYs3ZiJ+aY9lASvAXWuNaGc/dwVdP2bjmPfIdvcXmpEvZcCHJ2uLwlkrSEgJstRJOw1g35ZuWXO5U8k4+CFjgjFYn2Tnj3RxuQj7kGD9najii/sjkWdraL0uOQJG7itbxKVTRwRvc0bAWd1wqfyp1RP48Lsa7J4KeHycST8LTK2QLlsoZIhtfK4fUs/7VHb6kcVYIkWWVvxLysqlm5Z62Kcca4LutpwrISEN2fMvJVtN2Tp45xM75S+LpZDFi1pfV6VKbFm9a5lHJDiJ0OeKfLI9d2ZCQ/w42EX8Qioodl487nFtvqVl98GWmifauaZs8lW2VIjt4Ju0VcvZuMY82BjL1Ku+5zjmzcNvetN7Q3gNh+FMyTNIRckRyzXkmWHG+UV0OHxD3WkjeGOMNJLfhzTkufWyhyQvzbcrTcvJlKNeCxw3EGpSLMGMCV5FVUwsMgOxD3x5rJb7fV9KIRdZZMKm7N8Wd40at8Sjs2OxZoQxK4h0cVQQ5iOTOpURHtd3XP2EjsWdyLqayoiz4m1V5xlIfNyHPxLtPVPHo77e5SeMHJ2WGjh4OhzU0RWhOQxbLbmrSlHhtz9yhtIHNmT41DCKiSch42oktpLTy8KUkjExa/JRfaLu5LjF/wDGWXbNu4NMJ8S82cl06dyIny/kuNUWuTJe1Puydb6SMrRFOlO/UNvyXDF7S2dKme1Eue0N/wBVrGTXkxaRW6DcyAxAm0fd6lLrJLuUe1Q2ktbRtq6FZzOvAHs7lq2ZJo4yzy9Ss6eRyDJma1OsPyH9yHJoO3EprXz/ANSeHMuXNWl0dvQN3yRcYObMG1T3X+iu2v2ePfb3gc5YPR4xAG6F+Cf0vuF/6V6D2Pp8MLs1hNZRYfTwe0U4G5BG112W7cudo6Wnx4KrC6traWrhtuz5F4XH6XS7GYLL2V7MUuEHP7YcBHlLGz2kLltXVLJJ4kjijCPdcy6KQyHJtyUUbD1dSfioa2b9nTH9RbUU2FyU8PHraylooBbUpZFzqEpHS8kIeWV1TIZFtNVs3xqLin2pfZ3gLyviXamA7PDE9xP9ItdmvOe039rjsRh90fZzBK3EpeTTzhYH8yz/AKV24sGR/R52bq8S+z1COnlmysjcv3JivwtpKYmnqIqUO85DXzN2h/tTdrsUA46CmpsNA9rFleY/8v6V5pjfbbtL2kufE8Zqqgf+HfaP6WXfDpX/ACZ5eTrl/FH2XUduuwnZ2ETxjtfSxDFt4UW+U8vSLXOvNu1v9q7s/htQcfZPBKjEvRVYk3CH5iO518yQwtnmbfyWjwHsXjHajdh2HzVQXWvIAbR/Mt1gxw90jl/KyZOImk7Sf2iO3PaSnKB8Rjw6B3u4dLHu/UsBU1VXiE5T1dTNWTl1ySncRLf032I9p5MRgopcOKIpecpPsAfiJbmH7D+z+Aw54hXS1s/jjj2Bd8K1Th/EhwyT+R8+1kLE17fvJVcsdp817t2y+zvCqylzwSN6Woj5xkbkMv8AHvXjuJYXLRzHHPG4yDzEmVmWmhSSjcN7NaXfqn4JLhHNkJw+XUgAivt02poZ6r9ifayTA8dLCpAjOlxHZdI24CbcJCvYcQjnjkL8RzHPwr5u7MVEmG4zQV0TMZwzCdpL6D+8DrohnJreNu4Yv0q0rHGX0EGYn0MX0qRFh54hMJ1sttFHuaAX6y+JMwxnIQu3erWGhfPp/KhlxKP7Qfs7oO3mGRR0tJS09bHcXthPYQjltHQddy+WqmE6GplgkZxniMgMPey+0oYXhtds0AdmcEjrSxF8Io/a33POUI3fUuZ8Pg6nBTXJ5H/Zy7MnH7fjNXRywEP4UEhsQ559XzXs0xXDlllohrMWihYrpGEmWar+11HDdvuL4XWkVJk3CCoLGKe1jznt+FY+qJ45CZ35o8S7VR1Upvm5D02qsmxSMYc9CL58l2400efkmmN1E3DuZ3a34mUCQTk5ckMuKRXE2V3mShVOMRbdLV0I43QdQXDEs9yrqiqAbs3b6UzNiQEPJyUCasYi27c38kIhsM6wLSZne1Q5pGkfmuSVAE+h9SbIg81RJwuRc0xITlzZ9eSfLIh57U2ZCQ5fwtQUhgyci6Fz05p31c0BC3c+1ADRF57Uuoubo9LknyQWBqJJXPnn06LpbkBbUAFc4p6Oo3Mo4ikW0tEWTWxbw1TCIs7/ABKZDWNtJn3LNDM92qdCoeM9H3J7EPGbKnxA4xIs2/irGjxKC4btxEsKFZIRZO+1S2meMN7vzV2CuJ6QFVT8Lut6rfJ0xiuJQSRk8bMJO1r6LBtihxjlncOaIcSkuLN3JSPZkqukYiJ+lRWkcXzzdNHVDJc6DjCPerM2i9w2qePVjtJlfwY00bZ37vmsN7Q4jkK57afmptDVo2dT2kaYcmzEWVJV4pxHLmREqN64/NNHWOnYuWWJ1TkRJg5rhHVxUIqpx77kyc2vNFk0TJKi27W5R3qG3ZtcKaeS7m6YeTydZ2WkOOSaIriSMk3pbmpspC7+pAiIelK3uYUjSwS5j6UX9STDtSH3v+VBoDtH4kXhzyXWy5LnpbpQRQNuiK1xbVdAn3chRNkQ993cgKAaO0UVz3Z5Ll3uScrdckArEMd3/uSt1JExWlmzflRXP/qQDsQRvZtZtVxht5Au8TXRl24PeRKwBt+FOALD5pATd6K65AVQ3a3cyTDk/L5pxufJd0yzQAFpelK17dUehDm2a5a1uSAB/wCaFx0ThD057knytzQALiwloiLIWFd05MkWSAOcNua6w6Lg+5dQAV3uZOjnkOWWqaHqyZmIk6GV+uSpEtlaVQ/e1xJDNd8KYt3c7kTFb8S5zq1JQyP53MuxVTi43KKxIrmz5Wp8iovIKymkDe13wqLUyNG/4eSreJ05IuM+WjqtmydCeFdcIsbDanSmiJ8n6VU3XNm7IeI9uTdKLYOJdyDFtcHuL0igIZMtGVXHUOOou4qQFcd3W/5nRsLUmBxMuW3vRxk8JFmo411zc+aXtF3Wf8kbEMsArjvF2AVKirt4u7WkqQ5gLk7inoaiMT352qxGjjrGkDmk1RcVrZfxVMNdGJDlt+p02+IMR6PagC84klvQ1q4Uxjk1jF4VVjijiWTncKX3g465pFl3CT96kDN7tVnhxY/NhTr4oZCJXqaEpNeDRwyXdydKTp2W2rMBiEg8jU6mqKiZx/Fcv3ootS5Ll9zDtdDawpU4ybXM2JPlaWml3eoN6AyH4l1xby6U6BDuuZrknyz13bUAhgo7uTrvDe3K5PDu5/Sn2huFBNEMY/ejAZBUkKXX1J7gl5IKoiNfai71L4Nvc6XBbydKh+CHa+WbJeHJTBjRcNrRdFAQLWJ/SXpStbyUso2t/wABQPkmWNAVtrJ0C1LLLcgLn6RddEtc9NFJBJCoe3LpyRhMY96hnJGI3eFANQ3cqHsWRTXW5P8ANAUjltfJQwqGku9SfAtOSVCHQkbLn80UZGRFn+5IIwLyH6lICNh5ZJWAMWcjj6WWiw2QbBzFiFvCquKlKQvl6VNhpXHvcSzWUuTeCo1FPVU/BJnAbctVksdrKQZi4cDBarESMbszQ1OEx1QEzh+ZTHhjk20ZL2yMSybcnxrgFs/Em8UwuSlMso3EfiVLUySw6ZrpSUjjbcTSNiQFdpanGrG/1LFjiBxuTudv5lJDtA0drZ/zT1J7hrhqruRp1qi5tT2rFh2iYbtepTqfHLvJTqWsqL6YnuKx2tuTfGfvf9Kr2xQCubNPQTcQer9SKHexZxVjipsExlrnkPcq4Kd5H57W5qxhjij1d35LGZtFsu6CuKnkHVyEvCrLEaqOSkzfISWcGopxId7iSU9VLM2QMxAsqOhZHVEKaokqJuuTbySGqMXydvmjjvKbuAu+1P1AgTj/ACtVEIaaRybmu3WlozKSAxZDq13yQmMYvodpJsoESfllanAzHVl2EmLk73N7lJtEu/l4VmWkCExjtscbvEnY5nvFtfqTgbvMU3w2u5vcgtE0YWIM+n4RJII3jHLUhXAzERbPb8To7nFxbJrfVmsjcmRFHJBOB5CVhW+pXOB1kWNdnDA2vCQGqIyL1ttJUMVl4v6VAjxSXsrS1HszsXsk7FwpNwlDIW79JEs3C/BnKWjTND9y03MwckxXYbQDTnbGF+WmidkxJhuDQrmua1VdVUBcTh+nNXCzWcoUY3Eo3Ey/Dbms9Vkw6ZLf1VY1hM8AXdxE3JYzEaduJ1sX0ttXbF8HkZF+ikP8Qs1HMfkpsw2mWihTQnnnkS3RxhxlwyuvYSUqDtEdK2TPyVRIJ+8hVdiVVFQgJ1FRHTiL9Mj7iTdfyFs14NvTdujjL8TpUo+3RyNodoLxvEe3UUNwUFO85/8AFk0H8oqiOTGO0h2SHIQk/wCzja0f0ssZuH0dCnkZ7Liv20UGBiUbVJ1UuX7KDp/MSyGI/bR2w7Tf7thmWG05bfwG3l+Z1XYP9noRiJ1m4vR5LZYdRwUIiEFOH8Nyz0bK7j+2ZzAPsvkxSqGsxysk3vcZE95k69XwTA8MwGDhYZhwDm37eXcZKopqqPOw8hV/h1cENjPI38U3jo1hIcejnqiG8LSbxZISwEJNJAuL5K3irgLc8gD9TqV7ZAT53sP9Sm3E2UYSMk3Zm0iyY7UVPhZ0pZxu4+FasaqPvNkzUlFIBZs31Cq2kDxQ+h3BMYelazIB89Ffe2UeIMHEjjIh5kTLDVMkUJ5X8/Uhhxbgnq729yh475LWbT2noIRwCH4YAI/JIRjtHIm9NpMs3R9oICEWc3u9ROrCPEgtJ2Nln2zfuxZbbI9HNkRE31Cqv24JhJna5HDVDll6VOposhZMW3Tb5Lh5Fo+5MNMFmj2ohmbk36lFMqxupoYqyIgJrderxKrqezoW8SI3vH32q54zDc4uo8kxyd7WrVWYyUGUcU1ZQiXGBzD1eJTIKynrHLhyWk3hLaSmsLyFkbNb8SaqsFp6gbnyA28Yqm0Y6teAbjEdUEsj96jfddTR3nTyNKL/AN2bpoMWi4vDrIjozLaxSdDv9SQX+yV7UY/s36fCS57Yd+ee3/MjlpWEOJnsyuuHcmgjYhA2diE+SDNyZJjqjIdXb8yeGoMvCyhWtCcTPlcZ2bXVhFS+5JmibCCa7mjCNy+FODTuI8nTrQt5KShsBcefSnBJ/UnWh80fDbyWbZskCI2/EifMn9KctZct25OyRpQ0JXOS5xPUnrWFAcbF3IsKGjk3bHe1JqxhfvRnC3vTJQ3Dlkgn3IMqwPK5OxSMVpKG1K/l3p0ITHTPb1c0ME2W0NQ5HptFSPbLbWY9vpVaJPGAszv7yQ63c/zLF4kaqRbNWPuZ3dOhVPbqdyq2ke3rdOgPE8y/qWLhqWmWQ1RFal7U6jgPhzTlu34VnRZLhmfm73KYFZa+eu1VISW6J9pmEdAa71KWrBOSLUKhyfXMU402vNVwTHl1W/CjaY8tXWTgaqZYtJc/NFcxKAM1o82uT0cnvUaGilY/bc+niQ8P3WpCVveu6KaEdjK3VPgT35uo3EbanLt3NDVmymTRkC4eSTTKE5aZoxk99qy7ZfcJgTMWj9X+KGSq4fJQxkbk73JxpGy7iQsYdwebEO9+lNTY4EY5a6qLUF3MzXKvq5DEsvf4VaxQMpZpIlTYsZS5skGLSlozbSUWHD6yo3RU0sufuK1NVJU2ExEeI4phuFgPirK0Iv8AElusa+kc7yv9lgOJSXaO/wCZPjiB83fmsBin2tdhMF2VHamGslH+7w2E5rvzclncV/tCdnuCIYHgeO4jLmxcWUBiiIfENvNPsN/RH5KX2evvihc80EVdLMYg1PJIRelrl47/APxCdqKq5sI7BUFH5HVSHMVv07UpftO+2jGAsgqaXCIi5R0NCwEP5lounJ/K/wDT3mhwfFawx4WHVHuKQLR/mplTg8+H2nilfh+Eg7dVVVAP+pfMlX2X+1HtZ/8AvTtZjk4HzAqowH9LKtq/sNrKHhHXtU1hyPa118pE6PxofbH+Tk/jE+iMV+0L7O8BImxTt5QSELahQg8xfyElj8Q/tLfZlhtzUVNj2PE3Ihg4Iv8AFra6xtB/Z9CnLM3hiH4Wa5Zr7V/s7/2Thop6Zroib8QsvErhhw3qZZM/UVZrMX/tdRQyi+DdhKUiH9mWJTkf6hZZfFf7V32mYpc1EGD4WHpo6TMm/MZEvLZY2F8snH/SpWFSANUGm7Nd6w419HlPqcr8s0FV2s+1Tthc8uN4raW5xifhCX8BVPU/ZD2lxL/e8T+8KgOp5ZXM/wDFfXXYyqCq7LYbP7NBBKcAifCDbcyteIY3ZO9vpXE8zhKkj0oYFOOzZ8p9nv7OOJ4pCFTFTuMRtcxyWj/itpg/9mWKGQDrZMxZ9Rv/AO1e7PM5DlncgmqHjHNzYRyu3KH1M2WumxI+MPtS7In2N7TT0nDsibo+nwrGiO4V9afa52NqPtGogOgp4iqKZnECk2lJ7rl8w412dxHAas6fEaOWlnB7XjMLf/jLuxZNl7jyupwVK4+CtAfwiZ/3L3b7BcWqKjs/iNJTvYcMglJbtEm8K8KGFyIs9q9m/s70uKQ19fFTU4S0U9pT1JH+xZvh77ltN1HkwwRe56rU4hV8ImczJZLE455pC0kHzXqE+FgTFsvJVcnZsJNTjuzWGPLBHpZMbkeVTU8g6/5lR492bp+0EJcdragW2Si3+Zeu1nY/jFeGQ/Dkob9h+IRZvu+S7O9CS5OV4Zny9j3YmvwuUr4nIfXH0qppsBlIx/CL36bl9aH2JcQ3sFnpJM/7NhRj+HBGH0huWdp+CHjf8jwbsl2JrPaAqKinMKcX8emf5V6pSQ8QhZgsHK1lflgok5O4bk193+zno1ty6U6RGosPp7WFnfb/AJVe0tOwtq7W+kVQTFJDbtyFkQYwcZhez/qWbWxcZamjaaKGLkxWt4lQ432i4LZWXD6crlHmxpit8I+lV1TjkVpX/pQsdMp5bVGbxrtEcxE3CcR9KyVTXPJaxOy12J1lNUf3bepZat9nI8wZhXUkcGSRAeq0H0so1RUXCWu30oqnPInBvyqumIyLPQVrRzNhVEzi2bHaopzHJzfRAZP5/wA1GMnHlkqF5HJpG6c7rUwc27R2TRk/NkNp5ckDSEZbc9P4Ljk2fqSYn8l0iciy0QUcKby2ih4jXc0i880iFh8rlCYAuTE+i4UjXaOu2sK4Q+7pRsOhXXd66JICG4kPDe5NMVD13yQkXyQdLrjk9pZNaqLEcmzmmXkcu61GQ6iheP5bkFpUcCR7hSYn8Wa7w7XSGO7k6glj9OT2KRNI1ougp43szTU2Yj8Ssz4kwxku5Ihkch5qMGaeErhQU0OXF5ouM/emXJK57upBI61Q/v8ASkMzjcmhz7ntQl8RIsVBiW5IifcmhJtyRSblNi1CL3oeJ5ukclw6suXXf+5JsqkL3O9qH9KLqQ3OpsqhJN1a9KVr3f1JE/S6oYQjt5sm+l8skWvLJD/V4UCoLp/N4kIlaWSct1XRHvtTQJjTDpq/5knFE43DnbaiaPbakMabIe64V0it0yRcNx0ScW7s7UEN0IfE7dWSB8tz5uP7k+I2pshQGwI81whcbXTpDrqhtufpQFgtuutREL8nyRZP/H0oSHXNkBYQi/N3ZIsvNCOfJ0hjt7/5KrDYWvncKNuebILfmiEWES0uUhaO3eSIfFkgu3asueLLwqrCwizHT1LhF+pL966+SZViue7miucdcmJAXVkujt5oJsK67kyISe7XpQj7kV3m6AtHbu5Ifmgfq9KLd9SES2QNqS646JMO0lB2WcS8WaO1x1/gg8XqQCYu7mkJdW65Jd589yBiu09K51W+HJLQi/0pfqQBwenk6Wq7rcuW/NAHbn7l0idcEUkAGMjrokZa5pvXPNdcriHmoIHWJ+TvuRcR8uSaESJPtG3futQSxcQvNH7Rsy1QFlmla3UgQ60j589qdjmbvf5KKO5kYCw2/CnZLVE+GRy8yFWNJXezkLm72+n0ql4xlyddGY/XtVEGkDGN4vqX7lKDGLmzyWXikMXzzUwK63uVlps0EWJXEWid9ubztWdGqnk5Ncjehr5BFwB7e5QNSkamnrmvF3e0VNGqDLNn2rFhhOIERZNt+alUWFzwyDxHdSxqTNfEVz+pP8S0h0cRt6skNIJxxDaGmWt3UnzzLRI6AepOhfb/AEoAK3m/8lNhHjGINkkwRDlG0dP0pp8vLkruWleECzBUlZI4mWbWpJlNUNSE27NMySMI6dWeiizVhiZM/wC4lDOut5NuVGTmqJpzefUmjqtuj3KBLiDFrr9KiSVjk5O36VdGTlsWh1TPGWqb9q723KoOqe7N3tQ+2Puy2ijUi6Ln2ohfY6cHFOGWpuqB8QPdllcSD2wvXudOg3NU2LMWjluJSqbEtRbNxWPjrGG3N1c0M3tRC3SKVFrIa6mxgKeMjd3IvSpMfaaTK/Jrfks5U8OOIm4lw/5VUnikgvZnaIqdUzV5KPRgxaKQBM3tubwogxZxMWA3Ee/VeeRYo0ZauZF6s1ZYbjASF+IbFl4VLxoFlNy+JRVWkkbH8SznaDD44w4kZsXn8KkQ1kWWbm1veoWNYlTzQcOM2u7ySSHJ7LkxtZIwkTO3J1XTzWmOanVwgL87i71SzTAIl5roOFjxVDCRZeJORYk+bZPcSqOI45voiGocrQ1QVRfBjBiXw+lTaXHDE9+enJZcZte9dCocX7/4oFckenUHaJiEcu7xKbPjjEGbSNcvMoMQMdGPbkp8eIPlvdZNGqyM9Arxq8NkAJGuGRrgIe9WVBVScAWZnHNRZBfEuyVBWNvnANPknaAeDCLu9+fPVYvlHVjZPp6dy739SM6OS7r2oAmAbue7wp2nxABk7iH4lkdKQooTERfNQ8UxKDBacZat33vYFveXkr9qqCYxFo29Tksj9r9DxOw89TEYcWnmArBfm2dqgc1qvaV+C412g7RdoaXDMOagDjSSi3FO0hEOpeidmMFrO0GFlO0lN7UExwnTcS2W5u8Rfmy+WsBx6TCZTAspTOQSAje4ote7yXpeH9rKQYaypxCv9nEZOKEo3XajuHT4k6bOZZdPJ67iWH1ODwTy1EckYRhe+wiu+lQOxlcfbqgravCoppRo2c5hMLSybqdeZ/8A8U1bgZjDQRy4vEDWt7Y9o/8AVY/EPtk7a9sKueOiOPDSqQIJIsKh4XFZ/UXNZ0/DNFmbfg93xXtBQYDHxK+tpqUC5XmNxflWDxv+0FgeG3R0cFRiUvcQtYH6n/7VjOzH2Oy4tWQS9p8ZbBqOZs3lH/eJf5cl6/g/9nfDMJoxrMEo4O1QtuefjjKbP/8Ahf8AtScl4SNfdL7PMG+1Ltx2yfg4NRtQQFzkiC7L87rQdj8Nx3s3LWSY5ifto4kPCMSMjKIvCW5bSSR6d/Z5aZ6Mg5xSBZl+VPYbJh2JCdNLwzE9tpd6tfslpeCdieISCFBKAcIzpQvEvU1wkqc8SqC77bvUtO+ExyQgEhmYxBYxSPcWSYbC6QisAHu+SItFPG/2ZcqifdebITmMutmIW9LK2xibBcDApcRxOnog/wDPNhL9K857RfbtgWFvJBglGeLSd0srFFF/1db2Yvg1R07VTk/CtH1Esh2k7XYHgZkB1bVE49UVNvK7/BeX9o/tEx3tUZBU1bxQE+lNTNYH/uQ9nuweMdopRako5CG7qyR3a8GXbcyfjf2mVtc5Bh8TUUT+LqMlman2ioIZ6kyMje66TqXvHZT7B6PDxGfF5HOXuijt/qJSvtR+y2PFMBCpwenGKqoAcnjzt4sfl8xWTm35LWOjxns9g8mLYhS0cEbHLMdoRk+25e4YLgMsgDTSYG2HVsdwyTwWlDJ6bfJ/hXhOBdpKnszi8FRAzDUQvcBH3fUvpTsb2ipvtGwoWxAAKqGqKo/3TYAA4ZfxuU71yEYSc6KOq7P1FKRXwOPncypqyP2f6vSvWjweTCw/AqJaqJ20At9qxeN4HWYhVkbg4E/hyXRDJfkMuKjGnUcNhLJ93qSDGHj0Z7U/ivZvE6MC/AuFvSqEqGpjP8SNx+pdKZyPaJoYe0DR9b/qdPh2ou0vuH5rITRyR8/6lFeS3xsikHcZv4+0z3ZNIe5T4+0GzvuXmI1h3Dkd3kpsOJSFbn5opMays9CfEAqDyd/1I443uzd2Waoah7uTkJe9W0EzkeTZt5I1NVOy1AQuz1VjSyOL5aqrhz5P1K0p+gWz/Ms2aonxVFuqlQ1Vp69T7VW8N7s2P+SdDMWHVZOjVNll7YfLNGFY4sSrmkfy3Jwc7u8R9SODTZlsFZcFrLpSPdz5qBFJbzZSeJaHJQy9iU0m4X8XcpEZMQ5ZP71CaTv/AMqdGocu/coaLsnhwy0yddkhjqKcgcBLNuk2uFRAJ+bvaPxJ6GRss3drlDRaoqz7O1lOWdBPSxZsQnAbHwi/q0WePsr2t+7mjg+6qeem2wyjUSXl8Y935VueN5G66JXXc1FyF2oMzc2E9s64onlq8CgkiBi4sUD3HL5kP/armmwPFSkF63HJDis1ipoADf8AVbnkp8ZOT5NtToE4lzdFyHHFAOChjhbIDkL4pDciT7QtaKjNJb3unLnItXWbN0qHSsQ8RhL/ANEuG+XqSaNxRZdA3XaWuVq6Wga7V23XVK1x5IsKYNt38UXDf6UYDoit8/NTsKhhxf6Vy1u9lKEfNu9LhuXd1I2RWpDLqzQuLk6nNC+7Rd4Lcnb+SW6DUiPG92Wv5UYCwtqpLR6clzguI5ZblOwanAHuUuEWjHLS/vUfgvzfP1KYEb2i+ayk9i6OkVzjp3on5IhhfnYnQpRIv6VkMYH5dyfhFtzG35k8MehP+VFFG5Fn0ipsBALl9KPhsQ5pyxG0e3J27lBdDHBMfIv3p0I3Hm3/ALk42Xey736qBoW6zLK1JvmuHl3OkxP3ZJ0VYiJyZdu01/Sgcnu7knK3ySCwxzLRlAxPtJhWCj/9QxSlpS6rZJhu/SpFRHHWQHFK10RtaY55XCqim7D9m6N74sEpL/8AiEFxfzVJL7Jk39FbUfbB2Uh2BiElZJ3DTQOZfyUP/wDOIKh+HhnZPGq8/VKzU4fzudbaGGnpdIKaGD6I2FO8bq8P7lVr9GVTf2efv20+0DEmL7u7KYfhxF/eVcxyl+nayiTUv2v4pofaGhwgP/6OhiEv1OJOvTXJ8sn/AMV3ja5ZKu5+kHbT8s8qk+yHtDjjj9+dsMRxDTpKqMR/SyKm/s79n4WE52aoNi1KRyNeokXztRNI13f/AAR3ZgsUDFUf2R9nsPt4VBGOXpBXUHZXDqX9nRRDl7lfDI3uXXyIu5R3JMaxwIlNS0sZDlTQiP0KxCo4baAI5+llHcY/Jv4Ixyy/qWb2LXBI9oeTm7ckycko3ZE1qQiPPUUn9z5pmnkQSNlytWT+02nosS7Nz4ZJG9RVSNxYxBtwZd60dVUHThZEF8p8ru73pUGHwUchSyG09TI28y/yj7k06exnN37T43qKPhkWr7S1uTlPTuMgOzXE3LRfRXaD7DcHxSUZ8OqpKKUzIjCVrg/Khwf7D8Oo5WetrSqADdw4gtu+ol6i6qGp5T6SWxc9h48Uo+yWHOTPGJx3ezSNub8y0UVY8mkkbgXzUu0BYI22AzWsI+EUrQuLxLzpzUmejCGi1TGurv5rkkLTaSbhTxRgRelEMfhZZmvuI407CGQeHwqn7T9jcL7ZUfs+K0bVFjFwZMyY4y+Em/wV7KMojmBjcocpVo+ATt5prb+Ji2eUUP8AZpwSGUjrcTqqgc/2cACG303L0Hs72TwTsbRFTYRRvSgb3HIRuZyl8ROlW41PS3OVO4j81TVnbiKnfdFyXZ28kzleSEPo1jyAL6JHURi4tk1ywh/aBTzFlw3H4k6faqnLlUMLkrXSsh9RA2MlQ2e1N8YBLV2WPHtNT3D+Ly3XJip7SRcnPcS2XTsz70TX1NU0hFq1jN4lUVskZPmTvu9Kz8uPML/tG96Ylxy7Zndm/UL9K2hicSXmTLGpKO3RyLNVNZIFuTZkQ+pR5cabkxuIiodRizEA5OwrdQZyOQ6cmpAw9KqKySQSJtRt8SKoxjqZnYSVZWY5do7NzWyRi2NVFZKJEzH0+FVdTXS2Zu3enJ8SCQSy6u9V1RVMI58Nt23lctUjnbIdVWGJZa/mVRUVhjcxv/NWVRIEg93vFVcmWebLUhkKaZ7id5LVHMnJ+aem8TZ9KaP5Iokinn6nJMuJl3qWY3D3pp42ty6VPxGnqRXF7dXdcK/zUjhtnuyQGLE+ioq0Nb0OufJPgNqExUahwNWv9SJhfyRiNopN4vCnQDRC+aRC+eqffPLPxJCJFr6vUnQDFpZLj809b5v+VDl7kyxlxTWo/UpXDS4KCURuG/eh4aktC/pScdUFpjDj39QpML3Ze9P2uT6MuxQ3OLOpoTkSYYWGNs/JQpNxcu9WhjaBZdWSgFG4ooxhyMFHciYU60d2iRQ2tyVGww/JK35J0o7fNDwddUEUNOWvJK7uTvB8OqJo3FkFkfw6MlbqnuHc3NcIWz0U0A10peNPWvb8K7b8kUAw4v3bUVqdt+S7aKVAAGfkhIbtXTvUhf5OrIOcO4s0PBYSR26ImHvt3IAARtXSG5OdKX+pBY3w9qQjaiEXIsmS/cggEhu6hS4aNDqgAf3JMLfmRPzSt+SBUNmKK24dV210TeSAoAR0yStbvRvG9uWSTRoCgGHcSXDTttpFmy5bs5ooKI7C1uqK3vToi12hIS5c/wBKAoCx/NJOsPckQ2lq6AoC3dklw0VvfmjHO3uQOhq3vXbbh+SJ8u9dQA22aPw9yJh2/Cl1MTICgbUhG7vSHydHa2WqpEVIq7mt6kvEiIUOiyOpMIi0yy/Mht/Ku6+Vy6pftG+ASy5JWttSfaOvSlb+lVELFZ71y3VG3lqgqZghAc8yL0qb1BM7bp6kVt3kmDqCEQYAvEudvcn7nuu8KL2BsXD3c0rbkTE5XNqk+fckLaQNtyEyCO1jkbVON0blV1OYz7wuHNTJ14GkWo5EOYPtTl2ii0pAMI5M4gXqUhulNCYTjchEf0/Ekl0pkhCLlyzUoKV7OdpKMBW2+lTI6ph700TLyCNOffknAha8Qctr+5OxTB4nUgLC5KqIskU9LHGGWdyfiwuKQ2PNx+FBDIw8sy0TsNU3LNgy9SsEyypqUBIXcGt9WSuQILNgCIqjp8QjuszuIVNCqjIc2NlEjeMqLJowktbK0m9KcKEI9XyJVH3owlk52ro1zW8/1IoreJc+0bMm6U37Rdo7/mVeFVGXNNT1QCGbHcpodr5FyEjlorGmJ7gfJy+lZCHGJBHIGZFJ2kqxIWaRwIfTtRVh3EekhJKQWPC5j8lTY0MEhE7PaXfayyAdpq+T/wAQYojxypk65c/iULHQ3lTGq2RhLLPb3EKppqiTVtCIuRK5PELi3sBerRRzjjmLNwZarg52rKJ6gxLvXCqDuz1VlPSgI5u21QJch10VkVQwUjl37kBSXfDajKy1NHuccmUBRxibK1IitHzQlt0/qS+p0BQ7Du1zU2PEHhbIHVeO0UJD3qwLJsW7tSL1Zpo6zieNQCzL4UQi5c2QBMeoPLmmPbOG+juKFuWXUiKFpGQKiZTYpPn+0MvqdTSxS6LPPP6lThSmPJEUcgllrbkgPcO1NU83e4qBKO5OnG5W5vyXJoX4ZZNcgdkZ8h55ppyuNEYn5Jq7u6VEiwuJ7/5J0Nxc3tTF1vciEu9n5KbFRPgyG7N9qnwSAXNm09SpuJqLp0Zj6M7fiV2RR7B2CqIq7s7LBndwJCC3PpZ1EesfD6yekldxsfQvNvCsx9nuOBg+I1EFRO0VLUMJHKZW2ZdRfpS+0HttgVLioy0mIx15C1hjTCT8ul1z/fJspV4NtDiD1Bjk+1T4qd5NW/evCD+1DE5DFsMoNz8il3f0smZv9r+03/7wxWSngIv2d/CG36QUOv4nQsjo9pxjtx2e7MgXt+L04S/8CJ7zL8rLzXtp9uFHjWD1WEUWESy0tQ1rzzyWED53C4jagwD7I8Kkpxnq6+WoLvGDbr9TrZ4d2X7O4HadHhdNxW/vJ34r/wA1NSfhFbL7Z4SOF1fs8dQYSRgfIiAhF1yoqp5AGCWQiAPCT+JfTh1UOJUfs1XFBUUpbXilAbfy+S8qf7K6jFscxSBnjo6cN1LKT7Tz8P8ABQ4yRPtbMPhEdGVTvYSFm0E36nWzwiogpXgkjMIiF7Xj6Vl+0fYHGOzc3+8U5Wdxj0l+ZVVPiVTSvlnfl4SZOLUPkRKNn0l2PkpMW7K19Mfsw1kNPxY5ZXESyZ7iES94+FZT/aqv7H13Ewyumpd9t0RkIu68xoO1T04WGFwPzjLpUuo7VBUQyxzM5ym7GBD0qloiJObPovBvt4PGoRpu0GGUmODlbdKAidv1c0eL499mWGh94PPHgdQNv/08oxmIvVYTasvleo7RVkgkASvEJf8AC2qrkI5jIzNzJ/U6hqP0XCWSvce49q/7RkA4iMnZ+klGJmIHCrfYfpK3msBjn2wdq8eMs8TOjAvBStYP/VZigwWoxISaKIpJc7WEVucF+xWsqsKrMQr8RpKAKaPjPAUl0ptm2gi3fuQn+i7/AGzzurqJa6Yp6mWSolLxymRl/NDFHxCFsrRJ7blpca7JyUZkdHnVUvwtvZUg5xlw5AMRzu3NbahpryCr6PXPsjwHC6ehOtlwIO0tU52BRlNwiy8RCXn8K9fwLFDkgnCnwKXDYAOxoicBK3L+a+ZcF7ZT4KYcKO4WfUS6SXrXZntxV/dQnI24zvYh9KtQ/QlkcfJ61TU71FucRxZPqJJVOGhWWU8mXs+ecw+pvSslhXbZ/E9vnqrg+11NwSZ5LSL0upcJnXHLj1JuOdj+y+PRDFiGDUJiz3NIEbAf6m1UrDcJwjA6b2fDKKmoKfvGCO3P6i71iKntFcd7Snb3XJj/AGutC/i3XbUuwV+VE9L40FPFvkbd6VArK6Auh2MvUvMaztQdUQ3nJt5KHL2glEcgM7fmrjhoyl1dnoFbGE0ZPxBi+p1ksVpdSdnaQf1KgqMWnmLWQy+p0EOKHHpm9orpUKOR5FIj4hh9RJc/4YB8SqCwcyl1ONbOHtFTcPKWmGXTzUSo9gqiLhs8ROtLMWkUlPgcIj+JwyL1KVDgMRHmwGXwjuUj7tC7Np2t+Sn4dT8M9JLvpSsIKzkGBiRC0buJfJWVNhNQJas2niy5qbTzcMNGb6lPp65h5gyzbZ1JIiw4fJlbk31KeFO/J2tUmGoiLucVKjIM88vkos3USHFC/Jnbknxpy8mFPFHGRZ5vcSdCPuz2qGy1Erainq5o5Y4omG5rWk4luXxKHTUuOxzHxYoaqnKMbBKezI28WnNaUIbmHI2JOhSsPf1Kd64K7VlRFh9fIfErK9hF/wC6pAtH9XN1YRwuJZKSwtaTZsusKVotQoBha0tETC6O5hEnfpUOpxajhiJzqAiybqJuSVlPgmDmNqPjebLERfaNQC1LxZGIJWtMg1Ji87e9kcf2gUEdZVNJJLURZsMfs0ZEP8+SKMllgbTjfO1PNNbbq6pMPxp8Qv4VBVRCHinZgz+ncrDiWjme0vhSaOhMs4pGkcdbk8OQ9/eqgayMfHan4qz9KwaZqmi0Yk6G4eSgwycRs2UwM7BdmyUNmyQ6PV8KNhdMlNa2b5il7UD8sv4rNmhIGFyRhG+eXqUA8Qjj0c93zSbFIdu9kqmGyLNoWE8n3JMLeSrhxIJH0JOjXXW6LNphaJoixc0Wg8m2qPFNdp06qQJW6uygutgiK1swZK05LdUmJi0zTrjaXNhFAUhoh6tUgHaL5pXNfzbRdtYv3qfcJpD8Qtnp++5GNgtq73JkMx0ttR+LakMlDM3c6IKh89cvzKHc2XJGJMihak4ZmIebXJ0ZG5ZttVWMi6Mzja+hKaCi2Ym5Imy7lWNUGXN3FIaox57lOock9yRXd3iUD2x/0pcZ9ruVqNBck1yQFMwlzUI6h+TbfhQtndqSrQRMKobLMdyFpmIvVmod3v3IgLp709BUSimbmiaTvybVRbmv0XeJt5I1CiUMjImkEu9Q7m+kUTk3Nk9RktulHdooOg2ogkPk6nUCZdcheR9rakoxSPnzSYrXLPPmp1AkuRZ83SGTdc7uo3E36u9qXEe3k6qhe4lNJ3ommLkoDyPdr5ImmkLxtajUZPaobvZ7kvaNvf8AwUMJD3ZvuQjMYja7sp1AmDUN/FFcxa6W/UoPGbkT9K4RMXxWv5qtQLBpLSHJ7viRFMxadJKEMjW5Z7khk+ZD80aRFsyaNQ+ebP8AmRca0RzUPiNlozpFM46ZW+SNA9xNaqtu17kB1Xko5yd/Sm3mtub3IUSXJkn2i258/wAqYlmMrm4j/TmmJS79EycwCefD3Zq6JsGrhaovYn291yoa3sjTVl34jq5Oa7Wz+aYKutL9n39RLqx7R8ESUX5M3VfZ3ETC7SEGTaepUlT2HqKe59S+IVuzrjK17LUzNWGQkxM2nJdMckzneLGzy+swWrpy0ve31dyiSQ1EdzncQivS6yoC3IwD+CztfURWE3CtHO3auqE3I4p40jIzVEtg5O4+aEKqXod3tLxKZVFBDdZHd+9U9RWALCwhatzk4Q7NWH3G4j6c1HOukIuu5QpsQuMtLVBmrNpN02ppGTZZyVmzJ1AnqPLcq6Su6tVHlqjLvVakXZKlqnsJ2bcoMlZ1ZoCqNvO5Q5pLn0ZWJjlTVN57lAlmcu7aumQkXK0kG0URMwCJN3PmPh80+mtLVRQJSIHke1E+WSEuazZIFzW9wpENyPUiRN1JBY1w2tS4bfUnelDogqxpxRWa3ZLtu3Vk4wsI6uqoqwQj9yPg7U4A3D6ktc9EwsaKFibkhanuHlyUi1+SmRwsVueREgaZWhT26ZP/AAS9lfyuVz93nJbkzrv3bJydrSQWUfBfvS9n77P5K5PCZLybJOhhL3ZIAz/s+umVycjhttzV9FgshFm8atI+y8XBCQ7ryfS1FicXJGVKFyYWyQFh93fqtvH2f4Y6tdlyVdWYa0Z5f0osFjkkZkKPX/Uhmht8i0WgkoXtyZlGPCTszZkBqyheE8uSCQVZnQyXkDNu+aZahlIsmByUsZAEe7K5K30q2+5Zbrnb+SI8DlEMw8XhVRAonF/LauWuOmStPu+XPLh9O3knSwOYeYIAp+G64XNSzozjPluZB7P4mQAw43d3ySKNPlG4ln1IN3pQQN8Pp5ClboLp0vFmK4W5uSAG7d2TdyJxbdqiYelsu5dtbPNkABb8rkija/4UQx23aI2j78lQMYYeWSVrl5J3hvG2bkxJPkNzoAa4fiSAWL4U6xMXw/SkHvb5IAatbMknHcnQy26Ok2VvJ1IPgHguPIl0Y23eJK7TvHVGI89EEDdu7Pwroi42+lG2aAcxu5Ki0hPtufL5JsR6s+lOakkw7u9TZYNu3JhZBbu1ZOiNoarvdnk6CWNAN3PaKLxa/wCCO73XD3rnUPLkgobKPcTMy5baWTsnSLpd2tTd2vJBD4AtYdXRCLE2ef8AJdIbtPCuCTigqhe7qS7x0SItdGSYup0EnQ/+Zpzh3DyTYFtFOxE/kqAqH6dUi9yJ/JD8lkai/K6RDaKT80rfUyCkAPWkw7eaO23k6EY2U2XaEJaZO6i1hOXdtUq1CUI7tVLQuCCGZP328lIgkIZeG+ZeSkRQhG2n9KACP2mxmazLUlCVDsfHzySYV1skupua1syF8kiFrtWb+CQ81xIAZY7myDaJc0Y9PqtS8O5F4tEAK4UkPuSut70AOXLok/cmh3Irre9ADtz9yPjH5plia7TNdYvegmiYE05as7ox4l+93IVHCot+JGVR5ZCrsCV7Q0LCzdSX3g/c6gcR89XQPI49yNhJFk1YfN3/AJpx8QkyHI3t71UvI6MZnzHNGwqLMcQlEdDdNPXHdn71FYuIPJN22ugRMLFJEH3hJ3uxKM+Xcl71LZaRODEHyyvt+FSKeueTR5NzKrEWk0yU+jo2Ihe5FhRaQi9Ra4v/ADUwITjbIWcXT2G4e8IjkGvUrYqOQn6H3cxUOR0QxWVYYe0zbje70oTwF5B2A1vxK9ClOT+7/UyeajMecbisnkZt2rMpNgJ3ZMD2qOWAmOorcDSmRdFy4eH9PIU+4w/GRiH7PmLiHVn7039wy26Oy2z0NxkDf/sp32VhDfld03Jd0f4yPPjwsoyydiIkwdOe7mK9IPCY6gM3ILlWVHZ249jNz8LprKmZS6VmIGF7ck4NHIQZ2PtWzDsq5Fnkw/SpUPZcB0zYs1fdRH40zz145I3ysUiOSMmyd7S+S1GK9m3hjJ/TyWYmpTjPVloppmDxuBMpZGIhB8rS8XiVpSYPT1lztIs8ImNr5OKucIkMj5P9SJOjTGrfJKqux79ccgENt1ue5UM2HnSuV7XCt9TSPHELPuz9yarsNgrBLRhIm6lisp1T6ZNXEwnDjkC02UQ8HaZ9j7fmtHV9nZoyJ2ZyH4WTEeHnSyDxGYfFaS22TOPtuDIEPYWsqmviZiH0k+5NVXZWroYeJJG4j36Lf4PjQQw2Gwlk1y5jFQeKCNm0fQXeovnk3eNVaPMvY9uiFo7RyfpzWtqMBfrYXH6VV1+HnH4HER8K1RzOMkUFfR+3UcsT5XO2nuJUnZ7D6eQ5faIGMwe3d0i61HDcR5d6GPDQGQpI43Ej5296ylG3YoSoKAuDsjFg+llLaoYdPEXqTMoxU4Ec9RDFb/xD3Kpm7RUEObNI85Z+BlacUTUmaD2p+CUV7jdyt9SHD8ScY4jc7strrKTdrn5QU/5pHUB8ar5A/AOwXe544m3KXlSZaxzPTvv6fxmwgPq2pmXt9RYaZX1gkXpizIl5dPDWTWvPxiv6brkFTRy0rDxIniu5XLJ5v9FrE/tnouIfbNUzDwqSijIMv/F7h/SywOJYpJilSU8sUIEb3WxBaLflUPiNZ9SQ5lasXJzNlFRE8e4st37kRxnDpJGY5+trVMwSslocSglidhPO0SLwr1E6qlmPgVlPDUh02ysJf1Jwx7hKSR46edyG73L2YexPZTFAFuAVGXqik/7k4/2I4RiGtJjMsAtz4gCdv+VNwlEap/Z5/wBme00GD2Pldpa9y1dN2yo6qrijKeSIJXfPhNuJ8trEjj+w+nGsJp+0cQUzcyGDdb+paCj+z/s/2fAZKJ3r58rePOY3N9Iq4X4MJY03dmculG42Z/q6UimOYcpAvHvGRhJXdZT04vk4Pd81UVAxC5ZO66tTEjQ4XhfF4j0cd2flyV9FVBaLM20fCqEpGHk9qTVDj4nQopBtZovbmESZCOJOPLK5Z/2h+b7iQ+1PdmqFZfviXjZvhTRVwRlkqP2w/NMnVPkWm5ME2aAsS293vQPijEPNZ/2hyH5oSkcdNbS9KBXIvXrnLXLpSCua5UfGXeM+W1QP3F4WKNnkwMn4q65+5vpVC5SFy3J2ETu1fmmmNGmhrGs0dToK4x5dPzWXCoYRFs+SltXNHazNaqKTo1QYgOujqbTVgDzZ8vUstDiTlydTYZJZC7rfhdRSNYSNMOMR8tfepkONRCOw9yzkGGyyDeZsF3IU+FC9OV8h3fSs/abcov48UufO9lZ02IBIQ35fSsmGPQYe/OO/p3MpUHbCnm2XiJerJYuLNI5UjWlVONrRA5D6ckzWYlPGBAbWZqDR4pJIwvHOna2uGoiGOeewhZZ6nR3LXkq6nFnjfPNy+IUVN2gnhPq2/EqvE5oKfWORiL4XWbr8eClMmZ7zXTHHZyPLTPRJu03DC95Yy06FUy9spBO1gu8xJYumrgqiF32l6VPAYy5HaSO3EnvNmgftU0xxMFJEHC6LQba/wp2HFpJtWdxu5qhCngEL3kYfiHxKbDilNDHkziX/ADQ4CU+fcaCConkLV+fiU05nhi4k09oZiLkXSOfSsv8A7SRRkLh+lR5sWhrhIDOXc922S1Zdtm3dX0bRqiKMtKkZR6dqlYdXRyQhO72A/K5efyyUdRIJzyzy2/8AnJ6mqMOpd8YXF6ZTuR2xrNTPSTxKCEBkOTq3Nb0qHN2o3Cw3WvzWNLtg0IWMbCI+AmuTU3bKKQhziG35LNYTV9T/AIm+hxp5rmfMh7iR1FYAjkxxj9SwodpoyAuGdpP/AFKNU40cw8Nz3erNPsh+SzVV+LNT3ZTvL8IjuVa2NSzHZGz259OSpoOJVHqdxerNX2FUbQhflcfqJ1bgkjFTcmWuGw19YxOwPt5K7pqHECYWcmC1MUVc4jYLtd3q5p8QctMm2rmnZ242v2O01HiAlmzsXxErEaWpLvH+KCmxDUdbf3qU1VGXLaS5ZQkd6aoY+75ScXd9zJHQ1kmjSRqZxmIdX3J0ZGHW5lFNF2isgwuUSE5pG/KpT33ZRBd8RqTfuyS4jEPNS02FpDcQmLbxZOXebLnEFdKRs/Sp7ZWwJeLJnFBbaeedpIyJt29rhQ8ZturI7bDcVveyJA2Xg6V235KtSWxad7pXaZIBFiuzSEdvqVKArCcnHm7JFM6F8h5pDknQWOxlaeaTyac0xd8VvmuFJbo6WoWP3flzXXk7mUfie8f1Je0a5aLTUnYlFJuzJdaT07VEGR7sl3id2d30qXALJPGbLltXWmchUe5xH/BK4iLk6ntlWTHkYtF3iMOiiDJaXek0j3ag6ntjJfEYmyzREQZ557VC4m7Rn/glxHFPtisllUN+r3ICsIut1CkmlEtgDJ9T2qsOuxzijlh1KUX/AP0bk1jM3I0UQt3u2iO4Mue4VW000kgXzxBFL6Re/L8yeufPPO1LtlWTH4fPN7vhQ/hla2tyjiT+bfwSYnyyc3/KlqS2SmyyyyL+CX4Yjl4U0xWl1OKJhuPmyNCrHWtuJ/Jd6R6P5qtmximp2OScZooon1kKEi/NtWfm+1bs9TyxDIdSQm3UMD2B3DcXxI7bIbSNldu6fhuuQGTXZ9I/EqbDe2mF4sEQ05zHKd34QwHc2X5VbjNxAzOOQfhJrSRqwUhXOPcuOXlkKRDb4XzyQtt18LJajFcxPq/yRH6tCTREEfemzrIox6/zEq7ciHKMR/1NkyamyEdcv0qrru0EFOJZSblnK/tU1vXbd6nXRHDKzCeaCNHXTAN29U9VWDGGbZXfNZSr7VCRF+I428lTVPaJ5Lsje1dsMRxZOos1tXigD5Xd6qKnEIyIm0Iu9ZibHm5X3Eoh402uea6I4zjeXYu6ko5BLXn4VU1JRZa5D8SgSYwBCW91DmxRrfUtNDJuyZU8PIdG+pQJiju5fmUebEAu67SUU6hi71ZAcxNd3fwUeUmEc0JzBdqaYl3W72U+RMI5m3c00Ul2mboJfE2bCKatYu9aEiORNn/lSIbSz01QF/8ACUgxWvuyZCV+1IiPuzXLn5ZIJoQi+7Ndt+HxLgk4vydc4j5clSKOtH4fcjGN/wCSICtHLqR3MXc3JTRI1w/mkMe3RSo42I+TKZDStJozXa+SEVqVdtrrvmtPHg9LYXEzvy0EVXT4eMYbAuJVZVFWw6ckVu3V/mnho5ZC0jfRPnhNQMd7gix6kOIXItM7lZURPG+TwfMiVfaYj3iiaZ8ue1AGkhqriFrLRHmPpVjEIEQ3ssoVdLbkB2eG5PUk1QT75HL96CkzWtRxZC2XyuUmDC44xufLd/Ss65VM1uRuP71bU9klPlJIQn6s1LRdlvDhsY83YRyuTnsoX5Nnb4SWdKaWEx1MhfxE6tKauaMwzZx/f1KaNVIs3pTzFrHHIVBmwfiFewORKxbEI5rWYWG3mpVPMxCTO77uSytosz44Ce52iuJOlgMskJM0bDKP9S07CxeQrh1HDHJhbn4lDka6GFLsnKUhZtuLlayfo+z50p5mD/SS2DFbr4k0ZcZ8j8lXckQ8aMzLhO4rI2QHg4RtmYMtMUICWbMosoh3vuRsGpnpcPisLKPc381DnpwtyyWjqIwEtHuJQJIYyEc+rvVpmbRkqmjjIiJ8rc1XVFCwtmy09RRxiZenNVNfGG4A6VaMGjPGOpKNJHlrkp9QNrk+SiVBXfSqMxhybnrt8SC5hYdbs131NkuOPcgsHiW9yIJH7325+JLh79GchQuO4UAHc1yIC2O3USBv6V0BcXQRSDt3Dl3rpR3avlcji2+RJ/hvIWjISC6IfDtNLh9zdyn+xuWjs4ofYyuLT+SqgK+221kfTa35lMKj159LJk43FFAR+/XNIdycIe/PuS0EtFNgC25yfPcgYX3MjIe5ur4kRD4v+aCxoRuZdEffai0Eh1ZFdqT+SAGul/8ABdLMueaTchzJrUm23fyQSgHHpzS7889q7c5CTuukT25aIHY3baOa4/iZ2XbrnRENwZkzWoExtcfLNH1FySyu7rUDXtA7trJML2ou7LJLbdl4cupBIPf+9O3P/NCw3EnBG1y1ZAFTb8kuk+aT+J2Qtll6SUG6QTfFkiH3ltTY7upLxelQFBFl3P3pPbnogS7sxZAUO3a5IR6uSDp0XWLRNhQ4O4f8EIi3mkJbkTZ+pQM4PJFuEVz/ADIRJNC8h3aLlumjoW3MSc0TGct965qJc0ehPp1JWe5KiASHp11Sta5E/iS8XJIAF23VOOPuQjG25OwBtfmzIv3OjSHIW9SY/kEBWil70kiK0kCOMXclquiKWtyABt2/SuFyTrChcfegE6YhkfuSEt2XUi6W+JD0oLCYri+S7oL6vtSDp5JaCKkBwCt7u5TaOs4J3k+0VCYl0SV8EUbTDMeg2s7tEPrNaWjxSkmAc6gV5VF7nZS4aw4dGdYuKZ0QyuJ6hNiFPTgJme21Vp9pqe+xn5LG/eBkOR/4oGkDry3KVjNO834N9SYwE3Q7Dn4U8dVxHs6VksPqjECdrRyVzFiBlzNrlk0dEMqZY1dV7Pbm1xF4lBlxCQdX6W+FcqKx+ELaEqmauMS1bahIqWWviWTYsfcb296fhxR78nPpWaes6tW+lAWKRjLY5tf8LJ6UZLIzYQ4xdsYrhz0+FWNNWWhm7hasQNU1wvnaSlQ4o49T7UnGy1lLvFKqesIbB292ip5cDlmLM/6VJDGLnLVGOKFyTTozklJ8kccDij/aGylU9LTw22Z6Js6jiFu3ES41Q0Oru6TcpFQ1RYuVrE6h+0EMvEN1GPED7kzLWERZ6ISYSyf4lvFiXS2oi/uQVGGwVg363rOVWMNShecckvkEQXESi/7ZY3INlBg1l3iqXV8wI2UvJpocHkhfOMrxViEYQ61BxxC3MpDZlgZZO2eKETSYmFFE+1xgARSpvsrfFD4mIYnJUF1PxDciScv2Sv8ARsMS7cdl8Nb8XE4TPptpt5fyWSxj7TsHrLgw7C62q/8AMJmAXVxR/ZjgdGQ7XlH1ErmPs/htH+wpB+okt39BJN+TzI8Wx3FCyo8LipRJ9CJri/miDsb2oxTWeoMGflbt/wAF7Jh0MUbZNGA/SylvUNTy/D6fUnc2UsMErPFS+yXEYamAJI3l43Oci2N9Xeqzth2Dn7KwxT8Rqqnk2nLG1tj+le5YhXCTDY7culU00kVRTnHUgxwG1pxk20m8k+22Q6R8/aCPxdKu+ycNaWKU8mG1AUtUxjaZAJ2v9LrVYl9ndFUVEslFVvTj3RSbhH/mq7DuwuKxz5tLFTxZ/tBk3KNWmZ+fBaYj7fVYjPLXxhUVDyORywMIi7+q3uVjSdl48cpj9tB+EXLwkHvVrR4XHG0cbyuVrdXxK9w0aenYgzcvq6V1fRnGPJ5vXfY7U5lJRVkfC9NTtJZnFexuJ4S2cjDOPqgdyXv0tRFwxdhaX4VX4hNT2ZnTAH1Osu3Zs2keEUPZvEawtlOUQ/8AEl2itaQnGOXiFaeumAdY+n0qiljATLJtxLWGPQ5ck7GoaySn5ble0PaLhiLM5iSoTFh7k2+Y6srsxRo6usaoMpHJyIudqhHihx6A+1VDzPdnmu8RyV2K5EybEJZNc3u+ailMRDq9yC5+aT7nSsVHXJK7RNrjlp3KCqHLvyoXK5AOZEnYqWSTpB0DGn2gl4bndSAozLwupEOFz1XQFyAIFtzc0XDfzVyHZurjh4hRvb6kosBnmusjcv3IKplNw7bvUihjYnFn81bngtRCWRxGP1MrHDOz8lVII8JxDPUsk7BQbO0VHRyRC1jXZeamHgbZd23xEtHh3Z2KnbY13xK3hwmnmhMJI/zZrFzOtYjzOow1qcy6S803FhrzFzbct5N2JATvZnICfzSj7OxiRM0fxWq+5EjsszNBgLieTtt+a01LHFCHDsDQeokU+DvSiWbGAlu5qkrKrh32SMQijyHEDRHVQCOrN+V1SYjjARvsBxFZqrrpCudztFVU1dLmWr2/NVGKRlLK2W+IYhBMeT5/Foq4qiMT2c/USq5qo7tf3rgVD29XNbGDZfh2iqYQsY9vqTr9pKiQN5v+ZZ7iPzFIiclPtDZlpPihzXNc+5QCkcizuTXE6dUTD5qhbEiOsMX02qVHjBiOTk9qrrdUQDcOvSgETTxSSR+txFRyrpBLm6C0vJknjLc77UFeR5q5/qTkFZLno9vwkow09rZ5bk4EJ3Zs25AIsAqJZPHuTlx3DzUakpai8WyYlqKHD4+GOY7u9BrFNlCQmJZvmk2RPpnuWtpsLp5jEDdhk9KnB2TgmC9mcviWTkjVYmzH01g63KwipwIs3zU/EsBClAnBt2fhVNbUCerHayaexOsov3GjoxihYnA/CrmDEAyELnLzWKCqON+bqQGKEPNlGo1ko9BCs1vd7SUiHFrS5ssBDikhFqbj5KV7Y8gZPI/LW11DxmqyccHoIY5a+Tn/AOqlR9oLSFs2XkctDTiQ5nUHZua6ZW1Hij04CGTld4RU9s0WWZ6kGPXDqbXKW2MNkNpjb6V5fN20gw8haanqi6cuHGRZ+pW2E9sIcUiE4wliIeYnGQ5KO0arObp8WIRzv3fCuBijiHfaSoQxhh63FQ6vGgjl1Nh+FR2zV5TV/enc7OX70jxS1ZIMeAn0e5O/fDFzf+SO2V3jT/eByaA1gkplKVxE8jvd8SzEWKANr5t/BSIsau2s7EpeMtZTW+0MLaMgeq3ZOs0FcZFrIpIVn6u9Zds03LoqruzuL0rhVG7PNU3tzjbllyTftxWo0K3Lk6i59VwZHJuT3Py0VDUFHVFnIDGTt5uqurwOnqJoJIquuoyA7nGCd7Tb06q9Rbv6NHU9oKChpjlqquKAQe1xI2u6suld+8oJGjaKeKUz5AMjXLGT9hcPqqszKvrRglb8aK9nzLzutRj2Nb2cIyxyuKy0Y9AHIG7un+pVqjLbJZt+MxML9IoTroo+uSMbn0uMVnYOzeGQ1HFdpp8mtYZ5nIG/KrMRpo22Qxj5WsootTf2WYzdWTrrVDKvKqbLn8kxV1zwx8SOCSoNv7uO27+aKNLLdqi5s3z2pz2raLtms/Q41JVPk+H1NMOdrlLaNv8AUrH2hiHPRGpKkWQTORf9qIah8itf+agBNbbqw6Jy9vPd0qNTTYmFUN70DVTEXJyUUia3n+VJshLXcKdC2JXtDXC75klcPLJlFlmjhDiGxEP/AJbXEo9NjVHWSFGEVSMjPb+LAQi35nRQORaNIw26eJO8bTdmKrKiGnqBJpLxH4DtUSjwegoZCkA6mU//AD5yNGot2XnEjtHn/FE9QA+f8VWFUB7lwqwPCyNBbloNU2ZFm+7w5J1qz0u/1Kk+8GEtA/mgfFH3NY38VXbZO6NGNZtyYm+ld9s2Wu0Vr+EgFZaXGAj10Ub/AGiLwMwj6c0dph3YmvPFAjcei70i1qjzYsHNy2t4s1jqztJJH3bvhVLX9qpx8DgrWE55Z0jeVXapqfV93nd4VQ1nbxhEur6RZYGt7RSzP+IapKnGDEi/E3eldCwxOKfUz+jeVnb6eS7I3iH5Kqq+205OO8iD0rB1OMNyvclAmxh7dHtFbrGjleWcjZVPaqUnN83udU9V2gnkLU9qyk+LPuFn3IWrHkHPTkrcUjLfYvZcYkkcnc3UE8WcvG6pqmqcW5vq6i+1d77kIlsvTxL3umjxR9ypvaLu50uI+WrfJVaFZYSYgeWm5NFXHz1/MogyJPJ/NFk2SvbnK7RD7V73UIi/MkJbssvkgCWdQxXLntG7kow7Ryy/UiHpU2UP8a5CUzdz2pq1FaV3cqsA7twuk5aJWouHtVAcEvJc+LW5GMfuRBCgBgtyVvUpRU7/AFJyKhfPLLq5qaJ1IrC3mrKgwv2rUzYR9KD2M+lmVhTR+zgLm6o0otKPDaOG5nC4S+JTgp4Ix/CBgH05qrhrLS5taKkhWN15tcpLseKnbPXP6kD09wkjhqhk5OwknZJghDN2Yifwi6BkYIQhLUG9KU1cAgWlw9P0qBJjEUhZZ25uq+XFA4phntQKxYkMVt9igW8RsgZvTzUias4gZP4lDutt3sqQyRFSvJzkYcuas6WHhuL53fSq2GsjjtF2uL1KbDiDC+bZIIsvqbIRHS5SPZ3t7lQhjDi+ebXerwovvoytbiN/BBVou5pmEMs00Elp5hkqSTErvG35UDYgfnzUhZqaase8TM9jvratHhswSH+E9wvy13LzYa60tH2+lTabFpY2/DPcKlq/iaxyUeqPGYtvP5aph43Lk131LFYb2srKd7D/ABR+JaGLthDURi0oMHnb4lzvG0dSyplkcMghqz2pmWE8s83TH+0EUhDab296JsYAg0ZiFSosveDD39Oe5RZhYW3JibENpPpcSiFVXFq9orRIybQ7MT5F4lGKF5uTXF4UQCEhftG/j1KVDDwxJ2V0T5K6po3jYdlxE/SKoaujkkJ2aN7vhWqlKQdOpRTE+T7rvCKqJEkY+fBZS5M/+ZRi7O1Fubs30rbSxncOQNamyyt1di8O1apmTijz6owmSM9oPb6lHKlcS5L0GaljkLUGL4fCo82E05PmeRfSmqJoxIUMkgizNuT54Xw2zdty0xUIDbw2b8yAqMO8rrU6FRkTpzzLTpTg0Z7c2e7vWleEBuyZv4ITJhbl/JMkoAo3vsydSwp+Ha/hHmpjyW/CSA5AHm/NKxMZ4lxDllzXOI1uWd3xITyG5+lRZSfIXyt8kybHaiSO0tXHW5QDLdm21Ecm3kgcrS0UB5Gyy5M9tyRZD3bkjyz0Zkrm8muQAitzz0K1kGg/9yRE12Xh+SEit8kDViLLdy/MkPnnuQ3bVy61srrUFBW/hd3Uu2sPeuXW25t+ZC5XF8KACLpHLwoZPJDddp71wsh7/wCSkDsRXcyRH5MzoQF70V1lyoBXWihHO3mkJPdmuCO5SWdHLc6Tfp+Jc0/Kl1CggMd3e270p0Rtf1JoS0+JuSMSb33IF5KH2hhccza5E0jEWr9PUs8FU5Sc9ylBUPYTeHNcCys9LUubm82+pIS/wUGGqArW1IvVkpgZFyf9K1TsycAiK7XJIR3ZIX3d3zSYdFoZ1YS6N2qXD26rhbbfi+JKyqCDqXRHXltS/cyEpHt1TJaYXUXvVdNiR08xBZcKnsT7VCrKV6iYHDbas5XRSX7H6SqaokzB7RFuhSuJu0b5qDR0ZwmR5d2VqmGL7c9qI+7yDiFxNvJLieaaAveusTLQNR65du800JItvm6A1EnhK7uTXh3LtyCRzTdauPkVvhQ9XUjYduqBIJLh+9E236kenJKxgENo/wDol4V3q5omFMAW6tWXW5rtpZorXQRqN+LK1Iurmi/chNJliSuuLJctfuzXCFx5pAFd35qP7Y8kvCgjkOX0i13+CdMbm523IqGaXBTlmpnslNiByHqdn6lllc0vYa4lBv3h05Hwh4mYkn7tovmqwYZJrZHN9vhJ1ODcO5Xjbr3EZav2khifk25PhlaLZqMHUKdEriL/AErVmCJkVQ8d2Rp+HEHj71WXXfD9ST+L1KDVOi+DFjtyd1HrMQujJ9BLJZc8YkjqwjfMgztdWwSNIHqFZqmaNtFdDNNJW6G5Dn0k6vIhAXzyuP1EosMcYlmzNcn2FxIs0RTXyBskcT3pDI/Nk0w6ItbVoCJUM3DPNP8Atlr8lCuXFNDtlo1da/NEdU0gqt1H5Ltz5Cp1KslHJ5dPzTRyPzQOX6UBluVJUS2GEziPNPhUPnob8lDu0+FLiPHyyVVYrLSKouLLO1WlJUNG+TvcXqzWeik7s1LiJh5ZrNxLTNKE27V+pI5jy0drVUx1XnmSlBUPdzuzWLN7snU9Y9Oebs5IzrnmIhdrlDubrfauHURDzkYc280h8DdVNw3zydUtZVSEb3u/NS6zEqciKPiOVviVXV1UeXO5bxOTI0cCucXLPvRx1lpZ5sqs5GIRyQlJdyWhz2XB4k5cpHuSHEpBDNnuHNUlxC/xdy7xD81RNsuB7RVEYZM+Wah1OLS1BamahEV2joX+adktjr1ku7e9qaeZy5ugfyQvu1UsBwpE25ea5+V0rtErA5/zXelLp7396FpG71qA4ujkXehYkTc1ACMX2+FAUblyRlfdokQyCVmVv70AEEbkQvmrWgmaMcnVWIn5MP70+Eb82O1OhWaughp5izdmu7lbQ0sAmNjNbl05WrEU8kkZCfEcbfSrujxYxteSS76nQ0bKX7NbDG1uT55enwqbTU4eCNxVJR4oBWu7tb9Ss6bFI4z0fcsWmdcJRLr7vpqgRc4oyLJEGHxR2vGDD8IttVaWMd9u0fSkGLNaL5rKmaJotwpbiyZmEVKOSMR7h8x9SqYMWCQcn2qfDVREQvmxfEpo3VEWuxRxtCOB7RVVxKuqfIAku/wWrCujG0WYLi8WSJqpyYm0H6WTToXbvyzG12D4jJETPIV3xEqQ+xuIkxnkNv8AUvS5bJN2hGmN3L+ladxkPAjx2vwephIgkjP+CzlRfCZM/UveK7D466Mmcdyw2KdifaKwctt3Mstq1WQ4snTNfE854JyeFy/chGnMe59q9Uh7Dx08Qs24u9APZGHiCbx3ELqu4iFhmedQ0cpatGZD8LJwqWUeuImL5L118DgKEXjjFQJOz8Qvm4XEzpdxD/GaPPqbB5JGG8HHP4VNHBXy0FrVvGo4xEWYGTUmHgXRtR3CuyYP7pMXz/zJmal4ZWu36WW3kwu1uhyVZWYSwlytHuWiaZDxsy4wv9Q/Cp9HhbTEOf8AgrSLDQjcVc0dDFG4G7jaPUKGwWMq6Dsy1Q5PeZCrMex7CHNrS925X0M1JCJcNunmKGWqAht96xcmdKhAoT7M1FKBOzXfSo9PheIZ6A9r+pab27htkxOn/vjQb2b+CWzGscCho8DlGoCSU3Eh8K2eHwxwwtnmWTdKpjxSLa7v1KVTYoBaM9oqJNs6MdIuaingqAJzBhyWXxsaQXyYxL4h8KtquoOopijB3+pUg4C2d5ncPfcSIcE5fd4MzWQ65so7CefJ1onw1hMsw25oDoQEifNl0bI4njKgLxDkn4ZCj18SkTQ26ZblHt106kNglQ3LVTkeUcYF8RHak2IcPrtE++00pY7Xzy/KkELEQ5hz9TKiGm2So647s83y+alQ4lLtyY/9KUWE7hkzu+FWLU4CH9KzbNVEh+3SD5/mRDVPJqWdykFR3cmTQUZ8myQmitGOxSOQ/JTAkMSHnb80xFSnGOeSlALi3cSybNEiRETjyN7fSpcZaZ6jbyUOPK4lKiFyLntbncpNUixpqj8MbdqmjNtzFVMe0telOcQ8tue5KjdcFk5XW5Jq78qihJyyd0XEe3RFD2JRF5JXXOozE93+CcYn6tLvSmKx0c12500JW80mk+f0pUUPgXzSckxxLkik05pgO3OkxOmZagR5vamDrgJ9H2pUS5ImlM+XeSL2hxbVQPbNc/ch9s7vNVRO9lsFQ4l8KI6xyu1cfSqYa5u97dfNCWJNdztU0G6LESrxmI3xCOzujGn3fquU1q7b13LOfejE2m5CddJ3AjUXcSNP95W96RYk8m3N1moq45Byz8SkDNbzf+aNQ7hbPWNnnnuQlWAPew6+JVY1Absnu/emamugp7eLOIF6Uak9wtSxC0EyWJOJc1T/AHxRkdjSORJwpmLoa76lepG+xLPFHK7mIpn7yGZss1FOo3FfkI/EmzkC7Yz25KkkLZjtTXRjpfb+5R5sQjhtBnMiUOokOYSYI3Fu4vUqrEKWS4HeWQB6m4bqkkYtsm12NDGxb2AfiWZxLtI0hZNLdl6VZfcNNWBvczN/ERqBN2VjEise0R/MStMwkpsz1TjDyEXMh+agS105Fo7j9Kv37N2yCxhauS4aEMRNYrsxcX/IzUpGXW7io53kPerespd2mnwqGY8NhzyVE0QjhcWUiGPYL57sk1KTkKfi6Mn6slLIItTG5Poo9r8nb9KlTFvydN3OigZHtfa/pROVvcyeYtuv7kmyRQeSP1XOyQi+WTqQ2QsWXml1cupFBQzwXLmulGwunfEi8WebqqAaYbddUdo2otLUPp9KKokJ8vSkAobnSuQA+BAOuTXCi4zCPJrc1GckV2vUqsCQ1R5ohmb6VFIbdUiz80WBMGqt7mJ/Uuw1jxjpkOuqiD+9d3DrmgonjWPnf4W/mo9TiBlpnko5k/mmDLwqWNOx37yMZdS2qUONONqqDHpbqTZZosqjRw9oAj11FM12PPN0Os/qXNdRYEoa66Yb+lE81p+lQmJrlIqR/CA2e0UrAk+0P/SmpJvLdcooyPyzQvIl8iyQ0zinAqurN1DYu9Jy2qgJoVj8n2pwKx78mdVzEuiT9KBFs020XzuL4UTVHvTFvDgI/Sog1D23KrMI88lmNRuHV0/94Nb6c/SqZqrcl7Q92jqTUvocSt5n/NOtilxjq/8AFZzjOXjtToVG4W6iRYcmrgxJ+bHcXzUsMUku0dZAKwxHR06GJGPegqzYfeT8Ucju80+Nc5CW/msb97ONubo/vaQe+5AWbEKrh25EpQ41ww1fq5isN99GNzO+75o/vhiHLNx80+AU2a08Y7nPamvvYBAn/pzWUkxRr9HuUKXEJCIs5HtTsLNx9+PlsPa3P0qJLimzO9lkPbjy6ytS+8HyyfcgLZqJcccWJ82JRzxp5DHVZr2xy1dc9s15osnk0hYxs1e5NHjW4sm2/wCZZ/2rT1ZrntH6kWHJeFjG7LK5CWLMRat/NUpVG3RkrrtHQTyi0OuaQs89yYKoLLPPuVccjj37lwpnLk/JTZVWTXrHEcm3F3prjOWpvuUW5yLnaSJya7k6onVDrSa80uN8yFNF4dUuJaKB0d2k2WfJcfPMU3d+lISf8ymqFqhy4RS6rfmm7vhRXtlnmqooL0vkl1PohIu5K4fNAC6Ry1Q9TfSifPLmk+VzIAC234lxERORILt2fUpYBFtbpS8kPeiImz+FAHS5+kvSk+74Um3a+JItxaMgsQbfIvJK7QXSLy6UjJxFBCYg23PknR55dKAdxaIn28urNAHn1riY6MpUdOdUYtn1bVIp6M5CyEHImV9huB8YBZmvMuYrxdj19bK6mwfaTyH9IipjU/D6GYRWjwzs68gXHmINzEm3K0HszFJr4VsssIi7GRmJCnOTRmTwUMg81u48DghG1gYfP3p77pgEs2BvpU/ko0/Fmef+wyd6Q0JkRZtavQCweEiztQ/c8AiWin8lDXSTMAVC/k6H2M89G3LflgsW3VJsDiyLRrlf5KJfSzMAVG6MKMsltjwGAj0ZdbA44+5rUu+g/HmZSnw15GyZnH4kNRh7i2X+VbaLDQEcme39y79zxSPqTXeJLvov8Vnnx0bkWTCyaOlcS6V6CWAxXE4uyZPs+xFm7Nl3JrqER+LMwbxlH3JWv+ZbCswGO7ZtUB8DtPJ3tEvEtVlUjF4WjO2ohh3ZM25aam7NtMeWe3vVwHZenELbdyTzKJUenlMwoxmPNdfMdclt5+y9PZsdxUUezLEWQdOfUl3oifTTMlv55bkQ326MtqPZmAQ+JQK/AXhHYzERelUsyZL6eSXJm7juydLiHyJWh4TLt2c10MFnkLQLRWvcRj25FW0j+SQyORclbHg5jaz53fJNHhcg8s/cjuB22QLkrh8lNHC5BHVupEGHv3s6NidCEApcO5WQYWZF/wC1W1BgISFebPb6kPIkaxxOZRQ4LUSBmzflRfcs48w6VuRpQj0y6UZQx3ZuzF+5c/5B2fiI87ejePmyHh9629ZhMdRv/LaoRdmQu3tcK1WZHNLpZ2ZcPxCyZt3wqyhwecgFzZ+V1q0tJhNPTiXDjYT9SkAT3ZOCiWb9Gi6X9mSLCZy5ApEfZuoJtcgWsEYxHRmuddElPfZrHpIGMq+zO/PJyIfEkGFy2CzR9K2ZC11yCUYvcksoPpl+zKw4afvRNT2mTZblpnjijbPQUycMcheSvuWZvD9Gd4Nx5ZPtS4ZeauyoQ3WqFNhp583daqRi8bRAt1ToCZPkAOSlNQleP81YQw8Esm6e9DkSolaVDOPg6khpTyFiC1Xg5d+SRWebKdma6lKVK6FqNyHRXbjH5sl+D6kbE6lN93nJydhS+6ZOb7VbEMfuFNkQZZMbW/NUshGqK0YeGGWlxIfdcpsgx5ZX7lFIWuzaRrW5KrsmqONJJnzT0Uxx89xdyimTZ53AgKRhfO9iU2h7E58Sk5O+1VVRWPJKYu93lqiOojy1drc0xJUQc2dvpJNGbkA8h+SYKa7m25EdVHuydMPUBlz5JmDYTyBn6U1PUPG34eRF8XSgKoD8qq6moeQsgztTboqKstRrmO1s296dclR0ghGWuZCW5T4qhy0faI8koSvyVKKXgmCXk7I3K5QvaHS4z+pWZUSeJ70Vw5aqEM1qJ5lQqJQkhKRhu3Motzc0ru9AUP8AGYW+JIZGy0Ue0vNdEXFBQ+0ltz5MulUOo9pZLo55+kUrFQ9xnsyfJIZnFss0zaXkiYX5ZIsdDgSGNur2p0Kx7cndNcF+7b8KEYX5EixUTGqLuT7l0KxxcXz+SicNxNdCM+9FjLiLFDj5Gp0OOHkOZrPNG5F3p+OMxLNmcv3Jk8mmixq7RmciU0MUMu7d81mIpDz6HAlLhmciyd9yk2TaL725883N1KgxY4+RqlC8h+JOw53aqWzVNmmpsaMrWd1aQ4wxXb/5rJRC5EpEWcduWazdG8WzaBiGmjonrNuazEVYY6KS1Y5CKk6FO/JchXPyJ02eJNuzVQVYxaXoHmbNTYbFu2IMRZKHU9pKOltc5wAXO270qFxmH6upAckcmhxxn9QXJpktsn/7UUZXPFUxGInY5i/epA4xRSXN7XGZ+kXuVCGH0Gf/ANnBb0/sxUqKOnpyYooIoiy04YMOSr2kJv7LQaqKTUNw/JH7VGPgVUdU5MOTt/FMFVH7kUO6Ls8QihDPLXvHJV9ZiEdQGgqvmmIi1Uf2hrtXVpGU5WGZXHkz2qLUTSiWj7R9KfAmIu5CY7s8kOXJFWMfeEgnmx7kBYtU5EF+3/BO+ytJ3OgehtL4VpsiXGQwVVLaP4jkXzTntU//ABXTZ0556NcKaIn+klRHJKaulu5uSlQ41LGOjqpArS1ZSaeneoO1tqAWxpqHGOJEO97u9WL1zEGx7i71RU9DwQz1uUkKdxLNs9qw4+jsV0S5ax8xzPamimuDuzQAL57xt/cibLlqiydWRZr825pgerPxKaQ8Tu1FLgN5K1IycWNWgTZ5bk6A+eS57Lu06fknRhfa+qpyQaskAWwWuT4SNlmmPeyIbhUWWoEsBYu9OgTcnyULjPZ3p2n55l3fzUGxYxixaLvs+qj8ZiLnaSXtDbnd7v3oKJQQtd6k+JMOmirTxBh5dSZKsMn5oHdF2JW8myRtI5NzVUFQ+XUj9qf8pIGnZZCT+bIupuf5lWx1HVr39Kd9otLmlYyyAmt5pcRrVXNUaJFUPtbN0xMsXqEHtGnNQHk9930oXLd36IE2ye9Qhlqtujqv4nkm5ZHK5mdBNyCqaxhu1f8AMoR4of0pqYX3O/71XVFQEZ8ty0VHO2yyLFHHvTU2NW9+7uVMczkPfuTLjuV0RsW9RjRqOeLSl5koox+fUkQ9zdXpWlIi5E1sSMQzc7V37+YQF3lcvpVbJRyVQZNmKr5cPlhPJ8/cikJuRphxrjdBPd8SCoqCtzd3L6nVTTQncOTPb3qa1PJcOYuQ+lTQJyY/TYhKLFY/yQSFJMZPIe7vtTpQsLaPamXyHxJC5S5GSF7shdWVAVRDo77S9TqBETFL3EStISb3kSbHjLQC4wZaF9S5w7iK3wqNETi+rW6KVFJ+VYNnQlYhheTdm5IvZWISB2YhLqUiORhDQN3xLk1QAtrkKY6Qw1OAhkAMOW3ayYkHhvkzfCjlxCMdGfd8PhUSasuLNNWS6I1dGJCWnxLN4pnCGTOrysqrbnLcsvilYUhlz+pbxObIyoqZnElXSlxNX3ZqZPnIRZM5KLw3HzVo5yOWZaf5VKIbWK1NvC5ELJ0htEmyuQxfyIU4vfmht0ViGGyVD8rRyRyYScYcrkISTKsty50qadCfvTrYbs1d0DorrdF1STp7eXSg4LlozKhEdu5d7/hUn2U7kvY3JxdAqI9vvXO/6lKGhPvzEUQ0ZkWjP/BBVERdcWUz7tl8uaP7plEeSOBaELqQKadC4lrmuhh7ychdAmiIw7eSTRurWLBZPQ9z/Cpjdn3EMzzIv8qktQM/w0Lx7fStA+CvGWeV4+lAeFvJa9jiSA0KQoz5O25AcenJW1RQzjyif6slAkpZRLeyPIVRXGKaMd2imS05c/eh9l26/wCCAIQjuSIbizUv2XiHYzbs077Gw+YoKsryjtFSAumoiZ+5Oyx+5BCPWGm4UEsh23ChcWuThbUmjci03ILAbmk3NOcPRLh+aAGfEnaceJMDN6k2cak0Md0/LpZBE/BKxEuHTCDdRlqq4eSm4uX+8CHk3SoaCYe1HHJdQd/NLxbXQajgl5uu3eaBiSuU2A60lqRSOmrty6qAcCTbqjuchf8Ayphd8SAHeJv1K7yS9ofuTHei6e9AHXkcuaWu4UFvvS3Z96ADImt77lxpNFxBdogT4HCL+pIeaHq5rqBnSJ1x+aS4PULIAIerXNdu2oHyHxJXe5ACuJF1aOhuS70EBfvQ+7JJ+nmlcgsXp1SuSfzSu9zoIOXfJLvSfmujyQAh6tUV3xbnQsWq5065oLO3d6V23VmQpa3IICutbJLuXNVxABF1pd6Fy8l38zoBI62aWpfUkXJK5ABOSFia4XZL96F8htQAfVyXfDnkmyLbkl1F70AOXbc0N3u3IdPNISZABdn8NP20gc2LP1LTVPZ9hAnge0+p7fCmcOo46dykfISz0Vh7c/e+3K1fPTi2fS43BImUImNMLSu5H6iUm5uTM3qVT94OPjZJ8Q9+5R2ma7otRk8skuNtzVU1Zr/7lTdo8WcaMwp53A3e0vpTWJkyzKKNTNVRxsLudou9qLjeTtaS82oe0lZJWDxJBKxhH4dFrqPEHqKYTM2Iy3XDtQ8QRz2XEs3Da9mvL6ln8do6nFKinNpTgsbeIvtVi1Vp8SF5G3M+4fiRGDQOaZNppC9nFnfcydaRr2zfcq0JrdG/pS9ofkh4y1kSLbiD6kJVDdyrfaHt9SEqruZT2ie6i2aoYRzzu8KRVFwqp9qJL2p7kdtj7pZS2EGrtcmXhYtfEovtV2rN/NdKqfyWiTROyZKijeEs22qSFRaPPaq72h/Siab8qHCw31J/tDkS61Ra2TMw2qv9oe3RD7RcOqnUbmWJSPdc+1K5iYnVeM11q7xnG133JpMdomgIXZp3TLpa1QBqLfCulUPnoyrkngl8MC6tyEqeEubbvUmPaNpDmue1fCi5BSHXoYi0yQ/d8efK74UPtXi/gkVR3aCnvINYkoKUBbotH0pwMo20UP2rya5Iqp7UrkOok7iXW6rnE96rXqi8/wAxJe2bepkUFllxG8xXOJd3qA1Y3myXtQF4kVIVomlJa4uyXEuHmoY1Td7ovag55t9KrkG0TLrXXeJ7+ahe1BkL5ta6IqptzXIQbB1eINCBZPuZlg8b7SScUuBI5EPJXOOR8Qc2Nxt52+JZcKFpBIvDnc1qtcHHlm26Cqe1VZXSAJu/CL+7F/EtRhuIVHsgGZ9yxz0v+8Z+JvStRhW2PLO4viVbIzSZbRYsdo3u6796biu6e5QJY+7xICjcVpZm20Wh4kHJsrvUmnrjy5uoAi4gTMFyj0fF9pykuty1ScilyW4Vh+tcOukEtDQ8Nt2TJHCxAmpITiwDxCUX1dMFikg+N1KjpYyfJ2a1MVlHTx2sGZEr3iZvHOrGXxBybU3/AIpv2732+aaKle7N9uaR0r92SuzBpjvtj83JAVV6XtTFvutQOO25ulMkfKoIvG5Jh6rdzSONu5R3FNEeTr1Dl37U08l3Uk43Eg6S1dUJoIpEJF5oCG0s/Cu9N25WOgrm2oSL5JdyT/JBYhFrbsmSLd3ImzK5II3L/wByAB6u5Fr3sjKNK30oJtAcPvRiPwomje1EMZ3ZOyCbA/K65d6k6cL28kvZ3QI4xNtRiQXJDTn3tajaO3myG2ARZbX/AIogp2u0ZPR06lQxtnyUDSsjxUdyd9hcn/0qeGVvJk/GT/8A7KWxtomVn3a9nK5cOhMWvZtvqVyMnuTrExXaJblaIzj07+W7vUulo2mPeysTp45H0BOxR2hazbU9iVjodpsPp4wzy/KnRp4CuyC1A0lrLvtDZ8llvI21Q1NTtubK4fVkmghYdcrlKeS7mlw2yzbqWikJx5CjKPuZ1KAQk5bVCttdPBNbqobLRMDaOadAvzKG1RoiGoEiyUGkSfd1JBI4j6clTV+NNh9mb3a+lAHaanKcorJBLK5+ID3JPJFe1lqEpLZF0Xm6Ii9Ko8OxiWuqjfJggDwqwGoe4m0TJslOW3mkJbVEkqgh3yGAD3XOm4cSgmPKOQT+lA9ixckXE0yZ1D9oYXRNMgCUPLPNdIg72dMhUN6l0ZG73QP2hcOMvAgOhiIs+n4UfE+RKPXidRTHEDu17WuQuruinVDw08Yjsbalb7lUYBhs+FuYHJIQFyue5W88LTQlHm8efiFBKVhFH4kuG8lrZfJKkj9nhCNzchHxEpADHI/NvcjYNSKdO/PxColRSvMQuzMJK2tbPLwrhRtzfxItkvHZTFhMpFq7K4osNCltdt2iMBYXz8PxIxkAbsk22VHGkPhlzzdO3aqMOVqJy2i+iRokSeoeX8l20fSo7TPnlmi41oc0AOuLZofysgGou18Ky3antBWUdQDUX0uNvNBnKkawR70XUIqiwHFpKyjE5cxM/ESnVxVclPlSSjHLloUjbUCXK2J5ZRhmb2iPiJdYhJhdnYh+FZGkp8dxCQ48RNhiJtOG7WiSusJoXwmm4RyuZE9ydiVstrm7kQkxDzUS74l3iN5JGmpIYvN0LSXJoZLVy5AVQ6X8kmyTQybsnZdAtfUgKJQFty1LJO8ZxHRR2J0KUQv9EoZmtF2TjTMQ5/6lDYvei1/MrDyS+N3C3ekM27LJyUVprRydrk5c5Nl4UkQSPaGz/wC1CUxj8OfJMlzzQ+K5MCQ0nTm9yIZPdamB+STbdM0AOmISc2TL0MRPqFty65MkMh3EgGkyNJh8QvmDbvidQ/u05JXPQRfbuVqRXf8AuZERN3MqUmZ6Iq/u1x0d/wBKMMP3c2Vjw25obWt0VbE9saCFsvUiKnEu79Sdt80TDaJN4lLKoaCEO8G/gj9nbLu2onF8tCXLu9IqkRpaVy5MqubDzuLPb5K+uYhzzTZxhIRXgtbMpY9imo6G0s83JWkcLxlyYU6ELR9yc8+SLBR1GwG1SYyu6tpJoRe4tNyEqqOE+GZtEdl73eSy5K4RNInsybxKIVLJJ1u2q7DIUwHwweUma60W3fCgbEKfhhKcsYCTXbnQNtMFsPbzRPh42dwkgpsWpq4ianlefw3Cz2/qTpyaaPuVWyaRT4jg88hEwGBD1MqWpwdyHI339wrVnIQpg42k7vzK1IyljTMZLg8ketjCLKumoTu0BxW+OhuubJiTTYLEW52V7EPFfgxENPa4swKXTYOcx7g6lrw7OxkWbNaOalBh4RloF2miTkilhooqbCQEB06W8k8+FtIxMwMQD4VftQ93uS9n3Z9SnY1WMzT4K+WsYD5KDWYaw3elbcqUJi3s+3lqu/dMRNpuH5I7kQ7NnmMlG5ETMG4kdN2fkqD1bay9FLAwGXNomu7kf3XbbkyfdRHYZiP9nTj8DW/Cjh7P3c2tW2KjYdHbmkOH2kTt0+kkdwfZMw+CxxgP4bF8SAsHijIXeNvetg+H3Nnl8hFJsJbTPJLuGvZMgeGtHqwMSjzxgNrOtVisccbEEPXksvNSykWT7telWnZhKFMqZoWI8mbb6U/R0e/TO5WkWHtbqDkXerGkw9o2z6SVORmsdjFNT+tmIVMGjYmuUsKW0dMkQ07iWTM6zs6ljK56GPPXcSD7tjk1HaXqVgdPa2qDh2uLpWLQreDcxA4KmrcLuu0fXxLUHJs17v5qBWSNlk+1WmZOJkJsLYe5M/de/dqy0k0MZFlmo52R6PktbOZooSwtqfcz7iTE0LEOauZpGFy5ERKvlFyYsshJUxFTOLDd/pUNv2qsjhf8yZOlcQzdS1ZBD9ja4ndFwW5u1qfmzFs/CmJZLeaBe4F8s9A2rhi3cyYOoIS0QlUP5oGEeQ/CpuDx3ER+G5VTzN3q6w7KGgM327HJCIl41K2sm4lVK/hzTVzWpg5Lmu6iJLifNBY6RfEuXPmmuJ6kN23RBaVj47v3LqZEv/VdErbrnWIDt3fmld3sg4mmiXGbuQAWq65OgGRkuI13NXYBXPmkUj3ITLYSC57ebaIsA+J70TyaFryTAk1yduuRYUF4UN221C8jWoLm/KgCQ5ac1ziNyTF3wpXWsnYDryelFdaKj/uXLrLVQ2h0pLknLX/UmWLdqkxWioGPDJp8QpcS5rWzTFyIpHt+JBI5xnIl0ZH80ze93wpdI5krAkcZLiNb3phiRa3epRYDoFcPxChKR003mKJpHEUAGRa/EnOJaSabcXJD4c2ZADolp8SIZE0xaZrvhzfNWA5dqld1JoS72SEnFvqQA6Unl1Lt3n0pq7q1tQaj3oIH3L3XJcT1KNxH5+9FdtQVQ/d0pGSjcR9PmkRP6rUEj1yMS/pUYSMmLVK5y0zQA+UmqLTudMeHRGwvt5IIZonz75GS3iPXchEo/X/NEJRkOj8l5FHssFich58ktbetISbudkvw7c72EfmkUK4xHmotRQx1X7QL81Mbh5Fm67+Fnkzuq1AoSwfgyDIzbh52t3K3gG2PTO5PjZu0XNnPJxUgCRGPU9370XGP3/mTdw583/KiAmu7/qVNIAhqpMtHXfajz1fag2cmZ/zIeI2eiVBsO8Y7slx5CF02Um7JJi891yKJ2HOIZeNC0j9zorm5O3ShEWK03yYVVIrYXGPzRDUPyz2ujCjOTJweL8xoSo5I+dp/S9yjgdSOe0Pzd0JVjjydDw+61vUgKNytezd8k6I5HfbD80Ptj+pMmJ6NakQvnqyqitmSPbjHTN0vvA/U6ilG+61ku/l+pFBsyZ95ON2ty6GKPl1qv4b7nfah6h5tcp1I3aLT72P1Jfej5bnVR4srmSKRiYtWRqV3C3+8ntHMvmkWKW+NiVIdU0fdp80vaGJPQO4XY4h35t/BL7we7uVIVR5MnBqH5PklqHdkXP3hcOXhSauu10VPxullx6i4dG2p6k9xlu9V70PtBXaO4qo41qRTeWaejE8hc+0P63XOM/qVRxPf1e9daRt2rqdSdy19ocdt7D+9L2i3nK2vvVQ8yXG07tqeodwtpagJNCdiH5pguAPTGH1Kuea7XpXCmZUsYu4SuFHeRM9ualw1kUIZWKleo8lzjEjRC7poGxCIhS9siuHJ1nCmcUnkNVohd00vt0YltyFL7yjzzza75rMjI4pPI+SNEHdZpPvQPPagHFAIi1YR+JZ7jF5oeI5eaO2hd1mjDFAEuaGbEAk5mqApHtyfNC8jkXfanqgeRl37cHntQtWN61UXeS7dr1KqRi5stnqo92boOMBKs1uSYrVWorsnmTCmXJMcZx5oeKSqgodMrU0RXOucS5DdcysYfckgv96ICQAdpelHa/NAxP5om6tUEMdCO5dYd1vUgaR/NFxGu0RRI6w6Ltrc0y03v2rvGToB8eWjIh5dyYKRE0mmjIoCQPvZF+65ReKS77RtRQEwBScdyhjUPkjabbzdFATgLdyUiMm8mVb7Rb8KIarakNMtwkAR+JGNRu+lVTVXzRe0F5qdUX3C3GTvza4l3jXFy5KmGq96L2wuXhU6lrIi8Ga0dchJL2pv0qlasfuXfbN3JLQruovRqGkXXJubZKmGutdOBiDDo+anUvdFq/ySua7LJV44lrcutiDlrop0kPeJPufaifJQGrtf8UPt3v8AkjSQbIs7m26Jvfyd23enwqE1Z5siasbubmnTHuhfdrFvkkczA7mu8vJXnb/tlT9oqDs9FQYNTYbVYdGcM8sTNdUC9u4yt8KpBrLh0XPaoyuzbmuPL0kcmRZH5R3Y+sljxvGvDHaSlGEs4ia0ufzU+60eagBVBHEOW3wpe2NlzXXq6OK0yr7SUp4gYtEx2t/eeFMdmyPDb3mZ7fARdJK89q2ZdQqBiUcdZRxhLIQiD3Wxo0kK0i+ikaQBNj2vu6kV274VnsNrpymIHyCJmtCMe4VaDVeeaFEFNFhxPNOBI9vJlXe1XFyuJG1Uw8nRpIeyLFpH80YzNbr3Kt9q12pFVfP36o0kVsWjSbe4kfE09WaqmrrXLR0hrHK639yNJBui14j97JcT9SrRrN1zuiKsYRVNMNiw4j555pFM6rfbm80Y1DZaOlTKUyx47eaTTa8rvpVb7Qw6O/5lICZh0Z0ai3RPCa67NL2o7Sb0qEMl2r7l15Li52palJkwKjv6kgmIi5/qUXiN52pXa5u6NSkyVxnyQHCFQ/4gMdzW3EmBJtvpFHxA+lMltBUdKNDFwgdi1IuVuSkATjqz3ZfEo4zMXeu8RuSAtfQ+cktwWMNudz3PyFOlI/5lHjkYvFuTokHn80qL2CufzdGxWtc7sSDiNlmy62XIckxqY6O5OcPcS7GLDzTgxt4EFOSIMsdZ7dA8bxex5fiCbb/yqY0b+aMRfLVk4MboJTG2F0TCnQ3dyMdv0qbJYzbb5rtr25J21rUuEypciAYWtzytS+fejtHLuSHa4+JOgOOO5NmpPD3aum3+W1MBpi3ZIrnHTNGXua1Bbty8RIATlc+iK5NtnnyTnfl4kAIC7835LrZ5a+Fc073Xbh5uaYWgm2+W71Irur/Kmrmu5v8AlQ8QRfV7kE7xHSJrue5HdozOo7EGWbu4oeMI/EnUg3RJuFCUia4jFr1Ei0u1dkJE7BtIw6MiuYhz96YvDzZE2Xc6YbDtzWlk6bHn3JNyXP3oCxqbD6aoO8+KJeqOQhVTV9jaaqMTkr6uUgO78U79noV5p3uyLiBuU2HDHR4A1cVVHSU4SxwjTsNlwkDeoUPtEcMUoBTU0UUnOMYWtH6fJcHdcmzFifVIFQXEuHIOkfChIvyo44deW1ONCqQyKYomj25ZspQwtn/3J4aPcObdTpWVqV/BIi5I2j8SsRo2uRjT3aaIsrRkABcrUYbSJWMVH8DIvZfhZTZSgQQz5ZeFII9qsRo228l14WHqU2XqQmh10ZOjH32WqSMLFq7J0YbhHJSWkRW8mZK25i8SkGLQhdqX/NRXrIxt8Oe5WMXB2/uQuIj3cmRHVAQZhuUUpj70JEykiQEgEWXi6UUkbyR5MdqrjJxcX6ddVJjqn4QtncWYp0Z9whzYbIIZ55j6iUf2WMvw8tz85FYVFQdRo23XpTQixFlZuLlarTMnV8ChwuAQsDIvNP8A3XGI35/qQRxnDyfaunJJzc9qTLTQuDALEXRl/Ui4kcYi2TWqHPHJJKJvmoVQRyTCDM9vSqoh5KLc4wqmyZ2/7VEqYQp7nzutTEtRJRxkAN3KtlKeQr83Tohy4O1M1w2ht/0qFUC5BruUymjkmPIw2s3UpE2GkIZv095K7oylbMrUx2no7+5QJvaO7fuWirsPcdWb9Kaho28lomcri7M5JDLGfpF/hRgJ3aLSHh7F4E2WDn3BuFUmLVmcqKcy5NYSrpKOqI8s2IVsJsPky5be9R/Y2FsmBNMlqjIFQy25vlaoR0cpOTZZreDhPtGjO21s7fUoVThrw+C1USZD7tcWzPp7rVHmhaNaSrpTICZgttVXJhskm6z8yGhNsowhcjyZubq7xEvZ8L4bdRMwpgKN45hd26eafrhOqEQZrfNZ0S3bM/a/pQ2v0q0PDyt03Jp6Vx7k9WXtZA+We1K36lKKPdoiCne3VupFGmxFtfPRrhRALjrlt9KmhCwukcbENrJUZ7EItpDk25Db06qY9P6XTTQ+bOihqRGbPuSEiHn1KS8O3kmij3a7Uh2mCRc/SueJG8fvTbjaihiLq5onJ/LamkQ/L8qCjpFd3oC3Ci8PJLQrRyQTYJE/NFddc2qH/miby1QA3c6ReHS1LxcupOdKABt10yQiPVqiIUh5Z5bkCsQ/NJ+aTc0iH32oGmCP+CIfmkxWjkyQ9RaKx+REXlkuiVqAkT/NlAhd/qSf4XQ/JK7p0VgOOVturpXd/Uhu+STF7tqACHO34UV3xJkS9SIi72UAGMloc0BSbkLe/pS0VgEJMkRbs8lwOpcfIe/agVBXdyX8SQXdT9K7coCwjk6ULldbouXapcTaOSCTt2n+lEJMmmk3ZujYlZVDrFd/3KSBMPxKDd+lSQJh72QjNoeKq779y4VVcWd/81WcRceR151Hd7i19ocR63QFWEJZZqtItv1JXblIy09scm/aIfan8J/zVW0m5EMjlzQHJaNUPzz5e9d9qPuP5Kou3aOi4j/wQPYt/aJMtDdIpjz/AGiqeNu5/lXLn9SdBsW/tB873T8OIHGNiouM92WaLjF6khWy8+8ZC5GkOISd7sXh6VQtMXK5EMnvdVQWy8bEHz1yJOe3Plya5UJTOTau66NUfrRQJsu2rn5aInrn5MqT2px70HtRk/VajRC3ZoPbj55rntz7fF8SofbD73RBXcO7PclRe8i7eucht6k2VYZdzfwVU2IMPNnTZ4lu0/wSJuy3KsO0bnTT1F3eo+EYbi+PVHAw+gqKw/8AywK1lssO+xvGaq06+ppqIe8Re8v5IuJXuMkVUwjlmucZ5HsjAjItrDG1y9dwj7IcDw9xkrJJa828PSK2mCQ4XhpDFBg0EAjtYo23EpcqKSPAKDsnjuKEPsmEVM/5Lf8AFaGH7F+3FRFeGCOY+njBd+m5fQ0GKNTn+HHHT+LluFX+EdspaMc3aIiz6srblhPJP+J0QhB+T5am+xHt3HCRn2eqCEfCJhd/mWWxjAcV7PvlimGVVB8U8JCP6uS++KPto9RZkdvmKmz4hTV1McVTTQ1EMnXFODGD/UL81guqmvmjV9NB/Fn508Ri5vcPciaZrea+xO1/9mfsP2wKSXDml7M17+Km/Yv9QP8A6V4d22/su9uOyYS1FHTD2joAuLi0O6UW8yDn+ldEM+ORhPp8i+J5Y07Ihk15qNNHLSzFHUU8kEo845QIS/S6a42XNdS93xOWpfyJvE+aIS+JQhm25oxqLVVEk1svUk4t61E4zXapcZskasgltGxd640PkfSmGqGt/wBKXtAD9SrUqx/gvyzQ8FxLmgGqD3pDUNbzSphsG0fqS4bWoBma7myH2jXXJKiR23aOSAo/N3Q+0ebXJe1a5OCoArbtWdC0b56owku8hySaRsu5IDjikQv5IuIPkyG75oAEh+F/ehLyZE5bee5LiMpAHqb4V39y6JN3skOSAB9WZIgLRJ+9cubLq3JoDrEyHXqZK5ly7byVpgdIty5xPki/chEtxMqsVnepi/pTgkI8/EmhLXXajcW+pUMNyYVwpN3NCIt37UOg8kEUOcS1LjdWXSg8S4woHSHGJdue5NOSK65AmP3OPekxe9NXaJXIFQ9dqkRJm50bFrzQIPq70mzyQOT2pCXcqAdb5omJNCVpLnEG4UrIJLEjEt2juovEa1E0zc2zVWQSuJu+FFxFD4m5LifE6NkV7iZxGyzXWkfLXNROJt5oxm11Rsg9xMaS1ua6MjqEU3uS9ocUg9xPeRkQzML5qv8AaHu5XIvaOpKh2yfxteaXG8lCaoSGqt7lVBbLEKjcj9ob3iq0ahu/MV32juz70ah3Gi0aTydIZlX+1e5GE1zE7ujWIdyRPaRhH/1T4SML5M6rgmYu9ENQ1ooordk/jMXwpFJ5blB9oa7VFxh81Wgu4P2sVQMjSWj3jlzTzyeXSojSNnztSaoAdOanRAsjLASbLN0fEHzFQfbGyHVkPtA255p6lbMm8QETTXDq36VAaqYe+79yXtTCxZZpai3ZNGZs9EuJt/8ARQvaNRfN9qH2q49TckahuyeMzD8RJFNaPTtUD2gOeqIahidVoTuyc0lxck401vd/NV4VDCWeX6V0aps+TfVkp1K3ZaDVXXZtb5Je0WtydQAqhzTgzMWjujUezJ41TD5rrVQXc3VdxgzXRmAtNVND7jRae1WkLM/6k6NQ3Tfu9Kp2kfPv0RcRx11VKIdxlp7UY+JGFY5XZqq41umq69Q4jlm9qFAfckWwTR832p16pr9CVI1Vt13J0Kp7sma1PRB3JF3FXByyuT4VDFdntFUQTPzd060z9zupcUNZGXoSMIfvUqKzInzZZwKp/fcpEGJNGQ7bv+antxNFkNCJBlqnAk17rclRRYhdppd8SlBiTCPJku2a9wuQIJHtd7U5xGFtjdKqQxTuZ7VIhxLcOahxKUyfxg5u+75LjyR5ZubepQxmj3f5UPGjHoRqG5MGojLXIrUirI+4HFQjqny9SgyYhry3fNVQbMtnxCL1ovvKLleqE6hiHVlEeS59M0aoN2aUsShzzY2JNS4kJaMdyzxTPzfP+CAqjvbO75qqRnuaMsQYfHahLEG82L4lmirH7zdEVVrz5opD2ND94DdzXCxAMiyJhJZ9qrTmh9q3aunQrZoPvBrebJFXR7mzuJZ72h7vqS9ocfJFEXIvixKP1OSH7wjEuf6lQ+0eeSDjETfEqoZf/eAE6aLEguLW5UzzbVziMPeyKAvBxBueb9P6Uf3g3ie5Zwpn804FU+1VROxoRxBvO5OhilraLOcbdkzp0ZntJs1NF3+jQjizXa/v+JOFikZNkzOs+Mjkk0xj3sSVRHbL77wjLVH7YGfNUIyPzztToE/fklQ7Lv26MT/aMnQxALudwqhAXL6k+EcmY77SS1DYvhroxAmyck9HUR8IT1VCAnl+0b6vUp9MXEIYy3D3rNqi1JlyEkJCPK4VOhjAnHLcSg0ce7Kxj+JXENO8duYN+VZNnQgQpbbsvEi9l2D6fkja8T1bRSAK33ilZqiP7O4hk+5EFOGWbNapD5JpxbycvhFIoXBttdvNIoXuHloh4jkxf6k4BWlze7JJoaYmhf3ISF4w9JfCykDy5/JLhtkszQq5RkkG137/ACTTYW5c+lXBCw9zELJGLZ/1LTYzrnkpyw1xHJvJRZqU+4XuWgKN+rzTRwtfnk3vJUmQ4opgw2SSIc3RNh7x3NerB5AHRjbq8k+AhIJZ5flTsnVFCdK+Y5Zl4VIhpXjbN9xK2KnjEcskwcYDcRdKqw0SI5RsVz9Rd3wpg6cie/ROnVRj0M4l/SmZMWAWscLfiHpVUQ2jvB82ckghjFiezcmfbHk1B7hdCEx583HTUUUydoj/AAY5tHDb8SX3bAVrODD5I4CUgCCY88+5Iv2kRqWKO1gZkZU4ZZ5bfSpnDHLky7MLRhm2VqVj1KuqhiKLIY7Sz9KpZqO1idwtWhqCbPre5RZsibLNiH5K0zCSKEBbMQbPnoKfKG1iya4lLqYYybuuFNRfh8nb8y1szK2phkyO+NxLJQCpZC0yWlKbiMO5iFQZyC/N2VIxashUEfBqouIFutt3wp/tJhPs+odLFampciHQ3+lWuK1DV2FwS6ct5f8AJae4ypGKOlfPN2a5QpI2G5srdVcnVQFbm/5lBnKInzbar5MmU0lGAkWi4WHtbn/FS5bBchuRcSKNsnNBkV70bW5ZKNLh7SXZNuVsRREWsibOojEtXtVgUx4bH5Oo507xl3K5lmgECfiMoUtZHJozsSVEtkPgvkmipXyLT9KdkqGu6lHOsYe90qiFi4Ljb4kijYU0VU5FlnahOqtLmkUHLHdzd00dO5Dn4Vw6jdq6bKot5I4KSZwoU2UbfpRHUbkDzNyzU8Fe4RjryQv4kim2kmuJaSgfI71dSVrZdyDidVqHiIBIMcuXiSMWTVz5pOW3V0AOtl3oPPkhbLzdcEviQWGOQtyuS4g+aau70rkAlsO6eSTkxPyTVxJEWnUrFVMO5kVzESYuuHmldduUA1qx3pLJ2ZK7d09KBiS0uzfdcrBMdEtvxISL3IHLRIi0yzUCQbFt11XGJsuW1N3PaiubuQUFxGtXbmEvUmfF/pXbul0EDl3qS8n1TfvXCJ9rIKoO5Jy70Dk/T1IbvcgKDu7mSuu71y78qEeaBhkT/wDtXC80P1Oh/egVDlz9yFif8yHvRdXPcgYi5o4cxfPQkDf0p0Sa3R0AR+I1yV3yVr9yn71z7lLnkuI6iru25Ml1adJKyLCZO5khwmTlkygkrRu3c13w94qf91ybtHXHwuTyQUQBJd71M+75B5MhLD5B7s0CZFu/KuXOXJS/YZPJEVHJyyVcCIV3yRKT7CdubMueynnyTGiM39SLpdOlSn6HRNRmVuiBDDl5pXJ/2OQulnXfYS8lA7I77rUF3D7rVPCjt6u9NzUL7fErBEJ5nJ0JFcpxYeeaT4ef5VAUX3Yn7O6vt1IbU1ZSRDDukGWa08vo5uvX+zn2Q9kOzsPFxFqjGK0W/Z9ACXxLwL2WSOQDDMJW5EO0mWowj7QMUo5havkkrQHx57v/AFUNWWnqvB9D0uLR0dGdJTR01HTntcYI27lWTVAU48SSyz/iRd31C/8ApzXnAdsIvZhqaM2Mi3OPiH/ojqe3wDHBwzknnIPxrwtsLyHz2qFjoHm/Z6CVVFwRnjcZ4vVG9yh1PaCmhfM2t+nqXndJ20kp6k3enjID2lbtJPl/9acjw+svP/8ARpXsP8vc6PHknuJ/E2YdrKbjFw+II/Eruj7VRWg0nT6hXkVrjV8Ke+AyLXiNaTK+wrDwI98pkGdrWujg0TZ67h2OBUfspWIQ96uYe0EkJZ8VwJvUvN8Njgpx0ez6fErSfGoqWMmvYz9JOoaTNlkcT1Ci7WMRZTtt9QutLh2OPeL08tv0vaS8Ap+1DwkLmzkJejpWiwvtcBWvHI8X1MuaeBP4nVjztHq3absz2a7fQjB2kwSlxHJ9DJrJW/M2q8W7Y/2NcPxATqOxmOexmXKhxVyIPkMojm35hW7w/ts4kLHIBjkr+m7TU9Va4HaTc1zVmw/FnQ8mLJ5R8VduPsf7YfZ2ZvjeB1EVOL//AHkA8WF/zj/qWNAmkbRfo7/toeHwkxx+1RE2o+EmXn3an7Ofsw+0Iikr8HPBK07sqvDn4RfUQ8i/Su7H1c180ck+mhL4M+Ji5JFyX0D2l/sh4jGJz9ksfosciHlS1bjT1H89HXi3aXsXj/Y2qKHHMHq8LMXt/HjewvpLku6PUQn4Zxywyh5RTkW1K1/zLg+7cKJdWxzsS7d5MgfvRIsnU5+/aiu8kL5ItvmpsutQRJ/NK5/UkPJFt8kWAiJ0TSWofiSuSsVxDEn7u5OEXv8AmmP8qQ80WLgdubkkROLJpvmlaiw4HeMXutQvNogcUrVNiVDhTOhGR7kC5qq4BIceb3JcT3Mh1uXEFUhziPdyXOI92qG33pW65IKSQfEfLTalxvc+5B4vhSHO5WZsdGTRK75Jrw5pFncgVDpSMPxIeM+Sa1SItUDofHxaomLTJNMXmu9SAHrlxiZR7n73RtJ4UCoeuQXXfCucbuSImIe9AUE0nSutI+YpkuXqS1uH3J0FEjia9yG7uTQF1aXJCTZaskTQ+ROKHiaILvkhu8kC1HxJd4ijlIuDI9yB67EvifNEUmqjjNcwo7/egTQ7ekUiYYkXEuVEUP3LvEUe/wB6RSJWOiU0iXEuUVpNqLiXFkixkopEPE26qOMlumiXEa1VZGo9d6k40j+ajcTah4iLDUmhM4lnmujNb3qHxLUmk1JTY9SzaoC3PNL2pre5VnE8kXEcVVk0WTVjc0vbGLuclW3XJcS0UbBqWXtTZ80Xtmiq+I9yXGtJVY9SxKs80Xtw+bqseR0PEcUWTqWntzXfEhHEvcq3iPald5Oiw1Lb264dc0XtlurP1KnGR+90TTOKLDUtmrO5L2q5VbTe9dCo8skWLUtvbtnejCs3avtVNxm5pwKjTROwSLkah92qkDVMI/UqH2r3pe2dyRTNNR1ATTCDlYPeS4VU2eipKSscZSLPwP8A5UAVTjzdAfxL32wPNKorHIIjdvBaP0qqCq2E3/JPz13ECBmZxEIxG1H2NeCX7QGejujGqYeTqq9ouLkj9ocRzVgWzV2ncSXtzDrqqjjOSXtG1RYv5FuOJMPe4owxJubMqPifNDxkWI0cWMRbXdrVJHGgz2M5LK8a5GFQ4uLpcFJtGt++I7dWtSbGN47Lf3rL+1HdmnGqjLm/6U2jTY0n3s96c++HIMhfcKzTVh283JEFQ496mhpl+eKSE2TuyZGsMe/+SqwqH9e510qh/NIqy09uO3Xcue3P5uKq3qHuybpXeK/vQOyy9uMtHfaue1Zc3Vc0jlzd0tS5OxfCgLZP9ou0zZLja9yiDJbzZD7R3oAm8a1FxrrvCoQzW65dS6MnuS9wrJXE6nZLjOTdyi8S5tchFLidTaKrGyRxLubLt3wqM2WV2b7Ud3ckT7h55Lu61C5a8k132omF0bMQ6Re5FdaIsybYbW1Rt81YeeRwCfmnmJ/Lao47eXUnwyJhzd/4IkargO7dqnRkf3EmhIN2u70ohILuagqx25sk8MlvJNbS/wD1pcQO5BJKAnJizZk+Egd/V/UoQyB35IyqgLTRAyeEjXFluIuSmU1RwS5blTtMwiObsLsnArmj0zSod6myhxS2MXjdvfopTYwBMN5rEjiTWE2adGucbnzbas+3ZfdNs2KARancu/ezW7G/MsYOIPzvb3J0a7iFnel2yu6a4sWAWJtbvUnWxSPMWzWNLEDs0Nit8JJBiAldm7c/NHbK7zNl95RkJcty57ZGTk7Pd8KyoV23R291roirjEdHuS7Yu6a0MQjyHJ/1J1sUAh7tFjfbiySHEjE887hR2iu8zZ/ekPf1IPvSLlm4/Usa+KXXZHahGsce9HaH3mbL7yjHnIw/EmpMWgEcnNpP3rGy1hbmc1HasYdM9qvtoh52aqbEmkLIcrPmm4q6ONs7+n0uspLUNd12iheoMWyZ7rVXbMu6bb7+YWzfco0naKLc0gXfSsZJWPGwuzuWvTmslinbyeHEyjjgjKnANddzkjRITzM9Y+9KOo0Z3D6kR1VETjfl8Nq8/HHohhiNzYDkAS4efJSQxJuebEPzV6E942ZYhRQ3PqRP6elFHjVPG1js4rFlWN67tPNAVU4lnnaRI7ZPdN195RkWQM4/vUmKujFtXb081582KGPfb8S6WNGI6Gl2i++ehhjVNGRZ53CodT2gimzYXt6upeczY1LIQ735posYfle+7xEq7SE87N9LjUcYZuTXKF99XDpl79ViyxC4i3ugGse/ae75rRY0ZPMza/ezFpxE6NYBFk5ttFYU8QO7O97k2+KSC2sqrVE96RvKqsAWF2O3VV82JR55X/lWNLFDLx3D81FmxJ7Sy0J0VEh5GzU1OLBGOjvb807hvaKMsPqqSQ9xbmLPasKVZITZOTkjp5Lj0PIiQRbLL70YWJiUc8WPdte11AqM45SZRzmt0fdnyVWS0W01U/sfF9/iVYeJH3vtT+MFwYYItOVyqD3dymwS4J44od2mabOuMmJs3UAtq5da+r81NsvVDstU5MOaaeotuy/pQkXfdtTRyIsrUdeo2XZoeJ+pM3XDqhLoU2OgymNc43Vpcm7bVzidSLNEgymuEl0pNOajuS5xNfSlsVqPXa+lcvbzTXE09K4Un5kWVoO3bvhXH+TJriPzQ3PdzRsLUfHIdUVzd7KNxH3JXeWimx6RH3LvzdK4Uzc/d/8AqXGkRYaRH/3Ibrdyaue7VK5FkKNDt1yVyaclwerkkajzFcuXXXJu5/hSYm3OnZDQV27JFduTPE/UukTckWKrHSkbyQuWmWSabmXJK7QUi9R+5+SREmGK5tETlqOidmVch8TTkld5IGJu5D38mtRYf6Hbmy5pXMXfuQd6TF3pAkdu2pXeboLtfmiLoQFUdut0bxIV0SubPJLuQTR36krlwi7lz3IA6Bbkn5ri74u5BR3vS7ly7VK73IJOjyTsXSyauTkRfNXEDQ/eVx7QYRT7Vwc3bas4Iyp1ppBDJ81wao6ti/hrIJCtdntfmpt1AQdZF4trLKDUOOjOiaqk5ZKdSlk1NvHQ0kkOd72k1zKFLSwX7XMvpFZwcQkIRbNxFE+IS2EEZ2D3pLGzV5YP6NCGGxzaudg/EkeG00Z5PO31LNRYlUjyke35pqWolkLMjciT1ZHcj+jUFh8H/FYiRfdsAsL3tu9yysVVLH5l+9G+IVBDm5/zS0YdyP6NPNh9PHEJvI1ygTR0o6MbEqaWuqJOUjjpamOJIWubkrSomU1L6LRyj7nZB7YAjozKsuPv3IuMO1hbcqMmWPtwCOosl94AXSDKAMjZjmyEZNC9SA5LSOoiItWZKoqIBfPPqVSxW3ZOuERklQItQkjkbR1w5mjfuIVUhmJaE4oSJ788+pMZbDMxF8PcjuiF87GIlS3HnkLuulNJdzdQPwW3DAZb4ycDLxDtRw1Ed4+0O/8A+IKpSqJM+brvtR8mdBLimeq4R2XwiuowqXxB5xLlFTNd+ou5Oj2dpqcfwg+XE3EK8qwrGq3BasaijqHiLvHwH9Qr0XAftGoMStixAWo5u4x6C/7VNEv9I0NJXSRgNPidMOKU4dHEe0w+k+bfLkp9HgtNVEUuF1BkHfST2hKJfD3GmpcoYuKGZATaSD0l+ZUeJdqAoTBqfg8UNwlqX9Sy1f0aqWvk1vsNXG34YHJbtcfEP1CjHD54Szlje70kyx9H9q2KcQfbWjrGF9JMrTZvhL/uWjpPtApMQAjmA5SFi2jtP8yl7ryaLJCRaBSsRC4R2/CpEdK1muY+WtqweKfaBU8fhQQDSg3iF7idR6btVPJMDyVcpDndaTp02g7qs9RpI5Ix2ZFrbcStoMcgpZwjlnjjz8Sx+F9qHqgtkNhIVYQ8CaTiZMRfClqadz9HpVPURRgLg4mJtoWV2abPD4qzfY13pFZzDsQaECAGcSu0jzVtTY9T7mkbhH8LrJ4zdZE/JZUZVmH2tGXT6guWgpu0lXXUZYfiFFSYtRPdfFVRcUX9xC6z44hAWoSsQKTDVBnnm25c7xmsZfpmY7V/2a+x3bKU58Loy7K1htd/ub3093/4T8m+kl4x2k/sv9tezoSzwUDY5Sh/e4e9xW+qzmvp6nxQ4Sy4jj9SuaLtEcZDucT7xFJZcuPwa9vFk8n5/wBVgc9DMUVRTyU8obTjlYhJvyuo3sIj5r9A+1OA9nO3mHHT45hdNW3NpLZZKP0mOq8b7U/2TaKsEp+y2MyUU/U1HiW+Ivkbat+ldePq1L58HPk6WvgfLvsLdzukND73/gtf2u+zntT2DM/vnBaiCnHd7VEPFhf8zLJhiQEOx13Rmp/FnBKEo8MH2FvJ041CA65Oh+8HHvdEOKFyRyTwCVK3kh9lDPk6I6y4c80hqG82+pSHAHsrc8nFL2Pp9KkNJ/JONJcnYUiMNGxeFd9lFSGJNlMA83ZUKhpqVvJ0vZQLwuKIqoBQ+2B6kFaheygPNtqH2UCHptRe1MXel7QF3NBGqA9mHzdJqP3p32kPMV3jNnzVBqhkqdh1ZrkLxjnoykcTyTTk1yaZDI5DbyQ7fpUghYueW1BsL6kgTGrbuSQwuTbU7aAlq6dYg6s1SYWR/Z355IOC/LJ1L4wdzrhTNcXK1MLZF4L28nS4RfEpHE17kLSN35Isqxl493JLh2921OPIwtyQPI+3TkgLkcL+pL3ZpcT3IX5q0TQRZiKTbu9J+RapMXmqA6P+K4wv0rt3ciu+SkAbXJIvJF1fuQyl5IAB/mosknD5PuT8mYquqRtfN92a55M2gibTVTFtdTB3CqQCtLTNWdJJcyeOWwskKJDC+aWpc3XdUupluc5zu5pF80VrflTdttyAFcuXbS1Q9KF+XwoKodEvypXeSZ8Orrt1o80BRIuXbtqjMTeacEkBQ6Ja9SEZE3d80u5Ax4ZNvJJpE0JXctoo7fSgijrl35royfJDaxIrRQB3iaLhze5K1rlweSAOOVyV3Tm6SW5BYri80rvkit2ofzOggQlck0lrZJW9z/qQ263aICx0cy5uibuQMXuXWF/cgAhkbkjYk0Q28mRbUE0GxJcS3zXLnSEn26KgJ9DJHZVPI7iTQvZpdcSY412ijjUPDUcFn649V27v96SJY+9Q4gTMyfrKz2ioI2EQHJhYR2iKrqknGmlfPpFSCFxImfqbaqXLD+I5xnzS9odNaCwpXeJ1TsRI45JcclH4i7xGFDoB8prkhkcu/pTRSMiEtygB4ZG89yfAm96hiTc0QyW8lYE9ia3VGEirykPmXSjaa3ltQQTxICbRHd0qAMnuTnGtRZpZP4jD5Dcu8RhHLzUAahuCZuziQuItqu+1fUoK2JzFoiu+arhrOrPanAqAIc+r96tIexNaRhHuSKRu7qUIqoUvaG7mVBuTSmYi70ZE/PRV/tT3c132h7VNIjuE7ie5kXGu7rVX8Z8uac4xj3oovuIm8QfJGMwd7Ku4lw89y61Q/ncjQnYsBqmzHNk4EwFzVcEjcs0nmtfLNLQexY8ZsiFnZC1Rrq6rimuDRA0274VSiQ5cls02nNdGoYvE6q/aNuX/ADSGZ/NPUNi4aobLmujVKoasO7JD7YQ+JPQndF37Rql7Uw9zKmauMUirjK12f+SNA2L72xstcv8AqheqYrfEqX24yfVNvWEXd+lPUnuGg9s+SEapidUPth3c0hqjF9HcU9R90vXrLQzzuR+3MRblViV1Pm3U7KEVU/epSsHko0bYo0eTM7I/vTXqZZcagxHJG9Qf5U9Rdw0v3owjzSbGNNdqzXtDpNUPuudXQdw1AYs8mjO2q4eIGJ5Ztu9KoqOouqBZ05VVltRl5KK5DcvBxJx1zclIDGjERbO4u9Zn2q7ntRDVbetPUayGjfGnINX3Jv72e3m6z71Xv/MuHUPno6Wou4aP74cW5pFjDlbvtWa9ofbql7R05EjUO4Xx4s5aogxC3W5Z/wBqfK1JqrTPNU0HcNGWIMPkgfFmG7LxfzWe9uO0kLVXqSofcLKvrqiYBaCRhLNZ6tws4/xDNiMn1FTPanu+FKWoeQdf/wBlS42S8gOFR+z2TyRMQjzu8Iq5GojISs2j1KmOocgyu6uaHjOPJ7VShQ+4Wz1FoizG4/vUf7wMaix9wZXMXkSgHUGSbcnLk7qqIcy49su77kxLVXMWT2qtCS25K9SLceeqk55pHWHbyTBF5rj5EqoNgzqjINuaj8Y7sxNxR9XegcfNT4HYQ1knJzdNy1Bybs1zLza5C47eW5FlWhe0PnztJG1RxOramXj3ZJo9pd6DSibda2b5IWmaMxyf5koBSbe9c4j/AJVNhReYgTDFEb9RModHlNXRBoVzp2r/AN4wIZWzIx3fT4UHZeP/AH85T6Yw1QTXAOPVDFiJBn0MwqveRvNM1Ux1E8srvuMyJNa9/wCpRsaJcD00luuaYKZy70JldomtRHV7kGySHSk3fEg41ya1zToQv9JKC+BFJogeR0ijtTZCRXIChwpEJSIfDmuF05+JAzoyfqXCJxZCQ7vSk+SAEWZflS8OTuh6iJskiIbvV5oA6u65ZZ9KE8+5rRQ+LkgAi6iS8I5EuW9WSTbUAdHPvdL3+JJsh7nXLbi5Nb3IA6Wduq4PNdHp5pW7bkAJ+SXqz6V23vXR6OW5AA/1JdyT8kXhzZAAv1ZJFu1zuRP+pJ/CgBbbfiXGztXLf1JW2/8AuQAiLakRJW9zMk4sgDnEblku3Ek/JK3TNskC1EWZfSl0kkQvnqkQuOiBicmz5JXOQ80vc6Qi93qQJoLVDd80TZk/JDbb3IJiIZNVzieS7w/dcla9vJBQrnySHcyK18krUBR1dte1dtcWRd2WpIMqvwAPyRh8krUYD5oJfA/c2fJ+aIZGuz/0poSdLW1cpvQ9xG5IXy5Zod3kuXbi0QFDg5D5LrSNdzTQ5l3JF3dKCaHbm+lJi96Yu+aV3zQFDxZ3dS6Q283/AKUyJP5Lt27LqQAbZd/5V0erRNuTF3JEXT4UAO3OPNcInLTJrU3xLdCf9SXE0QWODt72JC2WfJkrm70hJvJBNBEPwITFhHKx0NzZlk6LiOWmaBAWtu5imyFh804Y7dXTZFaKDSzlrZ99y44sPmulJdqm/wB6BCubuQ7V3aKX+VQAuovekW4csrvNd/qSt70AXGA9rMQ7PkQRS8eldrTppXuD/wBHU378ixaTQGiPuFZq1cEc306kEtWasKeQrXdnEfUSkUsb82PcPK1UdD2glp3AKlnqoAa23PcK2+B/dmLOPslSJl3wSbDb/qnZmoOwaaQKyLhVsDSi76S9Jj+ZSj7JvYMlE5Vgt+0jy/FAfVb3/lWhpuzcgyDY5ELtqJBtV0+DhThGecYELdIvuL9ywft8HVGHHuM7geAjIYyN+Ll4o/D9S1EVL7LczZ6NoShVFKEjcR2KKcdzVMR2St9Rd/5kEPaQ6OQGlkirYi2vJA4jMP1B3/lS2/ZdKJcwVEm13/VmnmLbcDtd6fUqGs7WYVR/iMby+K0G/wAwqLL9o2FyQk7QSlJ3CO1aeRbxNhT1luj3kXpUs+0T0sJMDbe+7dasnhPaqkxCkCWOnkE/r3K0CRpBuYH/ADJOKZRo6TtpHIQ8XO13WipsUiqhE4Hb6V5z7PxOgGP4hfcyeo+PDKFlQ4j33dTLB4y1No9Lp6447WaQxFToMaqYZRskv3a3LAx4hJ7Pl7XaXfc6Iseljtbj7s+pT2UzVZZHrtF2qgmDh1AMIk/941wv9Sy/av7AewH2gCcsmHthtYdxe2YYQxFd5kPJ/wBKy1J2kcTG+a4v6VdU3ayKzKR3iLPQgfqWLwyg7gzpWTfiR472x/sc9pcLc5ezFfT9paceUBmMNRl+/R/1LxHtB2bxTsrWFSYxh1VhdQ393UxuN30+a+6cP7UeOGQyHPztJXNRi2H9oKQqDGKOmxKlPa8FZGxiX6k1nyQ88mbw45+OD86v33Ck5OvsjtX/AGV+xXagjnwSpqOy9YW5o4/xady+h9W/KS8R7Zf2Ye3fZOKWogoBx+iD+/wx7yy+jmuuHUwmcsumnA8ltf1JxiMdM12aE6WYoJ4pKecOuOVnExL6XQWrpvY53YZSGRau5CguciS8PchcWEkyAurm6AitHmuvn3IC5qBoISe3X/FJAj3KxiudGJOKau80hLclYmShmcdURzXNzUW57khK0uSZNBvNchuck2jz+JUVQnJ/NdudccR70rfn+lAUduQiXf0rr964/SgKO3+9du8ly3b8SSAoJcHqXLrkvDl0q9idgl0uaES83RXIKs7/ABSt+a5t81275qwZ1h80hJJDb70ImmHdcldb3IW5LvV3oJG6mNyHNlCm8n+llY+HJRaiH/4SwyL+RrjZXPtLJSqabVRZBtIk1HUWn3LkU6Zu1saGMrgRCW5QKOqubLPd/mUq674V6EHaOWUKHXJ0nLRBd3oXJURQnz7mQv1ZNuSLd5pWoHQvepNbhs+GyRBODCUkbSta9211GtXHJy5u7rPmzRI6JbUvCurjitCdRxh7kk3qRa7kQl+ZBIYf/CRXfJAPTzSfK0dUCoO7S1K75IWyJ0nJu5AUERW6oWk6SSuYubslttybIUDCu267UV36U3w7hRW6kqATc0u9XPZHAY+0WOU9PVySU+HCYlV1MTXFDHd1D7/coGM0YYbi1bSRSPLFTznEBk1pGLPaL+5Zpq6HrqrIt3eiDIu9NsXmyIBu5NaqJoNsreaJshJBbuXfknZImy70TZCSF8+9E3ciyWERMQrmmS6Q7UukkwGAEJK+SR5GuCFhYPEWZc0/dootKPGra+Rgf8Jwiu8PTmpfD1ztWaKl7RqebhgLuzdY7S+ak1cx1FTPI7NcZkT+FVeNFa+HRszkR1YZj8LaqwMd5Kl5B+DjE/uSudK3dzXe7LpTszQrvN1y5IuSRFcmUdufq6kQl8Sb8SVzXZZIIHrkmJNFz5Ih5oAMScU7T1TwzC7MB/DI1yY1tLkkA79X7iT8gOtJrzdFxNeb7kwWaK5xFICbdbQC/TdIX8v/ANpAUlqbOZip4GZ9Gu7k1dcmmS2O8R0gktMvSm/zOk3NWiGyRxPewo+M2XNRbkTEigJHEbmyTTMI7k05NbbmgIt2TblVEWSOM5ckbSP5qK2104xIBseue3mucQ+5NcTyzFdDq9SrUnke4y7xHtQR9X71ZY3XUdZwPZIHgtARf4i9SwlkakoUdWOCnjc2/BCcnQjImGkbPmnR/UtzkHGLcu3Llu5IR80JAduYmzSLMrfClai8OSsAbnu+JLxF4ki2pNlfpzQAuruRXEl9KE+oUAJi16kTlrqhHdq6J+aALHD5LorPS+igGPDMg8nUrDStkJn8TbU3iEbx1RsW67coXtZo/BD3CnLunNK0krelWZhEX5krmuTZZZrqAJtBlxu/khryuqzR4X+0l+Sj1Jf7yem3NT/Mf0Bc43c9y6My4JfmQ9SoR3iXck5xOpNOKRc0AHxNUik9+1ButHmh8SAHSkXCk6eab0ySHagBwpEhkQ6WpN5IAMZEnJA21IitQARbktybKRrrHyu9K7d7kAdLmht6UVyXegAbtxJFu+lJxScdOaAOOW1Cee180RC/duQlH5oZTAu9ST58vCjtYu5cL3JUKxt80Otqd/yrh5CKKENlfbkhOO5s3ZObvNLid6nUu2McFAeXcpBExMgLIhVUVsyxwfKalqqd/Q+SWGi9Hg9bL4jKxlGwgmjrxZ/E1qscdjajw6lpwfcbuZj0+JSMzxRuheFrdUb7uTJdX0qaBNjJQsXck8LZKQ4oGzy1ZPUrcYaFruSPht9Ip1ht7lw+pKqDeRGkjZMnH71IPc/K4kBci2KC4zIxR+bc0DD3Zc1Kt8nQHH7kUbqRGce5J3f/ANqdYfJcIfzKaK3iMW7i0dDbaOak2IeGih2hj+pJhu5J8h6UPDtbRIYDDohtubTP8yd4duiVqAAYUVulyO3Xpe1K3bq6AG7XEsmyXGF06w6Z6IWjQABZj3JNy+lO8NIh280AA4vn8KXD09SNunVK3+aCLALba2STbWL1I7bdGSIbe5BYP1IU43NFZ7kEXyNCNq6Q2ohyLuREKdCbGn3XaNcuW96cHck43d6Q94itXLdeldLq5orWHmrIbBtbkyHh2Zpy1yFL+pFAmN8O1FraObZIrdui7p1eJFBuAPm21K1+bordy7a+5Ar+jlnuSYdqO1E3pQTY1bu6V21ONl3LtrIGBa/NGw+lIhYRy8ScHLmghsi/0pdPcu/uSHkuQ6ziW5dtXUAcue3RJiddQuO21AC6l3RdSQAN1vJEh2ikgBbkiLbr3JfJJ+9AHbvNK5cs9yVu7VAHbkrl1JAHGJrrkV1zIXz7kmFx70ALW3pQFnkj7ss0Ft2eroAC7b1JZP6kJC4657Uh3aqSAvnkl+V0Ii4kit3aqBnfhS1HkuPzRKyjjltRa/lQlyXUAcLIkQSPCV4E4kO64X6UIi3Uldb9KgaN92Y+1jEKEBpsUkkxCl6bs7ZR/wCv5l6TguOYfjVPxKOcJx7xHaYfUK+dx2qXQYhUYbUjUU0rwShyIXT1TC2j2ntPWBhtPe8khXcgzt1Xn02INUSkeR3F7lCHtEdcFlYZSS56FntFWk1DildHHJHTsEDttKBhyf6ibvRVGDbbEBcRhaQAlH4tpflJO4dRyQ1AzU9hl0tGfU//ACTAYHUw2cR3HPmRNyJXNH2dl4Ite9zbrsrhUUXC38iVTY97GRNURPAffGQdKmUvaiOaWS6Q7WbTW1Oww1EcIhOA1kAtoJN0/m5sjqMFw+oh4kb8Cb/hyvaX5S71Kka1+i2oO00cjjfJb4dqtoceaR/xcpB9QisvR4LHQzfihKJfFtVrT10VDoIRiPqk3E6fJSZqAkCQB22iP5cmRQYlgcM4x1+IvTh4zjgc7FQy44ELZ8Tn/dk1yqKjEgmm4jAxH3fChrg1U6Z9EYf9l+CYxgQ4n2bxeDtQGW8YpLLS9Nvc/wAJKgMpeztSAT4VDTzxchqYOf6ua8UwvGqjs3XjWYZUy4bWC+klIdhf+5fQn2ffah2o7XUYUGOdlixyiK0XruHwTYfMs9Hf6V58t4eXZ2wayfVE+m7Udke00Y03aDB3waUmtbEsKd7c/jDy/ip9T9luIjR+29nK+l7QUHdwj/F/T5p7tD9neBkBVFPVngxlu4dUY2f9WXnAY5L2RxQzwzFHCVn1lozuF/q7nUxjKa4NZTUPazUR11ZT1fs09HNFMG04iArlqMHjxeoDOnpqkB+JlRUn26Yx7MDSR0lZUZWtUyRkJfyUev8AtO7QYp//ADHgD/w6YBBZvFN/RcckV4Lztj9meF9sKPPtZ2WirQdrfbACyUPzhqvCe1/9jWKsvl7HY5Hd1NQ4ntL5CbD/AKV6bTdpMUmImkqauoI/De5ktHhtHi1cwNHQVZkzdRBb/iknPF9g4QyrlHwv21+yftZ9n8pDjmB1NKDFb7SIXxF+dtFkLtubPcK/TulwntGIZTxAcRNa8U5sQrzbt5/Z37F9sJDkq8I+469//F4YYgJF528l0w6uvmcs+j/wPhDVc/cve+2P9j/tLg4FUdn8QpMfpRuJgI+FNb8n0deK452bxXszUlTYxhtThs7bbZwIf0l3rrhlhPwzjlinj8orNOa4/eu9XkuFmt0c4C7ai6RSs9yRQrdqXhySSVgCwoiHy6UJD5IhG7VKICua5Ji3Ju3XRJuSsBy4fLck5XEKbLkuoAO5+5CW5/iSHn6kvEgAsvhSb9KG5JvJAqC8Xel80L5e9K5MYXzRIXLpSbqRsB1uXxJeJcXXLq1VAEXNc+e1CkixUGXNA+7NL3JWe5Otgsg1kdpZqgqiOE8vf1LUnGxaEqHGKNxEstw/CuDNBrlHVikBhuIMJiz9K0YSNIIuz81gRkeNyzWiwbEuIwxntWWHLT1ZWXF/KJfXbsnXXzXG3apL0ziOjySfq5ukPJdViYlx8kT7kJckBYi5KTQUr11ZFBewXvbcW1RbreS6+Y6qWVYUsbwzGDv0OQ7UJbWXVzpHJ1RLOrmhJeLm66gkS6+WeeSRc0j7kACI3EnQHakAtln4vSkxIAcHIkdu3RA24kYdWWXegDc9kMSwTDexeL0+IUVSWI19bSU9PVRHtDfdkY+W25YfGZnqsVrJs7xOcyu9W5S3qKeGpwEKhpSiOomNuA49YRbS17s1Afdz6u9cmJf8jZ1ZJXjSGBFy+FSA2t8SERtcXZ05oLrrOJiHzRW9+iF5mFDxmHzVE0xzddoua5rgyMXJkuIw+aCeQi5Lo5kuXBdzVhTYDW1WEFi7U5DhDT+znXFtiA+dpF+YVDml5NIwkytoLxoKo9bZK093hfIBFG+eW1Wc8lBhvZjDaasrG4oT1MoU1D+Mc159Y5aMxCI7iUAcUl5UeEQ0o/8AHxKTjH+UBtZljjlaNpx5JvYns3L22+0XBsDipKmtlkhnmjgpXYTM2jKxrn5blCqaWejq56aojeCopzKKQD6mNtpClhRVH+02KYjPWlLWDhwA0o5RZZnbaIjy0Rl+IZG73O+5yJ+pVitttiyOKgokURcuaIRe7N1Ita7kyEhb3Loo5WxlxXfS3UnbRRcMfNVoZ7DTckVqNsvcSJsuaNA2Giz7kuG//wA7k94cknJ8836kVQrsZ4ZIxpZCY52B7A23ZcndC+ZF8K5ETk9U2tt4j/JSzRAruvPNEP6kzWFw6Wc/KMy/khqkSnch6OQ5MPoIzdyEIbmH5lcS4wuRF6k7wZKUIopY3AwjDaX0pFlcoiuByfI2MemfpRDG4o9BLT9SJ9warZIxcmMaXfEgInRGO9D4clqkDYY5knH8Kat97pOLl/FOgD4nkjHdpmmRHd36Iw6nRRNjhFbkjAmFIsibN11uSEFnHzIRzSHPv2rrD705bHz8XxIoBkE8BPahYU3rcTZ7UUIk8QRt3MKTSNmmPFknkwDIhFNFIfvXTF9uaWqAF1Po7kiDa+ZOgu+S7oSAHRk26dKTFdzQNuLmiEfNAB3Nz1SIrh+JD36966gB6lm4dSD5/C6kYkNpi/mygN5irPEh4lNEfv6vmofyLXggXaJJu3RFbuWpkd0XULjuRW22pgTcMG6/6RUOXdKWb96n4VHslf3soB/tSfLvWS+RT+JwskvchHmiEVqSK4krdUh59653IKOWpWj6UtSSuQArUrUJZ+fUkOYjn4lABdXJFb7023mKVz80DHCLuUapmOENgtuRdXehljcrdbVMvAfZXlIRHxH3F3kKn0lQxDkzFcPqQ8FyYs8ue1GI2t6lEYtDbsdH9yRF+ZBbsSLaOq1JD/yrhE2fJNlmJc1wiQAfE72Q8RvLxLl3pSf5bkAG46augHdyXfFllb9SmYXRxzVcHEBpRubOInt2/UuXP1EOng5z8HR0/Tz6mekCG24c+kPUmiL9K1X+zftVBVHT52QSETET7cvpWamoTjMsnvy3XCy8vpPWem6ubhBnqdV6T1PSw3muBq57dNq5pntQsXdknF7qPDBcu9Db3Oi8WSFhu70wDpicamB28MjK57cyRljANHtAYxFlAwaFpsVp2dtrPcX7k5isgVkPtLPd+I/V6UmWir0EdUJE3d0obd1y5bomB15B5oLvml4v/RLhuoLCu25pt+rmit3EuWoA4/w+a6XNc17+lJtooKOWsVr5bk1daXJ9U6XLTvQ27RUtFIacWt02oX26OnWF7rUuHrolQ7GbXJC4/NSOHp+9ceN8rUw2GOH80nFOlG/0ouH1abiQVZGtu5CiYenxJ8h2jpyQiO5QLYC3bd0pPHc2u1WVBhL1mgs5GZaCKGvwuShLKRnH4Sa1c/fhv279wu7ZX8Ny+IUJR3CIu7J8hYRTduvJdBV8jRC4nolw92fh7094vi/yrpRsI+os9Uaj2Yw/P/BcIXJOW7e9dtu5sgVjfgFIR2p221K3zZA22xvhl5JW+9OcPVK3VArGhHT4kv8AKnLbmSIdqAbYNr23eFL4kQ/vXXG4tEEjQju5py3Ql23VJo9yCzgjtQsO5O2kLjl0pNn3IAAhYdUiHd8K6xacty5w3u71ZANu5Fbqut5IiHzUADoWnSkQ2orXtRcP+pOgGx8nRcNrc2zRI28KpIVgW7telGI7tETeJmTsI/FuVJGcmV1yTDcg6dqG5rl5520OLnUuXMKV3mgsJJDf70CAHUKV21cfpQB1L3pXbbs0rtvwoASJNjzRETZaugDut3UuLrkgbPuSsBxJC3i9SEi3KbAcQ7kupdubdk6sBF+pcz+Jd8K4250kAsvchcWRNtLmkmANqB+nl9SdIvJNly0QAA3CiuuXbW5uy4I9Wm5BB1ySbLNc79dqXdzUlhJLg8l1AHB5Ig6tUurlmSH4VADl1qssIx6vwOTiUdWUQ98Rbgf6hVSXJFdpm+W5aJ/sza/R6r2f+0DCsWOOnxcGw087XnJr4rv8WW0Cno4aYpYzjlgJ9k4OxA7fUvnZtxZOyssK7QV+CiQU9Q/s5F+JTHuiP8qhxse2p7dPiATfhRlGQt1eoVlsVxAIZiCSTil3ESzmG45Bik4RtK1FUGVrRm+x/wAyucYwGSlmKKaSL2gWuIY5GP8AwQkokObZ2HtRWRxDHffEHKI3uH8vkp44xBiTZQZQVBN+ynO0SLyEv+5UDYaZALtG5W6fNDU0s0Y2MAD9LKqROzRIxHFqmnlyPixF/wAM/F/1SpselIcjdiH4UzDJOIcKXKUMreHK1w/l8kZYbTVEWcRvTzt/dy7gP6S7vzLNuvJUbfg9O+zH7VMH7HzC+J9k6XGz5tXCdswfle5nWt7Q/wBoztJjF8eGRxYHR9IDFbLLl9T8v0rxWkoXo7QljcSJtPib4VPizjIfH9SxWOF2dvdnVM0knaqpqpCfEZ563Pc5zzOZfzWiwHD8U7SS8LBsMqq0B8QxlY35uTLA9me3EnZXHhrJcHosZgZxzo64Lg+fudev4x/a2l+6wpuznZeHCZ7NTqTYwjL4Abn+ZKTknUEaQeOrmzTYH9huO1UI1GKYnT4RF3j+1IR/wVxiH2M4iUBVHZ7G6fFwFrTi2gWf1MRMvnSv+1LtB2kqCfGcTqawjfpvsAfyNop/Z7tZX9n5xqMHxCfDp/VBJb/T3rNwyebNVmx+KPXsO7SdoPs7xHKopJcOnLnHVQ3Af/X8q9Bo/tkoscp/Z8TjqsLI+VZh8lwt9QrznBP7RmJ1EI0fafDKXtDRFtcijYJf+jrSUeF9gu3Q8TA8VPs9Xvuehqdot+V/9JLmlD/NHVHJ/gzSzdla/EovacGxxsep33bZrTH6huVJUFWYWZR1kE9Kef8Aes4/1LJVkNb2VxLKmrQnNn0q8OkLctphH2vY3DRnTYjFQV4ZdWJwsL/+qlwZamvsVHiRiYv+IQfParLEafCO01CdHimHU2JQPt4dXCJCP6lmSx6jqqrN5KanvfoBrAFSn7SYXRyb6u7zGIC2v9ShwX0Cy/s887Zf2Q+zXaIDn7P1knZqtfcEUjcWnf8ALdmy8E7af2b+3nYlpZ5MIkxaiDc9VhjFKIt8Qtqy+x/9ssFmj4cZ1d47nPMdys8O7UU2ecU00Rk3ikdXHLlgQ8eLIfm0YvHIUcjHFK3OMmtJvyofEv0Y7SfZr2G+0SEo8dwSmlqC/wDFxjZKPxXtqvFu239htuGVX2M7SR1A91DiTWl9N7f9q6YdUpfPg5pdJLzDk+TzyJ8xSfvWu7a/ZH2w+z+Umx7AKqliZ/8A7mML4S+K9tFkRyk1Z2IfhXbCal4OKUJR8iEl0OpNo7/erRDEQ+9IvJK650rmu1VggbVxGXuS6ulAwdVxHbu1Stb0oAH9yXUKTCi9yAB8SK3/ANELEk3yQAteSX9SLclb3oAEeaVu74kVvfch6UAE3cgRoFSEjviSuScVxMZ0uaYqIWkAmfcnlw91yhrZERepjMVozpZi9BKLTVD08ovntWtxKjaaMs2+SyFXT8EibXReRli4SPUxZN0bTDawaqESz3Kfn8SwmCYs9LNw5HawltqeZpoxNnuF134Mmy1OXLjpjrdy6P6kh5JMOq7LOejq4Q+9H3rj80WFB0szUtRFK8YTsD3WSdJIJC4khyZMNz3Wj0iuJI4sZwuS6uPtJJsu5US0Id3eupLmiCBWvau2+9cuRDzRZVC183RCXxJJaDyZAVQ63JOxfhsTv+VMCTD/AO1OuTWioJBrN2OYXGxuAU1BNUPa124ytXHyz2prE47e2leDPaFHh0FO9r9RPuL/ADLtywxPhs3yqqQuJqOm1OXB7iTd2iVri+S6tjAI5G55NySIgJAYrjFa9yB6jnEYe5CUjeSRea44uRKbHqN/7dS4aVRh1BhlJFWWa1lSAzSkL+jPQEzBh9bJQzx4nXy1FO90vsImQw3W9RDyd1Xdmo/aPtUOOQL4Cax7t3cNq1GIZR+2Z9LX7l58VvNuR0TlokkQ8CsjwSgaON4rYWF9FPu3elM0o8Olgjz6IxH+ScHy816GPhHDP3MiU8wSYzXhlvjjiES+HqU3idWircNjcqzFKl+o52ib6WYVP1u0Z0RfApfod42luTJDu7mTQZk/K1HborTZk0g13ibeTIRH+pFawrWyKEOXczLtz9yQjddk/SnBFxEUgG7tO5ccrrW8SO234RStVk/+AW7tU1DDIMJSubFFNIdgiXSLPanbrb3fpFrkgFhw/DmytI4OK/zMiJYP5pGi+DY3raoGMTONMMTdVTMFO35ytVjd3eJBQ4fLi3arAaSCN5TaoKrcBbwQi5k6rK6iLCvcSKsX9slZzeUm23E/PLag4Z5ZrvEeaoM8+b6p0RybJkRRnOXI1w7vpXLbS0dPdOmSjyZbvUtzOwXJi8rkD8ki60vmgLDXLrUunTK1d8WSsGxDuuRMOuWaFhe1EPJAIReHwpwZGHXwpv6krfpUCsNyEn5J27TQkzrd3XJwehA6YV3zJEGVxbkLFcJJNnmrGFt+lF780PzXXzyUAd1+kkun4vJLXcjEfPcrABhu7rUYj70P/NOCKAOgLcnS6fpSHqXGHagDrbtck4/pQsL/AEokAC2XJWJZzYaLZ8lXtyVhRDxIZQ82RIaIYjoWqVrXZXJPn3omFrlRNDdnvRDG25s0Vree5K0fT+ZMKJ+HbaaV8lXKxpdtFL6Su71XMPfmso+Sp/ERZXD6kn5Ejt1QFmTLUmgPekjt7/CiMe5Axl+S4/LayMY7rRXLddFHkAepJh96K0lxuSAA8VyVuicIUnF+fhQA1Yl83TrcxS4f6kANOPm6X6kdu1K3+SAA1J80NvmnXFC4oAaPp1XLdvNP2+9Dw9Ms3QA3cPmuEWnJxRlCwlolw+nNQAtg2vnyf0qVDiX+9SSxxBcTjtFun6VFhjC8uJnb8LbkdNJ7Ofd7/cvK67pfycbger0PVfjZVkPZqPt12K//AC8lwmpwianx87uHiMGRXZ9xsvG5qg45Zeq13/UyEpAmMyLMbei1NOLyFze34l8v6b6H+Fn3X2fT+o+uR6rB20M680rn8tqet6fT0rjjavvkj4MabMea4nHF8ubIdM8s9yoCdhX4cdfP02Q2t83Uam/EoZ4tSLqEVJ/Y4OWWQlNN/SyYodtRruEtqgCDbqu227VIOPhyk2VuqXDuL6lY7I9vc3kuW6J9oX3ZLjx9yAsYtLu6UJD+ZPvH3apcNA0yNw7h+JA+3TNyUp43z0XCjYfAgexGEf09yVu5SeHbq/Uh4ZeSB2MW2pHn3KSUdqEo/f8ANKgsYAdhNl3pPG+7S5TIo9krN6bk0wtbyUlbDHD9yF49qksLbnSEbWRQNjHD+a5wdOfepPD+ldKPdmjUmza/ZX2uo+xfaejxOsoo6+KE98UnS4p37Yu2VF267Ry4hQUcVBAWeUUbLCntbvXWjcrnZl4r9Lx/mfl/yqjOFq+eCJa4sucO653Uko/kiCFyLJty9nU22IwwtaRu12SDh6fEpszteLMO1kHD2o1DYivHa2qEo3J81O4aF43LRGobkPh9KQx3CpnD+SHgvyZOh7ka34VzhtkKk8Ml0Y9EKItyJw27ly3dy2qYUOpZsucPnojUEyNa5bulLh7c0+8enJLhuTEjUewxbt5In6U7w9NEnjt8kUPYj9RoyHzTow26+JIo380lYWMdOqTEneH5JcFx1T1Cxq7dyXfEnOC/hS4bl3MgLGrh8nSuYi5J3g6LgwuqonY7cHLJJrC0Z0uCQ6JcPXPK5SATZZp3aOuia4LiQ57UYDuy8lZkym7lxvUu/vXV5Nnq0bHsD9nNZ28gr5KQ4rqaMjcZDtzy9KyM8L08xxP1A9qlYXjlfgpG9FUyQ3traXUoZyHMd0juRFzXJjjlWWbm+Poh8sDqS7uS7alb3LsLFcl9SVqG3uQARZDy6UKLT4l1KwOajal3/wDalcuXNu8KLA7ciu9yC75LikA1y7zSuFcbImTsKDu1+SV3f0ptJFi5HHJJyQPzS7kWMO5Dd3Ml9KXcnsArree1L35JFl5OuNy5KyDvh/0rn5nSL5ISHp8OSAsT5rt3cuOPve1DqI/CpAK5GI3c0A/zRXbupUB3qZJy80nJIdzKSxainB2j6kLEiaTwNknRB3p1ZBoJ69KV1t1yQ7tEwqwtCLLqVvgfaapwNxBgaqg74pfT8JKmttTok8bFnkghr9HpeEY5hmPMLQSPT1nfTSv/AJS71eQ4W1RdGUD3523CvGGJrtHcS9S2VP8AatjJHEGKS/eVPHG0TdIGLN8XelRJq8QwumoYQOeojEn/ALoXYjVNJXUwiTQQOQ9xG6saCHCO00PFoKhopfHEfV+lL/ZuOnOw5JAJ+V3S/wBJcli+PJoufA1H22xelpIsPPhT0EbkcdNO1wg79Vpc2VzS1WEdoKco6apfC8Rz/ZVjjwjf4Ze7836lmans/PxSB3/KS7R4Ow6u7iXyU6r6BTf8i0xTCanD6soK2Fwn+LpL6SbR2+lR56WMnB49hNz+JXOH4pV4bSlFkGI0T9dJVNfE/wBPk/xCpFuB4sRNBOWB1AtpFWHfCZf/AIvd+YVNuJdWUIQxCIuxuZekk5GTRkTtnuVpVdnayji9oqAAIHdspb2IT+jLmm4ipBcWCnkqiy6i2jd9Kq0XVCgqp5JRCACMvUPUtBQkFKUEtQ8l/U0UT7vzF3KohxCtz9mjCQQN2ziFrR//AFK1CjnjuYMgHvHNHMuDRM0bfaBXUYFFFTx0YM1rWuRHl8Rp2HGIsUjJ3OyXPxF4lmeHcBZux289UQ0LF43i+lQsagXs5GkMmv1dBWcWohs4rj9KjUBBHBZxXk//ABHuTjVzCOXTb6lVJ+SdhUFHiccohxBs9V61dBDWRxjfO4/DGqGmqru674hVtTVxxn+0cbW01WbxxNYtGso66WGHMHeX96usP7VSwmOrj8JLCxYxGOw5Qu+am0mKU9QJMUrXD4s1jPHGR0Ry6+GeuUHbgiD2eoAJYja145dwuyxPa37A/sz+0gpZKzDhwivN/wD7vCsoiH8rDk/6VTDVAVvCl/mpkGIS0+69/wAqx7NcwkdKzb/NWeKduP7EfaHCylm7J4pD2hgHcFNO4wzW+m7kT/wXgXaXsjjnYurKmx/CKvCJxe22pjIRf6S5Ov0GwntcdOf4krjrqRbnWgm7RYP2kpCoMYo6XFKWVrXjroWMf5prNlx/Lkl4MWTxwfmE1vPqFcX3f2z/ALIv2edtBOoweWbsvXnuuo98JF9D/wCleA9uP7IP2g9kROfD6SLtRQDu4uGP+Ll8UXNdePqsbOSfSZF8TxHqS+aer6OpwupemraaagqBe14qmMgNn9Nrpq3VdcZ7fE5HHX5C8W5K3ydIeSTDqrIOWukjfJctHySsBv3WohK0V0vEgYkWAXzXX3Foloiu0LRVaAC7+SHxInHd+5K11NgCX70m5onHzdAtCQ7RQkPSiIUiHTmpbAXzQ/NSKShnrpRjpqeWoN+QxhcvRezH9nvth2mMM6D2CB/FU9X6VLyQS5KUG3weXyxsTZLNY3h+0j8S+zey39jGOqNvvXFn0bN+FHaPyWwpv7IvYehA2qKiWolH15Wrgy5YTOzFgyR5PzaOZozy0vzWr7PYwBRDFJIA5eol+g1N/Zp+yvD7ZHwCCqPq/HPmgqfsJ+zSZ7G7JUgAz6lEz3fmXPCWjs6pY90fELSMWrOz+SIfevsSu/s7/ZxUWtFQS0fxRyFosziP9kXCK5jPB+0ckRs/7KpjuEf4LvXUx+zieCR8yXWsldt7l672t/sr9vezNBLiFHh7docOBiI5MM3mDeZBzXkBxnHKUckZBIL2uBtaTEto5YT8Mzljnj+SOdRJN3JDtRkNw5stUzIHqXV21K3cmAOqQ+5K1E3LvQAJe9E39KX7lxAHXK0kWmXN0l234U6IYmK3XwqVQU5V1fS0zf30gh/F7VHAe7JXfZAo6XtJRVMhfhUrlVHp4Qa//SoyOoMIe6SRRXR1GLdqqsN3ExIoQL4QZLqHJVvZKqlquzF8jW8etlqLvN3yVoI/mWGD/rOjO/cLcl4dd2iK1rkl0nMlt4B8OfhQsO7ktP2X+zXtT20kswTAq6vHPWWOFxBvzPovRof7IvbiSLOWrwWlNwcuEdcN4+7TvXNLqcUPLOuHT5J+EeJWohFr2yXq+If2XftHoQOSDBBxQQfX7vnaUun08151jHZnGOy9WUGMYVWYXKHgqqc4v8yS6jHPwxSwZF9GX7JQmPaetrHz/wDvohu+HVaXE6WOaaqglzECNwf9SpsB20FVIzbjqLxLzyyV5dHVV5HIL2HNqP5ksZz5bs5NCEMxRx5WA9jfSlw7XXZN0pGzbc0ukhddy8HI3yR6CieHDRN3YvaJ5Zdvzy/0o+GpUw8GCigfP8KHW71O5EmrX9KmC4HJ8jTbeacfLklw3uXXjcd3UtzJuzgl7l0h8iS4bpEPhZ0CCHMtXyRCO0c/NNgO4kTRkXchEtHbXzyz2ordoszIRG36VdYD2PxvtQ0r4Xh8k8ELXTVJbIY2+I30ZDaXMhKMp+1GaxCbg0FUbNuECy+pW/anDXwHGPu6ay+nghC0DEt3CYu5c7bzdj8D7Ohh4YpLjmN4mzRcKkCwsPlY2zv6uIxDytT1Z28qClH7gwSlwMmax8RxAPaasybbcIvoC5Vl2ycHd2NMfvYFN2dl9njrMUqKfAsO/wD0rEDsH8odZ/lFQMB7aRYL9qWE1+D0lLi1FgsZnHLWU5xBXi+hiYc7O5RWw96isKsxCpmxStf/AMTWScUx+nPkq6kjn/2txHM84hgjDd1DnuVZIudWGOUMaeho8QqArsRqKuOnjohmkKVqaLojzLoH3CgHIuSFuWaK1daVI8xvaQQ9Chza6qYPyTEosSAIfTbknA23aIbbXSYt2XqVoAy8Wq411uuSVtpEuiSoBJNdnoiHkhL5oAISe34kmzG1COVopy1QAhK0RTg9CAchtdK7p0QA8uBkufvRIKOtu+JG4+9B4UXVaqQHfczbUrupc+S6wpgdXRuHnkkPNIsyJABkVoou5B4e9G0enNABML7Utbl0I93O4WRcO7+CABfwqZh8nDqxb1Mo7Rhb3qRT5RzM+b7XQ+UNASi4ymzeaHqtQYvNLDiVgNcGVz6bkxFNdNe7uIv4VKyIpomOOnK5Jh3EjDKQM2Z0Tjt5LUgehH/6eWfmo9u4eXqUyKN/Ysn3XOmxju7vms0UyKQt/wByRRsWrO1qlez2lptFLg28m2rQVEQh255fIkNt3cpRQvy1QjT7y8KViI7xtdm7Wj3ICjDbkan+z7Sbq/cm5KXbqzaKR0ROHc/PuStt+LyUsI3INWtSGnYQLmgRDaN/zelc4euj7UeK0ss1DlA7jKz3beokqSnnjAGlZri6yzRfI64A4Lk+1FwdvqU0I3Hu2qGVZAVQUTG97e7agKGjHySGO4vhUx6dy8KJ6dx+rvQIgEL3ckXDJSyp7u65E1PcObMrAg8N8kXBcR71M4JxuObOkUe3VQKiDb8K4Q3Poy7U4hFDazg5E/pTpkFgH4S5WoGR+Dck0Le9So7JjJgdi80puHCYRme4+SOCbbIvDYeSXD7+pTOCF5BluyXGp+7J/wD3J+0OSDa4+S6UdxKd7O482dL2d7h0SGiAVO1qQx2qfwWEcsl0KfiSizMihjVdHw4aaLPpjzf6nUWIXEhfLvVxXRtNVm7NcPSyYKnuu/yoAhVMf4xPbzTXBbMtFYSwsIcuTarg0+mb7tEIkgPCw9zpPHtU8ae73JFSsJZZOSsOSueHVLgsrH2Uu7dtQ+zvyZAFeUOujIRh368lZexvzQ+xvtZQUV/D3ctq7w+pWL0b+Jn/AIJeyvcgCtGHdySeMeSsPZ3t0b+S57L5IAi00NoSs+XQ6YKG4eStqaH8Qmy6gJRgp+rW5AEIY9cs9qXB38tqm8FyHvS4NyAIXBuLVFwblL4fxLlu4tUDshvHuLNtqIY+nJSyjYdrIeDcOiKJshPHcXJOjHaGXiJSmpXkPvYe9Iqd7tWQMhcHdlah4drE6sfZ3t5Jez3dyAK5438mSKG1T/Z37mu8KIqW0tEAVzx3d1q5w7S+LJT2pbebOQpFC/oQBAePvySKPzb5Kw9ne5B7K+7RAEJ49vJC0dt2XerH2fdt6kJU93mgdkA47R9KTip/sr28uSFofcgLIRRvySKP3bVNaHclwUBZC4b80LR7lP8AZX/Kl7KV3SgLIHDLyQtHuLxKx9nfPLJc9ntHo3ICyDw2K127kuDuy0U4ad//ANlc4PuZAWROGiKFSxp32vZ+ZL2U+5AiIMb/AFJcP5qaUJ+T+9FwX8rUUOyDw+kn3J0BufN1J9nfnk+1HHS3FrtJFEMxfSy6jcdqS8c9oG1JvJLpXEAd/cicenRDb5Zrisk739SWm5JuaX8UAL3peG1EW5CRW3IHQrUJZeScHkPqQ+JQIEBZK1OIfEgAbRStcrUVrJeHcnQ7BONkmj26pxh96T96dBY24pW7dE43cklQhtx2rqMtqVu3pVAB080l21EgAWFJ+aIv6Un5d9qBAllkg1/KnfDlcm3j26oGASXvRkNq4XzQArbiH1Zpa8khz7iRJRIARMT9yXel0plnCJdut70u9d6eSAOdyQFaJf6kRD3+FDagBz5Lttu1Naj8KJifdkgnUfAjp5RkiN4pWe5iF7SWywP7Sp4YvZ8XD2qDK3iiAkX5h5OsMxP707dd3J/Iza1PbsOqMOxyETpqljiy01usL/Fk1UUr0p5HkQltYl43S1VRh83FpJyglbxRutzgP2lAUXs2MRta9o8UWuAvrH/tWbx/oNv2aSXiWWA+VqqqwnGMnNmt+S0lJRxYhBxaCoi4D7rjkHhflN/8pKPiWGx11MMUFTGUYFdJKPR+Uu9Z3Xkag3yjKUXaKvwcyeklYoie46aRr4j+oX/0rU9nMSo+02KRUdJHJhOJTuwtGIFNTGX1dYfpdZs6zCqEyCKnfEZRa1ylO0Pyi2r/AKlGPtVicJZUko4cL+Gjbhf1c1PL8GicYfJm87RQ4p2ZxeswqvjaCtpTskGM7hH8zKAOKSTN+I53D4hdZ6g7WSTCMWLsVaI9FSJ2zB+bv/Mn4sSaSa1mOWLulibcw/EH/atFKvkN+7wX1PXWnvf5EKt6PEJahsnZ+WmnUsr7dHGF7O0sT8jFPvjjTBrnePIx2pod6mt+8Ir7HNhNtripI1UZaZt+XvXnryPNNnG+936vUr7D6NxhuaoIZe8fCmNNmsjquCBGe0e4RZNVGKSDezG4gX+VVgVUgtZI9womILt7rN49jSwgmaQ88zL6k8NYcb5Npb6XTRkw8mdIS6uajtcCL3Bcalhm/bsIt4S8S1FF2kCNheeS270svOiF5Oh2UmjqKunIWgd7u7S5Z66mik/o9LhxyCoDIJXGVzuuMLdPJWtFXSEwg8ke7kR9y8xpqWvkcpHNgHPWQztVzQ1EFPCRzVElQXcMXT/NYTkzeM2eq02JR0NR/wDcxylt/ZHcOa2WC9rGzEGe4m/4f/tXgtP2qGMhCKiYRDxTvcS0uE9uJBcf2kVracNhtXFKNnbjy0ep9p8D7IfaBTFTdpcHo8RDcN08dsrfSTasvBu3H9h3AsWM5+xOP/dMvNqHETeWL6RNtW/Nmt6eLT1z8QDYlMpMcloy0e0u+QQVwU4e6DLlKGX5o+L+3f8AZ57f/Z3xTxTApZ6UNz1WH/jRW+q5tf6V50BMTkGdpenvX6Z4d9olbTx5FbOLf0qm7T/Z79nX2qAR4/gVNT1xtrV034MufquZdceqnD5o5X00X8GfnMutuX1V27/sOvDFLUdj8fOqy3NR4kw3fSJivnvtb9mPansLNZjmBVdEGdrT2XRF+Zl1x6jHP7OaWCcPJmH5IRH8yvsN7L1FQwT1EZxU7v4u9b/BMFgjhzjsgy8Isy8jq/Wun6R6vk93ofQOo66O0OP/AE8spsLrK6Wyno6icvTHG5K5ovs97T4kQtTYBXTl0tbHarf7UPtUl7D4jBRtRjFKcLHHIDPaQ9P+lYGr/tMdo8x9nqJYvMRe1eph6mGfGssHwzw+p6XP0uV4Zx5RqMT+zvtXg4k9b2bxKlEfEVOSoCFxexwMT9JNaShRf2pO2lLiAVlPiM0U4HeBcQiydd7U/wBpbtJ2yCVsQaD2mRmzrBjbiiXwkt1kX8mc7x5a4RpsM7D4ri1jhFHSgbEQFVnZeLenzT49g6yTEBoo6uhOqzELOMQjc/qK1YXsH2N7c/aliVPLTVFSFFTbgxCpchijbPw+fyX092F+xHD8FqAq42qsexs/2ldOd0Q/SHJZy6iERx6bI3yzyDCfsx7R41WS00eHvBYdpyz7QYvq7/yr1jst/ZvpaNoqjH55KwitJoohIIv1c16bimBy9naEaueWEBjcRkuO63Pp5clfYb2gP2MYAOSoHIScJGbMfp81Hd7i2izdY1B1Mn9lOweD4DRxez01NSxN4Yg3fqWokroqX9lsFvf4VjaPFoCglcKs4gBrjDkUT/m7li8c+0B6cjaB7ib0uuZxcmdG6ij1CbGvZ3vadwB93NUeJdqrTI+KwW7n1XgHaH7VqgSIHqGAddoqhj+0iSqAgeV5A+JCxnO87PoGs7dU1OzNLURHc5DamKbt0GLUxtBUOYR7eGX7UPzDzb4l81452qqJh0fbkmMC7ZVeG2yRSSAYPoQoaSYLK2fSJdrAIBPMxF9p3HcJP/yUqn7bUkcPCe4T/wCLGdu1eHVnbaPFnGtij9nvyGeAOkT9Q+4lFm7SSWlk52/NaKmQ8jR9JdmPtOrOy+KidPXuMR2lu7x8k/8Aaj2F7D/bZTFXnTxYbjhtd940loGT/wDmhydv5r5bDtxLRtwzdpRzutPcTfSplN9sFTQtKUYDua1hz2j8Sl4o3vHhm0eq2Ws+TGdtOxOI9g8YPD8QAD1/Dni3BI3mJKhbqyXqtT9olF2upzw7F4mGlqLRY87jjP1ivKsWp/uevnppJRMQfQx8Y+El6OPJa5OJ+eBMWqHvUI8Sp42JzkYclFftFTR/3n8lbyKIaNlu5NlzQkWqz03aqPlGyhS9qpSfY7WqHmgWsU2bByt701JUBHqcjLFnjk83ORE2JPcWb7iUd5Pwadl/Zr2xCPIndF7cswFc5NkzsXpU2Co4jCjusntIvo6p5PJXFHUNR4L2hrCZy4GFzWEPhI7Q/wBSztLnnk2ZEXhFajtJg+K9lfshxnFK2jOjgxqSHD6UZbROTfebiPPLZzWeXJUCsWP/AJFRS4LT+z9ksDjdmH8Ezf35u6tcDwU+0GLU+FU1RCOJ1P8A9vSS3Cc7+kNuX6l7Dg3Yns9T4dT4ZhWDy4zj2F00fHq8Sqxhpwlsv4Qjblnu8Sx/ZjFK/Ae1lbjHa/spTzjTsVVHHTX8UCYukZW5MLelca6qsesfJ1SwKWS5+DTdmPsBo/aR/wBre0cWHS9+H4ewyzfmJ7Wb+a9YwD7OcAwGm9o7LdksPlqB2tWY9W8aYvisfYyof/4lvs/7VYJBTUmFxYQRSBNNxWvzy6biEc8rloDqMIxDs/X43SY/Di0oheFJRsIxZv0jbz8S4sk88+WdMVhx8Ioan7XO0khfj4g5UtO9nAgAQhL3bOTLS4D9qmBlXU8mKYfURDTHfB7IbEF+XUY836kOKVR/Zb2IixOrnpRgrXEZsPjBh4jmO5rHuztb4lDp+1HYbtJgkVbX4dFQSx7AKBnilu8NzPo65bU+JI6U3DmLL4/tUb70pZcPq5CHJ74I34RXZ+9bLDftG/20ozwiegoe0EBsXEwzE4w4uTenPmvjbt19umCdl8ZrKKCOoxashKx4Io+CAF8RPqrz7Me2XZT7VK32islxCnraBhlbBwk4Rad4nzk+Wi0lhUVtEhZZWep4/wDZb9kXa4qymo6eo7AYtE7nIUc3Fph9RODkWTfSS8j+0H7AcY+z3DafFGxCh7TdnpHaWPGMIkcorX6WMXHMHXodf247OYfQQS4PmdLM5RScXrjJ+pizHNZTsT26p+x/2jU+GGz/AOzOKzFhuLYbI5cEZXcuFMA/pElrgzzg/wDRjmxQyR/2eRDz1XZelaf7Quyr9le22M4bGDhTw1B8G70OW3+Szlu7IX5L6mEt4XE+WyJwnrIdrM/aMne7JmG78qG3T1ISkcjLR1wSfvbpVohnSF8tu1Fr39SFtzDoiIvStCQena2S4O59NyXfl4lzp5IJs6I7ubflRgPdokXkhG+QhZtxdwooiyTTdoMK7LwVlfitG9eIQENPFm9nG8JF7lhi7RdpO2lOOHS4hU0+EZ8V6aI7Az9RC3epnbjEJSo6igoJBOOO0K2Xws7l+zH1P5qdgdK8eHRPIzXu/wDLwrgce7lr6PTi+xiv7KosDiwGrwn2SnaWUqpiOSV7i2blpSk9omJ38yUOv/ExbDg9Ecpv/IVIphK/N/Eu3FBQbo5cs3JKyV02uqvCxuxLFJfXUWXfJslaMVpZv4XVfgkd1NxeniyHL/ElTVtGMeIssm58khXVzu5rRmJ1AWV2STlu57UFzC/NIBcNrlHlG2XJk8Uz936kxJkR/EqQHLend8SLpbPpS96Q5F8KsDrFtLPdouPmOnUuiNq7d8kAc96cu/7U2PyTjCgBXXcmuXW53ZOiHakWV3JQUdHoRNyQN8kY7mQAXvSLw6peFLvHRABdXNdutbkufPau3EqQCH9S4UjRnk4OWl21knHXNdaN883zJQ7GiIVQfGvB3EfSpvtW34kxNT8Q83ZhD4fEnBjAWsZSrRUmmHT10nGIMrVIaY7izdRRjATv6S6U4xP9K1V/Zm3+h4ZjHV0RVT8/EmCJ25OuDntTKLSvkeyKUPGHUqwo2vB28PNWkovJgEUg/wBzI4OXwqtbNQkhtkwarpy6V32xu91E+aF81sSXJTW0cR+bphqp7tfF7lysFxw6kYvJ1BHO71LKI5Fn7VbzfautVMVzZsq8SfIeaMS8ndUTbLEZmHTO7RJ5muz0UMSfk7o9fXyQFkq64Sb1c7UIl1M7uQplie4uSK5xuZFlbDzZC2rordwuo7E46f8AJH06PkgLD8XpROL3Dogu7smFd4j+TJ+SboU0kUesrsA/EShHS00c4yHuHO3buTGIYSdZIUvE3ZaCXhUSloTjMHN3Es9FNmhoxjYQ0ZLZdydMBI/i6nRsQ555c0ybHCjbmytOzkdF94B7Y10WbFaqdybczElduzz6VGSG8GrBOmaLtoOFFjRFhTyFTkPja0hWOxX2grAiKwGe59FPMvNtyA9yjFi7eNQuypT5sz8tCch5uzlp1KPMMtoM5vaPK1aZxYv+aaalC4swuzTeMNihos45dHtLP1K2qKL26YJbLc9vNGGFxiRPmpUAvGxZvcPcqUSbFTw+zh3XJ1uSB/NDc/d3LWibHXFskBeYtuFDc5Doiu9yYwbbfHtT9NHbLe/gZNdKkQjbRyyH1OdrKGAD5ERP+ZLhtyQ2+7aitZAAlG12STU7bdGRF3dKMB4hjmVo7UGiWwAiAnlluRcO4OTc1Pxihp6OuKKmqwrYmZi4sbEI9PJRenqQnZUo6OmNtDb3Lj0rF3J633v1IWG3vdAqQHs+7lcKXs91um5OsRC3NyRATEWiAGPZ7dcmS9nbdm381JbO7PqJd8JabkF6kX2XPky57KFurP8ASpox7khFvNAtCGFHad7LgUYbtPmp/dtdIRYXzz+SVlaIrhoWEi0b6UP3ewnezflVo0d371x49c0w0RXDQtnnoVqT0rcrAVkI7dW5sk+7TLluQGiKo6FifJm70f3e2eeis+G9gyWOIE/VltXGG4uTITsNIleVG1gtluQvR2l03eSs+GxFp3rlrZ5pWGiK96UO9u/xJFRsXdarC1vLb/ikMbZ6bUw0RXjS2+S6NK3l+ZT7We21lwY2EeSA0RXPSsXcyL2PdmzNcrK3XRm9SHhsQk+XfagNEVvsrZDpmKH2Ntrszl+9WfDa7lalw9uT8/hQToiuKlYi1Zv4ITox3ZAytHjtEWQBHuJtEBoitejbnkhKhbu8lbcPTLRCUNw8rvCgO2irGjjEuaRUrRiTs38lZcH3JFT9Wj8tEB2yvKnbLb+5IaNhbXIlYvT6aZW5LlrZZu3w2oDtkD2cR6mZcOl78mVgVP3i380vZ7R5d6A0KsKHXuRNTt6VZezuP/NIoWQHbRXvS2tqCF6V8+SsSj6udqXBcg5IDtkD2UUL0rbc2cVP4bDpr9SI4e9s7fkgWhA4LZbe5dCnbP1KZw+nmKIY9O/b7kB2zy0yYtWQOTJ3hvny2oeGXmvLo9IaLml4yTrwvyQlC5XZKaADUeQpPldmj4bilw327X3IoAbh8l1u5daPqzzSGPqTJOJMNz6p3g9+STQvlz3JUFoafq5pe7JPcO1d4L+SYWhjcusOmid4duqJo7rlRFjFrpWupXs796XB00Z7kqDYi2pNHpnkpTxv5IihfySAivHrnlalw3t1Uvg9+TrpD0vknQWyHa/pdDa4l3qcI66skMeuvSmLaRDEXJuT+5d4PvJTGj6tEnj3f9qVBZCLmlapXB91yXBtbkkMi2pcPzdShj3ckuDdp1IAhnH5Llil+z+bpDT3IAiWJPHyUr2e65J6fby3ILpkYY0rbtVJ4L8kmhfb6UCpkXh6pW/pUnguOniXeD+VUVRGGNJx8vNSuDd9K5w3tzbpUk8kZxuSGPd6VMGF7M0nh3IKohtHqlb81KeFxLRkhp7tHVE1IZEbbsnSYu52dSGp3G5un4UjpX5pWQ4jUMh0c0UgZFwzuYD3hd9L6K5n7SSYxLnVykJZWsJPsH6R5MqO0hLVu9C492qKTMvdVM0bDcQmDtapHscgmLOzjdyWew3Ep8NnvjBpY++KXpJbXAe0mHVhDC7exVHok3AX0koaGoWQqbBzqGInd4/JSKelalHO4hlF+paMqV8s36kBQgWw2EvqS8mjVEKkIZKgpZWIpSa3ixWsX5u5/wB6sgwM6o4wpOFWGTXWxbD+Vj/6STARxxkLBkHwopJAhYTc7beRI0/xGsv7DKEKc+G8ZRGG1xJrSF/iUqGqIdwG1qpqrtgHFGOrBq2IX0kztlH6T7/zZqQFdQYgB/d9W5Flc0FSzBMP/J0tv2Wna4LscUt68v4p8K6MiF+nNec+3HxCGOSS5trxyNuZW2FQy4hbxK2Oip2655325fD3ur+rEpOzcR1UWXWxfCLqZRUNTiRk0EbmLcz6RH96zMeKYVhsBx0dNLiNYX/jKw7Ih94g3V+ZW+G4pLND+LK5XP0DtEfyqHZqmjSvhNLh4CdRXxzy98UTXC35khxiCOHhU8ccQl48rjVJNVAIkbu5C3MfSq4sUDi6A5KO2vLL2/RqvaoZHHLK4fETqYGIREwgeZk3hHpWQhqgqJmBsxN/DmpkdUwlbkxC3PclqhqbNxh1VTla7nGI5a3Ncr6jqgjtCMI7PUPSvLJ8YeO1wnba11pJ3Du2UgmQO7iJeJYzxotZKPWo8SYSLUYvpT7Yk5dLrzJ+10FoNkRH6v8AuUoO2zxmLWOIvztXK00aLKeiDikfGsbID+FSmxAOt5Nzep+SwsXaSjkjaQCcy77mUKv7cRU75M8cdv8AxHuJc2SUq4N4TX8j1OPt1UU9rRzsA9xFuIlmce7bNXQ1EErniIk2vFe8P5ryvEe3lGW+oqyIfSKzmMfbJT0MBez078tCO0c185mw9RkftZ9Hg6jp8cVtySe08bEZuFO1PFncweFUNDWNGe97NV552j+1SsriMr7blhq3tZimIfhwVE1xeIFh/apZF72etj9d7H/Uix/tE49HjHaSgijk4g01Pa/uzJeTCLlyXplJ9n+I4gfEqIyM5eZZEZLb9m/sjCnETkOyItzkYD1L6vpYLDjWJfR8p1nVvqcrzT8s8Kw3AcQxipipqKkmqqg+UcQOS+gvs6/s/wCGYTwK3tTI1ZVZiTUY/sQ+ou9/ct5hWG0GA0wxUUQwWtvly3mXxJ2q7SVEYDGBsUHjjIB1Xoa/s8mXUOuDc4dVewlBHhzQ1FPD0UcYWxWN4fctdQ9tqDEACCogmwO1rWEwcqf9TcvzLxGkxqWlmOogq5KIia23JjA/hIXVwGNSTBSxVsr0EUzXDLxCOnm/7HXPn6aOWGjDD1Lxu0ep/aHXQUuD0eHhJFPxs5pxiO4X8I9K8+qe0lTR0YU9POcTRAwNKL7tPSSqK7FJKGYo+AYgIXfl87lmMS7URRzWcW/zEW2/qVYcaw41BfRGXK8st2b7B+0xxiJyVDSzyPZIE73BMHVYX/cqnt7NBH+Pg18FFNyile44H8QEXf8ACS85qu0Ekx5sdlu3hj0krnDsc9spjCoNzgdtbvArT5Mm21RiMbGSG9zO4vUSzgYlPDNmB2/StL20IaGbhm7HpcEmfWPmsBV4hbqRsIqJ/I0guDcUkwVQCZvv+aiyYo8J2X9/SPhWNDtA8J5Rm5D6kFRjkhHmMjqTZYz1LAcYpKOb8XdftMfcoPaTFpMLxOWnF2kg6gIX2kPhXm0naAhiLOp2+EVHqe1U9VAETXGTeLqRESxM2FT2ifdkbCKrp+0jiJNfcLt4ljfvSrIzZ9tzWvcmamo6Wacz01ubxI5Nliia6HtUcM3Xcn+0eLS12FDLHJccPP1EL/8AashTYXiNUIy09FVTgW5ijjIhUmmmqYZTo6iKQDNsuGbWkqVoTxxIJ4hPJq5uX7017RIWl7qYGDz3ZPtL0qbD2dMh1ZHuka2kVDTHlzRgW7NaKHs24vm43Kyw/sfPXTjFT05Tyu+gRBcSNGLeJkohO/1KRCTidr53ZbRyX0f2S/sd9qK6jHFO0Dw9n8Lbd+Kd0xt8It/qXpmC9jew32SiFXh8OH4lXhzq8ah2B7xzL/Sstv8AE1pLyfMHZX7Je1naoxemweqggcL2qamEwB2+F3HVetdgv7PtFWVxUmK4w33ox2Bh9nBAntu2m/W/wiK98o/t2wvtFBTuFBV1lQMeUkmHwlLSATF4Ce3NiWL7fY5T9su02Eyz4nTDT4XTkYU0DezVMMh9VwP7rdwqbyz48Et41yavsz/ZXwjARGsxTG3EeoKTD4BlI/zNqvnP7e6U8Y+0uiwbDsRDEcBw14pX4jjdFmWZRdRZv/3L0jFcYlp+xOI0eAYxUYHTzMQHUy1DkDk/huu8S8vwHs32Sw3gUmMdn8UxbEZnGaPGuzlR+NTH/wDhPsNhUODxv3Oyo5Vm+Co9OHtt2bxTsb2+o48UhgxfEmM4sNqX4IS1D9H4p6ZiPy6VX/Y32J+1/B+xgS0faeniORzD7hxqNqiGaPlbxd2TF8KzX2i/Z3iGKYX92Qds6PFoJz9rmglpxixAA6t0QaO/5k19kH2iB2foMSqMH7UthIYOARHHj2RFU8xEQh/L81MaSKk+Su7Q4H2foe21VRdr+wWKdl6qmMRqz7PTcWmEvEQ+V31aJ3Evsjw7D8Uo5ewf2ivWlVb46GcCp6sH6t27J7fUtNgfaqk7dV1FX4vPSY9iOJMcp4UMhgDOz7it25uVueRZrzv7TvtyrO02KFSy9m6DAaOihGlp+BD+LCTHcRibW6vbb5ZKdpt8FuKrk1nbP7YO2lLgcWDY5W4ZjM+FuYhVCAHM/wCblnt52ryXtV2kn7QQVmOy8avpaiyGMopyAaORh8YeZW7SVlUYlRdquyuOVjRgOM0cPFO3b7TCW3iad4+JN9juwNTiX2f1GKYXJT1BRtdilGU28oHLbIIP6H9PqWmyirkNYnN8FPSdlzxrs2OLznKeIk5CxybuLl3fO1Ndk8SPC8ViqKY3CqjMZYyF91zdybwGTtPHjY4XhVJU1E7TibwRARW5f5dFfYp9nOHYLitVU452ogoImkvalo/xqm592Wmxv1JX/shovu0Ha6Sj7UhFFJFFR4xS8UCH+5mcf+8clrewXZXFPtC7QYb2k7U1sPZXs1TyRzVFVi58IPw/Rnq9xbV5pN2gwujwqDFMCw4ag6ao4QVOIvxZc7cxO3kze4VksYxTHO2FWUmKYhPVGLXMMplYP0j3JNWqKhGnsfc3a3sfR/bZj3aOiwaspIO0uCmBU4zyW/eUBhmIh+XUX+JeSY59kPbfs6Z+29lsTEA5yxU5Sh+plWfY122q5Pteo8UjnYq/2ehhhImu0YbX2/TtX2bB2ur46rgVFTIBdTb9hstcfVT6aOvlE5ejx9TK/s+GJYZIZCCWMojHmJgQl/NN6eJ19313Zfsp9pAFRdo8PiOof9jUgFp3em5tV4P9pP8AZZxLB5air7Jyfe9ODlxMNz/3iEfDb62/mvSw+oY8jp8HkZ/TsmP3R5PB/Fmiu7k9XUNThddLSVkB09VC9skRtkQv8SY7l7EGpcnhzuMtWK25skhySYfeuqyARuK7NMVWIHC/sVE/+/yh+JL/APorP3/X6UsXqpMNp4ApwvxKsu9liLpZvFKXuFBh2Hhh9PZxHnnN75pS6pD9Syfv4Ruo6LeRQ9pKOGhw/C8Op2cROovf1Hl1OXv3LTRRsICDbRZrVn8VL2jtTh1PrbHG5v8Av/8A2Voh6nU40tmbZX7VZB4PGxOc8t0VOIfxJTGG230pqjI5Jq1/DxGD+Df+5SPU7st4Lg5p+Rmqk9no6iRs9oOTJYdHwaGnjbujH/KmsVvKgIAfcZgH7nJTW6rWyt+FT/Ml/AVq5uXe7mkX81RFEeaS3TVQZZnEcnUqrF1TVEzjdqscj1OiELJQ1Vp5KYMjyBz3KhjmuPJ3VzTExAKMUrYssNR/cPel0ofTolc/NdZzneoebpdPmu92ib70AOhntyTo5iOeSZAre9SNSbakwF0orfJK1IeakBANparrD3IunwpeFBQj6V1cJLzQAtUf+VCkgAuq1kQ80LfJK4kAEPNIueiEeSIPf1IJEP6kRE2SRe5Ji2oKE3cu26aOuel0Y58kEoucH/3rAcWpmyuZhlZUzbVPwOTg1+We2UCB/wBKizDbMbeTpr5D/iNXd+VyJxuXPFtTgxuR/vVCJFbmLRA7PtZRxJx0ye1Ta+P8YW0HIB2qPa4v17UkDQH/AHLol7k4wuL5Ouht681IUcbp1Zdta4s22ogFy5Hbr5JCJ+tBQm8LM380bZENr9S4XzZHFCe182tQTQWg6roj8K4Q2trkRdyQE5ETZMIurAP39S6xe9ctdIRcdGZrUDoK4c+nchIWk7ulFqk8b80BQNzDb4SRcTalw+/yXRGy5WPVgsX8kXuXGzFtWZyS6W9SmyaYnK7Rs0i/yukJP0tt8kt1v0qgOdT8vmuD8nFHb80hFA0gPD6V23ai/Ky6gqhu3RK0bUX7+pd6RzQFAAPVqiMhFdfnzS71BRzu1/cpU48Olpx8Rb1GLMtFZ1lPxKyw3aIGDSQtoll4RUtjUGyu8KIerkl+9yXWz5tmqsKOMO3uRh+zToQylCUjRmUTbeJ4U103ZspTUjRxcfITZZ5OuiO0skhG76V1UHyCHwrjFtLb1IhzHvXR8y70rL1AHPkiDlm2SMdrpD4dbrUWGoLc+SJh0HxaImHz3XJNub4lIJUIe9Ly0Zd15Lnd6UFnWy9/5Uum7cuNtSGS7/BAHRK1h1ZISfl0pGXnly8K5cxPo/zQB3u6UXh+FAW582dIs/FtVgOyV0pUgUxSmVOBubReFnfxJrq19KERRajdp3qEq8Ad0yybqH3IvT4UBZCw6fCldtF8tqpgdu2lp3rgltzdmQmXyHJCJbs0wHG5bfNdDauF56kOSXf6ckAHdd9S4JPd/pQkXU/q3IbnLkhCoPVyydcYXz5um7riyzRXPy1VjoP1O36khJ7ud2SBv/npSue7naoCg2K0/klqVv0oA3PnmpFPSvNHPKBxjwQutN7Sf6UrryCVgMV1vy8kizQXPbmz811i8WbFotBUEO7xIn8OrfUhu+JkIls9OSgkc08W4vhQhcKT+XhzSuu18tqCwmG7X3ofFkk3JuaXJvpQAjyHXK74UnJhL/tQdTlztRt1IARZXc+aG5lwibu7kN3h9/kgA26UXy2/Emrreb3JDI/LNFBR5sUdyXs+35q3KlbyS9lbytXk2ej2WVIU78smXOC2fpVz7O3czITpW9xCiw7LKloWHpRDD81aDS+5IqfUmyRsV2ZFXwX7kuC+3TdmrR6fT/0S9n6cmQ2HakVvs+7oRjSqxan6c8ySaHzZKxdkgeyml7L3KwCFulLhlnoyLNFhIHsdqR0L+9TxHTRkTR3Xe73qbH2UV3sZFqiaj8s1PGPcl0ln/wAkbB2EVx0blbml7Kd3LmrG5hFBxtun9SHkGumIfs79yH2d8uSlFNoiDOQL3sii/wCLIdoqe6hPp9SHwXtSKN806fabslQ05PU4nVVE/S0dJC1rP9TpUnbTsZUOH4eKbmIbRMP1Jd1GPaA4L3erRCULj5LWYVgvZztcYxdnu0YRVrtpR41bT3l6Ql6H/NkqvG+zeKdm8RkoMVw+agrB8EoW3D6h82+IU1lUhvC0U3BQlC4jy6lMeMh0SCnu71pZn27IfD80TQ+an+xj6mR+x7ep7fpRsX2mVpRsh4biSthpW55pFRtlz3KbLWF2VgwtuSKFWL0rDbciGlbLVGwdmRV8Hbm+7JJ6dvyq19jDuz5Jo6F+YdPiRdg8NFe0KXs93N9yntSv6bSQnSuOWv8AJVYu0yHw29SQx26vuT7w2khta3RTYdsAoW8khjC5OWsu2sLckWHbAGFiPLK7JIhYe79Sdbb0sgMnH4rllu7ot46VjDjddyQmTCJM7bUb96aL3LSzKkBa2eiaeMefiT59SH3eFGwaWBw3z1SONibVmTtvfkkUevwrPeQ1BE3Ce0Vfg+kZ8en/AOFKVw/lLuWvw/tFRYsIsx+z1GX7KR+f0kvP3G1s2SfIrXVbEvEpHoGJVBx25AxW87tpKpxLEPbIMozeAx5iXiVJT45VQgUUj+0QO2oydTfSSXtTSFlFLfm3TI1pLVSOGeNoRiff1IG83zu7kYZk+rbk5wXLV2ZIxTkSqbHjjtCpiGsAdrcTrb6S5qXDhsWIO0mEYi89R30OIOIS/kl6D/Nk6hBhdwcQn/KptNgblCB5EAH4jZZ1XxOmEn/ItMPpfx/ZqlpYKgecRtaX9XNaOlo5YzyCQRH4mVbSZjANPUNHiNO3RFU7iAvUBcwf6VND2ylYZKOf2wO+jxKS2Ufom7/kf6k9n/I1goPwaIIZKimHONiHpYvEX0quqMLAmPhu0RDzvQ4V2mp8QqSpneWjrR50k7WH+XuNviFSq8mKHhGZem30quGizPFUcMSYHYbX1IUA1jxsWRvd3LlZCEJFr3+fNVVTWW3MG4rdFgKyZNMc0pXvaKdpKwKUL3yLd0rP1Fdw23naXpFVc2OGTlY77UMi9TazdrGj0jABu5kTKOfb6CjuYbzN9r+led12MS/szNwz5KulKeo6MtfEs5NFK2bXEPtKrRMnCRrC3c1m5+2mIVExOEklQRP0k21Q6fC+CAyVJ3EPhVhR0PGlEQj4V/u3P+VYtJl8Ik0tRX1EJPKccRHy8WSIeydRXPmZuf8AUStaPCwhEXlkt/8ALj3m/wD0V7TEfIAIIvnc653itmsMjRmofsnw8bTxKpdvE8EW4/pIuS02HYDg2D2BRYfGQg7bpdxKzjja4c2bl0l/mJCckcYlm7Efq8K1hhX2OWaYp6iSQhYDYgy0GNrRTRVEcLZOe5h8uSjy1zD0ZERKKRP3rekviYt2PVNQ81urAGX5k2UbFDmzsWXhUGornhkyDdlzuUWbFgGbN225XPanX8iWyyArQNj8lXzdoJcLpzjZmlgPrgPpf/o6jV+PAUWbtu7lm62slqiLN7fJQ5kxx8mjxLFo6qgGegqZJQFhGSCW68Ph+Szk+INlobEhw+QKWUjJufP3sqjtNIFPKJxhdAbXMRPtH4VLd8m9ckiTFisJxb9Sn9ne1DUtU0dRlJEfNYOTGHkHq5eFVtXiRyPnGbj9KWxrpZ6J2qxijqKOopIDYrHeakLqJvWC8xqah5jI3B3FC1YdRCUb5lKTiTF5J+hwueY7DZzWM5qPukdWLE3wQIppymEIm3O9rCK9l+yz7LcIxCUKjtLSVuJCeVlNBUcERL4itJ3/ACrM9mOxLw4vS1E8bWAYk4r6i7Px0FDDFKEcYjkOS+a9V9Ul06XZP0D+n/RMfVtvqPB5b2z7cYD9j9eOHU32Z4FSzmF8NTWQnVkY+dxll/SspjX9qztJiFGNJTQYbQU7coqOgihH+Qr0L+1jj2B4p9m+A04AP33BXkQSD/wXArm+V1q+SH716/pfU5Or6dZMqpnzvrPQ4+i6uePE7R6DU/bFiOJUlZS4pQYbikFS1r8elG8PiA2tdnVbQdqMLwWjM6DCKcq0ju4tY3GtH0iL6Msgitu71654eqPTMK+3TtJDTjBPWuQD0cPZk3koXbT7SK3t1jGG1tfIE9VRxjThJZaTh4WIm52rADuLLqRt+DabPv6kWZ9pJ2j1gcJjkPV/noim9godJZ4w16c9y87o6zGccqYqCklqqqecxAIIsyI38tF9H9ifs17P/Y6A4hj1PD2w7biLHBhovfTUL/H6zH+DLfu1H2rky7WvM2Suxn2KnXYAXaTtPUy9nuzmbDB+HdV1pv0hCD+fqJauk7adj+yo/dHZjCp6mtdrDpqNiq6sy+M22MqCvxbHftQ7TlV9r8SmlwvCKfix4fhr2RRSGVoxDl7hLMl6FHWYZ9m/ZLEqvCqCnozpqKWqtpmERbbtIy73XOozyczFPLCFJHiPZusxX7TvtLxSrwvE8R7IYThoABwRVDyndnkW1yyzIua3naUcEoaGsDEYpMZnJmD2mrO2bN9NpNoz7vSsB9iAy4f2Qr603/Hr6sjc/ULD/wB1yu8fjaurMNiqJwCKWtjOQ5DtHINS/wBK6IYlpbOHL1D7ukT0vCa6gw8MNpI5/u2KGynjjqdwl7r20zWGr/ZqPtT2qxjtTLFhpVdXwaQasOLNNDG2Q2Awk+V13ksl2q+0arw/tNVHQPcGCRjNGUrXAUz6CRD323LznBvtaxSn4+HdpI37Q4TUmRTRVJ2zBmWZFDLzB/dy+FcmSco8RPRw4lNXL7PonsNXSYo09JgfZag7QYTVuJHh+ISb5bPRlpG/xESx32rDj/bYKyLsr7VgcNBAUtXgERxQjCDenK1z/U+a857XV1R9mdT7R2D7Q4kXZzFYwljqS/CMDt3wy5eMHIh97LGD9oGLyYrBXy1DnOAcIyHaUgeISXPq5vdHal21Q32dx6PsvWSVrRnUV4s4wyG5CUR+sSYua2+NdrKT7QOyY4h910eG9qMHYfaJaaNx9tjcv2xj6xf0+pYntVT8OpCogO6CULmU3sZh+Ix14VnAeKgMDinln2AcbjaW5+aqr5LRFqKzG6eaKsapneeJxOGSB+h/+Suu0+PVGMU1HisGQz1eftEQNcPGbq2/FtJRaMsI7NifttZPiRf3cED2B+Yn1/StF2TxKk7VU+JP7HHQRYZAVVHHRhvkd9N58+Sl/wCQl/iN9mOz+IUdZFimO+xYJhssBxSccx4swGOW2Frj/pUKHEuz/ZEyjo4KnHp2dxb2wyhhH8jav+YllZaz2qpgqXq7yCQfw5OrqUrtbQtR4lWOdwznORNb0W/9UNX5Lia3tV267UY9CXHxdoAlgaU4KEOCFvK0stX8ljcaFpsCw6QNxuZiZeLwqVjhW4Jhs4O4FNS2vr1ZGQqFiUjR4TRRMYbWGW3PzuSiL2ll2ZLg4DiMj5GNNPDK8fmzi7IuzcMmKHX1ru2zMXAn5fSh7JEEnZ7tXE/N6QDD90o/9yzY1k8Y5RvZpbcPVam43Zbkj277FpJcN7VUGISUwgRNDYV1wlvK0vd9K+xaDtJh9UdLGc41EpN+JAW276S818p9iayip/sx7PPAYBXwVB+0QE1soGxXCZe4mIf0rR/7ST2wSPIYED3NJnaVy1WFThRxS6h45vU+ksdx6GhIowvMBe4C8bt4VCqftSbAZYKunlefVpb894Fd/UvFP/zGnxYoAqJNxsQud/hZvSqqbGGFxyfj3HdcT9K0x9NCK5MZdVOTsk/bdHh9d2zlxfDo3iixIGmmDO4eJ4nH3F1LBNuWlxKoDEsHzd7jhNyb6VmrbSXuYPhR4HU/PYT9OSdEqfD6Uq+tjOWBnshgDrqZPCDe71F3MhCOAYjqauT2ehha6aXL9IiPe5eEVFxKOphODFMTi9lvjIKLDYjvOGL6W8ZdTuqnkr2onDiv3PwEdHLHVy1lYbT4lUgxTELWiA+GMPIBSLkOiV0hADyZ32Dnd1Lo9QraCSiTN3PkoKbOo7Z15t0wwgH8hdaAfe/Ss12WL2rEsZq26ZZ9P/n5Vo32i7rLF4bNMvlIGmpfZ6YXZ2LjO8z2tyzLanelvciPLZ4hYGH+SEi7l0x4Rzy5ZFrBeSajBv8AiXP+5lK/yoNOIL27u4l36lKXJN8ahD09xWpEKVz5W5JdyoRHqR/CJ2WeryOM/wDFaQxuHRZzFZAGTN3tJcfUHVhK8JH4g6960NAV0SzLSBfotDheRCOtqyxPk2yrgntnyQ3P+ZO228t37kBdPJeoeaE/dchcX/miHe3xISG74UAE3xN807Fl3dKGmhOoqAijyEje1lNxrA6ns7iJUVWzDKNpfhvco7ivUvSTW/0MsW5dHc+V3emRLzXRkufm1yCfcP8AdqyQ+5BcxfUujnb+9AwtC5fUlbqkKK3d6UADc93qXWHTVdH+lHdogAWHaiAe/wA2StSEbUAK1Idpa/uRlyScfcigAbmitfPRJu5OjmPwoSAG3zSYelK5GKskKnLhzAWduTp+sFpKg3bvTAen3p+fdbk92igoaEW6hToeTD33Omrn5p2HrF8riFADtcQSVJ/MRSePb0XChLr5/NGJBuzf8qBPk5bdyC61dAWIuTkXpS7uXyRALFa6qxnWyHT/ADLv9I9SG1t3iFLUdGdi8KEAnJveiDbrY6QxvtXQF+THdb6kx0IxeQRZme1ctK7knRjMdGNd4b83dFj0kctbMWSHK5Jx7skrdM8rfhSsrU6OS4f9KQ7nXWF+eiYtRdPf/JE3TkkMb265XIRjPyQOha+STeLNkTRkL6+aIR/wQFDYi6Vr/wAE4Ub9yb4Nzau6VhRy3cWqLTve1d4YZ5M+1krW2uzWphQPh71y5hIs3R2tnkkQt6VIUC1uXel5afyTgDbqzJeLNOyqEX9KFvF/zR6Fb4XRFlcPJSFIkYULSV8F/Sz3bk1V1UtUORm5ALlYJPyTtHkJGbbbQ2pm74UqTZohseSQk/mrEpKAsKEGjlGv4hE8meyzw/vUIvmmnY5RotKXtViNH2cqsDieMqCpmGYxKMSMXb0l3KptcvNOLhFqhJIptz8g3n7040bk+WqTlckMjW25KrFQhF+7vROL5jmhGS3uRcTv03KSjvklcwrlzfmTbltyy70AP9JZJOT25O7j8KDTMsnSEkAd4m71JXPdrmudTZZLr7fqQFCuS1uJsuaC1GO61n6lXtHQuJaWTpMVvN9pJN6EhFu7/BK0PUICtfl1JFI1/K0e5CQ92aVrd6NkTRwi7ulK7q53fNHbpqkQsjYqgbrfNL3dQohFvqS0zHJGwtJAsW0kQyPGJszvaduYpAkQsjZBpIHqfLVIdw96c4bcupK0B5I3HpIEcuWf6kpRu11SKNK3uSsKYBe9L35o9S7kRZDplyT2KqQ3cPLP4k+FLPJAcoRSFAFt55bRTVrXW9StqbtJX0uA1WERSMNHUuJSDl5LGeSdew2xY4t/8jKdurNIScjK993ela1o6ogH3bviWmxjqxXaapOV3e/1JOOzkuh72RsPSRzW70pDmLZP4XXR5l8lxvSjuD7chD15N5pCSJy3aIWFvSyO4hduQrt2WdqXEbPm6RC3fn7kmt9yO4iu0wbvfuRXbcnfa6T5FbkkA7UdxE9uQO27m5LhZlc75kjImuzfai1vF3RuPtSG7bR70TFbn8vNFd1a5IWyz1fajuB2pGU3ja2a6xPaSaGTp1ToltEl813WfWdqBwSe34kY+Jn6kI7rsstEQ7tGfcn3g7SExBaWbfzRzFGR7AtHJA/Tn/BcPqVd4jsjlwC3JK4PK1AxW935k08n+KO6DxIlNYQk2f5UBk3eopTbstEL1DlboyvuRM+2SCLegOTvbco/tD3Fnkg4pehku4ToSxJpAE22oeJaX0qPBNcJM7ITk+ZK9haUTtpCJMhle25Q2rDjhsZu9AVZd3IsmuR8uruStbNMSzMIZ+FYPtZ22eQzpqQ7Yx6zHxLJspui37SdtqbCzKCBuPK3i7hWCxLtNWYlJnLOZj4RztEfyqnnqHqDzd01dpoyybMqvyTParubuSKKQ43zZ9qhgLk+SkxDs0dytdSOjYdlaiSqMKYAvlkNgAfiXudF9uFBiE1H2T7SBLX9koI2p46zaVTSSN1SAfe112wtMl884diD4DQHUM7hVTxuFP7gfQj/ANIqJhOIbrDzsJ9U4kPhn1B217C1HY3FQpJZIqyjnjGooq6D9lUwv0uP/MVn3o+HctL9iPaL/wDMDs5P9nGIyh94xuVXgFVI/RJbuhz8jEf4qnmjkpzlilB4p4jcDjJtwk3UKfcmuD08UMc1ZWlT2llnt9Sd4Nul3SjO8iFsrfiQEL9PhWsMjYSwx+gSFhLVcIW72/Mkedou7popHu0d/pV7GPbJTUt3Pp6mTrUbcnTdLVBcPIVZjUQyDyYS25+lYPNRosKZXez26D05oihcdXB/yqfw4y1Z01xoxLK9Ust+QeEi8NybJmTTwuWmW5TTqIyG1n3epRSmuLN/1KllF2UNFh+3PxFyQ/dOmeTj+5SvbnHu+lEOIHy0IlLyv6GsECAeFtGOqYmw988/NWZ1XEEr8h+llFmmfIjfMVUcjfyIlhh/EgHG4jl/BRnjO6/0qY+7W74kNt3N2T7lHK8exAIXHnlcmi2urGSFh1zUcxDnnchZTLskYd3NkTDdoCItuqFxb6U+4gWLUEht2v1ISzz0yTmm1upI+en7k9kT2hpxMm9SG276k/aA6aJEL56eWipNMXbY0wvuJJ88/wDUjIf1JdRc0WZ9slUeIDGYNUR8UB8QbStWy7P/AHZVAfs0jyylueORt1qwVvhZdCQoSFxNxIX0IXQpsh9OpnrMlHSQmLZcfxMOVoj9SarKqSS2O9jibkIttb4V59/+bH+y81LBjcBVGGzuQvUxtdLGX0969CoKikx6iGswishxSifdxIHuIPqHmy6IyRwTxTgQuM8ZbAbTwqFW8XhkbsVim1mIU9PczbzFsnH0rOVOJSVj5WMI+rNOTMkBPiUkIcOQBngYtIpNwt9Jd35VYUvaxhgKA6h7e4Kx3Kz6Zef6lQT1ADo+ZEyqauZiLNzb3CudnRBs2RYlT1glG07DMP8AdGduf0lydZ+sxSUSMIwtt0u9KoWkuuZtwd4k21FNUSjGPs8jRZf3cjXh/wBWWTm0adtMfOSSbfK53+rNMzlNMYgHV3JyCqjmhzqc6U/ia4H+klfS9i5IaP22SOThMF7kO4RbwkRLK7HVeTOQ0IE19QL3N4VMipzqnGmoAtz8X/uV1h2By1gFwqOQgAOKchdwepTopnhaSOkBoAPa0snVl4rfJJfpEu15INNgIYeAnUyBLOP90L3ZKxpMPPbnmIl6WQQwwQtnGfFMnXSmeS7iGwyB0DkWitQ/ZDdFnDDTRvY53W+5WTWE2cTMPh+lUlAJ1BE8jsxK4imaOGUwNuOHRc/81rqCdlliU1PR0AU0DuUphdNJ4SWalJyfmxIqyoenYM5mvNrntdVE1YRBzcSz6RU8g2TSqgEdNpKHU4gwllnu9Kr6qoe7PiNt567lWTYgYneGRa/qSb1JVzLGoqnK9zK3TQhZVNTXcPWQ2LyUeaskqB/Ee0fSs1jGJPGZAxrJts2WMuKnEI6gfSu05OQFJe3DH4lgZMUKMs2z96uIO0Bx0ZR53C/I/wDkpNtKRaVOOBuZme7utUf26Kuop4JNsr7gu6blRHWBZz5P0oHkkqAFgB7e5Q3RcIX8SuqL788/ypR0M9VMNgOr2mw2MbTne74VYDiFJQtkDMP/ADXLPO/4o9TF08fM2M4N2T4lpSjb8S1tNS0eFiLmwFKPhyWTm7WNYTMe30iqus7XPIOxt3xLgeHPm8nqR6jp8C9iPQ6vtU0IbNtqq6n7ZMTw+CWnjdpfQReFeb1ONVczlmb/AMFCcpKg83e4l0R6DH/NGb9T6hO8TotO0vazEO1FQMtYbFZyEellQqVLQzxjxDC0VHtderjjGC1ieZkyTyy2m+QURckrbe9K1y5bloQPRQhwJZDNhIcrB9SKio58QqYqeCMpZ5jEI442uJycrREVIp8LqagYAaJgGXOwvWS+lv7OHZvsn9l+CVH2g9q8YwsceKAxwDCinYzjmbNimlBui3wsSycqH/6WnZfsPg/9n/sxKGKVdOHbStBhkrh3jRZ6jAI9xl4nWN7SdtMO7Nnw5wqJTma6Yov2sj+Vyy32gdsHxbtNX19HjgVss0ZCZRQFKDkY7uY8/DcqvBftCxDDcYozqIKi2nAYoZakCMqcXLeYirjNwXByOHddzNH2b+16tpanFMRwzsxHLhcUP+9lUymdm12EruTH1ZMpE32sH22wCo7PU2KQ4bLijjFNU4lsFg9JE1zelQ+z3aSPtdiOJUVXhUmKU9ZO9RUXVXs0JkwvbIQtqyqqns/hWCtW0ElNQz4vic4UtLLBIRw0cT9RiHN38NxJRySVmssUG0z0ztDNB9jP2f4NR1oMeJNCxwxCdwVLO+4xIebLy+sxbGPtSmi9ngi4UM9sNIPU5Hbd/lFVXaONi9i7LR1DYlWUZkD1gndEHwB8Aq8wejDAcKneiznOM9Z87fxPgUZMs1GicPS493ORK7JCfarG+0GB1mVBWz0hhAMjdcwW2iS8whkfDcSFqgHGWnk/EjLzZaJpDjrhxemrY/vSmk4vEG60i57s+9bntZ2LwbtViWG9q58SbCMOxOnGoq4BAim4vIuEPxeZadSS8e434j4KzsriFT2kpJ8Dq8PeeixiMggkiju4dW2oW5fwf4SWej+zumwGrNu1eMQ4NY2+jgb2ipL4bW0b8xMtvg/aSrxDB63B+ykZ4T2eo3/GiiktqKxnfc8s3Pl4RyZV321/ZXL2Zipe0GFyU1V2cq8gD2Z91Ib/AN2Y88/iWKmk9ToWNuNoy1Z2mo6MxbCqO+nDbDPXMJnp328s1V1/aSoxA4Alkee073kLddu8u5ansNgtNiXYvE5aiBjJoZxhImz/ABGFiG3yWKOnoik5zRF3iXqTTQtf5F99sEMcfbmoOKNgimgp5WEWttzhB/8AuTv2T4g1D2hcH6J2GJxztEhcrdyY7Z0JyVOG1RyMQz0sYsRPuIW25ouzeEyYP2vgpDaKoza4bXuF8tw/5VTdxoEuTNV0LUuKTwN1RTGL+nQlpe3EkUldUODsQlwybX4BuJU2K5liuKVAHGAPUHnGT7tSLpVv2moZ8WxilCjppJTloYTIYhuu2DuQ/KGkRcTkYuyuCavf+MLCX1/+qr5qdxwuI9LifpLuWooOzb11DR4fW5RexuZWwOJmTv6i5CpdZDTzcKmjoY5YIQEAj4l/f4y5KL/QrSMjhUNXfONJPYJQkE0nSFvkSdosHulikCVuG2d8otcIP8K0OI1EcMWVRZOINsiFrYg/K3UqShqDrJsmd7GuyEekVqrMHM2OEY5HT4dDHKcpzx7dvePif5rSVnaam+74JIpbjHYYE25vf8lgwH2cOaCSoCN8ye4iW16nE1Zrwx4ylGTPZu/mKeqO1R2kMfeHUXcSxtJiVx5N1Z2uoldWSiAWHuFyF9qFJ2PtnpmA4t94U1QAPd+GWYj5q7fs3UR0lHUnVUhRVMZymQTifs4B1PLl0LIfZXhdX2mxAsLw8L6+oC2EbrRuf1F3MphYPhseNB2Mwifj4czmVXiPgxatDcQCX/DG3Qe9x+Jd2PK1wjky4FPz9FXikdd20rImZzouz1M90A8jm9UvzL+SuaDCY6GL8CM+F0EZmRFr8RfmT5bdr5iTbV2O+QRBsyF3utXoxxJe486WVv2rwOHG15ZZ5JiaRoYpZPQDl/BPGW3mqrH6h6fAcRPP+4cW/fotJ8Iyh7pkDsVHbgpS53cSQiV9/mVX2Yh9n7OUAPlcUd38VZF70sS9qHlfuHCyLXzSuQsKLvWpgdb1ZJ+ooainhgnkgkCKbokJtp/SmB8TKVU4tV1lJT0ks7nT042xxl4FnPe1RpHSnZFIdopdPeuerxLvh1WhmAY3Cs1jVHHnm7sJEtQ/JUeNU/EHP0rlzLg6cL5M0Nl/P+SvcHF9r5qhkjtPmwq1wSRylds1xYn7zsyLg0YbkiG59E5GVold0ps8i+FewjyDjeS6klqJKgF722k3iTks0lQZHLIZn6ie5B4F0OlTS8lW61CtZdEfNIE+w3c0hWNW66MnRG21D38kQoCxW7h9LI7RSYbu/ait+e1AwW+ScHyQiLc/EnG5igASFJh2p0uomdD4dqqhWJuaRDc4siEV0R11Trgpf/IdrKGTD5uFKzCWTHte5NOL5KfhuHyYpLIDSAJABF+I9uaiELCsoy+r5ReSP2vA3a25Ifc6O3p9K6I7hdamVCEbibPbqnXHYDsyb79E7pYbfmUDGtdqcp8+MGTeJNNz5J6mjfjD+rqVvwNDji156sOq7dsFvU3UmjkfiFm/f4UiLiPoyii7HS5ZZOOXiSt7s3L96BifLkkxPaTi21CBIdu9XTl6Ujz25d6a4j+V1yEJHHvfag01JTbbWbakWaZGTxl9W1N8T3vd8kEkxpO/Nd4nc6icZxYm01SKS5+/migtk3iOuGVoZ/EovE282+lK7cTO6CuSUBa5o+JuHJ1DKTaPizXGk2oskl8TuRcTXLwko/GHv8upL2gfcpKpkriXCWSV20c+pRPaGzyR8RlSCiRc+7W0Urm73dMe0MV2fSkMjFy6vkgB+4cy8KRE2X9TJjjbs2y3bURSXEOt3mkwDubvRGXv7kw5PcOi5xLn1zSsB5pO9Fd5smHJiH4hQjJcWqOQJN3myV27kmmJhLJcu91qoCYG2nJ/CT2ppybJFUk8NPTg+Q5hft96jkTXZPmpQD93zXLvcmrn5M7JHJw9M92aEVY/tt5Old1KPxmzyS4zbtf5qmOx7iPdkz2kiubMdEwMjZZv0oCmcWybzUgSuI12m3RCUm34VHKZxAvV8KXGu06s1Nlkhy3CXSlxNhZZ3KPxNOe5IprfJIpKyYMm7V/hXQLbooTzMQi6LjbtHRbNUkTeJ+bck5XFzUPjW2v4i96RVFym5FpImCVzImka7JQxmYhK5ENQ2aWzNNYkriCJaJMTd7qG813J0mqC8/yo3kNYyZxLu9LJvUobzbeaXGfJT3JGqxRZMKRh810pPeoXG8WaXG/wU9wrsom3MldprkonE73ZLjXc/wB5JdxjWFEu5tyV2/lyUXjf/CXSm10dHdL7MCS8jXZikMlvfcovtHe2S5xN/wAPzS3GsMSXxP0pPM3ncovG8mXGm3Jbj7MCVxLi7xXXm6dqicbehKouRtIrtY4k1y780ik9+5QvaGFsknqnLy96LmS44yZe3mlxPJQ/aGG73ohqLeb/APoi5lLtEriPlnku8R7tMlEGo2c2RjUXGObo95X/ABD96XEfy+Sje1NnloS49Q3N/wBKn3lp4iVxLi9SQldrcoxVAf8AtS9qbk7I94f8Q/xO9E0mnJ1G9oa1c9oYiS9432iRxPLpSaTyz0Uf2hi16UuN08xVe4X/ABkgy80Q+bqKVQHd1Je0B5Ej3B/xkgpH7nuuRNIxc/6VGGoa3RL2i4u5R7h/8ZjAqnHmnWrHLXqVYxPbcnA6l5zidKyE8qzhjsdKGquK+91XEXxIrn59KWpPdZahXMRf9qf4lw8mtVIFQ4vmzsieoMvG6z7ZqsxbvMHe7CmZqwBiLI2I+5VPELzS96axoh5bDaR7s3fnzThzPyZ9qZ1Xf3rWjK6DuciHxIxmcW5sSaXBzzRQWSOM5dG21CUx5W5oAK25JFFNhCT+boR2lkk3JNVMjw0k8t4xWA5MUnK5BmzM9tu0j0olRU5vd/eEL8vhXm80jyeavMYo7r53rWqpy3yCIWqgNYXsyUC/LJJrvyofETohG5UMdutDJsx81qMB7PhNRz1le7wUVMHFnl+fSA+8lUYVh7kJVZhdEDiICX96fhFTu1naB5KOnwink/Ahfi1JD0yTP/yFtG/Mp8gVVfikmKV8sr7IukIh6QBulhQU0lpiTKB4blIhzK3wptBqek9ku0E+EzYdilHOcFfQTCbEL65eEl7P25xh8YrYMdBmKLGA9qch8Mv9636t35l86YLUFGdme0mtJe1djKpse+zmvpj3VWEzjUh/+Geh/wCUXT8orFJwYQ1xl326JDMYjo7qrebhy6NtFOtWXDpttTSO1ZP8ifNJ33poZHt1THtAF37mS4zCIuHSq1IcuSTHNpptt3J4KjTJ2Ve82meS61U9uT/uU6D7hYhWHG2Wb/xQlUXPnqPnqq0pHkuHW5I5HuVa0LuE16i5+VyXG9+1QCmcm+Sa4z96dBsy09r96TVDbs1VFI+QuhebbzS1F3S2KZiLmhImK4Hfq96q+Mj9o89wooWxOaO0cme0e9Nyj5O6j+0bchd0Q1Gmj2o1JtM6+ZDk73CuGL25Mm5Cu5bS6kw8z3ZaqzJjhZDl4UPTd4hTRyPy96cabZk+5FEWwxJyHu2obrtepNFJcPegGS3TUkaWiXk1JnV3Jsyt5JnjN9KFiuFUkYvKO8RvUuFJrzTL5bdOlF8twqzPuMfu4j5odBLJMXMPeucZsibX6kJE92iH2no48SwCsjkBiMIyICLwk3pXlnZ7tRivZPEY63CK+ooKoH/aQHbd7i82+Feu3DcTOzEL8xJupZzF/s/oMWmnlpKgcOnN7ggkH8L6bu5RKMkXilGXEjTYT9u1F2mpYqbtBTNRVuetdBtil+Jw8Lq9xDLghPSPxac9zSwHcJfmZeB432XxPAX/AN7pyEM7WlHcBfSSc7O9rsU7MzZ0lQ/CLrgNroj+oUlkHl6ZeYnr8lRJJfnt/wAyguLkJauOniUTA+22HdoG4UltBWl/dSl+Eb/CXh/MryfD5IWFqpngH1ZKWzjpx4ZWvGY3ZPaa6F4tmbXEpNJHtlzkazuEm5qVT0r1RiDRfmSRLkRacXhfiRzGF3pa4X+plv8AsSVSLT09Dis2B3hrHZxqE/hOF+V3mKhYF2ZkmsBmbhDzI26W+Jaigo46Vy4YBa25zNtqbgmaxbG+1XbDELYKOpo48LoAC1pcPzlpJH+IubfnWeORpoRYzYgk5FGVy0zzSe0mcE1xdTkLdTfT5KEWD4XNUlLJDLh0pdclCwkBl5lC+n6clK9gOOxVfhUoWcO8S6bX5LsGGnVGMjXkCHEoanBbpqinOsome4a6kzIA+sOYKxwTEo6qmupzaeM2t4sD3CP/AEWqcWZPG/sGmjjhAizbn05blFxKuuPMLB01EWT9ZxYzLJnEmK25UM0kkbk+hCPqV0c4dTXNMWbvc/SqqrquHq77R5apVEm7N+9UVZNOVz5tY3hJRJglbOYjimhfEqn26QbXN3ER9LoKmnkkjzYwvJ+nNVklPUyaPK4j8lj8jsXBYy4xIWju5D8Spq8TKMjckc0cEYa8S5tu1lWnHVTZvrb/AIJahEhnkR5oikch02inXoZy0Bu5EHZ2sqLWdwEeq5LU6ERQqI43zN7kZ4wY9GQqyg7GvIT8SrCIfkotZ2daOQgppnn+LJZuKLUkitkxKcuZuo0kxkWbu6sJsDqIbb433NooMtDKJELu35UJI22s4Enmlc3cF31KRTYac1tjOf7tqsYcBkz3i4iXLTmqJtIpmE5Cyy+Qqwo6OQRzdhEvluWgw3svJIIm8e4d12SvKHsvJTzC52mL+rwoIeRFHh9C5U5XRlryI9oqx/2HpsYp+I0D08o7fwnuu/KtTT4THHrl/K4VcYbSsVRFBDC887voMaFjZzvMeN1/YPE6GYrKeSsp23OcQbrfpWt7MfZ7WVmMUs+GURlQzR2zx1TbQ8O7P1L6S7I/ZXimJFFPUBFQQE3ia47V7N2V+yumw0QeKLjn/wASTd+kUPWPlnRB5Mn0fOvYn+znSUcY1WKVLRYaD3t7Y1giXwre4L9k/YiavI8O7LR9pqjpc4KURicviN9F9Eh2FpKyLh4jTxVAdwShcP6VJxSlejwmekwushwaey2GcYBMQ/Isu6vpHSsDXlnzB2j/ALL8hYlX4pJ2rh7B4JVGMp4fBGFkTsNu2VyFZLEPsP7HkY/c0vab7QarL8SeKYoaYPqlfT9K+jqXsPhntgV/aCrn7ZVgf3lYf4IH8MTaKyxPFo+CVJEAeytyijG0R/gqiKj89u3P2J452dklqKfC5gidyJ4oJuKULeXvVD2NwXEaGc6iIPYqgbg4s8JXizjaVufL6l94Y9hNPXQk0sex9u3wrxvtr9ldTSzHWYdI08B9cBPvb/qtnHjg5dn4Z4BF2DqcNpp56eRpZ5GEXE9pizvzWZrMarKWj9jCrkAYpiHgD6vERea9XrY7qgwvkAR22n6fSvPMY7P0mEzVThRzFKR8UDkfYAfCPesqNYSZW4XDFgswVuJxDUbLwgke4bn8RN/yWm7L9qpe1GO4jQYpIxBX0M0UJZDcBsNwCPl09PxLC11U9dLH+HaHS3xLTdm6Gnwf7uxEjbj+2gDXeIfF+61Q3R0KNllhVZUUdCcdM8YjE3COCJrTk27iL3LnbCunrMApydpj9ppIptsxWDltLb39KoceqpMHxTE4AdhqHmkAzHuG7pFLG8Unk7K9n4mdwKGOaJyF+YObkLf1EsoY+bOly9pvPscxSAuzGI0hxPKUU5G4+TGFuf8ASvNyxCjkMopaTfmWcl1pCrb7OayalixlowlcjgtbhDduu2sun2LpMFAp+0OIhTyk9zYdRuMtS/wn3B+b9KvX3Myc+CZ2qpYKjsN2QxCMmKeyalMcriLI3If8yY7N4Hi2C19FjmIRNQUsJsdtWfCOoH0gD6v+nJO4b2yqI/Z6fBMPajgguGEjbjStn1Pc/J/pUWvpZsQxGWrxSvK8vFIbnK6pKuDNzbY/Vzdmoa+sr6imqcUr55jOOhjfgwxjdtvPc7/SOX1KRUYpj3aKEY3kpsEw5gYAgph4I2f4v+YlS+0R0dwUUbD/AObI1x/+i4U0sgE5mchFzJNKyGzQUhUWDsMEWdebhrLJtBn+lMxX1ADIZ7C5RiyztdiBQw5A7ifTcSiUWLVIzGZyva7JpGbtl1j5R08IB1GW7mmsEkjFpXYGuyVa4yVT3vmWb2opYzpzIM3G30qyK4oVfXSSVBPqI55Na/chGSWQNX2u/iTBjrm7p+lmAjBnZyydBfgtuzwgWJ07SNs1zu9woYaWWuv0fTc2m38ybo6z2OpGVgY8n6SVhDx8UmIOHaDvpGDbRWqVMzNJ2UpamGmqipKiSnGUOFJUwPaVj9QsXxLQPh8BUA0kTPBFFlwiDaURN0kPvuVt2SxgOyPZsQk7OUvaOCpk/EilmeGWN2LRwJlf1NZ9m2PT502KYj2GqD/8JjlO8tOL+kZgu0+oV34GlD3o488ZTn7JGRCuPGITknazEqe0K0cv2peGYfcfi967RyHHIJtmI5kLF6tq3f8A+T+J0c4Y3ST0faagowilqvuWo4oTUZkwmJHtYHFtw3a5iomMfZ32tpe0lnZjs/ieEYTRzGUGNY0AxEUbj4s9jdXNarqVF6HLLp382Yy7bqqTt5DUU/ZYZzgkGlqZxiCUgKw3bdkJd619Vi3Z/svN7LRkPbfHAfX2a4MOpy+M+cn0jkyxH2h4xi/abFsDDGMQKtnOfZADWU9O2bNZFE2jMtcmXZcGWLFT2ZfUsfBpYY9BsARt/KnSH9SRyWll6UbiYxcSx7c7bvCuqPByT5kB0/mS7/hSImL6lPwGoejxWCoB2Yorja5rm0b0qnwQlbIQ7izFdDxLjZ+Jn3LrdWaCRe9c1L4bkYpWsXJAAtzFVWMRtwyzZW/iVdiw3U55LLKuDbF8jFVJNdk6m4FMxVQgypayS0ybPcpvZ6b/AH8Hf1LyYPWR6U17DeDmI+pA/PkjDcxc0nG65e4jxWBc5LokkWWW1EA/mFUAre/pR27ulA27RGOagAhFrcmRiXcgtdGPWgDnfo/5UYjdz2paCX7kYbVZQQbrkf8AqQDluZkTF72JAHeHaOqLw+lIERbUAC3miSSVgdH1Zpa5aOit+SQioAIStuyPmh+XUXhQ9/JERI1HYh5fPcyW5L3Ibn7kCHO9PU24iB91zJn4k7TycOoAm3DnahjQx0l71Kp90w6dKjzDbKbel07SFqTN1WdSTKQ2w3Je/pXBkfky4ROOubqTUcEmHV0Rl3dOfiTF1xZuyGbMm0QCHeJ8SVxXc1FEny0Tlzk/wqUwHrm732pXWtln81HuQsV12b/mRZVEoi0RXPdzUW5rctRROT+arYY7ddzfmu8Tdr0r0v7HewPZ3tcVV/tDjceDAEDmEsoEQ557RWI7XYPFgeKT0kRBLwjIeID3CS8TD6njzdRLpknaL1eu5VFJdblmVqTSOmbvmuDnkLL2bMR3jPyzRlM+132qPciEruaNwHnm96XGctM2Ue7u6SRN1epFl0SmqPS24UPtHVsu/MmBK1dEruW5ADzzXPyuFLjETf4Jq75JdXd+VFkD/tG0W/pQ8bcWv6kwO0e9L+KC6JD1F3miGob6VFfzJFcKqwofGb3/AJl0CeQwjDcRPb/FR1MwYQLFqdzfYB3n8m3IsVEvHKi3EpYxdvwbYm/cyhca4idnTFXN7VUzzu1pGblzTTE//tUjJgSNud36kRzcQutQLnu57XXbjyJVYqJnE9+qTF5vaKijNb/BJ5HzRsTRL6mLW4u5Fdv5/qUeErpBv2j0oGkdyy8QofIUSiL9Pchu6mbaKYaR+9cKTd6vNTRdki60cm8K7ddb8SZKTcWXf4ULzOPeq1DZolCPy3fyRe7NveoYzHyZ7UuI4vrmXxIaDdkkpLfE3NNuW4XTLF0u3NdeTfmpoqySEmpa7c+lK5yUYi25ZdKQE+Rv1IoN2iUHPLO796XEYe/co5Ft+LvRATWFm7Z+pGpSyMkcTbnmlxgIeSiXNn1bVwyDLm6l4y1maJnEDIedyLjMV2qhkVvn/BcKRturkp7ZffaJvEbzSufa+ag8RstruKcGS4et7upLtF/kEh5G3apPI1+T5KPd1a3ElcXk6vtmb6geKbXP8qTzbeSZf4s+aRE1meT+9GqJ78h7jaE657Q+uXiU3Hez8+Bw0Bzy08vtkA1DDBJe4M/cXk6qxJ7e9TBY8iuBLzTQ6Mx2klxHt700W1Ii10Z1trEjvTDeR4y55rhyPcmdURC/eyNUT3ZjnEcbdUuId2T9KbH57kjz7m5c09ULuMcaZxHn1JNNrm77U05e7mld3P3JcD2f7HWm7+pDxnz5umvzOifMhT1QKcg+M+5s3FIpPUaaLNL3u6VRDuSD4jj32onkMR/9U14vqSt3XI1QdyY6UjiWhIuMfcXUmPDuSHpFPVB3JD/EPneh4x26vb5JrxaJep0tUHcmOlM/e7/wRBUPyTXufck3vZGsQ7s0ZobeeqK7pzyQpP1L50+rCfq0QiKXvS2oAQ7UtbdUrXtSfPkgAulLu6kmH3JXIARcl1CI96JAHBH4nSbkkXJdQAtObIiLydD3pCVvNu9ADgjdqzrJdssSPjjRM9oA1zl5ktaEm/Tdd4V5v2nm42MTlpzWUuCZFHiMz3Fr3Wqpm3OptbUHJcDvtI7rclWv1KIoQT/JGBWmLM12rbU03cu65rUDU1ldRUtMdE0EWZs0rVMRORRHlyWVfvVvTE8OCVrWCXGMB3NuEtS2qtaFyEtOlRGimhsctLlLhkjjDPxChaG4cn6k6FLGLDnuUtksm4biBjLkHi5r1r7Ka4Y8enw93tDEqd6e3wu7jt/qXktNHHGA+rPzWt7KYgVDi+G1bPuhnA2/cSqDIfk3MwvHMTO1pBcLj6UHEtVr2nhaHtFiIaCJSXt8j3D/AJlUF1rZR5G5jryXCWW5K5vcmHkt55IuIxPytWjiJZB/iepDxG557XTV27LNEOfmo1L2Y6RdOuaHiPeWT3EmkmzzSoqw3ke3JA8npQltuSLIi5t9KAsRE6H+KJuXeuFyVUTZ1s+eaIfehSbbojUdjn7/AOlK7RN+LJEqoLDu3Dkke4Sy6kAju0dFd59SKCxox4ZZug8KkELFzyTRiw9WSlomxsciuXG96TyNmmDkYS5ql7TGTHRk3IOI1xasKaEk3c2fJOJysfKbcWtxJcR+Wf6VHu8mXRK3uW6SOdtjt2uScEf6k0JI7n71aRkwrbiJCYsRaujJNTCqRI5HVHCBR6HEW0wka4X+oVQ4r2FwnGrpKQ/uuqy0jLdCf/Nlctll3JZ/EspYYTOnH1M8fHlHmGPdjcX7N2vW0jjAfRPG4mBt9TK47JfadifZvhU84NimHN/4Sp7h+AubLeU9ZPSiUYPfAXXEbXAX5XVJinY/B8a3xg+EVWepRtfEX5e5ccsU4eT0Flw5lR6X2VxTsx9oFNw8IqBp8U6joat7Ji90Wej/AOK2VB2XosNYZcRjlpagGtCmsuJ/qLuXybi3ZPFOzsnHcDKAX2VcG4f1dy2/Zv7esehoPurHJpMXoCtDimf+8RN8J9/yJKLRlLBXuie6Yx2kpIaYoKM76rput2fT/wCqr/bqvEoQaRwGz+7FrVSYVDTY8BS4XWRVkQ9cd1tRH9cXP9/JW1NTzUsvEgIJw9B9TfStjl5RK4xyWOZsJMNrDlanSmnjK5we0lFp+LNfIwOIZ27m/ku1E3s+jm93cBd6VBsSqbEhjPOMzgly6he1UuIx4WVWdZTyS4Rimdz1mHbSP6w5GhOsOSTk3/aoM8wSVBMeQl0/NLtxJ7jTLV8UrCE5a2nDFqf/APTsMC0/zwvr+8c1Gp6jD8ajI6OoCce+19w/UL6soUPEp5RkiN4jHkQvkTJ+okp8SmE62mYKruxCk/CmH6ibq/Mp5XgHT8g12BxyQjnPwvIslU1VDRUses/HIf7vK1WlTR4iUJHHUvilL0nJSxsFTF9UXj/Ko/Z7s79/VfAo3HFK8LjeIn4Rg3iuB9fyqbRHbkY3FaU64LKOjkuYrrh8KpJpqfDzEJ4/xxa0969PrezdZiDy0nsRxSwva4FsHq/msl2k7G1NPUWOEJkzfsxt6VNM0jJeJGEr656qXKIDtHRrnuT9NG0dxzmReQ5o5heEyDQS+FA0Zk2b7Q9RLHZnSkh0qx78gBhH5J32xxcsmuUUJLjsAL/i8KtKejeYheV25eFLmQ6SIsM1RXSi7AweRKfTYed2edqmU8IQho23+pOw10UZCFl3xZ8lql/kZN/4iLDYpodQeX9yMOzdEUe+BSPvKmju3xkQ8rntzSo+0BzSi1gWbulP2k1OhQYPFTnsZwH/AIanexxxiIWMIsVyt6GjlxQfwAa5m1HMRJMR0NXNU8CKA5Z2fpFriWiSFbIgRtGOn9SlU1GdVIMUAFPK/IY2uW/7H/YriGLGMmImcELv+zDcf/ovfexf2S0GClZBQWkzDmRBuJE5Qh5Ljhnl8HgvZL7FcXxwhkrM6OB91ue4l712P+x3C8DMOBSMUvVxDFenYZ2VChtOSOMBy0EmVsNZh9HFLxGAiFumLxLgydS37YHq4ukhD3TKag7NxQxFmdtu20GVz94QUICxiIiPK1tyyuIdpJZpuHTNwoh8I96z1fjUl5EZv+Z1koOfk6XOMPibDGO0kczD7NKQj47WttWSrMWuMzd35rPT9omGUc9o9JXKpxLGOGVgPsfc2q6oYtTjyZfs0B4wEJ5s7B5iPiFVeI4oxDnEzjEfq81manGoxcWeRhEvFcodb2gpqU+GE7VA+Mx6R+IV1rGcTzFpWYs4kTPK5F6VAlxgC0lzIXWSxHHJPaTiv3s+hD3rP1/aAxuZpHL9600OV5Au2uB02JGc8bNBVC3UPSf1LB43DBJ7Hw2ennia2QMtrF6h9y0Z9oI5ALinbl71nMWqIqqI8s+I/Ii8SiaQ8c52efdouyMknHnoY344fiyUw+IPWHu9TLK1WJS1h07G7AMTWNbtt1XocOLS4fUwHHuKE74yLu9Q/IkwWJdjsJxH20MMmraiWS8KOQ7Qjf6vK5cUj1oSKjtf2fr8a7XShQU8tZPPDFUPwg26gNz3eWfepkOG9n+z9JBB2kq5cSqI3vfD8MkbYXhA5dzN+XNVPaP7QsW7ROdOxxYTRPs9mo2sC34u91V03sVLTj7O0lRWvzkMrQb8venXBbZtantJX9psNDD6Ojo+zuCC+yjpGcM38zN9TdY+WjgwsiknMqi53FrW2kpkPFqhDiyPLbyEelvyqsxma22B3ch/ypJGV8hVPaQ+HwqONqMMsro33F9RJ2GT8IHzVE0d35fepdNI+fN9qukimTaqo4L5ZosLqJCuzdyEveq6oGSQruG4+LarKjj4NKMj9Xdagh+BnF9oC19xkjwqlAoxkyYi6U3JlWGT59CmQWQxiDZCPzQQ/A1iP4Z5A1pXXc001Q+Wv6iTNXVNJMTM3J7eaFhchz6kCodLKYhbO1SIYeGOfVqosIuJfEKswjkqNAbb0qkUxcHeP8lqeztOcMoWZ3vtZVVJT8QwZ25cyW67MUctHLT4i3TSzxzMOV1+T3W/0q341CK/kW9RG9OAQa3RNa93qUciubJ8iEvCvXftFjwP7TuzH+3nZijjw6viNgxzCInYjhNx2zELcmLL+peRBl3r3Olkp4vB4HVxlDLt+yrqMBjunOinqcNnmCyQ6GZ4rx8iFuaru1hdpMLp4AqMcxDHcDpJBvoaucyJh8W27JaW23/uTUv4jk777+d3iVTwQkTDPNfLwPlT0kdJT1GHR2YTUtfTkLWiQ+IS94+JZCvH2rt7h0btthjv/wAxK5wTHm+z856KtiKs7H4gf40Q7joZPDJF5f8ANtqroo6Co+0uvlwvEWxbDYYfwasY7LxcW8Pc+5crl4gzp185F4NK4tdr4kYVk5UpwOcns/GuYfCRWjuQdRDtbahEnKGDM7hycmH05kS7JeUjhiuGwh5J+nJownN/Rb/FMogkbgnrreKtma82D8SJ8u9cuSue5UZh6Z/D6ULbm+S4UlxZZLok3JACPb3qFiG6EvkpnU3p+pRqweJAazl8S4OpHmeMZxykN3encAqLawM3Sxofxj0UDDZGjqQdurPqXi+JHtfKB6tRfjRD6U6QvaomCycSEXz7ulWFpL2sbtHh5FUyLbr8SJtrbkZx2rgjddnkRLcgWmZZLo5Jd/LanBG3dkygBfwXQ6uSQ9aTX5oKCut5NciAtq7br8LsitYdVYHXtsXUny8KP05ugnyLq5KbgslJT4jAdaDnTi+8RULv9S71eSiePuRcC4ZO3NTJOJSU8lfOdIFlOT7BL0poeebIF23vztTjHSCRUsncbmEJJOTZJWvnzQ2qiAi6EiL8qEiuS/egBXXFz/MiArS9SG5LXc2SLHQ51f8AND8kmLdlk9yRlp6UmWh2sL/eCdhtuYSQ0/RPn3AlMN0MRs/qF00GdsmSkrUTZrnp0+aS5b80AE9u5cYe7P5JW9QpW3clJpRx+ST8l0ht6m70Nr9yLHqK5+eSLp5obX94/UhLb8SLHqERbfhQsVzfCl1DytQEL8tVNj0kWNJi09LrGb2l4UxU1h1h3SPcSj2vbou2783yXKsWGE94r3FrHIV3Uy43TzXLfp/iukNr5M1y3c/0V2zunN9y4RPH0of4kSAhfPJlPkeg7duF0mma4uY/UmxzHXxZLmtqvgWg88jCPek0zWlmmWE8ssnScXVWHbHmmbJJ5LRHViTNr5Z5JcN+buocx9okXP3bknkubJNdQ6Mlbqp3K7QYyPlkzouI9uWaYt287UXDfPUkbi7Ug+IxP8PzUmjJheWR2fYHSodto5PuUxo+HRG7s+9xFiVbieIjcRF1W5Oj05N0rnhzRuQ8Z0BciThQmPdcmrmEupvcnSqHF870nJ/Raxr7Btce50Nve7unBqm72XQkApd+0M/D3Mp3Y+2voFh8k5MLcW7Xdu3KUUdBdm1S5j6bLVICowqzOWKY/C1p9KyeZ/SN10y+2VXDt11JIY7mHVWRVGFE2kcwF81Hk9mu/CeS34kLO39DfTpfZG4L88/5ohp/fuT3DiHoluH5IhGEW3m5D8KrvSJ7CZH4L7UXBe7XvUq6Au5xQ/hkW3+pZ96ZfYgRxp93p0XfZ2t5qYMcHs5PxHGVuUeXNO0lC1UOZzxwC3MidS87Ra6aMmVzU+7PwpNT7e9lezYTTjEbtXxyH3DlbcopUckY55xkPwuoXUtm76NLyV3st3mi9nbk7OpYR8Ryyt/ii4biFz5Wj70PqGH4uMglShcTMH8132Vh7nK5S2FiLNjYUQ5cuI38Ud+Yfi4yENKBcs0Xso59/JWEcMVuZSWjnbt6kMkIR3WSgQvy13JLqJh+JAhDSx7uaXsocs3H96kOTXFrtQvIGXNPvTD8fGRypWHXMkQU9t2r/wAU/wAQLsnf+aXEC3/tR3ph+NiGPZ/jdCMb5ZZqS8jD5ruluedqrvTF+NjIpU5/pQBTyCWTbf3Kbc3ntSGRhcv8ySzSj4JfS4yIdLITalu+SEaeXO1nVjFHxjJo2fRrrU3xG3O3+VX+RMX4mMr/AGeTIs3dL2WTlqp9wrtzDb6vUn+TMn8OBX+xyW6Lo0ctueT+lTyz28rnTjbiyfpR+TMa6OBV+wy+VyXsMvoVl/VqnWJuaj8plfhQKscPl8n9yX3fPcWxW4yNyvuRBbIFudpdTLN9Wyvw8ZUfddRdlw7knwuoG3Ztf3q8AX3PmiYW5OX8lH5sy/wMZQlhdRzsb+IpFhM/utV+xRERNfu+JkrgK3e/NH5sw/t8DP8A3bOJFoufdspZZMtDxAEifMy08S4eQ+fUj82ZX4GMoWwuUiy6fiSLCZc8tCV9paT3v9SQk1uuY+Y/80fmzGuggUg4LJlc8n8k7DgJyW3zvy8lbsUd370UMgCZbHt7viSfWT/iUugxnlt1qK/3prw5In6viWJqdua1JyZCRXJeLcgaHEhFD/lRWe5BQtbkvmll8KTeLXqQAVzdyXuSL9S5ogAkOnNdIfehbMR80AGPU64eREL9KVy6fVzZBBwi4bE+bWsy8oxGq9oqTPuJenYtN7LhVVJ4gjLJeRTZyHo/N7WWMhfyGqyRpCDJ+TfzUMxtImUqqEI6mUAztB7VFItwu6EMTRmVrM1xEraLC24Is7sJ59RKLhg3Ta925XYk0hjbkWb6EpbIGKwTp8Gjjc2POfPaHwqp13fErTFSk9lgbJrXMiu/pVUfuURNbJQQ2xC7bidkwfVkpUJCVOOnJQ5tspOz9Sskcim4Z6vt79FeYVVMIg7PdqKznVybcrTB5GFiz8xS+IHt2O1QVwYdXx/+LpIif5sNhf5VUFIZD6VIpieo7J4NI3gaSL+q7/Uo0o2j6l6EFwcDfNHLmHnmh412nVamZCe4bU0ROPLahsRYBJ7mtRDUMPeq4ptuSQSHtzUmiyMnnN71wpvCzv71GCQ/JERPbr0oL7gZScRyZnTjF55KGUjR99v1IiqGz5taq1HuSxkYkTdyhDUML8l32pu5Ohdwnju5pWt57VECqe3qZOxzOXJRRopIlMNzJELd6a9oezLPchKS7mgvih25ku7qbmo/GAeb/pTZVDE3PairE2ok4iYdExJM2WWSilN5oDmu5bUUZPJ+jplc+X+VR3LW1I8pHQ8Nhb0/Eg5r2EBbsvCiYmIk0Y3PpuRgVo8rVdCbHXFxHuXC2ps5hEeXNAdQ2fK1XZlRIEu50V3l1KL7Ru5JHI/NlaZm0TBku70nk73d1BEteSLidKokkcRrkV2tuSYErU5381cSA7vJL5s6bRXKh0O09VJTlsPaXOMmuF/yqFiXZvAseEnOF8LrH/v6bcBv8Qd35VKuZL6WWGTDDIdeLqJ4vb9FdjnYWehr6etwrHKbjtGG+IzA7rfp+Feg9k+3UtLTcDtI0eIytyrqQLD+G8eTrGmLeVqDpWePBp5dk5c2/wAVR61HiRyQFPT1DVFKer8Ppu+Ie5UeJYg8Z6lxc+SxtFXVFCRy0k7wStuZSKftdh+KVUv3rJHhNS+4JwB/Z3LyIeYfPkiSUOTGNy4LR66W7PNhTDzPIV/ib0qV92zjZIbXU78pQ3AX0k3NXP3DwYAqLLInb9oTW5l8KkNCrpiky3O4/Up8cfEYXPdnyTgVEUcNmX6mUWoxRhEgYWToG9Sa48EM77GzVdXV3tUotUt7SUT3Rz52TB9JtqKhT1hlcTdShHWH3ZW/JFL7JtvwX1T2+x+ljOGchxylFnEJalmCrjb03tof5lRVmPUldTZYZWNT5t+NBOFtQJf81S4rWSSXM7OIDyIVnawgk/8AuA4lviF9y5pSrwbqN+QK4qcaguAJGWfWe0VCCM5jLPO3/FWtHUAUQxyjHUCXhnbc30unaOho5psnqTiLvila3+BLnas6bogUdPaWkbmXUr0Kc44gfguN3p8SvMPwuKnAnibY3MlaSRxjHawOYy8iJaqPBk58mIqap4RLiM9vwqLTRyYhLwo5I6fP+8le1aqswkCCVo8rn/kqekwGeurPZqaIqiXp2sspJmkWmRQoY8NqRc6MpZ/+JVZ25fCLaK7w3DZsYromo6F+P3RxdLL1PsJ9gNXigBLjEkg0zbmponX0F2Q+yOnw0AjpqMIoh9yKS8mqhKfg8E7IfYniGIWy1ptAH/DB9xfmXuvZT7JaTCYRaKmb3yer6l6jhvY+koWHiu12XSrObFKPCYy4Ytc3qWcs7ftidWPpUvdMq8C7GtTgMh7Y29LK/OspKGLKDaXfIXmqKTtVxoijPMQz6ha1UtTjVxEDu2jrncZT8nYpwgvaW2K45IQEwHd8RLK1mLSiYvfcTKFiuJFfmb2j0rM4n2igpQLOS487l048Jy5M37ZqZsSCoueN2inFrnHwmsfi2NXSFm+30rM13a44zvjktNnuZZ/Fe0UlRUFLewBLu5LrjipnBPPt4LyvxxhcvCqqqxy6Io73Im3AstWY40ffcXxOqWqxoy357c/EulI4XkLupxoyMsz/AFeFQJcWaSMgvci6vhVFVVRzXyB0HuZVUWNcGpB9DEXQ2kQk5GkmxQ7L5HcjHa1qqyqgqnlvkYS7rVHrZHqiMWdxHO5lnvvBqOoJsrh7yWUpamsMZNrKguLZE1g9NxKFiYmJDLHIdot05qRHURVgkb9P+VUON4oAkUUbXD07lzs6oIYq7BjNwmtPK5llpKyWOoJ2e08tCFtyOomeQyPPp8KizSHJNruJ2tWNHUmxiWFiIT1/N4U7SDxD16UrX5eadjkeFslRWxP9s9ji27iytG1UJidVKb5/FuT9ZM9+r9yPDSDdm25A0NBS20xSOn8Njbc7v8hRYlM3BGNmYbXR0ddEICFjfmQIlNJHxLA6lXV0jwjwmJ7ne5TDmjpQMtLu73qmmmkmmv73fwoFHySKQnjIm8XpVo2UY3P1CyqgmkHrj/NknqiuujybytQU0RQHiSmeW1TqcX4oszXXOm6WnezRrvErjCsLeaXiPtt5IM2Q5qdxlyBvzK+wujcaawfEpUOD3VBOzXWtk5LQ4PgZyWsTbnR4KjFsidnMBkqJRd2YRMrWW1rJAhhCjg/YQ8yHxEmBhHDw4cD7srXIen8qj68/EvT6bBb7kzz+r6nWPbgSsA7SVP2f9ohx+ii9opzB6fEqHw1VO/Vt8xWg7d9l6LB5qLE8Gn9q7PYrH7RSS55lF6oz94rKl1K87DY9BhJz9lsTsPs9jR2wyn/4Gp8JCXc3/cuyS7b3icMJrLDtyKMtyEhVnj2B1PZvFarD6sLaiA7H10L4hLyVZa2Wb5Lqi79xwtOD1Y1LTx1ERxSRscRtacZeJZf7PaEKeoxeSLMYmkaILvDqS1FRM1PTTyv4IyJ1Q9gR/wDoJTv/AOInclzzV5EdUG+0zR9RKZjFGFDWlAEoTjEAjfH09I3KHFG8jiwM15Pay0vZvsHjHbA56mCOOjw0D/ExCqeyEPzd7+4VpKSi7ZMISmqRmm6eaKMXGj4zgY8SQiYsvC2i2+NYD2b7EzFFLWx45WCwlfH+x/T3/mVjR/2osZwOmCCWLD6/DQjKEKOelDhB8Q5DmuXLnpXA6sfS/U2eav3pNluSfFKbFJ5ZabIbtxiLWixP6fcnB6dF145qa2ODJBwlqN/J0auuzHYvG+2FUMOF0Rzl3yFtAfqJe09nP7KbTU4z47jrD5xYeFxN+Z1z5eqx4fkzpw9Flz/BHz2O1telCUjctNWX2FhX9nnsFQiLPQVFfL66mct35WtWro/sT7CR09k/ZulO7kQnut+peRl9YxQXiz18XouV/Z+aGOjbVyBl32qppIXvF2Z+a/SvtP8A2b/soxQ7KvAjpyNs2lgnL/kS8m7Tf2Ney5HKfZ3GK6LLdw52EwH83NcWLrceZ/o7J+n5MMT5s7NyPZc+eq0F3xLR4/8AYv2g7Dx5nA1fSg/7ek3fqHmsyX8/Svp+nmpQ4Pl+pxyhPlCPc2aHp5dKRdSWvk5LpOM74ea5duzXbe9cAUAHr53JDtfmuf0+FGBeaAHRzJkXydN9X1MjEW71ZQQZCiLLb80CSBMO7qRXaa5oQ3NkiHd+ZAqO7c0h9yK4UQD4tFY0Jx/Sh9yMerXMVy223J1Axu3XP3JD1EiKPRLTMtEDoFyfPJkS7b35oh5qDWKAtt+pIs0TDt7+aXU+RKWaneqHLLcL3JMN0Jv4s0YR3CWRW7F1hthzz79wqHZoqGwFitbNrmS4OttyQ5flRXCsXudK7YPBfy3JzgmOhAu8R+efyTvtV3csm5nTCOMZGnkLm1xeld4LD3OnOM/NDxO935LFuZ1KGIEobtWbu1XPZTIh2OnWkcrsnddufvd1O0zZY8bGfZTt6F32Gfazxv7k+NRJHpnt9SP26QR5vao3yG6xYvsiDh8g5tZuTY0MhcgfXap74lIQkDu1vxMibFHyLOKIrvUz7UrzfoevTogHQmPMHQvRnysU6oxISAW4QBbtco7tyYascSzZ7SdG2QNem/ZH9lfqdnRw0b1EgRgG53tZSGxQ4yzdgLLwkyX3pcd+gvncxZKZvPq9fJUV0u3uJ/avsLiPY2pggxGJgKojaULXu2uqP2f4FPrMWlrjE6icpSFrWInu2ph6xrctO9RheaONd7yXlh00p3j8EXhpcG3uUn2iO3N0gICLJnYSP1LZuZko4P2MW9TZJPHdybd8SlVJBDLk7MP0oBmjSuZahh/ZGKF//wBlIYWzyLcpIVUYvkpsONcOMQcITHqfiRiSzbyfSKSwfbKsadkJQ/lVmeKARmb08JD6ckdHi1PSmUklHDLnyE7rQSc8iXgpLA3VlQUN2um5SKiFxigDPkFyvg7RUZAMR4PSGT7ebi6dmxrDyoKikfC6f2g7RCpve+LIvCphmyfaCXT9O3wzKezuI55pcNy71bhNSR6ywcccukXtUuurMC/FKioqmPePDGpdi0y3XZLTvZLpIy/HwUZ16d+nwrvs72X5bel/hVjLVUhGLx0loNzHNPhiFIEQxnTOYNtYRPuuuVd/JH6JXT4JMpvZ3/MhGnPa2bjcthg2Idlva4jxSgqTp93EGA7T5bbS+pIpsChIWgo+PA3M53e9s1n+Xk/xNfwcH7MeMLiWTv0p2IbqeUPE28Vo2rsM9mKF6KHi33XbulEH3MJsAUzXE1rmRltJax6mX+Jhk6LH9TMmG0hdvP0pwpnLqYAu52sr+vho5Jr4IGiHLQBe60lOweHBCpZzxQLTF7QLncyqXVUr1M4dFGctNzIPIdv/AKJcZ7ea1eK0uF09PQSU0cXCna97TuNmuytMe51FhkwulEwlonqJc9Cv2prqLV6g+hjGdblAVQdmS6FRJdpktHBimHxzZS4VFws+oX3KFUxxTVcskUTDA5aDl0qY57fKCXRwSuMipeaUtGZF7UYkPi87lpsAw/Dq452rGcqgrQhj8LrR4r2bpsLClpMUgjoJagBlj2Na4/UufJ1ShOqOvF6fvDfY84eol3M2V3UkFROWmm5aMKHBI8wkeUpRe20j/wDamjjwsSJvYyuz6uMrWe/EBPporzMoeJIPPNJppOWe1XsMeH1RjGFOYE/ivuUyLCcLkiE5zcJT3Pr0olnUOXEmPSxn4ZlONJkWe1LjSZ6NcS2Q4Tg3AJ4Hfj5/3j3CtBgOCvS0tp5Tlna4iFo2uX0rCXXQgtqOjH6a5z1s8teaTa19yVx83zXr9b2PosWov9zooouGBZykxdWe673Lz6kpcKGaVqs5JQz6YOlPB1sc6dRNOp9Jl07Vy4ZnxkkIizz5J+2psE2ilt+hbPAsJoq6rIIDj4AMRfGr3BZMTp5QY44Yiz14rbbPCXzSy9Zp4Rnh9NjN8yPLHkMm5OJd+iH2gxYm6V6H2roaSE4qj8IpZmcZAgfqJZOkpaYqks2fhAN1snUS6MXULJDejnz+nvFk03KoZDLVnfRrl15pNvNWhUNLGA2Tn8QkHJP02F01QfDae4ls82OKuRyw6PJKesSm9oP33IvaDJ7tSWjPARj1vbd4epdhwkIyF9Nq5H1+CuOTs/tXUN1PgoeJxIwaBpeLl+Jd0/lRez1BDmMb7fEtXDhscYk7uxESdaljhbRrhzXE/U4rhI9LH6Jka5ZjSjnEeTiuERx/lWuejArm4bWugmwmDa/Dt/eqj6lB+URk9EyR8MyjzGOj5o/bHvHe92au6nC4ybRrU3DhIDMLmLWrqXW4mjzpen5YMqhmky5fqT0UzZ5mdo/ErYqWMS/ZsgOhAmJmZrs1H5UX9Gn4jX2Qhmu38SO70rvtTCJHttJSvu8M88m563IAoQFid493hT72OX0T2ZDT1TbdWtR/eEdovoXnoj9hbmzNqgHDw72tuRvi+wcJgfeAbcm7+ld9sfdb5+ScCjCMcsupOjDawswfEyTyY/4opY39kUqz/DyQnXH/APGUz2eMtPJCVKxHyuEkllh+iXib+yEVcZOWto/JCVUZAWrkpp0obswb6Vz2ULRezvWqy4/0Zdmf+RD9skzJmb5aIo6iUeedrelSwp92djdXUnOC+ZeIe9Hdh9Irsv7Z5XxO5K7dmmbtv1JOWnwrSkcykPcTPlmk82vxJppNvxJXMQ8kDsfu3dyLiPcPpUbiNyS4m7N2QRsSeIJFo21K7pyUbidRZrhSOLjmig2JXfr0rvf1KKM3ki41zJalWiVduRNuJRRm2806Enk6VFWh540uq7NcYtvw96MS7tC/egCh7Z1D0+AygLt+KbAvPsKp4KqaLj1Y04363A5LV/aNVMMdPE3m5OsPTE4ne3hZYSJXkuaXDcDKpnasxdyB2uYo4C3F9XcsxMTcQmDOzPROyl1KOJIiUPRSWhzUmlkMZg3PpyUBu5SqQbj596JICZX1RyGEbtsAG/7lDYuMeQJYpmNfOHpe1NU9QdPKMkbsJN7rkkuALQNwWMDjlzRPg88keYOJW+p9yaasMmuI3I3SDGKiH9lI8XxCpQAvh88bXuBW95ZdKmUcLUs9nVc1zETWqAdZPMZPJIZke7c6lUA/jZ+TeaoD1HBagy7NwR37Qmfb6SdPiVzfEo/Z7L/Z0hfvkEmR3ML813Y5ew4JL3ASk43bVG8XPuUoyUWUt23LVVexDFdcnQm7slFuttdJpv0p0VZKOYrckBE5eajkXUzI7nLkSKAR526u5IBK7RGO4ubKQ1OAhm+76U7onWyH39SICcU4YsI8upNHI1uTKyWOjJanYpmEubquucuSfimfl5e5Q+S17S3CZrSybcmDm383Uf2jRNHI92WlvqUKJo8g/dtz/wAy6RWtplu/pTI1Dx83R+0cTnlcqogIpHy13JEXTptTd1zlk9qV3vRQBXNzQlJtLmRIHkbuQcRFEnTK19E0cnVzTnE1zdNmXkmI4JdTOht8+pK5x5ojJ0qA6BWinerW5Rx5ap0M+XUtCJBWuTd31Loi/wBKVvS/USIsyH0qrMWEOX5Uemerpod1rZp188xFlSdGYtUt3kiu/km3979S0NEOD5ZIx6U1c2aMSfa7ckEtBP8AJM8P3J4y700Um7MkFJBwyMJCqXtDQtwjbh3i7eFW4+5HwWroeFn+IPIvUsMiTiOHE7MN2W+0THewswth9YctER3nR1O+E/qB+/4hXr2CfbJhXbSpNquRsBxGdxF4JN1OZfAb9H0kvHO0eDhHOVgOJ94rNywnC+9ebGf8T1XjU4n1fiGC09KJGZyXGLG1tpBk/pLvVQFG4hlwuEHeRbiXiXY/7Usd7Hvw6eoasoCa06Ora8Cb4c9Qf4hXrOE/aVgnbShCkhqPuTER5U1TbYZeQH/3LaMzhy4WhrFBalI8pbx8A2qnmrLg5NtUnFPaKMpAq8wMHtcSWdrapxlKzI4iVSZlCNkWrqjkmLOQxu9+1VoQ1JSm7R8W9/NSjyqCydtvpFT4B9nbTqWCVmt6kOnwWojcHqCeK/KzbsWqHs3TwwjHUT358hJur6VFDGHGnEOGxkHK5trJ2g42JVX4QSVFU/IY1pqkTs2Q6PEq/A5Cjp349Lnvpal7hL6S7ld4RWBjlcMEEFRFO+ZNTE14t9JLadlPsVxTtBJHJWtwon3cIOovqJfQfYL7EaPDQGOOkEf/AJ6lm5KBvHG8nCR4d2Z+yXEccMHqIyig+XNe+/Z19i9NgoBwKJr++Ug6l67g/YvD8Hp+JVsI2+HJO1faahoT4cHT8C5pZnP4noY+njj5mBh3ZOmw+MXlsIvTkp51ARjZT2R/CXesrU9qpJmJ3a0O5Udf2s4bE0kt3itFY6ykdLyRXg1tfXPIZHxGAB53PuuWaxLFAJ8o/wAUvUXhWbk7URTXSSy2EG3hl4lTYj2yp6cyPiMOW5rvEK2hhZzzzIua/HApZijM9rtra6zlV2wYXOw3uDb9YrI9qu1FOJEcc7b2Xn9Z2mmvHOXau6GNI8yed3weg452yqCPSRwEvFmsrV44clxOb7ves1VYw81xySOT9SqjxKSoImZ7f3rY5XNs0NTjHkq2sxSQqcnfMhZ+oVQ4lj1Hg8HHraiwB8PiIvIVg8b+1yomY4sLp2p4i/vZdxl+Xkk5JFRxOfg38lZIVxuLiP8AFQvvDjTcPPbn0l3EvLcG7UYgWNQSS1csvFOw+Ie0s1tRKSOpKS9ytdZPKbdnTyaOuqDhoRYAut5KjCS0ylfaLeH4lZYtiDUeHTzm7XO2grL11c1OwxO7kY2lJ83UTkPGjRzYsFPTX9RuPhWSrsY4xlqw/CLqoxLtFKLhHE7c9blDGQ5N77idYN7Gyx1yWTYo8NwXlb6c1Bqao6oyfwoQFiHPK74kFvDfR7VNmg2cjRjrtTQftOe31JmaZhmNn3J5pgtyyu8lRdBHuIvEgDKQ9H5JueS19H5sipiaznuQVqMVg65s/JOYbkJG5mwjboJJutkYndvF3pinp5JhJ26R5kXSyr6KRYV8gWjm1xF4k3R0/GPLiDFb4j2oOIEJDws5zZtSJtqUpSTTHNUPcReLwqSR2UYilsa6qLO1iF7RUykG4yaQngAGLIYGbqS+8mKOnAYoroRtYha3d5l5qMdRJVG97sP0tagB5o6aoYX4rRF4+I9xJmEeoNhCJ6e9cOleEhFwuRx05yS94XckJFWX2GYS8g5s7W/Na/BsD73z+n1LDUwz0p8I9wvyLxOvYvs57I9sMeEJBoA9lDaMtWFm3/mqcVROPz4CoezoRsLzMEQM11xbc0UlZGJ8OnjsDK15PUtTjH2Z4/GXEfh1X/lxuX/NZKqwupw2Syop5IC+NrV3dLgx/Nu2cfW9Tk+GOFIZL/BDr9SPb1eJCvYifPNnHzTFTSx1VOdPK1wG1r+73qR0oNqKtUODcS4oMQn7VYT7BWb8bwsLAnJ91TD4VU9L/wClRasqmnmgr6H/AO9pHuYfWHiD8yuawqfGKMMVw/LhSj+NH4gPxbVhF6PRnRJdxbmX7X1T0fZvEZG2k8Yh/F8kuyVP7L2Yw5unOO/+OqqftLqLcCp6ds76icRYfktRhtHJ7NRUUQOc9kcQAPVdl0qU/wDlbNK1xL/Zadn4Y5sWgednKCP8WQRfqZk521+2ysxSAqSmAaLDaNmipaOArQib/r71B+0fs/j/ANnOAUVTilBJQBirnFDxDtNsuq4fCvDK/FJZCKNn2Lh6jMnPg9HpsLjDkvcZ7dT1RkAZlr1Zqi9uxPHpgp4uLKRf3cTKPhOE1OOV4UlNGcspv4fD7y9y+jOwn2ZtCFPR0cUex/xqoR68/iXMlfk6ZNY/j5Mr2D7G1mH0ZRSNxayoe4/cPhFfQnYP+z7LXFBWYvLw6fQrMrc1rfs+7E4VgJFPIHtk4vpLI23P0j7l6bTVkFQRPU1DRCzXMI+a58/VzitMZv0vRQm+7mD7PYDR9m6AKCjdwgDkIxsLfqtWqwwfZ2I2PhE/uWcDtFTDCFO0jiL/AN6RXCo2MY1V0MZWVFgZftBfZ81408U83yZ78c2PD8Uegz4hTFDvjhnJtttjCsjjfajCqGnkeQ2pxB/2Yybv0rzXHu3k8g5PIGx/2sbrz3He2UfFPV5c925Xi6FR+Rhl69v4ns8vayiqnvpJ4Z8m0iLZL+nk6qq/tIclPfFUcAs91239y+e6ntRLDveRwi7rX5KtqftKkGE4oqt5Q7o5H3D+Zd6wwgeZk6qUj2zGe2x0cWUVQ0pd4i4/5V5/2kwXB+1l0oPHRYi/Iwa0Tf4hXm0fbaW8gnYyMfU/hUiPtZERDnmPib1CS6ceR437DglKM/miJjGC1OB1hU9XG4F4CHpNvUKhjt0fvWypsSp+11KeHVh3VAtfSy+IX9KyFTTyUdQcUrbge1172DOsy/2eP1HT9v3R8AaldrciDboutmQ8khHbp0/Euo4An3JAN1v0pO/SyQIEx221ss0tSXEY+T7kDBcXuHVFa6Qj5o2G5WAIZj3o25Lltr80QbUCoL06Wo02PUSLu5qWzWEQrXLuSQiV3hdE+1I1SR0t3euD1epJi+S4PJA6OpXbvpSufua5Jy1zyRYUd6n+JduXLe91wRbdkyLHQ7S5+0gzbs9qMB/3Yny3Odv0pgC4drtncKsaqlqKeEJDjcYpn4rF5j6hUWBVsMntJPxfwia3hZdJeq5Ot3IC3Fm3mutkOqY0cfbbzSYl0i7vCuW3KaLTExXJERW5j4kNv8kcfSKWpacgCkfbzFC8h+9O3XP8kJe7JS0i95AERi2jJXSe/knby807FVSwlm1heK4mUNJD3f8AkQmKQbswfVC0khFycR+SuQxbbvooD89HFTqTtNBSl/8AuilPTxZqgM0Uh3ci/gguPbo/5ltY+3TRtk2FUlvyTpdvgt1wqkLw7oxQVSMKIyF3Z/lXeHKNrsBfwW5Dt5H3YJQ/oR03bJqo7GwimYf/AC4+lKxUjB8Ocrvwzt+StsMk9noKqI6NpZZeUpN0LTF2iiqhdgoIxt8QgokmOUdmXskdzP1LGcFkVM2hNwdoxtsvLhkP7k9HmMJfhPflppuWjPFKQh/YMP0ugHEqS8b2O34XZXaIoy7xyk/J7viRNHKT9/1LUhXYZcLHHIX72SOswgmzaCYfzsqsKMq1PJ1Ozl+5FwZM9Gf+C1gyYZI/4cFRb87k7HT0QneMEv0mFyASkY7gy26N/JIo5Sfl+Vbe7D8xN6COxuYje139SdGPD5s7MKjHTQhmPRIPcY3DKeSSuAz6Q3PcmjKSQyPJ9XuW8bA6aSBwilijJ23GUb7fq3IB+z+vrjvp6mkn8xDbappFKUo/ZhX4gt0JAJjrk63sP2X47UCTcCIcvU9qiV3YHGMPIWkoJDu5FFvFTSRdzkY5o3Iu/ciEbSLmrmTC6iEiY4DAvko7w/qLnonwP3kAcshzb83qXSzLvfVlMkhYWHN2Ie5A8IkWjsp9v6Juf7Ixj0vl8NyIZD2+LJOW6/CuMPcnwydp/sKa8ZCfwnvZARXKbMVHJhNPYZ+3gbjJHlsIPCVyhaeW5GsbK7k68ggLiJP6khzzzu3IxILCzdhLuH1JopAEuadRZO819hXOLFlnqnQmKMR9yaaRsicGIhytfapFNT+0Wu7tcVyekWPvTX2NHI8jjltyThzSVFnHlkMBa1rzIrU9wYMrGPf03KOY8MybqR2o/oX5M38ZDt34ZA3fuTR53Z9JfEkElpc2EsrUM1+3Vi/etFjRj3ZjoTOUt+e5/TpqiqsiqJXbcOfmo/EYTLJ9zISmceb9Sh44m0c01wmSgqKiGmlp2O2I3ucR8Smy9pMVmpDgOtlKA2YXDO3l0qmKZtuT3JDN1cxWD6bFL5I3XV54eJGg/wBrsZ9nKL7wkEDj4RCL+BVYTPDdZ42IXUViAgI793cPqSvWkMOOHxQZOrz5K2mPht1ZnH6XUuH2uogldqiYootx3TFpmq9pLe64V0qh5CzyYfpTeLHL6IXUZF/IkxE8Z8RjcXHkWaTi8lz6689VFGou70fGe3m6rtw/RPfyfyY/a4tnm4iTeaeoiejqQnZryHkJbhUJ6oy6jS9ofbvUvFCS1khrqckJXFm1wr7RK3DTzeioKrJrWGeASEfeo9Z2uesrKqpegpoimb9lEFoB8QisvHMfPPvSOS5yXCvTumT2UT0v7t1VU5l42OGRDmzfUSfDGIy5ysH5Llnmk+VyNpmESd2u+FN+m9O/oper9Uv5l4OPDHozN9WSR9oLn1Bi/pzVDc4sTdSV3wPyUr07p14QS9X6ua5ZeljkZc4rvPVL72gLX2dxL4SVI5PcTZbkuJv6H0V/gYjH+5Zy3fEqfLNwK75IgxakFtQe75KkIn+kkDyPz8XpyWn4mMx/OzF8eJUeWbA4/uRRYhSX3O5/Tks/xP0ohktuzT/ExifW5DUBiWGD+0OW7vEQ5ISxLCpCy/G/gs14s8tqTSNdq1yX4WMf52Q0/tmDk2XFqLvkyQV2FRmL51B/Dlas0MzZ8u9IZBuytQuixh+fkZpazHMLkPZSy+ltbVDlxKk8EEg+WqpiJiEWfPagYmy79rql0mNCfWZGW5YlBdrTyfx6UJ4lH/wj9+qq+JuzzROTk2n79Ff4uP8ARn+Vl/ZaRYhHtzicfq6U6ddT2abvpVJ1WszuSXEcu5R+JBspdbkR5pxtO/Jc43/oopF78xQ3P3bVzF7Ez2rdr/ikVQ31CoLl+pK5x2oDYmFVNch9oe1QCkfIVzjIHsyfxvJ7kmqHFVz1DiyTVD97fmQGzLIqp/NFxrtH8KrRmuu5ck6EzC250CsnhI/cpUWQ/wD61UtVN6nFPhUdyDTYtxkf3JDJuVdFM4+PmnQqHLTPmlQ9jFdv6h5MSALtogqGEW9llfP4VN7W1HtGN1DZ3CD23KKMduGiWXUei45GsPiV5ixIeGfenerVJy80WaJWMALkxM/cpOEwnUYhBGDXE5qMRXFmyKKZ6eUJI3cZGe5iV0SW03ZnFKri1j0pBAbkTSymIC+71PzTAYXANPOb10ZSgF3CjAi/q5IAp8QxQ7maao8y3EjOnfDwniM/xZAttDd3+JK6AgPJ3ttQiWu5WMPZuvmAjeB4Iga5znewf5pp6EIyyaVqg/TA1yACpifc4Mym4dC4yk7taKKmEKEBkkOmAT22yncbflZGOKURaHHU4gfgiD8EBL6Wud1Ov2Lyel9nIQLsrPJn0GKjmVpktb9jnY+s7VYXWUeKgGCU9QIlT2wuRBl8Peyvu0/9n3tjgMJ1FPQR45Ri37fDnvJvqDmt8eXHH2yZhkw5PMUeYHJd9KZInz1ZPVNPUUMxRTwSU87bXilBwIfyumuG5Fm7/PaupSicuriAY2iL5XIXjfNOHI3mw5Jo5PemTY9F082XLmFuTJhpLR5sgKQB77i7lLZoPETfUnI6hxIW8Oah+0Xd1tyFpmu1dQLYsZZmIeVqimV2uaaKoufVNHIxGtUxSHbruSdAvPamAIbM+pOOXD0yuQTRIaTqtQFJuLRMDJc+n6UrtqVlfQZFr3IrvU6FcHqTEPXbNrJwy6dfypq60c3S4jtblkgZ1itfkgOS0kn5ID/UhlBkSVzCmCk3ZdIohJskrJkPac2b5oiFuXqTPEt70JSN5p7E0SiG0eaQZZ96ijM8m3N9EbEnZLJQ+a4265NBNb8kuNaWWStNCaJHSke0k1xrhRFJc+ee5UZtDhE5Fll3LrE1ybufmiYtVS8mbVHfl1Irn00XC5ro7X7yVmgnLuckrtUJ55oup+SS5E+QurRkQDw02PVkycYrUmSvaO1OH02MCLTvwqjpGUf9SyXaHsjV0ZfiwMV/RKO5iWpEt2mas8NxyXDSJmaOeI+cU7XMvLz4G/fj8npdL1GP4ZPB43PgsguWnSoZ4fPG+oOveK+bAMWAXkwgaKoz1OmPY/7lTfceERzFIzSSF3Rn0rijLP8AcD1JrB/CZ59hvaDEMNjGmqbqinNtI5Lrg+laGmF8QjviAvoJtyvpcLo5KjjSBxZS8RKZR0bzTDHTwOcpchFriXTCOWfyR5uV4l8WZL2WQeTWkPhVjhGG1eJSjHBBJPK/hDqXrXZv7GaztJNHLWRsIFlnb/qJe+9ivsfosJiAY6SELcttn/zNbtrGc+PHPKfPvY/7B8SxyUJK8CiD0i7f5l9B9ifsPw/A4wFoBu6uW3/1XpuF4DSYaO9h2+HLRSqiuoyjL2eSyVv7on6vpJccszlxE9CHTxj8yLSYTh+AjG84XkTWsMY7RZT/APbCKhhL2alYSFrWI3/0rK1mLcZjzO3d5qjq8ap4euS4n9KhY9/Jv3NPibep7aVNQGUjhYXWPhJZDFMegp5LB358vmspivaaSRyaD8IBbqzWl+zuuwyuw2WoanY8Spjsmkle52z6SHyW/b0RhLLu9SixTtJKQFm76bXH0rRfZzVYNWe1PWwsdfG9wFK9wW/CKw32h5YfihVIZDFVtr7jZZLs/wBrHpcbgAjtGV7H181q0muDnWRqfJv/ALcBDD6mnxynZuFKfs9QMe0QPwH+Zrv0ryDGO0jSNq9w+leldpZDxrA8Xw6U3M5o74yLulDcK8MmzqIwdwf0mXxLXHyjjz8THZq46iIWkdi8lSV9UWVjeFTeMFORcV2t7h715n2o7YVtL2sGC9goYTbYHjB/UnKVCxw3Zt6moeQIHu2kGo59JMsl277SVuBjTwUZiHGZyeTLdoXJXMdZ7UAmz25P0j72WN+0iTiVFAHi4ZF/Us3Pg6IY47ll2qkbEOx9PUu7ERMB/v8AEqvsn2foKqi9tqIzqZLyZgLo0U45ON9notZuCO278yY7J1DQ4ODG+28icVn5ZfMYOiH2mp4qftPRvSxjEB2bRa0epbebgkxNpb8KxHamTiY/RBraICTD+ZSHrpe6R7R5ape0T+KLPEq55qknvayEBP8Ah4VjcUrjqJCd3e53uf3krTFZjhAI83uk3yfLwss/Vkwnkz3KWzXEhgbyP1EpUNYYvY7MmQ2hmuwExFc7XEKk3ZYjM1uv6VHqJDIswdhtTE1U4mX+ZMSzOQ99xIRmlTEQvJLm7qfGNoDcPSoEO3rfknZaq7kzChmjCqrMrhfd6U1TyGRi0bORvyEWuzT9Ph51jcWQ/Z6Uecp9P5fN0L1gQ/h0WYD0vL4z/wCiqhodqaWKhAXqZGlqS3cCN+j6i/5CopyHNaR5CDcox6RXTpTp7uIzifpJS4cPkk3G4cuknQDZGaRxtYGdPwUdZWFmwbfi2ijiheM74j4Zj6U+GIVNKO92PXpLqWbv+JKkhitw2TDTic3Yr9zWpgB3jn0qxrsUDFIcjBwlDl6VAHMhHIeXpQmyiZBkLZaqbh9LPVVIRU8byyk+wfS6DCqOSoMYowcid+ovCvX+xXsnZemOP2alrTmt4kkjbw+gu5dMLowk0jX/AGOfZbhGGzxYnj9TFUVllwUxdIF/1X0fhfaaDDxD2M4QFtrDkxDavnWnxTB6oBA6upoJfVkMof8AVTYSrKe04q0KqLuKmku/p5rOWFTLx5nDlH0LWYxT4hcdXRtKBPqVN4fyqFUdkcEx6n/Dna3xRVIbl5RhnaKohAX4lpNzG+25aeh7dSla0uZeG7NY9mcOYG6zxn80Q+0H2F0VVcdMzwF3FA/+lefY39juN4axHTs1YLeHKw17tg/baMabJmAid7rjdWIdpI6xx4sQe/W5aw6rPj+REul6bMj5ErMPqcNlKOrp5ICbbvZR9t2i+z6vsbheNQZ1MFLPEbaFmK8+x37BcExSUmoJHpTf09Irtx+pRfzODJ6XLziZ832uOqj0+IP2ZrjrI2upZtlXHltHPxr03tJ9h/aHAyIoIvb4h8UTbrVg8VwWvoYpY6igkiMgIbZ43EC+El397HmXtZ5z6fNhfvRkvtXLAMJxfsvJTYo2NxWe0VtJHGQFTvf0Xd+niFaHCu2ksmJz1+AYNHQUpZeyVeJHxTjJuowBrWz8rtFnMB7F0+Hv7TWAFZWl0iW4I/pFaMISzHwj0ssMeKUnbNcuWNapeDEfadNiPaLEsRxHEMRrMUqqZouJPVTEZFf/AIeHpWZ7G9ia/thOfAyipYf21SXS3w5eJ16PR4OOMDjcc4PZVz2MXuYch/yr0XsH9n9NguHBS07Pu37txGXqLyXNkxpM68eb2jHYP7N8PwunBo42AWt/aPvmfzIv9K9nwqnbD6YY5I44hZtscX+pM4P2XpoQieeMDMcrBFuhLEZjmkIGN4hHMXuD9K5Mk6VGuNX7mXIY6BGMcF8p90cTERKbUjX+yVFRUQBSwQwlKYyyCJkzN4R5rKx9vp8LpggjoqaIBbedN+EZ/UXep1L2gpMew2viglYKuSnMXiPqLTkPmuJtqXg9BU4+R2h7TPwSOI2PLwydTKuxHtlxNLGiAeY+FZ8Cp6XDSzMyrCMSYfIWHcsfj3aRqh5Xd2Ex5EOma7Kic7yaot8d7YGRFwjYWfPaKwWK4xMRv+JYXUJZ7VU4n2kiJpAciuyuYcll6/HpJgsbIc9zGpOWUpTLTE8enG4Dk4ufvVHPNxLncrfiVTWYkAjlI9pDy1VbUY9JJCUb5CI8iUAk2aw+0j0NEIGzTib2gWe4C/6KND2mjqAMDOwi5HduZY5sWljhMNCEwycS3ZfJQhme2/N09ToWNHqGAdopKeqgdzd8j0kLwr07HYwxTDafFIustsi+esMxJyCx31zuXsXZTGjrMMCmkd7JG6bvEtMGTt5ELLjU8bQ6I+bohRB1d66I3L6he4+T8HLfzLoR/wDwktRRgVqsQTCiLK5D4kv3bkAFbdc/hRjaSBx0RdKBo7bqlbr6UQ5pCV2qg09oum5kktSfJO2F8KslWNPucRS6rWdkfvTr0559Nqh0bpcDFqVqeeF7smDMl3gycmB/4KeC9WM22uuFyT40s/fEf8ETUsue+I7fkpc0Wsc/0R/qQuOin+xx9+0vSu+xhbnf1KN0X2WQWH3LoFLba0hEOVtuanPSxjpmxIfZbi0z+pLuIvssitH3u/5Uijt81M+7zK253TZUZ7d3NT3U/sfZlH6I/DMh5PahGN1OCll5N05IWo5BPo/kl3UV2ZfohkL93Si2kpj0pk37N+aTUe7N2dNZkHZZButZd0Ur2N8uh02UbjrY/JPuKQPHIYt3c1wi/MnOHu5LrR69ClziZ9uQ0QuXLpFc8W5PFH5s6F6du71JbxK7cgBJhFIZLeSR05i2m4c+pWGG0MUwfigZ+rXaKrYKojw0NRWRkcEBGI7XIVKmGOlhsafhTu2oi939TKQeLezhYDWh0sKqqibiatkjYFH9kssQeOm4bG9qhPJqTJi1/VcnQHTPJYtmqgOUdOVZUxRNJHEJv1SvaKexKGnjmPhu8XkGd+RfUmhIBcXNuTeFBNI0h5+FKwoYue7u5pxrxMnbdcuWsNzs93kgea1UmDJgTVI8nt+l0Pt1aJcy/io8U08nQ9v7k7bOP95/JajSHfbqsX1d/wCKL70q7es7frUMyn7jb+CA5Kgh62UFlz98TjRlFmQykd19/h9KbHGKuN9ksol6hdVEQySSiMkrgBPqS2GF0PZgacGqKnEKiod9SFhEbfTammxJFfD2qxSn1jxCpD96nU32kdoKXoxSUtPGwlcrijo+zdOxG0VVPLnpcwl/Strg1Z2YroSAMGjiPO78SARL9SrUHwefRfaRj8xi51lPaXqhbanR7fYqTZSPQyj8UAr088FwqaxwwelublIUY3Iyo6Yi4c9FTW5W/sG/7U1AjuJHnNJ2gqMQIWekpjLq2wq8DsGGMQjPJTUoCbXfhAQktzg+E+0DOFFTRCMIXOMcLXWqhxD7Sqbs7xKeXDuLW7ha6a0B+rLvSaX2WnfgzU32RuQk8Uhe4bNqpaz7NcUhEj9iIwDmUT3F+lasPtoOMbnp6cbt1ouSsv8A83JBovaXw+IQJ9lzvc/0j5KaQrR5JVdnZ6W5pKeYPqjIVXSUPDHPJ/zMvZB+3gCIYvuuIjfwl6lWYj9qlTNp9x4eER8rmzLmpQnR5NwwESzZNBGxPyuLPTRbqu7TYdUTHJLgdIcpPdcLEJD/AAUKpxTC6iYmCggpSy/aA7oQuKK4JvuumsjiYL21Mh3KuOo4gkJ+f8VaS4tTkOTheHqJk5QYpTUoG74XR1tz3XTs+n9S021M9N+CiYmJ8m/cnRELdTcbfF5qeBNYbPQ047+LeLPcw+XyUSYgLawWjn1ZKe6qL/Hd0hoxYS5t/BNGNvexErCGGjmhJ3ltNv7skQUdMV2Rs5Lnl1S8HZDon5KkLJCylf4mTRx7izy+kVo2wuLg57fzOKcDB49ucjLD8tL5G66ByM1wh9JfwStbxZ2961Bdn7gzCQCu9XpRD2ZkkpJZweMooQvPXcLf/CS/Niar06Rl7Wt0a1K61W9RRxwycPO48rmtbuUWThieTA61Wa/BhLpdSGxXa5OiEWy0Z1K4b8wBvyun4MPjICc3/mn3hLpb4IGzIsmXWG4cnZWw4bSDbve31E7IypaMT53CyX5CL/CkU3Ba7l8k4NPtzsdW4R01uQM1r+JCRRjqzsJLF9UXDoP2VYjuzsSIX8rVYuUd+bZF9LIiFh0dnH6tqj802/txXcMhuyZ0Qi92u0VK2EWjOV3JNkLX6s4q/wAwn+3pfYyIuJa5LrE0bE1rkJJy27XJ7k2cZZ3khdUH4KOEVwatokxa696acjuLLcQodSbPLqW6zGE+ja+I6RbSbX6ULlaKDW3PNxS3W6utVmRi+iyCEt2aK7qQuLkOef8AJFw3t0fcq/IiL8PL+hFJ1JXPySaN+bpFC+1mR+TAf4WX9AlI43JcRxt1RDCZa5pFC5CWu70o/JgL8DL+geKKJ5O/O0h5Jtxe1cttLVJdTAf4GUe4jbdbvNc9o89yjOTCXWy4JAR5A9xPyFX+REy/DmSONaIvk3xJ2LORxy801DSyTSizgYjlqWSsoYeCQsAWrSOSzkljcGeMDI3czomL3pv3P5pwI+915Z1hsOqIhZD3JdOqABePz7lwoWz2snWG7mujlfkgBjgtdnkuHTtzbqUoRbMkTxt396AIXB1zbqQuL+9TRFhIcmSIfJA7IbRvz8k6PLNnThjc6ERdBQhIxbmjikcd+fRuXOC/em60gpaCokPwxukwPPsSqPasRnkLxmRJysm4dPThn4LnUMyuMkWKi41ZA78mYefuXHVs7V4Gik/emu7LNIeSF+pWkWHHG0h5O7COV25OUdR7PUBIwAeXhkbMUwiAnHkqILyTFp64xjcqioHK3hx2xA35WQBStSsR1FZFSj/wot5//PzKvlrpaoOGcrgHpHp/Smyo5B1tvH1DuFQBNqsUiqAyNpqoh6Cnk5flZQhrJ7SAJHjH0x7U7R4XUVzlYG1uZEtbg/ZGKMRkn6fi6UN0QZ3CuzNZixZszRA3M5F6N2P7O0WDkEgRX1n/ABT7vpFSsNjp4Yv94lEYx/uxZaWg7QYfTgI00W8dtxNbcuZycjSzS9nu0GI4TXRODtd02n0uvo/s922p4cNp5WyvcN4xHuEl8oU9ZJiFVsZos/U63WCFLQyickvd4d39SyniUzpxZ3A9/wASrOzXa6PhY7glLXh3HKA3/qbVeedpP7L/AGO7UMUnZzGJ8Bqn3cCp/Fh/6sioMYGZgYTa4eV3StHRUrSOJzyPEX/lttWNzxv2M6Lhm8o+fe1f9mH7QOyolMGGRY9Sju9pwqTi/wBD2uvKqyGfDasqarp5aOpHnFUg4H+l1+iuB4pRUYDGEsgyd8hvcnu0kPZ7thSFS49h9HjMHpqY2Ih+kua1h1uSPzVmU/T8cvg6PzdIuGOvS6a4l2v+ZfXvav8Ask9j+0BFP2Yxmp7PVRN/9pUtxqe74e9v1LxLtr/Zf+0HseMk/wB1BjdE3KpwqRpdvxBz/pXfj6zFPwzzZ9Hlx/R5YRNnptRMTcvEmqyGfDZygq4JaOfpcJ4yAm/imOM/mxLr22OLT9kgi7mdK57viTPGeRd4m1VYiSxNdoh4jk+rpriN3oeJdr4lVgSQIC59KeYmLu/moQl1I2ktfPRTsBMKRvciGRu7cq7q73ToSGL5JgTLuIu9KixyWiTupITMXemmB1y0SXHkbJNl7v3osexw8uSbeS0e73In5obttuW5ZiA4lzkiImv5XLpbmyytRD+4rUWA0xa6J8JH5Z/mQ9PJkTFrm6AOjI/LLqThFtTXvfuRtmQo2AJi8tqdAt2qauu+EV33akqUhUShyRPmmGktLTaSdAnJdGxk0Otn3onjYh06khzzzyRD7kbEpDRDcy706ap8xZNHl3I2FQFyVy4+aLqfmrM9RwCazJn3Lum3kmbu7PvT1HSz1h8OCI5T9Isos0SCua1HS08tZUDFTxlPKXhjZb7sn9i+KY5ZLWi8ED/3Y9RL3jsZ9jNJhcYNHTt7yJllLNCBvjwzn4PDOyv2P4jjVklX+EDv+zH0/Uvdexn2J0FC0WVOBl6i2iP/AFXqNB2bo8JizkcRybpQT48EJcOmy+ol5+TqZz4iejj6WEPdMlUvZeLBYReYGAf6UdXjVPQxDwma31Es5WdrODTHBPOJQG++Mul1jMR7WU5GUdObiPqLwrKGGc/kbvNCC9pq8T7RORE8kjWvz12rOV3aoBusPluXnmLdsLpCBpdw8rR2qmkxo5jvOTd1LrhhSPPlncjbY12ykk/Ed7B8Qj6lmv8AaSSolL8S7zJUlfiUUloHuCTa/wAPvVUeLU1DCWZ2kPqWta+Dnc2/Jo63HuGJZu52+FS+wHa5sJ7YUrSSOMFe/s5/v6C/UvM6rtU9QxZntF9Ldqgy4lLcEkTsJA97F8TJS5HBu7PoT7T867sxiLwt+PS2zNb7upeFBinGEJL7j7tV7hR4oGMUtLJLkIVkDCf7x3L5vrCOjnrIn/aU0jxfwdSvBeTzZ7lQ4x94U1FU674Rz97t1LLv2XjKrnOeotpzMjaOLqUD7OMYPFOyZtId0tLUGH5X1VjWVzRiUk8oxQC2shlaIrPGayp1ZWduKWih7N50dM0HAkYnPqJ89q+d+3kduJwSM37SP/Al7Z2h+0LB6rCK3DaQ3rJZWt4odAa+rvXinbgnJqM38zFv5K5Dh8jS9mKxpKQJHfaYW2+9llO21VxMaEH3WRiP+ZWHYaokkhKmZ7rD6fc6oMdkesxWtnZ2tY7f9KwNEveaZpOH9nvpza3+agYPnDh1OfSJuX+ZSMTk4PYelj032f8AVAELw4PQPk/LX96GRLwQ8bqOJ2nB3e4QBv8ABTMP4clWLGd0A3Gf0t1LP1Zf/V5X96szk9hwsdH4tXut8gb/ALi/ypPyXrwhrE6x6islkfvf+nyVWQvMSdq5Liz9SYDLkkWlQMonw9OkVynyE832p19uvhTGsmvSqRoFKVx5t0oe9Jss/eiteRxYGQAN3k9xKVHDFRnfWRuZ9TQdOf1JR1UeH/sGaWd2t4pN0fShipXIylmO0epyLqdABTVFRikl8j7W6R6QAf8AkkBRwtlFuPvkLu+lBLVbOEDWxen1fUmgFyPIGuQBZU8LFz6vUjqpo7LDNrg9KiR0tTNyiezvtUpsJjszukHLncijJ/7IHGcTc2d7iXeNv0ZiLxXJHGAkTMdw+pcaNrsm3ILWoYC5FnkytMPoZKqYYwyufc5ellFhjMpY4vV6VtcOoWo6O3xd5F1E6EiJSSLjs9htJHDLwJIiOIL3ufcf0q1qS4ICdPGOvO1lR0UkFLUjUMDccOUo7SU+pxaSQ82eIyPmVm5vzLZM52thioxCWn/Hja0xe5wLpNv+S0eCVE9VbUO/CiHmV1qy4xyTSEZyBp4fErZqiokhEGdyta1hHpQiaNMPaaelEgadzH0k1wkpMPbK0hvjOL4onu/pdY4oaggyZt3co7FLCeR5iXetLEekQ9rpCJnhq2H4JGtVrTdvK6lAXN7x9S8zpZGqGFnyHzWwwCOnoR4kZXk/O97h/Sn8hx2N/g/2kHJsNn1W5wTtsAkJgbXD6l4tL2sw+GS2po7xb/gPYSGXtJhhMJ0GI1VPL6KqO4R/Mywlig/J2QySh4Z9X4H9qB07HHJFCUEjbxsu3fD5Lk1R2Xx6jKmrMHhEzdyKcXciH8q+bMM7XYrDYzRDWCTbSgNiIvypjFftOxWMpRORqMBa04rOj6i5rD8evizR9W1xI9V7WfYv2KxysJsOqxwQRheV5as7Bz/wXh3aTsPBgdSbU+Lw14M/92z3K5p8SxiuhCpqMRpafDZN7yy1A2n9INq7pqYo6qYCohkGMOUsu0iL1CK7cTyY/s8/N28nuoruz3Y+phpAlajkOIs8ika0SfNen9luz8sNKb1DwU9S7bCzvt+pZzD6OWQCeSd5BJrtyvwkip4eHGYyjl1KJvYIQS+iZWUeIU8YvFiNHLL32sX9KpK6bGIQHiPHeW5uFuE/3Oli1VHS0+cc8cRl4SF930rOVXaCKow06SrjeW5+mTwF6hyXNR1L2oVTUPaLVO/W09lpios1Y9KQyQGwFnpp0rOVXaqvwkbOI2I0eVo3vcbfSX/colB224MUtb7BFX0QvZJBLmNjv/g6CHJEvG+008dNZxXkPMry8Qrz7Eu0jzXFFeZd5EnO0mPffByuAeywZ3NAL7Rb6u9YGvxTgyWA73fCgypzZbVWLNYZ37wfW5U9XjHEjydu/wAKqqmskmuc370wczZZM9yDoWOiRU1XGIr2UWWRxQHIVqDpZUka6nSJxZcbyzSuckrXEkAPUcjxyiTOvTewVY4mAuewXu3Ly1h33e9el/Z92dxPFqQ6qBhgowe32mfaJv5D5qZLnYg9D2EZZbhRMPVoqTEcHxbDaA6+nkp8Wowa6QqM7jiH4gfVVtB20pKiUWYyEn9S9vF1cH8j5/J0k17jW+H0rsW4snVXBjkUw82UyOojk1Z9q7VlhLwcbxzj5JBcx0uRFu5Ibm7ktFr5MwtB87Uu9COVvxJPmgBwfnzXbrVz552pDkoGmGBa+kkXEe7V9qbt1SbcrHuOXPtddeZ9zugblzTR5yHp0tyUM2g2yRHVGO9nUo8QnK171AEdNWRdXwrJxTOhZGuETCxSpIcuIhHEKjlxHtzUN4/NFa4jyf8AghY4/oO9k/Y6dRIRETm6F5D55uhHku9Pc12SvSJG8g2k35+JTIMUnht3MQ+lQRL5JxiuHVmUSxpmuPLOD4ZaydotljQBf6iUL257+I+V3enQwmq4fFaCO0mu3SCO1McGUS/ZxEQsWdpislggvBtLq8k/LJJY0ZBk0cf1JsMWMee74VJ+7aanhOSprGp5croY+CRjJ/Dkk+Dz11IFS4MMDvY042iPwqexAH1OTzZGLGnLXhtanYMaCMyfhNb6VcD9n8fsMVRPjdDTlKxE0ZHdmP7lUng9JCH4uI25+iMizR+NBlLqsq5Dkx6AoDHhPxc7mK0bfzKEGKPdmcQEL/5UY4XARE7TyGIl/wAEtyKSnwwdGp64i77TER/mhYIpUD6jLN7MX30w2sFOI/VuRDjzXZHADfELCoB+xXnZFUDpsuMdpJuOFpITNsxsFrhz/wAqn8eA/wAmbZpYcUwS8nqPaTFxucRYVV4rj0E02VJQRRRM+hF1F9SqJIXuLL/BDa+feSxh0sYO7N8vW5Jw0ikiZNiUk0YhYw6/lTsOJS0o5bSF921VzDbzf8uSVtrZ6j8Vq6tUce8r2LT7ygtLOG4l2GqppD/EABFVQC1w5u4j32opIwK14zvH4mtWXZRuupl/I0J1GHQx/hZmXyVdV4hDMOyNg81zC5qahnCfiRSkPOOphIwJXlb2op90lJheDGLvbb7Id36nJTHAoGs+pc/9Gf4kRNoneNSWBe7iQ+l+afxfGDxgIA9koaLhcyghsu+paPC+xdX2i7LFUUz4HTjHIIPUyVHBlf3ELq3jMo5GY+pp/amzpp4hs5ibpR9nagi1raSW7lbJarzFextRhYi9TjlCZZXAMEjnmhwfsnPXTE/t8IiO79swEX8UKFA5X9E6g+zHFKqw+LENLZc8kT32kmKbsLUccqerxWmp5xe1oxZzL823RaXBaztDhtP7BSTx1EBPqM7iY/z7locKpa8akJHpKGUe/h0trktC14MpF9jtWTZ/fNIV3iEC5K8D7GcLkseGokLLrE5Nz/SvQxoYoaGKSdihcmuaIepQTvj3nG9r+7qQkmQ20YOH7EWGQeLiMYjnoIxkRWq2pvsjwqnETlrJpS9IZDu+JaEpgjcmve75J2EimHJmP+CdC2ZSxdhcGp4ydwkPN7d0j7f4K1o8HpKEyeipLNLrcyIVaMVPQxCeI4hDQQE37SXq/KPN1FDthgeHzGNNishXbePA1pN9OYpithYlVNhNPFVYhIGHUp7WKVhG76R5rPz9uuz8cpcOvCoId12dokSq8apezGKVJzy9oMTnqD65KneshiWF4GJEQV7nbyva1JNkvT6NT2h7bUWPYaVJJif3cDNk0VG+w/Fcfe6wZdmYqoCko8UppRz1uuG1NPQwTHpUBGGVziBiSm1MlNS4aUNM8ZQZ3ERHcebpap/IXcIUOAtT1IcSpppyDMniE1KqcQaomI55wAWe36R9KpDqGhE/Z2YDkG2Qv+1V5Q3c3/qQSaE6ymkKf2c4RLPZIb7mFdkm4kQG0sY+FiWe4LDo20UIDwTF27vVuFBRaVMMkj3hMxC7eE00FDKIdEdxeIn5Kzwmlhhw8qmoa+/09w/8lExLEpKr8KNxGlDpEdqaiRshmso5YQid5GlD1RdKIRgji/DMxkz0JRgrDjcsrOWuiA6wytzZhL4UqRSyD8tQeYs5uWqUlY93WyjcZyK5uoVw5nIhbT8rKHBFrJQ77Ud3cSb9qe7/AFJcS63S4UuI3eCz7aL70v2J65xHN81c4T2iosPYZKigevL0Edok6pWk4eltw/JDpdrl/BTLp4TVM1x9Xkxu0y8xTtNHUXS0lI1IUj/sx3CLIKDtFPR0st78XiAUTjn5qktbd6UhEOTu35VH4uOKqjV9fllK7LM8Sf2k5Y8rgC1rm3ZeahvWNI+edpF6WQBJw+g3FDw2vIvESfa1IXVN/IfCqtLNtwrpTHJpqI+nNReG13VaSd6WGw2s6rU+z+jVdWr9xJCuPMRd7hH3dKmxY88IgwUlOVn/ABAuu+pVJkcgjq1o+IWXAvszZ/msngvydS6+EPBYVGLS1EpSfhxDndw422pwMWOMQ/Cj0tItnUq72h+Wz36IbnzF82Wb6e1VGy9QgmaCbtNPNSDF7PDEQvc0oNaShHilQTf3fiyIgZQDqHsHl7k0Ujlrm1yhdLX0av1KD+yUMkm52kcSuz2ujGok4t5m5ioRERav1dyG5xLmr/GcjP8AuGMtmrmJyfJxu8I+FRZZHIidjcBfw5qLxHt0Su+lQullEP7hjY8xW6u+fhToZFl81HGTzBdGotbLXRU8GQtdfiHyy5PuyTjC2XO1RfarR0zQ+1ON2in8XIx/3HETRHTq2pCLXavtUR6grcsl32x+Ttao/FyD/ueImWtzbaiIY7NHe7NQfanFrvUiautLI2f+Ch9JkNF6lgJnBCzK90xwQ9fSmPbD3fElLUHzdn1Vro8hL9TwhHDu63LRIcNkqIv2jCDv57kFxyP8Le9SAqDGUmDK1bY+kafuOLN6lCvYR6nB+Hcd+zLUsupWFBRxwgBjHv6mJF7Q+Q5O+qjnUGJ7No9/xLtWFRdnmT6ueSFE2aYrcnzUcpDEtDe4vEmzquJc+dxII5OI/O3pVSTZhHJFI8obJFpyzXP3Ll1y4DpC70rmFBdrydK7bzRYBkTd6V6aeRxf4UjkbmiwH2kf3JXXEmLrrfCSNve7XIAcYknmbPmm+luSASt55WoAfInJJi96jFJubVEBaoLJASXKr7VTcPCCZn3GbCrHiXNk21ZztjI4w04ZbXdyuUPwVH5FDhMfGxSmjYAMjMRtk6XQYuUlZX1U7sGh/wB2238qm9lqeWTEJayMGMaOF5zue3Ien/Uqhyewsndcf8ju+hhJJTaPCzqISnd2ELrR9TrXwQMw07kF79K7wfJ3U8KGWY7I2uIvCKuaXsvwQE6mRri/uxWbkiDOQUMlQeUcbn9KvcMwVqeUJJ8jy3Wer6lPEgpz4EbMAjuTrSN9X70vkNuiwabCqwCjnoDozfonozty+Ig5P/JOBhNbYUlJV0+KAG54ge2bL6H5/lzUGjo5K6UmiC7L+lW0GD8H9rE5F/xBda9uzLuEIK6GSbhymdPOPOOUbS/MKt6SSKMLLIyu5ETK04kdZFwKynp6+AfDUtcQ/SfNkwGA4ZUHnBXyYaeekVW3Fh/W2rfmFQ4NFKSl4JWGVD+0A3EctdR9I/CvTuzNOFOYScdzAv7sty86mw+owmMZJ4GOndtKymfiwl+ZuX5lf4BiDCF0dTaXda+1TQ06fJ6pw6OT8SNmpS7yF9qjQ/aF92vwopWrAB+ome1ebY72iq5JMuLfGTeHaotNil1rSZf5Uu2vs0WXXweyQ/ahJVbGpowP1CamQdqjqrXCa0u6115LBigRxC77rXttF1YU+KPsOA3In5fD+VS8a+i+7JnsNN2orMxyO8R9PUtDhXbapp36zAvULrxOh7SVdLKPEEy18K2GF4xLij7JGAR53NasHhT8msc014Z6bi3+z/biEoO0mAUOKCbdcsLcXX4ua8x7V/2M+yXaQCqOzGKy4DOW7gStxov82a0NGNRHa7yXh3cPpV9TYpPTsOUtpJdvJD/rZvtDJ/2I+Uu2P9lX7Qex7SyR4U2PUse7j4Y/F2/TzXktXS1FDMUFXTy0c47XiqQcCH8rr9Ex7UYhTnm1RID9xC6g49WYV2siKn7S9n8MxyItrySx2y/rbVbQ6nJD5o5Z9LifwZ+ezZ+pcArvpX132h/sr9iO018vZvEanszUFypqp3lhb83NeSdrv7Kf2gdkwKeLD4sco23cfDJOLp8Q811R6nHP7OOfS5I/R5E0jj3XCnQJi5pV1HU4XUHT1lNLSzjteOUHEmTQdPwrqORx1H0rre/cm/H8S51aoEO7l1it0ztzQNl3pF+pAEiPbrm35k5c1vPcozF/gi6rWzQA+UjJsibPPRNXeaXdk+1VqA7daXcuXelNjltYnf8Aii0EulGoDgZl8KPbdqmwHX4SZOXPtUgJh6vCul0i7uubsu9D0trkgA28Oqc4n1JoRu5ruot6rkAPj706G5v+1MNJbzRcS0tFSYEwC96dEmG1Q2mYhF3SKsC7JlpsQ0TL9uWiEi8SivVe9P0VPU4pMMFNEc8peGNk7iKhCV1uSdp4Z6yUY4Iyll7hBrl6V2Q+wXE8WKKTEJPZ4j3OAdX6l752M+xvD8BBgp6OMT/4hbiWU8qgawwzn4Pn3sj9iuJ40QS14eyxF/d271732M+x+jwsAaGjYibxE25en0uA0WDwidQ4aeFRq/txT4fdHTgwC3i81xTzTn8D0IdPCHMydh3ZekwmHiyFGZBzHpJk3Wdqo6UHeAAGzxelYeu7YPVORnJv+e1Z3Fe1DyUpyxyMIg9px+pQsLlzI0lnhFe01ON9rohiKU5byLpufaKwOJ/aJ/vZRNKF3pzWQxrHHroZIwkf33dyxc1ZFS1Lu2d/rJd0MaijycnUOT4PT5saOoAuJI4i+5gJZrF8QOqivB3C1yF9VlZu1VsWd7mTc/iVefaA6gC1tF31EVVpGdyLT244SzN2LcmJsa4xEzNb9KznaHFgEYmvsv3bf8yj0tZdCR59PMlNgolviOKHHGT58lnMdxp5JwlZ9swX/Dn4kVbVHIBN5/F4VnZZONQBrdwZHH8rrKTNEqNL2ewmr7XYsNBRnGBNG8plKdtot4l6Xg/Y/C8LhF6o3xGcOZFtD9P/AHLyP7Pcc+6ftAwiQztilMqcxH0mLj/javX+0/aTC+zd719XFS87IyLeX0ilHnydHhF9HjTk0UMDOAhtARXk/wBpcgYb2gxZ8rONlK3h5qrxv7cuDeGBUxCTbWqan/SKyFX2ire0kvteJ1D1FQfMi6bfCyptfRGpbdlftIreytBiNNTQRGVSbHfK/R+XvWcxvtRiHaKpI66skn8os9jflUDEai6bZkItzUCIjGYTydYbGqVlrTEcfJ7QzXO1c3Go6PxakSJpgyFwjtUHtBNxI6VvK7/ShFJOzmBVxYTiZm3TYX+FwqKGf3ZLMW5zmYbv6v8AUmsTG2pHLxAP+CkVMfDwqij9bkaDUssbkccBoKfPvH/KrGvrIKOggikdhJmbv3cvSqHHpmtpwZ+llAho6iufMGc/iJUjPW1ySKCE8QrL3ztM9S9LKTjOIe2VxmH7INkY+kG2irQYQwfBCkz3y/hB7/UX+lZiaTiH6Vn5LTsQlcRO+5EHWgFHpb33IYwaktRZn5oG5IuolIpqX2jeb8KnbrkVFgUdG9UZMzsIi1xmXSIrs9Q1vAgb8LPq8RpSTPMXAgZwgz0HxF9SvYcNp8Ho4Kmb8esl3BHlti95IJfBU/dZ0sYyT6SnqEA9X5vSlLHIJ8SR9zbRHyVsdQdQfEBgEM/EyR4TV4oeccfzLwoqyNmZ+TcQ6Nd8K0GG4CxU4SmzCT7lBxLA58NtkdntJKjxiSPR89vvT8eQdy8FzUk2GgJm92fIVVV+IS1jhEAOMXeeS7NWSVRC7u5D8TKJUzPIWQNbr0pbExQ7VR0wmMcHLLfIT80dFhr1Rk7M4D3ackNHRvUc2bTmrS56UDZsxJ00gbJUWExRho95Nb0O1y0X+0VXd/8AU6IayAQtDjxkBj6d3eslDiH4mcjNuWhou00sYEBm8oE1rRyMxD/NVaMWmO3RzRjOcD0URPsLO7P6VHKotPIHvH4k0cx1k18puRZaI/u2pkDNojtz6slA0iRDUMTizvbm/iWwpqgBYQ6hy6hWAljlh5s4pyHFKil6JNvwq06KlGz0KSop4QFwdzMvD5Khq6wJJs9blSjjksnWe5/ELLoVjk+fWQqtrMlDUuIqhh1J39SnljR08YxxSOJNuu9Sp6OneqivB2+nNP1IwUcPEN+Fa3ST9ScfAMKpxKWY83d/qTAYtwSvM93pzWfq8Wkk6GtFKlpZaghOc3Ae4S6iU7Fal6faqsvF6S+KVn0ONyEm/MjihxDEJDkrKmaoeR7juMrS+okNHSxi4gG74lo6OjYnFp2kgoh3SDluL/8AaVr/AGQWOB4Hh9PDA7ynPWy8hHopw+L3kt9hsdtgcPY22+TpWIo6oBxf2gwukdrgij2iwq8PtNIMpNIzFHlpb4UNP6Nlya+sxY8PImaSEQy/ZizLP1Pa6SGQsrd3hHaKz9djTVDEY9WSzOK4tIIlkb391vUsabNVUTQ1eNPVTEckrach9Sr8Z7Se0Dk7WG3vWTpsUlp4Skc3/Myo67HnKUjNntJ9PhQ1SMm2y+mxB5r3A97cxLvVbUYlLhsvt9KYDczjNATbJB9JCs/W440fLq/pVJWY1LWNkb2ioKUTQ43XQYkJ1+GDwov7+hzuKB/hLvBZCoqgklubq70dNiE+H1I1ET7ul7ulxfqElGnHhyi4ZWHyRRsojsmRXe9RzSKS4ckFuqpIo6n6DD6jFKuKmp4jnnkMQjAGuJ3QRU5yGLM1xOvb/si7E8OUKyoZglK3Ii8LfCuHresh0eJ5Gen6f0U+vzrGh/sr/Znjjowr+1/aOmwkXfTDaNhmqC+EiusD+a1sHZv7IuzoTwVGDtiJFlwyqasiP9TWsve+xmB4dWQDSVlLFPAYPnGTXCvkX+0t2TDsL2wlw+CR+F1Q6+B9wr5b0n+oI+p9Q8DVNH1Xrf8ATcvS8CzY5Wib2nwP7OMcnCfCqf7pnjmtejCruCb+Ov6Vku0H2kYph9eVHSO1FBS/hR0kTbQFecjId1+b59yscek9oqaepeVpTmgAjte4hJmtyf8ASvt6+j89p7WzW4P9pmIQ4vT1rNGBg3CmAdozC+0rvykpGJ4l2ep5ZaaCgjiI36r9wLzuGTgnd1W7mT1LHLXTFkzmWdxl5N5qdCjRVNZPhNaUccjnF1ARP3K0w/tlJGW9nElnJoTjMWNnIcrQLq2oBHhuToU5RM5QhI9Jw/thHJoZtcrqHFgm714/TyGL5s+5WkGKVEJ5MdoiuzH1Uo+TgydKpfE9YjqI5BuvZPhIxcty86o+0h7RfO1X1FjXELPJx/eu/H1SZxT6VxNRcl4s2VXDiDEPPd8SnhVBII5Ou1ZYs5HjaJGov3Lpc/8AUhCS5Fcxd7LUzoMS05MKQSPH0Owkhu+JJ+nRAKx8ayQR1Zv0ISqDLXQk1qWiWt3cl7S/cO3bbzdhF20tSOZrRZmYfiTRi9uvSkHvz+lSUrQ/DlJseNy+IfClNG0b5X3WoCmPcwbAfwi6TRyE+jOg0Qrtc80Ikj4Mgl0Ok0J3C1j/AMFnZaQP7121trspAjILZNTg5erciEZyLSlj/MyLHoyLdcOWb2rpSSlDY8j8LP8AZ57c/pUpo6j/APR40XsdRJ/4N7u61LYrtsrrWy+nwrl3c+RK3bCa2QrWo5CL4WdE3Z3ESEX9ils6eRKditGU12mj2/vSGYxHLN/4rQxdj8Ukt/8Ap8tr+LIlKDsDikkQP7BJu9yHIfamzKhVSwvsNv4XKSOKVGdzuH/+MVqafsDiEf7XDpDH1DdtTp/Z/i5XcHD3yb3v/wBqnZD7MzH/AHlUbsuG/wBTJfekpDq0dvyW5H7LcbIRkkwojz8MZbv0q0ovsXxCq1PDiiz5cU7UtolLBkPNAxBs90EZaIfamLnBHovaaT7BwGIuOFtviGQdymh9ivZ+GmJ53lKXaTiLiWX9SO5E17Mv2eDFNGV2cLLrVEQ/+HuXu/8A+U/ZuMRHhHc/vdNh9lvZyPpp5i18yTsy7T/Z4X7RHJd/uz/SpdHhtRiR8Onw+oO7wixL3el+znCISvgpCuH1d60dHhMFDGIQ01SBi/hPb+lJzNVj/Z4Vhv2V9oMUjEwwyUQ+I7Vbx/YrjJWPJBkXp4i9tAZ4xyNpgF+REVqGWoelAnnq+EHU/Embco3kbaxieUUf2T18IiDwAZfK5XuD/ZrLJPZK0dKLcyIFqz7WYRC1lTjdMHit4lxfyUf/APMrs0MUryV7mQA9ggz3GXkm2CotcJ7E4dh9pRgMsudtxMrampYKqIXYwsdthjtWID7asApXB6egrpdLnIzERH8qo6j7aosLw2ngoqQePFzlka+7W7aKVbjcoo9RPAQIxykOV2+MUpsH4eh8UxFtBz6V5If2tY7UATPXxgMjZlGGQW/DpyWdD7UsXw+Q6ymMbqe0rzMj5p6syeWP0e9UeD4dUHxa0Hpwj3cKIL5ZvcJdyi4zQ47HSBUQU1H2fwlmIoyGO+Um+p9XdeMD9sXbWaAqv70iw6B2uYyhAb/ozHVdw37Tu1PaqQ4J8drarhhc8eYxD/JGrDuQLTE8NauqiqKjEK2qlfxexESpsTw+OjhEIDrqjTURay1cwzt0dQ0pRs9TLC+vHO5WkX2pARyxz4dT1TwvqIuNv5SW9cHM6Mb901FZq8kkHxGDkX8lXSdmZyLPN5buZZcl6RWfbRhFRhmI0kWBRxVFTAcQSi24CceoV5CUk9lvHK5m03rOxNJLgtv9mfOQxH6EMnZ20dkrFl7lrcb+0Ls9iXZcsPpuzT0WKcFgCujk5G2Wtqj0fabskVNE1Zh1fFVDGAGcU1wkbDuL+KYUjOFRziAB+GIjy/B3fqTZ0JkAO2Q8NhFiELf/AI60VR2i7KZjZHimQ7tzsmoe12DUoEFLNiVMRbntZiFPWIGe+6Z5pcsnMzfXRPU2Gx4fMT1MTGQtpGT3aq5PtZQSaniFaflfGygFi2FTHm08xG/iKNUkhfIgYlXMQ2RhwAbc4xtlmSo5ah+TM5F8lpZcUwuMiHcfhuIGUSfEsOkfLgOQ9xdKgzaKLjXeBvfcuFI/eys3qKAnLKM/4poyo5D1YgH4XSoCKGVpZuicW9e5SoqekK7KpYB/8xk991w2Z+3wF++1MOSv1E+a7rdopR0MEYZhU05ZektyC2nK1hn3Pz2dKvj7CpEf81uXvSYXt+FTRoY7hdpGt+LvQSxgJ7J4zHPq9Kl0VQ1DC8hZdI95LsghaOT/AMkUs0YtY8gl9KG0LB/Ej3f0pBqBFG8j6J0qc7snU2koT4fEiyMC9LqJOQCJZyMFvh81dIz9w22Q9a49giLNk6acg/4l3w5I4oXqGJ4zYsuYosoV3dqiYn5dSau3Cwv3+XJdPaWaIkBEIEHQhct3p8lxyZNGVw6aItFhvNu77ulIJDK7mn8Ow2fEqgY6eNzN/CIrRj2DxGlo/aKmNwDO20mtXDl6vFhajN8sSTM0I96MRYi0ZrlYyjTU4HGw8Uwe1xBVs03gYHARfX1LeGXctI6Q6/CkRdKYci3My53/AOZXZVEgpGz0ZkmK7uUcc/8ASiEt/wAKpMKodu7m2pFJa+ebEmhLd8KQl8SVskO67vSfP96aaR7fUWaVz3J2DQ7tLTP8qVzfw9Kack/S0slRczPaLM+ZI2CtvAdNC0x25/8AqphQtlrl6dyrIyOM8r3tz1t6lKly2tm/qFRtZWjiO08fU7s43clwMoxJ9E0Mz25G3yTRyflTYJfsmtM3e9qYlkEe9R+JcWeSC5y1zSCyQ0wCO3xIRm3aKP1edqIB3Z6rUx9x5q0jkyQ581wdur7k0dQ92TfqXjnrki627VkwUlwpniFdl1J2IeHy3eaAHR8/UjEn79qC7vd7fhQkTD3tb8SADEm5s7JN8kyJfpRlNdqgug+JouakxPmyau2jl1Lv77kAFd1aoh6s2TP5WTzckAOgT3ZNlasl2xmaSsAGzGxlrgHb6lhe0hOWLzhk+3wis5GmP5DvZ0uHQ4vI/wD+ikLfU7iypLrS1yVzRw+z9nq95HsllOKwC8QsqgxtbNcyqzuYorCqBc2cos9beq1arBML+/AIKOSMRbbwyff+lZUxtES6UoaiSnMTjkMDHkQvuVNNoz4vk3+zBTGCWm4RjzMuok5U1gSRFwM5yy6RZZyk7cVchWYiDYjB07+sfpJWVHilJiX4YS8Au6I3tXNo75Ka49pH4ZyFkezzEfCpXsbR26upBU705b47fq70F2pLpSTOd7Frh+KBRgQNHZ5/Ep7Y9ARC7bS9KoAjfvbn4sk9FRuRaut09TJo0X3lBtc87fEQsmKnFKcRJwdy+pVgU7iPPIfSKmUmGhUbNLrtSLxK2yDlBjU8NTnR1EtGRbXIOkh+Ja6DGKaoYWxPDopbsv8AfKF+DMP5eh/0qLheD01GBSceMjy6CBSmKCTSNxLS61Qkpl20TB7Nx1hieD1seI3bvZJX4NQP5X0f8pJgYTjr/Z6mE6Ux5jIFpMgCNh6G3eoVPixYxh4deY1VOHhqXus+kubKXjrwUpJltT0MAsNuRE3iVrTUNPtvzWUhxbDpj/3Kono937Kr/FAvpPm35hdW8NRUQsJnEZRFyki/FD9Q8vzLLU2SNZSUtNbY5uY/F1MrmgmChe4HuL41joay2h9rzf2UTtefqAX+pKHtYFphGBTi21iN7A/6/wBKnUq0j0+jxxx1s2qyiro5tXK0nXlEXaqcpwMHpBiELeENwld8Jf8AtVtD2qghsatB6KU30EjuIvfc2v6hUVRqp2eljT7CcH/S6rqyoahLJ5RI8+nxLNQ9tKalOxqn9bXCX5lCxDtRQYlMRh+18RepOMOfcS2bemxynIrZdtvpdafA+1kdC4vT1Nl3hJ142+ISZ3hJz8WatcHxCHji0jsQl62VS6WDRWPPK+D2bF6fsx26pBg7SYPS1t+3iEA3t+bmvLO1f9ivshj19R2Yx2pwifugnylh/wCqvKSSAbWjc7fr2irb70q6ERkikch+JcnayY37GdLnCf8A2I+Yu2v9kv7Qeyd8tPQRY7Rg13FoZGI/0PqvIMRw2rwuoKCtp5qOcXtcJQICF1+iGHfaQ4kIScQSJuoXuElMxMezXbak4GOYNQYoDtbdUwte30lzVrqMsOJo5n0uKfwZ+bZZWkhb8y+0O1P9jfsf2mE5+zeIVWA1XU0Ev4sX/VeKds/7Jvb/ALIjLPT0DY5Rhu4uHvcVv0c11R6rHPizlydLlhzR461vvRXWtkydr8Nq8JmKnraaalnZ7XCeMhIVF4n5l1/I5B275/lR3N3poZP1LnEYi5IIHSJdHLzQDnzRe5ABsXvR3NZ8SYa3zTg5jqgB0i3D6UJE5Ll3uXR6i1tQARf1JXNdq+5kL9WeaINz6/pQNIKLcWbozJhC3xILmE9dqew/C63GqvgYfRy1kpbWsG4RQUR+I/f+lP0OH1OLTcKiglqpX22g1y9g7E/2da3EDCoxmSwH/wDDR/6iXvvY/wCy3C+z8IBTUkcAs3VYoc0jSONzPn3sH/Z5r8UeKfG5ip4v/wBGi6vzEvobsf8AZTheCwDHQUYQAPMi6iWzgo6PDx7jt9ygYv2sgoQ1ljgAffaudznP4HQsUIfIuKOhwvDYieWRxMGuAhbbn8SYxHtZFSx7XaIX5FnzXl+KfaNFWGUVMV48mPNVcvah6qAqarkY4n5EXUBeoULp2+ZA+ojH4l32q+0AyE2pZ2lNtzrB0HbCXHJjvlcZwz/DLxfSq/GKy2EwjO0xe17e8ViZaj2eo47SOJt6dq7YwSR5sss5vk9Hqe0TQmV/iWexXtVFDpIdw7elY+sxaSoudz/U6ztfVPxC33EpbBXI1uN48ccx8Lola9i+FZSqxSUpSzzIk7hs3tlKPE3FC5CwopKUJISIG3epK2x6pFXNiElpMz8/EXUq6nxT2OpIDe+/1Iq+o4cpMb8lU1BNJKJu/JvCsmy4mhxqoirMKiPW6J371X4diltKQPutdVYYpHJEcbmxBkQ8+9QYaxrC1+SmytS+q8WAbzytLLRUJYs3BlB+l3uVHUVkl4HxDLO8XEn+JNR1Bi+f+ZQ2brETyqJI6gZ4yeI2e5ije3J1DkqJKqrKSokKeUvHK9xEkUzkGa5TiMk2bttUmiVD0IvyyYs1OAjj06UNNDLXEMdJBJOfpjC5FilLPhc3s9TkE4sxOIvdbmgiiLPC8mpP+VXWD9k8QxARNoPZ6d/7yfxflUr7PBCqxWqkOIT4MOhE12T5rdVNZT0cfEqJQiEfFI9qqtiyil7I0mE4RUSyOdROEZExFtFvpFea4qV1RAy3OO9uqSqgnoqe+XitbxfCsRUwvJUcU3YRDkI+JSikNYlGRVIA3e1qm4lTnNU08cTXRRRjuTLVDSSibx3F6l2sqrQsbqdFk8keoIJps3bpU+mqqiqqIogfedogIqpEm5K2wovYwnrc9wNZD9b+L8ooLaO9oqppqzhRndT0zcIff6i/Vcqjh3DmkRbtX2pziNbkG1UCVC4bbdUjK0depDxCv5IWJr8zzIUIocp6fiMUkj2xDzL1fCKdtkrCGOCNxiF9B9KOGN6xxjzYfCA+FlecYMFhEIiYZS3MOX9SCG6IEWFvSvY2XtAtcZf8P/1USoJ87r3O1+ovEpw1AC2huVz3P4syUGpL2iQbGe1m80CTFBUHGxZSWCrXD+0FZTtZFIwjnc9u278qozjk7mUiipam4TyNtfJH/gnRso+0kVdTFFVtHytusWeqRgGY84nt6mIWuF1IGlARHnd3pqoEIbnZ9q0ZCVEWoFh6Gcfqa1Q3E5KgWBtytrmkh0NjJ+ofJXfZvDaT2j2ivw7jwEOXDCbhEXxKUti9qKmmp/Y4iORm+pNVlQ8kRODOS2U2D9lK47IMZqsJlb+6roeMH6gtf+lMy/ZvilURHhVRh2MhloNHVhxX/I9rptNfEKTPP3zIrR3F/lVjQRmJBefyFT67A63CZhCto6mil5fjwEP9SkYZh7VVxk7Wt4hUJcjaNPg9PFww5EWWpZdK0lOXBHIDucvCSylPRvxQYJDAOl7VeVNLGUQNBLIRd93UuhI52mV3afEIyB4DCM/O3basTLM5OVjW3LbzdnY6hy4jvf6lAk7H3AbhLb9TKJJlJGXCRxbJ3TzVFojk7XCp82BxUJEEs2/ut71HDDY7OJI72+j/ANyKoGgArpRbOLK7pu9KjVFZLVELGb1EvS3uThwlUS8OMbAbc/pZNe3R8D2eipzDN7TqpOo29I+TKGTQoh9nML3Yp/6WVhQQyVBlmb2k9zl5qvp47uWdy2WA0IQwRaPc5a6K1GgbLClhenpw0tLLRP1edkDM5Fm1z3dJOnzjCSo06WTZyBxiM9gE+nwrYwvkKg4sMt7M5G+1i9ym1mcNTnOx39Ta7RVXLi2htA73DyIW8SqsU7RVEb8PiXGY2ncsnI6YQZf1mOQRwlm7EZch8lkq2uYpeLK5gJbtj8lU1VdINrdWajFVfh5yncPdqoczXQexjGOIGTHcKzc9ccmwD2ocQquNMTse1Qrru/8A9VldgoUI5tS1TfUX+KIx2id7Fd4fSmpS7mfqQjUGUt2TPtFOQ/jAUfi6gTCQZi+bO4rUAtelHHCUkmTM5EiYd+bZq8wijYTGR87vUpk9UQ3zRadmsDCnlGWfrbl7l67gOMmIRNHlcH9S8q+8Ap9HPd1JmbttJSnlEf5s14PVdK+s9sj6H03r4dA9j6eb7TKfs/RhK9bGBcmEzty+pfMP2wduj+0DtlUYhe5xCzRAXqy71msYxyoxScjllIx8Ik6q1j6b6Jh6LI8y8no+q/1Dn9RxrC1SF7kbSOI5JI4qcpNXe0XX0rPkAIYZKiQY4xczN7WEV6f2d+zsKGIJ8RcilK0vZh6R+rzUH7OqzCMJcnqon9vMrQqS1EG/5fUvRfaI5ORsf0uu3Djg1cjy+pzTuolDW4DFMWeTe7TpVDXdk7iIwdxL/Mt0YtkXqTBxt/1WssEWcsc8onm1T2fnp9MlA9nkjlyytXqEtK3J2uFVdZgMFRc7bSXLPCdSzWY2ETHdoralkcfG4o5sJkp7tE0EZxmWedqypxNW9i5grLgufP0qZDXSCw87VSRFby2qZDVebXLaEzJwL+nrG5ZuKs4pGIR33fCs1HMxCpsMnxuu7HlOOeIvhL33CnAHiFYyrIahy77lKaq4Or5j8QrrTRyuFFiFO1mTm30pcFrbc/ypinrGm+oU+3Tl0k60EAUfvuXOH7042ZPazt6U97OefNrUFURihe3PxLrZ+9SQpX3agpEOCyzNsOPX4kDorteWb/xTl0j25O6uoOxdbNyeMbfjG5TIfs9xCZ7I+GRZetLgrWRl+NOI6SOi9ony/autg/2V43CAmdO9r/mRB9leOTMLR4fUHd6QWbaL0mY4aqoHRpHuTo4lW3ZjOX8V6Rhf9n/tHiBDfTvTiWXXtV5S/wBmfFJNTq6cf3qe5A0hhys8po8axQTvjnMS9Qur6g7SY7HMJtUuVu60twuvUaX+zPWietfS8ukc1bN/Z7q6cR/3+AP3OsHlgdccGT+R59Qdqu0FVYzvAPxcG5bzs9UYxUAEcsEMtz77GISWlwH7Fww0hOet4pemILVb1knZzsfJZifaKDDjJuiSa4x/K2qxeZPwdUML+TFTYGElMUkkEsRu9rxS+Xq0UiPBzLocwFmWI7Qf2iOy/Z8ygwuCv7Rm3jKbhRfzHNZmo/tVVpHZTYBS08HTaUjmX6tqxSmzdyxrg9rDs+8lrXybtOpk03Y1iuskMD7iJ7yXgGJ/2lu0dVEYU8cNHc/XFGxH/NZ6v+3TtbiFHLTSYjUDFIQk5A9hlk2Q7m7laxzM3mx/o+j8Q7K0dhSVmLxRCIXFraNrfCsziXaTspg8IvHXzTiLtmIR3Zr5kqMarai455JJC9RmRKN94VG3N3K1/ES20/2cjyp+EfQ1Z9rnZCliJwpsTrZxfYHDGIX+olkq37bqmolOOCgpcNizK0uGUp/mK5eTPXSW5O76+K9NS1gXFnt/OmTtZ6KX2vYzfOf3nIBiJcPhwDa/1KrqPtU7SzBrico5+nasQNdGRFq6XtAE2d5/xQK2X9b2yxeuLOetqJcmt3SOq/72lJxvbP6nVdxm7mMv3pb8iMKSW0vFkl7ibNLTUMdVFFJJidNTme545PCos2Hywyi0tfTgBPaxX3f0rOlDIT5vFKP5HQcF9ubS3fExLTgOS7qKGpIswqoJR8JcRNUw08IVEla7yizMwDTSWk7v/wAlV27dXISdGA7hzz/ggmiY0lJwif8A3oJc+nNnEkw0jyNl+IOfNAYvzdn3e7ak0bjrrblbyTTM9WSKmZ6wg4888tgZBd4PcPuTRC4kYRHIQk1vpuH4k04uLjvu+IUuJJHc3Ee121tfqFURqOlTzxiVmY57XETa12TH4kLjrZe3hdIya7LkItogIWvJnZkBQZyS32Z9PvUyDhTQkUtfHTy5/sijMv8AAVW3ML8//au8TiZPrd6kFUSTqnEtJWK5uoWTXtBkOpbk3baxZs9yC4B87kE0P+0P5uSHiPnrkigp2K7N3D/UjKjubPNx08vEsHmhHg6I9POa2GOI+7JLiHzTvse7K91x6NxbQ93zS/Ih+x/j5P0NFJcukT+5Saejtlyk3Dlc4kmyILS4ce7uWMupS4RpDpW+ZDPhy6UmzJxbxIwE8szZhJSIpmjHSNi/cksz8mjwIjlG4uWb7s0hzvysYU7aZOT5OX7k7FTvnrnyW3dojsJvhDVPG3FG9rhyT5yDGETxs6dGnMQ0C0n6lDlJykPLMR7kseTd0GTC4IU1RcAx2fNNcb0RtzSeMy8077HIQZuzj4ls8kYmEcM2NCT5912Xkg3iWqkNTyCGjdW1SHowj5vesn1EUbrppSIURHGWhuOfpe1IozkLVTfY45O/u8TpqKO0u8RVRzQmZy6WcBUUJSSZuDGPerMIYxiNwa279SYi/DHTJQ6qqkE7A26ea6lNHFKEl8h88o2yz3dSYORrVFKSQnLN9vqzQCMhPk2dyl5CVGTH7WIuWRd67awogo5MtVIGFh7nIVi5o6YYnIZikkpzzikcCy6hdWuI9rsTxaalkORoipwGJhia0Sy7yHvdRBhbIXfb+5GFPs0XHPHiyT3muUdCwtcEUJp4yMwNxv67dtyC1yIs36uanjR7tciFEdGGS3jligeCdWQamunriF5ycyABBiy8LJgZLh5KeVDr+0bmuewv4nZbKcTneKf6IIk//tRNnn381I9lkF+d3mnPZTz53Kt4i7UyJuJc4e1TRozEbskmoz5IU0HZmRBj26JDCchsAbi9Oal/d5+p0vu0xkF26u9RLIki44Zt8jlJHDCGUgM5k2t3SpfGARHLL3WqIcMmRNndahAZLxZ2e1YLMdPZ5GKkragndrfE5ZLjFt1dWE1DxrSZu7UkA4a5Fkz2rVZIfZnLDkIZ/Nlwh2dymlh7+73omw/ar72NGfYy/orhh26v/NEMPkrBsPe/kxfCnBw9rxC3d1clH5GMpdLkKko37kfB6c2Vm+GuI5MCMMPbLPpVLqcY/wAPIzw4s883dNyluytSYvegLO7V1wnSGJMJd/vToE+1M3bdXR3XPq36UAG+fNJy99yBibP4k7pu5IAEcy6dqdEe7PagDrzz7k73aZoAXh9wobrfhSEnLki8fxIj5AIcua74dq5btS18kASA3Rc1lO0dUY15tG7ATMOZCy1MZbSWNxzOTEKo36XO1rVz5TTH5Koykk6zck23TkpkUbCfcSYljeNr2dt3hWFnYR5pGItE047k+49WiTDaxM/US0TFR2jjujnk0tAEzd3srSOl4fZ+oqMn3yBExfzVddpy6UJjfBfYV2wr6GIYDkapp/8AhTsxir7DcWwqum/EeSju8Jbg/UsMO61TKYXuscFlLjktPbhm8rZHoXzaIeAbbDje8XRwzNIQ55EXwuqPB5KqjMvZ5LBJrTHqEv3LQYiUQ0A1NRHHS5NaEkW3iv8ASph1POhnPpeN0dDaRM+ZJqTEODIIA1xdwiyVHVU2JMUcUrcUW/ZltzQGRx3MEdxN6torv/8AThQXtVWR3MbiheukhufiPxfhdMNG8lrzyPb/AMOPaKkUpMJbGYf3KeS+CZD2ixAo8n6BbxNaRKVHjEUg5Sg5SF4V2GlGa18r/hy6UbYbSQlxJTYfgJUQ2r4HqfEI/C4l9SnUONVmFz+0YfUSUsojbdGagUGBy4lJlRUcs/iuy2iKt4cDipbWrJ45TZ/2AbrfzckNo1XBHCsqKyUr5Dlve+wdoM/na2ma1OC9mavEAnlkk9lghjc3DK6WTLwgPmqtqr2cLABoh+HqUWbGmhm4hnJxRfqUaWJTQ/QY81VPLBGD4dY+sRf/AHdvx59H5R/Mn4q6OlaRqaJgIn1MriN/qJ1GqO1UOLcKPFYo8Rii6OO28PpPmydbDaesAnwzEWEu6kxLp/LK3+oUJV8htX4C+9jy63MvUSkU+ISlqz7i9Lqqnhlw8h+8KeSiLPqk3RF9JtorKjKWOEWjYBve4JB3D+pU6YK0XdFjEsJCBx8m+laGixQcxvjuJ1nsOhgmGyoKQy9XSrqkGOnbMN5Z6EXUyxuRqka3CKqWomybMf8AKtFHHViBM7sQ94ifUsDFilvPaXqJWVLj08OgSPb3KLZqmagxlG5+HaXxJ3D8SlhqReSByBvFeoWG4xJiQ2WMR9NoupUs1N+zlMIPqdPiXyKo2VD2itHQ7Tfdz3K3pu3EsJaG4W+9ecQjHCF8ZsQ+rO5RavEqrillkA/K5YvpoZDVZsmPwej41H2X7YRnBj+DUmI385CjtNviEmXlPaX+yL2O7TEU/Z7FKjCJ3/up94fqUocUnkKyQ3H/APDUulx46UivN7m9PUo7GTH8JEucMnzR4F22/sn9vOx4nPBSR43RDu4tC95W/TzXktTh9ThsxRVdPLTmz2uMoWr9AcF+0Kso7XCRyEfUrevquy/byA4MfwamrCIbXkILT/Umupy4/mrIfSYp/B0fnMGWXNl391q+yu1X9j/sh2kE5ezmLy4RUPuaKp3h+pl4j2z/ALLPbzsexyx4Z980Qtc09CbS7fp5/wBK6YdVjn9nJPpMuP6PI7be9ExNkSdraGow+YoKmCWmlF9Y5QcbU00bkRe5dK9xy6iYmtzRbrdMl3hsL5epWeDdm8R7QVYU+H0UlQTlbtbQVQalcO3dltU3CsHr+0VWMGHU0lQbv4G/zL2nsf8A2dXmcJceke1//DRPb+ol7l2e7D4Z2fphgpqcYIh5ADKHJIpY2zwXsT/ZvqK4oqjHJWt0L2aB/wDMS9/7K9gcM7L0gxUcUUAZdIs1yvONT0bcO9ovh8Sq8Sx4KMhye13/ADXLJtz8HSoxhyaGmkioWJ2ijMH5jI3UoGKY9HSwHJHnwh8Oe5YPEu1xiJGcg04523E6zdT2i4Nzxz3jKLi5E9wqliM3nX0aHHe2FXUBlAZxXbV5Vi3bR6GuOOpY5yZ9ZM1bVvaaDkx3l0uvN8ehcq6U3O3X8uS6o+1Hn5JuReQdtAKs4eTAHcWSk1/aLTafNYOpmp6cBze823IaDFo65zBpWubwqXIIpmllxY5OKd9xDu/cs7W405GWSfjqPZ5Rd8rc7X+Sx+PVB09WUYPZFcW5ZSnRqomooJmmASN7SJQK4gKUrmcfCs/g2JScYomdyEdzESuXE6gy0uEWWaexpQVHiElDMXivbcKt6jFAHDb5GaISbSMWWNnqragMvC5KLiWMSVBiGb2tttSUtSasaxTFCKoJ36Ta5iUCWqMoj3tc4ONqqMVqnkqdH6drKVSC5Qjm9xZKGzoUaVjdDURxmDcNxJ26s+pEU1p6GyCGlkvFndrAuyTBi0cuTPdqpLatimzmksy6X6kMo26OpIyPbn4VGqS8n7vCgtMCMTqJgjDqN7WXpGEfZzFR2/eknHNm/ZRvaP6lgezkLzdocNANxPOA2/mXtnaTGMPwmpl9rqI4iZ32Z3F+lVQ2NUtDBQ04x08YwB6Y2tzXl3baZ5O0VU2fpH+lep0NQGKUcFTFnwptwXem5ePdppHk7QVr+HiEP8FJK88mt+zGltpsRnfbeYA37s3Vb9plU/3rBBntCNa37O8PePs1FJZumkMrv5LDdvhebtJWHdcIOIN+4VafBTXuM4G0tOpOyzOVuvJNcMyucWT4UMhZO/eooeyGhktIXbahlkeR/iUk8NYRzeT+SH2dh0Iri+FIBhurRlPxEmhhgpI3Yhia4y9Rv1f9qmYJh5lJLUOF0VIF+7z8I/xRj2fra66QIJTJ3uIhbzUucTZY5vwigcdEPStWHYPF5oSeOnYRZ+ozEf8AFCH2c4gNrz1FFTj8U4l/gmppjeOSMsOZXfCptHh51g7Ga1n6iWlh7EwQt/vGKUv0x3f9qvqLBaOnw6UmxGkKUX/DgyLd+ZPbklxZmaahajhGSz4W+pVdeUklSZHnd8SusVqJOOLTswgG0Bj6RFVVeVxCzg9q1ZzryQQJ9raCkA8YybLd80B5XC6Kny4mrOQqS3RZUlK+53drmfRTxJoWz0IvhJVsWchWRs5KXITxw2cNhlZaUcwhrN+rbU1MXGlzf91qZIjHTPnzSCPiOLO+7PVSzSh2EXEtXVgeNTwwjTxHcPyVxTdmXIAkd2G4LnHJQa/srJZeBt6n05K6pcCtFDNUSVEpOb7u9PhJLG1wSOPlqjlo+C5A+ZH6U00bxlm+dorK2P2l9hX2gdoMJEI4sTmkph5xSveD/lfRWf8AtxBih54hg1GUvdPTM9OQ/o0/pWOcXkLYL3dwq57OdlazGq8IsuHFnvIu4VSbC6NVh9ZhUwCEVbUQVLOW2cBMP5aq+oMNrKgyeBoawR/4R2l+l1Pw7sDglCIg/Elnb+8J+paOmp6bDX/3aNyMW8S6UiFkMRWcWnkznpzARe3cCqcXxhoTsgyEzfbGLrY9qe3FTDdSQRCIP4ibcyydRjwEJSVtPTSkzaySRtd+plm5pFcSXtMfX+0TTEcrfK1+SVBhtTiEMsvH4FFB+0nlPYPuH1P7lKq+02HVVSUbQSDTi1tw7iz/AOirsarI8SeIIpf93i2xxdAh+VZWLSQFXUR4hbBEzwUobtz7jLzJBbcAsG0PV6lDKOSFyZxcsvEO4VY0tO8lh1JuAZ6CXUStcjotcLodgG7MJO62mGUsUcIvld5kT7blnsLwuSbcYGAFyD1LUwU7wxiDd3hVo5pDI/g3npzUWqqAqBJrG96lzdRaWCqapErxyd+f5VcjLH5Gamq4MVkTPd07lTbI+LJLuL/UrySRt+bXllpcyz+JSPCJB1Fkudo7lIiTZSB7Q5/hZ2t9SocTruM+TZCptSUtQBHHFtHa5Kpmhkzz4Tllz0WTLTsiGTJo5GLVlImpTkfNgtRjhZzRBYLkXeq4L2RX3PuSYXtVrHgcmVxA/wASR0rw6tHbl6kWOyt4L96dp4WIx4hWRdRF5/SiORicXyv+pCcxyWs7uQjyEn5KrJHykjjMmiB+Bn1G250f3o8Y/hbVDXP3oSTCg5qqSTmbqO5PIneHu9KXDcuW5XUReBsI7u9OhCxaeJSoMPkkPNmU8aNqVhY9xO3hUMW5VcEB1cdqdhj4hD6U9NS8TzElpexuDh7QNRI4EMfKMvPzUf8AobF52K7FhVCNXWRsMTaxxeI/iL3L0WGjw6MAaTDxA8+qIyFVlNXBJa4BYTeMXVxh1Yc3VlKKakQT4cBwfEIsoqipopfia8FGqOwuJxsJwcGqH/yztL9LredjhwqunBnimp5QAuJe7FEa9DosFwkpxNpHiAX3DE/+VarLOBLwY5+T5krKGejIgqKeSAs/7xlFOEC1B19g1fZ3CKikyil9t03xSjut+pZGo+yXs9jDm70UlKXTcG1bLq/8kYS6P/BnzJPT3DyVZU4eEhZ5W5r6RxX+zXLIF+GYmBh6Z2/6LBY39iPajC2N5KDjiPipnuzVd3HMjs5YfR43Jh7xvp+pDENpZOtXX9n62hIo56aUMuYkyppaPVx6VDj/AIhcvsZDMX5spUO7vtUYBeN81MpiuLuFaw8kyJQSPboz6J8JOJzTYi1xJdK7VZzOmSoy4eviUkK7Zq77VWGV3fbmgeZ7eapZNRdpMuwrGLvtTo1jt3n8NqoQqHHvTo1ziSfcDsmjhxKMbeJHMRfDapsOOU8f93N+VhWSDFHu70vvTzN0bFLHRvKftNSFazhMI/JSKbt5h9HPmMcxkD6Lzn7wuPR1FOZt2ZuQpPIaLGfQWAf2hsPwkxaswQ68P/xLSW4p/wC1B2QyiaPs5W05s3/Ha1fIgzOPQ7rozP5rB1LybxlKB9XY7/aewquhsw7D5aOU+css25ZOn+3QKfEeMVTMQPzjE7v0r594j5ZO65xPkqTgvoHObPe/tD+3qTtZR0FPhEtTho0s3F4oyWm+3Ldb9Sruw/2xYrgeMBiFdi89UOVpwTzkYmPxZrxbiWl3/Si0Lv3Kbj+iXu3bZ9T0H9pyKskKetA4s+UED2iG50eI/bR2Gxa96/B5Kgz3ORMJE6+WOI425ZpwZn8rUtIGjy5P2fRFR20+yqsmE27PSwBbaVxkO78pKPN2o+y4mPLAKn3FHI//ADJeCDWPbz2/Jd+8DuVewh5Jnuc+KfZhJCRx4diYy9wXt/3LFYrVUMxk1E3Ag7hLqWGHEJB8vcn/ALynK12DnyFWmiHNvyW8kZj/AHl7IISeO52Ntvqa5VbVlRd+zu/ci9ulHWxxt8SdmJo6GuoxAGqqSOTXUhZTeNgVRq9OwF8lkIaxpBzkZ/d4U+dVBxMgzK38qPaXZrafDcHqj0ja3L6VqMI+y+jx6O+kgklHaJELeL9S8tCoYny8I+9a/s52bx3HAvw9p+EbjujNxuJS6Lg+TeR/2f3kDPgTa+61Oj/Z7l4eecsQfWVy2nYX7L8YwsAkxjHK+V8v/tIp3tH3ETr1Gnpzp4RFj2tyue4lyvI14PQx4ov5I+eB/s91PFyY6kvJSof7OMhalUSh58RfQlsuQvqQdN3qVTjXabBuzdv3pitNRZs34ckm8vyqe7M2/Hxnip/2bYxchKtuH4mJFP8A2dTquFfWST8OOwPDaP6V6B2r+3Ds32VeKNgqsWlmjvhGka2Ix+slQN/acwClooDrKKYag2K+CJ87Cbp/Un/yEtYE6ZlZP7Osu2MKmQhDOwSfpL9KqO0X2GvgdPE+IVsVOJ2jGMs1pP8AlU/Hv7WmJkBBg2HU1LndlJPmZD/6ryHG+21Z2kqhrK+pknqu+SR7iWsVO/cc2SWJfEtK/szhVCZB7a0ub27DuVWeE0G4m9oMW5kLdKqpsWktLhGA6eIE1UY5U1FINOfDtbxC2RLfhHJdlo1HQEQgDTkXValPhdHTiVlQxl6Re5VNNiU8MoSRmQGHiHqQATVEmQA9yCX5J70dN4JT156JsqWCPXiGRZpkSCnEgPrXfaAK5yZ7knaDhhHwpC33Fm+7XvRRU8Qte8b+7VO09QG0Iwfi913StHT4SdVSnVyGIl47mtsXn9R1Esfk9Xo+jefxyVlLhMtccTMDhftZOzYPwz4YVF+W3lanajEJxMo45Hy9XqUVpvN+peTJzm7s9hRxY1rRJ/2brC5RkY+oU2fZ+ojHUGG31J2mmqZHJ4Jaj03RO6nhg+MYg9mdQQl4TO5cGTN2n7meph6TvQuCKCbDz9xE3vTLUbjboy0U3YXGYdZKOUfDd0j/ADSp+yNXSlfOcYeQkdy68fWYpLhnFL03NfMCkGhktybK7qTgYawvz2+kVq6LsrV1DC8dhj81Ml7OhS2tLPGBCXruWM+ujF1Z3Y/RMk1dGVhw+AQ1bcnRpaeO338tFsG7F1AjnkxgW5tUy3ZOeQiaNto87e5cn9wi/wCZ6n9izQj7YGQnjAnyjByH6U0GGuXINpLX0/Zs5iII34p+kSU2j7I1AylfHYOficblb9ShjXkzx/0/mzPwYYcLblkiPC5L82e0fktviWB1NLTSytEwBG1zkSoZdxDkbatr8Kheo9xWh5PRPx56tFSVGw6abVHmhYrrGe4Vrw7OycICd9xbmtTT9nWqNmpHn05KcfWxv3MMvo+WvZAxr0rk3K3zR+yhb3rVD2TchLIJFGm7Kz35RRyXL0IddgulI8yfo/VpXoUHBAtGZNFShdy+FXn+zNfbm8LiPyQ/ctSJZOD3fNdsethL4yPLyem5Iv3wKp8PCPuZD7LGN2i0NF2bqKgBMmcbnt3Mnx7LyjNkbd/ksZeoY15mdUPR800moGaGje7ocfpT4ULEWrsK29H2dawWAMz9JOim7Jvdm8T3ZeElwS9Yx3Vnq4/6ezOO1GJ+63K1x3fEi9nijAmYXIlsouzc2djAZD8k9/srpubqWT9Vx/bNv7BkfgxkNLBJrnz8KfHD6Yi1f9S1L9lbQJ3Hbn5Lh9mQjItbv9Ky/uMW+Gar0TJDykZM6OkEibP82S49DBdmDMY960Q9n24xMztoifA2Ehz7mt5rRdcv8iX6Q39IzXscQsXNcKhiJxyG3L3LUfcocmZvqFOxYbBGOgtc7J/3GhR9FtmSejjJhzd7fkkFGAhn1E7rZewxbms5LP452gfBcSpaSjpIawyC44ybcy0x9dkyuoEZvS8WCO+RkI6UIYiOU3tBrntWemrJKysLh5hE/i9StMSHH8cK8KPgRiFtojaJK5wbsXBRxxVE7kdRlvi8Akuv8pYoXOXJ5v8AbpZ8lYVwZWjoamoPI5HDquLvyViOCtGYneU+XJboaEBAHaC0stdEEtCFpZxNy3aWrhfqbZ6UfQv8mZUMPb0c/SjOhYXybv56LVNS8NruBt+JJ6eQbcorfqZYv1FnYvRIpGU4MWebs4kT+SbCNpLswu8tFrPZXJyco7rn10TYUpkxPw2G1/JP85sj+0RTM4FHqP4b7U+NDba5hqr4I3EsmBLhuT6s5edyX5ky16TjKE6NxEn4fJIacxHOy7TxK+Oj4gFlmQogw0ycWy2+pH5pX9pT+MT5Otfm73Jr966ZfmTX1L7A/LRzxJ3iKOxI2kt1ZADrSb9GdGOQjm72l6UyJWln4k3c1yAJIlcT5o7tPd6lHErbviTrE5Wtnz5IAdAm56jcnXLeo11pEzvubkiu3IAfHl8Lpd6bHMR9RJNyzyuJAEqIWv1ba/NZvtDRvT1k4a2k9zfJ1oRK23J9ysi7NxdpsKlnilH7xpA3wE/WHhIfNcWd6qzr6aO7pHmMY26P6U1LG92i0MuByRlkcbgTOgHB3Eed37lx91eTs7UjOWvnkiaFyLYzuS0Y4SYiJcNKPD3je9wtzT78RLDKyNWUJ0/ZmiBzf8acz4XyFhuVa2HyEXJbmqwWprqTDYwichijfd8yV/gn2Y4jiRM0VHJP9IOuaXWKK8nox6LJkfCPN6PBzkIWYP5LRYd2ZlmYbIDPXpyXo03Zvs52RpOJjOJ0tPOJ2+xwPxprvpbl+ZZrFvtU9nA4OzdH93AW32upZimt+EeTLKMs3UP2LgvJhwdLH/kfP6OVGE0PY+lCfE7Sqna4KMX3n9XkyxOK4tLi1SUsuQiO0Ih6QH0io9TUS1FQUs8pzzm9znI9xOmvDczr18HTLFzLyeF1HVd72x4QIk4lm20m5WqxDtBWiwhJK84j/wAXcX6lWoy3d67zg+JoaLGqSqcRnbgH3XbgV6NLHGN7A3uIXuEl56/JWOFY9W4LJfSTMI5axmAmD/ULoKNzT0dZXSgDHwAN8gt6f1LV0XZmkoQA6imlxGeVx4YzvYBF9PN1m8C+16nhAY6zCIYD6faqQLib8r8v3LVx4pRYwHHpsQiqjNtBjPf+nmyxaZdoax3EMQo5joqwDoCB7HpsrBH4dFUETE2WivAKohOw348RPrHKF4/pdKHs62KDK8FNJQGO7i/+HFviz5J+CGtzOSFaQuUhjb4UxVi8zZs93mplbh9RDATgDVAAfXE94fUqGfEqiMyudhHp2stLJSoYqah45Ssdi+EUVHjDxvllaShlJdJm7sN3qRU8bFMLubW56pm9m5wHtdUR7De8CbWORrhf8rq0gjwuuqM6bjYNVHzko8uERfFE+iy+GzHaObAY91vUyuoqoIwK8PzJNJk9yjQf/VcPYjkpIsXpx/8AE4d12/FEWv6U/h+MUWIbKaouMX1gk2Sj9QvqqmlxSKnMcp5bvTGpFfjWHYg3DxXDo6yUeiWM7TAfrbVYPH+i45DRxSSczC2MeZKJU9oqOlM2AJDNtt3hVFTVlTDF/ude8sHdS4lu/TK2v6lV1tZwSzq4pKLPxS9BfSbaEpiv8inP9Gjl7VTyOPDl4HxD1J2k7VVsOhm8oP8A8UbhWUiyJhNt4PyKN1KEXmcbHIRZaOMWQpSPRsL7bUVgsDzU1Q3O17gJaD78euhG94iF/EC8qpqN8hyG4via1WmHSHSmLuZ259MbrKv0bKbPSYKynkax2cSz8O5TYhYuvhlb062ksYPaqTgjHJHFYz3cSMLD/UpdNXU9RCMkdeF/TwJGtJvzLO5I1s9DpqGMQAzy5dI7lKDKN72drviZYamxiejHN3e3+l1cU2PRzB+JI4j6Qa7+pKrK2NdFiR04Z8S31aq2wrtccb3UlaUuXO3NYZqqiIiklcqgbemV7QH8rIi7SRQhZoI5XMMeQrCWFTLjlcPs3+M0eAdtoOH2g7PUeIk7W8U42GUfzNqvH+1H9mHsRiUpnhdXW4Sf/D2mIq3g7WRzTE7SmJ9yCoxaprCIIOLKQ7nt3Eqx4pY3wycmWGTyjJ4T/Zr7L4PPxMUxksRybSKy0f8AMtxQDg/Z+nGkwykhgiDxA1u1Z2XFmkMvaGKe1reEW3copVUZGVjy0oP4c7xXXzI4rSNgHagPaRaOE5/DxBbaKdxDtA4xgwG13wndosbHWT0cZR8f2oX3NHF0j/6qLUyYiIfh0UwjLytBy2rRJIhyfiJfVmNHHqcloNyIn6Vm8U7UOQm8bsWv7Q32rJY/2gGhnOOrao9o6eHK1tv5VkMS7RSSbzdxAeQitkzlbkaXtJizV1McfFIpbrmJZ+hx6enAo524olytfaKzNT2k4mrlt+aqajHnk0B3R3ET22/cbKoxZycsjZiP0qurMWeoC13+dvesjHizxzfiG9qsDqAktMOkll3Ni9Eirx7jwmLuZ2n4VFw7EHw+qEwy3ta6dx6uYg4b5EQ7lQQzOR8ri7li3ybKPB6D96NM2bOxLO9pMQaoMMmYs2/gohYlHT0PDB7pTbqHuJQaYnku47sRE+mqGxKFGg7PcIaMpDa6V/F6RSx7FDjAooDcdNbUEVlLTZNl6nHNVdfM5ap3wKrY2dY81vgyTUxXA2j3epRYZGI8lJnrqeGnyYXIski6KSsy4pad6mwyRjGOTsRKtmm4xk/mp9DR3Bm6GjeXtQc1U5NkLPd3Eq1ifiFn1Erk4bYiZ8+XhVGZOJ80JBBpk+7blom5ejmy4BNkOqGUrlIJcgU00lLUjLEbxSg9zGL2kJJ2UpJivM3kMnuciK4nRxU+g5tt9QqZheGvXYnS04dMswi5eEWuTbLu2e1YDRthvZ+nA2tGGnYn+HbmvE6kTqKk5criNyJ/m69w7XdpMIw/Baiip6kJao47G4W5eVR0byWiMTkSy3Ve4rSTn7T17BMPg7P9mKAaiQYBhpxN7ntzK25eL1ueJVs85t+1kI9y1EPZ/GO0UwHK805bRbiOW30rSUv2WvRxcfEZ4qWL1SnasO9GJ2rpMs+apHmcOGvJowP+Vlb0HZOsrCzCnK31ZLefeHZbAwJomkxKdm6YmtC76nVdX/aJXkNlBBDhwf8AltcX6nTTzZPCoHi6bD852/8ARA//ACxnmphlrDioov8AiVJ2JpsF7L4Oec9ZLikreGkC0f1OqqvxKrxKTiVc0k5f+Y9yewfDfvCvGM3fgAzyzF6QYcyW8eml/NnLk6zHHjHA02JdoKDA6KlpsLwiniOYBqJiqfxSbPo/p/zKnrO1WJ1giz1bxC3hiYQH+lVlZWPiFZLUGz73uYfIfC38E1aAkuiGGEDjl1eXJ9jp1EslznPIf1GRJrhsQ6/1Lgx2vz/mj6tGzW2qOfeT8gmO7T+lccGItcxUuOFh10Smj26dSKERyFssnyJGROT5yAEulu8GJNFtYs2RCV3NOgTItRhdNMxZRNFc/hUMsD4b5xG1vxK5YfN7tFyQdOllOqHuyujhOFhZoWu7y9SinGZSE7sX5lb22iKLWQsm3IopSKF8yPJmuWh7M4S0zlPKL2imSp2F9Y9ydhqKin/YVEkQ+nqFQlRbyGtEny0dRaquKG3Nm9yq6ftBNGQ3hGdvqUuorsPros7JoJe+5rhVkIpZoWKQnZm3Jj2Vru4/qVvNRwRw8VqmIxfwj1Mqsq6ATdmlEiXPrI2TC4L7XbMfEtL2eKeQd7sID4vEs3CUlQBGG4R/qTjSVEY58RwL4VrG0Q/cesYNNFG5u8rkTeHO7JO13aiKnu4EbGfqJtq8nixCspSKyVyHK50+/aSWQLHcxEm1ROTIUC3xrEDqL6id2/0rF4xWTzSCxnaPS1zWqTPiEdVMQSG5CPRd3KvrKr2603ba21iWB1JURJdx9LIQzG3JlJio7j0fannoREi1v/cg0sZo5paUxMOplq6TthPUQDBU0kFQJbbpYGK383NlSUuGuRZ5K7osLa3Znb33Mpsxk0aigxjC5ACOUKqgLxywGJi/5X/7ld0f4Zk9JilFWBn/AH7FTmX+Zlk4aHh65XF3fCpEQtSncZtd8ulaIxcka+XBa0wGf2OUgd9Tgbig35mVXXYScI5tE1rtptTNN2inwu06eWQvije0lc0/2gVdVFlUjDWxN4amFj/qW1/7IpfoweJRzx6PFIP7upU81K813L8y9SOs7N4hHZLRT0Zi/VTTEX9J3Jj/AGJwquMfYsViuf8Au6wHAv4too5Nk4fR5UOGyiFjHsd7rVJgwc5CyMLvMibpXoVf9n8+HgUj0r1AdV1IfFEf4LNYlMFLUDFDK8B5dM8JXKXJFUysl7O0cMd7tf8AShipaSENMhJvD5p+aSosM3aM/wD8N1RVE00hmzBu79drLK9iXFoLFMUjhiJmZh+HLqWSqZJagidz0Lwq2qZGu53l6lXVNglozCqLTK0+pK5s+9PPHdoyKKnu8lRWwEULk4ipsNC25na4nRU8bkwsylxwyFa2o3bUGTmRyoYx0bO1uenSptNhMUjjfG+5tLVJhw08s5Ng5a7laQzBHT2QBZpa5+pFk/IjHC0IWRs3puyUSaNo3zfcQ/0qwIms+L1KIRNcTGTK7BIhxU51BkOfPa1rL0bCOzLUdCAM1xu1xl6lD7IdnQ21NTld/ch/qW6CMIyHViLuFK0wdt8GWlw94SJt5fT0q7wgTp4dDMSy23eFKWlIpcoyZGFLU2bMtPCRLM3LSkxKsjlYIztLK24muElr8Bxat4wHLG4Wta5Ce11g4aqph0s3elXVDiVSLC/sb+lhzVbslI9Zw3HDp5fwzkC7mQvuJaSlxqKnh4lXmMvU0fi+ovJeT0pVYiLvI0EhWkxF/df9XVy1c4sTvK8srvc5IpM3TPWsN7TU9R+IcrET+p7f6VeU+LU8xZZ2/wCVeIQ4g5FG3V5D4lfU+JPUREElW4dO3NZPGaps9LrMBwfGgL2mmppc912Q3LCY99gPZrGHN4ozo5C8UfSihx6opSG89vh9JKxpO2hiWu4fUL9KEpx8A9H5R5Vjv9l+rjufDq+OfyE2tcmXnWMfZD2lwGYmkwyQwH+8BrhX1pD2gCoEXvB9FMbEopB3/vua5arLkiYSwQkfC01LU0L5VEEkBf8AmA6EZBLll/Ffb1f2bwbHIy9poqao+ptyw2N/YH2WxS44YpKCXvKMtq6IdX+0csuk/wAT5XMv8E2/Vz5fEvbsb/sx14sR4ViEFR8Ej2kvPce+yHtX2dueowqYgHmUQXD+pbrPjf2QsU4fRkCK38yRE23NdmhkpZSjljOI/STWptyuLm1rLRSEI5GEi1Qju1bLahfn3Im23Pk1qCArn7nfchHMuTpXeF2+SWy3kgAgzHvR3eaabnmiu29+qADu80mzQD711iHytQA4xeadYrSzuZRiytRai+SAJQyd7ZEiutbuUEZH5J+Gqmp9Y3cc/clew2i0HD6soxcKZ7fkkGG1ZFrTtb8LqufEKyQLHnIhPwi6QYpUwtwwlMBHwqk0RTJksMsewomEm+PpSGE+Vj7eWqhnXSTEV8l13Mi6kBVRiBa93ki0LQu6TBcQrispKOaqPLpguMv5KXJ2Vx+ht4+D1kWb23S0523fpS7K9tsf7LxF92VcdNE+5y4IET/mcc1vOzf2hdtO1VbS0NBiDe2SF4gARM+ferVMX2YKPsjjlcWzDK6XN9bYDJPV2A1eD14UGI09RBPYx2FAZEWfT4V7Hj/Z/wC0ntBUUcs8FVUT0wWMNG4xDFm/wc3Uvs/R9uOxuMB2hxuiq+BTBbIVW/GGz4iUM20/0P8A2V/Yj7VR0uMYpThTwHmQU1TBbKTeogflcve8Hw2LCYeFT0lPFEPhjjEP8FlsO+0ioxCniqvuepqKeZrwqYoytJlLP7RMPo4Snr6eWgi7uO9hP8Oq5ZTmenjhjSNURR5O0jXl6RUGrqqPDacqmsOOliHPOWeS0RWKxj7buzUeEnPh9W0tZk+QEYiTP4fmvEO2H24Yv2gp4qatqIRgjkvaMY2tL6vNOEMj8kzy4oo9gxP+0dgeH3RYfh0+Ik3MiksB/p6l4h2oxyPtZ2jrcY9kpqKoqXcnjG4/6nWYxft4eJVEtTE1JTynaNtNAwiP0is5Dj1fHMThUvc/uZdmOKR52XNOfBuSwmsqgAGr4NjWgMh22j5KhrOxdeRXvU0Z6/8AGHRMRdqsby0kjPX/AIAF/pVpQ9rqcaM6fHI5eKL3BHTQAN31PzW/BzbFAfZ2pEyjeSEfiGTamw7O1MY5vLCX51Y4jjFBNMMtObwRDzi4dxv+a7JQArnqKkJKk5IqAjteSNhImFTSCyPUUMtOWRnHu9LqLITRtq7F9K0OJDgBQk1FUSSy90s+0S/Ks/U08Q3ME4Tl/wCWG1S0WhQZ1EoxxvuU+tqmoSKnp3Ejy3y5JdnqPjBUWZcXLYRJ0aqg+7xglghOtYz/AB+kcnLxe/qTXgnyyo4zlc/USMJrS5OScIY5DyCSAP1ChGFhEnvjl1ttF32qeSuB0KgBboMS7tVY03aaqp6Y6c3aeB3ueORrlTylGQ59FjaiO7NOzVWH8OyNpL8v2hLmyrfiSs68E54+YOiTNjFxZ5OH0ku0cz1h6mdunfbmqZ5BJtJmt+JlyGseEtrMSz7ft4NlklJ+5m4oaiSnImgdh+lW0PaCspRF/aLS9QrERY8xMOewn56bVZQyRVEpg84CQNc9xiP6V5mXpVL5o9rB1s8XGNmore2mL4lHZU180wEd7xyHcN3qUKXFJZLbjuVMwwbi9rjEs9wi9xJ0KOOS5wqWG31MsF0uOHhG8utzz8zJ7YtURjYEsgD807FUcb9o+7quz6lUDRySFYE8ZF9a7921g97D+9HYxh+Xnf8AJmqo+11ZSxcEJyKIPDnuFEXbCsjCQI5H3ta5LLhQ1onnld+9NyQ148opMvhZc76PBd0d8PVOrS1U2aigxyShMjCTe3IvJTh7VVd+d77+dyxD09eNwPTz3emwlFxKqr6GllqGjkAg3XSApfRYcj8GkPVerwry6PQKjtFPUU3AlntDvDPmq+mxanpzFnaKX4S8SyVPUVmJDBIbmRmHULWp0KcBubVzWMejhD2muT1XPmqZv6btlLIXDgCMhBsrcukU7S9ppxr5TlyC6EgcculYO46WK9ncRNNcaomfNpHu/wAVnLosbXCN8frHURfvZ6RhXag8Lpxp5ahhEHfq9TqaPbqijqYDla4Da2aTL+Yry4qH2iE7KtyHMc/ETJYgQFWhTHUOJA/iXOvS8eRna/X+oxQ4PWh+1jsnTnw6h5jHcNww8vT4l5r2b7SU1D2ngrKn2mooOIRSBndte7pVb900QkRhPf5ll4kweCxSDkFRb9S7MHp2PAmlfJ4vWesdT1c4TdcHs2Dfa92IhAoKzCsTiJpHJpRyIXHwlbcqzEvtcwysxWQ8K7Pyy0AvaxS7TXmFBgIzTnZJxRBtRFWBEA7M2EW8I7VlL0zDJnoY/X+sgvK/+j1I+32DwmJhAY3D1Ew9Xkqms+0b8YvZ6eMw7rupefSzNGV2Tl5kpMItVRhJE7ln4S7lkvSunx+58mk/6g63P7Y0i/m7YV9RITnO4gX92L2iKQ9pJ78t2vxrJV1c9LioUzs1hZbvFyU+hF66jCpj6De1ruoV2vpcCXxPMXX9XObW5qIe0k83Nztz6SdTqPHGkHN5HDPnrtJZKpo6inEXOO0LdCHpQR09RUDmEEhNnauWXSYX4O7H6h1MXq+WbSjx7DowJ54Cn8PEE7RRP2iopH4fsTjF6hk3LG1NLV07DfE4iO3cpPZ+M8QxUYjjOWPhkTiPSOS55dLhpzs74eodTusdGmrO0eHjbFHRmPxXopsWoPZR4EEl+fncqI8Lnhroojfae4y8Qt6kFbhs9DUk4M9mfUXiWfaw8JM6Fm6rluBIxDGpISiCAGKsnMRC7aI/ESnUFDSYXiX3hiDSVtYUfCu6BYfpWQxvj0PafCQPMopGC8R+a2Fd7RUWBJFfLlaBFttbw/Nb5IxhBa/Zz4sry5J7rwTmrBqmI2dg10EVN+9opIRFoxE89SFvCsvDxY5OG8b3/CpU/FjseONzGwicctw/UuGeBS9tnp4+rcfdoayjqIo9ZzjIfidM4t2qwTCYiOX8f4I2XnGIdrI4yPhvcW4ee1UMY1GLGUl7ziT2rbH6Vb3mznzf1J212sMLZ6dL9pGESENlFIYlz3COSQfaJT8bJsPeUX23C6wIYKccJSSuweFhU+kw/glmEr3Z6WrZ9DhS4OTH6z1k5e6l/wDw9VwvEMPxAgCWSGjMmzfi9LOnZqHDqhtcQpREXt2mvOONaOV/ckdU0g3u+7/KvJn0EruEz6GPrEWkpwPRwwPD5KkgCrhIGa66Q9rrgYLh8jEzYjRnk2domvP48Sewgd3MckAVT53s7CT7dqz/AAcv+Z0P1PB5UD0YqPC4acXkxCliMwz4We5R6yow6hMXlMbshJhHdovPyqGuHc/Nk60wCWbPePxLWHp8v5MzfrEPCgj5Ulmt+lNtJd3Mg6iSYbS0Hmv0w/A6H2JIitbRC20s/Eht6v5IK1Q4xLtvf4UDFplmk5a9SCgwK0tXtTrFaWbKOxbs8rUY5oAdYnG5nTrFc48lHErkcMlp69KCB+7d8WSK60STNw3C/v0QF+IWefegkkgXc6OGuko6kJIzcJQe4SF+RKKZd+e5MHJcWealpS8lxbi/aawe1zVh54jTR1GfOQNhknoqjsvIV5y1VP8ACUNyx45eaV2vNcMujxy8cHoY+tyQ+XJ6RDUdhhs4mKVWvMRpSuFdxPFvs0joJ44HxqtqiZxAggYAz/evNHt/MldplouX+2wu7Z2P1XJVKCPRpftmiw2mCDAuydBRk0bRFU4g5VB6DzEdrCszjf2odrO0FENHV4zMFE3KmpvwQt8rRWcut5oT93SPqXXj6DDj5SOXL6l1GThz4I5xsN2bbupNGSfmHdrkmCFy7rV3xjFHmylt8hovehufzTpCQ3INeaCWqB1SL3pweZeJNuKDM4kjEWQkgs4JWroyPG+YZiXqFLu0S+aANPgn2hYnhbDHK7V8Hplfd+pXVb28PGogjesls74JX2/9FgCJu5ISt7mdPgg3kWITwuJhIcBD0lG+SmzY9TTUxy4xSDPEG554H4Uzf8n/ADCvPqbFKij6JHIfSW5lc0naKmqNlbFaQ7mIWuG5FJmlkyLtBiMNNXwYHEE9HXTCAQVNKMsxixXCRej8vNWzzRzYRSwVODxYXi0b3T1IzGIyh5WPyf6UOG1DiftdJVxlKL3MMfV+pO19dV1hk9XIVURf8fcsVBxexo8nFCpaijpzIt93dJ4f0qb95U/JnvLLxOoGHYe1URvHJ7P/APiNcLp2s7O1kYcThsUQtdxQe4G+om5LUyqxH2iC3J4bS+e1cDFgmLMNn0qDDhc5F0MV3Is7hJcGhkjmJjCwu9Gw+I+0voawSEcydW+G11TfwqdyMi5B1CX5VSUhYRh8IyT1ElfUf/o0TWj+Y07L2knELIHjo4i/u6baRfUXNL5B4NQ+D4UJi9TG2EVBPqWGGPV8UT3N/gnYaWpp5P8AdoIceDK62mf2eoZvoPR/yksbDWAWurXfqVjTVVpi8huQekllKHHtKhl55L6ftRh9LJwzaelqh/8ACVcbwmxfS/NR5+00s2xg4Q/EpdT2krBpIqLEaaHG6P8Au6PEIRqCH6c9W/KSzNTh712JDJTN9w0QhuoSnep3fCXc3wrBN+DWX7LcMUkJ98lykx4k8fJ+7wqrl9nEIomALorvxRa0j+pOtYQ552qjNN/RpKDtRPR2/iXh6Vp8KxqPEhKyLhEPMhdYGCOOnlHjg9z+Etq3+E08BQA+TDoPRtUm8LL2mhqKrSJnnLLpLaqmsqpZiylB4hH+7ytVkUjjCW/aPvVNU13DEm1lu9SqConIpNCjqpYbTB3Ame5jHqFOxV0nGvY3v9Qu4lmq0pj3mAOKCGarqphCOO4buvJatowUZmoi7SS1DcCrp46zPxyN+KP0kjpximmJ4qKWcu4p32j+VuaYoBaOXORm95FuVxFijwjZGzyW8iLaP6Vk5fo6Vj/yND2coY6yEWq6cDMH22taP6VuqGngoZCljisItrkDrzmgrqsRF3kYhN+nptV1QdoDhmvkke0vCPSy5m5G8YxRqcb7O4J2opuFiNDT1o5f3gbhXif2hf2VQxYHl7J4q1FKP/g67cB/SXNl7PQ4xTVgi7ZAXqF7SUiXEoIzs9oYSHnchTZbxQlyfn325+z3tL9n9V7PjuGTUvoqRa6E/wA7aLLXXc8l+lE2JUGJQlR18VPW05Na8FVGJi/8V5T24/sp9i+2Ry1ODzy9ma0+QxNfTu/0+S0UjleH/E+IaiRuJmx2q09qtw8dWuW6+0v+zT237AjLV/d33zhoZf75h7Of6h5rx2bEJIxsse7xCStMyeNhVlQcxkZ7kqSbh1QSP3brRdQwkK4sytH0p21hImcxG31ICqDqKh5L5WBgFt27pTWGxnWVYNm9rbnUqkjaqkigqD/AF+kC6loKbD6SjkziZhH4n6lSQSeiBmuhDiSbh8KzlfMd4g5uQly1WgxKEMQh4ebjrdcKzVTh81PPZI93/NGpnjoKmvutbcrEqMPZjPJrsk3R07QgTyNamqzEHKEmZ2UlvllK/UrWmmYgHe3T0qofc6MM7uato1cbLSrrGGLID3KqcbiLVSAo5KgtGfcraj7K1NRbsf8AgsnOMPkXDFKXgpGHpZSoYZJLWALlvME+zWorDBggMyfa1rXL0PD/ALIWw2MJ8VqKTCYMruJXSMH9PN1xT6vHE9XF6dlye5qjxeiwOqmLRjWownsLW1loRRkRP6WW7qO0HZPs3NZSQffxh/eC3CiL8yosX+1DGMQHhUXBwiDK22jC0svq5qIvPm+CpFyxdL0v/ZK3/osaT7LYMLDi4vWU9AP/AJ8g3fp5p0+0XZLAxso6ebFpW8WXCD+eqwE00lYZTVFQU8veUpuRJoc+7muqHRX/ANjOSfqUYf8ATCjYV/2oYvUfh0TQYTB3DTBv/U6z8UeIdoq8YIwqcUrTfSMWKU3/ACsp3Z3s6GKF7TWzPR4dF1mLb5H9Ae/4u5el0P2qN2Nw/wBm7J0EeAkQWHVRP+MfxFL1u/8AJdscMMfwR58+pz5+ZszkP2A/aPUQlKHZCujiZr349kRW/SZC7rG9pOzeMdk6/wBixnDqrC6rqaKpjcCdvUPmrXFO22M4pWcWtxStqjN9TlqDIn/iS23Z/t5B2gwr/Z/tjFLi2AnshrJHI6jDZH8cJPr9QcnW9nNqpHj3hWgIQwfsdrtrMXk6fENMBf6j/wAqbr+yc9D2sPBOKMu/ZVjtA4+oZR92W5QsYxL7yrykZrYImGKEfIG6UzAhiNo8mFAXV6kXhzuSEep2dkRF8Rsc8telOMW7R3XPFo7LlzZauiQNj/Etbnch4z833KPHn3JPI5aIoEyUUzlc2e3qtQsN2trMmGLTPq80/CW7LRAx223mhEbhH/UnHK7v/mmyH0+FA0jjjuzR2sLabiyQPd5JMW7JBQZkYiTZI7WIR0XIxufXyTxRtblkyAI5Qtl3XItREeSdGNv/AHISG4RQA14ddyYmp4pi3xDJ8RMpXDce5cIbX1ZAvAwEfBceG7h9KN6iUdX4Z/UCI43Ll4UOvSgY/wAaOT9pG/v4brP4vMcc5OEEtmehEG1XMXTonWzuyY9qylGy1LUyMNU80mTs9xKwo6M6gvw2My6nEVoCjAmyOOMx+JhTtGTYbNxaR2pz6fw22/pWfaZr3SPTYLUQjlYQkXhyV5RdnzIcmDd3kXcipcenhAmkOOUje66RtyuqDtVRRgMdTTSAPrgNj3fJR2mZuTkRYcFjvyBmIm5l6VJlw84RCxrQz6vESvsPxbs/WARx4nHAf/CqQIFc0FHSVwkcBxz3f8N7if8A7VagZ1Ixp0tRGw6NaDdKamjkk14YF53LW1+GnGZbCIW8QsqaroWj0K8jLdas2NIzpwvlmAOKKKGojbNm6v6lqqfBQKMTkyDTpTVRQxRt1bf1Kkq5ZpbM2JSFzD9KeAZR6XcS+JSpZgjusBhUA6x5Lst3xD3KXl18FrE2Oni1ZR8pH+rO0l2f7QK2lh4U5+0RD/dVYDKH81VT1Fxk7P8AmJUWJYgEZ2O93ncy53l3OhY9DRy9sMDrnb2jAoaYulzw+R4v6dzJqqo8AxiUfY8YmoNP2dXDeI/mBYqWSGQtGt+l7VFk/BG+Od7vT0qbkVomX2J/Z7jO46JqfFoG/vKOZrrfoe11ma/D6zDSFqyknpfC3HjIU9DjlXSuPDqCuz6s1rcE7XYqUHDqZHng8Iz/AIo/pdWpuJLxowAWl5EStMNweeotM2cAfxZLbyYfg+JEUlRhkMUpeKm/C/wU2HsLBMAnhmIT0vheKduKD/mV7mDiZQMHPMWCNiDPzVtS4O0ZlY7lr4tymlhdTg8xRynTVHnwJmIv0vqrGjjik1vkpT9M4EA/qVeTJpoqamjjsICyEvUq46Ph25Za8rVrJoWk5SRS2+ITYlAmo3G5wZh+HJJ2XFGfmozK3JlKwjD4SPOo6W5fUpRRyQnm4XD32p+Gwh5OP1KbkaKJb09UwhoYlbyVlDXRE4NnZd/Us4Ee3Y3cnQI4+Rvalsy6RrYZAjLTd/pUkJmHbkslT4lNHpncPxKXT4sZSFxG3Jpio1tNMwllldd6fEtGEbYW4RGzDVM1xj1WfD81ksFxQqOX2iMLpxb8OQukH8/mn4qp9Xd3Ii3ORF1KrKRrWqGktfTd4fUpRVEFHERyvaItdtWVo67giT/81zEcSPgZszkR7WHNP+JSLWftMHGypgbhfF1OkHagISFm23PrxN2SynG4ep9b+HyTB1Fra53O2gqHIR6hhvaiPEBFr2ER8PmraHFoo7nfaXfqvJ8NrJYS2R3jncw+JaOjmnm03XF4ULIWbebtIwnkwbfVnzU/CsYOQ43CdxF7v2iyWEUcklTnUs4CPITbaSsJBanktjk4odLRh1EqTsLR6RR4ockN7PcWQ7VNhxyS4r42t+LavO4ZJI72iqbcuZZ7RVpT4xWDELSGJCW7d6UuDTiuDbx41Tlob2F8TKfSYlsFoqju6RdedviEVRdxJR/K6UVVw9Wlt10te79KeqZnbNviuC4R2giKPFMIoq0e8ijtMfzMsDjf9nPsVjHEkppKvCJC8IveF30q5gxCsjccpHLPkJK0kxhqenAJJGOoN+nPRv8A1Qtl4kU9X5PDse/st45T3Hg9fTYpF3DmIEvNcb+z3tL2ZOzEMIqIBbmQhcP6mX17DjjRyjncGuhKyDHoJAsnOKcXbpkC4f5rVZckf9mDwwZ8Iy5iWRs4F6SG0kL5dy+3MX7A9ku1Q51uDwXlteWmARJefY9/ZXwDELjwbHHopX5RVIbf1K/yF9mT6d/R8zDkPelpavU+0f8AZr7X4GEktPEGJQM37SBrv8F5vifZ3F8FImrcMqILCtcijK39S3WVPwzGWOa8oi+9cLbqyEZGJ8s2/ii93pWtmIr127RBsLTS5FdutzSAV21PQ1UtO2yRwz8IpoJO7JO3BysQWcK+Q+8iV92X7Jy9psRipHqI6ITZ8pZR23KnCRvK796fgxCWlLOKWSImfSw1pFL7Jbf0e0n/AGW60pM6LF6avgdhsHIgPluu7slIw3+zDjA1EXGYCgu/EEXG8h+HNefR/ax2kwmOAMLx2rpxYN4jKRa/vTg/bN23rKjOTtLXl8IyWj/JCLbi+ZHp039mHGKeSWWgpyKD+7CcxIrfiyVj2a+zXEey/aSixDE8D4+HU13HiBrjcnbIbfcqv7Ou1Ha/GsYooazH66ULwI75iYRH0+9fSL1FwA7mxeoupEpuHBrixQycoycPb6gwmnKKLs5iNLAL6hBCNrF+5VvbXt9R452PxfDIKLE4Kqspzhj4tOQgJ/Et8Egc2YS/dzSP2ctDjhLPlcArntHbo68mJ7IfahhmD9lcIwyokrop6GkGGS2nO3NkXa37QOy3abs7PR4q1VVRDaccUtOQ2m3S9yvO0+ORdn+z9fiEFJS1NVCF0MRBtMl8w9o/tK7SVGDyRV9M0VKMxTPKQFdc/gu8h9K0goTZjJyxqim7a1FBJiQSUdM8VPE1rRg25yuWSxLFIJGsCkkGV36yD+SGbtY5D+0Yiz6s3T83binqOz9PRPhkXtsUxGddxP2oP3W/Cuh0edzJ2QiqgqKcIniCIQ8UYMJOpFNhuzNge191xKrq8UaomJ4oGhB+UYmRIaTEpKWpilcjtB2K3qH9LoWRRJcGaWkpZBmia+0BO76VP7QYPFiEkMsMsxy2PxiJrRuz22/lWam7VSySk8cUQDnc34YigLtJU2ZZt9OSvuQIUSxLs7JGYvft+JxTcmEmLZObW5qvLGCk/aOxW/Cl7cBCLZNz96q0VUiwDC2j253a+LzRBhcdPq8piT+l2VaVcxc3a30o2qAINSb3aotE6sucOjpsPMZDvMQdiszyu/MyrZKWAjJwOy53K0n6U6NYf3ebhFHwmcRcia7c6jBUQSOLSBb8QptoSTCChAiLW7TzUzF6imqqOiAIAgqqYLDqYy/bD4XL3+G5RZIzhAXcLxPaxC7lcopxuJDm3UpbLSIZi8hpFC/PwqQcb56Ew7UGonqzcvC6yZqmNcNshZtqAYX+lOnI+mnNN8R/JSNHLX+FDbu1FvpSKTxIbn+pOjccEjHcz2o/aqjb+KZZe9MXJXF5JVELkTIcQqae7I7s/VuVlVduMVqsPeiee6D6BuL8yoWJ8ki97rGWOD8o1jlmvDLmLtdWR4dFSO0YiHIiHc5fUraH7UMRjiJmgpQlyt4pCX6vmso0d3NCULFdkuOSxy9rO/HmyQ5TNvWfalWVUI8MIgNuZRs/4r+olA7Vdso+0GB0VMEB09YN/tUoyXBML9O3ut3LMhCw6t+lI4WkLN/6Ulgx2mkVLq8k04zZpKX7QqmjiowOngnCmYRt3DcpL/aQ9QRPFQxxX87elZD2UBLXNGIuLZNtVvBjbuiV1OWCqLN5S9rDrIIqeWCnp6V/EG4mUTFaeOE546KpGoiY7gkHbn+5Y65x70XGMR5uKldKk7gD6tzVTLwqiopSikBriHqH1CpMXCxQ5Z5JQozz6Tu1WfhqJbTyltta7c6H26S7U3K5afjshdQvEjVH2dOQDeLFaWUOrZJbmoB4LiIgRxyAfrIZmVN7ZJdzZENcd2mQ/uUxxZI+WXLNjn8US4ZMQoZMwlOAncRcs1Kmxqf2vOWUCFg33NtJ0zNM8NNee4nVPNI8xZu9qqGPd2zKWVwXDNZg2MPIcoQBxQ4bnPEPUIt4hJDg/aTCIa2KSpjmANSMxfpb4Vk4ikhcuHI4Zta9r26elNvH08iL0ol0sJWOPVyjTXlFzi00ElfPUQGfAl1jv6k1BWNTmQtPIOb6Wmqwo3tyz5eFckp3J82y5IUIwVUZvLOctjQ/fGITTDI9XdY1rXOrLCu0GIjitKz1jywXiMgSHaOSxoRnGAkzvd3orpMtHdN4ceSFUVj6rLjmpJnoPajtZWjitVAzxkML2gYbmIVVxdusUoy4kcrXZeXhWU40g3Zm9ro6aEKpi4lZHT27WGRupRHpsWOOtG0ut6jJk3jPk2FB26q5K8qyQDqJ9NvhfJbnCPtIwvHBl+8Djw6ywgE2Ivqa3vXjNsdLoEvEL4WUmjmjkA3MyI+70/EuDqfTsOdfo9LpfWep6Z8u7Nj2w7SUlZ2po5aee+lidr7WIeRK4qe22F1HCeN5SO929OTeF15sckc1u+23xZJuoJ7Rs3ZPbaKldBj0UH9CXq2aOSc19nvFJ2dxKTDwrIMzozAj9pJrRLdbtRYj2dxuqwaorIDgipTjlFpJ6gAIyBtzCN2ea8Yre12P/c44V951hYWJ8VqTiFZcqQ66tqmslqaqwdzCRlavMx+m9Q57TkvP/wDh6M/W4ShoosOUXhMgaQi+IvEt39mFCddh+ItxGujMSa6QR2vt25815rxHuHLM7WS9oMYeG19ovdtLxL6DPheXHpF0fOYOp7WfuyVnvXsMUOHVUlTX0vtEMzRR0gHcTl4rlDp4aaOkKorJHgizfIQfc5f9F41DiFYRXnLMQm9z9RXP5/NSyxCsqN8skpFlbudcC9Pa+z2H6rGXOhvB7WRx5xtRsUQvbdnuJTMIxCLGK6KnaIwE31In6V5zDWTwjlm/0p8MYlhHNsxL4dq0l0f1Ezx+pzUrn4PUcSjpMLrBj4hcI/ETcstpK4Ds7BNShUQStIJDfcZiOnwrxen7QSxl+JeY7tufUiPtBWTBw75ADuETK1lxz9OyNJWehj9YxRbuFnsNTR03BBoqiK42bcRjoK7Q9k6zEJYmjjMuI9oSj0EX1LyCkxqWMhvd/TuVzUfaBiMlMNIFRKFPGOy17cndZS9PzLiDOqPq3TzVzgeGNnnq6RC9vN1xxtZN9Q5uvqD4AdLqzz6ULc1zTPJdQB1htcnfb/qScd3K65K65snXeryQAVqXi9SQ8+dyJsvzIA6xPmiGRuWqa4jeS7dp1ICh8ssu5A5W8kOnhdccrkGdBXMhIbR+SFitHX+lLiMXP9yCtUDpn3pwcu57kIE1/Pq8SE5m5IKodbLLmuoSmYR7k28zZc0E0I9vcl9JfmTR1DbtU08zkjYGrHZZG3NmmeJqmyzISdd/ego6/SgfL6lwuS77s0BIG61u9FFlb8SHS7REwoM6OuT7dGTRdXqTjlah70CqgRLqSue4WSfaKWqAF0kl1XNok+aQZoARJfxRW3fuSQAQTSUriccjgXqFXWH9rpYTZq0PaIG9O0lSkLW5tuTdqAPT8FxTD64v93qGG7+7JrTV9TyPT1UT0Zy05laLWvcRl8u9eLBHt5q8wXtViGDzicdRJKBNZaT7hHyEu5Jk0vs9ax2uwulpTixSCIMX0ICw8LZi/wDxR6Bb4uaz1TWFJTi09oU5NpBHuJvrNUn31RYlTcKnb2U2e7hm/P8AMmgFyLIs9VKjRblYdRYMhcPp9KCmkcZheRto+FEQsNrM283tAeoj9wj3qyjw2ovOmrWkp8mvejgZiqPzE+kbfVqqckuCknQ/h0MtZNHwqaQ7+gI2uP5q+9hbD2/HkEZxfSIMjMfqLk37tVAw6sq5KYqSMBoKPN/wwN7n+ou9SghCG1ge65lOrZLaS4G23Sl4SPqt8X5kjjtbVkRCZSZN0vzReD6fUt1BGLbGxEB87vSnBJreW3LVNlufNkVzj33Ke2mJSZbU+LPxAed3qhBmFxl8m8KvqDtI01rAbxZfyWLubL1adKmwxnHCMtRJHRxG9rSSdRe4R5v+VZvGkbQyTbPSgpa+qiI6d46wGa5+AYkQ/u5qHBNFUaSBcXq8lksOkpxxeB68amLDhbfONvtL/QHJvzK2hqsQKQmoHp+0NKO5gjcaatAfiAyyN/pJc3KZ2qRoQyHk7bUQTcMnYNvnoqeixyjrqgqcJnp6wOujqQeKYfyvz/Kp9z7nNlXDLJ3tTj3v+VSIKxVYyeFn2o2mjj5mwll4k9RWaKmxLXMGaUvhfcrSmxAJGG9/ykvPKrtRHQ3WOwy9124lUf7TVPtGUsj7t1wup7TZPdieyhiEQ9DdSR4tLHcbM/1eJl5LTdspZJGihksNvzLRUXaqpktjldiH1C25Q8WpSmpeDbx4tJdq9tyvMNxyelGxjvB/DksNFWPMAl1XepPnigYeI5ncT+FZND8HqdD2wiHQ24Zf0l+VZLtt9hP2ffakJy4hhEdFXyhpXYe/CNi9RC2jrNwdqrnJnC619NVaUfab26YXM2Dw/CKnVmm0WfPv2hf2J+1fZuGWs7OTxdoaIMyYI9tQw/SvnTGcHr8Drzo8TpJqOoDnFODiS/TrB+1E8JB+KxxN4s1L7Tdn+y32kUI0faPCoMUF20kMPxQ+k2QsleSe2n8T8taabh2szqfHiVr5Z9S+tPtC/sI0dQJ1PYrF5BMtzUNc7F+USXzN22+yntZ9nNWUGN4RNSiz6S5XxF9JMtU0zKWL9lQ2IPHa7KsqcSkmmvd9w8kQUtRMOamU3Z+SZ9Wcs/Sh5Iw+QQxyl8YkBq6WTR3ciL1LvBOoIc2/StzgH2Y4hixfgUcpj6rVt6b7OcH7OgJ45jFJQZc4hfiy/pFcM+uiuI8nq4fTMsuZLVf7PIqLszPUFk0bktdgn2Z1FYbM8fUVrCLdS1tX2y7L4LcGEUdTiRC+h1P4QfpbVUOK/aNjGKNYEkdBAL3MFGFmX5ualPqM/wAVX/pq49H0vznu/wDRp4fsxosBtPGKmlw0R5+0ybv0812o7XdkMDDh0FHVYzKPIz/Bi/6uvNHkeoMjkdzlfV5Ce4nSbkrh6fKbvNOzKXq8carBjS/95NlXfatjdR+HRNTYRB4Ro47T/W+qy1XWT4lMUtVUS1Epc5JTIi/mow5CJLhSNbovSx9Nix+EeLm67qM/zmGJMSTSbu+1Bb3s66W3T/kuo4h0cveSmU0cQgdRU3DTg9riPUZeQqHTxvNMIA/V4vIVFxSuaom4YfsomtAf+ahspLZmspe0EtcAg7AEWVscQ9IAqbGcSPjFGDOItyJVeGVhxzZdWe3mrLEYXmhJ4wuPK19elklLg35Bw6+oPPr0uV3LIHAFgNxCn2tb4j8T/l2rP0xVFDSA8bsMsp8KMR6s3Wgp4YKOiGBp2tACAzkbaTv1LNTplVRuQxaih+yzEcXnwtsRxkWDDIaopHH2WGS4r7W5vty/MvJSG0V6Z2Dp2xTsVjeHuDyjPSSk1vrje8P8pLy8d3PxLdfswyfIc6dM+lLblkO1D0nlltSctEzITkwhzTF3eiO23qZAxadSImbD4lrWttuT8ORNm7KNGVz91qlAVraIkXQTDbrkibON/qRgNwF/NCRMPxeSC6FxOr4Vy5ytd2Q8S7nmjHLyuJAxyKMi5/pTxRsL7WYSZNRyMN2bbidOykw6oARDb3JdWufV4kBTcPyuSGbQXza1AB+px6lwtvfzSKS0cskhK58stuSAFbrcz3Jsdz5epOWj5Ju60sn6nQAtRf8A7UnF9uTbmSIrn5WormLmzfSgSGrfdckO0bepOgLWfEh6XLS1AxPI5P3JyMg2u/V6U2OXMn6Uu/PNADpWF39PqRAVw5PtL0qKeYmWlydDO7XNUgJHEDo8JJ+aQ4YhOAziLLQontJR9ObM6lhG81BKzeDcpmuC15Kv/wDN7tT2fqRjavaspx3DFWRjKJfm5q7w7+0IxFninZ+nnMnuc6U3D+l1gO0lG/FF/EO1Zwo3F9WXKmdaR9BQ/a92Xxhxbi1OGmTalUx3D+UmuUo8Uw7EIr6TEKeqH/yz3fpXzlouiVr6PalKOwJJHvdTIAxOZvbF/UooFBIGQH1MvG6PHsQoTup6yaIvhMloKP7UMYpxFpwpa0c/7+Hd+prVyPDM6FJGzr6GQoieN1m6qll/vAYv3Kwpftcp6g8q/CLRy/8ADSf9VZwdsOzGJFYM81GTv/fw7f1Mo7biJysxM1Lbya234kz7Kclz2XL0kcFw/FtaapgqM+VslpfzQ/7J+zyiBxEGvi6UXqSmeew0dzjmDCXxLSYXCcYCFj2/Ja2HAY4dDiYgF/C1ynDhLZZxg9vdYmD5IGFYWEwjJIFw+laGWEKWnubIb2tAgclKw+M44RZsxFT5RbhCDsAgtIx2M2ed12B8RycDvLuGR1Fp8PrYzzgOQCHb+Ge1vqW9OlgIyc3tHvEVOocPiEhfhcIC5XdTktlGzk9xjsI7N4hiEwnV0kFQL+ImsN/pIVoqj7KfaIuLSYnLRl/wpW4osX1c1taanAYhbLd6lIcrbWDK7+kVt2uDeB5fUfZ/jeFhnURw4lF/xIJrD/S6qZaeOlI2qIqilt58WO4f1MvUMYIyay+4u8iWFx6aSjq+HGbieWtr9KycOQbopooY6i72aoiMm8IPcmmp6m8mNto80NTC8zjxwaX/APEa5OQwyi+UVRNTiPpe8f0uoaI2B1HU2fRWeH4S5eznJIBHNcQwD1CPqL/tTMdRWQyictPT1mXIRuiL/otBgk1JHIctTFV0857rjj4ofqBSki1ZcRYfFDGPDAxH4lGlp3j7nThY9QFKIBWRX9wk9v8AS6ljnI2dm3vLNXRqRKaE5jFs2FTayoip6fLJrma1MYpUNQ0xT5sI9NpbtyoJsQOS0X3GfL/uQ3RViqZnIyPK0R3c0dFTyVxiGlxfqVdLUANzs77cxuQQ1UouM8ZuJM+y1ty5/wCRPB6rgdHBQ09zgJfT4lKqMYwyjlyOwajO5rell53DXYxNGLHUSDcX8FB/3spjORntz6i6n+Jbgb7Hu20Yw+zQPcI7jn5Z+4fcs9TY9JTm87SkJHtu8WSogxCKQvxS2NyEhRBNFUSjmbjmsmwNbR9qpI2Fnl6eQ+FWg9qHqA3vIRP4hbqXnzV0VxZNt7/Sr7s7ikskoRg0RRZeMLhTTss1FMX4gybxJ1c0ld7PJe772bQfCPxIAxALN8bjEHIA3XEoGLYo9OGTgAh4BHxEtEhNlpLj1TQiDwSuJvzMnu2/SrzsSWB9pK6ePGO0MOEEDbL9t5fCXLJZz7Oux8/bzE5458TpcLpYwuIpTG8y8IgLq2x37D8Yob3pjgxGIuVz2GX/ACdOqJX7PS5vsvxuGHiYZiFLilKXIs7bvpLk6zGI0eJ4PpX4fUQWv12bf1LzOIsc7E1BNF7dgkuf905AP/R1sMJ/tKdr8DjCCrp6PtBSs9ryThZKbfU2n9KhtxKtMuaTEj4hPFO4af3a1fZilxftZisWH0IRymbZyHI1oxB5kqCj+377Ou00gh2gwOq7P1RbePHHfEJfUGv9K9O7KduOymC4FUT4JjmHFRZXzT8T8W3/AB/cpci0l+we0XYnHeyMI1AVdNVRD/wJHEm/K6zcuMBJD/8AUKSGoEntcZYRJZzHvtUPtliHHd5Qogf8H1EPqJT6TFoZAA3fZl1EyEhtxvgg4z9lvYPtdET1GDtQSnuY6F7fzWrznG/7JPEuPs/jsZj1cCs2H9PkvTSxCfEq2CjoqJp62c7IBH/MvT5vstChw0J5MbIKiOO6ciC6Ij8Vvfkk8koeGNY45Po+F+1X2I9s+ybHJW4PLLAP9/A14rCTRyU52SwFEX/mNkvvkcQxLD72jnYhztYo3tz/ACuqfGKfAO0QkGN4FSVBu/WMdhP+YVtHNP7MHgh9Hw8w9+idawhLN3u7re9fUGO/2c+xGOAcuF1tXhE5PoMlpgL/AOK87xz+y/2ow+6TCpabG4P/ACJBE7fp5rdZ0zB4ZI8g/ciHp5q5xnsXjPZ0yjxHDZ6c8ruhUml3vW6nfgxalEPwlk7q4wGhCoqYgM3HN9xC3SqYdy1v2cw8TGRcze30j4l0Y3bMpPg+g/smwcBxSnkka+OGO5yz6idezOLR65WjnqsB2Fw2ePD+JT5CWQ5ktxHIdgu4W+ayy8s9DAtIEosiBRZoQqBI/wCCdCRuh+pIiuAm8XT9KyOmyvOnjkvjcLhy1uWB+1Ps+GPdlqmiYI5CDc0VtufxL0uWGQtQyWc7adm6vEsN4lJURwTiYk/E6eHrn/pVJ8mUlwfD2PYK+G1ZwPE4EB2uqtxAe7+a917ZfZTX1Tyz8WM7bvxL7tq8txLsjJh7/iHt+hatM4G6M1HJtHJEMjknzp443JsnIh9KG0O9nL96hpk2Bdt6l3VJhYXHON7fmuGIZlkD/wAUtQsTE/e/Lkj4jjzQ2sPe6RCwtk7quRDjTPciGZ0z0knAECYszcfLRTbAMSMtWztQvI+XWnA4dOIvGxFL38RhtT1PilZT3DFUPEJ8yEBWiALDcQrMNqRlpnO9nu3BcJflR11RLiFXLUnHwDN7uGAEIN9IqIM1RG+yoO71C6N5quZ4hecyy5btyasAT448sy+llwyPkef8E8w1kZZNLJc/xpDHUZlz156qyYkcI3kLJupPtDNbpkQp5ik/vAuFSY6c5BufYL+JQ5anRCKZWMJ58kjjPyVoVLHGb5GR/wDNOjDHIXxelQ8qRt2mV0GD1dVCc8UV0QdZdKj8Ex7tvwq+kIpGBjMys6BJ32pAL8tdzKXnQ1hZRjRySDmzWj3ESU1GcOj2OPhIdyvJowEM3cguTQ/iMVjtao72xfZoph82zSt3Zs11ytjoAIifqu9PhSClYT06fVksI0nybS/SKvgn5IeG8b6s7EzqzOnuuzzJN8FhAtm0fCupSRzODsicTzZdGRi1yThZdzOmxh4haM7iq4BbHCFifl/NC+RfJT4cLeQM9eeifHCWuLR7lk8sEarFORT2siIWyVyGD7R0u+l0vu20BfLv8kfkIf47KRo3Ii2p+CQIwvAGMxfQi6RVl93ny0UDDad5Gly7pHzU91SQdqhqYpag75HuJBwy8lYnRvG2bvbamvY3+q5Cy6g8RD4fy+pTKWlETzqGAhJtm+0vqS9jMbs3Q+yny8KfdRLxDvDpLiZ4nIv/AMYUh9kjMc6e60rv2w6oocLeottZ1IbBZ7c3ja1kn1MIih0s5ckWbhzFnHTAIl7+SinQmR9Foly12q5ioWHmyIKeMS6bVhLq4fxOmPRTK4MLcQyfdnyRfdoW6tuVhrG+0Huyt2sgYdy5X1X+zp/Ea+iAWGh3IgpXjzsfqUsR/Dybcea48JkRHksn1X+zRdFKX0RnzEMr2tTnEPoBxt+Se9hkJiLNh18062HyEHJrlP5K/Zp+DP8ARFiLcLHu+JclyIifqLpU37pe12/yul91683/AMya6mP7JfRTX0Ux07EItk+jeF0cdPCIDmytPu1i1d3u/wAE49Ddv1WvfRi+ln+irCEbcma0c11owIcmzFWL4e46MG75Jfd792Y5+5Ws/wDsnsT/AEVZ04c77kJwxiA5uxXeFWg4WfiZ9qcfCdOXxKu+v2H40/0U4CElwZdPNOhGBaMyuAwVyItN3wro4OxH0bWWf5K/ZcelyP6KYoQItGe1EULXaNtZXY4WAna7dKkBhcch5MF30rN9XD9my6DLP6PBzhcefUgIerNlbnT8QMtFHmp2Fiy/qXunzVlcOW5n6URC3k3NOyx288xTFu7LqUFIVooxyTTlaRN4fSkVsYigodGRskuJaPdco4k/JDdbd/qQOiSUjF8kgkt593JRmL3IrnuHP9KVlUSOI233otepQ+J5+FFxnIEyaH5ZGHRnZQ3zu5vcj8LoPFk6ChFmQc3Sucbcs0i+SG57viQQEUj96Ei/SkXNc6kAdcmXEku5AHeoua7+9NiVumaLUkAdfmhtXfD3Lg8kAd1uS+JdEXS9yAo54uaVo5aLpZZLg5Wk2XegzYL+pL3eaK4l0d1rIEBbral73RGO70pHt0/yoA6/y/Sg6tV2238y4/PJAC6brURfpSLMS7ku9BLOxk9+WhJ0iK4sv8EEW0k7oQ5aoECRbRZ1KpMUqKHWOXu6Zdw/pUJ8iJEOVw6vokwPR+yXaakJoqek/wDp2LSBZNiBvdNL9B/3be4Vdhgb4eJsH7U33mW4n/8AVeQPt1Z93VcPUvSezfbikrsKGLEZ3ir6Zrb8ruKH7u9Sqiac5C7ioxj/AP2UfBEbjZt3qVDU/aR2epZiCSpmPz4cLqVhna/A8WcY6fEYhN+QSvYRfxW6cDLtzLNxcSHRCUfdncps1OcYDeHVuHydRzyjjI5DGAB3GZPaIrQzpkdodxD4UpOHSwlPUSRwRN/eG+QpimxZ8YM48Kp2qgB9a6e4KYfzcz+QqfTUcdLIFRPI9fiI8qudtsfuiDkDfFzWbl9I0jD7mNQ+0TQh7PTPQgW72msDc/0Q8/zOnYYY6eTi5vPUO1pTyvcf5fL5CnZSOQyM3Ms91xOl7OY26d1ylR/yK2/xBlmaS3Td6vUuRk426bvUK7aEIXy9PxdLqIeJBcXBDIW9Svgg0ZY5JJRhTYjFBi9P/wAKsa8g+k+YP9KOlrmEMsOxeWjt/wDA4y3tEP0jM28PzZrKjM5CLudw59KkhUXWg+4fSs3iTNVlcTZF2mbDRE8Vwyaii78QpH9rpLvrDVvzCsvjHaiWSaU4pBOlPonge8HH6k7BXS4eLT00vs5tttF+tOy1WEYhceI4VZUF/wCMw0/Z5v0tsP8AMKz1cC3kUzLtiRyGLmZEXqJ7kYzcYtDMi+JaEexoYkHEwrEabFiz1pam2kq/pH+7P+SgHh/3fX/dlYEuF1+drU2JBwTL5E+j/lJaKaIcH9Cw/EI6M87X9+i1GC4kFVI+tpdw5qrfs6cMo8WncSLxD5K9o+z9JNGLR5xW69ab1ZeNTiWr9oGw+EZYDaeoZ7bSdRAxiorDI5Wcyfc93hT0HZ2ON8nzHL1JVNDJGP7O4G22j0qFCBb3HIai5tn5lIp+IWom31C6roymjMmOMCHuEfCpUdVSDNc2YD1WZo7ZSZqMNqHhjEHkuIn1WxwXGI6e3Jnch56rzSHFIhuMJ4/fc/JPUfaZ+IQBE528/CLLKeE1jk5PbqPtRbpcxCrY6ygx6jKmxCkp62nNrXiqQEhy/evG6PtFPyeNxHK76VNbts1OBcQ7Sy0EelcbxNHUssfsj9sP7I/YrtFUe2YHMXZ6od7jps74T+nyXkXbnsDiv2RhIdN2ElxGAP8A+ayvxov0t/qXsVD2qkqjyCouL/h+FbLB+208MXDlZp4ia04z3CTLkydMsj950YesliVY+D4Pxn7RO0GOCUUuISU8P/6NTNwQb8rLNONzk5vcRP1Evu3tl9i/2f8A2mXSewjgeKm3/wBzRvYLl8Q8l89faD/Zb7U9jxlqaB48boG3MUDWy2/Su7DjwY/bFUed1OXqcruc7PGSHvQ297Zp+eGSnlKKWMoJR8EjWkuLvPKY3+9EPLlahu3Fmlrd3IGF82Q2655om2oX6rmSQHdc80QXbs0AbSUykp/aJxZ329TpgHLlQ0Gpfizcy+BUNTkJE7NuLxK3xIjmmN87Rba30qjqBO4L36t1yxkbodorxmBm2jn1LQwk5Rjn3eIW/qVHRi8hZMHfatNiGC1mH4WLyvDT8W0WuPfa/fao2S8nQot+DPVdUcNRx9D6hhL/ADGmhxipkh4WbnEwWiANtFkq+OOoqM2ZygjZgAekRZk0N42MWQg+20Vmx0ez/YCR1WJ08FSYwUcjkB+IizF15UQ8OQwz5G4/1L0D7La5qXF8Oihfx3OsRiUbU+JVgM3RMY/1LbH4OfN9EbS5dERu5bSXTFuaQE49y3OcE4WLk+5ANO9ykeLRk1NI/c/ztQKgCyz2p2Im79qaDc/cP1Ix5aoGSmLYLN4ua5KTjdtQlM9uWm1DMV0SCkNcS0uf6VJjk2C2b8+pQw2jyT8Mnd7kEj0med2d2vkieS7qSH8TVCQ28/EgsTbj0Rjlnk+1N22tm67d59KAHCERLLO7NG3Ldmmgk2/Cj4j3Do6AHCJibR+lN3WoLrn0738SMffmgBdQcnEkVtvwkjDIbfUkZdWTbkANdPf+Zc4l3mRJ3ht4nTd2u3L+CsDnTrqRLolt02ogF8s3ySt6fUqLFoWviRANparoj1J0Ba3XJSSxdyk0dV7PL8BtaY+bJhLxbU6Be0h41g5zXyAzHEXK1upZyXBZCAs4/wA2S29LVHTvm2RD3gXSSsaWjw7FjKM5WoCy0vG5rl52aM8fu+j0sChm4umeQTYSYns/qTB0Mg82Xt2JfZDidRT+0UXCrwyuuge7MVjKzsjV0s1k9OYG3O5rVyR6qL4s7Z9Fkj9GEGjLLPJOBRyEeTg62cfZepka9qYzHO27Lar3Dvs3xGss4dG8t+67O236lr34/sxXS5W+EefU+DmXc6t6LAbtLG/1LeVPY+jwUSatxCMZG/uIGuK74lAnqqaELKSBx8zk6iVwcp+DOeLt/wDYyBQ9n6YZQ9rPhRDzubclFDINROwYxU4XGT7CF3OJg+IURk5DvfcXiUihwmoxp56SmieeoOE7Igbcb27V0PCkrZyxy7OoofoMQ7WDc2GV+HdogbmMRsZ/pe11ND7SsTwsyjxfsvMGTZOUGYf4ivKsX7N4x2bnsxDDqqglHb+LGQIaPtRi+HvnBidTEX/4hWrnSi/B2ShXlHtdD9qnZusMGqJKqiJn6ZYbhH+C1NPjmAYtTg9HjdLPdyi4ggf5hdfPn+3VZVSZ4nSUWJD/AObCIF+oLXQliXZ+qIuJQ1VBd4oJGMWf6X/7lfK+jFwUj6aw7BQkPinYZC2lr3Mrmmw97xM8hJvdqvlWmrvY3H7u7QyxeQyXRWkr/D/tE7a0ObU2M+2gL9OyX/Ec1opKJjqfSsmUf4QPtfxCodTUR0NORm92TfwXh1N9vHaHD7WrcOppbeZEDgSsB+3bDMQpjhrMIqYDNrb4phMWWncX0Oma/H+0zQsLUx3Sl4ibksbLM8kxGedxPcosfbDAcQYcq0opf/PBxU+P2eZxeCpp59PCbLH7M3bB4khBmzXD0qTBI0Ig2h1B9I+FlwaeWMtY3u7tNqv8JoWLmDXvuuTb/RlQxhmGz8XKWO089SJtqvAo5YS/DyH6XVnDS2tmzuPmKO1s8mcx+plWmxouCE0PEt48cco/HGxqLikeH4fTFKFFIJ95UcxQ/wBKdxgmo6YZZHMR9Qt0rOVOKe2cXKVxpfGRMo0kKc6OjjlPUCTPUVAB4Y6mNpf6h1/pTUsJzW+zz0k9762TWGzfSdqpjkaQ8wa0R6BSt6S0FX20yFlf2X02FvGbviEFTTgO0JOCRB+sdFMpaGkyEqerYyL/AIRjtVRhVVUw3RxzmAk3SJq5hqoJIxjq6KGsHq/EDd+ptUu2aLKiyhEBtcDcS+JFXVEcNLLPLvEG0EWuIlAtwwREgeqw4i/4U94/pNSoKOpxBxpMPxOkqaiZtgVcJRF+prmU1RspqRnTqIaiUTeOIC/TkKZnkjkcXbMdNE1FVRSYzW0eMPLh1PTGUPFoYxqBlmYtz6kLOAqwmwWIoAkoMbw/EfOOW+mlL8pDl/UskgfgrSFhjybP6VZYRiR0ZhluHw/Cq+sjnodanD6uCLP9qMd4fqC5lFbEIqiYAp5RIyt6tuSbRCtnqeHY800YmeTC20N1tzpdoKqCSkCc5WAs/F3rIHiTCEUNNUsUEe20m3F6iUWqxCWa6Mz2ZdPhSKJ7YtJxfw6i0u7xLT4P9pHaXC7RgxiUAHwGdwfpdYGGMI94MxW+pSopqiRs2AOF4riUqyz2nDPtyqKhuBjeFw1od8kG3+l9HVvF/sJ2uYo+E2HTk3V+y5/yXjGD5kY5hcvYfsl7B/fVb96V8bfdtO+yMv78/T8hVuvsEdr/AOz+1VT8bDsQciflBUtbd+ZlgJOxZ4DWS0krMJge8AK4bvTovf8A7Te20fY/CQhgNixGpa2GMfA3iNeFniUZbM3vLc5eSxSsckWtBiz0sogbMIB6u9amm7QQVUGUc8UphuIBfqWChrKeol4ebEfVaS132b9jZO2GLVB07jR0VIFs1TZdcb9ID71raiZpM3f2V/aV2U7M1FVJjsdVh2LTHbDVSwucUUfpEm5XL0LtPDB9qGHU/wDs32roDgh3HTBI34xeG7Is/wClebVP2P18wE1JidLWj3RThYX0+JZnFPs7xPBT4lRhkoPnc09I9wj+ZlnUJOzohknBUb+s7E9q8FYmkwyWtD10ZcX+nmqYsc9jPh1cB05jteOpjtL+aylB9omP9l6gmo+0FZAQvbZL+KP6XWjD+09PYMXaDBMN7QwDzOyw/wCrRbasjZEsKynqBzaISue66N+SchIhPOCoICzVdU/al9k+LYTiNVHh+J4Ji8ULnBSQG5BLJ4QuuJuawA9uqyOMYOKJS9UglboXks+H5H48HsNX2mDhNTzxxYiGW/2uNju+kX7llsV7E9gu1Al7ZgcdHKf97Q7Lfy8liG7YHVRE0mYE3MhTuG44eYG0jlGPMSVaonYDGP7L+D4gRSYB2lGAn5QVgW/1Ktwv7F+0fYWYpzpPagyt49NcbW/uWwmx5hhzDyu+an4R20r4zFoJZQIfDnzWsMmSHhkSx45+Ubz7PoYocGZjqG4pNdYT5LQcFpORx8vNYOm7XT38SenhnIm1Ky0lPh7RUxOLtGcHw9QrV5f2ikqXBqzpzG7N2+oUcW3R3Yi9So4ccjIs+Kxi/L03K0DFIxs4lhCX6lommK6Hzp5KgxFsrennaqmjyxT2o6SJwpQd4Qlvu42XUY+7u96fxrEoyjgw+ml4VZXXDf8A8KLxn/p+olc4bT0dDDBFTgwU8YMACPhZkrsa8ngv2z9sI+w8f3ZA7liU25yELbG81861+KVFdIZz1EspFzudeg/bwUg/aVjHEZxDibCK4hIV5zLGFpH+a0V1Jto4Mz9/BDIrSy0TVt3eyPaRIrWtTENW+pC0dvcn7g/ckVgjnmgTGCj9yRCycea23JDxG7skDAOMMs/ElsIVzqf4kD3+HJKogclI+TP+lNPJIP0uje+7V/5JFtuzfb8KKiBKhjcrWd2U1qUBHnuVbFIw82ckTTAR83EfTmmJlmfDjDM6gPpj3IKeR5i06fV0qEEgFczGI/UjbIS2ShaTeF0Ek+0B65wu+ad9s4fKW7L0soDQnJvyv+l04VGxPqJ3P70mti1LUlDMElrm91vuXQqIoyzztJRWo22tk4+W9AVKNuWT/rU9o271FyFdT8Mb5OfMctzJ1sepIbjiBxMeWiz5Ur3aMf8AFMvD9dyj8dF/kzLms7SNN1xNd1clDLGHkfN4hH6WVcUdpd6dgoTmflaDcyJV2oLgh5pt2WgV1NGws8j3Fbna21kTVlOIy5y7g5D6lApo6IakmqJJCpx5FE24/h9yOurqSoeCKCkGlpQe7buP8xd6nswNe+x8sSArsm/MKCaujk6Gf3qrqLBl/CcyDuImt0R09hMTnEZfS9qrtJB3Wy0o6d5jJzjMwFukVeUdHT0IA8+Q8V7WEvNZunxCooQsjcgiz8Nq7LjFRXEHtBvYL3XZclzZMU58fR1Ys0MfP2bsKeKO1ndhL4l1oY79jxj+ZliJcaOo1kvKx9hZJmTFjj1B3Bef+Hk/Z6f52NfRtyGK0smYiyfO17Vl/wDaaO3J6Z7hfwybVTVOISVRZub25W25qKuvD0qh8jz8/V7v2Ki8mxgKzDp7GKnkBxy13OmOz9kkM7SSOJOd31KreRhHT9KQVksN1jsPnot+zSo51nt2zQYhNBGFmZjc3+CJqiPhDq/v2rOHVHNaZncQpe2S22ub89FPYNe9yXFPikckwxuDkOf6lYBUR8Emze/Ppz8KycMhxzCbdaf+8py72/gieH9As37Nrh9dTQiEbhefzVw0b11MOUDwDn+0E7l50ePSxhlTxtAX/EHcSkw9ssXjEW4oEP0CvDz9Bnm7gz6TpPU+nwwrJA2U9G9xM8biP/E80bQvHEEbQGZ5XcvCszR9usRyLiHGQ+mwUbduK0ZxkeOGcW5RydK516f1KOx+pdG/iX0vDjlzPadmm7klDT0hUJSPI5GT/lVJU9uvbKYYjwulil4ZRHPFnc5XXX/PwqFhHaKTDawZJI+PFk4vEfImdd+H0+Ul7zysvqkVP2Lg2Q0uFRwlI8j2+FAP3QMJNxT4hN6LllaTHKQqwc45Rid+nND97U3NmltV/wBqT+xL1hrwkaziYWOryvcLaDkm/asPHkZfwWUfGKYXHIpLn28kxJjUFhM0Ul3qVL0qP7IfrE39G2jqqMjAGkuN+XvT0scFhG5xiI89RuXnM2JPI2yNxIeWu4UzT108Iyg538TruUv0pfTBerN+UeiWx558UBJ/V3oiKMXIL4x8yWSpqx6rBijN7Z4QIhMntuG5VkOKVPGIzlMiYPEq/tz/AGJepr9HoIZCNzbrvSiEbiu9K87+/KwmLf1clafe3soRPfIQmzZ2v5rN+nT/AGaL1OH6NkcMmQu+Q/V3p0KUshzNhEliD7QSRud3EEot3NdDtQEgXSPLf8Kxfp2T9nTD1XF+jdx4bcBfiMWvhdOxYWwxdb8/NYYscenCKV5JLJW2EL8vqRB2wOFjByltF+rO5ZT9Oy/R14/VsC+SNuOHxjza796eCGIdHYRFlhR7Wca0GkMfqUyHHpCMc3crmtbRYv07IdK9YwXwjy23S1NW667RUj5NcSaPxchX15+bEKr8m7lBLPcrWcWEearqgrdGWUi0RdeeSHXm/SiKR9zIXJBrEQlaWfUiLd3P6kBbdG70t3mgNjvSPJlwOvNK7uSu/KSAF4bkm2lkyFs9ycEfNAWBc93woiLv/il8SQ7tOSCmA+VpWoE909zoCFyfPpQZsFvcyVv1IuH0/EiId3/qgQ13peLkkuWoA6WXJctXXFJAC711iSbmiGPwkgDniQp3S3PO5NvuHkgDhf8AzVCJdST88kh+SDJi979SNsxbND/BEG61srkAc9K6W0s2Q+LJd78+pACfl8S74eW5K3REW0e65BLBcm965dbyXS3IeHcRZdzIEdDq0TwbdHZNW7uadHdyQNi0u5ulw8hFskQj3pCPwvaPiSbJXuBEbi06elO0k0lHMMsbuBh4hTXhzzRBncTvlyWfng0VxfBA7S4e1PUBNFmUUwXtd/UqN9pLZY3R24TRS3uQmzrJGNploudM7ef5FpgXbLF+z9rUdYYxD/dHuD9K2eA9uMCxJyn7UPV1VZ/dx2MVMH5GXmZckh5LXknWJ9M0dVTY1R8TC6qKugANowPbZ7re5KKnPIpDcRMdtq+bqLEqvDZhmpKiWllHkcRkBfyXofZ37aK2hYY8VpIsSH/j9Mo/9VayUYyw7eD0547n37cudyYPELQJqeN5SFnK4gcv0i2rqoj7YUnagP8A6XVxXdLxTuwTZ/CHf9SAhloasaiKWaCqDc0omQmJfUtVNz8GGmr5Is2KNXTGZmZOO3c6MJrRzZ7hdT3ximqpR+98OjrCfa9XTPwZvqIhHJ/zCipOy/tVx4ZWx1pZ3ezSWxTW/Q+j/lJK6+ReqfgGmJpiH/UrmjweeoEjMHGIeZCmKWlpMPqCatnalMNrUxg4mb+Vq0WHQz9pPaKODEaHBIgjKVhrqsITmFuoQzTeVLkhY2+DPjwyMo8jOXPQRG4slIiw05n35xD6c7iVjS4bJHhsuIUcUVRQRmInU00wmLE/qJiTtJWRC4ucar5EtauiKeCtDTi8cR3D4s+asYMar46DgScPEaAtr0lWHGi/S/JWVNJHVNlEbFl4fEnYcNMjJyGwep7PEikzRX5IeHYhh9OwU8BVXZ7qLhRf7xSPn6oj1ZvpJTIyxEbJAoIcZpeftOCyXSj9VOdpt+XNMYlimGU4cOfh1BdwR7v6lSgN03EgkejHqbhncTfvWTxfo1jmf2bWgxymrnIIKmOolbnFIxRTD9QPqKmSEBQkDxvb6c9yzQ9pqmakGDGKOl7Q0uVoHXBdNF9EvW35SR4fjFIJCFNip0oZ7aTF2Koib4RmHezfMXWVzh5R0Xjn4ZbVOGgMJSHIA+L4lnsRpW4JSPI4RFteQ/8AKKl4/wBrqTB5eBUU3FlyEwKjnaohlf4T7vzLFVnairxKpKQwGIO6Id+f1F/2reMpNcGE0l9l9S4S9RTnJQUdRWRRP+JLEBHb9SlUeJSCZB0EG20g3H9QrOUeOYje3DrJYBDc0cB2CH8OS0NP26jrqbLE6KLtBEOYe0lJYYF6hmYczt9OrKXKaCOj8Ek8ckpxzfMBLkPUov3xPMbO2e71KpCuCPzIW6jlfeT/AE9yabtA8lwQR25cyIkPlEbc8GwCanp4Qmep3PzEntyUwO0VpiUEshhn1C6wPtEZFfKbyl6Re5TIJpah9PwhbkKydFqbPWML7URla4Hvb1L0HAe2Eo2hmxRE3SW4V4PhsjZj4tWu9K2NFiE8NthWiPhzXK4nUpM9G7Sdgexf2lUtmM4ZGM58pxa02+kl4V28/sX1tKEtX2QxJsRg3F7JO7Cf5SXqdPjEgsGT3Z/0qY/aqWjIeHUGBkPhPkqhOaCUcc/J8OdoeyON9laoqbGMOqaKUHt/EDb+pVFr56ZEK/QSXtVh2PU3s2OYdTYiHfIQCRLzftT/AGYeyna6E5ezWINhdb1DAbbS/KupZU/JxTwv+J8h29zohHv8K3/bb7De2HYeST2vCpqqlFrvaaQLwt/5LAhtfJ1fkwacQtCK52UgKp6OnNiBoiP+9lPaTfCPNNQRtJMDO+3NUFVVSV2J5O918giIqZS1Kxqywq6yUa4YGPijkw2iNuiKmkpuOYcJpxLaxk9oqjr5HkxCU3fpch5+SahqDzJgks0WLdnRRuqaaOOQDCnAhF7Qj6RclXY7SyYScD1MkMs9U9xDFJdZ9SqpqqQaSJ2dhybqUXEpnGHDtbjsI3+F3clj9m8a1LOoHhwFlkQpsCb2OJ27uag+3ANHw3kcyN7nu7k7UEJQAEb2gXNaEG1+zysMu0NK7bbHuFVWIycTEqp/EUx/4qV9n2f3xFpuy8Kra2R5KyoPK24y/wAy3x+Dmy+Q7hJy3oWK0tNyaHJEROPJbGAZF8SXdm39S45XLiCmdcbXzbK1K70ttQ/vS0QSG3SSH4V3S3my6Yh3GgpHGLdl4U7H192qabcutt8s+5JDJQyMIDl1iuF+JqTphvnu7kbbdWd7UwHLriy9yT52k79KHTmzorri9KAE0nSwp4Y9o57lyPISHxfuR8TXVACHa+u5JtpChItw+FLXlqKACMurXJDc/PNKQm800IvdrtFUgCuci1RANujowHUWZJh72/eqTGgik8l0fw2zdmuSDPllnalrkhiOCVpZu+0vcnLm0tNc6W7ksx8hR8gDYtM3Suu5LnhyZrVweoeaaQHWLv1RtI1yDht5rhD3p0OywocYrcLkGSjq5qU28URkKuqn7SO0dZa9RiL1RA7E0koCRfqWXEdfkld5rml02Kbto6YdVmgtVMvpu3WOTQwRPVsIRZ2DHGw8+pQKvtRi9YFkmIVFpcxF7c1A6XJvcgLK3V0l0+KPhDfVZn5mEROJZ9RJsi7n6e9FpblbcSQlc+TZCtvicrlKXyHYZNtj5F5J0CeNxkAnAmfQhfkopR3as/ejGZoyyVrxqCuPMTT0v2hdoaWm9mfEzqqfvgq2GUP0uoNRXYHi1z4p2YoZTdv2tG5U5/Vpp/SqgJGu0e5Fcud9Nif0da6zLHy7JE32d9icUivo8cr8GnflFXQ8YB/OH/aqis+w/HCHiYRU0GPB4fY6gL/0Pa6n6XdyQbTzjd4iH0Pasvxpr4zOldZjf/ZD/wCjAYr2TxnA5Sjr8LqqMh58WEhVU2YkvbqPtpjtCFkeKVEsXTwql+KDt9LpqrxTCsWLPEuzGHVB98tIHsxl+jRTrkj8lY9unn4dHkdPjlfTgwBUyWD4Se4U+faCSYMp6alnz8XDsL+S9DqOxPYvFBzgrMSwOUn6ZYxqIh/ha6h1P2H1lQHEwbHMKxcH5RjOMMv6DWLlFeeC1hb+DsxAVmHzW8SOog//AAjYh/mr7s7gfZrFq6GKtx96ADzF5ZYHtD03ZKLjH2Y9qcD/APvMCrgD/iDCRj+plF7H4DJi3a3DcPngktmnETjJrdPEs8koaOSZpjwz3ScC9Cuk7P48FFg+Oy4kPGGICiYuEetudrr1Ss7VYng9kdRTUhHlqBhaX5si0UuvKm7BzVlXh9HR4dPLDZDVSwCUr5f8H3/EvLsXxKoxKUjNy1e5yJ7iMvi81yYXkzu14Nuojj6VNPyekU/2uYcLDHWUEon4ipZLh/mr3DftE7J1xtficlPpqM8JDl+ZeEW/Nc2kOdq9lY6+zxe6n9HrWPcfFq8paCphrKPpAoKgS2/EPNVc9PJT7JYpQEPCTeJecjt1bMfpe1T4McxGnHKOvqBD/h8RyFHvQn25GwhICMnfd5CPi9ylQ0slRMTyBZbyHp/Kszh/brE6GpCX/dqiQOXFhElch9pgzPnV4PARZdUEhD/Sns/0Z9tS8Mt/YZ7tGcRJrjIf8BUerrK2jfNqc5RfkSeoftAwKobOojqqM89dBMVObHMEriIYMUhEC8MjEH+Kewu3RnPaK+qm4srHpy8Vqdr5qmnqKOkppHgxSve0JBK3gx+M/wBNyvp6OnwuGWskqIfYoAKU5QkEtqr+xNQ9Ydf2hxTDHl+8m4VLBI9pQ07ekrfEpbNIR/Z2fD4sSkspyeKCjhGKMb+bM3V8y6lTcQBPK9xL0my3vseBVkeQPXUEr8yNmmD+VrqlxjsTKU3Fw7EKGsB+QkZQn+k/+5SmU0UlJiFRSlxKeokiL1RmQq+oe0Ek1HUHiMFPXiwWw+0wsRXfU2qqC7P19GQvU0csQNuchC4cvqbRSq2F66cTp4hGnia2OMX/AJo4ZHKJdPT4TUFEfAlojy3jRzXN+k05LgbXN7NicREX93VwuFv5muZU/BkpZgOww+JO1ePSwnw42YiytuJGiBSf2Wb9n8Xja/7veogyueWkkCYf0sWf9Kh+0QDLwzlaKVv7uUXAv5o6PtJV0dBK5uwj0xkO0kzD2oxDaEtS1aHpqxaUf0mpppl7JlpTYlWYe/EiO76muXoXZz+0V2j7O00VJPh1BiNFEFgBYURN+Zl5jTYpTZE54XTXF4oHKIv5af0p+D7qrjsarq6M258UQmH/AEulJr9FJ/pkjtD2wxTtV2jqMVxOW+eZ/wBnHtAB8Ij7hTtNXGMQ79zvceveqsKWCoqiip62knJntYuPwiL8p2/5kM8MuHuPtEU0H/4kZW/qa5lzlvk2XZ3AajGsRgigzkqKg7WL0svpjCvZOxPZ6Kgg2UFEF8x9JSH4i+ZEvmLsT2oxHBanj4ZXjFKLWvsaUXH0rb4r9pmMdosIHD6+nhiADueSC4Sm+oe5aVZSZPx3t1WV2Jz4gcstLL0xxwGQjEHhYU7h/wBvHaPBzFvaI6+LxR1YXf1NqsAccknM3EhdNTUMkYlke5/EO4Umgs9dqft27LdoGs7R9lgkImtOeB9R/wArqEHZf7K+2Qn9z9qKjCKw+VNXdH9Yj/mXieKlLCR3hHIPwrMBXcZ9AOIh9O5ZqUh0vs2lZHR4TjFZHT1DVYwTEEMuVoy5eO1BHiBx+O7W7csvJXSEARs94NyLPcyOGZxuzN/4rXRyI2RusNxYL/xAbX3LS0ElJUNleGu1xJeZUZHGQySSPY/v2q0DEDjfZt+FPVhsj1AMHOZswk2i2mtwp2no6ylPN2b1MQ+JYOg7TSU8Qs5yBr1X7Vox7Re0Qi71Lj5a3blHJXBbVvaqehiyeIDMtrXdTJpu3hlGLPFGBP4ln56x5ucjHm/iT44L08iLLpTtktmwo+0UVQGYSMR5eHxK+w3EpZAGQGtH4l5UeFyCRcMyiMffdmrui7VBQ3RHPaY8xF+pPyOz04MacqkJpG3xR8Fi9IdVqs6bHNuh2Cz9Oa8tHthTbjkke0trWv1IKLts8kxNPIIxZ+HdaKpNrwNux37Z+weIdsDOswuAqw8ukchIiXguI4TiGBhw8Qw+elNsxfiRkI5r6bwTHo8S1p5CtHmfhZaCWsOSI4qmlhxGAm6JwEx/mt+/KJhLDFvY+LjFpHEwZMkL7l9WYl9lvYbtMYtUYY+ESm9ry0L2Zfk5LCYv/ZnMjN8Dx+OoFuiCujsIvzNorWdPyT2X9HhlrjpklcwvyW07QfY/2w7M3SVOB1M8Q/39D+MH8li5heGQo5QeI+8JGtWqyJmbhJeRWgXemCF+7VOuO3kgLoVWSgPh/wCa64tudAW0M32kkxW3O73KfoQT96WmRM3SmyJupmSEmIeSqwCEW80LCw889yV3dc6446Z6osDriGWWb+5IIwuXG6x1cV1tz5unbAVrDyd0QZ8r3/ihb5uibO3u3I2AK2TPrf8AMujIYtc0jrjyONuTJcTQXfzt3Itgd4kglpI65cfm5fEkXmkJN3M6ew6OiUpd25OVdVLWGTyH8NvSyau8gXRkbllaiygqaaWnkvDb4fUJIpJJZiHiZFb6Rt/UhYnzRBI4vmptgC0kl5OA2ij9oqCLr29XJPxR3R5u7Nc6aIWzyZ9qrYVjRlJI5P05obZPO1SdRubJdjFiuzfcPhyUWVsR7ZeTmn4aqrpRyjNrfSTMST5e/wCJG0mn/onsGxHqClqJjkPIjcupCEJkQs4XekVMj/EmEHyEXe1yLwqVJT00ZZhWfpjJSrKeQrrR3Nw/1JbMi2N+ZTShjF8vaIyu8Scho4Cuf2uIRF7fqTtk7EBh06GL9yQxvbnYxfuU0qeITz9pHVx7ulSCoYI9GqGIulyDpWou4QIaF5pLIxa7K5F92yZ5ZWinYagKWplvZyLK3a6dPFGtH8J/4pponZkU6GQWzyttTBw22v6vcrEMSjkcgkiJhdrXtdRWkaolCNnf8yODTZjRU+gnm27lohKH8v7lOCnMqaWV3a2F7XEuoVElkjI9Df8AgixOTG2htLutQlD8/danwkiI90pgPwhcmzkYZNhlZ3EW1Og2AeFyHPXRBw3HXMk9xNxNfdn7tyQyPyv2ooWxFOO7nn+ZdCNhLXMhUhifdqnirAsEGiuHLxJhsQCju8LJcHS3J04W4vhSIunN3HNKh7BsLRhkHkk+dubfpQjI497Wp2GQJgILXE/AXhRQbDXSOmf8U6Mj2Za+5PxQ8S5mNiNvChcQH+9j/iih7DR3kJO7P9S4I7u8f3I+ohC8PdqhKZhksz+okULYfCMtoZ9PLRPhThI2ewi+SijWBrq6djqGy/aW/uRqPeRKiw1ifMsvyp4cLgK1pP05qKNUHLjp32wPW13zU5E/4jjP9mFuYu9NkTZ/Em7upNlzLPuWLZAqiT32/Cq+cre9SjFyHVRjh72UloiOTldq65pknyjcfiTTj3dKChrqLTMk7paXuRRR+TqQEID8RIAjxRsRc7VM9jC0XZnudOwwhd0KUwsP0qkgbKs6U/JNPDbcreQWyLxKFNT9SmQJkHp/5JW2qT7O3m6XDbxZfwQOxi18u9IhvtUhox3ZIrWt/cgQxw7tFxxtLLRPW28+pBw9vxd6AItu5D3/ABKTw/d/NNOOuiAGyzz1RW+aIY2tzdGA3d3NAAjHqKfGHcnQjt8KdAUAQ3p92bF+VMyjbcrDh65KLUQtfy70aktkS3vQ9Qp8xuLnaKYfmgg7qitfPJkGpOLepO3d1v8ANAA2uJdwrlu4skre90n+SAEu+EfEhHK1EO3RABDmOiLu6U34ctUXSNnn4UE0LaPNF8nZCYvt0YUbDtyLbb7kBQru7qtRXPaOWZIdOTbUW7LTO1RIEC3PXpTji3duQW9+acDc2vUpKZc1lP7Z2JgduuGYw/yl/wA1g6yFxLVew9i8DPtJ2D7RcORuLhxhUcLxOD7SdeY4nSvHMTeIV58MilNx/R7OfE4whk+miht25oVKePcTpNTkXJl1bHGRUQ7U97PpyRezvkOxGyKoARMbTZ7SbktRgfb7FcNsglNsRpW28Kp3EI/CXNlnwpX5Ft8SmUtKF4vl4vEs3k1HrGXk9Mw3tRgWKNwp5ZMJqvTUtdE/52/1LRw4X7GcUknDniJro5YjuEm+EmXj8kJyeC4idXPZv7wwOYjo5ziE+sOoC/Krj1HHvMZdPs/YeyB2iYaYo56QMSKONxgina7J/Dv5t+pYnGOyMddR54pi8B4lUg5SWXShT+kB26N8SlQ4k+LRgFTRvAffLA+wvyumqmnCOoOKKaKUmfUQMbh/KrTx5PiZuOXCveiz7Kdmz7P9nzekvnv3T8I7g0/+elDH2geOUmcHIfUqgSno3GSI5IJQe4TF7SuVl9+e3NZidPHUl/8ApMTcKb9TaP8AmFdCuPBytqb2ZocK7VU1DvlikIS5WOomK9tqjFD4Ryex0pPpHF4vqJUnsL1hE9NKE+XIJH4R/wDR/wCSi1FDPTmITxyREX92bW3f8lW4qdFvHXU11kcjkfxK2pqw4Ysw6lnIcN9qhA8iHX9SuYY7WHN7dPNWmZeB2pqpRApICcyz6Cfp+lUJVVYTk7mZXf0q5mqqeEiZ3cj+FlXCJk5G72C+60er9SVstP8AZFaHggTynbd4B6lKohjklDi8QIO+1cKnbbl4l1/wQ3v/ANyXJWxua/7LZaqjp6jC8Rou1VHVhxY8Po5/Z6mny6hmie3iP9JflJZkxkGp9je+lqIv/Cyx8Iw/K/8ApUXCqho5OK2Yl6h8K24drjxCjiosWpoMbohbIIq6O+z6S5t+Ulzxjkh/s6pSxz/0ZAqeQTHZvSnhcg1a0vSLLVy9ncDroh+48YqMGqn5UOL/AO80xF5DKO8PzZqrxvDcV7JhFLjuFS01KfRiFG41NMf5w6PzCy13vhmSxV4KvDsLeY7nk4H1K5hGOn0bKUvUolOUWIRDJTyxzxl0yA9wurKih9ntzACL4upZqJqkW2ExySFcbdXiJaGLiRjlpb8Sz8PEhHiOfAH0k6r8U7TV9oRwNGAs9z+LNT2rfB0OSh5N3UVU/AIKcmiL4lVHWVIy2yNeSy1N20nEsqsAAR9Iq/pu0FBVcpbiy0uSeJozU1LwWlDWHIJXs46/mVvTV08ZC7O5ZenqWUq8cjpxFo8ilf1dKeoO1EQmPF2Fl1CpeJjU0j0zDe3FTGAxTm1RB08Odrv6lRdp/sl7DfaMByvh74TiJ7nnptN37tHUCkxAKy3KQCVtQ9YtGZiOetqy5gacS8nzn9sP2H1P2S4P96niEVfQVEnBhLpNif1CvD8LmCGvGeTIuEzn+Zh2/wA19K/2xMc/3Xs5hAO45gdVIJeq60f9S+ZYI+DQ1Eme47QZaN2c+qgyFLJcRPndduRQWFL+Jnbl4fUhtuLNmU2nhAoidma4WuZBrLwRXmeYuHqV21riUrtHZHihxM+2IAD+DNcmsKj42KQM/hO/+GqCpGSqqTlPxuRXKfsI+CKJXPq6tKXyz7lFoKVpJMnz+oVoKDDYr97mQ96GyjU/ZpCxY0JvuGIHJx/Ks8Y3SmY+JyJbnsNh/sIVFSH/AADLd8lh7tyrFKzLLGgAHdk7/JFa/pSbcScXRZy0N/0ou8eaVtw65obnFWSxeaIPxDyyQ/0ruoiTIJOiNpc127VDxPP6V25x+FBZ3v06Uh83Su0t8K5qXJulABtbclda+joSF0QRsNrkgAg3aeFSA6tMtqARYuX6UYkw/CgAiLaXJIfPqTZFp8SIc8tGZABdQlpch9obczN1dKaOS4tEjIBLRAB3dzvd4mS7ulA2fckJOIk7tu9KAH+JxHybaSdLybyUNicn58062Yto/VtdWA7c9o55omzJMcQxEtUIyGOjvz3IAl2ujt2DkorzHbnn/JdKoe3LxepNATBG7TyQ+LmooVm7N2Tg11zFs5K7AkXWoUyM1zLo1Dj5ITCh+0kjFNDVOPc13xMhObbpl9KLDUIi1ydtqTeTttZNPM5Nlkw+SHiOIrMB36XXHJh16k20jlrn80rte76k6LC4m4dOaW3mhuu1duW1K3iFzTAc4bZ6Z3ZodRLqf8yG7ut/MuGTFppp4lCIDaR7tH/UlxHy1e76UAFaOTcxStu7tqqwHhmch1y5Jy674Uxw7Q0SAS8rk0x0SurRLhtzZMCW7k6RVDDq3hQ3H+QRco/EucP7SYvhJi9HidVBl4RkK1aei+2jE6ccq/DMJxScAthqZ6QRmiLzYm/1Lzx6oy8hFCcmo+LNcebpcOXyjtxdZmx/CZY41jVb2grSrMRqZKqcvEXSPuEe5lAcW8lziNyJ2+pcGRu52WsIRhHWJzZMk8j2nyyPNG2Y5bU0UemmVqfmLy3JoiYrclRKGx2o0A9aK/3KAB8WfSi0tHLcSKLLIndCVhfD9KKKEMltzJXNmh6nzRDZbqCKJCuuA43d7C5jntJX1B24xzC6YaenrXKAeUUsYmI/TmqK4MsrO9czf0qHFGim0bOH7TKi26rw+nlP1xOQF+lToftEw+Z/x6aoi8PhMV59a462pakaEtRuR63QdrsMmLKDEBAnbpMyiVsE0lUBG3Dni9Vgl/Uy8PlHiWt4U5TSTUp8SnlkgP1A7imCa/kezhXUUNzVFPILF4oH/wBLrM4nNR/eJSBHIUTtbuyEll6fttjcMNj1pVA/+ewmu/7XSSWtVUEMpeuO4CWfP8hOn4ZeyC+IGIQHFZG2gk9qakwPEKWJp5aOQYi8Y7hVdHjmFTMQyNU05fEzGLKZhmJHxssMxF7yb9mJuGbfJ09hajA1xw3Ax2l8TblPH/ccNKvkduPNsh9XxF+VaOmjxWQjDE8KhqogYTkKeARmYfDbla+5ZTtBWT4liRSzwNThm9kQhaIN6VClGQ3icX4K7huL+ourcy02AzTx2vFOURC2oCb2us4AuUosxsWquaCT2dxIw3+oelPVCZpQrN/49NTVA+ogsL9QWqxp6z2eCORvbqKKS7g2mMwFlz2nrl+ZZ+So4n7NvicvIVaTYoZU1PxzayGOyMRboD0p6oFJltBiDk2+spCIuXFA4bv8zKW01QMXEejnIB5nTZTB/Is/6VlCxCkIcuJ+UmVbNXPxhOnN4reRC9qTRSyFv2jrIqgCOmlYJW2mJXA4/ldZUppaWluOPbM1oGTdPqtWsw3tJjFRUwU3HCtufpq42lEW/emK/tNhWMHw6/s9ST08bkMc9CZ0x/MdxN/So15Nd1IzQVFoszMxJ9qoCt5iSsRwnshXPlDi+KYRL/8A1kA1ETfmC1/6Uv8AYXEJDywrFMLxkO7gVHCMvySWur2M6I1PWGTcG+0We7d6lPDFHFhd2cfMhfaq2owPFMLfLEKCooyHxHGVr/mbRP0llQAAwgZdNov1KkJpokVNdJVN+Gb7G6RRYTVHGf4spiPUw57VZB2XgksNjkE+bjnyTpYDw/7tx+IVVEpkoMQMoheI2IvSp9D2yq6OMY3jaUW9TdKymLUZ0YcSByEu+1Q6bGmGOyTMX9Q7lnrTLs9GPtNT4pSmB5wSvytdZ2auipZSB5LyJ/Cs9JiAyNmB7svCo/tlzlzuQoIHJmvjxACHNpNzN0qQ1c2Q6MdyxA1Txl4xz8QupVNjR08ujMYtzFVSoneR6dg/aaShh4DBaPqF1rcK7WGMQvxHL63Xk9FiUeKWtGzwGPqdWNBVSDcZvdELXOSycTVM9di7bAURUkjAASOJuRBmV31K3pKyKqfOCpa/0rxiCunkulA3Eu4VpsMxya3N8iPv8KmjRM9LfHqjCX1MyB+Vu5crY8C7WQWYrhtDXkX/ABI2vb83NYifFGrocs3CXq3KrPEJ6Uyd3/UlRVst8Z/s/wDY7FIifD/a8Ll1IeFJxRu8rXXnnaH+zT2lw+6TC56TF4P+GMnClt+l9P6l6BgePVdRUCASOI59S3mHVUhNrUBL8WRCSanOPgnSDPjjGOzOK4HUFFiGHVNGbeGWN1WlHovvKGT2gCjnsMHbUZWuFZDtB9jPY/tJnJUYWdBO/wD4mhks3eq3ktVn+pGTw/4s+NXG3TLp8S4I/wA19C49/ZZlG48ExmKo/wDKrGsL9TaLy/tJ9kfazsqZ+24PNwA/vYm4ofqZbrLBmTxTRi7nG7RAZdOWalTicOyQCG71Mo78h/6LUyob4hk4u6XEciLlanLdubJdLZOLEKqxAiVvLcnXLuZkFzCPqJCBOOqQBuT26OuGT7W8SGUnyzZFdaw6NcgDoybhbNkTk47PUmBJtzZbkURXfCgsMCf3JETjufqXPd4U2Q65ZsJJoB1qjd8Sfue0eWqih+Jc2m5PwR8SpHLdyHmigJdZNaEUfpa7aopTWsPh8KWJSNUVkkjbhHaohCNunUigRNGa4c/T4iQhUbsr9yicF92TJCLifTtRQEvjBeLOf5vJFLWBdkz3A3LRV1uwmy3dSb1RQFqVQw6s9woSqmEue51XlmPLpSuMX0fcihosCmbvdN+0B5uodz9zof3sSKHUSxKqYSHJ9yQ1VvN7dVXlufXahuLzRRBZFVBn13Je0NaWvPkSrPFncifPLLNVQyx9oYviXWrOGQm2QkL3XKr1t5pBfJ0M5fSkOzb0fscz8SpeTgHGRtwup8m6VnJay0RLJx1Lb4kWFYk9OIRyxOQsf7Mto2qFidVJVYjPIZvaT7P+SCpeB72h7SN0+AnNRHLHE9kNvEkz8+lUxySDc7un6DEApai84mnB2cXAnyF0yCX7V5pe1e5/4KBVZU9QUcc8c4bSGQenUU09Qfc+WW3agRae1eXel7UxDn1fSqopnz0e1CJP5unYy5asa7O9x8kpqriRiZSXF02l1CqtpO90uI8z892SYUTeM2RO+dqI66QhyeR/dooBZXbH8PiSufbqyVhRdQVzTWnm4VIci9SKt4E0fFibhS7QOLzL1CqUScXzztVrhQxYpNwJ5LDJn3ev4UyXxyR3k2a9SEah0FTRnTyk2Vwt4kx4i+FOzQme1bidE9Rpkz/NQ/fkhbd3J2STmqLu9dCoa1Qun9yMC82THRS8S3myRFc2eaYAn7knLVcgJBHkhubvZCxbuSVu3mgY1NJ3aKOWZOOXUpBw9V3iTkVHba/mgsaihPR7XLNSghcTLRSoadh6j7kb5D3uKpGdghC4/EkQuL5Z80pZHEc7k0c1xaumCOiNxc9y5KNwd/0rlzEybcn73tUSKtjVu7mgItbs0Uslo6Mmrtdc0FRD1tzQ3XJMVyJ93c9yABIteSWXwom5Zorm5oAA8xJMENxZvkOqelkbPTNB066oAARtTsMbZaIQHTd3qSI2+aAOd6c2ih6Xu6knLRBLYRFaPmo025Ov56pqYenPqfkgGiLJ4eaaIdyfMn5ZPcgLPv3Egihp+nmhbmnyju08PyS0Hue1kAMjlanBFrtc/cjEdMv6kQw3DnntQGo1bcXNFbb8RIyh0IG+ptEPpQB21d4bW6IrXFs9EbRtkXz8KTYDFr9PSiLbc3iySLcWqIcvp0T2A5btF9BS1t52ohJuTZkS5a91nUsiWCGe5vzIhHy3JW7dHRx7mJBRd9j+01R2Vxn2iAy4E8b09REPjjfqZW/azsa1ZTjieGf7xRy7mKNrslkQzy5LSdkO3FZ2VkIAyqKI/wBpSSdL/T5Lzc+Nxfcx+T3uj6nFOH42fx9P9GKnwv2cvxAfV00VOw6My95HDeyH2hR8TDquLC60muOjrns3fCXJ1VVP2E10h3wAEoFuYoJGMSXP+VGC9/B2S9Jyt/8ADJSX+jxlqe0rmZLhuWmTkS9b/wDyPr4THi5Bd6jFRq7sbg/Z8P8A6hXxAfTYB3l/JJdbik6g7M36T1GNXPhf7PN6bD5agm2XfuWmw3sfUTGADAUh59Ijn+5W3+1nZ/Cac46DC5cRqs9KupfhAH0g3+pUdd2wxfEIxiao9ng3fh0zCA/qbVU1lyvhURH8bp173b/0aOo7N4ZgNz4rWQ08rNc1MJXy/K1uSosY7aU+EhE1HhD/AIu6OepfqG70rPnmW92Mid9S9ShYtj1RVRBSSPeELWAEkbXAPVtJdCwf5uzH8t7VjhSNt2lkr+0VLQcKSSKiACmn4e0RBhbyWSxGseqqinAGg6RDh7cmYdv707KWM09OFPUHNS0c0bZxiW028Nyh68109OlFe04uuc3k9xbUfazEKPR5Paov+HLu/qV9R9qsPrLWlcqM/i3B/FYku7qQaj3LtPMo9kwyGCo/FinhnH/ynuV5BxKhhp42cwJrXjLcP6V4PR1k9DIMlPKcBjyIHtV7H24xCo/AxCeSoona04ovwik9NxNrkh+CVDnyek1VZg+FhWUmGHVVmMi1sfs0l9DTn8ed38BUNsUqRoIgqQi9qZt8gN1fJVuC9oMFqqCCCnlagnD+4n2h+Uv+5SqjEA4ZXs0oj4hWcUzSUg6bEo42znzu+SUmOQCWQBxBVHNURk5Hrz6UwRcRsmb/ANq1TpGTZfNjUBHlk4fEmZ8QCYhs3Krgp2mIczaIe+Ql2XEIKWSynZ8x2vL6k9gLEKiUd5ytCDcruovyohxqTiCDSSCBcyzVTxmm1I7idOxRtdk6ZZqaPFohEWie3/MtFhPbavwch9mqZAta23Pa7fEPJ1gYBYR2KfHUNyPaKfEieV4N21R2Wxo+PV4VLglaf7TEMDNoicvERw9BqQ/Z3HIS4uD1FL2yo8rrab/dq4G+KF9D/KSxVOWhGzsA5akXiUmnxY6OQXp5TDIrmIHtLNZPH+jRZnHyXVP2gpKyrKiquJRVobTo64HhmEvpdDXiFGeWpk/pVlL22ixjDwp8fwym7QRCFrDUtvb6T5t+VZephopJSbA8TqcJDIv9zxn/AHiEPhGZt7fmF1Sbj5LlKEx2WuaQtWb8ychqKePVpHu9I9KyWITYpg8RS4hTWQO9rVkX4tPn9bcvzIaPGuIF+k4f8QHuFPc59WjchiXGAo45GMlLpMxt4uZfT4Vl8NkOYc6aNzu52stZgNPUVhjxGs18SHIF5NR2epwG6TOQNNBLxe9aqgxCUZgZnYhztfRUlNSuIi2e0fEtH2epQKoEzdrAa5yJcuTk9GHxPmf+1VjDYl9pU9PHJxYqKnip+d27qL/MvNDp4CwqJnnhiua/8R9xfCn+3mNP2g7T4pXm+6oqjNvlntWfxIeGYR63AzD9KjUx8sY4wFdltLPpT8RcMs3d9zqHFkMu5rhT4/iGNrfzQaMn0eQy1U4ttCO3+Ki8N44s2zIXU+mFxw8tP20j7fcyKpp24AsLbs+lSMbwunbPiarY4Jh7SVEXEb8ItrqnwWj4koN0jlc60/ZXEosWGqeN7Yqeaxve3qWGR14OjFG2aSpKKjwasjjZrIoXH6l5ndoWi2ePTH91VDNnZmO5Y0htbRaYPFkdS7aQLe9ONuH4fmhEUReTCus4aBLn3Lh8s+nVK1rdUur6VQmdYW/6ki6kLc+SRZ88kWTQFtrpAVz5eFH3ILXJ9HVIqg8m9SVrkwt4U6dl2jbhXI+p0yDoR7vV8KO3aPJBqLZpDlagB+1h0zXC/wD1JvXmz7UWnvQB0iEuXhQETlzTokwtoDe9K27qbJADXD293uSIW25PcnSG1kHU2u1AC9LJFmJcrUJlbcyE5LhQOgm5ornzz6UxdouiW71IChxpN2diEpNyByt11tSubu/qQUO3Pln4kIyaZZIALzZJ809gDeThlyRcS3RtvmmPmjSCh7iOQZdXxLok5bsuaZGRh8FxdyTyH7xT2Ae41r5O7klxrtNbUyOQln1LrZEOu1GwD5la+X/NIitHUfzZposi553epItwj/1SAO5y00L96Q7S1bb8SC1vK5Iie3J3+aAHXk72y2+HNDxCIef5RXBHud9yXTozoGkdEnEsrETSe7c6Aie1K7pJAaneJ05dSLiWjmWSG4s89LfUhLL3kgKHopPklxN2qb0IcnRXeRMKA1E5PdnpzS6j5MmytF7eldYnHTLpVjo6W7uXBHdk/SSTbi1XdCa3VQKghyG0nBvekRR7XePIvml7r7dLkB/vuQIEij7v8UBCGem5Lhv9KXDfy58lDAT5ckoo2kfLVdaNyuJm2suXHu8KEx0dmKMdGb8yC7RK18kv9SPImJt3ci6SyS4biPwo4h88uXiZSAhECbrtuXbX5ZsnI6OSYi4YOWTXPaydbC6zm0RFn7kARTLajEWs77vVmpP3XVlcz08l3yQth9VGVnAO74WToLIpC4lb1IhFi5ZD/lUiSjnhizkjcc/Uo9rj8SQWIhYS9K6RMXJEJXFy2oXjYeSgDnD3c02UL3C/v0IU/ZuzQ5F6SR5KT1Lntb22xntliFPW4jUf7xT04U4SQbM2bpIsubqFD2mxeG1vb5TEW6Zd4/zUO1+9rlxiDm7OlGEIqkjR5ZZHbZZD2mkIy49JTH8UYWF/JWVH2qwvoqKSqiH1RyCdv8Vm7Q79ybcWLk1qeqFsei0mNYPVAUcOLx099uY1cLgX03Kf91z1wB7NJTV9rf8AhpxMrflcvKLdfiRRE8J3hmD/AA9SnSf0y1KH2j0epoaml0lppYi+MH2pqHbq7LH0nabF6FsosRqQH0kdw/zVj/txiFVFZVxUtV8fBsP9QWpe9eQaxy+LNYxHS4eZRm7T1N0TW9VniL/kq2SOQQsBm5WsKq8P7XU0Zf7zBUAPS3DMTt/irYMewuqLMKm0u4ZAtVr/AORk4v6Ip0MosJX/ADFG0JRmBG7iLv4VbQ0stUHEpweUPULXKLWUr+0CcrPHKPO5rVVoimWnZ7tBiODw1VY2J1NOINbBAMhZSG//ACFXMPaZsQiD7zoMNxGV21lOnaKX9YWusXNMxRADyXCGeSfo6x4YhHJv4IqINzRt6abCCmGRgxPDibaPCmGoAfymIv8A1K7pijqh4UWM4fVCXIKkCpD/AIvc39S85kxZiDMAcT79eakRV0pMOeVrvpduFkONDjN/yL7tH2N7SzCU9BQSVFOPMqUxqAy+oFhp46uOqKnqKSSKpHwkFq0GPY8eG4fS0eHzlT1BNxqiWJ3DMrdoqroftM7SwjZ94e2RdLxV0YTD/WJLKnI6OAKaneTQ43EvSnvYws2Nc7eJXFH20wusAfvTs9TAb85MPmOG38lxB/SrqGHsvjkYtSYjW4XUO2g4hTsQZ/UBf6UcohJPwzBHGYvytXQzG7J7VtKnsXPUCMdNW4fXnbd+FUCJF+4rXVNX9lcQwlxeso5qcM7WkONxEvzK6JpgYfVNT8ur1LRjjA0tPFHJkUsrXn7h8Lf81XUnZ9oZQeVuLFnc4i/NQq2RqepkB8/+1TOisdmhm7QWw5xWXMo4drjF9WYh+FZw5gIByNrn8IqRTYeBGLznbE7XbUJRKbZtMP7XRTEIOdpekmVuOKQTNkbsX1LzABeGUny2gWgkrOr7WSi1nCjActC8SbxoNz0OnrIoX25D9L9KtaXtM0fOVxJvUvH37TVFuTZETt1CnaftRUZZSOxCp1aK2R79h/bQNrcZiL0iacPt9URnsiAYv8V4P/tBwzDJjG5tbXUun7WVEZkwysYNtcSZTqNM+hKTt5TlFdJC4aKxpu2lHJdwqjhF/wAO7b+leFYf2+gk/AlYLvmrH78Ga14WYm77h3CoaNNj1PGMB7L9rmyxPCqSoN/72JhA/wCSwGN/2Zez2IB/9Ixiagl7oqoLw/U2q7g+NPxwu6e9bGHtEEcIm+ZihbLwTw/J4H2m/s69sOz7SSQUTYtT90lC9/8ATzXndfg9bhtQUVZSTUso84543Ev5r7Lw/txFbo8kRC/7TwirGvrMM7TQi9fR0uIh03TxjcK1WVryZvFB/E+FLt3O3w8kjy8/yr6t7WfYT2T7SQlJh0Q4DUPtaUTcoh+pfLOIUrUNVLT3sfCMh4gttf3raOVTdIxlicFZG9xfpSfa2bIALbmhuuddBAuIefJExOQ67ULEPe9v7kXSZf6UUAQFaOehJsx00dOATW67krgHk35kAKEgE952jl1Cyeoy4fFlzuEG6iUUshLPJLibSHLamgoWnJ3SPIe+5JybvZccun/oiwOgV2eq59Lobm828+SWtubsixo7r3ltQN4tdyIZOn0/JK5uaLEEwmWue5I9opATXc0LlcXwosaOfxXbe4XdIC1y/wCSO6Pv6X9KL5GNJH4eZJ0oYh5TN8OiaPK7mmSd70u5dAg4WuYkhOzazMnYAEXkyAJjj5G4fS66efNmdAOZFySARzSE+pkX1Oi4x82Pcm7fNc6W5OnYDxTHIXW/1LhDc2Waa6i5ukO3vuRaAdEe7NdbmOR/yQDn57ULFaI6osdD7E+WWnP0ogK0S0Ys/UyYAn59Wa6e5sndFhQQiw3IiLZl+ZNMXvdJi97IsYY96Jha5AWfPNK58+aQBvl4khJAfzSD5p2Kh0idLUWTQl73XSLzdFi1CEkQFu0TTc+aMSTsA2It3+pLiblzwofTn1JjZQ8QvNC5aCy58We1CRbsljZoPh0/6k6JbsvFko3UnLhyUyJY9a13qJPvlHq3USijJa2m5C9Q5DzQIklI46v9PNNkTlrd0poSe7VEJN3IHQ6ROQ6+aV23TcmiK5D3oEIyIe9MmTpw8iHVBa30oLiIi7+lcLdq3iSPd+ZJi96AD6Wzz7k0Um3JK7ZlbaiYWFABiVumfUk5bubCgcl0i8kAcMerVdEmK1tUXh9ST+aACAW810do5dP7kPv8K73oA6WSXel1JEKCJeRFtQSxsX1fNH+VlwhtZBZGcdvfquELWl/mT1tzapotzlkzoA55obbUh28/EjIWjC/P5IChBn5bUny2+EtUmF0uHuF80CsTeJ8rvqdIhYX5IhG4SZ8/pS4dvxIIaFa1w6sKE8rcs2tThC3f1JSi25m6lnQyMf8AUi1GMtWuStbaibMmLNKyaBYntyf9yIs+93XXy25N81xiuLMdwoAbMnu0Tt1oC+W71IGK64nbkkXL4i9SAQ6JeJ3f3IrmHntQsO3LNK634lBdBXeB2RjiE9KI8KeQC+E3Ue67X3+aG5uebIeKEvJUOoyw+Mh+XEKuqtvqpT+oyXaPD6jEqsaenjKWc/T/AIko4C5FtZhVzV4p/szhRU0Z21U7MUkg9TfCs+zCHxiVPqMuX5ysLEaXB+z9OTVdW9fX9LwQbQD6iWaLtVJDUcSnggjH0kFw/wA1SVdUc0ubu6ajhkqCtAHIvhZOv2XCJpa/tpUYlQhAcccUsR3AcTWfuVHLJJcXtEe8nu4hdSano56V7ZYzDyuZWmD4fUY0Ys7v7PDzIvD7lnUMcbO2LyZJpGpfGPbux9PRyA10B3NL4ibyVAXLLVWmJiFDAFI2Yn1GPkqc9xK+mjrDb9mHW5Xky8/QXVzQD1o/DuQ+Fdh5gukkP5mRW6LiAOttUmlxCejMeHJs9BbhUb5Je5kAaJsapqoi4l9KRfmH/qlNiDiAtFIxg3pfqWdbbaiu2+kvmgmi8auebVze4fDmnAqLizz3LP3PdmzvtToVRiWedyBGoiJxfNlKCoYjy8XfcqGjqvaLRzdaHAcH+9Kgmnn4FMHMh6n+FAFph9DJWELRM5G6k1PAwkid/wDfKgfCPQL/APNX8PApafg08fCp28Oe4/qJUdfCBGT5bfSqSE2Uc2JTzS3yHd/lU2lqLYhMjYRZQKyOOMhyZhS9otG3q81Yy5+8rRGxNTYhHHHcDOMv1bVUFM/nb5J2KnkkbM5GEC/mnY0ibR1lXSylLT1BU5HzGJ9p/UPJ0iw/DsSMpJKU8NrS5VeHbBL6w5P/ACSijYWtBrRbxeJ0/HmNzA13xE3JZ1ZdyDo5sUwOUJfZgxelfa8tDsmH6on/ANK3PZXtRh2LVBU9NVh7V3007WSt+UljoZpBIbHtIfepktHDikfDr6caoe6Qm/FEvUJ8xUOL+gUv2ezUUMsY5HkPwo+2ONN2X+z3HsQva/2UogLxXntXlmEffuA2yYdjcs8Abmw7FWeUDHyGXmKa+2n7RKnGOx9PglX2dq8BrjmaaS8r6eYGHbwj7+pczTvk7NvZwfPBFxqwGfzTVZI9RUyuzd6lQw2xDUGVtzkICoZckjNDUI7+SK5hLmjAXzyd9qmYZQ+2VOZBsFSaGupsNoaHBaWWsr4yn4dwUkDXyl9RcmVbKIVVQTBHYLB4n3E6mQ4PKLCdjiLva1w9X5VYU2DywjI8rbj/AKBWXuRral4RQ4vVHhuFcKPbUVWxrfT4loONF2D7PYbTSRsVRWOJTe4fF+lVHZ6nbtN2u9oPL2OkbS7p06f+5V3afFvv7tIcjHdBD+FGOe3JlHl0dC9kLNvjUwjhJiz3AZjkXqWVkJvyqTDiXtWC09Oed0RvuLvHwqM4+/aujEuDhyHI+ranEAc04xeT7V0GALjqkNwrvSGVy4ReT7UAC/JCj2obXJUSIOouaVrlyRhHdonRjYSzz6lVE2AGfvR8Ny1zQ3W//rS3GyYJM5oJE2qQZWlm/wAKO23TNLhsWmgqNzXRgh+GydGRrdR29yacWuyfck+QtzVmVDjk2WnU67xnty6k1pt1RATd3USBBcRx0y5phyu5J8unJ2u/emD6UDQn6u5J81xFaPmgoB/PRK75pWt9SJhQBzauXEiYUurwoATdOiAy7s7SRvmhMXJBQN36l0SfkPSTarvh1SEbLkEi1uS7uSLQvhRW26aXIAEfelt8LbV1FEVzWaW9+iABbK5d6RXSkfvZv4JXHbnnt9KAE5XWsnGkchyyYVy60b3AC8NuScCqGyx44/d6kDQFu7JhutSIX8t2eqeCRuLnwA+nJcmkApcwjYB9IoNIjbigPwspATR8ImOJiLLQvEJJpia0WfJAACVuvUiubkp+F4WFcEpnO0FnK7xJ2bCaSPQ8Rju6uSAsq7v5JMTi/Jl3S7R32oiK4uVyAB4jX5W/EuETc2yuXZIZNtgOX7kPs8lv7Mv4IJs65bc2ZISuDR+lIYZ8ug7foRBHILi7xGXw5IKuxniWtr3OiGRh8DouDIRZvGX05ITGQi6X/gkwB4jZ7GdF4fTmhMd2mZfuS4bl3Pd8lJA6Eb8ny5eFLhvuzBcGMx0YHUgIz/4bKaAjjtRtGMjZPl7k/wAFyfUWbRI4bWHVv0oJGLXEPTqpFHHGUwvUPsHc/wASAurT/BEJELdLqAbLSGaijM3j4sXw+pOviFPn+1mEe9VLZyeC1LUeZMqtgW51lOQf/cTF5KPJXBHGXDkk4vxKt1L6R9K6V9ubP+pFsOByeaWq/aSOVqbYrtOr6kDF7kQZ97KbY6EMbC+ee5D06uyPhmSXs9o+pAxov8EhF+9068fvTgU8pWuEblr5KqFZD6vy+9Cw3Fm36VZ0+B19RKLBSERFy0VrH2DxggvaikuLdaIXK1Fisy/B15Jzghbq2fpJagfs77QSSZewSB4tzW7Vo6T7D8ZqDijNrSfn7lWrH7jzJ4Wu7yQtH7rl7dR/2d6ySXJ7i/ctDh/9mOSRxeSc4ibnsRVeWUoTfhHzfw/EnYqV5HFgyIya4RX1pRf2X8IFxKoO/N+kmV1Tf2e8ApbXCnpg16hg3Kbj+zXsTPkjDexdfXAMrRbc+la/BexJ08wvHh/FP1E6+qsP+yXCKGOwA2t4ekVcx9g8KpwHKnH+CruY0H4+RngvZrsjiElQEns7RAHvEt3716xgXZegkhBsTpI608tRlZiH5LaRYPTU4WRwBGI8hFkX3fGI/s2RLNBnRDp9PsxOKfYb2C7QCbyYVJhxu9zSUMzhb/G5ZfE/7I+FTHnhHaWanF9zRVcN1v5mXsgU8Qja7fyT4CItobiQ+pua5qhLwbaHzdUf2Ze2ODkfCjpMcgF7g9mmES/S9qyuMfZ3jvZumKWswqtAhPUBhIhZvq719fBJILs4O/puzUkKyoEMnczH4n0T1f7JeKD+j89sSqDkrJeKziRuWYk1pKMFPEQ7GD6V96Y7hOAYsOWL4Hh1YH/m04kX6ua88xn7Ifs+xJ8gwOSgHK7iUM7hb/FJJ/ozlhj+z5fgpYxEWyu/MragykqYIKiRxpSMbxH0r0LtZ9i/ZvDZo/uvtLUwE7XPFPGJkP8AAlhMTwcOz9RwvvmkrOKzixagQfFqtPHyRy9r9MjYzXBXVs9W7MAyP+GA+EG2iKWG9rMQwm72TE5qUe8eIQj+nko54DiFQ0bxwe0XNoUBsY5fuVZU4XUQiTyQSxfWBKNkGs19G0p+3VTM3+90lBXiXURw2H+oLUVRVdm8cIXngxLC5/XTSDMP6THP+pecjUT0pjZkQMrrBax6ipGQ7xgj3nb5MnrFi2aNLVdj6OnqBCm7R0M55MTwVIHTyjn3a6f1I5cPrae1pKOU9OqmcZg/UCyWJYl7RUmcjteb3v8AvRDUEUItTySQSM93FAyElHbS+I+5yWlfjUVOfDcWP6ntyL4lUy4p7RLo7Dopg9qMRji4VXKFfF6KyMZrv16ppyw/EDBpMHhpzN//AAJlD/TuZHKKtMjtVNbkzspEGIPDMB5MQj701WYHhgzG1HikwEPMKmG4c/qD/tTtJ2bqaph9mqaWsLvGOcRIfyva6rYmi+jmpqyoGR3sIW0EVDr6oxkPhgYiGWZEoU2D1+HlnJFUQWcykjcRUOvxioGLfGwxG1rLOzSiV7YfPT3ktbg+KW00FhkJd+viXnI1jXBrt79fCpUeIP7T+FK8QM/SLrW0zPmLs9ep8Yly1d7u+5lPDtUEdOTm4CXK0dq85pMajKDKR3Ix8Yn1Jh8aikqSYNojz1UOKNNuD1XDe00UhFHK8V2WhZ2ktHTYxTiPAidylF9dfEvEaHFIBkI8nIW3blr+yuKPIQudgxZ3ORPuRp9iUrZa/bN24kwnsUVHBJJFUT2gBRvaXxEvC+0NRPVV4+05DUBCAyF4nK3xe9a7tLjEfartgPtD24XQNxZizuFgb/uXn1VWSV1VUVcv7WoMjfXlm61xQ19wskr4Gj3WpNl6UVvv2pcPT0rYwoMBYe+1Fa3PO3yTRDu9X7kN3qQMf0z5ulwWK7f0pq1i1/pQ8TdzdBIRi92iC5/yrojddqkIt5oAVrk3qQFmnNFwsu50DoC63uRNJ7kNrd2aQjtQFBPJayHiNbohu3E2brjkgrkdaRiHNIpLtM3TBbuf9KV35UB9Dt3zSaRuXuTV2mTOg4j58kE0SCkZAU2vK4U2+a4Jbc3fcyAaHhm8skQyNbm6ZHMhI822v0km+IgZK4zEWT5kmnJhLXO1NPMfNDd3epVsA65XDyXOI3namBLq0RETfy9KkdDtzd7pOTZJhvmhu6vEgfA/4c0TSbfUmB6LddUnL3oD6H+IxOkMnvuUYicR7krrtXQRZJKS27J7kLSbtNyaYnz5dSFy36dyqyrJL8+STTd+SjET+aFy6n1+lSTZJIm8nuSue7VMcS0kXE+pFhZI42/LpXONr9SjcTf6hSIrbvkgLJIzDcOS6E3PlconE7nd7UYyDbycUBZKaR7fUkJPlyTASXFoi4j7mV2Iox5E+lvcKXE3Dn1JOKPXMm/yqDoFd3MhIulvJkXT9TJfuQQDxLf3pOXzFK3Zy+FIY9pZ9KAC4j3Zv/SnW5ZJpha3mjHIbvCgB1ifuXHLchcnG7JAZPnl4kAIprn+FN8S4uq1Fc5XN4kW63VAA6Ew6bkrdxM+3ySctdM7krrefegBMNqRfuJCRdy51FnkyAO9Qdwom68s0I/iaeJHcxXaIAJ+lL3Xc0BF05IuI1yAOiTch3CKcLMkwHPNOiX5UAFd5Ol89ybImyyfpQ3aIAeu+JC/hd0ByN79UJFu+FABFI+ZNlaKF8i5NtQlJvRFy1SboAStHXRIiuHv+lLv5Ja823ITAc172tSfNN3OTa7UT7lLJoK3d6cktOTdLICK34UJFcOm0lIUOkT93Sh9LIdch9SQ7m5oEEYuOmbJv1M+23kKJy1LlammkYdckAEO1iz8KFne7JstURiFuuYof8vpQAQ5XZZbkT53ZlltQsTj+ZEeRFkztyQT4O3XETu+1cbKQrs/pTdrf9Ernu5Mqomxwy6WdNvn53fCuFuSYfkqQiVQ5RmUhN0b/wAyzuMV0lVUkZu5ES0EWXs8uXeyy9funJy2rCfk2xcsiqRTTeziT3EJF6U0I7c1Y9n8HkxzFIKSMHIjMRe1ZyaS5O/GnKVIfw2Otx5goGk/3eJ77j8DfUt/TVFB2ZwvJ42Mwb8CDLqP/in/AKRUWu9g7JnLh1PERSxxlLIJ+EvDd71lY6iSqApZXcjJ9T81yRh35f6OueZ9PF15CqaiSomOSR3OU3uck0w+9HayC18/hXrJax1PAlJyltIRe5LuSRPuTECPzQ2vzdFdclraLIAb70XXqla6LUfqQAm5pf5UhjRW2lkgAdLUvfki7iZmSta1AHQkOEhON7SV9hfa46UBaWJtPGCoB613Qh1QB6zg2NQYoFkFTHKeXR0kjrCbMhfMbW1uZeRdNri/5lZU3aSvp4+GcrzxZW2S7tFSM3CzR1n4lSTM/wClNRRnI4sDXESgUGPU8kgtO70/xdQq7hxKn4YtTMAxd8g7iJMerD9ljpxzPfLl0j0suhJpm27yXAmgI9H3J1svJP2gSLmERd3a5SqYbSE2Ha/hJRKcWkLk/uWjo8LOa1uHty6khth4PhYTOckm0n5fUrulwuO8c3/SnqChCljvnzAe71P9IqcFHPiQEEjPBT90YdZN8RKLHFWdwkqfEK7hwZmUXjHcN3ksF/aOxqTEMYw7DzN/9ypbfmRlmvW8Ho46GwY2YRZrbfSvnj7VsSfFO1mJHndlJwg+lhtWEmzur2HnfsrwhebfhlyUUx6uVvcrXFMoYYAd7rvyqAFPJJLvdrfhdZ8k0BTRvJKIZsN3iW2wWGnGpp42dwIj0P8AKqSjwWQqU6sIroI9pyk9o5+kfNX2BUrVVZE2biUP4pWrKbo1grZq/YWpwKR8ri5+InVD21xZ8JwGRwZxlq34LF7vEtPw3qB06ctSUbtDg8eOYHPRiFuQXxlnyNlmnz7jo7deDxrDcYqcLhqIoDtGoCw16FgXYkB7Ki0gD7ZUMMzSeh7dory7pLJe0/Z72kj7QYLFRyf/AHtGFrj6wbpdVmtK4mvT1J6zMvU0MmGmMErsUotqI9I/Co9zjo6l4hWe1Vksj+M3UM/NlvjvRHBkrd6i+Sct+SEY+l0b5+lXZlqAfShEdqJxtHk6JhfyVJkuDsEY3IkfT3XIrbeT3Jfw2rJyNlFIHq8TWpWkWjoh8WqII01kZPbTBaPROLg7rs27kvEotmyihNn5JF4bW3IrtMkBZIEwTFyblagH5J4fcg4dy6k+DnlAC35Ltv5U5tFJx70u4h9sbLMS9IvyQWv5J8xbkhfp1Vp7EOFDX77UvdkiMRLRm2pcPydMQIi9v0otRbm5Eu2sI5ouGBFogdAjnalci2FyRW3a5IBoa0JxyZaTCex89dCAcNzKXcwh1KooKcBmE5DtEdy94+yLtth3ZvGaKukoxmFhsdnZeL6r1Gfpunc8Ktn0Ho/SYOqzaZ3SPN8Y+z8sPpv2Z35eaws1O0MxN5ervX0F9r/bigxnF6qppqdqWKR7rAbkS8Cq5mmnM/E7rL0jqc/VYd86pnT670vTdPlUOmGNB72FEItz8SK3v+JdKO4s9V758tQ14tHTg5c3SeN7uhl0cy5oBIDqK13e1EH7v4LrC4vz+VqQ5etBNHCK3kSEha4k/HGdQYtGBl9KdLD+HbxXYddwi92SAdEUStt/zJ2KMybMGchHnc21TeJTU4DZT3ll/eFcmOI8kPD8HValZVgOLRhmcjFc3SI3Jhif0N/qUmOFxDJ9op0adrtdynYoinJJlllcOWXNN3NyLqU/2cfSl7OxEjclEC2674UYScG027nu5KYMOpO3VmnWo5CfJgRuUTMO7XHDUE8lJTVQO2gSR25F+5Sg7Vfh3yRR8XPUAja1hVMdK8JCxP1JPSttcJPncKlSJotKntRczDTA4i3hMBUU8cqJLc7fysorwsJaGxW/zQjSnzaMy+IWTcmHgkffE3eG1cPEnt/ZuSOgwOvxSYYqamlqDd+kQWtw77Ge0NRAdVWhTYXTxNc8lXMI6fSKVyDgxjYg12bxIxrgu/ZutHU9i6Kjiz+9ArSF2/CpoyIi/MjosFgIyaOjYx7pJzutVJMjZGeijnmbOOjkIc7eSOWjrScW9lcDflc1qvpMUxjC6gmA2gINvE6v4LL11RVzSFxJZj8+alhYijkH9odvh3JoyC/Jzu+lk7TYLiGIWhT0FTORPoQwuVy1GFfYj20xQROPAakR+NrUUyzH3R56AjaRv+HaXdqvVcK/sz9rq4AOSmanAvUYrW0f9lGvjiH2iopyLLxTcnRX7BQk/o+fHIya3qTYR6kx56toIr6ig/sqxSQAFRioRaajEFyu8K/sx9mcLqBleWpqDHkRZCltD9mqwzZ8jBhtRJyik19ysKLsniVcQhBTSGT+5fcGF/Zf2fw0hsw8JS9Uu5aGmweio/2FJDF9MYo3gi107PiWg+xPtXiAFJFhx2N1ablc0X9nntTVNe9EYReour9K+zRz5M1q7xD6XR3I/o0/GX7PkvDv7NOMzEPtF43ellrMN/srsIC9RUbi8K+h2zLm77UQj3XXEp73+i100DxSk/sy4XCBPJOxmLaCLW7lLwH+z7TUYkVbJARFnkO57V7CIsKJ+rRku6zTsYzEYX9k+EYeA6vKTbdoCNquYexeFw3/AIB3Hz1WhtfuF/8AuSaN+nJxLpUuU2V24L6M+HYvCI3Y3oxMs/ErOLDYIRGyCMfpZVOL9sqfAe044ZXvHFRnSjK0osRHe72i23uVyeJUEdd7H7ZD7UzX8LPcI+pT7wTgGMLcmBrvkitt5g35UxNimH08PEnr4Ygz6pJGFUOOfaZ2YwOKDiYpT1EkjvkMT3kI+pLWbKc4o0ZDqLN/guPJbpr6Vhq77bOzlKw5HIZu+4RB9GUUvt27Pk2kFTr8CtYJi7sf2ehuTly2o9er/kvLKz+0dgNLHnFQTzkPutWOxX+1RPNXG2FYfFFTg4ixT5lmTquzMz/Igj6EEd2aLgn37RXzTWf2lO0AyEztRRFk5PbGX/cosn9pjtDHCLx1tIF7aWw7v5krWH9szfUwPqEaeS3N8hH1JniREw/ihbyuzXwzjP2udoMarZZamvmk4h3uImTCocn2lYzMIsdVNaG0PxH2p9qBn+T/AKPuUe0GDjPPBJiMISwvkY8QfSqzFPtG7MYGBvW4rENrXOIndr4dq+IRLE8UcpnMwve5rjQBxKWcmlYiPPUSfPNPtol9Qz6l7U/2juzdPSyxYNT1OI1RBskLZEywePfb1UyRDHRUfsokz8TjveRPb4cl5RLJOVOR0zNFE24xF9ypquokIyd5Op+oloqgc88s5moxPtdJXFLPUSycWXrIXtHJZHE64Kg82e4um73JiYnIdcxUdo7m16knOzEbhqqilLOKcgLPwvarGm7ZYzT/ALPEJvzHcP6XUB42TRRtzzYVm6Z0LIy8HttUF/8Ac0FDWXbXIo7C/lanA7UYcQEHsFVR59ZQTXhb9LrOFDcxck1bbc6jVFrI/s1oVGD1QZhiNh+mrhIP6muU2GlKYBaCenqB9MUg3LB6+/8AKldu5XIoh6v6PRqnD3jiHiwPET+pQAmehKWcJA4oiQgWfiWUhxqspbWCrls9JHcP6VLi7UTiIhJT01UIv/eR2l/JDsNV+y5YXjAWN2c+/wCJPhI21hBrVTDj1HJdnTywH8B3D+l1KhxbD5AHOpYS6fxIyFCYOJo6Gor+ET09ZIAhzj4hblNo8sWqRp8Qpqequ5kTWkA9RFc3uuVVQSWkbUlZTzie0rZB3fxVodDJDTi/CkiM2cTISuE/Ujhh70UWJYTQSXS0kEsAu+weNcOX71UFQyixWTx3CX9KvMSrIIbm4m4fCqiWscn2bQf+pQ0i039jtJHKNzGbj5ENpCStKYaOoEHicDPK17X3Ktw6E6gifxNt5LR0lLDDEAtBHIbtvklG5HgLj8SHNHJTtZGziefi6lKbEnpaM3la+UmsC3xP5IJs5JCN3a1v6UNZWfcOGhi8oOVZUNbhcUjfuKch/wAE26CMG/BXdrKj7rw0MGF/9/MxqMSkHpv8EY+4R/ms2xOJdCb4hyGZSG5mb3ERdTkkxaZrpSpED7SPn0ImyIUyBPnonGzTAK5vcKT2ofFqyRk/d1IJoWmXU6Asi79qRSOI/Em+NdzZAUOjkiyb1JjjP5JNNt/cgEP3d6AuXdam+rkkZWoEEWZc0D5jzdCRP3ILrkDSOuXvXBLq1TZZ9yJBQLyW6aJNNpbmgLLmlpmTMgX0HxNFwptpZJt8/JrkhyFuaBjhSXDn+ZCUz89EF13lu8K63lmgGhx5Lm52kmxK5td3miHK3uuQiLDyyQZtHVy1+evqSt3F/pRMPvQIDpEue1GEjd2adLImy8SYYS5+JANCutO667VEZXc23JW3D6Vwc92eYpWBwCYm5XJFt+r5JajrluS13Zt/NMvk5d8Tl5JMQiVubrpDuHw2rlvVzQQDa5f8ktR10RMOmjbmS/aPr4UANllybJL1aIvcyTZctfcgAfV6UQE5XPnuS1z7knK4vSgBa/mS1LXJF1d6TC/LNACue3J8rmXG889qJozI9ERZ2j4fpQAPfp3p9h3FkyacX25v0p0EEspNM+XUloI993xJXXc2XNbfmg3O3fL1JXfJct6WddYW/mgDj9Py5o7mz5OKDpNd03IARSbSy6lwZLiS4jW5OzD8SQkwtnogsVz+aRJH5ttSuuEW12oIExacrbWXbtvUmiz5N1IdUF6jzye5NvI+WTskXP1Jal4eSApDlz7WQv5aIbdy7d7mQGp1ytSIkHV3rvp0QGo506Ml06+/pS4mmv8AUhfpFBKC4nzRlnn6tEyPhXWLdogpoMprtMkF1vcl889UTbkmwE5a2pD1Fml80vFm6F7gO9I5+JExe9N93+CJsiuUtmcgtS5Ok5eXhQXOWnhzSu7hFSSdcn8kJ9K706e9DtJtMrkFi8Xd6kXdm+SbutJONmTav87UAK5CPufX5Ih3FyutXbXuz6VSQUjji5Lp5EPcucue1Iyu+lSQNnnbqk5btH/SkWRc1zpHJAAsLlrmhYre9kRFqTMgcmty8SoljozNcKUg+XzTAdeidCS3nuVJk0dLlrtXH2l6rvEkfidkOv8AFMRbYbShVYdWM0ZFPE1zWv4Vj63O8mfaS2HZ2ubDcSiMztiN7JC9zq27WfZjU0sw1FOHFpahr45Q3C7OvLyZVhyVM9jFglnx7Yl48mEwGjDEJpKd8r5WtjIvNW2E4PimE1oz0Ek0NcB7AjAr81TVOH1eE1nDMDAme64VoaHtFj9cYwRSyGegMQA136lnkbfMHwd3TwS4muRrG6WphmKnq5SqsZrJGlqNbyFvCL+/xKOcPs4cMT6epa+TC4Ow+HHU1jcXtBWBaEZPcUIv4y96xz5ldyXT0z35PO65KDq+QG5pOXyS/K6FhXeeUE2XpXR5Ll27Rd0QB3S7Xcu92jrv71y60ubaoA4+0ki3d35kdrEyBtqAC8SG1xL1JLuvPW1ACHP37VwSudJyYi12odMtEAEuj0rg9a7dqgDhZcukkg5a5JXN3Lt3/wC0rAHpZOQyHT7wkcC+FB35slbt+EVAFzh3aB4XyqYGnD1DtJlqcOxLC8SEI4qngSv/AHc+0nXnZSP7ktt2roSA9zwzA+NKMZg//Vbmiw2PD4h2Nevnfsz9oGN9kZiOgqLhLnFUteJfxWprPt8x+qiFvZKCA/VHGobmn4No48bW0nyeyhQxSSHKbXSl4vT8Ks6aEBjyZvnovn0Ptw7QjozUw/8A9tcP7cO1hdFVCH0wB/2o5NYuEfs+hpqiLCcKr8QkttpoTlcS7shuXx5i1ZU4xWVFRG0l0pkZlG11ua9Dm+1jHMa7N49TYjPHLFLAINw4xHc75Fy9y8wkxSotGKnM4gy1EH6ljJlt7eCPJhNSNRlLmNvinO1W+D4hg1DhtZ7bHLVV99kYgzWCHrE+5Z6WR5jIzdyL4nQP+ZSVqX/39JXHqzCLNaAC1oMy0XZiuCGColk2ym4gNvpZYikFo3J3fuWrwuNvZovU7sTispKwi6Zo+1napsH7NlHFkNZWfhAQv0B4nVTN26gLsToX/wBUNvZ+Hnu+I/4KZ2g7O/fmBlw2YZ4d8d3f6hWL7F9nTx7HgpzD8CEr5/pYuSFTR0NyQzjfZWpwOioKmd9tW11viAvSS9Y7HYCHYn7N6zF6iNhxHEY7YyJtwA/SP5uaowoX+0T7RoqQN2F0H7T05N1fq6VrftgxRhmoMLiysibinGPd4RZcuTI55Fhid+HEseCeeX/iPNOnV3uSIn6V1+rNCPQvS+J4Y8JbRR3ZiLJpi0RsLfUsmaIctuSEu7woWK1tM7UQ7dOm5lNDBfc/wpa5lakXT9KG7aXNUATF+pE3TyTY8kvEPxIAcfp0dy+FDrmkWY6LmvmgsO4SIUPf1LiSCWH4dErvmh6uaLw6Kk+BCu3Ja7SSv964/SpoAjFyfNtyBh0R6/lS8S6IMykjliXBfk24l25+aIZHEVqRQJQn5JoRtL4VJ4l3PwrtwCWZZkgBkR26Lo/LcSI5GIs2a1B78kAJiLPm6m0eLVNGWccjhby1UIvLNdHc5N6UnGMvkWpyg9ok6uxaqxA755XLRQdc1z+lJ/D6kKMYKohOcpvaZ3q1Rd2fhQgVvP8ASi9LZXJkAll0/wDNEAuTCDBcXwoLvC3+CPiPdln+lBLVk16UBiF5ZBiJ/D1F+lR5CpxK6KO/4pP+1R7u/NISbc3UgKJY4lUCBRX2RlzEWtUc87SdiSIulkJlcgKCYnEB+SJie67O1D3ZZoXLUdNqChwZD3Mzvanmm6SeV/4KK5Wl6kDlb8PwilQFtTVUcZFxXaUculF7ZT5Z8NvpvK5VLla2XT6kvxCImZnK30spomi6hrIpHJgp92XiNOHHJCBO0j2jy3rPkRl322pXPn1qWg5LTjXc3bT1Kbh1O2LVkFPEEgCe0zjYjt+JB2b9iHGIAxB6aWnke15JXeyL3llzZem459oWD9j6SniwI6DF5ZGLiFBC4gGXTz5p0g5KuH7Lo6cRnq8YhGJuelv+JJiTtFg2FnJTQR+2kPIhPYsVjXaSv7QVh1FXK5GZ3WjtH8uS1vYnsP2g7aYZwKOPhYdxtJRpyIyNvSTCn/4JoH/bSeGrlOjdqIXAonAEMuKYj2gqROR58RlL/iXGvonsr9guGfeAx4/RvVVpQjK88hl6fF3Zr1fBPsv7KYSIvHHIJM/SO0SHyWUsigaQwOZ8nYP2D7b4w4BQYFU8JjE7YobR+dy27/YHjOKGYPRTYRWPvOLjtYXq+S+uwxKkKIQja0AZhARa21NDVUxEXEp7/iXI+pnfg7F0eNfZ82dkv7MdNJUF/tA52d0g1W4/cvUMM+x/sngJxHR4BhxGHIpW4pfzW/McPIv2Bj+9MnT4WQ85A+HNLvM1WCC8FIGF01K2QUsAF8MYjaiIXy5sOmlqtPZ8OISsnkEU21HRf/pMn8ELJIvt0V/s/meiEqVu5m1Vl7DRF/4kh+pkhpYBP8OtYR6dwI2bCqK8aXqtZvckVGw2szx+/RWhx08YZ+2t+hU2Oduuy/ZERLF8dpoJXjIwgljK8h/cqj/4Qzr0fU//ADXHo3y03LzrEv7WHZOlMo6Hs9VYkQvbxSMYgcfV4nWSx7+1liMgm+FdmKSlEuRHI5ktVim/oh5YL7PbjpzHSw/4IBhMi5H+Zl8zVv8Aaq7UzRhBPHTUc4NqUUdpG3xC6h0f9obtPiFVlFWOZZagINa39K17LMnnR9RHJwQJzZxFhuuUE8aohLWsgDxbjFfONX9pmOWg1XW1FRLUXC8ETt0qg7Q1GIUZDI7Qzifijk4uvpWsMCXkn8i/B9N4j2+wTC4BknxATu6I4nuJ1iO1n27Hh8cQYfR8IC/v59xEP09y+fzxqvGLN2IIgfUrOlMB2saGTiG7TmL6FLut/Kt1jhEweab8HoNT9vGNyVBTnLU8V+Q52j+lQqj7Xu0hHGMXGvNtBF7iWJg7UNGcpsETznt4pNcQt8Pd+ZRZcWCQ73N7/VnyWntM9plvin2jV9dN7RUnLLUZWuRdwsq2bt5iNRWe0STzccmsOcZHvdvK5RCqICDmJeHchMqbhZHJE55+XJTZNEjtF2wqMYjp42kIooWttJ+brPTYhJJaZSPd81q6n7P8VFgc6aISkBpW/EEitfp5KPSdmeDMUFbRcUy3NbJZkk7Ao6HtNX0ZlZI5i42txN1qem7WYoUpPHNYPdHYKmVE2AQzFG9BKNu07ZPEqOeaDjSPCD2Z6CXUKi3EOS3q+1TyU/D4e4g3llbqqSprHmnlcM4hN2K0UycjFqm35pbBQR1ByMIublb70HE82XDFs+ak0FPGUwjIzn8IpARbntF3Z7X5En6CSP2+BjC8SLUfEtJUScYeHKYcEm/Z5DtUL2KjozvizGozL8TPp+SqqIsm10jRhmD7R5D0qANQ0hjxHtIdzEoVXiR3lkbkShHWOTjqpbEkWlTUNYPDkcn8dyh1EzEO58yb0qOdQxPy/SmjkYuaizSh05nuzvb8yH2i1ib/AJqOYtlzTBR/4a6qRomvN701xmt7kywvyyQlHu0QFDt4+lIhuLN01a9w87UhktLVBoPtHcPq/ehaNBd79vwpDI9paoIDeN7eVyEofJtyXG6cncfqSGo2Fm9ypIDhQvl6iQ8O58tUfGYn5rjzORZaKQBaFxu171IpsQrqEs4KuaL4QN1HIiK1m/pSuce9Pgassv8AaTECYuPwqj/8WESL9SRYxTlqdGwll/dG4qquci5XLm5Tqh7s0+F9pIKG2y8R7xka7+parDcWoscqYIAxClo5DbUqk+EIv6bnXl9uqPq5ttJTLHKS9rKi1fuR7TjGE4d2RoAxDGK+gxYiO2nwzDaoZSmL1Sk3QHw9683x7HqvtJiR1lbJfL0BGO0IgbpAB7mFUISPHqycGofvWWDBKHOR2zry5lNaY1SJYlb4bkV1vcoftDZ8kQVHcu046JjF7l3u5KO1QG1sn1RNUNdlqKCB39yEpLh5vcyEahrdGXAmuYtLfJBZ27TJndcuP3JDI/Nd4nmgDh3lzyQhncW1GUn6ly7y2kgLE3O/pFCclzInK7TLqTVp3IAA89uSEufwozje5CYv5oAASu7knLREwv8AUh4b3IK9oH7/AMyRbWHkjtcXJiQEPVu/kkhiu25+JCWRa9KK3Xmu6fUmAFzbmJ117fJd92aT9PNBAhHdm2dqTbmXCy94rrFpzQB3QfiSut0XM/iSPxeJAHWk6n9SLifpTQbUWgtrlalQNBuXzRCSbfNIS80UFIK64kN27mkXPmuNn4UyztyJvmgte5LqQRQbDw3LN9qC1rs2dK3vSHySomhEO7PND3k76okkwoXi0dJ5GICZDd1a3IkE0Ji97DbtQ6d25EQ265flTfz2oEE0nU/pRD7k37mROW30oAPv0ZOhJuTIk5auujdcKAKb3flSt6fCicfehckHRsERbSyfchuJcu8mdDl8KCgrh80PTuS96TfJkEtiL3oiuFCu+FBQSHxIlwibNACu1S7tEOnuStFAbHfVkujyS/zIUBsEXJK73ILl3w80E7CfvXbvzLmnLO5L3p7BYfvdccm5ZIepF+9KQJCG4l31c0m587bUnL5qACYmtJDbcXJL6UhyuHP/ABVgExXFzuRf9ULEw3ZJZN6krAO1/PTNcEmHvQ3apXMSLA6ZbeVqC7ifCk3VySu11zUk0FbtuR+rRc8ObdKEcyL9ykQvmyL/ADLo2CxP1fUkBbsrLUEHCuFdcduXi9S5xG3O66RXBnmgBpycm7iXBLbqumOuj/SufJnJAHXL3Jp5N2Wb2py7yF/emz9yEJgPd+VCXmiHIe5CQuqEF3JXN37vCkxdXiQj/NADok27l7kg3Plomv4ox6hyJUgHiJsrfyrZ9iPtWxnsTCVJANPiWGy7joa4Lw/L3ssQZW26/NIpFhmwY861yKzfpuqy9NLfG6Z6/W/ah2NxoHPEOx0tPUeEqOo2fzFZzFPtGihA48EwyPDr2/bm98o/SsEU3vuTZzXNzXBi9PxY3xf/ANno5fVs+ZU6/wDofqaySqkKWWQpZTfWQn3OmLk0RapbhL4V6iWvg8dycntIfuu7ktCFNtyS71Vk0OWuJC2TLuqb967uzRYhx+keVq4PLVcBEWXc9qYCEiJxbNdu/Mg6hRXeSAO3FdzSue3LLkuOWq62Zc0AcctOSRrtzZ5pPnbnkgAGy70VreZIeosmSt96AO+LaiIn/iuDluzdK23zQBy5d8WbfvXR6fpXGK3vQAJbi5JCPhyuREPVluXenk72qrAAefpTlyFiXenlnqpbA58K6JWtlkuPtSHb/wAhSsA5pjjww42Hre5RacmhoZQcBudrmk8XyT9eWwIwy5W8lGrKj/c4MshHIh2suNu5Hbj4RVErISp5KcWBnvy106VC4Jjbk/J1ZUcLSQEOVpZ+HvQyrIYU7kYRt43EVtAFo5Mg3a2sqnAsNMsRB5M7WuK35LR0GFnMY5g92azvkcYSou6Kbg0w37R6VHx6Sm7F9nqyrpI7KivO1rfCTshEeH+G/hfVaMMBixyGjpqmPihex2/Jck8qxcs9TBheb2omfY72Zj7I9kpcTxDOKWpHjTEXgDwj/wDPUvN+0eMSdoMbrK82tGWR7B9I9y9Q+1bGBw/s3S4dG7DLWPdwx8MTeL8z/wCVeQCPdmo6KDySeaX2X6lkWOsEPoC3uye5K5yLPJrskiJ8xQjtL1L2j5/YdGTbqjuYk2ut+HpksmjRMO7bl70u5BxPdoi4jZ5JGlh3Wjok/Tqhuu5JDmXmgYrtc81zxdy6+WaIRHmpkANzWoUXi3IrdEAC2feiH3JWuuIiB1/JF7kNvuJI/nchgF4c2ZK/3oEf9SpAd8KTf1Ig6dMl235qyAUtSH0rlvdkl0lm7KkxNC1IrsnFdu9yMi2lrtTd1verTIYul889q4RPmju16WtQHJu02qxHH6Vz39SJie396Eyu1ZrUAFpakmyK7myTlpzdACEnLVFxLWzQXCh4jCGroAcKTv8AEu8RyG1MDJ5ZpXbs7rUAPl70LZCRMmeJvHN3XSkYfNAD/p8JfEh19LimXqG7t2aMJHLRmckAHd3pEQ299ysaelpJKcTkMhPvEWfaglp8OjH9pLKRfBtFKw2IJfgtqzj4tyApPE+afrZvaJ7zvlIm0JNw0/GEyCnmMQa4yFtoj6kwOMOmb7blYYViVNQhKxxERnkLGL9KVJDR11NFA1LKE4ORHKLuZS+nbbpkmcRGjjpImpmaUxN+JLfu+FrUFjdRMFRUnO4db6Cp2F0cNccuYWiw6kqTQXzze5/3rQ4THwcEqKnXc9r/AAqGZMrTFiPIGYdVNwehoKiaVsRqZaOLh3BJFHfcfpLdyTQ0c40AVjQEVOT28e3aJen5oGku0dt3wqS6Nh9nOB4finao4KjhVlLHAZgMruFxZtav0J7D9mcKwPsxR0AVsMAAA5R0bDwh03fN18Udm+zeIRwYNPSYVDRXwWzyEw3y5vtcV9bYHDw8Hp98fLwtZ/SllxNryb4GrNpJg+FkRO2JlcXqBdHA6CzZXtd8TLNsLl0yMJfNII2u3yPdn4Vw9tr7O9OH6NMXZ2nk/wDF3fSop4OEcpM05W99zKmKOS7ZKd39SJxqP+JJ/FSk/wBkvV/RblSxQjm8pl8IoCGms1CS71ZqpaOfMmvkJJhlIW3m/mr1v7JpE86eMuR5C/qbpUeWncXJmkc/pZNtHON17XD6UTDIJFqQitFHnyJMEY23Zm9yduC3Q3+pBcYkOZPb07kNxiOTOxXeHJdSUSWwmFikHxDn5L5Y+1TGJ6X7R8WgqKSMYintcpN1g+r5eJfUrVB08ouGQl8S8O/tF9i63Gseg7R0dMzwTQhDUDBGRWG3SZZepVF6zMsy3iebV+JdlhmqInqZw4b/AIdtPbxv+jLE1VZh81fPURSVWHEbEPDFmK1TsUwOsowOWpgcxDaxjuEv+iy9eJ1HwfSuhtnm6KJ3EsNw+G2SKvlqj6nGXv8AzL02gp8OwnC4vYowGlqoGlYhbce3pu+a8dKRhAY3d1fYd22nhoIsMqZH9ihcihLLdH/6LNMpFvT9tK/B6yX2emiudiGTiNcR/mUCbtNiM1TxZ3Yh9IhaNvpHyUKtkirCI45HEm5yZ3CQqrOukjLJju8lLbKLntD2mq+0DxRvENHRw/s6aLO271F5uqQ4T8ntdSoccjjfKSjil/eQqR/tBSEIt91sRd34zoq/sVlbwbmJnC1A9OY881YSY5GWjYe0X5//AGpr74AiHOk+G0epFDIgwmRWtmhKnkK7R9vvVl94QXg8tHJwul7dv9SiHUPxT4efCz0v6kUOxoPaKU845JYi+E0pylqGEpJ5ZTz8T3IzrHLUAYcvCKD2xxPPht/BMENcN+9CQ2nzUiSYJhJwC34fJQpRu1du9Ag7fN2965a3cmBHybb0p8BciEGyIie1hyQA7R071lSEbOwkb23Ep5wvhJa9eVwkTKMEcWGzgZ1AHKPhFulcrK46yS+y4R2tqhC8jU2ISzS5v4lGOaTPK/anTjtHN8tqj8YPCgrVA3Pdnnck/wD+pIsh1yQaSFkzWqLK1Fc27Nv5oeJc5O77V0o+9nbRC47VIahty5N/FDu8OQrmvLRK7z/pVcIdHc2v6WtXC6hf/Km9S8VyT59yGygrt2roXk0FJxdE0OmrqLiQ4SFdt+SG5y7rc0XDe1EMb5Z9Qo2Q9RoRIknLX1J1492eToSju1dVuXqNXXFo250T/pIU6UbXDntQvHt+J1OwdsEerNFb7+aTCyRC/vRYtARFx0RNn3IXF+9LuTDQK5y5eSXEfIWQW/NIyt0z/kqslh8R/NJie7PJrUP9SW8vDtVlDnE93NHxO5upR3y/ckxXeaVgSCJh70mmu72FR2z7l0Sfk/6kyaJTSPkhEnJ/pTbE6RE/5krKHSku810ZO58h+JM3HmJJDI9pac0bcgPPJaWTbkXGt5JgB96cCHdmT2pWiaDGa3TVFxLrs9qbIeIQ+Fc4e1PZFBnJ8aTF8kDx/NK33qdwD4jCkXvQWsRaElbc/Pak3ZFCND9S642vauENr/8AqlZYD966RbUVrl8NzoWje74VWwHHLcldau8N7kXBcvh+pVYUNOXmhu7k+UO7IepIYdqjYBhs+9GPvzR8Mh+JC0L96ewUD9LpXd7pzhl5IbXRsFDbltRBmV3p6krdEQi+7S5VYSE/emyK7lmnHyLutQ2umAI9WiK3p1SLPdpakQvbm6Vk0If33ItyVtuuqH9yYIO5/SuOTEOjWpu7z/xRCN13NAhaj3ImLq8KEi0tQ27v8EAFdbyXX6UGokOXUi8PLcgBFzS8VyHxZpXeaCBwht707ESYu2iivQWkU77UGtqXVrqk3VyQNIW5EwvzyS7s2ZJufeRINBW+XUurlvvdc0QB1/Tkldbpkld5IWLcgmzui5uS+SSChN3JbkLZeSJ+9BIv8Uk0XVyRDt+FABarm7L0rtq43NAtWLvF0Xv6SQv5LuqBndbvUkl0/El3EgAvqddbcgu01fal8lABsXy1S+FAZapWvzZkAd0yXXyt0Q9P1JaE3vQAQlt1Suu16U0jQAV3my6/w5LgZ7XSutHPNAHQy5P0kldaIs+0slxsshfO5K7VSyNjpF3PtRcRxSuubRCO1tGQQct3656pW+/mj6tH3JeHJA6BHqJn3JF4svpQOW9K63T1IEJyYWyydCwtclp3dSEuSAC99q4WWeqF9pZXItB79yLAbL3Ln6kZl3oWHiOSoyOF7km89RRlHayb/KysDvV3JOT25apWklaSgAer6XQ266Jy1+nxLtrEKAA/pStRWku91qLLo5bcla9ui6JeIUrtvJAAtyRbc/Ulc3ptXGLy6kAG3NL/ADIf4p0SYQ03ESCABzRPtXbm7/Jccd3NVY6Fd5I9B09SaHnojuubL3osQre5c6ue5dta3PO4vhSLd3OVqYC4fwrluuWSNukXbwpNlu8KAGkVzF8KEiSu9yAC1y5JXDlokWX5UrWuQArrbfehvbyRmNxZ9KQ5d5bUAD1Mu/CkWV3JCI7kmATbvqTtJHxJhyyuz8SafLvUjDqU66ugpwyvlO1rntFZydIcFsytxGoeQyz23P0pqtp3HhA/SAMP/NaibD8EwWQiraz7yrAuH2akZyAT+I/+1Zo6iSqnN8mASe5xFcUZWelLG4IajHQc26VPo7430/UpEFOUgZ8NvSnYqW0yd3uV2Za8ml7L0r1k88jA9gBbd71rxpeDCTgzXZaKr7FU/Dwq+1x4huTfStNDTuUMpM1xExCy8rJlpn0eDp/+MxscZ1EwB/eGa9Ihkg7O4YeJ1GdtODbfV8KzmAdnzLE4nka4epvn8SoftB7WBi1QOHUh50FKfWP98fif/SsnH8nIoLwVGS6PG5S8/RQ47jlR2gxKWvqXulkfQfIfCwqrPcSRE/6UP+ZfQ44KEdYnymScss9pC/zJCLIdbrU5GPnlcrM6EGYrvvROLZaskI+FA6YrmJrfEhuu5NtRW2l/2owFrualmiQTbtdF1x+aISYRy6UQi/NupZm4Bf1IfD32onG1CPP0qQOvlmue7XaiSbLJACu3cupJshbTqQtmld06IA7pn3rvT1Ja3f8Acldu+FACfLLLN0vDqgRvtyfPqQAbZepd8PxILrV273K0xUHb6kJdCG5F1DnmqCjtu3vXSHaujzHTakUblbkrMWMSSAOmabcmz5qVw33PpcmuC92bM1qooafcRZOmy2trn+VSTjfLQWJNFG5cwZAAuT7WbO1DL7m/miaNyuzZIYW27bVZABdWrfzTRZ55aKQUe4WyTRR+T96BoDiPuvZJpNMknjtfK5xuQvlGPNBQRFa+TbSZC8nv3IC6ub8kJbSQTQd3vUzDcUPDakpYwGXS3f3Kuua1m8VyA8xfq2pe4o0L9rqvfY0QXekFFPtFWTCWZAWfPYKqhK0S1ZCXK7NMmi3+/qsdjhH/AA5Jw+1FfZIAOEQm1p2j1CqTTvJ7kTWE2nUgaSLqm7UVNORG7hdYQtbtLUVVcbTJmbpTVtpcl1vnagYZSPmPhV/SR4jJ2clljZpaUHtMRfp+K1Z0NrE38VrOwf2hVnYPFAq6ajpq4NRkpqsLgkZ/8EENFDDWGIWObnFndZm9pLV4L2VkxDBKrH6w4qLCYWPh3PvmNukBH5rP45VUeLYmdTR4cOExTO5ezDIRAJfDmgq66o4dPTVDyFFT5jGMnhH4ULUGbDsH2g7SYhisFHh9XKdjXOJbgiD1e5fS32Y/bdPWH914zHTmURvEEsb2mfv8l8oN2ipvuyWOmphw2QwaKfhG/wCNl3+76VOw6bFsNp6Cvgppqelncip6sul3bqtQvA1wz9EaOEMQBpIMijfducf+5OlQy07iRxOI9xL4Mn7TYzi1ANNPPUzxMfFex7bX5XEr7s19rHa7sKQxUOI1cEQcqSp/Fh/S6xeKzdZT7dp8Q9lfI4QkFv1CtRS0dFVRDIEdt49RLx3sB9p0fazs2WJ4zRvgdRCAlNJKLhTy+8CdbnBO32F4xINPhWM0lUWWkUcw3fwXmZsUv4nfgywXyNhLh9PGAsLON3uTXsIWEzM1r+5MQ48FoxznaY+IkNRiTyMLROxeZEuRLIjtbxy5R2ahCQhYdxfJRpsPOML9CDp+lOjM5Peb7h9KdKq4ZEzyMI99y2TmjFxhIryoZB5ZEmzp5OWTfwUyorA4gs0g7WTHtzEWfEa1bqczmkoRIhxhnkcbfwShL2UyOJ+H4XHqEk7JXR7XvEs/coMlQBEWcbFduV2/sydGexv7P8Axgp5ZaRoJ5riM4Nt5fEPJefYr/Z7wLECJo3YDyuYtRXrM0zEBZA9w+p+lMlUGIE2Q7l1QytEPGpHy92y/sx1lHYeGGdZUVEJEAR9Imx25fpXksnYepGllljzlKFzA4+GVw5dS+9QqJxqOKwMJNytWdw3szh+D1BnT0w8J3kGSKXcLsfUulTUjKeH9HxHR4CZQkclNUmJcii9PiTlNgNXVVPCCSEALcw1Mg7B+JfX9f9lPZvEsIOkio2oJ9xBPTGQi7/ELr5/7c/ZzX9jcVFpKQZ6c5CAJ4DuGV2a4m9zq1UjjlBwMVjHZVsLiieeamnM+Q0kl5N9SrKrBZ6GKKVshE2uCQX/zeS0+GDRfeR+0SBS6fsy8JK1qsDxSnhlrMP4MuHMbDIRPcP5hVaoSPMZinkLUzO71J2hxSpw2YniksMPUwl/irTF8PlKYzawTz1GJ+kv+SgSVlRNCVPWcOcQe5rm/Fz+ryUtDsCpxKfEpjeoqXZy3fBn9KEo5SAnYBI/SKZhjulLxWtra25TYJjpZtAaUPSW1MqtjtHh/tEwuEE1VEzOZjE28GYd1w/CixLDY6UBlgnjliPokF+pBLNKUp1DmdOTM+4XUjB6fC8Yp/Yoo5hryfZLnsd/p7lCQVqU0cnDPNs7mT4zU837eOUrmfoYdpf8ARbCn7DnWRH7O4jUw7ZIpXYfzKxLsX/8AT4paaPhVgN+JGdpC6VSQQSbPNGIBDKyUpe61tqExnjG94H2+Im5LWnVHgtcMtTTOIjt4Vloq3x7tZRzYFPT0bQ2SU5cS2Pdfcy87LnyY2lFHvdJ0XT5sbnPJVHnEnHkkzNnIy3ckYU8+eTM4ktkGE0mLUcUpu4mMLC3h8Kn4fg9BR2Hw+LUCAj+I+27zWOTrUl/s7cfpDm1q/aYuPDZ5IivNrviTJ0Z2izs35VvcYweprAvkeniCF/7raTk6Zg7KyV1LTgHBp4gO1zKS0idYLrU1bZrP0pqekEYYsPuHYLofu9x7rRXobdmQoRCT2iCUSO0bTu1UUqOOa3J4x1IdyldapeAl6S18+DDfdvSzHuTT0L3W3r0MuzdB7EUp4jT8Vwu4Ag5Hd5eSqBw+MmyycfO5VHqt/Bzz9NePyZMaFrhzkcrvcnY8NjkLJnIiL3LSlh8eQ5g6IaUI22BuV9+RC6OC8lWGD01g7H+pd+5wHl/gri189G2/Ckw299orPuTLeHH+in+6WtzyTZYWOW0HV0492e1c6RVdyRDwwKJ8Nbva5xQfdbk2TZ25q+IdpXZfmQ8PaWf9KvuMweGBRvhrDzz/ACpfd92moq84dwk7sgAWuzT7jI7MSm+7/JrS9RJssLtbc931LRPHuHmSYONs9VayMl4UUJYfr6k0dG4t3/lWhGEOeTpqSle3R9qtTMXiozxUrjayB6d7uTq8KjufRnQFRncLLdTMXEphp7n3M+5kL07c8rvJW5Q23NluTJQ/v+JXsQ4lcMLXcrUnjtHkp4i3kyFo272VKYqIBDttyQFG/J1Z8NvJNtGw/wAVWxNELh3cknjbzdSyjuDXamnjblorJ4GiHauaeSM+fch8SEBy210oxu+JGxORizMrGloZO9mUTeqKUbI0VO2ev/6k+QgV2m1SuC4tkgeEx1s2kuTezbRkbgj3FakUN2mbp8RfxM4ouGRc2dPYWhBeO4s8nRcFu7cpjQ3Cjan2o3GscmQODdyyFE0L+4VPCnufk5EujS3c2U9007LIDQ7uVyIqdueVqsWpbhdd9j25vks+6h/jsq/Z7uTIvZ7u5WXsdvwompd2aO6ivxmVPs/ue1E1Pr0OrcaX5Lns7ZaeaXdLXSzKtqVu5L2W3udWvB3ZNtXHp+9Cyh+MynKna1c9n/kytTG3uTBj5q1kM3haK32diLP+CHg7un8ys7W79qAtzdyrczePUruD5JcN/TuUwiYe5IpGHky12ZFEEoXu5bnS4bipJSMT6JuWS4xy2o2Y3EZt11S0tTp2c+okPVzyFXsRQ0Q9LobbhTpiwvp1Jq5rtVSYagv0rmnUjImQHkqsVHCLTPNCUjeaRZE3pTRZkWitMKD4n6kPG3IHK1Jtw94qyQ+NtXOI/lahbLuS9WXSgpJBNI/d0rrE9uqC1rEYxoLSK9hSYtUJFaS5cgyC/iucTcRIXL32oGLXJKyWxy5cubkuWku/1JgIeaJiZDp1Zoh3IAXySIUnH3XfvSfd3bUBE54UK6Xv3Llr826UrA65eTLv8UHToyPwqWwo6kxbbkhHcO7VK3chFWxP3pXdOi4/hXPf4lZIvpzRN1Ielc6kAH+/qRW6IR6edqVwqAFd8KSHT6ktPpQAvDck2aTki1HTJACv96Q5l3odBLmiYmHzQAX+ZdYUjStfn0qwE2RfT3JWtcOS4JeXShHzWRiO+H6kQD+ZCGdneu697uOiCwu7kk+VhN4u5K21u9B6tH9SAGj6tWQ/6VwifNdbc3SggFy8OVq5+V0fV9SJtzc0CsBtuqFy26oi6skNu74VSDyJhdJh8T5o7u/K5IN1zKqBI4/zSt11Xe//AEpBu5JlNCt28uaRZcstqIuoW0REOzTu6kmIa6krW2rtv5Vwd3cp1AVv6kKJhfqySa/LLw+lSAPcibkk3S7u6m0w6Z5MX7kAQ+GQlqy44/mVkQ3FlmiOlaTk1vxKqHRXBG5cguySKM/JWQUrRjo6J6PTUepVQ9SpcXJK1+pWZ0toDoyY4PdnaPpU+CSEutyFOyR7hbxdKAodS1faq9omgQu5ttRcR7u73ohG5shTZDaPwpg0cuFJx2pdL+pcuQZnLvch6kT5Dpogbn8KJAHa+XPaitfmSFybLR0QkX5kACW1dLku+p0PSgAu5D3JCXklr35IAJsrOfep+CRtJikObW23F/BlB1+lXPY2H2jG8snIhgkJvnY6xyuoNm2GO+RIpawuGUpsAjc/hTdBHxm0Z7hfUlY1+HtNIMbPufc4596dw7CeIZRg9o52rh3jqd8oS3LGjjYYB2vdnbcnZcP0J27g/mreChOOPLLp8StsIwdqi15AcvxGK73NuXHPLSO/F0znIt8IwmWloqeFm2tGOS0FJThGAhlcfcItuQ0kclY4xxRuUrvaEQ9So+33aaDsrTHhVFWNLjM37c4HYhph9F3r/wAF5ivLPReT6STh0uPeRU9se10eH00+F4cX+8SXBVTi/Q3iAf8AUS88La2fSPpRORF8RE6bkK5fSdPhWFUj4nqupfUTtnPF6UNz9yLTLvQttf05LoRw/wAhy3aL9SP35IGtz5uuiOhZ5p0UmFuHuTmgn3psMub7kbbtMnTCxeL0pELCW3/Mu9+maEeZZtyUGiOiWm5ExflQ+LkibMtUFh3XaZ/lQMTIrhXdLe5KirA2++1F1a+EV0h6Vwh81NEiLIXzZtqVnuXSyzRCWurckUVYDDddmk5Mj7s/Ci079yqgsaIdvxIE9bd5ISj25qaHZy3au23EL5Ola9qc4fUigsFtvgu0Q+L0o+nlmu9Te5WFiAel80ZZZ553fShbw6Nak5e61CZD8hcQBHR3SLLz6kIEw2s7IiK5stFZmwCy9a7bcWXhZK1u9tyVv5vhQUceNrkJR6IizJ/pXbnt1daJgBw2JtUAwsT6J7XnmkWXcmQMlT+9009K5eG5SxF+921SfaSAIUsNo5u3So8uY2+pWp7fi01VXVSORabRQUiKWZXOn46eOYCzO0hTGt3JO3ON1j9SJAxwRiGBgs3i+pEnqbDYqijA3MwPN8/TaoZZcnd7viXSqJBuBj2ZW7UElp9z0+zI5BLK1/idSYsBpCESZqkibdMQttZlT+3T3Z8S7xKRSYxUQlk0plftOO7aTfEgKZPxbB6CnhgkpJJbct/HdrrvhyUNqWmFhjvMp3b+7a4VZ1clPWPBFI1otyG+3+pDDDQUJyySRcUstg8ZxIX9SBbD/ZvsuGNVBhJHJEMUcpuRhbe4D0D7/hVOdDLS1IgcVhE1ziTdCuIqiWaIJHnkATe9iz8XiL5qDjEU8cMRmzkRHdcSVCshWxSAAcXi5GOY5dLL0Efs/jxjsBFilJUDxRkl3Sl4GdZXBMBaqw6orJIKiSKma+ThyAFzfDdq623YajrMa7M1o0kYDBxyGCATuIhdiuYkUD4PPqajp6WpjaSojnAt34fcXxK6qaihqD0rJBgD9nGR22+e1tGVBw44Zc2C0SkINz9OTp0Zoyubh+LyTB2W/tVNGxBHWGId9plcSlBjUZGPFq3qBAv2c53CSodJBysb6hTD05iQ3swX+pArZ9BYoJw9mvZj7T3dn5OGdg1HFGPPpEhuzb/BYjG8JxPsvi8Zx13tUF90FXTMQFl4X05LztqeoqKgngjc7t23pWjw/Hu1NO+UEs5GwWWADFp5IG2fQX2Tf2isUjqywDH4KjFgNhGnqi3Sw5FzLzbJe+0H2iUdUcoWSXBbuJrRtXwvRjj9OZ4nBdFiNNGxOOgEIZ29Pf1LR4P9qFXiFdBBidNPOP7JzKcgEzfpfTky55YVIvHnnHg+s+2P2hPhvZ4a2mqXpj9tgi3BdcByCxf0r0KGjp/Zpampkygh3ORP4V8C9pPtCx2qopaKPDCp6OknEpxGfjCxs+3d5bVtKD+1xWQ12Gni+HnPQQvccVJ1GTdJF52+lYZOmde1nZj6lXyfakPZ2jIAkOOQbmYtz8l3/Z3DyPNzt0tsz3EvH+z39pbBO0FGdTFU8AAC8xqQsIRVzgn2mSYpEWJmAkFTbwB9EXhu+rqXF2M/7O/vYa8HoMuB4eNwRhcQ+p1XTYTTcUb87uphF1i6L7TJcSrKqpib/cAfgwl/xDbrf5eH8qlN22aY/wAe+0bsuHb1LeOHIvkZSyQl8S+PD4Ibtm3PUidRTpYBMssyEvCW5Uc+OSVA9Blm9250B4lIRDkzAtlBr5GRfkVPHqzMFuqr66aKaW+MG3c9qqzqvaOvK71fCk9Q3JaNAiQe7TK1VGK4GGKYnhshgB08PGKaKRrhJ3DIVPeR89MrULkd2dn9K1jaM3TPN8V+xnDsaMJ6+nhKoOFgmIWt3sW0h8ttv6VS0H2HhQ18TU9TUjSi98kBSXAZN03CvXyK7z0+FIJre5l0KRzvGjzcvsVwu6CWTDo6ouIYnw5HYnB+ly83Erl4V2++yup7N9psRp+HMdPCHFCUQI9M/UvsMJAt6HtTNVQ0WISXzxsT2WbvJVsQ8fB8OVdLFRyz1EbtKAbWHK3NFh+D1+MYkdPUSthxcD2pilDbZ9K+nO132K4Nj0deDBwJRcZaeUW6H9JebLyDtz9kvaDs2/tNZ7JOMYWhWUcjw6Z2i1vL9yRm1NeDEVnYuf2g4pMYjkp3ASG7bf8ACqaLCcQwXEhc4io6W+5pCC4Xbw2ktZUdn8VxYIHieWsiNm4fFhtLL6g9Klydm+3+At7OVLVDS5XWHG0sWX7xSr9EKT+ykou0R4aNbUxxfeNRMew6k3/ytzVZg/azGMBxgsTN/aBd7TppOnLyHyV1X1XaDs2JC8VCAk9zxFHaQE/wqB98dpay4wwyOULLnKKluHJvEpto0TQz2w7YVHarEovZqf2OCINIs7rs+q5URR1ccMjC2w21Ev8ASp4YtUUs3EOgCIpn0uAhG71MpR4piMzED4cNo+KzaJfCokNyLPsxXMU8UU8bhBZvMd1vvW1i7MtWREdJUtKLtdtDcvL4cQrKWYjaAB03j6k7TdqsTozN4KuSDita/D26eleR1fRyyPfG6Z9P6b6xHpYPHljaNRPjFNTz8M5DvbmRAq6rxyMjb2fcRc725LNy1xyFeeZE7+JNjXOVzsz/AEq8fSKK9xhl9Vc5e0vhxYxltcBL9ykUld7QBb2EviVD7QZNm7MRKxwSnp66rGOoqWowdi/FJuSJYoRQsXVzm6ss/aGExzdh+LNHxHJ/U6heyxXizTjOlKLQiTsbD53LDtL6Ol52vkS3qLnyyZAUjkoWz9o+f1KfTxhwh0uyUPHqUszmNlIduqDfyy/SrEaXcLuyP2XqdmcVk2kb9tyKm27XNE0L7n6R9RKyentbY250nhuYdd3xI2H2StcXJtc/qQjGfLUviVmcYR89yQj3sDEKO4R2Ss4L973JcPz3KzCEyLXxISo2Idf6Uu4D6fgrru5k1KNvNWz0OqIcJKQuhyJbLKjF9PMpxK4vSpI07e4vIs1aN2fIh1ZSI+zpkOqHmQ10mQofZXIuTISo7g9PwrTN2dtbvuzXfuO1i8Kn8mCK/t+SX0Y6poZSIsmuJQJKOUR7v4rW1+HnCY2Z/UqapE47s8i1XXjy7+DzM3TSxP3FKVOY6Jg7xuz2/ErGpJxK7JRXzLuddkWcDRFu1zcdwt1JopriHbannpe/M93NA9H6c1umjnpjTyPbogO/qdupSPZXEELwnbz1VcBVEVvknQIMtQbanOCh4N2j5+9HAKwbQIsrVOpJJ+hmcvCmo44xiyYL/izRlI4gVhuC5Ze46I8E+07hby5pr7wgGUgKR7viZVntEpFY8jkpIQ0xXcQ93zXPWvk6lK/BPhqKeYxYJxu7lMaO7yIlWU9LSDKEjA5E3vVxCRyEPPXauXI68Hf0+PbyNvS+bXIvZ92TApsUJkWrOIqSFOwt9TLleWj1odJsVnsLEOfSnGoe/JWo0+zk27kl7PaXJYd46F0JVjR7uSEqN8yfT6VccHTkgtYQ1ZHeL/DKxqNxLRrkXsu7oVla3LLauPGw+YijvC/FIBU4i3J7ulN8ELdVYuTWqPJUBGPqzVLI5Gbwxj5Ix07cmTZU93iQ1+JU9GF8pvu2joof31TF/fsIraKmzhySxwdD5xx8vEmDhYdM01U4pFHGJgF2fLXqVdFi113EyH4hXVGE3yedlyY7onGO7mmHFQzxDiSbNoIiqO9mddWrR58pphGJla2bIRjMubsKDiP7/pzQ3GV3O1bGIR53ZZpq20uadYe/K5ceO3ucUFDIjrztTlvvddtfLki4L+JmH96exNDZi3egIW87U443dzoeG+25kWAwXNC+3vThFuyZk2Ze64lqQNGXUzoGJ+5OkL26shb1CytAc+bbU2XyRl07upd4e3PJakjaL93NFb8K6Mblc/hU2jUQ9QovHpmi4b9ydjjMu7alaAz5F8SWpImjR7cuSr5HONCPS7o2G3yXSHvXR96KJoVt3ekW7xIfV4krunxJlC0+lK7dquLn70Adte7ku9KV3Sy51apWB1vkhLkkPJIuSzG3SOtmjQD1epd6uT+JFCvgK3vQ+9krXK71fNK7VVEDhdy54c11JWA62aF+efSkRNu0tSHdr4VFADd5Oiu3Llq6PmrAXi0QiVz6Oi126I2jb3D5qAAbpRFmXmjtEe+5J93LJADT/qJK1xRML3aJ1huPI87UAN6kOeaX7Tn1J21h1bpXQFi5O6urJob4b9yTjt5qUULeaDh+HxJUKkNXeS7dbdptLklawtfekW4vUmkOheH/ABXNBfNdHLPdmglG0c9VH2S+AJScj02pvUm/wTluvPmk42+8fShr7JB1H/mhEX82RDmI96HQi5KqHQrerPaKQj5OiIXyH0pCLEpQgXFEA9SLh6p0I2HXw/ErLGhG4tP8U9DTttdk7FT3GPkKs4ae1ibLb9KAKc4XF826mXBhe7I8/qV57GJWuzJiantHTdcgCrOlMefT1JoxtH4lPlF7dc7VFMbfO1nRICKXNcfNPEIEWTbdUm8TdKCgGje3O39SkRE4hryQHG3fmpEIskwEBvl8WafG0bvEh8GWVqcba3PcmSdYnIfhToSOWmaa/qRXNn6UFj5ZkORsxWpoo/S3yR5t70m3FkzoIIUsNzkDshkhD3kpRR7fTqo82Y3N6kRAivkIZvomCK5s+n4U6O7R3dII7m1e1BNEbW30rj55c/zKVw23MmiG7mgmiOQrj8kRC6Vr+9AjiT+lHbbzSt96Aobu+a6u/JIo0EHEZZWDltQt1ZpEVzc0ALXpV72NxSLB+0tBU1G2lvsm08DjkSpmH3oWz3f6llOO8aNcWTt5IzX0eu4v2V9hxIw4YnEO6GcW2yA/S4/UKqwowoyGJoLJSd8yFuaa7F/agGE4aGFY7TSYjQB/9vPG/wCLTt4hHPm3uWqqe3HYelEZIJausM91vslpD/FfPzjlxvRo+yi+mzruQml/6Kjwu0gbxE2uivJKOKhpSq8QqIsNowbWWXqf6R5u6xmK/a5HYUeCYd7OVv8A9zUnef5RbRYnEsYrsaqCnr6yWqlz0vfp+nySXS5M3y4DJ6h0/TLWHLNl2g+1Co4UtJgQnQU5tYdWX7aQf+TLBsPj/wAyK7TVDoPLpXrYunhhXCPnM/VZOpdzYiK5Bd1Zuu9xf6UFzD9S6DgEO5ISSD5JzQiVgdbkld80mHVFb1IFQu7mkHUuro+9BVHdEizzHRK5vypPz70F+AiK7udIha3TqZDxLRzd0os+XSpZUQrX73RFtHRkPqySuuZItIMi1QXfpSIu5Dd/JFiCYrdUbF06dSZIviXWK5+duSVljo593hSu/UgYvJEmQEu3Py1QuVqISbvQAQ5d7ORJFtSt6fF8KEsxQAV3VzQ3N+VFd6VxhcubWigDlvvR22voz/ElsG7lci7tOr5qkjNsHqH5IAHdz/miu82QkTCWjckXRVWJxtLJFc+XekW5DdcmZ2E5WlkwroRvZe7OuFl5LpFt5uqsNhP6c3FFxLrnfJA3VnqSV11vqSTGh0su7ahHOzPpSuutSLw5K0WCWVurqBNT8R8+m51Yj0k2qB47Xz8XcmBXPSsLfEhOPhiOWe1Wdrydyamh/SgCst4ndz9yXs5lrluU96f9SIad8hd3tFCZBAan05ohpXFWYRgNz5Mif9SAspnhkE7ze4lxyMi7/wCKtShYu5QqintImzfRAABiE8YEAnaCR1khWs8j8/F5pghfO1mQ6jqI7kajocIriz8vSvWPsNxSHB8RqpGdxqgdiYSuILbfSy88wiqgo2JzbcYOD6dzq0wXEp8DvOgleDi5Z6c0RMpMidq6M8N7TYtTNnY05GGltwvuH925QacXkhI3Nw1tdaCKqqMSxjjOYVlZMHB4k7XjrttVBiVDUYTVnTTs4nE9rj6kUUnZ3YJkzTuIt/NKeo4gAzyudvqUJiuLNC5OTfEgqifHXSU42BIQi+5SqTHqmllKQKmQJS5lmqsBufXuTj5WoAszxqpqJ+JJWSSmXivRBjFTdl7WdvzVI5fq+ScCa0uhvpJKyeC8DGq8bmapcQNrXAek07RYs1HCFPMYFE+Zja25izWfeQy5PuSAXkLLJyL0osKNpjGMQcalioq15YDjunLyf0ra9re1Ddn+yuAth1IcUtfB+JU+0GIvZ1WixLyKSnmE8uFIIv6mtuSqZK2aOngM5eBDnw4jkuEM+q3yQrKR60H2/dpMJpoqaKjpqWCndsthGJZ7siJy8Qr0bAP7QGEVnAjxjD5qI5C6oNwt8Xmvl+krJ6MxzkuiaRpXgI9pk3qVpi+NQYoB1ISNBUGdr0wtaIB8KY1No+3KLtN2UxKlgnp+09FvbolOwvzCXJaCnGkkgGeCsiniLkcZ3C/5l+flJi08NPk2IOJnlaJO+1l6X2J7Tdqez+HUtfheINVUU0jjJHHMNsReRg+jfUnSkV3Gj64KwuUrW+oknki/47EvPuwf2hVnaKb7vxmjGir5GcqWSMxsmy6rfet0IgL9DWiWvxJ1RansPhMFvW38UvaBISyk6lAlJuMLO7BFmJOQtutR3AJZtlufpH/MgqyZxA9ZJfhi/X3ppybbyLz0Q6Dp1a+Smg2JF0YjncyL8O7PW5Qxyt1bd8LImkufxW5KqFZIcorctUFZS0VdHwqmCOqifnHK1wpotp3Mxlb4ckTC/dmigsz9V9neBkfGwygjwuqfMHlpnIdrtbdbyz9Kx9T9mOOR1kFNhnabG6yCaN5ZBOdh4WT2iNpf6V6haevNOxxuJZsb3epMzpHhmIliPZfDTopOyjYiUsjNNiFcYykbP4SLu91qyfZPFsVwHGywyojho6Kpmd2GpYiEcvQbasvqUB9o2EHFHqtMLuSz2K4b2a7aYHKFRV0tZQ0huTy00wCcJ/CTcnzQDXHB88dqqyi7WUlVQPBQ4pUU58KCsGe2YB/5svNJ8BxOl48FPUGfC2nBfaY/lX1Qf9nfAMamaSKtIopHEzPh/wC8Qll0HkWrfUsf9pf2a4P2V7Q0VTh9RFEYgQzSTsPCM28Iik6MlCcj5wCOQnIHZ7x5/UjClnmPhgFxEVq9QxujwilqPbq5oiKV9Sga0XL4RZYoJqcsRqDCIzzdyhtezT6VlwUoP+QxiXZ08PgKRqiOcQtz4bF/zUeijgk0N3E+74latRvNT1DtWy2nukE9oks9WRvT1Bt4m5F5rKdvhGlKLsu3w2Mg0k393pL4fc6hvGcbZv0i9rkq72iUm1Nxz9/Nc4khP1uV3vXO8b/kdPcX8UWoVDCQPG9xMpkJSVhix7svUqakKQZwZ+9aGnHgtk2RF/is37UdOH3/ACH2w1yDXpb+pWVPRhGOTN+pR6aQ8tTtTr1XDYtdvqyXBOU5cHuYceOKsmhDoTPtH0rlrXFmobVDkGp26dOSTVDk2Wa59JHoJw/RK4bEOmW1COcluSi3P7/UycukJs0UylJfok8OMbnfMiXbQ7slDeY7bc0PGcRzd+SnVlbw/RO2bbWSKzua1QxmPLLUfK1EJGT65ooe6+iWGW33v5K5o44BAc8veqALxuToSGRdf8+aTRWN07o0gSRCOjt/FPxxhJqz8vETrL8Tdnf+lEM3e8j/AErlnjl9M9LFlj/JG4oqeAv2jh/pQ140ccOQA0sp7WEH6iWPGql/4haogrpPHmQ+lebLp5uWzZ7sOtwrHooDGK1EkhnGIOBZ6j6VSz4fcJOTXZq+OQCMis589U0YsTlkvXxZnBanynU9JHM3JszB4aZFbltQPhr9zWrRyx7cma67ko/B9TLtj1TPHl6ckUP3f1bE29C/PLwrRez3eHayXsLXZ2P/AAV/lHN/bjNfd/SOVqD7tYtMlqTpW26Oh9jYrdW/Sj8wP7WzLFQ9zNd/qTRULj3XLW+wgQ5eL1ZJ0cPAueX8EfmopelTMb92v3A9zogw1sy4gGOXu5LcUWGgJFI3V6sk+VKFUQxubDFn1Zc1jLreTqj6PxcjADQgOmTe61dbDWJyzDd8Lc1tq/BaMiEKc2I3bURfRVgYXIJjcziP+ZNdVuhP0xwZTQ4fGVruzhkyn0vDht1u/crMMPMmEAitJ+Ui6GB1AlvZxFvSyxllj/Jnbi6KcfhE5DNETju+LkpYTQEPVcXpFNNhMsZF+BIQiw7slyOjqyKymhMiz8lyT0f2evijkg6cCQ4gMWbA35lAfEoo7mfqb0ulWUNTTmDVAORv4ST9FhvELJ42t79FCUIK5M0l3ck9IQoihiEMxDzE+5dctcntAn9Rj0q+HszBIwm8dn7kX+yNNcOYLHv4V9nX/b+pa5Rl5a6OPlJcXpFRZMSPi5AziOWvzW3i7K0w3BwmufxEyIeysFmTxjt8WStdXgRjP0nrJ/E86lrq24so2t+SalqKwmJnBv0r0r/ZWK4dWtf3I27L00Ylm4F9LLX+4YI/Ryy/p7q5/Z5LiFDU1kYBllk+tyaDAZf9XJevl2Zpw5ZEgPs+EY6M3p2stV6tCKpHLk/pjO+Zs8qDATtJnd7enkjfs6xFk7dK9LfAWEcrOfuQvgvVkG74k/7nEy//ABua8nm/+ztxZhG/K1PB2bO26xhtXog4O2WrW2o2wsMuX8kn6oNf05+zz4OzZ+hvzMiHs6edz+Fb0sP4fNmIkB0IEOeTaKf7i2W/QIRMOOAmLjtS+47R/E3fCtlLRsSa9jjG0vEy1XWtmMvRoLwjIfc+3Ngt+lMSYXaO9a+Wnbczbf3Jr2MBbRrviWq6pnLL0yBlHw17c22f5kweDuTFmy1p0rDbmyEqPTO4C1W66lnK/TEY48Jcu61Nng9raBatqVCGWeiQ4bu0ZX+WR/azC/c7kXf/AAQ/csmeTsvQIsJAdbPmm3wkL+XT8PJV+cZv0hmFDBTyzy6fci+53tyZty3TYSAjy252ul90hyYLv3KfzjT+zzMK2DsI8nu+S79z7u9bd8Jbyt/ck2Cjlq13i5Kl1pD9HmYscJDnk5J8MJaS13F/pWxfCQ9DW9wiyOLC27/8FP5ha9ImjxFulJ/lahcmFIcyZfRfE+QFd3ZLl1yVxIyH9KlsAW8upItq5a3c6RF81NhEXckWXvFC/T6kh3aqg+wrfehbyF+9JvSiAXHmpKoT/Jc6WRWsl8/8EE0cu7vEusKQ+9INpZs+1FhXIXuQP5I/6kruSq6CjlyXiXdqIBMuSLD6GkdvxIjjMbXcUcsfDEd92bJMpDVrpDn9KLpZF4c/EjUARzuyXW3PuS+pF3claQCSufkzJbUTXXJkyOt5O1qL5eJDawt6s1xy055JJBR0si06bU4w9WvT/SmwFyIeRWp/J/cmGoTF7kJ7uaQ9I5ISFy+FBKRy1/4IfFmjcitHxIB6vUgECXRp1JoI3u1Uzq5t8lIfDzILgZyuQxMgDGxBo27v1XDjutU06V4y1bqSCHcTaIDyQxh801bdqzWqzGMOSMadiuyQBV8PTV7fJIR1FrlZFC5B3kuBTtfrt00QURQhufkwqQ1PdtdP2sIl6s127pbVBIUVPw2yz6vSpsQjYOqZDK3O60k80jE2rIAA+osn5pgiceb7U5NJ35vd3Jpy0HPO1ADMtpXeIvhUKXddsdTpcstM9FFIvxR+LmgCK47eSG1x89yfOG19NwpDDaSIgNhG46Zp+GRhcfUiCNvyowsjL/SgAyEO52LxImt8nQtH6GuJJxcrWutQWOfpTfj5IV0dv5kAOhu7tq7F1ZvutTIFajutfvQQO9LFmoMmVxM7OpZFttzUUyfuQBG0EuSXdyRXPdomLXuQNchP1Zsk2Y/9yHp704GduSCtQWjuEsmRFHaGeW5S4o7Rt0uRSxttdsvegmyBT071Eog/Sp50LWZWdKOmjYXJ3fmpJyW/lQVSK4cJba7nb+5E+Gw7m1JS/Dz+a442h3oJpFJUwtGdjZ8kxw+9XM0LSc+fqTXs4DplcSCKIAx7c3RWgPNrvpUx4WLa3SydCNhbTqSsjUghTySF0P8AUnQp7SJnUzXv2klaxOWalsaQ0A2tonFy7bouXXaZqTSjrk2eX8SXLnEvkuaXLtrEPxKB2C21yQv4ckVv+VE43dyaMwWHvZGPvyXWytXXF/yqh0Ew3PztXSG3mkAvybaiIX5ILSBEX80tSdE4+5D4dvUoKFbdyFEI7OSIfEluQykC0Y96TkkO1AW4+lKyqDItEBbfqySMtqFh2/Ep5GJ93wpeDTciIcyzdkhHT0otgDoNv+lLx5peHN0Vj+5GwHS297JFI3Lkkwt3ZJW7m5KWwFxNck5da6bt1y0QXNeWWaqwofeZh06iXWLv8SZHlc2aTE+eeqLCh15NyNueXhUcM9r+JGM1t2fSmpEtEgRubn/JccreWSbCqC7LP9KUpXNmqbIUAg3c+lJo7izQjIeQtpanP37VC5Zq+Edcbh9KH8zfSiYX/Kk/ln+lbM59QOp9c7UWg+ZXckhFxLPO4Vy1+aVjoRZCQ3Oujzzz2oxFvNCEfU/8ExUJx3epF3pd5ZdSHcQ6E1qLAK250Nr7s0T5iPxISz89wosBfLmg0HR/EjYveuHI+XLvVWP3HXFhtySua7kmurntREQ/lQmUP3CmzmCHn0qLLM+RZbfqUKeZ5LR9KsCf7YGejpW8Qsz2qo4zj3rrVhjzSsCZNC2en6kxw9w5unIqpifV7iJHdHIOb7UyANfqRkR7WzckccdxZ6Wp0so7csiL4kAAHFhIJYzMCB7mIe4k1U1lRVTFLObzyd5SP1JTVBlbrdb7lFcXvyy6kDSJ9Fhc+KEfsg3mA3OF3hUKSOWnkKOQHA2e1xLuTtBXVGGzcSnkeJ8rbl6E+Gh2kw0S0lMg2TiGW5lS9xMnqee3WuTJspHHk7Ek/wCHKUeu13H8ya+bqRk6EQktzyt70cdKcxZ5Wh6iUWGqkj5M3p3Mk9RJGWXULPoodg0SpY+GWVm7uTRkY6aeq5NHUTzFye74QTR8QZMpbgLbnc1pKkhpEySuOa0DNyENrCmwqG1Z9peEky2XFyzu/wBSMo/Ez23JlBPUNbzuSYmyF22kmxG4M72H4SQHtIctxd5CgDQYVhI11BVVZyjbBt4Q9Re/3MrfsDiD0/aSDDopXOnrXsfTbn4SWVirquPDCiCf8AzuOAe/4iVn2MhOTGY6nNoxpmu4npLwoXkyn45PU8RmPsH2q9nerliAoxqqUozusJ9pDa/0r6J+z/thT9tuzsVZGEQ1kLsFQHTc/nb8S+Qe3FVPJ2gHiVPtEoQiLy5c89f+a9C/s8089d25p34fFCCEz2vblt2v8SqD+ghxyfUoSQ1A6wH9JNtdLhh3NbH3WsoEpMLZGDXa9KUckdm9nK3dyutTNye1hNy2ogGPk7OOvhVWdVELi972O/kue1U9/wC0kEfUL2oCi44cY8r7fmuDwx7nub3quaQLtHuz+NHxgt1O34sxTsmmTmkC3TP+Kdao8mf9armkC3LP+aLiB3t/NMmiw9o2lkG7LzRDUbugNPeq15gzyF3uZUPbD7QMD7DhE+KVJ+0Tfs6SBrpSH1e5vqSsqjLfb326rMDPDsIjlenw6rpylmODO8iYrRG5u7avF8E7XRYSFVVRtNBLUh7O8RARCcb9REvc5ft07EVGBz184TThTmwBTT09xmbv4e5eGfap9qlR2orzemoGw2jsshgG3aHxZd6m6IlG+SHT9qsRw/HgxDCK+qgiiNjMo5CiuL0llzUPth20rMYqzqsTrZK2qM746bP8KP8A9VkabFmhEjOLiy+o3tZvyputxA66pKeR3My5kobITmuAqjFKyqi4UtQRgL3NGXSKOjrGIxyC+znc6iBNEJC0sd4i/he1XU2Ke2YVFR0eHwwRA98kke4zWVpfI2SlIiF2qr5KY6ZyDgPttsZV5SHI2/Miy6lY0eDz1VQOUT6rS4bhdNT4nPSPE5lDGOcknfmsMmeEDtw9JPMzPYPg54pcZ7AHxZKfNhIUZAwZkPeS1sMcVOQuDAIt4RTJyQVF0uwvEvLn1bbs92HpcUqkytpMNjIhcI7RHxKLiMIQ9ocNbUb2ISV8ckYllftyVHjNUw9ocGfPbuFYRyubO2XSww4+C7ela0vhTb07CVrP80VTiFNQx8SeVgDO1yL1KOHaDC5jjjCtiI3e1h+JY7Tl7jtWPFHiTJAQsL5szIrWt5Mj0Euf80YjcOrvb6lk8x0xwHIo2sLY1yRQtyZm96nDh8nC4p5CGV1wuxJko9wv1Ln76vg610rrwRTh1y0+pCULW8m+lSbWuFnd2+JCXVk6tZWQ+nRH4fuRgWhbdOm1PhCwlm+ZLpxtbnlch5io9N/iiPsuyz6krdc+ofhT4U8kjFZGUgjue1uSEYwG65EMikDwuPlDBDbyztSAmHzJODnk/iQkLja2W7/MtlbORpRF7U+3J/lahKqe7micWF9QuJC9l2gLSombnL9nCqLX1f8ASulVNydzu+FcAY7uh120C0YEVElOb+xcY5GLXkue0PuyyIfiRjGBcwut8KK2Pk7Os20jVKb+xjiGWv8ApTsV5MOWf8EYjGJ5WP8AUnbmuFm/qWM8lfR2Y8O3ljJCfe1qERMtWdSjHhgL/wAEoKWSoPLpu3XLl7p6MekUmFHDHZnluUgKVpALV/h0VlQYa0MZZuxE/Xc6dhodcgC34lyy6izu/DoijhoC1jO+5OHhbTBYzXeFWseHvcObvd8060LxkW/hD/UuSeZ/TOmHTRk+UZ6Hs7BDcck8hEXp7khwWO+9zkt+JWks1p5Zbe9HFZNye7Txbli88/uR0rpcVUoDMdLTw9Dv9RJeyheOrSl3+FTY6cR7v1eFNSRuRXu92XpU91y8s6YdPGPiIJWWCBsBEO5hzTrDuLhs0Ql6Uo4wLUz/AJJziNaLPkse5Z19r7G/Z4BtOQGkt3XEnRpwG5gjjAdC+pR6mRhEnB2IfTknaSq9oDP+FyJbtGuPtp8xCMWLR8i+lN+ykQkTZaKZwTIb2e0vh2pvhuIlva0lhZ0uSGxhazld+ZcaNi7k5sEi5kXq8KTWDq73CyqmLuIHgxjo6RRty0/KnbgEMr7Rz6k4IgTCUfV6kUynkvwRXj29D2pu5iuZlJlsEhya4k8EY8IXytySC9iAQtzdnFceMe5T3h2loybKFu/JJSIcCvKMLtc0JR3a5/IVP9nC36UJQtHbazl8WSvuGbw2VpUtxafvL0oToXLVm/UrQqVibPxJez7+bLRZjN9LFlGVG/fl7lHmo3j5R3eSvzF+7L+C4cJl3XaLoh1Opyz9PTM6+H+b93hTT0L5crhdaX2dyIWy3fF4UXsrbmN2t+FbrqmjmfpUWZUqM88rOrbyTgYXIQ5g2128K0h07ZbMrUmhPPlb5q/y5GT9JgjPDhshdzbk793yW/TyV57O9mTRuQiiKn78nIupT+VMpelwKYMPciHMLfqXWwlr9Vc8Nubh0rm+2zLbzdZflTOlenY/0VbYaGe8EP3axf8AdmrZ49S0ckNtpC2Xz0S/Jb+zX8HGvorRwvaTiyH7vbMtFba7m/5JcMdu3apfUS/ZX4OP9FWOGhcObJ0MNDvZ7fUp/D2ldn+nkjhjfLodS+pl+xrocf6Pk1K3bkTpWtbmhErhJfrkj+ZAurT+CVr/AP7SFi0Su0UhdcBvtFAe5kTZlo6Hp0Z0FCEbvNJJvUh6iQAdq78SXvzSYmyQJiu8nzXerzQW+9G3hzQJNicfNccXScn713u6kB5CtewX/Klb8SKLaX1e5d4b3Zv+9FFIUI3Hm+5OhlG2uRXIG2iKPqcuSqgYnISAmFup0ihbhCd9xH4VwsxcUrXF/SgkbtJEGY6pCNuruiYbi7rVZQJF+ZD1Plqp0YsQ8mUY43KUsmuQSNJxvkhljON9QcSf1Mhu892SAHGJ0h3cvp5JturmnRF5NGbcgB2L8PR+rNEW48kOmWT5janG3W2PtQacAv0k2m1C5ac9qmewuIEbF8KYmpTj5bkGY1pJy6RZTIKcJAvZ299qYCjkIGezaplMPDHL+lAD4x3MTsDFb6VKgmYYi5iXpUaIbrs3cEruHbk7l+5BlQRxhNz6kx7G12hfyToExOOf6k6Vlwszc0FJUNNS/wDW5ceG0tGdPGT3aP3LhE8jZs+1AA+z/wDcmJRaPVmZFJM8ZFm75qO8nEJAI6wsJerxJ2LK7N+Saue70rjSPlnegCWw7hfT0opZGyLItrKPFIdhO21KYt5gzPaTXMgsRx8S180JDa2Tu5fShCa0hbP4kVR55oIACOSoEiZm02oXoZN2bNcSKGqeMOTEjCqeaUXZmQDsYOjksHMPy5pFSvZyu/epj5judn/gmpJPA+QiW24vSgBiKne3lciiG49+39ylbI6M2CRtr2t70xAIEHqPPRAHGJ/qFmTVr8807ILCWQPcLJs47SQBx+nX/FK5rhyS0HnmmyIRQFjgctyG61AReT9ybaT5XIAdIny1z/imT228+aO7qyTRk21snQABFsLw6pW6er6ULxllmn442Fh8SCxoKcyUqKFh0drhJGGWWTZIrrW1ZBNnfTouFdf/ANqHjNdkldaOuaBBttSKZ/TamiJhub0popH80DsmcS63Vrf8Uime/NmZReJ/8ySaR7e5AWP+/JDaXuSu265W5eaTFc/LcoELh9WTJAL+e1EJORaCjt256IiCGnH1IhH33fCunkPcyQj3uhoX2NWvdk6atcX5bVLfNNyi2WbttFZGgDC5N/qXSyHRICa4clwenk5KqJ9oLjcXNOjHcOee1AJbuW1GOZd3V6krBREwvbyZOZt6Vzu0SH9QqiqE21F1JMTd3SjjyIOl7lBRzq6V0B8xRW6d6H+rNAUK63kuEW63NdfIuSAh3ctyCwXG7RLqfXauvmhIdyy8sDhZiXJd9/iSu1FkOqoA32t8SHUrlwh3aM6Jh25aqSxfldduYbdy4e7myb8GbugB/wB7ZICK1uSES6WSP3E1qADH3btET5bsk0xP3MjDl6UEo5a5eFdYerLqS1HVPhG9ufV9SChi23TJFa12mad4b7ssrUcUfrUBQyEfutFdk5aPtHpTj9WbIDzJslYAiXSutuJA42t8kYixeSqyKCuf8qK3be7bV0YW5J8IQFhzzJTsOiOGZOOTLtr8n/epQjGNzs1pJFCwsKNx6kfak+WfwqRw2u5WpqojcXHxJ7EuI1pno1yRFa/Pmmn2vq64E1p5u23vWqMG0SOkveh69EyczZlw87fiQ3PtZ1ROw++e21NXbupNkTW6Z+9IuknydAbDl1xeldfc4ppt12SXp9SCrEcbF3KOdPcXNSHK4v8AUmZyMmyDO5+aqyiBUZRvl1F6k02ZPmpHsp8/JB0vyQwFoIihKT8yR3oSyuyZUgHI5HLRjYfqUoRPLNpIyL61BLagu1RZLJhXjzdv1IWE7ssnJQxJyL4RRjM48ntTCx/8Qe59r+S0FF20xehwyLDqc4xijO4JCDcA87fkqmjjaQZ/aKloNlzXXbibu0TmPVWH1FWL4VBU0tHYGyrNjO/LcVzd1yV8g+SyqZsE9mF5HqZZ3uJ7BEd31KkmrgKe+CAQDbkBblHtciyb9IpRQnNIMcYOZlyEdxJiqh0KphLN4AL4Vc4PiGK4hVDRYPQHLKbkQU0DXF8SPDuxNVUX8d+EQx38IesmWgw6hgw+MXgyAWjt48bkJ/mQQ5Iz0HbLE6HjxSX3ZEBxkVpN4SFQKjGKnETCWsD2wgYQvN91vha5WuNYG1RV5xuwSk+/4viWeq4Xo5CiMXu9STZaaJUQ0clSL3yU+/pP/uT9dT21IxwcOcBK7iQPcJMjoKqkqD4VQ4gJu24m6feoeJezUs5R0xtKIG48Udon8SYcyYoaGSqmsjjlLqztAtBUchcRJ/fopuHdoq/DZeJT1BwFlbcO5RYKefEqiyJnIi3ERdKVjQ5S+0Tf7tBn+K7Zj4X+pa2jko+z9IEcjceUtxiL7iL/AKKABR4bEQRMxzu2pCybhoamuqQZwcjcfJMhux+6XEq46ioN4730EWu/cvZPskjxzsrNBX0GB1NZT1DsMkpR27PhL/50qo+zT7P4cUxCnevCQRz1/De3Jmu6l9B01QFLCNPE1kETCICPhFaRVKwUb5LGWq0zA++61C1RdKd8nV6VEaZiDTIhz8S69hc8hFuSRsyUEkBOTZvaO67LakwxEeu4M+rIVHuC/wACFyHLkH0i6BkwShzzytFvEKJijEiEsxLuLLqUGUmHRna3LzRPN0s3SLIAlPJd1f4pcQLdM+emqj3HZnlaI7eS85+1TtZjnZuop2wyvpaWgkh/EEzEZc8+q3nl9KT8Ds9Lm4kdHVSRPnLHAZgPVk7NtuXyx2q++caxqXE8TpKkc+uUmI/6v9KusL7O9vO0FCVThx1VRR1Gf4sc+w271hMY7RVvZ2WWjqKsxnB9YxPMVDf7IlLg7iGIT08/ElpHgp3C2OOQCAbfMUpu3nB7Nz4XTYfSRlU/tqyQL5iH0hn0N9Kx+L45Ni1RxKitOo00KQ7rR9KPBMPixjFYKaSrio4Df8SeV7RAPESm39GSVcieZ+brj1TxgLcQS8xFXmPVHZDCcHOnwQ5sRxU5rHqqnoCPxOI8s+lYgxfMXz5+JZGt8WajDKrC9p1sso2l0xhcLrSn207PxgUcEb3WbZBC1eeQSRxiQGxET+nckY/q+IVjLEpvlm0OocPCN5L22p4wPhSPETgORCmoe2lPS1c8zyPO80bBxPfcsLwzLRun5LpRnHsk6eq3JL8aBvHr8kfibSj7ZOVaVPJG8t8giFzqfJizYXNWQSgwkz3BpzF15yUhkZGxWkz6I5cQnqj/ABJXMvidRPpYPwbx9TyL5HodZj08fsDxHGIzHaeih4riTzYlhc8rMAi/9Ky0FcYxxRzyvYD7BHwkuy1gSWu0hmI87lmunUDSXXTmjUdsMYauwvhwBfEMg5y5bbvhWbwTL72osguJpm7kxU4gElNwgcxFiuYfClQ4g9CYTxO41APcxZIWNJVET6l5J7zPXfaIxkMXja8HtcC27lyGqlK13p2H8/JeaVfairxDjy1E5HWTHc8viR0faTEIY5YoqgrZmsMfMepcUuj2R60fVtXqeptMHrcU57QBbOJcK8yirq+YMpKmS0eWqt8NKry0lf6ie5ZP09RXk7oetSb1o2jSBIWYOgKRh0d7SFVcEjxwiByXl6k68zl1u5LH8Wjr/P3RYe0DaWm31C6c+9jhuaORyE2tfRVYkRcupcue7Vu9P8aH2C6/J/EvKfHqinA44qiSADa0xDvZRuIcjk4bhF9VDETLuTtIQXGASgRDzEX6VzPDHGriduPqcmZpTHbZPO5A9/l0v05qZw7rc/So0clPXHK0crSlC9h2+EvSiGT9o2y4F9MYORh8L/xXOI9ynhRxFuy/KmKmnKOxwjYxJbQyxbo4cnSZILcj8Yv/AIyJpOreuxQziBynFwogbfKW0RUA8SjKEjgcTF9t49K3Ud3wcMprF5H6yujw/rN3J+Q57lVt2kPi/s/wu8c9zKtxKnequN33jyLPpUCGoe/hy7THkXqXRHFCuTzcvV5L9puqaT2gRkY7hdkcOIQFV+zvmU9lzDltWXw/FmoaoAkkcIu9Tqaugm7YcSOS+BoLbs1xZen5Pc6XrYtJmrpaOSoMb3s8lb0lG0Ik/iFU0GMQVFODg9rj6XU2PGrf2j5ivDy9PlPscPV9OvstQFyfJ8guVhBC1+jN6lUB2go+ZvbajHtNT25NuH5rjfT5f0d/5XTf5miuYbns352umJxtizfp/qVaPaanI8mAx+JOy45TSeoi+a5n0+T/ABOiPU4P4yHYY2J+TEWVu5uadbiR8gAbWt5KmlxCMSzYzFn5owxZ9ztKxW7bVD6fJ+jWPU4W/JZFNJuvcCtTTyMRaZELqAdY/LiNaghqAuLX5aqZYJ1wdOHNj35ZbgJ2Z5fmRSlplk1ygBiUtotk1vUyP7yjku/nqubHjmvJ6eWOOXMWOFG5eC1PQ05iYmDOXhuyTMdY23NS4cQbkz/zW0m/BhDCvkSRhfLV3O1KenPhFZly8SrJsa4bG0ULEbep9qhUmMSySfiN1e/aKqGCb9xhlzQg9WWlzdJu/wBSa9l4lzhLb9LIj6bmyEuq0XTcVUG5pAYbverqUUTwwio3INMzEfcn4I3GLY7CL+lNNiQkXCbIRHmPmnQmjjLTLloI+FZSczeONBgLiOwLfiIdyII3ESHJ/qJdiqmIcsmLxW5p0qribLG+lYuzoUKGSjkEi1uHuJDLHcemRWp95PP9IrokF2bk1vxJWV25Mj2mLkztbbzQnIEfWbDn6k/UlHJTmxvzbqVcNPQSae0mPwk1y0grMZewltUQkP7RvcuXRSOQcQdyiDR0kmr1n8l32Om2u1Wxa6iTKtEQpsnPGBW5O2aERb3XMnzIBtdmjHLlch1ItGa3LzWVm1OgBja3LJi/chIe5sru9Phw7hbJvf6kiKMhJnsEhuyTsSjIgVMjQ1EEeTOJv1f8lIGMNr5AZd1qh4rlJwrcyuuHkq2Gj4ggEUcgjl4l1RgprycWTLLHOqL72dh1fcLeFCYhGBO7MIj71SjQyi2XDkH6SuQnDLbm4Fb6iZHa/wBi/Il+iceKBxRAN0Xf8SlgITCBxveDv4VRsJCJZ7iH3KRR1EtKRHGdol4VcsKrgzxdVJP3lpNIFKIsZteT6D5oKOYJnIJNp5/qUD9pLmbvfn1I5ZJIxJ/F4CQsKqin1Tv/AEWU0fBAnbIhbcnGFiDe1o2+FQSxicoOHJZLc1twsnIsceMwd4ntECFyXK8Ujrj1GMairpB0yvEfEjjxQM98ZiI89UH3lRjq8Eohk+ZaXKhfGn42yB+FnqJdS6MeBz+jny9Wsf2fNXV3fzRCKQjtz6kOhfCv14/l+IRFu0Q29w9KcLPdyS97osmgR70izuHJEOQjqhu0HwqTQTZXIm59yH1ZM66I3ESoEdErubrly7b3MuFy0UgkE3NL5rjD3dK5ogXJ0h16UXiXLrhzRbUAkK5hfTNGEjZ6smm5p0Nw6s4qkMccWIkI9PckRW/Uh8O5BI5u80Llql0oh6fUrAFs+9djK0vkuGO36tyASYeaiyqLKCoC8fLqVoVZRDbJAH4ttr3Ms4JdzKZTbnHN2/irM2iRWE9UF5s2npVXa/NaCg4RPkbbn0tUDFeFRuVjNcXIUCsjQwldqyftCMc8rfpVW1QfNzdHxLtXdAXZMErhd26fiUiP9lk/UO7aygboZbT9ytKeRyi0Db03ILHYZCtydSQLbqoJE27RxTsNQA889OSCBwyujJ77SZ9ExGXEuZ+pkcsjEV79Ki8YOKWWd2SAJRFa3qH4lz2j8yjHNcOSZOS1AE8KhuT7ckhqGIhcupuSgGWo+rvQlJa2epIAn8QfU6Iai1smfaSqRrOpnzHyT8Qz8nB/zOgKHppLjTV265KWM4wvNmt79yZAtdGfb6nQBLEXk1fuZIct2bpBfwiz7/EuOXVp3aCgB4K54QJs2tLLuTLzPqebXZ9KikR/+1SKajlrj/DB7c+rwsgGHWDwTiy6SASZcjm+RaK1PDXtBpGaQowEWL4U0eHxkfEeO0A3H4dv/VXRKlZXtkXnz6V1prS0zuJOTFEVQbxs4hnoKbhheYxJ8xD1KCgimk7zP+KdhhesEnc93xJ2SlCa1o2tP1F4kxGLQiTkbiTPa4oAcKhcdb2t6lFMuHKTM/J+pN8a4iYXe35of6kAOCXU7bS8KRSW6ud3hQNnaObbUiyEeVqAOkT3aIHkt5oeI+eWW31LnUXTqToARSPnomyka7l/NPuNooBj97WoAbGRiIXdt3zThEF+TNaSacXFuTDnuRtyJ87bUAEIs3NFF1JsY92bMi1u1b9KAHrrS0RHmTapqPMSHN0rn7s0AIhtSKR9qIdrpstvdbcgBWuuXaZ5oTG3vSHl838SXgKDDaJOk+4ubIHLTVE2XncmAend/Uj4egumgHdm/d7lIH/9SAO8RtreJdYtNEFu7NDqLc7kFjz5rl1uq45aJANw59IpWIEye70imiLufpTst9vJkFvnkpJ2G7X22n3ImyFhfn8KK33bk3wzEd23xfJWA+OXN8kehd6i27RTgE465LGh2O6F/FdEWEiXBJ7S5c13TP4lJaQn6eSktyyZrSyUYCuMc22p9y3IGhPmuLpZ+S4gAbrfpQsXmyIhe1NsXvUFifpLLcguctNEjktSfcqoAnLRDd7nJcvfyQ3XFydSAfiz1S6rskRfRchbcSzssO1+YpcJ/cgu+ZImkbakAIj/AEpFtLknbm5dKFrCbLRFlUc4ff6k6I2jm6buYtU7du5IZVUFHkWrqQG0dFHDq1TrFsH0qBfYjK76k1LM9mnSjORsv9SjkNt2W5XETYbF704RNaOXUXhTA+TorreSskd0IfSSTdP+pCPPNK5BSQbe7K5PxE5Nl1WpiOO5Sgyy7lBYQC4vmiPb1Om3JhXOJv5fqRqQ2OjZncxc+SjVcmgs2VqcIriz/gkUfE7kLgllWeZP3oeCSsZo35MyYLa66FI5HjIpDb3Ll3zU3Zlnkyblh4j5szD+5UpEvGyK3JJi15p147QFlHck7JcWh1pOnJ+p0Ql1e5Q+Ju0RNUOLoZpEm3aLoC+XK1RoqpryzZyL4U6NRcWgP9SC1TDKNia122qLU8OPRsrk/LIYjoO75qucup8tylDZIoKEK4pc6mGlEXYfxe/NSsTwWLD6cpAxGkqsjssgdyIvi1Hkq2nHiaZfmT8ucgizvy2toqsRBIX55/mT9Bh9RiVYNPSRPPKb22ogjCSYQkZxiz1tbcr6l7ZBgcXBwrDoqcr9Z5XvM/qRZD2Ozdi4sHDPFKtuO7aUkG4vzF3LP1cJ09zgG39SuHxpsUkMz2Tm91pKO8Mkh8Jgukfwk9tybJVlC8zFz2o4+LUGEEUcks79AABET/SLLR9jewOM9vKuoiwmgecKcL6ipJxCGmD1mb6MtVSTR9jcTnpOxc8sspwlTz4ybNfKPj4P/Dbbbddm6VlV+zy9qg4ZCvZxLK1/hV5R9uqmjgp6YI4YqOILD4UYsZ+IiIu91M7QYHT0rxu0rTibXXeIfVcsrNTheWW74lV0Hk9QpsUDGKYJGqGIBC2MhbcPuJQq/tBGNQVPTNGdQYCDxRvs08RLz6GSWljNop5IhPmIvamxhOMxMJHF23MWarYzWNG0tqI4ZaiepYZcrbc7QBZSprHmmI5JGIk7VzVVcAvVz3gHhHxe9O02AvVDxz/3eBv+I6nyUuBuKlkmh4odPfco5yOJZOrnEqqKOEaSgNpRy1IR2j7lWsMdOXEk/Hl+LpZLgpWHR0bzfiSvwIPUSsqaoAg4dP8AhRd5eIlCtq8WMW8HytFepfZL9ntF2q7Q0uHy4hHRiRXHKYXEXwgP+oloS3/EocG7PyVxi8kUjloTRA28/qfub4iXo3ZLsvg+IYxFRVvaN6CskBhAoobgz9AktJ2q+zPHMPxWto+zmCf/AEgrQjniqmumFvGefU+au+yH2Hz4bUUuK1eOlR14MX4UVOMvCL6nLLP8qpai0bdGqwfsPLgtSJyY7iVfAAWBTTsAg36VdDh8d37N7S5q54loCLm5mzMLlJ1P7ySYup+nS5Gx066lWOG0+5nC4vmnAw+Lb+GxK0Ag3PnbqjAm7v8AHpRY6Kv2MB1Zg/gjahYbdjD4mtZW3i5ZfvRsL+n+aLCijLD3K52su+hVvaosTwfs9UVuEU8VVWxW5RGFwuPi2rZMPw7vhToC46t4dymx6nzJgtZ2/j7Wz4nTg+I1U8ZRNS1QFwgDqzt7rV6rgPZvFMaoRqO2OF4VLWs/4AhH0B8Wdy3EHaTAyeqkbGsNEKS1pz9qD8L6iuWW7efaRhmG4ENX2fxmhrajO5+AYy7U7IUf2zyD7aZsK+z2jrGwTEK8MSqncpqOKe2nAX+FfLdbVHWTFLKbkRLafaV2sr+12L1NTVz3nxHJ7QtWKpqO7ebsP1OsW7Zm3+hu1hbNcImLn3qRLMwj+yazO1RzkAj0jt/eoECVvJ2a1EEziWm1Ddd3OkEZSMVrPaPi9KsCQFdJHazZfwRFikgkLuAkodzc+rPkpVeVGXAajaS1gbiFK/M/hQFslRY9waSUAiYZZGtaTPpFVp1E8h6yOQpCJkxOzbR8XpSjhOYsmC4vhQA7xmjLNmuLxKOclx6hapbYbUEVrx2D6c1Kp8DeoIr9tqBJORAKZiEdXLJEEj3bGvz9KkS4Wcc1nSPcrvD8D4IZnkJN7lDZpCEmZ7iGRE7g4/UKQcSQsgZyt9K1v3fHZvC4VBjoeDNewbel7Vlwb9uaKulw+eofJ2cVcQYbw2sZ3Iu9T6eFvAG4lKjsH939SnY2hj/yBpIzjtbJjtV5oIC2TDl4VVR1UcZcrUZVVzFlnyWMnsd8ePBZBJxL3j6R8SI6go2F73Es9SVGFc9pFlaXelLXPMFmdqwcjeKbNIFQ465vl6k+NY8ha9TLIBiFTC+TG5aWp2nxQ49M7lD9x2QepsfanK3bu+Sz/Z4jHHsWbN+YknaPGG4oxm+8uQqHgkzx45iRvkIHkVqz1XJu8rbTNUEzkfW92az3ZiQ4cQxsL9z1F3+KtaesjI+8VQxTSx4vWezkwkZluJrlMYRLy5J2mzThVOLlq6VTihw72vLLdaKz51WI08hNfd8QsyUldiM0ZAZ2gW24WZLtwuy/yMkoOBV45j1TjE2Usp8Bn2RC+0VCoMQkoZrw3BnrGpsuGvIZCAcvETppqU7iisYvIhXbBwrg8WayX7ifU4hEIDIx3C/JR2mauvyBhue1iUiop4pqCGJqNwniG0z9XxKNHh8g7LNo7tylZIR8mr6fJLwAWHhIObT7u8SZIaOSlMpIJ2Iy28lOpad6djbIZBla0rm5fEnoKG183a74VE80EjXH0OZsr6aGeE2csxLqWto8UOsAcoHIrd2vUncKwV8UqQ45cKC5hOXK7JvpWm/2doMNhAKapCoN3IeTiQ+9eNl6/GnTPrel9FzyWyfBlzGouy9ktL4iTok4kLGLgTtc9vSKu58LPIi2bVXVEM9xBZcXpFkR6vHP7Kzel5sXlAH7zK1C+QjnxHHy1T9NRyyPbJE4CrSnwumt3s/qtJ1lk6vHA6ul9Lz5/HBThHxByeR7m8RLgw9L6itGGH0l2bxsefvT1PhsUz/hxMWS4p+oQX0e5D0LJ/kZ6GnkJswNy+FSoqGeS1nbb3LQPhrwjo137rU01HL3QdXiI1wz6zf4ns4vSO38mQYqM8skXBaO697VPOlljC97BFm81n6/EPxD4bsQ945JYYSzuka9VLH0ULZbALFyluJG8hxxlZaRKhoagJNeJYTK54kfswmBiZ/E+5Vk6dwmjmw9dDNjbjwR7pCcs3/KKdCnfLTMvNMkPTk/f4VOpoTIhdme7uXS3ouDzYp5J8nAzy1d9F0JHusscifxKfFRvb0bX5XJ+LD3EhyjfX3LgyZYI9fDgmVZDIWuu3wpo4ZyPNu9XZ0pxmQSNaQ7eVqjHJFHzO76VzrMpeDv7NfZFjjkjHLxJ/iPGBGc1ojtcvV9KKSop6chzka522j4lT10jzVBODOQdwqoLuDy5eyuCfFWBJLk0hiXcJLlbiAUejvfL3Riq64+Fvj8PUmuCZOW34tzLdYoWcX5uTSjtHjEt5NP0G/i8CsDJiErHYtdCFQwj2jmDbdyduttexhIua2aX0jz1OcvLHwK4+T2rukY5Pn7kzHI4sNrbnTz09WT/sH/AC+JZNxXyN4Rl9E8ZmkFm2W+nNcuciu71XvS1Ill7OQLp08sIXmDiJP4lz9uMviz1fynFayRNIpB1ycWLmSICHvdit96ihXGNIcZu9rNawqMHyfd70dkh9al4RbDI1+ehfFmihqjLUM7elVhzGQDH0iO20W6lynqDpZc2C4e8UdrgX5Ub8Fy0j2X5OJJHVaaZ/wQhVRTRCWVo/EpVJ7NIYMUsYCVw7nHTbtXI1JHcpY/JW8EOIcnEe0927wpoxjkiJwkcvMck1WccpSYzAh6bY3TVOMozC4PaPfr/mXTG/NnnZHjlKkiQEbyPf0hlqUm0UJCcbcSI2MB27WQVPFJyJ94jtu8OSGnmeO92y3Nqt47SOWbhHgcj4lQ+UTfpZOzQwUrZSTvKfqj6RTVVi0YgEXFiiEvCD23KLKTyNwnyD96rtzk/dwYSy44r2ckDEaq4Ri1PW5hFVxzSyXOz7c+kkU0h05lG8VvxepRjk2DZuPNe1ixKCPmeo6lzZ4P4tdqJukvUk20u8kOvlbqvvD8VboICfmi1Lk7IbdvSkQsgTs6XJcu1yyuSucSySL+pAxOTXapIm2+FvqXOltEAdbbp0pfUh1zz8KQ+9UiWwrm3OkO3XJIfcyRc88rkDYmL+aSXudK4vUihROsT3aIhLvydBbbzXWJDQDnS4+Fdu/UgfvQj0oAd6iHPJIuZM2abAvyru5A0gzLQW8QrmnvuQmVun9SEitLR0UJsfDO3LJSICDjgx7MlAHcXJO8Ny1bMiVgTIaxoS4rG45Pcw+JQqmZ6yY5DZ93qTbk9+Toh3N+9BANrbdHTgW9+4fSuwUpVD5MpRRtTntdjL/BAEmmjjK3NrjdvE6mw2W2MzW/EqspuHqpEOIXFe4oiD5HanKMc3f5qOxMWjbk7PNxs8nUMpGjDO5uaAJlz5Zac1DInjO/qLPyXAqHKUctqePdERdSAOHI8xmYtZd4U36mzuyZRZZHLvdP0lnDNzNx6dyAC4g56bkM2dmVjkWWd3kmBk4M17dz3MrOXFoyYDZrvC8fkgCs4MhCOYbS8Sn01Y0cZRT7TDkXn8Ki1FU/FLhPsz0EmSqeJfaZjd8KCyxPFIuCEbsxaFnooA1l3MGtz8KYCNyImsvz6dUXBcgvZ7reY+lAE2KY5nsFulrrc00dRcwtluXKAWkqgjz6ntuUs8NCnAZJ5Pwicha1BD4ID3Sa5W5el1MoqyXDzGSP94+EkIwhHScQD3E5D6UEdQ4vxWZrm5IG/caWnxCKqpykDISHc4l1AqCWqmrJeHvLN+ke9TqDszW11J7XwiCj9QvuP6VbUGCxwxDnlBEe0y6jH/oqu/JkqiZ04ZaO3ihcIPar6CSDFIyenBgsbWIR6VytpXhvjEGOL1C+1Z3jHR1gSU0jiQv1ApKvYsK6sanqSAGt+pV4C9ZUixvbcXUSKqqJMQqL5dxfCKA4nE+vblqgpDvDjjvZnYiA7WHzSljeG692Imfwumgz4oswOZdIj4lIko5YQaQ2Yi9PVkgGwIoZJAuZrl0qOomcMwG0femj4pPlk4a/xTsuH1cP4hxkI9Tl6UFHJKGUTs4b3M9papr2d7xfJx+IkZyH5mXiuJCUhkWf9KCQipZJiyja7VHBh8k0tmXw7mU7D5DvJ5GYSL0qeEIca+99zXOgEiDU9mZIYb4n4pC3SqiSF4zydrbX1W0p5mkLL+NzqHiWHhXGQxM148yJQmBlGLc+bbU7c3g6XT1RQ+zlw5cxJR+Haf8AqVgE0du7Lp9SPQU0BPnqjGS3XwigAnK0STR8viRcQiO7w9KMM5NjM1yVgRbdcndLblpmrZ8LuiJ26vUok1GAvsfamWQdfy9+q7CVo8+5OSQ2um+Ht7xUCJMUl2nhHxIxHTPW0VHDMbXZPER2i3UrGGxNyZcuYiQOVvL96OKOWS5wjc0EWK64SZEGZaf5kjpZ7R/DdDTQ+0VFmdvmkyB1xtAs2e7uTAyOJFmyvQhgjiEHZj+JRaqjCQieMLUyrIAFdz3JHC4263W+FSKehe8iPNFNGwmWW0VAbEBhIrs2SHaXJSDpztF9CFMGLjtzVjEZfJD1DnluXLWy+JEO10qAdDMd5PuTplqod1vNAdQ+ev6lNWOyeMjk2roTK3m+1Qikci+F2Q8Z7ss9rJalJk25ibvQXappiIrUnztyzZZ/ZognLpfK65K61k3uFJun+pAwrvVuSYtNWZD1EVxLu4uaigD4glroKTSNy8Sa8fJIRckUgsdItumYpDt5Ju57kVz81JY5xH5N1LhXiueEdEY5kOm5ALydRMWnJNfJtqHxZaKDbklhI36kJyP77U02YskxdLZbUCqgnJ+/vXX+a4O25IeeiAcbEWQnyuXW8OS4PPVGP6kBVC1F7s0beaQ8ki5IAfAn+pOhJbzZ3UW7XNEMlpZsgB4urTuSKS63RNFI2a5d1IFQ85MLck401o65WqNc35vmk25BOg68l1zaEmWju1fJG25832pGT3ZaIsWqBaPb6fqTjZZ5IbvkkWdhE7qxUNTdWjWqpkK0yfNuatj3MqirhO/PJWmZSQJFu53ITK4ss2TJZ8ulCUj8vJVaMqHxkbL4k7FWOIW6qG8lqJpHuRugolnM5Nq642UnkIpgC4n7k7a1o2M/v+pNFBtkI5Nt+JOaE+SYLP6hRNl5d3qSAOQdxOmrbi9KcEXkHPNhHvXZqfh3Nex623C+iLAYLIT9K5JI5ETPuXTG5NFkRa9KCaLubtpjE3Z6nwL204sJhe5qWBmiEy9R5am/1KLQY1U4fdZI9gt4XVaWQvoSRZzcur0pWD5JtXWSVBkDM9xbiEuolCOGQesXH9yerRunI75C+I+pchqqmMhEJzEu7VFjGrW707BSy1UmUUTnd6WTrU8mf4sjF8PiUuKappyH2cJICHdcLpoVk48HgwGOOoxO85T/AGcAW3D9Xkq6auqMWtjlNooB6AytStkknOWV3qJze5yPdm6tqPBZcSMDNmDW3kru/AvBTcNyDKnjcbXtM/CtJgnY2TixSVsFgFlmJXXea9Awn7O6TC6SCoxuofDaWQ2MAkjIimy8Qit/hfajB6zFipqCnxPGKosrCJwiAfDt2kqrVDXPBmuxP2IwdrsYrIzqZcLw6MBKPZcZf8l6z2X+yfDuxs4y0eJzVBBntnhC79S29AVXHh8Ec8fsZg1rREbH/gmpbyfU23LDdtmqxKPkQier57i9KEi88/fqg1G7e/8AFNkPm5fldUkzVsd4klhNn+pc4hlo75IW4QvykL9+1DKIZZZOtaFY5sHrfajCSMvhTRE5BazEX1Ji57iY2bb4i6lZLZY08zTHYzuNu3c6flhnktZ3cdfNVLE+3Zb8Rbk7weJNG7u/vSsEy0gjeEcgPd8LrzH7eO2mK4TRUuCYeR0cVbCZ1VX6x6eEJf5l6OEjRhk1o6eFFTVTVUtkkcZxButla4W/ihDfK4PiOaECrGp+mKy5+Yib/wDNTKjFmoYSpoI2G9rTIWtXp325dsI8YxKoCAGqaehbZw49sXxe7yXjFTVHR0h1Ly8KqIxsj93mrs4WnZQ1MbST5BmNx6ESjVYtCfCcLreZClNWMVTxJM5bnuO7mSfqcJlqoTqaB2qYsrjiF7jD8qwNkqIFZUU0lOMYRS+659oqtttLRSqDD5MWxCKijOOKWY7WknOwB+ou5XMvZ2noaisiqa2EipXtkKCRjEi+Eu9QVVldg+B1WNVQxxBeOetqucYoQjMsMpAC2F/xpRfa5en8qvsEx6OjwvgYRTjRRG1rznvmP1Fd3KLDS05AIZPdnqXqWWTKonZi6ZtGVfC2Hab7vhSiwcCfK+0e8luWwWnqi4koOP07UMnZ2jzyB5BL4XUd6LOn8Nrky9PDPJRy4ZFI3scswyuNnibaLrS0WF01DCARwC9nUWW51Mo8Lp6MCaMH3ep9ylGPs8JG+V/pJZvLb4NF09Lkp5MPYi4hhd9KD2PhsWTKbJUHJa+VpD4kyUzldk6e8jPSJXHQgJ6tcpADt5qJTVx1VdURGFow8viUo5Hz0Z0thQS+g3Ji/L7kxd8TIvaGLV/NNHIBXa7ktjXVnXmOMc9CQS1D2dwkmikubJ3XCJ92bblm2aKI9FJb9WeiknJc2TdSggT97JzifpUNmyih7ZlrkJJnpXeIBNzXP3rM1pCDqzzUaSZhl0fd3WpyUuGKgzSMUvcVqBt0TqeolrsRg4bycUjEQ+pWjYhHQ4xUHKx2k9rjl4mVFRFPT1UFWGYAJ7DH1KxaokqJ5zqDYDI7tzc3u3KlEzeXVcFyGPUg6uEoj6rFSS4kftxy08xiTv4mTtTNIJHlZwr7RG/+aZjqCItQa5/cqUVEmWXJkHgxytHRp7h+QqSHaTENrM4l/wD2xRU+GnaBnG9zt/EVO9jtHRrfIlg5QO7Hjz1ZKxLFn9gpWkyIpA32gw/qVG9d+KOW23lb3KYdO+3jmwiPqT0NLTwkVzMV3hLuS3UEbdvJmnZaYfiQVjSzyswmDa2+NXIYTHVRBIDMIkypqKSjp6KsieBylmYeHJn0a7lbf7SU0NNRRRUTjwYxGYyku4j+r3LweqlOT/4z7P06OOEdeoH2wGn/ALzq9QunSo6LIQaJrf8AiXblRVPaZ5AMOEA3Ppa/JRDxqTItW56LlUM0l7mew8vSw+CNdSzR07WMDkI8yzU2mxakmIwYDvB7VncErPaqM3cwvG4jufwpiixCOnOsklkYBGTqyWEsO9nXj6zt1XhmyKojJiL/AJoCmcgvYNvqyVIHayWaHOA4zBvUHNVMPb6tp5p+EbQBK7/h5bWXKulyM7Jeo4V8jY+0PYTPuLuXI6h8xyZiLPQlkabtFU1lWLsdpSbbukX/APlqgH28qaWqzCMNOd3iWv4k/AR9TwQ9zPTabDZ5jFyZhEnu5qyCEKfkbCK8vpftKqahiCU44LejqQl2+9NQxfUCxfR5fs7F610yXB6o1REJDkbfSSOXEo4YSkkdrAa7l4V5dT9uoCL9uAl9DqNVdtKnEGOIJIwgLby6mWuP02bl7jjy/wBQYoReqNbU/aFT1V8TUf4WekniVJNNHIZPE52v6mVNhtO9VMMcX459XDDxK7HDaunHI6OULdzjYvdx4cXTfA+M6jreo63/ALPAdJYWnSrH2diuyZxK1t2argroMv2oXD6mUnB66OqrZABxMh6relYZLfuOrp1Be1ssKKE+MLuDkI81p6KGO0TPIv8ASq6OZ4SsbK1vd3ozrC/4dvxC68zKnkXB9DgyY8D5L18QkhDhxycAOq3JkNP2wraGrCWKcDMNzcUBIVnvbntyscvqTftQCWfs7ES449Gn8jozeoRfESf29+0KoxP2WsxGKIjzGnYYI7M3cuZKPDXR0/CkeNgMHub5rNdvK4CwOB44mGyoAt3UyuTsqLdDIXZi2uu+PSY4Y0kjxn1uRZGkyUeIU0jnk0YXuRPp4kHGpPMFDOlghC82kAP/ADEA0sUjC952+pbx6aEVwS+vyN+4nySU2fNv4pDJTyFobclCLD4iEcpW/MCNsPgIi/3jp9yfahEldXkl9DpxgVrRu2v+VA8cfjJhJDHhcch5PPaI+LpXSwPiaPO+1/PqRrD9j70/0dCqgw8xfhvLlu2unW7UQC/7KT/omBwfzN7R5Em5cFa3NpX/AILJ4sT+RrDqs8PBMDtZAJ5PDJb8kFVWPWTgUjuI5dIt0qH90vubXb/UrOkoaYQvkCQpWfwnasp4scOYG+PqMuR1kYxJGEg/hyMQ95E3JT6TB7XCV5bxB7mtZSoZqSGGyOne4nte70+FCddwfw443HL0vtXE5y8I9FdvyyK+DsVVlxXG7c9zJ2LAWK5jkLlpp0qVxjIRaznzufcnCqri1a4ukrVk5zNYLGRvumIQysY8m11XPummG3OIP4qUdY23IGIu8SVFivbCkw2K9w4pdLxiiMMmV+0rJlxYlcyeeF0heC0vhdZes7QYXT1stIEh3RcyyuEk1iXbiOqpC9njkAy28MliooTjMn2XFzXs9L0LavKfO9d6rCFLDybWjx6nqLvxGjLd+HKqquxqQr49SHPQhfuVJcRMLZtaiIjF+XSvVx9NDG7R4OTrcudUx4ZnqD6HEe65WYVmwd7kQ9RKsAWIxzZ7fhUr2f2gtGtFVk1ZGKU4EwaiSZ82di+JMVG65s7j9KkwYbEPM3u/zKbBRxQvmx3ELaeL9yhNI0eOU/J88PtfLPcluz3dKIto8kOnfmvtT8dQvDkl081263muPllnn+ZBWwPfzRt09VyC5h5u1yJi0QCF0j33fEu/vXfiS70BsC3lqlru1XWLXNd7yyVUZvkH/Mitfnmlbb3dKK5VRUeRtxYX3P8AqRP0810o7iEur6kQj8KZNNAF7khJ7c7dq7bt0yQJMoMf3ruq5a9vS4oDytUlBXeS62fPJA1l46qQ8PezsqQP4jTZ2kkw3BzTjxuOuSbcUzIK5+TJ0/wzsB3tHxeaYt7ukkrXJA7CLLPvSLOO5v4pdOuSEy1LNupArC4j7WZGRbbrmJNdIrtyAHOq1s+aIs47Wb96avRcT3fJAMdCZy0y3epNS9efhS6dUrtM36fkgDoFw3zy6k/BMxTat+XNR3yyz8S7ATZ6u4j8KC+CdU0fGseINz+EiUY8Nqx/uDL6dynRVQwxGEmZ2Ps022p0po5mEml4HxE6CaKkaU/7yOUfyI/YWIdOIP1MrThyldZWMQ9xEaMynyELIZysILs9xZoEUZ0/D5Sd+lzLhjpkziWvhVudDUSavQMAkDCBeHRQKule8TBt/U4p6lA1vDGYWp3IgYGG42t3JUEcZVINLK8APtcxa7JRyFx5siEdqRJqTw3DMJEDeWac2NiYo2tHJ0R0MRU5xtHZe1wET3Z/9FW4TiEg0wxVDMdOYuAET7hdlGnrn3A7kWW1vhQTQ5NCdoB/w+sSf/Km3kjKLONu9MnWSeNmuLkRI6KPjEbt9NooKSJ+B49U4OZvHK5xH1wSdLq8qO0FJWUsc7AURl1xLIwC247NoPr6iU+lhYrWbIicNbX5JOVBqmwcSrJagrGdwBm/ZiNoo8NwueupBOMGK47GEnt3JoyaSawGuz27VZ0x+xhwjdhEd7j6U1/8gY3BQxSVYhvgAQ/EIn3Fl1D8lF4MlY5PFF+FnbxC6RUWrruMfNxDLq8TqVDjUlLAURRRlEbdPSgmuCdRUsVLc4HcffInZpgIRBmYdOlVcWMW6NCwgp9PT1dVTFOMTAJdHE8au/0TRDcXu06vUglkPLmbi/vUgo56WIpJXAf/AC89zqGBPIObh1KDShxhe/N225J5iAXYmBrm9y4ImL8mIi9K6cbEeeooAkx/iMLu7J254+T5KNCNrepOiV2uTIAnQxtIDMDGBd5XdSjVdRPTwmYNcGfVnuRBIEgE2biWXhTE0MpEMfEyF9r27lD4YFbUSPJvkdyNRXzkfLyT9RTvGJA7OOT9ReJNMLC9yLAEha3lz/pRDmL5snYaU6iUWb8ynxYWwmV5tb3JbIejRV9JFy0VhhNK1RJm7WiPqXJaGOMxzZiu22i6lgLRhs2W/wBSLETaqO5hjbaPeoJ0rCxPp7kLVR5k3Ee5O+0PMGRs31LQllTUDdc2ijlGwj3q0qKe18+r6VDONy1ZkqHQzb0+pPRjcQ3tmOdv1JCO0WU/C8POsqeHlbbucvJTZoMzUYFKLZMJZXKbD+DHkzMNytJaMKeInYLviUOeF4xHZtdlSZhIj3Wt6lHtDi5cNrvhZTSyHQ2tQGIZ7EzJDQ5C2ROitXHH9SQlt7kGg4I7uW0kNQUYw5E7DKOZCXqSOa6IQz2iqbECufYyC0Edc9w5eaiyTPIZM+0ULZlc/iQkOvwoNTnh6tyG57hzf+pCW580VuzuQFIJ5O4nXSFrRb1Jptr5IgIB5ugHwDpdy3Jz1EkPzZdaPdq6A2Cj/fanRy5u6YDIny1t+JOlkJfSomuSosVt3dch1zzyXHJu50BzOXJSoFWOvkOuf5ULyNz6kxc5B/qS25ZKqomxzibtGToF5qMOfmnA6svCpkuCkOxZlqjEnt5ILbS9P0p1htbV+a5zZI63MU4W38qau+Jdue3naoK1C9IpOOiC5JybIUBTOv6c1y5tzNmhEfejEWu0/cg0E3VqnB8nTQjrytJG/vbcgAwkubJ0RZe5Bd1IWLzyQA7xPLJJyba2aD59KQk5IAdXbkz6rl1ibMdHtQAXiRXW6Jvp70Xi0dAqD9yLie5xFNN80N2maAof4jfmRcTdqozSbtUV36kBQ9d81275kmuJuyQmVumt2aAodbcmphYm1b8yG7z8KUhbR+JBLRAmpR3OyhEL88lYTyXNazKOQgXcrMWqZFIX8tq4xOOrspBRvd/3IHH8vwoIob4m/l+VPhVAI72TFrXbepcEXu1U2FEg6oC5M6IJPcoojuyTwltFUmSguI/1JDN4mZ/ehcWXLXubJDYDrzXMOb9LaJg5NqssFwGtxyo4dNFcVzDxMtt3ktHj3Y3COzdIFJPWTV3aC+6YIGH2emD0kXNz/wAEcktmWw3C5cQuNtgNzImVhU+yUYEcZDFqI8PqN/UXuVpLiEdPhfDjDhE+1tOlv+pLLzFxDJ833P4UMPIXDeqqD4DOQk/VJ4Vc0GCxlh89Q1TDEcbdMvXKXpEUGE4fifaacKSip3ltC1uFH0j+5WsNDTYPVQU9M3tGKBNbIRMxwk3wl5rVIhlVHC1LDfPkc5/3fkrzBcJPFur/AO3i38KPaTv9SlH2dgwesL2uKWWqLcEZbRpz0cSLz+lfQH2ZfZq3arEp+1fakI5a0yaymgpxp4bWba9rWqvHkEt/Bkew32K/fmHwYg+HVE8RGQsImIxP7735r2Ls/wDZbgWAyRVtRhw1FUDbIpP2Qe+3vf4ltwH8EIo42CKLa0ce0RT7wy26HaHyFYuXJ1LGkZXtl2Pwb7QJqKfG6aWX2FiGMQO0dfVkpWD4DhXZ+OzCsMioB6XKIN7/AJuavHp7rs8/4JwKP3n9S0T4G6K64iYvw3+rNQyjkyH8O0vpV77G3dn/ABS9hLLPLaqVITZnZaeYdXbv9KD2eX3DktH7GZaMFw/NCdDPyaD+avgkzw077s2a75c0Yw2j+zuFXpUsoll7PcLP1ChfDZy5Q2/Uiw4KYY3u/Z8kNpl4G/grv7pmISzBhyRFhYRhmZtu9KLAofxfW1vxAmquuiw96cKioaIqg+FGOW4y+FaYcLiyLPPZzt2qoxXEMDwcovvSvpqWU2vDjvu09KLChgso7nlkAAHMnIntyXh/2l/aJX4hVHHhleAYS1whGMJRSmTd5F3svcjxrspjlHKzYhRVFPkXEEprcvEvDftHm7ARzQVtJVy1oF/4SKR7Xy7rviVIU/HtPGPaqgp6iSoqKkBk2mIsRCY/F5qrx7EHmAY6eQqkHj4TiUFtg5+FbDEO0nZO853wzEKKAI3AaEKu4zm8L3PyAVlD7WUlLU0/s8+JxU/DLjxk4EQy+Gwu9unqQ2kjmSd2ZmraQbeJE8Wm3Zbcm8NrK2nxKKWgNwnHkSn1vayvxSEYKwwqogMcxsESIfJO47HLR0wTzxx09RV8oga0QD0rCv0apsZ7QFTYpH7fFA1PPnbURB0kXqFVlBStIWobtGb4Vr+w2AhXYbUNUwbSO4CL0+JU2JYhTFidQ0cr08QG4MMYdzKXjdbBGastKAWGnEI+n4fNWkEgUsRSzu1orNYVWRkwxRbBZiJyJ+pTzrPag4h5cCLwk/N15/bc50fQxyxx4rLn74nqKOsnpwaKKlBjkkle3mVoiI+apsK7WGMpR1jXAb6S+IPqVfimOUZUBUdO8shSuJGJNa2bd4qmGTuXQ8Sjwjk/JbezZ6XHjEHEHhybh3MSGrqPaIi3u5O923vWc7LcWSkqDdnlih3Pp0e9MHiEkc7yA9wjnkK49eTulmWl/s0YjaGb5kX9KiTyOU1gSsGulyGjrHm0PLcDFcoGLVDcQWbK5pAK4VraujneNqFjVHGf37UxvJYTt1EPUrcqWcrrTElApoTm7VG0cfEksIrfkO5Wk1Y0MBSMDXCqlJIjFinJWRDoZO8xTRUMnrZTZa4OLBlHdxX/AIIwkjkkMOH0+JZbI27eTwimmjenfI3uTRTean4wMYgLgz3dLkSqBG4+5WqkRK4OpE+mGWoOwAu+n0oJpOHUHE722+LJX11Ph8IvfGA5aCPiWYqKhppjkbLV1Wpk8lMf4jZ552/uR8ZhLn+VQmLuJJiu6+lZanSslEieo0ybqUcI7kLlcWSIZn3Z7S+alIHLYLhy8gc7Re5hz6V0SqSYnzI2HmZblwJpBLO9GdVJuDPra19FdglZH4zldmasKPEooXG+LiWtaoVT+MZPYAl8LWqLbaXpJZv3G0fYapu1zxgP4F5Do1xpio7ZVlVKLyBHZ6RbK1Z4SuXVj2l5Or8vJFapltieNe3WtGzxRC37O+7VP4bjUhGEcu/L1Kh/pTtNI0c2dy0cYtURDqZweyNk2KRjo7Wl80weIORFY7lpqs8FQUnI1ZYdNJHFUO+dtlrkQrlydPCCtHpYevyZJJSJD1T+t0vbD5O7a+5QDmAdM3uz8kRSXQhaf5VzaHrd6y3pMW9jpqynaMDKpEQaUuoN3hUeWaQgzd7s+ajyzQFRxZO/tPfomRqPwQjyYterNR2y3mfgs8OxR6Orim0OMH1AukkqzFmqqiWVqeMAM3Lh/NR6AqQpRaodxH1elRppoLisFy180lDkruuvJfYDUHVSUtM+VrTsW591vkqurhkhqJYzHcJuShHWGMgnGTgTcrXSjknqLXzci+JPt6uxd/ZajuwubWigMR3brtf6VPhwu6InOTd3D4VBKN4zyk266ppoTT+znDfPRS29ohhFjjcuL0F5qSFC0dQUTy7nATa1rrs9RUaEoCH8UyG3w5pbNC1T8ihmrcPqBMDkgPW21yElO+9sXqIikkrKowbbcUzobcMGx+KZ3NqO4bURVlORZR07EDvdy2jtScv9D0f7GqfEHmb8Srji8P4jXLSdlaykw0qieSthKUmtCMfF9SzLYfT5E7yP+VOhRxi2x9veWSnI4TjqVilPHPej1Cgxg8S2RHGZfC6tIY5SAXdri8QjuXktJDaWsrjp1CrGmkqIf/tquUC+u1edLprfsZ6+Pq3Vzgeoxw01p8c5QMQuts6nTgQ0BTDxKiQYBByeQY+l8l5hDUVnGvkqZjz+O5FJiFR4OIXw5rH8bJfzOr8rFp8DYdv6XDKjsTFWUWL0tbxagAkpRf8AGhfzIfJZuDtpWkEUQRxjawjcLeSpCpYymzNiAnfwsjanenfO97B3N6mXqYMShDSTs8bNmk3ulRctXVFVU8Wc7/8A8R9rJTY8+C1+dHUR1kRsPGi8OfwrMz1EpGPFO/xINC1zMR+Jdqxo8+Wab9yNTU9rqjEDsiBqUB/UX5kEnaBqGoiqIzaWXK2QM+YrOWsI5cRyu8KTC2WeoiXqU9qI11E/JrajthHI34ETgPqk6k0ONXU4y+0nFPnsEX/zLPQjbrI231LokMgEDs4Dn1KHgh/E2x9XP7PRcA7SUWJSxRSw2VF9tt+wxt6hWjOjCMx1bc9rWryCGoCnIHjfo93UthgXbiKloRp5QkkIPETXXLw+s6XIucZ9T6d1uB+zObD2Fite9it/MieHTRgWZoMc4hyyNxbXe5tFZYfiEPtnFqXlKCwtnkS8SSzx+R9Fjl0sltEnv/8AcCDu1uVxaKRDN7OJs0cRXtbvC61UdbiV1UJ0zEQuzjdJajqcaanmDJthNqSTjkmabYOSz/q/co1fUR4fTHOb7Aa5xFUGKdpJJIhGk4kR9/K1UMmMTlGQTSmYn13OvQw9Hkl7pHk5/UcGNuEC1ru2XtVJLDHA4Sm1t2fJllDz4Wu4R2p2WQCO7pz9KdjhabluzXvY8UMHg+VzZp9U+SuKn28/yoPYXExJuovDmrlqUeZ5cknGPhiGb3C+hLfvWca6XkhwUbbHk2+HapwUoSFZkw/UkEb2kzA5D1fSumWpMIOJdy55ZGz0MWKMEcidhPJgutfqTplwQKxtvyXY4XkDTaXpSONxdYbuzsWKMkchqHm5t0J0K6KMydwIckqPD6jEHIIGa4eq57VK/wBna8RvOO0s/EXUl3lFgsDa4R87a/pZDbt5ox5JeLJfop+E+DlvVqhbby3I3HzXSFkANlkI/Eit3c0RCy6wqkieTlu3mu2/pRe5m6UukhTAFshbNd8S5axXPqifIdUEA2+9E3ck47l0MkFxOiXuSLdzZdtu+pOcN5NAZy+EUFDFnuQe98rlZBhblrO7RApB0sVOAjw74i5yJMybK+XdDTt7k0dPFzeRi/cp+JU7ezwPFuAfSqweaZadnOHGVuR/yRtGw8pGSjjOSTKNnIvSp8ODyCxHUSBAHfd1IJvUhWnyzYv3p1qMxhvMHu8KsIeEL5UVOVRL03m21SYsJnqC4lZUF9EavUiykGHu/grFsLcQFnj3OrmChp6N9gb/AFF3KV1asO71J6g5GYlo5L9WtJmt5IBw9rdVqCEZG1DkgeEc+SepOxlSw1trs6H2H3d/hWo4Md2oN/BcKliIC0t+lLUexmJqNrjeNtmaaGlkz0Z9FpxoQJsmZ7URUMY6N+9Go94maOOSQ7zbn7k3wZRAgB3td7rVpWw8M+bI/ufXTcjUN4mbCjk5mzW+nNd9lMi6LfDtWqbB7vIUYYPsJ8mIu9FBsZxqVyjHY31ZpFh5355blpxwlrMndOx4WF45vdr4m8KKDYzA0ZkBNYxXc7U5HRvGxM7H7lpjw2LMjB2IX5DlyUWSlAfB+UVVE9wq48SrYaH2YDuADvAi6hdQZBOSQpDyuJ7vhVxJDbvsf+Ciy2i+/PX3LNjTRXVedRMUjswm77hHaKZeG2Td0urAyAhHn9WSaeSPmz9PqTLsZjHgn4my8Qsm2pXJyNmci6lJaSPPR/nqj4zU55uD2ly1UBbID07yAOlpdKIBOFz4T7enmnTqoyMrNvlcuhYVrs7mL8xHqZAWRN8ZZM9uqn00NTVaudgd5Ep4FhgwhlSBfnqUjlaf0j3KDWVx3kwZFFnoIquAthcbguMdOzXZ23F1KNPMcxmGbiDOn6GjkmHis9pepSfukiMs3dSQVellrdWfVkloXN7rfErIsLYrs3tSPCTyGxwQWMYdXRUbi88XtAs97R52jcp59pAqMSKeojlKldreBFJl/UoB4TPud3ARUK207Hf83hQBZEQTHZw3Eh9fhUmONodNLk3TRvZmb3fvuTjC992qAsMi3dxfUl1OXhQ8O58tbkrXIsvE235IALpbLS5ISt5dRIeHd3OWa4QntZme35oAMZHHRlIiqPZSE26vltUAhMW1zHNFba+Wdw/CokNICqzm0d7huuUG1u5uSs+G1o5pRQgTFmzEsGzdKzmGj+GTs+3qcVLImIfUlFHwRtbIfJMTlaOjuknyXKPAJkAkWeX5kpZGki0fcygFM12T5XJPUNaWROJLoSOSh3QdPD6lKhK63LpUBpGLz/gn4yId7O9vwqx0TbfzeFM8FyO1m3fJO000ckwtJmI9W1Wp1zRh+HGA6+W5JsKoofYZCu0fb7k/TVQUrZM5AT8yFXgV0W5jZhPvUKsjhkMjCNhL/FTyTsPxzNNGDMfLc6jVtc2Wke31ZppyeN8vyqBNG5GVjvb6UJBdj41EVrEbOXwijGqCRtY3BMxwvCOb7iUjqbluVk3ETlayaAerPxI33aJkpAjcfSglciMXLaz7RfxKLLH71Iebqs8upNB82UNmyQHs7WC2bDcoNTC0Zd1uStAyF8zytzTVXwhuZtw56epZb/svUqH6s2dEAsTcnFSHhAS7kYiNo5sw3atuWu4NETSMdEN6lTRxiOmX8elMcO0tWZCnEVAdXfaKK5vfou8Nx1ZJuktn6ldi1YDdObv1I7nk805ELd7J4Y2u1ZrelZSlQ6siELiJeFNWv05qytbLu3Jrg8MtG3P4k1k4CmRREub7dEgJrtd30p943G7PP8qYKNyfkp2KSOjHdf4UQDuuTkMbja7tcXcKkcFrdfFzWM5HXDF+wYhu0Z7UiHXPK4k4MOznuSLPz/KsbNdRtxZK0k70tk/6kDybtPCiwWNgcNxLXaSG25Iy7nQsVpZXdKoNRy33o2z7ur1JrXpUhitHk2QoDU5w/mSXBfL4V3jMJer4khqGy71Nj0Zy1x/gkUb9zWrpVHeuPNroqsNGIRf/APaQuNumSQza/wClK7VA9RP8knFtuX70rnEddqG63k7oDUcta7PqSPJNcTu8SVzc9UFahkTE/wASW7NA2Y88tUrX3auIoBJHQJuX6dURSWvb0poSt+JEUzkSgVI7tzuuS4jDyQEV3c6Fxci5Wqx0rHCK7yQySdzdOWqDw2pGWm7b6kGL+Q2Q3BytXGF/pyR9XLMRQ2696sia/kcK0rndn9ybIbn5Iz2jzdduYeboOdqhoYWK5Lht3NyQyVDcmUd6h/NBB2W2/JtxIhke7LJAO0tXQ3MRZ9KAJF23LNXuC9mXrA9sr5BosObc8kpsBH9Oaq8KoZaybY2WW5yyUPEZJPbJQkleUgchYye79KlAev1WPYFhOA0dB2Xq3qMWk/b12XChhD/hRXau5d5ksrJWU+Fwk1OznKXMi6m9VyxFJiElOeYbRJP1mLHUMMbZDH32q9jPW2SMRxJqg7B6Re76lFpqqKSQWkk4Qd5C1xKEc3EkNxZvcIqRKMQgMUf4p9RyeFvhSRobGs7dVcdGeDYBPNRYRMA8YJAYTlJu+5tWV/2TxStwmOmlw6sip6qF+rg3EReeqgdhvszxvtJSlUYfhcs8QGI8Qm2r3DBP7O51VJRvidRFh04bZPZpLr/Tz5OuiKflmEv1EmfYX2DwPGMSqMV7T1EdZUvujppX/bG/jIvh9K+gm9jhhGJ4ntDaOv8AJeb9kvsn7Kdk5xnn9txSW9i/HnGwfytotrWdoqOSYmCnYRZ9LVlOEpP2nRjaguSz41P4IHES9XUmqiqYQFnFx+lVI4xTyXO+0s+lD96REWn9SaxSLeWJMlxRxMdPVmhbFrWL1KvmroJLsmYS6W3KHxJeXDDnrvXRDEjGWVLwXJY4fkyEcck1zyt8Spjjk3O7ANvpdAd/lcPyWqxox77L58ckzJnfb80X31JufiMPwrOkJkObA+vuTns8u38Nx+pPtxF3Wy/+/DtteViRff1rftG/gs4cbx80GmXJPSIu6zSnj3Vvb+CYftA1xP1Fks6dVHGQ5uw/FmmjxKMQJ2Nk+2g7zL3Ee0R0dHUVcr3BCBG0YvzXyP8AaF26rMcxuqrKyQxM3thiHpEW6WW5+1L7QpZj9jp3b2MMxOTwl7viXh2N31VRxTZ4s+Ql0/lWTjRrGbfyL7D8QnqqCWpq5HOK+xhikESL1XDzyUPtL2k+9sQKr9nhpRyYWgg2gOSzTVzU4bGa34VygmirjqI5TcZbPwIxu3n6VFh4JUcJ4tUyyyHwqcN0kvhFZ+ukh4x8Bz4WdrX9Sm40NRhYDQHUXEO84g6Rf/mqZi4hgF7Be9txdIrCbGlZe9jcJbFsSI5TiCCna8ynksH/AOfCjIpe2WPG7uYUdO2lx9ETdLa95KhrCelOejCoGopwkLfF0Hl4lPwPGHw+eLKPigD3PEPjf4lCfJo0epYLIGFxZSAwjla9z2iI+Fl5HisjSV9YYM1pzETCL7epbXtr2wo66gLD6OK8pWYpJSa3L3LD8FxjEybaZWsWfkrlO+AUKFDkJibheI+FPTTHVHqe0eQi1ooLXHJ2d9qNsibvWTZY0QsVuQ3JXMN2bf8AtTtuiAxfuytfmp+QWFFVSx28KZxF+dr7XTsNZJG2WbfmUFtqTE5FmiirZaNiT92Yl81ySseQctbc7uartR1zdC0jj3sSnWJfcn4svqDtJU4TioYhTmwVAMQsRNdza1M/fk5AYX3X81T8R88+pcHNJ415NFmnFUmX0GPHDJEbsx2W7SbaSdDtRJC57AuP+lUIidueaFr7s82U9uI11OSP2Xk+NPXWX5AI+lKOoC3NnYS9JKlbMrvhT0ZMJXG7fUK0UUjKWScvdJlnNVSTHq7ldtQsRi2rfqUcJmuyzVhDG0nVtWcpKBrixzyvgCOa7RmtTrZWa53/ANKJuEPmXxZJtyAfL3EsHkTO1YZwAIWz0d0XDfMn6v3Jac2ToSPuzdNOytWhu1yG1m3D6lwRcSTrbizzSKNruq0lLRrHwNXPuzdySMmLvRvH70PB782LyUui/cNW2964+WfNdMXElHPmqSMpOh1y8nQGV2jbU2JXELP3qU2HuVu+0UOo+SIb5PAFNeUwgz2l6vSn+NPG5g5u4k+tvSSQ0rxtoTqXQYb7ZLk9RHELbn4r23fSSwconbjxTSBp5nLV+lSwICMGI7RJ+r0pj7tMqoqWOWKS7dxBPb+pMNT226tb3qHFM7seScOKL0sJcnLhyxnF4ZM+oU3TU/BqB4sccoOJZXPaJKvCoMQFmkch+aeOocoRdnezO23PpXPq0d6zKX0STkgIP/t2C70m6bl9j4ZcOKUZ89CI2tFReIBHk37k5wzHmzj+5TVF9yx2ip6Yo6g6mSQDEPw44w6y8vcnaHEjpwGKRrgF7mLxCosovYLvla/LVNjdaOtypq1ySm0+CdNikkl1j2im6b/eqqNpHfV9Uy37vzJFUPDZkzCQvcyy0/Rt3P8AI1L0cEkwSBJwzEGDmmjwOnv1Pp96oyxKeQdT6vSyfCumj8Tl9S5e3NfZ2LLjf0TanDYo6YjB3K1tNUw+G1MMrxgbEPqjPamjxKTglG1trsl97T5aGw+HkqqdCcoNkz2OUYhtdxkHncpA4bVjSBKzjKJm4OIvuFV4YtUFbm7F+5T4qqQoijfaJcxFZtyh5NoxjNFgFK4vlwiAQbW7quXCozIy029TJRTSTXPIxkRcyJ+aPiOI5sxenmo7lnXHEkgRpZxEcs7WT4R8M/xZZIGL+8Hdkh4k121z/iuHC9Ro5vt5LNzX2a6/4omjQ01QA/8A1WPb6ntQzYbDlkFfAX1GoH3SxMP4m5L7putbiKIySd7hKO61cCZR4HUzREcRxSAXIc+p1DqaWppT4c9NaT+laDsnTvS1hRGew2uYS81KxSM5JSB3bdcF3l6XUfmTWTQv8DHPFf2ZUac5CycOET+pOSYX7O/4p2D1Da/UrCooayECH2i/pyEUhp6iEyY3aUmbqL/Ku38k4n0KKsKc5h2M9vcSXscmQ5ZD56K0COWR8jawfh8KlBHEPMHMu7VTLq0i8fp+5R+zuMt8mWifMTK14ztLpe5lcsUQsWcFxfFutXaenCaboYiyLao/NiW/TX+yroax4ZPxHv8AIVbfeRjdkAD+5aPC+y9HiVBFPJJHTHZc9zbi96Gq7C1gxyzxUFXLSsF3EjgchYfVcuKXVdPOfuOyPSdThjwzPhij2ZOEd/yXDqKiRizsEPhU0sJeG1zpprXtISIH3M/pUk8FkhiCSTD5RilYiC4HG8W6ku7gTtGqxdRJUzPnTmQ2BmRH701JhM8YOZxGBXW2rV0k0VGBNHRBb1PxEGMEeMVAyHTx0bMFnCpgtEveXvQut5r6Ifp8vkzNQYe0eskPNv1KS9LHYLvmFvuV0BRQ0RQezbmt3f8ANR5Mv+HtL1dKH1Vs0j0bgvBUy05kOjtb6UBR2j3K3OoiG1uE1xKNLMBBsjyMVSz2X+NL7GIrCIbzccttykcGAeUr3fJMRSHdlwmK5EMj3axPd3Fcpc/9mqxUuEHwbXLJ+/qTgQuL55tcheY4/htQjXOVrO9xd21Zyyfo0x4UvJKCGPk5OF3pZONHEQ6yuXdbmmAkPLPKMkgI77uGxF6cuawc/wBnSsL/AIo+eEteXqSSu8l+un81WD7n7kReaWo/vQdyCtgtEvEuFu70XSgn5HNV1+Q+pkrtO5Ic7h29yAoQii4dx5Mhu2o2Fx10/KgQXDaO3MWuQvtHQWSIrnSEri1dBqE3UOnzVpTEEkGzb/yVS+W7XknaeoeGYTB9vxMgTVlsxWsUc2WvIvNBxPZQKM3bhPyu6kB4kcjZCAASiez8Tm6DNIc9uYQ4UDPa/MjTcVG5aoo47S+Ske1NGOVl3xKqGjlJG9KV4PYXyUuGOikmF5ZeOWd259qiHVMQExsmmyLVC4E+TQxFEOyMhH4Q2o3F+azd1pE+goQqJY30kcfLVXsT2zSiO5dculUAYlUj/ffqTo4tUlblYX7lVkaMvC2+dqJhYR7yd1Tx4sZFk8bW+rNW1LiUEzFqe3b9SZLTQnjfLPpRcNytzfpU21suX6kHBAdUCI0cJl8IvzToU4CWu5OBaSPp55oAj+zsJE7bvJd4dzCydcXHROWtnkgBjgmMejuI/CnYIzFss06I2tkzbU7w+HZl5Xc06AFhfhZ5bfUkRe5FptcmtYfUodVikdOJWPdkkBOaPcLOy49OGQuzsV39Ko/9pJ5CKOKBjP1ZbRH4kEvaSozzNqUiHnaxJ2haSLSppeJzkDaqaop4r8uPG3w3Kur+0k9ZCcbsEQv4Y2VHMTEWrrJtG0YP+ReTRxjykuL4XUKbPdZnzVR1EVpOSm0WG1ldKMcEUhkX6Vma1FDrQyEeTNu+FkpifMXdrbdtqvMSwei7P0INWO51rtc0cRsQv9WXJUMVO1RNm0jRA7+LNGpKdkmX2bhA0UZXZakXqTcUklCRtnaZNa4oI/w5iaN79dCJSYafiTf6lSHQzbLJz3fEp+H4O8x5vnarmjo6f2YW9ne8n1ue67/oragp+IxAcTjntCONXqJuiBQYX7VDlT58PvuU9sPcRNo2cvMlq8OJqczOeIN7bIhboXJxgm0vMAbwiyrUw7hkAw15CLNn287WRNhsYnJw4yltcbBIefq+S0c1O2YtA7CPxI4KNowE2vI+8lOonMyVZg51FwObRD/wh3ZKB/sqxGOvP3LeS4e0hFkHN+okQUYRjk3duT0iNZDEh2ZqI9Ge0UB9n63dkVw9wrb8P8LLJ7U68LiOgNb/AJUaRHsefHgNZHrm+5SKehrI6eWPhsRO1rkTbv1LbHT7G2Ol7PaxfhOP/chxQ9jBwYHVkBvJeHkOaaq8LelAfxD963UlPHl+KG70k6CWlppA1gErm8SlwLUjzQJOHMTvI5a2tcnuJv2Zl6rhW3lwPDphzOnjAflasbjZUfHsogYQ9Q5rmkmjVOzhybsupPRSMWrf0qtCOTLk5CKtIsqenHiZbW1XO2dGPzyKaRo4Td3296qKnEGEyDXb0+9HiV9QwvnaHpuVXPTtlnqKtKgnII6x5NdBIUvaHzFs2uUOXa/xIbtRey1ao5WydU1D8oze5+aEKo4xEL3Ier0qLcXkpmHwvNUgxNaD5qqCy0w2OQiI3e7y71YcRhyzyVXVVzYaNkTby/SmaCslqpDkkfpVfyFdl82dQedu5GQ2tz3fEoBYhwys0+pCdddc2d2aYEqUrh06k0MYRuR5uIsmgqGENcv4pBJJUag23O1BmiVJuDNn+JRZZju1b9KfjKQfwzyEviLaKdbDTIZJ6aeMhDxXeJBVckI5JLOe31CmGjkLR+p+SlSSU81LlwjiqmfqjfaX5VY4dRhQ0Q1UoAdRN+zEvAzeJRZp8EUxRyU572ty9SWT5E7O1vTatRBT0UkNUddmBPD+BH65fD+5U1VhsYsXDzEvSSzYo5CKUcRUt/E/FZ/2fwqGd35fiTtzXaf1IHy9SxN0NW+bJXWjlmjIdwv4e9GEbEfpFaWWMjGeebB/JdCjOS2xvmSsy/EEXyYUYFa3JhUmdlW9LJHobIShtLJ1Yzi5RZ59+5AEbDHnluU2xkC3qZm707bsyUiYQ5sya0RsCQwQvzXLrSz8SdLcKTR//tIssa1LTNLh225MyO21+9EAuR8tqlsqB0NpaM6IcsizbciPaNrZpbuays6LYvdnakcb2Z2/JGG5LuydDZrHkilDJJqzOkVO497e9S7eJq+dqXBuLTqUbG+hGan4mvV8OaRQsJEztaI7SU+mha/Xd9Kbkh3mNj+5Tvya9rghPmXJmHy+lBaX+pSzp7ef02oOC465KtjLttDFu3l1LhDa/wASlFDdyZ7iSGlkG7N2JVsHbZDtQ9SnvR3Dm7dK57O1/LajeIaS/RDtfuXS96meytck9O3J0boerIVz7WZmStU32XzbvQ+ytdy3fUluh9tsiWkXwpW6Kd7P3vntXeC5c2uJLuIfZZCAX93NO293iUiKlcX7i+JI4bdMrfhU9xB2GRXF8hbNkJR296k8G3TTcmyjucrc/pR3BdpjL5bc3/Sk2ZaapPHv5XWoS9ypTMnjAlJrvpQuTlrlck46c0Dx7sldnM4OxPJaOVqb412maIo+7NNPGw96pMydiOTXmgMu90iFh5OmjLdzRZgxoiuf/Uhu77tyIhYeXShaTXuWpmK50/S8MTHiPtz1LyUVicSHNK5+SANb2kkk7NySYVSGxEINxp43uExcbtpeSyvUPJkPEcWsZ7UoY2kMRbO4ntQAgE77AZOT070riBncZNvHyVjFRn7OU8cDlABiFw+I3/8AhKRFJR4ScvHpo6+ocLX47vYH8EUL/wAG6fB4sFmgPHKaqgimATaKLabxP4xWv7H9k8CxrtJSgwYhFQSHdadtzg3USy+HYhUYpWmDzjKIx/3gZiIt4VtMJxCshhGGkijCd2fKWy3b8K1hQnZ7tD9rh4GAYX2coKOgw2F7QGULzP3mXmvSezmNSdpsHo6ypeGnqKjc0ASbX945r5Uk4tKVFPBUSVtObNxuJAQje/cPetl2E7H47jHb+gkrcOrqKnppmJ+KBRDDG2tubreyD6NOneMvxD+HcmnhYn0O4c/CycmqHKUmaNhEXt3N1IeM9ueTitkzPUaOjfzP8rJg6V/W9qmFUHz0/ggOuceYB+VVYtURfZ3jfY1yLgvny/kpB1nU1jckhqLdcnu7x/0osWo08zxiLN1fJC9VNtykt/cnyJpNPF8SP8Mi6m92iVlajIVlQIl+K64VZPaTPK5C/qXZenQA18SZeGXdqFqdkpM5KXEHV/5JiUXHQZHL9yGS/ilG27LmsF2r+16j7P1x01NbWHC9sxZ7WfyRshLG2bg6diLXd5XLB9v+21HgNHLTsBSmzakD25e65Zk/t0rcSk4FHR0xzu+l2fSvJe3XbDEO0FdLFX18MoQXE4wbQEn8I+amWSkVHE/spMa7TSY5isr1MslHRk5WCLXZKtxuqajpwpqSvkqhPc4k3SqSsrpJJswe0W5CnaWnnrDKWR3Iif8ANmuJzbOmtSdhtJxHLol01EW6VY4NVYZg/tFXOTy1Q3DDBly+Ik9R1lX2XOCWgjiOcXIvxWvH9Kz2IR1dVUz1MgGcszkZl7/EhOkR8iDVVUlRNJLI9xm5E5KO5bfNOnHJuZwf+CB4zyLR7R56LKRodpqWSsqBjFtxbrloDhDDaYHyAfCHqIlFoMQp8LoTADY557b/AIG9KgVuJT4gYySH08hQXTBO+SYjfIrtzpwMhkHLcQvcmmmcvd+5Oe/RIKY48xySlIe4ye5yS4w+SENxaZCPqRFHcPdcpALiAJJu5uebW+kkrd+j/MVw435sXyTQAnN3M1qXE0Q2v35JFDaY5Fcq2LOXepdAgG51wY3uyztSGN+9IBeLuSue7RK3qFPQ0/eyTIXI0AyEWQP1J8Kd4yHPcPejijaNi29XJSqfPv6VjOb/AInbixJ+SOdGdmw7kI0p5Zf0qxt8upIue5ll3JHQ+ngyLSRsOrvcSnjI1nxKPww7ntIUJE3d1LOVzN8S7SJXE05sgctcia4epQ3kO7V/zZogJxHTalR07E0SYkhkUKUnyyzQ3Xcn/mnRntySnmtu1XQqLi3qJxNm/v5JCWumW3xJ0ylNE06hu4lwZLtFDInFEJPmL5qaL3SJEsjk3JNfNBxnHR0JSXFc2ZK1wcklbDEXExdmuVsFQBW5u1ypik8sxRcZy72ZTJbm2F9kuRmDPLMLh8OaOIuIGeTFdyFZ9sy1S4hebrLtHZ+Qi4lIIz77x5p0JAKIZL2HxWqi43e5v/FK67vf6Udsj8hF5HWBu2MXkmfaNelVYk497/lRPJdq5OjtlrMT3qNeW1l06o7dHdV4E3N8y80bEw3auQ9yO2g7zJntBltuRjWOJDq9yhcTpzd0uNaRZs9yWo11BMeou73uXHm11zIlA9o9z3JSTH3ZCKO2LvE8aoxHJn2pe3GWubqu4h+rwrnGfLJPtAupf7LL2wyIRbO5WcEJyFc4PaoOByUBRSjWcUZS6CjYSVnRzd2T3C65cvt8Hfgyb8yLnBMNOsqRYchLuudWp0PBqHjPqDnaoFBVRwwlmz3F4VZ0VZBxBeVnEF4WVzs+p6fSkWR4XVlblG27dzZL7pqRMs4rR+anw4xh0wtezifyTsWJUXK8x/cuBuZ7EFjf2VfsMsfUHLdzTvsshcgbVP1GINJazd121MQzRFdxTIcm0tdHuK9n0EFCYvm4tahOOOM8nDcl7c4gLse7NMcZifflr4s0lBmcpw+iRQzNT10UoNuHxKzxUQ4o3ROZHcbqj9qDii+wS6lc1OMUU0Qve5GLWmOXJKUfeqNMeRaNWVjVUfFIHa27wpxpm8tqdHD2qLTjdjEuRIfu1+9+XzXS9CY7HHmbLky4AgR5szfSiClC4d7j+5GMPDu8S53R1RTHBGLvbd3CTJ2PhXj+G4l8L9SYaO3udEMLrndI6oxn+iwkxA5rXMHHhBwgte3b5KVDjGIez+zhW1YRZW2DO9rj6VWtTmWmd1qOKne7V3XLKjshjl/JE/7wlhCIPaJyKHbGN9wg3wp245gFznM/K51E4Y58nFGENo81zs7VBRXgkPYI5sbD+5ERXeNiuUfgt5OS7wbS0ztSNVGP8gjJ/Ww+aEhMrn4ja+lE9O8d3IiTR2Xd3vtVpSM24R8gGL3FnuEv5IeC3Oy79yI8rh2P7k0fELUGuV+4x2h/EUtLcebF3rhUtwWO/wCklwoagS1iT8OfKRk3Jr7JUYP6IZYa42/iP9KQ4bwzzc1ZcFi1sSKna7oR32aLpYeSKFPHGWm4bU5w2Lk1xE/hUgadvJ0Psok/es3ks1WKvB8yPl+ZduXC2rvhX7kfyWcAmu5om5/Ch0yyt5pa2igtMJLdzSEUvmglis9ySXhzSYSLQUFC8XJEw/JHbw+bJ0tvcnqA0QukAvtze1P6J624RuyuToNiJw23N/yRhC131KYEbZctyExYW9KqiWxoBYe5tEfEbLTJct269KbKMSSFYQ7i9KI8ifTaKHS3vuQDn3oJs71Holdb3OkJa3dSLTInQFglldy3d6U21hybpSYbizzfcnCG0Rza5BQ1HnIJN028lIGNiEbG3IqSnAj4js/uUth11BFlkAheHrDctHhVPHQwXm7EZ7rfSqsxcrfEpwTOICHh/wAU0zJk2au0HJtyMJGkbnaSgdQp+HqZVZFE217UhIyItWT8RAUfK4u+1AYh4RVEA6XepO3PtyZMHIMduXUnBJ9vhQA6IvzFlLpqdpLr+nJQgkt16lPjqvwQyBrs+pVETTBqcF9sYWOoeMfSIqrxLsbIUJezVDkeenE6fiWhKup4acpJ84reZKtrO2GD0bZtUPOZNpHG1yp0QtzMv2bxyhpTdnjsL0yKBUYXWxsDtFIZ5b9U6XaqsrJiznYpA/ZhI1o6p3C+0EtZLLFUEMRB6mtzLxLDg6kp0UJU8pHYcXC85CbkrKgweLglX8L2imi5hJtI/kK0UXs8lp3gZDueMX3OyzmNYlAJHHTAxG/MsytH6UuEGzfAqztNFGYNR4XS0tjb7guzf4lBrO0VfWF+24AP/dRbBVedpEL6besvNNOVo5fwWZVId1j5tuU2gmgkveoleMQbZFG24/hEu5QHICj8d39KUNOwnfI3yFERothECmPgMQxZ6CT5urWjp2hsMwu8hVbhtG4yFlkOmlz7VtMBwVpHGZz45tu9Qh9S3SBuiXg+GlUSifCG8ugC8S1FNhoYe3FNhOqfnJ6fhFBQUryCWTHFEV15k1pH/wBGVoFO2WWTWiy30OKU9iHJSgQi+b3d6aGG1y0tU4qcxIdepU9DXONdizyzGUVM9zCTcmWciUieFO1gu2REnwpfwxyZvTtQwxyDDE87WyuF1otyz7lMp8h0MLlpETYwVGA2s2VyAaNxPR0OIVklPjWGxRvbTzhLeJe63/3KVQTHUUZVhMwxHmbXehtoodXRSurI50ZkY55W/CyP2EupW1DGFZCE8eRxFuC5uaKso5JgIMngAuohYbsvhRqLlGfqIeHqAOYu/h3ZfUpUZRDoAyXF6vCq3Ee32Fdm6kqPhySiDdMWWn1Kn7Sfa5RfdUv3XTnFWcuJOzWh/Vq6zbRrrNlpj9dQD/ux4hFRSnteUrbh9/UoUOE4XHUBF/te1x7WktGxyf4rl47NjQTEc84PPPK9zyk+5HQTVGNVIU0Ed13Td4Vy5MyjzI7MXTyn7Y+T1o8Nwyj7WHgWKdoTpyiKw6mKMZouVwkNpassbjFDJ95nHFURVVEz/h1MX94N217e75KmCjPCawmngkIg3XDtVl2ekMp85AtgJyJh+Jc7zRlzE6lhnjnU0BXf7uxA2RCopVAEOvT3/NX3aSOkpZJXB7iJmyHJZY5GuzZZLkMnDOyc8/CoE8bE+eamHuu8N3JV0sjEe99i1RiwDj265kQoRje7N9qtMKhhqDN5WsgFusukfSmK+OnjkH2czlDLxhb9X81pZg0QnHc+W1W01ZFh+Gi0DsRl4urJVhF3NkmSLiUeTNuvVp0FDB1B1Ut5m5F8Su5ayLD8OijgyMy5696oY43kLJhT0Y/hhm3U7qbLa4JgVXEtfPc/hU2Ca4RY2ttVbDGAmLvtybpTpzHHcepCKqyasvK2jkhqSidjAchK4mISyds1OoKV5DigiF/aD5CT+JUUXayu9pOU53lM2tMpRuzFWdDilFigiDSPRz+APUXuJZ7xBwZNqRCEyjkyKUttqRZUsYu52C263wpQfg0ZSVFolloOW+1Z/EcQufMne3PQbkrRCUrNHR0Z100ko3cIGvjMWtFz9PvU5oWukM2crmue1ul1l6btdX4aEVOE4ywRXZRSAJDqrKm7TUVVEcQZ0Usm5wJ7oiL6u5ODRU4tk0y40g5m9vfdu2qPilQEcY5O4ke20vChKZ4QK842LLz2l9Kzc2LHUTXyHclJhjjzyWQwyFTFO0Z8LOy/w3Zck31P6hzUeWojEDZpXItpMIvcJJoKhx0zb9Swo6yf8KmQcMo8srTH1KuhI6hi22h/xPSp1LTvaOb3F3kghksS2Dky4Y+5d8WaT8trqiFwA8NwCz9PwoSjcbsuklJucR5JiaRh1sdZspDQwvkWf0qMYsL5eSfOZrr8+pcmkEm5NuVFIjMLD5JWtmWSctYR03Lo2DqeaChosh0ToDa2qQE/V1fCnbbh1WTNbGNM/iRW29Q7nQGVvcjDIiyy/MporYQ7U60fc+aC7d/6I4ybPN36uSTN8aQ4Atblk6eGNrPSS4A2uOidtb+PNczZ6uOAoht1yXeC0xE+uqfDPmzXeSfhG0SfLf8AEuWeTU9bFgi/kKkwX2wrGa4+rn0qT/sjUXaBF+tWfZ+up6EJ+PFdf4hU8u1FHCe+B7X8Qrx8vU9Qp1BH1HTen9HPGnmdFCXZOrEf2QXfC6YPs7Ui2b0x/wAFrz7YYQMUDxtNxci417bW9NqucP7UdlioxepqKuKs7xGMSD9Vy45dd1cFzA9LH6T6Zk8ZDy0sFq4zyKklHP1A6T4DWkF4UctocysXp9T2owe43gnkMe4SDqR4xjVFQzDTjURVV8YG0kRbcnG635iheo9Q69hcvQ/T1F/8h5K+HziRNwJPU+nSg9hkHnEf8Fs6rHmuJ2BrO5RR7QMT7wbc+vqJerHqste5HzM/TumjOozMy2Hy5fsz5eSOPB5ZCFmBaI6gJDvN7QLcmCxSOG4I2Yc/Em8+SXxRK6PBB+5kKPsvUSXaMPxE6X+zMguTuzWh71ZUeKNxMpNw92vSruLgSRSy+0QnlbtN7S1fwrmlmzQ8no4+j6XIuDJ/7PmURvY2niJVVTG0Z5M24VqcerI6d6iJpGlINrkL3B+VZSKOWomzaPqfqJ1vhnN+6R5XWYscJKGNDXs8UgE+e/0oHp7m1a0fSrL2chMWy2jzQTj3BkK6ll5PPn0yqykOF8+dvxZKFKTiRbu9W8tPc5bvyqunjbwt81145WeLmjqRCm4Y6oeJ77i+JHNHd3NaSZeO38q6keXNtHTmb6UyUlv0pGLCKYl2jnktUrOWTCmmtbPNRikPnoSCUmLXRB7v6VqkZMdInI828SFi25enxJXW2sTOSfHDagnEOA9xBew+K31KiBgvC7ukWWY5J+nmCE99PHKPxXKdNjFFNQlBHhUMEpOOUom5EyAKgR1H1K2w2jfjjHmImX7Qi6QZGFRLUHA9PQU9LlDwXMWLf8ZZ96lDGGG0155kb81SRLZe9osYpMPwHDsOoorSpryeX/iyv4vkPhVFR9laisw4sTqJWpaIXtOQtxOfl8yUnDaNqgDxCpZjsPhU9IXVn6ybyWpo8PrxCgw839tvkIqejjfoI9M9e9N8krguOwPYkcewqeppPZiqoYbjpihIb2+Il7BhX2al2owOibtRHSU8ULf7rFh8PClAfIiXoPZLsnhXZvs9FQU+FuJmAFOcsl152+L6VcEIDFYdPDaO1hHctINIpxZ5ng/2X4F2ZxinxCjjmqJ6Z74SqZLhEvVbyW2qceq6oieeVyNSDo4Nz8Nhu3KEcNPGJMAOWi6FJGDxzQD4pJyA/wCSb+9qjdkbInjAm0BwF/UyYOE4xLUYxf1MrtGbTEWNVG7fu9KaPHKgtL23N5oDj26m36VHlhC4nc2K33LRNGVsl/fUt+pgOilBiTlo8rEXzVBNJHHa79Pwpj7wguHWQfpZOidzYx1h3ZsV371ICSQrXzYv3rEDM8xWNJN/G1TacXuF3qZSHvEUqGshsAI8+YfxTmotm7hy81mg6R/aW/E6mQVjQ62MVqzZvHJ+zDfa99okfZunkwqkq+BiMgXmZN0A5dPzXzwdU+JVpMEkf4x22i9ou6+ie2f2P4J9oWOlitfX1VGfDtkGJmISZu9fNVZSwYXj9bFh/tBUdPIQwyTtaZN4XJZtUdUJJqkTsazwcQo6F3Ovma2SQX6fVasvNCEjCFjhK+1/h9RI58Sq5q8TB7J22BarKGhjw9uLK9595fF8Kwl7vAN0V8PZ1ilBwYpy7hyuL9Km1VCfZ2P2jEIiiI2/Bika0jVu0OHzYcUkmORUFffsijd7xH4lj6/Ho6ipP2imCvIHt48shXP8SlpIhckP70qBkll4zgUnJQirJeXFO1+e5JiuPlkKG0CAnd7S7hy6lkbUO0+KVFDUBLBL+ID6ETXJVmNVlZNPJJUORVH7S3aLqLbyRBJw4jDhiRH4ibcKCgBJ7fUjjJrkGlvUudOqlo0TJwFszyu/5JXB77kxFI4jk3iTlzcv6llR02miRF+IWbZculOiLFtZR4pnEcu5OjUcTn0pcoTghcNxPv3JW22unbtwt/ySCO4vhU3ItY0NhcOuXNOALXas25PFGFpclz2d+5m/Mlsa6WNsPfky5w2LwMnuHaOeX80GtyLDRDXB28rSR8HuFK7TXd9SRE/T0p3IjtJHGvEcs0YSa+kU1c8mzqQlHu+JI1jwShma7b+5LjOWjqLc/JcErWLNri9Smi7Hjke7LPqXG8000l3MN3+VLiPnk20RVUKzupck5daGvUmeJuztXeJtyzuQOx3ibdepCEmnq/0phy6f8qTl5ooVjryPy8KVz3dP6XTXE70rviQFjvEt7kTSNaTprja80N3u5ooLHSkuLTNK7yTTSEXwukQ/+qAsf1ISfJBdcaMM+Ceu3NhdNXWjzZAWHqL5ZJXIOI92rorrS+FAWH8nRsOmT/4LkuUcpZrsZOXcpY0xwY37l0xe0s+n5J+GSMRFiNiNSLY5BJxytRRW1Ffa9hZO/wBIpdP5lLlhAbcv1CmZoQpxFzN93hS1ZO9jQZjq6RDuJ709DCdVxTjyIIhue70pppG55qSjlrjqhcXTnEDyQXN7xS5AIcrtW7vJcfIbnyZJyC7r3elJ5AJuaOSDoSPdo/8AJT6Su4dru+5VrZ82Tse3momk/J1YptP2mjpMWArfU6sY8QjLS+39yzFMVrZ/wtU+KS4f/ReZkwo9zD1EzQe3Nblnd8SNqx/W9qqo87U8BPbztXI8cT0lmmWg1jl32/vTg1j5auqsS80YyMI+rVZaI1WeRYvUXDzdmRtUMPfcq1pHtR3Ol24lrKyxaofMnDqQhWHGxZu25/EoRSPdsZCV2XzTWOJXdZae3SiOV9qmU008j552D33KihqtcjzvHpuRTV0tRsfaPwrKWG+Dpx9TXLNNSVQVFQUUdQBmPMVYhGe3KRvi0WBC+ExMHcSF9pCtZhVcdZTZnlcz6/EuLP08ocxPb6HrI5HpMvoY9c9CH5KQMYldoquOqceT7U+1YfJsl5c4s+qx5oUWACyVrCorTSZZuiOocd3VqstWdSmiVc2euaHjAPInUCWbd0t/FRbXGbiZva79KaxX5Mp5K8IuZaoI/G/JitQVchFSFkbb2fIRfcqioh9omA3NxJvCptNh5yWm5sI+rNdKxY4pOzzcmfJbjRWnjFXCH4Up6eGRVh9oMQkHN5Y7unaPhWjq8NpacSzG/Pw5qAWF0d37IBEvevVxZMVfA+dz4uo24mM01dWVAi7H+URV5SYh7PTABx2l6iUVpI6UhaNm2t05KOdQ8motbquXLjjm+jrxZHgXm2W4Vz5E+TCKkBMFoubiOao4aiOnkjesjcQNtinliWH3Z8WIR9JLkfTbfE9CPV6fNk8agBLNstyN6y63RlQ1GNUUY5hV05+YoP8AaICIApgvIntuJ9qiXRyidEPUYy9po2rGFyzZv4JFVDtfJlSHiEsb2mzEufeHEEfD/wAlzdg9GOf9nz2XV6ly5Clrd5r9xP5KDfvSctuXiRQwvMegbe9PTUu3ZttT1CyLdu0S0Jc1HuR22925IBMLFpr9KlRi4lqzKNGVpi6mOTEIuypIGBKLkkG0URbkNrd+1VRKYnJ7uafjkTDCwjzZLUvO1CBsmhMAiV+fJNTTMW180yAv5/O5DKPS/VcmTYV3hZ0iJ+Xl70I5jya1K1/hUhYNz3IteWSEBe/LUiTn735IGkdAmLky4+7vtQlmWjdTp2SjOOEXZ7iHmKC0kHHSuQ5hnb8SfClIh16v6UqKZuGLHmJN4lNCRpiybclYAML2c/htFGQvlomuI0ctjHd8Kc4mhablIBhC9mbPqiG/vTYVACydikYnVJGbsICEmzy7lIAbh1zt8KjlJw7cmRDMRBp/StaEWDVFokTM+1Jqi4c/ESgGT55W7lzeX/JMLJoyMTlnlpyS9oYWzN2+lQwJ+bpmaqbdarKLmKbbqbWqXTyBcO9iJZsKx8tVNpKgJCF89oqUx1sW+K07Yph89OJuJE3UKy8fZOCPQykI/EXhWjGocYzfpFAdQF+TofIq1MvX9nfZxzj87lXSTTxjq/S91pMtpU5EGuW5U9dhLEd4GwadJKKEpP7MwZSE5He45ta9vepv3T+Hm84+74lMLDaeOoHOVjJt1opiWa653WbNNv0Vs1KY65sShmLDdq6tjqIyImytUGpHTRn+HTqUgNQjcObv0qYA3clAYnF9We3vJTIZmIuTpWXEeaqkj71c9n+11X2dqSmgAZc9pxSdLqmcbu5NGRC+Tsq2Ka/ZvB+1ipIiOWkYSK78OPpZOw/a1t3wMGviZecmTlpmmakmj/aHu+SfcZn24Hqwfa1AR6j3+ShUfa4KjFaqrja2CZxOSMuo/EIivL4qiKS0HcwLw29Km4Pj0WE1V88RHFY47T3fCo7rZXbj9Hr1X9q1ANSbOzFa9r3dQo2+1LDbRd2e6620XXi1ZHBCEBtUORzQ8UxkbkV3JQyk4NubuJEPiZPvuLJ7UT17GO3TY9NTnRU7xcG8biPc+fU/6VoYftMoKOvCOMw9iaFomisusJhtuuXhOHYxPhs90WRmW20muU2nxCpkkOmsjvO4zLLml3uSu2q1PofCO3mER4fFbPCAdP7RUnbb7TIBpCpcMncJT3HOO6wfIfevEY6z2erKKVrAmHUsrsk0FVT0eJb4pKqjiMbojO0j/MrWd0LswNFQUdXj1Yej8J2IzqZXtG76lkqsqmOQoqlrSDmJLdP2iPGqMp4LIKenHSkib9l/881i8SxSTEpRkkZht2sJLJy4NUFSUclZw+GzEfpz3Wr1PsNgMWGkJygJT5eHdkvKsNJ4Zgkt2r0PA+1lNh5k0psVzWvJ4cl4fqHcljqB9R6HLBiz75i3xiSCsxA2OmO93t4pPtEfCKoK4gwuEuIG59oWv0r0mqw+Cbs9RYk0QFT1TGUY57s29QryztJGZSyg7tIefl0+5eV6fnc3qvo9v1vBCC3jzZArsWkqJB4h3+Sh+3MRCH8dU0JcMcpWA7drDnuFFRiEkEhs12XqX1CZ+fSYLVBk+TNcPSuhh9xZP1PuUmhjYhlsdhJrS3KaEfDAWfJ7t13pVJkVsRHyjhCCMLS8dve6UgvIwgYMJi3UXiUpha8XHK5JxuInfcfVuWqkJxItPhftVx5sGTXOquhpzmgnya6zc4+a00JFHTSmbWlYWSzmEYg1GFReDlfkO1FuQeCuOGSErzDLVOU8fG0DVx3KRiEkc0ImD891pOotDM9Od7bvPVDqyVySmjcb82ci70FRJxNHN93hFTKSnrMWqTgphvMmd7c7bsvSoZwuJkxtYQ7XFKXA48EYsxufpUmmktE2ZmK4Ldw8k0UfU+b2t4rUoxkzzjZyyb+SyNC1kxyvkpgiad+EIOLXN4fFuVQRORa52qfU04TUcE5zhEWVvDJQjhD/AIoln7+lXQAPlaLM+0ULE5FkK6dO3OOVj10EepTpaF6Ecjd+P49Oj4UBsO4hIBYbQcOOwWBxkIjzvPPqt7lXOWupc0ZzQbm4bkfzUymxyKlw72ZsPgOXjXvUnuPL0qCCEJcPkpFJG9RUDkzlc/SKi8a4jkcG1fUR/wBKvuywsMxG4Nczakkyy8hhaOIWyttTnTdrclLJuLLK0fEoE9YOenhTIJZFuHS1NFVcM8lVzYgZDr4eSjhXSEfeRIKou5Jj3elRpqh4wzPP3DmoDzTzW8xEkivssdnIs1LLof8AaGJtM9u1OlGZd1oqOFPITjmzipoCFmRugYIwuXftRP0iydHh5aOyDZb13KbChsScTyRMV2mqJx23XMkNiLChoxceS6AuQp8si5eaHvtSNRrhvbtZE0b3DyTr3EP+pJo3zUFIKn6yY1LbLMtbRUS26RmUqXITJm7lx5PJ9B03C5HRm2fLxLpTMOrOohyOI5eFK5ybRY9uzt79E9qgcx12khqaxpJdAbRQpCeF8i2kyEpH3bLR+aSwop9XKqJDTd/knBmYSz6VA4z5atam3m79U+1sQupotvbLtOLtSCoju0fL1CqtpH/Kkc12utyXZiX+YyykqA9640wC2YZqrOR8tc9yEZHFibJ1faiZflMtnqDsJ+rL1OkEhE95vbaqvjOQZC3zUSmxCSoraiCToiyyQsJlPqm+DRBWeTN7hR/eBkGTsypY64PaHj1uFulG9U3PN/fuWUsGx1Q6zVVZZPVOVzZNy1TtHVU8bG00BkIAVnDfx+G73Klesa3TaLJt8QfIW8PzR2OKEusp7GjrZIxlf2YzlisYrpNCu8Sq56h7dept3NVctdwxJ73ty8Sge3XCWe3xKo9Pqcubr9yymqm2uoklQxOT3OoXG42rbk08jj8S64Yjx8nU2SDm19SaKRrkwclwjpt6kBk93PqW6hRwSyhFJu5fJNllnqz3eLVAZEXiTBzWrRIwbsR2E+bLkcZzGIA/UmyJXNFI1HhE5nEF8r7JfEKsTIpQhHV5G/4UVpHr1IuHJXSlPJKwEXqz5IuC3s0Ed8UpSvxTLLePw3L6P+wfsTh1d2enrcRw6CoLMQjCcBO3vIlUFszNuj5sDD2kPLiAX7nT4YeRALXxjl7iX1B9pv2YxYtHQP2cwilinBy4/CYQuHwrAP8AYz2pE8vuwf8A/I1qt42S5HlUHt8ZCwGMo+lXmCYh7PFLHWYHT4ifEEhklMxsFuptPUt/D9ifaspM/uyMbv8AzmFe19iOwNPhPYkMOxeghlqpruPoxW59LXKoYmzJ5EfOEPaCvkucMLhsz0HqJl6r9kv2f/7YBPiHaOgEsOH9iN7heXqG30r1rB+z+F4CxewYdTU9+QuXBYifL5qeMjxx/htYHpiC0f0rfQSafkbpqWmwWlCjoI3CGLZHGUhFk370FVilQLZNHblu2p95HJ89CJ/cla+0bP5KVCjd5OCpfFKrhC75j5iTKLN2gqYQysAcvCrmajCbrBxTJ4fFGWrNp7lao5m3L7KKbtJUkJO0bXD71DPGsQszCIC+p1oyoYLO4SH3KPNR04ltK4vkrTRk7KN8cxCwf93jIh8S6GNVZF+JSRj9LqxOjgkfO8hHpYclFPCw7je30qzJphBjjj/4Zufmj+/nyLOmYU09Db33XIghtcb8iEUCHRxQCfdTiI/JSwroy/Zbyfw22oPwitZ4o7sk60cA6hGIl8KeyLSYJ4gY25snArGkHN40IWXi7g1qsaKMJpWj9XhFlLZWuzFT5yRE/DtHpfwrwr7ci7J9k4xoqSLj4tLmcxlPdaX0sq77ZPtUq67tHWUWEYg44bTfgvHGeQkbFu5fF3rziEhxitCSvqQryCQBuIriPXcsm78HbCOnkYwSheaYp3j35aCXcmMVxCKlnCM2MhDdaPeS140fsMta0jb+IQuWVqwvamqCSCjgCMRKG++TLe5OX+Fqxk6Q4rZlDUkVVKc0gtcb3Ji1suaIvLO5IMhHVriXMb6i16c9vUkOd23q+JC5LqmgCMnkMnMWu6nQEPeOQonLy8Sb3d+5UWI1x/Jdt3ZuitbLRAANncnR97OhDbuTo7upZyKiJit0RgTbnQW3ctqQeSijVMlCLlrnuy80mJ+9LYOmnuXdMu5Zm/gcaZ7slICYSYs35KFc+XcRfCg4m/R0nCzZSonvMFmWTpriNnlqIioxE/dnd8SByf8A9yFENiVxmK7VN8TTmmSJy+FF08yVUKx1pHtLJ3JCMj3a7rkxdp3JXPzd0US5D5SPlyu+lBdrcm7rdEvVq6qidwrj8+SRE5c2SufmwpWuWt3xWooNhNn5bkrvNulDd3uSLUbsu9kFIRl7nuZK64tUNz7c+pE+0uTkgGISbIv5Ibul87Urn59SchjKonEHdgE3Ebi6WQZ8gkT5ihYtNWuH/Kr4+x9ZHdrCQ/Xao7YLPG/hL96TGn/srQLaOn5krt2vSrL7rqcrNlpIPuefvsHXzUlWhqMXkpiAGcic22j1K6wzsTLND7RiMnsUXdF1Gf5VCoRq8Jm9ojYCIN25X1Hj0GJTcQ2L2gm6Tf8A+ZLSFEt/opMT7Ny0oFLTZzxd45bxVRDTvNJkwORZ+S9BMbS48kjX5aBG/SovsvGvMLYDPdaLc/qRROzM89LT2k873S5aD6U3T07xlkxsQ+rJSq4fxijPIZQ5iK5R5xzZM43F4iVUiN3EgTZ1BZZgN35VILDXFh4cm71C+0lYVOE/ehlLTU7gbMROQ9Bf9FUUdU9OeTsxj3iTrLwdCbkuCzCl/CFs9w7biUGt6jaTqfLJWlOTVUYyA92tqVeVJTxFxMjua3l/lSJi3/Ir8M4nAqdHt4dm3xaqMeG1H/Ak/gn8LrmhlMGZxEtzXP0qxlqnmprANhL1X7lnzZ1JJlSWE1eQ5Ruj+6awny4dv1OphVUpED8ZhINtt/UkdQZFKxyMV7eE0WyvYQ2wOr5WDd9YqLU0slHIMZgwn8L3K09o4csBkXR4s+pM1kgSVoSNkQkCLYUv4jVNTySDtB7e/VSoaM/Gyl02VvK1Sbo+53XFPJI9LFgjVjUNO4sWjclIijYbXZkmJi8bfmTrFFb1tzXLNuR3wUUEIllmPhRxRvlqh9oityvYhTnGjEubfxWHJumgwHd3ijGNu9caoi82uTwzR+bEsnZvFHBHdkneHd3bl0JotuimAUY8mzzWLdHXjx7EUITz6U6NPJ5WqfGICY5O5KYWeWbOy5nlaO6HS7FJ7KeeeSIqFxHPPn6Va2n5CS4UbldnkRIWWRq+miU5YfIPSdwp2GnnjHOP/FWbQnuzdrU9FC/fkKfclIqGGMWRKYayEsmFvzOpcHtd4vIDWp8shfmwi3NcMXEysK4fUK5JP9o9np8S8psktVRcQoidr/SKLiNy1UWlkkp5injjEzba5E1ysqDFApacgnp45c3uYpAuXNKNeD2Mcm/mRwheY9M7fhTzUcme2Tp9ysIsagj6KaHXmI7U8WIU5ERtkPwisbl+jbivJAiKeO4LISEvUycaGoIBcwCzutdV2I4hJUHwoGtF21LyVpRxlDTgDs52t1K5exWcEV3slIF6NybUHL4R8KZLD5CL9m4+dysLntzbpTstZRQte9XIRCFxx8Pv9I7lks2T6OnJ0WNeWVsWGndvZ/cl90zlc4QHKAbntZ9E12jmmkKJ8PnksKO47VmnxDGqV5Y466pgE21ETK111YlkyK7PKzSx4HUYWXdZZVQiDg42e/qWfmwmeYzOMHIcvE6aaOvj0eSW4ealN7XwheNjsB9V6WNPEuGebla6h++BUfdsgmWYW2+pTaOoankgc3fY+o5bU+Y1Ez8Sxz0Sk4eetNIJl3D3rXJm3jqzHF03blvAtjxymkDPK3W3kux41SFbnmV3utVZDShNblTSf+qc+7TsJ/ZpNq8/tY0eus+d+Dx8huDRtylUkIDHzbd1EmWG74UV1r6bhZfriP5rbsmANo6JcPRMBN5529ScCZyEfUmZjBwsMxO2SHqLVKQt25cuuLLQrkM0VhjGAvySLIWtZkn6e9AfTk3hSQMNiHua4kiJsue1NXWlokBMJE7piC4jFau8Tyb9SG5vyuibd0/pUgEMm4m8SQ5l4WQCT8vEu23aeJACOR9WXOI4/wCpDa4vvdJ/e7kqCgy3b2zXLdBd3f8AKkGfnzXSzJufwqQCi272dTHmbLL1KAO0uV3knYpGExZ3tFNsvyOzSWh+7yTA1Ri2WbpuQmIhBjb6vSmTJ7tXuL1JFLgfeY889fyp2Ep5LnBzIvUoZzGMRZZIqDEp8PbJxuB3uIC8SiwL7DqEZB/3h7yzutFT56GIo/wmcJR5WqpPFKawTikf6U1L2ie0gjzEnbqHqWiaM2SpqiSnLKTL6VArMQljm2SuOnSo9JWMPHKdnIjt3E9xCo1ZUATjIzuVu0VLkMtcPxKT2weLK5CXUtCNQ0waZ8upefhWNDJmn4MUqJnLfaPciMhtWa+eYBua9V3GaS4ndUx1RlyNxFIah7sy6VpYUWktY0MJO+4viUKh7QSQyi5ncOfSoFZVe0Ha2ZCPIUwEJ7ndrRdZORS4NMPaafLKwDH52knTxo6U43lj4hkzF+G91qzI0+7N3ciU8Cjp4LzyLLnd4n9KdsC7DtFxJxDq/wCSmnVBUAbM+4m6iWKhkL2niNuIn6RWrwmn4lzyO4iPuQnZLRHqI3jLLqVdONx56D4bVd10kRTHw3UEqcJCE0WVGLK0I2v1zuT5xsTct3pRyUv4md9qNsrdG299ymzVL9kD2EOZdKcjhAdjdSdqRkENAZQDrnEtQ3IJ+LJUw226po7SuUb255tHDck0h3Z6JWDew7dw7WZ9w+JOzVh2cQ5HIs9LgEk1DTnM+jXLkOVRWE0jXBE39SkFY997GIC8sUEun95CKlDVNJEMh0dLd1WjDaoBD7RU8AGYwB7rlMqeiwctFSKskFDTFDSnLTRGMgEXT07uS4WH0FQd70jbbfGSOb/904WbP/dmP9arhqJLjNye3pb4iRRLbJU+D0U0omwPF9JoqTC8KqKwAxOqmo4BYvxwYSK63aho45CC+Q3HTS5VeI1XGmEGysB+pKkCezJ8tPg80wyT19SBi2g8Da39Sqsap4aerJqetjrwNruJGDiPy1UaaY5nJ5Dciy6i9K4AuQ5mdo9ShlbGh7BiXtlfJfYIUply6uWgqolsqAB4oyud7XInbVdw+ukw+WV6bI+JGUVsreaj0mcdSF7uLA45kPUKwSds0cotIkHQnSlPHOBAY8iLaipiMhsALiHmp+KYseKHG0rucFOzjGRNuyd7tyCKnceL7OxTmQXMINu+JJ/H3Fp6v2m3xvthHN9nWA0cWKEWJU0kozUIw2lGG217+9i9KoeynD7QYzBQVdTJTxSsf4otcVzC5D1KpocBqcUaWSB22vrxFZUGB1OG1IStwpbW1GTpXFj6WGNNQO7J1mTI05kKKOMa38cfaBE7XAXtvH6lIlFoS4YRMA/4Lk1R92xfhRR3id13/JMYfMck5vI9xE9z3MvQjDU89z2LHDY4IaWolqHcSyEQERTs1c3CKMImEGbQvEoxE1hN1KJ7Y5Hllb4VWpFkgahstzXITqmF9VElIbtbxTDk4kARyMWb2q+CWyymxB5KTR7SLa9qz0wtDITZvbl/UpUtZ7PPYTXEDqFWVHtFRK7xsOb9I9ynwP5DUklw5XOQoQzIsm6kUNK8j87VNgpQjK8tSbxZbUhFlhVUdHwj1EsxJi+JaXHMNj7UQ+30cbRVgNbPB03F6ljxJtzPnafQrns5jUtHVCWTEcfUBeNvJarxRL/ZQVlLJSzcCoZ4CFrtyjyidORA72/S69X7QdnYu12EFWUfB4sQXjradv7+a8nnhkp3JpGt+pZNUUn+x1qgJKfhyNaIXExeoreSittYkmkbhEDtz3c12GO489LfUoLLbs3RvNXgzU/tE8r2QDnbkd211a9q6GowWvno604yrIntfhncLF4t3mq8C4NTT8CSzyk6bS+pSqnFDrhIa94zOIMtu0pPiu73+Ja8UZPl2jPSwvGf+pC3u6k68j+4rdrJptwlyAVFFD8e54xZnuWmwml9njJ3a2V+d3cs9hckQ1AvK7gYPc1yvqnGoyEmOWMB77VLVlWO1dcMI5akSrDqmLl1KrmrDmlJ2fbnolxjtzdmuToZaDJdo7sXiT0UwDboyqYylmLIG3dSnnI0LcNupRQ9iWU3l0qZFD+CMh5CPdcqOXEHpWF7AIi27mUsq6SoHe+30+FTVDssZaiMR/DZQ5aq4srbfiTTSB7knmbPLqH5JE+ThSGQi2oiu6jyN0BSMXl/BJ5GFrXVgOjUPcn2mfIisuFm3KsqK4I7Wza/4lH9seS5ndTRZo6OsjqhyB7S9JKUAsVz3LMjUNS7zZiLuUiDtAYgLPYQ/pSaKTL58h7nJNHM48gcvpUIMapprs3cS7vEnhrqaQf27DcpaNYNE+jj/GG8HLxWqYdOA3SPGw/ET8lWtikVKBPpKQt4H5/Us7jHaKeuMmAmAPEIuud4XM9KHVrGjVBwpuT3fSnTjjp49+Y58iWIosSkoZL43f8AN3rW0eMRYtQEEUjcfviJ935VlLC0dEeqjNAlNRkWsrknYRpyuZpC/gqathPDyzcH5sL2v5qZTFdHe3T81MouHgrHm3XJIkKAbfxHK3mufgE3OQviUCpxIIegGL4iTFLigVR5G9po1nFbDWbHN6FkZRCWeci5szJ2J1GOYOWtyGOZibU1GzOnSDJJDEL83QmMeaZcm7z/ACpqeqCGIjdnt8KuDm2YZVjh9kiMgkksz3eFV0H4OL1rO+7Tu6lUVNVLMRGBOJZ6CLp3C6hyrjOV7iJrXIl26cHjzzqbUSyIrcWLXnD0kpJTai2bKlr6xhrbwyLJrVHaqkzzzcc/SjQO7Ro5c+EJ8RrX2sKamm9nIs9traqFS1D1T2ZcvEmq+T2iYYo87W6yQkS8ocpHWDoFw56IKm+P8B2t8Tkhmm3ZAbiPeQqPIV3ft9StHK5Er2hh5dIoCkudQbuomd0TltyzToiyVdt5bSTRltyydMcRxHR0RE5aJ0SIyYbtd3Tao7knTJNdTqiCVhlC9dU2ZbR3Op+KkElTFTg9kUe17VNoIWwnDpJjzvJv6lUw0NTXVYwRwST1kr32i25AFphcdJVcwmGqM7bcsgs/xX2R2GwcMB7K4dT2WSlGMp3dWbr51+zLsjV452swumq2OIyzlMStuAAX0nj3aKj7Oy08dbO0RzvbHELXF9XuZdMPBnXJat+G5Mzc/wClKKZo5M3Ai+l1HCaQhFwdjAmuYh6SSgmCasOB9pg2orbwKi09ois1N7vknPaItr33KIdK8fddb4k0V4vytRbM3AnPUAVvht3ITrgEe+35KtkquHppcoZ1mmvlqnQrLscQa3NkbYh4un9yzPtDW5ZuPkOaa9qO7Mn/AKkUVsagsUCy9ze5V1RilzEzu5/U6pzqN2p3EmXqGtJ3N00jNsspcSktyt6femZcQ3Z/5VXHM1hPe6DjfG/Sq1Mmyb7ZroboJq44y8V3wqAUwf8AEQvNGTftHEfmqMyQWJP3se5MlizjdmBCPyS4MRanI+73owpYMhyqJRF/S6dhTDhxph5tcKs6bEmmaxoj/MqwaEM//u6jb6bVOipYo5rPaZiLuUuikmWUcltzu1jM11xKFSfaN2YjkGNsUiCctGuBxEn+pSKMgjqMnCchZ+oW22rwD7Z+zp9je1nFgYywitHixjl0F4m/ismdmNcmI7Q0tLHiVe9FUuFPNPL+GTXFEV3SRKmgowwmUYal2ECNiaqFn/Dz9XuQTVXstYUkbvwJud3hdWlFNBWQFA8sfFhC5xk6TD/2qTWRrwqJ6imilrJXlKeO271ZbRdYvtfhd1soM4yhzL1CptNj2ISU0GFVVXJUQU4OeHDpa4uVxMRfDutU6WNsQox1YsuYqGrJXB5qYhaGT7u/4UD32i/iV5i+C2nnDt/8vJUc34cpBnda9ty5WpI3UtgdyXEe4skK6JPkgqjvT1Lvf+5CWZc104zHwPaPuQSIi3XMkJdKBvl1IvpZAIO5Ii7m6kYU8kjaBtHxJyOhlmtZh6vUgtPUbAnHvT45WcrvNPnhfBt4kg87XFSraOEBsZjPLVRqVsQLmt5XLvEG7UEE03ElJ+lAcxk293WdGuwdzD3IBJiLv9ybKTUU5TC8h8rskyovZkoiut+lNa88rhRuJ7tlv7kwwv5OoR0STCu3bc9EnJyLl1JcMxDPIiQkL8mVXEipHO/1JPl6V0Yz9Dklw9ueTiixCtJJhXLbkcMbkYt4Ux0K00d1oW5Nd6hT5xuNuTJoI7jtfO4ntWdm1UNd/SjAWJsn6lOrsL9lAZY87C2/JQLd2oqU1LwOUXD5AiLjdmyXd0o3yLv7vCit25ZpkDTbe7an6EeJWRM3rZNW9zo4JjpZgkDK4HuZA0uSymxyt45R8Rh3W9Apl8WqZJRZ3a4nt5KDLIck5SaXO923wpXGJi+m17kE0iYWLVIkQGY6beXSkWIVEdQQO7enkoskjzSHK4Wk73bUpZHkmKR+bvqgEkTJMQnjkIDtuba+ihiT3jltSmLjSEeg3IG2vzu1QVqX9DiUlORBKF490qcru0EnCOOk2+ucur8qdwz2bEsNqmztrAjcnHK3NZu4+EUbHtd7nFJNh265CKR8yPNyLquJ+pTKOoa78U7ohtvIeplCtKMBfW19txNtToFF7FUX7ZXssEfF6kwcEy0xXtJ7VRhQUcZ09KG24n3yfUqJ8+5ISCws8yLutfpQBJt0b5oJ+PER+OokpzEwNwIeVqdmqJJgKWRjMyf9p4VF8XNdORycW0jEtr/9yCkTIKc65hCJwAgZSg7N1kml4DcoGHTT0sucTMWfqZW4YtW2i+0MvCLKJOjfHC1yR/8AZeeMvx5Yw8teaOowuD2yq4eVhh+COfSSckrKmYMpGAt1zEk1RIR5uEd3qUbm3ZRBhwWWSSx5Buz3aqSGBzx6ZsRC/UL9QqRxj4t1jCXwp8ayTnw2Iku4aLCKnw2oIcsxu+IlGORxImztdntU4sSnLSxlAMWI73ZriWDqRulOIPEfkiGR9zXo+HdowPcpUWHuVuizcoxNseKciKMhjzyTrE5K2pMDeTU2fmrem7OxlqzXedy5MnU44HrYegzZDNU5HdmylRcSwW0Wsp+zYFza0S8Wasoey9PGO8nXBk67Ge1h9Gz5PBjYIZOeW11aUlLJIY55gtRHgcAjkBmpAYPuHV1wZOsT+J7uD0TIvkVVPRxiI7313clNalYrXF2VpDhrR/Enwo2G3NedPPZ9Pg9PUF7kUn3fu7khw/X3LQey+9d9j6rWWffOp+nQf8TOPR2iWiB8o+cREK0r0fuZH7CwgJ5NrtT/ACaMpelxfxMl7Vadns5W+olIikaTNmZaMaFrc8gJC+Ghlm4N+VD6lSIh6Xkh9lFHC+5vUnmpTICfJ7R5q4+7wHmz3LvsocmZx81DzHVDo2iqCn4gasQ/Sylw0rCAtltZTmp49u8h/cl7PEJZ8Uv4LN5bN101eUMRYXGO9uII/JSAp3LlJ8N1i6cxj/eSWt+lcaulu6z3bR0WTc2VDHih/EAqWXMhaS3xdCh1o00LO37eXvWgwrGApameSeNzE6U4WEmu18LqmrMDeyCWnkaXinbb4hJb4ZK/ecHWQm/+tA4Pw5CLNrgIbX+EvCqqrw8yl4nEszfpJtrq1+5cQwmY2k2C52mPqyXKunlkcrna0d3NbxkoT4ZwvFKeL3Q5KTgyiFnVno5D4hQ+wyjGTR5iLq5ipTktyC76VMipzLRozuWuTqNPBjh6HucyMzT0dZTmTM7iL8xJkfDr9r53fuWmen0F7D/glw4/jH9y5n1V80d0fTUlrsY2ahq5jJ3Ymze7btT8f3hHazykOTarV+ztzyuS9nDmwXZ+5X+XflAvSnF7RmfNw7uW34UgyzyQOVujbkuIwjb1Ev2s/kodEX/KjuYR5/mSYbQyycvNRaiTUnZnFKwHJcu57k1daXp+JRSqG733Jo6huTKXIqmT+MNvemjm7tRuUUJH7/EkcziZaup2HRLebyXHJ1GGQuepJCV1qewUT4yuEUXE7+lMB0otbdE7E0OOVxZrlzZ6oPDkldb3osEgiK0s/wCC6JPzyuQMTImJu7MUWWOiXVmzLvTzZR3Lbz70fE0LNkWTXIRlaQ5ttTDl70RTWj6iy016UwUiiyh1s7S/i6cOSPggwZ399ybqYXp2B33CbXKPFJdsfIc38SLFsTIZnEtAvt3Op8lVRlTZOzHn4ctyrphkpaTJwsLXMvUKgcTy3E/qU2LyKbPjbM7e6507DUR8n6u9CELFCRyHb5D1Eo9wc2e0ulhQnRRImqm3ACZ2E3N/pHqTRkBc2/SujI+rRgw6W/Eq+Q6JUUdPSxFxZGvPkINcQpmGRytyG0fiTUQjmpARtIWVr2orUodCS4cn3J/htbvz+lNwxtGPpb+aRzOVzBuJvUmQMyi1+nV8K6MjiOWa5vG6/d52oRJhu0YiWbAdCocSF3bapQUrYhMLBLtyuO7wv8KgFttb3o4ZnpzzZmEk7A2+FYXR0dMTgDHP3EuY9YIDJFJbPtFwj8Q/EKpJMaP2biG/CifkI9Rl8KqJsSnqJc3N47t1uf8AmVbpCUWy8ip5R3s1xd+3knYyuLV2UUJI+CzubiJNd1ppsQjhtyZy/epbN/iWRj+ZRJfxHybwv0inaXEIqgd4WlmrI6NoTGSRxEMrtqsdmeqKqSN8hfMfSTdKrpM888nIlocSo46jWNmDyIVEPgYfEDGDHKT9ROgydg0eBsQDJLJb4rRQVeGyFMPswGQ5eJXUUd1Pm+zTwumqKTiUeZvuZQPUjkIYfQhG8kd7tcZZclSTVQxy/hhFLn6WV1WYgwsUYN366KDTjBR14zytdGPIfeigsXEjo7/wGinsHLXxeJco8Sg/Feoge4o3sIZPEoNfWSV1TLObsRG921Q3zz9yGETVU9ZT4pQU9JTRuM8XhJulvUnzwfh4eMrymNQElhRcPYQZcxLzu7lkoqqWlInjkMPpdanC5KsoAeonOUn3MJP3Jp2U/BW4piDU90TPv6XIXVXPIFRV3xxtTxvb+HncLLVVVLBJMTvAw+eirq6lpo4SPhMJ93vTaJTSKE5PB1fSiAmESz/SrXDxfBZRnDhlVNua5rhBXdJ2+OG56jDKCqJ31nKFhJ3/AHIS/ZL/ANGKubO/LcPpVhDUBDUBO8YSj1OJP1fmW5p+13ZvEnyr8E4BHo5RMxDn9Kkf7J9lMUYXo8QjAn/8y3+l1Pb2+xLJq/BnA7RYXwyZsPtEtz3OKtuxGNR13bnD3o6dqe1iFpBHd0us/wDaB2PfsbUUbBUDOFVG5hYd2iZ+zjtRT9k+2GHYrWxSVFPAb8QIuq12JtuaweOjoUr5RvMS7I+yxcWLiz2uRfgHYSy89ZQUsxBPBiIy56jJJavScA7WYJ2qp6iniqDp5b3MBne0svD7lg+22G08dlWckgT5kDiXST5+paJL6Itr5FLUVWF1UP4UVUE5bXEzuFQRIIXyhkfXwmq46hhPMHtJRZJHkIfStb4M65NG0jyAbubCIpn2hhAnfcXS3xKpeocoss32o4ZnG55HclmVZJOoOTXpTcxHz6fiQNUBYWbXXJRVAEeWT2ZdKCiHJJcZO5XLjbXzZdlyvy/iSALyE2ZmIep7lD4AlQSezkbO+8X0t3XK2YuIAyt0s2tqz4Zc83zVlhtU4mUfhLxIQMkNGxGUWd8hbgQSlJRzAedxg2tr82UniND+FTPdKPMi8SGpjAeHL+1Mn1Vkmo7N4wFPMBm/+4TO3ED0l6lI+0LA4JHGppt8Ut1hcO2z4SLvWFp8Ukw85QAGOI+Qr1X7K5qn7RsDxHs/URsQ4dA9VAUUFxOWY3PKba5CobspRPIJ76iY3YA522g21DxnsyZrbdq0WPdnanA6uV3awwdyY43uEm9QkqSAacSzkczte7hZc1BXkUVUeY3uxD02kyfpY6iGH2wAuihe17vejr6GjhEJ6abiwHzHxRl5ErfBKOTFIBp4Inltyzt3CT+a1SshvUzdQTE+bZEL7kNuotl8TfJa2bsrUwzZHBaPTubayam7K1FHNYfCnua1uEdyejI7qMrUeFuq3xJp+9XGP4aeGnFHJHwjyutLqVPbdyUeDRPYkU0byCLs2Q9O5SeCdgv/AJUWFR8QLG3a7lo3rGjoYqeWJiMAMBEQYdj/ABedypJ1YOZUwCEMOQO5F36IODc5Hn1IxzjEuJ+zFMcS7fn1Pos6kNOxnEh4bRb+9S99ncShYnGcfCd26t25lfNVR1lJFA1PTU+bNnKLPcnQNogBIYiOWaRk+10MsbiWj3Jg6jaLt1dLrN8FWEdQwllk/wDBRZaw5BycHH6kimMrXbzSqJH2/wAxRwwGnFhHnc6QSP5IgJyblcXqRFlGA2dSoBuQXtzcntTJ55ZMz2p4pHkf4RRXMWjbUARx2upuHUtx8aR8hZ9BLxJ+lw+78SVmHxWpuurHIuGDtaPUQoFb+gKuseSQmZ2s77VF0L4WQluJKUXEc26UUMT2+9FGUglfG7gQ+IXtSjF5LnZ2HJrvqUjiRRwg4G5ELtmBMpkA6GNVcko8SQ5dR+p1ZDVSR0wMTfhdVqZoMLlGOWsOBiiDdu2i2agYjiD1BmzE27nao0TNVkkkBV1nEMgDaP8AiovFJDbcPLpQ63K+PBG8ieGMSxhk+8vUXUrim7VUXsAU1RhQSy8Ri44SOBWeJlnIh/FHJriz6SWr7PYbh8Zy4jioREI3HHTZ7Sdu4hbuWUscGdWPPl+mVcWMNRzG4UnHlB72GXcIt8XmoFRXS1REcj3ET3Wi21vpUrHsY+9MRllCKKnE3ucIAtAfcI+ShCPDivPbd0CrUUjKc3YLzPC2jbj/AKUEGRTDxOkn1QuOueaHxarSzMdEeCZMzsVr9XmkJWvm25cYtM10YzkfIAIy+FkEEz2xxDIMrSbW1rUNNVcGOWPZa9uZZburwqIY8MiZ2cSH1IXJu5TqOx+SYSfTp9KU5cOUhbcmBku6nU1qejIh/FO7vU0TZFGMyDNmuSGNyMfFmph0tMJaTva/pdRwJ6eSXgZGI7biVBY1baeT+dtqHRhzZShrJBcXyiuZ+nJReGeRctdyCRGLjzbaXiU/B6PjS8Y9wBy06iUWlhkmOzXhd6tPaHsGBjtBm1IfCKABxbEgkMYw/FAH1HPaTprDMerMJrhraeRwldrLy3aeWqgVhRFOXABxAfUmRLuQiqNqPbB6irKp9rlgqCbqj2F/JaGl7VTlUDUhK1bLA7caSpO7PPuudeVMW5O0lUdKd4Z7f/1I5F/o9uxX7QK+swulqcHxmppcODZUU3GtKLIv5MoVB9qU+G43S1j4wfCeYRmIZyM7fEvNsBxSn+9TkrfwuKwix5bA+oe9aiGuwOnf8PFaQd9ziVK//arXLsnxE3U32tdpBxQoaLtBJLSmZlDLKxFkDdNw2q7wD7SO082N0H3hihHSk7CYizWlmP8A7kxiP2qdl4Qi4dfDUHtI+EFu1ZmXtBDi1fUVdFkcRTEcenMFvSUvJmpTceT248WkEzvc7ie3cyYPEOIOTu4/UyzlB2upsYmII4pAlAGvIlYhWMVuTEQrqo422Wj1DjblI2vuQ+2Hyzu+JVpVVur9Je9C9V1aPd6hRRO5YniHDHPPqTD4taWXhy6slCOTiBlqm7T5M1w9+qqiXInFi3To/wDpQliBl3blAONxtY3Yf3p+mmhpZQkkzmt8HhRRFtkqSqljbUHudMHXSDq7AP77lDmkeYyNybV7vkmt1vNk6HZYe3S5lq1uSEcQnFuYEoOpFzXGJtzO+4fUnqGxNfEp+bOxZeJTA7QVEJhsEh+SpLo8+tIeH67k9Se4zW4b2u/3gWOJufUTp3tPhOH/AGjYd924pHbATsQSxbSAvUJLHxyAJ53cvSrzC6iWRhZ5HGIfSyycDox5mfPtNH2cw3HqyiqMIrqjDgN4DIpPxgyfr/8ARR+0EPZyhxCeCgpJpYHj/DlKa4/n/wCi9H+1/sO1QJdoMKje4WYa2mHxfGvFcQroKgdHYJQ8OSwfB2pqXKOwTRyUx4fWPwBFr4JCa6w/T8iTuA9ojw8uDUvaAbXEm3Gq+WogkprzduP3Wq6wTD8MxoyqMTq6gJwf8QY2Edvh+ah/6K8mnmoafFKbjU5tKBciHwv/ANVkMT7OsR8JrIjZ+rLqW0oK7A8DreHQPNKE/wC3GU2IX/6KRjWFhIAywPfEe4C/5IqzJXBnlv8As/WkP7ByHpuFEHZmtsvMBH6nWvPKMSvd9vMR6lkqzHq2a8GkeCLpsHwrKSSNU2zsXZ0+ckoCrSpqooacYpDExBrdz7iWX4xk2puRfEkW4dVndGpc8bDB1YGIvkhmxSKGMOHAPuLLmqfpdOzScZhHK23lakBKqMWkm0yYfDaKaHEpx8biolty74UAHLVSTETyG5l8SEJHEs26lxhYiyzXbXjkyNtqCo/IdLMiE+m5TIYeNARu7kIsp8PZ+rqIQMIPwja5iJ+5WNN2XqY4ijN493vXFPLGJ7GLpMkn4MuQ7xdaHCsNeSEjytufQslNi7GtnmZ7xb+7FWlPhp09OMbv/SuPN1MGqget0vp8lPbIiBUxhDFlLld3Wt1J/B+xstQd45jn1DIykVNGBTUAa3STWvcvS8Ho3Fhay8G5GvJ6nq5YMdo+i6D0zH1efWfhGDPsacOmTELe5c/2PO3Noh/QvVXp3INI22+5D7K9vQwt6V4q9VyH1kv6f6VHkr9kZY2/ZNb9CqKns7JxC/AtyXstX+HEexit5rPSFFebmzDp4vEvQ6f1DJM8HrPSOmhwmebf7PnYR8IB08SgjhZi+YR7RXoeIyRQ0c+cVhZWsPkqEYWjDVrtF62PqpSXJ89n9OxwdRMz7DJlnl0pewv5OX7lfmUYjpG1vdcmrrbbAYS7y81v3mcn4iUi07N4a+LV8EEkdxuB5xkPPRY2pw0I55WycRE3G1ejdmO2wdn+0+F4rLRtUeyAQHF69HEf8yy2IC+dRWHHZGZkVpdWpLLDOakzp6vFjeJJeUZ06MM+T2pPSsLDZn/BSmmuub0v5JzUm0DxLu3aPFWJPwQGp2juzdrn9TIfZWsJ2a630sphk3No7hT0MZ1EPs8UF85mPf0/UjZldgpXHdptZKxT6ynjp3syula4TEekVFYY8uR/xW1nN2xoY3IfhQsLFcnxGPycf3qbidO0OGYSYQMPEc7zF9z6+JK+QeNpWyrtbkzq7hws6js9xXiYSiMijkEev1KpYQLTPvWtwiRxMqOWQIgCN5QM+kC8X6lE214N8WNSfJkLrS2u4kXiHvXCj259Kn19HHR1n4ZjJEe8Pk6jGIXZvkrsz7ZaYVg512Dym5XjfdaO4hy8XyVCcbiZAbWky0WEYt9z1FLPFkXCZ7x8Ji/UxflTONU9NVSe00h7C5j5KFJ37jSWNNcFFbd3K37OUITBVTztdTxR2mq54WHxXZq4oJgHCzpmyEpZLjL3K5SMlj5KnEaE6OpKO66ImuAvUyYjpzmMQZubq7ONpIygnka1nuj93/opWE4bFGxSSZaqHlpF48G8xiKhaGMWzD6kRU4ebflUqWniuyb/ADIfZ48lxbnsrEl7UMjTgPcnRhDPutTvBa0eRITjtbPJQ5mqxpCaMM7myt+aIha7Jme70q+7N9mXxitigkqBpSO7blu0G7pWui+zPDKOUjkq5pzu2Fltb6lx5eqx4XTPW6boMmdXBHmz4fUFveOQRf3IRw9yMc2IfqZenvhb1Ulj7suX0oxwcOGQWgQri/uKR70P6enP3GGp8Pp6cRa9j+JOxxxiXqF1pT7Lx3m7OYiX92PSl/s6wgNkjh/Us31UZfZtD0fLB60QKKGnkHR3Y1d0eH8Tk+35LtBhsFLIDyNfl7lewjTWZsbDr0ry82bng9zpPT3D5jVNQxDz2l8k+dLHfo9wiuXRavxGRRkBH+GdxLz25S5Pp8bhFaJAxR2no38k+FOZeSCMnI977vUpfEjG187lDbN4yiKKn6WdlJCjeTVgddgmh87bVKCS4cgzuXHOUjqU4DLYe5c2dd+7z8rRWnHHqaGnB5KeQjAGHlt5Kp9ujrKcpXzGUchYcu5YqeQO/iTqRXRYbJJKIMbDc9txKVX4LJS00WU4zxdRWNdY6QYhTjcMrOQ/C63fZ7HOyuEmEbcWU6sBaQDe8Hz+FZzy5Ic0c2XqccfizziDDZZv2cZyfSyckwuWE+HJGQH8TLb9q+01PguPHT4bRUoU7sJPaG5BH24oPZiepyCfP+7juG1T3cr5otdRCrZiPYbnyYHuQnQjH1xuJd9zLQYp9oUY1FQ9JmQbOCRRsOXqVXXduJ8SlJ5DYRz0AWErV0x70voy/Nw3VkFoQjIbWuFTwwGSbCSr4G4oBIQSALbh+JR/viIufe3oZW2FdrIsPE47LQlt3RsIklJ5F4Rq80GuJGfEWtJtUJRgLd6tMXqKOSUJ4nbfd07VXyVkA8si/etouT+ilkhXklYLh8WIV3AldwFwcmIW6SUaqpZaGoKKZmEh1uHvSjxAIZROMnCRuRZqdX9oKSupAaSP/eBfWS3cl778BvH/ACIBTGXW7H4tyDjXWs7CX7kzLiFOPqEs0y+IR3c9y0UJEPNiX2TQmtHJrB+lkBSPzZ7S+FQfvIC1c2K1O0+IU4y/j7gyLp6rvCr7cifyMP7JQ1BjykMfF1JS1Tlpe9pMoUeIQDCYEAEZW5F6UBV0ffkXl8KO3Ih9TiJvtBWZcTaPK5L2xyHVrhyVd7ZHm2rES57YA6X7VfbM/wAqC+z5uKR7S3pqWZh5O9yYeoewctpJh5H8/mv3Js/jqiYFcUd2rkSa9skJssur3pjXb6VwC6nd22qXIdB3ONyWmbZpoS6udyJy/UpKDcrQJs+pBaOSbu3JXbsmQTQ+0hlrm/O1OxE4pqEfPcpEW3Vm6lpYpD4Ziwo9NqZHaSkAQCJc7i5IQIEi/Umn6v8AMiItCfpyb+KYuuHPPamA71c0n2pgZAHvXSqNcmfaoAkDuAsn3IHmciJnyu6dqE5gGIQ1Es9UwUzXZf0osUh3iXPo7D9ScijlkbOMHIR8XhUMhbnnu70Vx2ZNI9r+HNSFE6omYqaKNjcpcrju6W9ybp+ATZ1Bva7+DqTBVDEWVndkydAqcYhkkzIs+kelHgYqyqCQLKcJBiHxFuUMY3t5fmTp1Echk7Bwh/4YumRkcdGQAQ7nyz3IgoZJrnjC4W8XSKeoaqnhkvnp3lHu1TtZih1kvDjdoou4RRSKtjEUMUbZyvuztcB6lHLdKVjPbnoK7w2sIzJueiXEIRJh2JsTHeHGLDxHy+EUuMAuNgWilT0ckxa7RfxGpjQxUrXt4fESaECMbkGZnbalawho9qRTXFlGDkRKPIJx9bOJ/ErALiPJd8+lc05u/wAk3aRDo/5VIqaN6Void7hka4CzUMdDTRvutZPw05TCWezy96bjqmz27fC6n0ORELNOwkPIfNYSk0apbEWtpZCOHZIJcPxf5h9ycGN6enMDYSOz9n4nF09U4p7VJlk1tgi153E30qLVk8wDtfih4h8TLWlJEXRFmmeZgZ3tsbJBDIcYF6UjFx62RQiZELB1ZqLNPkPWyxlmTW6Ztcr6ixQ5IhjMLhyt59KqwheNyeQ7y+JSY5GjtyWTy88G3a1Vlj389qF4wmcr2YvJRgqNuT/uRGXEHTMdPCtYsyojVtdLSiMcfS+3cybp5pxDIpLR9IoSj4L78yLPqzTE03EfbmK6DFuguNw5CdnEiJx7lYwyUhUlR7X4bSC3q/Ks/KNpKxpsPkqg4k7G0GWl3egkgEJzOWTJBbdrttV8dPEVrRRtFpraSrKulEuWd36UqCyAe7TwkuNIY8ncR+F114/1Jot3iU6GiZJbEKkf78y/eh9uMrnkczLu1Uf96HQR61NSG2h95nk0vtH4l0JJBtbO4enb1KO/yRMT56bUBcSWFY0ZZkziXTb8PknGkCQSf+7FtS/0ioBSGXPclLI8g5szAPpHkqsKJEkntQ78xy6PSzeSaL930pU0MlQZBGzmeXSKeehqe6nk/gopsCMBWvnnaXqXpf2dU8/aahqgxGT2yjAxDhShcT/m7l53921H/Ak/grLAccxDs7MT008kEuY5RE1wH9TIrUfEi/8AtC7H0XZuKKWgOXhyyW8I3uy+klhy5rZdpO2j9psOKnr6MQrGe5p4i2/pWOtbmm+RRQvl4Vxy780do2oLd2QshirkRdOd3NdiK3XPqROTWZZNz6vElFI8Z7GYiyt3ClQxDCxGPzSqxYXJga0fShAt2R5ikZOJZ5uQ5W3KaLGgyu1LanQJhYXHMSzXGhORisa61LuyzuQBcxTSTMBxsFxdZ5oTrIKMSBmcydtSLzVXFUHDGQAmiIi59SpsloOWZpDJ3b9Kk0GKVeFylPR1MlLLkQ3QG4lk/UKhXfJc0HksijRx9qiqqYqesZjYgsaUR3CoFTRhwQkpzv032qtuT9JxqiYIonPiyvY1vi+FACikaM8zjvHLpWy+zntF9xjiTymxQBBxQAvE7LEzwnTyHFKDhKD2mJbciU/BO0lb2f8AbfYpAD2ynOkn4kYnnG/U2vL5pp6slrZHpWCdvjxoayMKemCKKDi2ySWERXW2jmqzDu2EFRXhEEYRZtvkk+rkvNh23I45CE9HtL5rbusjto0HbvEPvLGeJmJlYw3Cs5rcjmk4h5m73E65a5dx+5ZN2UlqX/ZKupIZpYJ2slmdhjnJ7Rj9Vy1rQ09cxvSShVcJrpCFuXxLzmOlktF7H96k+0HSiThOZG/O17VqpUjN40yzxqqCYiiiYeED7i8yVjgmCsUMVRUAwkf7MfSHmsidUZW5vtHlqnTxSoLL8SQsmtbf4fSp25srXii+7c0vstXBA3UDWjb5dyUE0ENjcVrmFsyHuWdqah5j1Mj/APxHShqHzyZrslm3bKUS7qqyAreATuQ55kSqTzFxsRBzy6f3p9hDbkDJVsPwK24hfyTdu0nUq5h0Zk0Zee5Pt8EbjRZR2sPV1JATyOTk3SnGyK58ty6ItdnltJQanLbg0C5PRxtSmJu4Snlp6RUSWQ2IrH6V3jOTDnlcigHamoOYSZ3a30io7CHN9yHiXETO9yFybNtWH1CqA65WmReFKUuJ9SaOTUtNqTCZCLM1uTIsBxpuGBBZufkXpXYSCnEZG/Flz/ZZclLw3A6quApeERRNuc+kf1J+vro6eIY4Io4vhjbd9REpFZXVddUVAs0slojt4Y9yi2uL5O6JyuPP1JNyVIYL9KTDtSU6AaejYZJd55aAL9P1IAv+y/ZuCayrxOcKOj3Ddnuf8vNQO0GKQyTnHTRDAHQIh6WVXU4hLVaO9oekVHHdz6vUpodhxC0jk59LcyQSSPMeqI5GILG6f8ybcfc6oQRe9COchCzNdc6XhzVnQUvBEZ5AcjfoC3+pAEjD8JgKYIpaiwyLXS4vyrfYZi0vYelKeiljOqNmsGeO7kmOxfY+rxAL4qQxqizLewh+W51V9phqyryppAkilhuF4pN1qtKiLIHaXGJe1GIy1uK8IqqTmUAWCsrU0/DLIMiF+RKTNNJ7QVjPs27VGqc7B0cB7rkSYWNakWTNuJOWgMHx5+pHRxyXXxR3kPu5J08LrZNfZ5C/csh7IhmVp/hv8iSjF5L99umb6qSeH1bP/wDbny8LKLLCcJ2SA4eLcgQgJx10LTxI6eOSY+GG4nFAwuR5NuVvQUvs4cTndtH3ugApYwpQGCLMiy3l8SgVMnDIomf6y81KrKh4Qzv3PcLf6iUbDsNnxIz4UbnYFzoAiH8mQ2qyPA60hFwo5BEW1ImtUUaOokbSmlLLbcIOjUqyPck5btERxnHqcbj9QrYYRinY8aOJq/C5yqBC0zGQiEn9SKE2ZAKg4xNmO29rX+SOKnOoizjZyt56L0C3snYMsGGHFnua8yK78qYqSo8SgOSJmoCGQSCKMPD07iWlEbmD4b8EpPCz2rc9lMUpqXCwaWos8NqGbsrgxTyu+IPEJtoJdQGouI0NAM3+4VMJBGDGcRvbdl1MKVNMNr4PSOz2LBWVdk85HKDfh3PtWjh/BEsje53ufVeZYPjUZYvS1tO7cLiMLxj0+Vq9S9qhvLIIzH1Cy9PC90cGZUw4ie4Sc7fhzT4k2esiaaugHua35J8K6Cz9nf8ADktzAFibv/xUikGSY7I77e8vT9Sj0+IRRyCbwBII8hJrhV9R4tLkYRRRCBtaYxs1pMkhJlbW1ADWSgDgQjtvyuuUUpAFvV+5WE+HlJ+wjYP/AC81WmMsZZHFalwxiGQL+bDb4sk/7RANzmZSkXLh+pNCTDdeF2my19v5kwUZyEXQKqgHTqvMbfFzQFWXXZ+JNHmPPwoXH3NagyC9qYbtNxLrVFxaM6Z8X/alc46PmJIAnwzP5uNqsoKq22+RxHL3rPDJJnzRhWPGZO+5DjZSepads8WqKPAJXoKeprL9skdM9pZfF7l83V3slZWG0sT0Vx52elfR9Jiz2i7GwmXhFR8Sw3BO0DC2I4XT1RC/7TK02/MywlibOrHmpHjNNiGER4AVFDhtD7R//sCzKX/MsZIT73Z7yfmQuvasV+xnA6ws6KpmoLvAW8UGCfYzh0M0keIVfHpzC1pItpgfhf8A9qyeJm/ehR4jTxtMeRm4/vW57JY5iEJBRyQSVlOTWsIt/O5UPa7sjVdkcVlpqhros/wZfDIHhIVc/Z726bBZPYMQBpqCV+rxRF6ljFU6ZpL3Ky+r6OMpQGcHiGXaE/gIvQXvWN7QdmzEzkAN3w+Jek4rjFJhtPPA4NiNHOO+mzF+K3n7n96w2CdpI6iY6SfMgz/BM3uLL0l5/UnkS8Ci35MQEO0nfaTeFW2C9n3xiUGacBve23PctJjXZ2CaYqgGt2PeABz9KyMl+D1n4UrETeIe8VzVT5NVPZGtxjsfT1FKMWHQPT4tSNbJTE93tI+Y/H6mWGOM4zIDBxMdrj5L0g/a4YaKSp2PPC00coPd/UmO0uH4fj1DWYhLWQUeLU8YmY52jVNtG4fj9XmtJRXkE2ZLCafCZMPr5cQq5IKgAEaeCILilPPxd2QqAfs3MGkL6ntTUsnE10HJWOB4tFhPtRSUcNaU0JRNxf7rPvH3rA1IQyAJbKe76iIk8PtBahSWj3WguU1ZVyTBHT53m9rDG1xEXpT01PiUM08U5yAcJ2GJnbkSCAjmxPgixHIIDyEjtVt2VxpsJxAvb5Wlo5GtPfcTe9lSPhZFrJUxerruJNNS04251N30ssp4oTVM7cXU5cM1NM9ELthgkco5TyyjnbtC1bQMHjqIQlYwOA2EmIn8K8KH2AW5Sn/Sr2h7dVeF0A01PnYPRxHutFeL1HpzaXZfJ9N0nrerfeXB6DWR+w9qcECc2AOMW74bV6Zg9RhmJY1DhlFWWFUHaHF2j+p18x1/a7EcUanaonuGE749OklPi+0DEZJ76t2qBYCFh6bVw9T6RkzQXPg7+n9fx4ck5QXk+ppcLenoYqk6unMDNwYhkEtzKDNVUlmlTGRdLD5r50D7RKuYCAPwC6t0j6/Cmg7eV9DUjnbPYYlz6tc15C9By/bPX/8AyqLfg9cx3GsGH2yKfGKeKqiYheIme7P0rKyTH7PfSM5yyM4x3Pz2rzbtJjD49i9VihgERVEl3CzuyVlhvaaKOAWld7gC1t/+Ve9i9O7EVR4uX1pZ8jX0XkOJVfs1FBObn7QB5kXudBjck1PhR1EUlsgWltfkyzVT2gDgUYRvadO7k13vT8OPU9VhWJQSG0Upxjw7muz16R8l2/jO00jjl10ZpxsmYNik9dRkcr7me27zVrS0Z1DX3sADteQn2rJYHWS0tJOYQNOMW+0n2j9Si4lj1XiQ2SSuIDyiHaLLZ9NcuDmj16hjV+TczYtR4bHUQRwSS14uItOfSHq2qhxLEqjFJPaKmRjlytuyt2rNU1dJCZZ5mL+p1KPEgK1src1osGjMH1vd8lnbw4+JI4AHqUvAI3xzFIqSPO0syuFri0ZZyuvIOtyjHkKs+yfaaXsjVFX0R21vDOICy5CY5F/Sqljbg9fJOPPCORbeDZ432RfszWcCqnsMGGWQM2LRxz6mVNiGLNIHslGLxjmQnUi/7YH+FZnE8eqcWK+eRyL4X2pijxIqfYbOYKMWBpe/ya9R1im2sapFw8LDpkotWTU4g7swlI+gqR94UwxlM8l4jyDLqJUctcdRV8eQ3uz/AErdQs83vaFrwW9mGR/O1O4liRSUGHU7WXQm+ReLVQCxCnKEcrxlz19Nqj1FQ8kgO20RULG79x1T6iEoUixDMTE2yuErlqKzDzp8OpcUjlGWKqMRe3wE3Uxf4/mWTEtC1uIfSrGgqAGMTq5HClBy259ZfSspJvwdcJqPyJ9RSx4gZ8DbABvZKXK1VdZHAL8ONtg85C701X9prhGKki4UDerqdMQ4lHMxNlaXVuW+PG/Mjz+p6lP2QHYy4ezK4fSnSkYrmF7bvCmerUXUrDsPjK2SonjAB3GPidGSKXJPTZHJ1IH2cBjCQ3ffyFHTSHSkbg12bWqLiVd7RMTh0ttAR8IoKaYhAnNnt9SzUODeWXWfBPKoMhJjy1YRfbuVjRlTlTiDxvczeaovagIs2ZyTrYpw9G2j33KHj2RcMurtl8/DFiZgbVHDwyIWcLlQtiRxheGRiX9KKLHDExeSK4R5rneFnp4+rgacCgEhD2eMrnbqdSxqKehrhqIqS0RNj4ZP0+pZb/aqMW0p3EmfTXuUuPtNTVQZSBYX6hUdl/Z1/lQ+jT/7SPS9ozxGKNyHMtpvuyWhg7aBihkHs7gZgw2+FyuXnwSRzRcc7hC61aPB5PumqIwjilEGY7ie7/468vqenhJeOT2+h6qcZ+eDf0NLwwG8LCy3J2XPPoVDjfaCccLpammlGApjcHEdyz3+02IC+6tP9K8KHQ5cnvPu5+t4enjGC5N44v3ihtcX5Km7PY09VRyvUz3GJ23F3ipxYtAJan/NcksM4OjuxdfDJBTvyS8vcuaCxNYyixYtFI+zNOlVMTc1OjibrqVL7G5BbuzTYycG52e3NdOZibPp+pR5ZmJ/UtYRObLmcebG5sS9nLLiOJP6VFHtAYkWT3+Vzqox2qMZi9T7VRnWSRnmzv8AxXq4ukU1Z8j1PqeSE9djVTdtKyhDM4xMm9L2pgPtgqYSIHp3t+axdViBkGXi+J1UTzNlm/V3r0cfpuCa96PFy+sdRB+yZ6hL9rT1UWT7C+JyVNUfaBJdm1QRF3WusG0jZLtzcs1vH03p4eEcc/VuoycuZtP/AMwKktXcrfmptH9oEgiNzyCXwrz55G81x6hhfvVv07E/4mC9Tzwd7HqYfaUY6ZyXeokR9vpZubvu968qaqcv/wBaF6o+Vz/xWX9qwfo3frmeq2PTT7WSFq77U23abht+03P715oFU4t1upVPI8xczIvmqfp+OJOP1PJNnozdrJLMmkYRyTR9qpc/2u1Ye0l25xPNll+DjO387qP8jbB2ilK52ldOx45ORZtPcXU6xcVdPCJiB2jK1r2+IUVJiVTh8vEp5HAsrXtbqFJ9FAtddm/yNr/tBUE+fF5elGPaKcnzeVYYMQmG7XaXqZSYsW4bZPTsZZdV7qX0cP0ar1HMv5GyftBJ4pXSHHv/ADHWUpcYp47eLAcv57VIh7VU0eHy0smHRmT/ALOcXtMfq81l+FH9DXX5X8pGmbtA9xNmuf7QHeWunpWLLtBKQ5ezxj8QqPLjFRIWb5F52srXQRMn6nkX2egxdpD9LIxxyQny0tXnJYxL3A30oyxiTm0dv71L9PQ/7rk+2egniktmvV6kD4hPJydlg/8AaCptyvu/ehbGqncOhfvR+AxP1OT+zFXapHI3lcmrhRDuX3h+Q0Hc/qSEtqFDdqoKCufkld8K5cVy6I296sBNnmnQjckDbh77WdGRbskGbH6eH37VIHIQUQJH8PSunMfLLatREl5GyTYybvmmXJy5pFIobAlSZ9eT3EyYIrWLNO3XUN7bi6VDKQy1dSBw8r/iXRJ7c2S0J8/6krXLTJBp9Dpi4hk+e1NdT87RRW7BfUvNEEnDInsYhy6SQIa710pnvB8+61cLq0ZIcxQB3jOXcw/Eh/EICfqFdEXItGSttEnfcSryAOpFozEloI5dRepEZNbsztSDryztJTRNA3Ntze21Iya7MGtHNOxU7lLkwPd6U61K0L5yD0+rwoKI4QnUFmzW/EXSrCGjjhC88iL1F/2pn7wGM9AYiHkoss0lR1v+UVoBNlrm5RvcXTcSi8Qi+LPxIpoRjiiyB8jbqzbcmhz7ulZ2BpsB9mqg4cdkU5PrxH1U2qwsMQg4Z2xShtCT1EsjFMcbiYPaTelbPs9jEGKQ8KpcQqIWu4hdJi3/ADWqmv5EOLl8ShpsHONzkqGf8J7XEf6U5NShI5ZswaaCPSKssXrGrKlnjbYb9ShVVZFShsdzl7x9KhTg+SnGcfJT1tH7KERg9wGxZF6lFGoeMLAdxzJFLWHIJAQNbuyHLkmgyIvTosnTNFwh2ORxfNhtIUjqpJJTP1PqgtPnqnYqUyu0U3qNR2BYuIWr3K3wqljkpjlaQHMn6FAioTtHS4fhUrDR4cpE7vGK5cs7XB14Y6SuSHJo3HXqL4kgJsk7JM0gE2dygnI46NnqsoWdGRxJJE93pToVBiZMoLSbhZ/3XJ3UXF2diXUjz3/okmMZDruLq2prh2t8SXd8SXVduXSvBzSQqUYo5hkqIuKI+HNSquaCqH8K8Ay6PDmoEsjyd6i76c72O0vSrszLLiNDERsb2u9r3bdyqaiY6grjzLyFKaZ6iS53TJjqqj5NEgSJkOhFm/Uit1yZ0g3GLO+0n3JlA9L/APok4tl3EkZWmTM/S65ddzdACubvz9yF+nmldplmhUAFd59S7uEVx8+5Fd+pAFhglQ9LWDLraDFmQ+/arOnxqAdJRk5f3azoSW6PmpkMcEw6mY6eFxQrG6Lc8epLCyaX6STTxhjVs4M4cLb6iUKWhgFtJS/kSajKenMeBI/vtVWyaX0Ta3DZSlnkDcOWg+JVskLiYsQPFp5dSnxY9UCQ8Vhl+ItpIqyqgrqbrcDbdaTKZDTkipHkh/qT80PDtzzudrnu8KDXMWZSUCQt0syG3vROKG/3oAQi3fmSK1rOfyFAReS6xbdciQWcbaO7O4uRC6G33oiFstH3eldeNxAXzbd71AAdKHXPTqTnvuQ/EgASzS196cjjuLlchu3JUALE+acgqDpZwlje0we5i96bRWqQLbG8WbGngnkCP2xw/GljC28s/EPmqdK619FPOEKymGaP9vG1skfn8Sqg8EQCYTHiZuPpXbobSbIs+4kK43vUgHEUYjvju/erMIww8CjkqIZYpo2O6ABMg+HXk6qWFrdfTola4ll/zQS1ZKq6gJCJoOJwvDxX3KPcxJa8PPLaT6JvUu5BQRZ56J+kjgK8pTcbW0t9SaYXkIWdtq7wX7tyAHZiCQs4wcdE5BnCN9iepqW4BN2fMfUpLRv3ZKktiHNFY3Ekl125qZCTcs/kiIbruQkmDExO7pTqgtSJQcviQSxtJrnaoJzSi+r3eSacjLTNVsLUmTVDCOm5MFVH9KZue3JK4rVkaDwE812X6RXL92SbDPubVTKajchzN9qAI7blIOFuHm2ZKQ0ccJdydEWkDNsiVUQVolwyJ3y2qbh1G8lSBvIwa6+LREcMVw8itRWnUFFEBsIm9rkW20VnRZaY92gpxw+DD6CB4oIXImKSS4nJ/wCSy5E8kl5vuWjruzIQ/sqn2035DEHNVlJTtHVEEouwi1pllyQJBYfhtOMJVFa5AJdAj4kM9LTTCTwSWn3R+5Qq6o4kpMxvYL2so4yeJn3Khkh6U4zsdt3pzQvCYmIPtz3blcYPVUl5e17is2enNLEKyOntOmZi8yJrslVAUwQvIZALttSONoxLexW808MwDDLowkfpUIu5SBMCG5s2Z7UYQ2iT2KLFI4lk264U+VRcWT5kPUgB2nhj/aSPaLfzU+HtB7DLxAjEyDkJNcKpzmuG3K34k1dtQBu4/tkx8aCoov8AdRp5mtO2Abhb6lnSrpJr6mRiACdwaQX71Sv4v5JMTkOXVknchIl8RxPPO3xNambXkfXq6bRShjMuWRXMnYaWWYBeJry9SRIqeuOniEGBufUrCHtIcY/iwXXel+SZOnq5Gs4TDcwhtYR+lWmI9h6vCwpZKh6Yr5OEfAqAO3xdxZoV0TwQy7UBnspnb86q8SrGrKjiM1g5dJKUVLBQ1BtUse0/2Yej1XIJqWnkxMwpJDqKfwGQWlqjYpJA0FK8lum432l6VPqJAuK3ZEDWh4rW8ToeJwQybxbWL4fESZMm6HbZ1Sf6WUgV1XIc0hOTW/D6RV9TYHLDQwTjLLEcnhDb9KraSl9onFwC7M9B816JHgtRiVSVNTwRl7HCJSCJ2je/StIQcmTNqJZYZ2HxCjpIPbZKY58ruHKF1reG5OP2Nn45ShXjEbsV/ChtB/yrXUkcVHh0EbvdKAML+LcmjILtM160MMK5PIlmnt7TznFPs5qariu1YNVKfIpbht/gman7JWyg9nqbis/EE+m74V6O+YlmxugkK59XYfhyTfT4w/Jmebl2Br4yzORuEG22M0v9jZBDlIWtpFevQ38mJDc9vNSumghflTMG3ZN42yOMzte7c9ycbDXowg49OBRZuTFZufPuW1t3atmhlhCRhzDp96H0yNF1T+zBBhoCcrU8bxCx3MI+FbfD666ihz/CNmtcS9S68IC/Qw3elBa+XK1VDFoRPN3FRP8Abj/4zfwQjWPZpL+lQizyyyQ67hyWpgTwrvKd7lOp8WnpZBYKlxHNUPmujl3sgs9LoaziALub3O11w+JR8amGaEGjNyJn1EXWXw/FDKLhZmNg6DntJIcWcXPPMS8SnVFbE05jF97PcgKoMtL3FAGJBJo5t+Zl042kfZlr6VVE7C4j/UucS25MHHIL87vhTBzSi28PzIojclcTpfJIpHJsmZiLNRGGchvYNvqz0UiCnrJLbIHIbtOaA2D1EsvEnWj4gkxNtTslHLRiJ1LNFdyRQ1VNGOoX/D6kAn+waeM4bcnYR9SlFM8f95cSgHWNIWjMA+nJBxB80F+C3hJi73JKtxCDC8NqqyoYiiga8xBlXxVTCIZOZfCpUhR10JhLG5xE1jxl3is3dFJq+TG1n2hdnO1VDLQYxhc5UpsfDqY3EjjfwuK8emw1rienMjFj0HLdktl2w7Ln2XxfiRBfRTO5Rll/JUdQPBcKiJth8xuXBK2+T1MbWvBsOyWJYfJTG0cY05hHlce76li8epcOjxmV8OqWlidxd4o9tp+K1FMOzJn4QzNpbtu+FUM0PBPiRvuF7nHyUZHaocVTN1gOPNNCEFQ7BKG3iE/6VzHsDpqiknkCmIax3Hhyi+23xbVhI6pyY2ky3Pp7iXoPYqskxihrYp54A9kjvDiHacrekfN1MeVRTVcmPPtBiMOHU+GT7oKSRzhGTqDPqH5ErHDOzsvaasF6mtjp4C3XauI/lV9UYHh2KHK1RnFGfKqHdwX8JEPe3qWTlKp7J4udOcgyiD68I7hIfUKVav3FXZe452XDEDJqCAAnjBrIom/bCzcx9/uWJlE6cyCQLSV5W9rqiT/7fZk+h+JU/tB1GyRyPyWU2r4KQME0lPMEsJuEoFcBD1CSVTUS1VQcs5lLKZ3GRdROhOE4ZiCRnAw5iSAuonUlhF1ckIlalxHLTNJhQAhytSfdqiHmuXdyAB1R6ri5cgAhz5p2ImuJzfcmLkQ9KAXB2o8JJnxI9bSyQtyFAPkSSRdClVAxjEDNYRkzFcD9PwkgCdg9dLh8NVBxY4IK+Gw5DC7axXbfJQaz2baEDOVvOUvEnDmjKligMdoPdcKh29WWdqhI2c+KCjG5/pQkNr+pOxkw2s+0SfUlKqqFhjgsyusuck7IqyBc9uTu9qfpvZxYnnc9vIB703JCcJCzt1NcuW3dyoFKjs9RxjzaNoh7hFBclauoFu5AOT2pI1y5BIcQ2wmebEXTauAXDMXJtqTFalogESxrGHkG0kWKzRYhUh7JAUQCDC433bvESinNdGDWMNl271IYpjj1ArVCik7N3lk46iKllu6H0Sall9Dp/wBslECbMSS9ul+AlZgP0kxiYhIDiI+JPHUANrPnb6lFGskIcnC4Vwqhy0faoaLi6HXGCTXiOj4JiAN58h9WaaGZy0Zu619EuI9wO3V3KDpRMioZIzDON9pakTK6oMJppuLFO28nuaWP0qoixKQiFpHYx7yLqUj2oLs2l/UzrknuenjjAlVlLBQmUURXAO5iJlAMeJ5pFUMRdd3lonykjH9o1pepL3I20T+JDOjt1dupO02H6C5uwj/lT5VASGIN09ymRXxiYnlpuWcsjrU6MWJNkiEraIoMmLfdcrKgrHFijiZrPiVKFRxDEGZrc/CrmGZqV9AYhyXFks9jAk2SHKQnHN7h+SVtxZO1ylU0wFa5xbS9K0NFh7VA5s1o+G5l5uTN2j3cXSrN4KMeMUNjM4kKmQ4fIX7R/wAqt/YY4S2NcXxdykBRntyZiH52rzp59j3MPS6+1lfDCQiLACkRXjazdJKyDD5NzWOX71Jp8FaQsndo9LriXHLMj3MfSuuCsuui5blEkkbk7sN3qVpFCEg65iIumO0eAvWUFG8YCQ1ExAWvLIc1WJpzo5uqg4Y3NfRg8Zk4csgOZGTLOVdVaQi7PuVtisYU7lHGF1r+apJhMusbfJfW9PBan5d1uWcpkWrqjItVCucnT1TGWeahmNq9SKVHjTk/scEt3O5Hd73uUe63zJDxHEeS1owuiSW5tqRZiowVVpa5Jz263kyVMndHfFuS05LgVHELRnXXJu7NOg8jjDt5p6Go4PLao92nUhuf1KGrOiDcOS4bEmu9Xmu/eQERfhKoYkNz7WzWXaR1LqshcFiUW3KP5rv3hHtzB1TET58krjIkdpB+VMuGxALs3Bd9ujt5Oqhice9Dc4+aO0hfkzLsKyK0s8xQtURF32iqjiPdzSeRy0R2kH5Ui14wc+olx5mENVV8VEUm1LtCfUssOMw8/JL2gOnJ/hVbxHtRtM92fUq7ZHeZMeoYnSaobPm6h+0OJZsDF+5ODUPlnwgtJ0dsh5plN367kN3kyN+lcfaK9Y+UFcyWn1Ln/aiHLiDfnb32qwBt9xIrXJLp5Z7kXT3IRItBbR0Rbnz9KFhbnlck5NdoyAC93SK6RW6Og4j/AFWpXa559KACLmhtut1Qv3pNddogCzGNocIzfxHoq4iuUqskthigbwB4feobcs0ERCfK0X8SJi8nf6k2JJCTdzoLHDk7s0N12jNuzQl80/DC9wnlaI+IkANa8nzTsUbEX4h2D8KOumgjqC4GZD6i6lHYTk5M9vegB2aa3YDW2pqKnmmK1mIi9IsptHhM1UN7DcOdtxdKtGGkw2Y3jzOfuHPaC0SIsq48LOSApXzgEfFIKIKdpHHPbE3Mstzq0ijkxL8SR9ocxHpb8qYeQJMOlZgMZ+4kwtgHSvRgJ2OBPyu/xTEGckRFJtza505PXNHTiEhOQRNawkW5U89VJUHr0+kfCl7QSYphATKzcKQ7Szz/AFIG26Ivc6zLDAteaK75XfCm9qfpKXjSDo9veQoAat281aYD/wDcH4dhJqrwvh3HBmYfF1ClhUg08xHldc1r3LHLehrhkt0y2OHiRxM8lsbN1KsrJoyw+CICYZWMr/ermOjip6aqPEDmoy4d9PHw/wBo/wD06tyz71DCZZZc7rslx4rO3O0uSPFTvNKLO/6lbUmF8YhZmb3W+JN0tPvZ38a9D+z/AA+nqMQE5I7yDkPxLLqup7MHI7/Sug/NzrH+ytovszxGop+K0WQ9wl1KeX2Z1dLTcWrZ4BJtvvX0HgnZt6jDiqDzCJn6R9KZ7Y0NMWHkwGFvBva70r4RevZZ5tEfrOf+lOjwYdk+UfMOKUP3aX4j3CO11RHIFpWvbqtR2yqvxuAA7cm3epYqaocRyZl9z06lOGx+R9XKGLI4R+iQcwRtyuL05pl6i4R070w0l1+fVlogIn5ZLvUKPIlLcN9pblIiqmFi0a1RLXLXPq5JcR/P5qqsyJvtDyd36UfE25u6gBJt9XhTo1HnuEW0FaoGc9oe3N+m5dGoYos7GUQy9yssIwd8Uo8SkA2D2ODjPp1bhH/UqbS8krG34GOIBNnlbnyuXJCYVFORiEcmtSaR8ss1a/ZNHTkuue236Uve+aC7bzf8qRE/miygvDchYnEmfJCRP1apEW3m5CgBPny6V1ua70v6kUQ8Qxb1bWQByON5CyZSTw94wLI7i7lPo6No4tMh01uSfh97/qXO8j+jfWvJSWvnk/UiH9KsZ6eImzt3eoVD4dpdX5ltCdmLVADI4lzUgKjydxQcEc/iXBja3N+pVYgnJi5OyRFu+FcYbeTfqRgPUk2AM8j35u7v9ToCk3D6kcg3fESA43uyZMAeJdogL9KIhe5Db5qSkK1dH966W1c3XfEgBW3LrCwpe61dt/kigOCPmjijucWvYdR3EhtuP0qUNK3BzN7i9Kybo1Sc/iM1MfBmOG8TEHtuEtpfSmm3XKVJQnzDeAjcoluqpNS8BTj5OuK6wsXN7Um2629P9SIiazoa4uZIokGKNpDFnJgF31L0ogJ6WovjO6x9C9SRD06IbXu/9UAWlVRxVVMNTT5e8fIvJVTxuPPMU7FNJCxZHaJ9QrhEZWs/7kEpUN2tauhYTa7Sy8Pmkw7rUrbe9Kijj+jN/pToUr56klSCxTBc23NTzJo3LPJT90BGePg6Zp2khAjzZ7hz0TJixGXiR+0cER93pWsfJDJ5jaOTbviUWaoan0zYiTUtc5DkKjvnIQu7Jtmaj+wyqjLR9PEmzmOQss7l0xtfMW2pr+lZs1SD179yF9uqWV3h6VwvJtykoH4kmK7uS18lZ0eHxyR8SXO3uFNKwIlNJa9mTWl6lZhnlkzMIroRwCY2MyXtUcbln1EqohsQwuJ72b6kpBaMCyyEVw64BfPUsk2dZHUBrt8xQ2qADhmT6PaKt5awKWlyaNjI2ETOy0RWclmPze3uUykxg49krMQfEoAIMUqMPqCeB3HL3oazGjrrswYDfc5D4lMOuoypiieIBIvF6VSGICZZbvJADTj5uk/miLIuSVrW80ADckJOI83tScVxuaCzr7tUmz70h6s11AA/mddYtvfckwpMNvJABfvXH5d6623kuWvyy2oIOMXuRNnlkhKNxL0oh5oAdgpSqCJo+ofUregGelhIHjjLxXXqBw6vCQA5YJIhqI7wKQLRMLuoUx7Q5GR9JFz+lHgTWxp6Glkxg5acKiloCEL+LUzWi+Xd80OKYbWYHUjHxKWoNmY2OmmGUXZx9Q96zkskm1/U/V4SUiHFHjAWka8C9PhRZGpysrvaq458txBbae5SqCn9lprnzvk2sXpVXRwvUVI+Iep1aykIgOj8Urh2+lSaATZCZG7bA5Dn+kU1WQnCZRm73OzEYj3O6OWoiKsgicHOIHuMR8ReSsamjgLhe0TtFLUfi7Wu5+FAmWX2e4WElfLXytdT0MZTPd6vCvS+yxR4f2bnxGukjjiqJOMckYbxze0RIlj+x9HUyMWHUDAQyGJTS5bi9LfJbrt5T+w9hqxrHG04RYibmV47l3YVqrObJ7nRZnTsOlj/AJk0ULbc2V1jBQ4PRz1taEpCJ2sMQdRvraskHb7CqgDZqeYSDdaRsu55YfZxdl/RPeGMtbLfizXBhjVXJ9oGF07ix0dSd/K0xR9n+1mGY5WjSPnFLI7DCJD1F6UlmgHZl+ifwQ5ZbkB04K+rMJ9hLhyg4mT2gPxKGdLsLJrVopxZi8epUvG2XJNFG3ntUrFYzw+EpJztAuRD6kzSye0YdRym7XSberqV3EXbdWNOIWobW2ip81HILRvw33KFDURzGQRGx5NqQpbkaMY4Y58krW8lKIXjLVv5JgpPc30osQ1bu0b9TJMN23JvzMi4nfeyBy79EbBZIGRoYtLBNRTkuPN8kcWcmx8vqTM34Z2s9yQCKZrcmzTfG3Zib3epA8mnf70w2ZHoguizjxCfblPJ+Z1Liqjk57viVeHTojeSS3YymyPLLSKseMSBnZrudyd9unjDJqh7C27XVD7VJ3t/JIao4y1F7fSKLs01LI5GjfWRy+pNcRufEHd70zc1UF+fzFQymAT5tb0pE1ZbVNPPRi3Ea0C3MWe0vzLvt1FhtL7RWm5DmI2j1JqkrGjAWN2qAHNmgPpFNVlLHWU5RVEbhBUNbtfu8xTadAnT9xzBe20UmL1FFVwRUt5sNNIPk/qJT+0naxuzeKhRvBGewTO97S19K81r8POOvPD6udhnh6Jctxh1C4qo7UzS1lYRyVb1VQINmRNu08K5N2j0u3CXuPVe2HaimrOw88lE0REcgDJHK1xRdXT5fUvJaSjesrApzkaADf8Aak9wiotHUXQ5Z821Eer8ydpax8PLhGbcB3uAia4mWMnbs1S1VRNV287F4R2ZGKOg7Sw4nWhGxnAIefpJtBWDq6x6iTiGzX5WvstVrU1gCPFze8X2ETNcQ/Eo9ZCGIAM8RsMvf8QqHyaRIVZiEddR0dOFFFFPDnnOG15B+IU3huKVOG18VTSSPFURHcxiXeopx7ss9qUPXl0l6vJc9OJs3sbfCu0ElRiUtXUytEUp3VQmG3XxWpzGsHoMUMzppAP0nG+0vpVXHiElcNOEjRRVEN344tumzLa5eaqYqqswmsKPOy9+kuh/erUnXuIaX0BWYHU05FZG8ot4hZRRoai8WaCS75Et5QYfiFRDxJMTwyCJ/FxLiTsmG08dJKx9oIOKen4VKZK9EydmY2vhr8UMJDo7TAGAiFrb/iL3qKWC1tt3ssn8E9iFRWUtSUftJyB3SdOfvUqHD6usop52qJDskGK27as6Xgtyb5K/7nrOb05Dcutg9STfs/5q5HAXpZc5ZXqALaxZluULEsJkpxOWC4oG5jnuBS+Co3P4kMsHqxHPht+tk1Lh9TDzgK1/Fkr2lpY6WDOQ3LS5yVHWV0tQed7iF2g5ptUiE22MPHILZvGY/uStfLPK1DxjHxv+pOjXS2W53fUyg1G10dvdcj9qO7wfwRBVbbXG5A0Ma2rqeKqubUE2dQ5W6MP7lKD2g2/Nd17s0uI+3VGNPJu5qhxjsBw3y70Vpeae4LiwuLvaSHgvn3rPeJr2mBa93K5SCqJNHc7swttQcG7V2dLgvySbTGsUkOy1TyPqDERNut9yDiMRZ8Ni0SGPcjKHcLeJTZqsTG7o/wDhrt0ZF+zZHwenN2RPTt3siy1hbGrYxL9n/NGVOHkyNqe5WdNh8BYRUTyHZKDiMY+v1KXko0XStlMVC+ejtcmypTES8Sn8NvJFw33aujuFLpCt4L5a9K6VP0+lWfBLPL/kkVPb3flS7o/w5FcFOxea77PH3udysBh3Z5JNS9+iO6Uuka+iBwWF873t+JCQtzdWXsrW73uVth2E0/CGU24pPt3eFS8yS5BdFJv2lJTYXJURFIwOIi1zadSiywnCeuYiO5bqEeDY4N0EJNooON4e1ZKVR+GJmfSO1c8eot8nbL0+oXHyZfw/EnR2p2WlOE8jC1C4vzytXRumY48co/IVrZC6RExBq73Ire5hXYYZqiTKMHIlD/yZ0KO3ticikGGUZHd7hU08Q9oO53uJ1bYP2NlqjI5Qtt8K1FP2NpoREnga5edm6zFBnt9N6d1GRe1GOoI2ja/Pd6S71bU/4xi2TCSuz7Lh3BaXzTf+zvDfZmOa4ZdTjmepj6HPj4ok4bCwmPEZhH1LSU8kVmyVtFR0+B1AiOZ7VoKTs/GWFDK15ygb8Qsx2t4dq8XPOEvs9/pcWWP0HCMVQdgG5n8Km0lGd1rgY/UgwuGjpWF5DO9WU2IUfICch6ufNeXkk7qJ9X02GFb5GCNO4jla/wDBWGHYPLXAJs8dnEGJxI7csxVYeKU0Z83/ADOn6PGKOSGqgvcpSa6MQ78s+pYOOSXhHfOeGC9rKuvJqUzZgbS5UlRjxw1IyxxCdjeLpF/NWI4lhk1SfElcRMCG7JUcuGx41V/d0E4j7QfCCXO36fkvX6XE796Pj+uzycXpIzFSVINTK8lXGBFmX5lUVckUjZMbH8QuKgYr2fqMNrqiJ3a6I3F7nu1YlUmLwnkfS3pX2OLAqtM/OOp6pqTUok8yYj0diy8SaMWLn/go8JbxZn6uYqU+3ufkulrU5IzWRXQw8durggOnHP8A9E++aEsk02TNIj8APSyEqcPJP265ZJsx3FotLMHFAcFu5Ew26I0PhVBVA2/NdGPvXRRCNwkpYDdvzSIWFkQ9WnUiL3pongaePTRC43On7dunSh5/uSsmrGh2/lS+eafQ6osKOaE2rJELFou2+50ttvxIsFwBw9/N0RCxDytToD7k2Yt5IspoKONrdATvB5uwWpuEXEs27k/xHEc3ZyFZuTKGijC0dHFI+LzDo9KlRSMQcmt9JMnQKm7wMfpdTu0OtjLETpdQl3kujHdpn+YkH0r2qPlNgrd2iTZZ810dpepK2006ATFuRXJdTaP0oS3FqgDlyTc/hS8VqTDbzdUArkvDy2peJLpUgIfejiFh3k21NMO7N/JGcl1reFABHI8j5oLu7xISH37UTdOiAOXe5dGN+dtq7pHrncXegOZyLmgB8SCMB8W665NnM5aaiJeFNPufJFw38/zIATC0b5tuR8TiW5u9jeEUBiwvlncPUgt25oAsMKrAFzgqJ5YoDbQoy2iXxK9pKWASLiZENug+r4lkFb4FUVNVUxUUUT1XEe0Ix6vyqt9QqyxuanOdwdxz0b6VAmkLbltD1LSzdla2nwE8VqaSQKAJG3k2l3/NZCqxD2gyZsgEelcqzdz4HVkwvH8xjfWTiDNuLayfnowowyc/xc7bVHpJuDVxSZdL3bl2aRpJikfpd9BV82Ze3UVrd+efckGaV13chEd3O1U2QEPVo6lUtc8L5OLEDqL0tztRaiIv0qba5JLyGRowCSCS8brnHxMriUuz8gnUSzylO8e2CmC24/DcT8mWfwHDTxqu9kiqApS4JnxD6dBztVdc5Bwwbc7+FKct1RcYuFTLHEMUnxCxpJTlsEYm4j3ZC3SPyVcOfFFknLh3B0l0mkY2loV2lylJJalTk27kWcEjiYs7/CtNgONS4LWBPGd2XpWICR7xbN1NCufhc3ZcubDHLHWR6PRdZLpp7xPoTs/9qFtOQyVf4TveYl1OSi13aygxCkqmipGM3Yh48hld+VeGRYpaWWqdfHpBDJndfOL0TEp7wPscn9UZsmPSZc9qpI5KkXj3DY2ayFRHbMTZPz0VthuND7eHtLBwpXYDIu4fUofaH2eHFaiOlqPaqUZHGOcWtvHztX0eJOHsPieon3ryFaRWnz6VMwqMKjEaeM2uEjEbVAuIizfcrLs3wC7QYc1Q7DTvOHELya7cuifwObEk5pAY7GNPitRGwMIAZCwqA/QOXUrftoNOPafFGpjY6fjnwyHxDdtVMJeeirHzFBlWs2hMWq7dqgNExOt6MbCMh7mdWGDyTxhWhC52TQEEnDC7RVdu3mr6kxiPDcKGnpJSA5gLjWtuY/D/AErKb4NsVXbZQelvCul8ldjhNOQZbyL5ojwunj0sf+KfdQdqRRD5dSVxZ5q09hj9tKPJyCy63zUlqOnHwAP1Ke6iO2yiH967b8lOqI4OOAB4nt2pyIQFhE2Hl4lp3CdSBdb5LofhkJh1Du+SnVJRbmyEi+FBTQtIBX5c9FSkqBLkky4g0gX5by5iq2YuMd6d4JZZs12nShGO63Tb02qUoopuUhyIgsy1QiLCyfho5JgKwHRxYfUTETAz3CoUlE07cmQ+/VtqTSW9LKcWHuJEx5i4piSjtEeavuRE8LGLvdtSubPmn/ZXs5/lHqUqkoQkuaXIR7kPIgjgnZAu8kNvzUp6G4zaNrvJcioyFxzb4Ubqg7TsjPHtyXOHcp5UttuTP9Kb9jkK52b+SnZFdqRCIbUrdnU9ykFSmPel7Kef/ojZC7ciPbb3p2nj4kpNewaXbkZUr8nJ7vkiipbX5v8AwTcxxxsfKhEYgPNiE9v70MxQCNmRiWSmzTBNQwA+fHA3z0226KBURtI+bXLlT2+R3yhovYOwyMQ7NpMyZnpw4PEZ92euikUAxxzBxM7M9SyR1EccgSgz3DfppuIU09Z8GbhvC2Voi1wu+RfuT34BcgAi9IoPZC/+CnYqErx5iOeui3k0+TmhB3QBRxCWSEo4yL6lZ1GG08eJHFFUvLT905Bbmox0LxhFvYid9RHwrLY0cX+iFUQsIja3xJoRe3mrato3EosjYiy3W+FRXpT9DW5+SuM00YyxtMhnfmVzodxFnmpns7iHckVK4uOiuxasGjEBAjJtwumZpjmlJ26XdSGH/dyiZup+pANOYtyut9yXBOsgYSCMM35+lAZPzd0bU528kuCe7Nk7JGrmHu5onJ7sm6RR8G4tGRDRyEWgHoiytGxq1stW/qSYbrWz/UnvZZc+i0Vwo2E9H/UjZD1kNELd5IQ3CiMd3NdtYQH1P7kiALbiydt3creCExphB32pqGOAbdGEk+dY0Za5EPdagTIdTDb5KJKVp7OnJT56qORxZv3quMmI8vCqYIF92ua45JFzTfVpmpGERMjLcwuT7Vxh3a5LuhDyuQQLS5dLLlmuXMV3pyQtuHNABe/xJOTEXwpPlt9KXi02oLOaISytRnkVuTLlvyQAhG0ckhG4l1huL4WRCPE0bL6kMBBDxLvhScXEv3J8S4Yattbkmvw+Ed5uJ9wjuuJSQNWuXJdITFs2Z7el0uGd+WT3NzHJOcMyYmZ7rd3NADQ5ker7ifqJWuD4aeIYjTQRsxFncZeFmUehE4TGeP8Aajyua5em9lOydZhdIFRLSGFZIAy2yN4Ph/zLWEbZOSVIm4pS0VdFBhfHaoip6e0I5P7truQ/mXnPa3B8Iwt6UcLrZp5SAvaIJ47ShJvSXJ2JabG6wKHHIn1ivjcDHPluuWcPA6fFIyrZ8YpqcpmMo4siMrm6WLLlcqyO+DLHZnGk25a2lzQf5VYx4HVzSDEzR3/EajQUt05NI9wxZkdvuWR02TqKNqWPM9pvuddOZoRlndrS6QFOSRvwxc9xG9zj/wDPypiSaIq+BpWcoI3HiCP9Skki08xxzBIGd4vctV2OGjrK4wrNx5Wxj8XUqHGKqnqMUOSnCyJssrWtuUCGunp5AkhkeKUHImMepkeBNbHpLdrMIwuUQw+tmpyz/EIWIVD7Tdsq3FsICnbEHqIikY7fe3SvPSkuInd3zN9U9QyMMxA73CTaXK3NiUaPQ8b7aYpjQDh1fjE1gAJnFK1txN0/vTFvY+noBqY3xKslYNYikYQZ3bbdtWNx7HJ8exL2upYBlsaJyBrbsmtu+aswo6KnhJqbEZiiqAbiDLT/APuQNoN8YwsaXLKoKszucrxst8ulT6EqaPCJcXOojAYpgAKYZ7ag/U4sqaLC8Oh3vPNVP3RWWC/5rlIPDaKsggB5XgKILX/Buu/NclYqNt2h+0SphrMEOmimCKHKovqjuOZ/T1crU7P9ukg4nWvLQMdLaIQQZ7oib1F3+JeeTYTTwjrUS1Q5ELCTWWfTuJNQ4HHJFvrGA87n/Du/quVrI14JcIvyb/tP9qkfajhQRgdPTwmJhGXy9SrQ7bSCMQGbezw3iFvUBOyx8mDhHILe0PUD8LWZIzwEM9laxZ8/wyVd1goRNzgnabFZMIqgjaaenkjsDS7IunanaPGMZ7P4eGUPACod8ikDqy5tqsHQ4wGDzS08r1FVALGLDFOUQ3+E1ZB2gpsQCeNqaYZTy4BT1bmMXq2v1XKll4E4RPU8Hxh8Yo73tvDadvmnaiF7NGu1WHwDtFT4aZBIbFFLz8JM/wD0W4CncmHKRiF9zWsvQxZFNHk5sekgBj26siKPb3WrpRyDpv8A4JqQpI27/wCC0MBqYrXzuTMtQ5NokUkpPyS4m3Jwa5WOhoybnlcmnktEnytJGce7Q2QELXZP1INEHCTyNmz2kpMExl1u6hhkJqXSVEcYiEvTnbd5KaEx/q77hQ296soaeKRswnAx+FPzYfFIeYZQWt0iyKIbKYBDPUM/iXJbBIXCK7JT5KMI3/aMY5+FDwWt5OkGxVlI4uX4bWqQF9g6bfmnaiEBHp+YpoI9un9KBXsV/aDAzx6niYJI4p4n2Sk276V53jsdRQ1JPWQSBOD22iFon77l6tw37s0p6UageHUwhKHeMrXCs5Yr8HTjzOHB52/Z2p9jpcRCjcopo3ztfrb4vJRaLD5JqvhRwSSZ5Zabs163UV1FhNDShLVxRA7aUwDdkLJrDpsLqKw4KduFWMHFaOWOwjH1D5rLtc+TdZZ1dGApvs9xQj4fs4RDnvGd2vYU72g+zmswcinwv/f6dx3x5WmL/CK9EKGP2njvHdPtzkJ9xCmpZKsZgeKQOE3XGTbvykr7KMO/Ozzjsl9neIdosSKWso5MOowAiOSQNr5eFRe1PYWChp/bcOqQr6XNxkKD+6P0kvUwkrxqyOnq5BE+QyveLF8IrGl964PjFRPFieE18UtwT0JSNT8X8r96xljSR1YpvIzzvCKinjm9nrmcQz0lF90RLSVWChiFPwzMCYW/DnFVVf2bxPFKuc5KMac4mIntcRBx+Ek3gONVNCBQTwHLA/q8K51+mdcv2Qo458FryCeG0g5iXSQp/FaxyAZ6WosEtrxeJlfhUU2PQy0Jt+OQWwS/8i9yymJYXPRyiB5E5XZCPVoplcSlyRQmOaT8VzMO8RVzgdHHVHA1HWWVXDlOSOdtmm4WH1XKjteG7J3Ek7RVB0so1Efg8WeurLJMo01NjkclIRs9hZbw6lDHGKiSsF6Zm9LiXIm+JVtNDLVBfGDbXETG+3PNaPAZsPkCUDYYpfV1W/l/5p/Phkp9v3IEKinmu4YPATbTgN/8vuWexjDXoT2N+A73AX+klpsVoaSl3Tyxj5EJ7h/MgOlYqXgm/tEBtoQuiq4KcnP3pGLbLkn4qfiP3qRXYadCYuOZA/IsuScoyOQ8gzLJvCyyn7S4e4dp8Hu8F3iVpF2buHSNlYYVRmQCZZjGTelaWgo2HTL9S8jN1UoH0PS+n93yZAOzIDqcVyRdlWtzaBxXpcNPGLCzmBfuUkqWHTILl5b9RcT6CHoEZnjkuC+z1guYbfTkr6iweIg0jb33L0EeyJ4pKOcbfp6VZxdh2o2LIMyL3KMvq2Oqvk9Po/6Y6i9teDyabAQEx2dXuTJYDHtZnci716xV9kXEgBwu+IVUV9DTUcpB7PeY7XU4/UlPhHbl9BeP5xPNKnDQhtZ2O5MFh4d2a3NbhbVX9xYI8rVAmwVyEWstFejHq7R5WT0yn4Mr923ctS9KF8PcRyfa60/3O425NqkeFvJc7g9yv8gx/t6/RmBoW96dGhbvd1ejh7jdsddelOwm4bW9xEn+RY10KX8StpqNuvQii3Wl3pTEElOEWVoi5F/FSKMf95GN9olt3IKmlOnqTidtwFk6e3JXZSXghvShbyfNO02HtNf7mutFLI/JP0sjx1AeHPmqbZkscER5KUY5SbPaP9SH2PYLs/Uym19Occebs+x7HL/KokcjkBM7vaLXJptmWRKCI3ucHXCyF+T80MpWlnr9SEZn6c1ukeNPM0yUdLsz8PeraipzKSAA8bW2qBR1FwcI2uJ88yUqjrpKWQAnzIojYrh9K5MiZ6OLIpUyZIJ09QUTs94va/uTTkFOYyT5EGd1vmrrtXQwYfgVLisFSBy1Ezh7MXVbbdevPKmskqDvN3JRgj3VY+qz/juvstp66nqJzYGsE3uDX+lAYgI5ODKmfPPLRTKOZiKyQ2HNtCJd7xUuDz8XV7yqZIOlDIWze0uS03YbByqqsmBztcrXVWFP+CLOFvwr0X7OMNjjAcpd2RSmAryOtzPHidH1fpXSwz9TCMvBf02BwU+gM4+dzqSWH28slIKRubvt9Sj1FZHGItxGIl8TvOcj9e7fSYIDb07C1zs1vyTM0LRsRh1fJD94XaM/eotfiDZCD9PetoRnJnn5ur6ZQuInqn8BsWSYmrjHyH9yj/eAFplb5aKLU1HELR7R79F1wxcnzuXrFXtY3NjU4uXpHkq2t7TezmByvwhfld4kqkuIWYzsNzeJZ7tuLSQUUrtb+GLbV7PT9Pjm0pHznVdfmxwc4vwWkvbKiJ8uJcmP9qIC/Zz2+SwVRHHGXOQdNPeooyOP5fevbXp2L+J8y/Xuovk9GrIa2uwGeto5nthkYDt6SzHzWKlqpyuZ5S2+9DSY5Vw0x0wTyBAe54xfaTqLKT7sl0Yun7fEjg6r1CWepKRI9slLXjP/ABQnMchZO7Fr1KLGTlponRG7Rl0aJHl92U/LJVGTe0D6mU4y97qupi/FzZlNuAj06VzzXJ6fSv2CIj6c0D7n1fcl4s/4o0kbyAtu8kuG2ReJEO3XNki580WS0CULIWp7rfUi4jWpDJ7k+RVERU73a7RdD7LITdO1OcckPGYk7ZnqgBhMdXSEX72/MneM2a7xG5Zsi2TrQ1wX552ki4KK7RCM1qnkdCantbm6EoX8k6FVbps/MnfaorNY2H4UclURLfdaht+F1M9qp+di7xoCbRkrkKuCK0b5ckuCZW5NcpTyRZZpo6rh6ttRch0Jo7WHJk40Pcm4657dRAkjrrWHYwpasfA60O7mnGjbNQ2xDdqzIxrtei796lwZKaKMsyDJ2QFzXWLzfaka94+UAbkjXB2o7m4OTM2j3IYAdWmdqXza5Ii28kJf/LUAK5ueqVz3WpNZZq271J0KV5HHJ7RLxIAa8W1GMbW5m9vwpziBSvsyIkwczyDl/SgAjL5IGzuLJdGN9M/0p0iClk0diIfT0oAAY+8+lDxGyyb9SAyci1XWFyEXJ7UBQtfqSGNyfJmciRFlH8KEitQAWg8xuJvChMnLvQXfNIdyAoSTcxSbkkgrUSfo6h6WrCQH5ckwXn4UlD5Be00OLdusbxrB6fC56yQsNgERCmj2hp6vN1ntS5ogkON9H+aOpqPaqgpHjEM/CG0VEYqHEEbTnLJzN2Na83XQG4hb/Mua/wAVICjcoSkzYbWuYS8WS0ZiKTIiGzcTt0ilw7dH687bU0BOJZs+5uSdhK6S+RnMc9dVLAceG1hfPm9v0p2rKPZw25Nr8SZMrYQbNN3Pl8lmuQJ+FFLT1MUrZgL3CxeEtEcpRez5U+ZE4/jETdO7wqFJVSFGMDG5RjuZNlMwsIR5256l4iQ1bGnwOBuLrb6l0icYteklH+fUnZSYrXY7iL+lXQgbjL6RU+mw2sko4qtqeQ4CNwYhbaWQ5koQFGMZBY5S56Hn0qQOIVNPTjBHUFwsi/Dz6c+pQ7/iWq+yOUm3RIiu77UU8cQ28KQzuBs7mttLxCmhzyTXJB1yuUl6WSTD/aM3KIDsUTu6lYDIf3IYXuIFMO31PklI1jTIBFtzZrU7R5FVRN6jFRrtLU/Ri5VMWXVdora9pmvkO4qLjXytb3qHaKmYr/8AdFn1ZKI/NVDwTLyDcu7kv6ki29ysRcdlJuHitjRxGUkZg3Ha4RJ2UCGSOEZwdnvJrWt7tyGgxCowuriqqSR4KiF7gkHqZCFQYmR6EZeJZacm2/sSLb70ijjF3zJ8unJEOKQFY2T7m81Snltye7TVBdbbo6XaTDussyrGKtE87QyUGpk4kxPm9uaACa4vCgclahRDnYcRcOYH9LqQQ8YxOR3GLcNwsompctqlU0LzTA0rvaSpxKg19hw0bVEohGfUramweSlL8XIb32EjwoaQsVggbcOdt3TcvSOxuF09dWHFUwtODbmEt1q87qM/ZVs9no+l/KnS8mEhwmghcr6hzLvHLp96mQYfQX3g+71CvRu0OAxjWA0FJT8J/wDy9yq4uz7xsX+7sJ5aDY4iS4l1cJq7PVn6ZkwzqjPQ4fFVMTA9gj1aIRwli2Nt1tuJaaHDzvjBwELvS3Srz7hjkpxu6v8AFYZOshA7MPpuTL/E87/2fcnsdt3q9SJ+x8hW6M31L1CHDY4RG5mMh9yfOlhkEdjCXyXK/Ua+J6MPQ01yeSzdiZrswdtfEo0/ZGWOHrHkvXvuuDMXyElQ9o8DlqByiZ/Z7dSjW+Pr93Rz5/R1jjtHk8qq6N45bG3W+IUoaGQiyvt10W/p+ydwjnGenK5lPpOzMUb6x7fiXW+rgkeRH0zLKXJg4MDe3rt16ibpRvhbxuT3gQjyuHqW+nwtowI3iKxuQKkmwuWqqNcri5ClHqUzSfQ9vgxk2HyTSDlmI5qwpsBkmtDxeIhbpW3puzoU4Wf3perwqzp8NijDIMxtUvq19GsPT35kedN2f4ktjbufciLsvp/6LX4fTtNXM4Rnc7nu8KnBNBMc8cb3HEdpiQdLpPqWmX+JjaPPX7Nyl5c00fZmfm3Df4c16JNCxXO3U3uUI4d3d79FcOpbOafTQRhf9m6gfTaXvQl2fnuHp/itlJSuOr2CKqazFqCjf8evhH4Y9xf0rdZZyOGcMcfJRlgcollYyH7rlFuTWqzHtBhlQVkdYH1ExCovaGR/Y6N4KiMrqhh2HctE5mDeOriMfc8hXaNtbzQjhp3ZvG1quJCPj8NnjLwp6SFhAnzARFtSI9qWzH7Sgkw9y/u7fhSlpZJoxjcNud3JPVPaLDoS/a3kPp3IG7TUBEObkP7k/f8AonbH+yH9329y57C5FoyuocQoqzJ45GIi8KcOOK7dfb8lWzElB/ZknFyxAosmHS21TRpX5M1xelCMYSdreB4MvF9Kvno4s+dpK3IzikzNw07lXmLPaIt0kjmp2EizDd8Lp2hjYu01VA79LXMrx8PjLXTb70OdAkmjPDCMLjs6k+VYwwkzRsRNyUqrhCoqBDJtr23Z9SjfdrRsT526ovYdxiRZqhpB/YNd4tVXzUrkRPw3H9/SrkcPuEXYrR77l08PaFrzMRD5IVEPlFCNCWWbPaS4dO8L793+lW7w02ZM8u7vtZMVxQbXCRzz8K0TOeWOFETh3RC+dyjTE8b2atlzUkZAjHR7RHcos0zzGS1OShs93kgLbyTsZcO7QSua17mQFH3dKBgjySbK7XNFFGZFkDXE6G3dl5IAlVELQjE77iNrmTT2Fo370X4kwBkD3RN1LpxmMgm+Wu7b4fcggBhErs0mK19W2pOLjdscUrrR1bd3IAAsicsshS1zS8W3pS1JBZx+adtCRsn2knsNw2pxapCno4jnlN9BFWXafsufZ2sGn4jzmwCUhZWixeK1VRNq6KbToZ7RT1oQjn4VE1F9fJE8jla3ULKRBnNxC1b4W+FARNdz5If3bkrUUAYzGUpGZvf6vUuMT80L+SIchuUgPSV0kgDHnwwzutFafA/tMxjC7Iqid8RpQYRCKp3EDekS5sskw3Wg3erWOnAgFuGJWN1Kk3EJJfY/2nxqkxav9sowlp+I34kUr3ZP4rSUOmxQIwyKO0s9SHxKFDTnVVPCgC8i6VZVeF1dPEMDROR8PjHb1WodhwiPLXBJUDI8dw5W2i9v71Iw6O2MWsuOQrv+1QKan40pA7Pd8P8AUruCHfytta1rlIAOOZkbvcIb3/cqujqJ4zlliC8sivubMbVIr5raf/8AGfp+BulX2G9qp46YQp6Clijyye2EPxG+JBLdGPlkeQ8yQPzVjjdDPQ11lTEFOcjDLaPSzPuFO9o+zdb2ZqwiqWBxlATjliMTA2fvuVUXZVdKKORhlF8tzIelK5SUEZNIZP5uk0h3aO/8U2u96qxMsCwfECG9oJN27mhmw+rjIeZ3Ndse7JOBijCHQf8AFC+JNd0P/FSSANPVk/DBpCuXfYa28wAJTIedmtqdbFmEdAO7PzRNjnD0aN/4oAihS1pHw8pBJt27ai9nxDc9k35VKfGm8cZF++5D98N3NJ/FA/cVpx2mXEzEviZWWAjSSVYhU9LlpdJYoddVNVGLszjkycw2No5oqidv93ifqJrhJ/JCF9GmqJI76yDOOllpx2RkDETv6bl6D2Z49VgkEkz3FuFpLusfUvKqHh4lWCcsjU5FNrJ4QZy/wW87NzPT1VZhFNLHW8KS2OWJ7gL1WrqwS1Zx54bwNfaOWp3JELWkofGYfwza0h5ik8zcsl6Z5FHaiFrC3uq8suWRfwUqaYOHkLuJKAdQ0e1zTRpFB6W8nH9yXEbvzt+SaCSSTQMyy5p38S0s5GBUUEIhIN4O13pQcbh6OD3LoyRQlmzuZJo6hyLPQUAFFUGJbcxL4Vc4dUS2DfmRKhaZh5O+5lMpMQenHJna3xXMihSVrgvzkcm13KPJJs0NtqUNQFQAuDsVyIqWSQdHb+CmjAY7s77kERbss7k3UU8kMtjmBCPiFM3c2za76VRokTwkYbs2Yl0rKjQ2cR+arwqLS0zU2OTZm2X8VLIZXY1hYVVNLFnaRNsIvCSzmHYxINLwK2cIMRozYqeWR94/CXuWylmYgJsmIviWR7WdmY8UjKsjivliC2S3xD/1XPkT8xO7Dk/hIlVH2qUxAcYUd9V3ELbblA/2+xuYCeKCPn1DGPUsx92hDFxIjvzAd3iEVqsHrqaupL2dglDbII7bvesotvyzqlGEfCIrdqu0Mx73IQyt/Zjcq2WlxXEJjeeK4pN1xRtctSQtzv8A5pwiYe9W4fsyWRx8GS+4cVkiseoezLpv2qLWdjZxpynKVzId3DF/CtuRMQZZ3Fn1Ibto7lLxoays80nw2fCzGSA+KFtzEP8AmRcRqoC4mbjnc5Z3EBefyW8qMHjqBMAdgCTd9L/CsljHZufBx9oik4sGufu+pczxtHXHKmVkWHvVH7Pk/HyujPPaYoAw94YK2OoAwnit25eJP0+QgEgG4wA923qif/orzE5o8eCyWQaevsH8QemUfCsqLvkz+C0NxDVmYDEBiL63F6unyU7GcHPB5QxCjkaejlfQhfcHuL3KnCnkp6zhSM4GJWvtUwMWno6AKNhBhvueXJ7iF+4vcpB+SBU1klUd0puRKZg+JVNHKMEG8Jns4RdJEoMouL5uG0uVvS6OirpMNr6ergyGWnkGULmuG5iuFS+TaDpmnxKSON+HKDRF0nGT9/iTWGTPhZmDA0tHMV0gx7Sf07lXY12kk7RV1VWVsUZVNRJxZCiGzX4RQYXXRU4FGZmIs+mir/sVTFfbncC8ocSqIZRZzcw7hV9QYk5GOcZyk/hWWm4dRS8SAmvLxE9qtexNPHilbLTz4gNAcMEkvEkPYTt0j+ZeV1PTJKz3ui62bmoHpfZmlgxQBukACF7eGT7nW/w/sjTQiEjuZ/8AlkvCcOqnkYTaW2UfELrfdmu2FRQgMUwPKPrz5L4nr+kzecbP1/0L1XpINQzw/wD6eh1dP7POTgDCOXhZHELyav1Eqg+11FUCOVRYWXpTFRjkEkRShVwiAcyPavnV0+aXtaP0OfqPTR90Zqi2rqfgwSyWcmuWDqCCSs4RyR8aTc0ZPuJZ3tV9t08cUtBhDAPMTqZG/wAq8x+9p6ipOd5TkqHe55SfcvrfTvR8+jlPg/OfWv6r6SE1DCr/AGez1mVDDUObxCTQkbXdWipsKyrOywYpWT28yMvLVZuHtx7Vh1RHibOVQMZDHOPj+pP02MQf/lhLTOf4r7W/ivQ/DyY4U/Nnhf3nBnnvDxTNNHgZzQjPHkUR7mL4UZYSe53DpbwocNxQI8Ior5X/AGbdLqYGKNIxME+70kvMydxTaPVxZsE4Jio+y/tUEsju0ZCNzXeJI+yoVmDVTtkM8Mgk+ngtJO4bikfF4D1kfE6uH4lbUOB1eNBWlRS3zgDG8Eb7jDxZLneTJB+5nclizRXbVs88l7I1kh8SkylEd21+Suca7FyYpANZTg41RsAnGXqy3LcYPgrlGNjGIfErmHA+G+rvaSxyequD/wDD1sH9Pd6G0vs8Ok7C4nGWRs38U3L2Lrx1yj2+9e7ngNPIJX581UVmB09xaGtMfrDkcfU/0y8S2izy2m7M4hiDcIafiXAwGXhYvCSzNRhM+H1MsUrhcNwuK9knw8KXRpDEDdiMRfnkq37QsLw6bGjqMMyOCRhO0X6St3L1On9Q3dM+S6z07SDa8nkf3PUTYdLUM7FwztLXwqGULi217fNei0dHT05ytKDiJha9gssdWYeUNQYWHbnsIvEvcw5+42fJ9X0jxwUkVtPdGWbdQqxrKjicI8hEx2vb4hUOajnjImdv5q2wTA3xahqrJH9sZxaGDzHxPcumWnls8vE891BE3tDi1Pi3ZLCYgglirKaaUJJfAYPbb+/qWNljtDnarmsw+sw+mpWnzGKobigOe3qyQUNO0kpX5ELBdaSeNQxw9peSWTPkW65KYsuTIQ2nln+lWVThJxiRsd2tu1kFPTnh9RfPEYkO63JX3FRH484z5JlJUSyAO8yH0j3LTYN2krMNcuFJHIWXUbblj8RxYZP2TlAPpUajxZo6cwlcpCfkS5cmDvLlHqYusl00/az1T/byPD2A6wGlI+ZButUhu32G4tKMVOduTXOUoWivFJKqQiyd3G1TKOoYoqxnNw2bPeuR+k4qv7O+P9RdU/ZLweyPj1FIRaRz/wDmUxqFJWT1FR/u9IZgTeI15l2cxhsNnnyyAD8Jdytj7QNtcJRHL0uueXp/blUTVeqd6Fy4N1UTVNPSSvPQTWRtc5D5KPhuIBjR/wC6UVQWQXW+5eeV3a7EY74oqw+AbWuOe1RaDtdiGEuL0c5hsse1/Ctl6c9P9nDP1SKnX0enVdHWlsbDJvdsVN24o5I+z1BUHAUHDMoZBJu/qyWZ/wDzCx+TQKmQvpclDxTtFieNUwwVDX5ORuWW5y+Ja9P0mTHNN0Rl67FPG0r5IntUElMcUgOQi34ZeJi/6Ks9ykiEonl4i27UvZ+Hcx53W+Je2qifNyTmNAPlkjK7k3UkNuY6Xap0o+9tv0pEJfxGBF7hT7Z9yTCiEXyJkBFBhmOvuR3d6abO4tf5JzJvUsWejheqDeR+90Qybkzb810itL0pUdGw5ci4j2qO0jJFJ80aB3B1uaEy+JNGVraIHmbLV1WpDyIN5O9cucvpTfEbnmuDNbzZOjJ5A7rbtUbk/LNR3J+eopcV/cq1Mu4P8Q/N0PE6vcmbjXLtEah3B8ZrtEXEuUa5sxfJK57uSNSu6ySJdPiFdCS1+ai3EkRalm6dE92iZxLW3OmjmYkxdd3rnUKSgJ5pMkcYc80nm96jLtoknqT3WOvM3mujMmS5pcTcig7lDDbiRkNpa/1LgFaYk3hSlkOQyd+rvXeeIIvclda3Nk382RaybGDcgAX3CL+F07HCdQWxtvqRDC0bZyl8hQy1TyXCG0EAOWw07jrefy2pg6g5H1dIBOQSdv3kSMcqUs7WIu4iRYHBp3IRd3tFG8kcLWs3/cmDqDk0/q8SBuSAoIpLu5Jh0uXQhcrtt2XP3IjJh5ZGQ+5BQrbQzytH1EhKTqy/USByeTm+5J/SgBXP59ST8kkKCTpc1xhSfPvRdKPJRIocPnxCbhwNcTM5P8Ipz2UIzFtTQ4VikmG1JSRsxZtY4l4hU05qeulIwl4Rv4Ta1Q7Acjw+Oy9447kMtHD442DTwouDUZC17EPda9wps+Lxc3JvqJ0kSR6rC2jjvjNy8VpKB+Zlcw4o9PMJx5SytdutuFQJiGoYSYAiIW1t8Sf2URxXbnjLR0njcUrXtJkAcYbtrJ2EuGJHnu7hTXRok5bcnbkirAd6mJ8208PiT1dXBVRBFFA0FOD3MPU/xXF3qEibMvqRqVYbi4xi+bWu/nuQ9xP0pHDJGAm4OIFyK3aS5qgkO7vQ3aaLjeLwroi92iAHgvJvUuFmJW6aIC2lm3dySbPmlRVhoLrXS6tEO5PUkJy1TvG/3Oxn8d1qYSbpyRVhYiyJSYagKe3Jri/wJMP7mQ3XD1bk2rJ2H5iYjF3e4iTNvyXLmIeS74dqaWoHNLlzv5Lu1c1FMBa+Fc06V1+fNK3v0QB1cJdIWXP8qABReFLRdVIBANxCytKOFhMs87GVWG1OhJutc3Ee9S/cBouzMIV3aeLP/d4mcifT3L07sNUH95VFmW9rmL0ivIsEkkkqRPVwDmtNDih0ZE0DkF3p2ry+pw91OJ7fQdWummpnteJYkeH4RWVJABlFCRBc3iVZhuNBWR4RJUPGMtXGRPw32/CvJ6ntVWzRFBJUSEBta4k/hTVNj0tOdGzncNLtAc/CvIXptQo+nfr8JTuj2ukxairMblwxs/aowvfTa4q3ko2G3Pq+S8U7O9opZO20Ve7uQmwxGvbYawKgcgkYiF9fd8K+f6/DPp2qPrvSuth1cGxh6PXltQHSuWoNbapsxBkLhnaPuQ3MQlk/yXmxys9xwRC4dxZOzCSL2VxfJsh0XZSjkMQN3Eu4lR1naY8JqRjqICKMfFH4l1Y1PJxA4M2XHh+fgspaWW7NmUf2eS7XajpO01JiBZBmJeklMPEKaMivkHat080Pa0cjlgmt4sg+wyZizoCp2EszYBJvETWqJjfa6mpSOy60eVvevPMb7ZSEcsucojnoGa9LBgzZFzweF1fqHT4HS5NriXaKiwXG4mq5X4UsFto7hF8/EqXDu2lNT9p8TM6sPu090fEbbdkvPMQ7TBXWmcZEbbdyq6jFGJ2viuH05r28fRqvcfNZvVXv7PB6NQduKPDQFzqWl/EM3j4fSzquDt5Tw4tXyBI3AndjbTvWCmmaYr2GwsrXTcM3BcicLl1rpoI8uXX5JUj0Gft1TSSE7H+m5NN2wp7i/HYs/U5LEDUbv2XP0pqTcQ5M6pYYIzn1OQ0fabtB7ZTRRxVGzPeIP1LOANOQ6SdXqZBKLDETa3s6imVumS6sa0VI4Mk5Tdj8vDEdp3ZelKGo4Zg+tovdbmopF3ZpCTjorozXBpoe0Tkd8j3Gb3Pb0prG8WauaIAN+EOeYqkEupPiUZUZN1HfoXwrLRJl7yoQ2beSdIQt62/iq67TR0ulb2ZFi1Y1K4nGb3t6fCtbDjRezRPe5aLA96nPM8ZfhyPb3FmspKzSM3Etfbn/ANrRqPF/7VpQqmmkFuEBEXuXn0dRbV8Rzt+JTIcSkjmAzMjADEnHPmKiWOy8eSnyW7SNS9sZ3ONuXT4ekVdliEF5Dw4xLvFZDGMQpqzG6ipw+KSlpze6OMzuIdPUoZ1khPmxvd3ln1KdLXJbyU3qaeSuYawnZmHfdaio8eea4DgiIgbqyWTlkMSEmNyJFDMYy559yvUy3ZrZsckjIQ9mj4Wetqi1OLe2fhuDcN30HxKso5HqKadvE1qAZmjkEG2i77iVKCK7jLd8L2lkbfSSq5ad9zO/D1WgYgKLYzbmHJVOK5RkQM+4tzfNauCjyYLJJ8FWY8Mdf0+pA0byFkG25Ef/ANtfmxHfbb4hZDDI4iT5MWlu5rlBQpeHtszHTX6kL9KDuS4jckAGEziJCz2kTLg7nQsS6HVzQATSHGOjuIl70nmchHM328vhQGVxasp9HWRw05Rnlue7ouQQQyke7m5Zrl13N1ahVU2RNZFu9TJwcQpqWMmCCKUiZx3Ny96CrIOG0tPUGbVEkgDloUbeJSXwmMep5LfUKghNwZifw+lSosStfI3ezO5GxPJPh7SS9n6eKDC/93lzvknLqN/h9yn13aAO1Fs9ScUFawdINaJ/+qy9ZM0xC7dH+VMnG4gL5tzT2DVfIeriYqktjgI8xJNaDdlmrGlxp6en4TxxGLeIoxIiT5Y9TScW+ghHiZM5CA3Dl6UgKZvNcEmvufNXv3lg9Rc54Wwf/hyEKUtVgckoscEgxM2gxPb+rNBVlD1fT/gjKwRJsrxy0JXAUuBSSDnU1UQE+8bGImSqKPCCMgiq5Ih7rmuIkBZTwSNGZG4XZN5qfRl7QBRNLEBSZ/tXtt/Mn/uOjkImgxMCHq3R2kgHs7IQi4VdPz6Se1SR5FF2brKhojp2Yxl6LjYSUByq6WQwvlA9Yn1L8wq5gwGvmPJq2liEfEUiGHszimKYn7NRxtPKblYMZ7S8RbnVDX/yFgmGylTS1DhtzYXuLpRVN91jZ3f6n6f6VZFg9fhZ0oS0kgAcd7FbtL3/AOZMU2D4niUllNRTzyubkwjHcXkKKJszmIycSrJh6QGxkFxxhlHKZDluHpyT8o1GF1ksVTT2VAGQSRSta4l6bVGnmaaYjjjaK7wipL+RY45i0naCshndgEggihtz9A2ozpZP9moqi+SUDmINzFaGXxKotLNPjWVA0hUzSyDTEV7hdtcvUqsVCDDamQo2aGQiLc2iGWhnhAjOIhFuZZI4q6rp7OHLIPla6nYpiEtZCFNk52sxGZdV2SAtlOiG27XO34UjjMe5CWd1pKSrCYmz71xua4kP70DOvzXRG5x1SkG0ybK3LwqRRYfPXXcAWKznqgTI+opGLxvk/Uryg7E4piVXFAEccV723yyCIN9RJzD+wuMYliI0dNSe0GclgSRvsfMrRK7yuVaSJ2RnR6E6Mz55H0d4D0qdPgNZh9ZPR1kL0dVE7jbKPUTFkSrzpZBEc43zzQVY/Q1AQ3Mbc36s+kVbYDiEeH4iMkVQcWvUL25fEotBhceIUhM8wUssTv8AtGLe3wqr4ZieXiZ0yfJ71NUYdWSlU0mL1VRnyiq4xuy+LLvQ1ZBGP4cjGHxNaQryzBpKvGKsYoJ2CcGuvJ7bsltaKasssrJGMsuoV34clnmZsSRP4nxshk3CL3MmeNpyXWLb5Lr2OfUQcQTvB2EkdRkW93YTJAUzlo+aacny707BILiDblpck5N5so5E93eSEhPqydUBKutJCMjDpn/JRSmcX5IuIPK9QUifT1klPrHK4l3DltU+DtBKP7XIvpa1UIyMPel7R5qyWrNR95BI37I93LRIZgItY7Pq2qjhrGERyzu9SmcaSRsnH+aDJxouhh2ZswEJcxHcmm4Y3fhfqZVbZi2edpIgrJR7z19yLFqWB/iXZBbp1CyAKWTLJncRLn71GDFj5GF1vuUn26EtGe7xXI4CmiG/ZWgqJill4gkXiG21B/svT05zy05AV37S1TzqIhKy8BL5poLM73kESHlb1KdIl7yKgoQhLJjY/pQ6Z67SUqsrGKUmZhLXqy3KEckcg6tYQ+Iel1lRsm6O23aa7UjHXmgtMR6/0oDvH4buSmix65/pQTQhUQyxu10Zta6Bpn738KPQQFz79yVAYjFsJnwWYZ4gvgJ+ku9RxKIoc2MxgLwj/cl/0W6qYY6yEozbMXWGxTD5cHqyMNwPzu6SFcuTHqdmPJYUMj8UY52YZW3NJ6veouLUNRGEBkD2O1tydMY5qYTY3GDwF4oX8vknY6g6ghp5Tc5Q9T7Sb4VlV8GjbXJHw2lrJAGB2DhOdzXmI2ElimGtDVytx4TPQm4G4FKmwv2UxKQHIDa5hK5Nvh+cxyM9o56DltRow3K16F+Hm3U39SldnsQiwuvJ6iADCSMoiKRrrM2tut71Yy4bHTxhNFURzmXWEYlcCgVNO1Yw5ZXMPV6lMsdqi8eVwdllw4o7npAeej6eJl59xKmlw+QZSEMhz5Jr8ejfIHcRJxzEXWjpKf7woSq4GY2D9pHnvif/AKLNce2RvTk9oELBcS9jrKeOsZwpwfeYtcTD/wA1rTxZ6WTN3Y4j3RyA+0m+FZWvo+NFo271KrCqloyECc7QLaBdK5M/SxnydvTddPGqPRg7RONrZprFsWeqwuqB3Yvw3Jh9KyUWICQcRs8kwWOQ1EVRGbmF0ZCxZc3XnQ6SKndHqf3TJKGrkRI5mmIRPZK/Nd9hnkMuBuJv6VVbs81b4XijCxRSOw3ci/7l70Ej5yUpSJDwhGHCcnlqO8he0RTntko0E9GztwD3MPklUxtUFkz8IO/1Js+BCGRntFvSrnCM1yVDJOHKL2kqKgcPgNqhiEdrjnuZWFPjGzq6eawZ4k8Zi8TuI56+l1quzxU2NSFGcvClsMuHl5DcvEzdMlyfSdJ1znUF5HaKuAe2hSM7mDx+fuXq/wBn3aT2fFfZ3ZwGZ9k99pQu3SQ/9q8HgxQKfFYqlmd7dpj6VsMOx72iYHgNxAiXndd0nch4+j6D0n1Hs5HzzZ7XhWKTx1ssdRMBCRl37VpIpHJs9f8AuWDw2uaTgSQRsVoDeMjd/wAK11DjXGiH8NwIvCS/O+rwuLtH776X1qy4tZMl1YuMOeVojzLNZ7EJnzyZ/wCaua2aSYLG2j1LL1+frtMn6fhWfTY7MPVeo0jSKSvklkuLw92qz0sL5Z63Z+a0eNZ7bIHtHmQttUOmwWXFsLOSkkYqyM98BbSdvMV9RhdI/MepUpzoz/BcX5uP70zUwvJza5TZhq6d7JIJAPvEmSpppx5heA/3ZLvU3E814lL2yK37pOSLiNFd3bWR0dPPSgfCAxz2va25aGkxSmGEmaMwMX2CTbbfEgpaiCuPigzReFxLpSeaf2aQ6PHftIWMU9Ji2CYWz8b2qkY4ZAs2iGe1xVTBgccMwnm9v+K00dLxqiWC4L3DTf1eJZ6uxIKeSxwtt961x5cklqjLJ0uKL2aH5qcOUsbFby0Sn4UxCZjcTNbuVT97MP8AeXF6UxNjEZEWbrVQyGE5QRMqaWjqLmeKMi+gVW/7N0tw2G4lndyQ/eTCWb7RLknYKoZDBgO4je1dS7kPDOKcMOR8xIk3Zm2Y7qi4j5kQJmowE+XFHTwiCuZpH9sOI3sIdyaCoB3+L4lazZDnl02L9FGPZk5G62HyIVCm7OzQ3PmxfvWr4zD9SqMVxb2OpIGi4tvvXRizZZOjizdNhxwtmcOn4ehs4l8k1wfzKwqscCsDL2YQ10IU7R0cGIXOD2aL0dnBWzwnihOdY3ZWw55lY7iWWtqMKoxmFjJyHO0lYlRtDILTA4l3H4SZBW4f7Kd7s1ufULpbqQ+1OBBmk/FIw26rRYlgb1WD0dfTbQ4Nsglu1ZZ+qkApCsa34VrcPxAI+zUUZs5hrnb1LPK2qaNsFTtMyB057fF9KUUZ++1T5RC8ijdyu5KKfz3epbJnK1qzglaORLrExdzrgC5P3kuj18kyQmy5P0pW7UEo92aHf3O6zaN4t0OgNrbv8U3LIEJ99qAuJcIt1IJYTLmnSE5T+g3mDdkKa4j3EzO657OdvpJGNGdubvtVcIlKbB964XNKWF49M03c4jlktIkO15HNM+aTk3emrn25ZCloOrI1J2HbtpIf8qa3c0VzkgjZDvT5oXztubpQa5JeFBVjok/ltSIvypsCbJK640aj2CKRkv4JMLZZuhv96CWw0D5+JcH3pHu70DsMx8kg6dELbuaWfvQFhdRc9qQ5Z6bUFz8tE6AttQFjBZCeiHUtfF6U/HRnIW/MLW8kQyQwxEwA5S+rwrrPMbGgh2Xm9q77QEY5RtuytciTRyHJ33fCnYqe4Sd3bYyL1Aa3zF3yF8SfGMIwzPcXp8KGSoa3IGTJE/PN7kAGVQfdtTXenQhuHPp+JOjC0IZm9v8AmJAWMNG5Pk7Zk/hR2xx6vuIfCPSuHNdoA2D/AFEmmJrC2uRdyBeQpZCkb0j1Wptvci7kkFg+LkkieR/PkpGFwxVFdBHObhE76kKAI8MZyFkIO/7lIHD6kteAZfuV3aEZk0YcIO4R8KaKZ/MxSsCmehqLs+EdvyTXDcebOP1LRsR893JCYtUbDBiH6UWS2Zxh7mZE47tU/PC9PITN4PEKa6izLcXqUlB00kcMuZxtKOXST2prqLJ3S8XckOdwoAuezElNS4kMtZHIcAge2MBLXLbzUc6OWRyexufShpMU9nAYzjYwZyJlKPGICDQHu7tEKKvYcpOqK44zhLI2cS9K50q0lxanmwmenejjKoORiCqJyvAW6mH6lUvn6kITVBHuTbjonDvyE8trpB71YUN8O5IBtud3t8k4XvQ2sT6vyUADJI5Wt0j3D3MiIbhzYHs6bvehtFOXHweHxHs7xVksACa3JwXRyHn4k77O2WbSMSUtO5HsjtH0pcIBi7XTb8KLuRFGYlqDoTF/JMASzSRPtPNc8WXhQAS59SXV5JWoJZ1Dou9yFy0QUK5xfPJJycmSH37l275IADc3kiIm8lzu1S6eSAO6W5+Jc6km80rbdyAEROPJdS9/iT9PRnUaszkI80r1KjHYYYXItUXD+SmexmL52OkVLJd0Oo7hejRDt6dUcMNxbtoin/Yzt1a36kXs5kOrPb3I7gajtNWPTtmDWj6VK9ueQCMme74WVdwzERzB0UUjCW93uWYDpVDyGPO10dRUNGGWe51H41olk7ESbuuIWM/1Mgsu+zWJPhtZx7LzFrQHwivTewGOb62N32nJe3w5ryrDaiKGImORhz5+9XOG41HhpkcEoARbn+JeP1mBZ4NUfSel9VLpZpyfB9BR1UQkIPLGOfhU+soQpwjeM2MpntAfMl4lQfaBPHUlL+EeolyutWjxH7ZIKjC6CMKaQK+A77xMRHNvEP718Xl9L6hSWh9/i9Y6dwbmzX4kUuGzHHVx2cN99vUK837adpn45RxHybqJlFx37UMXx72r2xxl9oBsyFrcibpfRYDGMQq8QqAkqZHlIQtYi8mX0Xp/p8sfuyeT5L1b1RZVphfBbh26q6EysdiL5KeOPYriUPHeMDEv+H4VjafEDpasKmyMijMTcDbaeq9A7F9vMKjm7US4nE1P7dDfSwRNcLH5D5L282PRXCFnzWDPPJ7HOjJ4li1ZGf4h2i21h6VEjx6eN89Cu27tyaxTEHrpSJhe3O5hJ+lV2vdmu2GNOPg8+U5beS7mxCKqAZfZwAo2bP4lUmTSGRugLPczOhEnHTUlSjqS5OTJFzE308lwdr6dTIWHQWdkhF8u/wDgpZqlRKOskHxt/BcCucS3yMmeoRbVR5htl70JIpyaDnmCQyLW0kxJNdyyFEItnq/cg4e/nctEkcw0knxp7dXztTZR689quwOCVt2SVzj+9K3zXRHd6kWAtbkn/qRSwnHa7tZm1zIzjDhEbPuz0DxIsANSudga1LpbVCXlmuXP6lAHbbizzRFnaOaTbue1JyceW5ACAXJ82Z9yMYzt5OgGY+5GFUd2roAVRG42Pk45slFmPN0pJnme93uSIn5IsCfQTfikD946rlTCcdTBsYRN9LtVDjmOGUZGfcKeqcQ40sRBHwyie76kILNPQyPNDGzbnba/hULGI7oRnyut2kqQsSqL72ksy3bVKDHDJiaSJiubX3q74Mq5sbqKW2AJ9bTK3+CjPMdlme1lIKuMqX2YGYor729TKERXc2UFBdyG21IvJIkFnR6vhRDJaWaFJACudSZI2hEGZ7pep/hUVvNHcchaupIDmL8XV7rufpSPLIeYinSj4YgcjXCPhTI9Wp2iqAMY3kt0a1vFmpElKFG4s5xykYXNae0VECZxusd/hTdzlzU0AReHNEZMTZ6kXem0tyoAtc83ZkKSXi7kFiXe9cS/NapASS63NJuaCDi7cXmuEW7VF8KCqEMx+t/4pwaqeMs2kcf3psBcrmZrrWuJCQnYJ5PkSCSVHiFZYRtOVobefJOw41Xxl+HVygXwmq9hTo7S1/pQJl044NiGFQGdVVRYyRvxil3RO1217uaaquy9bDYcDR14G1zFTHft+XNU7809SV1RQzDLTTSQytykje0lVhyNGLiWTtaSHW7mrH74kqBEKyMKoRe7e1pfqQnS0dVccE/A+CX/ALkDsixlLIcQA7kV2wfenwrpYXIJbyt2252kJIgwmsmm4dPTy1BtuYYAc/8ABNVFDWUo51FPNCLv1SxkO796A4JsePSU7C0bSDb/AOYoVfWPiFUc57SPmmCG1u5C5XIsaSRIpRjKQQNmK512aPhmcbbhbkmoC4cwm3hU6vFhYH80CZXmTELadP8AUr7sbhYYpUVTSYvS4Twob2KpYi4vwjl3rPuO5/mnIpjhPMHtQNqzV1Iz0sFK8eIRVRTRkR8LaUL522kmnwfYJxY2F/VaUZiQl9SzXtUnrRe1S2/tHVWLUlVWLV5OMEtWc4w5iFz3W7vCmPvOo/4n9KimTkZO+STk6kr2kl8QqJhseR7fhTRSbcgbb3+9CxaqfXYk9VwnfhEQNa3DjEP8EUSNYdUSYXWRSZ2F3r1qjp7qGCV5Yy4oX7HutXjsRNxLze7/ADL0L7PsSOshKllBwivshPLaT+n5rowSp6nNnja2NKFOxd937kbQ9OTblbR0JwwickbDFna5F0pXRjdYzEK9LWzyHJlcMNrFp/JV9VWBCXL+St6wjm0DaPyVJVUehObvd3JPguBHLEmLmFyOOQJm/De74S6lCljaPnnchbMX2Pbb4s0XRrSH5o3F8/CmCz8k7DNcBRyHtPlr0pkxeN8ny/ijYBFI6XGb32/NNiT565W+lE+Wem1TsWPw1Rja7Nb5K3+8ArISOWKIDi3PLFtI/qFZ9pGLuTgScMs22kqUiHHYuvaIyC+M3HLwl4kDzXc81AqaiUpcia+1vChjmLc/V9XhRuPUsTK0M8j/AIJopnz5vp/JKKsYmydmH6k0cJi+bHcKGyUif95XbTZh06hSLEhk2XuoBFbpk/1Eg4m/N2uL5KWwUSUZBMJavuTRxsMWQNd5pppmEciDangJiDTP8ymzQaCa1iBxcdVyWRyHLS4fEnihuLM+lNTU7xgTs7iPxKwDo4TkPIGch9WfJdqJN5M7dO3mlHWBYMUmY6aGPd9XmhOnjz/+4Eyfw9KAG+I9wt0kuz0sWIQ8OVuW64k1OJx257S7tbV2GYiMWzYv3rkyN+TrxRtGMxKllwOtJ42fgHdtLpJkxsmhEwzEB5F4oi/6Lb4jSxYhCUMrfIh8JLISUf3HVnEbsYy5b/JYOP8AI02/iPjikk0YUlW9rh0a7S+JNRdqsYkcKOKs4QZ2AOTCP6k1NHHVU/Ejz4WfV4o3/wCirZqXhw3X/ig+o/8AMVDs0SQ9iFdXjMcdRUGZ99p7UWHyBNUWHO1LFldua5VxZkWb7kQCchZAzkShMukaCWowsgJoZaj2jMRDiMNj+q5NQk9xS0z2S52va/Uox9namGminc4hGRrmG9rvzIsPwueasgiCrpoCN7WI5mEW+pV/6L/9SbDiDSTEBx2C/K7uSrKMJC0Zrsk1UCBPLGDiUsbkL2vcJf8AolT4hwzEKhnEenielWnSMXdkX7tnGklnAL4Ae17X6fyqvKGSQiyB7m5j5K/9skp5RqKQ3Ev6XTtdNR49Y4RPR1rN+IQ9Ll4VLj+jRTKPDaOOqmyllYB7/UtDiuE0FRQRR0bGEoNqRncUrv8AC3Jlm6kZKOrLMOEYeFWtFiDVEWmXFFtQLxKoU1RVlf7RPh5lFLkeT+aizTFMTuf/AOpS6wWkMjd7k1ww9hJ9Lr+pZydDhyRbvyqTQYhUYXUjPTSlBO21jHq5KNY/uS8OSgtNxdxLTAaOpxjGKejpnD2iY7Q4j7bnV2VPTYTSHPFVvBi8E5RT0JbhIc+Yks1QVjUMwygF5t6vC6fqsUaoiyemjCW+/ij1fSsJwcn/AKO/DmWJbfZ6Tg/bqtxaHhQO5SRtc4eL5rR4b9p0uHiTTnaPzXhkeITw1HFjkID9QbVx5jmfWR7ifqzXkZfScWX5H0/S/wBTdR00Vq+T6Hl+17DKoAGar3l6WuVTU4keKdqYnjdzoyhsYvi5rxSimCGX8Rrx+fJ1vMAx6OoqRzlkAoYdlx+LqXBL0rH06bxH0GH+pcnqM1DqeD0MsDk9ZB+9B9ymMwZyEJPoygv2uj++6eysCWnkpx2i/jcuStJcSMsepaS1ylCMjtHdz714cseeHk+vx5OiyrjyRKzD+DtklkIhbp6rVDOGIR0aS7u0Uvtd2ij7N8DiQNUcbnvtJWOEiGJYbBWBG4hMF9vVkKLyQxrI1wZPH088rx43yihCEI9WYvfd4lHmp2K9gzC5aCtrqOjDMm2+olA+8sPmhGTO0PhWsJTl7tTkyxxY/ZsigCnlhqRAw4sHeWfR8Sj12GyzSbGMyfa/py9SuJsUoiKwM7xf09Sm0Iz1ULSQU5SxHdYQh1ZdS6+7OHLicKjiyPTYxFR2brhEsqbd8Kj0HZ+r4xHPA9gc7l6WeH10IFIdBKEQtc5EHSsbjnbiKlhOKjyOobbxPCK68OfLm4hE5Oqw9PgW85kOXB45pCY6eSmL/iCz2/pU+HsW0NKNW0nEskHp6lHwH7QHmYaev2Sjyl8L/UtDDjDRkTsbbm/ilml1GN0T034mdbqQx2k7G1dDWhUm90VRBxQPwuD9KxH3bPHNZxWKTO34V6R257eQfdtBA5wzjDTsEYh1ZekvpXlJ11WNQNWeYi76fT9K36NZskfeef6lk6fBNKErJJjUd77hVViPEGUuIzXOy0dNiVJiQi0+UM7+Lwqmx+NhqbA3Wsy9LFcZ00eF1coTw3BmdlJ7yZulScPmOOYjDyUacbZCUzCJgp5Tc47hXpS+B83g/wC1WSJaqSTSTcKZMjsAWO4c/F3Ky+8KS7Nqf4S15qu0F/8ASueJ6eTz5scrKe2XIDY82bpVhUY1JVYbT0ckQRDA1l0W0j+rzVXbwxvjyIH5p2qp3p+HvE72uYg3Kmk/Jgm8d0A0lrd93qQbUn87l1hHzuVoxuzl27RIBdGIvy6kQiYnbohsqK2GxF5O7aiKPT4k623ltTrC3c25Yt0d8EmRwjt5t+pdKNO2vnqkW7yU2a6IaIdw5pONrfCne/PJIha3N2VWOiLLGxJp6fblkpxCy77tCRszPtJladG43er0po435Oyt7fJAcLW55K1kMH0yKnhulw3VmcLEKY9lfK5WpmEsDiQ+G6XD1T5i4vk6afq+JabGDjQNiVu70iiKR/JCxPlnkggRblwR/KusVpd6T7nVgcuK5D4s06Q++1IRZRsFSAu00SEdyMStuzZK650AC4snBLcOiR5edqGMbj1LagoCaslqH3m5C3JKKG7m9q7wwhIb+q3pHqQHI5NYO0fhXWeaEZRxiLMzEY8/SmXkcrmd0TDc6cGHXmgBsI3L4lJhhC293t+IuldKSKENMjP0+EVFOR5tXfkgByWotLKN/wAxdSa+b3IfcySAFtSHcSXckgBNySSSf53IKBRfJc6hStQBLp8UnhYQzYhb1Mn2xZi64/0qsTn+ZL4gWX303dE5fU6YkxaeS6zKL6VCLrSLNFhqO1GQyEzPcmkUxAUhOHSm1IEyOheSIZGdiufpHuSKntPJupMRzSRmLg9pD6WSeaQn1fcmgJ33LUFgsuJsN1PFM0Jl73a5Vwkn5ZrqYR4jlm9zj4UMdLJIIuwPY+eR5bSUL/Zbr6LGnKkLA5xOP/fOINh5v0+JQP4Joieyx32tyFCPzVJCbseXdUIkAiXq7kUoyR2597XN4lVGYJE/Uk+Yhm4Ibn5omkPvd0wBLMX5Wp3wFftybYPmuAWuboxkATzkC9kANFJoOWd3w+JGNRJ3G6JpG5OzW+lEIwcndSwENZJfyYrfUnQrmt3x/pTZwhIROBtb3JooXHvBGqC2STqoCuzC0e7RN8SDlkghheY+Hfbcyat2/F6kkkGwZlGJaMyD4V235pKyAX5pdy4Qskgs43VquhHc4rjijiK1uaACKFh5ZoSjt5vaKPiHtfP5IimD0XElYDTRuXJrkhjPbo5KVETRkJ2flVpTYxGLizxMPxCsXka+Jrjin8iFQYDVVxE/DeOJn1IlbxUIwhZGz6fzRj2gcQsvcgd7rSQPjHGfT9S5nOc3yejjWCC8gnG+fJNGJ87HTpYgMh6M1yX3g3hZiLLpyU+4f/G/sZ1t1BxStu1yf6fSpHtglbp804E0ZDm7MPwouQ1CD+yDw/PpRDGxFqDfmVh+Hbk73eLaieOIRJ/co7hosUWVpU8YtlYxfElDhsNQWbxsI9xKy4cVvK74VAmqnjOsbNxEG2a9Kdt/Ep44R8k37vjjcY3Zi/cuFh8RF4RLLxMuwScSEM/Ew7k9pclydKjBx8FV91nCeYPt+J+adko4ybMw6fepj5EWqExZS5MntKKK2aQBIWBnQRWCBHJsEuZZXEKsLWEuVvwrhxgWjgxC61TOZ4m+TOlG8x5B1eHRSocHkkHNzAFbcMBLQGG3xZLtvvWryv6Mo9OvsoKmjkhm4bbv3JgoZBubJ9vuWnEWyzcGQ8Fs9QuuR3WQ+m/RmuG4u97OnAyFs3b/ANyvJoY7Cay4VXVcMYhoDDbtYfNXvZg8TgR4qhvJHcEj7GcrkzD+IYxhlz8Smx0+7iZslIqPI7FS3MPq/wAETUIEeb7iToZw93Nd4mpPk6y2OhQtcjEmHxkGjNyQDh8VvLcKlMXEAssiJMyZkWj/AMkJv7InBfQ7Fh8JQic+Qi76Fmq6sqKSOrKONm4QbbhbaSinVS1FR+IZlkxCyhy58Umfq712xdHnNEyppY8r4Xez4kEJPTsT5fi9xe5MAR25Zv8ASpQjt1SYJUOw0YTAL8Xc7Xc0UmHxjrfb+9QyhbPQ+r3JFTvZlftU8CGp42jPJnYkTCwsLubXE9r6dKFrRYmSObiELO1os1qCyY1LT261CimIj0PcmdEXEtHR1TFQu5EO1kISPnq+1OaW55qRgsTZJJd6EtroFQV3zS2obvkibkgkRZp2GnOoOwGuQALkQt4Se1S2rPY2JouvK27yQFgcb2PixhkR+om3NkmDK4s8kD7izS/MyACH3IUX+VCRbUFhaLvvXLtPhXD6UAOBIw62MX1IuNtFsmHW5NdI6IdS3ZooCZXVhVlWcrMwCT/sx6RUXqXUkEHLf1In5oSS8SCzrZ+FJJc0UgdSS8WqRdCCDnUurrc0JIAJuaT81xdfmgsT81xL5rniQQdHPkpVeLQhFEPc2q5Rw8SYXbpDc6VWXGqTy+lkDb5IzchSu0SIbLV275IKO6Wavu9OSFIsySufkggW5Jd7km5oAl4biVThdSM9PUSQEPiB7Vc4l2sxCqoSpp6opYJG6Se5Zt+a4ix6ocqI3hmIDBxL4k247R13elTixQ+KzuEZ5BZuBRhqLTE2DcPuVCGuluanzSNUUY5m1w+FO4Z2gqcJqQqKfh3g1rcSNiH9KCpxaSugGAwjEeIUtwgwk7ujgLZAlHvbpQiNw6M6cKN8xjLaWdql4rg9f2bqvZqyM6eUgY7RfR2fpdH0VZAaMyfk5fStfhn2b1uJUVVO1RAE8UDzBTZ3GeTZ2+51mQzImZmk6vE69M+zfFAj7QU9PxHMJg4TlGG0NquPuMptpcHmh4fPwjPhFaG5y8Ki2+9ei49gpdn8Uno5Ki2nqbwfTcweZCvPJoXhmMH8L2vok1Q4uwfc6QR8QhbNt3iJIehJZ2aj5UZxmTO4kIPqQvcJK2wvEKkZoo4JDEYz4scQvdaXnaqTjPYIeEVo8DrKano7zZuOZ2mV7Dm3hH3N5kqRnLwa1/tQr7zaS32d8ieAm23sO7JXlB2go8QpBqQnaKJguPiPbYvL6kmqqnimzELvc/D2/pUwMUkHBPY5JLLZLgGzwv1XF+ldSzzgc7wQyeT1r2i6jCVnYgNrgkGS4SZU1bUPN1uNqyvZiuqJI/ZpH/Ajb8O5un4VdvI8bkz9S6lk3Ry9rRiOFu9gJMSwx2jyG70suPUXcvCl7U+fqJINRg4WEi0u+JEQsQNzSKR8y9SbInJOw1FwXFs8tqcbLh2uDXdxJQ3kdnUm5ScS0ytSFRxh+SWhd6EukiS8OjoHqISaM8we0nTvDuDiaiXxJli25Zpxqq4LHPb0oJo5c27MkcVQYlobiKBqe7VnuRhCwjq9ydlUSIqxvG131JwRik1baoxC2WmaTZ3J2RQ+9KfNun1Jp4/ypcQh0CQ7fSnQmuHV7UxjFrltvL6Vybie8k847CfJ7lw/koAigPEKxtxKVU0pwxxSdcXS0g+abPOPezMBZdSj3cYbXZhIXu+pAD/tEnJ3uH0kybYmu0Dn6VFL3swomK3v+SVbGkZ6kpi3d6YxLCYMUptcwl6WJJie3V06BPl8PpU6lbmNcpMFOSGUHImfy2oK+lCaHjxv+A/L4PctfitGGLUnCF3Ex2sX/csSBS4TVFHKD2O+8SXPJUdEXaK99vPO4UmzHfqPxLQ1/ZeoGhCtjic6OVrglF+n/wBFRRZQzC0oOQi+4Fi1qbJ2S4ZoqimKCS8Z89JL9H+oVa9m8BObFaV+JGYgd3wll4VQ1MIR/iRHdEXL1MtLhXFp8NgxDEa/2KlztgILTml+kfL3kkv9idx8FdV11GOPFKEHCgK4Xjj6RJFURw1hEcRtcRkIEW29a+pqOx8JFW0eCTVUB0jRGNTPb+L4pRy5P7uSq2xDDuKDUWD01HPGOhSOUt/vLNUkTJ3yZqkhMXKRtzC9px5qU43EMkW0m8X/ACTuPRzjVjVA1xytvEW2pqkzmDN3sye3hrVGT/Y7WFT4tTC8jtFOG15C7i+L3e9UNpQno7XD4hJW1XQuRHJFeLlt297Kn/Znq3T4VlNOJvF2h2UjkDPO4e/RBd+H1NaT9KdCseGUsmzF/CSikVxE+X6VHk0Q7HNw7myYrvUKFA3Jd0JFDC8Xelb71xhXbbRzUgEw6oxG7uQCT5oxJtuaAEJEKmU8zk+TZiobyXcmZBxHuHVTRUZal3FVSU8gSg/S4960+C9rMRoayqqQq900PCcx8uq1YIKox00RhXHdk20Vx5MCmqo9np+ulh92xrO1mMFiVNSyHI8k73EZLQ4D2oOnwanjCUwlALHtNeZSYg8zZO1yfhxg4YeGAMN3MvEuefRqeNQO/D6tKGZ5G/J6DFJU4pUFG072FcTR9WSo6YqkqyWiCViIsyc/hb0qhpu0U9LUhKA9HhzQ0Paisw3FixCnsCcrrbmuyzRDpXD2lZfUo5Gmy3rBlpZcpZXMia5tVfYD2glo8LIAOWQdRAeJkIF5rATYxUzSiZlcTJQ4tUCZO0jiT+lXLpd4UzDH6ksc7gbLGO0GMySS01TWVEF7WvFxOofSqMuDGwg+Yl/j9SPEsSftBUDLJsqMhF/fk3NRZhcZuFOO4eR+pb4oQhCqpnH1eXJllvJ2h2anjsvbMifwltTtNjFTRxZRncPTaXhUA5GG7N7UBTGVuu0Vr21Je44l1E4O4OiQ8xyHxJN5p0KrqY2cyLaUnpbyVTLWEJDk93+VSYaoJiyfaq0iQs027kx18tuXS6HUvG5eSI4+IRPnb9KizVXDayP6SVJA5/ojTj+IWeXNP0EbSETO7j6lFIrualUWfG5d3hSl4Fh/7ETxp4y0vf4bULwt77viUq1srslzTPVt2a5bZ7TjAhx5wnzUylkijlCU4vaKcbs4s7c03LGxc01CLxkR+Elfkx9qdMZkyIydmcQJ9B9K70sn5RAiKx9xKOO18rlaOZ+1hiTinRzJNCLEH+pFHlmOaGOLFqL2snQm1Fk3w2JHFGw6us3Rvj2vgcLJCQ7kTdyTFtWZ2it78kNrkiAdubuiIe/xIAF435Z3JW91yTk1uWSTZWlqgq6BfMdM9yJh7nXLviRfwQKzjiyG1ss8krvftTNRIedvhTRE3Q3UkxOTplhYtV0+nN0h2+a3R5k3bOHHsQWsJZZ3Izk+abbLmKozY0Y2om5Iuq7NCw2qyQvc64+fLwrpC3PVLuUDobPrtTjCyHRCJPn8KsQ5a3PJdAdyABce9PxbT9SgPogWuWq6w6J1qdxYids7efwppy8tq7jzQh225pHJcOgWimiJxfJIS7kAJIdtyW1J+SAEkhSQVQSS5auoASTckK7+9AI4iQpF0IAK7vSQt70VrlozPcgBXWqVQUPtTSnxLBD+pRyhkFiZxcfO4Uoag6cswSaAtBwuLLJ7lDqqEKfUSchRx4sfjBi/eo9TVHVW55CPpFSkwGtRLQkXEuLMmuQjkull9SsByL8SXJ+n0p2SqOOIYI5DGISuYfS6iiVuqSVAwuos2zQpJJiYXhXRzutFc/iusOiBBBGxEWrCzJCO7M2e1CO0SzZy8vcilm4jC3o2oAT7n0f8qV3cg6kKAHkNvyQh1I/FkgBXbcm3eSV1z6pEVvJDdcgBMTjdkbj4SSErkkQdToolhXOhfJdSQISSFuaJAAXdPqSHq7kvHoiIu70oLFruye4kV1pCzs1oobn3Ii+W5ADrF5JNt8iTbEwsiErrc9qx1KTD1zzRXPnrtQDI46tuJl0Scmd87RU6gEMzlzdE1Q5c3dMENpZ5NuRDnkWbXI1KseGbaNrunRqjG3v+JQm6d3T6kcW61n6VNFpsn+2OPN/0p0Krd6hUDTPTMk+Fn5lDSNoTkWNPVcO53Dq29Sg1UzlNOzA34jCiKMx8Dp0Be7VlmqTOq5zVEqimcqaJurS1Srju1zUeGFo2HLvU+npTmu9LeJc85JHo41JoaLJNvtLmp8WDySFyf3qZDgJkWsdyyeWCOpYZz+ijt11dCeXJupapuy9w6haSbPsq8Zib5ld4RUrqYfsp9JkS8GZEdqTQnNILAKu6jB3vJsrbeYpuCjOnlE7XLTwrTuRox7EkygxioPD5oIwZiJ+dyiniUt+WUZb7drqf2kj/APqFO7s93DLISFSHoz4esYCLtqVi6FJUjzprI5uihkxh92cbbfjUKbEHqLs2t9KsMRp2jiJ+Gwhn1ZKrhpXmAHBwIiJxt8QrpjVbHn5HO9WO0dPb+IbsOfL1K2jhttvdtqhzSNCA0zAF52i5ZbmTpSWsIaac7VL5NMfBJDOY9dwtu+FSHEB1bPytFDR4gEMUsbhsMCB9P6v1KPSYg00Qs/WPO5ZNM61NfZIcW5a2rgQhIYA+0TcRcvSmjrgvyZn2+lNlI491viRUguMirr6VqHF5YBlCUYZLeLG+0svSotRumI9bXfxKxqKc8QqpahgALn1EdqhmLyDKfTZltXUmeXNcjUIhxAd87G67VKYQLUNwqEGdpP8AxU86V6cANnMbh1VMlAWl5pDlll1IwJ+bpGVoFoykdEUafcXi6tqKOn4gsbs9qePIYJTs7hHmpUFK3s4P4svNFjS2kRHp4ybk6belDLvVs+HlGF/n70D0p8Ej6hFtSzRZTxlPBC0lzu23pRnTgOj/AOKfw8WKE3d35pyujtaKXLYbOLEqIrghjC3PxIhFuXiUqIo+CLu7ckwZMRckBQ1MLbWbTJkoqcybcziPchLK/L3qfU2DTk9rkeVra8kEkWs4cYg0fVlr9Sj+rJ9yF8/F/UldbogAkkmJyZD8KKICbkl70cNPJUXMAOVopRU8khkDNaTNqJIKsBE21Cf4ZZE25CxP5oGOEVojnlu9KVyEI3ISPLa3NIhtLLJABeJLqQ7l0OlSQcYvc6Nc6uSTjp3KhpiuSYkP5WQoEOrv5XTd3zSU0AaSASu5p0hfuQVZzvXErdETC3N80EnLfkl+V1y3XJ0UeZHY3idAE2mFqeneR2e4k0AvbmzPqnKkeHbAG4vhSueF82fk2qCSGW4y9KQ2ExZvb5aIRJ7tETc+SCgV38zrg5rv5XQWcSSRdyABS7+S74dq5381QHf4rtzkOWVvmuPzXGJxfPpUiYXSSOnEimHLpz800ihy4wZ9OaAZMrxcjvy7rU7X102MUoT1M8k88bDExSPcTM3SKarI344+l01T1DUryxuzSi+1UShppIu9pP1rR4dih0cMFR7QFHw3YgGJ97/UsuWWXfmkI7hR4G1Zs+1nbwO1WJRVclJHTyhC0Tl1Xv5+5Z7FJpMQqDqzNjIsryzuVd4e5E20kC0rwc/il3KXSVUVPMBnEEoC+okW0kqqojqpTeKIIr36R6W/Mgqyyw0sIqsCngqQjpa0N0dTuIj+G1UI5kdjNd5WqUeHyR0YVJs4xGbgxZbSy6kADwwJ7JBLLQhR5JDGqOFxBi/7VoOzeHy45UjG7Nwum4+lMdisBixyrnefWKFhIxF7Sy9S9GwfsvSYaEoRO4D6iO4XHwraONv3GGTJXBAw3CTw+EwN2sPw+EX+FFILxtq25WVJfMJ3ZWRtcZF4U1MIFdnnct0zEptPqQdKmlD1ZKLJCY3Oy1sgau3JdyaKN7s70/7G/s3FY2EM7dzpgLiBtYM/em3+FmTbEHef6UftHD0Z2QAnL9PehK0k08j+d37krntzFA7He8nZuXhFcbPytTHEPPm6MKgh57vqQIlU2YmJs+34lMMoyiHRxl/pVY1VdbnkKlxTBIOTOghoK75Lr7i0QsLFpmnRjt/7UBY7FS7b3kH6c9ycGNu901aw2sz7lGrao6WMXiBjNXaFWxaQxwXZmBF6rXXKkqalK/hMQ+ESdZqbFq2QcniYdfDmKi1NdPHsd3EfiU7jWMlVWIRyTHnmIk/SKYjrrbmZm3Na9yDhvVRA+gkL9KampfZybPIhLdzWTky6RM4l2gSR3eldEZRHJ2YviUKCEJHzZ2u+SsAJx1fIkN8CocAnK5unwo2F/NNFJ3ZJwJreazbZqkh0RLMXHpUHGMHbEKctn448i9SmjUXcjdh9K7qQ55vcs1f2btQ/iZrAO0kmAyy0VaEk+HExDwM+h012iwmOGYZKd45YpWvhIHu08iVtjGA/en4kdoy5eLvVPg+IOQ/dVRwxiI7WlMdw+67yTa+hJ2UcUh05k3q5iSEyYi0zt7hLuV9i+BnTmUbxPxYuR+E2/wCqo5IXjfI2tL0rFqjZOy5wbFI4aCWKdwtzttLydB7ZRU7h+JIZM1u1u5UxKXhmFliRlkbAA9ZEmmS4osZsciqJRBonAe+QjUOauiGovjPnz0WlwrC8MKKXD6yIgil6KnLeB+fy+FZrHsBquztaVPVB1bgkHpNvUKt2SqZcWuUQSB+LEbaEPeoGI4aEwceB2KXxxi672Z7SNgshR1EftFFJ1h4h+IferbH+z/tVAWMYVKEtE24xF7TD8qq9kJJxZjz3PyQ7k7PYTCYX7uu7zTD7hXOaiHMbsmRNySEVqMK7MhCIS1eRk/KIX/SrSsHOjNeHP1J2AnjPuWjxjsu0kR1FEFkoNdNSeLL1h7vhVXhlDFJGMrveXp9Klw5oXcrkiTCGROwOBd4qMWS1FbQ/ewB7Q7RVItYEpbRJvDd/1VDWYbNh8rxVAOEo+EvEPqFJx0KUtyKRWpwITkHNsk2e1PQTNGBM+0uplmy41fuOBRmR5aClFH1s+b5IgrCjPNmb+Ca4x3k/qR7jZ6/QJCQ82SEdyLjd9lyFpHItFRkx0KOSSIjbpFD7O489qlBRy8K85GiH4nT0VG8nICMe4iWW9HVHFv8AFEOGSOESzByRUcfGmzbaIup/3W8hCzswoY8PkjqBOxhYVPcTNnhlFq0Sq6NqWYTiyt6bkFNM8zmFQ7lpaxKwlkixKkBmt4pPp8JKv4clLMUUrWm3JQuVyE7hO14FNRyRtfoYC/5lT1FQ8hZdI/CtRCTWFy3LISDaZenNXibfkyzxSSkggG4ss0iLhllqKXE4Yi49QrhE8hk7vzXScQ/7VIMeTGmP3o3L8IfmmrvkigsNScNktrAJQ2zzRRyPG4m20u5GoF5WVBxzA+aIpJBMTv2kqY8QqC6zYv3Je3TyMO/pG1TqVvIm1cjyd9wt6lHKR93hUYqg/O4lziOXPaRKtQ2kPMT3av8AzTsM34o55fmULq70Qlbz3KdQ2ZdGJxjrtTIybv8AUKgBM9251IjqLXzy2rJxOuGWyYJbOdqXG4g5NltUMJiJtUQyXclGp0LKSuM1uTtclxrtXUW61d4lvkpo0WWh/jOWiQyOWnUo5SNpr/Nd4j5D4RRQd2ySRH7hS4jjz/cmCJ+aHiP5o1B5NSUJP35ap24PV+VV5TOPS66xXdbI1GsxKKa3l1Jo5GLqe7JNOVty56fJChREsrkGRDb8SB/k6VzEXpXCK7vVpGAB9PNA3zSLkhYn/KtIkBfNJxXVwtzIAEc0mz3IrmEskmK5BITDuzySEbWXETD39QqDUBiuTsRWnyTbC3NExPHqyDP5EV5jIi1581xsu9khHTRLp5r0DzjoRyFEZsFwNzL0rhZRlln+lLiIe9SAn5Ln8V3u5bkLZoKCSQro80Ac7kkSSA2EhRJICxIS9yJJBJy1XlDNHJEDAwxELW2+J/eqTvR1M3tFQcrAMVz3Wx7RZJrYovrbWFnNi+IlUYjw+NnFkXnamOMZBY5PaKDuQlqANwokNvknCyHRsyTDUFJy9ySSAsSSX5mSQSJGgSQAX70hS8SXyVIDvSuF1aNtS8SVtyGB1JJJDA51LokkIpGPcpYHDFIV35pcP3osBJDu0ZJJUARF3ZIUWuW1EIluUgNuOiQ5JwhdDbr0oBCb3Iuls8khjfub8ydihOaYYwZzIuQioJY18kbRmTZszrQdnuzb1V0tQ9kQvoJd6tazDaenfNo2tyUdyN6layXJiHjfk+1K20dGuV1WQxE5bFBenAuTWq/JNkc43LX3eFN2v6UR7RyQiT2vp4lBUQukc0XEcS+aEZHkAmfLaiAXLR3YUFCu6lZU2HhNEFj8+YqE0dxcOz5EtRgNLSUZgUsjiZeoLrVhllotjbFDeepWSYSw8s7iXI8NeM8gd7nXqNHT4XUMITuBZ+Io7LVbHgOETUU9RSRgZB6X6l4s/UlDho+lh6TOa2TPLKTD5YzFjZ7e8VpIuz4VTfhxuYtztZWeL1GH0+LUGFhTFfNGJNOrSnGSlkvglKI+l7f9Swy9VJrZHZg6WEXUzL/7OtxSawwIOYkyvqTs2ENF7RPlBTi1zkXTarAaqMvxKs2iES1IvEo+IVR1nZ7F2d5KeCEHGOMm/a+l1xSzZJ0j18HTY4W/JY4dgdPJwnOByA2uAh6XVzTYDEJ5vGw+kRdSOzQyTdmMLlljacuAOZRN0qRXZ4fCJubEB5kHqXz2bqcjyOEWfZ4OjwQwrLNDI4LBaT8MRMuaiz4C8gFkwj4WJY3FftG+75SjGNyMfET3Krn+1aWSkM3Yy8LCT2ruxdH1cuUeR1Hqfp0LizSYjS09GfDNmIsvD6lRv2go6EcniE6gn8SxVZ28qaxjZ2a11n5e0Us0mZsAiK+mw9Fkr3s+C6r1aLn/AMJpe1uIBVVdLO4dEZjtfvUbF+0UnDFwYbsh2iqCvxpqqgCIAYZbyJ5PFl5KsiK0iN3uIV60MPC2PEydTNvz5JVdXSVh6pqgm4Mpa92ilUUgYbWDUSRjPwt1pdKgnJxjORtpm7k45bWXR9Uce32S4MikKSR2IhK5PlUcQ+TCXqUMdocuXNC5aZ58/CijRTos7THLVrS+JMTU8skNRLE2wAET/eooVDxlru+Ek/8AelRHRT0zF+FLaRiPiy6UqY5ZFNA0czE1j5XN/NWLDw39Wg/SqejkYZSd/JTDxC0yfQhIUSQ4TUUHWFBHiEuXE4RPc4xbVWnNbezM9pqzOoaMCLTloqqW+R+T7eacTOb5GiG7VO+0HJo+ZCPvTTxnny2ouG+d2Wi2ZkOjNaItf1brU/LI3BJmyIlD08TI4h8T9KzaAKWqOQBjfIRbw+an4ZWHNVwRSWjETiLl6RUKKO7uu+FWmFU7QmDmHN2L8rKH4NcXzRYdrqH2HEyAJHKD+7u6sviVBLUSCFngy6Vo+3tRBVYrEdMAAPAa+3vdZM5Ht1yRi5irLz/9jS8CCoeMSydtVw5DIdXTbDuS6lrRziLd/wAk/TVjwhIGV1yatbLmjpxivHiG4jkgAqYeJOL5fEn66ofg8Ntok6EChjcrHfkmqqRpGHJ/idADAcsmbVOQixTAztcuRE0Z5uzF8JJ8JKfMXeIxL4XQADFTk+rGA/C6KOnCYxYDe4n6SZO01LTVEwgdU8Au+skgXWq3wjDWpyKoMHOjB7XlF7bi8h96dWQ2P4FhfBmF5je4egRXMawfiGUlOxAeRZqdJUHMxHKDyRH0SA24S+JZzEsScXKCKUrfGWfUqoyVuRUuW5LxfEuNz16V1svzJUdAQj+pGEbyGIBuIkAJ+mz4wmw3ED3WqQGH5J08xfJ8i+lO1Y8ZynELRztfTaKacnkfPTkggDw+5dSYWt62JIJGjctGK5rUAAhtJOWrt3cyLAAdvJdInLRdtt5pNtQBzQU5CLySiDdRLlvyVhhkJCYys9vhUiboOOEITIMtwjbcXidRa8WhcGB/y+Stj3H+zYCHa5ep/NVFSXtleQBlaT2Dc6qhLkap42mMrztyZyuJdpo3zI/DamZBtMmzZ7XToFw4cvNBTJA5lUEbu1wepBNz5bUYk3Azz6n1HLqTVupE/pUhQ1a9xO21WWEU9FNFO1YNQRZfhlEYja/xbVWtnmjPiQnnq125VYNFtNhNNePClkEbdb2UDE6eCjqLKczMMuqRtyaCSSR9ZLRyuuJ0E0nGPPW3pa7qtUyCmN27c2banAhcgI2baHUhu2k2a53IA4+Xcl70l3vQWcRBluza7P8ApQ3e5JBA/TFTjMPtDSFFkWfDe0uW1MMVr5+lJJ4/FntQBY1xOUIGz/pUDX6VPiLjUZN4hZQNCl1e27xeSoIsC3VdSLqJme5K3vQUznhXeovenGk2W6Wpv5IGOxiGe8X5+FOPCxMLtI3Tr8KY1tSuf4lNASGrDGm9n4hlEz3tHntu9SDiSSDloOvmmgyu+HvJK7u0VEFz2ZxiXs7jUVZleBbJB6swfqW6qe108dcEUFMwUcofgSztbe3/AOteXAR36PbctDBUT1GG8Oc5jqKY2Knjk6I26i0WsZte0zyY0zYYh2glKh4lOwkMPWQ9JSeFy/0oMOxo6yG2c4yMvEPes1LjEZTyiEoThVgN+ywRL6VzDaxqMyA9pN4lanTMmuDYPIF/cWialjYj12/vTUMjTQjIHS7XMlNUVcMUkUEURwSuxPxAuMSb0l3LpsxQEkLXaNchjhe03dwEe8SUqCSnrKnhxSPAbt01LWf1ckVRRyU85RyM4mG11RLK46dhMssiEeRJp433PluVg8NtrO6bMbUDpEMYz5uDJcPcOTbfiUi20s80BZ97oAY4b3ZO1o96AhMmzyT7k5d9qEvLN7UANMJ7tEQxmRdwpCL+e1dIfJkCocAXF88+XvUoZn263KK5bdGe7JCM1paM6VhRaRixau1qdOFi5u/5WUfDqgyljCxpLn6cty0I0J+Nmi/IqXuIfBnpaNyLJnkLy0VTiGG8YhfMxNboKFhLruH5KPXZ0r5AAWv4+pDiCkzFU1H7PDY7ud27c3JdqKdrB0ciB7lo5r5hJjMLfkovsIC/Pa6z4L9xURxtC977jLnaydu79305KVWU7w28MLv3pj36e9SMZYtSza1Hxhy0a3zJG8fEbJjYmS4ewtG/ikykcYnvzZG0hlzfck4sLIbbe5SMNpnE7mZUXaTBQqGOrp2tt5grxi91qTl1ZZWpN/stIxeG4o43U1STlEbW3E/SraKlCuk9jqWcJXb8Ey7/AHKLjmAvcU9P098fpUjs/MGMQlh9TLwqqJv93kJ7SL3LNGjVlbiWDnRzFFJG4H3F4XVbFJLh9QJhtIf5r0SjkDEIyo8WZhrQchApGyGZvq7nWTxWhIakoJ2s/wCHJ4XFNx/Q09eJE6gxKPELHZ2GUPAXh/8ARWlNiwVlJJhmKxcWjL9mQtccPxCSxQyT4XMJxnaY+LJO1OOTVEVgfheoh6nSU68kuPNxGK+halqDCORpwA3G4UVHik+HwytTymHFa0x8JCooXkWQZkZenqdajCOw8kgDU4qb0FP1MBN+Kf5e5Qk5G3j5FCFHJNEMkDvKRu4vGLXEP1LQ4p2HCPs7S4jh9Q9bLldURi20PiH/AFLQzFFh9AcGGU4QQbcyHcZ6+IlVU8lb2ZqzqImMwkffTZ7S+JXrwQpcmGtL0q87N9opMLnEJTfgFtu6iFaPFMFw/tVhB1uFs8VfFmUlLlcRfl7lgSG0iY2cSH3KPBp8j0KqqnkP2yB3CNiuCUn3fMlnMRxCCqrZKinZqeoLrt6JPp8lTe3TjTFT8YuBndamB/eiUrJjGjRRYl7dazu5E3MSTeJY1/u/shZVAt0EXVH9KoxJx1bak42l6kOXFFaauxS5EVzpCVqQrqgByKYYxLMLiXafh7r23Z6Jnq8SMYboSNjYRZ9RUtGikyaFZFDpY21V9zERP0o4ad6iQQB2ud0jhOO9uqzmpSSNJTcifiVY81PSgAMEQBpb3qy9ujIIneQNwMqiL/eqLhsDkYbrh/wUXiOI5LJxU1RtjzSxu0aD70jFx3hopf39RxxvrJx25ELbblk7vkpEBQWfiG4koeFI3XVykT5q4RkJ8mG7dtXZseeSIQffbtD4VUTE1+jsQoN30rdQRxTyOTLWmxZrCA2f3EKqjzvzd0mJ0L9WitQSIcm/IRbupDb3t1Ivche73qiQtfEl4l1APyQAny8SRCl1c0vD3IATepEPf0oRJLvQAXfck+7uSAbkfD+SLAaH3onFG8fm6VvkpsAU4BbULCicbUMPAm+aQyOKFhStJTRVsIS3LpDt0QDmLpNmT5MzkSKCwvF9KeAuI+u0VwKOok4uUBfgtdJp0N8SaYrWQ0awkSDk8k00mpeFA5Xckh3aMySQ3ktnbt2gouM6IqWcR/YSD9QEm3hk/wCGX8CToNwuIiKZuWqEaeSTojMv3OkVPKP91IP7kqBTEUnkhYn5Lhi8ZZG1pelcTorYccrR5obu9DdoukL97W58kUFh3MSDxepIea778rviSKsSTdyQj06ohG3vZAhXMX1IWzJEPUl4rUFBDG13+KMB6nTV23kjDxZKWS//AIkQStXbo7Msnvz55rnuScbefUu888F+SItz65obvcjkkeYyc33F4lIANyXC5pxc8SAsbRNySfkkgBJJJIASSSSABXbV3S1JBVgtzXR5rqSA2BSRFklb80Bsc0XO5EkOaCbEiYUPfq6JskAC/JECRIdyAEiJL+K6qABGuOOq63zdFgc8KVyMuSFSTYkkRckJe9BQWmW1Lu1Qe9GPJSwCLLPRDd5Mlb5IhF+fiSAHpSt811x3ZsS71KyBXbeS6RW9yFdGO3X1KWAiL9K6GZaMkn4ac5HToCfFThHQkb5XOp/Zajcqrjt3KG8LkAxszkXpW47PdnZaGjB5I3C/daXUS5MuSMEa4cMpvwXmDdn48QEMsx8x+FajEfs7w2amCNpLT6bvUsbT9oKijq/Z6YMh6ZFsKDtg8MQsYCReoulfNdT+QntBn3PpsOjywcMyPLO2nZf7lrjjBrmF1jZYzLV9tq9f7W1AY1UyVGW30+a8/wAVowESdxt8hXu9Jlc4e/yfL9f0yw5Xp4Mycbjczprht9RKfNHwyJtBTLx3a5r0UeYRGj7k5H1c0bi+XwoCFyIWSZoibTDxCybqXpPZbsuBcCsecBytLhl4l59g4gNVExvtJ9bVspu0jU80ARZDE3Xa68frVknHWB7XpjwQn3Mx6bj9DJWRUrs8UEo7XLK1OzUMdPhBNHwyJ9t4eJYuk+1ABqAeU454A3WG3P3XK37GdqKDtB2jgo6urio6WV7jlLpBfI5Om6jHHaf0foWPreiyvWD5Zke1E01H28wSzM8oxyEf6lqAqoKMyeV7R6bfE6q/tap8PwX7TsEaCs49KMMRPOD3Z+p0eMYTiEkkWORU7+wRARARdRNdbfb9S9XVZMeNv9Hz2SbxZMijzTIXt33pecjSBwJtBHpuz2q2q8SrKjsTikjxsYOBEZeIVmKbj7AijuKaRgO1up7ttyn9re1X3fg1fgkYQiZbZJA3fuYlpLE5ThCCIxdZHHGc5uuCz7IfaM+B4NRhBIYmwWnduDJNVP2rS1FV+LBGICBjaPTqvJYcQMYWifOxvSlLNaJOx7l2L0rC5ubXJ5c/6g6pwWNPhGkhrKCoDETrXlv4JFT8P13N1e7K5ZepkYh2PcPpTR1X4VmiimW7RexjxKB4OXLLLL3EqoqmkCJmBgcWtK3vVce5yJP+EsnQNDcWi3XtOcabqUiGM5JMgbm/SKZYd3wp4JJaWXMHeI8rf4qmWP4hJGRCIPf5l8Sh68/CPiRdPN7kI9I6KQHWK7m6C9Jy2jl0oR3OqoBxiaS5xBPBMEdPPGcTGRs2R58k0xaIrmFSAAbSzzRkTFqhuFIdzoAdeTp0SORyActokgIbhz8kPSGed3wqS5eBN6lxy36I+IBDoD8k3oSog71PkzbiTxC8bECajkeGa9n3N0pwpGzEmdAEuhheSpicJGAg37unRSq+uitl4fXlYq9pAhiIHC7PcxJVA8OmgfS08y+JZ1yaqWqoGprpKi1pMtrMO1rVF4nUjKwhFIo2FaGTYCEtumSK0bSySta7XvQAI5DrkuXdKIuaFhQB25/p+JIt3N1zW7Rl1uaAEOXvRNyQtzUyhhAn4j+drCgTBKjksz0u6nH0qXDjVTHSRUkh30sTvZF6fUrWmp46Hix1e05XHIvCq3FMPipbz4j3O+ir4md2HVYo0NHw4JCIjfpLwCqQtzojJN6oRaVBKVhuHniFWETZDmWpF4R8SCmpXmf1eQj3rTHhYYTEFPLZ7Ub7/SHwJ+RORAxTCYRIjo2sg6mEnzJ1UBnDLvZ7e9auWbhxlGce4fATKvrhgqhInC0m9PUholMpuJcZ2NaB+H0oYYTmMgD9/uFOxQvIOyO63cnyFoaDJgcTmfy7mUFWQPClajIWF+TorWszse7Pq8NqAG1xrrknJs0gF5CyZriQB1ISQH1Fn1J0I7rWZ2z+JSAUQvIeQ7iWhoa4KeDgQM/FYOogEhd/Fd7lUUwhGInfaXfr0upGF4hGNbxJKl4C8Eghdl9SESSK0vZ6MnCS48rn+FUBlrn581aY9iXtxi/4dz9RRbRf4lUt6Voyoiu/SnWLpz/Sg0TsJNfqykB6UgKwGz0ZAZPI5eFFcwykeo+JtqEBcWEnG67lcpAEhfgg/D25lu81zSz4l0CcXyz/ACou/RkBsAPTk2aErriZ+pF8u5JxcbXPMhLxIHYNpE2mS53LrZZf4JXMIZZd9yBArnyXXK7VLpQWJIckki+SAEP9SXhy6UWvcyFAEyhK5iBR5urkw27dqdoy/Gyy6mtTdWLDKXv3KiPDGkTeJv4IUrmEtFSA6/Nd0+JdAQv3laP6kP5XUlnS9yTRkQEem17bc0jK63S23ah6m1QAd1omwPtfq96FuaG5dfLuQAQdauaeanGmCU6iSWfXOMttpfD5ql7lb4Dh9HWSzvWVrUcEYXvduI/hFBnLwLgtNJZEDCOllvq+JT8SwuopQE5IwnENnFge4Cf6vMVBrcQgqLwgF4oA2xjl1fUgpMYqKeHhG7jFnd8KpfqRFF9hWORjCEEoGFu27qFX0ZNMNzHcL+LNU1AMeJQGzRWnl+0FuYq5pI2pwGPK7LxFauuPg52DOOzOx5fpQH7RMzG2Y2t0SP4VNDK4XYXSkFvNV7iLI9wyDxAB4BPcwoeGOXfclJtLTMkGb+X9S0JYmz70rWy/9URx3eB8/mm2HUdEB8ROLXILW70bxsLC7suOLe9AweG3PNNWhd3p3aPxICsHXL+aAFaHPJyXdCPRnJBxGj7kPGYT6LUASYy4bi4M9zP1ZqVFjFRnrKZfU9yrCma4dnxc1waq3VgZBJpoax5os2Pd80/dxAsNrllxqHHfYregxyCMLamKUi7iG21Aif7K0j7cxEfEgKhlt2BcpcVUEgZxs4j8SfCs4Zc7f3p0mLZlIUe7J8tOd3cqutpy4whwn3PoQdJLWOUEl2cYF+5Q6yMMx4DMI96lxRakZdoTjP8AZ2/vT/TzVhNS975CRdRKJPSvDFfndnytWLuJuuRm/wCS65BuzUYpC7j+JcIn2tms2zTtEghazV2TXGfkzsXxIHI+99q6EfuYlzzynZj6f+Q4IvI/da3NZzG8FOGTjxdOd23uWmtaNs+m7miPdFyuH0rFZZWbywqiko8cixanCnxCJyqm2tKO2/6velSwwYhGVFMbxVV78EzfqUfFcJ4L8SJsvp8KbgkauDhmLAYcy8XzFdynwea1zTIVfRyRkdPKzcUH6vUqYhWrOOGuhnjq5HGtHdDL/wAb4fmqOqjkpZDikiYDLc4yNuWckOI1hmJS4PXwVcGXFie5rmuW+oaxu00c9Q09kuWon1Rv/wA15yUema2vZ7szSQ0cVfJiDy1R9EEHSP1l/wAlWNv4lTqi7mrIBnGOmYyPPUvUhOnjkmJ53cuI1tnpyUgKyWExhaIYpXbQx6T+lcjp5BuOoNhO8ib4muWpzlPLQy088VfhkvAnFtC8Lj6STslHhfbQ6pzgegxsY9wD0k7eL3qzOOWSwIhYYhffb6clBxbCWtAwOycNwGO0xySotTo89rKOWhmKKcHAxTDclqqyZ6yQqfEQYTfolHbd/wCqoq/DZMPPXfEXIxXM0bJkTwpaiOni5pbcl1I0AHcki6fElbuyQQK3VGxfhEya70XfzQAUMnDPP3p45riLW3yJR/6U9Q0b11TFBE2436lOpd0Kmmkjlzj6i22irOpwVxATN+FKfKMlqaLAabC4OLmMQA2sp9RLPV+Ie1YiRs7SRDytV6ck7cFDNTnTnZIziSC1X8sbVEYgbXB8uSpaunCnkIGO8VTVEwlY1cptLgtfXCLwUNROL8iACIVCCQoyzb6Vf4f22xOhoho+PIdPE1oBn0rI0SX8ir+66j2k6c43inDnHJtIUzNSnTyWG274VIxLFpMUlE5Ga9tt3iUeGQB0Ibh+aOQdWIacyuy6m8KEqcyDPR/MfEKmtRtIByU87F8JdS5TyRERRy7S7y8SpAyu0/Sl81aH7GJCzSPKOVr6WqBUDFd+Gz2/E6AGktLktyRC6AF3pCL/AEpe7VE3UWqAC7l25CuPmpoLDuQ8TdyQIrd2aCArvku3Nag0QqirDubdmiua3mmrvmld80UMfjjOoMY42eQy2sIrYdksNgpRrKuXhcWjC55ZNwRE+gt73WUpcWqKOmligdg4vWYjvIfK7yQ/eVQOGlQMf+7lJxXHLqJNUQaaaOOupIo46zhDWTWxxZ3HMd37WUu5vhRVHY0Y5Tjyqoih3TcSMd4+oG71jbvLajKqlI73lkvytuzdHtKs1td2BqbZZaGQ6iAnYYbmtJ/Vd5MKkh2Pjwusw5jq39odiN+FuuLPpEv9SxftU4gTNPIIdLje6to+2GKQ4VFh8U7QQRMQ3A1puL+ZJ8DNhh9LiOLdo6yBqybDqWkYb4r7jdWMUjX1tRU4g509M1/ADIrIvCXvdeaUOPVlDTVkEUlo1bMMh+L9Sd7Pdoqjs7iPtcTNLcBAccnSbfEmmgRq5Y3Gnp5ZK+eoE4SlYRe3jG/QAZa/NSH7LxyEFJWG9LVcBjC2oK6U/EFr/wCZYKTFqosSKtCThT3kbFFts+lRZqiWom4skhnKT6mT7kvaWa7Euy72U/Foxw27dIUtRfKwN32qxw3sfQRjiLnLFLKUf+7xSyboc+kzy7/hWDqq6orpilnlKUy23E6aEjG7Xnz96PaB6RPgvZ+h7PxYiDPONGZwuRDtqZfD+5Z3AqWXtRjHEqG4ohbmIttYfpbuVD7dUFRjSPKXsrHfws9ufmuUldLRyDJTylBIPIo3tJSxWantNhMUcEARYd7HWPUnCEYvcUg+Harmpp58JwUMKeg4MtTGwSFZtjzLrI/P3LAPiVSVWNS9RIVQz3DLnuZSKztFiddShTVFbNPAD3MBn4kcBZuY+zdBx6eCrw+OjKmeSZ477jljAfH9RLNdoRpqfDaJo6aOKprLqszHwg/QA+61UMtdUVEhSSTyGZNa5E73EK5JUSVFvENzya1ri5CpodnOJbpmivTIlrq67dcOqmiu4x1pLnSYriy6UyKOErTH1IolZGBa/PJ9y6IsRDm6JiOS1mZyy5IRzF/ibkuw5zmi6w6/6kVtw5sLl5pMTqkA77Lwf27GF4Xx6dSil1p8s5GHS7S1rk2WZWspABLuRW967a/NFAAl3o+Hd3ouGPmiibGkkVrXaJW7btEUUD+VkkklNAJJJJvSigEi8KF9pZIhVUAKK1dXW5ooBtIvknW80Je5FAc6fEl710hci3eFJunNACb0pdPcldqjUsBLlq6kgDjCl3pOS6gg5+5CitSImu0QAKJuSX70hJkFhW+/ausVt2TrmiVziygg4uv4dWSufvSAblSQBgNykDlG3K4kEO0i8SMyYe7+aZk2IcilzyYRV9g0cFtjsxE79SoRJstMkVPUPC42Ookt0Xjlo7PS+zY0mF10VTJTjUCD9PqXpOF0NJ2qqzqJzeLS4IhXieFV0sI5SO9w8xXqvZXtBEMXtMbWiwWmvmPUMWSKuHk++9HzdPl/48i4MvX4e1HiVREAWleXxEhjGcrWYHtWlp6OixDGJa2VyIHO631K5Clw+omFwjt9Yrn/ACdKjJHZj9MblKUXSsxXs78DVm/MqHGqGMmv0EmWzx+opqeKRgdhsK230rz2vqpKwyZ3YQ9I+Jer0rc/dE8L1Jwx/wDGUM1O8z6HcKYlp3jYs8mH/MruIQES5DbucVWYjI0hE2uniXqpny9FWe1+78ya4Zkfp+JOyxsOudxdy5qLC+q0QCGZxt5iQp2Oqcmzd0xbdr/H3IbmHqe1JwsVkmUtNMyUjCKo4a4D0iH1EoTVFvLL6k0RGVutoj4lLxxktRqbi9i17QYpJiWLQTyGxGACL2+5aCjxSsqoZI3q6gaeKOxwvK12z6bfqWDlzvJ1bQ10vs12bXZ9QvudYvBCXt/R0LqMkfdfk1NT2impcNHD+gG3PIPWay9TVSVBHFGG4kzPVOTk7yOZfEoZla+TZld4kY8Kh4Mp5p5PImLTo5IXkuty8KDw80te7MlvQqF35uhuudFb7vyoHJAAltStMQF3Z7S5Im3JayDz5eFFgCRPkzZbRSucueZF8SQi5Po25Fb06OgsZ8KfhsvFza4M9bUD5iXJGJWjmgBTZRkTNu8vpTTCif8AEHnu70u7TcgBNnn7k53Jticef7kTF70cgFd8kn5rnqzfcuXIATfNdIXIcly60vSusXizQBw7xtAs8m8KVqUhOREfidIS7nZAHSyJtUhjeQ8gyJICYX3JcTh3Nnz5oAcqy/GybpbkJN0pgyImHN9rckiK4s36kYCxW5P3XOKCAuHtty3IS6uSIy3c0HiQB3pFcf5JOWnchu6s0FgvtXQ6UrvzLjbhQAly17l24lwi1VgdDnpmrLD6yD9nUB3aSeSrrt3Pag8SVCZsZa7/AHYvaACUBbYfn81ma+qeqmI+kW5CmvaJOFw+I/D6rU3dr1KSUqEaKGNiIc3tHvJDxO9I5nIBB8rW5aILJkeIPRzBJTbDie5pFoaTFqfFiFpXYKg+d3eSySV1pJrghxTNVX080cvEbMxHw+JlUVkzWX5fin+q1NU2MTxsUbm5h3XdyGKT2qszPp9KfkmqJsGVLR2G2+b+QoIa6COYnMHIR2NuQ19UdRMT3Na2gWoK6yjsjHryuMvS6KAm05RlDJKcFxCDkRF4lJrhChwkwDcWTD/FUNNIc1QEWbkOfSrTtJWXFFTg+1mudH8QrkpLtfiT9ELlN6SFiLkorE4p6IrQvc93TalRqc/aS6NdcupppFxyTogdMmsFst/em2JcuQv3oosMSckXemkQF+pFAO2tZnc92fSuxlaOfqTQlcw68kXG0Jv6lIEpibI3Z7enajiF5DANNz2sRdIqPGQCAeIs7nRTTMRE7NaOfhUmbQ7MPDlKPNite24U3d8yJNHIV2a5xPf/ACRQ9R5h2/En5ieOjiC9ivbp9Kh8Tu1XCkcufcigoJuaNtpck1dck8lqos6kucS5K61FAdSQuTZckWz35oALfMZZvvLdch6Uiyz5sS6/NCIDgK2YHz709WjaYn4SUW7bn5KZUzNNCLtt5IG/kRO9J+a5cxETuuETepBQYjd9SWmfxIRk8TJEQd3kgg6/NcS0IVwkAdSSYmySUgL97qfgmLPg+IhVtBFUEF1kcrXDdbte1RAIOEbGfd5eJNyC8bC7+LcqQDpyPNMRu+4nufRSqMmmuiPIh7rlA6efeydpi4cg5Zl9KYM2GCjHQgWtwm3TmrWKa4dFm6CsuEs93iZWcVU8JFk12bXMuuHjg438i3EnHluTrFtzva70qo9ucRuzQvXOI6u9y1szLhpN3/ohOYB5qo9uMS1zL96bqKzf/gpsC4OQNru9qbfPc7ZF5Km9uMdHN7U7DiD3j6STTE+SzkkPh5szaKMVQ93JtEQ1jZ5A6Ylp2mPR2AvSSsLHCmfPuuHwpspunkPh3KJOJ0p2Sd/vTXGt71BVonlI5cskJSPb3WkofEe7mnAqHpzJ9C+FOxErjOOrOyb4z25aJo6hpG7lHObXPURZFgT+M5F3CTIiqHu6G0UAugd6NsiYm1EstLUgLeHHJBHLhsQ/O1XdNMFRCJs/UsRc12p25Kyw7FGpWJtTF/S6EBquldbkqwMUfnk4/U6McSt7mVIC0e8R6LlArOORXszCKFsUjt5snJMQjmisy5+lDWxSerKYoeI5MzIXp3s5XfSppkAlmD7VFKqZ7v8AtXO1r8jpUthrh+57e+5EUb82yQnVAT5NlomvaGu0dZNwNlKY64++4fiRBmPnamvaGIsn7/UjGS5sm7m/pXNNr+JvBuvcOTDcWrMVv81U1+DmJcWn/pdWgTNa2b2+RJ+GYB5ONr8x9SnHl1esi54d1sjNF/vAEEnUPi9JIsSI8cGOKQAPEom1lzYRlb/qp+J0YZlLA7e8fiVNVyNURibbJQ8Qv3rua4PP+LplM8Z3kD9QbVKwvFpsLkE48yDPfGT7XXZZo5ivMBGXK1/J1F2j3sSx9xZ6Nh+IU+LUgyQPba+t3UDp2nJxlyqZL7PEXiXm1HiE+H1DSQSWEPp8X1LWn2wo5KMZDzKUm1DLpJaKVmbiaUqoCniCALuIxbh225KHMMftISOTkbAQW597qHhnaCOupxaEWiEX1EupNYliUGGw8Ro3lN3WtkNHKzD/AGyPKoiaKJnLcT9/wqnkGSlAqeZ/aKV9rSekfiUyuKPHqWKTiPFPE9zxE/UorzNDpIzfxUSC6KSrw04bjjzOIfEom7zWpp5IoS2GxQFuePqtVTiVHEV0tMYW9VgrJo3TsrVxh1RwzNGXw9+iHiXDzba/l1KChIE/USAVjgzDpqI+pMXMgA1cYViVNhNGcrNxa0ytC5toCqR5GuRH1I8FMlV+KVOIHfNMR+Q57R/KowSOL5gkiAbjFme3N0bEk2nxBrCY9vkSgSk8xk7uimj9nOx3Yibnagfdq7sqsFCgW5JPl3pFtS9ykAhhchzZH7OfJ25+JBdrzSucu90FkiEZI72j6T2uKd9nMuce75KGJHzYnRDMY7r3/ippkDtRCcNrGFt25MF8k4czk2TntQvJpk3ehFgWmRaCkO3zXRJrs3d0jLXa7KgOeJLbkupaeaAFbauPuRllbp3c0KAA6Uh+a6fSuXWoIC6Um2jq3NL5pXafCgAdLfUkl4e9IhQAvDolr5IhSudAHUHcld7nXX5EgDrZZdyTihRoABLvS0uRW6+pAAjkk+XeiIXQoAT7WyQhmQokkFibkicUNvzS/MyBIG7TJF0/El1Ja+5AxMTJI0kABuRDaKVqX+ZACIvcugVsou/Sua9zJakS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50186" name="AutoShape 10" descr="data:image/jpeg;base64,/9j/4AAQSkZJRgABAQAAAQABAAD/2wBDAAMCAgMCAgMDAwMEAwMEBQgFBQQEBQoHBwYIDAoMDAsKCwsNDhIQDQ4RDgsLEBYQERMUFRUVDA8XGBYUGBIUFRT/2wBDAQMEBAUEBQkFBQkUDQsNFBQUFBQUFBQUFBQUFBQUFBQUFBQUFBQUFBQUFBQUFBQUFBQUFBQUFBQUFBQUFBQUFBT/wAARCASwB4ADASIAAhEBAxEB/8QAHQAAAQUBAQEBAAAAAAAAAAAAAgADBAUGAQcICf/EAFMQAAEDAgQDBQUFBQUGBQICCwIAAQMEEgURISITMTIGQUJRUhRhYnFyBxUjgpIzgZGhoghDsbLCFiRTwdHSRGPh4vAlNHMXVPHyNRhFZIOTVXT/xAAcAQADAQEBAQEBAAAAAAAAAAAAAQIDBAUGBwj/xAAxEQACAgIBAwQCAQQDAAIDAQAAAQIRAxIhBBMxBSIyQRRRQgYVUmEjM3FikRZygaH/2gAMAwEAAhEDEQA/APkFqfw5WomhPv3Ka4/lQcNu/cvdPBsilTx/lSGMN3h+JSOCHvFLh7bcrkE+SK9OxFkzJNT265fCpTR7udtqXfzQVRDelAtbUipY8y03KZahGN8yzzQVZFKnjG3RENLGXJlKaO1Hb5MlRL5Ig0LeSQYfH3Mpdu3vSGPTkig1I/sMfk45e9CVCBXKYw6Imj7/AApjIoULFzZ132GO7PLxKYI6/ClaxFy6k6AaaliIxexru4kB0cMncpRDbolaxN6VLQthhqMB0ytIkPsIEpJZ9+1dYbdcrkgtjQ0oZe5SQssysu8k1+a1GJfmToLHR/DL587U/wAS3kHPquUUJNq6UlyZLuROirHEtNw9VqmwSPzfK+7cRKpaRx7rfhTpTPI+b53N4kEaFpHVPG+bPb4bVOpsYkjAWyEtLbln3k19SMJLe/uSsmmawMebh5cMBT0OMR8Yb42L+lZBptNXTzVWmneqVBbR6FTVkcxZ53f5hVjFNGVrZrzyjxJ431e7L3q9pMeASFzfb1IcEzRZGbKnsmHJ8vqVhBSxEQxvG/uL1Kgw3HKMiHPpP38lrsPjgqAF72OIuRC655wo68bsZDC4qg9m7LxIyw2ApSBhe3K1WTU/soE55WeofEq2bFIyuZvPqWepvdClwGO7V3cvV5qRLgsUjhkziafo6ziCLPuAuRD1MrZrCDJ9yTNU9inHs7ARCb53Iv8AZ+AT1zV3Ht0bculHdrkosuuCm+4YBHOzd8lyXC4xLLh921W4+bCkUOmidiaM+OFxiJNY93cnRw8N2YOI5aXP0q4eFy8rUjpWILPEmZ0URUscbC2TaP0p37rC3M4mbP8ASrlsPAh0H56J+Olbk/JRaRoosoZMJOSMeG9ojttyUKpw+ciFnACJtt3mtmNC2WiaOh25ZW2v4U94kvEzD1dDOI5tA9vdaygVIy26RkJL0f2XQW6hyUKqo4xEb4HLTqVqSMpYmYHjVPvt7hJF7VUE4s7vb3LSVlLTZaZCY+ElS1HDjPP3+FaqpHO1RIw2GrmLV7hF1scH7PhNLecn6XWSoq4IT0B/9K0eFY046ADgf+ZZSRtjaTNdD2fgjubJre/TqRS4LTja4Aw2vclhuKPMIubOI95ZKy2k2YO5CuGSaPUTUirlweCa13Br/UK4eD01+Zwtf6lYAQd7WpXAQi2bFql8iit+54rDBm2lyUM8LAbmdmHW7arsxtLYuPC4tme631d6S48g1/iU4UocjiZB7GAmQPTh+XqVqQsR65LhRtlm+0h9y0tEkaLCaOYdImA+/TpTg9m4OdjE77UYjaWd7681Khqrbfn5oYEMuztOVwPAJXMov+zcFxZR9LrRQzBJdntLPqUgYwLu7/CobK4MrJ2Xgk62ut5fCmjwEI+TLXnTtkT+JMSQsSnuBoZYsFYdMrhFuoeab+6dgg7uQ/Cr44+GZaOJelBc0j5rdMhoowwOnEyfK7Pwrv3DSDseJXDi2eeTJe7QviRYaozk/ZmmJxMI2FQ5ez8Qhlw7PpWv4d2jsmjpfLcPpVqVGE8SZgazAaaR/wBjuVRX4DSDa3Cbb6V6JV4exDeG1UNfR3FrmJLphM4smNo88qsJiJyewLR2qtPDYhHQGW0rKFxcsn2kqSsodpa2rrgzgnZlarD4r82jbTw5KFJRwkw6W5K+q6d7u/aqmaNyInyWpgxkacB0cOfhThQwCIvZ+ZNvzSLO3/1QRZIeGmkHJ4/5KLUYbTycmcSSucUXEcddSQFjDUMYl6k81KGj5cuS60j2rrTW2/5lQBDG3n3o3jbyuQe0XDyS4j7kAO3DGWWXwp8Kjhhq6glJclxNSfS5BVltT4gV4vm3SrSnxq0u61ZQZH5p2KZvpWdJiU6NhDjT+0asJCXMbVd0OKRyNk7CHlavP4arfnm+1WdLXNdz5qHjRqsjN5TV0ZGTPkY/F4VZUpRjLm4NcsXTV23PNXdHXPmLdSyljRvDKzc0NVHbk4MRfEyegGMmIHZhEnWco6x7RdWkNYxDmz/lXHPHR3wylwFDBNJsDbku/c4SXMAW7fEmqCZytza5XcBOQ6riycHbB2Uh9n4+D0WqO+CxCOTh08lpjzJxTPs7XZ5fpWSdGpnwwWMhLYl9xxkC0HB1z6U7HS7eVv1KXNlUZ3/Z+C0fw9ymRYPSE4uUbF+5W/s7j8WSQU7W6JbDSoj02D0Nhs9OxETFlapVNgtHGQ3hb9LdKkUtGd5Op9PQmT8nInWDaNEnJkU8HpODa8b2Z/qT9NgsEkmgMN3LRW9JhJEe99rq0pqFobRyb3EuWWVL2o7ceFsowwGIjzMPy+akNgsfNgtH4tyuChtL92q6UdumbrjeRs6liSKCow2OMMrOnkl90hJqW0i52q0ONyk0bpXWpzHT8zK+4Hb5K+GlaO/Ierncjeja0tNrqw9l82t80+NG5W7XU9wpYymGlCMLHb5fCmpo2LZZcKu6ilYYyz6iVG5SRyExs9zEnB7kyWgxJG4xFl0vzFNRZEQNIzWA/wDBTKonkbMfqdQSExl0Z7V1JWYt0TCINj6FkyA+HuNtov4Uxc9pNlakJW8unvU9uId0dPhEAu7bu5RTp2Lv3N4UbyblwitfPJlWtGblZG9nYX0G64vEnOHcI6bWTpE1tzbsnQuVxZsz/StWrIT1JOG8QZRAG+JaKGljktaQGuWZhqDh5A5ETq2psSci3/4rgzYm/B39PlSXJc/csZS8SwSz5Jfc4Zlyt7kxT4g5DrmIly1U2nqGkEXu/US81qaPUhKEgAw0BLRtv+JJ+PDY7MnBvS6kBIxCL/1J0CcSF+lczbOlRgQmw2LdmDF6dE82HsQ9G30qd3Zs+10YCGRZeaycmaKJCGhjt5Nd3adKdGlYrGZmEVK4enJuSIMh1UWOhsMNCwn6s0YYeEY5M1o/CnxmEdM7RRiV3N2tUOx8Aewx7s2uF0Y4bEQCNjW9ydCRsviTrZFo2WSylZSoZfDYiLJw5+5L7tj8tqkPIwlrl9KHjNaLdKj3DtDR4bGUY7blw8Pju5WqQU1vftSORifPNHuD2jBUMdu5upL2MLR0YVKue7Xdoibd5bfSpKIbYbFbyYSTrYfF6Nz+JSSFvqFFu8lLW3kERCowuvcGuHkSL2OOzJwYtE+W0uTrr+9lQEVqOMR0ZtOScanAR5bvkndbuTimzktL/tQF0JqcLeTIuC3egKqbLl/NNHWXdzJ6OROw6VOBaMzJv2ULidgQe1P0qPJiDxn/AKVSxMO6kSHpRuzyZMHTxeNmt+JRKvEpJhsDZd4lWjWTxvlK94tyWkemb5E+pSLD7roKg9I3JQqvB/ZbjiD8J0M2KcNiONt3+VR4+0Egv+JuHPT0rrhiyLkxllxv5CDCZaoNI2EX8RJis7P+zkVzCX0pTdrjhuyp/lcbKtk7QVM0uZtGJfCu3Hizt2ceTLgSOyYfGOjg1qgV1LTx+Dd6k799bSvD+aiy1wTXNkxfvXo48c18jzMmSEuIjJxxEOjMPwqLLGFhCzNuUgx25t4k1w7n1fau2C1OKUirqY2FzYAYh+SKhpXmmF3ZhHu0Vl7G0jjm3zVtheFhNJo1oiqyZIwXuJx4XOZChw+OY8nBh+lTSwWImyZ4yLLyV1R4fw5rwy2+5THp+rNwFn3fSvGl1PPtPax9LxyYv/Z2CY8tC8Kci7JwFBdJEI5v5bmWolhaOoIwdtWu5Ls0lsAu+W3mSv8AJnLwL8aEfdIylR2fpyDZFtD9SocXw+MorNA08XUtB2hxhxhkanC69rVjjqnv3tKRZL1unjNq2eJ1WSHxRTRUsd5MEoXN4R2knJqc4z/ahapc1dTCBO4DxG9XUS8+7T49LNUZRvsH07V7OODmeJkyKBrJcWgpzJuJcQ+llmO0cnt3g256Es+GJSlo7uV3LVPDIUjc3LXpXZHEonFLK5+SNLR8Mss2JmTPsYSDuH8ym27PV8SQZiwtmtkY0QDw+ImHIPiUWWjAS0BWoi5flTdQL2+m1aGbRTHShuyBlGlp2LRgb+CsZcx7lClkt+lWjFoh+ysOuTIHhjuzy1TpzXflUWas7snyWqJbGjs3Pk2ajTi0j5O21OS7tc3TRk8hE3V8SoyIp04RnoDJuWhjLwWqZw2H+CA+rTpVgQQw+L+CcCjjEdGZSB3NllahLPLLpQQR/Zw9DaoHp2u6Gt708WRDrtFAeY8n2ukwGipwFtrbUuCxNyZG+ZDq1uXJEI7dR3ZpkDAU4XFp8k6FOAnvZi+pOkO7NtyIOeeX80vaWGEICOjJwKdtrJMV1qea0uWSmjVeAo6VuXhRvRgRZ/1J+npyy39KsWo3tHJSXRADDQJx5roYTaeT9zaWq2gpyG7PcTqZDS8RtWe5t1ylstKyp+72syycbkTYWFw6XW7rfUroaVrsnbqTkdHuvbpUWaalO2EsOjdPciiwV5GJmZvpJXUkMcY35bkAE1253HVUmKkVv3GfltZSAwOMhHS0Cb+KswkAreejqaIxkGbtaPcPiU2UkrM/H2fgEOTF4HuXJMBihMrOpv8AKr2Uo7dMt3O5QqsroyYHYdPNCYmkZ6vw2np4iYLSJ912SzOIyQW/h7dNR9Kv66oCMzB8tVl8Q2mWq3SOXIyrOTiNyVBXQ2mbeHO5XVVM0YE+ao6yR5jTkRDyQjFr/VqgLrXD2v6lwiXMdCQ04tck8bFckREOuX6UPq0QasVo3ITFuaLq19PhQdVvJBJ1xZJvLL8yRF7krf0oATi3J2XGj3LtzDa3hRdKAFaPkhtYmHw5Ii5IbfzKSzhDHyyXW9/+CK1i/wC1Ddu+FABWsK5aK5d+ZIrrtEEA2ty0RNmPkSC4s0jk6UFneGJfCgHa5ciFAZOXeiEnuz9yoB4ciLuS0H96FuaLpUkBXbPqSYnuQ7suaJto8upBZMIUmF/JHpck/Ik6NQLe9DajbaS7aPkmZMbHalaxI9O50mHzdBYBDolayO3yXU6AERfvXeG/JF0pW+SQmK3clbuXW6tEXUJZoBC4aRD3pPlcKIhZWFMAc1220c0unxJCoDk5cxLun5vSuFtLNLQkBQi610i/qQvyS7kFUEAtzXLu510S01dc1tQSjv70Tc0LfLcib9woGOXLo+Jrk0OXVmiYu9BFDrc87kuJaguQ67UAPBInBmt5qLdrkujzQBOCZxHTNSY6p9u7cq3iW6Imm2oTFqXlNWOJZ526rW4J2qkowEGe4e+5eexzd/kpUVYYlz2/Cn5J90fB6qHbCQi4fEugL+ldDFBkkJ8ty80DEnv5q5w3HAjC087+5KolLJL+R6RQVEhdDK+iqJJIhf8A5Lzyj7WWvHsa1ueq1mF9rKey6RrfUsXFnZjyI0dNIZOLhu81L4xj3fCqaj7RQSXZBaXpFW0NZxtWZ1k0zrU0/A1UFIJkzMo/tUgtke0lZMVzag/pQzRxcMnNlIMiBXHaPp6XXRxBu9QqistPeAiHqzVDiPaKnjP8OMwL1C+1UlZg8lG3ixJ5HLJrs/EpEVRpy3LB0fbII2FjdlfUXaikmMc3ZJ4zSGZGjCo1yb9JKQFRxHJsntVO2NRZ6N8kZ40F4vHtu53LLU6O4i8IW+kskijuuz/SoVNijTMLP1KYFQEhaEs+UapqRErcNp6hvxIGLTyVBXYLQCOYM4H8TrXtu5ttTc1HBUdYMX5VSlRE8do87Oljhl0zHW1TKIXjLR9vqFaapw2KnMTaJjDpcclV1NZBTzEzwMNvuW6exy9ui3oZGGMXklt/erihruG4s0olt8L3LBnVAT6RnYS7TSRxkOWcfxLN49i1lcT08aiKQcjyEvVmh4LE2YGxLD4biTjNlIbkI8iWnoayMuRvb6RXO8ep0Ryblja2fJkZkBBbk1yZ4zbk2cjDqP1KNTexwheQLtBJRZ5OG+Ruyi1NRPHcYG5D6VU1OOOWj5MTLVRMp5Ei5DEIy0uUgZIy72WPOscjvYX+pSKbFDHTLpV9sxWY1sZWjp1Kzo5tmrrL01dxGHNsv3q0pqp7MsvzCspxOhNF4xMXkQt4UTixWv0/CqlqgxEXd7k61Y5Fr1LBwL2JU8PmHNQXobtQ6k97du1S9ouHJn2ihJxC7K6SE43yfxIH2jmz/lVroQZdQqJLQ3ERhn71opWDRDiqGy5J8SYh16UMtO5F0IXhcWLLNWwocenaQc2VZW4XxGyU8M4+WdycaT1ITaInBMxtfhZxsTO231Khr8L2k7M5L0ippQqG5flVLX4Xpnk4kuqGQ4MuH9Hllfh9rkztb8SpJ6XcQEy9QqsJCQCbJZ6vwFi8K7IZDzJYmmYCoo92eqikJxlruWsq8FOMSbJ/zKtqKExHo2ra0c7gUblbyQ7ebqdLSsL94pgoff8AyVURQyuNyTjwoSFx0QTQnHy6ULl7ki611AHOnvSfkl1Fm64XNAHbtUQoLn8uS6XLRADoSWlkn4qq0h1dRF0ScdUJlF5TVTiJa/qVtRYla/X0+FZSGoe7R/yqfT1Dl53IaLTPQKDEuILZmtDQ1W4dLl5xhtUY26/qWvwyuCTv/mueUTqhI19NUGJDkK1OFyNJGKxlHVXOLLUYZVNcLdK8vNHg9LDMuShPLLJMPCdueTjcrGkqI6gdz7u5WkEMcwjkzCvKlNw8npwxqZmrff4kuM4tpnuWqPBwL6iUY8BAtbHu7xSWaDNuzNGc9oe7ZtUmCTdm+SsvuFhLVn/gmjwf3ck+4pEPGx2CqubQW2qbFiDx+d3qUAKN4R1bckRW3a2rNpM1TcS2PFnLzuRR4xJHo5sf1MqfiMSXE/Us+3EtZWXrY4ZBkzN+ZGGLXdWVyz3EfuTvEYub/pS7SKWZ2aQKpij1ZhJOjURCOrsPkSzYTOPf8kZVD+f6lk8CN1mZo/bIxtRtiEdujrLlVPml7VJ1KfxkV+SzVFNFMWT5EXxKuqaViMnbq9Sr6ase9SDrH5s93xLLtOD9pp3lNe4YOFxLJ3QFC3kpHG4lqK1iK3JuS12I4kQPZ2ISdn3Jp6fvJWlu4Wyu+JL2fQtjkl3A7exUPCPNLg8QVZezhdydEVGHk6vuonsFS0Li+jJFG4lyVp7G112hIioWtFnzU95D7EirGN7rs06Av/PqU0aXno6dGjtHXapeZGiwsjxX5ZZqVCRxowp3G7RG0L283uXPKUZG6g4kmCue7LK5T4cQbMWdlTWjGWee5Ph5O7kK5XjTOqORouhrIy5Zp32pu7P+Co226XvqydDiEw5G5ZrB4kbrKy79o25+pH7R0voOSp7pSa189qcG+Q8ll24mvcbLT2gBud8k6NUFvWyp+Ce5myH6k/HHL7vypOCKUplkFUFud7JxqoO47lA4clo7gJHHSyFcWg/6lk0h+4mDXMXdcSMaq5y/mo4QyDo7BonYo5NuwVPBSTJQFvyFlI4eubJiONxK5SYvP+lc8n/iaqAgzIsnTpC2evhS280rXWRdUd78vDcl4tq4Ja5P1JXPcgoJd8PchYvekxav3oChe9cONibkjLmh+aLJGfZfFnqmjp3HxJ6aZowLJ2u+JQgqDkPe9pN6VsrM3XgRi4kquskcbgbMSVuRP3Pco80ISauzLXHKjKWMz4U8ha3uRd9yCWNybV+Stp4XEtjJipoZyHNsvcK71NHN22VLx29Sakp3K4We7yT8uG1hXNlcVqYHA8VqrnyaAWfx+JdMZw/ZzyhP9FVVQvfY2XvUaSMx7rlcVdDPTkUcrPd3ELbU3NhtRCI5s1vUu6GVfs4Z4p/opnhYmz6RTT0biWYZj/zU+Sn7yd7vSnAp9vW5CTrpWRHO4FYN23PqzTgR3CT9I3fwTtTStCV4dXpzTYDcOmQ6rW01ZlpTE0wjo27VWdLjXs4Dkwc1TyC4lyt1QcOXPR2USxqaplwyzhI0YdpnGYs2bc3knT7RBwRd8iLLTRZd4ztzLuStkkHNlg+lxmv5eRF99/cQizdMT4s0gZaCGSzs0zwmTN0v4lXyYlJGBM7raHSw8xOefVzqpE7EpIY4iYJCutXmHaTtRLSyE8BORdL7ulaPEqystvB2t16u9ec1OHyzV9RI+d5vdw8tq93psShzI8HqZuXgjyY5WTGWZvu8OShy1ElQ5MTflUw6GQbeG13mPkmijkHRwdenUTzSO49+VuSPiOPQ/enYRcrrurpe5SI6Nycc+npRaEQuMfcyIagyt8Km/d+8smf8yJsPO7RmT2QEUahyLRm+lIx4gl/JWEOEmR5sFydPCTjuMAcR+JLZByZmenPu3KBNDtJn2rXlQsRFp0+rxKuq8FPcfXatFJGMoGQljMvL8qiSwvn8S0Z0dz2ZWko0uFldoy3TMGjPFHsJmTVvDudlfSYXpq1uigVlHwQ6+5WnZnqQmJ0J+eiQ/vtRF7lQhl8skBknrX3cvemyjfMct1yCCOW5C0e7uTzxv35LvDLzQA1w9O5HbpkjGO657WuSIbvJAUBu255ogG1//Vd4ZW5F0p0IbnyUD9xwNtzqXTbdbfkgalP8qfp6UxcdEFJE2PcOem5WUJXD8Sr4o3HudiU2mzHV87s1J0FiA2mGSm0/DHTK1V0Ulri2e31KSRXWu7qGikyWUbC5G/L1KFV4kEJZA/5UsXxQBh4f9KyVTXMJ7HuQohkyFzLin4mbntQhizD1t9KoHqmz59yb+8LbcnWmphuauDFo8ss/yqS+OPaTX2rDVFc5Wuzrj4lw+/pZGpPcNbLjlxE7Hz5+5CWJXDqbLFTYww6sdyrpsekEevcq0oXcZfY9WPHLmz7e5ZqpxC58s/l8KiVmMSSFk77W6VXS1F2t24kbImm/I/NUORFu+agzSeJcOb53Jgy+azbs3SoGTlmO1NEScua7VNdRlmsjT6BIrStQ3NySMkBD5IGF+9C/UPNIvfn9SH3IAccm5DmhEnzSu3ZdXmhcmuQAQlc6Ny6U243F9S449WqCqHS8s9qIia3NnUOSR88s0UMhXEyVBQ+8nehYtq6g8PP8qQxwi1FJy3c03pyz+pJyYuXhQAj6s36UI5ZlmukXpTfeqAdbcI3Mkw9XJBr70YltzQAVvDL/ALk42RckwPMndPWtzbK75qQOFlnlkuwk/e65JmJDmuh1OgC04enNccdU7ba+qVr81qafyGrErdLU5auW7ss0DGrfJHb5Im5pIodg297pN+ZE46abkrbXQT7Qbd3NFbbydJuaXegQJCwl3rodS7palY/uQLkX5XSS1IdX3ISQCOW+9du3ZMhbkiH3MoKQn6cly1u5cu+a77vCgZ21I+lJhfki1t1ZADfcnEuosstqEh96AEPV6UrdUVr82dIcx5/qQAlwOpc1S79EAOdLZ5pe5kJ9PNK63mkhUL8rog8mQiSL+ApmbOuS5d3rrCwpFbt5IKqhwC/SjGTbtdv4qPqLrtzClQaMlDUWlzToVHvUK64e5EJW80zNouYcQMWyzuFT6TGJRtyPas0JORc1Iikce9OxUbGDtBJCefEe3/FabCu3Elog8vzIiXl/tVrIo6x7uf6UcAm0e403axhbPiMf51Km7VRSBk/6c+peJw9opY7W6h+SkNj0kjZEW3uU6o1700em1eOQVzZX2yenNZWsxaKGYgka7w3EqOLFn23ldootdXNN/wBqrWjJ5HIvwkgK5wkdOxVklO+w/wCayMdU8PQ7p77wO3N3dIWxvKLtMdO4s73D8TrT0PaCCYRuyLNeOfeR55t/UplLjhi/NJwTLWVo91pMapLhbiMH1OppY1GLjk1xeleN0XaC7U8iV3TdogkYdbSH38li8SOuPUcHq1LjjSC2bW/UpQYpAR2cRhJec03aaMmyc2HyLzUmHGAkPO+0+5ZPEdMc56OMgSDmDsmZo45GK8AJZOmxqQSH8RrS8Ku6bEOJzyL96yeNxOhZVMarMLcQI4H3elZ98PrRkJzicR9S2IFxOe1dOSOPQzYfqVKTRLxwkZemGTk4HcrmkqDpbc3cfMUquaAS/DyL6VVVVROWkbXK/l5MeIGzpcSimiFs+fhT81VHCOZuy80irq2ll0kYfNW0WLTyRbzclm8fJaz2X2I4tHbsNiWcqykqjJ26vSKfhpTqjzYP5qwiwt427uSpVEjmZTAM8fMHJSoZGHV2a4VZHSkJdG0fSgLC+MJNZai4h239DQVxbctquaSqksF3VdFg/D1bcSnwUZ8s/wAqhtGuOM0T2qHs5WouMwooMPuHV/yrsmHuJadyw4OsAai3nkSkNUBz/wAqj+ymJIhjMbbUcDVolBUbdE8FZb3dyrRG3mn+G/lyUtDTZL4wSB0OucNiLTvTcQ6d1ycEXI9AQWNnGyZKNubZc1IIX780I5cs2QQwGjuIXzRvSvIOWVw+lFELiWn9KsafMSGRvF4SQ2SmZ+p7OtMRZA4k6qazsjKQZxuxF6SZeg78syyFMzC0mju6SyyiTPFGR5DU4LLHIQSx2l3jkquswUCbJo3Yl7FXYfFUCTGz2qiqezYcwOQfMV2481nHPpv0eM1+B8N9Gt/cqiowlx5MvZZOzPtTE2pE3uUKp7HxlyyXUsyOF9Mzxk8PMeTJk6V+9nXstT2Ni4ZWMxFl4liMb7O1FC5G8TWZ9QrWORM55YnExr06aencf3q4OO4iZ2tLpUOWEx/5EtTCiEQkKBPSi46P3Jq3dq6GQwPc3Sk3yRLhZZEgk4xW6JcT3bkiyLkyHqU2A6MlxJ2Oa0tc1FttLNmRXW6ITAt4a54w0fvVlRY48JZ+FZe5xfLNPwzXFud1XDKTPS8I7SNI46rYYbijSEOZ3F3arxOjrnhIXZ3tWqwbtEEZC5vcPzXPPFsjqx5aPccNqmyFs30962WCTBMAZBcXzXimD9qAvi/+XL0XA+0kZCIs7CS8Lqunde097peoVnoTZEOeVqcAfkqmnxp5AHIGJSgxA8s3jYsl4DxSR9FHNCRY+HkxKHVyNlk2VyjzYo+WoOKgnWcR9JX/ADK8cH/IieWIEhSERbVFMblKesGwdbvypgq5obtGXajibQ17O+Wm0UBQ9WRWp0MSCa4c/wBLIXxKKwo2YNviJHJn7BodujvanBktIW0ElBmrmz03eaZauCEhPq/etNGydkmXkcMk3QDl8KkR4bPIX7MvcqiHtZJTl4BD05KUHbx78r7C+Flm8eT6No5Ma8lsHZ+oJuX6l2lwOSSX8SNwDv8AqVVJ2sqKps2n3N6dqOLtVU8HLj7vksnjymqzYjR/cdNDcevJAOGxEObA9vzVCfaScgH8Vh8S6PaSQRJ2Nh+FYdnIbfk4f0Xv3fafL82fSj+72tJ2zuWfHtVINuW8VKh7TMRCxs+qzeHIbR6nF4LaKPgzat+pW0Mcdg9HvVD95BMw5Pm6h11cdubO4jncsHhnN8nQuphjVo1BUtNJdkYXMh+7w7nb3LGRYlJfqdqt6XHmjfKSRy+lRPpckfiysfWY5+UW/sLFdpauey7dW+nRHTYoFRqDqYEjSaZMuGW8H7j0IaT+JACjYXzcG5dKrKmqa/vHJ1o5BYg3ZcrVmcVowjkJ2z56rTE9nyZZVr4FHiACJZ5Ei9sa3uL96p3Hh6s9yDibtGdeh2kzj7rLc6ppC1ZhSaqAeeYqqORyHIcxTRzSi3P5I7Rn3TQhVMOuakBiADo3ksVJJUSXFe6Y9qqIz1kuJH46f2HfaPQWrmG13ZrU4GLRZjlF+bNYSLFJytvfknwxKTLMnWT6VGseqZvI8YpNrOFxOpsVZTFrkw/vWAirnkcXDdkrKnhOQM3ks0XPLpUjox9U5G2aqptr5t/FOjIGebZC3zWNDDzEs2l+SmxDPHIX4lw+knXLPp19M6o9Q/5I1QTARZs3NHFJrkzMs7TFUX53vaT9KtYSlK3N2Fcc8VHVGexatNuHLJEMje8SUKK8efSnWJ9rdK52qNVIlBI/f0oxkYnTDDcPN7me1OAoKDb5Ire9k2O3kuTzcEL9bVSjsS3Q6O3m1qIunN1Uy41wyLRMPjBlqbbfmuhYJmPeiW5TP3bnTXGchJ32qqfFg3afzTE2NFb3LVdOzB5kT5ycuXSmLrS7/pVX94P3u5Ok2Kak2bLfssyWZSLYprQu8KRTXWvntVb7YBculOxTXFkyl4tTVZCaU13PL6UHVzdNjnJzzL4k+FKfJZujVW/BHIW5XvqkZPn6vqdSxozHm7Ls0cccJOb9LfqU7I0UJEEyeQSztEW8IqhxGoOTodi8NxdStK+seYCggbTvtVRFSvJIWlxLvwpL3SOHNcuEUx3yHm7P9KTFKLZWOWfISV9HQtJ0R3F8lIhweQhLNmG31LtfUwRwLpZszwUclQQg4b28QupoYOHDzNt+epK2psLMqgXBm0fxK1ChenEs8rfkubJ1X1E68XSf5GHxLCZYyIGkG/uElBhwus6pGsEXW8q6dyMDzC0fUyiSUtxZHMwiL/qW2Pq3VGOTo1dmQm/B+LztRUsL1BbGu8x/5LRlg9MMnXdpd9SR0oQ9AsJepdP5Sa4OX8Vp2zL1ODnIfEstFlQ19C0Jj6e9bWpv115eJY3tTVS0dRQHYxUdRI8MhZ9B23B+4rcl34JOR5nUY4rwU1RG25n6clTV9RTcEQsASHmQslUDV1FWf4loZ9KYOj0INty9qCo8abcvBVzU8chEUbNr+VV81C+7Ju61ldPR2vl0smuCduTMulM5nAqqbDy4oubd/kr6lwGSSITjZv4bk2Mdp72cblr8Npw9nFgku0uUZMmqHixW/cZ48BOMd+79ybfBzuFmBru8Vsgp2LXNvfcnGo4I2vPbn4s1y/kHR2UZL7veGLVmHRRnhuLnctLiEkcwC0bMQj+pU0kLi5OweJbwm2iHjorvu9i5AxfCnQwuPhizt+VWdOUYgPEDcW5PRlHfmzd2mivZgsUTPVHZOCQSPK0s9dqhv2bjjDVtq1sslzZP3umZqdptnk6pZWT2VLweYdpMFkvzj6R8IrJVmGyZZGz3MvaKylCwm199zLL4vh4FCTAzXLrx5Tgy4aPKJ4+GZM+e1AxWq+xjBZPaJDZ9rl4VTnhrxlz/ACrsTs89xGmG4v8A1RcO5OvT8MfUQpW+pWZ0MFG5KTFh9w5uujNHGQs+5SYa6OPk/wCUnUFEX7tPmzPb8k7HgspNfZ0qWGKRiXdpyTjY1axD6kclcEWDCeNNZJncp8OCtCY55fSo0+NMMwuAW/F4k0WOSEebmjkq0i9PCYxbTIhf/Khiw3gkObOqse0FrZO7oJe0Ukhjk+1Rqx7Jl4VCEmjKFVzRUezNri5/CoFX2gkGG8Ha4lnMRxSSoIjd7U0gckjVniDQiW9uWiinjzCBP4lkjxB5Iss3uFR5q491rqtTPuF1X41xLtbi9OaqKisciI87blXHUPy/qJNHUOQj6lSM+WWjVW3R+aA6xxbJn2qtKoMRHXahKZyHLw9yYtSVLXPHpn/7VHlxI+eaimT/AJlDkLfzUNmihZKmrH/j4VFOqfzUVycu9AeeXNZOZusdDxzOQ87k1xPkmrX6fEuWnmpsvQdeQfPcm3JvPag6UJ+H0+JIqhFJc/JK5si03JENo+lK39SCQDzIeXzSbMbsk7oLc0wcj+SVgJcEnFDdqld7kWWEJMPxIdyK1yfNJ9ujkiwEOfejbll/Ugfau9WjNt+FIDhxtcXJIRcbh6iXSFJx3Zu6ABfp70Xy2rhdJaoX5IARk25Ji70iHdz6uSQR/pVACZaoh9yIRYj57l3hv6UABw9udyMB7k4A+aQjr8SSAERt6svpRW26P1fNd8Xci8KZAv2g6pELj52pXMKPq0dkkWaB6V+Ts6B6XqyZbJ8FfydNFgJ7tivgjkx3B83QcPaK1p4K/o/kmDwXyBk9Q2kZco3z3ZpW/JaU8F0ysTBYLb3IoNyhIbW0XBH3Orw8La5NFQgN2n80VQLJRUsL+SVt2rqyKhDPRlz2Pb02kgruFZw7S5Ltoqf7Ld3Mk9L8rfkjUruIruGh4eisShtQlCwt3KaDcgEO4ckuvRTuGw921NtThmkLuIiW66o2G5P8HdoujDb3JorYZYWHm67bcScaO4c10RcfDckMZtfztR262p+3X0oXFhLPJBG4wXSkwsn7urRC3yQVchm333JWsPN+alBGxDytSeH3IJsh8PuyS4f5SUkYS73tXbbXzsQA0NO93J061Hdq+1GEhqxprpNP6U0JsqJad4+9NiO5a+owHiQXx5Hp5KjmwmSPUY9vyQxpsrm3FkToHzzTx07j3ICF+TJFbACX6mRmSEhMbc2/MKK1uSCZBCW7XJd4lvegLp1ZLL4UAHxLh70uJa3Pmmizuy1SYjtzQA+MjiKPiOOuai9Jc06MlrKQJ4VTjbnn6UT1GuihNUXDqydhka7LNWiHEkEW3MXcUPEdK27kX6UHf0qtSQimP+K6EnvTRfJLL3Ka5K4ZYwzOPJ1Ppqp/N1SRjaWrq5pCC0c2uHuJVRJbRVB8vD1KfTYhLGWebqpjkYtWU6KS4ctBU0aJl/TY0Q25960eHYwBMLa3NuuWHp5HIuStIJDG3InFQ0bJs9EpMSnqrQgAyPK7l4WQVdcA0HtlTUQxU94hxCMRInfpG3m6xdTj09HdFE9cMpNa0lGBEQ/SoRxyVFOMUXZOonI3t9prJrSYvMvJczVG/clR6Jhg01ZTFLBK5fiWPGQOJMNvVqmMdxLC8BhvrKsAPugj3G/5WWCDA+3eMRlST4pJQU8TXQkUznd8F7a/qWp7EdixwOpCtqwiOvALOKJlLxs+oizScqNY7z+iZSYbieOWmcD4TQGAyscjCU0rP02+SvA7PhCAhHI5EPq71YuW1IKhht0WWzOpYkhiGhlhLmxZKfBeOpM2nqTlPMxFu2qQMbFy3blm5WWoKIITd1qkxU7SBnZuJKnjt1fq7lNhG0e5Js2SIv3e/LN07HRvxR53fEpoWCJX7k60wE4vk21ZbfQ6I7QvtyZ7hRvGakjJ3HkIo7gJ8ndZ7ARPZSLutTZ0L8POxWhZCOmRJPkXld3I2DhFG1Pw2HPNO2sQizqbNTuTk+dyj9JZOzK07LGunWy5dHddzUkLO9mTzSBbozIsVkTXLJ2e1D7K0hZtmrEZI+WXP3JCLbWytSTYNjEFD3u6mNC3C5vahYm/KlcZEWedvhFS22ZiEXHTqLuToxsQbsrvkkBPtzdIrx5OoNPiE1K0nLK5CeHt9SfAnjtd3b+CGXErQscGMvULIVg2VtXhr8EiDIfi9KqZ6U7PAf71KnkOQy1Mm79VU1dQ8b5ML2v712QRzTZAqKgKfm1osqDG66Mqc34bF4UPaCul4ukclnwrKVmKNJ+E7yjk/wCUl344nlZchWYlGEkhOEbiKpqmntH0q7OQS8/pVZVTNaWj7l1o89lLMNr95Eo5+LPNTaiS7m36VDkFubMqIaGvf4kn9KRDy/6pdXNAgUVtrpdKLb5IJObUL7fNHahfdyQAHiLVICtJF36ptQA+0jZqVFNbyUACcX0T7Sa800ykzQ4VjElPKLs/S+i9I7O9pDmszyz77V43BM4vnqregx6oozziNRKCkjfHk1dn0nhWJGUYu23960NLijEG83Al894P2+rIbb3uH0rc4X24aqEWMHHReNm6R3sexh6tHrXGAgz4gWqHMNw53sP0rLUnaCInHI7lo6Ao8UjFgOOMx8PqXnPE4HprKpjA0pi/7U061KJWsxmZfEn5cLrI7nyYxbxA9yhmUo8wMS+SlKwbomBhPEDmwEhfs69wvxW196rTrDjPrO1RpsUkjLPiOJLSOOUid1H6LiXA2EdTuFN/c+mvTn05KmDHJcx/EfVaDDqrjQ5yzAA/E6p45wBThIqK/DSh/ZhcJfCqmWGSPXLb8luiKjN8vaIy/eo9RR0Q6vLHKRchBVHK4+UKUV+zAy1UolqzDmuDiUglzfRaaro6QjLJlUz4fFfo24l1qSZhT+mQhxSQXzE+pOw4hLzc7hTUlC48mdMPSyDdq6qosjlFmFc/cfUnRrnHxP8AxVXDCYjk+5SBhO3LLas3GJomy0gxaSN8r1NDGnJrD7/UqGOlMtctqktCY82dYShA0TZPmqmK587fpdHDVPfk78/EoUcbl1s5CpUNO5bMnJZtKikXWHYg8JaO9vqF1r8NqOMwvnasDTUZiWm7J1rMMJ8snb+S8jqscWrPX6PJJOmaZ9wZPkq2rjuIs1Ngk25dP1MlLSnI2i8RPRnvtboz81CHPJAVP3ZMKvHw1+eW5IMLOQ+S6fyKOfsWUcdKxF3kpkGEtUDkzXWsr6DCYx0ONiJWUNLHC2QBYKwydXXxOzH0V/IzD9m+IP7O1Rz7JuLk7gxCtsOQjr0pioqAhiJ8nNcy6vLLwdD6XFHyYWbsi/uHcox9n+C5aP8AUS274gEmnDu+pRKnIjzy29S7IdRk+zkl02KuDJhhff0/SpMVCcbi7OxfCr5oYyAsmt/chOljLrdh1Wvev5GCwJfEhBIYvqzW59KeAjs7v4pz2MS5G3NNnRmPJ2tWbakVqW1AUdws7OJd6twEC5Ze9ZuIuHazgf1KXBUPlobrklj2OrHPVF4Mdvdb+5PBkPNVcNdIL6n0ovvA7tFyvEzfuomzVEdP1u/8FDmxJibOM+lBNVNMOWSrpodbmYxJbY8S/kc+TI/4k9sYcevJNVOJcRu9VZQndz/UlaY3N/mXZHHBeDmc5tBSE4gT3uSgFiDDzNxUsx01/qUCWnAi1ZxXVjS+zmnt9COsbLQ9yZLEuGXNNTUrDdkzj8KaCl9S7FCBxuUw5sUAredyKGsOQtdybKjbdpcnRhePVv1JuMRQ3ss4ZA5m7Cp8OIRbQzt+JUQXXFm6ApjjubJ7VxTx2d8cupr4sQjG7l7yUuHEGkbZk1qwoVxiQ6upkNYe3N931LmydKjqx9Ua6WqYmyY7fiJMlGBXZvcXdcqH2oyEc1I9sMuW4elYdmjq/ITLKOnjuzcWIvhUlqOMRuy25qphqLdc7iU+mqnuyf8AUsskZm2KUJE2OEIW2szKLVYtFCeRs9veSdKZiEt2f0qmr8y0yZZ4o7v3GmaUYL2k+LGKctdB+lBPjQDDmzbsulZo5HE88nHLwkiCoa0jLwv1Lu/GiuTzvyX4Ar+2BwyEEdM1ncqepxyWqOQ22E6lYhwC1/yqlkEBuy25r2MOHHXg8PPmyX5LT78qBAAZm08SR9oAjDIwO7uVPxOI+ht/FR6oZxl0yIel109nH+jleef7J9T2g4xFYFwi/SsL9r9dUVH2e4pU0kdtRSvDVNruGyRnWrksGLLL5iquswmkxZxp57iiMDB4xPYd7W7l1Y0ov2nHkbn5K7DayixrDaWrppAunpwqHjF9wXtd+5CeEtId7SGJfJZv7E6hh7NYjhUkUY12EVp0pyWbyC57Li8S9DHK7Jw8PhXQ5yizCMU0U0OC6Dm7napQdnYy5u27l7lasOnLalxAju9WSjuTZXbUSJL2fpyAQnyIWe5hFSI6OCEBEHtH5qLVVz25BttVdPUEWr53fNNJz8sHx4LmaakjifNrjblaquuxA6jQchFQimkJ8rv1Og9nPc752/Et4Y0vJk2ducbnycl3iXOLMy4MZ596cCMc8/FmugySkCQvNzZLhvG+fmpQCxBm+Qo2FstcrfiSs0UCJbrz3ZpSEwgTuzimJqxoXJsrvTa6hV2LMUOWe70q0iXNRGsTqGECfM7BbwrJVkxzETg+30q6kxIJNknV0qtqI6SMSNn3d+q6sftPMyvcreGc3MGK1vNQanDQkudo7f3pyvI6ECnqHbDqceU9dIMQF9OfNZKv+0TDKW4Kb2rGZ/TA3Ch/Mb/6RXRscsifXjHHcAA13pFriVZU0slGHErZYsOgLkVS+9/pBtX/AEqoqO1mO4hcwS02B078woWul/eb6qu/3aEiMWKWfvnnO8y/MtU5vwc83BFjUYpT/wDhopajwvLP+EL/AEjzUcap+ZuF3w+FQymAizd9rKKc3Euy25rVKjnbssTxJiMmHbb4hRx1j5k/8FUXeSMCt0VEFkVU5GSL2w9yruNa4oHmbnn8KALF8Qcf/cmyxA7iy6VAOYfEmSqm5IHyWhYg5Nqorzd+TKuKoe5L2okFUT2m73SMmJlAGqfuZdaqfvyQFEh8lGMerIUXGblmgebZ3EoLBcrfJNcS1Ny1DZln4ky9Q1ylspIOaZyUUy2kyIpE2ZbdVDZsojaGTqZFdr1Ibttyg3+xvw6pEL9zJPyR3fSgljLi4otbPUSWnPNccm5IKs6XVoyRZ3Z5IXkt8kByOWiDIRk9yafmS6Qv+V1wfelRSFol3jokQ/0pdLd6qh0IV23q/kl38kWuW5S0KwX22u36UhLciEepskQx+TXIoY2P7/yorbtE6MblzH9KPh9PiRQqI4xuIiz/AFI7dosyf4e7XJD7O8jFlmIpjI8kdvIrvMUNr3abVM4ICzZ5khPq9I+lAPkZbyfv2pW+TujfLbpu9SFtoIIEOVvPRcfxaIbtqK5rviQArl3USzy5sg4muXiR6lz3ILC9JIw8ndNXd7N+pOMWv+pBMvB7sUO0XydDwXz+H1K7iowK1n3Ei+77dMmWex06MznsJkQ+HRD91vIJPmy1EeHuTDo+1Ohhd1uxuancO3ZizwsybUE0eFuQ6hct2WGhkV/V3Jo8JCzIWa4VSyEvEYI8NbPLh3fUm5MLYf7oCW4mwdrcma4S3XeJQJsJcSHJm/gqWSyHiMaeHsI5WMJKP7K2RbGu9K1s1Db3WqBNCw3bGuWqZzuFGcenImyAGtTRwvt0tV0Y7eShTR6k+VwqySreF8s9LUHD83u/crI425uopk2Ra2qaF7iI43XaKMYsLdyfkK4vUKhy5j3fmTKQRE3c7Jp5NckBk/6kIR8Rx9KyNUl5CGRGxXNptFI4WHkmt8f7vCgpUSPmmrt3ciCa7mykRwhI/Nh+pBPjyRU4PSOStYMFOYsmdlZw9kZJO9k6LTszgFb3J2Owi6riWmfseF2V7j/UnoexbCW4yIX9LKrJcZGaCleTua3u0TgYScj5LZUfY+1ydjP3aKzpuzYC2Z9XyUuSLUWYOHAT3aXKwpezcu12e4W9TLbjhYR8g/MrbDYaeEcwDcXuUPJ+jRYr8mSoo6yFuH7MBxl7rU1X4GfCvsOIvT5L1KKlgkiyKOMtPEyh1WDyyCVjMQdW5hUd00eHg8Pr8Jcbn1VLLTnG+Ts/5l7PiXZtiAnYHu+EFlMU7MvGN7hb+5XdnO4OB50cbj56ICjfLVlpanCTF+hVNTTvHzbcqJIHT1IbX3Zp8htQEO1AA3Nz6kohAuaVrpB5v/ggBd/w9KRctUn2lzRF5tuQUnQmHv8AD8KXTrmht8kiyJtXQSPx1TxqyoKqKotva0m8So+nVlIpJrTzzTsTRrY8PgqGHRrXdI+zMduccr3d4kyrqTEiERa9vzK5pMUe3OxnWhmB90tC2XDcviRR4ba2bs6t6XEIJCtMHG3xZq7o8Noq5h/3lg8xJZt0VCNmWCjYtG6iVnhuEnIX7Ny+Iu5aD/ZWKG2RpXPyEe9SIoxhezJ7VDkdCgKgwMyYXIAs+SvIMHpxEc40GH1DbQbcLKVU4k1KOTiwrnbkdSpEoKOnjD9nb8KkRxxXC7PuL1eJZer7QSQjeACQuosPaRyLVrdUu3IruxRtPHkxMKKKR/NvqWTDtQA6X3eJT6bHoyHXJQ4MpZUacKhiax33epdfLudVDYhAXQ/5lIgrAv2nt+SjQ6FkLGMtc87VIjI+ebqKEgE2n6k+AmWub2rM2RMjmcSz1U8Kq0etU4yBDq+aKLFIyImySqwsvBrtH/zJ2Osutdx2qrCqAmLLL3qLV48FGGeTDlzRpY3OjRtUXFk/Si4z56vaQrAVnbaWS3gR2h6koe0001uUjiXpHuTWIw76PRgJy1vbdzTvtgepYmk7QOQ5Z7vV5qeGIPJ39SyeI2WRSRpfagJ9XTB/iOz3ql9qcSu8TIwxAyS1L2Rbtt0zZOjJcWbv0qqCs82RjVbi9LooSLJpAHmd13pSKoa7V29wqAc1zZZsKaORx1cdyKK1LP2z3pfeD+aqxmMSz8JepISutHNXqSWrV1o6JHXOXfaqpi7m2iu3PyztU0BZliBj4/mutMEmjSMq8I/N2L4Ufs8BC7WNu52o1RQ7VTRQhmeevpWZxCuMqjOJm4RcxJXo0LWjGzmUXpzUeXC7puIdvCHkK1i1EwyQbMlU1EFt8uwelVGKYfTzNfHaV394JLX4pgbFUE4AxQGOvitVTiPY+6WIII5CEwuuBdcMiPPniZgayjOHmzEN2hKvqaVpgJsmXoMnZeojLhMbkZbWE8hSpPs9lqrnlNotfE4l/gujuJHL2ZtnkFXTvGWVlpfNRSjfyb+K94L7O8MGH8WBjly1IVV4l2Fw4QyiiYCy/aIXUQG+lnFWeLnG+XJiXBFxLVrVq8X7PtTyFw8yEVnKmF6c+TrZNM4nCmRzF+eiH03Zp0pGIehAe4vSqIYPdqkA3eaDd6VIhqnHRwuFAR8g+z3BzSChctHb8ysYaoCEc4HL6VeUlC00Yu8EmreSm0aqFmUehMWzydMcNxHVbz7rcQ/ZOoVZgvEDQGFHtB42ZeGNk623k36lImw/2eW3N/egGncnyFj0dUT4HYZDG12dlc0eLSXCzO93wuqaKlt1fPTwqVETCNmv8FL5Gja4PilQRgDPcS9GwSoOGML5dxe/pXi1NXezjmxfmWiwztId4M8txfNcmXFujuw5lA92o8SkEf2+31ZqZ7YdoszsQF4ideYYd2kCnjE3kY8/CtFSdooJCFnst+a8mXTOLPXhmTNaXs9QP7OIi77lRYxDJTgTtFFaxeFPwYtREQgLNz8LKyD2OujIOE1qxW2NmvzXBhzxCSEtWa0U1NjD3bnt+labEOycVQZSQXgX9Kx+MYPUYbcxg9nqXoY5QmcGRTgO/fz5ZM+1N/fkmehuLfC6oDrGHR87mQhXaE+i37Zz9wvixSUiLIz/AIp8MWlyyZ+SohrLtG71JikPbn1JOBSkX0GJGREx+lTQxACHIwb8yo6cXLvU2EdousZJHVBuRbw1ERa5Mp8XCLk1qqqWnu1VrTQ8M9H/ACrgyUjqVk6KjCTUGtVpSYTxGH0/JRYSAeTPcrKmrnFsslwZG64O/FCD+Q1Udn9mme1QwwmSGXIwL8yvvvK1sna4VKikgqtHa1cfeyQXJ19jHOXtK+loeGQuwX2ureClt1Ddd7rbU/HTteLs9pDyt6VKGNrr3dx+IVwZc0pHqYsMYHYxcv2jsf5eSmRZ3iLtcPqFBGTEWebfUpVPMEeh5flXmzcj0sep0o252OuDkL55OKM5LizbL+CaIVjVnS6+gmkb0vcydab53KMBN57U4A9OvNJwKjNjsklw6qGUf6VItbxP+VEw3D38kJ6Da3IHs7Dc7ZpFHs5OrEI2JCUO3RnVd0z7LKtx2+okFt2jtydWXsrkPSk9G9vJlXdRPZZXcOO3N2XeGF2edoqa9L0u7XpDSnbbkxfCSruRH2mQ+H5H1IuG31Ka1LtyyYRRBTvn0sp7iH2SD82uFK1hHRTip3tyfpS9nO3TdmmsiM3hIfEfz+aA5rSLPNSphMeUf6VAqY5SPSMvet4zTOWUGhsqhr8iQFJ1Zv8AzSCnlISzj/kk9DOXcuhOBi1IalktHJ0AzMSd+7592xNlRnG+rOK12Rg4TOPGBCWbJoow7mZSiheMCfJRfxCLRty0UyXAQwtdz/KKMqN8tGuR0eG1E1zvsHuJXdNhtoCxvcsMmdQ+zfF08p/RmzhcdyepqNqwjb3LTPh8Eh5vHd9SKOhghLMGYVzy6tNe06odG75KQOzbDabtd9KcfAdo8PaXer620s0N1zrl/IyM610uNFMOCmI5+lBJh8sJjo9qv+lcORhLLqQs87B9NAzvDcXzy+FSRjMbeYqbNC0g6HYT+FFTEEYZPltVvLsQsOowMLluycc+YoKvD5ZG/CyG3xE6lniEeWm4xUcqg5H1ez4UlJ+SnFGcrMPnvLiP8O1WFDh8fs1ljBdufS7NS5huNnZ/1IwyEfiXXLK2jjjiSkVFVRhIZxxwXZPqWVqgF2Z4xEGdt3MhWkKRu/K5RTqG3e5a48uReDmyYsbfJnP9k3jJnvYRy1FRZsDeO7N3925aOpqmFs2fc23ayiPM0jE7juy8K78eXJLlnBkxY/ozhYX7Q9j8327U3/secZcQDf6logKOMu4fPRO+1NG2TNud/NbvNOPg5lhh9niOD4WfZn7aMewx2tDG6UK6P6wuuXojUZx6G3LmJCsp9vNYfZ/H+wHbGnB7aDEvZK0vCUMlvV/V+peq1cMckpOHQW5l0PM2lI5lhUZNGcaOO3oUOShjKbXyWgOhYbibxKLJQtlzfdzJCyIJYyhrKFrb27lXS0rkBO2VvyWhmo5LCsK76lUTQyiWbhu+a6IM5ZqiuahEg57viRex2hk726ap8yMT1bqdRppDGrC5n3crulbpkNJBez3Dn7k0UNp6/wD61MIn3OOVzsqmorHp5Tz6f8q1jbJdIkEO7NlFqsQjpwJmO4u/ROwDU4lFfTU8koDueS20G+on0WI7UfaJ2Q7N18tNjOKOZhCxgGEZVBGV3QRchdapGOTIkvaTqnEGjMnvtG9dp6HEcShOoip+FRhzrKm2KEfzvay8zrP7RFZNKdP2K7IU1Gbla2JYn/vdQ3xCO0A/SsbjFLjvbSp9r7W4/V4pLn/9txtgf8m/KuqFy8I86c0vJ6Zj32idi+zJkEuLy9oa/pajwOO4LvilPT9Iusjif2qdp8WYo8Awul7KUZ/38je0VL++8+X5clTUlDR4OOVJTxwCPiFt36k2eIGJEwuuqGBv5nHPOl4IFXhftk5VeK1lTjNbnc8tWbl/SuHI46A1jenJSDqLhLW1MGTEQrsjjSOCWRyIt1v1ICy+nzT5xv7ufhTZQ+nLctjMZLPLJkP7k7br09KExUAAWdvJL3IuH+ZdEWuJA7AuQFJ0p0vLpTR9JIKQ2cnc7pgtw+oURimi+aX8ho6/NC4pEkfUmUD+ZkiJuaVvzSt9STKQLyJqaZrMs04+VubKLNzWLbLihs5H+pBxPSkeZaZJo+pZnQkgnktud+lCUzeW0kDluTet3NkFjpSd3Vag4nV4kDybkJl5IIuw3LTTaguQ6k2WSHd6f5p0FDlzWounTNNN4kY9aQmLqLK25Jxe7V9qXUWfShInt0QSF8+l0rW7shRW7RSt1yTsDmnezcvNd0s080rerVIY9379UiqBbcSNhMi5WinRhb3JzaKBjYQjcT+FONH6dyLq5rodKdESBttLuSYXu5Jy23myHqLNUSvcIRa7uIUjK3qyJCXJBc27NTYUIycm08SaPNOndbogfmkWmN+En1REVo59SL+Cb6i06kDYurcuHkJDo/vRlnkQu+SG3pzyQSLaifmSXDazTK71JMPuQEgrrbWXQt/KkAkPcilF8xyQSfRITELO+e74l3247rs2VQ9Rt02j80uMeY69XNY6ndsy2+8JbcuJb9KX3hKWub3Kucn55/pRDmRepVQWWTYpJaWiL70kt06c/CqsMyL5Ltr57X/7VOoWXMOIcQxB9wq2p6OKqDT96zVNCVwu27/ktDS1HBAWc93coa/xNY/7CqcDjtzYGEslQYlh8A3ZiNzeJaSSSOqpyaeews9LXUI8NgkLh8Vz+pTB15CcNvBgKqEBuYLFAmp7hLJmW4ruxsUlzx3+/VBT9k4xkHN3LzuXT3InH2nZ55NSy26s/wDBRZaEybVmEX5r2im7L01QAjYIiq7EewNOLFwJXuHw5dSFmXgp9PNcnkRYfaXdtTE8LjpkJLdVnZeWMyYM+Xkqqo7PnCeTxvcrTTOZ45IxckL+W70pUxPCRbGe71LWngLSDptJRZez5x9zfmToPHkoSFpj7t3pQnTv3CrGbDTh6GtJlH4c9nQ3NVQrIfB3crUrC9SkHMYkTWMo8vFLkNyWo+Sxw3EJ6V9Ha0fUtHQdqGvFpQYRLxZdKxLEe106FUcfPMkbFc/R6XTY9SVEw5BtHmr6CogkLY4WryqgxpoXykZX1H2kjjMcsxFS42XDJXk9DYQ8n5KQwxlFnlcRLLUnaKMrfxHt+JXUGJU8waPtWDgzqU4lpwwIcsmTkUYZFa1v0qCE0chaOxD/AIp1i3ZNkOnTms9TSy4gjYRLVyUuEm781UBUNHpe4qRTVlu/Ui6VNGqZbcMJALY35lDqMDpqoSc2AR+SchmMruSObKS1s2u9KlWi+DC9puzMBAbxBbp4V5riGDyDIX4bl4V7udPrzYhL+pVeJdmaauuta0vhW6lXk5MmKzw0ML1LMH5eSZlwkyYssxyXpeI9lTju4Ttb8TqkqOz8kd3Eyu+F1sqZyOLRgpaU4yJnzUfhuOue1aTEaX2c9+X5VRTZX6I8EJkdyZJvLNIo9bdUhjcdXdMsRl8kFxZLpDpztQkPkgAi8OTbkmzz5LvSWTrtvcgA4pLefSynw1mg6/pVXb5pwc/PcjwTVmhgrHj8dwq2o8W10P8AU6xrVBi3+pOxV0g65p2Rq0ep4V2iASEDf5ELrQBVBVWlmwEXhXi8OLSDa97irmkx6QbW4j+/VTopGqyNeT2GhhaNutrvi2qVU071QDYzcupec4V2iMiyeS74VsMKxpprb3dYuLR1QyJkXEcHl63e4VnsRKWnGzX8q9S/CmpiAnuz5ELLDdpsLqBMjCNsvmnGf+QskP0Ys8YkhItHRB2mcdL7R+pQ8ShlG7ZtbxKgqBkG5dJxNtG4pu10g2tewj81aUnbS4hZ5On0uvLCmMbb3TsNQd+jupaQ1OZ7nh/bZytbiCXxLQ0naIJG1Zh08187hiFRCI2O92dyvsH7VVkZjGb23LJ4os6IdS0e1HjDSFlm305rhV2guDt+V151T45JUaRn80m7VcNrHO5T2jTvHp8OKOP95dclVk1QHqFef0HahiqBv35+la0cejGkF9LMlHbaNVlTRAr8Qjpbgyb/AKKqlxY7xcH/AErtfiEFQWmd3xKoqZAEc+kc1qocHNKRpsPxqQubrVYfijSDZe38V5OGKPCRODvarSj7RSDbr+H3qXjs0jlo9bCS4Bf/AJqSOeWiwmDdoOIYNI93+lbGmxaCQObaLilBxPSx5EyWxd2XSnAmceaiy1TbbHTXtDkxO77lJ0Fp7UeWfTl710ZnIczVaNQ9o6o/ariyzSodli0lzelD4s81A9q8nQcZ7tXcv3ooTdlkVQw6M72pwKi74iVYEnE5v+pLiOO5nRQWW1zxlsO3zTvG25qpauYrc3To4gBFkx2/UihbFiEz83JrUqmRpIiA3a1Qwqm3M5t7kjmuHmxfSp1LGWwthMXgleIfSLqbGTxkLudp+oUyVR3Lgld4lVkJIKok42sgAZZ9RMosMzxuXAbIvSXSpBbhJRTG4s2dxTTJlD9EwBea7iZe9NVOGtkeTMIltSp845b73t9KmcQJO6z4UF1suTzztDgshSmDAPLQh8SwNfhMhOV7MJMvcq3DQmDnu7i8ln8S7NhM2cjMRP4hbVdWPKeXm6Z37TxGXCz4uTDaylUHZ2eolJpAO0W6sl6TD2VDMtD527gV62GxxwZBExE3MvUul5aOWPTM8jPs7w7mfJR2wdpLcne705L0yvw+KRid4nFVX3HuI4yYRTWRCeGmZ+jw9qcRdmvLNa3DZuIARSsxW+plIwfs2BDeT2u/iIVfB2Z9ntdnv81jPIvB0Y8MyviwlpnJlEr8H26s30rVUdLFSlmMjXC3mnKinCa4/C7rDuNHR2VJHmdR2VKTnGe73KnrMFOjK12cf3L2KWEMhbpXnfbDi+2l7uQrpx5dzly4VBbGVmjMWyZ296YKwR9JKVVzSSHqCamjCaITbaXwros4CKRON2qUcxCWcb2EKdejPudAdK4iL5PaqAt8M7RT0pWPvHvuV23awBG+zd81jRjeN9P6k5ETlyb8yz1spSlE2bdsKiE74ztVth32jV8JC7yPw/h8SwNNDu/EO1W1HhccwEYZ7Vk4Q+zeE5nplJ9qUpRZdOnidQMX7UBiAk8hyERe9Y+PC+C2bu5Izj+ayWKCdxNnkm1TJk1RFJdzu+J1CKqtLJnYiSCne7XcSkBQgQ6tu/qW/CMqsKGscSHViVhT13Tnkq32EBPR7UWynfPO5Q6kaK4mhjrHEcxyEu7VWNLWOQjk9yxv3s4ll05e5WFDjFr8rfNYPGawy6s9Aw+oazV7Cy1VzRjHI+j3aLzSTHrdAdx+FOw9qJ6d+bj8S459M5HWuqUT12lw9pj61MDD3HUn2rz/AAftg0jCxy25OtGHaRphyjnYhy1uXm5OnyI9PF1ONo0Q0JkOebELK0oBaHV2YfNZemxh44suIxj0p0u0DiWTuC4MmGcuDvx9TjhyaSTEoodjOyq6zHjJstLVR1GNRkerEXxJiSuiJs83H9yMfTJfInJ1rfxLP74OO52Zx+l07Dj1XIYsGdrKheqDLLNSqGqiuzzf6Vs8Ua8GePqJX5Nxh1RJIAu8jXeknVkEjjdm6xkWKWvsa1WTYtKI6OI+QrxsvSuz28XVKjUBI3lcnYZLnz6FlPvqfnewinYsWkLTNc76acTqh1cDVcRi253ZKQEjfUs/S1TkP7RvVyVnDVNJbrd6lx5MdHoY8iZPYm5shubLXNNMW3JGEjWiuRxOtMJibJC4vI+joiyLRkXTrmxLIsbYdEVr+TogHuZdtuuZADdunxLnD+r9Sdt0Ll9SafNWlZBy5x73XWzu5uuPnzf6UtScndaak2OsVpF4kuJ35OmyF1y4eedydAdLLuZFxGt5ICJi+n5ISK3TwkqViqIYZSP0rkkITXNaybutLPJJpO5nVck+1iali3NYxEo8MNPJLKACwlC9p3KZxGH4dVn4aoKHtlUQOdoVQCbfUtobOznyaQo0LCwizM20UXiH/MmuMwvq6XtTDb4Vz1KR1XEduu7/AMqK5u7aopVTd3emjqvJ+n3JrGzN5YxJRzMNuTpvjOIkLf8A6lFesYi5v70D4gEZZPmXwrVYmZPMixbO7c6GSTh/m5KAWJMXIn/KmixC7VVHEyHmRIkmaGGWR32gBE/7l5Z2k+3bD6GjnqMIpp8WKnf8YIgcdvi3eYr0SSq4gGzttyt3d4r43+1Coi7P4x2g+5oqrDjpJiNyKf8ACLvyAX/yr2/T+lhmm9z5/wBT6zJggpQZ75hv9oLD6yal4lA9LRzx8X2kpBK3TPXL/Bbyg7TU+LUcVZRzxVVMe4Dje4V+eMHaScvZ2CX8KaMhcR6c81sOwX2yYz2BxKyKXj0EzjxqaXcD/F7n+Je5m9LxNew+dw+sZYS9/KPuZ8Y82uSHFGFu5eadlftOwTtgMTUXHiqDe3gSNdb/AA7viWtnhlpzIJGcDHmK8afRaPlHvw66ORWmWk5PMZO8riL+EUxwzK1r3IM9dVALj8O/NxAechPaKymPfa52T7K3BifaOiAm/uoj4p/pC5ax6af0ZZOsxrybzhvyz2/Emipz5aEvBcc/thdmKG+PCsMxDGDbxGwwxF/z/pWLk/tIfad20m4HZjB6bDgMrQKCD2iUfzHp/SuqHSZK93BxS62L4irPqk6OQmJ+G5CO5yLpZZftD9pnYvsbrjHaigpz/wCEMwyy/oC518//AP5R/av9oRjL2o7T1FPERaxT1ZD/AEBotN2e/sw9ksJITxSonxKXO5+HsEv+a1WLHHyzB5skvCorvtd/tCdk+3XYzGOzeC0GJ1tVUBdTVxRjFFHK24TtfVe0fZX2w/2u+zLs1i7H+LNSMEwk+4ZQ2P8A1CoGD9jey2AxFFQYFR04kBDeQXnq3qdYr7Eo5ey83bDsnIb/AP0vEfaIB8PBmG4bVq4QlCkjJSnCdt2e2HVGVrt4UweId8m0c9VR/eD55X2k6bOsMu9y8Sw7R1PKy9krg/8AjqBXRsQ3aFn6XVcNY8ktjARH6Q3E/wCVSMVjPBcP9txirpcBoP8Aj4lMIXfSPN1ooSMJ5OPcRaiFhf8Aw1VLjEc5S0fscUtUfEscItxfV8KwPa3+0t2I7PucGGNW9ra1m6wH2emu+p9X/SvGe1v9ortp2qA6eCrj7P0Bf+FwwLCy+I+b/qXXDFM5J54L4n072h7VYF2TEn7QY7RYSXVws+NM/wBIMvJ+0/8AamwHDb4OzfZv7ynfMfvDGTuH8sLafqJfPeG0Z45i8FNPVuJ1EgjxZXuK519E9nvsRwTsmedbG9fWBkL39IkutYlE5O7KZ5ziPaT7RftYcWra+rCgd9lMLlDTt9MTaK0wP7FYsPtkxB3qJerhk1oj+VesTVEdCBNTRRQA3hFlDlxx8s8ltCBjJowWJ9m5aVxip42CIR/ZiNrfwWYroaiE8pLvS121em4jjDyEWTWi6yWME1URMeX1Z8l3wODIjITVDx6PmmXmbdq/5laVOHxyEW9yF91qinRxXZMz/mXSjlaK4pN2iLie9PHThubX3Jp42Ei5pmTVC4lzrl1xF4kJkxXJNtLO1VYgX2kuW++5dfaWWSXyTADxc0u5CXVb4krnHmoA4/Umz6UVumeaFy1QXEZPO4W9yYLkn5ef5U0fSoLG7bVx/mupW7eaqwEgIhFK33oP3plI7tyybJR5Opk8w3XZ5IDj8tqyZa4IpDd5IHha5THj26Jo43FtXUUbqRDkh79VHMdubMpp8ifNMEPUoNBkxTZbnHkpBDtzXBjQQ+BounRknHTNP8HVIY9v1IFtIYYWu7krXyyyuUhxYea4XPRAnIbtERyy/muMLC6dGO5dt+aCBr3JMPvTj7RzSbmgDrCyJtpIelLqVpCsNdbml+Z13pHkoGF4fSiaRhbJm3IGzSVgcufdnmurl1zd6WpaIBHLre9NuWuiIhci1falb5KCkNakittJHaxCk4oAAsh7nJJi1/1LpDtSYXJBaRy7TJdbmKRdaJhdANCYdvqQ27vq5J21ODlblkgyY2PMfUibr5fSj4b3CfSkw2nkWfvVgewFJdrnt9S7xNv7lDKbp5i6XE7/AOKzo67LQJNBya4U4BNaKrAqLU+NQ5aooaZYhldqyeGRo2Hlu0VaNRa4t+ZEVZbq6Qy19ueEdm3NIagiEbzf3Eqr2y+0ndiJPR1Vv1KaCy2CRy73ToFu58vEq0araPMfPROhUMXUe70qdStywCqtHR39yfaue/V7nyVS0nTqy49Ra+WdyWgKZowrLgzZ2u71Kpqrdk7ssl7da+ea62LXas6lwNFkN3Fwqq2+Nit8IqNUUuH7ms6llI8WePod0Q41cO9mJRo0V3U/o1EPZuhqLpGBiFRa/sTTyZtE7EPVb6VT03aI6crQ2j8LqfSdoHLXOzLxIqaY28c14K2bsDcBHkwl6VR4p2T9nG1421W9++GqNoG3vJBVUoVgEx5ctVqsjXk5ZYl/E8YrMLETLZ4lU1FC0d2cbr2Gs7MxiBG0bFbytZY3F8HPimwA9uXkuhS2OVxkjBnHb3Wpo4+rJriV5V4TJHc7sq6WlfdyIlRKIGu13T8NU+Q5ZbU/DhstR0Bcp7YDUWD+GynwU48Coqp+t/EtJhtU8g6RmQ/Cqih7Nzyam7AtLh2BvT7L33eIfChsqC5JsUzk7E16tIZDEWfVMw0sUMI6bvUniIBYWf8AcsGzoSJQzH37iU+Cot8iyVMRMJc3T0VQw97qTW6L+CqjLm7ipoVQZDm137lmWrGjfNsyUgK47RAHZTqaqdGjH2cuiP8AKSEuGWf4f9SrY87Bd3uJ1Kp5gjtYnu+pQXexFrZIChJnBhk9Rbl57jtLWXkwSMQ56Wr1l8Np6gLzZhAeao6+hprz4LXCPiWkZamOXGeLVuF1BCRk6pJ6WSMy53L24+zMeIAbeLLRYjGezMtLKTHAT+S6FKzheNrk8+OMiHVNSC/JlfV+GyQkT8NU0kL3cnFFUJEW3ut3JXeactfchcdqYwbbfpRCP8kPD/SuNtudAHC5LrFqLrpdPxelBc92X/JAUE5e5daTTkg6u9JBpQ6xNcWqlUmd2wv1Kuut/KjaZx6UEtGloCONx1+a1WG4o8LjluFebx4gcemamU2NHHozv/FBl7ontmG9pOGA3u1vfqpUnaanmA2laIs/EvGw7RGI82JRajGKib+8f6c1LhA07s/iejY3XYfIxcOVvpJliK8YyMnB23KmKslk55p+HiEAvltVqjF2I4RzzvRR7WFnZvypFTvzfxJohcSyZUBYQ1gR3PkxF3XImrHkkJ7GHS3aqs8x1XQmcS1QKmWYVktOJWn1IAqDIs8/qUPjPInYx6WZAy+oKh7Bds9qso8cljHhu725LNhI8e3w/C6NpPfuJGok2XcuLHmT32kmzxAqhhYndU0sjl3/AM1wJnEh1VBsXk023RKOSQRvzcdOlV0FRcYt1ErSnp5ZPLcsjS7J+H41LSyi7G/0+FazDe0hzdTsJZdKxkWFyyHkLaq6o8BmExzJS6fk3huje0vaICAWZ2IvSrmkrgmjJ32rGYdhZ07D+Hc60NHGW3Rx9S45JHp43MuWqIy5IWm/SmoYWu12qYFKxd7rA6Emxq7vd7RQ8SO3J5P1KYVGH0qLLhbE/O5Ca+yWpjBVFr6SJmWocu+1OnhPezpoqEhHXctVqZNTI0gyE+bHahCaePvYk+dO9t6iTZDo52krOeftJsWJHuv71NhxIOl1lJpnhPR2RQ4kEZa33J62CytG3hqGLvuUoCuL0rNUeJRZjm/81cw1nEtcMrXWEoUdcJpliIvcOiNs92TJqKTdqSkDI1vNlJ0wGikeN9W3JBu1bb9ScuYiz0FCQuQ5f5VFlpAHI4xXtmBN7lBlF6jyEepyy3Ke8d3mgePuze1CYnCyr9llvEgk/mkZVNLT3vI5F6RVl7Ld3XCgOlcSL+S13MO2ZiXHJRcmOnjK31Mu02NQTS5PTsJP4SVrWYWVQ3RGPwqoLs/JeLs9pXLVNUcrxzTJv3tBDJYDMArlZ2mtCzwqDU4PJCBObt+ZU1SUNpAb3WqlGEiJSnEKprHkl4kUjibel0QY5UxsGcjll4M+pUVTiEdKXIz+lRf9oAzuaJvdcuvtxOJ5KNvT9puGHDPb9XcqbFaWbFKkpGk/NmqEe0TyFkMbe8fErbDcUgqJBBpbfMSS7evKH3N/awf9mXkt1e5RanATpzLYRWrc0kcZCLvI2vIhJLFadpqPOA7Tbnc3NZ7mrxKuDzmaF6csjzHJDDTnJz6f6Vc1OHySOTPG5Fn1ZKE0fs5ixs5AtUzlcKGKbBwqp7NSHPwrR0fZeAR1d88vEoVDUNDLfEG4XWvweujmkEKnMRy8LbSJZzm4m+KCfBnYOzMkgk8cTmOequaDDY4Yhc9o945LWyYeEZDJHKQF6clyShp5oivzM+q5cbzbHeunophw2CaLPiMRNyVdWYDJHvAHL6VpYaGmEhjvsL4tqkS+z9ByBd6c9qlZBvEmuTFx4aYjruu9yJ8PePnmKucQrKSnukB7rPCKytV2okrJSaICAs/EuiNzOSSUGSZo7T3u12Sg1P7LK9h/empq6pICNwf+CrZag5ObLZRMXL6Hzm4fLJcirLeX+Krzkcn1Q+LJs7VqZ3yWxVTkGrMRP6kPtT7vT81AEre7cjYmLluSoPcXeG4oYnlmxLW0GIOVjcRty87gmaOTNtq0GG9oApwFnZiJvescmPY1x5NTexVTxtnff9LopsSMRz6RWUi7UAREzPYunj1zZu7Lj7J1rOqNZFWca3M+9SBqgEtcv4rFjjgF/eLn3ta1nE/moeBGizI2/t0Ytnkwl807DiwiXMLf8qwf3k/fJt+aNsW6WaT+al4ENZz0mPHgt1st+FTvviCy+9+S8vbGnEND5+9S48UkItZHt+FYPpTeHUP6N8OPMTjk7K5pK65h1ZYChzktNsv4q+gqjjAX6dVx5MK+J2Y8zRtaauHLK75qxo6q4h3bfmsXTVjya5ur6gqLoxfxZakvIzdOons9N1TZraeq4g5BuJSgqvks4GIPGGnUihxI89f8F5EsB7kOqRqAk4muSO7f6snWfjxA7OZ3MnwxAyMd7j8S53gZ0LqFIvLvPIVwZG7s7lSPXGOjGkFUeed72qewV+REvLdv5VzTMcya1V0NUeeed31IxqDkMncGH4VHacSu6iYRAJEg4l3eopk8h913ejYtcmZk9Ct7JBe5AfLLRBddrmhlmYR5tclRbkg9dzZ/JK1iLN8tUz7RtFmfb6kgqAuzyV6SMnkQ7b3If2ZctqBqgCQ8a3nlzVJcGbnEKQXI/T8KyHbG6jrcOr7CAojtvLvy3LVlVXDq6oO30b13Zios/a078ViXX0/GRI4epp43JGjhFqimCV26wu2dKE4Tv1WZ+z/HvvbstTXvnLA5QmP+X+laM6hiUZMU8eRorFlWTGpAnTndz2qPMLQ65p3ikmpJgkEm9S0SYnRAmqN5M6aKbvSqSCNy8WXiUUyYue1dkIWcUp6kh6hreSBqhxZRmzkLNmcviFlWY52qwTszT8TGMYosOH/hyzje/wBIc10Q6eUvByz6iEPLLj2i48m/eK+Iv7QvZ+pwP7SsSklmOeKeQjhue7Jn3Cy97xv+0t2Xw85I8Lo6/HJe4ow4MV31Pr/SvFPtU7YVH2nTlWVOH0+HTg1sccTuREPxE/Nex0mDJilseH1vU488NInkAVHB6GYjA79ykx1HtExOb2kT3WkodTSuJk2e5IMybLxCy9uz5qjV4Z2qfCYogp3Iii3XXW2v8JLZR/b523moAw/CJ2pR9cUZSzO/mRncvILro+W5bvsnjQR0dODSMBxMTsQ7SzbwocVNFQbh9l632f8A2m/aYYy4hPiFRAf95WT2RfpWvwD+yaEdh4zjcUHieKjC/wDqdeh/Zb9o1N2kwcaOvrGgroW/BvfSYfFu8/hW0jmaoizB2IvmvOyyyRdHq4o45KzIYD9iPYvs7a8eHHXyhu4tcd/9LWstpBJHQxcKmijp4i8ETWD+lk0BPZyTdzcvE/h6iXM3KXyOtcfEcMmz3u5Jh5PftRy0NTlmcZwD6pdv+KpcY7VdnuzMZHi+O0VOLbnDjNctIQb8EOcV5ZIxesenpSlZ2Gx9U7htDFWVZV9HRPLX1cYRSSRM5EYt0ivKO0H9qLstholFhGGS4zKPKQ2ti/U6w/aX+1929xSD2XC3o+zVOTW3UMLcUvzkt+y6OV9RCz6wl7K11LAVXi9TS4HRs2suITgGTLzvtV9vX2T9h7gDE63tpiQbeBh0dlOzt6jL/SvjzGMU7R9uqwZMTrsSxmcuRVUxy/pzVp2P+zGt7VdoYsICWOnqiZyMSboZuq7yVLFCPyF38kvij03tb/bS7Y4lGdH2Ww7DuyFA+1ipo+LUkPxG/wDpFeRw4H2r+0rEvaZXr8brD6p6kyP+p19H9lf7PPZvs6QSYi74vP8AE1kS9No6Gjo4OBR08VHALdMDWoU1HwX2ZT5mz517Jf2ZZ5jGXH61qW5tkQbyu+JeTdrMDqezOPVuF1jWz00jg9vSXpL9K+z672moM4KPb4XnLw/SvIvtL+z/AA/FqypomM6Ksw6g9uaunYrakXe0wu+HatkzLJjVe0+dgI4ZRkjNxkbcxD3L6Z7DdsIq7snh0lfUF7VZY5m93EJu/wCa+danCZKWUgOSIhZ+oDuz+leo/Z9g9FDgpVlSZnLK9oCXh+ldMFZwSuJ6PXVEVUROxuQk2lqoaqojF82k/mhlqI4w/DPaqmrroycmJurxdK7YROeU9hVFcG5mPvVXU1zCxMuTzdWtqrJy01e5bpHM2M1dUeebP+pQZagycmd0/NuLXLb8ShyDu5qkYvkJ5H55pcS4iUc+/XaheR+bsmKiU8jEQvkltu7vpUMZnFEMiLDUmF1pt9qijM5d6d425AqHbepctZN8ZxItEuM3enYgj+SaLp06U6WUg80we0UmNDJZ2800PNOuOiFxSRaGnjQ9P/JOv0oNLVJQ0/Mly67uTjDci4N31IAj6jqhMmT7wuXvtQ8HT4lLstEd+SRwuTZqUFPcSmthb2D4hQohvqZ947rkHDkkbVloZMHbv2pl8P4Y59X7lOpXeKTh291qXBVudGw80ydOwjn/AJk9St0V1pWoCjt7n1VgVO/dkSa4NyloNiJw+8UPz5J8xtLJtyEh7lAwCFD/AJkTju5pcPegBvxdyC3uUjh9L9KTw/mToBkB80dvSLf0p9oWXRFhHLxfCiiANctWRWvau+HluSYX91vzVFnOG/PpQkPvR2vbzSYXuQA2ukNvN07aKRi231IAYtbvSIerR0+I9+iG34UAAQuXcucP3J5xZCwoAAR/qS4KNx0/7UmHVFApAWsLoiHQUfUi4PdkjUHJjFrW+pGxebW/SnBhbPLJdGNu/NAPwBryZG2SK3yZ0hjuIc2VkNnozkiu5KuCsuHmiGsfm6yo6LRaAQXZ/wBIoxkbLLNVYVXe2f8AFENU3LVUXaLQZNuWaV7Z89yro6q61ulH7Q3JAtibouiXk6h8YS77U6GW38RtUFWTOJJ05ujeokEtXuJReIBaCfSj0J8r93xKaCyZFWSeV2XhSOqctcv/AEUK3411sxHPP8qKD3DpVRjal7U93daouvn8kBZ3IoRP9sPu8ST1FwioQl73XWJ0UBPCZ+edqkx1T+b6+lVd3euhN8xSDY0UNdbblmKt6PEjkt8Xi3OsfFUONum3NWVNXOJ7H6lm4midG5hk4kV7g3T+ZQKrCYpLsgYbvCm6LEG4QkeV3SuVWIAMpOJvdl+lYpNGrqjP4lgIco4wIn5kTrOT9nZN2gbltZJPaNXN7U1NTgQ6MtlKvJlpZl6LDY6MNdxFzUkSjEbMtql1FLa927d4lEmG27JnWhIYSB5Nt3KZHVBIGWVqqSJxIX12oSqGutZSBejM2XNISYn5qh9q9S6Nc9mWaKHsXjSac10ZBIstSVMNZc477h9SeaZiLP0ooNi04jeb7VJCoYSHXn4lUhM5W5Zp0JHHmpaGmaAMSYYhFg3epNDWFnfnuZ1VgWvpTzTMLZtuEVlRrsaOkxKSQMpFyQeI+bNbcqeGoe8bH/UrSCZ7BfYRelMu7JlBTuU2eo/Cp9ZhIVmjs1vqTVNM3o3ZJ0sS9nhJzZZtv6NUlXJje1PZ1hiIo42t8S80xfCWEicAuL0r2bEKgMU2MFpE3STrJ4n2dPc7A3vXRGfHuOLJH9Hk81Hw9HZRZI7SyZl6H/sXV1xlw4HJu/ROn9l9WMN5hu6nH0qrRisc/J5gUdv5kBDrytH0rYYl2VkpwzaN7vUsvU05wlk7bhVE/wD7EIskurzRELk+dqb4fw7UFpiflzXCJHrbytQuKCvItxdyXD705aZc229y7w3HXJA2wGjfLNhRNCfu+pSI8ytCy0Vc0WCnWWgEZEXwoIbcihYjG7JkY5/mWsfsnUW/s3EfkosnZmQbswIfqZBNMoWuuVrhUfE08f8ASkeCnG2mf5lY4RRyDUbWYcvEkkQy+oOzPtAZm27JDWdiaghJ4rD+EVrcLkaSlDPITbnapltrqHNnYsaaPMR7F1sj5MDXMrCk7EmNvEBiL1elb63fo+vqFJhciyS3kCxIxU3YkOQBeXzVdUdk5KHeYPb3L1CKFh0yu+p06NLFUCURhxBLl9SXcH2kzxSaPhmTPtUe7qZbftH2Nno5eJw3tN3K3PpWemwOS27h2/5l0qSZxPG4uipcvPpTXEt1bNXMWByzNkETpS4HwdDDd36qVQtGNYPCc0gn/pW0oKNpgF7G9KztFSvGWQZitZhdVHCw3ntJRI6McUW+H4TdyBs/Urylwt47XcP/ANpcwfFKctGZv4q/jkuDPJcM5NHq48aZEhoWFsst3wp4aV7tm0i5qYGRcnR9IrHZnUo6jUUJiObuydjkO7uSEdLcrVwBt/emVRBxvtRT9neB7RHNUFLnkNM1xDkqag+1jCMQklBqauARIRjD2d3My8W1ah5vZ+eWaqMR7TVNKRcOmch9WS0S2OeWyd2XNNXBUR8R6eWC7wytaX6UpZItuazUXaKpkcuJH1btq4eIVFVyiL8qO2Lu8EvEJjuJ4za1ZLEcStuzPerbEaeshhI3ZxAvSyweNFIRle7kJcrV040efmdEh+0DkZNxHJc+/HG3fz8SzTU7CRZ3Iy2tlqK6dUcNyNfQ40dw5OtNhvaKUQFjkYR+S8uAjEtNqlU2JHCOXEcUnjTKhlaPbKHHo5A1kb6lc02IBI7M27NeHUPaTh8siL4lrsH7WQFax7CJcc8R6eLqV9nqDEHhZODJas/h+JBUAJNO38dxK0jqGk1ztXK1qepCakSnK5k05XPqk0nez3Iuoves2aHXmYeaalqnHk3ySMX/AP2lHlhtLNs7VSRm7Gp8QMdWZit5qK2PU8k5RyBwh8JZ/wCZTJCAX/E08rlXSYbFMXJhzWqSOTJKd8CxLEIyhKOJ2KQm/isrV0pk28N3StH9z22mB8n6VJOhu0MPzLVNR8GMoOfk85raExfouzVDNG8Z5Zbbl6rV4KBBkzflVDU9kZKh87LcudzdS6oZUcU8DMRwX7lIoL46gH0uH1LZB2LOGO9w/T4k/D2bhh3mxATervWndiZrBOJKwSwgBqiB9W6hfatdR0MEgDw4v1OstBVQ0dwNld1fNSIO03B6Ge/1eFceRbfE78bUPkT+08dPh8Ys8VxG11orz6aN6iUrGfn5LVYhWfeUuUjuaGnhYWybIhVQeiMMnvZTUOGyU5Cedw+nxLR0NLETC7M4y53fUjgpXIc2sH6lNioWjLiMe1lM52aY4ljTVBxjYZuSsYyAtXyLTwqBDwiYSz2/CSn08Md2j3LikelCyQ8cJW3gxqJW4GFUAtADAZPc8nhU/jByy3MjiqtNH/SsLado1aUjP1fYc5AJgdrn8XxJmH7OQpy4khjKb87VqPanu5sjGucrsh/Kn3shn2ofoyGJdn4qUcmBtzdIrN1HZ0JmJgjtIl6i5BMWRtdd4clHKhj5tG1y3x9S18jGXTRkeRVPZl4Rzz/Nkqyrw0qXV9y9KxjCZ5JyYH3P0iSzVZhMnFL2h9renxLvhl2R5+TDp9GPMkNz2q0q8NITJgZ7e5Q5sNljDUNvqXTaOVpkXiHcWSIJjHuuRFG8ZE1tqQi5FkzOX0oJ1DCoflm6kBM/m6k4f2dxHEpBaCne1/ES3GFfZDXkAyym3E9K58mfHj+TOnH02TJ8UYeOZ7kfGciyzu/cvQaz7NTo23xtr4slUn2dejPYDCXyuWa6iE17TSXTzg9WZsY5SHTpUujozmLJxt+paWkwO4s5On0p8sLaF8wB38NqzeWJUMDGsLweLPfGBLUUfZ2jjEXPhjm2lrqppafgj+IziramzjAXB2JcGWbk/ad8IqIdTQhT2tHlt8KAc49btqMY5yPOy7N/CpsGF3av0+JYbV8i6sCiqmHRncbtzktDQzBJaIPu7/iUCjwtiYmZs9FZx4f7Lbw2uIfSuTLODO7BjmuSyhhcg1Z9yIfw+9/VanqbOSAWdrNOlL2N5DF9RXjuXJ7kcYAVTD3ukdc5FaHSnTwsIacjc7SUB4+C+fh+aSqfgb2gSirLX0d1KjvIBK9VoEw25tbnzVvTi1mnSSyyLU2xPYkRC4mOb23c1JKRhe93TAR2jp1fNBJG/eVxZLjqztTol8YBfNjbmuHiAR7upQXFo26mu79VErJrujcS0WK2Q8zSLCbFreW7zTPt11ru7CSpDmYXyytSeRyNda6akcb6lsuXrN+V/NkmrHtHW3RUxzOMuiEqrbn0rRYDJ5y7auLzQ+2PmO9lQ+0WlnrudF7Rv63Wv45H5JeDWNlq7kuHIFVTzwH0yA4v+lUXtTZdSdGstcXz3Ijh1ZMs1xMZ9leIPh/aTGcHOR7esA+JiXpftXVq68K7T41/sP8AawVfIZDQTZTfhtcTi47v5irGv/tCRSEY4P2fq60/XOYgLflbVd2bpXlanA8zD1axJ439HsoyHIWm74UFXNFh9Mc9ZUxUcQbnOcxAW/ivDB7Rfar2u0oqZsGpz8VNHZl+c1Aj/s+452kmKftDjwXlzE5DqD/6LL8XHD/smb/mZZrXHD/7Nz2p+3zsXgJEAYjJi03/AA8PC/d9T2svNMY/tMYnWGceBdno4LuiSsk4pfpZb/Df7O/ZDCwH2h6rETHnxDYBL9zCtRR9ncE7PxCGHYXSUdrW3DHcVv1OuvHLDD2wVnJkx9RPmc6Pno6z7V/tCayStrgpSfSKkjanBv4CKl4T/ZrxGqk4+I1lPEZPc5SyPKa+gpao5B6nt7lCqaz2dr33CK370vEeDn7EFzLk8/wz7A8AoTE6ysqar/y4rQF1rsN+z3sthYnHHgtMcUjWPxLjO36nU8JHK038SMZnEc3dZuc/tlRjjXhHyH9q/wBm79he1p00j/8A06d3Onl93xe9eeVEbCZAztcJW3Cvt7t52LpvtC7Nz0FRG4zsxHT1JbbD/wCi+MO0HZ+r7O4zUUVWFpwna/xL1MGTdUeL1WLR3HwVE8LiOeff0qVg2cNSD5uKizlaJM+7zQ01Vwee7/Mus4v4mtwTGjwXEDM5XiEDutH1LZYV9vlXgZyhHGdREbsQFI9tj/8AT4V5BV4oFQ+xt2fUSY4jFa7/AL0nT8hG19nueJ/2lMUmAfZ5IaMW6xihYs/zOgqP7WWN0+GjTYVhFLT1OWtZK1xG/qXjuG4DWYsfDo6aWoL/AMtrlocN+zXGajEQo5aCWjz5yyjaLfEo1gbp5P2Fjv2vdtO1F7V+OyjEXOOBmBv5LJVdGclIdXJnOd37SR7iXt/Zv7I8EpZBKtnkrX9PSOa1/az7O8AxDsTV0lJSxURg14T57s28KG2vo0WLdXZ8ljI9+XSIp9ifrz6d25dxTDZ8Jr5aacHCUH8XeyaAbkIxaPr37HIezeLdlKXE8OwqOCtB+FNJLvK9mHcPkt7T0NNDUyVcdNDFUTDbJPHGwkf1Evnz7BKwKrAq6gp606XEYpOLwuoTDbuXrdBWYrRmQTyNKGXUsp4rdnbhz6qqNiEISb3diQ1BRU4E8j2CXuWQnxyUdc7Lf3LNYp2olJ9TMi9OamHTNly6pI9C+/qCH8PiOJN4stqz+KDHXTSySVEc4GxC4l02P4V55U485Fm7KPUdoLoSBvEu6PTUcUuq2Q/J2N7N4fVlJT0EJSu/VJJfb+VyUqoKnp6cTkaIohbSMXWemqoyuzZiUGpqAFi5CuuONROJ5HIm1ldTyS7GsH0l3qoqarusa1Rama3cx3Cquorm3Mz/AEkt0c02T5qqK7Nmt181Amqg3MxqFNIRNz+ahmRjbrtdVZlbZPmmbPR/5qOU2vPcoJl6UBSP35pWGpNOYcsky8m3LO5RhkfPakRJWjRRHbruXUkReSDifJK5+5CYUHc4omkflqhjG4lOCGMizfcglkPiH70IzH3srb7vjIM825eaTYaGauiXRChvkyRnGdytqfC5CDKxTxwXjWtlb+ZAVyZcxe3Vtqatclpj7PnI46OIkmJezskYln4VBWpQ8Fy5KZT0rWi7h8Kn+xxR9e1PgUUegNkXerI2KscPuk2BcpQYKcz5A3xK0pKU6hxs8XhVpT4TUCeTN07kDS2M+PZu4fiFFH2TOQtcrVtaWl3ZHlaPqTVZUQUbZAe7qYUrL1MXU4L7H/dqPdJT822+laGsxS67PI828Sqqrh1FxvkJJmboje1RSbTjtXJuAI3Nkoxj71Cl6kNkByVEY82UKWqAuSRixc9qiyi3cobNEhPI/hdRiLzTjjouWj71nZuhu3uSt70fD0SYbebKgBt+Fc4fzRsKJQAxbqiEbmR26JW2jmgsBh1zXbfd3orbkVvegVAW9SViMeWeaW1BIBD8K70lnp9KTjbc7IuG/NWAPp1St9zl5IuE6XD/AFKAB6Wt6lxvePcjGO1svUjttb0qwGbWLwo7duu1O28kNu3vJQAFtvmkIp1hcvhSt/8AgoFZy1cbzR2vb8SL0vkgG7ALNIh3f/NURc+SK1Ars4MbCPNIRa7PPakMb5+lPiNujblaFyT46gPNPjWAJZZqn4z56Nb5ouI5ElZdFv7U3uRe1MPkqjfnruT0JeaZVFn7YA9/Ul7Vt5uoZWZcm/ik0gXZZ3IGShrH96dixBxJtdqgOQC2vh96HiBaWSBbMuAxC3uckY4g/vVI9V5MiiqnLytQFmgirrtc+lSoai4FnArGjPVlaU9cIllmgtOi1AbhF0Qi3eo8NYxD1pDVMRalcoNdkPW2vouPt5Jo5u5sk21Q/wD+yglzRIEmEs3y1RMWnNlH41o55oeM/NlAt0TGLdptUgJLe/4mVeMwlanhkQWnsWYYhILdT2pFXGUmdzqAxe5FcgNi3jxBxYWzf+KkfeHva31KhCbQsn/kj42hZ93pU6lKRbHXMRamyhz1DERZOovGu79qDiXIoqwyku70y25O3MOjodglpmqM7B4fn+pIR3J8Mi77hRDGyA/2MDC3ciGP32o7fLd5pCJbdVIJBR5j3upEMzjcz7vqTF35kV1uboLJkVU/k3p3LrF1N02qA1Rby8SdCb9SKHsWlziwu3USnQ1D5ZdSpwqtubsn4qgRFZ6l7GggxC3rf8yle2NMHDN9xMs6Mnl0qQFQfcSjUvYuIqEL8nK0S8X/AGqRMUFOAAzuZKgLEJY7d6izVxyHvdGrHsjU09ZTwmJxllIpP30xOWQgfmRLGhUEKMKh425/pRqNZTTVw0FdSm3AC7LXTxLyLtJgsVPNJlkRfCy38NZwzzF1HrcHbEozfJh00VxdGWSG69p43UUbEWTNakGDuTatt9S3x9h5CkNzjIwHlakGAxxlY4PzW1xObtz+zBDgrzHkLP8ACuf7O1Ek9kQcTwr0unwOK7Z0d+in0uHxU8mbA3uSZSiZDB/s5OaEnnlbldtbkrOf7OTpWzaPii25yy5LZ0wsLZuDDb4VdUuONCOTgFvpIVi5SN1GD+R5XTdiZ6iUQjp3Ae8sl6h2Z7I0mC0Y8cLZfUTq2DHoCDPhCxfJVldi3EkzsutWblJmyUIeDTw/dlRDY1JERlt3WrNYz2PCqufgOFz6WjtJVwY1IMlz/pVxD2wnjEWvuEfCTKNZw8F7wkqkZ+L7O+JzjARu8Sfb7OacS0tV1UdoJ6o/AH0ilT4gd2Znb9Sq5irHZUS9l4MPIbAI/iHpRPQx8Inya5XNfQ1dYAvFIxC6g/dstPske0viQmU1XxRX+zsOmS6MIbnZ2uT9TRnHzy91rpgxIVRA4VmejMJfC6dhJ8xyfp9Kh2vIV2TJ0Kgx6GtJKqGjRtg9NiVGHEka4W6UX+yeCQhnODSl08ln6eslHk7CptPWSzSams2n+zdTj+i2bAcKKmJoKcBt8JMvOe0mAzR1h+z01w5+Fehw1Vtt77enapF0ZatYRfJEZuA8mOOQ8UPDamE85InBSYKWXPKy4fiXrvstJUETTxx/VkmJOzuHjqGQ5LXvGH4v+yj7Edn4sWxIaaocoBKMiYh9Su/Z/uupOCQ2vB7TEmUjCqdsHxSnnA7QvsMR9L7VY9ssP4fstflaVRnFNbu3h/7VzOW0jaK0RUjXejIk0WKSi/LaqubPud1DOqONv2jl6rVqsaJ7szShiTyHqnWrmIN5t9JOsVPiko6ZuopY5OOmTFkq7JH5OvyPQgrGLk7fUneIEmj5LzYu0ksI+AfhQN22njfPJlXZYflxPSZY4rtchH4WSjhju0a23cxLAUfbaeoOxmuL4m5LR0OOPNGLn1ZeFZvG0aQzwkzQy5FGQOO1Zmu7N00zlazDd/SrqKo4lru7KSEYE2ebXepQnKJrJRmYufsbFGBZgxXLM4rgL09+Ue1eutG1uWhCSh1OBwVQFk3Vtt8K1jlZz5MEX8TwyppyjfRQCkkEize5eh9uMPwvszCUtbWQUOmkch3Gf0jzXkdZ22esm4GDUTzk+1pZW/0rrU1XJ5Usbui5YXLe5tEA/lEVFHtdRw1Ax0jy4lOL6x03T+pRKbsPjGMGM+N1EgxPu4XSP6Vq8LwmkwXbBA0RByIm3KNnLwEYV5PQew1dW1lDxazCo8NF90f495uPxbRWwhqjJxZz2ryUMYrKcxcJDK3la6tKLtlXja0kHHH1Csnis9DHnS4PV4agLBzkYVIGoDbvEviF15e9ZiFUHFjCSQPULJygxiphlyMyHzEmWXaOpdS/0ekzVnD5G3LpRQ1gSB6lk6TGHqHFpgO7uIW6lbUk1vLMfhJZPHRsslljWD7QHDdvp0UP2eopW6rxU0JHHXpS43kyE6G42Vvth565DkrYMpAv8Kg1eHhVBnoEvqFV9TQ1lOwnGdwD6XV0pmVuBeSWE+bIWFuT5KhbHDhEWngfd4lY02KQVQDY9xekktGillTJ4jt2uhqKPiRZZX/CmXm4bZZuNy7DWa5Z7lnTL2j9kT/Z8ZC4nj9JJT4CxCJtGyt/bAIder1Jg8Uj3B4elUpTJeOBQTUPs75WOJDyLNKGlcn2O4krWSEJNepNDG0euq1s5e1yMxxvDq73EngJybPw5omyJtW2oXhbmzfpSs0qiTARjo2RCrCKoYQHRlTBmOufS6lQ1FrZu92azcLNVKi041zckXtDl4bVCCoYmzTrSfJRVFqexJ427M2dSYybd6u5Vr1DiQsjjqnu5KXBMpTLYJGzLW1OtJbdk6qxqmLv3LvtTDtztWDxM1U0Sayqp6cOJIzGXcI9Sz+IxhXNkzWkXTb4VYzcOYs3ZiJ+aY9lASvAXWuNaGc/dwVdP2bjmPfIdvcXmpEvZcCHJ2uLwlkrSEgJstRJOw1g35ZuWXO5U8k4+CFjgjFYn2Tnj3RxuQj7kGD9najii/sjkWdraL0uOQJG7itbxKVTRwRvc0bAWd1wqfyp1RP48Lsa7J4KeHycST8LTK2QLlsoZIhtfK4fUs/7VHb6kcVYIkWWVvxLysqlm5Z62Kcca4LutpwrISEN2fMvJVtN2Tp45xM75S+LpZDFi1pfV6VKbFm9a5lHJDiJ0OeKfLI9d2ZCQ/w42EX8Qioodl487nFtvqVl98GWmifauaZs8lW2VIjt4Ju0VcvZuMY82BjL1Ku+5zjmzcNvetN7Q3gNh+FMyTNIRckRyzXkmWHG+UV0OHxD3WkjeGOMNJLfhzTkufWyhyQvzbcrTcvJlKNeCxw3EGpSLMGMCV5FVUwsMgOxD3x5rJb7fV9KIRdZZMKm7N8Wd40at8Sjs2OxZoQxK4h0cVQQ5iOTOpURHtd3XP2EjsWdyLqayoiz4m1V5xlIfNyHPxLtPVPHo77e5SeMHJ2WGjh4OhzU0RWhOQxbLbmrSlHhtz9yhtIHNmT41DCKiSch42oktpLTy8KUkjExa/JRfaLu5LjF/wDGWXbNu4NMJ8S82cl06dyIny/kuNUWuTJe1Puydb6SMrRFOlO/UNvyXDF7S2dKme1Eue0N/wBVrGTXkxaRW6DcyAxAm0fd6lLrJLuUe1Q2ktbRtq6FZzOvAHs7lq2ZJo4yzy9Ss6eRyDJma1OsPyH9yHJoO3EprXz/ANSeHMuXNWl0dvQN3yRcYObMG1T3X+iu2v2ePfb3gc5YPR4xAG6F+Cf0vuF/6V6D2Pp8MLs1hNZRYfTwe0U4G5BG112W7cudo6Wnx4KrC6traWrhtuz5F4XH6XS7GYLL2V7MUuEHP7YcBHlLGz2kLltXVLJJ4kjijCPdcy6KQyHJtyUUbD1dSfioa2b9nTH9RbUU2FyU8PHraylooBbUpZFzqEpHS8kIeWV1TIZFtNVs3xqLin2pfZ3gLyviXamA7PDE9xP9ItdmvOe039rjsRh90fZzBK3EpeTTzhYH8yz/AKV24sGR/R52bq8S+z1COnlmysjcv3JivwtpKYmnqIqUO85DXzN2h/tTdrsUA46CmpsNA9rFleY/8v6V5pjfbbtL2kufE8Zqqgf+HfaP6WXfDpX/ACZ5eTrl/FH2XUduuwnZ2ETxjtfSxDFt4UW+U8vSLXOvNu1v9q7s/htQcfZPBKjEvRVYk3CH5iO518yQwtnmbfyWjwHsXjHajdh2HzVQXWvIAbR/Mt1gxw90jl/KyZOImk7Sf2iO3PaSnKB8Rjw6B3u4dLHu/UsBU1VXiE5T1dTNWTl1ySncRLf032I9p5MRgopcOKIpecpPsAfiJbmH7D+z+Aw54hXS1s/jjj2Bd8K1Th/EhwyT+R8+1kLE17fvJVcsdp817t2y+zvCqylzwSN6Woj5xkbkMv8AHvXjuJYXLRzHHPG4yDzEmVmWmhSSjcN7NaXfqn4JLhHNkJw+XUgAivt02poZ6r9ifayTA8dLCpAjOlxHZdI24CbcJCvYcQjnjkL8RzHPwr5u7MVEmG4zQV0TMZwzCdpL6D+8DrohnJreNu4Yv0q0rHGX0EGYn0MX0qRFh54hMJ1sttFHuaAX6y+JMwxnIQu3erWGhfPp/KhlxKP7Qfs7oO3mGRR0tJS09bHcXthPYQjltHQddy+WqmE6GplgkZxniMgMPey+0oYXhtds0AdmcEjrSxF8Io/a33POUI3fUuZ8Pg6nBTXJ5H/Zy7MnH7fjNXRywEP4UEhsQ559XzXs0xXDlllohrMWihYrpGEmWar+11HDdvuL4XWkVJk3CCoLGKe1jznt+FY+qJ45CZ35o8S7VR1Upvm5D02qsmxSMYc9CL58l2400efkmmN1E3DuZ3a34mUCQTk5ckMuKRXE2V3mShVOMRbdLV0I43QdQXDEs9yrqiqAbs3b6UzNiQEPJyUCasYi27c38kIhsM6wLSZne1Q5pGkfmuSVAE+h9SbIg81RJwuRc0xITlzZ9eSfLIh57U2ZCQ5fwtQUhgyci6Fz05p31c0BC3c+1ADRF57Uuoubo9LknyQWBqJJXPnn06LpbkBbUAFc4p6Oo3Mo4ikW0tEWTWxbw1TCIs7/ABKZDWNtJn3LNDM92qdCoeM9H3J7EPGbKnxA4xIs2/irGjxKC4btxEsKFZIRZO+1S2meMN7vzV2CuJ6QFVT8Lut6rfJ0xiuJQSRk8bMJO1r6LBtihxjlncOaIcSkuLN3JSPZkqukYiJ+lRWkcXzzdNHVDJc6DjCPerM2i9w2qePVjtJlfwY00bZ37vmsN7Q4jkK57afmptDVo2dT2kaYcmzEWVJV4pxHLmREqN64/NNHWOnYuWWJ1TkRJg5rhHVxUIqpx77kyc2vNFk0TJKi27W5R3qG3ZtcKaeS7m6YeTydZ2WkOOSaIriSMk3pbmpspC7+pAiIelK3uYUjSwS5j6UX9STDtSH3v+VBoDtH4kXhzyXWy5LnpbpQRQNuiK1xbVdAn3chRNkQ993cgKAaO0UVz3Z5Ll3uScrdckArEMd3/uSt1JExWlmzflRXP/qQDsQRvZtZtVxht5Au8TXRl24PeRKwBt+FOALD5pATd6K65AVQ3a3cyTDk/L5pxufJd0yzQAFpelK17dUehDm2a5a1uSAB/wCaFx0ThD057knytzQALiwloiLIWFd05MkWSAOcNua6w6Lg+5dQAV3uZOjnkOWWqaHqyZmIk6GV+uSpEtlaVQ/e1xJDNd8KYt3c7kTFb8S5zq1JQyP53MuxVTi43KKxIrmz5Wp8iovIKymkDe13wqLUyNG/4eSreJ05IuM+WjqtmydCeFdcIsbDanSmiJ8n6VU3XNm7IeI9uTdKLYOJdyDFtcHuL0igIZMtGVXHUOOou4qQFcd3W/5nRsLUmBxMuW3vRxk8JFmo411zc+aXtF3Wf8kbEMsArjvF2AVKirt4u7WkqQ5gLk7inoaiMT352qxGjjrGkDmk1RcVrZfxVMNdGJDlt+p02+IMR6PagC84klvQ1q4Uxjk1jF4VVjijiWTncKX3g465pFl3CT96kDN7tVnhxY/NhTr4oZCJXqaEpNeDRwyXdydKTp2W2rMBiEg8jU6mqKiZx/Fcv3ootS5Ll9zDtdDawpU4ybXM2JPlaWml3eoN6AyH4l1xby6U6BDuuZrknyz13bUAhgo7uTrvDe3K5PDu5/Sn2huFBNEMY/ejAZBUkKXX1J7gl5IKoiNfai71L4Nvc6XBbydKh+CHa+WbJeHJTBjRcNrRdFAQLWJ/SXpStbyUso2t/wABQPkmWNAVtrJ0C1LLLcgLn6RddEtc9NFJBJCoe3LpyRhMY96hnJGI3eFANQ3cqHsWRTXW5P8ANAUjltfJQwqGku9SfAtOSVCHQkbLn80UZGRFn+5IIwLyH6lICNh5ZJWAMWcjj6WWiw2QbBzFiFvCquKlKQvl6VNhpXHvcSzWUuTeCo1FPVU/BJnAbctVksdrKQZi4cDBarESMbszQ1OEx1QEzh+ZTHhjk20ZL2yMSybcnxrgFs/Em8UwuSlMso3EfiVLUySw6ZrpSUjjbcTSNiQFdpanGrG/1LFjiBxuTudv5lJDtA0drZ/zT1J7hrhqruRp1qi5tT2rFh2iYbtepTqfHLvJTqWsqL6YnuKx2tuTfGfvf9Kr2xQCubNPQTcQer9SKHexZxVjipsExlrnkPcq4Kd5H57W5qxhjij1d35LGZtFsu6CuKnkHVyEvCrLEaqOSkzfISWcGopxId7iSU9VLM2QMxAsqOhZHVEKaokqJuuTbySGqMXydvmjjvKbuAu+1P1AgTj/ACtVEIaaRybmu3WlozKSAxZDq13yQmMYvodpJsoESfllanAzHVl2EmLk73N7lJtEu/l4VmWkCExjtscbvEnY5nvFtfqTgbvMU3w2u5vcgtE0YWIM+n4RJII3jHLUhXAzERbPb8To7nFxbJrfVmsjcmRFHJBOB5CVhW+pXOB1kWNdnDA2vCQGqIyL1ttJUMVl4v6VAjxSXsrS1HszsXsk7FwpNwlDIW79JEs3C/BnKWjTND9y03MwckxXYbQDTnbGF+WmidkxJhuDQrmua1VdVUBcTh+nNXCzWcoUY3Eo3Ey/Dbms9Vkw6ZLf1VY1hM8AXdxE3JYzEaduJ1sX0ttXbF8HkZF+ikP8Qs1HMfkpsw2mWihTQnnnkS3RxhxlwyuvYSUqDtEdK2TPyVRIJ+8hVdiVVFQgJ1FRHTiL9Mj7iTdfyFs14NvTdujjL8TpUo+3RyNodoLxvEe3UUNwUFO85/8AFk0H8oqiOTGO0h2SHIQk/wCzja0f0ssZuH0dCnkZ7Liv20UGBiUbVJ1UuX7KDp/MSyGI/bR2w7Tf7thmWG05bfwG3l+Z1XYP9noRiJ1m4vR5LZYdRwUIiEFOH8Nyz0bK7j+2ZzAPsvkxSqGsxysk3vcZE95k69XwTA8MwGDhYZhwDm37eXcZKopqqPOw8hV/h1cENjPI38U3jo1hIcejnqiG8LSbxZISwEJNJAuL5K3irgLc8gD9TqV7ZAT53sP9Sm3E2UYSMk3Zm0iyY7UVPhZ0pZxu4+FasaqPvNkzUlFIBZs31Cq2kDxQ+h3BMYelazIB89Ffe2UeIMHEjjIh5kTLDVMkUJ5X8/Uhhxbgnq729yh475LWbT2noIRwCH4YAI/JIRjtHIm9NpMs3R9oICEWc3u9ROrCPEgtJ2Nln2zfuxZbbI9HNkRE31Cqv24JhJna5HDVDll6VOposhZMW3Tb5Lh5Fo+5MNMFmj2ohmbk36lFMqxupoYqyIgJrderxKrqezoW8SI3vH32q54zDc4uo8kxyd7WrVWYyUGUcU1ZQiXGBzD1eJTIKynrHLhyWk3hLaSmsLyFkbNb8SaqsFp6gbnyA28Yqm0Y6teAbjEdUEsj96jfddTR3nTyNKL/AN2bpoMWi4vDrIjozLaxSdDv9SQX+yV7UY/s36fCS57Yd+ee3/MjlpWEOJnsyuuHcmgjYhA2diE+SDNyZJjqjIdXb8yeGoMvCyhWtCcTPlcZ2bXVhFS+5JmibCCa7mjCNy+FODTuI8nTrQt5KShsBcefSnBJ/UnWh80fDbyWbZskCI2/EifMn9KctZct25OyRpQ0JXOS5xPUnrWFAcbF3IsKGjk3bHe1JqxhfvRnC3vTJQ3Dlkgn3IMqwPK5OxSMVpKG1K/l3p0ITHTPb1c0ME2W0NQ5HptFSPbLbWY9vpVaJPGAszv7yQ63c/zLF4kaqRbNWPuZ3dOhVPbqdyq2ke3rdOgPE8y/qWLhqWmWQ1RFal7U6jgPhzTlu34VnRZLhmfm73KYFZa+eu1VISW6J9pmEdAa71KWrBOSLUKhyfXMU402vNVwTHl1W/CjaY8tXWTgaqZYtJc/NFcxKAM1o82uT0cnvUaGilY/bc+niQ8P3WpCVveu6KaEdjK3VPgT35uo3EbanLt3NDVmymTRkC4eSTTKE5aZoxk99qy7ZfcJgTMWj9X+KGSq4fJQxkbk73JxpGy7iQsYdwebEO9+lNTY4EY5a6qLUF3MzXKvq5DEsvf4VaxQMpZpIlTYsZS5skGLSlozbSUWHD6yo3RU0sufuK1NVJU2ExEeI4phuFgPirK0Iv8AElusa+kc7yv9lgOJSXaO/wCZPjiB83fmsBin2tdhMF2VHamGslH+7w2E5rvzclncV/tCdnuCIYHgeO4jLmxcWUBiiIfENvNPsN/RH5KX2evvihc80EVdLMYg1PJIRelrl47/APxCdqKq5sI7BUFH5HVSHMVv07UpftO+2jGAsgqaXCIi5R0NCwEP5lounJ/K/wDT3mhwfFawx4WHVHuKQLR/mplTg8+H2nilfh+Eg7dVVVAP+pfMlX2X+1HtZ/8AvTtZjk4HzAqowH9LKtq/sNrKHhHXtU1hyPa118pE6PxofbH+Tk/jE+iMV+0L7O8BImxTt5QSELahQg8xfyElj8Q/tLfZlhtzUVNj2PE3Ihg4Iv8AFra6xtB/Z9CnLM3hiH4Wa5Zr7V/s7/2Thop6Zroib8QsvErhhw3qZZM/UVZrMX/tdRQyi+DdhKUiH9mWJTkf6hZZfFf7V32mYpc1EGD4WHpo6TMm/MZEvLZY2F8snH/SpWFSANUGm7Nd6w419HlPqcr8s0FV2s+1Tthc8uN4raW5xifhCX8BVPU/ZD2lxL/e8T+8KgOp5ZXM/wDFfXXYyqCq7LYbP7NBBKcAifCDbcyteIY3ZO9vpXE8zhKkj0oYFOOzZ8p9nv7OOJ4pCFTFTuMRtcxyWj/itpg/9mWKGQDrZMxZ9Rv/AO1e7PM5DlncgmqHjHNzYRyu3KH1M2WumxI+MPtS7In2N7TT0nDsibo+nwrGiO4V9afa52NqPtGogOgp4iqKZnECk2lJ7rl8w412dxHAas6fEaOWlnB7XjMLf/jLuxZNl7jyupwVK4+CtAfwiZ/3L3b7BcWqKjs/iNJTvYcMglJbtEm8K8KGFyIs9q9m/s70uKQ19fFTU4S0U9pT1JH+xZvh77ltN1HkwwRe56rU4hV8ImczJZLE455pC0kHzXqE+FgTFsvJVcnZsJNTjuzWGPLBHpZMbkeVTU8g6/5lR492bp+0EJcdragW2Si3+Zeu1nY/jFeGQ/Dkob9h+IRZvu+S7O9CS5OV4Zny9j3YmvwuUr4nIfXH0qppsBlIx/CL36bl9aH2JcQ3sFnpJM/7NhRj+HBGH0huWdp+CHjf8jwbsl2JrPaAqKinMKcX8emf5V6pSQ8QhZgsHK1lflgok5O4bk193+zno1ty6U6RGosPp7WFnfb/AJVe0tOwtq7W+kVQTFJDbtyFkQYwcZhez/qWbWxcZamjaaKGLkxWt4lQ432i4LZWXD6crlHmxpit8I+lV1TjkVpX/pQsdMp5bVGbxrtEcxE3CcR9KyVTXPJaxOy12J1lNUf3bepZat9nI8wZhXUkcGSRAeq0H0so1RUXCWu30oqnPInBvyqumIyLPQVrRzNhVEzi2bHaopzHJzfRAZP5/wA1GMnHlkqF5HJpG6c7rUwc27R2TRk/NkNp5ckDSEZbc9P4Ljk2fqSYn8l0iciy0QUcKby2ih4jXc0i880iFh8rlCYAuTE+i4UjXaOu2sK4Q+7pRsOhXXd66JICG4kPDe5NMVD13yQkXyQdLrjk9pZNaqLEcmzmmXkcu61GQ6iheP5bkFpUcCR7hSYn8Wa7w7XSGO7k6glj9OT2KRNI1ougp43szTU2Yj8Ssz4kwxku5Ihkch5qMGaeErhQU0OXF5ouM/emXJK57upBI61Q/v8ASkMzjcmhz7ntQl8RIsVBiW5IifcmhJtyRSblNi1CL3oeJ5ukclw6suXXf+5JsqkL3O9qH9KLqQ3OpsqhJN1a9KVr3f1JE/S6oYQjt5sm+l8skWvLJD/V4UCoLp/N4kIlaWSct1XRHvtTQJjTDpq/5knFE43DnbaiaPbakMabIe64V0it0yRcNx0ScW7s7UEN0IfE7dWSB8tz5uP7k+I2pshQGwI81whcbXTpDrqhtufpQFgtuutREL8nyRZP/H0oSHXNkBYQi/N3ZIsvNCOfJ0hjt7/5KrDYWvncKNuebILfmiEWES0uUhaO3eSIfFkgu3asueLLwqrCwizHT1LhF+pL966+SZViue7miucdcmJAXVkujt5oJsK67kyISe7XpQj7kV3m6AtHbu5Ifmgfq9KLd9SES2QNqS646JMO0lB2WcS8WaO1x1/gg8XqQCYu7mkJdW65Jd589yBiu09K51W+HJLQi/0pfqQBwenk6Wq7rcuW/NAHbn7l0idcEUkAGMjrokZa5pvXPNdcriHmoIHWJ+TvuRcR8uSaESJPtG3futQSxcQvNH7Rsy1QFlmla3UgQ60j589qdjmbvf5KKO5kYCw2/CnZLVE+GRy8yFWNJXezkLm72+n0ql4xlyddGY/XtVEGkDGN4vqX7lKDGLmzyWXikMXzzUwK63uVlps0EWJXEWid9ubztWdGqnk5Ncjehr5BFwB7e5QNSkamnrmvF3e0VNGqDLNn2rFhhOIERZNt+alUWFzwyDxHdSxqTNfEVz+pP8S0h0cRt6skNIJxxDaGmWt3UnzzLRI6AepOhfb/AEoAK3m/8lNhHjGINkkwRDlG0dP0pp8vLkruWleECzBUlZI4mWbWpJlNUNSE27NMySMI6dWeiizVhiZM/wC4lDOut5NuVGTmqJpzefUmjqtuj3KBLiDFrr9KiSVjk5O36VdGTlsWh1TPGWqb9q723KoOqe7N3tQ+2Puy2ijUi6Ln2ohfY6cHFOGWpuqB8QPdllcSD2wvXudOg3NU2LMWjluJSqbEtRbNxWPjrGG3N1c0M3tRC3SKVFrIa6mxgKeMjd3IvSpMfaaTK/Jrfks5U8OOIm4lw/5VUnikgvZnaIqdUzV5KPRgxaKQBM3tubwogxZxMWA3Ee/VeeRYo0ZauZF6s1ZYbjASF+IbFl4VLxoFlNy+JRVWkkbH8SznaDD44w4kZsXn8KkQ1kWWbm1veoWNYlTzQcOM2u7ySSHJ7LkxtZIwkTO3J1XTzWmOanVwgL87i71SzTAIl5roOFjxVDCRZeJORYk+bZPcSqOI45voiGocrQ1QVRfBjBiXw+lTaXHDE9+enJZcZte9dCocX7/4oFckenUHaJiEcu7xKbPjjEGbSNcvMoMQMdGPbkp8eIPlvdZNGqyM9Arxq8NkAJGuGRrgIe9WVBVScAWZnHNRZBfEuyVBWNvnANPknaAeDCLu9+fPVYvlHVjZPp6dy739SM6OS7r2oAmAbue7wp2nxABk7iH4lkdKQooTERfNQ8UxKDBacZat33vYFveXkr9qqCYxFo29Tksj9r9DxOw89TEYcWnmArBfm2dqgc1qvaV+C412g7RdoaXDMOagDjSSi3FO0hEOpeidmMFrO0GFlO0lN7UExwnTcS2W5u8Rfmy+WsBx6TCZTAspTOQSAje4ote7yXpeH9rKQYaypxCv9nEZOKEo3XajuHT4k6bOZZdPJ67iWH1ODwTy1EckYRhe+wiu+lQOxlcfbqgravCoppRo2c5hMLSybqdeZ/8A8U1bgZjDQRy4vEDWt7Y9o/8AVY/EPtk7a9sKueOiOPDSqQIJIsKh4XFZ/UXNZ0/DNFmbfg93xXtBQYDHxK+tpqUC5XmNxflWDxv+0FgeG3R0cFRiUvcQtYH6n/7VjOzH2Oy4tWQS9p8ZbBqOZs3lH/eJf5cl6/g/9nfDMJoxrMEo4O1QtuefjjKbP/8Ahf8AtScl4SNfdL7PMG+1Ltx2yfg4NRtQQFzkiC7L87rQdj8Nx3s3LWSY5ifto4kPCMSMjKIvCW5bSSR6d/Z5aZ6Mg5xSBZl+VPYbJh2JCdNLwzE9tpd6tfslpeCdieISCFBKAcIzpQvEvU1wkqc8SqC77bvUtO+ExyQgEhmYxBYxSPcWSYbC6QisAHu+SItFPG/2ZcqifdebITmMutmIW9LK2xibBcDApcRxOnog/wDPNhL9K857RfbtgWFvJBglGeLSd0srFFF/1db2Yvg1R07VTk/CtH1Esh2k7XYHgZkB1bVE49UVNvK7/BeX9o/tEx3tUZBU1bxQE+lNTNYH/uQ9nuweMdopRako5CG7qyR3a8GXbcyfjf2mVtc5Bh8TUUT+LqMlman2ioIZ6kyMje66TqXvHZT7B6PDxGfF5HOXuijt/qJSvtR+y2PFMBCpwenGKqoAcnjzt4sfl8xWTm35LWOjxns9g8mLYhS0cEbHLMdoRk+25e4YLgMsgDTSYG2HVsdwyTwWlDJ6bfJ/hXhOBdpKnszi8FRAzDUQvcBH3fUvpTsb2ipvtGwoWxAAKqGqKo/3TYAA4ZfxuU71yEYSc6KOq7P1FKRXwOPncypqyP2f6vSvWjweTCw/AqJaqJ20At9qxeN4HWYhVkbg4E/hyXRDJfkMuKjGnUcNhLJ93qSDGHj0Z7U/ivZvE6MC/AuFvSqEqGpjP8SNx+pdKZyPaJoYe0DR9b/qdPh2ou0vuH5rITRyR8/6lFeS3xsikHcZv4+0z3ZNIe5T4+0GzvuXmI1h3Dkd3kpsOJSFbn5opMays9CfEAqDyd/1I443uzd2Waoah7uTkJe9W0EzkeTZt5I1NVOy1AQuz1VjSyOL5aqrhz5P1K0p+gWz/Ms2aonxVFuqlQ1Vp69T7VW8N7s2P+SdDMWHVZOjVNll7YfLNGFY4sSrmkfy3Jwc7u8R9SODTZlsFZcFrLpSPdz5qBFJbzZSeJaHJQy9iU0m4X8XcpEZMQ5ZP71CaTv/AMqdGocu/coaLsnhwy0yddkhjqKcgcBLNuk2uFRAJ+bvaPxJ6GRss3drlDRaoqz7O1lOWdBPSxZsQnAbHwi/q0WePsr2t+7mjg+6qeem2wyjUSXl8Y935VueN5G66JXXc1FyF2oMzc2E9s64onlq8CgkiBi4sUD3HL5kP/armmwPFSkF63HJDis1ipoADf8AVbnkp8ZOT5NtToE4lzdFyHHFAOChjhbIDkL4pDciT7QtaKjNJb3unLnItXWbN0qHSsQ8RhL/ANEuG+XqSaNxRZdA3XaWuVq6Wga7V23XVK1x5IsKYNt38UXDf6UYDoit8/NTsKhhxf6Vy1u9lKEfNu9LhuXd1I2RWpDLqzQuLk6nNC+7Rd4Lcnb+SW6DUiPG92Wv5UYCwtqpLR6clzguI5ZblOwanAHuUuEWjHLS/vUfgvzfP1KYEb2i+ayk9i6OkVzjp3on5IhhfnYnQpRIv6VkMYH5dyfhFtzG35k8MehP+VFFG5Fn0ipsBALl9KPhsQ5pyxG0e3J27lBdDHBMfIv3p0I3Hm3/ALk42Xey736qBoW6zLK1JvmuHl3OkxP3ZJ0VYiJyZdu01/Sgcnu7knK3ySCwxzLRlAxPtJhWCj/9QxSlpS6rZJhu/SpFRHHWQHFK10RtaY55XCqim7D9m6N74sEpL/8AiEFxfzVJL7Jk39FbUfbB2Uh2BiElZJ3DTQOZfyUP/wDOIKh+HhnZPGq8/VKzU4fzudbaGGnpdIKaGD6I2FO8bq8P7lVr9GVTf2efv20+0DEmL7u7KYfhxF/eVcxyl+nayiTUv2v4pofaGhwgP/6OhiEv1OJOvTXJ8sn/AMV3ja5ZKu5+kHbT8s8qk+yHtDjjj9+dsMRxDTpKqMR/SyKm/s79n4WE52aoNi1KRyNeokXztRNI13f/AAR3ZgsUDFUf2R9nsPt4VBGOXpBXUHZXDqX9nRRDl7lfDI3uXXyIu5R3JMaxwIlNS0sZDlTQiP0KxCo4baAI5+llHcY/Jv4Ixyy/qWb2LXBI9oeTm7ckycko3ZE1qQiPPUUn9z5pmnkQSNlytWT+02nosS7Nz4ZJG9RVSNxYxBtwZd60dVUHThZEF8p8ru73pUGHwUchSyG09TI28y/yj7k06exnN37T43qKPhkWr7S1uTlPTuMgOzXE3LRfRXaD7DcHxSUZ8OqpKKUzIjCVrg/Khwf7D8Oo5WetrSqADdw4gtu+ol6i6qGp5T6SWxc9h48Uo+yWHOTPGJx3ezSNub8y0UVY8mkkbgXzUu0BYI22AzWsI+EUrQuLxLzpzUmejCGi1TGurv5rkkLTaSbhTxRgRelEMfhZZmvuI407CGQeHwqn7T9jcL7ZUfs+K0bVFjFwZMyY4y+Em/wV7KMojmBjcocpVo+ATt5prb+Ji2eUUP8AZpwSGUjrcTqqgc/2cACG303L0Hs72TwTsbRFTYRRvSgb3HIRuZyl8ROlW41PS3OVO4j81TVnbiKnfdFyXZ28kzleSEPo1jyAL6JHURi4tk1ywh/aBTzFlw3H4k6faqnLlUMLkrXSsh9RA2MlQ2e1N8YBLV2WPHtNT3D+Ly3XJip7SRcnPcS2XTsz70TX1NU0hFq1jN4lUVskZPmTvu9Kz8uPML/tG96Ylxy7Zndm/UL9K2hicSXmTLGpKO3RyLNVNZIFuTZkQ+pR5cabkxuIiodRizEA5OwrdQZyOQ6cmpAw9KqKySQSJtRt8SKoxjqZnYSVZWY5do7NzWyRi2NVFZKJEzH0+FVdTXS2Zu3enJ8SCQSy6u9V1RVMI58Nt23lctUjnbIdVWGJZa/mVRUVhjcxv/NWVRIEg93vFVcmWebLUhkKaZ7id5LVHMnJ+aem8TZ9KaP5Iokinn6nJMuJl3qWY3D3pp42ty6VPxGnqRXF7dXdcK/zUjhtnuyQGLE+ioq0Nb0OufJPgNqExUahwNWv9SJhfyRiNopN4vCnQDRC+aRC+eqffPLPxJCJFr6vUnQDFpZLj809b5v+VDl7kyxlxTWo/UpXDS4KCURuG/eh4aktC/pScdUFpjDj39QpML3Ze9P2uT6MuxQ3OLOpoTkSYYWGNs/JQpNxcu9WhjaBZdWSgFG4ooxhyMFHciYU60d2iRQ2tyVGww/JK35J0o7fNDwddUEUNOWvJK7uTvB8OqJo3FkFkfw6MlbqnuHc3NcIWz0U0A10peNPWvb8K7b8kUAw4v3bUVqdt+S7aKVAAGfkhIbtXTvUhf5OrIOcO4s0PBYSR26ImHvt3IAARtXSG5OdKX+pBY3w9qQjaiEXIsmS/cggEhu6hS4aNDqgAf3JMLfmRPzSt+SBUNmKK24dV210TeSAoAR0yStbvRvG9uWSTRoCgGHcSXDTttpFmy5bs5ooKI7C1uqK3vToi12hIS5c/wBKAoCx/NJOsPckQ2lq6AoC3dklw0VvfmjHO3uQOhq3vXbbh+SJ8u9dQA22aPw9yJh2/Cl1MTICgbUhG7vSHydHa2WqpEVIq7mt6kvEiIUOiyOpMIi0yy/Mht/Ku6+Vy6pftG+ASy5JWttSfaOvSlb+lVELFZ71y3VG3lqgqZghAc8yL0qb1BM7bp6kVt3kmDqCEQYAvEudvcn7nuu8KL2BsXD3c0rbkTE5XNqk+fckLaQNtyEyCO1jkbVON0blV1OYz7wuHNTJ14GkWo5EOYPtTl2ii0pAMI5M4gXqUhulNCYTjchEf0/Ekl0pkhCLlyzUoKV7OdpKMBW2+lTI6ph700TLyCNOffknAha8Qctr+5OxTB4nUgLC5KqIskU9LHGGWdyfiwuKQ2PNx+FBDIw8sy0TsNU3LNgy9SsEyypqUBIXcGt9WSuQILNgCIqjp8QjuszuIVNCqjIc2NlEjeMqLJowktbK0m9KcKEI9XyJVH3owlk52ro1zW8/1IoreJc+0bMm6U37Rdo7/mVeFVGXNNT1QCGbHcpodr5FyEjlorGmJ7gfJy+lZCHGJBHIGZFJ2kqxIWaRwIfTtRVh3EekhJKQWPC5j8lTY0MEhE7PaXfayyAdpq+T/wAQYojxypk65c/iULHQ3lTGq2RhLLPb3EKppqiTVtCIuRK5PELi3sBerRRzjjmLNwZarg52rKJ6gxLvXCqDuz1VlPSgI5u21QJch10VkVQwUjl37kBSXfDajKy1NHuccmUBRxibK1IitHzQlt0/qS+p0BQ7Du1zU2PEHhbIHVeO0UJD3qwLJsW7tSL1Zpo6zieNQCzL4UQi5c2QBMeoPLmmPbOG+juKFuWXUiKFpGQKiZTYpPn+0MvqdTSxS6LPPP6lThSmPJEUcgllrbkgPcO1NU83e4qBKO5OnG5W5vyXJoX4ZZNcgdkZ8h55ppyuNEYn5Jq7u6VEiwuJ7/5J0Nxc3tTF1vciEu9n5KbFRPgyG7N9qnwSAXNm09SpuJqLp0Zj6M7fiV2RR7B2CqIq7s7LBndwJCC3PpZ1EesfD6yekldxsfQvNvCsx9nuOBg+I1EFRO0VLUMJHKZW2ZdRfpS+0HttgVLioy0mIx15C1hjTCT8ul1z/fJspV4NtDiD1Bjk+1T4qd5NW/evCD+1DE5DFsMoNz8il3f0smZv9r+03/7wxWSngIv2d/CG36QUOv4nQsjo9pxjtx2e7MgXt+L04S/8CJ7zL8rLzXtp9uFHjWD1WEUWESy0tQ1rzzyWED53C4jagwD7I8Kkpxnq6+WoLvGDbr9TrZ4d2X7O4HadHhdNxW/vJ34r/wA1NSfhFbL7Z4SOF1fs8dQYSRgfIiAhF1yoqp5AGCWQiAPCT+JfTh1UOJUfs1XFBUUpbXilAbfy+S8qf7K6jFscxSBnjo6cN1LKT7Tz8P8ABQ4yRPtbMPhEdGVTvYSFm0E36nWzwiogpXgkjMIiF7Xj6Vl+0fYHGOzc3+8U5Wdxj0l+ZVVPiVTSvlnfl4SZOLUPkRKNn0l2PkpMW7K19Mfsw1kNPxY5ZXESyZ7iES94+FZT/aqv7H13Ewyumpd9t0RkIu68xoO1T04WGFwPzjLpUuo7VBUQyxzM5ym7GBD0qloiJObPovBvt4PGoRpu0GGUmODlbdKAidv1c0eL499mWGh94PPHgdQNv/08oxmIvVYTasvleo7RVkgkASvEJf8AC2qrkI5jIzNzJ/U6hqP0XCWSvce49q/7RkA4iMnZ+klGJmIHCrfYfpK3msBjn2wdq8eMs8TOjAvBStYP/VZigwWoxISaKIpJc7WEVucF+xWsqsKrMQr8RpKAKaPjPAUl0ptm2gi3fuQn+i7/AGzzurqJa6Yp6mWSolLxymRl/NDFHxCFsrRJ7blpca7JyUZkdHnVUvwtvZUg5xlw5AMRzu3NbahpryCr6PXPsjwHC6ehOtlwIO0tU52BRlNwiy8RCXn8K9fwLFDkgnCnwKXDYAOxoicBK3L+a+ZcF7ZT4KYcKO4WfUS6SXrXZntxV/dQnI24zvYh9KtQ/QlkcfJ61TU71FucRxZPqJJVOGhWWU8mXs+ecw+pvSslhXbZ/E9vnqrg+11NwSZ5LSL0upcJnXHLj1JuOdj+y+PRDFiGDUJiz3NIEbAf6m1UrDcJwjA6b2fDKKmoKfvGCO3P6i71iKntFcd7Snb3XJj/AGutC/i3XbUuwV+VE9L40FPFvkbd6VArK6Auh2MvUvMaztQdUQ3nJt5KHL2glEcgM7fmrjhoyl1dnoFbGE0ZPxBi+p1ksVpdSdnaQf1KgqMWnmLWQy+p0EOKHHpm9orpUKOR5FIj4hh9RJc/4YB8SqCwcyl1ONbOHtFTcPKWmGXTzUSo9gqiLhs8ROtLMWkUlPgcIj+JwyL1KVDgMRHmwGXwjuUj7tC7Np2t+Sn4dT8M9JLvpSsIKzkGBiRC0buJfJWVNhNQJas2niy5qbTzcMNGb6lPp65h5gyzbZ1JIiw4fJlbk31KeFO/J2tUmGoiLucVKjIM88vkos3USHFC/Jnbknxpy8mFPFHGRZ5vcSdCPuz2qGy1Erainq5o5Y4omG5rWk4luXxKHTUuOxzHxYoaqnKMbBKezI28WnNaUIbmHI2JOhSsPf1Kd64K7VlRFh9fIfErK9hF/wC6pAtH9XN1YRwuJZKSwtaTZsusKVotQoBha0tETC6O5hEnfpUOpxajhiJzqAiybqJuSVlPgmDmNqPjebLERfaNQC1LxZGIJWtMg1Ji87e9kcf2gUEdZVNJJLURZsMfs0ZEP8+SKMllgbTjfO1PNNbbq6pMPxp8Qv4VBVRCHinZgz+ncrDiWjme0vhSaOhMs4pGkcdbk8OQ9/eqgayMfHan4qz9KwaZqmi0Yk6G4eSgwycRs2UwM7BdmyUNmyQ6PV8KNhdMlNa2b5il7UD8sv4rNmhIGFyRhG+eXqUA8Qjj0c93zSbFIdu9kqmGyLNoWE8n3JMLeSrhxIJH0JOjXXW6LNphaJoixc0Wg8m2qPFNdp06qQJW6uygutgiK1swZK05LdUmJi0zTrjaXNhFAUhoh6tUgHaL5pXNfzbRdtYv3qfcJpD8Qtnp++5GNgtq73JkMx0ttR+LakMlDM3c6IKh89cvzKHc2XJGJMihak4ZmIebXJ0ZG5ZttVWMi6Mzja+hKaCi2Ym5Imy7lWNUGXN3FIaox57lOock9yRXd3iUD2x/0pcZ9ruVqNBck1yQFMwlzUI6h+TbfhQtndqSrQRMKobLMdyFpmIvVmod3v3IgLp709BUSimbmiaTvybVRbmv0XeJt5I1CiUMjImkEu9Q7m+kUTk3Nk9RktulHdooOg2ogkPk6nUCZdcheR9rakoxSPnzSYrXLPPmp1AkuRZ83SGTdc7uo3E36u9qXEe3k6qhe4lNJ3ommLkoDyPdr5ImmkLxtajUZPaobvZ7kvaNvf8AwUMJD3ZvuQjMYja7sp1AmDUN/FFcxa6W/UoPGbkT9K4RMXxWv5qtQLBpLSHJ7viRFMxadJKEMjW5Z7khk+ZD80aRFsyaNQ+ebP8AmRca0RzUPiNlozpFM46ZW+SNA9xNaqtu17kB1Xko5yd/Sm3mtub3IUSXJkn2i258/wAqYlmMrm4j/TmmJS79EycwCefD3Zq6JsGrhaovYn291yoa3sjTVl34jq5Oa7Wz+aYKutL9n39RLqx7R8ESUX5M3VfZ3ETC7SEGTaepUlT2HqKe59S+IVuzrjK17LUzNWGQkxM2nJdMckzneLGzy+swWrpy0ve31dyiSQ1EdzncQivS6yoC3IwD+CztfURWE3CtHO3auqE3I4p40jIzVEtg5O4+aEKqXod3tLxKZVFBDdZHd+9U9RWALCwhatzk4Q7NWH3G4j6c1HOukIuu5QpsQuMtLVBmrNpN02ppGTZZyVmzJ1AnqPLcq6Su6tVHlqjLvVakXZKlqnsJ2bcoMlZ1ZoCqNvO5Q5pLn0ZWJjlTVN57lAlmcu7aumQkXK0kG0URMwCJN3PmPh80+mtLVRQJSIHke1E+WSEuazZIFzW9wpENyPUiRN1JBY1w2tS4bfUnelDogqxpxRWa3ZLtu3Vk4wsI6uqoqwQj9yPg7U4A3D6ktc9EwsaKFibkhanuHlyUi1+SmRwsVueREgaZWhT26ZP/AAS9lfyuVz93nJbkzrv3bJydrSQWUfBfvS9n77P5K5PCZLybJOhhL3ZIAz/s+umVycjhttzV9FgshFm8atI+y8XBCQ7ryfS1FicXJGVKFyYWyQFh93fqtvH2f4Y6tdlyVdWYa0Z5f0osFjkkZkKPX/Uhmht8i0WgkoXtyZlGPCTszZkBqyheE8uSCQVZnQyXkDNu+aZahlIsmByUsZAEe7K5K30q2+5Zbrnb+SI8DlEMw8XhVRAonF/LauWuOmStPu+XPLh9O3knSwOYeYIAp+G64XNSzozjPluZB7P4mQAw43d3ySKNPlG4ln1IN3pQQN8Pp5ClboLp0vFmK4W5uSAG7d2TdyJxbdqiYelsu5dtbPNkABb8rkija/4UQx23aI2j78lQMYYeWSVrl5J3hvG2bkxJPkNzoAa4fiSAWL4U6xMXw/SkHvb5IAatbMknHcnQy26Ok2VvJ1IPgHguPIl0Y23eJK7TvHVGI89EEDdu7Pwroi42+lG2aAcxu5Ki0hPtufL5JsR6s+lOakkw7u9TZYNu3JhZBbu1ZOiNoarvdnk6CWNAN3PaKLxa/wCCO73XD3rnUPLkgobKPcTMy5baWTsnSLpd2tTd2vJBD4AtYdXRCLE2ef8AJdIbtPCuCTigqhe7qS7x0SItdGSYup0EnQ/+Zpzh3DyTYFtFOxE/kqAqH6dUi9yJ/JD8lkai/K6RDaKT80rfUyCkAPWkw7eaO23k6EY2U2XaEJaZO6i1hOXdtUq1CUI7tVLQuCCGZP328lIgkIZeG+ZeSkRQhG2n9KACP2mxmazLUlCVDsfHzySYV1skupua1syF8kiFrtWb+CQ81xIAZY7myDaJc0Y9PqtS8O5F4tEAK4UkPuSut70AOXLok/cmh3Irre9ADtz9yPjH5plia7TNdYvegmiYE05as7ox4l+93IVHCot+JGVR5ZCrsCV7Q0LCzdSX3g/c6gcR89XQPI49yNhJFk1YfN3/AJpx8QkyHI3t71UvI6MZnzHNGwqLMcQlEdDdNPXHdn71FYuIPJN22ugRMLFJEH3hJ3uxKM+Xcl71LZaRODEHyyvt+FSKeueTR5NzKrEWk0yU+jo2Ihe5FhRaQi9Ra4v/ADUwITjbIWcXT2G4e8IjkGvUrYqOQn6H3cxUOR0QxWVYYe0zbje70oTwF5B2A1vxK9ClOT+7/UyeajMecbisnkZt2rMpNgJ3ZMD2qOWAmOorcDSmRdFy4eH9PIU+4w/GRiH7PmLiHVn7039wy26Oy2z0NxkDf/sp32VhDfld03Jd0f4yPPjwsoyydiIkwdOe7mK9IPCY6gM3ILlWVHZ249jNz8LprKmZS6VmIGF7ck4NHIQZ2PtWzDsq5Fnkw/SpUPZcB0zYs1fdRH40zz145I3ysUiOSMmyd7S+S1GK9m3hjJ/TyWYmpTjPVloppmDxuBMpZGIhB8rS8XiVpSYPT1lztIs8ImNr5OKucIkMj5P9SJOjTGrfJKqux79ccgENt1ue5UM2HnSuV7XCt9TSPHELPuz9yarsNgrBLRhIm6lisp1T6ZNXEwnDjkC02UQ8HaZ9j7fmtHV9nZoyJ2ZyH4WTEeHnSyDxGYfFaS22TOPtuDIEPYWsqmviZiH0k+5NVXZWroYeJJG4j36Lf4PjQQw2Gwlk1y5jFQeKCNm0fQXeovnk3eNVaPMvY9uiFo7RyfpzWtqMBfrYXH6VV1+HnH4HER8K1RzOMkUFfR+3UcsT5XO2nuJUnZ7D6eQ5faIGMwe3d0i61HDcR5d6GPDQGQpI43Ej5296ylG3YoSoKAuDsjFg+llLaoYdPEXqTMoxU4Ec9RDFb/xD3Kpm7RUEObNI85Z+BlacUTUmaD2p+CUV7jdyt9SHD8ScY4jc7strrKTdrn5QU/5pHUB8ar5A/AOwXe544m3KXlSZaxzPTvv6fxmwgPq2pmXt9RYaZX1gkXpizIl5dPDWTWvPxiv6brkFTRy0rDxIniu5XLJ5v9FrE/tnouIfbNUzDwqSijIMv/F7h/SywOJYpJilSU8sUIEb3WxBaLflUPiNZ9SQ5lasXJzNlFRE8e4st37kRxnDpJGY5+trVMwSslocSglidhPO0SLwr1E6qlmPgVlPDUh02ysJf1Jwx7hKSR46edyG73L2YexPZTFAFuAVGXqik/7k4/2I4RiGtJjMsAtz4gCdv+VNwlEap/Z5/wBme00GD2Pldpa9y1dN2yo6qrijKeSIJXfPhNuJ8trEjj+w+nGsJp+0cQUzcyGDdb+paCj+z/s/2fAZKJ3r58rePOY3N9Iq4X4MJY03dmculG42Z/q6UimOYcpAvHvGRhJXdZT04vk4Pd81UVAxC5ZO66tTEjQ4XhfF4j0cd2flyV9FVBaLM20fCqEpGHk9qTVDj4nQopBtZovbmESZCOJOPLK5Z/2h+b7iQ+1PdmqFZfviXjZvhTRVwRlkqP2w/NMnVPkWm5ME2aAsS293vQPijEPNZ/2hyH5oSkcdNbS9KBXIvXrnLXLpSCua5UfGXeM+W1QP3F4WKNnkwMn4q65+5vpVC5SFy3J2ETu1fmmmNGmhrGs0dToK4x5dPzWXCoYRFs+SltXNHazNaqKTo1QYgOujqbTVgDzZ8vUstDiTlydTYZJZC7rfhdRSNYSNMOMR8tfepkONRCOw9yzkGGyyDeZsF3IU+FC9OV8h3fSs/abcov48UufO9lZ02IBIQ35fSsmGPQYe/OO/p3MpUHbCnm2XiJerJYuLNI5UjWlVONrRA5D6ckzWYlPGBAbWZqDR4pJIwvHOna2uGoiGOeewhZZ6nR3LXkq6nFnjfPNy+IUVN2gnhPq2/EqvE5oKfWORiL4XWbr8eClMmZ7zXTHHZyPLTPRJu03DC95Yy06FUy9spBO1gu8xJYumrgqiF32l6VPAYy5HaSO3EnvNmgftU0xxMFJEHC6LQba/wp2HFpJtWdxu5qhCngEL3kYfiHxKbDilNDHkziX/ADQ4CU+fcaCConkLV+fiU05nhi4k09oZiLkXSOfSsv8A7SRRkLh+lR5sWhrhIDOXc922S1Zdtm3dX0bRqiKMtKkZR6dqlYdXRyQhO72A/K5efyyUdRIJzyzy2/8AnJ6mqMOpd8YXF6ZTuR2xrNTPSTxKCEBkOTq3Nb0qHN2o3Cw3WvzWNLtg0IWMbCI+AmuTU3bKKQhziG35LNYTV9T/AIm+hxp5rmfMh7iR1FYAjkxxj9SwodpoyAuGdpP/AFKNU40cw8Nz3erNPsh+SzVV+LNT3ZTvL8IjuVa2NSzHZGz259OSpoOJVHqdxerNX2FUbQhflcfqJ1bgkjFTcmWuGw19YxOwPt5K7pqHECYWcmC1MUVc4jYLtd3q5p8QctMm2rmnZ242v2O01HiAlmzsXxErEaWpLvH+KCmxDUdbf3qU1VGXLaS5ZQkd6aoY+75ScXd9zJHQ1kmjSRqZxmIdX3J0ZGHW5lFNF2isgwuUSE5pG/KpT33ZRBd8RqTfuyS4jEPNS02FpDcQmLbxZOXebLnEFdKRs/Sp7ZWwJeLJnFBbaeedpIyJt29rhQ8ZturI7bDcVveyJA2Xg6V235KtSWxad7pXaZIBFiuzSEdvqVKArCcnHm7JFM6F8h5pDknQWOxlaeaTyac0xd8VvmuFJbo6WoWP3flzXXk7mUfie8f1Je0a5aLTUnYlFJuzJdaT07VEGR7sl3id2d30qXALJPGbLltXWmchUe5xH/BK4iLk6ntlWTHkYtF3iMOiiDJaXek0j3ag6ntjJfEYmyzREQZ557VC4m7Rn/glxHFPtisllUN+r3ICsIut1CkmlEtgDJ9T2qsOuxzijlh1KUX/AP0bk1jM3I0UQt3u2iO4Mue4VW000kgXzxBFL6Re/L8yeufPPO1LtlWTH4fPN7vhQ/hla2tyjiT+bfwSYnyyc3/KlqS2SmyyyyL+CX4Yjl4U0xWl1OKJhuPmyNCrHWtuJ/Jd6R6P5qtmximp2OScZooon1kKEi/NtWfm+1bs9TyxDIdSQm3UMD2B3DcXxI7bIbSNldu6fhuuQGTXZ9I/EqbDe2mF4sEQ05zHKd34QwHc2X5VbjNxAzOOQfhJrSRqwUhXOPcuOXlkKRDb4XzyQtt18LJajFcxPq/yRH6tCTREEfemzrIox6/zEq7ciHKMR/1NkyamyEdcv0qrru0EFOJZSblnK/tU1vXbd6nXRHDKzCeaCNHXTAN29U9VWDGGbZXfNZSr7VCRF+I428lTVPaJ5Lsje1dsMRxZOos1tXigD5Xd6qKnEIyIm0Iu9ZibHm5X3Eoh402uea6I4zjeXYu6ko5BLXn4VU1JRZa5D8SgSYwBCW91DmxRrfUtNDJuyZU8PIdG+pQJiju5fmUebEAu67SUU6hi71ZAcxNd3fwUeUmEc0JzBdqaYl3W72U+RMI5m3c00Ul2mboJfE2bCKatYu9aEiORNn/lSIbSz01QF/8ACUgxWvuyZCV+1IiPuzXLn5ZIJoQi+7Ndt+HxLgk4vydc4j5clSKOtH4fcjGN/wCSICtHLqR3MXc3JTRI1w/mkMe3RSo42I+TKZDStJozXa+SEVqVdtrrvmtPHg9LYXEzvy0EVXT4eMYbAuJVZVFWw6ckVu3V/mnho5ZC0jfRPnhNQMd7gix6kOIXItM7lZURPG+TwfMiVfaYj3iiaZ8ue1AGkhqriFrLRHmPpVjEIEQ3ssoVdLbkB2eG5PUk1QT75HL96CkzWtRxZC2XyuUmDC44xufLd/Ss65VM1uRuP71bU9klPlJIQn6s1LRdlvDhsY83YRyuTnsoX5Nnb4SWdKaWEx1MhfxE6tKauaMwzZx/f1KaNVIs3pTzFrHHIVBmwfiFewORKxbEI5rWYWG3mpVPMxCTO77uSytosz44Ce52iuJOlgMskJM0bDKP9S07CxeQrh1HDHJhbn4lDka6GFLsnKUhZtuLlayfo+z50p5mD/SS2DFbr4k0ZcZ8j8lXckQ8aMzLhO4rI2QHg4RtmYMtMUICWbMosoh3vuRsGpnpcPisLKPc381DnpwtyyWjqIwEtHuJQJIYyEc+rvVpmbRkqmjjIiJ8rc1XVFCwtmy09RRxiZenNVNfGG4A6VaMGjPGOpKNJHlrkp9QNrk+SiVBXfSqMxhybnrt8SC5hYdbs131NkuOPcgsHiW9yIJH7325+JLh79GchQuO4UAHc1yIC2O3USBv6V0BcXQRSDt3Dl3rpR3avlcji2+RJ/hvIWjISC6IfDtNLh9zdyn+xuWjs4ofYyuLT+SqgK+221kfTa35lMKj159LJk43FFAR+/XNIdycIe/PuS0EtFNgC25yfPcgYX3MjIe5ur4kRD4v+aCxoRuZdEffai0Eh1ZFdqT+SAGul/8ABdLMueaTchzJrUm23fyQSgHHpzS7889q7c5CTuukT25aIHY3baOa4/iZ2XbrnRENwZkzWoExtcfLNH1FySyu7rUDXtA7trJML2ou7LJLbdl4cupBIPf+9O3P/NCw3EnBG1y1ZAFTb8kuk+aT+J2Qtll6SUG6QTfFkiH3ltTY7upLxelQFBFl3P3pPbnogS7sxZAUO3a5IR6uSDp0XWLRNhQ4O4f8EIi3mkJbkTZ+pQM4PJFuEVz/ADIRJNC8h3aLlumjoW3MSc0TGct965qJc0ehPp1JWe5KiASHp11Sta5E/iS8XJIAF23VOOPuQjG25OwBtfmzIv3OjSHIW9SY/kEBWil70kiK0kCOMXclquiKWtyABt2/SuFyTrChcfegE6YhkfuSEt2XUi6W+JD0oLCYri+S7oL6vtSDp5JaCKkBwCt7u5TaOs4J3k+0VCYl0SV8EUbTDMeg2s7tEPrNaWjxSkmAc6gV5VF7nZS4aw4dGdYuKZ0QyuJ6hNiFPTgJme21Vp9pqe+xn5LG/eBkOR/4oGkDry3KVjNO834N9SYwE3Q7Dn4U8dVxHs6VksPqjECdrRyVzFiBlzNrlk0dEMqZY1dV7Pbm1xF4lBlxCQdX6W+FcqKx+ELaEqmauMS1bahIqWWviWTYsfcb296fhxR78nPpWaes6tW+lAWKRjLY5tf8LJ6UZLIzYQ4xdsYrhz0+FWNNWWhm7hasQNU1wvnaSlQ4o49T7UnGy1lLvFKqesIbB292ip5cDlmLM/6VJDGLnLVGOKFyTTozklJ8kccDij/aGylU9LTw22Z6Js6jiFu3ES41Q0Oru6TcpFQ1RYuVrE6h+0EMvEN1GPED7kzLWERZ6ISYSyf4lvFiXS2oi/uQVGGwVg363rOVWMNShecckvkEQXESi/7ZY3INlBg1l3iqXV8wI2UvJpocHkhfOMrxViEYQ61BxxC3MpDZlgZZO2eKETSYmFFE+1xgARSpvsrfFD4mIYnJUF1PxDciScv2Sv8ARsMS7cdl8Nb8XE4TPptpt5fyWSxj7TsHrLgw7C62q/8AMJmAXVxR/ZjgdGQ7XlH1ErmPs/htH+wpB+okt39BJN+TzI8Wx3FCyo8LipRJ9CJri/miDsb2oxTWeoMGflbt/wAF7Jh0MUbZNGA/SylvUNTy/D6fUnc2UsMErPFS+yXEYamAJI3l43Oci2N9Xeqzth2Dn7KwxT8Rqqnk2nLG1tj+le5YhXCTDY7culU00kVRTnHUgxwG1pxk20m8k+22Q6R8/aCPxdKu+ycNaWKU8mG1AUtUxjaZAJ2v9LrVYl9ndFUVEslFVvTj3RSbhH/mq7DuwuKxz5tLFTxZ/tBk3KNWmZ+fBaYj7fVYjPLXxhUVDyORywMIi7+q3uVjSdl48cpj9tB+EXLwkHvVrR4XHG0cbyuVrdXxK9w0aenYgzcvq6V1fRnGPJ5vXfY7U5lJRVkfC9NTtJZnFexuJ4S2cjDOPqgdyXv0tRFwxdhaX4VX4hNT2ZnTAH1Osu3Zs2keEUPZvEawtlOUQ/8AEl2itaQnGOXiFaeumAdY+n0qiljATLJtxLWGPQ5ck7GoaySn5ble0PaLhiLM5iSoTFh7k2+Y6srsxRo6usaoMpHJyIudqhHihx6A+1VDzPdnmu8RyV2K5EybEJZNc3u+ailMRDq9yC5+aT7nSsVHXJK7RNrjlp3KCqHLvyoXK5AOZEnYqWSTpB0DGn2gl4bndSAozLwupEOFz1XQFyAIFtzc0XDfzVyHZurjh4hRvb6kosBnmusjcv3IKplNw7bvUihjYnFn81bngtRCWRxGP1MrHDOz8lVII8JxDPUsk7BQbO0VHRyRC1jXZeamHgbZd23xEtHh3Z2KnbY13xK3hwmnmhMJI/zZrFzOtYjzOow1qcy6S803FhrzFzbct5N2JATvZnICfzSj7OxiRM0fxWq+5EjsszNBgLieTtt+a01LHFCHDsDQeokU+DvSiWbGAlu5qkrKrh32SMQijyHEDRHVQCOrN+V1SYjjARvsBxFZqrrpCudztFVU1dLmWr2/NVGKRlLK2W+IYhBMeT5/Foq4qiMT2c/USq5qo7tf3rgVD29XNbGDZfh2iqYQsY9vqTr9pKiQN5v+ZZ7iPzFIiclPtDZlpPihzXNc+5QCkcizuTXE6dUTD5qhbEiOsMX02qVHjBiOTk9qrrdUQDcOvSgETTxSSR+txFRyrpBLm6C0vJknjLc77UFeR5q5/qTkFZLno9vwkow09rZ5bk4EJ3Zs25AIsAqJZPHuTlx3DzUakpai8WyYlqKHD4+GOY7u9BrFNlCQmJZvmk2RPpnuWtpsLp5jEDdhk9KnB2TgmC9mcviWTkjVYmzH01g63KwipwIs3zU/EsBClAnBt2fhVNbUCerHayaexOsov3GjoxihYnA/CrmDEAyELnLzWKCqON+bqQGKEPNlGo1ko9BCs1vd7SUiHFrS5ssBDikhFqbj5KV7Y8gZPI/LW11DxmqyccHoIY5a+Tn/AOqlR9oLSFs2XkctDTiQ5nUHZua6ZW1Hij04CGTld4RU9s0WWZ6kGPXDqbXKW2MNkNpjb6V5fN20gw8haanqi6cuHGRZ+pW2E9sIcUiE4wliIeYnGQ5KO0arObp8WIRzv3fCuBijiHfaSoQxhh63FQ6vGgjl1Nh+FR2zV5TV/enc7OX70jxS1ZIMeAn0e5O/fDFzf+SO2V3jT/eByaA1gkplKVxE8jvd8SzEWKANr5t/BSIsau2s7EpeMtZTW+0MLaMgeq3ZOs0FcZFrIpIVn6u9Zds03LoqruzuL0rhVG7PNU3tzjbllyTftxWo0K3Lk6i59VwZHJuT3Py0VDUFHVFnIDGTt5uqurwOnqJoJIquuoyA7nGCd7Tb06q9Rbv6NHU9oKChpjlqquKAQe1xI2u6suld+8oJGjaKeKUz5AMjXLGT9hcPqqszKvrRglb8aK9nzLzutRj2Nb2cIyxyuKy0Y9AHIG7un+pVqjLbJZt+MxML9IoTroo+uSMbn0uMVnYOzeGQ1HFdpp8mtYZ5nIG/KrMRpo22Qxj5WsootTf2WYzdWTrrVDKvKqbLn8kxV1zwx8SOCSoNv7uO27+aKNLLdqi5s3z2pz2raLtms/Q41JVPk+H1NMOdrlLaNv8AUrH2hiHPRGpKkWQTORf9qIah8itf+agBNbbqw6Jy9vPd0qNTTYmFUN70DVTEXJyUUia3n+VJshLXcKdC2JXtDXC75klcPLJlFlmjhDiGxEP/AJbXEo9NjVHWSFGEVSMjPb+LAQi35nRQORaNIw26eJO8bTdmKrKiGnqBJpLxH4DtUSjwegoZCkA6mU//AD5yNGot2XnEjtHn/FE9QA+f8VWFUB7lwqwPCyNBbloNU2ZFm+7w5J1qz0u/1Kk+8GEtA/mgfFH3NY38VXbZO6NGNZtyYm+ld9s2Wu0Vr+EgFZaXGAj10Ub/AGiLwMwj6c0dph3YmvPFAjcei70i1qjzYsHNy2t4s1jqztJJH3bvhVLX9qpx8DgrWE55Z0jeVXapqfV93nd4VQ1nbxhEur6RZYGt7RSzP+IapKnGDEi/E3eldCwxOKfUz+jeVnb6eS7I3iH5Kqq+205OO8iD0rB1OMNyvclAmxh7dHtFbrGjleWcjZVPaqUnN83udU9V2gnkLU9qyk+LPuFn3IWrHkHPTkrcUjLfYvZcYkkcnc3UE8WcvG6pqmqcW5vq6i+1d77kIlsvTxL3umjxR9ypvaLu50uI+WrfJVaFZYSYgeWm5NFXHz1/MogyJPJ/NFk2SvbnK7RD7V73UIi/MkJbssvkgCWdQxXLntG7kow7Ryy/UiHpU2UP8a5CUzdz2pq1FaV3cqsA7twuk5aJWouHtVAcEvJc+LW5GMfuRBCgBgtyVvUpRU7/AFJyKhfPLLq5qaJ1IrC3mrKgwv2rUzYR9KD2M+lmVhTR+zgLm6o0otKPDaOG5nC4S+JTgp4Ix/CBgH05qrhrLS5taKkhWN15tcpLseKnbPXP6kD09wkjhqhk5OwknZJghDN2Yifwi6BkYIQhLUG9KU1cAgWlw9P0qBJjEUhZZ25uq+XFA4phntQKxYkMVt9igW8RsgZvTzUias4gZP4lDutt3sqQyRFSvJzkYcuas6WHhuL53fSq2GsjjtF2uL1KbDiDC+bZIIsvqbIRHS5SPZ3t7lQhjDi+ebXerwovvoytbiN/BBVou5pmEMs00Elp5hkqSTErvG35UDYgfnzUhZqaase8TM9jvratHhswSH+E9wvy13LzYa60tH2+lTabFpY2/DPcKlq/iaxyUeqPGYtvP5aph43Lk131LFYb2srKd7D/ABR+JaGLthDURi0oMHnb4lzvG0dSyplkcMghqz2pmWE8s83TH+0EUhDab296JsYAg0ZiFSosveDD39Oe5RZhYW3JibENpPpcSiFVXFq9orRIybQ7MT5F4lGKF5uTXF4UQCEhftG/j1KVDDwxJ2V0T5K6po3jYdlxE/SKoaujkkJ2aN7vhWqlKQdOpRTE+T7rvCKqJEkY+fBZS5M/+ZRi7O1Fubs30rbSxncOQNamyyt1di8O1apmTijz6owmSM9oPb6lHKlcS5L0GaljkLUGL4fCo82E05PmeRfSmqJoxIUMkgizNuT54Xw2zdty0xUIDbw2b8yAqMO8rrU6FRkTpzzLTpTg0Z7c2e7vWleEBuyZv4ITJhbl/JMkoAo3vsydSwp+Ha/hHmpjyW/CSA5AHm/NKxMZ4lxDllzXOI1uWd3xITyG5+lRZSfIXyt8kybHaiSO0tXHW5QDLdm21Ecm3kgcrS0UB5Gyy5M9tyRZD3bkjyz0Zkrm8muQAitzz0K1kGg/9yRE12Xh+SEit8kDViLLdy/MkPnnuQ3bVy61srrUFBW/hd3Uu2sPeuXW25t+ZC5XF8KACLpHLwoZPJDddp71wsh7/wCSkDsRXcyRH5MzoQF70V1lyoBXWihHO3mkJPdmuCO5SWdHLc6Tfp+Jc0/Kl1CggMd3e270p0Rtf1JoS0+JuSMSb33IF5KH2hhccza5E0jEWr9PUs8FU5Sc9ylBUPYTeHNcCys9LUubm82+pIS/wUGGqArW1IvVkpgZFyf9K1TsycAiK7XJIR3ZIX3d3zSYdFoZ1YS6N2qXD26rhbbfi+JKyqCDqXRHXltS/cyEpHt1TJaYXUXvVdNiR08xBZcKnsT7VCrKV6iYHDbas5XRSX7H6SqaokzB7RFuhSuJu0b5qDR0ZwmR5d2VqmGL7c9qI+7yDiFxNvJLieaaAveusTLQNR65du800JItvm6A1EnhK7uTXh3LtyCRzTdauPkVvhQ9XUjYduqBIJLh+9E236kenJKxgENo/wDol4V3q5omFMAW6tWXW5rtpZorXQRqN+LK1Iurmi/chNJliSuuLJctfuzXCFx5pAFd35qP7Y8kvCgjkOX0i13+CdMbm523IqGaXBTlmpnslNiByHqdn6lllc0vYa4lBv3h05Hwh4mYkn7tovmqwYZJrZHN9vhJ1ODcO5Xjbr3EZav2khifk25PhlaLZqMHUKdEriL/AErVmCJkVQ8d2Rp+HEHj71WXXfD9ST+L1KDVOi+DFjtyd1HrMQujJ9BLJZc8YkjqwjfMgztdWwSNIHqFZqmaNtFdDNNJW6G5Dn0k6vIhAXzyuP1EosMcYlmzNcn2FxIs0RTXyBskcT3pDI/Nk0w6ItbVoCJUM3DPNP8Atlr8lCuXFNDtlo1da/NEdU0gqt1H5Ltz5Cp1KslHJ5dPzTRyPzQOX6UBluVJUS2GEziPNPhUPnob8lDu0+FLiPHyyVVYrLSKouLLO1WlJUNG+TvcXqzWeik7s1LiJh5ZrNxLTNKE27V+pI5jy0drVUx1XnmSlBUPdzuzWLN7snU9Y9Oebs5IzrnmIhdrlDubrfauHURDzkYc280h8DdVNw3zydUtZVSEb3u/NS6zEqciKPiOVviVXV1UeXO5bxOTI0cCucXLPvRx1lpZ5sqs5GIRyQlJdyWhz2XB4k5cpHuSHEpBDNnuHNUlxC/xdy7xD81RNsuB7RVEYZM+Wah1OLS1BamahEV2joX+adktjr1ku7e9qaeZy5ugfyQvu1UsBwpE25ea5+V0rtErA5/zXelLp7396FpG71qA4ujkXehYkTc1ACMX2+FAUblyRlfdokQyCVmVv70AEEbkQvmrWgmaMcnVWIn5MP70+Eb82O1OhWaughp5izdmu7lbQ0sAmNjNbl05WrEU8kkZCfEcbfSrujxYxteSS76nQ0bKX7NbDG1uT55enwqbTU4eCNxVJR4oBWu7tb9Ss6bFI4z0fcsWmdcJRLr7vpqgRc4oyLJEGHxR2vGDD8IttVaWMd9u0fSkGLNaL5rKmaJotwpbiyZmEVKOSMR7h8x9SqYMWCQcn2qfDVREQvmxfEpo3VEWuxRxtCOB7RVVxKuqfIAku/wWrCujG0WYLi8WSJqpyYm0H6WTToXbvyzG12D4jJETPIV3xEqQ+xuIkxnkNv8AUvS5bJN2hGmN3L+ladxkPAjx2vwephIgkjP+CzlRfCZM/UveK7D466Mmcdyw2KdifaKwctt3Mstq1WQ4snTNfE854JyeFy/chGnMe59q9Uh7Dx08Qs24u9APZGHiCbx3ELqu4iFhmedQ0cpatGZD8LJwqWUeuImL5L118DgKEXjjFQJOz8Qvm4XEzpdxD/GaPPqbB5JGG8HHP4VNHBXy0FrVvGo4xEWYGTUmHgXRtR3CuyYP7pMXz/zJmal4ZWu36WW3kwu1uhyVZWYSwlytHuWiaZDxsy4wv9Q/Cp9HhbTEOf8AgrSLDQjcVc0dDFG4G7jaPUKGwWMq6Dsy1Q5PeZCrMex7CHNrS925X0M1JCJcNunmKGWqAht96xcmdKhAoT7M1FKBOzXfSo9PheIZ6A9r+pab27htkxOn/vjQb2b+CWzGscCho8DlGoCSU3Eh8K2eHwxwwtnmWTdKpjxSLa7v1KVTYoBaM9oqJNs6MdIuaingqAJzBhyWXxsaQXyYxL4h8KtquoOopijB3+pUg4C2d5ncPfcSIcE5fd4MzWQ65so7CefJ1onw1hMsw25oDoQEifNl0bI4njKgLxDkn4ZCj18SkTQ26ZblHt106kNglQ3LVTkeUcYF8RHak2IcPrtE++00pY7Xzy/KkELEQ5hz9TKiGm2So647s83y+alQ4lLtyY/9KUWE7hkzu+FWLU4CH9KzbNVEh+3SD5/mRDVPJqWdykFR3cmTQUZ8myQmitGOxSOQ/JTAkMSHnb80xFSnGOeSlALi3cSybNEiRETjyN7fSpcZaZ6jbyUOPK4lKiFyLntbncpNUixpqj8MbdqmjNtzFVMe0telOcQ8tue5KjdcFk5XW5Jq78qihJyyd0XEe3RFD2JRF5JXXOozE93+CcYn6tLvSmKx0c12500JW80mk+f0pUUPgXzSckxxLkik05pgO3OkxOmZagR5vamDrgJ9H2pUS5ImlM+XeSL2hxbVQPbNc/ch9s7vNVRO9lsFQ4l8KI6xyu1cfSqYa5u97dfNCWJNdztU0G6LESrxmI3xCOzujGn3fquU1q7b13LOfejE2m5CddJ3AjUXcSNP95W96RYk8m3N1moq45Byz8SkDNbzf+aNQ7hbPWNnnnuQlWAPew6+JVY1Absnu/emamugp7eLOIF6Uak9wtSxC0EyWJOJc1T/AHxRkdjSORJwpmLoa76lepG+xLPFHK7mIpn7yGZss1FOo3FfkI/EmzkC7Yz25KkkLZjtTXRjpfb+5R5sQjhtBnMiUOokOYSYI3Fu4vUqrEKWS4HeWQB6m4bqkkYtsm12NDGxb2AfiWZxLtI0hZNLdl6VZfcNNWBvczN/ERqBN2VjEise0R/MStMwkpsz1TjDyEXMh+agS105Fo7j9Kv37N2yCxhauS4aEMRNYrsxcX/IzUpGXW7io53kPerespd2mnwqGY8NhzyVE0QjhcWUiGPYL57sk1KTkKfi6Mn6slLIItTG5Poo9r8nb9KlTFvydN3OigZHtfa/pROVvcyeYtuv7kmyRQeSP1XOyQi+WTqQ2QsWXml1cupFBQzwXLmulGwunfEi8WebqqAaYbddUdo2otLUPp9KKokJ8vSkAobnSuQA+BAOuTXCi4zCPJrc1GckV2vUqsCQ1R5ohmb6VFIbdUiz80WBMGqt7mJ/Uuw1jxjpkOuqiD+9d3DrmgonjWPnf4W/mo9TiBlpnko5k/mmDLwqWNOx37yMZdS2qUONONqqDHpbqTZZosqjRw9oAj11FM12PPN0Os/qXNdRYEoa66Yb+lE81p+lQmJrlIqR/CA2e0UrAk+0P/SmpJvLdcooyPyzQvIl8iyQ0zinAqurN1DYu9Jy2qgJoVj8n2pwKx78mdVzEuiT9KBFs020XzuL4UTVHvTFvDgI/Sog1D23KrMI88lmNRuHV0/94Nb6c/SqZqrcl7Q92jqTUvocSt5n/NOtilxjq/8AFZzjOXjtToVG4W6iRYcmrgxJ+bHcXzUsMUku0dZAKwxHR06GJGPegqzYfeT8Ucju80+Nc5CW/msb97ONubo/vaQe+5AWbEKrh25EpQ41ww1fq5isN99GNzO+75o/vhiHLNx80+AU2a08Y7nPamvvYBAn/pzWUkxRr9HuUKXEJCIs5HtTsLNx9+PlsPa3P0qJLimzO9lkPbjy6ytS+8HyyfcgLZqJcccWJ82JRzxp5DHVZr2xy1dc9s15osnk0hYxs1e5NHjW4sm2/wCZZ/2rT1ZrntH6kWHJeFjG7LK5CWLMRat/NUpVG3RkrrtHQTyi0OuaQs89yYKoLLPPuVccjj37lwpnLk/JTZVWTXrHEcm3F3prjOWpvuUW5yLnaSJya7k6onVDrSa80uN8yFNF4dUuJaKB0d2k2WfJcfPMU3d+lISf8ymqFqhy4RS6rfmm7vhRXtlnmqooL0vkl1PohIu5K4fNAC6Ry1Q9TfSifPLmk+VzIAC234lxERORILt2fUpYBFtbpS8kPeiImz+FAHS5+kvSk+74Um3a+JItxaMgsQbfIvJK7QXSLy6UjJxFBCYg23PknR55dKAdxaIn28urNAHn1riY6MpUdOdUYtn1bVIp6M5CyEHImV9huB8YBZmvMuYrxdj19bK6mwfaTyH9IipjU/D6GYRWjwzs68gXHmINzEm3K0HszFJr4VsssIi7GRmJCnOTRmTwUMg81u48DghG1gYfP3p77pgEs2BvpU/ko0/Fmef+wyd6Q0JkRZtavQCweEiztQ/c8AiWin8lDXSTMAVC/k6H2M89G3LflgsW3VJsDiyLRrlf5KJfSzMAVG6MKMsltjwGAj0ZdbA44+5rUu+g/HmZSnw15GyZnH4kNRh7i2X+VbaLDQEcme39y79zxSPqTXeJLvov8Vnnx0bkWTCyaOlcS6V6CWAxXE4uyZPs+xFm7Nl3JrqER+LMwbxlH3JWv+ZbCswGO7ZtUB8DtPJ3tEvEtVlUjF4WjO2ohh3ZM25aam7NtMeWe3vVwHZenELbdyTzKJUenlMwoxmPNdfMdclt5+y9PZsdxUUezLEWQdOfUl3oifTTMlv55bkQ326MtqPZmAQ+JQK/AXhHYzERelUsyZL6eSXJm7juydLiHyJWh4TLt2c10MFnkLQLRWvcRj25FW0j+SQyORclbHg5jaz53fJNHhcg8s/cjuB22QLkrh8lNHC5BHVupEGHv3s6NidCEApcO5WQYWZF/wC1W1BgISFebPb6kPIkaxxOZRQ4LUSBmzflRfcs48w6VuRpQj0y6UZQx3ZuzF+5c/5B2fiI87ejePmyHh9629ZhMdRv/LaoRdmQu3tcK1WZHNLpZ2ZcPxCyZt3wqyhwecgFzZ+V1q0tJhNPTiXDjYT9SkAT3ZOCiWb9Gi6X9mSLCZy5ApEfZuoJtcgWsEYxHRmuddElPfZrHpIGMq+zO/PJyIfEkGFy2CzR9K2ZC11yCUYvcksoPpl+zKw4afvRNT2mTZblpnjijbPQUycMcheSvuWZvD9Gd4Nx5ZPtS4ZeauyoQ3WqFNhp583daqRi8bRAt1ToCZPkAOSlNQleP81YQw8Esm6e9DkSolaVDOPg6khpTyFiC1Xg5d+SRWebKdma6lKVK6FqNyHRXbjH5sl+D6kbE6lN93nJydhS+6ZOb7VbEMfuFNkQZZMbW/NUshGqK0YeGGWlxIfdcpsgx5ZX7lFIWuzaRrW5KrsmqONJJnzT0Uxx89xdyimTZ53AgKRhfO9iU2h7E58Sk5O+1VVRWPJKYu93lqiOojy1drc0xJUQc2dvpJNGbkA8h+SYKa7m25EdVHuydMPUBlz5JmDYTyBn6U1PUPG34eRF8XSgKoD8qq6moeQsgztTboqKstRrmO1s296dclR0ghGWuZCW5T4qhy0faI8koSvyVKKXgmCXk7I3K5QvaHS4z+pWZUSeJ70Vw5aqEM1qJ5lQqJQkhKRhu3Motzc0ru9AUP8AGYW+JIZGy0Ue0vNdEXFBQ+0ltz5MulUOo9pZLo55+kUrFQ9xnsyfJIZnFss0zaXkiYX5ZIsdDgSGNur2p0Kx7cndNcF+7b8KEYX5EixUTGqLuT7l0KxxcXz+SicNxNdCM+9FjLiLFDj5Gp0OOHkOZrPNG5F3p+OMxLNmcv3Jk8mmixq7RmciU0MUMu7d81mIpDz6HAlLhmciyd9yk2TaL725883N1KgxY4+RqlC8h+JOw53aqWzVNmmpsaMrWd1aQ4wxXb/5rJRC5EpEWcduWazdG8WzaBiGmjonrNuazEVYY6KS1Y5CKk6FO/JchXPyJ02eJNuzVQVYxaXoHmbNTYbFu2IMRZKHU9pKOltc5wAXO270qFxmH6upAckcmhxxn9QXJpktsn/7UUZXPFUxGInY5i/epA4xRSXN7XGZ+kXuVCGH0Gf/ANnBb0/sxUqKOnpyYooIoiy04YMOSr2kJv7LQaqKTUNw/JH7VGPgVUdU5MOTt/FMFVH7kUO6Ls8QihDPLXvHJV9ZiEdQGgqvmmIi1Uf2hrtXVpGU5WGZXHkz2qLUTSiWj7R9KfAmIu5CY7s8kOXJFWMfeEgnmx7kBYtU5EF+3/BO+ytJ3OgehtL4VpsiXGQwVVLaP4jkXzTntU//ABXTZ0556NcKaIn+klRHJKaulu5uSlQ41LGOjqpArS1ZSaeneoO1tqAWxpqHGOJEO97u9WL1zEGx7i71RU9DwQz1uUkKdxLNs9qw4+jsV0S5ax8xzPamimuDuzQAL57xt/cibLlqiydWRZr825pgerPxKaQ8Tu1FLgN5K1IycWNWgTZ5bk6A+eS57Lu06fknRhfa+qpyQaskAWwWuT4SNlmmPeyIbhUWWoEsBYu9OgTcnyULjPZ3p2n55l3fzUGxYxixaLvs+qj8ZiLnaSXtDbnd7v3oKJQQtd6k+JMOmirTxBh5dSZKsMn5oHdF2JW8myRtI5NzVUFQ+XUj9qf8pIGnZZCT+bIupuf5lWx1HVr39Kd9otLmlYyyAmt5pcRrVXNUaJFUPtbN0xMsXqEHtGnNQHk9930oXLd36IE2ye9Qhlqtujqv4nkm5ZHK5mdBNyCqaxhu1f8AMoR4of0pqYX3O/71XVFQEZ8ty0VHO2yyLFHHvTU2NW9+7uVMczkPfuTLjuV0RsW9RjRqOeLSl5koox+fUkQ9zdXpWlIi5E1sSMQzc7V37+YQF3lcvpVbJRyVQZNmKr5cPlhPJ8/cikJuRphxrjdBPd8SCoqCtzd3L6nVTTQncOTPb3qa1PJcOYuQ+lTQJyY/TYhKLFY/yQSFJMZPIe7vtTpQsLaPamXyHxJC5S5GSF7shdWVAVRDo77S9TqBETFL3EStISb3kSbHjLQC4wZaF9S5w7iK3wqNETi+rW6KVFJ+VYNnQlYhheTdm5IvZWISB2YhLqUiORhDQN3xLk1QAtrkKY6Qw1OAhkAMOW3ayYkHhvkzfCjlxCMdGfd8PhUSasuLNNWS6I1dGJCWnxLN4pnCGTOrysqrbnLcsvilYUhlz+pbxObIyoqZnElXSlxNX3ZqZPnIRZM5KLw3HzVo5yOWZaf5VKIbWK1NvC5ELJ0htEmyuQxfyIU4vfmht0ViGGyVD8rRyRyYScYcrkISTKsty50qadCfvTrYbs1d0DorrdF1STp7eXSg4LlozKhEdu5d7/hUn2U7kvY3JxdAqI9vvXO/6lKGhPvzEUQ0ZkWjP/BBVERdcWUz7tl8uaP7plEeSOBaELqQKadC4lrmuhh7ychdAmiIw7eSTRurWLBZPQ9z/Cpjdn3EMzzIv8qktQM/w0Lx7fStA+CvGWeV4+lAeFvJa9jiSA0KQoz5O25AcenJW1RQzjyif6slAkpZRLeyPIVRXGKaMd2imS05c/eh9l26/wCCAIQjuSIbizUv2XiHYzbs077Gw+YoKsryjtFSAumoiZ+5Oyx+5BCPWGm4UEsh23ChcWuThbUmjci03ILAbmk3NOcPRLh+aAGfEnaceJMDN6k2cak0Md0/LpZBE/BKxEuHTCDdRlqq4eSm4uX+8CHk3SoaCYe1HHJdQd/NLxbXQajgl5uu3eaBiSuU2A60lqRSOmrty6qAcCTbqjuchf8Ayphd8SAHeJv1K7yS9ofuTHei6e9AHXkcuaWu4UFvvS3Z96ADImt77lxpNFxBdogT4HCL+pIeaHq5rqBnSJ1x+aS4PULIAIerXNdu2oHyHxJXe5ACuJF1aOhuS70EBfvQ+7JJ+nmlcgsXp1SuSfzSu9zoIOXfJLvSfmujyQAh6tUV3xbnQsWq5065oLO3d6V23VmQpa3IICutbJLuXNVxABF1pd6Fy8l38zoBI62aWpfUkXJK5ABOSFia4XZL96F8htQAfVyXfDnkmyLbkl1F70AOXbc0N3u3IdPNISZABdn8NP20gc2LP1LTVPZ9hAnge0+p7fCmcOo46dykfISz0Vh7c/e+3K1fPTi2fS43BImUImNMLSu5H6iUm5uTM3qVT94OPjZJ8Q9+5R2ma7otRk8skuNtzVU1Zr/7lTdo8WcaMwp53A3e0vpTWJkyzKKNTNVRxsLudou9qLjeTtaS82oe0lZJWDxJBKxhH4dFrqPEHqKYTM2Iy3XDtQ8QRz2XEs3Da9mvL6ln8do6nFKinNpTgsbeIvtVi1Vp8SF5G3M+4fiRGDQOaZNppC9nFnfcydaRr2zfcq0JrdG/pS9ofkh4y1kSLbiD6kJVDdyrfaHt9SEqruZT2ie6i2aoYRzzu8KRVFwqp9qJL2p7kdtj7pZS2EGrtcmXhYtfEovtV2rN/NdKqfyWiTROyZKijeEs22qSFRaPPaq72h/Siab8qHCw31J/tDkS61Ra2TMw2qv9oe3RD7RcOqnUbmWJSPdc+1K5iYnVeM11q7xnG133JpMdomgIXZp3TLpa1QBqLfCulUPnoyrkngl8MC6tyEqeEubbvUmPaNpDmue1fCi5BSHXoYi0yQ/d8efK74UPtXi/gkVR3aCnvINYkoKUBbotH0pwMo20UP2rya5Iqp7UrkOok7iXW6rnE96rXqi8/wAxJe2bepkUFllxG8xXOJd3qA1Y3myXtQF4kVIVomlJa4uyXEuHmoY1Td7ovag55t9KrkG0TLrXXeJ7+ahe1BkL5ta6IqptzXIQbB1eINCBZPuZlg8b7SScUuBI5EPJXOOR8Qc2Nxt52+JZcKFpBIvDnc1qtcHHlm26Cqe1VZXSAJu/CL+7F/EtRhuIVHsgGZ9yxz0v+8Z+JvStRhW2PLO4viVbIzSZbRYsdo3u6796biu6e5QJY+7xICjcVpZm20Wh4kHJsrvUmnrjy5uoAi4gTMFyj0fF9pykuty1ScilyW4Vh+tcOukEtDQ8Nt2TJHCxAmpITiwDxCUX1dMFikg+N1KjpYyfJ2a1MVlHTx2sGZEr3iZvHOrGXxBybU3/AIpv2732+aaKle7N9uaR0r92SuzBpjvtj83JAVV6XtTFvutQOO25ulMkfKoIvG5Jh6rdzSONu5R3FNEeTr1Dl37U08l3Uk43Eg6S1dUJoIpEJF5oCG0s/Cu9N25WOgrm2oSL5JdyT/JBYhFrbsmSLd3ImzK5II3L/wByAB6u5Fr3sjKNK30oJtAcPvRiPwomje1EMZ3ZOyCbA/K65d6k6cL28kvZ3QI4xNtRiQXJDTn3tajaO3myG2ARZbX/AIogp2u0ZPR06lQxtnyUDSsjxUdyd9hcn/0qeGVvJk/GT/8A7KWxtomVn3a9nK5cOhMWvZtvqVyMnuTrExXaJblaIzj07+W7vUulo2mPeysTp45H0BOxR2hazbU9iVjodpsPp4wzy/KnRp4CuyC1A0lrLvtDZ8llvI21Q1NTtubK4fVkmghYdcrlKeS7mlw2yzbqWikJx5CjKPuZ1KAQk5bVCttdPBNbqobLRMDaOadAvzKG1RoiGoEiyUGkSfd1JBI4j6clTV+NNh9mb3a+lAHaanKcorJBLK5+ID3JPJFe1lqEpLZF0Xm6Ii9Ko8OxiWuqjfJggDwqwGoe4m0TJslOW3mkJbVEkqgh3yGAD3XOm4cSgmPKOQT+lA9ixckXE0yZ1D9oYXRNMgCUPLPNdIg72dMhUN6l0ZG73QP2hcOMvAgOhiIs+n4UfE+RKPXidRTHEDu17WuQuruinVDw08Yjsbalb7lUYBhs+FuYHJIQFyue5W88LTQlHm8efiFBKVhFH4kuG8lrZfJKkj9nhCNzchHxEpADHI/NvcjYNSKdO/PxColRSvMQuzMJK2tbPLwrhRtzfxItkvHZTFhMpFq7K4osNCltdt2iMBYXz8PxIxkAbsk22VHGkPhlzzdO3aqMOVqJy2i+iRokSeoeX8l20fSo7TPnlmi41oc0AOuLZofysgGou18Ky3antBWUdQDUX0uNvNBnKkawR70XUIqiwHFpKyjE5cxM/ESnVxVclPlSSjHLloUjbUCXK2J5ZRhmb2iPiJdYhJhdnYh+FZGkp8dxCQ48RNhiJtOG7WiSusJoXwmm4RyuZE9ydiVstrm7kQkxDzUS74l3iN5JGmpIYvN0LSXJoZLVy5AVQ6X8kmyTQybsnZdAtfUgKJQFty1LJO8ZxHRR2J0KUQv9EoZmtF2TjTMQ5/6lDYvei1/MrDyS+N3C3ekM27LJyUVprRydrk5c5Nl4UkQSPaGz/wC1CUxj8OfJMlzzQ+K5MCQ0nTm9yIZPdamB+STbdM0AOmISc2TL0MRPqFty65MkMh3EgGkyNJh8QvmDbvidQ/u05JXPQRfbuVqRXf8AuZERN3MqUmZ6Iq/u1x0d/wBKMMP3c2Vjw25obWt0VbE9saCFsvUiKnEu79Sdt80TDaJN4lLKoaCEO8G/gj9nbLu2onF8tCXLu9IqkRpaVy5MqubDzuLPb5K+uYhzzTZxhIRXgtbMpY9imo6G0s83JWkcLxlyYU6ELR9yc8+SLBR1GwG1SYyu6tpJoRe4tNyEqqOE+GZtEdl73eSy5K4RNInsybxKIVLJJ1u2q7DIUwHwweUma60W3fCgbEKfhhKcsYCTXbnQNtMFsPbzRPh42dwkgpsWpq4ianlefw3Cz2/qTpyaaPuVWyaRT4jg88hEwGBD1MqWpwdyHI339wrVnIQpg42k7vzK1IyljTMZLg8ketjCLKumoTu0BxW+OhuubJiTTYLEW52V7EPFfgxENPa4swKXTYOcx7g6lrw7OxkWbNaOalBh4RloF2miTkilhooqbCQEB06W8k8+FtIxMwMQD4VftQ93uS9n3Z9SnY1WMzT4K+WsYD5KDWYaw3elbcqUJi3s+3lqu/dMRNpuH5I7kQ7NnmMlG5ETMG4kdN2fkqD1bay9FLAwGXNomu7kf3XbbkyfdRHYZiP9nTj8DW/Cjh7P3c2tW2KjYdHbmkOH2kTt0+kkdwfZMw+CxxgP4bF8SAsHijIXeNvetg+H3Nnl8hFJsJbTPJLuGvZMgeGtHqwMSjzxgNrOtVisccbEEPXksvNSykWT7telWnZhKFMqZoWI8mbb6U/R0e/TO5WkWHtbqDkXerGkw9o2z6SVORmsdjFNT+tmIVMGjYmuUsKW0dMkQ07iWTM6zs6ljK56GPPXcSD7tjk1HaXqVgdPa2qDh2uLpWLQreDcxA4KmrcLuu0fXxLUHJs17v5qBWSNlk+1WmZOJkJsLYe5M/de/dqy0k0MZFlmo52R6PktbOZooSwtqfcz7iTE0LEOauZpGFy5ERKvlFyYsshJUxFTOLDd/pUNv2qsjhf8yZOlcQzdS1ZBD9ja4ndFwW5u1qfmzFs/CmJZLeaBe4F8s9A2rhi3cyYOoIS0QlUP5oGEeQ/CpuDx3ER+G5VTzN3q6w7KGgM327HJCIl41K2sm4lVK/hzTVzWpg5Lmu6iJLifNBY6RfEuXPmmuJ6kN23RBaVj47v3LqZEv/VdErbrnWIDt3fmld3sg4mmiXGbuQAWq65OgGRkuI13NXYBXPmkUj3ITLYSC57ebaIsA+J70TyaFryTAk1yduuRYUF4UN221C8jWoLm/KgCQ5ac1ziNyTF3wpXWsnYDryelFdaKj/uXLrLVQ2h0pLknLX/UmWLdqkxWioGPDJp8QpcS5rWzTFyIpHt+JBI5xnIl0ZH80ze93wpdI5krAkcZLiNb3phiRa3epRYDoFcPxChKR003mKJpHEUAGRa/EnOJaSabcXJD4c2ZADolp8SIZE0xaZrvhzfNWA5dqld1JoS72SEnFvqQA6Unl1Lt3n0pq7q1tQaj3oIH3L3XJcT1KNxH5+9FdtQVQ/d0pGSjcR9PmkRP6rUEj1yMS/pUYSMmLVK5y0zQA+UmqLTudMeHRGwvt5IIZonz75GS3iPXchEo/X/NEJRkOj8l5FHssFich58ktbetISbudkvw7c72EfmkUK4xHmotRQx1X7QL81Mbh5Fm67+Fnkzuq1AoSwfgyDIzbh52t3K3gG2PTO5PjZu0XNnPJxUgCRGPU9370XGP3/mTdw583/KiAmu7/qVNIAhqpMtHXfajz1fag2cmZ/zIeI2eiVBsO8Y7slx5CF02Um7JJi891yKJ2HOIZeNC0j9zorm5O3ShEWK03yYVVIrYXGPzRDUPyz2ujCjOTJweL8xoSo5I+dp/S9yjgdSOe0Pzd0JVjjydDw+61vUgKNytezd8k6I5HfbD80Ptj+pMmJ6NakQvnqyqitmSPbjHTN0vvA/U6ilG+61ku/l+pFBsyZ95ON2ty6GKPl1qv4b7nfah6h5tcp1I3aLT72P1Jfej5bnVR4srmSKRiYtWRqV3C3+8ntHMvmkWKW+NiVIdU0fdp80vaGJPQO4XY4h35t/BL7we7uVIVR5MnBqH5PklqHdkXP3hcOXhSauu10VPxullx6i4dG2p6k9xlu9V70PtBXaO4qo41qRTeWaejE8hc+0P63XOM/qVRxPf1e9daRt2rqdSdy19ocdt7D+9L2i3nK2vvVQ8yXG07tqeodwtpagJNCdiH5pguAPTGH1Kuea7XpXCmZUsYu4SuFHeRM9ualw1kUIZWKleo8lzjEjRC7poGxCIhS9siuHJ1nCmcUnkNVohd00vt0YltyFL7yjzzza75rMjI4pPI+SNEHdZpPvQPPagHFAIi1YR+JZ7jF5oeI5eaO2hd1mjDFAEuaGbEAk5mqApHtyfNC8jkXfanqgeRl37cHntQtWN61UXeS7dr1KqRi5stnqo92boOMBKs1uSYrVWorsnmTCmXJMcZx5oeKSqgodMrU0RXOucS5DdcysYfckgv96ICQAdpelHa/NAxP5om6tUEMdCO5dYd1vUgaR/NFxGu0RRI6w6Ltrc0y03v2rvGToB8eWjIh5dyYKRE0mmjIoCQPvZF+65ReKS77RtRQEwBScdyhjUPkjabbzdFATgLdyUiMm8mVb7Rb8KIarakNMtwkAR+JGNRu+lVTVXzRe0F5qdUX3C3GTvza4l3jXFy5KmGq96L2wuXhU6lrIi8Ga0dchJL2pv0qlasfuXfbN3JLQruovRqGkXXJubZKmGutdOBiDDo+anUvdFq/ySua7LJV44lrcutiDlrop0kPeJPufaifJQGrtf8UPt3v8AkjSQbIs7m26Jvfyd23enwqE1Z5siasbubmnTHuhfdrFvkkczA7mu8vJXnb/tlT9oqDs9FQYNTYbVYdGcM8sTNdUC9u4yt8KpBrLh0XPaoyuzbmuPL0kcmRZH5R3Y+sljxvGvDHaSlGEs4ia0ufzU+60eagBVBHEOW3wpe2NlzXXq6OK0yr7SUp4gYtEx2t/eeFMdmyPDb3mZ7fARdJK89q2ZdQqBiUcdZRxhLIQiD3Wxo0kK0i+ikaQBNj2vu6kV274VnsNrpymIHyCJmtCMe4VaDVeeaFEFNFhxPNOBI9vJlXe1XFyuJG1Uw8nRpIeyLFpH80YzNbr3Kt9q12pFVfP36o0kVsWjSbe4kfE09WaqmrrXLR0hrHK639yNJBui14j97JcT9SrRrN1zuiKsYRVNMNiw4j555pFM6rfbm80Y1DZaOlTKUyx47eaTTa8rvpVb7Qw6O/5lICZh0Z0ai3RPCa67NL2o7Sb0qEMl2r7l15Li52palJkwKjv6kgmIi5/qUXiN52pXa5u6NSkyVxnyQHCFQ/4gMdzW3EmBJtvpFHxA+lMltBUdKNDFwgdi1IuVuSkATjqz3ZfEo4zMXeu8RuSAtfQ+cktwWMNudz3PyFOlI/5lHjkYvFuTokHn80qL2CufzdGxWtc7sSDiNlmy62XIckxqY6O5OcPcS7GLDzTgxt4EFOSIMsdZ7dA8bxex5fiCbb/yqY0b+aMRfLVk4MboJTG2F0TCnQ3dyMdv0qbJYzbb5rtr25J21rUuEypciAYWtzytS+fejtHLuSHa4+JOgOOO5NmpPD3aum3+W1MBpi3ZIrnHTNGXua1Bbty8RIATlc+iK5NtnnyTnfl4kAIC7835LrZ5a+Fc073Xbh5uaYWgm2+W71Irur/Kmrmu5v8AlQ8QRfV7kE7xHSJrue5HdozOo7EGWbu4oeMI/EnUg3RJuFCUia4jFr1Ei0u1dkJE7BtIw6MiuYhz96YvDzZE2Xc6YbDtzWlk6bHn3JNyXP3oCxqbD6aoO8+KJeqOQhVTV9jaaqMTkr6uUgO78U79noV5p3uyLiBuU2HDHR4A1cVVHSU4SxwjTsNlwkDeoUPtEcMUoBTU0UUnOMYWtH6fJcHdcmzFifVIFQXEuHIOkfChIvyo44deW1ONCqQyKYomj25ZspQwtn/3J4aPcObdTpWVqV/BIi5I2j8SsRo2uRjT3aaIsrRkABcrUYbSJWMVH8DIvZfhZTZSgQQz5ZeFII9qsRo228l14WHqU2XqQmh10ZOjH32WqSMLFq7J0YbhHJSWkRW8mZK25i8SkGLQhdqX/NRXrIxt8Oe5WMXB2/uQuIj3cmRHVAQZhuUUpj70JEykiQEgEWXi6UUkbyR5MdqrjJxcX6ddVJjqn4QtncWYp0Z9whzYbIIZ55j6iUf2WMvw8tz85FYVFQdRo23XpTQixFlZuLlarTMnV8ChwuAQsDIvNP8A3XGI35/qQRxnDyfaunJJzc9qTLTQuDALEXRl/Ui4kcYi2TWqHPHJJKJvmoVQRyTCDM9vSqoh5KLc4wqmyZ2/7VEqYQp7nzutTEtRJRxkAN3KtlKeQr83Tohy4O1M1w2ht/0qFUC5BruUymjkmPIw2s3UpE2GkIZv095K7oylbMrUx2no7+5QJvaO7fuWirsPcdWb9Kaho28lomcri7M5JDLGfpF/hRgJ3aLSHh7F4E2WDn3BuFUmLVmcqKcy5NYSrpKOqI8s2IVsJsPky5be9R/Y2FsmBNMlqjIFQy25vlaoR0cpOTZZreDhPtGjO21s7fUoVThrw+C1USZD7tcWzPp7rVHmhaNaSrpTICZgttVXJhskm6z8yGhNsowhcjyZubq7xEvZ8L4bdRMwpgKN45hd26eafrhOqEQZrfNZ0S3bM/a/pQ2v0q0PDyt03Jp6Vx7k9WXtZA+We1K36lKKPdoiCne3VupFGmxFtfPRrhRALjrlt9KmhCwukcbENrJUZ7EItpDk25Db06qY9P6XTTQ+bOihqRGbPuSEiHn1KS8O3kmij3a7Uh2mCRc/SueJG8fvTbjaihiLq5onJ/LamkQ/L8qCjpFd3oC3Ci8PJLQrRyQTYJE/NFddc2qH/miby1QA3c6ReHS1LxcupOdKABt10yQiPVqiIUh5Z5bkCsQ/NJ+aTc0iH32oGmCP+CIfmkxWjkyQ9RaKx+REXlkuiVqAkT/NlAhd/qSf4XQ/JK7p0VgOOVturpXd/Uhu+STF7tqACHO34UV3xJkS9SIi72UAGMloc0BSbkLe/pS0VgEJMkRbs8lwOpcfIe/agVBXdyX8SQXdT9K7coCwjk6ULldbouXapcTaOSCTt2n+lEJMmmk3ZujYlZVDrFd/3KSBMPxKDd+lSQJh72QjNoeKq779y4VVcWd/81WcRceR151Hd7i19ocR63QFWEJZZqtItv1JXblIy09scm/aIfan8J/zVW0m5EMjlzQHJaNUPzz5e9d9qPuP5Kou3aOi4j/wQPYt/aJMtDdIpjz/AGiqeNu5/lXLn9SdBsW/tB873T8OIHGNiouM92WaLjF6khWy8+8ZC5GkOISd7sXh6VQtMXK5EMnvdVQWy8bEHz1yJOe3Plya5UJTOTau66NUfrRQJsu2rn5aInrn5MqT2px70HtRk/VajRC3ZoPbj55rntz7fF8SofbD73RBXcO7PclRe8i7eucht6k2VYZdzfwVU2IMPNnTZ4lu0/wSJuy3KsO0bnTT1F3eo+EYbi+PVHAw+gqKw/8AywK1lssO+xvGaq06+ppqIe8Re8v5IuJXuMkVUwjlmucZ5HsjAjItrDG1y9dwj7IcDw9xkrJJa828PSK2mCQ4XhpDFBg0EAjtYo23EpcqKSPAKDsnjuKEPsmEVM/5Lf8AFaGH7F+3FRFeGCOY+njBd+m5fQ0GKNTn+HHHT+LluFX+EdspaMc3aIiz6srblhPJP+J0QhB+T5am+xHt3HCRn2eqCEfCJhd/mWWxjAcV7PvlimGVVB8U8JCP6uS++KPto9RZkdvmKmz4hTV1McVTTQ1EMnXFODGD/UL81guqmvmjV9NB/Fn508Ri5vcPciaZrea+xO1/9mfsP2wKSXDml7M17+Km/Yv9QP8A6V4d22/su9uOyYS1FHTD2joAuLi0O6UW8yDn+ldEM+ORhPp8i+J5Y07Ihk15qNNHLSzFHUU8kEo845QIS/S6a42XNdS93xOWpfyJvE+aIS+JQhm25oxqLVVEk1svUk4t61E4zXapcZskasgltGxd640PkfSmGqGt/wBKXtAD9SrUqx/gvyzQ8FxLmgGqD3pDUNbzSphsG0fqS4bWoBma7myH2jXXJKiR23aOSAo/N3Q+0ebXJe1a5OCoArbtWdC0b56owku8hySaRsu5IDjikQv5IuIPkyG75oAEh+F/ehLyZE5bee5LiMpAHqb4V39y6JN3skOSAB9WZIgLRJ+9cubLq3JoDrEyHXqZK5ly7byVpgdIty5xPki/chEtxMqsVnepi/pTgkI8/EmhLXXajcW+pUMNyYVwpN3NCIt37UOg8kEUOcS1LjdWXSg8S4woHSHGJdue5NOSK65AmP3OPekxe9NXaJXIFQ9dqkRJm50bFrzQIPq70mzyQOT2pCXcqAdb5omJNCVpLnEG4UrIJLEjEt2juovEa1E0zc2zVWQSuJu+FFxFD4m5LifE6NkV7iZxGyzXWkfLXNROJt5oxm11Rsg9xMaS1ua6MjqEU3uS9ocUg9xPeRkQzML5qv8AaHu5XIvaOpKh2yfxteaXG8lCaoSGqt7lVBbLEKjcj9ob3iq0ahu/MV32juz70ah3Gi0aTydIZlX+1e5GE1zE7ujWIdyRPaRhH/1T4SML5M6rgmYu9ENQ1ooordk/jMXwpFJ5blB9oa7VFxh81Wgu4P2sVQMjSWj3jlzTzyeXSojSNnztSaoAdOanRAsjLASbLN0fEHzFQfbGyHVkPtA255p6lbMm8QETTXDq36VAaqYe+79yXtTCxZZpai3ZNGZs9EuJt/8ARQvaNRfN9qH2q49TckahuyeMzD8RJFNaPTtUD2gOeqIahidVoTuyc0lxck401vd/NV4VDCWeX6V0aps+TfVkp1K3ZaDVXXZtb5Je0WtydQAqhzTgzMWjujUezJ41TD5rrVQXc3VdxgzXRmAtNVND7jRae1WkLM/6k6NQ3Tfu9Kp2kfPv0RcRx11VKIdxlp7UY+JGFY5XZqq41umq69Q4jlm9qFAfckWwTR832p16pr9CVI1Vt13J0Kp7sma1PRB3JF3FXByyuT4VDFdntFUQTPzd060z9zupcUNZGXoSMIfvUqKzInzZZwKp/fcpEGJNGQ7bv+antxNFkNCJBlqnAk17rclRRYhdppd8SlBiTCPJku2a9wuQIJHtd7U5xGFtjdKqQxTuZ7VIhxLcOahxKUyfxg5u+75LjyR5ZubepQxmj3f5UPGjHoRqG5MGojLXIrUirI+4HFQjqny9SgyYhry3fNVQbMtnxCL1ovvKLleqE6hiHVlEeS59M0aoN2aUsShzzY2JNS4kJaMdyzxTPzfP+CAqjvbO75qqRnuaMsQYfHahLEG82L4lmirH7zdEVVrz5opD2ND94DdzXCxAMiyJhJZ9qrTmh9q3aunQrZoPvBrebJFXR7mzuJZ72h7vqS9ocfJFEXIvixKP1OSH7wjEuf6lQ+0eeSDjETfEqoZf/eAE6aLEguLW5UzzbVziMPeyKAvBxBueb9P6Uf3g3ie5Zwpn804FU+1VROxoRxBvO5OhilraLOcbdkzp0ZntJs1NF3+jQjizXa/v+JOFikZNkzOs+Mjkk0xj3sSVRHbL77wjLVH7YGfNUIyPzztToE/fklQ7Lv26MT/aMnQxALudwqhAXL6k+EcmY77SS1DYvhroxAmyck9HUR8IT1VCAnl+0b6vUp9MXEIYy3D3rNqi1JlyEkJCPK4VOhjAnHLcSg0ce7Kxj+JXENO8duYN+VZNnQgQpbbsvEi9l2D6fkja8T1bRSAK33ilZqiP7O4hk+5EFOGWbNapD5JpxbycvhFIoXBttdvNIoXuHloh4jkxf6k4BWlze7JJoaYmhf3ISF4w9JfCykDy5/JLhtkszQq5RkkG137/ACTTYW5c+lXBCw9zELJGLZ/1LTYzrnkpyw1xHJvJRZqU+4XuWgKN+rzTRwtfnk3vJUmQ4opgw2SSIc3RNh7x3NerB5AHRjbq8k+AhIJZ5flTsnVFCdK+Y5Zl4VIhpXjbN9xK2KnjEcskwcYDcRdKqw0SI5RsVz9Rd3wpg6cie/ROnVRj0M4l/SmZMWAWscLfiHpVUQ2jvB82ckghjFiezcmfbHk1B7hdCEx583HTUUUydoj/AAY5tHDb8SX3bAVrODD5I4CUgCCY88+5Iv2kRqWKO1gZkZU4ZZ5bfSpnDHLky7MLRhm2VqVj1KuqhiKLIY7Sz9KpZqO1idwtWhqCbPre5RZsibLNiH5K0zCSKEBbMQbPnoKfKG1iya4lLqYYybuuFNRfh8nb8y1szK2phkyO+NxLJQCpZC0yWlKbiMO5iFQZyC/N2VIxashUEfBqouIFutt3wp/tJhPs+odLFampciHQ3+lWuK1DV2FwS6ct5f8AJae4ypGKOlfPN2a5QpI2G5srdVcnVQFbm/5lBnKInzbar5MmU0lGAkWi4WHtbn/FS5bBchuRcSKNsnNBkV70bW5ZKNLh7SXZNuVsRREWsibOojEtXtVgUx4bH5Oo507xl3K5lmgECfiMoUtZHJozsSVEtkPgvkmipXyLT9KdkqGu6lHOsYe90qiFi4Ljb4kijYU0VU5FlnahOqtLmkUHLHdzd00dO5Dn4Vw6jdq6bKot5I4KSZwoU2UbfpRHUbkDzNyzU8Fe4RjryQv4kim2kmuJaSgfI71dSVrZdyDidVqHiIBIMcuXiSMWTVz5pOW3V0AOtl3oPPkhbLzdcEviQWGOQtyuS4g+aau70rkAlsO6eSTkxPyTVxJEWnUrFVMO5kVzESYuuHmldduUA1qx3pLJ2ZK7d09KBiS0uzfdcrBMdEtvxISL3IHLRIi0yzUCQbFt11XGJsuW1N3PaiubuQUFxGtXbmEvUmfF/pXbul0EDl3qS8n1TfvXCJ9rIKoO5Jy70Dk/T1IbvcgKDu7mSuu71y78qEeaBhkT/wDtXC80P1Oh/egVDlz9yFif8yHvRdXPcgYi5o4cxfPQkDf0p0Sa3R0AR+I1yV3yVr9yn71z7lLnkuI6iru25Ml1adJKyLCZO5khwmTlkygkrRu3c13w94qf91ybtHXHwuTyQUQBJd71M+75B5MhLD5B7s0CZFu/KuXOXJS/YZPJEVHJyyVcCIV3yRKT7CdubMueynnyTGiM39SLpdOlSn6HRNRmVuiBDDl5pXJ/2OQulnXfYS8lA7I77rUF3D7rVPCjt6u9NzUL7fErBEJ5nJ0JFcpxYeeaT4ef5VAUX3Yn7O6vt1IbU1ZSRDDukGWa08vo5uvX+zn2Q9kOzsPFxFqjGK0W/Z9ACXxLwL2WSOQDDMJW5EO0mWowj7QMUo5havkkrQHx57v/AFUNWWnqvB9D0uLR0dGdJTR01HTntcYI27lWTVAU48SSyz/iRd31C/8ApzXnAdsIvZhqaM2Mi3OPiH/ojqe3wDHBwzknnIPxrwtsLyHz2qFjoHm/Z6CVVFwRnjcZ4vVG9yh1PaCmhfM2t+nqXndJ20kp6k3enjID2lbtJPl/9acjw+svP/8ARpXsP8vc6PHknuJ/E2YdrKbjFw+II/Eruj7VRWg0nT6hXkVrjV8Ke+AyLXiNaTK+wrDwI98pkGdrWujg0TZ67h2OBUfspWIQ96uYe0EkJZ8VwJvUvN8Njgpx0ez6fErSfGoqWMmvYz9JOoaTNlkcT1Ci7WMRZTtt9QutLh2OPeL08tv0vaS8Ap+1DwkLmzkJejpWiwvtcBWvHI8X1MuaeBP4nVjztHq3absz2a7fQjB2kwSlxHJ9DJrJW/M2q8W7Y/2NcPxATqOxmOexmXKhxVyIPkMojm35hW7w/ts4kLHIBjkr+m7TU9Va4HaTc1zVmw/FnQ8mLJ5R8VduPsf7YfZ2ZvjeB1EVOL//AHkA8WF/zj/qWNAmkbRfo7/toeHwkxx+1RE2o+EmXn3an7Ofsw+0Iikr8HPBK07sqvDn4RfUQ8i/Su7H1c180ck+mhL4M+Ji5JFyX0D2l/sh4jGJz9ksfosciHlS1bjT1H89HXi3aXsXj/Y2qKHHMHq8LMXt/HjewvpLku6PUQn4Zxywyh5RTkW1K1/zLg+7cKJdWxzsS7d5MgfvRIsnU5+/aiu8kL5ItvmpsutQRJ/NK5/UkPJFt8kWAiJ0TSWofiSuSsVxDEn7u5OEXv8AmmP8qQ80WLgdubkkROLJpvmlaiw4HeMXutQvNogcUrVNiVDhTOhGR7kC5qq4BIceb3JcT3Mh1uXEFUhziPdyXOI92qG33pW65IKSQfEfLTalxvc+5B4vhSHO5WZsdGTRK75Jrw5pFncgVDpSMPxIeM+Sa1SItUDofHxaomLTJNMXmu9SAHrlxiZR7n73RtJ4UCoeuQXXfCucbuSImIe9AUE0nSutI+YpkuXqS1uH3J0FEjia9yG7uTQF1aXJCTZaskTQ+ROKHiaILvkhu8kC1HxJd4ijlIuDI9yB67EvifNEUmqjjNcwo7/egTQ7ekUiYYkXEuVEUP3LvEUe/wB6RSJWOiU0iXEuUVpNqLiXFkixkopEPE26qOMlumiXEa1VZGo9d6k40j+ajcTah4iLDUmhM4lnmujNb3qHxLUmk1JTY9SzaoC3PNL2pre5VnE8kXEcVVk0WTVjc0vbGLuclW3XJcS0UbBqWXtTZ80Xtmiq+I9yXGtJVY9SxKs80Xtw+bqseR0PEcUWTqWntzXfEhHEvcq3iPald5Oiw1Lb264dc0XtlurP1KnGR+90TTOKLDUtmrO5L2q5VbTe9dCo8skWLUtvbtnejCs3avtVNxm5pwKjTROwSLkah92qkDVMI/UqH2r3pe2dyRTNNR1ATTCDlYPeS4VU2eipKSscZSLPwP8A5UAVTjzdAfxL32wPNKorHIIjdvBaP0qqCq2E3/JPz13ECBmZxEIxG1H2NeCX7QGejujGqYeTqq9ouLkj9ocRzVgWzV2ncSXtzDrqqjjOSXtG1RYv5FuOJMPe4owxJubMqPifNDxkWI0cWMRbXdrVJHGgz2M5LK8a5GFQ4uLpcFJtGt++I7dWtSbGN47Lf3rL+1HdmnGqjLm/6U2jTY0n3s96c++HIMhfcKzTVh283JEFQ496mhpl+eKSE2TuyZGsMe/+SqwqH9e510qh/NIqy09uO3Xcue3P5uKq3qHuybpXeK/vQOyy9uMtHfaue1Zc3Vc0jlzd0tS5OxfCgLZP9ou0zZLja9yiDJbzZD7R3oAm8a1FxrrvCoQzW65dS6MnuS9wrJXE6nZLjOTdyi8S5tchFLidTaKrGyRxLubLt3wqM2WV2b7Ud3ckT7h55Lu61C5a8k132omF0bMQ6Re5FdaIsybYbW1Rt81YeeRwCfmnmJ/Lao47eXUnwyJhzd/4IkargO7dqnRkf3EmhIN2u70ohILuagqx25sk8MlvJNbS/wD1pcQO5BJKAnJizZk+Egd/V/UoQyB35IyqgLTRAyeEjXFluIuSmU1RwS5blTtMwiObsLsnArmj0zSod6myhxS2MXjdvfopTYwBMN5rEjiTWE2adGucbnzbas+3ZfdNs2KARancu/ezW7G/MsYOIPzvb3J0a7iFnel2yu6a4sWAWJtbvUnWxSPMWzWNLEDs0Nit8JJBiAldm7c/NHbK7zNl95RkJcty57ZGTk7Pd8KyoV23R291roirjEdHuS7Yu6a0MQjyHJ/1J1sUAh7tFjfbiySHEjE887hR2iu8zZ/ekPf1IPvSLlm4/Usa+KXXZHahGsce9HaH3mbL7yjHnIw/EmpMWgEcnNpP3rGy1hbmc1HasYdM9qvtoh52aqbEmkLIcrPmm4q6ONs7+n0uspLUNd12iheoMWyZ7rVXbMu6bb7+YWzfco0naKLc0gXfSsZJWPGwuzuWvTmslinbyeHEyjjgjKnANddzkjRITzM9Y+9KOo0Z3D6kR1VETjfl8Nq8/HHohhiNzYDkAS4efJSQxJuebEPzV6E942ZYhRQ3PqRP6elFHjVPG1js4rFlWN67tPNAVU4lnnaRI7ZPdN195RkWQM4/vUmKujFtXb081582KGPfb8S6WNGI6Gl2i++ehhjVNGRZ53CodT2gimzYXt6upeczY1LIQ735posYfle+7xEq7SE87N9LjUcYZuTXKF99XDpl79ViyxC4i3ugGse/ae75rRY0ZPMza/ezFpxE6NYBFk5ttFYU8QO7O97k2+KSC2sqrVE96RvKqsAWF2O3VV82JR55X/lWNLFDLx3D81FmxJ7Sy0J0VEh5GzU1OLBGOjvb807hvaKMsPqqSQ9xbmLPasKVZITZOTkjp5Lj0PIiQRbLL70YWJiUc8WPdte11AqM45SZRzmt0fdnyVWS0W01U/sfF9/iVYeJH3vtT+MFwYYItOVyqD3dymwS4J44od2mabOuMmJs3UAtq5da+r81NsvVDstU5MOaaeotuy/pQkXfdtTRyIsrUdeo2XZoeJ+pM3XDqhLoU2OgymNc43Vpcm7bVzidSLNEgymuEl0pNOajuS5xNfSlsVqPXa+lcvbzTXE09K4Un5kWVoO3bvhXH+TJriPzQ3PdzRsLUfHIdUVzd7KNxH3JXeWimx6RH3LvzdK4Uzc/d/8AqXGkRYaRH/3Ibrdyaue7VK5FkKNDt1yVyaclwerkkajzFcuXXXJu5/hSYm3OnZDQV27JFduTPE/UukTckWKrHSkbyQuWmWSabmXJK7QUi9R+5+SREmGK5tETlqOidmVch8TTkld5IGJu5D38mtRYf6Hbmy5pXMXfuQd6TF3pAkdu2pXeboLtfmiLoQFUdut0bxIV0SubPJLuQTR36krlwi7lz3IA6Bbkn5ri74u5BR3vS7ly7VK73IJOjyTsXSyauTkRfNXEDQ/eVx7QYRT7Vwc3bas4Iyp1ppBDJ81wao6ti/hrIJCtdntfmpt1AQdZF4trLKDUOOjOiaqk5ZKdSlk1NvHQ0kkOd72k1zKFLSwX7XMvpFZwcQkIRbNxFE+IS2EEZ2D3pLGzV5YP6NCGGxzaudg/EkeG00Z5PO31LNRYlUjyke35pqWolkLMjciT1ZHcj+jUFh8H/FYiRfdsAsL3tu9yysVVLH5l+9G+IVBDm5/zS0YdyP6NPNh9PHEJvI1ygTR0o6MbEqaWuqJOUjjpamOJIWubkrSomU1L6LRyj7nZB7YAjozKsuPv3IuMO1hbcqMmWPtwCOosl94AXSDKAMjZjmyEZNC9SA5LSOoiItWZKoqIBfPPqVSxW3ZOuERklQItQkjkbR1w5mjfuIVUhmJaE4oSJ788+pMZbDMxF8PcjuiF87GIlS3HnkLuulNJdzdQPwW3DAZb4ycDLxDtRw1Ed4+0O/8A+IKpSqJM+brvtR8mdBLimeq4R2XwiuowqXxB5xLlFTNd+ou5Oj2dpqcfwg+XE3EK8qwrGq3BasaijqHiLvHwH9Qr0XAftGoMStixAWo5u4x6C/7VNEv9I0NJXSRgNPidMOKU4dHEe0w+k+bfLkp9HgtNVEUuF1BkHfST2hKJfD3GmpcoYuKGZATaSD0l+ZUeJdqAoTBqfg8UNwlqX9Sy1f0aqWvk1vsNXG34YHJbtcfEP1CjHD54Szlje70kyx9H9q2KcQfbWjrGF9JMrTZvhL/uWjpPtApMQAjmA5SFi2jtP8yl7ryaLJCRaBSsRC4R2/CpEdK1muY+WtqweKfaBU8fhQQDSg3iF7idR6btVPJMDyVcpDndaTp02g7qs9RpI5Ix2ZFrbcStoMcgpZwjlnjjz8Sx+F9qHqgtkNhIVYQ8CaTiZMRfClqadz9HpVPURRgLg4mJtoWV2abPD4qzfY13pFZzDsQaECAGcSu0jzVtTY9T7mkbhH8LrJ4zdZE/JZUZVmH2tGXT6guWgpu0lXXUZYfiFFSYtRPdfFVRcUX9xC6z44hAWoSsQKTDVBnnm25c7xmsZfpmY7V/2a+x3bKU58Loy7K1htd/ub3093/4T8m+kl4x2k/sv9tezoSzwUDY5Sh/e4e9xW+qzmvp6nxQ4Sy4jj9SuaLtEcZDucT7xFJZcuPwa9vFk8n5/wBVgc9DMUVRTyU8obTjlYhJvyuo3sIj5r9A+1OA9nO3mHHT45hdNW3NpLZZKP0mOq8b7U/2TaKsEp+y2MyUU/U1HiW+Ivkbat+ldePq1L58HPk6WvgfLvsLdzukND73/gtf2u+zntT2DM/vnBaiCnHd7VEPFhf8zLJhiQEOx13Rmp/FnBKEo8MH2FvJ041CA65Oh+8HHvdEOKFyRyTwCVK3kh9lDPk6I6y4c80hqG82+pSHAHsrc8nFL2Pp9KkNJ/JONJcnYUiMNGxeFd9lFSGJNlMA83ZUKhpqVvJ0vZQLwuKIqoBQ+2B6kFaheygPNtqH2UCHptRe1MXel7QF3NBGqA9mHzdJqP3p32kPMV3jNnzVBqhkqdh1ZrkLxjnoykcTyTTk1yaZDI5DbyQ7fpUghYueW1BsL6kgTGrbuSQwuTbU7aAlq6dYg6s1SYWR/Z355IOC/LJ1L4wdzrhTNcXK1MLZF4L28nS4RfEpHE17kLSN35Isqxl493JLh2921OPIwtyQPI+3TkgLkcL+pL3ZpcT3IX5q0TQRZiKTbu9J+RapMXmqA6P+K4wv0rt3ciu+SkAbXJIvJF1fuQyl5IAB/mosknD5PuT8mYquqRtfN92a55M2gibTVTFtdTB3CqQCtLTNWdJJcyeOWwskKJDC+aWpc3XdUupluc5zu5pF80VrflTdttyAFcuXbS1Q9KF+XwoKodEvypXeSZ8Orrt1o80BRIuXbtqjMTeacEkBQ6Ja9SEZE3d80u5Ax4ZNvJJpE0JXctoo7fSgijrl35royfJDaxIrRQB3iaLhze5K1rlweSAOOVyV3Tm6SW5BYri80rvkit2ofzOggQlck0lrZJW9z/qQ263aICx0cy5uibuQMXuXWF/cgAhkbkjYk0Q28mRbUE0GxJcS3zXLnSEn26KgJ9DJHZVPI7iTQvZpdcSY412ijjUPDUcFn649V27v96SJY+9Q4gTMyfrKz2ioI2EQHJhYR2iKrqknGmlfPpFSCFxImfqbaqXLD+I5xnzS9odNaCwpXeJ1TsRI45JcclH4i7xGFDoB8prkhkcu/pTRSMiEtygB4ZG89yfAm96hiTc0QyW8lYE9ia3VGEirykPmXSjaa3ltQQTxICbRHd0qAMnuTnGtRZpZP4jD5Dcu8RhHLzUAahuCZuziQuItqu+1fUoK2JzFoiu+arhrOrPanAqAIc+r96tIexNaRhHuSKRu7qUIqoUvaG7mVBuTSmYi70ZE/PRV/tT3c132h7VNIjuE7ie5kXGu7rVX8Z8uac4xj3oovuIm8QfJGMwd7Ku4lw89y61Q/ncjQnYsBqmzHNk4EwFzVcEjcs0nmtfLNLQexY8ZsiFnZC1Rrq6rimuDRA0274VSiQ5cls02nNdGoYvE6q/aNuX/ADSGZ/NPUNi4aobLmujVKoasO7JD7YQ+JPQndF37Rql7Uw9zKmauMUirjK12f+SNA2L72xstcv8AqheqYrfEqX24yfVNvWEXd+lPUnuGg9s+SEapidUPth3c0hqjF9HcU9R90vXrLQzzuR+3MRblViV1Pm3U7KEVU/epSsHko0bYo0eTM7I/vTXqZZcagxHJG9Qf5U9Rdw0v3owjzSbGNNdqzXtDpNUPuudXQdw1AYs8mjO2q4eIGJ5Ztu9KoqOouqBZ05VVltRl5KK5DcvBxJx1zclIDGjERbO4u9Zn2q7ntRDVbetPUayGjfGnINX3Jv72e3m6z71Xv/MuHUPno6Wou4aP74cW5pFjDlbvtWa9ofbql7R05EjUO4Xx4s5aogxC3W5Z/wBqfK1JqrTPNU0HcNGWIMPkgfFmG7LxfzWe9uO0kLVXqSofcLKvrqiYBaCRhLNZ6tws4/xDNiMn1FTPanu+FKWoeQdf/wBlS42S8gOFR+z2TyRMQjzu8Iq5GojISs2j1KmOocgyu6uaHjOPJ7VShQ+4Wz1FoizG4/vUf7wMaix9wZXMXkSgHUGSbcnLk7qqIcy49su77kxLVXMWT2qtCS25K9SLceeqk55pHWHbyTBF5rj5EqoNgzqjINuaj8Y7sxNxR9XegcfNT4HYQ1knJzdNy1Bybs1zLza5C47eW5FlWhe0PnztJG1RxOramXj3ZJo9pd6DSibda2b5IWmaMxyf5koBSbe9c4j/AJVNhReYgTDFEb9RModHlNXRBoVzp2r/AN4wIZWzIx3fT4UHZeP/AH85T6Yw1QTXAOPVDFiJBn0MwqveRvNM1Ux1E8srvuMyJNa9/wCpRsaJcD00luuaYKZy70JldomtRHV7kGySHSk3fEg41ya1zToQv9JKC+BFJogeR0ijtTZCRXIChwpEJSIfDmuF05+JAzoyfqXCJxZCQ7vSk+SAEWZflS8OTuh6iJskiIbvV5oA6u65ZZ9KE8+5rRQ+LkgAi6iS8I5EuW9WSTbUAdHPvdL3+JJsh7nXLbi5Nb3IA6Wduq4PNdHp5pW7bkAJ+SXqz6V23vXR6OW5AA/1JdyT8kXhzZAAv1ZJFu1zuRP+pJ/CgBbbfiXGztXLf1JW2/8AuQAiLakRJW9zMk4sgDnEblku3Ek/JK3TNskC1EWZfSl0kkQvnqkQuOiBicmz5JXOQ80vc6Qi93qQJoLVDd80TZk/JDbb3IJiIZNVzieS7w/dcla9vJBQrnySHcyK18krUBR1dte1dtcWRd2WpIMqvwAPyRh8krUYD5oJfA/c2fJ+aIZGuz/0poSdLW1cpvQ9xG5IXy5Zod3kuXbi0QFDg5D5LrSNdzTQ5l3JF3dKCaHbm+lJi96Yu+aV3zQFDxZ3dS6Q283/AKUyJP5Lt27LqQAbZd/5V0erRNuTF3JEXT4UAO3OPNcInLTJrU3xLdCf9SXE0QWODt72JC2WfJkrm70hJvJBNBEPwITFhHKx0NzZlk6LiOWmaBAWtu5imyFh804Y7dXTZFaKDSzlrZ99y44sPmulJdqm/wB6BCubuQ7V3aKX+VQAuovekW4csrvNd/qSt70AXGA9rMQ7PkQRS8eldrTppXuD/wBHU378ixaTQGiPuFZq1cEc306kEtWasKeQrXdnEfUSkUsb82PcPK1UdD2glp3AKlnqoAa23PcK2+B/dmLOPslSJl3wSbDb/qnZmoOwaaQKyLhVsDSi76S9Jj+ZSj7JvYMlE5Vgt+0jy/FAfVb3/lWhpuzcgyDY5ELtqJBtV0+DhThGecYELdIvuL9ywft8HVGHHuM7geAjIYyN+Ll4o/D9S1EVL7LczZ6NoShVFKEjcR2KKcdzVMR2St9Rd/5kEPaQ6OQGlkirYi2vJA4jMP1B3/lS2/ZdKJcwVEm13/VmnmLbcDtd6fUqGs7WYVR/iMby+K0G/wAwqLL9o2FyQk7QSlJ3CO1aeRbxNhT1luj3kXpUs+0T0sJMDbe+7dasnhPaqkxCkCWOnkE/r3K0CRpBuYH/ADJOKZRo6TtpHIQ8XO13WipsUiqhE4Hb6V5z7PxOgGP4hfcyeo+PDKFlQ4j33dTLB4y1No9Lp6447WaQxFToMaqYZRskv3a3LAx4hJ7Pl7XaXfc6Iseljtbj7s+pT2UzVZZHrtF2qgmDh1AMIk/941wv9Sy/av7AewH2gCcsmHthtYdxe2YYQxFd5kPJ/wBKy1J2kcTG+a4v6VdU3ayKzKR3iLPQgfqWLwyg7gzpWTfiR472x/sc9pcLc5ezFfT9paceUBmMNRl+/R/1LxHtB2bxTsrWFSYxh1VhdQ393UxuN30+a+6cP7UeOGQyHPztJXNRi2H9oKQqDGKOmxKlPa8FZGxiX6k1nyQ88mbw45+OD86v33Ck5OvsjtX/AGV+xXagjnwSpqOy9YW5o4/xady+h9W/KS8R7Zf2Ye3fZOKWogoBx+iD+/wx7yy+jmuuHUwmcsumnA8ltf1JxiMdM12aE6WYoJ4pKecOuOVnExL6XQWrpvY53YZSGRau5CguciS8PchcWEkyAurm6AitHmuvn3IC5qBoISe3X/FJAj3KxiudGJOKau80hLclYmShmcdURzXNzUW57khK0uSZNBvNchuck2jz+JUVQnJ/NdudccR70rfn+lAUduQiXf0rr964/SgKO3+9du8ly3b8SSAoJcHqXLrkvDl0q9idgl0uaES83RXIKs7/ABSt+a5t81275qwZ1h80hJJDb70ImmHdcldb3IW5LvV3oJG6mNyHNlCm8n+llY+HJRaiH/4SwyL+RrjZXPtLJSqabVRZBtIk1HUWn3LkU6Zu1saGMrgRCW5QKOqubLPd/mUq674V6EHaOWUKHXJ0nLRBd3oXJURQnz7mQv1ZNuSLd5pWoHQvepNbhs+GyRBODCUkbSta9211GtXHJy5u7rPmzRI6JbUvCurjitCdRxh7kk3qRa7kQl+ZBIYf/CRXfJAPTzSfK0dUCoO7S1K75IWyJ0nJu5AUERW6oWk6SSuYubslttybIUDCu267UV36U3w7hRW6kqATc0u9XPZHAY+0WOU9PVySU+HCYlV1MTXFDHd1D7/coGM0YYbi1bSRSPLFTznEBk1pGLPaL+5Zpq6HrqrIt3eiDIu9NsXmyIBu5NaqJoNsreaJshJBbuXfknZImy70TZCSF8+9E3ciyWERMQrmmS6Q7UukkwGAEJK+SR5GuCFhYPEWZc0/dootKPGra+Rgf8Jwiu8PTmpfD1ztWaKl7RqebhgLuzdY7S+ak1cx1FTPI7NcZkT+FVeNFa+HRszkR1YZj8LaqwMd5Kl5B+DjE/uSudK3dzXe7LpTszQrvN1y5IuSRFcmUdufq6kQl8Sb8SVzXZZIIHrkmJNFz5Ih5oAMScU7T1TwzC7MB/DI1yY1tLkkA79X7iT8gOtJrzdFxNeb7kwWaK5xFICbdbQC/TdIX8v/ANpAUlqbOZip4GZ9Gu7k1dcmmS2O8R0gktMvSm/zOk3NWiGyRxPewo+M2XNRbkTEigJHEbmyTTMI7k05NbbmgIt2TblVEWSOM5ckbSP5qK2104xIBseue3mucQ+5NcTyzFdDq9SrUnke4y7xHtQR9X71ZY3XUdZwPZIHgtARf4i9SwlkakoUdWOCnjc2/BCcnQjImGkbPmnR/UtzkHGLcu3Llu5IR80JAduYmzSLMrfClai8OSsAbnu+JLxF4ki2pNlfpzQAuruRXEl9KE+oUAJi16kTlrqhHdq6J+aALHD5LorPS+igGPDMg8nUrDStkJn8TbU3iEbx1RsW67coXtZo/BD3CnLunNK0krelWZhEX5krmuTZZZrqAJtBlxu/khryuqzR4X+0l+Sj1Jf7yem3NT/Mf0Bc43c9y6My4JfmQ9SoR3iXck5xOpNOKRc0AHxNUik9+1ButHmh8SAHSkXCk6eab0ySHagBwpEhkQ6WpN5IAMZEnJA21IitQARbktybKRrrHyu9K7d7kAdLmht6UVyXegAbtxJFu+lJxScdOaAOOW1Cee180RC/duQlH5oZTAu9ST58vCjtYu5cL3JUKxt80Otqd/yrh5CKKENlfbkhOO5s3ZObvNLid6nUu2McFAeXcpBExMgLIhVUVsyxwfKalqqd/Q+SWGi9Hg9bL4jKxlGwgmjrxZ/E1qscdjajw6lpwfcbuZj0+JSMzxRuheFrdUb7uTJdX0qaBNjJQsXck8LZKQ4oGzy1ZPUrcYaFruSPht9Ip1ht7lw+pKqDeRGkjZMnH71IPc/K4kBci2KC4zIxR+bc0DD3Zc1Kt8nQHH7kUbqRGce5J3f/ANqdYfJcIfzKaK3iMW7i0dDbaOak2IeGih2hj+pJhu5J8h6UPDtbRIYDDohtubTP8yd4duiVqAAYUVulyO3Xpe1K3bq6AG7XEsmyXGF06w6Z6IWjQABZj3JNy+lO8NIh280AA4vn8KXD09SNunVK3+aCLALba2STbWL1I7bdGSIbe5BYP1IU43NFZ7kEXyNCNq6Q2ohyLuREKdCbGn3XaNcuW96cHck43d6Q94itXLdeldLq5orWHmrIbBtbkyHh2Zpy1yFL+pFAmN8O1FraObZIrdui7p1eJFBuAPm21K1+bordy7a+5Ar+jlnuSYdqO1E3pQTY1bu6V21ONl3LtrIGBa/NGw+lIhYRy8ScHLmghsi/0pdPcu/uSHkuQ6ziW5dtXUAcue3RJiddQuO21AC6l3RdSQAN1vJEh2ikgBbkiLbr3JfJJ+9AHbvNK5cs9yVu7VAHbkrl1JAHGJrrkV1zIXz7kmFx70ALW3pQFnkj7ss0Ft2eroAC7b1JZP6kJC4657Uh3aqSAvnkl+V0Ii4kit3aqBnfhS1HkuPzRKyjjltRa/lQlyXUAcLIkQSPCV4E4kO64X6UIi3Uldb9KgaN92Y+1jEKEBpsUkkxCl6bs7ZR/wCv5l6TguOYfjVPxKOcJx7xHaYfUK+dx2qXQYhUYbUjUU0rwShyIXT1TC2j2ntPWBhtPe8khXcgzt1Xn02INUSkeR3F7lCHtEdcFlYZSS56FntFWk1DildHHJHTsEDttKBhyf6ibvRVGDbbEBcRhaQAlH4tpflJO4dRyQ1AzU9hl0tGfU//ACTAYHUw2cR3HPmRNyJXNH2dl4Ite9zbrsrhUUXC38iVTY97GRNURPAffGQdKmUvaiOaWS6Q7WbTW1Oww1EcIhOA1kAtoJN0/m5sjqMFw+oh4kb8Cb/hyvaX5S71Kka1+i2oO00cjjfJb4dqtoceaR/xcpB9QisvR4LHQzfihKJfFtVrT10VDoIRiPqk3E6fJSZqAkCQB22iP5cmRQYlgcM4x1+IvTh4zjgc7FQy44ELZ8Tn/dk1yqKjEgmm4jAxH3fChrg1U6Z9EYf9l+CYxgQ4n2bxeDtQGW8YpLLS9Nvc/wAJKgMpeztSAT4VDTzxchqYOf6ua8UwvGqjs3XjWYZUy4bWC+klIdhf+5fQn2ffah2o7XUYUGOdlixyiK0XruHwTYfMs9Hf6V58t4eXZ2wayfVE+m7Udke00Y03aDB3waUmtbEsKd7c/jDy/ip9T9luIjR+29nK+l7QUHdwj/F/T5p7tD9neBkBVFPVngxlu4dUY2f9WXnAY5L2RxQzwzFHCVn1lozuF/q7nUxjKa4NZTUPazUR11ZT1fs09HNFMG04iArlqMHjxeoDOnpqkB+JlRUn26Yx7MDSR0lZUZWtUyRkJfyUev8AtO7QYp//ADHgD/w6YBBZvFN/RcckV4Lztj9meF9sKPPtZ2WirQdrfbACyUPzhqvCe1/9jWKsvl7HY5Hd1NQ4ntL5CbD/AKV6bTdpMUmImkqauoI/De5ktHhtHi1cwNHQVZkzdRBb/iknPF9g4QyrlHwv21+yftZ9n8pDjmB1NKDFb7SIXxF+dtFkLtubPcK/TulwntGIZTxAcRNa8U5sQrzbt5/Z37F9sJDkq8I+469//F4YYgJF528l0w6uvmcs+j/wPhDVc/cve+2P9j/tLg4FUdn8QpMfpRuJgI+FNb8n0deK452bxXszUlTYxhtThs7bbZwIf0l3rrhlhPwzjlinj8orNOa4/eu9XkuFmt0c4C7ai6RSs9yRQrdqXhySSVgCwoiHy6UJD5IhG7VKICua5Ji3Ju3XRJuSsBy4fLck5XEKbLkuoAO5+5CW5/iSHn6kvEgAsvhSb9KG5JvJAqC8Xel80L5e9K5MYXzRIXLpSbqRsB1uXxJeJcXXLq1VAEXNc+e1CkixUGXNA+7NL3JWe5Otgsg1kdpZqgqiOE8vf1LUnGxaEqHGKNxEstw/CuDNBrlHVikBhuIMJiz9K0YSNIIuz81gRkeNyzWiwbEuIwxntWWHLT1ZWXF/KJfXbsnXXzXG3apL0ziOjySfq5ukPJdViYlx8kT7kJckBYi5KTQUr11ZFBewXvbcW1RbreS6+Y6qWVYUsbwzGDv0OQ7UJbWXVzpHJ1RLOrmhJeLm66gkS6+WeeSRc0j7kACI3EnQHakAtln4vSkxIAcHIkdu3RA24kYdWWXegDc9kMSwTDexeL0+IUVSWI19bSU9PVRHtDfdkY+W25YfGZnqsVrJs7xOcyu9W5S3qKeGpwEKhpSiOomNuA49YRbS17s1Afdz6u9cmJf8jZ1ZJXjSGBFy+FSA2t8SERtcXZ05oLrrOJiHzRW9+iF5mFDxmHzVE0xzddoua5rgyMXJkuIw+aCeQi5Lo5kuXBdzVhTYDW1WEFi7U5DhDT+znXFtiA+dpF+YVDml5NIwkytoLxoKo9bZK093hfIBFG+eW1Wc8lBhvZjDaasrG4oT1MoU1D+Mc159Y5aMxCI7iUAcUl5UeEQ0o/8AHxKTjH+UBtZljjlaNpx5JvYns3L22+0XBsDipKmtlkhnmjgpXYTM2jKxrn5blCqaWejq56aojeCopzKKQD6mNtpClhRVH+02KYjPWlLWDhwA0o5RZZnbaIjy0Rl+IZG73O+5yJ+pVitttiyOKgokURcuaIRe7N1Ita7kyEhb3Loo5WxlxXfS3UnbRRcMfNVoZ7DTckVqNsvcSJsuaNA2Giz7kuG//wA7k94cknJ8836kVQrsZ4ZIxpZCY52B7A23ZcndC+ZF8K5ETk9U2tt4j/JSzRAruvPNEP6kzWFw6Wc/KMy/khqkSnch6OQ5MPoIzdyEIbmH5lcS4wuRF6k7wZKUIopY3AwjDaX0pFlcoiuByfI2MemfpRDG4o9BLT9SJ9warZIxcmMaXfEgInRGO9D4clqkDYY5knH8Kat97pOLl/FOgD4nkjHdpmmRHd36Iw6nRRNjhFbkjAmFIsibN11uSEFnHzIRzSHPv2rrD705bHz8XxIoBkE8BPahYU3rcTZ7UUIk8QRt3MKTSNmmPFknkwDIhFNFIfvXTF9uaWqAF1Po7kiDa+ZOgu+S7oSAHRk26dKTFdzQNuLmiEfNAB3Nz1SIrh+JD36966gB6lm4dSD5/C6kYkNpi/mygN5irPEh4lNEfv6vmofyLXggXaJJu3RFbuWpkd0XULjuRW22pgTcMG6/6RUOXdKWb96n4VHslf3soB/tSfLvWS+RT+JwskvchHmiEVqSK4krdUh59653IKOWpWj6UtSSuQArUrUJZ+fUkOYjn4lABdXJFb7023mKVz80DHCLuUapmOENgtuRdXehljcrdbVMvAfZXlIRHxH3F3kKn0lQxDkzFcPqQ8FyYs8ue1GI2t6lEYtDbsdH9yRF+ZBbsSLaOq1JD/yrhE2fJNlmJc1wiQAfE72Q8RvLxLl3pSf5bkAG46augHdyXfFllb9SmYXRxzVcHEBpRubOInt2/UuXP1EOng5z8HR0/Tz6mekCG24c+kPUmiL9K1X+zftVBVHT52QSETET7cvpWamoTjMsnvy3XCy8vpPWem6ubhBnqdV6T1PSw3muBq57dNq5pntQsXdknF7qPDBcu9Db3Oi8WSFhu70wDpicamB28MjK57cyRljANHtAYxFlAwaFpsVp2dtrPcX7k5isgVkPtLPd+I/V6UmWir0EdUJE3d0obd1y5bomB15B5oLvml4v/RLhuoLCu25pt+rmit3EuWoA4/w+a6XNc17+lJtooKOWsVr5bk1daXJ9U6XLTvQ27RUtFIacWt02oX26OnWF7rUuHrolQ7GbXJC4/NSOHp+9ceN8rUw2GOH80nFOlG/0ouH1abiQVZGtu5CiYenxJ8h2jpyQiO5QLYC3bd0pPHc2u1WVBhL1mgs5GZaCKGvwuShLKRnH4Sa1c/fhv279wu7ZX8Ny+IUJR3CIu7J8hYRTduvJdBV8jRC4nolw92fh7094vi/yrpRsI+os9Uaj2Yw/P/BcIXJOW7e9dtu5sgVjfgFIR2p221K3zZA22xvhl5JW+9OcPVK3VArGhHT4kv8AKnLbmSIdqAbYNr23eFL4kQ/vXXG4tEEjQju5py3Ql23VJo9yCzgjtQsO5O2kLjl0pNn3IAAhYdUiHd8K6xacty5w3u71ZANu5Fbqut5IiHzUADoWnSkQ2orXtRcP+pOgGx8nRcNrc2zRI28KpIVgW7telGI7tETeJmTsI/FuVJGcmV1yTDcg6dqG5rl5520OLnUuXMKV3mgsJJDf70CAHUKV21cfpQB1L3pXbbs0rtvwoASJNjzRETZaugDut3UuLrkgbPuSsBxJC3i9SEi3KbAcQ7kupdubdk6sBF+pcz+Jd8K4250kAsvchcWRNtLmkmANqB+nl9SdIvJNly0QAA3CiuuXbW5uy4I9Wm5BB1ySbLNc79dqXdzUlhJLg8l1AHB5Ig6tUurlmSH4VADl1qssIx6vwOTiUdWUQ98Rbgf6hVSXJFdpm+W5aJ/sza/R6r2f+0DCsWOOnxcGw087XnJr4rv8WW0Cno4aYpYzjlgJ9k4OxA7fUvnZtxZOyssK7QV+CiQU9Q/s5F+JTHuiP8qhxse2p7dPiATfhRlGQt1eoVlsVxAIZiCSTil3ESzmG45Bik4RtK1FUGVrRm+x/wAyucYwGSlmKKaSL2gWuIY5GP8AwQkokObZ2HtRWRxDHffEHKI3uH8vkp44xBiTZQZQVBN+ynO0SLyEv+5UDYaZALtG5W6fNDU0s0Y2MAD9LKqROzRIxHFqmnlyPixF/wAM/F/1SpselIcjdiH4UzDJOIcKXKUMreHK1w/l8kZYbTVEWcRvTzt/dy7gP6S7vzLNuvJUbfg9O+zH7VMH7HzC+J9k6XGz5tXCdswfle5nWt7Q/wBoztJjF8eGRxYHR9IDFbLLl9T8v0rxWkoXo7QljcSJtPib4VPizjIfH9SxWOF2dvdnVM0knaqpqpCfEZ563Pc5zzOZfzWiwHD8U7SS8LBsMqq0B8QxlY35uTLA9me3EnZXHhrJcHosZgZxzo64Lg+fudev4x/a2l+6wpuznZeHCZ7NTqTYwjL4Abn+ZKTknUEaQeOrmzTYH9huO1UI1GKYnT4RF3j+1IR/wVxiH2M4iUBVHZ7G6fFwFrTi2gWf1MRMvnSv+1LtB2kqCfGcTqawjfpvsAfyNop/Z7tZX9n5xqMHxCfDp/VBJb/T3rNwyebNVmx+KPXsO7SdoPs7xHKopJcOnLnHVQ3Af/X8q9Bo/tkoscp/Z8TjqsLI+VZh8lwt9QrznBP7RmJ1EI0fafDKXtDRFtcijYJf+jrSUeF9gu3Q8TA8VPs9Xvuehqdot+V/9JLmlD/NHVHJ/gzSzdla/EovacGxxsep33bZrTH6huVJUFWYWZR1kE9Kef8Aes4/1LJVkNb2VxLKmrQnNn0q8OkLctphH2vY3DRnTYjFQV4ZdWJwsL/+qlwZamvsVHiRiYv+IQfParLEafCO01CdHimHU2JQPt4dXCJCP6lmSx6jqqrN5KanvfoBrAFSn7SYXRyb6u7zGIC2v9ShwX0Cy/s887Zf2Q+zXaIDn7P1knZqtfcEUjcWnf8ALdmy8E7af2b+3nYlpZ5MIkxaiDc9VhjFKIt8Qtqy+x/9ssFmj4cZ1d47nPMdys8O7UU2ecU00Rk3ikdXHLlgQ8eLIfm0YvHIUcjHFK3OMmtJvyofEv0Y7SfZr2G+0SEo8dwSmlqC/wDFxjZKPxXtqvFu239htuGVX2M7SR1A91DiTWl9N7f9q6YdUpfPg5pdJLzDk+TzyJ8xSfvWu7a/ZH2w+z+Umx7AKqliZ/8A7mML4S+K9tFkRyk1Z2IfhXbCal4OKUJR8iEl0OpNo7/erRDEQ+9IvJK650rmu1VggbVxGXuS6ulAwdVxHbu1Stb0oAH9yXUKTCi9yAB8SK3/ANELEk3yQAteSX9SLclb3oAEeaVu74kVvfch6UAE3cgRoFSEjviSuScVxMZ0uaYqIWkAmfcnlw91yhrZERepjMVozpZi9BKLTVD08ovntWtxKjaaMs2+SyFXT8EibXReRli4SPUxZN0bTDawaqESz3Kfn8SwmCYs9LNw5HawltqeZpoxNnuF134Mmy1OXLjpjrdy6P6kh5JMOq7LOejq4Q+9H3rj80WFB0szUtRFK8YTsD3WSdJIJC4khyZMNz3Wj0iuJI4sZwuS6uPtJJsu5US0Id3eupLmiCBWvau2+9cuRDzRZVC183RCXxJJaDyZAVQ63JOxfhsTv+VMCTD/AO1OuTWioJBrN2OYXGxuAU1BNUPa124ytXHyz2prE47e2leDPaFHh0FO9r9RPuL/ADLtywxPhs3yqqQuJqOm1OXB7iTd2iVri+S6tjAI5G55NySIgJAYrjFa9yB6jnEYe5CUjeSRea44uRKbHqN/7dS4aVRh1BhlJFWWa1lSAzSkL+jPQEzBh9bJQzx4nXy1FO90vsImQw3W9RDyd1Xdmo/aPtUOOQL4Cax7t3cNq1GIZR+2Z9LX7l58VvNuR0TlokkQ8CsjwSgaON4rYWF9FPu3elM0o8Olgjz6IxH+ScHy816GPhHDP3MiU8wSYzXhlvjjiES+HqU3idWircNjcqzFKl+o52ib6WYVP1u0Z0RfApfod42luTJDu7mTQZk/K1HborTZk0g13ibeTIRH+pFawrWyKEOXczLtz9yQjddk/SnBFxEUgG7tO5ccrrW8SO234RStVk/+AW7tU1DDIMJSubFFNIdgiXSLPanbrb3fpFrkgFhw/DmytI4OK/zMiJYP5pGi+DY3raoGMTONMMTdVTMFO35ytVjd3eJBQ4fLi3arAaSCN5TaoKrcBbwQi5k6rK6iLCvcSKsX9slZzeUm23E/PLag4Z5ZrvEeaoM8+b6p0RybJkRRnOXI1w7vpXLbS0dPdOmSjyZbvUtzOwXJi8rkD8ki60vmgLDXLrUunTK1d8WSsGxDuuRMOuWaFhe1EPJAIReHwpwZGHXwpv6krfpUCsNyEn5J27TQkzrd3XJwehA6YV3zJEGVxbkLFcJJNnmrGFt+lF780PzXXzyUAd1+kkun4vJLXcjEfPcrABhu7rUYj70P/NOCKAOgLcnS6fpSHqXGHagDrbtck4/pQsL/AEokAC2XJWJZzYaLZ8lXtyVhRDxIZQ82RIaIYjoWqVrXZXJPn3omFrlRNDdnvRDG25s0Vree5K0fT+ZMKJ+HbaaV8lXKxpdtFL6Su71XMPfmso+Sp/ERZXD6kn5Ejt1QFmTLUmgPekjt7/CiMe5Axl+S4/LayMY7rRXLddFHkAepJh96K0lxuSAA8VyVuicIUnF+fhQA1Yl83TrcxS4f6kANOPm6X6kdu1K3+SAA1J80NvmnXFC4oAaPp1XLdvNP2+9Dw9Ms3QA3cPmuEWnJxRlCwlolw+nNQAtg2vnyf0qVDiX+9SSxxBcTjtFun6VFhjC8uJnb8LbkdNJ7Ofd7/cvK67pfycbger0PVfjZVkPZqPt12K//AC8lwmpwianx87uHiMGRXZ9xsvG5qg45Zeq13/UyEpAmMyLMbei1NOLyFze34l8v6b6H+Fn3X2fT+o+uR6rB20M680rn8tqet6fT0rjjavvkj4MabMea4nHF8ubIdM8s9yoCdhX4cdfP02Q2t83Uam/EoZ4tSLqEVJ/Y4OWWQlNN/SyYodtRruEtqgCDbqu227VIOPhyk2VuqXDuL6lY7I9vc3kuW6J9oX3ZLjx9yAsYtLu6UJD+ZPvH3apcNA0yNw7h+JA+3TNyUp43z0XCjYfAgexGEf09yVu5SeHbq/Uh4ZeSB2MW2pHn3KSUdqEo/f8ANKgsYAdhNl3pPG+7S5TIo9krN6bk0wtbyUlbDHD9yF49qksLbnSEbWRQNjHD+a5wdOfepPD+ldKPdmjUmza/ZX2uo+xfaejxOsoo6+KE98UnS4p37Yu2VF267Ry4hQUcVBAWeUUbLCntbvXWjcrnZl4r9Lx/mfl/yqjOFq+eCJa4sucO653Uko/kiCFyLJty9nU22IwwtaRu12SDh6fEpszteLMO1kHD2o1DYivHa2qEo3J81O4aF43LRGobkPh9KQx3CpnD+SHgvyZOh7ka34VzhtkKk8Ml0Y9EKItyJw27ly3dy2qYUOpZsucPnojUEyNa5bulLh7c0+8enJLhuTEjUewxbt5In6U7w9NEnjt8kUPYj9RoyHzTow26+JIo380lYWMdOqTEneH5JcFx1T1Cxq7dyXfEnOC/hS4bl3MgLGrh8nSuYi5J3g6LgwuqonY7cHLJJrC0Z0uCQ6JcPXPK5SATZZp3aOuia4LiQ57UYDuy8lZkym7lxvUu/vXV5Nnq0bHsD9nNZ28gr5KQ4rqaMjcZDtzy9KyM8L08xxP1A9qlYXjlfgpG9FUyQ3traXUoZyHMd0juRFzXJjjlWWbm+Poh8sDqS7uS7alb3LsLFcl9SVqG3uQARZDy6UKLT4l1KwOajal3/wDalcuXNu8KLA7ciu9yC75LikA1y7zSuFcbImTsKDu1+SV3f0ptJFi5HHJJyQPzS7kWMO5Dd3Ml9KXcnsArree1L35JFl5OuNy5KyDvh/0rn5nSL5ISHp8OSAsT5rt3cuOPve1DqI/CpAK5GI3c0A/zRXbupUB3qZJy80nJIdzKSxainB2j6kLEiaTwNknRB3p1ZBoJ69KV1t1yQ7tEwqwtCLLqVvgfaapwNxBgaqg74pfT8JKmttTok8bFnkghr9HpeEY5hmPMLQSPT1nfTSv/AJS71eQ4W1RdGUD3523CvGGJrtHcS9S2VP8AatjJHEGKS/eVPHG0TdIGLN8XelRJq8QwumoYQOeojEn/ALoXYjVNJXUwiTQQOQ9xG6saCHCO00PFoKhopfHEfV+lL/ZuOnOw5JAJ+V3S/wBJcli+PJoufA1H22xelpIsPPhT0EbkcdNO1wg79Vpc2VzS1WEdoKco6apfC8Rz/ZVjjwjf4Ze7836lmans/PxSB3/KS7R4Ow6u7iXyU6r6BTf8i0xTCanD6soK2Fwn+LpL6SbR2+lR56WMnB49hNz+JXOH4pV4bSlFkGI0T9dJVNfE/wBPk/xCpFuB4sRNBOWB1AtpFWHfCZf/AIvd+YVNuJdWUIQxCIuxuZekk5GTRkTtnuVpVdnayji9oqAAIHdspb2IT+jLmm4ipBcWCnkqiy6i2jd9Kq0XVCgqp5JRCACMvUPUtBQkFKUEtQ8l/U0UT7vzF3KohxCtz9mjCQQN2ziFrR//AFK1CjnjuYMgHvHNHMuDRM0bfaBXUYFFFTx0YM1rWuRHl8Rp2HGIsUjJ3OyXPxF4lmeHcBZux289UQ0LF43i+lQsagXs5GkMmv1dBWcWohs4rj9KjUBBHBZxXk//ABHuTjVzCOXTb6lVJ+SdhUFHiccohxBs9V61dBDWRxjfO4/DGqGmqru674hVtTVxxn+0cbW01WbxxNYtGso66WGHMHeX96usP7VSwmOrj8JLCxYxGOw5Qu+am0mKU9QJMUrXD4s1jPHGR0Ry6+GeuUHbgiD2eoAJYja145dwuyxPa37A/sz+0gpZKzDhwivN/wD7vCsoiH8rDk/6VTDVAVvCl/mpkGIS0+69/wAqx7NcwkdKzb/NWeKduP7EfaHCylm7J4pD2hgHcFNO4wzW+m7kT/wXgXaXsjjnYurKmx/CKvCJxe22pjIRf6S5Ov0GwntcdOf4krjrqRbnWgm7RYP2kpCoMYo6XFKWVrXjroWMf5prNlx/Lkl4MWTxwfmE1vPqFcX3f2z/ALIv2edtBOoweWbsvXnuuo98JF9D/wCleA9uP7IP2g9kROfD6SLtRQDu4uGP+Ll8UXNdePqsbOSfSZF8TxHqS+aer6OpwupemraaagqBe14qmMgNn9Nrpq3VdcZ7fE5HHX5C8W5K3ydIeSTDqrIOWukjfJctHySsBv3WohK0V0vEgYkWAXzXX3Foloiu0LRVaAC7+SHxInHd+5K11NgCX70m5onHzdAtCQ7RQkPSiIUiHTmpbAXzQ/NSKShnrpRjpqeWoN+QxhcvRezH9nvth2mMM6D2CB/FU9X6VLyQS5KUG3weXyxsTZLNY3h+0j8S+zey39jGOqNvvXFn0bN+FHaPyWwpv7IvYehA2qKiWolH15Wrgy5YTOzFgyR5PzaOZozy0vzWr7PYwBRDFJIA5eol+g1N/Zp+yvD7ZHwCCqPq/HPmgqfsJ+zSZ7G7JUgAz6lEz3fmXPCWjs6pY90fELSMWrOz+SIfevsSu/s7/ZxUWtFQS0fxRyFosziP9kXCK5jPB+0ckRs/7KpjuEf4LvXUx+zieCR8yXWsldt7l672t/sr9vezNBLiFHh7docOBiI5MM3mDeZBzXkBxnHKUckZBIL2uBtaTEto5YT8Mzljnj+SOdRJN3JDtRkNw5stUzIHqXV21K3cmAOqQ+5K1E3LvQAJe9E39KX7lxAHXK0kWmXN0l234U6IYmK3XwqVQU5V1fS0zf30gh/F7VHAe7JXfZAo6XtJRVMhfhUrlVHp4Qa//SoyOoMIe6SRRXR1GLdqqsN3ExIoQL4QZLqHJVvZKqlquzF8jW8etlqLvN3yVoI/mWGD/rOjO/cLcl4dd2iK1rkl0nMlt4B8OfhQsO7ktP2X+zXtT20kswTAq6vHPWWOFxBvzPovRof7IvbiSLOWrwWlNwcuEdcN4+7TvXNLqcUPLOuHT5J+EeJWohFr2yXq+If2XftHoQOSDBBxQQfX7vnaUun08151jHZnGOy9WUGMYVWYXKHgqqc4v8yS6jHPwxSwZF9GX7JQmPaetrHz/wDvohu+HVaXE6WOaaqglzECNwf9SpsB20FVIzbjqLxLzyyV5dHVV5HIL2HNqP5ksZz5bs5NCEMxRx5WA9jfSlw7XXZN0pGzbc0ukhddy8HI3yR6CieHDRN3YvaJ5Zdvzy/0o+GpUw8GCigfP8KHW71O5EmrX9KmC4HJ8jTbeacfLklw3uXXjcd3UtzJuzgl7l0h8iS4bpEPhZ0CCHMtXyRCO0c/NNgO4kTRkXchEtHbXzyz2ordoszIRG36VdYD2PxvtQ0r4Xh8k8ELXTVJbIY2+I30ZDaXMhKMp+1GaxCbg0FUbNuECy+pW/anDXwHGPu6ay+nghC0DEt3CYu5c7bzdj8D7Ohh4YpLjmN4mzRcKkCwsPlY2zv6uIxDytT1Z28qClH7gwSlwMmax8RxAPaasybbcIvoC5Vl2ycHd2NMfvYFN2dl9njrMUqKfAsO/wD0rEDsH8odZ/lFQMB7aRYL9qWE1+D0lLi1FgsZnHLWU5xBXi+hiYc7O5RWw96isKsxCpmxStf/AMTWScUx+nPkq6kjn/2txHM84hgjDd1DnuVZIudWGOUMaeho8QqArsRqKuOnjohmkKVqaLojzLoH3CgHIuSFuWaK1daVI8xvaQQ9Chza6qYPyTEosSAIfTbknA23aIbbXSYt2XqVoAy8Wq411uuSVtpEuiSoBJNdnoiHkhL5oAISe34kmzG1COVopy1QAhK0RTg9CAchtdK7p0QA8uBkufvRIKOtu+JG4+9B4UXVaqQHfczbUrupc+S6wpgdXRuHnkkPNIsyJABkVoou5B4e9G0enNABML7Utbl0I93O4WRcO7+CABfwqZh8nDqxb1Mo7Rhb3qRT5RzM+b7XQ+UNASi4ymzeaHqtQYvNLDiVgNcGVz6bkxFNdNe7uIv4VKyIpomOOnK5Jh3EjDKQM2Z0Tjt5LUgehH/6eWfmo9u4eXqUyKN/Ysn3XOmxju7vms0UyKQt/wByRRsWrO1qlez2lptFLg28m2rQVEQh255fIkNt3cpRQvy1QjT7y8KViI7xtdm7Wj3ICjDbkan+z7Sbq/cm5KXbqzaKR0ROHc/PuStt+LyUsI3INWtSGnYQLmgRDaN/zelc4euj7UeK0ss1DlA7jKz3beokqSnnjAGlZri6yzRfI64A4Lk+1FwdvqU0I3Hu2qGVZAVQUTG97e7agKGjHySGO4vhUx6dy8KJ6dx+rvQIgEL3ckXDJSyp7u65E1PcObMrAg8N8kXBcR71M4JxuObOkUe3VQKiDb8K4Q3Poy7U4hFDazg5E/pTpkFgH4S5WoGR+Dck0Le9So7JjJgdi80puHCYRme4+SOCbbIvDYeSXD7+pTOCF5BluyXGp+7J/wD3J+0OSDa4+S6UdxKd7O482dL2d7h0SGiAVO1qQx2qfwWEcsl0KfiSizMihjVdHw4aaLPpjzf6nUWIXEhfLvVxXRtNVm7NcPSyYKnuu/yoAhVMf4xPbzTXBbMtFYSwsIcuTarg0+mb7tEIkgPCw9zpPHtU8ae73JFSsJZZOSsOSueHVLgsrH2Uu7dtQ+zvyZAFeUOujIRh368lZexvzQ+xvtZQUV/D3ctq7w+pWL0b+Jn/AIJeyvcgCtGHdySeMeSsPZ3t0b+S57L5IAi00NoSs+XQ6YKG4eStqaH8Qmy6gJRgp+rW5AEIY9cs9qXB38tqm8FyHvS4NyAIXBuLVFwblL4fxLlu4tUDshvHuLNtqIY+nJSyjYdrIeDcOiKJshPHcXJOjHaGXiJSmpXkPvYe9Iqd7tWQMhcHdlah4drE6sfZ3t5Jez3dyAK5438mSKG1T/Z37mu8KIqW0tEAVzx3d1q5w7S+LJT2pbebOQpFC/oQBAePvySKPzb5Kw9ne5B7K+7RAEJ49vJC0dt2XerH2fdt6kJU93mgdkA47R9KTip/sr28uSFofcgLIRRvySKP3bVNaHclwUBZC4b80LR7lP8AZX/Kl7KV3SgLIHDLyQtHuLxKx9nfPLJc9ntHo3ICyDw2K127kuDuy0U4ad//ANlc4PuZAWROGiKFSxp32vZ+ZL2U+5AiIMb/AFJcP5qaUJ+T+9FwX8rUUOyDw+kn3J0BufN1J9nfnk+1HHS3FrtJFEMxfSy6jcdqS8c9oG1JvJLpXEAd/cicenRDb5Zrisk739SWm5JuaX8UAL3peG1EW5CRW3IHQrUJZeScHkPqQ+JQIEBZK1OIfEgAbRStcrUVrJeHcnQ7BONkmj26pxh96T96dBY24pW7dE43cklQhtx2rqMtqVu3pVAB080l21EgAWFJ+aIv6Un5d9qBAllkg1/KnfDlcm3j26oGASXvRkNq4XzQArbiH1Zpa8khz7iRJRIARMT9yXel0plnCJdut70u9d6eSAOdyQFaJf6kRD3+FDagBz5Lttu1Naj8KJifdkgnUfAjp5RkiN4pWe5iF7SWywP7Sp4YvZ8XD2qDK3iiAkX5h5OsMxP707dd3J/Iza1PbsOqMOxyETpqljiy01usL/Fk1UUr0p5HkQltYl43S1VRh83FpJyglbxRutzgP2lAUXs2MRta9o8UWuAvrH/tWbx/oNv2aSXiWWA+VqqqwnGMnNmt+S0lJRxYhBxaCoi4D7rjkHhflN/8pKPiWGx11MMUFTGUYFdJKPR+Uu9Z3Xkag3yjKUXaKvwcyeklYoie46aRr4j+oX/0rU9nMSo+02KRUdJHJhOJTuwtGIFNTGX1dYfpdZs6zCqEyCKnfEZRa1ylO0Pyi2r/AKlGPtVicJZUko4cL+Gjbhf1c1PL8GicYfJm87RQ4p2ZxeswqvjaCtpTskGM7hH8zKAOKSTN+I53D4hdZ6g7WSTCMWLsVaI9FSJ2zB+bv/Mn4sSaSa1mOWLulibcw/EH/atFKvkN+7wX1PXWnvf5EKt6PEJahsnZ+WmnUsr7dHGF7O0sT8jFPvjjTBrnePIx2pod6mt+8Ir7HNhNtripI1UZaZt+XvXnryPNNnG+936vUr7D6NxhuaoIZe8fCmNNmsjquCBGe0e4RZNVGKSDezG4gX+VVgVUgtZI9womILt7rN49jSwgmaQ88zL6k8NYcb5Npb6XTRkw8mdIS6uajtcCL3Bcalhm/bsIt4S8S1FF2kCNheeS270svOiF5Oh2UmjqKunIWgd7u7S5Z66mik/o9LhxyCoDIJXGVzuuMLdPJWtFXSEwg8ke7kR9y8xpqWvkcpHNgHPWQztVzQ1EFPCRzVElQXcMXT/NYTkzeM2eq02JR0NR/wDcxylt/ZHcOa2WC9rGzEGe4m/4f/tXgtP2qGMhCKiYRDxTvcS0uE9uJBcf2kVracNhtXFKNnbjy0ep9p8D7IfaBTFTdpcHo8RDcN08dsrfSTasvBu3H9h3AsWM5+xOP/dMvNqHETeWL6RNtW/Nmt6eLT1z8QDYlMpMcloy0e0u+QQVwU4e6DLlKGX5o+L+3f8AZ57f/Z3xTxTApZ6UNz1WH/jRW+q5tf6V50BMTkGdpenvX6Z4d9olbTx5FbOLf0qm7T/Z79nX2qAR4/gVNT1xtrV034MufquZdceqnD5o5X00X8GfnMutuX1V27/sOvDFLUdj8fOqy3NR4kw3fSJivnvtb9mPansLNZjmBVdEGdrT2XRF+Zl1x6jHP7OaWCcPJmH5IRH8yvsN7L1FQwT1EZxU7v4u9b/BMFgjhzjsgy8Isy8jq/Wun6R6vk93ofQOo66O0OP/AE8spsLrK6Wyno6icvTHG5K5ovs97T4kQtTYBXTl0tbHarf7UPtUl7D4jBRtRjFKcLHHIDPaQ9P+lYGr/tMdo8x9nqJYvMRe1eph6mGfGssHwzw+p6XP0uV4Zx5RqMT+zvtXg4k9b2bxKlEfEVOSoCFxexwMT9JNaShRf2pO2lLiAVlPiM0U4HeBcQiydd7U/wBpbtJ2yCVsQaD2mRmzrBjbiiXwkt1kX8mc7x5a4RpsM7D4ri1jhFHSgbEQFVnZeLenzT49g6yTEBoo6uhOqzELOMQjc/qK1YXsH2N7c/aliVPLTVFSFFTbgxCpchijbPw+fyX092F+xHD8FqAq42qsexs/2ldOd0Q/SHJZy6iERx6bI3yzyDCfsx7R41WS00eHvBYdpyz7QYvq7/yr1jst/ZvpaNoqjH55KwitJoohIIv1c16bimBy9naEaueWEBjcRkuO63Pp5clfYb2gP2MYAOSoHIScJGbMfp81Hd7i2izdY1B1Mn9lOweD4DRxez01NSxN4Yg3fqWokroqX9lsFvf4VjaPFoCglcKs4gBrjDkUT/m7li8c+0B6cjaB7ib0uuZxcmdG6ij1CbGvZ3vadwB93NUeJdqrTI+KwW7n1XgHaH7VqgSIHqGAddoqhj+0iSqAgeV5A+JCxnO87PoGs7dU1OzNLURHc5DamKbt0GLUxtBUOYR7eGX7UPzDzb4l81452qqJh0fbkmMC7ZVeG2yRSSAYPoQoaSYLK2fSJdrAIBPMxF9p3HcJP/yUqn7bUkcPCe4T/wCLGdu1eHVnbaPFnGtij9nvyGeAOkT9Q+4lFm7SSWlk52/NaKmQ8jR9JdmPtOrOy+KidPXuMR2lu7x8k/8Aaj2F7D/bZTFXnTxYbjhtd940loGT/wDmhydv5r5bDtxLRtwzdpRzutPcTfSplN9sFTQtKUYDua1hz2j8Sl4o3vHhm0eq2Ws+TGdtOxOI9g8YPD8QAD1/Dni3BI3mJKhbqyXqtT9olF2upzw7F4mGlqLRY87jjP1ivKsWp/uevnppJRMQfQx8Y+El6OPJa5OJ+eBMWqHvUI8Sp42JzkYclFftFTR/3n8lbyKIaNlu5NlzQkWqz03aqPlGyhS9qpSfY7WqHmgWsU2bByt701JUBHqcjLFnjk83ORE2JPcWb7iUd5Pwadl/Zr2xCPIndF7cswFc5NkzsXpU2Co4jCjusntIvo6p5PJXFHUNR4L2hrCZy4GFzWEPhI7Q/wBSztLnnk2ZEXhFajtJg+K9lfshxnFK2jOjgxqSHD6UZbROTfebiPPLZzWeXJUCsWP/AJFRS4LT+z9ksDjdmH8Ezf35u6tcDwU+0GLU+FU1RCOJ1P8A9vSS3Cc7+kNuX6l7Dg3Yns9T4dT4ZhWDy4zj2F00fHq8Sqxhpwlsv4Qjblnu8Sx/ZjFK/Ae1lbjHa/spTzjTsVVHHTX8UCYukZW5MLelca6qsesfJ1SwKWS5+DTdmPsBo/aR/wBre0cWHS9+H4ewyzfmJ7Wb+a9YwD7OcAwGm9o7LdksPlqB2tWY9W8aYvisfYyof/4lvs/7VYJBTUmFxYQRSBNNxWvzy6biEc8rloDqMIxDs/X43SY/Di0oheFJRsIxZv0jbz8S4sk88+WdMVhx8Ioan7XO0khfj4g5UtO9nAgAQhL3bOTLS4D9qmBlXU8mKYfURDTHfB7IbEF+XUY836kOKVR/Zb2IixOrnpRgrXEZsPjBh4jmO5rHuztb4lDp+1HYbtJgkVbX4dFQSx7AKBnilu8NzPo65bU+JI6U3DmLL4/tUb70pZcPq5CHJ74I34RXZ+9bLDftG/20ozwiegoe0EBsXEwzE4w4uTenPmvjbt19umCdl8ZrKKCOoxashKx4Io+CAF8RPqrz7Me2XZT7VK32islxCnraBhlbBwk4Rad4nzk+Wi0lhUVtEhZZWep4/wDZb9kXa4qymo6eo7AYtE7nIUc3Fph9RODkWTfSS8j+0H7AcY+z3DafFGxCh7TdnpHaWPGMIkcorX6WMXHMHXodf247OYfQQS4PmdLM5RScXrjJ+pizHNZTsT26p+x/2jU+GGz/AOzOKzFhuLYbI5cEZXcuFMA/pElrgzzg/wDRjmxQyR/2eRDz1XZelaf7Quyr9le22M4bGDhTw1B8G70OW3+Szlu7IX5L6mEt4XE+WyJwnrIdrM/aMne7JmG78qG3T1ISkcjLR1wSfvbpVohnSF8tu1Fr39SFtzDoiIvStCQena2S4O59NyXfl4lzp5IJs6I7ubflRgPdokXkhG+QhZtxdwooiyTTdoMK7LwVlfitG9eIQENPFm9nG8JF7lhi7RdpO2lOOHS4hU0+EZ8V6aI7Az9RC3epnbjEJSo6igoJBOOO0K2Xws7l+zH1P5qdgdK8eHRPIzXu/wDLwrgce7lr6PTi+xiv7KosDiwGrwn2SnaWUqpiOSV7i2blpSk9omJ38yUOv/ExbDg9Ecpv/IVIphK/N/Eu3FBQbo5cs3JKyV02uqvCxuxLFJfXUWXfJslaMVpZv4XVfgkd1NxeniyHL/ElTVtGMeIssm58khXVzu5rRmJ1AWV2STlu57UFzC/NIBcNrlHlG2XJk8Uz936kxJkR/EqQHLend8SLpbPpS96Q5F8KsDrFtLPdouPmOnUuiNq7d8kAc96cu/7U2PyTjCgBXXcmuXW53ZOiHakWV3JQUdHoRNyQN8kY7mQAXvSLw6peFLvHRABdXNdutbkufPau3EqQCH9S4UjRnk4OWl21knHXNdaN883zJQ7GiIVQfGvB3EfSpvtW34kxNT8Q83ZhD4fEnBjAWsZSrRUmmHT10nGIMrVIaY7izdRRjATv6S6U4xP9K1V/Zm3+h4ZjHV0RVT8/EmCJ25OuDntTKLSvkeyKUPGHUqwo2vB28PNWkovJgEUg/wBzI4OXwqtbNQkhtkwarpy6V32xu91E+aF81sSXJTW0cR+bphqp7tfF7lysFxw6kYvJ1BHO71LKI5Fn7VbzfautVMVzZsq8SfIeaMS8ndUTbLEZmHTO7RJ5muz0UMSfk7o9fXyQFkq64Sb1c7UIl1M7uQplie4uSK5xuZFlbDzZC2rordwuo7E46f8AJH06PkgLD8XpROL3Dogu7smFd4j+TJ+SboU0kUesrsA/EShHS00c4yHuHO3buTGIYSdZIUvE3ZaCXhUSloTjMHN3Es9FNmhoxjYQ0ZLZdydMBI/i6nRsQ555c0ybHCjbmytOzkdF94B7Y10WbFaqdybczElduzz6VGSG8GrBOmaLtoOFFjRFhTyFTkPja0hWOxX2grAiKwGe59FPMvNtyA9yjFi7eNQuypT5sz8tCch5uzlp1KPMMtoM5vaPK1aZxYv+aaalC4swuzTeMNihos45dHtLP1K2qKL26YJbLc9vNGGFxiRPmpUAvGxZvcPcqUSbFTw+zh3XJ1uSB/NDc/d3LWibHXFskBeYtuFDc5Doiu9yYwbbfHtT9NHbLe/gZNdKkQjbRyyH1OdrKGAD5ERP+ZLhtyQ2+7aitZAAlG12STU7bdGRF3dKMB4hjmVo7UGiWwAiAnlluRcO4OTc1Pxihp6OuKKmqwrYmZi4sbEI9PJRenqQnZUo6OmNtDb3Lj0rF3J633v1IWG3vdAqQHs+7lcKXs91um5OsRC3NyRATEWiAGPZ7dcmS9nbdm381JbO7PqJd8JabkF6kX2XPky57KFurP8ASpox7khFvNAtCGFHad7LgUYbtPmp/dtdIRYXzz+SVlaIrhoWEi0b6UP3ewnezflVo0d371x49c0w0RXDQtnnoVqT0rcrAVkI7dW5sk+7TLluQGiKo6FifJm70f3e2eeis+G9gyWOIE/VltXGG4uTITsNIleVG1gtluQvR2l03eSs+GxFp3rlrZ5pWGiK96UO9u/xJFRsXdarC1vLb/ikMbZ6bUw0RXjS2+S6NK3l+ZT7We21lwY2EeSA0RXPSsXcyL2PdmzNcrK3XRm9SHhsQk+XfagNEVvsrZDpmKH2Ntrszl+9WfDa7lalw9uT8/hQToiuKlYi1Zv4ITox3ZAytHjtEWQBHuJtEBoitejbnkhKhbu8lbcPTLRCUNw8rvCgO2irGjjEuaRUrRiTs38lZcH3JFT9Wj8tEB2yvKnbLb+5IaNhbXIlYvT6aZW5LlrZZu3w2oDtkD2cR6mZcOl78mVgVP3i380vZ7R5d6A0KsKHXuRNTt6VZezuP/NIoWQHbRXvS2tqCF6V8+SsSj6udqXBcg5IDtkD2UUL0rbc2cVP4bDpr9SI4e9s7fkgWhA4LZbe5dCnbP1KZw+nmKIY9O/b7kB2zy0yYtWQOTJ3hvny2oeGXmvLo9IaLml4yTrwvyQlC5XZKaADUeQpPldmj4bilw327X3IoAbh8l1u5daPqzzSGPqTJOJMNz6p3g9+STQvlz3JUFoafq5pe7JPcO1d4L+SYWhjcusOmid4duqJo7rlRFjFrpWupXs796XB00Z7kqDYi2pNHpnkpTxv5IihfySAivHrnlalw3t1Uvg9+TrpD0vknQWyHa/pdDa4l3qcI66skMeuvSmLaRDEXJuT+5d4PvJTGj6tEnj3f9qVBZCLmlapXB91yXBtbkkMi2pcPzdShj3ckuDdp1IAhnH5Llil+z+bpDT3IAiWJPHyUr2e65J6fby3ILpkYY0rbtVJ4L8kmhfb6UCpkXh6pW/pUnguOniXeD+VUVRGGNJx8vNSuDd9K5w3tzbpUk8kZxuSGPd6VMGF7M0nh3IKohtHqlb81KeFxLRkhp7tHVE1IZEbbsnSYu52dSGp3G5un4UjpX5pWQ4jUMh0c0UgZFwzuYD3hd9L6K5n7SSYxLnVykJZWsJPsH6R5MqO0hLVu9C492qKTMvdVM0bDcQmDtapHscgmLOzjdyWew3Ep8NnvjBpY++KXpJbXAe0mHVhDC7exVHok3AX0koaGoWQqbBzqGInd4/JSKelalHO4hlF+paMqV8s36kBQgWw2EvqS8mjVEKkIZKgpZWIpSa3ixWsX5u5/wB6sgwM6o4wpOFWGTXWxbD+Vj/6STARxxkLBkHwopJAhYTc7beRI0/xGsv7DKEKc+G8ZRGG1xJrSF/iUqGqIdwG1qpqrtgHFGOrBq2IX0kztlH6T7/zZqQFdQYgB/d9W5Flc0FSzBMP/J0tv2Wna4LscUt68v4p8K6MiF+nNec+3HxCGOSS5trxyNuZW2FQy4hbxK2Oip2655325fD3ur+rEpOzcR1UWXWxfCLqZRUNTiRk0EbmLcz6RH96zMeKYVhsBx0dNLiNYX/jKw7Ih94g3V+ZW+G4pLND+LK5XP0DtEfyqHZqmjSvhNLh4CdRXxzy98UTXC35khxiCOHhU8ccQl48rjVJNVAIkbu5C3MfSq4sUDi6A5KO2vLL2/RqvaoZHHLK4fETqYGIREwgeZk3hHpWQhqgqJmBsxN/DmpkdUwlbkxC3PclqhqbNxh1VTla7nGI5a3Ncr6jqgjtCMI7PUPSvLJ8YeO1wnba11pJ3Du2UgmQO7iJeJYzxotZKPWo8SYSLUYvpT7Yk5dLrzJ+10FoNkRH6v8AuUoO2zxmLWOIvztXK00aLKeiDikfGsbID+FSmxAOt5Nzep+SwsXaSjkjaQCcy77mUKv7cRU75M8cdv8AxHuJc2SUq4N4TX8j1OPt1UU9rRzsA9xFuIlmce7bNXQ1EErniIk2vFe8P5ryvEe3lGW+oqyIfSKzmMfbJT0MBez078tCO0c185mw9RkftZ9Hg6jp8cVtySe08bEZuFO1PFncweFUNDWNGe97NV552j+1SsriMr7blhq3tZimIfhwVE1xeIFh/apZF72etj9d7H/Uix/tE49HjHaSgijk4g01Pa/uzJeTCLlyXplJ9n+I4gfEqIyM5eZZEZLb9m/sjCnETkOyItzkYD1L6vpYLDjWJfR8p1nVvqcrzT8s8Kw3AcQxipipqKkmqqg+UcQOS+gvs6/s/wCGYTwK3tTI1ZVZiTUY/sQ+ou9/ct5hWG0GA0wxUUQwWtvly3mXxJ2q7SVEYDGBsUHjjIB1Xoa/s8mXUOuDc4dVewlBHhzQ1FPD0UcYWxWN4fctdQ9tqDEACCogmwO1rWEwcqf9TcvzLxGkxqWlmOogq5KIia23JjA/hIXVwGNSTBSxVsr0EUzXDLxCOnm/7HXPn6aOWGjDD1Lxu0ep/aHXQUuD0eHhJFPxs5pxiO4X8I9K8+qe0lTR0YU9POcTRAwNKL7tPSSqK7FJKGYo+AYgIXfl87lmMS7URRzWcW/zEW2/qVYcaw41BfRGXK8st2b7B+0xxiJyVDSzyPZIE73BMHVYX/cqnt7NBH+Pg18FFNyile44H8QEXf8ACS85qu0Ekx5sdlu3hj0krnDsc9spjCoNzgdtbvArT5Mm21RiMbGSG9zO4vUSzgYlPDNmB2/StL20IaGbhm7HpcEmfWPmsBV4hbqRsIqJ/I0guDcUkwVQCZvv+aiyYo8J2X9/SPhWNDtA8J5Rm5D6kFRjkhHmMjqTZYz1LAcYpKOb8XdftMfcoPaTFpMLxOWnF2kg6gIX2kPhXm0naAhiLOp2+EVHqe1U9VAETXGTeLqRESxM2FT2ifdkbCKrp+0jiJNfcLt4ljfvSrIzZ9tzWvcmamo6Wacz01ubxI5Nliia6HtUcM3Xcn+0eLS12FDLHJccPP1EL/8AashTYXiNUIy09FVTgW5ijjIhUmmmqYZTo6iKQDNsuGbWkqVoTxxIJ4hPJq5uX7017RIWl7qYGDz3ZPtL0qbD2dMh1ZHuka2kVDTHlzRgW7NaKHs24vm43Kyw/sfPXTjFT05Tyu+gRBcSNGLeJkohO/1KRCTidr53ZbRyX0f2S/sd9qK6jHFO0Dw9n8Lbd+Kd0xt8It/qXpmC9jew32SiFXh8OH4lXhzq8ah2B7xzL/Sstv8AE1pLyfMHZX7Je1naoxemweqggcL2qamEwB2+F3HVetdgv7PtFWVxUmK4w33ox2Bh9nBAntu2m/W/wiK98o/t2wvtFBTuFBV1lQMeUkmHwlLSATF4Ce3NiWL7fY5T9su02Eyz4nTDT4XTkYU0DezVMMh9VwP7rdwqbyz48Et41yavsz/ZXwjARGsxTG3EeoKTD4BlI/zNqvnP7e6U8Y+0uiwbDsRDEcBw14pX4jjdFmWZRdRZv/3L0jFcYlp+xOI0eAYxUYHTzMQHUy1DkDk/huu8S8vwHs32Sw3gUmMdn8UxbEZnGaPGuzlR+NTH/wDhPsNhUODxv3Oyo5Vm+Co9OHtt2bxTsb2+o48UhgxfEmM4sNqX4IS1D9H4p6ZiPy6VX/Y32J+1/B+xgS0faeniORzD7hxqNqiGaPlbxd2TF8KzX2i/Z3iGKYX92Qds6PFoJz9rmglpxixAA6t0QaO/5k19kH2iB2foMSqMH7UthIYOARHHj2RFU8xEQh/L81MaSKk+Su7Q4H2foe21VRdr+wWKdl6qmMRqz7PTcWmEvEQ+V31aJ3Evsjw7D8Uo5ewf2ivWlVb46GcCp6sH6t27J7fUtNgfaqk7dV1FX4vPSY9iOJMcp4UMhgDOz7it25uVueRZrzv7TvtyrO02KFSy9m6DAaOihGlp+BD+LCTHcRibW6vbb5ZKdpt8FuKrk1nbP7YO2lLgcWDY5W4ZjM+FuYhVCAHM/wCblnt52ryXtV2kn7QQVmOy8avpaiyGMopyAaORh8YeZW7SVlUYlRdquyuOVjRgOM0cPFO3b7TCW3iad4+JN9juwNTiX2f1GKYXJT1BRtdilGU28oHLbIIP6H9PqWmyirkNYnN8FPSdlzxrs2OLznKeIk5CxybuLl3fO1Ndk8SPC8ViqKY3CqjMZYyF91zdybwGTtPHjY4XhVJU1E7TibwRARW5f5dFfYp9nOHYLitVU452ogoImkvalo/xqm592Wmxv1JX/shovu0Ha6Sj7UhFFJFFR4xS8UCH+5mcf+8clrewXZXFPtC7QYb2k7U1sPZXs1TyRzVFVi58IPw/Rnq9xbV5pN2gwujwqDFMCw4ag6ao4QVOIvxZc7cxO3kze4VksYxTHO2FWUmKYhPVGLXMMplYP0j3JNWqKhGnsfc3a3sfR/bZj3aOiwaspIO0uCmBU4zyW/eUBhmIh+XUX+JeSY59kPbfs6Z+29lsTEA5yxU5Sh+plWfY122q5Pteo8UjnYq/2ehhhImu0YbX2/TtX2bB2ur46rgVFTIBdTb9hstcfVT6aOvlE5ejx9TK/s+GJYZIZCCWMojHmJgQl/NN6eJ19313Zfsp9pAFRdo8PiOof9jUgFp3em5tV4P9pP8AZZxLB5air7Jyfe9ODlxMNz/3iEfDb62/mvSw+oY8jp8HkZ/TsmP3R5PB/Fmiu7k9XUNThddLSVkB09VC9skRtkQv8SY7l7EGpcnhzuMtWK25skhySYfeuqyARuK7NMVWIHC/sVE/+/yh+JL/APorP3/X6UsXqpMNp4ApwvxKsu9liLpZvFKXuFBh2Hhh9PZxHnnN75pS6pD9Syfv4Ruo6LeRQ9pKOGhw/C8Op2cROovf1Hl1OXv3LTRRsICDbRZrVn8VL2jtTh1PrbHG5v8Av/8A2Voh6nU40tmbZX7VZB4PGxOc8t0VOIfxJTGG230pqjI5Jq1/DxGD+Df+5SPU7st4Lg5p+Rmqk9no6iRs9oOTJYdHwaGnjbujH/KmsVvKgIAfcZgH7nJTW6rWyt+FT/Ml/AVq5uXe7mkX81RFEeaS3TVQZZnEcnUqrF1TVEzjdqscj1OiELJQ1Vp5KYMjyBz3KhjmuPJ3VzTExAKMUrYssNR/cPel0ofTolc/NdZzneoebpdPmu92ib70AOhntyTo5iOeSZAre9SNSbakwF0orfJK1IeakBANparrD3IunwpeFBQj6V1cJLzQAtUf+VCkgAuq1kQ80LfJK4kAEPNIueiEeSIPf1IJEP6kRE2SRe5Ji2oKE3cu26aOuel0Y58kEoucH/3rAcWpmyuZhlZUzbVPwOTg1+We2UCB/wBKizDbMbeTpr5D/iNXd+VyJxuXPFtTgxuR/vVCJFbmLRA7PtZRxJx0ye1Ta+P8YW0HIB2qPa4v17UkDQH/AHLol7k4wuL5Ouht681IUcbp1Zdta4s22ogFy5Hbr5JCJ+tBQm8LM380bZENr9S4XzZHFCe182tQTQWg6roj8K4Q2trkRdyQE5ETZMIurAP39S6xe9ctdIRcdGZrUDoK4c+nchIWk7ulFqk8b80BQNzDb4SRcTalw+/yXRGy5WPVgsX8kXuXGzFtWZyS6W9SmyaYnK7Rs0i/yukJP0tt8kt1v0qgOdT8vmuD8nFHb80hFA0gPD6V23ai/Ky6gqhu3RK0bUX7+pd6RzQFAAPVqiMhFdfnzS71BRzu1/cpU48Olpx8Rb1GLMtFZ1lPxKyw3aIGDSQtoll4RUtjUGyu8KIerkl+9yXWz5tmqsKOMO3uRh+zToQylCUjRmUTbeJ4U103ZspTUjRxcfITZZ5OuiO0skhG76V1UHyCHwrjFtLb1IhzHvXR8y70rL1AHPkiDlm2SMdrpD4dbrUWGoLc+SJh0HxaImHz3XJNub4lIJUIe9Ly0Zd15Lnd6UFnWy9/5Uum7cuNtSGS7/BAHRK1h1ZISfl0pGXnly8K5cxPo/zQB3u6UXh+FAW582dIs/FtVgOyV0pUgUxSmVOBubReFnfxJrq19KERRajdp3qEq8Ad0yybqH3IvT4UBZCw6fCldtF8tqpgdu2lp3rgltzdmQmXyHJCJbs0wHG5bfNdDauF56kOSXf6ckAHdd9S4JPd/pQkXU/q3IbnLkhCoPVyydcYXz5um7riyzRXPy1VjoP1O36khJ7ud2SBv/npSue7naoCg2K0/klqVv0oA3PnmpFPSvNHPKBxjwQutN7Sf6UrryCVgMV1vy8kizQXPbmz811i8WbFotBUEO7xIn8OrfUhu+JkIls9OSgkc08W4vhQhcKT+XhzSuu18tqCwmG7X3ofFkk3JuaXJvpQAjyHXK74UnJhL/tQdTlztRt1IARZXc+aG5lwibu7kN3h9/kgA26UXy2/Emrreb3JDI/LNFBR5sUdyXs+35q3KlbyS9lbytXk2ej2WVIU78smXOC2fpVz7O3czITpW9xCiw7LKloWHpRDD81aDS+5IqfUmyRsV2ZFXwX7kuC+3TdmrR6fT/0S9n6cmQ2HakVvs+7oRjSqxan6c8ySaHzZKxdkgeyml7L3KwCFulLhlnoyLNFhIHsdqR0L+9TxHTRkTR3Xe73qbH2UV3sZFqiaj8s1PGPcl0ln/wAkbB2EVx0blbml7Kd3LmrG5hFBxtun9SHkGumIfs79yH2d8uSlFNoiDOQL3sii/wCLIdoqe6hPp9SHwXtSKN806fabslQ05PU4nVVE/S0dJC1rP9TpUnbTsZUOH4eKbmIbRMP1Jd1GPaA4L3erRCULj5LWYVgvZztcYxdnu0YRVrtpR41bT3l6Ql6H/NkqvG+zeKdm8RkoMVw+agrB8EoW3D6h82+IU1lUhvC0U3BQlC4jy6lMeMh0SCnu71pZn27IfD80TQ+an+xj6mR+x7ep7fpRsX2mVpRsh4biSthpW55pFRtlz3KbLWF2VgwtuSKFWL0rDbciGlbLVGwdmRV8Hbm+7JJ6dvyq19jDuz5Jo6F+YdPiRdg8NFe0KXs93N9yntSv6bSQnSuOWv8AJVYu0yHw29SQx26vuT7w2khta3RTYdsAoW8khjC5OWsu2sLckWHbAGFiPLK7JIhYe79Sdbb0sgMnH4rllu7ot46VjDjddyQmTCJM7bUb96aL3LSzKkBa2eiaeMefiT59SH3eFGwaWBw3z1SONibVmTtvfkkUevwrPeQ1BE3Ce0Vfg+kZ8en/AOFKVw/lLuWvw/tFRYsIsx+z1GX7KR+f0kvP3G1s2SfIrXVbEvEpHoGJVBx25AxW87tpKpxLEPbIMozeAx5iXiVJT45VQgUUj+0QO2oydTfSSXtTSFlFLfm3TI1pLVSOGeNoRiff1IG83zu7kYZk+rbk5wXLV2ZIxTkSqbHjjtCpiGsAdrcTrb6S5qXDhsWIO0mEYi89R30OIOIS/kl6D/Nk6hBhdwcQn/KptNgblCB5EAH4jZZ1XxOmEn/ItMPpfx/ZqlpYKgecRtaX9XNaOlo5YzyCQRH4mVbSZjANPUNHiNO3RFU7iAvUBcwf6VND2ylYZKOf2wO+jxKS2Ufom7/kf6k9n/I1goPwaIIZKimHONiHpYvEX0quqMLAmPhu0RDzvQ4V2mp8QqSpneWjrR50k7WH+XuNviFSq8mKHhGZem30quGizPFUcMSYHYbX1IUA1jxsWRvd3LlZCEJFr3+fNVVTWW3MG4rdFgKyZNMc0pXvaKdpKwKUL3yLd0rP1Fdw23naXpFVc2OGTlY77UMi9TazdrGj0jABu5kTKOfb6CjuYbzN9r+led12MS/szNwz5KulKeo6MtfEs5NFK2bXEPtKrRMnCRrC3c1m5+2mIVExOEklQRP0k21Q6fC+CAyVJ3EPhVhR0PGlEQj4V/u3P+VYtJl8Ik0tRX1EJPKccRHy8WSIeydRXPmZuf8AUStaPCwhEXlkt/8ALj3m/wD0V7TEfIAIIvnc653itmsMjRmofsnw8bTxKpdvE8EW4/pIuS02HYDg2D2BRYfGQg7bpdxKzjja4c2bl0l/mJCckcYlm7Efq8K1hhX2OWaYp6iSQhYDYgy0GNrRTRVEcLZOe5h8uSjy1zD0ZERKKRP3rekviYt2PVNQ81urAGX5k2UbFDmzsWXhUGornhkyDdlzuUWbFgGbN225XPanX8iWyyArQNj8lXzdoJcLpzjZmlgPrgPpf/o6jV+PAUWbtu7lm62slqiLN7fJQ5kxx8mjxLFo6qgGegqZJQFhGSCW68Ph+Szk+INlobEhw+QKWUjJufP3sqjtNIFPKJxhdAbXMRPtH4VLd8m9ckiTFisJxb9Sn9ne1DUtU0dRlJEfNYOTGHkHq5eFVtXiRyPnGbj9KWxrpZ6J2qxijqKOopIDYrHeakLqJvWC8xqah5jI3B3FC1YdRCUb5lKTiTF5J+hwueY7DZzWM5qPukdWLE3wQIppymEIm3O9rCK9l+yz7LcIxCUKjtLSVuJCeVlNBUcERL4itJ3/ACrM9mOxLw4vS1E8bWAYk4r6i7Px0FDDFKEcYjkOS+a9V9Ul06XZP0D+n/RMfVtvqPB5b2z7cYD9j9eOHU32Z4FSzmF8NTWQnVkY+dxll/SspjX9qztJiFGNJTQYbQU7coqOgihH+Qr0L+1jj2B4p9m+A04AP33BXkQSD/wXArm+V1q+SH716/pfU5Or6dZMqpnzvrPQ4+i6uePE7R6DU/bFiOJUlZS4pQYbikFS1r8elG8PiA2tdnVbQdqMLwWjM6DCKcq0ju4tY3GtH0iL6Msgitu71654eqPTMK+3TtJDTjBPWuQD0cPZk3koXbT7SK3t1jGG1tfIE9VRxjThJZaTh4WIm52rADuLLqRt+DabPv6kWZ9pJ2j1gcJjkPV/noim9godJZ4w16c9y87o6zGccqYqCklqqqecxAIIsyI38tF9H9ifs17P/Y6A4hj1PD2w7biLHBhovfTUL/H6zH+DLfu1H2rky7WvM2Suxn2KnXYAXaTtPUy9nuzmbDB+HdV1pv0hCD+fqJauk7adj+yo/dHZjCp6mtdrDpqNiq6sy+M22MqCvxbHftQ7TlV9r8SmlwvCKfix4fhr2RRSGVoxDl7hLMl6FHWYZ9m/ZLEqvCqCnozpqKWqtpmERbbtIy73XOozyczFPLCFJHiPZusxX7TvtLxSrwvE8R7IYThoABwRVDyndnkW1yyzIua3naUcEoaGsDEYpMZnJmD2mrO2bN9NpNoz7vSsB9iAy4f2Qr603/Hr6sjc/ULD/wB1yu8fjaurMNiqJwCKWtjOQ5DtHINS/wBK6IYlpbOHL1D7ukT0vCa6gw8MNpI5/u2KGynjjqdwl7r20zWGr/ZqPtT2qxjtTLFhpVdXwaQasOLNNDG2Q2Awk+V13ksl2q+0arw/tNVHQPcGCRjNGUrXAUz6CRD323LznBvtaxSn4+HdpI37Q4TUmRTRVJ2zBmWZFDLzB/dy+FcmSco8RPRw4lNXL7PonsNXSYo09JgfZag7QYTVuJHh+ISb5bPRlpG/xESx32rDj/bYKyLsr7VgcNBAUtXgERxQjCDenK1z/U+a857XV1R9mdT7R2D7Q4kXZzFYwljqS/CMDt3wy5eMHIh97LGD9oGLyYrBXy1DnOAcIyHaUgeISXPq5vdHal21Q32dx6PsvWSVrRnUV4s4wyG5CUR+sSYua2+NdrKT7QOyY4h910eG9qMHYfaJaaNx9tjcv2xj6xf0+pYntVT8OpCogO6CULmU3sZh+Ix14VnAeKgMDinln2AcbjaW5+aqr5LRFqKzG6eaKsapneeJxOGSB+h/+Suu0+PVGMU1HisGQz1eftEQNcPGbq2/FtJRaMsI7NifttZPiRf3cED2B+Yn1/StF2TxKk7VU+JP7HHQRYZAVVHHRhvkd9N58+Sl/wCQl/iN9mOz+IUdZFimO+xYJhssBxSccx4swGOW2Frj/pUKHEuz/ZEyjo4KnHp2dxb2wyhhH8jav+YllZaz2qpgqXq7yCQfw5OrqUrtbQtR4lWOdwznORNb0W/9UNX5Lia3tV267UY9CXHxdoAlgaU4KEOCFvK0stX8ljcaFpsCw6QNxuZiZeLwqVjhW4Jhs4O4FNS2vr1ZGQqFiUjR4TRRMYbWGW3PzuSiL2ll2ZLg4DiMj5GNNPDK8fmzi7IuzcMmKHX1ru2zMXAn5fSh7JEEnZ7tXE/N6QDD90o/9yzY1k8Y5RvZpbcPVam43Zbkj277FpJcN7VUGISUwgRNDYV1wlvK0vd9K+xaDtJh9UdLGc41EpN+JAW276S818p9iayip/sx7PPAYBXwVB+0QE1soGxXCZe4mIf0rR/7ST2wSPIYED3NJnaVy1WFThRxS6h45vU+ksdx6GhIowvMBe4C8bt4VCqftSbAZYKunlefVpb894Fd/UvFP/zGnxYoAqJNxsQud/hZvSqqbGGFxyfj3HdcT9K0x9NCK5MZdVOTsk/bdHh9d2zlxfDo3iixIGmmDO4eJ4nH3F1LBNuWlxKoDEsHzd7jhNyb6VmrbSXuYPhR4HU/PYT9OSdEqfD6Uq+tjOWBnshgDrqZPCDe71F3MhCOAYjqauT2ehha6aXL9IiPe5eEVFxKOphODFMTi9lvjIKLDYjvOGL6W8ZdTuqnkr2onDiv3PwEdHLHVy1lYbT4lUgxTELWiA+GMPIBSLkOiV0hADyZ32Dnd1Lo9QraCSiTN3PkoKbOo7Z15t0wwgH8hdaAfe/Ss12WL2rEsZq26ZZ9P/n5Vo32i7rLF4bNMvlIGmpfZ6YXZ2LjO8z2tyzLanelvciPLZ4hYGH+SEi7l0x4Rzy5ZFrBeSajBv8AiXP+5lK/yoNOIL27u4l36lKXJN8ahD09xWpEKVz5W5JdyoRHqR/CJ2WeryOM/wDFaQxuHRZzFZAGTN3tJcfUHVhK8JH4g6960NAV0SzLSBfotDheRCOtqyxPk2yrgntnyQ3P+ZO228t37kBdPJeoeaE/dchcX/miHe3xISG74UAE3xN807Fl3dKGmhOoqAijyEje1lNxrA6ns7iJUVWzDKNpfhvco7ivUvSTW/0MsW5dHc+V3emRLzXRkufm1yCfcP8AdqyQ+5BcxfUujnb+9AwtC5fUlbqkKK3d6UADc93qXWHTVdH+lHdogAWHaiAe/wA2StSEbUAK1Idpa/uRlyScfcigAbmitfPRJu5OjmPwoSAG3zSYelK5GKskKnLhzAWduTp+sFpKg3bvTAen3p+fdbk92igoaEW6hToeTD33Omrn5p2HrF8riFADtcQSVJ/MRSePb0XChLr5/NGJBuzf8qBPk5bdyC61dAWIuTkXpS7uXyRALFa6qxnWyHT/ADLv9I9SG1t3iFLUdGdi8KEAnJveiDbrY6QxvtXQF+THdb6kx0IxeQRZme1ctK7knRjMdGNd4b83dFj0kctbMWSHK5Jx7skrdM8rfhSsrU6OS4f9KQ7nXWF+eiYtRdPf/JE3TkkMb265XIRjPyQOha+STeLNkTRkL6+aIR/wQFDYi6Vr/wAE4Ub9yb4Nzau6VhRy3cWqLTve1d4YZ5M+1krW2uzWphQPh71y5hIs3R2tnkkQt6VIUC1uXel5afyTgDbqzJeLNOyqEX9KFvF/zR6Fb4XRFlcPJSFIkYULSV8F/Sz3bk1V1UtUORm5ALlYJPyTtHkJGbbbQ2pm74UqTZohseSQk/mrEpKAsKEGjlGv4hE8meyzw/vUIvmmnY5RotKXtViNH2cqsDieMqCpmGYxKMSMXb0l3KptcvNOLhFqhJIptz8g3n7040bk+WqTlckMjW25KrFQhF+7vROL5jmhGS3uRcTv03KSjvklcwrlzfmTbltyy70AP9JZJOT25O7j8KDTMsnSEkAd4m71JXPdrmudTZZLr7fqQFCuS1uJsuaC1GO61n6lXtHQuJaWTpMVvN9pJN6EhFu7/BK0PUICtfl1JFI1/K0e5CQ92aVrd6NkTRwi7ulK7q53fNHbpqkQsjYqgbrfNL3dQohFvqS0zHJGwtJAsW0kQyPGJszvaduYpAkQsjZBpIHqfLVIdw96c4bcupK0B5I3HpIEcuWf6kpRu11SKNK3uSsKYBe9L35o9S7kRZDplyT2KqQ3cPLP4k+FLPJAcoRSFAFt55bRTVrXW9StqbtJX0uA1WERSMNHUuJSDl5LGeSdew2xY4t/8jKdurNIScjK993ela1o6ogH3bviWmxjqxXaapOV3e/1JOOzkuh72RsPSRzW70pDmLZP4XXR5l8lxvSjuD7chD15N5pCSJy3aIWFvSyO4hduQrt2WdqXEbPm6RC3fn7kmt9yO4iu0wbvfuRXbcnfa6T5FbkkA7UdxE9uQO27m5LhZlc75kjImuzfai1vF3RuPtSG7bR70TFbn8vNFd1a5IWyz1fajuB2pGU3ja2a6xPaSaGTp1ToltEl813WfWdqBwSe34kY+Jn6kI7rsstEQ7tGfcn3g7SExBaWbfzRzFGR7AtHJA/Tn/BcPqVd4jsjlwC3JK4PK1AxW935k08n+KO6DxIlNYQk2f5UBk3eopTbstEL1DlboyvuRM+2SCLegOTvbco/tD3Fnkg4pehku4ToSxJpAE22oeJaX0qPBNcJM7ITk+ZK9haUTtpCJMhle25Q2rDjhsZu9AVZd3IsmuR8uruStbNMSzMIZ+FYPtZ22eQzpqQ7Yx6zHxLJspui37SdtqbCzKCBuPK3i7hWCxLtNWYlJnLOZj4RztEfyqnnqHqDzd01dpoyybMqvyTParubuSKKQ43zZ9qhgLk+SkxDs0dytdSOjYdlaiSqMKYAvlkNgAfiXudF9uFBiE1H2T7SBLX9koI2p46zaVTSSN1SAfe112wtMl884diD4DQHUM7hVTxuFP7gfQj/ANIqJhOIbrDzsJ9U4kPhn1B217C1HY3FQpJZIqyjnjGooq6D9lUwv0uP/MVn3o+HctL9iPaL/wDMDs5P9nGIyh94xuVXgFVI/RJbuhz8jEf4qnmjkpzlilB4p4jcDjJtwk3UKfcmuD08UMc1ZWlT2llnt9Sd4Nul3SjO8iFsrfiQEL9PhWsMjYSwx+gSFhLVcIW72/Mkedou7popHu0d/pV7GPbJTUt3Pp6mTrUbcnTdLVBcPIVZjUQyDyYS25+lYPNRosKZXez26D05oihcdXB/yqfw4y1Z01xoxLK9Ust+QeEi8NybJmTTwuWmW5TTqIyG1n3epRSmuLN/1KllF2UNFh+3PxFyQ/dOmeTj+5SvbnHu+lEOIHy0IlLyv6GsECAeFtGOqYmw988/NWZ1XEEr8h+llFmmfIjfMVUcjfyIlhh/EgHG4jl/BRnjO6/0qY+7W74kNt3N2T7lHK8exAIXHnlcmi2urGSFh1zUcxDnnchZTLskYd3NkTDdoCItuqFxb6U+4gWLUEht2v1ISzz0yTmm1upI+en7k9kT2hpxMm9SG276k/aA6aJEL56eWipNMXbY0wvuJJ88/wDUjIf1JdRc0WZ9slUeIDGYNUR8UB8QbStWy7P/AHZVAfs0jyylueORt1qwVvhZdCQoSFxNxIX0IXQpsh9OpnrMlHSQmLZcfxMOVoj9SarKqSS2O9jibkIttb4V59/+bH+y81LBjcBVGGzuQvUxtdLGX0969CoKikx6iGswishxSifdxIHuIPqHmy6IyRwTxTgQuM8ZbAbTwqFW8XhkbsVim1mIU9PczbzFsnH0rOVOJSVj5WMI+rNOTMkBPiUkIcOQBngYtIpNwt9Jd35VYUvaxhgKA6h7e4Kx3Kz6Zef6lQT1ADo+ZEyqauZiLNzb3CudnRBs2RYlT1glG07DMP8AdGduf0lydZ+sxSUSMIwtt0u9KoWkuuZtwd4k21FNUSjGPs8jRZf3cjXh/wBWWTm0adtMfOSSbfK53+rNMzlNMYgHV3JyCqjmhzqc6U/ia4H+klfS9i5IaP22SOThMF7kO4RbwkRLK7HVeTOQ0IE19QL3N4VMipzqnGmoAtz8X/uV1h2By1gFwqOQgAOKchdwepTopnhaSOkBoAPa0snVl4rfJJfpEu15INNgIYeAnUyBLOP90L3ZKxpMPPbnmIl6WQQwwQtnGfFMnXSmeS7iGwyB0DkWitQ/ZDdFnDDTRvY53W+5WTWE2cTMPh+lUlAJ1BE8jsxK4imaOGUwNuOHRc/81rqCdlliU1PR0AU0DuUphdNJ4SWalJyfmxIqyoenYM5mvNrntdVE1YRBzcSz6RU8g2TSqgEdNpKHU4gwllnu9Kr6qoe7PiNt567lWTYgYneGRa/qSb1JVzLGoqnK9zK3TQhZVNTXcPWQ2LyUeaskqB/Ee0fSs1jGJPGZAxrJts2WMuKnEI6gfSu05OQFJe3DH4lgZMUKMs2z96uIO0Bx0ZR53C/I/wDkpNtKRaVOOBuZme7utUf26Kuop4JNsr7gu6blRHWBZz5P0oHkkqAFgB7e5Q3RcIX8SuqL788/ypR0M9VMNgOr2mw2MbTne74VYDiFJQtkDMP/ADXLPO/4o9TF08fM2M4N2T4lpSjb8S1tNS0eFiLmwFKPhyWTm7WNYTMe30iqus7XPIOxt3xLgeHPm8nqR6jp8C9iPQ6vtU0IbNtqq6n7ZMTw+CWnjdpfQReFeb1ONVczlmb/AMFCcpKg83e4l0R6DH/NGb9T6hO8TotO0vazEO1FQMtYbFZyEellQqVLQzxjxDC0VHtderjjGC1ieZkyTyy2m+QURckrbe9K1y5bloQPRQhwJZDNhIcrB9SKio58QqYqeCMpZ5jEI442uJycrREVIp8LqagYAaJgGXOwvWS+lv7OHZvsn9l+CVH2g9q8YwsceKAxwDCinYzjmbNimlBui3wsSycqH/6WnZfsPg/9n/sxKGKVdOHbStBhkrh3jRZ6jAI9xl4nWN7SdtMO7Nnw5wqJTma6Yov2sj+Vyy32gdsHxbtNX19HjgVss0ZCZRQFKDkY7uY8/DcqvBftCxDDcYozqIKi2nAYoZakCMqcXLeYirjNwXByOHddzNH2b+16tpanFMRwzsxHLhcUP+9lUymdm12EruTH1ZMpE32sH22wCo7PU2KQ4bLijjFNU4lsFg9JE1zelQ+z3aSPtdiOJUVXhUmKU9ZO9RUXVXs0JkwvbIQtqyqqns/hWCtW0ElNQz4vic4UtLLBIRw0cT9RiHN38NxJRySVmssUG0z0ztDNB9jP2f4NR1oMeJNCxwxCdwVLO+4xIebLy+sxbGPtSmi9ngi4UM9sNIPU5Hbd/lFVXaONi9i7LR1DYlWUZkD1gndEHwB8Aq8wejDAcKneiznOM9Z87fxPgUZMs1GicPS493ORK7JCfarG+0GB1mVBWz0hhAMjdcwW2iS8whkfDcSFqgHGWnk/EjLzZaJpDjrhxemrY/vSmk4vEG60i57s+9bntZ2LwbtViWG9q58SbCMOxOnGoq4BAim4vIuEPxeZadSS8e434j4KzsriFT2kpJ8Dq8PeeixiMggkiju4dW2oW5fwf4SWej+zumwGrNu1eMQ4NY2+jgb2ipL4bW0b8xMtvg/aSrxDB63B+ykZ4T2eo3/GiiktqKxnfc8s3Pl4RyZV321/ZXL2Zipe0GFyU1V2cq8gD2Z91Ib/AN2Y88/iWKmk9ToWNuNoy1Z2mo6MxbCqO+nDbDPXMJnp328s1V1/aSoxA4Alkee073kLddu8u5ansNgtNiXYvE5aiBjJoZxhImz/ABGFiG3yWKOnoik5zRF3iXqTTQtf5F99sEMcfbmoOKNgimgp5WEWttzhB/8AuTv2T4g1D2hcH6J2GJxztEhcrdyY7Z0JyVOG1RyMQz0sYsRPuIW25ouzeEyYP2vgpDaKoza4bXuF8tw/5VTdxoEuTNV0LUuKTwN1RTGL+nQlpe3EkUldUODsQlwybX4BuJU2K5liuKVAHGAPUHnGT7tSLpVv2moZ8WxilCjppJTloYTIYhuu2DuQ/KGkRcTkYuyuCavf+MLCX1/+qr5qdxwuI9LifpLuWooOzb11DR4fW5RexuZWwOJmTv6i5CpdZDTzcKmjoY5YIQEAj4l/f4y5KL/QrSMjhUNXfONJPYJQkE0nSFvkSdosHulikCVuG2d8otcIP8K0OI1EcMWVRZOINsiFrYg/K3UqShqDrJsmd7GuyEekVqrMHM2OEY5HT4dDHKcpzx7dvePif5rSVnaam+74JIpbjHYYE25vf8lgwH2cOaCSoCN8ye4iW16nE1Zrwx4ylGTPZu/mKeqO1R2kMfeHUXcSxtJiVx5N1Z2uoldWSiAWHuFyF9qFJ2PtnpmA4t94U1QAPd+GWYj5q7fs3UR0lHUnVUhRVMZymQTifs4B1PLl0LIfZXhdX2mxAsLw8L6+oC2EbrRuf1F3MphYPhseNB2Mwifj4czmVXiPgxatDcQCX/DG3Qe9x+Jd2PK1wjky4FPz9FXikdd20rImZzouz1M90A8jm9UvzL+SuaDCY6GL8CM+F0EZmRFr8RfmT5bdr5iTbV2O+QRBsyF3utXoxxJe486WVv2rwOHG15ZZ5JiaRoYpZPQDl/BPGW3mqrH6h6fAcRPP+4cW/fotJ8Iyh7pkDsVHbgpS53cSQiV9/mVX2Yh9n7OUAPlcUd38VZF70sS9qHlfuHCyLXzSuQsKLvWpgdb1ZJ+ooainhgnkgkCKbokJtp/SmB8TKVU4tV1lJT0ks7nT042xxl4FnPe1RpHSnZFIdopdPeuerxLvh1WhmAY3Cs1jVHHnm7sJEtQ/JUeNU/EHP0rlzLg6cL5M0Nl/P+SvcHF9r5qhkjtPmwq1wSRylds1xYn7zsyLg0YbkiG59E5GVold0ps8i+FewjyDjeS6klqJKgF722k3iTks0lQZHLIZn6ie5B4F0OlTS8lW61CtZdEfNIE+w3c0hWNW66MnRG21D38kQoCxW7h9LI7RSYbu/ait+e1AwW+ScHyQiLc/EnG5igASFJh2p0uomdD4dqqhWJuaRDc4siEV0R11Trgpf/IdrKGTD5uFKzCWTHte5NOL5KfhuHyYpLIDSAJABF+I9uaiELCsoy+r5ReSP2vA3a25Ifc6O3p9K6I7hdamVCEbibPbqnXHYDsyb79E7pYbfmUDGtdqcp8+MGTeJNNz5J6mjfjD+rqVvwNDji156sOq7dsFvU3UmjkfiFm/f4UiLiPoyii7HS5ZZOOXiSt7s3L96BifLkkxPaTi21CBIdu9XTl6Ujz25d6a4j+V1yEJHHvfag01JTbbWbakWaZGTxl9W1N8T3vd8kEkxpO/Nd4nc6icZxYm01SKS5+/migtk3iOuGVoZ/EovE282+lK7cTO6CuSUBa5o+JuHJ1DKTaPizXGk2oskl8TuRcTXLwko/GHv8upL2gfcpKpkriXCWSV20c+pRPaGzyR8RlSCiRc+7W0Urm73dMe0MV2fSkMjFy6vkgB+4cy8KRE2X9TJjjbs2y3bURSXEOt3mkwDubvRGXv7kw5PcOi5xLn1zSsB5pO9Fd5smHJiH4hQjJcWqOQJN3myV27kmmJhLJcu91qoCYG2nJ/CT2ppybJFUk8NPTg+Q5hft96jkTXZPmpQD93zXLvcmrn5M7JHJw9M92aEVY/tt5Old1KPxmzyS4zbtf5qmOx7iPdkz2kiubMdEwMjZZv0oCmcWybzUgSuI12m3RCUm34VHKZxAvV8KXGu06s1Nlkhy3CXSlxNhZZ3KPxNOe5IprfJIpKyYMm7V/hXQLbooTzMQi6LjbtHRbNUkTeJ+bck5XFzUPjW2v4i96RVFym5FpImCVzImka7JQxmYhK5ENQ2aWzNNYkriCJaJMTd7qG813J0mqC8/yo3kNYyZxLu9LJvUobzbeaXGfJT3JGqxRZMKRh810pPeoXG8WaXG/wU9wrsom3MldprkonE73ZLjXc/wB5JdxjWFEu5tyV2/lyUXjf/CXSm10dHdL7MCS8jXZikMlvfcovtHe2S5xN/wAPzS3GsMSXxP0pPM3ncovG8mXGm3Jbj7MCVxLi7xXXm6dqicbehKouRtIrtY4k1y780ik9+5QvaGFsknqnLy96LmS44yZe3mlxPJQ/aGG73ohqLeb/APoi5lLtEriPlnku8R7tMlEGo2c2RjUXGObo95X/ABD96XEfy+Sje1NnloS49Q3N/wBKn3lp4iVxLi9SQldrcoxVAf8AtS9qbk7I94f8Q/xO9E0mnJ1G9oa1c9oYiS9432iRxPLpSaTyz0Uf2hi16UuN08xVe4X/ABkgy80Q+bqKVQHd1Je0B5Ej3B/xkgpH7nuuRNIxc/6VGGoa3RL2i4u5R7h/8ZjAqnHmnWrHLXqVYxPbcnA6l5zidKyE8qzhjsdKGquK+91XEXxIrn59KWpPdZahXMRf9qf4lw8mtVIFQ4vmzsieoMvG6z7ZqsxbvMHe7CmZqwBiLI2I+5VPELzS96axoh5bDaR7s3fnzThzPyZ9qZ1Xf3rWjK6DuciHxIxmcW5sSaXBzzRQWSOM5dG21CUx5W5oAK25JFFNhCT+boR2lkk3JNVMjw0k8t4xWA5MUnK5BmzM9tu0j0olRU5vd/eEL8vhXm80jyeavMYo7r53rWqpy3yCIWqgNYXsyUC/LJJrvyofETohG5UMdutDJsx81qMB7PhNRz1le7wUVMHFnl+fSA+8lUYVh7kJVZhdEDiICX96fhFTu1naB5KOnwink/Ahfi1JD0yTP/yFtG/Mp8gVVfikmKV8sr7IukIh6QBulhQU0lpiTKB4blIhzK3wptBqek9ku0E+EzYdilHOcFfQTCbEL65eEl7P25xh8YrYMdBmKLGA9qch8Mv9636t35l86YLUFGdme0mtJe1djKpse+zmvpj3VWEzjUh/+Geh/wCUXT8orFJwYQ1xl326JDMYjo7qrebhy6NtFOtWXDpttTSO1ZP8ifNJ33poZHt1THtAF37mS4zCIuHSq1IcuSTHNpptt3J4KjTJ2Ve82meS61U9uT/uU6D7hYhWHG2Wb/xQlUXPnqPnqq0pHkuHW5I5HuVa0LuE16i5+VyXG9+1QCmcm+Sa4z96dBsy09r96TVDbs1VFI+QuhebbzS1F3S2KZiLmhImK4Hfq96q+Mj9o89wooWxOaO0cme0e9Nyj5O6j+0bchd0Q1Gmj2o1JtM6+ZDk73CuGL25Mm5Cu5bS6kw8z3ZaqzJjhZDl4UPTd4hTRyPy96cabZk+5FEWwxJyHu2obrtepNFJcPegGS3TUkaWiXk1JnV3Jsyt5JnjN9KFiuFUkYvKO8RvUuFJrzTL5bdOlF8twqzPuMfu4j5odBLJMXMPeucZsibX6kJE92iH2no48SwCsjkBiMIyICLwk3pXlnZ7tRivZPEY63CK+ooKoH/aQHbd7i82+Feu3DcTOzEL8xJupZzF/s/oMWmnlpKgcOnN7ggkH8L6bu5RKMkXilGXEjTYT9u1F2mpYqbtBTNRVuetdBtil+Jw8Lq9xDLghPSPxac9zSwHcJfmZeB432XxPAX/AN7pyEM7WlHcBfSSc7O9rsU7MzZ0lQ/CLrgNroj+oUlkHl6ZeYnr8lRJJfnt/wAyguLkJauOniUTA+22HdoG4UltBWl/dSl+Eb/CXh/MryfD5IWFqpngH1ZKWzjpx4ZWvGY3ZPaa6F4tmbXEpNJHtlzkazuEm5qVT0r1RiDRfmSRLkRacXhfiRzGF3pa4X+plv8AsSVSLT09Dis2B3hrHZxqE/hOF+V3mKhYF2ZkmsBmbhDzI26W+Jaigo46Vy4YBa25zNtqbgmaxbG+1XbDELYKOpo48LoAC1pcPzlpJH+IubfnWeORpoRYzYgk5FGVy0zzSe0mcE1xdTkLdTfT5KEWD4XNUlLJDLh0pdclCwkBl5lC+n6clK9gOOxVfhUoWcO8S6bX5LsGGnVGMjXkCHEoanBbpqinOsome4a6kzIA+sOYKxwTEo6qmupzaeM2t4sD3CP/AEWqcWZPG/sGmjjhAizbn05blFxKuuPMLB01EWT9ZxYzLJnEmK25UM0kkbk+hCPqV0c4dTXNMWbvc/SqqrquHq77R5apVEm7N+9UVZNOVz5tY3hJRJglbOYjimhfEqn26QbXN3ER9LoKmnkkjzYwvJ+nNVklPUyaPK4j8lj8jsXBYy4xIWju5D8Spq8TKMjckc0cEYa8S5tu1lWnHVTZvrb/AIJahEhnkR5oikch02inXoZy0Bu5EHZ2sqLWdwEeq5LU6ERQqI43zN7kZ4wY9GQqyg7GvIT8SrCIfkotZ2daOQgppnn+LJZuKLUkitkxKcuZuo0kxkWbu6sJsDqIbb433NooMtDKJELu35UJI22s4Enmlc3cF31KRTYac1tjOf7tqsYcBkz3i4iXLTmqJtIpmE5Cyy+Qqwo6OQRzdhEvluWgw3svJIIm8e4d12SvKHsvJTzC52mL+rwoIeRFHh9C5U5XRlryI9oqx/2HpsYp+I0D08o7fwnuu/KtTT4THHrl/K4VcYbSsVRFBDC887voMaFjZzvMeN1/YPE6GYrKeSsp23OcQbrfpWt7MfZ7WVmMUs+GURlQzR2zx1TbQ8O7P1L6S7I/ZXimJFFPUBFQQE3ia47V7N2V+yumw0QeKLjn/wASTd+kUPWPlnRB5Mn0fOvYn+znSUcY1WKVLRYaD3t7Y1giXwre4L9k/YiavI8O7LR9pqjpc4KURicviN9F9Eh2FpKyLh4jTxVAdwShcP6VJxSlejwmekwushwaey2GcYBMQ/Isu6vpHSsDXlnzB2j/ALL8hYlX4pJ2rh7B4JVGMp4fBGFkTsNu2VyFZLEPsP7HkY/c0vab7QarL8SeKYoaYPqlfT9K+jqXsPhntgV/aCrn7ZVgf3lYf4IH8MTaKyxPFo+CVJEAeytyijG0R/gqiKj89u3P2J452dklqKfC5gidyJ4oJuKULeXvVD2NwXEaGc6iIPYqgbg4s8JXizjaVufL6l94Y9hNPXQk0sex9u3wrxvtr9ldTSzHWYdI08B9cBPvb/qtnHjg5dn4Z4BF2DqcNpp56eRpZ5GEXE9pizvzWZrMarKWj9jCrkAYpiHgD6vERea9XrY7qgwvkAR22n6fSvPMY7P0mEzVThRzFKR8UDkfYAfCPesqNYSZW4XDFgswVuJxDUbLwgke4bn8RN/yWm7L9qpe1GO4jQYpIxBX0M0UJZDcBsNwCPl09PxLC11U9dLH+HaHS3xLTdm6Gnwf7uxEjbj+2gDXeIfF+61Q3R0KNllhVZUUdCcdM8YjE3COCJrTk27iL3LnbCunrMApydpj9ppIptsxWDltLb39KoceqpMHxTE4AdhqHmkAzHuG7pFLG8Unk7K9n4mdwKGOaJyF+YObkLf1EsoY+bOly9pvPscxSAuzGI0hxPKUU5G4+TGFuf8ASvNyxCjkMopaTfmWcl1pCrb7OayalixlowlcjgtbhDduu2sun2LpMFAp+0OIhTyk9zYdRuMtS/wn3B+b9KvX3Myc+CZ2qpYKjsN2QxCMmKeyalMcriLI3If8yY7N4Hi2C19FjmIRNQUsJsdtWfCOoH0gD6v+nJO4b2yqI/Z6fBMPajgguGEjbjStn1Pc/J/pUWvpZsQxGWrxSvK8vFIbnK6pKuDNzbY/Vzdmoa+sr6imqcUr55jOOhjfgwxjdtvPc7/SOX1KRUYpj3aKEY3kpsEw5gYAgph4I2f4v+YlS+0R0dwUUbD/AObI1x/+i4U0sgE5mchFzJNKyGzQUhUWDsMEWdebhrLJtBn+lMxX1ADIZ7C5RiyztdiBQw5A7ifTcSiUWLVIzGZyva7JpGbtl1j5R08IB1GW7mmsEkjFpXYGuyVa4yVT3vmWb2opYzpzIM3G30qyK4oVfXSSVBPqI55Na/chGSWQNX2u/iTBjrm7p+lmAjBnZyydBfgtuzwgWJ07SNs1zu9woYaWWuv0fTc2m38ybo6z2OpGVgY8n6SVhDx8UmIOHaDvpGDbRWqVMzNJ2UpamGmqipKiSnGUOFJUwPaVj9QsXxLQPh8BUA0kTPBFFlwiDaURN0kPvuVt2SxgOyPZsQk7OUvaOCpk/EilmeGWN2LRwJlf1NZ9m2PT502KYj2GqD/8JjlO8tOL+kZgu0+oV34GlD3o488ZTn7JGRCuPGITknazEqe0K0cv2peGYfcfi967RyHHIJtmI5kLF6tq3f8A+T+J0c4Y3ST0faagowilqvuWo4oTUZkwmJHtYHFtw3a5iomMfZ32tpe0lnZjs/ieEYTRzGUGNY0AxEUbj4s9jdXNarqVF6HLLp382Yy7bqqTt5DUU/ZYZzgkGlqZxiCUgKw3bdkJd619Vi3Z/svN7LRkPbfHAfX2a4MOpy+M+cn0jkyxH2h4xi/abFsDDGMQKtnOfZADWU9O2bNZFE2jMtcmXZcGWLFT2ZfUsfBpYY9BsARt/KnSH9SRyWll6UbiYxcSx7c7bvCuqPByT5kB0/mS7/hSImL6lPwGoejxWCoB2Yorja5rm0b0qnwQlbIQ7izFdDxLjZ+Jn3LrdWaCRe9c1L4bkYpWsXJAAtzFVWMRtwyzZW/iVdiw3U55LLKuDbF8jFVJNdk6m4FMxVQgypayS0ybPcpvZ6b/AH8Hf1LyYPWR6U17DeDmI+pA/PkjDcxc0nG65e4jxWBc5LokkWWW1EA/mFUAre/pR27ulA27RGOagAhFrcmRiXcgtdGPWgDnfo/5UYjdz2paCX7kYbVZQQbrkf8AqQDluZkTF72JAHeHaOqLw+lIERbUAC3miSSVgdH1Zpa5aOit+SQioAIStuyPmh+XUXhQ9/JERI1HYh5fPcyW5L3Ibn7kCHO9PU24iB91zJn4k7TycOoAm3DnahjQx0l71Kp90w6dKjzDbKbel07SFqTN1WdSTKQ2w3Je/pXBkfky4ROOubqTUcEmHV0Rl3dOfiTF1xZuyGbMm0QCHeJ8SVxXc1FEny0Tlzk/wqUwHrm732pXWtln81HuQsV12b/mRZVEoi0RXPdzUW5rctRROT+arYY7ddzfmu8Tdr0r0v7HewPZ3tcVV/tDjceDAEDmEsoEQ557RWI7XYPFgeKT0kRBLwjIeID3CS8TD6njzdRLpknaL1eu5VFJdblmVqTSOmbvmuDnkLL2bMR3jPyzRlM+132qPciEruaNwHnm96XGctM2Ue7u6SRN1epFl0SmqPS24UPtHVsu/MmBK1dEruW5ADzzXPyuFLjETf4Jq75JdXd+VFkD/tG0W/pQ8bcWv6kwO0e9L+KC6JD1F3miGob6VFfzJFcKqwofGb3/AJl0CeQwjDcRPb/FR1MwYQLFqdzfYB3n8m3IsVEvHKi3EpYxdvwbYm/cyhca4idnTFXN7VUzzu1pGblzTTE//tUjJgSNud36kRzcQutQLnu57XXbjyJVYqJnE9+qTF5vaKijNb/BJ5HzRsTRL6mLW4u5Fdv5/qUeErpBv2j0oGkdyy8QofIUSiL9Pchu6mbaKYaR+9cKTd6vNTRdki60cm8K7ddb8SZKTcWXf4ULzOPeq1DZolCPy3fyRe7NveoYzHyZ7UuI4vrmXxIaDdkkpLfE3NNuW4XTLF0u3NdeTfmpoqySEmpa7c+lK5yUYi25ZdKQE+Rv1IoN2iUHPLO796XEYe/co5Ft+LvRATWFm7Z+pGpSyMkcTbnmlxgIeSiXNn1bVwyDLm6l4y1maJnEDIedyLjMV2qhkVvn/BcKRturkp7ZffaJvEbzSufa+ag8RstruKcGS4et7upLtF/kEh5G3apPI1+T5KPd1a3ElcXk6vtmb6geKbXP8qTzbeSZf4s+aRE1meT+9GqJ78h7jaE657Q+uXiU3Hez8+Bw0Bzy08vtkA1DDBJe4M/cXk6qxJ7e9TBY8iuBLzTQ6Mx2klxHt700W1Ii10Z1trEjvTDeR4y55rhyPcmdURC/eyNUT3ZjnEcbdUuId2T9KbH57kjz7m5c09ULuMcaZxHn1JNNrm77U05e7mld3P3JcD2f7HWm7+pDxnz5umvzOifMhT1QKcg+M+5s3FIpPUaaLNL3u6VRDuSD4jj32onkMR/9U14vqSt3XI1QdyY6UjiWhIuMfcXUmPDuSHpFPVB3JD/EPneh4x26vb5JrxaJep0tUHcmOlM/e7/wRBUPyTXufck3vZGsQ7s0ZobeeqK7pzyQpP1L50+rCfq0QiKXvS2oAQ7UtbdUrXtSfPkgAulLu6kmH3JXIARcl1CI96JAHBH4nSbkkXJdQAtObIiLydD3pCVvNu9ADgjdqzrJdssSPjjRM9oA1zl5ktaEm/Tdd4V5v2nm42MTlpzWUuCZFHiMz3Fr3Wqpm3OptbUHJcDvtI7rclWv1KIoQT/JGBWmLM12rbU03cu65rUDU1ldRUtMdE0EWZs0rVMRORRHlyWVfvVvTE8OCVrWCXGMB3NuEtS2qtaFyEtOlRGimhsctLlLhkjjDPxChaG4cn6k6FLGLDnuUtksm4biBjLkHi5r1r7Ka4Y8enw93tDEqd6e3wu7jt/qXktNHHGA+rPzWt7KYgVDi+G1bPuhnA2/cSqDIfk3MwvHMTO1pBcLj6UHEtVr2nhaHtFiIaCJSXt8j3D/AJlUF1rZR5G5jryXCWW5K5vcmHkt55IuIxPytWjiJZB/iepDxG557XTV27LNEOfmo1L2Y6RdOuaHiPeWT3EmkmzzSoqw3ke3JA8npQltuSLIi5t9KAsRE6H+KJuXeuFyVUTZ1s+eaIfehSbbojUdjn7/AOlK7RN+LJEqoLDu3Dkke4Sy6kAju0dFd59SKCxox4ZZug8KkELFzyTRiw9WSlomxsciuXG96TyNmmDkYS5ql7TGTHRk3IOI1xasKaEk3c2fJOJysfKbcWtxJcR+Wf6VHu8mXRK3uW6SOdtjt2uScEf6k0JI7n71aRkwrbiJCYsRaujJNTCqRI5HVHCBR6HEW0wka4X+oVQ4r2FwnGrpKQ/uuqy0jLdCf/Nlctll3JZ/EspYYTOnH1M8fHlHmGPdjcX7N2vW0jjAfRPG4mBt9TK47JfadifZvhU84NimHN/4Sp7h+AubLeU9ZPSiUYPfAXXEbXAX5XVJinY/B8a3xg+EVWepRtfEX5e5ccsU4eT0Flw5lR6X2VxTsx9oFNw8IqBp8U6joat7Ji90Wej/AOK2VB2XosNYZcRjlpagGtCmsuJ/qLuXybi3ZPFOzsnHcDKAX2VcG4f1dy2/Zv7esehoPurHJpMXoCtDimf+8RN8J9/yJKLRlLBXuie6Yx2kpIaYoKM76rput2fT/wCqr/bqvEoQaRwGz+7FrVSYVDTY8BS4XWRVkQ9cd1tRH9cXP9/JW1NTzUsvEgIJw9B9TfStjl5RK4xyWOZsJMNrDlanSmnjK5we0lFp+LNfIwOIZ27m/ku1E3s+jm93cBd6VBsSqbEhjPOMzgly6he1UuIx4WVWdZTyS4Rimdz1mHbSP6w5GhOsOSTk3/aoM8wSVBMeQl0/NLtxJ7jTLV8UrCE5a2nDFqf/APTsMC0/zwvr+8c1Gp6jD8ajI6OoCce+19w/UL6soUPEp5RkiN4jHkQvkTJ+okp8SmE62mYKruxCk/CmH6ibq/Mp5XgHT8g12BxyQjnPwvIslU1VDRUses/HIf7vK1WlTR4iUJHHUvilL0nJSxsFTF9UXj/Ko/Z7s79/VfAo3HFK8LjeIn4Rg3iuB9fyqbRHbkY3FaU64LKOjkuYrrh8KpJpqfDzEJ4/xxa0969PrezdZiDy0nsRxSwva4FsHq/msl2k7G1NPUWOEJkzfsxt6VNM0jJeJGEr656qXKIDtHRrnuT9NG0dxzmReQ5o5heEyDQS+FA0Zk2b7Q9RLHZnSkh0qx78gBhH5J32xxcsmuUUJLjsAL/i8KtKejeYheV25eFLmQ6SIsM1RXSi7AweRKfTYed2edqmU8IQho23+pOw10UZCFl3xZ8lql/kZN/4iLDYpodQeX9yMOzdEUe+BSPvKmju3xkQ8rntzSo+0BzSi1gWbulP2k1OhQYPFTnsZwH/AIanexxxiIWMIsVyt6GjlxQfwAa5m1HMRJMR0NXNU8CKA5Z2fpFriWiSFbIgRtGOn9SlU1GdVIMUAFPK/IY2uW/7H/YriGLGMmImcELv+zDcf/ovfexf2S0GClZBQWkzDmRBuJE5Qh5Ljhnl8HgvZL7FcXxwhkrM6OB91ue4l712P+x3C8DMOBSMUvVxDFenYZ2VChtOSOMBy0EmVsNZh9HFLxGAiFumLxLgydS37YHq4ukhD3TKag7NxQxFmdtu20GVz94QUICxiIiPK1tyyuIdpJZpuHTNwoh8I96z1fjUl5EZv+Z1koOfk6XOMPibDGO0kczD7NKQj47WttWSrMWuMzd35rPT9omGUc9o9JXKpxLGOGVgPsfc2q6oYtTjyZfs0B4wEJ5s7B5iPiFVeI4oxDnEzjEfq81manGoxcWeRhEvFcodb2gpqU+GE7VA+Mx6R+IV1rGcTzFpWYs4kTPK5F6VAlxgC0lzIXWSxHHJPaTiv3s+hD3rP1/aAxuZpHL9600OV5Au2uB02JGc8bNBVC3UPSf1LB43DBJ7Hw2ennia2QMtrF6h9y0Z9oI5ALinbl71nMWqIqqI8s+I/Ii8SiaQ8c52efdouyMknHnoY344fiyUw+IPWHu9TLK1WJS1h07G7AMTWNbtt1XocOLS4fUwHHuKE74yLu9Q/IkwWJdjsJxH20MMmraiWS8KOQ7Qjf6vK5cUj1oSKjtf2fr8a7XShQU8tZPPDFUPwg26gNz3eWfepkOG9n+z9JBB2kq5cSqI3vfD8MkbYXhA5dzN+XNVPaP7QsW7ROdOxxYTRPs9mo2sC34u91V03sVLTj7O0lRWvzkMrQb8venXBbZtantJX9psNDD6Ojo+zuCC+yjpGcM38zN9TdY+WjgwsiknMqi53FrW2kpkPFqhDiyPLbyEelvyqsxma22B3ch/ypJGV8hVPaQ+HwqONqMMsro33F9RJ2GT8IHzVE0d35fepdNI+fN9qukimTaqo4L5ZosLqJCuzdyEveq6oGSQruG4+LarKjj4NKMj9Xdagh+BnF9oC19xkjwqlAoxkyYi6U3JlWGT59CmQWQxiDZCPzQQ/A1iP4Z5A1pXXc001Q+Wv6iTNXVNJMTM3J7eaFhchz6kCodLKYhbO1SIYeGOfVqosIuJfEKswjkqNAbb0qkUxcHeP8lqeztOcMoWZ3vtZVVJT8QwZ25cyW67MUctHLT4i3TSzxzMOV1+T3W/0q341CK/kW9RG9OAQa3RNa93qUciubJ8iEvCvXftFjwP7TuzH+3nZijjw6viNgxzCInYjhNx2zELcmLL+peRBl3r3Olkp4vB4HVxlDLt+yrqMBjunOinqcNnmCyQ6GZ4rx8iFuaru1hdpMLp4AqMcxDHcDpJBvoaucyJh8W27JaW23/uTUv4jk777+d3iVTwQkTDPNfLwPlT0kdJT1GHR2YTUtfTkLWiQ+IS94+JZCvH2rt7h0btthjv/wAxK5wTHm+z856KtiKs7H4gf40Q7joZPDJF5f8ANtqroo6Co+0uvlwvEWxbDYYfwasY7LxcW8Pc+5crl4gzp185F4NK4tdr4kYVk5UpwOcns/GuYfCRWjuQdRDtbahEnKGDM7hycmH05kS7JeUjhiuGwh5J+nJownN/Rb/FMogkbgnrreKtma82D8SJ8u9cuSue5UZh6Z/D6ULbm+S4UlxZZLok3JACPb3qFiG6EvkpnU3p+pRqweJAazl8S4OpHmeMZxykN3encAqLawM3Sxofxj0UDDZGjqQdurPqXi+JHtfKB6tRfjRD6U6QvaomCycSEXz7ulWFpL2sbtHh5FUyLbr8SJtrbkZx2rgjddnkRLcgWmZZLo5Jd/LanBG3dkygBfwXQ6uSQ9aTX5oKCut5NciAtq7br8LsitYdVYHXtsXUny8KP05ugnyLq5KbgslJT4jAdaDnTi+8RULv9S71eSiePuRcC4ZO3NTJOJSU8lfOdIFlOT7BL0poeebIF23vztTjHSCRUsncbmEJJOTZJWvnzQ2qiAi6EiL8qEiuS/egBXXFz/MiArS9SG5LXc2SLHQ51f8AND8kmLdlk9yRlp6UmWh2sL/eCdhtuYSQ0/RPn3AlMN0MRs/qF00GdsmSkrUTZrnp0+aS5b80AE9u5cYe7P5JW9QpW3clJpRx+ST8l0ht6m70Nr9yLHqK5+eSLp5obX94/UhLb8SLHqERbfhQsVzfCl1DytQEL8tVNj0kWNJi09LrGb2l4UxU1h1h3SPcSj2vbou2783yXKsWGE94r3FrHIV3Uy43TzXLfp/iukNr5M1y3c/0V2zunN9y4RPH0of4kSAhfPJlPkeg7duF0mma4uY/UmxzHXxZLmtqvgWg88jCPek0zWlmmWE8ssnScXVWHbHmmbJJ5LRHViTNr5Z5JcN+buocx9okXP3bknkubJNdQ6Mlbqp3K7QYyPlkzouI9uWaYt287UXDfPUkbi7Ug+IxP8PzUmjJheWR2fYHSodto5PuUxo+HRG7s+9xFiVbieIjcRF1W5Oj05N0rnhzRuQ8Z0BciThQmPdcmrmEupvcnSqHF870nJ/Raxr7Btce50Nve7unBqm72XQkApd+0M/D3Mp3Y+2voFh8k5MLcW7Xdu3KUUdBdm1S5j6bLVICowqzOWKY/C1p9KyeZ/SN10y+2VXDt11JIY7mHVWRVGFE2kcwF81Hk9mu/CeS34kLO39DfTpfZG4L88/5ohp/fuT3DiHoluH5IhGEW3m5D8KrvSJ7CZH4L7UXBe7XvUq6Au5xQ/hkW3+pZ96ZfYgRxp93p0XfZ2t5qYMcHs5PxHGVuUeXNO0lC1UOZzxwC3MidS87Ra6aMmVzU+7PwpNT7e9lezYTTjEbtXxyH3DlbcopUckY55xkPwuoXUtm76NLyV3st3mi9nbk7OpYR8Ryyt/ii4biFz5Wj70PqGH4uMglShcTMH8132Vh7nK5S2FiLNjYUQ5cuI38Ud+Yfi4yENKBcs0Xso59/JWEcMVuZSWjnbt6kMkIR3WSgQvy13JLqJh+JAhDSx7uaXsocs3H96kOTXFrtQvIGXNPvTD8fGRypWHXMkQU9t2r/wAU/wAQLsnf+aXEC3/tR3ph+NiGPZ/jdCMb5ZZqS8jD5ruluedqrvTF+NjIpU5/pQBTyCWTbf3Kbc3ntSGRhcv8ySzSj4JfS4yIdLITalu+SEaeXO1nVjFHxjJo2fRrrU3xG3O3+VX+RMX4mMr/AGeTIs3dL2WTlqp9wrtzDb6vUn+TMn8OBX+xyW6Lo0ctueT+lTyz28rnTjbiyfpR+TMa6OBV+wy+VyXsMvoVl/VqnWJuaj8plfhQKscPl8n9yX3fPcWxW4yNyvuRBbIFudpdTLN9Wyvw8ZUfddRdlw7knwuoG3Ztf3q8AX3PmiYW5OX8lH5sy/wMZQlhdRzsb+IpFhM/utV+xRERNfu+JkrgK3e/NH5sw/t8DP8A3bOJFoufdspZZMtDxAEifMy08S4eQ+fUj82ZX4GMoWwuUiy6fiSLCZc8tCV9paT3v9SQk1uuY+Y/80fmzGuggUg4LJlc8n8k7DgJyW3zvy8lbsUd370UMgCZbHt7viSfWT/iUugxnlt1qK/3prw5In6viWJqdua1JyZCRXJeLcgaHEhFD/lRWe5BQtbkvmll8KTeLXqQAVzdyXuSL9S5ogAkOnNdIfehbMR80AGPU64eREL9KVy6fVzZBBwi4bE+bWsy8oxGq9oqTPuJenYtN7LhVVJ4gjLJeRTZyHo/N7WWMhfyGqyRpCDJ+TfzUMxtImUqqEI6mUAztB7VFItwu6EMTRmVrM1xEraLC24Is7sJ59RKLhg3Ta925XYk0hjbkWb6EpbIGKwTp8Gjjc2POfPaHwqp13fErTFSk9lgbJrXMiu/pVUfuURNbJQQ2xC7bidkwfVkpUJCVOOnJQ5tspOz9Sskcim4Z6vt79FeYVVMIg7PdqKznVybcrTB5GFiz8xS+IHt2O1QVwYdXx/+LpIif5sNhf5VUFIZD6VIpieo7J4NI3gaSL+q7/Uo0o2j6l6EFwcDfNHLmHnmh412nVamZCe4bU0ROPLahsRYBJ7mtRDUMPeq4ptuSQSHtzUmiyMnnN71wpvCzv71GCQ/JERPbr0oL7gZScRyZnTjF55KGUjR99v1IiqGz5taq1HuSxkYkTdyhDUML8l32pu5Ohdwnju5pWt57VECqe3qZOxzOXJRRopIlMNzJELd6a9oezLPchKS7mgvih25ku7qbmo/GAeb/pTZVDE3PairE2ok4iYdExJM2WWSilN5oDmu5bUUZPJ+jplc+X+VR3LW1I8pHQ8Nhb0/Eg5r2EBbsvCiYmIk0Y3PpuRgVo8rVdCbHXFxHuXC2ps5hEeXNAdQ2fK1XZlRIEu50V3l1KL7Ru5JHI/NlaZm0TBku70nk73d1BEteSLidKokkcRrkV2tuSYErU5381cSA7vJL5s6bRXKh0O09VJTlsPaXOMmuF/yqFiXZvAseEnOF8LrH/v6bcBv8Qd35VKuZL6WWGTDDIdeLqJ4vb9FdjnYWehr6etwrHKbjtGG+IzA7rfp+Feg9k+3UtLTcDtI0eIytyrqQLD+G8eTrGmLeVqDpWePBp5dk5c2/wAVR61HiRyQFPT1DVFKer8Ppu+Ie5UeJYg8Z6lxc+SxtFXVFCRy0k7wStuZSKftdh+KVUv3rJHhNS+4JwB/Z3LyIeYfPkiSUOTGNy4LR66W7PNhTDzPIV/ib0qV92zjZIbXU78pQ3AX0k3NXP3DwYAqLLInb9oTW5l8KkNCrpiky3O4/Up8cfEYXPdnyTgVEUcNmX6mUWoxRhEgYWToG9Sa48EM77GzVdXV3tUotUt7SUT3Rz52TB9JtqKhT1hlcTdShHWH3ZW/JFL7JtvwX1T2+x+ljOGchxylFnEJalmCrjb03tof5lRVmPUldTZYZWNT5t+NBOFtQJf81S4rWSSXM7OIDyIVnawgk/8AuA4lviF9y5pSrwbqN+QK4qcaguAJGWfWe0VCCM5jLPO3/FWtHUAUQxyjHUCXhnbc30unaOho5psnqTiLvila3+BLnas6bogUdPaWkbmXUr0Kc44gfguN3p8SvMPwuKnAnibY3MlaSRxjHawOYy8iJaqPBk58mIqap4RLiM9vwqLTRyYhLwo5I6fP+8le1aqswkCCVo8rn/kqekwGeurPZqaIqiXp2sspJmkWmRQoY8NqRc6MpZ/+JVZ25fCLaK7w3DZsYromo6F+P3RxdLL1PsJ9gNXigBLjEkg0zbmponX0F2Q+yOnw0AjpqMIoh9yKS8mqhKfg8E7IfYniGIWy1ptAH/DB9xfmXuvZT7JaTCYRaKmb3yer6l6jhvY+koWHiu12XSrObFKPCYy4Ytc3qWcs7ftidWPpUvdMq8C7GtTgMh7Y29LK/OspKGLKDaXfIXmqKTtVxoijPMQz6ha1UtTjVxEDu2jrncZT8nYpwgvaW2K45IQEwHd8RLK1mLSiYvfcTKFiuJFfmb2j0rM4n2igpQLOS487l048Jy5M37ZqZsSCoueN2inFrnHwmsfi2NXSFm+30rM13a44zvjktNnuZZ/Fe0UlRUFLewBLu5LrjipnBPPt4LyvxxhcvCqqqxy6Io73Im3AstWY40ffcXxOqWqxoy357c/EulI4XkLupxoyMsz/AFeFQJcWaSMgvci6vhVFVVRzXyB0HuZVUWNcGpB9DEXQ2kQk5GkmxQ7L5HcjHa1qqyqgqnlvkYS7rVHrZHqiMWdxHO5lnvvBqOoJsrh7yWUpamsMZNrKguLZE1g9NxKFiYmJDLHIdot05qRHURVgkb9P+VUON4oAkUUbXD07lzs6oIYq7BjNwmtPK5llpKyWOoJ2e08tCFtyOomeQyPPp8KizSHJNruJ2tWNHUmxiWFiIT1/N4U7SDxD16UrX5eadjkeFslRWxP9s9ji27iytG1UJidVKb5/FuT9ZM9+r9yPDSDdm25A0NBS20xSOn8Njbc7v8hRYlM3BGNmYbXR0ddEICFjfmQIlNJHxLA6lXV0jwjwmJ7ne5TDmjpQMtLu73qmmmkmmv73fwoFHySKQnjIm8XpVo2UY3P1CyqgmkHrj/NknqiuujybytQU0RQHiSmeW1TqcX4oszXXOm6WnezRrvErjCsLeaXiPtt5IM2Q5qdxlyBvzK+wujcaawfEpUOD3VBOzXWtk5LQ4PgZyWsTbnR4KjFsidnMBkqJRd2YRMrWW1rJAhhCjg/YQ8yHxEmBhHDw4cD7srXIen8qj68/EvT6bBb7kzz+r6nWPbgSsA7SVP2f9ohx+ii9opzB6fEqHw1VO/Vt8xWg7d9l6LB5qLE8Gn9q7PYrH7RSS55lF6oz94rKl1K87DY9BhJz9lsTsPs9jR2wyn/4Gp8JCXc3/cuyS7b3icMJrLDtyKMtyEhVnj2B1PZvFarD6sLaiA7H10L4hLyVZa2Wb5Lqi79xwtOD1Y1LTx1ERxSRscRtacZeJZf7PaEKeoxeSLMYmkaILvDqS1FRM1PTTyv4IyJ1Q9gR/wDoJTv/AOInclzzV5EdUG+0zR9RKZjFGFDWlAEoTjEAjfH09I3KHFG8jiwM15Pay0vZvsHjHbA56mCOOjw0D/ExCqeyEPzd7+4VpKSi7ZMISmqRmm6eaKMXGj4zgY8SQiYsvC2i2+NYD2b7EzFFLWx45WCwlfH+x/T3/mVjR/2osZwOmCCWLD6/DQjKEKOelDhB8Q5DmuXLnpXA6sfS/U2eav3pNluSfFKbFJ5ZabIbtxiLWixP6fcnB6dF145qa2ODJBwlqN/J0auuzHYvG+2FUMOF0Rzl3yFtAfqJe09nP7KbTU4z47jrD5xYeFxN+Z1z5eqx4fkzpw9Flz/BHz2O1telCUjctNWX2FhX9nnsFQiLPQVFfL66mct35WtWro/sT7CR09k/ZulO7kQnut+peRl9YxQXiz18XouV/Z+aGOjbVyBl32qppIXvF2Z+a/SvtP8A2b/soxQ7KvAjpyNs2lgnL/kS8m7Tf2Ney5HKfZ3GK6LLdw52EwH83NcWLrceZ/o7J+n5MMT5s7NyPZc+eq0F3xLR4/8AYv2g7Dx5nA1fSg/7ek3fqHmsyX8/Svp+nmpQ4Pl+pxyhPlCPc2aHp5dKRdSWvk5LpOM74ea5duzXbe9cAUAHr53JDtfmuf0+FGBeaAHRzJkXydN9X1MjEW71ZQQZCiLLb80CSBMO7qRXaa5oQ3NkiHd+ZAqO7c0h9yK4UQD4tFY0Jx/Sh9yMerXMVy223J1Axu3XP3JD1EiKPRLTMtEDoFyfPJkS7b35oh5qDWKAtt+pIs0TDt7+aXU+RKWaneqHLLcL3JMN0Jv4s0YR3CWRW7F1hthzz79wqHZoqGwFitbNrmS4OttyQ5flRXCsXudK7YPBfy3JzgmOhAu8R+efyTvtV3csm5nTCOMZGnkLm1xeld4LD3OnOM/NDxO935LFuZ1KGIEobtWbu1XPZTIh2OnWkcrsnddufvd1O0zZY8bGfZTt6F32Gfazxv7k+NRJHpnt9SP26QR5vao3yG6xYvsiDh8g5tZuTY0MhcgfXap74lIQkDu1vxMibFHyLOKIrvUz7UrzfoevTogHQmPMHQvRnysU6oxISAW4QBbtco7tyYascSzZ7SdG2QNem/ZH9lfqdnRw0b1EgRgG53tZSGxQ4yzdgLLwkyX3pcd+gvncxZKZvPq9fJUV0u3uJ/avsLiPY2pggxGJgKojaULXu2uqP2f4FPrMWlrjE6icpSFrWInu2ph6xrctO9RheaONd7yXlh00p3j8EXhpcG3uUn2iO3N0gICLJnYSP1LZuZko4P2MW9TZJPHdybd8SlVJBDLk7MP0oBmjSuZahh/ZGKF//wBlIYWzyLcpIVUYvkpsONcOMQcITHqfiRiSzbyfSKSwfbKsadkJQ/lVmeKARmb08JD6ckdHi1PSmUklHDLnyE7rQSc8iXgpLA3VlQUN2um5SKiFxigDPkFyvg7RUZAMR4PSGT7ebi6dmxrDyoKikfC6f2g7RCpve+LIvCphmyfaCXT9O3wzKezuI55pcNy71bhNSR6ywcccukXtUuurMC/FKioqmPePDGpdi0y3XZLTvZLpIy/HwUZ16d+nwrvs72X5bel/hVjLVUhGLx0loNzHNPhiFIEQxnTOYNtYRPuuuVd/JH6JXT4JMpvZ3/MhGnPa2bjcthg2Idlva4jxSgqTp93EGA7T5bbS+pIpsChIWgo+PA3M53e9s1n+Xk/xNfwcH7MeMLiWTv0p2IbqeUPE28Vo2rsM9mKF6KHi33XbulEH3MJsAUzXE1rmRltJax6mX+Jhk6LH9TMmG0hdvP0pwpnLqYAu52sr+vho5Jr4IGiHLQBe60lOweHBCpZzxQLTF7QLncyqXVUr1M4dFGctNzIPIdv/AKJcZ7ea1eK0uF09PQSU0cXCna97TuNmuytMe51FhkwulEwlonqJc9Cv2prqLV6g+hjGdblAVQdmS6FRJdpktHBimHxzZS4VFws+oX3KFUxxTVcskUTDA5aDl0qY57fKCXRwSuMipeaUtGZF7UYkPi87lpsAw/Dq452rGcqgrQhj8LrR4r2bpsLClpMUgjoJagBlj2Na4/UufJ1ShOqOvF6fvDfY84eol3M2V3UkFROWmm5aMKHBI8wkeUpRe20j/wDamjjwsSJvYyuz6uMrWe/EBPporzMoeJIPPNJppOWe1XsMeH1RjGFOYE/ivuUyLCcLkiE5zcJT3Pr0olnUOXEmPSxn4ZlONJkWe1LjSZ6NcS2Q4Tg3AJ4Hfj5/3j3CtBgOCvS0tp5Tlna4iFo2uX0rCXXQgtqOjH6a5z1s8teaTa19yVx83zXr9b2PosWov9zooouGBZykxdWe673Lz6kpcKGaVqs5JQz6YOlPB1sc6dRNOp9Jl07Vy4ZnxkkIizz5J+2psE2ilt+hbPAsJoq6rIIDj4AMRfGr3BZMTp5QY44Yiz14rbbPCXzSy9Zp4Rnh9NjN8yPLHkMm5OJd+iH2gxYm6V6H2roaSE4qj8IpZmcZAgfqJZOkpaYqks2fhAN1snUS6MXULJDejnz+nvFk03KoZDLVnfRrl15pNvNWhUNLGA2Tn8QkHJP02F01QfDae4ls82OKuRyw6PJKesSm9oP33IvaDJ7tSWjPARj1vbd4epdhwkIyF9Nq5H1+CuOTs/tXUN1PgoeJxIwaBpeLl+Jd0/lRez1BDmMb7fEtXDhscYk7uxESdaljhbRrhzXE/U4rhI9LH6Jka5ZjSjnEeTiuERx/lWuejArm4bWugmwmDa/Dt/eqj6lB+URk9EyR8MyjzGOj5o/bHvHe92au6nC4ybRrU3DhIDMLmLWrqXW4mjzpen5YMqhmky5fqT0UzZ5mdo/ErYqWMS/ZsgOhAmJmZrs1H5UX9Gn4jX2Qhmu38SO70rvtTCJHttJSvu8M88m563IAoQFid493hT72OX0T2ZDT1TbdWtR/eEdovoXnoj9hbmzNqgHDw72tuRvi+wcJgfeAbcm7+ld9sfdb5+ScCjCMcsupOjDawswfEyTyY/4opY39kUqz/DyQnXH/APGUz2eMtPJCVKxHyuEkllh+iXib+yEVcZOWto/JCVUZAWrkpp0obswb6Vz2ULRezvWqy4/0Zdmf+RD9skzJmb5aIo6iUeedrelSwp92djdXUnOC+ZeIe9Hdh9Irsv7Z5XxO5K7dmmbtv1JOWnwrSkcykPcTPlmk82vxJppNvxJXMQ8kDsfu3dyLiPcPpUbiNyS4m7N2QRsSeIJFo21K7pyUbidRZrhSOLjmig2JXfr0rvf1KKM3ki41zJalWiVduRNuJRRm2806Enk6VFWh540uq7NcYtvw96MS7tC/egCh7Z1D0+AygLt+KbAvPsKp4KqaLj1Y04363A5LV/aNVMMdPE3m5OsPTE4ne3hZYSJXkuaXDcDKpnasxdyB2uYo4C3F9XcsxMTcQmDOzPROyl1KOJIiUPRSWhzUmlkMZg3PpyUBu5SqQbj596JICZX1RyGEbtsAG/7lDYuMeQJYpmNfOHpe1NU9QdPKMkbsJN7rkkuALQNwWMDjlzRPg88keYOJW+p9yaasMmuI3I3SDGKiH9lI8XxCpQAvh88bXuBW95ZdKmUcLUs9nVc1zETWqAdZPMZPJIZke7c6lUA/jZ+TeaoD1HBagy7NwR37Qmfb6SdPiVzfEo/Z7L/Z0hfvkEmR3ML813Y5ew4JL3ASk43bVG8XPuUoyUWUt23LVVexDFdcnQm7slFuttdJpv0p0VZKOYrckBE5eajkXUzI7nLkSKAR526u5IBK7RGO4ubKQ1OAhm+76U7onWyH39SICcU4YsI8upNHI1uTKyWOjJanYpmEubquucuSfimfl5e5Q+S17S3CZrSybcmDm383Uf2jRNHI92WlvqUKJo8g/dtz/wAy6RWtplu/pTI1Dx83R+0cTnlcqogIpHy13JEXTptTd1zlk9qV3vRQBXNzQlJtLmRIHkbuQcRFEnTK19E0cnVzTnE1zdNmXkmI4JdTOht8+pK5x5ojJ0qA6BWinerW5Rx5ap0M+XUtCJBWuTd31Loi/wBKVvS/USIsyH0qrMWEOX5Uemerpod1rZp188xFlSdGYtUt3kiu/km3979S0NEOD5ZIx6U1c2aMSfa7ckEtBP8AJM8P3J4y700Um7MkFJBwyMJCqXtDQtwjbh3i7eFW4+5HwWroeFn+IPIvUsMiTiOHE7MN2W+0THewswth9YctER3nR1O+E/qB+/4hXr2CfbJhXbSpNquRsBxGdxF4JN1OZfAb9H0kvHO0eDhHOVgOJ94rNywnC+9ebGf8T1XjU4n1fiGC09KJGZyXGLG1tpBk/pLvVQFG4hlwuEHeRbiXiXY/7Usd7Hvw6eoasoCa06Ora8Cb4c9Qf4hXrOE/aVgnbShCkhqPuTER5U1TbYZeQH/3LaMzhy4WhrFBalI8pbx8A2qnmrLg5NtUnFPaKMpAq8wMHtcSWdrapxlKzI4iVSZlCNkWrqjkmLOQxu9+1VoQ1JSm7R8W9/NSjyqCydtvpFT4B9nbTqWCVmt6kOnwWojcHqCeK/KzbsWqHs3TwwjHUT358hJur6VFDGHGnEOGxkHK5trJ2g42JVX4QSVFU/IY1pqkTs2Q6PEq/A5Cjp349Lnvpal7hL6S7ld4RWBjlcMEEFRFO+ZNTE14t9JLadlPsVxTtBJHJWtwon3cIOovqJfQfYL7EaPDQGOOkEf/AJ6lm5KBvHG8nCR4d2Z+yXEccMHqIyig+XNe+/Z19i9NgoBwKJr++Ug6l67g/YvD8Hp+JVsI2+HJO1faahoT4cHT8C5pZnP4noY+njj5mBh3ZOmw+MXlsIvTkp51ARjZT2R/CXesrU9qpJmJ3a0O5Udf2s4bE0kt3itFY6ykdLyRXg1tfXPIZHxGAB53PuuWaxLFAJ8o/wAUvUXhWbk7URTXSSy2EG3hl4lTYj2yp6cyPiMOW5rvEK2hhZzzzIua/HApZijM9rtra6zlV2wYXOw3uDb9YrI9qu1FOJEcc7b2Xn9Z2mmvHOXau6GNI8yed3weg452yqCPSRwEvFmsrV44clxOb7ves1VYw81xySOT9SqjxKSoImZ7f3rY5XNs0NTjHkq2sxSQqcnfMhZ+oVQ4lj1Hg8HHraiwB8PiIvIVg8b+1yomY4sLp2p4i/vZdxl+Xkk5JFRxOfg38lZIVxuLiP8AFQvvDjTcPPbn0l3EvLcG7UYgWNQSS1csvFOw+Ie0s1tRKSOpKS9ytdZPKbdnTyaOuqDhoRYAut5KjCS0ylfaLeH4lZYtiDUeHTzm7XO2grL11c1OwxO7kY2lJ83UTkPGjRzYsFPTX9RuPhWSrsY4xlqw/CLqoxLtFKLhHE7c9blDGQ5N77idYN7Gyx1yWTYo8NwXlb6c1Bqao6oyfwoQFiHPK74kFvDfR7VNmg2cjRjrtTQftOe31JmaZhmNn3J5pgtyyu8lRdBHuIvEgDKQ9H5JueS19H5sipiaznuQVqMVg65s/JOYbkJG5mwjboJJutkYndvF3pinp5JhJ26R5kXSyr6KRYV8gWjm1xF4k3R0/GPLiDFb4j2oOIEJDws5zZtSJtqUpSTTHNUPcReLwqSR2UYilsa6qLO1iF7RUykG4yaQngAGLIYGbqS+8mKOnAYoroRtYha3d5l5qMdRJVG97sP0tagB5o6aoYX4rRF4+I9xJmEeoNhCJ6e9cOleEhFwuRx05yS94XckJFWX2GYS8g5s7W/Na/BsD73z+n1LDUwz0p8I9wvyLxOvYvs57I9sMeEJBoA9lDaMtWFm3/mqcVROPz4CoezoRsLzMEQM11xbc0UlZGJ8OnjsDK15PUtTjH2Z4/GXEfh1X/lxuX/NZKqwupw2Syop5IC+NrV3dLgx/Nu2cfW9Tk+GOFIZL/BDr9SPb1eJCvYifPNnHzTFTSx1VOdPK1wG1r+73qR0oNqKtUODcS4oMQn7VYT7BWb8bwsLAnJ91TD4VU9L/wClRasqmnmgr6H/AO9pHuYfWHiD8yuawqfGKMMVw/LhSj+NH4gPxbVhF6PRnRJdxbmX7X1T0fZvEZG2k8Yh/F8kuyVP7L2Yw5unOO/+OqqftLqLcCp6ds76icRYfktRhtHJ7NRUUQOc9kcQAPVdl0qU/wDlbNK1xL/Zadn4Y5sWgednKCP8WQRfqZk521+2ysxSAqSmAaLDaNmipaOArQib/r71B+0fs/j/ANnOAUVTilBJQBirnFDxDtNsuq4fCvDK/FJZCKNn2Lh6jMnPg9HpsLjDkvcZ7dT1RkAZlr1Zqi9uxPHpgp4uLKRf3cTKPhOE1OOV4UlNGcspv4fD7y9y+jOwn2ZtCFPR0cUex/xqoR68/iXMlfk6ZNY/j5Mr2D7G1mH0ZRSNxayoe4/cPhFfQnYP+z7LXFBWYvLw6fQrMrc1rfs+7E4VgJFPIHtk4vpLI23P0j7l6bTVkFQRPU1DRCzXMI+a58/VzitMZv0vRQm+7mD7PYDR9m6AKCjdwgDkIxsLfqtWqwwfZ2I2PhE/uWcDtFTDCFO0jiL/AN6RXCo2MY1V0MZWVFgZftBfZ81408U83yZ78c2PD8Uegz4hTFDvjhnJtttjCsjjfajCqGnkeQ2pxB/2Yybv0rzXHu3k8g5PIGx/2sbrz3He2UfFPV5c925Xi6FR+Rhl69v4ns8vayiqnvpJ4Z8m0iLZL+nk6qq/tIclPfFUcAs91239y+e6ntRLDveRwi7rX5KtqftKkGE4oqt5Q7o5H3D+Zd6wwgeZk6qUj2zGe2x0cWUVQ0pd4i4/5V5/2kwXB+1l0oPHRYi/Iwa0Tf4hXm0fbaW8gnYyMfU/hUiPtZERDnmPib1CS6ceR437DglKM/miJjGC1OB1hU9XG4F4CHpNvUKhjt0fvWypsSp+11KeHVh3VAtfSy+IX9KyFTTyUdQcUrbge1172DOsy/2eP1HT9v3R8AaldrciDboutmQ8khHbp0/Euo4An3JAN1v0pO/SyQIEx221ss0tSXEY+T7kDBcXuHVFa6Qj5o2G5WAIZj3o25Lltr80QbUCoL06Wo02PUSLu5qWzWEQrXLuSQiV3hdE+1I1SR0t3euD1epJi+S4PJA6OpXbvpSufua5Jy1zyRYUd6n+JduXLe91wRbdkyLHQ7S5+0gzbs9qMB/3Yny3Odv0pgC4drtncKsaqlqKeEJDjcYpn4rF5j6hUWBVsMntJPxfwia3hZdJeq5Ot3IC3Fm3mutkOqY0cfbbzSYl0i7vCuW3KaLTExXJERW5j4kNv8kcfSKWpacgCkfbzFC8h+9O3XP8kJe7JS0i95AERi2jJXSe/knby807FVSwlm1heK4mUNJD3f8AkQmKQbswfVC0khFycR+SuQxbbvooD89HFTqTtNBSl/8AuilPTxZqgM0Uh3ci/gguPbo/5ltY+3TRtk2FUlvyTpdvgt1wqkLw7oxQVSMKIyF3Z/lXeHKNrsBfwW5Dt5H3YJQ/oR03bJqo7GwimYf/AC4+lKxUjB8Ocrvwzt+StsMk9noKqI6NpZZeUpN0LTF2iiqhdgoIxt8QgokmOUdmXskdzP1LGcFkVM2hNwdoxtsvLhkP7k9HmMJfhPflppuWjPFKQh/YMP0ugHEqS8b2O34XZXaIoy7xyk/J7viRNHKT9/1LUhXYZcLHHIX72SOswgmzaCYfzsqsKMq1PJ1Ozl+5FwZM9Gf+C1gyYZI/4cFRb87k7HT0QneMEv0mFyASkY7gy26N/JIo5Sfl+Vbe7D8xN6COxuYje139SdGPD5s7MKjHTQhmPRIPcY3DKeSSuAz6Q3PcmjKSQyPJ9XuW8bA6aSBwilijJ23GUb7fq3IB+z+vrjvp6mkn8xDbappFKUo/ZhX4gt0JAJjrk63sP2X47UCTcCIcvU9qiV3YHGMPIWkoJDu5FFvFTSRdzkY5o3Iu/ciEbSLmrmTC6iEiY4DAvko7w/qLnonwP3kAcshzb83qXSzLvfVlMkhYWHN2Ie5A8IkWjsp9v6Juf7Ixj0vl8NyIZD2+LJOW6/CuMPcnwydp/sKa8ZCfwnvZARXKbMVHJhNPYZ+3gbjJHlsIPCVyhaeW5GsbK7k68ggLiJP6khzzzu3IxILCzdhLuH1JopAEuadRZO819hXOLFlnqnQmKMR9yaaRsicGIhytfapFNT+0Wu7tcVyekWPvTX2NHI8jjltyThzSVFnHlkMBa1rzIrU9wYMrGPf03KOY8MybqR2o/oX5M38ZDt34ZA3fuTR53Z9JfEkElpc2EsrUM1+3Vi/etFjRj3ZjoTOUt+e5/TpqiqsiqJXbcOfmo/EYTLJ9zISmceb9Sh44m0c01wmSgqKiGmlp2O2I3ucR8Smy9pMVmpDgOtlKA2YXDO3l0qmKZtuT3JDN1cxWD6bFL5I3XV54eJGg/wBrsZ9nKL7wkEDj4RCL+BVYTPDdZ42IXUViAgI793cPqSvWkMOOHxQZOrz5K2mPht1ZnH6XUuH2uogldqiYootx3TFpmq9pLe64V0qh5CzyYfpTeLHL6IXUZF/IkxE8Z8RjcXHkWaTi8lz6689VFGou70fGe3m6rtw/RPfyfyY/a4tnm4iTeaeoiejqQnZryHkJbhUJ6oy6jS9ofbvUvFCS1khrqckJXFm1wr7RK3DTzeioKrJrWGeASEfeo9Z2uesrKqpegpoimb9lEFoB8QisvHMfPPvSOS5yXCvTumT2UT0v7t1VU5l42OGRDmzfUSfDGIy5ysH5Llnmk+VyNpmESd2u+FN+m9O/oper9Uv5l4OPDHozN9WSR9oLn1Bi/pzVDc4sTdSV3wPyUr07p14QS9X6ua5ZeljkZc4rvPVL72gLX2dxL4SVI5PcTZbkuJv6H0V/gYjH+5Zy3fEqfLNwK75IgxakFtQe75KkIn+kkDyPz8XpyWn4mMx/OzF8eJUeWbA4/uRRYhSX3O5/Tks/xP0ohktuzT/ExifW5DUBiWGD+0OW7vEQ5ISxLCpCy/G/gs14s8tqTSNdq1yX4WMf52Q0/tmDk2XFqLvkyQV2FRmL51B/Dlas0MzZ8u9IZBuytQuixh+fkZpazHMLkPZSy+ltbVDlxKk8EEg+WqpiJiEWfPagYmy79rql0mNCfWZGW5YlBdrTyfx6UJ4lH/wj9+qq+JuzzROTk2n79Ff4uP8ARn+Vl/ZaRYhHtzicfq6U6ddT2abvpVJ1WszuSXEcu5R+JBspdbkR5pxtO/Jc43/oopF78xQ3P3bVzF7Ez2rdr/ikVQ31CoLl+pK5x2oDYmFVNch9oe1QCkfIVzjIHsyfxvJ7kmqHFVz1DiyTVD97fmQGzLIqp/NFxrtH8KrRmuu5ck6EzC250CsnhI/cpUWQ/wD61UtVN6nFPhUdyDTYtxkf3JDJuVdFM4+PmnQqHLTPmlQ9jFdv6h5MSALtogqGEW9llfP4VN7W1HtGN1DZ3CD23KKMduGiWXUei45GsPiV5ixIeGfenerVJy80WaJWMALkxM/cpOEwnUYhBGDXE5qMRXFmyKKZ6eUJI3cZGe5iV0SW03ZnFKri1j0pBAbkTSymIC+71PzTAYXANPOb10ZSgF3CjAi/q5IAp8QxQ7maao8y3EjOnfDwniM/xZAttDd3+JK6AgPJ3ttQiWu5WMPZuvmAjeB4Iga5znewf5pp6EIyyaVqg/TA1yACpifc4Mym4dC4yk7taKKmEKEBkkOmAT22yncbflZGOKURaHHU4gfgiD8EBL6Wud1Ov2Lyel9nIQLsrPJn0GKjmVpktb9jnY+s7VYXWUeKgGCU9QIlT2wuRBl8Peyvu0/9n3tjgMJ1FPQR45Ri37fDnvJvqDmt8eXHH2yZhkw5PMUeYHJd9KZInz1ZPVNPUUMxRTwSU87bXilBwIfyumuG5Fm7/PaupSicuriAY2iL5XIXjfNOHI3mw5Jo5PemTY9F082XLmFuTJhpLR5sgKQB77i7lLZoPETfUnI6hxIW8Oah+0Xd1tyFpmu1dQLYsZZmIeVqimV2uaaKoufVNHIxGtUxSHbruSdAvPamAIbM+pOOXD0yuQTRIaTqtQFJuLRMDJc+n6UrtqVlfQZFr3IrvU6FcHqTEPXbNrJwy6dfypq60c3S4jtblkgZ1itfkgOS0kn5ID/UhlBkSVzCmCk3ZdIohJskrJkPac2b5oiFuXqTPEt70JSN5p7E0SiG0eaQZZ96ijM8m3N9EbEnZLJQ+a4265NBNb8kuNaWWStNCaJHSke0k1xrhRFJc+ee5UZtDhE5Fll3LrE1ybufmiYtVS8mbVHfl1Irn00XC5ro7X7yVmgnLuckrtUJ55oup+SS5E+QurRkQDw02PVkycYrUmSvaO1OH02MCLTvwqjpGUf9SyXaHsjV0ZfiwMV/RKO5iWpEt2mas8NxyXDSJmaOeI+cU7XMvLz4G/fj8npdL1GP4ZPB43PgsguWnSoZ4fPG+oOveK+bAMWAXkwgaKoz1OmPY/7lTfceERzFIzSSF3Rn0rijLP8AcD1JrB/CZ59hvaDEMNjGmqbqinNtI5Lrg+laGmF8QjviAvoJtyvpcLo5KjjSBxZS8RKZR0bzTDHTwOcpchFriXTCOWfyR5uV4l8WZL2WQeTWkPhVjhGG1eJSjHBBJPK/hDqXrXZv7GaztJNHLWRsIFlnb/qJe+9ivsfosJiAY6SELcttn/zNbtrGc+PHPKfPvY/7B8SxyUJK8CiD0i7f5l9B9ifsPw/A4wFoBu6uW3/1XpuF4DSYaO9h2+HLRSqiuoyjL2eSyVv7on6vpJccszlxE9CHTxj8yLSYTh+AjG84XkTWsMY7RZT/APbCKhhL2alYSFrWI3/0rK1mLcZjzO3d5qjq8ap4euS4n9KhY9/Jv3NPibep7aVNQGUjhYXWPhJZDFMegp5LB358vmspivaaSRyaD8IBbqzWl+zuuwyuw2WoanY8Spjsmkle52z6SHyW/b0RhLLu9SixTtJKQFm76bXH0rRfZzVYNWe1PWwsdfG9wFK9wW/CKw32h5YfihVIZDFVtr7jZZLs/wBrHpcbgAjtGV7H181q0muDnWRqfJv/ALcBDD6mnxynZuFKfs9QMe0QPwH+Zrv0ryDGO0jSNq9w+leldpZDxrA8Xw6U3M5o74yLulDcK8MmzqIwdwf0mXxLXHyjjz8THZq46iIWkdi8lSV9UWVjeFTeMFORcV2t7h715n2o7YVtL2sGC9goYTbYHjB/UnKVCxw3Zt6moeQIHu2kGo59JMsl277SVuBjTwUZiHGZyeTLdoXJXMdZ7UAmz25P0j72WN+0iTiVFAHi4ZF/Us3Pg6IY47ll2qkbEOx9PUu7ERMB/v8AEqvsn2foKqi9tqIzqZLyZgLo0U45ON9notZuCO278yY7J1DQ4ODG+28icVn5ZfMYOiH2mp4qftPRvSxjEB2bRa0epbebgkxNpb8KxHamTiY/RBraICTD+ZSHrpe6R7R5ape0T+KLPEq55qknvayEBP8Ah4VjcUrjqJCd3e53uf3krTFZjhAI83uk3yfLwss/Vkwnkz3KWzXEhgbyP1EpUNYYvY7MmQ2hmuwExFc7XEKk3ZYjM1uv6VHqJDIswdhtTE1U4mX+ZMSzOQ99xIRmlTEQvJLm7qfGNoDcPSoEO3rfknZaq7kzChmjCqrMrhfd6U1TyGRi0bORvyEWuzT9Ph51jcWQ/Z6Uecp9P5fN0L1gQ/h0WYD0vL4z/wCiqhodqaWKhAXqZGlqS3cCN+j6i/5CopyHNaR5CDcox6RXTpTp7uIzifpJS4cPkk3G4cuknQDZGaRxtYGdPwUdZWFmwbfi2ijiheM74j4Zj6U+GIVNKO92PXpLqWbv+JKkhitw2TDTic3Yr9zWpgB3jn0qxrsUDFIcjBwlDl6VAHMhHIeXpQmyiZBkLZaqbh9LPVVIRU8byyk+wfS6DCqOSoMYowcid+ovCvX+xXsnZemOP2alrTmt4kkjbw+gu5dMLowk0jX/AGOfZbhGGzxYnj9TFUVllwUxdIF/1X0fhfaaDDxD2M4QFtrDkxDavnWnxTB6oBA6upoJfVkMof8AVTYSrKe04q0KqLuKmku/p5rOWFTLx5nDlH0LWYxT4hcdXRtKBPqVN4fyqFUdkcEx6n/Dna3xRVIbl5RhnaKohAX4lpNzG+25aeh7dSla0uZeG7NY9mcOYG6zxn80Q+0H2F0VVcdMzwF3FA/+lefY39juN4axHTs1YLeHKw17tg/baMabJmAid7rjdWIdpI6xx4sQe/W5aw6rPj+REul6bMj5ErMPqcNlKOrp5ICbbvZR9t2i+z6vsbheNQZ1MFLPEbaFmK8+x37BcExSUmoJHpTf09Irtx+pRfzODJ6XLziZ832uOqj0+IP2ZrjrI2upZtlXHltHPxr03tJ9h/aHAyIoIvb4h8UTbrVg8VwWvoYpY6igkiMgIbZ43EC+El397HmXtZ5z6fNhfvRkvtXLAMJxfsvJTYo2NxWe0VtJHGQFTvf0Xd+niFaHCu2ksmJz1+AYNHQUpZeyVeJHxTjJuowBrWz8rtFnMB7F0+Hv7TWAFZWl0iW4I/pFaMISzHwj0ssMeKUnbNcuWNapeDEfadNiPaLEsRxHEMRrMUqqZouJPVTEZFf/AIeHpWZ7G9ia/thOfAyipYf21SXS3w5eJ16PR4OOMDjcc4PZVz2MXuYch/yr0XsH9n9NguHBS07Pu37txGXqLyXNkxpM68eb2jHYP7N8PwunBo42AWt/aPvmfzIv9K9nwqnbD6YY5I44hZtscX+pM4P2XpoQieeMDMcrBFuhLEZjmkIGN4hHMXuD9K5Mk6VGuNX7mXIY6BGMcF8p90cTERKbUjX+yVFRUQBSwQwlKYyyCJkzN4R5rKx9vp8LpggjoqaIBbedN+EZ/UXep1L2gpMew2viglYKuSnMXiPqLTkPmuJtqXg9BU4+R2h7TPwSOI2PLwydTKuxHtlxNLGiAeY+FZ8Cp6XDSzMyrCMSYfIWHcsfj3aRqh5Xd2Ex5EOma7Kic7yaot8d7YGRFwjYWfPaKwWK4xMRv+JYXUJZ7VU4n2kiJpAciuyuYcll6/HpJgsbIc9zGpOWUpTLTE8enG4Dk4ufvVHPNxLncrfiVTWYkAjlI9pDy1VbUY9JJCUb5CI8iUAk2aw+0j0NEIGzTib2gWe4C/6KND2mjqAMDOwi5HduZY5sWljhMNCEwycS3ZfJQhme2/N09ToWNHqGAdopKeqgdzd8j0kLwr07HYwxTDafFIustsi+esMxJyCx31zuXsXZTGjrMMCmkd7JG6bvEtMGTt5ELLjU8bQ6I+bohRB1d66I3L6he4+T8HLfzLoR/wDwktRRgVqsQTCiLK5D4kv3bkAFbdc/hRjaSBx0RdKBo7bqlbr6UQ5pCV2qg09oum5kktSfJO2F8KslWNPucRS6rWdkfvTr0559Nqh0bpcDFqVqeeF7smDMl3gycmB/4KeC9WM22uuFyT40s/fEf8ETUsue+I7fkpc0Wsc/0R/qQuOin+xx9+0vSu+xhbnf1KN0X2WQWH3LoFLba0hEOVtuanPSxjpmxIfZbi0z+pLuIvssitH3u/5Uijt81M+7zK253TZUZ7d3NT3U/sfZlH6I/DMh5PahGN1OCll5N05IWo5BPo/kl3UV2ZfohkL93Si2kpj0pk37N+aTUe7N2dNZkHZZButZd0Ur2N8uh02UbjrY/JPuKQPHIYt3c1wi/MnOHu5LrR69ClziZ9uQ0QuXLpFc8W5PFH5s6F6du71JbxK7cgBJhFIZLeSR05i2m4c+pWGG0MUwfigZ+rXaKrYKojw0NRWRkcEBGI7XIVKmGOlhsafhTu2oi939TKQeLezhYDWh0sKqqibiatkjYFH9kssQeOm4bG9qhPJqTJi1/VcnQHTPJYtmqgOUdOVZUxRNJHEJv1SvaKexKGnjmPhu8XkGd+RfUmhIBcXNuTeFBNI0h5+FKwoYue7u5pxrxMnbdcuWsNzs93kgea1UmDJgTVI8nt+l0Pt1aJcy/io8U08nQ9v7k7bOP95/JajSHfbqsX1d/wCKL70q7es7frUMyn7jb+CA5Kgh62UFlz98TjRlFmQykd19/h9KbHGKuN9ksol6hdVEQySSiMkrgBPqS2GF0PZgacGqKnEKiod9SFhEbfTammxJFfD2qxSn1jxCpD96nU32kdoKXoxSUtPGwlcrijo+zdOxG0VVPLnpcwl/Strg1Z2YroSAMGjiPO78SARL9SrUHwefRfaRj8xi51lPaXqhbanR7fYqTZSPQyj8UAr088FwqaxwwelublIUY3Iyo6Yi4c9FTW5W/sG/7U1AjuJHnNJ2gqMQIWekpjLq2wq8DsGGMQjPJTUoCbXfhAQktzg+E+0DOFFTRCMIXOMcLXWqhxD7Sqbs7xKeXDuLW7ha6a0B+rLvSaX2WnfgzU32RuQk8Uhe4bNqpaz7NcUhEj9iIwDmUT3F+lasPtoOMbnp6cbt1ouSsv8A83JBovaXw+IQJ9lzvc/0j5KaQrR5JVdnZ6W5pKeYPqjIVXSUPDHPJ/zMvZB+3gCIYvuuIjfwl6lWYj9qlTNp9x4eER8rmzLmpQnR5NwwESzZNBGxPyuLPTRbqu7TYdUTHJLgdIcpPdcLEJD/AAUKpxTC6iYmCggpSy/aA7oQuKK4JvuumsjiYL21Mh3KuOo4gkJ+f8VaS4tTkOTheHqJk5QYpTUoG74XR1tz3XTs+n9S021M9N+CiYmJ8m/cnRELdTcbfF5qeBNYbPQ047+LeLPcw+XyUSYgLawWjn1ZKe6qL/Hd0hoxYS5t/BNGNvexErCGGjmhJ3ltNv7skQUdMV2Rs5Lnl1S8HZDon5KkLJCylf4mTRx7izy+kVo2wuLg57fzOKcDB49ucjLD8tL5G66ByM1wh9JfwStbxZ2961Bdn7gzCQCu9XpRD2ZkkpJZweMooQvPXcLf/CS/Niar06Rl7Wt0a1K61W9RRxwycPO48rmtbuUWThieTA61Wa/BhLpdSGxXa5OiEWy0Z1K4b8wBvyun4MPjICc3/mn3hLpb4IGzIsmXWG4cnZWw4bSDbve31E7IypaMT53CyX5CL/CkU3Ba7l8k4NPtzsdW4R01uQM1r+JCRRjqzsJLF9UXDoP2VYjuzsSIX8rVYuUd+bZF9LIiFh0dnH6tqj802/txXcMhuyZ0Qi92u0VK2EWjOV3JNkLX6s4q/wAwn+3pfYyIuJa5LrE0bE1rkJJy27XJ7k2cZZ3khdUH4KOEVwatokxa696acjuLLcQodSbPLqW6zGE+ja+I6RbSbX6ULlaKDW3PNxS3W6utVmRi+iyCEt2aK7qQuLkOef8AJFw3t0fcq/IiL8PL+hFJ1JXPySaN+bpFC+1mR+TAf4WX9AlI43JcRxt1RDCZa5pFC5CWu70o/JgL8DL+geKKJ5O/O0h5Jtxe1cttLVJdTAf4GUe4jbdbvNc9o89yjOTCXWy4JAR5A9xPyFX+REy/DmSONaIvk3xJ2LORxy801DSyTSizgYjlqWSsoYeCQsAWrSOSzkljcGeMDI3czomL3pv3P5pwI+915Z1hsOqIhZD3JdOqABePz7lwoWz2snWG7mujlfkgBjgtdnkuHTtzbqUoRbMkTxt396AIXB1zbqQuL+9TRFhIcmSIfJA7IbRvz8k6PLNnThjc6ERdBQhIxbmjikcd+fRuXOC/em60gpaCokPwxukwPPsSqPasRnkLxmRJysm4dPThn4LnUMyuMkWKi41ZA78mYefuXHVs7V4Gik/emu7LNIeSF+pWkWHHG0h5O7COV25OUdR7PUBIwAeXhkbMUwiAnHkqILyTFp64xjcqioHK3hx2xA35WQBStSsR1FZFSj/wot5//PzKvlrpaoOGcrgHpHp/Smyo5B1tvH1DuFQBNqsUiqAyNpqoh6Cnk5flZQhrJ7SAJHjH0x7U7R4XUVzlYG1uZEtbg/ZGKMRkn6fi6UN0QZ3CuzNZixZszRA3M5F6N2P7O0WDkEgRX1n/ABT7vpFSsNjp4Yv94lEYx/uxZaWg7QYfTgI00W8dtxNbcuZycjSzS9nu0GI4TXRODtd02n0uvo/s922p4cNp5WyvcN4xHuEl8oU9ZJiFVsZos/U63WCFLQyickvd4d39SyniUzpxZ3A9/wASrOzXa6PhY7glLXh3HKA3/qbVeedpP7L/AGO7UMUnZzGJ8Bqn3cCp/Fh/6sioMYGZgYTa4eV3StHRUrSOJzyPEX/lttWNzxv2M6Lhm8o+fe1f9mH7QOyolMGGRY9Sju9pwqTi/wBD2uvKqyGfDasqarp5aOpHnFUg4H+l1+iuB4pRUYDGEsgyd8hvcnu0kPZ7thSFS49h9HjMHpqY2Ih+kua1h1uSPzVmU/T8cvg6PzdIuGOvS6a4l2v+ZfXvav8Ask9j+0BFP2Yxmp7PVRN/9pUtxqe74e9v1LxLtr/Zf+0HseMk/wB1BjdE3KpwqRpdvxBz/pXfj6zFPwzzZ9Hlx/R5YRNnptRMTcvEmqyGfDZygq4JaOfpcJ4yAm/imOM/mxLr22OLT9kgi7mdK57viTPGeRd4m1VYiSxNdoh4jk+rpriN3oeJdr4lVgSQIC59KeYmLu/moQl1I2ktfPRTsBMKRvciGRu7cq7q73ToSGL5JgTLuIu9KixyWiTupITMXemmB1y0SXHkbJNl7v3osexw8uSbeS0e73In5obttuW5ZiA4lzkiImv5XLpbmyytRD+4rUWA0xa6J8JH5Z/mQ9PJkTFrm6AOjI/LLqThFtTXvfuRtmQo2AJi8tqdAt2qauu+EV33akqUhUShyRPmmGktLTaSdAnJdGxk0Otn3onjYh06khzzzyRD7kbEpDRDcy706ap8xZNHl3I2FQFyVy4+aLqfmrM9RwCazJn3Lum3kmbu7PvT1HSz1h8OCI5T9Isos0SCua1HS08tZUDFTxlPKXhjZb7sn9i+KY5ZLWi8ED/3Y9RL3jsZ9jNJhcYNHTt7yJllLNCBvjwzn4PDOyv2P4jjVklX+EDv+zH0/Uvdexn2J0FC0WVOBl6i2iP/AFXqNB2bo8JizkcRybpQT48EJcOmy+ol5+TqZz4iejj6WEPdMlUvZeLBYReYGAf6UdXjVPQxDwma31Es5WdrODTHBPOJQG++Mul1jMR7WU5GUdObiPqLwrKGGc/kbvNCC9pq8T7RORE8kjWvz12rOV3aoBusPluXnmLdsLpCBpdw8rR2qmkxo5jvOTd1LrhhSPPlncjbY12ykk/Ed7B8Qj6lmv8AaSSolL8S7zJUlfiUUloHuCTa/wAPvVUeLU1DCWZ2kPqWta+Dnc2/Jo63HuGJZu52+FS+wHa5sJ7YUrSSOMFe/s5/v6C/UvM6rtU9QxZntF9Ldqgy4lLcEkTsJA97F8TJS5HBu7PoT7T867sxiLwt+PS2zNb7upeFBinGEJL7j7tV7hR4oGMUtLJLkIVkDCf7x3L5vrCOjnrIn/aU0jxfwdSvBeTzZ7lQ4x94U1FU674Rz97t1LLv2XjKrnOeotpzMjaOLqUD7OMYPFOyZtId0tLUGH5X1VjWVzRiUk8oxQC2shlaIrPGayp1ZWduKWih7N50dM0HAkYnPqJ89q+d+3kduJwSM37SP/Al7Z2h+0LB6rCK3DaQ3rJZWt4odAa+rvXinbgnJqM38zFv5K5Dh8jS9mKxpKQJHfaYW2+9llO21VxMaEH3WRiP+ZWHYaokkhKmZ7rD6fc6oMdkesxWtnZ2tY7f9KwNEveaZpOH9nvpza3+agYPnDh1OfSJuX+ZSMTk4PYelj032f8AVAELw4PQPk/LX96GRLwQ8bqOJ2nB3e4QBv8ABTMP4clWLGd0A3Gf0t1LP1Zf/V5X96szk9hwsdH4tXut8gb/ALi/ypPyXrwhrE6x6islkfvf+nyVWQvMSdq5Liz9SYDLkkWlQMonw9OkVynyE832p19uvhTGsmvSqRoFKVx5t0oe9Jss/eiteRxYGQAN3k9xKVHDFRnfWRuZ9TQdOf1JR1UeH/sGaWd2t4pN0fShipXIylmO0epyLqdABTVFRikl8j7W6R6QAf8AkkBRwtlFuPvkLu+lBLVbOEDWxen1fUmgFyPIGuQBZU8LFz6vUjqpo7LDNrg9KiR0tTNyiezvtUpsJjszukHLncijJ/7IHGcTc2d7iXeNv0ZiLxXJHGAkTMdw+pcaNrsm3ILWoYC5FnkytMPoZKqYYwyufc5ellFhjMpY4vV6VtcOoWo6O3xd5F1E6EiJSSLjs9htJHDLwJIiOIL3ufcf0q1qS4ICdPGOvO1lR0UkFLUjUMDccOUo7SU+pxaSQ82eIyPmVm5vzLZM52thioxCWn/Hja0xe5wLpNv+S0eCVE9VbUO/CiHmV1qy4xyTSEZyBp4fErZqiokhEGdyta1hHpQiaNMPaaelEgadzH0k1wkpMPbK0hvjOL4onu/pdY4oaggyZt3co7FLCeR5iXetLEekQ9rpCJnhq2H4JGtVrTdvK6lAXN7x9S8zpZGqGFnyHzWwwCOnoR4kZXk/O97h/Sn8hx2N/g/2kHJsNn1W5wTtsAkJgbXD6l4tL2sw+GS2po7xb/gPYSGXtJhhMJ0GI1VPL6KqO4R/Mywlig/J2QySh4Z9X4H9qB07HHJFCUEjbxsu3fD5Lk1R2Xx6jKmrMHhEzdyKcXciH8q+bMM7XYrDYzRDWCTbSgNiIvypjFftOxWMpRORqMBa04rOj6i5rD8evizR9W1xI9V7WfYv2KxysJsOqxwQRheV5as7Bz/wXh3aTsPBgdSbU+Lw14M/92z3K5p8SxiuhCpqMRpafDZN7yy1A2n9INq7pqYo6qYCohkGMOUsu0iL1CK7cTyY/s8/N28nuoruz3Y+phpAlajkOIs8ika0SfNen9luz8sNKb1DwU9S7bCzvt+pZzD6OWQCeSd5BJrtyvwkip4eHGYyjl1KJvYIQS+iZWUeIU8YvFiNHLL32sX9KpK6bGIQHiPHeW5uFuE/3Oli1VHS0+cc8cRl4SF930rOVXaCKow06SrjeW5+mTwF6hyXNR1L2oVTUPaLVO/W09lpios1Y9KQyQGwFnpp0rOVXaqvwkbOI2I0eVo3vcbfSX/colB224MUtb7BFX0QvZJBLmNjv/g6CHJEvG+008dNZxXkPMry8Qrz7Eu0jzXFFeZd5EnO0mPffByuAeywZ3NAL7Rb6u9YGvxTgyWA73fCgypzZbVWLNYZ37wfW5U9XjHEjydu/wAKqqmskmuc370wczZZM9yDoWOiRU1XGIr2UWWRxQHIVqDpZUka6nSJxZcbyzSuckrXEkAPUcjxyiTOvTewVY4mAuewXu3Ly1h33e9el/Z92dxPFqQ6qBhgowe32mfaJv5D5qZLnYg9D2EZZbhRMPVoqTEcHxbDaA6+nkp8Wowa6QqM7jiH4gfVVtB20pKiUWYyEn9S9vF1cH8j5/J0k17jW+H0rsW4snVXBjkUw82UyOojk1Z9q7VlhLwcbxzj5JBcx0uRFu5Ibm7ktFr5MwtB87Uu9COVvxJPmgBwfnzXbrVz552pDkoGmGBa+kkXEe7V9qbt1SbcrHuOXPtddeZ9zugblzTR5yHp0tyUM2g2yRHVGO9nUo8QnK171AEdNWRdXwrJxTOhZGuETCxSpIcuIhHEKjlxHtzUN4/NFa4jyf8AghY4/oO9k/Y6dRIRETm6F5D55uhHku9Pc12SvSJG8g2k35+JTIMUnht3MQ+lQRL5JxiuHVmUSxpmuPLOD4ZaydotljQBf6iUL257+I+V3enQwmq4fFaCO0mu3SCO1McGUS/ZxEQsWdpislggvBtLq8k/LJJY0ZBk0cf1JsMWMee74VJ+7aanhOSprGp5croY+CRjJ/Dkk+Dz11IFS4MMDvY042iPwqexAH1OTzZGLGnLXhtanYMaCMyfhNb6VcD9n8fsMVRPjdDTlKxE0ZHdmP7lUng9JCH4uI25+iMizR+NBlLqsq5Dkx6AoDHhPxc7mK0bfzKEGKPdmcQEL/5UY4XARE7TyGIl/wAEtyKSnwwdGp64i77TER/mhYIpUD6jLN7MX30w2sFOI/VuRDjzXZHADfELCoB+xXnZFUDpsuMdpJuOFpITNsxsFrhz/wAqn8eA/wAmbZpYcUwS8nqPaTFxucRYVV4rj0E02VJQRRRM+hF1F9SqJIXuLL/BDa+feSxh0sYO7N8vW5Jw0ikiZNiUk0YhYw6/lTsOJS0o5bSF921VzDbzf8uSVtrZ6j8Vq6tUce8r2LT7ygtLOG4l2GqppD/EABFVQC1w5u4j32opIwK14zvH4mtWXZRuupl/I0J1GHQx/hZmXyVdV4hDMOyNg81zC5qahnCfiRSkPOOphIwJXlb2op90lJheDGLvbb7Id36nJTHAoGs+pc/9Gf4kRNoneNSWBe7iQ+l+afxfGDxgIA9koaLhcyghsu+paPC+xdX2i7LFUUz4HTjHIIPUyVHBlf3ELq3jMo5GY+pp/amzpp4hs5ibpR9nagi1raSW7lbJarzFextRhYi9TjlCZZXAMEjnmhwfsnPXTE/t8IiO79swEX8UKFA5X9E6g+zHFKqw+LENLZc8kT32kmKbsLUccqerxWmp5xe1oxZzL823RaXBaztDhtP7BSTx1EBPqM7iY/z7locKpa8akJHpKGUe/h0trktC14MpF9jtWTZ/fNIV3iEC5K8D7GcLkseGokLLrE5Nz/SvQxoYoaGKSdihcmuaIepQTvj3nG9r+7qQkmQ20YOH7EWGQeLiMYjnoIxkRWq2pvsjwqnETlrJpS9IZDu+JaEpgjcmve75J2EimHJmP+CdC2ZSxdhcGp4ydwkPN7d0j7f4K1o8HpKEyeipLNLrcyIVaMVPQxCeI4hDQQE37SXq/KPN1FDthgeHzGNNishXbePA1pN9OYpithYlVNhNPFVYhIGHUp7WKVhG76R5rPz9uuz8cpcOvCoId12dokSq8apezGKVJzy9oMTnqD65KneshiWF4GJEQV7nbyva1JNkvT6NT2h7bUWPYaVJJif3cDNk0VG+w/Fcfe6wZdmYqoCko8UppRz1uuG1NPQwTHpUBGGVziBiSm1MlNS4aUNM8ZQZ3ERHcebpap/IXcIUOAtT1IcSpppyDMniE1KqcQaomI55wAWe36R9KpDqGhE/Z2YDkG2Qv+1V5Q3c3/qQSaE6ymkKf2c4RLPZIb7mFdkm4kQG0sY+FiWe4LDo20UIDwTF27vVuFBRaVMMkj3hMxC7eE00FDKIdEdxeIn5Kzwmlhhw8qmoa+/09w/8lExLEpKr8KNxGlDpEdqaiRshmso5YQid5GlD1RdKIRgji/DMxkz0JRgrDjcsrOWuiA6wytzZhL4UqRSyD8tQeYs5uWqUlY93WyjcZyK5uoVw5nIhbT8rKHBFrJQ77Ud3cSb9qe7/AFJcS63S4UuI3eCz7aL70v2J65xHN81c4T2iosPYZKigevL0Edok6pWk4eltw/JDpdrl/BTLp4TVM1x9Xkxu0y8xTtNHUXS0lI1IUj/sx3CLIKDtFPR0st78XiAUTjn5qktbd6UhEOTu35VH4uOKqjV9fllK7LM8Sf2k5Y8rgC1rm3ZeahvWNI+edpF6WQBJw+g3FDw2vIvESfa1IXVN/IfCqtLNtwrpTHJpqI+nNReG13VaSd6WGw2s6rU+z+jVdWr9xJCuPMRd7hH3dKmxY88IgwUlOVn/ABAuu+pVJkcgjq1o+IWXAvszZ/msngvydS6+EPBYVGLS1EpSfhxDndw422pwMWOMQ/Cj0tItnUq72h+Wz36IbnzF82Wb6e1VGy9QgmaCbtNPNSDF7PDEQvc0oNaShHilQTf3fiyIgZQDqHsHl7k0Ujlrm1yhdLX0av1KD+yUMkm52kcSuz2ujGok4t5m5ioRERav1dyG5xLmr/GcjP8AuGMtmrmJyfJxu8I+FRZZHIidjcBfw5qLxHt0Su+lQullEP7hjY8xW6u+fhToZFl81HGTzBdGotbLXRU8GQtdfiHyy5PuyTjC2XO1RfarR0zQ+1ON2in8XIx/3HETRHTq2pCLXavtUR6grcsl32x+Ttao/FyD/ueImWtzbaiIY7NHe7NQfanFrvUiautLI2f+Ch9JkNF6lgJnBCzK90xwQ9fSmPbD3fElLUHzdn1Vro8hL9TwhHDu63LRIcNkqIv2jCDv57kFxyP8Le9SAqDGUmDK1bY+kafuOLN6lCvYR6nB+Hcd+zLUsupWFBRxwgBjHv6mJF7Q+Q5O+qjnUGJ7No9/xLtWFRdnmT6ueSFE2aYrcnzUcpDEtDe4vEmzquJc+dxII5OI/O3pVSTZhHJFI8obJFpyzXP3Ll1y4DpC70rmFBdrydK7bzRYBkTd6V6aeRxf4UjkbmiwH2kf3JXXEmLrrfCSNve7XIAcYknmbPmm+luSASt55WoAfInJJi96jFJubVEBaoLJASXKr7VTcPCCZn3GbCrHiXNk21ZztjI4w04ZbXdyuUPwVH5FDhMfGxSmjYAMjMRtk6XQYuUlZX1U7sGh/wB2238qm9lqeWTEJayMGMaOF5zue3Ien/Uqhyewsndcf8ju+hhJJTaPCzqISnd2ELrR9TrXwQMw07kF79K7wfJ3U8KGWY7I2uIvCKuaXsvwQE6mRri/uxWbkiDOQUMlQeUcbn9KvcMwVqeUJJ8jy3Wer6lPEgpz4EbMAjuTrSN9X70vkNuiwabCqwCjnoDozfonozty+Ig5P/JOBhNbYUlJV0+KAG54ge2bL6H5/lzUGjo5K6UmiC7L+lW0GD8H9rE5F/xBda9uzLuEIK6GSbhymdPOPOOUbS/MKt6SSKMLLIyu5ETK04kdZFwKynp6+AfDUtcQ/SfNkwGA4ZUHnBXyYaeekVW3Fh/W2rfmFQ4NFKSl4JWGVD+0A3EctdR9I/CvTuzNOFOYScdzAv7sty86mw+owmMZJ4GOndtKymfiwl+ZuX5lf4BiDCF0dTaXda+1TQ06fJ6pw6OT8SNmpS7yF9qjQ/aF92vwopWrAB+ome1ebY72iq5JMuLfGTeHaotNil1rSZf5Uu2vs0WXXweyQ/ahJVbGpowP1CamQdqjqrXCa0u6115LBigRxC77rXttF1YU+KPsOA3In5fD+VS8a+i+7JnsNN2orMxyO8R9PUtDhXbapp36zAvULrxOh7SVdLKPEEy18K2GF4xLij7JGAR53NasHhT8msc014Z6bi3+z/biEoO0mAUOKCbdcsLcXX4ua8x7V/2M+yXaQCqOzGKy4DOW7gStxov82a0NGNRHa7yXh3cPpV9TYpPTsOUtpJdvJD/rZvtDJ/2I+Uu2P9lX7Qex7SyR4U2PUse7j4Y/F2/TzXktXS1FDMUFXTy0c47XiqQcCH8rr9Ex7UYhTnm1RID9xC6g49WYV2siKn7S9n8MxyItrySx2y/rbVbQ6nJD5o5Z9LifwZ+ezZ+pcArvpX132h/sr9iO018vZvEanszUFypqp3lhb83NeSdrv7Kf2gdkwKeLD4sco23cfDJOLp8Q811R6nHP7OOfS5I/R5E0jj3XCnQJi5pV1HU4XUHT1lNLSzjteOUHEmTQdPwrqORx1H0rre/cm/H8S51aoEO7l1it0ztzQNl3pF+pAEiPbrm35k5c1vPcozF/gi6rWzQA+UjJsibPPRNXeaXdk+1VqA7daXcuXelNjltYnf8Aii0EulGoDgZl8KPbdqmwHX4SZOXPtUgJh6vCul0i7uubsu9D0trkgA28Oqc4n1JoRu5ruot6rkAPj706G5v+1MNJbzRcS0tFSYEwC96dEmG1Q2mYhF3SKsC7JlpsQ0TL9uWiEi8SivVe9P0VPU4pMMFNEc8peGNk7iKhCV1uSdp4Z6yUY4Iyll7hBrl6V2Q+wXE8WKKTEJPZ4j3OAdX6l752M+xvD8BBgp6OMT/4hbiWU8qgawwzn4Pn3sj9iuJ40QS14eyxF/d271732M+x+jwsAaGjYibxE25en0uA0WDwidQ4aeFRq/txT4fdHTgwC3i81xTzTn8D0IdPCHMydh3ZekwmHiyFGZBzHpJk3Wdqo6UHeAAGzxelYeu7YPVORnJv+e1Z3Fe1DyUpyxyMIg9px+pQsLlzI0lnhFe01ON9rohiKU5byLpufaKwOJ/aJ/vZRNKF3pzWQxrHHroZIwkf33dyxc1ZFS1Lu2d/rJd0MaijycnUOT4PT5saOoAuJI4i+5gJZrF8QOqivB3C1yF9VlZu1VsWd7mTc/iVefaA6gC1tF31EVVpGdyLT244SzN2LcmJsa4xEzNb9KznaHFgEYmvsv3bf8yj0tZdCR59PMlNgolviOKHHGT58lnMdxp5JwlZ9swX/Dn4kVbVHIBN5/F4VnZZONQBrdwZHH8rrKTNEqNL2ewmr7XYsNBRnGBNG8plKdtot4l6Xg/Y/C8LhF6o3xGcOZFtD9P/AHLyP7Pcc+6ftAwiQztilMqcxH0mLj/javX+0/aTC+zd719XFS87IyLeX0ilHnydHhF9HjTk0UMDOAhtARXk/wBpcgYb2gxZ8rONlK3h5qrxv7cuDeGBUxCTbWqan/SKyFX2ire0kvteJ1D1FQfMi6bfCyptfRGpbdlftIreytBiNNTQRGVSbHfK/R+XvWcxvtRiHaKpI66skn8os9jflUDEai6bZkItzUCIjGYTydYbGqVlrTEcfJ7QzXO1c3Go6PxakSJpgyFwjtUHtBNxI6VvK7/ShFJOzmBVxYTiZm3TYX+FwqKGf3ZLMW5zmYbv6v8AUmsTG2pHLxAP+CkVMfDwqij9bkaDUssbkccBoKfPvH/KrGvrIKOggikdhJmbv3cvSqHHpmtpwZ+llAho6iufMGc/iJUjPW1ySKCE8QrL3ztM9S9LKTjOIe2VxmH7INkY+kG2irQYQwfBCkz3y/hB7/UX+lZiaTiH6Vn5LTsQlcRO+5EHWgFHpb33IYwaktRZn5oG5IuolIpqX2jeb8KnbrkVFgUdG9UZMzsIi1xmXSIrs9Q1vAgb8LPq8RpSTPMXAgZwgz0HxF9SvYcNp8Ho4Kmb8esl3BHlti95IJfBU/dZ0sYyT6SnqEA9X5vSlLHIJ8SR9zbRHyVsdQdQfEBgEM/EyR4TV4oeccfzLwoqyNmZ+TcQ6Nd8K0GG4CxU4SmzCT7lBxLA58NtkdntJKjxiSPR89vvT8eQdy8FzUk2GgJm92fIVVV+IS1jhEAOMXeeS7NWSVRC7u5D8TKJUzPIWQNbr0pbExQ7VR0wmMcHLLfIT80dFhr1Rk7M4D3ackNHRvUc2bTmrS56UDZsxJ00gbJUWExRho95Nb0O1y0X+0VXd/8AU6IayAQtDjxkBj6d3eslDiH4mcjNuWhou00sYEBm8oE1rRyMxD/NVaMWmO3RzRjOcD0URPsLO7P6VHKotPIHvH4k0cx1k18puRZaI/u2pkDNojtz6slA0iRDUMTizvbm/iWwpqgBYQ6hy6hWAljlh5s4pyHFKil6JNvwq06KlGz0KSop4QFwdzMvD5Khq6wJJs9blSjjksnWe5/ELLoVjk+fWQqtrMlDUuIqhh1J39SnljR08YxxSOJNuu9Sp6OneqivB2+nNP1IwUcPEN+Fa3ST9ScfAMKpxKWY83d/qTAYtwSvM93pzWfq8Wkk6GtFKlpZaghOc3Ae4S6iU7Fal6faqsvF6S+KVn0ONyEm/MjihxDEJDkrKmaoeR7juMrS+okNHSxi4gG74lo6OjYnFp2kgoh3SDluL/8AaVr/AGQWOB4Hh9PDA7ynPWy8hHopw+L3kt9hsdtgcPY22+TpWIo6oBxf2gwukdrgij2iwq8PtNIMpNIzFHlpb4UNP6Nlya+sxY8PImaSEQy/ZizLP1Pa6SGQsrd3hHaKz9djTVDEY9WSzOK4tIIlkb391vUsabNVUTQ1eNPVTEckrach9Sr8Z7Se0Dk7WG3vWTpsUlp4Skc3/Myo67HnKUjNntJ9PhQ1SMm2y+mxB5r3A97cxLvVbUYlLhsvt9KYDczjNATbJB9JCs/W440fLq/pVJWY1LWNkb2ioKUTQ43XQYkJ1+GDwov7+hzuKB/hLvBZCoqgklubq70dNiE+H1I1ET7ul7ulxfqElGnHhyi4ZWHyRRsojsmRXe9RzSKS4ckFuqpIo6n6DD6jFKuKmp4jnnkMQjAGuJ3QRU5yGLM1xOvb/si7E8OUKyoZglK3Ii8LfCuHresh0eJ5Gen6f0U+vzrGh/sr/Znjjowr+1/aOmwkXfTDaNhmqC+EiusD+a1sHZv7IuzoTwVGDtiJFlwyqasiP9TWsve+xmB4dWQDSVlLFPAYPnGTXCvkX+0t2TDsL2wlw+CR+F1Q6+B9wr5b0n+oI+p9Q8DVNH1Xrf8ATcvS8CzY5Wib2nwP7OMcnCfCqf7pnjmtejCruCb+Ov6Vku0H2kYph9eVHSO1FBS/hR0kTbQFecjId1+b59yscek9oqaepeVpTmgAjte4hJmtyf8ASvt6+j89p7WzW4P9pmIQ4vT1rNGBg3CmAdozC+0rvykpGJ4l2ep5ZaaCgjiI36r9wLzuGTgnd1W7mT1LHLXTFkzmWdxl5N5qdCjRVNZPhNaUccjnF1ARP3K0w/tlJGW9nElnJoTjMWNnIcrQLq2oBHhuToU5RM5QhI9Jw/thHJoZtcrqHFgm714/TyGL5s+5WkGKVEJ5MdoiuzH1Uo+TgydKpfE9YjqI5BuvZPhIxcty86o+0h7RfO1X1FjXELPJx/eu/H1SZxT6VxNRcl4s2VXDiDEPPd8SnhVBII5Ou1ZYs5HjaJGov3Lpc/8AUhCS5Fcxd7LUzoMS05MKQSPH0Owkhu+JJ+nRAKx8ayQR1Zv0ISqDLXQk1qWiWt3cl7S/cO3bbzdhF20tSOZrRZmYfiTRi9uvSkHvz+lSUrQ/DlJseNy+IfClNG0b5X3WoCmPcwbAfwi6TRyE+jOg0Qrtc80Ikj4Mgl0Ok0J3C1j/AMFnZaQP7121trspAjILZNTg5erciEZyLSlj/MyLHoyLdcOWb2rpSSlDY8j8LP8AZ57c/pUpo6j/APR40XsdRJ/4N7u61LYrtsrrWy+nwrl3c+RK3bCa2QrWo5CL4WdE3Z3ESEX9ils6eRKditGU12mj2/vSGYxHLN/4rQxdj8Ukt/8Ap8tr+LIlKDsDikkQP7BJu9yHIfamzKhVSwvsNv4XKSOKVGdzuH/+MVqafsDiEf7XDpDH1DdtTp/Z/i5XcHD3yb3v/wBqnZD7MzH/AHlUbsuG/wBTJfekpDq0dvyW5H7LcbIRkkwojz8MZbv0q0ovsXxCq1PDiiz5cU7UtolLBkPNAxBs90EZaIfamLnBHovaaT7BwGIuOFtviGQdymh9ivZ+GmJ53lKXaTiLiWX9SO5E17Mv2eDFNGV2cLLrVEQ/+HuXu/8A+U/ZuMRHhHc/vdNh9lvZyPpp5i18yTsy7T/Z4X7RHJd/uz/SpdHhtRiR8Onw+oO7wixL3el+znCISvgpCuH1d60dHhMFDGIQ01SBi/hPb+lJzNVj/Z4Vhv2V9oMUjEwwyUQ+I7Vbx/YrjJWPJBkXp4i9tAZ4xyNpgF+REVqGWoelAnnq+EHU/Embco3kbaxieUUf2T18IiDwAZfK5XuD/ZrLJPZK0dKLcyIFqz7WYRC1lTjdMHit4lxfyUf/APMrs0MUryV7mQA9ggz3GXkm2CotcJ7E4dh9pRgMsudtxMrampYKqIXYwsdthjtWID7asApXB6egrpdLnIzERH8qo6j7aosLw2ngoqQePFzlka+7W7aKVbjcoo9RPAQIxykOV2+MUpsH4eh8UxFtBz6V5If2tY7UATPXxgMjZlGGQW/DpyWdD7UsXw+Q6ymMbqe0rzMj5p6syeWP0e9UeD4dUHxa0Hpwj3cKIL5ZvcJdyi4zQ47HSBUQU1H2fwlmIoyGO+Um+p9XdeMD9sXbWaAqv70iw6B2uYyhAb/ozHVdw37Tu1PaqQ4J8drarhhc8eYxD/JGrDuQLTE8NauqiqKjEK2qlfxexESpsTw+OjhEIDrqjTURay1cwzt0dQ0pRs9TLC+vHO5WkX2pARyxz4dT1TwvqIuNv5SW9cHM6Mb901FZq8kkHxGDkX8lXSdmZyLPN5buZZcl6RWfbRhFRhmI0kWBRxVFTAcQSi24CceoV5CUk9lvHK5m03rOxNJLgtv9mfOQxH6EMnZ20dkrFl7lrcb+0Ls9iXZcsPpuzT0WKcFgCujk5G2Wtqj0fabskVNE1Zh1fFVDGAGcU1wkbDuL+KYUjOFRziAB+GIjy/B3fqTZ0JkAO2Q8NhFiELf/AI60VR2i7KZjZHimQ7tzsmoe12DUoEFLNiVMRbntZiFPWIGe+6Z5pcsnMzfXRPU2Gx4fMT1MTGQtpGT3aq5PtZQSaniFaflfGygFi2FTHm08xG/iKNUkhfIgYlXMQ2RhwAbc4xtlmSo5ah+TM5F8lpZcUwuMiHcfhuIGUSfEsOkfLgOQ9xdKgzaKLjXeBvfcuFI/eys3qKAnLKM/4poyo5D1YgH4XSoCKGVpZuicW9e5SoqekK7KpYB/8xk991w2Z+3wF++1MOSv1E+a7rdopR0MEYZhU05ZektyC2nK1hn3Pz2dKvj7CpEf81uXvSYXt+FTRoY7hdpGt+LvQSxgJ7J4zHPq9Kl0VQ1DC8hZdI95LsghaOT/AMkUs0YtY8gl9KG0LB/Ej3f0pBqBFG8j6J0qc7snU2koT4fEiyMC9LqJOQCJZyMFvh81dIz9w22Q9a49giLNk6acg/4l3w5I4oXqGJ4zYsuYosoV3dqiYn5dSau3Cwv3+XJdPaWaIkBEIEHQhct3p8lxyZNGVw6aItFhvNu77ulIJDK7mn8Ow2fEqgY6eNzN/CIrRj2DxGlo/aKmNwDO20mtXDl6vFhajN8sSTM0I96MRYi0ZrlYyjTU4HGw8Uwe1xBVs03gYHARfX1LeGXctI6Q6/CkRdKYci3My53/AOZXZVEgpGz0ZkmK7uUcc/8ASiEt/wAKpMKodu7m2pFJa+ebEmhLd8KQl8SVskO67vSfP96aaR7fUWaVz3J2DQ7tLTP8qVzfw9Kack/S0slRczPaLM+ZI2CtvAdNC0x25/8AqphQtlrl6dyrIyOM8r3tz1t6lKly2tm/qFRtZWjiO08fU7s43clwMoxJ9E0Mz25G3yTRyflTYJfsmtM3e9qYlkEe9R+JcWeSC5y1zSCyQ0wCO3xIRm3aKP1edqIB3Z6rUx9x5q0jkyQ581wdur7k0dQ92TfqXjnrki627VkwUlwpniFdl1J2IeHy3eaAHR8/UjEn79qC7vd7fhQkTD3tb8SADEm5s7JN8kyJfpRlNdqgug+JouakxPmyau2jl1Lv77kAFd1aoh6s2TP5WTzckAOgT3ZNlasl2xmaSsAGzGxlrgHb6lhe0hOWLzhk+3wis5GmP5DvZ0uHQ4vI/wD+ikLfU7iypLrS1yVzRw+z9nq95HsllOKwC8QsqgxtbNcyqzuYorCqBc2cos9beq1arBML+/AIKOSMRbbwyff+lZUxtES6UoaiSnMTjkMDHkQvuVNNoz4vk3+zBTGCWm4RjzMuok5U1gSRFwM5yy6RZZyk7cVchWYiDYjB07+sfpJWVHilJiX4YS8Au6I3tXNo75Ka49pH4ZyFkezzEfCpXsbR26upBU705b47fq70F2pLpSTOd7Frh+KBRgQNHZ5/Ep7Y9ARC7bS9KoAjfvbn4sk9FRuRaut09TJo0X3lBtc87fEQsmKnFKcRJwdy+pVgU7iPPIfSKmUmGhUbNLrtSLxK2yDlBjU8NTnR1EtGRbXIOkh+Ja6DGKaoYWxPDopbsv8AfKF+DMP5eh/0qLheD01GBSceMjy6CBSmKCTSNxLS61Qkpl20TB7Nx1hieD1seI3bvZJX4NQP5X0f8pJgYTjr/Z6mE6Ux5jIFpMgCNh6G3eoVPixYxh4deY1VOHhqXus+kubKXjrwUpJltT0MAsNuRE3iVrTUNPtvzWUhxbDpj/3Kono937Kr/FAvpPm35hdW8NRUQsJnEZRFyki/FD9Q8vzLLU2SNZSUtNbY5uY/F1MrmgmChe4HuL41joay2h9rzf2UTtefqAX+pKHtYFphGBTi21iN7A/6/wBKnUq0j0+jxxx1s2qyiro5tXK0nXlEXaqcpwMHpBiELeENwld8Jf8AtVtD2qghsatB6KU30EjuIvfc2v6hUVRqp2eljT7CcH/S6rqyoahLJ5RI8+nxLNQ9tKalOxqn9bXCX5lCxDtRQYlMRh+18RepOMOfcS2bemxynIrZdtvpdafA+1kdC4vT1Nl3hJ142+ISZ3hJz8WatcHxCHji0jsQl62VS6WDRWPPK+D2bF6fsx26pBg7SYPS1t+3iEA3t+bmvLO1f9ivshj19R2Yx2pwifugnylh/wCqvKSSAbWjc7fr2irb70q6ERkikch+JcnayY37GdLnCf8A2I+Yu2v9kv7Qeyd8tPQRY7Rg13FoZGI/0PqvIMRw2rwuoKCtp5qOcXtcJQICF1+iGHfaQ4kIScQSJuoXuElMxMezXbak4GOYNQYoDtbdUwte30lzVrqMsOJo5n0uKfwZ+bZZWkhb8y+0O1P9jfsf2mE5+zeIVWA1XU0Ev4sX/VeKds/7Jvb/ALIjLPT0DY5Rhu4uHvcVv0c11R6rHPizlydLlhzR461vvRXWtkydr8Nq8JmKnraaalnZ7XCeMhIVF4n5l1/I5B275/lR3N3poZP1LnEYi5IIHSJdHLzQDnzRe5ABsXvR3NZ8SYa3zTg5jqgB0i3D6UJE5Ll3uXR6i1tQARf1JXNdq+5kL9WeaINz6/pQNIKLcWbozJhC3xILmE9dqew/C63GqvgYfRy1kpbWsG4RQUR+I/f+lP0OH1OLTcKiglqpX22g1y9g7E/2da3EDCoxmSwH/wDDR/6iXvvY/wCy3C+z8IBTUkcAs3VYoc0jSONzPn3sH/Z5r8UeKfG5ip4v/wBGi6vzEvobsf8AZTheCwDHQUYQAPMi6iWzgo6PDx7jt9ygYv2sgoQ1ljgAffaudznP4HQsUIfIuKOhwvDYieWRxMGuAhbbn8SYxHtZFSx7XaIX5FnzXl+KfaNFWGUVMV48mPNVcvah6qAqarkY4n5EXUBeoULp2+ZA+ojH4l32q+0AyE2pZ2lNtzrB0HbCXHJjvlcZwz/DLxfSq/GKy2EwjO0xe17e8ViZaj2eo47SOJt6dq7YwSR5sss5vk9Hqe0TQmV/iWexXtVFDpIdw7elY+sxaSoudz/U6ztfVPxC33EpbBXI1uN48ccx8Lola9i+FZSqxSUpSzzIk7hs3tlKPE3FC5CwopKUJISIG3epK2x6pFXNiElpMz8/EXUq6nxT2OpIDe+/1Iq+o4cpMb8lU1BNJKJu/JvCsmy4mhxqoirMKiPW6J371X4diltKQPutdVYYpHJEcbmxBkQ8+9QYaxrC1+SmytS+q8WAbzytLLRUJYs3BlB+l3uVHUVkl4HxDLO8XEn+JNR1Bi+f+ZQ2brETyqJI6gZ4yeI2e5ije3J1DkqJKqrKSokKeUvHK9xEkUzkGa5TiMk2bttUmiVD0IvyyYs1OAjj06UNNDLXEMdJBJOfpjC5FilLPhc3s9TkE4sxOIvdbmgiiLPC8mpP+VXWD9k8QxARNoPZ6d/7yfxflUr7PBCqxWqkOIT4MOhE12T5rdVNZT0cfEqJQiEfFI9qqtiyil7I0mE4RUSyOdROEZExFtFvpFea4qV1RAy3OO9uqSqgnoqe+XitbxfCsRUwvJUcU3YRDkI+JSikNYlGRVIA3e1qm4lTnNU08cTXRRRjuTLVDSSibx3F6l2sqrQsbqdFk8keoIJps3bpU+mqqiqqIogfedogIqpEm5K2wovYwnrc9wNZD9b+L8ooLaO9oqppqzhRndT0zcIff6i/Vcqjh3DmkRbtX2pziNbkG1UCVC4bbdUjK0depDxCv5IWJr8zzIUIocp6fiMUkj2xDzL1fCKdtkrCGOCNxiF9B9KOGN6xxjzYfCA+FlecYMFhEIiYZS3MOX9SCG6IEWFvSvY2XtAtcZf8P/1USoJ87r3O1+ovEpw1AC2huVz3P4syUGpL2iQbGe1m80CTFBUHGxZSWCrXD+0FZTtZFIwjnc9u278qozjk7mUiipam4TyNtfJH/gnRso+0kVdTFFVtHytusWeqRgGY84nt6mIWuF1IGlARHnd3pqoEIbnZ9q0ZCVEWoFh6Gcfqa1Q3E5KgWBtytrmkh0NjJ+ofJXfZvDaT2j2ivw7jwEOXDCbhEXxKUti9qKmmp/Y4iORm+pNVlQ8kRODOS2U2D9lK47IMZqsJlb+6roeMH6gtf+lMy/ZvilURHhVRh2MhloNHVhxX/I9rptNfEKTPP3zIrR3F/lVjQRmJBefyFT67A63CZhCto6mil5fjwEP9SkYZh7VVxk7Wt4hUJcjaNPg9PFww5EWWpZdK0lOXBHIDucvCSylPRvxQYJDAOl7VeVNLGUQNBLIRd93UuhI52mV3afEIyB4DCM/O3basTLM5OVjW3LbzdnY6hy4jvf6lAk7H3AbhLb9TKJJlJGXCRxbJ3TzVFojk7XCp82BxUJEEs2/ut71HDDY7OJI72+j/ANyKoGgArpRbOLK7pu9KjVFZLVELGb1EvS3uThwlUS8OMbAbc/pZNe3R8D2eipzDN7TqpOo29I+TKGTQoh9nML3Yp/6WVhQQyVBlmb2k9zl5qvp47uWdy2WA0IQwRaPc5a6K1GgbLClhenpw0tLLRP1edkDM5Fm1z3dJOnzjCSo06WTZyBxiM9gE+nwrYwvkKg4sMt7M5G+1i9ym1mcNTnOx39Ta7RVXLi2htA73DyIW8SqsU7RVEb8PiXGY2ncsnI6YQZf1mOQRwlm7EZch8lkq2uYpeLK5gJbtj8lU1VdINrdWajFVfh5yncPdqoczXQexjGOIGTHcKzc9ccmwD2ocQquNMTse1Qrru/8A9VldgoUI5tS1TfUX+KIx2id7Fd4fSmpS7mfqQjUGUt2TPtFOQ/jAUfi6gTCQZi+bO4rUAtelHHCUkmTM5EiYd+bZq8wijYTGR87vUpk9UQ3zRadmsDCnlGWfrbl7l67gOMmIRNHlcH9S8q+8Ap9HPd1JmbttJSnlEf5s14PVdK+s9sj6H03r4dA9j6eb7TKfs/RhK9bGBcmEzty+pfMP2wduj+0DtlUYhe5xCzRAXqy71msYxyoxScjllIx8Ik6q1j6b6Jh6LI8y8no+q/1Dn9RxrC1SF7kbSOI5JI4qcpNXe0XX0rPkAIYZKiQY4xczN7WEV6f2d+zsKGIJ8RcilK0vZh6R+rzUH7OqzCMJcnqon9vMrQqS1EG/5fUvRfaI5ORsf0uu3Djg1cjy+pzTuolDW4DFMWeTe7TpVDXdk7iIwdxL/Mt0YtkXqTBxt/1WssEWcsc8onm1T2fnp9MlA9nkjlyytXqEtK3J2uFVdZgMFRc7bSXLPCdSzWY2ETHdoralkcfG4o5sJkp7tE0EZxmWedqypxNW9i5grLgufP0qZDXSCw87VSRFby2qZDVebXLaEzJwL+nrG5ZuKs4pGIR33fCs1HMxCpsMnxuu7HlOOeIvhL33CnAHiFYyrIahy77lKaq4Or5j8QrrTRyuFFiFO1mTm30pcFrbc/ypinrGm+oU+3Tl0k60EAUfvuXOH7042ZPazt6U97OefNrUFURihe3PxLrZ+9SQpX3agpEOCyzNsOPX4kDorteWb/xTl0j25O6uoOxdbNyeMbfjG5TIfs9xCZ7I+GRZetLgrWRl+NOI6SOi9ony/autg/2V43CAmdO9r/mRB9leOTMLR4fUHd6QWbaL0mY4aqoHRpHuTo4lW3ZjOX8V6Rhf9n/tHiBDfTvTiWXXtV5S/wBmfFJNTq6cf3qe5A0hhys8po8axQTvjnMS9Qur6g7SY7HMJtUuVu60twuvUaX+zPWietfS8ukc1bN/Z7q6cR/3+AP3OsHlgdccGT+R59Qdqu0FVYzvAPxcG5bzs9UYxUAEcsEMtz77GISWlwH7Fww0hOet4pemILVb1knZzsfJZifaKDDjJuiSa4x/K2qxeZPwdUML+TFTYGElMUkkEsRu9rxS+Xq0UiPBzLocwFmWI7Qf2iOy/Z8ygwuCv7Rm3jKbhRfzHNZmo/tVVpHZTYBS08HTaUjmX6tqxSmzdyxrg9rDs+8lrXybtOpk03Y1iuskMD7iJ7yXgGJ/2lu0dVEYU8cNHc/XFGxH/NZ6v+3TtbiFHLTSYjUDFIQk5A9hlk2Q7m7laxzM3mx/o+j8Q7K0dhSVmLxRCIXFraNrfCsziXaTspg8IvHXzTiLtmIR3Zr5kqMarai455JJC9RmRKN94VG3N3K1/ES20/2cjyp+EfQ1Z9rnZCliJwpsTrZxfYHDGIX+olkq37bqmolOOCgpcNizK0uGUp/mK5eTPXSW5O76+K9NS1gXFnt/OmTtZ6KX2vYzfOf3nIBiJcPhwDa/1KrqPtU7SzBrico5+nasQNdGRFq6XtAE2d5/xQK2X9b2yxeuLOetqJcmt3SOq/72lJxvbP6nVdxm7mMv3pb8iMKSW0vFkl7ibNLTUMdVFFJJidNTme545PCos2Hywyi0tfTgBPaxX3f0rOlDIT5vFKP5HQcF9ubS3fExLTgOS7qKGpIswqoJR8JcRNUw08IVEla7yizMwDTSWk7v/wAlV27dXISdGA7hzz/ggmiY0lJwif8A3oJc+nNnEkw0jyNl+IOfNAYvzdn3e7ak0bjrrblbyTTM9WSKmZ6wg4888tgZBd4PcPuTRC4kYRHIQk1vpuH4k04uLjvu+IUuJJHc3Ee121tfqFURqOlTzxiVmY57XETa12TH4kLjrZe3hdIya7LkItogIWvJnZkBQZyS32Z9PvUyDhTQkUtfHTy5/sijMv8AAVW3ML8//au8TiZPrd6kFUSTqnEtJWK5uoWTXtBkOpbk3baxZs9yC4B87kE0P+0P5uSHiPnrkigp2K7N3D/UjKjubPNx08vEsHmhHg6I9POa2GOI+7JLiHzTvse7K91x6NxbQ93zS/Ih+x/j5P0NFJcukT+5Saejtlyk3Dlc4kmyILS4ce7uWMupS4RpDpW+ZDPhy6UmzJxbxIwE8szZhJSIpmjHSNi/cksz8mjwIjlG4uWb7s0hzvysYU7aZOT5OX7k7FTvnrnyW3dojsJvhDVPG3FG9rhyT5yDGETxs6dGnMQ0C0n6lDlJykPLMR7kseTd0GTC4IU1RcAx2fNNcb0RtzSeMy8077HIQZuzj4ls8kYmEcM2NCT5912Xkg3iWqkNTyCGjdW1SHowj5vesn1EUbrppSIURHGWhuOfpe1IozkLVTfY45O/u8TpqKO0u8RVRzQmZy6WcBUUJSSZuDGPerMIYxiNwa279SYi/DHTJQ6qqkE7A26ea6lNHFKEl8h88o2yz3dSYORrVFKSQnLN9vqzQCMhPk2dyl5CVGTH7WIuWRd67awogo5MtVIGFh7nIVi5o6YYnIZikkpzzikcCy6hdWuI9rsTxaalkORoipwGJhia0Sy7yHvdRBhbIXfb+5GFPs0XHPHiyT3muUdCwtcEUJp4yMwNxv67dtyC1yIs36uanjR7tciFEdGGS3jligeCdWQamunriF5ycyABBiy8LJgZLh5KeVDr+0bmuewv4nZbKcTneKf6IIk//tRNnn381I9lkF+d3mnPZTz53Kt4i7UyJuJc4e1TRozEbskmoz5IU0HZmRBj26JDCchsAbi9Oal/d5+p0vu0xkF26u9RLIki44Zt8jlJHDCGUgM5k2t3SpfGARHLL3WqIcMmRNndahAZLxZ2e1YLMdPZ5GKkragndrfE5ZLjFt1dWE1DxrSZu7UkA4a5Fkz2rVZIfZnLDkIZ/Nlwh2dymlh7+73omw/ar72NGfYy/orhh26v/NEMPkrBsPe/kxfCnBw9rxC3d1clH5GMpdLkKko37kfB6c2Vm+GuI5MCMMPbLPpVLqcY/wAPIzw4s883dNyluytSYvegLO7V1wnSGJMJd/vToE+1M3bdXR3XPq36UAG+fNJy99yBibP4k7pu5IAEcy6dqdEe7PagDrzz7k73aZoAXh9wobrfhSEnLki8fxIj5AIcua74dq5btS18kASA3Rc1lO0dUY15tG7ATMOZCy1MZbSWNxzOTEKo36XO1rVz5TTH5Koykk6zck23TkpkUbCfcSYljeNr2dt3hWFnYR5pGItE047k+49WiTDaxM/US0TFR2jjujnk0tAEzd3srSOl4fZ+oqMn3yBExfzVddpy6UJjfBfYV2wr6GIYDkapp/8AhTsxir7DcWwqum/EeSju8Jbg/UsMO61TKYXuscFlLjktPbhm8rZHoXzaIeAbbDje8XRwzNIQ55EXwuqPB5KqjMvZ5LBJrTHqEv3LQYiUQ0A1NRHHS5NaEkW3iv8ASph1POhnPpeN0dDaRM+ZJqTEODIIA1xdwiyVHVU2JMUcUrcUW/ZltzQGRx3MEdxN6torv/8AThQXtVWR3MbiheukhufiPxfhdMNG8lrzyPb/AMOPaKkUpMJbGYf3KeS+CZD2ixAo8n6BbxNaRKVHjEUg5Sg5SF4V2GlGa18r/hy6UbYbSQlxJTYfgJUQ2r4HqfEI/C4l9SnUONVmFz+0YfUSUsojbdGagUGBy4lJlRUcs/iuy2iKt4cDipbWrJ45TZ/2AbrfzckNo1XBHCsqKyUr5Dlve+wdoM/na2ma1OC9mavEAnlkk9lghjc3DK6WTLwgPmqtqr2cLABoh+HqUWbGmhm4hnJxRfqUaWJTQ/QY81VPLBGD4dY+sRf/AHdvx59H5R/Mn4q6OlaRqaJgIn1MriN/qJ1GqO1UOLcKPFYo8Rii6OO28PpPmydbDaesAnwzEWEu6kxLp/LK3+oUJV8htX4C+9jy63MvUSkU+ISlqz7i9Lqqnhlw8h+8KeSiLPqk3RF9JtorKjKWOEWjYBve4JB3D+pU6YK0XdFjEsJCBx8m+laGixQcxvjuJ1nsOhgmGyoKQy9XSrqkGOnbMN5Z6EXUyxuRqka3CKqWomybMf8AKtFHHViBM7sQ94ifUsDFilvPaXqJWVLj08OgSPb3KLZqmagxlG5+HaXxJ3D8SlhqReSByBvFeoWG4xJiQ2WMR9NoupUs1N+zlMIPqdPiXyKo2VD2itHQ7Tfdz3K3pu3EsJaG4W+9ecQjHCF8ZsQ+rO5RavEqrillkA/K5YvpoZDVZsmPwej41H2X7YRnBj+DUmI385CjtNviEmXlPaX+yL2O7TEU/Z7FKjCJ3/up94fqUocUnkKyQ3H/APDUulx46UivN7m9PUo7GTH8JEucMnzR4F22/sn9vOx4nPBSR43RDu4tC95W/TzXktTh9ThsxRVdPLTmz2uMoWr9AcF+0Kso7XCRyEfUrevquy/byA4MfwamrCIbXkILT/Umupy4/mrIfSYp/B0fnMGWXNl391q+yu1X9j/sh2kE5ezmLy4RUPuaKp3h+pl4j2z/ALLPbzsexyx4Z980Qtc09CbS7fp5/wBK6YdVjn9nJPpMuP6PI7be9ExNkSdraGow+YoKmCWmlF9Y5QcbU00bkRe5dK9xy6iYmtzRbrdMl3hsL5epWeDdm8R7QVYU+H0UlQTlbtbQVQalcO3dltU3CsHr+0VWMGHU0lQbv4G/zL2nsf8A2dXmcJceke1//DRPb+ol7l2e7D4Z2fphgpqcYIh5ADKHJIpY2zwXsT/ZvqK4oqjHJWt0L2aB/wDMS9/7K9gcM7L0gxUcUUAZdIs1yvONT0bcO9ovh8Sq8Sx4KMhye13/ADXLJtz8HSoxhyaGmkioWJ2ijMH5jI3UoGKY9HSwHJHnwh8Oe5YPEu1xiJGcg04523E6zdT2i4Nzxz3jKLi5E9wqliM3nX0aHHe2FXUBlAZxXbV5Vi3bR6GuOOpY5yZ9ZM1bVvaaDkx3l0uvN8ehcq6U3O3X8uS6o+1Hn5JuReQdtAKs4eTAHcWSk1/aLTafNYOpmp6cBze823IaDFo65zBpWubwqXIIpmllxY5OKd9xDu/cs7W405GWSfjqPZ5Rd8rc7X+Sx+PVB09WUYPZFcW5ZSnRqomooJmmASN7SJQK4gKUrmcfCs/g2JScYomdyEdzESuXE6gy0uEWWaexpQVHiElDMXivbcKt6jFAHDb5GaISbSMWWNnqragMvC5KLiWMSVBiGb2tttSUtSasaxTFCKoJ36Ta5iUCWqMoj3tc4ONqqMVqnkqdH6drKVSC5Qjm9xZKGzoUaVjdDURxmDcNxJ26s+pEU1p6GyCGlkvFndrAuyTBi0cuTPdqpLatimzmksy6X6kMo26OpIyPbn4VGqS8n7vCgtMCMTqJgjDqN7WXpGEfZzFR2/eknHNm/ZRvaP6lgezkLzdocNANxPOA2/mXtnaTGMPwmpl9rqI4iZ32Z3F+lVQ2NUtDBQ04x08YwB6Y2tzXl3baZ5O0VU2fpH+lep0NQGKUcFTFnwptwXem5ePdppHk7QVr+HiEP8FJK88mt+zGltpsRnfbeYA37s3Vb9plU/3rBBntCNa37O8PePs1FJZumkMrv5LDdvhebtJWHdcIOIN+4VafBTXuM4G0tOpOyzOVuvJNcMyucWT4UMhZO/eooeyGhktIXbahlkeR/iUk8NYRzeT+SH2dh0Iri+FIBhurRlPxEmhhgpI3Yhia4y9Rv1f9qmYJh5lJLUOF0VIF+7z8I/xRj2fra66QIJTJ3uIhbzUucTZY5vwigcdEPStWHYPF5oSeOnYRZ+ozEf8AFCH2c4gNrz1FFTj8U4l/gmppjeOSMsOZXfCptHh51g7Ga1n6iWlh7EwQt/vGKUv0x3f9qvqLBaOnw6UmxGkKUX/DgyLd+ZPbklxZmaahajhGSz4W+pVdeUklSZHnd8SusVqJOOLTswgG0Bj6RFVVeVxCzg9q1ZzryQQJ9raCkA8YybLd80B5XC6Kny4mrOQqS3RZUlK+53drmfRTxJoWz0IvhJVsWchWRs5KXITxw2cNhlZaUcwhrN+rbU1MXGlzf91qZIjHTPnzSCPiOLO+7PVSzSh2EXEtXVgeNTwwjTxHcPyVxTdmXIAkd2G4LnHJQa/srJZeBt6n05K6pcCtFDNUSVEpOb7u9PhJLG1wSOPlqjlo+C5A+ZH6U00bxlm+dorK2P2l9hX2gdoMJEI4sTmkph5xSveD/lfRWf8AtxBih54hg1GUvdPTM9OQ/o0/pWOcXkLYL3dwq57OdlazGq8IsuHFnvIu4VSbC6NVh9ZhUwCEVbUQVLOW2cBMP5aq+oMNrKgyeBoawR/4R2l+l1Pw7sDglCIg/Elnb+8J+paOmp6bDX/3aNyMW8S6UiFkMRWcWnkznpzARe3cCqcXxhoTsgyEzfbGLrY9qe3FTDdSQRCIP4ibcyydRjwEJSVtPTSkzaySRtd+plm5pFcSXtMfX+0TTEcrfK1+SVBhtTiEMsvH4FFB+0nlPYPuH1P7lKq+02HVVSUbQSDTi1tw7iz/AOirsarI8SeIIpf93i2xxdAh+VZWLSQFXUR4hbBEzwUobtz7jLzJBbcAsG0PV6lDKOSFyZxcsvEO4VY0tO8lh1JuAZ6CXUStcjotcLodgG7MJO62mGUsUcIvld5kT7blnsLwuSbcYGAFyD1LUwU7wxiDd3hVo5pDI/g3npzUWqqAqBJrG96lzdRaWCqapErxyd+f5VcjLH5Gamq4MVkTPd07lTbI+LJLuL/UrySRt+bXllpcyz+JSPCJB1Fkudo7lIiTZSB7Q5/hZ2t9SocTruM+TZCptSUtQBHHFtHa5Kpmhkzz4Tllz0WTLTsiGTJo5GLVlImpTkfNgtRjhZzRBYLkXeq4L2RX3PuSYXtVrHgcmVxA/wASR0rw6tHbl6kWOyt4L96dp4WIx4hWRdRF5/SiORicXyv+pCcxyWs7uQjyEn5KrJHykjjMmiB+Bn1G250f3o8Y/hbVDXP3oSTCg5qqSTmbqO5PIneHu9KXDcuW5XUReBsI7u9OhCxaeJSoMPkkPNmU8aNqVhY9xO3hUMW5VcEB1cdqdhj4hD6U9NS8TzElpexuDh7QNRI4EMfKMvPzUf8AobF52K7FhVCNXWRsMTaxxeI/iL3L0WGjw6MAaTDxA8+qIyFVlNXBJa4BYTeMXVxh1Yc3VlKKakQT4cBwfEIsoqipopfia8FGqOwuJxsJwcGqH/yztL9LredjhwqunBnimp5QAuJe7FEa9DosFwkpxNpHiAX3DE/+VarLOBLwY5+T5krKGejIgqKeSAs/7xlFOEC1B19g1fZ3CKikyil9t03xSjut+pZGo+yXs9jDm70UlKXTcG1bLq/8kYS6P/BnzJPT3DyVZU4eEhZ5W5r6RxX+zXLIF+GYmBh6Z2/6LBY39iPajC2N5KDjiPipnuzVd3HMjs5YfR43Jh7xvp+pDENpZOtXX9n62hIo56aUMuYkyppaPVx6VDj/AIhcvsZDMX5spUO7vtUYBeN81MpiuLuFaw8kyJQSPboz6J8JOJzTYi1xJdK7VZzOmSoy4eviUkK7Zq77VWGV3fbmgeZ7eapZNRdpMuwrGLvtTo1jt3n8NqoQqHHvTo1ziSfcDsmjhxKMbeJHMRfDapsOOU8f93N+VhWSDFHu70vvTzN0bFLHRvKftNSFazhMI/JSKbt5h9HPmMcxkD6Lzn7wuPR1FOZt2ZuQpPIaLGfQWAf2hsPwkxaswQ68P/xLSW4p/wC1B2QyiaPs5W05s3/Ha1fIgzOPQ7rozP5rB1LybxlKB9XY7/aewquhsw7D5aOU+css25ZOn+3QKfEeMVTMQPzjE7v0r594j5ZO65xPkqTgvoHObPe/tD+3qTtZR0FPhEtTho0s3F4oyWm+3Ldb9Sruw/2xYrgeMBiFdi89UOVpwTzkYmPxZrxbiWl3/Si0Lv3Kbj+iXu3bZ9T0H9pyKskKetA4s+UED2iG50eI/bR2Gxa96/B5Kgz3ORMJE6+WOI425ZpwZn8rUtIGjy5P2fRFR20+yqsmE27PSwBbaVxkO78pKPN2o+y4mPLAKn3FHI//ADJeCDWPbz2/Jd+8DuVewh5Jnuc+KfZhJCRx4diYy9wXt/3LFYrVUMxk1E3Ag7hLqWGHEJB8vcn/ALynK12DnyFWmiHNvyW8kZj/AHl7IISeO52Ntvqa5VbVlRd+zu/ci9ulHWxxt8SdmJo6GuoxAGqqSOTXUhZTeNgVRq9OwF8lkIaxpBzkZ/d4U+dVBxMgzK38qPaXZrafDcHqj0ja3L6VqMI+y+jx6O+kgklHaJELeL9S8tCoYny8I+9a/s52bx3HAvw9p+EbjujNxuJS6Lg+TeR/2f3kDPgTa+61Oj/Z7l4eecsQfWVy2nYX7L8YwsAkxjHK+V8v/tIp3tH3ETr1Gnpzp4RFj2tyue4lyvI14PQx4ov5I+eB/s91PFyY6kvJSof7OMhalUSh58RfQlsuQvqQdN3qVTjXabBuzdv3pitNRZs34ckm8vyqe7M2/Hxnip/2bYxchKtuH4mJFP8A2dTquFfWST8OOwPDaP6V6B2r+3Ds32VeKNgqsWlmjvhGka2Ix+slQN/acwClooDrKKYag2K+CJ87Cbp/Un/yEtYE6ZlZP7Osu2MKmQhDOwSfpL9KqO0X2GvgdPE+IVsVOJ2jGMs1pP8AlU/Hv7WmJkBBg2HU1LndlJPmZD/6ryHG+21Z2kqhrK+pknqu+SR7iWsVO/cc2SWJfEtK/szhVCZB7a0ub27DuVWeE0G4m9oMW5kLdKqpsWktLhGA6eIE1UY5U1FINOfDtbxC2RLfhHJdlo1HQEQgDTkXValPhdHTiVlQxl6Re5VNNiU8MoSRmQGHiHqQATVEmQA9yCX5J70dN4JT156JsqWCPXiGRZpkSCnEgPrXfaAK5yZ7knaDhhHwpC33Fm+7XvRRU8Qte8b+7VO09QG0Iwfi913StHT4SdVSnVyGIl47mtsXn9R1Esfk9Xo+jefxyVlLhMtccTMDhftZOzYPwz4YVF+W3lanajEJxMo45Hy9XqUVpvN+peTJzm7s9hRxY1rRJ/2brC5RkY+oU2fZ+ojHUGG31J2mmqZHJ4Jaj03RO6nhg+MYg9mdQQl4TO5cGTN2n7meph6TvQuCKCbDz9xE3vTLUbjboy0U3YXGYdZKOUfDd0j/ADSp+yNXSlfOcYeQkdy68fWYpLhnFL03NfMCkGhktybK7qTgYawvz2+kVq6LsrV1DC8dhj81Ml7OhS2tLPGBCXruWM+ujF1Z3Y/RMk1dGVhw+AQ1bcnRpaeO338tFsG7F1AjnkxgW5tUy3ZOeQiaNto87e5cn9wi/wCZ6n9izQj7YGQnjAnyjByH6U0GGuXINpLX0/Zs5iII34p+kSU2j7I1AylfHYOficblb9ShjXkzx/0/mzPwYYcLblkiPC5L82e0fktviWB1NLTSytEwBG1zkSoZdxDkbatr8Kheo9xWh5PRPx56tFSVGw6abVHmhYrrGe4Vrw7OycICd9xbmtTT9nWqNmpHn05KcfWxv3MMvo+WvZAxr0rk3K3zR+yhb3rVD2TchLIJFGm7Kz35RRyXL0IddgulI8yfo/VpXoUHBAtGZNFShdy+FXn+zNfbm8LiPyQ/ctSJZOD3fNdsethL4yPLyem5Iv3wKp8PCPuZD7LGN2i0NF2bqKgBMmcbnt3Mnx7LyjNkbd/ksZeoY15mdUPR800moGaGje7ocfpT4ULEWrsK29H2dawWAMz9JOim7Jvdm8T3ZeElwS9Yx3Vnq4/6ezOO1GJ+63K1x3fEi9nijAmYXIlsouzc2djAZD8k9/srpubqWT9Vx/bNv7BkfgxkNLBJrnz8KfHD6Yi1f9S1L9lbQJ3Hbn5Lh9mQjItbv9Ky/uMW+Gar0TJDykZM6OkEibP82S49DBdmDMY960Q9n24xMztoifA2Ehz7mt5rRdcv8iX6Q39IzXscQsXNcKhiJxyG3L3LUfcocmZvqFOxYbBGOgtc7J/3GhR9FtmSejjJhzd7fkkFGAhn1E7rZewxbms5LP452gfBcSpaSjpIawyC44ybcy0x9dkyuoEZvS8WCO+RkI6UIYiOU3tBrntWemrJKysLh5hE/i9StMSHH8cK8KPgRiFtojaJK5wbsXBRxxVE7kdRlvi8Akuv8pYoXOXJ5v8AbpZ8lYVwZWjoamoPI5HDquLvyViOCtGYneU+XJboaEBAHaC0stdEEtCFpZxNy3aWrhfqbZ6UfQv8mZUMPb0c/SjOhYXybv56LVNS8NruBt+JJ6eQbcorfqZYv1FnYvRIpGU4MWebs4kT+SbCNpLswu8tFrPZXJyco7rn10TYUpkxPw2G1/JP85sj+0RTM4FHqP4b7U+NDba5hqr4I3EsmBLhuT6s5edyX5ky16TjKE6NxEn4fJIacxHOy7TxK+Oj4gFlmQogw0ycWy2+pH5pX9pT+MT5Otfm73Jr966ZfmTX1L7A/LRzxJ3iKOxI2kt1ZADrSb9GdGOQjm72l6UyJWln4k3c1yAJIlcT5o7tPd6lHErbviTrE5Wtnz5IAdAm56jcnXLeo11pEzvubkiu3IAfHl8Lpd6bHMR9RJNyzyuJAEqIWv1ba/NZvtDRvT1k4a2k9zfJ1oRK23J9ysi7NxdpsKlnilH7xpA3wE/WHhIfNcWd6qzr6aO7pHmMY26P6U1LG92i0MuByRlkcbgTOgHB3Eed37lx91eTs7UjOWvnkiaFyLYzuS0Y4SYiJcNKPD3je9wtzT78RLDKyNWUJ0/ZmiBzf8acz4XyFhuVa2HyEXJbmqwWprqTDYwichijfd8yV/gn2Y4jiRM0VHJP9IOuaXWKK8nox6LJkfCPN6PBzkIWYP5LRYd2ZlmYbIDPXpyXo03Zvs52RpOJjOJ0tPOJ2+xwPxprvpbl+ZZrFvtU9nA4OzdH93AW32upZimt+EeTLKMs3UP2LgvJhwdLH/kfP6OVGE0PY+lCfE7Sqna4KMX3n9XkyxOK4tLi1SUsuQiO0Ih6QH0io9TUS1FQUs8pzzm9znI9xOmvDczr18HTLFzLyeF1HVd72x4QIk4lm20m5WqxDtBWiwhJK84j/wAXcX6lWoy3d67zg+JoaLGqSqcRnbgH3XbgV6NLHGN7A3uIXuEl56/JWOFY9W4LJfSTMI5axmAmD/ULoKNzT0dZXSgDHwAN8gt6f1LV0XZmkoQA6imlxGeVx4YzvYBF9PN1m8C+16nhAY6zCIYD6faqQLib8r8v3LVx4pRYwHHpsQiqjNtBjPf+nmyxaZdoax3EMQo5joqwDoCB7HpsrBH4dFUETE2WivAKohOw348RPrHKF4/pdKHs62KDK8FNJQGO7i/+HFviz5J+CGtzOSFaQuUhjb4UxVi8zZs93mplbh9RDATgDVAAfXE94fUqGfEqiMyudhHp2stLJSoYqah45Ssdi+EUVHjDxvllaShlJdJm7sN3qRU8bFMLubW56pm9m5wHtdUR7De8CbWORrhf8rq0gjwuuqM6bjYNVHzko8uERfFE+iy+GzHaObAY91vUyuoqoIwK8PzJNJk9yjQf/VcPYjkpIsXpx/8AE4d12/FEWv6U/h+MUWIbKaouMX1gk2Sj9QvqqmlxSKnMcp5bvTGpFfjWHYg3DxXDo6yUeiWM7TAfrbVYPH+i45DRxSSczC2MeZKJU9oqOlM2AJDNtt3hVFTVlTDF/ude8sHdS4lu/TK2v6lV1tZwSzq4pKLPxS9BfSbaEpiv8inP9Gjl7VTyOPDl4HxD1J2k7VVsOhm8oP8A8UbhWUiyJhNt4PyKN1KEXmcbHIRZaOMWQpSPRsL7bUVgsDzU1Q3O17gJaD78euhG94iF/EC8qpqN8hyG4via1WmHSHSmLuZ259MbrKv0bKbPSYKynkax2cSz8O5TYhYuvhlb062ksYPaqTgjHJHFYz3cSMLD/UpdNXU9RCMkdeF/TwJGtJvzLO5I1s9DpqGMQAzy5dI7lKDKN72drviZYamxiejHN3e3+l1cU2PRzB+JI4j6Qa7+pKrK2NdFiR04Z8S31aq2wrtccb3UlaUuXO3NYZqqiIiklcqgbemV7QH8rIi7SRQhZoI5XMMeQrCWFTLjlcPs3+M0eAdtoOH2g7PUeIk7W8U42GUfzNqvH+1H9mHsRiUpnhdXW4Sf/D2mIq3g7WRzTE7SmJ9yCoxaprCIIOLKQ7nt3Eqx4pY3wycmWGTyjJ4T/Zr7L4PPxMUxksRybSKy0f8AMtxQDg/Z+nGkwykhgiDxA1u1Z2XFmkMvaGKe1reEW3copVUZGVjy0oP4c7xXXzI4rSNgHagPaRaOE5/DxBbaKdxDtA4xgwG13wndosbHWT0cZR8f2oX3NHF0j/6qLUyYiIfh0UwjLytBy2rRJIhyfiJfVmNHHqcloNyIn6Vm8U7UOQm8bsWv7Q32rJY/2gGhnOOrao9o6eHK1tv5VkMS7RSSbzdxAeQitkzlbkaXtJizV1McfFIpbrmJZ+hx6enAo524olytfaKzNT2k4mrlt+aqajHnk0B3R3ET22/cbKoxZycsjZiP0qurMWeoC13+dvesjHizxzfiG9qsDqAktMOkll3Ni9Eirx7jwmLuZ2n4VFw7EHw+qEwy3ta6dx6uYg4b5EQ7lQQzOR8ri7li3ybKPB6D96NM2bOxLO9pMQaoMMmYs2/gohYlHT0PDB7pTbqHuJQaYnku47sRE+mqGxKFGg7PcIaMpDa6V/F6RSx7FDjAooDcdNbUEVlLTZNl6nHNVdfM5ap3wKrY2dY81vgyTUxXA2j3epRYZGI8lJnrqeGnyYXIski6KSsy4pad6mwyRjGOTsRKtmm4xk/mp9DR3Bm6GjeXtQc1U5NkLPd3Eq1ifiFn1Erk4bYiZ8+XhVGZOJ80JBBpk+7blom5ejmy4BNkOqGUrlIJcgU00lLUjLEbxSg9zGL2kJJ2UpJivM3kMnuciK4nRxU+g5tt9QqZheGvXYnS04dMswi5eEWuTbLu2e1YDRthvZ+nA2tGGnYn+HbmvE6kTqKk5criNyJ/m69w7XdpMIw/Baiip6kJao47G4W5eVR0byWiMTkSy3Ve4rSTn7T17BMPg7P9mKAaiQYBhpxN7ntzK25eL1ueJVs85t+1kI9y1EPZ/GO0UwHK805bRbiOW30rSUv2WvRxcfEZ4qWL1SnasO9GJ2rpMs+apHmcOGvJowP+Vlb0HZOsrCzCnK31ZLefeHZbAwJomkxKdm6YmtC76nVdX/aJXkNlBBDhwf8AltcX6nTTzZPCoHi6bD852/8ARA//ACxnmphlrDioov8AiVJ2JpsF7L4Oec9ZLikreGkC0f1OqqvxKrxKTiVc0k5f+Y9yewfDfvCvGM3fgAzyzF6QYcyW8eml/NnLk6zHHjHA02JdoKDA6KlpsLwiniOYBqJiqfxSbPo/p/zKnrO1WJ1giz1bxC3hiYQH+lVlZWPiFZLUGz73uYfIfC38E1aAkuiGGEDjl1eXJ9jp1EslznPIf1GRJrhsQ6/1Lgx2vz/mj6tGzW2qOfeT8gmO7T+lccGItcxUuOFh10Smj26dSKERyFssnyJGROT5yAEulu8GJNFtYs2RCV3NOgTItRhdNMxZRNFc/hUMsD4b5xG1vxK5YfN7tFyQdOllOqHuyujhOFhZoWu7y9SinGZSE7sX5lb22iKLWQsm3IopSKF8yPJmuWh7M4S0zlPKL2imSp2F9Y9ydhqKin/YVEkQ+nqFQlRbyGtEny0dRaquKG3Nm9yq6ftBNGQ3hGdvqUuorsPros7JoJe+5rhVkIpZoWKQnZm3Jj2Vru4/qVvNRwRw8VqmIxfwj1Mqsq6ATdmlEiXPrI2TC4L7XbMfEtL2eKeQd7sID4vEs3CUlQBGG4R/qTjSVEY58RwL4VrG0Q/cesYNNFG5u8rkTeHO7JO13aiKnu4EbGfqJtq8nixCspSKyVyHK50+/aSWQLHcxEm1ROTIUC3xrEDqL6id2/0rF4xWTzSCxnaPS1zWqTPiEdVMQSG5CPRd3KvrKr2603ba21iWB1JURJdx9LIQzG3JlJio7j0fannoREi1v/cg0sZo5paUxMOplq6TthPUQDBU0kFQJbbpYGK383NlSUuGuRZ5K7osLa3Znb33Mpsxk0aigxjC5ACOUKqgLxywGJi/5X/7ld0f4Zk9JilFWBn/AH7FTmX+Zlk4aHh65XF3fCpEQtSncZtd8ulaIxcka+XBa0wGf2OUgd9Tgbig35mVXXYScI5tE1rtptTNN2inwu06eWQvije0lc0/2gVdVFlUjDWxN4amFj/qW1/7IpfoweJRzx6PFIP7upU81K813L8y9SOs7N4hHZLRT0Zi/VTTEX9J3Jj/AGJwquMfYsViuf8Au6wHAv4too5Nk4fR5UOGyiFjHsd7rVJgwc5CyMLvMibpXoVf9n8+HgUj0r1AdV1IfFEf4LNYlMFLUDFDK8B5dM8JXKXJFUysl7O0cMd7tf8AShipaSENMhJvD5p+aSosM3aM/wD8N1RVE00hmzBu79drLK9iXFoLFMUjhiJmZh+HLqWSqZJagidz0Lwq2qZGu53l6lXVNglozCqLTK0+pK5s+9PPHdoyKKnu8lRWwEULk4ipsNC25na4nRU8bkwsylxwyFa2o3bUGTmRyoYx0bO1uenSptNhMUjjfG+5tLVJhw08s5Ng5a7laQzBHT2QBZpa5+pFk/IjHC0IWRs3puyUSaNo3zfcQ/0qwIms+L1KIRNcTGTK7BIhxU51BkOfPa1rL0bCOzLUdCAM1xu1xl6lD7IdnQ21NTld/ch/qW6CMIyHViLuFK0wdt8GWlw94SJt5fT0q7wgTp4dDMSy23eFKWlIpcoyZGFLU2bMtPCRLM3LSkxKsjlYIztLK24muElr8Bxat4wHLG4Wta5Ce11g4aqph0s3elXVDiVSLC/sb+lhzVbslI9Zw3HDp5fwzkC7mQvuJaSlxqKnh4lXmMvU0fi+ovJeT0pVYiLvI0EhWkxF/df9XVy1c4sTvK8srvc5IpM3TPWsN7TU9R+IcrET+p7f6VeU+LU8xZZ2/wCVeIQ4g5FG3V5D4lfU+JPUREElW4dO3NZPGaps9LrMBwfGgL2mmppc912Q3LCY99gPZrGHN4ozo5C8UfSihx6opSG89vh9JKxpO2hiWu4fUL9KEpx8A9H5R5Vjv9l+rjufDq+OfyE2tcmXnWMfZD2lwGYmkwyQwH+8BrhX1pD2gCoEXvB9FMbEopB3/vua5arLkiYSwQkfC01LU0L5VEEkBf8AmA6EZBLll/Ffb1f2bwbHIy9poqao+ptyw2N/YH2WxS44YpKCXvKMtq6IdX+0csuk/wAT5XMv8E2/Vz5fEvbsb/sx14sR4ViEFR8Ej2kvPce+yHtX2dueowqYgHmUQXD+pbrPjf2QsU4fRkCK38yRE23NdmhkpZSjljOI/STWptyuLm1rLRSEI5GEi1Qju1bLahfn3Im23Pk1qCArn7nfchHMuTpXeF2+SWy3kgAgzHvR3eaabnmiu29+qADu80mzQD711iHytQA4xeadYrSzuZRiytRai+SAJQyd7ZEiutbuUEZH5J+Gqmp9Y3cc/clew2i0HD6soxcKZ7fkkGG1ZFrTtb8LqufEKyQLHnIhPwi6QYpUwtwwlMBHwqk0RTJksMsewomEm+PpSGE+Vj7eWqhnXSTEV8l13Mi6kBVRiBa93ki0LQu6TBcQrispKOaqPLpguMv5KXJ2Vx+ht4+D1kWb23S0523fpS7K9tsf7LxF92VcdNE+5y4IET/mcc1vOzf2hdtO1VbS0NBiDe2SF4gARM+ferVMX2YKPsjjlcWzDK6XN9bYDJPV2A1eD14UGI09RBPYx2FAZEWfT4V7Hj/Z/wC0ntBUUcs8FVUT0wWMNG4xDFm/wc3Uvs/R9uOxuMB2hxuiq+BTBbIVW/GGz4iUM20/0P8A2V/Yj7VR0uMYpThTwHmQU1TBbKTeogflcve8Hw2LCYeFT0lPFEPhjjEP8FlsO+0ioxCniqvuepqKeZrwqYoytJlLP7RMPo4Snr6eWgi7uO9hP8Oq5ZTmenjhjSNURR5O0jXl6RUGrqqPDacqmsOOliHPOWeS0RWKxj7buzUeEnPh9W0tZk+QEYiTP4fmvEO2H24Yv2gp4qatqIRgjkvaMY2tL6vNOEMj8kzy4oo9gxP+0dgeH3RYfh0+Ik3MiksB/p6l4h2oxyPtZ2jrcY9kpqKoqXcnjG4/6nWYxft4eJVEtTE1JTynaNtNAwiP0is5Dj1fHMThUvc/uZdmOKR52XNOfBuSwmsqgAGr4NjWgMh22j5KhrOxdeRXvU0Z6/8AGHRMRdqsby0kjPX/AIAF/pVpQ9rqcaM6fHI5eKL3BHTQAN31PzW/BzbFAfZ2pEyjeSEfiGTamw7O1MY5vLCX51Y4jjFBNMMtObwRDzi4dxv+a7JQArnqKkJKk5IqAjteSNhImFTSCyPUUMtOWRnHu9LqLITRtq7F9K0OJDgBQk1FUSSy90s+0S/Ks/U08Q3ME4Tl/wCWG1S0WhQZ1EoxxvuU+tqmoSKnp3Ejy3y5JdnqPjBUWZcXLYRJ0aqg+7xglghOtYz/AB+kcnLxe/qTXgnyyo4zlc/USMJrS5OScIY5DyCSAP1ChGFhEnvjl1ttF32qeSuB0KgBboMS7tVY03aaqp6Y6c3aeB3ueORrlTylGQ59FjaiO7NOzVWH8OyNpL8v2hLmyrfiSs68E54+YOiTNjFxZ5OH0ku0cz1h6mdunfbmqZ5BJtJmt+JlyGseEtrMSz7ft4NlklJ+5m4oaiSnImgdh+lW0PaCspRF/aLS9QrERY8xMOewn56bVZQyRVEpg84CQNc9xiP6V5mXpVL5o9rB1s8XGNmore2mL4lHZU180wEd7xyHcN3qUKXFJZLbjuVMwwbi9rjEs9wi9xJ0KOOS5wqWG31MsF0uOHhG8utzz8zJ7YtURjYEsgD807FUcb9o+7quz6lUDRySFYE8ZF9a7921g97D+9HYxh+Xnf8AJmqo+11ZSxcEJyKIPDnuFEXbCsjCQI5H3ta5LLhQ1onnld+9NyQ148opMvhZc76PBd0d8PVOrS1U2aigxyShMjCTe3IvJTh7VVd+d77+dyxD09eNwPTz3emwlFxKqr6GllqGjkAg3XSApfRYcj8GkPVerwry6PQKjtFPUU3AlntDvDPmq+mxanpzFnaKX4S8SyVPUVmJDBIbmRmHULWp0KcBubVzWMejhD2muT1XPmqZv6btlLIXDgCMhBsrcukU7S9ppxr5TlyC6EgcculYO46WK9ncRNNcaomfNpHu/wAVnLosbXCN8frHURfvZ6RhXag8Lpxp5ahhEHfq9TqaPbqijqYDla4Da2aTL+Yry4qH2iE7KtyHMc/ETJYgQFWhTHUOJA/iXOvS8eRna/X+oxQ4PWh+1jsnTnw6h5jHcNww8vT4l5r2b7SU1D2ngrKn2mooOIRSBndte7pVb900QkRhPf5ll4kweCxSDkFRb9S7MHp2PAmlfJ4vWesdT1c4TdcHs2Dfa92IhAoKzCsTiJpHJpRyIXHwlbcqzEvtcwysxWQ8K7Pyy0AvaxS7TXmFBgIzTnZJxRBtRFWBEA7M2EW8I7VlL0zDJnoY/X+sgvK/+j1I+32DwmJhAY3D1Ew9Xkqms+0b8YvZ6eMw7rupefSzNGV2Tl5kpMItVRhJE7ln4S7lkvSunx+58mk/6g63P7Y0i/m7YV9RITnO4gX92L2iKQ9pJ78t2vxrJV1c9LioUzs1hZbvFyU+hF66jCpj6De1ruoV2vpcCXxPMXX9XObW5qIe0k83Nztz6SdTqPHGkHN5HDPnrtJZKpo6inEXOO0LdCHpQR09RUDmEEhNnauWXSYX4O7H6h1MXq+WbSjx7DowJ54Cn8PEE7RRP2iopH4fsTjF6hk3LG1NLV07DfE4iO3cpPZ+M8QxUYjjOWPhkTiPSOS55dLhpzs74eodTusdGmrO0eHjbFHRmPxXopsWoPZR4EEl+fncqI8Lnhroojfae4y8Qt6kFbhs9DUk4M9mfUXiWfaw8JM6Fm6rluBIxDGpISiCAGKsnMRC7aI/ESnUFDSYXiX3hiDSVtYUfCu6BYfpWQxvj0PafCQPMopGC8R+a2Fd7RUWBJFfLlaBFttbw/Nb5IxhBa/Zz4sry5J7rwTmrBqmI2dg10EVN+9opIRFoxE89SFvCsvDxY5OG8b3/CpU/FjseONzGwicctw/UuGeBS9tnp4+rcfdoayjqIo9ZzjIfidM4t2qwTCYiOX8f4I2XnGIdrI4yPhvcW4ee1UMY1GLGUl7ziT2rbH6Vb3mznzf1J212sMLZ6dL9pGESENlFIYlz3COSQfaJT8bJsPeUX23C6wIYKccJSSuweFhU+kw/glmEr3Z6WrZ9DhS4OTH6z1k5e6l/wDw9VwvEMPxAgCWSGjMmzfi9LOnZqHDqhtcQpREXt2mvOONaOV/ckdU0g3u+7/KvJn0EruEz6GPrEWkpwPRwwPD5KkgCrhIGa66Q9rrgYLh8jEzYjRnk2domvP48Sewgd3MckAVT53s7CT7dqz/AAcv+Z0P1PB5UD0YqPC4acXkxCliMwz4We5R6yow6hMXlMbshJhHdovPyqGuHc/Nk60wCWbPePxLWHp8v5MzfrEPCgj5Ulmt+lNtJd3Mg6iSYbS0Hmv0w/A6H2JIitbRC20s/Eht6v5IK1Q4xLtvf4UDFplmk5a9SCgwK0tXtTrFaWbKOxbs8rUY5oAdYnG5nTrFc48lHErkcMlp69KCB+7d8WSK60STNw3C/v0QF+IWefegkkgXc6OGuko6kJIzcJQe4SF+RKKZd+e5MHJcWealpS8lxbi/aawe1zVh54jTR1GfOQNhknoqjsvIV5y1VP8ACUNyx45eaV2vNcMujxy8cHoY+tyQ+XJ6RDUdhhs4mKVWvMRpSuFdxPFvs0joJ44HxqtqiZxAggYAz/evNHt/MldplouX+2wu7Z2P1XJVKCPRpftmiw2mCDAuydBRk0bRFU4g5VB6DzEdrCszjf2odrO0FENHV4zMFE3KmpvwQt8rRWcut5oT93SPqXXj6DDj5SOXL6l1GThz4I5xsN2bbupNGSfmHdrkmCFy7rV3xjFHmylt8hovehufzTpCQ3INeaCWqB1SL3pweZeJNuKDM4kjEWQkgs4JWroyPG+YZiXqFLu0S+aANPgn2hYnhbDHK7V8Hplfd+pXVb28PGogjesls74JX2/9FgCJu5ISt7mdPgg3kWITwuJhIcBD0lG+SmzY9TTUxy4xSDPEG554H4Uzf8n/ADCvPqbFKij6JHIfSW5lc0naKmqNlbFaQ7mIWuG5FJmlkyLtBiMNNXwYHEE9HXTCAQVNKMsxixXCRej8vNWzzRzYRSwVODxYXi0b3T1IzGIyh5WPyf6UOG1DiftdJVxlKL3MMfV+pO19dV1hk9XIVURf8fcsVBxexo8nFCpaijpzIt93dJ4f0qb95U/JnvLLxOoGHYe1URvHJ7P/APiNcLp2s7O1kYcThsUQtdxQe4G+om5LUyqxH2iC3J4bS+e1cDFgmLMNn0qDDhc5F0MV3Is7hJcGhkjmJjCwu9Gw+I+0voawSEcydW+G11TfwqdyMi5B1CX5VSUhYRh8IyT1ElfUf/o0TWj+Y07L2knELIHjo4i/u6baRfUXNL5B4NQ+D4UJi9TG2EVBPqWGGPV8UT3N/gnYaWpp5P8AdoIceDK62mf2eoZvoPR/yksbDWAWurXfqVjTVVpi8huQekllKHHtKhl55L6ftRh9LJwzaelqh/8ACVcbwmxfS/NR5+00s2xg4Q/EpdT2krBpIqLEaaHG6P8Au6PEIRqCH6c9W/KSzNTh712JDJTN9w0QhuoSnep3fCXc3wrBN+DWX7LcMUkJ98lykx4k8fJ+7wqrl9nEIomALorvxRa0j+pOtYQ552qjNN/RpKDtRPR2/iXh6Vp8KxqPEhKyLhEPMhdYGCOOnlHjg9z+Etq3+E08BQA+TDoPRtUm8LL2mhqKrSJnnLLpLaqmsqpZiylB4hH+7ytVkUjjCW/aPvVNU13DEm1lu9SqConIpNCjqpYbTB3Ame5jHqFOxV0nGvY3v9Qu4lmq0pj3mAOKCGarqphCOO4buvJatowUZmoi7SS1DcCrp46zPxyN+KP0kjpximmJ4qKWcu4p32j+VuaYoBaOXORm95FuVxFijwjZGzyW8iLaP6Vk5fo6Vj/yND2coY6yEWq6cDMH22taP6VuqGngoZCljisItrkDrzmgrqsRF3kYhN+nptV1QdoDhmvkke0vCPSy5m5G8YxRqcb7O4J2opuFiNDT1o5f3gbhXif2hf2VQxYHl7J4q1FKP/g67cB/SXNl7PQ4xTVgi7ZAXqF7SUiXEoIzs9oYSHnchTZbxQlyfn325+z3tL9n9V7PjuGTUvoqRa6E/wA7aLLXXc8l+lE2JUGJQlR18VPW05Na8FVGJi/8V5T24/sp9i+2Ry1ODzy9ma0+QxNfTu/0+S0UjleH/E+IaiRuJmx2q09qtw8dWuW6+0v+zT237AjLV/d33zhoZf75h7Of6h5rx2bEJIxsse7xCStMyeNhVlQcxkZ7kqSbh1QSP3brRdQwkK4sytH0p21hImcxG31ICqDqKh5L5WBgFt27pTWGxnWVYNm9rbnUqkjaqkigqD/AF+kC6loKbD6SjkziZhH4n6lSQSeiBmuhDiSbh8KzlfMd4g5uQly1WgxKEMQh4ebjrdcKzVTh81PPZI93/NGpnjoKmvutbcrEqMPZjPJrsk3R07QgTyNamqzEHKEmZ2UlvllK/UrWmmYgHe3T0qofc6MM7uato1cbLSrrGGLID3KqcbiLVSAo5KgtGfcraj7K1NRbsf8AgsnOMPkXDFKXgpGHpZSoYZJLWALlvME+zWorDBggMyfa1rXL0PD/ALIWw2MJ8VqKTCYMruJXSMH9PN1xT6vHE9XF6dlye5qjxeiwOqmLRjWownsLW1loRRkRP6WW7qO0HZPs3NZSQffxh/eC3CiL8yosX+1DGMQHhUXBwiDK22jC0svq5qIvPm+CpFyxdL0v/ZK3/osaT7LYMLDi4vWU9AP/AJ8g3fp5p0+0XZLAxso6ebFpW8WXCD+eqwE00lYZTVFQU8veUpuRJoc+7muqHRX/ANjOSfqUYf8ATCjYV/2oYvUfh0TQYTB3DTBv/U6z8UeIdoq8YIwqcUrTfSMWKU3/ACsp3Z3s6GKF7TWzPR4dF1mLb5H9Ae/4u5el0P2qN2Nw/wBm7J0EeAkQWHVRP+MfxFL1u/8AJdscMMfwR58+pz5+ZszkP2A/aPUQlKHZCujiZr349kRW/SZC7rG9pOzeMdk6/wBixnDqrC6rqaKpjcCdvUPmrXFO22M4pWcWtxStqjN9TlqDIn/iS23Z/t5B2gwr/Z/tjFLi2AnshrJHI6jDZH8cJPr9QcnW9nNqpHj3hWgIQwfsdrtrMXk6fENMBf6j/wAqbr+yc9D2sPBOKMu/ZVjtA4+oZR92W5QsYxL7yrykZrYImGKEfIG6UzAhiNo8mFAXV6kXhzuSEep2dkRF8Rsc8telOMW7R3XPFo7LlzZauiQNj/Etbnch4z833KPHn3JPI5aIoEyUUzlc2e3qtQsN2trMmGLTPq80/CW7LRAx223mhEbhH/UnHK7v/mmyH0+FA0jjjuzR2sLabiyQPd5JMW7JBQZkYiTZI7WIR0XIxufXyTxRtblkyAI5Qtl3XItREeSdGNv/AHISG4RQA14ddyYmp4pi3xDJ8RMpXDce5cIbX1ZAvAwEfBceG7h9KN6iUdX4Z/UCI43Ll4UOvSgY/wAaOT9pG/v4brP4vMcc5OEEtmehEG1XMXTonWzuyY9qylGy1LUyMNU80mTs9xKwo6M6gvw2My6nEVoCjAmyOOMx+JhTtGTYbNxaR2pz6fw22/pWfaZr3SPTYLUQjlYQkXhyV5RdnzIcmDd3kXcipcenhAmkOOUje66RtyuqDtVRRgMdTTSAPrgNj3fJR2mZuTkRYcFjvyBmIm5l6VJlw84RCxrQz6vESvsPxbs/WARx4nHAf/CqQIFc0FHSVwkcBxz3f8N7if8A7VagZ1Ixp0tRGw6NaDdKamjkk14YF53LW1+GnGZbCIW8QsqaroWj0K8jLdas2NIzpwvlmAOKKKGojbNm6v6lqqfBQKMTkyDTpTVRQxRt1bf1Kkq5ZpbM2JSFzD9KeAZR6XcS+JSpZgjusBhUA6x5Lst3xD3KXl18FrE2Oni1ZR8pH+rO0l2f7QK2lh4U5+0RD/dVYDKH81VT1Fxk7P8AmJUWJYgEZ2O93ncy53l3OhY9DRy9sMDrnb2jAoaYulzw+R4v6dzJqqo8AxiUfY8YmoNP2dXDeI/mBYqWSGQtGt+l7VFk/BG+Od7vT0qbkVomX2J/Z7jO46JqfFoG/vKOZrrfoe11ma/D6zDSFqyknpfC3HjIU9DjlXSuPDqCuz6s1rcE7XYqUHDqZHng8Iz/AIo/pdWpuJLxowAWl5EStMNweeotM2cAfxZLbyYfg+JEUlRhkMUpeKm/C/wU2HsLBMAnhmIT0vheKduKD/mV7mDiZQMHPMWCNiDPzVtS4O0ZlY7lr4tymlhdTg8xRynTVHnwJmIv0vqrGjjik1vkpT9M4EA/qVeTJpoqamjjsICyEvUq46Ph25Za8rVrJoWk5SRS2+ITYlAmo3G5wZh+HJJ2XFGfmozK3JlKwjD4SPOo6W5fUpRRyQnm4XD32p+Gwh5OP1KbkaKJb09UwhoYlbyVlDXRE4NnZd/Us4Ee3Y3cnQI4+Rvalsy6RrYZAjLTd/pUkJmHbkslT4lNHpncPxKXT4sZSFxG3Jpio1tNMwllldd6fEtGEbYW4RGzDVM1xj1WfD81ksFxQqOX2iMLpxb8OQukH8/mn4qp9Xd3Ii3ORF1KrKRrWqGktfTd4fUpRVEFHERyvaItdtWVo67giT/81zEcSPgZszkR7WHNP+JSLWftMHGypgbhfF1OkHagISFm23PrxN2SynG4ep9b+HyTB1Fra53O2gqHIR6hhvaiPEBFr2ER8PmraHFoo7nfaXfqvJ8NrJYS2R3jncw+JaOjmnm03XF4ULIWbebtIwnkwbfVnzU/CsYOQ43CdxF7v2iyWEUcklTnUs4CPITbaSsJBanktjk4odLRh1EqTsLR6RR4ockN7PcWQ7VNhxyS4r42t+LavO4ZJI72iqbcuZZ7RVpT4xWDELSGJCW7d6UuDTiuDbx41Tlob2F8TKfSYlsFoqju6RdedviEVRdxJR/K6UVVw9Wlt10te79KeqZnbNviuC4R2giKPFMIoq0e8ijtMfzMsDjf9nPsVjHEkppKvCJC8IveF30q5gxCsjccpHLPkJK0kxhqenAJJGOoN+nPRv8A1Qtl4kU9X5PDse/st45T3Hg9fTYpF3DmIEvNcb+z3tL2ZOzEMIqIBbmQhcP6mX17DjjRyjncGuhKyDHoJAsnOKcXbpkC4f5rVZckf9mDwwZ8Iy5iWRs4F6SG0kL5dy+3MX7A9ku1Q51uDwXlteWmARJefY9/ZXwDELjwbHHopX5RVIbf1K/yF9mT6d/R8zDkPelpavU+0f8AZr7X4GEktPEGJQM37SBrv8F5vifZ3F8FImrcMqILCtcijK39S3WVPwzGWOa8oi+9cLbqyEZGJ8s2/ii93pWtmIr127RBsLTS5FdutzSAV21PQ1UtO2yRwz8IpoJO7JO3BysQWcK+Q+8iV92X7Jy9psRipHqI6ITZ8pZR23KnCRvK796fgxCWlLOKWSImfSw1pFL7Jbf0e0n/AGW60pM6LF6avgdhsHIgPluu7slIw3+zDjA1EXGYCgu/EEXG8h+HNefR/ax2kwmOAMLx2rpxYN4jKRa/vTg/bN23rKjOTtLXl8IyWj/JCLbi+ZHp039mHGKeSWWgpyKD+7CcxIrfiyVj2a+zXEey/aSixDE8D4+HU13HiBrjcnbIbfcqv7Ou1Ha/GsYooazH66ULwI75iYRH0+9fSL1FwA7mxeoupEpuHBrixQycoycPb6gwmnKKLs5iNLAL6hBCNrF+5VvbXt9R452PxfDIKLE4Kqspzhj4tOQgJ/Et8Egc2YS/dzSP2ctDjhLPlcArntHbo68mJ7IfahhmD9lcIwyokrop6GkGGS2nO3NkXa37QOy3abs7PR4q1VVRDaccUtOQ2m3S9yvO0+ORdn+z9fiEFJS1NVCF0MRBtMl8w9o/tK7SVGDyRV9M0VKMxTPKQFdc/gu8h9K0goTZjJyxqim7a1FBJiQSUdM8VPE1rRg25yuWSxLFIJGsCkkGV36yD+SGbtY5D+0Yiz6s3T83binqOz9PRPhkXtsUxGddxP2oP3W/Cuh0edzJ2QiqgqKcIniCIQ8UYMJOpFNhuzNge191xKrq8UaomJ4oGhB+UYmRIaTEpKWpilcjtB2K3qH9LoWRRJcGaWkpZBmia+0BO76VP7QYPFiEkMsMsxy2PxiJrRuz22/lWam7VSySk8cUQDnc34YigLtJU2ZZt9OSvuQIUSxLs7JGYvft+JxTcmEmLZObW5qvLGCk/aOxW/Cl7cBCLZNz96q0VUiwDC2j253a+LzRBhcdPq8piT+l2VaVcxc3a30o2qAINSb3aotE6sucOjpsPMZDvMQdiszyu/MyrZKWAjJwOy53K0n6U6NYf3ebhFHwmcRcia7c6jBUQSOLSBb8QptoSTCChAiLW7TzUzF6imqqOiAIAgqqYLDqYy/bD4XL3+G5RZIzhAXcLxPaxC7lcopxuJDm3UpbLSIZi8hpFC/PwqQcb56Ew7UGonqzcvC6yZqmNcNshZtqAYX+lOnI+mnNN8R/JSNHLX+FDbu1FvpSKTxIbn+pOjccEjHcz2o/aqjb+KZZe9MXJXF5JVELkTIcQqae7I7s/VuVlVduMVqsPeiee6D6BuL8yoWJ8ki97rGWOD8o1jlmvDLmLtdWR4dFSO0YiHIiHc5fUraH7UMRjiJmgpQlyt4pCX6vmso0d3NCULFdkuOSxy9rO/HmyQ5TNvWfalWVUI8MIgNuZRs/4r+olA7Vdso+0GB0VMEB09YN/tUoyXBML9O3ut3LMhCw6t+lI4WkLN/6Ulgx2mkVLq8k04zZpKX7QqmjiowOngnCmYRt3DcpL/aQ9QRPFQxxX87elZD2UBLXNGIuLZNtVvBjbuiV1OWCqLN5S9rDrIIqeWCnp6V/EG4mUTFaeOE546KpGoiY7gkHbn+5Y65x70XGMR5uKldKk7gD6tzVTLwqiopSikBriHqH1CpMXCxQ5Z5JQozz6Tu1WfhqJbTyltta7c6H26S7U3K5afjshdQvEjVH2dOQDeLFaWUOrZJbmoB4LiIgRxyAfrIZmVN7ZJdzZENcd2mQ/uUxxZI+WXLNjn8US4ZMQoZMwlOAncRcs1Kmxqf2vOWUCFg33NtJ0zNM8NNee4nVPNI8xZu9qqGPd2zKWVwXDNZg2MPIcoQBxQ4bnPEPUIt4hJDg/aTCIa2KSpjmANSMxfpb4Vk4ikhcuHI4Zta9r26elNvH08iL0ol0sJWOPVyjTXlFzi00ElfPUQGfAl1jv6k1BWNTmQtPIOb6Wmqwo3tyz5eFckp3J82y5IUIwVUZvLOctjQ/fGITTDI9XdY1rXOrLCu0GIjitKz1jywXiMgSHaOSxoRnGAkzvd3orpMtHdN4ceSFUVj6rLjmpJnoPajtZWjitVAzxkML2gYbmIVVxdusUoy4kcrXZeXhWU40g3Zm9ro6aEKpi4lZHT27WGRupRHpsWOOtG0ut6jJk3jPk2FB26q5K8qyQDqJ9NvhfJbnCPtIwvHBl+8Djw6ywgE2Ivqa3vXjNsdLoEvEL4WUmjmjkA3MyI+70/EuDqfTsOdfo9LpfWep6Z8u7Nj2w7SUlZ2po5aee+lidr7WIeRK4qe22F1HCeN5SO929OTeF15sckc1u+23xZJuoJ7Rs3ZPbaKldBj0UH9CXq2aOSc19nvFJ2dxKTDwrIMzozAj9pJrRLdbtRYj2dxuqwaorIDgipTjlFpJ6gAIyBtzCN2ea8Yre12P/c44V951hYWJ8VqTiFZcqQ66tqmslqaqwdzCRlavMx+m9Q57TkvP/wDh6M/W4ShoosOUXhMgaQi+IvEt39mFCddh+ItxGujMSa6QR2vt25815rxHuHLM7WS9oMYeG19ovdtLxL6DPheXHpF0fOYOp7WfuyVnvXsMUOHVUlTX0vtEMzRR0gHcTl4rlDp4aaOkKorJHgizfIQfc5f9F41DiFYRXnLMQm9z9RXP5/NSyxCsqN8skpFlbudcC9Pa+z2H6rGXOhvB7WRx5xtRsUQvbdnuJTMIxCLGK6KnaIwE31In6V5zDWTwjlm/0p8MYlhHNsxL4dq0l0f1Ezx+pzUrn4PUcSjpMLrBj4hcI/ETcstpK4Ds7BNShUQStIJDfcZiOnwrxen7QSxl+JeY7tufUiPtBWTBw75ADuETK1lxz9OyNJWehj9YxRbuFnsNTR03BBoqiK42bcRjoK7Q9k6zEJYmjjMuI9oSj0EX1LyCkxqWMhvd/TuVzUfaBiMlMNIFRKFPGOy17cndZS9PzLiDOqPq3TzVzgeGNnnq6RC9vN1xxtZN9Q5uvqD4AdLqzz6ULc1zTPJdQB1htcnfb/qScd3K65K65snXeryQAVqXi9SQ8+dyJsvzIA6xPmiGRuWqa4jeS7dp1ICh8ssu5A5W8kOnhdccrkGdBXMhIbR+SFitHX+lLiMXP9yCtUDpn3pwcu57kIE1/Pq8SE5m5IKodbLLmuoSmYR7k28zZc0E0I9vcl9JfmTR1DbtU08zkjYGrHZZG3NmmeJqmyzISdd/ego6/SgfL6lwuS77s0BIG61u9FFlb8SHS7REwoM6OuT7dGTRdXqTjlah70CqgRLqSue4WSfaKWqAF0kl1XNok+aQZoARJfxRW3fuSQAQTSUriccjgXqFXWH9rpYTZq0PaIG9O0lSkLW5tuTdqAPT8FxTD64v93qGG7+7JrTV9TyPT1UT0Zy05laLWvcRl8u9eLBHt5q8wXtViGDzicdRJKBNZaT7hHyEu5Jk0vs9ax2uwulpTixSCIMX0ICw8LZi/wDxR6Bb4uaz1TWFJTi09oU5NpBHuJvrNUn31RYlTcKnb2U2e7hm/P8AMmgFyLIs9VKjRblYdRYMhcPp9KCmkcZheRto+FEQsNrM283tAeoj9wj3qyjw2ovOmrWkp8mvejgZiqPzE+kbfVqqckuCknQ/h0MtZNHwqaQ7+gI2uP5q+9hbD2/HkEZxfSIMjMfqLk37tVAw6sq5KYqSMBoKPN/wwN7n+ou9SghCG1ge65lOrZLaS4G23Sl4SPqt8X5kjjtbVkRCZSZN0vzReD6fUt1BGLbGxEB87vSnBJreW3LVNlufNkVzj33Ke2mJSZbU+LPxAed3qhBmFxl8m8KvqDtI01rAbxZfyWLubL1adKmwxnHCMtRJHRxG9rSSdRe4R5v+VZvGkbQyTbPSgpa+qiI6d46wGa5+AYkQ/u5qHBNFUaSBcXq8lksOkpxxeB68amLDhbfONvtL/QHJvzK2hqsQKQmoHp+0NKO5gjcaatAfiAyyN/pJc3KZ2qRoQyHk7bUQTcMnYNvnoqeixyjrqgqcJnp6wOujqQeKYfyvz/Kp9z7nNlXDLJ3tTj3v+VSIKxVYyeFn2o2mjj5mwll4k9RWaKmxLXMGaUvhfcrSmxAJGG9/ykvPKrtRHQ3WOwy9124lUf7TVPtGUsj7t1wup7TZPdieyhiEQ9DdSR4tLHcbM/1eJl5LTdspZJGihksNvzLRUXaqpktjldiH1C25Q8WpSmpeDbx4tJdq9tyvMNxyelGxjvB/DksNFWPMAl1XepPnigYeI5ncT+FZND8HqdD2wiHQ24Zf0l+VZLtt9hP2ffakJy4hhEdFXyhpXYe/CNi9RC2jrNwdqrnJnC619NVaUfab26YXM2Dw/CKnVmm0WfPv2hf2J+1fZuGWs7OTxdoaIMyYI9tQw/SvnTGcHr8Drzo8TpJqOoDnFODiS/TrB+1E8JB+KxxN4s1L7Tdn+y32kUI0faPCoMUF20kMPxQ+k2QsleSe2n8T8taabh2szqfHiVr5Z9S+tPtC/sI0dQJ1PYrF5BMtzUNc7F+USXzN22+yntZ9nNWUGN4RNSiz6S5XxF9JMtU0zKWL9lQ2IPHa7KsqcSkmmvd9w8kQUtRMOamU3Z+SZ9Wcs/Sh5Iw+QQxyl8YkBq6WTR3ciL1LvBOoIc2/StzgH2Y4hixfgUcpj6rVt6b7OcH7OgJ45jFJQZc4hfiy/pFcM+uiuI8nq4fTMsuZLVf7PIqLszPUFk0bktdgn2Z1FYbM8fUVrCLdS1tX2y7L4LcGEUdTiRC+h1P4QfpbVUOK/aNjGKNYEkdBAL3MFGFmX5ualPqM/wAVX/pq49H0vznu/wDRp4fsxosBtPGKmlw0R5+0ybv0812o7XdkMDDh0FHVYzKPIz/Bi/6uvNHkeoMjkdzlfV5Ce4nSbkrh6fKbvNOzKXq8carBjS/95NlXfatjdR+HRNTYRB4Ro47T/W+qy1XWT4lMUtVUS1Epc5JTIi/mow5CJLhSNbovSx9Nix+EeLm67qM/zmGJMSTSbu+1Bb3s66W3T/kuo4h0cveSmU0cQgdRU3DTg9riPUZeQqHTxvNMIA/V4vIVFxSuaom4YfsomtAf+ahspLZmspe0EtcAg7AEWVscQ9IAqbGcSPjFGDOItyJVeGVhxzZdWe3mrLEYXmhJ4wuPK19elklLg35Bw6+oPPr0uV3LIHAFgNxCn2tb4j8T/l2rP0xVFDSA8bsMsp8KMR6s3Wgp4YKOiGBp2tACAzkbaTv1LNTplVRuQxaih+yzEcXnwtsRxkWDDIaopHH2WGS4r7W5vty/MvJSG0V6Z2Dp2xTsVjeHuDyjPSSk1vrje8P8pLy8d3PxLdfswyfIc6dM+lLblkO1D0nlltSctEzITkwhzTF3eiO23qZAxadSImbD4lrWttuT8ORNm7KNGVz91qlAVraIkXQTDbrkibON/qRgNwF/NCRMPxeSC6FxOr4Vy5ytd2Q8S7nmjHLyuJAxyKMi5/pTxRsL7WYSZNRyMN2bbidOykw6oARDb3JdWufV4kBTcPyuSGbQXza1AB+px6lwtvfzSKS0cskhK58stuSAFbrcz3Jsdz5epOWj5Ju60sn6nQAtRf8A7UnF9uTbmSIrn5WormLmzfSgSGrfdckO0bepOgLWfEh6XLS1AxPI5P3JyMg2u/V6U2OXMn6Uu/PNADpWF39PqRAVw5PtL0qKeYmWlydDO7XNUgJHEDo8JJ+aQ4YhOAziLLQontJR9ObM6lhG81BKzeDcpmuC15Kv/wDN7tT2fqRjavaspx3DFWRjKJfm5q7w7+0IxFninZ+nnMnuc6U3D+l1gO0lG/FF/EO1Zwo3F9WXKmdaR9BQ/a92Xxhxbi1OGmTalUx3D+UmuUo8Uw7EIr6TEKeqH/yz3fpXzlouiVr6PalKOwJJHvdTIAxOZvbF/UooFBIGQH1MvG6PHsQoTup6yaIvhMloKP7UMYpxFpwpa0c/7+Hd+prVyPDM6FJGzr6GQoieN1m6qll/vAYv3Kwpftcp6g8q/CLRy/8ADSf9VZwdsOzGJFYM81GTv/fw7f1Mo7biJysxM1Lbya234kz7Kclz2XL0kcFw/FtaapgqM+VslpfzQ/7J+zyiBxEGvi6UXqSmeew0dzjmDCXxLSYXCcYCFj2/Ja2HAY4dDiYgF/C1ynDhLZZxg9vdYmD5IGFYWEwjJIFw+laGWEKWnubIb2tAgclKw+M44RZsxFT5RbhCDsAgtIx2M2ed12B8RycDvLuGR1Fp8PrYzzgOQCHb+Ge1vqW9OlgIyc3tHvEVOocPiEhfhcIC5XdTktlGzk9xjsI7N4hiEwnV0kFQL+ImsN/pIVoqj7KfaIuLSYnLRl/wpW4osX1c1taanAYhbLd6lIcrbWDK7+kVt2uDeB5fUfZ/jeFhnURw4lF/xIJrD/S6qZaeOlI2qIqilt58WO4f1MvUMYIyay+4u8iWFx6aSjq+HGbieWtr9KycOQbopooY6i72aoiMm8IPcmmp6m8mNto80NTC8zjxwaX/APEa5OQwyi+UVRNTiPpe8f0uoaI2B1HU2fRWeH4S5eznJIBHNcQwD1CPqL/tTMdRWQyictPT1mXIRuiL/otBgk1JHIctTFV0857rjj4ofqBSki1ZcRYfFDGPDAxH4lGlp3j7nThY9QFKIBWRX9wk9v8AS6ljnI2dm3vLNXRqRKaE5jFs2FTayoip6fLJrma1MYpUNQ0xT5sI9NpbtyoJsQOS0X3GfL/uQ3RViqZnIyPK0R3c0dFTyVxiGlxfqVdLUANzs77cxuQQ1UouM8ZuJM+y1ty5/wCRPB6rgdHBQ09zgJfT4lKqMYwyjlyOwajO5rell53DXYxNGLHUSDcX8FB/3spjORntz6i6n+Jbgb7Hu20Yw+zQPcI7jn5Z+4fcs9TY9JTm87SkJHtu8WSogxCKQvxS2NyEhRBNFUSjmbjmsmwNbR9qpI2Fnl6eQ+FWg9qHqA3vIRP4hbqXnzV0VxZNt7/Sr7s7ikskoRg0RRZeMLhTTss1FMX4gybxJ1c0ld7PJe772bQfCPxIAxALN8bjEHIA3XEoGLYo9OGTgAh4BHxEtEhNlpLj1TQiDwSuJvzMnu2/SrzsSWB9pK6ePGO0MOEEDbL9t5fCXLJZz7Oux8/bzE5458TpcLpYwuIpTG8y8IgLq2x37D8Yob3pjgxGIuVz2GX/ACdOqJX7PS5vsvxuGHiYZiFLilKXIs7bvpLk6zGI0eJ4PpX4fUQWv12bf1LzOIsc7E1BNF7dgkuf905AP/R1sMJ/tKdr8DjCCrp6PtBSs9ryThZKbfU2n9KhtxKtMuaTEj4hPFO4af3a1fZilxftZisWH0IRymbZyHI1oxB5kqCj+377Ou00gh2gwOq7P1RbePHHfEJfUGv9K9O7KduOymC4FUT4JjmHFRZXzT8T8W3/AB/cpci0l+we0XYnHeyMI1AVdNVRD/wJHEm/K6zcuMBJD/8AUKSGoEntcZYRJZzHvtUPtliHHd5Qogf8H1EPqJT6TFoZAA3fZl1EyEhtxvgg4z9lvYPtdET1GDtQSnuY6F7fzWrznG/7JPEuPs/jsZj1cCs2H9PkvTSxCfEq2CjoqJp62c7IBH/MvT5vstChw0J5MbIKiOO6ciC6Ij8Vvfkk8koeGNY45Po+F+1X2I9s+ybHJW4PLLAP9/A14rCTRyU52SwFEX/mNkvvkcQxLD72jnYhztYo3tz/ACuqfGKfAO0QkGN4FSVBu/WMdhP+YVtHNP7MHgh9Hw8w9+idawhLN3u7re9fUGO/2c+xGOAcuF1tXhE5PoMlpgL/AOK87xz+y/2ow+6TCpabG4P/ACJBE7fp5rdZ0zB4ZI8g/ciHp5q5xnsXjPZ0yjxHDZ6c8ruhUml3vW6nfgxalEPwlk7q4wGhCoqYgM3HN9xC3SqYdy1v2cw8TGRcze30j4l0Y3bMpPg+g/smwcBxSnkka+OGO5yz6idezOLR65WjnqsB2Fw2ePD+JT5CWQ5ktxHIdgu4W+ayy8s9DAtIEosiBRZoQqBI/wCCdCRuh+pIiuAm8XT9KyOmyvOnjkvjcLhy1uWB+1Ps+GPdlqmiYI5CDc0VtufxL0uWGQtQyWc7adm6vEsN4lJURwTiYk/E6eHrn/pVJ8mUlwfD2PYK+G1ZwPE4EB2uqtxAe7+a917ZfZTX1Tyz8WM7bvxL7tq8txLsjJh7/iHt+hatM4G6M1HJtHJEMjknzp443JsnIh9KG0O9nL96hpk2Bdt6l3VJhYXHON7fmuGIZlkD/wAUtQsTE/e/Lkj4jjzQ2sPe6RCwtk7quRDjTPciGZ0z0knAECYszcfLRTbAMSMtWztQvI+XWnA4dOIvGxFL38RhtT1PilZT3DFUPEJ8yEBWiALDcQrMNqRlpnO9nu3BcJflR11RLiFXLUnHwDN7uGAEIN9IqIM1RG+yoO71C6N5quZ4hecyy5btyasAT448sy+llwyPkef8E8w1kZZNLJc/xpDHUZlz156qyYkcI3kLJupPtDNbpkQp5ik/vAuFSY6c5BufYL+JQ5anRCKZWMJ58kjjPyVoVLHGb5GR/wDNOjDHIXxelQ8qRt2mV0GD1dVCc8UV0QdZdKj8Ex7tvwq+kIpGBjMys6BJ32pAL8tdzKXnQ1hZRjRySDmzWj3ESU1GcOj2OPhIdyvJowEM3cguTQ/iMVjtao72xfZoph82zSt3Zs11ytjoAIifqu9PhSClYT06fVksI0nybS/SKvgn5IeG8b6s7EzqzOnuuzzJN8FhAtm0fCupSRzODsicTzZdGRi1yThZdzOmxh4haM7iq4BbHCFifl/NC+RfJT4cLeQM9eeifHCWuLR7lk8sEarFORT2siIWyVyGD7R0u+l0vu20BfLv8kfkIf47KRo3Ii2p+CQIwvAGMxfQi6RVl93ny0UDDad5Gly7pHzU91SQdqhqYpag75HuJBwy8lYnRvG2bvbamvY3+q5Cy6g8RD4fy+pTKWlETzqGAhJtm+0vqS9jMbs3Q+yny8KfdRLxDvDpLiZ4nIv/AMYUh9kjMc6e60rv2w6oocLeottZ1IbBZ7c3ja1kn1MIih0s5ckWbhzFnHTAIl7+SinQmR9Foly12q5ioWHmyIKeMS6bVhLq4fxOmPRTK4MLcQyfdnyRfdoW6tuVhrG+0Huyt2sgYdy5X1X+zp/Ea+iAWGh3IgpXjzsfqUsR/Dybcea48JkRHksn1X+zRdFKX0RnzEMr2tTnEPoBxt+Se9hkJiLNh18062HyEHJrlP5K/Zp+DP8ARFiLcLHu+JclyIifqLpU37pe12/yul91683/AMya6mP7JfRTX0Ux07EItk+jeF0cdPCIDmytPu1i1d3u/wAE49Ddv1WvfRi+ln+irCEbcma0c11owIcmzFWL4e46MG75Jfd792Y5+5Ws/wDsnsT/AEVZ04c77kJwxiA5uxXeFWg4WfiZ9qcfCdOXxKu+v2H40/0U4CElwZdPNOhGBaMyuAwVyItN3wro4OxH0bWWf5K/ZcelyP6KYoQItGe1EULXaNtZXY4WAna7dKkBhcch5MF30rN9XD9my6DLP6PBzhcefUgIerNlbnT8QMtFHmp2Fiy/qXunzVlcOW5n6URC3k3NOyx288xTFu7LqUFIVooxyTTlaRN4fSkVsYigodGRskuJaPdco4k/JDdbd/qQOiSUjF8kgkt593JRmL3IrnuHP9KVlUSOI233otepQ+J5+FFxnIEyaH5ZGHRnZQ3zu5vcj8LoPFk6ChFmQc3Sucbcs0i+SG57viQQEUj96Ei/SkXNc6kAdcmXEku5AHeoua7+9NiVumaLUkAdfmhtXfD3Lg8kAd1uS+JdEXS9yAo54uaVo5aLpZZLg5Wk2XegzYL+pL3eaK4l0d1rIEBbral73RGO70pHt0/yoA6/y/Sg6tV2238y4/PJAC6brURfpSLMS7ku9BLOxk9+WhJ0iK4sv8EEW0k7oQ5aoECRbRZ1KpMUqKHWOXu6Zdw/pUJ8iJEOVw6vokwPR+yXaakJoqek/wDp2LSBZNiBvdNL9B/3be4Vdhgb4eJsH7U33mW4n/8AVeQPt1Z93VcPUvSezfbikrsKGLEZ3ir6Zrb8ruKH7u9Sqiac5C7ioxj/AP2UfBEbjZt3qVDU/aR2epZiCSpmPz4cLqVhna/A8WcY6fEYhN+QSvYRfxW6cDLtzLNxcSHRCUfdncps1OcYDeHVuHydRzyjjI5DGAB3GZPaIrQzpkdodxD4UpOHSwlPUSRwRN/eG+QpimxZ8YM48Kp2qgB9a6e4KYfzcz+QqfTUcdLIFRPI9fiI8qudtsfuiDkDfFzWbl9I0jD7mNQ+0TQh7PTPQgW72msDc/0Q8/zOnYYY6eTi5vPUO1pTyvcf5fL5CnZSOQyM3Ms91xOl7OY26d1ylR/yK2/xBlmaS3Td6vUuRk426bvUK7aEIXy9PxdLqIeJBcXBDIW9Svgg0ZY5JJRhTYjFBi9P/wAKsa8g+k+YP9KOlrmEMsOxeWjt/wDA4y3tEP0jM28PzZrKjM5CLudw59KkhUXWg+4fSs3iTNVlcTZF2mbDRE8Vwyaii78QpH9rpLvrDVvzCsvjHaiWSaU4pBOlPonge8HH6k7BXS4eLT00vs5tttF+tOy1WEYhceI4VZUF/wCMw0/Z5v0tsP8AMKz1cC3kUzLtiRyGLmZEXqJ7kYzcYtDMi+JaEexoYkHEwrEabFiz1pam2kq/pH+7P+SgHh/3fX/dlYEuF1+drU2JBwTL5E+j/lJaKaIcH9Cw/EI6M87X9+i1GC4kFVI+tpdw5qrfs6cMo8WncSLxD5K9o+z9JNGLR5xW69ab1ZeNTiWr9oGw+EZYDaeoZ7bSdRAxiorDI5Wcyfc93hT0HZ2ON8nzHL1JVNDJGP7O4G22j0qFCBb3HIai5tn5lIp+IWom31C6roymjMmOMCHuEfCpUdVSDNc2YD1WZo7ZSZqMNqHhjEHkuIn1WxwXGI6e3Jnch56rzSHFIhuMJ4/fc/JPUfaZ+IQBE528/CLLKeE1jk5PbqPtRbpcxCrY6ygx6jKmxCkp62nNrXiqQEhy/evG6PtFPyeNxHK76VNbts1OBcQ7Sy0EelcbxNHUssfsj9sP7I/YrtFUe2YHMXZ6od7jps74T+nyXkXbnsDiv2RhIdN2ElxGAP8A+ayvxov0t/qXsVD2qkqjyCouL/h+FbLB+208MXDlZp4ia04z3CTLkydMsj950YesliVY+D4Pxn7RO0GOCUUuISU8P/6NTNwQb8rLNONzk5vcRP1Evu3tl9i/2f8A2mXSewjgeKm3/wBzRvYLl8Q8l89faD/Zb7U9jxlqaB48boG3MUDWy2/Su7DjwY/bFUed1OXqcruc7PGSHvQ297Zp+eGSnlKKWMoJR8EjWkuLvPKY3+9EPLlahu3Fmlrd3IGF82Q2655om2oX6rmSQHdc80QXbs0AbSUykp/aJxZ329TpgHLlQ0Gpfizcy+BUNTkJE7NuLxK3xIjmmN87Rba30qjqBO4L36t1yxkbodorxmBm2jn1LQwk5Rjn3eIW/qVHRi8hZMHfatNiGC1mH4WLyvDT8W0WuPfa/fao2S8nQot+DPVdUcNRx9D6hhL/ADGmhxipkh4WbnEwWiANtFkq+OOoqM2ZygjZgAekRZk0N42MWQg+20Vmx0ez/YCR1WJ08FSYwUcjkB+IizF15UQ8OQwz5G4/1L0D7La5qXF8Oihfx3OsRiUbU+JVgM3RMY/1LbH4OfN9EbS5dERu5bSXTFuaQE49y3OcE4WLk+5ANO9ykeLRk1NI/c/ztQKgCyz2p2Im79qaDc/cP1Ix5aoGSmLYLN4ua5KTjdtQlM9uWm1DMV0SCkNcS0uf6VJjk2C2b8+pQw2jyT8Mnd7kEj0med2d2vkieS7qSH8TVCQ28/EgsTbj0Rjlnk+1N22tm67d59KAHCERLLO7NG3Ldmmgk2/Cj4j3Do6AHCJibR+lN3WoLrn0738SMffmgBdQcnEkVtvwkjDIbfUkZdWTbkANdPf+Zc4l3mRJ3ht4nTd2u3L+CsDnTrqRLolt02ogF8s3ySt6fUqLFoWviRANparoj1J0Ba3XJSSxdyk0dV7PL8BtaY+bJhLxbU6Be0h41g5zXyAzHEXK1upZyXBZCAs4/wA2S29LVHTvm2RD3gXSSsaWjw7FjKM5WoCy0vG5rl52aM8fu+j0sChm4umeQTYSYns/qTB0Mg82Xt2JfZDidRT+0UXCrwyuuge7MVjKzsjV0s1k9OYG3O5rVyR6qL4s7Z9Fkj9GEGjLLPJOBRyEeTg62cfZepka9qYzHO27Lar3Dvs3xGss4dG8t+67O236lr34/sxXS5W+EefU+DmXc6t6LAbtLG/1LeVPY+jwUSatxCMZG/uIGuK74lAnqqaELKSBx8zk6iVwcp+DOeLt/wDYyBQ9n6YZQ9rPhRDzubclFDINROwYxU4XGT7CF3OJg+IURk5DvfcXiUihwmoxp56SmieeoOE7Igbcb27V0PCkrZyxy7OoofoMQ7WDc2GV+HdogbmMRsZ/pe11ND7SsTwsyjxfsvMGTZOUGYf4ivKsX7N4x2bnsxDDqqglHb+LGQIaPtRi+HvnBidTEX/4hWrnSi/B2ShXlHtdD9qnZusMGqJKqiJn6ZYbhH+C1NPjmAYtTg9HjdLPdyi4ggf5hdfPn+3VZVSZ4nSUWJD/AObCIF+oLXQliXZ+qIuJQ1VBd4oJGMWf6X/7lfK+jFwUj6aw7BQkPinYZC2lr3Mrmmw97xM8hJvdqvlWmrvY3H7u7QyxeQyXRWkr/D/tE7a0ObU2M+2gL9OyX/Ec1opKJjqfSsmUf4QPtfxCodTUR0NORm92TfwXh1N9vHaHD7WrcOppbeZEDgSsB+3bDMQpjhrMIqYDNrb4phMWWncX0Oma/H+0zQsLUx3Sl4ibksbLM8kxGedxPcosfbDAcQYcq0opf/PBxU+P2eZxeCpp59PCbLH7M3bB4khBmzXD0qTBI0Ig2h1B9I+FlwaeWMtY3u7tNqv8JoWLmDXvuuTb/RlQxhmGz8XKWO089SJtqvAo5YS/DyH6XVnDS2tmzuPmKO1s8mcx+plWmxouCE0PEt48cco/HGxqLikeH4fTFKFFIJ95UcxQ/wBKdxgmo6YZZHMR9Qt0rOVOKe2cXKVxpfGRMo0kKc6OjjlPUCTPUVAB4Y6mNpf6h1/pTUsJzW+zz0k9762TWGzfSdqpjkaQ8wa0R6BSt6S0FX20yFlf2X02FvGbviEFTTgO0JOCRB+sdFMpaGkyEqerYyL/AIRjtVRhVVUw3RxzmAk3SJq5hqoJIxjq6KGsHq/EDd+ptUu2aLKiyhEBtcDcS+JFXVEcNLLPLvEG0EWuIlAtwwREgeqw4i/4U94/pNSoKOpxBxpMPxOkqaiZtgVcJRF+prmU1RspqRnTqIaiUTeOIC/TkKZnkjkcXbMdNE1FVRSYzW0eMPLh1PTGUPFoYxqBlmYtz6kLOAqwmwWIoAkoMbw/EfOOW+mlL8pDl/UskgfgrSFhjybP6VZYRiR0ZhluHw/Cq+sjnodanD6uCLP9qMd4fqC5lFbEIqiYAp5RIyt6tuSbRCtnqeHY800YmeTC20N1tzpdoKqCSkCc5WAs/F3rIHiTCEUNNUsUEe20m3F6iUWqxCWa6Mz2ZdPhSKJ7YtJxfw6i0u7xLT4P9pHaXC7RgxiUAHwGdwfpdYGGMI94MxW+pSopqiRs2AOF4riUqyz2nDPtyqKhuBjeFw1od8kG3+l9HVvF/sJ2uYo+E2HTk3V+y5/yXjGD5kY5hcvYfsl7B/fVb96V8bfdtO+yMv78/T8hVuvsEdr/AOz+1VT8bDsQciflBUtbd+ZlgJOxZ4DWS0krMJge8AK4bvTovf8A7Te20fY/CQhgNixGpa2GMfA3iNeFniUZbM3vLc5eSxSsckWtBiz0sogbMIB6u9amm7QQVUGUc8UphuIBfqWChrKeol4ebEfVaS132b9jZO2GLVB07jR0VIFs1TZdcb9ID71raiZpM3f2V/aV2U7M1FVJjsdVh2LTHbDVSwucUUfpEm5XL0LtPDB9qGHU/wDs32roDgh3HTBI34xeG7Is/wClebVP2P18wE1JidLWj3RThYX0+JZnFPs7xPBT4lRhkoPnc09I9wj+ZlnUJOzohknBUb+s7E9q8FYmkwyWtD10ZcX+nmqYsc9jPh1cB05jteOpjtL+aylB9omP9l6gmo+0FZAQvbZL+KP6XWjD+09PYMXaDBMN7QwDzOyw/wCrRbasjZEsKynqBzaISue66N+SchIhPOCoICzVdU/al9k+LYTiNVHh+J4Ji8ULnBSQG5BLJ4QuuJuawA9uqyOMYOKJS9UglboXks+H5H48HsNX2mDhNTzxxYiGW/2uNju+kX7llsV7E9gu1Al7ZgcdHKf97Q7Lfy8liG7YHVRE0mYE3MhTuG44eYG0jlGPMSVaonYDGP7L+D4gRSYB2lGAn5QVgW/1Ktwv7F+0fYWYpzpPagyt49NcbW/uWwmx5hhzDyu+an4R20r4zFoJZQIfDnzWsMmSHhkSx45+Ubz7PoYocGZjqG4pNdYT5LQcFpORx8vNYOm7XT38SenhnIm1Ky0lPh7RUxOLtGcHw9QrV5f2ikqXBqzpzG7N2+oUcW3R3Yi9So4ccjIs+Kxi/L03K0DFIxs4lhCX6lommK6Hzp5KgxFsrennaqmjyxT2o6SJwpQd4Qlvu42XUY+7u96fxrEoyjgw+ml4VZXXDf8A8KLxn/p+olc4bT0dDDBFTgwU8YMACPhZkrsa8ngv2z9sI+w8f3ZA7liU25yELbG81861+KVFdIZz1EspFzudeg/bwUg/aVjHEZxDibCK4hIV5zLGFpH+a0V1Jto4Mz9/BDIrSy0TVt3eyPaRIrWtTENW+pC0dvcn7g/ckVgjnmgTGCj9yRCycea23JDxG7skDAOMMs/ElsIVzqf4kD3+HJKogclI+TP+lNPJIP0uje+7V/5JFtuzfb8KKiBKhjcrWd2U1qUBHnuVbFIw82ckTTAR83EfTmmJlmfDjDM6gPpj3IKeR5i06fV0qEEgFczGI/UjbIS2ShaTeF0Ek+0B65wu+ad9s4fKW7L0soDQnJvyv+l04VGxPqJ3P70mti1LUlDMElrm91vuXQqIoyzztJRWo22tk4+W9AVKNuWT/rU9o271FyFdT8Mb5OfMctzJ1sepIbjiBxMeWiz5Ur3aMf8AFMvD9dyj8dF/kzLms7SNN1xNd1clDLGHkfN4hH6WVcUdpd6dgoTmflaDcyJV2oLgh5pt2WgV1NGws8j3Fbna21kTVlOIy5y7g5D6lApo6IakmqJJCpx5FE24/h9yOurqSoeCKCkGlpQe7buP8xd6nswNe+x8sSArsm/MKCaujk6Gf3qrqLBl/CcyDuImt0R09hMTnEZfS9qrtJB3Wy0o6d5jJzjMwFukVeUdHT0IA8+Q8V7WEvNZunxCooQsjcgiz8Nq7LjFRXEHtBvYL3XZclzZMU58fR1Ys0MfP2bsKeKO1ndhL4l1oY79jxj+ZliJcaOo1kvKx9hZJmTFjj1B3Bef+Hk/Z6f52NfRtyGK0smYiyfO17Vl/wDaaO3J6Z7hfwybVTVOISVRZub25W25qKuvD0qh8jz8/V7v2Ki8mxgKzDp7GKnkBxy13OmOz9kkM7SSOJOd31KreRhHT9KQVksN1jsPnot+zSo51nt2zQYhNBGFmZjc3+CJqiPhDq/v2rOHVHNaZncQpe2S22ub89FPYNe9yXFPikckwxuDkOf6lYBUR8Emze/Ppz8KycMhxzCbdaf+8py72/gieH9As37Nrh9dTQiEbhefzVw0b11MOUDwDn+0E7l50ePSxhlTxtAX/EHcSkw9ssXjEW4oEP0CvDz9Bnm7gz6TpPU+nwwrJA2U9G9xM8biP/E80bQvHEEbQGZ5XcvCszR9usRyLiHGQ+mwUbduK0ZxkeOGcW5RydK516f1KOx+pdG/iX0vDjlzPadmm7klDT0hUJSPI5GT/lVJU9uvbKYYjwulil4ZRHPFnc5XXX/PwqFhHaKTDawZJI+PFk4vEfImdd+H0+Ul7zysvqkVP2Lg2Q0uFRwlI8j2+FAP3QMJNxT4hN6LllaTHKQqwc45Rid+nND97U3NmltV/wBqT+xL1hrwkaziYWOryvcLaDkm/asPHkZfwWUfGKYXHIpLn28kxJjUFhM0Ul3qVL0qP7IfrE39G2jqqMjAGkuN+XvT0scFhG5xiI89RuXnM2JPI2yNxIeWu4UzT108Iyg538TruUv0pfTBerN+UeiWx558UBJ/V3oiKMXIL4x8yWSpqx6rBijN7Z4QIhMntuG5VkOKVPGIzlMiYPEq/tz/AGJepr9HoIZCNzbrvSiEbiu9K87+/KwmLf1clafe3soRPfIQmzZ2v5rN+nT/AGaL1OH6NkcMmQu+Q/V3p0KUshzNhEliD7QSRud3EEot3NdDtQEgXSPLf8Kxfp2T9nTD1XF+jdx4bcBfiMWvhdOxYWwxdb8/NYYscenCKV5JLJW2EL8vqRB2wOFjByltF+rO5ZT9Oy/R14/VsC+SNuOHxjza796eCGIdHYRFlhR7Wca0GkMfqUyHHpCMc3crmtbRYv07IdK9YwXwjy23S1NW667RUj5NcSaPxchX15+bEKr8m7lBLPcrWcWEearqgrdGWUi0RdeeSHXm/SiKR9zIXJBrEQlaWfUiLd3P6kBbdG70t3mgNjvSPJlwOvNK7uSu/KSAF4bkm2lkyFs9ycEfNAWBc93woiLv/il8SQ7tOSCmA+VpWoE909zoCFyfPpQZsFvcyVv1IuH0/EiId3/qgQ13peLkkuWoA6WXJctXXFJAC711iSbmiGPwkgDniQp3S3PO5NvuHkgDhf8AzVCJdST88kh+SDJi979SNsxbND/BEG61srkAc9K6W0s2Q+LJd78+pACfl8S74eW5K3REW0e65BLBcm965dbyXS3IeHcRZdzIEdDq0TwbdHZNW7uadHdyQNi0u5ulw8hFskQj3pCPwvaPiSbJXuBEbi06elO0k0lHMMsbuBh4hTXhzzRBncTvlyWfng0VxfBA7S4e1PUBNFmUUwXtd/UqN9pLZY3R24TRS3uQmzrJGNploudM7ef5FpgXbLF+z9rUdYYxD/dHuD9K2eA9uMCxJyn7UPV1VZ/dx2MVMH5GXmZckh5LXknWJ9M0dVTY1R8TC6qKugANowPbZ7re5KKnPIpDcRMdtq+bqLEqvDZhmpKiWllHkcRkBfyXofZ37aK2hYY8VpIsSH/j9Mo/9VayUYyw7eD0547n37cudyYPELQJqeN5SFnK4gcv0i2rqoj7YUnagP8A6XVxXdLxTuwTZ/CHf9SAhloasaiKWaCqDc0omQmJfUtVNz8GGmr5Is2KNXTGZmZOO3c6MJrRzZ7hdT3ximqpR+98OjrCfa9XTPwZvqIhHJ/zCipOy/tVx4ZWx1pZ3ezSWxTW/Q+j/lJK6+ReqfgGmJpiH/UrmjweeoEjMHGIeZCmKWlpMPqCatnalMNrUxg4mb+Vq0WHQz9pPaKODEaHBIgjKVhrqsITmFuoQzTeVLkhY2+DPjwyMo8jOXPQRG4slIiw05n35xD6c7iVjS4bJHhsuIUcUVRQRmInU00wmLE/qJiTtJWRC4ucar5EtauiKeCtDTi8cR3D4s+asYMar46DgScPEaAtr0lWHGi/S/JWVNJHVNlEbFl4fEnYcNMjJyGwep7PEikzRX5IeHYhh9OwU8BVXZ7qLhRf7xSPn6oj1ZvpJTIyxEbJAoIcZpeftOCyXSj9VOdpt+XNMYlimGU4cOfh1BdwR7v6lSgN03EgkejHqbhncTfvWTxfo1jmf2bWgxymrnIIKmOolbnFIxRTD9QPqKmSEBQkDxvb6c9yzQ9pqmakGDGKOl7Q0uVoHXBdNF9EvW35SR4fjFIJCFNip0oZ7aTF2Koib4RmHezfMXWVzh5R0Xjn4ZbVOGgMJSHIA+L4lnsRpW4JSPI4RFteQ/8AKKl4/wBrqTB5eBUU3FlyEwKjnaohlf4T7vzLFVnairxKpKQwGIO6Id+f1F/2reMpNcGE0l9l9S4S9RTnJQUdRWRRP+JLEBHb9SlUeJSCZB0EG20g3H9QrOUeOYje3DrJYBDc0cB2CH8OS0NP26jrqbLE6KLtBEOYe0lJYYF6hmYczt9OrKXKaCOj8Ek8ckpxzfMBLkPUov3xPMbO2e71KpCuCPzIW6jlfeT/AE9yabtA8lwQR25cyIkPlEbc8GwCanp4Qmep3PzEntyUwO0VpiUEshhn1C6wPtEZFfKbyl6Re5TIJpah9PwhbkKydFqbPWML7URla4Hvb1L0HAe2Eo2hmxRE3SW4V4PhsjZj4tWu9K2NFiE8NthWiPhzXK4nUpM9G7Sdgexf2lUtmM4ZGM58pxa02+kl4V28/sX1tKEtX2QxJsRg3F7JO7Cf5SXqdPjEgsGT3Z/0qY/aqWjIeHUGBkPhPkqhOaCUcc/J8OdoeyON9laoqbGMOqaKUHt/EDb+pVFr56ZEK/QSXtVh2PU3s2OYdTYiHfIQCRLzftT/AGYeyna6E5ezWINhdb1DAbbS/KupZU/JxTwv+J8h29zohHv8K3/bb7De2HYeST2vCpqqlFrvaaQLwt/5LAhtfJ1fkwacQtCK52UgKp6OnNiBoiP+9lPaTfCPNNQRtJMDO+3NUFVVSV2J5O918giIqZS1Kxqywq6yUa4YGPijkw2iNuiKmkpuOYcJpxLaxk9oqjr5HkxCU3fpch5+SahqDzJgks0WLdnRRuqaaOOQDCnAhF7Qj6RclXY7SyYScD1MkMs9U9xDFJdZ9SqpqqQaSJ2dhybqUXEpnGHDtbjsI3+F3clj9m8a1LOoHhwFlkQpsCb2OJ27uag+3ANHw3kcyN7nu7k7UEJQAEb2gXNaEG1+zysMu0NK7bbHuFVWIycTEqp/EUx/4qV9n2f3xFpuy8Kra2R5KyoPK24y/wAy3x+Dmy+Q7hJy3oWK0tNyaHJEROPJbGAZF8SXdm39S45XLiCmdcbXzbK1K70ttQ/vS0QSG3SSH4V3S3my6Yh3GgpHGLdl4U7H192qabcutt8s+5JDJQyMIDl1iuF+JqTphvnu7kbbdWd7UwHLriy9yT52k79KHTmzorri9KAE0nSwp4Y9o57lyPISHxfuR8TXVACHa+u5JtpChItw+FLXlqKACMurXJDc/PNKQm800IvdrtFUgCuci1RANujowHUWZJh72/eqTGgik8l0fw2zdmuSDPllnalrkhiOCVpZu+0vcnLm0tNc6W7ksx8hR8gDYtM3Suu5LnhyZrVweoeaaQHWLv1RtI1yDht5rhD3p0OywocYrcLkGSjq5qU28URkKuqn7SO0dZa9RiL1RA7E0koCRfqWXEdfkld5rml02Kbto6YdVmgtVMvpu3WOTQwRPVsIRZ2DHGw8+pQKvtRi9YFkmIVFpcxF7c1A6XJvcgLK3V0l0+KPhDfVZn5mEROJZ9RJsi7n6e9FpblbcSQlc+TZCtvicrlKXyHYZNtj5F5J0CeNxkAnAmfQhfkopR3as/ejGZoyyVrxqCuPMTT0v2hdoaWm9mfEzqqfvgq2GUP0uoNRXYHi1z4p2YoZTdv2tG5U5/Vpp/SqgJGu0e5Fcud9Nif0da6zLHy7JE32d9icUivo8cr8GnflFXQ8YB/OH/aqis+w/HCHiYRU0GPB4fY6gL/0Pa6n6XdyQbTzjd4iH0Pasvxpr4zOldZjf/ZD/wCjAYr2TxnA5Sjr8LqqMh58WEhVU2YkvbqPtpjtCFkeKVEsXTwql+KDt9LpqrxTCsWLPEuzGHVB98tIHsxl+jRTrkj8lY9unn4dHkdPjlfTgwBUyWD4Se4U+faCSYMp6alnz8XDsL+S9DqOxPYvFBzgrMSwOUn6ZYxqIh/ha6h1P2H1lQHEwbHMKxcH5RjOMMv6DWLlFeeC1hb+DsxAVmHzW8SOog//AAjYh/mr7s7gfZrFq6GKtx96ADzF5ZYHtD03ZKLjH2Y9qcD/APvMCrgD/iDCRj+plF7H4DJi3a3DcPngktmnETjJrdPEs8koaOSZpjwz3ScC9Cuk7P48FFg+Oy4kPGGICiYuEetudrr1Ss7VYng9kdRTUhHlqBhaX5si0UuvKm7BzVlXh9HR4dPLDZDVSwCUr5f8H3/EvLsXxKoxKUjNy1e5yJ7iMvi81yYXkzu14Nuojj6VNPyekU/2uYcLDHWUEon4ipZLh/mr3DftE7J1xtficlPpqM8JDl+ZeEW/Nc2kOdq9lY6+zxe6n9HrWPcfFq8paCphrKPpAoKgS2/EPNVc9PJT7JYpQEPCTeJecjt1bMfpe1T4McxGnHKOvqBD/h8RyFHvQn25GwhICMnfd5CPi9ylQ0slRMTyBZbyHp/Kszh/brE6GpCX/dqiQOXFhElch9pgzPnV4PARZdUEhD/Sns/0Z9tS8Mt/YZ7tGcRJrjIf8BUerrK2jfNqc5RfkSeoftAwKobOojqqM89dBMVObHMEriIYMUhEC8MjEH+Kewu3RnPaK+qm4srHpy8Vqdr5qmnqKOkppHgxSve0JBK3gx+M/wBNyvp6OnwuGWskqIfYoAKU5QkEtqr+xNQ9Ydf2hxTDHl+8m4VLBI9pQ07ekrfEpbNIR/Z2fD4sSkspyeKCjhGKMb+bM3V8y6lTcQBPK9xL0my3vseBVkeQPXUEr8yNmmD+VrqlxjsTKU3Fw7EKGsB+QkZQn+k/+5SmU0UlJiFRSlxKeokiL1RmQq+oe0Ek1HUHiMFPXiwWw+0wsRXfU2qqC7P19GQvU0csQNuchC4cvqbRSq2F66cTp4hGnia2OMX/AJo4ZHKJdPT4TUFEfAlojy3jRzXN+k05LgbXN7NicREX93VwuFv5muZU/BkpZgOww+JO1ePSwnw42YiytuJGiBSf2Wb9n8Xja/7veogyueWkkCYf0sWf9Kh+0QDLwzlaKVv7uUXAv5o6PtJV0dBK5uwj0xkO0kzD2oxDaEtS1aHpqxaUf0mpppl7JlpTYlWYe/EiO76muXoXZz+0V2j7O00VJPh1BiNFEFgBYURN+Zl5jTYpTZE54XTXF4oHKIv5af0p+D7qrjsarq6M258UQmH/AEulJr9FJ/pkjtD2wxTtV2jqMVxOW+eZ/wBnHtAB8Ij7hTtNXGMQ79zvceveqsKWCoqiip62knJntYuPwiL8p2/5kM8MuHuPtEU0H/4kZW/qa5lzlvk2XZ3AajGsRgigzkqKg7WL0svpjCvZOxPZ6Kgg2UFEF8x9JSH4i+ZEvmLsT2oxHBanj4ZXjFKLWvsaUXH0rb4r9pmMdosIHD6+nhiADueSC4Sm+oe5aVZSZPx3t1WV2Jz4gcstLL0xxwGQjEHhYU7h/wBvHaPBzFvaI6+LxR1YXf1NqsAccknM3EhdNTUMkYlke5/EO4Umgs9dqft27LdoGs7R9lgkImtOeB9R/wArqEHZf7K+2Qn9z9qKjCKw+VNXdH9Yj/mXieKlLCR3hHIPwrMBXcZ9AOIh9O5ZqUh0vs2lZHR4TjFZHT1DVYwTEEMuVoy5eO1BHiBx+O7W7csvJXSEARs94NyLPcyOGZxuzN/4rXRyI2RusNxYL/xAbX3LS0ElJUNleGu1xJeZUZHGQySSPY/v2q0DEDjfZt+FPVhsj1AMHOZswk2i2mtwp2no6ylPN2b1MQ+JYOg7TSU8Qs5yBr1X7Vox7Re0Qi71Lj5a3blHJXBbVvaqehiyeIDMtrXdTJpu3hlGLPFGBP4ln56x5ucjHm/iT44L08iLLpTtktmwo+0UVQGYSMR5eHxK+w3EpZAGQGtH4l5UeFyCRcMyiMffdmrui7VBQ3RHPaY8xF+pPyOz04MacqkJpG3xR8Fi9IdVqs6bHNuh2Cz9Oa8tHthTbjkke0trWv1IKLts8kxNPIIxZ+HdaKpNrwNux37Z+weIdsDOswuAqw8ukchIiXguI4TiGBhw8Qw+elNsxfiRkI5r6bwTHo8S1p5CtHmfhZaCWsOSI4qmlhxGAm6JwEx/mt+/KJhLDFvY+LjFpHEwZMkL7l9WYl9lvYbtMYtUYY+ESm9ry0L2Zfk5LCYv/ZnMjN8Dx+OoFuiCujsIvzNorWdPyT2X9HhlrjpklcwvyW07QfY/2w7M3SVOB1M8Q/39D+MH8li5heGQo5QeI+8JGtWqyJmbhJeRWgXemCF+7VOuO3kgLoVWSgPh/wCa64tudAW0M32kkxW3O73KfoQT96WmRM3SmyJupmSEmIeSqwCEW80LCw889yV3dc6446Z6osDriGWWb+5IIwuXG6x1cV1tz5unbAVrDyd0QZ8r3/ihb5uibO3u3I2AK2TPrf8AMujIYtc0jrjyONuTJcTQXfzt3Itgd4kglpI65cfm5fEkXmkJN3M6ew6OiUpd25OVdVLWGTyH8NvSyau8gXRkbllaiygqaaWnkvDb4fUJIpJJZiHiZFb6Rt/UhYnzRBI4vmptgC0kl5OA2ij9oqCLr29XJPxR3R5u7Nc6aIWzyZ9qrYVjRlJI5P05obZPO1SdRubJdjFiuzfcPhyUWVsR7ZeTmn4aqrpRyjNrfSTMST5e/wCJG0mn/onsGxHqClqJjkPIjcupCEJkQs4XekVMj/EmEHyEXe1yLwqVJT00ZZhWfpjJSrKeQrrR3Nw/1JbMi2N+ZTShjF8vaIyu8Scho4Cuf2uIRF7fqTtk7EBh06GL9yQxvbnYxfuU0qeITz9pHVx7ulSCoYI9GqGIulyDpWou4QIaF5pLIxa7K5F92yZ5ZWinYagKWplvZyLK3a6dPFGtH8J/4pponZkU6GQWzyttTBw22v6vcrEMSjkcgkiJhdrXtdRWkaolCNnf8yODTZjRU+gnm27lohKH8v7lOCnMqaWV3a2F7XEuoVElkjI9Df8AgixOTG2htLutQlD8/danwkiI90pgPwhcmzkYZNhlZ3EW1Og2AeFyHPXRBw3HXMk9xNxNfdn7tyQyPyv2ooWxFOO7nn+ZdCNhLXMhUhifdqnirAsEGiuHLxJhsQCju8LJcHS3J04W4vhSIunN3HNKh7BsLRhkHkk+dubfpQjI497Wp2GQJgILXE/AXhRQbDXSOmf8U6Mj2Za+5PxQ8S5mNiNvChcQH+9j/iih7DR3kJO7P9S4I7u8f3I+ohC8PdqhKZhksz+okULYfCMtoZ9PLRPhThI2ewi+SijWBrq6djqGy/aW/uRqPeRKiw1ifMsvyp4cLgK1pP05qKNUHLjp32wPW13zU5E/4jjP9mFuYu9NkTZ/Em7upNlzLPuWLZAqiT32/Cq+cre9SjFyHVRjh72UloiOTldq65pknyjcfiTTj3dKChrqLTMk7paXuRRR+TqQEID8RIAjxRsRc7VM9jC0XZnudOwwhd0KUwsP0qkgbKs6U/JNPDbcreQWyLxKFNT9SmQJkHp/5JW2qT7O3m6XDbxZfwQOxi18u9IhvtUhox3ZIrWt/cgQxw7tFxxtLLRPW28+pBw9vxd6AItu5D3/ABKTw/d/NNOOuiAGyzz1RW+aIY2tzdGA3d3NAAjHqKfGHcnQjt8KdAUAQ3p92bF+VMyjbcrDh65KLUQtfy70aktkS3vQ9Qp8xuLnaKYfmgg7qitfPJkGpOLepO3d1v8ANAA2uJdwrlu4skre90n+SAEu+EfEhHK1EO3RABDmOiLu6U34ctUXSNnn4UE0LaPNF8nZCYvt0YUbDtyLbb7kBQru7qtRXPaOWZIdOTbUW7LTO1RIEC3PXpTji3duQW9+acDc2vUpKZc1lP7Z2JgduuGYw/yl/wA1g6yFxLVew9i8DPtJ2D7RcORuLhxhUcLxOD7SdeY4nSvHMTeIV58MilNx/R7OfE4whk+miht25oVKePcTpNTkXJl1bHGRUQ7U97PpyRezvkOxGyKoARMbTZ7SbktRgfb7FcNsglNsRpW28Kp3EI/CXNlnwpX5Ft8SmUtKF4vl4vEs3k1HrGXk9Mw3tRgWKNwp5ZMJqvTUtdE/52/1LRw4X7GcUknDniJro5YjuEm+EmXj8kJyeC4idXPZv7wwOYjo5ziE+sOoC/Krj1HHvMZdPs/YeyB2iYaYo56QMSKONxgina7J/Dv5t+pYnGOyMddR54pi8B4lUg5SWXShT+kB26N8SlQ4k+LRgFTRvAffLA+wvyumqmnCOoOKKaKUmfUQMbh/KrTx5PiZuOXCveiz7Kdmz7P9nzekvnv3T8I7g0/+elDH2geOUmcHIfUqgSno3GSI5IJQe4TF7SuVl9+e3NZidPHUl/8ApMTcKb9TaP8AmFdCuPBytqb2ZocK7VU1DvlikIS5WOomK9tqjFD4Ryex0pPpHF4vqJUnsL1hE9NKE+XIJH4R/wDR/wCSi1FDPTmITxyREX92bW3f8lW4qdFvHXU11kcjkfxK2pqw4Ysw6lnIcN9qhA8iHX9SuYY7WHN7dPNWmZeB2pqpRApICcyz6Cfp+lUJVVYTk7mZXf0q5mqqeEiZ3cj+FlXCJk5G72C+60er9SVstP8AZFaHggTynbd4B6lKohjklDi8QIO+1cKnbbl4l1/wQ3v/ANyXJWxua/7LZaqjp6jC8Rou1VHVhxY8Po5/Z6mny6hmie3iP9JflJZkxkGp9je+lqIv/Cyx8Iw/K/8ApUXCqho5OK2Yl6h8K24drjxCjiosWpoMbohbIIq6O+z6S5t+Ulzxjkh/s6pSxz/0ZAqeQTHZvSnhcg1a0vSLLVy9ncDroh+48YqMGqn5UOL/AO80xF5DKO8PzZqrxvDcV7JhFLjuFS01KfRiFG41NMf5w6PzCy13vhmSxV4KvDsLeY7nk4H1K5hGOn0bKUvUolOUWIRDJTyxzxl0yA9wurKih9ntzACL4upZqJqkW2ExySFcbdXiJaGLiRjlpb8Sz8PEhHiOfAH0k6r8U7TV9oRwNGAs9z+LNT2rfB0OSh5N3UVU/AIKcmiL4lVHWVIy2yNeSy1N20nEsqsAAR9Iq/pu0FBVcpbiy0uSeJozU1LwWlDWHIJXs46/mVvTV08ZC7O5ZenqWUq8cjpxFo8ilf1dKeoO1EQmPF2Fl1CpeJjU0j0zDe3FTGAxTm1RB08Odrv6lRdp/sl7DfaMByvh74TiJ7nnptN37tHUCkxAKy3KQCVtQ9YtGZiOetqy5gacS8nzn9sP2H1P2S4P96niEVfQVEnBhLpNif1CvD8LmCGvGeTIuEzn+Zh2/wA19K/2xMc/3Xs5hAO45gdVIJeq60f9S+ZYI+DQ1Eme47QZaN2c+qgyFLJcRPndduRQWFL+Jnbl4fUhtuLNmU2nhAoidma4WuZBrLwRXmeYuHqV21riUrtHZHihxM+2IAD+DNcmsKj42KQM/hO/+GqCpGSqqTlPxuRXKfsI+CKJXPq6tKXyz7lFoKVpJMnz+oVoKDDYr97mQ96GyjU/ZpCxY0JvuGIHJx/Ks8Y3SmY+JyJbnsNh/sIVFSH/AADLd8lh7tyrFKzLLGgAHdk7/JFa/pSbcScXRZy0N/0ou8eaVtw65obnFWSxeaIPxDyyQ/0ruoiTIJOiNpc127VDxPP6V25x+FBZ3v06Uh83Su0t8K5qXJulABtbclda+joSF0QRsNrkgAg3aeFSA6tMtqARYuX6UYkw/CgAiLaXJIfPqTZFp8SIc8tGZABdQlpch9obczN1dKaOS4tEjIBLRAB3dzvd4mS7ulA2fckJOIk7tu9KAH+JxHybaSdLybyUNicn58062Yto/VtdWA7c9o55omzJMcQxEtUIyGOjvz3IAl2ujt2DkorzHbnn/JdKoe3LxepNATBG7TyQ+LmooVm7N2Tg11zFs5K7AkXWoUyM1zLo1Dj5ITCh+0kjFNDVOPc13xMhObbpl9KLDUIi1ydtqTeTttZNPM5Nlkw+SHiOIrMB36XXHJh16k20jlrn80rte76k6LC4m4dOaW3mhuu1duW1K3iFzTAc4bZ6Z3ZodRLqf8yG7ut/MuGTFppp4lCIDaR7tH/UlxHy1e76UAFaOTcxStu7tqqwHhmch1y5Jy674Uxw7Q0SAS8rk0x0SurRLhtzZMCW7k6RVDDq3hQ3H+QRco/EucP7SYvhJi9HidVBl4RkK1aei+2jE6ccq/DMJxScAthqZ6QRmiLzYm/1Lzx6oy8hFCcmo+LNcebpcOXyjtxdZmx/CZY41jVb2grSrMRqZKqcvEXSPuEe5lAcW8lziNyJ2+pcGRu52WsIRhHWJzZMk8j2nyyPNG2Y5bU0UemmVqfmLy3JoiYrclRKGx2o0A9aK/3KAB8WfSi0tHLcSKLLIndCVhfD9KKKEMltzJXNmh6nzRDZbqCKJCuuA43d7C5jntJX1B24xzC6YaenrXKAeUUsYmI/TmqK4MsrO9czf0qHFGim0bOH7TKi26rw+nlP1xOQF+lToftEw+Z/x6aoi8PhMV59a462pakaEtRuR63QdrsMmLKDEBAnbpMyiVsE0lUBG3Dni9Vgl/Uy8PlHiWt4U5TSTUp8SnlkgP1A7imCa/kezhXUUNzVFPILF4oH/wBLrM4nNR/eJSBHIUTtbuyEll6fttjcMNj1pVA/+ewmu/7XSSWtVUEMpeuO4CWfP8hOn4ZeyC+IGIQHFZG2gk9qakwPEKWJp5aOQYi8Y7hVdHjmFTMQyNU05fEzGLKZhmJHxssMxF7yb9mJuGbfJ09hajA1xw3Ax2l8TblPH/ccNKvkduPNsh9XxF+VaOmjxWQjDE8KhqogYTkKeARmYfDbla+5ZTtBWT4liRSzwNThm9kQhaIN6VClGQ3icX4K7huL+ourcy02AzTx2vFOURC2oCb2us4AuUosxsWquaCT2dxIw3+oelPVCZpQrN/49NTVA+ogsL9QWqxp6z2eCORvbqKKS7g2mMwFlz2nrl+ZZ+So4n7NvicvIVaTYoZU1PxzayGOyMRboD0p6oFJltBiDk2+spCIuXFA4bv8zKW01QMXEejnIB5nTZTB/Is/6VlCxCkIcuJ+UmVbNXPxhOnN4reRC9qTRSyFv2jrIqgCOmlYJW2mJXA4/ldZUppaWluOPbM1oGTdPqtWsw3tJjFRUwU3HCtufpq42lEW/emK/tNhWMHw6/s9ST08bkMc9CZ0x/MdxN/So15Nd1IzQVFoszMxJ9qoCt5iSsRwnshXPlDi+KYRL/8A1kA1ETfmC1/6Uv8AYXEJDywrFMLxkO7gVHCMvySWur2M6I1PWGTcG+0We7d6lPDFHFhd2cfMhfaq2owPFMLfLEKCooyHxHGVr/mbRP0llQAAwgZdNov1KkJpokVNdJVN+Gb7G6RRYTVHGf4spiPUw57VZB2XgksNjkE+bjnyTpYDw/7tx+IVVEpkoMQMoheI2IvSp9D2yq6OMY3jaUW9TdKymLUZ0YcSByEu+1Q6bGmGOyTMX9Q7lnrTLs9GPtNT4pSmB5wSvytdZ2auipZSB5LyJ/Cs9JiAyNmB7svCo/tlzlzuQoIHJmvjxACHNpNzN0qQ1c2Q6MdyxA1Txl4xz8QupVNjR08ujMYtzFVSoneR6dg/aaShh4DBaPqF1rcK7WGMQvxHL63Xk9FiUeKWtGzwGPqdWNBVSDcZvdELXOSycTVM9di7bAURUkjAASOJuRBmV31K3pKyKqfOCpa/0rxiCunkulA3Eu4VpsMxya3N8iPv8KmjRM9LfHqjCX1MyB+Vu5crY8C7WQWYrhtDXkX/ABI2vb83NYifFGrocs3CXq3KrPEJ6Uyd3/UlRVst8Z/s/wDY7FIifD/a8Ll1IeFJxRu8rXXnnaH+zT2lw+6TC56TF4P+GMnClt+l9P6l6BgePVdRUCASOI59S3mHVUhNrUBL8WRCSanOPgnSDPjjGOzOK4HUFFiGHVNGbeGWN1WlHovvKGT2gCjnsMHbUZWuFZDtB9jPY/tJnJUYWdBO/wD4mhks3eq3ktVn+pGTw/4s+NXG3TLp8S4I/wA19C49/ZZlG48ExmKo/wDKrGsL9TaLy/tJ9kfazsqZ+24PNwA/vYm4ofqZbrLBmTxTRi7nG7RAZdOWalTicOyQCG71Mo78h/6LUyob4hk4u6XEciLlanLdubJdLZOLEKqxAiVvLcnXLuZkFzCPqJCBOOqQBuT26OuGT7W8SGUnyzZFdaw6NcgDoybhbNkTk47PUmBJtzZbkURXfCgsMCf3JETjufqXPd4U2Q65ZsJJoB1qjd8Sfue0eWqih+Jc2m5PwR8SpHLdyHmigJdZNaEUfpa7aopTWsPh8KWJSNUVkkjbhHaohCNunUigRNGa4c/T4iQhUbsr9yicF92TJCLifTtRQEvjBeLOf5vJFLWBdkz3A3LRV1uwmy3dSb1RQFqVQw6s9woSqmEue51XlmPLpSuMX0fcihosCmbvdN+0B5uodz9zof3sSKHUSxKqYSHJ9yQ1VvN7dVXlufXahuLzRRBZFVBn13Je0NaWvPkSrPFncifPLLNVQyx9oYviXWrOGQm2QkL3XKr1t5pBfJ0M5fSkOzb0fscz8SpeTgHGRtwup8m6VnJay0RLJx1Lb4kWFYk9OIRyxOQsf7Mto2qFidVJVYjPIZvaT7P+SCpeB72h7SN0+AnNRHLHE9kNvEkz8+lUxySDc7un6DEApai84mnB2cXAnyF0yCX7V5pe1e5/4KBVZU9QUcc8c4bSGQenUU09Qfc+WW3agRae1eXel7UxDn1fSqopnz0e1CJP5unYy5asa7O9x8kpqriRiZSXF02l1CqtpO90uI8z892SYUTeM2RO+dqI66QhyeR/dooBZXbH8PiSufbqyVhRdQVzTWnm4VIci9SKt4E0fFibhS7QOLzL1CqUScXzztVrhQxYpNwJ5LDJn3ev4UyXxyR3k2a9SEah0FTRnTyk2Vwt4kx4i+FOzQme1bidE9Rpkz/NQ/fkhbd3J2STmqLu9dCoa1Qun9yMC82THRS8S3myRFc2eaYAn7knLVcgJBHkhubvZCxbuSVu3mgY1NJ3aKOWZOOXUpBw9V3iTkVHba/mgsaihPR7XLNSghcTLRSoadh6j7kb5D3uKpGdghC4/EkQuL5Z80pZHEc7k0c1xaumCOiNxc9y5KNwd/0rlzEybcn73tUSKtjVu7mgItbs0Uslo6Mmrtdc0FRD1tzQ3XJMVyJ93c9yABIteSWXwom5Zorm5oAA8xJMENxZvkOqelkbPTNB066oAARtTsMbZaIQHTd3qSI2+aAOd6c2ih6Xu6knLRBLYRFaPmo025Ov56pqYenPqfkgGiLJ4eaaIdyfMn5ZPcgLPv3Egihp+nmhbmnyju08PyS0Hue1kAMjlanBFrtc/cjEdMv6kQw3DnntQGo1bcXNFbb8RIyh0IG+ptEPpQB21d4bW6IrXFs9EbRtkXz8KTYDFr9PSiLbc3iySLcWqIcvp0T2A5btF9BS1t52ohJuTZkS5a91nUsiWCGe5vzIhHy3JW7dHRx7mJBRd9j+01R2Vxn2iAy4E8b09REPjjfqZW/azsa1ZTjieGf7xRy7mKNrslkQzy5LSdkO3FZ2VkIAyqKI/wBpSSdL/T5Lzc+Nxfcx+T3uj6nFOH42fx9P9GKnwv2cvxAfV00VOw6My95HDeyH2hR8TDquLC60muOjrns3fCXJ1VVP2E10h3wAEoFuYoJGMSXP+VGC9/B2S9Jyt/8ADJSX+jxlqe0rmZLhuWmTkS9b/wDyPr4THi5Bd6jFRq7sbg/Z8P8A6hXxAfTYB3l/JJdbik6g7M36T1GNXPhf7PN6bD5agm2XfuWmw3sfUTGADAUh59Ijn+5W3+1nZ/Cac46DC5cRqs9KupfhAH0g3+pUdd2wxfEIxiao9ng3fh0zCA/qbVU1lyvhURH8bp173b/0aOo7N4ZgNz4rWQ08rNc1MJXy/K1uSosY7aU+EhE1HhD/AIu6OepfqG70rPnmW92Mid9S9ShYtj1RVRBSSPeELWAEkbXAPVtJdCwf5uzH8t7VjhSNt2lkr+0VLQcKSSKiACmn4e0RBhbyWSxGseqqinAGg6RDh7cmYdv707KWM09OFPUHNS0c0bZxiW028Nyh68109OlFe04uuc3k9xbUfazEKPR5Paov+HLu/qV9R9qsPrLWlcqM/i3B/FYku7qQaj3LtPMo9kwyGCo/FinhnH/ynuV5BxKhhp42cwJrXjLcP6V4PR1k9DIMlPKcBjyIHtV7H24xCo/AxCeSoona04ovwik9NxNrkh+CVDnyek1VZg+FhWUmGHVVmMi1sfs0l9DTn8ed38BUNsUqRoIgqQi9qZt8gN1fJVuC9oMFqqCCCnlagnD+4n2h+Uv+5SqjEA4ZXs0oj4hWcUzSUg6bEo42znzu+SUmOQCWQBxBVHNURk5Hrz6UwRcRsmb/ANq1TpGTZfNjUBHlk4fEmZ8QCYhs3Krgp2mIczaIe+Ql2XEIKWSynZ8x2vL6k9gLEKiUd5ytCDcruovyohxqTiCDSSCBcyzVTxmm1I7idOxRtdk6ZZqaPFohEWie3/MtFhPbavwch9mqZAta23Pa7fEPJ1gYBYR2KfHUNyPaKfEieV4N21R2Wxo+PV4VLglaf7TEMDNoicvERw9BqQ/Z3HIS4uD1FL2yo8rrab/dq4G+KF9D/KSxVOWhGzsA5akXiUmnxY6OQXp5TDIrmIHtLNZPH+jRZnHyXVP2gpKyrKiquJRVobTo64HhmEvpdDXiFGeWpk/pVlL22ixjDwp8fwym7QRCFrDUtvb6T5t+VZephopJSbA8TqcJDIv9zxn/AHiEPhGZt7fmF1Sbj5LlKEx2WuaQtWb8ychqKePVpHu9I9KyWITYpg8RS4hTWQO9rVkX4tPn9bcvzIaPGuIF+k4f8QHuFPc59WjchiXGAo45GMlLpMxt4uZfT4Vl8NkOYc6aNzu52stZgNPUVhjxGs18SHIF5NR2epwG6TOQNNBLxe9aqgxCUZgZnYhztfRUlNSuIi2e0fEtH2epQKoEzdrAa5yJcuTk9GHxPmf+1VjDYl9pU9PHJxYqKnip+d27qL/MvNDp4CwqJnnhiua/8R9xfCn+3mNP2g7T4pXm+6oqjNvlntWfxIeGYR63AzD9KjUx8sY4wFdltLPpT8RcMs3d9zqHFkMu5rhT4/iGNrfzQaMn0eQy1U4ttCO3+Ki8N44s2zIXU+mFxw8tP20j7fcyKpp24AsLbs+lSMbwunbPiarY4Jh7SVEXEb8ItrqnwWj4koN0jlc60/ZXEosWGqeN7Yqeaxve3qWGR14OjFG2aSpKKjwasjjZrIoXH6l5ndoWi2ePTH91VDNnZmO5Y0htbRaYPFkdS7aQLe9ONuH4fmhEUReTCus4aBLn3Lh8s+nVK1rdUur6VQmdYW/6ki6kLc+SRZ88kWTQFtrpAVz5eFH3ILXJ9HVIqg8m9SVrkwt4U6dl2jbhXI+p0yDoR7vV8KO3aPJBqLZpDlagB+1h0zXC/wD1JvXmz7UWnvQB0iEuXhQETlzTokwtoDe9K27qbJADXD293uSIW25PcnSG1kHU2u1AC9LJFmJcrUJlbcyE5LhQOgm5ornzz6UxdouiW71IChxpN2diEpNyByt11tSubu/qQUO3Pln4kIyaZZIALzZJ809gDeThlyRcS3RtvmmPmjSCh7iOQZdXxLok5bsuaZGRh8FxdyTyH7xT2Ae41r5O7klxrtNbUyOQln1LrZEOu1GwD5la+X/NIitHUfzZposi553epItwj/1SAO5y00L96Q7S1bb8SC1vK5Iie3J3+aAHXk72y2+HNDxCIef5RXBHud9yXTozoGkdEnEsrETSe7c6Aie1K7pJAaneJ05dSLiWjmWSG4s89LfUhLL3kgKHopPklxN2qb0IcnRXeRMKA1E5PdnpzS6j5MmytF7eldYnHTLpVjo6W7uXBHdk/SSTbi1XdCa3VQKghyG0nBvekRR7XePIvml7r7dLkB/vuQIEij7v8UBCGem5Lhv9KXDfy58lDAT5ckoo2kfLVdaNyuJm2suXHu8KEx0dmKMdGb8yC7RK18kv9SPImJt3ci6SyS4biPwo4h88uXiZSAhECbrtuXbX5ZsnI6OSYi4YOWTXPaydbC6zm0RFn7kARTLajEWs77vVmpP3XVlcz08l3yQth9VGVnAO74WToLIpC4lb1IhFi5ZD/lUiSjnhizkjcc/Uo9rj8SQWIhYS9K6RMXJEJXFy2oXjYeSgDnD3c02UL3C/v0IU/ZuzQ5F6SR5KT1Lntb22xntliFPW4jUf7xT04U4SQbM2bpIsubqFD2mxeG1vb5TEW6Zd4/zUO1+9rlxiDm7OlGEIqkjR5ZZHbZZD2mkIy49JTH8UYWF/JWVH2qwvoqKSqiH1RyCdv8Vm7Q79ybcWLk1qeqFsei0mNYPVAUcOLx099uY1cLgX03Kf91z1wB7NJTV9rf8AhpxMrflcvKLdfiRRE8J3hmD/AA9SnSf0y1KH2j0epoaml0lppYi+MH2pqHbq7LH0nabF6FsosRqQH0kdw/zVj/txiFVFZVxUtV8fBsP9QWpe9eQaxy+LNYxHS4eZRm7T1N0TW9VniL/kq2SOQQsBm5WsKq8P7XU0Zf7zBUAPS3DMTt/irYMewuqLMKm0u4ZAtVr/AORk4v6Ip0MosJX/ADFG0JRmBG7iLv4VbQ0stUHEpweUPULXKLWUr+0CcrPHKPO5rVVoimWnZ7tBiODw1VY2J1NOINbBAMhZSG//ACFXMPaZsQiD7zoMNxGV21lOnaKX9YWusXNMxRADyXCGeSfo6x4YhHJv4IqINzRt6abCCmGRgxPDibaPCmGoAfymIv8A1K7pijqh4UWM4fVCXIKkCpD/AIvc39S85kxZiDMAcT79eakRV0pMOeVrvpduFkONDjN/yL7tH2N7SzCU9BQSVFOPMqUxqAy+oFhp46uOqKnqKSSKpHwkFq0GPY8eG4fS0eHzlT1BNxqiWJ3DMrdoqroftM7SwjZ94e2RdLxV0YTD/WJLKnI6OAKaneTQ43EvSnvYws2Nc7eJXFH20wusAfvTs9TAb85MPmOG38lxB/SrqGHsvjkYtSYjW4XUO2g4hTsQZ/UBf6UcohJPwzBHGYvytXQzG7J7VtKnsXPUCMdNW4fXnbd+FUCJF+4rXVNX9lcQwlxeso5qcM7WkONxEvzK6JpgYfVNT8ur1LRjjA0tPFHJkUsrXn7h8Lf81XUnZ9oZQeVuLFnc4i/NQq2RqepkB8/+1TOisdmhm7QWw5xWXMo4drjF9WYh+FZw5gIByNrn8IqRTYeBGLznbE7XbUJRKbZtMP7XRTEIOdpekmVuOKQTNkbsX1LzABeGUny2gWgkrOr7WSi1nCjActC8SbxoNz0OnrIoX25D9L9KtaXtM0fOVxJvUvH37TVFuTZETt1CnaftRUZZSOxCp1aK2R79h/bQNrcZiL0iacPt9URnsiAYv8V4P/tBwzDJjG5tbXUun7WVEZkwysYNtcSZTqNM+hKTt5TlFdJC4aKxpu2lHJdwqjhF/wAO7b+leFYf2+gk/AlYLvmrH78Ga14WYm77h3CoaNNj1PGMB7L9rmyxPCqSoN/72JhA/wCSwGN/2Zez2IB/9Ixiagl7oqoLw/U2q7g+NPxwu6e9bGHtEEcIm+ZihbLwTw/J4H2m/s69sOz7SSQUTYtT90lC9/8ATzXndfg9bhtQUVZSTUso84543Ev5r7Lw/txFbo8kRC/7TwirGvrMM7TQi9fR0uIh03TxjcK1WVryZvFB/E+FLt3O3w8kjy8/yr6t7WfYT2T7SQlJh0Q4DUPtaUTcoh+pfLOIUrUNVLT3sfCMh4gttf3raOVTdIxlicFZG9xfpSfa2bIALbmhuuddBAuIefJExOQ67ULEPe9v7kXSZf6UUAQFaOehJsx00dOATW67krgHk35kAKEgE952jl1Cyeoy4fFlzuEG6iUUshLPJLibSHLamgoWnJ3SPIe+5JybvZccun/oiwOgV2eq59Lobm828+SWtubsixo7r3ltQN4tdyIZOn0/JK5uaLEEwmWue5I9opATXc0LlcXwosaOfxXbe4XdIC1y/wCSO6Pv6X9KL5GNJH4eZJ0oYh5TN8OiaPK7mmSd70u5dAg4WuYkhOzazMnYAEXkyAJjj5G4fS66efNmdAOZFySARzSE+pkX1Oi4x82Pcm7fNc6W5OnYDxTHIXW/1LhDc2Waa6i5ukO3vuRaAdEe7NdbmOR/yQDn57ULFaI6osdD7E+WWnP0ogK0S0Ys/UyYAn59Wa6e5sndFhQQiw3IiLZl+ZNMXvdJi97IsYY96Jha5AWfPNK58+aQBvl4khJAfzSD5p2Kh0idLUWTQl73XSLzdFi1CEkQFu0TTc+aMSTsA2It3+pLiblzwofTn1JjZQ8QvNC5aCy58We1CRbsljZoPh0/6k6JbsvFko3UnLhyUyJY9a13qJPvlHq3USijJa2m5C9Q5DzQIklI46v9PNNkTlrd0poSe7VEJN3IHQ6ROQ6+aV23TcmiK5D3oEIyIe9MmTpw8iHVBa30oLiIi7+lcLdq3iSPd+ZJi96AD6Wzz7k0Um3JK7ZlbaiYWFABiVumfUk5bubCgcl0i8kAcMerVdEmK1tUXh9ST+aACAW810do5dP7kPv8K73oA6WSXel1JEKCJeRFtQSxsX1fNH+VlwhtZBZGcdvfquELWl/mT1tzapotzlkzoA55obbUh28/EjIWjC/P5IChBn5bUny2+EtUmF0uHuF80CsTeJ8rvqdIhYX5IhG4SZ8/pS4dvxIIaFa1w6sKE8rcs2tThC3f1JSi25m6lnQyMf8AUi1GMtWuStbaibMmLNKyaBYntyf9yIs+93XXy25N81xiuLMdwoAbMnu0Tt1oC+W71IGK64nbkkXL4i9SAQ6JeJ3f3IrmHntQsO3LNK634lBdBXeB2RjiE9KI8KeQC+E3Ue67X3+aG5uebIeKEvJUOoyw+Mh+XEKuqtvqpT+oyXaPD6jEqsaenjKWc/T/AIko4C5FtZhVzV4p/szhRU0Z21U7MUkg9TfCs+zCHxiVPqMuX5ysLEaXB+z9OTVdW9fX9LwQbQD6iWaLtVJDUcSnggjH0kFw/wA1SVdUc0ubu6ajhkqCtAHIvhZOv2XCJpa/tpUYlQhAcccUsR3AcTWfuVHLJJcXtEe8nu4hdSano56V7ZYzDyuZWmD4fUY0Ys7v7PDzIvD7lnUMcbO2LyZJpGpfGPbux9PRyA10B3NL4ibyVAXLLVWmJiFDAFI2Yn1GPkqc9xK+mjrDb9mHW5Xky8/QXVzQD1o/DuQ+Fdh5gukkP5mRW6LiAOttUmlxCejMeHJs9BbhUb5Je5kAaJsapqoi4l9KRfmH/qlNiDiAtFIxg3pfqWdbbaiu2+kvmgmi8auebVze4fDmnAqLizz3LP3PdmzvtToVRiWedyBGoiJxfNlKCoYjy8XfcqGjqvaLRzdaHAcH+9Kgmnn4FMHMh6n+FAFph9DJWELRM5G6k1PAwkid/wDfKgfCPQL/APNX8PApafg08fCp28Oe4/qJUdfCBGT5bfSqSE2Uc2JTzS3yHd/lU2lqLYhMjYRZQKyOOMhyZhS9otG3q81Yy5+8rRGxNTYhHHHcDOMv1bVUFM/nb5J2KnkkbM5GEC/mnY0ibR1lXSylLT1BU5HzGJ9p/UPJ0iw/DsSMpJKU8NrS5VeHbBL6w5P/ACSijYWtBrRbxeJ0/HmNzA13xE3JZ1ZdyDo5sUwOUJfZgxelfa8tDsmH6on/ANK3PZXtRh2LVBU9NVh7V3007WSt+UljoZpBIbHtIfepktHDikfDr6caoe6Qm/FEvUJ8xUOL+gUv2ezUUMsY5HkPwo+2ONN2X+z3HsQva/2UogLxXntXlmEffuA2yYdjcs8Abmw7FWeUDHyGXmKa+2n7RKnGOx9PglX2dq8BrjmaaS8r6eYGHbwj7+pczTvk7NvZwfPBFxqwGfzTVZI9RUyuzd6lQw2xDUGVtzkICoZckjNDUI7+SK5hLmjAXzyd9qmYZQ+2VOZBsFSaGupsNoaHBaWWsr4yn4dwUkDXyl9RcmVbKIVVQTBHYLB4n3E6mQ4PKLCdjiLva1w9X5VYU2DywjI8rbj/AKBWXuRral4RQ4vVHhuFcKPbUVWxrfT4loONF2D7PYbTSRsVRWOJTe4fF+lVHZ6nbtN2u9oPL2OkbS7p06f+5V3afFvv7tIcjHdBD+FGOe3JlHl0dC9kLNvjUwjhJiz3AZjkXqWVkJvyqTDiXtWC09Oed0RvuLvHwqM4+/aujEuDhyHI+ranEAc04xeT7V0GALjqkNwrvSGVy4ReT7UAC/JCj2obXJUSIOouaVrlyRhHdonRjYSzz6lVE2AGfvR8Ny1zQ3W//rS3GyYJM5oJE2qQZWlm/wAKO23TNLhsWmgqNzXRgh+GydGRrdR29yacWuyfck+QtzVmVDjk2WnU67xnty6k1pt1RATd3USBBcRx0y5phyu5J8unJ2u/emD6UDQn6u5J81xFaPmgoB/PRK75pWt9SJhQBzauXEiYUurwoATdOiAy7s7SRvmhMXJBQN36l0SfkPSTarvh1SEbLkEi1uS7uSLQvhRW26aXIAEfelt8LbV1FEVzWaW9+iABbK5d6RXSkfvZv4JXHbnnt9KAE5XWsnGkchyyYVy60b3AC8NuScCqGyx44/d6kDQFu7JhutSIX8t2eqeCRuLnwA+nJcmkApcwjYB9IoNIjbigPwspATR8ImOJiLLQvEJJpia0WfJAACVuvUiubkp+F4WFcEpnO0FnK7xJ2bCaSPQ8Rju6uSAsq7v5JMTi/Jl3S7R32oiK4uVyAB4jX5W/EuETc2yuXZIZNtgOX7kPs8lv7Mv4IJs65bc2ZISuDR+lIYZ8ug7foRBHILi7xGXw5IKuxniWtr3OiGRh8DouDIRZvGX05ITGQi6X/gkwB4jZ7GdF4fTmhMd2mZfuS4bl3Pd8lJA6Eb8ny5eFLhvuzBcGMx0YHUgIz/4bKaAjjtRtGMjZPl7k/wAFyfUWbRI4bWHVv0oJGLXEPTqpFHHGUwvUPsHc/wASAurT/BEJELdLqAbLSGaijM3j4sXw+pOviFPn+1mEe9VLZyeC1LUeZMqtgW51lOQf/cTF5KPJXBHGXDkk4vxKt1L6R9K6V9ubP+pFsOByeaWq/aSOVqbYrtOr6kDF7kQZ97KbY6EMbC+ee5D06uyPhmSXs9o+pAxov8EhF+9068fvTgU8pWuEblr5KqFZD6vy+9Cw3Fm36VZ0+B19RKLBSERFy0VrH2DxggvaikuLdaIXK1Fisy/B15Jzghbq2fpJagfs77QSSZewSB4tzW7Vo6T7D8ZqDijNrSfn7lWrH7jzJ4Wu7yQtH7rl7dR/2d6ySXJ7i/ctDh/9mOSRxeSc4ibnsRVeWUoTfhHzfw/EnYqV5HFgyIya4RX1pRf2X8IFxKoO/N+kmV1Tf2e8ApbXCnpg16hg3Kbj+zXsTPkjDexdfXAMrRbc+la/BexJ08wvHh/FP1E6+qsP+yXCKGOwA2t4ekVcx9g8KpwHKnH+CruY0H4+RngvZrsjiElQEns7RAHvEt3716xgXZegkhBsTpI608tRlZiH5LaRYPTU4WRwBGI8hFkX3fGI/s2RLNBnRDp9PsxOKfYb2C7QCbyYVJhxu9zSUMzhb/G5ZfE/7I+FTHnhHaWanF9zRVcN1v5mXsgU8Qja7fyT4CItobiQ+pua5qhLwbaHzdUf2Ze2ODkfCjpMcgF7g9mmES/S9qyuMfZ3jvZumKWswqtAhPUBhIhZvq719fBJILs4O/puzUkKyoEMnczH4n0T1f7JeKD+j89sSqDkrJeKziRuWYk1pKMFPEQ7GD6V96Y7hOAYsOWL4Hh1YH/m04kX6ua88xn7Ifs+xJ8gwOSgHK7iUM7hb/FJJ/ozlhj+z5fgpYxEWyu/MragykqYIKiRxpSMbxH0r0LtZ9i/ZvDZo/uvtLUwE7XPFPGJkP8AAlhMTwcOz9RwvvmkrOKzixagQfFqtPHyRy9r9MjYzXBXVs9W7MAyP+GA+EG2iKWG9rMQwm72TE5qUe8eIQj+nko54DiFQ0bxwe0XNoUBsY5fuVZU4XUQiTyQSxfWBKNkGs19G0p+3VTM3+90lBXiXURw2H+oLUVRVdm8cIXngxLC5/XTSDMP6THP+pecjUT0pjZkQMrrBax6ipGQ7xgj3nb5MnrFi2aNLVdj6OnqBCm7R0M55MTwVIHTyjn3a6f1I5cPrae1pKOU9OqmcZg/UCyWJYl7RUmcjteb3v8AvRDUEUItTySQSM93FAyElHbS+I+5yWlfjUVOfDcWP6ntyL4lUy4p7RLo7Dopg9qMRji4VXKFfF6KyMZrv16ppyw/EDBpMHhpzN//AAJlD/TuZHKKtMjtVNbkzspEGIPDMB5MQj701WYHhgzG1HikwEPMKmG4c/qD/tTtJ2bqaph9mqaWsLvGOcRIfyva6rYmi+jmpqyoGR3sIW0EVDr6oxkPhgYiGWZEoU2D1+HlnJFUQWcykjcRUOvxioGLfGwxG1rLOzSiV7YfPT3ktbg+KW00FhkJd+viXnI1jXBrt79fCpUeIP7T+FK8QM/SLrW0zPmLs9ep8Yly1d7u+5lPDtUEdOTm4CXK0dq85pMajKDKR3Ix8Yn1Jh8aikqSYNojz1UOKNNuD1XDe00UhFHK8V2WhZ2ktHTYxTiPAidylF9dfEvEaHFIBkI8nIW3blr+yuKPIQudgxZ3ORPuRp9iUrZa/bN24kwnsUVHBJJFUT2gBRvaXxEvC+0NRPVV4+05DUBCAyF4nK3xe9a7tLjEfartgPtD24XQNxZizuFgb/uXn1VWSV1VUVcv7WoMjfXlm61xQ19wskr4Gj3WpNl6UVvv2pcPT0rYwoMBYe+1Fa3PO3yTRDu9X7kN3qQMf0z5ulwWK7f0pq1i1/pQ8TdzdBIRi92iC5/yrojddqkIt5oAVrk3qQFmnNFwsu50DoC63uRNJ7kNrd2aQjtQFBPJayHiNbohu3E2brjkgrkdaRiHNIpLtM3TBbuf9KV35UB9Dt3zSaRuXuTV2mTOg4j58kE0SCkZAU2vK4U2+a4Jbc3fcyAaHhm8skQyNbm6ZHMhI822v0km+IgZK4zEWT5kmnJhLXO1NPMfNDd3epVsA65XDyXOI3namBLq0RETfy9KkdDtzd7pOTZJhvmhu6vEgfA/4c0TSbfUmB6LddUnL3oD6H+IxOkMnvuUYicR7krrtXQRZJKS27J7kLSbtNyaYnz5dSFy36dyqyrJL8+STTd+SjET+aFy6n1+lSTZJIm8nuSue7VMcS0kXE+pFhZI42/LpXONr9SjcTf6hSIrbvkgLJIzDcOS6E3PlconE7nd7UYyDbycUBZKaR7fUkJPlyTASXFoi4j7mV2Iox5E+lvcKXE3Dn1JOKPXMm/yqDoFd3MhIulvJkXT9TJfuQQDxLf3pOXzFK3Zy+FIY9pZ9KAC4j3Zv/SnW5ZJpha3mjHIbvCgB1ifuXHLchcnG7JAZPnl4kAIprn+FN8S4uq1Fc5XN4kW63VAA6Ew6bkrdxM+3ySctdM7krrefegBMNqRfuJCRdy51FnkyAO9Qdwom68s0I/iaeJHcxXaIAJ+lL3Xc0BF05IuI1yAOiTch3CKcLMkwHPNOiX5UAFd5Ol89ybImyyfpQ3aIAeu+JC/hd0ByN79UJFu+FABFI+ZNlaKF8i5NtQlJvRFy1SboAStHXRIiuHv+lLv5Ja823ITAc172tSfNN3OTa7UT7lLJoK3d6cktOTdLICK34UJFcOm0lIUOkT93Sh9LIdch9SQ7m5oEEYuOmbJv1M+23kKJy1LlammkYdckAEO1iz8KFne7JstURiFuuYof8vpQAQ5XZZbkT53ZlltQsTj+ZEeRFkztyQT4O3XETu+1cbKQrs/pTdrf9Ernu5Mqomxwy6WdNvn53fCuFuSYfkqQiVQ5RmUhN0b/wAyzuMV0lVUkZu5ES0EWXs8uXeyy9funJy2rCfk2xcsiqRTTeziT3EJF6U0I7c1Y9n8HkxzFIKSMHIjMRe1ZyaS5O/GnKVIfw2Otx5goGk/3eJ77j8DfUt/TVFB2ZwvJ42Mwb8CDLqP/in/AKRUWu9g7JnLh1PERSxxlLIJ+EvDd71lY6iSqApZXcjJ9T81yRh35f6OueZ9PF15CqaiSomOSR3OU3uck0w+9HayC18/hXrJax1PAlJyltIRe5LuSRPuTECPzQ2vzdFdclraLIAb70XXqla6LUfqQAm5pf5UhjRW2lkgAdLUvfki7iZmSta1AHQkOEhON7SV9hfa46UBaWJtPGCoB613Qh1QB6zg2NQYoFkFTHKeXR0kjrCbMhfMbW1uZeRdNri/5lZU3aSvp4+GcrzxZW2S7tFSM3CzR1n4lSTM/wClNRRnI4sDXESgUGPU8kgtO70/xdQq7hxKn4YtTMAxd8g7iJMerD9ljpxzPfLl0j0suhJpm27yXAmgI9H3J1svJP2gSLmERd3a5SqYbSE2Ha/hJRKcWkLk/uWjo8LOa1uHty6khth4PhYTOckm0n5fUrulwuO8c3/SnqChCljvnzAe71P9IqcFHPiQEEjPBT90YdZN8RKLHFWdwkqfEK7hwZmUXjHcN3ksF/aOxqTEMYw7DzN/9ypbfmRlmvW8Ho46GwY2YRZrbfSvnj7VsSfFO1mJHndlJwg+lhtWEmzur2HnfsrwhebfhlyUUx6uVvcrXFMoYYAd7rvyqAFPJJLvdrfhdZ8k0BTRvJKIZsN3iW2wWGnGpp42dwIj0P8AKqSjwWQqU6sIroI9pyk9o5+kfNX2BUrVVZE2biUP4pWrKbo1grZq/YWpwKR8ri5+InVD21xZ8JwGRwZxlq34LF7vEtPw3qB06ctSUbtDg8eOYHPRiFuQXxlnyNlmnz7jo7deDxrDcYqcLhqIoDtGoCw16FgXYkB7Ki0gD7ZUMMzSeh7dory7pLJe0/Z72kj7QYLFRyf/AHtGFrj6wbpdVmtK4mvT1J6zMvU0MmGmMErsUotqI9I/Co9zjo6l4hWe1Vksj+M3UM/NlvjvRHBkrd6i+Sct+SEY+l0b5+lXZlqAfShEdqJxtHk6JhfyVJkuDsEY3IkfT3XIrbeT3Jfw2rJyNlFIHq8TWpWkWjoh8WqII01kZPbTBaPROLg7rs27kvEotmyihNn5JF4bW3IrtMkBZIEwTFyblagH5J4fcg4dy6k+DnlAC35Ltv5U5tFJx70u4h9sbLMS9IvyQWv5J8xbkhfp1Vp7EOFDX77UvdkiMRLRm2pcPydMQIi9v0otRbm5Eu2sI5ouGBFogdAjnalci2FyRW3a5IBoa0JxyZaTCex89dCAcNzKXcwh1KooKcBmE5DtEdy94+yLtth3ZvGaKukoxmFhsdnZeL6r1Gfpunc8Ktn0Ho/SYOqzaZ3SPN8Y+z8sPpv2Z35eaws1O0MxN5ervX0F9r/bigxnF6qppqdqWKR7rAbkS8Cq5mmnM/E7rL0jqc/VYd86pnT670vTdPlUOmGNB72FEItz8SK3v+JdKO4s9V758tQ14tHTg5c3SeN7uhl0cy5oBIDqK13e1EH7v4LrC4vz+VqQ5etBNHCK3kSEha4k/HGdQYtGBl9KdLD+HbxXYddwi92SAdEUStt/zJ2KMybMGchHnc21TeJTU4DZT3ll/eFcmOI8kPD8HValZVgOLRhmcjFc3SI3Jhif0N/qUmOFxDJ9op0adrtdynYoinJJlllcOWXNN3NyLqU/2cfSl7OxEjclEC2674UYScG027nu5KYMOpO3VmnWo5CfJgRuUTMO7XHDUE8lJTVQO2gSR25F+5Sg7Vfh3yRR8XPUAja1hVMdK8JCxP1JPSttcJPncKlSJotKntRczDTA4i3hMBUU8cqJLc7fysorwsJaGxW/zQjSnzaMy+IWTcmHgkffE3eG1cPEnt/ZuSOgwOvxSYYqamlqDd+kQWtw77Ge0NRAdVWhTYXTxNc8lXMI6fSKVyDgxjYg12bxIxrgu/ZutHU9i6Kjiz+9ArSF2/CpoyIi/MjosFgIyaOjYx7pJzutVJMjZGeijnmbOOjkIc7eSOWjrScW9lcDflc1qvpMUxjC6gmA2gINvE6v4LL11RVzSFxJZj8+alhYijkH9odvh3JoyC/Jzu+lk7TYLiGIWhT0FTORPoQwuVy1GFfYj20xQROPAakR+NrUUyzH3R56AjaRv+HaXdqvVcK/sz9rq4AOSmanAvUYrW0f9lGvjiH2iopyLLxTcnRX7BQk/o+fHIya3qTYR6kx56toIr6ig/sqxSQAFRioRaajEFyu8K/sx9mcLqBleWpqDHkRZCltD9mqwzZ8jBhtRJyik19ysKLsniVcQhBTSGT+5fcGF/Zf2fw0hsw8JS9Uu5aGmweio/2FJDF9MYo3gi107PiWg+xPtXiAFJFhx2N1ablc0X9nntTVNe9EYReour9K+zRz5M1q7xD6XR3I/o0/GX7PkvDv7NOMzEPtF43ellrMN/srsIC9RUbi8K+h2zLm77UQj3XXEp73+i100DxSk/sy4XCBPJOxmLaCLW7lLwH+z7TUYkVbJARFnkO57V7CIsKJ+rRku6zTsYzEYX9k+EYeA6vKTbdoCNquYexeFw3/AIB3Hz1WhtfuF/8AuSaN+nJxLpUuU2V24L6M+HYvCI3Y3oxMs/ErOLDYIRGyCMfpZVOL9sqfAe044ZXvHFRnSjK0osRHe72i23uVyeJUEdd7H7ZD7UzX8LPcI+pT7wTgGMLcmBrvkitt5g35UxNimH08PEnr4Ygz6pJGFUOOfaZ2YwOKDiYpT1EkjvkMT3kI+pLWbKc4o0ZDqLN/guPJbpr6Vhq77bOzlKw5HIZu+4RB9GUUvt27Pk2kFTr8CtYJi7sf2ehuTly2o9er/kvLKz+0dgNLHnFQTzkPutWOxX+1RPNXG2FYfFFTg4ixT5lmTquzMz/Igj6EEd2aLgn37RXzTWf2lO0AyEztRRFk5PbGX/cosn9pjtDHCLx1tIF7aWw7v5krWH9szfUwPqEaeS3N8hH1JniREw/ihbyuzXwzjP2udoMarZZamvmk4h3uImTCocn2lYzMIsdVNaG0PxH2p9qBn+T/AKPuUe0GDjPPBJiMISwvkY8QfSqzFPtG7MYGBvW4rENrXOIndr4dq+IRLE8UcpnMwve5rjQBxKWcmlYiPPUSfPNPtol9Qz6l7U/2juzdPSyxYNT1OI1RBskLZEywePfb1UyRDHRUfsokz8TjveRPb4cl5RLJOVOR0zNFE24xF9ypquokIyd5Op+oloqgc88s5moxPtdJXFLPUSycWXrIXtHJZHE64Kg82e4um73JiYnIdcxUdo7m16knOzEbhqqilLOKcgLPwvarGm7ZYzT/ALPEJvzHcP6XUB42TRRtzzYVm6Z0LIy8HttUF/8Ac0FDWXbXIo7C/lanA7UYcQEHsFVR59ZQTXhb9LrOFDcxck1bbc6jVFrI/s1oVGD1QZhiNh+mrhIP6muU2GlKYBaCenqB9MUg3LB6+/8AKldu5XIoh6v6PRqnD3jiHiwPET+pQAmehKWcJA4oiQgWfiWUhxqspbWCrls9JHcP6VLi7UTiIhJT01UIv/eR2l/JDsNV+y5YXjAWN2c+/wCJPhI21hBrVTDj1HJdnTywH8B3D+l1KhxbD5AHOpYS6fxIyFCYOJo6Gor+ET09ZIAhzj4hblNo8sWqRp8Qpqequ5kTWkA9RFc3uuVVQSWkbUlZTzie0rZB3fxVodDJDTi/CkiM2cTISuE/Ujhh70UWJYTQSXS0kEsAu+weNcOX71UFQyixWTx3CX9KvMSrIIbm4m4fCqiWscn2bQf+pQ0i039jtJHKNzGbj5ENpCStKYaOoEHicDPK17X3Ktw6E6gifxNt5LR0lLDDEAtBHIbtvklG5HgLj8SHNHJTtZGziefi6lKbEnpaM3la+UmsC3xP5IJs5JCN3a1v6UNZWfcOGhi8oOVZUNbhcUjfuKch/wAE26CMG/BXdrKj7rw0MGF/9/MxqMSkHpv8EY+4R/ms2xOJdCb4hyGZSG5mb3ERdTkkxaZrpSpED7SPn0ImyIUyBPnonGzTAK5vcKT2ofFqyRk/d1IJoWmXU6Asi79qRSOI/Em+NdzZAUOjkiyb1JjjP5JNNt/cgEP3d6AuXdam+rkkZWoEEWZc0D5jzdCRP3ILrkDSOuXvXBLq1TZZ9yJBQLyW6aJNNpbmgLLmlpmTMgX0HxNFwptpZJt8/JrkhyFuaBjhSXDn+ZCUz89EF13lu8K63lmgGhx5Lm52kmxK5td3miHK3uuQiLDyyQZtHVy1+evqSt3F/pRMPvQIDpEue1GEjd2adLImy8SYYS5+JANCutO667VEZXc23JW3D6Vwc92eYpWBwCYm5XJFt+r5JajrluS13Zt/NMvk5d8Tl5JMQiVubrpDuHw2rlvVzQQDa5f8ktR10RMOmjbmS/aPr4UANllybJL1aIvcyTZctfcgAfV6UQE5XPnuS1z7knK4vSgBa/mS1LXJF1d6TC/LNACue3J8rmXG889qJozI9ERZ2j4fpQAPfp3p9h3FkyacX25v0p0EEspNM+XUloI993xJXXc2XNbfmg3O3fL1JXfJct6WddYW/mgDj9Py5o7mz5OKDpNd03IARSbSy6lwZLiS4jW5OzD8SQkwtnogsVz+aRJH5ttSuuEW12oIExacrbWXbtvUmiz5N1IdUF6jzye5NvI+WTskXP1Jal4eSApDlz7WQv5aIbdy7d7mQGp1ytSIkHV3rvp0QGo506Ml06+/pS4mmv8AUhfpFBKC4nzRlnn6tEyPhXWLdogpoMprtMkF1vcl889UTbkmwE5a2pD1Fml80vFm6F7gO9I5+JExe9N93+CJsiuUtmcgtS5Ok5eXhQXOWnhzSu7hFSSdcn8kJ9K706e9DtJtMrkFi8Xd6kXdm+SbutJONmTav87UAK5CPufX5Ih3FyutXbXuz6VSQUjji5Lp5EPcucue1Iyu+lSQNnnbqk5btH/SkWRc1zpHJAAsLlrmhYre9kRFqTMgcmty8SoljozNcKUg+XzTAdeidCS3nuVJk0dLlrtXH2l6rvEkfidkOv8AFMRbYbShVYdWM0ZFPE1zWv4Vj63O8mfaS2HZ2ubDcSiMztiN7JC9zq27WfZjU0sw1FOHFpahr45Q3C7OvLyZVhyVM9jFglnx7Yl48mEwGjDEJpKd8r5WtjIvNW2E4PimE1oz0Ek0NcB7AjAr81TVOH1eE1nDMDAme64VoaHtFj9cYwRSyGegMQA136lnkbfMHwd3TwS4muRrG6WphmKnq5SqsZrJGlqNbyFvCL+/xKOcPs4cMT6epa+TC4Ow+HHU1jcXtBWBaEZPcUIv4y96xz5ldyXT0z35PO65KDq+QG5pOXyS/K6FhXeeUE2XpXR5Ll27Rd0QB3S7Xcu92jrv71y60ubaoA4+0ki3d35kdrEyBtqAC8SG1xL1JLuvPW1ACHP37VwSudJyYi12odMtEAEuj0rg9a7dqgDhZcukkg5a5JXN3Lt3/wC0rAHpZOQyHT7wkcC+FB35slbt+EVAFzh3aB4XyqYGnD1DtJlqcOxLC8SEI4qngSv/AHc+0nXnZSP7ktt2roSA9zwzA+NKMZg//Vbmiw2PD4h2Nevnfsz9oGN9kZiOgqLhLnFUteJfxWprPt8x+qiFvZKCA/VHGobmn4No48bW0nyeyhQxSSHKbXSl4vT8Ks6aEBjyZvnovn0Ptw7QjozUw/8A9tcP7cO1hdFVCH0wB/2o5NYuEfs+hpqiLCcKr8QkttpoTlcS7shuXx5i1ZU4xWVFRG0l0pkZlG11ua9Dm+1jHMa7N49TYjPHLFLAINw4xHc75Fy9y8wkxSotGKnM4gy1EH6ljJlt7eCPJhNSNRlLmNvinO1W+D4hg1DhtZ7bHLVV99kYgzWCHrE+5Z6WR5jIzdyL4nQP+ZSVqX/39JXHqzCLNaAC1oMy0XZiuCGColk2ym4gNvpZYikFo3J3fuWrwuNvZovU7sTispKwi6Zo+1napsH7NlHFkNZWfhAQv0B4nVTN26gLsToX/wBUNvZ+Hnu+I/4KZ2g7O/fmBlw2YZ4d8d3f6hWL7F9nTx7HgpzD8CEr5/pYuSFTR0NyQzjfZWpwOioKmd9tW11viAvSS9Y7HYCHYn7N6zF6iNhxHEY7YyJtwA/SP5uaowoX+0T7RoqQN2F0H7T05N1fq6VrftgxRhmoMLiysibinGPd4RZcuTI55Fhid+HEseCeeX/iPNOnV3uSIn6V1+rNCPQvS+J4Y8JbRR3ZiLJpi0RsLfUsmaIctuSEu7woWK1tM7UQ7dOm5lNDBfc/wpa5lakXT9KG7aXNUATF+pE3TyTY8kvEPxIAcfp0dy+FDrmkWY6LmvmgsO4SIUPf1LiSCWH4dErvmh6uaLw6Kk+BCu3Ja7SSv964/SpoAjFyfNtyBh0R6/lS8S6IMykjliXBfk24l25+aIZHEVqRQJQn5JoRtL4VJ4l3PwrtwCWZZkgBkR26Lo/LcSI5GIs2a1B78kAJiLPm6m0eLVNGWccjhby1UIvLNdHc5N6UnGMvkWpyg9ok6uxaqxA755XLRQdc1z+lJ/D6kKMYKohOcpvaZ3q1Rd2fhQgVvP8ASi9LZXJkAll0/wDNEAuTCDBcXwoLvC3+CPiPdln+lBLVk16UBiF5ZBiJ/D1F+lR5CpxK6KO/4pP+1R7u/NISbc3UgKJY4lUCBRX2RlzEWtUc87SdiSIulkJlcgKCYnEB+SJie67O1D3ZZoXLUdNqChwZD3Mzvanmm6SeV/4KK5Wl6kDlb8PwilQFtTVUcZFxXaUculF7ZT5Z8NvpvK5VLla2XT6kvxCImZnK30spomi6hrIpHJgp92XiNOHHJCBO0j2jy3rPkRl322pXPn1qWg5LTjXc3bT1Kbh1O2LVkFPEEgCe0zjYjt+JB2b9iHGIAxB6aWnke15JXeyL3llzZem459oWD9j6SniwI6DF5ZGLiFBC4gGXTz5p0g5KuH7Lo6cRnq8YhGJuelv+JJiTtFg2FnJTQR+2kPIhPYsVjXaSv7QVh1FXK5GZ3WjtH8uS1vYnsP2g7aYZwKOPhYdxtJRpyIyNvSTCn/4JoH/bSeGrlOjdqIXAonAEMuKYj2gqROR58RlL/iXGvonsr9guGfeAx4/RvVVpQjK88hl6fF3Zr1fBPsv7KYSIvHHIJM/SO0SHyWUsigaQwOZ8nYP2D7b4w4BQYFU8JjE7YobR+dy27/YHjOKGYPRTYRWPvOLjtYXq+S+uwxKkKIQja0AZhARa21NDVUxEXEp7/iXI+pnfg7F0eNfZ82dkv7MdNJUF/tA52d0g1W4/cvUMM+x/sngJxHR4BhxGHIpW4pfzW/McPIv2Bj+9MnT4WQ85A+HNLvM1WCC8FIGF01K2QUsAF8MYjaiIXy5sOmlqtPZ8OISsnkEU21HRf/pMn8ELJIvt0V/s/meiEqVu5m1Vl7DRF/4kh+pkhpYBP8OtYR6dwI2bCqK8aXqtZvckVGw2szx+/RWhx08YZ+2t+hU2Oduuy/ZERLF8dpoJXjIwgljK8h/cqj/4Qzr0fU//ADXHo3y03LzrEv7WHZOlMo6Hs9VYkQvbxSMYgcfV4nWSx7+1liMgm+FdmKSlEuRHI5ktVim/oh5YL7PbjpzHSw/4IBhMi5H+Zl8zVv8Aaq7UzRhBPHTUc4NqUUdpG3xC6h0f9obtPiFVlFWOZZagINa39K17LMnnR9RHJwQJzZxFhuuUE8aohLWsgDxbjFfONX9pmOWg1XW1FRLUXC8ETt0qg7Q1GIUZDI7Qzifijk4uvpWsMCXkn8i/B9N4j2+wTC4BknxATu6I4nuJ1iO1n27Hh8cQYfR8IC/v59xEP09y+fzxqvGLN2IIgfUrOlMB2saGTiG7TmL6FLut/Kt1jhEweab8HoNT9vGNyVBTnLU8V+Q52j+lQqj7Xu0hHGMXGvNtBF7iWJg7UNGcpsETznt4pNcQt8Pd+ZRZcWCQ73N7/VnyWntM9plvin2jV9dN7RUnLLUZWuRdwsq2bt5iNRWe0STzccmsOcZHvdvK5RCqICDmJeHchMqbhZHJE55+XJTZNEjtF2wqMYjp42kIooWttJ+brPTYhJJaZSPd81q6n7P8VFgc6aISkBpW/EEitfp5KPSdmeDMUFbRcUy3NbJZkk7Ao6HtNX0ZlZI5i42txN1qem7WYoUpPHNYPdHYKmVE2AQzFG9BKNu07ZPEqOeaDjSPCD2Z6CXUKi3EOS3q+1TyU/D4e4g3llbqqSprHmnlcM4hN2K0UycjFqm35pbBQR1ByMIublb70HE82XDFs+ak0FPGUwjIzn8IpARbntF3Z7X5En6CSP2+BjC8SLUfEtJUScYeHKYcEm/Z5DtUL2KjozvizGozL8TPp+SqqIsm10jRhmD7R5D0qANQ0hjxHtIdzEoVXiR3lkbkShHWOTjqpbEkWlTUNYPDkcn8dyh1EzEO58yb0qOdQxPy/SmjkYuaizSh05nuzvb8yH2i1ib/AJqOYtlzTBR/4a6qRomvN701xmt7kywvyyQlHu0QFDt4+lIhuLN01a9w87UhktLVBoPtHcPq/ehaNBd79vwpDI9paoIDeN7eVyEofJtyXG6cncfqSGo2Fm9ypIDhQvl6iQ8O58tUfGYn5rjzORZaKQBaFxu171IpsQrqEs4KuaL4QN1HIiK1m/pSuce9Pgassv8AaTECYuPwqj/8WESL9SRYxTlqdGwll/dG4qquci5XLm5Tqh7s0+F9pIKG2y8R7xka7+parDcWoscqYIAxClo5DbUqk+EIv6bnXl9uqPq5ttJTLHKS9rKi1fuR7TjGE4d2RoAxDGK+gxYiO2nwzDaoZSmL1Sk3QHw9683x7HqvtJiR1lbJfL0BGO0IgbpAB7mFUISPHqycGofvWWDBKHOR2zry5lNaY1SJYlb4bkV1vcoftDZ8kQVHcu046JjF7l3u5KO1QG1sn1RNUNdlqKCB39yEpLh5vcyEahrdGXAmuYtLfJBZ27TJndcuP3JDI/Nd4nmgDh3lzyQhncW1GUn6ly7y2kgLE3O/pFCclzInK7TLqTVp3IAA89uSEufwozje5CYv5oAASu7knLREwv8AUh4b3IK9oH7/AMyRbWHkjtcXJiQEPVu/kkhiu25+JCWRa9KK3Xmu6fUmAFzbmJ117fJd92aT9PNBAhHdm2dqTbmXCy94rrFpzQB3QfiSut0XM/iSPxeJAHWk6n9SLifpTQbUWgtrlalQNBuXzRCSbfNIS80UFIK64kN27mkXPmuNn4UyztyJvmgte5LqQRQbDw3LN9qC1rs2dK3vSHySomhEO7PND3k76okkwoXi0dJ5GICZDd1a3IkE0Ji97DbtQ6d25EQ265flTfz2oEE0nU/pRD7k37mROW30oAPv0ZOhJuTIk5auujdcKAKb3flSt6fCicfehckHRsERbSyfchuJcu8mdDl8KCgrh80PTuS96TfJkEtiL3oiuFCu+FBQSHxIlwibNACu1S7tEOnuStFAbHfVkujyS/zIUBsEXJK73ILl3w80E7CfvXbvzLmnLO5L3p7BYfvdccm5ZIepF+9KQJCG4l31c0m587bUnL5qACYmtJDbcXJL6UhyuHP/ABVgExXFzuRf9ULEw3ZJZN6krAO1/PTNcEmHvQ3apXMSLA6ZbeVqC7ifCk3VySu11zUk0FbtuR+rRc8ObdKEcyL9ykQvmyL/ADLo2CxP1fUkBbsrLUEHCuFdcduXi9S5xG3O66RXBnmgBpycm7iXBLbqumOuj/SufJnJAHXL3Jp5N2Wb2py7yF/emz9yEJgPd+VCXmiHIe5CQuqEF3JXN37vCkxdXiQj/NADok27l7kg3Plomv4ox6hyJUgHiJsrfyrZ9iPtWxnsTCVJANPiWGy7joa4Lw/L3ssQZW26/NIpFhmwY861yKzfpuqy9NLfG6Z6/W/ah2NxoHPEOx0tPUeEqOo2fzFZzFPtGihA48EwyPDr2/bm98o/SsEU3vuTZzXNzXBi9PxY3xf/ANno5fVs+ZU6/wDofqaySqkKWWQpZTfWQn3OmLk0RapbhL4V6iWvg8dycntIfuu7ktCFNtyS71Vk0OWuJC2TLuqb967uzRYhx+keVq4PLVcBEWXc9qYCEiJxbNdu/Mg6hRXeSAO3FdzSue3LLkuOWq62Zc0AcctOSRrtzZ5pPnbnkgAGy70VreZIeosmSt96AO+LaiIn/iuDluzdK23zQBy5d8WbfvXR6fpXGK3vQAJbi5JCPhyuREPVluXenk72qrAAefpTlyFiXenlnqpbA58K6JWtlkuPtSHb/wAhSsA5pjjww42Hre5RacmhoZQcBudrmk8XyT9eWwIwy5W8lGrKj/c4MshHIh2suNu5Hbj4RVErISp5KcWBnvy106VC4Jjbk/J1ZUcLSQEOVpZ+HvQyrIYU7kYRt43EVtAFo5Mg3a2sqnAsNMsRB5M7WuK35LR0GFnMY5g92azvkcYSou6Kbg0w37R6VHx6Sm7F9nqyrpI7KivO1rfCTshEeH+G/hfVaMMBixyGjpqmPihex2/Jck8qxcs9TBheb2omfY72Zj7I9kpcTxDOKWpHjTEXgDwj/wDPUvN+0eMSdoMbrK82tGWR7B9I9y9Q+1bGBw/s3S4dG7DLWPdwx8MTeL8z/wCVeQCPdmo6KDySeaX2X6lkWOsEPoC3uye5K5yLPJrskiJ8xQjtL1L2j5/YdGTbqjuYk2ut+HpksmjRMO7bl70u5BxPdoi4jZ5JGlh3Wjok/Tqhuu5JDmXmgYrtc81zxdy6+WaIRHmpkANzWoUXi3IrdEAC2feiH3JWuuIiB1/JF7kNvuJI/nchgF4c2ZK/3oEf9SpAd8KTf1Ig6dMl235qyAUtSH0rlvdkl0lm7KkxNC1IrsnFdu9yMi2lrtTd1verTIYul889q4RPmju16WtQHJu02qxHH6Vz39SJie396Eyu1ZrUAFpakmyK7myTlpzdACEnLVFxLWzQXCh4jCGroAcKTv8AEu8RyG1MDJ5ZpXbs7rUAPl70LZCRMmeJvHN3XSkYfNAD/p8JfEh19LimXqG7t2aMJHLRmckAHd3pEQ299ysaelpJKcTkMhPvEWfaglp8OjH9pLKRfBtFKw2IJfgtqzj4tyApPE+afrZvaJ7zvlIm0JNw0/GEyCnmMQa4yFtoj6kwOMOmb7blYYViVNQhKxxERnkLGL9KVJDR11NFA1LKE4ORHKLuZS+nbbpkmcRGjjpImpmaUxN+JLfu+FrUFjdRMFRUnO4db6Cp2F0cNccuYWiw6kqTQXzze5/3rQ4THwcEqKnXc9r/AAqGZMrTFiPIGYdVNwehoKiaVsRqZaOLh3BJFHfcfpLdyTQ0c40AVjQEVOT28e3aJen5oGku0dt3wqS6Nh9nOB4finao4KjhVlLHAZgMruFxZtav0J7D9mcKwPsxR0AVsMAAA5R0bDwh03fN18Udm+zeIRwYNPSYVDRXwWzyEw3y5vtcV9bYHDw8Hp98fLwtZ/SllxNryb4GrNpJg+FkRO2JlcXqBdHA6CzZXtd8TLNsLl0yMJfNII2u3yPdn4Vw9tr7O9OH6NMXZ2nk/wDF3fSop4OEcpM05W99zKmKOS7ZKd39SJxqP+JJ/FSk/wBkvV/RblSxQjm8pl8IoCGms1CS71ZqpaOfMmvkJJhlIW3m/mr1v7JpE86eMuR5C/qbpUeWncXJmkc/pZNtHON17XD6UTDIJFqQitFHnyJMEY23Zm9yduC3Q3+pBcYkOZPb07kNxiOTOxXeHJdSUSWwmFikHxDn5L5Y+1TGJ6X7R8WgqKSMYintcpN1g+r5eJfUrVB08ouGQl8S8O/tF9i63Gseg7R0dMzwTQhDUDBGRWG3SZZepVF6zMsy3iebV+JdlhmqInqZw4b/AIdtPbxv+jLE1VZh81fPURSVWHEbEPDFmK1TsUwOsowOWpgcxDaxjuEv+iy9eJ1HwfSuhtnm6KJ3EsNw+G2SKvlqj6nGXv8AzL02gp8OwnC4vYowGlqoGlYhbce3pu+a8dKRhAY3d1fYd22nhoIsMqZH9ihcihLLdH/6LNMpFvT9tK/B6yX2emiudiGTiNcR/mUCbtNiM1TxZ3Yh9IhaNvpHyUKtkirCI45HEm5yZ3CQqrOukjLJju8lLbKLntD2mq+0DxRvENHRw/s6aLO271F5uqQ4T8ntdSoccjjfKSjil/eQqR/tBSEIt91sRd34zoq/sVlbwbmJnC1A9OY881YSY5GWjYe0X5//AGpr74AiHOk+G0epFDIgwmRWtmhKnkK7R9vvVl94QXg8tHJwul7dv9SiHUPxT4efCz0v6kUOxoPaKU845JYi+E0pylqGEpJ5ZTz8T3IzrHLUAYcvCKD2xxPPht/BMENcN+9CQ2nzUiSYJhJwC34fJQpRu1du9Ag7fN2965a3cmBHybb0p8BciEGyIie1hyQA7R071lSEbOwkb23Ep5wvhJa9eVwkTKMEcWGzgZ1AHKPhFulcrK46yS+y4R2tqhC8jU2ISzS5v4lGOaTPK/anTjtHN8tqj8YPCgrVA3Pdnnck/wD+pIsh1yQaSFkzWqLK1Fc27Nv5oeJc5O77V0o+9nbRC47VIahty5N/FDu8OQrmvLRK7z/pVcIdHc2v6WtXC6hf/Km9S8VyT59yGygrt2roXk0FJxdE0OmrqLiQ4SFdt+SG5y7rc0XDe1EMb5Z9Qo2Q9RoRIknLX1J1492eToSju1dVuXqNXXFo250T/pIU6UbXDntQvHt+J1OwdsEerNFb7+aTCyRC/vRYtARFx0RNn3IXF+9LuTDQK5y5eSXEfIWQW/NIyt0z/kqslh8R/NJie7PJrUP9SW8vDtVlDnE93NHxO5upR3y/ckxXeaVgSCJh70mmu72FR2z7l0Sfk/6kyaJTSPkhEnJ/pTbE6RE/5krKHSku810ZO58h+JM3HmJJDI9pac0bcgPPJaWTbkXGt5JgB96cCHdmT2pWiaDGa3TVFxLrs9qbIeIQ+Fc4e1PZFBnJ8aTF8kDx/NK33qdwD4jCkXvQWsRaElbc/Pak3ZFCND9S642vauENr/8AqlZYD966RbUVrl8NzoWje74VWwHHLcldau8N7kXBcvh+pVYUNOXmhu7k+UO7IepIYdqjYBhs+9GPvzR8Mh+JC0L96ewUD9LpXd7pzhl5IbXRsFDbltRBmV3p6krdEQi+7S5VYSE/emyK7lmnHyLutQ2umAI9WiK3p1SLPdpakQvbm6Vk0If33ItyVtuuqH9yYIO5/SuOTEOjWpu7z/xRCN13NAhaj3ImLq8KEi0tQ27v8EAFdbyXX6UGokOXUi8PLcgBFzS8VyHxZpXeaCBwht707ESYu2iivQWkU77UGtqXVrqk3VyQNIW5EwvzyS7s2ZJufeRINBW+XUurlvvdc0QB1/Tkldbpkld5IWLcgmzui5uS+SSChN3JbkLZeSJ+9BIv8Uk0XVyRDt+FABarm7L0rtq43NAtWLvF0Xv6SQv5LuqBndbvUkl0/El3EgAvqddbcgu01fal8lABsXy1S+FAZapWvzZkAd0yXXyt0Q9P1JaE3vQAQlt1Suu16U0jQAV3my6/w5LgZ7XSutHPNAHQy5P0kldaIs+0slxsshfO5K7VSyNjpF3PtRcRxSuubRCO1tGQQct3656pW+/mj6tH3JeHJA6BHqJn3JF4svpQOW9K63T1IEJyYWyydCwtclp3dSEuSAC99q4WWeqF9pZXItB79yLAbL3Ln6kZl3oWHiOSoyOF7km89RRlHayb/KysDvV3JOT25apWklaSgAer6XQ266Jy1+nxLtrEKAA/pStRWku91qLLo5bcla9ui6JeIUrtvJAAtyRbc/Ulc3ptXGLy6kAG3NL/ADIf4p0SYQ03ESCABzRPtXbm7/Jccd3NVY6Fd5I9B09SaHnojuubL3osQre5c6ue5dta3PO4vhSLd3OVqYC4fwrluuWSNukXbwpNlu8KAGkVzF8KEiSu9yAC1y5JXDlokWX5UrWuQArrbfehvbyRmNxZ9KQ5d5bUAD1Mu/CkWV3JCI7kmATbvqTtJHxJhyyuz8SafLvUjDqU66ugpwyvlO1rntFZydIcFsytxGoeQyz23P0pqtp3HhA/SAMP/NaibD8EwWQiraz7yrAuH2akZyAT+I/+1Zo6iSqnN8mASe5xFcUZWelLG4IajHQc26VPo7430/UpEFOUgZ8NvSnYqW0yd3uV2Za8ml7L0r1k88jA9gBbd71rxpeDCTgzXZaKr7FU/Dwq+1x4huTfStNDTuUMpM1xExCy8rJlpn0eDp/+MxscZ1EwB/eGa9Ihkg7O4YeJ1GdtODbfV8KzmAdnzLE4nka4epvn8SoftB7WBi1QOHUh50FKfWP98fif/SsnH8nIoLwVGS6PG5S8/RQ47jlR2gxKWvqXulkfQfIfCwqrPcSRE/6UP+ZfQ44KEdYnymScss9pC/zJCLIdbrU5GPnlcrM6EGYrvvROLZaskI+FA6YrmJrfEhuu5NtRW2l/2owFrualmiQTbtdF1x+aISYRy6UQi/NupZm4Bf1IfD32onG1CPP0qQOvlmue7XaiSbLJACu3cupJshbTqQtmld06IA7pn3rvT1Ja3f8Acldu+FACfLLLN0vDqgRvtyfPqQAbZepd8PxILrV273K0xUHb6kJdCG5F1DnmqCjtu3vXSHaujzHTakUblbkrMWMSSAOmabcmz5qVw33PpcmuC92bM1qooafcRZOmy2trn+VSTjfLQWJNFG5cwZAAuT7WbO1DL7m/miaNyuzZIYW27bVZABdWrfzTRZ55aKQUe4WyTRR+T96BoDiPuvZJpNMknjtfK5xuQvlGPNBQRFa+TbSZC8nv3IC6ub8kJbSQTQd3vUzDcUPDakpYwGXS3f3Kuua1m8VyA8xfq2pe4o0L9rqvfY0QXekFFPtFWTCWZAWfPYKqhK0S1ZCXK7NMmi3+/qsdjhH/AA5Jw+1FfZIAOEQm1p2j1CqTTvJ7kTWE2nUgaSLqm7UVNORG7hdYQtbtLUVVcbTJmbpTVtpcl1vnagYZSPmPhV/SR4jJ2clljZpaUHtMRfp+K1Z0NrE38VrOwf2hVnYPFAq6ajpq4NRkpqsLgkZ/8EENFDDWGIWObnFndZm9pLV4L2VkxDBKrH6w4qLCYWPh3PvmNukBH5rP45VUeLYmdTR4cOExTO5ezDIRAJfDmgq66o4dPTVDyFFT5jGMnhH4ULUGbDsH2g7SYhisFHh9XKdjXOJbgiD1e5fS32Y/bdPWH914zHTmURvEEsb2mfv8l8oN2ipvuyWOmphw2QwaKfhG/wCNl3+76VOw6bFsNp6Cvgppqelncip6sul3bqtQvA1wz9EaOEMQBpIMijfducf+5OlQy07iRxOI9xL4Mn7TYzi1ANNPPUzxMfFex7bX5XEr7s19rHa7sKQxUOI1cEQcqSp/Fh/S6xeKzdZT7dp8Q9lfI4QkFv1CtRS0dFVRDIEdt49RLx3sB9p0fazs2WJ4zRvgdRCAlNJKLhTy+8CdbnBO32F4xINPhWM0lUWWkUcw3fwXmZsUv4nfgywXyNhLh9PGAsLON3uTXsIWEzM1r+5MQ48FoxznaY+IkNRiTyMLROxeZEuRLIjtbxy5R2ahCQhYdxfJRpsPOML9CDp+lOjM5Peb7h9KdKq4ZEzyMI99y2TmjFxhIryoZB5ZEmzp5OWTfwUyorA4gs0g7WTHtzEWfEa1bqczmkoRIhxhnkcbfwShL2UyOJ+H4XHqEk7JXR7XvEs/coMlQBEWcbFduV2/sydGexv7P8Axgp5ZaRoJ5riM4Nt5fEPJefYr/Z7wLECJo3YDyuYtRXrM0zEBZA9w+p+lMlUGIE2Q7l1QytEPGpHy92y/sx1lHYeGGdZUVEJEAR9Imx25fpXksnYepGllljzlKFzA4+GVw5dS+9QqJxqOKwMJNytWdw3szh+D1BnT0w8J3kGSKXcLsfUulTUjKeH9HxHR4CZQkclNUmJcii9PiTlNgNXVVPCCSEALcw1Mg7B+JfX9f9lPZvEsIOkio2oJ9xBPTGQi7/ELr5/7c/ZzX9jcVFpKQZ6c5CAJ4DuGV2a4m9zq1UjjlBwMVjHZVsLiieeamnM+Q0kl5N9SrKrBZ6GKKVshE2uCQX/zeS0+GDRfeR+0SBS6fsy8JK1qsDxSnhlrMP4MuHMbDIRPcP5hVaoSPMZinkLUzO71J2hxSpw2YniksMPUwl/irTF8PlKYzawTz1GJ+kv+SgSVlRNCVPWcOcQe5rm/Fz+ryUtDsCpxKfEpjeoqXZy3fBn9KEo5SAnYBI/SKZhjulLxWtra25TYJjpZtAaUPSW1MqtjtHh/tEwuEE1VEzOZjE28GYd1w/CixLDY6UBlgnjliPokF+pBLNKUp1DmdOTM+4XUjB6fC8Yp/Yoo5hryfZLnsd/p7lCQVqU0cnDPNs7mT4zU837eOUrmfoYdpf8ARbCn7DnWRH7O4jUw7ZIpXYfzKxLsX/8AT4paaPhVgN+JGdpC6VSQQSbPNGIBDKyUpe61tqExnjG94H2+Im5LWnVHgtcMtTTOIjt4Vloq3x7tZRzYFPT0bQ2SU5cS2Pdfcy87LnyY2lFHvdJ0XT5sbnPJVHnEnHkkzNnIy3ckYU8+eTM4ktkGE0mLUcUpu4mMLC3h8Kn4fg9BR2Hw+LUCAj+I+27zWOTrUl/s7cfpDm1q/aYuPDZ5IivNrviTJ0Z2izs35VvcYweprAvkeniCF/7raTk6Zg7KyV1LTgHBp4gO1zKS0idYLrU1bZrP0pqekEYYsPuHYLofu9x7rRXobdmQoRCT2iCUSO0bTu1UUqOOa3J4x1IdyldapeAl6S18+DDfdvSzHuTT0L3W3r0MuzdB7EUp4jT8Vwu4Ag5Hd5eSqBw+MmyycfO5VHqt/Bzz9NePyZMaFrhzkcrvcnY8NjkLJnIiL3LSlh8eQ5g6IaUI22BuV9+RC6OC8lWGD01g7H+pd+5wHl/gri189G2/Ckw299orPuTLeHH+in+6WtzyTZYWOW0HV0492e1c6RVdyRDwwKJ8Nbva5xQfdbk2TZ25q+IdpXZfmQ8PaWf9KvuMweGBRvhrDzz/ACpfd92moq84dwk7sgAWuzT7jI7MSm+7/JrS9RJssLtbc931LRPHuHmSYONs9VayMl4UUJYfr6k0dG4t3/lWhGEOeTpqSle3R9qtTMXiozxUrjayB6d7uTq8KjufRnQFRncLLdTMXEphp7n3M+5kL07c8rvJW5Q23NluTJQ/v+JXsQ4lcMLXcrUnjtHkp4i3kyFo272VKYqIBDttyQFG/J1Z8NvJNtGw/wAVWxNELh3cknjbzdSyjuDXamnjblorJ4GiHauaeSM+fch8SEBy210oxu+JGxORizMrGloZO9mUTeqKUbI0VO2ev/6k+QgV2m1SuC4tkgeEx1s2kuTezbRkbgj3FakUN2mbp8RfxM4ouGRc2dPYWhBeO4s8nRcFu7cpjQ3Cjan2o3GscmQODdyyFE0L+4VPCnufk5EujS3c2U9007LIDQ7uVyIqdueVqsWpbhdd9j25vks+6h/jsq/Z7uTIvZ7u5WXsdvwompd2aO6ivxmVPs/ue1E1Pr0OrcaX5Lns7ZaeaXdLXSzKtqVu5L2W3udWvB3ZNtXHp+9Cyh+MynKna1c9n/kytTG3uTBj5q1kM3haK32diLP+CHg7un8ys7W79qAtzdyrczePUruD5JcN/TuUwiYe5IpGHky12ZFEEoXu5bnS4bipJSMT6JuWS4xy2o2Y3EZt11S0tTp2c+okPVzyFXsRQ0Q9LobbhTpiwvp1Jq5rtVSYagv0rmnUjImQHkqsVHCLTPNCUjeaRZE3pTRZkWitMKD4n6kPG3IHK1Jtw94qyQ+NtXOI/lahbLuS9WXSgpJBNI/d0rrE9uqC1rEYxoLSK9hSYtUJFaS5cgyC/iucTcRIXL32oGLXJKyWxy5cubkuWku/1JgIeaJiZDp1Zoh3IAXySIUnH3XfvSfd3bUBE54UK6Xv3Llr826UrA65eTLv8UHToyPwqWwo6kxbbkhHcO7VK3chFWxP3pXdOi4/hXPf4lZIvpzRN1Ielc6kAH+/qRW6IR6edqVwqAFd8KSHT6ktPpQAvDck2aTki1HTJACv96Q5l3odBLmiYmHzQAX+ZdYUjStfn0qwE2RfT3JWtcOS4JeXShHzWRiO+H6kQD+ZCGdneu697uOiCwu7kk+VhN4u5K21u9B6tH9SAGj6tWQ/6VwifNdbc3SggFy8OVq5+V0fV9SJtzc0CsBtuqFy26oi6skNu74VSDyJhdJh8T5o7u/K5IN1zKqBI4/zSt11Xe//AEpBu5JlNCt28uaRZcstqIuoW0REOzTu6kmIa6krW2rtv5Vwd3cp1AVv6kKJhfqySa/LLw+lSAPcibkk3S7u6m0w6Z5MX7kAQ+GQlqy44/mVkQ3FlmiOlaTk1vxKqHRXBG5cguySKM/JWQUrRjo6J6PTUepVQ9SpcXJK1+pWZ0toDoyY4PdnaPpU+CSEutyFOyR7hbxdKAodS1faq9omgQu5ttRcR7u73ohG5shTZDaPwpg0cuFJx2pdL+pcuQZnLvch6kT5Dpogbn8KJAHa+XPaitfmSFybLR0QkX5kACW1dLku+p0PSgAu5D3JCXklr35IAJsrOfep+CRtJikObW23F/BlB1+lXPY2H2jG8snIhgkJvnY6xyuoNm2GO+RIpawuGUpsAjc/hTdBHxm0Z7hfUlY1+HtNIMbPufc4596dw7CeIZRg9o52rh3jqd8oS3LGjjYYB2vdnbcnZcP0J27g/mreChOOPLLp8StsIwdqi15AcvxGK73NuXHPLSO/F0znIt8IwmWloqeFm2tGOS0FJThGAhlcfcItuQ0kclY4xxRuUrvaEQ9So+33aaDsrTHhVFWNLjM37c4HYhph9F3r/wAF5ivLPReT6STh0uPeRU9se10eH00+F4cX+8SXBVTi/Q3iAf8AUS88La2fSPpRORF8RE6bkK5fSdPhWFUj4nqupfUTtnPF6UNz9yLTLvQttf05LoRw/wAhy3aL9SP35IGtz5uuiOhZ5p0UmFuHuTmgn3psMub7kbbtMnTCxeL0pELCW3/Mu9+maEeZZtyUGiOiWm5ExflQ+LkibMtUFh3XaZ/lQMTIrhXdLe5KirA2++1F1a+EV0h6Vwh81NEiLIXzZtqVnuXSyzRCWurckUVYDDddmk5Mj7s/Ci079yqgsaIdvxIE9bd5ISj25qaHZy3au23EL5Ola9qc4fUigsFtvgu0Q+L0o+nlmu9Te5WFiAel80ZZZ553fShbw6Nak5e61CZD8hcQBHR3SLLz6kIEw2s7IiK5stFZmwCy9a7bcWXhZK1u9tyVv5vhQUceNrkJR6IizJ/pXbnt1daJgBw2JtUAwsT6J7XnmkWXcmQMlT+9009K5eG5SxF+921SfaSAIUsNo5u3So8uY2+pWp7fi01VXVSORabRQUiKWZXOn46eOYCzO0hTGt3JO3ON1j9SJAxwRiGBgs3i+pEnqbDYqijA3MwPN8/TaoZZcnd7viXSqJBuBj2ZW7UElp9z0+zI5BLK1/idSYsBpCESZqkibdMQttZlT+3T3Z8S7xKRSYxUQlk0plftOO7aTfEgKZPxbB6CnhgkpJJbct/HdrrvhyUNqWmFhjvMp3b+7a4VZ1clPWPBFI1otyG+3+pDDDQUJyySRcUstg8ZxIX9SBbD/ZvsuGNVBhJHJEMUcpuRhbe4D0D7/hVOdDLS1IgcVhE1ziTdCuIqiWaIJHnkATe9iz8XiL5qDjEU8cMRmzkRHdcSVCshWxSAAcXi5GOY5dLL0Efs/jxjsBFilJUDxRkl3Sl4GdZXBMBaqw6orJIKiSKma+ThyAFzfDdq623YajrMa7M1o0kYDBxyGCATuIhdiuYkUD4PPqajp6WpjaSojnAt34fcXxK6qaihqD0rJBgD9nGR22+e1tGVBw44Zc2C0SkINz9OTp0Zoyubh+LyTB2W/tVNGxBHWGId9plcSlBjUZGPFq3qBAv2c53CSodJBysb6hTD05iQ3swX+pArZ9BYoJw9mvZj7T3dn5OGdg1HFGPPpEhuzb/BYjG8JxPsvi8Zx13tUF90FXTMQFl4X05LztqeoqKgngjc7t23pWjw/Hu1NO+UEs5GwWWADFp5IG2fQX2Tf2isUjqywDH4KjFgNhGnqi3Sw5FzLzbJe+0H2iUdUcoWSXBbuJrRtXwvRjj9OZ4nBdFiNNGxOOgEIZ29Pf1LR4P9qFXiFdBBidNPOP7JzKcgEzfpfTky55YVIvHnnHg+s+2P2hPhvZ4a2mqXpj9tgi3BdcByCxf0r0KGjp/Zpampkygh3ORP4V8C9pPtCx2qopaKPDCp6OknEpxGfjCxs+3d5bVtKD+1xWQ12Gni+HnPQQvccVJ1GTdJF52+lYZOmde1nZj6lXyfakPZ2jIAkOOQbmYtz8l3/Z3DyPNzt0tsz3EvH+z39pbBO0FGdTFU8AAC8xqQsIRVzgn2mSYpEWJmAkFTbwB9EXhu+rqXF2M/7O/vYa8HoMuB4eNwRhcQ+p1XTYTTcUb87uphF1i6L7TJcSrKqpib/cAfgwl/xDbrf5eH8qlN22aY/wAe+0bsuHb1LeOHIvkZSyQl8S+PD4Ibtm3PUidRTpYBMssyEvCW5Uc+OSVA9Blm9250B4lIRDkzAtlBr5GRfkVPHqzMFuqr66aKaW+MG3c9qqzqvaOvK71fCk9Q3JaNAiQe7TK1VGK4GGKYnhshgB08PGKaKRrhJ3DIVPeR89MrULkd2dn9K1jaM3TPN8V+xnDsaMJ6+nhKoOFgmIWt3sW0h8ttv6VS0H2HhQ18TU9TUjSi98kBSXAZN03CvXyK7z0+FIJre5l0KRzvGjzcvsVwu6CWTDo6ouIYnw5HYnB+ly83Erl4V2++yup7N9psRp+HMdPCHFCUQI9M/UvsMJAt6HtTNVQ0WISXzxsT2WbvJVsQ8fB8OVdLFRyz1EbtKAbWHK3NFh+D1+MYkdPUSthxcD2pilDbZ9K+nO132K4Nj0deDBwJRcZaeUW6H9JebLyDtz9kvaDs2/tNZ7JOMYWhWUcjw6Z2i1vL9yRm1NeDEVnYuf2g4pMYjkp3ASG7bf8ACqaLCcQwXEhc4io6W+5pCC4Xbw2ktZUdn8VxYIHieWsiNm4fFhtLL6g9Klydm+3+At7OVLVDS5XWHG0sWX7xSr9EKT+ykou0R4aNbUxxfeNRMew6k3/ytzVZg/azGMBxgsTN/aBd7TppOnLyHyV1X1XaDs2JC8VCAk9zxFHaQE/wqB98dpay4wwyOULLnKKluHJvEpto0TQz2w7YVHarEovZqf2OCINIs7rs+q5URR1ccMjC2w21Ev8ASp4YtUUs3EOgCIpn0uAhG71MpR4piMzED4cNo+KzaJfCokNyLPsxXMU8UU8bhBZvMd1vvW1i7MtWREdJUtKLtdtDcvL4cQrKWYjaAB03j6k7TdqsTozN4KuSDita/D26eleR1fRyyPfG6Z9P6b6xHpYPHljaNRPjFNTz8M5DvbmRAq6rxyMjb2fcRc725LNy1xyFeeZE7+JNjXOVzsz/AEq8fSKK9xhl9Vc5e0vhxYxltcBL9ykUld7QBb2EviVD7QZNm7MRKxwSnp66rGOoqWowdi/FJuSJYoRQsXVzm6ss/aGExzdh+LNHxHJ/U6heyxXizTjOlKLQiTsbD53LDtL6Ol52vkS3qLnyyZAUjkoWz9o+f1KfTxhwh0uyUPHqUszmNlIduqDfyy/SrEaXcLuyP2XqdmcVk2kb9tyKm27XNE0L7n6R9RKyentbY250nhuYdd3xI2H2StcXJtc/qQjGfLUviVmcYR89yQj3sDEKO4R2Ss4L973JcPz3KzCEyLXxISo2Idf6Uu4D6fgrru5k1KNvNWz0OqIcJKQuhyJbLKjF9PMpxK4vSpI07e4vIs1aN2fIh1ZSI+zpkOqHmQ10mQofZXIuTISo7g9PwrTN2dtbvuzXfuO1i8Kn8mCK/t+SX0Y6poZSIsmuJQJKOUR7v4rW1+HnCY2Z/UqapE47s8i1XXjy7+DzM3TSxP3FKVOY6Jg7xuz2/ErGpJxK7JRXzLuddkWcDRFu1zcdwt1JopriHbannpe/M93NA9H6c1umjnpjTyPbogO/qdupSPZXEELwnbz1VcBVEVvknQIMtQbanOCh4N2j5+9HAKwbQIsrVOpJJ+hmcvCmo44xiyYL/izRlI4gVhuC5Ze46I8E+07hby5pr7wgGUgKR7viZVntEpFY8jkpIQ0xXcQ93zXPWvk6lK/BPhqKeYxYJxu7lMaO7yIlWU9LSDKEjA5E3vVxCRyEPPXauXI68Hf0+PbyNvS+bXIvZ92TApsUJkWrOIqSFOwt9TLleWj1odJsVnsLEOfSnGoe/JWo0+zk27kl7PaXJYd46F0JVjR7uSEqN8yfT6VccHTkgtYQ1ZHeL/DKxqNxLRrkXsu7oVla3LLauPGw+YijvC/FIBU4i3J7ulN8ELdVYuTWqPJUBGPqzVLI5Gbwxj5Ix07cmTZU93iQ1+JU9GF8pvu2joof31TF/fsIraKmzhySxwdD5xx8vEmDhYdM01U4pFHGJgF2fLXqVdFi113EyH4hXVGE3yedlyY7onGO7mmHFQzxDiSbNoIiqO9mddWrR58pphGJla2bIRjMubsKDiP7/pzQ3GV3O1bGIR53ZZpq20uadYe/K5ceO3ucUFDIjrztTlvvddtfLki4L+JmH96exNDZi3egIW87U443dzoeG+25kWAwXNC+3vThFuyZk2Ze64lqQNGXUzoGJ+5OkL26shb1CytAc+bbU2XyRl07upd4e3PJakjaL93NFb8K6Mblc/hU2jUQ9QovHpmi4b9ydjjMu7alaAz5F8SWpImjR7cuSr5HONCPS7o2G3yXSHvXR96KJoVt3ekW7xIfV4krunxJlC0+lK7dquLn70Adte7ku9KV3Sy51apWB1vkhLkkPJIuSzG3SOtmjQD1epd6uT+JFCvgK3vQ+9krXK71fNK7VVEDhdy54c11JWA62aF+efSkRNu0tSHdr4VFADd5Oiu3Llq6PmrAXi0QiVz6Oi126I2jb3D5qAAbpRFmXmjtEe+5J93LJADT/qJK1xRML3aJ1huPI87UAN6kOeaX7Tn1J21h1bpXQFi5O6urJob4b9yTjt5qUULeaDh+HxJUKkNXeS7dbdptLklawtfekW4vUmkOheH/ABXNBfNdHLPdmglG0c9VH2S+AJScj02pvUm/wTluvPmk42+8fShr7JB1H/mhEX82RDmI96HQi5KqHQrerPaKQj5OiIXyH0pCLEpQgXFEA9SLh6p0I2HXw/ErLGhG4tP8U9DTttdk7FT3GPkKs4ae1ibLb9KAKc4XF826mXBhe7I8/qV57GJWuzJiantHTdcgCrOlMefT1JoxtH4lPlF7dc7VFMbfO1nRICKXNcfNPEIEWTbdUm8TdKCgGje3O39SkRE4hryQHG3fmpEIskwEBvl8WafG0bvEh8GWVqcba3PcmSdYnIfhToSOWmaa/qRXNn6UFj5ZkORsxWpoo/S3yR5t70m3FkzoIIUsNzkDshkhD3kpRR7fTqo82Y3N6kRAivkIZvomCK5s+n4U6O7R3dII7m1e1BNEbW30rj55c/zKVw23MmiG7mgmiOQrj8kRC6Vr+9AjiT+lHbbzSt96Aobu+a6u/JIo0EHEZZWDltQt1ZpEVzc0ALXpV72NxSLB+0tBU1G2lvsm08DjkSpmH3oWz3f6llOO8aNcWTt5IzX0eu4v2V9hxIw4YnEO6GcW2yA/S4/UKqwowoyGJoLJSd8yFuaa7F/agGE4aGFY7TSYjQB/9vPG/wCLTt4hHPm3uWqqe3HYelEZIJausM91vslpD/FfPzjlxvRo+yi+mzruQml/6Kjwu0gbxE2uivJKOKhpSq8QqIsNowbWWXqf6R5u6xmK/a5HYUeCYd7OVv8A9zUnef5RbRYnEsYrsaqCnr6yWqlz0vfp+nySXS5M3y4DJ6h0/TLWHLNl2g+1Co4UtJgQnQU5tYdWX7aQf+TLBsPj/wAyK7TVDoPLpXrYunhhXCPnM/VZOpdzYiK5Bd1Zuu9xf6UFzD9S6DgEO5ISSD5JzQiVgdbkld80mHVFb1IFQu7mkHUuro+9BVHdEizzHRK5vypPz70F+AiK7udIha3TqZDxLRzd0os+XSpZUQrX73RFtHRkPqySuuZItIMi1QXfpSIu5Dd/JFiCYrdUbF06dSZIviXWK5+duSVljo593hSu/UgYvJEmQEu3Py1QuVqISbvQAQ5d7ORJFtSt6fF8KEsxQAV3VzQ3N+VFd6VxhcubWigDlvvR22voz/ElsG7lci7tOr5qkjNsHqH5IAHdz/miu82QkTCWjckXRVWJxtLJFc+XekW5DdcmZ2E5WlkwroRvZe7OuFl5LpFt5uqsNhP6c3FFxLrnfJA3VnqSV11vqSTGh0su7ahHOzPpSuutSLw5K0WCWVurqBNT8R8+m51Yj0k2qB47Xz8XcmBXPSsLfEhOPhiOWe1Wdrydyamh/SgCst4ndz9yXs5lrluU96f9SIad8hd3tFCZBAan05ohpXFWYRgNz5Mif9SAspnhkE7ze4lxyMi7/wCKtShYu5QqintImzfRAABiE8YEAnaCR1khWs8j8/F5pghfO1mQ6jqI7kajocIriz8vSvWPsNxSHB8RqpGdxqgdiYSuILbfSy88wiqgo2JzbcYOD6dzq0wXEp8DvOgleDi5Z6c0RMpMidq6M8N7TYtTNnY05GGltwvuH925QacXkhI3Nw1tdaCKqqMSxjjOYVlZMHB4k7XjrttVBiVDUYTVnTTs4nE9rj6kUUnZ3YJkzTuIt/NKeo4gAzyudvqUJiuLNC5OTfEgqifHXSU42BIQi+5SqTHqmllKQKmQJS5lmqsBufXuTj5WoAszxqpqJ+JJWSSmXivRBjFTdl7WdvzVI5fq+ScCa0uhvpJKyeC8DGq8bmapcQNrXAek07RYs1HCFPMYFE+Zja25izWfeQy5PuSAXkLLJyL0osKNpjGMQcalioq15YDjunLyf0ra9re1Ddn+yuAth1IcUtfB+JU+0GIvZ1WixLyKSnmE8uFIIv6mtuSqZK2aOngM5eBDnw4jkuEM+q3yQrKR60H2/dpMJpoqaKjpqWCndsthGJZ7siJy8Qr0bAP7QGEVnAjxjD5qI5C6oNwt8Xmvl+krJ6MxzkuiaRpXgI9pk3qVpi+NQYoB1ISNBUGdr0wtaIB8KY1No+3KLtN2UxKlgnp+09FvbolOwvzCXJaCnGkkgGeCsiniLkcZ3C/5l+flJi08NPk2IOJnlaJO+1l6X2J7Tdqez+HUtfheINVUU0jjJHHMNsReRg+jfUnSkV3Gj64KwuUrW+oknki/47EvPuwf2hVnaKb7vxmjGir5GcqWSMxsmy6rfet0IgL9DWiWvxJ1RansPhMFvW38UvaBISyk6lAlJuMLO7BFmJOQtutR3AJZtlufpH/MgqyZxA9ZJfhi/X3ppybbyLz0Q6Dp1a+Smg2JF0YjncyL8O7PW5Qxyt1bd8LImkufxW5KqFZIcorctUFZS0VdHwqmCOqifnHK1wpotp3Mxlb4ckTC/dmigsz9V9neBkfGwygjwuqfMHlpnIdrtbdbyz9Kx9T9mOOR1kFNhnabG6yCaN5ZBOdh4WT2iNpf6V6haevNOxxuJZsb3epMzpHhmIliPZfDTopOyjYiUsjNNiFcYykbP4SLu91qyfZPFsVwHGywyojho6Kpmd2GpYiEcvQbasvqUB9o2EHFHqtMLuSz2K4b2a7aYHKFRV0tZQ0huTy00wCcJ/CTcnzQDXHB88dqqyi7WUlVQPBQ4pUU58KCsGe2YB/5svNJ8BxOl48FPUGfC2nBfaY/lX1Qf9nfAMamaSKtIopHEzPh/wC8Qll0HkWrfUsf9pf2a4P2V7Q0VTh9RFEYgQzSTsPCM28Iik6MlCcj5wCOQnIHZ7x5/UjClnmPhgFxEVq9QxujwilqPbq5oiKV9Sga0XL4RZYoJqcsRqDCIzzdyhtezT6VlwUoP+QxiXZ08PgKRqiOcQtz4bF/zUeijgk0N3E+74latRvNT1DtWy2nukE9oks9WRvT1Bt4m5F5rKdvhGlKLsu3w2Mg0k393pL4fc6hvGcbZv0i9rkq72iUm1Nxz9/Nc4khP1uV3vXO8b/kdPcX8UWoVDCQPG9xMpkJSVhix7svUqakKQZwZ+9aGnHgtk2RF/is37UdOH3/ACH2w1yDXpb+pWVPRhGOTN+pR6aQ8tTtTr1XDYtdvqyXBOU5cHuYceOKsmhDoTPtH0rlrXFmobVDkGp26dOSTVDk2Wa59JHoJw/RK4bEOmW1COcluSi3P7/UycukJs0UylJfok8OMbnfMiXbQ7slDeY7bc0PGcRzd+SnVlbw/RO2bbWSKzua1QxmPLLUfK1EJGT65ooe6+iWGW33v5K5o44BAc8veqALxuToSGRdf8+aTRWN07o0gSRCOjt/FPxxhJqz8vETrL8Tdnf+lEM3e8j/AErlnjl9M9LFlj/JG4oqeAv2jh/pQ140ccOQA0sp7WEH6iWPGql/4haogrpPHmQ+lebLp5uWzZ7sOtwrHooDGK1EkhnGIOBZ6j6VSz4fcJOTXZq+OQCMis589U0YsTlkvXxZnBanynU9JHM3JszB4aZFbltQPhr9zWrRyx7cma67ko/B9TLtj1TPHl6ckUP3f1bE29C/PLwrRez3eHayXsLXZ2P/AAV/lHN/bjNfd/SOVqD7tYtMlqTpW26Oh9jYrdW/Sj8wP7WzLFQ9zNd/qTRULj3XLW+wgQ5eL1ZJ0cPAueX8EfmopelTMb92v3A9zogw1sy4gGOXu5LcUWGgJFI3V6sk+VKFUQxubDFn1Zc1jLreTqj6PxcjADQgOmTe61dbDWJyzDd8Lc1tq/BaMiEKc2I3bURfRVgYXIJjcziP+ZNdVuhP0xwZTQ4fGVruzhkyn0vDht1u/crMMPMmEAitJ+Ui6GB1AlvZxFvSyxllj/Jnbi6KcfhE5DNETju+LkpYTQEPVcXpFNNhMsZF+BIQiw7slyOjqyKymhMiz8lyT0f2evijkg6cCQ4gMWbA35lAfEoo7mfqb0ulWUNTTmDVAORv4ST9FhvELJ42t79FCUIK5M0l3ck9IQoihiEMxDzE+5dctcntAn9Rj0q+HszBIwm8dn7kX+yNNcOYLHv4V9nX/b+pa5Rl5a6OPlJcXpFRZMSPi5AziOWvzW3i7K0w3BwmufxEyIeysFmTxjt8WStdXgRjP0nrJ/E86lrq24so2t+SalqKwmJnBv0r0r/ZWK4dWtf3I27L00Ylm4F9LLX+4YI/Ryy/p7q5/Z5LiFDU1kYBllk+tyaDAZf9XJevl2Zpw5ZEgPs+EY6M3p2stV6tCKpHLk/pjO+Zs8qDATtJnd7enkjfs6xFk7dK9LfAWEcrOfuQvgvVkG74k/7nEy//ABua8nm/+ztxZhG/K1PB2bO26xhtXog4O2WrW2o2wsMuX8kn6oNf05+zz4OzZ+hvzMiHs6edz+Fb0sP4fNmIkB0IEOeTaKf7i2W/QIRMOOAmLjtS+47R/E3fCtlLRsSa9jjG0vEy1XWtmMvRoLwjIfc+3Ngt+lMSYXaO9a+Wnbczbf3Jr2MBbRrviWq6pnLL0yBlHw17c22f5kweDuTFmy1p0rDbmyEqPTO4C1W66lnK/TEY48Jcu61Nng9raBatqVCGWeiQ4bu0ZX+WR/azC/c7kXf/AAQ/csmeTsvQIsJAdbPmm3wkL+XT8PJV+cZv0hmFDBTyzy6fci+53tyZty3TYSAjy252ul90hyYLv3KfzjT+zzMK2DsI8nu+S79z7u9bd8Jbyt/ck2Cjlq13i5Kl1pD9HmYscJDnk5J8MJaS13F/pWxfCQ9DW9wiyOLC27/8FP5ha9ImjxFulJ/lahcmFIcyZfRfE+QFd3ZLl1yVxIyH9KlsAW8upItq5a3c6RF81NhEXckWXvFC/T6kh3aqg+wrfehbyF+9JvSiAXHmpKoT/Jc6WRWsl8/8EE0cu7vEusKQ+9INpZs+1FhXIXuQP5I/6kruSq6CjlyXiXdqIBMuSLD6GkdvxIjjMbXcUcsfDEd92bJMpDVrpDn9KLpZF4c/EjUARzuyXW3PuS+pF3claQCSufkzJbUTXXJkyOt5O1qL5eJDawt6s1xy055JJBR0si06bU4w9WvT/SmwFyIeRWp/J/cmGoTF7kJ7uaQ9I5ISFy+FBKRy1/4IfFmjcitHxIB6vUgECXRp1JoI3u1Uzq5t8lIfDzILgZyuQxMgDGxBo27v1XDjutU06V4y1bqSCHcTaIDyQxh801bdqzWqzGMOSMadiuyQBV8PTV7fJIR1FrlZFC5B3kuBTtfrt00QURQhufkwqQ1PdtdP2sIl6s127pbVBIUVPw2yz6vSpsQjYOqZDK3O60k80jE2rIAA+osn5pgiceb7U5NJ35vd3Jpy0HPO1ADMtpXeIvhUKXddsdTpcstM9FFIvxR+LmgCK47eSG1x89yfOG19NwpDDaSIgNhG46Zp+GRhcfUiCNvyowsjL/SgAyEO52LxImt8nQtH6GuJJxcrWutQWOfpTfj5IV0dv5kAOhu7tq7F1ZvutTIFajutfvQQO9LFmoMmVxM7OpZFttzUUyfuQBG0EuSXdyRXPdomLXuQNchP1Zsk2Y/9yHp704GduSCtQWjuEsmRFHaGeW5S4o7Rt0uRSxttdsvegmyBT071Eog/Sp50LWZWdKOmjYXJ3fmpJyW/lQVSK4cJba7nb+5E+Gw7m1JS/Dz+a442h3oJpFJUwtGdjZ8kxw+9XM0LSc+fqTXs4DplcSCKIAx7c3RWgPNrvpUx4WLa3SydCNhbTqSsjUghTySF0P8AUnQp7SJnUzXv2klaxOWalsaQ0A2tonFy7bouXXaZqTSjrk2eX8SXLnEvkuaXLtrEPxKB2C21yQv4ckVv+VE43dyaMwWHvZGPvyXWytXXF/yqh0Ew3PztXSG3mkAvybaiIX5ILSBEX80tSdE4+5D4dvUoKFbdyFEI7OSIfEluQykC0Y96TkkO1AW4+lKyqDItEBbfqySMtqFh2/Ep5GJ93wpeDTciIcyzdkhHT0otgDoNv+lLx5peHN0Vj+5GwHS297JFI3Lkkwt3ZJW7m5KWwFxNck5da6bt1y0QXNeWWaqwofeZh06iXWLv8SZHlc2aTE+eeqLCh15NyNueXhUcM9r+JGM1t2fSmpEtEgRubn/JccreWSbCqC7LP9KUpXNmqbIUAg3c+lJo7izQjIeQtpanP37VC5Zq+Edcbh9KH8zfSiYX/Kk/ln+lbM59QOp9c7UWg+ZXckhFxLPO4Vy1+aVjoRZCQ3Oujzzz2oxFvNCEfU/8ExUJx3epF3pd5ZdSHcQ6E1qLAK250Nr7s0T5iPxISz89wosBfLmg0HR/EjYveuHI+XLvVWP3HXFhtySua7kmurntREQ/lQmUP3CmzmCHn0qLLM+RZbfqUKeZ5LR9KsCf7YGejpW8Qsz2qo4zj3rrVhjzSsCZNC2en6kxw9w5unIqpifV7iJHdHIOb7UyANfqRkR7WzckccdxZ6Wp0so7csiL4kAAHFhIJYzMCB7mIe4k1U1lRVTFLObzyd5SP1JTVBlbrdb7lFcXvyy6kDSJ9Fhc+KEfsg3mA3OF3hUKSOWnkKOQHA2e1xLuTtBXVGGzcSnkeJ8rbl6E+Gh2kw0S0lMg2TiGW5lS9xMnqee3WuTJspHHk7Ek/wCHKUeu13H8ya+bqRk6EQktzyt70cdKcxZ5Wh6iUWGqkj5M3p3Mk9RJGWXULPoodg0SpY+GWVm7uTRkY6aeq5NHUTzFye74QTR8QZMpbgLbnc1pKkhpEySuOa0DNyENrCmwqG1Z9peEky2XFyzu/wBSMo/Ez23JlBPUNbzuSYmyF22kmxG4M72H4SQHtIctxd5CgDQYVhI11BVVZyjbBt4Q9Re/3MrfsDiD0/aSDDopXOnrXsfTbn4SWVirquPDCiCf8AzuOAe/4iVn2MhOTGY6nNoxpmu4npLwoXkyn45PU8RmPsH2q9nerliAoxqqUozusJ9pDa/0r6J+z/thT9tuzsVZGEQ1kLsFQHTc/nb8S+Qe3FVPJ2gHiVPtEoQiLy5c89f+a9C/s8089d25p34fFCCEz2vblt2v8SqD+ghxyfUoSQ1A6wH9JNtdLhh3NbH3WsoEpMLZGDXa9KUckdm9nK3dyutTNye1hNy2ogGPk7OOvhVWdVELi972O/kue1U9/wC0kEfUL2oCi44cY8r7fmuDwx7nub3quaQLtHuz+NHxgt1O34sxTsmmTmkC3TP+Kdao8mf9armkC3LP+aLiB3t/NMmiw9o2lkG7LzRDUbugNPeq15gzyF3uZUPbD7QMD7DhE+KVJ+0Tfs6SBrpSH1e5vqSsqjLfb326rMDPDsIjlenw6rpylmODO8iYrRG5u7avF8E7XRYSFVVRtNBLUh7O8RARCcb9REvc5ft07EVGBz184TThTmwBTT09xmbv4e5eGfap9qlR2orzemoGw2jsshgG3aHxZd6m6IlG+SHT9qsRw/HgxDCK+qgiiNjMo5CiuL0llzUPth20rMYqzqsTrZK2qM746bP8KP8A9VkabFmhEjOLiy+o3tZvyputxA66pKeR3My5kobITmuAqjFKyqi4UtQRgL3NGXSKOjrGIxyC+znc6iBNEJC0sd4i/he1XU2Ke2YVFR0eHwwRA98kke4zWVpfI2SlIiF2qr5KY6ZyDgPttsZV5SHI2/Miy6lY0eDz1VQOUT6rS4bhdNT4nPSPE5lDGOcknfmsMmeEDtw9JPMzPYPg54pcZ7AHxZKfNhIUZAwZkPeS1sMcVOQuDAIt4RTJyQVF0uwvEvLn1bbs92HpcUqkytpMNjIhcI7RHxKLiMIQ9ocNbUb2ISV8ckYllftyVHjNUw9ocGfPbuFYRyubO2XSww4+C7ela0vhTb07CVrP80VTiFNQx8SeVgDO1yL1KOHaDC5jjjCtiI3e1h+JY7Tl7jtWPFHiTJAQsL5szIrWt5Mj0Euf80YjcOrvb6lk8x0xwHIo2sLY1yRQtyZm96nDh8nC4p5CGV1wuxJko9wv1Ln76vg610rrwRTh1y0+pCULW8m+lSbWuFnd2+JCXVk6tZWQ+nRH4fuRgWhbdOm1PhCwlm+ZLpxtbnlch5io9N/iiPsuyz6krdc+ofhT4U8kjFZGUgjue1uSEYwG65EMikDwuPlDBDbyztSAmHzJODnk/iQkLja2W7/MtlbORpRF7U+3J/lahKqe7micWF9QuJC9l2gLSombnL9nCqLX1f8ASulVNydzu+FcAY7uh120C0YEVElOb+xcY5GLXkue0PuyyIfiRjGBcwut8KK2Pk7Os20jVKb+xjiGWv8ApTsV5MOWf8EYjGJ5WP8AUnbmuFm/qWM8lfR2Y8O3ljJCfe1qERMtWdSjHhgL/wAEoKWSoPLpu3XLl7p6MekUmFHDHZnluUgKVpALV/h0VlQYa0MZZuxE/Xc6dhodcgC34lyy6izu/DoijhoC1jO+5OHhbTBYzXeFWseHvcObvd8060LxkW/hD/UuSeZ/TOmHTRk+UZ6Hs7BDcck8hEXp7khwWO+9zkt+JWks1p5Zbe9HFZNye7Txbli88/uR0rpcVUoDMdLTw9Dv9RJeyheOrSl3+FTY6cR7v1eFNSRuRXu92XpU91y8s6YdPGPiIJWWCBsBEO5hzTrDuLhs0Ql6Uo4wLUz/AJJziNaLPkse5Z19r7G/Z4BtOQGkt3XEnRpwG5gjjAdC+pR6mRhEnB2IfTknaSq9oDP+FyJbtGuPtp8xCMWLR8i+lN+ykQkTZaKZwTIb2e0vh2pvhuIlva0lhZ0uSGxhazld+ZcaNi7k5sEi5kXq8KTWDq73CyqmLuIHgxjo6RRty0/KnbgEMr7Rz6k4IgTCUfV6kUynkvwRXj29D2pu5iuZlJlsEhya4k8EY8IXytySC9iAQtzdnFceMe5T3h2loybKFu/JJSIcCvKMLtc0JR3a5/IVP9nC36UJQtHbazl8WSvuGbw2VpUtxafvL0oToXLVm/UrQqVibPxJez7+bLRZjN9LFlGVG/fl7lHmo3j5R3eSvzF+7L+C4cJl3XaLoh1Opyz9PTM6+H+b93hTT0L5crhdaX2dyIWy3fF4UXsrbmN2t+FbrqmjmfpUWZUqM88rOrbyTgYXIQ5g2128K0h07ZbMrUmhPPlb5q/y5GT9JgjPDhshdzbk793yW/TyV57O9mTRuQiiKn78nIupT+VMpelwKYMPciHMLfqXWwlr9Vc8Nubh0rm+2zLbzdZflTOlenY/0VbYaGe8EP3axf8AdmrZ49S0ckNtpC2Xz0S/Jb+zX8HGvorRwvaTiyH7vbMtFba7m/5JcMdu3apfUS/ZX4OP9FWOGhcObJ0MNDvZ7fUp/D2ldn+nkjhjfLodS+pl+xrocf6Pk1K3bkTpWtbmhErhJfrkj+ZAurT+CVr/AP7SFi0Su0UhdcBvtFAe5kTZlo6Hp0Z0FCEbvNJJvUh6iQAdq78SXvzSYmyQJiu8nzXerzQW+9G3hzQJNicfNccXScn713u6kB5CtewX/Klb8SKLaX1e5d4b3Zv+9FFIUI3Hm+5OhlG2uRXIG2iKPqcuSqgYnISAmFup0ihbhCd9xH4VwsxcUrXF/SgkbtJEGY6pCNuruiYbi7rVZQJF+ZD1Plqp0YsQ8mUY43KUsmuQSNJxvkhljON9QcSf1Mhu892SAHGJ0h3cvp5JturmnRF5NGbcgB2L8PR+rNEW48kOmWT5janG3W2PtQacAv0k2m1C5ac9qmewuIEbF8KYmpTj5bkGY1pJy6RZTIKcJAvZ299qYCjkIGezaplMPDHL+lAD4x3MTsDFb6VKgmYYi5iXpUaIbrs3cEruHbk7l+5BlQRxhNz6kx7G12hfyToExOOf6k6Vlwszc0FJUNNS/wDW5ceG0tGdPGT3aP3LhE8jZs+1AA+z/wDcmJRaPVmZFJM8ZFm75qO8nEJAI6wsJerxJ2LK7N+Saue70rjSPlnegCWw7hfT0opZGyLItrKPFIdhO21KYt5gzPaTXMgsRx8S180JDa2Tu5fShCa0hbP4kVR55oIACOSoEiZm02oXoZN2bNcSKGqeMOTEjCqeaUXZmQDsYOjksHMPy5pFSvZyu/epj5judn/gmpJPA+QiW24vSgBiKne3lciiG49+39ylbI6M2CRtr2t70xAIEHqPPRAHGJ/qFmTVr8807ILCWQPcLJs47SQBx+nX/FK5rhyS0HnmmyIRQFjgctyG61AReT9ybaT5XIAdIny1z/imT228+aO7qyTRk21snQABFsLw6pW6er6ULxllmn442Fh8SCxoKcyUqKFh0drhJGGWWTZIrrW1ZBNnfTouFdf/ANqHjNdkldaOuaBBttSKZ/TamiJhub0popH80DsmcS63Vrf8Uime/NmZReJ/8ySaR7e5AWP+/JDaXuSu265W5eaTFc/LcoELh9WTJAL+e1EJORaCjt256IiCGnH1IhH33fCunkPcyQj3uhoX2NWvdk6atcX5bVLfNNyi2WbttFZGgDC5N/qXSyHRICa4clwenk5KqJ9oLjcXNOjHcOee1AJbuW1GOZd3V6krBREwvbyZOZt6Vzu0SH9QqiqE21F1JMTd3SjjyIOl7lBRzq6V0B8xRW6d6H+rNAUK63kuEW63NdfIuSAh3ctyCwXG7RLqfXauvmhIdyy8sDhZiXJd9/iSu1FkOqoA32t8SHUrlwh3aM6Jh25aqSxfldduYbdy4e7myb8GbugB/wB7ZICK1uSES6WSP3E1qADH3btET5bsk0xP3MjDl6UEo5a5eFdYerLqS1HVPhG9ufV9SChi23TJFa12mad4b7ssrUcUfrUBQyEfutFdk5aPtHpTj9WbIDzJslYAiXSutuJA42t8kYixeSqyKCuf8qK3be7bV0YW5J8IQFhzzJTsOiOGZOOTLtr8n/epQjGNzs1pJFCwsKNx6kfak+WfwqRw2u5WpqojcXHxJ7EuI1pno1yRFa/Pmmn2vq64E1p5u23vWqMG0SOkveh69EyczZlw87fiQ3PtZ1ROw++e21NXbupNkTW6Z+9IuknydAbDl1xeldfc4ppt12SXp9SCrEcbF3KOdPcXNSHK4v8AUmZyMmyDO5+aqyiBUZRvl1F6k02ZPmpHsp8/JB0vyQwFoIihKT8yR3oSyuyZUgHI5HLRjYfqUoRPLNpIyL61BLagu1RZLJhXjzdv1IWE7ssnJQxJyL4RRjM48ntTCx/8Qe59r+S0FF20xehwyLDqc4xijO4JCDcA87fkqmjjaQZ/aKloNlzXXbibu0TmPVWH1FWL4VBU0tHYGyrNjO/LcVzd1yV8g+SyqZsE9mF5HqZZ3uJ7BEd31KkmrgKe+CAQDbkBblHtciyb9IpRQnNIMcYOZlyEdxJiqh0KphLN4AL4Vc4PiGK4hVDRYPQHLKbkQU0DXF8SPDuxNVUX8d+EQx38IesmWgw6hgw+MXgyAWjt48bkJ/mQQ5Iz0HbLE6HjxSX3ZEBxkVpN4SFQKjGKnETCWsD2wgYQvN91vha5WuNYG1RV5xuwSk+/4viWeq4Xo5CiMXu9STZaaJUQ0clSL3yU+/pP/uT9dT21IxwcOcBK7iQPcJMjoKqkqD4VQ4gJu24m6feoeJezUs5R0xtKIG48Udon8SYcyYoaGSqmsjjlLqztAtBUchcRJ/fopuHdoq/DZeJT1BwFlbcO5RYKefEqiyJnIi3ERdKVjQ5S+0Tf7tBn+K7Zj4X+pa2jko+z9IEcjceUtxiL7iL/AKKABR4bEQRMxzu2pCybhoamuqQZwcjcfJMhux+6XEq46ioN4730EWu/cvZPskjxzsrNBX0GB1NZT1DsMkpR27PhL/50qo+zT7P4cUxCnevCQRz1/De3Jmu6l9B01QFLCNPE1kETCICPhFaRVKwUb5LGWq0zA++61C1RdKd8nV6VEaZiDTIhz8S69hc8hFuSRsyUEkBOTZvaO67LakwxEeu4M+rIVHuC/wACFyHLkH0i6BkwShzzytFvEKJijEiEsxLuLLqUGUmHRna3LzRPN0s3SLIAlPJd1f4pcQLdM+emqj3HZnlaI7eS85+1TtZjnZuop2wyvpaWgkh/EEzEZc8+q3nl9KT8Ds9Lm4kdHVSRPnLHAZgPVk7NtuXyx2q++caxqXE8TpKkc+uUmI/6v9KusL7O9vO0FCVThx1VRR1Gf4sc+w271hMY7RVvZ2WWjqKsxnB9YxPMVDf7IlLg7iGIT08/ElpHgp3C2OOQCAbfMUpu3nB7Nz4XTYfSRlU/tqyQL5iH0hn0N9Kx+L45Ni1RxKitOo00KQ7rR9KPBMPixjFYKaSrio4Df8SeV7RAPESm39GSVcieZ+brj1TxgLcQS8xFXmPVHZDCcHOnwQ5sRxU5rHqqnoCPxOI8s+lYgxfMXz5+JZGt8WajDKrC9p1sso2l0xhcLrSn207PxgUcEb3WbZBC1eeQSRxiQGxET+nckY/q+IVjLEpvlm0OocPCN5L22p4wPhSPETgORCmoe2lPS1c8zyPO80bBxPfcsLwzLRun5LpRnHsk6eq3JL8aBvHr8kfibSj7ZOVaVPJG8t8giFzqfJizYXNWQSgwkz3BpzF15yUhkZGxWkz6I5cQnqj/ABJXMvidRPpYPwbx9TyL5HodZj08fsDxHGIzHaeih4riTzYlhc8rMAi/9Ky0FcYxxRzyvYD7BHwkuy1gSWu0hmI87lmunUDSXXTmjUdsMYauwvhwBfEMg5y5bbvhWbwTL72osguJpm7kxU4gElNwgcxFiuYfClQ4g9CYTxO41APcxZIWNJVET6l5J7zPXfaIxkMXja8HtcC27lyGqlK13p2H8/JeaVfairxDjy1E5HWTHc8viR0faTEIY5YoqgrZmsMfMepcUuj2R60fVtXqeptMHrcU57QBbOJcK8yirq+YMpKmS0eWqt8NKry0lf6ie5ZP09RXk7oetSb1o2jSBIWYOgKRh0d7SFVcEjxwiByXl6k68zl1u5LH8Wjr/P3RYe0DaWm31C6c+9jhuaORyE2tfRVYkRcupcue7Vu9P8aH2C6/J/EvKfHqinA44qiSADa0xDvZRuIcjk4bhF9VDETLuTtIQXGASgRDzEX6VzPDHGriduPqcmZpTHbZPO5A9/l0v05qZw7rc/So0clPXHK0crSlC9h2+EvSiGT9o2y4F9MYORh8L/xXOI9ynhRxFuy/KmKmnKOxwjYxJbQyxbo4cnSZILcj8Yv/AIyJpOreuxQziBynFwogbfKW0RUA8SjKEjgcTF9t49K3Ud3wcMprF5H6yujw/rN3J+Q57lVt2kPi/s/wu8c9zKtxKnequN33jyLPpUCGoe/hy7THkXqXRHFCuTzcvV5L9puqaT2gRkY7hdkcOIQFV+zvmU9lzDltWXw/FmoaoAkkcIu9Tqaugm7YcSOS+BoLbs1xZen5Pc6XrYtJmrpaOSoMb3s8lb0lG0Ik/iFU0GMQVFODg9rj6XU2PGrf2j5ivDy9PlPscPV9OvstQFyfJ8guVhBC1+jN6lUB2go+ZvbajHtNT25NuH5rjfT5f0d/5XTf5miuYbns352umJxtizfp/qVaPaanI8mAx+JOy45TSeoi+a5n0+T/ABOiPU4P4yHYY2J+TEWVu5uadbiR8gAbWt5KmlxCMSzYzFn5owxZ9ztKxW7bVD6fJ+jWPU4W/JZFNJuvcCtTTyMRaZELqAdY/LiNaghqAuLX5aqZYJ1wdOHNj35ZbgJ2Z5fmRSlplk1ygBiUtotk1vUyP7yjku/nqubHjmvJ6eWOOXMWOFG5eC1PQ05iYmDOXhuyTMdY23NS4cQbkz/zW0m/BhDCvkSRhfLV3O1KenPhFZly8SrJsa4bG0ULEbep9qhUmMSySfiN1e/aKqGCb9xhlzQg9WWlzdJu/wBSa9l4lzhLb9LIj6bmyEuq0XTcVUG5pAYbverqUUTwwio3INMzEfcn4I3GLY7CL+lNNiQkXCbIRHmPmnQmjjLTLloI+FZSczeONBgLiOwLfiIdyII3ESHJ/qJdiqmIcsmLxW5p0qribLG+lYuzoUKGSjkEi1uHuJDLHcemRWp95PP9IrokF2bk1vxJWV25Mj2mLkztbbzQnIEfWbDn6k/UlHJTmxvzbqVcNPQSae0mPwk1y0grMZewltUQkP7RvcuXRSOQcQdyiDR0kmr1n8l32Om2u1Wxa6iTKtEQpsnPGBW5O2aERb3XMnzIBtdmjHLlch1ItGa3LzWVm1OgBja3LJi/chIe5sru9Phw7hbJvf6kiKMhJnsEhuyTsSjIgVMjQ1EEeTOJv1f8lIGMNr5AZd1qh4rlJwrcyuuHkq2Gj4ggEUcgjl4l1RgprycWTLLHOqL72dh1fcLeFCYhGBO7MIj71SjQyi2XDkH6SuQnDLbm4Fb6iZHa/wBi/Il+iceKBxRAN0Xf8SlgITCBxveDv4VRsJCJZ7iH3KRR1EtKRHGdol4VcsKrgzxdVJP3lpNIFKIsZteT6D5oKOYJnIJNp5/qUD9pLmbvfn1I5ZJIxJ/F4CQsKqin1Tv/AEWU0fBAnbIhbcnGFiDe1o2+FQSxicoOHJZLc1twsnIsceMwd4ntECFyXK8Ujrj1GMairpB0yvEfEjjxQM98ZiI89UH3lRjq8Eohk+ZaXKhfGn42yB+FnqJdS6MeBz+jny9Wsf2fNXV3fzRCKQjtz6kOhfCv14/l+IRFu0Q29w9KcLPdyS97osmgR70izuHJEOQjqhu0HwqTQTZXIm59yH1ZM66I3ESoEdErubrly7b3MuFy0UgkE3NL5rjD3dK5ogXJ0h16UXiXLrhzRbUAkK5hfTNGEjZ6smm5p0Nw6s4qkMccWIkI9PckRW/Uh8O5BI5u80Llql0oh6fUrAFs+9djK0vkuGO36tyASYeaiyqLKCoC8fLqVoVZRDbJAH4ttr3Ms4JdzKZTbnHN2/irM2iRWE9UF5s2npVXa/NaCg4RPkbbn0tUDFeFRuVjNcXIUCsjQwldqyftCMc8rfpVW1QfNzdHxLtXdAXZMErhd26fiUiP9lk/UO7aygboZbT9ytKeRyi0Db03ILHYZCtydSQLbqoJE27RxTsNQA889OSCBwyujJ77SZ9ExGXEuZ+pkcsjEV79Ki8YOKWWd2SAJRFa3qH4lz2j8yjHNcOSZOS1AE8KhuT7ckhqGIhcupuSgGWo+rvQlJa2epIAn8QfU6Iai1smfaSqRrOpnzHyT8Qz8nB/zOgKHppLjTV265KWM4wvNmt79yZAtdGfb6nQBLEXk1fuZIct2bpBfwiz7/EuOXVp3aCgB4K54QJs2tLLuTLzPqebXZ9KikR/+1SKajlrj/DB7c+rwsgGHWDwTiy6SASZcjm+RaK1PDXtBpGaQowEWL4U0eHxkfEeO0A3H4dv/VXRKlZXtkXnz6V1prS0zuJOTFEVQbxs4hnoKbhheYxJ8xD1KCgimk7zP+KdhhesEnc93xJ2SlCa1o2tP1F4kxGLQiTkbiTPa4oAcKhcdb2t6lFMuHKTM/J+pN8a4iYXe35of6kAOCXU7bS8KRSW6ud3hQNnaObbUiyEeVqAOkT3aIHkt5oeI+eWW31LnUXTqToARSPnomyka7l/NPuNooBj97WoAbGRiIXdt3zThEF+TNaSacXFuTDnuRtyJ87bUAEIs3NFF1JsY92bMi1u1b9KAHrrS0RHmTapqPMSHN0rn7s0AIhtSKR9qIdrpstvdbcgBWuuXaZ5oTG3vSHl838SXgKDDaJOk+4ubIHLTVE2XncmAend/Uj4egumgHdm/d7lIH/9SAO8RtreJdYtNEFu7NDqLc7kFjz5rl1uq45aJANw59IpWIEye70imiLufpTst9vJkFvnkpJ2G7X22n3ImyFhfn8KK33bk3wzEd23xfJWA+OXN8kehd6i27RTgE465LGh2O6F/FdEWEiXBJ7S5c13TP4lJaQn6eSktyyZrSyUYCuMc22p9y3IGhPmuLpZ+S4gAbrfpQsXmyIhe1NsXvUFifpLLcguctNEjktSfcqoAnLRDd7nJcvfyQ3XFydSAfiz1S6rskRfRchbcSzssO1+YpcJ/cgu+ZImkbakAIj/AEpFtLknbm5dKFrCbLRFlUc4ff6k6I2jm6buYtU7du5IZVUFHkWrqQG0dFHDq1TrFsH0qBfYjK76k1LM9mnSjORsv9SjkNt2W5XETYbF704RNaOXUXhTA+TorreSskd0IfSSTdP+pCPPNK5BSQbe7K5PxE5Nl1WpiOO5Sgyy7lBYQC4vmiPb1Om3JhXOJv5fqRqQ2OjZncxc+SjVcmgs2VqcIriz/gkUfE7kLgllWeZP3oeCSsZo35MyYLa66FI5HjIpDb3Ll3zU3Zlnkyblh4j5szD+5UpEvGyK3JJi15p147QFlHck7JcWh1pOnJ+p0Ql1e5Q+Ju0RNUOLoZpEm3aLoC+XK1RoqpryzZyL4U6NRcWgP9SC1TDKNia122qLU8OPRsrk/LIYjoO75qucup8tylDZIoKEK4pc6mGlEXYfxe/NSsTwWLD6cpAxGkqsjssgdyIvi1Hkq2nHiaZfmT8ucgizvy2toqsRBIX55/mT9Bh9RiVYNPSRPPKb22ogjCSYQkZxiz1tbcr6l7ZBgcXBwrDoqcr9Z5XvM/qRZD2Ozdi4sHDPFKtuO7aUkG4vzF3LP1cJ09zgG39SuHxpsUkMz2Tm91pKO8Mkh8Jgukfwk9tybJVlC8zFz2o4+LUGEEUcks79AABET/SLLR9jewOM9vKuoiwmgecKcL6ipJxCGmD1mb6MtVSTR9jcTnpOxc8sspwlTz4ybNfKPj4P/Dbbbddm6VlV+zy9qg4ZCvZxLK1/hV5R9uqmjgp6YI4YqOILD4UYsZ+IiIu91M7QYHT0rxu0rTibXXeIfVcsrNTheWW74lV0Hk9QpsUDGKYJGqGIBC2MhbcPuJQq/tBGNQVPTNGdQYCDxRvs08RLz6GSWljNop5IhPmIvamxhOMxMJHF23MWarYzWNG0tqI4ZaiepYZcrbc7QBZSprHmmI5JGIk7VzVVcAvVz3gHhHxe9O02AvVDxz/3eBv+I6nyUuBuKlkmh4odPfco5yOJZOrnEqqKOEaSgNpRy1IR2j7lWsMdOXEk/Hl+LpZLgpWHR0bzfiSvwIPUSsqaoAg4dP8AhRd5eIlCtq8WMW8HytFepfZL9ntF2q7Q0uHy4hHRiRXHKYXEXwgP+oloS3/EocG7PyVxi8kUjloTRA28/qfub4iXo3ZLsvg+IYxFRVvaN6CskBhAoobgz9AktJ2q+zPHMPxWto+zmCf/AEgrQjniqmumFvGefU+au+yH2Hz4bUUuK1eOlR14MX4UVOMvCL6nLLP8qpai0bdGqwfsPLgtSJyY7iVfAAWBTTsAg36VdDh8d37N7S5q54loCLm5mzMLlJ1P7ySYup+nS5Gx066lWOG0+5nC4vmnAw+Lb+GxK0Ag3PnbqjAm7v8AHpRY6Kv2MB1Zg/gjahYbdjD4mtZW3i5ZfvRsL+n+aLCijLD3K52su+hVvaosTwfs9UVuEU8VVWxW5RGFwuPi2rZMPw7vhToC46t4dymx6nzJgtZ2/j7Wz4nTg+I1U8ZRNS1QFwgDqzt7rV6rgPZvFMaoRqO2OF4VLWs/4AhH0B8Wdy3EHaTAyeqkbGsNEKS1pz9qD8L6iuWW7efaRhmG4ENX2fxmhrajO5+AYy7U7IUf2zyD7aZsK+z2jrGwTEK8MSqncpqOKe2nAX+FfLdbVHWTFLKbkRLafaV2sr+12L1NTVz3nxHJ7QtWKpqO7ebsP1OsW7Zm3+hu1hbNcImLn3qRLMwj+yazO1RzkAj0jt/eoECVvJ2a1EEziWm1Ddd3OkEZSMVrPaPi9KsCQFdJHazZfwRFikgkLuAkodzc+rPkpVeVGXAajaS1gbiFK/M/hQFslRY9waSUAiYZZGtaTPpFVp1E8h6yOQpCJkxOzbR8XpSjhOYsmC4vhQA7xmjLNmuLxKOclx6hapbYbUEVrx2D6c1Kp8DeoIr9tqBJORAKZiEdXLJEEj3bGvz9KkS4Wcc1nSPcrvD8D4IZnkJN7lDZpCEmZ7iGRE7g4/UKQcSQsgZyt9K1v3fHZvC4VBjoeDNewbel7Vlwb9uaKulw+eofJ2cVcQYbw2sZ3Iu9T6eFvAG4lKjsH939SnY2hj/yBpIzjtbJjtV5oIC2TDl4VVR1UcZcrUZVVzFlnyWMnsd8ePBZBJxL3j6R8SI6go2F73Es9SVGFc9pFlaXelLXPMFmdqwcjeKbNIFQ465vl6k+NY8ha9TLIBiFTC+TG5aWp2nxQ49M7lD9x2QepsfanK3bu+Sz/Z4jHHsWbN+YknaPGG4oxm+8uQqHgkzx45iRvkIHkVqz1XJu8rbTNUEzkfW92az3ZiQ4cQxsL9z1F3+KtaesjI+8VQxTSx4vWezkwkZluJrlMYRLy5J2mzThVOLlq6VTihw72vLLdaKz51WI08hNfd8QsyUldiM0ZAZ2gW24WZLtwuy/yMkoOBV45j1TjE2Usp8Bn2RC+0VCoMQkoZrw3BnrGpsuGvIZCAcvETppqU7iisYvIhXbBwrg8WayX7ifU4hEIDIx3C/JR2mauvyBhue1iUiop4pqCGJqNwniG0z9XxKNHh8g7LNo7tylZIR8mr6fJLwAWHhIObT7u8SZIaOSlMpIJ2Iy28lOpad6djbIZBla0rm5fEnoKG183a74VE80EjXH0OZsr6aGeE2csxLqWto8UOsAcoHIrd2vUncKwV8UqQ45cKC5hOXK7JvpWm/2doMNhAKapCoN3IeTiQ+9eNl6/GnTPrel9FzyWyfBlzGouy9ktL4iTok4kLGLgTtc9vSKu58LPIi2bVXVEM9xBZcXpFkR6vHP7Kzel5sXlAH7zK1C+QjnxHHy1T9NRyyPbJE4CrSnwumt3s/qtJ1lk6vHA6ul9Lz5/HBThHxByeR7m8RLgw9L6itGGH0l2bxsefvT1PhsUz/hxMWS4p+oQX0e5D0LJ/kZ6GnkJswNy+FSoqGeS1nbb3LQPhrwjo137rU01HL3QdXiI1wz6zf4ns4vSO38mQYqM8skXBaO697VPOlljC97BFm81n6/EPxD4bsQ945JYYSzuka9VLH0ULZbALFyluJG8hxxlZaRKhoagJNeJYTK54kfswmBiZ/E+5Vk6dwmjmw9dDNjbjwR7pCcs3/KKdCnfLTMvNMkPTk/f4VOpoTIhdme7uXS3ouDzYp5J8nAzy1d9F0JHusscifxKfFRvb0bX5XJ+LD3EhyjfX3LgyZYI9fDgmVZDIWuu3wpo4ZyPNu9XZ0pxmQSNaQ7eVqjHJFHzO76VzrMpeDv7NfZFjjkjHLxJ/iPGBGc1ojtcvV9KKSop6chzka522j4lT10jzVBODOQdwqoLuDy5eyuCfFWBJLk0hiXcJLlbiAUejvfL3Riq64+Fvj8PUmuCZOW34tzLdYoWcX5uTSjtHjEt5NP0G/i8CsDJiErHYtdCFQwj2jmDbdyduttexhIua2aX0jz1OcvLHwK4+T2rukY5Pn7kzHI4sNrbnTz09WT/sH/AC+JZNxXyN4Rl9E8ZmkFm2W+nNcuciu71XvS1Ill7OQLp08sIXmDiJP4lz9uMviz1fynFayRNIpB1ycWLmSICHvdit96ihXGNIcZu9rNawqMHyfd70dkh9al4RbDI1+ehfFmihqjLUM7elVhzGQDH0iO20W6lynqDpZc2C4e8UdrgX5Ub8Fy0j2X5OJJHVaaZ/wQhVRTRCWVo/EpVJ7NIYMUsYCVw7nHTbtXI1JHcpY/JW8EOIcnEe0927wpoxjkiJwkcvMck1WccpSYzAh6bY3TVOMozC4PaPfr/mXTG/NnnZHjlKkiQEbyPf0hlqUm0UJCcbcSI2MB27WQVPFJyJ94jtu8OSGnmeO92y3Nqt47SOWbhHgcj4lQ+UTfpZOzQwUrZSTvKfqj6RTVVi0YgEXFiiEvCD23KLKTyNwnyD96rtzk/dwYSy44r2ckDEaq4Ri1PW5hFVxzSyXOz7c+kkU0h05lG8VvxepRjk2DZuPNe1ixKCPmeo6lzZ4P4tdqJukvUk20u8kOvlbqvvD8VboICfmi1Lk7IbdvSkQsgTs6XJcu1yyuSucSySL+pAxOTXapIm2+FvqXOltEAdbbp0pfUh1zz8KQ+9UiWwrm3OkO3XJIfcyRc88rkDYmL+aSXudK4vUihROsT3aIhLvydBbbzXWJDQDnS4+Fdu/UgfvQj0oAd6iHPJIuZM2abAvyru5A0gzLQW8QrmnvuQmVun9SEitLR0UJsfDO3LJSICDjgx7MlAHcXJO8Ny1bMiVgTIaxoS4rG45Pcw+JQqmZ6yY5DZ93qTbk9+Toh3N+9BANrbdHTgW9+4fSuwUpVD5MpRRtTntdjL/BAEmmjjK3NrjdvE6mw2W2MzW/EqspuHqpEOIXFe4oiD5HanKMc3f5qOxMWjbk7PNxs8nUMpGjDO5uaAJlz5Zac1DInjO/qLPyXAqHKUctqePdERdSAOHI8xmYtZd4U36mzuyZRZZHLvdP0lnDNzNx6dyAC4g56bkM2dmVjkWWd3kmBk4M17dz3MrOXFoyYDZrvC8fkgCs4MhCOYbS8Sn01Y0cZRT7TDkXn8Ki1FU/FLhPsz0EmSqeJfaZjd8KCyxPFIuCEbsxaFnooA1l3MGtz8KYCNyImsvz6dUXBcgvZ7reY+lAE2KY5nsFulrrc00dRcwtluXKAWkqgjz6ntuUs8NCnAZJ5Pwicha1BD4ID3Sa5W5el1MoqyXDzGSP94+EkIwhHScQD3E5D6UEdQ4vxWZrm5IG/caWnxCKqpykDISHc4l1AqCWqmrJeHvLN+ke9TqDszW11J7XwiCj9QvuP6VbUGCxwxDnlBEe0y6jH/oqu/JkqiZ04ZaO3ihcIPar6CSDFIyenBgsbWIR6VytpXhvjEGOL1C+1Z3jHR1gSU0jiQv1ApKvYsK6sanqSAGt+pV4C9ZUixvbcXUSKqqJMQqL5dxfCKA4nE+vblqgpDvDjjvZnYiA7WHzSljeG692Imfwumgz4oswOZdIj4lIko5YQaQ2Yi9PVkgGwIoZJAuZrl0qOomcMwG0femj4pPlk4a/xTsuH1cP4hxkI9Tl6UFHJKGUTs4b3M9papr2d7xfJx+IkZyH5mXiuJCUhkWf9KCQipZJiyja7VHBh8k0tmXw7mU7D5DvJ5GYSL0qeEIca+99zXOgEiDU9mZIYb4n4pC3SqiSF4zydrbX1W0p5mkLL+NzqHiWHhXGQxM148yJQmBlGLc+bbU7c3g6XT1RQ+zlw5cxJR+Haf8AqVgE0du7Lp9SPQU0BPnqjGS3XwigAnK0STR8viRcQiO7w9KMM5NjM1yVgRbdcndLblpmrZ8LuiJ26vUok1GAvsfamWQdfy9+q7CVo8+5OSQ2um+Ht7xUCJMUl2nhHxIxHTPW0VHDMbXZPER2i3UrGGxNyZcuYiQOVvL96OKOWS5wjc0EWK64SZEGZaf5kjpZ7R/DdDTQ+0VFmdvmkyB1xtAs2e7uTAyOJFmyvQhgjiEHZj+JRaqjCQieMLUyrIAFdz3JHC4263W+FSKehe8iPNFNGwmWW0VAbEBhIrs2SHaXJSDpztF9CFMGLjtzVjEZfJD1DnluXLWy+JEO10qAdDMd5PuTplqod1vNAdQ+ev6lNWOyeMjk2roTK3m+1Qikci+F2Q8Z7ss9rJalJk25ibvQXappiIrUnztyzZZ/ZognLpfK65K61k3uFJun+pAwrvVuSYtNWZD1EVxLu4uaigD4glroKTSNy8Sa8fJIRckUgsdItumYpDt5Ju57kVz81JY5xH5N1LhXiueEdEY5kOm5ALydRMWnJNfJtqHxZaKDbklhI36kJyP77U02YskxdLZbUCqgnJ+/vXX+a4O25IeeiAcbEWQnyuXW8OS4PPVGP6kBVC1F7s0beaQ8ki5IAfAn+pOhJbzZ3UW7XNEMlpZsgB4urTuSKS63RNFI2a5d1IFQ85MLck401o65WqNc35vmk25BOg68l1zaEmWju1fJG25832pGT3ZaIsWqBaPb6fqTjZZ5IbvkkWdhE7qxUNTdWjWqpkK0yfNuatj3MqirhO/PJWmZSQJFu53ITK4ss2TJZ8ulCUj8vJVaMqHxkbL4k7FWOIW6qG8lqJpHuRugolnM5Nq642UnkIpgC4n7k7a1o2M/v+pNFBtkI5Nt+JOaE+SYLP6hRNl5d3qSAOQdxOmrbi9KcEXkHPNhHvXZqfh3Nex623C+iLAYLIT9K5JI5ETPuXTG5NFkRa9KCaLubtpjE3Z6nwL204sJhe5qWBmiEy9R5am/1KLQY1U4fdZI9gt4XVaWQvoSRZzcur0pWD5JtXWSVBkDM9xbiEuolCOGQesXH9yerRunI75C+I+pchqqmMhEJzEu7VFjGrW707BSy1UmUUTnd6WTrU8mf4sjF8PiUuKappyH2cJICHdcLpoVk48HgwGOOoxO85T/AGcAW3D9Xkq6auqMWtjlNooB6AytStkknOWV3qJze5yPdm6tqPBZcSMDNmDW3kru/AvBTcNyDKnjcbXtM/CtJgnY2TixSVsFgFlmJXXea9Awn7O6TC6SCoxuofDaWQ2MAkjIimy8Qit/hfajB6zFipqCnxPGKosrCJwiAfDt2kqrVDXPBmuxP2IwdrsYrIzqZcLw6MBKPZcZf8l6z2X+yfDuxs4y0eJzVBBntnhC79S29AVXHh8Ec8fsZg1rREbH/gmpbyfU23LDdtmqxKPkQier57i9KEi88/fqg1G7e/8AFNkPm5fldUkzVsd4klhNn+pc4hlo75IW4QvykL9+1DKIZZZOtaFY5sHrfajCSMvhTRE5BazEX1Ji57iY2bb4i6lZLZY08zTHYzuNu3c6flhnktZ3cdfNVLE+3Zb8Rbk7weJNG7u/vSsEy0gjeEcgPd8LrzH7eO2mK4TRUuCYeR0cVbCZ1VX6x6eEJf5l6OEjRhk1o6eFFTVTVUtkkcZxButla4W/ihDfK4PiOaECrGp+mKy5+Yib/wDNTKjFmoYSpoI2G9rTIWtXp325dsI8YxKoCAGqaehbZw49sXxe7yXjFTVHR0h1Ly8KqIxsj93mrs4WnZQ1MbST5BmNx6ESjVYtCfCcLreZClNWMVTxJM5bnuO7mSfqcJlqoTqaB2qYsrjiF7jD8qwNkqIFZUU0lOMYRS+659oqtttLRSqDD5MWxCKijOOKWY7WknOwB+ou5XMvZ2noaisiqa2EipXtkKCRjEi+Eu9QVVldg+B1WNVQxxBeOetqucYoQjMsMpAC2F/xpRfa5en8qvsEx6OjwvgYRTjRRG1rznvmP1Fd3KLDS05AIZPdnqXqWWTKonZi6ZtGVfC2Hab7vhSiwcCfK+0e8luWwWnqi4koOP07UMnZ2jzyB5BL4XUd6LOn8Nrky9PDPJRy4ZFI3scswyuNnibaLrS0WF01DCARwC9nUWW51Mo8Lp6MCaMH3ep9ylGPs8JG+V/pJZvLb4NF09Lkp5MPYi4hhd9KD2PhsWTKbJUHJa+VpD4kyUzldk6e8jPSJXHQgJ6tcpADt5qJTVx1VdURGFow8viUo5Hz0Z0thQS+g3Ji/L7kxd8TIvaGLV/NNHIBXa7ktjXVnXmOMc9CQS1D2dwkmikubJ3XCJ92bblm2aKI9FJb9WeiknJc2TdSggT97JzifpUNmyih7ZlrkJJnpXeIBNzXP3rM1pCDqzzUaSZhl0fd3WpyUuGKgzSMUvcVqBt0TqeolrsRg4bycUjEQ+pWjYhHQ4xUHKx2k9rjl4mVFRFPT1UFWGYAJ7DH1KxaokqJ5zqDYDI7tzc3u3KlEzeXVcFyGPUg6uEoj6rFSS4kftxy08xiTv4mTtTNIJHlZwr7RG/+aZjqCItQa5/cqUVEmWXJkHgxytHRp7h+QqSHaTENrM4l/wD2xRU+GnaBnG9zt/EVO9jtHRrfIlg5QO7Hjz1ZKxLFn9gpWkyIpA32gw/qVG9d+KOW23lb3KYdO+3jmwiPqT0NLTwkVzMV3hLuS3UEbdvJmnZaYfiQVjSzyswmDa2+NXIYTHVRBIDMIkypqKSjp6KsieBylmYeHJn0a7lbf7SU0NNRRRUTjwYxGYyku4j+r3LweqlOT/4z7P06OOEdeoH2wGn/ALzq9QunSo6LIQaJrf8AiXblRVPaZ5AMOEA3Ppa/JRDxqTItW56LlUM0l7mew8vSw+CNdSzR07WMDkI8yzU2mxakmIwYDvB7VncErPaqM3cwvG4jufwpiixCOnOsklkYBGTqyWEsO9nXj6zt1XhmyKojJiL/AJoCmcgvYNvqyVIHayWaHOA4zBvUHNVMPb6tp5p+EbQBK7/h5bWXKulyM7Jeo4V8jY+0PYTPuLuXI6h8xyZiLPQlkabtFU1lWLsdpSbbukX/APlqgH28qaWqzCMNOd3iWv4k/AR9TwQ9zPTabDZ5jFyZhEnu5qyCEKfkbCK8vpftKqahiCU44LejqQl2+9NQxfUCxfR5fs7F610yXB6o1REJDkbfSSOXEo4YSkkdrAa7l4V5dT9uoCL9uAl9DqNVdtKnEGOIJIwgLby6mWuP02bl7jjy/wBQYoReqNbU/aFT1V8TUf4WekniVJNNHIZPE52v6mVNhtO9VMMcX459XDDxK7HDaunHI6OULdzjYvdx4cXTfA+M6jreo63/ALPAdJYWnSrH2diuyZxK1t2argroMv2oXD6mUnB66OqrZABxMh6relYZLfuOrp1Be1ssKKE+MLuDkI81p6KGO0TPIv8ASq6OZ4SsbK1vd3ozrC/4dvxC68zKnkXB9DgyY8D5L18QkhDhxycAOq3JkNP2wraGrCWKcDMNzcUBIVnvbntyscvqTftQCWfs7ES449Gn8jozeoRfESf29+0KoxP2WsxGKIjzGnYYI7M3cuZKPDXR0/CkeNgMHub5rNdvK4CwOB44mGyoAt3UyuTsqLdDIXZi2uu+PSY4Y0kjxn1uRZGkyUeIU0jnk0YXuRPp4kHGpPMFDOlghC82kAP/ADEA0sUjC952+pbx6aEVwS+vyN+4nySU2fNv4pDJTyFobclCLD4iEcpW/MCNsPgIi/3jp9yfahEldXkl9DpxgVrRu2v+VA8cfjJhJDHhcch5PPaI+LpXSwPiaPO+1/PqRrD9j70/0dCqgw8xfhvLlu2unW7UQC/7KT/omBwfzN7R5Em5cFa3NpX/AILJ4sT+RrDqs8PBMDtZAJ5PDJb8kFVWPWTgUjuI5dIt0qH90vubXb/UrOkoaYQvkCQpWfwnasp4scOYG+PqMuR1kYxJGEg/hyMQ95E3JT6TB7XCV5bxB7mtZSoZqSGGyOne4nte70+FCddwfw443HL0vtXE5y8I9FdvyyK+DsVVlxXG7c9zJ2LAWK5jkLlpp0qVxjIRaznzufcnCqri1a4ukrVk5zNYLGRvumIQysY8m11XPummG3OIP4qUdY23IGIu8SVFivbCkw2K9w4pdLxiiMMmV+0rJlxYlcyeeF0heC0vhdZes7QYXT1stIEh3RcyyuEk1iXbiOqpC9njkAy28MliooTjMn2XFzXs9L0LavKfO9d6rCFLDybWjx6nqLvxGjLd+HKqquxqQr49SHPQhfuVJcRMLZtaiIjF+XSvVx9NDG7R4OTrcudUx4ZnqD6HEe65WYVmwd7kQ9RKsAWIxzZ7fhUr2f2gtGtFVk1ZGKU4EwaiSZ82di+JMVG65s7j9KkwYbEPM3u/zKbBRxQvmx3ELaeL9yhNI0eOU/J88PtfLPcluz3dKIto8kOnfmvtT8dQvDkl081263muPllnn+ZBWwPfzRt09VyC5h5u1yJi0QCF0j33fEu/vXfiS70BsC3lqlru1XWLXNd7yyVUZvkH/Mitfnmlbb3dKK5VRUeRtxYX3P8AqRP0810o7iEur6kQj8KZNNAF7khJ7c7dq7bt0yQJMoMf3ruq5a9vS4oDytUlBXeS62fPJA1l46qQ8PezsqQP4jTZ2kkw3BzTjxuOuSbcUzIK5+TJ0/wzsB3tHxeaYt7ukkrXJA7CLLPvSLOO5v4pdOuSEy1LNupArC4j7WZGRbbrmJNdIrtyAHOq1s+aIs47Wb96avRcT3fJAMdCZy0y3epNS9efhS6dUrtM36fkgDoFw3zy6k/BMxTat+XNR3yyz8S7ATZ6u4j8KC+CdU0fGseINz+EiUY8Nqx/uDL6dynRVQwxGEmZ2Ps022p0po5mEml4HxE6CaKkaU/7yOUfyI/YWIdOIP1MrThyldZWMQ9xEaMynyELIZysILs9xZoEUZ0/D5Sd+lzLhjpkziWvhVudDUSavQMAkDCBeHRQKule8TBt/U4p6lA1vDGYWp3IgYGG42t3JUEcZVINLK8APtcxa7JRyFx5siEdqRJqTw3DMJEDeWac2NiYo2tHJ0R0MRU5xtHZe1wET3Z/9FW4TiEg0wxVDMdOYuAET7hdlGnrn3A7kWW1vhQTQ5NCdoB/w+sSf/Km3kjKLONu9MnWSeNmuLkRI6KPjEbt9NooKSJ+B49U4OZvHK5xH1wSdLq8qO0FJWUsc7AURl1xLIwC247NoPr6iU+lhYrWbIicNbX5JOVBqmwcSrJagrGdwBm/ZiNoo8NwueupBOMGK47GEnt3JoyaSawGuz27VZ0x+xhwjdhEd7j6U1/8gY3BQxSVYhvgAQ/EIn3Fl1D8lF4MlY5PFF+FnbxC6RUWrruMfNxDLq8TqVDjUlLAURRRlEbdPSgmuCdRUsVLc4HcffInZpgIRBmYdOlVcWMW6NCwgp9PT1dVTFOMTAJdHE8au/0TRDcXu06vUglkPLmbi/vUgo56WIpJXAf/AC89zqGBPIObh1KDShxhe/N225J5iAXYmBrm9y4ImL8mIi9K6cbEeeooAkx/iMLu7J254+T5KNCNrepOiV2uTIAnQxtIDMDGBd5XdSjVdRPTwmYNcGfVnuRBIEgE2biWXhTE0MpEMfEyF9r27lD4YFbUSPJvkdyNRXzkfLyT9RTvGJA7OOT9ReJNMLC9yLAEha3lz/pRDmL5snYaU6iUWb8ynxYWwmV5tb3JbIejRV9JFy0VhhNK1RJm7WiPqXJaGOMxzZiu22i6lgLRhs2W/wBSLETaqO5hjbaPeoJ0rCxPp7kLVR5k3Ee5O+0PMGRs31LQllTUDdc2ijlGwj3q0qKe18+r6VDONy1ZkqHQzb0+pPRjcQ3tmOdv1JCO0WU/C8POsqeHlbbucvJTZoMzUYFKLZMJZXKbD+DHkzMNytJaMKeInYLviUOeF4xHZtdlSZhIj3Wt6lHtDi5cNrvhZTSyHQ2tQGIZ7EzJDQ5C2ROitXHH9SQlt7kGg4I7uW0kNQUYw5E7DKOZCXqSOa6IQz2iqbECufYyC0Edc9w5eaiyTPIZM+0ULZlc/iQkOvwoNTnh6tyG57hzf+pCW580VuzuQFIJ5O4nXSFrRb1Jptr5IgIB5ugHwDpdy3Jz1EkPzZdaPdq6A2Cj/fanRy5u6YDIny1t+JOlkJfSomuSosVt3dch1zzyXHJu50BzOXJSoFWOvkOuf5ULyNz6kxc5B/qS25ZKqomxzibtGToF5qMOfmnA6svCpkuCkOxZlqjEnt5ILbS9P0p1htbV+a5zZI63MU4W38qau+Jdue3naoK1C9IpOOiC5JybIUBTOv6c1y5tzNmhEfejEWu0/cg0E3VqnB8nTQjrytJG/vbcgAwkubJ0RZe5Bd1IWLzyQA7xPLJJyba2aD59KQk5IAdXbkz6rl1ibMdHtQAXiRXW6Jvp70Xi0dAqD9yLie5xFNN80N2maAof4jfmRcTdqozSbtUV36kBQ9d81275kmuJuyQmVumt2aAodbcmphYm1b8yG7z8KUhbR+JBLRAmpR3OyhEL88lYTyXNazKOQgXcrMWqZFIX8tq4xOOrspBRvd/3IHH8vwoIob4m/l+VPhVAI72TFrXbepcEXu1U2FEg6oC5M6IJPcoojuyTwltFUmSguI/1JDN4mZ/ehcWXLXubJDYDrzXMOb9LaJg5NqssFwGtxyo4dNFcVzDxMtt3ktHj3Y3COzdIFJPWTV3aC+6YIGH2emD0kXNz/wAEcktmWw3C5cQuNtgNzImVhU+yUYEcZDFqI8PqN/UXuVpLiEdPhfDjDhE+1tOlv+pLLzFxDJ833P4UMPIXDeqqD4DOQk/VJ4Vc0GCxlh89Q1TDEcbdMvXKXpEUGE4fifaacKSip3ltC1uFH0j+5WsNDTYPVQU9M3tGKBNbIRMxwk3wl5rVIhlVHC1LDfPkc5/3fkrzBcJPFur/AO3i38KPaTv9SlH2dgwesL2uKWWqLcEZbRpz0cSLz+lfQH2ZfZq3arEp+1fakI5a0yaymgpxp4bWba9rWqvHkEt/Bkew32K/fmHwYg+HVE8RGQsImIxP7735r2Ls/wDZbgWAyRVtRhw1FUDbIpP2Qe+3vf4ltwH8EIo42CKLa0ce0RT7wy26HaHyFYuXJ1LGkZXtl2Pwb7QJqKfG6aWX2FiGMQO0dfVkpWD4DhXZ+OzCsMioB6XKIN7/AJuavHp7rs8/4JwKP3n9S0T4G6K64iYvw3+rNQyjkyH8O0vpV77G3dn/ABS9hLLPLaqVITZnZaeYdXbv9KD2eX3DktH7GZaMFw/NCdDPyaD+avgkzw077s2a75c0Yw2j+zuFXpUsoll7PcLP1ChfDZy5Q2/Uiw4KYY3u/Z8kNpl4G/grv7pmISzBhyRFhYRhmZtu9KLAofxfW1vxAmquuiw96cKioaIqg+FGOW4y+FaYcLiyLPPZzt2qoxXEMDwcovvSvpqWU2vDjvu09KLChgso7nlkAAHMnIntyXh/2l/aJX4hVHHhleAYS1whGMJRSmTd5F3svcjxrspjlHKzYhRVFPkXEEprcvEvDftHm7ARzQVtJVy1oF/4SKR7Xy7rviVIU/HtPGPaqgp6iSoqKkBk2mIsRCY/F5qrx7EHmAY6eQqkHj4TiUFtg5+FbDEO0nZO853wzEKKAI3AaEKu4zm8L3PyAVlD7WUlLU0/s8+JxU/DLjxk4EQy+Gwu9unqQ2kjmSd2ZmraQbeJE8Wm3Zbcm8NrK2nxKKWgNwnHkSn1vayvxSEYKwwqogMcxsESIfJO47HLR0wTzxx09RV8oga0QD0rCv0apsZ7QFTYpH7fFA1PPnbURB0kXqFVlBStIWobtGb4Vr+w2AhXYbUNUwbSO4CL0+JU2JYhTFidQ0cr08QG4MMYdzKXjdbBGastKAWGnEI+n4fNWkEgUsRSzu1orNYVWRkwxRbBZiJyJ+pTzrPag4h5cCLwk/N15/bc50fQxyxx4rLn74nqKOsnpwaKKlBjkkle3mVoiI+apsK7WGMpR1jXAb6S+IPqVfimOUZUBUdO8shSuJGJNa2bd4qmGTuXQ8Sjwjk/JbezZ6XHjEHEHhybh3MSGrqPaIi3u5O923vWc7LcWSkqDdnlih3Pp0e9MHiEkc7yA9wjnkK49eTulmWl/s0YjaGb5kX9KiTyOU1gSsGulyGjrHm0PLcDFcoGLVDcQWbK5pAK4VraujneNqFjVHGf37UxvJYTt1EPUrcqWcrrTElApoTm7VG0cfEksIrfkO5Wk1Y0MBSMDXCqlJIjFinJWRDoZO8xTRUMnrZTZa4OLBlHdxX/AIIwkjkkMOH0+JZbI27eTwimmjenfI3uTRTean4wMYgLgz3dLkSqBG4+5WqkRK4OpE+mGWoOwAu+n0oJpOHUHE722+LJX11Ph8IvfGA5aCPiWYqKhppjkbLV1Wpk8lMf4jZ552/uR8ZhLn+VQmLuJJiu6+lZanSslEieo0ybqUcI7kLlcWSIZn3Z7S+alIHLYLhy8gc7Re5hz6V0SqSYnzI2HmZblwJpBLO9GdVJuDPra19FdglZH4zldmasKPEooXG+LiWtaoVT+MZPYAl8LWqLbaXpJZv3G0fYapu1zxgP4F5Do1xpio7ZVlVKLyBHZ6RbK1Z4SuXVj2l5Or8vJFapltieNe3WtGzxRC37O+7VP4bjUhGEcu/L1Kh/pTtNI0c2dy0cYtURDqZweyNk2KRjo7Wl80weIORFY7lpqs8FQUnI1ZYdNJHFUO+dtlrkQrlydPCCtHpYevyZJJSJD1T+t0vbD5O7a+5QDmAdM3uz8kRSXQhaf5VzaHrd6y3pMW9jpqynaMDKpEQaUuoN3hUeWaQgzd7s+ajyzQFRxZO/tPfomRqPwQjyYterNR2y3mfgs8OxR6Orim0OMH1AukkqzFmqqiWVqeMAM3Lh/NR6AqQpRaodxH1elRppoLisFy180lDkruuvJfYDUHVSUtM+VrTsW591vkqurhkhqJYzHcJuShHWGMgnGTgTcrXSjknqLXzci+JPt6uxd/ZajuwubWigMR3brtf6VPhwu6InOTd3D4VBKN4zyk266ppoTT+znDfPRS29ohhFjjcuL0F5qSFC0dQUTy7nATa1rrs9RUaEoCH8UyG3w5pbNC1T8ihmrcPqBMDkgPW21yElO+9sXqIikkrKowbbcUzobcMGx+KZ3NqO4bURVlORZR07EDvdy2jtScv9D0f7GqfEHmb8Srji8P4jXLSdlaykw0qieSthKUmtCMfF9SzLYfT5E7yP+VOhRxi2x9veWSnI4TjqVilPHPej1Cgxg8S2RHGZfC6tIY5SAXdri8QjuXktJDaWsrjp1CrGmkqIf/tquUC+u1edLprfsZ6+Pq3Vzgeoxw01p8c5QMQuts6nTgQ0BTDxKiQYBByeQY+l8l5hDUVnGvkqZjz+O5FJiFR4OIXw5rH8bJfzOr8rFp8DYdv6XDKjsTFWUWL0tbxagAkpRf8AGhfzIfJZuDtpWkEUQRxjawjcLeSpCpYymzNiAnfwsjanenfO97B3N6mXqYMShDSTs8bNmk3ulRctXVFVU8Wc7/8A8R9rJTY8+C1+dHUR1kRsPGi8OfwrMz1EpGPFO/xINC1zMR+Jdqxo8+Wab9yNTU9rqjEDsiBqUB/UX5kEnaBqGoiqIzaWXK2QM+YrOWsI5cRyu8KTC2WeoiXqU9qI11E/JrajthHI34ETgPqk6k0ONXU4y+0nFPnsEX/zLPQjbrI231LokMgEDs4Dn1KHgh/E2x9XP7PRcA7SUWJSxRSw2VF9tt+wxt6hWjOjCMx1bc9rWryCGoCnIHjfo93UthgXbiKloRp5QkkIPETXXLw+s6XIucZ9T6d1uB+zObD2Fite9it/MieHTRgWZoMc4hyyNxbXe5tFZYfiEPtnFqXlKCwtnkS8SSzx+R9Fjl0sltEnv/8AcCDu1uVxaKRDN7OJs0cRXtbvC61UdbiV1UJ0zEQuzjdJajqcaanmDJthNqSTjkmabYOSz/q/co1fUR4fTHOb7Aa5xFUGKdpJJIhGk4kR9/K1UMmMTlGQTSmYn13OvQw9Hkl7pHk5/UcGNuEC1ru2XtVJLDHA4Sm1t2fJllDz4Wu4R2p2WQCO7pz9KdjhabluzXvY8UMHg+VzZp9U+SuKn28/yoPYXExJuovDmrlqUeZ5cknGPhiGb3C+hLfvWca6XkhwUbbHk2+HapwUoSFZkw/UkEb2kzA5D1fSumWpMIOJdy55ZGz0MWKMEcidhPJgutfqTplwQKxtvyXY4XkDTaXpSONxdYbuzsWKMkchqHm5t0J0K6KMydwIckqPD6jEHIIGa4eq57VK/wBna8RvOO0s/EXUl3lFgsDa4R87a/pZDbt5ox5JeLJfop+E+DlvVqhbby3I3HzXSFkANlkI/Eit3c0RCy6wqkieTlu3mu2/pRe5m6UukhTAFshbNd8S5axXPqifIdUEA2+9E3ck47l0MkFxOiXuSLdzZdtu+pOcN5NAZy+EUFDFnuQe98rlZBhblrO7RApB0sVOAjw74i5yJMybK+XdDTt7k0dPFzeRi/cp+JU7ezwPFuAfSqweaZadnOHGVuR/yRtGw8pGSjjOSTKNnIvSp8ODyCxHUSBAHfd1IJvUhWnyzYv3p1qMxhvMHu8KsIeEL5UVOVRL03m21SYsJnqC4lZUF9EavUiykGHu/grFsLcQFnj3OrmChp6N9gb/AFF3KV1asO71J6g5GYlo5L9WtJmt5IBw9rdVqCEZG1DkgeEc+SepOxlSw1trs6H2H3d/hWo4Md2oN/BcKliIC0t+lLUexmJqNrjeNtmaaGlkz0Z9FpxoQJsmZ7URUMY6N+9Go94maOOSQ7zbn7k3wZRAgB3td7rVpWw8M+bI/ufXTcjUN4mbCjk5mzW+nNd9lMi6LfDtWqbB7vIUYYPsJ8mIu9FBsZxqVyjHY31ZpFh5355blpxwlrMndOx4WF45vdr4m8KKDYzA0ZkBNYxXc7U5HRvGxM7H7lpjw2LMjB2IX5DlyUWSlAfB+UVVE9wq48SrYaH2YDuADvAi6hdQZBOSQpDyuJ7vhVxJDbvsf+Ciy2i+/PX3LNjTRXVedRMUjswm77hHaKZeG2Td0urAyAhHn9WSaeSPmz9PqTLsZjHgn4my8Qsm2pXJyNmci6lJaSPPR/nqj4zU55uD2ly1UBbID07yAOlpdKIBOFz4T7enmnTqoyMrNvlcuhYVrs7mL8xHqZAWRN8ZZM9uqn00NTVaudgd5Ep4FhgwhlSBfnqUjlaf0j3KDWVx3kwZFFnoIquAthcbguMdOzXZ23F1KNPMcxmGbiDOn6GjkmHis9pepSfukiMs3dSQVellrdWfVkloXN7rfErIsLYrs3tSPCTyGxwQWMYdXRUbi88XtAs97R52jcp59pAqMSKeojlKldreBFJl/UoB4TPud3ARUK207Hf83hQBZEQTHZw3Eh9fhUmONodNLk3TRvZmb3fvuTjC992qAsMi3dxfUl1OXhQ8O58tbkrXIsvE235IALpbLS5ISt5dRIeHd3OWa4QntZme35oAMZHHRlIiqPZSE26vltUAhMW1zHNFba+Wdw/CokNICqzm0d7huuUG1u5uSs+G1o5pRQgTFmzEsGzdKzmGj+GTs+3qcVLImIfUlFHwRtbIfJMTlaOjuknyXKPAJkAkWeX5kpZGki0fcygFM12T5XJPUNaWROJLoSOSh3QdPD6lKhK63LpUBpGLz/gn4yId7O9vwqx0TbfzeFM8FyO1m3fJO000ckwtJmI9W1Wp1zRh+HGA6+W5JsKoofYZCu0fb7k/TVQUrZM5AT8yFXgV0W5jZhPvUKsjhkMjCNhL/FTyTsPxzNNGDMfLc6jVtc2Wke31ZppyeN8vyqBNG5GVjvb6UJBdj41EVrEbOXwijGqCRtY3BMxwvCOb7iUjqbluVk3ETlayaAerPxI33aJkpAjcfSglciMXLaz7RfxKLLH71Iebqs8upNB82UNmyQHs7WC2bDcoNTC0Zd1uStAyF8zytzTVXwhuZtw56epZb/svUqH6s2dEAsTcnFSHhAS7kYiNo5sw3atuWu4NETSMdEN6lTRxiOmX8elMcO0tWZCnEVAdXfaKK5vfou8Nx1ZJuktn6ldi1YDdObv1I7nk805ELd7J4Y2u1ZrelZSlQ6siELiJeFNWv05qytbLu3Jrg8MtG3P4k1k4CmRREub7dEgJrtd30p943G7PP8qYKNyfkp2KSOjHdf4UQDuuTkMbja7tcXcKkcFrdfFzWM5HXDF+wYhu0Z7UiHXPK4k4MOznuSLPz/KsbNdRtxZK0k70tk/6kDybtPCiwWNgcNxLXaSG25Iy7nQsVpZXdKoNRy33o2z7ur1JrXpUhitHk2QoDU5w/mSXBfL4V3jMJer4khqGy71Nj0Zy1x/gkUb9zWrpVHeuPNroqsNGIRf/APaQuNumSQza/wClK7VA9RP8knFtuX70rnEddqG63k7oDUcta7PqSPJNcTu8SVzc9UFahkTE/wASW7NA2Y88tUrX3auIoBJHQJuX6dURSWvb0poSt+JEUzkSgVI7tzuuS4jDyQEV3c6Fxci5Wqx0rHCK7yQySdzdOWqDw2pGWm7b6kGL+Q2Q3BytXGF/pyR9XLMRQ2696sia/kcK0rndn9ybIbn5Iz2jzdduYeboOdqhoYWK5Lht3NyQyVDcmUd6h/NBB2W2/JtxIhke7LJAO0tXQ3MRZ9KAJF23LNXuC9mXrA9sr5BosObc8kpsBH9Oaq8KoZaybY2WW5yyUPEZJPbJQkleUgchYye79KlAev1WPYFhOA0dB2Xq3qMWk/b12XChhD/hRXau5d5ksrJWU+Fwk1OznKXMi6m9VyxFJiElOeYbRJP1mLHUMMbZDH32q9jPW2SMRxJqg7B6Re76lFpqqKSQWkk4Qd5C1xKEc3EkNxZvcIqRKMQgMUf4p9RyeFvhSRobGs7dVcdGeDYBPNRYRMA8YJAYTlJu+5tWV/2TxStwmOmlw6sip6qF+rg3EReeqgdhvszxvtJSlUYfhcs8QGI8Qm2r3DBP7O51VJRvidRFh04bZPZpLr/Tz5OuiKflmEv1EmfYX2DwPGMSqMV7T1EdZUvujppX/bG/jIvh9K+gm9jhhGJ4ntDaOv8AJeb9kvsn7Kdk5xnn9txSW9i/HnGwfytotrWdoqOSYmCnYRZ9LVlOEpP2nRjaguSz41P4IHES9XUmqiqYQFnFx+lVI4xTyXO+0s+lD96REWn9SaxSLeWJMlxRxMdPVmhbFrWL1KvmroJLsmYS6W3KHxJeXDDnrvXRDEjGWVLwXJY4fkyEcck1zyt8Spjjk3O7ANvpdAd/lcPyWqxox77L58ckzJnfb80X31JufiMPwrOkJkObA+vuTns8u38Nx+pPtxF3Wy/+/DtteViRff1rftG/gs4cbx80GmXJPSIu6zSnj3Vvb+CYftA1xP1Fks6dVHGQ5uw/FmmjxKMQJ2Nk+2g7zL3Ee0R0dHUVcr3BCBG0YvzXyP8AaF26rMcxuqrKyQxM3thiHpEW6WW5+1L7QpZj9jp3b2MMxOTwl7viXh2N31VRxTZ4s+Ql0/lWTjRrGbfyL7D8QnqqCWpq5HOK+xhikESL1XDzyUPtL2k+9sQKr9nhpRyYWgg2gOSzTVzU4bGa34VygmirjqI5TcZbPwIxu3n6VFh4JUcJ4tUyyyHwqcN0kvhFZ+ukh4x8Bz4WdrX9Sm40NRhYDQHUXEO84g6Rf/mqZi4hgF7Be9txdIrCbGlZe9jcJbFsSI5TiCCna8ynksH/AOfCjIpe2WPG7uYUdO2lx9ETdLa95KhrCelOejCoGopwkLfF0Hl4lPwPGHw+eLKPigD3PEPjf4lCfJo0epYLIGFxZSAwjla9z2iI+Fl5HisjSV9YYM1pzETCL7epbXtr2wo66gLD6OK8pWYpJSa3L3LD8FxjEybaZWsWfkrlO+AUKFDkJibheI+FPTTHVHqe0eQi1ooLXHJ2d9qNsibvWTZY0QsVuQ3JXMN2bf8AtTtuiAxfuytfmp+QWFFVSx28KZxF+dr7XTsNZJG2WbfmUFtqTE5FmiirZaNiT92Yl81ySseQctbc7uartR1zdC0jj3sSnWJfcn4svqDtJU4TioYhTmwVAMQsRNdza1M/fk5AYX3X81T8R88+pcHNJ415NFmnFUmX0GPHDJEbsx2W7SbaSdDtRJC57AuP+lUIidueaFr7s82U9uI11OSP2Xk+NPXWX5AI+lKOoC3NnYS9JKlbMrvhT0ZMJXG7fUK0UUjKWScvdJlnNVSTHq7ldtQsRi2rfqUcJmuyzVhDG0nVtWcpKBrixzyvgCOa7RmtTrZWa53/ANKJuEPmXxZJtyAfL3EsHkTO1YZwAIWz0d0XDfMn6v3Jac2ToSPuzdNOytWhu1yG1m3D6lwRcSTrbizzSKNruq0lLRrHwNXPuzdySMmLvRvH70PB782LyUui/cNW2964+WfNdMXElHPmqSMpOh1y8nQGV2jbU2JXELP3qU2HuVu+0UOo+SIb5PAFNeUwgz2l6vSn+NPG5g5u4k+tvSSQ0rxtoTqXQYb7ZLk9RHELbn4r23fSSwconbjxTSBp5nLV+lSwICMGI7RJ+r0pj7tMqoqWOWKS7dxBPb+pMNT226tb3qHFM7seScOKL0sJcnLhyxnF4ZM+oU3TU/BqB4sccoOJZXPaJKvCoMQFmkch+aeOocoRdnezO23PpXPq0d6zKX0STkgIP/t2C70m6bl9j4ZcOKUZ89CI2tFReIBHk37k5wzHmzj+5TVF9yx2ip6Yo6g6mSQDEPw44w6y8vcnaHEjpwGKRrgF7mLxCosovYLvla/LVNjdaOtypq1ySm0+CdNikkl1j2im6b/eqqNpHfV9Uy37vzJFUPDZkzCQvcyy0/Rt3P8AI1L0cEkwSBJwzEGDmmjwOnv1Pp96oyxKeQdT6vSyfCumj8Tl9S5e3NfZ2LLjf0TanDYo6YjB3K1tNUw+G1MMrxgbEPqjPamjxKTglG1trsl97T5aGw+HkqqdCcoNkz2OUYhtdxkHncpA4bVjSBKzjKJm4OIvuFV4YtUFbm7F+5T4qqQoijfaJcxFZtyh5NoxjNFgFK4vlwiAQbW7quXCozIy029TJRTSTXPIxkRcyJ+aPiOI5sxenmo7lnXHEkgRpZxEcs7WT4R8M/xZZIGL+8Hdkh4k121z/iuHC9Ro5vt5LNzX2a6/4omjQ01QA/8A1WPb6ntQzYbDlkFfAX1GoH3SxMP4m5L7putbiKIySd7hKO61cCZR4HUzREcRxSAXIc+p1DqaWppT4c9NaT+laDsnTvS1hRGew2uYS81KxSM5JSB3bdcF3l6XUfmTWTQv8DHPFf2ZUac5CycOET+pOSYX7O/4p2D1Da/UrCooayECH2i/pyEUhp6iEyY3aUmbqL/Ku38k4n0KKsKc5h2M9vcSXscmQ5ZD56K0COWR8jawfh8KlBHEPMHMu7VTLq0i8fp+5R+zuMt8mWifMTK14ztLpe5lcsUQsWcFxfFutXaenCaboYiyLao/NiW/TX+yroax4ZPxHv8AIVbfeRjdkAD+5aPC+y9HiVBFPJJHTHZc9zbi96Gq7C1gxyzxUFXLSsF3EjgchYfVcuKXVdPOfuOyPSdThjwzPhij2ZOEd/yXDqKiRizsEPhU0sJeG1zpprXtISIH3M/pUk8FkhiCSTD5RilYiC4HG8W6ku7gTtGqxdRJUzPnTmQ2BmRH701JhM8YOZxGBXW2rV0k0VGBNHRBb1PxEGMEeMVAyHTx0bMFnCpgtEveXvQut5r6Ifp8vkzNQYe0eskPNv1KS9LHYLvmFvuV0BRQ0RQezbmt3f8ANR5Mv+HtL1dKH1Vs0j0bgvBUy05kOjtb6UBR2j3K3OoiG1uE1xKNLMBBsjyMVSz2X+NL7GIrCIbzccttykcGAeUr3fJMRSHdlwmK5EMj3axPd3Fcpc/9mqxUuEHwbXLJ+/qTgQuL55tcheY4/htQjXOVrO9xd21Zyyfo0x4UvJKCGPk5OF3pZONHEQ6yuXdbmmAkPLPKMkgI77uGxF6cuawc/wBnSsL/AIo+eEteXqSSu8l+un81WD7n7kReaWo/vQdyCtgtEvEuFu70XSgn5HNV1+Q+pkrtO5Ic7h29yAoQii4dx5Mhu2o2Fx10/KgQXDaO3MWuQvtHQWSIrnSEri1dBqE3UOnzVpTEEkGzb/yVS+W7XknaeoeGYTB9vxMgTVlsxWsUc2WvIvNBxPZQKM3bhPyu6kB4kcjZCAASiez8Tm6DNIc9uYQ4UDPa/MjTcVG5aoo47S+Ske1NGOVl3xKqGjlJG9KV4PYXyUuGOikmF5ZeOWd259qiHVMQExsmmyLVC4E+TQxFEOyMhH4Q2o3F+azd1pE+goQqJY30kcfLVXsT2zSiO5dculUAYlUj/ffqTo4tUlblYX7lVkaMvC2+dqJhYR7yd1Tx4sZFk8bW+rNW1LiUEzFqe3b9SZLTQnjfLPpRcNytzfpU21suX6kHBAdUCI0cJl8IvzToU4CWu5OBaSPp55oAj+zsJE7bvJd4dzCydcXHROWtnkgBjgmMejuI/CnYIzFss06I2tkzbU7w+HZl5Xc06AFhfhZ5bfUkRe5FptcmtYfUodVikdOJWPdkkBOaPcLOy49OGQuzsV39Ko/9pJ5CKOKBjP1ZbRH4kEvaSozzNqUiHnaxJ2haSLSppeJzkDaqaop4r8uPG3w3Kur+0k9ZCcbsEQv4Y2VHMTEWrrJtG0YP+ReTRxjykuL4XUKbPdZnzVR1EVpOSm0WG1ldKMcEUhkX6Vma1FDrQyEeTNu+FkpifMXdrbdtqvMSwei7P0INWO51rtc0cRsQv9WXJUMVO1RNm0jRA7+LNGpKdkmX2bhA0UZXZakXqTcUklCRtnaZNa4oI/w5iaN79dCJSYafiTf6lSHQzbLJz3fEp+H4O8x5vnarmjo6f2YW9ne8n1ue67/oragp+IxAcTjntCONXqJuiBQYX7VDlT58PvuU9sPcRNo2cvMlq8OJqczOeIN7bIhboXJxgm0vMAbwiyrUw7hkAw15CLNn287WRNhsYnJw4yltcbBIefq+S0c1O2YtA7CPxI4KNowE2vI+8lOonMyVZg51FwObRD/wh3ZKB/sqxGOvP3LeS4e0hFkHN+okQUYRjk3duT0iNZDEh2ZqI9Ge0UB9n63dkVw9wrb8P8LLJ7U68LiOgNb/AJUaRHsefHgNZHrm+5SKehrI6eWPhsRO1rkTbv1LbHT7G2Ol7PaxfhOP/chxQ9jBwYHVkBvJeHkOaaq8LelAfxD963UlPHl+KG70k6CWlppA1gErm8SlwLUjzQJOHMTvI5a2tcnuJv2Zl6rhW3lwPDphzOnjAflasbjZUfHsogYQ9Q5rmkmjVOzhybsupPRSMWrf0qtCOTLk5CKtIsqenHiZbW1XO2dGPzyKaRo4Td3296qKnEGEyDXb0+9HiV9QwvnaHpuVXPTtlnqKtKgnII6x5NdBIUvaHzFs2uUOXa/xIbtRey1ao5WydU1D8oze5+aEKo4xEL3Ier0qLcXkpmHwvNUgxNaD5qqCy0w2OQiI3e7y71YcRhyzyVXVVzYaNkTby/SmaCslqpDkkfpVfyFdl82dQedu5GQ2tz3fEoBYhwys0+pCdddc2d2aYEqUrh06k0MYRuR5uIsmgqGENcv4pBJJUag23O1BmiVJuDNn+JRZZju1b9KfjKQfwzyEviLaKdbDTIZJ6aeMhDxXeJBVckI5JLOe31CmGjkLR+p+SlSSU81LlwjiqmfqjfaX5VY4dRhQ0Q1UoAdRN+zEvAzeJRZp8EUxRyU572ty9SWT5E7O1vTatRBT0UkNUddmBPD+BH65fD+5U1VhsYsXDzEvSSzYo5CKUcRUt/E/FZ/2fwqGd35fiTtzXaf1IHy9SxN0NW+bJXWjlmjIdwv4e9GEbEfpFaWWMjGeebB/JdCjOS2xvmSsy/EEXyYUYFa3JhUmdlW9LJHobIShtLJ1Yzi5RZ59+5AEbDHnluU2xkC3qZm707bsyUiYQ5sya0RsCQwQvzXLrSz8SdLcKTR//tIssa1LTNLh225MyO21+9EAuR8tqlsqB0NpaM6IcsizbciPaNrZpbuays6LYvdnakcb2Z2/JGG5LuydDZrHkilDJJqzOkVO497e9S7eJq+dqXBuLTqUbG+hGan4mvV8OaRQsJEztaI7SU+mha/Xd9Kbkh3mNj+5Tvya9rghPmXJmHy+lBaX+pSzp7ef02oOC465KtjLttDFu3l1LhDa/wASlFDdyZ7iSGlkG7N2JVsHbZDtQ9SnvR3Dm7dK57O1/LajeIaS/RDtfuXS96meytck9O3J0boerIVz7WZmStU32XzbvQ+ytdy3fUluh9tsiWkXwpW6Kd7P3vntXeC5c2uJLuIfZZCAX93NO293iUiKlcX7i+JI4bdMrfhU9xB2GRXF8hbNkJR296k8G3TTcmyjucrc/pR3BdpjL5bc3/Sk2ZaapPHv5XWoS9ypTMnjAlJrvpQuTlrlck46c0Dx7sldnM4OxPJaOVqb412maIo+7NNPGw96pMydiOTXmgMu90iFh5OmjLdzRZgxoiuf/Uhu77tyIhYeXShaTXuWpmK50/S8MTHiPtz1LyUVicSHNK5+SANb2kkk7NySYVSGxEINxp43uExcbtpeSyvUPJkPEcWsZ7UoY2kMRbO4ntQAgE77AZOT070riBncZNvHyVjFRn7OU8cDlABiFw+I3/8AhKRFJR4ScvHpo6+ocLX47vYH8EUL/wAG6fB4sFmgPHKaqgimATaKLabxP4xWv7H9k8CxrtJSgwYhFQSHdadtzg3USy+HYhUYpWmDzjKIx/3gZiIt4VtMJxCshhGGkijCd2fKWy3b8K1hQnZ7tD9rh4GAYX2coKOgw2F7QGULzP3mXmvSezmNSdpsHo6ypeGnqKjc0ASbX945r5Uk4tKVFPBUSVtObNxuJAQje/cPetl2E7H47jHb+gkrcOrqKnppmJ+KBRDDG2tubreyD6NOneMvxD+HcmnhYn0O4c/CycmqHKUmaNhEXt3N1IeM9ueTitkzPUaOjfzP8rJg6V/W9qmFUHz0/ggOuceYB+VVYtURfZ3jfY1yLgvny/kpB1nU1jckhqLdcnu7x/0osWo08zxiLN1fJC9VNtykt/cnyJpNPF8SP8Mi6m92iVlajIVlQIl+K64VZPaTPK5C/qXZenQA18SZeGXdqFqdkpM5KXEHV/5JiUXHQZHL9yGS/ilG27LmsF2r+16j7P1x01NbWHC9sxZ7WfyRshLG2bg6diLXd5XLB9v+21HgNHLTsBSmzakD25e65Zk/t0rcSk4FHR0xzu+l2fSvJe3XbDEO0FdLFX18MoQXE4wbQEn8I+amWSkVHE/spMa7TSY5isr1MslHRk5WCLXZKtxuqajpwpqSvkqhPc4k3SqSsrpJJswe0W5CnaWnnrDKWR3Iif8ANmuJzbOmtSdhtJxHLol01EW6VY4NVYZg/tFXOTy1Q3DDBly+Ik9R1lX2XOCWgjiOcXIvxWvH9Kz2IR1dVUz1MgGcszkZl7/EhOkR8iDVVUlRNJLI9xm5E5KO5bfNOnHJuZwf+CB4zyLR7R56LKRodpqWSsqBjFtxbrloDhDDaYHyAfCHqIlFoMQp8LoTADY557b/AIG9KgVuJT4gYySH08hQXTBO+SYjfIrtzpwMhkHLcQvcmmmcvd+5Oe/RIKY48xySlIe4ye5yS4w+SENxaZCPqRFHcPdcpALiAJJu5uebW+kkrd+j/MVw435sXyTQAnN3M1qXE0Q2v35JFDaY5Fcq2LOXepdAgG51wY3uyztSGN+9IBeLuSue7RK3qFPQ0/eyTIXI0AyEWQP1J8Kd4yHPcPejijaNi29XJSqfPv6VjOb/AInbixJ+SOdGdmw7kI0p5Zf0qxt8upIue5ll3JHQ+ngyLSRsOrvcSnjI1nxKPww7ntIUJE3d1LOVzN8S7SJXE05sgctcia4epQ3kO7V/zZogJxHTalR07E0SYkhkUKUnyyzQ3Xcn/mnRntySnmtu1XQqLi3qJxNm/v5JCWumW3xJ0ylNE06hu4lwZLtFDInFEJPmL5qaL3SJEsjk3JNfNBxnHR0JSXFc2ZK1wcklbDEXExdmuVsFQBW5u1ypik8sxRcZy72ZTJbm2F9kuRmDPLMLh8OaOIuIGeTFdyFZ9sy1S4hebrLtHZ+Qi4lIIz77x5p0JAKIZL2HxWqi43e5v/FK67vf6Udsj8hF5HWBu2MXkmfaNelVYk497/lRPJdq5OjtlrMT3qNeW1l06o7dHdV4E3N8y80bEw3auQ9yO2g7zJntBltuRjWOJDq9yhcTpzd0uNaRZs9yWo11BMeou73uXHm11zIlA9o9z3JSTH3ZCKO2LvE8aoxHJn2pe3GWubqu4h+rwrnGfLJPtAupf7LL2wyIRbO5WcEJyFc4PaoOByUBRSjWcUZS6CjYSVnRzd2T3C65cvt8Hfgyb8yLnBMNOsqRYchLuudWp0PBqHjPqDnaoFBVRwwlmz3F4VZ0VZBxBeVnEF4WVzs+p6fSkWR4XVlblG27dzZL7pqRMs4rR+anw4xh0wtezifyTsWJUXK8x/cuBuZ7EFjf2VfsMsfUHLdzTvsshcgbVP1GINJazd121MQzRFdxTIcm0tdHuK9n0EFCYvm4tahOOOM8nDcl7c4gLse7NMcZifflr4s0lBmcpw+iRQzNT10UoNuHxKzxUQ4o3ROZHcbqj9qDii+wS6lc1OMUU0Qve5GLWmOXJKUfeqNMeRaNWVjVUfFIHa27wpxpm8tqdHD2qLTjdjEuRIfu1+9+XzXS9CY7HHmbLky4AgR5szfSiClC4d7j+5GMPDu8S53R1RTHBGLvbd3CTJ2PhXj+G4l8L9SYaO3udEMLrndI6oxn+iwkxA5rXMHHhBwgte3b5KVDjGIez+zhW1YRZW2DO9rj6VWtTmWmd1qOKne7V3XLKjshjl/JE/7wlhCIPaJyKHbGN9wg3wp245gFznM/K51E4Y58nFGENo81zs7VBRXgkPYI5sbD+5ERXeNiuUfgt5OS7wbS0ztSNVGP8gjJ/Ww+aEhMrn4ja+lE9O8d3IiTR2Xd3vtVpSM24R8gGL3FnuEv5IeC3Oy79yI8rh2P7k0fELUGuV+4x2h/EUtLcebF3rhUtwWO/wCklwoagS1iT8OfKRk3Jr7JUYP6IZYa42/iP9KQ4bwzzc1ZcFi1sSKna7oR32aLpYeSKFPHGWm4bU5w2Lk1xE/hUgadvJ0Psok/es3ks1WKvB8yPl+ZduXC2rvhX7kfyWcAmu5om5/Ch0yyt5pa2igtMJLdzSEUvmglis9ySXhzSYSLQUFC8XJEw/JHbw+bJ0tvcnqA0QukAvtze1P6J624RuyuToNiJw23N/yRhC131KYEbZctyExYW9KqiWxoBYe5tEfEbLTJct269KbKMSSFYQ7i9KI8ifTaKHS3vuQDn3oJs71Holdb3OkJa3dSLTInQFglldy3d6U21hybpSYbizzfcnCG0Rza5BQ1HnIJN028lIGNiEbG3IqSnAj4js/uUth11BFlkAheHrDctHhVPHQwXm7EZ7rfSqsxcrfEpwTOICHh/wAU0zJk2au0HJtyMJGkbnaSgdQp+HqZVZFE217UhIyItWT8RAUfK4u+1AYh4RVEA6XepO3PtyZMHIMduXUnBJ9vhQA6IvzFlLpqdpLr+nJQgkt16lPjqvwQyBrs+pVETTBqcF9sYWOoeMfSIqrxLsbIUJezVDkeenE6fiWhKup4acpJ84reZKtrO2GD0bZtUPOZNpHG1yp0QtzMv2bxyhpTdnjsL0yKBUYXWxsDtFIZ5b9U6XaqsrJiznYpA/ZhI1o6p3C+0EtZLLFUEMRB6mtzLxLDg6kp0UJU8pHYcXC85CbkrKgweLglX8L2imi5hJtI/kK0UXs8lp3gZDueMX3OyzmNYlAJHHTAxG/MsytH6UuEGzfAqztNFGYNR4XS0tjb7guzf4lBrO0VfWF+24AP/dRbBVedpEL6besvNNOVo5fwWZVId1j5tuU2gmgkveoleMQbZFG24/hEu5QHICj8d39KUNOwnfI3yFERothECmPgMQxZ6CT5urWjp2hsMwu8hVbhtG4yFlkOmlz7VtMBwVpHGZz45tu9Qh9S3SBuiXg+GlUSifCG8ugC8S1FNhoYe3FNhOqfnJ6fhFBQUryCWTHFEV15k1pH/wBGVoFO2WWTWiy30OKU9iHJSgQi+b3d6aGG1y0tU4qcxIdepU9DXONdizyzGUVM9zCTcmWciUieFO1gu2REnwpfwxyZvTtQwxyDDE87WyuF1otyz7lMp8h0MLlpETYwVGA2s2VyAaNxPR0OIVklPjWGxRvbTzhLeJe63/3KVQTHUUZVhMwxHmbXehtoodXRSurI50ZkY55W/CyP2EupW1DGFZCE8eRxFuC5uaKso5JgIMngAuohYbsvhRqLlGfqIeHqAOYu/h3ZfUpUZRDoAyXF6vCq3Ee32Fdm6kqPhySiDdMWWn1Kn7Sfa5RfdUv3XTnFWcuJOzWh/Vq6zbRrrNlpj9dQD/ux4hFRSnteUrbh9/UoUOE4XHUBF/te1x7WktGxyf4rl47NjQTEc84PPPK9zyk+5HQTVGNVIU0Ed13Td4Vy5MyjzI7MXTyn7Y+T1o8Nwyj7WHgWKdoTpyiKw6mKMZouVwkNpassbjFDJ95nHFURVVEz/h1MX94N217e75KmCjPCawmngkIg3XDtVl2ekMp85AtgJyJh+Jc7zRlzE6lhnjnU0BXf7uxA2RCopVAEOvT3/NX3aSOkpZJXB7iJmyHJZY5GuzZZLkMnDOyc8/CoE8bE+eamHuu8N3JV0sjEe99i1RiwDj265kQoRje7N9qtMKhhqDN5WsgFusukfSmK+OnjkH2czlDLxhb9X81pZg0QnHc+W1W01ZFh+Gi0DsRl4urJVhF3NkmSLiUeTNuvVp0FDB1B1Ut5m5F8Su5ayLD8OijgyMy5696oY43kLJhT0Y/hhm3U7qbLa4JgVXEtfPc/hU2Ca4RY2ttVbDGAmLvtybpTpzHHcepCKqyasvK2jkhqSidjAchK4mISyds1OoKV5DigiF/aD5CT+JUUXayu9pOU53lM2tMpRuzFWdDilFigiDSPRz+APUXuJZ7xBwZNqRCEyjkyKUttqRZUsYu52C263wpQfg0ZSVFolloOW+1Z/EcQufMne3PQbkrRCUrNHR0Z100ko3cIGvjMWtFz9PvU5oWukM2crmue1ul1l6btdX4aEVOE4ywRXZRSAJDqrKm7TUVVEcQZ0Usm5wJ7oiL6u5ODRU4tk0y40g5m9vfdu2qPilQEcY5O4ke20vChKZ4QK842LLz2l9Kzc2LHUTXyHclJhjjzyWQwyFTFO0Z8LOy/w3Zck31P6hzUeWojEDZpXItpMIvcJJoKhx0zb9Swo6yf8KmQcMo8srTH1KuhI6hi22h/xPSp1LTvaOb3F3kghksS2Dky4Y+5d8WaT8trqiFwA8NwCz9PwoSjcbsuklJucR5JiaRh1sdZspDQwvkWf0qMYsL5eSfOZrr8+pcmkEm5NuVFIjMLD5JWtmWSctYR03Lo2DqeaChosh0ToDa2qQE/V1fCnbbh1WTNbGNM/iRW29Q7nQGVvcjDIiyy/MporYQ7U60fc+aC7d/6I4ybPN36uSTN8aQ4Atblk6eGNrPSS4A2uOidtb+PNczZ6uOAoht1yXeC0xE+uqfDPmzXeSfhG0SfLf8AEuWeTU9bFgi/kKkwX2wrGa4+rn0qT/sjUXaBF+tWfZ+up6EJ+PFdf4hU8u1FHCe+B7X8Qrx8vU9Qp1BH1HTen9HPGnmdFCXZOrEf2QXfC6YPs7Ui2b0x/wAFrz7YYQMUDxtNxci417bW9NqucP7UdlioxepqKuKs7xGMSD9Vy45dd1cFzA9LH6T6Zk8ZDy0sFq4zyKklHP1A6T4DWkF4UctocysXp9T2owe43gnkMe4SDqR4xjVFQzDTjURVV8YG0kRbcnG635iheo9Q69hcvQ/T1F/8h5K+HziRNwJPU+nSg9hkHnEf8Fs6rHmuJ2BrO5RR7QMT7wbc+vqJerHqste5HzM/TumjOozMy2Hy5fsz5eSOPB5ZCFmBaI6gJDvN7QLcmCxSOG4I2Yc/Em8+SXxRK6PBB+5kKPsvUSXaMPxE6X+zMguTuzWh71ZUeKNxMpNw92vSruLgSRSy+0QnlbtN7S1fwrmlmzQ8no4+j6XIuDJ/7PmURvY2niJVVTG0Z5M24VqcerI6d6iJpGlINrkL3B+VZSKOWomzaPqfqJ1vhnN+6R5XWYscJKGNDXs8UgE+e/0oHp7m1a0fSrL2chMWy2jzQTj3BkK6ll5PPn0yqykOF8+dvxZKFKTiRbu9W8tPc5bvyqunjbwt81145WeLmjqRCm4Y6oeJ77i+JHNHd3NaSZeO38q6keXNtHTmb6UyUlv0pGLCKYl2jnktUrOWTCmmtbPNRikPnoSCUmLXRB7v6VqkZMdInI828SFi25enxJXW2sTOSfHDagnEOA9xBew+K31KiBgvC7ukWWY5J+nmCE99PHKPxXKdNjFFNQlBHhUMEpOOUom5EyAKgR1H1K2w2jfjjHmImX7Qi6QZGFRLUHA9PQU9LlDwXMWLf8ZZ96lDGGG0155kb81SRLZe9osYpMPwHDsOoorSpryeX/iyv4vkPhVFR9laisw4sTqJWpaIXtOQtxOfl8yUnDaNqgDxCpZjsPhU9IXVn6ybyWpo8PrxCgw839tvkIqejjfoI9M9e9N8krguOwPYkcewqeppPZiqoYbjpihIb2+Il7BhX2al2owOibtRHSU8ULf7rFh8PClAfIiXoPZLsnhXZvs9FQU+FuJmAFOcsl152+L6VcEIDFYdPDaO1hHctINIpxZ5ng/2X4F2ZxinxCjjmqJ6Z74SqZLhEvVbyW2qceq6oieeVyNSDo4Nz8Nhu3KEcNPGJMAOWi6FJGDxzQD4pJyA/wCSb+9qjdkbInjAm0BwF/UyYOE4xLUYxf1MrtGbTEWNVG7fu9KaPHKgtL23N5oDj26m36VHlhC4nc2K33LRNGVsl/fUt+pgOilBiTlo8rEXzVBNJHHa79Pwpj7wguHWQfpZOidzYx1h3ZsV371ICSQrXzYv3rEDM8xWNJN/G1TacXuF3qZSHvEUqGshsAI8+YfxTmotm7hy81mg6R/aW/E6mQVjQ62MVqzZvHJ+zDfa99okfZunkwqkq+BiMgXmZN0A5dPzXzwdU+JVpMEkf4x22i9ou6+ie2f2P4J9oWOlitfX1VGfDtkGJmISZu9fNVZSwYXj9bFh/tBUdPIQwyTtaZN4XJZtUdUJJqkTsazwcQo6F3Ovma2SQX6fVasvNCEjCFjhK+1/h9RI58Sq5q8TB7J22BarKGhjw9uLK9595fF8Kwl7vAN0V8PZ1ilBwYpy7hyuL9Km1VCfZ2P2jEIiiI2/Bika0jVu0OHzYcUkmORUFffsijd7xH4lj6/Ho6ipP2imCvIHt48shXP8SlpIhckP70qBkll4zgUnJQirJeXFO1+e5JiuPlkKG0CAnd7S7hy6lkbUO0+KVFDUBLBL+ID6ETXJVmNVlZNPJJUORVH7S3aLqLbyRBJw4jDhiRH4ibcKCgBJ7fUjjJrkGlvUudOqlo0TJwFszyu/5JXB77kxFI4jk3iTlzcv6llR02miRF+IWbZculOiLFtZR4pnEcu5OjUcTn0pcoTghcNxPv3JW22unbtwt/ySCO4vhU3ItY0NhcOuXNOALXas25PFGFpclz2d+5m/Mlsa6WNsPfky5w2LwMnuHaOeX80GtyLDRDXB28rSR8HuFK7TXd9SRE/T0p3IjtJHGvEcs0YSa+kU1c8mzqQlHu+JI1jwShma7b+5LjOWjqLc/JcErWLNri9Smi7Hjke7LPqXG8000l3MN3+VLiPnk20RVUKzupck5daGvUmeJuztXeJtyzuQOx3ibdepCEmnq/0phy6f8qTl5ooVjryPy8KVz3dP6XTXE70rviQFjvEt7kTSNaTprja80N3u5ooLHSkuLTNK7yTTSEXwukQ/+qAsf1ISfJBdcaMM+Ceu3NhdNXWjzZAWHqL5ZJXIOI92rorrS+FAWH8nRsOmT/4LkuUcpZrsZOXcpY0xwY37l0xe0s+n5J+GSMRFiNiNSLY5BJxytRRW1Ffa9hZO/wBIpdP5lLlhAbcv1CmZoQpxFzN93hS1ZO9jQZjq6RDuJ709DCdVxTjyIIhue70pppG55qSjlrjqhcXTnEDyQXN7xS5AIcrtW7vJcfIbnyZJyC7r3elJ5AJuaOSDoSPdo/8AJT6Su4dru+5VrZ82Tse3momk/J1YptP2mjpMWArfU6sY8QjLS+39yzFMVrZ/wtU+KS4f/ReZkwo9zD1EzQe3Nblnd8SNqx/W9qqo87U8BPbztXI8cT0lmmWg1jl32/vTg1j5auqsS80YyMI+rVZaI1WeRYvUXDzdmRtUMPfcq1pHtR3Ol24lrKyxaofMnDqQhWHGxZu25/EoRSPdsZCV2XzTWOJXdZae3SiOV9qmU008j552D33KihqtcjzvHpuRTV0tRsfaPwrKWG+Dpx9TXLNNSVQVFQUUdQBmPMVYhGe3KRvi0WBC+ExMHcSF9pCtZhVcdZTZnlcz6/EuLP08ocxPb6HrI5HpMvoY9c9CH5KQMYldoquOqceT7U+1YfJsl5c4s+qx5oUWACyVrCorTSZZuiOocd3VqstWdSmiVc2euaHjAPInUCWbd0t/FRbXGbiZva79KaxX5Mp5K8IuZaoI/G/JitQVchFSFkbb2fIRfcqioh9omA3NxJvCptNh5yWm5sI+rNdKxY4pOzzcmfJbjRWnjFXCH4Up6eGRVh9oMQkHN5Y7unaPhWjq8NpacSzG/Pw5qAWF0d37IBEvevVxZMVfA+dz4uo24mM01dWVAi7H+URV5SYh7PTABx2l6iUVpI6UhaNm2t05KOdQ8motbquXLjjm+jrxZHgXm2W4Vz5E+TCKkBMFoubiOao4aiOnkjesjcQNtinliWH3Z8WIR9JLkfTbfE9CPV6fNk8agBLNstyN6y63RlQ1GNUUY5hV05+YoP8AaICIApgvIntuJ9qiXRyidEPUYy9po2rGFyzZv4JFVDtfJlSHiEsb2mzEufeHEEfD/wAlzdg9GOf9nz2XV6ly5Clrd5r9xP5KDfvSctuXiRQwvMegbe9PTUu3ZttT1CyLdu0S0Jc1HuR22925IBMLFpr9KlRi4lqzKNGVpi6mOTEIuypIGBKLkkG0URbkNrd+1VRKYnJ7uafjkTDCwjzZLUvO1CBsmhMAiV+fJNTTMW180yAv5/O5DKPS/VcmTYV3hZ0iJ+Xl70I5jya1K1/hUhYNz3IteWSEBe/LUiTn735IGkdAmLky4+7vtQlmWjdTp2SjOOEXZ7iHmKC0kHHSuQ5hnb8SfClIh16v6UqKZuGLHmJN4lNCRpiybclYAML2c/htFGQvlomuI0ctjHd8Kc4mhablIBhC9mbPqiG/vTYVACydikYnVJGbsICEmzy7lIAbh1zt8KjlJw7cmRDMRBp/StaEWDVFokTM+1Jqi4c/ESgGT55W7lzeX/JMLJoyMTlnlpyS9oYWzN2+lQwJ+bpmaqbdarKLmKbbqbWqXTyBcO9iJZsKx8tVNpKgJCF89oqUx1sW+K07Yph89OJuJE3UKy8fZOCPQykI/EXhWjGocYzfpFAdQF+TofIq1MvX9nfZxzj87lXSTTxjq/S91pMtpU5EGuW5U9dhLEd4GwadJKKEpP7MwZSE5He45ta9vepv3T+Hm84+74lMLDaeOoHOVjJt1opiWa653WbNNv0Vs1KY65sShmLDdq6tjqIyImytUGpHTRn+HTqUgNQjcObv0qYA3clAYnF9We3vJTIZmIuTpWXEeaqkj71c9n+11X2dqSmgAZc9pxSdLqmcbu5NGRC+Tsq2Ka/ZvB+1ipIiOWkYSK78OPpZOw/a1t3wMGviZecmTlpmmakmj/aHu+SfcZn24Hqwfa1AR6j3+ShUfa4KjFaqrja2CZxOSMuo/EIivL4qiKS0HcwLw29Km4Pj0WE1V88RHFY47T3fCo7rZXbj9Hr1X9q1ANSbOzFa9r3dQo2+1LDbRd2e6620XXi1ZHBCEBtUORzQ8UxkbkV3JQyk4NubuJEPiZPvuLJ7UT17GO3TY9NTnRU7xcG8biPc+fU/6VoYftMoKOvCOMw9iaFomisusJhtuuXhOHYxPhs90WRmW20muU2nxCpkkOmsjvO4zLLml3uSu2q1PofCO3mER4fFbPCAdP7RUnbb7TIBpCpcMncJT3HOO6wfIfevEY6z2erKKVrAmHUsrsk0FVT0eJb4pKqjiMbojO0j/MrWd0LswNFQUdXj1Yej8J2IzqZXtG76lkqsqmOQoqlrSDmJLdP2iPGqMp4LIKenHSkib9l/881i8SxSTEpRkkZht2sJLJy4NUFSUclZw+GzEfpz3Wr1PsNgMWGkJygJT5eHdkvKsNJ4Zgkt2r0PA+1lNh5k0psVzWvJ4cl4fqHcljqB9R6HLBiz75i3xiSCsxA2OmO93t4pPtEfCKoK4gwuEuIG59oWv0r0mqw+Cbs9RYk0QFT1TGUY57s29QryztJGZSyg7tIefl0+5eV6fnc3qvo9v1vBCC3jzZArsWkqJB4h3+Sh+3MRCH8dU0JcMcpWA7drDnuFFRiEkEhs12XqX1CZ+fSYLVBk+TNcPSuhh9xZP1PuUmhjYhlsdhJrS3KaEfDAWfJ7t13pVJkVsRHyjhCCMLS8dve6UgvIwgYMJi3UXiUpha8XHK5JxuInfcfVuWqkJxItPhftVx5sGTXOquhpzmgnya6zc4+a00JFHTSmbWlYWSzmEYg1GFReDlfkO1FuQeCuOGSErzDLVOU8fG0DVx3KRiEkc0ImD891pOotDM9Od7bvPVDqyVySmjcb82ci70FRJxNHN93hFTKSnrMWqTgphvMmd7c7bsvSoZwuJkxtYQ7XFKXA48EYsxufpUmmktE2ZmK4Ldw8k0UfU+b2t4rUoxkzzjZyyb+SyNC1kxyvkpgiad+EIOLXN4fFuVQRORa52qfU04TUcE5zhEWVvDJQjhD/AIoln7+lXQAPlaLM+0ULE5FkK6dO3OOVj10EepTpaF6Ecjd+P49Oj4UBsO4hIBYbQcOOwWBxkIjzvPPqt7lXOWupc0ZzQbm4bkfzUymxyKlw72ZsPgOXjXvUnuPL0qCCEJcPkpFJG9RUDkzlc/SKi8a4jkcG1fUR/wBKvuywsMxG4Nczakkyy8hhaOIWyttTnTdrclLJuLLK0fEoE9YOenhTIJZFuHS1NFVcM8lVzYgZDr4eSjhXSEfeRIKou5Jj3elRpqh4wzPP3DmoDzTzW8xEkivssdnIs1LLof8AaGJtM9u1OlGZd1oqOFPITjmzipoCFmRugYIwuXftRP0iydHh5aOyDZb13KbChsScTyRMV2mqJx23XMkNiLChoxceS6AuQp8si5eaHvtSNRrhvbtZE0b3DyTr3EP+pJo3zUFIKn6yY1LbLMtbRUS26RmUqXITJm7lx5PJ9B03C5HRm2fLxLpTMOrOohyOI5eFK5ybRY9uzt79E9qgcx12khqaxpJdAbRQpCeF8i2kyEpH3bLR+aSwop9XKqJDTd/knBmYSz6VA4z5atam3m79U+1sQupotvbLtOLtSCoju0fL1CqtpH/Kkc12utyXZiX+YyykqA9640wC2YZqrOR8tc9yEZHFibJ1faiZflMtnqDsJ+rL1OkEhE95vbaqvjOQZC3zUSmxCSoraiCToiyyQsJlPqm+DRBWeTN7hR/eBkGTsypY64PaHj1uFulG9U3PN/fuWUsGx1Q6zVVZZPVOVzZNy1TtHVU8bG00BkIAVnDfx+G73Klesa3TaLJt8QfIW8PzR2OKEusp7GjrZIxlf2YzlisYrpNCu8Sq56h7dept3NVctdwxJ73ty8Sge3XCWe3xKo9Pqcubr9yymqm2uoklQxOT3OoXG42rbk08jj8S64Yjx8nU2SDm19SaKRrkwclwjpt6kBk93PqW6hRwSyhFJu5fJNllnqz3eLVAZEXiTBzWrRIwbsR2E+bLkcZzGIA/UmyJXNFI1HhE5nEF8r7JfEKsTIpQhHV5G/4UVpHr1IuHJXSlPJKwEXqz5IuC3s0Ed8UpSvxTLLePw3L6P+wfsTh1d2enrcRw6CoLMQjCcBO3vIlUFszNuj5sDD2kPLiAX7nT4YeRALXxjl7iX1B9pv2YxYtHQP2cwilinBy4/CYQuHwrAP8AYz2pE8vuwf8A/I1qt42S5HlUHt8ZCwGMo+lXmCYh7PFLHWYHT4ifEEhklMxsFuptPUt/D9ifaspM/uyMbv8AzmFe19iOwNPhPYkMOxeghlqpruPoxW59LXKoYmzJ5EfOEPaCvkucMLhsz0HqJl6r9kv2f/7YBPiHaOgEsOH9iN7heXqG30r1rB+z+F4CxewYdTU9+QuXBYifL5qeMjxx/htYHpiC0f0rfQSafkbpqWmwWlCjoI3CGLZHGUhFk370FVilQLZNHblu2p95HJ89CJ/cla+0bP5KVCjd5OCpfFKrhC75j5iTKLN2gqYQysAcvCrmajCbrBxTJ4fFGWrNp7lao5m3L7KKbtJUkJO0bXD71DPGsQszCIC+p1oyoYLO4SH3KPNR04ltK4vkrTRk7KN8cxCwf93jIh8S6GNVZF+JSRj9LqxOjgkfO8hHpYclFPCw7je30qzJphBjjj/4Zufmj+/nyLOmYU09Db33XIghtcb8iEUCHRxQCfdTiI/JSwroy/Zbyfw22oPwitZ4o7sk60cA6hGIl8KeyLSYJ4gY25snArGkHN40IWXi7g1qsaKMJpWj9XhFlLZWuzFT5yRE/DtHpfwrwr7ci7J9k4xoqSLj4tLmcxlPdaX0sq77ZPtUq67tHWUWEYg44bTfgvHGeQkbFu5fF3rziEhxitCSvqQryCQBuIriPXcsm78HbCOnkYwSheaYp3j35aCXcmMVxCKlnCM2MhDdaPeS140fsMta0jb+IQuWVqwvamqCSCjgCMRKG++TLe5OX+Fqxk6Q4rZlDUkVVKc0gtcb3Ji1suaIvLO5IMhHVriXMb6i16c9vUkOd23q+JC5LqmgCMnkMnMWu6nQEPeOQonLy8Sb3d+5UWI1x/Jdt3ZuitbLRAANncnR97OhDbuTo7upZyKiJit0RgTbnQW3ctqQeSijVMlCLlrnuy80mJ+9LYOmnuXdMu5Zm/gcaZ7slICYSYs35KFc+XcRfCg4m/R0nCzZSonvMFmWTpriNnlqIioxE/dnd8SByf8A9yFENiVxmK7VN8TTmmSJy+FF08yVUKx1pHtLJ3JCMj3a7rkxdp3JXPzd0US5D5SPlyu+lBdrcm7rdEvVq6qidwrj8+SRE5c2SufmwpWuWt3xWooNhNn5bkrvNulDd3uSLUbsu9kFIRl7nuZK64tUNz7c+pE+0uTkgGISbIv5Ibul87Urn59SchjKonEHdgE3Ebi6WQZ8gkT5ihYtNWuH/Kr4+x9ZHdrCQ/Xao7YLPG/hL96TGn/srQLaOn5krt2vSrL7rqcrNlpIPuefvsHXzUlWhqMXkpiAGcic22j1K6wzsTLND7RiMnsUXdF1Gf5VCoRq8Jm9ojYCIN25X1Hj0GJTcQ2L2gm6Tf8A+ZLSFEt/opMT7Ny0oFLTZzxd45bxVRDTvNJkwORZ+S9BMbS48kjX5aBG/SovsvGvMLYDPdaLc/qRROzM89LT2k873S5aD6U3T07xlkxsQ+rJSq4fxijPIZQ5iK5R5xzZM43F4iVUiN3EgTZ1BZZgN35VILDXFh4cm71C+0lYVOE/ehlLTU7gbMROQ9Bf9FUUdU9OeTsxj3iTrLwdCbkuCzCl/CFs9w7biUGt6jaTqfLJWlOTVUYyA92tqVeVJTxFxMjua3l/lSJi3/Ir8M4nAqdHt4dm3xaqMeG1H/Ak/gn8LrmhlMGZxEtzXP0qxlqnmprANhL1X7lnzZ1JJlSWE1eQ5Ruj+6awny4dv1OphVUpED8ZhINtt/UkdQZFKxyMV7eE0WyvYQ2wOr5WDd9YqLU0slHIMZgwn8L3K09o4csBkXR4s+pM1kgSVoSNkQkCLYUv4jVNTySDtB7e/VSoaM/Gyl02VvK1Sbo+53XFPJI9LFgjVjUNO4sWjclIijYbXZkmJi8bfmTrFFb1tzXLNuR3wUUEIllmPhRxRvlqh9oityvYhTnGjEubfxWHJumgwHd3ijGNu9caoi82uTwzR+bEsnZvFHBHdkneHd3bl0JotuimAUY8mzzWLdHXjx7EUITz6U6NPJ5WqfGICY5O5KYWeWbOy5nlaO6HS7FJ7KeeeSIqFxHPPn6Va2n5CS4UbldnkRIWWRq+miU5YfIPSdwp2GnnjHOP/FWbQnuzdrU9FC/fkKfclIqGGMWRKYayEsmFvzOpcHtd4vIDWp8shfmwi3NcMXEysK4fUK5JP9o9np8S8psktVRcQoidr/SKLiNy1UWlkkp5injjEzba5E1ysqDFApacgnp45c3uYpAuXNKNeD2Mcm/mRwheY9M7fhTzUcme2Tp9ysIsagj6KaHXmI7U8WIU5ERtkPwisbl+jbivJAiKeO4LISEvUycaGoIBcwCzutdV2I4hJUHwoGtF21LyVpRxlDTgDs52t1K5exWcEV3slIF6NybUHL4R8KZLD5CL9m4+dysLntzbpTstZRQte9XIRCFxx8Pv9I7lks2T6OnJ0WNeWVsWGndvZ/cl90zlc4QHKAbntZ9E12jmmkKJ8PnksKO47VmnxDGqV5Y466pgE21ETK111YlkyK7PKzSx4HUYWXdZZVQiDg42e/qWfmwmeYzOMHIcvE6aaOvj0eSW4ealN7XwheNjsB9V6WNPEuGebla6h++BUfdsgmWYW2+pTaOoankgc3fY+o5bU+Y1Ez8Sxz0Sk4eetNIJl3D3rXJm3jqzHF03blvAtjxymkDPK3W3kux41SFbnmV3utVZDShNblTSf+qc+7TsJ/ZpNq8/tY0eus+d+Dx8huDRtylUkIDHzbd1EmWG74UV1r6bhZfriP5rbsmANo6JcPRMBN5529ScCZyEfUmZjBwsMxO2SHqLVKQt25cuuLLQrkM0VhjGAvySLIWtZkn6e9AfTk3hSQMNiHua4kiJsue1NXWlokBMJE7piC4jFau8Tyb9SG5vyuibd0/pUgEMm4m8SQ5l4WQCT8vEu23aeJACOR9WXOI4/wCpDa4vvdJ/e7kqCgy3b2zXLdBd3f8AKkGfnzXSzJufwqQCi272dTHmbLL1KAO0uV3knYpGExZ3tFNsvyOzSWh+7yTA1Ri2WbpuQmIhBjb6vSmTJ7tXuL1JFLgfeY889fyp2Ep5LnBzIvUoZzGMRZZIqDEp8PbJxuB3uIC8SiwL7DqEZB/3h7yzutFT56GIo/wmcJR5WqpPFKawTikf6U1L2ie0gjzEnbqHqWiaM2SpqiSnLKTL6VArMQljm2SuOnSo9JWMPHKdnIjt3E9xCo1ZUATjIzuVu0VLkMtcPxKT2weLK5CXUtCNQ0waZ8upefhWNDJmn4MUqJnLfaPciMhtWa+eYBua9V3GaS4ndUx1RlyNxFIah7sy6VpYUWktY0MJO+4viUKh7QSQyi5ncOfSoFZVe0Ha2ZCPIUwEJ7ndrRdZORS4NMPaafLKwDH52knTxo6U43lj4hkzF+G91qzI0+7N3ciU8Cjp4LzyLLnd4n9KdsC7DtFxJxDq/wCSmnVBUAbM+4m6iWKhkL2niNuIn6RWrwmn4lzyO4iPuQnZLRHqI3jLLqVdONx56D4bVd10kRTHw3UEqcJCE0WVGLK0I2v1zuT5xsTct3pRyUv4md9qNsrdG299ymzVL9kD2EOZdKcjhAdjdSdqRkENAZQDrnEtQ3IJ+LJUw226po7SuUb255tHDck0h3Z6JWDew7dw7WZ9w+JOzVh2cQ5HIs9LgEk1DTnM+jXLkOVRWE0jXBE39SkFY997GIC8sUEun95CKlDVNJEMh0dLd1WjDaoBD7RU8AGYwB7rlMqeiwctFSKskFDTFDSnLTRGMgEXT07uS4WH0FQd70jbbfGSOb/904WbP/dmP9arhqJLjNye3pb4iRRLbJU+D0U0omwPF9JoqTC8KqKwAxOqmo4BYvxwYSK63aho45CC+Q3HTS5VeI1XGmEGysB+pKkCezJ8tPg80wyT19SBi2g8Da39Sqsap4aerJqetjrwNruJGDiPy1UaaY5nJ5Dciy6i9K4AuQ5mdo9ShlbGh7BiXtlfJfYIUply6uWgqolsqAB4oyud7XInbVdw+ukw+WV6bI+JGUVsreaj0mcdSF7uLA45kPUKwSds0cotIkHQnSlPHOBAY8iLaipiMhsALiHmp+KYseKHG0rucFOzjGRNuyd7tyCKnceL7OxTmQXMINu+JJ/H3Fp6v2m3xvthHN9nWA0cWKEWJU0kozUIw2lGG217+9i9KoeynD7QYzBQVdTJTxSsf4otcVzC5D1KpocBqcUaWSB22vrxFZUGB1OG1IStwpbW1GTpXFj6WGNNQO7J1mTI05kKKOMa38cfaBE7XAXtvH6lIlFoS4YRMA/4Lk1R92xfhRR3id13/JMYfMck5vI9xE9z3MvQjDU89z2LHDY4IaWolqHcSyEQERTs1c3CKMImEGbQvEoxE1hN1KJ7Y5Hllb4VWpFkgahstzXITqmF9VElIbtbxTDk4kARyMWb2q+CWyymxB5KTR7SLa9qz0wtDITZvbl/UpUtZ7PPYTXEDqFWVHtFRK7xsOb9I9ynwP5DUklw5XOQoQzIsm6kUNK8j87VNgpQjK8tSbxZbUhFlhVUdHwj1EsxJi+JaXHMNj7UQ+30cbRVgNbPB03F6ljxJtzPnafQrns5jUtHVCWTEcfUBeNvJarxRL/ZQVlLJSzcCoZ4CFrtyjyidORA72/S69X7QdnYu12EFWUfB4sQXjradv7+a8nnhkp3JpGt+pZNUUn+x1qgJKfhyNaIXExeoreSittYkmkbhEDtz3c12GO489LfUoLLbs3RvNXgzU/tE8r2QDnbkd211a9q6GowWvno604yrIntfhncLF4t3mq8C4NTT8CSzyk6bS+pSqnFDrhIa94zOIMtu0pPiu73+Ja8UZPl2jPSwvGf+pC3u6k68j+4rdrJptwlyAVFFD8e54xZnuWmwml9njJ3a2V+d3cs9hckQ1AvK7gYPc1yvqnGoyEmOWMB77VLVlWO1dcMI5akSrDqmLl1KrmrDmlJ2fbnolxjtzdmuToZaDJdo7sXiT0UwDboyqYylmLIG3dSnnI0LcNupRQ9iWU3l0qZFD+CMh5CPdcqOXEHpWF7AIi27mUsq6SoHe+30+FTVDssZaiMR/DZQ5aq4srbfiTTSB7knmbPLqH5JE+ThSGQi2oiu6jyN0BSMXl/BJ5GFrXVgOjUPcn2mfIisuFm3KsqK4I7Wza/4lH9seS5ndTRZo6OsjqhyB7S9JKUAsVz3LMjUNS7zZiLuUiDtAYgLPYQ/pSaKTL58h7nJNHM48gcvpUIMapprs3cS7vEnhrqaQf27DcpaNYNE+jj/GG8HLxWqYdOA3SPGw/ET8lWtikVKBPpKQt4H5/Us7jHaKeuMmAmAPEIuud4XM9KHVrGjVBwpuT3fSnTjjp49+Y58iWIosSkoZL43f8AN3rW0eMRYtQEEUjcfviJ935VlLC0dEeqjNAlNRkWsrknYRpyuZpC/gqathPDyzcH5sL2v5qZTFdHe3T81MouHgrHm3XJIkKAbfxHK3mufgE3OQviUCpxIIegGL4iTFLigVR5G9po1nFbDWbHN6FkZRCWeci5szJ2J1GOYOWtyGOZibU1GzOnSDJJDEL83QmMeaZcm7z/ACpqeqCGIjdnt8KuDm2YZVjh9kiMgkksz3eFV0H4OL1rO+7Tu6lUVNVLMRGBOJZ6CLp3C6hyrjOV7iJrXIl26cHjzzqbUSyIrcWLXnD0kpJTai2bKlr6xhrbwyLJrVHaqkzzzcc/SjQO7Ro5c+EJ8RrX2sKamm9nIs9traqFS1D1T2ZcvEmq+T2iYYo87W6yQkS8ocpHWDoFw56IKm+P8B2t8Tkhmm3ZAbiPeQqPIV3ft9StHK5Er2hh5dIoCkudQbuomd0TltyzToiyVdt5bSTRltyydMcRxHR0RE5aJ0SIyYbtd3Tao7knTJNdTqiCVhlC9dU2ZbR3Op+KkElTFTg9kUe17VNoIWwnDpJjzvJv6lUw0NTXVYwRwST1kr32i25AFphcdJVcwmGqM7bcsgs/xX2R2GwcMB7K4dT2WSlGMp3dWbr51+zLsjV452swumq2OIyzlMStuAAX0nj3aKj7Oy08dbO0RzvbHELXF9XuZdMPBnXJat+G5Mzc/wClKKZo5M3Ai+l1HCaQhFwdjAmuYh6SSgmCasOB9pg2orbwKi09ois1N7vknPaItr33KIdK8fddb4k0V4vytRbM3AnPUAVvht3ITrgEe+35KtkquHppcoZ1mmvlqnQrLscQa3NkbYh4un9yzPtDW5ZuPkOaa9qO7Mn/AKkUVsagsUCy9ze5V1RilzEzu5/U6pzqN2p3EmXqGtJ3N00jNsspcSktyt6femZcQ3Z/5VXHM1hPe6DjfG/Sq1Mmyb7ZroboJq44y8V3wqAUwf8AEQvNGTftHEfmqMyQWJP3se5MlizjdmBCPyS4MRanI+73owpYMhyqJRF/S6dhTDhxph5tcKs6bEmmaxoj/MqwaEM//u6jb6bVOipYo5rPaZiLuUuikmWUcltzu1jM11xKFSfaN2YjkGNsUiCctGuBxEn+pSKMgjqMnCchZ+oW22rwD7Z+zp9je1nFgYywitHixjl0F4m/ismdmNcmI7Q0tLHiVe9FUuFPNPL+GTXFEV3SRKmgowwmUYal2ECNiaqFn/Dz9XuQTVXstYUkbvwJud3hdWlFNBWQFA8sfFhC5xk6TD/2qTWRrwqJ6imilrJXlKeO271ZbRdYvtfhd1soM4yhzL1CptNj2ISU0GFVVXJUQU4OeHDpa4uVxMRfDutU6WNsQox1YsuYqGrJXB5qYhaGT7u/4UD32i/iV5i+C2nnDt/8vJUc34cpBnda9ty5WpI3UtgdyXEe4skK6JPkgqjvT1Lvf+5CWZc104zHwPaPuQSIi3XMkJdKBvl1IvpZAIO5Ii7m6kYU8kjaBtHxJyOhlmtZh6vUgtPUbAnHvT45WcrvNPnhfBt4kg87XFSraOEBsZjPLVRqVsQLmt5XLvEG7UEE03ElJ+lAcxk293WdGuwdzD3IBJiLv9ybKTUU5TC8h8rskyovZkoiut+lNa88rhRuJ7tlv7kwwv5OoR0STCu3bc9EnJyLl1JcMxDPIiQkL8mVXEipHO/1JPl6V0Yz9Dklw9ueTiixCtJJhXLbkcMbkYt4Ux0K00d1oW5Nd6hT5xuNuTJoI7jtfO4ntWdm1UNd/SjAWJsn6lOrsL9lAZY87C2/JQLd2oqU1LwOUXD5AiLjdmyXd0o3yLv7vCit25ZpkDTbe7an6EeJWRM3rZNW9zo4JjpZgkDK4HuZA0uSymxyt45R8Rh3W9Apl8WqZJRZ3a4nt5KDLIck5SaXO923wpXGJi+m17kE0iYWLVIkQGY6beXSkWIVEdQQO7enkoskjzSHK4Wk73bUpZHkmKR+bvqgEkTJMQnjkIDtuba+ihiT3jltSmLjSEeg3IG2vzu1QVqX9DiUlORBKF490qcru0EnCOOk2+ucur8qdwz2bEsNqmztrAjcnHK3NZu4+EUbHtd7nFJNh265CKR8yPNyLquJ+pTKOoa78U7ohtvIeplCtKMBfW19txNtToFF7FUX7ZXssEfF6kwcEy0xXtJ7VRhQUcZ09KG24n3yfUqJ8+5ISCws8yLutfpQBJt0b5oJ+PER+OokpzEwNwIeVqdmqJJgKWRjMyf9p4VF8XNdORycW0jEtr/9yCkTIKc65hCJwAgZSg7N1kml4DcoGHTT0sucTMWfqZW4YtW2i+0MvCLKJOjfHC1yR/8AZeeMvx5Yw8teaOowuD2yq4eVhh+COfSSckrKmYMpGAt1zEk1RIR5uEd3qUbm3ZRBhwWWSSx5Buz3aqSGBzx6ZsRC/UL9QqRxj4t1jCXwp8ayTnw2Iku4aLCKnw2oIcsxu+IlGORxImztdntU4sSnLSxlAMWI73ZriWDqRulOIPEfkiGR9zXo+HdowPcpUWHuVuizcoxNseKciKMhjzyTrE5K2pMDeTU2fmrem7OxlqzXedy5MnU44HrYegzZDNU5HdmylRcSwW0Wsp+zYFza0S8Wasoey9PGO8nXBk67Ge1h9Gz5PBjYIZOeW11aUlLJIY55gtRHgcAjkBmpAYPuHV1wZOsT+J7uD0TIvkVVPRxiI7313clNalYrXF2VpDhrR/Enwo2G3NedPPZ9Pg9PUF7kUn3fu7khw/X3LQey+9d9j6rWWffOp+nQf8TOPR2iWiB8o+cREK0r0fuZH7CwgJ5NrtT/ACaMpelxfxMl7Vadns5W+olIikaTNmZaMaFrc8gJC+Ghlm4N+VD6lSIh6Xkh9lFHC+5vUnmpTICfJ7R5q4+7wHmz3LvsocmZx81DzHVDo2iqCn4gasQ/Sylw0rCAtltZTmp49u8h/cl7PEJZ8Uv4LN5bN101eUMRYXGO9uII/JSAp3LlJ8N1i6cxj/eSWt+lcaulu6z3bR0WTc2VDHih/EAqWXMhaS3xdCh1o00LO37eXvWgwrGApameSeNzE6U4WEmu18LqmrMDeyCWnkaXinbb4hJb4ZK/ecHWQm/+tA4Pw5CLNrgIbX+EvCqqrw8yl4nEszfpJtrq1+5cQwmY2k2C52mPqyXKunlkcrna0d3NbxkoT4ZwvFKeL3Q5KTgyiFnVno5D4hQ+wyjGTR5iLq5ipTktyC76VMipzLRozuWuTqNPBjh6HucyMzT0dZTmTM7iL8xJkfDr9r53fuWmen0F7D/glw4/jH9y5n1V80d0fTUlrsY2ahq5jJ3Ymze7btT8f3hHazykOTarV+ztzyuS9nDmwXZ+5X+XflAvSnF7RmfNw7uW34UgyzyQOVujbkuIwjb1Ev2s/kodEX/KjuYR5/mSYbQyycvNRaiTUnZnFKwHJcu57k1daXp+JRSqG733Jo6huTKXIqmT+MNvemjm7tRuUUJH7/EkcziZaup2HRLebyXHJ1GGQuepJCV1qewUT4yuEUXE7+lMB0otbdE7E0OOVxZrlzZ6oPDkldb3osEgiK0s/wCC6JPzyuQMTImJu7MUWWOiXVmzLvTzZR3Lbz70fE0LNkWTXIRlaQ5ttTDl70RTWj6iy016UwUiiyh1s7S/i6cOSPggwZ399ybqYXp2B33CbXKPFJdsfIc38SLFsTIZnEtAvt3Op8lVRlTZOzHn4ctyrphkpaTJwsLXMvUKgcTy3E/qU2LyKbPjbM7e6507DUR8n6u9CELFCRyHb5D1Eo9wc2e0ulhQnRRImqm3ACZ2E3N/pHqTRkBc2/SujI+rRgw6W/Eq+Q6JUUdPSxFxZGvPkINcQpmGRytyG0fiTUQjmpARtIWVr2orUodCS4cn3J/htbvz+lNwxtGPpb+aRzOVzBuJvUmQMyi1+nV8K6MjiOWa5vG6/d52oRJhu0YiWbAdCocSF3bapQUrYhMLBLtyuO7wv8KgFttb3o4ZnpzzZmEk7A2+FYXR0dMTgDHP3EuY9YIDJFJbPtFwj8Q/EKpJMaP2biG/CifkI9Rl8KqJsSnqJc3N47t1uf8AmVbpCUWy8ip5R3s1xd+3knYyuLV2UUJI+CzubiJNd1ppsQjhtyZy/epbN/iWRj+ZRJfxHybwv0inaXEIqgd4WlmrI6NoTGSRxEMrtqsdmeqKqSN8hfMfSTdKrpM888nIlocSo46jWNmDyIVEPgYfEDGDHKT9ROgydg0eBsQDJLJb4rRQVeGyFMPswGQ5eJXUUd1Pm+zTwumqKTiUeZvuZQPUjkIYfQhG8kd7tcZZclSTVQxy/hhFLn6WV1WYgwsUYN366KDTjBR14zytdGPIfeigsXEjo7/wGinsHLXxeJco8Sg/Feoge4o3sIZPEoNfWSV1TLObsRG921Q3zz9yGETVU9ZT4pQU9JTRuM8XhJulvUnzwfh4eMrymNQElhRcPYQZcxLzu7lkoqqWlInjkMPpdanC5KsoAeonOUn3MJP3Jp2U/BW4piDU90TPv6XIXVXPIFRV3xxtTxvb+HncLLVVVLBJMTvAw+eirq6lpo4SPhMJ93vTaJTSKE5PB1fSiAmESz/SrXDxfBZRnDhlVNua5rhBXdJ2+OG56jDKCqJ31nKFhJ3/AHIS/ZL/ANGKubO/LcPpVhDUBDUBO8YSj1OJP1fmW5p+13ZvEnyr8E4BHo5RMxDn9Kkf7J9lMUYXo8QjAn/8y3+l1Pb2+xLJq/BnA7RYXwyZsPtEtz3OKtuxGNR13bnD3o6dqe1iFpBHd0us/wDaB2PfsbUUbBUDOFVG5hYd2iZ+zjtRT9k+2GHYrWxSVFPAb8QIuq12JtuaweOjoUr5RvMS7I+yxcWLiz2uRfgHYSy89ZQUsxBPBiIy56jJJavScA7WYJ2qp6iniqDp5b3MBne0svD7lg+22G08dlWckgT5kDiXST5+paJL6Itr5FLUVWF1UP4UVUE5bXEzuFQRIIXyhkfXwmq46hhPMHtJRZJHkIfStb4M65NG0jyAbubCIpn2hhAnfcXS3xKpeocoss32o4ZnG55HclmVZJOoOTXpTcxHz6fiQNUBYWbXXJRVAEeWT2ZdKCiHJJcZO5XLjbXzZdlyvy/iSALyE2ZmIep7lD4AlQSezkbO+8X0t3XK2YuIAyt0s2tqz4Zc83zVlhtU4mUfhLxIQMkNGxGUWd8hbgQSlJRzAedxg2tr82UniND+FTPdKPMi8SGpjAeHL+1Mn1Vkmo7N4wFPMBm/+4TO3ED0l6lI+0LA4JHGppt8Ut1hcO2z4SLvWFp8Ukw85QAGOI+Qr1X7K5qn7RsDxHs/URsQ4dA9VAUUFxOWY3PKba5CobspRPIJ76iY3YA522g21DxnsyZrbdq0WPdnanA6uV3awwdyY43uEm9QkqSAacSzkczte7hZc1BXkUVUeY3uxD02kyfpY6iGH2wAuihe17vejr6GjhEJ6abiwHzHxRl5ErfBKOTFIBp4Inltyzt3CT+a1SshvUzdQTE+bZEL7kNuotl8TfJa2bsrUwzZHBaPTubayam7K1FHNYfCnua1uEdyejI7qMrUeFuq3xJp+9XGP4aeGnFHJHwjyutLqVPbdyUeDRPYkU0byCLs2Q9O5SeCdgv/AJUWFR8QLG3a7lo3rGjoYqeWJiMAMBEQYdj/ABedypJ1YOZUwCEMOQO5F36IODc5Hn1IxzjEuJ+zFMcS7fn1Pos6kNOxnEh4bRb+9S99ncShYnGcfCd26t25lfNVR1lJFA1PTU+bNnKLPcnQNogBIYiOWaRk+10MsbiWj3Jg6jaLt1dLrN8FWEdQwllk/wDBRZaw5BycHH6kimMrXbzSqJH2/wAxRwwGnFhHnc6QSP5IgJyblcXqRFlGA2dSoBuQXtzcntTJ55ZMz2p4pHkf4RRXMWjbUARx2upuHUtx8aR8hZ9BLxJ+lw+78SVmHxWpuurHIuGDtaPUQoFb+gKuseSQmZ2s77VF0L4WQluJKUXEc26UUMT2+9FGUglfG7gQ+IXtSjF5LnZ2HJrvqUjiRRwg4G5ELtmBMpkA6GNVcko8SQ5dR+p1ZDVSR0wMTfhdVqZoMLlGOWsOBiiDdu2i2agYjiD1BmzE27nao0TNVkkkBV1nEMgDaP8AiovFJDbcPLpQ63K+PBG8ieGMSxhk+8vUXUrim7VUXsAU1RhQSy8Ri44SOBWeJlnIh/FHJriz6SWr7PYbh8Zy4jioREI3HHTZ7Sdu4hbuWUscGdWPPl+mVcWMNRzG4UnHlB72GXcIt8XmoFRXS1REcj3ET3Wi21vpUrHsY+9MRllCKKnE3ucIAtAfcI+ShCPDivPbd0CrUUjKc3YLzPC2jbj/AKUEGRTDxOkn1QuOueaHxarSzMdEeCZMzsVr9XmkJWvm25cYtM10YzkfIAIy+FkEEz2xxDIMrSbW1rUNNVcGOWPZa9uZZburwqIY8MiZ2cSH1IXJu5TqOx+SYSfTp9KU5cOUhbcmBku6nU1qejIh/FO7vU0TZFGMyDNmuSGNyMfFmph0tMJaTva/pdRwJ6eSXgZGI7biVBY1baeT+dtqHRhzZShrJBcXyiuZ+nJReGeRctdyCRGLjzbaXiU/B6PjS8Y9wBy06iUWlhkmOzXhd6tPaHsGBjtBm1IfCKABxbEgkMYw/FAH1HPaTprDMerMJrhraeRwldrLy3aeWqgVhRFOXABxAfUmRLuQiqNqPbB6irKp9rlgqCbqj2F/JaGl7VTlUDUhK1bLA7caSpO7PPuudeVMW5O0lUdKd4Z7f/1I5F/o9uxX7QK+swulqcHxmppcODZUU3GtKLIv5MoVB9qU+G43S1j4wfCeYRmIZyM7fEvNsBxSn+9TkrfwuKwix5bA+oe9aiGuwOnf8PFaQd9ziVK//arXLsnxE3U32tdpBxQoaLtBJLSmZlDLKxFkDdNw2q7wD7SO082N0H3hihHSk7CYizWlmP8A7kxiP2qdl4Qi4dfDUHtI+EFu1ZmXtBDi1fUVdFkcRTEcenMFvSUvJmpTceT248WkEzvc7ie3cyYPEOIOTu4/UyzlB2upsYmII4pAlAGvIlYhWMVuTEQrqo422Wj1DjblI2vuQ+2Hyzu+JVpVVur9Je9C9V1aPd6hRRO5YniHDHPPqTD4taWXhy6slCOTiBlqm7T5M1w9+qqiXInFi3To/wDpQliBl3blAONxtY3Yf3p+mmhpZQkkzmt8HhRRFtkqSqljbUHudMHXSDq7AP77lDmkeYyNybV7vkmt1vNk6HZYe3S5lq1uSEcQnFuYEoOpFzXGJtzO+4fUnqGxNfEp+bOxZeJTA7QVEJhsEh+SpLo8+tIeH67k9Se4zW4b2u/3gWOJufUTp3tPhOH/AGjYd924pHbATsQSxbSAvUJLHxyAJ53cvSrzC6iWRhZ5HGIfSyycDox5mfPtNH2cw3HqyiqMIrqjDgN4DIpPxgyfr/8ARR+0EPZyhxCeCgpJpYHj/DlKa4/n/wCi9H+1/sO1QJdoMKje4WYa2mHxfGvFcQroKgdHYJQ8OSwfB2pqXKOwTRyUx4fWPwBFr4JCa6w/T8iTuA9ojw8uDUvaAbXEm3Gq+WogkprzduP3Wq6wTD8MxoyqMTq6gJwf8QY2Edvh+ah/6K8mnmoafFKbjU5tKBciHwv/ANVkMT7OsR8JrIjZ+rLqW0oK7A8DreHQPNKE/wC3GU2IX/6KRjWFhIAywPfEe4C/5IqzJXBnlv8As/WkP7ByHpuFEHZmtsvMBH6nWvPKMSvd9vMR6lkqzHq2a8GkeCLpsHwrKSSNU2zsXZ0+ckoCrSpqooacYpDExBrdz7iWX4xk2puRfEkW4dVndGpc8bDB1YGIvkhmxSKGMOHAPuLLmqfpdOzScZhHK23lakBKqMWkm0yYfDaKaHEpx8biolty74UAHLVSTETyG5l8SEJHEs26lxhYiyzXbXjkyNtqCo/IdLMiE+m5TIYeNARu7kIsp8PZ+rqIQMIPwja5iJ+5WNN2XqY4ijN493vXFPLGJ7GLpMkn4MuQ7xdaHCsNeSEjytufQslNi7GtnmZ7xb+7FWlPhp09OMbv/SuPN1MGqget0vp8lPbIiBUxhDFlLld3Wt1J/B+xstQd45jn1DIykVNGBTUAa3STWvcvS8Ho3Fhay8G5GvJ6nq5YMdo+i6D0zH1efWfhGDPsacOmTELe5c/2PO3Noh/QvVXp3INI22+5D7K9vQwt6V4q9VyH1kv6f6VHkr9kZY2/ZNb9CqKns7JxC/AtyXstX+HEexit5rPSFFebmzDp4vEvQ6f1DJM8HrPSOmhwmebf7PnYR8IB08SgjhZi+YR7RXoeIyRQ0c+cVhZWsPkqEYWjDVrtF62PqpSXJ89n9OxwdRMz7DJlnl0pewv5OX7lfmUYjpG1vdcmrrbbAYS7y81v3mcn4iUi07N4a+LV8EEkdxuB5xkPPRY2pw0I55WycRE3G1ejdmO2wdn+0+F4rLRtUeyAQHF69HEf8yy2IC+dRWHHZGZkVpdWpLLDOakzp6vFjeJJeUZ06MM+T2pPSsLDZn/BSmmuub0v5JzUm0DxLu3aPFWJPwQGp2juzdrn9TIfZWsJ2a630sphk3No7hT0MZ1EPs8UF85mPf0/UjZldgpXHdptZKxT6ynjp3syula4TEekVFYY8uR/xW1nN2xoY3IfhQsLFcnxGPycf3qbidO0OGYSYQMPEc7zF9z6+JK+QeNpWyrtbkzq7hws6js9xXiYSiMijkEev1KpYQLTPvWtwiRxMqOWQIgCN5QM+kC8X6lE214N8WNSfJkLrS2u4kXiHvXCj259Kn19HHR1n4ZjJEe8Pk6jGIXZvkrsz7ZaYVg512Dym5XjfdaO4hy8XyVCcbiZAbWky0WEYt9z1FLPFkXCZ7x8Ji/UxflTONU9NVSe00h7C5j5KFJ37jSWNNcFFbd3K37OUITBVTztdTxR2mq54WHxXZq4oJgHCzpmyEpZLjL3K5SMlj5KnEaE6OpKO66ImuAvUyYjpzmMQZubq7ONpIygnka1nuj93/opWE4bFGxSSZaqHlpF48G8xiKhaGMWzD6kRU4ebflUqWniuyb/ADIfZ48lxbnsrEl7UMjTgPcnRhDPutTvBa0eRITjtbPJQ5mqxpCaMM7myt+aIha7Jme70q+7N9mXxitigkqBpSO7blu0G7pWui+zPDKOUjkq5pzu2Fltb6lx5eqx4XTPW6boMmdXBHmz4fUFveOQRf3IRw9yMc2IfqZenvhb1Ulj7suX0oxwcOGQWgQri/uKR70P6enP3GGp8Pp6cRa9j+JOxxxiXqF1pT7Lx3m7OYiX92PSl/s6wgNkjh/Us31UZfZtD0fLB60QKKGnkHR3Y1d0eH8Tk+35LtBhsFLIDyNfl7lewjTWZsbDr0ry82bng9zpPT3D5jVNQxDz2l8k+dLHfo9wiuXRavxGRRkBH+GdxLz25S5Pp8bhFaJAxR2no38k+FOZeSCMnI977vUpfEjG187lDbN4yiKKn6WdlJCjeTVgddgmh87bVKCS4cgzuXHOUjqU4DLYe5c2dd+7z8rRWnHHqaGnB5KeQjAGHlt5Kp9ujrKcpXzGUchYcu5YqeQO/iTqRXRYbJJKIMbDc9txKVX4LJS00WU4zxdRWNdY6QYhTjcMrOQ/C63fZ7HOyuEmEbcWU6sBaQDe8Hz+FZzy5Ic0c2XqccfizziDDZZv2cZyfSyckwuWE+HJGQH8TLb9q+01PguPHT4bRUoU7sJPaG5BH24oPZiepyCfP+7juG1T3cr5otdRCrZiPYbnyYHuQnQjH1xuJd9zLQYp9oUY1FQ9JmQbOCRRsOXqVXXduJ8SlJ5DYRz0AWErV0x70voy/Nw3VkFoQjIbWuFTwwGSbCSr4G4oBIQSALbh+JR/viIufe3oZW2FdrIsPE47LQlt3RsIklJ5F4Rq80GuJGfEWtJtUJRgLd6tMXqKOSUJ4nbfd07VXyVkA8si/etouT+ilkhXklYLh8WIV3AldwFwcmIW6SUaqpZaGoKKZmEh1uHvSjxAIZROMnCRuRZqdX9oKSupAaSP/eBfWS3cl778BvH/ACIBTGXW7H4tyDjXWs7CX7kzLiFOPqEs0y+IR3c9y0UJEPNiX2TQmtHJrB+lkBSPzZ7S+FQfvIC1c2K1O0+IU4y/j7gyLp6rvCr7cifyMP7JQ1BjykMfF1JS1Tlpe9pMoUeIQDCYEAEZW5F6UBV0ffkXl8KO3Ih9TiJvtBWZcTaPK5L2xyHVrhyVd7ZHm2rES57YA6X7VfbM/wAqC+z5uKR7S3pqWZh5O9yYeoewctpJh5H8/mv3Js/jqiYFcUd2rkSa9skJssur3pjXb6VwC6nd22qXIdB3ONyWmbZpoS6udyJy/UpKDcrQJs+pBaOSbu3JXbsmQTQ+0hlrm/O1OxE4pqEfPcpEW3Vm6lpYpD4Ziwo9NqZHaSkAQCJc7i5IQIEi/Umn6v8AMiItCfpyb+KYuuHPPamA71c0n2pgZAHvXSqNcmfaoAkDuAsn3IHmciJnyu6dqE5gGIQ1Es9UwUzXZf0osUh3iXPo7D9ScijlkbOMHIR8XhUMhbnnu70Vx2ZNI9r+HNSFE6omYqaKNjcpcrju6W9ybp+ATZ1Bva7+DqTBVDEWVndkydAqcYhkkzIs+kelHgYqyqCQLKcJBiHxFuUMY3t5fmTp1Echk7Bwh/4YumRkcdGQAQ7nyz3IgoZJrnjC4W8XSKeoaqnhkvnp3lHu1TtZih1kvDjdoou4RRSKtjEUMUbZyvuztcB6lHLdKVjPbnoK7w2sIzJueiXEIRJh2JsTHeHGLDxHy+EUuMAuNgWilT0ckxa7RfxGpjQxUrXt4fESaECMbkGZnbalawho9qRTXFlGDkRKPIJx9bOJ/ErALiPJd8+lc05u/wAk3aRDo/5VIqaN6Void7hka4CzUMdDTRvutZPw05TCWezy96bjqmz27fC6n0ORELNOwkPIfNYSk0apbEWtpZCOHZIJcPxf5h9ycGN6enMDYSOz9n4nF09U4p7VJlk1tgi153E30qLVk8wDtfih4h8TLWlJEXRFmmeZgZ3tsbJBDIcYF6UjFx62RQiZELB1ZqLNPkPWyxlmTW6Ztcr6ixQ5IhjMLhyt59KqwheNyeQ7y+JSY5GjtyWTy88G3a1Vlj389qF4wmcr2YvJRgqNuT/uRGXEHTMdPCtYsyojVtdLSiMcfS+3cybp5pxDIpLR9IoSj4L78yLPqzTE03EfbmK6DFuguNw5CdnEiJx7lYwyUhUlR7X4bSC3q/Ks/KNpKxpsPkqg4k7G0GWl3egkgEJzOWTJBbdrttV8dPEVrRRtFpraSrKulEuWd36UqCyAe7TwkuNIY8ncR+F114/1Jot3iU6GiZJbEKkf78y/eh9uMrnkczLu1Uf96HQR61NSG2h95nk0vtH4l0JJBtbO4enb1KO/yRMT56bUBcSWFY0ZZkziXTb8PknGkCQSf+7FtS/0ioBSGXPclLI8g5szAPpHkqsKJEkntQ78xy6PSzeSaL930pU0MlQZBGzmeXSKeehqe6nk/gopsCMBWvnnaXqXpf2dU8/aahqgxGT2yjAxDhShcT/m7l53921H/Ak/grLAccxDs7MT008kEuY5RE1wH9TIrUfEi/8AtC7H0XZuKKWgOXhyyW8I3uy+klhy5rZdpO2j9psOKnr6MQrGe5p4i2/pWOtbmm+RRQvl4Vxy780do2oLd2QshirkRdOd3NdiK3XPqROTWZZNz6vElFI8Z7GYiyt3ClQxDCxGPzSqxYXJga0fShAt2R5ikZOJZ5uQ5W3KaLGgyu1LanQJhYXHMSzXGhORisa61LuyzuQBcxTSTMBxsFxdZ5oTrIKMSBmcydtSLzVXFUHDGQAmiIi59SpsloOWZpDJ3b9Kk0GKVeFylPR1MlLLkQ3QG4lk/UKhXfJc0HksijRx9qiqqYqesZjYgsaUR3CoFTRhwQkpzv032qtuT9JxqiYIonPiyvY1vi+FACikaM8zjvHLpWy+zntF9xjiTymxQBBxQAvE7LEzwnTyHFKDhKD2mJbciU/BO0lb2f8AbfYpAD2ynOkn4kYnnG/U2vL5pp6slrZHpWCdvjxoayMKemCKKDi2ySWERXW2jmqzDu2EFRXhEEYRZtvkk+rkvNh23I45CE9HtL5rbusjto0HbvEPvLGeJmJlYw3Cs5rcjmk4h5m73E65a5dx+5ZN2UlqX/ZKupIZpYJ2slmdhjnJ7Rj9Vy1rQ09cxvSShVcJrpCFuXxLzmOlktF7H96k+0HSiThOZG/O17VqpUjN40yzxqqCYiiiYeED7i8yVjgmCsUMVRUAwkf7MfSHmsidUZW5vtHlqnTxSoLL8SQsmtbf4fSp25srXii+7c0vstXBA3UDWjb5dyUE0ENjcVrmFsyHuWdqah5j1Mj/APxHShqHzyZrslm3bKUS7qqyAreATuQ55kSqTzFxsRBzy6f3p9hDbkDJVsPwK24hfyTdu0nUq5h0Zk0Zee5Pt8EbjRZR2sPV1JATyOTk3SnGyK58ty6ItdnltJQanLbg0C5PRxtSmJu4Snlp6RUSWQ2IrH6V3jOTDnlcigHamoOYSZ3a30io7CHN9yHiXETO9yFybNtWH1CqA65WmReFKUuJ9SaOTUtNqTCZCLM1uTIsBxpuGBBZufkXpXYSCnEZG/Flz/ZZclLw3A6quApeERRNuc+kf1J+vro6eIY4Io4vhjbd9REpFZXVddUVAs0slojt4Y9yi2uL5O6JyuPP1JNyVIYL9KTDtSU6AaejYZJd55aAL9P1IAv+y/ZuCayrxOcKOj3Ddnuf8vNQO0GKQyTnHTRDAHQIh6WVXU4hLVaO9oekVHHdz6vUpodhxC0jk59LcyQSSPMeqI5GILG6f8ybcfc6oQRe9COchCzNdc6XhzVnQUvBEZ5AcjfoC3+pAEjD8JgKYIpaiwyLXS4vyrfYZi0vYelKeiljOqNmsGeO7kmOxfY+rxAL4qQxqizLewh+W51V9phqyryppAkilhuF4pN1qtKiLIHaXGJe1GIy1uK8IqqTmUAWCsrU0/DLIMiF+RKTNNJ7QVjPs27VGqc7B0cB7rkSYWNakWTNuJOWgMHx5+pHRxyXXxR3kPu5J08LrZNfZ5C/csh7IhmVp/hv8iSjF5L99umb6qSeH1bP/wDbny8LKLLCcJ2SA4eLcgQgJx10LTxI6eOSY+GG4nFAwuR5NuVvQUvs4cTndtH3ugApYwpQGCLMiy3l8SgVMnDIomf6y81KrKh4Qzv3PcLf6iUbDsNnxIz4UbnYFzoAiH8mQ2qyPA60hFwo5BEW1ImtUUaOokbSmlLLbcIOjUqyPck5btERxnHqcbj9QrYYRinY8aOJq/C5yqBC0zGQiEn9SKE2ZAKg4xNmO29rX+SOKnOoizjZyt56L0C3snYMsGGHFnua8yK78qYqSo8SgOSJmoCGQSCKMPD07iWlEbmD4b8EpPCz2rc9lMUpqXCwaWos8NqGbsrgxTyu+IPEJtoJdQGouI0NAM3+4VMJBGDGcRvbdl1MKVNMNr4PSOz2LBWVdk85HKDfh3PtWjh/BEsje53ufVeZYPjUZYvS1tO7cLiMLxj0+Vq9S9qhvLIIzH1Cy9PC90cGZUw4ie4Sc7fhzT4k2esiaaugHua35J8K6Cz9nf8ADktzAFibv/xUikGSY7I77e8vT9Sj0+IRRyCbwBII8hJrhV9R4tLkYRRRCBtaYxs1pMkhJlbW1ADWSgDgQjtvyuuUUpAFvV+5WE+HlJ+wjYP/AC81WmMsZZHFalwxiGQL+bDb4sk/7RANzmZSkXLh+pNCTDdeF2my19v5kwUZyEXQKqgHTqvMbfFzQFWXXZ+JNHmPPwoXH3NagyC9qYbtNxLrVFxaM6Z8X/alc46PmJIAnwzP5uNqsoKq22+RxHL3rPDJJnzRhWPGZO+5DjZSepads8WqKPAJXoKeprL9skdM9pZfF7l83V3slZWG0sT0Vx52elfR9Jiz2i7GwmXhFR8Sw3BO0DC2I4XT1RC/7TK02/MywlibOrHmpHjNNiGER4AVFDhtD7R//sCzKX/MsZIT73Z7yfmQuvasV+xnA6ws6KpmoLvAW8UGCfYzh0M0keIVfHpzC1pItpgfhf8A9qyeJm/ehR4jTxtMeRm4/vW57JY5iEJBRyQSVlOTWsIt/O5UPa7sjVdkcVlpqhros/wZfDIHhIVc/Z726bBZPYMQBpqCV+rxRF6ljFU6ZpL3Ky+r6OMpQGcHiGXaE/gIvQXvWN7QdmzEzkAN3w+Jek4rjFJhtPPA4NiNHOO+mzF+K3n7n96w2CdpI6iY6SfMgz/BM3uLL0l5/UnkS8Ci35MQEO0nfaTeFW2C9n3xiUGacBve23PctJjXZ2CaYqgGt2PeABz9KyMl+D1n4UrETeIe8VzVT5NVPZGtxjsfT1FKMWHQPT4tSNbJTE93tI+Y/H6mWGOM4zIDBxMdrj5L0g/a4YaKSp2PPC00coPd/UmO0uH4fj1DWYhLWQUeLU8YmY52jVNtG4fj9XmtJRXkE2ZLCafCZMPr5cQq5IKgAEaeCILilPPxd2QqAfs3MGkL6ntTUsnE10HJWOB4tFhPtRSUcNaU0JRNxf7rPvH3rA1IQyAJbKe76iIk8PtBahSWj3WguU1ZVyTBHT53m9rDG1xEXpT01PiUM08U5yAcJ2GJnbkSCAjmxPgixHIIDyEjtVt2VxpsJxAvb5Wlo5GtPfcTe9lSPhZFrJUxerruJNNS04251N30ssp4oTVM7cXU5cM1NM9ELthgkco5TyyjnbtC1bQMHjqIQlYwOA2EmIn8K8KH2AW5Sn/Sr2h7dVeF0A01PnYPRxHutFeL1HpzaXZfJ9N0nrerfeXB6DWR+w9qcECc2AOMW74bV6Zg9RhmJY1DhlFWWFUHaHF2j+p18x1/a7EcUanaonuGE749OklPi+0DEZJ76t2qBYCFh6bVw9T6RkzQXPg7+n9fx4ck5QXk+ppcLenoYqk6unMDNwYhkEtzKDNVUlmlTGRdLD5r50D7RKuYCAPwC6t0j6/Cmg7eV9DUjnbPYYlz6tc15C9By/bPX/8AyqLfg9cx3GsGH2yKfGKeKqiYheIme7P0rKyTH7PfSM5yyM4x3Pz2rzbtJjD49i9VihgERVEl3CzuyVlhvaaKOAWld7gC1t/+Ve9i9O7EVR4uX1pZ8jX0XkOJVfs1FBObn7QB5kXudBjck1PhR1EUlsgWltfkyzVT2gDgUYRvadO7k13vT8OPU9VhWJQSG0Upxjw7muz16R8l2/jO00jjl10ZpxsmYNik9dRkcr7me27zVrS0Z1DX3sADteQn2rJYHWS0tJOYQNOMW+0n2j9Si4lj1XiQ2SSuIDyiHaLLZ9NcuDmj16hjV+TczYtR4bHUQRwSS14uItOfSHq2qhxLEqjFJPaKmRjlytuyt2rNU1dJCZZ5mL+p1KPEgK1src1osGjMH1vd8lnbw4+JI4AHqUvAI3xzFIqSPO0syuFri0ZZyuvIOtyjHkKs+yfaaXsjVFX0R21vDOICy5CY5F/Sqljbg9fJOPPCORbeDZ432RfszWcCqnsMGGWQM2LRxz6mVNiGLNIHslGLxjmQnUi/7YH+FZnE8eqcWK+eRyL4X2pijxIqfYbOYKMWBpe/ya9R1im2sapFw8LDpkotWTU4g7swlI+gqR94UwxlM8l4jyDLqJUctcdRV8eQ3uz/AErdQs83vaFrwW9mGR/O1O4liRSUGHU7WXQm+ReLVQCxCnKEcrxlz19Nqj1FQ8kgO20RULG79x1T6iEoUixDMTE2yuErlqKzDzp8OpcUjlGWKqMRe3wE3Uxf4/mWTEtC1uIfSrGgqAGMTq5HClBy259ZfSspJvwdcJqPyJ9RSx4gZ8DbABvZKXK1VdZHAL8ONtg85C701X9prhGKki4UDerqdMQ4lHMxNlaXVuW+PG/Mjz+p6lP2QHYy4ezK4fSnSkYrmF7bvCmerUXUrDsPjK2SonjAB3GPidGSKXJPTZHJ1IH2cBjCQ3ffyFHTSHSkbg12bWqLiVd7RMTh0ttAR8IoKaYhAnNnt9SzUODeWXWfBPKoMhJjy1YRfbuVjRlTlTiDxvczeaovagIs2ZyTrYpw9G2j33KHj2RcMurtl8/DFiZgbVHDwyIWcLlQtiRxheGRiX9KKLHDExeSK4R5rneFnp4+rgacCgEhD2eMrnbqdSxqKehrhqIqS0RNj4ZP0+pZb/aqMW0p3EmfTXuUuPtNTVQZSBYX6hUdl/Z1/lQ+jT/7SPS9ozxGKNyHMtpvuyWhg7aBihkHs7gZgw2+FyuXnwSRzRcc7hC61aPB5PumqIwjilEGY7ie7/468vqenhJeOT2+h6qcZ+eDf0NLwwG8LCy3J2XPPoVDjfaCccLpammlGApjcHEdyz3+02IC+6tP9K8KHQ5cnvPu5+t4enjGC5N44v3ihtcX5Km7PY09VRyvUz3GJ23F3ipxYtAJan/NcksM4OjuxdfDJBTvyS8vcuaCxNYyixYtFI+zNOlVMTc1OjibrqVL7G5BbuzTYycG52e3NdOZibPp+pR5ZmJ/UtYRObLmcebG5sS9nLLiOJP6VFHtAYkWT3+Vzqox2qMZi9T7VRnWSRnmzv8AxXq4ukU1Z8j1PqeSE9djVTdtKyhDM4xMm9L2pgPtgqYSIHp3t+axdViBkGXi+J1UTzNlm/V3r0cfpuCa96PFy+sdRB+yZ6hL9rT1UWT7C+JyVNUfaBJdm1QRF3WusG0jZLtzcs1vH03p4eEcc/VuoycuZtP/AMwKktXcrfmptH9oEgiNzyCXwrz55G81x6hhfvVv07E/4mC9Tzwd7HqYfaUY6ZyXeokR9vpZubvu968qaqcv/wBaF6o+Vz/xWX9qwfo3frmeq2PTT7WSFq77U23abht+03P715oFU4t1upVPI8xczIvmqfp+OJOP1PJNnozdrJLMmkYRyTR9qpc/2u1Ye0l25xPNll+DjO387qP8jbB2ilK52ldOx45ORZtPcXU6xcVdPCJiB2jK1r2+IUVJiVTh8vEp5HAsrXtbqFJ9FAtddm/yNr/tBUE+fF5elGPaKcnzeVYYMQmG7XaXqZSYsW4bZPTsZZdV7qX0cP0ar1HMv5GyftBJ4pXSHHv/ADHWUpcYp47eLAcv57VIh7VU0eHy0smHRmT/ALOcXtMfq81l+FH9DXX5X8pGmbtA9xNmuf7QHeWunpWLLtBKQ5ezxj8QqPLjFRIWb5F52srXQRMn6nkX2egxdpD9LIxxyQny0tXnJYxL3A30oyxiTm0dv71L9PQ/7rk+2egniktmvV6kD4hPJydlg/8AaCptyvu/ehbGqncOhfvR+AxP1OT+zFXapHI3lcmrhRDuX3h+Q0Hc/qSEtqFDdqoKCufkld8K5cVy6I296sBNnmnQjckDbh77WdGRbskGbH6eH37VIHIQUQJH8PSunMfLLatREl5GyTYybvmmXJy5pFIobAlSZ9eT3EyYIrWLNO3XUN7bi6VDKQy1dSBw8r/iXRJ7c2S0J8/6krXLTJBp9Dpi4hk+e1NdT87RRW7BfUvNEEnDInsYhy6SQIa710pnvB8+61cLq0ZIcxQB3jOXcw/Eh/EICfqFdEXItGSttEnfcSryAOpFozEloI5dRepEZNbsztSDryztJTRNA3Ntze21Iya7MGtHNOxU7lLkwPd6U61K0L5yD0+rwoKI4QnUFmzW/EXSrCGjjhC88iL1F/2pn7wGM9AYiHkoss0lR1v+UVoBNlrm5RvcXTcSi8Qi+LPxIpoRjiiyB8jbqzbcmhz7ulZ2BpsB9mqg4cdkU5PrxH1U2qwsMQg4Z2xShtCT1EsjFMcbiYPaTelbPs9jEGKQ8KpcQqIWu4hdJi3/ADWqmv5EOLl8ShpsHONzkqGf8J7XEf6U5NShI5ZswaaCPSKssXrGrKlnjbYb9ShVVZFShsdzl7x9KhTg+SnGcfJT1tH7KERg9wGxZF6lFGoeMLAdxzJFLWHIJAQNbuyHLkmgyIvTosnTNFwh2ORxfNhtIUjqpJJTP1PqgtPnqnYqUyu0U3qNR2BYuIWr3K3wqljkpjlaQHMn6FAioTtHS4fhUrDR4cpE7vGK5cs7XB14Y6SuSHJo3HXqL4kgJsk7JM0gE2dygnI46NnqsoWdGRxJJE93pToVBiZMoLSbhZ/3XJ3UXF2diXUjz3/okmMZDruLq2prh2t8SXd8SXVduXSvBzSQqUYo5hkqIuKI+HNSquaCqH8K8Ay6PDmoEsjyd6i76c72O0vSrszLLiNDERsb2u9r3bdyqaiY6grjzLyFKaZ6iS53TJjqqj5NEgSJkOhFm/Uit1yZ0g3GLO+0n3JlA9L/APok4tl3EkZWmTM/S65ddzdACubvz9yF+nmldplmhUAFd59S7uEVx8+5Fd+pAFhglQ9LWDLraDFmQ+/arOnxqAdJRk5f3azoSW6PmpkMcEw6mY6eFxQrG6Lc8epLCyaX6STTxhjVs4M4cLb6iUKWhgFtJS/kSajKenMeBI/vtVWyaX0Ta3DZSlnkDcOWg+JVskLiYsQPFp5dSnxY9UCQ8Vhl+ItpIqyqgrqbrcDbdaTKZDTkipHkh/qT80PDtzzudrnu8KDXMWZSUCQt0syG3vROKG/3oAQi3fmSK1rOfyFAReS6xbdciQWcbaO7O4uRC6G33oiFstH3eldeNxAXzbd71AAdKHXPTqTnvuQ/EgASzS196cjjuLlchu3JUALE+acgqDpZwlje0we5i96bRWqQLbG8WbGngnkCP2xw/GljC28s/EPmqdK619FPOEKymGaP9vG1skfn8Sqg8EQCYTHiZuPpXbobSbIs+4kK43vUgHEUYjvju/erMIww8CjkqIZYpo2O6ABMg+HXk6qWFrdfTola4ll/zQS1ZKq6gJCJoOJwvDxX3KPcxJa8PPLaT6JvUu5BQRZ56J+kjgK8pTcbW0t9SaYXkIWdtq7wX7tyAHZiCQs4wcdE5BnCN9iepqW4BN2fMfUpLRv3ZKktiHNFY3Ekl125qZCTcs/kiIbruQkmDExO7pTqgtSJQcviQSxtJrnaoJzSi+r3eSacjLTNVsLUmTVDCOm5MFVH9KZue3JK4rVkaDwE812X6RXL92SbDPubVTKajchzN9qAI7blIOFuHm2ZKQ0ccJdydEWkDNsiVUQVolwyJ3y2qbh1G8lSBvIwa6+LREcMVw8itRWnUFFEBsIm9rkW20VnRZaY92gpxw+DD6CB4oIXImKSS4nJ/wCSy5E8kl5vuWjruzIQ/sqn2035DEHNVlJTtHVEEouwi1pllyQJBYfhtOMJVFa5AJdAj4kM9LTTCTwSWn3R+5Qq6o4kpMxvYL2so4yeJn3Khkh6U4zsdt3pzQvCYmIPtz3blcYPVUl5e17is2enNLEKyOntOmZi8yJrslVAUwQvIZALttSONoxLexW808MwDDLowkfpUIu5SBMCG5s2Z7UYQ2iT2KLFI4lk264U+VRcWT5kPUgB2nhj/aSPaLfzU+HtB7DLxAjEyDkJNcKpzmuG3K34k1dtQBu4/tkx8aCoov8AdRp5mtO2Abhb6lnSrpJr6mRiACdwaQX71Sv4v5JMTkOXVknchIl8RxPPO3xNambXkfXq6bRShjMuWRXMnYaWWYBeJry9SRIqeuOniEGBufUrCHtIcY/iwXXel+SZOnq5Gs4TDcwhtYR+lWmI9h6vCwpZKh6Yr5OEfAqAO3xdxZoV0TwQy7UBnspnb86q8SrGrKjiM1g5dJKUVLBQ1BtUse0/2Yej1XIJqWnkxMwpJDqKfwGQWlqjYpJA0FK8lum432l6VPqJAuK3ZEDWh4rW8ToeJwQybxbWL4fESZMm6HbZ1Sf6WUgV1XIc0hOTW/D6RV9TYHLDQwTjLLEcnhDb9KraSl9onFwC7M9B816JHgtRiVSVNTwRl7HCJSCJ2je/StIQcmTNqJZYZ2HxCjpIPbZKY58ruHKF1reG5OP2Nn45ShXjEbsV/ChtB/yrXUkcVHh0EbvdKAML+LcmjILtM160MMK5PIlmnt7TznFPs5qariu1YNVKfIpbht/gman7JWyg9nqbis/EE+m74V6O+YlmxugkK59XYfhyTfT4w/Jmebl2Br4yzORuEG22M0v9jZBDlIWtpFevQ38mJDc9vNSumghflTMG3ZN42yOMzte7c9ycbDXowg49OBRZuTFZufPuW1t3atmhlhCRhzDp96H0yNF1T+zBBhoCcrU8bxCx3MI+FbfD666ihz/CNmtcS9S68IC/Qw3elBa+XK1VDFoRPN3FRP8Abj/4zfwQjWPZpL+lQizyyyQ67hyWpgTwrvKd7lOp8WnpZBYKlxHNUPmujl3sgs9LoaziALub3O11w+JR8amGaEGjNyJn1EXWXw/FDKLhZmNg6DntJIcWcXPPMS8SnVFbE05jF97PcgKoMtL3FAGJBJo5t+Zl042kfZlr6VVE7C4j/UucS25MHHIL87vhTBzSi28PzIojclcTpfJIpHJsmZiLNRGGchvYNvqz0UiCnrJLbIHIbtOaA2D1EsvEnWj4gkxNtTslHLRiJ1LNFdyRQ1VNGOoX/D6kAn+waeM4bcnYR9SlFM8f95cSgHWNIWjMA+nJBxB80F+C3hJi73JKtxCDC8NqqyoYiiga8xBlXxVTCIZOZfCpUhR10JhLG5xE1jxl3is3dFJq+TG1n2hdnO1VDLQYxhc5UpsfDqY3EjjfwuK8emw1rienMjFj0HLdktl2w7Ln2XxfiRBfRTO5Rll/JUdQPBcKiJth8xuXBK2+T1MbWvBsOyWJYfJTG0cY05hHlce76li8epcOjxmV8OqWlidxd4o9tp+K1FMOzJn4QzNpbtu+FUM0PBPiRvuF7nHyUZHaocVTN1gOPNNCEFQ7BKG3iE/6VzHsDpqiknkCmIax3Hhyi+23xbVhI6pyY2ky3Pp7iXoPYqskxihrYp54A9kjvDiHacrekfN1MeVRTVcmPPtBiMOHU+GT7oKSRzhGTqDPqH5ErHDOzsvaasF6mtjp4C3XauI/lV9UYHh2KHK1RnFGfKqHdwX8JEPe3qWTlKp7J4udOcgyiD68I7hIfUKVav3FXZe452XDEDJqCAAnjBrIom/bCzcx9/uWJlE6cyCQLSV5W9rqiT/7fZk+h+JU/tB1GyRyPyWU2r4KQME0lPMEsJuEoFcBD1CSVTUS1VQcs5lLKZ3GRdROhOE4ZiCRnAw5iSAuonUlhF1ckIlalxHLTNJhQAhytSfdqiHmuXdyAB1R6ri5cgAhz5p2ImuJzfcmLkQ9KAXB2o8JJnxI9bSyQtyFAPkSSRdClVAxjEDNYRkzFcD9PwkgCdg9dLh8NVBxY4IK+Gw5DC7axXbfJQaz2baEDOVvOUvEnDmjKligMdoPdcKh29WWdqhI2c+KCjG5/pQkNr+pOxkw2s+0SfUlKqqFhjgsyusuck7IqyBc9uTu9qfpvZxYnnc9vIB703JCcJCzt1NcuW3dyoFKjs9RxjzaNoh7hFBclauoFu5AOT2pI1y5BIcQ2wmebEXTauAXDMXJtqTFalogESxrGHkG0kWKzRYhUh7JAUQCDC433bvESinNdGDWMNl271IYpjj1ArVCik7N3lk46iKllu6H0Sall9Dp/wBslECbMSS9ul+AlZgP0kxiYhIDiI+JPHUANrPnb6lFGskIcnC4Vwqhy0faoaLi6HXGCTXiOj4JiAN58h9WaaGZy0Zu619EuI9wO3V3KDpRMioZIzDON9pakTK6oMJppuLFO28nuaWP0qoixKQiFpHYx7yLqUj2oLs2l/UzrknuenjjAlVlLBQmUURXAO5iJlAMeJ5pFUMRdd3lonykjH9o1pepL3I20T+JDOjt1dupO02H6C5uwj/lT5VASGIN09ymRXxiYnlpuWcsjrU6MWJNkiEraIoMmLfdcrKgrHFijiZrPiVKFRxDEGZrc/CrmGZqV9AYhyXFks9jAk2SHKQnHN7h+SVtxZO1ylU0wFa5xbS9K0NFh7VA5s1o+G5l5uTN2j3cXSrN4KMeMUNjM4kKmQ4fIX7R/wAqt/YY4S2NcXxdykBRntyZiH52rzp59j3MPS6+1lfDCQiLACkRXjazdJKyDD5NzWOX71Jp8FaQsndo9LriXHLMj3MfSuuCsuui5blEkkbk7sN3qVpFCEg65iIumO0eAvWUFG8YCQ1ExAWvLIc1WJpzo5uqg4Y3NfRg8Zk4csgOZGTLOVdVaQi7PuVtisYU7lHGF1r+apJhMusbfJfW9PBan5d1uWcpkWrqjItVCucnT1TGWeahmNq9SKVHjTk/scEt3O5Hd73uUe63zJDxHEeS1owuiSW5tqRZiowVVpa5Jz263kyVMndHfFuS05LgVHELRnXXJu7NOg8jjDt5p6Go4PLao92nUhuf1KGrOiDcOS4bEmu9Xmu/eQERfhKoYkNz7WzWXaR1LqshcFiUW3KP5rv3hHtzB1TET58krjIkdpB+VMuGxALs3Bd9ujt5Oqhice9Dc4+aO0hfkzLsKyK0s8xQtURF32iqjiPdzSeRy0R2kH5Ui14wc+olx5mENVV8VEUm1LtCfUssOMw8/JL2gOnJ/hVbxHtRtM92fUq7ZHeZMeoYnSaobPm6h+0OJZsDF+5ODUPlnwgtJ0dsh5plN367kN3kyN+lcfaK9Y+UFcyWn1Ln/aiHLiDfnb32qwBt9xIrXJLp5Z7kXT3IRItBbR0Rbnz9KFhbnlck5NdoyAC93SK6RW6Og4j/AFWpXa559KACLmhtut1Qv3pNddogCzGNocIzfxHoq4iuUqskthigbwB4feobcs0ERCfK0X8SJi8nf6k2JJCTdzoLHDk7s0N12jNuzQl80/DC9wnlaI+IkANa8nzTsUbEX4h2D8KOumgjqC4GZD6i6lHYTk5M9vegB2aa3YDW2pqKnmmK1mIi9IsptHhM1UN7DcOdtxdKtGGkw2Y3jzOfuHPaC0SIsq48LOSApXzgEfFIKIKdpHHPbE3Mstzq0ijkxL8SR9ocxHpb8qYeQJMOlZgMZ+4kwtgHSvRgJ2OBPyu/xTEGckRFJtza505PXNHTiEhOQRNawkW5U89VJUHr0+kfCl7QSYphATKzcKQ7Szz/AFIG26Ivc6zLDAteaK75XfCm9qfpKXjSDo9veQoAat281aYD/wDcH4dhJqrwvh3HBmYfF1ClhUg08xHldc1r3LHLehrhkt0y2OHiRxM8lsbN1KsrJoyw+CICYZWMr/ermOjip6aqPEDmoy4d9PHw/wBo/wD06tyz71DCZZZc7rslx4rO3O0uSPFTvNKLO/6lbUmF8YhZmb3W+JN0tPvZ38a9D+z/AA+nqMQE5I7yDkPxLLqup7MHI7/Sug/NzrH+ytovszxGop+K0WQ9wl1KeX2Z1dLTcWrZ4BJtvvX0HgnZt6jDiqDzCJn6R9KZ7Y0NMWHkwGFvBva70r4RevZZ5tEfrOf+lOjwYdk+UfMOKUP3aX4j3CO11RHIFpWvbqtR2yqvxuAA7cm3epYqaocRyZl9z06lOGx+R9XKGLI4R+iQcwRtyuL05pl6i4R070w0l1+fVlogIn5ZLvUKPIlLcN9pblIiqmFi0a1RLXLXPq5JcR/P5qqsyJvtDyd36UfE25u6gBJt9XhTo1HnuEW0FaoGc9oe3N+m5dGoYos7GUQy9yssIwd8Uo8SkA2D2ODjPp1bhH/UqbS8krG34GOIBNnlbnyuXJCYVFORiEcmtSaR8ss1a/ZNHTkuue236Uve+aC7bzf8qRE/miygvDchYnEmfJCRP1apEW3m5CgBPny6V1ua70v6kUQ8Qxb1bWQByON5CyZSTw94wLI7i7lPo6No4tMh01uSfh97/qXO8j+jfWvJSWvnk/UiH9KsZ6eImzt3eoVD4dpdX5ltCdmLVADI4lzUgKjydxQcEc/iXBja3N+pVYgnJi5OyRFu+FcYbeTfqRgPUk2AM8j35u7v9ToCk3D6kcg3fESA43uyZMAeJdogL9KIhe5Db5qSkK1dH966W1c3XfEgBW3LrCwpe61dt/kigOCPmjijucWvYdR3EhtuP0qUNK3BzN7i9Kybo1Sc/iM1MfBmOG8TEHtuEtpfSmm3XKVJQnzDeAjcoluqpNS8BTj5OuK6wsXN7Um2629P9SIiazoa4uZIokGKNpDFnJgF31L0ogJ6WovjO6x9C9SRD06IbXu/9UAWlVRxVVMNTT5e8fIvJVTxuPPMU7FNJCxZHaJ9QrhEZWs/7kEpUN2tauhYTa7Sy8Pmkw7rUrbe9Kijj+jN/pToUr56klSCxTBc23NTzJo3LPJT90BGePg6Zp2khAjzZ7hz0TJixGXiR+0cER93pWsfJDJ5jaOTbviUWaoan0zYiTUtc5DkKjvnIQu7Jtmaj+wyqjLR9PEmzmOQss7l0xtfMW2pr+lZs1SD179yF9uqWV3h6VwvJtykoH4kmK7uS18lZ0eHxyR8SXO3uFNKwIlNJa9mTWl6lZhnlkzMIroRwCY2MyXtUcbln1EqohsQwuJ72b6kpBaMCyyEVw64BfPUsk2dZHUBrt8xQ2qADhmT6PaKt5awKWlyaNjI2ETOy0RWclmPze3uUykxg49krMQfEoAIMUqMPqCeB3HL3oazGjrrswYDfc5D4lMOuoypiieIBIvF6VSGICZZbvJADTj5uk/miLIuSVrW80ADckJOI83tScVxuaCzr7tUmz70h6s11AA/mddYtvfckwpMNvJABfvXH5d6623kuWvyy2oIOMXuRNnlkhKNxL0oh5oAdgpSqCJo+ofUregGelhIHjjLxXXqBw6vCQA5YJIhqI7wKQLRMLuoUx7Q5GR9JFz+lHgTWxp6Glkxg5acKiloCEL+LUzWi+Xd80OKYbWYHUjHxKWoNmY2OmmGUXZx9Q96zkskm1/U/V4SUiHFHjAWka8C9PhRZGpysrvaq458txBbae5SqCn9lprnzvk2sXpVXRwvUVI+Iep1aykIgOj8Urh2+lSaATZCZG7bA5Dn+kU1WQnCZRm73OzEYj3O6OWoiKsgicHOIHuMR8ReSsamjgLhe0TtFLUfi7Wu5+FAmWX2e4WElfLXytdT0MZTPd6vCvS+yxR4f2bnxGukjjiqJOMckYbxze0RIlj+x9HUyMWHUDAQyGJTS5bi9LfJbrt5T+w9hqxrHG04RYibmV47l3YVqrObJ7nRZnTsOlj/AJk0ULbc2V1jBQ4PRz1taEpCJ2sMQdRvraskHb7CqgDZqeYSDdaRsu55YfZxdl/RPeGMtbLfizXBhjVXJ9oGF07ix0dSd/K0xR9n+1mGY5WjSPnFLI7DCJD1F6UlmgHZl+ifwQ5ZbkB04K+rMJ9hLhyg4mT2gPxKGdLsLJrVopxZi8epUvG2XJNFG3ntUrFYzw+EpJztAuRD6kzSye0YdRym7XSberqV3EXbdWNOIWobW2ip81HILRvw33KFDURzGQRGx5NqQpbkaMY4Y58krW8lKIXjLVv5JgpPc30osQ1bu0b9TJMN23JvzMi4nfeyBy79EbBZIGRoYtLBNRTkuPN8kcWcmx8vqTM34Z2s9yQCKZrcmzTfG3Zib3epA8mnf70w2ZHoguizjxCfblPJ+Z1Liqjk57viVeHTojeSS3YymyPLLSKseMSBnZrudyd9unjDJqh7C27XVD7VJ3t/JIao4y1F7fSKLs01LI5GjfWRy+pNcRufEHd70zc1UF+fzFQymAT5tb0pE1ZbVNPPRi3Ea0C3MWe0vzLvt1FhtL7RWm5DmI2j1JqkrGjAWN2qAHNmgPpFNVlLHWU5RVEbhBUNbtfu8xTadAnT9xzBe20UmL1FFVwRUt5sNNIPk/qJT+0naxuzeKhRvBGewTO97S19K81r8POOvPD6udhnh6Jctxh1C4qo7UzS1lYRyVb1VQINmRNu08K5N2j0u3CXuPVe2HaimrOw88lE0REcgDJHK1xRdXT5fUvJaSjesrApzkaADf8Aak9wiotHUXQ5Z821Eer8ydpax8PLhGbcB3uAia4mWMnbs1S1VRNV287F4R2ZGKOg7Sw4nWhGxnAIefpJtBWDq6x6iTiGzX5WvstVrU1gCPFze8X2ETNcQ/Eo9ZCGIAM8RsMvf8QqHyaRIVZiEddR0dOFFFFPDnnOG15B+IU3huKVOG18VTSSPFURHcxiXeopx7ss9qUPXl0l6vJc9OJs3sbfCu0ElRiUtXUytEUp3VQmG3XxWpzGsHoMUMzppAP0nG+0vpVXHiElcNOEjRRVEN344tumzLa5eaqYqqswmsKPOy9+kuh/erUnXuIaX0BWYHU05FZG8ot4hZRRoai8WaCS75Et5QYfiFRDxJMTwyCJ/FxLiTsmG08dJKx9oIOKen4VKZK9EydmY2vhr8UMJDo7TAGAiFrb/iL3qKWC1tt3ssn8E9iFRWUtSUftJyB3SdOfvUqHD6usop52qJDskGK27as6Xgtyb5K/7nrOb05Dcutg9STfs/5q5HAXpZc5ZXqALaxZluULEsJkpxOWC4oG5jnuBS+Co3P4kMsHqxHPht+tk1Lh9TDzgK1/Fkr2lpY6WDOQ3LS5yVHWV0tQed7iF2g5ptUiE22MPHILZvGY/uStfLPK1DxjHxv+pOjXS2W53fUyg1G10dvdcj9qO7wfwRBVbbXG5A0Ma2rqeKqubUE2dQ5W6MP7lKD2g2/Nd17s0uI+3VGNPJu5qhxjsBw3y70Vpeae4LiwuLvaSHgvn3rPeJr2mBa93K5SCqJNHc7swttQcG7V2dLgvySbTGsUkOy1TyPqDERNut9yDiMRZ8Ni0SGPcjKHcLeJTZqsTG7o/wDhrt0ZF+zZHwenN2RPTt3siy1hbGrYxL9n/NGVOHkyNqe5WdNh8BYRUTyHZKDiMY+v1KXko0XStlMVC+ejtcmypTES8Sn8NvJFw33aujuFLpCt4L5a9K6VP0+lWfBLPL/kkVPb3flS7o/w5FcFOxea77PH3udysBh3Z5JNS9+iO6Uuka+iBwWF873t+JCQtzdWXsrW73uVth2E0/CGU24pPt3eFS8yS5BdFJv2lJTYXJURFIwOIi1zadSiywnCeuYiO5bqEeDY4N0EJNooON4e1ZKVR+GJmfSO1c8eot8nbL0+oXHyZfw/EnR2p2WlOE8jC1C4vzytXRumY48co/IVrZC6RExBq73Ire5hXYYZqiTKMHIlD/yZ0KO3ticikGGUZHd7hU08Q9oO53uJ1bYP2NlqjI5Qtt8K1FP2NpoREnga5edm6zFBnt9N6d1GRe1GOoI2ja/Pd6S71bU/4xi2TCSuz7Lh3BaXzTf+zvDfZmOa4ZdTjmepj6HPj4ok4bCwmPEZhH1LSU8kVmyVtFR0+B1AiOZ7VoKTs/GWFDK15ygb8Qsx2t4dq8XPOEvs9/pcWWP0HCMVQdgG5n8Km0lGd1rgY/UgwuGjpWF5DO9WU2IUfICch6ufNeXkk7qJ9X02GFb5GCNO4jla/wDBWGHYPLXAJs8dnEGJxI7csxVYeKU0Z83/ADOn6PGKOSGqgvcpSa6MQ78s+pYOOSXhHfOeGC9rKuvJqUzZgbS5UlRjxw1IyxxCdjeLpF/NWI4lhk1SfElcRMCG7JUcuGx41V/d0E4j7QfCCXO36fkvX6XE796Pj+uzycXpIzFSVINTK8lXGBFmX5lUVckUjZMbH8QuKgYr2fqMNrqiJ3a6I3F7nu1YlUmLwnkfS3pX2OLAqtM/OOp6pqTUok8yYj0diy8SaMWLn/go8JbxZn6uYqU+3ufkulrU5IzWRXQw8durggOnHP8A9E++aEsk02TNIj8APSyEqcPJP265ZJsx3FotLMHFAcFu5Ew26I0PhVBVA2/NdGPvXRRCNwkpYDdvzSIWFkQ9WnUiL3pongaePTRC43On7dunSh5/uSsmrGh2/lS+eafQ6osKOaE2rJELFou2+50ttvxIsFwBw9/N0RCxDytToD7k2Yt5IspoKONrdATvB5uwWpuEXEs27k/xHEc3ZyFZuTKGijC0dHFI+LzDo9KlRSMQcmt9JMnQKm7wMfpdTu0OtjLETpdQl3kujHdpn+YkH0r2qPlNgrd2iTZZ810dpepK2006ATFuRXJdTaP0oS3FqgDlyTc/hS8VqTDbzdUArkvDy2peJLpUgIfejiFh3k21NMO7N/JGcl1reFABHI8j5oLu7xISH37UTdOiAOXe5dGN+dtq7pHrncXegOZyLmgB8SCMB8W665NnM5aaiJeFNPufJFw38/zIATC0b5tuR8TiW5u9jeEUBiwvlncPUgt25oAsMKrAFzgqJ5YoDbQoy2iXxK9pKWASLiZENug+r4lkFb4FUVNVUxUUUT1XEe0Ix6vyqt9QqyxuanOdwdxz0b6VAmkLbltD1LSzdla2nwE8VqaSQKAJG3k2l3/NZCqxD2gyZsgEelcqzdz4HVkwvH8xjfWTiDNuLayfnowowyc/xc7bVHpJuDVxSZdL3bl2aRpJikfpd9BV82Ze3UVrd+efckGaV13chEd3O1U2QEPVo6lUtc8L5OLEDqL0tztRaiIv0qba5JLyGRowCSCS8brnHxMriUuz8gnUSzylO8e2CmC24/DcT8mWfwHDTxqu9kiqApS4JnxD6dBztVdc5Bwwbc7+FKct1RcYuFTLHEMUnxCxpJTlsEYm4j3ZC3SPyVcOfFFknLh3B0l0mkY2loV2lylJJalTk27kWcEjiYs7/CtNgONS4LWBPGd2XpWICR7xbN1NCufhc3ZcubDHLHWR6PRdZLpp7xPoTs/9qFtOQyVf4TveYl1OSi13aygxCkqmipGM3Yh48hld+VeGRYpaWWqdfHpBDJndfOL0TEp7wPscn9UZsmPSZc9qpI5KkXj3DY2ayFRHbMTZPz0VthuND7eHtLBwpXYDIu4fUofaH2eHFaiOlqPaqUZHGOcWtvHztX0eJOHsPieon3ryFaRWnz6VMwqMKjEaeM2uEjEbVAuIizfcrLs3wC7QYc1Q7DTvOHELya7cuifwObEk5pAY7GNPitRGwMIAZCwqA/QOXUrftoNOPafFGpjY6fjnwyHxDdtVMJeeirHzFBlWs2hMWq7dqgNExOt6MbCMh7mdWGDyTxhWhC52TQEEnDC7RVdu3mr6kxiPDcKGnpJSA5gLjWtuY/D/AErKb4NsVXbZQelvCul8ldjhNOQZbyL5ojwunj0sf+KfdQdqRRD5dSVxZ5q09hj9tKPJyCy63zUlqOnHwAP1Ke6iO2yiH967b8lOqI4OOAB4nt2pyIQFhE2Hl4lp3CdSBdb5LofhkJh1Du+SnVJRbmyEi+FBTQtIBX5c9FSkqBLkky4g0gX5by5iq2YuMd6d4JZZs12nShGO63Tb02qUoopuUhyIgsy1QiLCyfho5JgKwHRxYfUTETAz3CoUlE07cmQ+/VtqTSW9LKcWHuJEx5i4piSjtEeavuRE8LGLvdtSubPmn/ZXs5/lHqUqkoQkuaXIR7kPIgjgnZAu8kNvzUp6G4zaNrvJcioyFxzb4Ubqg7TsjPHtyXOHcp5UttuTP9Kb9jkK52b+SnZFdqRCIbUrdnU9ykFSmPel7Kef/ojZC7ciPbb3p2nj4kpNewaXbkZUr8nJ7vkiipbX5v8AwTcxxxsfKhEYgPNiE9v70MxQCNmRiWSmzTBNQwA+fHA3z0226KBURtI+bXLlT2+R3yhovYOwyMQ7NpMyZnpw4PEZ92euikUAxxzBxM7M9SyR1EccgSgz3DfppuIU09Z8GbhvC2Voi1wu+RfuT34BcgAi9IoPZC/+CnYqErx5iOeui3k0+TmhB3QBRxCWSEo4yL6lZ1GG08eJHFFUvLT905Bbmox0LxhFvYid9RHwrLY0cX+iFUQsIja3xJoRe3mrato3EosjYiy3W+FRXpT9DW5+SuM00YyxtMhnfmVzodxFnmpns7iHckVK4uOiuxasGjEBAjJtwumZpjmlJ26XdSGH/dyiZup+pANOYtyut9yXBOsgYSCMM35+lAZPzd0bU528kuCe7Nk7JGrmHu5onJ7sm6RR8G4tGRDRyEWgHoiytGxq1stW/qSYbrWz/UnvZZc+i0Vwo2E9H/UjZD1kNELd5IQ3CiMd3NdtYQH1P7kiALbiydt3creCExphB32pqGOAbdGEk+dY0Za5EPdagTIdTDb5KJKVp7OnJT56qORxZv3quMmI8vCqYIF92ua45JFzTfVpmpGERMjLcwuT7Vxh3a5LuhDyuQQLS5dLLlmuXMV3pyQtuHNABe/xJOTEXwpPlt9KXi02oLOaISytRnkVuTLlvyQAhG0ckhG4l1huL4WRCPE0bL6kMBBDxLvhScXEv3J8S4Yattbkmvw+Ed5uJ9wjuuJSQNWuXJdITFs2Z7el0uGd+WT3NzHJOcMyYmZ7rd3NADQ5ker7ifqJWuD4aeIYjTQRsxFncZeFmUehE4TGeP8Aajyua5em9lOydZhdIFRLSGFZIAy2yN4Ph/zLWEbZOSVIm4pS0VdFBhfHaoip6e0I5P7truQ/mXnPa3B8Iwt6UcLrZp5SAvaIJ47ShJvSXJ2JabG6wKHHIn1ivjcDHPluuWcPA6fFIyrZ8YpqcpmMo4siMrm6WLLlcqyO+DLHZnGk25a2lzQf5VYx4HVzSDEzR3/EajQUt05NI9wxZkdvuWR02TqKNqWPM9pvuddOZoRlndrS6QFOSRvwxc9xG9zj/wDPypiSaIq+BpWcoI3HiCP9Skki08xxzBIGd4vctV2OGjrK4wrNx5Wxj8XUqHGKqnqMUOSnCyJssrWtuUCGunp5AkhkeKUHImMepkeBNbHpLdrMIwuUQw+tmpyz/EIWIVD7Tdsq3FsICnbEHqIikY7fe3SvPSkuInd3zN9U9QyMMxA73CTaXK3NiUaPQ8b7aYpjQDh1fjE1gAJnFK1txN0/vTFvY+noBqY3xKslYNYikYQZ3bbdtWNx7HJ8exL2upYBlsaJyBrbsmtu+aswo6KnhJqbEZiiqAbiDLT/APuQNoN8YwsaXLKoKszucrxst8ulT6EqaPCJcXOojAYpgAKYZ7ag/U4sqaLC8Oh3vPNVP3RWWC/5rlIPDaKsggB5XgKILX/Buu/NclYqNt2h+0SphrMEOmimCKHKovqjuOZ/T1crU7P9ukg4nWvLQMdLaIQQZ7oib1F3+JeeTYTTwjrUS1Q5ELCTWWfTuJNQ4HHJFvrGA87n/Du/quVrI14JcIvyb/tP9qkfajhQRgdPTwmJhGXy9SrQ7bSCMQGbezw3iFvUBOyx8mDhHILe0PUD8LWZIzwEM9laxZ8/wyVd1goRNzgnabFZMIqgjaaenkjsDS7IunanaPGMZ7P4eGUPACod8ikDqy5tqsHQ4wGDzS08r1FVALGLDFOUQ3+E1ZB2gpsQCeNqaYZTy4BT1bmMXq2v1XKll4E4RPU8Hxh8Yo73tvDadvmnaiF7NGu1WHwDtFT4aZBIbFFLz8JM/wD0W4CncmHKRiF9zWsvQxZFNHk5sekgBj26siKPb3WrpRyDpv8A4JqQpI27/wCC0MBqYrXzuTMtQ5NokUkpPyS4m3Jwa5WOhoybnlcmnktEnytJGce7Q2QELXZP1INEHCTyNmz2kpMExl1u6hhkJqXSVEcYiEvTnbd5KaEx/q77hQ296soaeKRswnAx+FPzYfFIeYZQWt0iyKIbKYBDPUM/iXJbBIXCK7JT5KMI3/aMY5+FDwWt5OkGxVlI4uX4bWqQF9g6bfmnaiEBHp+YpoI9un9KBXsV/aDAzx6niYJI4p4n2Sk276V53jsdRQ1JPWQSBOD22iFon77l6tw37s0p6UageHUwhKHeMrXCs5Yr8HTjzOHB52/Z2p9jpcRCjcopo3ztfrb4vJRaLD5JqvhRwSSZ5Zabs163UV1FhNDShLVxRA7aUwDdkLJrDpsLqKw4KduFWMHFaOWOwjH1D5rLtc+TdZZ1dGApvs9xQj4fs4RDnvGd2vYU72g+zmswcinwv/f6dx3x5WmL/CK9EKGP2njvHdPtzkJ9xCmpZKsZgeKQOE3XGTbvykr7KMO/Ozzjsl9neIdosSKWso5MOowAiOSQNr5eFRe1PYWChp/bcOqQr6XNxkKD+6P0kvUwkrxqyOnq5BE+QyveLF8IrGl964PjFRPFieE18UtwT0JSNT8X8r96xljSR1YpvIzzvCKinjm9nrmcQz0lF90RLSVWChiFPwzMCYW/DnFVVf2bxPFKuc5KMac4mIntcRBx+Ek3gONVNCBQTwHLA/q8K51+mdcv2Qo458FryCeG0g5iXSQp/FaxyAZ6WosEtrxeJlfhUU2PQy0Jt+OQWwS/8i9yymJYXPRyiB5E5XZCPVoplcSlyRQmOaT8VzMO8RVzgdHHVHA1HWWVXDlOSOdtmm4WH1XKjteG7J3Ek7RVB0so1Efg8WeurLJMo01NjkclIRs9hZbw6lDHGKiSsF6Zm9LiXIm+JVtNDLVBfGDbXETG+3PNaPAZsPkCUDYYpfV1W/l/5p/Phkp9v3IEKinmu4YPATbTgN/8vuWexjDXoT2N+A73AX+klpsVoaSl3Tyxj5EJ7h/MgOlYqXgm/tEBtoQuiq4KcnP3pGLbLkn4qfiP3qRXYadCYuOZA/IsuScoyOQ8gzLJvCyyn7S4e4dp8Hu8F3iVpF2buHSNlYYVRmQCZZjGTelaWgo2HTL9S8jN1UoH0PS+n93yZAOzIDqcVyRdlWtzaBxXpcNPGLCzmBfuUkqWHTILl5b9RcT6CHoEZnjkuC+z1guYbfTkr6iweIg0jb33L0EeyJ4pKOcbfp6VZxdh2o2LIMyL3KMvq2Oqvk9Po/6Y6i9teDyabAQEx2dXuTJYDHtZnci716xV9kXEgBwu+IVUV9DTUcpB7PeY7XU4/UlPhHbl9BeP5xPNKnDQhtZ2O5MFh4d2a3NbhbVX9xYI8rVAmwVyEWstFejHq7R5WT0yn4Mr923ctS9KF8PcRyfa60/3O425NqkeFvJc7g9yv8gx/t6/RmBoW96dGhbvd1ejh7jdsddelOwm4bW9xEn+RY10KX8StpqNuvQii3Wl3pTEElOEWVoi5F/FSKMf95GN9olt3IKmlOnqTidtwFk6e3JXZSXghvShbyfNO02HtNf7mutFLI/JP0sjx1AeHPmqbZkscER5KUY5SbPaP9SH2PYLs/Uym19Occebs+x7HL/KokcjkBM7vaLXJptmWRKCI3ucHXCyF+T80MpWlnr9SEZn6c1ukeNPM0yUdLsz8PeraipzKSAA8bW2qBR1FwcI2uJ88yUqjrpKWQAnzIojYrh9K5MiZ6OLIpUyZIJ09QUTs94va/uTTkFOYyT5EGd1vmrrtXQwYfgVLisFSBy1Ezh7MXVbbdevPKmskqDvN3JRgj3VY+qz/juvstp66nqJzYGsE3uDX+lAYgI5ODKmfPPLRTKOZiKyQ2HNtCJd7xUuDz8XV7yqZIOlDIWze0uS03YbByqqsmBztcrXVWFP+CLOFvwr0X7OMNjjAcpd2RSmAryOtzPHidH1fpXSwz9TCMvBf02BwU+gM4+dzqSWH28slIKRubvt9Sj1FZHGItxGIl8TvOcj9e7fSYIDb07C1zs1vyTM0LRsRh1fJD94XaM/eotfiDZCD9PetoRnJnn5ur6ZQuInqn8BsWSYmrjHyH9yj/eAFplb5aKLU1HELR7R79F1wxcnzuXrFXtY3NjU4uXpHkq2t7TezmByvwhfld4kqkuIWYzsNzeJZ7tuLSQUUrtb+GLbV7PT9Pjm0pHznVdfmxwc4vwWkvbKiJ8uJcmP9qIC/Zz2+SwVRHHGXOQdNPeooyOP5fevbXp2L+J8y/Xuovk9GrIa2uwGeto5nthkYDt6SzHzWKlqpyuZ5S2+9DSY5Vw0x0wTyBAe54xfaTqLKT7sl0Yun7fEjg6r1CWepKRI9slLXjP/ABQnMchZO7Fr1KLGTlponRG7Rl0aJHl92U/LJVGTe0D6mU4y97qupi/FzZlNuAj06VzzXJ6fSv2CIj6c0D7n1fcl4s/4o0kbyAtu8kuG2ReJEO3XNki580WS0CULIWp7rfUi4jWpDJ7k+RVERU73a7RdD7LITdO1OcckPGYk7ZnqgBhMdXSEX72/MneM2a7xG5Zsi2TrQ1wX552ki4KK7RCM1qnkdCantbm6EoX8k6FVbps/MnfaorNY2H4UclURLfdaht+F1M9qp+di7xoCbRkrkKuCK0b5ckuCZW5NcpTyRZZpo6rh6ttRch0Jo7WHJk40Pcm4657dRAkjrrWHYwpasfA60O7mnGjbNQ2xDdqzIxrtei796lwZKaKMsyDJ2QFzXWLzfaka94+UAbkjXB2o7m4OTM2j3IYAdWmdqXza5Ii28kJf/LUAK5ueqVz3WpNZZq271J0KV5HHJ7RLxIAa8W1GMbW5m9vwpziBSvsyIkwczyDl/SgAjL5IGzuLJdGN9M/0p0iClk0diIfT0oAAY+8+lDxGyyb9SAyci1XWFyEXJ7UBQtfqSGNyfJmciRFlH8KEitQAWg8xuJvChMnLvQXfNIdyAoSTcxSbkkgrUSfo6h6WrCQH5ckwXn4UlD5Be00OLdusbxrB6fC56yQsNgERCmj2hp6vN1ntS5ogkON9H+aOpqPaqgpHjEM/CG0VEYqHEEbTnLJzN2Na83XQG4hb/Mua/wAVICjcoSkzYbWuYS8WS0ZiKTIiGzcTt0ilw7dH687bU0BOJZs+5uSdhK6S+RnMc9dVLAceG1hfPm9v0p2rKPZw25Nr8SZMrYQbNN3Pl8lmuQJ+FFLT1MUrZgL3CxeEtEcpRez5U+ZE4/jETdO7wqFJVSFGMDG5RjuZNlMwsIR5256l4iQ1bGnwOBuLrb6l0icYteklH+fUnZSYrXY7iL+lXQgbjL6RU+mw2sko4qtqeQ4CNwYhbaWQ5koQFGMZBY5S56Hn0qQOIVNPTjBHUFwsi/Dz6c+pQ7/iWq+yOUm3RIiu77UU8cQ28KQzuBs7mttLxCmhzyTXJB1yuUl6WSTD/aM3KIDsUTu6lYDIf3IYXuIFMO31PklI1jTIBFtzZrU7R5FVRN6jFRrtLU/Ri5VMWXVdora9pmvkO4qLjXytb3qHaKmYr/8AdFn1ZKI/NVDwTLyDcu7kv6ki29ysRcdlJuHitjRxGUkZg3Ha4RJ2UCGSOEZwdnvJrWt7tyGgxCowuriqqSR4KiF7gkHqZCFQYmR6EZeJZacm2/sSLb70ijjF3zJ8unJEOKQFY2T7m81Snltye7TVBdbbo6XaTDussyrGKtE87QyUGpk4kxPm9uaACa4vCgclahRDnYcRcOYH9LqQQ8YxOR3GLcNwsompctqlU0LzTA0rvaSpxKg19hw0bVEohGfUramweSlL8XIb32EjwoaQsVggbcOdt3TcvSOxuF09dWHFUwtODbmEt1q87qM/ZVs9no+l/KnS8mEhwmghcr6hzLvHLp96mQYfQX3g+71CvRu0OAxjWA0FJT8J/wDy9yq4uz7xsX+7sJ5aDY4iS4l1cJq7PVn6ZkwzqjPQ4fFVMTA9gj1aIRwli2Nt1tuJaaHDzvjBwELvS3Srz7hjkpxu6v8AFYZOshA7MPpuTL/E87/2fcnsdt3q9SJ+x8hW6M31L1CHDY4RG5mMh9yfOlhkEdjCXyXK/Ua+J6MPQ01yeSzdiZrswdtfEo0/ZGWOHrHkvXvuuDMXyElQ9o8DlqByiZ/Z7dSjW+Pr93Rz5/R1jjtHk8qq6N45bG3W+IUoaGQiyvt10W/p+ydwjnGenK5lPpOzMUb6x7fiXW+rgkeRH0zLKXJg4MDe3rt16ibpRvhbxuT3gQjyuHqW+nwtowI3iKxuQKkmwuWqqNcri5ClHqUzSfQ9vgxk2HyTSDlmI5qwpsBkmtDxeIhbpW3puzoU4Wf3perwqzp8NijDIMxtUvq19GsPT35kedN2f4ktjbufciLsvp/6LX4fTtNXM4Rnc7nu8KnBNBMc8cb3HEdpiQdLpPqWmX+JjaPPX7Nyl5c00fZmfm3Df4c16JNCxXO3U3uUI4d3d79FcOpbOafTQRhf9m6gfTaXvQl2fnuHp/itlJSuOr2CKqazFqCjf8evhH4Y9xf0rdZZyOGcMcfJRlgcollYyH7rlFuTWqzHtBhlQVkdYH1ExCovaGR/Y6N4KiMrqhh2HctE5mDeOriMfc8hXaNtbzQjhp3ZvG1quJCPj8NnjLwp6SFhAnzARFtSI9qWzH7Sgkw9y/u7fhSlpZJoxjcNud3JPVPaLDoS/a3kPp3IG7TUBEObkP7k/f8AonbH+yH9329y57C5FoyuocQoqzJ45GIi8KcOOK7dfb8lWzElB/ZknFyxAosmHS21TRpX5M1xelCMYSdreB4MvF9Kvno4s+dpK3IzikzNw07lXmLPaIt0kjmp2EizDd8Lp2hjYu01VA79LXMrx8PjLXTb70OdAkmjPDCMLjs6k+VYwwkzRsRNyUqrhCoqBDJtr23Z9SjfdrRsT526ovYdxiRZqhpB/YNd4tVXzUrkRPw3H9/SrkcPuEXYrR77l08PaFrzMRD5IVEPlFCNCWWbPaS4dO8L793+lW7w02ZM8u7vtZMVxQbXCRzz8K0TOeWOFETh3RC+dyjTE8b2atlzUkZAjHR7RHcos0zzGS1OShs93kgLbyTsZcO7QSua17mQFH3dKBgjySbK7XNFFGZFkDXE6G3dl5IAlVELQjE77iNrmTT2Fo370X4kwBkD3RN1LpxmMgm+Wu7b4fcggBhErs0mK19W2pOLjdscUrrR1bd3IAAsicsshS1zS8W3pS1JBZx+adtCRsn2knsNw2pxapCno4jnlN9BFWXafsufZ2sGn4jzmwCUhZWixeK1VRNq6KbToZ7RT1oQjn4VE1F9fJE8jla3ULKRBnNxC1b4W+FARNdz5If3bkrUUAYzGUpGZvf6vUuMT80L+SIchuUgPSV0kgDHnwwzutFafA/tMxjC7Iqid8RpQYRCKp3EDekS5sskw3Wg3erWOnAgFuGJWN1Kk3EJJfY/2nxqkxav9sowlp+I34kUr3ZP4rSUOmxQIwyKO0s9SHxKFDTnVVPCgC8i6VZVeF1dPEMDROR8PjHb1WodhwiPLXBJUDI8dw5W2i9v71Iw6O2MWsuOQrv+1QKan40pA7Pd8P8AUruCHfytta1rlIAOOZkbvcIb3/cqujqJ4zlliC8sivubMbVIr5raf/8AGfp+BulX2G9qp46YQp6Clijyye2EPxG+JBLdGPlkeQ8yQPzVjjdDPQ11lTEFOcjDLaPSzPuFO9o+zdb2ZqwiqWBxlATjliMTA2fvuVUXZVdKKORhlF8tzIelK5SUEZNIZP5uk0h3aO/8U2u96qxMsCwfECG9oJN27mhmw+rjIeZ3Ndse7JOBijCHQf8AFC+JNd0P/FSSANPVk/DBpCuXfYa28wAJTIedmtqdbFmEdAO7PzRNjnD0aN/4oAihS1pHw8pBJt27ai9nxDc9k35VKfGm8cZF++5D98N3NJ/FA/cVpx2mXEzEviZWWAjSSVYhU9LlpdJYoddVNVGLszjkycw2No5oqidv93ifqJrhJ/JCF9GmqJI76yDOOllpx2RkDETv6bl6D2Z49VgkEkz3FuFpLusfUvKqHh4lWCcsjU5FNrJ4QZy/wW87NzPT1VZhFNLHW8KS2OWJ7gL1WrqwS1Zx54bwNfaOWp3JELWkofGYfwza0h5ik8zcsl6Z5FHaiFrC3uq8suWRfwUqaYOHkLuJKAdQ0e1zTRpFB6W8nH9yXEbvzt+SaCSSTQMyy5p38S0s5GBUUEIhIN4O13pQcbh6OD3LoyRQlmzuZJo6hyLPQUAFFUGJbcxL4Vc4dUS2DfmRKhaZh5O+5lMpMQenHJna3xXMihSVrgvzkcm13KPJJs0NtqUNQFQAuDsVyIqWSQdHb+CmjAY7s77kERbss7k3UU8kMtjmBCPiFM3c2za76VRokTwkYbs2Yl0rKjQ2cR+arwqLS0zU2OTZm2X8VLIZXY1hYVVNLFnaRNsIvCSzmHYxINLwK2cIMRozYqeWR94/CXuWylmYgJsmIviWR7WdmY8UjKsjivliC2S3xD/1XPkT8xO7Dk/hIlVH2qUxAcYUd9V3ELbblA/2+xuYCeKCPn1DGPUsx92hDFxIjvzAd3iEVqsHrqaupL2dglDbII7bvesotvyzqlGEfCIrdqu0Mx73IQyt/Zjcq2WlxXEJjeeK4pN1xRtctSQtzv8A5pwiYe9W4fsyWRx8GS+4cVkiseoezLpv2qLWdjZxpynKVzId3DF/CtuRMQZZ3Fn1Ibto7lLxoays80nw2fCzGSA+KFtzEP8AmRcRqoC4mbjnc5Z3EBefyW8qMHjqBMAdgCTd9L/CsljHZufBx9oik4sGufu+pczxtHXHKmVkWHvVH7Pk/HyujPPaYoAw94YK2OoAwnit25eJP0+QgEgG4wA923qif/orzE5o8eCyWQaevsH8QemUfCsqLvkz+C0NxDVmYDEBiL63F6unyU7GcHPB5QxCjkaejlfQhfcHuL3KnCnkp6zhSM4GJWvtUwMWno6AKNhBhvueXJ7iF+4vcpB+SBU1klUd0puRKZg+JVNHKMEG8Jns4RdJEoMouL5uG0uVvS6OirpMNr6ergyGWnkGULmuG5iuFS+TaDpmnxKSON+HKDRF0nGT9/iTWGTPhZmDA0tHMV0gx7Sf07lXY12kk7RV1VWVsUZVNRJxZCiGzX4RQYXXRU4FGZmIs+mir/sVTFfbncC8ocSqIZRZzcw7hV9QYk5GOcZyk/hWWm4dRS8SAmvLxE9qtexNPHilbLTz4gNAcMEkvEkPYTt0j+ZeV1PTJKz3ui62bmoHpfZmlgxQBukACF7eGT7nW/w/sjTQiEjuZ/8AlkvCcOqnkYTaW2UfELrfdmu2FRQgMUwPKPrz5L4nr+kzecbP1/0L1XpINQzw/wD6eh1dP7POTgDCOXhZHELyav1Eqg+11FUCOVRYWXpTFRjkEkRShVwiAcyPavnV0+aXtaP0OfqPTR90Zqi2rqfgwSyWcmuWDqCCSs4RyR8aTc0ZPuJZ3tV9t08cUtBhDAPMTqZG/wAq8x+9p6ipOd5TkqHe55SfcvrfTvR8+jlPg/OfWv6r6SE1DCr/AGez1mVDDUObxCTQkbXdWipsKyrOywYpWT28yMvLVZuHtx7Vh1RHibOVQMZDHOPj+pP02MQf/lhLTOf4r7W/ivQ/DyY4U/Nnhf3nBnnvDxTNNHgZzQjPHkUR7mL4UZYSe53DpbwocNxQI8Ior5X/AGbdLqYGKNIxME+70kvMydxTaPVxZsE4Jio+y/tUEsju0ZCNzXeJI+yoVmDVTtkM8Mgk+ngtJO4bikfF4D1kfE6uH4lbUOB1eNBWlRS3zgDG8Eb7jDxZLneTJB+5nclizRXbVs88l7I1kh8SkylEd21+Suca7FyYpANZTg41RsAnGXqy3LcYPgrlGNjGIfErmHA+G+rvaSxyequD/wDD1sH9Pd6G0vs8Ok7C4nGWRs38U3L2Lrx1yj2+9e7ngNPIJX581UVmB09xaGtMfrDkcfU/0y8S2izy2m7M4hiDcIafiXAwGXhYvCSzNRhM+H1MsUrhcNwuK9knw8KXRpDEDdiMRfnkq37QsLw6bGjqMMyOCRhO0X6St3L1On9Q3dM+S6z07SDa8nkf3PUTYdLUM7FwztLXwqGULi217fNei0dHT05ytKDiJha9gssdWYeUNQYWHbnsIvEvcw5+42fJ9X0jxwUkVtPdGWbdQqxrKjicI8hEx2vb4hUOajnjImdv5q2wTA3xahqrJH9sZxaGDzHxPcumWnls8vE891BE3tDi1Pi3ZLCYgglirKaaUJJfAYPbb+/qWNljtDnarmsw+sw+mpWnzGKobigOe3qyQUNO0kpX5ELBdaSeNQxw9peSWTPkW65KYsuTIQ2nln+lWVThJxiRsd2tu1kFPTnh9RfPEYkO63JX3FRH484z5JlJUSyAO8yH0j3LTYN2krMNcuFJHIWXUbblj8RxYZP2TlAPpUajxZo6cwlcpCfkS5cmDvLlHqYusl00/az1T/byPD2A6wGlI+ZButUhu32G4tKMVOduTXOUoWivFJKqQiyd3G1TKOoYoqxnNw2bPeuR+k4qv7O+P9RdU/ZLweyPj1FIRaRz/wDmUxqFJWT1FR/u9IZgTeI15l2cxhsNnnyyAD8Jdytj7QNtcJRHL0uueXp/blUTVeqd6Fy4N1UTVNPSSvPQTWRtc5D5KPhuIBjR/wC6UVQWQXW+5eeV3a7EY74oqw+AbWuOe1RaDtdiGEuL0c5hsse1/Ctl6c9P9nDP1SKnX0enVdHWlsbDJvdsVN24o5I+z1BUHAUHDMoZBJu/qyWZ/wDzCx+TQKmQvpclDxTtFieNUwwVDX5ORuWW5y+Ja9P0mTHNN0Rl67FPG0r5IntUElMcUgOQi34ZeJi/6Ks9ykiEonl4i27UvZ+Hcx53W+Je2qifNyTmNAPlkjK7k3UkNuY6Xap0o+9tv0pEJfxGBF7hT7Z9yTCiEXyJkBFBhmOvuR3d6abO4tf5JzJvUsWejheqDeR+90Qybkzb810itL0pUdGw5ci4j2qO0jJFJ80aB3B1uaEy+JNGVraIHmbLV1WpDyIN5O9cucvpTfEbnmuDNbzZOjJ5A7rbtUbk/LNR3J+eopcV/cq1Mu4P8Q/N0PE6vcmbjXLtEah3B8ZrtEXEuUa5sxfJK57uSNSu6ySJdPiFdCS1+ai3EkRalm6dE92iZxLW3OmjmYkxdd3rnUKSgJ5pMkcYc80nm96jLtoknqT3WOvM3mujMmS5pcTcig7lDDbiRkNpa/1LgFaYk3hSlkOQyd+rvXeeIIvclda3Nk382RaybGDcgAX3CL+F07HCdQWxtvqRDC0bZyl8hQy1TyXCG0EAOWw07jrefy2pg6g5H1dIBOQSdv3kSMcqUs7WIu4iRYHBp3IRd3tFG8kcLWs3/cmDqDk0/q8SBuSAoIpLu5Jh0uXQhcrtt2XP3IjJh5ZGQ+5BQrbQzytH1EhKTqy/USByeTm+5J/SgBXP59ST8kkKCTpc1xhSfPvRdKPJRIocPnxCbhwNcTM5P8Ipz2UIzFtTQ4VikmG1JSRsxZtY4l4hU05qeulIwl4Rv4Ta1Q7Acjw+Oy9447kMtHD442DTwouDUZC17EPda9wps+Lxc3JvqJ0kSR6rC2jjvjNy8VpKB+Zlcw4o9PMJx5SytdutuFQJiGoYSYAiIW1t8Sf2URxXbnjLR0njcUrXtJkAcYbtrJ2EuGJHnu7hTXRok5bcnbkirAd6mJ8208PiT1dXBVRBFFA0FOD3MPU/xXF3qEibMvqRqVYbi4xi+bWu/nuQ9xP0pHDJGAm4OIFyK3aS5qgkO7vQ3aaLjeLwroi92iAHgvJvUuFmJW6aIC2lm3dySbPmlRVhoLrXS6tEO5PUkJy1TvG/3Oxn8d1qYSbpyRVhYiyJSYagKe3Jri/wJMP7mQ3XD1bk2rJ2H5iYjF3e4iTNvyXLmIeS74dqaWoHNLlzv5Lu1c1FMBa+Fc06V1+fNK3v0QB1cJdIWXP8qABReFLRdVIBANxCytKOFhMs87GVWG1OhJutc3Ee9S/cBouzMIV3aeLP/d4mcifT3L07sNUH95VFmW9rmL0ivIsEkkkqRPVwDmtNDih0ZE0DkF3p2ry+pw91OJ7fQdWummpnteJYkeH4RWVJABlFCRBc3iVZhuNBWR4RJUPGMtXGRPw32/CvJ6ntVWzRFBJUSEBta4k/hTVNj0tOdGzncNLtAc/CvIXptQo+nfr8JTuj2ukxairMblwxs/aowvfTa4q3ko2G3Pq+S8U7O9opZO20Ve7uQmwxGvbYawKgcgkYiF9fd8K+f6/DPp2qPrvSuth1cGxh6PXltQHSuWoNbapsxBkLhnaPuQ3MQlk/yXmxys9xwRC4dxZOzCSL2VxfJsh0XZSjkMQN3Eu4lR1naY8JqRjqICKMfFH4l1Y1PJxA4M2XHh+fgspaWW7NmUf2eS7XajpO01JiBZBmJeklMPEKaMivkHat080Pa0cjlgmt4sg+wyZizoCp2EszYBJvETWqJjfa6mpSOy60eVvevPMb7ZSEcsucojnoGa9LBgzZFzweF1fqHT4HS5NriXaKiwXG4mq5X4UsFto7hF8/EqXDu2lNT9p8TM6sPu090fEbbdkvPMQ7TBXWmcZEbbdyq6jFGJ2viuH05r28fRqvcfNZvVXv7PB6NQduKPDQFzqWl/EM3j4fSzquDt5Tw4tXyBI3AndjbTvWCmmaYr2GwsrXTcM3BcicLl1rpoI8uXX5JUj0Gft1TSSE7H+m5NN2wp7i/HYs/U5LEDUbv2XP0pqTcQ5M6pYYIzn1OQ0fabtB7ZTRRxVGzPeIP1LOANOQ6SdXqZBKLDETa3s6imVumS6sa0VI4Mk5Tdj8vDEdp3ZelKGo4Zg+tovdbmopF3ZpCTjorozXBpoe0Tkd8j3Gb3Pb0prG8WauaIAN+EOeYqkEupPiUZUZN1HfoXwrLRJl7yoQ2beSdIQt62/iq67TR0ulb2ZFi1Y1K4nGb3t6fCtbDjRezRPe5aLA96nPM8ZfhyPb3FmspKzSM3Etfbn/ANrRqPF/7VpQqmmkFuEBEXuXn0dRbV8Rzt+JTIcSkjmAzMjADEnHPmKiWOy8eSnyW7SNS9sZ3ONuXT4ekVdliEF5Dw4xLvFZDGMQpqzG6ipw+KSlpze6OMzuIdPUoZ1khPmxvd3ln1KdLXJbyU3qaeSuYawnZmHfdaio8eea4DgiIgbqyWTlkMSEmNyJFDMYy559yvUy3ZrZsckjIQ9mj4Wetqi1OLe2fhuDcN30HxKso5HqKadvE1qAZmjkEG2i77iVKCK7jLd8L2lkbfSSq5ad9zO/D1WgYgKLYzbmHJVOK5RkQM+4tzfNauCjyYLJJ8FWY8Mdf0+pA0byFkG25Ef/ANtfmxHfbb4hZDDI4iT5MWlu5rlBQpeHtszHTX6kL9KDuS4jckAGEziJCz2kTLg7nQsS6HVzQATSHGOjuIl70nmchHM328vhQGVxasp9HWRw05Rnlue7ouQQQyke7m5Zrl13N1ahVU2RNZFu9TJwcQpqWMmCCKUiZx3Ny96CrIOG0tPUGbVEkgDloUbeJSXwmMep5LfUKghNwZifw+lSosStfI3ezO5GxPJPh7SS9n6eKDC/93lzvknLqN/h9yn13aAO1Fs9ScUFawdINaJ/+qy9ZM0xC7dH+VMnG4gL5tzT2DVfIeriYqktjgI8xJNaDdlmrGlxp6en4TxxGLeIoxIiT5Y9TScW+ghHiZM5CA3Dl6UgKZvNcEmvufNXv3lg9Rc54Wwf/hyEKUtVgckoscEgxM2gxPb+rNBVlD1fT/gjKwRJsrxy0JXAUuBSSDnU1UQE+8bGImSqKPCCMgiq5Ih7rmuIkBZTwSNGZG4XZN5qfRl7QBRNLEBSZ/tXtt/Mn/uOjkImgxMCHq3R2kgHs7IQi4VdPz6Se1SR5FF2brKhojp2Yxl6LjYSUByq6WQwvlA9Yn1L8wq5gwGvmPJq2liEfEUiGHszimKYn7NRxtPKblYMZ7S8RbnVDX/yFgmGylTS1DhtzYXuLpRVN91jZ3f6n6f6VZFg9fhZ0oS0kgAcd7FbtL3/AOZMU2D4niUllNRTzyubkwjHcXkKKJszmIycSrJh6QGxkFxxhlHKZDluHpyT8o1GF1ksVTT2VAGQSRSta4l6bVGnmaaYjjjaK7wipL+RY45i0naCshndgEggihtz9A2ozpZP9moqi+SUDmINzFaGXxKotLNPjWVA0hUzSyDTEV7hdtcvUqsVCDDamQo2aGQiLc2iGWhnhAjOIhFuZZI4q6rp7OHLIPla6nYpiEtZCFNk52sxGZdV2SAtlOiG27XO34UjjMe5CWd1pKSrCYmz71xua4kP70DOvzXRG5x1SkG0ybK3LwqRRYfPXXcAWKznqgTI+opGLxvk/Uryg7E4piVXFAEccV723yyCIN9RJzD+wuMYliI0dNSe0GclgSRvsfMrRK7yuVaSJ2RnR6E6Mz55H0d4D0qdPgNZh9ZPR1kL0dVE7jbKPUTFkSrzpZBEc43zzQVY/Q1AQ3Mbc36s+kVbYDiEeH4iMkVQcWvUL25fEotBhceIUhM8wUssTv8AtGLe3wqr4ZieXiZ0yfJ71NUYdWSlU0mL1VRnyiq4xuy+LLvQ1ZBGP4cjGHxNaQryzBpKvGKsYoJ2CcGuvJ7bsltaKasssrJGMsuoV34clnmZsSRP4nxshk3CL3MmeNpyXWLb5Lr2OfUQcQTvB2EkdRkW93YTJAUzlo+aacny707BILiDblpck5N5so5E93eSEhPqydUBKutJCMjDpn/JRSmcX5IuIPK9QUifT1klPrHK4l3DltU+DtBKP7XIvpa1UIyMPel7R5qyWrNR95BI37I93LRIZgItY7Pq2qjhrGERyzu9SmcaSRsnH+aDJxouhh2ZswEJcxHcmm4Y3fhfqZVbZi2edpIgrJR7z19yLFqWB/iXZBbp1CyAKWTLJncRLn71GDFj5GF1vuUn26EtGe7xXI4CmiG/ZWgqJill4gkXiG21B/svT05zy05AV37S1TzqIhKy8BL5poLM73kESHlb1KdIl7yKgoQhLJjY/pQ6Z67SUqsrGKUmZhLXqy3KEckcg6tYQ+Iel1lRsm6O23aa7UjHXmgtMR6/0oDvH4buSmix65/pQTQhUQyxu10Zta6Bpn738KPQQFz79yVAYjFsJnwWYZ4gvgJ+ku9RxKIoc2MxgLwj/cl/0W6qYY6yEozbMXWGxTD5cHqyMNwPzu6SFcuTHqdmPJYUMj8UY52YZW3NJ6veouLUNRGEBkD2O1tydMY5qYTY3GDwF4oX8vknY6g6ghp5Tc5Q9T7Sb4VlV8GjbXJHw2lrJAGB2DhOdzXmI2ElimGtDVytx4TPQm4G4FKmwv2UxKQHIDa5hK5Nvh+cxyM9o56DltRow3K16F+Hm3U39SldnsQiwuvJ6iADCSMoiKRrrM2tut71Yy4bHTxhNFURzmXWEYlcCgVNO1Yw5ZXMPV6lMsdqi8eVwdllw4o7npAeej6eJl59xKmlw+QZSEMhz5Jr8ejfIHcRJxzEXWjpKf7woSq4GY2D9pHnvif/AKLNce2RvTk9oELBcS9jrKeOsZwpwfeYtcTD/wA1rTxZ6WTN3Y4j3RyA+0m+FZWvo+NFo271KrCqloyECc7QLaBdK5M/SxnydvTddPGqPRg7RONrZprFsWeqwuqB3Yvw3Jh9KyUWICQcRs8kwWOQ1EVRGbmF0ZCxZc3XnQ6SKndHqf3TJKGrkRI5mmIRPZK/Nd9hnkMuBuJv6VVbs81b4XijCxRSOw3ci/7l70Ej5yUpSJDwhGHCcnlqO8he0RTntko0E9GztwD3MPklUxtUFkz8IO/1Js+BCGRntFvSrnCM1yVDJOHKL2kqKgcPgNqhiEdrjnuZWFPjGzq6eawZ4k8Zi8TuI56+l1quzxU2NSFGcvClsMuHl5DcvEzdMlyfSdJ1znUF5HaKuAe2hSM7mDx+fuXq/wBn3aT2fFfZ3ZwGZ9k99pQu3SQ/9q8HgxQKfFYqlmd7dpj6VsMOx72iYHgNxAiXndd0nch4+j6D0n1Hs5HzzZ7XhWKTx1ssdRMBCRl37VpIpHJs9f8AuWDw2uaTgSQRsVoDeMjd/wAK11DjXGiH8NwIvCS/O+rwuLtH776X1qy4tZMl1YuMOeVojzLNZ7EJnzyZ/wCaua2aSYLG2j1LL1+frtMn6fhWfTY7MPVeo0jSKSvklkuLw92qz0sL5Z63Z+a0eNZ7bIHtHmQttUOmwWXFsLOSkkYqyM98BbSdvMV9RhdI/MepUpzoz/BcX5uP70zUwvJza5TZhq6d7JIJAPvEmSpppx5heA/3ZLvU3E814lL2yK37pOSLiNFd3bWR0dPPSgfCAxz2va25aGkxSmGEmaMwMX2CTbbfEgpaiCuPigzReFxLpSeaf2aQ6PHftIWMU9Ji2CYWz8b2qkY4ZAs2iGe1xVTBgccMwnm9v+K00dLxqiWC4L3DTf1eJZ6uxIKeSxwtt961x5cklqjLJ0uKL2aH5qcOUsbFby0Sn4UxCZjcTNbuVT97MP8AeXF6UxNjEZEWbrVQyGE5QRMqaWjqLmeKMi+gVW/7N0tw2G4lndyQ/eTCWb7RLknYKoZDBgO4je1dS7kPDOKcMOR8xIk3Zm2Y7qi4j5kQJmowE+XFHTwiCuZpH9sOI3sIdyaCoB3+L4lazZDnl02L9FGPZk5G62HyIVCm7OzQ3PmxfvWr4zD9SqMVxb2OpIGi4tvvXRizZZOjizdNhxwtmcOn4ehs4l8k1wfzKwqscCsDL2YQ10IU7R0cGIXOD2aL0dnBWzwnihOdY3ZWw55lY7iWWtqMKoxmFjJyHO0lYlRtDILTA4l3H4SZBW4f7Kd7s1ufULpbqQ+1OBBmk/FIw26rRYlgb1WD0dfTbQ4Nsglu1ZZ+qkApCsa34VrcPxAI+zUUZs5hrnb1LPK2qaNsFTtMyB057fF9KUUZ++1T5RC8ijdyu5KKfz3epbJnK1qzglaORLrExdzrgC5P3kuj18kyQmy5P0pW7UEo92aHf3O6zaN4t0OgNrbv8U3LIEJ99qAuJcIt1IJYTLmnSE5T+g3mDdkKa4j3EzO657OdvpJGNGdubvtVcIlKbB964XNKWF49M03c4jlktIkO15HNM+aTk3emrn25ZCloOrI1J2HbtpIf8qa3c0VzkgjZDvT5oXztubpQa5JeFBVjok/ltSIvypsCbJK640aj2CKRkv4JMLZZuhv96CWw0D5+JcH3pHu70DsMx8kg6dELbuaWfvQFhdRc9qQ5Z6bUFz8tE6AttQFjBZCeiHUtfF6U/HRnIW/MLW8kQyQwxEwA5S+rwrrPMbGgh2Xm9q77QEY5RtuytciTRyHJ33fCnYqe4Sd3bYyL1Aa3zF3yF8SfGMIwzPcXp8KGSoa3IGTJE/PN7kAGVQfdtTXenQhuHPp+JOjC0IZm9v8AmJAWMNG5Pk7Zk/hR2xx6vuIfCPSuHNdoA2D/AFEmmJrC2uRdyBeQpZCkb0j1Wptvci7kkFg+LkkieR/PkpGFwxVFdBHObhE76kKAI8MZyFkIO/7lIHD6kteAZfuV3aEZk0YcIO4R8KaKZ/MxSsCmehqLs+EdvyTXDcebOP1LRsR893JCYtUbDBiH6UWS2Zxh7mZE47tU/PC9PITN4PEKa6izLcXqUlB00kcMuZxtKOXST2prqLJ3S8XckOdwoAuezElNS4kMtZHIcAge2MBLXLbzUc6OWRyexufShpMU9nAYzjYwZyJlKPGICDQHu7tEKKvYcpOqK44zhLI2cS9K50q0lxanmwmenejjKoORiCqJyvAW6mH6lUvn6kITVBHuTbjonDvyE8trpB71YUN8O5IBtud3t8k4XvQ2sT6vyUADJI5Wt0j3D3MiIbhzYHs6bvehtFOXHweHxHs7xVksACa3JwXRyHn4k77O2WbSMSUtO5HsjtH0pcIBi7XTb8KLuRFGYlqDoTF/JMASzSRPtPNc8WXhQAS59SXV5JWoJZ1Dou9yFy0QUK5xfPJJycmSH37l275IADc3kiIm8lzu1S6eSAO6W5+Jc6km80rbdyAEROPJdS9/iT9PRnUaszkI80r1KjHYYYXItUXD+SmexmL52OkVLJd0Oo7hejRDt6dUcMNxbtoin/Yzt1a36kXs5kOrPb3I7gajtNWPTtmDWj6VK9ueQCMme74WVdwzERzB0UUjCW93uWYDpVDyGPO10dRUNGGWe51H41olk7ESbuuIWM/1Mgsu+zWJPhtZx7LzFrQHwivTewGOb62N32nJe3w5ryrDaiKGImORhz5+9XOG41HhpkcEoARbn+JeP1mBZ4NUfSel9VLpZpyfB9BR1UQkIPLGOfhU+soQpwjeM2MpntAfMl4lQfaBPHUlL+EeolyutWjxH7ZIKjC6CMKaQK+A77xMRHNvEP718Xl9L6hSWh9/i9Y6dwbmzX4kUuGzHHVx2cN99vUK837adpn45RxHybqJlFx37UMXx72r2xxl9oBsyFrcibpfRYDGMQq8QqAkqZHlIQtYi8mX0Xp/p8sfuyeT5L1b1RZVphfBbh26q6EysdiL5KeOPYriUPHeMDEv+H4VjafEDpasKmyMijMTcDbaeq9A7F9vMKjm7US4nE1P7dDfSwRNcLH5D5L282PRXCFnzWDPPJ7HOjJ4li1ZGf4h2i21h6VEjx6eN89Cu27tyaxTEHrpSJhe3O5hJ+lV2vdmu2GNOPg8+U5beS7mxCKqAZfZwAo2bP4lUmTSGRugLPczOhEnHTUlSjqS5OTJFzE308lwdr6dTIWHQWdkhF8u/wDgpZqlRKOskHxt/BcCucS3yMmeoRbVR5htl70JIpyaDnmCQyLW0kxJNdyyFEItnq/cg4e/nctEkcw0knxp7dXztTZR689quwOCVt2SVzj+9K3zXRHd6kWAtbkn/qRSwnHa7tZm1zIzjDhEbPuz0DxIsANSudga1LpbVCXlmuXP6lAHbbizzRFnaOaTbue1JyceW5ACAXJ82Z9yMYzt5OgGY+5GFUd2roAVRG42Pk45slFmPN0pJnme93uSIn5IsCfQTfikD946rlTCcdTBsYRN9LtVDjmOGUZGfcKeqcQ40sRBHwyie76kILNPQyPNDGzbnba/hULGI7oRnyut2kqQsSqL72ksy3bVKDHDJiaSJiubX3q74Mq5sbqKW2AJ9bTK3+CjPMdlme1lIKuMqX2YGYor729TKERXc2UFBdyG21IvJIkFnR6vhRDJaWaFJACudSZI2hEGZ7pep/hUVvNHcchaupIDmL8XV7rufpSPLIeYinSj4YgcjXCPhTI9Wp2iqAMY3kt0a1vFmpElKFG4s5xykYXNae0VECZxusd/hTdzlzU0AReHNEZMTZ6kXem0tyoAtc83ZkKSXi7kFiXe9cS/NapASS63NJuaCDi7cXmuEW7VF8KCqEMx+t/4pwaqeMs2kcf3psBcrmZrrWuJCQnYJ5PkSCSVHiFZYRtOVobefJOw41Xxl+HVygXwmq9hTo7S1/pQJl044NiGFQGdVVRYyRvxil3RO1217uaaquy9bDYcDR14G1zFTHft+XNU7809SV1RQzDLTTSQytykje0lVhyNGLiWTtaSHW7mrH74kqBEKyMKoRe7e1pfqQnS0dVccE/A+CX/ALkDsixlLIcQA7kV2wfenwrpYXIJbyt2252kJIgwmsmm4dPTy1BtuYYAc/8ABNVFDWUo51FPNCLv1SxkO796A4JsePSU7C0bSDb/AOYoVfWPiFUc57SPmmCG1u5C5XIsaSRIpRjKQQNmK512aPhmcbbhbkmoC4cwm3hU6vFhYH80CZXmTELadP8AUr7sbhYYpUVTSYvS4Twob2KpYi4vwjl3rPuO5/mnIpjhPMHtQNqzV1Iz0sFK8eIRVRTRkR8LaUL522kmnwfYJxY2F/VaUZiQl9SzXtUnrRe1S2/tHVWLUlVWLV5OMEtWc4w5iFz3W7vCmPvOo/4n9KimTkZO+STk6kr2kl8QqJhseR7fhTRSbcgbb3+9CxaqfXYk9VwnfhEQNa3DjEP8EUSNYdUSYXWRSZ2F3r1qjp7qGCV5Yy4oX7HutXjsRNxLze7/ADL0L7PsSOshKllBwivshPLaT+n5rowSp6nNnja2NKFOxd937kbQ9OTblbR0JwwickbDFna5F0pXRjdYzEK9LWzyHJlcMNrFp/JV9VWBCXL+St6wjm0DaPyVJVUehObvd3JPguBHLEmLmFyOOQJm/De74S6lCljaPnnchbMX2Pbb4s0XRrSH5o3F8/CmCz8k7DNcBRyHtPlr0pkxeN8ny/ijYBFI6XGb32/NNiT565W+lE+Wem1TsWPw1Rja7Nb5K3+8ArISOWKIDi3PLFtI/qFZ9pGLuTgScMs22kqUiHHYuvaIyC+M3HLwl4kDzXc81AqaiUpcia+1vChjmLc/V9XhRuPUsTK0M8j/AIJopnz5vp/JKKsYmydmH6k0cJi+bHcKGyUif95XbTZh06hSLEhk2XuoBFbpk/1Eg4m/N2uL5KWwUSUZBMJavuTRxsMWQNd5pppmEciDangJiDTP8ymzQaCa1iBxcdVyWRyHLS4fEnihuLM+lNTU7xgTs7iPxKwDo4TkPIGch9WfJdqJN5M7dO3mlHWBYMUmY6aGPd9XmhOnjz/+4Eyfw9KAG+I9wt0kuz0sWIQ8OVuW64k1OJx257S7tbV2GYiMWzYv3rkyN+TrxRtGMxKllwOtJ42fgHdtLpJkxsmhEwzEB5F4oi/6Lb4jSxYhCUMrfIh8JLISUf3HVnEbsYy5b/JYOP8AI02/iPjikk0YUlW9rh0a7S+JNRdqsYkcKOKs4QZ2AOTCP6k1NHHVU/Ejz4WfV4o3/wCirZqXhw3X/ig+o/8AMVDs0SQ9iFdXjMcdRUGZ99p7UWHyBNUWHO1LFldua5VxZkWb7kQCchZAzkShMukaCWowsgJoZaj2jMRDiMNj+q5NQk9xS0z2S52va/Uox9namGminc4hGRrmG9rvzIsPwueasgiCrpoCN7WI5mEW+pV/6L/9SbDiDSTEBx2C/K7uSrKMJC0Zrsk1UCBPLGDiUsbkL2vcJf8AolT4hwzEKhnEenielWnSMXdkX7tnGklnAL4Ae17X6fyqvKGSQiyB7m5j5K/9skp5RqKQ3Ev6XTtdNR49Y4RPR1rN+IQ9Ll4VLj+jRTKPDaOOqmyllYB7/UtDiuE0FRQRR0bGEoNqRncUrv8AC3Jlm6kZKOrLMOEYeFWtFiDVEWmXFFtQLxKoU1RVlf7RPh5lFLkeT+aizTFMTuf/AOpS6wWkMjd7k1ww9hJ9Lr+pZydDhyRbvyqTQYhUYXUjPTSlBO21jHq5KNY/uS8OSgtNxdxLTAaOpxjGKejpnD2iY7Q4j7bnV2VPTYTSHPFVvBi8E5RT0JbhIc+Yks1QVjUMwygF5t6vC6fqsUaoiyemjCW+/ij1fSsJwcn/AKO/DmWJbfZ6Tg/bqtxaHhQO5SRtc4eL5rR4b9p0uHiTTnaPzXhkeITw1HFjkID9QbVx5jmfWR7ifqzXkZfScWX5H0/S/wBTdR00Vq+T6Hl+17DKoAGar3l6WuVTU4keKdqYnjdzoyhsYvi5rxSimCGX8Rrx+fJ1vMAx6OoqRzlkAoYdlx+LqXBL0rH06bxH0GH+pcnqM1DqeD0MsDk9ZB+9B9ymMwZyEJPoygv2uj++6eysCWnkpx2i/jcuStJcSMsepaS1ylCMjtHdz714cseeHk+vx5OiyrjyRKzD+DtklkIhbp6rVDOGIR0aS7u0Uvtd2ij7N8DiQNUcbnvtJWOEiGJYbBWBG4hMF9vVkKLyQxrI1wZPH088rx43yihCEI9WYvfd4lHmp2K9gzC5aCtrqOjDMm2+olA+8sPmhGTO0PhWsJTl7tTkyxxY/ZsigCnlhqRAw4sHeWfR8Sj12GyzSbGMyfa/py9SuJsUoiKwM7xf09Sm0Iz1ULSQU5SxHdYQh1ZdS6+7OHLicKjiyPTYxFR2brhEsqbd8Kj0HZ+r4xHPA9gc7l6WeH10IFIdBKEQtc5EHSsbjnbiKlhOKjyOobbxPCK68OfLm4hE5Oqw9PgW85kOXB45pCY6eSmL/iCz2/pU+HsW0NKNW0nEskHp6lHwH7QHmYaev2Sjyl8L/UtDDjDRkTsbbm/ilml1GN0T034mdbqQx2k7G1dDWhUm90VRBxQPwuD9KxH3bPHNZxWKTO34V6R257eQfdtBA5wzjDTsEYh1ZekvpXlJ11WNQNWeYi76fT9K36NZskfeef6lk6fBNKErJJjUd77hVViPEGUuIzXOy0dNiVJiQi0+UM7+Lwqmx+NhqbA3Wsy9LFcZ00eF1coTw3BmdlJ7yZulScPmOOYjDyUacbZCUzCJgp5Tc47hXpS+B83g/wC1WSJaqSTSTcKZMjsAWO4c/F3Ky+8KS7Nqf4S15qu0F/8ASueJ6eTz5scrKe2XIDY82bpVhUY1JVYbT0ckQRDA1l0W0j+rzVXbwxvjyIH5p2qp3p+HvE72uYg3Kmk/Jgm8d0A0lrd93qQbUn87l1hHzuVoxuzl27RIBdGIvy6kQiYnbohsqK2GxF5O7aiKPT4k623ltTrC3c25Yt0d8EmRwjt5t+pdKNO2vnqkW7yU2a6IaIdw5pONrfCne/PJIha3N2VWOiLLGxJp6fblkpxCy77tCRszPtJladG43er0po435Oyt7fJAcLW55K1kMH0yKnhulw3VmcLEKY9lfK5WpmEsDiQ+G6XD1T5i4vk6afq+JabGDjQNiVu70iiKR/JCxPlnkggRblwR/KusVpd6T7nVgcuK5D4s06Q++1IRZRsFSAu00SEdyMStuzZK650AC4snBLcOiR5edqGMbj1LagoCaslqH3m5C3JKKG7m9q7wwhIb+q3pHqQHI5NYO0fhXWeaEZRxiLMzEY8/SmXkcrmd0TDc6cGHXmgBsI3L4lJhhC293t+IuldKSKENMjP0+EVFOR5tXfkgByWotLKN/wAxdSa+b3IfcySAFtSHcSXckgBNySSSf53IKBRfJc6hStQBLp8UnhYQzYhb1Mn2xZi64/0qsTn+ZL4gWX303dE5fU6YkxaeS6zKL6VCLrSLNFhqO1GQyEzPcmkUxAUhOHSm1IEyOheSIZGdiufpHuSKntPJupMRzSRmLg9pD6WSeaQn1fcmgJ33LUFgsuJsN1PFM0Jl73a5Vwkn5ZrqYR4jlm9zj4UMdLJIIuwPY+eR5bSUL/Zbr6LGnKkLA5xOP/fOINh5v0+JQP4Joieyx32tyFCPzVJCbseXdUIkAiXq7kUoyR2597XN4lVGYJE/Uk+Yhm4Ibn5omkPvd0wBLMX5Wp3wFftybYPmuAWuboxkATzkC9kANFJoOWd3w+JGNRJ3G6JpG5OzW+lEIwcndSwENZJfyYrfUnQrmt3x/pTZwhIROBtb3JooXHvBGqC2STqoCuzC0e7RN8SDlkghheY+Hfbcyat2/F6kkkGwZlGJaMyD4V235pKyAX5pdy4Qskgs43VquhHc4rjijiK1uaACKFh5ZoSjt5vaKPiHtfP5IimD0XElYDTRuXJrkhjPbo5KVETRkJ2flVpTYxGLizxMPxCsXka+Jrjin8iFQYDVVxE/DeOJn1IlbxUIwhZGz6fzRj2gcQsvcgd7rSQPjHGfT9S5nOc3yejjWCC8gnG+fJNGJ87HTpYgMh6M1yX3g3hZiLLpyU+4f/G/sZ1t1BxStu1yf6fSpHtglbp804E0ZDm7MPwouQ1CD+yDw/PpRDGxFqDfmVh+Hbk73eLaieOIRJ/co7hosUWVpU8YtlYxfElDhsNQWbxsI9xKy4cVvK74VAmqnjOsbNxEG2a9Kdt/Ep44R8k37vjjcY3Zi/cuFh8RF4RLLxMuwScSEM/Ew7k9pclydKjBx8FV91nCeYPt+J+adko4ybMw6fepj5EWqExZS5MntKKK2aQBIWBnQRWCBHJsEuZZXEKsLWEuVvwrhxgWjgxC61TOZ4m+TOlG8x5B1eHRSocHkkHNzAFbcMBLQGG3xZLtvvWryv6Mo9OvsoKmjkhm4bbv3JgoZBubJ9vuWnEWyzcGQ8Fs9QuuR3WQ+m/RmuG4u97OnAyFs3b/ANyvJoY7Cay4VXVcMYhoDDbtYfNXvZg8TgR4qhvJHcEj7GcrkzD+IYxhlz8Smx0+7iZslIqPI7FS3MPq/wAETUIEeb7iToZw93Nd4mpPk6y2OhQtcjEmHxkGjNyQDh8VvLcKlMXEAssiJMyZkWj/AMkJv7InBfQ7Fh8JQic+Qi76Fmq6sqKSOrKONm4QbbhbaSinVS1FR+IZlkxCyhy58Umfq712xdHnNEyppY8r4Xez4kEJPTsT5fi9xe5MAR25Zv8ASpQjt1SYJUOw0YTAL8Xc7Xc0UmHxjrfb+9QyhbPQ+r3JFTvZlftU8CGp42jPJnYkTCwsLubXE9r6dKFrRYmSObiELO1os1qCyY1LT261CimIj0PcmdEXEtHR1TFQu5EO1kISPnq+1OaW55qRgsTZJJd6EtroFQV3zS2obvkibkgkRZp2GnOoOwGuQALkQt4Se1S2rPY2JouvK27yQFgcb2PixhkR+om3NkmDK4s8kD7izS/MyACH3IUX+VCRbUFhaLvvXLtPhXD6UAOBIw62MX1IuNtFsmHW5NdI6IdS3ZooCZXVhVlWcrMwCT/sx6RUXqXUkEHLf1In5oSS8SCzrZ+FJJc0UgdSS8WqRdCCDnUurrc0JIAJuaT81xdfmgsT81xL5rniQQdHPkpVeLQhFEPc2q5Rw8SYXbpDc6VWXGqTy+lkDb5IzchSu0SIbLV275IKO6Wavu9OSFIsySufkggW5Jd7km5oAl4biVThdSM9PUSQEPiB7Vc4l2sxCqoSpp6opYJG6Se5Zt+a4ix6ocqI3hmIDBxL4k247R13elTixQ+KzuEZ5BZuBRhqLTE2DcPuVCGuluanzSNUUY5m1w+FO4Z2gqcJqQqKfh3g1rcSNiH9KCpxaSugGAwjEeIUtwgwk7ujgLZAlHvbpQiNw6M6cKN8xjLaWdql4rg9f2bqvZqyM6eUgY7RfR2fpdH0VZAaMyfk5fStfhn2b1uJUVVO1RAE8UDzBTZ3GeTZ2+51mQzImZmk6vE69M+zfFAj7QU9PxHMJg4TlGG0NquPuMptpcHmh4fPwjPhFaG5y8Ki2+9ei49gpdn8Uno5Ki2nqbwfTcweZCvPJoXhmMH8L2vok1Q4uwfc6QR8QhbNt3iJIehJZ2aj5UZxmTO4kIPqQvcJK2wvEKkZoo4JDEYz4scQvdaXnaqTjPYIeEVo8DrKano7zZuOZ2mV7Dm3hH3N5kqRnLwa1/tQr7zaS32d8ieAm23sO7JXlB2go8QpBqQnaKJguPiPbYvL6kmqqnimzELvc/D2/pUwMUkHBPY5JLLZLgGzwv1XF+ldSzzgc7wQyeT1r2i6jCVnYgNrgkGS4SZU1bUPN1uNqyvZiuqJI/ZpH/Ajb8O5un4VdvI8bkz9S6lk3Ry9rRiOFu9gJMSwx2jyG70suPUXcvCl7U+fqJINRg4WEi0u+JEQsQNzSKR8y9SbInJOw1FwXFs8tqcbLh2uDXdxJQ3kdnUm5ScS0ytSFRxh+SWhd6EukiS8OjoHqISaM8we0nTvDuDiaiXxJli25Zpxqq4LHPb0oJo5c27MkcVQYlobiKBqe7VnuRhCwjq9ydlUSIqxvG131JwRik1baoxC2WmaTZ3J2RQ+9KfNun1Jp4/ypcQh0CQ7fSnQmuHV7UxjFrltvL6Vybie8k847CfJ7lw/koAigPEKxtxKVU0pwxxSdcXS0g+abPOPezMBZdSj3cYbXZhIXu+pAD/tEnJ3uH0kybYmu0Dn6VFL3swomK3v+SVbGkZ6kpi3d6YxLCYMUptcwl6WJJie3V06BPl8PpU6lbmNcpMFOSGUHImfy2oK+lCaHjxv+A/L4PctfitGGLUnCF3Ex2sX/csSBS4TVFHKD2O+8SXPJUdEXaK99vPO4UmzHfqPxLQ1/ZeoGhCtjic6OVrglF+n/wBFRRZQzC0oOQi+4Fi1qbJ2S4ZoqimKCS8Z89JL9H+oVa9m8BObFaV+JGYgd3wll4VQ1MIR/iRHdEXL1MtLhXFp8NgxDEa/2KlztgILTml+kfL3kkv9idx8FdV11GOPFKEHCgK4Xjj6RJFURw1hEcRtcRkIEW29a+pqOx8JFW0eCTVUB0jRGNTPb+L4pRy5P7uSq2xDDuKDUWD01HPGOhSOUt/vLNUkTJ3yZqkhMXKRtzC9px5qU43EMkW0m8X/ACTuPRzjVjVA1xytvEW2pqkzmDN3sye3hrVGT/Y7WFT4tTC8jtFOG15C7i+L3e9UNpQno7XD4hJW1XQuRHJFeLlt297Kn/Znq3T4VlNOJvF2h2UjkDPO4e/RBd+H1NaT9KdCseGUsmzF/CSikVxE+X6VHk0Q7HNw7myYrvUKFA3Jd0JFDC8Xelb71xhXbbRzUgEw6oxG7uQCT5oxJtuaAEJEKmU8zk+TZiobyXcmZBxHuHVTRUZal3FVSU8gSg/S4960+C9rMRoayqqQq900PCcx8uq1YIKox00RhXHdk20Vx5MCmqo9np+ulh92xrO1mMFiVNSyHI8k73EZLQ4D2oOnwanjCUwlALHtNeZSYg8zZO1yfhxg4YeGAMN3MvEuefRqeNQO/D6tKGZ5G/J6DFJU4pUFG072FcTR9WSo6YqkqyWiCViIsyc/hb0qhpu0U9LUhKA9HhzQ0Paisw3FixCnsCcrrbmuyzRDpXD2lZfUo5Gmy3rBlpZcpZXMia5tVfYD2glo8LIAOWQdRAeJkIF5rATYxUzSiZlcTJQ4tUCZO0jiT+lXLpd4UzDH6ksc7gbLGO0GMySS01TWVEF7WvFxOofSqMuDGwg+Yl/j9SPEsSftBUDLJsqMhF/fk3NRZhcZuFOO4eR+pb4oQhCqpnH1eXJllvJ2h2anjsvbMifwltTtNjFTRxZRncPTaXhUA5GG7N7UBTGVuu0Vr21Je44l1E4O4OiQ8xyHxJN5p0KrqY2cyLaUnpbyVTLWEJDk93+VSYaoJiyfaq0iQs027kx18tuXS6HUvG5eSI4+IRPnb9KizVXDayP6SVJA5/ojTj+IWeXNP0EbSETO7j6lFIrualUWfG5d3hSl4Fh/7ETxp4y0vf4bULwt77viUq1srslzTPVt2a5bZ7TjAhx5wnzUylkijlCU4vaKcbs4s7c03LGxc01CLxkR+Elfkx9qdMZkyIydmcQJ9B9K70sn5RAiKx9xKOO18rlaOZ+1hiTinRzJNCLEH+pFHlmOaGOLFqL2snQm1Fk3w2JHFGw6us3Rvj2vgcLJCQ7kTdyTFtWZ2it78kNrkiAdubuiIe/xIAF435Z3JW91yTk1uWSTZWlqgq6BfMdM9yJh7nXLviRfwQKzjiyG1ss8krvftTNRIedvhTRE3Q3UkxOTplhYtV0+nN0h2+a3R5k3bOHHsQWsJZZ3Izk+abbLmKozY0Y2om5Iuq7NCw2qyQvc64+fLwrpC3PVLuUDobPrtTjCyHRCJPn8KsQ5a3PJdAdyABce9PxbT9SgPogWuWq6w6J1qdxYids7efwppy8tq7jzQh225pHJcOgWimiJxfJIS7kAJIdtyW1J+SAEkhSQVQSS5auoASTckK7+9AI4iQpF0IAK7vSQt70VrlozPcgBXWqVQUPtTSnxLBD+pRyhkFiZxcfO4Uoag6cswSaAtBwuLLJ7lDqqEKfUSchRx4sfjBi/eo9TVHVW55CPpFSkwGtRLQkXEuLMmuQjkull9SsByL8SXJ+n0p2SqOOIYI5DGISuYfS6iiVuqSVAwuos2zQpJJiYXhXRzutFc/iusOiBBBGxEWrCzJCO7M2e1CO0SzZy8vcilm4jC3o2oAT7n0f8qV3cg6kKAHkNvyQh1I/FkgBXbcm3eSV1z6pEVvJDdcgBMTjdkbj4SSErkkQdToolhXOhfJdSQISSFuaJAAXdPqSHq7kvHoiIu70oLFruye4kV1pCzs1oobn3Ii+W5ADrF5JNt8iTbEwsiErrc9qx1KTD1zzRXPnrtQDI46tuJl0Scmd87RU6gEMzlzdE1Q5c3dMENpZ5NuRDnkWbXI1KseGbaNrunRqjG3v+JQm6d3T6kcW61n6VNFpsn+2OPN/0p0Krd6hUDTPTMk+Fn5lDSNoTkWNPVcO53Dq29Sg1UzlNOzA34jCiKMx8Dp0Be7VlmqTOq5zVEqimcqaJurS1Srju1zUeGFo2HLvU+npTmu9LeJc85JHo41JoaLJNvtLmp8WDySFyf3qZDgJkWsdyyeWCOpYZz+ijt11dCeXJupapuy9w6haSbPsq8Zib5ld4RUrqYfsp9JkS8GZEdqTQnNILAKu6jB3vJsrbeYpuCjOnlE7XLTwrTuRox7EkygxioPD5oIwZiJ+dyiniUt+WUZb7drqf2kj/APqFO7s93DLISFSHoz4esYCLtqVi6FJUjzprI5uihkxh92cbbfjUKbEHqLs2t9KsMRp2jiJ+Gwhn1ZKrhpXmAHBwIiJxt8QrpjVbHn5HO9WO0dPb+IbsOfL1K2jhttvdtqhzSNCA0zAF52i5ZbmTpSWsIaac7VL5NMfBJDOY9dwtu+FSHEB1bPytFDR4gEMUsbhsMCB9P6v1KPSYg00Qs/WPO5ZNM61NfZIcW5a2rgQhIYA+0TcRcvSmjrgvyZn2+lNlI491viRUguMirr6VqHF5YBlCUYZLeLG+0svSotRumI9bXfxKxqKc8QqpahgALn1EdqhmLyDKfTZltXUmeXNcjUIhxAd87G67VKYQLUNwqEGdpP8AxU86V6cANnMbh1VMlAWl5pDlll1IwJ+bpGVoFoykdEUafcXi6tqKOn4gsbs9qePIYJTs7hHmpUFK3s4P4svNFjS2kRHp4ybk6belDLvVs+HlGF/n70D0p8Ej6hFtSzRZTxlPBC0lzu23pRnTgOj/AOKfw8WKE3d35pyujtaKXLYbOLEqIrghjC3PxIhFuXiUqIo+CLu7ckwZMRckBQ1MLbWbTJkoqcybcziPchLK/L3qfU2DTk9rkeVra8kEkWs4cYg0fVlr9Sj+rJ9yF8/F/UldbogAkkmJyZD8KKICbkl70cNPJUXMAOVopRU8khkDNaTNqJIKsBE21Cf4ZZE25CxP5oGOEVojnlu9KVyEI3ISPLa3NIhtLLJABeJLqQ7l0OlSQcYvc6Nc6uSTjp3KhpiuSYkP5WQoEOrv5XTd3zSU0AaSASu5p0hfuQVZzvXErdETC3N80EnLfkl+V1y3XJ0UeZHY3idAE2mFqeneR2e4k0AvbmzPqnKkeHbAG4vhSueF82fk2qCSGW4y9KQ2ExZvb5aIRJ7tETc+SCgV38zrg5rv5XQWcSSRdyABS7+S74dq5381QHf4rtzkOWVvmuPzXGJxfPpUiYXSSOnEimHLpz800ihy4wZ9OaAZMrxcjvy7rU7X102MUoT1M8k88bDExSPcTM3SKarI344+l01T1DUryxuzSi+1UShppIu9pP1rR4dih0cMFR7QFHw3YgGJ97/UsuWWXfmkI7hR4G1Zs+1nbwO1WJRVclJHTyhC0Tl1Xv5+5Z7FJpMQqDqzNjIsryzuVd4e5E20kC0rwc/il3KXSVUVPMBnEEoC+okW0kqqojqpTeKIIr36R6W/Mgqyyw0sIqsCngqQjpa0N0dTuIj+G1UI5kdjNd5WqUeHyR0YVJs4xGbgxZbSy6kADwwJ7JBLLQhR5JDGqOFxBi/7VoOzeHy45UjG7Nwum4+lMdisBixyrnefWKFhIxF7Sy9S9GwfsvSYaEoRO4D6iO4XHwraONv3GGTJXBAw3CTw+EwN2sPw+EX+FFILxtq25WVJfMJ3ZWRtcZF4U1MIFdnnct0zEptPqQdKmlD1ZKLJCY3Oy1sgau3JdyaKN7s70/7G/s3FY2EM7dzpgLiBtYM/em3+FmTbEHef6UftHD0Z2QAnL9PehK0k08j+d37krntzFA7He8nZuXhFcbPytTHEPPm6MKgh57vqQIlU2YmJs+34lMMoyiHRxl/pVY1VdbnkKlxTBIOTOghoK75Lr7i0QsLFpmnRjt/7UBY7FS7b3kH6c9ycGNu901aw2sz7lGrao6WMXiBjNXaFWxaQxwXZmBF6rXXKkqalK/hMQ+ESdZqbFq2QcniYdfDmKi1NdPHsd3EfiU7jWMlVWIRyTHnmIk/SKYjrrbmZm3Na9yDhvVRA+gkL9KampfZybPIhLdzWTky6RM4l2gSR3eldEZRHJ2YviUKCEJHzZ2u+SsAJx1fIkN8CocAnK5unwo2F/NNFJ3ZJwJreazbZqkh0RLMXHpUHGMHbEKctn448i9SmjUXcjdh9K7qQ55vcs1f2btQ/iZrAO0kmAyy0VaEk+HExDwM+h012iwmOGYZKd45YpWvhIHu08iVtjGA/en4kdoy5eLvVPg+IOQ/dVRwxiI7WlMdw+67yTa+hJ2UcUh05k3q5iSEyYi0zt7hLuV9i+BnTmUbxPxYuR+E2/wCqo5IXjfI2tL0rFqjZOy5wbFI4aCWKdwtzttLydB7ZRU7h+JIZM1u1u5UxKXhmFliRlkbAA9ZEmmS4osZsciqJRBonAe+QjUOauiGovjPnz0WlwrC8MKKXD6yIgil6KnLeB+fy+FZrHsBquztaVPVB1bgkHpNvUKt2SqZcWuUQSB+LEbaEPeoGI4aEwceB2KXxxi672Z7SNgshR1EftFFJ1h4h+IferbH+z/tVAWMYVKEtE24xF7TD8qq9kJJxZjz3PyQ7k7PYTCYX7uu7zTD7hXOaiHMbsmRNySEVqMK7MhCIS1eRk/KIX/SrSsHOjNeHP1J2AnjPuWjxjsu0kR1FEFkoNdNSeLL1h7vhVXhlDFJGMrveXp9Klw5oXcrkiTCGROwOBd4qMWS1FbQ/ewB7Q7RVItYEpbRJvDd/1VDWYbNh8rxVAOEo+EvEPqFJx0KUtyKRWpwITkHNsk2e1PQTNGBM+0uplmy41fuOBRmR5aClFH1s+b5IgrCjPNmb+Ca4x3k/qR7jZ6/QJCQ82SEdyLjd9lyFpHItFRkx0KOSSIjbpFD7O489qlBRy8K85GiH4nT0VG8nICMe4iWW9HVHFv8AFEOGSOESzByRUcfGmzbaIup/3W8hCzswoY8PkjqBOxhYVPcTNnhlFq0Sq6NqWYTiyt6bkFNM8zmFQ7lpaxKwlkixKkBmt4pPp8JKv4clLMUUrWm3JQuVyE7hO14FNRyRtfoYC/5lT1FQ8hZdI/CtRCTWFy3LISDaZenNXibfkyzxSSkggG4ss0iLhllqKXE4Yi49QrhE8hk7vzXScQ/7VIMeTGmP3o3L8IfmmrvkigsNScNktrAJQ2zzRRyPG4m20u5GoF5WVBxzA+aIpJBMTv2kqY8QqC6zYv3Je3TyMO/pG1TqVvIm1cjyd9wt6lHKR93hUYqg/O4lziOXPaRKtQ2kPMT3av8AzTsM34o55fmULq70Qlbz3KdQ2ZdGJxjrtTIybv8AUKgBM9251IjqLXzy2rJxOuGWyYJbOdqXG4g5NltUMJiJtUQyXclGp0LKSuM1uTtclxrtXUW61d4lvkpo0WWh/jOWiQyOWnUo5SNpr/Nd4j5D4RRQd2ySRH7hS4jjz/cmCJ+aHiP5o1B5NSUJP35ap24PV+VV5TOPS66xXdbI1GsxKKa3l1Jo5GLqe7JNOVty56fJChREsrkGRDb8SB/k6VzEXpXCK7vVpGAB9PNA3zSLkhYn/KtIkBfNJxXVwtzIAEc0mz3IrmEskmK5BITDuzySEbWXETD39QqDUBiuTsRWnyTbC3NExPHqyDP5EV5jIi1581xsu9khHTRLp5r0DzjoRyFEZsFwNzL0rhZRlln+lLiIe9SAn5Ln8V3u5bkLZoKCSQro80Ac7kkSSA2EhRJICxIS9yJJBJy1XlDNHJEDAwxELW2+J/eqTvR1M3tFQcrAMVz3Wx7RZJrYovrbWFnNi+IlUYjw+NnFkXnamOMZBY5PaKDuQlqANwokNvknCyHRsyTDUFJy9ySSAsSSX5mSQSJGgSQAX70hS8SXyVIDvSuF1aNtS8SVtyGB1JJJDA51LokkIpGPcpYHDFIV35pcP3osBJDu0ZJJUARF3ZIUWuW1EIluUgNuOiQ5JwhdDbr0oBCb3Iuls8khjfub8ydihOaYYwZzIuQioJY18kbRmTZszrQdnuzb1V0tQ9kQvoJd6tazDaenfNo2tyUdyN6layXJiHjfk+1K20dGuV1WQxE5bFBenAuTWq/JNkc43LX3eFN2v6UR7RyQiT2vp4lBUQukc0XEcS+aEZHkAmfLaiAXLR3YUFCu6lZU2HhNEFj8+YqE0dxcOz5EtRgNLSUZgUsjiZeoLrVhllotjbFDeepWSYSw8s7iXI8NeM8gd7nXqNHT4XUMITuBZ+Io7LVbHgOETUU9RSRgZB6X6l4s/UlDho+lh6TOa2TPLKTD5YzFjZ7e8VpIuz4VTfhxuYtztZWeL1GH0+LUGFhTFfNGJNOrSnGSlkvglKI+l7f9Swy9VJrZHZg6WEXUzL/7OtxSawwIOYkyvqTs2ENF7RPlBTi1zkXTarAaqMvxKs2iES1IvEo+IVR1nZ7F2d5KeCEHGOMm/a+l1xSzZJ0j18HTY4W/JY4dgdPJwnOByA2uAh6XVzTYDEJ5vGw+kRdSOzQyTdmMLlljacuAOZRN0qRXZ4fCJubEB5kHqXz2bqcjyOEWfZ4OjwQwrLNDI4LBaT8MRMuaiz4C8gFkwj4WJY3FftG+75SjGNyMfET3Krn+1aWSkM3Yy8LCT2ruxdH1cuUeR1Hqfp0LizSYjS09GfDNmIsvD6lRv2go6EcniE6gn8SxVZ28qaxjZ2a11n5e0Us0mZsAiK+mw9Fkr3s+C6r1aLn/AMJpe1uIBVVdLO4dEZjtfvUbF+0UnDFwYbsh2iqCvxpqqgCIAYZbyJ5PFl5KsiK0iN3uIV60MPC2PEydTNvz5JVdXSVh6pqgm4Mpa92ilUUgYbWDUSRjPwt1pdKgnJxjORtpm7k45bWXR9Uce32S4MikKSR2IhK5PlUcQ+TCXqUMdocuXNC5aZ58/CijRTos7THLVrS+JMTU8skNRLE2wAET/eooVDxlru+Ek/8AelRHRT0zF+FLaRiPiy6UqY5ZFNA0czE1j5XN/NWLDw39Wg/SqejkYZSd/JTDxC0yfQhIUSQ4TUUHWFBHiEuXE4RPc4xbVWnNbezM9pqzOoaMCLTloqqW+R+T7eacTOb5GiG7VO+0HJo+ZCPvTTxnny2ouG+d2Wi2ZkOjNaItf1brU/LI3BJmyIlD08TI4h8T9KzaAKWqOQBjfIRbw+an4ZWHNVwRSWjETiLl6RUKKO7uu+FWmFU7QmDmHN2L8rKH4NcXzRYdrqH2HEyAJHKD+7u6sviVBLUSCFngy6Vo+3tRBVYrEdMAAPAa+3vdZM5Ht1yRi5irLz/9jS8CCoeMSydtVw5DIdXTbDuS6lrRziLd/wAk/TVjwhIGV1yatbLmjpxivHiG4jkgAqYeJOL5fEn66ofg8Ntok6EChjcrHfkmqqRpGHJ/idADAcsmbVOQixTAztcuRE0Z5uzF8JJ8JKfMXeIxL4XQADFTk+rGA/C6KOnCYxYDe4n6SZO01LTVEwgdU8Au+skgXWq3wjDWpyKoMHOjB7XlF7bi8h96dWQ2P4FhfBmF5je4egRXMawfiGUlOxAeRZqdJUHMxHKDyRH0SA24S+JZzEsScXKCKUrfGWfUqoyVuRUuW5LxfEuNz16V1svzJUdAQj+pGEbyGIBuIkAJ+mz4wmw3ED3WqQGH5J08xfJ8i+lO1Y8ZynELRztfTaKacnkfPTkggDw+5dSYWt62JIJGjctGK5rUAAhtJOWrt3cyLAAdvJdInLRdtt5pNtQBzQU5CLySiDdRLlvyVhhkJCYys9vhUiboOOEITIMtwjbcXidRa8WhcGB/y+Stj3H+zYCHa5ep/NVFSXtleQBlaT2Dc6qhLkap42mMrztyZyuJdpo3zI/DamZBtMmzZ7XToFw4cvNBTJA5lUEbu1wepBNz5bUYk3Azz6n1HLqTVupE/pUhQ1a9xO21WWEU9FNFO1YNQRZfhlEYja/xbVWtnmjPiQnnq125VYNFtNhNNePClkEbdb2UDE6eCjqLKczMMuqRtyaCSSR9ZLRyuuJ0E0nGPPW3pa7qtUyCmN27c2banAhcgI2baHUhu2k2a53IA4+Xcl70l3vQWcRBluza7P8ApQ3e5JBA/TFTjMPtDSFFkWfDe0uW1MMVr5+lJJ4/FntQBY1xOUIGz/pUDX6VPiLjUZN4hZQNCl1e27xeSoIsC3VdSLqJme5K3vQUznhXeovenGk2W6Wpv5IGOxiGe8X5+FOPCxMLtI3Tr8KY1tSuf4lNASGrDGm9n4hlEz3tHntu9SDiSSDloOvmmgyu+HvJK7u0VEFz2ZxiXs7jUVZleBbJB6swfqW6qe108dcEUFMwUcofgSztbe3/AOteXAR36PbctDBUT1GG8Oc5jqKY2Knjk6I26i0WsZte0zyY0zYYh2glKh4lOwkMPWQ9JSeFy/0oMOxo6yG2c4yMvEPes1LjEZTyiEoThVgN+ywRL6VzDaxqMyA9pN4lanTMmuDYPIF/cWialjYj12/vTUMjTQjIHS7XMlNUVcMUkUEURwSuxPxAuMSb0l3LpsxQEkLXaNchjhe03dwEe8SUqCSnrKnhxSPAbt01LWf1ckVRRyU85RyM4mG11RLK46dhMssiEeRJp433PluVg8NtrO6bMbUDpEMYz5uDJcPcOTbfiUi20s80BZ97oAY4b3ZO1o96AhMmzyT7k5d9qEvLN7UANMJ7tEQxmRdwpCL+e1dIfJkCocAXF88+XvUoZn263KK5bdGe7JCM1paM6VhRaRixau1qdOFi5u/5WUfDqgyljCxpLn6cty0I0J+Nmi/IqXuIfBnpaNyLJnkLy0VTiGG8YhfMxNboKFhLruH5KPXZ0r5AAWv4+pDiCkzFU1H7PDY7ud27c3JdqKdrB0ciB7lo5r5hJjMLfkovsIC/Pa6z4L9xURxtC977jLnaydu79305KVWU7w28MLv3pj36e9SMZYtSza1Hxhy0a3zJG8fEbJjYmS4ewtG/ikykcYnvzZG0hlzfck4sLIbbe5SMNpnE7mZUXaTBQqGOrp2tt5grxi91qTl1ZZWpN/stIxeG4o43U1STlEbW3E/SraKlCuk9jqWcJXb8Ey7/AHKLjmAvcU9P098fpUjs/MGMQlh9TLwqqJv93kJ7SL3LNGjVlbiWDnRzFFJG4H3F4XVbFJLh9QJhtIf5r0SjkDEIyo8WZhrQchApGyGZvq7nWTxWhIakoJ2s/wCHJ4XFNx/Q09eJE6gxKPELHZ2GUPAXh/8ARWlNiwVlJJhmKxcWjL9mQtccPxCSxQyT4XMJxnaY+LJO1OOTVEVgfheoh6nSU68kuPNxGK+halqDCORpwA3G4UVHik+HwytTymHFa0x8JCooXkWQZkZenqdajCOw8kgDU4qb0FP1MBN+Kf5e5Qk5G3j5FCFHJNEMkDvKRu4vGLXEP1LQ4p2HCPs7S4jh9Q9bLldURi20PiH/AFLQzFFh9AcGGU4QQbcyHcZ6+IlVU8lb2ZqzqImMwkffTZ7S+JXrwQpcmGtL0q87N9opMLnEJTfgFtu6iFaPFMFw/tVhB1uFs8VfFmUlLlcRfl7lgSG0iY2cSH3KPBp8j0KqqnkP2yB3CNiuCUn3fMlnMRxCCqrZKinZqeoLrt6JPp8lTe3TjTFT8YuBndamB/eiUrJjGjRRYl7dazu5E3MSTeJY1/u/shZVAt0EXVH9KoxJx1bak42l6kOXFFaauxS5EVzpCVqQrqgByKYYxLMLiXafh7r23Z6Jnq8SMYboSNjYRZ9RUtGikyaFZFDpY21V9zERP0o4ad6iQQB2ud0jhOO9uqzmpSSNJTcifiVY81PSgAMEQBpb3qy9ujIIneQNwMqiL/eqLhsDkYbrh/wUXiOI5LJxU1RtjzSxu0aD70jFx3hopf39RxxvrJx25ELbblk7vkpEBQWfiG4koeFI3XVykT5q4RkJ8mG7dtXZseeSIQffbtD4VUTE1+jsQoN30rdQRxTyOTLWmxZrCA2f3EKqjzvzd0mJ0L9WitQSIcm/IRbupDb3t1Ivche73qiQtfEl4l1APyQAny8SRCl1c0vD3IATepEPf0oRJLvQAXfck+7uSAbkfD+SLAaH3onFG8fm6VvkpsAU4BbULCicbUMPAm+aQyOKFhStJTRVsIS3LpDt0QDmLpNmT5MzkSKCwvF9KeAuI+u0VwKOok4uUBfgtdJp0N8SaYrWQ0awkSDk8k00mpeFA5Xckh3aMySQ3ktnbt2gouM6IqWcR/YSD9QEm3hk/wCGX8CToNwuIiKZuWqEaeSTojMv3OkVPKP91IP7kqBTEUnkhYn5Lhi8ZZG1pelcTorYccrR5obu9DdoukL97W58kUFh3MSDxepIea778rviSKsSTdyQj06ohG3vZAhXMX1IWzJEPUl4rUFBDG13+KMB6nTV23kjDxZKWS//AIkQStXbo7Msnvz55rnuScbefUu888F+SItz65obvcjkkeYyc33F4lIANyXC5pxc8SAsbRNySfkkgBJJJIASSSSABXbV3S1JBVgtzXR5rqSA2BSRFklb80Bsc0XO5EkOaCbEiYUPfq6JskAC/JECRIdyAEiJL+K6qABGuOOq63zdFgc8KVyMuSFSTYkkRckJe9BQWmW1Lu1Qe9GPJSwCLLPRDd5Mlb5IhF+fiSAHpSt811x3ZsS71KyBXbeS6RW9yFdGO3X1KWAiL9K6GZaMkn4ac5HToCfFThHQkb5XOp/Zajcqrjt3KG8LkAxszkXpW47PdnZaGjB5I3C/daXUS5MuSMEa4cMpvwXmDdn48QEMsx8x+FajEfs7w2amCNpLT6bvUsbT9oKijq/Z6YMh6ZFsKDtg8MQsYCReoulfNdT+QntBn3PpsOjywcMyPLO2nZf7lrjjBrmF1jZYzLV9tq9f7W1AY1UyVGW30+a8/wAVowESdxt8hXu9Jlc4e/yfL9f0yw5Xp4Mycbjczprht9RKfNHwyJtBTLx3a5r0UeYRGj7k5H1c0bi+XwoCFyIWSZoibTDxCybqXpPZbsuBcCsecBytLhl4l59g4gNVExvtJ9bVspu0jU80ARZDE3Xa68frVknHWB7XpjwQn3Mx6bj9DJWRUrs8UEo7XLK1OzUMdPhBNHwyJ9t4eJYuk+1ABqAeU454A3WG3P3XK37GdqKDtB2jgo6urio6WV7jlLpBfI5Om6jHHaf0foWPreiyvWD5Zke1E01H28wSzM8oxyEf6lqAqoKMyeV7R6bfE6q/tap8PwX7TsEaCs49KMMRPOD3Z+p0eMYTiEkkWORU7+wRARARdRNdbfb9S9XVZMeNv9Hz2SbxZMijzTIXt33pecjSBwJtBHpuz2q2q8SrKjsTikjxsYOBEZeIVmKbj7AijuKaRgO1up7ttyn9re1X3fg1fgkYQiZbZJA3fuYlpLE5ThCCIxdZHHGc5uuCz7IfaM+B4NRhBIYmwWnduDJNVP2rS1FV+LBGICBjaPTqvJYcQMYWifOxvSlLNaJOx7l2L0rC5ubXJ5c/6g6pwWNPhGkhrKCoDETrXlv4JFT8P13N1e7K5ZepkYh2PcPpTR1X4VmiimW7RexjxKB4OXLLLL3EqoqmkCJmBgcWtK3vVce5yJP+EsnQNDcWi3XtOcabqUiGM5JMgbm/SKZYd3wp4JJaWXMHeI8rf4qmWP4hJGRCIPf5l8Sh68/CPiRdPN7kI9I6KQHWK7m6C9Jy2jl0oR3OqoBxiaS5xBPBMEdPPGcTGRs2R58k0xaIrmFSAAbSzzRkTFqhuFIdzoAdeTp0SORyActokgIbhz8kPSGed3wqS5eBN6lxy36I+IBDoD8k3oSog71PkzbiTxC8bECajkeGa9n3N0pwpGzEmdAEuhheSpicJGAg37unRSq+uitl4fXlYq9pAhiIHC7PcxJVA8OmgfS08y+JZ1yaqWqoGprpKi1pMtrMO1rVF4nUjKwhFIo2FaGTYCEtumSK0bSySta7XvQAI5DrkuXdKIuaFhQB25/p+JIt3N1zW7Rl1uaAEOXvRNyQtzUyhhAn4j+drCgTBKjksz0u6nH0qXDjVTHSRUkh30sTvZF6fUrWmp46Hix1e05XHIvCq3FMPipbz4j3O+ir4md2HVYo0NHw4JCIjfpLwCqQtzojJN6oRaVBKVhuHniFWETZDmWpF4R8SCmpXmf1eQj3rTHhYYTEFPLZ7Ub7/SHwJ+RORAxTCYRIjo2sg6mEnzJ1UBnDLvZ7e9auWbhxlGce4fATKvrhgqhInC0m9PUholMpuJcZ2NaB+H0oYYTmMgD9/uFOxQvIOyO63cnyFoaDJgcTmfy7mUFWQPClajIWF+TorWszse7Pq8NqAG1xrrknJs0gF5CyZriQB1ISQH1Fn1J0I7rWZ2z+JSAUQvIeQ7iWhoa4KeDgQM/FYOogEhd/Fd7lUUwhGInfaXfr0upGF4hGNbxJKl4C8Eghdl9SESSK0vZ6MnCS48rn+FUBlrn581aY9iXtxi/4dz9RRbRf4lUt6Voyoiu/SnWLpz/Sg0TsJNfqykB6UgKwGz0ZAZPI5eFFcwykeo+JtqEBcWEnG67lcpAEhfgg/D25lu81zSz4l0CcXyz/ACou/RkBsAPTk2aErriZ+pF8u5JxcbXPMhLxIHYNpE2mS53LrZZf4JXMIZZd9yBArnyXXK7VLpQWJIckki+SAEP9SXhy6UWvcyFAEyhK5iBR5urkw27dqdoy/Gyy6mtTdWLDKXv3KiPDGkTeJv4IUrmEtFSA6/Nd0+JdAQv3laP6kP5XUlnS9yTRkQEem17bc0jK63S23ah6m1QAd1omwPtfq96FuaG5dfLuQAQdauaeanGmCU6iSWfXOMttpfD5ql7lb4Dh9HWSzvWVrUcEYXvduI/hFBnLwLgtNJZEDCOllvq+JT8SwuopQE5IwnENnFge4Cf6vMVBrcQgqLwgF4oA2xjl1fUgpMYqKeHhG7jFnd8KpfqRFF9hWORjCEEoGFu27qFX0ZNMNzHcL+LNU1AMeJQGzRWnl+0FuYq5pI2pwGPK7LxFauuPg52DOOzOx5fpQH7RMzG2Y2t0SP4VNDK4XYXSkFvNV7iLI9wyDxAB4BPcwoeGOXfclJtLTMkGb+X9S0JYmz70rWy/9URx3eB8/mm2HUdEB8ROLXILW70bxsLC7suOLe9AweG3PNNWhd3p3aPxICsHXL+aAFaHPJyXdCPRnJBxGj7kPGYT6LUASYy4bi4M9zP1ZqVFjFRnrKZfU9yrCma4dnxc1waq3VgZBJpoax5os2Pd80/dxAsNrllxqHHfYregxyCMLamKUi7iG21Aif7K0j7cxEfEgKhlt2BcpcVUEgZxs4j8SfCs4Zc7f3p0mLZlIUe7J8tOd3cqutpy4whwn3PoQdJLWOUEl2cYF+5Q6yMMx4DMI96lxRakZdoTjP8AZ2/vT/TzVhNS975CRdRKJPSvDFfndnytWLuJuuRm/wCS65BuzUYpC7j+JcIn2tms2zTtEghazV2TXGfkzsXxIHI+99q6EfuYlzzynZj6f+Q4IvI/da3NZzG8FOGTjxdOd23uWmtaNs+m7miPdFyuH0rFZZWbywqiko8cixanCnxCJyqm2tKO2/6velSwwYhGVFMbxVV78EzfqUfFcJ4L8SJsvp8KbgkauDhmLAYcy8XzFdynwea1zTIVfRyRkdPKzcUH6vUqYhWrOOGuhnjq5HGtHdDL/wAb4fmqOqjkpZDikiYDLc4yNuWckOI1hmJS4PXwVcGXFie5rmuW+oaxu00c9Q09kuWon1Rv/wA15yUema2vZ7szSQ0cVfJiDy1R9EEHSP1l/wAlWNv4lTqi7mrIBnGOmYyPPUvUhOnjkmJ53cuI1tnpyUgKyWExhaIYpXbQx6T+lcjp5BuOoNhO8ib4muWpzlPLQy088VfhkvAnFtC8Lj6STslHhfbQ6pzgegxsY9wD0k7eL3qzOOWSwIhYYhffb6clBxbCWtAwOycNwGO0xySotTo89rKOWhmKKcHAxTDclqqyZ6yQqfEQYTfolHbd/wCqoq/DZMPPXfEXIxXM0bJkTwpaiOni5pbcl1I0AHcki6fElbuyQQK3VGxfhEya70XfzQAUMnDPP3p45riLW3yJR/6U9Q0b11TFBE2436lOpd0Kmmkjlzj6i22irOpwVxATN+FKfKMlqaLAabC4OLmMQA2sp9RLPV+Ie1YiRs7SRDytV6ck7cFDNTnTnZIziSC1X8sbVEYgbXB8uSpaunCnkIGO8VTVEwlY1cptLgtfXCLwUNROL8iACIVCCQoyzb6Vf4f22xOhoho+PIdPE1oBn0rI0SX8ir+66j2k6c43inDnHJtIUzNSnTyWG274VIxLFpMUlE5Ga9tt3iUeGQB0Ibh+aOQdWIacyuy6m8KEqcyDPR/MfEKmtRtIByU87F8JdS5TyRERRy7S7y8SpAyu0/Sl81aH7GJCzSPKOVr6WqBUDFd+Gz2/E6AGktLktyRC6AF3pCL/AEpe7VE3UWqAC7l25CuPmpoLDuQ8TdyQIrd2aCArvku3Nag0QqirDubdmiua3mmrvmld80UMfjjOoMY42eQy2sIrYdksNgpRrKuXhcWjC55ZNwRE+gt73WUpcWqKOmligdg4vWYjvIfK7yQ/eVQOGlQMf+7lJxXHLqJNUQaaaOOupIo46zhDWTWxxZ3HMd37WUu5vhRVHY0Y5Tjyqoih3TcSMd4+oG71jbvLajKqlI73lkvytuzdHtKs1td2BqbZZaGQ6iAnYYbmtJ/Vd5MKkh2Pjwusw5jq39odiN+FuuLPpEv9SxftU4gTNPIIdLje6to+2GKQ4VFh8U7QQRMQ3A1puL+ZJ8DNhh9LiOLdo6yBqybDqWkYb4r7jdWMUjX1tRU4g509M1/ADIrIvCXvdeaUOPVlDTVkEUlo1bMMh+L9Sd7Pdoqjs7iPtcTNLcBAccnSbfEmmgRq5Y3Gnp5ZK+eoE4SlYRe3jG/QAZa/NSH7LxyEFJWG9LVcBjC2oK6U/EFr/wCZYKTFqosSKtCThT3kbFFts+lRZqiWom4skhnKT6mT7kvaWa7Euy72U/Foxw27dIUtRfKwN32qxw3sfQRjiLnLFLKUf+7xSyboc+kzy7/hWDqq6orpilnlKUy23E6aEjG7Xnz96PaB6RPgvZ+h7PxYiDPONGZwuRDtqZfD+5Z3AqWXtRjHEqG4ohbmIttYfpbuVD7dUFRjSPKXsrHfws9ufmuUldLRyDJTylBIPIo3tJSxWantNhMUcEARYd7HWPUnCEYvcUg+Harmpp58JwUMKeg4MtTGwSFZtjzLrI/P3LAPiVSVWNS9RIVQz3DLnuZSKztFiddShTVFbNPAD3MBn4kcBZuY+zdBx6eCrw+OjKmeSZ477jljAfH9RLNdoRpqfDaJo6aOKprLqszHwg/QA+61UMtdUVEhSSTyGZNa5E73EK5JUSVFvENzya1ri5CpodnOJbpmivTIlrq67dcOqmiu4x1pLnSYriy6UyKOErTH1IolZGBa/PJ9y6IsRDm6JiOS1mZyy5IRzF/ibkuw5zmi6w6/6kVtw5sLl5pMTqkA77Lwf27GF4Xx6dSil1p8s5GHS7S1rk2WZWspABLuRW967a/NFAAl3o+Hd3ouGPmiibGkkVrXaJW7btEUUD+VkkklNAJJJJvSigEi8KF9pZIhVUAKK1dXW5ooBtIvknW80Je5FAc6fEl710hci3eFJunNACb0pdPcldqjUsBLlq6kgDjCl3pOS6gg5+5CitSImu0QAKJuSX70hJkFhW+/ausVt2TrmiVziygg4uv4dWSufvSAblSQBgNykDlG3K4kEO0i8SMyYe7+aZk2IcilzyYRV9g0cFtjsxE79SoRJstMkVPUPC42Ookt0Xjlo7PS+zY0mF10VTJTjUCD9PqXpOF0NJ2qqzqJzeLS4IhXieFV0sI5SO9w8xXqvZXtBEMXtMbWiwWmvmPUMWSKuHk++9HzdPl/48i4MvX4e1HiVREAWleXxEhjGcrWYHtWlp6OixDGJa2VyIHO631K5Clw+omFwjt9Yrn/ACdKjJHZj9MblKUXSsxXs78DVm/MqHGqGMmv0EmWzx+opqeKRgdhsK230rz2vqpKwyZ3YQ9I+Jer0rc/dE8L1Jwx/wDGUM1O8z6HcKYlp3jYs8mH/MruIQES5DbucVWYjI0hE2uniXqpny9FWe1+78ya4Zkfp+JOyxsOudxdy5qLC+q0QCGZxt5iQp2Oqcmzd0xbdr/H3IbmHqe1JwsVkmUtNMyUjCKo4a4D0iH1EoTVFvLL6k0RGVutoj4lLxxktRqbi9i17QYpJiWLQTyGxGACL2+5aCjxSsqoZI3q6gaeKOxwvK12z6bfqWDlzvJ1bQ10vs12bXZ9QvudYvBCXt/R0LqMkfdfk1NT2impcNHD+gG3PIPWay9TVSVBHFGG4kzPVOTk7yOZfEoZla+TZld4kY8Kh4Mp5p5PImLTo5IXkuty8KDw80te7MlvQqF35uhuudFb7vyoHJAAltStMQF3Z7S5Im3JayDz5eFFgCRPkzZbRSucueZF8SQi5Po25Fb06OgsZ8KfhsvFza4M9bUD5iXJGJWjmgBTZRkTNu8vpTTCif8AEHnu70u7TcgBNnn7k53Jticef7kTF70cgFd8kn5rnqzfcuXIATfNdIXIcly60vSusXizQBw7xtAs8m8KVqUhOREfidIS7nZAHSyJtUhjeQ8gyJICYX3JcTh3Nnz5oAcqy/GybpbkJN0pgyImHN9rckiK4s36kYCxW5P3XOKCAuHtty3IS6uSIy3c0HiQB3pFcf5JOWnchu6s0FgvtXQ6UrvzLjbhQAly17l24lwi1VgdDnpmrLD6yD9nUB3aSeSrrt3Pag8SVCZsZa7/AHYvaACUBbYfn81ma+qeqmI+kW5CmvaJOFw+I/D6rU3dr1KSUqEaKGNiIc3tHvJDxO9I5nIBB8rW5aILJkeIPRzBJTbDie5pFoaTFqfFiFpXYKg+d3eSySV1pJrghxTNVX080cvEbMxHw+JlUVkzWX5fin+q1NU2MTxsUbm5h3XdyGKT2qszPp9KfkmqJsGVLR2G2+b+QoIa6COYnMHIR2NuQ19UdRMT3Na2gWoK6yjsjHryuMvS6KAm05RlDJKcFxCDkRF4lJrhChwkwDcWTD/FUNNIc1QEWbkOfSrTtJWXFFTg+1mudH8QrkpLtfiT9ELlN6SFiLkorE4p6IrQvc93TalRqc/aS6NdcupppFxyTogdMmsFst/em2JcuQv3oosMSckXemkQF+pFAO2tZnc92fSuxlaOfqTQlcw68kXG0Jv6lIEpibI3Z7enajiF5DANNz2sRdIqPGQCAeIs7nRTTMRE7NaOfhUmbQ7MPDlKPNite24U3d8yJNHIV2a5xPf/ACRQ9R5h2/En5ieOjiC9ivbp9Kh8Tu1XCkcufcigoJuaNtpck1dck8lqos6kucS5K61FAdSQuTZckWz35oALfMZZvvLdch6Uiyz5sS6/NCIDgK2YHz709WjaYn4SUW7bn5KZUzNNCLtt5IG/kRO9J+a5cxETuuETepBQYjd9SWmfxIRk8TJEQd3kgg6/NcS0IVwkAdSSYmySUgL97qfgmLPg+IhVtBFUEF1kcrXDdbte1RAIOEbGfd5eJNyC8bC7+LcqQDpyPNMRu+4nufRSqMmmuiPIh7rlA6efeydpi4cg5Zl9KYM2GCjHQgWtwm3TmrWKa4dFm6CsuEs93iZWcVU8JFk12bXMuuHjg438i3EnHluTrFtzva70qo9ucRuzQvXOI6u9y1szLhpN3/ohOYB5qo9uMS1zL96bqKzf/gpsC4OQNru9qbfPc7ZF5Km9uMdHN7U7DiD3j6STTE+SzkkPh5szaKMVQ93JtEQ1jZ5A6Ylp2mPR2AvSSsLHCmfPuuHwpspunkPh3KJOJ0p2Sd/vTXGt71BVonlI5cskJSPb3WkofEe7mnAqHpzJ9C+FOxErjOOrOyb4z25aJo6hpG7lHObXPURZFgT+M5F3CTIiqHu6G0UAugd6NsiYm1EstLUgLeHHJBHLhsQ/O1XdNMFRCJs/UsRc12p25Kyw7FGpWJtTF/S6EBquldbkqwMUfnk4/U6McSt7mVIC0e8R6LlArOORXszCKFsUjt5snJMQjmisy5+lDWxSerKYoeI5MzIXp3s5XfSppkAlmD7VFKqZ7v8AtXO1r8jpUthrh+57e+5EUb82yQnVAT5NlomvaGu0dZNwNlKY64++4fiRBmPnamvaGIsn7/UjGS5sm7m/pXNNr+JvBuvcOTDcWrMVv81U1+DmJcWn/pdWgTNa2b2+RJ+GYB5ONr8x9SnHl1esi54d1sjNF/vAEEnUPi9JIsSI8cGOKQAPEom1lzYRlb/qp+J0YZlLA7e8fiVNVyNURibbJQ8Qv3rua4PP+LplM8Z3kD9QbVKwvFpsLkE48yDPfGT7XXZZo5ivMBGXK1/J1F2j3sSx9xZ6Nh+IU+LUgyQPba+t3UDp2nJxlyqZL7PEXiXm1HiE+H1DSQSWEPp8X1LWn2wo5KMZDzKUm1DLpJaKVmbiaUqoCniCALuIxbh225KHMMftISOTkbAQW597qHhnaCOupxaEWiEX1EupNYliUGGw8Ro3lN3WtkNHKzD/AGyPKoiaKJnLcT9/wqnkGSlAqeZ/aKV9rSekfiUyuKPHqWKTiPFPE9zxE/UorzNDpIzfxUSC6KSrw04bjjzOIfEom7zWpp5IoS2GxQFuePqtVTiVHEV0tMYW9VgrJo3TsrVxh1RwzNGXw9+iHiXDzba/l1KChIE/USAVjgzDpqI+pMXMgA1cYViVNhNGcrNxa0ytC5toCqR5GuRH1I8FMlV+KVOIHfNMR+Q57R/KowSOL5gkiAbjFme3N0bEk2nxBrCY9vkSgSk8xk7uimj9nOx3Yibnagfdq7sqsFCgW5JPl3pFtS9ykAhhchzZH7OfJ25+JBdrzSucu90FkiEZI72j6T2uKd9nMuce75KGJHzYnRDMY7r3/ippkDtRCcNrGFt25MF8k4czk2TntQvJpk3ehFgWmRaCkO3zXRJrs3d0jLXa7KgOeJLbkupaeaAFbauPuRllbp3c0KAA6Uh+a6fSuXWoIC6Um2jq3NL5pXafCgAdLfUkl4e9IhQAvDolr5IhSudAHUHcld7nXX5EgDrZZdyTihRoABLvS0uRW6+pAAjkk+XeiIXQoAT7WyQhmQokkFibkicUNvzS/MyBIG7TJF0/El1Ja+5AxMTJI0kABuRDaKVqX+ZACIvcugVsou/Sua9zJakS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50187" name="Picture 11" descr="C:\Users\reuben\Downloads\Original image_ 1920x1200.jpg"/>
          <p:cNvPicPr>
            <a:picLocks noChangeAspect="1" noChangeArrowheads="1"/>
          </p:cNvPicPr>
          <p:nvPr/>
        </p:nvPicPr>
        <p:blipFill>
          <a:blip r:embed="rId3">
            <a:lum bright="50000" contrast="-70000"/>
          </a:blip>
          <a:srcRect l="4557" r="12109"/>
          <a:stretch>
            <a:fillRect/>
          </a:stretch>
        </p:blipFill>
        <p:spPr bwMode="auto">
          <a:xfrm>
            <a:off x="0" y="0"/>
            <a:ext cx="9144000" cy="6858000"/>
          </a:xfrm>
          <a:prstGeom prst="rect">
            <a:avLst/>
          </a:prstGeom>
          <a:noFill/>
        </p:spPr>
      </p:pic>
      <p:sp>
        <p:nvSpPr>
          <p:cNvPr id="21506" name="AutoShape 2" descr="https://f4.bcbits.com/img/a3502644618_1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21508" name="AutoShape 4" descr="https://f4.bcbits.com/img/a3502644618_1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21510" name="AutoShape 6" descr="https://f4.bcbits.com/img/a3502644618_1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21512" name="AutoShape 8" descr="https://f4.bcbits.com/img/a3502644618_1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21514" name="AutoShape 10" descr="https://f4.bcbits.com/img/a3502644618_1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21516" name="Picture 12" descr="Image result for wotan"/>
          <p:cNvPicPr>
            <a:picLocks noChangeAspect="1" noChangeArrowheads="1"/>
          </p:cNvPicPr>
          <p:nvPr/>
        </p:nvPicPr>
        <p:blipFill>
          <a:blip r:embed="rId4"/>
          <a:srcRect/>
          <a:stretch>
            <a:fillRect/>
          </a:stretch>
        </p:blipFill>
        <p:spPr bwMode="auto">
          <a:xfrm>
            <a:off x="285720" y="785794"/>
            <a:ext cx="8439150" cy="5238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0251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50178" name="AutoShape 2" descr="data:image/png;base64,iVBORw0KGgoAAAANSUhEUgAAAusAAAHTCAYAAACeOFZgAAAgAElEQVR4Xu3YMQqlZxmG4X8WkNoUsRNSDkL2IYJjrUtIk6wh02QJWjuCBLcRkCkDdpMi1llAZLYw9wMyr9fpnw/O9Z7i5rx4nuefj88HC3z11fPrV58+Lz9/9TyffPbBzxgSIEBgIvD9t8/zxZeTpzxCgACBDxb4+cfn+eHN87z56Xn7+vXz7oMfMnxeiPX2K3gf699887x8nuevL148f26vWRMgQIAAAQIEPn6BX355/vI8z5++/lqs12uK9Sgo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vo/13/ztefm7fzx//9Vvn1fxOXMCBAgQIECAwEcv8J9/PW+++/3zh3//8Xn7+vXz7qP/Qv/DLyDWI75/1iOgOQECBAgQIHBOw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DTL4ZAAAAXVSURBV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vo/1V58+Lz9/9TyffBYfMydAgEAU+P7b5/niy/iIOQECBKLAzz8+zw9vnufNT8/b16+fd/G5/+v5fwFltY164uLI4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50180" name="AutoShape 4" descr="data:image/png;base64,iVBORw0KGgoAAAANSUhEUgAAAusAAAHTCAYAAACeOFZgAAAgAElEQVR4Xu3YMQqlZxmG4X8WkNoUsRNSDkL2IYJjrUtIk6wh02QJWjuCBLcRkCkDdpMi1llAZLYw9wMyr9fpnw/O9Z7i5rx4nuefj88HC3z11fPrV58+Lz9/9TyffPbBzxgSIEBgIvD9t8/zxZeTpzxCgACBDxb4+cfn+eHN87z56Xn7+vXz7oMfMnxeiPX2K3gf699887x8nuevL148f26vWRMgQIAAAQIEPn6BX355/vI8z5++/lqs12uK9Sgo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vo/13/ztefm7fzx//9Vvn1fxOXMCBAgQIECAwEcv8J9/PW+++/3zh3//8Xn7+vXz7qP/Qv/DLyDWI75/1iOgOQECBAgQIHBOw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DTL4ZAAAAXVSURBV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ivUIaE6AAAECBAicExDru5OK9Wgp1iOgOQECBAgQIHBOQKzvTirWo6VYj4DmBAgQIECAwDkBsb47qViPlmI9ApoTIECAAAEC5wTE+u6kYj1avo/1V58+Lz9/9TyffBYfMydAgEAU+P7b5/niy/iIOQECBKLAzz8+zw9vnufNT8/b16+fd/G5/+v5fwFltY164uLI4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50182" name="AutoShape 6" descr="data:image/jpeg;base64,/9j/4AAQSkZJRgABAQAAAQABAAD/2wBDAAMCAgMCAgMDAwMEAwMEBQgFBQQEBQoHBwYIDAoMDAsKCwsNDhIQDQ4RDgsLEBYQERMUFRUVDA8XGBYUGBIUFRT/2wBDAQMEBAUEBQkFBQkUDQsNFBQUFBQUFBQUFBQUFBQUFBQUFBQUFBQUFBQUFBQUFBQUFBQUFBQUFBQUFBQUFBQUFBT/wAARCASwB4ADASIAAhEBAxEB/8QAHQAAAQUBAQEBAAAAAAAAAAAAAgADBAUGAQcICf/EAFMQAAEDAgQDBQUFBQUGBQICCwIAAQMEEgURISITMTIGQUJRUhRhYnFyBxUjgpIzgZGhoghDsbLCFiRTwdHSRGPh4vAlNHMXVPHyNRhFZIOTVXT/xAAcAQADAQEBAQEBAAAAAAAAAAAAAQIDBAUGBwj/xAAxEQACAgIBAwQCAQQDAAIDAQAAAQIRAxIhBBMxBSIyQRRRQgYVUmEjM3FikRZygaH/2gAMAwEAAhEDEQA/APkFqfw5WomhPv3Ka4/lQcNu/cvdPBsilTx/lSGMN3h+JSOCHvFLh7bcrkE+SK9OxFkzJNT265fCpTR7udtqXfzQVRDelAtbUipY8y03KZahGN8yzzQVZFKnjG3RENLGXJlKaO1Hb5MlRL5Ig0LeSQYfH3Mpdu3vSGPTkig1I/sMfk45e9CVCBXKYw6Imj7/AApjIoULFzZ132GO7PLxKYI6/ClaxFy6k6AaaliIxexru4kB0cMncpRDbolaxN6VLQthhqMB0ytIkPsIEpJZ9+1dYbdcrkgtjQ0oZe5SQssysu8k1+a1GJfmToLHR/DL587U/wAS3kHPquUUJNq6UlyZLuROirHEtNw9VqmwSPzfK+7cRKpaRx7rfhTpTPI+b53N4kEaFpHVPG+bPb4bVOpsYkjAWyEtLbln3k19SMJLe/uSsmmawMebh5cMBT0OMR8Yb42L+lZBptNXTzVWmneqVBbR6FTVkcxZ53f5hVjFNGVrZrzyjxJ431e7L3q9pMeASFzfb1IcEzRZGbKnsmHJ8vqVhBSxEQxvG/uL1Kgw3HKMiHPpP38lrsPjgqAF72OIuRC655wo68bsZDC4qg9m7LxIyw2ApSBhe3K1WTU/soE55WeofEq2bFIyuZvPqWepvdClwGO7V3cvV5qRLgsUjhkziafo6ziCLPuAuRD1MrZrCDJ9yTNU9inHs7ARCb53Iv8AZ+AT1zV3Ht0bculHdrkosuuCm+4YBHOzd8lyXC4xLLh921W4+bCkUOmidiaM+OFxiJNY93cnRw8N2YOI5aXP0q4eFy8rUjpWILPEmZ0URUscbC2TaP0p37rC3M4mbP8ASrlsPAh0H56J+Olbk/JRaRoosoZMJOSMeG9ojttyUKpw+ciFnACJtt3mtmNC2WiaOh25ZW2v4U94kvEzD1dDOI5tA9vdaygVIy26RkJL0f2XQW6hyUKqo4xEb4HLTqVqSMpYmYHjVPvt7hJF7VUE4s7vb3LSVlLTZaZCY+ElS1HDjPP3+FaqpHO1RIw2GrmLV7hF1scH7PhNLecn6XWSoq4IT0B/9K0eFY046ADgf+ZZSRtjaTNdD2fgjubJre/TqRS4LTja4Aw2vclhuKPMIubOI95ZKy2k2YO5CuGSaPUTUirlweCa13Br/UK4eD01+Zwtf6lYAQd7WpXAQi2bFql8iit+54rDBm2lyUM8LAbmdmHW7arsxtLYuPC4tme631d6S48g1/iU4UocjiZB7GAmQPTh+XqVqQsR65LhRtlm+0h9y0tEkaLCaOYdImA+/TpTg9m4OdjE77UYjaWd7681Khqrbfn5oYEMuztOVwPAJXMov+zcFxZR9LrRQzBJdntLPqUgYwLu7/CobK4MrJ2Xgk62ut5fCmjwEI+TLXnTtkT+JMSQsSnuBoZYsFYdMrhFuoeab+6dgg7uQ/Cr44+GZaOJelBc0j5rdMhoowwOnEyfK7Pwrv3DSDseJXDi2eeTJe7QviRYaozk/ZmmJxMI2FQ5ez8Qhlw7PpWv4d2jsmjpfLcPpVqVGE8SZgazAaaR/wBjuVRX4DSDa3Cbb6V6JV4exDeG1UNfR3FrmJLphM4smNo88qsJiJyewLR2qtPDYhHQGW0rKFxcsn2kqSsodpa2rrgzgnZlarD4r82jbTw5KFJRwkw6W5K+q6d7u/aqmaNyInyWpgxkacB0cOfhThQwCIvZ+ZNvzSLO3/1QRZIeGmkHJ4/5KLUYbTycmcSSucUXEcddSQFjDUMYl6k81KGj5cuS60j2rrTW2/5lQBDG3n3o3jbyuQe0XDyS4j7kAO3DGWWXwp8Kjhhq6glJclxNSfS5BVltT4gV4vm3SrSnxq0u61ZQZH5p2KZvpWdJiU6NhDjT+0asJCXMbVd0OKRyNk7CHlavP4arfnm+1WdLXNdz5qHjRqsjN5TV0ZGTPkY/F4VZUpRjLm4NcsXTV23PNXdHXPmLdSyljRvDKzc0NVHbk4MRfEyegGMmIHZhEnWco6x7RdWkNYxDmz/lXHPHR3wylwFDBNJsDbku/c4SXMAW7fEmqCZytza5XcBOQ6riycHbB2Uh9n4+D0WqO+CxCOTh08lpjzJxTPs7XZ5fpWSdGpnwwWMhLYl9xxkC0HB1z6U7HS7eVv1KXNlUZ3/Z+C0fw9ymRYPSE4uUbF+5W/s7j8WSQU7W6JbDSoj02D0Nhs9OxETFlapVNgtHGQ3hb9LdKkUtGd5Op9PQmT8nInWDaNEnJkU8HpODa8b2Z/qT9NgsEkmgMN3LRW9JhJEe99rq0pqFobRyb3EuWWVL2o7ceFsowwGIjzMPy+akNgsfNgtH4tyuChtL92q6UdumbrjeRs6liSKCow2OMMrOnkl90hJqW0i52q0ONyk0bpXWpzHT8zK+4Hb5K+GlaO/Ierncjeja0tNrqw9l82t80+NG5W7XU9wpYymGlCMLHb5fCmpo2LZZcKu6ilYYyz6iVG5SRyExs9zEnB7kyWgxJG4xFl0vzFNRZEQNIzWA/wDBTKonkbMfqdQSExl0Z7V1JWYt0TCINj6FkyA+HuNtov4Uxc9pNlakJW8unvU9uId0dPhEAu7bu5RTp2Lv3N4UbyblwitfPJlWtGblZG9nYX0G64vEnOHcI6bWTpE1tzbsnQuVxZsz/StWrIT1JOG8QZRAG+JaKGljktaQGuWZhqDh5A5ETq2psSci3/4rgzYm/B39PlSXJc/csZS8SwSz5Jfc4Zlyt7kxT4g5DrmIly1U2nqGkEXu/US81qaPUhKEgAw0BLRtv+JJ+PDY7MnBvS6kBIxCL/1J0CcSF+lczbOlRgQmw2LdmDF6dE82HsQ9G30qd3Zs+10YCGRZeaycmaKJCGhjt5Nd3adKdGlYrGZmEVK4enJuSIMh1UWOhsMNCwn6s0YYeEY5M1o/CnxmEdM7RRiV3N2tUOx8Aewx7s2uF0Y4bEQCNjW9ydCRsviTrZFo2WSylZSoZfDYiLJw5+5L7tj8tqkPIwlrl9KHjNaLdKj3DtDR4bGUY7blw8Pju5WqQU1vftSORifPNHuD2jBUMdu5upL2MLR0YVKue7Xdoibd5bfSpKIbYbFbyYSTrYfF6Nz+JSSFvqFFu8lLW3kERCowuvcGuHkSL2OOzJwYtE+W0uTrr+9lQEVqOMR0ZtOScanAR5bvkndbuTimzktL/tQF0JqcLeTIuC3egKqbLl/NNHWXdzJ6OROw6VOBaMzJv2ULidgQe1P0qPJiDxn/AKVSxMO6kSHpRuzyZMHTxeNmt+JRKvEpJhsDZd4lWjWTxvlK94tyWkemb5E+pSLD7roKg9I3JQqvB/ZbjiD8J0M2KcNiONt3+VR4+0Egv+JuHPT0rrhiyLkxllxv5CDCZaoNI2EX8RJis7P+zkVzCX0pTdrjhuyp/lcbKtk7QVM0uZtGJfCu3Hizt2ceTLgSOyYfGOjg1qgV1LTx+Dd6k799bSvD+aiy1wTXNkxfvXo48c18jzMmSEuIjJxxEOjMPwqLLGFhCzNuUgx25t4k1w7n1fau2C1OKUirqY2FzYAYh+SKhpXmmF3ZhHu0Vl7G0jjm3zVtheFhNJo1oiqyZIwXuJx4XOZChw+OY8nBh+lTSwWImyZ4yLLyV1R4fw5rwy2+5THp+rNwFn3fSvGl1PPtPax9LxyYv/Z2CY8tC8Kci7JwFBdJEI5v5bmWolhaOoIwdtWu5Ls0lsAu+W3mSv8AJnLwL8aEfdIylR2fpyDZFtD9SocXw+MorNA08XUtB2hxhxhkanC69rVjjqnv3tKRZL1unjNq2eJ1WSHxRTRUsd5MEoXN4R2knJqc4z/ahapc1dTCBO4DxG9XUS8+7T49LNUZRvsH07V7OODmeJkyKBrJcWgpzJuJcQ+llmO0cnt3g256Es+GJSlo7uV3LVPDIUjc3LXpXZHEonFLK5+SNLR8Mss2JmTPsYSDuH8ym27PV8SQZiwtmtkY0QDw+ImHIPiUWWjAS0BWoi5flTdQL2+m1aGbRTHShuyBlGlp2LRgb+CsZcx7lClkt+lWjFoh+ysOuTIHhjuzy1TpzXflUWas7snyWqJbGjs3Pk2ajTi0j5O21OS7tc3TRk8hE3V8SoyIp04RnoDJuWhjLwWqZw2H+CA+rTpVgQQw+L+CcCjjEdGZSB3NllahLPLLpQQR/Zw9DaoHp2u6Gt708WRDrtFAeY8n2ukwGipwFtrbUuCxNyZG+ZDq1uXJEI7dR3ZpkDAU4XFp8k6FOAnvZi+pOkO7NtyIOeeX80vaWGEICOjJwKdtrJMV1qea0uWSmjVeAo6VuXhRvRgRZ/1J+npyy39KsWo3tHJSXRADDQJx5roYTaeT9zaWq2gpyG7PcTqZDS8RtWe5t1ylstKyp+72syycbkTYWFw6XW7rfUroaVrsnbqTkdHuvbpUWaalO2EsOjdPciiwV5GJmZvpJXUkMcY35bkAE1253HVUmKkVv3GfltZSAwOMhHS0Cb+KswkAreejqaIxkGbtaPcPiU2UkrM/H2fgEOTF4HuXJMBihMrOpv8AKr2Uo7dMt3O5QqsroyYHYdPNCYmkZ6vw2np4iYLSJ912SzOIyQW/h7dNR9Kv66oCMzB8tVl8Q2mWq3SOXIyrOTiNyVBXQ2mbeHO5XVVM0YE+ao6yR5jTkRDyQjFr/VqgLrXD2v6lwiXMdCQ04tck8bFckREOuX6UPq0QasVo3ITFuaLq19PhQdVvJBJ1xZJvLL8yRF7krf0oATi3J2XGj3LtzDa3hRdKAFaPkhtYmHw5Ii5IbfzKSzhDHyyXW9/+CK1i/wC1Ddu+FABWsK5aK5d+ZIrrtEEA2ty0RNmPkSC4s0jk6UFneGJfCgHa5ciFAZOXeiEnuz9yoB4ciLuS0H96FuaLpUkBXbPqSYnuQ7suaJto8upBZMIUmF/JHpck/Ik6NQLe9DajbaS7aPkmZMbHalaxI9O50mHzdBYBDolayO3yXU6AERfvXeG/JF0pW+SQmK3clbuXW6tEXUJZoBC4aRD3pPlcKIhZWFMAc1220c0unxJCoDk5cxLun5vSuFtLNLQkBQi610i/qQvyS7kFUEAtzXLu510S01dc1tQSjv70Tc0LfLcib9woGOXLo+Jrk0OXVmiYu9BFDrc87kuJaguQ67UAPBInBmt5qLdrkujzQBOCZxHTNSY6p9u7cq3iW6Imm2oTFqXlNWOJZ526rW4J2qkowEGe4e+5eexzd/kpUVYYlz2/Cn5J90fB6qHbCQi4fEugL+ldDFBkkJ8ty80DEnv5q5w3HAjC087+5KolLJL+R6RQVEhdDK+iqJJIhf8A5Lzyj7WWvHsa1ueq1mF9rKey6RrfUsXFnZjyI0dNIZOLhu81L4xj3fCqaj7RQSXZBaXpFW0NZxtWZ1k0zrU0/A1UFIJkzMo/tUgtke0lZMVzag/pQzRxcMnNlIMiBXHaPp6XXRxBu9QqistPeAiHqzVDiPaKnjP8OMwL1C+1UlZg8lG3ixJ5HLJrs/EpEVRpy3LB0fbII2FjdlfUXaikmMc3ZJ4zSGZGjCo1yb9JKQFRxHJsntVO2NRZ6N8kZ40F4vHtu53LLU6O4i8IW+kskijuuz/SoVNijTMLP1KYFQEhaEs+UapqRErcNp6hvxIGLTyVBXYLQCOYM4H8TrXtu5ttTc1HBUdYMX5VSlRE8do87Oljhl0zHW1TKIXjLR9vqFaapw2KnMTaJjDpcclV1NZBTzEzwMNvuW6exy9ui3oZGGMXklt/erihruG4s0olt8L3LBnVAT6RnYS7TSRxkOWcfxLN49i1lcT08aiKQcjyEvVmh4LE2YGxLD4biTjNlIbkI8iWnoayMuRvb6RXO8ep0Ryblja2fJkZkBBbk1yZ4zbk2cjDqP1KNTexwheQLtBJRZ5OG+Ruyi1NRPHcYG5D6VU1OOOWj5MTLVRMp5Ei5DEIy0uUgZIy72WPOscjvYX+pSKbFDHTLpV9sxWY1sZWjp1Kzo5tmrrL01dxGHNsv3q0pqp7MsvzCspxOhNF4xMXkQt4UTixWv0/CqlqgxEXd7k61Y5Fr1LBwL2JU8PmHNQXobtQ6k97du1S9ouHJn2ihJxC7K6SE43yfxIH2jmz/lVroQZdQqJLQ3ERhn71opWDRDiqGy5J8SYh16UMtO5F0IXhcWLLNWwocenaQc2VZW4XxGyU8M4+WdycaT1ITaInBMxtfhZxsTO231Khr8L2k7M5L0ippQqG5flVLX4Xpnk4kuqGQ4MuH9Hllfh9rkztb8SpJ6XcQEy9QqsJCQCbJZ6vwFi8K7IZDzJYmmYCoo92eqikJxlruWsq8FOMSbJ/zKtqKExHo2ra0c7gUblbyQ7ebqdLSsL94pgoff8AyVURQyuNyTjwoSFx0QTQnHy6ULl7ki611AHOnvSfkl1Fm64XNAHbtUQoLn8uS6XLRADoSWlkn4qq0h1dRF0ScdUJlF5TVTiJa/qVtRYla/X0+FZSGoe7R/yqfT1Dl53IaLTPQKDEuILZmtDQ1W4dLl5xhtUY26/qWvwyuCTv/mueUTqhI19NUGJDkK1OFyNJGKxlHVXOLLUYZVNcLdK8vNHg9LDMuShPLLJMPCdueTjcrGkqI6gdz7u5WkEMcwjkzCvKlNw8npwxqZmrff4kuM4tpnuWqPBwL6iUY8BAtbHu7xSWaDNuzNGc9oe7ZtUmCTdm+SsvuFhLVn/gmjwf3ck+4pEPGx2CqubQW2qbFiDx+d3qUAKN4R1bckRW3a2rNpM1TcS2PFnLzuRR4xJHo5sf1MqfiMSXE/Us+3EtZWXrY4ZBkzN+ZGGLXdWVyz3EfuTvEYub/pS7SKWZ2aQKpij1ZhJOjURCOrsPkSzYTOPf8kZVD+f6lk8CN1mZo/bIxtRtiEdujrLlVPml7VJ1KfxkV+SzVFNFMWT5EXxKuqaViMnbq9Sr6ase9SDrH5s93xLLtOD9pp3lNe4YOFxLJ3QFC3kpHG4lqK1iK3JuS12I4kQPZ2ISdn3Jp6fvJWlu4Wyu+JL2fQtjkl3A7exUPCPNLg8QVZezhdydEVGHk6vuonsFS0Li+jJFG4lyVp7G112hIioWtFnzU95D7EirGN7rs06Av/PqU0aXno6dGjtHXapeZGiwsjxX5ZZqVCRxowp3G7RG0L283uXPKUZG6g4kmCue7LK5T4cQbMWdlTWjGWee5Ph5O7kK5XjTOqORouhrIy5Zp32pu7P+Co226XvqydDiEw5G5ZrB4kbrKy79o25+pH7R0voOSp7pSa189qcG+Q8ll24mvcbLT2gBud8k6NUFvWyp+Ce5myH6k/HHL7vypOCKUplkFUFud7JxqoO47lA4clo7gJHHSyFcWg/6lk0h+4mDXMXdcSMaq5y/mo4QyDo7BonYo5NuwVPBSTJQFvyFlI4eubJiONxK5SYvP+lc8n/iaqAgzIsnTpC2evhS280rXWRdUd78vDcl4tq4Ja5P1JXPcgoJd8PchYvekxav3oChe9cONibkjLmh+aLJGfZfFnqmjp3HxJ6aZowLJ2u+JQgqDkPe9pN6VsrM3XgRi4kquskcbgbMSVuRP3Pco80ISauzLXHKjKWMz4U8ha3uRd9yCWNybV+Stp4XEtjJipoZyHNsvcK71NHN22VLx29Sakp3K4We7yT8uG1hXNlcVqYHA8VqrnyaAWfx+JdMZw/ZzyhP9FVVQvfY2XvUaSMx7rlcVdDPTkUcrPd3ELbU3NhtRCI5s1vUu6GVfs4Z4p/opnhYmz6RTT0biWYZj/zU+Sn7yd7vSnAp9vW5CTrpWRHO4FYN23PqzTgR3CT9I3fwTtTStCV4dXpzTYDcOmQ6rW01ZlpTE0wjo27VWdLjXs4Dkwc1TyC4lyt1QcOXPR2USxqaplwyzhI0YdpnGYs2bc3knT7RBwRd8iLLTRZd4ztzLuStkkHNlg+lxmv5eRF99/cQizdMT4s0gZaCGSzs0zwmTN0v4lXyYlJGBM7raHSw8xOefVzqpE7EpIY4iYJCutXmHaTtRLSyE8BORdL7ulaPEqystvB2t16u9ec1OHyzV9RI+d5vdw8tq93psShzI8HqZuXgjyY5WTGWZvu8OShy1ElQ5MTflUw6GQbeG13mPkmijkHRwdenUTzSO49+VuSPiOPQ/enYRcrrurpe5SI6Nycc+npRaEQuMfcyIagyt8Km/d+8smf8yJsPO7RmT2QEUahyLRm+lIx4gl/JWEOEmR5sFydPCTjuMAcR+JLZByZmenPu3KBNDtJn2rXlQsRFp0+rxKuq8FPcfXatFJGMoGQljMvL8qiSwvn8S0Z0dz2ZWko0uFldoy3TMGjPFHsJmTVvDudlfSYXpq1uigVlHwQ6+5WnZnqQmJ0J+eiQ/vtRF7lQhl8skBknrX3cvemyjfMct1yCCOW5C0e7uTzxv35LvDLzQA1w9O5HbpkjGO657WuSIbvJAUBu255ogG1//Vd4ZW5F0p0IbnyUD9xwNtzqXTbdbfkgalP8qfp6UxcdEFJE2PcOem5WUJXD8Sr4o3HudiU2mzHV87s1J0FiA2mGSm0/DHTK1V0Ulri2e31KSRXWu7qGikyWUbC5G/L1KFV4kEJZA/5UsXxQBh4f9KyVTXMJ7HuQohkyFzLin4mbntQhizD1t9KoHqmz59yb+8LbcnWmphuauDFo8ss/yqS+OPaTX2rDVFc5Wuzrj4lw+/pZGpPcNbLjlxE7Hz5+5CWJXDqbLFTYww6sdyrpsekEevcq0oXcZfY9WPHLmz7e5ZqpxC58s/l8KiVmMSSFk77W6VXS1F2t24kbImm/I/NUORFu+agzSeJcOb53Jgy+azbs3SoGTlmO1NEScua7VNdRlmsjT6BIrStQ3NySMkBD5IGF+9C/UPNIvfn9SH3IAccm5DmhEnzSu3ZdXmhcmuQAQlc6Ny6U243F9S449WqCqHS8s9qIia3NnUOSR88s0UMhXEyVBQ+8nehYtq6g8PP8qQxwi1FJy3c03pyz+pJyYuXhQAj6s36UI5ZlmukXpTfeqAdbcI3Mkw9XJBr70YltzQAVvDL/ALk42RckwPMndPWtzbK75qQOFlnlkuwk/e65JmJDmuh1OgC04enNccdU7ba+qVr81qafyGrErdLU5auW7ss0DGrfJHb5Im5pIodg297pN+ZE46abkrbXQT7Qbd3NFbbydJuaXegQJCwl3rodS7palY/uQLkX5XSS1IdX3ISQCOW+9du3ZMhbkiH3MoKQn6cly1u5cu+a77vCgZ21I+lJhfki1t1ZADfcnEuosstqEh96AEPV6UrdUVr82dIcx5/qQAlwOpc1S79EAOdLZ5pe5kJ9PNK63mkhUL8rog8mQiSL+ApmbOuS5d3rrCwpFbt5IKqhwC/SjGTbtdv4qPqLrtzClQaMlDUWlzToVHvUK64e5EJW80zNouYcQMWyzuFT6TGJRtyPas0JORc1Iikce9OxUbGDtBJCefEe3/FabCu3Elog8vzIiXl/tVrIo6x7uf6UcAm0e403axhbPiMf51Km7VRSBk/6c+peJw9opY7W6h+SkNj0kjZEW3uU6o1700em1eOQVzZX2yenNZWsxaKGYgka7w3EqOLFn23ldootdXNN/wBqrWjJ5HIvwkgK5wkdOxVklO+w/wCayMdU8PQ7p77wO3N3dIWxvKLtMdO4s73D8TrT0PaCCYRuyLNeOfeR55t/UplLjhi/NJwTLWVo91pMapLhbiMH1OppY1GLjk1xeleN0XaC7U8iV3TdogkYdbSH38li8SOuPUcHq1LjjSC2bW/UpQYpAR2cRhJec03aaMmyc2HyLzUmHGAkPO+0+5ZPEdMc56OMgSDmDsmZo45GK8AJZOmxqQSH8RrS8Ku6bEOJzyL96yeNxOhZVMarMLcQI4H3elZ98PrRkJzicR9S2IFxOe1dOSOPQzYfqVKTRLxwkZemGTk4HcrmkqDpbc3cfMUquaAS/DyL6VVVVROWkbXK/l5MeIGzpcSimiFs+fhT81VHCOZuy80irq2ll0kYfNW0WLTyRbzclm8fJaz2X2I4tHbsNiWcqykqjJ26vSKfhpTqjzYP5qwiwt427uSpVEjmZTAM8fMHJSoZGHV2a4VZHSkJdG0fSgLC+MJNZai4h239DQVxbctquaSqksF3VdFg/D1bcSnwUZ8s/wAqhtGuOM0T2qHs5WouMwooMPuHV/yrsmHuJadyw4OsAai3nkSkNUBz/wAqj+ymJIhjMbbUcDVolBUbdE8FZb3dyrRG3mn+G/lyUtDTZL4wSB0OucNiLTvTcQ6d1ycEXI9AQWNnGyZKNubZc1IIX780I5cs2QQwGjuIXzRvSvIOWVw+lFELiWn9KsafMSGRvF4SQ2SmZ+p7OtMRZA4k6qazsjKQZxuxF6SZeg78syyFMzC0mju6SyyiTPFGR5DU4LLHIQSx2l3jkquswUCbJo3Yl7FXYfFUCTGz2qiqezYcwOQfMV2481nHPpv0eM1+B8N9Gt/cqiowlx5MvZZOzPtTE2pE3uUKp7HxlyyXUsyOF9Mzxk8PMeTJk6V+9nXstT2Ni4ZWMxFl4liMb7O1FC5G8TWZ9QrWORM55YnExr06aencf3q4OO4iZ2tLpUOWEx/5EtTCiEQkKBPSi46P3Jq3dq6GQwPc3Sk3yRLhZZEgk4xW6JcT3bkiyLkyHqU2A6MlxJ2Oa0tc1FttLNmRXW6ITAt4a54w0fvVlRY48JZ+FZe5xfLNPwzXFud1XDKTPS8I7SNI46rYYbijSEOZ3F3arxOjrnhIXZ3tWqwbtEEZC5vcPzXPPFsjqx5aPccNqmyFs30962WCTBMAZBcXzXimD9qAvi/+XL0XA+0kZCIs7CS8Lqunde097peoVnoTZEOeVqcAfkqmnxp5AHIGJSgxA8s3jYsl4DxSR9FHNCRY+HkxKHVyNlk2VyjzYo+WoOKgnWcR9JX/ADK8cH/IieWIEhSERbVFMblKesGwdbvypgq5obtGXajibQ17O+Wm0UBQ9WRWp0MSCa4c/wBLIXxKKwo2YNviJHJn7BodujvanBktIW0ElBmrmz03eaZauCEhPq/etNGydkmXkcMk3QDl8KkR4bPIX7MvcqiHtZJTl4BD05KUHbx78r7C+Flm8eT6No5Ma8lsHZ+oJuX6l2lwOSSX8SNwDv8AqVVJ2sqKps2n3N6dqOLtVU8HLj7vksnjymqzYjR/cdNDcevJAOGxEObA9vzVCfaScgH8Vh8S6PaSQRJ2Nh+FYdnIbfk4f0Xv3fafL82fSj+72tJ2zuWfHtVINuW8VKh7TMRCxs+qzeHIbR6nF4LaKPgzat+pW0Mcdg9HvVD95BMw5Pm6h11cdubO4jncsHhnN8nQuphjVo1BUtNJdkYXMh+7w7nb3LGRYlJfqdqt6XHmjfKSRy+lRPpckfiysfWY5+UW/sLFdpauey7dW+nRHTYoFRqDqYEjSaZMuGW8H7j0IaT+JACjYXzcG5dKrKmqa/vHJ1o5BYg3ZcrVmcVowjkJ2z56rTE9nyZZVr4FHiACJZ5Ei9sa3uL96p3Hh6s9yDibtGdeh2kzj7rLc6ppC1ZhSaqAeeYqqORyHIcxTRzSi3P5I7Rn3TQhVMOuakBiADo3ksVJJUSXFe6Y9qqIz1kuJH46f2HfaPQWrmG13ZrU4GLRZjlF+bNYSLFJytvfknwxKTLMnWT6VGseqZvI8YpNrOFxOpsVZTFrkw/vWAirnkcXDdkrKnhOQM3ks0XPLpUjox9U5G2aqptr5t/FOjIGebZC3zWNDDzEs2l+SmxDPHIX4lw+knXLPp19M6o9Q/5I1QTARZs3NHFJrkzMs7TFUX53vaT9KtYSlK3N2Fcc8VHVGexatNuHLJEMje8SUKK8efSnWJ9rdK52qNVIlBI/f0oxkYnTDDcPN7me1OAoKDb5Ire9k2O3kuTzcEL9bVSjsS3Q6O3m1qIunN1Uy41wyLRMPjBlqbbfmuhYJmPeiW5TP3bnTXGchJ32qqfFg3afzTE2NFb3LVdOzB5kT5ycuXSmLrS7/pVX94P3u5Ok2Kak2bLfssyWZSLYprQu8KRTXWvntVb7YBculOxTXFkyl4tTVZCaU13PL6UHVzdNjnJzzL4k+FKfJZujVW/BHIW5XvqkZPn6vqdSxozHm7Ls0cccJOb9LfqU7I0UJEEyeQSztEW8IqhxGoOTodi8NxdStK+seYCggbTvtVRFSvJIWlxLvwpL3SOHNcuEUx3yHm7P9KTFKLZWOWfISV9HQtJ0R3F8lIhweQhLNmG31LtfUwRwLpZszwUclQQg4b28QupoYOHDzNt+epK2psLMqgXBm0fxK1ChenEs8rfkubJ1X1E68XSf5GHxLCZYyIGkG/uElBhwus6pGsEXW8q6dyMDzC0fUyiSUtxZHMwiL/qW2Pq3VGOTo1dmQm/B+LztRUsL1BbGu8x/5LRlg9MMnXdpd9SR0oQ9AsJepdP5Sa4OX8Vp2zL1ODnIfEstFlQ19C0Jj6e9bWpv115eJY3tTVS0dRQHYxUdRI8MhZ9B23B+4rcl34JOR5nUY4rwU1RG25n6clTV9RTcEQsASHmQslUDV1FWf4loZ9KYOj0INty9qCo8abcvBVzU8chEUbNr+VV81C+7Ju61ldPR2vl0smuCduTMulM5nAqqbDy4oubd/kr6lwGSSITjZv4bk2Mdp72cblr8Npw9nFgku0uUZMmqHixW/cZ48BOMd+79ybfBzuFmBru8Vsgp2LXNvfcnGo4I2vPbn4s1y/kHR2UZL7veGLVmHRRnhuLnctLiEkcwC0bMQj+pU0kLi5OweJbwm2iHjorvu9i5AxfCnQwuPhizt+VWdOUYgPEDcW5PRlHfmzd2mivZgsUTPVHZOCQSPK0s9dqhv2bjjDVtq1sslzZP3umZqdptnk6pZWT2VLweYdpMFkvzj6R8IrJVmGyZZGz3MvaKylCwm199zLL4vh4FCTAzXLrx5Tgy4aPKJ4+GZM+e1AxWq+xjBZPaJDZ9rl4VTnhrxlz/ACrsTs89xGmG4v8A1RcO5OvT8MfUQpW+pWZ0MFG5KTFh9w5uujNHGQs+5SYa6OPk/wCUnUFEX7tPmzPb8k7HgspNfZ0qWGKRiXdpyTjY1axD6kclcEWDCeNNZJncp8OCtCY55fSo0+NMMwuAW/F4k0WOSEebmjkq0i9PCYxbTIhf/Khiw3gkObOqse0FrZO7oJe0Ukhjk+1Rqx7Jl4VCEmjKFVzRUezNri5/CoFX2gkGG8Ha4lnMRxSSoIjd7U0gckjVniDQiW9uWiinjzCBP4lkjxB5Iss3uFR5q491rqtTPuF1X41xLtbi9OaqKisciI87blXHUPy/qJNHUOQj6lSM+WWjVW3R+aA6xxbJn2qtKoMRHXahKZyHLw9yYtSVLXPHpn/7VHlxI+eaimT/AJlDkLfzUNmihZKmrH/j4VFOqfzUVycu9AeeXNZOZusdDxzOQ87k1xPkmrX6fEuWnmpsvQdeQfPcm3JvPag6UJ+H0+JIqhFJc/JK5si03JENo+lK39SCQDzIeXzSbMbsk7oLc0wcj+SVgJcEnFDdqld7kWWEJMPxIdyK1yfNJ9ujkiwEOfejbll/Ugfau9WjNt+FIDhxtcXJIRcbh6iXSFJx3Zu6ABfp70Xy2rhdJaoX5IARk25Ji70iHdz6uSQR/pVACZaoh9yIRYj57l3hv6UABw9udyMB7k4A+aQjr8SSAERt6svpRW26P1fNd8Xci8KZAv2g6pELj52pXMKPq0dkkWaB6V+Ts6B6XqyZbJ8FfydNFgJ7tivgjkx3B83QcPaK1p4K/o/kmDwXyBk9Q2kZco3z3ZpW/JaU8F0ysTBYLb3IoNyhIbW0XBH3Orw8La5NFQgN2n80VQLJRUsL+SVt2rqyKhDPRlz2Pb02kgruFZw7S5Ltoqf7Ld3Mk9L8rfkjUruIruGh4eisShtQlCwt3KaDcgEO4ckuvRTuGw921NtThmkLuIiW66o2G5P8HdoujDb3JorYZYWHm67bcScaO4c10RcfDckMZtfztR262p+3X0oXFhLPJBG4wXSkwsn7urRC3yQVchm333JWsPN+alBGxDytSeH3IJsh8PuyS4f5SUkYS73tXbbXzsQA0NO93J061Hdq+1GEhqxprpNP6U0JsqJad4+9NiO5a+owHiQXx5Hp5KjmwmSPUY9vyQxpsrm3FkToHzzTx07j3ICF+TJFbACX6mRmSEhMbc2/MKK1uSCZBCW7XJd4lvegLp1ZLL4UAHxLh70uJa3Pmmizuy1SYjtzQA+MjiKPiOOuai9Jc06MlrKQJ4VTjbnn6UT1GuihNUXDqydhka7LNWiHEkEW3MXcUPEdK27kX6UHf0qtSQimP+K6EnvTRfJLL3Ka5K4ZYwzOPJ1Ppqp/N1SRjaWrq5pCC0c2uHuJVRJbRVB8vD1KfTYhLGWebqpjkYtWU6KS4ctBU0aJl/TY0Q25960eHYwBMLa3NuuWHp5HIuStIJDG3InFQ0bJs9EpMSnqrQgAyPK7l4WQVdcA0HtlTUQxU94hxCMRInfpG3m6xdTj09HdFE9cMpNa0lGBEQ/SoRxyVFOMUXZOonI3t9prJrSYvMvJczVG/clR6Jhg01ZTFLBK5fiWPGQOJMNvVqmMdxLC8BhvrKsAPugj3G/5WWCDA+3eMRlST4pJQU8TXQkUznd8F7a/qWp7EdixwOpCtqwiOvALOKJlLxs+oizScqNY7z+iZSYbieOWmcD4TQGAyscjCU0rP02+SvA7PhCAhHI5EPq71YuW1IKhht0WWzOpYkhiGhlhLmxZKfBeOpM2nqTlPMxFu2qQMbFy3blm5WWoKIITd1qkxU7SBnZuJKnjt1fq7lNhG0e5Js2SIv3e/LN07HRvxR53fEpoWCJX7k60wE4vk21ZbfQ6I7QvtyZ7hRvGakjJ3HkIo7gJ8ndZ7ARPZSLutTZ0L8POxWhZCOmRJPkXld3I2DhFG1Pw2HPNO2sQizqbNTuTk+dyj9JZOzK07LGunWy5dHddzUkLO9mTzSBbozIsVkTXLJ2e1D7K0hZtmrEZI+WXP3JCLbWytSTYNjEFD3u6mNC3C5vahYm/KlcZEWedvhFS22ZiEXHTqLuToxsQbsrvkkBPtzdIrx5OoNPiE1K0nLK5CeHt9SfAnjtd3b+CGXErQscGMvULIVg2VtXhr8EiDIfi9KqZ6U7PAf71KnkOQy1Mm79VU1dQ8b5ML2v712QRzTZAqKgKfm1osqDG66Mqc34bF4UPaCul4ukclnwrKVmKNJ+E7yjk/wCUl344nlZchWYlGEkhOEbiKpqmntH0q7OQS8/pVZVTNaWj7l1o89lLMNr95Eo5+LPNTaiS7m36VDkFubMqIaGvf4kn9KRDy/6pdXNAgUVtrpdKLb5IJObUL7fNHahfdyQAHiLVICtJF36ptQA+0jZqVFNbyUACcX0T7Sa800ykzQ4VjElPKLs/S+i9I7O9pDmszyz77V43BM4vnqregx6oozziNRKCkjfHk1dn0nhWJGUYu23960NLijEG83Al894P2+rIbb3uH0rc4X24aqEWMHHReNm6R3sexh6tHrXGAgz4gWqHMNw53sP0rLUnaCInHI7lo6Ao8UjFgOOMx8PqXnPE4HprKpjA0pi/7U061KJWsxmZfEn5cLrI7nyYxbxA9yhmUo8wMS+SlKwbomBhPEDmwEhfs69wvxW196rTrDjPrO1RpsUkjLPiOJLSOOUid1H6LiXA2EdTuFN/c+mvTn05KmDHJcx/EfVaDDqrjQ5yzAA/E6p45wBThIqK/DSh/ZhcJfCqmWGSPXLb8luiKjN8vaIy/eo9RR0Q6vLHKRchBVHK4+UKUV+zAy1UolqzDmuDiUglzfRaaro6QjLJlUz4fFfo24l1qSZhT+mQhxSQXzE+pOw4hLzc7hTUlC48mdMPSyDdq6qosjlFmFc/cfUnRrnHxP8AxVXDCYjk+5SBhO3LLas3GJomy0gxaSN8r1NDGnJrD7/UqGOlMtctqktCY82dYShA0TZPmqmK587fpdHDVPfk78/EoUcbl1s5CpUNO5bMnJZtKikXWHYg8JaO9vqF1r8NqOMwvnasDTUZiWm7J1rMMJ8snb+S8jqscWrPX6PJJOmaZ9wZPkq2rjuIs1Ngk25dP1MlLSnI2i8RPRnvtboz81CHPJAVP3ZMKvHw1+eW5IMLOQ+S6fyKOfsWUcdKxF3kpkGEtUDkzXWsr6DCYx0ONiJWUNLHC2QBYKwydXXxOzH0V/IzD9m+IP7O1Rz7JuLk7gxCtsOQjr0pioqAhiJ8nNcy6vLLwdD6XFHyYWbsi/uHcox9n+C5aP8AUS274gEmnDu+pRKnIjzy29S7IdRk+zkl02KuDJhhff0/SpMVCcbi7OxfCr5oYyAsmt/chOljLrdh1Wvev5GCwJfEhBIYvqzW59KeAjs7v4pz2MS5G3NNnRmPJ2tWbakVqW1AUdws7OJd6twEC5Ze9ZuIuHazgf1KXBUPlobrklj2OrHPVF4Mdvdb+5PBkPNVcNdIL6n0ovvA7tFyvEzfuomzVEdP1u/8FDmxJibOM+lBNVNMOWSrpodbmYxJbY8S/kc+TI/4k9sYcevJNVOJcRu9VZQndz/UlaY3N/mXZHHBeDmc5tBSE4gT3uSgFiDDzNxUsx01/qUCWnAi1ZxXVjS+zmnt9COsbLQ9yZLEuGXNNTUrDdkzj8KaCl9S7FCBxuUw5sUAredyKGsOQtdybKjbdpcnRhePVv1JuMRQ3ss4ZA5m7Cp8OIRbQzt+JUQXXFm6ApjjubJ7VxTx2d8cupr4sQjG7l7yUuHEGkbZk1qwoVxiQ6upkNYe3N931LmydKjqx9Ua6WqYmyY7fiJMlGBXZvcXdcqH2oyEc1I9sMuW4elYdmjq/ITLKOnjuzcWIvhUlqOMRuy25qphqLdc7iU+mqnuyf8AUsskZm2KUJE2OEIW2szKLVYtFCeRs9veSdKZiEt2f0qmr8y0yZZ4o7v3GmaUYL2k+LGKctdB+lBPjQDDmzbsulZo5HE88nHLwkiCoa0jLwv1Lu/GiuTzvyX4Ar+2BwyEEdM1ncqepxyWqOQ22E6lYhwC1/yqlkEBuy25r2MOHHXg8PPmyX5LT78qBAAZm08SR9oAjDIwO7uVPxOI+ht/FR6oZxl0yIel109nH+jleef7J9T2g4xFYFwi/SsL9r9dUVH2e4pU0kdtRSvDVNruGyRnWrksGLLL5iquswmkxZxp57iiMDB4xPYd7W7l1Y0ov2nHkbn5K7DayixrDaWrppAunpwqHjF9wXtd+5CeEtId7SGJfJZv7E6hh7NYjhUkUY12EVp0pyWbyC57Li8S9DHK7Jw8PhXQ5yizCMU0U0OC6Dm7napQdnYy5u27l7lasOnLalxAju9WSjuTZXbUSJL2fpyAQnyIWe5hFSI6OCEBEHtH5qLVVz25BttVdPUEWr53fNNJz8sHx4LmaakjifNrjblaquuxA6jQchFQimkJ8rv1Og9nPc752/Et4Y0vJk2ducbnycl3iXOLMy4MZ596cCMc8/FmugySkCQvNzZLhvG+fmpQCxBm+Qo2FstcrfiSs0UCJbrz3ZpSEwgTuzimJqxoXJsrvTa6hV2LMUOWe70q0iXNRGsTqGECfM7BbwrJVkxzETg+30q6kxIJNknV0qtqI6SMSNn3d+q6sftPMyvcreGc3MGK1vNQanDQkudo7f3pyvI6ECnqHbDqceU9dIMQF9OfNZKv+0TDKW4Kb2rGZ/TA3Ch/Mb/6RXRscsifXjHHcAA13pFriVZU0slGHErZYsOgLkVS+9/pBtX/AEqoqO1mO4hcwS02B078woWul/eb6qu/3aEiMWKWfvnnO8y/MtU5vwc83BFjUYpT/wDhopajwvLP+EL/AEjzUcap+ZuF3w+FQymAizd9rKKc3Euy25rVKjnbssTxJiMmHbb4hRx1j5k/8FUXeSMCt0VEFkVU5GSL2w9yruNa4oHmbnn8KALF8Qcf/cmyxA7iy6VAOYfEmSqm5IHyWhYg5Nqorzd+TKuKoe5L2okFUT2m73SMmJlAGqfuZdaqfvyQFEh8lGMerIUXGblmgebZ3EoLBcrfJNcS1Ny1DZln4ky9Q1ylspIOaZyUUy2kyIpE2ZbdVDZsojaGTqZFdr1Ibttyg3+xvw6pEL9zJPyR3fSgljLi4otbPUSWnPNccm5IKs6XVoyRZ3Z5IXkt8kByOWiDIRk9yafmS6Qv+V1wfelRSFol3jokQ/0pdLd6qh0IV23q/kl38kWuW5S0KwX22u36UhLciEepskQx+TXIoY2P7/yorbtE6MblzH9KPh9PiRQqI4xuIiz/AFI7dosyf4e7XJD7O8jFlmIpjI8kdvIrvMUNr3abVM4ICzZ5khPq9I+lAPkZbyfv2pW+TujfLbpu9SFtoIIEOVvPRcfxaIbtqK5rviQArl3USzy5sg4muXiR6lz3ILC9JIw8ndNXd7N+pOMWv+pBMvB7sUO0XydDwXz+H1K7iowK1n3Ei+77dMmWex06MznsJkQ+HRD91vIJPmy1EeHuTDo+1Ohhd1uxuancO3ZizwsybUE0eFuQ6hct2WGhkV/V3Jo8JCzIWa4VSyEvEYI8NbPLh3fUm5MLYf7oCW4mwdrcma4S3XeJQJsJcSHJm/gqWSyHiMaeHsI5WMJKP7K2RbGu9K1s1Db3WqBNCw3bGuWqZzuFGcenImyAGtTRwvt0tV0Y7eShTR6k+VwqySreF8s9LUHD83u/crI425uopk2Ra2qaF7iI43XaKMYsLdyfkK4vUKhy5j3fmTKQRE3c7Jp5NckBk/6kIR8Rx9KyNUl5CGRGxXNptFI4WHkmt8f7vCgpUSPmmrt3ciCa7mykRwhI/Nh+pBPjyRU4PSOStYMFOYsmdlZw9kZJO9k6LTszgFb3J2Owi6riWmfseF2V7j/UnoexbCW4yIX9LKrJcZGaCleTua3u0TgYScj5LZUfY+1ydjP3aKzpuzYC2Z9XyUuSLUWYOHAT3aXKwpezcu12e4W9TLbjhYR8g/MrbDYaeEcwDcXuUPJ+jRYr8mSoo6yFuH7MBxl7rU1X4GfCvsOIvT5L1KKlgkiyKOMtPEyh1WDyyCVjMQdW5hUd00eHg8Pr8Jcbn1VLLTnG+Ts/5l7PiXZtiAnYHu+EFlMU7MvGN7hb+5XdnO4OB50cbj56ICjfLVlpanCTF+hVNTTvHzbcqJIHT1IbX3Zp8htQEO1AA3Nz6kohAuaVrpB5v/ggBd/w9KRctUn2lzRF5tuQUnQmHv8AD8KXTrmht8kiyJtXQSPx1TxqyoKqKotva0m8So+nVlIpJrTzzTsTRrY8PgqGHRrXdI+zMduccr3d4kyrqTEiERa9vzK5pMUe3OxnWhmB90tC2XDcviRR4ba2bs6t6XEIJCtMHG3xZq7o8Noq5h/3lg8xJZt0VCNmWCjYtG6iVnhuEnIX7Ny+Iu5aD/ZWKG2RpXPyEe9SIoxhezJ7VDkdCgKgwMyYXIAs+SvIMHpxEc40GH1DbQbcLKVU4k1KOTiwrnbkdSpEoKOnjD9nb8KkRxxXC7PuL1eJZer7QSQjeACQuosPaRyLVrdUu3IruxRtPHkxMKKKR/NvqWTDtQA6X3eJT6bHoyHXJQ4MpZUacKhiax33epdfLudVDYhAXQ/5lIgrAv2nt+SjQ6FkLGMtc87VIjI+ebqKEgE2n6k+AmWub2rM2RMjmcSz1U8Kq0etU4yBDq+aKLFIyImySqwsvBrtH/zJ2Osutdx2qrCqAmLLL3qLV48FGGeTDlzRpY3OjRtUXFk/Si4z56vaQrAVnbaWS3gR2h6koe0001uUjiXpHuTWIw76PRgJy1vbdzTvtgepYmk7QOQ5Z7vV5qeGIPJ39SyeI2WRSRpfagJ9XTB/iOz3ql9qcSu8TIwxAyS1L2Rbtt0zZOjJcWbv0qqCs82RjVbi9LooSLJpAHmd13pSKoa7V29wqAc1zZZsKaORx1cdyKK1LP2z3pfeD+aqxmMSz8JepISutHNXqSWrV1o6JHXOXfaqpi7m2iu3PyztU0BZliBj4/mutMEmjSMq8I/N2L4Ufs8BC7WNu52o1RQ7VTRQhmeevpWZxCuMqjOJm4RcxJXo0LWjGzmUXpzUeXC7puIdvCHkK1i1EwyQbMlU1EFt8uwelVGKYfTzNfHaV394JLX4pgbFUE4AxQGOvitVTiPY+6WIII5CEwuuBdcMiPPniZgayjOHmzEN2hKvqaVpgJsmXoMnZeojLhMbkZbWE8hSpPs9lqrnlNotfE4l/gujuJHL2ZtnkFXTvGWVlpfNRSjfyb+K94L7O8MGH8WBjly1IVV4l2Fw4QyiiYCy/aIXUQG+lnFWeLnG+XJiXBFxLVrVq8X7PtTyFw8yEVnKmF6c+TrZNM4nCmRzF+eiH03Zp0pGIehAe4vSqIYPdqkA3eaDd6VIhqnHRwuFAR8g+z3BzSChctHb8ysYaoCEc4HL6VeUlC00Yu8EmreSm0aqFmUehMWzydMcNxHVbz7rcQ/ZOoVZgvEDQGFHtB42ZeGNk623k36lImw/2eW3N/egGncnyFj0dUT4HYZDG12dlc0eLSXCzO93wuqaKlt1fPTwqVETCNmv8FL5Gja4PilQRgDPcS9GwSoOGML5dxe/pXi1NXezjmxfmWiwztId4M8txfNcmXFujuw5lA92o8SkEf2+31ZqZ7YdoszsQF4ideYYd2kCnjE3kY8/CtFSdooJCFnst+a8mXTOLPXhmTNaXs9QP7OIi77lRYxDJTgTtFFaxeFPwYtREQgLNz8LKyD2OujIOE1qxW2NmvzXBhzxCSEtWa0U1NjD3bnt+labEOycVQZSQXgX9Kx+MYPUYbcxg9nqXoY5QmcGRTgO/fz5ZM+1N/fkmehuLfC6oDrGHR87mQhXaE+i37Zz9wvixSUiLIz/AIp8MWlyyZ+SohrLtG71JikPbn1JOBSkX0GJGREx+lTQxACHIwb8yo6cXLvU2EdousZJHVBuRbw1ERa5Mp8XCLk1qqqWnu1VrTQ8M9H/ACrgyUjqVk6KjCTUGtVpSYTxGH0/JRYSAeTPcrKmrnFsslwZG64O/FCD+Q1Udn9mme1QwwmSGXIwL8yvvvK1sna4VKikgqtHa1cfeyQXJ19jHOXtK+loeGQuwX2ureClt1Ddd7rbU/HTteLs9pDyt6VKGNrr3dx+IVwZc0pHqYsMYHYxcv2jsf5eSmRZ3iLtcPqFBGTEWebfUpVPMEeh5flXmzcj0sep0o252OuDkL55OKM5LizbL+CaIVjVnS6+gmkb0vcydab53KMBN57U4A9OvNJwKjNjsklw6qGUf6VItbxP+VEw3D38kJ6Da3IHs7Dc7ZpFHs5OrEI2JCUO3RnVd0z7LKtx2+okFt2jtydWXsrkPSk9G9vJlXdRPZZXcOO3N2XeGF2edoqa9L0u7XpDSnbbkxfCSruRH2mQ+H5H1IuG31Ka1LtyyYRRBTvn0sp7iH2SD82uFK1hHRTip3tyfpS9nO3TdmmsiM3hIfEfz+aA5rSLPNSphMeUf6VAqY5SPSMvet4zTOWUGhsqhr8iQFJ1Zv8AzSCnlISzj/kk9DOXcuhOBi1IalktHJ0AzMSd+7592xNlRnG+rOK12Rg4TOPGBCWbJoow7mZSiheMCfJRfxCLRty0UyXAQwtdz/KKMqN8tGuR0eG1E1zvsHuJXdNhtoCxvcsMmdQ+zfF08p/RmzhcdyepqNqwjb3LTPh8Eh5vHd9SKOhghLMGYVzy6tNe06odG75KQOzbDabtd9KcfAdo8PaXer620s0N1zrl/IyM610uNFMOCmI5+lBJh8sJjo9qv+lcORhLLqQs87B9NAzvDcXzy+FSRjMbeYqbNC0g6HYT+FFTEEYZPltVvLsQsOowMLluycc+YoKvD5ZG/CyG3xE6lniEeWm4xUcqg5H1ez4UlJ+SnFGcrMPnvLiP8O1WFDh8fs1ljBdufS7NS5huNnZ/1IwyEfiXXLK2jjjiSkVFVRhIZxxwXZPqWVqgF2Z4xEGdt3MhWkKRu/K5RTqG3e5a48uReDmyYsbfJnP9k3jJnvYRy1FRZsDeO7N3925aOpqmFs2fc23ayiPM0jE7juy8K78eXJLlnBkxY/ozhYX7Q9j8327U3/secZcQDf6logKOMu4fPRO+1NG2TNud/NbvNOPg5lhh9niOD4WfZn7aMewx2tDG6UK6P6wuuXojUZx6G3LmJCsp9vNYfZ/H+wHbGnB7aDEvZK0vCUMlvV/V+peq1cMckpOHQW5l0PM2lI5lhUZNGcaOO3oUOShjKbXyWgOhYbibxKLJQtlzfdzJCyIJYyhrKFrb27lXS0rkBO2VvyWhmo5LCsK76lUTQyiWbhu+a6IM5ZqiuahEg57viRex2hk726ap8yMT1bqdRppDGrC5n3crulbpkNJBez3Dn7k0UNp6/wD61MIn3OOVzsqmorHp5Tz6f8q1jbJdIkEO7NlFqsQjpwJmO4u/ROwDU4lFfTU8koDueS20G+on0WI7UfaJ2Q7N18tNjOKOZhCxgGEZVBGV3QRchdapGOTIkvaTqnEGjMnvtG9dp6HEcShOoip+FRhzrKm2KEfzvay8zrP7RFZNKdP2K7IU1Gbla2JYn/vdQ3xCO0A/SsbjFLjvbSp9r7W4/V4pLn/9txtgf8m/KuqFy8I86c0vJ6Zj32idi+zJkEuLy9oa/pajwOO4LvilPT9Iusjif2qdp8WYo8Awul7KUZ/38je0VL++8+X5clTUlDR4OOVJTxwCPiFt36k2eIGJEwuuqGBv5nHPOl4IFXhftk5VeK1lTjNbnc8tWbl/SuHI46A1jenJSDqLhLW1MGTEQrsjjSOCWRyIt1v1ICy+nzT5xv7ufhTZQ+nLctjMZLPLJkP7k7br09KExUAAWdvJL3IuH+ZdEWuJA7AuQFJ0p0vLpTR9JIKQ2cnc7pgtw+oURimi+aX8ho6/NC4pEkfUmUD+ZkiJuaVvzSt9STKQLyJqaZrMs04+VubKLNzWLbLihs5H+pBxPSkeZaZJo+pZnQkgnktud+lCUzeW0kDluTet3NkFjpSd3Vag4nV4kDybkJl5IIuw3LTTaguQ6k2WSHd6f5p0FDlzWounTNNN4kY9aQmLqLK25Jxe7V9qXUWfShInt0QSF8+l0rW7shRW7RSt1yTsDmnezcvNd0s080rerVIY9379UiqBbcSNhMi5WinRhb3JzaKBjYQjcT+FONH6dyLq5rodKdESBttLuSYXu5Jy23myHqLNUSvcIRa7uIUjK3qyJCXJBc27NTYUIycm08SaPNOndbogfmkWmN+En1REVo59SL+Cb6i06kDYurcuHkJDo/vRlnkQu+SG3pzyQSLaifmSXDazTK71JMPuQEgrrbWXQt/KkAkPcilF8xyQSfRITELO+e74l3247rs2VQ9Rt02j80uMeY69XNY6ndsy2+8JbcuJb9KX3hKWub3Kucn55/pRDmRepVQWWTYpJaWiL70kt06c/CqsMyL5Ltr57X/7VOoWXMOIcQxB9wq2p6OKqDT96zVNCVwu27/ktDS1HBAWc93coa/xNY/7CqcDjtzYGEslQYlh8A3ZiNzeJaSSSOqpyaeews9LXUI8NgkLh8Vz+pTB15CcNvBgKqEBuYLFAmp7hLJmW4ruxsUlzx3+/VBT9k4xkHN3LzuXT3InH2nZ55NSy26s/wDBRZaEybVmEX5r2im7L01QAjYIiq7EewNOLFwJXuHw5dSFmXgp9PNcnkRYfaXdtTE8LjpkJLdVnZeWMyYM+Xkqqo7PnCeTxvcrTTOZ45IxckL+W70pUxPCRbGe71LWngLSDptJRZez5x9zfmToPHkoSFpj7t3pQnTv3CrGbDTh6GtJlH4c9nQ3NVQrIfB3crUrC9SkHMYkTWMo8vFLkNyWo+Sxw3EJ6V9Ha0fUtHQdqGvFpQYRLxZdKxLEe106FUcfPMkbFc/R6XTY9SVEw5BtHmr6CogkLY4WryqgxpoXykZX1H2kjjMcsxFS42XDJXk9DYQ8n5KQwxlFnlcRLLUnaKMrfxHt+JXUGJU8waPtWDgzqU4lpwwIcsmTkUYZFa1v0qCE0chaOxD/AIp1i3ZNkOnTms9TSy4gjYRLVyUuEm781UBUNHpe4qRTVlu/Ui6VNGqZbcMJALY35lDqMDpqoSc2AR+SchmMruSObKS1s2u9KlWi+DC9puzMBAbxBbp4V5riGDyDIX4bl4V7udPrzYhL+pVeJdmaauuta0vhW6lXk5MmKzw0ML1LMH5eSZlwkyYssxyXpeI9lTju4Ttb8TqkqOz8kd3Eyu+F1sqZyOLRgpaU4yJnzUfhuOue1aTEaX2c9+X5VRTZX6I8EJkdyZJvLNIo9bdUhjcdXdMsRl8kFxZLpDpztQkPkgAi8OTbkmzz5LvSWTrtvcgA4pLefSynw1mg6/pVXb5pwc/PcjwTVmhgrHj8dwq2o8W10P8AU6xrVBi3+pOxV0g65p2Rq0ep4V2iASEDf5ELrQBVBVWlmwEXhXi8OLSDa97irmkx6QbW4j+/VTopGqyNeT2GhhaNutrvi2qVU071QDYzcupec4V2iMiyeS74VsMKxpprb3dYuLR1QyJkXEcHl63e4VnsRKWnGzX8q9S/CmpiAnuz5ELLDdpsLqBMjCNsvmnGf+QskP0Ys8YkhItHRB2mcdL7R+pQ8ShlG7ZtbxKgqBkG5dJxNtG4pu10g2tewj81aUnbS4hZ5On0uvLCmMbb3TsNQd+jupaQ1OZ7nh/bZytbiCXxLQ0naIJG1Zh08187hiFRCI2O92dyvsH7VVkZjGb23LJ4os6IdS0e1HjDSFlm305rhV2guDt+V151T45JUaRn80m7VcNrHO5T2jTvHp8OKOP95dclVk1QHqFef0HahiqBv35+la0cejGkF9LMlHbaNVlTRAr8Qjpbgyb/AKKqlxY7xcH/AErtfiEFQWmd3xKoqZAEc+kc1qocHNKRpsPxqQubrVYfijSDZe38V5OGKPCRODvarSj7RSDbr+H3qXjs0jlo9bCS4Bf/AJqSOeWiwmDdoOIYNI93+lbGmxaCQObaLilBxPSx5EyWxd2XSnAmceaiy1TbbHTXtDkxO77lJ0Fp7UeWfTl710ZnIczVaNQ9o6o/ariyzSodli0lzelD4s81A9q8nQcZ7tXcv3ooTdlkVQw6M72pwKi74iVYEnE5v+pLiOO5nRQWW1zxlsO3zTvG25qpauYrc3To4gBFkx2/UihbFiEz83JrUqmRpIiA3a1Qwqm3M5t7kjmuHmxfSp1LGWwthMXgleIfSLqbGTxkLudp+oUyVR3Lgld4lVkJIKok42sgAZZ9RMosMzxuXAbIvSXSpBbhJRTG4s2dxTTJlD9EwBea7iZe9NVOGtkeTMIltSp845b73t9KmcQJO6z4UF1suTzztDgshSmDAPLQh8SwNfhMhOV7MJMvcq3DQmDnu7i8ln8S7NhM2cjMRP4hbVdWPKeXm6Z37TxGXCz4uTDaylUHZ2eolJpAO0W6sl6TD2VDMtD527gV62GxxwZBExE3MvUul5aOWPTM8jPs7w7mfJR2wdpLcne705L0yvw+KRid4nFVX3HuI4yYRTWRCeGmZ+jw9qcRdmvLNa3DZuIARSsxW+plIwfs2BDeT2u/iIVfB2Z9ntdnv81jPIvB0Y8MyviwlpnJlEr8H26s30rVUdLFSlmMjXC3mnKinCa4/C7rDuNHR2VJHmdR2VKTnGe73KnrMFOjK12cf3L2KWEMhbpXnfbDi+2l7uQrpx5dzly4VBbGVmjMWyZ296YKwR9JKVVzSSHqCamjCaITbaXwros4CKRON2qUcxCWcb2EKdejPudAdK4iL5PaqAt8M7RT0pWPvHvuV23awBG+zd81jRjeN9P6k5ETlyb8yz1spSlE2bdsKiE74ztVth32jV8JC7yPw/h8SwNNDu/EO1W1HhccwEYZ7Vk4Q+zeE5nplJ9qUpRZdOnidQMX7UBiAk8hyERe9Y+PC+C2bu5Izj+ayWKCdxNnkm1TJk1RFJdzu+J1CKqtLJnYiSCne7XcSkBQgQ6tu/qW/CMqsKGscSHViVhT13Tnkq32EBPR7UWynfPO5Q6kaK4mhjrHEcxyEu7VWNLWOQjk9yxv3s4ll05e5WFDjFr8rfNYPGawy6s9Aw+oazV7Cy1VzRjHI+j3aLzSTHrdAdx+FOw9qJ6d+bj8S459M5HWuqUT12lw9pj61MDD3HUn2rz/AAftg0jCxy25OtGHaRphyjnYhy1uXm5OnyI9PF1ONo0Q0JkOebELK0oBaHV2YfNZemxh44suIxj0p0u0DiWTuC4MmGcuDvx9TjhyaSTEoodjOyq6zHjJstLVR1GNRkerEXxJiSuiJs83H9yMfTJfInJ1rfxLP74OO52Zx+l07Dj1XIYsGdrKheqDLLNSqGqiuzzf6Vs8Ua8GePqJX5Nxh1RJIAu8jXeknVkEjjdm6xkWKWvsa1WTYtKI6OI+QrxsvSuz28XVKjUBI3lcnYZLnz6FlPvqfnewinYsWkLTNc76acTqh1cDVcRi253ZKQEjfUs/S1TkP7RvVyVnDVNJbrd6lx5MdHoY8iZPYm5shubLXNNMW3JGEjWiuRxOtMJibJC4vI+joiyLRkXTrmxLIsbYdEVr+TogHuZdtuuZADdunxLnD+r9Sdt0Ll9SafNWlZBy5x73XWzu5uuPnzf6UtScndaak2OsVpF4kuJ35OmyF1y4eedydAdLLuZFxGt5ICJi+n5ISK3TwkqViqIYZSP0rkkITXNaybutLPJJpO5nVck+1iali3NYxEo8MNPJLKACwlC9p3KZxGH4dVn4aoKHtlUQOdoVQCbfUtobOznyaQo0LCwizM20UXiH/MmuMwvq6XtTDb4Vz1KR1XEduu7/AMqK5u7aopVTd3emjqvJ+n3JrGzN5YxJRzMNuTpvjOIkLf8A6lFesYi5v70D4gEZZPmXwrVYmZPMixbO7c6GSTh/m5KAWJMXIn/KmixC7VVHEyHmRIkmaGGWR32gBE/7l5Z2k+3bD6GjnqMIpp8WKnf8YIgcdvi3eYr0SSq4gGzttyt3d4r43+1Coi7P4x2g+5oqrDjpJiNyKf8ACLvyAX/yr2/T+lhmm9z5/wBT6zJggpQZ75hv9oLD6yal4lA9LRzx8X2kpBK3TPXL/Bbyg7TU+LUcVZRzxVVMe4Dje4V+eMHaScvZ2CX8KaMhcR6c81sOwX2yYz2BxKyKXj0EzjxqaXcD/F7n+Je5m9LxNew+dw+sZYS9/KPuZ8Y82uSHFGFu5eadlftOwTtgMTUXHiqDe3gSNdb/AA7viWtnhlpzIJGcDHmK8afRaPlHvw66ORWmWk5PMZO8riL+EUxwzK1r3IM9dVALj8O/NxAechPaKymPfa52T7K3BifaOiAm/uoj4p/pC5ax6af0ZZOsxrybzhvyz2/Emipz5aEvBcc/thdmKG+PCsMxDGDbxGwwxF/z/pWLk/tIfad20m4HZjB6bDgMrQKCD2iUfzHp/SuqHSZK93BxS62L4irPqk6OQmJ+G5CO5yLpZZftD9pnYvsbrjHaigpz/wCEMwyy/oC518//AP5R/av9oRjL2o7T1FPERaxT1ZD/AEBotN2e/sw9ksJITxSonxKXO5+HsEv+a1WLHHyzB5skvCorvtd/tCdk+3XYzGOzeC0GJ1tVUBdTVxRjFFHK24TtfVe0fZX2w/2u+zLs1i7H+LNSMEwk+4ZQ2P8A1CoGD9jey2AxFFQYFR04kBDeQXnq3qdYr7Eo5ey83bDsnIb/AP0vEfaIB8PBmG4bVq4QlCkjJSnCdt2e2HVGVrt4UweId8m0c9VR/eD55X2k6bOsMu9y8Sw7R1PKy9krg/8AjqBXRsQ3aFn6XVcNY8ktjARH6Q3E/wCVSMVjPBcP9txirpcBoP8Aj4lMIXfSPN1ooSMJ5OPcRaiFhf8Aw1VLjEc5S0fscUtUfEscItxfV8KwPa3+0t2I7PucGGNW9ra1m6wH2emu+p9X/SvGe1v9ortp2qA6eCrj7P0Bf+FwwLCy+I+b/qXXDFM5J54L4n072h7VYF2TEn7QY7RYSXVws+NM/wBIMvJ+0/8AamwHDb4OzfZv7ynfMfvDGTuH8sLafqJfPeG0Z45i8FNPVuJ1EgjxZXuK519E9nvsRwTsmedbG9fWBkL39IkutYlE5O7KZ5ziPaT7RftYcWra+rCgd9lMLlDTt9MTaK0wP7FYsPtkxB3qJerhk1oj+VesTVEdCBNTRRQA3hFlDlxx8s8ltCBjJowWJ9m5aVxip42CIR/ZiNrfwWYroaiE8pLvS121em4jjDyEWTWi6yWME1URMeX1Z8l3wODIjITVDx6PmmXmbdq/5laVOHxyEW9yF91qinRxXZMz/mXSjlaK4pN2iLie9PHThubX3Jp42Ei5pmTVC4lzrl1xF4kJkxXJNtLO1VYgX2kuW++5dfaWWSXyTADxc0u5CXVb4krnHmoA4/Umz6UVumeaFy1QXEZPO4W9yYLkn5ef5U0fSoLG7bVx/mupW7eaqwEgIhFK33oP3plI7tyybJR5Opk8w3XZ5IDj8tqyZa4IpDd5IHha5THj26Jo43FtXUUbqRDkh79VHMdubMpp8ifNMEPUoNBkxTZbnHkpBDtzXBjQQ+BounRknHTNP8HVIY9v1IFtIYYWu7krXyyyuUhxYea4XPRAnIbtERyy/muMLC6dGO5dt+aCBr3JMPvTj7RzSbmgDrCyJtpIelLqVpCsNdbml+Z13pHkoGF4fSiaRhbJm3IGzSVgcufdnmurl1zd6WpaIBHLre9NuWuiIhci1falb5KCkNakittJHaxCk4oAAsh7nJJi1/1LpDtSYXJBaRy7TJdbmKRdaJhdANCYdvqQ27vq5J21ODlblkgyY2PMfUibr5fSj4b3CfSkw2nkWfvVgewFJdrnt9S7xNv7lDKbp5i6XE7/AOKzo67LQJNBya4U4BNaKrAqLU+NQ5aooaZYhldqyeGRo2Hlu0VaNRa4t+ZEVZbq6Qy19ueEdm3NIagiEbzf3Eqr2y+0ndiJPR1Vv1KaCy2CRy73ToFu58vEq0araPMfPROhUMXUe70qdStywCqtHR39yfaue/V7nyVS0nTqy49Ra+WdyWgKZowrLgzZ2u71Kpqrdk7ssl7da+ea62LXas6lwNFkN3Fwqq2+Nit8IqNUUuH7ms6llI8WePod0Q41cO9mJRo0V3U/o1EPZuhqLpGBiFRa/sTTyZtE7EPVb6VT03aI6crQ2j8LqfSdoHLXOzLxIqaY28c14K2bsDcBHkwl6VR4p2T9nG1421W9++GqNoG3vJBVUoVgEx5ctVqsjXk5ZYl/E8YrMLETLZ4lU1FC0d2cbr2Gs7MxiBG0bFbytZY3F8HPimwA9uXkuhS2OVxkjBnHb3Wpo4+rJriV5V4TJHc7sq6WlfdyIlRKIGu13T8NU+Q5ZbU/DhstR0Bcp7YDUWD+GynwU48Coqp+t/EtJhtU8g6RmQ/Cqih7Nzyam7AtLh2BvT7L33eIfChsqC5JsUzk7E16tIZDEWfVMw0sUMI6bvUniIBYWf8AcsGzoSJQzH37iU+Cot8iyVMRMJc3T0VQw97qTW6L+CqjLm7ipoVQZDm137lmWrGjfNsyUgK47RAHZTqaqdGjH2cuiP8AKSEuGWf4f9SrY87Bd3uJ1Kp5gjtYnu+pQXexFrZIChJnBhk9Rbl57jtLWXkwSMQ56Wr1l8Np6gLzZhAeao6+hprz4LXCPiWkZamOXGeLVuF1BCRk6pJ6WSMy53L24+zMeIAbeLLRYjGezMtLKTHAT+S6FKzheNrk8+OMiHVNSC/JlfV+GyQkT8NU0kL3cnFFUJEW3ut3JXeactfchcdqYwbbfpRCP8kPD/SuNtudAHC5LrFqLrpdPxelBc92X/JAUE5e5daTTkg6u9JBpQ6xNcWqlUmd2wv1Kuut/KjaZx6UEtGloCONx1+a1WG4o8LjluFebx4gcemamU2NHHozv/FBl7ontmG9pOGA3u1vfqpUnaanmA2laIs/EvGw7RGI82JRajGKib+8f6c1LhA07s/iejY3XYfIxcOVvpJliK8YyMnB23KmKslk55p+HiEAvltVqjF2I4RzzvRR7WFnZvypFTvzfxJohcSyZUBYQ1gR3PkxF3XImrHkkJ7GHS3aqs8x1XQmcS1QKmWYVktOJWn1IAqDIs8/qUPjPInYx6WZAy+oKh7Bds9qso8cljHhu725LNhI8e3w/C6NpPfuJGok2XcuLHmT32kmzxAqhhYndU0sjl3/AM1wJnEh1VBsXk023RKOSQRvzcdOlV0FRcYt1ErSnp5ZPLcsjS7J+H41LSyi7G/0+FazDe0hzdTsJZdKxkWFyyHkLaq6o8BmExzJS6fk3huje0vaICAWZ2IvSrmkrgmjJ32rGYdhZ07D+Hc60NHGW3Rx9S45JHp43MuWqIy5IWm/SmoYWu12qYFKxd7rA6Emxq7vd7RQ8SO3J5P1KYVGH0qLLhbE/O5Ca+yWpjBVFr6SJmWocu+1OnhPezpoqEhHXctVqZNTI0gyE+bHahCaePvYk+dO9t6iTZDo52krOeftJsWJHuv71NhxIOl1lJpnhPR2RQ4kEZa33J62CytG3hqGLvuUoCuL0rNUeJRZjm/81cw1nEtcMrXWEoUdcJpliIvcOiNs92TJqKTdqSkDI1vNlJ0wGikeN9W3JBu1bb9ScuYiz0FCQuQ5f5VFlpAHI4xXtmBN7lBlF6jyEepyy3Ke8d3mgePuze1CYnCyr9llvEgk/mkZVNLT3vI5F6RVl7Ld3XCgOlcSL+S13MO2ZiXHJRcmOnjK31Mu02NQTS5PTsJP4SVrWYWVQ3RGPwqoLs/JeLs9pXLVNUcrxzTJv3tBDJYDMArlZ2mtCzwqDU4PJCBObt+ZU1SUNpAb3WqlGEiJSnEKprHkl4kUjibel0QY5UxsGcjll4M+pUVTiEdKXIz+lRf9oAzuaJvdcuvtxOJ5KNvT9puGHDPb9XcqbFaWbFKkpGk/NmqEe0TyFkMbe8fErbDcUgqJBBpbfMSS7evKH3N/awf9mXkt1e5RanATpzLYRWrc0kcZCLvI2vIhJLFadpqPOA7Tbnc3NZ7mrxKuDzmaF6csjzHJDDTnJz6f6Vc1OHySOTPG5Fn1ZKE0fs5ixs5AtUzlcKGKbBwqp7NSHPwrR0fZeAR1d88vEoVDUNDLfEG4XWvweujmkEKnMRy8LbSJZzm4m+KCfBnYOzMkgk8cTmOequaDDY4Yhc9o945LWyYeEZDJHKQF6clyShp5oivzM+q5cbzbHeunophw2CaLPiMRNyVdWYDJHvAHL6VpYaGmEhjvsL4tqkS+z9ByBd6c9qlZBvEmuTFx4aYjruu9yJ8PePnmKucQrKSnukB7rPCKytV2okrJSaICAs/EuiNzOSSUGSZo7T3u12Sg1P7LK9h/empq6pICNwf+CrZag5ObLZRMXL6Hzm4fLJcirLeX+Krzkcn1Q+LJs7VqZ3yWxVTkGrMRP6kPtT7vT81AEre7cjYmLluSoPcXeG4oYnlmxLW0GIOVjcRty87gmaOTNtq0GG9oApwFnZiJvescmPY1x5NTexVTxtnff9LopsSMRz6RWUi7UAREzPYunj1zZu7Lj7J1rOqNZFWca3M+9SBqgEtcv4rFjjgF/eLn3ta1nE/moeBGizI2/t0Ytnkwl807DiwiXMLf8qwf3k/fJt+aNsW6WaT+al4ENZz0mPHgt1st+FTvviCy+9+S8vbGnEND5+9S48UkItZHt+FYPpTeHUP6N8OPMTjk7K5pK65h1ZYChzktNsv4q+gqjjAX6dVx5MK+J2Y8zRtaauHLK75qxo6q4h3bfmsXTVjya5ur6gqLoxfxZakvIzdOons9N1TZraeq4g5BuJSgqvks4GIPGGnUihxI89f8F5EsB7kOqRqAk4muSO7f6snWfjxA7OZ3MnwxAyMd7j8S53gZ0LqFIvLvPIVwZG7s7lSPXGOjGkFUeed72qewV+REvLdv5VzTMcya1V0NUeeed31IxqDkMncGH4VHacSu6iYRAJEg4l3eopk8h913ejYtcmZk9Ct7JBe5AfLLRBddrmhlmYR5tclRbkg9dzZ/JK1iLN8tUz7RtFmfb6kgqAuzyV6SMnkQ7b3If2ZctqBqgCQ8a3nlzVJcGbnEKQXI/T8KyHbG6jrcOr7CAojtvLvy3LVlVXDq6oO30b13Zios/a078ViXX0/GRI4epp43JGjhFqimCV26wu2dKE4Tv1WZ+z/HvvbstTXvnLA5QmP+X+laM6hiUZMU8eRorFlWTGpAnTndz2qPMLQ65p3ikmpJgkEm9S0SYnRAmqN5M6aKbvSqSCNy8WXiUUyYue1dkIWcUp6kh6hreSBqhxZRmzkLNmcviFlWY52qwTszT8TGMYosOH/hyzje/wBIc10Q6eUvByz6iEPLLj2i48m/eK+Iv7QvZ+pwP7SsSklmOeKeQjhue7Jn3Cy97xv+0t2Xw85I8Lo6/HJe4ow4MV31Pr/SvFPtU7YVH2nTlWVOH0+HTg1sccTuREPxE/Nex0mDJilseH1vU488NInkAVHB6GYjA79ykx1HtExOb2kT3WkodTSuJk2e5IMybLxCy9uz5qjV4Z2qfCYogp3Iii3XXW2v8JLZR/b523moAw/CJ2pR9cUZSzO/mRncvILro+W5bvsnjQR0dODSMBxMTsQ7SzbwocVNFQbh9l632f8A2m/aYYy4hPiFRAf95WT2RfpWvwD+yaEdh4zjcUHieKjC/wDqdeh/Zb9o1N2kwcaOvrGgroW/BvfSYfFu8/hW0jmaoizB2IvmvOyyyRdHq4o45KzIYD9iPYvs7a8eHHXyhu4tcd/9LWstpBJHQxcKmijp4i8ETWD+lk0BPZyTdzcvE/h6iXM3KXyOtcfEcMmz3u5Jh5PftRy0NTlmcZwD6pdv+KpcY7VdnuzMZHi+O0VOLbnDjNctIQb8EOcV5ZIxesenpSlZ2Gx9U7htDFWVZV9HRPLX1cYRSSRM5EYt0ivKO0H9qLstholFhGGS4zKPKQ2ti/U6w/aX+1929xSD2XC3o+zVOTW3UMLcUvzkt+y6OV9RCz6wl7K11LAVXi9TS4HRs2suITgGTLzvtV9vX2T9h7gDE63tpiQbeBh0dlOzt6jL/SvjzGMU7R9uqwZMTrsSxmcuRVUxy/pzVp2P+zGt7VdoYsICWOnqiZyMSboZuq7yVLFCPyF38kvij03tb/bS7Y4lGdH2Ww7DuyFA+1ipo+LUkPxG/wDpFeRw4H2r+0rEvaZXr8brD6p6kyP+p19H9lf7PPZvs6QSYi74vP8AE1kS9No6Gjo4OBR08VHALdMDWoU1HwX2ZT5mz517Jf2ZZ5jGXH61qW5tkQbyu+JeTdrMDqezOPVuF1jWz00jg9vSXpL9K+z672moM4KPb4XnLw/SvIvtL+z/AA/FqypomM6Ksw6g9uaunYrakXe0wu+HatkzLJjVe0+dgI4ZRkjNxkbcxD3L6Z7DdsIq7snh0lfUF7VZY5m93EJu/wCa+danCZKWUgOSIhZ+oDuz+leo/Z9g9FDgpVlSZnLK9oCXh+ldMFZwSuJ6PXVEVUROxuQk2lqoaqojF82k/mhlqI4w/DPaqmrroycmJurxdK7YROeU9hVFcG5mPvVXU1zCxMuTzdWtqrJy01e5bpHM2M1dUeebP+pQZagycmd0/NuLXLb8ShyDu5qkYvkJ5H55pcS4iUc+/XaheR+bsmKiU8jEQvkltu7vpUMZnFEMiLDUmF1pt9qijM5d6d425AqHbepctZN8ZxItEuM3enYgj+SaLp06U6WUg80we0UmNDJZ2800PNOuOiFxSRaGnjQ9P/JOv0oNLVJQ0/Mly67uTjDci4N31IAj6jqhMmT7wuXvtQ8HT4lLstEd+SRwuTZqUFPcSmthb2D4hQohvqZ947rkHDkkbVloZMHbv2pl8P4Y59X7lOpXeKTh291qXBVudGw80ydOwjn/AJk9St0V1pWoCjt7n1VgVO/dkSa4NyloNiJw+8UPz5J8xtLJtyEh7lAwCFD/AJkTju5pcPegBvxdyC3uUjh9L9KTw/mToBkB80dvSLf0p9oWXRFhHLxfCiiANctWRWvau+HluSYX91vzVFnOG/PpQkPvR2vbzSYXuQA2ukNvN07aKRi231IAYtbvSIerR0+I9+iG34UAAQuXcucP3J5xZCwoAAR/qS4KNx0/7UmHVFApAWsLoiHQUfUi4PdkjUHJjFrW+pGxebW/SnBhbPLJdGNu/NAPwBryZG2SK3yZ0hjuIc2VkNnozkiu5KuCsuHmiGsfm6yo6LRaAQXZ/wBIoxkbLLNVYVXe2f8AFENU3LVUXaLQZNuWaV7Z89yro6q61ulH7Q3JAtibouiXk6h8YS77U6GW38RtUFWTOJJ05ujeokEtXuJReIBaCfSj0J8r93xKaCyZFWSeV2XhSOqctcv/AEUK3411sxHPP8qKD3DpVRjal7U93daouvn8kBZ3IoRP9sPu8ST1FwioQl73XWJ0UBPCZ+edqkx1T+b6+lVd3euhN8xSDY0UNdbblmKt6PEjkt8Xi3OsfFUONum3NWVNXOJ7H6lm4midG5hk4kV7g3T+ZQKrCYpLsgYbvCm6LEG4QkeV3SuVWIAMpOJvdl+lYpNGrqjP4lgIco4wIn5kTrOT9nZN2gbltZJPaNXN7U1NTgQ6MtlKvJlpZl6LDY6MNdxFzUkSjEbMtql1FLa927d4lEmG27JnWhIYSB5Nt3KZHVBIGWVqqSJxIX12oSqGutZSBejM2XNISYn5qh9q9S6Nc9mWaKHsXjSac10ZBIstSVMNZc477h9SeaZiLP0ooNi04jeb7VJCoYSHXn4lUhM5W5Zp0JHHmpaGmaAMSYYhFg3epNDWFnfnuZ1VgWvpTzTMLZtuEVlRrsaOkxKSQMpFyQeI+bNbcqeGoe8bH/UrSCZ7BfYRelMu7JlBTuU2eo/Cp9ZhIVmjs1vqTVNM3o3ZJ0sS9nhJzZZtv6NUlXJje1PZ1hiIo42t8S80xfCWEicAuL0r2bEKgMU2MFpE3STrJ4n2dPc7A3vXRGfHuOLJH9Hk81Hw9HZRZI7SyZl6H/sXV1xlw4HJu/ROn9l9WMN5hu6nH0qrRisc/J5gUdv5kBDrytH0rYYl2VkpwzaN7vUsvU05wlk7bhVE/wD7EIskurzRELk+dqb4fw7UFpiflzXCJHrbytQuKCvItxdyXD705aZc229y7w3HXJA2wGjfLNhRNCfu+pSI8ytCy0Vc0WCnWWgEZEXwoIbcihYjG7JkY5/mWsfsnUW/s3EfkosnZmQbswIfqZBNMoWuuVrhUfE08f8ASkeCnG2mf5lY4RRyDUbWYcvEkkQy+oOzPtAZm27JDWdiaghJ4rD+EVrcLkaSlDPITbnapltrqHNnYsaaPMR7F1sj5MDXMrCk7EmNvEBiL1elb63fo+vqFJhciyS3kCxIxU3YkOQBeXzVdUdk5KHeYPb3L1CKFh0yu+p06NLFUCURhxBLl9SXcH2kzxSaPhmTPtUe7qZbftH2Nno5eJw3tN3K3PpWemwOS27h2/5l0qSZxPG4uipcvPpTXEt1bNXMWByzNkETpS4HwdDDd36qVQtGNYPCc0gn/pW0oKNpgF7G9KztFSvGWQZitZhdVHCw3ntJRI6McUW+H4TdyBs/Urylwt47XcP/ANpcwfFKctGZv4q/jkuDPJcM5NHq48aZEhoWFsst3wp4aV7tm0i5qYGRcnR9IrHZnUo6jUUJiObuydjkO7uSEdLcrVwBt/emVRBxvtRT9neB7RHNUFLnkNM1xDkqag+1jCMQklBqauARIRjD2d3My8W1ah5vZ+eWaqMR7TVNKRcOmch9WS0S2OeWyd2XNNXBUR8R6eWC7wytaX6UpZItuazUXaKpkcuJH1btq4eIVFVyiL8qO2Lu8EvEJjuJ4za1ZLEcStuzPerbEaeshhI3ZxAvSyweNFIRle7kJcrV040efmdEh+0DkZNxHJc+/HG3fz8SzTU7CRZ3Iy2tlqK6dUcNyNfQ40dw5OtNhvaKUQFjkYR+S8uAjEtNqlU2JHCOXEcUnjTKhlaPbKHHo5A1kb6lc02IBI7M27NeHUPaTh8siL4lrsH7WQFax7CJcc8R6eLqV9nqDEHhZODJas/h+JBUAJNO38dxK0jqGk1ztXK1qepCakSnK5k05XPqk0nez3Iuoves2aHXmYeaalqnHk3ySMX/AP2lHlhtLNs7VSRm7Gp8QMdWZit5qK2PU8k5RyBwh8JZ/wCZTJCAX/E08rlXSYbFMXJhzWqSOTJKd8CxLEIyhKOJ2KQm/isrV0pk28N3StH9z22mB8n6VJOhu0MPzLVNR8GMoOfk85raExfouzVDNG8Z5Zbbl6rV4KBBkzflVDU9kZKh87LcudzdS6oZUcU8DMRwX7lIoL46gH0uH1LZB2LOGO9w/T4k/D2bhh3mxATervWndiZrBOJKwSwgBqiB9W6hfatdR0MEgDw4v1OstBVQ0dwNld1fNSIO03B6Ge/1eFceRbfE78bUPkT+08dPh8Ys8VxG11orz6aN6iUrGfn5LVYhWfeUuUjuaGnhYWybIhVQeiMMnvZTUOGyU5Cedw+nxLR0NLETC7M4y53fUjgpXIc2sH6lNioWjLiMe1lM52aY4ljTVBxjYZuSsYyAtXyLTwqBDwiYSz2/CSn08Md2j3LikelCyQ8cJW3gxqJW4GFUAtADAZPc8nhU/jByy3MjiqtNH/SsLado1aUjP1fYc5AJgdrn8XxJmH7OQpy4khjKb87VqPanu5sjGucrsh/Kn3shn2ofoyGJdn4qUcmBtzdIrN1HZ0JmJgjtIl6i5BMWRtdd4clHKhj5tG1y3x9S18jGXTRkeRVPZl4Rzz/Nkqyrw0qXV9y9KxjCZ5JyYH3P0iSzVZhMnFL2h9renxLvhl2R5+TDp9GPMkNz2q0q8NITJgZ7e5Q5sNljDUNvqXTaOVpkXiHcWSIJjHuuRFG8ZE1tqQi5FkzOX0oJ1DCoflm6kBM/m6k4f2dxHEpBaCne1/ES3GFfZDXkAyym3E9K58mfHj+TOnH02TJ8UYeOZ7kfGciyzu/cvQaz7NTo23xtr4slUn2dejPYDCXyuWa6iE17TSXTzg9WZsY5SHTpUujozmLJxt+paWkwO4s5On0p8sLaF8wB38NqzeWJUMDGsLweLPfGBLUUfZ2jjEXPhjm2lrqppafgj+IziramzjAXB2JcGWbk/ad8IqIdTQhT2tHlt8KAc49btqMY5yPOy7N/CpsGF3av0+JYbV8i6sCiqmHRncbtzktDQzBJaIPu7/iUCjwtiYmZs9FZx4f7Lbw2uIfSuTLODO7BjmuSyhhcg1Z9yIfw+9/VanqbOSAWdrNOlL2N5DF9RXjuXJ7kcYAVTD3ukdc5FaHSnTwsIacjc7SUB4+C+fh+aSqfgb2gSirLX0d1KjvIBK9VoEw25tbnzVvTi1mnSSyyLU2xPYkRC4mOb23c1JKRhe93TAR2jp1fNBJG/eVxZLjqztTol8YBfNjbmuHiAR7upQXFo26mu79VErJrujcS0WK2Q8zSLCbFreW7zTPt11ru7CSpDmYXyytSeRyNda6akcb6lsuXrN+V/NkmrHtHW3RUxzOMuiEqrbn0rRYDJ5y7auLzQ+2PmO9lQ+0WlnrudF7Rv63Wv45H5JeDWNlq7kuHIFVTzwH0yA4v+lUXtTZdSdGstcXz3Ijh1ZMs1xMZ9leIPh/aTGcHOR7esA+JiXpftXVq68K7T41/sP8AawVfIZDQTZTfhtcTi47v5irGv/tCRSEY4P2fq60/XOYgLflbVd2bpXlanA8zD1axJ439HsoyHIWm74UFXNFh9Mc9ZUxUcQbnOcxAW/ivDB7Rfar2u0oqZsGpz8VNHZl+c1Aj/s+452kmKftDjwXlzE5DqD/6LL8XHD/smb/mZZrXHD/7Nz2p+3zsXgJEAYjJi03/AA8PC/d9T2svNMY/tMYnWGceBdno4LuiSsk4pfpZb/Df7O/ZDCwH2h6rETHnxDYBL9zCtRR9ncE7PxCGHYXSUdrW3DHcVv1OuvHLDD2wVnJkx9RPmc6Pno6z7V/tCayStrgpSfSKkjanBv4CKl4T/ZrxGqk4+I1lPEZPc5SyPKa+gpao5B6nt7lCqaz2dr33CK370vEeDn7EFzLk8/wz7A8AoTE6ysqar/y4rQF1rsN+z3sthYnHHgtMcUjWPxLjO36nU8JHK038SMZnEc3dZuc/tlRjjXhHyH9q/wBm79he1p00j/8A06d3Onl93xe9eeVEbCZAztcJW3Cvt7t52LpvtC7Nz0FRG4zsxHT1JbbD/wCi+MO0HZ+r7O4zUUVWFpwna/xL1MGTdUeL1WLR3HwVE8LiOeff0qVg2cNSD5uKizlaJM+7zQ01Vwee7/Mus4v4mtwTGjwXEDM5XiEDutH1LZYV9vlXgZyhHGdREbsQFI9tj/8AT4V5BV4oFQ+xt2fUSY4jFa7/AL0nT8hG19nueJ/2lMUmAfZ5IaMW6xihYs/zOgqP7WWN0+GjTYVhFLT1OWtZK1xG/qXjuG4DWYsfDo6aWoL/AMtrlocN+zXGajEQo5aCWjz5yyjaLfEo1gbp5P2Fjv2vdtO1F7V+OyjEXOOBmBv5LJVdGclIdXJnOd37SR7iXt/Zv7I8EpZBKtnkrX9PSOa1/az7O8AxDsTV0lJSxURg14T57s28KG2vo0WLdXZ8ljI9+XSIp9ifrz6d25dxTDZ8Jr5aacHCUH8XeyaAbkIxaPr37HIezeLdlKXE8OwqOCtB+FNJLvK9mHcPkt7T0NNDUyVcdNDFUTDbJPHGwkf1Evnz7BKwKrAq6gp606XEYpOLwuoTDbuXrdBWYrRmQTyNKGXUsp4rdnbhz6qqNiEISb3diQ1BRU4E8j2CXuWQnxyUdc7Lf3LNYp2olJ9TMi9OamHTNly6pI9C+/qCH8PiOJN4stqz+KDHXTSySVEc4GxC4l02P4V55U485Fm7KPUdoLoSBvEu6PTUcUuq2Q/J2N7N4fVlJT0EJSu/VJJfb+VyUqoKnp6cTkaIohbSMXWemqoyuzZiUGpqAFi5CuuONROJ5HIm1ldTyS7GsH0l3qoqarusa1Rama3cx3Cquorm3Mz/AEkt0c02T5qqK7Nmt181Amqg3MxqFNIRNz+ahmRjbrtdVZlbZPmmbPR/5qOU2vPcoJl6UBSP35pWGpNOYcsky8m3LO5RhkfPakRJWjRRHbruXUkReSDifJK5+5CYUHc4omkflqhjG4lOCGMizfcglkPiH70IzH3srb7vjIM825eaTYaGauiXRChvkyRnGdytqfC5CDKxTxwXjWtlb+ZAVyZcxe3Vtqatclpj7PnI46OIkmJezskYln4VBWpQ8Fy5KZT0rWi7h8Kn+xxR9e1PgUUegNkXerI2KscPuk2BcpQYKcz5A3xK0pKU6hxs8XhVpT4TUCeTN07kDS2M+PZu4fiFFH2TOQtcrVtaWl3ZHlaPqTVZUQUbZAe7qYUrL1MXU4L7H/dqPdJT822+laGsxS67PI828Sqqrh1FxvkJJmboje1RSbTjtXJuAI3Nkoxj71Cl6kNkByVEY82UKWqAuSRixc9qiyi3cobNEhPI/hdRiLzTjjouWj71nZuhu3uSt70fD0SYbebKgBt+Fc4fzRsKJQAxbqiEbmR26JW2jmgsBh1zXbfd3orbkVvegVAW9SViMeWeaW1BIBD8K70lnp9KTjbc7IuG/NWAPp1St9zl5IuE6XD/AFKAB6Wt6lxvePcjGO1svUjttb0qwGbWLwo7duu1O28kNu3vJQAFtvmkIp1hcvhSt/8AgoFZy1cbzR2vb8SL0vkgG7ALNIh3f/NURc+SK1Ars4MbCPNIRa7PPakMb5+lPiNujblaFyT46gPNPjWAJZZqn4z56Nb5ouI5ElZdFv7U3uRe1MPkqjfnruT0JeaZVFn7YA9/Ul7Vt5uoZWZcm/ik0gXZZ3IGShrH96dixBxJtdqgOQC2vh96HiBaWSBbMuAxC3uckY4g/vVI9V5MiiqnLytQFmgirrtc+lSoai4FnArGjPVlaU9cIllmgtOi1AbhF0Qi3eo8NYxD1pDVMRalcoNdkPW2vouPt5Jo5u5sk21Q/wD+yglzRIEmEs3y1RMWnNlH41o55oeM/NlAt0TGLdptUgJLe/4mVeMwlanhkQWnsWYYhILdT2pFXGUmdzqAxe5FcgNi3jxBxYWzf+KkfeHva31KhCbQsn/kj42hZ93pU6lKRbHXMRamyhz1DERZOovGu79qDiXIoqwyku70y25O3MOjodglpmqM7B4fn+pIR3J8Mi77hRDGyA/2MDC3ciGP32o7fLd5pCJbdVIJBR5j3upEMzjcz7vqTF35kV1uboLJkVU/k3p3LrF1N02qA1Rby8SdCb9SKHsWlziwu3USnQ1D5ZdSpwqtubsn4qgRFZ6l7GggxC3rf8yle2NMHDN9xMs6Mnl0qQFQfcSjUvYuIqEL8nK0S8X/AGqRMUFOAAzuZKgLEJY7d6izVxyHvdGrHsjU09ZTwmJxllIpP30xOWQgfmRLGhUEKMKh425/pRqNZTTVw0FdSm3AC7LXTxLyLtJgsVPNJlkRfCy38NZwzzF1HrcHbEozfJh00VxdGWSG69p43UUbEWTNakGDuTatt9S3x9h5CkNzjIwHlakGAxxlY4PzW1xObtz+zBDgrzHkLP8ACuf7O1Ek9kQcTwr0unwOK7Z0d+in0uHxU8mbA3uSZSiZDB/s5OaEnnlbldtbkrOf7OTpWzaPii25yy5LZ0wsLZuDDb4VdUuONCOTgFvpIVi5SN1GD+R5XTdiZ6iUQjp3Ae8sl6h2Z7I0mC0Y8cLZfUTq2DHoCDPhCxfJVldi3EkzsutWblJmyUIeDTw/dlRDY1JERlt3WrNYz2PCqufgOFz6WjtJVwY1IMlz/pVxD2wnjEWvuEfCTKNZw8F7wkqkZ+L7O+JzjARu8Sfb7OacS0tV1UdoJ6o/AH0ilT4gd2Znb9Sq5irHZUS9l4MPIbAI/iHpRPQx8Inya5XNfQ1dYAvFIxC6g/dstPske0viQmU1XxRX+zsOmS6MIbnZ2uT9TRnHzy91rpgxIVRA4VmejMJfC6dhJ8xyfp9Kh2vIV2TJ0Kgx6GtJKqGjRtg9NiVGHEka4W6UX+yeCQhnODSl08ln6eslHk7CptPWSzSams2n+zdTj+i2bAcKKmJoKcBt8JMvOe0mAzR1h+z01w5+Fehw1Vtt77enapF0ZatYRfJEZuA8mOOQ8UPDamE85InBSYKWXPKy4fiXrvstJUETTxx/VkmJOzuHjqGQ5LXvGH4v+yj7Edn4sWxIaaocoBKMiYh9Su/Z/uupOCQ2vB7TEmUjCqdsHxSnnA7QvsMR9L7VY9ssP4fstflaVRnFNbu3h/7VzOW0jaK0RUjXejIk0WKSi/LaqubPud1DOqONv2jl6rVqsaJ7szShiTyHqnWrmIN5t9JOsVPiko6ZuopY5OOmTFkq7JH5OvyPQgrGLk7fUneIEmj5LzYu0ksI+AfhQN22njfPJlXZYflxPSZY4rtchH4WSjhju0a23cxLAUfbaeoOxmuL4m5LR0OOPNGLn1ZeFZvG0aQzwkzQy5FGQOO1Zmu7N00zlazDd/SrqKo4lru7KSEYE2ebXepQnKJrJRmYufsbFGBZgxXLM4rgL09+Ue1eutG1uWhCSh1OBwVQFk3Vtt8K1jlZz5MEX8TwyppyjfRQCkkEize5eh9uMPwvszCUtbWQUOmkch3Gf0jzXkdZ22esm4GDUTzk+1pZW/0rrU1XJ5Usbui5YXLe5tEA/lEVFHtdRw1Ax0jy4lOL6x03T+pRKbsPjGMGM+N1EgxPu4XSP6Vq8LwmkwXbBA0RByIm3KNnLwEYV5PQew1dW1lDxazCo8NF90f495uPxbRWwhqjJxZz2ryUMYrKcxcJDK3la6tKLtlXja0kHHH1Csnis9DHnS4PV4agLBzkYVIGoDbvEviF15e9ZiFUHFjCSQPULJygxiphlyMyHzEmWXaOpdS/0ekzVnD5G3LpRQ1gSB6lk6TGHqHFpgO7uIW6lbUk1vLMfhJZPHRsslljWD7QHDdvp0UP2eopW6rxU0JHHXpS43kyE6G42Vvth565DkrYMpAv8Kg1eHhVBnoEvqFV9TQ1lOwnGdwD6XV0pmVuBeSWE+bIWFuT5KhbHDhEWngfd4lY02KQVQDY9xekktGillTJ4jt2uhqKPiRZZX/CmXm4bZZuNy7DWa5Z7lnTL2j9kT/Z8ZC4nj9JJT4CxCJtGyt/bAIder1Jg8Uj3B4elUpTJeOBQTUPs75WOJDyLNKGlcn2O4krWSEJNepNDG0euq1s5e1yMxxvDq73EngJybPw5omyJtW2oXhbmzfpSs0qiTARjo2RCrCKoYQHRlTBmOufS6lQ1FrZu92azcLNVKi041zckXtDl4bVCCoYmzTrSfJRVFqexJ427M2dSYybd6u5Vr1DiQsjjqnu5KXBMpTLYJGzLW1OtJbdk6qxqmLv3LvtTDtztWDxM1U0Sayqp6cOJIzGXcI9Sz+IxhXNkzWkXTb4VYzcOYs3ZiJ+aY9lASvAXWuNaGc/dwVdP2bjmPfIdvcXmpEvZcCHJ2uLwlkrSEgJstRJOw1g35ZuWXO5U8k4+CFjgjFYn2Tnj3RxuQj7kGD9najii/sjkWdraL0uOQJG7itbxKVTRwRvc0bAWd1wqfyp1RP48Lsa7J4KeHycST8LTK2QLlsoZIhtfK4fUs/7VHb6kcVYIkWWVvxLysqlm5Z62Kcca4LutpwrISEN2fMvJVtN2Tp45xM75S+LpZDFi1pfV6VKbFm9a5lHJDiJ0OeKfLI9d2ZCQ/w42EX8Qioodl487nFtvqVl98GWmifauaZs8lW2VIjt4Ju0VcvZuMY82BjL1Ku+5zjmzcNvetN7Q3gNh+FMyTNIRckRyzXkmWHG+UV0OHxD3WkjeGOMNJLfhzTkufWyhyQvzbcrTcvJlKNeCxw3EGpSLMGMCV5FVUwsMgOxD3x5rJb7fV9KIRdZZMKm7N8Wd40at8Sjs2OxZoQxK4h0cVQQ5iOTOpURHtd3XP2EjsWdyLqayoiz4m1V5xlIfNyHPxLtPVPHo77e5SeMHJ2WGjh4OhzU0RWhOQxbLbmrSlHhtz9yhtIHNmT41DCKiSch42oktpLTy8KUkjExa/JRfaLu5LjF/wDGWXbNu4NMJ8S82cl06dyIny/kuNUWuTJe1Puydb6SMrRFOlO/UNvyXDF7S2dKme1Eue0N/wBVrGTXkxaRW6DcyAxAm0fd6lLrJLuUe1Q2ktbRtq6FZzOvAHs7lq2ZJo4yzy9Ss6eRyDJma1OsPyH9yHJoO3EprXz/ANSeHMuXNWl0dvQN3yRcYObMG1T3X+iu2v2ePfb3gc5YPR4xAG6F+Cf0vuF/6V6D2Pp8MLs1hNZRYfTwe0U4G5BG112W7cudo6Wnx4KrC6traWrhtuz5F4XH6XS7GYLL2V7MUuEHP7YcBHlLGz2kLltXVLJJ4kjijCPdcy6KQyHJtyUUbD1dSfioa2b9nTH9RbUU2FyU8PHraylooBbUpZFzqEpHS8kIeWV1TIZFtNVs3xqLin2pfZ3gLyviXamA7PDE9xP9ItdmvOe039rjsRh90fZzBK3EpeTTzhYH8yz/AKV24sGR/R52bq8S+z1COnlmysjcv3JivwtpKYmnqIqUO85DXzN2h/tTdrsUA46CmpsNA9rFleY/8v6V5pjfbbtL2kufE8Zqqgf+HfaP6WXfDpX/ACZ5eTrl/FH2XUduuwnZ2ETxjtfSxDFt4UW+U8vSLXOvNu1v9q7s/htQcfZPBKjEvRVYk3CH5iO518yQwtnmbfyWjwHsXjHajdh2HzVQXWvIAbR/Mt1gxw90jl/KyZOImk7Sf2iO3PaSnKB8Rjw6B3u4dLHu/UsBU1VXiE5T1dTNWTl1ySncRLf032I9p5MRgopcOKIpecpPsAfiJbmH7D+z+Aw54hXS1s/jjj2Bd8K1Th/EhwyT+R8+1kLE17fvJVcsdp817t2y+zvCqylzwSN6Woj5xkbkMv8AHvXjuJYXLRzHHPG4yDzEmVmWmhSSjcN7NaXfqn4JLhHNkJw+XUgAivt02poZ6r9ifayTA8dLCpAjOlxHZdI24CbcJCvYcQjnjkL8RzHPwr5u7MVEmG4zQV0TMZwzCdpL6D+8DrohnJreNu4Yv0q0rHGX0EGYn0MX0qRFh54hMJ1sttFHuaAX6y+JMwxnIQu3erWGhfPp/KhlxKP7Qfs7oO3mGRR0tJS09bHcXthPYQjltHQddy+WqmE6GplgkZxniMgMPey+0oYXhtds0AdmcEjrSxF8Io/a33POUI3fUuZ8Pg6nBTXJ5H/Zy7MnH7fjNXRywEP4UEhsQ559XzXs0xXDlllohrMWihYrpGEmWar+11HDdvuL4XWkVJk3CCoLGKe1jznt+FY+qJ45CZ35o8S7VR1Upvm5D02qsmxSMYc9CL58l2400efkmmN1E3DuZ3a34mUCQTk5ckMuKRXE2V3mShVOMRbdLV0I43QdQXDEs9yrqiqAbs3b6UzNiQEPJyUCasYi27c38kIhsM6wLSZne1Q5pGkfmuSVAE+h9SbIg81RJwuRc0xITlzZ9eSfLIh57U2ZCQ5fwtQUhgyci6Fz05p31c0BC3c+1ADRF57Uuoubo9LknyQWBqJJXPnn06LpbkBbUAFc4p6Oo3Mo4ikW0tEWTWxbw1TCIs7/ABKZDWNtJn3LNDM92qdCoeM9H3J7EPGbKnxA4xIs2/irGjxKC4btxEsKFZIRZO+1S2meMN7vzV2CuJ6QFVT8Lut6rfJ0xiuJQSRk8bMJO1r6LBtihxjlncOaIcSkuLN3JSPZkqukYiJ+lRWkcXzzdNHVDJc6DjCPerM2i9w2qePVjtJlfwY00bZ37vmsN7Q4jkK57afmptDVo2dT2kaYcmzEWVJV4pxHLmREqN64/NNHWOnYuWWJ1TkRJg5rhHVxUIqpx77kyc2vNFk0TJKi27W5R3qG3ZtcKaeS7m6YeTydZ2WkOOSaIriSMk3pbmpspC7+pAiIelK3uYUjSwS5j6UX9STDtSH3v+VBoDtH4kXhzyXWy5LnpbpQRQNuiK1xbVdAn3chRNkQ993cgKAaO0UVz3Z5Ll3uScrdckArEMd3/uSt1JExWlmzflRXP/qQDsQRvZtZtVxht5Au8TXRl24PeRKwBt+FOALD5pATd6K65AVQ3a3cyTDk/L5pxufJd0yzQAFpelK17dUehDm2a5a1uSAB/wCaFx0ThD057knytzQALiwloiLIWFd05MkWSAOcNua6w6Lg+5dQAV3uZOjnkOWWqaHqyZmIk6GV+uSpEtlaVQ/e1xJDNd8KYt3c7kTFb8S5zq1JQyP53MuxVTi43KKxIrmz5Wp8iovIKymkDe13wqLUyNG/4eSreJ05IuM+WjqtmydCeFdcIsbDanSmiJ8n6VU3XNm7IeI9uTdKLYOJdyDFtcHuL0igIZMtGVXHUOOou4qQFcd3W/5nRsLUmBxMuW3vRxk8JFmo411zc+aXtF3Wf8kbEMsArjvF2AVKirt4u7WkqQ5gLk7inoaiMT352qxGjjrGkDmk1RcVrZfxVMNdGJDlt+p02+IMR6PagC84klvQ1q4Uxjk1jF4VVjijiWTncKX3g465pFl3CT96kDN7tVnhxY/NhTr4oZCJXqaEpNeDRwyXdydKTp2W2rMBiEg8jU6mqKiZx/Fcv3ootS5Ll9zDtdDawpU4ybXM2JPlaWml3eoN6AyH4l1xby6U6BDuuZrknyz13bUAhgo7uTrvDe3K5PDu5/Sn2huFBNEMY/ejAZBUkKXX1J7gl5IKoiNfai71L4Nvc6XBbydKh+CHa+WbJeHJTBjRcNrRdFAQLWJ/SXpStbyUso2t/wABQPkmWNAVtrJ0C1LLLcgLn6RddEtc9NFJBJCoe3LpyRhMY96hnJGI3eFANQ3cqHsWRTXW5P8ANAUjltfJQwqGku9SfAtOSVCHQkbLn80UZGRFn+5IIwLyH6lICNh5ZJWAMWcjj6WWiw2QbBzFiFvCquKlKQvl6VNhpXHvcSzWUuTeCo1FPVU/BJnAbctVksdrKQZi4cDBarESMbszQ1OEx1QEzh+ZTHhjk20ZL2yMSybcnxrgFs/Em8UwuSlMso3EfiVLUySw6ZrpSUjjbcTSNiQFdpanGrG/1LFjiBxuTudv5lJDtA0drZ/zT1J7hrhqruRp1qi5tT2rFh2iYbtepTqfHLvJTqWsqL6YnuKx2tuTfGfvf9Kr2xQCubNPQTcQer9SKHexZxVjipsExlrnkPcq4Kd5H57W5qxhjij1d35LGZtFsu6CuKnkHVyEvCrLEaqOSkzfISWcGopxId7iSU9VLM2QMxAsqOhZHVEKaokqJuuTbySGqMXydvmjjvKbuAu+1P1AgTj/ACtVEIaaRybmu3WlozKSAxZDq13yQmMYvodpJsoESfllanAzHVl2EmLk73N7lJtEu/l4VmWkCExjtscbvEnY5nvFtfqTgbvMU3w2u5vcgtE0YWIM+n4RJII3jHLUhXAzERbPb8To7nFxbJrfVmsjcmRFHJBOB5CVhW+pXOB1kWNdnDA2vCQGqIyL1ttJUMVl4v6VAjxSXsrS1HszsXsk7FwpNwlDIW79JEs3C/BnKWjTND9y03MwckxXYbQDTnbGF+WmidkxJhuDQrmua1VdVUBcTh+nNXCzWcoUY3Eo3Ey/Dbms9Vkw6ZLf1VY1hM8AXdxE3JYzEaduJ1sX0ttXbF8HkZF+ikP8Qs1HMfkpsw2mWihTQnnnkS3RxhxlwyuvYSUqDtEdK2TPyVRIJ+8hVdiVVFQgJ1FRHTiL9Mj7iTdfyFs14NvTdujjL8TpUo+3RyNodoLxvEe3UUNwUFO85/8AFk0H8oqiOTGO0h2SHIQk/wCzja0f0ssZuH0dCnkZ7Liv20UGBiUbVJ1UuX7KDp/MSyGI/bR2w7Tf7thmWG05bfwG3l+Z1XYP9noRiJ1m4vR5LZYdRwUIiEFOH8Nyz0bK7j+2ZzAPsvkxSqGsxysk3vcZE95k69XwTA8MwGDhYZhwDm37eXcZKopqqPOw8hV/h1cENjPI38U3jo1hIcejnqiG8LSbxZISwEJNJAuL5K3irgLc8gD9TqV7ZAT53sP9Sm3E2UYSMk3Zm0iyY7UVPhZ0pZxu4+FasaqPvNkzUlFIBZs31Cq2kDxQ+h3BMYelazIB89Ffe2UeIMHEjjIh5kTLDVMkUJ5X8/Uhhxbgnq729yh475LWbT2noIRwCH4YAI/JIRjtHIm9NpMs3R9oICEWc3u9ROrCPEgtJ2Nln2zfuxZbbI9HNkRE31Cqv24JhJna5HDVDll6VOposhZMW3Tb5Lh5Fo+5MNMFmj2ohmbk36lFMqxupoYqyIgJrderxKrqezoW8SI3vH32q54zDc4uo8kxyd7WrVWYyUGUcU1ZQiXGBzD1eJTIKynrHLhyWk3hLaSmsLyFkbNb8SaqsFp6gbnyA28Yqm0Y6teAbjEdUEsj96jfddTR3nTyNKL/AN2bpoMWi4vDrIjozLaxSdDv9SQX+yV7UY/s36fCS57Yd+ee3/MjlpWEOJnsyuuHcmgjYhA2diE+SDNyZJjqjIdXb8yeGoMvCyhWtCcTPlcZ2bXVhFS+5JmibCCa7mjCNy+FODTuI8nTrQt5KShsBcefSnBJ/UnWh80fDbyWbZskCI2/EifMn9KctZct25OyRpQ0JXOS5xPUnrWFAcbF3IsKGjk3bHe1JqxhfvRnC3vTJQ3Dlkgn3IMqwPK5OxSMVpKG1K/l3p0ITHTPb1c0ME2W0NQ5HptFSPbLbWY9vpVaJPGAszv7yQ63c/zLF4kaqRbNWPuZ3dOhVPbqdyq2ke3rdOgPE8y/qWLhqWmWQ1RFal7U6jgPhzTlu34VnRZLhmfm73KYFZa+eu1VISW6J9pmEdAa71KWrBOSLUKhyfXMU402vNVwTHl1W/CjaY8tXWTgaqZYtJc/NFcxKAM1o82uT0cnvUaGilY/bc+niQ8P3WpCVveu6KaEdjK3VPgT35uo3EbanLt3NDVmymTRkC4eSTTKE5aZoxk99qy7ZfcJgTMWj9X+KGSq4fJQxkbk73JxpGy7iQsYdwebEO9+lNTY4EY5a6qLUF3MzXKvq5DEsvf4VaxQMpZpIlTYsZS5skGLSlozbSUWHD6yo3RU0sufuK1NVJU2ExEeI4phuFgPirK0Iv8AElusa+kc7yv9lgOJSXaO/wCZPjiB83fmsBin2tdhMF2VHamGslH+7w2E5rvzclncV/tCdnuCIYHgeO4jLmxcWUBiiIfENvNPsN/RH5KX2evvihc80EVdLMYg1PJIRelrl47/APxCdqKq5sI7BUFH5HVSHMVv07UpftO+2jGAsgqaXCIi5R0NCwEP5lounJ/K/wDT3mhwfFawx4WHVHuKQLR/mplTg8+H2nilfh+Eg7dVVVAP+pfMlX2X+1HtZ/8AvTtZjk4HzAqowH9LKtq/sNrKHhHXtU1hyPa118pE6PxofbH+Tk/jE+iMV+0L7O8BImxTt5QSELahQg8xfyElj8Q/tLfZlhtzUVNj2PE3Ihg4Iv8AFra6xtB/Z9CnLM3hiH4Wa5Zr7V/s7/2Thop6Zroib8QsvErhhw3qZZM/UVZrMX/tdRQyi+DdhKUiH9mWJTkf6hZZfFf7V32mYpc1EGD4WHpo6TMm/MZEvLZY2F8snH/SpWFSANUGm7Nd6w419HlPqcr8s0FV2s+1Tthc8uN4raW5xifhCX8BVPU/ZD2lxL/e8T+8KgOp5ZXM/wDFfXXYyqCq7LYbP7NBBKcAifCDbcyteIY3ZO9vpXE8zhKkj0oYFOOzZ8p9nv7OOJ4pCFTFTuMRtcxyWj/itpg/9mWKGQDrZMxZ9Rv/AO1e7PM5DlncgmqHjHNzYRyu3KH1M2WumxI+MPtS7In2N7TT0nDsibo+nwrGiO4V9afa52NqPtGogOgp4iqKZnECk2lJ7rl8w412dxHAas6fEaOWlnB7XjMLf/jLuxZNl7jyupwVK4+CtAfwiZ/3L3b7BcWqKjs/iNJTvYcMglJbtEm8K8KGFyIs9q9m/s70uKQ19fFTU4S0U9pT1JH+xZvh77ltN1HkwwRe56rU4hV8ImczJZLE455pC0kHzXqE+FgTFsvJVcnZsJNTjuzWGPLBHpZMbkeVTU8g6/5lR492bp+0EJcdragW2Si3+Zeu1nY/jFeGQ/Dkob9h+IRZvu+S7O9CS5OV4Zny9j3YmvwuUr4nIfXH0qppsBlIx/CL36bl9aH2JcQ3sFnpJM/7NhRj+HBGH0huWdp+CHjf8jwbsl2JrPaAqKinMKcX8emf5V6pSQ8QhZgsHK1lflgok5O4bk193+zno1ty6U6RGosPp7WFnfb/AJVe0tOwtq7W+kVQTFJDbtyFkQYwcZhez/qWbWxcZamjaaKGLkxWt4lQ432i4LZWXD6crlHmxpit8I+lV1TjkVpX/pQsdMp5bVGbxrtEcxE3CcR9KyVTXPJaxOy12J1lNUf3bepZat9nI8wZhXUkcGSRAeq0H0so1RUXCWu30oqnPInBvyqumIyLPQVrRzNhVEzi2bHaopzHJzfRAZP5/wA1GMnHlkqF5HJpG6c7rUwc27R2TRk/NkNp5ckDSEZbc9P4Ljk2fqSYn8l0iciy0QUcKby2ih4jXc0i880iFh8rlCYAuTE+i4UjXaOu2sK4Q+7pRsOhXXd66JICG4kPDe5NMVD13yQkXyQdLrjk9pZNaqLEcmzmmXkcu61GQ6iheP5bkFpUcCR7hSYn8Wa7w7XSGO7k6glj9OT2KRNI1ougp43szTU2Yj8Ssz4kwxku5Ihkch5qMGaeErhQU0OXF5ouM/emXJK57upBI61Q/v8ASkMzjcmhz7ntQl8RIsVBiW5IifcmhJtyRSblNi1CL3oeJ5ukclw6suXXf+5JsqkL3O9qH9KLqQ3OpsqhJN1a9KVr3f1JE/S6oYQjt5sm+l8skWvLJD/V4UCoLp/N4kIlaWSct1XRHvtTQJjTDpq/5knFE43DnbaiaPbakMabIe64V0it0yRcNx0ScW7s7UEN0IfE7dWSB8tz5uP7k+I2pshQGwI81whcbXTpDrqhtufpQFgtuutREL8nyRZP/H0oSHXNkBYQi/N3ZIsvNCOfJ0hjt7/5KrDYWvncKNuebILfmiEWES0uUhaO3eSIfFkgu3asueLLwqrCwizHT1LhF+pL966+SZViue7miucdcmJAXVkujt5oJsK67kyISe7XpQj7kV3m6AtHbu5Ifmgfq9KLd9SES2QNqS646JMO0lB2WcS8WaO1x1/gg8XqQCYu7mkJdW65Jd589yBiu09K51W+HJLQi/0pfqQBwenk6Wq7rcuW/NAHbn7l0idcEUkAGMjrokZa5pvXPNdcriHmoIHWJ+TvuRcR8uSaESJPtG3futQSxcQvNH7Rsy1QFlmla3UgQ60j589qdjmbvf5KKO5kYCw2/CnZLVE+GRy8yFWNJXezkLm72+n0ql4xlyddGY/XtVEGkDGN4vqX7lKDGLmzyWXikMXzzUwK63uVlps0EWJXEWid9ubztWdGqnk5Ncjehr5BFwB7e5QNSkamnrmvF3e0VNGqDLNn2rFhhOIERZNt+alUWFzwyDxHdSxqTNfEVz+pP8S0h0cRt6skNIJxxDaGmWt3UnzzLRI6AepOhfb/AEoAK3m/8lNhHjGINkkwRDlG0dP0pp8vLkruWleECzBUlZI4mWbWpJlNUNSE27NMySMI6dWeiizVhiZM/wC4lDOut5NuVGTmqJpzefUmjqtuj3KBLiDFrr9KiSVjk5O36VdGTlsWh1TPGWqb9q723KoOqe7N3tQ+2Puy2ijUi6Ln2ohfY6cHFOGWpuqB8QPdllcSD2wvXudOg3NU2LMWjluJSqbEtRbNxWPjrGG3N1c0M3tRC3SKVFrIa6mxgKeMjd3IvSpMfaaTK/Jrfks5U8OOIm4lw/5VUnikgvZnaIqdUzV5KPRgxaKQBM3tubwogxZxMWA3Ee/VeeRYo0ZauZF6s1ZYbjASF+IbFl4VLxoFlNy+JRVWkkbH8SznaDD44w4kZsXn8KkQ1kWWbm1veoWNYlTzQcOM2u7ySSHJ7LkxtZIwkTO3J1XTzWmOanVwgL87i71SzTAIl5roOFjxVDCRZeJORYk+bZPcSqOI45voiGocrQ1QVRfBjBiXw+lTaXHDE9+enJZcZte9dCocX7/4oFckenUHaJiEcu7xKbPjjEGbSNcvMoMQMdGPbkp8eIPlvdZNGqyM9Arxq8NkAJGuGRrgIe9WVBVScAWZnHNRZBfEuyVBWNvnANPknaAeDCLu9+fPVYvlHVjZPp6dy739SM6OS7r2oAmAbue7wp2nxABk7iH4lkdKQooTERfNQ8UxKDBacZat33vYFveXkr9qqCYxFo29Tksj9r9DxOw89TEYcWnmArBfm2dqgc1qvaV+C412g7RdoaXDMOagDjSSi3FO0hEOpeidmMFrO0GFlO0lN7UExwnTcS2W5u8Rfmy+WsBx6TCZTAspTOQSAje4ote7yXpeH9rKQYaypxCv9nEZOKEo3XajuHT4k6bOZZdPJ67iWH1ODwTy1EckYRhe+wiu+lQOxlcfbqgravCoppRo2c5hMLSybqdeZ/8A8U1bgZjDQRy4vEDWt7Y9o/8AVY/EPtk7a9sKueOiOPDSqQIJIsKh4XFZ/UXNZ0/DNFmbfg93xXtBQYDHxK+tpqUC5XmNxflWDxv+0FgeG3R0cFRiUvcQtYH6n/7VjOzH2Oy4tWQS9p8ZbBqOZs3lH/eJf5cl6/g/9nfDMJoxrMEo4O1QtuefjjKbP/8Ahf8AtScl4SNfdL7PMG+1Ltx2yfg4NRtQQFzkiC7L87rQdj8Nx3s3LWSY5ifto4kPCMSMjKIvCW5bSSR6d/Z5aZ6Mg5xSBZl+VPYbJh2JCdNLwzE9tpd6tfslpeCdieISCFBKAcIzpQvEvU1wkqc8SqC77bvUtO+ExyQgEhmYxBYxSPcWSYbC6QisAHu+SItFPG/2ZcqifdebITmMutmIW9LK2xibBcDApcRxOnog/wDPNhL9K857RfbtgWFvJBglGeLSd0srFFF/1db2Yvg1R07VTk/CtH1Esh2k7XYHgZkB1bVE49UVNvK7/BeX9o/tEx3tUZBU1bxQE+lNTNYH/uQ9nuweMdopRako5CG7qyR3a8GXbcyfjf2mVtc5Bh8TUUT+LqMlman2ioIZ6kyMje66TqXvHZT7B6PDxGfF5HOXuijt/qJSvtR+y2PFMBCpwenGKqoAcnjzt4sfl8xWTm35LWOjxns9g8mLYhS0cEbHLMdoRk+25e4YLgMsgDTSYG2HVsdwyTwWlDJ6bfJ/hXhOBdpKnszi8FRAzDUQvcBH3fUvpTsb2ipvtGwoWxAAKqGqKo/3TYAA4ZfxuU71yEYSc6KOq7P1FKRXwOPncypqyP2f6vSvWjweTCw/AqJaqJ20At9qxeN4HWYhVkbg4E/hyXRDJfkMuKjGnUcNhLJ93qSDGHj0Z7U/ivZvE6MC/AuFvSqEqGpjP8SNx+pdKZyPaJoYe0DR9b/qdPh2ou0vuH5rITRyR8/6lFeS3xsikHcZv4+0z3ZNIe5T4+0GzvuXmI1h3Dkd3kpsOJSFbn5opMays9CfEAqDyd/1I443uzd2Waoah7uTkJe9W0EzkeTZt5I1NVOy1AQuz1VjSyOL5aqrhz5P1K0p+gWz/Ms2aonxVFuqlQ1Vp69T7VW8N7s2P+SdDMWHVZOjVNll7YfLNGFY4sSrmkfy3Jwc7u8R9SODTZlsFZcFrLpSPdz5qBFJbzZSeJaHJQy9iU0m4X8XcpEZMQ5ZP71CaTv/AMqdGocu/coaLsnhwy0yddkhjqKcgcBLNuk2uFRAJ+bvaPxJ6GRss3drlDRaoqz7O1lOWdBPSxZsQnAbHwi/q0WePsr2t+7mjg+6qeem2wyjUSXl8Y935VueN5G66JXXc1FyF2oMzc2E9s64onlq8CgkiBi4sUD3HL5kP/armmwPFSkF63HJDis1ipoADf8AVbnkp8ZOT5NtToE4lzdFyHHFAOChjhbIDkL4pDciT7QtaKjNJb3unLnItXWbN0qHSsQ8RhL/ANEuG+XqSaNxRZdA3XaWuVq6Wga7V23XVK1x5IsKYNt38UXDf6UYDoit8/NTsKhhxf6Vy1u9lKEfNu9LhuXd1I2RWpDLqzQuLk6nNC+7Rd4Lcnb+SW6DUiPG92Wv5UYCwtqpLR6clzguI5ZblOwanAHuUuEWjHLS/vUfgvzfP1KYEb2i+ayk9i6OkVzjp3on5IhhfnYnQpRIv6VkMYH5dyfhFtzG35k8MehP+VFFG5Fn0ipsBALl9KPhsQ5pyxG0e3J27lBdDHBMfIv3p0I3Hm3/ALk42Xey736qBoW6zLK1JvmuHl3OkxP3ZJ0VYiJyZdu01/Sgcnu7knK3ySCwxzLRlAxPtJhWCj/9QxSlpS6rZJhu/SpFRHHWQHFK10RtaY55XCqim7D9m6N74sEpL/8AiEFxfzVJL7Jk39FbUfbB2Uh2BiElZJ3DTQOZfyUP/wDOIKh+HhnZPGq8/VKzU4fzudbaGGnpdIKaGD6I2FO8bq8P7lVr9GVTf2efv20+0DEmL7u7KYfhxF/eVcxyl+nayiTUv2v4pofaGhwgP/6OhiEv1OJOvTXJ8sn/AMV3ja5ZKu5+kHbT8s8qk+yHtDjjj9+dsMRxDTpKqMR/SyKm/s79n4WE52aoNi1KRyNeokXztRNI13f/AAR3ZgsUDFUf2R9nsPt4VBGOXpBXUHZXDqX9nRRDl7lfDI3uXXyIu5R3JMaxwIlNS0sZDlTQiP0KxCo4baAI5+llHcY/Jv4Ixyy/qWb2LXBI9oeTm7ckycko3ZE1qQiPPUUn9z5pmnkQSNlytWT+02nosS7Nz4ZJG9RVSNxYxBtwZd60dVUHThZEF8p8ru73pUGHwUchSyG09TI28y/yj7k06exnN37T43qKPhkWr7S1uTlPTuMgOzXE3LRfRXaD7DcHxSUZ8OqpKKUzIjCVrg/Khwf7D8Oo5WetrSqADdw4gtu+ol6i6qGp5T6SWxc9h48Uo+yWHOTPGJx3ezSNub8y0UVY8mkkbgXzUu0BYI22AzWsI+EUrQuLxLzpzUmejCGi1TGurv5rkkLTaSbhTxRgRelEMfhZZmvuI407CGQeHwqn7T9jcL7ZUfs+K0bVFjFwZMyY4y+Em/wV7KMojmBjcocpVo+ATt5prb+Ji2eUUP8AZpwSGUjrcTqqgc/2cACG303L0Hs72TwTsbRFTYRRvSgb3HIRuZyl8ROlW41PS3OVO4j81TVnbiKnfdFyXZ28kzleSEPo1jyAL6JHURi4tk1ywh/aBTzFlw3H4k6faqnLlUMLkrXSsh9RA2MlQ2e1N8YBLV2WPHtNT3D+Ly3XJip7SRcnPcS2XTsz70TX1NU0hFq1jN4lUVskZPmTvu9Kz8uPML/tG96Ylxy7Zndm/UL9K2hicSXmTLGpKO3RyLNVNZIFuTZkQ+pR5cabkxuIiodRizEA5OwrdQZyOQ6cmpAw9KqKySQSJtRt8SKoxjqZnYSVZWY5do7NzWyRi2NVFZKJEzH0+FVdTXS2Zu3enJ8SCQSy6u9V1RVMI58Nt23lctUjnbIdVWGJZa/mVRUVhjcxv/NWVRIEg93vFVcmWebLUhkKaZ7id5LVHMnJ+aem8TZ9KaP5Iokinn6nJMuJl3qWY3D3pp42ty6VPxGnqRXF7dXdcK/zUjhtnuyQGLE+ioq0Nb0OufJPgNqExUahwNWv9SJhfyRiNopN4vCnQDRC+aRC+eqffPLPxJCJFr6vUnQDFpZLj809b5v+VDl7kyxlxTWo/UpXDS4KCURuG/eh4aktC/pScdUFpjDj39QpML3Ze9P2uT6MuxQ3OLOpoTkSYYWGNs/JQpNxcu9WhjaBZdWSgFG4ooxhyMFHciYU60d2iRQ2tyVGww/JK35J0o7fNDwddUEUNOWvJK7uTvB8OqJo3FkFkfw6MlbqnuHc3NcIWz0U0A10peNPWvb8K7b8kUAw4v3bUVqdt+S7aKVAAGfkhIbtXTvUhf5OrIOcO4s0PBYSR26ImHvt3IAARtXSG5OdKX+pBY3w9qQjaiEXIsmS/cggEhu6hS4aNDqgAf3JMLfmRPzSt+SBUNmKK24dV210TeSAoAR0yStbvRvG9uWSTRoCgGHcSXDTttpFmy5bs5ooKI7C1uqK3vToi12hIS5c/wBKAoCx/NJOsPckQ2lq6AoC3dklw0VvfmjHO3uQOhq3vXbbh+SJ8u9dQA22aPw9yJh2/Cl1MTICgbUhG7vSHydHa2WqpEVIq7mt6kvEiIUOiyOpMIi0yy/Mht/Ku6+Vy6pftG+ASy5JWttSfaOvSlb+lVELFZ71y3VG3lqgqZghAc8yL0qb1BM7bp6kVt3kmDqCEQYAvEudvcn7nuu8KL2BsXD3c0rbkTE5XNqk+fckLaQNtyEyCO1jkbVON0blV1OYz7wuHNTJ14GkWo5EOYPtTl2ii0pAMI5M4gXqUhulNCYTjchEf0/Ekl0pkhCLlyzUoKV7OdpKMBW2+lTI6ph700TLyCNOffknAha8Qctr+5OxTB4nUgLC5KqIskU9LHGGWdyfiwuKQ2PNx+FBDIw8sy0TsNU3LNgy9SsEyypqUBIXcGt9WSuQILNgCIqjp8QjuszuIVNCqjIc2NlEjeMqLJowktbK0m9KcKEI9XyJVH3owlk52ro1zW8/1IoreJc+0bMm6U37Rdo7/mVeFVGXNNT1QCGbHcpodr5FyEjlorGmJ7gfJy+lZCHGJBHIGZFJ2kqxIWaRwIfTtRVh3EekhJKQWPC5j8lTY0MEhE7PaXfayyAdpq+T/wAQYojxypk65c/iULHQ3lTGq2RhLLPb3EKppqiTVtCIuRK5PELi3sBerRRzjjmLNwZarg52rKJ6gxLvXCqDuz1VlPSgI5u21QJch10VkVQwUjl37kBSXfDajKy1NHuccmUBRxibK1IitHzQlt0/qS+p0BQ7Du1zU2PEHhbIHVeO0UJD3qwLJsW7tSL1Zpo6zieNQCzL4UQi5c2QBMeoPLmmPbOG+juKFuWXUiKFpGQKiZTYpPn+0MvqdTSxS6LPPP6lThSmPJEUcgllrbkgPcO1NU83e4qBKO5OnG5W5vyXJoX4ZZNcgdkZ8h55ppyuNEYn5Jq7u6VEiwuJ7/5J0Nxc3tTF1vciEu9n5KbFRPgyG7N9qnwSAXNm09SpuJqLp0Zj6M7fiV2RR7B2CqIq7s7LBndwJCC3PpZ1EesfD6yekldxsfQvNvCsx9nuOBg+I1EFRO0VLUMJHKZW2ZdRfpS+0HttgVLioy0mIx15C1hjTCT8ul1z/fJspV4NtDiD1Bjk+1T4qd5NW/evCD+1DE5DFsMoNz8il3f0smZv9r+03/7wxWSngIv2d/CG36QUOv4nQsjo9pxjtx2e7MgXt+L04S/8CJ7zL8rLzXtp9uFHjWD1WEUWESy0tQ1rzzyWED53C4jagwD7I8Kkpxnq6+WoLvGDbr9TrZ4d2X7O4HadHhdNxW/vJ34r/wA1NSfhFbL7Z4SOF1fs8dQYSRgfIiAhF1yoqp5AGCWQiAPCT+JfTh1UOJUfs1XFBUUpbXilAbfy+S8qf7K6jFscxSBnjo6cN1LKT7Tz8P8ABQ4yRPtbMPhEdGVTvYSFm0E36nWzwiogpXgkjMIiF7Xj6Vl+0fYHGOzc3+8U5Wdxj0l+ZVVPiVTSvlnfl4SZOLUPkRKNn0l2PkpMW7K19Mfsw1kNPxY5ZXESyZ7iES94+FZT/aqv7H13Ewyumpd9t0RkIu68xoO1T04WGFwPzjLpUuo7VBUQyxzM5ym7GBD0qloiJObPovBvt4PGoRpu0GGUmODlbdKAidv1c0eL499mWGh94PPHgdQNv/08oxmIvVYTasvleo7RVkgkASvEJf8AC2qrkI5jIzNzJ/U6hqP0XCWSvce49q/7RkA4iMnZ+klGJmIHCrfYfpK3msBjn2wdq8eMs8TOjAvBStYP/VZigwWoxISaKIpJc7WEVucF+xWsqsKrMQr8RpKAKaPjPAUl0ptm2gi3fuQn+i7/AGzzurqJa6Yp6mWSolLxymRl/NDFHxCFsrRJ7blpca7JyUZkdHnVUvwtvZUg5xlw5AMRzu3NbahpryCr6PXPsjwHC6ehOtlwIO0tU52BRlNwiy8RCXn8K9fwLFDkgnCnwKXDYAOxoicBK3L+a+ZcF7ZT4KYcKO4WfUS6SXrXZntxV/dQnI24zvYh9KtQ/QlkcfJ61TU71FucRxZPqJJVOGhWWU8mXs+ecw+pvSslhXbZ/E9vnqrg+11NwSZ5LSL0upcJnXHLj1JuOdj+y+PRDFiGDUJiz3NIEbAf6m1UrDcJwjA6b2fDKKmoKfvGCO3P6i71iKntFcd7Snb3XJj/AGutC/i3XbUuwV+VE9L40FPFvkbd6VArK6Auh2MvUvMaztQdUQ3nJt5KHL2glEcgM7fmrjhoyl1dnoFbGE0ZPxBi+p1ksVpdSdnaQf1KgqMWnmLWQy+p0EOKHHpm9orpUKOR5FIj4hh9RJc/4YB8SqCwcyl1ONbOHtFTcPKWmGXTzUSo9gqiLhs8ROtLMWkUlPgcIj+JwyL1KVDgMRHmwGXwjuUj7tC7Np2t+Sn4dT8M9JLvpSsIKzkGBiRC0buJfJWVNhNQJas2niy5qbTzcMNGb6lPp65h5gyzbZ1JIiw4fJlbk31KeFO/J2tUmGoiLucVKjIM88vkos3USHFC/Jnbknxpy8mFPFHGRZ5vcSdCPuz2qGy1Erainq5o5Y4omG5rWk4luXxKHTUuOxzHxYoaqnKMbBKezI28WnNaUIbmHI2JOhSsPf1Kd64K7VlRFh9fIfErK9hF/wC6pAtH9XN1YRwuJZKSwtaTZsusKVotQoBha0tETC6O5hEnfpUOpxajhiJzqAiybqJuSVlPgmDmNqPjebLERfaNQC1LxZGIJWtMg1Ji87e9kcf2gUEdZVNJJLURZsMfs0ZEP8+SKMllgbTjfO1PNNbbq6pMPxp8Qv4VBVRCHinZgz+ncrDiWjme0vhSaOhMs4pGkcdbk8OQ9/eqgayMfHan4qz9KwaZqmi0Yk6G4eSgwycRs2UwM7BdmyUNmyQ6PV8KNhdMlNa2b5il7UD8sv4rNmhIGFyRhG+eXqUA8Qjj0c93zSbFIdu9kqmGyLNoWE8n3JMLeSrhxIJH0JOjXXW6LNphaJoixc0Wg8m2qPFNdp06qQJW6uygutgiK1swZK05LdUmJi0zTrjaXNhFAUhoh6tUgHaL5pXNfzbRdtYv3qfcJpD8Qtnp++5GNgtq73JkMx0ttR+LakMlDM3c6IKh89cvzKHc2XJGJMihak4ZmIebXJ0ZG5ZttVWMi6Mzja+hKaCi2Ym5Imy7lWNUGXN3FIaox57lOock9yRXd3iUD2x/0pcZ9ruVqNBck1yQFMwlzUI6h+TbfhQtndqSrQRMKobLMdyFpmIvVmod3v3IgLp709BUSimbmiaTvybVRbmv0XeJt5I1CiUMjImkEu9Q7m+kUTk3Nk9RktulHdooOg2ogkPk6nUCZdcheR9rakoxSPnzSYrXLPPmp1AkuRZ83SGTdc7uo3E36u9qXEe3k6qhe4lNJ3ommLkoDyPdr5ImmkLxtajUZPaobvZ7kvaNvf8AwUMJD3ZvuQjMYja7sp1AmDUN/FFcxa6W/UoPGbkT9K4RMXxWv5qtQLBpLSHJ7viRFMxadJKEMjW5Z7khk+ZD80aRFsyaNQ+ebP8AmRca0RzUPiNlozpFM46ZW+SNA9xNaqtu17kB1Xko5yd/Sm3mtub3IUSXJkn2i258/wAqYlmMrm4j/TmmJS79EycwCefD3Zq6JsGrhaovYn291yoa3sjTVl34jq5Oa7Wz+aYKutL9n39RLqx7R8ESUX5M3VfZ3ETC7SEGTaepUlT2HqKe59S+IVuzrjK17LUzNWGQkxM2nJdMckzneLGzy+swWrpy0ve31dyiSQ1EdzncQivS6yoC3IwD+CztfURWE3CtHO3auqE3I4p40jIzVEtg5O4+aEKqXod3tLxKZVFBDdZHd+9U9RWALCwhatzk4Q7NWH3G4j6c1HOukIuu5QpsQuMtLVBmrNpN02ppGTZZyVmzJ1AnqPLcq6Su6tVHlqjLvVakXZKlqnsJ2bcoMlZ1ZoCqNvO5Q5pLn0ZWJjlTVN57lAlmcu7aumQkXK0kG0URMwCJN3PmPh80+mtLVRQJSIHke1E+WSEuazZIFzW9wpENyPUiRN1JBY1w2tS4bfUnelDogqxpxRWa3ZLtu3Vk4wsI6uqoqwQj9yPg7U4A3D6ktc9EwsaKFibkhanuHlyUi1+SmRwsVueREgaZWhT26ZP/AAS9lfyuVz93nJbkzrv3bJydrSQWUfBfvS9n77P5K5PCZLybJOhhL3ZIAz/s+umVycjhttzV9FgshFm8atI+y8XBCQ7ryfS1FicXJGVKFyYWyQFh93fqtvH2f4Y6tdlyVdWYa0Z5f0osFjkkZkKPX/Uhmht8i0WgkoXtyZlGPCTszZkBqyheE8uSCQVZnQyXkDNu+aZahlIsmByUsZAEe7K5K30q2+5Zbrnb+SI8DlEMw8XhVRAonF/LauWuOmStPu+XPLh9O3knSwOYeYIAp+G64XNSzozjPluZB7P4mQAw43d3ySKNPlG4ln1IN3pQQN8Pp5ClboLp0vFmK4W5uSAG7d2TdyJxbdqiYelsu5dtbPNkABb8rkija/4UQx23aI2j78lQMYYeWSVrl5J3hvG2bkxJPkNzoAa4fiSAWL4U6xMXw/SkHvb5IAatbMknHcnQy26Ok2VvJ1IPgHguPIl0Y23eJK7TvHVGI89EEDdu7Pwroi42+lG2aAcxu5Ki0hPtufL5JsR6s+lOakkw7u9TZYNu3JhZBbu1ZOiNoarvdnk6CWNAN3PaKLxa/wCCO73XD3rnUPLkgobKPcTMy5baWTsnSLpd2tTd2vJBD4AtYdXRCLE2ef8AJdIbtPCuCTigqhe7qS7x0SItdGSYup0EnQ/+Zpzh3DyTYFtFOxE/kqAqH6dUi9yJ/JD8lkai/K6RDaKT80rfUyCkAPWkw7eaO23k6EY2U2XaEJaZO6i1hOXdtUq1CUI7tVLQuCCGZP328lIgkIZeG+ZeSkRQhG2n9KACP2mxmazLUlCVDsfHzySYV1skupua1syF8kiFrtWb+CQ81xIAZY7myDaJc0Y9PqtS8O5F4tEAK4UkPuSut70AOXLok/cmh3Irre9ADtz9yPjH5plia7TNdYvegmiYE05as7ox4l+93IVHCot+JGVR5ZCrsCV7Q0LCzdSX3g/c6gcR89XQPI49yNhJFk1YfN3/AJpx8QkyHI3t71UvI6MZnzHNGwqLMcQlEdDdNPXHdn71FYuIPJN22ugRMLFJEH3hJ3uxKM+Xcl71LZaRODEHyyvt+FSKeueTR5NzKrEWk0yU+jo2Ihe5FhRaQi9Ra4v/ADUwITjbIWcXT2G4e8IjkGvUrYqOQn6H3cxUOR0QxWVYYe0zbje70oTwF5B2A1vxK9ClOT+7/UyeajMecbisnkZt2rMpNgJ3ZMD2qOWAmOorcDSmRdFy4eH9PIU+4w/GRiH7PmLiHVn7039wy26Oy2z0NxkDf/sp32VhDfld03Jd0f4yPPjwsoyydiIkwdOe7mK9IPCY6gM3ILlWVHZ249jNz8LprKmZS6VmIGF7ck4NHIQZ2PtWzDsq5Fnkw/SpUPZcB0zYs1fdRH40zz145I3ysUiOSMmyd7S+S1GK9m3hjJ/TyWYmpTjPVloppmDxuBMpZGIhB8rS8XiVpSYPT1lztIs8ImNr5OKucIkMj5P9SJOjTGrfJKqux79ccgENt1ue5UM2HnSuV7XCt9TSPHELPuz9yarsNgrBLRhIm6lisp1T6ZNXEwnDjkC02UQ8HaZ9j7fmtHV9nZoyJ2ZyH4WTEeHnSyDxGYfFaS22TOPtuDIEPYWsqmviZiH0k+5NVXZWroYeJJG4j36Lf4PjQQw2Gwlk1y5jFQeKCNm0fQXeovnk3eNVaPMvY9uiFo7RyfpzWtqMBfrYXH6VV1+HnH4HER8K1RzOMkUFfR+3UcsT5XO2nuJUnZ7D6eQ5faIGMwe3d0i61HDcR5d6GPDQGQpI43Ej5296ylG3YoSoKAuDsjFg+llLaoYdPEXqTMoxU4Ec9RDFb/xD3Kpm7RUEObNI85Z+BlacUTUmaD2p+CUV7jdyt9SHD8ScY4jc7strrKTdrn5QU/5pHUB8ar5A/AOwXe544m3KXlSZaxzPTvv6fxmwgPq2pmXt9RYaZX1gkXpizIl5dPDWTWvPxiv6brkFTRy0rDxIniu5XLJ5v9FrE/tnouIfbNUzDwqSijIMv/F7h/SywOJYpJilSU8sUIEb3WxBaLflUPiNZ9SQ5lasXJzNlFRE8e4st37kRxnDpJGY5+trVMwSslocSglidhPO0SLwr1E6qlmPgVlPDUh02ysJf1Jwx7hKSR46edyG73L2YexPZTFAFuAVGXqik/7k4/2I4RiGtJjMsAtz4gCdv+VNwlEap/Z5/wBme00GD2Pldpa9y1dN2yo6qrijKeSIJXfPhNuJ8trEjj+w+nGsJp+0cQUzcyGDdb+paCj+z/s/2fAZKJ3r58rePOY3N9Iq4X4MJY03dmculG42Z/q6UimOYcpAvHvGRhJXdZT04vk4Pd81UVAxC5ZO66tTEjQ4XhfF4j0cd2flyV9FVBaLM20fCqEpGHk9qTVDj4nQopBtZovbmESZCOJOPLK5Z/2h+b7iQ+1PdmqFZfviXjZvhTRVwRlkqP2w/NMnVPkWm5ME2aAsS293vQPijEPNZ/2hyH5oSkcdNbS9KBXIvXrnLXLpSCua5UfGXeM+W1QP3F4WKNnkwMn4q65+5vpVC5SFy3J2ETu1fmmmNGmhrGs0dToK4x5dPzWXCoYRFs+SltXNHazNaqKTo1QYgOujqbTVgDzZ8vUstDiTlydTYZJZC7rfhdRSNYSNMOMR8tfepkONRCOw9yzkGGyyDeZsF3IU+FC9OV8h3fSs/abcov48UufO9lZ02IBIQ35fSsmGPQYe/OO/p3MpUHbCnm2XiJerJYuLNI5UjWlVONrRA5D6ckzWYlPGBAbWZqDR4pJIwvHOna2uGoiGOeewhZZ6nR3LXkq6nFnjfPNy+IUVN2gnhPq2/EqvE5oKfWORiL4XWbr8eClMmZ7zXTHHZyPLTPRJu03DC95Yy06FUy9spBO1gu8xJYumrgqiF32l6VPAYy5HaSO3EnvNmgftU0xxMFJEHC6LQba/wp2HFpJtWdxu5qhCngEL3kYfiHxKbDilNDHkziX/ADQ4CU+fcaCConkLV+fiU05nhi4k09oZiLkXSOfSsv8A7SRRkLh+lR5sWhrhIDOXc922S1Zdtm3dX0bRqiKMtKkZR6dqlYdXRyQhO72A/K5efyyUdRIJzyzy2/8AnJ6mqMOpd8YXF6ZTuR2xrNTPSTxKCEBkOTq3Nb0qHN2o3Cw3WvzWNLtg0IWMbCI+AmuTU3bKKQhziG35LNYTV9T/AIm+hxp5rmfMh7iR1FYAjkxxj9SwodpoyAuGdpP/AFKNU40cw8Nz3erNPsh+SzVV+LNT3ZTvL8IjuVa2NSzHZGz259OSpoOJVHqdxerNX2FUbQhflcfqJ1bgkjFTcmWuGw19YxOwPt5K7pqHECYWcmC1MUVc4jYLtd3q5p8QctMm2rmnZ242v2O01HiAlmzsXxErEaWpLvH+KCmxDUdbf3qU1VGXLaS5ZQkd6aoY+75ScXd9zJHQ1kmjSRqZxmIdX3J0ZGHW5lFNF2isgwuUSE5pG/KpT33ZRBd8RqTfuyS4jEPNS02FpDcQmLbxZOXebLnEFdKRs/Sp7ZWwJeLJnFBbaeedpIyJt29rhQ8ZturI7bDcVveyJA2Xg6V235KtSWxad7pXaZIBFiuzSEdvqVKArCcnHm7JFM6F8h5pDknQWOxlaeaTyac0xd8VvmuFJbo6WoWP3flzXXk7mUfie8f1Je0a5aLTUnYlFJuzJdaT07VEGR7sl3id2d30qXALJPGbLltXWmchUe5xH/BK4iLk6ntlWTHkYtF3iMOiiDJaXek0j3ag6ntjJfEYmyzREQZ557VC4m7Rn/glxHFPtisllUN+r3ICsIut1CkmlEtgDJ9T2qsOuxzijlh1KUX/AP0bk1jM3I0UQt3u2iO4Mue4VW000kgXzxBFL6Re/L8yeufPPO1LtlWTH4fPN7vhQ/hla2tyjiT+bfwSYnyyc3/KlqS2SmyyyyL+CX4Yjl4U0xWl1OKJhuPmyNCrHWtuJ/Jd6R6P5qtmximp2OScZooon1kKEi/NtWfm+1bs9TyxDIdSQm3UMD2B3DcXxI7bIbSNldu6fhuuQGTXZ9I/EqbDe2mF4sEQ05zHKd34QwHc2X5VbjNxAzOOQfhJrSRqwUhXOPcuOXlkKRDb4XzyQtt18LJajFcxPq/yRH6tCTREEfemzrIox6/zEq7ciHKMR/1NkyamyEdcv0qrru0EFOJZSblnK/tU1vXbd6nXRHDKzCeaCNHXTAN29U9VWDGGbZXfNZSr7VCRF+I428lTVPaJ5Lsje1dsMRxZOos1tXigD5Xd6qKnEIyIm0Iu9ZibHm5X3Eoh402uea6I4zjeXYu6ko5BLXn4VU1JRZa5D8SgSYwBCW91DmxRrfUtNDJuyZU8PIdG+pQJiju5fmUebEAu67SUU6hi71ZAcxNd3fwUeUmEc0JzBdqaYl3W72U+RMI5m3c00Ul2mboJfE2bCKatYu9aEiORNn/lSIbSz01QF/8ACUgxWvuyZCV+1IiPuzXLn5ZIJoQi+7Ndt+HxLgk4vydc4j5clSKOtH4fcjGN/wCSICtHLqR3MXc3JTRI1w/mkMe3RSo42I+TKZDStJozXa+SEVqVdtrrvmtPHg9LYXEzvy0EVXT4eMYbAuJVZVFWw6ckVu3V/mnho5ZC0jfRPnhNQMd7gix6kOIXItM7lZURPG+TwfMiVfaYj3iiaZ8ue1AGkhqriFrLRHmPpVjEIEQ3ssoVdLbkB2eG5PUk1QT75HL96CkzWtRxZC2XyuUmDC44xufLd/Ss65VM1uRuP71bU9klPlJIQn6s1LRdlvDhsY83YRyuTnsoX5Nnb4SWdKaWEx1MhfxE6tKauaMwzZx/f1KaNVIs3pTzFrHHIVBmwfiFewORKxbEI5rWYWG3mpVPMxCTO77uSytosz44Ce52iuJOlgMskJM0bDKP9S07CxeQrh1HDHJhbn4lDka6GFLsnKUhZtuLlayfo+z50p5mD/SS2DFbr4k0ZcZ8j8lXckQ8aMzLhO4rI2QHg4RtmYMtMUICWbMosoh3vuRsGpnpcPisLKPc381DnpwtyyWjqIwEtHuJQJIYyEc+rvVpmbRkqmjjIiJ8rc1XVFCwtmy09RRxiZenNVNfGG4A6VaMGjPGOpKNJHlrkp9QNrk+SiVBXfSqMxhybnrt8SC5hYdbs131NkuOPcgsHiW9yIJH7325+JLh79GchQuO4UAHc1yIC2O3USBv6V0BcXQRSDt3Dl3rpR3avlcji2+RJ/hvIWjISC6IfDtNLh9zdyn+xuWjs4ofYyuLT+SqgK+221kfTa35lMKj159LJk43FFAR+/XNIdycIe/PuS0EtFNgC25yfPcgYX3MjIe5ur4kRD4v+aCxoRuZdEffai0Eh1ZFdqT+SAGul/8ABdLMueaTchzJrUm23fyQSgHHpzS7889q7c5CTuukT25aIHY3baOa4/iZ2XbrnRENwZkzWoExtcfLNH1FySyu7rUDXtA7trJML2ou7LJLbdl4cupBIPf+9O3P/NCw3EnBG1y1ZAFTb8kuk+aT+J2Qtll6SUG6QTfFkiH3ltTY7upLxelQFBFl3P3pPbnogS7sxZAUO3a5IR6uSDp0XWLRNhQ4O4f8EIi3mkJbkTZ+pQM4PJFuEVz/ADIRJNC8h3aLlumjoW3MSc0TGct965qJc0ehPp1JWe5KiASHp11Sta5E/iS8XJIAF23VOOPuQjG25OwBtfmzIv3OjSHIW9SY/kEBWil70kiK0kCOMXclquiKWtyABt2/SuFyTrChcfegE6YhkfuSEt2XUi6W+JD0oLCYri+S7oL6vtSDp5JaCKkBwCt7u5TaOs4J3k+0VCYl0SV8EUbTDMeg2s7tEPrNaWjxSkmAc6gV5VF7nZS4aw4dGdYuKZ0QyuJ6hNiFPTgJme21Vp9pqe+xn5LG/eBkOR/4oGkDry3KVjNO834N9SYwE3Q7Dn4U8dVxHs6VksPqjECdrRyVzFiBlzNrlk0dEMqZY1dV7Pbm1xF4lBlxCQdX6W+FcqKx+ELaEqmauMS1bahIqWWviWTYsfcb296fhxR78nPpWaes6tW+lAWKRjLY5tf8LJ6UZLIzYQ4xdsYrhz0+FWNNWWhm7hasQNU1wvnaSlQ4o49T7UnGy1lLvFKqesIbB292ip5cDlmLM/6VJDGLnLVGOKFyTTozklJ8kccDij/aGylU9LTw22Z6Js6jiFu3ES41Q0Oru6TcpFQ1RYuVrE6h+0EMvEN1GPED7kzLWERZ6ISYSyf4lvFiXS2oi/uQVGGwVg363rOVWMNShecckvkEQXESi/7ZY3INlBg1l3iqXV8wI2UvJpocHkhfOMrxViEYQ61BxxC3MpDZlgZZO2eKETSYmFFE+1xgARSpvsrfFD4mIYnJUF1PxDciScv2Sv8ARsMS7cdl8Nb8XE4TPptpt5fyWSxj7TsHrLgw7C62q/8AMJmAXVxR/ZjgdGQ7XlH1ErmPs/htH+wpB+okt39BJN+TzI8Wx3FCyo8LipRJ9CJri/miDsb2oxTWeoMGflbt/wAF7Jh0MUbZNGA/SylvUNTy/D6fUnc2UsMErPFS+yXEYamAJI3l43Oci2N9Xeqzth2Dn7KwxT8Rqqnk2nLG1tj+le5YhXCTDY7culU00kVRTnHUgxwG1pxk20m8k+22Q6R8/aCPxdKu+ycNaWKU8mG1AUtUxjaZAJ2v9LrVYl9ndFUVEslFVvTj3RSbhH/mq7DuwuKxz5tLFTxZ/tBk3KNWmZ+fBaYj7fVYjPLXxhUVDyORywMIi7+q3uVjSdl48cpj9tB+EXLwkHvVrR4XHG0cbyuVrdXxK9w0aenYgzcvq6V1fRnGPJ5vXfY7U5lJRVkfC9NTtJZnFexuJ4S2cjDOPqgdyXv0tRFwxdhaX4VX4hNT2ZnTAH1Osu3Zs2keEUPZvEawtlOUQ/8AEl2itaQnGOXiFaeumAdY+n0qiljATLJtxLWGPQ5ck7GoaySn5ble0PaLhiLM5iSoTFh7k2+Y6srsxRo6usaoMpHJyIudqhHihx6A+1VDzPdnmu8RyV2K5EybEJZNc3u+ailMRDq9yC5+aT7nSsVHXJK7RNrjlp3KCqHLvyoXK5AOZEnYqWSTpB0DGn2gl4bndSAozLwupEOFz1XQFyAIFtzc0XDfzVyHZurjh4hRvb6kosBnmusjcv3IKplNw7bvUihjYnFn81bngtRCWRxGP1MrHDOz8lVII8JxDPUsk7BQbO0VHRyRC1jXZeamHgbZd23xEtHh3Z2KnbY13xK3hwmnmhMJI/zZrFzOtYjzOow1qcy6S803FhrzFzbct5N2JATvZnICfzSj7OxiRM0fxWq+5EjsszNBgLieTtt+a01LHFCHDsDQeokU+DvSiWbGAlu5qkrKrh32SMQijyHEDRHVQCOrN+V1SYjjARvsBxFZqrrpCudztFVU1dLmWr2/NVGKRlLK2W+IYhBMeT5/Foq4qiMT2c/USq5qo7tf3rgVD29XNbGDZfh2iqYQsY9vqTr9pKiQN5v+ZZ7iPzFIiclPtDZlpPihzXNc+5QCkcizuTXE6dUTD5qhbEiOsMX02qVHjBiOTk9qrrdUQDcOvSgETTxSSR+txFRyrpBLm6C0vJknjLc77UFeR5q5/qTkFZLno9vwkow09rZ5bk4EJ3Zs25AIsAqJZPHuTlx3DzUakpai8WyYlqKHD4+GOY7u9BrFNlCQmJZvmk2RPpnuWtpsLp5jEDdhk9KnB2TgmC9mcviWTkjVYmzH01g63KwipwIs3zU/EsBClAnBt2fhVNbUCerHayaexOsov3GjoxihYnA/CrmDEAyELnLzWKCqON+bqQGKEPNlGo1ko9BCs1vd7SUiHFrS5ssBDikhFqbj5KV7Y8gZPI/LW11DxmqyccHoIY5a+Tn/AOqlR9oLSFs2XkctDTiQ5nUHZua6ZW1Hij04CGTld4RU9s0WWZ6kGPXDqbXKW2MNkNpjb6V5fN20gw8haanqi6cuHGRZ+pW2E9sIcUiE4wliIeYnGQ5KO0arObp8WIRzv3fCuBijiHfaSoQxhh63FQ6vGgjl1Nh+FR2zV5TV/enc7OX70jxS1ZIMeAn0e5O/fDFzf+SO2V3jT/eByaA1gkplKVxE8jvd8SzEWKANr5t/BSIsau2s7EpeMtZTW+0MLaMgeq3ZOs0FcZFrIpIVn6u9Zds03LoqruzuL0rhVG7PNU3tzjbllyTftxWo0K3Lk6i59VwZHJuT3Py0VDUFHVFnIDGTt5uqurwOnqJoJIquuoyA7nGCd7Tb06q9Rbv6NHU9oKChpjlqquKAQe1xI2u6suld+8oJGjaKeKUz5AMjXLGT9hcPqqszKvrRglb8aK9nzLzutRj2Nb2cIyxyuKy0Y9AHIG7un+pVqjLbJZt+MxML9IoTroo+uSMbn0uMVnYOzeGQ1HFdpp8mtYZ5nIG/KrMRpo22Qxj5WsootTf2WYzdWTrrVDKvKqbLn8kxV1zwx8SOCSoNv7uO27+aKNLLdqi5s3z2pz2raLtms/Q41JVPk+H1NMOdrlLaNv8AUrH2hiHPRGpKkWQTORf9qIah8itf+agBNbbqw6Jy9vPd0qNTTYmFUN70DVTEXJyUUia3n+VJshLXcKdC2JXtDXC75klcPLJlFlmjhDiGxEP/AJbXEo9NjVHWSFGEVSMjPb+LAQi35nRQORaNIw26eJO8bTdmKrKiGnqBJpLxH4DtUSjwegoZCkA6mU//AD5yNGot2XnEjtHn/FE9QA+f8VWFUB7lwqwPCyNBbloNU2ZFm+7w5J1qz0u/1Kk+8GEtA/mgfFH3NY38VXbZO6NGNZtyYm+ld9s2Wu0Vr+EgFZaXGAj10Ub/AGiLwMwj6c0dph3YmvPFAjcei70i1qjzYsHNy2t4s1jqztJJH3bvhVLX9qpx8DgrWE55Z0jeVXapqfV93nd4VQ1nbxhEur6RZYGt7RSzP+IapKnGDEi/E3eldCwxOKfUz+jeVnb6eS7I3iH5Kqq+205OO8iD0rB1OMNyvclAmxh7dHtFbrGjleWcjZVPaqUnN83udU9V2gnkLU9qyk+LPuFn3IWrHkHPTkrcUjLfYvZcYkkcnc3UE8WcvG6pqmqcW5vq6i+1d77kIlsvTxL3umjxR9ypvaLu50uI+WrfJVaFZYSYgeWm5NFXHz1/MogyJPJ/NFk2SvbnK7RD7V73UIi/MkJbssvkgCWdQxXLntG7kow7Ryy/UiHpU2UP8a5CUzdz2pq1FaV3cqsA7twuk5aJWouHtVAcEvJc+LW5GMfuRBCgBgtyVvUpRU7/AFJyKhfPLLq5qaJ1IrC3mrKgwv2rUzYR9KD2M+lmVhTR+zgLm6o0otKPDaOG5nC4S+JTgp4Ix/CBgH05qrhrLS5taKkhWN15tcpLseKnbPXP6kD09wkjhqhk5OwknZJghDN2Yifwi6BkYIQhLUG9KU1cAgWlw9P0qBJjEUhZZ25uq+XFA4phntQKxYkMVt9igW8RsgZvTzUias4gZP4lDutt3sqQyRFSvJzkYcuas6WHhuL53fSq2GsjjtF2uL1KbDiDC+bZIIsvqbIRHS5SPZ3t7lQhjDi+ebXerwovvoytbiN/BBVou5pmEMs00Elp5hkqSTErvG35UDYgfnzUhZqaase8TM9jvratHhswSH+E9wvy13LzYa60tH2+lTabFpY2/DPcKlq/iaxyUeqPGYtvP5aph43Lk131LFYb2srKd7D/ABR+JaGLthDURi0oMHnb4lzvG0dSyplkcMghqz2pmWE8s83TH+0EUhDab296JsYAg0ZiFSosveDD39Oe5RZhYW3JibENpPpcSiFVXFq9orRIybQ7MT5F4lGKF5uTXF4UQCEhftG/j1KVDDwxJ2V0T5K6po3jYdlxE/SKoaujkkJ2aN7vhWqlKQdOpRTE+T7rvCKqJEkY+fBZS5M/+ZRi7O1Fubs30rbSxncOQNamyyt1di8O1apmTijz6owmSM9oPb6lHKlcS5L0GaljkLUGL4fCo82E05PmeRfSmqJoxIUMkgizNuT54Xw2zdty0xUIDbw2b8yAqMO8rrU6FRkTpzzLTpTg0Z7c2e7vWleEBuyZv4ITJhbl/JMkoAo3vsydSwp+Ha/hHmpjyW/CSA5AHm/NKxMZ4lxDllzXOI1uWd3xITyG5+lRZSfIXyt8kybHaiSO0tXHW5QDLdm21Ecm3kgcrS0UB5Gyy5M9tyRZD3bkjyz0Zkrm8muQAitzz0K1kGg/9yRE12Xh+SEit8kDViLLdy/MkPnnuQ3bVy61srrUFBW/hd3Uu2sPeuXW25t+ZC5XF8KACLpHLwoZPJDddp71wsh7/wCSkDsRXcyRH5MzoQF70V1lyoBXWihHO3mkJPdmuCO5SWdHLc6Tfp+Jc0/Kl1CggMd3e270p0Rtf1JoS0+JuSMSb33IF5KH2hhccza5E0jEWr9PUs8FU5Sc9ylBUPYTeHNcCys9LUubm82+pIS/wUGGqArW1IvVkpgZFyf9K1TsycAiK7XJIR3ZIX3d3zSYdFoZ1YS6N2qXD26rhbbfi+JKyqCDqXRHXltS/cyEpHt1TJaYXUXvVdNiR08xBZcKnsT7VCrKV6iYHDbas5XRSX7H6SqaokzB7RFuhSuJu0b5qDR0ZwmR5d2VqmGL7c9qI+7yDiFxNvJLieaaAveusTLQNR65du800JItvm6A1EnhK7uTXh3LtyCRzTdauPkVvhQ9XUjYduqBIJLh+9E236kenJKxgENo/wDol4V3q5omFMAW6tWXW5rtpZorXQRqN+LK1Iurmi/chNJliSuuLJctfuzXCFx5pAFd35qP7Y8kvCgjkOX0i13+CdMbm523IqGaXBTlmpnslNiByHqdn6lllc0vYa4lBv3h05Hwh4mYkn7tovmqwYZJrZHN9vhJ1ODcO5Xjbr3EZav2khifk25PhlaLZqMHUKdEriL/AErVmCJkVQ8d2Rp+HEHj71WXXfD9ST+L1KDVOi+DFjtyd1HrMQujJ9BLJZc8YkjqwjfMgztdWwSNIHqFZqmaNtFdDNNJW6G5Dn0k6vIhAXzyuP1EosMcYlmzNcn2FxIs0RTXyBskcT3pDI/Nk0w6ItbVoCJUM3DPNP8Atlr8lCuXFNDtlo1da/NEdU0gqt1H5Ltz5Cp1KslHJ5dPzTRyPzQOX6UBluVJUS2GEziPNPhUPnob8lDu0+FLiPHyyVVYrLSKouLLO1WlJUNG+TvcXqzWeik7s1LiJh5ZrNxLTNKE27V+pI5jy0drVUx1XnmSlBUPdzuzWLN7snU9Y9Oebs5IzrnmIhdrlDubrfauHURDzkYc280h8DdVNw3zydUtZVSEb3u/NS6zEqciKPiOVviVXV1UeXO5bxOTI0cCucXLPvRx1lpZ5sqs5GIRyQlJdyWhz2XB4k5cpHuSHEpBDNnuHNUlxC/xdy7xD81RNsuB7RVEYZM+Wah1OLS1BamahEV2joX+adktjr1ku7e9qaeZy5ugfyQvu1UsBwpE25ea5+V0rtErA5/zXelLp7396FpG71qA4ujkXehYkTc1ACMX2+FAUblyRlfdokQyCVmVv70AEEbkQvmrWgmaMcnVWIn5MP70+Eb82O1OhWaughp5izdmu7lbQ0sAmNjNbl05WrEU8kkZCfEcbfSrujxYxteSS76nQ0bKX7NbDG1uT55enwqbTU4eCNxVJR4oBWu7tb9Ss6bFI4z0fcsWmdcJRLr7vpqgRc4oyLJEGHxR2vGDD8IttVaWMd9u0fSkGLNaL5rKmaJotwpbiyZmEVKOSMR7h8x9SqYMWCQcn2qfDVREQvmxfEpo3VEWuxRxtCOB7RVVxKuqfIAku/wWrCujG0WYLi8WSJqpyYm0H6WTToXbvyzG12D4jJETPIV3xEqQ+xuIkxnkNv8AUvS5bJN2hGmN3L+ladxkPAjx2vwephIgkjP+CzlRfCZM/UveK7D466Mmcdyw2KdifaKwctt3Mstq1WQ4snTNfE854JyeFy/chGnMe59q9Uh7Dx08Qs24u9APZGHiCbx3ELqu4iFhmedQ0cpatGZD8LJwqWUeuImL5L118DgKEXjjFQJOz8Qvm4XEzpdxD/GaPPqbB5JGG8HHP4VNHBXy0FrVvGo4xEWYGTUmHgXRtR3CuyYP7pMXz/zJmal4ZWu36WW3kwu1uhyVZWYSwlytHuWiaZDxsy4wv9Q/Cp9HhbTEOf8AgrSLDQjcVc0dDFG4G7jaPUKGwWMq6Dsy1Q5PeZCrMex7CHNrS925X0M1JCJcNunmKGWqAht96xcmdKhAoT7M1FKBOzXfSo9PheIZ6A9r+pab27htkxOn/vjQb2b+CWzGscCho8DlGoCSU3Eh8K2eHwxwwtnmWTdKpjxSLa7v1KVTYoBaM9oqJNs6MdIuaingqAJzBhyWXxsaQXyYxL4h8KtquoOopijB3+pUg4C2d5ncPfcSIcE5fd4MzWQ65so7CefJ1onw1hMsw25oDoQEifNl0bI4njKgLxDkn4ZCj18SkTQ26ZblHt106kNglQ3LVTkeUcYF8RHak2IcPrtE++00pY7Xzy/KkELEQ5hz9TKiGm2So647s83y+alQ4lLtyY/9KUWE7hkzu+FWLU4CH9KzbNVEh+3SD5/mRDVPJqWdykFR3cmTQUZ8myQmitGOxSOQ/JTAkMSHnb80xFSnGOeSlALi3cSybNEiRETjyN7fSpcZaZ6jbyUOPK4lKiFyLntbncpNUixpqj8MbdqmjNtzFVMe0telOcQ8tue5KjdcFk5XW5Jq78qihJyyd0XEe3RFD2JRF5JXXOozE93+CcYn6tLvSmKx0c12500JW80mk+f0pUUPgXzSckxxLkik05pgO3OkxOmZagR5vamDrgJ9H2pUS5ImlM+XeSL2hxbVQPbNc/ch9s7vNVRO9lsFQ4l8KI6xyu1cfSqYa5u97dfNCWJNdztU0G6LESrxmI3xCOzujGn3fquU1q7b13LOfejE2m5CddJ3AjUXcSNP95W96RYk8m3N1moq45Byz8SkDNbzf+aNQ7hbPWNnnnuQlWAPew6+JVY1Absnu/emamugp7eLOIF6Uak9wtSxC0EyWJOJc1T/AHxRkdjSORJwpmLoa76lepG+xLPFHK7mIpn7yGZss1FOo3FfkI/EmzkC7Yz25KkkLZjtTXRjpfb+5R5sQjhtBnMiUOokOYSYI3Fu4vUqrEKWS4HeWQB6m4bqkkYtsm12NDGxb2AfiWZxLtI0hZNLdl6VZfcNNWBvczN/ERqBN2VjEise0R/MStMwkpsz1TjDyEXMh+agS105Fo7j9Kv37N2yCxhauS4aEMRNYrsxcX/IzUpGXW7io53kPerespd2mnwqGY8NhzyVE0QjhcWUiGPYL57sk1KTkKfi6Mn6slLIItTG5Poo9r8nb9KlTFvydN3OigZHtfa/pROVvcyeYtuv7kmyRQeSP1XOyQi+WTqQ2QsWXml1cupFBQzwXLmulGwunfEi8WebqqAaYbddUdo2otLUPp9KKokJ8vSkAobnSuQA+BAOuTXCi4zCPJrc1GckV2vUqsCQ1R5ohmb6VFIbdUiz80WBMGqt7mJ/Uuw1jxjpkOuqiD+9d3DrmgonjWPnf4W/mo9TiBlpnko5k/mmDLwqWNOx37yMZdS2qUONONqqDHpbqTZZosqjRw9oAj11FM12PPN0Os/qXNdRYEoa66Yb+lE81p+lQmJrlIqR/CA2e0UrAk+0P/SmpJvLdcooyPyzQvIl8iyQ0zinAqurN1DYu9Jy2qgJoVj8n2pwKx78mdVzEuiT9KBFs020XzuL4UTVHvTFvDgI/Sog1D23KrMI88lmNRuHV0/94Nb6c/SqZqrcl7Q92jqTUvocSt5n/NOtilxjq/8AFZzjOXjtToVG4W6iRYcmrgxJ+bHcXzUsMUku0dZAKwxHR06GJGPegqzYfeT8Ucju80+Nc5CW/msb97ONubo/vaQe+5AWbEKrh25EpQ41ww1fq5isN99GNzO+75o/vhiHLNx80+AU2a08Y7nPamvvYBAn/pzWUkxRr9HuUKXEJCIs5HtTsLNx9+PlsPa3P0qJLimzO9lkPbjy6ytS+8HyyfcgLZqJcccWJ82JRzxp5DHVZr2xy1dc9s15osnk0hYxs1e5NHjW4sm2/wCZZ/2rT1ZrntH6kWHJeFjG7LK5CWLMRat/NUpVG3RkrrtHQTyi0OuaQs89yYKoLLPPuVccjj37lwpnLk/JTZVWTXrHEcm3F3prjOWpvuUW5yLnaSJya7k6onVDrSa80uN8yFNF4dUuJaKB0d2k2WfJcfPMU3d+lISf8ymqFqhy4RS6rfmm7vhRXtlnmqooL0vkl1PohIu5K4fNAC6Ry1Q9TfSifPLmk+VzIAC234lxERORILt2fUpYBFtbpS8kPeiImz+FAHS5+kvSk+74Um3a+JItxaMgsQbfIvJK7QXSLy6UjJxFBCYg23PknR55dKAdxaIn28urNAHn1riY6MpUdOdUYtn1bVIp6M5CyEHImV9huB8YBZmvMuYrxdj19bK6mwfaTyH9IipjU/D6GYRWjwzs68gXHmINzEm3K0HszFJr4VsssIi7GRmJCnOTRmTwUMg81u48DghG1gYfP3p77pgEs2BvpU/ko0/Fmef+wyd6Q0JkRZtavQCweEiztQ/c8AiWin8lDXSTMAVC/k6H2M89G3LflgsW3VJsDiyLRrlf5KJfSzMAVG6MKMsltjwGAj0ZdbA44+5rUu+g/HmZSnw15GyZnH4kNRh7i2X+VbaLDQEcme39y79zxSPqTXeJLvov8Vnnx0bkWTCyaOlcS6V6CWAxXE4uyZPs+xFm7Nl3JrqER+LMwbxlH3JWv+ZbCswGO7ZtUB8DtPJ3tEvEtVlUjF4WjO2ohh3ZM25aam7NtMeWe3vVwHZenELbdyTzKJUenlMwoxmPNdfMdclt5+y9PZsdxUUezLEWQdOfUl3oifTTMlv55bkQ326MtqPZmAQ+JQK/AXhHYzERelUsyZL6eSXJm7juydLiHyJWh4TLt2c10MFnkLQLRWvcRj25FW0j+SQyORclbHg5jaz53fJNHhcg8s/cjuB22QLkrh8lNHC5BHVupEGHv3s6NidCEApcO5WQYWZF/wC1W1BgISFebPb6kPIkaxxOZRQ4LUSBmzflRfcs48w6VuRpQj0y6UZQx3ZuzF+5c/5B2fiI87ejePmyHh9629ZhMdRv/LaoRdmQu3tcK1WZHNLpZ2ZcPxCyZt3wqyhwecgFzZ+V1q0tJhNPTiXDjYT9SkAT3ZOCiWb9Gi6X9mSLCZy5ApEfZuoJtcgWsEYxHRmuddElPfZrHpIGMq+zO/PJyIfEkGFy2CzR9K2ZC11yCUYvcksoPpl+zKw4afvRNT2mTZblpnjijbPQUycMcheSvuWZvD9Gd4Nx5ZPtS4ZeauyoQ3WqFNhp583daqRi8bRAt1ToCZPkAOSlNQleP81YQw8Esm6e9DkSolaVDOPg6khpTyFiC1Xg5d+SRWebKdma6lKVK6FqNyHRXbjH5sl+D6kbE6lN93nJydhS+6ZOb7VbEMfuFNkQZZMbW/NUshGqK0YeGGWlxIfdcpsgx5ZX7lFIWuzaRrW5KrsmqONJJnzT0Uxx89xdyimTZ53AgKRhfO9iU2h7E58Sk5O+1VVRWPJKYu93lqiOojy1drc0xJUQc2dvpJNGbkA8h+SYKa7m25EdVHuydMPUBlz5JmDYTyBn6U1PUPG34eRF8XSgKoD8qq6moeQsgztTboqKstRrmO1s296dclR0ghGWuZCW5T4qhy0faI8koSvyVKKXgmCXk7I3K5QvaHS4z+pWZUSeJ70Vw5aqEM1qJ5lQqJQkhKRhu3Motzc0ru9AUP8AGYW+JIZGy0Ue0vNdEXFBQ+0ltz5MulUOo9pZLo55+kUrFQ9xnsyfJIZnFss0zaXkiYX5ZIsdDgSGNur2p0Kx7cndNcF+7b8KEYX5EixUTGqLuT7l0KxxcXz+SicNxNdCM+9FjLiLFDj5Gp0OOHkOZrPNG5F3p+OMxLNmcv3Jk8mmixq7RmciU0MUMu7d81mIpDz6HAlLhmciyd9yk2TaL725883N1KgxY4+RqlC8h+JOw53aqWzVNmmpsaMrWd1aQ4wxXb/5rJRC5EpEWcduWazdG8WzaBiGmjonrNuazEVYY6KS1Y5CKk6FO/JchXPyJ02eJNuzVQVYxaXoHmbNTYbFu2IMRZKHU9pKOltc5wAXO270qFxmH6upAckcmhxxn9QXJpktsn/7UUZXPFUxGInY5i/epA4xRSXN7XGZ+kXuVCGH0Gf/ANnBb0/sxUqKOnpyYooIoiy04YMOSr2kJv7LQaqKTUNw/JH7VGPgVUdU5MOTt/FMFVH7kUO6Ls8QihDPLXvHJV9ZiEdQGgqvmmIi1Uf2hrtXVpGU5WGZXHkz2qLUTSiWj7R9KfAmIu5CY7s8kOXJFWMfeEgnmx7kBYtU5EF+3/BO+ytJ3OgehtL4VpsiXGQwVVLaP4jkXzTntU//ABXTZ0556NcKaIn+klRHJKaulu5uSlQ41LGOjqpArS1ZSaeneoO1tqAWxpqHGOJEO97u9WL1zEGx7i71RU9DwQz1uUkKdxLNs9qw4+jsV0S5ax8xzPamimuDuzQAL57xt/cibLlqiydWRZr825pgerPxKaQ8Tu1FLgN5K1IycWNWgTZ5bk6A+eS57Lu06fknRhfa+qpyQaskAWwWuT4SNlmmPeyIbhUWWoEsBYu9OgTcnyULjPZ3p2n55l3fzUGxYxixaLvs+qj8ZiLnaSXtDbnd7v3oKJQQtd6k+JMOmirTxBh5dSZKsMn5oHdF2JW8myRtI5NzVUFQ+XUj9qf8pIGnZZCT+bIupuf5lWx1HVr39Kd9otLmlYyyAmt5pcRrVXNUaJFUPtbN0xMsXqEHtGnNQHk9930oXLd36IE2ye9Qhlqtujqv4nkm5ZHK5mdBNyCqaxhu1f8AMoR4of0pqYX3O/71XVFQEZ8ty0VHO2yyLFHHvTU2NW9+7uVMczkPfuTLjuV0RsW9RjRqOeLSl5koox+fUkQ9zdXpWlIi5E1sSMQzc7V37+YQF3lcvpVbJRyVQZNmKr5cPlhPJ8/cikJuRphxrjdBPd8SCoqCtzd3L6nVTTQncOTPb3qa1PJcOYuQ+lTQJyY/TYhKLFY/yQSFJMZPIe7vtTpQsLaPamXyHxJC5S5GSF7shdWVAVRDo77S9TqBETFL3EStISb3kSbHjLQC4wZaF9S5w7iK3wqNETi+rW6KVFJ+VYNnQlYhheTdm5IvZWISB2YhLqUiORhDQN3xLk1QAtrkKY6Qw1OAhkAMOW3ayYkHhvkzfCjlxCMdGfd8PhUSasuLNNWS6I1dGJCWnxLN4pnCGTOrysqrbnLcsvilYUhlz+pbxObIyoqZnElXSlxNX3ZqZPnIRZM5KLw3HzVo5yOWZaf5VKIbWK1NvC5ELJ0htEmyuQxfyIU4vfmht0ViGGyVD8rRyRyYScYcrkISTKsty50qadCfvTrYbs1d0DorrdF1STp7eXSg4LlozKhEdu5d7/hUn2U7kvY3JxdAqI9vvXO/6lKGhPvzEUQ0ZkWjP/BBVERdcWUz7tl8uaP7plEeSOBaELqQKadC4lrmuhh7ychdAmiIw7eSTRurWLBZPQ9z/Cpjdn3EMzzIv8qktQM/w0Lx7fStA+CvGWeV4+lAeFvJa9jiSA0KQoz5O25AcenJW1RQzjyif6slAkpZRLeyPIVRXGKaMd2imS05c/eh9l26/wCCAIQjuSIbizUv2XiHYzbs077Gw+YoKsryjtFSAumoiZ+5Oyx+5BCPWGm4UEsh23ChcWuThbUmjci03ILAbmk3NOcPRLh+aAGfEnaceJMDN6k2cak0Md0/LpZBE/BKxEuHTCDdRlqq4eSm4uX+8CHk3SoaCYe1HHJdQd/NLxbXQajgl5uu3eaBiSuU2A60lqRSOmrty6qAcCTbqjuchf8Ayphd8SAHeJv1K7yS9ofuTHei6e9AHXkcuaWu4UFvvS3Z96ADImt77lxpNFxBdogT4HCL+pIeaHq5rqBnSJ1x+aS4PULIAIerXNdu2oHyHxJXe5ACuJF1aOhuS70EBfvQ+7JJ+nmlcgsXp1SuSfzSu9zoIOXfJLvSfmujyQAh6tUV3xbnQsWq5065oLO3d6V23VmQpa3IICutbJLuXNVxABF1pd6Fy8l38zoBI62aWpfUkXJK5ABOSFia4XZL96F8htQAfVyXfDnkmyLbkl1F70AOXbc0N3u3IdPNISZABdn8NP20gc2LP1LTVPZ9hAnge0+p7fCmcOo46dykfISz0Vh7c/e+3K1fPTi2fS43BImUImNMLSu5H6iUm5uTM3qVT94OPjZJ8Q9+5R2ma7otRk8skuNtzVU1Zr/7lTdo8WcaMwp53A3e0vpTWJkyzKKNTNVRxsLudou9qLjeTtaS82oe0lZJWDxJBKxhH4dFrqPEHqKYTM2Iy3XDtQ8QRz2XEs3Da9mvL6ln8do6nFKinNpTgsbeIvtVi1Vp8SF5G3M+4fiRGDQOaZNppC9nFnfcydaRr2zfcq0JrdG/pS9ofkh4y1kSLbiD6kJVDdyrfaHt9SEqruZT2ie6i2aoYRzzu8KRVFwqp9qJL2p7kdtj7pZS2EGrtcmXhYtfEovtV2rN/NdKqfyWiTROyZKijeEs22qSFRaPPaq72h/Siab8qHCw31J/tDkS61Ra2TMw2qv9oe3RD7RcOqnUbmWJSPdc+1K5iYnVeM11q7xnG133JpMdomgIXZp3TLpa1QBqLfCulUPnoyrkngl8MC6tyEqeEubbvUmPaNpDmue1fCi5BSHXoYi0yQ/d8efK74UPtXi/gkVR3aCnvINYkoKUBbotH0pwMo20UP2rya5Iqp7UrkOok7iXW6rnE96rXqi8/wAxJe2bepkUFllxG8xXOJd3qA1Y3myXtQF4kVIVomlJa4uyXEuHmoY1Td7ovag55t9KrkG0TLrXXeJ7+ahe1BkL5ta6IqptzXIQbB1eINCBZPuZlg8b7SScUuBI5EPJXOOR8Qc2Nxt52+JZcKFpBIvDnc1qtcHHlm26Cqe1VZXSAJu/CL+7F/EtRhuIVHsgGZ9yxz0v+8Z+JvStRhW2PLO4viVbIzSZbRYsdo3u6796biu6e5QJY+7xICjcVpZm20Wh4kHJsrvUmnrjy5uoAi4gTMFyj0fF9pykuty1ScilyW4Vh+tcOukEtDQ8Nt2TJHCxAmpITiwDxCUX1dMFikg+N1KjpYyfJ2a1MVlHTx2sGZEr3iZvHOrGXxBybU3/AIpv2732+aaKle7N9uaR0r92SuzBpjvtj83JAVV6XtTFvutQOO25ulMkfKoIvG5Jh6rdzSONu5R3FNEeTr1Dl37U08l3Uk43Eg6S1dUJoIpEJF5oCG0s/Cu9N25WOgrm2oSL5JdyT/JBYhFrbsmSLd3ImzK5II3L/wByAB6u5Fr3sjKNK30oJtAcPvRiPwomje1EMZ3ZOyCbA/K65d6k6cL28kvZ3QI4xNtRiQXJDTn3tajaO3myG2ARZbX/AIogp2u0ZPR06lQxtnyUDSsjxUdyd9hcn/0qeGVvJk/GT/8A7KWxtomVn3a9nK5cOhMWvZtvqVyMnuTrExXaJblaIzj07+W7vUulo2mPeysTp45H0BOxR2hazbU9iVjodpsPp4wzy/KnRp4CuyC1A0lrLvtDZ8llvI21Q1NTtubK4fVkmghYdcrlKeS7mlw2yzbqWikJx5CjKPuZ1KAQk5bVCttdPBNbqobLRMDaOadAvzKG1RoiGoEiyUGkSfd1JBI4j6clTV+NNh9mb3a+lAHaanKcorJBLK5+ID3JPJFe1lqEpLZF0Xm6Ii9Ko8OxiWuqjfJggDwqwGoe4m0TJslOW3mkJbVEkqgh3yGAD3XOm4cSgmPKOQT+lA9ixckXE0yZ1D9oYXRNMgCUPLPNdIg72dMhUN6l0ZG73QP2hcOMvAgOhiIs+n4UfE+RKPXidRTHEDu17WuQuruinVDw08Yjsbalb7lUYBhs+FuYHJIQFyue5W88LTQlHm8efiFBKVhFH4kuG8lrZfJKkj9nhCNzchHxEpADHI/NvcjYNSKdO/PxColRSvMQuzMJK2tbPLwrhRtzfxItkvHZTFhMpFq7K4osNCltdt2iMBYXz8PxIxkAbsk22VHGkPhlzzdO3aqMOVqJy2i+iRokSeoeX8l20fSo7TPnlmi41oc0AOuLZofysgGou18Ky3antBWUdQDUX0uNvNBnKkawR70XUIqiwHFpKyjE5cxM/ESnVxVclPlSSjHLloUjbUCXK2J5ZRhmb2iPiJdYhJhdnYh+FZGkp8dxCQ48RNhiJtOG7WiSusJoXwmm4RyuZE9ydiVstrm7kQkxDzUS74l3iN5JGmpIYvN0LSXJoZLVy5AVQ6X8kmyTQybsnZdAtfUgKJQFty1LJO8ZxHRR2J0KUQv9EoZmtF2TjTMQ5/6lDYvei1/MrDyS+N3C3ekM27LJyUVprRydrk5c5Nl4UkQSPaGz/wC1CUxj8OfJMlzzQ+K5MCQ0nTm9yIZPdamB+STbdM0AOmISc2TL0MRPqFty65MkMh3EgGkyNJh8QvmDbvidQ/u05JXPQRfbuVqRXf8AuZERN3MqUmZ6Iq/u1x0d/wBKMMP3c2Vjw25obWt0VbE9saCFsvUiKnEu79Sdt80TDaJN4lLKoaCEO8G/gj9nbLu2onF8tCXLu9IqkRpaVy5MqubDzuLPb5K+uYhzzTZxhIRXgtbMpY9imo6G0s83JWkcLxlyYU6ELR9yc8+SLBR1GwG1SYyu6tpJoRe4tNyEqqOE+GZtEdl73eSy5K4RNInsybxKIVLJJ1u2q7DIUwHwweUma60W3fCgbEKfhhKcsYCTXbnQNtMFsPbzRPh42dwkgpsWpq4ianlefw3Cz2/qTpyaaPuVWyaRT4jg88hEwGBD1MqWpwdyHI339wrVnIQpg42k7vzK1IyljTMZLg8ketjCLKumoTu0BxW+OhuubJiTTYLEW52V7EPFfgxENPa4swKXTYOcx7g6lrw7OxkWbNaOalBh4RloF2miTkilhooqbCQEB06W8k8+FtIxMwMQD4VftQ93uS9n3Z9SnY1WMzT4K+WsYD5KDWYaw3elbcqUJi3s+3lqu/dMRNpuH5I7kQ7NnmMlG5ETMG4kdN2fkqD1bay9FLAwGXNomu7kf3XbbkyfdRHYZiP9nTj8DW/Cjh7P3c2tW2KjYdHbmkOH2kTt0+kkdwfZMw+CxxgP4bF8SAsHijIXeNvetg+H3Nnl8hFJsJbTPJLuGvZMgeGtHqwMSjzxgNrOtVisccbEEPXksvNSykWT7telWnZhKFMqZoWI8mbb6U/R0e/TO5WkWHtbqDkXerGkw9o2z6SVORmsdjFNT+tmIVMGjYmuUsKW0dMkQ07iWTM6zs6ljK56GPPXcSD7tjk1HaXqVgdPa2qDh2uLpWLQreDcxA4KmrcLuu0fXxLUHJs17v5qBWSNlk+1WmZOJkJsLYe5M/de/dqy0k0MZFlmo52R6PktbOZooSwtqfcz7iTE0LEOauZpGFy5ERKvlFyYsshJUxFTOLDd/pUNv2qsjhf8yZOlcQzdS1ZBD9ja4ndFwW5u1qfmzFs/CmJZLeaBe4F8s9A2rhi3cyYOoIS0QlUP5oGEeQ/CpuDx3ER+G5VTzN3q6w7KGgM327HJCIl41K2sm4lVK/hzTVzWpg5Lmu6iJLifNBY6RfEuXPmmuJ6kN23RBaVj47v3LqZEv/VdErbrnWIDt3fmld3sg4mmiXGbuQAWq65OgGRkuI13NXYBXPmkUj3ITLYSC57ebaIsA+J70TyaFryTAk1yduuRYUF4UN221C8jWoLm/KgCQ5ac1ziNyTF3wpXWsnYDryelFdaKj/uXLrLVQ2h0pLknLX/UmWLdqkxWioGPDJp8QpcS5rWzTFyIpHt+JBI5xnIl0ZH80ze93wpdI5krAkcZLiNb3phiRa3epRYDoFcPxChKR003mKJpHEUAGRa/EnOJaSabcXJD4c2ZADolp8SIZE0xaZrvhzfNWA5dqld1JoS72SEnFvqQA6Unl1Lt3n0pq7q1tQaj3oIH3L3XJcT1KNxH5+9FdtQVQ/d0pGSjcR9PmkRP6rUEj1yMS/pUYSMmLVK5y0zQA+UmqLTudMeHRGwvt5IIZonz75GS3iPXchEo/X/NEJRkOj8l5FHssFich58ktbetISbudkvw7c72EfmkUK4xHmotRQx1X7QL81Mbh5Fm67+Fnkzuq1AoSwfgyDIzbh52t3K3gG2PTO5PjZu0XNnPJxUgCRGPU9370XGP3/mTdw583/KiAmu7/qVNIAhqpMtHXfajz1fag2cmZ/zIeI2eiVBsO8Y7slx5CF02Um7JJi891yKJ2HOIZeNC0j9zorm5O3ShEWK03yYVVIrYXGPzRDUPyz2ujCjOTJweL8xoSo5I+dp/S9yjgdSOe0Pzd0JVjjydDw+61vUgKNytezd8k6I5HfbD80Ptj+pMmJ6NakQvnqyqitmSPbjHTN0vvA/U6ilG+61ku/l+pFBsyZ95ON2ty6GKPl1qv4b7nfah6h5tcp1I3aLT72P1Jfej5bnVR4srmSKRiYtWRqV3C3+8ntHMvmkWKW+NiVIdU0fdp80vaGJPQO4XY4h35t/BL7we7uVIVR5MnBqH5PklqHdkXP3hcOXhSauu10VPxullx6i4dG2p6k9xlu9V70PtBXaO4qo41qRTeWaejE8hc+0P63XOM/qVRxPf1e9daRt2rqdSdy19ocdt7D+9L2i3nK2vvVQ8yXG07tqeodwtpagJNCdiH5pguAPTGH1Kuea7XpXCmZUsYu4SuFHeRM9ualw1kUIZWKleo8lzjEjRC7poGxCIhS9siuHJ1nCmcUnkNVohd00vt0YltyFL7yjzzza75rMjI4pPI+SNEHdZpPvQPPagHFAIi1YR+JZ7jF5oeI5eaO2hd1mjDFAEuaGbEAk5mqApHtyfNC8jkXfanqgeRl37cHntQtWN61UXeS7dr1KqRi5stnqo92boOMBKs1uSYrVWorsnmTCmXJMcZx5oeKSqgodMrU0RXOucS5DdcysYfckgv96ICQAdpelHa/NAxP5om6tUEMdCO5dYd1vUgaR/NFxGu0RRI6w6Ltrc0y03v2rvGToB8eWjIh5dyYKRE0mmjIoCQPvZF+65ReKS77RtRQEwBScdyhjUPkjabbzdFATgLdyUiMm8mVb7Rb8KIarakNMtwkAR+JGNRu+lVTVXzRe0F5qdUX3C3GTvza4l3jXFy5KmGq96L2wuXhU6lrIi8Ga0dchJL2pv0qlasfuXfbN3JLQruovRqGkXXJubZKmGutdOBiDDo+anUvdFq/ySua7LJV44lrcutiDlrop0kPeJPufaifJQGrtf8UPt3v8AkjSQbIs7m26Jvfyd23enwqE1Z5siasbubmnTHuhfdrFvkkczA7mu8vJXnb/tlT9oqDs9FQYNTYbVYdGcM8sTNdUC9u4yt8KpBrLh0XPaoyuzbmuPL0kcmRZH5R3Y+sljxvGvDHaSlGEs4ia0ufzU+60eagBVBHEOW3wpe2NlzXXq6OK0yr7SUp4gYtEx2t/eeFMdmyPDb3mZ7fARdJK89q2ZdQqBiUcdZRxhLIQiD3Wxo0kK0i+ikaQBNj2vu6kV274VnsNrpymIHyCJmtCMe4VaDVeeaFEFNFhxPNOBI9vJlXe1XFyuJG1Uw8nRpIeyLFpH80YzNbr3Kt9q12pFVfP36o0kVsWjSbe4kfE09WaqmrrXLR0hrHK639yNJBui14j97JcT9SrRrN1zuiKsYRVNMNiw4j555pFM6rfbm80Y1DZaOlTKUyx47eaTTa8rvpVb7Qw6O/5lICZh0Z0ai3RPCa67NL2o7Sb0qEMl2r7l15Li52palJkwKjv6kgmIi5/qUXiN52pXa5u6NSkyVxnyQHCFQ/4gMdzW3EmBJtvpFHxA+lMltBUdKNDFwgdi1IuVuSkATjqz3ZfEo4zMXeu8RuSAtfQ+cktwWMNudz3PyFOlI/5lHjkYvFuTokHn80qL2CufzdGxWtc7sSDiNlmy62XIckxqY6O5OcPcS7GLDzTgxt4EFOSIMsdZ7dA8bxex5fiCbb/yqY0b+aMRfLVk4MboJTG2F0TCnQ3dyMdv0qbJYzbb5rtr25J21rUuEypciAYWtzytS+fejtHLuSHa4+JOgOOO5NmpPD3aum3+W1MBpi3ZIrnHTNGXua1Bbty8RIATlc+iK5NtnnyTnfl4kAIC7835LrZ5a+Fc073Xbh5uaYWgm2+W71Irur/Kmrmu5v8AlQ8QRfV7kE7xHSJrue5HdozOo7EGWbu4oeMI/EnUg3RJuFCUia4jFr1Ei0u1dkJE7BtIw6MiuYhz96YvDzZE2Xc6YbDtzWlk6bHn3JNyXP3oCxqbD6aoO8+KJeqOQhVTV9jaaqMTkr6uUgO78U79noV5p3uyLiBuU2HDHR4A1cVVHSU4SxwjTsNlwkDeoUPtEcMUoBTU0UUnOMYWtH6fJcHdcmzFifVIFQXEuHIOkfChIvyo44deW1ONCqQyKYomj25ZspQwtn/3J4aPcObdTpWVqV/BIi5I2j8SsRo2uRjT3aaIsrRkABcrUYbSJWMVH8DIvZfhZTZSgQQz5ZeFII9qsRo228l14WHqU2XqQmh10ZOjH32WqSMLFq7J0YbhHJSWkRW8mZK25i8SkGLQhdqX/NRXrIxt8Oe5WMXB2/uQuIj3cmRHVAQZhuUUpj70JEykiQEgEWXi6UUkbyR5MdqrjJxcX6ddVJjqn4QtncWYp0Z9whzYbIIZ55j6iUf2WMvw8tz85FYVFQdRo23XpTQixFlZuLlarTMnV8ChwuAQsDIvNP8A3XGI35/qQRxnDyfaunJJzc9qTLTQuDALEXRl/Ui4kcYi2TWqHPHJJKJvmoVQRyTCDM9vSqoh5KLc4wqmyZ2/7VEqYQp7nzutTEtRJRxkAN3KtlKeQr83Tohy4O1M1w2ht/0qFUC5BruUymjkmPIw2s3UpE2GkIZv095K7oylbMrUx2no7+5QJvaO7fuWirsPcdWb9Kaho28lomcri7M5JDLGfpF/hRgJ3aLSHh7F4E2WDn3BuFUmLVmcqKcy5NYSrpKOqI8s2IVsJsPky5be9R/Y2FsmBNMlqjIFQy25vlaoR0cpOTZZreDhPtGjO21s7fUoVThrw+C1USZD7tcWzPp7rVHmhaNaSrpTICZgttVXJhskm6z8yGhNsowhcjyZubq7xEvZ8L4bdRMwpgKN45hd26eafrhOqEQZrfNZ0S3bM/a/pQ2v0q0PDyt03Jp6Vx7k9WXtZA+We1K36lKKPdoiCne3VupFGmxFtfPRrhRALjrlt9KmhCwukcbENrJUZ7EItpDk25Db06qY9P6XTTQ+bOihqRGbPuSEiHn1KS8O3kmij3a7Uh2mCRc/SueJG8fvTbjaihiLq5onJ/LamkQ/L8qCjpFd3oC3Ci8PJLQrRyQTYJE/NFddc2qH/miby1QA3c6ReHS1LxcupOdKABt10yQiPVqiIUh5Z5bkCsQ/NJ+aTc0iH32oGmCP+CIfmkxWjkyQ9RaKx+REXlkuiVqAkT/NlAhd/qSf4XQ/JK7p0VgOOVturpXd/Uhu+STF7tqACHO34UV3xJkS9SIi72UAGMloc0BSbkLe/pS0VgEJMkRbs8lwOpcfIe/agVBXdyX8SQXdT9K7coCwjk6ULldbouXapcTaOSCTt2n+lEJMmmk3ZujYlZVDrFd/3KSBMPxKDd+lSQJh72QjNoeKq779y4VVcWd/81WcRceR151Hd7i19ocR63QFWEJZZqtItv1JXblIy09scm/aIfan8J/zVW0m5EMjlzQHJaNUPzz5e9d9qPuP5Kou3aOi4j/wQPYt/aJMtDdIpjz/AGiqeNu5/lXLn9SdBsW/tB873T8OIHGNiouM92WaLjF6khWy8+8ZC5GkOISd7sXh6VQtMXK5EMnvdVQWy8bEHz1yJOe3Plya5UJTOTau66NUfrRQJsu2rn5aInrn5MqT2px70HtRk/VajRC3ZoPbj55rntz7fF8SofbD73RBXcO7PclRe8i7eucht6k2VYZdzfwVU2IMPNnTZ4lu0/wSJuy3KsO0bnTT1F3eo+EYbi+PVHAw+gqKw/8AywK1lssO+xvGaq06+ppqIe8Re8v5IuJXuMkVUwjlmucZ5HsjAjItrDG1y9dwj7IcDw9xkrJJa828PSK2mCQ4XhpDFBg0EAjtYo23EpcqKSPAKDsnjuKEPsmEVM/5Lf8AFaGH7F+3FRFeGCOY+njBd+m5fQ0GKNTn+HHHT+LluFX+EdspaMc3aIiz6srblhPJP+J0QhB+T5am+xHt3HCRn2eqCEfCJhd/mWWxjAcV7PvlimGVVB8U8JCP6uS++KPto9RZkdvmKmz4hTV1McVTTQ1EMnXFODGD/UL81guqmvmjV9NB/Fn508Ri5vcPciaZrea+xO1/9mfsP2wKSXDml7M17+Km/Yv9QP8A6V4d22/su9uOyYS1FHTD2joAuLi0O6UW8yDn+ldEM+ORhPp8i+J5Y07Ihk15qNNHLSzFHUU8kEo845QIS/S6a42XNdS93xOWpfyJvE+aIS+JQhm25oxqLVVEk1svUk4t61E4zXapcZskasgltGxd640PkfSmGqGt/wBKXtAD9SrUqx/gvyzQ8FxLmgGqD3pDUNbzSphsG0fqS4bWoBma7myH2jXXJKiR23aOSAo/N3Q+0ebXJe1a5OCoArbtWdC0b56owku8hySaRsu5IDjikQv5IuIPkyG75oAEh+F/ehLyZE5bee5LiMpAHqb4V39y6JN3skOSAB9WZIgLRJ+9cubLq3JoDrEyHXqZK5ly7byVpgdIty5xPki/chEtxMqsVnepi/pTgkI8/EmhLXXajcW+pUMNyYVwpN3NCIt37UOg8kEUOcS1LjdWXSg8S4woHSHGJdue5NOSK65AmP3OPekxe9NXaJXIFQ9dqkRJm50bFrzQIPq70mzyQOT2pCXcqAdb5omJNCVpLnEG4UrIJLEjEt2juovEa1E0zc2zVWQSuJu+FFxFD4m5LifE6NkV7iZxGyzXWkfLXNROJt5oxm11Rsg9xMaS1ua6MjqEU3uS9ocUg9xPeRkQzML5qv8AaHu5XIvaOpKh2yfxteaXG8lCaoSGqt7lVBbLEKjcj9ob3iq0ahu/MV32juz70ah3Gi0aTydIZlX+1e5GE1zE7ujWIdyRPaRhH/1T4SML5M6rgmYu9ENQ1ooordk/jMXwpFJ5blB9oa7VFxh81Wgu4P2sVQMjSWj3jlzTzyeXSojSNnztSaoAdOanRAsjLASbLN0fEHzFQfbGyHVkPtA255p6lbMm8QETTXDq36VAaqYe+79yXtTCxZZpai3ZNGZs9EuJt/8ARQvaNRfN9qH2q49TckahuyeMzD8RJFNaPTtUD2gOeqIahidVoTuyc0lxck401vd/NV4VDCWeX6V0aps+TfVkp1K3ZaDVXXZtb5Je0WtydQAqhzTgzMWjujUezJ41TD5rrVQXc3VdxgzXRmAtNVND7jRae1WkLM/6k6NQ3Tfu9Kp2kfPv0RcRx11VKIdxlp7UY+JGFY5XZqq41umq69Q4jlm9qFAfckWwTR832p16pr9CVI1Vt13J0Kp7sma1PRB3JF3FXByyuT4VDFdntFUQTPzd060z9zupcUNZGXoSMIfvUqKzInzZZwKp/fcpEGJNGQ7bv+antxNFkNCJBlqnAk17rclRRYhdppd8SlBiTCPJku2a9wuQIJHtd7U5xGFtjdKqQxTuZ7VIhxLcOahxKUyfxg5u+75LjyR5ZubepQxmj3f5UPGjHoRqG5MGojLXIrUirI+4HFQjqny9SgyYhry3fNVQbMtnxCL1ovvKLleqE6hiHVlEeS59M0aoN2aUsShzzY2JNS4kJaMdyzxTPzfP+CAqjvbO75qqRnuaMsQYfHahLEG82L4lmirH7zdEVVrz5opD2ND94DdzXCxAMiyJhJZ9qrTmh9q3aunQrZoPvBrebJFXR7mzuJZ72h7vqS9ocfJFEXIvixKP1OSH7wjEuf6lQ+0eeSDjETfEqoZf/eAE6aLEguLW5UzzbVziMPeyKAvBxBueb9P6Uf3g3ie5Zwpn804FU+1VROxoRxBvO5OhilraLOcbdkzp0ZntJs1NF3+jQjizXa/v+JOFikZNkzOs+Mjkk0xj3sSVRHbL77wjLVH7YGfNUIyPzztToE/fklQ7Lv26MT/aMnQxALudwqhAXL6k+EcmY77SS1DYvhroxAmyck9HUR8IT1VCAnl+0b6vUp9MXEIYy3D3rNqi1JlyEkJCPK4VOhjAnHLcSg0ce7Kxj+JXENO8duYN+VZNnQgQpbbsvEi9l2D6fkja8T1bRSAK33ilZqiP7O4hk+5EFOGWbNapD5JpxbycvhFIoXBttdvNIoXuHloh4jkxf6k4BWlze7JJoaYmhf3ISF4w9JfCykDy5/JLhtkszQq5RkkG137/ACTTYW5c+lXBCw9zELJGLZ/1LTYzrnkpyw1xHJvJRZqU+4XuWgKN+rzTRwtfnk3vJUmQ4opgw2SSIc3RNh7x3NerB5AHRjbq8k+AhIJZ5flTsnVFCdK+Y5Zl4VIhpXjbN9xK2KnjEcskwcYDcRdKqw0SI5RsVz9Rd3wpg6cie/ROnVRj0M4l/SmZMWAWscLfiHpVUQ2jvB82ckghjFiezcmfbHk1B7hdCEx583HTUUUydoj/AAY5tHDb8SX3bAVrODD5I4CUgCCY88+5Iv2kRqWKO1gZkZU4ZZ5bfSpnDHLky7MLRhm2VqVj1KuqhiKLIY7Sz9KpZqO1idwtWhqCbPre5RZsibLNiH5K0zCSKEBbMQbPnoKfKG1iya4lLqYYybuuFNRfh8nb8y1szK2phkyO+NxLJQCpZC0yWlKbiMO5iFQZyC/N2VIxashUEfBqouIFutt3wp/tJhPs+odLFampciHQ3+lWuK1DV2FwS6ct5f8AJae4ypGKOlfPN2a5QpI2G5srdVcnVQFbm/5lBnKInzbar5MmU0lGAkWi4WHtbn/FS5bBchuRcSKNsnNBkV70bW5ZKNLh7SXZNuVsRREWsibOojEtXtVgUx4bH5Oo507xl3K5lmgECfiMoUtZHJozsSVEtkPgvkmipXyLT9KdkqGu6lHOsYe90qiFi4Ljb4kijYU0VU5FlnahOqtLmkUHLHdzd00dO5Dn4Vw6jdq6bKot5I4KSZwoU2UbfpRHUbkDzNyzU8Fe4RjryQv4kim2kmuJaSgfI71dSVrZdyDidVqHiIBIMcuXiSMWTVz5pOW3V0AOtl3oPPkhbLzdcEviQWGOQtyuS4g+aau70rkAlsO6eSTkxPyTVxJEWnUrFVMO5kVzESYuuHmldduUA1qx3pLJ2ZK7d09KBiS0uzfdcrBMdEtvxISL3IHLRIi0yzUCQbFt11XGJsuW1N3PaiubuQUFxGtXbmEvUmfF/pXbul0EDl3qS8n1TfvXCJ9rIKoO5Jy70Dk/T1IbvcgKDu7mSuu71y78qEeaBhkT/wDtXC80P1Oh/egVDlz9yFif8yHvRdXPcgYi5o4cxfPQkDf0p0Sa3R0AR+I1yV3yVr9yn71z7lLnkuI6iru25Ml1adJKyLCZO5khwmTlkygkrRu3c13w94qf91ybtHXHwuTyQUQBJd71M+75B5MhLD5B7s0CZFu/KuXOXJS/YZPJEVHJyyVcCIV3yRKT7CdubMueynnyTGiM39SLpdOlSn6HRNRmVuiBDDl5pXJ/2OQulnXfYS8lA7I77rUF3D7rVPCjt6u9NzUL7fErBEJ5nJ0JFcpxYeeaT4ef5VAUX3Yn7O6vt1IbU1ZSRDDukGWa08vo5uvX+zn2Q9kOzsPFxFqjGK0W/Z9ACXxLwL2WSOQDDMJW5EO0mWowj7QMUo5havkkrQHx57v/AFUNWWnqvB9D0uLR0dGdJTR01HTntcYI27lWTVAU48SSyz/iRd31C/8ApzXnAdsIvZhqaM2Mi3OPiH/ojqe3wDHBwzknnIPxrwtsLyHz2qFjoHm/Z6CVVFwRnjcZ4vVG9yh1PaCmhfM2t+nqXndJ20kp6k3enjID2lbtJPl/9acjw+svP/8ARpXsP8vc6PHknuJ/E2YdrKbjFw+II/Eruj7VRWg0nT6hXkVrjV8Ke+AyLXiNaTK+wrDwI98pkGdrWujg0TZ67h2OBUfspWIQ96uYe0EkJZ8VwJvUvN8Njgpx0ez6fErSfGoqWMmvYz9JOoaTNlkcT1Ci7WMRZTtt9QutLh2OPeL08tv0vaS8Ap+1DwkLmzkJejpWiwvtcBWvHI8X1MuaeBP4nVjztHq3absz2a7fQjB2kwSlxHJ9DJrJW/M2q8W7Y/2NcPxATqOxmOexmXKhxVyIPkMojm35hW7w/ts4kLHIBjkr+m7TU9Va4HaTc1zVmw/FnQ8mLJ5R8VduPsf7YfZ2ZvjeB1EVOL//AHkA8WF/zj/qWNAmkbRfo7/toeHwkxx+1RE2o+EmXn3an7Ofsw+0Iikr8HPBK07sqvDn4RfUQ8i/Su7H1c180ck+mhL4M+Ji5JFyX0D2l/sh4jGJz9ksfosciHlS1bjT1H89HXi3aXsXj/Y2qKHHMHq8LMXt/HjewvpLku6PUQn4Zxywyh5RTkW1K1/zLg+7cKJdWxzsS7d5MgfvRIsnU5+/aiu8kL5ItvmpsutQRJ/NK5/UkPJFt8kWAiJ0TSWofiSuSsVxDEn7u5OEXv8AmmP8qQ80WLgdubkkROLJpvmlaiw4HeMXutQvNogcUrVNiVDhTOhGR7kC5qq4BIceb3JcT3Mh1uXEFUhziPdyXOI92qG33pW65IKSQfEfLTalxvc+5B4vhSHO5WZsdGTRK75Jrw5pFncgVDpSMPxIeM+Sa1SItUDofHxaomLTJNMXmu9SAHrlxiZR7n73RtJ4UCoeuQXXfCucbuSImIe9AUE0nSutI+YpkuXqS1uH3J0FEjia9yG7uTQF1aXJCTZaskTQ+ROKHiaILvkhu8kC1HxJd4ijlIuDI9yB67EvifNEUmqjjNcwo7/egTQ7ekUiYYkXEuVEUP3LvEUe/wB6RSJWOiU0iXEuUVpNqLiXFkixkopEPE26qOMlumiXEa1VZGo9d6k40j+ajcTah4iLDUmhM4lnmujNb3qHxLUmk1JTY9SzaoC3PNL2pre5VnE8kXEcVVk0WTVjc0vbGLuclW3XJcS0UbBqWXtTZ80Xtmiq+I9yXGtJVY9SxKs80Xtw+bqseR0PEcUWTqWntzXfEhHEvcq3iPald5Oiw1Lb264dc0XtlurP1KnGR+90TTOKLDUtmrO5L2q5VbTe9dCo8skWLUtvbtnejCs3avtVNxm5pwKjTROwSLkah92qkDVMI/UqH2r3pe2dyRTNNR1ATTCDlYPeS4VU2eipKSscZSLPwP8A5UAVTjzdAfxL32wPNKorHIIjdvBaP0qqCq2E3/JPz13ECBmZxEIxG1H2NeCX7QGejujGqYeTqq9ouLkj9ocRzVgWzV2ncSXtzDrqqjjOSXtG1RYv5FuOJMPe4owxJubMqPifNDxkWI0cWMRbXdrVJHGgz2M5LK8a5GFQ4uLpcFJtGt++I7dWtSbGN47Lf3rL+1HdmnGqjLm/6U2jTY0n3s96c++HIMhfcKzTVh283JEFQ496mhpl+eKSE2TuyZGsMe/+SqwqH9e510qh/NIqy09uO3Xcue3P5uKq3qHuybpXeK/vQOyy9uMtHfaue1Zc3Vc0jlzd0tS5OxfCgLZP9ou0zZLja9yiDJbzZD7R3oAm8a1FxrrvCoQzW65dS6MnuS9wrJXE6nZLjOTdyi8S5tchFLidTaKrGyRxLubLt3wqM2WV2b7Ud3ckT7h55Lu61C5a8k132omF0bMQ6Re5FdaIsybYbW1Rt81YeeRwCfmnmJ/Lao47eXUnwyJhzd/4IkargO7dqnRkf3EmhIN2u70ohILuagqx25sk8MlvJNbS/wD1pcQO5BJKAnJizZk+Egd/V/UoQyB35IyqgLTRAyeEjXFluIuSmU1RwS5blTtMwiObsLsnArmj0zSod6myhxS2MXjdvfopTYwBMN5rEjiTWE2adGucbnzbas+3ZfdNs2KARancu/ezW7G/MsYOIPzvb3J0a7iFnel2yu6a4sWAWJtbvUnWxSPMWzWNLEDs0Nit8JJBiAldm7c/NHbK7zNl95RkJcty57ZGTk7Pd8KyoV23R291roirjEdHuS7Yu6a0MQjyHJ/1J1sUAh7tFjfbiySHEjE887hR2iu8zZ/ekPf1IPvSLlm4/Usa+KXXZHahGsce9HaH3mbL7yjHnIw/EmpMWgEcnNpP3rGy1hbmc1HasYdM9qvtoh52aqbEmkLIcrPmm4q6ONs7+n0uspLUNd12iheoMWyZ7rVXbMu6bb7+YWzfco0naKLc0gXfSsZJWPGwuzuWvTmslinbyeHEyjjgjKnANddzkjRITzM9Y+9KOo0Z3D6kR1VETjfl8Nq8/HHohhiNzYDkAS4efJSQxJuebEPzV6E942ZYhRQ3PqRP6elFHjVPG1js4rFlWN67tPNAVU4lnnaRI7ZPdN195RkWQM4/vUmKujFtXb081582KGPfb8S6WNGI6Gl2i++ehhjVNGRZ53CodT2gimzYXt6upeczY1LIQ735posYfle+7xEq7SE87N9LjUcYZuTXKF99XDpl79ViyxC4i3ugGse/ae75rRY0ZPMza/ezFpxE6NYBFk5ttFYU8QO7O97k2+KSC2sqrVE96RvKqsAWF2O3VV82JR55X/lWNLFDLx3D81FmxJ7Sy0J0VEh5GzU1OLBGOjvb807hvaKMsPqqSQ9xbmLPasKVZITZOTkjp5Lj0PIiQRbLL70YWJiUc8WPdte11AqM45SZRzmt0fdnyVWS0W01U/sfF9/iVYeJH3vtT+MFwYYItOVyqD3dymwS4J44od2mabOuMmJs3UAtq5da+r81NsvVDstU5MOaaeotuy/pQkXfdtTRyIsrUdeo2XZoeJ+pM3XDqhLoU2OgymNc43Vpcm7bVzidSLNEgymuEl0pNOajuS5xNfSlsVqPXa+lcvbzTXE09K4Un5kWVoO3bvhXH+TJriPzQ3PdzRsLUfHIdUVzd7KNxH3JXeWimx6RH3LvzdK4Uzc/d/8AqXGkRYaRH/3Ibrdyaue7VK5FkKNDt1yVyaclwerkkajzFcuXXXJu5/hSYm3OnZDQV27JFduTPE/UukTckWKrHSkbyQuWmWSabmXJK7QUi9R+5+SREmGK5tETlqOidmVch8TTkld5IGJu5D38mtRYf6Hbmy5pXMXfuQd6TF3pAkdu2pXeboLtfmiLoQFUdut0bxIV0SubPJLuQTR36krlwi7lz3IA6Bbkn5ri74u5BR3vS7ly7VK73IJOjyTsXSyauTkRfNXEDQ/eVx7QYRT7Vwc3bas4Iyp1ppBDJ81wao6ti/hrIJCtdntfmpt1AQdZF4trLKDUOOjOiaqk5ZKdSlk1NvHQ0kkOd72k1zKFLSwX7XMvpFZwcQkIRbNxFE+IS2EEZ2D3pLGzV5YP6NCGGxzaudg/EkeG00Z5PO31LNRYlUjyke35pqWolkLMjciT1ZHcj+jUFh8H/FYiRfdsAsL3tu9yysVVLH5l+9G+IVBDm5/zS0YdyP6NPNh9PHEJvI1ygTR0o6MbEqaWuqJOUjjpamOJIWubkrSomU1L6LRyj7nZB7YAjozKsuPv3IuMO1hbcqMmWPtwCOosl94AXSDKAMjZjmyEZNC9SA5LSOoiItWZKoqIBfPPqVSxW3ZOuERklQItQkjkbR1w5mjfuIVUhmJaE4oSJ788+pMZbDMxF8PcjuiF87GIlS3HnkLuulNJdzdQPwW3DAZb4ycDLxDtRw1Ed4+0O/8A+IKpSqJM+brvtR8mdBLimeq4R2XwiuowqXxB5xLlFTNd+ou5Oj2dpqcfwg+XE3EK8qwrGq3BasaijqHiLvHwH9Qr0XAftGoMStixAWo5u4x6C/7VNEv9I0NJXSRgNPidMOKU4dHEe0w+k+bfLkp9HgtNVEUuF1BkHfST2hKJfD3GmpcoYuKGZATaSD0l+ZUeJdqAoTBqfg8UNwlqX9Sy1f0aqWvk1vsNXG34YHJbtcfEP1CjHD54Szlje70kyx9H9q2KcQfbWjrGF9JMrTZvhL/uWjpPtApMQAjmA5SFi2jtP8yl7ryaLJCRaBSsRC4R2/CpEdK1muY+WtqweKfaBU8fhQQDSg3iF7idR6btVPJMDyVcpDndaTp02g7qs9RpI5Ix2ZFrbcStoMcgpZwjlnjjz8Sx+F9qHqgtkNhIVYQ8CaTiZMRfClqadz9HpVPURRgLg4mJtoWV2abPD4qzfY13pFZzDsQaECAGcSu0jzVtTY9T7mkbhH8LrJ4zdZE/JZUZVmH2tGXT6guWgpu0lXXUZYfiFFSYtRPdfFVRcUX9xC6z44hAWoSsQKTDVBnnm25c7xmsZfpmY7V/2a+x3bKU58Loy7K1htd/ub3093/4T8m+kl4x2k/sv9tezoSzwUDY5Sh/e4e9xW+qzmvp6nxQ4Sy4jj9SuaLtEcZDucT7xFJZcuPwa9vFk8n5/wBVgc9DMUVRTyU8obTjlYhJvyuo3sIj5r9A+1OA9nO3mHHT45hdNW3NpLZZKP0mOq8b7U/2TaKsEp+y2MyUU/U1HiW+Ivkbat+ldePq1L58HPk6WvgfLvsLdzukND73/gtf2u+zntT2DM/vnBaiCnHd7VEPFhf8zLJhiQEOx13Rmp/FnBKEo8MH2FvJ041CA65Oh+8HHvdEOKFyRyTwCVK3kh9lDPk6I6y4c80hqG82+pSHAHsrc8nFL2Pp9KkNJ/JONJcnYUiMNGxeFd9lFSGJNlMA83ZUKhpqVvJ0vZQLwuKIqoBQ+2B6kFaheygPNtqH2UCHptRe1MXel7QF3NBGqA9mHzdJqP3p32kPMV3jNnzVBqhkqdh1ZrkLxjnoykcTyTTk1yaZDI5DbyQ7fpUghYueW1BsL6kgTGrbuSQwuTbU7aAlq6dYg6s1SYWR/Z355IOC/LJ1L4wdzrhTNcXK1MLZF4L28nS4RfEpHE17kLSN35Isqxl493JLh2921OPIwtyQPI+3TkgLkcL+pL3ZpcT3IX5q0TQRZiKTbu9J+RapMXmqA6P+K4wv0rt3ciu+SkAbXJIvJF1fuQyl5IAB/mosknD5PuT8mYquqRtfN92a55M2gibTVTFtdTB3CqQCtLTNWdJJcyeOWwskKJDC+aWpc3XdUupluc5zu5pF80VrflTdttyAFcuXbS1Q9KF+XwoKodEvypXeSZ8Orrt1o80BRIuXbtqjMTeacEkBQ6Ja9SEZE3d80u5Ax4ZNvJJpE0JXctoo7fSgijrl35royfJDaxIrRQB3iaLhze5K1rlweSAOOVyV3Tm6SW5BYri80rvkit2ofzOggQlck0lrZJW9z/qQ263aICx0cy5uibuQMXuXWF/cgAhkbkjYk0Q28mRbUE0GxJcS3zXLnSEn26KgJ9DJHZVPI7iTQvZpdcSY412ijjUPDUcFn649V27v96SJY+9Q4gTMyfrKz2ioI2EQHJhYR2iKrqknGmlfPpFSCFxImfqbaqXLD+I5xnzS9odNaCwpXeJ1TsRI45JcclH4i7xGFDoB8prkhkcu/pTRSMiEtygB4ZG89yfAm96hiTc0QyW8lYE9ia3VGEirykPmXSjaa3ltQQTxICbRHd0qAMnuTnGtRZpZP4jD5Dcu8RhHLzUAahuCZuziQuItqu+1fUoK2JzFoiu+arhrOrPanAqAIc+r96tIexNaRhHuSKRu7qUIqoUvaG7mVBuTSmYi70ZE/PRV/tT3c132h7VNIjuE7ie5kXGu7rVX8Z8uac4xj3oovuIm8QfJGMwd7Ku4lw89y61Q/ncjQnYsBqmzHNk4EwFzVcEjcs0nmtfLNLQexY8ZsiFnZC1Rrq6rimuDRA0274VSiQ5cls02nNdGoYvE6q/aNuX/ADSGZ/NPUNi4aobLmujVKoasO7JD7YQ+JPQndF37Rql7Uw9zKmauMUirjK12f+SNA2L72xstcv8AqheqYrfEqX24yfVNvWEXd+lPUnuGg9s+SEapidUPth3c0hqjF9HcU9R90vXrLQzzuR+3MRblViV1Pm3U7KEVU/epSsHko0bYo0eTM7I/vTXqZZcagxHJG9Qf5U9Rdw0v3owjzSbGNNdqzXtDpNUPuudXQdw1AYs8mjO2q4eIGJ5Ztu9KoqOouqBZ05VVltRl5KK5DcvBxJx1zclIDGjERbO4u9Zn2q7ntRDVbetPUayGjfGnINX3Jv72e3m6z71Xv/MuHUPno6Wou4aP74cW5pFjDlbvtWa9ofbql7R05EjUO4Xx4s5aogxC3W5Z/wBqfK1JqrTPNU0HcNGWIMPkgfFmG7LxfzWe9uO0kLVXqSofcLKvrqiYBaCRhLNZ6tws4/xDNiMn1FTPanu+FKWoeQdf/wBlS42S8gOFR+z2TyRMQjzu8Iq5GojISs2j1KmOocgyu6uaHjOPJ7VShQ+4Wz1FoizG4/vUf7wMaix9wZXMXkSgHUGSbcnLk7qqIcy49su77kxLVXMWT2qtCS25K9SLceeqk55pHWHbyTBF5rj5EqoNgzqjINuaj8Y7sxNxR9XegcfNT4HYQ1knJzdNy1Bybs1zLza5C47eW5FlWhe0PnztJG1RxOramXj3ZJo9pd6DSibda2b5IWmaMxyf5koBSbe9c4j/AJVNhReYgTDFEb9RModHlNXRBoVzp2r/AN4wIZWzIx3fT4UHZeP/AH85T6Yw1QTXAOPVDFiJBn0MwqveRvNM1Ux1E8srvuMyJNa9/wCpRsaJcD00luuaYKZy70JldomtRHV7kGySHSk3fEg41ya1zToQv9JKC+BFJogeR0ijtTZCRXIChwpEJSIfDmuF05+JAzoyfqXCJxZCQ7vSk+SAEWZflS8OTuh6iJskiIbvV5oA6u65ZZ9KE8+5rRQ+LkgAi6iS8I5EuW9WSTbUAdHPvdL3+JJsh7nXLbi5Nb3IA6Wduq4PNdHp5pW7bkAJ+SXqz6V23vXR6OW5AA/1JdyT8kXhzZAAv1ZJFu1zuRP+pJ/CgBbbfiXGztXLf1JW2/8AuQAiLakRJW9zMk4sgDnEblku3Ek/JK3TNskC1EWZfSl0kkQvnqkQuOiBicmz5JXOQ80vc6Qi93qQJoLVDd80TZk/JDbb3IJiIZNVzieS7w/dcla9vJBQrnySHcyK18krUBR1dte1dtcWRd2WpIMqvwAPyRh8krUYD5oJfA/c2fJ+aIZGuz/0poSdLW1cpvQ9xG5IXy5Zod3kuXbi0QFDg5D5LrSNdzTQ5l3JF3dKCaHbm+lJi96Yu+aV3zQFDxZ3dS6Q283/AKUyJP5Lt27LqQAbZd/5V0erRNuTF3JEXT4UAO3OPNcInLTJrU3xLdCf9SXE0QWODt72JC2WfJkrm70hJvJBNBEPwITFhHKx0NzZlk6LiOWmaBAWtu5imyFh804Y7dXTZFaKDSzlrZ99y44sPmulJdqm/wB6BCubuQ7V3aKX+VQAuovekW4csrvNd/qSt70AXGA9rMQ7PkQRS8eldrTppXuD/wBHU378ixaTQGiPuFZq1cEc306kEtWasKeQrXdnEfUSkUsb82PcPK1UdD2glp3AKlnqoAa23PcK2+B/dmLOPslSJl3wSbDb/qnZmoOwaaQKyLhVsDSi76S9Jj+ZSj7JvYMlE5Vgt+0jy/FAfVb3/lWhpuzcgyDY5ELtqJBtV0+DhThGecYELdIvuL9ywft8HVGHHuM7geAjIYyN+Ll4o/D9S1EVL7LczZ6NoShVFKEjcR2KKcdzVMR2St9Rd/5kEPaQ6OQGlkirYi2vJA4jMP1B3/lS2/ZdKJcwVEm13/VmnmLbcDtd6fUqGs7WYVR/iMby+K0G/wAwqLL9o2FyQk7QSlJ3CO1aeRbxNhT1luj3kXpUs+0T0sJMDbe+7dasnhPaqkxCkCWOnkE/r3K0CRpBuYH/ADJOKZRo6TtpHIQ8XO13WipsUiqhE4Hb6V5z7PxOgGP4hfcyeo+PDKFlQ4j33dTLB4y1No9Lp6447WaQxFToMaqYZRskv3a3LAx4hJ7Pl7XaXfc6Iseljtbj7s+pT2UzVZZHrtF2qgmDh1AMIk/941wv9Sy/av7AewH2gCcsmHthtYdxe2YYQxFd5kPJ/wBKy1J2kcTG+a4v6VdU3ayKzKR3iLPQgfqWLwyg7gzpWTfiR472x/sc9pcLc5ezFfT9paceUBmMNRl+/R/1LxHtB2bxTsrWFSYxh1VhdQ393UxuN30+a+6cP7UeOGQyHPztJXNRi2H9oKQqDGKOmxKlPa8FZGxiX6k1nyQ88mbw45+OD86v33Ck5OvsjtX/AGV+xXagjnwSpqOy9YW5o4/xady+h9W/KS8R7Zf2Ye3fZOKWogoBx+iD+/wx7yy+jmuuHUwmcsumnA8ltf1JxiMdM12aE6WYoJ4pKecOuOVnExL6XQWrpvY53YZSGRau5CguciS8PchcWEkyAurm6AitHmuvn3IC5qBoISe3X/FJAj3KxiudGJOKau80hLclYmShmcdURzXNzUW57khK0uSZNBvNchuck2jz+JUVQnJ/NdudccR70rfn+lAUduQiXf0rr964/SgKO3+9du8ly3b8SSAoJcHqXLrkvDl0q9idgl0uaES83RXIKs7/ABSt+a5t81275qwZ1h80hJJDb70ImmHdcldb3IW5LvV3oJG6mNyHNlCm8n+llY+HJRaiH/4SwyL+RrjZXPtLJSqabVRZBtIk1HUWn3LkU6Zu1saGMrgRCW5QKOqubLPd/mUq674V6EHaOWUKHXJ0nLRBd3oXJURQnz7mQv1ZNuSLd5pWoHQvepNbhs+GyRBODCUkbSta9211GtXHJy5u7rPmzRI6JbUvCurjitCdRxh7kk3qRa7kQl+ZBIYf/CRXfJAPTzSfK0dUCoO7S1K75IWyJ0nJu5AUERW6oWk6SSuYubslttybIUDCu267UV36U3w7hRW6kqATc0u9XPZHAY+0WOU9PVySU+HCYlV1MTXFDHd1D7/coGM0YYbi1bSRSPLFTznEBk1pGLPaL+5Zpq6HrqrIt3eiDIu9NsXmyIBu5NaqJoNsreaJshJBbuXfknZImy70TZCSF8+9E3ciyWERMQrmmS6Q7UukkwGAEJK+SR5GuCFhYPEWZc0/dootKPGra+Rgf8Jwiu8PTmpfD1ztWaKl7RqebhgLuzdY7S+ak1cx1FTPI7NcZkT+FVeNFa+HRszkR1YZj8LaqwMd5Kl5B+DjE/uSudK3dzXe7LpTszQrvN1y5IuSRFcmUdufq6kQl8Sb8SVzXZZIIHrkmJNFz5Ih5oAMScU7T1TwzC7MB/DI1yY1tLkkA79X7iT8gOtJrzdFxNeb7kwWaK5xFICbdbQC/TdIX8v/ANpAUlqbOZip4GZ9Gu7k1dcmmS2O8R0gktMvSm/zOk3NWiGyRxPewo+M2XNRbkTEigJHEbmyTTMI7k05NbbmgIt2TblVEWSOM5ckbSP5qK2104xIBseue3mucQ+5NcTyzFdDq9SrUnke4y7xHtQR9X71ZY3XUdZwPZIHgtARf4i9SwlkakoUdWOCnjc2/BCcnQjImGkbPmnR/UtzkHGLcu3Llu5IR80JAduYmzSLMrfClai8OSsAbnu+JLxF4ki2pNlfpzQAuruRXEl9KE+oUAJi16kTlrqhHdq6J+aALHD5LorPS+igGPDMg8nUrDStkJn8TbU3iEbx1RsW67coXtZo/BD3CnLunNK0krelWZhEX5krmuTZZZrqAJtBlxu/khryuqzR4X+0l+Sj1Jf7yem3NT/Mf0Bc43c9y6My4JfmQ9SoR3iXck5xOpNOKRc0AHxNUik9+1ButHmh8SAHSkXCk6eab0ySHagBwpEhkQ6WpN5IAMZEnJA21IitQARbktybKRrrHyu9K7d7kAdLmht6UVyXegAbtxJFu+lJxScdOaAOOW1Cee180RC/duQlH5oZTAu9ST58vCjtYu5cL3JUKxt80Otqd/yrh5CKKENlfbkhOO5s3ZObvNLid6nUu2McFAeXcpBExMgLIhVUVsyxwfKalqqd/Q+SWGi9Hg9bL4jKxlGwgmjrxZ/E1qscdjajw6lpwfcbuZj0+JSMzxRuheFrdUb7uTJdX0qaBNjJQsXck8LZKQ4oGzy1ZPUrcYaFruSPht9Ip1ht7lw+pKqDeRGkjZMnH71IPc/K4kBci2KC4zIxR+bc0DD3Zc1Kt8nQHH7kUbqRGce5J3f/ANqdYfJcIfzKaK3iMW7i0dDbaOak2IeGih2hj+pJhu5J8h6UPDtbRIYDDohtubTP8yd4duiVqAAYUVulyO3Xpe1K3bq6AG7XEsmyXGF06w6Z6IWjQABZj3JNy+lO8NIh280AA4vn8KXD09SNunVK3+aCLALba2STbWL1I7bdGSIbe5BYP1IU43NFZ7kEXyNCNq6Q2ohyLuREKdCbGn3XaNcuW96cHck43d6Q94itXLdeldLq5orWHmrIbBtbkyHh2Zpy1yFL+pFAmN8O1FraObZIrdui7p1eJFBuAPm21K1+bordy7a+5Ar+jlnuSYdqO1E3pQTY1bu6V21ONl3LtrIGBa/NGw+lIhYRy8ScHLmghsi/0pdPcu/uSHkuQ6ziW5dtXUAcue3RJiddQuO21AC6l3RdSQAN1vJEh2ikgBbkiLbr3JfJJ+9AHbvNK5cs9yVu7VAHbkrl1JAHGJrrkV1zIXz7kmFx70ALW3pQFnkj7ss0Ft2eroAC7b1JZP6kJC4657Uh3aqSAvnkl+V0Ii4kit3aqBnfhS1HkuPzRKyjjltRa/lQlyXUAcLIkQSPCV4E4kO64X6UIi3Uldb9KgaN92Y+1jEKEBpsUkkxCl6bs7ZR/wCv5l6TguOYfjVPxKOcJx7xHaYfUK+dx2qXQYhUYbUjUU0rwShyIXT1TC2j2ntPWBhtPe8khXcgzt1Xn02INUSkeR3F7lCHtEdcFlYZSS56FntFWk1DildHHJHTsEDttKBhyf6ibvRVGDbbEBcRhaQAlH4tpflJO4dRyQ1AzU9hl0tGfU//ACTAYHUw2cR3HPmRNyJXNH2dl4Ite9zbrsrhUUXC38iVTY97GRNURPAffGQdKmUvaiOaWS6Q7WbTW1Oww1EcIhOA1kAtoJN0/m5sjqMFw+oh4kb8Cb/hyvaX5S71Kka1+i2oO00cjjfJb4dqtoceaR/xcpB9QisvR4LHQzfihKJfFtVrT10VDoIRiPqk3E6fJSZqAkCQB22iP5cmRQYlgcM4x1+IvTh4zjgc7FQy44ELZ8Tn/dk1yqKjEgmm4jAxH3fChrg1U6Z9EYf9l+CYxgQ4n2bxeDtQGW8YpLLS9Nvc/wAJKgMpeztSAT4VDTzxchqYOf6ua8UwvGqjs3XjWYZUy4bWC+klIdhf+5fQn2ffah2o7XUYUGOdlixyiK0XruHwTYfMs9Hf6V58t4eXZ2wayfVE+m7Udke00Y03aDB3waUmtbEsKd7c/jDy/ip9T9luIjR+29nK+l7QUHdwj/F/T5p7tD9neBkBVFPVngxlu4dUY2f9WXnAY5L2RxQzwzFHCVn1lozuF/q7nUxjKa4NZTUPazUR11ZT1fs09HNFMG04iArlqMHjxeoDOnpqkB+JlRUn26Yx7MDSR0lZUZWtUyRkJfyUev8AtO7QYp//ADHgD/w6YBBZvFN/RcckV4Lztj9meF9sKPPtZ2WirQdrfbACyUPzhqvCe1/9jWKsvl7HY5Hd1NQ4ntL5CbD/AKV6bTdpMUmImkqauoI/De5ktHhtHi1cwNHQVZkzdRBb/iknPF9g4QyrlHwv21+yftZ9n8pDjmB1NKDFb7SIXxF+dtFkLtubPcK/TulwntGIZTxAcRNa8U5sQrzbt5/Z37F9sJDkq8I+469//F4YYgJF528l0w6uvmcs+j/wPhDVc/cve+2P9j/tLg4FUdn8QpMfpRuJgI+FNb8n0deK452bxXszUlTYxhtThs7bbZwIf0l3rrhlhPwzjlinj8orNOa4/eu9XkuFmt0c4C7ai6RSs9yRQrdqXhySSVgCwoiHy6UJD5IhG7VKICua5Ji3Ju3XRJuSsBy4fLck5XEKbLkuoAO5+5CW5/iSHn6kvEgAsvhSb9KG5JvJAqC8Xel80L5e9K5MYXzRIXLpSbqRsB1uXxJeJcXXLq1VAEXNc+e1CkixUGXNA+7NL3JWe5Otgsg1kdpZqgqiOE8vf1LUnGxaEqHGKNxEstw/CuDNBrlHVikBhuIMJiz9K0YSNIIuz81gRkeNyzWiwbEuIwxntWWHLT1ZWXF/KJfXbsnXXzXG3apL0ziOjySfq5ukPJdViYlx8kT7kJckBYi5KTQUr11ZFBewXvbcW1RbreS6+Y6qWVYUsbwzGDv0OQ7UJbWXVzpHJ1RLOrmhJeLm66gkS6+WeeSRc0j7kACI3EnQHakAtln4vSkxIAcHIkdu3RA24kYdWWXegDc9kMSwTDexeL0+IUVSWI19bSU9PVRHtDfdkY+W25YfGZnqsVrJs7xOcyu9W5S3qKeGpwEKhpSiOomNuA49YRbS17s1Afdz6u9cmJf8jZ1ZJXjSGBFy+FSA2t8SERtcXZ05oLrrOJiHzRW9+iF5mFDxmHzVE0xzddoua5rgyMXJkuIw+aCeQi5Lo5kuXBdzVhTYDW1WEFi7U5DhDT+znXFtiA+dpF+YVDml5NIwkytoLxoKo9bZK093hfIBFG+eW1Wc8lBhvZjDaasrG4oT1MoU1D+Mc159Y5aMxCI7iUAcUl5UeEQ0o/8AHxKTjH+UBtZljjlaNpx5JvYns3L22+0XBsDipKmtlkhnmjgpXYTM2jKxrn5blCqaWejq56aojeCopzKKQD6mNtpClhRVH+02KYjPWlLWDhwA0o5RZZnbaIjy0Rl+IZG73O+5yJ+pVitttiyOKgokURcuaIRe7N1Ita7kyEhb3Loo5WxlxXfS3UnbRRcMfNVoZ7DTckVqNsvcSJsuaNA2Giz7kuG//wA7k94cknJ8836kVQrsZ4ZIxpZCY52B7A23ZcndC+ZF8K5ETk9U2tt4j/JSzRAruvPNEP6kzWFw6Wc/KMy/khqkSnch6OQ5MPoIzdyEIbmH5lcS4wuRF6k7wZKUIopY3AwjDaX0pFlcoiuByfI2MemfpRDG4o9BLT9SJ9warZIxcmMaXfEgInRGO9D4clqkDYY5knH8Kat97pOLl/FOgD4nkjHdpmmRHd36Iw6nRRNjhFbkjAmFIsibN11uSEFnHzIRzSHPv2rrD705bHz8XxIoBkE8BPahYU3rcTZ7UUIk8QRt3MKTSNmmPFknkwDIhFNFIfvXTF9uaWqAF1Po7kiDa+ZOgu+S7oSAHRk26dKTFdzQNuLmiEfNAB3Nz1SIrh+JD36966gB6lm4dSD5/C6kYkNpi/mygN5irPEh4lNEfv6vmofyLXggXaJJu3RFbuWpkd0XULjuRW22pgTcMG6/6RUOXdKWb96n4VHslf3soB/tSfLvWS+RT+JwskvchHmiEVqSK4krdUh59653IKOWpWj6UtSSuQArUrUJZ+fUkOYjn4lABdXJFb7023mKVz80DHCLuUapmOENgtuRdXehljcrdbVMvAfZXlIRHxH3F3kKn0lQxDkzFcPqQ8FyYs8ue1GI2t6lEYtDbsdH9yRF+ZBbsSLaOq1JD/yrhE2fJNlmJc1wiQAfE72Q8RvLxLl3pSf5bkAG46augHdyXfFllb9SmYXRxzVcHEBpRubOInt2/UuXP1EOng5z8HR0/Tz6mekCG24c+kPUmiL9K1X+zftVBVHT52QSETET7cvpWamoTjMsnvy3XCy8vpPWem6ubhBnqdV6T1PSw3muBq57dNq5pntQsXdknF7qPDBcu9Db3Oi8WSFhu70wDpicamB28MjK57cyRljANHtAYxFlAwaFpsVp2dtrPcX7k5isgVkPtLPd+I/V6UmWir0EdUJE3d0obd1y5bomB15B5oLvml4v/RLhuoLCu25pt+rmit3EuWoA4/w+a6XNc17+lJtooKOWsVr5bk1daXJ9U6XLTvQ27RUtFIacWt02oX26OnWF7rUuHrolQ7GbXJC4/NSOHp+9ceN8rUw2GOH80nFOlG/0ouH1abiQVZGtu5CiYenxJ8h2jpyQiO5QLYC3bd0pPHc2u1WVBhL1mgs5GZaCKGvwuShLKRnH4Sa1c/fhv279wu7ZX8Ny+IUJR3CIu7J8hYRTduvJdBV8jRC4nolw92fh7094vi/yrpRsI+os9Uaj2Yw/P/BcIXJOW7e9dtu5sgVjfgFIR2p221K3zZA22xvhl5JW+9OcPVK3VArGhHT4kv8AKnLbmSIdqAbYNr23eFL4kQ/vXXG4tEEjQju5py3Ql23VJo9yCzgjtQsO5O2kLjl0pNn3IAAhYdUiHd8K6xacty5w3u71ZANu5Fbqut5IiHzUADoWnSkQ2orXtRcP+pOgGx8nRcNrc2zRI28KpIVgW7telGI7tETeJmTsI/FuVJGcmV1yTDcg6dqG5rl5520OLnUuXMKV3mgsJJDf70CAHUKV21cfpQB1L3pXbbs0rtvwoASJNjzRETZaugDut3UuLrkgbPuSsBxJC3i9SEi3KbAcQ7kupdubdk6sBF+pcz+Jd8K4250kAsvchcWRNtLmkmANqB+nl9SdIvJNly0QAA3CiuuXbW5uy4I9Wm5BB1ySbLNc79dqXdzUlhJLg8l1AHB5Ig6tUurlmSH4VADl1qssIx6vwOTiUdWUQ98Rbgf6hVSXJFdpm+W5aJ/sza/R6r2f+0DCsWOOnxcGw087XnJr4rv8WW0Cno4aYpYzjlgJ9k4OxA7fUvnZtxZOyssK7QV+CiQU9Q/s5F+JTHuiP8qhxse2p7dPiATfhRlGQt1eoVlsVxAIZiCSTil3ESzmG45Bik4RtK1FUGVrRm+x/wAyucYwGSlmKKaSL2gWuIY5GP8AwQkokObZ2HtRWRxDHffEHKI3uH8vkp44xBiTZQZQVBN+ynO0SLyEv+5UDYaZALtG5W6fNDU0s0Y2MAD9LKqROzRIxHFqmnlyPixF/wAM/F/1SpselIcjdiH4UzDJOIcKXKUMreHK1w/l8kZYbTVEWcRvTzt/dy7gP6S7vzLNuvJUbfg9O+zH7VMH7HzC+J9k6XGz5tXCdswfle5nWt7Q/wBoztJjF8eGRxYHR9IDFbLLl9T8v0rxWkoXo7QljcSJtPib4VPizjIfH9SxWOF2dvdnVM0knaqpqpCfEZ563Pc5zzOZfzWiwHD8U7SS8LBsMqq0B8QxlY35uTLA9me3EnZXHhrJcHosZgZxzo64Lg+fudev4x/a2l+6wpuznZeHCZ7NTqTYwjL4Abn+ZKTknUEaQeOrmzTYH9huO1UI1GKYnT4RF3j+1IR/wVxiH2M4iUBVHZ7G6fFwFrTi2gWf1MRMvnSv+1LtB2kqCfGcTqawjfpvsAfyNop/Z7tZX9n5xqMHxCfDp/VBJb/T3rNwyebNVmx+KPXsO7SdoPs7xHKopJcOnLnHVQ3Af/X8q9Bo/tkoscp/Z8TjqsLI+VZh8lwt9QrznBP7RmJ1EI0fafDKXtDRFtcijYJf+jrSUeF9gu3Q8TA8VPs9Xvuehqdot+V/9JLmlD/NHVHJ/gzSzdla/EovacGxxsep33bZrTH6huVJUFWYWZR1kE9Kef8Aes4/1LJVkNb2VxLKmrQnNn0q8OkLctphH2vY3DRnTYjFQV4ZdWJwsL/+qlwZamvsVHiRiYv+IQfParLEafCO01CdHimHU2JQPt4dXCJCP6lmSx6jqqrN5KanvfoBrAFSn7SYXRyb6u7zGIC2v9ShwX0Cy/s887Zf2Q+zXaIDn7P1knZqtfcEUjcWnf8ALdmy8E7af2b+3nYlpZ5MIkxaiDc9VhjFKIt8Qtqy+x/9ssFmj4cZ1d47nPMdys8O7UU2ecU00Rk3ikdXHLlgQ8eLIfm0YvHIUcjHFK3OMmtJvyofEv0Y7SfZr2G+0SEo8dwSmlqC/wDFxjZKPxXtqvFu239htuGVX2M7SR1A91DiTWl9N7f9q6YdUpfPg5pdJLzDk+TzyJ8xSfvWu7a/ZH2w+z+Umx7AKqliZ/8A7mML4S+K9tFkRyk1Z2IfhXbCal4OKUJR8iEl0OpNo7/erRDEQ+9IvJK650rmu1VggbVxGXuS6ulAwdVxHbu1Stb0oAH9yXUKTCi9yAB8SK3/ANELEk3yQAteSX9SLclb3oAEeaVu74kVvfch6UAE3cgRoFSEjviSuScVxMZ0uaYqIWkAmfcnlw91yhrZERepjMVozpZi9BKLTVD08ovntWtxKjaaMs2+SyFXT8EibXReRli4SPUxZN0bTDawaqESz3Kfn8SwmCYs9LNw5HawltqeZpoxNnuF134Mmy1OXLjpjrdy6P6kh5JMOq7LOejq4Q+9H3rj80WFB0szUtRFK8YTsD3WSdJIJC4khyZMNz3Wj0iuJI4sZwuS6uPtJJsu5US0Id3eupLmiCBWvau2+9cuRDzRZVC183RCXxJJaDyZAVQ63JOxfhsTv+VMCTD/AO1OuTWioJBrN2OYXGxuAU1BNUPa124ytXHyz2prE47e2leDPaFHh0FO9r9RPuL/ADLtywxPhs3yqqQuJqOm1OXB7iTd2iVri+S6tjAI5G55NySIgJAYrjFa9yB6jnEYe5CUjeSRea44uRKbHqN/7dS4aVRh1BhlJFWWa1lSAzSkL+jPQEzBh9bJQzx4nXy1FO90vsImQw3W9RDyd1Xdmo/aPtUOOQL4Cax7t3cNq1GIZR+2Z9LX7l58VvNuR0TlokkQ8CsjwSgaON4rYWF9FPu3elM0o8Olgjz6IxH+ScHy816GPhHDP3MiU8wSYzXhlvjjiES+HqU3idWircNjcqzFKl+o52ib6WYVP1u0Z0RfApfod42luTJDu7mTQZk/K1HborTZk0g13ibeTIRH+pFawrWyKEOXczLtz9yQjddk/SnBFxEUgG7tO5ccrrW8SO234RStVk/+AW7tU1DDIMJSubFFNIdgiXSLPanbrb3fpFrkgFhw/DmytI4OK/zMiJYP5pGi+DY3raoGMTONMMTdVTMFO35ytVjd3eJBQ4fLi3arAaSCN5TaoKrcBbwQi5k6rK6iLCvcSKsX9slZzeUm23E/PLag4Z5ZrvEeaoM8+b6p0RybJkRRnOXI1w7vpXLbS0dPdOmSjyZbvUtzOwXJi8rkD8ki60vmgLDXLrUunTK1d8WSsGxDuuRMOuWaFhe1EPJAIReHwpwZGHXwpv6krfpUCsNyEn5J27TQkzrd3XJwehA6YV3zJEGVxbkLFcJJNnmrGFt+lF780PzXXzyUAd1+kkun4vJLXcjEfPcrABhu7rUYj70P/NOCKAOgLcnS6fpSHqXGHagDrbtck4/pQsL/AEokAC2XJWJZzYaLZ8lXtyVhRDxIZQ82RIaIYjoWqVrXZXJPn3omFrlRNDdnvRDG25s0Vree5K0fT+ZMKJ+HbaaV8lXKxpdtFL6Su71XMPfmso+Sp/ERZXD6kn5Ejt1QFmTLUmgPekjt7/CiMe5Axl+S4/LayMY7rRXLddFHkAepJh96K0lxuSAA8VyVuicIUnF+fhQA1Yl83TrcxS4f6kANOPm6X6kdu1K3+SAA1J80NvmnXFC4oAaPp1XLdvNP2+9Dw9Ms3QA3cPmuEWnJxRlCwlolw+nNQAtg2vnyf0qVDiX+9SSxxBcTjtFun6VFhjC8uJnb8LbkdNJ7Ofd7/cvK67pfycbger0PVfjZVkPZqPt12K//AC8lwmpwianx87uHiMGRXZ9xsvG5qg45Zeq13/UyEpAmMyLMbei1NOLyFze34l8v6b6H+Fn3X2fT+o+uR6rB20M680rn8tqet6fT0rjjavvkj4MabMea4nHF8ubIdM8s9yoCdhX4cdfP02Q2t83Uam/EoZ4tSLqEVJ/Y4OWWQlNN/SyYodtRruEtqgCDbqu227VIOPhyk2VuqXDuL6lY7I9vc3kuW6J9oX3ZLjx9yAsYtLu6UJD+ZPvH3apcNA0yNw7h+JA+3TNyUp43z0XCjYfAgexGEf09yVu5SeHbq/Uh4ZeSB2MW2pHn3KSUdqEo/f8ANKgsYAdhNl3pPG+7S5TIo9krN6bk0wtbyUlbDHD9yF49qksLbnSEbWRQNjHD+a5wdOfepPD+ldKPdmjUmza/ZX2uo+xfaejxOsoo6+KE98UnS4p37Yu2VF267Ry4hQUcVBAWeUUbLCntbvXWjcrnZl4r9Lx/mfl/yqjOFq+eCJa4sucO653Uko/kiCFyLJty9nU22IwwtaRu12SDh6fEpszteLMO1kHD2o1DYivHa2qEo3J81O4aF43LRGobkPh9KQx3CpnD+SHgvyZOh7ka34VzhtkKk8Ml0Y9EKItyJw27ly3dy2qYUOpZsucPnojUEyNa5bulLh7c0+8enJLhuTEjUewxbt5In6U7w9NEnjt8kUPYj9RoyHzTow26+JIo380lYWMdOqTEneH5JcFx1T1Cxq7dyXfEnOC/hS4bl3MgLGrh8nSuYi5J3g6LgwuqonY7cHLJJrC0Z0uCQ6JcPXPK5SATZZp3aOuia4LiQ57UYDuy8lZkym7lxvUu/vXV5Nnq0bHsD9nNZ28gr5KQ4rqaMjcZDtzy9KyM8L08xxP1A9qlYXjlfgpG9FUyQ3traXUoZyHMd0juRFzXJjjlWWbm+Poh8sDqS7uS7alb3LsLFcl9SVqG3uQARZDy6UKLT4l1KwOajal3/wDalcuXNu8KLA7ciu9yC75LikA1y7zSuFcbImTsKDu1+SV3f0ptJFi5HHJJyQPzS7kWMO5Dd3Ml9KXcnsArree1L35JFl5OuNy5KyDvh/0rn5nSL5ISHp8OSAsT5rt3cuOPve1DqI/CpAK5GI3c0A/zRXbupUB3qZJy80nJIdzKSxainB2j6kLEiaTwNknRB3p1ZBoJ69KV1t1yQ7tEwqwtCLLqVvgfaapwNxBgaqg74pfT8JKmttTok8bFnkghr9HpeEY5hmPMLQSPT1nfTSv/AJS71eQ4W1RdGUD3523CvGGJrtHcS9S2VP8AatjJHEGKS/eVPHG0TdIGLN8XelRJq8QwumoYQOeojEn/ALoXYjVNJXUwiTQQOQ9xG6saCHCO00PFoKhopfHEfV+lL/ZuOnOw5JAJ+V3S/wBJcli+PJoufA1H22xelpIsPPhT0EbkcdNO1wg79Vpc2VzS1WEdoKco6apfC8Rz/ZVjjwjf4Ze7836lmans/PxSB3/KS7R4Ow6u7iXyU6r6BTf8i0xTCanD6soK2Fwn+LpL6SbR2+lR56WMnB49hNz+JXOH4pV4bSlFkGI0T9dJVNfE/wBPk/xCpFuB4sRNBOWB1AtpFWHfCZf/AIvd+YVNuJdWUIQxCIuxuZekk5GTRkTtnuVpVdnayji9oqAAIHdspb2IT+jLmm4ipBcWCnkqiy6i2jd9Kq0XVCgqp5JRCACMvUPUtBQkFKUEtQ8l/U0UT7vzF3KohxCtz9mjCQQN2ziFrR//AFK1CjnjuYMgHvHNHMuDRM0bfaBXUYFFFTx0YM1rWuRHl8Rp2HGIsUjJ3OyXPxF4lmeHcBZux289UQ0LF43i+lQsagXs5GkMmv1dBWcWohs4rj9KjUBBHBZxXk//ABHuTjVzCOXTb6lVJ+SdhUFHiccohxBs9V61dBDWRxjfO4/DGqGmqru674hVtTVxxn+0cbW01WbxxNYtGso66WGHMHeX96usP7VSwmOrj8JLCxYxGOw5Qu+am0mKU9QJMUrXD4s1jPHGR0Ry6+GeuUHbgiD2eoAJYja145dwuyxPa37A/sz+0gpZKzDhwivN/wD7vCsoiH8rDk/6VTDVAVvCl/mpkGIS0+69/wAqx7NcwkdKzb/NWeKduP7EfaHCylm7J4pD2hgHcFNO4wzW+m7kT/wXgXaXsjjnYurKmx/CKvCJxe22pjIRf6S5Ov0GwntcdOf4krjrqRbnWgm7RYP2kpCoMYo6XFKWVrXjroWMf5prNlx/Lkl4MWTxwfmE1vPqFcX3f2z/ALIv2edtBOoweWbsvXnuuo98JF9D/wCleA9uP7IP2g9kROfD6SLtRQDu4uGP+Ll8UXNdePqsbOSfSZF8TxHqS+aer6OpwupemraaagqBe14qmMgNn9Nrpq3VdcZ7fE5HHX5C8W5K3ydIeSTDqrIOWukjfJctHySsBv3WohK0V0vEgYkWAXzXX3Foloiu0LRVaAC7+SHxInHd+5K11NgCX70m5onHzdAtCQ7RQkPSiIUiHTmpbAXzQ/NSKShnrpRjpqeWoN+QxhcvRezH9nvth2mMM6D2CB/FU9X6VLyQS5KUG3weXyxsTZLNY3h+0j8S+zey39jGOqNvvXFn0bN+FHaPyWwpv7IvYehA2qKiWolH15Wrgy5YTOzFgyR5PzaOZozy0vzWr7PYwBRDFJIA5eol+g1N/Zp+yvD7ZHwCCqPq/HPmgqfsJ+zSZ7G7JUgAz6lEz3fmXPCWjs6pY90fELSMWrOz+SIfevsSu/s7/ZxUWtFQS0fxRyFosziP9kXCK5jPB+0ckRs/7KpjuEf4LvXUx+zieCR8yXWsldt7l672t/sr9vezNBLiFHh7docOBiI5MM3mDeZBzXkBxnHKUckZBIL2uBtaTEto5YT8Mzljnj+SOdRJN3JDtRkNw5stUzIHqXV21K3cmAOqQ+5K1E3LvQAJe9E39KX7lxAHXK0kWmXN0l234U6IYmK3XwqVQU5V1fS0zf30gh/F7VHAe7JXfZAo6XtJRVMhfhUrlVHp4Qa//SoyOoMIe6SRRXR1GLdqqsN3ExIoQL4QZLqHJVvZKqlquzF8jW8etlqLvN3yVoI/mWGD/rOjO/cLcl4dd2iK1rkl0nMlt4B8OfhQsO7ktP2X+zXtT20kswTAq6vHPWWOFxBvzPovRof7IvbiSLOWrwWlNwcuEdcN4+7TvXNLqcUPLOuHT5J+EeJWohFr2yXq+If2XftHoQOSDBBxQQfX7vnaUun08151jHZnGOy9WUGMYVWYXKHgqqc4v8yS6jHPwxSwZF9GX7JQmPaetrHz/wDvohu+HVaXE6WOaaqglzECNwf9SpsB20FVIzbjqLxLzyyV5dHVV5HIL2HNqP5ksZz5bs5NCEMxRx5WA9jfSlw7XXZN0pGzbc0ukhddy8HI3yR6CieHDRN3YvaJ5Zdvzy/0o+GpUw8GCigfP8KHW71O5EmrX9KmC4HJ8jTbeacfLklw3uXXjcd3UtzJuzgl7l0h8iS4bpEPhZ0CCHMtXyRCO0c/NNgO4kTRkXchEtHbXzyz2ordoszIRG36VdYD2PxvtQ0r4Xh8k8ELXTVJbIY2+I30ZDaXMhKMp+1GaxCbg0FUbNuECy+pW/anDXwHGPu6ay+nghC0DEt3CYu5c7bzdj8D7Ohh4YpLjmN4mzRcKkCwsPlY2zv6uIxDytT1Z28qClH7gwSlwMmax8RxAPaasybbcIvoC5Vl2ycHd2NMfvYFN2dl9njrMUqKfAsO/wD0rEDsH8odZ/lFQMB7aRYL9qWE1+D0lLi1FgsZnHLWU5xBXi+hiYc7O5RWw96isKsxCpmxStf/AMTWScUx+nPkq6kjn/2txHM84hgjDd1DnuVZIudWGOUMaeho8QqArsRqKuOnjohmkKVqaLojzLoH3CgHIuSFuWaK1daVI8xvaQQ9Chza6qYPyTEosSAIfTbknA23aIbbXSYt2XqVoAy8Wq411uuSVtpEuiSoBJNdnoiHkhL5oAISe34kmzG1COVopy1QAhK0RTg9CAchtdK7p0QA8uBkufvRIKOtu+JG4+9B4UXVaqQHfczbUrupc+S6wpgdXRuHnkkPNIsyJABkVoou5B4e9G0enNABML7Utbl0I93O4WRcO7+CABfwqZh8nDqxb1Mo7Rhb3qRT5RzM+b7XQ+UNASi4ymzeaHqtQYvNLDiVgNcGVz6bkxFNdNe7uIv4VKyIpomOOnK5Jh3EjDKQM2Z0Tjt5LUgehH/6eWfmo9u4eXqUyKN/Ysn3XOmxju7vms0UyKQt/wByRRsWrO1qlez2lptFLg28m2rQVEQh255fIkNt3cpRQvy1QjT7y8KViI7xtdm7Wj3ICjDbkan+z7Sbq/cm5KXbqzaKR0ROHc/PuStt+LyUsI3INWtSGnYQLmgRDaN/zelc4euj7UeK0ss1DlA7jKz3beokqSnnjAGlZri6yzRfI64A4Lk+1FwdvqU0I3Hu2qGVZAVQUTG97e7agKGjHySGO4vhUx6dy8KJ6dx+rvQIgEL3ckXDJSyp7u65E1PcObMrAg8N8kXBcR71M4JxuObOkUe3VQKiDb8K4Q3Poy7U4hFDazg5E/pTpkFgH4S5WoGR+Dck0Le9So7JjJgdi80puHCYRme4+SOCbbIvDYeSXD7+pTOCF5BluyXGp+7J/wD3J+0OSDa4+S6UdxKd7O482dL2d7h0SGiAVO1qQx2qfwWEcsl0KfiSizMihjVdHw4aaLPpjzf6nUWIXEhfLvVxXRtNVm7NcPSyYKnuu/yoAhVMf4xPbzTXBbMtFYSwsIcuTarg0+mb7tEIkgPCw9zpPHtU8ae73JFSsJZZOSsOSueHVLgsrH2Uu7dtQ+zvyZAFeUOujIRh368lZexvzQ+xvtZQUV/D3ctq7w+pWL0b+Jn/AIJeyvcgCtGHdySeMeSsPZ3t0b+S57L5IAi00NoSs+XQ6YKG4eStqaH8Qmy6gJRgp+rW5AEIY9cs9qXB38tqm8FyHvS4NyAIXBuLVFwblL4fxLlu4tUDshvHuLNtqIY+nJSyjYdrIeDcOiKJshPHcXJOjHaGXiJSmpXkPvYe9Iqd7tWQMhcHdlah4drE6sfZ3t5Jez3dyAK5438mSKG1T/Z37mu8KIqW0tEAVzx3d1q5w7S+LJT2pbebOQpFC/oQBAePvySKPzb5Kw9ne5B7K+7RAEJ49vJC0dt2XerH2fdt6kJU93mgdkA47R9KTip/sr28uSFofcgLIRRvySKP3bVNaHclwUBZC4b80LR7lP8AZX/Kl7KV3SgLIHDLyQtHuLxKx9nfPLJc9ntHo3ICyDw2K127kuDuy0U4ad//ANlc4PuZAWROGiKFSxp32vZ+ZL2U+5AiIMb/AFJcP5qaUJ+T+9FwX8rUUOyDw+kn3J0BufN1J9nfnk+1HHS3FrtJFEMxfSy6jcdqS8c9oG1JvJLpXEAd/cicenRDb5Zrisk739SWm5JuaX8UAL3peG1EW5CRW3IHQrUJZeScHkPqQ+JQIEBZK1OIfEgAbRStcrUVrJeHcnQ7BONkmj26pxh96T96dBY24pW7dE43cklQhtx2rqMtqVu3pVAB080l21EgAWFJ+aIv6Un5d9qBAllkg1/KnfDlcm3j26oGASXvRkNq4XzQArbiH1Zpa8khz7iRJRIARMT9yXel0plnCJdut70u9d6eSAOdyQFaJf6kRD3+FDagBz5Lttu1Naj8KJifdkgnUfAjp5RkiN4pWe5iF7SWywP7Sp4YvZ8XD2qDK3iiAkX5h5OsMxP707dd3J/Iza1PbsOqMOxyETpqljiy01usL/Fk1UUr0p5HkQltYl43S1VRh83FpJyglbxRutzgP2lAUXs2MRta9o8UWuAvrH/tWbx/oNv2aSXiWWA+VqqqwnGMnNmt+S0lJRxYhBxaCoi4D7rjkHhflN/8pKPiWGx11MMUFTGUYFdJKPR+Uu9Z3Xkag3yjKUXaKvwcyeklYoie46aRr4j+oX/0rU9nMSo+02KRUdJHJhOJTuwtGIFNTGX1dYfpdZs6zCqEyCKnfEZRa1ylO0Pyi2r/AKlGPtVicJZUko4cL+Gjbhf1c1PL8GicYfJm87RQ4p2ZxeswqvjaCtpTskGM7hH8zKAOKSTN+I53D4hdZ6g7WSTCMWLsVaI9FSJ2zB+bv/Mn4sSaSa1mOWLulibcw/EH/atFKvkN+7wX1PXWnvf5EKt6PEJahsnZ+WmnUsr7dHGF7O0sT8jFPvjjTBrnePIx2pod6mt+8Ir7HNhNtripI1UZaZt+XvXnryPNNnG+936vUr7D6NxhuaoIZe8fCmNNmsjquCBGe0e4RZNVGKSDezG4gX+VVgVUgtZI9womILt7rN49jSwgmaQ88zL6k8NYcb5Npb6XTRkw8mdIS6uajtcCL3Bcalhm/bsIt4S8S1FF2kCNheeS270svOiF5Oh2UmjqKunIWgd7u7S5Z66mik/o9LhxyCoDIJXGVzuuMLdPJWtFXSEwg8ke7kR9y8xpqWvkcpHNgHPWQztVzQ1EFPCRzVElQXcMXT/NYTkzeM2eq02JR0NR/wDcxylt/ZHcOa2WC9rGzEGe4m/4f/tXgtP2qGMhCKiYRDxTvcS0uE9uJBcf2kVracNhtXFKNnbjy0ep9p8D7IfaBTFTdpcHo8RDcN08dsrfSTasvBu3H9h3AsWM5+xOP/dMvNqHETeWL6RNtW/Nmt6eLT1z8QDYlMpMcloy0e0u+QQVwU4e6DLlKGX5o+L+3f8AZ57f/Z3xTxTApZ6UNz1WH/jRW+q5tf6V50BMTkGdpenvX6Z4d9olbTx5FbOLf0qm7T/Z79nX2qAR4/gVNT1xtrV034MufquZdceqnD5o5X00X8GfnMutuX1V27/sOvDFLUdj8fOqy3NR4kw3fSJivnvtb9mPansLNZjmBVdEGdrT2XRF+Zl1x6jHP7OaWCcPJmH5IRH8yvsN7L1FQwT1EZxU7v4u9b/BMFgjhzjsgy8Isy8jq/Wun6R6vk93ofQOo66O0OP/AE8spsLrK6Wyno6icvTHG5K5ovs97T4kQtTYBXTl0tbHarf7UPtUl7D4jBRtRjFKcLHHIDPaQ9P+lYGr/tMdo8x9nqJYvMRe1eph6mGfGssHwzw+p6XP0uV4Zx5RqMT+zvtXg4k9b2bxKlEfEVOSoCFxexwMT9JNaShRf2pO2lLiAVlPiM0U4HeBcQiydd7U/wBpbtJ2yCVsQaD2mRmzrBjbiiXwkt1kX8mc7x5a4RpsM7D4ri1jhFHSgbEQFVnZeLenzT49g6yTEBoo6uhOqzELOMQjc/qK1YXsH2N7c/aliVPLTVFSFFTbgxCpchijbPw+fyX092F+xHD8FqAq42qsexs/2ldOd0Q/SHJZy6iERx6bI3yzyDCfsx7R41WS00eHvBYdpyz7QYvq7/yr1jst/ZvpaNoqjH55KwitJoohIIv1c16bimBy9naEaueWEBjcRkuO63Pp5clfYb2gP2MYAOSoHIScJGbMfp81Hd7i2izdY1B1Mn9lOweD4DRxez01NSxN4Yg3fqWokroqX9lsFvf4VjaPFoCglcKs4gBrjDkUT/m7li8c+0B6cjaB7ib0uuZxcmdG6ij1CbGvZ3vadwB93NUeJdqrTI+KwW7n1XgHaH7VqgSIHqGAddoqhj+0iSqAgeV5A+JCxnO87PoGs7dU1OzNLURHc5DamKbt0GLUxtBUOYR7eGX7UPzDzb4l81452qqJh0fbkmMC7ZVeG2yRSSAYPoQoaSYLK2fSJdrAIBPMxF9p3HcJP/yUqn7bUkcPCe4T/wCLGdu1eHVnbaPFnGtij9nvyGeAOkT9Q+4lFm7SSWlk52/NaKmQ8jR9JdmPtOrOy+KidPXuMR2lu7x8k/8Aaj2F7D/bZTFXnTxYbjhtd940loGT/wDmhydv5r5bDtxLRtwzdpRzutPcTfSplN9sFTQtKUYDua1hz2j8Sl4o3vHhm0eq2Ws+TGdtOxOI9g8YPD8QAD1/Dni3BI3mJKhbqyXqtT9olF2upzw7F4mGlqLRY87jjP1ivKsWp/uevnppJRMQfQx8Y+El6OPJa5OJ+eBMWqHvUI8Sp42JzkYclFftFTR/3n8lbyKIaNlu5NlzQkWqz03aqPlGyhS9qpSfY7WqHmgWsU2bByt701JUBHqcjLFnjk83ORE2JPcWb7iUd5Pwadl/Zr2xCPIndF7cswFc5NkzsXpU2Co4jCjusntIvo6p5PJXFHUNR4L2hrCZy4GFzWEPhI7Q/wBSztLnnk2ZEXhFajtJg+K9lfshxnFK2jOjgxqSHD6UZbROTfebiPPLZzWeXJUCsWP/AJFRS4LT+z9ksDjdmH8Ezf35u6tcDwU+0GLU+FU1RCOJ1P8A9vSS3Cc7+kNuX6l7Dg3Yns9T4dT4ZhWDy4zj2F00fHq8Sqxhpwlsv4Qjblnu8Sx/ZjFK/Ae1lbjHa/spTzjTsVVHHTX8UCYukZW5MLelca6qsesfJ1SwKWS5+DTdmPsBo/aR/wBre0cWHS9+H4ewyzfmJ7Wb+a9YwD7OcAwGm9o7LdksPlqB2tWY9W8aYvisfYyof/4lvs/7VYJBTUmFxYQRSBNNxWvzy6biEc8rloDqMIxDs/X43SY/Di0oheFJRsIxZv0jbz8S4sk88+WdMVhx8Ioan7XO0khfj4g5UtO9nAgAQhL3bOTLS4D9qmBlXU8mKYfURDTHfB7IbEF+XUY836kOKVR/Zb2IixOrnpRgrXEZsPjBh4jmO5rHuztb4lDp+1HYbtJgkVbX4dFQSx7AKBnilu8NzPo65bU+JI6U3DmLL4/tUb70pZcPq5CHJ74I34RXZ+9bLDftG/20ozwiegoe0EBsXEwzE4w4uTenPmvjbt19umCdl8ZrKKCOoxashKx4Io+CAF8RPqrz7Me2XZT7VK32islxCnraBhlbBwk4Rad4nzk+Wi0lhUVtEhZZWep4/wDZb9kXa4qymo6eo7AYtE7nIUc3Fph9RODkWTfSS8j+0H7AcY+z3DafFGxCh7TdnpHaWPGMIkcorX6WMXHMHXodf247OYfQQS4PmdLM5RScXrjJ+pizHNZTsT26p+x/2jU+GGz/AOzOKzFhuLYbI5cEZXcuFMA/pElrgzzg/wDRjmxQyR/2eRDz1XZelaf7Quyr9le22M4bGDhTw1B8G70OW3+Szlu7IX5L6mEt4XE+WyJwnrIdrM/aMne7JmG78qG3T1ISkcjLR1wSfvbpVohnSF8tu1Fr39SFtzDoiIvStCQena2S4O59NyXfl4lzp5IJs6I7ubflRgPdokXkhG+QhZtxdwooiyTTdoMK7LwVlfitG9eIQENPFm9nG8JF7lhi7RdpO2lOOHS4hU0+EZ8V6aI7Az9RC3epnbjEJSo6igoJBOOO0K2Xws7l+zH1P5qdgdK8eHRPIzXu/wDLwrgce7lr6PTi+xiv7KosDiwGrwn2SnaWUqpiOSV7i2blpSk9omJ38yUOv/ExbDg9Ecpv/IVIphK/N/Eu3FBQbo5cs3JKyV02uqvCxuxLFJfXUWXfJslaMVpZv4XVfgkd1NxeniyHL/ElTVtGMeIssm58khXVzu5rRmJ1AWV2STlu57UFzC/NIBcNrlHlG2XJk8Uz936kxJkR/EqQHLend8SLpbPpS96Q5F8KsDrFtLPdouPmOnUuiNq7d8kAc96cu/7U2PyTjCgBXXcmuXW53ZOiHakWV3JQUdHoRNyQN8kY7mQAXvSLw6peFLvHRABdXNdutbkufPau3EqQCH9S4UjRnk4OWl21knHXNdaN883zJQ7GiIVQfGvB3EfSpvtW34kxNT8Q83ZhD4fEnBjAWsZSrRUmmHT10nGIMrVIaY7izdRRjATv6S6U4xP9K1V/Zm3+h4ZjHV0RVT8/EmCJ25OuDntTKLSvkeyKUPGHUqwo2vB28PNWkovJgEUg/wBzI4OXwqtbNQkhtkwarpy6V32xu91E+aF81sSXJTW0cR+bphqp7tfF7lysFxw6kYvJ1BHO71LKI5Fn7VbzfautVMVzZsq8SfIeaMS8ndUTbLEZmHTO7RJ5muz0UMSfk7o9fXyQFkq64Sb1c7UIl1M7uQplie4uSK5xuZFlbDzZC2rordwuo7E46f8AJH06PkgLD8XpROL3Dogu7smFd4j+TJ+SboU0kUesrsA/EShHS00c4yHuHO3buTGIYSdZIUvE3ZaCXhUSloTjMHN3Es9FNmhoxjYQ0ZLZdydMBI/i6nRsQ555c0ybHCjbmytOzkdF94B7Y10WbFaqdybczElduzz6VGSG8GrBOmaLtoOFFjRFhTyFTkPja0hWOxX2grAiKwGe59FPMvNtyA9yjFi7eNQuypT5sz8tCch5uzlp1KPMMtoM5vaPK1aZxYv+aaalC4swuzTeMNihos45dHtLP1K2qKL26YJbLc9vNGGFxiRPmpUAvGxZvcPcqUSbFTw+zh3XJ1uSB/NDc/d3LWibHXFskBeYtuFDc5Doiu9yYwbbfHtT9NHbLe/gZNdKkQjbRyyH1OdrKGAD5ERP+ZLhtyQ2+7aitZAAlG12STU7bdGRF3dKMB4hjmVo7UGiWwAiAnlluRcO4OTc1Pxihp6OuKKmqwrYmZi4sbEI9PJRenqQnZUo6OmNtDb3Lj0rF3J633v1IWG3vdAqQHs+7lcKXs91um5OsRC3NyRATEWiAGPZ7dcmS9nbdm381JbO7PqJd8JabkF6kX2XPky57KFurP8ASpox7khFvNAtCGFHad7LgUYbtPmp/dtdIRYXzz+SVlaIrhoWEi0b6UP3ewnezflVo0d371x49c0w0RXDQtnnoVqT0rcrAVkI7dW5sk+7TLluQGiKo6FifJm70f3e2eeis+G9gyWOIE/VltXGG4uTITsNIleVG1gtluQvR2l03eSs+GxFp3rlrZ5pWGiK96UO9u/xJFRsXdarC1vLb/ikMbZ6bUw0RXjS2+S6NK3l+ZT7We21lwY2EeSA0RXPSsXcyL2PdmzNcrK3XRm9SHhsQk+XfagNEVvsrZDpmKH2Ntrszl+9WfDa7lalw9uT8/hQToiuKlYi1Zv4ITox3ZAytHjtEWQBHuJtEBoitejbnkhKhbu8lbcPTLRCUNw8rvCgO2irGjjEuaRUrRiTs38lZcH3JFT9Wj8tEB2yvKnbLb+5IaNhbXIlYvT6aZW5LlrZZu3w2oDtkD2cR6mZcOl78mVgVP3i380vZ7R5d6A0KsKHXuRNTt6VZezuP/NIoWQHbRXvS2tqCF6V8+SsSj6udqXBcg5IDtkD2UUL0rbc2cVP4bDpr9SI4e9s7fkgWhA4LZbe5dCnbP1KZw+nmKIY9O/b7kB2zy0yYtWQOTJ3hvny2oeGXmvLo9IaLml4yTrwvyQlC5XZKaADUeQpPldmj4bilw327X3IoAbh8l1u5daPqzzSGPqTJOJMNz6p3g9+STQvlz3JUFoafq5pe7JPcO1d4L+SYWhjcusOmid4duqJo7rlRFjFrpWupXs796XB00Z7kqDYi2pNHpnkpTxv5IihfySAivHrnlalw3t1Uvg9+TrpD0vknQWyHa/pdDa4l3qcI66skMeuvSmLaRDEXJuT+5d4PvJTGj6tEnj3f9qVBZCLmlapXB91yXBtbkkMi2pcPzdShj3ckuDdp1IAhnH5Llil+z+bpDT3IAiWJPHyUr2e65J6fby3ILpkYY0rbtVJ4L8kmhfb6UCpkXh6pW/pUnguOniXeD+VUVRGGNJx8vNSuDd9K5w3tzbpUk8kZxuSGPd6VMGF7M0nh3IKohtHqlb81KeFxLRkhp7tHVE1IZEbbsnSYu52dSGp3G5un4UjpX5pWQ4jUMh0c0UgZFwzuYD3hd9L6K5n7SSYxLnVykJZWsJPsH6R5MqO0hLVu9C492qKTMvdVM0bDcQmDtapHscgmLOzjdyWew3Ep8NnvjBpY++KXpJbXAe0mHVhDC7exVHok3AX0koaGoWQqbBzqGInd4/JSKelalHO4hlF+paMqV8s36kBQgWw2EvqS8mjVEKkIZKgpZWIpSa3ixWsX5u5/wB6sgwM6o4wpOFWGTXWxbD+Vj/6STARxxkLBkHwopJAhYTc7beRI0/xGsv7DKEKc+G8ZRGG1xJrSF/iUqGqIdwG1qpqrtgHFGOrBq2IX0kztlH6T7/zZqQFdQYgB/d9W5Flc0FSzBMP/J0tv2Wna4LscUt68v4p8K6MiF+nNec+3HxCGOSS5trxyNuZW2FQy4hbxK2Oip2655325fD3ur+rEpOzcR1UWXWxfCLqZRUNTiRk0EbmLcz6RH96zMeKYVhsBx0dNLiNYX/jKw7Ih94g3V+ZW+G4pLND+LK5XP0DtEfyqHZqmjSvhNLh4CdRXxzy98UTXC35khxiCOHhU8ccQl48rjVJNVAIkbu5C3MfSq4sUDi6A5KO2vLL2/RqvaoZHHLK4fETqYGIREwgeZk3hHpWQhqgqJmBsxN/DmpkdUwlbkxC3PclqhqbNxh1VTla7nGI5a3Ncr6jqgjtCMI7PUPSvLJ8YeO1wnba11pJ3Du2UgmQO7iJeJYzxotZKPWo8SYSLUYvpT7Yk5dLrzJ+10FoNkRH6v8AuUoO2zxmLWOIvztXK00aLKeiDikfGsbID+FSmxAOt5Nzep+SwsXaSjkjaQCcy77mUKv7cRU75M8cdv8AxHuJc2SUq4N4TX8j1OPt1UU9rRzsA9xFuIlmce7bNXQ1EErniIk2vFe8P5ryvEe3lGW+oqyIfSKzmMfbJT0MBez078tCO0c185mw9RkftZ9Hg6jp8cVtySe08bEZuFO1PFncweFUNDWNGe97NV552j+1SsriMr7blhq3tZimIfhwVE1xeIFh/apZF72etj9d7H/Uix/tE49HjHaSgijk4g01Pa/uzJeTCLlyXplJ9n+I4gfEqIyM5eZZEZLb9m/sjCnETkOyItzkYD1L6vpYLDjWJfR8p1nVvqcrzT8s8Kw3AcQxipipqKkmqqg+UcQOS+gvs6/s/wCGYTwK3tTI1ZVZiTUY/sQ+ou9/ct5hWG0GA0wxUUQwWtvly3mXxJ2q7SVEYDGBsUHjjIB1Xoa/s8mXUOuDc4dVewlBHhzQ1FPD0UcYWxWN4fctdQ9tqDEACCogmwO1rWEwcqf9TcvzLxGkxqWlmOogq5KIia23JjA/hIXVwGNSTBSxVsr0EUzXDLxCOnm/7HXPn6aOWGjDD1Lxu0ep/aHXQUuD0eHhJFPxs5pxiO4X8I9K8+qe0lTR0YU9POcTRAwNKL7tPSSqK7FJKGYo+AYgIXfl87lmMS7URRzWcW/zEW2/qVYcaw41BfRGXK8st2b7B+0xxiJyVDSzyPZIE73BMHVYX/cqnt7NBH+Pg18FFNyile44H8QEXf8ACS85qu0Ekx5sdlu3hj0krnDsc9spjCoNzgdtbvArT5Mm21RiMbGSG9zO4vUSzgYlPDNmB2/StL20IaGbhm7HpcEmfWPmsBV4hbqRsIqJ/I0guDcUkwVQCZvv+aiyYo8J2X9/SPhWNDtA8J5Rm5D6kFRjkhHmMjqTZYz1LAcYpKOb8XdftMfcoPaTFpMLxOWnF2kg6gIX2kPhXm0naAhiLOp2+EVHqe1U9VAETXGTeLqRESxM2FT2ifdkbCKrp+0jiJNfcLt4ljfvSrIzZ9tzWvcmamo6Wacz01ubxI5Nliia6HtUcM3Xcn+0eLS12FDLHJccPP1EL/8AashTYXiNUIy09FVTgW5ijjIhUmmmqYZTo6iKQDNsuGbWkqVoTxxIJ4hPJq5uX7017RIWl7qYGDz3ZPtL0qbD2dMh1ZHuka2kVDTHlzRgW7NaKHs24vm43Kyw/sfPXTjFT05Tyu+gRBcSNGLeJkohO/1KRCTidr53ZbRyX0f2S/sd9qK6jHFO0Dw9n8Lbd+Kd0xt8It/qXpmC9jew32SiFXh8OH4lXhzq8ah2B7xzL/Sstv8AE1pLyfMHZX7Je1naoxemweqggcL2qamEwB2+F3HVetdgv7PtFWVxUmK4w33ox2Bh9nBAntu2m/W/wiK98o/t2wvtFBTuFBV1lQMeUkmHwlLSATF4Ce3NiWL7fY5T9su02Eyz4nTDT4XTkYU0DezVMMh9VwP7rdwqbyz48Et41yavsz/ZXwjARGsxTG3EeoKTD4BlI/zNqvnP7e6U8Y+0uiwbDsRDEcBw14pX4jjdFmWZRdRZv/3L0jFcYlp+xOI0eAYxUYHTzMQHUy1DkDk/huu8S8vwHs32Sw3gUmMdn8UxbEZnGaPGuzlR+NTH/wDhPsNhUODxv3Oyo5Vm+Co9OHtt2bxTsb2+o48UhgxfEmM4sNqX4IS1D9H4p6ZiPy6VX/Y32J+1/B+xgS0faeniORzD7hxqNqiGaPlbxd2TF8KzX2i/Z3iGKYX92Qds6PFoJz9rmglpxixAA6t0QaO/5k19kH2iB2foMSqMH7UthIYOARHHj2RFU8xEQh/L81MaSKk+Su7Q4H2foe21VRdr+wWKdl6qmMRqz7PTcWmEvEQ+V31aJ3Evsjw7D8Uo5ewf2ivWlVb46GcCp6sH6t27J7fUtNgfaqk7dV1FX4vPSY9iOJMcp4UMhgDOz7it25uVueRZrzv7TvtyrO02KFSy9m6DAaOihGlp+BD+LCTHcRibW6vbb5ZKdpt8FuKrk1nbP7YO2lLgcWDY5W4ZjM+FuYhVCAHM/wCblnt52ryXtV2kn7QQVmOy8avpaiyGMopyAaORh8YeZW7SVlUYlRdquyuOVjRgOM0cPFO3b7TCW3iad4+JN9juwNTiX2f1GKYXJT1BRtdilGU28oHLbIIP6H9PqWmyirkNYnN8FPSdlzxrs2OLznKeIk5CxybuLl3fO1Ndk8SPC8ViqKY3CqjMZYyF91zdybwGTtPHjY4XhVJU1E7TibwRARW5f5dFfYp9nOHYLitVU452ogoImkvalo/xqm592Wmxv1JX/shovu0Ha6Sj7UhFFJFFR4xS8UCH+5mcf+8clrewXZXFPtC7QYb2k7U1sPZXs1TyRzVFVi58IPw/Rnq9xbV5pN2gwujwqDFMCw4ag6ao4QVOIvxZc7cxO3kze4VksYxTHO2FWUmKYhPVGLXMMplYP0j3JNWqKhGnsfc3a3sfR/bZj3aOiwaspIO0uCmBU4zyW/eUBhmIh+XUX+JeSY59kPbfs6Z+29lsTEA5yxU5Sh+plWfY122q5Pteo8UjnYq/2ehhhImu0YbX2/TtX2bB2ur46rgVFTIBdTb9hstcfVT6aOvlE5ejx9TK/s+GJYZIZCCWMojHmJgQl/NN6eJ19313Zfsp9pAFRdo8PiOof9jUgFp3em5tV4P9pP8AZZxLB5air7Jyfe9ODlxMNz/3iEfDb62/mvSw+oY8jp8HkZ/TsmP3R5PB/Fmiu7k9XUNThddLSVkB09VC9skRtkQv8SY7l7EGpcnhzuMtWK25skhySYfeuqyARuK7NMVWIHC/sVE/+/yh+JL/APorP3/X6UsXqpMNp4ApwvxKsu9liLpZvFKXuFBh2Hhh9PZxHnnN75pS6pD9Syfv4Ruo6LeRQ9pKOGhw/C8Op2cROovf1Hl1OXv3LTRRsICDbRZrVn8VL2jtTh1PrbHG5v8Av/8A2Voh6nU40tmbZX7VZB4PGxOc8t0VOIfxJTGG230pqjI5Jq1/DxGD+Df+5SPU7st4Lg5p+Rmqk9no6iRs9oOTJYdHwaGnjbujH/KmsVvKgIAfcZgH7nJTW6rWyt+FT/Ml/AVq5uXe7mkX81RFEeaS3TVQZZnEcnUqrF1TVEzjdqscj1OiELJQ1Vp5KYMjyBz3KhjmuPJ3VzTExAKMUrYssNR/cPel0ofTolc/NdZzneoebpdPmu92ib70AOhntyTo5iOeSZAre9SNSbakwF0orfJK1IeakBANparrD3IunwpeFBQj6V1cJLzQAtUf+VCkgAuq1kQ80LfJK4kAEPNIueiEeSIPf1IJEP6kRE2SRe5Ji2oKE3cu26aOuel0Y58kEoucH/3rAcWpmyuZhlZUzbVPwOTg1+We2UCB/wBKizDbMbeTpr5D/iNXd+VyJxuXPFtTgxuR/vVCJFbmLRA7PtZRxJx0ye1Ta+P8YW0HIB2qPa4v17UkDQH/AHLol7k4wuL5Ouht681IUcbp1Zdta4s22ogFy5Hbr5JCJ+tBQm8LM380bZENr9S4XzZHFCe182tQTQWg6roj8K4Q2trkRdyQE5ETZMIurAP39S6xe9ctdIRcdGZrUDoK4c+nchIWk7ulFqk8b80BQNzDb4SRcTalw+/yXRGy5WPVgsX8kXuXGzFtWZyS6W9SmyaYnK7Rs0i/yukJP0tt8kt1v0qgOdT8vmuD8nFHb80hFA0gPD6V23ai/Ky6gqhu3RK0bUX7+pd6RzQFAAPVqiMhFdfnzS71BRzu1/cpU48Olpx8Rb1GLMtFZ1lPxKyw3aIGDSQtoll4RUtjUGyu8KIerkl+9yXWz5tmqsKOMO3uRh+zToQylCUjRmUTbeJ4U103ZspTUjRxcfITZZ5OuiO0skhG76V1UHyCHwrjFtLb1IhzHvXR8y70rL1AHPkiDlm2SMdrpD4dbrUWGoLc+SJh0HxaImHz3XJNub4lIJUIe9Ly0Zd15Lnd6UFnWy9/5Uum7cuNtSGS7/BAHRK1h1ZISfl0pGXnly8K5cxPo/zQB3u6UXh+FAW582dIs/FtVgOyV0pUgUxSmVOBubReFnfxJrq19KERRajdp3qEq8Ad0yybqH3IvT4UBZCw6fCldtF8tqpgdu2lp3rgltzdmQmXyHJCJbs0wHG5bfNdDauF56kOSXf6ckAHdd9S4JPd/pQkXU/q3IbnLkhCoPVyydcYXz5um7riyzRXPy1VjoP1O36khJ7ud2SBv/npSue7naoCg2K0/klqVv0oA3PnmpFPSvNHPKBxjwQutN7Sf6UrryCVgMV1vy8kizQXPbmz811i8WbFotBUEO7xIn8OrfUhu+JkIls9OSgkc08W4vhQhcKT+XhzSuu18tqCwmG7X3ofFkk3JuaXJvpQAjyHXK74UnJhL/tQdTlztRt1IARZXc+aG5lwibu7kN3h9/kgA26UXy2/Emrreb3JDI/LNFBR5sUdyXs+35q3KlbyS9lbytXk2ej2WVIU78smXOC2fpVz7O3czITpW9xCiw7LKloWHpRDD81aDS+5IqfUmyRsV2ZFXwX7kuC+3TdmrR6fT/0S9n6cmQ2HakVvs+7oRjSqxan6c8ySaHzZKxdkgeyml7L3KwCFulLhlnoyLNFhIHsdqR0L+9TxHTRkTR3Xe73qbH2UV3sZFqiaj8s1PGPcl0ln/wAkbB2EVx0blbml7Kd3LmrG5hFBxtun9SHkGumIfs79yH2d8uSlFNoiDOQL3sii/wCLIdoqe6hPp9SHwXtSKN806fabslQ05PU4nVVE/S0dJC1rP9TpUnbTsZUOH4eKbmIbRMP1Jd1GPaA4L3erRCULj5LWYVgvZztcYxdnu0YRVrtpR41bT3l6Ql6H/NkqvG+zeKdm8RkoMVw+agrB8EoW3D6h82+IU1lUhvC0U3BQlC4jy6lMeMh0SCnu71pZn27IfD80TQ+an+xj6mR+x7ep7fpRsX2mVpRsh4biSthpW55pFRtlz3KbLWF2VgwtuSKFWL0rDbciGlbLVGwdmRV8Hbm+7JJ6dvyq19jDuz5Jo6F+YdPiRdg8NFe0KXs93N9yntSv6bSQnSuOWv8AJVYu0yHw29SQx26vuT7w2khta3RTYdsAoW8khjC5OWsu2sLckWHbAGFiPLK7JIhYe79Sdbb0sgMnH4rllu7ot46VjDjddyQmTCJM7bUb96aL3LSzKkBa2eiaeMefiT59SH3eFGwaWBw3z1SONibVmTtvfkkUevwrPeQ1BE3Ce0Vfg+kZ8en/AOFKVw/lLuWvw/tFRYsIsx+z1GX7KR+f0kvP3G1s2SfIrXVbEvEpHoGJVBx25AxW87tpKpxLEPbIMozeAx5iXiVJT45VQgUUj+0QO2oydTfSSXtTSFlFLfm3TI1pLVSOGeNoRiff1IG83zu7kYZk+rbk5wXLV2ZIxTkSqbHjjtCpiGsAdrcTrb6S5qXDhsWIO0mEYi89R30OIOIS/kl6D/Nk6hBhdwcQn/KptNgblCB5EAH4jZZ1XxOmEn/ItMPpfx/ZqlpYKgecRtaX9XNaOlo5YzyCQRH4mVbSZjANPUNHiNO3RFU7iAvUBcwf6VND2ylYZKOf2wO+jxKS2Ufom7/kf6k9n/I1goPwaIIZKimHONiHpYvEX0quqMLAmPhu0RDzvQ4V2mp8QqSpneWjrR50k7WH+XuNviFSq8mKHhGZem30quGizPFUcMSYHYbX1IUA1jxsWRvd3LlZCEJFr3+fNVVTWW3MG4rdFgKyZNMc0pXvaKdpKwKUL3yLd0rP1Fdw23naXpFVc2OGTlY77UMi9TazdrGj0jABu5kTKOfb6CjuYbzN9r+led12MS/szNwz5KulKeo6MtfEs5NFK2bXEPtKrRMnCRrC3c1m5+2mIVExOEklQRP0k21Q6fC+CAyVJ3EPhVhR0PGlEQj4V/u3P+VYtJl8Ik0tRX1EJPKccRHy8WSIeydRXPmZuf8AUStaPCwhEXlkt/8ALj3m/wD0V7TEfIAIIvnc653itmsMjRmofsnw8bTxKpdvE8EW4/pIuS02HYDg2D2BRYfGQg7bpdxKzjja4c2bl0l/mJCckcYlm7Efq8K1hhX2OWaYp6iSQhYDYgy0GNrRTRVEcLZOe5h8uSjy1zD0ZERKKRP3rekviYt2PVNQ81urAGX5k2UbFDmzsWXhUGornhkyDdlzuUWbFgGbN225XPanX8iWyyArQNj8lXzdoJcLpzjZmlgPrgPpf/o6jV+PAUWbtu7lm62slqiLN7fJQ5kxx8mjxLFo6qgGegqZJQFhGSCW68Ph+Szk+INlobEhw+QKWUjJufP3sqjtNIFPKJxhdAbXMRPtH4VLd8m9ckiTFisJxb9Sn9ne1DUtU0dRlJEfNYOTGHkHq5eFVtXiRyPnGbj9KWxrpZ6J2qxijqKOopIDYrHeakLqJvWC8xqah5jI3B3FC1YdRCUb5lKTiTF5J+hwueY7DZzWM5qPukdWLE3wQIppymEIm3O9rCK9l+yz7LcIxCUKjtLSVuJCeVlNBUcERL4itJ3/ACrM9mOxLw4vS1E8bWAYk4r6i7Px0FDDFKEcYjkOS+a9V9Ul06XZP0D+n/RMfVtvqPB5b2z7cYD9j9eOHU32Z4FSzmF8NTWQnVkY+dxll/SspjX9qztJiFGNJTQYbQU7coqOgihH+Qr0L+1jj2B4p9m+A04AP33BXkQSD/wXArm+V1q+SH716/pfU5Or6dZMqpnzvrPQ4+i6uePE7R6DU/bFiOJUlZS4pQYbikFS1r8elG8PiA2tdnVbQdqMLwWjM6DCKcq0ju4tY3GtH0iL6Msgitu71654eqPTMK+3TtJDTjBPWuQD0cPZk3koXbT7SK3t1jGG1tfIE9VRxjThJZaTh4WIm52rADuLLqRt+DabPv6kWZ9pJ2j1gcJjkPV/noim9godJZ4w16c9y87o6zGccqYqCklqqqecxAIIsyI38tF9H9ifs17P/Y6A4hj1PD2w7biLHBhovfTUL/H6zH+DLfu1H2rky7WvM2Suxn2KnXYAXaTtPUy9nuzmbDB+HdV1pv0hCD+fqJauk7adj+yo/dHZjCp6mtdrDpqNiq6sy+M22MqCvxbHftQ7TlV9r8SmlwvCKfix4fhr2RRSGVoxDl7hLMl6FHWYZ9m/ZLEqvCqCnozpqKWqtpmERbbtIy73XOozyczFPLCFJHiPZusxX7TvtLxSrwvE8R7IYThoABwRVDyndnkW1yyzIua3naUcEoaGsDEYpMZnJmD2mrO2bN9NpNoz7vSsB9iAy4f2Qr603/Hr6sjc/ULD/wB1yu8fjaurMNiqJwCKWtjOQ5DtHINS/wBK6IYlpbOHL1D7ukT0vCa6gw8MNpI5/u2KGynjjqdwl7r20zWGr/ZqPtT2qxjtTLFhpVdXwaQasOLNNDG2Q2Awk+V13ksl2q+0arw/tNVHQPcGCRjNGUrXAUz6CRD323LznBvtaxSn4+HdpI37Q4TUmRTRVJ2zBmWZFDLzB/dy+FcmSco8RPRw4lNXL7PonsNXSYo09JgfZag7QYTVuJHh+ISb5bPRlpG/xESx32rDj/bYKyLsr7VgcNBAUtXgERxQjCDenK1z/U+a857XV1R9mdT7R2D7Q4kXZzFYwljqS/CMDt3wy5eMHIh97LGD9oGLyYrBXy1DnOAcIyHaUgeISXPq5vdHal21Q32dx6PsvWSVrRnUV4s4wyG5CUR+sSYua2+NdrKT7QOyY4h910eG9qMHYfaJaaNx9tjcv2xj6xf0+pYntVT8OpCogO6CULmU3sZh+Ix14VnAeKgMDinln2AcbjaW5+aqr5LRFqKzG6eaKsapneeJxOGSB+h/+Suu0+PVGMU1HisGQz1eftEQNcPGbq2/FtJRaMsI7NifttZPiRf3cED2B+Yn1/StF2TxKk7VU+JP7HHQRYZAVVHHRhvkd9N58+Sl/wCQl/iN9mOz+IUdZFimO+xYJhssBxSccx4swGOW2Frj/pUKHEuz/ZEyjo4KnHp2dxb2wyhhH8jav+YllZaz2qpgqXq7yCQfw5OrqUrtbQtR4lWOdwznORNb0W/9UNX5Lia3tV267UY9CXHxdoAlgaU4KEOCFvK0stX8ljcaFpsCw6QNxuZiZeLwqVjhW4Jhs4O4FNS2vr1ZGQqFiUjR4TRRMYbWGW3PzuSiL2ll2ZLg4DiMj5GNNPDK8fmzi7IuzcMmKHX1ru2zMXAn5fSh7JEEnZ7tXE/N6QDD90o/9yzY1k8Y5RvZpbcPVam43Zbkj277FpJcN7VUGISUwgRNDYV1wlvK0vd9K+xaDtJh9UdLGc41EpN+JAW276S818p9iayip/sx7PPAYBXwVB+0QE1soGxXCZe4mIf0rR/7ST2wSPIYED3NJnaVy1WFThRxS6h45vU+ksdx6GhIowvMBe4C8bt4VCqftSbAZYKunlefVpb894Fd/UvFP/zGnxYoAqJNxsQud/hZvSqqbGGFxyfj3HdcT9K0x9NCK5MZdVOTsk/bdHh9d2zlxfDo3iixIGmmDO4eJ4nH3F1LBNuWlxKoDEsHzd7jhNyb6VmrbSXuYPhR4HU/PYT9OSdEqfD6Uq+tjOWBnshgDrqZPCDe71F3MhCOAYjqauT2ehha6aXL9IiPe5eEVFxKOphODFMTi9lvjIKLDYjvOGL6W8ZdTuqnkr2onDiv3PwEdHLHVy1lYbT4lUgxTELWiA+GMPIBSLkOiV0hADyZ32Dnd1Lo9QraCSiTN3PkoKbOo7Z15t0wwgH8hdaAfe/Ss12WL2rEsZq26ZZ9P/n5Vo32i7rLF4bNMvlIGmpfZ6YXZ2LjO8z2tyzLanelvciPLZ4hYGH+SEi7l0x4Rzy5ZFrBeSajBv8AiXP+5lK/yoNOIL27u4l36lKXJN8ahD09xWpEKVz5W5JdyoRHqR/CJ2WeryOM/wDFaQxuHRZzFZAGTN3tJcfUHVhK8JH4g6960NAV0SzLSBfotDheRCOtqyxPk2yrgntnyQ3P+ZO228t37kBdPJeoeaE/dchcX/miHe3xISG74UAE3xN807Fl3dKGmhOoqAijyEje1lNxrA6ns7iJUVWzDKNpfhvco7ivUvSTW/0MsW5dHc+V3emRLzXRkufm1yCfcP8AdqyQ+5BcxfUujnb+9AwtC5fUlbqkKK3d6UADc93qXWHTVdH+lHdogAWHaiAe/wA2StSEbUAK1Idpa/uRlyScfcigAbmitfPRJu5OjmPwoSAG3zSYelK5GKskKnLhzAWduTp+sFpKg3bvTAen3p+fdbk92igoaEW6hToeTD33Omrn5p2HrF8riFADtcQSVJ/MRSePb0XChLr5/NGJBuzf8qBPk5bdyC61dAWIuTkXpS7uXyRALFa6qxnWyHT/ADLv9I9SG1t3iFLUdGdi8KEAnJveiDbrY6QxvtXQF+THdb6kx0IxeQRZme1ctK7knRjMdGNd4b83dFj0kctbMWSHK5Jx7skrdM8rfhSsrU6OS4f9KQ7nXWF+eiYtRdPf/JE3TkkMb265XIRjPyQOha+STeLNkTRkL6+aIR/wQFDYi6Vr/wAE4Ub9yb4Nzau6VhRy3cWqLTve1d4YZ5M+1krW2uzWphQPh71y5hIs3R2tnkkQt6VIUC1uXel5afyTgDbqzJeLNOyqEX9KFvF/zR6Fb4XRFlcPJSFIkYULSV8F/Sz3bk1V1UtUORm5ALlYJPyTtHkJGbbbQ2pm74UqTZohseSQk/mrEpKAsKEGjlGv4hE8meyzw/vUIvmmnY5RotKXtViNH2cqsDieMqCpmGYxKMSMXb0l3KptcvNOLhFqhJIptz8g3n7040bk+WqTlckMjW25KrFQhF+7vROL5jmhGS3uRcTv03KSjvklcwrlzfmTbltyy70AP9JZJOT25O7j8KDTMsnSEkAd4m71JXPdrmudTZZLr7fqQFCuS1uJsuaC1GO61n6lXtHQuJaWTpMVvN9pJN6EhFu7/BK0PUICtfl1JFI1/K0e5CQ92aVrd6NkTRwi7ulK7q53fNHbpqkQsjYqgbrfNL3dQohFvqS0zHJGwtJAsW0kQyPGJszvaduYpAkQsjZBpIHqfLVIdw96c4bcupK0B5I3HpIEcuWf6kpRu11SKNK3uSsKYBe9L35o9S7kRZDplyT2KqQ3cPLP4k+FLPJAcoRSFAFt55bRTVrXW9StqbtJX0uA1WERSMNHUuJSDl5LGeSdew2xY4t/8jKdurNIScjK993ela1o6ogH3bviWmxjqxXaapOV3e/1JOOzkuh72RsPSRzW70pDmLZP4XXR5l8lxvSjuD7chD15N5pCSJy3aIWFvSyO4hduQrt2WdqXEbPm6RC3fn7kmt9yO4iu0wbvfuRXbcnfa6T5FbkkA7UdxE9uQO27m5LhZlc75kjImuzfai1vF3RuPtSG7bR70TFbn8vNFd1a5IWyz1fajuB2pGU3ja2a6xPaSaGTp1ToltEl813WfWdqBwSe34kY+Jn6kI7rsstEQ7tGfcn3g7SExBaWbfzRzFGR7AtHJA/Tn/BcPqVd4jsjlwC3JK4PK1AxW935k08n+KO6DxIlNYQk2f5UBk3eopTbstEL1DlboyvuRM+2SCLegOTvbco/tD3Fnkg4pehku4ToSxJpAE22oeJaX0qPBNcJM7ITk+ZK9haUTtpCJMhle25Q2rDjhsZu9AVZd3IsmuR8uruStbNMSzMIZ+FYPtZ22eQzpqQ7Yx6zHxLJspui37SdtqbCzKCBuPK3i7hWCxLtNWYlJnLOZj4RztEfyqnnqHqDzd01dpoyybMqvyTParubuSKKQ43zZ9qhgLk+SkxDs0dytdSOjYdlaiSqMKYAvlkNgAfiXudF9uFBiE1H2T7SBLX9koI2p46zaVTSSN1SAfe112wtMl884diD4DQHUM7hVTxuFP7gfQj/ANIqJhOIbrDzsJ9U4kPhn1B217C1HY3FQpJZIqyjnjGooq6D9lUwv0uP/MVn3o+HctL9iPaL/wDMDs5P9nGIyh94xuVXgFVI/RJbuhz8jEf4qnmjkpzlilB4p4jcDjJtwk3UKfcmuD08UMc1ZWlT2llnt9Sd4Nul3SjO8iFsrfiQEL9PhWsMjYSwx+gSFhLVcIW72/Mkedou7popHu0d/pV7GPbJTUt3Pp6mTrUbcnTdLVBcPIVZjUQyDyYS25+lYPNRosKZXez26D05oihcdXB/yqfw4y1Z01xoxLK9Ust+QeEi8NybJmTTwuWmW5TTqIyG1n3epRSmuLN/1KllF2UNFh+3PxFyQ/dOmeTj+5SvbnHu+lEOIHy0IlLyv6GsECAeFtGOqYmw988/NWZ1XEEr8h+llFmmfIjfMVUcjfyIlhh/EgHG4jl/BRnjO6/0qY+7W74kNt3N2T7lHK8exAIXHnlcmi2urGSFh1zUcxDnnchZTLskYd3NkTDdoCItuqFxb6U+4gWLUEht2v1ISzz0yTmm1upI+en7k9kT2hpxMm9SG276k/aA6aJEL56eWipNMXbY0wvuJJ88/wDUjIf1JdRc0WZ9slUeIDGYNUR8UB8QbStWy7P/AHZVAfs0jyylueORt1qwVvhZdCQoSFxNxIX0IXQpsh9OpnrMlHSQmLZcfxMOVoj9SarKqSS2O9jibkIttb4V59/+bH+y81LBjcBVGGzuQvUxtdLGX0969CoKikx6iGswishxSifdxIHuIPqHmy6IyRwTxTgQuM8ZbAbTwqFW8XhkbsVim1mIU9PczbzFsnH0rOVOJSVj5WMI+rNOTMkBPiUkIcOQBngYtIpNwt9Jd35VYUvaxhgKA6h7e4Kx3Kz6Zef6lQT1ADo+ZEyqauZiLNzb3CudnRBs2RYlT1glG07DMP8AdGduf0lydZ+sxSUSMIwtt0u9KoWkuuZtwd4k21FNUSjGPs8jRZf3cjXh/wBWWTm0adtMfOSSbfK53+rNMzlNMYgHV3JyCqjmhzqc6U/ia4H+klfS9i5IaP22SOThMF7kO4RbwkRLK7HVeTOQ0IE19QL3N4VMipzqnGmoAtz8X/uV1h2By1gFwqOQgAOKchdwepTopnhaSOkBoAPa0snVl4rfJJfpEu15INNgIYeAnUyBLOP90L3ZKxpMPPbnmIl6WQQwwQtnGfFMnXSmeS7iGwyB0DkWitQ/ZDdFnDDTRvY53W+5WTWE2cTMPh+lUlAJ1BE8jsxK4imaOGUwNuOHRc/81rqCdlliU1PR0AU0DuUphdNJ4SWalJyfmxIqyoenYM5mvNrntdVE1YRBzcSz6RU8g2TSqgEdNpKHU4gwllnu9Kr6qoe7PiNt567lWTYgYneGRa/qSb1JVzLGoqnK9zK3TQhZVNTXcPWQ2LyUeaskqB/Ee0fSs1jGJPGZAxrJts2WMuKnEI6gfSu05OQFJe3DH4lgZMUKMs2z96uIO0Bx0ZR53C/I/wDkpNtKRaVOOBuZme7utUf26Kuop4JNsr7gu6blRHWBZz5P0oHkkqAFgB7e5Q3RcIX8SuqL788/ypR0M9VMNgOr2mw2MbTne74VYDiFJQtkDMP/ADXLPO/4o9TF08fM2M4N2T4lpSjb8S1tNS0eFiLmwFKPhyWTm7WNYTMe30iqus7XPIOxt3xLgeHPm8nqR6jp8C9iPQ6vtU0IbNtqq6n7ZMTw+CWnjdpfQReFeb1ONVczlmb/AMFCcpKg83e4l0R6DH/NGb9T6hO8TotO0vazEO1FQMtYbFZyEellQqVLQzxjxDC0VHtderjjGC1ieZkyTyy2m+QURckrbe9K1y5bloQPRQhwJZDNhIcrB9SKio58QqYqeCMpZ5jEI442uJycrREVIp8LqagYAaJgGXOwvWS+lv7OHZvsn9l+CVH2g9q8YwsceKAxwDCinYzjmbNimlBui3wsSycqH/6WnZfsPg/9n/sxKGKVdOHbStBhkrh3jRZ6jAI9xl4nWN7SdtMO7Nnw5wqJTma6Yov2sj+Vyy32gdsHxbtNX19HjgVss0ZCZRQFKDkY7uY8/DcqvBftCxDDcYozqIKi2nAYoZakCMqcXLeYirjNwXByOHddzNH2b+16tpanFMRwzsxHLhcUP+9lUymdm12EruTH1ZMpE32sH22wCo7PU2KQ4bLijjFNU4lsFg9JE1zelQ+z3aSPtdiOJUVXhUmKU9ZO9RUXVXs0JkwvbIQtqyqqns/hWCtW0ElNQz4vic4UtLLBIRw0cT9RiHN38NxJRySVmssUG0z0ztDNB9jP2f4NR1oMeJNCxwxCdwVLO+4xIebLy+sxbGPtSmi9ngi4UM9sNIPU5Hbd/lFVXaONi9i7LR1DYlWUZkD1gndEHwB8Aq8wejDAcKneiznOM9Z87fxPgUZMs1GicPS493ORK7JCfarG+0GB1mVBWz0hhAMjdcwW2iS8whkfDcSFqgHGWnk/EjLzZaJpDjrhxemrY/vSmk4vEG60i57s+9bntZ2LwbtViWG9q58SbCMOxOnGoq4BAim4vIuEPxeZadSS8e434j4KzsriFT2kpJ8Dq8PeeixiMggkiju4dW2oW5fwf4SWej+zumwGrNu1eMQ4NY2+jgb2ipL4bW0b8xMtvg/aSrxDB63B+ykZ4T2eo3/GiiktqKxnfc8s3Pl4RyZV321/ZXL2Zipe0GFyU1V2cq8gD2Z91Ib/AN2Y88/iWKmk9ToWNuNoy1Z2mo6MxbCqO+nDbDPXMJnp328s1V1/aSoxA4Alkee073kLddu8u5ansNgtNiXYvE5aiBjJoZxhImz/ABGFiG3yWKOnoik5zRF3iXqTTQtf5F99sEMcfbmoOKNgimgp5WEWttzhB/8AuTv2T4g1D2hcH6J2GJxztEhcrdyY7Z0JyVOG1RyMQz0sYsRPuIW25ouzeEyYP2vgpDaKoza4bXuF8tw/5VTdxoEuTNV0LUuKTwN1RTGL+nQlpe3EkUldUODsQlwybX4BuJU2K5liuKVAHGAPUHnGT7tSLpVv2moZ8WxilCjppJTloYTIYhuu2DuQ/KGkRcTkYuyuCavf+MLCX1/+qr5qdxwuI9LifpLuWooOzb11DR4fW5RexuZWwOJmTv6i5CpdZDTzcKmjoY5YIQEAj4l/f4y5KL/QrSMjhUNXfONJPYJQkE0nSFvkSdosHulikCVuG2d8otcIP8K0OI1EcMWVRZOINsiFrYg/K3UqShqDrJsmd7GuyEekVqrMHM2OEY5HT4dDHKcpzx7dvePif5rSVnaam+74JIpbjHYYE25vf8lgwH2cOaCSoCN8ye4iW16nE1Zrwx4ylGTPZu/mKeqO1R2kMfeHUXcSxtJiVx5N1Z2uoldWSiAWHuFyF9qFJ2PtnpmA4t94U1QAPd+GWYj5q7fs3UR0lHUnVUhRVMZymQTifs4B1PLl0LIfZXhdX2mxAsLw8L6+oC2EbrRuf1F3MphYPhseNB2Mwifj4czmVXiPgxatDcQCX/DG3Qe9x+Jd2PK1wjky4FPz9FXikdd20rImZzouz1M90A8jm9UvzL+SuaDCY6GL8CM+F0EZmRFr8RfmT5bdr5iTbV2O+QRBsyF3utXoxxJe486WVv2rwOHG15ZZ5JiaRoYpZPQDl/BPGW3mqrH6h6fAcRPP+4cW/fotJ8Iyh7pkDsVHbgpS53cSQiV9/mVX2Yh9n7OUAPlcUd38VZF70sS9qHlfuHCyLXzSuQsKLvWpgdb1ZJ+ooainhgnkgkCKbokJtp/SmB8TKVU4tV1lJT0ks7nT042xxl4FnPe1RpHSnZFIdopdPeuerxLvh1WhmAY3Cs1jVHHnm7sJEtQ/JUeNU/EHP0rlzLg6cL5M0Nl/P+SvcHF9r5qhkjtPmwq1wSRylds1xYn7zsyLg0YbkiG59E5GVold0ps8i+FewjyDjeS6klqJKgF722k3iTks0lQZHLIZn6ie5B4F0OlTS8lW61CtZdEfNIE+w3c0hWNW66MnRG21D38kQoCxW7h9LI7RSYbu/ait+e1AwW+ScHyQiLc/EnG5igASFJh2p0uomdD4dqqhWJuaRDc4siEV0R11Trgpf/IdrKGTD5uFKzCWTHte5NOL5KfhuHyYpLIDSAJABF+I9uaiELCsoy+r5ReSP2vA3a25Ifc6O3p9K6I7hdamVCEbibPbqnXHYDsyb79E7pYbfmUDGtdqcp8+MGTeJNNz5J6mjfjD+rqVvwNDji156sOq7dsFvU3UmjkfiFm/f4UiLiPoyii7HS5ZZOOXiSt7s3L96BifLkkxPaTi21CBIdu9XTl6Ujz25d6a4j+V1yEJHHvfag01JTbbWbakWaZGTxl9W1N8T3vd8kEkxpO/Nd4nc6icZxYm01SKS5+/migtk3iOuGVoZ/EovE282+lK7cTO6CuSUBa5o+JuHJ1DKTaPizXGk2oskl8TuRcTXLwko/GHv8upL2gfcpKpkriXCWSV20c+pRPaGzyR8RlSCiRc+7W0Urm73dMe0MV2fSkMjFy6vkgB+4cy8KRE2X9TJjjbs2y3bURSXEOt3mkwDubvRGXv7kw5PcOi5xLn1zSsB5pO9Fd5smHJiH4hQjJcWqOQJN3myV27kmmJhLJcu91qoCYG2nJ/CT2ppybJFUk8NPTg+Q5hft96jkTXZPmpQD93zXLvcmrn5M7JHJw9M92aEVY/tt5Old1KPxmzyS4zbtf5qmOx7iPdkz2kiubMdEwMjZZv0oCmcWybzUgSuI12m3RCUm34VHKZxAvV8KXGu06s1Nlkhy3CXSlxNhZZ3KPxNOe5IprfJIpKyYMm7V/hXQLbooTzMQi6LjbtHRbNUkTeJ+bck5XFzUPjW2v4i96RVFym5FpImCVzImka7JQxmYhK5ENQ2aWzNNYkriCJaJMTd7qG813J0mqC8/yo3kNYyZxLu9LJvUobzbeaXGfJT3JGqxRZMKRh810pPeoXG8WaXG/wU9wrsom3MldprkonE73ZLjXc/wB5JdxjWFEu5tyV2/lyUXjf/CXSm10dHdL7MCS8jXZikMlvfcovtHe2S5xN/wAPzS3GsMSXxP0pPM3ncovG8mXGm3Jbj7MCVxLi7xXXm6dqicbehKouRtIrtY4k1y780ik9+5QvaGFsknqnLy96LmS44yZe3mlxPJQ/aGG73ohqLeb/APoi5lLtEriPlnku8R7tMlEGo2c2RjUXGObo95X/ABD96XEfy+Sje1NnloS49Q3N/wBKn3lp4iVxLi9SQldrcoxVAf8AtS9qbk7I94f8Q/xO9E0mnJ1G9oa1c9oYiS9432iRxPLpSaTyz0Uf2hi16UuN08xVe4X/ABkgy80Q+bqKVQHd1Je0B5Ej3B/xkgpH7nuuRNIxc/6VGGoa3RL2i4u5R7h/8ZjAqnHmnWrHLXqVYxPbcnA6l5zidKyE8qzhjsdKGquK+91XEXxIrn59KWpPdZahXMRf9qf4lw8mtVIFQ4vmzsieoMvG6z7ZqsxbvMHe7CmZqwBiLI2I+5VPELzS96axoh5bDaR7s3fnzThzPyZ9qZ1Xf3rWjK6DuciHxIxmcW5sSaXBzzRQWSOM5dG21CUx5W5oAK25JFFNhCT+boR2lkk3JNVMjw0k8t4xWA5MUnK5BmzM9tu0j0olRU5vd/eEL8vhXm80jyeavMYo7r53rWqpy3yCIWqgNYXsyUC/LJJrvyofETohG5UMdutDJsx81qMB7PhNRz1le7wUVMHFnl+fSA+8lUYVh7kJVZhdEDiICX96fhFTu1naB5KOnwink/Ahfi1JD0yTP/yFtG/Mp8gVVfikmKV8sr7IukIh6QBulhQU0lpiTKB4blIhzK3wptBqek9ku0E+EzYdilHOcFfQTCbEL65eEl7P25xh8YrYMdBmKLGA9qch8Mv9636t35l86YLUFGdme0mtJe1djKpse+zmvpj3VWEzjUh/+Geh/wCUXT8orFJwYQ1xl326JDMYjo7qrebhy6NtFOtWXDpttTSO1ZP8ifNJ33poZHt1THtAF37mS4zCIuHSq1IcuSTHNpptt3J4KjTJ2Ve82meS61U9uT/uU6D7hYhWHG2Wb/xQlUXPnqPnqq0pHkuHW5I5HuVa0LuE16i5+VyXG9+1QCmcm+Sa4z96dBsy09r96TVDbs1VFI+QuhebbzS1F3S2KZiLmhImK4Hfq96q+Mj9o89wooWxOaO0cme0e9Nyj5O6j+0bchd0Q1Gmj2o1JtM6+ZDk73CuGL25Mm5Cu5bS6kw8z3ZaqzJjhZDl4UPTd4hTRyPy96cabZk+5FEWwxJyHu2obrtepNFJcPegGS3TUkaWiXk1JnV3Jsyt5JnjN9KFiuFUkYvKO8RvUuFJrzTL5bdOlF8twqzPuMfu4j5odBLJMXMPeucZsibX6kJE92iH2no48SwCsjkBiMIyICLwk3pXlnZ7tRivZPEY63CK+ooKoH/aQHbd7i82+Feu3DcTOzEL8xJupZzF/s/oMWmnlpKgcOnN7ggkH8L6bu5RKMkXilGXEjTYT9u1F2mpYqbtBTNRVuetdBtil+Jw8Lq9xDLghPSPxac9zSwHcJfmZeB432XxPAX/AN7pyEM7WlHcBfSSc7O9rsU7MzZ0lQ/CLrgNroj+oUlkHl6ZeYnr8lRJJfnt/wAyguLkJauOniUTA+22HdoG4UltBWl/dSl+Eb/CXh/MryfD5IWFqpngH1ZKWzjpx4ZWvGY3ZPaa6F4tmbXEpNJHtlzkazuEm5qVT0r1RiDRfmSRLkRacXhfiRzGF3pa4X+plv8AsSVSLT09Dis2B3hrHZxqE/hOF+V3mKhYF2ZkmsBmbhDzI26W+Jaigo46Vy4YBa25zNtqbgmaxbG+1XbDELYKOpo48LoAC1pcPzlpJH+IubfnWeORpoRYzYgk5FGVy0zzSe0mcE1xdTkLdTfT5KEWD4XNUlLJDLh0pdclCwkBl5lC+n6clK9gOOxVfhUoWcO8S6bX5LsGGnVGMjXkCHEoanBbpqinOsome4a6kzIA+sOYKxwTEo6qmupzaeM2t4sD3CP/AEWqcWZPG/sGmjjhAizbn05blFxKuuPMLB01EWT9ZxYzLJnEmK25UM0kkbk+hCPqV0c4dTXNMWbvc/SqqrquHq77R5apVEm7N+9UVZNOVz5tY3hJRJglbOYjimhfEqn26QbXN3ER9LoKmnkkjzYwvJ+nNVklPUyaPK4j8lj8jsXBYy4xIWju5D8Spq8TKMjckc0cEYa8S5tu1lWnHVTZvrb/AIJahEhnkR5oikch02inXoZy0Bu5EHZ2sqLWdwEeq5LU6ERQqI43zN7kZ4wY9GQqyg7GvIT8SrCIfkotZ2daOQgppnn+LJZuKLUkitkxKcuZuo0kxkWbu6sJsDqIbb433NooMtDKJELu35UJI22s4Enmlc3cF31KRTYac1tjOf7tqsYcBkz3i4iXLTmqJtIpmE5Cyy+Qqwo6OQRzdhEvluWgw3svJIIm8e4d12SvKHsvJTzC52mL+rwoIeRFHh9C5U5XRlryI9oqx/2HpsYp+I0D08o7fwnuu/KtTT4THHrl/K4VcYbSsVRFBDC887voMaFjZzvMeN1/YPE6GYrKeSsp23OcQbrfpWt7MfZ7WVmMUs+GURlQzR2zx1TbQ8O7P1L6S7I/ZXimJFFPUBFQQE3ia47V7N2V+yumw0QeKLjn/wASTd+kUPWPlnRB5Mn0fOvYn+znSUcY1WKVLRYaD3t7Y1giXwre4L9k/YiavI8O7LR9pqjpc4KURicviN9F9Eh2FpKyLh4jTxVAdwShcP6VJxSlejwmekwushwaey2GcYBMQ/Isu6vpHSsDXlnzB2j/ALL8hYlX4pJ2rh7B4JVGMp4fBGFkTsNu2VyFZLEPsP7HkY/c0vab7QarL8SeKYoaYPqlfT9K+jqXsPhntgV/aCrn7ZVgf3lYf4IH8MTaKyxPFo+CVJEAeytyijG0R/gqiKj89u3P2J452dklqKfC5gidyJ4oJuKULeXvVD2NwXEaGc6iIPYqgbg4s8JXizjaVufL6l94Y9hNPXQk0sex9u3wrxvtr9ldTSzHWYdI08B9cBPvb/qtnHjg5dn4Z4BF2DqcNpp56eRpZ5GEXE9pizvzWZrMarKWj9jCrkAYpiHgD6vERea9XrY7qgwvkAR22n6fSvPMY7P0mEzVThRzFKR8UDkfYAfCPesqNYSZW4XDFgswVuJxDUbLwgke4bn8RN/yWm7L9qpe1GO4jQYpIxBX0M0UJZDcBsNwCPl09PxLC11U9dLH+HaHS3xLTdm6Gnwf7uxEjbj+2gDXeIfF+61Q3R0KNllhVZUUdCcdM8YjE3COCJrTk27iL3LnbCunrMApydpj9ppIptsxWDltLb39KoceqpMHxTE4AdhqHmkAzHuG7pFLG8Unk7K9n4mdwKGOaJyF+YObkLf1EsoY+bOly9pvPscxSAuzGI0hxPKUU5G4+TGFuf8ASvNyxCjkMopaTfmWcl1pCrb7OayalixlowlcjgtbhDduu2sun2LpMFAp+0OIhTyk9zYdRuMtS/wn3B+b9KvX3Myc+CZ2qpYKjsN2QxCMmKeyalMcriLI3If8yY7N4Hi2C19FjmIRNQUsJsdtWfCOoH0gD6v+nJO4b2yqI/Z6fBMPajgguGEjbjStn1Pc/J/pUWvpZsQxGWrxSvK8vFIbnK6pKuDNzbY/Vzdmoa+sr6imqcUr55jOOhjfgwxjdtvPc7/SOX1KRUYpj3aKEY3kpsEw5gYAgph4I2f4v+YlS+0R0dwUUbD/AObI1x/+i4U0sgE5mchFzJNKyGzQUhUWDsMEWdebhrLJtBn+lMxX1ADIZ7C5RiyztdiBQw5A7ifTcSiUWLVIzGZyva7JpGbtl1j5R08IB1GW7mmsEkjFpXYGuyVa4yVT3vmWb2opYzpzIM3G30qyK4oVfXSSVBPqI55Na/chGSWQNX2u/iTBjrm7p+lmAjBnZyydBfgtuzwgWJ07SNs1zu9woYaWWuv0fTc2m38ybo6z2OpGVgY8n6SVhDx8UmIOHaDvpGDbRWqVMzNJ2UpamGmqipKiSnGUOFJUwPaVj9QsXxLQPh8BUA0kTPBFFlwiDaURN0kPvuVt2SxgOyPZsQk7OUvaOCpk/EilmeGWN2LRwJlf1NZ9m2PT502KYj2GqD/8JjlO8tOL+kZgu0+oV34GlD3o488ZTn7JGRCuPGITknazEqe0K0cv2peGYfcfi967RyHHIJtmI5kLF6tq3f8A+T+J0c4Y3ST0faagowilqvuWo4oTUZkwmJHtYHFtw3a5iomMfZ32tpe0lnZjs/ieEYTRzGUGNY0AxEUbj4s9jdXNarqVF6HLLp382Yy7bqqTt5DUU/ZYZzgkGlqZxiCUgKw3bdkJd619Vi3Z/svN7LRkPbfHAfX2a4MOpy+M+cn0jkyxH2h4xi/abFsDDGMQKtnOfZADWU9O2bNZFE2jMtcmXZcGWLFT2ZfUsfBpYY9BsARt/KnSH9SRyWll6UbiYxcSx7c7bvCuqPByT5kB0/mS7/hSImL6lPwGoejxWCoB2Yorja5rm0b0qnwQlbIQ7izFdDxLjZ+Jn3LrdWaCRe9c1L4bkYpWsXJAAtzFVWMRtwyzZW/iVdiw3U55LLKuDbF8jFVJNdk6m4FMxVQgypayS0ybPcpvZ6b/AH8Hf1LyYPWR6U17DeDmI+pA/PkjDcxc0nG65e4jxWBc5LokkWWW1EA/mFUAre/pR27ulA27RGOagAhFrcmRiXcgtdGPWgDnfo/5UYjdz2paCX7kYbVZQQbrkf8AqQDluZkTF72JAHeHaOqLw+lIERbUAC3miSSVgdH1Zpa5aOit+SQioAIStuyPmh+XUXhQ9/JERI1HYh5fPcyW5L3Ibn7kCHO9PU24iB91zJn4k7TycOoAm3DnahjQx0l71Kp90w6dKjzDbKbel07SFqTN1WdSTKQ2w3Je/pXBkfky4ROOubqTUcEmHV0Rl3dOfiTF1xZuyGbMm0QCHeJ8SVxXc1FEny0Tlzk/wqUwHrm732pXWtln81HuQsV12b/mRZVEoi0RXPdzUW5rctRROT+arYY7ddzfmu8Tdr0r0v7HewPZ3tcVV/tDjceDAEDmEsoEQ557RWI7XYPFgeKT0kRBLwjIeID3CS8TD6njzdRLpknaL1eu5VFJdblmVqTSOmbvmuDnkLL2bMR3jPyzRlM+132qPciEruaNwHnm96XGctM2Ue7u6SRN1epFl0SmqPS24UPtHVsu/MmBK1dEruW5ADzzXPyuFLjETf4Jq75JdXd+VFkD/tG0W/pQ8bcWv6kwO0e9L+KC6JD1F3miGob6VFfzJFcKqwofGb3/AJl0CeQwjDcRPb/FR1MwYQLFqdzfYB3n8m3IsVEvHKi3EpYxdvwbYm/cyhca4idnTFXN7VUzzu1pGblzTTE//tUjJgSNud36kRzcQutQLnu57XXbjyJVYqJnE9+qTF5vaKijNb/BJ5HzRsTRL6mLW4u5Fdv5/qUeErpBv2j0oGkdyy8QofIUSiL9Pchu6mbaKYaR+9cKTd6vNTRdki60cm8K7ddb8SZKTcWXf4ULzOPeq1DZolCPy3fyRe7NveoYzHyZ7UuI4vrmXxIaDdkkpLfE3NNuW4XTLF0u3NdeTfmpoqySEmpa7c+lK5yUYi25ZdKQE+Rv1IoN2iUHPLO796XEYe/co5Ft+LvRATWFm7Z+pGpSyMkcTbnmlxgIeSiXNn1bVwyDLm6l4y1maJnEDIedyLjMV2qhkVvn/BcKRturkp7ZffaJvEbzSufa+ag8RstruKcGS4et7upLtF/kEh5G3apPI1+T5KPd1a3ElcXk6vtmb6geKbXP8qTzbeSZf4s+aRE1meT+9GqJ78h7jaE657Q+uXiU3Hez8+Bw0Bzy08vtkA1DDBJe4M/cXk6qxJ7e9TBY8iuBLzTQ6Mx2klxHt700W1Ii10Z1trEjvTDeR4y55rhyPcmdURC/eyNUT3ZjnEcbdUuId2T9KbH57kjz7m5c09ULuMcaZxHn1JNNrm77U05e7mld3P3JcD2f7HWm7+pDxnz5umvzOifMhT1QKcg+M+5s3FIpPUaaLNL3u6VRDuSD4jj32onkMR/9U14vqSt3XI1QdyY6UjiWhIuMfcXUmPDuSHpFPVB3JD/EPneh4x26vb5JrxaJep0tUHcmOlM/e7/wRBUPyTXufck3vZGsQ7s0ZobeeqK7pzyQpP1L50+rCfq0QiKXvS2oAQ7UtbdUrXtSfPkgAulLu6kmH3JXIARcl1CI96JAHBH4nSbkkXJdQAtObIiLydD3pCVvNu9ADgjdqzrJdssSPjjRM9oA1zl5ktaEm/Tdd4V5v2nm42MTlpzWUuCZFHiMz3Fr3Wqpm3OptbUHJcDvtI7rclWv1KIoQT/JGBWmLM12rbU03cu65rUDU1ldRUtMdE0EWZs0rVMRORRHlyWVfvVvTE8OCVrWCXGMB3NuEtS2qtaFyEtOlRGimhsctLlLhkjjDPxChaG4cn6k6FLGLDnuUtksm4biBjLkHi5r1r7Ka4Y8enw93tDEqd6e3wu7jt/qXktNHHGA+rPzWt7KYgVDi+G1bPuhnA2/cSqDIfk3MwvHMTO1pBcLj6UHEtVr2nhaHtFiIaCJSXt8j3D/AJlUF1rZR5G5jryXCWW5K5vcmHkt55IuIxPytWjiJZB/iepDxG557XTV27LNEOfmo1L2Y6RdOuaHiPeWT3EmkmzzSoqw3ke3JA8npQltuSLIi5t9KAsRE6H+KJuXeuFyVUTZ1s+eaIfehSbbojUdjn7/AOlK7RN+LJEqoLDu3Dkke4Sy6kAju0dFd59SKCxox4ZZug8KkELFzyTRiw9WSlomxsciuXG96TyNmmDkYS5ql7TGTHRk3IOI1xasKaEk3c2fJOJysfKbcWtxJcR+Wf6VHu8mXRK3uW6SOdtjt2uScEf6k0JI7n71aRkwrbiJCYsRaujJNTCqRI5HVHCBR6HEW0wka4X+oVQ4r2FwnGrpKQ/uuqy0jLdCf/Nlctll3JZ/EspYYTOnH1M8fHlHmGPdjcX7N2vW0jjAfRPG4mBt9TK47JfadifZvhU84NimHN/4Sp7h+AubLeU9ZPSiUYPfAXXEbXAX5XVJinY/B8a3xg+EVWepRtfEX5e5ccsU4eT0Flw5lR6X2VxTsx9oFNw8IqBp8U6joat7Ji90Wej/AOK2VB2XosNYZcRjlpagGtCmsuJ/qLuXybi3ZPFOzsnHcDKAX2VcG4f1dy2/Zv7esehoPurHJpMXoCtDimf+8RN8J9/yJKLRlLBXuie6Yx2kpIaYoKM76rput2fT/wCqr/bqvEoQaRwGz+7FrVSYVDTY8BS4XWRVkQ9cd1tRH9cXP9/JW1NTzUsvEgIJw9B9TfStjl5RK4xyWOZsJMNrDlanSmnjK5we0lFp+LNfIwOIZ27m/ku1E3s+jm93cBd6VBsSqbEhjPOMzgly6he1UuIx4WVWdZTyS4Rimdz1mHbSP6w5GhOsOSTk3/aoM8wSVBMeQl0/NLtxJ7jTLV8UrCE5a2nDFqf/APTsMC0/zwvr+8c1Gp6jD8ajI6OoCce+19w/UL6soUPEp5RkiN4jHkQvkTJ+okp8SmE62mYKruxCk/CmH6ibq/Mp5XgHT8g12BxyQjnPwvIslU1VDRUses/HIf7vK1WlTR4iUJHHUvilL0nJSxsFTF9UXj/Ko/Z7s79/VfAo3HFK8LjeIn4Rg3iuB9fyqbRHbkY3FaU64LKOjkuYrrh8KpJpqfDzEJ4/xxa0969PrezdZiDy0nsRxSwva4FsHq/msl2k7G1NPUWOEJkzfsxt6VNM0jJeJGEr656qXKIDtHRrnuT9NG0dxzmReQ5o5heEyDQS+FA0Zk2b7Q9RLHZnSkh0qx78gBhH5J32xxcsmuUUJLjsAL/i8KtKejeYheV25eFLmQ6SIsM1RXSi7AweRKfTYed2edqmU8IQho23+pOw10UZCFl3xZ8lql/kZN/4iLDYpodQeX9yMOzdEUe+BSPvKmju3xkQ8rntzSo+0BzSi1gWbulP2k1OhQYPFTnsZwH/AIanexxxiIWMIsVyt6GjlxQfwAa5m1HMRJMR0NXNU8CKA5Z2fpFriWiSFbIgRtGOn9SlU1GdVIMUAFPK/IY2uW/7H/YriGLGMmImcELv+zDcf/ovfexf2S0GClZBQWkzDmRBuJE5Qh5Ljhnl8HgvZL7FcXxwhkrM6OB91ue4l712P+x3C8DMOBSMUvVxDFenYZ2VChtOSOMBy0EmVsNZh9HFLxGAiFumLxLgydS37YHq4ukhD3TKag7NxQxFmdtu20GVz94QUICxiIiPK1tyyuIdpJZpuHTNwoh8I96z1fjUl5EZv+Z1koOfk6XOMPibDGO0kczD7NKQj47WttWSrMWuMzd35rPT9omGUc9o9JXKpxLGOGVgPsfc2q6oYtTjyZfs0B4wEJ5s7B5iPiFVeI4oxDnEzjEfq81manGoxcWeRhEvFcodb2gpqU+GE7VA+Mx6R+IV1rGcTzFpWYs4kTPK5F6VAlxgC0lzIXWSxHHJPaTiv3s+hD3rP1/aAxuZpHL9600OV5Au2uB02JGc8bNBVC3UPSf1LB43DBJ7Hw2ennia2QMtrF6h9y0Z9oI5ALinbl71nMWqIqqI8s+I/Ii8SiaQ8c52efdouyMknHnoY344fiyUw+IPWHu9TLK1WJS1h07G7AMTWNbtt1XocOLS4fUwHHuKE74yLu9Q/IkwWJdjsJxH20MMmraiWS8KOQ7Qjf6vK5cUj1oSKjtf2fr8a7XShQU8tZPPDFUPwg26gNz3eWfepkOG9n+z9JBB2kq5cSqI3vfD8MkbYXhA5dzN+XNVPaP7QsW7ROdOxxYTRPs9mo2sC34u91V03sVLTj7O0lRWvzkMrQb8venXBbZtantJX9psNDD6Ojo+zuCC+yjpGcM38zN9TdY+WjgwsiknMqi53FrW2kpkPFqhDiyPLbyEelvyqsxma22B3ch/ypJGV8hVPaQ+HwqONqMMsro33F9RJ2GT8IHzVE0d35fepdNI+fN9qukimTaqo4L5ZosLqJCuzdyEveq6oGSQruG4+LarKjj4NKMj9Xdagh+BnF9oC19xkjwqlAoxkyYi6U3JlWGT59CmQWQxiDZCPzQQ/A1iP4Z5A1pXXc001Q+Wv6iTNXVNJMTM3J7eaFhchz6kCodLKYhbO1SIYeGOfVqosIuJfEKswjkqNAbb0qkUxcHeP8lqeztOcMoWZ3vtZVVJT8QwZ25cyW67MUctHLT4i3TSzxzMOV1+T3W/0q341CK/kW9RG9OAQa3RNa93qUciubJ8iEvCvXftFjwP7TuzH+3nZijjw6viNgxzCInYjhNx2zELcmLL+peRBl3r3Olkp4vB4HVxlDLt+yrqMBjunOinqcNnmCyQ6GZ4rx8iFuaru1hdpMLp4AqMcxDHcDpJBvoaucyJh8W27JaW23/uTUv4jk777+d3iVTwQkTDPNfLwPlT0kdJT1GHR2YTUtfTkLWiQ+IS94+JZCvH2rt7h0btthjv/wAxK5wTHm+z856KtiKs7H4gf40Q7joZPDJF5f8ANtqroo6Co+0uvlwvEWxbDYYfwasY7LxcW8Pc+5crl4gzp185F4NK4tdr4kYVk5UpwOcns/GuYfCRWjuQdRDtbahEnKGDM7hycmH05kS7JeUjhiuGwh5J+nJownN/Rb/FMogkbgnrreKtma82D8SJ8u9cuSue5UZh6Z/D6ULbm+S4UlxZZLok3JACPb3qFiG6EvkpnU3p+pRqweJAazl8S4OpHmeMZxykN3encAqLawM3Sxofxj0UDDZGjqQdurPqXi+JHtfKB6tRfjRD6U6QvaomCycSEXz7ulWFpL2sbtHh5FUyLbr8SJtrbkZx2rgjddnkRLcgWmZZLo5Jd/LanBG3dkygBfwXQ6uSQ9aTX5oKCut5NciAtq7br8LsitYdVYHXtsXUny8KP05ugnyLq5KbgslJT4jAdaDnTi+8RULv9S71eSiePuRcC4ZO3NTJOJSU8lfOdIFlOT7BL0poeebIF23vztTjHSCRUsncbmEJJOTZJWvnzQ2qiAi6EiL8qEiuS/egBXXFz/MiArS9SG5LXc2SLHQ51f8AND8kmLdlk9yRlp6UmWh2sL/eCdhtuYSQ0/RPn3AlMN0MRs/qF00GdsmSkrUTZrnp0+aS5b80AE9u5cYe7P5JW9QpW3clJpRx+ST8l0ht6m70Nr9yLHqK5+eSLp5obX94/UhLb8SLHqERbfhQsVzfCl1DytQEL8tVNj0kWNJi09LrGb2l4UxU1h1h3SPcSj2vbou2783yXKsWGE94r3FrHIV3Uy43TzXLfp/iukNr5M1y3c/0V2zunN9y4RPH0of4kSAhfPJlPkeg7duF0mma4uY/UmxzHXxZLmtqvgWg88jCPek0zWlmmWE8ssnScXVWHbHmmbJJ5LRHViTNr5Z5JcN+buocx9okXP3bknkubJNdQ6Mlbqp3K7QYyPlkzouI9uWaYt287UXDfPUkbi7Ug+IxP8PzUmjJheWR2fYHSodto5PuUxo+HRG7s+9xFiVbieIjcRF1W5Oj05N0rnhzRuQ8Z0BciThQmPdcmrmEupvcnSqHF870nJ/Raxr7Btce50Nve7unBqm72XQkApd+0M/D3Mp3Y+2voFh8k5MLcW7Xdu3KUUdBdm1S5j6bLVICowqzOWKY/C1p9KyeZ/SN10y+2VXDt11JIY7mHVWRVGFE2kcwF81Hk9mu/CeS34kLO39DfTpfZG4L88/5ohp/fuT3DiHoluH5IhGEW3m5D8KrvSJ7CZH4L7UXBe7XvUq6Au5xQ/hkW3+pZ96ZfYgRxp93p0XfZ2t5qYMcHs5PxHGVuUeXNO0lC1UOZzxwC3MidS87Ra6aMmVzU+7PwpNT7e9lezYTTjEbtXxyH3DlbcopUckY55xkPwuoXUtm76NLyV3st3mi9nbk7OpYR8Ryyt/ii4biFz5Wj70PqGH4uMglShcTMH8132Vh7nK5S2FiLNjYUQ5cuI38Ud+Yfi4yENKBcs0Xso59/JWEcMVuZSWjnbt6kMkIR3WSgQvy13JLqJh+JAhDSx7uaXsocs3H96kOTXFrtQvIGXNPvTD8fGRypWHXMkQU9t2r/wAU/wAQLsnf+aXEC3/tR3ph+NiGPZ/jdCMb5ZZqS8jD5ruluedqrvTF+NjIpU5/pQBTyCWTbf3Kbc3ntSGRhcv8ySzSj4JfS4yIdLITalu+SEaeXO1nVjFHxjJo2fRrrU3xG3O3+VX+RMX4mMr/AGeTIs3dL2WTlqp9wrtzDb6vUn+TMn8OBX+xyW6Lo0ctueT+lTyz28rnTjbiyfpR+TMa6OBV+wy+VyXsMvoVl/VqnWJuaj8plfhQKscPl8n9yX3fPcWxW4yNyvuRBbIFudpdTLN9Wyvw8ZUfddRdlw7knwuoG3Ztf3q8AX3PmiYW5OX8lH5sy/wMZQlhdRzsb+IpFhM/utV+xRERNfu+JkrgK3e/NH5sw/t8DP8A3bOJFoufdspZZMtDxAEifMy08S4eQ+fUj82ZX4GMoWwuUiy6fiSLCZc8tCV9paT3v9SQk1uuY+Y/80fmzGuggUg4LJlc8n8k7DgJyW3zvy8lbsUd370UMgCZbHt7viSfWT/iUugxnlt1qK/3prw5In6viWJqdua1JyZCRXJeLcgaHEhFD/lRWe5BQtbkvmll8KTeLXqQAVzdyXuSL9S5ogAkOnNdIfehbMR80AGPU64eREL9KVy6fVzZBBwi4bE+bWsy8oxGq9oqTPuJenYtN7LhVVJ4gjLJeRTZyHo/N7WWMhfyGqyRpCDJ+TfzUMxtImUqqEI6mUAztB7VFItwu6EMTRmVrM1xEraLC24Is7sJ59RKLhg3Ta925XYk0hjbkWb6EpbIGKwTp8Gjjc2POfPaHwqp13fErTFSk9lgbJrXMiu/pVUfuURNbJQQ2xC7bidkwfVkpUJCVOOnJQ5tspOz9Sskcim4Z6vt79FeYVVMIg7PdqKznVybcrTB5GFiz8xS+IHt2O1QVwYdXx/+LpIif5sNhf5VUFIZD6VIpieo7J4NI3gaSL+q7/Uo0o2j6l6EFwcDfNHLmHnmh412nVamZCe4bU0ROPLahsRYBJ7mtRDUMPeq4ptuSQSHtzUmiyMnnN71wpvCzv71GCQ/JERPbr0oL7gZScRyZnTjF55KGUjR99v1IiqGz5taq1HuSxkYkTdyhDUML8l32pu5Ohdwnju5pWt57VECqe3qZOxzOXJRRopIlMNzJELd6a9oezLPchKS7mgvih25ku7qbmo/GAeb/pTZVDE3PairE2ok4iYdExJM2WWSilN5oDmu5bUUZPJ+jplc+X+VR3LW1I8pHQ8Nhb0/Eg5r2EBbsvCiYmIk0Y3PpuRgVo8rVdCbHXFxHuXC2ps5hEeXNAdQ2fK1XZlRIEu50V3l1KL7Ru5JHI/NlaZm0TBku70nk73d1BEteSLidKokkcRrkV2tuSYErU5381cSA7vJL5s6bRXKh0O09VJTlsPaXOMmuF/yqFiXZvAseEnOF8LrH/v6bcBv8Qd35VKuZL6WWGTDDIdeLqJ4vb9FdjnYWehr6etwrHKbjtGG+IzA7rfp+Feg9k+3UtLTcDtI0eIytyrqQLD+G8eTrGmLeVqDpWePBp5dk5c2/wAVR61HiRyQFPT1DVFKer8Ppu+Ie5UeJYg8Z6lxc+SxtFXVFCRy0k7wStuZSKftdh+KVUv3rJHhNS+4JwB/Z3LyIeYfPkiSUOTGNy4LR66W7PNhTDzPIV/ib0qV92zjZIbXU78pQ3AX0k3NXP3DwYAqLLInb9oTW5l8KkNCrpiky3O4/Up8cfEYXPdnyTgVEUcNmX6mUWoxRhEgYWToG9Sa48EM77GzVdXV3tUotUt7SUT3Rz52TB9JtqKhT1hlcTdShHWH3ZW/JFL7JtvwX1T2+x+ljOGchxylFnEJalmCrjb03tof5lRVmPUldTZYZWNT5t+NBOFtQJf81S4rWSSXM7OIDyIVnawgk/8AuA4lviF9y5pSrwbqN+QK4qcaguAJGWfWe0VCCM5jLPO3/FWtHUAUQxyjHUCXhnbc30unaOho5psnqTiLvila3+BLnas6bogUdPaWkbmXUr0Kc44gfguN3p8SvMPwuKnAnibY3MlaSRxjHawOYy8iJaqPBk58mIqap4RLiM9vwqLTRyYhLwo5I6fP+8le1aqswkCCVo8rn/kqekwGeurPZqaIqiXp2sspJmkWmRQoY8NqRc6MpZ/+JVZ25fCLaK7w3DZsYromo6F+P3RxdLL1PsJ9gNXigBLjEkg0zbmponX0F2Q+yOnw0AjpqMIoh9yKS8mqhKfg8E7IfYniGIWy1ptAH/DB9xfmXuvZT7JaTCYRaKmb3yer6l6jhvY+koWHiu12XSrObFKPCYy4Ytc3qWcs7ftidWPpUvdMq8C7GtTgMh7Y29LK/OspKGLKDaXfIXmqKTtVxoijPMQz6ha1UtTjVxEDu2jrncZT8nYpwgvaW2K45IQEwHd8RLK1mLSiYvfcTKFiuJFfmb2j0rM4n2igpQLOS487l048Jy5M37ZqZsSCoueN2inFrnHwmsfi2NXSFm+30rM13a44zvjktNnuZZ/Fe0UlRUFLewBLu5LrjipnBPPt4LyvxxhcvCqqqxy6Io73Im3AstWY40ffcXxOqWqxoy357c/EulI4XkLupxoyMsz/AFeFQJcWaSMgvci6vhVFVVRzXyB0HuZVUWNcGpB9DEXQ2kQk5GkmxQ7L5HcjHa1qqyqgqnlvkYS7rVHrZHqiMWdxHO5lnvvBqOoJsrh7yWUpamsMZNrKguLZE1g9NxKFiYmJDLHIdot05qRHURVgkb9P+VUON4oAkUUbXD07lzs6oIYq7BjNwmtPK5llpKyWOoJ2e08tCFtyOomeQyPPp8KizSHJNruJ2tWNHUmxiWFiIT1/N4U7SDxD16UrX5eadjkeFslRWxP9s9ji27iytG1UJidVKb5/FuT9ZM9+r9yPDSDdm25A0NBS20xSOn8Njbc7v8hRYlM3BGNmYbXR0ddEICFjfmQIlNJHxLA6lXV0jwjwmJ7ne5TDmjpQMtLu73qmmmkmmv73fwoFHySKQnjIm8XpVo2UY3P1CyqgmkHrj/NknqiuujybytQU0RQHiSmeW1TqcX4oszXXOm6WnezRrvErjCsLeaXiPtt5IM2Q5qdxlyBvzK+wujcaawfEpUOD3VBOzXWtk5LQ4PgZyWsTbnR4KjFsidnMBkqJRd2YRMrWW1rJAhhCjg/YQ8yHxEmBhHDw4cD7srXIen8qj68/EvT6bBb7kzz+r6nWPbgSsA7SVP2f9ohx+ii9opzB6fEqHw1VO/Vt8xWg7d9l6LB5qLE8Gn9q7PYrH7RSS55lF6oz94rKl1K87DY9BhJz9lsTsPs9jR2wyn/4Gp8JCXc3/cuyS7b3icMJrLDtyKMtyEhVnj2B1PZvFarD6sLaiA7H10L4hLyVZa2Wb5Lqi79xwtOD1Y1LTx1ERxSRscRtacZeJZf7PaEKeoxeSLMYmkaILvDqS1FRM1PTTyv4IyJ1Q9gR/wDoJTv/AOInclzzV5EdUG+0zR9RKZjFGFDWlAEoTjEAjfH09I3KHFG8jiwM15Pay0vZvsHjHbA56mCOOjw0D/ExCqeyEPzd7+4VpKSi7ZMISmqRmm6eaKMXGj4zgY8SQiYsvC2i2+NYD2b7EzFFLWx45WCwlfH+x/T3/mVjR/2osZwOmCCWLD6/DQjKEKOelDhB8Q5DmuXLnpXA6sfS/U2eav3pNluSfFKbFJ5ZabIbtxiLWixP6fcnB6dF145qa2ODJBwlqN/J0auuzHYvG+2FUMOF0Rzl3yFtAfqJe09nP7KbTU4z47jrD5xYeFxN+Z1z5eqx4fkzpw9Flz/BHz2O1telCUjctNWX2FhX9nnsFQiLPQVFfL66mct35WtWro/sT7CR09k/ZulO7kQnut+peRl9YxQXiz18XouV/Z+aGOjbVyBl32qppIXvF2Z+a/SvtP8A2b/soxQ7KvAjpyNs2lgnL/kS8m7Tf2Ney5HKfZ3GK6LLdw52EwH83NcWLrceZ/o7J+n5MMT5s7NyPZc+eq0F3xLR4/8AYv2g7Dx5nA1fSg/7ek3fqHmsyX8/Svp+nmpQ4Pl+pxyhPlCPc2aHp5dKRdSWvk5LpOM74ea5duzXbe9cAUAHr53JDtfmuf0+FGBeaAHRzJkXydN9X1MjEW71ZQQZCiLLb80CSBMO7qRXaa5oQ3NkiHd+ZAqO7c0h9yK4UQD4tFY0Jx/Sh9yMerXMVy223J1Axu3XP3JD1EiKPRLTMtEDoFyfPJkS7b35oh5qDWKAtt+pIs0TDt7+aXU+RKWaneqHLLcL3JMN0Jv4s0YR3CWRW7F1hthzz79wqHZoqGwFitbNrmS4OttyQ5flRXCsXudK7YPBfy3JzgmOhAu8R+efyTvtV3csm5nTCOMZGnkLm1xeld4LD3OnOM/NDxO935LFuZ1KGIEobtWbu1XPZTIh2OnWkcrsnddufvd1O0zZY8bGfZTt6F32Gfazxv7k+NRJHpnt9SP26QR5vao3yG6xYvsiDh8g5tZuTY0MhcgfXap74lIQkDu1vxMibFHyLOKIrvUz7UrzfoevTogHQmPMHQvRnysU6oxISAW4QBbtco7tyYascSzZ7SdG2QNem/ZH9lfqdnRw0b1EgRgG53tZSGxQ4yzdgLLwkyX3pcd+gvncxZKZvPq9fJUV0u3uJ/avsLiPY2pggxGJgKojaULXu2uqP2f4FPrMWlrjE6icpSFrWInu2ph6xrctO9RheaONd7yXlh00p3j8EXhpcG3uUn2iO3N0gICLJnYSP1LZuZko4P2MW9TZJPHdybd8SlVJBDLk7MP0oBmjSuZahh/ZGKF//wBlIYWzyLcpIVUYvkpsONcOMQcITHqfiRiSzbyfSKSwfbKsadkJQ/lVmeKARmb08JD6ckdHi1PSmUklHDLnyE7rQSc8iXgpLA3VlQUN2um5SKiFxigDPkFyvg7RUZAMR4PSGT7ebi6dmxrDyoKikfC6f2g7RCpve+LIvCphmyfaCXT9O3wzKezuI55pcNy71bhNSR6ywcccukXtUuurMC/FKioqmPePDGpdi0y3XZLTvZLpIy/HwUZ16d+nwrvs72X5bel/hVjLVUhGLx0loNzHNPhiFIEQxnTOYNtYRPuuuVd/JH6JXT4JMpvZ3/MhGnPa2bjcthg2Idlva4jxSgqTp93EGA7T5bbS+pIpsChIWgo+PA3M53e9s1n+Xk/xNfwcH7MeMLiWTv0p2IbqeUPE28Vo2rsM9mKF6KHi33XbulEH3MJsAUzXE1rmRltJax6mX+Jhk6LH9TMmG0hdvP0pwpnLqYAu52sr+vho5Jr4IGiHLQBe60lOweHBCpZzxQLTF7QLncyqXVUr1M4dFGctNzIPIdv/AKJcZ7ea1eK0uF09PQSU0cXCna97TuNmuytMe51FhkwulEwlonqJc9Cv2prqLV6g+hjGdblAVQdmS6FRJdpktHBimHxzZS4VFws+oX3KFUxxTVcskUTDA5aDl0qY57fKCXRwSuMipeaUtGZF7UYkPi87lpsAw/Dq452rGcqgrQhj8LrR4r2bpsLClpMUgjoJagBlj2Na4/UufJ1ShOqOvF6fvDfY84eol3M2V3UkFROWmm5aMKHBI8wkeUpRe20j/wDamjjwsSJvYyuz6uMrWe/EBPporzMoeJIPPNJppOWe1XsMeH1RjGFOYE/ivuUyLCcLkiE5zcJT3Pr0olnUOXEmPSxn4ZlONJkWe1LjSZ6NcS2Q4Tg3AJ4Hfj5/3j3CtBgOCvS0tp5Tlna4iFo2uX0rCXXQgtqOjH6a5z1s8teaTa19yVx83zXr9b2PosWov9zooouGBZykxdWe673Lz6kpcKGaVqs5JQz6YOlPB1sc6dRNOp9Jl07Vy4ZnxkkIizz5J+2psE2ilt+hbPAsJoq6rIIDj4AMRfGr3BZMTp5QY44Yiz14rbbPCXzSy9Zp4Rnh9NjN8yPLHkMm5OJd+iH2gxYm6V6H2roaSE4qj8IpZmcZAgfqJZOkpaYqks2fhAN1snUS6MXULJDejnz+nvFk03KoZDLVnfRrl15pNvNWhUNLGA2Tn8QkHJP02F01QfDae4ls82OKuRyw6PJKesSm9oP33IvaDJ7tSWjPARj1vbd4epdhwkIyF9Nq5H1+CuOTs/tXUN1PgoeJxIwaBpeLl+Jd0/lRez1BDmMb7fEtXDhscYk7uxESdaljhbRrhzXE/U4rhI9LH6Jka5ZjSjnEeTiuERx/lWuejArm4bWugmwmDa/Dt/eqj6lB+URk9EyR8MyjzGOj5o/bHvHe92au6nC4ybRrU3DhIDMLmLWrqXW4mjzpen5YMqhmky5fqT0UzZ5mdo/ErYqWMS/ZsgOhAmJmZrs1H5UX9Gn4jX2Qhmu38SO70rvtTCJHttJSvu8M88m563IAoQFid493hT72OX0T2ZDT1TbdWtR/eEdovoXnoj9hbmzNqgHDw72tuRvi+wcJgfeAbcm7+ld9sfdb5+ScCjCMcsupOjDawswfEyTyY/4opY39kUqz/DyQnXH/APGUz2eMtPJCVKxHyuEkllh+iXib+yEVcZOWto/JCVUZAWrkpp0obswb6Vz2ULRezvWqy4/0Zdmf+RD9skzJmb5aIo6iUeedrelSwp92djdXUnOC+ZeIe9Hdh9Irsv7Z5XxO5K7dmmbtv1JOWnwrSkcykPcTPlmk82vxJppNvxJXMQ8kDsfu3dyLiPcPpUbiNyS4m7N2QRsSeIJFo21K7pyUbidRZrhSOLjmig2JXfr0rvf1KKM3ki41zJalWiVduRNuJRRm2806Enk6VFWh540uq7NcYtvw96MS7tC/egCh7Z1D0+AygLt+KbAvPsKp4KqaLj1Y04363A5LV/aNVMMdPE3m5OsPTE4ne3hZYSJXkuaXDcDKpnasxdyB2uYo4C3F9XcsxMTcQmDOzPROyl1KOJIiUPRSWhzUmlkMZg3PpyUBu5SqQbj596JICZX1RyGEbtsAG/7lDYuMeQJYpmNfOHpe1NU9QdPKMkbsJN7rkkuALQNwWMDjlzRPg88keYOJW+p9yaasMmuI3I3SDGKiH9lI8XxCpQAvh88bXuBW95ZdKmUcLUs9nVc1zETWqAdZPMZPJIZke7c6lUA/jZ+TeaoD1HBagy7NwR37Qmfb6SdPiVzfEo/Z7L/Z0hfvkEmR3ML813Y5ew4JL3ASk43bVG8XPuUoyUWUt23LVVexDFdcnQm7slFuttdJpv0p0VZKOYrckBE5eajkXUzI7nLkSKAR526u5IBK7RGO4ubKQ1OAhm+76U7onWyH39SICcU4YsI8upNHI1uTKyWOjJanYpmEubquucuSfimfl5e5Q+S17S3CZrSybcmDm383Uf2jRNHI92WlvqUKJo8g/dtz/wAy6RWtplu/pTI1Dx83R+0cTnlcqogIpHy13JEXTptTd1zlk9qV3vRQBXNzQlJtLmRIHkbuQcRFEnTK19E0cnVzTnE1zdNmXkmI4JdTOht8+pK5x5ojJ0qA6BWinerW5Rx5ap0M+XUtCJBWuTd31Loi/wBKVvS/USIsyH0qrMWEOX5Uemerpod1rZp188xFlSdGYtUt3kiu/km3979S0NEOD5ZIx6U1c2aMSfa7ckEtBP8AJM8P3J4y700Um7MkFJBwyMJCqXtDQtwjbh3i7eFW4+5HwWroeFn+IPIvUsMiTiOHE7MN2W+0THewswth9YctER3nR1O+E/qB+/4hXr2CfbJhXbSpNquRsBxGdxF4JN1OZfAb9H0kvHO0eDhHOVgOJ94rNywnC+9ebGf8T1XjU4n1fiGC09KJGZyXGLG1tpBk/pLvVQFG4hlwuEHeRbiXiXY/7Usd7Hvw6eoasoCa06Ora8Cb4c9Qf4hXrOE/aVgnbShCkhqPuTER5U1TbYZeQH/3LaMzhy4WhrFBalI8pbx8A2qnmrLg5NtUnFPaKMpAq8wMHtcSWdrapxlKzI4iVSZlCNkWrqjkmLOQxu9+1VoQ1JSm7R8W9/NSjyqCydtvpFT4B9nbTqWCVmt6kOnwWojcHqCeK/KzbsWqHs3TwwjHUT358hJur6VFDGHGnEOGxkHK5trJ2g42JVX4QSVFU/IY1pqkTs2Q6PEq/A5Cjp349Lnvpal7hL6S7ld4RWBjlcMEEFRFO+ZNTE14t9JLadlPsVxTtBJHJWtwon3cIOovqJfQfYL7EaPDQGOOkEf/AJ6lm5KBvHG8nCR4d2Z+yXEccMHqIyig+XNe+/Z19i9NgoBwKJr++Ug6l67g/YvD8Hp+JVsI2+HJO1faahoT4cHT8C5pZnP4noY+njj5mBh3ZOmw+MXlsIvTkp51ARjZT2R/CXesrU9qpJmJ3a0O5Udf2s4bE0kt3itFY6ykdLyRXg1tfXPIZHxGAB53PuuWaxLFAJ8o/wAUvUXhWbk7URTXSSy2EG3hl4lTYj2yp6cyPiMOW5rvEK2hhZzzzIua/HApZijM9rtra6zlV2wYXOw3uDb9YrI9qu1FOJEcc7b2Xn9Z2mmvHOXau6GNI8yed3weg452yqCPSRwEvFmsrV44clxOb7ves1VYw81xySOT9SqjxKSoImZ7f3rY5XNs0NTjHkq2sxSQqcnfMhZ+oVQ4lj1Hg8HHraiwB8PiIvIVg8b+1yomY4sLp2p4i/vZdxl+Xkk5JFRxOfg38lZIVxuLiP8AFQvvDjTcPPbn0l3EvLcG7UYgWNQSS1csvFOw+Ie0s1tRKSOpKS9ytdZPKbdnTyaOuqDhoRYAut5KjCS0ylfaLeH4lZYtiDUeHTzm7XO2grL11c1OwxO7kY2lJ83UTkPGjRzYsFPTX9RuPhWSrsY4xlqw/CLqoxLtFKLhHE7c9blDGQ5N77idYN7Gyx1yWTYo8NwXlb6c1Bqao6oyfwoQFiHPK74kFvDfR7VNmg2cjRjrtTQftOe31JmaZhmNn3J5pgtyyu8lRdBHuIvEgDKQ9H5JueS19H5sipiaznuQVqMVg65s/JOYbkJG5mwjboJJutkYndvF3pinp5JhJ26R5kXSyr6KRYV8gWjm1xF4k3R0/GPLiDFb4j2oOIEJDws5zZtSJtqUpSTTHNUPcReLwqSR2UYilsa6qLO1iF7RUykG4yaQngAGLIYGbqS+8mKOnAYoroRtYha3d5l5qMdRJVG97sP0tagB5o6aoYX4rRF4+I9xJmEeoNhCJ6e9cOleEhFwuRx05yS94XckJFWX2GYS8g5s7W/Na/BsD73z+n1LDUwz0p8I9wvyLxOvYvs57I9sMeEJBoA9lDaMtWFm3/mqcVROPz4CoezoRsLzMEQM11xbc0UlZGJ8OnjsDK15PUtTjH2Z4/GXEfh1X/lxuX/NZKqwupw2Syop5IC+NrV3dLgx/Nu2cfW9Tk+GOFIZL/BDr9SPb1eJCvYifPNnHzTFTSx1VOdPK1wG1r+73qR0oNqKtUODcS4oMQn7VYT7BWb8bwsLAnJ91TD4VU9L/wClRasqmnmgr6H/AO9pHuYfWHiD8yuawqfGKMMVw/LhSj+NH4gPxbVhF6PRnRJdxbmX7X1T0fZvEZG2k8Yh/F8kuyVP7L2Yw5unOO/+OqqftLqLcCp6ds76icRYfktRhtHJ7NRUUQOc9kcQAPVdl0qU/wDlbNK1xL/Zadn4Y5sWgednKCP8WQRfqZk521+2ysxSAqSmAaLDaNmipaOArQib/r71B+0fs/j/ANnOAUVTilBJQBirnFDxDtNsuq4fCvDK/FJZCKNn2Lh6jMnPg9HpsLjDkvcZ7dT1RkAZlr1Zqi9uxPHpgp4uLKRf3cTKPhOE1OOV4UlNGcspv4fD7y9y+jOwn2ZtCFPR0cUex/xqoR68/iXMlfk6ZNY/j5Mr2D7G1mH0ZRSNxayoe4/cPhFfQnYP+z7LXFBWYvLw6fQrMrc1rfs+7E4VgJFPIHtk4vpLI23P0j7l6bTVkFQRPU1DRCzXMI+a58/VzitMZv0vRQm+7mD7PYDR9m6AKCjdwgDkIxsLfqtWqwwfZ2I2PhE/uWcDtFTDCFO0jiL/AN6RXCo2MY1V0MZWVFgZftBfZ81408U83yZ78c2PD8Uegz4hTFDvjhnJtttjCsjjfajCqGnkeQ2pxB/2Yybv0rzXHu3k8g5PIGx/2sbrz3He2UfFPV5c925Xi6FR+Rhl69v4ns8vayiqnvpJ4Z8m0iLZL+nk6qq/tIclPfFUcAs91239y+e6ntRLDveRwi7rX5KtqftKkGE4oqt5Q7o5H3D+Zd6wwgeZk6qUj2zGe2x0cWUVQ0pd4i4/5V5/2kwXB+1l0oPHRYi/Iwa0Tf4hXm0fbaW8gnYyMfU/hUiPtZERDnmPib1CS6ceR437DglKM/miJjGC1OB1hU9XG4F4CHpNvUKhjt0fvWypsSp+11KeHVh3VAtfSy+IX9KyFTTyUdQcUrbge1172DOsy/2eP1HT9v3R8AaldrciDboutmQ8khHbp0/Euo4An3JAN1v0pO/SyQIEx221ss0tSXEY+T7kDBcXuHVFa6Qj5o2G5WAIZj3o25Lltr80QbUCoL06Wo02PUSLu5qWzWEQrXLuSQiV3hdE+1I1SR0t3euD1epJi+S4PJA6OpXbvpSufua5Jy1zyRYUd6n+JduXLe91wRbdkyLHQ7S5+0gzbs9qMB/3Yny3Odv0pgC4drtncKsaqlqKeEJDjcYpn4rF5j6hUWBVsMntJPxfwia3hZdJeq5Ot3IC3Fm3mutkOqY0cfbbzSYl0i7vCuW3KaLTExXJERW5j4kNv8kcfSKWpacgCkfbzFC8h+9O3XP8kJe7JS0i95AERi2jJXSe/knby807FVSwlm1heK4mUNJD3f8AkQmKQbswfVC0khFycR+SuQxbbvooD89HFTqTtNBSl/8AuilPTxZqgM0Uh3ci/gguPbo/5ltY+3TRtk2FUlvyTpdvgt1wqkLw7oxQVSMKIyF3Z/lXeHKNrsBfwW5Dt5H3YJQ/oR03bJqo7GwimYf/AC4+lKxUjB8Ocrvwzt+StsMk9noKqI6NpZZeUpN0LTF2iiqhdgoIxt8QgokmOUdmXskdzP1LGcFkVM2hNwdoxtsvLhkP7k9HmMJfhPflppuWjPFKQh/YMP0ugHEqS8b2O34XZXaIoy7xyk/J7viRNHKT9/1LUhXYZcLHHIX72SOswgmzaCYfzsqsKMq1PJ1Ozl+5FwZM9Gf+C1gyYZI/4cFRb87k7HT0QneMEv0mFyASkY7gy26N/JIo5Sfl+Vbe7D8xN6COxuYje139SdGPD5s7MKjHTQhmPRIPcY3DKeSSuAz6Q3PcmjKSQyPJ9XuW8bA6aSBwilijJ23GUb7fq3IB+z+vrjvp6mkn8xDbappFKUo/ZhX4gt0JAJjrk63sP2X47UCTcCIcvU9qiV3YHGMPIWkoJDu5FFvFTSRdzkY5o3Iu/ciEbSLmrmTC6iEiY4DAvko7w/qLnonwP3kAcshzb83qXSzLvfVlMkhYWHN2Ie5A8IkWjsp9v6Juf7Ixj0vl8NyIZD2+LJOW6/CuMPcnwydp/sKa8ZCfwnvZARXKbMVHJhNPYZ+3gbjJHlsIPCVyhaeW5GsbK7k68ggLiJP6khzzzu3IxILCzdhLuH1JopAEuadRZO819hXOLFlnqnQmKMR9yaaRsicGIhytfapFNT+0Wu7tcVyekWPvTX2NHI8jjltyThzSVFnHlkMBa1rzIrU9wYMrGPf03KOY8MybqR2o/oX5M38ZDt34ZA3fuTR53Z9JfEkElpc2EsrUM1+3Vi/etFjRj3ZjoTOUt+e5/TpqiqsiqJXbcOfmo/EYTLJ9zISmceb9Sh44m0c01wmSgqKiGmlp2O2I3ucR8Smy9pMVmpDgOtlKA2YXDO3l0qmKZtuT3JDN1cxWD6bFL5I3XV54eJGg/wBrsZ9nKL7wkEDj4RCL+BVYTPDdZ42IXUViAgI793cPqSvWkMOOHxQZOrz5K2mPht1ZnH6XUuH2uogldqiYootx3TFpmq9pLe64V0qh5CzyYfpTeLHL6IXUZF/IkxE8Z8RjcXHkWaTi8lz6689VFGou70fGe3m6rtw/RPfyfyY/a4tnm4iTeaeoiejqQnZryHkJbhUJ6oy6jS9ofbvUvFCS1khrqckJXFm1wr7RK3DTzeioKrJrWGeASEfeo9Z2uesrKqpegpoimb9lEFoB8QisvHMfPPvSOS5yXCvTumT2UT0v7t1VU5l42OGRDmzfUSfDGIy5ysH5Llnmk+VyNpmESd2u+FN+m9O/oper9Uv5l4OPDHozN9WSR9oLn1Bi/pzVDc4sTdSV3wPyUr07p14QS9X6ua5ZeljkZc4rvPVL72gLX2dxL4SVI5PcTZbkuJv6H0V/gYjH+5Zy3fEqfLNwK75IgxakFtQe75KkIn+kkDyPz8XpyWn4mMx/OzF8eJUeWbA4/uRRYhSX3O5/Tks/xP0ohktuzT/ExifW5DUBiWGD+0OW7vEQ5ISxLCpCy/G/gs14s8tqTSNdq1yX4WMf52Q0/tmDk2XFqLvkyQV2FRmL51B/Dlas0MzZ8u9IZBuytQuixh+fkZpazHMLkPZSy+ltbVDlxKk8EEg+WqpiJiEWfPagYmy79rql0mNCfWZGW5YlBdrTyfx6UJ4lH/wj9+qq+JuzzROTk2n79Ff4uP8ARn+Vl/ZaRYhHtzicfq6U6ddT2abvpVJ1WszuSXEcu5R+JBspdbkR5pxtO/Jc43/oopF78xQ3P3bVzF7Ez2rdr/ikVQ31CoLl+pK5x2oDYmFVNch9oe1QCkfIVzjIHsyfxvJ7kmqHFVz1DiyTVD97fmQGzLIqp/NFxrtH8KrRmuu5ck6EzC250CsnhI/cpUWQ/wD61UtVN6nFPhUdyDTYtxkf3JDJuVdFM4+PmnQqHLTPmlQ9jFdv6h5MSALtogqGEW9llfP4VN7W1HtGN1DZ3CD23KKMduGiWXUei45GsPiV5ixIeGfenerVJy80WaJWMALkxM/cpOEwnUYhBGDXE5qMRXFmyKKZ6eUJI3cZGe5iV0SW03ZnFKri1j0pBAbkTSymIC+71PzTAYXANPOb10ZSgF3CjAi/q5IAp8QxQ7maao8y3EjOnfDwniM/xZAttDd3+JK6AgPJ3ttQiWu5WMPZuvmAjeB4Iga5znewf5pp6EIyyaVqg/TA1yACpifc4Mym4dC4yk7taKKmEKEBkkOmAT22yncbflZGOKURaHHU4gfgiD8EBL6Wud1Ov2Lyel9nIQLsrPJn0GKjmVpktb9jnY+s7VYXWUeKgGCU9QIlT2wuRBl8Peyvu0/9n3tjgMJ1FPQR45Ri37fDnvJvqDmt8eXHH2yZhkw5PMUeYHJd9KZInz1ZPVNPUUMxRTwSU87bXilBwIfyumuG5Fm7/PaupSicuriAY2iL5XIXjfNOHI3mw5Jo5PemTY9F082XLmFuTJhpLR5sgKQB77i7lLZoPETfUnI6hxIW8Oah+0Xd1tyFpmu1dQLYsZZmIeVqimV2uaaKoufVNHIxGtUxSHbruSdAvPamAIbM+pOOXD0yuQTRIaTqtQFJuLRMDJc+n6UrtqVlfQZFr3IrvU6FcHqTEPXbNrJwy6dfypq60c3S4jtblkgZ1itfkgOS0kn5ID/UhlBkSVzCmCk3ZdIohJskrJkPac2b5oiFuXqTPEt70JSN5p7E0SiG0eaQZZ96ijM8m3N9EbEnZLJQ+a4265NBNb8kuNaWWStNCaJHSke0k1xrhRFJc+ee5UZtDhE5Fll3LrE1ybufmiYtVS8mbVHfl1Irn00XC5ro7X7yVmgnLuckrtUJ55oup+SS5E+QurRkQDw02PVkycYrUmSvaO1OH02MCLTvwqjpGUf9SyXaHsjV0ZfiwMV/RKO5iWpEt2mas8NxyXDSJmaOeI+cU7XMvLz4G/fj8npdL1GP4ZPB43PgsguWnSoZ4fPG+oOveK+bAMWAXkwgaKoz1OmPY/7lTfceERzFIzSSF3Rn0rijLP8AcD1JrB/CZ59hvaDEMNjGmqbqinNtI5Lrg+laGmF8QjviAvoJtyvpcLo5KjjSBxZS8RKZR0bzTDHTwOcpchFriXTCOWfyR5uV4l8WZL2WQeTWkPhVjhGG1eJSjHBBJPK/hDqXrXZv7GaztJNHLWRsIFlnb/qJe+9ivsfosJiAY6SELcttn/zNbtrGc+PHPKfPvY/7B8SxyUJK8CiD0i7f5l9B9ifsPw/A4wFoBu6uW3/1XpuF4DSYaO9h2+HLRSqiuoyjL2eSyVv7on6vpJccszlxE9CHTxj8yLSYTh+AjG84XkTWsMY7RZT/APbCKhhL2alYSFrWI3/0rK1mLcZjzO3d5qjq8ap4euS4n9KhY9/Jv3NPibep7aVNQGUjhYXWPhJZDFMegp5LB358vmspivaaSRyaD8IBbqzWl+zuuwyuw2WoanY8Spjsmkle52z6SHyW/b0RhLLu9SixTtJKQFm76bXH0rRfZzVYNWe1PWwsdfG9wFK9wW/CKw32h5YfihVIZDFVtr7jZZLs/wBrHpcbgAjtGV7H181q0muDnWRqfJv/ALcBDD6mnxynZuFKfs9QMe0QPwH+Zrv0ryDGO0jSNq9w+leldpZDxrA8Xw6U3M5o74yLulDcK8MmzqIwdwf0mXxLXHyjjz8THZq46iIWkdi8lSV9UWVjeFTeMFORcV2t7h715n2o7YVtL2sGC9goYTbYHjB/UnKVCxw3Zt6moeQIHu2kGo59JMsl277SVuBjTwUZiHGZyeTLdoXJXMdZ7UAmz25P0j72WN+0iTiVFAHi4ZF/Us3Pg6IY47ll2qkbEOx9PUu7ERMB/v8AEqvsn2foKqi9tqIzqZLyZgLo0U45ON9notZuCO278yY7J1DQ4ODG+28icVn5ZfMYOiH2mp4qftPRvSxjEB2bRa0epbebgkxNpb8KxHamTiY/RBraICTD+ZSHrpe6R7R5ape0T+KLPEq55qknvayEBP8Ah4VjcUrjqJCd3e53uf3krTFZjhAI83uk3yfLwss/Vkwnkz3KWzXEhgbyP1EpUNYYvY7MmQ2hmuwExFc7XEKk3ZYjM1uv6VHqJDIswdhtTE1U4mX+ZMSzOQ99xIRmlTEQvJLm7qfGNoDcPSoEO3rfknZaq7kzChmjCqrMrhfd6U1TyGRi0bORvyEWuzT9Ph51jcWQ/Z6Uecp9P5fN0L1gQ/h0WYD0vL4z/wCiqhodqaWKhAXqZGlqS3cCN+j6i/5CopyHNaR5CDcox6RXTpTp7uIzifpJS4cPkk3G4cuknQDZGaRxtYGdPwUdZWFmwbfi2ijiheM74j4Zj6U+GIVNKO92PXpLqWbv+JKkhitw2TDTic3Yr9zWpgB3jn0qxrsUDFIcjBwlDl6VAHMhHIeXpQmyiZBkLZaqbh9LPVVIRU8byyk+wfS6DCqOSoMYowcid+ovCvX+xXsnZemOP2alrTmt4kkjbw+gu5dMLowk0jX/AGOfZbhGGzxYnj9TFUVllwUxdIF/1X0fhfaaDDxD2M4QFtrDkxDavnWnxTB6oBA6upoJfVkMof8AVTYSrKe04q0KqLuKmku/p5rOWFTLx5nDlH0LWYxT4hcdXRtKBPqVN4fyqFUdkcEx6n/Dna3xRVIbl5RhnaKohAX4lpNzG+25aeh7dSla0uZeG7NY9mcOYG6zxn80Q+0H2F0VVcdMzwF3FA/+lefY39juN4axHTs1YLeHKw17tg/baMabJmAid7rjdWIdpI6xx4sQe/W5aw6rPj+REul6bMj5ErMPqcNlKOrp5ICbbvZR9t2i+z6vsbheNQZ1MFLPEbaFmK8+x37BcExSUmoJHpTf09Irtx+pRfzODJ6XLziZ832uOqj0+IP2ZrjrI2upZtlXHltHPxr03tJ9h/aHAyIoIvb4h8UTbrVg8VwWvoYpY6igkiMgIbZ43EC+El397HmXtZ5z6fNhfvRkvtXLAMJxfsvJTYo2NxWe0VtJHGQFTvf0Xd+niFaHCu2ksmJz1+AYNHQUpZeyVeJHxTjJuowBrWz8rtFnMB7F0+Hv7TWAFZWl0iW4I/pFaMISzHwj0ssMeKUnbNcuWNapeDEfadNiPaLEsRxHEMRrMUqqZouJPVTEZFf/AIeHpWZ7G9ia/thOfAyipYf21SXS3w5eJ16PR4OOMDjcc4PZVz2MXuYch/yr0XsH9n9NguHBS07Pu37txGXqLyXNkxpM68eb2jHYP7N8PwunBo42AWt/aPvmfzIv9K9nwqnbD6YY5I44hZtscX+pM4P2XpoQieeMDMcrBFuhLEZjmkIGN4hHMXuD9K5Mk6VGuNX7mXIY6BGMcF8p90cTERKbUjX+yVFRUQBSwQwlKYyyCJkzN4R5rKx9vp8LpggjoqaIBbedN+EZ/UXep1L2gpMew2viglYKuSnMXiPqLTkPmuJtqXg9BU4+R2h7TPwSOI2PLwydTKuxHtlxNLGiAeY+FZ8Cp6XDSzMyrCMSYfIWHcsfj3aRqh5Xd2Ex5EOma7Kic7yaot8d7YGRFwjYWfPaKwWK4xMRv+JYXUJZ7VU4n2kiJpAciuyuYcll6/HpJgsbIc9zGpOWUpTLTE8enG4Dk4ufvVHPNxLncrfiVTWYkAjlI9pDy1VbUY9JJCUb5CI8iUAk2aw+0j0NEIGzTib2gWe4C/6KND2mjqAMDOwi5HduZY5sWljhMNCEwycS3ZfJQhme2/N09ToWNHqGAdopKeqgdzd8j0kLwr07HYwxTDafFIustsi+esMxJyCx31zuXsXZTGjrMMCmkd7JG6bvEtMGTt5ELLjU8bQ6I+bohRB1d66I3L6he4+T8HLfzLoR/wDwktRRgVqsQTCiLK5D4kv3bkAFbdc/hRjaSBx0RdKBo7bqlbr6UQ5pCV2qg09oum5kktSfJO2F8KslWNPucRS6rWdkfvTr0559Nqh0bpcDFqVqeeF7smDMl3gycmB/4KeC9WM22uuFyT40s/fEf8ETUsue+I7fkpc0Wsc/0R/qQuOin+xx9+0vSu+xhbnf1KN0X2WQWH3LoFLba0hEOVtuanPSxjpmxIfZbi0z+pLuIvssitH3u/5Uijt81M+7zK253TZUZ7d3NT3U/sfZlH6I/DMh5PahGN1OCll5N05IWo5BPo/kl3UV2ZfohkL93Si2kpj0pk37N+aTUe7N2dNZkHZZButZd0Ur2N8uh02UbjrY/JPuKQPHIYt3c1wi/MnOHu5LrR69ClziZ9uQ0QuXLpFc8W5PFH5s6F6du71JbxK7cgBJhFIZLeSR05i2m4c+pWGG0MUwfigZ+rXaKrYKojw0NRWRkcEBGI7XIVKmGOlhsafhTu2oi939TKQeLezhYDWh0sKqqibiatkjYFH9kssQeOm4bG9qhPJqTJi1/VcnQHTPJYtmqgOUdOVZUxRNJHEJv1SvaKexKGnjmPhu8XkGd+RfUmhIBcXNuTeFBNI0h5+FKwoYue7u5pxrxMnbdcuWsNzs93kgea1UmDJgTVI8nt+l0Pt1aJcy/io8U08nQ9v7k7bOP95/JajSHfbqsX1d/wCKL70q7es7frUMyn7jb+CA5Kgh62UFlz98TjRlFmQykd19/h9KbHGKuN9ksol6hdVEQySSiMkrgBPqS2GF0PZgacGqKnEKiod9SFhEbfTammxJFfD2qxSn1jxCpD96nU32kdoKXoxSUtPGwlcrijo+zdOxG0VVPLnpcwl/Strg1Z2YroSAMGjiPO78SARL9SrUHwefRfaRj8xi51lPaXqhbanR7fYqTZSPQyj8UAr088FwqaxwwelublIUY3Iyo6Yi4c9FTW5W/sG/7U1AjuJHnNJ2gqMQIWekpjLq2wq8DsGGMQjPJTUoCbXfhAQktzg+E+0DOFFTRCMIXOMcLXWqhxD7Sqbs7xKeXDuLW7ha6a0B+rLvSaX2WnfgzU32RuQk8Uhe4bNqpaz7NcUhEj9iIwDmUT3F+lasPtoOMbnp6cbt1ouSsv8A83JBovaXw+IQJ9lzvc/0j5KaQrR5JVdnZ6W5pKeYPqjIVXSUPDHPJ/zMvZB+3gCIYvuuIjfwl6lWYj9qlTNp9x4eER8rmzLmpQnR5NwwESzZNBGxPyuLPTRbqu7TYdUTHJLgdIcpPdcLEJD/AAUKpxTC6iYmCggpSy/aA7oQuKK4JvuumsjiYL21Mh3KuOo4gkJ+f8VaS4tTkOTheHqJk5QYpTUoG74XR1tz3XTs+n9S021M9N+CiYmJ8m/cnRELdTcbfF5qeBNYbPQ047+LeLPcw+XyUSYgLawWjn1ZKe6qL/Hd0hoxYS5t/BNGNvexErCGGjmhJ3ltNv7skQUdMV2Rs5Lnl1S8HZDon5KkLJCylf4mTRx7izy+kVo2wuLg57fzOKcDB49ucjLD8tL5G66ByM1wh9JfwStbxZ2961Bdn7gzCQCu9XpRD2ZkkpJZweMooQvPXcLf/CS/Niar06Rl7Wt0a1K61W9RRxwycPO48rmtbuUWThieTA61Wa/BhLpdSGxXa5OiEWy0Z1K4b8wBvyun4MPjICc3/mn3hLpb4IGzIsmXWG4cnZWw4bSDbve31E7IypaMT53CyX5CL/CkU3Ba7l8k4NPtzsdW4R01uQM1r+JCRRjqzsJLF9UXDoP2VYjuzsSIX8rVYuUd+bZF9LIiFh0dnH6tqj802/txXcMhuyZ0Qi92u0VK2EWjOV3JNkLX6s4q/wAwn+3pfYyIuJa5LrE0bE1rkJJy27XJ7k2cZZ3khdUH4KOEVwatokxa696acjuLLcQodSbPLqW6zGE+ja+I6RbSbX6ULlaKDW3PNxS3W6utVmRi+iyCEt2aK7qQuLkOef8AJFw3t0fcq/IiL8PL+hFJ1JXPySaN+bpFC+1mR+TAf4WX9AlI43JcRxt1RDCZa5pFC5CWu70o/JgL8DL+geKKJ5O/O0h5Jtxe1cttLVJdTAf4GUe4jbdbvNc9o89yjOTCXWy4JAR5A9xPyFX+REy/DmSONaIvk3xJ2LORxy801DSyTSizgYjlqWSsoYeCQsAWrSOSzkljcGeMDI3czomL3pv3P5pwI+915Z1hsOqIhZD3JdOqABePz7lwoWz2snWG7mujlfkgBjgtdnkuHTtzbqUoRbMkTxt396AIXB1zbqQuL+9TRFhIcmSIfJA7IbRvz8k6PLNnThjc6ERdBQhIxbmjikcd+fRuXOC/em60gpaCokPwxukwPPsSqPasRnkLxmRJysm4dPThn4LnUMyuMkWKi41ZA78mYefuXHVs7V4Gik/emu7LNIeSF+pWkWHHG0h5O7COV25OUdR7PUBIwAeXhkbMUwiAnHkqILyTFp64xjcqioHK3hx2xA35WQBStSsR1FZFSj/wot5//PzKvlrpaoOGcrgHpHp/Smyo5B1tvH1DuFQBNqsUiqAyNpqoh6Cnk5flZQhrJ7SAJHjH0x7U7R4XUVzlYG1uZEtbg/ZGKMRkn6fi6UN0QZ3CuzNZixZszRA3M5F6N2P7O0WDkEgRX1n/ABT7vpFSsNjp4Yv94lEYx/uxZaWg7QYfTgI00W8dtxNbcuZycjSzS9nu0GI4TXRODtd02n0uvo/s922p4cNp5WyvcN4xHuEl8oU9ZJiFVsZos/U63WCFLQyickvd4d39SyniUzpxZ3A9/wASrOzXa6PhY7glLXh3HKA3/qbVeedpP7L/AGO7UMUnZzGJ8Bqn3cCp/Fh/6sioMYGZgYTa4eV3StHRUrSOJzyPEX/lttWNzxv2M6Lhm8o+fe1f9mH7QOyolMGGRY9Sju9pwqTi/wBD2uvKqyGfDasqarp5aOpHnFUg4H+l1+iuB4pRUYDGEsgyd8hvcnu0kPZ7thSFS49h9HjMHpqY2Ih+kua1h1uSPzVmU/T8cvg6PzdIuGOvS6a4l2v+ZfXvav8Ask9j+0BFP2Yxmp7PVRN/9pUtxqe74e9v1LxLtr/Zf+0HseMk/wB1BjdE3KpwqRpdvxBz/pXfj6zFPwzzZ9Hlx/R5YRNnptRMTcvEmqyGfDZygq4JaOfpcJ4yAm/imOM/mxLr22OLT9kgi7mdK57viTPGeRd4m1VYiSxNdoh4jk+rpriN3oeJdr4lVgSQIC59KeYmLu/moQl1I2ktfPRTsBMKRvciGRu7cq7q73ToSGL5JgTLuIu9KixyWiTupITMXemmB1y0SXHkbJNl7v3osexw8uSbeS0e73In5obttuW5ZiA4lzkiImv5XLpbmyytRD+4rUWA0xa6J8JH5Z/mQ9PJkTFrm6AOjI/LLqThFtTXvfuRtmQo2AJi8tqdAt2qauu+EV33akqUhUShyRPmmGktLTaSdAnJdGxk0Otn3onjYh06khzzzyRD7kbEpDRDcy706ap8xZNHl3I2FQFyVy4+aLqfmrM9RwCazJn3Lum3kmbu7PvT1HSz1h8OCI5T9Isos0SCua1HS08tZUDFTxlPKXhjZb7sn9i+KY5ZLWi8ED/3Y9RL3jsZ9jNJhcYNHTt7yJllLNCBvjwzn4PDOyv2P4jjVklX+EDv+zH0/Uvdexn2J0FC0WVOBl6i2iP/AFXqNB2bo8JizkcRybpQT48EJcOmy+ol5+TqZz4iejj6WEPdMlUvZeLBYReYGAf6UdXjVPQxDwma31Es5WdrODTHBPOJQG++Mul1jMR7WU5GUdObiPqLwrKGGc/kbvNCC9pq8T7RORE8kjWvz12rOV3aoBusPluXnmLdsLpCBpdw8rR2qmkxo5jvOTd1LrhhSPPlncjbY12ykk/Ed7B8Qj6lmv8AaSSolL8S7zJUlfiUUloHuCTa/wAPvVUeLU1DCWZ2kPqWta+Dnc2/Jo63HuGJZu52+FS+wHa5sJ7YUrSSOMFe/s5/v6C/UvM6rtU9QxZntF9Ldqgy4lLcEkTsJA97F8TJS5HBu7PoT7T867sxiLwt+PS2zNb7upeFBinGEJL7j7tV7hR4oGMUtLJLkIVkDCf7x3L5vrCOjnrIn/aU0jxfwdSvBeTzZ7lQ4x94U1FU674Rz97t1LLv2XjKrnOeotpzMjaOLqUD7OMYPFOyZtId0tLUGH5X1VjWVzRiUk8oxQC2shlaIrPGayp1ZWduKWih7N50dM0HAkYnPqJ89q+d+3kduJwSM37SP/Al7Z2h+0LB6rCK3DaQ3rJZWt4odAa+rvXinbgnJqM38zFv5K5Dh8jS9mKxpKQJHfaYW2+9llO21VxMaEH3WRiP+ZWHYaokkhKmZ7rD6fc6oMdkesxWtnZ2tY7f9KwNEveaZpOH9nvpza3+agYPnDh1OfSJuX+ZSMTk4PYelj032f8AVAELw4PQPk/LX96GRLwQ8bqOJ2nB3e4QBv8ABTMP4clWLGd0A3Gf0t1LP1Zf/V5X96szk9hwsdH4tXut8gb/ALi/ypPyXrwhrE6x6islkfvf+nyVWQvMSdq5Liz9SYDLkkWlQMonw9OkVynyE832p19uvhTGsmvSqRoFKVx5t0oe9Jss/eiteRxYGQAN3k9xKVHDFRnfWRuZ9TQdOf1JR1UeH/sGaWd2t4pN0fShipXIylmO0epyLqdABTVFRikl8j7W6R6QAf8AkkBRwtlFuPvkLu+lBLVbOEDWxen1fUmgFyPIGuQBZU8LFz6vUjqpo7LDNrg9KiR0tTNyiezvtUpsJjszukHLncijJ/7IHGcTc2d7iXeNv0ZiLxXJHGAkTMdw+pcaNrsm3ILWoYC5FnkytMPoZKqYYwyufc5ellFhjMpY4vV6VtcOoWo6O3xd5F1E6EiJSSLjs9htJHDLwJIiOIL3ufcf0q1qS4ICdPGOvO1lR0UkFLUjUMDccOUo7SU+pxaSQ82eIyPmVm5vzLZM52thioxCWn/Hja0xe5wLpNv+S0eCVE9VbUO/CiHmV1qy4xyTSEZyBp4fErZqiokhEGdyta1hHpQiaNMPaaelEgadzH0k1wkpMPbK0hvjOL4onu/pdY4oaggyZt3co7FLCeR5iXetLEekQ9rpCJnhq2H4JGtVrTdvK6lAXN7x9S8zpZGqGFnyHzWwwCOnoR4kZXk/O97h/Sn8hx2N/g/2kHJsNn1W5wTtsAkJgbXD6l4tL2sw+GS2po7xb/gPYSGXtJhhMJ0GI1VPL6KqO4R/Mywlig/J2QySh4Z9X4H9qB07HHJFCUEjbxsu3fD5Lk1R2Xx6jKmrMHhEzdyKcXciH8q+bMM7XYrDYzRDWCTbSgNiIvypjFftOxWMpRORqMBa04rOj6i5rD8evizR9W1xI9V7WfYv2KxysJsOqxwQRheV5as7Bz/wXh3aTsPBgdSbU+Lw14M/92z3K5p8SxiuhCpqMRpafDZN7yy1A2n9INq7pqYo6qYCohkGMOUsu0iL1CK7cTyY/s8/N28nuoruz3Y+phpAlajkOIs8ika0SfNen9luz8sNKb1DwU9S7bCzvt+pZzD6OWQCeSd5BJrtyvwkip4eHGYyjl1KJvYIQS+iZWUeIU8YvFiNHLL32sX9KpK6bGIQHiPHeW5uFuE/3Oli1VHS0+cc8cRl4SF930rOVXaCKow06SrjeW5+mTwF6hyXNR1L2oVTUPaLVO/W09lpios1Y9KQyQGwFnpp0rOVXaqvwkbOI2I0eVo3vcbfSX/colB224MUtb7BFX0QvZJBLmNjv/g6CHJEvG+008dNZxXkPMry8Qrz7Eu0jzXFFeZd5EnO0mPffByuAeywZ3NAL7Rb6u9YGvxTgyWA73fCgypzZbVWLNYZ37wfW5U9XjHEjydu/wAKqqmskmuc370wczZZM9yDoWOiRU1XGIr2UWWRxQHIVqDpZUka6nSJxZcbyzSuckrXEkAPUcjxyiTOvTewVY4mAuewXu3Ly1h33e9el/Z92dxPFqQ6qBhgowe32mfaJv5D5qZLnYg9D2EZZbhRMPVoqTEcHxbDaA6+nkp8Wowa6QqM7jiH4gfVVtB20pKiUWYyEn9S9vF1cH8j5/J0k17jW+H0rsW4snVXBjkUw82UyOojk1Z9q7VlhLwcbxzj5JBcx0uRFu5Ibm7ktFr5MwtB87Uu9COVvxJPmgBwfnzXbrVz552pDkoGmGBa+kkXEe7V9qbt1SbcrHuOXPtddeZ9zugblzTR5yHp0tyUM2g2yRHVGO9nUo8QnK171AEdNWRdXwrJxTOhZGuETCxSpIcuIhHEKjlxHtzUN4/NFa4jyf8AghY4/oO9k/Y6dRIRETm6F5D55uhHku9Pc12SvSJG8g2k35+JTIMUnht3MQ+lQRL5JxiuHVmUSxpmuPLOD4ZaydotljQBf6iUL257+I+V3enQwmq4fFaCO0mu3SCO1McGUS/ZxEQsWdpislggvBtLq8k/LJJY0ZBk0cf1JsMWMee74VJ+7aanhOSprGp5croY+CRjJ/Dkk+Dz11IFS4MMDvY042iPwqexAH1OTzZGLGnLXhtanYMaCMyfhNb6VcD9n8fsMVRPjdDTlKxE0ZHdmP7lUng9JCH4uI25+iMizR+NBlLqsq5Dkx6AoDHhPxc7mK0bfzKEGKPdmcQEL/5UY4XARE7TyGIl/wAEtyKSnwwdGp64i77TER/mhYIpUD6jLN7MX30w2sFOI/VuRDjzXZHADfELCoB+xXnZFUDpsuMdpJuOFpITNsxsFrhz/wAqn8eA/wAmbZpYcUwS8nqPaTFxucRYVV4rj0E02VJQRRRM+hF1F9SqJIXuLL/BDa+feSxh0sYO7N8vW5Jw0ikiZNiUk0YhYw6/lTsOJS0o5bSF921VzDbzf8uSVtrZ6j8Vq6tUce8r2LT7ygtLOG4l2GqppD/EABFVQC1w5u4j32opIwK14zvH4mtWXZRuupl/I0J1GHQx/hZmXyVdV4hDMOyNg81zC5qahnCfiRSkPOOphIwJXlb2op90lJheDGLvbb7Id36nJTHAoGs+pc/9Gf4kRNoneNSWBe7iQ+l+afxfGDxgIA9koaLhcyghsu+paPC+xdX2i7LFUUz4HTjHIIPUyVHBlf3ELq3jMo5GY+pp/amzpp4hs5ibpR9nagi1raSW7lbJarzFextRhYi9TjlCZZXAMEjnmhwfsnPXTE/t8IiO79swEX8UKFA5X9E6g+zHFKqw+LENLZc8kT32kmKbsLUccqerxWmp5xe1oxZzL823RaXBaztDhtP7BSTx1EBPqM7iY/z7locKpa8akJHpKGUe/h0trktC14MpF9jtWTZ/fNIV3iEC5K8D7GcLkseGokLLrE5Nz/SvQxoYoaGKSdihcmuaIepQTvj3nG9r+7qQkmQ20YOH7EWGQeLiMYjnoIxkRWq2pvsjwqnETlrJpS9IZDu+JaEpgjcmve75J2EimHJmP+CdC2ZSxdhcGp4ydwkPN7d0j7f4K1o8HpKEyeipLNLrcyIVaMVPQxCeI4hDQQE37SXq/KPN1FDthgeHzGNNishXbePA1pN9OYpithYlVNhNPFVYhIGHUp7WKVhG76R5rPz9uuz8cpcOvCoId12dokSq8apezGKVJzy9oMTnqD65KneshiWF4GJEQV7nbyva1JNkvT6NT2h7bUWPYaVJJif3cDNk0VG+w/Fcfe6wZdmYqoCko8UppRz1uuG1NPQwTHpUBGGVziBiSm1MlNS4aUNM8ZQZ3ERHcebpap/IXcIUOAtT1IcSpppyDMniE1KqcQaomI55wAWe36R9KpDqGhE/Z2YDkG2Qv+1V5Q3c3/qQSaE6ymkKf2c4RLPZIb7mFdkm4kQG0sY+FiWe4LDo20UIDwTF27vVuFBRaVMMkj3hMxC7eE00FDKIdEdxeIn5Kzwmlhhw8qmoa+/09w/8lExLEpKr8KNxGlDpEdqaiRshmso5YQid5GlD1RdKIRgji/DMxkz0JRgrDjcsrOWuiA6wytzZhL4UqRSyD8tQeYs5uWqUlY93WyjcZyK5uoVw5nIhbT8rKHBFrJQ77Ud3cSb9qe7/AFJcS63S4UuI3eCz7aL70v2J65xHN81c4T2iosPYZKigevL0Edok6pWk4eltw/JDpdrl/BTLp4TVM1x9Xkxu0y8xTtNHUXS0lI1IUj/sx3CLIKDtFPR0st78XiAUTjn5qktbd6UhEOTu35VH4uOKqjV9fllK7LM8Sf2k5Y8rgC1rm3ZeahvWNI+edpF6WQBJw+g3FDw2vIvESfa1IXVN/IfCqtLNtwrpTHJpqI+nNReG13VaSd6WGw2s6rU+z+jVdWr9xJCuPMRd7hH3dKmxY88IgwUlOVn/ABAuu+pVJkcgjq1o+IWXAvszZ/msngvydS6+EPBYVGLS1EpSfhxDndw422pwMWOMQ/Cj0tItnUq72h+Wz36IbnzF82Wb6e1VGy9QgmaCbtNPNSDF7PDEQvc0oNaShHilQTf3fiyIgZQDqHsHl7k0Ujlrm1yhdLX0av1KD+yUMkm52kcSuz2ujGok4t5m5ioRERav1dyG5xLmr/GcjP8AuGMtmrmJyfJxu8I+FRZZHIidjcBfw5qLxHt0Su+lQullEP7hjY8xW6u+fhToZFl81HGTzBdGotbLXRU8GQtdfiHyy5PuyTjC2XO1RfarR0zQ+1ON2in8XIx/3HETRHTq2pCLXavtUR6grcsl32x+Ttao/FyD/ueImWtzbaiIY7NHe7NQfanFrvUiautLI2f+Ch9JkNF6lgJnBCzK90xwQ9fSmPbD3fElLUHzdn1Vro8hL9TwhHDu63LRIcNkqIv2jCDv57kFxyP8Le9SAqDGUmDK1bY+kafuOLN6lCvYR6nB+Hcd+zLUsupWFBRxwgBjHv6mJF7Q+Q5O+qjnUGJ7No9/xLtWFRdnmT6ueSFE2aYrcnzUcpDEtDe4vEmzquJc+dxII5OI/O3pVSTZhHJFI8obJFpyzXP3Ll1y4DpC70rmFBdrydK7bzRYBkTd6V6aeRxf4UjkbmiwH2kf3JXXEmLrrfCSNve7XIAcYknmbPmm+luSASt55WoAfInJJi96jFJubVEBaoLJASXKr7VTcPCCZn3GbCrHiXNk21ZztjI4w04ZbXdyuUPwVH5FDhMfGxSmjYAMjMRtk6XQYuUlZX1U7sGh/wB2238qm9lqeWTEJayMGMaOF5zue3Ien/Uqhyewsndcf8ju+hhJJTaPCzqISnd2ELrR9TrXwQMw07kF79K7wfJ3U8KGWY7I2uIvCKuaXsvwQE6mRri/uxWbkiDOQUMlQeUcbn9KvcMwVqeUJJ8jy3Wer6lPEgpz4EbMAjuTrSN9X70vkNuiwabCqwCjnoDozfonozty+Ig5P/JOBhNbYUlJV0+KAG54ge2bL6H5/lzUGjo5K6UmiC7L+lW0GD8H9rE5F/xBda9uzLuEIK6GSbhymdPOPOOUbS/MKt6SSKMLLIyu5ETK04kdZFwKynp6+AfDUtcQ/SfNkwGA4ZUHnBXyYaeekVW3Fh/W2rfmFQ4NFKSl4JWGVD+0A3EctdR9I/CvTuzNOFOYScdzAv7sty86mw+owmMZJ4GOndtKymfiwl+ZuX5lf4BiDCF0dTaXda+1TQ06fJ6pw6OT8SNmpS7yF9qjQ/aF92vwopWrAB+ome1ebY72iq5JMuLfGTeHaotNil1rSZf5Uu2vs0WXXweyQ/ahJVbGpowP1CamQdqjqrXCa0u6115LBigRxC77rXttF1YU+KPsOA3In5fD+VS8a+i+7JnsNN2orMxyO8R9PUtDhXbapp36zAvULrxOh7SVdLKPEEy18K2GF4xLij7JGAR53NasHhT8msc014Z6bi3+z/biEoO0mAUOKCbdcsLcXX4ua8x7V/2M+yXaQCqOzGKy4DOW7gStxov82a0NGNRHa7yXh3cPpV9TYpPTsOUtpJdvJD/rZvtDJ/2I+Uu2P9lX7Qex7SyR4U2PUse7j4Y/F2/TzXktXS1FDMUFXTy0c47XiqQcCH8rr9Ex7UYhTnm1RID9xC6g49WYV2siKn7S9n8MxyItrySx2y/rbVbQ6nJD5o5Z9LifwZ+ezZ+pcArvpX132h/sr9iO018vZvEanszUFypqp3lhb83NeSdrv7Kf2gdkwKeLD4sco23cfDJOLp8Q811R6nHP7OOfS5I/R5E0jj3XCnQJi5pV1HU4XUHT1lNLSzjteOUHEmTQdPwrqORx1H0rre/cm/H8S51aoEO7l1it0ztzQNl3pF+pAEiPbrm35k5c1vPcozF/gi6rWzQA+UjJsibPPRNXeaXdk+1VqA7daXcuXelNjltYnf8Aii0EulGoDgZl8KPbdqmwHX4SZOXPtUgJh6vCul0i7uubsu9D0trkgA28Oqc4n1JoRu5ruot6rkAPj706G5v+1MNJbzRcS0tFSYEwC96dEmG1Q2mYhF3SKsC7JlpsQ0TL9uWiEi8SivVe9P0VPU4pMMFNEc8peGNk7iKhCV1uSdp4Z6yUY4Iyll7hBrl6V2Q+wXE8WKKTEJPZ4j3OAdX6l752M+xvD8BBgp6OMT/4hbiWU8qgawwzn4Pn3sj9iuJ40QS14eyxF/d271732M+x+jwsAaGjYibxE25en0uA0WDwidQ4aeFRq/txT4fdHTgwC3i81xTzTn8D0IdPCHMydh3ZekwmHiyFGZBzHpJk3Wdqo6UHeAAGzxelYeu7YPVORnJv+e1Z3Fe1DyUpyxyMIg9px+pQsLlzI0lnhFe01ON9rohiKU5byLpufaKwOJ/aJ/vZRNKF3pzWQxrHHroZIwkf33dyxc1ZFS1Lu2d/rJd0MaijycnUOT4PT5saOoAuJI4i+5gJZrF8QOqivB3C1yF9VlZu1VsWd7mTc/iVefaA6gC1tF31EVVpGdyLT244SzN2LcmJsa4xEzNb9KznaHFgEYmvsv3bf8yj0tZdCR59PMlNgolviOKHHGT58lnMdxp5JwlZ9swX/Dn4kVbVHIBN5/F4VnZZONQBrdwZHH8rrKTNEqNL2ewmr7XYsNBRnGBNG8plKdtot4l6Xg/Y/C8LhF6o3xGcOZFtD9P/AHLyP7Pcc+6ftAwiQztilMqcxH0mLj/javX+0/aTC+zd719XFS87IyLeX0ilHnydHhF9HjTk0UMDOAhtARXk/wBpcgYb2gxZ8rONlK3h5qrxv7cuDeGBUxCTbWqan/SKyFX2ire0kvteJ1D1FQfMi6bfCyptfRGpbdlftIreytBiNNTQRGVSbHfK/R+XvWcxvtRiHaKpI66skn8os9jflUDEai6bZkItzUCIjGYTydYbGqVlrTEcfJ7QzXO1c3Go6PxakSJpgyFwjtUHtBNxI6VvK7/ShFJOzmBVxYTiZm3TYX+FwqKGf3ZLMW5zmYbv6v8AUmsTG2pHLxAP+CkVMfDwqij9bkaDUssbkccBoKfPvH/KrGvrIKOggikdhJmbv3cvSqHHpmtpwZ+llAho6iufMGc/iJUjPW1ySKCE8QrL3ztM9S9LKTjOIe2VxmH7INkY+kG2irQYQwfBCkz3y/hB7/UX+lZiaTiH6Vn5LTsQlcRO+5EHWgFHpb33IYwaktRZn5oG5IuolIpqX2jeb8KnbrkVFgUdG9UZMzsIi1xmXSIrs9Q1vAgb8LPq8RpSTPMXAgZwgz0HxF9SvYcNp8Ho4Kmb8esl3BHlti95IJfBU/dZ0sYyT6SnqEA9X5vSlLHIJ8SR9zbRHyVsdQdQfEBgEM/EyR4TV4oeccfzLwoqyNmZ+TcQ6Nd8K0GG4CxU4SmzCT7lBxLA58NtkdntJKjxiSPR89vvT8eQdy8FzUk2GgJm92fIVVV+IS1jhEAOMXeeS7NWSVRC7u5D8TKJUzPIWQNbr0pbExQ7VR0wmMcHLLfIT80dFhr1Rk7M4D3ackNHRvUc2bTmrS56UDZsxJ00gbJUWExRho95Nb0O1y0X+0VXd/8AU6IayAQtDjxkBj6d3eslDiH4mcjNuWhou00sYEBm8oE1rRyMxD/NVaMWmO3RzRjOcD0URPsLO7P6VHKotPIHvH4k0cx1k18puRZaI/u2pkDNojtz6slA0iRDUMTizvbm/iWwpqgBYQ6hy6hWAljlh5s4pyHFKil6JNvwq06KlGz0KSop4QFwdzMvD5Khq6wJJs9blSjjksnWe5/ELLoVjk+fWQqtrMlDUuIqhh1J39SnljR08YxxSOJNuu9Sp6OneqivB2+nNP1IwUcPEN+Fa3ST9ScfAMKpxKWY83d/qTAYtwSvM93pzWfq8Wkk6GtFKlpZaghOc3Ae4S6iU7Fal6faqsvF6S+KVn0ONyEm/MjihxDEJDkrKmaoeR7juMrS+okNHSxi4gG74lo6OjYnFp2kgoh3SDluL/8AaVr/AGQWOB4Hh9PDA7ynPWy8hHopw+L3kt9hsdtgcPY22+TpWIo6oBxf2gwukdrgij2iwq8PtNIMpNIzFHlpb4UNP6Nlya+sxY8PImaSEQy/ZizLP1Pa6SGQsrd3hHaKz9djTVDEY9WSzOK4tIIlkb391vUsabNVUTQ1eNPVTEckrach9Sr8Z7Se0Dk7WG3vWTpsUlp4Skc3/Myo67HnKUjNntJ9PhQ1SMm2y+mxB5r3A97cxLvVbUYlLhsvt9KYDczjNATbJB9JCs/W440fLq/pVJWY1LWNkb2ioKUTQ43XQYkJ1+GDwov7+hzuKB/hLvBZCoqgklubq70dNiE+H1I1ET7ul7ulxfqElGnHhyi4ZWHyRRsojsmRXe9RzSKS4ckFuqpIo6n6DD6jFKuKmp4jnnkMQjAGuJ3QRU5yGLM1xOvb/si7E8OUKyoZglK3Ii8LfCuHresh0eJ5Gen6f0U+vzrGh/sr/Znjjowr+1/aOmwkXfTDaNhmqC+EiusD+a1sHZv7IuzoTwVGDtiJFlwyqasiP9TWsve+xmB4dWQDSVlLFPAYPnGTXCvkX+0t2TDsL2wlw+CR+F1Q6+B9wr5b0n+oI+p9Q8DVNH1Xrf8ATcvS8CzY5Wib2nwP7OMcnCfCqf7pnjmtejCruCb+Ov6Vku0H2kYph9eVHSO1FBS/hR0kTbQFecjId1+b59yscek9oqaepeVpTmgAjte4hJmtyf8ASvt6+j89p7WzW4P9pmIQ4vT1rNGBg3CmAdozC+0rvykpGJ4l2ep5ZaaCgjiI36r9wLzuGTgnd1W7mT1LHLXTFkzmWdxl5N5qdCjRVNZPhNaUccjnF1ARP3K0w/tlJGW9nElnJoTjMWNnIcrQLq2oBHhuToU5RM5QhI9Jw/thHJoZtcrqHFgm714/TyGL5s+5WkGKVEJ5MdoiuzH1Uo+TgydKpfE9YjqI5BuvZPhIxcty86o+0h7RfO1X1FjXELPJx/eu/H1SZxT6VxNRcl4s2VXDiDEPPd8SnhVBII5Ou1ZYs5HjaJGov3Lpc/8AUhCS5Fcxd7LUzoMS05MKQSPH0Owkhu+JJ+nRAKx8ayQR1Zv0ISqDLXQk1qWiWt3cl7S/cO3bbzdhF20tSOZrRZmYfiTRi9uvSkHvz+lSUrQ/DlJseNy+IfClNG0b5X3WoCmPcwbAfwi6TRyE+jOg0Qrtc80Ikj4Mgl0Ok0J3C1j/AMFnZaQP7121trspAjILZNTg5erciEZyLSlj/MyLHoyLdcOWb2rpSSlDY8j8LP8AZ57c/pUpo6j/APR40XsdRJ/4N7u61LYrtsrrWy+nwrl3c+RK3bCa2QrWo5CL4WdE3Z3ESEX9ils6eRKditGU12mj2/vSGYxHLN/4rQxdj8Ukt/8Ap8tr+LIlKDsDikkQP7BJu9yHIfamzKhVSwvsNv4XKSOKVGdzuH/+MVqafsDiEf7XDpDH1DdtTp/Z/i5XcHD3yb3v/wBqnZD7MzH/AHlUbsuG/wBTJfekpDq0dvyW5H7LcbIRkkwojz8MZbv0q0ovsXxCq1PDiiz5cU7UtolLBkPNAxBs90EZaIfamLnBHovaaT7BwGIuOFtviGQdymh9ivZ+GmJ53lKXaTiLiWX9SO5E17Mv2eDFNGV2cLLrVEQ/+HuXu/8A+U/ZuMRHhHc/vdNh9lvZyPpp5i18yTsy7T/Z4X7RHJd/uz/SpdHhtRiR8Onw+oO7wixL3el+znCISvgpCuH1d60dHhMFDGIQ01SBi/hPb+lJzNVj/Z4Vhv2V9oMUjEwwyUQ+I7Vbx/YrjJWPJBkXp4i9tAZ4xyNpgF+REVqGWoelAnnq+EHU/Embco3kbaxieUUf2T18IiDwAZfK5XuD/ZrLJPZK0dKLcyIFqz7WYRC1lTjdMHit4lxfyUf/APMrs0MUryV7mQA9ggz3GXkm2CotcJ7E4dh9pRgMsudtxMrampYKqIXYwsdthjtWID7asApXB6egrpdLnIzERH8qo6j7aosLw2ngoqQePFzlka+7W7aKVbjcoo9RPAQIxykOV2+MUpsH4eh8UxFtBz6V5If2tY7UATPXxgMjZlGGQW/DpyWdD7UsXw+Q6ymMbqe0rzMj5p6syeWP0e9UeD4dUHxa0Hpwj3cKIL5ZvcJdyi4zQ47HSBUQU1H2fwlmIoyGO+Um+p9XdeMD9sXbWaAqv70iw6B2uYyhAb/ozHVdw37Tu1PaqQ4J8drarhhc8eYxD/JGrDuQLTE8NauqiqKjEK2qlfxexESpsTw+OjhEIDrqjTURay1cwzt0dQ0pRs9TLC+vHO5WkX2pARyxz4dT1TwvqIuNv5SW9cHM6Mb901FZq8kkHxGDkX8lXSdmZyLPN5buZZcl6RWfbRhFRhmI0kWBRxVFTAcQSi24CceoV5CUk9lvHK5m03rOxNJLgtv9mfOQxH6EMnZ20dkrFl7lrcb+0Ls9iXZcsPpuzT0WKcFgCujk5G2Wtqj0fabskVNE1Zh1fFVDGAGcU1wkbDuL+KYUjOFRziAB+GIjy/B3fqTZ0JkAO2Q8NhFiELf/AI60VR2i7KZjZHimQ7tzsmoe12DUoEFLNiVMRbntZiFPWIGe+6Z5pcsnMzfXRPU2Gx4fMT1MTGQtpGT3aq5PtZQSaniFaflfGygFi2FTHm08xG/iKNUkhfIgYlXMQ2RhwAbc4xtlmSo5ah+TM5F8lpZcUwuMiHcfhuIGUSfEsOkfLgOQ9xdKgzaKLjXeBvfcuFI/eys3qKAnLKM/4poyo5D1YgH4XSoCKGVpZuicW9e5SoqekK7KpYB/8xk991w2Z+3wF++1MOSv1E+a7rdopR0MEYZhU05ZektyC2nK1hn3Pz2dKvj7CpEf81uXvSYXt+FTRoY7hdpGt+LvQSxgJ7J4zHPq9Kl0VQ1DC8hZdI95LsghaOT/AMkUs0YtY8gl9KG0LB/Ej3f0pBqBFG8j6J0qc7snU2koT4fEiyMC9LqJOQCJZyMFvh81dIz9w22Q9a49giLNk6acg/4l3w5I4oXqGJ4zYsuYosoV3dqiYn5dSau3Cwv3+XJdPaWaIkBEIEHQhct3p8lxyZNGVw6aItFhvNu77ulIJDK7mn8Ow2fEqgY6eNzN/CIrRj2DxGlo/aKmNwDO20mtXDl6vFhajN8sSTM0I96MRYi0ZrlYyjTU4HGw8Uwe1xBVs03gYHARfX1LeGXctI6Q6/CkRdKYci3My53/AOZXZVEgpGz0ZkmK7uUcc/8ASiEt/wAKpMKodu7m2pFJa+ebEmhLd8KQl8SVskO67vSfP96aaR7fUWaVz3J2DQ7tLTP8qVzfw9Kack/S0slRczPaLM+ZI2CtvAdNC0x25/8AqphQtlrl6dyrIyOM8r3tz1t6lKly2tm/qFRtZWjiO08fU7s43clwMoxJ9E0Mz25G3yTRyflTYJfsmtM3e9qYlkEe9R+JcWeSC5y1zSCyQ0wCO3xIRm3aKP1edqIB3Z6rUx9x5q0jkyQ581wdur7k0dQ92TfqXjnrki627VkwUlwpniFdl1J2IeHy3eaAHR8/UjEn79qC7vd7fhQkTD3tb8SADEm5s7JN8kyJfpRlNdqgug+JouakxPmyau2jl1Lv77kAFd1aoh6s2TP5WTzckAOgT3ZNlasl2xmaSsAGzGxlrgHb6lhe0hOWLzhk+3wis5GmP5DvZ0uHQ4vI/wD+ikLfU7iypLrS1yVzRw+z9nq95HsllOKwC8QsqgxtbNcyqzuYorCqBc2cos9beq1arBML+/AIKOSMRbbwyff+lZUxtES6UoaiSnMTjkMDHkQvuVNNoz4vk3+zBTGCWm4RjzMuok5U1gSRFwM5yy6RZZyk7cVchWYiDYjB07+sfpJWVHilJiX4YS8Au6I3tXNo75Ka49pH4ZyFkezzEfCpXsbR26upBU705b47fq70F2pLpSTOd7Frh+KBRgQNHZ5/Ep7Y9ARC7bS9KoAjfvbn4sk9FRuRaut09TJo0X3lBtc87fEQsmKnFKcRJwdy+pVgU7iPPIfSKmUmGhUbNLrtSLxK2yDlBjU8NTnR1EtGRbXIOkh+Ja6DGKaoYWxPDopbsv8AfKF+DMP5eh/0qLheD01GBSceMjy6CBSmKCTSNxLS61Qkpl20TB7Nx1hieD1seI3bvZJX4NQP5X0f8pJgYTjr/Z6mE6Ux5jIFpMgCNh6G3eoVPixYxh4deY1VOHhqXus+kubKXjrwUpJltT0MAsNuRE3iVrTUNPtvzWUhxbDpj/3Kono937Kr/FAvpPm35hdW8NRUQsJnEZRFyki/FD9Q8vzLLU2SNZSUtNbY5uY/F1MrmgmChe4HuL41joay2h9rzf2UTtefqAX+pKHtYFphGBTi21iN7A/6/wBKnUq0j0+jxxx1s2qyiro5tXK0nXlEXaqcpwMHpBiELeENwld8Jf8AtVtD2qghsatB6KU30EjuIvfc2v6hUVRqp2eljT7CcH/S6rqyoahLJ5RI8+nxLNQ9tKalOxqn9bXCX5lCxDtRQYlMRh+18RepOMOfcS2bemxynIrZdtvpdafA+1kdC4vT1Nl3hJ142+ISZ3hJz8WatcHxCHji0jsQl62VS6WDRWPPK+D2bF6fsx26pBg7SYPS1t+3iEA3t+bmvLO1f9ivshj19R2Yx2pwifugnylh/wCqvKSSAbWjc7fr2irb70q6ERkikch+JcnayY37GdLnCf8A2I+Yu2v9kv7Qeyd8tPQRY7Rg13FoZGI/0PqvIMRw2rwuoKCtp5qOcXtcJQICF1+iGHfaQ4kIScQSJuoXuElMxMezXbak4GOYNQYoDtbdUwte30lzVrqMsOJo5n0uKfwZ+bZZWkhb8y+0O1P9jfsf2mE5+zeIVWA1XU0Ev4sX/VeKds/7Jvb/ALIjLPT0DY5Rhu4uHvcVv0c11R6rHPizlydLlhzR461vvRXWtkydr8Nq8JmKnraaalnZ7XCeMhIVF4n5l1/I5B275/lR3N3poZP1LnEYi5IIHSJdHLzQDnzRe5ABsXvR3NZ8SYa3zTg5jqgB0i3D6UJE5Ll3uXR6i1tQARf1JXNdq+5kL9WeaINz6/pQNIKLcWbozJhC3xILmE9dqew/C63GqvgYfRy1kpbWsG4RQUR+I/f+lP0OH1OLTcKiglqpX22g1y9g7E/2da3EDCoxmSwH/wDDR/6iXvvY/wCy3C+z8IBTUkcAs3VYoc0jSONzPn3sH/Z5r8UeKfG5ip4v/wBGi6vzEvobsf8AZTheCwDHQUYQAPMi6iWzgo6PDx7jt9ygYv2sgoQ1ljgAffaudznP4HQsUIfIuKOhwvDYieWRxMGuAhbbn8SYxHtZFSx7XaIX5FnzXl+KfaNFWGUVMV48mPNVcvah6qAqarkY4n5EXUBeoULp2+ZA+ojH4l32q+0AyE2pZ2lNtzrB0HbCXHJjvlcZwz/DLxfSq/GKy2EwjO0xe17e8ViZaj2eo47SOJt6dq7YwSR5sss5vk9Hqe0TQmV/iWexXtVFDpIdw7elY+sxaSoudz/U6ztfVPxC33EpbBXI1uN48ccx8Lola9i+FZSqxSUpSzzIk7hs3tlKPE3FC5CwopKUJISIG3epK2x6pFXNiElpMz8/EXUq6nxT2OpIDe+/1Iq+o4cpMb8lU1BNJKJu/JvCsmy4mhxqoirMKiPW6J371X4diltKQPutdVYYpHJEcbmxBkQ8+9QYaxrC1+SmytS+q8WAbzytLLRUJYs3BlB+l3uVHUVkl4HxDLO8XEn+JNR1Bi+f+ZQ2brETyqJI6gZ4yeI2e5ije3J1DkqJKqrKSokKeUvHK9xEkUzkGa5TiMk2bttUmiVD0IvyyYs1OAjj06UNNDLXEMdJBJOfpjC5FilLPhc3s9TkE4sxOIvdbmgiiLPC8mpP+VXWD9k8QxARNoPZ6d/7yfxflUr7PBCqxWqkOIT4MOhE12T5rdVNZT0cfEqJQiEfFI9qqtiyil7I0mE4RUSyOdROEZExFtFvpFea4qV1RAy3OO9uqSqgnoqe+XitbxfCsRUwvJUcU3YRDkI+JSikNYlGRVIA3e1qm4lTnNU08cTXRRRjuTLVDSSibx3F6l2sqrQsbqdFk8keoIJps3bpU+mqqiqqIogfedogIqpEm5K2wovYwnrc9wNZD9b+L8ooLaO9oqppqzhRndT0zcIff6i/Vcqjh3DmkRbtX2pziNbkG1UCVC4bbdUjK0depDxCv5IWJr8zzIUIocp6fiMUkj2xDzL1fCKdtkrCGOCNxiF9B9KOGN6xxjzYfCA+FlecYMFhEIiYZS3MOX9SCG6IEWFvSvY2XtAtcZf8P/1USoJ87r3O1+ovEpw1AC2huVz3P4syUGpL2iQbGe1m80CTFBUHGxZSWCrXD+0FZTtZFIwjnc9u278qozjk7mUiipam4TyNtfJH/gnRso+0kVdTFFVtHytusWeqRgGY84nt6mIWuF1IGlARHnd3pqoEIbnZ9q0ZCVEWoFh6Gcfqa1Q3E5KgWBtytrmkh0NjJ+ofJXfZvDaT2j2ivw7jwEOXDCbhEXxKUti9qKmmp/Y4iORm+pNVlQ8kRODOS2U2D9lK47IMZqsJlb+6roeMH6gtf+lMy/ZvilURHhVRh2MhloNHVhxX/I9rptNfEKTPP3zIrR3F/lVjQRmJBefyFT67A63CZhCto6mil5fjwEP9SkYZh7VVxk7Wt4hUJcjaNPg9PFww5EWWpZdK0lOXBHIDucvCSylPRvxQYJDAOl7VeVNLGUQNBLIRd93UuhI52mV3afEIyB4DCM/O3basTLM5OVjW3LbzdnY6hy4jvf6lAk7H3AbhLb9TKJJlJGXCRxbJ3TzVFojk7XCp82BxUJEEs2/ut71HDDY7OJI72+j/ANyKoGgArpRbOLK7pu9KjVFZLVELGb1EvS3uThwlUS8OMbAbc/pZNe3R8D2eipzDN7TqpOo29I+TKGTQoh9nML3Yp/6WVhQQyVBlmb2k9zl5qvp47uWdy2WA0IQwRaPc5a6K1GgbLClhenpw0tLLRP1edkDM5Fm1z3dJOnzjCSo06WTZyBxiM9gE+nwrYwvkKg4sMt7M5G+1i9ym1mcNTnOx39Ta7RVXLi2htA73DyIW8SqsU7RVEb8PiXGY2ncsnI6YQZf1mOQRwlm7EZch8lkq2uYpeLK5gJbtj8lU1VdINrdWajFVfh5yncPdqoczXQexjGOIGTHcKzc9ccmwD2ocQquNMTse1Qrru/8A9VldgoUI5tS1TfUX+KIx2id7Fd4fSmpS7mfqQjUGUt2TPtFOQ/jAUfi6gTCQZi+bO4rUAtelHHCUkmTM5EiYd+bZq8wijYTGR87vUpk9UQ3zRadmsDCnlGWfrbl7l67gOMmIRNHlcH9S8q+8Ap9HPd1JmbttJSnlEf5s14PVdK+s9sj6H03r4dA9j6eb7TKfs/RhK9bGBcmEzty+pfMP2wduj+0DtlUYhe5xCzRAXqy71msYxyoxScjllIx8Ik6q1j6b6Jh6LI8y8no+q/1Dn9RxrC1SF7kbSOI5JI4qcpNXe0XX0rPkAIYZKiQY4xczN7WEV6f2d+zsKGIJ8RcilK0vZh6R+rzUH7OqzCMJcnqon9vMrQqS1EG/5fUvRfaI5ORsf0uu3Djg1cjy+pzTuolDW4DFMWeTe7TpVDXdk7iIwdxL/Mt0YtkXqTBxt/1WssEWcsc8onm1T2fnp9MlA9nkjlyytXqEtK3J2uFVdZgMFRc7bSXLPCdSzWY2ETHdoralkcfG4o5sJkp7tE0EZxmWedqypxNW9i5grLgufP0qZDXSCw87VSRFby2qZDVebXLaEzJwL+nrG5ZuKs4pGIR33fCs1HMxCpsMnxuu7HlOOeIvhL33CnAHiFYyrIahy77lKaq4Or5j8QrrTRyuFFiFO1mTm30pcFrbc/ypinrGm+oU+3Tl0k60EAUfvuXOH7042ZPazt6U97OefNrUFURihe3PxLrZ+9SQpX3agpEOCyzNsOPX4kDorteWb/xTl0j25O6uoOxdbNyeMbfjG5TIfs9xCZ7I+GRZetLgrWRl+NOI6SOi9ony/autg/2V43CAmdO9r/mRB9leOTMLR4fUHd6QWbaL0mY4aqoHRpHuTo4lW3ZjOX8V6Rhf9n/tHiBDfTvTiWXXtV5S/wBmfFJNTq6cf3qe5A0hhys8po8axQTvjnMS9Qur6g7SY7HMJtUuVu60twuvUaX+zPWietfS8ukc1bN/Z7q6cR/3+AP3OsHlgdccGT+R59Qdqu0FVYzvAPxcG5bzs9UYxUAEcsEMtz77GISWlwH7Fww0hOet4pemILVb1knZzsfJZifaKDDjJuiSa4x/K2qxeZPwdUML+TFTYGElMUkkEsRu9rxS+Xq0UiPBzLocwFmWI7Qf2iOy/Z8ygwuCv7Rm3jKbhRfzHNZmo/tVVpHZTYBS08HTaUjmX6tqxSmzdyxrg9rDs+8lrXybtOpk03Y1iuskMD7iJ7yXgGJ/2lu0dVEYU8cNHc/XFGxH/NZ6v+3TtbiFHLTSYjUDFIQk5A9hlk2Q7m7laxzM3mx/o+j8Q7K0dhSVmLxRCIXFraNrfCsziXaTspg8IvHXzTiLtmIR3Zr5kqMarai455JJC9RmRKN94VG3N3K1/ES20/2cjyp+EfQ1Z9rnZCliJwpsTrZxfYHDGIX+olkq37bqmolOOCgpcNizK0uGUp/mK5eTPXSW5O76+K9NS1gXFnt/OmTtZ6KX2vYzfOf3nIBiJcPhwDa/1KrqPtU7SzBrico5+nasQNdGRFq6XtAE2d5/xQK2X9b2yxeuLOetqJcmt3SOq/72lJxvbP6nVdxm7mMv3pb8iMKSW0vFkl7ibNLTUMdVFFJJidNTme545PCos2Hywyi0tfTgBPaxX3f0rOlDIT5vFKP5HQcF9ubS3fExLTgOS7qKGpIswqoJR8JcRNUw08IVEla7yizMwDTSWk7v/wAlV27dXISdGA7hzz/ggmiY0lJwif8A3oJc+nNnEkw0jyNl+IOfNAYvzdn3e7ak0bjrrblbyTTM9WSKmZ6wg4888tgZBd4PcPuTRC4kYRHIQk1vpuH4k04uLjvu+IUuJJHc3Ee121tfqFURqOlTzxiVmY57XETa12TH4kLjrZe3hdIya7LkItogIWvJnZkBQZyS32Z9PvUyDhTQkUtfHTy5/sijMv8AAVW3ML8//au8TiZPrd6kFUSTqnEtJWK5uoWTXtBkOpbk3baxZs9yC4B87kE0P+0P5uSHiPnrkigp2K7N3D/UjKjubPNx08vEsHmhHg6I9POa2GOI+7JLiHzTvse7K91x6NxbQ93zS/Ih+x/j5P0NFJcukT+5Saejtlyk3Dlc4kmyILS4ce7uWMupS4RpDpW+ZDPhy6UmzJxbxIwE8szZhJSIpmjHSNi/cksz8mjwIjlG4uWb7s0hzvysYU7aZOT5OX7k7FTvnrnyW3dojsJvhDVPG3FG9rhyT5yDGETxs6dGnMQ0C0n6lDlJykPLMR7kseTd0GTC4IU1RcAx2fNNcb0RtzSeMy8077HIQZuzj4ls8kYmEcM2NCT5912Xkg3iWqkNTyCGjdW1SHowj5vesn1EUbrppSIURHGWhuOfpe1IozkLVTfY45O/u8TpqKO0u8RVRzQmZy6WcBUUJSSZuDGPerMIYxiNwa279SYi/DHTJQ6qqkE7A26ea6lNHFKEl8h88o2yz3dSYORrVFKSQnLN9vqzQCMhPk2dyl5CVGTH7WIuWRd67awogo5MtVIGFh7nIVi5o6YYnIZikkpzzikcCy6hdWuI9rsTxaalkORoipwGJhia0Sy7yHvdRBhbIXfb+5GFPs0XHPHiyT3muUdCwtcEUJp4yMwNxv67dtyC1yIs36uanjR7tciFEdGGS3jligeCdWQamunriF5ycyABBiy8LJgZLh5KeVDr+0bmuewv4nZbKcTneKf6IIk//tRNnn381I9lkF+d3mnPZTz53Kt4i7UyJuJc4e1TRozEbskmoz5IU0HZmRBj26JDCchsAbi9Oal/d5+p0vu0xkF26u9RLIki44Zt8jlJHDCGUgM5k2t3SpfGARHLL3WqIcMmRNndahAZLxZ2e1YLMdPZ5GKkragndrfE5ZLjFt1dWE1DxrSZu7UkA4a5Fkz2rVZIfZnLDkIZ/Nlwh2dymlh7+73omw/ar72NGfYy/orhh26v/NEMPkrBsPe/kxfCnBw9rxC3d1clH5GMpdLkKko37kfB6c2Vm+GuI5MCMMPbLPpVLqcY/wAPIzw4s883dNyluytSYvegLO7V1wnSGJMJd/vToE+1M3bdXR3XPq36UAG+fNJy99yBibP4k7pu5IAEcy6dqdEe7PagDrzz7k73aZoAXh9wobrfhSEnLki8fxIj5AIcua74dq5btS18kASA3Rc1lO0dUY15tG7ATMOZCy1MZbSWNxzOTEKo36XO1rVz5TTH5Koykk6zck23TkpkUbCfcSYljeNr2dt3hWFnYR5pGItE047k+49WiTDaxM/US0TFR2jjujnk0tAEzd3srSOl4fZ+oqMn3yBExfzVddpy6UJjfBfYV2wr6GIYDkapp/8AhTsxir7DcWwqum/EeSju8Jbg/UsMO61TKYXuscFlLjktPbhm8rZHoXzaIeAbbDje8XRwzNIQ55EXwuqPB5KqjMvZ5LBJrTHqEv3LQYiUQ0A1NRHHS5NaEkW3iv8ASph1POhnPpeN0dDaRM+ZJqTEODIIA1xdwiyVHVU2JMUcUrcUW/ZltzQGRx3MEdxN6torv/8AThQXtVWR3MbiheukhufiPxfhdMNG8lrzyPb/AMOPaKkUpMJbGYf3KeS+CZD2ixAo8n6BbxNaRKVHjEUg5Sg5SF4V2GlGa18r/hy6UbYbSQlxJTYfgJUQ2r4HqfEI/C4l9SnUONVmFz+0YfUSUsojbdGagUGBy4lJlRUcs/iuy2iKt4cDipbWrJ45TZ/2AbrfzckNo1XBHCsqKyUr5Dlve+wdoM/na2ma1OC9mavEAnlkk9lghjc3DK6WTLwgPmqtqr2cLABoh+HqUWbGmhm4hnJxRfqUaWJTQ/QY81VPLBGD4dY+sRf/AHdvx59H5R/Mn4q6OlaRqaJgIn1MriN/qJ1GqO1UOLcKPFYo8Rii6OO28PpPmydbDaesAnwzEWEu6kxLp/LK3+oUJV8htX4C+9jy63MvUSkU+ISlqz7i9Lqqnhlw8h+8KeSiLPqk3RF9JtorKjKWOEWjYBve4JB3D+pU6YK0XdFjEsJCBx8m+laGixQcxvjuJ1nsOhgmGyoKQy9XSrqkGOnbMN5Z6EXUyxuRqka3CKqWomybMf8AKtFHHViBM7sQ94ifUsDFilvPaXqJWVLj08OgSPb3KLZqmagxlG5+HaXxJ3D8SlhqReSByBvFeoWG4xJiQ2WMR9NoupUs1N+zlMIPqdPiXyKo2VD2itHQ7Tfdz3K3pu3EsJaG4W+9ecQjHCF8ZsQ+rO5RavEqrillkA/K5YvpoZDVZsmPwej41H2X7YRnBj+DUmI385CjtNviEmXlPaX+yL2O7TEU/Z7FKjCJ3/up94fqUocUnkKyQ3H/APDUulx46UivN7m9PUo7GTH8JEucMnzR4F22/sn9vOx4nPBSR43RDu4tC95W/TzXktTh9ThsxRVdPLTmz2uMoWr9AcF+0Kso7XCRyEfUrevquy/byA4MfwamrCIbXkILT/Umupy4/mrIfSYp/B0fnMGWXNl391q+yu1X9j/sh2kE5ezmLy4RUPuaKp3h+pl4j2z/ALLPbzsexyx4Z980Qtc09CbS7fp5/wBK6YdVjn9nJPpMuP6PI7be9ExNkSdraGow+YoKmCWmlF9Y5QcbU00bkRe5dK9xy6iYmtzRbrdMl3hsL5epWeDdm8R7QVYU+H0UlQTlbtbQVQalcO3dltU3CsHr+0VWMGHU0lQbv4G/zL2nsf8A2dXmcJceke1//DRPb+ol7l2e7D4Z2fphgpqcYIh5ADKHJIpY2zwXsT/ZvqK4oqjHJWt0L2aB/wDMS9/7K9gcM7L0gxUcUUAZdIs1yvONT0bcO9ovh8Sq8Sx4KMhye13/ADXLJtz8HSoxhyaGmkioWJ2ijMH5jI3UoGKY9HSwHJHnwh8Oe5YPEu1xiJGcg04523E6zdT2i4Nzxz3jKLi5E9wqliM3nX0aHHe2FXUBlAZxXbV5Vi3bR6GuOOpY5yZ9ZM1bVvaaDkx3l0uvN8ehcq6U3O3X8uS6o+1Hn5JuReQdtAKs4eTAHcWSk1/aLTafNYOpmp6cBze823IaDFo65zBpWubwqXIIpmllxY5OKd9xDu/cs7W405GWSfjqPZ5Rd8rc7X+Sx+PVB09WUYPZFcW5ZSnRqomooJmmASN7SJQK4gKUrmcfCs/g2JScYomdyEdzESuXE6gy0uEWWaexpQVHiElDMXivbcKt6jFAHDb5GaISbSMWWNnqragMvC5KLiWMSVBiGb2tttSUtSasaxTFCKoJ36Ta5iUCWqMoj3tc4ONqqMVqnkqdH6drKVSC5Qjm9xZKGzoUaVjdDURxmDcNxJ26s+pEU1p6GyCGlkvFndrAuyTBi0cuTPdqpLatimzmksy6X6kMo26OpIyPbn4VGqS8n7vCgtMCMTqJgjDqN7WXpGEfZzFR2/eknHNm/ZRvaP6lgezkLzdocNANxPOA2/mXtnaTGMPwmpl9rqI4iZ32Z3F+lVQ2NUtDBQ04x08YwB6Y2tzXl3baZ5O0VU2fpH+lep0NQGKUcFTFnwptwXem5ePdppHk7QVr+HiEP8FJK88mt+zGltpsRnfbeYA37s3Vb9plU/3rBBntCNa37O8PePs1FJZumkMrv5LDdvhebtJWHdcIOIN+4VafBTXuM4G0tOpOyzOVuvJNcMyucWT4UMhZO/eooeyGhktIXbahlkeR/iUk8NYRzeT+SH2dh0Iri+FIBhurRlPxEmhhgpI3Yhia4y9Rv1f9qmYJh5lJLUOF0VIF+7z8I/xRj2fra66QIJTJ3uIhbzUucTZY5vwigcdEPStWHYPF5oSeOnYRZ+ozEf8AFCH2c4gNrz1FFTj8U4l/gmppjeOSMsOZXfCptHh51g7Ga1n6iWlh7EwQt/vGKUv0x3f9qvqLBaOnw6UmxGkKUX/DgyLd+ZPbklxZmaahajhGSz4W+pVdeUklSZHnd8SusVqJOOLTswgG0Bj6RFVVeVxCzg9q1ZzryQQJ9raCkA8YybLd80B5XC6Kny4mrOQqS3RZUlK+53drmfRTxJoWz0IvhJVsWchWRs5KXITxw2cNhlZaUcwhrN+rbU1MXGlzf91qZIjHTPnzSCPiOLO+7PVSzSh2EXEtXVgeNTwwjTxHcPyVxTdmXIAkd2G4LnHJQa/srJZeBt6n05K6pcCtFDNUSVEpOb7u9PhJLG1wSOPlqjlo+C5A+ZH6U00bxlm+dorK2P2l9hX2gdoMJEI4sTmkph5xSveD/lfRWf8AtxBih54hg1GUvdPTM9OQ/o0/pWOcXkLYL3dwq57OdlazGq8IsuHFnvIu4VSbC6NVh9ZhUwCEVbUQVLOW2cBMP5aq+oMNrKgyeBoawR/4R2l+l1Pw7sDglCIg/Elnb+8J+paOmp6bDX/3aNyMW8S6UiFkMRWcWnkznpzARe3cCqcXxhoTsgyEzfbGLrY9qe3FTDdSQRCIP4ibcyydRjwEJSVtPTSkzaySRtd+plm5pFcSXtMfX+0TTEcrfK1+SVBhtTiEMsvH4FFB+0nlPYPuH1P7lKq+02HVVSUbQSDTi1tw7iz/AOirsarI8SeIIpf93i2xxdAh+VZWLSQFXUR4hbBEzwUobtz7jLzJBbcAsG0PV6lDKOSFyZxcsvEO4VY0tO8lh1JuAZ6CXUStcjotcLodgG7MJO62mGUsUcIvld5kT7blnsLwuSbcYGAFyD1LUwU7wxiDd3hVo5pDI/g3npzUWqqAqBJrG96lzdRaWCqapErxyd+f5VcjLH5Gamq4MVkTPd07lTbI+LJLuL/UrySRt+bXllpcyz+JSPCJB1Fkudo7lIiTZSB7Q5/hZ2t9SocTruM+TZCptSUtQBHHFtHa5Kpmhkzz4Tllz0WTLTsiGTJo5GLVlImpTkfNgtRjhZzRBYLkXeq4L2RX3PuSYXtVrHgcmVxA/wASR0rw6tHbl6kWOyt4L96dp4WIx4hWRdRF5/SiORicXyv+pCcxyWs7uQjyEn5KrJHykjjMmiB+Bn1G250f3o8Y/hbVDXP3oSTCg5qqSTmbqO5PIneHu9KXDcuW5XUReBsI7u9OhCxaeJSoMPkkPNmU8aNqVhY9xO3hUMW5VcEB1cdqdhj4hD6U9NS8TzElpexuDh7QNRI4EMfKMvPzUf8AobF52K7FhVCNXWRsMTaxxeI/iL3L0WGjw6MAaTDxA8+qIyFVlNXBJa4BYTeMXVxh1Yc3VlKKakQT4cBwfEIsoqipopfia8FGqOwuJxsJwcGqH/yztL9LredjhwqunBnimp5QAuJe7FEa9DosFwkpxNpHiAX3DE/+VarLOBLwY5+T5krKGejIgqKeSAs/7xlFOEC1B19g1fZ3CKikyil9t03xSjut+pZGo+yXs9jDm70UlKXTcG1bLq/8kYS6P/BnzJPT3DyVZU4eEhZ5W5r6RxX+zXLIF+GYmBh6Z2/6LBY39iPajC2N5KDjiPipnuzVd3HMjs5YfR43Jh7xvp+pDENpZOtXX9n62hIo56aUMuYkyppaPVx6VDj/AIhcvsZDMX5spUO7vtUYBeN81MpiuLuFaw8kyJQSPboz6J8JOJzTYi1xJdK7VZzOmSoy4eviUkK7Zq77VWGV3fbmgeZ7eapZNRdpMuwrGLvtTo1jt3n8NqoQqHHvTo1ziSfcDsmjhxKMbeJHMRfDapsOOU8f93N+VhWSDFHu70vvTzN0bFLHRvKftNSFazhMI/JSKbt5h9HPmMcxkD6Lzn7wuPR1FOZt2ZuQpPIaLGfQWAf2hsPwkxaswQ68P/xLSW4p/wC1B2QyiaPs5W05s3/Ha1fIgzOPQ7rozP5rB1LybxlKB9XY7/aewquhsw7D5aOU+css25ZOn+3QKfEeMVTMQPzjE7v0r594j5ZO65xPkqTgvoHObPe/tD+3qTtZR0FPhEtTho0s3F4oyWm+3Ldb9Sruw/2xYrgeMBiFdi89UOVpwTzkYmPxZrxbiWl3/Si0Lv3Kbj+iXu3bZ9T0H9pyKskKetA4s+UED2iG50eI/bR2Gxa96/B5Kgz3ORMJE6+WOI425ZpwZn8rUtIGjy5P2fRFR20+yqsmE27PSwBbaVxkO78pKPN2o+y4mPLAKn3FHI//ADJeCDWPbz2/Jd+8DuVewh5Jnuc+KfZhJCRx4diYy9wXt/3LFYrVUMxk1E3Ag7hLqWGHEJB8vcn/ALynK12DnyFWmiHNvyW8kZj/AHl7IISeO52Ntvqa5VbVlRd+zu/ci9ulHWxxt8SdmJo6GuoxAGqqSOTXUhZTeNgVRq9OwF8lkIaxpBzkZ/d4U+dVBxMgzK38qPaXZrafDcHqj0ja3L6VqMI+y+jx6O+kgklHaJELeL9S8tCoYny8I+9a/s52bx3HAvw9p+EbjujNxuJS6Lg+TeR/2f3kDPgTa+61Oj/Z7l4eecsQfWVy2nYX7L8YwsAkxjHK+V8v/tIp3tH3ETr1Gnpzp4RFj2tyue4lyvI14PQx4ov5I+eB/s91PFyY6kvJSof7OMhalUSh58RfQlsuQvqQdN3qVTjXabBuzdv3pitNRZs34ckm8vyqe7M2/Hxnip/2bYxchKtuH4mJFP8A2dTquFfWST8OOwPDaP6V6B2r+3Ds32VeKNgqsWlmjvhGka2Ix+slQN/acwClooDrKKYag2K+CJ87Cbp/Un/yEtYE6ZlZP7Osu2MKmQhDOwSfpL9KqO0X2GvgdPE+IVsVOJ2jGMs1pP8AlU/Hv7WmJkBBg2HU1LndlJPmZD/6ryHG+21Z2kqhrK+pknqu+SR7iWsVO/cc2SWJfEtK/szhVCZB7a0ub27DuVWeE0G4m9oMW5kLdKqpsWktLhGA6eIE1UY5U1FINOfDtbxC2RLfhHJdlo1HQEQgDTkXValPhdHTiVlQxl6Re5VNNiU8MoSRmQGHiHqQATVEmQA9yCX5J70dN4JT156JsqWCPXiGRZpkSCnEgPrXfaAK5yZ7knaDhhHwpC33Fm+7XvRRU8Qte8b+7VO09QG0Iwfi913StHT4SdVSnVyGIl47mtsXn9R1Esfk9Xo+jefxyVlLhMtccTMDhftZOzYPwz4YVF+W3lanajEJxMo45Hy9XqUVpvN+peTJzm7s9hRxY1rRJ/2brC5RkY+oU2fZ+ojHUGG31J2mmqZHJ4Jaj03RO6nhg+MYg9mdQQl4TO5cGTN2n7meph6TvQuCKCbDz9xE3vTLUbjboy0U3YXGYdZKOUfDd0j/ADSp+yNXSlfOcYeQkdy68fWYpLhnFL03NfMCkGhktybK7qTgYawvz2+kVq6LsrV1DC8dhj81Ml7OhS2tLPGBCXruWM+ujF1Z3Y/RMk1dGVhw+AQ1bcnRpaeO338tFsG7F1AjnkxgW5tUy3ZOeQiaNto87e5cn9wi/wCZ6n9izQj7YGQnjAnyjByH6U0GGuXINpLX0/Zs5iII34p+kSU2j7I1AylfHYOficblb9ShjXkzx/0/mzPwYYcLblkiPC5L82e0fktviWB1NLTSytEwBG1zkSoZdxDkbatr8Kheo9xWh5PRPx56tFSVGw6abVHmhYrrGe4Vrw7OycICd9xbmtTT9nWqNmpHn05KcfWxv3MMvo+WvZAxr0rk3K3zR+yhb3rVD2TchLIJFGm7Kz35RRyXL0IddgulI8yfo/VpXoUHBAtGZNFShdy+FXn+zNfbm8LiPyQ/ctSJZOD3fNdsethL4yPLyem5Iv3wKp8PCPuZD7LGN2i0NF2bqKgBMmcbnt3Mnx7LyjNkbd/ksZeoY15mdUPR800moGaGje7ocfpT4ULEWrsK29H2dawWAMz9JOim7Jvdm8T3ZeElwS9Yx3Vnq4/6ezOO1GJ+63K1x3fEi9nijAmYXIlsouzc2djAZD8k9/srpubqWT9Vx/bNv7BkfgxkNLBJrnz8KfHD6Yi1f9S1L9lbQJ3Hbn5Lh9mQjItbv9Ky/uMW+Gar0TJDykZM6OkEibP82S49DBdmDMY960Q9n24xMztoifA2Ehz7mt5rRdcv8iX6Q39IzXscQsXNcKhiJxyG3L3LUfcocmZvqFOxYbBGOgtc7J/3GhR9FtmSejjJhzd7fkkFGAhn1E7rZewxbms5LP452gfBcSpaSjpIawyC44ybcy0x9dkyuoEZvS8WCO+RkI6UIYiOU3tBrntWemrJKysLh5hE/i9StMSHH8cK8KPgRiFtojaJK5wbsXBRxxVE7kdRlvi8Akuv8pYoXOXJ5v8AbpZ8lYVwZWjoamoPI5HDquLvyViOCtGYneU+XJboaEBAHaC0stdEEtCFpZxNy3aWrhfqbZ6UfQv8mZUMPb0c/SjOhYXybv56LVNS8NruBt+JJ6eQbcorfqZYv1FnYvRIpGU4MWebs4kT+SbCNpLswu8tFrPZXJyco7rn10TYUpkxPw2G1/JP85sj+0RTM4FHqP4b7U+NDba5hqr4I3EsmBLhuT6s5edyX5ky16TjKE6NxEn4fJIacxHOy7TxK+Oj4gFlmQogw0ycWy2+pH5pX9pT+MT5Otfm73Jr966ZfmTX1L7A/LRzxJ3iKOxI2kt1ZADrSb9GdGOQjm72l6UyJWln4k3c1yAJIlcT5o7tPd6lHErbviTrE5Wtnz5IAdAm56jcnXLeo11pEzvubkiu3IAfHl8Lpd6bHMR9RJNyzyuJAEqIWv1ba/NZvtDRvT1k4a2k9zfJ1oRK23J9ysi7NxdpsKlnilH7xpA3wE/WHhIfNcWd6qzr6aO7pHmMY26P6U1LG92i0MuByRlkcbgTOgHB3Eed37lx91eTs7UjOWvnkiaFyLYzuS0Y4SYiJcNKPD3je9wtzT78RLDKyNWUJ0/ZmiBzf8acz4XyFhuVa2HyEXJbmqwWprqTDYwichijfd8yV/gn2Y4jiRM0VHJP9IOuaXWKK8nox6LJkfCPN6PBzkIWYP5LRYd2ZlmYbIDPXpyXo03Zvs52RpOJjOJ0tPOJ2+xwPxprvpbl+ZZrFvtU9nA4OzdH93AW32upZimt+EeTLKMs3UP2LgvJhwdLH/kfP6OVGE0PY+lCfE7Sqna4KMX3n9XkyxOK4tLi1SUsuQiO0Ih6QH0io9TUS1FQUs8pzzm9znI9xOmvDczr18HTLFzLyeF1HVd72x4QIk4lm20m5WqxDtBWiwhJK84j/wAXcX6lWoy3d67zg+JoaLGqSqcRnbgH3XbgV6NLHGN7A3uIXuEl56/JWOFY9W4LJfSTMI5axmAmD/ULoKNzT0dZXSgDHwAN8gt6f1LV0XZmkoQA6imlxGeVx4YzvYBF9PN1m8C+16nhAY6zCIYD6faqQLib8r8v3LVx4pRYwHHpsQiqjNtBjPf+nmyxaZdoax3EMQo5joqwDoCB7HpsrBH4dFUETE2WivAKohOw348RPrHKF4/pdKHs62KDK8FNJQGO7i/+HFviz5J+CGtzOSFaQuUhjb4UxVi8zZs93mplbh9RDATgDVAAfXE94fUqGfEqiMyudhHp2stLJSoYqah45Ssdi+EUVHjDxvllaShlJdJm7sN3qRU8bFMLubW56pm9m5wHtdUR7De8CbWORrhf8rq0gjwuuqM6bjYNVHzko8uERfFE+iy+GzHaObAY91vUyuoqoIwK8PzJNJk9yjQf/VcPYjkpIsXpx/8AE4d12/FEWv6U/h+MUWIbKaouMX1gk2Sj9QvqqmlxSKnMcp5bvTGpFfjWHYg3DxXDo6yUeiWM7TAfrbVYPH+i45DRxSSczC2MeZKJU9oqOlM2AJDNtt3hVFTVlTDF/ude8sHdS4lu/TK2v6lV1tZwSzq4pKLPxS9BfSbaEpiv8inP9Gjl7VTyOPDl4HxD1J2k7VVsOhm8oP8A8UbhWUiyJhNt4PyKN1KEXmcbHIRZaOMWQpSPRsL7bUVgsDzU1Q3O17gJaD78euhG94iF/EC8qpqN8hyG4via1WmHSHSmLuZ259MbrKv0bKbPSYKynkax2cSz8O5TYhYuvhlb062ksYPaqTgjHJHFYz3cSMLD/UpdNXU9RCMkdeF/TwJGtJvzLO5I1s9DpqGMQAzy5dI7lKDKN72drviZYamxiejHN3e3+l1cU2PRzB+JI4j6Qa7+pKrK2NdFiR04Z8S31aq2wrtccb3UlaUuXO3NYZqqiIiklcqgbemV7QH8rIi7SRQhZoI5XMMeQrCWFTLjlcPs3+M0eAdtoOH2g7PUeIk7W8U42GUfzNqvH+1H9mHsRiUpnhdXW4Sf/D2mIq3g7WRzTE7SmJ9yCoxaprCIIOLKQ7nt3Eqx4pY3wycmWGTyjJ4T/Zr7L4PPxMUxksRybSKy0f8AMtxQDg/Z+nGkwykhgiDxA1u1Z2XFmkMvaGKe1reEW3copVUZGVjy0oP4c7xXXzI4rSNgHagPaRaOE5/DxBbaKdxDtA4xgwG13wndosbHWT0cZR8f2oX3NHF0j/6qLUyYiIfh0UwjLytBy2rRJIhyfiJfVmNHHqcloNyIn6Vm8U7UOQm8bsWv7Q32rJY/2gGhnOOrao9o6eHK1tv5VkMS7RSSbzdxAeQitkzlbkaXtJizV1McfFIpbrmJZ+hx6enAo524olytfaKzNT2k4mrlt+aqajHnk0B3R3ET22/cbKoxZycsjZiP0qurMWeoC13+dvesjHizxzfiG9qsDqAktMOkll3Ni9Eirx7jwmLuZ2n4VFw7EHw+qEwy3ta6dx6uYg4b5EQ7lQQzOR8ri7li3ybKPB6D96NM2bOxLO9pMQaoMMmYs2/gohYlHT0PDB7pTbqHuJQaYnku47sRE+mqGxKFGg7PcIaMpDa6V/F6RSx7FDjAooDcdNbUEVlLTZNl6nHNVdfM5ap3wKrY2dY81vgyTUxXA2j3epRYZGI8lJnrqeGnyYXIski6KSsy4pad6mwyRjGOTsRKtmm4xk/mp9DR3Bm6GjeXtQc1U5NkLPd3Eq1ifiFn1Erk4bYiZ8+XhVGZOJ80JBBpk+7blom5ejmy4BNkOqGUrlIJcgU00lLUjLEbxSg9zGL2kJJ2UpJivM3kMnuciK4nRxU+g5tt9QqZheGvXYnS04dMswi5eEWuTbLu2e1YDRthvZ+nA2tGGnYn+HbmvE6kTqKk5criNyJ/m69w7XdpMIw/Baiip6kJao47G4W5eVR0byWiMTkSy3Ve4rSTn7T17BMPg7P9mKAaiQYBhpxN7ntzK25eL1ueJVs85t+1kI9y1EPZ/GO0UwHK805bRbiOW30rSUv2WvRxcfEZ4qWL1SnasO9GJ2rpMs+apHmcOGvJowP+Vlb0HZOsrCzCnK31ZLefeHZbAwJomkxKdm6YmtC76nVdX/aJXkNlBBDhwf8AltcX6nTTzZPCoHi6bD852/8ARA//ACxnmphlrDioov8AiVJ2JpsF7L4Oec9ZLikreGkC0f1OqqvxKrxKTiVc0k5f+Y9yewfDfvCvGM3fgAzyzF6QYcyW8eml/NnLk6zHHjHA02JdoKDA6KlpsLwiniOYBqJiqfxSbPo/p/zKnrO1WJ1giz1bxC3hiYQH+lVlZWPiFZLUGz73uYfIfC38E1aAkuiGGEDjl1eXJ9jp1EslznPIf1GRJrhsQ6/1Lgx2vz/mj6tGzW2qOfeT8gmO7T+lccGItcxUuOFh10Smj26dSKERyFssnyJGROT5yAEulu8GJNFtYs2RCV3NOgTItRhdNMxZRNFc/hUMsD4b5xG1vxK5YfN7tFyQdOllOqHuyujhOFhZoWu7y9SinGZSE7sX5lb22iKLWQsm3IopSKF8yPJmuWh7M4S0zlPKL2imSp2F9Y9ydhqKin/YVEkQ+nqFQlRbyGtEny0dRaquKG3Nm9yq6ftBNGQ3hGdvqUuorsPros7JoJe+5rhVkIpZoWKQnZm3Jj2Vru4/qVvNRwRw8VqmIxfwj1Mqsq6ATdmlEiXPrI2TC4L7XbMfEtL2eKeQd7sID4vEs3CUlQBGG4R/qTjSVEY58RwL4VrG0Q/cesYNNFG5u8rkTeHO7JO13aiKnu4EbGfqJtq8nixCspSKyVyHK50+/aSWQLHcxEm1ROTIUC3xrEDqL6id2/0rF4xWTzSCxnaPS1zWqTPiEdVMQSG5CPRd3KvrKr2603ba21iWB1JURJdx9LIQzG3JlJio7j0fannoREi1v/cg0sZo5paUxMOplq6TthPUQDBU0kFQJbbpYGK383NlSUuGuRZ5K7osLa3Znb33Mpsxk0aigxjC5ACOUKqgLxywGJi/5X/7ld0f4Zk9JilFWBn/AH7FTmX+Zlk4aHh65XF3fCpEQtSncZtd8ulaIxcka+XBa0wGf2OUgd9Tgbig35mVXXYScI5tE1rtptTNN2inwu06eWQvije0lc0/2gVdVFlUjDWxN4amFj/qW1/7IpfoweJRzx6PFIP7upU81K813L8y9SOs7N4hHZLRT0Zi/VTTEX9J3Jj/AGJwquMfYsViuf8Au6wHAv4too5Nk4fR5UOGyiFjHsd7rVJgwc5CyMLvMibpXoVf9n8+HgUj0r1AdV1IfFEf4LNYlMFLUDFDK8B5dM8JXKXJFUysl7O0cMd7tf8AShipaSENMhJvD5p+aSosM3aM/wD8N1RVE00hmzBu79drLK9iXFoLFMUjhiJmZh+HLqWSqZJagidz0Lwq2qZGu53l6lXVNglozCqLTK0+pK5s+9PPHdoyKKnu8lRWwEULk4ipsNC25na4nRU8bkwsylxwyFa2o3bUGTmRyoYx0bO1uenSptNhMUjjfG+5tLVJhw08s5Ng5a7laQzBHT2QBZpa5+pFk/IjHC0IWRs3puyUSaNo3zfcQ/0qwIms+L1KIRNcTGTK7BIhxU51BkOfPa1rL0bCOzLUdCAM1xu1xl6lD7IdnQ21NTld/ch/qW6CMIyHViLuFK0wdt8GWlw94SJt5fT0q7wgTp4dDMSy23eFKWlIpcoyZGFLU2bMtPCRLM3LSkxKsjlYIztLK24muElr8Bxat4wHLG4Wta5Ce11g4aqph0s3elXVDiVSLC/sb+lhzVbslI9Zw3HDp5fwzkC7mQvuJaSlxqKnh4lXmMvU0fi+ovJeT0pVYiLvI0EhWkxF/df9XVy1c4sTvK8srvc5IpM3TPWsN7TU9R+IcrET+p7f6VeU+LU8xZZ2/wCVeIQ4g5FG3V5D4lfU+JPUREElW4dO3NZPGaps9LrMBwfGgL2mmppc912Q3LCY99gPZrGHN4ozo5C8UfSihx6opSG89vh9JKxpO2hiWu4fUL9KEpx8A9H5R5Vjv9l+rjufDq+OfyE2tcmXnWMfZD2lwGYmkwyQwH+8BrhX1pD2gCoEXvB9FMbEopB3/vua5arLkiYSwQkfC01LU0L5VEEkBf8AmA6EZBLll/Ffb1f2bwbHIy9poqao+ptyw2N/YH2WxS44YpKCXvKMtq6IdX+0csuk/wAT5XMv8E2/Vz5fEvbsb/sx14sR4ViEFR8Ej2kvPce+yHtX2dueowqYgHmUQXD+pbrPjf2QsU4fRkCK38yRE23NdmhkpZSjljOI/STWptyuLm1rLRSEI5GEi1Qju1bLahfn3Im23Pk1qCArn7nfchHMuTpXeF2+SWy3kgAgzHvR3eaabnmiu29+qADu80mzQD711iHytQA4xeadYrSzuZRiytRai+SAJQyd7ZEiutbuUEZH5J+Gqmp9Y3cc/clew2i0HD6soxcKZ7fkkGG1ZFrTtb8LqufEKyQLHnIhPwi6QYpUwtwwlMBHwqk0RTJksMsewomEm+PpSGE+Vj7eWqhnXSTEV8l13Mi6kBVRiBa93ki0LQu6TBcQrispKOaqPLpguMv5KXJ2Vx+ht4+D1kWb23S0523fpS7K9tsf7LxF92VcdNE+5y4IET/mcc1vOzf2hdtO1VbS0NBiDe2SF4gARM+ferVMX2YKPsjjlcWzDK6XN9bYDJPV2A1eD14UGI09RBPYx2FAZEWfT4V7Hj/Z/wC0ntBUUcs8FVUT0wWMNG4xDFm/wc3Uvs/R9uOxuMB2hxuiq+BTBbIVW/GGz4iUM20/0P8A2V/Yj7VR0uMYpThTwHmQU1TBbKTeogflcve8Hw2LCYeFT0lPFEPhjjEP8FlsO+0ioxCniqvuepqKeZrwqYoytJlLP7RMPo4Snr6eWgi7uO9hP8Oq5ZTmenjhjSNURR5O0jXl6RUGrqqPDacqmsOOliHPOWeS0RWKxj7buzUeEnPh9W0tZk+QEYiTP4fmvEO2H24Yv2gp4qatqIRgjkvaMY2tL6vNOEMj8kzy4oo9gxP+0dgeH3RYfh0+Ik3MiksB/p6l4h2oxyPtZ2jrcY9kpqKoqXcnjG4/6nWYxft4eJVEtTE1JTynaNtNAwiP0is5Dj1fHMThUvc/uZdmOKR52XNOfBuSwmsqgAGr4NjWgMh22j5KhrOxdeRXvU0Z6/8AGHRMRdqsby0kjPX/AIAF/pVpQ9rqcaM6fHI5eKL3BHTQAN31PzW/BzbFAfZ2pEyjeSEfiGTamw7O1MY5vLCX51Y4jjFBNMMtObwRDzi4dxv+a7JQArnqKkJKk5IqAjteSNhImFTSCyPUUMtOWRnHu9LqLITRtq7F9K0OJDgBQk1FUSSy90s+0S/Ks/U08Q3ME4Tl/wCWG1S0WhQZ1EoxxvuU+tqmoSKnp3Ejy3y5JdnqPjBUWZcXLYRJ0aqg+7xglghOtYz/AB+kcnLxe/qTXgnyyo4zlc/USMJrS5OScIY5DyCSAP1ChGFhEnvjl1ttF32qeSuB0KgBboMS7tVY03aaqp6Y6c3aeB3ueORrlTylGQ59FjaiO7NOzVWH8OyNpL8v2hLmyrfiSs68E54+YOiTNjFxZ5OH0ku0cz1h6mdunfbmqZ5BJtJmt+JlyGseEtrMSz7ft4NlklJ+5m4oaiSnImgdh+lW0PaCspRF/aLS9QrERY8xMOewn56bVZQyRVEpg84CQNc9xiP6V5mXpVL5o9rB1s8XGNmore2mL4lHZU180wEd7xyHcN3qUKXFJZLbjuVMwwbi9rjEs9wi9xJ0KOOS5wqWG31MsF0uOHhG8utzz8zJ7YtURjYEsgD807FUcb9o+7quz6lUDRySFYE8ZF9a7921g97D+9HYxh+Xnf8AJmqo+11ZSxcEJyKIPDnuFEXbCsjCQI5H3ta5LLhQ1onnld+9NyQ148opMvhZc76PBd0d8PVOrS1U2aigxyShMjCTe3IvJTh7VVd+d77+dyxD09eNwPTz3emwlFxKqr6GllqGjkAg3XSApfRYcj8GkPVerwry6PQKjtFPUU3AlntDvDPmq+mxanpzFnaKX4S8SyVPUVmJDBIbmRmHULWp0KcBubVzWMejhD2muT1XPmqZv6btlLIXDgCMhBsrcukU7S9ppxr5TlyC6EgcculYO46WK9ncRNNcaomfNpHu/wAVnLosbXCN8frHURfvZ6RhXag8Lpxp5ahhEHfq9TqaPbqijqYDla4Da2aTL+Yry4qH2iE7KtyHMc/ETJYgQFWhTHUOJA/iXOvS8eRna/X+oxQ4PWh+1jsnTnw6h5jHcNww8vT4l5r2b7SU1D2ngrKn2mooOIRSBndte7pVb900QkRhPf5ll4kweCxSDkFRb9S7MHp2PAmlfJ4vWesdT1c4TdcHs2Dfa92IhAoKzCsTiJpHJpRyIXHwlbcqzEvtcwysxWQ8K7Pyy0AvaxS7TXmFBgIzTnZJxRBtRFWBEA7M2EW8I7VlL0zDJnoY/X+sgvK/+j1I+32DwmJhAY3D1Ew9Xkqms+0b8YvZ6eMw7rupefSzNGV2Tl5kpMItVRhJE7ln4S7lkvSunx+58mk/6g63P7Y0i/m7YV9RITnO4gX92L2iKQ9pJ78t2vxrJV1c9LioUzs1hZbvFyU+hF66jCpj6De1ruoV2vpcCXxPMXX9XObW5qIe0k83Nztz6SdTqPHGkHN5HDPnrtJZKpo6inEXOO0LdCHpQR09RUDmEEhNnauWXSYX4O7H6h1MXq+WbSjx7DowJ54Cn8PEE7RRP2iopH4fsTjF6hk3LG1NLV07DfE4iO3cpPZ+M8QxUYjjOWPhkTiPSOS55dLhpzs74eodTusdGmrO0eHjbFHRmPxXopsWoPZR4EEl+fncqI8Lnhroojfae4y8Qt6kFbhs9DUk4M9mfUXiWfaw8JM6Fm6rluBIxDGpISiCAGKsnMRC7aI/ESnUFDSYXiX3hiDSVtYUfCu6BYfpWQxvj0PafCQPMopGC8R+a2Fd7RUWBJFfLlaBFttbw/Nb5IxhBa/Zz4sry5J7rwTmrBqmI2dg10EVN+9opIRFoxE89SFvCsvDxY5OG8b3/CpU/FjseONzGwicctw/UuGeBS9tnp4+rcfdoayjqIo9ZzjIfidM4t2qwTCYiOX8f4I2XnGIdrI4yPhvcW4ee1UMY1GLGUl7ziT2rbH6Vb3mznzf1J212sMLZ6dL9pGESENlFIYlz3COSQfaJT8bJsPeUX23C6wIYKccJSSuweFhU+kw/glmEr3Z6WrZ9DhS4OTH6z1k5e6l/wDw9VwvEMPxAgCWSGjMmzfi9LOnZqHDqhtcQpREXt2mvOONaOV/ckdU0g3u+7/KvJn0EruEz6GPrEWkpwPRwwPD5KkgCrhIGa66Q9rrgYLh8jEzYjRnk2domvP48Sewgd3MckAVT53s7CT7dqz/AAcv+Z0P1PB5UD0YqPC4acXkxCliMwz4We5R6yow6hMXlMbshJhHdovPyqGuHc/Nk60wCWbPePxLWHp8v5MzfrEPCgj5Ulmt+lNtJd3Mg6iSYbS0Hmv0w/A6H2JIitbRC20s/Eht6v5IK1Q4xLtvf4UDFplmk5a9SCgwK0tXtTrFaWbKOxbs8rUY5oAdYnG5nTrFc48lHErkcMlp69KCB+7d8WSK60STNw3C/v0QF+IWefegkkgXc6OGuko6kJIzcJQe4SF+RKKZd+e5MHJcWealpS8lxbi/aawe1zVh54jTR1GfOQNhknoqjsvIV5y1VP8ACUNyx45eaV2vNcMujxy8cHoY+tyQ+XJ6RDUdhhs4mKVWvMRpSuFdxPFvs0joJ44HxqtqiZxAggYAz/evNHt/MldplouX+2wu7Z2P1XJVKCPRpftmiw2mCDAuydBRk0bRFU4g5VB6DzEdrCszjf2odrO0FENHV4zMFE3KmpvwQt8rRWcut5oT93SPqXXj6DDj5SOXL6l1GThz4I5xsN2bbupNGSfmHdrkmCFy7rV3xjFHmylt8hovehufzTpCQ3INeaCWqB1SL3pweZeJNuKDM4kjEWQkgs4JWroyPG+YZiXqFLu0S+aANPgn2hYnhbDHK7V8Hplfd+pXVb28PGogjesls74JX2/9FgCJu5ISt7mdPgg3kWITwuJhIcBD0lG+SmzY9TTUxy4xSDPEG554H4Uzf8n/ADCvPqbFKij6JHIfSW5lc0naKmqNlbFaQ7mIWuG5FJmlkyLtBiMNNXwYHEE9HXTCAQVNKMsxixXCRej8vNWzzRzYRSwVODxYXi0b3T1IzGIyh5WPyf6UOG1DiftdJVxlKL3MMfV+pO19dV1hk9XIVURf8fcsVBxexo8nFCpaijpzIt93dJ4f0qb95U/JnvLLxOoGHYe1URvHJ7P/APiNcLp2s7O1kYcThsUQtdxQe4G+om5LUyqxH2iC3J4bS+e1cDFgmLMNn0qDDhc5F0MV3Is7hJcGhkjmJjCwu9Gw+I+0voawSEcydW+G11TfwqdyMi5B1CX5VSUhYRh8IyT1ElfUf/o0TWj+Y07L2knELIHjo4i/u6baRfUXNL5B4NQ+D4UJi9TG2EVBPqWGGPV8UT3N/gnYaWpp5P8AdoIceDK62mf2eoZvoPR/yksbDWAWurXfqVjTVVpi8huQekllKHHtKhl55L6ftRh9LJwzaelqh/8ACVcbwmxfS/NR5+00s2xg4Q/EpdT2krBpIqLEaaHG6P8Au6PEIRqCH6c9W/KSzNTh712JDJTN9w0QhuoSnep3fCXc3wrBN+DWX7LcMUkJ98lykx4k8fJ+7wqrl9nEIomALorvxRa0j+pOtYQ552qjNN/RpKDtRPR2/iXh6Vp8KxqPEhKyLhEPMhdYGCOOnlHjg9z+Etq3+E08BQA+TDoPRtUm8LL2mhqKrSJnnLLpLaqmsqpZiylB4hH+7ytVkUjjCW/aPvVNU13DEm1lu9SqConIpNCjqpYbTB3Ame5jHqFOxV0nGvY3v9Qu4lmq0pj3mAOKCGarqphCOO4buvJatowUZmoi7SS1DcCrp46zPxyN+KP0kjpximmJ4qKWcu4p32j+VuaYoBaOXORm95FuVxFijwjZGzyW8iLaP6Vk5fo6Vj/yND2coY6yEWq6cDMH22taP6VuqGngoZCljisItrkDrzmgrqsRF3kYhN+nptV1QdoDhmvkke0vCPSy5m5G8YxRqcb7O4J2opuFiNDT1o5f3gbhXif2hf2VQxYHl7J4q1FKP/g67cB/SXNl7PQ4xTVgi7ZAXqF7SUiXEoIzs9oYSHnchTZbxQlyfn325+z3tL9n9V7PjuGTUvoqRa6E/wA7aLLXXc8l+lE2JUGJQlR18VPW05Na8FVGJi/8V5T24/sp9i+2Ry1ODzy9ma0+QxNfTu/0+S0UjleH/E+IaiRuJmx2q09qtw8dWuW6+0v+zT237AjLV/d33zhoZf75h7Of6h5rx2bEJIxsse7xCStMyeNhVlQcxkZ7kqSbh1QSP3brRdQwkK4sytH0p21hImcxG31ICqDqKh5L5WBgFt27pTWGxnWVYNm9rbnUqkjaqkigqD/AF+kC6loKbD6SjkziZhH4n6lSQSeiBmuhDiSbh8KzlfMd4g5uQly1WgxKEMQh4ebjrdcKzVTh81PPZI93/NGpnjoKmvutbcrEqMPZjPJrsk3R07QgTyNamqzEHKEmZ2UlvllK/UrWmmYgHe3T0qofc6MM7uato1cbLSrrGGLID3KqcbiLVSAo5KgtGfcraj7K1NRbsf8AgsnOMPkXDFKXgpGHpZSoYZJLWALlvME+zWorDBggMyfa1rXL0PD/ALIWw2MJ8VqKTCYMruJXSMH9PN1xT6vHE9XF6dlye5qjxeiwOqmLRjWownsLW1loRRkRP6WW7qO0HZPs3NZSQffxh/eC3CiL8yosX+1DGMQHhUXBwiDK22jC0svq5qIvPm+CpFyxdL0v/ZK3/osaT7LYMLDi4vWU9AP/AJ8g3fp5p0+0XZLAxso6ebFpW8WXCD+eqwE00lYZTVFQU8veUpuRJoc+7muqHRX/ANjOSfqUYf8ATCjYV/2oYvUfh0TQYTB3DTBv/U6z8UeIdoq8YIwqcUrTfSMWKU3/ACsp3Z3s6GKF7TWzPR4dF1mLb5H9Ae/4u5el0P2qN2Nw/wBm7J0EeAkQWHVRP+MfxFL1u/8AJdscMMfwR58+pz5+ZszkP2A/aPUQlKHZCujiZr349kRW/SZC7rG9pOzeMdk6/wBixnDqrC6rqaKpjcCdvUPmrXFO22M4pWcWtxStqjN9TlqDIn/iS23Z/t5B2gwr/Z/tjFLi2AnshrJHI6jDZH8cJPr9QcnW9nNqpHj3hWgIQwfsdrtrMXk6fENMBf6j/wAqbr+yc9D2sPBOKMu/ZVjtA4+oZR92W5QsYxL7yrykZrYImGKEfIG6UzAhiNo8mFAXV6kXhzuSEep2dkRF8Rsc8telOMW7R3XPFo7LlzZauiQNj/Etbnch4z833KPHn3JPI5aIoEyUUzlc2e3qtQsN2trMmGLTPq80/CW7LRAx223mhEbhH/UnHK7v/mmyH0+FA0jjjuzR2sLabiyQPd5JMW7JBQZkYiTZI7WIR0XIxufXyTxRtblkyAI5Qtl3XItREeSdGNv/AHISG4RQA14ddyYmp4pi3xDJ8RMpXDce5cIbX1ZAvAwEfBceG7h9KN6iUdX4Z/UCI43Ll4UOvSgY/wAaOT9pG/v4brP4vMcc5OEEtmehEG1XMXTonWzuyY9qylGy1LUyMNU80mTs9xKwo6M6gvw2My6nEVoCjAmyOOMx+JhTtGTYbNxaR2pz6fw22/pWfaZr3SPTYLUQjlYQkXhyV5RdnzIcmDd3kXcipcenhAmkOOUje66RtyuqDtVRRgMdTTSAPrgNj3fJR2mZuTkRYcFjvyBmIm5l6VJlw84RCxrQz6vESvsPxbs/WARx4nHAf/CqQIFc0FHSVwkcBxz3f8N7if8A7VagZ1Ixp0tRGw6NaDdKamjkk14YF53LW1+GnGZbCIW8QsqaroWj0K8jLdas2NIzpwvlmAOKKKGojbNm6v6lqqfBQKMTkyDTpTVRQxRt1bf1Kkq5ZpbM2JSFzD9KeAZR6XcS+JSpZgjusBhUA6x5Lst3xD3KXl18FrE2Oni1ZR8pH+rO0l2f7QK2lh4U5+0RD/dVYDKH81VT1Fxk7P8AmJUWJYgEZ2O93ncy53l3OhY9DRy9sMDrnb2jAoaYulzw+R4v6dzJqqo8AxiUfY8YmoNP2dXDeI/mBYqWSGQtGt+l7VFk/BG+Od7vT0qbkVomX2J/Z7jO46JqfFoG/vKOZrrfoe11ma/D6zDSFqyknpfC3HjIU9DjlXSuPDqCuz6s1rcE7XYqUHDqZHng8Iz/AIo/pdWpuJLxowAWl5EStMNweeotM2cAfxZLbyYfg+JEUlRhkMUpeKm/C/wU2HsLBMAnhmIT0vheKduKD/mV7mDiZQMHPMWCNiDPzVtS4O0ZlY7lr4tymlhdTg8xRynTVHnwJmIv0vqrGjjik1vkpT9M4EA/qVeTJpoqamjjsICyEvUq46Ph25Za8rVrJoWk5SRS2+ITYlAmo3G5wZh+HJJ2XFGfmozK3JlKwjD4SPOo6W5fUpRRyQnm4XD32p+Gwh5OP1KbkaKJb09UwhoYlbyVlDXRE4NnZd/Us4Ee3Y3cnQI4+Rvalsy6RrYZAjLTd/pUkJmHbkslT4lNHpncPxKXT4sZSFxG3Jpio1tNMwllldd6fEtGEbYW4RGzDVM1xj1WfD81ksFxQqOX2iMLpxb8OQukH8/mn4qp9Xd3Ii3ORF1KrKRrWqGktfTd4fUpRVEFHERyvaItdtWVo67giT/81zEcSPgZszkR7WHNP+JSLWftMHGypgbhfF1OkHagISFm23PrxN2SynG4ep9b+HyTB1Fra53O2gqHIR6hhvaiPEBFr2ER8PmraHFoo7nfaXfqvJ8NrJYS2R3jncw+JaOjmnm03XF4ULIWbebtIwnkwbfVnzU/CsYOQ43CdxF7v2iyWEUcklTnUs4CPITbaSsJBanktjk4odLRh1EqTsLR6RR4ockN7PcWQ7VNhxyS4r42t+LavO4ZJI72iqbcuZZ7RVpT4xWDELSGJCW7d6UuDTiuDbx41Tlob2F8TKfSYlsFoqju6RdedviEVRdxJR/K6UVVw9Wlt10te79KeqZnbNviuC4R2giKPFMIoq0e8ijtMfzMsDjf9nPsVjHEkppKvCJC8IveF30q5gxCsjccpHLPkJK0kxhqenAJJGOoN+nPRv8A1Qtl4kU9X5PDse/st45T3Hg9fTYpF3DmIEvNcb+z3tL2ZOzEMIqIBbmQhcP6mX17DjjRyjncGuhKyDHoJAsnOKcXbpkC4f5rVZckf9mDwwZ8Iy5iWRs4F6SG0kL5dy+3MX7A9ku1Q51uDwXlteWmARJefY9/ZXwDELjwbHHopX5RVIbf1K/yF9mT6d/R8zDkPelpavU+0f8AZr7X4GEktPEGJQM37SBrv8F5vifZ3F8FImrcMqILCtcijK39S3WVPwzGWOa8oi+9cLbqyEZGJ8s2/ii93pWtmIr127RBsLTS5FdutzSAV21PQ1UtO2yRwz8IpoJO7JO3BysQWcK+Q+8iV92X7Jy9psRipHqI6ITZ8pZR23KnCRvK796fgxCWlLOKWSImfSw1pFL7Jbf0e0n/AGW60pM6LF6avgdhsHIgPluu7slIw3+zDjA1EXGYCgu/EEXG8h+HNefR/ax2kwmOAMLx2rpxYN4jKRa/vTg/bN23rKjOTtLXl8IyWj/JCLbi+ZHp039mHGKeSWWgpyKD+7CcxIrfiyVj2a+zXEey/aSixDE8D4+HU13HiBrjcnbIbfcqv7Ou1Ha/GsYooazH66ULwI75iYRH0+9fSL1FwA7mxeoupEpuHBrixQycoycPb6gwmnKKLs5iNLAL6hBCNrF+5VvbXt9R452PxfDIKLE4Kqspzhj4tOQgJ/Et8Egc2YS/dzSP2ctDjhLPlcArntHbo68mJ7IfahhmD9lcIwyokrop6GkGGS2nO3NkXa37QOy3abs7PR4q1VVRDaccUtOQ2m3S9yvO0+ORdn+z9fiEFJS1NVCF0MRBtMl8w9o/tK7SVGDyRV9M0VKMxTPKQFdc/gu8h9K0goTZjJyxqim7a1FBJiQSUdM8VPE1rRg25yuWSxLFIJGsCkkGV36yD+SGbtY5D+0Yiz6s3T83binqOz9PRPhkXtsUxGddxP2oP3W/Cuh0edzJ2QiqgqKcIniCIQ8UYMJOpFNhuzNge191xKrq8UaomJ4oGhB+UYmRIaTEpKWpilcjtB2K3qH9LoWRRJcGaWkpZBmia+0BO76VP7QYPFiEkMsMsxy2PxiJrRuz22/lWam7VSySk8cUQDnc34YigLtJU2ZZt9OSvuQIUSxLs7JGYvft+JxTcmEmLZObW5qvLGCk/aOxW/Cl7cBCLZNz96q0VUiwDC2j253a+LzRBhcdPq8piT+l2VaVcxc3a30o2qAINSb3aotE6sucOjpsPMZDvMQdiszyu/MyrZKWAjJwOy53K0n6U6NYf3ebhFHwmcRcia7c6jBUQSOLSBb8QptoSTCChAiLW7TzUzF6imqqOiAIAgqqYLDqYy/bD4XL3+G5RZIzhAXcLxPaxC7lcopxuJDm3UpbLSIZi8hpFC/PwqQcb56Ew7UGonqzcvC6yZqmNcNshZtqAYX+lOnI+mnNN8R/JSNHLX+FDbu1FvpSKTxIbn+pOjccEjHcz2o/aqjb+KZZe9MXJXF5JVELkTIcQqae7I7s/VuVlVduMVqsPeiee6D6BuL8yoWJ8ki97rGWOD8o1jlmvDLmLtdWR4dFSO0YiHIiHc5fUraH7UMRjiJmgpQlyt4pCX6vmso0d3NCULFdkuOSxy9rO/HmyQ5TNvWfalWVUI8MIgNuZRs/4r+olA7Vdso+0GB0VMEB09YN/tUoyXBML9O3ut3LMhCw6t+lI4WkLN/6Ulgx2mkVLq8k04zZpKX7QqmjiowOngnCmYRt3DcpL/aQ9QRPFQxxX87elZD2UBLXNGIuLZNtVvBjbuiV1OWCqLN5S9rDrIIqeWCnp6V/EG4mUTFaeOE546KpGoiY7gkHbn+5Y65x70XGMR5uKldKk7gD6tzVTLwqiopSikBriHqH1CpMXCxQ5Z5JQozz6Tu1WfhqJbTyltta7c6H26S7U3K5afjshdQvEjVH2dOQDeLFaWUOrZJbmoB4LiIgRxyAfrIZmVN7ZJdzZENcd2mQ/uUxxZI+WXLNjn8US4ZMQoZMwlOAncRcs1Kmxqf2vOWUCFg33NtJ0zNM8NNee4nVPNI8xZu9qqGPd2zKWVwXDNZg2MPIcoQBxQ4bnPEPUIt4hJDg/aTCIa2KSpjmANSMxfpb4Vk4ikhcuHI4Zta9r26elNvH08iL0ol0sJWOPVyjTXlFzi00ElfPUQGfAl1jv6k1BWNTmQtPIOb6Wmqwo3tyz5eFckp3J82y5IUIwVUZvLOctjQ/fGITTDI9XdY1rXOrLCu0GIjitKz1jywXiMgSHaOSxoRnGAkzvd3orpMtHdN4ceSFUVj6rLjmpJnoPajtZWjitVAzxkML2gYbmIVVxdusUoy4kcrXZeXhWU40g3Zm9ro6aEKpi4lZHT27WGRupRHpsWOOtG0ut6jJk3jPk2FB26q5K8qyQDqJ9NvhfJbnCPtIwvHBl+8Djw6ywgE2Ivqa3vXjNsdLoEvEL4WUmjmjkA3MyI+70/EuDqfTsOdfo9LpfWep6Z8u7Nj2w7SUlZ2po5aee+lidr7WIeRK4qe22F1HCeN5SO929OTeF15sckc1u+23xZJuoJ7Rs3ZPbaKldBj0UH9CXq2aOSc19nvFJ2dxKTDwrIMzozAj9pJrRLdbtRYj2dxuqwaorIDgipTjlFpJ6gAIyBtzCN2ea8Yre12P/c44V951hYWJ8VqTiFZcqQ66tqmslqaqwdzCRlavMx+m9Q57TkvP/wDh6M/W4ShoosOUXhMgaQi+IvEt39mFCddh+ItxGujMSa6QR2vt25815rxHuHLM7WS9oMYeG19ovdtLxL6DPheXHpF0fOYOp7WfuyVnvXsMUOHVUlTX0vtEMzRR0gHcTl4rlDp4aaOkKorJHgizfIQfc5f9F41DiFYRXnLMQm9z9RXP5/NSyxCsqN8skpFlbudcC9Pa+z2H6rGXOhvB7WRx5xtRsUQvbdnuJTMIxCLGK6KnaIwE31In6V5zDWTwjlm/0p8MYlhHNsxL4dq0l0f1Ezx+pzUrn4PUcSjpMLrBj4hcI/ETcstpK4Ds7BNShUQStIJDfcZiOnwrxen7QSxl+JeY7tufUiPtBWTBw75ADuETK1lxz9OyNJWehj9YxRbuFnsNTR03BBoqiK42bcRjoK7Q9k6zEJYmjjMuI9oSj0EX1LyCkxqWMhvd/TuVzUfaBiMlMNIFRKFPGOy17cndZS9PzLiDOqPq3TzVzgeGNnnq6RC9vN1xxtZN9Q5uvqD4AdLqzz6ULc1zTPJdQB1htcnfb/qScd3K65K65snXeryQAVqXi9SQ8+dyJsvzIA6xPmiGRuWqa4jeS7dp1ICh8ssu5A5W8kOnhdccrkGdBXMhIbR+SFitHX+lLiMXP9yCtUDpn3pwcu57kIE1/Pq8SE5m5IKodbLLmuoSmYR7k28zZc0E0I9vcl9JfmTR1DbtU08zkjYGrHZZG3NmmeJqmyzISdd/ego6/SgfL6lwuS77s0BIG61u9FFlb8SHS7REwoM6OuT7dGTRdXqTjlah70CqgRLqSue4WSfaKWqAF0kl1XNok+aQZoARJfxRW3fuSQAQTSUriccjgXqFXWH9rpYTZq0PaIG9O0lSkLW5tuTdqAPT8FxTD64v93qGG7+7JrTV9TyPT1UT0Zy05laLWvcRl8u9eLBHt5q8wXtViGDzicdRJKBNZaT7hHyEu5Jk0vs9ax2uwulpTixSCIMX0ICw8LZi/wDxR6Bb4uaz1TWFJTi09oU5NpBHuJvrNUn31RYlTcKnb2U2e7hm/P8AMmgFyLIs9VKjRblYdRYMhcPp9KCmkcZheRto+FEQsNrM283tAeoj9wj3qyjw2ovOmrWkp8mvejgZiqPzE+kbfVqqckuCknQ/h0MtZNHwqaQ7+gI2uP5q+9hbD2/HkEZxfSIMjMfqLk37tVAw6sq5KYqSMBoKPN/wwN7n+ou9SghCG1ge65lOrZLaS4G23Sl4SPqt8X5kjjtbVkRCZSZN0vzReD6fUt1BGLbGxEB87vSnBJreW3LVNlufNkVzj33Ke2mJSZbU+LPxAed3qhBmFxl8m8KvqDtI01rAbxZfyWLubL1adKmwxnHCMtRJHRxG9rSSdRe4R5v+VZvGkbQyTbPSgpa+qiI6d46wGa5+AYkQ/u5qHBNFUaSBcXq8lksOkpxxeB68amLDhbfONvtL/QHJvzK2hqsQKQmoHp+0NKO5gjcaatAfiAyyN/pJc3KZ2qRoQyHk7bUQTcMnYNvnoqeixyjrqgqcJnp6wOujqQeKYfyvz/Kp9z7nNlXDLJ3tTj3v+VSIKxVYyeFn2o2mjj5mwll4k9RWaKmxLXMGaUvhfcrSmxAJGG9/ykvPKrtRHQ3WOwy9124lUf7TVPtGUsj7t1wup7TZPdieyhiEQ9DdSR4tLHcbM/1eJl5LTdspZJGihksNvzLRUXaqpktjldiH1C25Q8WpSmpeDbx4tJdq9tyvMNxyelGxjvB/DksNFWPMAl1XepPnigYeI5ncT+FZND8HqdD2wiHQ24Zf0l+VZLtt9hP2ffakJy4hhEdFXyhpXYe/CNi9RC2jrNwdqrnJnC619NVaUfab26YXM2Dw/CKnVmm0WfPv2hf2J+1fZuGWs7OTxdoaIMyYI9tQw/SvnTGcHr8Drzo8TpJqOoDnFODiS/TrB+1E8JB+KxxN4s1L7Tdn+y32kUI0faPCoMUF20kMPxQ+k2QsleSe2n8T8taabh2szqfHiVr5Z9S+tPtC/sI0dQJ1PYrF5BMtzUNc7F+USXzN22+yntZ9nNWUGN4RNSiz6S5XxF9JMtU0zKWL9lQ2IPHa7KsqcSkmmvd9w8kQUtRMOamU3Z+SZ9Wcs/Sh5Iw+QQxyl8YkBq6WTR3ciL1LvBOoIc2/StzgH2Y4hixfgUcpj6rVt6b7OcH7OgJ45jFJQZc4hfiy/pFcM+uiuI8nq4fTMsuZLVf7PIqLszPUFk0bktdgn2Z1FYbM8fUVrCLdS1tX2y7L4LcGEUdTiRC+h1P4QfpbVUOK/aNjGKNYEkdBAL3MFGFmX5ualPqM/wAVX/pq49H0vznu/wDRp4fsxosBtPGKmlw0R5+0ybv0812o7XdkMDDh0FHVYzKPIz/Bi/6uvNHkeoMjkdzlfV5Ce4nSbkrh6fKbvNOzKXq8carBjS/95NlXfatjdR+HRNTYRB4Ro47T/W+qy1XWT4lMUtVUS1Epc5JTIi/mow5CJLhSNbovSx9Nix+EeLm67qM/zmGJMSTSbu+1Bb3s66W3T/kuo4h0cveSmU0cQgdRU3DTg9riPUZeQqHTxvNMIA/V4vIVFxSuaom4YfsomtAf+ahspLZmspe0EtcAg7AEWVscQ9IAqbGcSPjFGDOItyJVeGVhxzZdWe3mrLEYXmhJ4wuPK19elklLg35Bw6+oPPr0uV3LIHAFgNxCn2tb4j8T/l2rP0xVFDSA8bsMsp8KMR6s3Wgp4YKOiGBp2tACAzkbaTv1LNTplVRuQxaih+yzEcXnwtsRxkWDDIaopHH2WGS4r7W5vty/MvJSG0V6Z2Dp2xTsVjeHuDyjPSSk1vrje8P8pLy8d3PxLdfswyfIc6dM+lLblkO1D0nlltSctEzITkwhzTF3eiO23qZAxadSImbD4lrWttuT8ORNm7KNGVz91qlAVraIkXQTDbrkibON/qRgNwF/NCRMPxeSC6FxOr4Vy5ytd2Q8S7nmjHLyuJAxyKMi5/pTxRsL7WYSZNRyMN2bbidOykw6oARDb3JdWufV4kBTcPyuSGbQXza1AB+px6lwtvfzSKS0cskhK58stuSAFbrcz3Jsdz5epOWj5Ju60sn6nQAtRf8A7UnF9uTbmSIrn5WormLmzfSgSGrfdckO0bepOgLWfEh6XLS1AxPI5P3JyMg2u/V6U2OXMn6Uu/PNADpWF39PqRAVw5PtL0qKeYmWlydDO7XNUgJHEDo8JJ+aQ4YhOAziLLQontJR9ObM6lhG81BKzeDcpmuC15Kv/wDN7tT2fqRjavaspx3DFWRjKJfm5q7w7+0IxFninZ+nnMnuc6U3D+l1gO0lG/FF/EO1Zwo3F9WXKmdaR9BQ/a92Xxhxbi1OGmTalUx3D+UmuUo8Uw7EIr6TEKeqH/yz3fpXzlouiVr6PalKOwJJHvdTIAxOZvbF/UooFBIGQH1MvG6PHsQoTup6yaIvhMloKP7UMYpxFpwpa0c/7+Hd+prVyPDM6FJGzr6GQoieN1m6qll/vAYv3Kwpftcp6g8q/CLRy/8ADSf9VZwdsOzGJFYM81GTv/fw7f1Mo7biJysxM1Lbya234kz7Kclz2XL0kcFw/FtaapgqM+VslpfzQ/7J+zyiBxEGvi6UXqSmeew0dzjmDCXxLSYXCcYCFj2/Ja2HAY4dDiYgF/C1ynDhLZZxg9vdYmD5IGFYWEwjJIFw+laGWEKWnubIb2tAgclKw+M44RZsxFT5RbhCDsAgtIx2M2ed12B8RycDvLuGR1Fp8PrYzzgOQCHb+Ge1vqW9OlgIyc3tHvEVOocPiEhfhcIC5XdTktlGzk9xjsI7N4hiEwnV0kFQL+ImsN/pIVoqj7KfaIuLSYnLRl/wpW4osX1c1taanAYhbLd6lIcrbWDK7+kVt2uDeB5fUfZ/jeFhnURw4lF/xIJrD/S6qZaeOlI2qIqilt58WO4f1MvUMYIyay+4u8iWFx6aSjq+HGbieWtr9KycOQbopooY6i72aoiMm8IPcmmp6m8mNto80NTC8zjxwaX/APEa5OQwyi+UVRNTiPpe8f0uoaI2B1HU2fRWeH4S5eznJIBHNcQwD1CPqL/tTMdRWQyictPT1mXIRuiL/otBgk1JHIctTFV0857rjj4ofqBSki1ZcRYfFDGPDAxH4lGlp3j7nThY9QFKIBWRX9wk9v8AS6ljnI2dm3vLNXRqRKaE5jFs2FTayoip6fLJrma1MYpUNQ0xT5sI9NpbtyoJsQOS0X3GfL/uQ3RViqZnIyPK0R3c0dFTyVxiGlxfqVdLUANzs77cxuQQ1UouM8ZuJM+y1ty5/wCRPB6rgdHBQ09zgJfT4lKqMYwyjlyOwajO5rell53DXYxNGLHUSDcX8FB/3spjORntz6i6n+Jbgb7Hu20Yw+zQPcI7jn5Z+4fcs9TY9JTm87SkJHtu8WSogxCKQvxS2NyEhRBNFUSjmbjmsmwNbR9qpI2Fnl6eQ+FWg9qHqA3vIRP4hbqXnzV0VxZNt7/Sr7s7ikskoRg0RRZeMLhTTss1FMX4gybxJ1c0ld7PJe772bQfCPxIAxALN8bjEHIA3XEoGLYo9OGTgAh4BHxEtEhNlpLj1TQiDwSuJvzMnu2/SrzsSWB9pK6ePGO0MOEEDbL9t5fCXLJZz7Oux8/bzE5458TpcLpYwuIpTG8y8IgLq2x37D8Yob3pjgxGIuVz2GX/ACdOqJX7PS5vsvxuGHiYZiFLilKXIs7bvpLk6zGI0eJ4PpX4fUQWv12bf1LzOIsc7E1BNF7dgkuf905AP/R1sMJ/tKdr8DjCCrp6PtBSs9ryThZKbfU2n9KhtxKtMuaTEj4hPFO4af3a1fZilxftZisWH0IRymbZyHI1oxB5kqCj+377Ou00gh2gwOq7P1RbePHHfEJfUGv9K9O7KduOymC4FUT4JjmHFRZXzT8T8W3/AB/cpci0l+we0XYnHeyMI1AVdNVRD/wJHEm/K6zcuMBJD/8AUKSGoEntcZYRJZzHvtUPtliHHd5Qogf8H1EPqJT6TFoZAA3fZl1EyEhtxvgg4z9lvYPtdET1GDtQSnuY6F7fzWrznG/7JPEuPs/jsZj1cCs2H9PkvTSxCfEq2CjoqJp62c7IBH/MvT5vstChw0J5MbIKiOO6ciC6Ij8Vvfkk8koeGNY45Po+F+1X2I9s+ybHJW4PLLAP9/A14rCTRyU52SwFEX/mNkvvkcQxLD72jnYhztYo3tz/ACuqfGKfAO0QkGN4FSVBu/WMdhP+YVtHNP7MHgh9Hw8w9+idawhLN3u7re9fUGO/2c+xGOAcuF1tXhE5PoMlpgL/AOK87xz+y/2ow+6TCpabG4P/ACJBE7fp5rdZ0zB4ZI8g/ciHp5q5xnsXjPZ0yjxHDZ6c8ruhUml3vW6nfgxalEPwlk7q4wGhCoqYgM3HN9xC3SqYdy1v2cw8TGRcze30j4l0Y3bMpPg+g/smwcBxSnkka+OGO5yz6idezOLR65WjnqsB2Fw2ePD+JT5CWQ5ktxHIdgu4W+ayy8s9DAtIEosiBRZoQqBI/wCCdCRuh+pIiuAm8XT9KyOmyvOnjkvjcLhy1uWB+1Ps+GPdlqmiYI5CDc0VtufxL0uWGQtQyWc7adm6vEsN4lJURwTiYk/E6eHrn/pVJ8mUlwfD2PYK+G1ZwPE4EB2uqtxAe7+a917ZfZTX1Tyz8WM7bvxL7tq8txLsjJh7/iHt+hatM4G6M1HJtHJEMjknzp443JsnIh9KG0O9nL96hpk2Bdt6l3VJhYXHON7fmuGIZlkD/wAUtQsTE/e/Lkj4jjzQ2sPe6RCwtk7quRDjTPciGZ0z0knAECYszcfLRTbAMSMtWztQvI+XWnA4dOIvGxFL38RhtT1PilZT3DFUPEJ8yEBWiALDcQrMNqRlpnO9nu3BcJflR11RLiFXLUnHwDN7uGAEIN9IqIM1RG+yoO71C6N5quZ4hecyy5btyasAT448sy+llwyPkef8E8w1kZZNLJc/xpDHUZlz156qyYkcI3kLJupPtDNbpkQp5ik/vAuFSY6c5BufYL+JQ5anRCKZWMJ58kjjPyVoVLHGb5GR/wDNOjDHIXxelQ8qRt2mV0GD1dVCc8UV0QdZdKj8Ex7tvwq+kIpGBjMys6BJ32pAL8tdzKXnQ1hZRjRySDmzWj3ESU1GcOj2OPhIdyvJowEM3cguTQ/iMVjtao72xfZoph82zSt3Zs11ytjoAIifqu9PhSClYT06fVksI0nybS/SKvgn5IeG8b6s7EzqzOnuuzzJN8FhAtm0fCupSRzODsicTzZdGRi1yThZdzOmxh4haM7iq4BbHCFifl/NC+RfJT4cLeQM9eeifHCWuLR7lk8sEarFORT2siIWyVyGD7R0u+l0vu20BfLv8kfkIf47KRo3Ii2p+CQIwvAGMxfQi6RVl93ny0UDDad5Gly7pHzU91SQdqhqYpag75HuJBwy8lYnRvG2bvbamvY3+q5Cy6g8RD4fy+pTKWlETzqGAhJtm+0vqS9jMbs3Q+yny8KfdRLxDvDpLiZ4nIv/AMYUh9kjMc6e60rv2w6oocLeottZ1IbBZ7c3ja1kn1MIih0s5ckWbhzFnHTAIl7+SinQmR9Foly12q5ioWHmyIKeMS6bVhLq4fxOmPRTK4MLcQyfdnyRfdoW6tuVhrG+0Huyt2sgYdy5X1X+zp/Ea+iAWGh3IgpXjzsfqUsR/Dybcea48JkRHksn1X+zRdFKX0RnzEMr2tTnEPoBxt+Se9hkJiLNh18062HyEHJrlP5K/Zp+DP8ARFiLcLHu+JclyIifqLpU37pe12/yul91683/AMya6mP7JfRTX0Ux07EItk+jeF0cdPCIDmytPu1i1d3u/wAE49Ddv1WvfRi+ln+irCEbcma0c11owIcmzFWL4e46MG75Jfd792Y5+5Ws/wDsnsT/AEVZ04c77kJwxiA5uxXeFWg4WfiZ9qcfCdOXxKu+v2H40/0U4CElwZdPNOhGBaMyuAwVyItN3wro4OxH0bWWf5K/ZcelyP6KYoQItGe1EULXaNtZXY4WAna7dKkBhcch5MF30rN9XD9my6DLP6PBzhcefUgIerNlbnT8QMtFHmp2Fiy/qXunzVlcOW5n6URC3k3NOyx288xTFu7LqUFIVooxyTTlaRN4fSkVsYigodGRskuJaPdco4k/JDdbd/qQOiSUjF8kgkt593JRmL3IrnuHP9KVlUSOI233otepQ+J5+FFxnIEyaH5ZGHRnZQ3zu5vcj8LoPFk6ChFmQc3Sucbcs0i+SG57viQQEUj96Ei/SkXNc6kAdcmXEku5AHeoua7+9NiVumaLUkAdfmhtXfD3Lg8kAd1uS+JdEXS9yAo54uaVo5aLpZZLg5Wk2XegzYL+pL3eaK4l0d1rIEBbral73RGO70pHt0/yoA6/y/Sg6tV2238y4/PJAC6brURfpSLMS7ku9BLOxk9+WhJ0iK4sv8EEW0k7oQ5aoECRbRZ1KpMUqKHWOXu6Zdw/pUJ8iJEOVw6vokwPR+yXaakJoqek/wDp2LSBZNiBvdNL9B/3be4Vdhgb4eJsH7U33mW4n/8AVeQPt1Z93VcPUvSezfbikrsKGLEZ3ir6Zrb8ruKH7u9Sqiac5C7ioxj/AP2UfBEbjZt3qVDU/aR2epZiCSpmPz4cLqVhna/A8WcY6fEYhN+QSvYRfxW6cDLtzLNxcSHRCUfdncps1OcYDeHVuHydRzyjjI5DGAB3GZPaIrQzpkdodxD4UpOHSwlPUSRwRN/eG+QpimxZ8YM48Kp2qgB9a6e4KYfzcz+QqfTUcdLIFRPI9fiI8qudtsfuiDkDfFzWbl9I0jD7mNQ+0TQh7PTPQgW72msDc/0Q8/zOnYYY6eTi5vPUO1pTyvcf5fL5CnZSOQyM3Ms91xOl7OY26d1ylR/yK2/xBlmaS3Td6vUuRk426bvUK7aEIXy9PxdLqIeJBcXBDIW9Svgg0ZY5JJRhTYjFBi9P/wAKsa8g+k+YP9KOlrmEMsOxeWjt/wDA4y3tEP0jM28PzZrKjM5CLudw59KkhUXWg+4fSs3iTNVlcTZF2mbDRE8Vwyaii78QpH9rpLvrDVvzCsvjHaiWSaU4pBOlPonge8HH6k7BXS4eLT00vs5tttF+tOy1WEYhceI4VZUF/wCMw0/Z5v0tsP8AMKz1cC3kUzLtiRyGLmZEXqJ7kYzcYtDMi+JaEexoYkHEwrEabFiz1pam2kq/pH+7P+SgHh/3fX/dlYEuF1+drU2JBwTL5E+j/lJaKaIcH9Cw/EI6M87X9+i1GC4kFVI+tpdw5qrfs6cMo8WncSLxD5K9o+z9JNGLR5xW69ab1ZeNTiWr9oGw+EZYDaeoZ7bSdRAxiorDI5Wcyfc93hT0HZ2ON8nzHL1JVNDJGP7O4G22j0qFCBb3HIai5tn5lIp+IWom31C6roymjMmOMCHuEfCpUdVSDNc2YD1WZo7ZSZqMNqHhjEHkuIn1WxwXGI6e3Jnch56rzSHFIhuMJ4/fc/JPUfaZ+IQBE528/CLLKeE1jk5PbqPtRbpcxCrY6ygx6jKmxCkp62nNrXiqQEhy/evG6PtFPyeNxHK76VNbts1OBcQ7Sy0EelcbxNHUssfsj9sP7I/YrtFUe2YHMXZ6od7jps74T+nyXkXbnsDiv2RhIdN2ElxGAP8A+ayvxov0t/qXsVD2qkqjyCouL/h+FbLB+208MXDlZp4ia04z3CTLkydMsj950YesliVY+D4Pxn7RO0GOCUUuISU8P/6NTNwQb8rLNONzk5vcRP1Evu3tl9i/2f8A2mXSewjgeKm3/wBzRvYLl8Q8l89faD/Zb7U9jxlqaB48boG3MUDWy2/Su7DjwY/bFUed1OXqcruc7PGSHvQ297Zp+eGSnlKKWMoJR8EjWkuLvPKY3+9EPLlahu3Fmlrd3IGF82Q2655om2oX6rmSQHdc80QXbs0AbSUykp/aJxZ329TpgHLlQ0Gpfizcy+BUNTkJE7NuLxK3xIjmmN87Rba30qjqBO4L36t1yxkbodorxmBm2jn1LQwk5Rjn3eIW/qVHRi8hZMHfatNiGC1mH4WLyvDT8W0WuPfa/fao2S8nQot+DPVdUcNRx9D6hhL/ADGmhxipkh4WbnEwWiANtFkq+OOoqM2ZygjZgAekRZk0N42MWQg+20Vmx0ez/YCR1WJ08FSYwUcjkB+IizF15UQ8OQwz5G4/1L0D7La5qXF8Oihfx3OsRiUbU+JVgM3RMY/1LbH4OfN9EbS5dERu5bSXTFuaQE49y3OcE4WLk+5ANO9ykeLRk1NI/c/ztQKgCyz2p2Im79qaDc/cP1Ix5aoGSmLYLN4ua5KTjdtQlM9uWm1DMV0SCkNcS0uf6VJjk2C2b8+pQw2jyT8Mnd7kEj0med2d2vkieS7qSH8TVCQ28/EgsTbj0Rjlnk+1N22tm67d59KAHCERLLO7NG3Ldmmgk2/Cj4j3Do6AHCJibR+lN3WoLrn0738SMffmgBdQcnEkVtvwkjDIbfUkZdWTbkANdPf+Zc4l3mRJ3ht4nTd2u3L+CsDnTrqRLolt02ogF8s3ySt6fUqLFoWviRANparoj1J0Ba3XJSSxdyk0dV7PL8BtaY+bJhLxbU6Be0h41g5zXyAzHEXK1upZyXBZCAs4/wA2S29LVHTvm2RD3gXSSsaWjw7FjKM5WoCy0vG5rl52aM8fu+j0sChm4umeQTYSYns/qTB0Mg82Xt2JfZDidRT+0UXCrwyuuge7MVjKzsjV0s1k9OYG3O5rVyR6qL4s7Z9Fkj9GEGjLLPJOBRyEeTg62cfZepka9qYzHO27Lar3Dvs3xGss4dG8t+67O236lr34/sxXS5W+EefU+DmXc6t6LAbtLG/1LeVPY+jwUSatxCMZG/uIGuK74lAnqqaELKSBx8zk6iVwcp+DOeLt/wDYyBQ9n6YZQ9rPhRDzubclFDINROwYxU4XGT7CF3OJg+IURk5DvfcXiUihwmoxp56SmieeoOE7Igbcb27V0PCkrZyxy7OoofoMQ7WDc2GV+HdogbmMRsZ/pe11ND7SsTwsyjxfsvMGTZOUGYf4ivKsX7N4x2bnsxDDqqglHb+LGQIaPtRi+HvnBidTEX/4hWrnSi/B2ShXlHtdD9qnZusMGqJKqiJn6ZYbhH+C1NPjmAYtTg9HjdLPdyi4ggf5hdfPn+3VZVSZ4nSUWJD/AObCIF+oLXQliXZ+qIuJQ1VBd4oJGMWf6X/7lfK+jFwUj6aw7BQkPinYZC2lr3Mrmmw97xM8hJvdqvlWmrvY3H7u7QyxeQyXRWkr/D/tE7a0ObU2M+2gL9OyX/Ec1opKJjqfSsmUf4QPtfxCodTUR0NORm92TfwXh1N9vHaHD7WrcOppbeZEDgSsB+3bDMQpjhrMIqYDNrb4phMWWncX0Oma/H+0zQsLUx3Sl4ibksbLM8kxGedxPcosfbDAcQYcq0opf/PBxU+P2eZxeCpp59PCbLH7M3bB4khBmzXD0qTBI0Ig2h1B9I+FlwaeWMtY3u7tNqv8JoWLmDXvuuTb/RlQxhmGz8XKWO089SJtqvAo5YS/DyH6XVnDS2tmzuPmKO1s8mcx+plWmxouCE0PEt48cco/HGxqLikeH4fTFKFFIJ95UcxQ/wBKdxgmo6YZZHMR9Qt0rOVOKe2cXKVxpfGRMo0kKc6OjjlPUCTPUVAB4Y6mNpf6h1/pTUsJzW+zz0k9762TWGzfSdqpjkaQ8wa0R6BSt6S0FX20yFlf2X02FvGbviEFTTgO0JOCRB+sdFMpaGkyEqerYyL/AIRjtVRhVVUw3RxzmAk3SJq5hqoJIxjq6KGsHq/EDd+ptUu2aLKiyhEBtcDcS+JFXVEcNLLPLvEG0EWuIlAtwwREgeqw4i/4U94/pNSoKOpxBxpMPxOkqaiZtgVcJRF+prmU1RspqRnTqIaiUTeOIC/TkKZnkjkcXbMdNE1FVRSYzW0eMPLh1PTGUPFoYxqBlmYtz6kLOAqwmwWIoAkoMbw/EfOOW+mlL8pDl/UskgfgrSFhjybP6VZYRiR0ZhluHw/Cq+sjnodanD6uCLP9qMd4fqC5lFbEIqiYAp5RIyt6tuSbRCtnqeHY800YmeTC20N1tzpdoKqCSkCc5WAs/F3rIHiTCEUNNUsUEe20m3F6iUWqxCWa6Mz2ZdPhSKJ7YtJxfw6i0u7xLT4P9pHaXC7RgxiUAHwGdwfpdYGGMI94MxW+pSopqiRs2AOF4riUqyz2nDPtyqKhuBjeFw1od8kG3+l9HVvF/sJ2uYo+E2HTk3V+y5/yXjGD5kY5hcvYfsl7B/fVb96V8bfdtO+yMv78/T8hVuvsEdr/AOz+1VT8bDsQciflBUtbd+ZlgJOxZ4DWS0krMJge8AK4bvTovf8A7Te20fY/CQhgNixGpa2GMfA3iNeFniUZbM3vLc5eSxSsckWtBiz0sogbMIB6u9amm7QQVUGUc8UphuIBfqWChrKeol4ebEfVaS132b9jZO2GLVB07jR0VIFs1TZdcb9ID71raiZpM3f2V/aV2U7M1FVJjsdVh2LTHbDVSwucUUfpEm5XL0LtPDB9qGHU/wDs32roDgh3HTBI34xeG7Is/wClebVP2P18wE1JidLWj3RThYX0+JZnFPs7xPBT4lRhkoPnc09I9wj+ZlnUJOzohknBUb+s7E9q8FYmkwyWtD10ZcX+nmqYsc9jPh1cB05jteOpjtL+aylB9omP9l6gmo+0FZAQvbZL+KP6XWjD+09PYMXaDBMN7QwDzOyw/wCrRbasjZEsKynqBzaISue66N+SchIhPOCoICzVdU/al9k+LYTiNVHh+J4Ji8ULnBSQG5BLJ4QuuJuawA9uqyOMYOKJS9UglboXks+H5H48HsNX2mDhNTzxxYiGW/2uNju+kX7llsV7E9gu1Al7ZgcdHKf97Q7Lfy8liG7YHVRE0mYE3MhTuG44eYG0jlGPMSVaonYDGP7L+D4gRSYB2lGAn5QVgW/1Ktwv7F+0fYWYpzpPagyt49NcbW/uWwmx5hhzDyu+an4R20r4zFoJZQIfDnzWsMmSHhkSx45+Ubz7PoYocGZjqG4pNdYT5LQcFpORx8vNYOm7XT38SenhnIm1Ky0lPh7RUxOLtGcHw9QrV5f2ikqXBqzpzG7N2+oUcW3R3Yi9So4ccjIs+Kxi/L03K0DFIxs4lhCX6lommK6Hzp5KgxFsrennaqmjyxT2o6SJwpQd4Qlvu42XUY+7u96fxrEoyjgw+ml4VZXXDf8A8KLxn/p+olc4bT0dDDBFTgwU8YMACPhZkrsa8ngv2z9sI+w8f3ZA7liU25yELbG81861+KVFdIZz1EspFzudeg/bwUg/aVjHEZxDibCK4hIV5zLGFpH+a0V1Jto4Mz9/BDIrSy0TVt3eyPaRIrWtTENW+pC0dvcn7g/ckVgjnmgTGCj9yRCycea23JDxG7skDAOMMs/ElsIVzqf4kD3+HJKogclI+TP+lNPJIP0uje+7V/5JFtuzfb8KKiBKhjcrWd2U1qUBHnuVbFIw82ckTTAR83EfTmmJlmfDjDM6gPpj3IKeR5i06fV0qEEgFczGI/UjbIS2ShaTeF0Ek+0B65wu+ad9s4fKW7L0soDQnJvyv+l04VGxPqJ3P70mti1LUlDMElrm91vuXQqIoyzztJRWo22tk4+W9AVKNuWT/rU9o271FyFdT8Mb5OfMctzJ1sepIbjiBxMeWiz5Ur3aMf8AFMvD9dyj8dF/kzLms7SNN1xNd1clDLGHkfN4hH6WVcUdpd6dgoTmflaDcyJV2oLgh5pt2WgV1NGws8j3Fbna21kTVlOIy5y7g5D6lApo6IakmqJJCpx5FE24/h9yOurqSoeCKCkGlpQe7buP8xd6nswNe+x8sSArsm/MKCaujk6Gf3qrqLBl/CcyDuImt0R09hMTnEZfS9qrtJB3Wy0o6d5jJzjMwFukVeUdHT0IA8+Q8V7WEvNZunxCooQsjcgiz8Nq7LjFRXEHtBvYL3XZclzZMU58fR1Ys0MfP2bsKeKO1ndhL4l1oY79jxj+ZliJcaOo1kvKx9hZJmTFjj1B3Bef+Hk/Z6f52NfRtyGK0smYiyfO17Vl/wDaaO3J6Z7hfwybVTVOISVRZub25W25qKuvD0qh8jz8/V7v2Ki8mxgKzDp7GKnkBxy13OmOz9kkM7SSOJOd31KreRhHT9KQVksN1jsPnot+zSo51nt2zQYhNBGFmZjc3+CJqiPhDq/v2rOHVHNaZncQpe2S22ub89FPYNe9yXFPikckwxuDkOf6lYBUR8Emze/Ppz8KycMhxzCbdaf+8py72/gieH9As37Nrh9dTQiEbhefzVw0b11MOUDwDn+0E7l50ePSxhlTxtAX/EHcSkw9ssXjEW4oEP0CvDz9Bnm7gz6TpPU+nwwrJA2U9G9xM8biP/E80bQvHEEbQGZ5XcvCszR9usRyLiHGQ+mwUbduK0ZxkeOGcW5RydK516f1KOx+pdG/iX0vDjlzPadmm7klDT0hUJSPI5GT/lVJU9uvbKYYjwulil4ZRHPFnc5XXX/PwqFhHaKTDawZJI+PFk4vEfImdd+H0+Ul7zysvqkVP2Lg2Q0uFRwlI8j2+FAP3QMJNxT4hN6LllaTHKQqwc45Rid+nND97U3NmltV/wBqT+xL1hrwkaziYWOryvcLaDkm/asPHkZfwWUfGKYXHIpLn28kxJjUFhM0Ul3qVL0qP7IfrE39G2jqqMjAGkuN+XvT0scFhG5xiI89RuXnM2JPI2yNxIeWu4UzT108Iyg538TruUv0pfTBerN+UeiWx558UBJ/V3oiKMXIL4x8yWSpqx6rBijN7Z4QIhMntuG5VkOKVPGIzlMiYPEq/tz/AGJepr9HoIZCNzbrvSiEbiu9K87+/KwmLf1clafe3soRPfIQmzZ2v5rN+nT/AGaL1OH6NkcMmQu+Q/V3p0KUshzNhEliD7QSRud3EEot3NdDtQEgXSPLf8Kxfp2T9nTD1XF+jdx4bcBfiMWvhdOxYWwxdb8/NYYscenCKV5JLJW2EL8vqRB2wOFjByltF+rO5ZT9Oy/R14/VsC+SNuOHxjza796eCGIdHYRFlhR7Wca0GkMfqUyHHpCMc3crmtbRYv07IdK9YwXwjy23S1NW667RUj5NcSaPxchX15+bEKr8m7lBLPcrWcWEearqgrdGWUi0RdeeSHXm/SiKR9zIXJBrEQlaWfUiLd3P6kBbdG70t3mgNjvSPJlwOvNK7uSu/KSAF4bkm2lkyFs9ycEfNAWBc93woiLv/il8SQ7tOSCmA+VpWoE909zoCFyfPpQZsFvcyVv1IuH0/EiId3/qgQ13peLkkuWoA6WXJctXXFJAC711iSbmiGPwkgDniQp3S3PO5NvuHkgDhf8AzVCJdST88kh+SDJi979SNsxbND/BEG61srkAc9K6W0s2Q+LJd78+pACfl8S74eW5K3REW0e65BLBcm965dbyXS3IeHcRZdzIEdDq0TwbdHZNW7uadHdyQNi0u5ulw8hFskQj3pCPwvaPiSbJXuBEbi06elO0k0lHMMsbuBh4hTXhzzRBncTvlyWfng0VxfBA7S4e1PUBNFmUUwXtd/UqN9pLZY3R24TRS3uQmzrJGNploudM7ef5FpgXbLF+z9rUdYYxD/dHuD9K2eA9uMCxJyn7UPV1VZ/dx2MVMH5GXmZckh5LXknWJ9M0dVTY1R8TC6qKugANowPbZ7re5KKnPIpDcRMdtq+bqLEqvDZhmpKiWllHkcRkBfyXofZ37aK2hYY8VpIsSH/j9Mo/9VayUYyw7eD0547n37cudyYPELQJqeN5SFnK4gcv0i2rqoj7YUnagP8A6XVxXdLxTuwTZ/CHf9SAhloasaiKWaCqDc0omQmJfUtVNz8GGmr5Is2KNXTGZmZOO3c6MJrRzZ7hdT3ximqpR+98OjrCfa9XTPwZvqIhHJ/zCipOy/tVx4ZWx1pZ3ezSWxTW/Q+j/lJK6+ReqfgGmJpiH/UrmjweeoEjMHGIeZCmKWlpMPqCatnalMNrUxg4mb+Vq0WHQz9pPaKODEaHBIgjKVhrqsITmFuoQzTeVLkhY2+DPjwyMo8jOXPQRG4slIiw05n35xD6c7iVjS4bJHhsuIUcUVRQRmInU00wmLE/qJiTtJWRC4ucar5EtauiKeCtDTi8cR3D4s+asYMar46DgScPEaAtr0lWHGi/S/JWVNJHVNlEbFl4fEnYcNMjJyGwep7PEikzRX5IeHYhh9OwU8BVXZ7qLhRf7xSPn6oj1ZvpJTIyxEbJAoIcZpeftOCyXSj9VOdpt+XNMYlimGU4cOfh1BdwR7v6lSgN03EgkejHqbhncTfvWTxfo1jmf2bWgxymrnIIKmOolbnFIxRTD9QPqKmSEBQkDxvb6c9yzQ9pqmakGDGKOl7Q0uVoHXBdNF9EvW35SR4fjFIJCFNip0oZ7aTF2Koib4RmHezfMXWVzh5R0Xjn4ZbVOGgMJSHIA+L4lnsRpW4JSPI4RFteQ/8AKKl4/wBrqTB5eBUU3FlyEwKjnaohlf4T7vzLFVnairxKpKQwGIO6Id+f1F/2reMpNcGE0l9l9S4S9RTnJQUdRWRRP+JLEBHb9SlUeJSCZB0EG20g3H9QrOUeOYje3DrJYBDc0cB2CH8OS0NP26jrqbLE6KLtBEOYe0lJYYF6hmYczt9OrKXKaCOj8Ek8ckpxzfMBLkPUov3xPMbO2e71KpCuCPzIW6jlfeT/AE9yabtA8lwQR25cyIkPlEbc8GwCanp4Qmep3PzEntyUwO0VpiUEshhn1C6wPtEZFfKbyl6Re5TIJpah9PwhbkKydFqbPWML7URla4Hvb1L0HAe2Eo2hmxRE3SW4V4PhsjZj4tWu9K2NFiE8NthWiPhzXK4nUpM9G7Sdgexf2lUtmM4ZGM58pxa02+kl4V28/sX1tKEtX2QxJsRg3F7JO7Cf5SXqdPjEgsGT3Z/0qY/aqWjIeHUGBkPhPkqhOaCUcc/J8OdoeyON9laoqbGMOqaKUHt/EDb+pVFr56ZEK/QSXtVh2PU3s2OYdTYiHfIQCRLzftT/AGYeyna6E5ezWINhdb1DAbbS/KupZU/JxTwv+J8h29zohHv8K3/bb7De2HYeST2vCpqqlFrvaaQLwt/5LAhtfJ1fkwacQtCK52UgKp6OnNiBoiP+9lPaTfCPNNQRtJMDO+3NUFVVSV2J5O918giIqZS1Kxqywq6yUa4YGPijkw2iNuiKmkpuOYcJpxLaxk9oqjr5HkxCU3fpch5+SahqDzJgks0WLdnRRuqaaOOQDCnAhF7Qj6RclXY7SyYScD1MkMs9U9xDFJdZ9SqpqqQaSJ2dhybqUXEpnGHDtbjsI3+F3clj9m8a1LOoHhwFlkQpsCb2OJ27uag+3ANHw3kcyN7nu7k7UEJQAEb2gXNaEG1+zysMu0NK7bbHuFVWIycTEqp/EUx/4qV9n2f3xFpuy8Kra2R5KyoPK24y/wAy3x+Dmy+Q7hJy3oWK0tNyaHJEROPJbGAZF8SXdm39S45XLiCmdcbXzbK1K70ttQ/vS0QSG3SSH4V3S3my6Yh3GgpHGLdl4U7H192qabcutt8s+5JDJQyMIDl1iuF+JqTphvnu7kbbdWd7UwHLriy9yT52k79KHTmzorri9KAE0nSwp4Y9o57lyPISHxfuR8TXVACHa+u5JtpChItw+FLXlqKACMurXJDc/PNKQm800IvdrtFUgCuci1RANujowHUWZJh72/eqTGgik8l0fw2zdmuSDPllnalrkhiOCVpZu+0vcnLm0tNc6W7ksx8hR8gDYtM3Suu5LnhyZrVweoeaaQHWLv1RtI1yDht5rhD3p0OywocYrcLkGSjq5qU28URkKuqn7SO0dZa9RiL1RA7E0koCRfqWXEdfkld5rml02Kbto6YdVmgtVMvpu3WOTQwRPVsIRZ2DHGw8+pQKvtRi9YFkmIVFpcxF7c1A6XJvcgLK3V0l0+KPhDfVZn5mEROJZ9RJsi7n6e9FpblbcSQlc+TZCtvicrlKXyHYZNtj5F5J0CeNxkAnAmfQhfkopR3as/ejGZoyyVrxqCuPMTT0v2hdoaWm9mfEzqqfvgq2GUP0uoNRXYHi1z4p2YoZTdv2tG5U5/Vpp/SqgJGu0e5Fcud9Nif0da6zLHy7JE32d9icUivo8cr8GnflFXQ8YB/OH/aqis+w/HCHiYRU0GPB4fY6gL/0Pa6n6XdyQbTzjd4iH0Pasvxpr4zOldZjf/ZD/wCjAYr2TxnA5Sjr8LqqMh58WEhVU2YkvbqPtpjtCFkeKVEsXTwql+KDt9LpqrxTCsWLPEuzGHVB98tIHsxl+jRTrkj8lY9unn4dHkdPjlfTgwBUyWD4Se4U+faCSYMp6alnz8XDsL+S9DqOxPYvFBzgrMSwOUn6ZYxqIh/ha6h1P2H1lQHEwbHMKxcH5RjOMMv6DWLlFeeC1hb+DsxAVmHzW8SOog//AAjYh/mr7s7gfZrFq6GKtx96ADzF5ZYHtD03ZKLjH2Y9qcD/APvMCrgD/iDCRj+plF7H4DJi3a3DcPngktmnETjJrdPEs8koaOSZpjwz3ScC9Cuk7P48FFg+Oy4kPGGICiYuEetudrr1Ss7VYng9kdRTUhHlqBhaX5si0UuvKm7BzVlXh9HR4dPLDZDVSwCUr5f8H3/EvLsXxKoxKUjNy1e5yJ7iMvi81yYXkzu14Nuojj6VNPyekU/2uYcLDHWUEon4ipZLh/mr3DftE7J1xtficlPpqM8JDl+ZeEW/Nc2kOdq9lY6+zxe6n9HrWPcfFq8paCphrKPpAoKgS2/EPNVc9PJT7JYpQEPCTeJecjt1bMfpe1T4McxGnHKOvqBD/h8RyFHvQn25GwhICMnfd5CPi9ylQ0slRMTyBZbyHp/Kszh/brE6GpCX/dqiQOXFhElch9pgzPnV4PARZdUEhD/Sns/0Z9tS8Mt/YZ7tGcRJrjIf8BUerrK2jfNqc5RfkSeoftAwKobOojqqM89dBMVObHMEriIYMUhEC8MjEH+Kewu3RnPaK+qm4srHpy8Vqdr5qmnqKOkppHgxSve0JBK3gx+M/wBNyvp6OnwuGWskqIfYoAKU5QkEtqr+xNQ9Ydf2hxTDHl+8m4VLBI9pQ07ekrfEpbNIR/Z2fD4sSkspyeKCjhGKMb+bM3V8y6lTcQBPK9xL0my3vseBVkeQPXUEr8yNmmD+VrqlxjsTKU3Fw7EKGsB+QkZQn+k/+5SmU0UlJiFRSlxKeokiL1RmQq+oe0Ek1HUHiMFPXiwWw+0wsRXfU2qqC7P19GQvU0csQNuchC4cvqbRSq2F66cTp4hGnia2OMX/AJo4ZHKJdPT4TUFEfAlojy3jRzXN+k05LgbXN7NicREX93VwuFv5muZU/BkpZgOww+JO1ePSwnw42YiytuJGiBSf2Wb9n8Xja/7veogyueWkkCYf0sWf9Kh+0QDLwzlaKVv7uUXAv5o6PtJV0dBK5uwj0xkO0kzD2oxDaEtS1aHpqxaUf0mpppl7JlpTYlWYe/EiO76muXoXZz+0V2j7O00VJPh1BiNFEFgBYURN+Zl5jTYpTZE54XTXF4oHKIv5af0p+D7qrjsarq6M258UQmH/AEulJr9FJ/pkjtD2wxTtV2jqMVxOW+eZ/wBnHtAB8Ij7hTtNXGMQ79zvceveqsKWCoqiip62knJntYuPwiL8p2/5kM8MuHuPtEU0H/4kZW/qa5lzlvk2XZ3AajGsRgigzkqKg7WL0svpjCvZOxPZ6Kgg2UFEF8x9JSH4i+ZEvmLsT2oxHBanj4ZXjFKLWvsaUXH0rb4r9pmMdosIHD6+nhiADueSC4Sm+oe5aVZSZPx3t1WV2Jz4gcstLL0xxwGQjEHhYU7h/wBvHaPBzFvaI6+LxR1YXf1NqsAccknM3EhdNTUMkYlke5/EO4Umgs9dqft27LdoGs7R9lgkImtOeB9R/wArqEHZf7K+2Qn9z9qKjCKw+VNXdH9Yj/mXieKlLCR3hHIPwrMBXcZ9AOIh9O5ZqUh0vs2lZHR4TjFZHT1DVYwTEEMuVoy5eO1BHiBx+O7W7csvJXSEARs94NyLPcyOGZxuzN/4rXRyI2RusNxYL/xAbX3LS0ElJUNleGu1xJeZUZHGQySSPY/v2q0DEDjfZt+FPVhsj1AMHOZswk2i2mtwp2no6ylPN2b1MQ+JYOg7TSU8Qs5yBr1X7Vox7Re0Qi71Lj5a3blHJXBbVvaqehiyeIDMtrXdTJpu3hlGLPFGBP4ln56x5ucjHm/iT44L08iLLpTtktmwo+0UVQGYSMR5eHxK+w3EpZAGQGtH4l5UeFyCRcMyiMffdmrui7VBQ3RHPaY8xF+pPyOz04MacqkJpG3xR8Fi9IdVqs6bHNuh2Cz9Oa8tHthTbjkke0trWv1IKLts8kxNPIIxZ+HdaKpNrwNux37Z+weIdsDOswuAqw8ukchIiXguI4TiGBhw8Qw+elNsxfiRkI5r6bwTHo8S1p5CtHmfhZaCWsOSI4qmlhxGAm6JwEx/mt+/KJhLDFvY+LjFpHEwZMkL7l9WYl9lvYbtMYtUYY+ESm9ry0L2Zfk5LCYv/ZnMjN8Dx+OoFuiCujsIvzNorWdPyT2X9HhlrjpklcwvyW07QfY/2w7M3SVOB1M8Q/39D+MH8li5heGQo5QeI+8JGtWqyJmbhJeRWgXemCF+7VOuO3kgLoVWSgPh/wCa64tudAW0M32kkxW3O73KfoQT96WmRM3SmyJupmSEmIeSqwCEW80LCw889yV3dc6446Z6osDriGWWb+5IIwuXG6x1cV1tz5unbAVrDyd0QZ8r3/ihb5uibO3u3I2AK2TPrf8AMujIYtc0jrjyONuTJcTQXfzt3Itgd4kglpI65cfm5fEkXmkJN3M6ew6OiUpd25OVdVLWGTyH8NvSyau8gXRkbllaiygqaaWnkvDb4fUJIpJJZiHiZFb6Rt/UhYnzRBI4vmptgC0kl5OA2ij9oqCLr29XJPxR3R5u7Nc6aIWzyZ9qrYVjRlJI5P05obZPO1SdRubJdjFiuzfcPhyUWVsR7ZeTmn4aqrpRyjNrfSTMST5e/wCJG0mn/onsGxHqClqJjkPIjcupCEJkQs4XekVMj/EmEHyEXe1yLwqVJT00ZZhWfpjJSrKeQrrR3Nw/1JbMi2N+ZTShjF8vaIyu8Scho4Cuf2uIRF7fqTtk7EBh06GL9yQxvbnYxfuU0qeITz9pHVx7ulSCoYI9GqGIulyDpWou4QIaF5pLIxa7K5F92yZ5ZWinYagKWplvZyLK3a6dPFGtH8J/4pponZkU6GQWzyttTBw22v6vcrEMSjkcgkiJhdrXtdRWkaolCNnf8yODTZjRU+gnm27lohKH8v7lOCnMqaWV3a2F7XEuoVElkjI9Df8AgixOTG2htLutQlD8/danwkiI90pgPwhcmzkYZNhlZ3EW1Og2AeFyHPXRBw3HXMk9xNxNfdn7tyQyPyv2ooWxFOO7nn+ZdCNhLXMhUhifdqnirAsEGiuHLxJhsQCju8LJcHS3J04W4vhSIunN3HNKh7BsLRhkHkk+dubfpQjI497Wp2GQJgILXE/AXhRQbDXSOmf8U6Mj2Za+5PxQ8S5mNiNvChcQH+9j/iih7DR3kJO7P9S4I7u8f3I+ohC8PdqhKZhksz+okULYfCMtoZ9PLRPhThI2ewi+SijWBrq6djqGy/aW/uRqPeRKiw1ifMsvyp4cLgK1pP05qKNUHLjp32wPW13zU5E/4jjP9mFuYu9NkTZ/Em7upNlzLPuWLZAqiT32/Cq+cre9SjFyHVRjh72UloiOTldq65pknyjcfiTTj3dKChrqLTMk7paXuRRR+TqQEID8RIAjxRsRc7VM9jC0XZnudOwwhd0KUwsP0qkgbKs6U/JNPDbcreQWyLxKFNT9SmQJkHp/5JW2qT7O3m6XDbxZfwQOxi18u9IhvtUhox3ZIrWt/cgQxw7tFxxtLLRPW28+pBw9vxd6AItu5D3/ABKTw/d/NNOOuiAGyzz1RW+aIY2tzdGA3d3NAAjHqKfGHcnQjt8KdAUAQ3p92bF+VMyjbcrDh65KLUQtfy70aktkS3vQ9Qp8xuLnaKYfmgg7qitfPJkGpOLepO3d1v8ANAA2uJdwrlu4skre90n+SAEu+EfEhHK1EO3RABDmOiLu6U34ctUXSNnn4UE0LaPNF8nZCYvt0YUbDtyLbb7kBQru7qtRXPaOWZIdOTbUW7LTO1RIEC3PXpTji3duQW9+acDc2vUpKZc1lP7Z2JgduuGYw/yl/wA1g6yFxLVew9i8DPtJ2D7RcORuLhxhUcLxOD7SdeY4nSvHMTeIV58MilNx/R7OfE4whk+miht25oVKePcTpNTkXJl1bHGRUQ7U97PpyRezvkOxGyKoARMbTZ7SbktRgfb7FcNsglNsRpW28Kp3EI/CXNlnwpX5Ft8SmUtKF4vl4vEs3k1HrGXk9Mw3tRgWKNwp5ZMJqvTUtdE/52/1LRw4X7GcUknDniJro5YjuEm+EmXj8kJyeC4idXPZv7wwOYjo5ziE+sOoC/Krj1HHvMZdPs/YeyB2iYaYo56QMSKONxgina7J/Dv5t+pYnGOyMddR54pi8B4lUg5SWXShT+kB26N8SlQ4k+LRgFTRvAffLA+wvyumqmnCOoOKKaKUmfUQMbh/KrTx5PiZuOXCveiz7Kdmz7P9nzekvnv3T8I7g0/+elDH2geOUmcHIfUqgSno3GSI5IJQe4TF7SuVl9+e3NZidPHUl/8ApMTcKb9TaP8AmFdCuPBytqb2ZocK7VU1DvlikIS5WOomK9tqjFD4Ryex0pPpHF4vqJUnsL1hE9NKE+XIJH4R/wDR/wCSi1FDPTmITxyREX92bW3f8lW4qdFvHXU11kcjkfxK2pqw4Ysw6lnIcN9qhA8iHX9SuYY7WHN7dPNWmZeB2pqpRApICcyz6Cfp+lUJVVYTk7mZXf0q5mqqeEiZ3cj+FlXCJk5G72C+60er9SVstP8AZFaHggTynbd4B6lKohjklDi8QIO+1cKnbbl4l1/wQ3v/ANyXJWxua/7LZaqjp6jC8Rou1VHVhxY8Po5/Z6mny6hmie3iP9JflJZkxkGp9je+lqIv/Cyx8Iw/K/8ApUXCqho5OK2Yl6h8K24drjxCjiosWpoMbohbIIq6O+z6S5t+Ulzxjkh/s6pSxz/0ZAqeQTHZvSnhcg1a0vSLLVy9ncDroh+48YqMGqn5UOL/AO80xF5DKO8PzZqrxvDcV7JhFLjuFS01KfRiFG41NMf5w6PzCy13vhmSxV4KvDsLeY7nk4H1K5hGOn0bKUvUolOUWIRDJTyxzxl0yA9wurKih9ntzACL4upZqJqkW2ExySFcbdXiJaGLiRjlpb8Sz8PEhHiOfAH0k6r8U7TV9oRwNGAs9z+LNT2rfB0OSh5N3UVU/AIKcmiL4lVHWVIy2yNeSy1N20nEsqsAAR9Iq/pu0FBVcpbiy0uSeJozU1LwWlDWHIJXs46/mVvTV08ZC7O5ZenqWUq8cjpxFo8ilf1dKeoO1EQmPF2Fl1CpeJjU0j0zDe3FTGAxTm1RB08Odrv6lRdp/sl7DfaMByvh74TiJ7nnptN37tHUCkxAKy3KQCVtQ9YtGZiOetqy5gacS8nzn9sP2H1P2S4P96niEVfQVEnBhLpNif1CvD8LmCGvGeTIuEzn+Zh2/wA19K/2xMc/3Xs5hAO45gdVIJeq60f9S+ZYI+DQ1Eme47QZaN2c+qgyFLJcRPndduRQWFL+Jnbl4fUhtuLNmU2nhAoidma4WuZBrLwRXmeYuHqV21riUrtHZHihxM+2IAD+DNcmsKj42KQM/hO/+GqCpGSqqTlPxuRXKfsI+CKJXPq6tKXyz7lFoKVpJMnz+oVoKDDYr97mQ96GyjU/ZpCxY0JvuGIHJx/Ks8Y3SmY+JyJbnsNh/sIVFSH/AADLd8lh7tyrFKzLLGgAHdk7/JFa/pSbcScXRZy0N/0ou8eaVtw65obnFWSxeaIPxDyyQ/0ruoiTIJOiNpc127VDxPP6V25x+FBZ3v06Uh83Su0t8K5qXJulABtbclda+joSF0QRsNrkgAg3aeFSA6tMtqARYuX6UYkw/CgAiLaXJIfPqTZFp8SIc8tGZABdQlpch9obczN1dKaOS4tEjIBLRAB3dzvd4mS7ulA2fckJOIk7tu9KAH+JxHybaSdLybyUNicn58062Yto/VtdWA7c9o55omzJMcQxEtUIyGOjvz3IAl2ujt2DkorzHbnn/JdKoe3LxepNATBG7TyQ+LmooVm7N2Tg11zFs5K7AkXWoUyM1zLo1Dj5ITCh+0kjFNDVOPc13xMhObbpl9KLDUIi1ydtqTeTttZNPM5Nlkw+SHiOIrMB36XXHJh16k20jlrn80rte76k6LC4m4dOaW3mhuu1duW1K3iFzTAc4bZ6Z3ZodRLqf8yG7ut/MuGTFppp4lCIDaR7tH/UlxHy1e76UAFaOTcxStu7tqqwHhmch1y5Jy674Uxw7Q0SAS8rk0x0SurRLhtzZMCW7k6RVDDq3hQ3H+QRco/EucP7SYvhJi9HidVBl4RkK1aei+2jE6ccq/DMJxScAthqZ6QRmiLzYm/1Lzx6oy8hFCcmo+LNcebpcOXyjtxdZmx/CZY41jVb2grSrMRqZKqcvEXSPuEe5lAcW8lziNyJ2+pcGRu52WsIRhHWJzZMk8j2nyyPNG2Y5bU0UemmVqfmLy3JoiYrclRKGx2o0A9aK/3KAB8WfSi0tHLcSKLLIndCVhfD9KKKEMltzJXNmh6nzRDZbqCKJCuuA43d7C5jntJX1B24xzC6YaenrXKAeUUsYmI/TmqK4MsrO9czf0qHFGim0bOH7TKi26rw+nlP1xOQF+lToftEw+Z/x6aoi8PhMV59a462pakaEtRuR63QdrsMmLKDEBAnbpMyiVsE0lUBG3Dni9Vgl/Uy8PlHiWt4U5TSTUp8SnlkgP1A7imCa/kezhXUUNzVFPILF4oH/wBLrM4nNR/eJSBHIUTtbuyEll6fttjcMNj1pVA/+ewmu/7XSSWtVUEMpeuO4CWfP8hOn4ZeyC+IGIQHFZG2gk9qakwPEKWJp5aOQYi8Y7hVdHjmFTMQyNU05fEzGLKZhmJHxssMxF7yb9mJuGbfJ09hajA1xw3Ax2l8TblPH/ccNKvkduPNsh9XxF+VaOmjxWQjDE8KhqogYTkKeARmYfDbla+5ZTtBWT4liRSzwNThm9kQhaIN6VClGQ3icX4K7huL+ourcy02AzTx2vFOURC2oCb2us4AuUosxsWquaCT2dxIw3+oelPVCZpQrN/49NTVA+ogsL9QWqxp6z2eCORvbqKKS7g2mMwFlz2nrl+ZZ+So4n7NvicvIVaTYoZU1PxzayGOyMRboD0p6oFJltBiDk2+spCIuXFA4bv8zKW01QMXEejnIB5nTZTB/Is/6VlCxCkIcuJ+UmVbNXPxhOnN4reRC9qTRSyFv2jrIqgCOmlYJW2mJXA4/ldZUppaWluOPbM1oGTdPqtWsw3tJjFRUwU3HCtufpq42lEW/emK/tNhWMHw6/s9ST08bkMc9CZ0x/MdxN/So15Nd1IzQVFoszMxJ9qoCt5iSsRwnshXPlDi+KYRL/8A1kA1ETfmC1/6Uv8AYXEJDywrFMLxkO7gVHCMvySWur2M6I1PWGTcG+0We7d6lPDFHFhd2cfMhfaq2owPFMLfLEKCooyHxHGVr/mbRP0llQAAwgZdNov1KkJpokVNdJVN+Gb7G6RRYTVHGf4spiPUw57VZB2XgksNjkE+bjnyTpYDw/7tx+IVVEpkoMQMoheI2IvSp9D2yq6OMY3jaUW9TdKymLUZ0YcSByEu+1Q6bGmGOyTMX9Q7lnrTLs9GPtNT4pSmB5wSvytdZ2auipZSB5LyJ/Cs9JiAyNmB7svCo/tlzlzuQoIHJmvjxACHNpNzN0qQ1c2Q6MdyxA1Txl4xz8QupVNjR08ujMYtzFVSoneR6dg/aaShh4DBaPqF1rcK7WGMQvxHL63Xk9FiUeKWtGzwGPqdWNBVSDcZvdELXOSycTVM9di7bAURUkjAASOJuRBmV31K3pKyKqfOCpa/0rxiCunkulA3Eu4VpsMxya3N8iPv8KmjRM9LfHqjCX1MyB+Vu5crY8C7WQWYrhtDXkX/ABI2vb83NYifFGrocs3CXq3KrPEJ6Uyd3/UlRVst8Z/s/wDY7FIifD/a8Ll1IeFJxRu8rXXnnaH+zT2lw+6TC56TF4P+GMnClt+l9P6l6BgePVdRUCASOI59S3mHVUhNrUBL8WRCSanOPgnSDPjjGOzOK4HUFFiGHVNGbeGWN1WlHovvKGT2gCjnsMHbUZWuFZDtB9jPY/tJnJUYWdBO/wD4mhks3eq3ktVn+pGTw/4s+NXG3TLp8S4I/wA19C49/ZZlG48ExmKo/wDKrGsL9TaLy/tJ9kfazsqZ+24PNwA/vYm4ofqZbrLBmTxTRi7nG7RAZdOWalTicOyQCG71Mo78h/6LUyob4hk4u6XEciLlanLdubJdLZOLEKqxAiVvLcnXLuZkFzCPqJCBOOqQBuT26OuGT7W8SGUnyzZFdaw6NcgDoybhbNkTk47PUmBJtzZbkURXfCgsMCf3JETjufqXPd4U2Q65ZsJJoB1qjd8Sfue0eWqih+Jc2m5PwR8SpHLdyHmigJdZNaEUfpa7aopTWsPh8KWJSNUVkkjbhHaohCNunUigRNGa4c/T4iQhUbsr9yicF92TJCLifTtRQEvjBeLOf5vJFLWBdkz3A3LRV1uwmy3dSb1RQFqVQw6s9woSqmEue51XlmPLpSuMX0fcihosCmbvdN+0B5uodz9zof3sSKHUSxKqYSHJ9yQ1VvN7dVXlufXahuLzRRBZFVBn13Je0NaWvPkSrPFncifPLLNVQyx9oYviXWrOGQm2QkL3XKr1t5pBfJ0M5fSkOzb0fscz8SpeTgHGRtwup8m6VnJay0RLJx1Lb4kWFYk9OIRyxOQsf7Mto2qFidVJVYjPIZvaT7P+SCpeB72h7SN0+AnNRHLHE9kNvEkz8+lUxySDc7un6DEApai84mnB2cXAnyF0yCX7V5pe1e5/4KBVZU9QUcc8c4bSGQenUU09Qfc+WW3agRae1eXel7UxDn1fSqopnz0e1CJP5unYy5asa7O9x8kpqriRiZSXF02l1CqtpO90uI8z892SYUTeM2RO+dqI66QhyeR/dooBZXbH8PiSufbqyVhRdQVzTWnm4VIci9SKt4E0fFibhS7QOLzL1CqUScXzztVrhQxYpNwJ5LDJn3ev4UyXxyR3k2a9SEah0FTRnTyk2Vwt4kx4i+FOzQme1bidE9Rpkz/NQ/fkhbd3J2STmqLu9dCoa1Qun9yMC82THRS8S3myRFc2eaYAn7knLVcgJBHkhubvZCxbuSVu3mgY1NJ3aKOWZOOXUpBw9V3iTkVHba/mgsaihPR7XLNSghcTLRSoadh6j7kb5D3uKpGdghC4/EkQuL5Z80pZHEc7k0c1xaumCOiNxc9y5KNwd/0rlzEybcn73tUSKtjVu7mgItbs0Uslo6Mmrtdc0FRD1tzQ3XJMVyJ93c9yABIteSWXwom5Zorm5oAA8xJMENxZvkOqelkbPTNB066oAARtTsMbZaIQHTd3qSI2+aAOd6c2ih6Xu6knLRBLYRFaPmo025Ov56pqYenPqfkgGiLJ4eaaIdyfMn5ZPcgLPv3Egihp+nmhbmnyju08PyS0Hue1kAMjlanBFrtc/cjEdMv6kQw3DnntQGo1bcXNFbb8RIyh0IG+ptEPpQB21d4bW6IrXFs9EbRtkXz8KTYDFr9PSiLbc3iySLcWqIcvp0T2A5btF9BS1t52ohJuTZkS5a91nUsiWCGe5vzIhHy3JW7dHRx7mJBRd9j+01R2Vxn2iAy4E8b09REPjjfqZW/azsa1ZTjieGf7xRy7mKNrslkQzy5LSdkO3FZ2VkIAyqKI/wBpSSdL/T5Lzc+Nxfcx+T3uj6nFOH42fx9P9GKnwv2cvxAfV00VOw6My95HDeyH2hR8TDquLC60muOjrns3fCXJ1VVP2E10h3wAEoFuYoJGMSXP+VGC9/B2S9Jyt/8ADJSX+jxlqe0rmZLhuWmTkS9b/wDyPr4THi5Bd6jFRq7sbg/Z8P8A6hXxAfTYB3l/JJdbik6g7M36T1GNXPhf7PN6bD5agm2XfuWmw3sfUTGADAUh59Ijn+5W3+1nZ/Cac46DC5cRqs9KupfhAH0g3+pUdd2wxfEIxiao9ng3fh0zCA/qbVU1lyvhURH8bp173b/0aOo7N4ZgNz4rWQ08rNc1MJXy/K1uSosY7aU+EhE1HhD/AIu6OepfqG70rPnmW92Mid9S9ShYtj1RVRBSSPeELWAEkbXAPVtJdCwf5uzH8t7VjhSNt2lkr+0VLQcKSSKiACmn4e0RBhbyWSxGseqqinAGg6RDh7cmYdv707KWM09OFPUHNS0c0bZxiW028Nyh68109OlFe04uuc3k9xbUfazEKPR5Paov+HLu/qV9R9qsPrLWlcqM/i3B/FYku7qQaj3LtPMo9kwyGCo/FinhnH/ynuV5BxKhhp42cwJrXjLcP6V4PR1k9DIMlPKcBjyIHtV7H24xCo/AxCeSoona04ovwik9NxNrkh+CVDnyek1VZg+FhWUmGHVVmMi1sfs0l9DTn8ed38BUNsUqRoIgqQi9qZt8gN1fJVuC9oMFqqCCCnlagnD+4n2h+Uv+5SqjEA4ZXs0oj4hWcUzSUg6bEo42znzu+SUmOQCWQBxBVHNURk5Hrz6UwRcRsmb/ANq1TpGTZfNjUBHlk4fEmZ8QCYhs3Krgp2mIczaIe+Ql2XEIKWSynZ8x2vL6k9gLEKiUd5ytCDcruovyohxqTiCDSSCBcyzVTxmm1I7idOxRtdk6ZZqaPFohEWie3/MtFhPbavwch9mqZAta23Pa7fEPJ1gYBYR2KfHUNyPaKfEieV4N21R2Wxo+PV4VLglaf7TEMDNoicvERw9BqQ/Z3HIS4uD1FL2yo8rrab/dq4G+KF9D/KSxVOWhGzsA5akXiUmnxY6OQXp5TDIrmIHtLNZPH+jRZnHyXVP2gpKyrKiquJRVobTo64HhmEvpdDXiFGeWpk/pVlL22ixjDwp8fwym7QRCFrDUtvb6T5t+VZephopJSbA8TqcJDIv9zxn/AHiEPhGZt7fmF1Sbj5LlKEx2WuaQtWb8ychqKePVpHu9I9KyWITYpg8RS4hTWQO9rVkX4tPn9bcvzIaPGuIF+k4f8QHuFPc59WjchiXGAo45GMlLpMxt4uZfT4Vl8NkOYc6aNzu52stZgNPUVhjxGs18SHIF5NR2epwG6TOQNNBLxe9aqgxCUZgZnYhztfRUlNSuIi2e0fEtH2epQKoEzdrAa5yJcuTk9GHxPmf+1VjDYl9pU9PHJxYqKnip+d27qL/MvNDp4CwqJnnhiua/8R9xfCn+3mNP2g7T4pXm+6oqjNvlntWfxIeGYR63AzD9KjUx8sY4wFdltLPpT8RcMs3d9zqHFkMu5rhT4/iGNrfzQaMn0eQy1U4ttCO3+Ki8N44s2zIXU+mFxw8tP20j7fcyKpp24AsLbs+lSMbwunbPiarY4Jh7SVEXEb8ItrqnwWj4koN0jlc60/ZXEosWGqeN7Yqeaxve3qWGR14OjFG2aSpKKjwasjjZrIoXH6l5ndoWi2ePTH91VDNnZmO5Y0htbRaYPFkdS7aQLe9ONuH4fmhEUReTCus4aBLn3Lh8s+nVK1rdUur6VQmdYW/6ki6kLc+SRZ88kWTQFtrpAVz5eFH3ILXJ9HVIqg8m9SVrkwt4U6dl2jbhXI+p0yDoR7vV8KO3aPJBqLZpDlagB+1h0zXC/wD1JvXmz7UWnvQB0iEuXhQETlzTokwtoDe9K27qbJADXD293uSIW25PcnSG1kHU2u1AC9LJFmJcrUJlbcyE5LhQOgm5ornzz6UxdouiW71IChxpN2diEpNyByt11tSubu/qQUO3Pln4kIyaZZIALzZJ809gDeThlyRcS3RtvmmPmjSCh7iOQZdXxLok5bsuaZGRh8FxdyTyH7xT2Ae41r5O7klxrtNbUyOQln1LrZEOu1GwD5la+X/NIitHUfzZposi553epItwj/1SAO5y00L96Q7S1bb8SC1vK5Iie3J3+aAHXk72y2+HNDxCIef5RXBHud9yXTozoGkdEnEsrETSe7c6Aie1K7pJAaneJ05dSLiWjmWSG4s89LfUhLL3kgKHopPklxN2qb0IcnRXeRMKA1E5PdnpzS6j5MmytF7eldYnHTLpVjo6W7uXBHdk/SSTbi1XdCa3VQKghyG0nBvekRR7XePIvml7r7dLkB/vuQIEij7v8UBCGem5Lhv9KXDfy58lDAT5ckoo2kfLVdaNyuJm2suXHu8KEx0dmKMdGb8yC7RK18kv9SPImJt3ci6SyS4biPwo4h88uXiZSAhECbrtuXbX5ZsnI6OSYi4YOWTXPaydbC6zm0RFn7kARTLajEWs77vVmpP3XVlcz08l3yQth9VGVnAO74WToLIpC4lb1IhFi5ZD/lUiSjnhizkjcc/Uo9rj8SQWIhYS9K6RMXJEJXFy2oXjYeSgDnD3c02UL3C/v0IU/ZuzQ5F6SR5KT1Lntb22xntliFPW4jUf7xT04U4SQbM2bpIsubqFD2mxeG1vb5TEW6Zd4/zUO1+9rlxiDm7OlGEIqkjR5ZZHbZZD2mkIy49JTH8UYWF/JWVH2qwvoqKSqiH1RyCdv8Vm7Q79ybcWLk1qeqFsei0mNYPVAUcOLx099uY1cLgX03Kf91z1wB7NJTV9rf8AhpxMrflcvKLdfiRRE8J3hmD/AA9SnSf0y1KH2j0epoaml0lppYi+MH2pqHbq7LH0nabF6FsosRqQH0kdw/zVj/txiFVFZVxUtV8fBsP9QWpe9eQaxy+LNYxHS4eZRm7T1N0TW9VniL/kq2SOQQsBm5WsKq8P7XU0Zf7zBUAPS3DMTt/irYMewuqLMKm0u4ZAtVr/AORk4v6Ip0MosJX/ADFG0JRmBG7iLv4VbQ0stUHEpweUPULXKLWUr+0CcrPHKPO5rVVoimWnZ7tBiODw1VY2J1NOINbBAMhZSG//ACFXMPaZsQiD7zoMNxGV21lOnaKX9YWusXNMxRADyXCGeSfo6x4YhHJv4IqINzRt6abCCmGRgxPDibaPCmGoAfymIv8A1K7pijqh4UWM4fVCXIKkCpD/AIvc39S85kxZiDMAcT79eakRV0pMOeVrvpduFkONDjN/yL7tH2N7SzCU9BQSVFOPMqUxqAy+oFhp46uOqKnqKSSKpHwkFq0GPY8eG4fS0eHzlT1BNxqiWJ3DMrdoqroftM7SwjZ94e2RdLxV0YTD/WJLKnI6OAKaneTQ43EvSnvYws2Nc7eJXFH20wusAfvTs9TAb85MPmOG38lxB/SrqGHsvjkYtSYjW4XUO2g4hTsQZ/UBf6UcohJPwzBHGYvytXQzG7J7VtKnsXPUCMdNW4fXnbd+FUCJF+4rXVNX9lcQwlxeso5qcM7WkONxEvzK6JpgYfVNT8ur1LRjjA0tPFHJkUsrXn7h8Lf81XUnZ9oZQeVuLFnc4i/NQq2RqepkB8/+1TOisdmhm7QWw5xWXMo4drjF9WYh+FZw5gIByNrn8IqRTYeBGLznbE7XbUJRKbZtMP7XRTEIOdpekmVuOKQTNkbsX1LzABeGUny2gWgkrOr7WSi1nCjActC8SbxoNz0OnrIoX25D9L9KtaXtM0fOVxJvUvH37TVFuTZETt1CnaftRUZZSOxCp1aK2R79h/bQNrcZiL0iacPt9URnsiAYv8V4P/tBwzDJjG5tbXUun7WVEZkwysYNtcSZTqNM+hKTt5TlFdJC4aKxpu2lHJdwqjhF/wAO7b+leFYf2+gk/AlYLvmrH78Ga14WYm77h3CoaNNj1PGMB7L9rmyxPCqSoN/72JhA/wCSwGN/2Zez2IB/9Ixiagl7oqoLw/U2q7g+NPxwu6e9bGHtEEcIm+ZihbLwTw/J4H2m/s69sOz7SSQUTYtT90lC9/8ATzXndfg9bhtQUVZSTUso84543Ev5r7Lw/txFbo8kRC/7TwirGvrMM7TQi9fR0uIh03TxjcK1WVryZvFB/E+FLt3O3w8kjy8/yr6t7WfYT2T7SQlJh0Q4DUPtaUTcoh+pfLOIUrUNVLT3sfCMh4gttf3raOVTdIxlicFZG9xfpSfa2bIALbmhuuddBAuIefJExOQ67ULEPe9v7kXSZf6UUAQFaOehJsx00dOATW67krgHk35kAKEgE952jl1Cyeoy4fFlzuEG6iUUshLPJLibSHLamgoWnJ3SPIe+5JybvZccun/oiwOgV2eq59Lobm828+SWtubsixo7r3ltQN4tdyIZOn0/JK5uaLEEwmWue5I9opATXc0LlcXwosaOfxXbe4XdIC1y/wCSO6Pv6X9KL5GNJH4eZJ0oYh5TN8OiaPK7mmSd70u5dAg4WuYkhOzazMnYAEXkyAJjj5G4fS66efNmdAOZFySARzSE+pkX1Oi4x82Pcm7fNc6W5OnYDxTHIXW/1LhDc2Waa6i5ukO3vuRaAdEe7NdbmOR/yQDn57ULFaI6osdD7E+WWnP0ogK0S0Ys/UyYAn59Wa6e5sndFhQQiw3IiLZl+ZNMXvdJi97IsYY96Jha5AWfPNK58+aQBvl4khJAfzSD5p2Kh0idLUWTQl73XSLzdFi1CEkQFu0TTc+aMSTsA2It3+pLiblzwofTn1JjZQ8QvNC5aCy58We1CRbsljZoPh0/6k6JbsvFko3UnLhyUyJY9a13qJPvlHq3USijJa2m5C9Q5DzQIklI46v9PNNkTlrd0poSe7VEJN3IHQ6ROQ6+aV23TcmiK5D3oEIyIe9MmTpw8iHVBa30oLiIi7+lcLdq3iSPd+ZJi96AD6Wzz7k0Um3JK7ZlbaiYWFABiVumfUk5bubCgcl0i8kAcMerVdEmK1tUXh9ST+aACAW810do5dP7kPv8K73oA6WSXel1JEKCJeRFtQSxsX1fNH+VlwhtZBZGcdvfquELWl/mT1tzapotzlkzoA55obbUh28/EjIWjC/P5IChBn5bUny2+EtUmF0uHuF80CsTeJ8rvqdIhYX5IhG4SZ8/pS4dvxIIaFa1w6sKE8rcs2tThC3f1JSi25m6lnQyMf8AUi1GMtWuStbaibMmLNKyaBYntyf9yIs+93XXy25N81xiuLMdwoAbMnu0Tt1oC+W71IGK64nbkkXL4i9SAQ6JeJ3f3IrmHntQsO3LNK634lBdBXeB2RjiE9KI8KeQC+E3Ue67X3+aG5uebIeKEvJUOoyw+Mh+XEKuqtvqpT+oyXaPD6jEqsaenjKWc/T/AIko4C5FtZhVzV4p/szhRU0Z21U7MUkg9TfCs+zCHxiVPqMuX5ysLEaXB+z9OTVdW9fX9LwQbQD6iWaLtVJDUcSnggjH0kFw/wA1SVdUc0ubu6ajhkqCtAHIvhZOv2XCJpa/tpUYlQhAcccUsR3AcTWfuVHLJJcXtEe8nu4hdSano56V7ZYzDyuZWmD4fUY0Ys7v7PDzIvD7lnUMcbO2LyZJpGpfGPbux9PRyA10B3NL4ibyVAXLLVWmJiFDAFI2Yn1GPkqc9xK+mjrDb9mHW5Xky8/QXVzQD1o/DuQ+Fdh5gukkP5mRW6LiAOttUmlxCejMeHJs9BbhUb5Je5kAaJsapqoi4l9KRfmH/qlNiDiAtFIxg3pfqWdbbaiu2+kvmgmi8auebVze4fDmnAqLizz3LP3PdmzvtToVRiWedyBGoiJxfNlKCoYjy8XfcqGjqvaLRzdaHAcH+9Kgmnn4FMHMh6n+FAFph9DJWELRM5G6k1PAwkid/wDfKgfCPQL/APNX8PApafg08fCp28Oe4/qJUdfCBGT5bfSqSE2Uc2JTzS3yHd/lU2lqLYhMjYRZQKyOOMhyZhS9otG3q81Yy5+8rRGxNTYhHHHcDOMv1bVUFM/nb5J2KnkkbM5GEC/mnY0ibR1lXSylLT1BU5HzGJ9p/UPJ0iw/DsSMpJKU8NrS5VeHbBL6w5P/ACSijYWtBrRbxeJ0/HmNzA13xE3JZ1ZdyDo5sUwOUJfZgxelfa8tDsmH6on/ANK3PZXtRh2LVBU9NVh7V3007WSt+UljoZpBIbHtIfepktHDikfDr6caoe6Qm/FEvUJ8xUOL+gUv2ezUUMsY5HkPwo+2ONN2X+z3HsQva/2UogLxXntXlmEffuA2yYdjcs8Abmw7FWeUDHyGXmKa+2n7RKnGOx9PglX2dq8BrjmaaS8r6eYGHbwj7+pczTvk7NvZwfPBFxqwGfzTVZI9RUyuzd6lQw2xDUGVtzkICoZckjNDUI7+SK5hLmjAXzyd9qmYZQ+2VOZBsFSaGupsNoaHBaWWsr4yn4dwUkDXyl9RcmVbKIVVQTBHYLB4n3E6mQ4PKLCdjiLva1w9X5VYU2DywjI8rbj/AKBWXuRral4RQ4vVHhuFcKPbUVWxrfT4loONF2D7PYbTSRsVRWOJTe4fF+lVHZ6nbtN2u9oPL2OkbS7p06f+5V3afFvv7tIcjHdBD+FGOe3JlHl0dC9kLNvjUwjhJiz3AZjkXqWVkJvyqTDiXtWC09Oed0RvuLvHwqM4+/aujEuDhyHI+ranEAc04xeT7V0GALjqkNwrvSGVy4ReT7UAC/JCj2obXJUSIOouaVrlyRhHdonRjYSzz6lVE2AGfvR8Ny1zQ3W//rS3GyYJM5oJE2qQZWlm/wAKO23TNLhsWmgqNzXRgh+GydGRrdR29yacWuyfck+QtzVmVDjk2WnU67xnty6k1pt1RATd3USBBcRx0y5phyu5J8unJ2u/emD6UDQn6u5J81xFaPmgoB/PRK75pWt9SJhQBzauXEiYUurwoATdOiAy7s7SRvmhMXJBQN36l0SfkPSTarvh1SEbLkEi1uS7uSLQvhRW26aXIAEfelt8LbV1FEVzWaW9+iABbK5d6RXSkfvZv4JXHbnnt9KAE5XWsnGkchyyYVy60b3AC8NuScCqGyx44/d6kDQFu7JhutSIX8t2eqeCRuLnwA+nJcmkApcwjYB9IoNIjbigPwspATR8ImOJiLLQvEJJpia0WfJAACVuvUiubkp+F4WFcEpnO0FnK7xJ2bCaSPQ8Rju6uSAsq7v5JMTi/Jl3S7R32oiK4uVyAB4jX5W/EuETc2yuXZIZNtgOX7kPs8lv7Mv4IJs65bc2ZISuDR+lIYZ8ug7foRBHILi7xGXw5IKuxniWtr3OiGRh8DouDIRZvGX05ITGQi6X/gkwB4jZ7GdF4fTmhMd2mZfuS4bl3Pd8lJA6Eb8ny5eFLhvuzBcGMx0YHUgIz/4bKaAjjtRtGMjZPl7k/wAFyfUWbRI4bWHVv0oJGLXEPTqpFHHGUwvUPsHc/wASAurT/BEJELdLqAbLSGaijM3j4sXw+pOviFPn+1mEe9VLZyeC1LUeZMqtgW51lOQf/cTF5KPJXBHGXDkk4vxKt1L6R9K6V9ubP+pFsOByeaWq/aSOVqbYrtOr6kDF7kQZ97KbY6EMbC+ee5D06uyPhmSXs9o+pAxov8EhF+9068fvTgU8pWuEblr5KqFZD6vy+9Cw3Fm36VZ0+B19RKLBSERFy0VrH2DxggvaikuLdaIXK1Fisy/B15Jzghbq2fpJagfs77QSSZewSB4tzW7Vo6T7D8ZqDijNrSfn7lWrH7jzJ4Wu7yQtH7rl7dR/2d6ySXJ7i/ctDh/9mOSRxeSc4ibnsRVeWUoTfhHzfw/EnYqV5HFgyIya4RX1pRf2X8IFxKoO/N+kmV1Tf2e8ApbXCnpg16hg3Kbj+zXsTPkjDexdfXAMrRbc+la/BexJ08wvHh/FP1E6+qsP+yXCKGOwA2t4ekVcx9g8KpwHKnH+CruY0H4+RngvZrsjiElQEns7RAHvEt3716xgXZegkhBsTpI608tRlZiH5LaRYPTU4WRwBGI8hFkX3fGI/s2RLNBnRDp9PsxOKfYb2C7QCbyYVJhxu9zSUMzhb/G5ZfE/7I+FTHnhHaWanF9zRVcN1v5mXsgU8Qja7fyT4CItobiQ+pua5qhLwbaHzdUf2Ze2ODkfCjpMcgF7g9mmES/S9qyuMfZ3jvZumKWswqtAhPUBhIhZvq719fBJILs4O/puzUkKyoEMnczH4n0T1f7JeKD+j89sSqDkrJeKziRuWYk1pKMFPEQ7GD6V96Y7hOAYsOWL4Hh1YH/m04kX6ua88xn7Ifs+xJ8gwOSgHK7iUM7hb/FJJ/ozlhj+z5fgpYxEWyu/MragykqYIKiRxpSMbxH0r0LtZ9i/ZvDZo/uvtLUwE7XPFPGJkP8AAlhMTwcOz9RwvvmkrOKzixagQfFqtPHyRy9r9MjYzXBXVs9W7MAyP+GA+EG2iKWG9rMQwm72TE5qUe8eIQj+nko54DiFQ0bxwe0XNoUBsY5fuVZU4XUQiTyQSxfWBKNkGs19G0p+3VTM3+90lBXiXURw2H+oLUVRVdm8cIXngxLC5/XTSDMP6THP+pecjUT0pjZkQMrrBax6ipGQ7xgj3nb5MnrFi2aNLVdj6OnqBCm7R0M55MTwVIHTyjn3a6f1I5cPrae1pKOU9OqmcZg/UCyWJYl7RUmcjteb3v8AvRDUEUItTySQSM93FAyElHbS+I+5yWlfjUVOfDcWP6ntyL4lUy4p7RLo7Dopg9qMRji4VXKFfF6KyMZrv16ppyw/EDBpMHhpzN//AAJlD/TuZHKKtMjtVNbkzspEGIPDMB5MQj701WYHhgzG1HikwEPMKmG4c/qD/tTtJ2bqaph9mqaWsLvGOcRIfyva6rYmi+jmpqyoGR3sIW0EVDr6oxkPhgYiGWZEoU2D1+HlnJFUQWcykjcRUOvxioGLfGwxG1rLOzSiV7YfPT3ktbg+KW00FhkJd+viXnI1jXBrt79fCpUeIP7T+FK8QM/SLrW0zPmLs9ep8Yly1d7u+5lPDtUEdOTm4CXK0dq85pMajKDKR3Ix8Yn1Jh8aikqSYNojz1UOKNNuD1XDe00UhFHK8V2WhZ2ktHTYxTiPAidylF9dfEvEaHFIBkI8nIW3blr+yuKPIQudgxZ3ORPuRp9iUrZa/bN24kwnsUVHBJJFUT2gBRvaXxEvC+0NRPVV4+05DUBCAyF4nK3xe9a7tLjEfartgPtD24XQNxZizuFgb/uXn1VWSV1VUVcv7WoMjfXlm61xQ19wskr4Gj3WpNl6UVvv2pcPT0rYwoMBYe+1Fa3PO3yTRDu9X7kN3qQMf0z5ulwWK7f0pq1i1/pQ8TdzdBIRi92iC5/yrojddqkIt5oAVrk3qQFmnNFwsu50DoC63uRNJ7kNrd2aQjtQFBPJayHiNbohu3E2brjkgrkdaRiHNIpLtM3TBbuf9KV35UB9Dt3zSaRuXuTV2mTOg4j58kE0SCkZAU2vK4U2+a4Jbc3fcyAaHhm8skQyNbm6ZHMhI822v0km+IgZK4zEWT5kmnJhLXO1NPMfNDd3epVsA65XDyXOI3namBLq0RETfy9KkdDtzd7pOTZJhvmhu6vEgfA/4c0TSbfUmB6LddUnL3oD6H+IxOkMnvuUYicR7krrtXQRZJKS27J7kLSbtNyaYnz5dSFy36dyqyrJL8+STTd+SjET+aFy6n1+lSTZJIm8nuSue7VMcS0kXE+pFhZI42/LpXONr9SjcTf6hSIrbvkgLJIzDcOS6E3PlconE7nd7UYyDbycUBZKaR7fUkJPlyTASXFoi4j7mV2Iox5E+lvcKXE3Dn1JOKPXMm/yqDoFd3MhIulvJkXT9TJfuQQDxLf3pOXzFK3Zy+FIY9pZ9KAC4j3Zv/SnW5ZJpha3mjHIbvCgB1ifuXHLchcnG7JAZPnl4kAIprn+FN8S4uq1Fc5XN4kW63VAA6Ew6bkrdxM+3ySctdM7krrefegBMNqRfuJCRdy51FnkyAO9Qdwom68s0I/iaeJHcxXaIAJ+lL3Xc0BF05IuI1yAOiTch3CKcLMkwHPNOiX5UAFd5Ol89ybImyyfpQ3aIAeu+JC/hd0ByN79UJFu+FABFI+ZNlaKF8i5NtQlJvRFy1SboAStHXRIiuHv+lLv5Ja823ITAc172tSfNN3OTa7UT7lLJoK3d6cktOTdLICK34UJFcOm0lIUOkT93Sh9LIdch9SQ7m5oEEYuOmbJv1M+23kKJy1LlammkYdckAEO1iz8KFne7JstURiFuuYof8vpQAQ5XZZbkT53ZlltQsTj+ZEeRFkztyQT4O3XETu+1cbKQrs/pTdrf9Ernu5Mqomxwy6WdNvn53fCuFuSYfkqQiVQ5RmUhN0b/wAyzuMV0lVUkZu5ES0EWXs8uXeyy9funJy2rCfk2xcsiqRTTeziT3EJF6U0I7c1Y9n8HkxzFIKSMHIjMRe1ZyaS5O/GnKVIfw2Otx5goGk/3eJ77j8DfUt/TVFB2ZwvJ42Mwb8CDLqP/in/AKRUWu9g7JnLh1PERSxxlLIJ+EvDd71lY6iSqApZXcjJ9T81yRh35f6OueZ9PF15CqaiSomOSR3OU3uck0w+9HayC18/hXrJax1PAlJyltIRe5LuSRPuTECPzQ2vzdFdclraLIAb70XXqla6LUfqQAm5pf5UhjRW2lkgAdLUvfki7iZmSta1AHQkOEhON7SV9hfa46UBaWJtPGCoB613Qh1QB6zg2NQYoFkFTHKeXR0kjrCbMhfMbW1uZeRdNri/5lZU3aSvp4+GcrzxZW2S7tFSM3CzR1n4lSTM/wClNRRnI4sDXESgUGPU8kgtO70/xdQq7hxKn4YtTMAxd8g7iJMerD9ljpxzPfLl0j0suhJpm27yXAmgI9H3J1svJP2gSLmERd3a5SqYbSE2Ha/hJRKcWkLk/uWjo8LOa1uHty6khth4PhYTOckm0n5fUrulwuO8c3/SnqChCljvnzAe71P9IqcFHPiQEEjPBT90YdZN8RKLHFWdwkqfEK7hwZmUXjHcN3ksF/aOxqTEMYw7DzN/9ypbfmRlmvW8Ho46GwY2YRZrbfSvnj7VsSfFO1mJHndlJwg+lhtWEmzur2HnfsrwhebfhlyUUx6uVvcrXFMoYYAd7rvyqAFPJJLvdrfhdZ8k0BTRvJKIZsN3iW2wWGnGpp42dwIj0P8AKqSjwWQqU6sIroI9pyk9o5+kfNX2BUrVVZE2biUP4pWrKbo1grZq/YWpwKR8ri5+InVD21xZ8JwGRwZxlq34LF7vEtPw3qB06ctSUbtDg8eOYHPRiFuQXxlnyNlmnz7jo7deDxrDcYqcLhqIoDtGoCw16FgXYkB7Ki0gD7ZUMMzSeh7dory7pLJe0/Z72kj7QYLFRyf/AHtGFrj6wbpdVmtK4mvT1J6zMvU0MmGmMErsUotqI9I/Co9zjo6l4hWe1Vksj+M3UM/NlvjvRHBkrd6i+Sct+SEY+l0b5+lXZlqAfShEdqJxtHk6JhfyVJkuDsEY3IkfT3XIrbeT3Jfw2rJyNlFIHq8TWpWkWjoh8WqII01kZPbTBaPROLg7rs27kvEotmyihNn5JF4bW3IrtMkBZIEwTFyblagH5J4fcg4dy6k+DnlAC35Ltv5U5tFJx70u4h9sbLMS9IvyQWv5J8xbkhfp1Vp7EOFDX77UvdkiMRLRm2pcPydMQIi9v0otRbm5Eu2sI5ouGBFogdAjnalci2FyRW3a5IBoa0JxyZaTCex89dCAcNzKXcwh1KooKcBmE5DtEdy94+yLtth3ZvGaKukoxmFhsdnZeL6r1Gfpunc8Ktn0Ho/SYOqzaZ3SPN8Y+z8sPpv2Z35eaws1O0MxN5ervX0F9r/bigxnF6qppqdqWKR7rAbkS8Cq5mmnM/E7rL0jqc/VYd86pnT670vTdPlUOmGNB72FEItz8SK3v+JdKO4s9V758tQ14tHTg5c3SeN7uhl0cy5oBIDqK13e1EH7v4LrC4vz+VqQ5etBNHCK3kSEha4k/HGdQYtGBl9KdLD+HbxXYddwi92SAdEUStt/zJ2KMybMGchHnc21TeJTU4DZT3ll/eFcmOI8kPD8HValZVgOLRhmcjFc3SI3Jhif0N/qUmOFxDJ9op0adrtdynYoinJJlllcOWXNN3NyLqU/2cfSl7OxEjclEC2674UYScG027nu5KYMOpO3VmnWo5CfJgRuUTMO7XHDUE8lJTVQO2gSR25F+5Sg7Vfh3yRR8XPUAja1hVMdK8JCxP1JPSttcJPncKlSJotKntRczDTA4i3hMBUU8cqJLc7fysorwsJaGxW/zQjSnzaMy+IWTcmHgkffE3eG1cPEnt/ZuSOgwOvxSYYqamlqDd+kQWtw77Ge0NRAdVWhTYXTxNc8lXMI6fSKVyDgxjYg12bxIxrgu/ZutHU9i6Kjiz+9ArSF2/CpoyIi/MjosFgIyaOjYx7pJzutVJMjZGeijnmbOOjkIc7eSOWjrScW9lcDflc1qvpMUxjC6gmA2gINvE6v4LL11RVzSFxJZj8+alhYijkH9odvh3JoyC/Jzu+lk7TYLiGIWhT0FTORPoQwuVy1GFfYj20xQROPAakR+NrUUyzH3R56AjaRv+HaXdqvVcK/sz9rq4AOSmanAvUYrW0f9lGvjiH2iopyLLxTcnRX7BQk/o+fHIya3qTYR6kx56toIr6ig/sqxSQAFRioRaajEFyu8K/sx9mcLqBleWpqDHkRZCltD9mqwzZ8jBhtRJyik19ysKLsniVcQhBTSGT+5fcGF/Zf2fw0hsw8JS9Uu5aGmweio/2FJDF9MYo3gi107PiWg+xPtXiAFJFhx2N1ablc0X9nntTVNe9EYReour9K+zRz5M1q7xD6XR3I/o0/GX7PkvDv7NOMzEPtF43ellrMN/srsIC9RUbi8K+h2zLm77UQj3XXEp73+i100DxSk/sy4XCBPJOxmLaCLW7lLwH+z7TUYkVbJARFnkO57V7CIsKJ+rRku6zTsYzEYX9k+EYeA6vKTbdoCNquYexeFw3/AIB3Hz1WhtfuF/8AuSaN+nJxLpUuU2V24L6M+HYvCI3Y3oxMs/ErOLDYIRGyCMfpZVOL9sqfAe044ZXvHFRnSjK0osRHe72i23uVyeJUEdd7H7ZD7UzX8LPcI+pT7wTgGMLcmBrvkitt5g35UxNimH08PEnr4Ygz6pJGFUOOfaZ2YwOKDiYpT1EkjvkMT3kI+pLWbKc4o0ZDqLN/guPJbpr6Vhq77bOzlKw5HIZu+4RB9GUUvt27Pk2kFTr8CtYJi7sf2ehuTly2o9er/kvLKz+0dgNLHnFQTzkPutWOxX+1RPNXG2FYfFFTg4ixT5lmTquzMz/Igj6EEd2aLgn37RXzTWf2lO0AyEztRRFk5PbGX/cosn9pjtDHCLx1tIF7aWw7v5krWH9szfUwPqEaeS3N8hH1JniREw/ihbyuzXwzjP2udoMarZZamvmk4h3uImTCocn2lYzMIsdVNaG0PxH2p9qBn+T/AKPuUe0GDjPPBJiMISwvkY8QfSqzFPtG7MYGBvW4rENrXOIndr4dq+IRLE8UcpnMwve5rjQBxKWcmlYiPPUSfPNPtol9Qz6l7U/2juzdPSyxYNT1OI1RBskLZEywePfb1UyRDHRUfsokz8TjveRPb4cl5RLJOVOR0zNFE24xF9ypquokIyd5Op+oloqgc88s5moxPtdJXFLPUSycWXrIXtHJZHE64Kg82e4um73JiYnIdcxUdo7m16knOzEbhqqilLOKcgLPwvarGm7ZYzT/ALPEJvzHcP6XUB42TRRtzzYVm6Z0LIy8HttUF/8Ac0FDWXbXIo7C/lanA7UYcQEHsFVR59ZQTXhb9LrOFDcxck1bbc6jVFrI/s1oVGD1QZhiNh+mrhIP6muU2GlKYBaCenqB9MUg3LB6+/8AKldu5XIoh6v6PRqnD3jiHiwPET+pQAmehKWcJA4oiQgWfiWUhxqspbWCrls9JHcP6VLi7UTiIhJT01UIv/eR2l/JDsNV+y5YXjAWN2c+/wCJPhI21hBrVTDj1HJdnTywH8B3D+l1KhxbD5AHOpYS6fxIyFCYOJo6Gor+ET09ZIAhzj4hblNo8sWqRp8Qpqequ5kTWkA9RFc3uuVVQSWkbUlZTzie0rZB3fxVodDJDTi/CkiM2cTISuE/Ujhh70UWJYTQSXS0kEsAu+weNcOX71UFQyixWTx3CX9KvMSrIIbm4m4fCqiWscn2bQf+pQ0i039jtJHKNzGbj5ENpCStKYaOoEHicDPK17X3Ktw6E6gifxNt5LR0lLDDEAtBHIbtvklG5HgLj8SHNHJTtZGziefi6lKbEnpaM3la+UmsC3xP5IJs5JCN3a1v6UNZWfcOGhi8oOVZUNbhcUjfuKch/wAE26CMG/BXdrKj7rw0MGF/9/MxqMSkHpv8EY+4R/ms2xOJdCb4hyGZSG5mb3ERdTkkxaZrpSpED7SPn0ImyIUyBPnonGzTAK5vcKT2ofFqyRk/d1IJoWmXU6Asi79qRSOI/Em+NdzZAUOjkiyb1JjjP5JNNt/cgEP3d6AuXdam+rkkZWoEEWZc0D5jzdCRP3ILrkDSOuXvXBLq1TZZ9yJBQLyW6aJNNpbmgLLmlpmTMgX0HxNFwptpZJt8/JrkhyFuaBjhSXDn+ZCUz89EF13lu8K63lmgGhx5Lm52kmxK5td3miHK3uuQiLDyyQZtHVy1+evqSt3F/pRMPvQIDpEue1GEjd2adLImy8SYYS5+JANCutO667VEZXc23JW3D6Vwc92eYpWBwCYm5XJFt+r5JajrluS13Zt/NMvk5d8Tl5JMQiVubrpDuHw2rlvVzQQDa5f8ktR10RMOmjbmS/aPr4UANllybJL1aIvcyTZctfcgAfV6UQE5XPnuS1z7knK4vSgBa/mS1LXJF1d6TC/LNACue3J8rmXG889qJozI9ERZ2j4fpQAPfp3p9h3FkyacX25v0p0EEspNM+XUloI993xJXXc2XNbfmg3O3fL1JXfJct6WddYW/mgDj9Py5o7mz5OKDpNd03IARSbSy6lwZLiS4jW5OzD8SQkwtnogsVz+aRJH5ttSuuEW12oIExacrbWXbtvUmiz5N1IdUF6jzye5NvI+WTskXP1Jal4eSApDlz7WQv5aIbdy7d7mQGp1ytSIkHV3rvp0QGo506Ml06+/pS4mmv8AUhfpFBKC4nzRlnn6tEyPhXWLdogpoMprtMkF1vcl889UTbkmwE5a2pD1Fml80vFm6F7gO9I5+JExe9N93+CJsiuUtmcgtS5Ok5eXhQXOWnhzSu7hFSSdcn8kJ9K706e9DtJtMrkFi8Xd6kXdm+SbutJONmTav87UAK5CPufX5Ih3FyutXbXuz6VSQUjji5Lp5EPcucue1Iyu+lSQNnnbqk5btH/SkWRc1zpHJAAsLlrmhYre9kRFqTMgcmty8SoljozNcKUg+XzTAdeidCS3nuVJk0dLlrtXH2l6rvEkfidkOv8AFMRbYbShVYdWM0ZFPE1zWv4Vj63O8mfaS2HZ2ubDcSiMztiN7JC9zq27WfZjU0sw1FOHFpahr45Q3C7OvLyZVhyVM9jFglnx7Yl48mEwGjDEJpKd8r5WtjIvNW2E4PimE1oz0Ek0NcB7AjAr81TVOH1eE1nDMDAme64VoaHtFj9cYwRSyGegMQA136lnkbfMHwd3TwS4muRrG6WphmKnq5SqsZrJGlqNbyFvCL+/xKOcPs4cMT6epa+TC4Ow+HHU1jcXtBWBaEZPcUIv4y96xz5ldyXT0z35PO65KDq+QG5pOXyS/K6FhXeeUE2XpXR5Ll27Rd0QB3S7Xcu92jrv71y60ubaoA4+0ki3d35kdrEyBtqAC8SG1xL1JLuvPW1ACHP37VwSudJyYi12odMtEAEuj0rg9a7dqgDhZcukkg5a5JXN3Lt3/wC0rAHpZOQyHT7wkcC+FB35slbt+EVAFzh3aB4XyqYGnD1DtJlqcOxLC8SEI4qngSv/AHc+0nXnZSP7ktt2roSA9zwzA+NKMZg//Vbmiw2PD4h2Nevnfsz9oGN9kZiOgqLhLnFUteJfxWprPt8x+qiFvZKCA/VHGobmn4No48bW0nyeyhQxSSHKbXSl4vT8Ks6aEBjyZvnovn0Ptw7QjozUw/8A9tcP7cO1hdFVCH0wB/2o5NYuEfs+hpqiLCcKr8QkttpoTlcS7shuXx5i1ZU4xWVFRG0l0pkZlG11ua9Dm+1jHMa7N49TYjPHLFLAINw4xHc75Fy9y8wkxSotGKnM4gy1EH6ljJlt7eCPJhNSNRlLmNvinO1W+D4hg1DhtZ7bHLVV99kYgzWCHrE+5Z6WR5jIzdyL4nQP+ZSVqX/39JXHqzCLNaAC1oMy0XZiuCGColk2ym4gNvpZYikFo3J3fuWrwuNvZovU7sTispKwi6Zo+1napsH7NlHFkNZWfhAQv0B4nVTN26gLsToX/wBUNvZ+Hnu+I/4KZ2g7O/fmBlw2YZ4d8d3f6hWL7F9nTx7HgpzD8CEr5/pYuSFTR0NyQzjfZWpwOioKmd9tW11viAvSS9Y7HYCHYn7N6zF6iNhxHEY7YyJtwA/SP5uaowoX+0T7RoqQN2F0H7T05N1fq6VrftgxRhmoMLiysibinGPd4RZcuTI55Fhid+HEseCeeX/iPNOnV3uSIn6V1+rNCPQvS+J4Y8JbRR3ZiLJpi0RsLfUsmaIctuSEu7woWK1tM7UQ7dOm5lNDBfc/wpa5lakXT9KG7aXNUATF+pE3TyTY8kvEPxIAcfp0dy+FDrmkWY6LmvmgsO4SIUPf1LiSCWH4dErvmh6uaLw6Kk+BCu3Ja7SSv964/SpoAjFyfNtyBh0R6/lS8S6IMykjliXBfk24l25+aIZHEVqRQJQn5JoRtL4VJ4l3PwrtwCWZZkgBkR26Lo/LcSI5GIs2a1B78kAJiLPm6m0eLVNGWccjhby1UIvLNdHc5N6UnGMvkWpyg9ok6uxaqxA755XLRQdc1z+lJ/D6kKMYKohOcpvaZ3q1Rd2fhQgVvP8ASi9LZXJkAll0/wDNEAuTCDBcXwoLvC3+CPiPdln+lBLVk16UBiF5ZBiJ/D1F+lR5CpxK6KO/4pP+1R7u/NISbc3UgKJY4lUCBRX2RlzEWtUc87SdiSIulkJlcgKCYnEB+SJie67O1D3ZZoXLUdNqChwZD3Mzvanmm6SeV/4KK5Wl6kDlb8PwilQFtTVUcZFxXaUculF7ZT5Z8NvpvK5VLla2XT6kvxCImZnK30spomi6hrIpHJgp92XiNOHHJCBO0j2jy3rPkRl322pXPn1qWg5LTjXc3bT1Kbh1O2LVkFPEEgCe0zjYjt+JB2b9iHGIAxB6aWnke15JXeyL3llzZem459oWD9j6SniwI6DF5ZGLiFBC4gGXTz5p0g5KuH7Lo6cRnq8YhGJuelv+JJiTtFg2FnJTQR+2kPIhPYsVjXaSv7QVh1FXK5GZ3WjtH8uS1vYnsP2g7aYZwKOPhYdxtJRpyIyNvSTCn/4JoH/bSeGrlOjdqIXAonAEMuKYj2gqROR58RlL/iXGvonsr9guGfeAx4/RvVVpQjK88hl6fF3Zr1fBPsv7KYSIvHHIJM/SO0SHyWUsigaQwOZ8nYP2D7b4w4BQYFU8JjE7YobR+dy27/YHjOKGYPRTYRWPvOLjtYXq+S+uwxKkKIQja0AZhARa21NDVUxEXEp7/iXI+pnfg7F0eNfZ82dkv7MdNJUF/tA52d0g1W4/cvUMM+x/sngJxHR4BhxGHIpW4pfzW/McPIv2Bj+9MnT4WQ85A+HNLvM1WCC8FIGF01K2QUsAF8MYjaiIXy5sOmlqtPZ8OISsnkEU21HRf/pMn8ELJIvt0V/s/meiEqVu5m1Vl7DRF/4kh+pkhpYBP8OtYR6dwI2bCqK8aXqtZvckVGw2szx+/RWhx08YZ+2t+hU2Oduuy/ZERLF8dpoJXjIwgljK8h/cqj/4Qzr0fU//ADXHo3y03LzrEv7WHZOlMo6Hs9VYkQvbxSMYgcfV4nWSx7+1liMgm+FdmKSlEuRHI5ktVim/oh5YL7PbjpzHSw/4IBhMi5H+Zl8zVv8Aaq7UzRhBPHTUc4NqUUdpG3xC6h0f9obtPiFVlFWOZZagINa39K17LMnnR9RHJwQJzZxFhuuUE8aohLWsgDxbjFfONX9pmOWg1XW1FRLUXC8ETt0qg7Q1GIUZDI7Qzifijk4uvpWsMCXkn8i/B9N4j2+wTC4BknxATu6I4nuJ1iO1n27Hh8cQYfR8IC/v59xEP09y+fzxqvGLN2IIgfUrOlMB2saGTiG7TmL6FLut/Kt1jhEweab8HoNT9vGNyVBTnLU8V+Q52j+lQqj7Xu0hHGMXGvNtBF7iWJg7UNGcpsETznt4pNcQt8Pd+ZRZcWCQ73N7/VnyWntM9plvin2jV9dN7RUnLLUZWuRdwsq2bt5iNRWe0STzccmsOcZHvdvK5RCqICDmJeHchMqbhZHJE55+XJTZNEjtF2wqMYjp42kIooWttJ+brPTYhJJaZSPd81q6n7P8VFgc6aISkBpW/EEitfp5KPSdmeDMUFbRcUy3NbJZkk7Ao6HtNX0ZlZI5i42txN1qem7WYoUpPHNYPdHYKmVE2AQzFG9BKNu07ZPEqOeaDjSPCD2Z6CXUKi3EOS3q+1TyU/D4e4g3llbqqSprHmnlcM4hN2K0UycjFqm35pbBQR1ByMIublb70HE82XDFs+ak0FPGUwjIzn8IpARbntF3Z7X5En6CSP2+BjC8SLUfEtJUScYeHKYcEm/Z5DtUL2KjozvizGozL8TPp+SqqIsm10jRhmD7R5D0qANQ0hjxHtIdzEoVXiR3lkbkShHWOTjqpbEkWlTUNYPDkcn8dyh1EzEO58yb0qOdQxPy/SmjkYuaizSh05nuzvb8yH2i1ib/AJqOYtlzTBR/4a6qRomvN701xmt7kywvyyQlHu0QFDt4+lIhuLN01a9w87UhktLVBoPtHcPq/ehaNBd79vwpDI9paoIDeN7eVyEofJtyXG6cncfqSGo2Fm9ypIDhQvl6iQ8O58tUfGYn5rjzORZaKQBaFxu171IpsQrqEs4KuaL4QN1HIiK1m/pSuce9Pgassv8AaTECYuPwqj/8WESL9SRYxTlqdGwll/dG4qquci5XLm5Tqh7s0+F9pIKG2y8R7xka7+parDcWoscqYIAxClo5DbUqk+EIv6bnXl9uqPq5ttJTLHKS9rKi1fuR7TjGE4d2RoAxDGK+gxYiO2nwzDaoZSmL1Sk3QHw9683x7HqvtJiR1lbJfL0BGO0IgbpAB7mFUISPHqycGofvWWDBKHOR2zry5lNaY1SJYlb4bkV1vcoftDZ8kQVHcu046JjF7l3u5KO1QG1sn1RNUNdlqKCB39yEpLh5vcyEahrdGXAmuYtLfJBZ27TJndcuP3JDI/Nd4nmgDh3lzyQhncW1GUn6ly7y2kgLE3O/pFCclzInK7TLqTVp3IAA89uSEufwozje5CYv5oAASu7knLREwv8AUh4b3IK9oH7/AMyRbWHkjtcXJiQEPVu/kkhiu25+JCWRa9KK3Xmu6fUmAFzbmJ117fJd92aT9PNBAhHdm2dqTbmXCy94rrFpzQB3QfiSut0XM/iSPxeJAHWk6n9SLifpTQbUWgtrlalQNBuXzRCSbfNIS80UFIK64kN27mkXPmuNn4UyztyJvmgte5LqQRQbDw3LN9qC1rs2dK3vSHySomhEO7PND3k76okkwoXi0dJ5GICZDd1a3IkE0Ji97DbtQ6d25EQ265flTfz2oEE0nU/pRD7k37mROW30oAPv0ZOhJuTIk5auujdcKAKb3flSt6fCicfehckHRsERbSyfchuJcu8mdDl8KCgrh80PTuS96TfJkEtiL3oiuFCu+FBQSHxIlwibNACu1S7tEOnuStFAbHfVkujyS/zIUBsEXJK73ILl3w80E7CfvXbvzLmnLO5L3p7BYfvdccm5ZIepF+9KQJCG4l31c0m587bUnL5qACYmtJDbcXJL6UhyuHP/ABVgExXFzuRf9ULEw3ZJZN6krAO1/PTNcEmHvQ3apXMSLA6ZbeVqC7ifCk3VySu11zUk0FbtuR+rRc8ObdKEcyL9ykQvmyL/ADLo2CxP1fUkBbsrLUEHCuFdcduXi9S5xG3O66RXBnmgBpycm7iXBLbqumOuj/SufJnJAHXL3Jp5N2Wb2py7yF/emz9yEJgPd+VCXmiHIe5CQuqEF3JXN37vCkxdXiQj/NADok27l7kg3Plomv4ox6hyJUgHiJsrfyrZ9iPtWxnsTCVJANPiWGy7joa4Lw/L3ssQZW26/NIpFhmwY861yKzfpuqy9NLfG6Z6/W/ah2NxoHPEOx0tPUeEqOo2fzFZzFPtGihA48EwyPDr2/bm98o/SsEU3vuTZzXNzXBi9PxY3xf/ANno5fVs+ZU6/wDofqaySqkKWWQpZTfWQn3OmLk0RapbhL4V6iWvg8dycntIfuu7ktCFNtyS71Vk0OWuJC2TLuqb967uzRYhx+keVq4PLVcBEWXc9qYCEiJxbNdu/Mg6hRXeSAO3FdzSue3LLkuOWq62Zc0AcctOSRrtzZ5pPnbnkgAGy70VreZIeosmSt96AO+LaiIn/iuDluzdK23zQBy5d8WbfvXR6fpXGK3vQAJbi5JCPhyuREPVluXenk72qrAAefpTlyFiXenlnqpbA58K6JWtlkuPtSHb/wAhSsA5pjjww42Hre5RacmhoZQcBudrmk8XyT9eWwIwy5W8lGrKj/c4MshHIh2suNu5Hbj4RVErISp5KcWBnvy106VC4Jjbk/J1ZUcLSQEOVpZ+HvQyrIYU7kYRt43EVtAFo5Mg3a2sqnAsNMsRB5M7WuK35LR0GFnMY5g92azvkcYSou6Kbg0w37R6VHx6Sm7F9nqyrpI7KivO1rfCTshEeH+G/hfVaMMBixyGjpqmPihex2/Jck8qxcs9TBheb2omfY72Zj7I9kpcTxDOKWpHjTEXgDwj/wDPUvN+0eMSdoMbrK82tGWR7B9I9y9Q+1bGBw/s3S4dG7DLWPdwx8MTeL8z/wCVeQCPdmo6KDySeaX2X6lkWOsEPoC3uye5K5yLPJrskiJ8xQjtL1L2j5/YdGTbqjuYk2ut+HpksmjRMO7bl70u5BxPdoi4jZ5JGlh3Wjok/Tqhuu5JDmXmgYrtc81zxdy6+WaIRHmpkANzWoUXi3IrdEAC2feiH3JWuuIiB1/JF7kNvuJI/nchgF4c2ZK/3oEf9SpAd8KTf1Ig6dMl235qyAUtSH0rlvdkl0lm7KkxNC1IrsnFdu9yMi2lrtTd1verTIYul889q4RPmju16WtQHJu02qxHH6Vz39SJie396Eyu1ZrUAFpakmyK7myTlpzdACEnLVFxLWzQXCh4jCGroAcKTv8AEu8RyG1MDJ5ZpXbs7rUAPl70LZCRMmeJvHN3XSkYfNAD/p8JfEh19LimXqG7t2aMJHLRmckAHd3pEQ299ysaelpJKcTkMhPvEWfaglp8OjH9pLKRfBtFKw2IJfgtqzj4tyApPE+afrZvaJ7zvlIm0JNw0/GEyCnmMQa4yFtoj6kwOMOmb7blYYViVNQhKxxERnkLGL9KVJDR11NFA1LKE4ORHKLuZS+nbbpkmcRGjjpImpmaUxN+JLfu+FrUFjdRMFRUnO4db6Cp2F0cNccuYWiw6kqTQXzze5/3rQ4THwcEqKnXc9r/AAqGZMrTFiPIGYdVNwehoKiaVsRqZaOLh3BJFHfcfpLdyTQ0c40AVjQEVOT28e3aJen5oGku0dt3wqS6Nh9nOB4finao4KjhVlLHAZgMruFxZtav0J7D9mcKwPsxR0AVsMAAA5R0bDwh03fN18Udm+zeIRwYNPSYVDRXwWzyEw3y5vtcV9bYHDw8Hp98fLwtZ/SllxNryb4GrNpJg+FkRO2JlcXqBdHA6CzZXtd8TLNsLl0yMJfNII2u3yPdn4Vw9tr7O9OH6NMXZ2nk/wDF3fSop4OEcpM05W99zKmKOS7ZKd39SJxqP+JJ/FSk/wBkvV/RblSxQjm8pl8IoCGms1CS71ZqpaOfMmvkJJhlIW3m/mr1v7JpE86eMuR5C/qbpUeWncXJmkc/pZNtHON17XD6UTDIJFqQitFHnyJMEY23Zm9yduC3Q3+pBcYkOZPb07kNxiOTOxXeHJdSUSWwmFikHxDn5L5Y+1TGJ6X7R8WgqKSMYintcpN1g+r5eJfUrVB08ouGQl8S8O/tF9i63Gseg7R0dMzwTQhDUDBGRWG3SZZepVF6zMsy3iebV+JdlhmqInqZw4b/AIdtPbxv+jLE1VZh81fPURSVWHEbEPDFmK1TsUwOsowOWpgcxDaxjuEv+iy9eJ1HwfSuhtnm6KJ3EsNw+G2SKvlqj6nGXv8AzL02gp8OwnC4vYowGlqoGlYhbce3pu+a8dKRhAY3d1fYd22nhoIsMqZH9ihcihLLdH/6LNMpFvT9tK/B6yX2emiudiGTiNcR/mUCbtNiM1TxZ3Yh9IhaNvpHyUKtkirCI45HEm5yZ3CQqrOukjLJju8lLbKLntD2mq+0DxRvENHRw/s6aLO271F5uqQ4T8ntdSoccjjfKSjil/eQqR/tBSEIt91sRd34zoq/sVlbwbmJnC1A9OY881YSY5GWjYe0X5//AGpr74AiHOk+G0epFDIgwmRWtmhKnkK7R9vvVl94QXg8tHJwul7dv9SiHUPxT4efCz0v6kUOxoPaKU845JYi+E0pylqGEpJ5ZTz8T3IzrHLUAYcvCKD2xxPPht/BMENcN+9CQ2nzUiSYJhJwC34fJQpRu1du9Ag7fN2965a3cmBHybb0p8BciEGyIie1hyQA7R071lSEbOwkb23Ep5wvhJa9eVwkTKMEcWGzgZ1AHKPhFulcrK46yS+y4R2tqhC8jU2ISzS5v4lGOaTPK/anTjtHN8tqj8YPCgrVA3Pdnnck/wD+pIsh1yQaSFkzWqLK1Fc27Nv5oeJc5O77V0o+9nbRC47VIahty5N/FDu8OQrmvLRK7z/pVcIdHc2v6WtXC6hf/Km9S8VyT59yGygrt2roXk0FJxdE0OmrqLiQ4SFdt+SG5y7rc0XDe1EMb5Z9Qo2Q9RoRIknLX1J1492eToSju1dVuXqNXXFo250T/pIU6UbXDntQvHt+J1OwdsEerNFb7+aTCyRC/vRYtARFx0RNn3IXF+9LuTDQK5y5eSXEfIWQW/NIyt0z/kqslh8R/NJie7PJrUP9SW8vDtVlDnE93NHxO5upR3y/ckxXeaVgSCJh70mmu72FR2z7l0Sfk/6kyaJTSPkhEnJ/pTbE6RE/5krKHSku810ZO58h+JM3HmJJDI9pac0bcgPPJaWTbkXGt5JgB96cCHdmT2pWiaDGa3TVFxLrs9qbIeIQ+Fc4e1PZFBnJ8aTF8kDx/NK33qdwD4jCkXvQWsRaElbc/Pak3ZFCND9S642vauENr/8AqlZYD966RbUVrl8NzoWje74VWwHHLcldau8N7kXBcvh+pVYUNOXmhu7k+UO7IepIYdqjYBhs+9GPvzR8Mh+JC0L96ewUD9LpXd7pzhl5IbXRsFDbltRBmV3p6krdEQi+7S5VYSE/emyK7lmnHyLutQ2umAI9WiK3p1SLPdpakQvbm6Vk0If33ItyVtuuqH9yYIO5/SuOTEOjWpu7z/xRCN13NAhaj3ImLq8KEi0tQ27v8EAFdbyXX6UGokOXUi8PLcgBFzS8VyHxZpXeaCBwht707ESYu2iivQWkU77UGtqXVrqk3VyQNIW5EwvzyS7s2ZJufeRINBW+XUurlvvdc0QB1/Tkldbpkld5IWLcgmzui5uS+SSChN3JbkLZeSJ+9BIv8Uk0XVyRDt+FABarm7L0rtq43NAtWLvF0Xv6SQv5LuqBndbvUkl0/El3EgAvqddbcgu01fal8lABsXy1S+FAZapWvzZkAd0yXXyt0Q9P1JaE3vQAQlt1Suu16U0jQAV3my6/w5LgZ7XSutHPNAHQy5P0kldaIs+0slxsshfO5K7VSyNjpF3PtRcRxSuubRCO1tGQQct3656pW+/mj6tH3JeHJA6BHqJn3JF4svpQOW9K63T1IEJyYWyydCwtclp3dSEuSAC99q4WWeqF9pZXItB79yLAbL3Ln6kZl3oWHiOSoyOF7km89RRlHayb/KysDvV3JOT25apWklaSgAer6XQ266Jy1+nxLtrEKAA/pStRWku91qLLo5bcla9ui6JeIUrtvJAAtyRbc/Ulc3ptXGLy6kAG3NL/ADIf4p0SYQ03ESCABzRPtXbm7/Jccd3NVY6Fd5I9B09SaHnojuubL3osQre5c6ue5dta3PO4vhSLd3OVqYC4fwrluuWSNukXbwpNlu8KAGkVzF8KEiSu9yAC1y5JXDlokWX5UrWuQArrbfehvbyRmNxZ9KQ5d5bUAD1Mu/CkWV3JCI7kmATbvqTtJHxJhyyuz8SafLvUjDqU66ugpwyvlO1rntFZydIcFsytxGoeQyz23P0pqtp3HhA/SAMP/NaibD8EwWQiraz7yrAuH2akZyAT+I/+1Zo6iSqnN8mASe5xFcUZWelLG4IajHQc26VPo7430/UpEFOUgZ8NvSnYqW0yd3uV2Za8ml7L0r1k88jA9gBbd71rxpeDCTgzXZaKr7FU/Dwq+1x4huTfStNDTuUMpM1xExCy8rJlpn0eDp/+MxscZ1EwB/eGa9Ihkg7O4YeJ1GdtODbfV8KzmAdnzLE4nka4epvn8SoftB7WBi1QOHUh50FKfWP98fif/SsnH8nIoLwVGS6PG5S8/RQ47jlR2gxKWvqXulkfQfIfCwqrPcSRE/6UP+ZfQ44KEdYnymScss9pC/zJCLIdbrU5GPnlcrM6EGYrvvROLZaskI+FA6YrmJrfEhuu5NtRW2l/2owFrualmiQTbtdF1x+aISYRy6UQi/NupZm4Bf1IfD32onG1CPP0qQOvlmue7XaiSbLJACu3cupJshbTqQtmld06IA7pn3rvT1Ja3f8Acldu+FACfLLLN0vDqgRvtyfPqQAbZepd8PxILrV273K0xUHb6kJdCG5F1DnmqCjtu3vXSHaujzHTakUblbkrMWMSSAOmabcmz5qVw33PpcmuC92bM1qooafcRZOmy2trn+VSTjfLQWJNFG5cwZAAuT7WbO1DL7m/miaNyuzZIYW27bVZABdWrfzTRZ55aKQUe4WyTRR+T96BoDiPuvZJpNMknjtfK5xuQvlGPNBQRFa+TbSZC8nv3IC6ub8kJbSQTQd3vUzDcUPDakpYwGXS3f3Kuua1m8VyA8xfq2pe4o0L9rqvfY0QXekFFPtFWTCWZAWfPYKqhK0S1ZCXK7NMmi3+/qsdjhH/AA5Jw+1FfZIAOEQm1p2j1CqTTvJ7kTWE2nUgaSLqm7UVNORG7hdYQtbtLUVVcbTJmbpTVtpcl1vnagYZSPmPhV/SR4jJ2clljZpaUHtMRfp+K1Z0NrE38VrOwf2hVnYPFAq6ajpq4NRkpqsLgkZ/8EENFDDWGIWObnFndZm9pLV4L2VkxDBKrH6w4qLCYWPh3PvmNukBH5rP45VUeLYmdTR4cOExTO5ezDIRAJfDmgq66o4dPTVDyFFT5jGMnhH4ULUGbDsH2g7SYhisFHh9XKdjXOJbgiD1e5fS32Y/bdPWH914zHTmURvEEsb2mfv8l8oN2ipvuyWOmphw2QwaKfhG/wCNl3+76VOw6bFsNp6Cvgppqelncip6sul3bqtQvA1wz9EaOEMQBpIMijfducf+5OlQy07iRxOI9xL4Mn7TYzi1ANNPPUzxMfFex7bX5XEr7s19rHa7sKQxUOI1cEQcqSp/Fh/S6xeKzdZT7dp8Q9lfI4QkFv1CtRS0dFVRDIEdt49RLx3sB9p0fazs2WJ4zRvgdRCAlNJKLhTy+8CdbnBO32F4xINPhWM0lUWWkUcw3fwXmZsUv4nfgywXyNhLh9PGAsLON3uTXsIWEzM1r+5MQ48FoxznaY+IkNRiTyMLROxeZEuRLIjtbxy5R2ahCQhYdxfJRpsPOML9CDp+lOjM5Peb7h9KdKq4ZEzyMI99y2TmjFxhIryoZB5ZEmzp5OWTfwUyorA4gs0g7WTHtzEWfEa1bqczmkoRIhxhnkcbfwShL2UyOJ+H4XHqEk7JXR7XvEs/coMlQBEWcbFduV2/sydGexv7P8Axgp5ZaRoJ5riM4Nt5fEPJefYr/Z7wLECJo3YDyuYtRXrM0zEBZA9w+p+lMlUGIE2Q7l1QytEPGpHy92y/sx1lHYeGGdZUVEJEAR9Imx25fpXksnYepGllljzlKFzA4+GVw5dS+9QqJxqOKwMJNytWdw3szh+D1BnT0w8J3kGSKXcLsfUulTUjKeH9HxHR4CZQkclNUmJcii9PiTlNgNXVVPCCSEALcw1Mg7B+JfX9f9lPZvEsIOkio2oJ9xBPTGQi7/ELr5/7c/ZzX9jcVFpKQZ6c5CAJ4DuGV2a4m9zq1UjjlBwMVjHZVsLiieeamnM+Q0kl5N9SrKrBZ6GKKVshE2uCQX/zeS0+GDRfeR+0SBS6fsy8JK1qsDxSnhlrMP4MuHMbDIRPcP5hVaoSPMZinkLUzO71J2hxSpw2YniksMPUwl/irTF8PlKYzawTz1GJ+kv+SgSVlRNCVPWcOcQe5rm/Fz+ryUtDsCpxKfEpjeoqXZy3fBn9KEo5SAnYBI/SKZhjulLxWtra25TYJjpZtAaUPSW1MqtjtHh/tEwuEE1VEzOZjE28GYd1w/CixLDY6UBlgnjliPokF+pBLNKUp1DmdOTM+4XUjB6fC8Yp/Yoo5hryfZLnsd/p7lCQVqU0cnDPNs7mT4zU837eOUrmfoYdpf8ARbCn7DnWRH7O4jUw7ZIpXYfzKxLsX/8AT4paaPhVgN+JGdpC6VSQQSbPNGIBDKyUpe61tqExnjG94H2+Im5LWnVHgtcMtTTOIjt4Vloq3x7tZRzYFPT0bQ2SU5cS2Pdfcy87LnyY2lFHvdJ0XT5sbnPJVHnEnHkkzNnIy3ckYU8+eTM4ktkGE0mLUcUpu4mMLC3h8Kn4fg9BR2Hw+LUCAj+I+27zWOTrUl/s7cfpDm1q/aYuPDZ5IivNrviTJ0Z2izs35VvcYweprAvkeniCF/7raTk6Zg7KyV1LTgHBp4gO1zKS0idYLrU1bZrP0pqekEYYsPuHYLofu9x7rRXobdmQoRCT2iCUSO0bTu1UUqOOa3J4x1IdyldapeAl6S18+DDfdvSzHuTT0L3W3r0MuzdB7EUp4jT8Vwu4Ag5Hd5eSqBw+MmyycfO5VHqt/Bzz9NePyZMaFrhzkcrvcnY8NjkLJnIiL3LSlh8eQ5g6IaUI22BuV9+RC6OC8lWGD01g7H+pd+5wHl/gri189G2/Ckw299orPuTLeHH+in+6WtzyTZYWOW0HV0492e1c6RVdyRDwwKJ8Nbva5xQfdbk2TZ25q+IdpXZfmQ8PaWf9KvuMweGBRvhrDzz/ACpfd92moq84dwk7sgAWuzT7jI7MSm+7/JrS9RJssLtbc931LRPHuHmSYONs9VayMl4UUJYfr6k0dG4t3/lWhGEOeTpqSle3R9qtTMXiozxUrjayB6d7uTq8KjufRnQFRncLLdTMXEphp7n3M+5kL07c8rvJW5Q23NluTJQ/v+JXsQ4lcMLXcrUnjtHkp4i3kyFo272VKYqIBDttyQFG/J1Z8NvJNtGw/wAVWxNELh3cknjbzdSyjuDXamnjblorJ4GiHauaeSM+fch8SEBy210oxu+JGxORizMrGloZO9mUTeqKUbI0VO2ev/6k+QgV2m1SuC4tkgeEx1s2kuTezbRkbgj3FakUN2mbp8RfxM4ouGRc2dPYWhBeO4s8nRcFu7cpjQ3Cjan2o3GscmQODdyyFE0L+4VPCnufk5EujS3c2U9007LIDQ7uVyIqdueVqsWpbhdd9j25vks+6h/jsq/Z7uTIvZ7u5WXsdvwompd2aO6ivxmVPs/ue1E1Pr0OrcaX5Lns7ZaeaXdLXSzKtqVu5L2W3udWvB3ZNtXHp+9Cyh+MynKna1c9n/kytTG3uTBj5q1kM3haK32diLP+CHg7un8ys7W79qAtzdyrczePUruD5JcN/TuUwiYe5IpGHky12ZFEEoXu5bnS4bipJSMT6JuWS4xy2o2Y3EZt11S0tTp2c+okPVzyFXsRQ0Q9LobbhTpiwvp1Jq5rtVSYagv0rmnUjImQHkqsVHCLTPNCUjeaRZE3pTRZkWitMKD4n6kPG3IHK1Jtw94qyQ+NtXOI/lahbLuS9WXSgpJBNI/d0rrE9uqC1rEYxoLSK9hSYtUJFaS5cgyC/iucTcRIXL32oGLXJKyWxy5cubkuWku/1JgIeaJiZDp1Zoh3IAXySIUnH3XfvSfd3bUBE54UK6Xv3Llr826UrA65eTLv8UHToyPwqWwo6kxbbkhHcO7VK3chFWxP3pXdOi4/hXPf4lZIvpzRN1Ielc6kAH+/qRW6IR6edqVwqAFd8KSHT6ktPpQAvDck2aTki1HTJACv96Q5l3odBLmiYmHzQAX+ZdYUjStfn0qwE2RfT3JWtcOS4JeXShHzWRiO+H6kQD+ZCGdneu697uOiCwu7kk+VhN4u5K21u9B6tH9SAGj6tWQ/6VwifNdbc3SggFy8OVq5+V0fV9SJtzc0CsBtuqFy26oi6skNu74VSDyJhdJh8T5o7u/K5IN1zKqBI4/zSt11Xe//AEpBu5JlNCt28uaRZcstqIuoW0REOzTu6kmIa6krW2rtv5Vwd3cp1AVv6kKJhfqySa/LLw+lSAPcibkk3S7u6m0w6Z5MX7kAQ+GQlqy44/mVkQ3FlmiOlaTk1vxKqHRXBG5cguySKM/JWQUrRjo6J6PTUepVQ9SpcXJK1+pWZ0toDoyY4PdnaPpU+CSEutyFOyR7hbxdKAodS1faq9omgQu5ttRcR7u73ohG5shTZDaPwpg0cuFJx2pdL+pcuQZnLvch6kT5Dpogbn8KJAHa+XPaitfmSFybLR0QkX5kACW1dLku+p0PSgAu5D3JCXklr35IAJsrOfep+CRtJikObW23F/BlB1+lXPY2H2jG8snIhgkJvnY6xyuoNm2GO+RIpawuGUpsAjc/hTdBHxm0Z7hfUlY1+HtNIMbPufc4596dw7CeIZRg9o52rh3jqd8oS3LGjjYYB2vdnbcnZcP0J27g/mreChOOPLLp8StsIwdqi15AcvxGK73NuXHPLSO/F0znIt8IwmWloqeFm2tGOS0FJThGAhlcfcItuQ0kclY4xxRuUrvaEQ9So+33aaDsrTHhVFWNLjM37c4HYhph9F3r/wAF5ivLPReT6STh0uPeRU9se10eH00+F4cX+8SXBVTi/Q3iAf8AUS88La2fSPpRORF8RE6bkK5fSdPhWFUj4nqupfUTtnPF6UNz9yLTLvQttf05LoRw/wAhy3aL9SP35IGtz5uuiOhZ5p0UmFuHuTmgn3psMub7kbbtMnTCxeL0pELCW3/Mu9+maEeZZtyUGiOiWm5ExflQ+LkibMtUFh3XaZ/lQMTIrhXdLe5KirA2++1F1a+EV0h6Vwh81NEiLIXzZtqVnuXSyzRCWurckUVYDDddmk5Mj7s/Ci079yqgsaIdvxIE9bd5ISj25qaHZy3au23EL5Ola9qc4fUigsFtvgu0Q+L0o+nlmu9Te5WFiAel80ZZZ553fShbw6Nak5e61CZD8hcQBHR3SLLz6kIEw2s7IiK5stFZmwCy9a7bcWXhZK1u9tyVv5vhQUceNrkJR6IizJ/pXbnt1daJgBw2JtUAwsT6J7XnmkWXcmQMlT+9009K5eG5SxF+921SfaSAIUsNo5u3So8uY2+pWp7fi01VXVSORabRQUiKWZXOn46eOYCzO0hTGt3JO3ON1j9SJAxwRiGBgs3i+pEnqbDYqijA3MwPN8/TaoZZcnd7viXSqJBuBj2ZW7UElp9z0+zI5BLK1/idSYsBpCESZqkibdMQttZlT+3T3Z8S7xKRSYxUQlk0plftOO7aTfEgKZPxbB6CnhgkpJJbct/HdrrvhyUNqWmFhjvMp3b+7a4VZ1clPWPBFI1otyG+3+pDDDQUJyySRcUstg8ZxIX9SBbD/ZvsuGNVBhJHJEMUcpuRhbe4D0D7/hVOdDLS1IgcVhE1ziTdCuIqiWaIJHnkATe9iz8XiL5qDjEU8cMRmzkRHdcSVCshWxSAAcXi5GOY5dLL0Efs/jxjsBFilJUDxRkl3Sl4GdZXBMBaqw6orJIKiSKma+ThyAFzfDdq623YajrMa7M1o0kYDBxyGCATuIhdiuYkUD4PPqajp6WpjaSojnAt34fcXxK6qaihqD0rJBgD9nGR22+e1tGVBw44Zc2C0SkINz9OTp0Zoyubh+LyTB2W/tVNGxBHWGId9plcSlBjUZGPFq3qBAv2c53CSodJBysb6hTD05iQ3swX+pArZ9BYoJw9mvZj7T3dn5OGdg1HFGPPpEhuzb/BYjG8JxPsvi8Zx13tUF90FXTMQFl4X05LztqeoqKgngjc7t23pWjw/Hu1NO+UEs5GwWWADFp5IG2fQX2Tf2isUjqywDH4KjFgNhGnqi3Sw5FzLzbJe+0H2iUdUcoWSXBbuJrRtXwvRjj9OZ4nBdFiNNGxOOgEIZ29Pf1LR4P9qFXiFdBBidNPOP7JzKcgEzfpfTky55YVIvHnnHg+s+2P2hPhvZ4a2mqXpj9tgi3BdcByCxf0r0KGjp/Zpampkygh3ORP4V8C9pPtCx2qopaKPDCp6OknEpxGfjCxs+3d5bVtKD+1xWQ12Gni+HnPQQvccVJ1GTdJF52+lYZOmde1nZj6lXyfakPZ2jIAkOOQbmYtz8l3/Z3DyPNzt0tsz3EvH+z39pbBO0FGdTFU8AAC8xqQsIRVzgn2mSYpEWJmAkFTbwB9EXhu+rqXF2M/7O/vYa8HoMuB4eNwRhcQ+p1XTYTTcUb87uphF1i6L7TJcSrKqpib/cAfgwl/xDbrf5eH8qlN22aY/wAe+0bsuHb1LeOHIvkZSyQl8S+PD4Ibtm3PUidRTpYBMssyEvCW5Uc+OSVA9Blm9250B4lIRDkzAtlBr5GRfkVPHqzMFuqr66aKaW+MG3c9qqzqvaOvK71fCk9Q3JaNAiQe7TK1VGK4GGKYnhshgB08PGKaKRrhJ3DIVPeR89MrULkd2dn9K1jaM3TPN8V+xnDsaMJ6+nhKoOFgmIWt3sW0h8ttv6VS0H2HhQ18TU9TUjSi98kBSXAZN03CvXyK7z0+FIJre5l0KRzvGjzcvsVwu6CWTDo6ouIYnw5HYnB+ly83Erl4V2++yup7N9psRp+HMdPCHFCUQI9M/UvsMJAt6HtTNVQ0WISXzxsT2WbvJVsQ8fB8OVdLFRyz1EbtKAbWHK3NFh+D1+MYkdPUSthxcD2pilDbZ9K+nO132K4Nj0deDBwJRcZaeUW6H9JebLyDtz9kvaDs2/tNZ7JOMYWhWUcjw6Z2i1vL9yRm1NeDEVnYuf2g4pMYjkp3ASG7bf8ACqaLCcQwXEhc4io6W+5pCC4Xbw2ktZUdn8VxYIHieWsiNm4fFhtLL6g9Klydm+3+At7OVLVDS5XWHG0sWX7xSr9EKT+ykou0R4aNbUxxfeNRMew6k3/ytzVZg/azGMBxgsTN/aBd7TppOnLyHyV1X1XaDs2JC8VCAk9zxFHaQE/wqB98dpay4wwyOULLnKKluHJvEpto0TQz2w7YVHarEovZqf2OCINIs7rs+q5URR1ccMjC2w21Ev8ASp4YtUUs3EOgCIpn0uAhG71MpR4piMzED4cNo+KzaJfCokNyLPsxXMU8UU8bhBZvMd1vvW1i7MtWREdJUtKLtdtDcvL4cQrKWYjaAB03j6k7TdqsTozN4KuSDita/D26eleR1fRyyPfG6Z9P6b6xHpYPHljaNRPjFNTz8M5DvbmRAq6rxyMjb2fcRc725LNy1xyFeeZE7+JNjXOVzsz/AEq8fSKK9xhl9Vc5e0vhxYxltcBL9ykUld7QBb2EviVD7QZNm7MRKxwSnp66rGOoqWowdi/FJuSJYoRQsXVzm6ss/aGExzdh+LNHxHJ/U6heyxXizTjOlKLQiTsbD53LDtL6Ol52vkS3qLnyyZAUjkoWz9o+f1KfTxhwh0uyUPHqUszmNlIduqDfyy/SrEaXcLuyP2XqdmcVk2kb9tyKm27XNE0L7n6R9RKyentbY250nhuYdd3xI2H2StcXJtc/qQjGfLUviVmcYR89yQj3sDEKO4R2Ss4L973JcPz3KzCEyLXxISo2Idf6Uu4D6fgrru5k1KNvNWz0OqIcJKQuhyJbLKjF9PMpxK4vSpI07e4vIs1aN2fIh1ZSI+zpkOqHmQ10mQofZXIuTISo7g9PwrTN2dtbvuzXfuO1i8Kn8mCK/t+SX0Y6poZSIsmuJQJKOUR7v4rW1+HnCY2Z/UqapE47s8i1XXjy7+DzM3TSxP3FKVOY6Jg7xuz2/ErGpJxK7JRXzLuddkWcDRFu1zcdwt1JopriHbannpe/M93NA9H6c1umjnpjTyPbogO/qdupSPZXEELwnbz1VcBVEVvknQIMtQbanOCh4N2j5+9HAKwbQIsrVOpJJ+hmcvCmo44xiyYL/izRlI4gVhuC5Ze46I8E+07hby5pr7wgGUgKR7viZVntEpFY8jkpIQ0xXcQ93zXPWvk6lK/BPhqKeYxYJxu7lMaO7yIlWU9LSDKEjA5E3vVxCRyEPPXauXI68Hf0+PbyNvS+bXIvZ92TApsUJkWrOIqSFOwt9TLleWj1odJsVnsLEOfSnGoe/JWo0+zk27kl7PaXJYd46F0JVjR7uSEqN8yfT6VccHTkgtYQ1ZHeL/DKxqNxLRrkXsu7oVla3LLauPGw+YijvC/FIBU4i3J7ulN8ELdVYuTWqPJUBGPqzVLI5Gbwxj5Ix07cmTZU93iQ1+JU9GF8pvu2joof31TF/fsIraKmzhySxwdD5xx8vEmDhYdM01U4pFHGJgF2fLXqVdFi113EyH4hXVGE3yedlyY7onGO7mmHFQzxDiSbNoIiqO9mddWrR58pphGJla2bIRjMubsKDiP7/pzQ3GV3O1bGIR53ZZpq20uadYe/K5ceO3ucUFDIjrztTlvvddtfLki4L+JmH96exNDZi3egIW87U443dzoeG+25kWAwXNC+3vThFuyZk2Ze64lqQNGXUzoGJ+5OkL26shb1CytAc+bbU2XyRl07upd4e3PJakjaL93NFb8K6Mblc/hU2jUQ9QovHpmi4b9ydjjMu7alaAz5F8SWpImjR7cuSr5HONCPS7o2G3yXSHvXR96KJoVt3ekW7xIfV4krunxJlC0+lK7dquLn70Adte7ku9KV3Sy51apWB1vkhLkkPJIuSzG3SOtmjQD1epd6uT+JFCvgK3vQ+9krXK71fNK7VVEDhdy54c11JWA62aF+efSkRNu0tSHdr4VFADd5Oiu3Llq6PmrAXi0QiVz6Oi126I2jb3D5qAAbpRFmXmjtEe+5J93LJADT/qJK1xRML3aJ1huPI87UAN6kOeaX7Tn1J21h1bpXQFi5O6urJob4b9yTjt5qUULeaDh+HxJUKkNXeS7dbdptLklawtfekW4vUmkOheH/ABXNBfNdHLPdmglG0c9VH2S+AJScj02pvUm/wTluvPmk42+8fShr7JB1H/mhEX82RDmI96HQi5KqHQrerPaKQj5OiIXyH0pCLEpQgXFEA9SLh6p0I2HXw/ErLGhG4tP8U9DTttdk7FT3GPkKs4ae1ibLb9KAKc4XF826mXBhe7I8/qV57GJWuzJiantHTdcgCrOlMefT1JoxtH4lPlF7dc7VFMbfO1nRICKXNcfNPEIEWTbdUm8TdKCgGje3O39SkRE4hryQHG3fmpEIskwEBvl8WafG0bvEh8GWVqcba3PcmSdYnIfhToSOWmaa/qRXNn6UFj5ZkORsxWpoo/S3yR5t70m3FkzoIIUsNzkDshkhD3kpRR7fTqo82Y3N6kRAivkIZvomCK5s+n4U6O7R3dII7m1e1BNEbW30rj55c/zKVw23MmiG7mgmiOQrj8kRC6Vr+9AjiT+lHbbzSt96Aobu+a6u/JIo0EHEZZWDltQt1ZpEVzc0ALXpV72NxSLB+0tBU1G2lvsm08DjkSpmH3oWz3f6llOO8aNcWTt5IzX0eu4v2V9hxIw4YnEO6GcW2yA/S4/UKqwowoyGJoLJSd8yFuaa7F/agGE4aGFY7TSYjQB/9vPG/wCLTt4hHPm3uWqqe3HYelEZIJausM91vslpD/FfPzjlxvRo+yi+mzruQml/6Kjwu0gbxE2uivJKOKhpSq8QqIsNowbWWXqf6R5u6xmK/a5HYUeCYd7OVv8A9zUnef5RbRYnEsYrsaqCnr6yWqlz0vfp+nySXS5M3y4DJ6h0/TLWHLNl2g+1Co4UtJgQnQU5tYdWX7aQf+TLBsPj/wAyK7TVDoPLpXrYunhhXCPnM/VZOpdzYiK5Bd1Zuu9xf6UFzD9S6DgEO5ISSD5JzQiVgdbkld80mHVFb1IFQu7mkHUuro+9BVHdEizzHRK5vypPz70F+AiK7udIha3TqZDxLRzd0os+XSpZUQrX73RFtHRkPqySuuZItIMi1QXfpSIu5Dd/JFiCYrdUbF06dSZIviXWK5+duSVljo593hSu/UgYvJEmQEu3Py1QuVqISbvQAQ5d7ORJFtSt6fF8KEsxQAV3VzQ3N+VFd6VxhcubWigDlvvR22voz/ElsG7lci7tOr5qkjNsHqH5IAHdz/miu82QkTCWjckXRVWJxtLJFc+XekW5DdcmZ2E5WlkwroRvZe7OuFl5LpFt5uqsNhP6c3FFxLrnfJA3VnqSV11vqSTGh0su7ahHOzPpSuutSLw5K0WCWVurqBNT8R8+m51Yj0k2qB47Xz8XcmBXPSsLfEhOPhiOWe1Wdrydyamh/SgCst4ndz9yXs5lrluU96f9SIad8hd3tFCZBAan05ohpXFWYRgNz5Mif9SAspnhkE7ze4lxyMi7/wCKtShYu5QqintImzfRAABiE8YEAnaCR1khWs8j8/F5pghfO1mQ6jqI7kajocIriz8vSvWPsNxSHB8RqpGdxqgdiYSuILbfSy88wiqgo2JzbcYOD6dzq0wXEp8DvOgleDi5Z6c0RMpMidq6M8N7TYtTNnY05GGltwvuH925QacXkhI3Nw1tdaCKqqMSxjjOYVlZMHB4k7XjrttVBiVDUYTVnTTs4nE9rj6kUUnZ3YJkzTuIt/NKeo4gAzyudvqUJiuLNC5OTfEgqifHXSU42BIQi+5SqTHqmllKQKmQJS5lmqsBufXuTj5WoAszxqpqJ+JJWSSmXivRBjFTdl7WdvzVI5fq+ScCa0uhvpJKyeC8DGq8bmapcQNrXAek07RYs1HCFPMYFE+Zja25izWfeQy5PuSAXkLLJyL0osKNpjGMQcalioq15YDjunLyf0ra9re1Ddn+yuAth1IcUtfB+JU+0GIvZ1WixLyKSnmE8uFIIv6mtuSqZK2aOngM5eBDnw4jkuEM+q3yQrKR60H2/dpMJpoqaKjpqWCndsthGJZ7siJy8Qr0bAP7QGEVnAjxjD5qI5C6oNwt8Xmvl+krJ6MxzkuiaRpXgI9pk3qVpi+NQYoB1ISNBUGdr0wtaIB8KY1No+3KLtN2UxKlgnp+09FvbolOwvzCXJaCnGkkgGeCsiniLkcZ3C/5l+flJi08NPk2IOJnlaJO+1l6X2J7Tdqez+HUtfheINVUU0jjJHHMNsReRg+jfUnSkV3Gj64KwuUrW+oknki/47EvPuwf2hVnaKb7vxmjGir5GcqWSMxsmy6rfet0IgL9DWiWvxJ1RansPhMFvW38UvaBISyk6lAlJuMLO7BFmJOQtutR3AJZtlufpH/MgqyZxA9ZJfhi/X3ppybbyLz0Q6Dp1a+Smg2JF0YjncyL8O7PW5Qxyt1bd8LImkufxW5KqFZIcorctUFZS0VdHwqmCOqifnHK1wpotp3Mxlb4ckTC/dmigsz9V9neBkfGwygjwuqfMHlpnIdrtbdbyz9Kx9T9mOOR1kFNhnabG6yCaN5ZBOdh4WT2iNpf6V6haevNOxxuJZsb3epMzpHhmIliPZfDTopOyjYiUsjNNiFcYykbP4SLu91qyfZPFsVwHGywyojho6Kpmd2GpYiEcvQbasvqUB9o2EHFHqtMLuSz2K4b2a7aYHKFRV0tZQ0huTy00wCcJ/CTcnzQDXHB88dqqyi7WUlVQPBQ4pUU58KCsGe2YB/5svNJ8BxOl48FPUGfC2nBfaY/lX1Qf9nfAMamaSKtIopHEzPh/wC8Qll0HkWrfUsf9pf2a4P2V7Q0VTh9RFEYgQzSTsPCM28Iik6MlCcj5wCOQnIHZ7x5/UjClnmPhgFxEVq9QxujwilqPbq5oiKV9Sga0XL4RZYoJqcsRqDCIzzdyhtezT6VlwUoP+QxiXZ08PgKRqiOcQtz4bF/zUeijgk0N3E+74latRvNT1DtWy2nukE9oks9WRvT1Bt4m5F5rKdvhGlKLsu3w2Mg0k393pL4fc6hvGcbZv0i9rkq72iUm1Nxz9/Nc4khP1uV3vXO8b/kdPcX8UWoVDCQPG9xMpkJSVhix7svUqakKQZwZ+9aGnHgtk2RF/is37UdOH3/ACH2w1yDXpb+pWVPRhGOTN+pR6aQ8tTtTr1XDYtdvqyXBOU5cHuYceOKsmhDoTPtH0rlrXFmobVDkGp26dOSTVDk2Wa59JHoJw/RK4bEOmW1COcluSi3P7/UycukJs0UylJfok8OMbnfMiXbQ7slDeY7bc0PGcRzd+SnVlbw/RO2bbWSKzua1QxmPLLUfK1EJGT65ooe6+iWGW33v5K5o44BAc8veqALxuToSGRdf8+aTRWN07o0gSRCOjt/FPxxhJqz8vETrL8Tdnf+lEM3e8j/AErlnjl9M9LFlj/JG4oqeAv2jh/pQ140ccOQA0sp7WEH6iWPGql/4haogrpPHmQ+lebLp5uWzZ7sOtwrHooDGK1EkhnGIOBZ6j6VSz4fcJOTXZq+OQCMis589U0YsTlkvXxZnBanynU9JHM3JszB4aZFbltQPhr9zWrRyx7cma67ko/B9TLtj1TPHl6ckUP3f1bE29C/PLwrRez3eHayXsLXZ2P/AAV/lHN/bjNfd/SOVqD7tYtMlqTpW26Oh9jYrdW/Sj8wP7WzLFQ9zNd/qTRULj3XLW+wgQ5eL1ZJ0cPAueX8EfmopelTMb92v3A9zogw1sy4gGOXu5LcUWGgJFI3V6sk+VKFUQxubDFn1Zc1jLreTqj6PxcjADQgOmTe61dbDWJyzDd8Lc1tq/BaMiEKc2I3bURfRVgYXIJjcziP+ZNdVuhP0xwZTQ4fGVruzhkyn0vDht1u/crMMPMmEAitJ+Ui6GB1AlvZxFvSyxllj/Jnbi6KcfhE5DNETju+LkpYTQEPVcXpFNNhMsZF+BIQiw7slyOjqyKymhMiz8lyT0f2evijkg6cCQ4gMWbA35lAfEoo7mfqb0ulWUNTTmDVAORv4ST9FhvELJ42t79FCUIK5M0l3ck9IQoihiEMxDzE+5dctcntAn9Rj0q+HszBIwm8dn7kX+yNNcOYLHv4V9nX/b+pa5Rl5a6OPlJcXpFRZMSPi5AziOWvzW3i7K0w3BwmufxEyIeysFmTxjt8WStdXgRjP0nrJ/E86lrq24so2t+SalqKwmJnBv0r0r/ZWK4dWtf3I27L00Ylm4F9LLX+4YI/Ryy/p7q5/Z5LiFDU1kYBllk+tyaDAZf9XJevl2Zpw5ZEgPs+EY6M3p2stV6tCKpHLk/pjO+Zs8qDATtJnd7enkjfs6xFk7dK9LfAWEcrOfuQvgvVkG74k/7nEy//ABua8nm/+ztxZhG/K1PB2bO26xhtXog4O2WrW2o2wsMuX8kn6oNf05+zz4OzZ+hvzMiHs6edz+Fb0sP4fNmIkB0IEOeTaKf7i2W/QIRMOOAmLjtS+47R/E3fCtlLRsSa9jjG0vEy1XWtmMvRoLwjIfc+3Ngt+lMSYXaO9a+Wnbczbf3Jr2MBbRrviWq6pnLL0yBlHw17c22f5kweDuTFmy1p0rDbmyEqPTO4C1W66lnK/TEY48Jcu61Nng9raBatqVCGWeiQ4bu0ZX+WR/azC/c7kXf/AAQ/csmeTsvQIsJAdbPmm3wkL+XT8PJV+cZv0hmFDBTyzy6fci+53tyZty3TYSAjy252ul90hyYLv3KfzjT+zzMK2DsI8nu+S79z7u9bd8Jbyt/ck2Cjlq13i5Kl1pD9HmYscJDnk5J8MJaS13F/pWxfCQ9DW9wiyOLC27/8FP5ha9ImjxFulJ/lahcmFIcyZfRfE+QFd3ZLl1yVxIyH9KlsAW8upItq5a3c6RF81NhEXckWXvFC/T6kh3aqg+wrfehbyF+9JvSiAXHmpKoT/Jc6WRWsl8/8EE0cu7vEusKQ+9INpZs+1FhXIXuQP5I/6kruSq6CjlyXiXdqIBMuSLD6GkdvxIjjMbXcUcsfDEd92bJMpDVrpDn9KLpZF4c/EjUARzuyXW3PuS+pF3claQCSufkzJbUTXXJkyOt5O1qL5eJDawt6s1xy055JJBR0si06bU4w9WvT/SmwFyIeRWp/J/cmGoTF7kJ7uaQ9I5ISFy+FBKRy1/4IfFmjcitHxIB6vUgECXRp1JoI3u1Uzq5t8lIfDzILgZyuQxMgDGxBo27v1XDjutU06V4y1bqSCHcTaIDyQxh801bdqzWqzGMOSMadiuyQBV8PTV7fJIR1FrlZFC5B3kuBTtfrt00QURQhufkwqQ1PdtdP2sIl6s127pbVBIUVPw2yz6vSpsQjYOqZDK3O60k80jE2rIAA+osn5pgiceb7U5NJ35vd3Jpy0HPO1ADMtpXeIvhUKXddsdTpcstM9FFIvxR+LmgCK47eSG1x89yfOG19NwpDDaSIgNhG46Zp+GRhcfUiCNvyowsjL/SgAyEO52LxImt8nQtH6GuJJxcrWutQWOfpTfj5IV0dv5kAOhu7tq7F1ZvutTIFajutfvQQO9LFmoMmVxM7OpZFttzUUyfuQBG0EuSXdyRXPdomLXuQNchP1Zsk2Y/9yHp704GduSCtQWjuEsmRFHaGeW5S4o7Rt0uRSxttdsvegmyBT071Eog/Sp50LWZWdKOmjYXJ3fmpJyW/lQVSK4cJba7nb+5E+Gw7m1JS/Dz+a442h3oJpFJUwtGdjZ8kxw+9XM0LSc+fqTXs4DplcSCKIAx7c3RWgPNrvpUx4WLa3SydCNhbTqSsjUghTySF0P8AUnQp7SJnUzXv2klaxOWalsaQ0A2tonFy7bouXXaZqTSjrk2eX8SXLnEvkuaXLtrEPxKB2C21yQv4ckVv+VE43dyaMwWHvZGPvyXWytXXF/yqh0Ew3PztXSG3mkAvybaiIX5ILSBEX80tSdE4+5D4dvUoKFbdyFEI7OSIfEluQykC0Y96TkkO1AW4+lKyqDItEBbfqySMtqFh2/Ep5GJ93wpeDTciIcyzdkhHT0otgDoNv+lLx5peHN0Vj+5GwHS297JFI3Lkkwt3ZJW7m5KWwFxNck5da6bt1y0QXNeWWaqwofeZh06iXWLv8SZHlc2aTE+eeqLCh15NyNueXhUcM9r+JGM1t2fSmpEtEgRubn/JccreWSbCqC7LP9KUpXNmqbIUAg3c+lJo7izQjIeQtpanP37VC5Zq+Edcbh9KH8zfSiYX/Kk/ln+lbM59QOp9c7UWg+ZXckhFxLPO4Vy1+aVjoRZCQ3Oujzzz2oxFvNCEfU/8ExUJx3epF3pd5ZdSHcQ6E1qLAK250Nr7s0T5iPxISz89wosBfLmg0HR/EjYveuHI+XLvVWP3HXFhtySua7kmurntREQ/lQmUP3CmzmCHn0qLLM+RZbfqUKeZ5LR9KsCf7YGejpW8Qsz2qo4zj3rrVhjzSsCZNC2en6kxw9w5unIqpifV7iJHdHIOb7UyANfqRkR7WzckccdxZ6Wp0so7csiL4kAAHFhIJYzMCB7mIe4k1U1lRVTFLObzyd5SP1JTVBlbrdb7lFcXvyy6kDSJ9Fhc+KEfsg3mA3OF3hUKSOWnkKOQHA2e1xLuTtBXVGGzcSnkeJ8rbl6E+Gh2kw0S0lMg2TiGW5lS9xMnqee3WuTJspHHk7Ek/wCHKUeu13H8ya+bqRk6EQktzyt70cdKcxZ5Wh6iUWGqkj5M3p3Mk9RJGWXULPoodg0SpY+GWVm7uTRkY6aeq5NHUTzFye74QTR8QZMpbgLbnc1pKkhpEySuOa0DNyENrCmwqG1Z9peEky2XFyzu/wBSMo/Ez23JlBPUNbzuSYmyF22kmxG4M72H4SQHtIctxd5CgDQYVhI11BVVZyjbBt4Q9Re/3MrfsDiD0/aSDDopXOnrXsfTbn4SWVirquPDCiCf8AzuOAe/4iVn2MhOTGY6nNoxpmu4npLwoXkyn45PU8RmPsH2q9nerliAoxqqUozusJ9pDa/0r6J+z/thT9tuzsVZGEQ1kLsFQHTc/nb8S+Qe3FVPJ2gHiVPtEoQiLy5c89f+a9C/s8089d25p34fFCCEz2vblt2v8SqD+ghxyfUoSQ1A6wH9JNtdLhh3NbH3WsoEpMLZGDXa9KUckdm9nK3dyutTNye1hNy2ogGPk7OOvhVWdVELi972O/kue1U9/wC0kEfUL2oCi44cY8r7fmuDwx7nub3quaQLtHuz+NHxgt1O34sxTsmmTmkC3TP+Kdao8mf9armkC3LP+aLiB3t/NMmiw9o2lkG7LzRDUbugNPeq15gzyF3uZUPbD7QMD7DhE+KVJ+0Tfs6SBrpSH1e5vqSsqjLfb326rMDPDsIjlenw6rpylmODO8iYrRG5u7avF8E7XRYSFVVRtNBLUh7O8RARCcb9REvc5ft07EVGBz184TThTmwBTT09xmbv4e5eGfap9qlR2orzemoGw2jsshgG3aHxZd6m6IlG+SHT9qsRw/HgxDCK+qgiiNjMo5CiuL0llzUPth20rMYqzqsTrZK2qM746bP8KP8A9VkabFmhEjOLiy+o3tZvyputxA66pKeR3My5kobITmuAqjFKyqi4UtQRgL3NGXSKOjrGIxyC+znc6iBNEJC0sd4i/he1XU2Ke2YVFR0eHwwRA98kke4zWVpfI2SlIiF2qr5KY6ZyDgPttsZV5SHI2/Miy6lY0eDz1VQOUT6rS4bhdNT4nPSPE5lDGOcknfmsMmeEDtw9JPMzPYPg54pcZ7AHxZKfNhIUZAwZkPeS1sMcVOQuDAIt4RTJyQVF0uwvEvLn1bbs92HpcUqkytpMNjIhcI7RHxKLiMIQ9ocNbUb2ISV8ckYllftyVHjNUw9ocGfPbuFYRyubO2XSww4+C7ela0vhTb07CVrP80VTiFNQx8SeVgDO1yL1KOHaDC5jjjCtiI3e1h+JY7Tl7jtWPFHiTJAQsL5szIrWt5Mj0Euf80YjcOrvb6lk8x0xwHIo2sLY1yRQtyZm96nDh8nC4p5CGV1wuxJko9wv1Ln76vg610rrwRTh1y0+pCULW8m+lSbWuFnd2+JCXVk6tZWQ+nRH4fuRgWhbdOm1PhCwlm+ZLpxtbnlch5io9N/iiPsuyz6krdc+ofhT4U8kjFZGUgjue1uSEYwG65EMikDwuPlDBDbyztSAmHzJODnk/iQkLja2W7/MtlbORpRF7U+3J/lahKqe7micWF9QuJC9l2gLSombnL9nCqLX1f8ASulVNydzu+FcAY7uh120C0YEVElOb+xcY5GLXkue0PuyyIfiRjGBcwut8KK2Pk7Os20jVKb+xjiGWv8ApTsV5MOWf8EYjGJ5WP8AUnbmuFm/qWM8lfR2Y8O3ljJCfe1qERMtWdSjHhgL/wAEoKWSoPLpu3XLl7p6MekUmFHDHZnluUgKVpALV/h0VlQYa0MZZuxE/Xc6dhodcgC34lyy6izu/DoijhoC1jO+5OHhbTBYzXeFWseHvcObvd8060LxkW/hD/UuSeZ/TOmHTRk+UZ6Hs7BDcck8hEXp7khwWO+9zkt+JWks1p5Zbe9HFZNye7Txbli88/uR0rpcVUoDMdLTw9Dv9RJeyheOrSl3+FTY6cR7v1eFNSRuRXu92XpU91y8s6YdPGPiIJWWCBsBEO5hzTrDuLhs0Ql6Uo4wLUz/AJJziNaLPkse5Z19r7G/Z4BtOQGkt3XEnRpwG5gjjAdC+pR6mRhEnB2IfTknaSq9oDP+FyJbtGuPtp8xCMWLR8i+lN+ykQkTZaKZwTIb2e0vh2pvhuIlva0lhZ0uSGxhazld+ZcaNi7k5sEi5kXq8KTWDq73CyqmLuIHgxjo6RRty0/KnbgEMr7Rz6k4IgTCUfV6kUynkvwRXj29D2pu5iuZlJlsEhya4k8EY8IXytySC9iAQtzdnFceMe5T3h2loybKFu/JJSIcCvKMLtc0JR3a5/IVP9nC36UJQtHbazl8WSvuGbw2VpUtxafvL0oToXLVm/UrQqVibPxJez7+bLRZjN9LFlGVG/fl7lHmo3j5R3eSvzF+7L+C4cJl3XaLoh1Opyz9PTM6+H+b93hTT0L5crhdaX2dyIWy3fF4UXsrbmN2t+FbrqmjmfpUWZUqM88rOrbyTgYXIQ5g2128K0h07ZbMrUmhPPlb5q/y5GT9JgjPDhshdzbk793yW/TyV57O9mTRuQiiKn78nIupT+VMpelwKYMPciHMLfqXWwlr9Vc8Nubh0rm+2zLbzdZflTOlenY/0VbYaGe8EP3axf8AdmrZ49S0ckNtpC2Xz0S/Jb+zX8HGvorRwvaTiyH7vbMtFba7m/5JcMdu3apfUS/ZX4OP9FWOGhcObJ0MNDvZ7fUp/D2ldn+nkjhjfLodS+pl+xrocf6Pk1K3bkTpWtbmhErhJfrkj+ZAurT+CVr/AP7SFi0Su0UhdcBvtFAe5kTZlo6Hp0Z0FCEbvNJJvUh6iQAdq78SXvzSYmyQJiu8nzXerzQW+9G3hzQJNicfNccXScn713u6kB5CtewX/Klb8SKLaX1e5d4b3Zv+9FFIUI3Hm+5OhlG2uRXIG2iKPqcuSqgYnISAmFup0ihbhCd9xH4VwsxcUrXF/SgkbtJEGY6pCNuruiYbi7rVZQJF+ZD1Plqp0YsQ8mUY43KUsmuQSNJxvkhljON9QcSf1Mhu892SAHGJ0h3cvp5JturmnRF5NGbcgB2L8PR+rNEW48kOmWT5janG3W2PtQacAv0k2m1C5ac9qmewuIEbF8KYmpTj5bkGY1pJy6RZTIKcJAvZ299qYCjkIGezaplMPDHL+lAD4x3MTsDFb6VKgmYYi5iXpUaIbrs3cEruHbk7l+5BlQRxhNz6kx7G12hfyToExOOf6k6Vlwszc0FJUNNS/wDW5ceG0tGdPGT3aP3LhE8jZs+1AA+z/wDcmJRaPVmZFJM8ZFm75qO8nEJAI6wsJerxJ2LK7N+Saue70rjSPlnegCWw7hfT0opZGyLItrKPFIdhO21KYt5gzPaTXMgsRx8S180JDa2Tu5fShCa0hbP4kVR55oIACOSoEiZm02oXoZN2bNcSKGqeMOTEjCqeaUXZmQDsYOjksHMPy5pFSvZyu/epj5judn/gmpJPA+QiW24vSgBiKne3lciiG49+39ylbI6M2CRtr2t70xAIEHqPPRAHGJ/qFmTVr8807ILCWQPcLJs47SQBx+nX/FK5rhyS0HnmmyIRQFjgctyG61AReT9ybaT5XIAdIny1z/imT228+aO7qyTRk21snQABFsLw6pW6er6ULxllmn442Fh8SCxoKcyUqKFh0drhJGGWWTZIrrW1ZBNnfTouFdf/ANqHjNdkldaOuaBBttSKZ/TamiJhub0popH80DsmcS63Vrf8Uime/NmZReJ/8ySaR7e5AWP+/JDaXuSu265W5eaTFc/LcoELh9WTJAL+e1EJORaCjt256IiCGnH1IhH33fCunkPcyQj3uhoX2NWvdk6atcX5bVLfNNyi2WbttFZGgDC5N/qXSyHRICa4clwenk5KqJ9oLjcXNOjHcOee1AJbuW1GOZd3V6krBREwvbyZOZt6Vzu0SH9QqiqE21F1JMTd3SjjyIOl7lBRzq6V0B8xRW6d6H+rNAUK63kuEW63NdfIuSAh3ctyCwXG7RLqfXauvmhIdyy8sDhZiXJd9/iSu1FkOqoA32t8SHUrlwh3aM6Jh25aqSxfldduYbdy4e7myb8GbugB/wB7ZICK1uSES6WSP3E1qADH3btET5bsk0xP3MjDl6UEo5a5eFdYerLqS1HVPhG9ufV9SChi23TJFa12mad4b7ssrUcUfrUBQyEfutFdk5aPtHpTj9WbIDzJslYAiXSutuJA42t8kYixeSqyKCuf8qK3be7bV0YW5J8IQFhzzJTsOiOGZOOTLtr8n/epQjGNzs1pJFCwsKNx6kfak+WfwqRw2u5WpqojcXHxJ7EuI1pno1yRFa/Pmmn2vq64E1p5u23vWqMG0SOkveh69EyczZlw87fiQ3PtZ1ROw++e21NXbupNkTW6Z+9IuknydAbDl1xeldfc4ppt12SXp9SCrEcbF3KOdPcXNSHK4v8AUmZyMmyDO5+aqyiBUZRvl1F6k02ZPmpHsp8/JB0vyQwFoIihKT8yR3oSyuyZUgHI5HLRjYfqUoRPLNpIyL61BLagu1RZLJhXjzdv1IWE7ssnJQxJyL4RRjM48ntTCx/8Qe59r+S0FF20xehwyLDqc4xijO4JCDcA87fkqmjjaQZ/aKloNlzXXbibu0TmPVWH1FWL4VBU0tHYGyrNjO/LcVzd1yV8g+SyqZsE9mF5HqZZ3uJ7BEd31KkmrgKe+CAQDbkBblHtciyb9IpRQnNIMcYOZlyEdxJiqh0KphLN4AL4Vc4PiGK4hVDRYPQHLKbkQU0DXF8SPDuxNVUX8d+EQx38IesmWgw6hgw+MXgyAWjt48bkJ/mQQ5Iz0HbLE6HjxSX3ZEBxkVpN4SFQKjGKnETCWsD2wgYQvN91vha5WuNYG1RV5xuwSk+/4viWeq4Xo5CiMXu9STZaaJUQ0clSL3yU+/pP/uT9dT21IxwcOcBK7iQPcJMjoKqkqD4VQ4gJu24m6feoeJezUs5R0xtKIG48Udon8SYcyYoaGSqmsjjlLqztAtBUchcRJ/fopuHdoq/DZeJT1BwFlbcO5RYKefEqiyJnIi3ERdKVjQ5S+0Tf7tBn+K7Zj4X+pa2jko+z9IEcjceUtxiL7iL/AKKABR4bEQRMxzu2pCybhoamuqQZwcjcfJMhux+6XEq46ioN4730EWu/cvZPskjxzsrNBX0GB1NZT1DsMkpR27PhL/50qo+zT7P4cUxCnevCQRz1/De3Jmu6l9B01QFLCNPE1kETCICPhFaRVKwUb5LGWq0zA++61C1RdKd8nV6VEaZiDTIhz8S69hc8hFuSRsyUEkBOTZvaO67LakwxEeu4M+rIVHuC/wACFyHLkH0i6BkwShzzytFvEKJijEiEsxLuLLqUGUmHRna3LzRPN0s3SLIAlPJd1f4pcQLdM+emqj3HZnlaI7eS85+1TtZjnZuop2wyvpaWgkh/EEzEZc8+q3nl9KT8Ds9Lm4kdHVSRPnLHAZgPVk7NtuXyx2q++caxqXE8TpKkc+uUmI/6v9KusL7O9vO0FCVThx1VRR1Gf4sc+w271hMY7RVvZ2WWjqKsxnB9YxPMVDf7IlLg7iGIT08/ElpHgp3C2OOQCAbfMUpu3nB7Nz4XTYfSRlU/tqyQL5iH0hn0N9Kx+L45Ni1RxKitOo00KQ7rR9KPBMPixjFYKaSrio4Df8SeV7RAPESm39GSVcieZ+brj1TxgLcQS8xFXmPVHZDCcHOnwQ5sRxU5rHqqnoCPxOI8s+lYgxfMXz5+JZGt8WajDKrC9p1sso2l0xhcLrSn207PxgUcEb3WbZBC1eeQSRxiQGxET+nckY/q+IVjLEpvlm0OocPCN5L22p4wPhSPETgORCmoe2lPS1c8zyPO80bBxPfcsLwzLRun5LpRnHsk6eq3JL8aBvHr8kfibSj7ZOVaVPJG8t8giFzqfJizYXNWQSgwkz3BpzF15yUhkZGxWkz6I5cQnqj/ABJXMvidRPpYPwbx9TyL5HodZj08fsDxHGIzHaeih4riTzYlhc8rMAi/9Ky0FcYxxRzyvYD7BHwkuy1gSWu0hmI87lmunUDSXXTmjUdsMYauwvhwBfEMg5y5bbvhWbwTL72osguJpm7kxU4gElNwgcxFiuYfClQ4g9CYTxO41APcxZIWNJVET6l5J7zPXfaIxkMXja8HtcC27lyGqlK13p2H8/JeaVfairxDjy1E5HWTHc8viR0faTEIY5YoqgrZmsMfMepcUuj2R60fVtXqeptMHrcU57QBbOJcK8yirq+YMpKmS0eWqt8NKry0lf6ie5ZP09RXk7oetSb1o2jSBIWYOgKRh0d7SFVcEjxwiByXl6k68zl1u5LH8Wjr/P3RYe0DaWm31C6c+9jhuaORyE2tfRVYkRcupcue7Vu9P8aH2C6/J/EvKfHqinA44qiSADa0xDvZRuIcjk4bhF9VDETLuTtIQXGASgRDzEX6VzPDHGriduPqcmZpTHbZPO5A9/l0v05qZw7rc/So0clPXHK0crSlC9h2+EvSiGT9o2y4F9MYORh8L/xXOI9ynhRxFuy/KmKmnKOxwjYxJbQyxbo4cnSZILcj8Yv/AIyJpOreuxQziBynFwogbfKW0RUA8SjKEjgcTF9t49K3Ud3wcMprF5H6yujw/rN3J+Q57lVt2kPi/s/wu8c9zKtxKnequN33jyLPpUCGoe/hy7THkXqXRHFCuTzcvV5L9puqaT2gRkY7hdkcOIQFV+zvmU9lzDltWXw/FmoaoAkkcIu9Tqaugm7YcSOS+BoLbs1xZen5Pc6XrYtJmrpaOSoMb3s8lb0lG0Ik/iFU0GMQVFODg9rj6XU2PGrf2j5ivDy9PlPscPV9OvstQFyfJ8guVhBC1+jN6lUB2go+ZvbajHtNT25NuH5rjfT5f0d/5XTf5miuYbns352umJxtizfp/qVaPaanI8mAx+JOy45TSeoi+a5n0+T/ABOiPU4P4yHYY2J+TEWVu5uadbiR8gAbWt5KmlxCMSzYzFn5owxZ9ztKxW7bVD6fJ+jWPU4W/JZFNJuvcCtTTyMRaZELqAdY/LiNaghqAuLX5aqZYJ1wdOHNj35ZbgJ2Z5fmRSlplk1ygBiUtotk1vUyP7yjku/nqubHjmvJ6eWOOXMWOFG5eC1PQ05iYmDOXhuyTMdY23NS4cQbkz/zW0m/BhDCvkSRhfLV3O1KenPhFZly8SrJsa4bG0ULEbep9qhUmMSySfiN1e/aKqGCb9xhlzQg9WWlzdJu/wBSa9l4lzhLb9LIj6bmyEuq0XTcVUG5pAYbverqUUTwwio3INMzEfcn4I3GLY7CL+lNNiQkXCbIRHmPmnQmjjLTLloI+FZSczeONBgLiOwLfiIdyII3ESHJ/qJdiqmIcsmLxW5p0qribLG+lYuzoUKGSjkEi1uHuJDLHcemRWp95PP9IrokF2bk1vxJWV25Mj2mLkztbbzQnIEfWbDn6k/UlHJTmxvzbqVcNPQSae0mPwk1y0grMZewltUQkP7RvcuXRSOQcQdyiDR0kmr1n8l32Om2u1Wxa6iTKtEQpsnPGBW5O2aERb3XMnzIBtdmjHLlch1ItGa3LzWVm1OgBja3LJi/chIe5sru9Phw7hbJvf6kiKMhJnsEhuyTsSjIgVMjQ1EEeTOJv1f8lIGMNr5AZd1qh4rlJwrcyuuHkq2Gj4ggEUcgjl4l1RgprycWTLLHOqL72dh1fcLeFCYhGBO7MIj71SjQyi2XDkH6SuQnDLbm4Fb6iZHa/wBi/Il+iceKBxRAN0Xf8SlgITCBxveDv4VRsJCJZ7iH3KRR1EtKRHGdol4VcsKrgzxdVJP3lpNIFKIsZteT6D5oKOYJnIJNp5/qUD9pLmbvfn1I5ZJIxJ/F4CQsKqin1Tv/AEWU0fBAnbIhbcnGFiDe1o2+FQSxicoOHJZLc1twsnIsceMwd4ntECFyXK8Ujrj1GMairpB0yvEfEjjxQM98ZiI89UH3lRjq8Eohk+ZaXKhfGn42yB+FnqJdS6MeBz+jny9Wsf2fNXV3fzRCKQjtz6kOhfCv14/l+IRFu0Q29w9KcLPdyS97osmgR70izuHJEOQjqhu0HwqTQTZXIm59yH1ZM66I3ESoEdErubrly7b3MuFy0UgkE3NL5rjD3dK5ogXJ0h16UXiXLrhzRbUAkK5hfTNGEjZ6smm5p0Nw6s4qkMccWIkI9PckRW/Uh8O5BI5u80Llql0oh6fUrAFs+9djK0vkuGO36tyASYeaiyqLKCoC8fLqVoVZRDbJAH4ttr3Ms4JdzKZTbnHN2/irM2iRWE9UF5s2npVXa/NaCg4RPkbbn0tUDFeFRuVjNcXIUCsjQwldqyftCMc8rfpVW1QfNzdHxLtXdAXZMErhd26fiUiP9lk/UO7aygboZbT9ytKeRyi0Db03ILHYZCtydSQLbqoJE27RxTsNQA889OSCBwyujJ77SZ9ExGXEuZ+pkcsjEV79Ki8YOKWWd2SAJRFa3qH4lz2j8yjHNcOSZOS1AE8KhuT7ckhqGIhcupuSgGWo+rvQlJa2epIAn8QfU6Iai1smfaSqRrOpnzHyT8Qz8nB/zOgKHppLjTV265KWM4wvNmt79yZAtdGfb6nQBLEXk1fuZIct2bpBfwiz7/EuOXVp3aCgB4K54QJs2tLLuTLzPqebXZ9KikR/+1SKajlrj/DB7c+rwsgGHWDwTiy6SASZcjm+RaK1PDXtBpGaQowEWL4U0eHxkfEeO0A3H4dv/VXRKlZXtkXnz6V1prS0zuJOTFEVQbxs4hnoKbhheYxJ8xD1KCgimk7zP+KdhhesEnc93xJ2SlCa1o2tP1F4kxGLQiTkbiTPa4oAcKhcdb2t6lFMuHKTM/J+pN8a4iYXe35of6kAOCXU7bS8KRSW6ud3hQNnaObbUiyEeVqAOkT3aIHkt5oeI+eWW31LnUXTqToARSPnomyka7l/NPuNooBj97WoAbGRiIXdt3zThEF+TNaSacXFuTDnuRtyJ87bUAEIs3NFF1JsY92bMi1u1b9KAHrrS0RHmTapqPMSHN0rn7s0AIhtSKR9qIdrpstvdbcgBWuuXaZ5oTG3vSHl838SXgKDDaJOk+4ubIHLTVE2XncmAend/Uj4egumgHdm/d7lIH/9SAO8RtreJdYtNEFu7NDqLc7kFjz5rl1uq45aJANw59IpWIEye70imiLufpTst9vJkFvnkpJ2G7X22n3ImyFhfn8KK33bk3wzEd23xfJWA+OXN8kehd6i27RTgE465LGh2O6F/FdEWEiXBJ7S5c13TP4lJaQn6eSktyyZrSyUYCuMc22p9y3IGhPmuLpZ+S4gAbrfpQsXmyIhe1NsXvUFifpLLcguctNEjktSfcqoAnLRDd7nJcvfyQ3XFydSAfiz1S6rskRfRchbcSzssO1+YpcJ/cgu+ZImkbakAIj/AEpFtLknbm5dKFrCbLRFlUc4ff6k6I2jm6buYtU7du5IZVUFHkWrqQG0dFHDq1TrFsH0qBfYjK76k1LM9mnSjORsv9SjkNt2W5XETYbF704RNaOXUXhTA+TorreSskd0IfSSTdP+pCPPNK5BSQbe7K5PxE5Nl1WpiOO5Sgyy7lBYQC4vmiPb1Om3JhXOJv5fqRqQ2OjZncxc+SjVcmgs2VqcIriz/gkUfE7kLgllWeZP3oeCSsZo35MyYLa66FI5HjIpDb3Ll3zU3Zlnkyblh4j5szD+5UpEvGyK3JJi15p147QFlHck7JcWh1pOnJ+p0Ql1e5Q+Ju0RNUOLoZpEm3aLoC+XK1RoqpryzZyL4U6NRcWgP9SC1TDKNia122qLU8OPRsrk/LIYjoO75qucup8tylDZIoKEK4pc6mGlEXYfxe/NSsTwWLD6cpAxGkqsjssgdyIvi1Hkq2nHiaZfmT8ucgizvy2toqsRBIX55/mT9Bh9RiVYNPSRPPKb22ogjCSYQkZxiz1tbcr6l7ZBgcXBwrDoqcr9Z5XvM/qRZD2Ozdi4sHDPFKtuO7aUkG4vzF3LP1cJ09zgG39SuHxpsUkMz2Tm91pKO8Mkh8Jgukfwk9tybJVlC8zFz2o4+LUGEEUcks79AABET/SLLR9jewOM9vKuoiwmgecKcL6ipJxCGmD1mb6MtVSTR9jcTnpOxc8sspwlTz4ybNfKPj4P/Dbbbddm6VlV+zy9qg4ZCvZxLK1/hV5R9uqmjgp6YI4YqOILD4UYsZ+IiIu91M7QYHT0rxu0rTibXXeIfVcsrNTheWW74lV0Hk9QpsUDGKYJGqGIBC2MhbcPuJQq/tBGNQVPTNGdQYCDxRvs08RLz6GSWljNop5IhPmIvamxhOMxMJHF23MWarYzWNG0tqI4ZaiepYZcrbc7QBZSprHmmI5JGIk7VzVVcAvVz3gHhHxe9O02AvVDxz/3eBv+I6nyUuBuKlkmh4odPfco5yOJZOrnEqqKOEaSgNpRy1IR2j7lWsMdOXEk/Hl+LpZLgpWHR0bzfiSvwIPUSsqaoAg4dP8AhRd5eIlCtq8WMW8HytFepfZL9ntF2q7Q0uHy4hHRiRXHKYXEXwgP+oloS3/EocG7PyVxi8kUjloTRA28/qfub4iXo3ZLsvg+IYxFRVvaN6CskBhAoobgz9AktJ2q+zPHMPxWto+zmCf/AEgrQjniqmumFvGefU+au+yH2Hz4bUUuK1eOlR14MX4UVOMvCL6nLLP8qpai0bdGqwfsPLgtSJyY7iVfAAWBTTsAg36VdDh8d37N7S5q54loCLm5mzMLlJ1P7ySYup+nS5Gx066lWOG0+5nC4vmnAw+Lb+GxK0Ag3PnbqjAm7v8AHpRY6Kv2MB1Zg/gjahYbdjD4mtZW3i5ZfvRsL+n+aLCijLD3K52su+hVvaosTwfs9UVuEU8VVWxW5RGFwuPi2rZMPw7vhToC46t4dymx6nzJgtZ2/j7Wz4nTg+I1U8ZRNS1QFwgDqzt7rV6rgPZvFMaoRqO2OF4VLWs/4AhH0B8Wdy3EHaTAyeqkbGsNEKS1pz9qD8L6iuWW7efaRhmG4ENX2fxmhrajO5+AYy7U7IUf2zyD7aZsK+z2jrGwTEK8MSqncpqOKe2nAX+FfLdbVHWTFLKbkRLafaV2sr+12L1NTVz3nxHJ7QtWKpqO7ebsP1OsW7Zm3+hu1hbNcImLn3qRLMwj+yazO1RzkAj0jt/eoECVvJ2a1EEziWm1Ddd3OkEZSMVrPaPi9KsCQFdJHazZfwRFikgkLuAkodzc+rPkpVeVGXAajaS1gbiFK/M/hQFslRY9waSUAiYZZGtaTPpFVp1E8h6yOQpCJkxOzbR8XpSjhOYsmC4vhQA7xmjLNmuLxKOclx6hapbYbUEVrx2D6c1Kp8DeoIr9tqBJORAKZiEdXLJEEj3bGvz9KkS4Wcc1nSPcrvD8D4IZnkJN7lDZpCEmZ7iGRE7g4/UKQcSQsgZyt9K1v3fHZvC4VBjoeDNewbel7Vlwb9uaKulw+eofJ2cVcQYbw2sZ3Iu9T6eFvAG4lKjsH939SnY2hj/yBpIzjtbJjtV5oIC2TDl4VVR1UcZcrUZVVzFlnyWMnsd8ePBZBJxL3j6R8SI6go2F73Es9SVGFc9pFlaXelLXPMFmdqwcjeKbNIFQ465vl6k+NY8ha9TLIBiFTC+TG5aWp2nxQ49M7lD9x2QepsfanK3bu+Sz/Z4jHHsWbN+YknaPGG4oxm+8uQqHgkzx45iRvkIHkVqz1XJu8rbTNUEzkfW92az3ZiQ4cQxsL9z1F3+KtaesjI+8VQxTSx4vWezkwkZluJrlMYRLy5J2mzThVOLlq6VTihw72vLLdaKz51WI08hNfd8QsyUldiM0ZAZ2gW24WZLtwuy/yMkoOBV45j1TjE2Usp8Bn2RC+0VCoMQkoZrw3BnrGpsuGvIZCAcvETppqU7iisYvIhXbBwrg8WayX7ifU4hEIDIx3C/JR2mauvyBhue1iUiop4pqCGJqNwniG0z9XxKNHh8g7LNo7tylZIR8mr6fJLwAWHhIObT7u8SZIaOSlMpIJ2Iy28lOpad6djbIZBla0rm5fEnoKG183a74VE80EjXH0OZsr6aGeE2csxLqWto8UOsAcoHIrd2vUncKwV8UqQ45cKC5hOXK7JvpWm/2doMNhAKapCoN3IeTiQ+9eNl6/GnTPrel9FzyWyfBlzGouy9ktL4iTok4kLGLgTtc9vSKu58LPIi2bVXVEM9xBZcXpFkR6vHP7Kzel5sXlAH7zK1C+QjnxHHy1T9NRyyPbJE4CrSnwumt3s/qtJ1lk6vHA6ul9Lz5/HBThHxByeR7m8RLgw9L6itGGH0l2bxsefvT1PhsUz/hxMWS4p+oQX0e5D0LJ/kZ6GnkJswNy+FSoqGeS1nbb3LQPhrwjo137rU01HL3QdXiI1wz6zf4ns4vSO38mQYqM8skXBaO697VPOlljC97BFm81n6/EPxD4bsQ945JYYSzuka9VLH0ULZbALFyluJG8hxxlZaRKhoagJNeJYTK54kfswmBiZ/E+5Vk6dwmjmw9dDNjbjwR7pCcs3/KKdCnfLTMvNMkPTk/f4VOpoTIhdme7uXS3ouDzYp5J8nAzy1d9F0JHusscifxKfFRvb0bX5XJ+LD3EhyjfX3LgyZYI9fDgmVZDIWuu3wpo4ZyPNu9XZ0pxmQSNaQ7eVqjHJFHzO76VzrMpeDv7NfZFjjkjHLxJ/iPGBGc1ojtcvV9KKSop6chzka522j4lT10jzVBODOQdwqoLuDy5eyuCfFWBJLk0hiXcJLlbiAUejvfL3Riq64+Fvj8PUmuCZOW34tzLdYoWcX5uTSjtHjEt5NP0G/i8CsDJiErHYtdCFQwj2jmDbdyduttexhIua2aX0jz1OcvLHwK4+T2rukY5Pn7kzHI4sNrbnTz09WT/sH/AC+JZNxXyN4Rl9E8ZmkFm2W+nNcuciu71XvS1Ill7OQLp08sIXmDiJP4lz9uMviz1fynFayRNIpB1ycWLmSICHvdit96ihXGNIcZu9rNawqMHyfd70dkh9al4RbDI1+ehfFmihqjLUM7elVhzGQDH0iO20W6lynqDpZc2C4e8UdrgX5Ub8Fy0j2X5OJJHVaaZ/wQhVRTRCWVo/EpVJ7NIYMUsYCVw7nHTbtXI1JHcpY/JW8EOIcnEe0927wpoxjkiJwkcvMck1WccpSYzAh6bY3TVOMozC4PaPfr/mXTG/NnnZHjlKkiQEbyPf0hlqUm0UJCcbcSI2MB27WQVPFJyJ94jtu8OSGnmeO92y3Nqt47SOWbhHgcj4lQ+UTfpZOzQwUrZSTvKfqj6RTVVi0YgEXFiiEvCD23KLKTyNwnyD96rtzk/dwYSy44r2ckDEaq4Ri1PW5hFVxzSyXOz7c+kkU0h05lG8VvxepRjk2DZuPNe1ixKCPmeo6lzZ4P4tdqJukvUk20u8kOvlbqvvD8VboICfmi1Lk7IbdvSkQsgTs6XJcu1yyuSucSySL+pAxOTXapIm2+FvqXOltEAdbbp0pfUh1zz8KQ+9UiWwrm3OkO3XJIfcyRc88rkDYmL+aSXudK4vUihROsT3aIhLvydBbbzXWJDQDnS4+Fdu/UgfvQj0oAd6iHPJIuZM2abAvyru5A0gzLQW8QrmnvuQmVun9SEitLR0UJsfDO3LJSICDjgx7MlAHcXJO8Ny1bMiVgTIaxoS4rG45Pcw+JQqmZ6yY5DZ93qTbk9+Toh3N+9BANrbdHTgW9+4fSuwUpVD5MpRRtTntdjL/BAEmmjjK3NrjdvE6mw2W2MzW/EqspuHqpEOIXFe4oiD5HanKMc3f5qOxMWjbk7PNxs8nUMpGjDO5uaAJlz5Zac1DInjO/qLPyXAqHKUctqePdERdSAOHI8xmYtZd4U36mzuyZRZZHLvdP0lnDNzNx6dyAC4g56bkM2dmVjkWWd3kmBk4M17dz3MrOXFoyYDZrvC8fkgCs4MhCOYbS8Sn01Y0cZRT7TDkXn8Ki1FU/FLhPsz0EmSqeJfaZjd8KCyxPFIuCEbsxaFnooA1l3MGtz8KYCNyImsvz6dUXBcgvZ7reY+lAE2KY5nsFulrrc00dRcwtluXKAWkqgjz6ntuUs8NCnAZJ5Pwicha1BD4ID3Sa5W5el1MoqyXDzGSP94+EkIwhHScQD3E5D6UEdQ4vxWZrm5IG/caWnxCKqpykDISHc4l1AqCWqmrJeHvLN+ke9TqDszW11J7XwiCj9QvuP6VbUGCxwxDnlBEe0y6jH/oqu/JkqiZ04ZaO3ihcIPar6CSDFIyenBgsbWIR6VytpXhvjEGOL1C+1Z3jHR1gSU0jiQv1ApKvYsK6sanqSAGt+pV4C9ZUixvbcXUSKqqJMQqL5dxfCKA4nE+vblqgpDvDjjvZnYiA7WHzSljeG692Imfwumgz4oswOZdIj4lIko5YQaQ2Yi9PVkgGwIoZJAuZrl0qOomcMwG0femj4pPlk4a/xTsuH1cP4hxkI9Tl6UFHJKGUTs4b3M9papr2d7xfJx+IkZyH5mXiuJCUhkWf9KCQipZJiyja7VHBh8k0tmXw7mU7D5DvJ5GYSL0qeEIca+99zXOgEiDU9mZIYb4n4pC3SqiSF4zydrbX1W0p5mkLL+NzqHiWHhXGQxM148yJQmBlGLc+bbU7c3g6XT1RQ+zlw5cxJR+Haf8AqVgE0du7Lp9SPQU0BPnqjGS3XwigAnK0STR8viRcQiO7w9KMM5NjM1yVgRbdcndLblpmrZ8LuiJ26vUok1GAvsfamWQdfy9+q7CVo8+5OSQ2um+Ht7xUCJMUl2nhHxIxHTPW0VHDMbXZPER2i3UrGGxNyZcuYiQOVvL96OKOWS5wjc0EWK64SZEGZaf5kjpZ7R/DdDTQ+0VFmdvmkyB1xtAs2e7uTAyOJFmyvQhgjiEHZj+JRaqjCQieMLUyrIAFdz3JHC4263W+FSKehe8iPNFNGwmWW0VAbEBhIrs2SHaXJSDpztF9CFMGLjtzVjEZfJD1DnluXLWy+JEO10qAdDMd5PuTplqod1vNAdQ+ev6lNWOyeMjk2roTK3m+1Qikci+F2Q8Z7ss9rJalJk25ibvQXappiIrUnztyzZZ/ZognLpfK65K61k3uFJun+pAwrvVuSYtNWZD1EVxLu4uaigD4glroKTSNy8Sa8fJIRckUgsdItumYpDt5Ju57kVz81JY5xH5N1LhXiueEdEY5kOm5ALydRMWnJNfJtqHxZaKDbklhI36kJyP77U02YskxdLZbUCqgnJ+/vXX+a4O25IeeiAcbEWQnyuXW8OS4PPVGP6kBVC1F7s0beaQ8ki5IAfAn+pOhJbzZ3UW7XNEMlpZsgB4urTuSKS63RNFI2a5d1IFQ85MLck401o65WqNc35vmk25BOg68l1zaEmWju1fJG25832pGT3ZaIsWqBaPb6fqTjZZ5IbvkkWdhE7qxUNTdWjWqpkK0yfNuatj3MqirhO/PJWmZSQJFu53ITK4ss2TJZ8ulCUj8vJVaMqHxkbL4k7FWOIW6qG8lqJpHuRugolnM5Nq642UnkIpgC4n7k7a1o2M/v+pNFBtkI5Nt+JOaE+SYLP6hRNl5d3qSAOQdxOmrbi9KcEXkHPNhHvXZqfh3Nex623C+iLAYLIT9K5JI5ETPuXTG5NFkRa9KCaLubtpjE3Z6nwL204sJhe5qWBmiEy9R5am/1KLQY1U4fdZI9gt4XVaWQvoSRZzcur0pWD5JtXWSVBkDM9xbiEuolCOGQesXH9yerRunI75C+I+pchqqmMhEJzEu7VFjGrW707BSy1UmUUTnd6WTrU8mf4sjF8PiUuKappyH2cJICHdcLpoVk48HgwGOOoxO85T/AGcAW3D9Xkq6auqMWtjlNooB6AytStkknOWV3qJze5yPdm6tqPBZcSMDNmDW3kru/AvBTcNyDKnjcbXtM/CtJgnY2TixSVsFgFlmJXXea9Awn7O6TC6SCoxuofDaWQ2MAkjIimy8Qit/hfajB6zFipqCnxPGKosrCJwiAfDt2kqrVDXPBmuxP2IwdrsYrIzqZcLw6MBKPZcZf8l6z2X+yfDuxs4y0eJzVBBntnhC79S29AVXHh8Ec8fsZg1rREbH/gmpbyfU23LDdtmqxKPkQier57i9KEi88/fqg1G7e/8AFNkPm5fldUkzVsd4klhNn+pc4hlo75IW4QvykL9+1DKIZZZOtaFY5sHrfajCSMvhTRE5BazEX1Ji57iY2bb4i6lZLZY08zTHYzuNu3c6flhnktZ3cdfNVLE+3Zb8Rbk7weJNG7u/vSsEy0gjeEcgPd8LrzH7eO2mK4TRUuCYeR0cVbCZ1VX6x6eEJf5l6OEjRhk1o6eFFTVTVUtkkcZxButla4W/ihDfK4PiOaECrGp+mKy5+Yib/wDNTKjFmoYSpoI2G9rTIWtXp325dsI8YxKoCAGqaehbZw49sXxe7yXjFTVHR0h1Ly8KqIxsj93mrs4WnZQ1MbST5BmNx6ESjVYtCfCcLreZClNWMVTxJM5bnuO7mSfqcJlqoTqaB2qYsrjiF7jD8qwNkqIFZUU0lOMYRS+659oqtttLRSqDD5MWxCKijOOKWY7WknOwB+ou5XMvZ2noaisiqa2EipXtkKCRjEi+Eu9QVVldg+B1WNVQxxBeOetqucYoQjMsMpAC2F/xpRfa5en8qvsEx6OjwvgYRTjRRG1rznvmP1Fd3KLDS05AIZPdnqXqWWTKonZi6ZtGVfC2Hab7vhSiwcCfK+0e8luWwWnqi4koOP07UMnZ2jzyB5BL4XUd6LOn8Nrky9PDPJRy4ZFI3scswyuNnibaLrS0WF01DCARwC9nUWW51Mo8Lp6MCaMH3ep9ylGPs8JG+V/pJZvLb4NF09Lkp5MPYi4hhd9KD2PhsWTKbJUHJa+VpD4kyUzldk6e8jPSJXHQgJ6tcpADt5qJTVx1VdURGFow8viUo5Hz0Z0thQS+g3Ji/L7kxd8TIvaGLV/NNHIBXa7ktjXVnXmOMc9CQS1D2dwkmikubJ3XCJ92bblm2aKI9FJb9WeiknJc2TdSggT97JzifpUNmyih7ZlrkJJnpXeIBNzXP3rM1pCDqzzUaSZhl0fd3WpyUuGKgzSMUvcVqBt0TqeolrsRg4bycUjEQ+pWjYhHQ4xUHKx2k9rjl4mVFRFPT1UFWGYAJ7DH1KxaokqJ5zqDYDI7tzc3u3KlEzeXVcFyGPUg6uEoj6rFSS4kftxy08xiTv4mTtTNIJHlZwr7RG/+aZjqCItQa5/cqUVEmWXJkHgxytHRp7h+QqSHaTENrM4l/wD2xRU+GnaBnG9zt/EVO9jtHRrfIlg5QO7Hjz1ZKxLFn9gpWkyIpA32gw/qVG9d+KOW23lb3KYdO+3jmwiPqT0NLTwkVzMV3hLuS3UEbdvJmnZaYfiQVjSzyswmDa2+NXIYTHVRBIDMIkypqKSjp6KsieBylmYeHJn0a7lbf7SU0NNRRRUTjwYxGYyku4j+r3LweqlOT/4z7P06OOEdeoH2wGn/ALzq9QunSo6LIQaJrf8AiXblRVPaZ5AMOEA3Ppa/JRDxqTItW56LlUM0l7mew8vSw+CNdSzR07WMDkI8yzU2mxakmIwYDvB7VncErPaqM3cwvG4jufwpiixCOnOsklkYBGTqyWEsO9nXj6zt1XhmyKojJiL/AJoCmcgvYNvqyVIHayWaHOA4zBvUHNVMPb6tp5p+EbQBK7/h5bWXKulyM7Jeo4V8jY+0PYTPuLuXI6h8xyZiLPQlkabtFU1lWLsdpSbbukX/APlqgH28qaWqzCMNOd3iWv4k/AR9TwQ9zPTabDZ5jFyZhEnu5qyCEKfkbCK8vpftKqahiCU44LejqQl2+9NQxfUCxfR5fs7F610yXB6o1REJDkbfSSOXEo4YSkkdrAa7l4V5dT9uoCL9uAl9DqNVdtKnEGOIJIwgLby6mWuP02bl7jjy/wBQYoReqNbU/aFT1V8TUf4WekniVJNNHIZPE52v6mVNhtO9VMMcX459XDDxK7HDaunHI6OULdzjYvdx4cXTfA+M6jreo63/ALPAdJYWnSrH2diuyZxK1t2argroMv2oXD6mUnB66OqrZABxMh6relYZLfuOrp1Be1ssKKE+MLuDkI81p6KGO0TPIv8ASq6OZ4SsbK1vd3ozrC/4dvxC68zKnkXB9DgyY8D5L18QkhDhxycAOq3JkNP2wraGrCWKcDMNzcUBIVnvbntyscvqTftQCWfs7ES449Gn8jozeoRfESf29+0KoxP2WsxGKIjzGnYYI7M3cuZKPDXR0/CkeNgMHub5rNdvK4CwOB44mGyoAt3UyuTsqLdDIXZi2uu+PSY4Y0kjxn1uRZGkyUeIU0jnk0YXuRPp4kHGpPMFDOlghC82kAP/ADEA0sUjC952+pbx6aEVwS+vyN+4nySU2fNv4pDJTyFobclCLD4iEcpW/MCNsPgIi/3jp9yfahEldXkl9DpxgVrRu2v+VA8cfjJhJDHhcch5PPaI+LpXSwPiaPO+1/PqRrD9j70/0dCqgw8xfhvLlu2unW7UQC/7KT/omBwfzN7R5Em5cFa3NpX/AILJ4sT+RrDqs8PBMDtZAJ5PDJb8kFVWPWTgUjuI5dIt0qH90vubXb/UrOkoaYQvkCQpWfwnasp4scOYG+PqMuR1kYxJGEg/hyMQ95E3JT6TB7XCV5bxB7mtZSoZqSGGyOne4nte70+FCddwfw443HL0vtXE5y8I9FdvyyK+DsVVlxXG7c9zJ2LAWK5jkLlpp0qVxjIRaznzufcnCqri1a4ukrVk5zNYLGRvumIQysY8m11XPummG3OIP4qUdY23IGIu8SVFivbCkw2K9w4pdLxiiMMmV+0rJlxYlcyeeF0heC0vhdZes7QYXT1stIEh3RcyyuEk1iXbiOqpC9njkAy28MliooTjMn2XFzXs9L0LavKfO9d6rCFLDybWjx6nqLvxGjLd+HKqquxqQr49SHPQhfuVJcRMLZtaiIjF+XSvVx9NDG7R4OTrcudUx4ZnqD6HEe65WYVmwd7kQ9RKsAWIxzZ7fhUr2f2gtGtFVk1ZGKU4EwaiSZ82di+JMVG65s7j9KkwYbEPM3u/zKbBRxQvmx3ELaeL9yhNI0eOU/J88PtfLPcluz3dKIto8kOnfmvtT8dQvDkl081263muPllnn+ZBWwPfzRt09VyC5h5u1yJi0QCF0j33fEu/vXfiS70BsC3lqlru1XWLXNd7yyVUZvkH/Mitfnmlbb3dKK5VRUeRtxYX3P8AqRP0810o7iEur6kQj8KZNNAF7khJ7c7dq7bt0yQJMoMf3ruq5a9vS4oDytUlBXeS62fPJA1l46qQ8PezsqQP4jTZ2kkw3BzTjxuOuSbcUzIK5+TJ0/wzsB3tHxeaYt7ukkrXJA7CLLPvSLOO5v4pdOuSEy1LNupArC4j7WZGRbbrmJNdIrtyAHOq1s+aIs47Wb96avRcT3fJAMdCZy0y3epNS9efhS6dUrtM36fkgDoFw3zy6k/BMxTat+XNR3yyz8S7ATZ6u4j8KC+CdU0fGseINz+EiUY8Nqx/uDL6dynRVQwxGEmZ2Ps022p0po5mEml4HxE6CaKkaU/7yOUfyI/YWIdOIP1MrThyldZWMQ9xEaMynyELIZysILs9xZoEUZ0/D5Sd+lzLhjpkziWvhVudDUSavQMAkDCBeHRQKule8TBt/U4p6lA1vDGYWp3IgYGG42t3JUEcZVINLK8APtcxa7JRyFx5siEdqRJqTw3DMJEDeWac2NiYo2tHJ0R0MRU5xtHZe1wET3Z/9FW4TiEg0wxVDMdOYuAET7hdlGnrn3A7kWW1vhQTQ5NCdoB/w+sSf/Km3kjKLONu9MnWSeNmuLkRI6KPjEbt9NooKSJ+B49U4OZvHK5xH1wSdLq8qO0FJWUsc7AURl1xLIwC247NoPr6iU+lhYrWbIicNbX5JOVBqmwcSrJagrGdwBm/ZiNoo8NwueupBOMGK47GEnt3JoyaSawGuz27VZ0x+xhwjdhEd7j6U1/8gY3BQxSVYhvgAQ/EIn3Fl1D8lF4MlY5PFF+FnbxC6RUWrruMfNxDLq8TqVDjUlLAURRRlEbdPSgmuCdRUsVLc4HcffInZpgIRBmYdOlVcWMW6NCwgp9PT1dVTFOMTAJdHE8au/0TRDcXu06vUglkPLmbi/vUgo56WIpJXAf/AC89zqGBPIObh1KDShxhe/N225J5iAXYmBrm9y4ImL8mIi9K6cbEeeooAkx/iMLu7J254+T5KNCNrepOiV2uTIAnQxtIDMDGBd5XdSjVdRPTwmYNcGfVnuRBIEgE2biWXhTE0MpEMfEyF9r27lD4YFbUSPJvkdyNRXzkfLyT9RTvGJA7OOT9ReJNMLC9yLAEha3lz/pRDmL5snYaU6iUWb8ynxYWwmV5tb3JbIejRV9JFy0VhhNK1RJm7WiPqXJaGOMxzZiu22i6lgLRhs2W/wBSLETaqO5hjbaPeoJ0rCxPp7kLVR5k3Ee5O+0PMGRs31LQllTUDdc2ijlGwj3q0qKe18+r6VDONy1ZkqHQzb0+pPRjcQ3tmOdv1JCO0WU/C8POsqeHlbbucvJTZoMzUYFKLZMJZXKbD+DHkzMNytJaMKeInYLviUOeF4xHZtdlSZhIj3Wt6lHtDi5cNrvhZTSyHQ2tQGIZ7EzJDQ5C2ROitXHH9SQlt7kGg4I7uW0kNQUYw5E7DKOZCXqSOa6IQz2iqbECufYyC0Edc9w5eaiyTPIZM+0ULZlc/iQkOvwoNTnh6tyG57hzf+pCW580VuzuQFIJ5O4nXSFrRb1Jptr5IgIB5ugHwDpdy3Jz1EkPzZdaPdq6A2Cj/fanRy5u6YDIny1t+JOlkJfSomuSosVt3dch1zzyXHJu50BzOXJSoFWOvkOuf5ULyNz6kxc5B/qS25ZKqomxzibtGToF5qMOfmnA6svCpkuCkOxZlqjEnt5ILbS9P0p1htbV+a5zZI63MU4W38qau+Jdue3naoK1C9IpOOiC5JybIUBTOv6c1y5tzNmhEfejEWu0/cg0E3VqnB8nTQjrytJG/vbcgAwkubJ0RZe5Bd1IWLzyQA7xPLJJyba2aD59KQk5IAdXbkz6rl1ibMdHtQAXiRXW6Jvp70Xi0dAqD9yLie5xFNN80N2maAof4jfmRcTdqozSbtUV36kBQ9d81275kmuJuyQmVumt2aAodbcmphYm1b8yG7z8KUhbR+JBLRAmpR3OyhEL88lYTyXNazKOQgXcrMWqZFIX8tq4xOOrspBRvd/3IHH8vwoIob4m/l+VPhVAI72TFrXbepcEXu1U2FEg6oC5M6IJPcoojuyTwltFUmSguI/1JDN4mZ/ehcWXLXubJDYDrzXMOb9LaJg5NqssFwGtxyo4dNFcVzDxMtt3ktHj3Y3COzdIFJPWTV3aC+6YIGH2emD0kXNz/wAEcktmWw3C5cQuNtgNzImVhU+yUYEcZDFqI8PqN/UXuVpLiEdPhfDjDhE+1tOlv+pLLzFxDJ833P4UMPIXDeqqD4DOQk/VJ4Vc0GCxlh89Q1TDEcbdMvXKXpEUGE4fifaacKSip3ltC1uFH0j+5WsNDTYPVQU9M3tGKBNbIRMxwk3wl5rVIhlVHC1LDfPkc5/3fkrzBcJPFur/AO3i38KPaTv9SlH2dgwesL2uKWWqLcEZbRpz0cSLz+lfQH2ZfZq3arEp+1fakI5a0yaymgpxp4bWba9rWqvHkEt/Bkew32K/fmHwYg+HVE8RGQsImIxP7735r2Ls/wDZbgWAyRVtRhw1FUDbIpP2Qe+3vf4ltwH8EIo42CKLa0ce0RT7wy26HaHyFYuXJ1LGkZXtl2Pwb7QJqKfG6aWX2FiGMQO0dfVkpWD4DhXZ+OzCsMioB6XKIN7/AJuavHp7rs8/4JwKP3n9S0T4G6K64iYvw3+rNQyjkyH8O0vpV77G3dn/ABS9hLLPLaqVITZnZaeYdXbv9KD2eX3DktH7GZaMFw/NCdDPyaD+avgkzw077s2a75c0Yw2j+zuFXpUsoll7PcLP1ChfDZy5Q2/Uiw4KYY3u/Z8kNpl4G/grv7pmISzBhyRFhYRhmZtu9KLAofxfW1vxAmquuiw96cKioaIqg+FGOW4y+FaYcLiyLPPZzt2qoxXEMDwcovvSvpqWU2vDjvu09KLChgso7nlkAAHMnIntyXh/2l/aJX4hVHHhleAYS1whGMJRSmTd5F3svcjxrspjlHKzYhRVFPkXEEprcvEvDftHm7ARzQVtJVy1oF/4SKR7Xy7rviVIU/HtPGPaqgp6iSoqKkBk2mIsRCY/F5qrx7EHmAY6eQqkHj4TiUFtg5+FbDEO0nZO853wzEKKAI3AaEKu4zm8L3PyAVlD7WUlLU0/s8+JxU/DLjxk4EQy+Gwu9unqQ2kjmSd2ZmraQbeJE8Wm3Zbcm8NrK2nxKKWgNwnHkSn1vayvxSEYKwwqogMcxsESIfJO47HLR0wTzxx09RV8oga0QD0rCv0apsZ7QFTYpH7fFA1PPnbURB0kXqFVlBStIWobtGb4Vr+w2AhXYbUNUwbSO4CL0+JU2JYhTFidQ0cr08QG4MMYdzKXjdbBGastKAWGnEI+n4fNWkEgUsRSzu1orNYVWRkwxRbBZiJyJ+pTzrPag4h5cCLwk/N15/bc50fQxyxx4rLn74nqKOsnpwaKKlBjkkle3mVoiI+apsK7WGMpR1jXAb6S+IPqVfimOUZUBUdO8shSuJGJNa2bd4qmGTuXQ8Sjwjk/JbezZ6XHjEHEHhybh3MSGrqPaIi3u5O923vWc7LcWSkqDdnlih3Pp0e9MHiEkc7yA9wjnkK49eTulmWl/s0YjaGb5kX9KiTyOU1gSsGulyGjrHm0PLcDFcoGLVDcQWbK5pAK4VraujneNqFjVHGf37UxvJYTt1EPUrcqWcrrTElApoTm7VG0cfEksIrfkO5Wk1Y0MBSMDXCqlJIjFinJWRDoZO8xTRUMnrZTZa4OLBlHdxX/AIIwkjkkMOH0+JZbI27eTwimmjenfI3uTRTean4wMYgLgz3dLkSqBG4+5WqkRK4OpE+mGWoOwAu+n0oJpOHUHE722+LJX11Ph8IvfGA5aCPiWYqKhppjkbLV1Wpk8lMf4jZ552/uR8ZhLn+VQmLuJJiu6+lZanSslEieo0ybqUcI7kLlcWSIZn3Z7S+alIHLYLhy8gc7Re5hz6V0SqSYnzI2HmZblwJpBLO9GdVJuDPra19FdglZH4zldmasKPEooXG+LiWtaoVT+MZPYAl8LWqLbaXpJZv3G0fYapu1zxgP4F5Do1xpio7ZVlVKLyBHZ6RbK1Z4SuXVj2l5Or8vJFapltieNe3WtGzxRC37O+7VP4bjUhGEcu/L1Kh/pTtNI0c2dy0cYtURDqZweyNk2KRjo7Wl80weIORFY7lpqs8FQUnI1ZYdNJHFUO+dtlrkQrlydPCCtHpYevyZJJSJD1T+t0vbD5O7a+5QDmAdM3uz8kRSXQhaf5VzaHrd6y3pMW9jpqynaMDKpEQaUuoN3hUeWaQgzd7s+ajyzQFRxZO/tPfomRqPwQjyYterNR2y3mfgs8OxR6Orim0OMH1AukkqzFmqqiWVqeMAM3Lh/NR6AqQpRaodxH1elRppoLisFy180lDkruuvJfYDUHVSUtM+VrTsW591vkqurhkhqJYzHcJuShHWGMgnGTgTcrXSjknqLXzci+JPt6uxd/ZajuwubWigMR3brtf6VPhwu6InOTd3D4VBKN4zyk266ppoTT+znDfPRS29ohhFjjcuL0F5qSFC0dQUTy7nATa1rrs9RUaEoCH8UyG3w5pbNC1T8ihmrcPqBMDkgPW21yElO+9sXqIikkrKowbbcUzobcMGx+KZ3NqO4bURVlORZR07EDvdy2jtScv9D0f7GqfEHmb8Srji8P4jXLSdlaykw0qieSthKUmtCMfF9SzLYfT5E7yP+VOhRxi2x9veWSnI4TjqVilPHPej1Cgxg8S2RHGZfC6tIY5SAXdri8QjuXktJDaWsrjp1CrGmkqIf/tquUC+u1edLprfsZ6+Pq3Vzgeoxw01p8c5QMQuts6nTgQ0BTDxKiQYBByeQY+l8l5hDUVnGvkqZjz+O5FJiFR4OIXw5rH8bJfzOr8rFp8DYdv6XDKjsTFWUWL0tbxagAkpRf8AGhfzIfJZuDtpWkEUQRxjawjcLeSpCpYymzNiAnfwsjanenfO97B3N6mXqYMShDSTs8bNmk3ulRctXVFVU8Wc7/8A8R9rJTY8+C1+dHUR1kRsPGi8OfwrMz1EpGPFO/xINC1zMR+Jdqxo8+Wab9yNTU9rqjEDsiBqUB/UX5kEnaBqGoiqIzaWXK2QM+YrOWsI5cRyu8KTC2WeoiXqU9qI11E/JrajthHI34ETgPqk6k0ONXU4y+0nFPnsEX/zLPQjbrI231LokMgEDs4Dn1KHgh/E2x9XP7PRcA7SUWJSxRSw2VF9tt+wxt6hWjOjCMx1bc9rWryCGoCnIHjfo93UthgXbiKloRp5QkkIPETXXLw+s6XIucZ9T6d1uB+zObD2Fite9it/MieHTRgWZoMc4hyyNxbXe5tFZYfiEPtnFqXlKCwtnkS8SSzx+R9Fjl0sltEnv/8AcCDu1uVxaKRDN7OJs0cRXtbvC61UdbiV1UJ0zEQuzjdJajqcaanmDJthNqSTjkmabYOSz/q/co1fUR4fTHOb7Aa5xFUGKdpJJIhGk4kR9/K1UMmMTlGQTSmYn13OvQw9Hkl7pHk5/UcGNuEC1ru2XtVJLDHA4Sm1t2fJllDz4Wu4R2p2WQCO7pz9KdjhabluzXvY8UMHg+VzZp9U+SuKn28/yoPYXExJuovDmrlqUeZ5cknGPhiGb3C+hLfvWca6XkhwUbbHk2+HapwUoSFZkw/UkEb2kzA5D1fSumWpMIOJdy55ZGz0MWKMEcidhPJgutfqTplwQKxtvyXY4XkDTaXpSONxdYbuzsWKMkchqHm5t0J0K6KMydwIckqPD6jEHIIGa4eq57VK/wBna8RvOO0s/EXUl3lFgsDa4R87a/pZDbt5ox5JeLJfop+E+DlvVqhbby3I3HzXSFkANlkI/Eit3c0RCy6wqkieTlu3mu2/pRe5m6UukhTAFshbNd8S5axXPqifIdUEA2+9E3ck47l0MkFxOiXuSLdzZdtu+pOcN5NAZy+EUFDFnuQe98rlZBhblrO7RApB0sVOAjw74i5yJMybK+XdDTt7k0dPFzeRi/cp+JU7ezwPFuAfSqweaZadnOHGVuR/yRtGw8pGSjjOSTKNnIvSp8ODyCxHUSBAHfd1IJvUhWnyzYv3p1qMxhvMHu8KsIeEL5UVOVRL03m21SYsJnqC4lZUF9EavUiykGHu/grFsLcQFnj3OrmChp6N9gb/AFF3KV1asO71J6g5GYlo5L9WtJmt5IBw9rdVqCEZG1DkgeEc+SepOxlSw1trs6H2H3d/hWo4Md2oN/BcKliIC0t+lLUexmJqNrjeNtmaaGlkz0Z9FpxoQJsmZ7URUMY6N+9Go94maOOSQ7zbn7k3wZRAgB3td7rVpWw8M+bI/ufXTcjUN4mbCjk5mzW+nNd9lMi6LfDtWqbB7vIUYYPsJ8mIu9FBsZxqVyjHY31ZpFh5355blpxwlrMndOx4WF45vdr4m8KKDYzA0ZkBNYxXc7U5HRvGxM7H7lpjw2LMjB2IX5DlyUWSlAfB+UVVE9wq48SrYaH2YDuADvAi6hdQZBOSQpDyuJ7vhVxJDbvsf+Ciy2i+/PX3LNjTRXVedRMUjswm77hHaKZeG2Td0urAyAhHn9WSaeSPmz9PqTLsZjHgn4my8Qsm2pXJyNmci6lJaSPPR/nqj4zU55uD2ly1UBbID07yAOlpdKIBOFz4T7enmnTqoyMrNvlcuhYVrs7mL8xHqZAWRN8ZZM9uqn00NTVaudgd5Ep4FhgwhlSBfnqUjlaf0j3KDWVx3kwZFFnoIquAthcbguMdOzXZ23F1KNPMcxmGbiDOn6GjkmHis9pepSfukiMs3dSQVellrdWfVkloXN7rfErIsLYrs3tSPCTyGxwQWMYdXRUbi88XtAs97R52jcp59pAqMSKeojlKldreBFJl/UoB4TPud3ARUK207Hf83hQBZEQTHZw3Eh9fhUmONodNLk3TRvZmb3fvuTjC992qAsMi3dxfUl1OXhQ8O58tbkrXIsvE235IALpbLS5ISt5dRIeHd3OWa4QntZme35oAMZHHRlIiqPZSE26vltUAhMW1zHNFba+Wdw/CokNICqzm0d7huuUG1u5uSs+G1o5pRQgTFmzEsGzdKzmGj+GTs+3qcVLImIfUlFHwRtbIfJMTlaOjuknyXKPAJkAkWeX5kpZGki0fcygFM12T5XJPUNaWROJLoSOSh3QdPD6lKhK63LpUBpGLz/gn4yId7O9vwqx0TbfzeFM8FyO1m3fJO000ckwtJmI9W1Wp1zRh+HGA6+W5JsKoofYZCu0fb7k/TVQUrZM5AT8yFXgV0W5jZhPvUKsjhkMjCNhL/FTyTsPxzNNGDMfLc6jVtc2Wke31ZppyeN8vyqBNG5GVjvb6UJBdj41EVrEbOXwijGqCRtY3BMxwvCOb7iUjqbluVk3ETlayaAerPxI33aJkpAjcfSglciMXLaz7RfxKLLH71Iebqs8upNB82UNmyQHs7WC2bDcoNTC0Zd1uStAyF8zytzTVXwhuZtw56epZb/svUqH6s2dEAsTcnFSHhAS7kYiNo5sw3atuWu4NETSMdEN6lTRxiOmX8elMcO0tWZCnEVAdXfaKK5vfou8Nx1ZJuktn6ldi1YDdObv1I7nk805ELd7J4Y2u1ZrelZSlQ6siELiJeFNWv05qytbLu3Jrg8MtG3P4k1k4CmRREub7dEgJrtd30p943G7PP8qYKNyfkp2KSOjHdf4UQDuuTkMbja7tcXcKkcFrdfFzWM5HXDF+wYhu0Z7UiHXPK4k4MOznuSLPz/KsbNdRtxZK0k70tk/6kDybtPCiwWNgcNxLXaSG25Iy7nQsVpZXdKoNRy33o2z7ur1JrXpUhitHk2QoDU5w/mSXBfL4V3jMJer4khqGy71Nj0Zy1x/gkUb9zWrpVHeuPNroqsNGIRf/APaQuNumSQza/wClK7VA9RP8knFtuX70rnEddqG63k7oDUcta7PqSPJNcTu8SVzc9UFahkTE/wASW7NA2Y88tUrX3auIoBJHQJuX6dURSWvb0poSt+JEUzkSgVI7tzuuS4jDyQEV3c6Fxci5Wqx0rHCK7yQySdzdOWqDw2pGWm7b6kGL+Q2Q3BytXGF/pyR9XLMRQ2696sia/kcK0rndn9ybIbn5Iz2jzdduYeboOdqhoYWK5Lht3NyQyVDcmUd6h/NBB2W2/JtxIhke7LJAO0tXQ3MRZ9KAJF23LNXuC9mXrA9sr5BosObc8kpsBH9Oaq8KoZaybY2WW5yyUPEZJPbJQkleUgchYye79KlAev1WPYFhOA0dB2Xq3qMWk/b12XChhD/hRXau5d5ksrJWU+Fwk1OznKXMi6m9VyxFJiElOeYbRJP1mLHUMMbZDH32q9jPW2SMRxJqg7B6Re76lFpqqKSQWkk4Qd5C1xKEc3EkNxZvcIqRKMQgMUf4p9RyeFvhSRobGs7dVcdGeDYBPNRYRMA8YJAYTlJu+5tWV/2TxStwmOmlw6sip6qF+rg3EReeqgdhvszxvtJSlUYfhcs8QGI8Qm2r3DBP7O51VJRvidRFh04bZPZpLr/Tz5OuiKflmEv1EmfYX2DwPGMSqMV7T1EdZUvujppX/bG/jIvh9K+gm9jhhGJ4ntDaOv8AJeb9kvsn7Kdk5xnn9txSW9i/HnGwfytotrWdoqOSYmCnYRZ9LVlOEpP2nRjaguSz41P4IHES9XUmqiqYQFnFx+lVI4xTyXO+0s+lD96REWn9SaxSLeWJMlxRxMdPVmhbFrWL1KvmroJLsmYS6W3KHxJeXDDnrvXRDEjGWVLwXJY4fkyEcck1zyt8Spjjk3O7ANvpdAd/lcPyWqxox77L58ckzJnfb80X31JufiMPwrOkJkObA+vuTns8u38Nx+pPtxF3Wy/+/DtteViRff1rftG/gs4cbx80GmXJPSIu6zSnj3Vvb+CYftA1xP1Fks6dVHGQ5uw/FmmjxKMQJ2Nk+2g7zL3Ee0R0dHUVcr3BCBG0YvzXyP8AaF26rMcxuqrKyQxM3thiHpEW6WW5+1L7QpZj9jp3b2MMxOTwl7viXh2N31VRxTZ4s+Ql0/lWTjRrGbfyL7D8QnqqCWpq5HOK+xhikESL1XDzyUPtL2k+9sQKr9nhpRyYWgg2gOSzTVzU4bGa34VygmirjqI5TcZbPwIxu3n6VFh4JUcJ4tUyyyHwqcN0kvhFZ+ukh4x8Bz4WdrX9Sm40NRhYDQHUXEO84g6Rf/mqZi4hgF7Be9txdIrCbGlZe9jcJbFsSI5TiCCna8ynksH/AOfCjIpe2WPG7uYUdO2lx9ETdLa95KhrCelOejCoGopwkLfF0Hl4lPwPGHw+eLKPigD3PEPjf4lCfJo0epYLIGFxZSAwjla9z2iI+Fl5HisjSV9YYM1pzETCL7epbXtr2wo66gLD6OK8pWYpJSa3L3LD8FxjEybaZWsWfkrlO+AUKFDkJibheI+FPTTHVHqe0eQi1ooLXHJ2d9qNsibvWTZY0QsVuQ3JXMN2bf8AtTtuiAxfuytfmp+QWFFVSx28KZxF+dr7XTsNZJG2WbfmUFtqTE5FmiirZaNiT92Yl81ySseQctbc7uartR1zdC0jj3sSnWJfcn4svqDtJU4TioYhTmwVAMQsRNdza1M/fk5AYX3X81T8R88+pcHNJ415NFmnFUmX0GPHDJEbsx2W7SbaSdDtRJC57AuP+lUIidueaFr7s82U9uI11OSP2Xk+NPXWX5AI+lKOoC3NnYS9JKlbMrvhT0ZMJXG7fUK0UUjKWScvdJlnNVSTHq7ldtQsRi2rfqUcJmuyzVhDG0nVtWcpKBrixzyvgCOa7RmtTrZWa53/ANKJuEPmXxZJtyAfL3EsHkTO1YZwAIWz0d0XDfMn6v3Jac2ToSPuzdNOytWhu1yG1m3D6lwRcSTrbizzSKNruq0lLRrHwNXPuzdySMmLvRvH70PB782LyUui/cNW2964+WfNdMXElHPmqSMpOh1y8nQGV2jbU2JXELP3qU2HuVu+0UOo+SIb5PAFNeUwgz2l6vSn+NPG5g5u4k+tvSSQ0rxtoTqXQYb7ZLk9RHELbn4r23fSSwconbjxTSBp5nLV+lSwICMGI7RJ+r0pj7tMqoqWOWKS7dxBPb+pMNT226tb3qHFM7seScOKL0sJcnLhyxnF4ZM+oU3TU/BqB4sccoOJZXPaJKvCoMQFmkch+aeOocoRdnezO23PpXPq0d6zKX0STkgIP/t2C70m6bl9j4ZcOKUZ89CI2tFReIBHk37k5wzHmzj+5TVF9yx2ip6Yo6g6mSQDEPw44w6y8vcnaHEjpwGKRrgF7mLxCosovYLvla/LVNjdaOtypq1ySm0+CdNikkl1j2im6b/eqqNpHfV9Uy37vzJFUPDZkzCQvcyy0/Rt3P8AI1L0cEkwSBJwzEGDmmjwOnv1Pp96oyxKeQdT6vSyfCumj8Tl9S5e3NfZ2LLjf0TanDYo6YjB3K1tNUw+G1MMrxgbEPqjPamjxKTglG1trsl97T5aGw+HkqqdCcoNkz2OUYhtdxkHncpA4bVjSBKzjKJm4OIvuFV4YtUFbm7F+5T4qqQoijfaJcxFZtyh5NoxjNFgFK4vlwiAQbW7quXCozIy029TJRTSTXPIxkRcyJ+aPiOI5sxenmo7lnXHEkgRpZxEcs7WT4R8M/xZZIGL+8Hdkh4k121z/iuHC9Ro5vt5LNzX2a6/4omjQ01QA/8A1WPb6ntQzYbDlkFfAX1GoH3SxMP4m5L7putbiKIySd7hKO61cCZR4HUzREcRxSAXIc+p1DqaWppT4c9NaT+laDsnTvS1hRGew2uYS81KxSM5JSB3bdcF3l6XUfmTWTQv8DHPFf2ZUac5CycOET+pOSYX7O/4p2D1Da/UrCooayECH2i/pyEUhp6iEyY3aUmbqL/Ku38k4n0KKsKc5h2M9vcSXscmQ5ZD56K0COWR8jawfh8KlBHEPMHMu7VTLq0i8fp+5R+zuMt8mWifMTK14ztLpe5lcsUQsWcFxfFutXaenCaboYiyLao/NiW/TX+yroax4ZPxHv8AIVbfeRjdkAD+5aPC+y9HiVBFPJJHTHZc9zbi96Gq7C1gxyzxUFXLSsF3EjgchYfVcuKXVdPOfuOyPSdThjwzPhij2ZOEd/yXDqKiRizsEPhU0sJeG1zpprXtISIH3M/pUk8FkhiCSTD5RilYiC4HG8W6ku7gTtGqxdRJUzPnTmQ2BmRH701JhM8YOZxGBXW2rV0k0VGBNHRBb1PxEGMEeMVAyHTx0bMFnCpgtEveXvQut5r6Ifp8vkzNQYe0eskPNv1KS9LHYLvmFvuV0BRQ0RQezbmt3f8ANR5Mv+HtL1dKH1Vs0j0bgvBUy05kOjtb6UBR2j3K3OoiG1uE1xKNLMBBsjyMVSz2X+NL7GIrCIbzccttykcGAeUr3fJMRSHdlwmK5EMj3axPd3Fcpc/9mqxUuEHwbXLJ+/qTgQuL55tcheY4/htQjXOVrO9xd21Zyyfo0x4UvJKCGPk5OF3pZONHEQ6yuXdbmmAkPLPKMkgI77uGxF6cuawc/wBnSsL/AIo+eEteXqSSu8l+un81WD7n7kReaWo/vQdyCtgtEvEuFu70XSgn5HNV1+Q+pkrtO5Ic7h29yAoQii4dx5Mhu2o2Fx10/KgQXDaO3MWuQvtHQWSIrnSEri1dBqE3UOnzVpTEEkGzb/yVS+W7XknaeoeGYTB9vxMgTVlsxWsUc2WvIvNBxPZQKM3bhPyu6kB4kcjZCAASiez8Tm6DNIc9uYQ4UDPa/MjTcVG5aoo47S+Ske1NGOVl3xKqGjlJG9KV4PYXyUuGOikmF5ZeOWd259qiHVMQExsmmyLVC4E+TQxFEOyMhH4Q2o3F+azd1pE+goQqJY30kcfLVXsT2zSiO5dculUAYlUj/ffqTo4tUlblYX7lVkaMvC2+dqJhYR7yd1Tx4sZFk8bW+rNW1LiUEzFqe3b9SZLTQnjfLPpRcNytzfpU21suX6kHBAdUCI0cJl8IvzToU4CWu5OBaSPp55oAj+zsJE7bvJd4dzCydcXHROWtnkgBjgmMejuI/CnYIzFss06I2tkzbU7w+HZl5Xc06AFhfhZ5bfUkRe5FptcmtYfUodVikdOJWPdkkBOaPcLOy49OGQuzsV39Ko/9pJ5CKOKBjP1ZbRH4kEvaSozzNqUiHnaxJ2haSLSppeJzkDaqaop4r8uPG3w3Kur+0k9ZCcbsEQv4Y2VHMTEWrrJtG0YP+ReTRxjykuL4XUKbPdZnzVR1EVpOSm0WG1ldKMcEUhkX6Vma1FDrQyEeTNu+FkpifMXdrbdtqvMSwei7P0INWO51rtc0cRsQv9WXJUMVO1RNm0jRA7+LNGpKdkmX2bhA0UZXZakXqTcUklCRtnaZNa4oI/w5iaN79dCJSYafiTf6lSHQzbLJz3fEp+H4O8x5vnarmjo6f2YW9ne8n1ue67/oragp+IxAcTjntCONXqJuiBQYX7VDlT58PvuU9sPcRNo2cvMlq8OJqczOeIN7bIhboXJxgm0vMAbwiyrUw7hkAw15CLNn287WRNhsYnJw4yltcbBIefq+S0c1O2YtA7CPxI4KNowE2vI+8lOonMyVZg51FwObRD/wh3ZKB/sqxGOvP3LeS4e0hFkHN+okQUYRjk3duT0iNZDEh2ZqI9Ge0UB9n63dkVw9wrb8P8LLJ7U68LiOgNb/AJUaRHsefHgNZHrm+5SKehrI6eWPhsRO1rkTbv1LbHT7G2Ol7PaxfhOP/chxQ9jBwYHVkBvJeHkOaaq8LelAfxD963UlPHl+KG70k6CWlppA1gErm8SlwLUjzQJOHMTvI5a2tcnuJv2Zl6rhW3lwPDphzOnjAflasbjZUfHsogYQ9Q5rmkmjVOzhybsupPRSMWrf0qtCOTLk5CKtIsqenHiZbW1XO2dGPzyKaRo4Td3296qKnEGEyDXb0+9HiV9QwvnaHpuVXPTtlnqKtKgnII6x5NdBIUvaHzFs2uUOXa/xIbtRey1ao5WydU1D8oze5+aEKo4xEL3Ier0qLcXkpmHwvNUgxNaD5qqCy0w2OQiI3e7y71YcRhyzyVXVVzYaNkTby/SmaCslqpDkkfpVfyFdl82dQedu5GQ2tz3fEoBYhwys0+pCdddc2d2aYEqUrh06k0MYRuR5uIsmgqGENcv4pBJJUag23O1BmiVJuDNn+JRZZju1b9KfjKQfwzyEviLaKdbDTIZJ6aeMhDxXeJBVckI5JLOe31CmGjkLR+p+SlSSU81LlwjiqmfqjfaX5VY4dRhQ0Q1UoAdRN+zEvAzeJRZp8EUxRyU572ty9SWT5E7O1vTatRBT0UkNUddmBPD+BH65fD+5U1VhsYsXDzEvSSzYo5CKUcRUt/E/FZ/2fwqGd35fiTtzXaf1IHy9SxN0NW+bJXWjlmjIdwv4e9GEbEfpFaWWMjGeebB/JdCjOS2xvmSsy/EEXyYUYFa3JhUmdlW9LJHobIShtLJ1Yzi5RZ59+5AEbDHnluU2xkC3qZm707bsyUiYQ5sya0RsCQwQvzXLrSz8SdLcKTR//tIssa1LTNLh225MyO21+9EAuR8tqlsqB0NpaM6IcsizbciPaNrZpbuays6LYvdnakcb2Z2/JGG5LuydDZrHkilDJJqzOkVO497e9S7eJq+dqXBuLTqUbG+hGan4mvV8OaRQsJEztaI7SU+mha/Xd9Kbkh3mNj+5Tvya9rghPmXJmHy+lBaX+pSzp7ef02oOC465KtjLttDFu3l1LhDa/wASlFDdyZ7iSGlkG7N2JVsHbZDtQ9SnvR3Dm7dK57O1/LajeIaS/RDtfuXS96meytck9O3J0boerIVz7WZmStU32XzbvQ+ytdy3fUluh9tsiWkXwpW6Kd7P3vntXeC5c2uJLuIfZZCAX93NO293iUiKlcX7i+JI4bdMrfhU9xB2GRXF8hbNkJR296k8G3TTcmyjucrc/pR3BdpjL5bc3/Sk2ZaapPHv5XWoS9ypTMnjAlJrvpQuTlrlck46c0Dx7sldnM4OxPJaOVqb412maIo+7NNPGw96pMydiOTXmgMu90iFh5OmjLdzRZgxoiuf/Uhu77tyIhYeXShaTXuWpmK50/S8MTHiPtz1LyUVicSHNK5+SANb2kkk7NySYVSGxEINxp43uExcbtpeSyvUPJkPEcWsZ7UoY2kMRbO4ntQAgE77AZOT070riBncZNvHyVjFRn7OU8cDlABiFw+I3/8AhKRFJR4ScvHpo6+ocLX47vYH8EUL/wAG6fB4sFmgPHKaqgimATaKLabxP4xWv7H9k8CxrtJSgwYhFQSHdadtzg3USy+HYhUYpWmDzjKIx/3gZiIt4VtMJxCshhGGkijCd2fKWy3b8K1hQnZ7tD9rh4GAYX2coKOgw2F7QGULzP3mXmvSezmNSdpsHo6ypeGnqKjc0ASbX945r5Uk4tKVFPBUSVtObNxuJAQje/cPetl2E7H47jHb+gkrcOrqKnppmJ+KBRDDG2tubreyD6NOneMvxD+HcmnhYn0O4c/CycmqHKUmaNhEXt3N1IeM9ueTitkzPUaOjfzP8rJg6V/W9qmFUHz0/ggOuceYB+VVYtURfZ3jfY1yLgvny/kpB1nU1jckhqLdcnu7x/0osWo08zxiLN1fJC9VNtykt/cnyJpNPF8SP8Mi6m92iVlajIVlQIl+K64VZPaTPK5C/qXZenQA18SZeGXdqFqdkpM5KXEHV/5JiUXHQZHL9yGS/ilG27LmsF2r+16j7P1x01NbWHC9sxZ7WfyRshLG2bg6diLXd5XLB9v+21HgNHLTsBSmzakD25e65Zk/t0rcSk4FHR0xzu+l2fSvJe3XbDEO0FdLFX18MoQXE4wbQEn8I+amWSkVHE/spMa7TSY5isr1MslHRk5WCLXZKtxuqajpwpqSvkqhPc4k3SqSsrpJJswe0W5CnaWnnrDKWR3Iif8ANmuJzbOmtSdhtJxHLol01EW6VY4NVYZg/tFXOTy1Q3DDBly+Ik9R1lX2XOCWgjiOcXIvxWvH9Kz2IR1dVUz1MgGcszkZl7/EhOkR8iDVVUlRNJLI9xm5E5KO5bfNOnHJuZwf+CB4zyLR7R56LKRodpqWSsqBjFtxbrloDhDDaYHyAfCHqIlFoMQp8LoTADY557b/AIG9KgVuJT4gYySH08hQXTBO+SYjfIrtzpwMhkHLcQvcmmmcvd+5Oe/RIKY48xySlIe4ye5yS4w+SENxaZCPqRFHcPdcpALiAJJu5uebW+kkrd+j/MVw435sXyTQAnN3M1qXE0Q2v35JFDaY5Fcq2LOXepdAgG51wY3uyztSGN+9IBeLuSue7RK3qFPQ0/eyTIXI0AyEWQP1J8Kd4yHPcPejijaNi29XJSqfPv6VjOb/AInbixJ+SOdGdmw7kI0p5Zf0qxt8upIue5ll3JHQ+ngyLSRsOrvcSnjI1nxKPww7ntIUJE3d1LOVzN8S7SJXE05sgctcia4epQ3kO7V/zZogJxHTalR07E0SYkhkUKUnyyzQ3Xcn/mnRntySnmtu1XQqLi3qJxNm/v5JCWumW3xJ0ylNE06hu4lwZLtFDInFEJPmL5qaL3SJEsjk3JNfNBxnHR0JSXFc2ZK1wcklbDEXExdmuVsFQBW5u1ypik8sxRcZy72ZTJbm2F9kuRmDPLMLh8OaOIuIGeTFdyFZ9sy1S4hebrLtHZ+Qi4lIIz77x5p0JAKIZL2HxWqi43e5v/FK67vf6Udsj8hF5HWBu2MXkmfaNelVYk497/lRPJdq5OjtlrMT3qNeW1l06o7dHdV4E3N8y80bEw3auQ9yO2g7zJntBltuRjWOJDq9yhcTpzd0uNaRZs9yWo11BMeou73uXHm11zIlA9o9z3JSTH3ZCKO2LvE8aoxHJn2pe3GWubqu4h+rwrnGfLJPtAupf7LL2wyIRbO5WcEJyFc4PaoOByUBRSjWcUZS6CjYSVnRzd2T3C65cvt8Hfgyb8yLnBMNOsqRYchLuudWp0PBqHjPqDnaoFBVRwwlmz3F4VZ0VZBxBeVnEF4WVzs+p6fSkWR4XVlblG27dzZL7pqRMs4rR+anw4xh0wtezifyTsWJUXK8x/cuBuZ7EFjf2VfsMsfUHLdzTvsshcgbVP1GINJazd121MQzRFdxTIcm0tdHuK9n0EFCYvm4tahOOOM8nDcl7c4gLse7NMcZifflr4s0lBmcpw+iRQzNT10UoNuHxKzxUQ4o3ROZHcbqj9qDii+wS6lc1OMUU0Qve5GLWmOXJKUfeqNMeRaNWVjVUfFIHa27wpxpm8tqdHD2qLTjdjEuRIfu1+9+XzXS9CY7HHmbLky4AgR5szfSiClC4d7j+5GMPDu8S53R1RTHBGLvbd3CTJ2PhXj+G4l8L9SYaO3udEMLrndI6oxn+iwkxA5rXMHHhBwgte3b5KVDjGIez+zhW1YRZW2DO9rj6VWtTmWmd1qOKne7V3XLKjshjl/JE/7wlhCIPaJyKHbGN9wg3wp245gFznM/K51E4Y58nFGENo81zs7VBRXgkPYI5sbD+5ERXeNiuUfgt5OS7wbS0ztSNVGP8gjJ/Ww+aEhMrn4ja+lE9O8d3IiTR2Xd3vtVpSM24R8gGL3FnuEv5IeC3Oy79yI8rh2P7k0fELUGuV+4x2h/EUtLcebF3rhUtwWO/wCklwoagS1iT8OfKRk3Jr7JUYP6IZYa42/iP9KQ4bwzzc1ZcFi1sSKna7oR32aLpYeSKFPHGWm4bU5w2Lk1xE/hUgadvJ0Psok/es3ks1WKvB8yPl+ZduXC2rvhX7kfyWcAmu5om5/Ch0yyt5pa2igtMJLdzSEUvmglis9ySXhzSYSLQUFC8XJEw/JHbw+bJ0tvcnqA0QukAvtze1P6J624RuyuToNiJw23N/yRhC131KYEbZctyExYW9KqiWxoBYe5tEfEbLTJct269KbKMSSFYQ7i9KI8ifTaKHS3vuQDn3oJs71Holdb3OkJa3dSLTInQFglldy3d6U21hybpSYbizzfcnCG0Rza5BQ1HnIJN028lIGNiEbG3IqSnAj4js/uUth11BFlkAheHrDctHhVPHQwXm7EZ7rfSqsxcrfEpwTOICHh/wAU0zJk2au0HJtyMJGkbnaSgdQp+HqZVZFE217UhIyItWT8RAUfK4u+1AYh4RVEA6XepO3PtyZMHIMduXUnBJ9vhQA6IvzFlLpqdpLr+nJQgkt16lPjqvwQyBrs+pVETTBqcF9sYWOoeMfSIqrxLsbIUJezVDkeenE6fiWhKup4acpJ84reZKtrO2GD0bZtUPOZNpHG1yp0QtzMv2bxyhpTdnjsL0yKBUYXWxsDtFIZ5b9U6XaqsrJiznYpA/ZhI1o6p3C+0EtZLLFUEMRB6mtzLxLDg6kp0UJU8pHYcXC85CbkrKgweLglX8L2imi5hJtI/kK0UXs8lp3gZDueMX3OyzmNYlAJHHTAxG/MsytH6UuEGzfAqztNFGYNR4XS0tjb7guzf4lBrO0VfWF+24AP/dRbBVedpEL6besvNNOVo5fwWZVId1j5tuU2gmgkveoleMQbZFG24/hEu5QHICj8d39KUNOwnfI3yFERothECmPgMQxZ6CT5urWjp2hsMwu8hVbhtG4yFlkOmlz7VtMBwVpHGZz45tu9Qh9S3SBuiXg+GlUSifCG8ugC8S1FNhoYe3FNhOqfnJ6fhFBQUryCWTHFEV15k1pH/wBGVoFO2WWTWiy30OKU9iHJSgQi+b3d6aGG1y0tU4qcxIdepU9DXONdizyzGUVM9zCTcmWciUieFO1gu2REnwpfwxyZvTtQwxyDDE87WyuF1otyz7lMp8h0MLlpETYwVGA2s2VyAaNxPR0OIVklPjWGxRvbTzhLeJe63/3KVQTHUUZVhMwxHmbXehtoodXRSurI50ZkY55W/CyP2EupW1DGFZCE8eRxFuC5uaKso5JgIMngAuohYbsvhRqLlGfqIeHqAOYu/h3ZfUpUZRDoAyXF6vCq3Ee32Fdm6kqPhySiDdMWWn1Kn7Sfa5RfdUv3XTnFWcuJOzWh/Vq6zbRrrNlpj9dQD/ux4hFRSnteUrbh9/UoUOE4XHUBF/te1x7WktGxyf4rl47NjQTEc84PPPK9zyk+5HQTVGNVIU0Ed13Td4Vy5MyjzI7MXTyn7Y+T1o8Nwyj7WHgWKdoTpyiKw6mKMZouVwkNpassbjFDJ95nHFURVVEz/h1MX94N217e75KmCjPCawmngkIg3XDtVl2ekMp85AtgJyJh+Jc7zRlzE6lhnjnU0BXf7uxA2RCopVAEOvT3/NX3aSOkpZJXB7iJmyHJZY5GuzZZLkMnDOyc8/CoE8bE+eamHuu8N3JV0sjEe99i1RiwDj265kQoRje7N9qtMKhhqDN5WsgFusukfSmK+OnjkH2czlDLxhb9X81pZg0QnHc+W1W01ZFh+Gi0DsRl4urJVhF3NkmSLiUeTNuvVp0FDB1B1Ut5m5F8Su5ayLD8OijgyMy5696oY43kLJhT0Y/hhm3U7qbLa4JgVXEtfPc/hU2Ca4RY2ttVbDGAmLvtybpTpzHHcepCKqyasvK2jkhqSidjAchK4mISyds1OoKV5DigiF/aD5CT+JUUXayu9pOU53lM2tMpRuzFWdDilFigiDSPRz+APUXuJZ7xBwZNqRCEyjkyKUttqRZUsYu52C263wpQfg0ZSVFolloOW+1Z/EcQufMne3PQbkrRCUrNHR0Z100ko3cIGvjMWtFz9PvU5oWukM2crmue1ul1l6btdX4aEVOE4ywRXZRSAJDqrKm7TUVVEcQZ0Usm5wJ7oiL6u5ODRU4tk0y40g5m9vfdu2qPilQEcY5O4ke20vChKZ4QK842LLz2l9Kzc2LHUTXyHclJhjjzyWQwyFTFO0Z8LOy/w3Zck31P6hzUeWojEDZpXItpMIvcJJoKhx0zb9Swo6yf8KmQcMo8srTH1KuhI6hi22h/xPSp1LTvaOb3F3kghksS2Dky4Y+5d8WaT8trqiFwA8NwCz9PwoSjcbsuklJucR5JiaRh1sdZspDQwvkWf0qMYsL5eSfOZrr8+pcmkEm5NuVFIjMLD5JWtmWSctYR03Lo2DqeaChosh0ToDa2qQE/V1fCnbbh1WTNbGNM/iRW29Q7nQGVvcjDIiyy/MporYQ7U60fc+aC7d/6I4ybPN36uSTN8aQ4Atblk6eGNrPSS4A2uOidtb+PNczZ6uOAoht1yXeC0xE+uqfDPmzXeSfhG0SfLf8AEuWeTU9bFgi/kKkwX2wrGa4+rn0qT/sjUXaBF+tWfZ+up6EJ+PFdf4hU8u1FHCe+B7X8Qrx8vU9Qp1BH1HTen9HPGnmdFCXZOrEf2QXfC6YPs7Ui2b0x/wAFrz7YYQMUDxtNxci417bW9NqucP7UdlioxepqKuKs7xGMSD9Vy45dd1cFzA9LH6T6Zk8ZDy0sFq4zyKklHP1A6T4DWkF4UctocysXp9T2owe43gnkMe4SDqR4xjVFQzDTjURVV8YG0kRbcnG635iheo9Q69hcvQ/T1F/8h5K+HziRNwJPU+nSg9hkHnEf8Fs6rHmuJ2BrO5RR7QMT7wbc+vqJerHqste5HzM/TumjOozMy2Hy5fsz5eSOPB5ZCFmBaI6gJDvN7QLcmCxSOG4I2Yc/Em8+SXxRK6PBB+5kKPsvUSXaMPxE6X+zMguTuzWh71ZUeKNxMpNw92vSruLgSRSy+0QnlbtN7S1fwrmlmzQ8no4+j6XIuDJ/7PmURvY2niJVVTG0Z5M24VqcerI6d6iJpGlINrkL3B+VZSKOWomzaPqfqJ1vhnN+6R5XWYscJKGNDXs8UgE+e/0oHp7m1a0fSrL2chMWy2jzQTj3BkK6ll5PPn0yqykOF8+dvxZKFKTiRbu9W8tPc5bvyqunjbwt81145WeLmjqRCm4Y6oeJ77i+JHNHd3NaSZeO38q6keXNtHTmb6UyUlv0pGLCKYl2jnktUrOWTCmmtbPNRikPnoSCUmLXRB7v6VqkZMdInI828SFi25enxJXW2sTOSfHDagnEOA9xBew+K31KiBgvC7ukWWY5J+nmCE99PHKPxXKdNjFFNQlBHhUMEpOOUom5EyAKgR1H1K2w2jfjjHmImX7Qi6QZGFRLUHA9PQU9LlDwXMWLf8ZZ96lDGGG0155kb81SRLZe9osYpMPwHDsOoorSpryeX/iyv4vkPhVFR9laisw4sTqJWpaIXtOQtxOfl8yUnDaNqgDxCpZjsPhU9IXVn6ybyWpo8PrxCgw839tvkIqejjfoI9M9e9N8krguOwPYkcewqeppPZiqoYbjpihIb2+Il7BhX2al2owOibtRHSU8ULf7rFh8PClAfIiXoPZLsnhXZvs9FQU+FuJmAFOcsl152+L6VcEIDFYdPDaO1hHctINIpxZ5ng/2X4F2ZxinxCjjmqJ6Z74SqZLhEvVbyW2qceq6oieeVyNSDo4Nz8Nhu3KEcNPGJMAOWi6FJGDxzQD4pJyA/wCSb+9qjdkbInjAm0BwF/UyYOE4xLUYxf1MrtGbTEWNVG7fu9KaPHKgtL23N5oDj26m36VHlhC4nc2K33LRNGVsl/fUt+pgOilBiTlo8rEXzVBNJHHa79Pwpj7wguHWQfpZOidzYx1h3ZsV371ICSQrXzYv3rEDM8xWNJN/G1TacXuF3qZSHvEUqGshsAI8+YfxTmotm7hy81mg6R/aW/E6mQVjQ62MVqzZvHJ+zDfa99okfZunkwqkq+BiMgXmZN0A5dPzXzwdU+JVpMEkf4x22i9ou6+ie2f2P4J9oWOlitfX1VGfDtkGJmISZu9fNVZSwYXj9bFh/tBUdPIQwyTtaZN4XJZtUdUJJqkTsazwcQo6F3Ovma2SQX6fVasvNCEjCFjhK+1/h9RI58Sq5q8TB7J22BarKGhjw9uLK9595fF8Kwl7vAN0V8PZ1ilBwYpy7hyuL9Km1VCfZ2P2jEIiiI2/Bika0jVu0OHzYcUkmORUFffsijd7xH4lj6/Ho6ipP2imCvIHt48shXP8SlpIhckP70qBkll4zgUnJQirJeXFO1+e5JiuPlkKG0CAnd7S7hy6lkbUO0+KVFDUBLBL+ID6ETXJVmNVlZNPJJUORVH7S3aLqLbyRBJw4jDhiRH4ibcKCgBJ7fUjjJrkGlvUudOqlo0TJwFszyu/5JXB77kxFI4jk3iTlzcv6llR02miRF+IWbZculOiLFtZR4pnEcu5OjUcTn0pcoTghcNxPv3JW22unbtwt/ySCO4vhU3ItY0NhcOuXNOALXas25PFGFpclz2d+5m/Mlsa6WNsPfky5w2LwMnuHaOeX80GtyLDRDXB28rSR8HuFK7TXd9SRE/T0p3IjtJHGvEcs0YSa+kU1c8mzqQlHu+JI1jwShma7b+5LjOWjqLc/JcErWLNri9Smi7Hjke7LPqXG8000l3MN3+VLiPnk20RVUKzupck5daGvUmeJuztXeJtyzuQOx3ibdepCEmnq/0phy6f8qTl5ooVjryPy8KVz3dP6XTXE70rviQFjvEt7kTSNaTprja80N3u5ooLHSkuLTNK7yTTSEXwukQ/+qAsf1ISfJBdcaMM+Ceu3NhdNXWjzZAWHqL5ZJXIOI92rorrS+FAWH8nRsOmT/4LkuUcpZrsZOXcpY0xwY37l0xe0s+n5J+GSMRFiNiNSLY5BJxytRRW1Ffa9hZO/wBIpdP5lLlhAbcv1CmZoQpxFzN93hS1ZO9jQZjq6RDuJ709DCdVxTjyIIhue70pppG55qSjlrjqhcXTnEDyQXN7xS5AIcrtW7vJcfIbnyZJyC7r3elJ5AJuaOSDoSPdo/8AJT6Su4dru+5VrZ82Tse3momk/J1YptP2mjpMWArfU6sY8QjLS+39yzFMVrZ/wtU+KS4f/ReZkwo9zD1EzQe3Nblnd8SNqx/W9qqo87U8BPbztXI8cT0lmmWg1jl32/vTg1j5auqsS80YyMI+rVZaI1WeRYvUXDzdmRtUMPfcq1pHtR3Ol24lrKyxaofMnDqQhWHGxZu25/EoRSPdsZCV2XzTWOJXdZae3SiOV9qmU008j552D33KihqtcjzvHpuRTV0tRsfaPwrKWG+Dpx9TXLNNSVQVFQUUdQBmPMVYhGe3KRvi0WBC+ExMHcSF9pCtZhVcdZTZnlcz6/EuLP08ocxPb6HrI5HpMvoY9c9CH5KQMYldoquOqceT7U+1YfJsl5c4s+qx5oUWACyVrCorTSZZuiOocd3VqstWdSmiVc2euaHjAPInUCWbd0t/FRbXGbiZva79KaxX5Mp5K8IuZaoI/G/JitQVchFSFkbb2fIRfcqioh9omA3NxJvCptNh5yWm5sI+rNdKxY4pOzzcmfJbjRWnjFXCH4Up6eGRVh9oMQkHN5Y7unaPhWjq8NpacSzG/Pw5qAWF0d37IBEvevVxZMVfA+dz4uo24mM01dWVAi7H+URV5SYh7PTABx2l6iUVpI6UhaNm2t05KOdQ8motbquXLjjm+jrxZHgXm2W4Vz5E+TCKkBMFoubiOao4aiOnkjesjcQNtinliWH3Z8WIR9JLkfTbfE9CPV6fNk8agBLNstyN6y63RlQ1GNUUY5hV05+YoP8AaICIApgvIntuJ9qiXRyidEPUYy9po2rGFyzZv4JFVDtfJlSHiEsb2mzEufeHEEfD/wAlzdg9GOf9nz2XV6ly5Clrd5r9xP5KDfvSctuXiRQwvMegbe9PTUu3ZttT1CyLdu0S0Jc1HuR22925IBMLFpr9KlRi4lqzKNGVpi6mOTEIuypIGBKLkkG0URbkNrd+1VRKYnJ7uafjkTDCwjzZLUvO1CBsmhMAiV+fJNTTMW180yAv5/O5DKPS/VcmTYV3hZ0iJ+Xl70I5jya1K1/hUhYNz3IteWSEBe/LUiTn735IGkdAmLky4+7vtQlmWjdTp2SjOOEXZ7iHmKC0kHHSuQ5hnb8SfClIh16v6UqKZuGLHmJN4lNCRpiybclYAML2c/htFGQvlomuI0ctjHd8Kc4mhablIBhC9mbPqiG/vTYVACydikYnVJGbsICEmzy7lIAbh1zt8KjlJw7cmRDMRBp/StaEWDVFokTM+1Jqi4c/ESgGT55W7lzeX/JMLJoyMTlnlpyS9oYWzN2+lQwJ+bpmaqbdarKLmKbbqbWqXTyBcO9iJZsKx8tVNpKgJCF89oqUx1sW+K07Yph89OJuJE3UKy8fZOCPQykI/EXhWjGocYzfpFAdQF+TofIq1MvX9nfZxzj87lXSTTxjq/S91pMtpU5EGuW5U9dhLEd4GwadJKKEpP7MwZSE5He45ta9vepv3T+Hm84+74lMLDaeOoHOVjJt1opiWa653WbNNv0Vs1KY65sShmLDdq6tjqIyImytUGpHTRn+HTqUgNQjcObv0qYA3clAYnF9We3vJTIZmIuTpWXEeaqkj71c9n+11X2dqSmgAZc9pxSdLqmcbu5NGRC+Tsq2Ka/ZvB+1ipIiOWkYSK78OPpZOw/a1t3wMGviZecmTlpmmakmj/aHu+SfcZn24Hqwfa1AR6j3+ShUfa4KjFaqrja2CZxOSMuo/EIivL4qiKS0HcwLw29Km4Pj0WE1V88RHFY47T3fCo7rZXbj9Hr1X9q1ANSbOzFa9r3dQo2+1LDbRd2e6620XXi1ZHBCEBtUORzQ8UxkbkV3JQyk4NubuJEPiZPvuLJ7UT17GO3TY9NTnRU7xcG8biPc+fU/6VoYftMoKOvCOMw9iaFomisusJhtuuXhOHYxPhs90WRmW20muU2nxCpkkOmsjvO4zLLml3uSu2q1PofCO3mER4fFbPCAdP7RUnbb7TIBpCpcMncJT3HOO6wfIfevEY6z2erKKVrAmHUsrsk0FVT0eJb4pKqjiMbojO0j/MrWd0LswNFQUdXj1Yej8J2IzqZXtG76lkqsqmOQoqlrSDmJLdP2iPGqMp4LIKenHSkib9l/881i8SxSTEpRkkZht2sJLJy4NUFSUclZw+GzEfpz3Wr1PsNgMWGkJygJT5eHdkvKsNJ4Zgkt2r0PA+1lNh5k0psVzWvJ4cl4fqHcljqB9R6HLBiz75i3xiSCsxA2OmO93t4pPtEfCKoK4gwuEuIG59oWv0r0mqw+Cbs9RYk0QFT1TGUY57s29QryztJGZSyg7tIefl0+5eV6fnc3qvo9v1vBCC3jzZArsWkqJB4h3+Sh+3MRCH8dU0JcMcpWA7drDnuFFRiEkEhs12XqX1CZ+fSYLVBk+TNcPSuhh9xZP1PuUmhjYhlsdhJrS3KaEfDAWfJ7t13pVJkVsRHyjhCCMLS8dve6UgvIwgYMJi3UXiUpha8XHK5JxuInfcfVuWqkJxItPhftVx5sGTXOquhpzmgnya6zc4+a00JFHTSmbWlYWSzmEYg1GFReDlfkO1FuQeCuOGSErzDLVOU8fG0DVx3KRiEkc0ImD891pOotDM9Od7bvPVDqyVySmjcb82ci70FRJxNHN93hFTKSnrMWqTgphvMmd7c7bsvSoZwuJkxtYQ7XFKXA48EYsxufpUmmktE2ZmK4Ldw8k0UfU+b2t4rUoxkzzjZyyb+SyNC1kxyvkpgiad+EIOLXN4fFuVQRORa52qfU04TUcE5zhEWVvDJQjhD/AIoln7+lXQAPlaLM+0ULE5FkK6dO3OOVj10EepTpaF6Ecjd+P49Oj4UBsO4hIBYbQcOOwWBxkIjzvPPqt7lXOWupc0ZzQbm4bkfzUymxyKlw72ZsPgOXjXvUnuPL0qCCEJcPkpFJG9RUDkzlc/SKi8a4jkcG1fUR/wBKvuywsMxG4Nczakkyy8hhaOIWyttTnTdrclLJuLLK0fEoE9YOenhTIJZFuHS1NFVcM8lVzYgZDr4eSjhXSEfeRIKou5Jj3elRpqh4wzPP3DmoDzTzW8xEkivssdnIs1LLof8AaGJtM9u1OlGZd1oqOFPITjmzipoCFmRugYIwuXftRP0iydHh5aOyDZb13KbChsScTyRMV2mqJx23XMkNiLChoxceS6AuQp8si5eaHvtSNRrhvbtZE0b3DyTr3EP+pJo3zUFIKn6yY1LbLMtbRUS26RmUqXITJm7lx5PJ9B03C5HRm2fLxLpTMOrOohyOI5eFK5ybRY9uzt79E9qgcx12khqaxpJdAbRQpCeF8i2kyEpH3bLR+aSwop9XKqJDTd/knBmYSz6VA4z5atam3m79U+1sQupotvbLtOLtSCoju0fL1CqtpH/Kkc12utyXZiX+YyykqA9640wC2YZqrOR8tc9yEZHFibJ1faiZflMtnqDsJ+rL1OkEhE95vbaqvjOQZC3zUSmxCSoraiCToiyyQsJlPqm+DRBWeTN7hR/eBkGTsypY64PaHj1uFulG9U3PN/fuWUsGx1Q6zVVZZPVOVzZNy1TtHVU8bG00BkIAVnDfx+G73Klesa3TaLJt8QfIW8PzR2OKEusp7GjrZIxlf2YzlisYrpNCu8Sq56h7dept3NVctdwxJ73ty8Sge3XCWe3xKo9Pqcubr9yymqm2uoklQxOT3OoXG42rbk08jj8S64Yjx8nU2SDm19SaKRrkwclwjpt6kBk93PqW6hRwSyhFJu5fJNllnqz3eLVAZEXiTBzWrRIwbsR2E+bLkcZzGIA/UmyJXNFI1HhE5nEF8r7JfEKsTIpQhHV5G/4UVpHr1IuHJXSlPJKwEXqz5IuC3s0Ed8UpSvxTLLePw3L6P+wfsTh1d2enrcRw6CoLMQjCcBO3vIlUFszNuj5sDD2kPLiAX7nT4YeRALXxjl7iX1B9pv2YxYtHQP2cwilinBy4/CYQuHwrAP8AYz2pE8vuwf8A/I1qt42S5HlUHt8ZCwGMo+lXmCYh7PFLHWYHT4ifEEhklMxsFuptPUt/D9ifaspM/uyMbv8AzmFe19iOwNPhPYkMOxeghlqpruPoxW59LXKoYmzJ5EfOEPaCvkucMLhsz0HqJl6r9kv2f/7YBPiHaOgEsOH9iN7heXqG30r1rB+z+F4CxewYdTU9+QuXBYifL5qeMjxx/htYHpiC0f0rfQSafkbpqWmwWlCjoI3CGLZHGUhFk370FVilQLZNHblu2p95HJ89CJ/cla+0bP5KVCjd5OCpfFKrhC75j5iTKLN2gqYQysAcvCrmajCbrBxTJ4fFGWrNp7lao5m3L7KKbtJUkJO0bXD71DPGsQszCIC+p1oyoYLO4SH3KPNR04ltK4vkrTRk7KN8cxCwf93jIh8S6GNVZF+JSRj9LqxOjgkfO8hHpYclFPCw7je30qzJphBjjj/4Zufmj+/nyLOmYU09Db33XIghtcb8iEUCHRxQCfdTiI/JSwroy/Zbyfw22oPwitZ4o7sk60cA6hGIl8KeyLSYJ4gY25snArGkHN40IWXi7g1qsaKMJpWj9XhFlLZWuzFT5yRE/DtHpfwrwr7ci7J9k4xoqSLj4tLmcxlPdaX0sq77ZPtUq67tHWUWEYg44bTfgvHGeQkbFu5fF3rziEhxitCSvqQryCQBuIriPXcsm78HbCOnkYwSheaYp3j35aCXcmMVxCKlnCM2MhDdaPeS140fsMta0jb+IQuWVqwvamqCSCjgCMRKG++TLe5OX+Fqxk6Q4rZlDUkVVKc0gtcb3Ji1suaIvLO5IMhHVriXMb6i16c9vUkOd23q+JC5LqmgCMnkMnMWu6nQEPeOQonLy8Sb3d+5UWI1x/Jdt3ZuitbLRAANncnR97OhDbuTo7upZyKiJit0RgTbnQW3ctqQeSijVMlCLlrnuy80mJ+9LYOmnuXdMu5Zm/gcaZ7slICYSYs35KFc+XcRfCg4m/R0nCzZSonvMFmWTpriNnlqIioxE/dnd8SByf8A9yFENiVxmK7VN8TTmmSJy+FF08yVUKx1pHtLJ3JCMj3a7rkxdp3JXPzd0US5D5SPlyu+lBdrcm7rdEvVq6qidwrj8+SRE5c2SufmwpWuWt3xWooNhNn5bkrvNulDd3uSLUbsu9kFIRl7nuZK64tUNz7c+pE+0uTkgGISbIv5Ibul87Urn59SchjKonEHdgE3Ebi6WQZ8gkT5ihYtNWuH/Kr4+x9ZHdrCQ/Xao7YLPG/hL96TGn/srQLaOn5krt2vSrL7rqcrNlpIPuefvsHXzUlWhqMXkpiAGcic22j1K6wzsTLND7RiMnsUXdF1Gf5VCoRq8Jm9ojYCIN25X1Hj0GJTcQ2L2gm6Tf8A+ZLSFEt/opMT7Ny0oFLTZzxd45bxVRDTvNJkwORZ+S9BMbS48kjX5aBG/SovsvGvMLYDPdaLc/qRROzM89LT2k873S5aD6U3T07xlkxsQ+rJSq4fxijPIZQ5iK5R5xzZM43F4iVUiN3EgTZ1BZZgN35VILDXFh4cm71C+0lYVOE/ehlLTU7gbMROQ9Bf9FUUdU9OeTsxj3iTrLwdCbkuCzCl/CFs9w7biUGt6jaTqfLJWlOTVUYyA92tqVeVJTxFxMjua3l/lSJi3/Ir8M4nAqdHt4dm3xaqMeG1H/Ak/gn8LrmhlMGZxEtzXP0qxlqnmprANhL1X7lnzZ1JJlSWE1eQ5Ruj+6awny4dv1OphVUpED8ZhINtt/UkdQZFKxyMV7eE0WyvYQ2wOr5WDd9YqLU0slHIMZgwn8L3K09o4csBkXR4s+pM1kgSVoSNkQkCLYUv4jVNTySDtB7e/VSoaM/Gyl02VvK1Sbo+53XFPJI9LFgjVjUNO4sWjclIijYbXZkmJi8bfmTrFFb1tzXLNuR3wUUEIllmPhRxRvlqh9oityvYhTnGjEubfxWHJumgwHd3ijGNu9caoi82uTwzR+bEsnZvFHBHdkneHd3bl0JotuimAUY8mzzWLdHXjx7EUITz6U6NPJ5WqfGICY5O5KYWeWbOy5nlaO6HS7FJ7KeeeSIqFxHPPn6Va2n5CS4UbldnkRIWWRq+miU5YfIPSdwp2GnnjHOP/FWbQnuzdrU9FC/fkKfclIqGGMWRKYayEsmFvzOpcHtd4vIDWp8shfmwi3NcMXEysK4fUK5JP9o9np8S8psktVRcQoidr/SKLiNy1UWlkkp5injjEzba5E1ysqDFApacgnp45c3uYpAuXNKNeD2Mcm/mRwheY9M7fhTzUcme2Tp9ysIsagj6KaHXmI7U8WIU5ERtkPwisbl+jbivJAiKeO4LISEvUycaGoIBcwCzutdV2I4hJUHwoGtF21LyVpRxlDTgDs52t1K5exWcEV3slIF6NybUHL4R8KZLD5CL9m4+dysLntzbpTstZRQte9XIRCFxx8Pv9I7lks2T6OnJ0WNeWVsWGndvZ/cl90zlc4QHKAbntZ9E12jmmkKJ8PnksKO47VmnxDGqV5Y466pgE21ETK111YlkyK7PKzSx4HUYWXdZZVQiDg42e/qWfmwmeYzOMHIcvE6aaOvj0eSW4ealN7XwheNjsB9V6WNPEuGebla6h++BUfdsgmWYW2+pTaOoankgc3fY+o5bU+Y1Ez8Sxz0Sk4eetNIJl3D3rXJm3jqzHF03blvAtjxymkDPK3W3kux41SFbnmV3utVZDShNblTSf+qc+7TsJ/ZpNq8/tY0eus+d+Dx8huDRtylUkIDHzbd1EmWG74UV1r6bhZfriP5rbsmANo6JcPRMBN5529ScCZyEfUmZjBwsMxO2SHqLVKQt25cuuLLQrkM0VhjGAvySLIWtZkn6e9AfTk3hSQMNiHua4kiJsue1NXWlokBMJE7piC4jFau8Tyb9SG5vyuibd0/pUgEMm4m8SQ5l4WQCT8vEu23aeJACOR9WXOI4/wCpDa4vvdJ/e7kqCgy3b2zXLdBd3f8AKkGfnzXSzJufwqQCi272dTHmbLL1KAO0uV3knYpGExZ3tFNsvyOzSWh+7yTA1Ri2WbpuQmIhBjb6vSmTJ7tXuL1JFLgfeY889fyp2Ep5LnBzIvUoZzGMRZZIqDEp8PbJxuB3uIC8SiwL7DqEZB/3h7yzutFT56GIo/wmcJR5WqpPFKawTikf6U1L2ie0gjzEnbqHqWiaM2SpqiSnLKTL6VArMQljm2SuOnSo9JWMPHKdnIjt3E9xCo1ZUATjIzuVu0VLkMtcPxKT2weLK5CXUtCNQ0waZ8upefhWNDJmn4MUqJnLfaPciMhtWa+eYBua9V3GaS4ndUx1RlyNxFIah7sy6VpYUWktY0MJO+4viUKh7QSQyi5ncOfSoFZVe0Ha2ZCPIUwEJ7ndrRdZORS4NMPaafLKwDH52knTxo6U43lj4hkzF+G91qzI0+7N3ciU8Cjp4LzyLLnd4n9KdsC7DtFxJxDq/wCSmnVBUAbM+4m6iWKhkL2niNuIn6RWrwmn4lzyO4iPuQnZLRHqI3jLLqVdONx56D4bVd10kRTHw3UEqcJCE0WVGLK0I2v1zuT5xsTct3pRyUv4md9qNsrdG299ymzVL9kD2EOZdKcjhAdjdSdqRkENAZQDrnEtQ3IJ+LJUw226po7SuUb255tHDck0h3Z6JWDew7dw7WZ9w+JOzVh2cQ5HIs9LgEk1DTnM+jXLkOVRWE0jXBE39SkFY997GIC8sUEun95CKlDVNJEMh0dLd1WjDaoBD7RU8AGYwB7rlMqeiwctFSKskFDTFDSnLTRGMgEXT07uS4WH0FQd70jbbfGSOb/904WbP/dmP9arhqJLjNye3pb4iRRLbJU+D0U0omwPF9JoqTC8KqKwAxOqmo4BYvxwYSK63aho45CC+Q3HTS5VeI1XGmEGysB+pKkCezJ8tPg80wyT19SBi2g8Da39Sqsap4aerJqetjrwNruJGDiPy1UaaY5nJ5Dciy6i9K4AuQ5mdo9ShlbGh7BiXtlfJfYIUply6uWgqolsqAB4oyud7XInbVdw+ukw+WV6bI+JGUVsreaj0mcdSF7uLA45kPUKwSds0cotIkHQnSlPHOBAY8iLaipiMhsALiHmp+KYseKHG0rucFOzjGRNuyd7tyCKnceL7OxTmQXMINu+JJ/H3Fp6v2m3xvthHN9nWA0cWKEWJU0kozUIw2lGG217+9i9KoeynD7QYzBQVdTJTxSsf4otcVzC5D1KpocBqcUaWSB22vrxFZUGB1OG1IStwpbW1GTpXFj6WGNNQO7J1mTI05kKKOMa38cfaBE7XAXtvH6lIlFoS4YRMA/4Lk1R92xfhRR3id13/JMYfMck5vI9xE9z3MvQjDU89z2LHDY4IaWolqHcSyEQERTs1c3CKMImEGbQvEoxE1hN1KJ7Y5Hllb4VWpFkgahstzXITqmF9VElIbtbxTDk4kARyMWb2q+CWyymxB5KTR7SLa9qz0wtDITZvbl/UpUtZ7PPYTXEDqFWVHtFRK7xsOb9I9ynwP5DUklw5XOQoQzIsm6kUNK8j87VNgpQjK8tSbxZbUhFlhVUdHwj1EsxJi+JaXHMNj7UQ+30cbRVgNbPB03F6ljxJtzPnafQrns5jUtHVCWTEcfUBeNvJarxRL/ZQVlLJSzcCoZ4CFrtyjyidORA72/S69X7QdnYu12EFWUfB4sQXjradv7+a8nnhkp3JpGt+pZNUUn+x1qgJKfhyNaIXExeoreSittYkmkbhEDtz3c12GO489LfUoLLbs3RvNXgzU/tE8r2QDnbkd211a9q6GowWvno604yrIntfhncLF4t3mq8C4NTT8CSzyk6bS+pSqnFDrhIa94zOIMtu0pPiu73+Ja8UZPl2jPSwvGf+pC3u6k68j+4rdrJptwlyAVFFD8e54xZnuWmwml9njJ3a2V+d3cs9hckQ1AvK7gYPc1yvqnGoyEmOWMB77VLVlWO1dcMI5akSrDqmLl1KrmrDmlJ2fbnolxjtzdmuToZaDJdo7sXiT0UwDboyqYylmLIG3dSnnI0LcNupRQ9iWU3l0qZFD+CMh5CPdcqOXEHpWF7AIi27mUsq6SoHe+30+FTVDssZaiMR/DZQ5aq4srbfiTTSB7knmbPLqH5JE+ThSGQi2oiu6jyN0BSMXl/BJ5GFrXVgOjUPcn2mfIisuFm3KsqK4I7Wza/4lH9seS5ndTRZo6OsjqhyB7S9JKUAsVz3LMjUNS7zZiLuUiDtAYgLPYQ/pSaKTL58h7nJNHM48gcvpUIMapprs3cS7vEnhrqaQf27DcpaNYNE+jj/GG8HLxWqYdOA3SPGw/ET8lWtikVKBPpKQt4H5/Us7jHaKeuMmAmAPEIuud4XM9KHVrGjVBwpuT3fSnTjjp49+Y58iWIosSkoZL43f8AN3rW0eMRYtQEEUjcfviJ935VlLC0dEeqjNAlNRkWsrknYRpyuZpC/gqathPDyzcH5sL2v5qZTFdHe3T81MouHgrHm3XJIkKAbfxHK3mufgE3OQviUCpxIIegGL4iTFLigVR5G9po1nFbDWbHN6FkZRCWeci5szJ2J1GOYOWtyGOZibU1GzOnSDJJDEL83QmMeaZcm7z/ACpqeqCGIjdnt8KuDm2YZVjh9kiMgkksz3eFV0H4OL1rO+7Tu6lUVNVLMRGBOJZ6CLp3C6hyrjOV7iJrXIl26cHjzzqbUSyIrcWLXnD0kpJTai2bKlr6xhrbwyLJrVHaqkzzzcc/SjQO7Ro5c+EJ8RrX2sKamm9nIs9traqFS1D1T2ZcvEmq+T2iYYo87W6yQkS8ocpHWDoFw56IKm+P8B2t8Tkhmm3ZAbiPeQqPIV3ft9StHK5Er2hh5dIoCkudQbuomd0TltyzToiyVdt5bSTRltyydMcRxHR0RE5aJ0SIyYbtd3Tao7knTJNdTqiCVhlC9dU2ZbR3Op+KkElTFTg9kUe17VNoIWwnDpJjzvJv6lUw0NTXVYwRwST1kr32i25AFphcdJVcwmGqM7bcsgs/xX2R2GwcMB7K4dT2WSlGMp3dWbr51+zLsjV452swumq2OIyzlMStuAAX0nj3aKj7Oy08dbO0RzvbHELXF9XuZdMPBnXJat+G5Mzc/wClKKZo5M3Ai+l1HCaQhFwdjAmuYh6SSgmCasOB9pg2orbwKi09ois1N7vknPaItr33KIdK8fddb4k0V4vytRbM3AnPUAVvht3ITrgEe+35KtkquHppcoZ1mmvlqnQrLscQa3NkbYh4un9yzPtDW5ZuPkOaa9qO7Mn/AKkUVsagsUCy9ze5V1RilzEzu5/U6pzqN2p3EmXqGtJ3N00jNsspcSktyt6femZcQ3Z/5VXHM1hPe6DjfG/Sq1Mmyb7ZroboJq44y8V3wqAUwf8AEQvNGTftHEfmqMyQWJP3se5MlizjdmBCPyS4MRanI+73owpYMhyqJRF/S6dhTDhxph5tcKs6bEmmaxoj/MqwaEM//u6jb6bVOipYo5rPaZiLuUuikmWUcltzu1jM11xKFSfaN2YjkGNsUiCctGuBxEn+pSKMgjqMnCchZ+oW22rwD7Z+zp9je1nFgYywitHixjl0F4m/ismdmNcmI7Q0tLHiVe9FUuFPNPL+GTXFEV3SRKmgowwmUYal2ECNiaqFn/Dz9XuQTVXstYUkbvwJud3hdWlFNBWQFA8sfFhC5xk6TD/2qTWRrwqJ6imilrJXlKeO271ZbRdYvtfhd1soM4yhzL1CptNj2ISU0GFVVXJUQU4OeHDpa4uVxMRfDutU6WNsQox1YsuYqGrJXB5qYhaGT7u/4UD32i/iV5i+C2nnDt/8vJUc34cpBnda9ty5WpI3UtgdyXEe4skK6JPkgqjvT1Lvf+5CWZc104zHwPaPuQSIi3XMkJdKBvl1IvpZAIO5Ii7m6kYU8kjaBtHxJyOhlmtZh6vUgtPUbAnHvT45WcrvNPnhfBt4kg87XFSraOEBsZjPLVRqVsQLmt5XLvEG7UEE03ElJ+lAcxk293WdGuwdzD3IBJiLv9ybKTUU5TC8h8rskyovZkoiut+lNa88rhRuJ7tlv7kwwv5OoR0STCu3bc9EnJyLl1JcMxDPIiQkL8mVXEipHO/1JPl6V0Yz9Dklw9ueTiixCtJJhXLbkcMbkYt4Ux0K00d1oW5Nd6hT5xuNuTJoI7jtfO4ntWdm1UNd/SjAWJsn6lOrsL9lAZY87C2/JQLd2oqU1LwOUXD5AiLjdmyXd0o3yLv7vCit25ZpkDTbe7an6EeJWRM3rZNW9zo4JjpZgkDK4HuZA0uSymxyt45R8Rh3W9Apl8WqZJRZ3a4nt5KDLIck5SaXO923wpXGJi+m17kE0iYWLVIkQGY6beXSkWIVEdQQO7enkoskjzSHK4Wk73bUpZHkmKR+bvqgEkTJMQnjkIDtuba+ihiT3jltSmLjSEeg3IG2vzu1QVqX9DiUlORBKF490qcru0EnCOOk2+ucur8qdwz2bEsNqmztrAjcnHK3NZu4+EUbHtd7nFJNh265CKR8yPNyLquJ+pTKOoa78U7ohtvIeplCtKMBfW19txNtToFF7FUX7ZXssEfF6kwcEy0xXtJ7VRhQUcZ09KG24n3yfUqJ8+5ISCws8yLutfpQBJt0b5oJ+PER+OokpzEwNwIeVqdmqJJgKWRjMyf9p4VF8XNdORycW0jEtr/9yCkTIKc65hCJwAgZSg7N1kml4DcoGHTT0sucTMWfqZW4YtW2i+0MvCLKJOjfHC1yR/8AZeeMvx5Yw8teaOowuD2yq4eVhh+COfSSckrKmYMpGAt1zEk1RIR5uEd3qUbm3ZRBhwWWSSx5Buz3aqSGBzx6ZsRC/UL9QqRxj4t1jCXwp8ayTnw2Iku4aLCKnw2oIcsxu+IlGORxImztdntU4sSnLSxlAMWI73ZriWDqRulOIPEfkiGR9zXo+HdowPcpUWHuVuizcoxNseKciKMhjzyTrE5K2pMDeTU2fmrem7OxlqzXedy5MnU44HrYegzZDNU5HdmylRcSwW0Wsp+zYFza0S8Wasoey9PGO8nXBk67Ge1h9Gz5PBjYIZOeW11aUlLJIY55gtRHgcAjkBmpAYPuHV1wZOsT+J7uD0TIvkVVPRxiI7313clNalYrXF2VpDhrR/Enwo2G3NedPPZ9Pg9PUF7kUn3fu7khw/X3LQey+9d9j6rWWffOp+nQf8TOPR2iWiB8o+cREK0r0fuZH7CwgJ5NrtT/ACaMpelxfxMl7Vadns5W+olIikaTNmZaMaFrc8gJC+Ghlm4N+VD6lSIh6Xkh9lFHC+5vUnmpTICfJ7R5q4+7wHmz3LvsocmZx81DzHVDo2iqCn4gasQ/Sylw0rCAtltZTmp49u8h/cl7PEJZ8Uv4LN5bN101eUMRYXGO9uII/JSAp3LlJ8N1i6cxj/eSWt+lcaulu6z3bR0WTc2VDHih/EAqWXMhaS3xdCh1o00LO37eXvWgwrGApameSeNzE6U4WEmu18LqmrMDeyCWnkaXinbb4hJb4ZK/ecHWQm/+tA4Pw5CLNrgIbX+EvCqqrw8yl4nEszfpJtrq1+5cQwmY2k2C52mPqyXKunlkcrna0d3NbxkoT4ZwvFKeL3Q5KTgyiFnVno5D4hQ+wyjGTR5iLq5ipTktyC76VMipzLRozuWuTqNPBjh6HucyMzT0dZTmTM7iL8xJkfDr9r53fuWmen0F7D/glw4/jH9y5n1V80d0fTUlrsY2ahq5jJ3Ymze7btT8f3hHazykOTarV+ztzyuS9nDmwXZ+5X+XflAvSnF7RmfNw7uW34UgyzyQOVujbkuIwjb1Ev2s/kodEX/KjuYR5/mSYbQyycvNRaiTUnZnFKwHJcu57k1daXp+JRSqG733Jo6huTKXIqmT+MNvemjm7tRuUUJH7/EkcziZaup2HRLebyXHJ1GGQuepJCV1qewUT4yuEUXE7+lMB0otbdE7E0OOVxZrlzZ6oPDkldb3osEgiK0s/wCC6JPzyuQMTImJu7MUWWOiXVmzLvTzZR3Lbz70fE0LNkWTXIRlaQ5ttTDl70RTWj6iy016UwUiiyh1s7S/i6cOSPggwZ399ybqYXp2B33CbXKPFJdsfIc38SLFsTIZnEtAvt3Op8lVRlTZOzHn4ctyrphkpaTJwsLXMvUKgcTy3E/qU2LyKbPjbM7e6507DUR8n6u9CELFCRyHb5D1Eo9wc2e0ulhQnRRImqm3ACZ2E3N/pHqTRkBc2/SujI+rRgw6W/Eq+Q6JUUdPSxFxZGvPkINcQpmGRytyG0fiTUQjmpARtIWVr2orUodCS4cn3J/htbvz+lNwxtGPpb+aRzOVzBuJvUmQMyi1+nV8K6MjiOWa5vG6/d52oRJhu0YiWbAdCocSF3bapQUrYhMLBLtyuO7wv8KgFttb3o4ZnpzzZmEk7A2+FYXR0dMTgDHP3EuY9YIDJFJbPtFwj8Q/EKpJMaP2biG/CifkI9Rl8KqJsSnqJc3N47t1uf8AmVbpCUWy8ip5R3s1xd+3knYyuLV2UUJI+CzubiJNd1ppsQjhtyZy/epbN/iWRj+ZRJfxHybwv0inaXEIqgd4WlmrI6NoTGSRxEMrtqsdmeqKqSN8hfMfSTdKrpM888nIlocSo46jWNmDyIVEPgYfEDGDHKT9ROgydg0eBsQDJLJb4rRQVeGyFMPswGQ5eJXUUd1Pm+zTwumqKTiUeZvuZQPUjkIYfQhG8kd7tcZZclSTVQxy/hhFLn6WV1WYgwsUYN366KDTjBR14zytdGPIfeigsXEjo7/wGinsHLXxeJco8Sg/Feoge4o3sIZPEoNfWSV1TLObsRG921Q3zz9yGETVU9ZT4pQU9JTRuM8XhJulvUnzwfh4eMrymNQElhRcPYQZcxLzu7lkoqqWlInjkMPpdanC5KsoAeonOUn3MJP3Jp2U/BW4piDU90TPv6XIXVXPIFRV3xxtTxvb+HncLLVVVLBJMTvAw+eirq6lpo4SPhMJ93vTaJTSKE5PB1fSiAmESz/SrXDxfBZRnDhlVNua5rhBXdJ2+OG56jDKCqJ31nKFhJ3/AHIS/ZL/ANGKubO/LcPpVhDUBDUBO8YSj1OJP1fmW5p+13ZvEnyr8E4BHo5RMxDn9Kkf7J9lMUYXo8QjAn/8y3+l1Pb2+xLJq/BnA7RYXwyZsPtEtz3OKtuxGNR13bnD3o6dqe1iFpBHd0us/wDaB2PfsbUUbBUDOFVG5hYd2iZ+zjtRT9k+2GHYrWxSVFPAb8QIuq12JtuaweOjoUr5RvMS7I+yxcWLiz2uRfgHYSy89ZQUsxBPBiIy56jJJavScA7WYJ2qp6iniqDp5b3MBne0svD7lg+22G08dlWckgT5kDiXST5+paJL6Itr5FLUVWF1UP4UVUE5bXEzuFQRIIXyhkfXwmq46hhPMHtJRZJHkIfStb4M65NG0jyAbubCIpn2hhAnfcXS3xKpeocoss32o4ZnG55HclmVZJOoOTXpTcxHz6fiQNUBYWbXXJRVAEeWT2ZdKCiHJJcZO5XLjbXzZdlyvy/iSALyE2ZmIep7lD4AlQSezkbO+8X0t3XK2YuIAyt0s2tqz4Zc83zVlhtU4mUfhLxIQMkNGxGUWd8hbgQSlJRzAedxg2tr82UniND+FTPdKPMi8SGpjAeHL+1Mn1Vkmo7N4wFPMBm/+4TO3ED0l6lI+0LA4JHGppt8Ut1hcO2z4SLvWFp8Ukw85QAGOI+Qr1X7K5qn7RsDxHs/URsQ4dA9VAUUFxOWY3PKba5CobspRPIJ76iY3YA522g21DxnsyZrbdq0WPdnanA6uV3awwdyY43uEm9QkqSAacSzkczte7hZc1BXkUVUeY3uxD02kyfpY6iGH2wAuihe17vejr6GjhEJ6abiwHzHxRl5ErfBKOTFIBp4Inltyzt3CT+a1SshvUzdQTE+bZEL7kNuotl8TfJa2bsrUwzZHBaPTubayam7K1FHNYfCnua1uEdyejI7qMrUeFuq3xJp+9XGP4aeGnFHJHwjyutLqVPbdyUeDRPYkU0byCLs2Q9O5SeCdgv/AJUWFR8QLG3a7lo3rGjoYqeWJiMAMBEQYdj/ABedypJ1YOZUwCEMOQO5F36IODc5Hn1IxzjEuJ+zFMcS7fn1Pos6kNOxnEh4bRb+9S99ncShYnGcfCd26t25lfNVR1lJFA1PTU+bNnKLPcnQNogBIYiOWaRk+10MsbiWj3Jg6jaLt1dLrN8FWEdQwllk/wDBRZaw5BycHH6kimMrXbzSqJH2/wAxRwwGnFhHnc6QSP5IgJyblcXqRFlGA2dSoBuQXtzcntTJ55ZMz2p4pHkf4RRXMWjbUARx2upuHUtx8aR8hZ9BLxJ+lw+78SVmHxWpuurHIuGDtaPUQoFb+gKuseSQmZ2s77VF0L4WQluJKUXEc26UUMT2+9FGUglfG7gQ+IXtSjF5LnZ2HJrvqUjiRRwg4G5ELtmBMpkA6GNVcko8SQ5dR+p1ZDVSR0wMTfhdVqZoMLlGOWsOBiiDdu2i2agYjiD1BmzE27nao0TNVkkkBV1nEMgDaP8AiovFJDbcPLpQ63K+PBG8ieGMSxhk+8vUXUrim7VUXsAU1RhQSy8Ri44SOBWeJlnIh/FHJriz6SWr7PYbh8Zy4jioREI3HHTZ7Sdu4hbuWUscGdWPPl+mVcWMNRzG4UnHlB72GXcIt8XmoFRXS1REcj3ET3Wi21vpUrHsY+9MRllCKKnE3ucIAtAfcI+ShCPDivPbd0CrUUjKc3YLzPC2jbj/AKUEGRTDxOkn1QuOueaHxarSzMdEeCZMzsVr9XmkJWvm25cYtM10YzkfIAIy+FkEEz2xxDIMrSbW1rUNNVcGOWPZa9uZZburwqIY8MiZ2cSH1IXJu5TqOx+SYSfTp9KU5cOUhbcmBku6nU1qejIh/FO7vU0TZFGMyDNmuSGNyMfFmph0tMJaTva/pdRwJ6eSXgZGI7biVBY1baeT+dtqHRhzZShrJBcXyiuZ+nJReGeRctdyCRGLjzbaXiU/B6PjS8Y9wBy06iUWlhkmOzXhd6tPaHsGBjtBm1IfCKABxbEgkMYw/FAH1HPaTprDMerMJrhraeRwldrLy3aeWqgVhRFOXABxAfUmRLuQiqNqPbB6irKp9rlgqCbqj2F/JaGl7VTlUDUhK1bLA7caSpO7PPuudeVMW5O0lUdKd4Z7f/1I5F/o9uxX7QK+swulqcHxmppcODZUU3GtKLIv5MoVB9qU+G43S1j4wfCeYRmIZyM7fEvNsBxSn+9TkrfwuKwix5bA+oe9aiGuwOnf8PFaQd9ziVK//arXLsnxE3U32tdpBxQoaLtBJLSmZlDLKxFkDdNw2q7wD7SO082N0H3hihHSk7CYizWlmP8A7kxiP2qdl4Qi4dfDUHtI+EFu1ZmXtBDi1fUVdFkcRTEcenMFvSUvJmpTceT248WkEzvc7ie3cyYPEOIOTu4/UyzlB2upsYmII4pAlAGvIlYhWMVuTEQrqo422Wj1DjblI2vuQ+2Hyzu+JVpVVur9Je9C9V1aPd6hRRO5YniHDHPPqTD4taWXhy6slCOTiBlqm7T5M1w9+qqiXInFi3To/wDpQliBl3blAONxtY3Yf3p+mmhpZQkkzmt8HhRRFtkqSqljbUHudMHXSDq7AP77lDmkeYyNybV7vkmt1vNk6HZYe3S5lq1uSEcQnFuYEoOpFzXGJtzO+4fUnqGxNfEp+bOxZeJTA7QVEJhsEh+SpLo8+tIeH67k9Se4zW4b2u/3gWOJufUTp3tPhOH/AGjYd924pHbATsQSxbSAvUJLHxyAJ53cvSrzC6iWRhZ5HGIfSyycDox5mfPtNH2cw3HqyiqMIrqjDgN4DIpPxgyfr/8ARR+0EPZyhxCeCgpJpYHj/DlKa4/n/wCi9H+1/sO1QJdoMKje4WYa2mHxfGvFcQroKgdHYJQ8OSwfB2pqXKOwTRyUx4fWPwBFr4JCa6w/T8iTuA9ojw8uDUvaAbXEm3Gq+WogkprzduP3Wq6wTD8MxoyqMTq6gJwf8QY2Edvh+ah/6K8mnmoafFKbjU5tKBciHwv/ANVkMT7OsR8JrIjZ+rLqW0oK7A8DreHQPNKE/wC3GU2IX/6KRjWFhIAywPfEe4C/5IqzJXBnlv8As/WkP7ByHpuFEHZmtsvMBH6nWvPKMSvd9vMR6lkqzHq2a8GkeCLpsHwrKSSNU2zsXZ0+ckoCrSpqooacYpDExBrdz7iWX4xk2puRfEkW4dVndGpc8bDB1YGIvkhmxSKGMOHAPuLLmqfpdOzScZhHK23lakBKqMWkm0yYfDaKaHEpx8biolty74UAHLVSTETyG5l8SEJHEs26lxhYiyzXbXjkyNtqCo/IdLMiE+m5TIYeNARu7kIsp8PZ+rqIQMIPwja5iJ+5WNN2XqY4ijN493vXFPLGJ7GLpMkn4MuQ7xdaHCsNeSEjytufQslNi7GtnmZ7xb+7FWlPhp09OMbv/SuPN1MGqget0vp8lPbIiBUxhDFlLld3Wt1J/B+xstQd45jn1DIykVNGBTUAa3STWvcvS8Ho3Fhay8G5GvJ6nq5YMdo+i6D0zH1efWfhGDPsacOmTELe5c/2PO3Noh/QvVXp3INI22+5D7K9vQwt6V4q9VyH1kv6f6VHkr9kZY2/ZNb9CqKns7JxC/AtyXstX+HEexit5rPSFFebmzDp4vEvQ6f1DJM8HrPSOmhwmebf7PnYR8IB08SgjhZi+YR7RXoeIyRQ0c+cVhZWsPkqEYWjDVrtF62PqpSXJ89n9OxwdRMz7DJlnl0pewv5OX7lfmUYjpG1vdcmrrbbAYS7y81v3mcn4iUi07N4a+LV8EEkdxuB5xkPPRY2pw0I55WycRE3G1ejdmO2wdn+0+F4rLRtUeyAQHF69HEf8yy2IC+dRWHHZGZkVpdWpLLDOakzp6vFjeJJeUZ06MM+T2pPSsLDZn/BSmmuub0v5JzUm0DxLu3aPFWJPwQGp2juzdrn9TIfZWsJ2a630sphk3No7hT0MZ1EPs8UF85mPf0/UjZldgpXHdptZKxT6ynjp3syula4TEekVFYY8uR/xW1nN2xoY3IfhQsLFcnxGPycf3qbidO0OGYSYQMPEc7zF9z6+JK+QeNpWyrtbkzq7hws6js9xXiYSiMijkEev1KpYQLTPvWtwiRxMqOWQIgCN5QM+kC8X6lE214N8WNSfJkLrS2u4kXiHvXCj259Kn19HHR1n4ZjJEe8Pk6jGIXZvkrsz7ZaYVg512Dym5XjfdaO4hy8XyVCcbiZAbWky0WEYt9z1FLPFkXCZ7x8Ji/UxflTONU9NVSe00h7C5j5KFJ37jSWNNcFFbd3K37OUITBVTztdTxR2mq54WHxXZq4oJgHCzpmyEpZLjL3K5SMlj5KnEaE6OpKO66ImuAvUyYjpzmMQZubq7ONpIygnka1nuj93/opWE4bFGxSSZaqHlpF48G8xiKhaGMWzD6kRU4ebflUqWniuyb/ADIfZ48lxbnsrEl7UMjTgPcnRhDPutTvBa0eRITjtbPJQ5mqxpCaMM7myt+aIha7Jme70q+7N9mXxitigkqBpSO7blu0G7pWui+zPDKOUjkq5pzu2Fltb6lx5eqx4XTPW6boMmdXBHmz4fUFveOQRf3IRw9yMc2IfqZenvhb1Ulj7suX0oxwcOGQWgQri/uKR70P6enP3GGp8Pp6cRa9j+JOxxxiXqF1pT7Lx3m7OYiX92PSl/s6wgNkjh/Us31UZfZtD0fLB60QKKGnkHR3Y1d0eH8Tk+35LtBhsFLIDyNfl7lewjTWZsbDr0ry82bng9zpPT3D5jVNQxDz2l8k+dLHfo9wiuXRavxGRRkBH+GdxLz25S5Pp8bhFaJAxR2no38k+FOZeSCMnI977vUpfEjG187lDbN4yiKKn6WdlJCjeTVgddgmh87bVKCS4cgzuXHOUjqU4DLYe5c2dd+7z8rRWnHHqaGnB5KeQjAGHlt5Kp9ujrKcpXzGUchYcu5YqeQO/iTqRXRYbJJKIMbDc9txKVX4LJS00WU4zxdRWNdY6QYhTjcMrOQ/C63fZ7HOyuEmEbcWU6sBaQDe8Hz+FZzy5Ic0c2XqccfizziDDZZv2cZyfSyckwuWE+HJGQH8TLb9q+01PguPHT4bRUoU7sJPaG5BH24oPZiepyCfP+7juG1T3cr5otdRCrZiPYbnyYHuQnQjH1xuJd9zLQYp9oUY1FQ9JmQbOCRRsOXqVXXduJ8SlJ5DYRz0AWErV0x70voy/Nw3VkFoQjIbWuFTwwGSbCSr4G4oBIQSALbh+JR/viIufe3oZW2FdrIsPE47LQlt3RsIklJ5F4Rq80GuJGfEWtJtUJRgLd6tMXqKOSUJ4nbfd07VXyVkA8si/etouT+ilkhXklYLh8WIV3AldwFwcmIW6SUaqpZaGoKKZmEh1uHvSjxAIZROMnCRuRZqdX9oKSupAaSP/eBfWS3cl778BvH/ACIBTGXW7H4tyDjXWs7CX7kzLiFOPqEs0y+IR3c9y0UJEPNiX2TQmtHJrB+lkBSPzZ7S+FQfvIC1c2K1O0+IU4y/j7gyLp6rvCr7cifyMP7JQ1BjykMfF1JS1Tlpe9pMoUeIQDCYEAEZW5F6UBV0ffkXl8KO3Ih9TiJvtBWZcTaPK5L2xyHVrhyVd7ZHm2rES57YA6X7VfbM/wAqC+z5uKR7S3pqWZh5O9yYeoewctpJh5H8/mv3Js/jqiYFcUd2rkSa9skJssur3pjXb6VwC6nd22qXIdB3ONyWmbZpoS6udyJy/UpKDcrQJs+pBaOSbu3JXbsmQTQ+0hlrm/O1OxE4pqEfPcpEW3Vm6lpYpD4Ziwo9NqZHaSkAQCJc7i5IQIEi/Umn6v8AMiItCfpyb+KYuuHPPamA71c0n2pgZAHvXSqNcmfaoAkDuAsn3IHmciJnyu6dqE5gGIQ1Es9UwUzXZf0osUh3iXPo7D9ScijlkbOMHIR8XhUMhbnnu70Vx2ZNI9r+HNSFE6omYqaKNjcpcrju6W9ybp+ATZ1Bva7+DqTBVDEWVndkydAqcYhkkzIs+kelHgYqyqCQLKcJBiHxFuUMY3t5fmTp1Echk7Bwh/4YumRkcdGQAQ7nyz3IgoZJrnjC4W8XSKeoaqnhkvnp3lHu1TtZih1kvDjdoou4RRSKtjEUMUbZyvuztcB6lHLdKVjPbnoK7w2sIzJueiXEIRJh2JsTHeHGLDxHy+EUuMAuNgWilT0ckxa7RfxGpjQxUrXt4fESaECMbkGZnbalawho9qRTXFlGDkRKPIJx9bOJ/ErALiPJd8+lc05u/wAk3aRDo/5VIqaN6Void7hka4CzUMdDTRvutZPw05TCWezy96bjqmz27fC6n0ORELNOwkPIfNYSk0apbEWtpZCOHZIJcPxf5h9ycGN6enMDYSOz9n4nF09U4p7VJlk1tgi153E30qLVk8wDtfih4h8TLWlJEXRFmmeZgZ3tsbJBDIcYF6UjFx62RQiZELB1ZqLNPkPWyxlmTW6Ztcr6ixQ5IhjMLhyt59KqwheNyeQ7y+JSY5GjtyWTy88G3a1Vlj389qF4wmcr2YvJRgqNuT/uRGXEHTMdPCtYsyojVtdLSiMcfS+3cybp5pxDIpLR9IoSj4L78yLPqzTE03EfbmK6DFuguNw5CdnEiJx7lYwyUhUlR7X4bSC3q/Ks/KNpKxpsPkqg4k7G0GWl3egkgEJzOWTJBbdrttV8dPEVrRRtFpraSrKulEuWd36UqCyAe7TwkuNIY8ncR+F114/1Jot3iU6GiZJbEKkf78y/eh9uMrnkczLu1Uf96HQR61NSG2h95nk0vtH4l0JJBtbO4enb1KO/yRMT56bUBcSWFY0ZZkziXTb8PknGkCQSf+7FtS/0ioBSGXPclLI8g5szAPpHkqsKJEkntQ78xy6PSzeSaL930pU0MlQZBGzmeXSKeehqe6nk/gopsCMBWvnnaXqXpf2dU8/aahqgxGT2yjAxDhShcT/m7l53921H/Ak/grLAccxDs7MT008kEuY5RE1wH9TIrUfEi/8AtC7H0XZuKKWgOXhyyW8I3uy+klhy5rZdpO2j9psOKnr6MQrGe5p4i2/pWOtbmm+RRQvl4Vxy780do2oLd2QshirkRdOd3NdiK3XPqROTWZZNz6vElFI8Z7GYiyt3ClQxDCxGPzSqxYXJga0fShAt2R5ikZOJZ5uQ5W3KaLGgyu1LanQJhYXHMSzXGhORisa61LuyzuQBcxTSTMBxsFxdZ5oTrIKMSBmcydtSLzVXFUHDGQAmiIi59SpsloOWZpDJ3b9Kk0GKVeFylPR1MlLLkQ3QG4lk/UKhXfJc0HksijRx9qiqqYqesZjYgsaUR3CoFTRhwQkpzv032qtuT9JxqiYIonPiyvY1vi+FACikaM8zjvHLpWy+zntF9xjiTymxQBBxQAvE7LEzwnTyHFKDhKD2mJbciU/BO0lb2f8AbfYpAD2ynOkn4kYnnG/U2vL5pp6slrZHpWCdvjxoayMKemCKKDi2ySWERXW2jmqzDu2EFRXhEEYRZtvkk+rkvNh23I45CE9HtL5rbusjto0HbvEPvLGeJmJlYw3Cs5rcjmk4h5m73E65a5dx+5ZN2UlqX/ZKupIZpYJ2slmdhjnJ7Rj9Vy1rQ09cxvSShVcJrpCFuXxLzmOlktF7H96k+0HSiThOZG/O17VqpUjN40yzxqqCYiiiYeED7i8yVjgmCsUMVRUAwkf7MfSHmsidUZW5vtHlqnTxSoLL8SQsmtbf4fSp25srXii+7c0vstXBA3UDWjb5dyUE0ENjcVrmFsyHuWdqah5j1Mj/APxHShqHzyZrslm3bKUS7qqyAreATuQ55kSqTzFxsRBzy6f3p9hDbkDJVsPwK24hfyTdu0nUq5h0Zk0Zee5Pt8EbjRZR2sPV1JATyOTk3SnGyK58ty6ItdnltJQanLbg0C5PRxtSmJu4Snlp6RUSWQ2IrH6V3jOTDnlcigHamoOYSZ3a30io7CHN9yHiXETO9yFybNtWH1CqA65WmReFKUuJ9SaOTUtNqTCZCLM1uTIsBxpuGBBZufkXpXYSCnEZG/Flz/ZZclLw3A6quApeERRNuc+kf1J+vro6eIY4Io4vhjbd9REpFZXVddUVAs0slojt4Y9yi2uL5O6JyuPP1JNyVIYL9KTDtSU6AaejYZJd55aAL9P1IAv+y/ZuCayrxOcKOj3Ddnuf8vNQO0GKQyTnHTRDAHQIh6WVXU4hLVaO9oekVHHdz6vUpodhxC0jk59LcyQSSPMeqI5GILG6f8ybcfc6oQRe9COchCzNdc6XhzVnQUvBEZ5AcjfoC3+pAEjD8JgKYIpaiwyLXS4vyrfYZi0vYelKeiljOqNmsGeO7kmOxfY+rxAL4qQxqizLewh+W51V9phqyryppAkilhuF4pN1qtKiLIHaXGJe1GIy1uK8IqqTmUAWCsrU0/DLIMiF+RKTNNJ7QVjPs27VGqc7B0cB7rkSYWNakWTNuJOWgMHx5+pHRxyXXxR3kPu5J08LrZNfZ5C/csh7IhmVp/hv8iSjF5L99umb6qSeH1bP/wDbny8LKLLCcJ2SA4eLcgQgJx10LTxI6eOSY+GG4nFAwuR5NuVvQUvs4cTndtH3ugApYwpQGCLMiy3l8SgVMnDIomf6y81KrKh4Qzv3PcLf6iUbDsNnxIz4UbnYFzoAiH8mQ2qyPA60hFwo5BEW1ImtUUaOokbSmlLLbcIOjUqyPck5btERxnHqcbj9QrYYRinY8aOJq/C5yqBC0zGQiEn9SKE2ZAKg4xNmO29rX+SOKnOoizjZyt56L0C3snYMsGGHFnua8yK78qYqSo8SgOSJmoCGQSCKMPD07iWlEbmD4b8EpPCz2rc9lMUpqXCwaWos8NqGbsrgxTyu+IPEJtoJdQGouI0NAM3+4VMJBGDGcRvbdl1MKVNMNr4PSOz2LBWVdk85HKDfh3PtWjh/BEsje53ufVeZYPjUZYvS1tO7cLiMLxj0+Vq9S9qhvLIIzH1Cy9PC90cGZUw4ie4Sc7fhzT4k2esiaaugHua35J8K6Cz9nf8ADktzAFibv/xUikGSY7I77e8vT9Sj0+IRRyCbwBII8hJrhV9R4tLkYRRRCBtaYxs1pMkhJlbW1ADWSgDgQjtvyuuUUpAFvV+5WE+HlJ+wjYP/AC81WmMsZZHFalwxiGQL+bDb4sk/7RANzmZSkXLh+pNCTDdeF2my19v5kwUZyEXQKqgHTqvMbfFzQFWXXZ+JNHmPPwoXH3NagyC9qYbtNxLrVFxaM6Z8X/alc46PmJIAnwzP5uNqsoKq22+RxHL3rPDJJnzRhWPGZO+5DjZSepads8WqKPAJXoKeprL9skdM9pZfF7l83V3slZWG0sT0Vx52elfR9Jiz2i7GwmXhFR8Sw3BO0DC2I4XT1RC/7TK02/MywlibOrHmpHjNNiGER4AVFDhtD7R//sCzKX/MsZIT73Z7yfmQuvasV+xnA6ws6KpmoLvAW8UGCfYzh0M0keIVfHpzC1pItpgfhf8A9qyeJm/ehR4jTxtMeRm4/vW57JY5iEJBRyQSVlOTWsIt/O5UPa7sjVdkcVlpqhros/wZfDIHhIVc/Z726bBZPYMQBpqCV+rxRF6ljFU6ZpL3Ky+r6OMpQGcHiGXaE/gIvQXvWN7QdmzEzkAN3w+Jek4rjFJhtPPA4NiNHOO+mzF+K3n7n96w2CdpI6iY6SfMgz/BM3uLL0l5/UnkS8Ci35MQEO0nfaTeFW2C9n3xiUGacBve23PctJjXZ2CaYqgGt2PeABz9KyMl+D1n4UrETeIe8VzVT5NVPZGtxjsfT1FKMWHQPT4tSNbJTE93tI+Y/H6mWGOM4zIDBxMdrj5L0g/a4YaKSp2PPC00coPd/UmO0uH4fj1DWYhLWQUeLU8YmY52jVNtG4fj9XmtJRXkE2ZLCafCZMPr5cQq5IKgAEaeCILilPPxd2QqAfs3MGkL6ntTUsnE10HJWOB4tFhPtRSUcNaU0JRNxf7rPvH3rA1IQyAJbKe76iIk8PtBahSWj3WguU1ZVyTBHT53m9rDG1xEXpT01PiUM08U5yAcJ2GJnbkSCAjmxPgixHIIDyEjtVt2VxpsJxAvb5Wlo5GtPfcTe9lSPhZFrJUxerruJNNS04251N30ssp4oTVM7cXU5cM1NM9ELthgkco5TyyjnbtC1bQMHjqIQlYwOA2EmIn8K8KH2AW5Sn/Sr2h7dVeF0A01PnYPRxHutFeL1HpzaXZfJ9N0nrerfeXB6DWR+w9qcECc2AOMW74bV6Zg9RhmJY1DhlFWWFUHaHF2j+p18x1/a7EcUanaonuGE749OklPi+0DEZJ76t2qBYCFh6bVw9T6RkzQXPg7+n9fx4ck5QXk+ppcLenoYqk6unMDNwYhkEtzKDNVUlmlTGRdLD5r50D7RKuYCAPwC6t0j6/Cmg7eV9DUjnbPYYlz6tc15C9By/bPX/8AyqLfg9cx3GsGH2yKfGKeKqiYheIme7P0rKyTH7PfSM5yyM4x3Pz2rzbtJjD49i9VihgERVEl3CzuyVlhvaaKOAWld7gC1t/+Ve9i9O7EVR4uX1pZ8jX0XkOJVfs1FBObn7QB5kXudBjck1PhR1EUlsgWltfkyzVT2gDgUYRvadO7k13vT8OPU9VhWJQSG0Upxjw7muz16R8l2/jO00jjl10ZpxsmYNik9dRkcr7me27zVrS0Z1DX3sADteQn2rJYHWS0tJOYQNOMW+0n2j9Si4lj1XiQ2SSuIDyiHaLLZ9NcuDmj16hjV+TczYtR4bHUQRwSS14uItOfSHq2qhxLEqjFJPaKmRjlytuyt2rNU1dJCZZ5mL+p1KPEgK1src1osGjMH1vd8lnbw4+JI4AHqUvAI3xzFIqSPO0syuFri0ZZyuvIOtyjHkKs+yfaaXsjVFX0R21vDOICy5CY5F/Sqljbg9fJOPPCORbeDZ432RfszWcCqnsMGGWQM2LRxz6mVNiGLNIHslGLxjmQnUi/7YH+FZnE8eqcWK+eRyL4X2pijxIqfYbOYKMWBpe/ya9R1im2sapFw8LDpkotWTU4g7swlI+gqR94UwxlM8l4jyDLqJUctcdRV8eQ3uz/AErdQs83vaFrwW9mGR/O1O4liRSUGHU7WXQm+ReLVQCxCnKEcrxlz19Nqj1FQ8kgO20RULG79x1T6iEoUixDMTE2yuErlqKzDzp8OpcUjlGWKqMRe3wE3Uxf4/mWTEtC1uIfSrGgqAGMTq5HClBy259ZfSspJvwdcJqPyJ9RSx4gZ8DbABvZKXK1VdZHAL8ONtg85C701X9prhGKki4UDerqdMQ4lHMxNlaXVuW+PG/Mjz+p6lP2QHYy4ezK4fSnSkYrmF7bvCmerUXUrDsPjK2SonjAB3GPidGSKXJPTZHJ1IH2cBjCQ3ffyFHTSHSkbg12bWqLiVd7RMTh0ttAR8IoKaYhAnNnt9SzUODeWXWfBPKoMhJjy1YRfbuVjRlTlTiDxvczeaovagIs2ZyTrYpw9G2j33KHj2RcMurtl8/DFiZgbVHDwyIWcLlQtiRxheGRiX9KKLHDExeSK4R5rneFnp4+rgacCgEhD2eMrnbqdSxqKehrhqIqS0RNj4ZP0+pZb/aqMW0p3EmfTXuUuPtNTVQZSBYX6hUdl/Z1/lQ+jT/7SPS9ozxGKNyHMtpvuyWhg7aBihkHs7gZgw2+FyuXnwSRzRcc7hC61aPB5PumqIwjilEGY7ie7/468vqenhJeOT2+h6qcZ+eDf0NLwwG8LCy3J2XPPoVDjfaCccLpammlGApjcHEdyz3+02IC+6tP9K8KHQ5cnvPu5+t4enjGC5N44v3ihtcX5Km7PY09VRyvUz3GJ23F3ipxYtAJan/NcksM4OjuxdfDJBTvyS8vcuaCxNYyixYtFI+zNOlVMTc1OjibrqVL7G5BbuzTYycG52e3NdOZibPp+pR5ZmJ/UtYRObLmcebG5sS9nLLiOJP6VFHtAYkWT3+Vzqox2qMZi9T7VRnWSRnmzv8AxXq4ukU1Z8j1PqeSE9djVTdtKyhDM4xMm9L2pgPtgqYSIHp3t+axdViBkGXi+J1UTzNlm/V3r0cfpuCa96PFy+sdRB+yZ6hL9rT1UWT7C+JyVNUfaBJdm1QRF3WusG0jZLtzcs1vH03p4eEcc/VuoycuZtP/AMwKktXcrfmptH9oEgiNzyCXwrz55G81x6hhfvVv07E/4mC9Tzwd7HqYfaUY6ZyXeokR9vpZubvu968qaqcv/wBaF6o+Vz/xWX9qwfo3frmeq2PTT7WSFq77U23abht+03P715oFU4t1upVPI8xczIvmqfp+OJOP1PJNnozdrJLMmkYRyTR9qpc/2u1Ye0l25xPNll+DjO387qP8jbB2ilK52ldOx45ORZtPcXU6xcVdPCJiB2jK1r2+IUVJiVTh8vEp5HAsrXtbqFJ9FAtddm/yNr/tBUE+fF5elGPaKcnzeVYYMQmG7XaXqZSYsW4bZPTsZZdV7qX0cP0ar1HMv5GyftBJ4pXSHHv/ADHWUpcYp47eLAcv57VIh7VU0eHy0smHRmT/ALOcXtMfq81l+FH9DXX5X8pGmbtA9xNmuf7QHeWunpWLLtBKQ5ezxj8QqPLjFRIWb5F52srXQRMn6nkX2egxdpD9LIxxyQny0tXnJYxL3A30oyxiTm0dv71L9PQ/7rk+2egniktmvV6kD4hPJydlg/8AaCptyvu/ehbGqncOhfvR+AxP1OT+zFXapHI3lcmrhRDuX3h+Q0Hc/qSEtqFDdqoKCufkld8K5cVy6I296sBNnmnQjckDbh77WdGRbskGbH6eH37VIHIQUQJH8PSunMfLLatREl5GyTYybvmmXJy5pFIobAlSZ9eT3EyYIrWLNO3XUN7bi6VDKQy1dSBw8r/iXRJ7c2S0J8/6krXLTJBp9Dpi4hk+e1NdT87RRW7BfUvNEEnDInsYhy6SQIa710pnvB8+61cLq0ZIcxQB3jOXcw/Eh/EICfqFdEXItGSttEnfcSryAOpFozEloI5dRepEZNbsztSDryztJTRNA3Ntze21Iya7MGtHNOxU7lLkwPd6U61K0L5yD0+rwoKI4QnUFmzW/EXSrCGjjhC88iL1F/2pn7wGM9AYiHkoss0lR1v+UVoBNlrm5RvcXTcSi8Qi+LPxIpoRjiiyB8jbqzbcmhz7ulZ2BpsB9mqg4cdkU5PrxH1U2qwsMQg4Z2xShtCT1EsjFMcbiYPaTelbPs9jEGKQ8KpcQqIWu4hdJi3/ADWqmv5EOLl8ShpsHONzkqGf8J7XEf6U5NShI5ZswaaCPSKssXrGrKlnjbYb9ShVVZFShsdzl7x9KhTg+SnGcfJT1tH7KERg9wGxZF6lFGoeMLAdxzJFLWHIJAQNbuyHLkmgyIvTosnTNFwh2ORxfNhtIUjqpJJTP1PqgtPnqnYqUyu0U3qNR2BYuIWr3K3wqljkpjlaQHMn6FAioTtHS4fhUrDR4cpE7vGK5cs7XB14Y6SuSHJo3HXqL4kgJsk7JM0gE2dygnI46NnqsoWdGRxJJE93pToVBiZMoLSbhZ/3XJ3UXF2diXUjz3/okmMZDruLq2prh2t8SXd8SXVduXSvBzSQqUYo5hkqIuKI+HNSquaCqH8K8Ay6PDmoEsjyd6i76c72O0vSrszLLiNDERsb2u9r3bdyqaiY6grjzLyFKaZ6iS53TJjqqj5NEgSJkOhFm/Uit1yZ0g3GLO+0n3JlA9L/APok4tl3EkZWmTM/S65ddzdACubvz9yF+nmldplmhUAFd59S7uEVx8+5Fd+pAFhglQ9LWDLraDFmQ+/arOnxqAdJRk5f3azoSW6PmpkMcEw6mY6eFxQrG6Lc8epLCyaX6STTxhjVs4M4cLb6iUKWhgFtJS/kSajKenMeBI/vtVWyaX0Ta3DZSlnkDcOWg+JVskLiYsQPFp5dSnxY9UCQ8Vhl+ItpIqyqgrqbrcDbdaTKZDTkipHkh/qT80PDtzzudrnu8KDXMWZSUCQt0syG3vROKG/3oAQi3fmSK1rOfyFAReS6xbdciQWcbaO7O4uRC6G33oiFstH3eldeNxAXzbd71AAdKHXPTqTnvuQ/EgASzS196cjjuLlchu3JUALE+acgqDpZwlje0we5i96bRWqQLbG8WbGngnkCP2xw/GljC28s/EPmqdK619FPOEKymGaP9vG1skfn8Sqg8EQCYTHiZuPpXbobSbIs+4kK43vUgHEUYjvju/erMIww8CjkqIZYpo2O6ABMg+HXk6qWFrdfTola4ll/zQS1ZKq6gJCJoOJwvDxX3KPcxJa8PPLaT6JvUu5BQRZ56J+kjgK8pTcbW0t9SaYXkIWdtq7wX7tyAHZiCQs4wcdE5BnCN9iepqW4BN2fMfUpLRv3ZKktiHNFY3Ekl125qZCTcs/kiIbruQkmDExO7pTqgtSJQcviQSxtJrnaoJzSi+r3eSacjLTNVsLUmTVDCOm5MFVH9KZue3JK4rVkaDwE812X6RXL92SbDPubVTKajchzN9qAI7blIOFuHm2ZKQ0ccJdydEWkDNsiVUQVolwyJ3y2qbh1G8lSBvIwa6+LREcMVw8itRWnUFFEBsIm9rkW20VnRZaY92gpxw+DD6CB4oIXImKSS4nJ/wCSy5E8kl5vuWjruzIQ/sqn2035DEHNVlJTtHVEEouwi1pllyQJBYfhtOMJVFa5AJdAj4kM9LTTCTwSWn3R+5Qq6o4kpMxvYL2so4yeJn3Khkh6U4zsdt3pzQvCYmIPtz3blcYPVUl5e17is2enNLEKyOntOmZi8yJrslVAUwQvIZALttSONoxLexW808MwDDLowkfpUIu5SBMCG5s2Z7UYQ2iT2KLFI4lk264U+VRcWT5kPUgB2nhj/aSPaLfzU+HtB7DLxAjEyDkJNcKpzmuG3K34k1dtQBu4/tkx8aCoov8AdRp5mtO2Abhb6lnSrpJr6mRiACdwaQX71Sv4v5JMTkOXVknchIl8RxPPO3xNambXkfXq6bRShjMuWRXMnYaWWYBeJry9SRIqeuOniEGBufUrCHtIcY/iwXXel+SZOnq5Gs4TDcwhtYR+lWmI9h6vCwpZKh6Yr5OEfAqAO3xdxZoV0TwQy7UBnspnb86q8SrGrKjiM1g5dJKUVLBQ1BtUse0/2Yej1XIJqWnkxMwpJDqKfwGQWlqjYpJA0FK8lum432l6VPqJAuK3ZEDWh4rW8ToeJwQybxbWL4fESZMm6HbZ1Sf6WUgV1XIc0hOTW/D6RV9TYHLDQwTjLLEcnhDb9KraSl9onFwC7M9B816JHgtRiVSVNTwRl7HCJSCJ2je/StIQcmTNqJZYZ2HxCjpIPbZKY58ruHKF1reG5OP2Nn45ShXjEbsV/ChtB/yrXUkcVHh0EbvdKAML+LcmjILtM160MMK5PIlmnt7TznFPs5qariu1YNVKfIpbht/gman7JWyg9nqbis/EE+m74V6O+YlmxugkK59XYfhyTfT4w/Jmebl2Br4yzORuEG22M0v9jZBDlIWtpFevQ38mJDc9vNSumghflTMG3ZN42yOMzte7c9ycbDXowg49OBRZuTFZufPuW1t3atmhlhCRhzDp96H0yNF1T+zBBhoCcrU8bxCx3MI+FbfD666ihz/CNmtcS9S68IC/Qw3elBa+XK1VDFoRPN3FRP8Abj/4zfwQjWPZpL+lQizyyyQ67hyWpgTwrvKd7lOp8WnpZBYKlxHNUPmujl3sgs9LoaziALub3O11w+JR8amGaEGjNyJn1EXWXw/FDKLhZmNg6DntJIcWcXPPMS8SnVFbE05jF97PcgKoMtL3FAGJBJo5t+Zl042kfZlr6VVE7C4j/UucS25MHHIL87vhTBzSi28PzIojclcTpfJIpHJsmZiLNRGGchvYNvqz0UiCnrJLbIHIbtOaA2D1EsvEnWj4gkxNtTslHLRiJ1LNFdyRQ1VNGOoX/D6kAn+waeM4bcnYR9SlFM8f95cSgHWNIWjMA+nJBxB80F+C3hJi73JKtxCDC8NqqyoYiiga8xBlXxVTCIZOZfCpUhR10JhLG5xE1jxl3is3dFJq+TG1n2hdnO1VDLQYxhc5UpsfDqY3EjjfwuK8emw1rienMjFj0HLdktl2w7Ln2XxfiRBfRTO5Rll/JUdQPBcKiJth8xuXBK2+T1MbWvBsOyWJYfJTG0cY05hHlce76li8epcOjxmV8OqWlidxd4o9tp+K1FMOzJn4QzNpbtu+FUM0PBPiRvuF7nHyUZHaocVTN1gOPNNCEFQ7BKG3iE/6VzHsDpqiknkCmIax3Hhyi+23xbVhI6pyY2ky3Pp7iXoPYqskxihrYp54A9kjvDiHacrekfN1MeVRTVcmPPtBiMOHU+GT7oKSRzhGTqDPqH5ErHDOzsvaasF6mtjp4C3XauI/lV9UYHh2KHK1RnFGfKqHdwX8JEPe3qWTlKp7J4udOcgyiD68I7hIfUKVav3FXZe452XDEDJqCAAnjBrIom/bCzcx9/uWJlE6cyCQLSV5W9rqiT/7fZk+h+JU/tB1GyRyPyWU2r4KQME0lPMEsJuEoFcBD1CSVTUS1VQcs5lLKZ3GRdROhOE4ZiCRnAw5iSAuonUlhF1ckIlalxHLTNJhQAhytSfdqiHmuXdyAB1R6ri5cgAhz5p2ImuJzfcmLkQ9KAXB2o8JJnxI9bSyQtyFAPkSSRdClVAxjEDNYRkzFcD9PwkgCdg9dLh8NVBxY4IK+Gw5DC7axXbfJQaz2baEDOVvOUvEnDmjKligMdoPdcKh29WWdqhI2c+KCjG5/pQkNr+pOxkw2s+0SfUlKqqFhjgsyusuck7IqyBc9uTu9qfpvZxYnnc9vIB703JCcJCzt1NcuW3dyoFKjs9RxjzaNoh7hFBclauoFu5AOT2pI1y5BIcQ2wmebEXTauAXDMXJtqTFalogESxrGHkG0kWKzRYhUh7JAUQCDC433bvESinNdGDWMNl271IYpjj1ArVCik7N3lk46iKllu6H0Sall9Dp/wBslECbMSS9ul+AlZgP0kxiYhIDiI+JPHUANrPnb6lFGskIcnC4Vwqhy0faoaLi6HXGCTXiOj4JiAN58h9WaaGZy0Zu619EuI9wO3V3KDpRMioZIzDON9pakTK6oMJppuLFO28nuaWP0qoixKQiFpHYx7yLqUj2oLs2l/UzrknuenjjAlVlLBQmUURXAO5iJlAMeJ5pFUMRdd3lonykjH9o1pepL3I20T+JDOjt1dupO02H6C5uwj/lT5VASGIN09ymRXxiYnlpuWcsjrU6MWJNkiEraIoMmLfdcrKgrHFijiZrPiVKFRxDEGZrc/CrmGZqV9AYhyXFks9jAk2SHKQnHN7h+SVtxZO1ylU0wFa5xbS9K0NFh7VA5s1o+G5l5uTN2j3cXSrN4KMeMUNjM4kKmQ4fIX7R/wAqt/YY4S2NcXxdykBRntyZiH52rzp59j3MPS6+1lfDCQiLACkRXjazdJKyDD5NzWOX71Jp8FaQsndo9LriXHLMj3MfSuuCsuui5blEkkbk7sN3qVpFCEg65iIumO0eAvWUFG8YCQ1ExAWvLIc1WJpzo5uqg4Y3NfRg8Zk4csgOZGTLOVdVaQi7PuVtisYU7lHGF1r+apJhMusbfJfW9PBan5d1uWcpkWrqjItVCucnT1TGWeahmNq9SKVHjTk/scEt3O5Hd73uUe63zJDxHEeS1owuiSW5tqRZiowVVpa5Jz263kyVMndHfFuS05LgVHELRnXXJu7NOg8jjDt5p6Go4PLao92nUhuf1KGrOiDcOS4bEmu9Xmu/eQERfhKoYkNz7WzWXaR1LqshcFiUW3KP5rv3hHtzB1TET58krjIkdpB+VMuGxALs3Bd9ujt5Oqhice9Dc4+aO0hfkzLsKyK0s8xQtURF32iqjiPdzSeRy0R2kH5Ui14wc+olx5mENVV8VEUm1LtCfUssOMw8/JL2gOnJ/hVbxHtRtM92fUq7ZHeZMeoYnSaobPm6h+0OJZsDF+5ODUPlnwgtJ0dsh5plN367kN3kyN+lcfaK9Y+UFcyWn1Ln/aiHLiDfnb32qwBt9xIrXJLp5Z7kXT3IRItBbR0Rbnz9KFhbnlck5NdoyAC93SK6RW6Og4j/AFWpXa559KACLmhtut1Qv3pNddogCzGNocIzfxHoq4iuUqskthigbwB4feobcs0ERCfK0X8SJi8nf6k2JJCTdzoLHDk7s0N12jNuzQl80/DC9wnlaI+IkANa8nzTsUbEX4h2D8KOumgjqC4GZD6i6lHYTk5M9vegB2aa3YDW2pqKnmmK1mIi9IsptHhM1UN7DcOdtxdKtGGkw2Y3jzOfuHPaC0SIsq48LOSApXzgEfFIKIKdpHHPbE3Mstzq0ijkxL8SR9ocxHpb8qYeQJMOlZgMZ+4kwtgHSvRgJ2OBPyu/xTEGckRFJtza505PXNHTiEhOQRNawkW5U89VJUHr0+kfCl7QSYphATKzcKQ7Szz/AFIG26Ivc6zLDAteaK75XfCm9qfpKXjSDo9veQoAat281aYD/wDcH4dhJqrwvh3HBmYfF1ClhUg08xHldc1r3LHLehrhkt0y2OHiRxM8lsbN1KsrJoyw+CICYZWMr/ermOjip6aqPEDmoy4d9PHw/wBo/wD06tyz71DCZZZc7rslx4rO3O0uSPFTvNKLO/6lbUmF8YhZmb3W+JN0tPvZ38a9D+z/AA+nqMQE5I7yDkPxLLqup7MHI7/Sug/NzrH+ytovszxGop+K0WQ9wl1KeX2Z1dLTcWrZ4BJtvvX0HgnZt6jDiqDzCJn6R9KZ7Y0NMWHkwGFvBva70r4RevZZ5tEfrOf+lOjwYdk+UfMOKUP3aX4j3CO11RHIFpWvbqtR2yqvxuAA7cm3epYqaocRyZl9z06lOGx+R9XKGLI4R+iQcwRtyuL05pl6i4R070w0l1+fVlogIn5ZLvUKPIlLcN9pblIiqmFi0a1RLXLXPq5JcR/P5qqsyJvtDyd36UfE25u6gBJt9XhTo1HnuEW0FaoGc9oe3N+m5dGoYos7GUQy9yssIwd8Uo8SkA2D2ODjPp1bhH/UqbS8krG34GOIBNnlbnyuXJCYVFORiEcmtSaR8ss1a/ZNHTkuue236Uve+aC7bzf8qRE/miygvDchYnEmfJCRP1apEW3m5CgBPny6V1ua70v6kUQ8Qxb1bWQByON5CyZSTw94wLI7i7lPo6No4tMh01uSfh97/qXO8j+jfWvJSWvnk/UiH9KsZ6eImzt3eoVD4dpdX5ltCdmLVADI4lzUgKjydxQcEc/iXBja3N+pVYgnJi5OyRFu+FcYbeTfqRgPUk2AM8j35u7v9ToCk3D6kcg3fESA43uyZMAeJdogL9KIhe5Db5qSkK1dH966W1c3XfEgBW3LrCwpe61dt/kigOCPmjijucWvYdR3EhtuP0qUNK3BzN7i9Kybo1Sc/iM1MfBmOG8TEHtuEtpfSmm3XKVJQnzDeAjcoluqpNS8BTj5OuK6wsXN7Um2629P9SIiazoa4uZIokGKNpDFnJgF31L0ogJ6WovjO6x9C9SRD06IbXu/9UAWlVRxVVMNTT5e8fIvJVTxuPPMU7FNJCxZHaJ9QrhEZWs/7kEpUN2tauhYTa7Sy8Pmkw7rUrbe9Kijj+jN/pToUr56klSCxTBc23NTzJo3LPJT90BGePg6Zp2khAjzZ7hz0TJixGXiR+0cER93pWsfJDJ5jaOTbviUWaoan0zYiTUtc5DkKjvnIQu7Jtmaj+wyqjLR9PEmzmOQss7l0xtfMW2pr+lZs1SD179yF9uqWV3h6VwvJtykoH4kmK7uS18lZ0eHxyR8SXO3uFNKwIlNJa9mTWl6lZhnlkzMIroRwCY2MyXtUcbln1EqohsQwuJ72b6kpBaMCyyEVw64BfPUsk2dZHUBrt8xQ2qADhmT6PaKt5awKWlyaNjI2ETOy0RWclmPze3uUykxg49krMQfEoAIMUqMPqCeB3HL3oazGjrrswYDfc5D4lMOuoypiieIBIvF6VSGICZZbvJADTj5uk/miLIuSVrW80ADckJOI83tScVxuaCzr7tUmz70h6s11AA/mddYtvfckwpMNvJABfvXH5d6623kuWvyy2oIOMXuRNnlkhKNxL0oh5oAdgpSqCJo+ofUregGelhIHjjLxXXqBw6vCQA5YJIhqI7wKQLRMLuoUx7Q5GR9JFz+lHgTWxp6Glkxg5acKiloCEL+LUzWi+Xd80OKYbWYHUjHxKWoNmY2OmmGUXZx9Q96zkskm1/U/V4SUiHFHjAWka8C9PhRZGpysrvaq458txBbae5SqCn9lprnzvk2sXpVXRwvUVI+Iep1aykIgOj8Urh2+lSaATZCZG7bA5Dn+kU1WQnCZRm73OzEYj3O6OWoiKsgicHOIHuMR8ReSsamjgLhe0TtFLUfi7Wu5+FAmWX2e4WElfLXytdT0MZTPd6vCvS+yxR4f2bnxGukjjiqJOMckYbxze0RIlj+x9HUyMWHUDAQyGJTS5bi9LfJbrt5T+w9hqxrHG04RYibmV47l3YVqrObJ7nRZnTsOlj/AJk0ULbc2V1jBQ4PRz1taEpCJ2sMQdRvraskHb7CqgDZqeYSDdaRsu55YfZxdl/RPeGMtbLfizXBhjVXJ9oGF07ix0dSd/K0xR9n+1mGY5WjSPnFLI7DCJD1F6UlmgHZl+ifwQ5ZbkB04K+rMJ9hLhyg4mT2gPxKGdLsLJrVopxZi8epUvG2XJNFG3ntUrFYzw+EpJztAuRD6kzSye0YdRym7XSberqV3EXbdWNOIWobW2ip81HILRvw33KFDURzGQRGx5NqQpbkaMY4Y58krW8lKIXjLVv5JgpPc30osQ1bu0b9TJMN23JvzMi4nfeyBy79EbBZIGRoYtLBNRTkuPN8kcWcmx8vqTM34Z2s9yQCKZrcmzTfG3Zib3epA8mnf70w2ZHoguizjxCfblPJ+Z1Liqjk57viVeHTojeSS3YymyPLLSKseMSBnZrudyd9unjDJqh7C27XVD7VJ3t/JIao4y1F7fSKLs01LI5GjfWRy+pNcRufEHd70zc1UF+fzFQymAT5tb0pE1ZbVNPPRi3Ea0C3MWe0vzLvt1FhtL7RWm5DmI2j1JqkrGjAWN2qAHNmgPpFNVlLHWU5RVEbhBUNbtfu8xTadAnT9xzBe20UmL1FFVwRUt5sNNIPk/qJT+0naxuzeKhRvBGewTO97S19K81r8POOvPD6udhnh6Jctxh1C4qo7UzS1lYRyVb1VQINmRNu08K5N2j0u3CXuPVe2HaimrOw88lE0REcgDJHK1xRdXT5fUvJaSjesrApzkaADf8Aak9wiotHUXQ5Z821Eer8ydpax8PLhGbcB3uAia4mWMnbs1S1VRNV287F4R2ZGKOg7Sw4nWhGxnAIefpJtBWDq6x6iTiGzX5WvstVrU1gCPFze8X2ETNcQ/Eo9ZCGIAM8RsMvf8QqHyaRIVZiEddR0dOFFFFPDnnOG15B+IU3huKVOG18VTSSPFURHcxiXeopx7ss9qUPXl0l6vJc9OJs3sbfCu0ElRiUtXUytEUp3VQmG3XxWpzGsHoMUMzppAP0nG+0vpVXHiElcNOEjRRVEN344tumzLa5eaqYqqswmsKPOy9+kuh/erUnXuIaX0BWYHU05FZG8ot4hZRRoai8WaCS75Et5QYfiFRDxJMTwyCJ/FxLiTsmG08dJKx9oIOKen4VKZK9EydmY2vhr8UMJDo7TAGAiFrb/iL3qKWC1tt3ssn8E9iFRWUtSUftJyB3SdOfvUqHD6usop52qJDskGK27as6Xgtyb5K/7nrOb05Dcutg9STfs/5q5HAXpZc5ZXqALaxZluULEsJkpxOWC4oG5jnuBS+Co3P4kMsHqxHPht+tk1Lh9TDzgK1/Fkr2lpY6WDOQ3LS5yVHWV0tQed7iF2g5ptUiE22MPHILZvGY/uStfLPK1DxjHxv+pOjXS2W53fUyg1G10dvdcj9qO7wfwRBVbbXG5A0Ma2rqeKqubUE2dQ5W6MP7lKD2g2/Nd17s0uI+3VGNPJu5qhxjsBw3y70Vpeae4LiwuLvaSHgvn3rPeJr2mBa93K5SCqJNHc7swttQcG7V2dLgvySbTGsUkOy1TyPqDERNut9yDiMRZ8Ni0SGPcjKHcLeJTZqsTG7o/wDhrt0ZF+zZHwenN2RPTt3siy1hbGrYxL9n/NGVOHkyNqe5WdNh8BYRUTyHZKDiMY+v1KXko0XStlMVC+ejtcmypTES8Sn8NvJFw33aujuFLpCt4L5a9K6VP0+lWfBLPL/kkVPb3flS7o/w5FcFOxea77PH3udysBh3Z5JNS9+iO6Uuka+iBwWF873t+JCQtzdWXsrW73uVth2E0/CGU24pPt3eFS8yS5BdFJv2lJTYXJURFIwOIi1zadSiywnCeuYiO5bqEeDY4N0EJNooON4e1ZKVR+GJmfSO1c8eot8nbL0+oXHyZfw/EnR2p2WlOE8jC1C4vzytXRumY48co/IVrZC6RExBq73Ire5hXYYZqiTKMHIlD/yZ0KO3ticikGGUZHd7hU08Q9oO53uJ1bYP2NlqjI5Qtt8K1FP2NpoREnga5edm6zFBnt9N6d1GRe1GOoI2ja/Pd6S71bU/4xi2TCSuz7Lh3BaXzTf+zvDfZmOa4ZdTjmepj6HPj4ok4bCwmPEZhH1LSU8kVmyVtFR0+B1AiOZ7VoKTs/GWFDK15ygb8Qsx2t4dq8XPOEvs9/pcWWP0HCMVQdgG5n8Km0lGd1rgY/UgwuGjpWF5DO9WU2IUfICch6ufNeXkk7qJ9X02GFb5GCNO4jla/wDBWGHYPLXAJs8dnEGJxI7csxVYeKU0Z83/ADOn6PGKOSGqgvcpSa6MQ78s+pYOOSXhHfOeGC9rKuvJqUzZgbS5UlRjxw1IyxxCdjeLpF/NWI4lhk1SfElcRMCG7JUcuGx41V/d0E4j7QfCCXO36fkvX6XE796Pj+uzycXpIzFSVINTK8lXGBFmX5lUVckUjZMbH8QuKgYr2fqMNrqiJ3a6I3F7nu1YlUmLwnkfS3pX2OLAqtM/OOp6pqTUok8yYj0diy8SaMWLn/go8JbxZn6uYqU+3ufkulrU5IzWRXQw8durggOnHP8A9E++aEsk02TNIj8APSyEqcPJP265ZJsx3FotLMHFAcFu5Ew26I0PhVBVA2/NdGPvXRRCNwkpYDdvzSIWFkQ9WnUiL3pongaePTRC43On7dunSh5/uSsmrGh2/lS+eafQ6osKOaE2rJELFou2+50ttvxIsFwBw9/N0RCxDytToD7k2Yt5IspoKONrdATvB5uwWpuEXEs27k/xHEc3ZyFZuTKGijC0dHFI+LzDo9KlRSMQcmt9JMnQKm7wMfpdTu0OtjLETpdQl3kujHdpn+YkH0r2qPlNgrd2iTZZ810dpepK2006ATFuRXJdTaP0oS3FqgDlyTc/hS8VqTDbzdUArkvDy2peJLpUgIfejiFh3k21NMO7N/JGcl1reFABHI8j5oLu7xISH37UTdOiAOXe5dGN+dtq7pHrncXegOZyLmgB8SCMB8W665NnM5aaiJeFNPufJFw38/zIATC0b5tuR8TiW5u9jeEUBiwvlncPUgt25oAsMKrAFzgqJ5YoDbQoy2iXxK9pKWASLiZENug+r4lkFb4FUVNVUxUUUT1XEe0Ix6vyqt9QqyxuanOdwdxz0b6VAmkLbltD1LSzdla2nwE8VqaSQKAJG3k2l3/NZCqxD2gyZsgEelcqzdz4HVkwvH8xjfWTiDNuLayfnowowyc/xc7bVHpJuDVxSZdL3bl2aRpJikfpd9BV82Ze3UVrd+efckGaV13chEd3O1U2QEPVo6lUtc8L5OLEDqL0tztRaiIv0qba5JLyGRowCSCS8brnHxMriUuz8gnUSzylO8e2CmC24/DcT8mWfwHDTxqu9kiqApS4JnxD6dBztVdc5Bwwbc7+FKct1RcYuFTLHEMUnxCxpJTlsEYm4j3ZC3SPyVcOfFFknLh3B0l0mkY2loV2lylJJalTk27kWcEjiYs7/CtNgONS4LWBPGd2XpWICR7xbN1NCufhc3ZcubDHLHWR6PRdZLpp7xPoTs/9qFtOQyVf4TveYl1OSi13aygxCkqmipGM3Yh48hld+VeGRYpaWWqdfHpBDJndfOL0TEp7wPscn9UZsmPSZc9qpI5KkXj3DY2ayFRHbMTZPz0VthuND7eHtLBwpXYDIu4fUofaH2eHFaiOlqPaqUZHGOcWtvHztX0eJOHsPieon3ryFaRWnz6VMwqMKjEaeM2uEjEbVAuIizfcrLs3wC7QYc1Q7DTvOHELya7cuifwObEk5pAY7GNPitRGwMIAZCwqA/QOXUrftoNOPafFGpjY6fjnwyHxDdtVMJeeirHzFBlWs2hMWq7dqgNExOt6MbCMh7mdWGDyTxhWhC52TQEEnDC7RVdu3mr6kxiPDcKGnpJSA5gLjWtuY/D/AErKb4NsVXbZQelvCul8ldjhNOQZbyL5ojwunj0sf+KfdQdqRRD5dSVxZ5q09hj9tKPJyCy63zUlqOnHwAP1Ke6iO2yiH967b8lOqI4OOAB4nt2pyIQFhE2Hl4lp3CdSBdb5LofhkJh1Du+SnVJRbmyEi+FBTQtIBX5c9FSkqBLkky4g0gX5by5iq2YuMd6d4JZZs12nShGO63Tb02qUoopuUhyIgsy1QiLCyfho5JgKwHRxYfUTETAz3CoUlE07cmQ+/VtqTSW9LKcWHuJEx5i4piSjtEeavuRE8LGLvdtSubPmn/ZXs5/lHqUqkoQkuaXIR7kPIgjgnZAu8kNvzUp6G4zaNrvJcioyFxzb4Ubqg7TsjPHtyXOHcp5UttuTP9Kb9jkK52b+SnZFdqRCIbUrdnU9ykFSmPel7Kef/ojZC7ciPbb3p2nj4kpNewaXbkZUr8nJ7vkiipbX5v8AwTcxxxsfKhEYgPNiE9v70MxQCNmRiWSmzTBNQwA+fHA3z0226KBURtI+bXLlT2+R3yhovYOwyMQ7NpMyZnpw4PEZ92euikUAxxzBxM7M9SyR1EccgSgz3DfppuIU09Z8GbhvC2Voi1wu+RfuT34BcgAi9IoPZC/+CnYqErx5iOeui3k0+TmhB3QBRxCWSEo4yL6lZ1GG08eJHFFUvLT905Bbmox0LxhFvYid9RHwrLY0cX+iFUQsIja3xJoRe3mrato3EosjYiy3W+FRXpT9DW5+SuM00YyxtMhnfmVzodxFnmpns7iHckVK4uOiuxasGjEBAjJtwumZpjmlJ26XdSGH/dyiZup+pANOYtyut9yXBOsgYSCMM35+lAZPzd0bU528kuCe7Nk7JGrmHu5onJ7sm6RR8G4tGRDRyEWgHoiytGxq1stW/qSYbrWz/UnvZZc+i0Vwo2E9H/UjZD1kNELd5IQ3CiMd3NdtYQH1P7kiALbiydt3creCExphB32pqGOAbdGEk+dY0Za5EPdagTIdTDb5KJKVp7OnJT56qORxZv3quMmI8vCqYIF92ua45JFzTfVpmpGERMjLcwuT7Vxh3a5LuhDyuQQLS5dLLlmuXMV3pyQtuHNABe/xJOTEXwpPlt9KXi02oLOaISytRnkVuTLlvyQAhG0ckhG4l1huL4WRCPE0bL6kMBBDxLvhScXEv3J8S4Yattbkmvw+Ed5uJ9wjuuJSQNWuXJdITFs2Z7el0uGd+WT3NzHJOcMyYmZ7rd3NADQ5ker7ifqJWuD4aeIYjTQRsxFncZeFmUehE4TGeP8Aajyua5em9lOydZhdIFRLSGFZIAy2yN4Ph/zLWEbZOSVIm4pS0VdFBhfHaoip6e0I5P7truQ/mXnPa3B8Iwt6UcLrZp5SAvaIJ47ShJvSXJ2JabG6wKHHIn1ivjcDHPluuWcPA6fFIyrZ8YpqcpmMo4siMrm6WLLlcqyO+DLHZnGk25a2lzQf5VYx4HVzSDEzR3/EajQUt05NI9wxZkdvuWR02TqKNqWPM9pvuddOZoRlndrS6QFOSRvwxc9xG9zj/wDPypiSaIq+BpWcoI3HiCP9Skki08xxzBIGd4vctV2OGjrK4wrNx5Wxj8XUqHGKqnqMUOSnCyJssrWtuUCGunp5AkhkeKUHImMepkeBNbHpLdrMIwuUQw+tmpyz/EIWIVD7Tdsq3FsICnbEHqIikY7fe3SvPSkuInd3zN9U9QyMMxA73CTaXK3NiUaPQ8b7aYpjQDh1fjE1gAJnFK1txN0/vTFvY+noBqY3xKslYNYikYQZ3bbdtWNx7HJ8exL2upYBlsaJyBrbsmtu+aswo6KnhJqbEZiiqAbiDLT/APuQNoN8YwsaXLKoKszucrxst8ulT6EqaPCJcXOojAYpgAKYZ7ag/U4sqaLC8Oh3vPNVP3RWWC/5rlIPDaKsggB5XgKILX/Buu/NclYqNt2h+0SphrMEOmimCKHKovqjuOZ/T1crU7P9ukg4nWvLQMdLaIQQZ7oib1F3+JeeTYTTwjrUS1Q5ELCTWWfTuJNQ4HHJFvrGA87n/Du/quVrI14JcIvyb/tP9qkfajhQRgdPTwmJhGXy9SrQ7bSCMQGbezw3iFvUBOyx8mDhHILe0PUD8LWZIzwEM9laxZ8/wyVd1goRNzgnabFZMIqgjaaenkjsDS7IunanaPGMZ7P4eGUPACod8ikDqy5tqsHQ4wGDzS08r1FVALGLDFOUQ3+E1ZB2gpsQCeNqaYZTy4BT1bmMXq2v1XKll4E4RPU8Hxh8Yo73tvDadvmnaiF7NGu1WHwDtFT4aZBIbFFLz8JM/wD0W4CncmHKRiF9zWsvQxZFNHk5sekgBj26siKPb3WrpRyDpv8A4JqQpI27/wCC0MBqYrXzuTMtQ5NokUkpPyS4m3Jwa5WOhoybnlcmnktEnytJGce7Q2QELXZP1INEHCTyNmz2kpMExl1u6hhkJqXSVEcYiEvTnbd5KaEx/q77hQ296soaeKRswnAx+FPzYfFIeYZQWt0iyKIbKYBDPUM/iXJbBIXCK7JT5KMI3/aMY5+FDwWt5OkGxVlI4uX4bWqQF9g6bfmnaiEBHp+YpoI9un9KBXsV/aDAzx6niYJI4p4n2Sk276V53jsdRQ1JPWQSBOD22iFon77l6tw37s0p6UageHUwhKHeMrXCs5Yr8HTjzOHB52/Z2p9jpcRCjcopo3ztfrb4vJRaLD5JqvhRwSSZ5Zabs163UV1FhNDShLVxRA7aUwDdkLJrDpsLqKw4KduFWMHFaOWOwjH1D5rLtc+TdZZ1dGApvs9xQj4fs4RDnvGd2vYU72g+zmswcinwv/f6dx3x5WmL/CK9EKGP2njvHdPtzkJ9xCmpZKsZgeKQOE3XGTbvykr7KMO/Ozzjsl9neIdosSKWso5MOowAiOSQNr5eFRe1PYWChp/bcOqQr6XNxkKD+6P0kvUwkrxqyOnq5BE+QyveLF8IrGl964PjFRPFieE18UtwT0JSNT8X8r96xljSR1YpvIzzvCKinjm9nrmcQz0lF90RLSVWChiFPwzMCYW/DnFVVf2bxPFKuc5KMac4mIntcRBx+Ek3gONVNCBQTwHLA/q8K51+mdcv2Qo458FryCeG0g5iXSQp/FaxyAZ6WosEtrxeJlfhUU2PQy0Jt+OQWwS/8i9yymJYXPRyiB5E5XZCPVoplcSlyRQmOaT8VzMO8RVzgdHHVHA1HWWVXDlOSOdtmm4WH1XKjteG7J3Ek7RVB0so1Efg8WeurLJMo01NjkclIRs9hZbw6lDHGKiSsF6Zm9LiXIm+JVtNDLVBfGDbXETG+3PNaPAZsPkCUDYYpfV1W/l/5p/Phkp9v3IEKinmu4YPATbTgN/8vuWexjDXoT2N+A73AX+klpsVoaSl3Tyxj5EJ7h/MgOlYqXgm/tEBtoQuiq4KcnP3pGLbLkn4qfiP3qRXYadCYuOZA/IsuScoyOQ8gzLJvCyyn7S4e4dp8Hu8F3iVpF2buHSNlYYVRmQCZZjGTelaWgo2HTL9S8jN1UoH0PS+n93yZAOzIDqcVyRdlWtzaBxXpcNPGLCzmBfuUkqWHTILl5b9RcT6CHoEZnjkuC+z1guYbfTkr6iweIg0jb33L0EeyJ4pKOcbfp6VZxdh2o2LIMyL3KMvq2Oqvk9Po/6Y6i9teDyabAQEx2dXuTJYDHtZnci716xV9kXEgBwu+IVUV9DTUcpB7PeY7XU4/UlPhHbl9BeP5xPNKnDQhtZ2O5MFh4d2a3NbhbVX9xYI8rVAmwVyEWstFejHq7R5WT0yn4Mr923ctS9KF8PcRyfa60/3O425NqkeFvJc7g9yv8gx/t6/RmBoW96dGhbvd1ejh7jdsddelOwm4bW9xEn+RY10KX8StpqNuvQii3Wl3pTEElOEWVoi5F/FSKMf95GN9olt3IKmlOnqTidtwFk6e3JXZSXghvShbyfNO02HtNf7mutFLI/JP0sjx1AeHPmqbZkscER5KUY5SbPaP9SH2PYLs/Uym19Occebs+x7HL/KokcjkBM7vaLXJptmWRKCI3ucHXCyF+T80MpWlnr9SEZn6c1ukeNPM0yUdLsz8PeraipzKSAA8bW2qBR1FwcI2uJ88yUqjrpKWQAnzIojYrh9K5MiZ6OLIpUyZIJ09QUTs94va/uTTkFOYyT5EGd1vmrrtXQwYfgVLisFSBy1Ezh7MXVbbdevPKmskqDvN3JRgj3VY+qz/juvstp66nqJzYGsE3uDX+lAYgI5ODKmfPPLRTKOZiKyQ2HNtCJd7xUuDz8XV7yqZIOlDIWze0uS03YbByqqsmBztcrXVWFP+CLOFvwr0X7OMNjjAcpd2RSmAryOtzPHidH1fpXSwz9TCMvBf02BwU+gM4+dzqSWH28slIKRubvt9Sj1FZHGItxGIl8TvOcj9e7fSYIDb07C1zs1vyTM0LRsRh1fJD94XaM/eotfiDZCD9PetoRnJnn5ur6ZQuInqn8BsWSYmrjHyH9yj/eAFplb5aKLU1HELR7R79F1wxcnzuXrFXtY3NjU4uXpHkq2t7TezmByvwhfld4kqkuIWYzsNzeJZ7tuLSQUUrtb+GLbV7PT9Pjm0pHznVdfmxwc4vwWkvbKiJ8uJcmP9qIC/Zz2+SwVRHHGXOQdNPeooyOP5fevbXp2L+J8y/Xuovk9GrIa2uwGeto5nthkYDt6SzHzWKlqpyuZ5S2+9DSY5Vw0x0wTyBAe54xfaTqLKT7sl0Yun7fEjg6r1CWepKRI9slLXjP/ABQnMchZO7Fr1KLGTlponRG7Rl0aJHl92U/LJVGTe0D6mU4y97qupi/FzZlNuAj06VzzXJ6fSv2CIj6c0D7n1fcl4s/4o0kbyAtu8kuG2ReJEO3XNki580WS0CULIWp7rfUi4jWpDJ7k+RVERU73a7RdD7LITdO1OcckPGYk7ZnqgBhMdXSEX72/MneM2a7xG5Zsi2TrQ1wX552ki4KK7RCM1qnkdCantbm6EoX8k6FVbps/MnfaorNY2H4UclURLfdaht+F1M9qp+di7xoCbRkrkKuCK0b5ckuCZW5NcpTyRZZpo6rh6ttRch0Jo7WHJk40Pcm4657dRAkjrrWHYwpasfA60O7mnGjbNQ2xDdqzIxrtei796lwZKaKMsyDJ2QFzXWLzfaka94+UAbkjXB2o7m4OTM2j3IYAdWmdqXza5Ii28kJf/LUAK5ueqVz3WpNZZq271J0KV5HHJ7RLxIAa8W1GMbW5m9vwpziBSvsyIkwczyDl/SgAjL5IGzuLJdGN9M/0p0iClk0diIfT0oAAY+8+lDxGyyb9SAyci1XWFyEXJ7UBQtfqSGNyfJmciRFlH8KEitQAWg8xuJvChMnLvQXfNIdyAoSTcxSbkkgrUSfo6h6WrCQH5ckwXn4UlD5Be00OLdusbxrB6fC56yQsNgERCmj2hp6vN1ntS5ogkON9H+aOpqPaqgpHjEM/CG0VEYqHEEbTnLJzN2Na83XQG4hb/Mua/wAVICjcoSkzYbWuYS8WS0ZiKTIiGzcTt0ilw7dH687bU0BOJZs+5uSdhK6S+RnMc9dVLAceG1hfPm9v0p2rKPZw25Nr8SZMrYQbNN3Pl8lmuQJ+FFLT1MUrZgL3CxeEtEcpRez5U+ZE4/jETdO7wqFJVSFGMDG5RjuZNlMwsIR5256l4iQ1bGnwOBuLrb6l0icYteklH+fUnZSYrXY7iL+lXQgbjL6RU+mw2sko4qtqeQ4CNwYhbaWQ5koQFGMZBY5S56Hn0qQOIVNPTjBHUFwsi/Dz6c+pQ7/iWq+yOUm3RIiu77UU8cQ28KQzuBs7mttLxCmhzyTXJB1yuUl6WSTD/aM3KIDsUTu6lYDIf3IYXuIFMO31PklI1jTIBFtzZrU7R5FVRN6jFRrtLU/Ri5VMWXVdora9pmvkO4qLjXytb3qHaKmYr/8AdFn1ZKI/NVDwTLyDcu7kv6ki29ysRcdlJuHitjRxGUkZg3Ha4RJ2UCGSOEZwdnvJrWt7tyGgxCowuriqqSR4KiF7gkHqZCFQYmR6EZeJZacm2/sSLb70ijjF3zJ8unJEOKQFY2T7m81Snltye7TVBdbbo6XaTDussyrGKtE87QyUGpk4kxPm9uaACa4vCgclahRDnYcRcOYH9LqQQ8YxOR3GLcNwsompctqlU0LzTA0rvaSpxKg19hw0bVEohGfUramweSlL8XIb32EjwoaQsVggbcOdt3TcvSOxuF09dWHFUwtODbmEt1q87qM/ZVs9no+l/KnS8mEhwmghcr6hzLvHLp96mQYfQX3g+71CvRu0OAxjWA0FJT8J/wDy9yq4uz7xsX+7sJ5aDY4iS4l1cJq7PVn6ZkwzqjPQ4fFVMTA9gj1aIRwli2Nt1tuJaaHDzvjBwELvS3Srz7hjkpxu6v8AFYZOshA7MPpuTL/E87/2fcnsdt3q9SJ+x8hW6M31L1CHDY4RG5mMh9yfOlhkEdjCXyXK/Ua+J6MPQ01yeSzdiZrswdtfEo0/ZGWOHrHkvXvuuDMXyElQ9o8DlqByiZ/Z7dSjW+Pr93Rz5/R1jjtHk8qq6N45bG3W+IUoaGQiyvt10W/p+ydwjnGenK5lPpOzMUb6x7fiXW+rgkeRH0zLKXJg4MDe3rt16ibpRvhbxuT3gQjyuHqW+nwtowI3iKxuQKkmwuWqqNcri5ClHqUzSfQ9vgxk2HyTSDlmI5qwpsBkmtDxeIhbpW3puzoU4Wf3perwqzp8NijDIMxtUvq19GsPT35kedN2f4ktjbufciLsvp/6LX4fTtNXM4Rnc7nu8KnBNBMc8cb3HEdpiQdLpPqWmX+JjaPPX7Nyl5c00fZmfm3Df4c16JNCxXO3U3uUI4d3d79FcOpbOafTQRhf9m6gfTaXvQl2fnuHp/itlJSuOr2CKqazFqCjf8evhH4Y9xf0rdZZyOGcMcfJRlgcollYyH7rlFuTWqzHtBhlQVkdYH1ExCovaGR/Y6N4KiMrqhh2HctE5mDeOriMfc8hXaNtbzQjhp3ZvG1quJCPj8NnjLwp6SFhAnzARFtSI9qWzH7Sgkw9y/u7fhSlpZJoxjcNud3JPVPaLDoS/a3kPp3IG7TUBEObkP7k/f8AonbH+yH9329y57C5FoyuocQoqzJ45GIi8KcOOK7dfb8lWzElB/ZknFyxAosmHS21TRpX5M1xelCMYSdreB4MvF9Kvno4s+dpK3IzikzNw07lXmLPaIt0kjmp2EizDd8Lp2hjYu01VA79LXMrx8PjLXTb70OdAkmjPDCMLjs6k+VYwwkzRsRNyUqrhCoqBDJtr23Z9SjfdrRsT526ovYdxiRZqhpB/YNd4tVXzUrkRPw3H9/SrkcPuEXYrR77l08PaFrzMRD5IVEPlFCNCWWbPaS4dO8L793+lW7w02ZM8u7vtZMVxQbXCRzz8K0TOeWOFETh3RC+dyjTE8b2atlzUkZAjHR7RHcos0zzGS1OShs93kgLbyTsZcO7QSua17mQFH3dKBgjySbK7XNFFGZFkDXE6G3dl5IAlVELQjE77iNrmTT2Fo370X4kwBkD3RN1LpxmMgm+Wu7b4fcggBhErs0mK19W2pOLjdscUrrR1bd3IAAsicsshS1zS8W3pS1JBZx+adtCRsn2knsNw2pxapCno4jnlN9BFWXafsufZ2sGn4jzmwCUhZWixeK1VRNq6KbToZ7RT1oQjn4VE1F9fJE8jla3ULKRBnNxC1b4W+FARNdz5If3bkrUUAYzGUpGZvf6vUuMT80L+SIchuUgPSV0kgDHnwwzutFafA/tMxjC7Iqid8RpQYRCKp3EDekS5sskw3Wg3erWOnAgFuGJWN1Kk3EJJfY/2nxqkxav9sowlp+I34kUr3ZP4rSUOmxQIwyKO0s9SHxKFDTnVVPCgC8i6VZVeF1dPEMDROR8PjHb1WodhwiPLXBJUDI8dw5W2i9v71Iw6O2MWsuOQrv+1QKan40pA7Pd8P8AUruCHfytta1rlIAOOZkbvcIb3/cqujqJ4zlliC8sivubMbVIr5raf/8AGfp+BulX2G9qp46YQp6Clijyye2EPxG+JBLdGPlkeQ8yQPzVjjdDPQ11lTEFOcjDLaPSzPuFO9o+zdb2ZqwiqWBxlATjliMTA2fvuVUXZVdKKORhlF8tzIelK5SUEZNIZP5uk0h3aO/8U2u96qxMsCwfECG9oJN27mhmw+rjIeZ3Ndse7JOBijCHQf8AFC+JNd0P/FSSANPVk/DBpCuXfYa28wAJTIedmtqdbFmEdAO7PzRNjnD0aN/4oAihS1pHw8pBJt27ai9nxDc9k35VKfGm8cZF++5D98N3NJ/FA/cVpx2mXEzEviZWWAjSSVYhU9LlpdJYoddVNVGLszjkycw2No5oqidv93ifqJrhJ/JCF9GmqJI76yDOOllpx2RkDETv6bl6D2Z49VgkEkz3FuFpLusfUvKqHh4lWCcsjU5FNrJ4QZy/wW87NzPT1VZhFNLHW8KS2OWJ7gL1WrqwS1Zx54bwNfaOWp3JELWkofGYfwza0h5ik8zcsl6Z5FHaiFrC3uq8suWRfwUqaYOHkLuJKAdQ0e1zTRpFB6W8nH9yXEbvzt+SaCSSTQMyy5p38S0s5GBUUEIhIN4O13pQcbh6OD3LoyRQlmzuZJo6hyLPQUAFFUGJbcxL4Vc4dUS2DfmRKhaZh5O+5lMpMQenHJna3xXMihSVrgvzkcm13KPJJs0NtqUNQFQAuDsVyIqWSQdHb+CmjAY7s77kERbss7k3UU8kMtjmBCPiFM3c2za76VRokTwkYbs2Yl0rKjQ2cR+arwqLS0zU2OTZm2X8VLIZXY1hYVVNLFnaRNsIvCSzmHYxINLwK2cIMRozYqeWR94/CXuWylmYgJsmIviWR7WdmY8UjKsjivliC2S3xD/1XPkT8xO7Dk/hIlVH2qUxAcYUd9V3ELbblA/2+xuYCeKCPn1DGPUsx92hDFxIjvzAd3iEVqsHrqaupL2dglDbII7bvesotvyzqlGEfCIrdqu0Mx73IQyt/Zjcq2WlxXEJjeeK4pN1xRtctSQtzv8A5pwiYe9W4fsyWRx8GS+4cVkiseoezLpv2qLWdjZxpynKVzId3DF/CtuRMQZZ3Fn1Ibto7lLxoays80nw2fCzGSA+KFtzEP8AmRcRqoC4mbjnc5Z3EBefyW8qMHjqBMAdgCTd9L/CsljHZufBx9oik4sGufu+pczxtHXHKmVkWHvVH7Pk/HyujPPaYoAw94YK2OoAwnit25eJP0+QgEgG4wA923qif/orzE5o8eCyWQaevsH8QemUfCsqLvkz+C0NxDVmYDEBiL63F6unyU7GcHPB5QxCjkaejlfQhfcHuL3KnCnkp6zhSM4GJWvtUwMWno6AKNhBhvueXJ7iF+4vcpB+SBU1klUd0puRKZg+JVNHKMEG8Jns4RdJEoMouL5uG0uVvS6OirpMNr6ergyGWnkGULmuG5iuFS+TaDpmnxKSON+HKDRF0nGT9/iTWGTPhZmDA0tHMV0gx7Sf07lXY12kk7RV1VWVsUZVNRJxZCiGzX4RQYXXRU4FGZmIs+mir/sVTFfbncC8ocSqIZRZzcw7hV9QYk5GOcZyk/hWWm4dRS8SAmvLxE9qtexNPHilbLTz4gNAcMEkvEkPYTt0j+ZeV1PTJKz3ui62bmoHpfZmlgxQBukACF7eGT7nW/w/sjTQiEjuZ/8AlkvCcOqnkYTaW2UfELrfdmu2FRQgMUwPKPrz5L4nr+kzecbP1/0L1XpINQzw/wD6eh1dP7POTgDCOXhZHELyav1Eqg+11FUCOVRYWXpTFRjkEkRShVwiAcyPavnV0+aXtaP0OfqPTR90Zqi2rqfgwSyWcmuWDqCCSs4RyR8aTc0ZPuJZ3tV9t08cUtBhDAPMTqZG/wAq8x+9p6ipOd5TkqHe55SfcvrfTvR8+jlPg/OfWv6r6SE1DCr/AGez1mVDDUObxCTQkbXdWipsKyrOywYpWT28yMvLVZuHtx7Vh1RHibOVQMZDHOPj+pP02MQf/lhLTOf4r7W/ivQ/DyY4U/Nnhf3nBnnvDxTNNHgZzQjPHkUR7mL4UZYSe53DpbwocNxQI8Ior5X/AGbdLqYGKNIxME+70kvMydxTaPVxZsE4Jio+y/tUEsju0ZCNzXeJI+yoVmDVTtkM8Mgk+ngtJO4bikfF4D1kfE6uH4lbUOB1eNBWlRS3zgDG8Eb7jDxZLneTJB+5nclizRXbVs88l7I1kh8SkylEd21+Suca7FyYpANZTg41RsAnGXqy3LcYPgrlGNjGIfErmHA+G+rvaSxyequD/wDD1sH9Pd6G0vs8Ok7C4nGWRs38U3L2Lrx1yj2+9e7ngNPIJX581UVmB09xaGtMfrDkcfU/0y8S2izy2m7M4hiDcIafiXAwGXhYvCSzNRhM+H1MsUrhcNwuK9knw8KXRpDEDdiMRfnkq37QsLw6bGjqMMyOCRhO0X6St3L1On9Q3dM+S6z07SDa8nkf3PUTYdLUM7FwztLXwqGULi217fNei0dHT05ytKDiJha9gssdWYeUNQYWHbnsIvEvcw5+42fJ9X0jxwUkVtPdGWbdQqxrKjicI8hEx2vb4hUOajnjImdv5q2wTA3xahqrJH9sZxaGDzHxPcumWnls8vE891BE3tDi1Pi3ZLCYgglirKaaUJJfAYPbb+/qWNljtDnarmsw+sw+mpWnzGKobigOe3qyQUNO0kpX5ELBdaSeNQxw9peSWTPkW65KYsuTIQ2nln+lWVThJxiRsd2tu1kFPTnh9RfPEYkO63JX3FRH484z5JlJUSyAO8yH0j3LTYN2krMNcuFJHIWXUbblj8RxYZP2TlAPpUajxZo6cwlcpCfkS5cmDvLlHqYusl00/az1T/byPD2A6wGlI+ZButUhu32G4tKMVOduTXOUoWivFJKqQiyd3G1TKOoYoqxnNw2bPeuR+k4qv7O+P9RdU/ZLweyPj1FIRaRz/wDmUxqFJWT1FR/u9IZgTeI15l2cxhsNnnyyAD8Jdytj7QNtcJRHL0uueXp/blUTVeqd6Fy4N1UTVNPSSvPQTWRtc5D5KPhuIBjR/wC6UVQWQXW+5eeV3a7EY74oqw+AbWuOe1RaDtdiGEuL0c5hsse1/Ctl6c9P9nDP1SKnX0enVdHWlsbDJvdsVN24o5I+z1BUHAUHDMoZBJu/qyWZ/wDzCx+TQKmQvpclDxTtFieNUwwVDX5ORuWW5y+Ja9P0mTHNN0Rl67FPG0r5IntUElMcUgOQi34ZeJi/6Ks9ykiEonl4i27UvZ+Hcx53W+Je2qifNyTmNAPlkjK7k3UkNuY6Xap0o+9tv0pEJfxGBF7hT7Z9yTCiEXyJkBFBhmOvuR3d6abO4tf5JzJvUsWejheqDeR+90Qybkzb810itL0pUdGw5ci4j2qO0jJFJ80aB3B1uaEy+JNGVraIHmbLV1WpDyIN5O9cucvpTfEbnmuDNbzZOjJ5A7rbtUbk/LNR3J+eopcV/cq1Mu4P8Q/N0PE6vcmbjXLtEah3B8ZrtEXEuUa5sxfJK57uSNSu6ySJdPiFdCS1+ai3EkRalm6dE92iZxLW3OmjmYkxdd3rnUKSgJ5pMkcYc80nm96jLtoknqT3WOvM3mujMmS5pcTcig7lDDbiRkNpa/1LgFaYk3hSlkOQyd+rvXeeIIvclda3Nk382RaybGDcgAX3CL+F07HCdQWxtvqRDC0bZyl8hQy1TyXCG0EAOWw07jrefy2pg6g5H1dIBOQSdv3kSMcqUs7WIu4iRYHBp3IRd3tFG8kcLWs3/cmDqDk0/q8SBuSAoIpLu5Jh0uXQhcrtt2XP3IjJh5ZGQ+5BQrbQzytH1EhKTqy/USByeTm+5J/SgBXP59ST8kkKCTpc1xhSfPvRdKPJRIocPnxCbhwNcTM5P8Ipz2UIzFtTQ4VikmG1JSRsxZtY4l4hU05qeulIwl4Rv4Ta1Q7Acjw+Oy9447kMtHD442DTwouDUZC17EPda9wps+Lxc3JvqJ0kSR6rC2jjvjNy8VpKB+Zlcw4o9PMJx5SytdutuFQJiGoYSYAiIW1t8Sf2URxXbnjLR0njcUrXtJkAcYbtrJ2EuGJHnu7hTXRok5bcnbkirAd6mJ8208PiT1dXBVRBFFA0FOD3MPU/xXF3qEibMvqRqVYbi4xi+bWu/nuQ9xP0pHDJGAm4OIFyK3aS5qgkO7vQ3aaLjeLwroi92iAHgvJvUuFmJW6aIC2lm3dySbPmlRVhoLrXS6tEO5PUkJy1TvG/3Oxn8d1qYSbpyRVhYiyJSYagKe3Jri/wJMP7mQ3XD1bk2rJ2H5iYjF3e4iTNvyXLmIeS74dqaWoHNLlzv5Lu1c1FMBa+Fc06V1+fNK3v0QB1cJdIWXP8qABReFLRdVIBANxCytKOFhMs87GVWG1OhJutc3Ee9S/cBouzMIV3aeLP/d4mcifT3L07sNUH95VFmW9rmL0ivIsEkkkqRPVwDmtNDih0ZE0DkF3p2ry+pw91OJ7fQdWummpnteJYkeH4RWVJABlFCRBc3iVZhuNBWR4RJUPGMtXGRPw32/CvJ6ntVWzRFBJUSEBta4k/hTVNj0tOdGzncNLtAc/CvIXptQo+nfr8JTuj2ukxairMblwxs/aowvfTa4q3ko2G3Pq+S8U7O9opZO20Ve7uQmwxGvbYawKgcgkYiF9fd8K+f6/DPp2qPrvSuth1cGxh6PXltQHSuWoNbapsxBkLhnaPuQ3MQlk/yXmxys9xwRC4dxZOzCSL2VxfJsh0XZSjkMQN3Eu4lR1naY8JqRjqICKMfFH4l1Y1PJxA4M2XHh+fgspaWW7NmUf2eS7XajpO01JiBZBmJeklMPEKaMivkHat080Pa0cjlgmt4sg+wyZizoCp2EszYBJvETWqJjfa6mpSOy60eVvevPMb7ZSEcsucojnoGa9LBgzZFzweF1fqHT4HS5NriXaKiwXG4mq5X4UsFto7hF8/EqXDu2lNT9p8TM6sPu090fEbbdkvPMQ7TBXWmcZEbbdyq6jFGJ2viuH05r28fRqvcfNZvVXv7PB6NQduKPDQFzqWl/EM3j4fSzquDt5Tw4tXyBI3AndjbTvWCmmaYr2GwsrXTcM3BcicLl1rpoI8uXX5JUj0Gft1TSSE7H+m5NN2wp7i/HYs/U5LEDUbv2XP0pqTcQ5M6pYYIzn1OQ0fabtB7ZTRRxVGzPeIP1LOANOQ6SdXqZBKLDETa3s6imVumS6sa0VI4Mk5Tdj8vDEdp3ZelKGo4Zg+tovdbmopF3ZpCTjorozXBpoe0Tkd8j3Gb3Pb0prG8WauaIAN+EOeYqkEupPiUZUZN1HfoXwrLRJl7yoQ2beSdIQt62/iq67TR0ulb2ZFi1Y1K4nGb3t6fCtbDjRezRPe5aLA96nPM8ZfhyPb3FmspKzSM3Etfbn/ANrRqPF/7VpQqmmkFuEBEXuXn0dRbV8Rzt+JTIcSkjmAzMjADEnHPmKiWOy8eSnyW7SNS9sZ3ONuXT4ekVdliEF5Dw4xLvFZDGMQpqzG6ipw+KSlpze6OMzuIdPUoZ1khPmxvd3ln1KdLXJbyU3qaeSuYawnZmHfdaio8eea4DgiIgbqyWTlkMSEmNyJFDMYy559yvUy3ZrZsckjIQ9mj4Wetqi1OLe2fhuDcN30HxKso5HqKadvE1qAZmjkEG2i77iVKCK7jLd8L2lkbfSSq5ad9zO/D1WgYgKLYzbmHJVOK5RkQM+4tzfNauCjyYLJJ8FWY8Mdf0+pA0byFkG25Ef/ANtfmxHfbb4hZDDI4iT5MWlu5rlBQpeHtszHTX6kL9KDuS4jckAGEziJCz2kTLg7nQsS6HVzQATSHGOjuIl70nmchHM328vhQGVxasp9HWRw05Rnlue7ouQQQyke7m5Zrl13N1ahVU2RNZFu9TJwcQpqWMmCCKUiZx3Ny96CrIOG0tPUGbVEkgDloUbeJSXwmMep5LfUKghNwZifw+lSosStfI3ezO5GxPJPh7SS9n6eKDC/93lzvknLqN/h9yn13aAO1Fs9ScUFawdINaJ/+qy9ZM0xC7dH+VMnG4gL5tzT2DVfIeriYqktjgI8xJNaDdlmrGlxp6en4TxxGLeIoxIiT5Y9TScW+ghHiZM5CA3Dl6UgKZvNcEmvufNXv3lg9Rc54Wwf/hyEKUtVgckoscEgxM2gxPb+rNBVlD1fT/gjKwRJsrxy0JXAUuBSSDnU1UQE+8bGImSqKPCCMgiq5Ih7rmuIkBZTwSNGZG4XZN5qfRl7QBRNLEBSZ/tXtt/Mn/uOjkImgxMCHq3R2kgHs7IQi4VdPz6Se1SR5FF2brKhojp2Yxl6LjYSUByq6WQwvlA9Yn1L8wq5gwGvmPJq2liEfEUiGHszimKYn7NRxtPKblYMZ7S8RbnVDX/yFgmGylTS1DhtzYXuLpRVN91jZ3f6n6f6VZFg9fhZ0oS0kgAcd7FbtL3/AOZMU2D4niUllNRTzyubkwjHcXkKKJszmIycSrJh6QGxkFxxhlHKZDluHpyT8o1GF1ksVTT2VAGQSRSta4l6bVGnmaaYjjjaK7wipL+RY45i0naCshndgEggihtz9A2ozpZP9moqi+SUDmINzFaGXxKotLNPjWVA0hUzSyDTEV7hdtcvUqsVCDDamQo2aGQiLc2iGWhnhAjOIhFuZZI4q6rp7OHLIPla6nYpiEtZCFNk52sxGZdV2SAtlOiG27XO34UjjMe5CWd1pKSrCYmz71xua4kP70DOvzXRG5x1SkG0ybK3LwqRRYfPXXcAWKznqgTI+opGLxvk/Uryg7E4piVXFAEccV723yyCIN9RJzD+wuMYliI0dNSe0GclgSRvsfMrRK7yuVaSJ2RnR6E6Mz55H0d4D0qdPgNZh9ZPR1kL0dVE7jbKPUTFkSrzpZBEc43zzQVY/Q1AQ3Mbc36s+kVbYDiEeH4iMkVQcWvUL25fEotBhceIUhM8wUssTv8AtGLe3wqr4ZieXiZ0yfJ71NUYdWSlU0mL1VRnyiq4xuy+LLvQ1ZBGP4cjGHxNaQryzBpKvGKsYoJ2CcGuvJ7bsltaKasssrJGMsuoV34clnmZsSRP4nxshk3CL3MmeNpyXWLb5Lr2OfUQcQTvB2EkdRkW93YTJAUzlo+aacny707BILiDblpck5N5so5E93eSEhPqydUBKutJCMjDpn/JRSmcX5IuIPK9QUifT1klPrHK4l3DltU+DtBKP7XIvpa1UIyMPel7R5qyWrNR95BI37I93LRIZgItY7Pq2qjhrGERyzu9SmcaSRsnH+aDJxouhh2ZswEJcxHcmm4Y3fhfqZVbZi2edpIgrJR7z19yLFqWB/iXZBbp1CyAKWTLJncRLn71GDFj5GF1vuUn26EtGe7xXI4CmiG/ZWgqJill4gkXiG21B/svT05zy05AV37S1TzqIhKy8BL5poLM73kESHlb1KdIl7yKgoQhLJjY/pQ6Z67SUqsrGKUmZhLXqy3KEckcg6tYQ+Iel1lRsm6O23aa7UjHXmgtMR6/0oDvH4buSmix65/pQTQhUQyxu10Zta6Bpn738KPQQFz79yVAYjFsJnwWYZ4gvgJ+ku9RxKIoc2MxgLwj/cl/0W6qYY6yEozbMXWGxTD5cHqyMNwPzu6SFcuTHqdmPJYUMj8UY52YZW3NJ6veouLUNRGEBkD2O1tydMY5qYTY3GDwF4oX8vknY6g6ghp5Tc5Q9T7Sb4VlV8GjbXJHw2lrJAGB2DhOdzXmI2ElimGtDVytx4TPQm4G4FKmwv2UxKQHIDa5hK5Nvh+cxyM9o56DltRow3K16F+Hm3U39SldnsQiwuvJ6iADCSMoiKRrrM2tut71Yy4bHTxhNFURzmXWEYlcCgVNO1Yw5ZXMPV6lMsdqi8eVwdllw4o7npAeej6eJl59xKmlw+QZSEMhz5Jr8ejfIHcRJxzEXWjpKf7woSq4GY2D9pHnvif/AKLNce2RvTk9oELBcS9jrKeOsZwpwfeYtcTD/wA1rTxZ6WTN3Y4j3RyA+0m+FZWvo+NFo271KrCqloyECc7QLaBdK5M/SxnydvTddPGqPRg7RONrZprFsWeqwuqB3Yvw3Jh9KyUWICQcRs8kwWOQ1EVRGbmF0ZCxZc3XnQ6SKndHqf3TJKGrkRI5mmIRPZK/Nd9hnkMuBuJv6VVbs81b4XijCxRSOw3ci/7l70Ej5yUpSJDwhGHCcnlqO8he0RTntko0E9GztwD3MPklUxtUFkz8IO/1Js+BCGRntFvSrnCM1yVDJOHKL2kqKgcPgNqhiEdrjnuZWFPjGzq6eawZ4k8Zi8TuI56+l1quzxU2NSFGcvClsMuHl5DcvEzdMlyfSdJ1znUF5HaKuAe2hSM7mDx+fuXq/wBn3aT2fFfZ3ZwGZ9k99pQu3SQ/9q8HgxQKfFYqlmd7dpj6VsMOx72iYHgNxAiXndd0nch4+j6D0n1Hs5HzzZ7XhWKTx1ssdRMBCRl37VpIpHJs9f8AuWDw2uaTgSQRsVoDeMjd/wAK11DjXGiH8NwIvCS/O+rwuLtH776X1qy4tZMl1YuMOeVojzLNZ7EJnzyZ/wCaua2aSYLG2j1LL1+frtMn6fhWfTY7MPVeo0jSKSvklkuLw92qz0sL5Z63Z+a0eNZ7bIHtHmQttUOmwWXFsLOSkkYqyM98BbSdvMV9RhdI/MepUpzoz/BcX5uP70zUwvJza5TZhq6d7JIJAPvEmSpppx5heA/3ZLvU3E814lL2yK37pOSLiNFd3bWR0dPPSgfCAxz2va25aGkxSmGEmaMwMX2CTbbfEgpaiCuPigzReFxLpSeaf2aQ6PHftIWMU9Ji2CYWz8b2qkY4ZAs2iGe1xVTBgccMwnm9v+K00dLxqiWC4L3DTf1eJZ6uxIKeSxwtt961x5cklqjLJ0uKL2aH5qcOUsbFby0Sn4UxCZjcTNbuVT97MP8AeXF6UxNjEZEWbrVQyGE5QRMqaWjqLmeKMi+gVW/7N0tw2G4lndyQ/eTCWb7RLknYKoZDBgO4je1dS7kPDOKcMOR8xIk3Zm2Y7qi4j5kQJmowE+XFHTwiCuZpH9sOI3sIdyaCoB3+L4lazZDnl02L9FGPZk5G62HyIVCm7OzQ3PmxfvWr4zD9SqMVxb2OpIGi4tvvXRizZZOjizdNhxwtmcOn4ehs4l8k1wfzKwqscCsDL2YQ10IU7R0cGIXOD2aL0dnBWzwnihOdY3ZWw55lY7iWWtqMKoxmFjJyHO0lYlRtDILTA4l3H4SZBW4f7Kd7s1ufULpbqQ+1OBBmk/FIw26rRYlgb1WD0dfTbQ4Nsglu1ZZ+qkApCsa34VrcPxAI+zUUZs5hrnb1LPK2qaNsFTtMyB057fF9KUUZ++1T5RC8ijdyu5KKfz3epbJnK1qzglaORLrExdzrgC5P3kuj18kyQmy5P0pW7UEo92aHf3O6zaN4t0OgNrbv8U3LIEJ99qAuJcIt1IJYTLmnSE5T+g3mDdkKa4j3EzO657OdvpJGNGdubvtVcIlKbB964XNKWF49M03c4jlktIkO15HNM+aTk3emrn25ZCloOrI1J2HbtpIf8qa3c0VzkgjZDvT5oXztubpQa5JeFBVjok/ltSIvypsCbJK640aj2CKRkv4JMLZZuhv96CWw0D5+JcH3pHu70DsMx8kg6dELbuaWfvQFhdRc9qQ5Z6bUFz8tE6AttQFjBZCeiHUtfF6U/HRnIW/MLW8kQyQwxEwA5S+rwrrPMbGgh2Xm9q77QEY5RtuytciTRyHJ33fCnYqe4Sd3bYyL1Aa3zF3yF8SfGMIwzPcXp8KGSoa3IGTJE/PN7kAGVQfdtTXenQhuHPp+JOjC0IZm9v8AmJAWMNG5Pk7Zk/hR2xx6vuIfCPSuHNdoA2D/AFEmmJrC2uRdyBeQpZCkb0j1Wptvci7kkFg+LkkieR/PkpGFwxVFdBHObhE76kKAI8MZyFkIO/7lIHD6kteAZfuV3aEZk0YcIO4R8KaKZ/MxSsCmehqLs+EdvyTXDcebOP1LRsR893JCYtUbDBiH6UWS2Zxh7mZE47tU/PC9PITN4PEKa6izLcXqUlB00kcMuZxtKOXST2prqLJ3S8XckOdwoAuezElNS4kMtZHIcAge2MBLXLbzUc6OWRyexufShpMU9nAYzjYwZyJlKPGICDQHu7tEKKvYcpOqK44zhLI2cS9K50q0lxanmwmenejjKoORiCqJyvAW6mH6lUvn6kITVBHuTbjonDvyE8trpB71YUN8O5IBtud3t8k4XvQ2sT6vyUADJI5Wt0j3D3MiIbhzYHs6bvehtFOXHweHxHs7xVksACa3JwXRyHn4k77O2WbSMSUtO5HsjtH0pcIBi7XTb8KLuRFGYlqDoTF/JMASzSRPtPNc8WXhQAS59SXV5JWoJZ1Dou9yFy0QUK5xfPJJycmSH37l275IADc3kiIm8lzu1S6eSAO6W5+Jc6km80rbdyAEROPJdS9/iT9PRnUaszkI80r1KjHYYYXItUXD+SmexmL52OkVLJd0Oo7hejRDt6dUcMNxbtoin/Yzt1a36kXs5kOrPb3I7gajtNWPTtmDWj6VK9ueQCMme74WVdwzERzB0UUjCW93uWYDpVDyGPO10dRUNGGWe51H41olk7ESbuuIWM/1Mgsu+zWJPhtZx7LzFrQHwivTewGOb62N32nJe3w5ryrDaiKGImORhz5+9XOG41HhpkcEoARbn+JeP1mBZ4NUfSel9VLpZpyfB9BR1UQkIPLGOfhU+soQpwjeM2MpntAfMl4lQfaBPHUlL+EeolyutWjxH7ZIKjC6CMKaQK+A77xMRHNvEP718Xl9L6hSWh9/i9Y6dwbmzX4kUuGzHHVx2cN99vUK837adpn45RxHybqJlFx37UMXx72r2xxl9oBsyFrcibpfRYDGMQq8QqAkqZHlIQtYi8mX0Xp/p8sfuyeT5L1b1RZVphfBbh26q6EysdiL5KeOPYriUPHeMDEv+H4VjafEDpasKmyMijMTcDbaeq9A7F9vMKjm7US4nE1P7dDfSwRNcLH5D5L282PRXCFnzWDPPJ7HOjJ4li1ZGf4h2i21h6VEjx6eN89Cu27tyaxTEHrpSJhe3O5hJ+lV2vdmu2GNOPg8+U5beS7mxCKqAZfZwAo2bP4lUmTSGRugLPczOhEnHTUlSjqS5OTJFzE308lwdr6dTIWHQWdkhF8u/wDgpZqlRKOskHxt/BcCucS3yMmeoRbVR5htl70JIpyaDnmCQyLW0kxJNdyyFEItnq/cg4e/nctEkcw0knxp7dXztTZR689quwOCVt2SVzj+9K3zXRHd6kWAtbkn/qRSwnHa7tZm1zIzjDhEbPuz0DxIsANSudga1LpbVCXlmuXP6lAHbbizzRFnaOaTbue1JyceW5ACAXJ82Z9yMYzt5OgGY+5GFUd2roAVRG42Pk45slFmPN0pJnme93uSIn5IsCfQTfikD946rlTCcdTBsYRN9LtVDjmOGUZGfcKeqcQ40sRBHwyie76kILNPQyPNDGzbnba/hULGI7oRnyut2kqQsSqL72ksy3bVKDHDJiaSJiubX3q74Mq5sbqKW2AJ9bTK3+CjPMdlme1lIKuMqX2YGYor729TKERXc2UFBdyG21IvJIkFnR6vhRDJaWaFJACudSZI2hEGZ7pep/hUVvNHcchaupIDmL8XV7rufpSPLIeYinSj4YgcjXCPhTI9Wp2iqAMY3kt0a1vFmpElKFG4s5xykYXNae0VECZxusd/hTdzlzU0AReHNEZMTZ6kXem0tyoAtc83ZkKSXi7kFiXe9cS/NapASS63NJuaCDi7cXmuEW7VF8KCqEMx+t/4pwaqeMs2kcf3psBcrmZrrWuJCQnYJ5PkSCSVHiFZYRtOVobefJOw41Xxl+HVygXwmq9hTo7S1/pQJl044NiGFQGdVVRYyRvxil3RO1217uaaquy9bDYcDR14G1zFTHft+XNU7809SV1RQzDLTTSQytykje0lVhyNGLiWTtaSHW7mrH74kqBEKyMKoRe7e1pfqQnS0dVccE/A+CX/ALkDsixlLIcQA7kV2wfenwrpYXIJbyt2252kJIgwmsmm4dPTy1BtuYYAc/8ABNVFDWUo51FPNCLv1SxkO796A4JsePSU7C0bSDb/AOYoVfWPiFUc57SPmmCG1u5C5XIsaSRIpRjKQQNmK512aPhmcbbhbkmoC4cwm3hU6vFhYH80CZXmTELadP8AUr7sbhYYpUVTSYvS4Twob2KpYi4vwjl3rPuO5/mnIpjhPMHtQNqzV1Iz0sFK8eIRVRTRkR8LaUL522kmnwfYJxY2F/VaUZiQl9SzXtUnrRe1S2/tHVWLUlVWLV5OMEtWc4w5iFz3W7vCmPvOo/4n9KimTkZO+STk6kr2kl8QqJhseR7fhTRSbcgbb3+9CxaqfXYk9VwnfhEQNa3DjEP8EUSNYdUSYXWRSZ2F3r1qjp7qGCV5Yy4oX7HutXjsRNxLze7/ADL0L7PsSOshKllBwivshPLaT+n5rowSp6nNnja2NKFOxd937kbQ9OTblbR0JwwickbDFna5F0pXRjdYzEK9LWzyHJlcMNrFp/JV9VWBCXL+St6wjm0DaPyVJVUehObvd3JPguBHLEmLmFyOOQJm/De74S6lCljaPnnchbMX2Pbb4s0XRrSH5o3F8/CmCz8k7DNcBRyHtPlr0pkxeN8ny/ijYBFI6XGb32/NNiT565W+lE+Wem1TsWPw1Rja7Nb5K3+8ArISOWKIDi3PLFtI/qFZ9pGLuTgScMs22kqUiHHYuvaIyC+M3HLwl4kDzXc81AqaiUpcia+1vChjmLc/V9XhRuPUsTK0M8j/AIJopnz5vp/JKKsYmydmH6k0cJi+bHcKGyUif95XbTZh06hSLEhk2XuoBFbpk/1Eg4m/N2uL5KWwUSUZBMJavuTRxsMWQNd5pppmEciDangJiDTP8ymzQaCa1iBxcdVyWRyHLS4fEnihuLM+lNTU7xgTs7iPxKwDo4TkPIGch9WfJdqJN5M7dO3mlHWBYMUmY6aGPd9XmhOnjz/+4Eyfw9KAG+I9wt0kuz0sWIQ8OVuW64k1OJx257S7tbV2GYiMWzYv3rkyN+TrxRtGMxKllwOtJ42fgHdtLpJkxsmhEwzEB5F4oi/6Lb4jSxYhCUMrfIh8JLISUf3HVnEbsYy5b/JYOP8AI02/iPjikk0YUlW9rh0a7S+JNRdqsYkcKOKs4QZ2AOTCP6k1NHHVU/Ejz4WfV4o3/wCirZqXhw3X/ig+o/8AMVDs0SQ9iFdXjMcdRUGZ99p7UWHyBNUWHO1LFldua5VxZkWb7kQCchZAzkShMukaCWowsgJoZaj2jMRDiMNj+q5NQk9xS0z2S52va/Uox9namGminc4hGRrmG9rvzIsPwueasgiCrpoCN7WI5mEW+pV/6L/9SbDiDSTEBx2C/K7uSrKMJC0Zrsk1UCBPLGDiUsbkL2vcJf8AolT4hwzEKhnEenielWnSMXdkX7tnGklnAL4Ae17X6fyqvKGSQiyB7m5j5K/9skp5RqKQ3Ev6XTtdNR49Y4RPR1rN+IQ9Ll4VLj+jRTKPDaOOqmyllYB7/UtDiuE0FRQRR0bGEoNqRncUrv8AC3Jlm6kZKOrLMOEYeFWtFiDVEWmXFFtQLxKoU1RVlf7RPh5lFLkeT+aizTFMTuf/AOpS6wWkMjd7k1ww9hJ9Lr+pZydDhyRbvyqTQYhUYXUjPTSlBO21jHq5KNY/uS8OSgtNxdxLTAaOpxjGKejpnD2iY7Q4j7bnV2VPTYTSHPFVvBi8E5RT0JbhIc+Yks1QVjUMwygF5t6vC6fqsUaoiyemjCW+/ij1fSsJwcn/AKO/DmWJbfZ6Tg/bqtxaHhQO5SRtc4eL5rR4b9p0uHiTTnaPzXhkeITw1HFjkID9QbVx5jmfWR7ifqzXkZfScWX5H0/S/wBTdR00Vq+T6Hl+17DKoAGar3l6WuVTU4keKdqYnjdzoyhsYvi5rxSimCGX8Rrx+fJ1vMAx6OoqRzlkAoYdlx+LqXBL0rH06bxH0GH+pcnqM1DqeD0MsDk9ZB+9B9ymMwZyEJPoygv2uj++6eysCWnkpx2i/jcuStJcSMsepaS1ylCMjtHdz714cseeHk+vx5OiyrjyRKzD+DtklkIhbp6rVDOGIR0aS7u0Uvtd2ij7N8DiQNUcbnvtJWOEiGJYbBWBG4hMF9vVkKLyQxrI1wZPH088rx43yihCEI9WYvfd4lHmp2K9gzC5aCtrqOjDMm2+olA+8sPmhGTO0PhWsJTl7tTkyxxY/ZsigCnlhqRAw4sHeWfR8Sj12GyzSbGMyfa/py9SuJsUoiKwM7xf09Sm0Iz1ULSQU5SxHdYQh1ZdS6+7OHLicKjiyPTYxFR2brhEsqbd8Kj0HZ+r4xHPA9gc7l6WeH10IFIdBKEQtc5EHSsbjnbiKlhOKjyOobbxPCK68OfLm4hE5Oqw9PgW85kOXB45pCY6eSmL/iCz2/pU+HsW0NKNW0nEskHp6lHwH7QHmYaev2Sjyl8L/UtDDjDRkTsbbm/ilml1GN0T034mdbqQx2k7G1dDWhUm90VRBxQPwuD9KxH3bPHNZxWKTO34V6R257eQfdtBA5wzjDTsEYh1ZekvpXlJ11WNQNWeYi76fT9K36NZskfeef6lk6fBNKErJJjUd77hVViPEGUuIzXOy0dNiVJiQi0+UM7+Lwqmx+NhqbA3Wsy9LFcZ00eF1coTw3BmdlJ7yZulScPmOOYjDyUacbZCUzCJgp5Tc47hXpS+B83g/wC1WSJaqSTSTcKZMjsAWO4c/F3Ky+8KS7Nqf4S15qu0F/8ASueJ6eTz5scrKe2XIDY82bpVhUY1JVYbT0ckQRDA1l0W0j+rzVXbwxvjyIH5p2qp3p+HvE72uYg3Kmk/Jgm8d0A0lrd93qQbUn87l1hHzuVoxuzl27RIBdGIvy6kQiYnbohsqK2GxF5O7aiKPT4k623ltTrC3c25Yt0d8EmRwjt5t+pdKNO2vnqkW7yU2a6IaIdw5pONrfCne/PJIha3N2VWOiLLGxJp6fblkpxCy77tCRszPtJladG43er0po435Oyt7fJAcLW55K1kMH0yKnhulw3VmcLEKY9lfK5WpmEsDiQ+G6XD1T5i4vk6afq+JabGDjQNiVu70iiKR/JCxPlnkggRblwR/KusVpd6T7nVgcuK5D4s06Q++1IRZRsFSAu00SEdyMStuzZK650AC4snBLcOiR5edqGMbj1LagoCaslqH3m5C3JKKG7m9q7wwhIb+q3pHqQHI5NYO0fhXWeaEZRxiLMzEY8/SmXkcrmd0TDc6cGHXmgBsI3L4lJhhC293t+IuldKSKENMjP0+EVFOR5tXfkgByWotLKN/wAxdSa+b3IfcySAFtSHcSXckgBNySSSf53IKBRfJc6hStQBLp8UnhYQzYhb1Mn2xZi64/0qsTn+ZL4gWX303dE5fU6YkxaeS6zKL6VCLrSLNFhqO1GQyEzPcmkUxAUhOHSm1IEyOheSIZGdiufpHuSKntPJupMRzSRmLg9pD6WSeaQn1fcmgJ33LUFgsuJsN1PFM0Jl73a5Vwkn5ZrqYR4jlm9zj4UMdLJIIuwPY+eR5bSUL/Zbr6LGnKkLA5xOP/fOINh5v0+JQP4Joieyx32tyFCPzVJCbseXdUIkAiXq7kUoyR2597XN4lVGYJE/Uk+Yhm4Ibn5omkPvd0wBLMX5Wp3wFftybYPmuAWuboxkATzkC9kANFJoOWd3w+JGNRJ3G6JpG5OzW+lEIwcndSwENZJfyYrfUnQrmt3x/pTZwhIROBtb3JooXHvBGqC2STqoCuzC0e7RN8SDlkghheY+Hfbcyat2/F6kkkGwZlGJaMyD4V235pKyAX5pdy4Qskgs43VquhHc4rjijiK1uaACKFh5ZoSjt5vaKPiHtfP5IimD0XElYDTRuXJrkhjPbo5KVETRkJ2flVpTYxGLizxMPxCsXka+Jrjin8iFQYDVVxE/DeOJn1IlbxUIwhZGz6fzRj2gcQsvcgd7rSQPjHGfT9S5nOc3yejjWCC8gnG+fJNGJ87HTpYgMh6M1yX3g3hZiLLpyU+4f/G/sZ1t1BxStu1yf6fSpHtglbp804E0ZDm7MPwouQ1CD+yDw/PpRDGxFqDfmVh+Hbk73eLaieOIRJ/co7hosUWVpU8YtlYxfElDhsNQWbxsI9xKy4cVvK74VAmqnjOsbNxEG2a9Kdt/Ep44R8k37vjjcY3Zi/cuFh8RF4RLLxMuwScSEM/Ew7k9pclydKjBx8FV91nCeYPt+J+adko4ybMw6fepj5EWqExZS5MntKKK2aQBIWBnQRWCBHJsEuZZXEKsLWEuVvwrhxgWjgxC61TOZ4m+TOlG8x5B1eHRSocHkkHNzAFbcMBLQGG3xZLtvvWryv6Mo9OvsoKmjkhm4bbv3JgoZBubJ9vuWnEWyzcGQ8Fs9QuuR3WQ+m/RmuG4u97OnAyFs3b/ANyvJoY7Cay4VXVcMYhoDDbtYfNXvZg8TgR4qhvJHcEj7GcrkzD+IYxhlz8Smx0+7iZslIqPI7FS3MPq/wAETUIEeb7iToZw93Nd4mpPk6y2OhQtcjEmHxkGjNyQDh8VvLcKlMXEAssiJMyZkWj/AMkJv7InBfQ7Fh8JQic+Qi76Fmq6sqKSOrKONm4QbbhbaSinVS1FR+IZlkxCyhy58Umfq712xdHnNEyppY8r4Xez4kEJPTsT5fi9xe5MAR25Zv8ASpQjt1SYJUOw0YTAL8Xc7Xc0UmHxjrfb+9QyhbPQ+r3JFTvZlftU8CGp42jPJnYkTCwsLubXE9r6dKFrRYmSObiELO1os1qCyY1LT261CimIj0PcmdEXEtHR1TFQu5EO1kISPnq+1OaW55qRgsTZJJd6EtroFQV3zS2obvkibkgkRZp2GnOoOwGuQALkQt4Se1S2rPY2JouvK27yQFgcb2PixhkR+om3NkmDK4s8kD7izS/MyACH3IUX+VCRbUFhaLvvXLtPhXD6UAOBIw62MX1IuNtFsmHW5NdI6IdS3ZooCZXVhVlWcrMwCT/sx6RUXqXUkEHLf1In5oSS8SCzrZ+FJJc0UgdSS8WqRdCCDnUurrc0JIAJuaT81xdfmgsT81xL5rniQQdHPkpVeLQhFEPc2q5Rw8SYXbpDc6VWXGqTy+lkDb5IzchSu0SIbLV275IKO6Wavu9OSFIsySufkggW5Jd7km5oAl4biVThdSM9PUSQEPiB7Vc4l2sxCqoSpp6opYJG6Se5Zt+a4ix6ocqI3hmIDBxL4k247R13elTixQ+KzuEZ5BZuBRhqLTE2DcPuVCGuluanzSNUUY5m1w+FO4Z2gqcJqQqKfh3g1rcSNiH9KCpxaSugGAwjEeIUtwgwk7ujgLZAlHvbpQiNw6M6cKN8xjLaWdql4rg9f2bqvZqyM6eUgY7RfR2fpdH0VZAaMyfk5fStfhn2b1uJUVVO1RAE8UDzBTZ3GeTZ2+51mQzImZmk6vE69M+zfFAj7QU9PxHMJg4TlGG0NquPuMptpcHmh4fPwjPhFaG5y8Ki2+9ei49gpdn8Uno5Ki2nqbwfTcweZCvPJoXhmMH8L2vok1Q4uwfc6QR8QhbNt3iJIehJZ2aj5UZxmTO4kIPqQvcJK2wvEKkZoo4JDEYz4scQvdaXnaqTjPYIeEVo8DrKano7zZuOZ2mV7Dm3hH3N5kqRnLwa1/tQr7zaS32d8ieAm23sO7JXlB2go8QpBqQnaKJguPiPbYvL6kmqqnimzELvc/D2/pUwMUkHBPY5JLLZLgGzwv1XF+ldSzzgc7wQyeT1r2i6jCVnYgNrgkGS4SZU1bUPN1uNqyvZiuqJI/ZpH/Ajb8O5un4VdvI8bkz9S6lk3Ry9rRiOFu9gJMSwx2jyG70suPUXcvCl7U+fqJINRg4WEi0u+JEQsQNzSKR8y9SbInJOw1FwXFs8tqcbLh2uDXdxJQ3kdnUm5ScS0ytSFRxh+SWhd6EukiS8OjoHqISaM8we0nTvDuDiaiXxJli25Zpxqq4LHPb0oJo5c27MkcVQYlobiKBqe7VnuRhCwjq9ydlUSIqxvG131JwRik1baoxC2WmaTZ3J2RQ+9KfNun1Jp4/ypcQh0CQ7fSnQmuHV7UxjFrltvL6Vybie8k847CfJ7lw/koAigPEKxtxKVU0pwxxSdcXS0g+abPOPezMBZdSj3cYbXZhIXu+pAD/tEnJ3uH0kybYmu0Dn6VFL3swomK3v+SVbGkZ6kpi3d6YxLCYMUptcwl6WJJie3V06BPl8PpU6lbmNcpMFOSGUHImfy2oK+lCaHjxv+A/L4PctfitGGLUnCF3Ex2sX/csSBS4TVFHKD2O+8SXPJUdEXaK99vPO4UmzHfqPxLQ1/ZeoGhCtjic6OVrglF+n/wBFRRZQzC0oOQi+4Fi1qbJ2S4ZoqimKCS8Z89JL9H+oVa9m8BObFaV+JGYgd3wll4VQ1MIR/iRHdEXL1MtLhXFp8NgxDEa/2KlztgILTml+kfL3kkv9idx8FdV11GOPFKEHCgK4Xjj6RJFURw1hEcRtcRkIEW29a+pqOx8JFW0eCTVUB0jRGNTPb+L4pRy5P7uSq2xDDuKDUWD01HPGOhSOUt/vLNUkTJ3yZqkhMXKRtzC9px5qU43EMkW0m8X/ACTuPRzjVjVA1xytvEW2pqkzmDN3sye3hrVGT/Y7WFT4tTC8jtFOG15C7i+L3e9UNpQno7XD4hJW1XQuRHJFeLlt297Kn/Znq3T4VlNOJvF2h2UjkDPO4e/RBd+H1NaT9KdCseGUsmzF/CSikVxE+X6VHk0Q7HNw7myYrvUKFA3Jd0JFDC8Xelb71xhXbbRzUgEw6oxG7uQCT5oxJtuaAEJEKmU8zk+TZiobyXcmZBxHuHVTRUZal3FVSU8gSg/S4960+C9rMRoayqqQq900PCcx8uq1YIKox00RhXHdk20Vx5MCmqo9np+ulh92xrO1mMFiVNSyHI8k73EZLQ4D2oOnwanjCUwlALHtNeZSYg8zZO1yfhxg4YeGAMN3MvEuefRqeNQO/D6tKGZ5G/J6DFJU4pUFG072FcTR9WSo6YqkqyWiCViIsyc/hb0qhpu0U9LUhKA9HhzQ0Paisw3FixCnsCcrrbmuyzRDpXD2lZfUo5Gmy3rBlpZcpZXMia5tVfYD2glo8LIAOWQdRAeJkIF5rATYxUzSiZlcTJQ4tUCZO0jiT+lXLpd4UzDH6ksc7gbLGO0GMySS01TWVEF7WvFxOofSqMuDGwg+Yl/j9SPEsSftBUDLJsqMhF/fk3NRZhcZuFOO4eR+pb4oQhCqpnH1eXJllvJ2h2anjsvbMifwltTtNjFTRxZRncPTaXhUA5GG7N7UBTGVuu0Vr21Je44l1E4O4OiQ8xyHxJN5p0KrqY2cyLaUnpbyVTLWEJDk93+VSYaoJiyfaq0iQs027kx18tuXS6HUvG5eSI4+IRPnb9KizVXDayP6SVJA5/ojTj+IWeXNP0EbSETO7j6lFIrualUWfG5d3hSl4Fh/7ETxp4y0vf4bULwt77viUq1srslzTPVt2a5bZ7TjAhx5wnzUylkijlCU4vaKcbs4s7c03LGxc01CLxkR+Elfkx9qdMZkyIydmcQJ9B9K70sn5RAiKx9xKOO18rlaOZ+1hiTinRzJNCLEH+pFHlmOaGOLFqL2snQm1Fk3w2JHFGw6us3Rvj2vgcLJCQ7kTdyTFtWZ2it78kNrkiAdubuiIe/xIAF435Z3JW91yTk1uWSTZWlqgq6BfMdM9yJh7nXLviRfwQKzjiyG1ss8krvftTNRIedvhTRE3Q3UkxOTplhYtV0+nN0h2+a3R5k3bOHHsQWsJZZ3Izk+abbLmKozY0Y2om5Iuq7NCw2qyQvc64+fLwrpC3PVLuUDobPrtTjCyHRCJPn8KsQ5a3PJdAdyABce9PxbT9SgPogWuWq6w6J1qdxYids7efwppy8tq7jzQh225pHJcOgWimiJxfJIS7kAJIdtyW1J+SAEkhSQVQSS5auoASTckK7+9AI4iQpF0IAK7vSQt70VrlozPcgBXWqVQUPtTSnxLBD+pRyhkFiZxcfO4Uoag6cswSaAtBwuLLJ7lDqqEKfUSchRx4sfjBi/eo9TVHVW55CPpFSkwGtRLQkXEuLMmuQjkull9SsByL8SXJ+n0p2SqOOIYI5DGISuYfS6iiVuqSVAwuos2zQpJJiYXhXRzutFc/iusOiBBBGxEWrCzJCO7M2e1CO0SzZy8vcilm4jC3o2oAT7n0f8qV3cg6kKAHkNvyQh1I/FkgBXbcm3eSV1z6pEVvJDdcgBMTjdkbj4SSErkkQdToolhXOhfJdSQISSFuaJAAXdPqSHq7kvHoiIu70oLFruye4kV1pCzs1oobn3Ii+W5ADrF5JNt8iTbEwsiErrc9qx1KTD1zzRXPnrtQDI46tuJl0Scmd87RU6gEMzlzdE1Q5c3dMENpZ5NuRDnkWbXI1KseGbaNrunRqjG3v+JQm6d3T6kcW61n6VNFpsn+2OPN/0p0Krd6hUDTPTMk+Fn5lDSNoTkWNPVcO53Dq29Sg1UzlNOzA34jCiKMx8Dp0Be7VlmqTOq5zVEqimcqaJurS1Srju1zUeGFo2HLvU+npTmu9LeJc85JHo41JoaLJNvtLmp8WDySFyf3qZDgJkWsdyyeWCOpYZz+ijt11dCeXJupapuy9w6haSbPsq8Zib5ld4RUrqYfsp9JkS8GZEdqTQnNILAKu6jB3vJsrbeYpuCjOnlE7XLTwrTuRox7EkygxioPD5oIwZiJ+dyiniUt+WUZb7drqf2kj/APqFO7s93DLISFSHoz4esYCLtqVi6FJUjzprI5uihkxh92cbbfjUKbEHqLs2t9KsMRp2jiJ+Gwhn1ZKrhpXmAHBwIiJxt8QrpjVbHn5HO9WO0dPb+IbsOfL1K2jhttvdtqhzSNCA0zAF52i5ZbmTpSWsIaac7VL5NMfBJDOY9dwtu+FSHEB1bPytFDR4gEMUsbhsMCB9P6v1KPSYg00Qs/WPO5ZNM61NfZIcW5a2rgQhIYA+0TcRcvSmjrgvyZn2+lNlI491viRUguMirr6VqHF5YBlCUYZLeLG+0svSotRumI9bXfxKxqKc8QqpahgALn1EdqhmLyDKfTZltXUmeXNcjUIhxAd87G67VKYQLUNwqEGdpP8AxU86V6cANnMbh1VMlAWl5pDlll1IwJ+bpGVoFoykdEUafcXi6tqKOn4gsbs9qePIYJTs7hHmpUFK3s4P4svNFjS2kRHp4ybk6belDLvVs+HlGF/n70D0p8Ej6hFtSzRZTxlPBC0lzu23pRnTgOj/AOKfw8WKE3d35pyujtaKXLYbOLEqIrghjC3PxIhFuXiUqIo+CLu7ckwZMRckBQ1MLbWbTJkoqcybcziPchLK/L3qfU2DTk9rkeVra8kEkWs4cYg0fVlr9Sj+rJ9yF8/F/UldbogAkkmJyZD8KKICbkl70cNPJUXMAOVopRU8khkDNaTNqJIKsBE21Cf4ZZE25CxP5oGOEVojnlu9KVyEI3ISPLa3NIhtLLJABeJLqQ7l0OlSQcYvc6Nc6uSTjp3KhpiuSYkP5WQoEOrv5XTd3zSU0AaSASu5p0hfuQVZzvXErdETC3N80EnLfkl+V1y3XJ0UeZHY3idAE2mFqeneR2e4k0AvbmzPqnKkeHbAG4vhSueF82fk2qCSGW4y9KQ2ExZvb5aIRJ7tETc+SCgV38zrg5rv5XQWcSSRdyABS7+S74dq5381QHf4rtzkOWVvmuPzXGJxfPpUiYXSSOnEimHLpz800ihy4wZ9OaAZMrxcjvy7rU7X102MUoT1M8k88bDExSPcTM3SKarI344+l01T1DUryxuzSi+1UShppIu9pP1rR4dih0cMFR7QFHw3YgGJ97/UsuWWXfmkI7hR4G1Zs+1nbwO1WJRVclJHTyhC0Tl1Xv5+5Z7FJpMQqDqzNjIsryzuVd4e5E20kC0rwc/il3KXSVUVPMBnEEoC+okW0kqqojqpTeKIIr36R6W/Mgqyyw0sIqsCngqQjpa0N0dTuIj+G1UI5kdjNd5WqUeHyR0YVJs4xGbgxZbSy6kADwwJ7JBLLQhR5JDGqOFxBi/7VoOzeHy45UjG7Nwum4+lMdisBixyrnefWKFhIxF7Sy9S9GwfsvSYaEoRO4D6iO4XHwraONv3GGTJXBAw3CTw+EwN2sPw+EX+FFILxtq25WVJfMJ3ZWRtcZF4U1MIFdnnct0zEptPqQdKmlD1ZKLJCY3Oy1sgau3JdyaKN7s70/7G/s3FY2EM7dzpgLiBtYM/em3+FmTbEHef6UftHD0Z2QAnL9PehK0k08j+d37krntzFA7He8nZuXhFcbPytTHEPPm6MKgh57vqQIlU2YmJs+34lMMoyiHRxl/pVY1VdbnkKlxTBIOTOghoK75Lr7i0QsLFpmnRjt/7UBY7FS7b3kH6c9ycGNu901aw2sz7lGrao6WMXiBjNXaFWxaQxwXZmBF6rXXKkqalK/hMQ+ESdZqbFq2QcniYdfDmKi1NdPHsd3EfiU7jWMlVWIRyTHnmIk/SKYjrrbmZm3Na9yDhvVRA+gkL9KampfZybPIhLdzWTky6RM4l2gSR3eldEZRHJ2YviUKCEJHzZ2u+SsAJx1fIkN8CocAnK5unwo2F/NNFJ3ZJwJreazbZqkh0RLMXHpUHGMHbEKctn448i9SmjUXcjdh9K7qQ55vcs1f2btQ/iZrAO0kmAyy0VaEk+HExDwM+h012iwmOGYZKd45YpWvhIHu08iVtjGA/en4kdoy5eLvVPg+IOQ/dVRwxiI7WlMdw+67yTa+hJ2UcUh05k3q5iSEyYi0zt7hLuV9i+BnTmUbxPxYuR+E2/wCqo5IXjfI2tL0rFqjZOy5wbFI4aCWKdwtzttLydB7ZRU7h+JIZM1u1u5UxKXhmFliRlkbAA9ZEmmS4osZsciqJRBonAe+QjUOauiGovjPnz0WlwrC8MKKXD6yIgil6KnLeB+fy+FZrHsBquztaVPVB1bgkHpNvUKt2SqZcWuUQSB+LEbaEPeoGI4aEwceB2KXxxi672Z7SNgshR1EftFFJ1h4h+IferbH+z/tVAWMYVKEtE24xF7TD8qq9kJJxZjz3PyQ7k7PYTCYX7uu7zTD7hXOaiHMbsmRNySEVqMK7MhCIS1eRk/KIX/SrSsHOjNeHP1J2AnjPuWjxjsu0kR1FEFkoNdNSeLL1h7vhVXhlDFJGMrveXp9Klw5oXcrkiTCGROwOBd4qMWS1FbQ/ewB7Q7RVItYEpbRJvDd/1VDWYbNh8rxVAOEo+EvEPqFJx0KUtyKRWpwITkHNsk2e1PQTNGBM+0uplmy41fuOBRmR5aClFH1s+b5IgrCjPNmb+Ca4x3k/qR7jZ6/QJCQ82SEdyLjd9lyFpHItFRkx0KOSSIjbpFD7O489qlBRy8K85GiH4nT0VG8nICMe4iWW9HVHFv8AFEOGSOESzByRUcfGmzbaIup/3W8hCzswoY8PkjqBOxhYVPcTNnhlFq0Sq6NqWYTiyt6bkFNM8zmFQ7lpaxKwlkixKkBmt4pPp8JKv4clLMUUrWm3JQuVyE7hO14FNRyRtfoYC/5lT1FQ8hZdI/CtRCTWFy3LISDaZenNXibfkyzxSSkggG4ss0iLhllqKXE4Yi49QrhE8hk7vzXScQ/7VIMeTGmP3o3L8IfmmrvkigsNScNktrAJQ2zzRRyPG4m20u5GoF5WVBxzA+aIpJBMTv2kqY8QqC6zYv3Je3TyMO/pG1TqVvIm1cjyd9wt6lHKR93hUYqg/O4lziOXPaRKtQ2kPMT3av8AzTsM34o55fmULq70Qlbz3KdQ2ZdGJxjrtTIybv8AUKgBM9251IjqLXzy2rJxOuGWyYJbOdqXG4g5NltUMJiJtUQyXclGp0LKSuM1uTtclxrtXUW61d4lvkpo0WWh/jOWiQyOWnUo5SNpr/Nd4j5D4RRQd2ySRH7hS4jjz/cmCJ+aHiP5o1B5NSUJP35ap24PV+VV5TOPS66xXdbI1GsxKKa3l1Jo5GLqe7JNOVty56fJChREsrkGRDb8SB/k6VzEXpXCK7vVpGAB9PNA3zSLkhYn/KtIkBfNJxXVwtzIAEc0mz3IrmEskmK5BITDuzySEbWXETD39QqDUBiuTsRWnyTbC3NExPHqyDP5EV5jIi1581xsu9khHTRLp5r0DzjoRyFEZsFwNzL0rhZRlln+lLiIe9SAn5Ln8V3u5bkLZoKCSQro80Ac7kkSSA2EhRJICxIS9yJJBJy1XlDNHJEDAwxELW2+J/eqTvR1M3tFQcrAMVz3Wx7RZJrYovrbWFnNi+IlUYjw+NnFkXnamOMZBY5PaKDuQlqANwokNvknCyHRsyTDUFJy9ySSAsSSX5mSQSJGgSQAX70hS8SXyVIDvSuF1aNtS8SVtyGB1JJJDA51LokkIpGPcpYHDFIV35pcP3osBJDu0ZJJUARF3ZIUWuW1EIluUgNuOiQ5JwhdDbr0oBCb3Iuls8khjfub8ydihOaYYwZzIuQioJY18kbRmTZszrQdnuzb1V0tQ9kQvoJd6tazDaenfNo2tyUdyN6layXJiHjfk+1K20dGuV1WQxE5bFBenAuTWq/JNkc43LX3eFN2v6UR7RyQiT2vp4lBUQukc0XEcS+aEZHkAmfLaiAXLR3YUFCu6lZU2HhNEFj8+YqE0dxcOz5EtRgNLSUZgUsjiZeoLrVhllotjbFDeepWSYSw8s7iXI8NeM8gd7nXqNHT4XUMITuBZ+Io7LVbHgOETUU9RSRgZB6X6l4s/UlDho+lh6TOa2TPLKTD5YzFjZ7e8VpIuz4VTfhxuYtztZWeL1GH0+LUGFhTFfNGJNOrSnGSlkvglKI+l7f9Swy9VJrZHZg6WEXUzL/7OtxSawwIOYkyvqTs2ENF7RPlBTi1zkXTarAaqMvxKs2iES1IvEo+IVR1nZ7F2d5KeCEHGOMm/a+l1xSzZJ0j18HTY4W/JY4dgdPJwnOByA2uAh6XVzTYDEJ5vGw+kRdSOzQyTdmMLlljacuAOZRN0qRXZ4fCJubEB5kHqXz2bqcjyOEWfZ4OjwQwrLNDI4LBaT8MRMuaiz4C8gFkwj4WJY3FftG+75SjGNyMfET3Krn+1aWSkM3Yy8LCT2ruxdH1cuUeR1Hqfp0LizSYjS09GfDNmIsvD6lRv2go6EcniE6gn8SxVZ28qaxjZ2a11n5e0Us0mZsAiK+mw9Fkr3s+C6r1aLn/AMJpe1uIBVVdLO4dEZjtfvUbF+0UnDFwYbsh2iqCvxpqqgCIAYZbyJ5PFl5KsiK0iN3uIV60MPC2PEydTNvz5JVdXSVh6pqgm4Mpa92ilUUgYbWDUSRjPwt1pdKgnJxjORtpm7k45bWXR9Uce32S4MikKSR2IhK5PlUcQ+TCXqUMdocuXNC5aZ58/CijRTos7THLVrS+JMTU8skNRLE2wAET/eooVDxlru+Ek/8AelRHRT0zF+FLaRiPiy6UqY5ZFNA0czE1j5XN/NWLDw39Wg/SqejkYZSd/JTDxC0yfQhIUSQ4TUUHWFBHiEuXE4RPc4xbVWnNbezM9pqzOoaMCLTloqqW+R+T7eacTOb5GiG7VO+0HJo+ZCPvTTxnny2ouG+d2Wi2ZkOjNaItf1brU/LI3BJmyIlD08TI4h8T9KzaAKWqOQBjfIRbw+an4ZWHNVwRSWjETiLl6RUKKO7uu+FWmFU7QmDmHN2L8rKH4NcXzRYdrqH2HEyAJHKD+7u6sviVBLUSCFngy6Vo+3tRBVYrEdMAAPAa+3vdZM5Ht1yRi5irLz/9jS8CCoeMSydtVw5DIdXTbDuS6lrRziLd/wAk/TVjwhIGV1yatbLmjpxivHiG4jkgAqYeJOL5fEn66ofg8Ntok6EChjcrHfkmqqRpGHJ/idADAcsmbVOQixTAztcuRE0Z5uzF8JJ8JKfMXeIxL4XQADFTk+rGA/C6KOnCYxYDe4n6SZO01LTVEwgdU8Au+skgXWq3wjDWpyKoMHOjB7XlF7bi8h96dWQ2P4FhfBmF5je4egRXMawfiGUlOxAeRZqdJUHMxHKDyRH0SA24S+JZzEsScXKCKUrfGWfUqoyVuRUuW5LxfEuNz16V1svzJUdAQj+pGEbyGIBuIkAJ+mz4wmw3ED3WqQGH5J08xfJ8i+lO1Y8ZynELRztfTaKacnkfPTkggDw+5dSYWt62JIJGjctGK5rUAAhtJOWrt3cyLAAdvJdInLRdtt5pNtQBzQU5CLySiDdRLlvyVhhkJCYys9vhUiboOOEITIMtwjbcXidRa8WhcGB/y+Stj3H+zYCHa5ep/NVFSXtleQBlaT2Dc6qhLkap42mMrztyZyuJdpo3zI/DamZBtMmzZ7XToFw4cvNBTJA5lUEbu1wepBNz5bUYk3Azz6n1HLqTVupE/pUhQ1a9xO21WWEU9FNFO1YNQRZfhlEYja/xbVWtnmjPiQnnq125VYNFtNhNNePClkEbdb2UDE6eCjqLKczMMuqRtyaCSSR9ZLRyuuJ0E0nGPPW3pa7qtUyCmN27c2banAhcgI2baHUhu2k2a53IA4+Xcl70l3vQWcRBluza7P8ApQ3e5JBA/TFTjMPtDSFFkWfDe0uW1MMVr5+lJJ4/FntQBY1xOUIGz/pUDX6VPiLjUZN4hZQNCl1e27xeSoIsC3VdSLqJme5K3vQUznhXeovenGk2W6Wpv5IGOxiGe8X5+FOPCxMLtI3Tr8KY1tSuf4lNASGrDGm9n4hlEz3tHntu9SDiSSDloOvmmgyu+HvJK7u0VEFz2ZxiXs7jUVZleBbJB6swfqW6qe108dcEUFMwUcofgSztbe3/AOteXAR36PbctDBUT1GG8Oc5jqKY2Knjk6I26i0WsZte0zyY0zYYh2glKh4lOwkMPWQ9JSeFy/0oMOxo6yG2c4yMvEPes1LjEZTyiEoThVgN+ywRL6VzDaxqMyA9pN4lanTMmuDYPIF/cWialjYj12/vTUMjTQjIHS7XMlNUVcMUkUEURwSuxPxAuMSb0l3LpsxQEkLXaNchjhe03dwEe8SUqCSnrKnhxSPAbt01LWf1ckVRRyU85RyM4mG11RLK46dhMssiEeRJp433PluVg8NtrO6bMbUDpEMYz5uDJcPcOTbfiUi20s80BZ97oAY4b3ZO1o96AhMmzyT7k5d9qEvLN7UANMJ7tEQxmRdwpCL+e1dIfJkCocAXF88+XvUoZn263KK5bdGe7JCM1paM6VhRaRixau1qdOFi5u/5WUfDqgyljCxpLn6cty0I0J+Nmi/IqXuIfBnpaNyLJnkLy0VTiGG8YhfMxNboKFhLruH5KPXZ0r5AAWv4+pDiCkzFU1H7PDY7ud27c3JdqKdrB0ciB7lo5r5hJjMLfkovsIC/Pa6z4L9xURxtC977jLnaydu79305KVWU7w28MLv3pj36e9SMZYtSza1Hxhy0a3zJG8fEbJjYmS4ewtG/ikykcYnvzZG0hlzfck4sLIbbe5SMNpnE7mZUXaTBQqGOrp2tt5grxi91qTl1ZZWpN/stIxeG4o43U1STlEbW3E/SraKlCuk9jqWcJXb8Ey7/AHKLjmAvcU9P098fpUjs/MGMQlh9TLwqqJv93kJ7SL3LNGjVlbiWDnRzFFJG4H3F4XVbFJLh9QJhtIf5r0SjkDEIyo8WZhrQchApGyGZvq7nWTxWhIakoJ2s/wCHJ4XFNx/Q09eJE6gxKPELHZ2GUPAXh/8ARWlNiwVlJJhmKxcWjL9mQtccPxCSxQyT4XMJxnaY+LJO1OOTVEVgfheoh6nSU68kuPNxGK+halqDCORpwA3G4UVHik+HwytTymHFa0x8JCooXkWQZkZenqdajCOw8kgDU4qb0FP1MBN+Kf5e5Qk5G3j5FCFHJNEMkDvKRu4vGLXEP1LQ4p2HCPs7S4jh9Q9bLldURi20PiH/AFLQzFFh9AcGGU4QQbcyHcZ6+IlVU8lb2ZqzqImMwkffTZ7S+JXrwQpcmGtL0q87N9opMLnEJTfgFtu6iFaPFMFw/tVhB1uFs8VfFmUlLlcRfl7lgSG0iY2cSH3KPBp8j0KqqnkP2yB3CNiuCUn3fMlnMRxCCqrZKinZqeoLrt6JPp8lTe3TjTFT8YuBndamB/eiUrJjGjRRYl7dazu5E3MSTeJY1/u/shZVAt0EXVH9KoxJx1bak42l6kOXFFaauxS5EVzpCVqQrqgByKYYxLMLiXafh7r23Z6Jnq8SMYboSNjYRZ9RUtGikyaFZFDpY21V9zERP0o4ad6iQQB2ud0jhOO9uqzmpSSNJTcifiVY81PSgAMEQBpb3qy9ujIIneQNwMqiL/eqLhsDkYbrh/wUXiOI5LJxU1RtjzSxu0aD70jFx3hopf39RxxvrJx25ELbblk7vkpEBQWfiG4koeFI3XVykT5q4RkJ8mG7dtXZseeSIQffbtD4VUTE1+jsQoN30rdQRxTyOTLWmxZrCA2f3EKqjzvzd0mJ0L9WitQSIcm/IRbupDb3t1Ivche73qiQtfEl4l1APyQAny8SRCl1c0vD3IATepEPf0oRJLvQAXfck+7uSAbkfD+SLAaH3onFG8fm6VvkpsAU4BbULCicbUMPAm+aQyOKFhStJTRVsIS3LpDt0QDmLpNmT5MzkSKCwvF9KeAuI+u0VwKOok4uUBfgtdJp0N8SaYrWQ0awkSDk8k00mpeFA5Xckh3aMySQ3ktnbt2gouM6IqWcR/YSD9QEm3hk/wCGX8CToNwuIiKZuWqEaeSTojMv3OkVPKP91IP7kqBTEUnkhYn5Lhi8ZZG1pelcTorYccrR5obu9DdoukL97W58kUFh3MSDxepIea778rviSKsSTdyQj06ohG3vZAhXMX1IWzJEPUl4rUFBDG13+KMB6nTV23kjDxZKWS//AIkQStXbo7Msnvz55rnuScbefUu888F+SItz65obvcjkkeYyc33F4lIANyXC5pxc8SAsbRNySfkkgBJJJIASSSSABXbV3S1JBVgtzXR5rqSA2BSRFklb80Bsc0XO5EkOaCbEiYUPfq6JskAC/JECRIdyAEiJL+K6qABGuOOq63zdFgc8KVyMuSFSTYkkRckJe9BQWmW1Lu1Qe9GPJSwCLLPRDd5Mlb5IhF+fiSAHpSt811x3ZsS71KyBXbeS6RW9yFdGO3X1KWAiL9K6GZaMkn4ac5HToCfFThHQkb5XOp/Zajcqrjt3KG8LkAxszkXpW47PdnZaGjB5I3C/daXUS5MuSMEa4cMpvwXmDdn48QEMsx8x+FajEfs7w2amCNpLT6bvUsbT9oKijq/Z6YMh6ZFsKDtg8MQsYCReoulfNdT+QntBn3PpsOjywcMyPLO2nZf7lrjjBrmF1jZYzLV9tq9f7W1AY1UyVGW30+a8/wAVowESdxt8hXu9Jlc4e/yfL9f0yw5Xp4Mycbjczprht9RKfNHwyJtBTLx3a5r0UeYRGj7k5H1c0bi+XwoCFyIWSZoibTDxCybqXpPZbsuBcCsecBytLhl4l59g4gNVExvtJ9bVspu0jU80ARZDE3Xa68frVknHWB7XpjwQn3Mx6bj9DJWRUrs8UEo7XLK1OzUMdPhBNHwyJ9t4eJYuk+1ABqAeU454A3WG3P3XK37GdqKDtB2jgo6urio6WV7jlLpBfI5Om6jHHaf0foWPreiyvWD5Zke1E01H28wSzM8oxyEf6lqAqoKMyeV7R6bfE6q/tap8PwX7TsEaCs49KMMRPOD3Z+p0eMYTiEkkWORU7+wRARARdRNdbfb9S9XVZMeNv9Hz2SbxZMijzTIXt33pecjSBwJtBHpuz2q2q8SrKjsTikjxsYOBEZeIVmKbj7AijuKaRgO1up7ttyn9re1X3fg1fgkYQiZbZJA3fuYlpLE5ThCCIxdZHHGc5uuCz7IfaM+B4NRhBIYmwWnduDJNVP2rS1FV+LBGICBjaPTqvJYcQMYWifOxvSlLNaJOx7l2L0rC5ubXJ5c/6g6pwWNPhGkhrKCoDETrXlv4JFT8P13N1e7K5ZepkYh2PcPpTR1X4VmiimW7RexjxKB4OXLLLL3EqoqmkCJmBgcWtK3vVce5yJP+EsnQNDcWi3XtOcabqUiGM5JMgbm/SKZYd3wp4JJaWXMHeI8rf4qmWP4hJGRCIPf5l8Sh68/CPiRdPN7kI9I6KQHWK7m6C9Jy2jl0oR3OqoBxiaS5xBPBMEdPPGcTGRs2R58k0xaIrmFSAAbSzzRkTFqhuFIdzoAdeTp0SORyActokgIbhz8kPSGed3wqS5eBN6lxy36I+IBDoD8k3oSog71PkzbiTxC8bECajkeGa9n3N0pwpGzEmdAEuhheSpicJGAg37unRSq+uitl4fXlYq9pAhiIHC7PcxJVA8OmgfS08y+JZ1yaqWqoGprpKi1pMtrMO1rVF4nUjKwhFIo2FaGTYCEtumSK0bSySta7XvQAI5DrkuXdKIuaFhQB25/p+JIt3N1zW7Rl1uaAEOXvRNyQtzUyhhAn4j+drCgTBKjksz0u6nH0qXDjVTHSRUkh30sTvZF6fUrWmp46Hix1e05XHIvCq3FMPipbz4j3O+ir4md2HVYo0NHw4JCIjfpLwCqQtzojJN6oRaVBKVhuHniFWETZDmWpF4R8SCmpXmf1eQj3rTHhYYTEFPLZ7Ub7/SHwJ+RORAxTCYRIjo2sg6mEnzJ1UBnDLvZ7e9auWbhxlGce4fATKvrhgqhInC0m9PUholMpuJcZ2NaB+H0oYYTmMgD9/uFOxQvIOyO63cnyFoaDJgcTmfy7mUFWQPClajIWF+TorWszse7Pq8NqAG1xrrknJs0gF5CyZriQB1ISQH1Fn1J0I7rWZ2z+JSAUQvIeQ7iWhoa4KeDgQM/FYOogEhd/Fd7lUUwhGInfaXfr0upGF4hGNbxJKl4C8Eghdl9SESSK0vZ6MnCS48rn+FUBlrn581aY9iXtxi/4dz9RRbRf4lUt6Voyoiu/SnWLpz/Sg0TsJNfqykB6UgKwGz0ZAZPI5eFFcwykeo+JtqEBcWEnG67lcpAEhfgg/D25lu81zSz4l0CcXyz/ACou/RkBsAPTk2aErriZ+pF8u5JxcbXPMhLxIHYNpE2mS53LrZZf4JXMIZZd9yBArnyXXK7VLpQWJIckki+SAEP9SXhy6UWvcyFAEyhK5iBR5urkw27dqdoy/Gyy6mtTdWLDKXv3KiPDGkTeJv4IUrmEtFSA6/Nd0+JdAQv3laP6kP5XUlnS9yTRkQEem17bc0jK63S23ah6m1QAd1omwPtfq96FuaG5dfLuQAQdauaeanGmCU6iSWfXOMttpfD5ql7lb4Dh9HWSzvWVrUcEYXvduI/hFBnLwLgtNJZEDCOllvq+JT8SwuopQE5IwnENnFge4Cf6vMVBrcQgqLwgF4oA2xjl1fUgpMYqKeHhG7jFnd8KpfqRFF9hWORjCEEoGFu27qFX0ZNMNzHcL+LNU1AMeJQGzRWnl+0FuYq5pI2pwGPK7LxFauuPg52DOOzOx5fpQH7RMzG2Y2t0SP4VNDK4XYXSkFvNV7iLI9wyDxAB4BPcwoeGOXfclJtLTMkGb+X9S0JYmz70rWy/9URx3eB8/mm2HUdEB8ROLXILW70bxsLC7suOLe9AweG3PNNWhd3p3aPxICsHXL+aAFaHPJyXdCPRnJBxGj7kPGYT6LUASYy4bi4M9zP1ZqVFjFRnrKZfU9yrCma4dnxc1waq3VgZBJpoax5os2Pd80/dxAsNrllxqHHfYregxyCMLamKUi7iG21Aif7K0j7cxEfEgKhlt2BcpcVUEgZxs4j8SfCs4Zc7f3p0mLZlIUe7J8tOd3cqutpy4whwn3PoQdJLWOUEl2cYF+5Q6yMMx4DMI96lxRakZdoTjP8AZ2/vT/TzVhNS975CRdRKJPSvDFfndnytWLuJuuRm/wCS65BuzUYpC7j+JcIn2tms2zTtEghazV2TXGfkzsXxIHI+99q6EfuYlzzynZj6f+Q4IvI/da3NZzG8FOGTjxdOd23uWmtaNs+m7miPdFyuH0rFZZWbywqiko8cixanCnxCJyqm2tKO2/6velSwwYhGVFMbxVV78EzfqUfFcJ4L8SJsvp8KbgkauDhmLAYcy8XzFdynwea1zTIVfRyRkdPKzcUH6vUqYhWrOOGuhnjq5HGtHdDL/wAb4fmqOqjkpZDikiYDLc4yNuWckOI1hmJS4PXwVcGXFie5rmuW+oaxu00c9Q09kuWon1Rv/wA15yUema2vZ7szSQ0cVfJiDy1R9EEHSP1l/wAlWNv4lTqi7mrIBnGOmYyPPUvUhOnjkmJ53cuI1tnpyUgKyWExhaIYpXbQx6T+lcjp5BuOoNhO8ib4muWpzlPLQy088VfhkvAnFtC8Lj6STslHhfbQ6pzgegxsY9wD0k7eL3qzOOWSwIhYYhffb6clBxbCWtAwOycNwGO0xySotTo89rKOWhmKKcHAxTDclqqyZ6yQqfEQYTfolHbd/wCqoq/DZMPPXfEXIxXM0bJkTwpaiOni5pbcl1I0AHcki6fElbuyQQK3VGxfhEya70XfzQAUMnDPP3p45riLW3yJR/6U9Q0b11TFBE2436lOpd0Kmmkjlzj6i22irOpwVxATN+FKfKMlqaLAabC4OLmMQA2sp9RLPV+Ie1YiRs7SRDytV6ck7cFDNTnTnZIziSC1X8sbVEYgbXB8uSpaunCnkIGO8VTVEwlY1cptLgtfXCLwUNROL8iACIVCCQoyzb6Vf4f22xOhoho+PIdPE1oBn0rI0SX8ir+66j2k6c43inDnHJtIUzNSnTyWG274VIxLFpMUlE5Ga9tt3iUeGQB0Ibh+aOQdWIacyuy6m8KEqcyDPR/MfEKmtRtIByU87F8JdS5TyRERRy7S7y8SpAyu0/Sl81aH7GJCzSPKOVr6WqBUDFd+Gz2/E6AGktLktyRC6AF3pCL/AEpe7VE3UWqAC7l25CuPmpoLDuQ8TdyQIrd2aCArvku3Nag0QqirDubdmiua3mmrvmld80UMfjjOoMY42eQy2sIrYdksNgpRrKuXhcWjC55ZNwRE+gt73WUpcWqKOmligdg4vWYjvIfK7yQ/eVQOGlQMf+7lJxXHLqJNUQaaaOOupIo46zhDWTWxxZ3HMd37WUu5vhRVHY0Y5Tjyqoih3TcSMd4+oG71jbvLajKqlI73lkvytuzdHtKs1td2BqbZZaGQ6iAnYYbmtJ/Vd5MKkh2Pjwusw5jq39odiN+FuuLPpEv9SxftU4gTNPIIdLje6to+2GKQ4VFh8U7QQRMQ3A1puL+ZJ8DNhh9LiOLdo6yBqybDqWkYb4r7jdWMUjX1tRU4g509M1/ADIrIvCXvdeaUOPVlDTVkEUlo1bMMh+L9Sd7Pdoqjs7iPtcTNLcBAccnSbfEmmgRq5Y3Gnp5ZK+eoE4SlYRe3jG/QAZa/NSH7LxyEFJWG9LVcBjC2oK6U/EFr/wCZYKTFqosSKtCThT3kbFFts+lRZqiWom4skhnKT6mT7kvaWa7Euy72U/Foxw27dIUtRfKwN32qxw3sfQRjiLnLFLKUf+7xSyboc+kzy7/hWDqq6orpilnlKUy23E6aEjG7Xnz96PaB6RPgvZ+h7PxYiDPONGZwuRDtqZfD+5Z3AqWXtRjHEqG4ohbmIttYfpbuVD7dUFRjSPKXsrHfws9ufmuUldLRyDJTylBIPIo3tJSxWantNhMUcEARYd7HWPUnCEYvcUg+Harmpp58JwUMKeg4MtTGwSFZtjzLrI/P3LAPiVSVWNS9RIVQz3DLnuZSKztFiddShTVFbNPAD3MBn4kcBZuY+zdBx6eCrw+OjKmeSZ477jljAfH9RLNdoRpqfDaJo6aOKprLqszHwg/QA+61UMtdUVEhSSTyGZNa5E73EK5JUSVFvENzya1ri5CpodnOJbpmivTIlrq67dcOqmiu4x1pLnSYriy6UyKOErTH1IolZGBa/PJ9y6IsRDm6JiOS1mZyy5IRzF/ibkuw5zmi6w6/6kVtw5sLl5pMTqkA77Lwf27GF4Xx6dSil1p8s5GHS7S1rk2WZWspABLuRW967a/NFAAl3o+Hd3ouGPmiibGkkVrXaJW7btEUUD+VkkklNAJJJJvSigEi8KF9pZIhVUAKK1dXW5ooBtIvknW80Je5FAc6fEl710hci3eFJunNACb0pdPcldqjUsBLlq6kgDjCl3pOS6gg5+5CitSImu0QAKJuSX70hJkFhW+/ausVt2TrmiVziygg4uv4dWSufvSAblSQBgNykDlG3K4kEO0i8SMyYe7+aZk2IcilzyYRV9g0cFtjsxE79SoRJstMkVPUPC42Ookt0Xjlo7PS+zY0mF10VTJTjUCD9PqXpOF0NJ2qqzqJzeLS4IhXieFV0sI5SO9w8xXqvZXtBEMXtMbWiwWmvmPUMWSKuHk++9HzdPl/48i4MvX4e1HiVREAWleXxEhjGcrWYHtWlp6OixDGJa2VyIHO631K5Clw+omFwjt9Yrn/ACdKjJHZj9MblKUXSsxXs78DVm/MqHGqGMmv0EmWzx+opqeKRgdhsK230rz2vqpKwyZ3YQ9I+Jer0rc/dE8L1Jwx/wDGUM1O8z6HcKYlp3jYs8mH/MruIQES5DbucVWYjI0hE2uniXqpny9FWe1+78ya4Zkfp+JOyxsOudxdy5qLC+q0QCGZxt5iQp2Oqcmzd0xbdr/H3IbmHqe1JwsVkmUtNMyUjCKo4a4D0iH1EoTVFvLL6k0RGVutoj4lLxxktRqbi9i17QYpJiWLQTyGxGACL2+5aCjxSsqoZI3q6gaeKOxwvK12z6bfqWDlzvJ1bQ10vs12bXZ9QvudYvBCXt/R0LqMkfdfk1NT2impcNHD+gG3PIPWay9TVSVBHFGG4kzPVOTk7yOZfEoZla+TZld4kY8Kh4Mp5p5PImLTo5IXkuty8KDw80te7MlvQqF35uhuudFb7vyoHJAAltStMQF3Z7S5Im3JayDz5eFFgCRPkzZbRSucueZF8SQi5Po25Fb06OgsZ8KfhsvFza4M9bUD5iXJGJWjmgBTZRkTNu8vpTTCif8AEHnu70u7TcgBNnn7k53Jticef7kTF70cgFd8kn5rnqzfcuXIATfNdIXIcly60vSusXizQBw7xtAs8m8KVqUhOREfidIS7nZAHSyJtUhjeQ8gyJICYX3JcTh3Nnz5oAcqy/GybpbkJN0pgyImHN9rckiK4s36kYCxW5P3XOKCAuHtty3IS6uSIy3c0HiQB3pFcf5JOWnchu6s0FgvtXQ6UrvzLjbhQAly17l24lwi1VgdDnpmrLD6yD9nUB3aSeSrrt3Pag8SVCZsZa7/AHYvaACUBbYfn81ma+qeqmI+kW5CmvaJOFw+I/D6rU3dr1KSUqEaKGNiIc3tHvJDxO9I5nIBB8rW5aILJkeIPRzBJTbDie5pFoaTFqfFiFpXYKg+d3eSySV1pJrghxTNVX080cvEbMxHw+JlUVkzWX5fin+q1NU2MTxsUbm5h3XdyGKT2qszPp9KfkmqJsGVLR2G2+b+QoIa6COYnMHIR2NuQ19UdRMT3Na2gWoK6yjsjHryuMvS6KAm05RlDJKcFxCDkRF4lJrhChwkwDcWTD/FUNNIc1QEWbkOfSrTtJWXFFTg+1mudH8QrkpLtfiT9ELlN6SFiLkorE4p6IrQvc93TalRqc/aS6NdcupppFxyTogdMmsFst/em2JcuQv3oosMSckXemkQF+pFAO2tZnc92fSuxlaOfqTQlcw68kXG0Jv6lIEpibI3Z7enajiF5DANNz2sRdIqPGQCAeIs7nRTTMRE7NaOfhUmbQ7MPDlKPNite24U3d8yJNHIV2a5xPf/ACRQ9R5h2/En5ieOjiC9ivbp9Kh8Tu1XCkcufcigoJuaNtpck1dck8lqos6kucS5K61FAdSQuTZckWz35oALfMZZvvLdch6Uiyz5sS6/NCIDgK2YHz709WjaYn4SUW7bn5KZUzNNCLtt5IG/kRO9J+a5cxETuuETepBQYjd9SWmfxIRk8TJEQd3kgg6/NcS0IVwkAdSSYmySUgL97qfgmLPg+IhVtBFUEF1kcrXDdbte1RAIOEbGfd5eJNyC8bC7+LcqQDpyPNMRu+4nufRSqMmmuiPIh7rlA6efeydpi4cg5Zl9KYM2GCjHQgWtwm3TmrWKa4dFm6CsuEs93iZWcVU8JFk12bXMuuHjg438i3EnHluTrFtzva70qo9ucRuzQvXOI6u9y1szLhpN3/ohOYB5qo9uMS1zL96bqKzf/gpsC4OQNru9qbfPc7ZF5Km9uMdHN7U7DiD3j6STTE+SzkkPh5szaKMVQ93JtEQ1jZ5A6Ylp2mPR2AvSSsLHCmfPuuHwpspunkPh3KJOJ0p2Sd/vTXGt71BVonlI5cskJSPb3WkofEe7mnAqHpzJ9C+FOxErjOOrOyb4z25aJo6hpG7lHObXPURZFgT+M5F3CTIiqHu6G0UAugd6NsiYm1EstLUgLeHHJBHLhsQ/O1XdNMFRCJs/UsRc12p25Kyw7FGpWJtTF/S6EBquldbkqwMUfnk4/U6McSt7mVIC0e8R6LlArOORXszCKFsUjt5snJMQjmisy5+lDWxSerKYoeI5MzIXp3s5XfSppkAlmD7VFKqZ7v8AtXO1r8jpUthrh+57e+5EUb82yQnVAT5NlomvaGu0dZNwNlKY64++4fiRBmPnamvaGIsn7/UjGS5sm7m/pXNNr+JvBuvcOTDcWrMVv81U1+DmJcWn/pdWgTNa2b2+RJ+GYB5ONr8x9SnHl1esi54d1sjNF/vAEEnUPi9JIsSI8cGOKQAPEom1lzYRlb/qp+J0YZlLA7e8fiVNVyNURibbJQ8Qv3rua4PP+LplM8Z3kD9QbVKwvFpsLkE48yDPfGT7XXZZo5ivMBGXK1/J1F2j3sSx9xZ6Nh+IU+LUgyQPba+t3UDp2nJxlyqZL7PEXiXm1HiE+H1DSQSWEPp8X1LWn2wo5KMZDzKUm1DLpJaKVmbiaUqoCniCALuIxbh225KHMMftISOTkbAQW597qHhnaCOupxaEWiEX1EupNYliUGGw8Ro3lN3WtkNHKzD/AGyPKoiaKJnLcT9/wqnkGSlAqeZ/aKV9rSekfiUyuKPHqWKTiPFPE9zxE/UorzNDpIzfxUSC6KSrw04bjjzOIfEom7zWpp5IoS2GxQFuePqtVTiVHEV0tMYW9VgrJo3TsrVxh1RwzNGXw9+iHiXDzba/l1KChIE/USAVjgzDpqI+pMXMgA1cYViVNhNGcrNxa0ytC5toCqR5GuRH1I8FMlV+KVOIHfNMR+Q57R/KowSOL5gkiAbjFme3N0bEk2nxBrCY9vkSgSk8xk7uimj9nOx3Yibnagfdq7sqsFCgW5JPl3pFtS9ykAhhchzZH7OfJ25+JBdrzSucu90FkiEZI72j6T2uKd9nMuce75KGJHzYnRDMY7r3/ippkDtRCcNrGFt25MF8k4czk2TntQvJpk3ehFgWmRaCkO3zXRJrs3d0jLXa7KgOeJLbkupaeaAFbauPuRllbp3c0KAA6Uh+a6fSuXWoIC6Um2jq3NL5pXafCgAdLfUkl4e9IhQAvDolr5IhSudAHUHcld7nXX5EgDrZZdyTihRoABLvS0uRW6+pAAjkk+XeiIXQoAT7WyQhmQokkFibkicUNvzS/MyBIG7TJF0/El1Ja+5AxMTJI0kABuRDaKVqX+ZACIvcugVsou/Sua9zJakS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50184" name="AutoShape 8" descr="data:image/jpeg;base64,/9j/4AAQSkZJRgABAQAAAQABAAD/2wBDAAMCAgMCAgMDAwMEAwMEBQgFBQQEBQoHBwYIDAoMDAsKCwsNDhIQDQ4RDgsLEBYQERMUFRUVDA8XGBYUGBIUFRT/2wBDAQMEBAUEBQkFBQkUDQsNFBQUFBQUFBQUFBQUFBQUFBQUFBQUFBQUFBQUFBQUFBQUFBQUFBQUFBQUFBQUFBQUFBT/wAARCASwB4ADASIAAhEBAxEB/8QAHQAAAQUBAQEBAAAAAAAAAAAAAgADBAUGAQcICf/EAFMQAAEDAgQDBQUFBQUGBQICCwIAAQMEEgURISITMTIGQUJRUhRhYnFyBxUjgpIzgZGhoghDsbLCFiRTwdHSRGPh4vAlNHMXVPHyNRhFZIOTVXT/xAAcAQADAQEBAQEBAAAAAAAAAAAAAQIDBAUGBwj/xAAxEQACAgIBAwQCAQQDAAIDAQAAAQIRAxIhBBMxBSIyQRRRQgYVUmEjM3FikRZygaH/2gAMAwEAAhEDEQA/APkFqfw5WomhPv3Ka4/lQcNu/cvdPBsilTx/lSGMN3h+JSOCHvFLh7bcrkE+SK9OxFkzJNT265fCpTR7udtqXfzQVRDelAtbUipY8y03KZahGN8yzzQVZFKnjG3RENLGXJlKaO1Hb5MlRL5Ig0LeSQYfH3Mpdu3vSGPTkig1I/sMfk45e9CVCBXKYw6Imj7/AApjIoULFzZ132GO7PLxKYI6/ClaxFy6k6AaaliIxexru4kB0cMncpRDbolaxN6VLQthhqMB0ytIkPsIEpJZ9+1dYbdcrkgtjQ0oZe5SQssysu8k1+a1GJfmToLHR/DL587U/wAS3kHPquUUJNq6UlyZLuROirHEtNw9VqmwSPzfK+7cRKpaRx7rfhTpTPI+b53N4kEaFpHVPG+bPb4bVOpsYkjAWyEtLbln3k19SMJLe/uSsmmawMebh5cMBT0OMR8Yb42L+lZBptNXTzVWmneqVBbR6FTVkcxZ53f5hVjFNGVrZrzyjxJ431e7L3q9pMeASFzfb1IcEzRZGbKnsmHJ8vqVhBSxEQxvG/uL1Kgw3HKMiHPpP38lrsPjgqAF72OIuRC655wo68bsZDC4qg9m7LxIyw2ApSBhe3K1WTU/soE55WeofEq2bFIyuZvPqWepvdClwGO7V3cvV5qRLgsUjhkziafo6ziCLPuAuRD1MrZrCDJ9yTNU9inHs7ARCb53Iv8AZ+AT1zV3Ht0bculHdrkosuuCm+4YBHOzd8lyXC4xLLh921W4+bCkUOmidiaM+OFxiJNY93cnRw8N2YOI5aXP0q4eFy8rUjpWILPEmZ0URUscbC2TaP0p37rC3M4mbP8ASrlsPAh0H56J+Olbk/JRaRoosoZMJOSMeG9ojttyUKpw+ciFnACJtt3mtmNC2WiaOh25ZW2v4U94kvEzD1dDOI5tA9vdaygVIy26RkJL0f2XQW6hyUKqo4xEb4HLTqVqSMpYmYHjVPvt7hJF7VUE4s7vb3LSVlLTZaZCY+ElS1HDjPP3+FaqpHO1RIw2GrmLV7hF1scH7PhNLecn6XWSoq4IT0B/9K0eFY046ADgf+ZZSRtjaTNdD2fgjubJre/TqRS4LTja4Aw2vclhuKPMIubOI95ZKy2k2YO5CuGSaPUTUirlweCa13Br/UK4eD01+Zwtf6lYAQd7WpXAQi2bFql8iit+54rDBm2lyUM8LAbmdmHW7arsxtLYuPC4tme631d6S48g1/iU4UocjiZB7GAmQPTh+XqVqQsR65LhRtlm+0h9y0tEkaLCaOYdImA+/TpTg9m4OdjE77UYjaWd7681Khqrbfn5oYEMuztOVwPAJXMov+zcFxZR9LrRQzBJdntLPqUgYwLu7/CobK4MrJ2Xgk62ut5fCmjwEI+TLXnTtkT+JMSQsSnuBoZYsFYdMrhFuoeab+6dgg7uQ/Cr44+GZaOJelBc0j5rdMhoowwOnEyfK7Pwrv3DSDseJXDi2eeTJe7QviRYaozk/ZmmJxMI2FQ5ez8Qhlw7PpWv4d2jsmjpfLcPpVqVGE8SZgazAaaR/wBjuVRX4DSDa3Cbb6V6JV4exDeG1UNfR3FrmJLphM4smNo88qsJiJyewLR2qtPDYhHQGW0rKFxcsn2kqSsodpa2rrgzgnZlarD4r82jbTw5KFJRwkw6W5K+q6d7u/aqmaNyInyWpgxkacB0cOfhThQwCIvZ+ZNvzSLO3/1QRZIeGmkHJ4/5KLUYbTycmcSSucUXEcddSQFjDUMYl6k81KGj5cuS60j2rrTW2/5lQBDG3n3o3jbyuQe0XDyS4j7kAO3DGWWXwp8Kjhhq6glJclxNSfS5BVltT4gV4vm3SrSnxq0u61ZQZH5p2KZvpWdJiU6NhDjT+0asJCXMbVd0OKRyNk7CHlavP4arfnm+1WdLXNdz5qHjRqsjN5TV0ZGTPkY/F4VZUpRjLm4NcsXTV23PNXdHXPmLdSyljRvDKzc0NVHbk4MRfEyegGMmIHZhEnWco6x7RdWkNYxDmz/lXHPHR3wylwFDBNJsDbku/c4SXMAW7fEmqCZytza5XcBOQ6riycHbB2Uh9n4+D0WqO+CxCOTh08lpjzJxTPs7XZ5fpWSdGpnwwWMhLYl9xxkC0HB1z6U7HS7eVv1KXNlUZ3/Z+C0fw9ymRYPSE4uUbF+5W/s7j8WSQU7W6JbDSoj02D0Nhs9OxETFlapVNgtHGQ3hb9LdKkUtGd5Op9PQmT8nInWDaNEnJkU8HpODa8b2Z/qT9NgsEkmgMN3LRW9JhJEe99rq0pqFobRyb3EuWWVL2o7ceFsowwGIjzMPy+akNgsfNgtH4tyuChtL92q6UdumbrjeRs6liSKCow2OMMrOnkl90hJqW0i52q0ONyk0bpXWpzHT8zK+4Hb5K+GlaO/Ierncjeja0tNrqw9l82t80+NG5W7XU9wpYymGlCMLHb5fCmpo2LZZcKu6ilYYyz6iVG5SRyExs9zEnB7kyWgxJG4xFl0vzFNRZEQNIzWA/wDBTKonkbMfqdQSExl0Z7V1JWYt0TCINj6FkyA+HuNtov4Uxc9pNlakJW8unvU9uId0dPhEAu7bu5RTp2Lv3N4UbyblwitfPJlWtGblZG9nYX0G64vEnOHcI6bWTpE1tzbsnQuVxZsz/StWrIT1JOG8QZRAG+JaKGljktaQGuWZhqDh5A5ETq2psSci3/4rgzYm/B39PlSXJc/csZS8SwSz5Jfc4Zlyt7kxT4g5DrmIly1U2nqGkEXu/US81qaPUhKEgAw0BLRtv+JJ+PDY7MnBvS6kBIxCL/1J0CcSF+lczbOlRgQmw2LdmDF6dE82HsQ9G30qd3Zs+10YCGRZeaycmaKJCGhjt5Nd3adKdGlYrGZmEVK4enJuSIMh1UWOhsMNCwn6s0YYeEY5M1o/CnxmEdM7RRiV3N2tUOx8Aewx7s2uF0Y4bEQCNjW9ydCRsviTrZFo2WSylZSoZfDYiLJw5+5L7tj8tqkPIwlrl9KHjNaLdKj3DtDR4bGUY7blw8Pju5WqQU1vftSORifPNHuD2jBUMdu5upL2MLR0YVKue7Xdoibd5bfSpKIbYbFbyYSTrYfF6Nz+JSSFvqFFu8lLW3kERCowuvcGuHkSL2OOzJwYtE+W0uTrr+9lQEVqOMR0ZtOScanAR5bvkndbuTimzktL/tQF0JqcLeTIuC3egKqbLl/NNHWXdzJ6OROw6VOBaMzJv2ULidgQe1P0qPJiDxn/AKVSxMO6kSHpRuzyZMHTxeNmt+JRKvEpJhsDZd4lWjWTxvlK94tyWkemb5E+pSLD7roKg9I3JQqvB/ZbjiD8J0M2KcNiONt3+VR4+0Egv+JuHPT0rrhiyLkxllxv5CDCZaoNI2EX8RJis7P+zkVzCX0pTdrjhuyp/lcbKtk7QVM0uZtGJfCu3Hizt2ceTLgSOyYfGOjg1qgV1LTx+Dd6k799bSvD+aiy1wTXNkxfvXo48c18jzMmSEuIjJxxEOjMPwqLLGFhCzNuUgx25t4k1w7n1fau2C1OKUirqY2FzYAYh+SKhpXmmF3ZhHu0Vl7G0jjm3zVtheFhNJo1oiqyZIwXuJx4XOZChw+OY8nBh+lTSwWImyZ4yLLyV1R4fw5rwy2+5THp+rNwFn3fSvGl1PPtPax9LxyYv/Z2CY8tC8Kci7JwFBdJEI5v5bmWolhaOoIwdtWu5Ls0lsAu+W3mSv8AJnLwL8aEfdIylR2fpyDZFtD9SocXw+MorNA08XUtB2hxhxhkanC69rVjjqnv3tKRZL1unjNq2eJ1WSHxRTRUsd5MEoXN4R2knJqc4z/ahapc1dTCBO4DxG9XUS8+7T49LNUZRvsH07V7OODmeJkyKBrJcWgpzJuJcQ+llmO0cnt3g256Es+GJSlo7uV3LVPDIUjc3LXpXZHEonFLK5+SNLR8Mss2JmTPsYSDuH8ym27PV8SQZiwtmtkY0QDw+ImHIPiUWWjAS0BWoi5flTdQL2+m1aGbRTHShuyBlGlp2LRgb+CsZcx7lClkt+lWjFoh+ysOuTIHhjuzy1TpzXflUWas7snyWqJbGjs3Pk2ajTi0j5O21OS7tc3TRk8hE3V8SoyIp04RnoDJuWhjLwWqZw2H+CA+rTpVgQQw+L+CcCjjEdGZSB3NllahLPLLpQQR/Zw9DaoHp2u6Gt708WRDrtFAeY8n2ukwGipwFtrbUuCxNyZG+ZDq1uXJEI7dR3ZpkDAU4XFp8k6FOAnvZi+pOkO7NtyIOeeX80vaWGEICOjJwKdtrJMV1qea0uWSmjVeAo6VuXhRvRgRZ/1J+npyy39KsWo3tHJSXRADDQJx5roYTaeT9zaWq2gpyG7PcTqZDS8RtWe5t1ylstKyp+72syycbkTYWFw6XW7rfUroaVrsnbqTkdHuvbpUWaalO2EsOjdPciiwV5GJmZvpJXUkMcY35bkAE1253HVUmKkVv3GfltZSAwOMhHS0Cb+KswkAreejqaIxkGbtaPcPiU2UkrM/H2fgEOTF4HuXJMBihMrOpv8AKr2Uo7dMt3O5QqsroyYHYdPNCYmkZ6vw2np4iYLSJ912SzOIyQW/h7dNR9Kv66oCMzB8tVl8Q2mWq3SOXIyrOTiNyVBXQ2mbeHO5XVVM0YE+ao6yR5jTkRDyQjFr/VqgLrXD2v6lwiXMdCQ04tck8bFckREOuX6UPq0QasVo3ITFuaLq19PhQdVvJBJ1xZJvLL8yRF7krf0oATi3J2XGj3LtzDa3hRdKAFaPkhtYmHw5Ii5IbfzKSzhDHyyXW9/+CK1i/wC1Ddu+FABWsK5aK5d+ZIrrtEEA2ty0RNmPkSC4s0jk6UFneGJfCgHa5ciFAZOXeiEnuz9yoB4ciLuS0H96FuaLpUkBXbPqSYnuQ7suaJto8upBZMIUmF/JHpck/Ik6NQLe9DajbaS7aPkmZMbHalaxI9O50mHzdBYBDolayO3yXU6AERfvXeG/JF0pW+SQmK3clbuXW6tEXUJZoBC4aRD3pPlcKIhZWFMAc1220c0unxJCoDk5cxLun5vSuFtLNLQkBQi610i/qQvyS7kFUEAtzXLu510S01dc1tQSjv70Tc0LfLcib9woGOXLo+Jrk0OXVmiYu9BFDrc87kuJaguQ67UAPBInBmt5qLdrkujzQBOCZxHTNSY6p9u7cq3iW6Imm2oTFqXlNWOJZ526rW4J2qkowEGe4e+5eexzd/kpUVYYlz2/Cn5J90fB6qHbCQi4fEugL+ldDFBkkJ8ty80DEnv5q5w3HAjC087+5KolLJL+R6RQVEhdDK+iqJJIhf8A5Lzyj7WWvHsa1ueq1mF9rKey6RrfUsXFnZjyI0dNIZOLhu81L4xj3fCqaj7RQSXZBaXpFW0NZxtWZ1k0zrU0/A1UFIJkzMo/tUgtke0lZMVzag/pQzRxcMnNlIMiBXHaPp6XXRxBu9QqistPeAiHqzVDiPaKnjP8OMwL1C+1UlZg8lG3ixJ5HLJrs/EpEVRpy3LB0fbII2FjdlfUXaikmMc3ZJ4zSGZGjCo1yb9JKQFRxHJsntVO2NRZ6N8kZ40F4vHtu53LLU6O4i8IW+kskijuuz/SoVNijTMLP1KYFQEhaEs+UapqRErcNp6hvxIGLTyVBXYLQCOYM4H8TrXtu5ttTc1HBUdYMX5VSlRE8do87Oljhl0zHW1TKIXjLR9vqFaapw2KnMTaJjDpcclV1NZBTzEzwMNvuW6exy9ui3oZGGMXklt/erihruG4s0olt8L3LBnVAT6RnYS7TSRxkOWcfxLN49i1lcT08aiKQcjyEvVmh4LE2YGxLD4biTjNlIbkI8iWnoayMuRvb6RXO8ep0Ryblja2fJkZkBBbk1yZ4zbk2cjDqP1KNTexwheQLtBJRZ5OG+Ruyi1NRPHcYG5D6VU1OOOWj5MTLVRMp5Ei5DEIy0uUgZIy72WPOscjvYX+pSKbFDHTLpV9sxWY1sZWjp1Kzo5tmrrL01dxGHNsv3q0pqp7MsvzCspxOhNF4xMXkQt4UTixWv0/CqlqgxEXd7k61Y5Fr1LBwL2JU8PmHNQXobtQ6k97du1S9ouHJn2ihJxC7K6SE43yfxIH2jmz/lVroQZdQqJLQ3ERhn71opWDRDiqGy5J8SYh16UMtO5F0IXhcWLLNWwocenaQc2VZW4XxGyU8M4+WdycaT1ITaInBMxtfhZxsTO231Khr8L2k7M5L0ippQqG5flVLX4Xpnk4kuqGQ4MuH9Hllfh9rkztb8SpJ6XcQEy9QqsJCQCbJZ6vwFi8K7IZDzJYmmYCoo92eqikJxlruWsq8FOMSbJ/zKtqKExHo2ra0c7gUblbyQ7ebqdLSsL94pgoff8AyVURQyuNyTjwoSFx0QTQnHy6ULl7ki611AHOnvSfkl1Fm64XNAHbtUQoLn8uS6XLRADoSWlkn4qq0h1dRF0ScdUJlF5TVTiJa/qVtRYla/X0+FZSGoe7R/yqfT1Dl53IaLTPQKDEuILZmtDQ1W4dLl5xhtUY26/qWvwyuCTv/mueUTqhI19NUGJDkK1OFyNJGKxlHVXOLLUYZVNcLdK8vNHg9LDMuShPLLJMPCdueTjcrGkqI6gdz7u5WkEMcwjkzCvKlNw8npwxqZmrff4kuM4tpnuWqPBwL6iUY8BAtbHu7xSWaDNuzNGc9oe7ZtUmCTdm+SsvuFhLVn/gmjwf3ck+4pEPGx2CqubQW2qbFiDx+d3qUAKN4R1bckRW3a2rNpM1TcS2PFnLzuRR4xJHo5sf1MqfiMSXE/Us+3EtZWXrY4ZBkzN+ZGGLXdWVyz3EfuTvEYub/pS7SKWZ2aQKpij1ZhJOjURCOrsPkSzYTOPf8kZVD+f6lk8CN1mZo/bIxtRtiEdujrLlVPml7VJ1KfxkV+SzVFNFMWT5EXxKuqaViMnbq9Sr6ase9SDrH5s93xLLtOD9pp3lNe4YOFxLJ3QFC3kpHG4lqK1iK3JuS12I4kQPZ2ISdn3Jp6fvJWlu4Wyu+JL2fQtjkl3A7exUPCPNLg8QVZezhdydEVGHk6vuonsFS0Li+jJFG4lyVp7G112hIioWtFnzU95D7EirGN7rs06Av/PqU0aXno6dGjtHXapeZGiwsjxX5ZZqVCRxowp3G7RG0L283uXPKUZG6g4kmCue7LK5T4cQbMWdlTWjGWee5Ph5O7kK5XjTOqORouhrIy5Zp32pu7P+Co226XvqydDiEw5G5ZrB4kbrKy79o25+pH7R0voOSp7pSa189qcG+Q8ll24mvcbLT2gBud8k6NUFvWyp+Ce5myH6k/HHL7vypOCKUplkFUFud7JxqoO47lA4clo7gJHHSyFcWg/6lk0h+4mDXMXdcSMaq5y/mo4QyDo7BonYo5NuwVPBSTJQFvyFlI4eubJiONxK5SYvP+lc8n/iaqAgzIsnTpC2evhS280rXWRdUd78vDcl4tq4Ja5P1JXPcgoJd8PchYvekxav3oChe9cONibkjLmh+aLJGfZfFnqmjp3HxJ6aZowLJ2u+JQgqDkPe9pN6VsrM3XgRi4kquskcbgbMSVuRP3Pco80ISauzLXHKjKWMz4U8ha3uRd9yCWNybV+Stp4XEtjJipoZyHNsvcK71NHN22VLx29Sakp3K4We7yT8uG1hXNlcVqYHA8VqrnyaAWfx+JdMZw/ZzyhP9FVVQvfY2XvUaSMx7rlcVdDPTkUcrPd3ELbU3NhtRCI5s1vUu6GVfs4Z4p/opnhYmz6RTT0biWYZj/zU+Sn7yd7vSnAp9vW5CTrpWRHO4FYN23PqzTgR3CT9I3fwTtTStCV4dXpzTYDcOmQ6rW01ZlpTE0wjo27VWdLjXs4Dkwc1TyC4lyt1QcOXPR2USxqaplwyzhI0YdpnGYs2bc3knT7RBwRd8iLLTRZd4ztzLuStkkHNlg+lxmv5eRF99/cQizdMT4s0gZaCGSzs0zwmTN0v4lXyYlJGBM7raHSw8xOefVzqpE7EpIY4iYJCutXmHaTtRLSyE8BORdL7ulaPEqystvB2t16u9ec1OHyzV9RI+d5vdw8tq93psShzI8HqZuXgjyY5WTGWZvu8OShy1ElQ5MTflUw6GQbeG13mPkmijkHRwdenUTzSO49+VuSPiOPQ/enYRcrrurpe5SI6Nycc+npRaEQuMfcyIagyt8Km/d+8smf8yJsPO7RmT2QEUahyLRm+lIx4gl/JWEOEmR5sFydPCTjuMAcR+JLZByZmenPu3KBNDtJn2rXlQsRFp0+rxKuq8FPcfXatFJGMoGQljMvL8qiSwvn8S0Z0dz2ZWko0uFldoy3TMGjPFHsJmTVvDudlfSYXpq1uigVlHwQ6+5WnZnqQmJ0J+eiQ/vtRF7lQhl8skBknrX3cvemyjfMct1yCCOW5C0e7uTzxv35LvDLzQA1w9O5HbpkjGO657WuSIbvJAUBu255ogG1//Vd4ZW5F0p0IbnyUD9xwNtzqXTbdbfkgalP8qfp6UxcdEFJE2PcOem5WUJXD8Sr4o3HudiU2mzHV87s1J0FiA2mGSm0/DHTK1V0Ulri2e31KSRXWu7qGikyWUbC5G/L1KFV4kEJZA/5UsXxQBh4f9KyVTXMJ7HuQohkyFzLin4mbntQhizD1t9KoHqmz59yb+8LbcnWmphuauDFo8ss/yqS+OPaTX2rDVFc5Wuzrj4lw+/pZGpPcNbLjlxE7Hz5+5CWJXDqbLFTYww6sdyrpsekEevcq0oXcZfY9WPHLmz7e5ZqpxC58s/l8KiVmMSSFk77W6VXS1F2t24kbImm/I/NUORFu+agzSeJcOb53Jgy+azbs3SoGTlmO1NEScua7VNdRlmsjT6BIrStQ3NySMkBD5IGF+9C/UPNIvfn9SH3IAccm5DmhEnzSu3ZdXmhcmuQAQlc6Ny6U243F9S449WqCqHS8s9qIia3NnUOSR88s0UMhXEyVBQ+8nehYtq6g8PP8qQxwi1FJy3c03pyz+pJyYuXhQAj6s36UI5ZlmukXpTfeqAdbcI3Mkw9XJBr70YltzQAVvDL/ALk42RckwPMndPWtzbK75qQOFlnlkuwk/e65JmJDmuh1OgC04enNccdU7ba+qVr81qafyGrErdLU5auW7ss0DGrfJHb5Im5pIodg297pN+ZE46abkrbXQT7Qbd3NFbbydJuaXegQJCwl3rodS7palY/uQLkX5XSS1IdX3ISQCOW+9du3ZMhbkiH3MoKQn6cly1u5cu+a77vCgZ21I+lJhfki1t1ZADfcnEuosstqEh96AEPV6UrdUVr82dIcx5/qQAlwOpc1S79EAOdLZ5pe5kJ9PNK63mkhUL8rog8mQiSL+ApmbOuS5d3rrCwpFbt5IKqhwC/SjGTbtdv4qPqLrtzClQaMlDUWlzToVHvUK64e5EJW80zNouYcQMWyzuFT6TGJRtyPas0JORc1Iikce9OxUbGDtBJCefEe3/FabCu3Elog8vzIiXl/tVrIo6x7uf6UcAm0e403axhbPiMf51Km7VRSBk/6c+peJw9opY7W6h+SkNj0kjZEW3uU6o1700em1eOQVzZX2yenNZWsxaKGYgka7w3EqOLFn23ldootdXNN/wBqrWjJ5HIvwkgK5wkdOxVklO+w/wCayMdU8PQ7p77wO3N3dIWxvKLtMdO4s73D8TrT0PaCCYRuyLNeOfeR55t/UplLjhi/NJwTLWVo91pMapLhbiMH1OppY1GLjk1xeleN0XaC7U8iV3TdogkYdbSH38li8SOuPUcHq1LjjSC2bW/UpQYpAR2cRhJec03aaMmyc2HyLzUmHGAkPO+0+5ZPEdMc56OMgSDmDsmZo45GK8AJZOmxqQSH8RrS8Ku6bEOJzyL96yeNxOhZVMarMLcQI4H3elZ98PrRkJzicR9S2IFxOe1dOSOPQzYfqVKTRLxwkZemGTk4HcrmkqDpbc3cfMUquaAS/DyL6VVVVROWkbXK/l5MeIGzpcSimiFs+fhT81VHCOZuy80irq2ll0kYfNW0WLTyRbzclm8fJaz2X2I4tHbsNiWcqykqjJ26vSKfhpTqjzYP5qwiwt427uSpVEjmZTAM8fMHJSoZGHV2a4VZHSkJdG0fSgLC+MJNZai4h239DQVxbctquaSqksF3VdFg/D1bcSnwUZ8s/wAqhtGuOM0T2qHs5WouMwooMPuHV/yrsmHuJadyw4OsAai3nkSkNUBz/wAqj+ymJIhjMbbUcDVolBUbdE8FZb3dyrRG3mn+G/lyUtDTZL4wSB0OucNiLTvTcQ6d1ycEXI9AQWNnGyZKNubZc1IIX780I5cs2QQwGjuIXzRvSvIOWVw+lFELiWn9KsafMSGRvF4SQ2SmZ+p7OtMRZA4k6qazsjKQZxuxF6SZeg78syyFMzC0mju6SyyiTPFGR5DU4LLHIQSx2l3jkquswUCbJo3Yl7FXYfFUCTGz2qiqezYcwOQfMV2481nHPpv0eM1+B8N9Gt/cqiowlx5MvZZOzPtTE2pE3uUKp7HxlyyXUsyOF9Mzxk8PMeTJk6V+9nXstT2Ni4ZWMxFl4liMb7O1FC5G8TWZ9QrWORM55YnExr06aencf3q4OO4iZ2tLpUOWEx/5EtTCiEQkKBPSi46P3Jq3dq6GQwPc3Sk3yRLhZZEgk4xW6JcT3bkiyLkyHqU2A6MlxJ2Oa0tc1FttLNmRXW6ITAt4a54w0fvVlRY48JZ+FZe5xfLNPwzXFud1XDKTPS8I7SNI46rYYbijSEOZ3F3arxOjrnhIXZ3tWqwbtEEZC5vcPzXPPFsjqx5aPccNqmyFs30962WCTBMAZBcXzXimD9qAvi/+XL0XA+0kZCIs7CS8Lqunde097peoVnoTZEOeVqcAfkqmnxp5AHIGJSgxA8s3jYsl4DxSR9FHNCRY+HkxKHVyNlk2VyjzYo+WoOKgnWcR9JX/ADK8cH/IieWIEhSERbVFMblKesGwdbvypgq5obtGXajibQ17O+Wm0UBQ9WRWp0MSCa4c/wBLIXxKKwo2YNviJHJn7BodujvanBktIW0ElBmrmz03eaZauCEhPq/etNGydkmXkcMk3QDl8KkR4bPIX7MvcqiHtZJTl4BD05KUHbx78r7C+Flm8eT6No5Ma8lsHZ+oJuX6l2lwOSSX8SNwDv8AqVVJ2sqKps2n3N6dqOLtVU8HLj7vksnjymqzYjR/cdNDcevJAOGxEObA9vzVCfaScgH8Vh8S6PaSQRJ2Nh+FYdnIbfk4f0Xv3fafL82fSj+72tJ2zuWfHtVINuW8VKh7TMRCxs+qzeHIbR6nF4LaKPgzat+pW0Mcdg9HvVD95BMw5Pm6h11cdubO4jncsHhnN8nQuphjVo1BUtNJdkYXMh+7w7nb3LGRYlJfqdqt6XHmjfKSRy+lRPpckfiysfWY5+UW/sLFdpauey7dW+nRHTYoFRqDqYEjSaZMuGW8H7j0IaT+JACjYXzcG5dKrKmqa/vHJ1o5BYg3ZcrVmcVowjkJ2z56rTE9nyZZVr4FHiACJZ5Ei9sa3uL96p3Hh6s9yDibtGdeh2kzj7rLc6ppC1ZhSaqAeeYqqORyHIcxTRzSi3P5I7Rn3TQhVMOuakBiADo3ksVJJUSXFe6Y9qqIz1kuJH46f2HfaPQWrmG13ZrU4GLRZjlF+bNYSLFJytvfknwxKTLMnWT6VGseqZvI8YpNrOFxOpsVZTFrkw/vWAirnkcXDdkrKnhOQM3ks0XPLpUjox9U5G2aqptr5t/FOjIGebZC3zWNDDzEs2l+SmxDPHIX4lw+knXLPp19M6o9Q/5I1QTARZs3NHFJrkzMs7TFUX53vaT9KtYSlK3N2Fcc8VHVGexatNuHLJEMje8SUKK8efSnWJ9rdK52qNVIlBI/f0oxkYnTDDcPN7me1OAoKDb5Ire9k2O3kuTzcEL9bVSjsS3Q6O3m1qIunN1Uy41wyLRMPjBlqbbfmuhYJmPeiW5TP3bnTXGchJ32qqfFg3afzTE2NFb3LVdOzB5kT5ycuXSmLrS7/pVX94P3u5Ok2Kak2bLfssyWZSLYprQu8KRTXWvntVb7YBculOxTXFkyl4tTVZCaU13PL6UHVzdNjnJzzL4k+FKfJZujVW/BHIW5XvqkZPn6vqdSxozHm7Ls0cccJOb9LfqU7I0UJEEyeQSztEW8IqhxGoOTodi8NxdStK+seYCggbTvtVRFSvJIWlxLvwpL3SOHNcuEUx3yHm7P9KTFKLZWOWfISV9HQtJ0R3F8lIhweQhLNmG31LtfUwRwLpZszwUclQQg4b28QupoYOHDzNt+epK2psLMqgXBm0fxK1ChenEs8rfkubJ1X1E68XSf5GHxLCZYyIGkG/uElBhwus6pGsEXW8q6dyMDzC0fUyiSUtxZHMwiL/qW2Pq3VGOTo1dmQm/B+LztRUsL1BbGu8x/5LRlg9MMnXdpd9SR0oQ9AsJepdP5Sa4OX8Vp2zL1ODnIfEstFlQ19C0Jj6e9bWpv115eJY3tTVS0dRQHYxUdRI8MhZ9B23B+4rcl34JOR5nUY4rwU1RG25n6clTV9RTcEQsASHmQslUDV1FWf4loZ9KYOj0INty9qCo8abcvBVzU8chEUbNr+VV81C+7Ju61ldPR2vl0smuCduTMulM5nAqqbDy4oubd/kr6lwGSSITjZv4bk2Mdp72cblr8Npw9nFgku0uUZMmqHixW/cZ48BOMd+79ybfBzuFmBru8Vsgp2LXNvfcnGo4I2vPbn4s1y/kHR2UZL7veGLVmHRRnhuLnctLiEkcwC0bMQj+pU0kLi5OweJbwm2iHjorvu9i5AxfCnQwuPhizt+VWdOUYgPEDcW5PRlHfmzd2mivZgsUTPVHZOCQSPK0s9dqhv2bjjDVtq1sslzZP3umZqdptnk6pZWT2VLweYdpMFkvzj6R8IrJVmGyZZGz3MvaKylCwm199zLL4vh4FCTAzXLrx5Tgy4aPKJ4+GZM+e1AxWq+xjBZPaJDZ9rl4VTnhrxlz/ACrsTs89xGmG4v8A1RcO5OvT8MfUQpW+pWZ0MFG5KTFh9w5uujNHGQs+5SYa6OPk/wCUnUFEX7tPmzPb8k7HgspNfZ0qWGKRiXdpyTjY1axD6kclcEWDCeNNZJncp8OCtCY55fSo0+NMMwuAW/F4k0WOSEebmjkq0i9PCYxbTIhf/Khiw3gkObOqse0FrZO7oJe0Ukhjk+1Rqx7Jl4VCEmjKFVzRUezNri5/CoFX2gkGG8Ha4lnMRxSSoIjd7U0gckjVniDQiW9uWiinjzCBP4lkjxB5Iss3uFR5q491rqtTPuF1X41xLtbi9OaqKisciI87blXHUPy/qJNHUOQj6lSM+WWjVW3R+aA6xxbJn2qtKoMRHXahKZyHLw9yYtSVLXPHpn/7VHlxI+eaimT/AJlDkLfzUNmihZKmrH/j4VFOqfzUVycu9AeeXNZOZusdDxzOQ87k1xPkmrX6fEuWnmpsvQdeQfPcm3JvPag6UJ+H0+JIqhFJc/JK5si03JENo+lK39SCQDzIeXzSbMbsk7oLc0wcj+SVgJcEnFDdqld7kWWEJMPxIdyK1yfNJ9ujkiwEOfejbll/Ugfau9WjNt+FIDhxtcXJIRcbh6iXSFJx3Zu6ABfp70Xy2rhdJaoX5IARk25Ji70iHdz6uSQR/pVACZaoh9yIRYj57l3hv6UABw9udyMB7k4A+aQjr8SSAERt6svpRW26P1fNd8Xci8KZAv2g6pELj52pXMKPq0dkkWaB6V+Ts6B6XqyZbJ8FfydNFgJ7tivgjkx3B83QcPaK1p4K/o/kmDwXyBk9Q2kZco3z3ZpW/JaU8F0ysTBYLb3IoNyhIbW0XBH3Orw8La5NFQgN2n80VQLJRUsL+SVt2rqyKhDPRlz2Pb02kgruFZw7S5Ltoqf7Ld3Mk9L8rfkjUruIruGh4eisShtQlCwt3KaDcgEO4ckuvRTuGw921NtThmkLuIiW66o2G5P8HdoujDb3JorYZYWHm67bcScaO4c10RcfDckMZtfztR262p+3X0oXFhLPJBG4wXSkwsn7urRC3yQVchm333JWsPN+alBGxDytSeH3IJsh8PuyS4f5SUkYS73tXbbXzsQA0NO93J061Hdq+1GEhqxprpNP6U0JsqJad4+9NiO5a+owHiQXx5Hp5KjmwmSPUY9vyQxpsrm3FkToHzzTx07j3ICF+TJFbACX6mRmSEhMbc2/MKK1uSCZBCW7XJd4lvegLp1ZLL4UAHxLh70uJa3Pmmizuy1SYjtzQA+MjiKPiOOuai9Jc06MlrKQJ4VTjbnn6UT1GuihNUXDqydhka7LNWiHEkEW3MXcUPEdK27kX6UHf0qtSQimP+K6EnvTRfJLL3Ka5K4ZYwzOPJ1Ppqp/N1SRjaWrq5pCC0c2uHuJVRJbRVB8vD1KfTYhLGWebqpjkYtWU6KS4ctBU0aJl/TY0Q25960eHYwBMLa3NuuWHp5HIuStIJDG3InFQ0bJs9EpMSnqrQgAyPK7l4WQVdcA0HtlTUQxU94hxCMRInfpG3m6xdTj09HdFE9cMpNa0lGBEQ/SoRxyVFOMUXZOonI3t9prJrSYvMvJczVG/clR6Jhg01ZTFLBK5fiWPGQOJMNvVqmMdxLC8BhvrKsAPugj3G/5WWCDA+3eMRlST4pJQU8TXQkUznd8F7a/qWp7EdixwOpCtqwiOvALOKJlLxs+oizScqNY7z+iZSYbieOWmcD4TQGAyscjCU0rP02+SvA7PhCAhHI5EPq71YuW1IKhht0WWzOpYkhiGhlhLmxZKfBeOpM2nqTlPMxFu2qQMbFy3blm5WWoKIITd1qkxU7SBnZuJKnjt1fq7lNhG0e5Js2SIv3e/LN07HRvxR53fEpoWCJX7k60wE4vk21ZbfQ6I7QvtyZ7hRvGakjJ3HkIo7gJ8ndZ7ARPZSLutTZ0L8POxWhZCOmRJPkXld3I2DhFG1Pw2HPNO2sQizqbNTuTk+dyj9JZOzK07LGunWy5dHddzUkLO9mTzSBbozIsVkTXLJ2e1D7K0hZtmrEZI+WXP3JCLbWytSTYNjEFD3u6mNC3C5vahYm/KlcZEWedvhFS22ZiEXHTqLuToxsQbsrvkkBPtzdIrx5OoNPiE1K0nLK5CeHt9SfAnjtd3b+CGXErQscGMvULIVg2VtXhr8EiDIfi9KqZ6U7PAf71KnkOQy1Mm79VU1dQ8b5ML2v712QRzTZAqKgKfm1osqDG66Mqc34bF4UPaCul4ukclnwrKVmKNJ+E7yjk/wCUl344nlZchWYlGEkhOEbiKpqmntH0q7OQS8/pVZVTNaWj7l1o89lLMNr95Eo5+LPNTaiS7m36VDkFubMqIaGvf4kn9KRDy/6pdXNAgUVtrpdKLb5IJObUL7fNHahfdyQAHiLVICtJF36ptQA+0jZqVFNbyUACcX0T7Sa800ykzQ4VjElPKLs/S+i9I7O9pDmszyz77V43BM4vnqregx6oozziNRKCkjfHk1dn0nhWJGUYu23960NLijEG83Al894P2+rIbb3uH0rc4X24aqEWMHHReNm6R3sexh6tHrXGAgz4gWqHMNw53sP0rLUnaCInHI7lo6Ao8UjFgOOMx8PqXnPE4HprKpjA0pi/7U061KJWsxmZfEn5cLrI7nyYxbxA9yhmUo8wMS+SlKwbomBhPEDmwEhfs69wvxW196rTrDjPrO1RpsUkjLPiOJLSOOUid1H6LiXA2EdTuFN/c+mvTn05KmDHJcx/EfVaDDqrjQ5yzAA/E6p45wBThIqK/DSh/ZhcJfCqmWGSPXLb8luiKjN8vaIy/eo9RR0Q6vLHKRchBVHK4+UKUV+zAy1UolqzDmuDiUglzfRaaro6QjLJlUz4fFfo24l1qSZhT+mQhxSQXzE+pOw4hLzc7hTUlC48mdMPSyDdq6qosjlFmFc/cfUnRrnHxP8AxVXDCYjk+5SBhO3LLas3GJomy0gxaSN8r1NDGnJrD7/UqGOlMtctqktCY82dYShA0TZPmqmK587fpdHDVPfk78/EoUcbl1s5CpUNO5bMnJZtKikXWHYg8JaO9vqF1r8NqOMwvnasDTUZiWm7J1rMMJ8snb+S8jqscWrPX6PJJOmaZ9wZPkq2rjuIs1Ngk25dP1MlLSnI2i8RPRnvtboz81CHPJAVP3ZMKvHw1+eW5IMLOQ+S6fyKOfsWUcdKxF3kpkGEtUDkzXWsr6DCYx0ONiJWUNLHC2QBYKwydXXxOzH0V/IzD9m+IP7O1Rz7JuLk7gxCtsOQjr0pioqAhiJ8nNcy6vLLwdD6XFHyYWbsi/uHcox9n+C5aP8AUS274gEmnDu+pRKnIjzy29S7IdRk+zkl02KuDJhhff0/SpMVCcbi7OxfCr5oYyAsmt/chOljLrdh1Wvev5GCwJfEhBIYvqzW59KeAjs7v4pz2MS5G3NNnRmPJ2tWbakVqW1AUdws7OJd6twEC5Ze9ZuIuHazgf1KXBUPlobrklj2OrHPVF4Mdvdb+5PBkPNVcNdIL6n0ovvA7tFyvEzfuomzVEdP1u/8FDmxJibOM+lBNVNMOWSrpodbmYxJbY8S/kc+TI/4k9sYcevJNVOJcRu9VZQndz/UlaY3N/mXZHHBeDmc5tBSE4gT3uSgFiDDzNxUsx01/qUCWnAi1ZxXVjS+zmnt9COsbLQ9yZLEuGXNNTUrDdkzj8KaCl9S7FCBxuUw5sUAredyKGsOQtdybKjbdpcnRhePVv1JuMRQ3ss4ZA5m7Cp8OIRbQzt+JUQXXFm6ApjjubJ7VxTx2d8cupr4sQjG7l7yUuHEGkbZk1qwoVxiQ6upkNYe3N931LmydKjqx9Ua6WqYmyY7fiJMlGBXZvcXdcqH2oyEc1I9sMuW4elYdmjq/ITLKOnjuzcWIvhUlqOMRuy25qphqLdc7iU+mqnuyf8AUsskZm2KUJE2OEIW2szKLVYtFCeRs9veSdKZiEt2f0qmr8y0yZZ4o7v3GmaUYL2k+LGKctdB+lBPjQDDmzbsulZo5HE88nHLwkiCoa0jLwv1Lu/GiuTzvyX4Ar+2BwyEEdM1ncqepxyWqOQ22E6lYhwC1/yqlkEBuy25r2MOHHXg8PPmyX5LT78qBAAZm08SR9oAjDIwO7uVPxOI+ht/FR6oZxl0yIel109nH+jleef7J9T2g4xFYFwi/SsL9r9dUVH2e4pU0kdtRSvDVNruGyRnWrksGLLL5iquswmkxZxp57iiMDB4xPYd7W7l1Y0ov2nHkbn5K7DayixrDaWrppAunpwqHjF9wXtd+5CeEtId7SGJfJZv7E6hh7NYjhUkUY12EVp0pyWbyC57Li8S9DHK7Jw8PhXQ5yizCMU0U0OC6Dm7napQdnYy5u27l7lasOnLalxAju9WSjuTZXbUSJL2fpyAQnyIWe5hFSI6OCEBEHtH5qLVVz25BttVdPUEWr53fNNJz8sHx4LmaakjifNrjblaquuxA6jQchFQimkJ8rv1Og9nPc752/Et4Y0vJk2ducbnycl3iXOLMy4MZ596cCMc8/FmugySkCQvNzZLhvG+fmpQCxBm+Qo2FstcrfiSs0UCJbrz3ZpSEwgTuzimJqxoXJsrvTa6hV2LMUOWe70q0iXNRGsTqGECfM7BbwrJVkxzETg+30q6kxIJNknV0qtqI6SMSNn3d+q6sftPMyvcreGc3MGK1vNQanDQkudo7f3pyvI6ECnqHbDqceU9dIMQF9OfNZKv+0TDKW4Kb2rGZ/TA3Ch/Mb/6RXRscsifXjHHcAA13pFriVZU0slGHErZYsOgLkVS+9/pBtX/AEqoqO1mO4hcwS02B078woWul/eb6qu/3aEiMWKWfvnnO8y/MtU5vwc83BFjUYpT/wDhopajwvLP+EL/AEjzUcap+ZuF3w+FQymAizd9rKKc3Euy25rVKjnbssTxJiMmHbb4hRx1j5k/8FUXeSMCt0VEFkVU5GSL2w9yruNa4oHmbnn8KALF8Qcf/cmyxA7iy6VAOYfEmSqm5IHyWhYg5Nqorzd+TKuKoe5L2okFUT2m73SMmJlAGqfuZdaqfvyQFEh8lGMerIUXGblmgebZ3EoLBcrfJNcS1Ny1DZln4ky9Q1ylspIOaZyUUy2kyIpE2ZbdVDZsojaGTqZFdr1Ibttyg3+xvw6pEL9zJPyR3fSgljLi4otbPUSWnPNccm5IKs6XVoyRZ3Z5IXkt8kByOWiDIRk9yafmS6Qv+V1wfelRSFol3jokQ/0pdLd6qh0IV23q/kl38kWuW5S0KwX22u36UhLciEepskQx+TXIoY2P7/yorbtE6MblzH9KPh9PiRQqI4xuIiz/AFI7dosyf4e7XJD7O8jFlmIpjI8kdvIrvMUNr3abVM4ICzZ5khPq9I+lAPkZbyfv2pW+TujfLbpu9SFtoIIEOVvPRcfxaIbtqK5rviQArl3USzy5sg4muXiR6lz3ILC9JIw8ndNXd7N+pOMWv+pBMvB7sUO0XydDwXz+H1K7iowK1n3Ei+77dMmWex06MznsJkQ+HRD91vIJPmy1EeHuTDo+1Ohhd1uxuancO3ZizwsybUE0eFuQ6hct2WGhkV/V3Jo8JCzIWa4VSyEvEYI8NbPLh3fUm5MLYf7oCW4mwdrcma4S3XeJQJsJcSHJm/gqWSyHiMaeHsI5WMJKP7K2RbGu9K1s1Db3WqBNCw3bGuWqZzuFGcenImyAGtTRwvt0tV0Y7eShTR6k+VwqySreF8s9LUHD83u/crI425uopk2Ra2qaF7iI43XaKMYsLdyfkK4vUKhy5j3fmTKQRE3c7Jp5NckBk/6kIR8Rx9KyNUl5CGRGxXNptFI4WHkmt8f7vCgpUSPmmrt3ciCa7mykRwhI/Nh+pBPjyRU4PSOStYMFOYsmdlZw9kZJO9k6LTszgFb3J2Owi6riWmfseF2V7j/UnoexbCW4yIX9LKrJcZGaCleTua3u0TgYScj5LZUfY+1ydjP3aKzpuzYC2Z9XyUuSLUWYOHAT3aXKwpezcu12e4W9TLbjhYR8g/MrbDYaeEcwDcXuUPJ+jRYr8mSoo6yFuH7MBxl7rU1X4GfCvsOIvT5L1KKlgkiyKOMtPEyh1WDyyCVjMQdW5hUd00eHg8Pr8Jcbn1VLLTnG+Ts/5l7PiXZtiAnYHu+EFlMU7MvGN7hb+5XdnO4OB50cbj56ICjfLVlpanCTF+hVNTTvHzbcqJIHT1IbX3Zp8htQEO1AA3Nz6kohAuaVrpB5v/ggBd/w9KRctUn2lzRF5tuQUnQmHv8AD8KXTrmht8kiyJtXQSPx1TxqyoKqKotva0m8So+nVlIpJrTzzTsTRrY8PgqGHRrXdI+zMduccr3d4kyrqTEiERa9vzK5pMUe3OxnWhmB90tC2XDcviRR4ba2bs6t6XEIJCtMHG3xZq7o8Noq5h/3lg8xJZt0VCNmWCjYtG6iVnhuEnIX7Ny+Iu5aD/ZWKG2RpXPyEe9SIoxhezJ7VDkdCgKgwMyYXIAs+SvIMHpxEc40GH1DbQbcLKVU4k1KOTiwrnbkdSpEoKOnjD9nb8KkRxxXC7PuL1eJZer7QSQjeACQuosPaRyLVrdUu3IruxRtPHkxMKKKR/NvqWTDtQA6X3eJT6bHoyHXJQ4MpZUacKhiax33epdfLudVDYhAXQ/5lIgrAv2nt+SjQ6FkLGMtc87VIjI+ebqKEgE2n6k+AmWub2rM2RMjmcSz1U8Kq0etU4yBDq+aKLFIyImySqwsvBrtH/zJ2Osutdx2qrCqAmLLL3qLV48FGGeTDlzRpY3OjRtUXFk/Si4z56vaQrAVnbaWS3gR2h6koe0001uUjiXpHuTWIw76PRgJy1vbdzTvtgepYmk7QOQ5Z7vV5qeGIPJ39SyeI2WRSRpfagJ9XTB/iOz3ql9qcSu8TIwxAyS1L2Rbtt0zZOjJcWbv0qqCs82RjVbi9LooSLJpAHmd13pSKoa7V29wqAc1zZZsKaORx1cdyKK1LP2z3pfeD+aqxmMSz8JepISutHNXqSWrV1o6JHXOXfaqpi7m2iu3PyztU0BZliBj4/mutMEmjSMq8I/N2L4Ufs8BC7WNu52o1RQ7VTRQhmeevpWZxCuMqjOJm4RcxJXo0LWjGzmUXpzUeXC7puIdvCHkK1i1EwyQbMlU1EFt8uwelVGKYfTzNfHaV394JLX4pgbFUE4AxQGOvitVTiPY+6WIII5CEwuuBdcMiPPniZgayjOHmzEN2hKvqaVpgJsmXoMnZeojLhMbkZbWE8hSpPs9lqrnlNotfE4l/gujuJHL2ZtnkFXTvGWVlpfNRSjfyb+K94L7O8MGH8WBjly1IVV4l2Fw4QyiiYCy/aIXUQG+lnFWeLnG+XJiXBFxLVrVq8X7PtTyFw8yEVnKmF6c+TrZNM4nCmRzF+eiH03Zp0pGIehAe4vSqIYPdqkA3eaDd6VIhqnHRwuFAR8g+z3BzSChctHb8ysYaoCEc4HL6VeUlC00Yu8EmreSm0aqFmUehMWzydMcNxHVbz7rcQ/ZOoVZgvEDQGFHtB42ZeGNk623k36lImw/2eW3N/egGncnyFj0dUT4HYZDG12dlc0eLSXCzO93wuqaKlt1fPTwqVETCNmv8FL5Gja4PilQRgDPcS9GwSoOGML5dxe/pXi1NXezjmxfmWiwztId4M8txfNcmXFujuw5lA92o8SkEf2+31ZqZ7YdoszsQF4ideYYd2kCnjE3kY8/CtFSdooJCFnst+a8mXTOLPXhmTNaXs9QP7OIi77lRYxDJTgTtFFaxeFPwYtREQgLNz8LKyD2OujIOE1qxW2NmvzXBhzxCSEtWa0U1NjD3bnt+labEOycVQZSQXgX9Kx+MYPUYbcxg9nqXoY5QmcGRTgO/fz5ZM+1N/fkmehuLfC6oDrGHR87mQhXaE+i37Zz9wvixSUiLIz/AIp8MWlyyZ+SohrLtG71JikPbn1JOBSkX0GJGREx+lTQxACHIwb8yo6cXLvU2EdousZJHVBuRbw1ERa5Mp8XCLk1qqqWnu1VrTQ8M9H/ACrgyUjqVk6KjCTUGtVpSYTxGH0/JRYSAeTPcrKmrnFsslwZG64O/FCD+Q1Udn9mme1QwwmSGXIwL8yvvvK1sna4VKikgqtHa1cfeyQXJ19jHOXtK+loeGQuwX2ureClt1Ddd7rbU/HTteLs9pDyt6VKGNrr3dx+IVwZc0pHqYsMYHYxcv2jsf5eSmRZ3iLtcPqFBGTEWebfUpVPMEeh5flXmzcj0sep0o252OuDkL55OKM5LizbL+CaIVjVnS6+gmkb0vcydab53KMBN57U4A9OvNJwKjNjsklw6qGUf6VItbxP+VEw3D38kJ6Da3IHs7Dc7ZpFHs5OrEI2JCUO3RnVd0z7LKtx2+okFt2jtydWXsrkPSk9G9vJlXdRPZZXcOO3N2XeGF2edoqa9L0u7XpDSnbbkxfCSruRH2mQ+H5H1IuG31Ka1LtyyYRRBTvn0sp7iH2SD82uFK1hHRTip3tyfpS9nO3TdmmsiM3hIfEfz+aA5rSLPNSphMeUf6VAqY5SPSMvet4zTOWUGhsqhr8iQFJ1Zv8AzSCnlISzj/kk9DOXcuhOBi1IalktHJ0AzMSd+7592xNlRnG+rOK12Rg4TOPGBCWbJoow7mZSiheMCfJRfxCLRty0UyXAQwtdz/KKMqN8tGuR0eG1E1zvsHuJXdNhtoCxvcsMmdQ+zfF08p/RmzhcdyepqNqwjb3LTPh8Eh5vHd9SKOhghLMGYVzy6tNe06odG75KQOzbDabtd9KcfAdo8PaXer620s0N1zrl/IyM610uNFMOCmI5+lBJh8sJjo9qv+lcORhLLqQs87B9NAzvDcXzy+FSRjMbeYqbNC0g6HYT+FFTEEYZPltVvLsQsOowMLluycc+YoKvD5ZG/CyG3xE6lniEeWm4xUcqg5H1ez4UlJ+SnFGcrMPnvLiP8O1WFDh8fs1ljBdufS7NS5huNnZ/1IwyEfiXXLK2jjjiSkVFVRhIZxxwXZPqWVqgF2Z4xEGdt3MhWkKRu/K5RTqG3e5a48uReDmyYsbfJnP9k3jJnvYRy1FRZsDeO7N3925aOpqmFs2fc23ayiPM0jE7juy8K78eXJLlnBkxY/ozhYX7Q9j8327U3/secZcQDf6logKOMu4fPRO+1NG2TNud/NbvNOPg5lhh9niOD4WfZn7aMewx2tDG6UK6P6wuuXojUZx6G3LmJCsp9vNYfZ/H+wHbGnB7aDEvZK0vCUMlvV/V+peq1cMckpOHQW5l0PM2lI5lhUZNGcaOO3oUOShjKbXyWgOhYbibxKLJQtlzfdzJCyIJYyhrKFrb27lXS0rkBO2VvyWhmo5LCsK76lUTQyiWbhu+a6IM5ZqiuahEg57viRex2hk726ap8yMT1bqdRppDGrC5n3crulbpkNJBez3Dn7k0UNp6/wD61MIn3OOVzsqmorHp5Tz6f8q1jbJdIkEO7NlFqsQjpwJmO4u/ROwDU4lFfTU8koDueS20G+on0WI7UfaJ2Q7N18tNjOKOZhCxgGEZVBGV3QRchdapGOTIkvaTqnEGjMnvtG9dp6HEcShOoip+FRhzrKm2KEfzvay8zrP7RFZNKdP2K7IU1Gbla2JYn/vdQ3xCO0A/SsbjFLjvbSp9r7W4/V4pLn/9txtgf8m/KuqFy8I86c0vJ6Zj32idi+zJkEuLy9oa/pajwOO4LvilPT9Iusjif2qdp8WYo8Awul7KUZ/38je0VL++8+X5clTUlDR4OOVJTxwCPiFt36k2eIGJEwuuqGBv5nHPOl4IFXhftk5VeK1lTjNbnc8tWbl/SuHI46A1jenJSDqLhLW1MGTEQrsjjSOCWRyIt1v1ICy+nzT5xv7ufhTZQ+nLctjMZLPLJkP7k7br09KExUAAWdvJL3IuH+ZdEWuJA7AuQFJ0p0vLpTR9JIKQ2cnc7pgtw+oURimi+aX8ho6/NC4pEkfUmUD+ZkiJuaVvzSt9STKQLyJqaZrMs04+VubKLNzWLbLihs5H+pBxPSkeZaZJo+pZnQkgnktud+lCUzeW0kDluTet3NkFjpSd3Vag4nV4kDybkJl5IIuw3LTTaguQ6k2WSHd6f5p0FDlzWounTNNN4kY9aQmLqLK25Jxe7V9qXUWfShInt0QSF8+l0rW7shRW7RSt1yTsDmnezcvNd0s080rerVIY9379UiqBbcSNhMi5WinRhb3JzaKBjYQjcT+FONH6dyLq5rodKdESBttLuSYXu5Jy23myHqLNUSvcIRa7uIUjK3qyJCXJBc27NTYUIycm08SaPNOndbogfmkWmN+En1REVo59SL+Cb6i06kDYurcuHkJDo/vRlnkQu+SG3pzyQSLaifmSXDazTK71JMPuQEgrrbWXQt/KkAkPcilF8xyQSfRITELO+e74l3247rs2VQ9Rt02j80uMeY69XNY6ndsy2+8JbcuJb9KX3hKWub3Kucn55/pRDmRepVQWWTYpJaWiL70kt06c/CqsMyL5Ltr57X/7VOoWXMOIcQxB9wq2p6OKqDT96zVNCVwu27/ktDS1HBAWc93coa/xNY/7CqcDjtzYGEslQYlh8A3ZiNzeJaSSSOqpyaeews9LXUI8NgkLh8Vz+pTB15CcNvBgKqEBuYLFAmp7hLJmW4ruxsUlzx3+/VBT9k4xkHN3LzuXT3InH2nZ55NSy26s/wDBRZaEybVmEX5r2im7L01QAjYIiq7EewNOLFwJXuHw5dSFmXgp9PNcnkRYfaXdtTE8LjpkJLdVnZeWMyYM+Xkqqo7PnCeTxvcrTTOZ45IxckL+W70pUxPCRbGe71LWngLSDptJRZez5x9zfmToPHkoSFpj7t3pQnTv3CrGbDTh6GtJlH4c9nQ3NVQrIfB3crUrC9SkHMYkTWMo8vFLkNyWo+Sxw3EJ6V9Ha0fUtHQdqGvFpQYRLxZdKxLEe106FUcfPMkbFc/R6XTY9SVEw5BtHmr6CogkLY4WryqgxpoXykZX1H2kjjMcsxFS42XDJXk9DYQ8n5KQwxlFnlcRLLUnaKMrfxHt+JXUGJU8waPtWDgzqU4lpwwIcsmTkUYZFa1v0qCE0chaOxD/AIp1i3ZNkOnTms9TSy4gjYRLVyUuEm781UBUNHpe4qRTVlu/Ui6VNGqZbcMJALY35lDqMDpqoSc2AR+SchmMruSObKS1s2u9KlWi+DC9puzMBAbxBbp4V5riGDyDIX4bl4V7udPrzYhL+pVeJdmaauuta0vhW6lXk5MmKzw0ML1LMH5eSZlwkyYssxyXpeI9lTju4Ttb8TqkqOz8kd3Eyu+F1sqZyOLRgpaU4yJnzUfhuOue1aTEaX2c9+X5VRTZX6I8EJkdyZJvLNIo9bdUhjcdXdMsRl8kFxZLpDpztQkPkgAi8OTbkmzz5LvSWTrtvcgA4pLefSynw1mg6/pVXb5pwc/PcjwTVmhgrHj8dwq2o8W10P8AU6xrVBi3+pOxV0g65p2Rq0ep4V2iASEDf5ELrQBVBVWlmwEXhXi8OLSDa97irmkx6QbW4j+/VTopGqyNeT2GhhaNutrvi2qVU071QDYzcupec4V2iMiyeS74VsMKxpprb3dYuLR1QyJkXEcHl63e4VnsRKWnGzX8q9S/CmpiAnuz5ELLDdpsLqBMjCNsvmnGf+QskP0Ys8YkhItHRB2mcdL7R+pQ8ShlG7ZtbxKgqBkG5dJxNtG4pu10g2tewj81aUnbS4hZ5On0uvLCmMbb3TsNQd+jupaQ1OZ7nh/bZytbiCXxLQ0naIJG1Zh08187hiFRCI2O92dyvsH7VVkZjGb23LJ4os6IdS0e1HjDSFlm305rhV2guDt+V151T45JUaRn80m7VcNrHO5T2jTvHp8OKOP95dclVk1QHqFef0HahiqBv35+la0cejGkF9LMlHbaNVlTRAr8Qjpbgyb/AKKqlxY7xcH/AErtfiEFQWmd3xKoqZAEc+kc1qocHNKRpsPxqQubrVYfijSDZe38V5OGKPCRODvarSj7RSDbr+H3qXjs0jlo9bCS4Bf/AJqSOeWiwmDdoOIYNI93+lbGmxaCQObaLilBxPSx5EyWxd2XSnAmceaiy1TbbHTXtDkxO77lJ0Fp7UeWfTl710ZnIczVaNQ9o6o/ariyzSodli0lzelD4s81A9q8nQcZ7tXcv3ooTdlkVQw6M72pwKi74iVYEnE5v+pLiOO5nRQWW1zxlsO3zTvG25qpauYrc3To4gBFkx2/UihbFiEz83JrUqmRpIiA3a1Qwqm3M5t7kjmuHmxfSp1LGWwthMXgleIfSLqbGTxkLudp+oUyVR3Lgld4lVkJIKok42sgAZZ9RMosMzxuXAbIvSXSpBbhJRTG4s2dxTTJlD9EwBea7iZe9NVOGtkeTMIltSp845b73t9KmcQJO6z4UF1suTzztDgshSmDAPLQh8SwNfhMhOV7MJMvcq3DQmDnu7i8ln8S7NhM2cjMRP4hbVdWPKeXm6Z37TxGXCz4uTDaylUHZ2eolJpAO0W6sl6TD2VDMtD527gV62GxxwZBExE3MvUul5aOWPTM8jPs7w7mfJR2wdpLcne705L0yvw+KRid4nFVX3HuI4yYRTWRCeGmZ+jw9qcRdmvLNa3DZuIARSsxW+plIwfs2BDeT2u/iIVfB2Z9ntdnv81jPIvB0Y8MyviwlpnJlEr8H26s30rVUdLFSlmMjXC3mnKinCa4/C7rDuNHR2VJHmdR2VKTnGe73KnrMFOjK12cf3L2KWEMhbpXnfbDi+2l7uQrpx5dzly4VBbGVmjMWyZ296YKwR9JKVVzSSHqCamjCaITbaXwros4CKRON2qUcxCWcb2EKdejPudAdK4iL5PaqAt8M7RT0pWPvHvuV23awBG+zd81jRjeN9P6k5ETlyb8yz1spSlE2bdsKiE74ztVth32jV8JC7yPw/h8SwNNDu/EO1W1HhccwEYZ7Vk4Q+zeE5nplJ9qUpRZdOnidQMX7UBiAk8hyERe9Y+PC+C2bu5Izj+ayWKCdxNnkm1TJk1RFJdzu+J1CKqtLJnYiSCne7XcSkBQgQ6tu/qW/CMqsKGscSHViVhT13Tnkq32EBPR7UWynfPO5Q6kaK4mhjrHEcxyEu7VWNLWOQjk9yxv3s4ll05e5WFDjFr8rfNYPGawy6s9Aw+oazV7Cy1VzRjHI+j3aLzSTHrdAdx+FOw9qJ6d+bj8S459M5HWuqUT12lw9pj61MDD3HUn2rz/AAftg0jCxy25OtGHaRphyjnYhy1uXm5OnyI9PF1ONo0Q0JkOebELK0oBaHV2YfNZemxh44suIxj0p0u0DiWTuC4MmGcuDvx9TjhyaSTEoodjOyq6zHjJstLVR1GNRkerEXxJiSuiJs83H9yMfTJfInJ1rfxLP74OO52Zx+l07Dj1XIYsGdrKheqDLLNSqGqiuzzf6Vs8Ua8GePqJX5Nxh1RJIAu8jXeknVkEjjdm6xkWKWvsa1WTYtKI6OI+QrxsvSuz28XVKjUBI3lcnYZLnz6FlPvqfnewinYsWkLTNc76acTqh1cDVcRi253ZKQEjfUs/S1TkP7RvVyVnDVNJbrd6lx5MdHoY8iZPYm5shubLXNNMW3JGEjWiuRxOtMJibJC4vI+joiyLRkXTrmxLIsbYdEVr+TogHuZdtuuZADdunxLnD+r9Sdt0Ll9SafNWlZBy5x73XWzu5uuPnzf6UtScndaak2OsVpF4kuJ35OmyF1y4eedydAdLLuZFxGt5ICJi+n5ISK3TwkqViqIYZSP0rkkITXNaybutLPJJpO5nVck+1iali3NYxEo8MNPJLKACwlC9p3KZxGH4dVn4aoKHtlUQOdoVQCbfUtobOznyaQo0LCwizM20UXiH/MmuMwvq6XtTDb4Vz1KR1XEduu7/AMqK5u7aopVTd3emjqvJ+n3JrGzN5YxJRzMNuTpvjOIkLf8A6lFesYi5v70D4gEZZPmXwrVYmZPMixbO7c6GSTh/m5KAWJMXIn/KmixC7VVHEyHmRIkmaGGWR32gBE/7l5Z2k+3bD6GjnqMIpp8WKnf8YIgcdvi3eYr0SSq4gGzttyt3d4r43+1Coi7P4x2g+5oqrDjpJiNyKf8ACLvyAX/yr2/T+lhmm9z5/wBT6zJggpQZ75hv9oLD6yal4lA9LRzx8X2kpBK3TPXL/Bbyg7TU+LUcVZRzxVVMe4Dje4V+eMHaScvZ2CX8KaMhcR6c81sOwX2yYz2BxKyKXj0EzjxqaXcD/F7n+Je5m9LxNew+dw+sZYS9/KPuZ8Y82uSHFGFu5eadlftOwTtgMTUXHiqDe3gSNdb/AA7viWtnhlpzIJGcDHmK8afRaPlHvw66ORWmWk5PMZO8riL+EUxwzK1r3IM9dVALj8O/NxAechPaKymPfa52T7K3BifaOiAm/uoj4p/pC5ax6af0ZZOsxrybzhvyz2/Emipz5aEvBcc/thdmKG+PCsMxDGDbxGwwxF/z/pWLk/tIfad20m4HZjB6bDgMrQKCD2iUfzHp/SuqHSZK93BxS62L4irPqk6OQmJ+G5CO5yLpZZftD9pnYvsbrjHaigpz/wCEMwyy/oC518//AP5R/av9oRjL2o7T1FPERaxT1ZD/AEBotN2e/sw9ksJITxSonxKXO5+HsEv+a1WLHHyzB5skvCorvtd/tCdk+3XYzGOzeC0GJ1tVUBdTVxRjFFHK24TtfVe0fZX2w/2u+zLs1i7H+LNSMEwk+4ZQ2P8A1CoGD9jey2AxFFQYFR04kBDeQXnq3qdYr7Eo5ey83bDsnIb/AP0vEfaIB8PBmG4bVq4QlCkjJSnCdt2e2HVGVrt4UweId8m0c9VR/eD55X2k6bOsMu9y8Sw7R1PKy9krg/8AjqBXRsQ3aFn6XVcNY8ktjARH6Q3E/wCVSMVjPBcP9txirpcBoP8Aj4lMIXfSPN1ooSMJ5OPcRaiFhf8Aw1VLjEc5S0fscUtUfEscItxfV8KwPa3+0t2I7PucGGNW9ra1m6wH2emu+p9X/SvGe1v9ortp2qA6eCrj7P0Bf+FwwLCy+I+b/qXXDFM5J54L4n072h7VYF2TEn7QY7RYSXVws+NM/wBIMvJ+0/8AamwHDb4OzfZv7ynfMfvDGTuH8sLafqJfPeG0Z45i8FNPVuJ1EgjxZXuK519E9nvsRwTsmedbG9fWBkL39IkutYlE5O7KZ5ziPaT7RftYcWra+rCgd9lMLlDTt9MTaK0wP7FYsPtkxB3qJerhk1oj+VesTVEdCBNTRRQA3hFlDlxx8s8ltCBjJowWJ9m5aVxip42CIR/ZiNrfwWYroaiE8pLvS121em4jjDyEWTWi6yWME1URMeX1Z8l3wODIjITVDx6PmmXmbdq/5laVOHxyEW9yF91qinRxXZMz/mXSjlaK4pN2iLie9PHThubX3Jp42Ei5pmTVC4lzrl1xF4kJkxXJNtLO1VYgX2kuW++5dfaWWSXyTADxc0u5CXVb4krnHmoA4/Umz6UVumeaFy1QXEZPO4W9yYLkn5ef5U0fSoLG7bVx/mupW7eaqwEgIhFK33oP3plI7tyybJR5Opk8w3XZ5IDj8tqyZa4IpDd5IHha5THj26Jo43FtXUUbqRDkh79VHMdubMpp8ifNMEPUoNBkxTZbnHkpBDtzXBjQQ+BounRknHTNP8HVIY9v1IFtIYYWu7krXyyyuUhxYea4XPRAnIbtERyy/muMLC6dGO5dt+aCBr3JMPvTj7RzSbmgDrCyJtpIelLqVpCsNdbml+Z13pHkoGF4fSiaRhbJm3IGzSVgcufdnmurl1zd6WpaIBHLre9NuWuiIhci1falb5KCkNakittJHaxCk4oAAsh7nJJi1/1LpDtSYXJBaRy7TJdbmKRdaJhdANCYdvqQ27vq5J21ODlblkgyY2PMfUibr5fSj4b3CfSkw2nkWfvVgewFJdrnt9S7xNv7lDKbp5i6XE7/AOKzo67LQJNBya4U4BNaKrAqLU+NQ5aooaZYhldqyeGRo2Hlu0VaNRa4t+ZEVZbq6Qy19ueEdm3NIagiEbzf3Eqr2y+0ndiJPR1Vv1KaCy2CRy73ToFu58vEq0araPMfPROhUMXUe70qdStywCqtHR39yfaue/V7nyVS0nTqy49Ra+WdyWgKZowrLgzZ2u71Kpqrdk7ssl7da+ea62LXas6lwNFkN3Fwqq2+Nit8IqNUUuH7ms6llI8WePod0Q41cO9mJRo0V3U/o1EPZuhqLpGBiFRa/sTTyZtE7EPVb6VT03aI6crQ2j8LqfSdoHLXOzLxIqaY28c14K2bsDcBHkwl6VR4p2T9nG1421W9++GqNoG3vJBVUoVgEx5ctVqsjXk5ZYl/E8YrMLETLZ4lU1FC0d2cbr2Gs7MxiBG0bFbytZY3F8HPimwA9uXkuhS2OVxkjBnHb3Wpo4+rJriV5V4TJHc7sq6WlfdyIlRKIGu13T8NU+Q5ZbU/DhstR0Bcp7YDUWD+GynwU48Coqp+t/EtJhtU8g6RmQ/Cqih7Nzyam7AtLh2BvT7L33eIfChsqC5JsUzk7E16tIZDEWfVMw0sUMI6bvUniIBYWf8AcsGzoSJQzH37iU+Cot8iyVMRMJc3T0VQw97qTW6L+CqjLm7ipoVQZDm137lmWrGjfNsyUgK47RAHZTqaqdGjH2cuiP8AKSEuGWf4f9SrY87Bd3uJ1Kp5gjtYnu+pQXexFrZIChJnBhk9Rbl57jtLWXkwSMQ56Wr1l8Np6gLzZhAeao6+hprz4LXCPiWkZamOXGeLVuF1BCRk6pJ6WSMy53L24+zMeIAbeLLRYjGezMtLKTHAT+S6FKzheNrk8+OMiHVNSC/JlfV+GyQkT8NU0kL3cnFFUJEW3ut3JXeactfchcdqYwbbfpRCP8kPD/SuNtudAHC5LrFqLrpdPxelBc92X/JAUE5e5daTTkg6u9JBpQ6xNcWqlUmd2wv1Kuut/KjaZx6UEtGloCONx1+a1WG4o8LjluFebx4gcemamU2NHHozv/FBl7ontmG9pOGA3u1vfqpUnaanmA2laIs/EvGw7RGI82JRajGKib+8f6c1LhA07s/iejY3XYfIxcOVvpJliK8YyMnB23KmKslk55p+HiEAvltVqjF2I4RzzvRR7WFnZvypFTvzfxJohcSyZUBYQ1gR3PkxF3XImrHkkJ7GHS3aqs8x1XQmcS1QKmWYVktOJWn1IAqDIs8/qUPjPInYx6WZAy+oKh7Bds9qso8cljHhu725LNhI8e3w/C6NpPfuJGok2XcuLHmT32kmzxAqhhYndU0sjl3/AM1wJnEh1VBsXk023RKOSQRvzcdOlV0FRcYt1ErSnp5ZPLcsjS7J+H41LSyi7G/0+FazDe0hzdTsJZdKxkWFyyHkLaq6o8BmExzJS6fk3huje0vaICAWZ2IvSrmkrgmjJ32rGYdhZ07D+Hc60NHGW3Rx9S45JHp43MuWqIy5IWm/SmoYWu12qYFKxd7rA6Emxq7vd7RQ8SO3J5P1KYVGH0qLLhbE/O5Ca+yWpjBVFr6SJmWocu+1OnhPezpoqEhHXctVqZNTI0gyE+bHahCaePvYk+dO9t6iTZDo52krOeftJsWJHuv71NhxIOl1lJpnhPR2RQ4kEZa33J62CytG3hqGLvuUoCuL0rNUeJRZjm/81cw1nEtcMrXWEoUdcJpliIvcOiNs92TJqKTdqSkDI1vNlJ0wGikeN9W3JBu1bb9ScuYiz0FCQuQ5f5VFlpAHI4xXtmBN7lBlF6jyEepyy3Ke8d3mgePuze1CYnCyr9llvEgk/mkZVNLT3vI5F6RVl7Ld3XCgOlcSL+S13MO2ZiXHJRcmOnjK31Mu02NQTS5PTsJP4SVrWYWVQ3RGPwqoLs/JeLs9pXLVNUcrxzTJv3tBDJYDMArlZ2mtCzwqDU4PJCBObt+ZU1SUNpAb3WqlGEiJSnEKprHkl4kUjibel0QY5UxsGcjll4M+pUVTiEdKXIz+lRf9oAzuaJvdcuvtxOJ5KNvT9puGHDPb9XcqbFaWbFKkpGk/NmqEe0TyFkMbe8fErbDcUgqJBBpbfMSS7evKH3N/awf9mXkt1e5RanATpzLYRWrc0kcZCLvI2vIhJLFadpqPOA7Tbnc3NZ7mrxKuDzmaF6csjzHJDDTnJz6f6Vc1OHySOTPG5Fn1ZKE0fs5ixs5AtUzlcKGKbBwqp7NSHPwrR0fZeAR1d88vEoVDUNDLfEG4XWvweujmkEKnMRy8LbSJZzm4m+KCfBnYOzMkgk8cTmOequaDDY4Yhc9o945LWyYeEZDJHKQF6clyShp5oivzM+q5cbzbHeunophw2CaLPiMRNyVdWYDJHvAHL6VpYaGmEhjvsL4tqkS+z9ByBd6c9qlZBvEmuTFx4aYjruu9yJ8PePnmKucQrKSnukB7rPCKytV2okrJSaICAs/EuiNzOSSUGSZo7T3u12Sg1P7LK9h/empq6pICNwf+CrZag5ObLZRMXL6Hzm4fLJcirLeX+Krzkcn1Q+LJs7VqZ3yWxVTkGrMRP6kPtT7vT81AEre7cjYmLluSoPcXeG4oYnlmxLW0GIOVjcRty87gmaOTNtq0GG9oApwFnZiJvescmPY1x5NTexVTxtnff9LopsSMRz6RWUi7UAREzPYunj1zZu7Lj7J1rOqNZFWca3M+9SBqgEtcv4rFjjgF/eLn3ta1nE/moeBGizI2/t0Ytnkwl807DiwiXMLf8qwf3k/fJt+aNsW6WaT+al4ENZz0mPHgt1st+FTvviCy+9+S8vbGnEND5+9S48UkItZHt+FYPpTeHUP6N8OPMTjk7K5pK65h1ZYChzktNsv4q+gqjjAX6dVx5MK+J2Y8zRtaauHLK75qxo6q4h3bfmsXTVjya5ur6gqLoxfxZakvIzdOons9N1TZraeq4g5BuJSgqvks4GIPGGnUihxI89f8F5EsB7kOqRqAk4muSO7f6snWfjxA7OZ3MnwxAyMd7j8S53gZ0LqFIvLvPIVwZG7s7lSPXGOjGkFUeed72qewV+REvLdv5VzTMcya1V0NUeeed31IxqDkMncGH4VHacSu6iYRAJEg4l3eopk8h913ejYtcmZk9Ct7JBe5AfLLRBddrmhlmYR5tclRbkg9dzZ/JK1iLN8tUz7RtFmfb6kgqAuzyV6SMnkQ7b3If2ZctqBqgCQ8a3nlzVJcGbnEKQXI/T8KyHbG6jrcOr7CAojtvLvy3LVlVXDq6oO30b13Zios/a078ViXX0/GRI4epp43JGjhFqimCV26wu2dKE4Tv1WZ+z/HvvbstTXvnLA5QmP+X+laM6hiUZMU8eRorFlWTGpAnTndz2qPMLQ65p3ikmpJgkEm9S0SYnRAmqN5M6aKbvSqSCNy8WXiUUyYue1dkIWcUp6kh6hreSBqhxZRmzkLNmcviFlWY52qwTszT8TGMYosOH/hyzje/wBIc10Q6eUvByz6iEPLLj2i48m/eK+Iv7QvZ+pwP7SsSklmOeKeQjhue7Jn3Cy97xv+0t2Xw85I8Lo6/HJe4ow4MV31Pr/SvFPtU7YVH2nTlWVOH0+HTg1sccTuREPxE/Nex0mDJilseH1vU488NInkAVHB6GYjA79ykx1HtExOb2kT3WkodTSuJk2e5IMybLxCy9uz5qjV4Z2qfCYogp3Iii3XXW2v8JLZR/b523moAw/CJ2pR9cUZSzO/mRncvILro+W5bvsnjQR0dODSMBxMTsQ7SzbwocVNFQbh9l632f8A2m/aYYy4hPiFRAf95WT2RfpWvwD+yaEdh4zjcUHieKjC/wDqdeh/Zb9o1N2kwcaOvrGgroW/BvfSYfFu8/hW0jmaoizB2IvmvOyyyRdHq4o45KzIYD9iPYvs7a8eHHXyhu4tcd/9LWstpBJHQxcKmijp4i8ETWD+lk0BPZyTdzcvE/h6iXM3KXyOtcfEcMmz3u5Jh5PftRy0NTlmcZwD6pdv+KpcY7VdnuzMZHi+O0VOLbnDjNctIQb8EOcV5ZIxesenpSlZ2Gx9U7htDFWVZV9HRPLX1cYRSSRM5EYt0ivKO0H9qLstholFhGGS4zKPKQ2ti/U6w/aX+1929xSD2XC3o+zVOTW3UMLcUvzkt+y6OV9RCz6wl7K11LAVXi9TS4HRs2suITgGTLzvtV9vX2T9h7gDE63tpiQbeBh0dlOzt6jL/SvjzGMU7R9uqwZMTrsSxmcuRVUxy/pzVp2P+zGt7VdoYsICWOnqiZyMSboZuq7yVLFCPyF38kvij03tb/bS7Y4lGdH2Ww7DuyFA+1ipo+LUkPxG/wDpFeRw4H2r+0rEvaZXr8brD6p6kyP+p19H9lf7PPZvs6QSYi74vP8AE1kS9No6Gjo4OBR08VHALdMDWoU1HwX2ZT5mz517Jf2ZZ5jGXH61qW5tkQbyu+JeTdrMDqezOPVuF1jWz00jg9vSXpL9K+z672moM4KPb4XnLw/SvIvtL+z/AA/FqypomM6Ksw6g9uaunYrakXe0wu+HatkzLJjVe0+dgI4ZRkjNxkbcxD3L6Z7DdsIq7snh0lfUF7VZY5m93EJu/wCa+danCZKWUgOSIhZ+oDuz+leo/Z9g9FDgpVlSZnLK9oCXh+ldMFZwSuJ6PXVEVUROxuQk2lqoaqojF82k/mhlqI4w/DPaqmrroycmJurxdK7YROeU9hVFcG5mPvVXU1zCxMuTzdWtqrJy01e5bpHM2M1dUeebP+pQZagycmd0/NuLXLb8ShyDu5qkYvkJ5H55pcS4iUc+/XaheR+bsmKiU8jEQvkltu7vpUMZnFEMiLDUmF1pt9qijM5d6d425AqHbepctZN8ZxItEuM3enYgj+SaLp06U6WUg80we0UmNDJZ2800PNOuOiFxSRaGnjQ9P/JOv0oNLVJQ0/Mly67uTjDci4N31IAj6jqhMmT7wuXvtQ8HT4lLstEd+SRwuTZqUFPcSmthb2D4hQohvqZ947rkHDkkbVloZMHbv2pl8P4Y59X7lOpXeKTh291qXBVudGw80ydOwjn/AJk9St0V1pWoCjt7n1VgVO/dkSa4NyloNiJw+8UPz5J8xtLJtyEh7lAwCFD/AJkTju5pcPegBvxdyC3uUjh9L9KTw/mToBkB80dvSLf0p9oWXRFhHLxfCiiANctWRWvau+HluSYX91vzVFnOG/PpQkPvR2vbzSYXuQA2ukNvN07aKRi231IAYtbvSIerR0+I9+iG34UAAQuXcucP3J5xZCwoAAR/qS4KNx0/7UmHVFApAWsLoiHQUfUi4PdkjUHJjFrW+pGxebW/SnBhbPLJdGNu/NAPwBryZG2SK3yZ0hjuIc2VkNnozkiu5KuCsuHmiGsfm6yo6LRaAQXZ/wBIoxkbLLNVYVXe2f8AFENU3LVUXaLQZNuWaV7Z89yro6q61ulH7Q3JAtibouiXk6h8YS77U6GW38RtUFWTOJJ05ujeokEtXuJReIBaCfSj0J8r93xKaCyZFWSeV2XhSOqctcv/AEUK3411sxHPP8qKD3DpVRjal7U93daouvn8kBZ3IoRP9sPu8ST1FwioQl73XWJ0UBPCZ+edqkx1T+b6+lVd3euhN8xSDY0UNdbblmKt6PEjkt8Xi3OsfFUONum3NWVNXOJ7H6lm4midG5hk4kV7g3T+ZQKrCYpLsgYbvCm6LEG4QkeV3SuVWIAMpOJvdl+lYpNGrqjP4lgIco4wIn5kTrOT9nZN2gbltZJPaNXN7U1NTgQ6MtlKvJlpZl6LDY6MNdxFzUkSjEbMtql1FLa927d4lEmG27JnWhIYSB5Nt3KZHVBIGWVqqSJxIX12oSqGutZSBejM2XNISYn5qh9q9S6Nc9mWaKHsXjSac10ZBIstSVMNZc477h9SeaZiLP0ooNi04jeb7VJCoYSHXn4lUhM5W5Zp0JHHmpaGmaAMSYYhFg3epNDWFnfnuZ1VgWvpTzTMLZtuEVlRrsaOkxKSQMpFyQeI+bNbcqeGoe8bH/UrSCZ7BfYRelMu7JlBTuU2eo/Cp9ZhIVmjs1vqTVNM3o3ZJ0sS9nhJzZZtv6NUlXJje1PZ1hiIo42t8S80xfCWEicAuL0r2bEKgMU2MFpE3STrJ4n2dPc7A3vXRGfHuOLJH9Hk81Hw9HZRZI7SyZl6H/sXV1xlw4HJu/ROn9l9WMN5hu6nH0qrRisc/J5gUdv5kBDrytH0rYYl2VkpwzaN7vUsvU05wlk7bhVE/wD7EIskurzRELk+dqb4fw7UFpiflzXCJHrbytQuKCvItxdyXD705aZc229y7w3HXJA2wGjfLNhRNCfu+pSI8ytCy0Vc0WCnWWgEZEXwoIbcihYjG7JkY5/mWsfsnUW/s3EfkosnZmQbswIfqZBNMoWuuVrhUfE08f8ASkeCnG2mf5lY4RRyDUbWYcvEkkQy+oOzPtAZm27JDWdiaghJ4rD+EVrcLkaSlDPITbnapltrqHNnYsaaPMR7F1sj5MDXMrCk7EmNvEBiL1elb63fo+vqFJhciyS3kCxIxU3YkOQBeXzVdUdk5KHeYPb3L1CKFh0yu+p06NLFUCURhxBLl9SXcH2kzxSaPhmTPtUe7qZbftH2Nno5eJw3tN3K3PpWemwOS27h2/5l0qSZxPG4uipcvPpTXEt1bNXMWByzNkETpS4HwdDDd36qVQtGNYPCc0gn/pW0oKNpgF7G9KztFSvGWQZitZhdVHCw3ntJRI6McUW+H4TdyBs/Urylwt47XcP/ANpcwfFKctGZv4q/jkuDPJcM5NHq48aZEhoWFsst3wp4aV7tm0i5qYGRcnR9IrHZnUo6jUUJiObuydjkO7uSEdLcrVwBt/emVRBxvtRT9neB7RHNUFLnkNM1xDkqag+1jCMQklBqauARIRjD2d3My8W1ah5vZ+eWaqMR7TVNKRcOmch9WS0S2OeWyd2XNNXBUR8R6eWC7wytaX6UpZItuazUXaKpkcuJH1btq4eIVFVyiL8qO2Lu8EvEJjuJ4za1ZLEcStuzPerbEaeshhI3ZxAvSyweNFIRle7kJcrV040efmdEh+0DkZNxHJc+/HG3fz8SzTU7CRZ3Iy2tlqK6dUcNyNfQ40dw5OtNhvaKUQFjkYR+S8uAjEtNqlU2JHCOXEcUnjTKhlaPbKHHo5A1kb6lc02IBI7M27NeHUPaTh8siL4lrsH7WQFax7CJcc8R6eLqV9nqDEHhZODJas/h+JBUAJNO38dxK0jqGk1ztXK1qepCakSnK5k05XPqk0nez3Iuoves2aHXmYeaalqnHk3ySMX/AP2lHlhtLNs7VSRm7Gp8QMdWZit5qK2PU8k5RyBwh8JZ/wCZTJCAX/E08rlXSYbFMXJhzWqSOTJKd8CxLEIyhKOJ2KQm/isrV0pk28N3StH9z22mB8n6VJOhu0MPzLVNR8GMoOfk85raExfouzVDNG8Z5Zbbl6rV4KBBkzflVDU9kZKh87LcudzdS6oZUcU8DMRwX7lIoL46gH0uH1LZB2LOGO9w/T4k/D2bhh3mxATervWndiZrBOJKwSwgBqiB9W6hfatdR0MEgDw4v1OstBVQ0dwNld1fNSIO03B6Ge/1eFceRbfE78bUPkT+08dPh8Ys8VxG11orz6aN6iUrGfn5LVYhWfeUuUjuaGnhYWybIhVQeiMMnvZTUOGyU5Cedw+nxLR0NLETC7M4y53fUjgpXIc2sH6lNioWjLiMe1lM52aY4ljTVBxjYZuSsYyAtXyLTwqBDwiYSz2/CSn08Md2j3LikelCyQ8cJW3gxqJW4GFUAtADAZPc8nhU/jByy3MjiqtNH/SsLado1aUjP1fYc5AJgdrn8XxJmH7OQpy4khjKb87VqPanu5sjGucrsh/Kn3shn2ofoyGJdn4qUcmBtzdIrN1HZ0JmJgjtIl6i5BMWRtdd4clHKhj5tG1y3x9S18jGXTRkeRVPZl4Rzz/Nkqyrw0qXV9y9KxjCZ5JyYH3P0iSzVZhMnFL2h9renxLvhl2R5+TDp9GPMkNz2q0q8NITJgZ7e5Q5sNljDUNvqXTaOVpkXiHcWSIJjHuuRFG8ZE1tqQi5FkzOX0oJ1DCoflm6kBM/m6k4f2dxHEpBaCne1/ES3GFfZDXkAyym3E9K58mfHj+TOnH02TJ8UYeOZ7kfGciyzu/cvQaz7NTo23xtr4slUn2dejPYDCXyuWa6iE17TSXTzg9WZsY5SHTpUujozmLJxt+paWkwO4s5On0p8sLaF8wB38NqzeWJUMDGsLweLPfGBLUUfZ2jjEXPhjm2lrqppafgj+IziramzjAXB2JcGWbk/ad8IqIdTQhT2tHlt8KAc49btqMY5yPOy7N/CpsGF3av0+JYbV8i6sCiqmHRncbtzktDQzBJaIPu7/iUCjwtiYmZs9FZx4f7Lbw2uIfSuTLODO7BjmuSyhhcg1Z9yIfw+9/VanqbOSAWdrNOlL2N5DF9RXjuXJ7kcYAVTD3ukdc5FaHSnTwsIacjc7SUB4+C+fh+aSqfgb2gSirLX0d1KjvIBK9VoEw25tbnzVvTi1mnSSyyLU2xPYkRC4mOb23c1JKRhe93TAR2jp1fNBJG/eVxZLjqztTol8YBfNjbmuHiAR7upQXFo26mu79VErJrujcS0WK2Q8zSLCbFreW7zTPt11ru7CSpDmYXyytSeRyNda6akcb6lsuXrN+V/NkmrHtHW3RUxzOMuiEqrbn0rRYDJ5y7auLzQ+2PmO9lQ+0WlnrudF7Rv63Wv45H5JeDWNlq7kuHIFVTzwH0yA4v+lUXtTZdSdGstcXz3Ijh1ZMs1xMZ9leIPh/aTGcHOR7esA+JiXpftXVq68K7T41/sP8AawVfIZDQTZTfhtcTi47v5irGv/tCRSEY4P2fq60/XOYgLflbVd2bpXlanA8zD1axJ439HsoyHIWm74UFXNFh9Mc9ZUxUcQbnOcxAW/ivDB7Rfar2u0oqZsGpz8VNHZl+c1Aj/s+452kmKftDjwXlzE5DqD/6LL8XHD/smb/mZZrXHD/7Nz2p+3zsXgJEAYjJi03/AA8PC/d9T2svNMY/tMYnWGceBdno4LuiSsk4pfpZb/Df7O/ZDCwH2h6rETHnxDYBL9zCtRR9ncE7PxCGHYXSUdrW3DHcVv1OuvHLDD2wVnJkx9RPmc6Pno6z7V/tCayStrgpSfSKkjanBv4CKl4T/ZrxGqk4+I1lPEZPc5SyPKa+gpao5B6nt7lCqaz2dr33CK370vEeDn7EFzLk8/wz7A8AoTE6ysqar/y4rQF1rsN+z3sthYnHHgtMcUjWPxLjO36nU8JHK038SMZnEc3dZuc/tlRjjXhHyH9q/wBm79he1p00j/8A06d3Onl93xe9eeVEbCZAztcJW3Cvt7t52LpvtC7Nz0FRG4zsxHT1JbbD/wCi+MO0HZ+r7O4zUUVWFpwna/xL1MGTdUeL1WLR3HwVE8LiOeff0qVg2cNSD5uKizlaJM+7zQ01Vwee7/Mus4v4mtwTGjwXEDM5XiEDutH1LZYV9vlXgZyhHGdREbsQFI9tj/8AT4V5BV4oFQ+xt2fUSY4jFa7/AL0nT8hG19nueJ/2lMUmAfZ5IaMW6xihYs/zOgqP7WWN0+GjTYVhFLT1OWtZK1xG/qXjuG4DWYsfDo6aWoL/AMtrlocN+zXGajEQo5aCWjz5yyjaLfEo1gbp5P2Fjv2vdtO1F7V+OyjEXOOBmBv5LJVdGclIdXJnOd37SR7iXt/Zv7I8EpZBKtnkrX9PSOa1/az7O8AxDsTV0lJSxURg14T57s28KG2vo0WLdXZ8ljI9+XSIp9ifrz6d25dxTDZ8Jr5aacHCUH8XeyaAbkIxaPr37HIezeLdlKXE8OwqOCtB+FNJLvK9mHcPkt7T0NNDUyVcdNDFUTDbJPHGwkf1Evnz7BKwKrAq6gp606XEYpOLwuoTDbuXrdBWYrRmQTyNKGXUsp4rdnbhz6qqNiEISb3diQ1BRU4E8j2CXuWQnxyUdc7Lf3LNYp2olJ9TMi9OamHTNly6pI9C+/qCH8PiOJN4stqz+KDHXTSySVEc4GxC4l02P4V55U485Fm7KPUdoLoSBvEu6PTUcUuq2Q/J2N7N4fVlJT0EJSu/VJJfb+VyUqoKnp6cTkaIohbSMXWemqoyuzZiUGpqAFi5CuuONROJ5HIm1ldTyS7GsH0l3qoqarusa1Rama3cx3Cquorm3Mz/AEkt0c02T5qqK7Nmt181Amqg3MxqFNIRNz+ahmRjbrtdVZlbZPmmbPR/5qOU2vPcoJl6UBSP35pWGpNOYcsky8m3LO5RhkfPakRJWjRRHbruXUkReSDifJK5+5CYUHc4omkflqhjG4lOCGMizfcglkPiH70IzH3srb7vjIM825eaTYaGauiXRChvkyRnGdytqfC5CDKxTxwXjWtlb+ZAVyZcxe3Vtqatclpj7PnI46OIkmJezskYln4VBWpQ8Fy5KZT0rWi7h8Kn+xxR9e1PgUUegNkXerI2KscPuk2BcpQYKcz5A3xK0pKU6hxs8XhVpT4TUCeTN07kDS2M+PZu4fiFFH2TOQtcrVtaWl3ZHlaPqTVZUQUbZAe7qYUrL1MXU4L7H/dqPdJT822+laGsxS67PI828Sqqrh1FxvkJJmboje1RSbTjtXJuAI3Nkoxj71Cl6kNkByVEY82UKWqAuSRixc9qiyi3cobNEhPI/hdRiLzTjjouWj71nZuhu3uSt70fD0SYbebKgBt+Fc4fzRsKJQAxbqiEbmR26JW2jmgsBh1zXbfd3orbkVvegVAW9SViMeWeaW1BIBD8K70lnp9KTjbc7IuG/NWAPp1St9zl5IuE6XD/AFKAB6Wt6lxvePcjGO1svUjttb0qwGbWLwo7duu1O28kNu3vJQAFtvmkIp1hcvhSt/8AgoFZy1cbzR2vb8SL0vkgG7ALNIh3f/NURc+SK1Ars4MbCPNIRa7PPakMb5+lPiNujblaFyT46gPNPjWAJZZqn4z56Nb5ouI5ElZdFv7U3uRe1MPkqjfnruT0JeaZVFn7YA9/Ul7Vt5uoZWZcm/ik0gXZZ3IGShrH96dixBxJtdqgOQC2vh96HiBaWSBbMuAxC3uckY4g/vVI9V5MiiqnLytQFmgirrtc+lSoai4FnArGjPVlaU9cIllmgtOi1AbhF0Qi3eo8NYxD1pDVMRalcoNdkPW2vouPt5Jo5u5sk21Q/wD+yglzRIEmEs3y1RMWnNlH41o55oeM/NlAt0TGLdptUgJLe/4mVeMwlanhkQWnsWYYhILdT2pFXGUmdzqAxe5FcgNi3jxBxYWzf+KkfeHva31KhCbQsn/kj42hZ93pU6lKRbHXMRamyhz1DERZOovGu79qDiXIoqwyku70y25O3MOjodglpmqM7B4fn+pIR3J8Mi77hRDGyA/2MDC3ciGP32o7fLd5pCJbdVIJBR5j3upEMzjcz7vqTF35kV1uboLJkVU/k3p3LrF1N02qA1Rby8SdCb9SKHsWlziwu3USnQ1D5ZdSpwqtubsn4qgRFZ6l7GggxC3rf8yle2NMHDN9xMs6Mnl0qQFQfcSjUvYuIqEL8nK0S8X/AGqRMUFOAAzuZKgLEJY7d6izVxyHvdGrHsjU09ZTwmJxllIpP30xOWQgfmRLGhUEKMKh425/pRqNZTTVw0FdSm3AC7LXTxLyLtJgsVPNJlkRfCy38NZwzzF1HrcHbEozfJh00VxdGWSG69p43UUbEWTNakGDuTatt9S3x9h5CkNzjIwHlakGAxxlY4PzW1xObtz+zBDgrzHkLP8ACuf7O1Ek9kQcTwr0unwOK7Z0d+in0uHxU8mbA3uSZSiZDB/s5OaEnnlbldtbkrOf7OTpWzaPii25yy5LZ0wsLZuDDb4VdUuONCOTgFvpIVi5SN1GD+R5XTdiZ6iUQjp3Ae8sl6h2Z7I0mC0Y8cLZfUTq2DHoCDPhCxfJVldi3EkzsutWblJmyUIeDTw/dlRDY1JERlt3WrNYz2PCqufgOFz6WjtJVwY1IMlz/pVxD2wnjEWvuEfCTKNZw8F7wkqkZ+L7O+JzjARu8Sfb7OacS0tV1UdoJ6o/AH0ilT4gd2Znb9Sq5irHZUS9l4MPIbAI/iHpRPQx8Inya5XNfQ1dYAvFIxC6g/dstPske0viQmU1XxRX+zsOmS6MIbnZ2uT9TRnHzy91rpgxIVRA4VmejMJfC6dhJ8xyfp9Kh2vIV2TJ0Kgx6GtJKqGjRtg9NiVGHEka4W6UX+yeCQhnODSl08ln6eslHk7CptPWSzSams2n+zdTj+i2bAcKKmJoKcBt8JMvOe0mAzR1h+z01w5+Fehw1Vtt77enapF0ZatYRfJEZuA8mOOQ8UPDamE85InBSYKWXPKy4fiXrvstJUETTxx/VkmJOzuHjqGQ5LXvGH4v+yj7Edn4sWxIaaocoBKMiYh9Su/Z/uupOCQ2vB7TEmUjCqdsHxSnnA7QvsMR9L7VY9ssP4fstflaVRnFNbu3h/7VzOW0jaK0RUjXejIk0WKSi/LaqubPud1DOqONv2jl6rVqsaJ7szShiTyHqnWrmIN5t9JOsVPiko6ZuopY5OOmTFkq7JH5OvyPQgrGLk7fUneIEmj5LzYu0ksI+AfhQN22njfPJlXZYflxPSZY4rtchH4WSjhju0a23cxLAUfbaeoOxmuL4m5LR0OOPNGLn1ZeFZvG0aQzwkzQy5FGQOO1Zmu7N00zlazDd/SrqKo4lru7KSEYE2ebXepQnKJrJRmYufsbFGBZgxXLM4rgL09+Ue1eutG1uWhCSh1OBwVQFk3Vtt8K1jlZz5MEX8TwyppyjfRQCkkEize5eh9uMPwvszCUtbWQUOmkch3Gf0jzXkdZ22esm4GDUTzk+1pZW/0rrU1XJ5Usbui5YXLe5tEA/lEVFHtdRw1Ax0jy4lOL6x03T+pRKbsPjGMGM+N1EgxPu4XSP6Vq8LwmkwXbBA0RByIm3KNnLwEYV5PQew1dW1lDxazCo8NF90f495uPxbRWwhqjJxZz2ryUMYrKcxcJDK3la6tKLtlXja0kHHH1Csnis9DHnS4PV4agLBzkYVIGoDbvEviF15e9ZiFUHFjCSQPULJygxiphlyMyHzEmWXaOpdS/0ekzVnD5G3LpRQ1gSB6lk6TGHqHFpgO7uIW6lbUk1vLMfhJZPHRsslljWD7QHDdvp0UP2eopW6rxU0JHHXpS43kyE6G42Vvth565DkrYMpAv8Kg1eHhVBnoEvqFV9TQ1lOwnGdwD6XV0pmVuBeSWE+bIWFuT5KhbHDhEWngfd4lY02KQVQDY9xekktGillTJ4jt2uhqKPiRZZX/CmXm4bZZuNy7DWa5Z7lnTL2j9kT/Z8ZC4nj9JJT4CxCJtGyt/bAIder1Jg8Uj3B4elUpTJeOBQTUPs75WOJDyLNKGlcn2O4krWSEJNepNDG0euq1s5e1yMxxvDq73EngJybPw5omyJtW2oXhbmzfpSs0qiTARjo2RCrCKoYQHRlTBmOufS6lQ1FrZu92azcLNVKi041zckXtDl4bVCCoYmzTrSfJRVFqexJ427M2dSYybd6u5Vr1DiQsjjqnu5KXBMpTLYJGzLW1OtJbdk6qxqmLv3LvtTDtztWDxM1U0Sayqp6cOJIzGXcI9Sz+IxhXNkzWkXTb4VYzcOYs3ZiJ+aY9lASvAXWuNaGc/dwVdP2bjmPfIdvcXmpEvZcCHJ2uLwlkrSEgJstRJOw1g35ZuWXO5U8k4+CFjgjFYn2Tnj3RxuQj7kGD9najii/sjkWdraL0uOQJG7itbxKVTRwRvc0bAWd1wqfyp1RP48Lsa7J4KeHycST8LTK2QLlsoZIhtfK4fUs/7VHb6kcVYIkWWVvxLysqlm5Z62Kcca4LutpwrISEN2fMvJVtN2Tp45xM75S+LpZDFi1pfV6VKbFm9a5lHJDiJ0OeKfLI9d2ZCQ/w42EX8Qioodl487nFtvqVl98GWmifauaZs8lW2VIjt4Ju0VcvZuMY82BjL1Ku+5zjmzcNvetN7Q3gNh+FMyTNIRckRyzXkmWHG+UV0OHxD3WkjeGOMNJLfhzTkufWyhyQvzbcrTcvJlKNeCxw3EGpSLMGMCV5FVUwsMgOxD3x5rJb7fV9KIRdZZMKm7N8Wd40at8Sjs2OxZoQxK4h0cVQQ5iOTOpURHtd3XP2EjsWdyLqayoiz4m1V5xlIfNyHPxLtPVPHo77e5SeMHJ2WGjh4OhzU0RWhOQxbLbmrSlHhtz9yhtIHNmT41DCKiSch42oktpLTy8KUkjExa/JRfaLu5LjF/wDGWXbNu4NMJ8S82cl06dyIny/kuNUWuTJe1Puydb6SMrRFOlO/UNvyXDF7S2dKme1Eue0N/wBVrGTXkxaRW6DcyAxAm0fd6lLrJLuUe1Q2ktbRtq6FZzOvAHs7lq2ZJo4yzy9Ss6eRyDJma1OsPyH9yHJoO3EprXz/ANSeHMuXNWl0dvQN3yRcYObMG1T3X+iu2v2ePfb3gc5YPR4xAG6F+Cf0vuF/6V6D2Pp8MLs1hNZRYfTwe0U4G5BG112W7cudo6Wnx4KrC6traWrhtuz5F4XH6XS7GYLL2V7MUuEHP7YcBHlLGz2kLltXVLJJ4kjijCPdcy6KQyHJtyUUbD1dSfioa2b9nTH9RbUU2FyU8PHraylooBbUpZFzqEpHS8kIeWV1TIZFtNVs3xqLin2pfZ3gLyviXamA7PDE9xP9ItdmvOe039rjsRh90fZzBK3EpeTTzhYH8yz/AKV24sGR/R52bq8S+z1COnlmysjcv3JivwtpKYmnqIqUO85DXzN2h/tTdrsUA46CmpsNA9rFleY/8v6V5pjfbbtL2kufE8Zqqgf+HfaP6WXfDpX/ACZ5eTrl/FH2XUduuwnZ2ETxjtfSxDFt4UW+U8vSLXOvNu1v9q7s/htQcfZPBKjEvRVYk3CH5iO518yQwtnmbfyWjwHsXjHajdh2HzVQXWvIAbR/Mt1gxw90jl/KyZOImk7Sf2iO3PaSnKB8Rjw6B3u4dLHu/UsBU1VXiE5T1dTNWTl1ySncRLf032I9p5MRgopcOKIpecpPsAfiJbmH7D+z+Aw54hXS1s/jjj2Bd8K1Th/EhwyT+R8+1kLE17fvJVcsdp817t2y+zvCqylzwSN6Woj5xkbkMv8AHvXjuJYXLRzHHPG4yDzEmVmWmhSSjcN7NaXfqn4JLhHNkJw+XUgAivt02poZ6r9ifayTA8dLCpAjOlxHZdI24CbcJCvYcQjnjkL8RzHPwr5u7MVEmG4zQV0TMZwzCdpL6D+8DrohnJreNu4Yv0q0rHGX0EGYn0MX0qRFh54hMJ1sttFHuaAX6y+JMwxnIQu3erWGhfPp/KhlxKP7Qfs7oO3mGRR0tJS09bHcXthPYQjltHQddy+WqmE6GplgkZxniMgMPey+0oYXhtds0AdmcEjrSxF8Io/a33POUI3fUuZ8Pg6nBTXJ5H/Zy7MnH7fjNXRywEP4UEhsQ559XzXs0xXDlllohrMWihYrpGEmWar+11HDdvuL4XWkVJk3CCoLGKe1jznt+FY+qJ45CZ35o8S7VR1Upvm5D02qsmxSMYc9CL58l2400efkmmN1E3DuZ3a34mUCQTk5ckMuKRXE2V3mShVOMRbdLV0I43QdQXDEs9yrqiqAbs3b6UzNiQEPJyUCasYi27c38kIhsM6wLSZne1Q5pGkfmuSVAE+h9SbIg81RJwuRc0xITlzZ9eSfLIh57U2ZCQ5fwtQUhgyci6Fz05p31c0BC3c+1ADRF57Uuoubo9LknyQWBqJJXPnn06LpbkBbUAFc4p6Oo3Mo4ikW0tEWTWxbw1TCIs7/ABKZDWNtJn3LNDM92qdCoeM9H3J7EPGbKnxA4xIs2/irGjxKC4btxEsKFZIRZO+1S2meMN7vzV2CuJ6QFVT8Lut6rfJ0xiuJQSRk8bMJO1r6LBtihxjlncOaIcSkuLN3JSPZkqukYiJ+lRWkcXzzdNHVDJc6DjCPerM2i9w2qePVjtJlfwY00bZ37vmsN7Q4jkK57afmptDVo2dT2kaYcmzEWVJV4pxHLmREqN64/NNHWOnYuWWJ1TkRJg5rhHVxUIqpx77kyc2vNFk0TJKi27W5R3qG3ZtcKaeS7m6YeTydZ2WkOOSaIriSMk3pbmpspC7+pAiIelK3uYUjSwS5j6UX9STDtSH3v+VBoDtH4kXhzyXWy5LnpbpQRQNuiK1xbVdAn3chRNkQ993cgKAaO0UVz3Z5Ll3uScrdckArEMd3/uSt1JExWlmzflRXP/qQDsQRvZtZtVxht5Au8TXRl24PeRKwBt+FOALD5pATd6K65AVQ3a3cyTDk/L5pxufJd0yzQAFpelK17dUehDm2a5a1uSAB/wCaFx0ThD057knytzQALiwloiLIWFd05MkWSAOcNua6w6Lg+5dQAV3uZOjnkOWWqaHqyZmIk6GV+uSpEtlaVQ/e1xJDNd8KYt3c7kTFb8S5zq1JQyP53MuxVTi43KKxIrmz5Wp8iovIKymkDe13wqLUyNG/4eSreJ05IuM+WjqtmydCeFdcIsbDanSmiJ8n6VU3XNm7IeI9uTdKLYOJdyDFtcHuL0igIZMtGVXHUOOou4qQFcd3W/5nRsLUmBxMuW3vRxk8JFmo411zc+aXtF3Wf8kbEMsArjvF2AVKirt4u7WkqQ5gLk7inoaiMT352qxGjjrGkDmk1RcVrZfxVMNdGJDlt+p02+IMR6PagC84klvQ1q4Uxjk1jF4VVjijiWTncKX3g465pFl3CT96kDN7tVnhxY/NhTr4oZCJXqaEpNeDRwyXdydKTp2W2rMBiEg8jU6mqKiZx/Fcv3ootS5Ll9zDtdDawpU4ybXM2JPlaWml3eoN6AyH4l1xby6U6BDuuZrknyz13bUAhgo7uTrvDe3K5PDu5/Sn2huFBNEMY/ejAZBUkKXX1J7gl5IKoiNfai71L4Nvc6XBbydKh+CHa+WbJeHJTBjRcNrRdFAQLWJ/SXpStbyUso2t/wABQPkmWNAVtrJ0C1LLLcgLn6RddEtc9NFJBJCoe3LpyRhMY96hnJGI3eFANQ3cqHsWRTXW5P8ANAUjltfJQwqGku9SfAtOSVCHQkbLn80UZGRFn+5IIwLyH6lICNh5ZJWAMWcjj6WWiw2QbBzFiFvCquKlKQvl6VNhpXHvcSzWUuTeCo1FPVU/BJnAbctVksdrKQZi4cDBarESMbszQ1OEx1QEzh+ZTHhjk20ZL2yMSybcnxrgFs/Em8UwuSlMso3EfiVLUySw6ZrpSUjjbcTSNiQFdpanGrG/1LFjiBxuTudv5lJDtA0drZ/zT1J7hrhqruRp1qi5tT2rFh2iYbtepTqfHLvJTqWsqL6YnuKx2tuTfGfvf9Kr2xQCubNPQTcQer9SKHexZxVjipsExlrnkPcq4Kd5H57W5qxhjij1d35LGZtFsu6CuKnkHVyEvCrLEaqOSkzfISWcGopxId7iSU9VLM2QMxAsqOhZHVEKaokqJuuTbySGqMXydvmjjvKbuAu+1P1AgTj/ACtVEIaaRybmu3WlozKSAxZDq13yQmMYvodpJsoESfllanAzHVl2EmLk73N7lJtEu/l4VmWkCExjtscbvEnY5nvFtfqTgbvMU3w2u5vcgtE0YWIM+n4RJII3jHLUhXAzERbPb8To7nFxbJrfVmsjcmRFHJBOB5CVhW+pXOB1kWNdnDA2vCQGqIyL1ttJUMVl4v6VAjxSXsrS1HszsXsk7FwpNwlDIW79JEs3C/BnKWjTND9y03MwckxXYbQDTnbGF+WmidkxJhuDQrmua1VdVUBcTh+nNXCzWcoUY3Eo3Ey/Dbms9Vkw6ZLf1VY1hM8AXdxE3JYzEaduJ1sX0ttXbF8HkZF+ikP8Qs1HMfkpsw2mWihTQnnnkS3RxhxlwyuvYSUqDtEdK2TPyVRIJ+8hVdiVVFQgJ1FRHTiL9Mj7iTdfyFs14NvTdujjL8TpUo+3RyNodoLxvEe3UUNwUFO85/8AFk0H8oqiOTGO0h2SHIQk/wCzja0f0ssZuH0dCnkZ7Liv20UGBiUbVJ1UuX7KDp/MSyGI/bR2w7Tf7thmWG05bfwG3l+Z1XYP9noRiJ1m4vR5LZYdRwUIiEFOH8Nyz0bK7j+2ZzAPsvkxSqGsxysk3vcZE95k69XwTA8MwGDhYZhwDm37eXcZKopqqPOw8hV/h1cENjPI38U3jo1hIcejnqiG8LSbxZISwEJNJAuL5K3irgLc8gD9TqV7ZAT53sP9Sm3E2UYSMk3Zm0iyY7UVPhZ0pZxu4+FasaqPvNkzUlFIBZs31Cq2kDxQ+h3BMYelazIB89Ffe2UeIMHEjjIh5kTLDVMkUJ5X8/Uhhxbgnq729yh475LWbT2noIRwCH4YAI/JIRjtHIm9NpMs3R9oICEWc3u9ROrCPEgtJ2Nln2zfuxZbbI9HNkRE31Cqv24JhJna5HDVDll6VOposhZMW3Tb5Lh5Fo+5MNMFmj2ohmbk36lFMqxupoYqyIgJrderxKrqezoW8SI3vH32q54zDc4uo8kxyd7WrVWYyUGUcU1ZQiXGBzD1eJTIKynrHLhyWk3hLaSmsLyFkbNb8SaqsFp6gbnyA28Yqm0Y6teAbjEdUEsj96jfddTR3nTyNKL/AN2bpoMWi4vDrIjozLaxSdDv9SQX+yV7UY/s36fCS57Yd+ee3/MjlpWEOJnsyuuHcmgjYhA2diE+SDNyZJjqjIdXb8yeGoMvCyhWtCcTPlcZ2bXVhFS+5JmibCCa7mjCNy+FODTuI8nTrQt5KShsBcefSnBJ/UnWh80fDbyWbZskCI2/EifMn9KctZct25OyRpQ0JXOS5xPUnrWFAcbF3IsKGjk3bHe1JqxhfvRnC3vTJQ3Dlkgn3IMqwPK5OxSMVpKG1K/l3p0ITHTPb1c0ME2W0NQ5HptFSPbLbWY9vpVaJPGAszv7yQ63c/zLF4kaqRbNWPuZ3dOhVPbqdyq2ke3rdOgPE8y/qWLhqWmWQ1RFal7U6jgPhzTlu34VnRZLhmfm73KYFZa+eu1VISW6J9pmEdAa71KWrBOSLUKhyfXMU402vNVwTHl1W/CjaY8tXWTgaqZYtJc/NFcxKAM1o82uT0cnvUaGilY/bc+niQ8P3WpCVveu6KaEdjK3VPgT35uo3EbanLt3NDVmymTRkC4eSTTKE5aZoxk99qy7ZfcJgTMWj9X+KGSq4fJQxkbk73JxpGy7iQsYdwebEO9+lNTY4EY5a6qLUF3MzXKvq5DEsvf4VaxQMpZpIlTYsZS5skGLSlozbSUWHD6yo3RU0sufuK1NVJU2ExEeI4phuFgPirK0Iv8AElusa+kc7yv9lgOJSXaO/wCZPjiB83fmsBin2tdhMF2VHamGslH+7w2E5rvzclncV/tCdnuCIYHgeO4jLmxcWUBiiIfENvNPsN/RH5KX2evvihc80EVdLMYg1PJIRelrl47/APxCdqKq5sI7BUFH5HVSHMVv07UpftO+2jGAsgqaXCIi5R0NCwEP5lounJ/K/wDT3mhwfFawx4WHVHuKQLR/mplTg8+H2nilfh+Eg7dVVVAP+pfMlX2X+1HtZ/8AvTtZjk4HzAqowH9LKtq/sNrKHhHXtU1hyPa118pE6PxofbH+Tk/jE+iMV+0L7O8BImxTt5QSELahQg8xfyElj8Q/tLfZlhtzUVNj2PE3Ihg4Iv8AFra6xtB/Z9CnLM3hiH4Wa5Zr7V/s7/2Thop6Zroib8QsvErhhw3qZZM/UVZrMX/tdRQyi+DdhKUiH9mWJTkf6hZZfFf7V32mYpc1EGD4WHpo6TMm/MZEvLZY2F8snH/SpWFSANUGm7Nd6w419HlPqcr8s0FV2s+1Tthc8uN4raW5xifhCX8BVPU/ZD2lxL/e8T+8KgOp5ZXM/wDFfXXYyqCq7LYbP7NBBKcAifCDbcyteIY3ZO9vpXE8zhKkj0oYFOOzZ8p9nv7OOJ4pCFTFTuMRtcxyWj/itpg/9mWKGQDrZMxZ9Rv/AO1e7PM5DlncgmqHjHNzYRyu3KH1M2WumxI+MPtS7In2N7TT0nDsibo+nwrGiO4V9afa52NqPtGogOgp4iqKZnECk2lJ7rl8w412dxHAas6fEaOWlnB7XjMLf/jLuxZNl7jyupwVK4+CtAfwiZ/3L3b7BcWqKjs/iNJTvYcMglJbtEm8K8KGFyIs9q9m/s70uKQ19fFTU4S0U9pT1JH+xZvh77ltN1HkwwRe56rU4hV8ImczJZLE455pC0kHzXqE+FgTFsvJVcnZsJNTjuzWGPLBHpZMbkeVTU8g6/5lR492bp+0EJcdragW2Si3+Zeu1nY/jFeGQ/Dkob9h+IRZvu+S7O9CS5OV4Zny9j3YmvwuUr4nIfXH0qppsBlIx/CL36bl9aH2JcQ3sFnpJM/7NhRj+HBGH0huWdp+CHjf8jwbsl2JrPaAqKinMKcX8emf5V6pSQ8QhZgsHK1lflgok5O4bk193+zno1ty6U6RGosPp7WFnfb/AJVe0tOwtq7W+kVQTFJDbtyFkQYwcZhez/qWbWxcZamjaaKGLkxWt4lQ432i4LZWXD6crlHmxpit8I+lV1TjkVpX/pQsdMp5bVGbxrtEcxE3CcR9KyVTXPJaxOy12J1lNUf3bepZat9nI8wZhXUkcGSRAeq0H0so1RUXCWu30oqnPInBvyqumIyLPQVrRzNhVEzi2bHaopzHJzfRAZP5/wA1GMnHlkqF5HJpG6c7rUwc27R2TRk/NkNp5ckDSEZbc9P4Ljk2fqSYn8l0iciy0QUcKby2ih4jXc0i880iFh8rlCYAuTE+i4UjXaOu2sK4Q+7pRsOhXXd66JICG4kPDe5NMVD13yQkXyQdLrjk9pZNaqLEcmzmmXkcu61GQ6iheP5bkFpUcCR7hSYn8Wa7w7XSGO7k6glj9OT2KRNI1ougp43szTU2Yj8Ssz4kwxku5Ihkch5qMGaeErhQU0OXF5ouM/emXJK57upBI61Q/v8ASkMzjcmhz7ntQl8RIsVBiW5IifcmhJtyRSblNi1CL3oeJ5ukclw6suXXf+5JsqkL3O9qH9KLqQ3OpsqhJN1a9KVr3f1JE/S6oYQjt5sm+l8skWvLJD/V4UCoLp/N4kIlaWSct1XRHvtTQJjTDpq/5knFE43DnbaiaPbakMabIe64V0it0yRcNx0ScW7s7UEN0IfE7dWSB8tz5uP7k+I2pshQGwI81whcbXTpDrqhtufpQFgtuutREL8nyRZP/H0oSHXNkBYQi/N3ZIsvNCOfJ0hjt7/5KrDYWvncKNuebILfmiEWES0uUhaO3eSIfFkgu3asueLLwqrCwizHT1LhF+pL966+SZViue7miucdcmJAXVkujt5oJsK67kyISe7XpQj7kV3m6AtHbu5Ifmgfq9KLd9SES2QNqS646JMO0lB2WcS8WaO1x1/gg8XqQCYu7mkJdW65Jd589yBiu09K51W+HJLQi/0pfqQBwenk6Wq7rcuW/NAHbn7l0idcEUkAGMjrokZa5pvXPNdcriHmoIHWJ+TvuRcR8uSaESJPtG3futQSxcQvNH7Rsy1QFlmla3UgQ60j589qdjmbvf5KKO5kYCw2/CnZLVE+GRy8yFWNJXezkLm72+n0ql4xlyddGY/XtVEGkDGN4vqX7lKDGLmzyWXikMXzzUwK63uVlps0EWJXEWid9ubztWdGqnk5Ncjehr5BFwB7e5QNSkamnrmvF3e0VNGqDLNn2rFhhOIERZNt+alUWFzwyDxHdSxqTNfEVz+pP8S0h0cRt6skNIJxxDaGmWt3UnzzLRI6AepOhfb/AEoAK3m/8lNhHjGINkkwRDlG0dP0pp8vLkruWleECzBUlZI4mWbWpJlNUNSE27NMySMI6dWeiizVhiZM/wC4lDOut5NuVGTmqJpzefUmjqtuj3KBLiDFrr9KiSVjk5O36VdGTlsWh1TPGWqb9q723KoOqe7N3tQ+2Puy2ijUi6Ln2ohfY6cHFOGWpuqB8QPdllcSD2wvXudOg3NU2LMWjluJSqbEtRbNxWPjrGG3N1c0M3tRC3SKVFrIa6mxgKeMjd3IvSpMfaaTK/Jrfks5U8OOIm4lw/5VUnikgvZnaIqdUzV5KPRgxaKQBM3tubwogxZxMWA3Ee/VeeRYo0ZauZF6s1ZYbjASF+IbFl4VLxoFlNy+JRVWkkbH8SznaDD44w4kZsXn8KkQ1kWWbm1veoWNYlTzQcOM2u7ySSHJ7LkxtZIwkTO3J1XTzWmOanVwgL87i71SzTAIl5roOFjxVDCRZeJORYk+bZPcSqOI45voiGocrQ1QVRfBjBiXw+lTaXHDE9+enJZcZte9dCocX7/4oFckenUHaJiEcu7xKbPjjEGbSNcvMoMQMdGPbkp8eIPlvdZNGqyM9Arxq8NkAJGuGRrgIe9WVBVScAWZnHNRZBfEuyVBWNvnANPknaAeDCLu9+fPVYvlHVjZPp6dy739SM6OS7r2oAmAbue7wp2nxABk7iH4lkdKQooTERfNQ8UxKDBacZat33vYFveXkr9qqCYxFo29Tksj9r9DxOw89TEYcWnmArBfm2dqgc1qvaV+C412g7RdoaXDMOagDjSSi3FO0hEOpeidmMFrO0GFlO0lN7UExwnTcS2W5u8Rfmy+WsBx6TCZTAspTOQSAje4ote7yXpeH9rKQYaypxCv9nEZOKEo3XajuHT4k6bOZZdPJ67iWH1ODwTy1EckYRhe+wiu+lQOxlcfbqgravCoppRo2c5hMLSybqdeZ/8A8U1bgZjDQRy4vEDWt7Y9o/8AVY/EPtk7a9sKueOiOPDSqQIJIsKh4XFZ/UXNZ0/DNFmbfg93xXtBQYDHxK+tpqUC5XmNxflWDxv+0FgeG3R0cFRiUvcQtYH6n/7VjOzH2Oy4tWQS9p8ZbBqOZs3lH/eJf5cl6/g/9nfDMJoxrMEo4O1QtuefjjKbP/8Ahf8AtScl4SNfdL7PMG+1Ltx2yfg4NRtQQFzkiC7L87rQdj8Nx3s3LWSY5ifto4kPCMSMjKIvCW5bSSR6d/Z5aZ6Mg5xSBZl+VPYbJh2JCdNLwzE9tpd6tfslpeCdieISCFBKAcIzpQvEvU1wkqc8SqC77bvUtO+ExyQgEhmYxBYxSPcWSYbC6QisAHu+SItFPG/2ZcqifdebITmMutmIW9LK2xibBcDApcRxOnog/wDPNhL9K857RfbtgWFvJBglGeLSd0srFFF/1db2Yvg1R07VTk/CtH1Esh2k7XYHgZkB1bVE49UVNvK7/BeX9o/tEx3tUZBU1bxQE+lNTNYH/uQ9nuweMdopRako5CG7qyR3a8GXbcyfjf2mVtc5Bh8TUUT+LqMlman2ioIZ6kyMje66TqXvHZT7B6PDxGfF5HOXuijt/qJSvtR+y2PFMBCpwenGKqoAcnjzt4sfl8xWTm35LWOjxns9g8mLYhS0cEbHLMdoRk+25e4YLgMsgDTSYG2HVsdwyTwWlDJ6bfJ/hXhOBdpKnszi8FRAzDUQvcBH3fUvpTsb2ipvtGwoWxAAKqGqKo/3TYAA4ZfxuU71yEYSc6KOq7P1FKRXwOPncypqyP2f6vSvWjweTCw/AqJaqJ20At9qxeN4HWYhVkbg4E/hyXRDJfkMuKjGnUcNhLJ93qSDGHj0Z7U/ivZvE6MC/AuFvSqEqGpjP8SNx+pdKZyPaJoYe0DR9b/qdPh2ou0vuH5rITRyR8/6lFeS3xsikHcZv4+0z3ZNIe5T4+0GzvuXmI1h3Dkd3kpsOJSFbn5opMays9CfEAqDyd/1I443uzd2Waoah7uTkJe9W0EzkeTZt5I1NVOy1AQuz1VjSyOL5aqrhz5P1K0p+gWz/Ms2aonxVFuqlQ1Vp69T7VW8N7s2P+SdDMWHVZOjVNll7YfLNGFY4sSrmkfy3Jwc7u8R9SODTZlsFZcFrLpSPdz5qBFJbzZSeJaHJQy9iU0m4X8XcpEZMQ5ZP71CaTv/AMqdGocu/coaLsnhwy0yddkhjqKcgcBLNuk2uFRAJ+bvaPxJ6GRss3drlDRaoqz7O1lOWdBPSxZsQnAbHwi/q0WePsr2t+7mjg+6qeem2wyjUSXl8Y935VueN5G66JXXc1FyF2oMzc2E9s64onlq8CgkiBi4sUD3HL5kP/armmwPFSkF63HJDis1ipoADf8AVbnkp8ZOT5NtToE4lzdFyHHFAOChjhbIDkL4pDciT7QtaKjNJb3unLnItXWbN0qHSsQ8RhL/ANEuG+XqSaNxRZdA3XaWuVq6Wga7V23XVK1x5IsKYNt38UXDf6UYDoit8/NTsKhhxf6Vy1u9lKEfNu9LhuXd1I2RWpDLqzQuLk6nNC+7Rd4Lcnb+SW6DUiPG92Wv5UYCwtqpLR6clzguI5ZblOwanAHuUuEWjHLS/vUfgvzfP1KYEb2i+ayk9i6OkVzjp3on5IhhfnYnQpRIv6VkMYH5dyfhFtzG35k8MehP+VFFG5Fn0ipsBALl9KPhsQ5pyxG0e3J27lBdDHBMfIv3p0I3Hm3/ALk42Xey736qBoW6zLK1JvmuHl3OkxP3ZJ0VYiJyZdu01/Sgcnu7knK3ySCwxzLRlAxPtJhWCj/9QxSlpS6rZJhu/SpFRHHWQHFK10RtaY55XCqim7D9m6N74sEpL/8AiEFxfzVJL7Jk39FbUfbB2Uh2BiElZJ3DTQOZfyUP/wDOIKh+HhnZPGq8/VKzU4fzudbaGGnpdIKaGD6I2FO8bq8P7lVr9GVTf2efv20+0DEmL7u7KYfhxF/eVcxyl+nayiTUv2v4pofaGhwgP/6OhiEv1OJOvTXJ8sn/AMV3ja5ZKu5+kHbT8s8qk+yHtDjjj9+dsMRxDTpKqMR/SyKm/s79n4WE52aoNi1KRyNeokXztRNI13f/AAR3ZgsUDFUf2R9nsPt4VBGOXpBXUHZXDqX9nRRDl7lfDI3uXXyIu5R3JMaxwIlNS0sZDlTQiP0KxCo4baAI5+llHcY/Jv4Ixyy/qWb2LXBI9oeTm7ckycko3ZE1qQiPPUUn9z5pmnkQSNlytWT+02nosS7Nz4ZJG9RVSNxYxBtwZd60dVUHThZEF8p8ru73pUGHwUchSyG09TI28y/yj7k06exnN37T43qKPhkWr7S1uTlPTuMgOzXE3LRfRXaD7DcHxSUZ8OqpKKUzIjCVrg/Khwf7D8Oo5WetrSqADdw4gtu+ol6i6qGp5T6SWxc9h48Uo+yWHOTPGJx3ezSNub8y0UVY8mkkbgXzUu0BYI22AzWsI+EUrQuLxLzpzUmejCGi1TGurv5rkkLTaSbhTxRgRelEMfhZZmvuI407CGQeHwqn7T9jcL7ZUfs+K0bVFjFwZMyY4y+Em/wV7KMojmBjcocpVo+ATt5prb+Ji2eUUP8AZpwSGUjrcTqqgc/2cACG303L0Hs72TwTsbRFTYRRvSgb3HIRuZyl8ROlW41PS3OVO4j81TVnbiKnfdFyXZ28kzleSEPo1jyAL6JHURi4tk1ywh/aBTzFlw3H4k6faqnLlUMLkrXSsh9RA2MlQ2e1N8YBLV2WPHtNT3D+Ly3XJip7SRcnPcS2XTsz70TX1NU0hFq1jN4lUVskZPmTvu9Kz8uPML/tG96Ylxy7Zndm/UL9K2hicSXmTLGpKO3RyLNVNZIFuTZkQ+pR5cabkxuIiodRizEA5OwrdQZyOQ6cmpAw9KqKySQSJtRt8SKoxjqZnYSVZWY5do7NzWyRi2NVFZKJEzH0+FVdTXS2Zu3enJ8SCQSy6u9V1RVMI58Nt23lctUjnbIdVWGJZa/mVRUVhjcxv/NWVRIEg93vFVcmWebLUhkKaZ7id5LVHMnJ+aem8TZ9KaP5Iokinn6nJMuJl3qWY3D3pp42ty6VPxGnqRXF7dXdcK/zUjhtnuyQGLE+ioq0Nb0OufJPgNqExUahwNWv9SJhfyRiNopN4vCnQDRC+aRC+eqffPLPxJCJFr6vUnQDFpZLj809b5v+VDl7kyxlxTWo/UpXDS4KCURuG/eh4aktC/pScdUFpjDj39QpML3Ze9P2uT6MuxQ3OLOpoTkSYYWGNs/JQpNxcu9WhjaBZdWSgFG4ooxhyMFHciYU60d2iRQ2tyVGww/JK35J0o7fNDwddUEUNOWvJK7uTvB8OqJo3FkFkfw6MlbqnuHc3NcIWz0U0A10peNPWvb8K7b8kUAw4v3bUVqdt+S7aKVAAGfkhIbtXTvUhf5OrIOcO4s0PBYSR26ImHvt3IAARtXSG5OdKX+pBY3w9qQjaiEXIsmS/cggEhu6hS4aNDqgAf3JMLfmRPzSt+SBUNmKK24dV210TeSAoAR0yStbvRvG9uWSTRoCgGHcSXDTttpFmy5bs5ooKI7C1uqK3vToi12hIS5c/wBKAoCx/NJOsPckQ2lq6AoC3dklw0VvfmjHO3uQOhq3vXbbh+SJ8u9dQA22aPw9yJh2/Cl1MTICgbUhG7vSHydHa2WqpEVIq7mt6kvEiIUOiyOpMIi0yy/Mht/Ku6+Vy6pftG+ASy5JWttSfaOvSlb+lVELFZ71y3VG3lqgqZghAc8yL0qb1BM7bp6kVt3kmDqCEQYAvEudvcn7nuu8KL2BsXD3c0rbkTE5XNqk+fckLaQNtyEyCO1jkbVON0blV1OYz7wuHNTJ14GkWo5EOYPtTl2ii0pAMI5M4gXqUhulNCYTjchEf0/Ekl0pkhCLlyzUoKV7OdpKMBW2+lTI6ph700TLyCNOffknAha8Qctr+5OxTB4nUgLC5KqIskU9LHGGWdyfiwuKQ2PNx+FBDIw8sy0TsNU3LNgy9SsEyypqUBIXcGt9WSuQILNgCIqjp8QjuszuIVNCqjIc2NlEjeMqLJowktbK0m9KcKEI9XyJVH3owlk52ro1zW8/1IoreJc+0bMm6U37Rdo7/mVeFVGXNNT1QCGbHcpodr5FyEjlorGmJ7gfJy+lZCHGJBHIGZFJ2kqxIWaRwIfTtRVh3EekhJKQWPC5j8lTY0MEhE7PaXfayyAdpq+T/wAQYojxypk65c/iULHQ3lTGq2RhLLPb3EKppqiTVtCIuRK5PELi3sBerRRzjjmLNwZarg52rKJ6gxLvXCqDuz1VlPSgI5u21QJch10VkVQwUjl37kBSXfDajKy1NHuccmUBRxibK1IitHzQlt0/qS+p0BQ7Du1zU2PEHhbIHVeO0UJD3qwLJsW7tSL1Zpo6zieNQCzL4UQi5c2QBMeoPLmmPbOG+juKFuWXUiKFpGQKiZTYpPn+0MvqdTSxS6LPPP6lThSmPJEUcgllrbkgPcO1NU83e4qBKO5OnG5W5vyXJoX4ZZNcgdkZ8h55ppyuNEYn5Jq7u6VEiwuJ7/5J0Nxc3tTF1vciEu9n5KbFRPgyG7N9qnwSAXNm09SpuJqLp0Zj6M7fiV2RR7B2CqIq7s7LBndwJCC3PpZ1EesfD6yekldxsfQvNvCsx9nuOBg+I1EFRO0VLUMJHKZW2ZdRfpS+0HttgVLioy0mIx15C1hjTCT8ul1z/fJspV4NtDiD1Bjk+1T4qd5NW/evCD+1DE5DFsMoNz8il3f0smZv9r+03/7wxWSngIv2d/CG36QUOv4nQsjo9pxjtx2e7MgXt+L04S/8CJ7zL8rLzXtp9uFHjWD1WEUWESy0tQ1rzzyWED53C4jagwD7I8Kkpxnq6+WoLvGDbr9TrZ4d2X7O4HadHhdNxW/vJ34r/wA1NSfhFbL7Z4SOF1fs8dQYSRgfIiAhF1yoqp5AGCWQiAPCT+JfTh1UOJUfs1XFBUUpbXilAbfy+S8qf7K6jFscxSBnjo6cN1LKT7Tz8P8ABQ4yRPtbMPhEdGVTvYSFm0E36nWzwiogpXgkjMIiF7Xj6Vl+0fYHGOzc3+8U5Wdxj0l+ZVVPiVTSvlnfl4SZOLUPkRKNn0l2PkpMW7K19Mfsw1kNPxY5ZXESyZ7iES94+FZT/aqv7H13Ewyumpd9t0RkIu68xoO1T04WGFwPzjLpUuo7VBUQyxzM5ym7GBD0qloiJObPovBvt4PGoRpu0GGUmODlbdKAidv1c0eL499mWGh94PPHgdQNv/08oxmIvVYTasvleo7RVkgkASvEJf8AC2qrkI5jIzNzJ/U6hqP0XCWSvce49q/7RkA4iMnZ+klGJmIHCrfYfpK3msBjn2wdq8eMs8TOjAvBStYP/VZigwWoxISaKIpJc7WEVucF+xWsqsKrMQr8RpKAKaPjPAUl0ptm2gi3fuQn+i7/AGzzurqJa6Yp6mWSolLxymRl/NDFHxCFsrRJ7blpca7JyUZkdHnVUvwtvZUg5xlw5AMRzu3NbahpryCr6PXPsjwHC6ehOtlwIO0tU52BRlNwiy8RCXn8K9fwLFDkgnCnwKXDYAOxoicBK3L+a+ZcF7ZT4KYcKO4WfUS6SXrXZntxV/dQnI24zvYh9KtQ/QlkcfJ61TU71FucRxZPqJJVOGhWWU8mXs+ecw+pvSslhXbZ/E9vnqrg+11NwSZ5LSL0upcJnXHLj1JuOdj+y+PRDFiGDUJiz3NIEbAf6m1UrDcJwjA6b2fDKKmoKfvGCO3P6i71iKntFcd7Snb3XJj/AGutC/i3XbUuwV+VE9L40FPFvkbd6VArK6Auh2MvUvMaztQdUQ3nJt5KHL2glEcgM7fmrjhoyl1dnoFbGE0ZPxBi+p1ksVpdSdnaQf1KgqMWnmLWQy+p0EOKHHpm9orpUKOR5FIj4hh9RJc/4YB8SqCwcyl1ONbOHtFTcPKWmGXTzUSo9gqiLhs8ROtLMWkUlPgcIj+JwyL1KVDgMRHmwGXwjuUj7tC7Np2t+Sn4dT8M9JLvpSsIKzkGBiRC0buJfJWVNhNQJas2niy5qbTzcMNGb6lPp65h5gyzbZ1JIiw4fJlbk31KeFO/J2tUmGoiLucVKjIM88vkos3USHFC/Jnbknxpy8mFPFHGRZ5vcSdCPuz2qGy1Erainq5o5Y4omG5rWk4luXxKHTUuOxzHxYoaqnKMbBKezI28WnNaUIbmHI2JOhSsPf1Kd64K7VlRFh9fIfErK9hF/wC6pAtH9XN1YRwuJZKSwtaTZsusKVotQoBha0tETC6O5hEnfpUOpxajhiJzqAiybqJuSVlPgmDmNqPjebLERfaNQC1LxZGIJWtMg1Ji87e9kcf2gUEdZVNJJLURZsMfs0ZEP8+SKMllgbTjfO1PNNbbq6pMPxp8Qv4VBVRCHinZgz+ncrDiWjme0vhSaOhMs4pGkcdbk8OQ9/eqgayMfHan4qz9KwaZqmi0Yk6G4eSgwycRs2UwM7BdmyUNmyQ6PV8KNhdMlNa2b5il7UD8sv4rNmhIGFyRhG+eXqUA8Qjj0c93zSbFIdu9kqmGyLNoWE8n3JMLeSrhxIJH0JOjXXW6LNphaJoixc0Wg8m2qPFNdp06qQJW6uygutgiK1swZK05LdUmJi0zTrjaXNhFAUhoh6tUgHaL5pXNfzbRdtYv3qfcJpD8Qtnp++5GNgtq73JkMx0ttR+LakMlDM3c6IKh89cvzKHc2XJGJMihak4ZmIebXJ0ZG5ZttVWMi6Mzja+hKaCi2Ym5Imy7lWNUGXN3FIaox57lOock9yRXd3iUD2x/0pcZ9ruVqNBck1yQFMwlzUI6h+TbfhQtndqSrQRMKobLMdyFpmIvVmod3v3IgLp709BUSimbmiaTvybVRbmv0XeJt5I1CiUMjImkEu9Q7m+kUTk3Nk9RktulHdooOg2ogkPk6nUCZdcheR9rakoxSPnzSYrXLPPmp1AkuRZ83SGTdc7uo3E36u9qXEe3k6qhe4lNJ3ommLkoDyPdr5ImmkLxtajUZPaobvZ7kvaNvf8AwUMJD3ZvuQjMYja7sp1AmDUN/FFcxa6W/UoPGbkT9K4RMXxWv5qtQLBpLSHJ7viRFMxadJKEMjW5Z7khk+ZD80aRFsyaNQ+ebP8AmRca0RzUPiNlozpFM46ZW+SNA9xNaqtu17kB1Xko5yd/Sm3mtub3IUSXJkn2i258/wAqYlmMrm4j/TmmJS79EycwCefD3Zq6JsGrhaovYn291yoa3sjTVl34jq5Oa7Wz+aYKutL9n39RLqx7R8ESUX5M3VfZ3ETC7SEGTaepUlT2HqKe59S+IVuzrjK17LUzNWGQkxM2nJdMckzneLGzy+swWrpy0ve31dyiSQ1EdzncQivS6yoC3IwD+CztfURWE3CtHO3auqE3I4p40jIzVEtg5O4+aEKqXod3tLxKZVFBDdZHd+9U9RWALCwhatzk4Q7NWH3G4j6c1HOukIuu5QpsQuMtLVBmrNpN02ppGTZZyVmzJ1AnqPLcq6Su6tVHlqjLvVakXZKlqnsJ2bcoMlZ1ZoCqNvO5Q5pLn0ZWJjlTVN57lAlmcu7aumQkXK0kG0URMwCJN3PmPh80+mtLVRQJSIHke1E+WSEuazZIFzW9wpENyPUiRN1JBY1w2tS4bfUnelDogqxpxRWa3ZLtu3Vk4wsI6uqoqwQj9yPg7U4A3D6ktc9EwsaKFibkhanuHlyUi1+SmRwsVueREgaZWhT26ZP/AAS9lfyuVz93nJbkzrv3bJydrSQWUfBfvS9n77P5K5PCZLybJOhhL3ZIAz/s+umVycjhttzV9FgshFm8atI+y8XBCQ7ryfS1FicXJGVKFyYWyQFh93fqtvH2f4Y6tdlyVdWYa0Z5f0osFjkkZkKPX/Uhmht8i0WgkoXtyZlGPCTszZkBqyheE8uSCQVZnQyXkDNu+aZahlIsmByUsZAEe7K5K30q2+5Zbrnb+SI8DlEMw8XhVRAonF/LauWuOmStPu+XPLh9O3knSwOYeYIAp+G64XNSzozjPluZB7P4mQAw43d3ySKNPlG4ln1IN3pQQN8Pp5ClboLp0vFmK4W5uSAG7d2TdyJxbdqiYelsu5dtbPNkABb8rkija/4UQx23aI2j78lQMYYeWSVrl5J3hvG2bkxJPkNzoAa4fiSAWL4U6xMXw/SkHvb5IAatbMknHcnQy26Ok2VvJ1IPgHguPIl0Y23eJK7TvHVGI89EEDdu7Pwroi42+lG2aAcxu5Ki0hPtufL5JsR6s+lOakkw7u9TZYNu3JhZBbu1ZOiNoarvdnk6CWNAN3PaKLxa/wCCO73XD3rnUPLkgobKPcTMy5baWTsnSLpd2tTd2vJBD4AtYdXRCLE2ef8AJdIbtPCuCTigqhe7qS7x0SItdGSYup0EnQ/+Zpzh3DyTYFtFOxE/kqAqH6dUi9yJ/JD8lkai/K6RDaKT80rfUyCkAPWkw7eaO23k6EY2U2XaEJaZO6i1hOXdtUq1CUI7tVLQuCCGZP328lIgkIZeG+ZeSkRQhG2n9KACP2mxmazLUlCVDsfHzySYV1skupua1syF8kiFrtWb+CQ81xIAZY7myDaJc0Y9PqtS8O5F4tEAK4UkPuSut70AOXLok/cmh3Irre9ADtz9yPjH5plia7TNdYvegmiYE05as7ox4l+93IVHCot+JGVR5ZCrsCV7Q0LCzdSX3g/c6gcR89XQPI49yNhJFk1YfN3/AJpx8QkyHI3t71UvI6MZnzHNGwqLMcQlEdDdNPXHdn71FYuIPJN22ugRMLFJEH3hJ3uxKM+Xcl71LZaRODEHyyvt+FSKeueTR5NzKrEWk0yU+jo2Ihe5FhRaQi9Ra4v/ADUwITjbIWcXT2G4e8IjkGvUrYqOQn6H3cxUOR0QxWVYYe0zbje70oTwF5B2A1vxK9ClOT+7/UyeajMecbisnkZt2rMpNgJ3ZMD2qOWAmOorcDSmRdFy4eH9PIU+4w/GRiH7PmLiHVn7039wy26Oy2z0NxkDf/sp32VhDfld03Jd0f4yPPjwsoyydiIkwdOe7mK9IPCY6gM3ILlWVHZ249jNz8LprKmZS6VmIGF7ck4NHIQZ2PtWzDsq5Fnkw/SpUPZcB0zYs1fdRH40zz145I3ysUiOSMmyd7S+S1GK9m3hjJ/TyWYmpTjPVloppmDxuBMpZGIhB8rS8XiVpSYPT1lztIs8ImNr5OKucIkMj5P9SJOjTGrfJKqux79ccgENt1ue5UM2HnSuV7XCt9TSPHELPuz9yarsNgrBLRhIm6lisp1T6ZNXEwnDjkC02UQ8HaZ9j7fmtHV9nZoyJ2ZyH4WTEeHnSyDxGYfFaS22TOPtuDIEPYWsqmviZiH0k+5NVXZWroYeJJG4j36Lf4PjQQw2Gwlk1y5jFQeKCNm0fQXeovnk3eNVaPMvY9uiFo7RyfpzWtqMBfrYXH6VV1+HnH4HER8K1RzOMkUFfR+3UcsT5XO2nuJUnZ7D6eQ5faIGMwe3d0i61HDcR5d6GPDQGQpI43Ej5296ylG3YoSoKAuDsjFg+llLaoYdPEXqTMoxU4Ec9RDFb/xD3Kpm7RUEObNI85Z+BlacUTUmaD2p+CUV7jdyt9SHD8ScY4jc7strrKTdrn5QU/5pHUB8ar5A/AOwXe544m3KXlSZaxzPTvv6fxmwgPq2pmXt9RYaZX1gkXpizIl5dPDWTWvPxiv6brkFTRy0rDxIniu5XLJ5v9FrE/tnouIfbNUzDwqSijIMv/F7h/SywOJYpJilSU8sUIEb3WxBaLflUPiNZ9SQ5lasXJzNlFRE8e4st37kRxnDpJGY5+trVMwSslocSglidhPO0SLwr1E6qlmPgVlPDUh02ysJf1Jwx7hKSR46edyG73L2YexPZTFAFuAVGXqik/7k4/2I4RiGtJjMsAtz4gCdv+VNwlEap/Z5/wBme00GD2Pldpa9y1dN2yo6qrijKeSIJXfPhNuJ8trEjj+w+nGsJp+0cQUzcyGDdb+paCj+z/s/2fAZKJ3r58rePOY3N9Iq4X4MJY03dmculG42Z/q6UimOYcpAvHvGRhJXdZT04vk4Pd81UVAxC5ZO66tTEjQ4XhfF4j0cd2flyV9FVBaLM20fCqEpGHk9qTVDj4nQopBtZovbmESZCOJOPLK5Z/2h+b7iQ+1PdmqFZfviXjZvhTRVwRlkqP2w/NMnVPkWm5ME2aAsS293vQPijEPNZ/2hyH5oSkcdNbS9KBXIvXrnLXLpSCua5UfGXeM+W1QP3F4WKNnkwMn4q65+5vpVC5SFy3J2ETu1fmmmNGmhrGs0dToK4x5dPzWXCoYRFs+SltXNHazNaqKTo1QYgOujqbTVgDzZ8vUstDiTlydTYZJZC7rfhdRSNYSNMOMR8tfepkONRCOw9yzkGGyyDeZsF3IU+FC9OV8h3fSs/abcov48UufO9lZ02IBIQ35fSsmGPQYe/OO/p3MpUHbCnm2XiJerJYuLNI5UjWlVONrRA5D6ckzWYlPGBAbWZqDR4pJIwvHOna2uGoiGOeewhZZ6nR3LXkq6nFnjfPNy+IUVN2gnhPq2/EqvE5oKfWORiL4XWbr8eClMmZ7zXTHHZyPLTPRJu03DC95Yy06FUy9spBO1gu8xJYumrgqiF32l6VPAYy5HaSO3EnvNmgftU0xxMFJEHC6LQba/wp2HFpJtWdxu5qhCngEL3kYfiHxKbDilNDHkziX/ADQ4CU+fcaCConkLV+fiU05nhi4k09oZiLkXSOfSsv8A7SRRkLh+lR5sWhrhIDOXc922S1Zdtm3dX0bRqiKMtKkZR6dqlYdXRyQhO72A/K5efyyUdRIJzyzy2/8AnJ6mqMOpd8YXF6ZTuR2xrNTPSTxKCEBkOTq3Nb0qHN2o3Cw3WvzWNLtg0IWMbCI+AmuTU3bKKQhziG35LNYTV9T/AIm+hxp5rmfMh7iR1FYAjkxxj9SwodpoyAuGdpP/AFKNU40cw8Nz3erNPsh+SzVV+LNT3ZTvL8IjuVa2NSzHZGz259OSpoOJVHqdxerNX2FUbQhflcfqJ1bgkjFTcmWuGw19YxOwPt5K7pqHECYWcmC1MUVc4jYLtd3q5p8QctMm2rmnZ242v2O01HiAlmzsXxErEaWpLvH+KCmxDUdbf3qU1VGXLaS5ZQkd6aoY+75ScXd9zJHQ1kmjSRqZxmIdX3J0ZGHW5lFNF2isgwuUSE5pG/KpT33ZRBd8RqTfuyS4jEPNS02FpDcQmLbxZOXebLnEFdKRs/Sp7ZWwJeLJnFBbaeedpIyJt29rhQ8ZturI7bDcVveyJA2Xg6V235KtSWxad7pXaZIBFiuzSEdvqVKArCcnHm7JFM6F8h5pDknQWOxlaeaTyac0xd8VvmuFJbo6WoWP3flzXXk7mUfie8f1Je0a5aLTUnYlFJuzJdaT07VEGR7sl3id2d30qXALJPGbLltXWmchUe5xH/BK4iLk6ntlWTHkYtF3iMOiiDJaXek0j3ag6ntjJfEYmyzREQZ557VC4m7Rn/glxHFPtisllUN+r3ICsIut1CkmlEtgDJ9T2qsOuxzijlh1KUX/AP0bk1jM3I0UQt3u2iO4Mue4VW000kgXzxBFL6Re/L8yeufPPO1LtlWTH4fPN7vhQ/hla2tyjiT+bfwSYnyyc3/KlqS2SmyyyyL+CX4Yjl4U0xWl1OKJhuPmyNCrHWtuJ/Jd6R6P5qtmximp2OScZooon1kKEi/NtWfm+1bs9TyxDIdSQm3UMD2B3DcXxI7bIbSNldu6fhuuQGTXZ9I/EqbDe2mF4sEQ05zHKd34QwHc2X5VbjNxAzOOQfhJrSRqwUhXOPcuOXlkKRDb4XzyQtt18LJajFcxPq/yRH6tCTREEfemzrIox6/zEq7ciHKMR/1NkyamyEdcv0qrru0EFOJZSblnK/tU1vXbd6nXRHDKzCeaCNHXTAN29U9VWDGGbZXfNZSr7VCRF+I428lTVPaJ5Lsje1dsMRxZOos1tXigD5Xd6qKnEIyIm0Iu9ZibHm5X3Eoh402uea6I4zjeXYu6ko5BLXn4VU1JRZa5D8SgSYwBCW91DmxRrfUtNDJuyZU8PIdG+pQJiju5fmUebEAu67SUU6hi71ZAcxNd3fwUeUmEc0JzBdqaYl3W72U+RMI5m3c00Ul2mboJfE2bCKatYu9aEiORNn/lSIbSz01QF/8ACUgxWvuyZCV+1IiPuzXLn5ZIJoQi+7Ndt+HxLgk4vydc4j5clSKOtH4fcjGN/wCSICtHLqR3MXc3JTRI1w/mkMe3RSo42I+TKZDStJozXa+SEVqVdtrrvmtPHg9LYXEzvy0EVXT4eMYbAuJVZVFWw6ckVu3V/mnho5ZC0jfRPnhNQMd7gix6kOIXItM7lZURPG+TwfMiVfaYj3iiaZ8ue1AGkhqriFrLRHmPpVjEIEQ3ssoVdLbkB2eG5PUk1QT75HL96CkzWtRxZC2XyuUmDC44xufLd/Ss65VM1uRuP71bU9klPlJIQn6s1LRdlvDhsY83YRyuTnsoX5Nnb4SWdKaWEx1MhfxE6tKauaMwzZx/f1KaNVIs3pTzFrHHIVBmwfiFewORKxbEI5rWYWG3mpVPMxCTO77uSytosz44Ce52iuJOlgMskJM0bDKP9S07CxeQrh1HDHJhbn4lDka6GFLsnKUhZtuLlayfo+z50p5mD/SS2DFbr4k0ZcZ8j8lXckQ8aMzLhO4rI2QHg4RtmYMtMUICWbMosoh3vuRsGpnpcPisLKPc381DnpwtyyWjqIwEtHuJQJIYyEc+rvVpmbRkqmjjIiJ8rc1XVFCwtmy09RRxiZenNVNfGG4A6VaMGjPGOpKNJHlrkp9QNrk+SiVBXfSqMxhybnrt8SC5hYdbs131NkuOPcgsHiW9yIJH7325+JLh79GchQuO4UAHc1yIC2O3USBv6V0BcXQRSDt3Dl3rpR3avlcji2+RJ/hvIWjISC6IfDtNLh9zdyn+xuWjs4ofYyuLT+SqgK+221kfTa35lMKj159LJk43FFAR+/XNIdycIe/PuS0EtFNgC25yfPcgYX3MjIe5ur4kRD4v+aCxoRuZdEffai0Eh1ZFdqT+SAGul/8ABdLMueaTchzJrUm23fyQSgHHpzS7889q7c5CTuukT25aIHY3baOa4/iZ2XbrnRENwZkzWoExtcfLNH1FySyu7rUDXtA7trJML2ou7LJLbdl4cupBIPf+9O3P/NCw3EnBG1y1ZAFTb8kuk+aT+J2Qtll6SUG6QTfFkiH3ltTY7upLxelQFBFl3P3pPbnogS7sxZAUO3a5IR6uSDp0XWLRNhQ4O4f8EIi3mkJbkTZ+pQM4PJFuEVz/ADIRJNC8h3aLlumjoW3MSc0TGct965qJc0ehPp1JWe5KiASHp11Sta5E/iS8XJIAF23VOOPuQjG25OwBtfmzIv3OjSHIW9SY/kEBWil70kiK0kCOMXclquiKWtyABt2/SuFyTrChcfegE6YhkfuSEt2XUi6W+JD0oLCYri+S7oL6vtSDp5JaCKkBwCt7u5TaOs4J3k+0VCYl0SV8EUbTDMeg2s7tEPrNaWjxSkmAc6gV5VF7nZS4aw4dGdYuKZ0QyuJ6hNiFPTgJme21Vp9pqe+xn5LG/eBkOR/4oGkDry3KVjNO834N9SYwE3Q7Dn4U8dVxHs6VksPqjECdrRyVzFiBlzNrlk0dEMqZY1dV7Pbm1xF4lBlxCQdX6W+FcqKx+ELaEqmauMS1bahIqWWviWTYsfcb296fhxR78nPpWaes6tW+lAWKRjLY5tf8LJ6UZLIzYQ4xdsYrhz0+FWNNWWhm7hasQNU1wvnaSlQ4o49T7UnGy1lLvFKqesIbB292ip5cDlmLM/6VJDGLnLVGOKFyTTozklJ8kccDij/aGylU9LTw22Z6Js6jiFu3ES41Q0Oru6TcpFQ1RYuVrE6h+0EMvEN1GPED7kzLWERZ6ISYSyf4lvFiXS2oi/uQVGGwVg363rOVWMNShecckvkEQXESi/7ZY3INlBg1l3iqXV8wI2UvJpocHkhfOMrxViEYQ61BxxC3MpDZlgZZO2eKETSYmFFE+1xgARSpvsrfFD4mIYnJUF1PxDciScv2Sv8ARsMS7cdl8Nb8XE4TPptpt5fyWSxj7TsHrLgw7C62q/8AMJmAXVxR/ZjgdGQ7XlH1ErmPs/htH+wpB+okt39BJN+TzI8Wx3FCyo8LipRJ9CJri/miDsb2oxTWeoMGflbt/wAF7Jh0MUbZNGA/SylvUNTy/D6fUnc2UsMErPFS+yXEYamAJI3l43Oci2N9Xeqzth2Dn7KwxT8Rqqnk2nLG1tj+le5YhXCTDY7culU00kVRTnHUgxwG1pxk20m8k+22Q6R8/aCPxdKu+ycNaWKU8mG1AUtUxjaZAJ2v9LrVYl9ndFUVEslFVvTj3RSbhH/mq7DuwuKxz5tLFTxZ/tBk3KNWmZ+fBaYj7fVYjPLXxhUVDyORywMIi7+q3uVjSdl48cpj9tB+EXLwkHvVrR4XHG0cbyuVrdXxK9w0aenYgzcvq6V1fRnGPJ5vXfY7U5lJRVkfC9NTtJZnFexuJ4S2cjDOPqgdyXv0tRFwxdhaX4VX4hNT2ZnTAH1Osu3Zs2keEUPZvEawtlOUQ/8AEl2itaQnGOXiFaeumAdY+n0qiljATLJtxLWGPQ5ck7GoaySn5ble0PaLhiLM5iSoTFh7k2+Y6srsxRo6usaoMpHJyIudqhHihx6A+1VDzPdnmu8RyV2K5EybEJZNc3u+ailMRDq9yC5+aT7nSsVHXJK7RNrjlp3KCqHLvyoXK5AOZEnYqWSTpB0DGn2gl4bndSAozLwupEOFz1XQFyAIFtzc0XDfzVyHZurjh4hRvb6kosBnmusjcv3IKplNw7bvUihjYnFn81bngtRCWRxGP1MrHDOz8lVII8JxDPUsk7BQbO0VHRyRC1jXZeamHgbZd23xEtHh3Z2KnbY13xK3hwmnmhMJI/zZrFzOtYjzOow1qcy6S803FhrzFzbct5N2JATvZnICfzSj7OxiRM0fxWq+5EjsszNBgLieTtt+a01LHFCHDsDQeokU+DvSiWbGAlu5qkrKrh32SMQijyHEDRHVQCOrN+V1SYjjARvsBxFZqrrpCudztFVU1dLmWr2/NVGKRlLK2W+IYhBMeT5/Foq4qiMT2c/USq5qo7tf3rgVD29XNbGDZfh2iqYQsY9vqTr9pKiQN5v+ZZ7iPzFIiclPtDZlpPihzXNc+5QCkcizuTXE6dUTD5qhbEiOsMX02qVHjBiOTk9qrrdUQDcOvSgETTxSSR+txFRyrpBLm6C0vJknjLc77UFeR5q5/qTkFZLno9vwkow09rZ5bk4EJ3Zs25AIsAqJZPHuTlx3DzUakpai8WyYlqKHD4+GOY7u9BrFNlCQmJZvmk2RPpnuWtpsLp5jEDdhk9KnB2TgmC9mcviWTkjVYmzH01g63KwipwIs3zU/EsBClAnBt2fhVNbUCerHayaexOsov3GjoxihYnA/CrmDEAyELnLzWKCqON+bqQGKEPNlGo1ko9BCs1vd7SUiHFrS5ssBDikhFqbj5KV7Y8gZPI/LW11DxmqyccHoIY5a+Tn/AOqlR9oLSFs2XkctDTiQ5nUHZua6ZW1Hij04CGTld4RU9s0WWZ6kGPXDqbXKW2MNkNpjb6V5fN20gw8haanqi6cuHGRZ+pW2E9sIcUiE4wliIeYnGQ5KO0arObp8WIRzv3fCuBijiHfaSoQxhh63FQ6vGgjl1Nh+FR2zV5TV/enc7OX70jxS1ZIMeAn0e5O/fDFzf+SO2V3jT/eByaA1gkplKVxE8jvd8SzEWKANr5t/BSIsau2s7EpeMtZTW+0MLaMgeq3ZOs0FcZFrIpIVn6u9Zds03LoqruzuL0rhVG7PNU3tzjbllyTftxWo0K3Lk6i59VwZHJuT3Py0VDUFHVFnIDGTt5uqurwOnqJoJIquuoyA7nGCd7Tb06q9Rbv6NHU9oKChpjlqquKAQe1xI2u6suld+8oJGjaKeKUz5AMjXLGT9hcPqqszKvrRglb8aK9nzLzutRj2Nb2cIyxyuKy0Y9AHIG7un+pVqjLbJZt+MxML9IoTroo+uSMbn0uMVnYOzeGQ1HFdpp8mtYZ5nIG/KrMRpo22Qxj5WsootTf2WYzdWTrrVDKvKqbLn8kxV1zwx8SOCSoNv7uO27+aKNLLdqi5s3z2pz2raLtms/Q41JVPk+H1NMOdrlLaNv8AUrH2hiHPRGpKkWQTORf9qIah8itf+agBNbbqw6Jy9vPd0qNTTYmFUN70DVTEXJyUUia3n+VJshLXcKdC2JXtDXC75klcPLJlFlmjhDiGxEP/AJbXEo9NjVHWSFGEVSMjPb+LAQi35nRQORaNIw26eJO8bTdmKrKiGnqBJpLxH4DtUSjwegoZCkA6mU//AD5yNGot2XnEjtHn/FE9QA+f8VWFUB7lwqwPCyNBbloNU2ZFm+7w5J1qz0u/1Kk+8GEtA/mgfFH3NY38VXbZO6NGNZtyYm+ld9s2Wu0Vr+EgFZaXGAj10Ub/AGiLwMwj6c0dph3YmvPFAjcei70i1qjzYsHNy2t4s1jqztJJH3bvhVLX9qpx8DgrWE55Z0jeVXapqfV93nd4VQ1nbxhEur6RZYGt7RSzP+IapKnGDEi/E3eldCwxOKfUz+jeVnb6eS7I3iH5Kqq+205OO8iD0rB1OMNyvclAmxh7dHtFbrGjleWcjZVPaqUnN83udU9V2gnkLU9qyk+LPuFn3IWrHkHPTkrcUjLfYvZcYkkcnc3UE8WcvG6pqmqcW5vq6i+1d77kIlsvTxL3umjxR9ypvaLu50uI+WrfJVaFZYSYgeWm5NFXHz1/MogyJPJ/NFk2SvbnK7RD7V73UIi/MkJbssvkgCWdQxXLntG7kow7Ryy/UiHpU2UP8a5CUzdz2pq1FaV3cqsA7twuk5aJWouHtVAcEvJc+LW5GMfuRBCgBgtyVvUpRU7/AFJyKhfPLLq5qaJ1IrC3mrKgwv2rUzYR9KD2M+lmVhTR+zgLm6o0otKPDaOG5nC4S+JTgp4Ix/CBgH05qrhrLS5taKkhWN15tcpLseKnbPXP6kD09wkjhqhk5OwknZJghDN2Yifwi6BkYIQhLUG9KU1cAgWlw9P0qBJjEUhZZ25uq+XFA4phntQKxYkMVt9igW8RsgZvTzUias4gZP4lDutt3sqQyRFSvJzkYcuas6WHhuL53fSq2GsjjtF2uL1KbDiDC+bZIIsvqbIRHS5SPZ3t7lQhjDi+ebXerwovvoytbiN/BBVou5pmEMs00Elp5hkqSTErvG35UDYgfnzUhZqaase8TM9jvratHhswSH+E9wvy13LzYa60tH2+lTabFpY2/DPcKlq/iaxyUeqPGYtvP5aph43Lk131LFYb2srKd7D/ABR+JaGLthDURi0oMHnb4lzvG0dSyplkcMghqz2pmWE8s83TH+0EUhDab296JsYAg0ZiFSosveDD39Oe5RZhYW3JibENpPpcSiFVXFq9orRIybQ7MT5F4lGKF5uTXF4UQCEhftG/j1KVDDwxJ2V0T5K6po3jYdlxE/SKoaujkkJ2aN7vhWqlKQdOpRTE+T7rvCKqJEkY+fBZS5M/+ZRi7O1Fubs30rbSxncOQNamyyt1di8O1apmTijz6owmSM9oPb6lHKlcS5L0GaljkLUGL4fCo82E05PmeRfSmqJoxIUMkgizNuT54Xw2zdty0xUIDbw2b8yAqMO8rrU6FRkTpzzLTpTg0Z7c2e7vWleEBuyZv4ITJhbl/JMkoAo3vsydSwp+Ha/hHmpjyW/CSA5AHm/NKxMZ4lxDllzXOI1uWd3xITyG5+lRZSfIXyt8kybHaiSO0tXHW5QDLdm21Ecm3kgcrS0UB5Gyy5M9tyRZD3bkjyz0Zkrm8muQAitzz0K1kGg/9yRE12Xh+SEit8kDViLLdy/MkPnnuQ3bVy61srrUFBW/hd3Uu2sPeuXW25t+ZC5XF8KACLpHLwoZPJDddp71wsh7/wCSkDsRXcyRH5MzoQF70V1lyoBXWihHO3mkJPdmuCO5SWdHLc6Tfp+Jc0/Kl1CggMd3e270p0Rtf1JoS0+JuSMSb33IF5KH2hhccza5E0jEWr9PUs8FU5Sc9ylBUPYTeHNcCys9LUubm82+pIS/wUGGqArW1IvVkpgZFyf9K1TsycAiK7XJIR3ZIX3d3zSYdFoZ1YS6N2qXD26rhbbfi+JKyqCDqXRHXltS/cyEpHt1TJaYXUXvVdNiR08xBZcKnsT7VCrKV6iYHDbas5XRSX7H6SqaokzB7RFuhSuJu0b5qDR0ZwmR5d2VqmGL7c9qI+7yDiFxNvJLieaaAveusTLQNR65du800JItvm6A1EnhK7uTXh3LtyCRzTdauPkVvhQ9XUjYduqBIJLh+9E236kenJKxgENo/wDol4V3q5omFMAW6tWXW5rtpZorXQRqN+LK1Iurmi/chNJliSuuLJctfuzXCFx5pAFd35qP7Y8kvCgjkOX0i13+CdMbm523IqGaXBTlmpnslNiByHqdn6lllc0vYa4lBv3h05Hwh4mYkn7tovmqwYZJrZHN9vhJ1ODcO5Xjbr3EZav2khifk25PhlaLZqMHUKdEriL/AErVmCJkVQ8d2Rp+HEHj71WXXfD9ST+L1KDVOi+DFjtyd1HrMQujJ9BLJZc8YkjqwjfMgztdWwSNIHqFZqmaNtFdDNNJW6G5Dn0k6vIhAXzyuP1EosMcYlmzNcn2FxIs0RTXyBskcT3pDI/Nk0w6ItbVoCJUM3DPNP8Atlr8lCuXFNDtlo1da/NEdU0gqt1H5Ltz5Cp1KslHJ5dPzTRyPzQOX6UBluVJUS2GEziPNPhUPnob8lDu0+FLiPHyyVVYrLSKouLLO1WlJUNG+TvcXqzWeik7s1LiJh5ZrNxLTNKE27V+pI5jy0drVUx1XnmSlBUPdzuzWLN7snU9Y9Oebs5IzrnmIhdrlDubrfauHURDzkYc280h8DdVNw3zydUtZVSEb3u/NS6zEqciKPiOVviVXV1UeXO5bxOTI0cCucXLPvRx1lpZ5sqs5GIRyQlJdyWhz2XB4k5cpHuSHEpBDNnuHNUlxC/xdy7xD81RNsuB7RVEYZM+Wah1OLS1BamahEV2joX+adktjr1ku7e9qaeZy5ugfyQvu1UsBwpE25ea5+V0rtErA5/zXelLp7396FpG71qA4ujkXehYkTc1ACMX2+FAUblyRlfdokQyCVmVv70AEEbkQvmrWgmaMcnVWIn5MP70+Eb82O1OhWaughp5izdmu7lbQ0sAmNjNbl05WrEU8kkZCfEcbfSrujxYxteSS76nQ0bKX7NbDG1uT55enwqbTU4eCNxVJR4oBWu7tb9Ss6bFI4z0fcsWmdcJRLr7vpqgRc4oyLJEGHxR2vGDD8IttVaWMd9u0fSkGLNaL5rKmaJotwpbiyZmEVKOSMR7h8x9SqYMWCQcn2qfDVREQvmxfEpo3VEWuxRxtCOB7RVVxKuqfIAku/wWrCujG0WYLi8WSJqpyYm0H6WTToXbvyzG12D4jJETPIV3xEqQ+xuIkxnkNv8AUvS5bJN2hGmN3L+ladxkPAjx2vwephIgkjP+CzlRfCZM/UveK7D466Mmcdyw2KdifaKwctt3Mstq1WQ4snTNfE854JyeFy/chGnMe59q9Uh7Dx08Qs24u9APZGHiCbx3ELqu4iFhmedQ0cpatGZD8LJwqWUeuImL5L118DgKEXjjFQJOz8Qvm4XEzpdxD/GaPPqbB5JGG8HHP4VNHBXy0FrVvGo4xEWYGTUmHgXRtR3CuyYP7pMXz/zJmal4ZWu36WW3kwu1uhyVZWYSwlytHuWiaZDxsy4wv9Q/Cp9HhbTEOf8AgrSLDQjcVc0dDFG4G7jaPUKGwWMq6Dsy1Q5PeZCrMex7CHNrS925X0M1JCJcNunmKGWqAht96xcmdKhAoT7M1FKBOzXfSo9PheIZ6A9r+pab27htkxOn/vjQb2b+CWzGscCho8DlGoCSU3Eh8K2eHwxwwtnmWTdKpjxSLa7v1KVTYoBaM9oqJNs6MdIuaingqAJzBhyWXxsaQXyYxL4h8KtquoOopijB3+pUg4C2d5ncPfcSIcE5fd4MzWQ65so7CefJ1onw1hMsw25oDoQEifNl0bI4njKgLxDkn4ZCj18SkTQ26ZblHt106kNglQ3LVTkeUcYF8RHak2IcPrtE++00pY7Xzy/KkELEQ5hz9TKiGm2So647s83y+alQ4lLtyY/9KUWE7hkzu+FWLU4CH9KzbNVEh+3SD5/mRDVPJqWdykFR3cmTQUZ8myQmitGOxSOQ/JTAkMSHnb80xFSnGOeSlALi3cSybNEiRETjyN7fSpcZaZ6jbyUOPK4lKiFyLntbncpNUixpqj8MbdqmjNtzFVMe0telOcQ8tue5KjdcFk5XW5Jq78qihJyyd0XEe3RFD2JRF5JXXOozE93+CcYn6tLvSmKx0c12500JW80mk+f0pUUPgXzSckxxLkik05pgO3OkxOmZagR5vamDrgJ9H2pUS5ImlM+XeSL2hxbVQPbNc/ch9s7vNVRO9lsFQ4l8KI6xyu1cfSqYa5u97dfNCWJNdztU0G6LESrxmI3xCOzujGn3fquU1q7b13LOfejE2m5CddJ3AjUXcSNP95W96RYk8m3N1moq45Byz8SkDNbzf+aNQ7hbPWNnnnuQlWAPew6+JVY1Absnu/emamugp7eLOIF6Uak9wtSxC0EyWJOJc1T/AHxRkdjSORJwpmLoa76lepG+xLPFHK7mIpn7yGZss1FOo3FfkI/EmzkC7Yz25KkkLZjtTXRjpfb+5R5sQjhtBnMiUOokOYSYI3Fu4vUqrEKWS4HeWQB6m4bqkkYtsm12NDGxb2AfiWZxLtI0hZNLdl6VZfcNNWBvczN/ERqBN2VjEise0R/MStMwkpsz1TjDyEXMh+agS105Fo7j9Kv37N2yCxhauS4aEMRNYrsxcX/IzUpGXW7io53kPerespd2mnwqGY8NhzyVE0QjhcWUiGPYL57sk1KTkKfi6Mn6slLIItTG5Poo9r8nb9KlTFvydN3OigZHtfa/pROVvcyeYtuv7kmyRQeSP1XOyQi+WTqQ2QsWXml1cupFBQzwXLmulGwunfEi8WebqqAaYbddUdo2otLUPp9KKokJ8vSkAobnSuQA+BAOuTXCi4zCPJrc1GckV2vUqsCQ1R5ohmb6VFIbdUiz80WBMGqt7mJ/Uuw1jxjpkOuqiD+9d3DrmgonjWPnf4W/mo9TiBlpnko5k/mmDLwqWNOx37yMZdS2qUONONqqDHpbqTZZosqjRw9oAj11FM12PPN0Os/qXNdRYEoa66Yb+lE81p+lQmJrlIqR/CA2e0UrAk+0P/SmpJvLdcooyPyzQvIl8iyQ0zinAqurN1DYu9Jy2qgJoVj8n2pwKx78mdVzEuiT9KBFs020XzuL4UTVHvTFvDgI/Sog1D23KrMI88lmNRuHV0/94Nb6c/SqZqrcl7Q92jqTUvocSt5n/NOtilxjq/8AFZzjOXjtToVG4W6iRYcmrgxJ+bHcXzUsMUku0dZAKwxHR06GJGPegqzYfeT8Ucju80+Nc5CW/msb97ONubo/vaQe+5AWbEKrh25EpQ41ww1fq5isN99GNzO+75o/vhiHLNx80+AU2a08Y7nPamvvYBAn/pzWUkxRr9HuUKXEJCIs5HtTsLNx9+PlsPa3P0qJLimzO9lkPbjy6ytS+8HyyfcgLZqJcccWJ82JRzxp5DHVZr2xy1dc9s15osnk0hYxs1e5NHjW4sm2/wCZZ/2rT1ZrntH6kWHJeFjG7LK5CWLMRat/NUpVG3RkrrtHQTyi0OuaQs89yYKoLLPPuVccjj37lwpnLk/JTZVWTXrHEcm3F3prjOWpvuUW5yLnaSJya7k6onVDrSa80uN8yFNF4dUuJaKB0d2k2WfJcfPMU3d+lISf8ymqFqhy4RS6rfmm7vhRXtlnmqooL0vkl1PohIu5K4fNAC6Ry1Q9TfSifPLmk+VzIAC234lxERORILt2fUpYBFtbpS8kPeiImz+FAHS5+kvSk+74Um3a+JItxaMgsQbfIvJK7QXSLy6UjJxFBCYg23PknR55dKAdxaIn28urNAHn1riY6MpUdOdUYtn1bVIp6M5CyEHImV9huB8YBZmvMuYrxdj19bK6mwfaTyH9IipjU/D6GYRWjwzs68gXHmINzEm3K0HszFJr4VsssIi7GRmJCnOTRmTwUMg81u48DghG1gYfP3p77pgEs2BvpU/ko0/Fmef+wyd6Q0JkRZtavQCweEiztQ/c8AiWin8lDXSTMAVC/k6H2M89G3LflgsW3VJsDiyLRrlf5KJfSzMAVG6MKMsltjwGAj0ZdbA44+5rUu+g/HmZSnw15GyZnH4kNRh7i2X+VbaLDQEcme39y79zxSPqTXeJLvov8Vnnx0bkWTCyaOlcS6V6CWAxXE4uyZPs+xFm7Nl3JrqER+LMwbxlH3JWv+ZbCswGO7ZtUB8DtPJ3tEvEtVlUjF4WjO2ohh3ZM25aam7NtMeWe3vVwHZenELbdyTzKJUenlMwoxmPNdfMdclt5+y9PZsdxUUezLEWQdOfUl3oifTTMlv55bkQ326MtqPZmAQ+JQK/AXhHYzERelUsyZL6eSXJm7juydLiHyJWh4TLt2c10MFnkLQLRWvcRj25FW0j+SQyORclbHg5jaz53fJNHhcg8s/cjuB22QLkrh8lNHC5BHVupEGHv3s6NidCEApcO5WQYWZF/wC1W1BgISFebPb6kPIkaxxOZRQ4LUSBmzflRfcs48w6VuRpQj0y6UZQx3ZuzF+5c/5B2fiI87ejePmyHh9629ZhMdRv/LaoRdmQu3tcK1WZHNLpZ2ZcPxCyZt3wqyhwecgFzZ+V1q0tJhNPTiXDjYT9SkAT3ZOCiWb9Gi6X9mSLCZy5ApEfZuoJtcgWsEYxHRmuddElPfZrHpIGMq+zO/PJyIfEkGFy2CzR9K2ZC11yCUYvcksoPpl+zKw4afvRNT2mTZblpnjijbPQUycMcheSvuWZvD9Gd4Nx5ZPtS4ZeauyoQ3WqFNhp583daqRi8bRAt1ToCZPkAOSlNQleP81YQw8Esm6e9DkSolaVDOPg6khpTyFiC1Xg5d+SRWebKdma6lKVK6FqNyHRXbjH5sl+D6kbE6lN93nJydhS+6ZOb7VbEMfuFNkQZZMbW/NUshGqK0YeGGWlxIfdcpsgx5ZX7lFIWuzaRrW5KrsmqONJJnzT0Uxx89xdyimTZ53AgKRhfO9iU2h7E58Sk5O+1VVRWPJKYu93lqiOojy1drc0xJUQc2dvpJNGbkA8h+SYKa7m25EdVHuydMPUBlz5JmDYTyBn6U1PUPG34eRF8XSgKoD8qq6moeQsgztTboqKstRrmO1s296dclR0ghGWuZCW5T4qhy0faI8koSvyVKKXgmCXk7I3K5QvaHS4z+pWZUSeJ70Vw5aqEM1qJ5lQqJQkhKRhu3Motzc0ru9AUP8AGYW+JIZGy0Ue0vNdEXFBQ+0ltz5MulUOo9pZLo55+kUrFQ9xnsyfJIZnFss0zaXkiYX5ZIsdDgSGNur2p0Kx7cndNcF+7b8KEYX5EixUTGqLuT7l0KxxcXz+SicNxNdCM+9FjLiLFDj5Gp0OOHkOZrPNG5F3p+OMxLNmcv3Jk8mmixq7RmciU0MUMu7d81mIpDz6HAlLhmciyd9yk2TaL725883N1KgxY4+RqlC8h+JOw53aqWzVNmmpsaMrWd1aQ4wxXb/5rJRC5EpEWcduWazdG8WzaBiGmjonrNuazEVYY6KS1Y5CKk6FO/JchXPyJ02eJNuzVQVYxaXoHmbNTYbFu2IMRZKHU9pKOltc5wAXO270qFxmH6upAckcmhxxn9QXJpktsn/7UUZXPFUxGInY5i/epA4xRSXN7XGZ+kXuVCGH0Gf/ANnBb0/sxUqKOnpyYooIoiy04YMOSr2kJv7LQaqKTUNw/JH7VGPgVUdU5MOTt/FMFVH7kUO6Ls8QihDPLXvHJV9ZiEdQGgqvmmIi1Uf2hrtXVpGU5WGZXHkz2qLUTSiWj7R9KfAmIu5CY7s8kOXJFWMfeEgnmx7kBYtU5EF+3/BO+ytJ3OgehtL4VpsiXGQwVVLaP4jkXzTntU//ABXTZ0556NcKaIn+klRHJKaulu5uSlQ41LGOjqpArS1ZSaeneoO1tqAWxpqHGOJEO97u9WL1zEGx7i71RU9DwQz1uUkKdxLNs9qw4+jsV0S5ax8xzPamimuDuzQAL57xt/cibLlqiydWRZr825pgerPxKaQ8Tu1FLgN5K1IycWNWgTZ5bk6A+eS57Lu06fknRhfa+qpyQaskAWwWuT4SNlmmPeyIbhUWWoEsBYu9OgTcnyULjPZ3p2n55l3fzUGxYxixaLvs+qj8ZiLnaSXtDbnd7v3oKJQQtd6k+JMOmirTxBh5dSZKsMn5oHdF2JW8myRtI5NzVUFQ+XUj9qf8pIGnZZCT+bIupuf5lWx1HVr39Kd9otLmlYyyAmt5pcRrVXNUaJFUPtbN0xMsXqEHtGnNQHk9930oXLd36IE2ye9Qhlqtujqv4nkm5ZHK5mdBNyCqaxhu1f8AMoR4of0pqYX3O/71XVFQEZ8ty0VHO2yyLFHHvTU2NW9+7uVMczkPfuTLjuV0RsW9RjRqOeLSl5koox+fUkQ9zdXpWlIi5E1sSMQzc7V37+YQF3lcvpVbJRyVQZNmKr5cPlhPJ8/cikJuRphxrjdBPd8SCoqCtzd3L6nVTTQncOTPb3qa1PJcOYuQ+lTQJyY/TYhKLFY/yQSFJMZPIe7vtTpQsLaPamXyHxJC5S5GSF7shdWVAVRDo77S9TqBETFL3EStISb3kSbHjLQC4wZaF9S5w7iK3wqNETi+rW6KVFJ+VYNnQlYhheTdm5IvZWISB2YhLqUiORhDQN3xLk1QAtrkKY6Qw1OAhkAMOW3ayYkHhvkzfCjlxCMdGfd8PhUSasuLNNWS6I1dGJCWnxLN4pnCGTOrysqrbnLcsvilYUhlz+pbxObIyoqZnElXSlxNX3ZqZPnIRZM5KLw3HzVo5yOWZaf5VKIbWK1NvC5ELJ0htEmyuQxfyIU4vfmht0ViGGyVD8rRyRyYScYcrkISTKsty50qadCfvTrYbs1d0DorrdF1STp7eXSg4LlozKhEdu5d7/hUn2U7kvY3JxdAqI9vvXO/6lKGhPvzEUQ0ZkWjP/BBVERdcWUz7tl8uaP7plEeSOBaELqQKadC4lrmuhh7ychdAmiIw7eSTRurWLBZPQ9z/Cpjdn3EMzzIv8qktQM/w0Lx7fStA+CvGWeV4+lAeFvJa9jiSA0KQoz5O25AcenJW1RQzjyif6slAkpZRLeyPIVRXGKaMd2imS05c/eh9l26/wCCAIQjuSIbizUv2XiHYzbs077Gw+YoKsryjtFSAumoiZ+5Oyx+5BCPWGm4UEsh23ChcWuThbUmjci03ILAbmk3NOcPRLh+aAGfEnaceJMDN6k2cak0Md0/LpZBE/BKxEuHTCDdRlqq4eSm4uX+8CHk3SoaCYe1HHJdQd/NLxbXQajgl5uu3eaBiSuU2A60lqRSOmrty6qAcCTbqjuchf8Ayphd8SAHeJv1K7yS9ofuTHei6e9AHXkcuaWu4UFvvS3Z96ADImt77lxpNFxBdogT4HCL+pIeaHq5rqBnSJ1x+aS4PULIAIerXNdu2oHyHxJXe5ACuJF1aOhuS70EBfvQ+7JJ+nmlcgsXp1SuSfzSu9zoIOXfJLvSfmujyQAh6tUV3xbnQsWq5065oLO3d6V23VmQpa3IICutbJLuXNVxABF1pd6Fy8l38zoBI62aWpfUkXJK5ABOSFia4XZL96F8htQAfVyXfDnkmyLbkl1F70AOXbc0N3u3IdPNISZABdn8NP20gc2LP1LTVPZ9hAnge0+p7fCmcOo46dykfISz0Vh7c/e+3K1fPTi2fS43BImUImNMLSu5H6iUm5uTM3qVT94OPjZJ8Q9+5R2ma7otRk8skuNtzVU1Zr/7lTdo8WcaMwp53A3e0vpTWJkyzKKNTNVRxsLudou9qLjeTtaS82oe0lZJWDxJBKxhH4dFrqPEHqKYTM2Iy3XDtQ8QRz2XEs3Da9mvL6ln8do6nFKinNpTgsbeIvtVi1Vp8SF5G3M+4fiRGDQOaZNppC9nFnfcydaRr2zfcq0JrdG/pS9ofkh4y1kSLbiD6kJVDdyrfaHt9SEqruZT2ie6i2aoYRzzu8KRVFwqp9qJL2p7kdtj7pZS2EGrtcmXhYtfEovtV2rN/NdKqfyWiTROyZKijeEs22qSFRaPPaq72h/Siab8qHCw31J/tDkS61Ra2TMw2qv9oe3RD7RcOqnUbmWJSPdc+1K5iYnVeM11q7xnG133JpMdomgIXZp3TLpa1QBqLfCulUPnoyrkngl8MC6tyEqeEubbvUmPaNpDmue1fCi5BSHXoYi0yQ/d8efK74UPtXi/gkVR3aCnvINYkoKUBbotH0pwMo20UP2rya5Iqp7UrkOok7iXW6rnE96rXqi8/wAxJe2bepkUFllxG8xXOJd3qA1Y3myXtQF4kVIVomlJa4uyXEuHmoY1Td7ovag55t9KrkG0TLrXXeJ7+ahe1BkL5ta6IqptzXIQbB1eINCBZPuZlg8b7SScUuBI5EPJXOOR8Qc2Nxt52+JZcKFpBIvDnc1qtcHHlm26Cqe1VZXSAJu/CL+7F/EtRhuIVHsgGZ9yxz0v+8Z+JvStRhW2PLO4viVbIzSZbRYsdo3u6796biu6e5QJY+7xICjcVpZm20Wh4kHJsrvUmnrjy5uoAi4gTMFyj0fF9pykuty1ScilyW4Vh+tcOukEtDQ8Nt2TJHCxAmpITiwDxCUX1dMFikg+N1KjpYyfJ2a1MVlHTx2sGZEr3iZvHOrGXxBybU3/AIpv2732+aaKle7N9uaR0r92SuzBpjvtj83JAVV6XtTFvutQOO25ulMkfKoIvG5Jh6rdzSONu5R3FNEeTr1Dl37U08l3Uk43Eg6S1dUJoIpEJF5oCG0s/Cu9N25WOgrm2oSL5JdyT/JBYhFrbsmSLd3ImzK5II3L/wByAB6u5Fr3sjKNK30oJtAcPvRiPwomje1EMZ3ZOyCbA/K65d6k6cL28kvZ3QI4xNtRiQXJDTn3tajaO3myG2ARZbX/AIogp2u0ZPR06lQxtnyUDSsjxUdyd9hcn/0qeGVvJk/GT/8A7KWxtomVn3a9nK5cOhMWvZtvqVyMnuTrExXaJblaIzj07+W7vUulo2mPeysTp45H0BOxR2hazbU9iVjodpsPp4wzy/KnRp4CuyC1A0lrLvtDZ8llvI21Q1NTtubK4fVkmghYdcrlKeS7mlw2yzbqWikJx5CjKPuZ1KAQk5bVCttdPBNbqobLRMDaOadAvzKG1RoiGoEiyUGkSfd1JBI4j6clTV+NNh9mb3a+lAHaanKcorJBLK5+ID3JPJFe1lqEpLZF0Xm6Ii9Ko8OxiWuqjfJggDwqwGoe4m0TJslOW3mkJbVEkqgh3yGAD3XOm4cSgmPKOQT+lA9ixckXE0yZ1D9oYXRNMgCUPLPNdIg72dMhUN6l0ZG73QP2hcOMvAgOhiIs+n4UfE+RKPXidRTHEDu17WuQuruinVDw08Yjsbalb7lUYBhs+FuYHJIQFyue5W88LTQlHm8efiFBKVhFH4kuG8lrZfJKkj9nhCNzchHxEpADHI/NvcjYNSKdO/PxColRSvMQuzMJK2tbPLwrhRtzfxItkvHZTFhMpFq7K4osNCltdt2iMBYXz8PxIxkAbsk22VHGkPhlzzdO3aqMOVqJy2i+iRokSeoeX8l20fSo7TPnlmi41oc0AOuLZofysgGou18Ky3antBWUdQDUX0uNvNBnKkawR70XUIqiwHFpKyjE5cxM/ESnVxVclPlSSjHLloUjbUCXK2J5ZRhmb2iPiJdYhJhdnYh+FZGkp8dxCQ48RNhiJtOG7WiSusJoXwmm4RyuZE9ydiVstrm7kQkxDzUS74l3iN5JGmpIYvN0LSXJoZLVy5AVQ6X8kmyTQybsnZdAtfUgKJQFty1LJO8ZxHRR2J0KUQv9EoZmtF2TjTMQ5/6lDYvei1/MrDyS+N3C3ekM27LJyUVprRydrk5c5Nl4UkQSPaGz/wC1CUxj8OfJMlzzQ+K5MCQ0nTm9yIZPdamB+STbdM0AOmISc2TL0MRPqFty65MkMh3EgGkyNJh8QvmDbvidQ/u05JXPQRfbuVqRXf8AuZERN3MqUmZ6Iq/u1x0d/wBKMMP3c2Vjw25obWt0VbE9saCFsvUiKnEu79Sdt80TDaJN4lLKoaCEO8G/gj9nbLu2onF8tCXLu9IqkRpaVy5MqubDzuLPb5K+uYhzzTZxhIRXgtbMpY9imo6G0s83JWkcLxlyYU6ELR9yc8+SLBR1GwG1SYyu6tpJoRe4tNyEqqOE+GZtEdl73eSy5K4RNInsybxKIVLJJ1u2q7DIUwHwweUma60W3fCgbEKfhhKcsYCTXbnQNtMFsPbzRPh42dwkgpsWpq4ianlefw3Cz2/qTpyaaPuVWyaRT4jg88hEwGBD1MqWpwdyHI339wrVnIQpg42k7vzK1IyljTMZLg8ketjCLKumoTu0BxW+OhuubJiTTYLEW52V7EPFfgxENPa4swKXTYOcx7g6lrw7OxkWbNaOalBh4RloF2miTkilhooqbCQEB06W8k8+FtIxMwMQD4VftQ93uS9n3Z9SnY1WMzT4K+WsYD5KDWYaw3elbcqUJi3s+3lqu/dMRNpuH5I7kQ7NnmMlG5ETMG4kdN2fkqD1bay9FLAwGXNomu7kf3XbbkyfdRHYZiP9nTj8DW/Cjh7P3c2tW2KjYdHbmkOH2kTt0+kkdwfZMw+CxxgP4bF8SAsHijIXeNvetg+H3Nnl8hFJsJbTPJLuGvZMgeGtHqwMSjzxgNrOtVisccbEEPXksvNSykWT7telWnZhKFMqZoWI8mbb6U/R0e/TO5WkWHtbqDkXerGkw9o2z6SVORmsdjFNT+tmIVMGjYmuUsKW0dMkQ07iWTM6zs6ljK56GPPXcSD7tjk1HaXqVgdPa2qDh2uLpWLQreDcxA4KmrcLuu0fXxLUHJs17v5qBWSNlk+1WmZOJkJsLYe5M/de/dqy0k0MZFlmo52R6PktbOZooSwtqfcz7iTE0LEOauZpGFy5ERKvlFyYsshJUxFTOLDd/pUNv2qsjhf8yZOlcQzdS1ZBD9ja4ndFwW5u1qfmzFs/CmJZLeaBe4F8s9A2rhi3cyYOoIS0QlUP5oGEeQ/CpuDx3ER+G5VTzN3q6w7KGgM327HJCIl41K2sm4lVK/hzTVzWpg5Lmu6iJLifNBY6RfEuXPmmuJ6kN23RBaVj47v3LqZEv/VdErbrnWIDt3fmld3sg4mmiXGbuQAWq65OgGRkuI13NXYBXPmkUj3ITLYSC57ebaIsA+J70TyaFryTAk1yduuRYUF4UN221C8jWoLm/KgCQ5ac1ziNyTF3wpXWsnYDryelFdaKj/uXLrLVQ2h0pLknLX/UmWLdqkxWioGPDJp8QpcS5rWzTFyIpHt+JBI5xnIl0ZH80ze93wpdI5krAkcZLiNb3phiRa3epRYDoFcPxChKR003mKJpHEUAGRa/EnOJaSabcXJD4c2ZADolp8SIZE0xaZrvhzfNWA5dqld1JoS72SEnFvqQA6Unl1Lt3n0pq7q1tQaj3oIH3L3XJcT1KNxH5+9FdtQVQ/d0pGSjcR9PmkRP6rUEj1yMS/pUYSMmLVK5y0zQA+UmqLTudMeHRGwvt5IIZonz75GS3iPXchEo/X/NEJRkOj8l5FHssFich58ktbetISbudkvw7c72EfmkUK4xHmotRQx1X7QL81Mbh5Fm67+Fnkzuq1AoSwfgyDIzbh52t3K3gG2PTO5PjZu0XNnPJxUgCRGPU9370XGP3/mTdw583/KiAmu7/qVNIAhqpMtHXfajz1fag2cmZ/zIeI2eiVBsO8Y7slx5CF02Um7JJi891yKJ2HOIZeNC0j9zorm5O3ShEWK03yYVVIrYXGPzRDUPyz2ujCjOTJweL8xoSo5I+dp/S9yjgdSOe0Pzd0JVjjydDw+61vUgKNytezd8k6I5HfbD80Ptj+pMmJ6NakQvnqyqitmSPbjHTN0vvA/U6ilG+61ku/l+pFBsyZ95ON2ty6GKPl1qv4b7nfah6h5tcp1I3aLT72P1Jfej5bnVR4srmSKRiYtWRqV3C3+8ntHMvmkWKW+NiVIdU0fdp80vaGJPQO4XY4h35t/BL7we7uVIVR5MnBqH5PklqHdkXP3hcOXhSauu10VPxullx6i4dG2p6k9xlu9V70PtBXaO4qo41qRTeWaejE8hc+0P63XOM/qVRxPf1e9daRt2rqdSdy19ocdt7D+9L2i3nK2vvVQ8yXG07tqeodwtpagJNCdiH5pguAPTGH1Kuea7XpXCmZUsYu4SuFHeRM9ualw1kUIZWKleo8lzjEjRC7poGxCIhS9siuHJ1nCmcUnkNVohd00vt0YltyFL7yjzzza75rMjI4pPI+SNEHdZpPvQPPagHFAIi1YR+JZ7jF5oeI5eaO2hd1mjDFAEuaGbEAk5mqApHtyfNC8jkXfanqgeRl37cHntQtWN61UXeS7dr1KqRi5stnqo92boOMBKs1uSYrVWorsnmTCmXJMcZx5oeKSqgodMrU0RXOucS5DdcysYfckgv96ICQAdpelHa/NAxP5om6tUEMdCO5dYd1vUgaR/NFxGu0RRI6w6Ltrc0y03v2rvGToB8eWjIh5dyYKRE0mmjIoCQPvZF+65ReKS77RtRQEwBScdyhjUPkjabbzdFATgLdyUiMm8mVb7Rb8KIarakNMtwkAR+JGNRu+lVTVXzRe0F5qdUX3C3GTvza4l3jXFy5KmGq96L2wuXhU6lrIi8Ga0dchJL2pv0qlasfuXfbN3JLQruovRqGkXXJubZKmGutdOBiDDo+anUvdFq/ySua7LJV44lrcutiDlrop0kPeJPufaifJQGrtf8UPt3v8AkjSQbIs7m26Jvfyd23enwqE1Z5siasbubmnTHuhfdrFvkkczA7mu8vJXnb/tlT9oqDs9FQYNTYbVYdGcM8sTNdUC9u4yt8KpBrLh0XPaoyuzbmuPL0kcmRZH5R3Y+sljxvGvDHaSlGEs4ia0ufzU+60eagBVBHEOW3wpe2NlzXXq6OK0yr7SUp4gYtEx2t/eeFMdmyPDb3mZ7fARdJK89q2ZdQqBiUcdZRxhLIQiD3Wxo0kK0i+ikaQBNj2vu6kV274VnsNrpymIHyCJmtCMe4VaDVeeaFEFNFhxPNOBI9vJlXe1XFyuJG1Uw8nRpIeyLFpH80YzNbr3Kt9q12pFVfP36o0kVsWjSbe4kfE09WaqmrrXLR0hrHK639yNJBui14j97JcT9SrRrN1zuiKsYRVNMNiw4j555pFM6rfbm80Y1DZaOlTKUyx47eaTTa8rvpVb7Qw6O/5lICZh0Z0ai3RPCa67NL2o7Sb0qEMl2r7l15Li52palJkwKjv6kgmIi5/qUXiN52pXa5u6NSkyVxnyQHCFQ/4gMdzW3EmBJtvpFHxA+lMltBUdKNDFwgdi1IuVuSkATjqz3ZfEo4zMXeu8RuSAtfQ+cktwWMNudz3PyFOlI/5lHjkYvFuTokHn80qL2CufzdGxWtc7sSDiNlmy62XIckxqY6O5OcPcS7GLDzTgxt4EFOSIMsdZ7dA8bxex5fiCbb/yqY0b+aMRfLVk4MboJTG2F0TCnQ3dyMdv0qbJYzbb5rtr25J21rUuEypciAYWtzytS+fejtHLuSHa4+JOgOOO5NmpPD3aum3+W1MBpi3ZIrnHTNGXua1Bbty8RIATlc+iK5NtnnyTnfl4kAIC7835LrZ5a+Fc073Xbh5uaYWgm2+W71Irur/Kmrmu5v8AlQ8QRfV7kE7xHSJrue5HdozOo7EGWbu4oeMI/EnUg3RJuFCUia4jFr1Ei0u1dkJE7BtIw6MiuYhz96YvDzZE2Xc6YbDtzWlk6bHn3JNyXP3oCxqbD6aoO8+KJeqOQhVTV9jaaqMTkr6uUgO78U79noV5p3uyLiBuU2HDHR4A1cVVHSU4SxwjTsNlwkDeoUPtEcMUoBTU0UUnOMYWtH6fJcHdcmzFifVIFQXEuHIOkfChIvyo44deW1ONCqQyKYomj25ZspQwtn/3J4aPcObdTpWVqV/BIi5I2j8SsRo2uRjT3aaIsrRkABcrUYbSJWMVH8DIvZfhZTZSgQQz5ZeFII9qsRo228l14WHqU2XqQmh10ZOjH32WqSMLFq7J0YbhHJSWkRW8mZK25i8SkGLQhdqX/NRXrIxt8Oe5WMXB2/uQuIj3cmRHVAQZhuUUpj70JEykiQEgEWXi6UUkbyR5MdqrjJxcX6ddVJjqn4QtncWYp0Z9whzYbIIZ55j6iUf2WMvw8tz85FYVFQdRo23XpTQixFlZuLlarTMnV8ChwuAQsDIvNP8A3XGI35/qQRxnDyfaunJJzc9qTLTQuDALEXRl/Ui4kcYi2TWqHPHJJKJvmoVQRyTCDM9vSqoh5KLc4wqmyZ2/7VEqYQp7nzutTEtRJRxkAN3KtlKeQr83Tohy4O1M1w2ht/0qFUC5BruUymjkmPIw2s3UpE2GkIZv095K7oylbMrUx2no7+5QJvaO7fuWirsPcdWb9Kaho28lomcri7M5JDLGfpF/hRgJ3aLSHh7F4E2WDn3BuFUmLVmcqKcy5NYSrpKOqI8s2IVsJsPky5be9R/Y2FsmBNMlqjIFQy25vlaoR0cpOTZZreDhPtGjO21s7fUoVThrw+C1USZD7tcWzPp7rVHmhaNaSrpTICZgttVXJhskm6z8yGhNsowhcjyZubq7xEvZ8L4bdRMwpgKN45hd26eafrhOqEQZrfNZ0S3bM/a/pQ2v0q0PDyt03Jp6Vx7k9WXtZA+We1K36lKKPdoiCne3VupFGmxFtfPRrhRALjrlt9KmhCwukcbENrJUZ7EItpDk25Db06qY9P6XTTQ+bOihqRGbPuSEiHn1KS8O3kmij3a7Uh2mCRc/SueJG8fvTbjaihiLq5onJ/LamkQ/L8qCjpFd3oC3Ci8PJLQrRyQTYJE/NFddc2qH/miby1QA3c6ReHS1LxcupOdKABt10yQiPVqiIUh5Z5bkCsQ/NJ+aTc0iH32oGmCP+CIfmkxWjkyQ9RaKx+REXlkuiVqAkT/NlAhd/qSf4XQ/JK7p0VgOOVturpXd/Uhu+STF7tqACHO34UV3xJkS9SIi72UAGMloc0BSbkLe/pS0VgEJMkRbs8lwOpcfIe/agVBXdyX8SQXdT9K7coCwjk6ULldbouXapcTaOSCTt2n+lEJMmmk3ZujYlZVDrFd/3KSBMPxKDd+lSQJh72QjNoeKq779y4VVcWd/81WcRceR151Hd7i19ocR63QFWEJZZqtItv1JXblIy09scm/aIfan8J/zVW0m5EMjlzQHJaNUPzz5e9d9qPuP5Kou3aOi4j/wQPYt/aJMtDdIpjz/AGiqeNu5/lXLn9SdBsW/tB873T8OIHGNiouM92WaLjF6khWy8+8ZC5GkOISd7sXh6VQtMXK5EMnvdVQWy8bEHz1yJOe3Plya5UJTOTau66NUfrRQJsu2rn5aInrn5MqT2px70HtRk/VajRC3ZoPbj55rntz7fF8SofbD73RBXcO7PclRe8i7eucht6k2VYZdzfwVU2IMPNnTZ4lu0/wSJuy3KsO0bnTT1F3eo+EYbi+PVHAw+gqKw/8AywK1lssO+xvGaq06+ppqIe8Re8v5IuJXuMkVUwjlmucZ5HsjAjItrDG1y9dwj7IcDw9xkrJJa828PSK2mCQ4XhpDFBg0EAjtYo23EpcqKSPAKDsnjuKEPsmEVM/5Lf8AFaGH7F+3FRFeGCOY+njBd+m5fQ0GKNTn+HHHT+LluFX+EdspaMc3aIiz6srblhPJP+J0QhB+T5am+xHt3HCRn2eqCEfCJhd/mWWxjAcV7PvlimGVVB8U8JCP6uS++KPto9RZkdvmKmz4hTV1McVTTQ1EMnXFODGD/UL81guqmvmjV9NB/Fn508Ri5vcPciaZrea+xO1/9mfsP2wKSXDml7M17+Km/Yv9QP8A6V4d22/su9uOyYS1FHTD2joAuLi0O6UW8yDn+ldEM+ORhPp8i+J5Y07Ihk15qNNHLSzFHUU8kEo845QIS/S6a42XNdS93xOWpfyJvE+aIS+JQhm25oxqLVVEk1svUk4t61E4zXapcZskasgltGxd640PkfSmGqGt/wBKXtAD9SrUqx/gvyzQ8FxLmgGqD3pDUNbzSphsG0fqS4bWoBma7myH2jXXJKiR23aOSAo/N3Q+0ebXJe1a5OCoArbtWdC0b56owku8hySaRsu5IDjikQv5IuIPkyG75oAEh+F/ehLyZE5bee5LiMpAHqb4V39y6JN3skOSAB9WZIgLRJ+9cubLq3JoDrEyHXqZK5ly7byVpgdIty5xPki/chEtxMqsVnepi/pTgkI8/EmhLXXajcW+pUMNyYVwpN3NCIt37UOg8kEUOcS1LjdWXSg8S4woHSHGJdue5NOSK65AmP3OPekxe9NXaJXIFQ9dqkRJm50bFrzQIPq70mzyQOT2pCXcqAdb5omJNCVpLnEG4UrIJLEjEt2juovEa1E0zc2zVWQSuJu+FFxFD4m5LifE6NkV7iZxGyzXWkfLXNROJt5oxm11Rsg9xMaS1ua6MjqEU3uS9ocUg9xPeRkQzML5qv8AaHu5XIvaOpKh2yfxteaXG8lCaoSGqt7lVBbLEKjcj9ob3iq0ahu/MV32juz70ah3Gi0aTydIZlX+1e5GE1zE7ujWIdyRPaRhH/1T4SML5M6rgmYu9ENQ1ooordk/jMXwpFJ5blB9oa7VFxh81Wgu4P2sVQMjSWj3jlzTzyeXSojSNnztSaoAdOanRAsjLASbLN0fEHzFQfbGyHVkPtA255p6lbMm8QETTXDq36VAaqYe+79yXtTCxZZpai3ZNGZs9EuJt/8ARQvaNRfN9qH2q49TckahuyeMzD8RJFNaPTtUD2gOeqIahidVoTuyc0lxck401vd/NV4VDCWeX6V0aps+TfVkp1K3ZaDVXXZtb5Je0WtydQAqhzTgzMWjujUezJ41TD5rrVQXc3VdxgzXRmAtNVND7jRae1WkLM/6k6NQ3Tfu9Kp2kfPv0RcRx11VKIdxlp7UY+JGFY5XZqq41umq69Q4jlm9qFAfckWwTR832p16pr9CVI1Vt13J0Kp7sma1PRB3JF3FXByyuT4VDFdntFUQTPzd060z9zupcUNZGXoSMIfvUqKzInzZZwKp/fcpEGJNGQ7bv+antxNFkNCJBlqnAk17rclRRYhdppd8SlBiTCPJku2a9wuQIJHtd7U5xGFtjdKqQxTuZ7VIhxLcOahxKUyfxg5u+75LjyR5ZubepQxmj3f5UPGjHoRqG5MGojLXIrUirI+4HFQjqny9SgyYhry3fNVQbMtnxCL1ovvKLleqE6hiHVlEeS59M0aoN2aUsShzzY2JNS4kJaMdyzxTPzfP+CAqjvbO75qqRnuaMsQYfHahLEG82L4lmirH7zdEVVrz5opD2ND94DdzXCxAMiyJhJZ9qrTmh9q3aunQrZoPvBrebJFXR7mzuJZ72h7vqS9ocfJFEXIvixKP1OSH7wjEuf6lQ+0eeSDjETfEqoZf/eAE6aLEguLW5UzzbVziMPeyKAvBxBueb9P6Uf3g3ie5Zwpn804FU+1VROxoRxBvO5OhilraLOcbdkzp0ZntJs1NF3+jQjizXa/v+JOFikZNkzOs+Mjkk0xj3sSVRHbL77wjLVH7YGfNUIyPzztToE/fklQ7Lv26MT/aMnQxALudwqhAXL6k+EcmY77SS1DYvhroxAmyck9HUR8IT1VCAnl+0b6vUp9MXEIYy3D3rNqi1JlyEkJCPK4VOhjAnHLcSg0ce7Kxj+JXENO8duYN+VZNnQgQpbbsvEi9l2D6fkja8T1bRSAK33ilZqiP7O4hk+5EFOGWbNapD5JpxbycvhFIoXBttdvNIoXuHloh4jkxf6k4BWlze7JJoaYmhf3ISF4w9JfCykDy5/JLhtkszQq5RkkG137/ACTTYW5c+lXBCw9zELJGLZ/1LTYzrnkpyw1xHJvJRZqU+4XuWgKN+rzTRwtfnk3vJUmQ4opgw2SSIc3RNh7x3NerB5AHRjbq8k+AhIJZ5flTsnVFCdK+Y5Zl4VIhpXjbN9xK2KnjEcskwcYDcRdKqw0SI5RsVz9Rd3wpg6cie/ROnVRj0M4l/SmZMWAWscLfiHpVUQ2jvB82ckghjFiezcmfbHk1B7hdCEx583HTUUUydoj/AAY5tHDb8SX3bAVrODD5I4CUgCCY88+5Iv2kRqWKO1gZkZU4ZZ5bfSpnDHLky7MLRhm2VqVj1KuqhiKLIY7Sz9KpZqO1idwtWhqCbPre5RZsibLNiH5K0zCSKEBbMQbPnoKfKG1iya4lLqYYybuuFNRfh8nb8y1szK2phkyO+NxLJQCpZC0yWlKbiMO5iFQZyC/N2VIxashUEfBqouIFutt3wp/tJhPs+odLFampciHQ3+lWuK1DV2FwS6ct5f8AJae4ypGKOlfPN2a5QpI2G5srdVcnVQFbm/5lBnKInzbar5MmU0lGAkWi4WHtbn/FS5bBchuRcSKNsnNBkV70bW5ZKNLh7SXZNuVsRREWsibOojEtXtVgUx4bH5Oo507xl3K5lmgECfiMoUtZHJozsSVEtkPgvkmipXyLT9KdkqGu6lHOsYe90qiFi4Ljb4kijYU0VU5FlnahOqtLmkUHLHdzd00dO5Dn4Vw6jdq6bKot5I4KSZwoU2UbfpRHUbkDzNyzU8Fe4RjryQv4kim2kmuJaSgfI71dSVrZdyDidVqHiIBIMcuXiSMWTVz5pOW3V0AOtl3oPPkhbLzdcEviQWGOQtyuS4g+aau70rkAlsO6eSTkxPyTVxJEWnUrFVMO5kVzESYuuHmldduUA1qx3pLJ2ZK7d09KBiS0uzfdcrBMdEtvxISL3IHLRIi0yzUCQbFt11XGJsuW1N3PaiubuQUFxGtXbmEvUmfF/pXbul0EDl3qS8n1TfvXCJ9rIKoO5Jy70Dk/T1IbvcgKDu7mSuu71y78qEeaBhkT/wDtXC80P1Oh/egVDlz9yFif8yHvRdXPcgYi5o4cxfPQkDf0p0Sa3R0AR+I1yV3yVr9yn71z7lLnkuI6iru25Ml1adJKyLCZO5khwmTlkygkrRu3c13w94qf91ybtHXHwuTyQUQBJd71M+75B5MhLD5B7s0CZFu/KuXOXJS/YZPJEVHJyyVcCIV3yRKT7CdubMueynnyTGiM39SLpdOlSn6HRNRmVuiBDDl5pXJ/2OQulnXfYS8lA7I77rUF3D7rVPCjt6u9NzUL7fErBEJ5nJ0JFcpxYeeaT4ef5VAUX3Yn7O6vt1IbU1ZSRDDukGWa08vo5uvX+zn2Q9kOzsPFxFqjGK0W/Z9ACXxLwL2WSOQDDMJW5EO0mWowj7QMUo5havkkrQHx57v/AFUNWWnqvB9D0uLR0dGdJTR01HTntcYI27lWTVAU48SSyz/iRd31C/8ApzXnAdsIvZhqaM2Mi3OPiH/ojqe3wDHBwzknnIPxrwtsLyHz2qFjoHm/Z6CVVFwRnjcZ4vVG9yh1PaCmhfM2t+nqXndJ20kp6k3enjID2lbtJPl/9acjw+svP/8ARpXsP8vc6PHknuJ/E2YdrKbjFw+II/Eruj7VRWg0nT6hXkVrjV8Ke+AyLXiNaTK+wrDwI98pkGdrWujg0TZ67h2OBUfspWIQ96uYe0EkJZ8VwJvUvN8Njgpx0ez6fErSfGoqWMmvYz9JOoaTNlkcT1Ci7WMRZTtt9QutLh2OPeL08tv0vaS8Ap+1DwkLmzkJejpWiwvtcBWvHI8X1MuaeBP4nVjztHq3absz2a7fQjB2kwSlxHJ9DJrJW/M2q8W7Y/2NcPxATqOxmOexmXKhxVyIPkMojm35hW7w/ts4kLHIBjkr+m7TU9Va4HaTc1zVmw/FnQ8mLJ5R8VduPsf7YfZ2ZvjeB1EVOL//AHkA8WF/zj/qWNAmkbRfo7/toeHwkxx+1RE2o+EmXn3an7Ofsw+0Iikr8HPBK07sqvDn4RfUQ8i/Su7H1c180ck+mhL4M+Ji5JFyX0D2l/sh4jGJz9ksfosciHlS1bjT1H89HXi3aXsXj/Y2qKHHMHq8LMXt/HjewvpLku6PUQn4Zxywyh5RTkW1K1/zLg+7cKJdWxzsS7d5MgfvRIsnU5+/aiu8kL5ItvmpsutQRJ/NK5/UkPJFt8kWAiJ0TSWofiSuSsVxDEn7u5OEXv8AmmP8qQ80WLgdubkkROLJpvmlaiw4HeMXutQvNogcUrVNiVDhTOhGR7kC5qq4BIceb3JcT3Mh1uXEFUhziPdyXOI92qG33pW65IKSQfEfLTalxvc+5B4vhSHO5WZsdGTRK75Jrw5pFncgVDpSMPxIeM+Sa1SItUDofHxaomLTJNMXmu9SAHrlxiZR7n73RtJ4UCoeuQXXfCucbuSImIe9AUE0nSutI+YpkuXqS1uH3J0FEjia9yG7uTQF1aXJCTZaskTQ+ROKHiaILvkhu8kC1HxJd4ijlIuDI9yB67EvifNEUmqjjNcwo7/egTQ7ekUiYYkXEuVEUP3LvEUe/wB6RSJWOiU0iXEuUVpNqLiXFkixkopEPE26qOMlumiXEa1VZGo9d6k40j+ajcTah4iLDUmhM4lnmujNb3qHxLUmk1JTY9SzaoC3PNL2pre5VnE8kXEcVVk0WTVjc0vbGLuclW3XJcS0UbBqWXtTZ80Xtmiq+I9yXGtJVY9SxKs80Xtw+bqseR0PEcUWTqWntzXfEhHEvcq3iPald5Oiw1Lb264dc0XtlurP1KnGR+90TTOKLDUtmrO5L2q5VbTe9dCo8skWLUtvbtnejCs3avtVNxm5pwKjTROwSLkah92qkDVMI/UqH2r3pe2dyRTNNR1ATTCDlYPeS4VU2eipKSscZSLPwP8A5UAVTjzdAfxL32wPNKorHIIjdvBaP0qqCq2E3/JPz13ECBmZxEIxG1H2NeCX7QGejujGqYeTqq9ouLkj9ocRzVgWzV2ncSXtzDrqqjjOSXtG1RYv5FuOJMPe4owxJubMqPifNDxkWI0cWMRbXdrVJHGgz2M5LK8a5GFQ4uLpcFJtGt++I7dWtSbGN47Lf3rL+1HdmnGqjLm/6U2jTY0n3s96c++HIMhfcKzTVh283JEFQ496mhpl+eKSE2TuyZGsMe/+SqwqH9e510qh/NIqy09uO3Xcue3P5uKq3qHuybpXeK/vQOyy9uMtHfaue1Zc3Vc0jlzd0tS5OxfCgLZP9ou0zZLja9yiDJbzZD7R3oAm8a1FxrrvCoQzW65dS6MnuS9wrJXE6nZLjOTdyi8S5tchFLidTaKrGyRxLubLt3wqM2WV2b7Ud3ckT7h55Lu61C5a8k132omF0bMQ6Re5FdaIsybYbW1Rt81YeeRwCfmnmJ/Lao47eXUnwyJhzd/4IkargO7dqnRkf3EmhIN2u70ohILuagqx25sk8MlvJNbS/wD1pcQO5BJKAnJizZk+Egd/V/UoQyB35IyqgLTRAyeEjXFluIuSmU1RwS5blTtMwiObsLsnArmj0zSod6myhxS2MXjdvfopTYwBMN5rEjiTWE2adGucbnzbas+3ZfdNs2KARancu/ezW7G/MsYOIPzvb3J0a7iFnel2yu6a4sWAWJtbvUnWxSPMWzWNLEDs0Nit8JJBiAldm7c/NHbK7zNl95RkJcty57ZGTk7Pd8KyoV23R291roirjEdHuS7Yu6a0MQjyHJ/1J1sUAh7tFjfbiySHEjE887hR2iu8zZ/ekPf1IPvSLlm4/Usa+KXXZHahGsce9HaH3mbL7yjHnIw/EmpMWgEcnNpP3rGy1hbmc1HasYdM9qvtoh52aqbEmkLIcrPmm4q6ONs7+n0uspLUNd12iheoMWyZ7rVXbMu6bb7+YWzfco0naKLc0gXfSsZJWPGwuzuWvTmslinbyeHEyjjgjKnANddzkjRITzM9Y+9KOo0Z3D6kR1VETjfl8Nq8/HHohhiNzYDkAS4efJSQxJuebEPzV6E942ZYhRQ3PqRP6elFHjVPG1js4rFlWN67tPNAVU4lnnaRI7ZPdN195RkWQM4/vUmKujFtXb081582KGPfb8S6WNGI6Gl2i++ehhjVNGRZ53CodT2gimzYXt6upeczY1LIQ735posYfle+7xEq7SE87N9LjUcYZuTXKF99XDpl79ViyxC4i3ugGse/ae75rRY0ZPMza/ezFpxE6NYBFk5ttFYU8QO7O97k2+KSC2sqrVE96RvKqsAWF2O3VV82JR55X/lWNLFDLx3D81FmxJ7Sy0J0VEh5GzU1OLBGOjvb807hvaKMsPqqSQ9xbmLPasKVZITZOTkjp5Lj0PIiQRbLL70YWJiUc8WPdte11AqM45SZRzmt0fdnyVWS0W01U/sfF9/iVYeJH3vtT+MFwYYItOVyqD3dymwS4J44od2mabOuMmJs3UAtq5da+r81NsvVDstU5MOaaeotuy/pQkXfdtTRyIsrUdeo2XZoeJ+pM3XDqhLoU2OgymNc43Vpcm7bVzidSLNEgymuEl0pNOajuS5xNfSlsVqPXa+lcvbzTXE09K4Un5kWVoO3bvhXH+TJriPzQ3PdzRsLUfHIdUVzd7KNxH3JXeWimx6RH3LvzdK4Uzc/d/8AqXGkRYaRH/3Ibrdyaue7VK5FkKNDt1yVyaclwerkkajzFcuXXXJu5/hSYm3OnZDQV27JFduTPE/UukTckWKrHSkbyQuWmWSabmXJK7QUi9R+5+SREmGK5tETlqOidmVch8TTkld5IGJu5D38mtRYf6Hbmy5pXMXfuQd6TF3pAkdu2pXeboLtfmiLoQFUdut0bxIV0SubPJLuQTR36krlwi7lz3IA6Bbkn5ri74u5BR3vS7ly7VK73IJOjyTsXSyauTkRfNXEDQ/eVx7QYRT7Vwc3bas4Iyp1ppBDJ81wao6ti/hrIJCtdntfmpt1AQdZF4trLKDUOOjOiaqk5ZKdSlk1NvHQ0kkOd72k1zKFLSwX7XMvpFZwcQkIRbNxFE+IS2EEZ2D3pLGzV5YP6NCGGxzaudg/EkeG00Z5PO31LNRYlUjyke35pqWolkLMjciT1ZHcj+jUFh8H/FYiRfdsAsL3tu9yysVVLH5l+9G+IVBDm5/zS0YdyP6NPNh9PHEJvI1ygTR0o6MbEqaWuqJOUjjpamOJIWubkrSomU1L6LRyj7nZB7YAjozKsuPv3IuMO1hbcqMmWPtwCOosl94AXSDKAMjZjmyEZNC9SA5LSOoiItWZKoqIBfPPqVSxW3ZOuERklQItQkjkbR1w5mjfuIVUhmJaE4oSJ788+pMZbDMxF8PcjuiF87GIlS3HnkLuulNJdzdQPwW3DAZb4ycDLxDtRw1Ed4+0O/8A+IKpSqJM+brvtR8mdBLimeq4R2XwiuowqXxB5xLlFTNd+ou5Oj2dpqcfwg+XE3EK8qwrGq3BasaijqHiLvHwH9Qr0XAftGoMStixAWo5u4x6C/7VNEv9I0NJXSRgNPidMOKU4dHEe0w+k+bfLkp9HgtNVEUuF1BkHfST2hKJfD3GmpcoYuKGZATaSD0l+ZUeJdqAoTBqfg8UNwlqX9Sy1f0aqWvk1vsNXG34YHJbtcfEP1CjHD54Szlje70kyx9H9q2KcQfbWjrGF9JMrTZvhL/uWjpPtApMQAjmA5SFi2jtP8yl7ryaLJCRaBSsRC4R2/CpEdK1muY+WtqweKfaBU8fhQQDSg3iF7idR6btVPJMDyVcpDndaTp02g7qs9RpI5Ix2ZFrbcStoMcgpZwjlnjjz8Sx+F9qHqgtkNhIVYQ8CaTiZMRfClqadz9HpVPURRgLg4mJtoWV2abPD4qzfY13pFZzDsQaECAGcSu0jzVtTY9T7mkbhH8LrJ4zdZE/JZUZVmH2tGXT6guWgpu0lXXUZYfiFFSYtRPdfFVRcUX9xC6z44hAWoSsQKTDVBnnm25c7xmsZfpmY7V/2a+x3bKU58Loy7K1htd/ub3093/4T8m+kl4x2k/sv9tezoSzwUDY5Sh/e4e9xW+qzmvp6nxQ4Sy4jj9SuaLtEcZDucT7xFJZcuPwa9vFk8n5/wBVgc9DMUVRTyU8obTjlYhJvyuo3sIj5r9A+1OA9nO3mHHT45hdNW3NpLZZKP0mOq8b7U/2TaKsEp+y2MyUU/U1HiW+Ivkbat+ldePq1L58HPk6WvgfLvsLdzukND73/gtf2u+zntT2DM/vnBaiCnHd7VEPFhf8zLJhiQEOx13Rmp/FnBKEo8MH2FvJ041CA65Oh+8HHvdEOKFyRyTwCVK3kh9lDPk6I6y4c80hqG82+pSHAHsrc8nFL2Pp9KkNJ/JONJcnYUiMNGxeFd9lFSGJNlMA83ZUKhpqVvJ0vZQLwuKIqoBQ+2B6kFaheygPNtqH2UCHptRe1MXel7QF3NBGqA9mHzdJqP3p32kPMV3jNnzVBqhkqdh1ZrkLxjnoykcTyTTk1yaZDI5DbyQ7fpUghYueW1BsL6kgTGrbuSQwuTbU7aAlq6dYg6s1SYWR/Z355IOC/LJ1L4wdzrhTNcXK1MLZF4L28nS4RfEpHE17kLSN35Isqxl493JLh2921OPIwtyQPI+3TkgLkcL+pL3ZpcT3IX5q0TQRZiKTbu9J+RapMXmqA6P+K4wv0rt3ciu+SkAbXJIvJF1fuQyl5IAB/mosknD5PuT8mYquqRtfN92a55M2gibTVTFtdTB3CqQCtLTNWdJJcyeOWwskKJDC+aWpc3XdUupluc5zu5pF80VrflTdttyAFcuXbS1Q9KF+XwoKodEvypXeSZ8Orrt1o80BRIuXbtqjMTeacEkBQ6Ja9SEZE3d80u5Ax4ZNvJJpE0JXctoo7fSgijrl35royfJDaxIrRQB3iaLhze5K1rlweSAOOVyV3Tm6SW5BYri80rvkit2ofzOggQlck0lrZJW9z/qQ263aICx0cy5uibuQMXuXWF/cgAhkbkjYk0Q28mRbUE0GxJcS3zXLnSEn26KgJ9DJHZVPI7iTQvZpdcSY412ijjUPDUcFn649V27v96SJY+9Q4gTMyfrKz2ioI2EQHJhYR2iKrqknGmlfPpFSCFxImfqbaqXLD+I5xnzS9odNaCwpXeJ1TsRI45JcclH4i7xGFDoB8prkhkcu/pTRSMiEtygB4ZG89yfAm96hiTc0QyW8lYE9ia3VGEirykPmXSjaa3ltQQTxICbRHd0qAMnuTnGtRZpZP4jD5Dcu8RhHLzUAahuCZuziQuItqu+1fUoK2JzFoiu+arhrOrPanAqAIc+r96tIexNaRhHuSKRu7qUIqoUvaG7mVBuTSmYi70ZE/PRV/tT3c132h7VNIjuE7ie5kXGu7rVX8Z8uac4xj3oovuIm8QfJGMwd7Ku4lw89y61Q/ncjQnYsBqmzHNk4EwFzVcEjcs0nmtfLNLQexY8ZsiFnZC1Rrq6rimuDRA0274VSiQ5cls02nNdGoYvE6q/aNuX/ADSGZ/NPUNi4aobLmujVKoasO7JD7YQ+JPQndF37Rql7Uw9zKmauMUirjK12f+SNA2L72xstcv8AqheqYrfEqX24yfVNvWEXd+lPUnuGg9s+SEapidUPth3c0hqjF9HcU9R90vXrLQzzuR+3MRblViV1Pm3U7KEVU/epSsHko0bYo0eTM7I/vTXqZZcagxHJG9Qf5U9Rdw0v3owjzSbGNNdqzXtDpNUPuudXQdw1AYs8mjO2q4eIGJ5Ztu9KoqOouqBZ05VVltRl5KK5DcvBxJx1zclIDGjERbO4u9Zn2q7ntRDVbetPUayGjfGnINX3Jv72e3m6z71Xv/MuHUPno6Wou4aP74cW5pFjDlbvtWa9ofbql7R05EjUO4Xx4s5aogxC3W5Z/wBqfK1JqrTPNU0HcNGWIMPkgfFmG7LxfzWe9uO0kLVXqSofcLKvrqiYBaCRhLNZ6tws4/xDNiMn1FTPanu+FKWoeQdf/wBlS42S8gOFR+z2TyRMQjzu8Iq5GojISs2j1KmOocgyu6uaHjOPJ7VShQ+4Wz1FoizG4/vUf7wMaix9wZXMXkSgHUGSbcnLk7qqIcy49su77kxLVXMWT2qtCS25K9SLceeqk55pHWHbyTBF5rj5EqoNgzqjINuaj8Y7sxNxR9XegcfNT4HYQ1knJzdNy1Bybs1zLza5C47eW5FlWhe0PnztJG1RxOramXj3ZJo9pd6DSibda2b5IWmaMxyf5koBSbe9c4j/AJVNhReYgTDFEb9RModHlNXRBoVzp2r/AN4wIZWzIx3fT4UHZeP/AH85T6Yw1QTXAOPVDFiJBn0MwqveRvNM1Ux1E8srvuMyJNa9/wCpRsaJcD00luuaYKZy70JldomtRHV7kGySHSk3fEg41ya1zToQv9JKC+BFJogeR0ijtTZCRXIChwpEJSIfDmuF05+JAzoyfqXCJxZCQ7vSk+SAEWZflS8OTuh6iJskiIbvV5oA6u65ZZ9KE8+5rRQ+LkgAi6iS8I5EuW9WSTbUAdHPvdL3+JJsh7nXLbi5Nb3IA6Wduq4PNdHp5pW7bkAJ+SXqz6V23vXR6OW5AA/1JdyT8kXhzZAAv1ZJFu1zuRP+pJ/CgBbbfiXGztXLf1JW2/8AuQAiLakRJW9zMk4sgDnEblku3Ek/JK3TNskC1EWZfSl0kkQvnqkQuOiBicmz5JXOQ80vc6Qi93qQJoLVDd80TZk/JDbb3IJiIZNVzieS7w/dcla9vJBQrnySHcyK18krUBR1dte1dtcWRd2WpIMqvwAPyRh8krUYD5oJfA/c2fJ+aIZGuz/0poSdLW1cpvQ9xG5IXy5Zod3kuXbi0QFDg5D5LrSNdzTQ5l3JF3dKCaHbm+lJi96Yu+aV3zQFDxZ3dS6Q283/AKUyJP5Lt27LqQAbZd/5V0erRNuTF3JEXT4UAO3OPNcInLTJrU3xLdCf9SXE0QWODt72JC2WfJkrm70hJvJBNBEPwITFhHKx0NzZlk6LiOWmaBAWtu5imyFh804Y7dXTZFaKDSzlrZ99y44sPmulJdqm/wB6BCubuQ7V3aKX+VQAuovekW4csrvNd/qSt70AXGA9rMQ7PkQRS8eldrTppXuD/wBHU378ixaTQGiPuFZq1cEc306kEtWasKeQrXdnEfUSkUsb82PcPK1UdD2glp3AKlnqoAa23PcK2+B/dmLOPslSJl3wSbDb/qnZmoOwaaQKyLhVsDSi76S9Jj+ZSj7JvYMlE5Vgt+0jy/FAfVb3/lWhpuzcgyDY5ELtqJBtV0+DhThGecYELdIvuL9ywft8HVGHHuM7geAjIYyN+Ll4o/D9S1EVL7LczZ6NoShVFKEjcR2KKcdzVMR2St9Rd/5kEPaQ6OQGlkirYi2vJA4jMP1B3/lS2/ZdKJcwVEm13/VmnmLbcDtd6fUqGs7WYVR/iMby+K0G/wAwqLL9o2FyQk7QSlJ3CO1aeRbxNhT1luj3kXpUs+0T0sJMDbe+7dasnhPaqkxCkCWOnkE/r3K0CRpBuYH/ADJOKZRo6TtpHIQ8XO13WipsUiqhE4Hb6V5z7PxOgGP4hfcyeo+PDKFlQ4j33dTLB4y1No9Lp6447WaQxFToMaqYZRskv3a3LAx4hJ7Pl7XaXfc6Iseljtbj7s+pT2UzVZZHrtF2qgmDh1AMIk/941wv9Sy/av7AewH2gCcsmHthtYdxe2YYQxFd5kPJ/wBKy1J2kcTG+a4v6VdU3ayKzKR3iLPQgfqWLwyg7gzpWTfiR472x/sc9pcLc5ezFfT9paceUBmMNRl+/R/1LxHtB2bxTsrWFSYxh1VhdQ393UxuN30+a+6cP7UeOGQyHPztJXNRi2H9oKQqDGKOmxKlPa8FZGxiX6k1nyQ88mbw45+OD86v33Ck5OvsjtX/AGV+xXagjnwSpqOy9YW5o4/xady+h9W/KS8R7Zf2Ye3fZOKWogoBx+iD+/wx7yy+jmuuHUwmcsumnA8ltf1JxiMdM12aE6WYoJ4pKecOuOVnExL6XQWrpvY53YZSGRau5CguciS8PchcWEkyAurm6AitHmuvn3IC5qBoISe3X/FJAj3KxiudGJOKau80hLclYmShmcdURzXNzUW57khK0uSZNBvNchuck2jz+JUVQnJ/NdudccR70rfn+lAUduQiXf0rr964/SgKO3+9du8ly3b8SSAoJcHqXLrkvDl0q9idgl0uaES83RXIKs7/ABSt+a5t81275qwZ1h80hJJDb70ImmHdcldb3IW5LvV3oJG6mNyHNlCm8n+llY+HJRaiH/4SwyL+RrjZXPtLJSqabVRZBtIk1HUWn3LkU6Zu1saGMrgRCW5QKOqubLPd/mUq674V6EHaOWUKHXJ0nLRBd3oXJURQnz7mQv1ZNuSLd5pWoHQvepNbhs+GyRBODCUkbSta9211GtXHJy5u7rPmzRI6JbUvCurjitCdRxh7kk3qRa7kQl+ZBIYf/CRXfJAPTzSfK0dUCoO7S1K75IWyJ0nJu5AUERW6oWk6SSuYubslttybIUDCu267UV36U3w7hRW6kqATc0u9XPZHAY+0WOU9PVySU+HCYlV1MTXFDHd1D7/coGM0YYbi1bSRSPLFTznEBk1pGLPaL+5Zpq6HrqrIt3eiDIu9NsXmyIBu5NaqJoNsreaJshJBbuXfknZImy70TZCSF8+9E3ciyWERMQrmmS6Q7UukkwGAEJK+SR5GuCFhYPEWZc0/dootKPGra+Rgf8Jwiu8PTmpfD1ztWaKl7RqebhgLuzdY7S+ak1cx1FTPI7NcZkT+FVeNFa+HRszkR1YZj8LaqwMd5Kl5B+DjE/uSudK3dzXe7LpTszQrvN1y5IuSRFcmUdufq6kQl8Sb8SVzXZZIIHrkmJNFz5Ih5oAMScU7T1TwzC7MB/DI1yY1tLkkA79X7iT8gOtJrzdFxNeb7kwWaK5xFICbdbQC/TdIX8v/ANpAUlqbOZip4GZ9Gu7k1dcmmS2O8R0gktMvSm/zOk3NWiGyRxPewo+M2XNRbkTEigJHEbmyTTMI7k05NbbmgIt2TblVEWSOM5ckbSP5qK2104xIBseue3mucQ+5NcTyzFdDq9SrUnke4y7xHtQR9X71ZY3XUdZwPZIHgtARf4i9SwlkakoUdWOCnjc2/BCcnQjImGkbPmnR/UtzkHGLcu3Llu5IR80JAduYmzSLMrfClai8OSsAbnu+JLxF4ki2pNlfpzQAuruRXEl9KE+oUAJi16kTlrqhHdq6J+aALHD5LorPS+igGPDMg8nUrDStkJn8TbU3iEbx1RsW67coXtZo/BD3CnLunNK0krelWZhEX5krmuTZZZrqAJtBlxu/khryuqzR4X+0l+Sj1Jf7yem3NT/Mf0Bc43c9y6My4JfmQ9SoR3iXck5xOpNOKRc0AHxNUik9+1ButHmh8SAHSkXCk6eab0ySHagBwpEhkQ6WpN5IAMZEnJA21IitQARbktybKRrrHyu9K7d7kAdLmht6UVyXegAbtxJFu+lJxScdOaAOOW1Cee180RC/duQlH5oZTAu9ST58vCjtYu5cL3JUKxt80Otqd/yrh5CKKENlfbkhOO5s3ZObvNLid6nUu2McFAeXcpBExMgLIhVUVsyxwfKalqqd/Q+SWGi9Hg9bL4jKxlGwgmjrxZ/E1qscdjajw6lpwfcbuZj0+JSMzxRuheFrdUb7uTJdX0qaBNjJQsXck8LZKQ4oGzy1ZPUrcYaFruSPht9Ip1ht7lw+pKqDeRGkjZMnH71IPc/K4kBci2KC4zIxR+bc0DD3Zc1Kt8nQHH7kUbqRGce5J3f/ANqdYfJcIfzKaK3iMW7i0dDbaOak2IeGih2hj+pJhu5J8h6UPDtbRIYDDohtubTP8yd4duiVqAAYUVulyO3Xpe1K3bq6AG7XEsmyXGF06w6Z6IWjQABZj3JNy+lO8NIh280AA4vn8KXD09SNunVK3+aCLALba2STbWL1I7bdGSIbe5BYP1IU43NFZ7kEXyNCNq6Q2ohyLuREKdCbGn3XaNcuW96cHck43d6Q94itXLdeldLq5orWHmrIbBtbkyHh2Zpy1yFL+pFAmN8O1FraObZIrdui7p1eJFBuAPm21K1+bordy7a+5Ar+jlnuSYdqO1E3pQTY1bu6V21ONl3LtrIGBa/NGw+lIhYRy8ScHLmghsi/0pdPcu/uSHkuQ6ziW5dtXUAcue3RJiddQuO21AC6l3RdSQAN1vJEh2ikgBbkiLbr3JfJJ+9AHbvNK5cs9yVu7VAHbkrl1JAHGJrrkV1zIXz7kmFx70ALW3pQFnkj7ss0Ft2eroAC7b1JZP6kJC4657Uh3aqSAvnkl+V0Ii4kit3aqBnfhS1HkuPzRKyjjltRa/lQlyXUAcLIkQSPCV4E4kO64X6UIi3Uldb9KgaN92Y+1jEKEBpsUkkxCl6bs7ZR/wCv5l6TguOYfjVPxKOcJx7xHaYfUK+dx2qXQYhUYbUjUU0rwShyIXT1TC2j2ntPWBhtPe8khXcgzt1Xn02INUSkeR3F7lCHtEdcFlYZSS56FntFWk1DildHHJHTsEDttKBhyf6ibvRVGDbbEBcRhaQAlH4tpflJO4dRyQ1AzU9hl0tGfU//ACTAYHUw2cR3HPmRNyJXNH2dl4Ite9zbrsrhUUXC38iVTY97GRNURPAffGQdKmUvaiOaWS6Q7WbTW1Oww1EcIhOA1kAtoJN0/m5sjqMFw+oh4kb8Cb/hyvaX5S71Kka1+i2oO00cjjfJb4dqtoceaR/xcpB9QisvR4LHQzfihKJfFtVrT10VDoIRiPqk3E6fJSZqAkCQB22iP5cmRQYlgcM4x1+IvTh4zjgc7FQy44ELZ8Tn/dk1yqKjEgmm4jAxH3fChrg1U6Z9EYf9l+CYxgQ4n2bxeDtQGW8YpLLS9Nvc/wAJKgMpeztSAT4VDTzxchqYOf6ua8UwvGqjs3XjWYZUy4bWC+klIdhf+5fQn2ffah2o7XUYUGOdlixyiK0XruHwTYfMs9Hf6V58t4eXZ2wayfVE+m7Udke00Y03aDB3waUmtbEsKd7c/jDy/ip9T9luIjR+29nK+l7QUHdwj/F/T5p7tD9neBkBVFPVngxlu4dUY2f9WXnAY5L2RxQzwzFHCVn1lozuF/q7nUxjKa4NZTUPazUR11ZT1fs09HNFMG04iArlqMHjxeoDOnpqkB+JlRUn26Yx7MDSR0lZUZWtUyRkJfyUev8AtO7QYp//ADHgD/w6YBBZvFN/RcckV4Lztj9meF9sKPPtZ2WirQdrfbACyUPzhqvCe1/9jWKsvl7HY5Hd1NQ4ntL5CbD/AKV6bTdpMUmImkqauoI/De5ktHhtHi1cwNHQVZkzdRBb/iknPF9g4QyrlHwv21+yftZ9n8pDjmB1NKDFb7SIXxF+dtFkLtubPcK/TulwntGIZTxAcRNa8U5sQrzbt5/Z37F9sJDkq8I+469//F4YYgJF528l0w6uvmcs+j/wPhDVc/cve+2P9j/tLg4FUdn8QpMfpRuJgI+FNb8n0deK452bxXszUlTYxhtThs7bbZwIf0l3rrhlhPwzjlinj8orNOa4/eu9XkuFmt0c4C7ai6RSs9yRQrdqXhySSVgCwoiHy6UJD5IhG7VKICua5Ji3Ju3XRJuSsBy4fLck5XEKbLkuoAO5+5CW5/iSHn6kvEgAsvhSb9KG5JvJAqC8Xel80L5e9K5MYXzRIXLpSbqRsB1uXxJeJcXXLq1VAEXNc+e1CkixUGXNA+7NL3JWe5Otgsg1kdpZqgqiOE8vf1LUnGxaEqHGKNxEstw/CuDNBrlHVikBhuIMJiz9K0YSNIIuz81gRkeNyzWiwbEuIwxntWWHLT1ZWXF/KJfXbsnXXzXG3apL0ziOjySfq5ukPJdViYlx8kT7kJckBYi5KTQUr11ZFBewXvbcW1RbreS6+Y6qWVYUsbwzGDv0OQ7UJbWXVzpHJ1RLOrmhJeLm66gkS6+WeeSRc0j7kACI3EnQHakAtln4vSkxIAcHIkdu3RA24kYdWWXegDc9kMSwTDexeL0+IUVSWI19bSU9PVRHtDfdkY+W25YfGZnqsVrJs7xOcyu9W5S3qKeGpwEKhpSiOomNuA49YRbS17s1Afdz6u9cmJf8jZ1ZJXjSGBFy+FSA2t8SERtcXZ05oLrrOJiHzRW9+iF5mFDxmHzVE0xzddoua5rgyMXJkuIw+aCeQi5Lo5kuXBdzVhTYDW1WEFi7U5DhDT+znXFtiA+dpF+YVDml5NIwkytoLxoKo9bZK093hfIBFG+eW1Wc8lBhvZjDaasrG4oT1MoU1D+Mc159Y5aMxCI7iUAcUl5UeEQ0o/8AHxKTjH+UBtZljjlaNpx5JvYns3L22+0XBsDipKmtlkhnmjgpXYTM2jKxrn5blCqaWejq56aojeCopzKKQD6mNtpClhRVH+02KYjPWlLWDhwA0o5RZZnbaIjy0Rl+IZG73O+5yJ+pVitttiyOKgokURcuaIRe7N1Ita7kyEhb3Loo5WxlxXfS3UnbRRcMfNVoZ7DTckVqNsvcSJsuaNA2Giz7kuG//wA7k94cknJ8836kVQrsZ4ZIxpZCY52B7A23ZcndC+ZF8K5ETk9U2tt4j/JSzRAruvPNEP6kzWFw6Wc/KMy/khqkSnch6OQ5MPoIzdyEIbmH5lcS4wuRF6k7wZKUIopY3AwjDaX0pFlcoiuByfI2MemfpRDG4o9BLT9SJ9warZIxcmMaXfEgInRGO9D4clqkDYY5knH8Kat97pOLl/FOgD4nkjHdpmmRHd36Iw6nRRNjhFbkjAmFIsibN11uSEFnHzIRzSHPv2rrD705bHz8XxIoBkE8BPahYU3rcTZ7UUIk8QRt3MKTSNmmPFknkwDIhFNFIfvXTF9uaWqAF1Po7kiDa+ZOgu+S7oSAHRk26dKTFdzQNuLmiEfNAB3Nz1SIrh+JD36966gB6lm4dSD5/C6kYkNpi/mygN5irPEh4lNEfv6vmofyLXggXaJJu3RFbuWpkd0XULjuRW22pgTcMG6/6RUOXdKWb96n4VHslf3soB/tSfLvWS+RT+JwskvchHmiEVqSK4krdUh59653IKOWpWj6UtSSuQArUrUJZ+fUkOYjn4lABdXJFb7023mKVz80DHCLuUapmOENgtuRdXehljcrdbVMvAfZXlIRHxH3F3kKn0lQxDkzFcPqQ8FyYs8ue1GI2t6lEYtDbsdH9yRF+ZBbsSLaOq1JD/yrhE2fJNlmJc1wiQAfE72Q8RvLxLl3pSf5bkAG46augHdyXfFllb9SmYXRxzVcHEBpRubOInt2/UuXP1EOng5z8HR0/Tz6mekCG24c+kPUmiL9K1X+zftVBVHT52QSETET7cvpWamoTjMsnvy3XCy8vpPWem6ubhBnqdV6T1PSw3muBq57dNq5pntQsXdknF7qPDBcu9Db3Oi8WSFhu70wDpicamB28MjK57cyRljANHtAYxFlAwaFpsVp2dtrPcX7k5isgVkPtLPd+I/V6UmWir0EdUJE3d0obd1y5bomB15B5oLvml4v/RLhuoLCu25pt+rmit3EuWoA4/w+a6XNc17+lJtooKOWsVr5bk1daXJ9U6XLTvQ27RUtFIacWt02oX26OnWF7rUuHrolQ7GbXJC4/NSOHp+9ceN8rUw2GOH80nFOlG/0ouH1abiQVZGtu5CiYenxJ8h2jpyQiO5QLYC3bd0pPHc2u1WVBhL1mgs5GZaCKGvwuShLKRnH4Sa1c/fhv279wu7ZX8Ny+IUJR3CIu7J8hYRTduvJdBV8jRC4nolw92fh7094vi/yrpRsI+os9Uaj2Yw/P/BcIXJOW7e9dtu5sgVjfgFIR2p221K3zZA22xvhl5JW+9OcPVK3VArGhHT4kv8AKnLbmSIdqAbYNr23eFL4kQ/vXXG4tEEjQju5py3Ql23VJo9yCzgjtQsO5O2kLjl0pNn3IAAhYdUiHd8K6xacty5w3u71ZANu5Fbqut5IiHzUADoWnSkQ2orXtRcP+pOgGx8nRcNrc2zRI28KpIVgW7telGI7tETeJmTsI/FuVJGcmV1yTDcg6dqG5rl5520OLnUuXMKV3mgsJJDf70CAHUKV21cfpQB1L3pXbbs0rtvwoASJNjzRETZaugDut3UuLrkgbPuSsBxJC3i9SEi3KbAcQ7kupdubdk6sBF+pcz+Jd8K4250kAsvchcWRNtLmkmANqB+nl9SdIvJNly0QAA3CiuuXbW5uy4I9Wm5BB1ySbLNc79dqXdzUlhJLg8l1AHB5Ig6tUurlmSH4VADl1qssIx6vwOTiUdWUQ98Rbgf6hVSXJFdpm+W5aJ/sza/R6r2f+0DCsWOOnxcGw087XnJr4rv8WW0Cno4aYpYzjlgJ9k4OxA7fUvnZtxZOyssK7QV+CiQU9Q/s5F+JTHuiP8qhxse2p7dPiATfhRlGQt1eoVlsVxAIZiCSTil3ESzmG45Bik4RtK1FUGVrRm+x/wAyucYwGSlmKKaSL2gWuIY5GP8AwQkokObZ2HtRWRxDHffEHKI3uH8vkp44xBiTZQZQVBN+ynO0SLyEv+5UDYaZALtG5W6fNDU0s0Y2MAD9LKqROzRIxHFqmnlyPixF/wAM/F/1SpselIcjdiH4UzDJOIcKXKUMreHK1w/l8kZYbTVEWcRvTzt/dy7gP6S7vzLNuvJUbfg9O+zH7VMH7HzC+J9k6XGz5tXCdswfle5nWt7Q/wBoztJjF8eGRxYHR9IDFbLLl9T8v0rxWkoXo7QljcSJtPib4VPizjIfH9SxWOF2dvdnVM0knaqpqpCfEZ563Pc5zzOZfzWiwHD8U7SS8LBsMqq0B8QxlY35uTLA9me3EnZXHhrJcHosZgZxzo64Lg+fudev4x/a2l+6wpuznZeHCZ7NTqTYwjL4Abn+ZKTknUEaQeOrmzTYH9huO1UI1GKYnT4RF3j+1IR/wVxiH2M4iUBVHZ7G6fFwFrTi2gWf1MRMvnSv+1LtB2kqCfGcTqawjfpvsAfyNop/Z7tZX9n5xqMHxCfDp/VBJb/T3rNwyebNVmx+KPXsO7SdoPs7xHKopJcOnLnHVQ3Af/X8q9Bo/tkoscp/Z8TjqsLI+VZh8lwt9QrznBP7RmJ1EI0fafDKXtDRFtcijYJf+jrSUeF9gu3Q8TA8VPs9Xvuehqdot+V/9JLmlD/NHVHJ/gzSzdla/EovacGxxsep33bZrTH6huVJUFWYWZR1kE9Kef8Aes4/1LJVkNb2VxLKmrQnNn0q8OkLctphH2vY3DRnTYjFQV4ZdWJwsL/+qlwZamvsVHiRiYv+IQfParLEafCO01CdHimHU2JQPt4dXCJCP6lmSx6jqqrN5KanvfoBrAFSn7SYXRyb6u7zGIC2v9ShwX0Cy/s887Zf2Q+zXaIDn7P1knZqtfcEUjcWnf8ALdmy8E7af2b+3nYlpZ5MIkxaiDc9VhjFKIt8Qtqy+x/9ssFmj4cZ1d47nPMdys8O7UU2ecU00Rk3ikdXHLlgQ8eLIfm0YvHIUcjHFK3OMmtJvyofEv0Y7SfZr2G+0SEo8dwSmlqC/wDFxjZKPxXtqvFu239htuGVX2M7SR1A91DiTWl9N7f9q6YdUpfPg5pdJLzDk+TzyJ8xSfvWu7a/ZH2w+z+Umx7AKqliZ/8A7mML4S+K9tFkRyk1Z2IfhXbCal4OKUJR8iEl0OpNo7/erRDEQ+9IvJK650rmu1VggbVxGXuS6ulAwdVxHbu1Stb0oAH9yXUKTCi9yAB8SK3/ANELEk3yQAteSX9SLclb3oAEeaVu74kVvfch6UAE3cgRoFSEjviSuScVxMZ0uaYqIWkAmfcnlw91yhrZERepjMVozpZi9BKLTVD08ovntWtxKjaaMs2+SyFXT8EibXReRli4SPUxZN0bTDawaqESz3Kfn8SwmCYs9LNw5HawltqeZpoxNnuF134Mmy1OXLjpjrdy6P6kh5JMOq7LOejq4Q+9H3rj80WFB0szUtRFK8YTsD3WSdJIJC4khyZMNz3Wj0iuJI4sZwuS6uPtJJsu5US0Id3eupLmiCBWvau2+9cuRDzRZVC183RCXxJJaDyZAVQ63JOxfhsTv+VMCTD/AO1OuTWioJBrN2OYXGxuAU1BNUPa124ytXHyz2prE47e2leDPaFHh0FO9r9RPuL/ADLtywxPhs3yqqQuJqOm1OXB7iTd2iVri+S6tjAI5G55NySIgJAYrjFa9yB6jnEYe5CUjeSRea44uRKbHqN/7dS4aVRh1BhlJFWWa1lSAzSkL+jPQEzBh9bJQzx4nXy1FO90vsImQw3W9RDyd1Xdmo/aPtUOOQL4Cax7t3cNq1GIZR+2Z9LX7l58VvNuR0TlokkQ8CsjwSgaON4rYWF9FPu3elM0o8Olgjz6IxH+ScHy816GPhHDP3MiU8wSYzXhlvjjiES+HqU3idWircNjcqzFKl+o52ib6WYVP1u0Z0RfApfod42luTJDu7mTQZk/K1HborTZk0g13ibeTIRH+pFawrWyKEOXczLtz9yQjddk/SnBFxEUgG7tO5ccrrW8SO234RStVk/+AW7tU1DDIMJSubFFNIdgiXSLPanbrb3fpFrkgFhw/DmytI4OK/zMiJYP5pGi+DY3raoGMTONMMTdVTMFO35ytVjd3eJBQ4fLi3arAaSCN5TaoKrcBbwQi5k6rK6iLCvcSKsX9slZzeUm23E/PLag4Z5ZrvEeaoM8+b6p0RybJkRRnOXI1w7vpXLbS0dPdOmSjyZbvUtzOwXJi8rkD8ki60vmgLDXLrUunTK1d8WSsGxDuuRMOuWaFhe1EPJAIReHwpwZGHXwpv6krfpUCsNyEn5J27TQkzrd3XJwehA6YV3zJEGVxbkLFcJJNnmrGFt+lF780PzXXzyUAd1+kkun4vJLXcjEfPcrABhu7rUYj70P/NOCKAOgLcnS6fpSHqXGHagDrbtck4/pQsL/AEokAC2XJWJZzYaLZ8lXtyVhRDxIZQ82RIaIYjoWqVrXZXJPn3omFrlRNDdnvRDG25s0Vree5K0fT+ZMKJ+HbaaV8lXKxpdtFL6Su71XMPfmso+Sp/ERZXD6kn5Ejt1QFmTLUmgPekjt7/CiMe5Axl+S4/LayMY7rRXLddFHkAepJh96K0lxuSAA8VyVuicIUnF+fhQA1Yl83TrcxS4f6kANOPm6X6kdu1K3+SAA1J80NvmnXFC4oAaPp1XLdvNP2+9Dw9Ms3QA3cPmuEWnJxRlCwlolw+nNQAtg2vnyf0qVDiX+9SSxxBcTjtFun6VFhjC8uJnb8LbkdNJ7Ofd7/cvK67pfycbger0PVfjZVkPZqPt12K//AC8lwmpwianx87uHiMGRXZ9xsvG5qg45Zeq13/UyEpAmMyLMbei1NOLyFze34l8v6b6H+Fn3X2fT+o+uR6rB20M680rn8tqet6fT0rjjavvkj4MabMea4nHF8ubIdM8s9yoCdhX4cdfP02Q2t83Uam/EoZ4tSLqEVJ/Y4OWWQlNN/SyYodtRruEtqgCDbqu227VIOPhyk2VuqXDuL6lY7I9vc3kuW6J9oX3ZLjx9yAsYtLu6UJD+ZPvH3apcNA0yNw7h+JA+3TNyUp43z0XCjYfAgexGEf09yVu5SeHbq/Uh4ZeSB2MW2pHn3KSUdqEo/f8ANKgsYAdhNl3pPG+7S5TIo9krN6bk0wtbyUlbDHD9yF49qksLbnSEbWRQNjHD+a5wdOfepPD+ldKPdmjUmza/ZX2uo+xfaejxOsoo6+KE98UnS4p37Yu2VF267Ry4hQUcVBAWeUUbLCntbvXWjcrnZl4r9Lx/mfl/yqjOFq+eCJa4sucO653Uko/kiCFyLJty9nU22IwwtaRu12SDh6fEpszteLMO1kHD2o1DYivHa2qEo3J81O4aF43LRGobkPh9KQx3CpnD+SHgvyZOh7ka34VzhtkKk8Ml0Y9EKItyJw27ly3dy2qYUOpZsucPnojUEyNa5bulLh7c0+8enJLhuTEjUewxbt5In6U7w9NEnjt8kUPYj9RoyHzTow26+JIo380lYWMdOqTEneH5JcFx1T1Cxq7dyXfEnOC/hS4bl3MgLGrh8nSuYi5J3g6LgwuqonY7cHLJJrC0Z0uCQ6JcPXPK5SATZZp3aOuia4LiQ57UYDuy8lZkym7lxvUu/vXV5Nnq0bHsD9nNZ28gr5KQ4rqaMjcZDtzy9KyM8L08xxP1A9qlYXjlfgpG9FUyQ3traXUoZyHMd0juRFzXJjjlWWbm+Poh8sDqS7uS7alb3LsLFcl9SVqG3uQARZDy6UKLT4l1KwOajal3/wDalcuXNu8KLA7ciu9yC75LikA1y7zSuFcbImTsKDu1+SV3f0ptJFi5HHJJyQPzS7kWMO5Dd3Ml9KXcnsArree1L35JFl5OuNy5KyDvh/0rn5nSL5ISHp8OSAsT5rt3cuOPve1DqI/CpAK5GI3c0A/zRXbupUB3qZJy80nJIdzKSxainB2j6kLEiaTwNknRB3p1ZBoJ69KV1t1yQ7tEwqwtCLLqVvgfaapwNxBgaqg74pfT8JKmttTok8bFnkghr9HpeEY5hmPMLQSPT1nfTSv/AJS71eQ4W1RdGUD3523CvGGJrtHcS9S2VP8AatjJHEGKS/eVPHG0TdIGLN8XelRJq8QwumoYQOeojEn/ALoXYjVNJXUwiTQQOQ9xG6saCHCO00PFoKhopfHEfV+lL/ZuOnOw5JAJ+V3S/wBJcli+PJoufA1H22xelpIsPPhT0EbkcdNO1wg79Vpc2VzS1WEdoKco6apfC8Rz/ZVjjwjf4Ze7836lmans/PxSB3/KS7R4Ow6u7iXyU6r6BTf8i0xTCanD6soK2Fwn+LpL6SbR2+lR56WMnB49hNz+JXOH4pV4bSlFkGI0T9dJVNfE/wBPk/xCpFuB4sRNBOWB1AtpFWHfCZf/AIvd+YVNuJdWUIQxCIuxuZekk5GTRkTtnuVpVdnayji9oqAAIHdspb2IT+jLmm4ipBcWCnkqiy6i2jd9Kq0XVCgqp5JRCACMvUPUtBQkFKUEtQ8l/U0UT7vzF3KohxCtz9mjCQQN2ziFrR//AFK1CjnjuYMgHvHNHMuDRM0bfaBXUYFFFTx0YM1rWuRHl8Rp2HGIsUjJ3OyXPxF4lmeHcBZux289UQ0LF43i+lQsagXs5GkMmv1dBWcWohs4rj9KjUBBHBZxXk//ABHuTjVzCOXTb6lVJ+SdhUFHiccohxBs9V61dBDWRxjfO4/DGqGmqru674hVtTVxxn+0cbW01WbxxNYtGso66WGHMHeX96usP7VSwmOrj8JLCxYxGOw5Qu+am0mKU9QJMUrXD4s1jPHGR0Ry6+GeuUHbgiD2eoAJYja145dwuyxPa37A/sz+0gpZKzDhwivN/wD7vCsoiH8rDk/6VTDVAVvCl/mpkGIS0+69/wAqx7NcwkdKzb/NWeKduP7EfaHCylm7J4pD2hgHcFNO4wzW+m7kT/wXgXaXsjjnYurKmx/CKvCJxe22pjIRf6S5Ov0GwntcdOf4krjrqRbnWgm7RYP2kpCoMYo6XFKWVrXjroWMf5prNlx/Lkl4MWTxwfmE1vPqFcX3f2z/ALIv2edtBOoweWbsvXnuuo98JF9D/wCleA9uP7IP2g9kROfD6SLtRQDu4uGP+Ll8UXNdePqsbOSfSZF8TxHqS+aer6OpwupemraaagqBe14qmMgNn9Nrpq3VdcZ7fE5HHX5C8W5K3ydIeSTDqrIOWukjfJctHySsBv3WohK0V0vEgYkWAXzXX3Foloiu0LRVaAC7+SHxInHd+5K11NgCX70m5onHzdAtCQ7RQkPSiIUiHTmpbAXzQ/NSKShnrpRjpqeWoN+QxhcvRezH9nvth2mMM6D2CB/FU9X6VLyQS5KUG3weXyxsTZLNY3h+0j8S+zey39jGOqNvvXFn0bN+FHaPyWwpv7IvYehA2qKiWolH15Wrgy5YTOzFgyR5PzaOZozy0vzWr7PYwBRDFJIA5eol+g1N/Zp+yvD7ZHwCCqPq/HPmgqfsJ+zSZ7G7JUgAz6lEz3fmXPCWjs6pY90fELSMWrOz+SIfevsSu/s7/ZxUWtFQS0fxRyFosziP9kXCK5jPB+0ckRs/7KpjuEf4LvXUx+zieCR8yXWsldt7l672t/sr9vezNBLiFHh7docOBiI5MM3mDeZBzXkBxnHKUckZBIL2uBtaTEto5YT8Mzljnj+SOdRJN3JDtRkNw5stUzIHqXV21K3cmAOqQ+5K1E3LvQAJe9E39KX7lxAHXK0kWmXN0l234U6IYmK3XwqVQU5V1fS0zf30gh/F7VHAe7JXfZAo6XtJRVMhfhUrlVHp4Qa//SoyOoMIe6SRRXR1GLdqqsN3ExIoQL4QZLqHJVvZKqlquzF8jW8etlqLvN3yVoI/mWGD/rOjO/cLcl4dd2iK1rkl0nMlt4B8OfhQsO7ktP2X+zXtT20kswTAq6vHPWWOFxBvzPovRof7IvbiSLOWrwWlNwcuEdcN4+7TvXNLqcUPLOuHT5J+EeJWohFr2yXq+If2XftHoQOSDBBxQQfX7vnaUun08151jHZnGOy9WUGMYVWYXKHgqqc4v8yS6jHPwxSwZF9GX7JQmPaetrHz/wDvohu+HVaXE6WOaaqglzECNwf9SpsB20FVIzbjqLxLzyyV5dHVV5HIL2HNqP5ksZz5bs5NCEMxRx5WA9jfSlw7XXZN0pGzbc0ukhddy8HI3yR6CieHDRN3YvaJ5Zdvzy/0o+GpUw8GCigfP8KHW71O5EmrX9KmC4HJ8jTbeacfLklw3uXXjcd3UtzJuzgl7l0h8iS4bpEPhZ0CCHMtXyRCO0c/NNgO4kTRkXchEtHbXzyz2ordoszIRG36VdYD2PxvtQ0r4Xh8k8ELXTVJbIY2+I30ZDaXMhKMp+1GaxCbg0FUbNuECy+pW/anDXwHGPu6ay+nghC0DEt3CYu5c7bzdj8D7Ohh4YpLjmN4mzRcKkCwsPlY2zv6uIxDytT1Z28qClH7gwSlwMmax8RxAPaasybbcIvoC5Vl2ycHd2NMfvYFN2dl9njrMUqKfAsO/wD0rEDsH8odZ/lFQMB7aRYL9qWE1+D0lLi1FgsZnHLWU5xBXi+hiYc7O5RWw96isKsxCpmxStf/AMTWScUx+nPkq6kjn/2txHM84hgjDd1DnuVZIudWGOUMaeho8QqArsRqKuOnjohmkKVqaLojzLoH3CgHIuSFuWaK1daVI8xvaQQ9Chza6qYPyTEosSAIfTbknA23aIbbXSYt2XqVoAy8Wq411uuSVtpEuiSoBJNdnoiHkhL5oAISe34kmzG1COVopy1QAhK0RTg9CAchtdK7p0QA8uBkufvRIKOtu+JG4+9B4UXVaqQHfczbUrupc+S6wpgdXRuHnkkPNIsyJABkVoou5B4e9G0enNABML7Utbl0I93O4WRcO7+CABfwqZh8nDqxb1Mo7Rhb3qRT5RzM+b7XQ+UNASi4ymzeaHqtQYvNLDiVgNcGVz6bkxFNdNe7uIv4VKyIpomOOnK5Jh3EjDKQM2Z0Tjt5LUgehH/6eWfmo9u4eXqUyKN/Ysn3XOmxju7vms0UyKQt/wByRRsWrO1qlez2lptFLg28m2rQVEQh255fIkNt3cpRQvy1QjT7y8KViI7xtdm7Wj3ICjDbkan+z7Sbq/cm5KXbqzaKR0ROHc/PuStt+LyUsI3INWtSGnYQLmgRDaN/zelc4euj7UeK0ss1DlA7jKz3beokqSnnjAGlZri6yzRfI64A4Lk+1FwdvqU0I3Hu2qGVZAVQUTG97e7agKGjHySGO4vhUx6dy8KJ6dx+rvQIgEL3ckXDJSyp7u65E1PcObMrAg8N8kXBcR71M4JxuObOkUe3VQKiDb8K4Q3Poy7U4hFDazg5E/pTpkFgH4S5WoGR+Dck0Le9So7JjJgdi80puHCYRme4+SOCbbIvDYeSXD7+pTOCF5BluyXGp+7J/wD3J+0OSDa4+S6UdxKd7O482dL2d7h0SGiAVO1qQx2qfwWEcsl0KfiSizMihjVdHw4aaLPpjzf6nUWIXEhfLvVxXRtNVm7NcPSyYKnuu/yoAhVMf4xPbzTXBbMtFYSwsIcuTarg0+mb7tEIkgPCw9zpPHtU8ae73JFSsJZZOSsOSueHVLgsrH2Uu7dtQ+zvyZAFeUOujIRh368lZexvzQ+xvtZQUV/D3ctq7w+pWL0b+Jn/AIJeyvcgCtGHdySeMeSsPZ3t0b+S57L5IAi00NoSs+XQ6YKG4eStqaH8Qmy6gJRgp+rW5AEIY9cs9qXB38tqm8FyHvS4NyAIXBuLVFwblL4fxLlu4tUDshvHuLNtqIY+nJSyjYdrIeDcOiKJshPHcXJOjHaGXiJSmpXkPvYe9Iqd7tWQMhcHdlah4drE6sfZ3t5Jez3dyAK5438mSKG1T/Z37mu8KIqW0tEAVzx3d1q5w7S+LJT2pbebOQpFC/oQBAePvySKPzb5Kw9ne5B7K+7RAEJ49vJC0dt2XerH2fdt6kJU93mgdkA47R9KTip/sr28uSFofcgLIRRvySKP3bVNaHclwUBZC4b80LR7lP8AZX/Kl7KV3SgLIHDLyQtHuLxKx9nfPLJc9ntHo3ICyDw2K127kuDuy0U4ad//ANlc4PuZAWROGiKFSxp32vZ+ZL2U+5AiIMb/AFJcP5qaUJ+T+9FwX8rUUOyDw+kn3J0BufN1J9nfnk+1HHS3FrtJFEMxfSy6jcdqS8c9oG1JvJLpXEAd/cicenRDb5Zrisk739SWm5JuaX8UAL3peG1EW5CRW3IHQrUJZeScHkPqQ+JQIEBZK1OIfEgAbRStcrUVrJeHcnQ7BONkmj26pxh96T96dBY24pW7dE43cklQhtx2rqMtqVu3pVAB080l21EgAWFJ+aIv6Un5d9qBAllkg1/KnfDlcm3j26oGASXvRkNq4XzQArbiH1Zpa8khz7iRJRIARMT9yXel0plnCJdut70u9d6eSAOdyQFaJf6kRD3+FDagBz5Lttu1Naj8KJifdkgnUfAjp5RkiN4pWe5iF7SWywP7Sp4YvZ8XD2qDK3iiAkX5h5OsMxP707dd3J/Iza1PbsOqMOxyETpqljiy01usL/Fk1UUr0p5HkQltYl43S1VRh83FpJyglbxRutzgP2lAUXs2MRta9o8UWuAvrH/tWbx/oNv2aSXiWWA+VqqqwnGMnNmt+S0lJRxYhBxaCoi4D7rjkHhflN/8pKPiWGx11MMUFTGUYFdJKPR+Uu9Z3Xkag3yjKUXaKvwcyeklYoie46aRr4j+oX/0rU9nMSo+02KRUdJHJhOJTuwtGIFNTGX1dYfpdZs6zCqEyCKnfEZRa1ylO0Pyi2r/AKlGPtVicJZUko4cL+Gjbhf1c1PL8GicYfJm87RQ4p2ZxeswqvjaCtpTskGM7hH8zKAOKSTN+I53D4hdZ6g7WSTCMWLsVaI9FSJ2zB+bv/Mn4sSaSa1mOWLulibcw/EH/atFKvkN+7wX1PXWnvf5EKt6PEJahsnZ+WmnUsr7dHGF7O0sT8jFPvjjTBrnePIx2pod6mt+8Ir7HNhNtripI1UZaZt+XvXnryPNNnG+936vUr7D6NxhuaoIZe8fCmNNmsjquCBGe0e4RZNVGKSDezG4gX+VVgVUgtZI9womILt7rN49jSwgmaQ88zL6k8NYcb5Npb6XTRkw8mdIS6uajtcCL3Bcalhm/bsIt4S8S1FF2kCNheeS270svOiF5Oh2UmjqKunIWgd7u7S5Z66mik/o9LhxyCoDIJXGVzuuMLdPJWtFXSEwg8ke7kR9y8xpqWvkcpHNgHPWQztVzQ1EFPCRzVElQXcMXT/NYTkzeM2eq02JR0NR/wDcxylt/ZHcOa2WC9rGzEGe4m/4f/tXgtP2qGMhCKiYRDxTvcS0uE9uJBcf2kVracNhtXFKNnbjy0ep9p8D7IfaBTFTdpcHo8RDcN08dsrfSTasvBu3H9h3AsWM5+xOP/dMvNqHETeWL6RNtW/Nmt6eLT1z8QDYlMpMcloy0e0u+QQVwU4e6DLlKGX5o+L+3f8AZ57f/Z3xTxTApZ6UNz1WH/jRW+q5tf6V50BMTkGdpenvX6Z4d9olbTx5FbOLf0qm7T/Z79nX2qAR4/gVNT1xtrV034MufquZdceqnD5o5X00X8GfnMutuX1V27/sOvDFLUdj8fOqy3NR4kw3fSJivnvtb9mPansLNZjmBVdEGdrT2XRF+Zl1x6jHP7OaWCcPJmH5IRH8yvsN7L1FQwT1EZxU7v4u9b/BMFgjhzjsgy8Isy8jq/Wun6R6vk93ofQOo66O0OP/AE8spsLrK6Wyno6icvTHG5K5ovs97T4kQtTYBXTl0tbHarf7UPtUl7D4jBRtRjFKcLHHIDPaQ9P+lYGr/tMdo8x9nqJYvMRe1eph6mGfGssHwzw+p6XP0uV4Zx5RqMT+zvtXg4k9b2bxKlEfEVOSoCFxexwMT9JNaShRf2pO2lLiAVlPiM0U4HeBcQiydd7U/wBpbtJ2yCVsQaD2mRmzrBjbiiXwkt1kX8mc7x5a4RpsM7D4ri1jhFHSgbEQFVnZeLenzT49g6yTEBoo6uhOqzELOMQjc/qK1YXsH2N7c/aliVPLTVFSFFTbgxCpchijbPw+fyX092F+xHD8FqAq42qsexs/2ldOd0Q/SHJZy6iERx6bI3yzyDCfsx7R41WS00eHvBYdpyz7QYvq7/yr1jst/ZvpaNoqjH55KwitJoohIIv1c16bimBy9naEaueWEBjcRkuO63Pp5clfYb2gP2MYAOSoHIScJGbMfp81Hd7i2izdY1B1Mn9lOweD4DRxez01NSxN4Yg3fqWokroqX9lsFvf4VjaPFoCglcKs4gBrjDkUT/m7li8c+0B6cjaB7ib0uuZxcmdG6ij1CbGvZ3vadwB93NUeJdqrTI+KwW7n1XgHaH7VqgSIHqGAddoqhj+0iSqAgeV5A+JCxnO87PoGs7dU1OzNLURHc5DamKbt0GLUxtBUOYR7eGX7UPzDzb4l81452qqJh0fbkmMC7ZVeG2yRSSAYPoQoaSYLK2fSJdrAIBPMxF9p3HcJP/yUqn7bUkcPCe4T/wCLGdu1eHVnbaPFnGtij9nvyGeAOkT9Q+4lFm7SSWlk52/NaKmQ8jR9JdmPtOrOy+KidPXuMR2lu7x8k/8Aaj2F7D/bZTFXnTxYbjhtd940loGT/wDmhydv5r5bDtxLRtwzdpRzutPcTfSplN9sFTQtKUYDua1hz2j8Sl4o3vHhm0eq2Ws+TGdtOxOI9g8YPD8QAD1/Dni3BI3mJKhbqyXqtT9olF2upzw7F4mGlqLRY87jjP1ivKsWp/uevnppJRMQfQx8Y+El6OPJa5OJ+eBMWqHvUI8Sp42JzkYclFftFTR/3n8lbyKIaNlu5NlzQkWqz03aqPlGyhS9qpSfY7WqHmgWsU2bByt701JUBHqcjLFnjk83ORE2JPcWb7iUd5Pwadl/Zr2xCPIndF7cswFc5NkzsXpU2Co4jCjusntIvo6p5PJXFHUNR4L2hrCZy4GFzWEPhI7Q/wBSztLnnk2ZEXhFajtJg+K9lfshxnFK2jOjgxqSHD6UZbROTfebiPPLZzWeXJUCsWP/AJFRS4LT+z9ksDjdmH8Ezf35u6tcDwU+0GLU+FU1RCOJ1P8A9vSS3Cc7+kNuX6l7Dg3Yns9T4dT4ZhWDy4zj2F00fHq8Sqxhpwlsv4Qjblnu8Sx/ZjFK/Ae1lbjHa/spTzjTsVVHHTX8UCYukZW5MLelca6qsesfJ1SwKWS5+DTdmPsBo/aR/wBre0cWHS9+H4ewyzfmJ7Wb+a9YwD7OcAwGm9o7LdksPlqB2tWY9W8aYvisfYyof/4lvs/7VYJBTUmFxYQRSBNNxWvzy6biEc8rloDqMIxDs/X43SY/Di0oheFJRsIxZv0jbz8S4sk88+WdMVhx8Ioan7XO0khfj4g5UtO9nAgAQhL3bOTLS4D9qmBlXU8mKYfURDTHfB7IbEF+XUY836kOKVR/Zb2IixOrnpRgrXEZsPjBh4jmO5rHuztb4lDp+1HYbtJgkVbX4dFQSx7AKBnilu8NzPo65bU+JI6U3DmLL4/tUb70pZcPq5CHJ74I34RXZ+9bLDftG/20ozwiegoe0EBsXEwzE4w4uTenPmvjbt19umCdl8ZrKKCOoxashKx4Io+CAF8RPqrz7Me2XZT7VK32islxCnraBhlbBwk4Rad4nzk+Wi0lhUVtEhZZWep4/wDZb9kXa4qymo6eo7AYtE7nIUc3Fph9RODkWTfSS8j+0H7AcY+z3DafFGxCh7TdnpHaWPGMIkcorX6WMXHMHXodf247OYfQQS4PmdLM5RScXrjJ+pizHNZTsT26p+x/2jU+GGz/AOzOKzFhuLYbI5cEZXcuFMA/pElrgzzg/wDRjmxQyR/2eRDz1XZelaf7Quyr9le22M4bGDhTw1B8G70OW3+Szlu7IX5L6mEt4XE+WyJwnrIdrM/aMne7JmG78qG3T1ISkcjLR1wSfvbpVohnSF8tu1Fr39SFtzDoiIvStCQena2S4O59NyXfl4lzp5IJs6I7ubflRgPdokXkhG+QhZtxdwooiyTTdoMK7LwVlfitG9eIQENPFm9nG8JF7lhi7RdpO2lOOHS4hU0+EZ8V6aI7Az9RC3epnbjEJSo6igoJBOOO0K2Xws7l+zH1P5qdgdK8eHRPIzXu/wDLwrgce7lr6PTi+xiv7KosDiwGrwn2SnaWUqpiOSV7i2blpSk9omJ38yUOv/ExbDg9Ecpv/IVIphK/N/Eu3FBQbo5cs3JKyV02uqvCxuxLFJfXUWXfJslaMVpZv4XVfgkd1NxeniyHL/ElTVtGMeIssm58khXVzu5rRmJ1AWV2STlu57UFzC/NIBcNrlHlG2XJk8Uz936kxJkR/EqQHLend8SLpbPpS96Q5F8KsDrFtLPdouPmOnUuiNq7d8kAc96cu/7U2PyTjCgBXXcmuXW53ZOiHakWV3JQUdHoRNyQN8kY7mQAXvSLw6peFLvHRABdXNdutbkufPau3EqQCH9S4UjRnk4OWl21knHXNdaN883zJQ7GiIVQfGvB3EfSpvtW34kxNT8Q83ZhD4fEnBjAWsZSrRUmmHT10nGIMrVIaY7izdRRjATv6S6U4xP9K1V/Zm3+h4ZjHV0RVT8/EmCJ25OuDntTKLSvkeyKUPGHUqwo2vB28PNWkovJgEUg/wBzI4OXwqtbNQkhtkwarpy6V32xu91E+aF81sSXJTW0cR+bphqp7tfF7lysFxw6kYvJ1BHO71LKI5Fn7VbzfautVMVzZsq8SfIeaMS8ndUTbLEZmHTO7RJ5muz0UMSfk7o9fXyQFkq64Sb1c7UIl1M7uQplie4uSK5xuZFlbDzZC2rordwuo7E46f8AJH06PkgLD8XpROL3Dogu7smFd4j+TJ+SboU0kUesrsA/EShHS00c4yHuHO3buTGIYSdZIUvE3ZaCXhUSloTjMHN3Es9FNmhoxjYQ0ZLZdydMBI/i6nRsQ555c0ybHCjbmytOzkdF94B7Y10WbFaqdybczElduzz6VGSG8GrBOmaLtoOFFjRFhTyFTkPja0hWOxX2grAiKwGe59FPMvNtyA9yjFi7eNQuypT5sz8tCch5uzlp1KPMMtoM5vaPK1aZxYv+aaalC4swuzTeMNihos45dHtLP1K2qKL26YJbLc9vNGGFxiRPmpUAvGxZvcPcqUSbFTw+zh3XJ1uSB/NDc/d3LWibHXFskBeYtuFDc5Doiu9yYwbbfHtT9NHbLe/gZNdKkQjbRyyH1OdrKGAD5ERP+ZLhtyQ2+7aitZAAlG12STU7bdGRF3dKMB4hjmVo7UGiWwAiAnlluRcO4OTc1Pxihp6OuKKmqwrYmZi4sbEI9PJRenqQnZUo6OmNtDb3Lj0rF3J633v1IWG3vdAqQHs+7lcKXs91um5OsRC3NyRATEWiAGPZ7dcmS9nbdm381JbO7PqJd8JabkF6kX2XPky57KFurP8ASpox7khFvNAtCGFHad7LgUYbtPmp/dtdIRYXzz+SVlaIrhoWEi0b6UP3ewnezflVo0d371x49c0w0RXDQtnnoVqT0rcrAVkI7dW5sk+7TLluQGiKo6FifJm70f3e2eeis+G9gyWOIE/VltXGG4uTITsNIleVG1gtluQvR2l03eSs+GxFp3rlrZ5pWGiK96UO9u/xJFRsXdarC1vLb/ikMbZ6bUw0RXjS2+S6NK3l+ZT7We21lwY2EeSA0RXPSsXcyL2PdmzNcrK3XRm9SHhsQk+XfagNEVvsrZDpmKH2Ntrszl+9WfDa7lalw9uT8/hQToiuKlYi1Zv4ITox3ZAytHjtEWQBHuJtEBoitejbnkhKhbu8lbcPTLRCUNw8rvCgO2irGjjEuaRUrRiTs38lZcH3JFT9Wj8tEB2yvKnbLb+5IaNhbXIlYvT6aZW5LlrZZu3w2oDtkD2cR6mZcOl78mVgVP3i380vZ7R5d6A0KsKHXuRNTt6VZezuP/NIoWQHbRXvS2tqCF6V8+SsSj6udqXBcg5IDtkD2UUL0rbc2cVP4bDpr9SI4e9s7fkgWhA4LZbe5dCnbP1KZw+nmKIY9O/b7kB2zy0yYtWQOTJ3hvny2oeGXmvLo9IaLml4yTrwvyQlC5XZKaADUeQpPldmj4bilw327X3IoAbh8l1u5daPqzzSGPqTJOJMNz6p3g9+STQvlz3JUFoafq5pe7JPcO1d4L+SYWhjcusOmid4duqJo7rlRFjFrpWupXs796XB00Z7kqDYi2pNHpnkpTxv5IihfySAivHrnlalw3t1Uvg9+TrpD0vknQWyHa/pdDa4l3qcI66skMeuvSmLaRDEXJuT+5d4PvJTGj6tEnj3f9qVBZCLmlapXB91yXBtbkkMi2pcPzdShj3ckuDdp1IAhnH5Llil+z+bpDT3IAiWJPHyUr2e65J6fby3ILpkYY0rbtVJ4L8kmhfb6UCpkXh6pW/pUnguOniXeD+VUVRGGNJx8vNSuDd9K5w3tzbpUk8kZxuSGPd6VMGF7M0nh3IKohtHqlb81KeFxLRkhp7tHVE1IZEbbsnSYu52dSGp3G5un4UjpX5pWQ4jUMh0c0UgZFwzuYD3hd9L6K5n7SSYxLnVykJZWsJPsH6R5MqO0hLVu9C492qKTMvdVM0bDcQmDtapHscgmLOzjdyWew3Ep8NnvjBpY++KXpJbXAe0mHVhDC7exVHok3AX0koaGoWQqbBzqGInd4/JSKelalHO4hlF+paMqV8s36kBQgWw2EvqS8mjVEKkIZKgpZWIpSa3ixWsX5u5/wB6sgwM6o4wpOFWGTXWxbD+Vj/6STARxxkLBkHwopJAhYTc7beRI0/xGsv7DKEKc+G8ZRGG1xJrSF/iUqGqIdwG1qpqrtgHFGOrBq2IX0kztlH6T7/zZqQFdQYgB/d9W5Flc0FSzBMP/J0tv2Wna4LscUt68v4p8K6MiF+nNec+3HxCGOSS5trxyNuZW2FQy4hbxK2Oip2655325fD3ur+rEpOzcR1UWXWxfCLqZRUNTiRk0EbmLcz6RH96zMeKYVhsBx0dNLiNYX/jKw7Ih94g3V+ZW+G4pLND+LK5XP0DtEfyqHZqmjSvhNLh4CdRXxzy98UTXC35khxiCOHhU8ccQl48rjVJNVAIkbu5C3MfSq4sUDi6A5KO2vLL2/RqvaoZHHLK4fETqYGIREwgeZk3hHpWQhqgqJmBsxN/DmpkdUwlbkxC3PclqhqbNxh1VTla7nGI5a3Ncr6jqgjtCMI7PUPSvLJ8YeO1wnba11pJ3Du2UgmQO7iJeJYzxotZKPWo8SYSLUYvpT7Yk5dLrzJ+10FoNkRH6v8AuUoO2zxmLWOIvztXK00aLKeiDikfGsbID+FSmxAOt5Nzep+SwsXaSjkjaQCcy77mUKv7cRU75M8cdv8AxHuJc2SUq4N4TX8j1OPt1UU9rRzsA9xFuIlmce7bNXQ1EErniIk2vFe8P5ryvEe3lGW+oqyIfSKzmMfbJT0MBez078tCO0c185mw9RkftZ9Hg6jp8cVtySe08bEZuFO1PFncweFUNDWNGe97NV552j+1SsriMr7blhq3tZimIfhwVE1xeIFh/apZF72etj9d7H/Uix/tE49HjHaSgijk4g01Pa/uzJeTCLlyXplJ9n+I4gfEqIyM5eZZEZLb9m/sjCnETkOyItzkYD1L6vpYLDjWJfR8p1nVvqcrzT8s8Kw3AcQxipipqKkmqqg+UcQOS+gvs6/s/wCGYTwK3tTI1ZVZiTUY/sQ+ou9/ct5hWG0GA0wxUUQwWtvly3mXxJ2q7SVEYDGBsUHjjIB1Xoa/s8mXUOuDc4dVewlBHhzQ1FPD0UcYWxWN4fctdQ9tqDEACCogmwO1rWEwcqf9TcvzLxGkxqWlmOogq5KIia23JjA/hIXVwGNSTBSxVsr0EUzXDLxCOnm/7HXPn6aOWGjDD1Lxu0ep/aHXQUuD0eHhJFPxs5pxiO4X8I9K8+qe0lTR0YU9POcTRAwNKL7tPSSqK7FJKGYo+AYgIXfl87lmMS7URRzWcW/zEW2/qVYcaw41BfRGXK8st2b7B+0xxiJyVDSzyPZIE73BMHVYX/cqnt7NBH+Pg18FFNyile44H8QEXf8ACS85qu0Ekx5sdlu3hj0krnDsc9spjCoNzgdtbvArT5Mm21RiMbGSG9zO4vUSzgYlPDNmB2/StL20IaGbhm7HpcEmfWPmsBV4hbqRsIqJ/I0guDcUkwVQCZvv+aiyYo8J2X9/SPhWNDtA8J5Rm5D6kFRjkhHmMjqTZYz1LAcYpKOb8XdftMfcoPaTFpMLxOWnF2kg6gIX2kPhXm0naAhiLOp2+EVHqe1U9VAETXGTeLqRESxM2FT2ifdkbCKrp+0jiJNfcLt4ljfvSrIzZ9tzWvcmamo6Wacz01ubxI5Nliia6HtUcM3Xcn+0eLS12FDLHJccPP1EL/8AashTYXiNUIy09FVTgW5ijjIhUmmmqYZTo6iKQDNsuGbWkqVoTxxIJ4hPJq5uX7017RIWl7qYGDz3ZPtL0qbD2dMh1ZHuka2kVDTHlzRgW7NaKHs24vm43Kyw/sfPXTjFT05Tyu+gRBcSNGLeJkohO/1KRCTidr53ZbRyX0f2S/sd9qK6jHFO0Dw9n8Lbd+Kd0xt8It/qXpmC9jew32SiFXh8OH4lXhzq8ah2B7xzL/Sstv8AE1pLyfMHZX7Je1naoxemweqggcL2qamEwB2+F3HVetdgv7PtFWVxUmK4w33ox2Bh9nBAntu2m/W/wiK98o/t2wvtFBTuFBV1lQMeUkmHwlLSATF4Ce3NiWL7fY5T9su02Eyz4nTDT4XTkYU0DezVMMh9VwP7rdwqbyz48Et41yavsz/ZXwjARGsxTG3EeoKTD4BlI/zNqvnP7e6U8Y+0uiwbDsRDEcBw14pX4jjdFmWZRdRZv/3L0jFcYlp+xOI0eAYxUYHTzMQHUy1DkDk/huu8S8vwHs32Sw3gUmMdn8UxbEZnGaPGuzlR+NTH/wDhPsNhUODxv3Oyo5Vm+Co9OHtt2bxTsb2+o48UhgxfEmM4sNqX4IS1D9H4p6ZiPy6VX/Y32J+1/B+xgS0faeniORzD7hxqNqiGaPlbxd2TF8KzX2i/Z3iGKYX92Qds6PFoJz9rmglpxixAA6t0QaO/5k19kH2iB2foMSqMH7UthIYOARHHj2RFU8xEQh/L81MaSKk+Su7Q4H2foe21VRdr+wWKdl6qmMRqz7PTcWmEvEQ+V31aJ3Evsjw7D8Uo5ewf2ivWlVb46GcCp6sH6t27J7fUtNgfaqk7dV1FX4vPSY9iOJMcp4UMhgDOz7it25uVueRZrzv7TvtyrO02KFSy9m6DAaOihGlp+BD+LCTHcRibW6vbb5ZKdpt8FuKrk1nbP7YO2lLgcWDY5W4ZjM+FuYhVCAHM/wCblnt52ryXtV2kn7QQVmOy8avpaiyGMopyAaORh8YeZW7SVlUYlRdquyuOVjRgOM0cPFO3b7TCW3iad4+JN9juwNTiX2f1GKYXJT1BRtdilGU28oHLbIIP6H9PqWmyirkNYnN8FPSdlzxrs2OLznKeIk5CxybuLl3fO1Ndk8SPC8ViqKY3CqjMZYyF91zdybwGTtPHjY4XhVJU1E7TibwRARW5f5dFfYp9nOHYLitVU452ogoImkvalo/xqm592Wmxv1JX/shovu0Ha6Sj7UhFFJFFR4xS8UCH+5mcf+8clrewXZXFPtC7QYb2k7U1sPZXs1TyRzVFVi58IPw/Rnq9xbV5pN2gwujwqDFMCw4ag6ao4QVOIvxZc7cxO3kze4VksYxTHO2FWUmKYhPVGLXMMplYP0j3JNWqKhGnsfc3a3sfR/bZj3aOiwaspIO0uCmBU4zyW/eUBhmIh+XUX+JeSY59kPbfs6Z+29lsTEA5yxU5Sh+plWfY122q5Pteo8UjnYq/2ehhhImu0YbX2/TtX2bB2ur46rgVFTIBdTb9hstcfVT6aOvlE5ejx9TK/s+GJYZIZCCWMojHmJgQl/NN6eJ19313Zfsp9pAFRdo8PiOof9jUgFp3em5tV4P9pP8AZZxLB5air7Jyfe9ODlxMNz/3iEfDb62/mvSw+oY8jp8HkZ/TsmP3R5PB/Fmiu7k9XUNThddLSVkB09VC9skRtkQv8SY7l7EGpcnhzuMtWK25skhySYfeuqyARuK7NMVWIHC/sVE/+/yh+JL/APorP3/X6UsXqpMNp4ApwvxKsu9liLpZvFKXuFBh2Hhh9PZxHnnN75pS6pD9Syfv4Ruo6LeRQ9pKOGhw/C8Op2cROovf1Hl1OXv3LTRRsICDbRZrVn8VL2jtTh1PrbHG5v8Av/8A2Voh6nU40tmbZX7VZB4PGxOc8t0VOIfxJTGG230pqjI5Jq1/DxGD+Df+5SPU7st4Lg5p+Rmqk9no6iRs9oOTJYdHwaGnjbujH/KmsVvKgIAfcZgH7nJTW6rWyt+FT/Ml/AVq5uXe7mkX81RFEeaS3TVQZZnEcnUqrF1TVEzjdqscj1OiELJQ1Vp5KYMjyBz3KhjmuPJ3VzTExAKMUrYssNR/cPel0ofTolc/NdZzneoebpdPmu92ib70AOhntyTo5iOeSZAre9SNSbakwF0orfJK1IeakBANparrD3IunwpeFBQj6V1cJLzQAtUf+VCkgAuq1kQ80LfJK4kAEPNIueiEeSIPf1IJEP6kRE2SRe5Ji2oKE3cu26aOuel0Y58kEoucH/3rAcWpmyuZhlZUzbVPwOTg1+We2UCB/wBKizDbMbeTpr5D/iNXd+VyJxuXPFtTgxuR/vVCJFbmLRA7PtZRxJx0ye1Ta+P8YW0HIB2qPa4v17UkDQH/AHLol7k4wuL5Ouht681IUcbp1Zdta4s22ogFy5Hbr5JCJ+tBQm8LM380bZENr9S4XzZHFCe182tQTQWg6roj8K4Q2trkRdyQE5ETZMIurAP39S6xe9ctdIRcdGZrUDoK4c+nchIWk7ulFqk8b80BQNzDb4SRcTalw+/yXRGy5WPVgsX8kXuXGzFtWZyS6W9SmyaYnK7Rs0i/yukJP0tt8kt1v0qgOdT8vmuD8nFHb80hFA0gPD6V23ai/Ky6gqhu3RK0bUX7+pd6RzQFAAPVqiMhFdfnzS71BRzu1/cpU48Olpx8Rb1GLMtFZ1lPxKyw3aIGDSQtoll4RUtjUGyu8KIerkl+9yXWz5tmqsKOMO3uRh+zToQylCUjRmUTbeJ4U103ZspTUjRxcfITZZ5OuiO0skhG76V1UHyCHwrjFtLb1IhzHvXR8y70rL1AHPkiDlm2SMdrpD4dbrUWGoLc+SJh0HxaImHz3XJNub4lIJUIe9Ly0Zd15Lnd6UFnWy9/5Uum7cuNtSGS7/BAHRK1h1ZISfl0pGXnly8K5cxPo/zQB3u6UXh+FAW582dIs/FtVgOyV0pUgUxSmVOBubReFnfxJrq19KERRajdp3qEq8Ad0yybqH3IvT4UBZCw6fCldtF8tqpgdu2lp3rgltzdmQmXyHJCJbs0wHG5bfNdDauF56kOSXf6ckAHdd9S4JPd/pQkXU/q3IbnLkhCoPVyydcYXz5um7riyzRXPy1VjoP1O36khJ7ud2SBv/npSue7naoCg2K0/klqVv0oA3PnmpFPSvNHPKBxjwQutN7Sf6UrryCVgMV1vy8kizQXPbmz811i8WbFotBUEO7xIn8OrfUhu+JkIls9OSgkc08W4vhQhcKT+XhzSuu18tqCwmG7X3ofFkk3JuaXJvpQAjyHXK74UnJhL/tQdTlztRt1IARZXc+aG5lwibu7kN3h9/kgA26UXy2/Emrreb3JDI/LNFBR5sUdyXs+35q3KlbyS9lbytXk2ej2WVIU78smXOC2fpVz7O3czITpW9xCiw7LKloWHpRDD81aDS+5IqfUmyRsV2ZFXwX7kuC+3TdmrR6fT/0S9n6cmQ2HakVvs+7oRjSqxan6c8ySaHzZKxdkgeyml7L3KwCFulLhlnoyLNFhIHsdqR0L+9TxHTRkTR3Xe73qbH2UV3sZFqiaj8s1PGPcl0ln/wAkbB2EVx0blbml7Kd3LmrG5hFBxtun9SHkGumIfs79yH2d8uSlFNoiDOQL3sii/wCLIdoqe6hPp9SHwXtSKN806fabslQ05PU4nVVE/S0dJC1rP9TpUnbTsZUOH4eKbmIbRMP1Jd1GPaA4L3erRCULj5LWYVgvZztcYxdnu0YRVrtpR41bT3l6Ql6H/NkqvG+zeKdm8RkoMVw+agrB8EoW3D6h82+IU1lUhvC0U3BQlC4jy6lMeMh0SCnu71pZn27IfD80TQ+an+xj6mR+x7ep7fpRsX2mVpRsh4biSthpW55pFRtlz3KbLWF2VgwtuSKFWL0rDbciGlbLVGwdmRV8Hbm+7JJ6dvyq19jDuz5Jo6F+YdPiRdg8NFe0KXs93N9yntSv6bSQnSuOWv8AJVYu0yHw29SQx26vuT7w2khta3RTYdsAoW8khjC5OWsu2sLckWHbAGFiPLK7JIhYe79Sdbb0sgMnH4rllu7ot46VjDjddyQmTCJM7bUb96aL3LSzKkBa2eiaeMefiT59SH3eFGwaWBw3z1SONibVmTtvfkkUevwrPeQ1BE3Ce0Vfg+kZ8en/AOFKVw/lLuWvw/tFRYsIsx+z1GX7KR+f0kvP3G1s2SfIrXVbEvEpHoGJVBx25AxW87tpKpxLEPbIMozeAx5iXiVJT45VQgUUj+0QO2oydTfSSXtTSFlFLfm3TI1pLVSOGeNoRiff1IG83zu7kYZk+rbk5wXLV2ZIxTkSqbHjjtCpiGsAdrcTrb6S5qXDhsWIO0mEYi89R30OIOIS/kl6D/Nk6hBhdwcQn/KptNgblCB5EAH4jZZ1XxOmEn/ItMPpfx/ZqlpYKgecRtaX9XNaOlo5YzyCQRH4mVbSZjANPUNHiNO3RFU7iAvUBcwf6VND2ylYZKOf2wO+jxKS2Ufom7/kf6k9n/I1goPwaIIZKimHONiHpYvEX0quqMLAmPhu0RDzvQ4V2mp8QqSpneWjrR50k7WH+XuNviFSq8mKHhGZem30quGizPFUcMSYHYbX1IUA1jxsWRvd3LlZCEJFr3+fNVVTWW3MG4rdFgKyZNMc0pXvaKdpKwKUL3yLd0rP1Fdw23naXpFVc2OGTlY77UMi9TazdrGj0jABu5kTKOfb6CjuYbzN9r+led12MS/szNwz5KulKeo6MtfEs5NFK2bXEPtKrRMnCRrC3c1m5+2mIVExOEklQRP0k21Q6fC+CAyVJ3EPhVhR0PGlEQj4V/u3P+VYtJl8Ik0tRX1EJPKccRHy8WSIeydRXPmZuf8AUStaPCwhEXlkt/8ALj3m/wD0V7TEfIAIIvnc653itmsMjRmofsnw8bTxKpdvE8EW4/pIuS02HYDg2D2BRYfGQg7bpdxKzjja4c2bl0l/mJCckcYlm7Efq8K1hhX2OWaYp6iSQhYDYgy0GNrRTRVEcLZOe5h8uSjy1zD0ZERKKRP3rekviYt2PVNQ81urAGX5k2UbFDmzsWXhUGornhkyDdlzuUWbFgGbN225XPanX8iWyyArQNj8lXzdoJcLpzjZmlgPrgPpf/o6jV+PAUWbtu7lm62slqiLN7fJQ5kxx8mjxLFo6qgGegqZJQFhGSCW68Ph+Szk+INlobEhw+QKWUjJufP3sqjtNIFPKJxhdAbXMRPtH4VLd8m9ckiTFisJxb9Sn9ne1DUtU0dRlJEfNYOTGHkHq5eFVtXiRyPnGbj9KWxrpZ6J2qxijqKOopIDYrHeakLqJvWC8xqah5jI3B3FC1YdRCUb5lKTiTF5J+hwueY7DZzWM5qPukdWLE3wQIppymEIm3O9rCK9l+yz7LcIxCUKjtLSVuJCeVlNBUcERL4itJ3/ACrM9mOxLw4vS1E8bWAYk4r6i7Px0FDDFKEcYjkOS+a9V9Ul06XZP0D+n/RMfVtvqPB5b2z7cYD9j9eOHU32Z4FSzmF8NTWQnVkY+dxll/SspjX9qztJiFGNJTQYbQU7coqOgihH+Qr0L+1jj2B4p9m+A04AP33BXkQSD/wXArm+V1q+SH716/pfU5Or6dZMqpnzvrPQ4+i6uePE7R6DU/bFiOJUlZS4pQYbikFS1r8elG8PiA2tdnVbQdqMLwWjM6DCKcq0ju4tY3GtH0iL6Msgitu71654eqPTMK+3TtJDTjBPWuQD0cPZk3koXbT7SK3t1jGG1tfIE9VRxjThJZaTh4WIm52rADuLLqRt+DabPv6kWZ9pJ2j1gcJjkPV/noim9godJZ4w16c9y87o6zGccqYqCklqqqecxAIIsyI38tF9H9ifs17P/Y6A4hj1PD2w7biLHBhovfTUL/H6zH+DLfu1H2rky7WvM2Suxn2KnXYAXaTtPUy9nuzmbDB+HdV1pv0hCD+fqJauk7adj+yo/dHZjCp6mtdrDpqNiq6sy+M22MqCvxbHftQ7TlV9r8SmlwvCKfix4fhr2RRSGVoxDl7hLMl6FHWYZ9m/ZLEqvCqCnozpqKWqtpmERbbtIy73XOozyczFPLCFJHiPZusxX7TvtLxSrwvE8R7IYThoABwRVDyndnkW1yyzIua3naUcEoaGsDEYpMZnJmD2mrO2bN9NpNoz7vSsB9iAy4f2Qr603/Hr6sjc/ULD/wB1yu8fjaurMNiqJwCKWtjOQ5DtHINS/wBK6IYlpbOHL1D7ukT0vCa6gw8MNpI5/u2KGynjjqdwl7r20zWGr/ZqPtT2qxjtTLFhpVdXwaQasOLNNDG2Q2Awk+V13ksl2q+0arw/tNVHQPcGCRjNGUrXAUz6CRD323LznBvtaxSn4+HdpI37Q4TUmRTRVJ2zBmWZFDLzB/dy+FcmSco8RPRw4lNXL7PonsNXSYo09JgfZag7QYTVuJHh+ISb5bPRlpG/xESx32rDj/bYKyLsr7VgcNBAUtXgERxQjCDenK1z/U+a857XV1R9mdT7R2D7Q4kXZzFYwljqS/CMDt3wy5eMHIh97LGD9oGLyYrBXy1DnOAcIyHaUgeISXPq5vdHal21Q32dx6PsvWSVrRnUV4s4wyG5CUR+sSYua2+NdrKT7QOyY4h910eG9qMHYfaJaaNx9tjcv2xj6xf0+pYntVT8OpCogO6CULmU3sZh+Ix14VnAeKgMDinln2AcbjaW5+aqr5LRFqKzG6eaKsapneeJxOGSB+h/+Suu0+PVGMU1HisGQz1eftEQNcPGbq2/FtJRaMsI7NifttZPiRf3cED2B+Yn1/StF2TxKk7VU+JP7HHQRYZAVVHHRhvkd9N58+Sl/wCQl/iN9mOz+IUdZFimO+xYJhssBxSccx4swGOW2Frj/pUKHEuz/ZEyjo4KnHp2dxb2wyhhH8jav+YllZaz2qpgqXq7yCQfw5OrqUrtbQtR4lWOdwznORNb0W/9UNX5Lia3tV267UY9CXHxdoAlgaU4KEOCFvK0stX8ljcaFpsCw6QNxuZiZeLwqVjhW4Jhs4O4FNS2vr1ZGQqFiUjR4TRRMYbWGW3PzuSiL2ll2ZLg4DiMj5GNNPDK8fmzi7IuzcMmKHX1ru2zMXAn5fSh7JEEnZ7tXE/N6QDD90o/9yzY1k8Y5RvZpbcPVam43Zbkj277FpJcN7VUGISUwgRNDYV1wlvK0vd9K+xaDtJh9UdLGc41EpN+JAW276S818p9iayip/sx7PPAYBXwVB+0QE1soGxXCZe4mIf0rR/7ST2wSPIYED3NJnaVy1WFThRxS6h45vU+ksdx6GhIowvMBe4C8bt4VCqftSbAZYKunlefVpb894Fd/UvFP/zGnxYoAqJNxsQud/hZvSqqbGGFxyfj3HdcT9K0x9NCK5MZdVOTsk/bdHh9d2zlxfDo3iixIGmmDO4eJ4nH3F1LBNuWlxKoDEsHzd7jhNyb6VmrbSXuYPhR4HU/PYT9OSdEqfD6Uq+tjOWBnshgDrqZPCDe71F3MhCOAYjqauT2ehha6aXL9IiPe5eEVFxKOphODFMTi9lvjIKLDYjvOGL6W8ZdTuqnkr2onDiv3PwEdHLHVy1lYbT4lUgxTELWiA+GMPIBSLkOiV0hADyZ32Dnd1Lo9QraCSiTN3PkoKbOo7Z15t0wwgH8hdaAfe/Ss12WL2rEsZq26ZZ9P/n5Vo32i7rLF4bNMvlIGmpfZ6YXZ2LjO8z2tyzLanelvciPLZ4hYGH+SEi7l0x4Rzy5ZFrBeSajBv8AiXP+5lK/yoNOIL27u4l36lKXJN8ahD09xWpEKVz5W5JdyoRHqR/CJ2WeryOM/wDFaQxuHRZzFZAGTN3tJcfUHVhK8JH4g6960NAV0SzLSBfotDheRCOtqyxPk2yrgntnyQ3P+ZO228t37kBdPJeoeaE/dchcX/miHe3xISG74UAE3xN807Fl3dKGmhOoqAijyEje1lNxrA6ns7iJUVWzDKNpfhvco7ivUvSTW/0MsW5dHc+V3emRLzXRkufm1yCfcP8AdqyQ+5BcxfUujnb+9AwtC5fUlbqkKK3d6UADc93qXWHTVdH+lHdogAWHaiAe/wA2StSEbUAK1Idpa/uRlyScfcigAbmitfPRJu5OjmPwoSAG3zSYelK5GKskKnLhzAWduTp+sFpKg3bvTAen3p+fdbk92igoaEW6hToeTD33Omrn5p2HrF8riFADtcQSVJ/MRSePb0XChLr5/NGJBuzf8qBPk5bdyC61dAWIuTkXpS7uXyRALFa6qxnWyHT/ADLv9I9SG1t3iFLUdGdi8KEAnJveiDbrY6QxvtXQF+THdb6kx0IxeQRZme1ctK7knRjMdGNd4b83dFj0kctbMWSHK5Jx7skrdM8rfhSsrU6OS4f9KQ7nXWF+eiYtRdPf/JE3TkkMb265XIRjPyQOha+STeLNkTRkL6+aIR/wQFDYi6Vr/wAE4Ub9yb4Nzau6VhRy3cWqLTve1d4YZ5M+1krW2uzWphQPh71y5hIs3R2tnkkQt6VIUC1uXel5afyTgDbqzJeLNOyqEX9KFvF/zR6Fb4XRFlcPJSFIkYULSV8F/Sz3bk1V1UtUORm5ALlYJPyTtHkJGbbbQ2pm74UqTZohseSQk/mrEpKAsKEGjlGv4hE8meyzw/vUIvmmnY5RotKXtViNH2cqsDieMqCpmGYxKMSMXb0l3KptcvNOLhFqhJIptz8g3n7040bk+WqTlckMjW25KrFQhF+7vROL5jmhGS3uRcTv03KSjvklcwrlzfmTbltyy70AP9JZJOT25O7j8KDTMsnSEkAd4m71JXPdrmudTZZLr7fqQFCuS1uJsuaC1GO61n6lXtHQuJaWTpMVvN9pJN6EhFu7/BK0PUICtfl1JFI1/K0e5CQ92aVrd6NkTRwi7ulK7q53fNHbpqkQsjYqgbrfNL3dQohFvqS0zHJGwtJAsW0kQyPGJszvaduYpAkQsjZBpIHqfLVIdw96c4bcupK0B5I3HpIEcuWf6kpRu11SKNK3uSsKYBe9L35o9S7kRZDplyT2KqQ3cPLP4k+FLPJAcoRSFAFt55bRTVrXW9StqbtJX0uA1WERSMNHUuJSDl5LGeSdew2xY4t/8jKdurNIScjK993ela1o6ogH3bviWmxjqxXaapOV3e/1JOOzkuh72RsPSRzW70pDmLZP4XXR5l8lxvSjuD7chD15N5pCSJy3aIWFvSyO4hduQrt2WdqXEbPm6RC3fn7kmt9yO4iu0wbvfuRXbcnfa6T5FbkkA7UdxE9uQO27m5LhZlc75kjImuzfai1vF3RuPtSG7bR70TFbn8vNFd1a5IWyz1fajuB2pGU3ja2a6xPaSaGTp1ToltEl813WfWdqBwSe34kY+Jn6kI7rsstEQ7tGfcn3g7SExBaWbfzRzFGR7AtHJA/Tn/BcPqVd4jsjlwC3JK4PK1AxW935k08n+KO6DxIlNYQk2f5UBk3eopTbstEL1DlboyvuRM+2SCLegOTvbco/tD3Fnkg4pehku4ToSxJpAE22oeJaX0qPBNcJM7ITk+ZK9haUTtpCJMhle25Q2rDjhsZu9AVZd3IsmuR8uruStbNMSzMIZ+FYPtZ22eQzpqQ7Yx6zHxLJspui37SdtqbCzKCBuPK3i7hWCxLtNWYlJnLOZj4RztEfyqnnqHqDzd01dpoyybMqvyTParubuSKKQ43zZ9qhgLk+SkxDs0dytdSOjYdlaiSqMKYAvlkNgAfiXudF9uFBiE1H2T7SBLX9koI2p46zaVTSSN1SAfe112wtMl884diD4DQHUM7hVTxuFP7gfQj/ANIqJhOIbrDzsJ9U4kPhn1B217C1HY3FQpJZIqyjnjGooq6D9lUwv0uP/MVn3o+HctL9iPaL/wDMDs5P9nGIyh94xuVXgFVI/RJbuhz8jEf4qnmjkpzlilB4p4jcDjJtwk3UKfcmuD08UMc1ZWlT2llnt9Sd4Nul3SjO8iFsrfiQEL9PhWsMjYSwx+gSFhLVcIW72/Mkedou7popHu0d/pV7GPbJTUt3Pp6mTrUbcnTdLVBcPIVZjUQyDyYS25+lYPNRosKZXez26D05oihcdXB/yqfw4y1Z01xoxLK9Ust+QeEi8NybJmTTwuWmW5TTqIyG1n3epRSmuLN/1KllF2UNFh+3PxFyQ/dOmeTj+5SvbnHu+lEOIHy0IlLyv6GsECAeFtGOqYmw988/NWZ1XEEr8h+llFmmfIjfMVUcjfyIlhh/EgHG4jl/BRnjO6/0qY+7W74kNt3N2T7lHK8exAIXHnlcmi2urGSFh1zUcxDnnchZTLskYd3NkTDdoCItuqFxb6U+4gWLUEht2v1ISzz0yTmm1upI+en7k9kT2hpxMm9SG276k/aA6aJEL56eWipNMXbY0wvuJJ88/wDUjIf1JdRc0WZ9slUeIDGYNUR8UB8QbStWy7P/AHZVAfs0jyylueORt1qwVvhZdCQoSFxNxIX0IXQpsh9OpnrMlHSQmLZcfxMOVoj9SarKqSS2O9jibkIttb4V59/+bH+y81LBjcBVGGzuQvUxtdLGX0969CoKikx6iGswishxSifdxIHuIPqHmy6IyRwTxTgQuM8ZbAbTwqFW8XhkbsVim1mIU9PczbzFsnH0rOVOJSVj5WMI+rNOTMkBPiUkIcOQBngYtIpNwt9Jd35VYUvaxhgKA6h7e4Kx3Kz6Zef6lQT1ADo+ZEyqauZiLNzb3CudnRBs2RYlT1glG07DMP8AdGduf0lydZ+sxSUSMIwtt0u9KoWkuuZtwd4k21FNUSjGPs8jRZf3cjXh/wBWWTm0adtMfOSSbfK53+rNMzlNMYgHV3JyCqjmhzqc6U/ia4H+klfS9i5IaP22SOThMF7kO4RbwkRLK7HVeTOQ0IE19QL3N4VMipzqnGmoAtz8X/uV1h2By1gFwqOQgAOKchdwepTopnhaSOkBoAPa0snVl4rfJJfpEu15INNgIYeAnUyBLOP90L3ZKxpMPPbnmIl6WQQwwQtnGfFMnXSmeS7iGwyB0DkWitQ/ZDdFnDDTRvY53W+5WTWE2cTMPh+lUlAJ1BE8jsxK4imaOGUwNuOHRc/81rqCdlliU1PR0AU0DuUphdNJ4SWalJyfmxIqyoenYM5mvNrntdVE1YRBzcSz6RU8g2TSqgEdNpKHU4gwllnu9Kr6qoe7PiNt567lWTYgYneGRa/qSb1JVzLGoqnK9zK3TQhZVNTXcPWQ2LyUeaskqB/Ee0fSs1jGJPGZAxrJts2WMuKnEI6gfSu05OQFJe3DH4lgZMUKMs2z96uIO0Bx0ZR53C/I/wDkpNtKRaVOOBuZme7utUf26Kuop4JNsr7gu6blRHWBZz5P0oHkkqAFgB7e5Q3RcIX8SuqL788/ypR0M9VMNgOr2mw2MbTne74VYDiFJQtkDMP/ADXLPO/4o9TF08fM2M4N2T4lpSjb8S1tNS0eFiLmwFKPhyWTm7WNYTMe30iqus7XPIOxt3xLgeHPm8nqR6jp8C9iPQ6vtU0IbNtqq6n7ZMTw+CWnjdpfQReFeb1ONVczlmb/AMFCcpKg83e4l0R6DH/NGb9T6hO8TotO0vazEO1FQMtYbFZyEellQqVLQzxjxDC0VHtderjjGC1ieZkyTyy2m+QURckrbe9K1y5bloQPRQhwJZDNhIcrB9SKio58QqYqeCMpZ5jEI442uJycrREVIp8LqagYAaJgGXOwvWS+lv7OHZvsn9l+CVH2g9q8YwsceKAxwDCinYzjmbNimlBui3wsSycqH/6WnZfsPg/9n/sxKGKVdOHbStBhkrh3jRZ6jAI9xl4nWN7SdtMO7Nnw5wqJTma6Yov2sj+Vyy32gdsHxbtNX19HjgVss0ZCZRQFKDkY7uY8/DcqvBftCxDDcYozqIKi2nAYoZakCMqcXLeYirjNwXByOHddzNH2b+16tpanFMRwzsxHLhcUP+9lUymdm12EruTH1ZMpE32sH22wCo7PU2KQ4bLijjFNU4lsFg9JE1zelQ+z3aSPtdiOJUVXhUmKU9ZO9RUXVXs0JkwvbIQtqyqqns/hWCtW0ElNQz4vic4UtLLBIRw0cT9RiHN38NxJRySVmssUG0z0ztDNB9jP2f4NR1oMeJNCxwxCdwVLO+4xIebLy+sxbGPtSmi9ngi4UM9sNIPU5Hbd/lFVXaONi9i7LR1DYlWUZkD1gndEHwB8Aq8wejDAcKneiznOM9Z87fxPgUZMs1GicPS493ORK7JCfarG+0GB1mVBWz0hhAMjdcwW2iS8whkfDcSFqgHGWnk/EjLzZaJpDjrhxemrY/vSmk4vEG60i57s+9bntZ2LwbtViWG9q58SbCMOxOnGoq4BAim4vIuEPxeZadSS8e434j4KzsriFT2kpJ8Dq8PeeixiMggkiju4dW2oW5fwf4SWej+zumwGrNu1eMQ4NY2+jgb2ipL4bW0b8xMtvg/aSrxDB63B+ykZ4T2eo3/GiiktqKxnfc8s3Pl4RyZV321/ZXL2Zipe0GFyU1V2cq8gD2Z91Ib/AN2Y88/iWKmk9ToWNuNoy1Z2mo6MxbCqO+nDbDPXMJnp328s1V1/aSoxA4Alkee073kLddu8u5ansNgtNiXYvE5aiBjJoZxhImz/ABGFiG3yWKOnoik5zRF3iXqTTQtf5F99sEMcfbmoOKNgimgp5WEWttzhB/8AuTv2T4g1D2hcH6J2GJxztEhcrdyY7Z0JyVOG1RyMQz0sYsRPuIW25ouzeEyYP2vgpDaKoza4bXuF8tw/5VTdxoEuTNV0LUuKTwN1RTGL+nQlpe3EkUldUODsQlwybX4BuJU2K5liuKVAHGAPUHnGT7tSLpVv2moZ8WxilCjppJTloYTIYhuu2DuQ/KGkRcTkYuyuCavf+MLCX1/+qr5qdxwuI9LifpLuWooOzb11DR4fW5RexuZWwOJmTv6i5CpdZDTzcKmjoY5YIQEAj4l/f4y5KL/QrSMjhUNXfONJPYJQkE0nSFvkSdosHulikCVuG2d8otcIP8K0OI1EcMWVRZOINsiFrYg/K3UqShqDrJsmd7GuyEekVqrMHM2OEY5HT4dDHKcpzx7dvePif5rSVnaam+74JIpbjHYYE25vf8lgwH2cOaCSoCN8ye4iW16nE1Zrwx4ylGTPZu/mKeqO1R2kMfeHUXcSxtJiVx5N1Z2uoldWSiAWHuFyF9qFJ2PtnpmA4t94U1QAPd+GWYj5q7fs3UR0lHUnVUhRVMZymQTifs4B1PLl0LIfZXhdX2mxAsLw8L6+oC2EbrRuf1F3MphYPhseNB2Mwifj4czmVXiPgxatDcQCX/DG3Qe9x+Jd2PK1wjky4FPz9FXikdd20rImZzouz1M90A8jm9UvzL+SuaDCY6GL8CM+F0EZmRFr8RfmT5bdr5iTbV2O+QRBsyF3utXoxxJe486WVv2rwOHG15ZZ5JiaRoYpZPQDl/BPGW3mqrH6h6fAcRPP+4cW/fotJ8Iyh7pkDsVHbgpS53cSQiV9/mVX2Yh9n7OUAPlcUd38VZF70sS9qHlfuHCyLXzSuQsKLvWpgdb1ZJ+ooainhgnkgkCKbokJtp/SmB8TKVU4tV1lJT0ks7nT042xxl4FnPe1RpHSnZFIdopdPeuerxLvh1WhmAY3Cs1jVHHnm7sJEtQ/JUeNU/EHP0rlzLg6cL5M0Nl/P+SvcHF9r5qhkjtPmwq1wSRylds1xYn7zsyLg0YbkiG59E5GVold0ps8i+FewjyDjeS6klqJKgF722k3iTks0lQZHLIZn6ie5B4F0OlTS8lW61CtZdEfNIE+w3c0hWNW66MnRG21D38kQoCxW7h9LI7RSYbu/ait+e1AwW+ScHyQiLc/EnG5igASFJh2p0uomdD4dqqhWJuaRDc4siEV0R11Trgpf/IdrKGTD5uFKzCWTHte5NOL5KfhuHyYpLIDSAJABF+I9uaiELCsoy+r5ReSP2vA3a25Ifc6O3p9K6I7hdamVCEbibPbqnXHYDsyb79E7pYbfmUDGtdqcp8+MGTeJNNz5J6mjfjD+rqVvwNDji156sOq7dsFvU3UmjkfiFm/f4UiLiPoyii7HS5ZZOOXiSt7s3L96BifLkkxPaTi21CBIdu9XTl6Ujz25d6a4j+V1yEJHHvfag01JTbbWbakWaZGTxl9W1N8T3vd8kEkxpO/Nd4nc6icZxYm01SKS5+/migtk3iOuGVoZ/EovE282+lK7cTO6CuSUBa5o+JuHJ1DKTaPizXGk2oskl8TuRcTXLwko/GHv8upL2gfcpKpkriXCWSV20c+pRPaGzyR8RlSCiRc+7W0Urm73dMe0MV2fSkMjFy6vkgB+4cy8KRE2X9TJjjbs2y3bURSXEOt3mkwDubvRGXv7kw5PcOi5xLn1zSsB5pO9Fd5smHJiH4hQjJcWqOQJN3myV27kmmJhLJcu91qoCYG2nJ/CT2ppybJFUk8NPTg+Q5hft96jkTXZPmpQD93zXLvcmrn5M7JHJw9M92aEVY/tt5Old1KPxmzyS4zbtf5qmOx7iPdkz2kiubMdEwMjZZv0oCmcWybzUgSuI12m3RCUm34VHKZxAvV8KXGu06s1Nlkhy3CXSlxNhZZ3KPxNOe5IprfJIpKyYMm7V/hXQLbooTzMQi6LjbtHRbNUkTeJ+bck5XFzUPjW2v4i96RVFym5FpImCVzImka7JQxmYhK5ENQ2aWzNNYkriCJaJMTd7qG813J0mqC8/yo3kNYyZxLu9LJvUobzbeaXGfJT3JGqxRZMKRh810pPeoXG8WaXG/wU9wrsom3MldprkonE73ZLjXc/wB5JdxjWFEu5tyV2/lyUXjf/CXSm10dHdL7MCS8jXZikMlvfcovtHe2S5xN/wAPzS3GsMSXxP0pPM3ncovG8mXGm3Jbj7MCVxLi7xXXm6dqicbehKouRtIrtY4k1y780ik9+5QvaGFsknqnLy96LmS44yZe3mlxPJQ/aGG73ohqLeb/APoi5lLtEriPlnku8R7tMlEGo2c2RjUXGObo95X/ABD96XEfy+Sje1NnloS49Q3N/wBKn3lp4iVxLi9SQldrcoxVAf8AtS9qbk7I94f8Q/xO9E0mnJ1G9oa1c9oYiS9432iRxPLpSaTyz0Uf2hi16UuN08xVe4X/ABkgy80Q+bqKVQHd1Je0B5Ej3B/xkgpH7nuuRNIxc/6VGGoa3RL2i4u5R7h/8ZjAqnHmnWrHLXqVYxPbcnA6l5zidKyE8qzhjsdKGquK+91XEXxIrn59KWpPdZahXMRf9qf4lw8mtVIFQ4vmzsieoMvG6z7ZqsxbvMHe7CmZqwBiLI2I+5VPELzS96axoh5bDaR7s3fnzThzPyZ9qZ1Xf3rWjK6DuciHxIxmcW5sSaXBzzRQWSOM5dG21CUx5W5oAK25JFFNhCT+boR2lkk3JNVMjw0k8t4xWA5MUnK5BmzM9tu0j0olRU5vd/eEL8vhXm80jyeavMYo7r53rWqpy3yCIWqgNYXsyUC/LJJrvyofETohG5UMdutDJsx81qMB7PhNRz1le7wUVMHFnl+fSA+8lUYVh7kJVZhdEDiICX96fhFTu1naB5KOnwink/Ahfi1JD0yTP/yFtG/Mp8gVVfikmKV8sr7IukIh6QBulhQU0lpiTKB4blIhzK3wptBqek9ku0E+EzYdilHOcFfQTCbEL65eEl7P25xh8YrYMdBmKLGA9qch8Mv9636t35l86YLUFGdme0mtJe1djKpse+zmvpj3VWEzjUh/+Geh/wCUXT8orFJwYQ1xl326JDMYjo7qrebhy6NtFOtWXDpttTSO1ZP8ifNJ33poZHt1THtAF37mS4zCIuHSq1IcuSTHNpptt3J4KjTJ2Ve82meS61U9uT/uU6D7hYhWHG2Wb/xQlUXPnqPnqq0pHkuHW5I5HuVa0LuE16i5+VyXG9+1QCmcm+Sa4z96dBsy09r96TVDbs1VFI+QuhebbzS1F3S2KZiLmhImK4Hfq96q+Mj9o89wooWxOaO0cme0e9Nyj5O6j+0bchd0Q1Gmj2o1JtM6+ZDk73CuGL25Mm5Cu5bS6kw8z3ZaqzJjhZDl4UPTd4hTRyPy96cabZk+5FEWwxJyHu2obrtepNFJcPegGS3TUkaWiXk1JnV3Jsyt5JnjN9KFiuFUkYvKO8RvUuFJrzTL5bdOlF8twqzPuMfu4j5odBLJMXMPeucZsibX6kJE92iH2no48SwCsjkBiMIyICLwk3pXlnZ7tRivZPEY63CK+ooKoH/aQHbd7i82+Feu3DcTOzEL8xJupZzF/s/oMWmnlpKgcOnN7ggkH8L6bu5RKMkXilGXEjTYT9u1F2mpYqbtBTNRVuetdBtil+Jw8Lq9xDLghPSPxac9zSwHcJfmZeB432XxPAX/AN7pyEM7WlHcBfSSc7O9rsU7MzZ0lQ/CLrgNroj+oUlkHl6ZeYnr8lRJJfnt/wAyguLkJauOniUTA+22HdoG4UltBWl/dSl+Eb/CXh/MryfD5IWFqpngH1ZKWzjpx4ZWvGY3ZPaa6F4tmbXEpNJHtlzkazuEm5qVT0r1RiDRfmSRLkRacXhfiRzGF3pa4X+plv8AsSVSLT09Dis2B3hrHZxqE/hOF+V3mKhYF2ZkmsBmbhDzI26W+Jaigo46Vy4YBa25zNtqbgmaxbG+1XbDELYKOpo48LoAC1pcPzlpJH+IubfnWeORpoRYzYgk5FGVy0zzSe0mcE1xdTkLdTfT5KEWD4XNUlLJDLh0pdclCwkBl5lC+n6clK9gOOxVfhUoWcO8S6bX5LsGGnVGMjXkCHEoanBbpqinOsome4a6kzIA+sOYKxwTEo6qmupzaeM2t4sD3CP/AEWqcWZPG/sGmjjhAizbn05blFxKuuPMLB01EWT9ZxYzLJnEmK25UM0kkbk+hCPqV0c4dTXNMWbvc/SqqrquHq77R5apVEm7N+9UVZNOVz5tY3hJRJglbOYjimhfEqn26QbXN3ER9LoKmnkkjzYwvJ+nNVklPUyaPK4j8lj8jsXBYy4xIWju5D8Spq8TKMjckc0cEYa8S5tu1lWnHVTZvrb/AIJahEhnkR5oikch02inXoZy0Bu5EHZ2sqLWdwEeq5LU6ERQqI43zN7kZ4wY9GQqyg7GvIT8SrCIfkotZ2daOQgppnn+LJZuKLUkitkxKcuZuo0kxkWbu6sJsDqIbb433NooMtDKJELu35UJI22s4Enmlc3cF31KRTYac1tjOf7tqsYcBkz3i4iXLTmqJtIpmE5Cyy+Qqwo6OQRzdhEvluWgw3svJIIm8e4d12SvKHsvJTzC52mL+rwoIeRFHh9C5U5XRlryI9oqx/2HpsYp+I0D08o7fwnuu/KtTT4THHrl/K4VcYbSsVRFBDC887voMaFjZzvMeN1/YPE6GYrKeSsp23OcQbrfpWt7MfZ7WVmMUs+GURlQzR2zx1TbQ8O7P1L6S7I/ZXimJFFPUBFQQE3ia47V7N2V+yumw0QeKLjn/wASTd+kUPWPlnRB5Mn0fOvYn+znSUcY1WKVLRYaD3t7Y1giXwre4L9k/YiavI8O7LR9pqjpc4KURicviN9F9Eh2FpKyLh4jTxVAdwShcP6VJxSlejwmekwushwaey2GcYBMQ/Isu6vpHSsDXlnzB2j/ALL8hYlX4pJ2rh7B4JVGMp4fBGFkTsNu2VyFZLEPsP7HkY/c0vab7QarL8SeKYoaYPqlfT9K+jqXsPhntgV/aCrn7ZVgf3lYf4IH8MTaKyxPFo+CVJEAeytyijG0R/gqiKj89u3P2J452dklqKfC5gidyJ4oJuKULeXvVD2NwXEaGc6iIPYqgbg4s8JXizjaVufL6l94Y9hNPXQk0sex9u3wrxvtr9ldTSzHWYdI08B9cBPvb/qtnHjg5dn4Z4BF2DqcNpp56eRpZ5GEXE9pizvzWZrMarKWj9jCrkAYpiHgD6vERea9XrY7qgwvkAR22n6fSvPMY7P0mEzVThRzFKR8UDkfYAfCPesqNYSZW4XDFgswVuJxDUbLwgke4bn8RN/yWm7L9qpe1GO4jQYpIxBX0M0UJZDcBsNwCPl09PxLC11U9dLH+HaHS3xLTdm6Gnwf7uxEjbj+2gDXeIfF+61Q3R0KNllhVZUUdCcdM8YjE3COCJrTk27iL3LnbCunrMApydpj9ppIptsxWDltLb39KoceqpMHxTE4AdhqHmkAzHuG7pFLG8Unk7K9n4mdwKGOaJyF+YObkLf1EsoY+bOly9pvPscxSAuzGI0hxPKUU5G4+TGFuf8ASvNyxCjkMopaTfmWcl1pCrb7OayalixlowlcjgtbhDduu2sun2LpMFAp+0OIhTyk9zYdRuMtS/wn3B+b9KvX3Myc+CZ2qpYKjsN2QxCMmKeyalMcriLI3If8yY7N4Hi2C19FjmIRNQUsJsdtWfCOoH0gD6v+nJO4b2yqI/Z6fBMPajgguGEjbjStn1Pc/J/pUWvpZsQxGWrxSvK8vFIbnK6pKuDNzbY/Vzdmoa+sr6imqcUr55jOOhjfgwxjdtvPc7/SOX1KRUYpj3aKEY3kpsEw5gYAgph4I2f4v+YlS+0R0dwUUbD/AObI1x/+i4U0sgE5mchFzJNKyGzQUhUWDsMEWdebhrLJtBn+lMxX1ADIZ7C5RiyztdiBQw5A7ifTcSiUWLVIzGZyva7JpGbtl1j5R08IB1GW7mmsEkjFpXYGuyVa4yVT3vmWb2opYzpzIM3G30qyK4oVfXSSVBPqI55Na/chGSWQNX2u/iTBjrm7p+lmAjBnZyydBfgtuzwgWJ07SNs1zu9woYaWWuv0fTc2m38ybo6z2OpGVgY8n6SVhDx8UmIOHaDvpGDbRWqVMzNJ2UpamGmqipKiSnGUOFJUwPaVj9QsXxLQPh8BUA0kTPBFFlwiDaURN0kPvuVt2SxgOyPZsQk7OUvaOCpk/EilmeGWN2LRwJlf1NZ9m2PT502KYj2GqD/8JjlO8tOL+kZgu0+oV34GlD3o488ZTn7JGRCuPGITknazEqe0K0cv2peGYfcfi967RyHHIJtmI5kLF6tq3f8A+T+J0c4Y3ST0faagowilqvuWo4oTUZkwmJHtYHFtw3a5iomMfZ32tpe0lnZjs/ieEYTRzGUGNY0AxEUbj4s9jdXNarqVF6HLLp382Yy7bqqTt5DUU/ZYZzgkGlqZxiCUgKw3bdkJd619Vi3Z/svN7LRkPbfHAfX2a4MOpy+M+cn0jkyxH2h4xi/abFsDDGMQKtnOfZADWU9O2bNZFE2jMtcmXZcGWLFT2ZfUsfBpYY9BsARt/KnSH9SRyWll6UbiYxcSx7c7bvCuqPByT5kB0/mS7/hSImL6lPwGoejxWCoB2Yorja5rm0b0qnwQlbIQ7izFdDxLjZ+Jn3LrdWaCRe9c1L4bkYpWsXJAAtzFVWMRtwyzZW/iVdiw3U55LLKuDbF8jFVJNdk6m4FMxVQgypayS0ybPcpvZ6b/AH8Hf1LyYPWR6U17DeDmI+pA/PkjDcxc0nG65e4jxWBc5LokkWWW1EA/mFUAre/pR27ulA27RGOagAhFrcmRiXcgtdGPWgDnfo/5UYjdz2paCX7kYbVZQQbrkf8AqQDluZkTF72JAHeHaOqLw+lIERbUAC3miSSVgdH1Zpa5aOit+SQioAIStuyPmh+XUXhQ9/JERI1HYh5fPcyW5L3Ibn7kCHO9PU24iB91zJn4k7TycOoAm3DnahjQx0l71Kp90w6dKjzDbKbel07SFqTN1WdSTKQ2w3Je/pXBkfky4ROOubqTUcEmHV0Rl3dOfiTF1xZuyGbMm0QCHeJ8SVxXc1FEny0Tlzk/wqUwHrm732pXWtln81HuQsV12b/mRZVEoi0RXPdzUW5rctRROT+arYY7ddzfmu8Tdr0r0v7HewPZ3tcVV/tDjceDAEDmEsoEQ557RWI7XYPFgeKT0kRBLwjIeID3CS8TD6njzdRLpknaL1eu5VFJdblmVqTSOmbvmuDnkLL2bMR3jPyzRlM+132qPciEruaNwHnm96XGctM2Ue7u6SRN1epFl0SmqPS24UPtHVsu/MmBK1dEruW5ADzzXPyuFLjETf4Jq75JdXd+VFkD/tG0W/pQ8bcWv6kwO0e9L+KC6JD1F3miGob6VFfzJFcKqwofGb3/AJl0CeQwjDcRPb/FR1MwYQLFqdzfYB3n8m3IsVEvHKi3EpYxdvwbYm/cyhca4idnTFXN7VUzzu1pGblzTTE//tUjJgSNud36kRzcQutQLnu57XXbjyJVYqJnE9+qTF5vaKijNb/BJ5HzRsTRL6mLW4u5Fdv5/qUeErpBv2j0oGkdyy8QofIUSiL9Pchu6mbaKYaR+9cKTd6vNTRdki60cm8K7ddb8SZKTcWXf4ULzOPeq1DZolCPy3fyRe7NveoYzHyZ7UuI4vrmXxIaDdkkpLfE3NNuW4XTLF0u3NdeTfmpoqySEmpa7c+lK5yUYi25ZdKQE+Rv1IoN2iUHPLO796XEYe/co5Ft+LvRATWFm7Z+pGpSyMkcTbnmlxgIeSiXNn1bVwyDLm6l4y1maJnEDIedyLjMV2qhkVvn/BcKRturkp7ZffaJvEbzSufa+ag8RstruKcGS4et7upLtF/kEh5G3apPI1+T5KPd1a3ElcXk6vtmb6geKbXP8qTzbeSZf4s+aRE1meT+9GqJ78h7jaE657Q+uXiU3Hez8+Bw0Bzy08vtkA1DDBJe4M/cXk6qxJ7e9TBY8iuBLzTQ6Mx2klxHt700W1Ii10Z1trEjvTDeR4y55rhyPcmdURC/eyNUT3ZjnEcbdUuId2T9KbH57kjz7m5c09ULuMcaZxHn1JNNrm77U05e7mld3P3JcD2f7HWm7+pDxnz5umvzOifMhT1QKcg+M+5s3FIpPUaaLNL3u6VRDuSD4jj32onkMR/9U14vqSt3XI1QdyY6UjiWhIuMfcXUmPDuSHpFPVB3JD/EPneh4x26vb5JrxaJep0tUHcmOlM/e7/wRBUPyTXufck3vZGsQ7s0ZobeeqK7pzyQpP1L50+rCfq0QiKXvS2oAQ7UtbdUrXtSfPkgAulLu6kmH3JXIARcl1CI96JAHBH4nSbkkXJdQAtObIiLydD3pCVvNu9ADgjdqzrJdssSPjjRM9oA1zl5ktaEm/Tdd4V5v2nm42MTlpzWUuCZFHiMz3Fr3Wqpm3OptbUHJcDvtI7rclWv1KIoQT/JGBWmLM12rbU03cu65rUDU1ldRUtMdE0EWZs0rVMRORRHlyWVfvVvTE8OCVrWCXGMB3NuEtS2qtaFyEtOlRGimhsctLlLhkjjDPxChaG4cn6k6FLGLDnuUtksm4biBjLkHi5r1r7Ka4Y8enw93tDEqd6e3wu7jt/qXktNHHGA+rPzWt7KYgVDi+G1bPuhnA2/cSqDIfk3MwvHMTO1pBcLj6UHEtVr2nhaHtFiIaCJSXt8j3D/AJlUF1rZR5G5jryXCWW5K5vcmHkt55IuIxPytWjiJZB/iepDxG557XTV27LNEOfmo1L2Y6RdOuaHiPeWT3EmkmzzSoqw3ke3JA8npQltuSLIi5t9KAsRE6H+KJuXeuFyVUTZ1s+eaIfehSbbojUdjn7/AOlK7RN+LJEqoLDu3Dkke4Sy6kAju0dFd59SKCxox4ZZug8KkELFzyTRiw9WSlomxsciuXG96TyNmmDkYS5ql7TGTHRk3IOI1xasKaEk3c2fJOJysfKbcWtxJcR+Wf6VHu8mXRK3uW6SOdtjt2uScEf6k0JI7n71aRkwrbiJCYsRaujJNTCqRI5HVHCBR6HEW0wka4X+oVQ4r2FwnGrpKQ/uuqy0jLdCf/Nlctll3JZ/EspYYTOnH1M8fHlHmGPdjcX7N2vW0jjAfRPG4mBt9TK47JfadifZvhU84NimHN/4Sp7h+AubLeU9ZPSiUYPfAXXEbXAX5XVJinY/B8a3xg+EVWepRtfEX5e5ccsU4eT0Flw5lR6X2VxTsx9oFNw8IqBp8U6joat7Ji90Wej/AOK2VB2XosNYZcRjlpagGtCmsuJ/qLuXybi3ZPFOzsnHcDKAX2VcG4f1dy2/Zv7esehoPurHJpMXoCtDimf+8RN8J9/yJKLRlLBXuie6Yx2kpIaYoKM76rput2fT/wCqr/bqvEoQaRwGz+7FrVSYVDTY8BS4XWRVkQ9cd1tRH9cXP9/JW1NTzUsvEgIJw9B9TfStjl5RK4xyWOZsJMNrDlanSmnjK5we0lFp+LNfIwOIZ27m/ku1E3s+jm93cBd6VBsSqbEhjPOMzgly6he1UuIx4WVWdZTyS4Rimdz1mHbSP6w5GhOsOSTk3/aoM8wSVBMeQl0/NLtxJ7jTLV8UrCE5a2nDFqf/APTsMC0/zwvr+8c1Gp6jD8ajI6OoCce+19w/UL6soUPEp5RkiN4jHkQvkTJ+okp8SmE62mYKruxCk/CmH6ibq/Mp5XgHT8g12BxyQjnPwvIslU1VDRUses/HIf7vK1WlTR4iUJHHUvilL0nJSxsFTF9UXj/Ko/Z7s79/VfAo3HFK8LjeIn4Rg3iuB9fyqbRHbkY3FaU64LKOjkuYrrh8KpJpqfDzEJ4/xxa0969PrezdZiDy0nsRxSwva4FsHq/msl2k7G1NPUWOEJkzfsxt6VNM0jJeJGEr656qXKIDtHRrnuT9NG0dxzmReQ5o5heEyDQS+FA0Zk2b7Q9RLHZnSkh0qx78gBhH5J32xxcsmuUUJLjsAL/i8KtKejeYheV25eFLmQ6SIsM1RXSi7AweRKfTYed2edqmU8IQho23+pOw10UZCFl3xZ8lql/kZN/4iLDYpodQeX9yMOzdEUe+BSPvKmju3xkQ8rntzSo+0BzSi1gWbulP2k1OhQYPFTnsZwH/AIanexxxiIWMIsVyt6GjlxQfwAa5m1HMRJMR0NXNU8CKA5Z2fpFriWiSFbIgRtGOn9SlU1GdVIMUAFPK/IY2uW/7H/YriGLGMmImcELv+zDcf/ovfexf2S0GClZBQWkzDmRBuJE5Qh5Ljhnl8HgvZL7FcXxwhkrM6OB91ue4l712P+x3C8DMOBSMUvVxDFenYZ2VChtOSOMBy0EmVsNZh9HFLxGAiFumLxLgydS37YHq4ukhD3TKag7NxQxFmdtu20GVz94QUICxiIiPK1tyyuIdpJZpuHTNwoh8I96z1fjUl5EZv+Z1koOfk6XOMPibDGO0kczD7NKQj47WttWSrMWuMzd35rPT9omGUc9o9JXKpxLGOGVgPsfc2q6oYtTjyZfs0B4wEJ5s7B5iPiFVeI4oxDnEzjEfq81manGoxcWeRhEvFcodb2gpqU+GE7VA+Mx6R+IV1rGcTzFpWYs4kTPK5F6VAlxgC0lzIXWSxHHJPaTiv3s+hD3rP1/aAxuZpHL9600OV5Au2uB02JGc8bNBVC3UPSf1LB43DBJ7Hw2ennia2QMtrF6h9y0Z9oI5ALinbl71nMWqIqqI8s+I/Ii8SiaQ8c52efdouyMknHnoY344fiyUw+IPWHu9TLK1WJS1h07G7AMTWNbtt1XocOLS4fUwHHuKE74yLu9Q/IkwWJdjsJxH20MMmraiWS8KOQ7Qjf6vK5cUj1oSKjtf2fr8a7XShQU8tZPPDFUPwg26gNz3eWfepkOG9n+z9JBB2kq5cSqI3vfD8MkbYXhA5dzN+XNVPaP7QsW7ROdOxxYTRPs9mo2sC34u91V03sVLTj7O0lRWvzkMrQb8venXBbZtantJX9psNDD6Ojo+zuCC+yjpGcM38zN9TdY+WjgwsiknMqi53FrW2kpkPFqhDiyPLbyEelvyqsxma22B3ch/ypJGV8hVPaQ+HwqONqMMsro33F9RJ2GT8IHzVE0d35fepdNI+fN9qukimTaqo4L5ZosLqJCuzdyEveq6oGSQruG4+LarKjj4NKMj9Xdagh+BnF9oC19xkjwqlAoxkyYi6U3JlWGT59CmQWQxiDZCPzQQ/A1iP4Z5A1pXXc001Q+Wv6iTNXVNJMTM3J7eaFhchz6kCodLKYhbO1SIYeGOfVqosIuJfEKswjkqNAbb0qkUxcHeP8lqeztOcMoWZ3vtZVVJT8QwZ25cyW67MUctHLT4i3TSzxzMOV1+T3W/0q341CK/kW9RG9OAQa3RNa93qUciubJ8iEvCvXftFjwP7TuzH+3nZijjw6viNgxzCInYjhNx2zELcmLL+peRBl3r3Olkp4vB4HVxlDLt+yrqMBjunOinqcNnmCyQ6GZ4rx8iFuaru1hdpMLp4AqMcxDHcDpJBvoaucyJh8W27JaW23/uTUv4jk777+d3iVTwQkTDPNfLwPlT0kdJT1GHR2YTUtfTkLWiQ+IS94+JZCvH2rt7h0btthjv/wAxK5wTHm+z856KtiKs7H4gf40Q7joZPDJF5f8ANtqroo6Co+0uvlwvEWxbDYYfwasY7LxcW8Pc+5crl4gzp185F4NK4tdr4kYVk5UpwOcns/GuYfCRWjuQdRDtbahEnKGDM7hycmH05kS7JeUjhiuGwh5J+nJownN/Rb/FMogkbgnrreKtma82D8SJ8u9cuSue5UZh6Z/D6ULbm+S4UlxZZLok3JACPb3qFiG6EvkpnU3p+pRqweJAazl8S4OpHmeMZxykN3encAqLawM3Sxofxj0UDDZGjqQdurPqXi+JHtfKB6tRfjRD6U6QvaomCycSEXz7ulWFpL2sbtHh5FUyLbr8SJtrbkZx2rgjddnkRLcgWmZZLo5Jd/LanBG3dkygBfwXQ6uSQ9aTX5oKCut5NciAtq7br8LsitYdVYHXtsXUny8KP05ugnyLq5KbgslJT4jAdaDnTi+8RULv9S71eSiePuRcC4ZO3NTJOJSU8lfOdIFlOT7BL0poeebIF23vztTjHSCRUsncbmEJJOTZJWvnzQ2qiAi6EiL8qEiuS/egBXXFz/MiArS9SG5LXc2SLHQ51f8AND8kmLdlk9yRlp6UmWh2sL/eCdhtuYSQ0/RPn3AlMN0MRs/qF00GdsmSkrUTZrnp0+aS5b80AE9u5cYe7P5JW9QpW3clJpRx+ST8l0ht6m70Nr9yLHqK5+eSLp5obX94/UhLb8SLHqERbfhQsVzfCl1DytQEL8tVNj0kWNJi09LrGb2l4UxU1h1h3SPcSj2vbou2783yXKsWGE94r3FrHIV3Uy43TzXLfp/iukNr5M1y3c/0V2zunN9y4RPH0of4kSAhfPJlPkeg7duF0mma4uY/UmxzHXxZLmtqvgWg88jCPek0zWlmmWE8ssnScXVWHbHmmbJJ5LRHViTNr5Z5JcN+buocx9okXP3bknkubJNdQ6Mlbqp3K7QYyPlkzouI9uWaYt287UXDfPUkbi7Ug+IxP8PzUmjJheWR2fYHSodto5PuUxo+HRG7s+9xFiVbieIjcRF1W5Oj05N0rnhzRuQ8Z0BciThQmPdcmrmEupvcnSqHF870nJ/Raxr7Btce50Nve7unBqm72XQkApd+0M/D3Mp3Y+2voFh8k5MLcW7Xdu3KUUdBdm1S5j6bLVICowqzOWKY/C1p9KyeZ/SN10y+2VXDt11JIY7mHVWRVGFE2kcwF81Hk9mu/CeS34kLO39DfTpfZG4L88/5ohp/fuT3DiHoluH5IhGEW3m5D8KrvSJ7CZH4L7UXBe7XvUq6Au5xQ/hkW3+pZ96ZfYgRxp93p0XfZ2t5qYMcHs5PxHGVuUeXNO0lC1UOZzxwC3MidS87Ra6aMmVzU+7PwpNT7e9lezYTTjEbtXxyH3DlbcopUckY55xkPwuoXUtm76NLyV3st3mi9nbk7OpYR8Ryyt/ii4biFz5Wj70PqGH4uMglShcTMH8132Vh7nK5S2FiLNjYUQ5cuI38Ud+Yfi4yENKBcs0Xso59/JWEcMVuZSWjnbt6kMkIR3WSgQvy13JLqJh+JAhDSx7uaXsocs3H96kOTXFrtQvIGXNPvTD8fGRypWHXMkQU9t2r/wAU/wAQLsnf+aXEC3/tR3ph+NiGPZ/jdCMb5ZZqS8jD5ruluedqrvTF+NjIpU5/pQBTyCWTbf3Kbc3ntSGRhcv8ySzSj4JfS4yIdLITalu+SEaeXO1nVjFHxjJo2fRrrU3xG3O3+VX+RMX4mMr/AGeTIs3dL2WTlqp9wrtzDb6vUn+TMn8OBX+xyW6Lo0ctueT+lTyz28rnTjbiyfpR+TMa6OBV+wy+VyXsMvoVl/VqnWJuaj8plfhQKscPl8n9yX3fPcWxW4yNyvuRBbIFudpdTLN9Wyvw8ZUfddRdlw7knwuoG3Ztf3q8AX3PmiYW5OX8lH5sy/wMZQlhdRzsb+IpFhM/utV+xRERNfu+JkrgK3e/NH5sw/t8DP8A3bOJFoufdspZZMtDxAEifMy08S4eQ+fUj82ZX4GMoWwuUiy6fiSLCZc8tCV9paT3v9SQk1uuY+Y/80fmzGuggUg4LJlc8n8k7DgJyW3zvy8lbsUd370UMgCZbHt7viSfWT/iUugxnlt1qK/3prw5In6viWJqdua1JyZCRXJeLcgaHEhFD/lRWe5BQtbkvmll8KTeLXqQAVzdyXuSL9S5ogAkOnNdIfehbMR80AGPU64eREL9KVy6fVzZBBwi4bE+bWsy8oxGq9oqTPuJenYtN7LhVVJ4gjLJeRTZyHo/N7WWMhfyGqyRpCDJ+TfzUMxtImUqqEI6mUAztB7VFItwu6EMTRmVrM1xEraLC24Is7sJ59RKLhg3Ta925XYk0hjbkWb6EpbIGKwTp8Gjjc2POfPaHwqp13fErTFSk9lgbJrXMiu/pVUfuURNbJQQ2xC7bidkwfVkpUJCVOOnJQ5tspOz9Sskcim4Z6vt79FeYVVMIg7PdqKznVybcrTB5GFiz8xS+IHt2O1QVwYdXx/+LpIif5sNhf5VUFIZD6VIpieo7J4NI3gaSL+q7/Uo0o2j6l6EFwcDfNHLmHnmh412nVamZCe4bU0ROPLahsRYBJ7mtRDUMPeq4ptuSQSHtzUmiyMnnN71wpvCzv71GCQ/JERPbr0oL7gZScRyZnTjF55KGUjR99v1IiqGz5taq1HuSxkYkTdyhDUML8l32pu5Ohdwnju5pWt57VECqe3qZOxzOXJRRopIlMNzJELd6a9oezLPchKS7mgvih25ku7qbmo/GAeb/pTZVDE3PairE2ok4iYdExJM2WWSilN5oDmu5bUUZPJ+jplc+X+VR3LW1I8pHQ8Nhb0/Eg5r2EBbsvCiYmIk0Y3PpuRgVo8rVdCbHXFxHuXC2ps5hEeXNAdQ2fK1XZlRIEu50V3l1KL7Ru5JHI/NlaZm0TBku70nk73d1BEteSLidKokkcRrkV2tuSYErU5381cSA7vJL5s6bRXKh0O09VJTlsPaXOMmuF/yqFiXZvAseEnOF8LrH/v6bcBv8Qd35VKuZL6WWGTDDIdeLqJ4vb9FdjnYWehr6etwrHKbjtGG+IzA7rfp+Feg9k+3UtLTcDtI0eIytyrqQLD+G8eTrGmLeVqDpWePBp5dk5c2/wAVR61HiRyQFPT1DVFKer8Ppu+Ie5UeJYg8Z6lxc+SxtFXVFCRy0k7wStuZSKftdh+KVUv3rJHhNS+4JwB/Z3LyIeYfPkiSUOTGNy4LR66W7PNhTDzPIV/ib0qV92zjZIbXU78pQ3AX0k3NXP3DwYAqLLInb9oTW5l8KkNCrpiky3O4/Up8cfEYXPdnyTgVEUcNmX6mUWoxRhEgYWToG9Sa48EM77GzVdXV3tUotUt7SUT3Rz52TB9JtqKhT1hlcTdShHWH3ZW/JFL7JtvwX1T2+x+ljOGchxylFnEJalmCrjb03tof5lRVmPUldTZYZWNT5t+NBOFtQJf81S4rWSSXM7OIDyIVnawgk/8AuA4lviF9y5pSrwbqN+QK4qcaguAJGWfWe0VCCM5jLPO3/FWtHUAUQxyjHUCXhnbc30unaOho5psnqTiLvila3+BLnas6bogUdPaWkbmXUr0Kc44gfguN3p8SvMPwuKnAnibY3MlaSRxjHawOYy8iJaqPBk58mIqap4RLiM9vwqLTRyYhLwo5I6fP+8le1aqswkCCVo8rn/kqekwGeurPZqaIqiXp2sspJmkWmRQoY8NqRc6MpZ/+JVZ25fCLaK7w3DZsYromo6F+P3RxdLL1PsJ9gNXigBLjEkg0zbmponX0F2Q+yOnw0AjpqMIoh9yKS8mqhKfg8E7IfYniGIWy1ptAH/DB9xfmXuvZT7JaTCYRaKmb3yer6l6jhvY+koWHiu12XSrObFKPCYy4Ytc3qWcs7ftidWPpUvdMq8C7GtTgMh7Y29LK/OspKGLKDaXfIXmqKTtVxoijPMQz6ha1UtTjVxEDu2jrncZT8nYpwgvaW2K45IQEwHd8RLK1mLSiYvfcTKFiuJFfmb2j0rM4n2igpQLOS487l048Jy5M37ZqZsSCoueN2inFrnHwmsfi2NXSFm+30rM13a44zvjktNnuZZ/Fe0UlRUFLewBLu5LrjipnBPPt4LyvxxhcvCqqqxy6Io73Im3AstWY40ffcXxOqWqxoy357c/EulI4XkLupxoyMsz/AFeFQJcWaSMgvci6vhVFVVRzXyB0HuZVUWNcGpB9DEXQ2kQk5GkmxQ7L5HcjHa1qqyqgqnlvkYS7rVHrZHqiMWdxHO5lnvvBqOoJsrh7yWUpamsMZNrKguLZE1g9NxKFiYmJDLHIdot05qRHURVgkb9P+VUON4oAkUUbXD07lzs6oIYq7BjNwmtPK5llpKyWOoJ2e08tCFtyOomeQyPPp8KizSHJNruJ2tWNHUmxiWFiIT1/N4U7SDxD16UrX5eadjkeFslRWxP9s9ji27iytG1UJidVKb5/FuT9ZM9+r9yPDSDdm25A0NBS20xSOn8Njbc7v8hRYlM3BGNmYbXR0ddEICFjfmQIlNJHxLA6lXV0jwjwmJ7ne5TDmjpQMtLu73qmmmkmmv73fwoFHySKQnjIm8XpVo2UY3P1CyqgmkHrj/NknqiuujybytQU0RQHiSmeW1TqcX4oszXXOm6WnezRrvErjCsLeaXiPtt5IM2Q5qdxlyBvzK+wujcaawfEpUOD3VBOzXWtk5LQ4PgZyWsTbnR4KjFsidnMBkqJRd2YRMrWW1rJAhhCjg/YQ8yHxEmBhHDw4cD7srXIen8qj68/EvT6bBb7kzz+r6nWPbgSsA7SVP2f9ohx+ii9opzB6fEqHw1VO/Vt8xWg7d9l6LB5qLE8Gn9q7PYrH7RSS55lF6oz94rKl1K87DY9BhJz9lsTsPs9jR2wyn/4Gp8JCXc3/cuyS7b3icMJrLDtyKMtyEhVnj2B1PZvFarD6sLaiA7H10L4hLyVZa2Wb5Lqi79xwtOD1Y1LTx1ERxSRscRtacZeJZf7PaEKeoxeSLMYmkaILvDqS1FRM1PTTyv4IyJ1Q9gR/wDoJTv/AOInclzzV5EdUG+0zR9RKZjFGFDWlAEoTjEAjfH09I3KHFG8jiwM15Pay0vZvsHjHbA56mCOOjw0D/ExCqeyEPzd7+4VpKSi7ZMISmqRmm6eaKMXGj4zgY8SQiYsvC2i2+NYD2b7EzFFLWx45WCwlfH+x/T3/mVjR/2osZwOmCCWLD6/DQjKEKOelDhB8Q5DmuXLnpXA6sfS/U2eav3pNluSfFKbFJ5ZabIbtxiLWixP6fcnB6dF145qa2ODJBwlqN/J0auuzHYvG+2FUMOF0Rzl3yFtAfqJe09nP7KbTU4z47jrD5xYeFxN+Z1z5eqx4fkzpw9Flz/BHz2O1telCUjctNWX2FhX9nnsFQiLPQVFfL66mct35WtWro/sT7CR09k/ZulO7kQnut+peRl9YxQXiz18XouV/Z+aGOjbVyBl32qppIXvF2Z+a/SvtP8A2b/soxQ7KvAjpyNs2lgnL/kS8m7Tf2Ney5HKfZ3GK6LLdw52EwH83NcWLrceZ/o7J+n5MMT5s7NyPZc+eq0F3xLR4/8AYv2g7Dx5nA1fSg/7ek3fqHmsyX8/Svp+nmpQ4Pl+pxyhPlCPc2aHp5dKRdSWvk5LpOM74ea5duzXbe9cAUAHr53JDtfmuf0+FGBeaAHRzJkXydN9X1MjEW71ZQQZCiLLb80CSBMO7qRXaa5oQ3NkiHd+ZAqO7c0h9yK4UQD4tFY0Jx/Sh9yMerXMVy223J1Axu3XP3JD1EiKPRLTMtEDoFyfPJkS7b35oh5qDWKAtt+pIs0TDt7+aXU+RKWaneqHLLcL3JMN0Jv4s0YR3CWRW7F1hthzz79wqHZoqGwFitbNrmS4OttyQ5flRXCsXudK7YPBfy3JzgmOhAu8R+efyTvtV3csm5nTCOMZGnkLm1xeld4LD3OnOM/NDxO935LFuZ1KGIEobtWbu1XPZTIh2OnWkcrsnddufvd1O0zZY8bGfZTt6F32Gfazxv7k+NRJHpnt9SP26QR5vao3yG6xYvsiDh8g5tZuTY0MhcgfXap74lIQkDu1vxMibFHyLOKIrvUz7UrzfoevTogHQmPMHQvRnysU6oxISAW4QBbtco7tyYascSzZ7SdG2QNem/ZH9lfqdnRw0b1EgRgG53tZSGxQ4yzdgLLwkyX3pcd+gvncxZKZvPq9fJUV0u3uJ/avsLiPY2pggxGJgKojaULXu2uqP2f4FPrMWlrjE6icpSFrWInu2ph6xrctO9RheaONd7yXlh00p3j8EXhpcG3uUn2iO3N0gICLJnYSP1LZuZko4P2MW9TZJPHdybd8SlVJBDLk7MP0oBmjSuZahh/ZGKF//wBlIYWzyLcpIVUYvkpsONcOMQcITHqfiRiSzbyfSKSwfbKsadkJQ/lVmeKARmb08JD6ckdHi1PSmUklHDLnyE7rQSc8iXgpLA3VlQUN2um5SKiFxigDPkFyvg7RUZAMR4PSGT7ebi6dmxrDyoKikfC6f2g7RCpve+LIvCphmyfaCXT9O3wzKezuI55pcNy71bhNSR6ywcccukXtUuurMC/FKioqmPePDGpdi0y3XZLTvZLpIy/HwUZ16d+nwrvs72X5bel/hVjLVUhGLx0loNzHNPhiFIEQxnTOYNtYRPuuuVd/JH6JXT4JMpvZ3/MhGnPa2bjcthg2Idlva4jxSgqTp93EGA7T5bbS+pIpsChIWgo+PA3M53e9s1n+Xk/xNfwcH7MeMLiWTv0p2IbqeUPE28Vo2rsM9mKF6KHi33XbulEH3MJsAUzXE1rmRltJax6mX+Jhk6LH9TMmG0hdvP0pwpnLqYAu52sr+vho5Jr4IGiHLQBe60lOweHBCpZzxQLTF7QLncyqXVUr1M4dFGctNzIPIdv/AKJcZ7ea1eK0uF09PQSU0cXCna97TuNmuytMe51FhkwulEwlonqJc9Cv2prqLV6g+hjGdblAVQdmS6FRJdpktHBimHxzZS4VFws+oX3KFUxxTVcskUTDA5aDl0qY57fKCXRwSuMipeaUtGZF7UYkPi87lpsAw/Dq452rGcqgrQhj8LrR4r2bpsLClpMUgjoJagBlj2Na4/UufJ1ShOqOvF6fvDfY84eol3M2V3UkFROWmm5aMKHBI8wkeUpRe20j/wDamjjwsSJvYyuz6uMrWe/EBPporzMoeJIPPNJppOWe1XsMeH1RjGFOYE/ivuUyLCcLkiE5zcJT3Pr0olnUOXEmPSxn4ZlONJkWe1LjSZ6NcS2Q4Tg3AJ4Hfj5/3j3CtBgOCvS0tp5Tlna4iFo2uX0rCXXQgtqOjH6a5z1s8teaTa19yVx83zXr9b2PosWov9zooouGBZykxdWe673Lz6kpcKGaVqs5JQz6YOlPB1sc6dRNOp9Jl07Vy4ZnxkkIizz5J+2psE2ilt+hbPAsJoq6rIIDj4AMRfGr3BZMTp5QY44Yiz14rbbPCXzSy9Zp4Rnh9NjN8yPLHkMm5OJd+iH2gxYm6V6H2roaSE4qj8IpZmcZAgfqJZOkpaYqks2fhAN1snUS6MXULJDejnz+nvFk03KoZDLVnfRrl15pNvNWhUNLGA2Tn8QkHJP02F01QfDae4ls82OKuRyw6PJKesSm9oP33IvaDJ7tSWjPARj1vbd4epdhwkIyF9Nq5H1+CuOTs/tXUN1PgoeJxIwaBpeLl+Jd0/lRez1BDmMb7fEtXDhscYk7uxESdaljhbRrhzXE/U4rhI9LH6Jka5ZjSjnEeTiuERx/lWuejArm4bWugmwmDa/Dt/eqj6lB+URk9EyR8MyjzGOj5o/bHvHe92au6nC4ybRrU3DhIDMLmLWrqXW4mjzpen5YMqhmky5fqT0UzZ5mdo/ErYqWMS/ZsgOhAmJmZrs1H5UX9Gn4jX2Qhmu38SO70rvtTCJHttJSvu8M88m563IAoQFid493hT72OX0T2ZDT1TbdWtR/eEdovoXnoj9hbmzNqgHDw72tuRvi+wcJgfeAbcm7+ld9sfdb5+ScCjCMcsupOjDawswfEyTyY/4opY39kUqz/DyQnXH/APGUz2eMtPJCVKxHyuEkllh+iXib+yEVcZOWto/JCVUZAWrkpp0obswb6Vz2ULRezvWqy4/0Zdmf+RD9skzJmb5aIo6iUeedrelSwp92djdXUnOC+ZeIe9Hdh9Irsv7Z5XxO5K7dmmbtv1JOWnwrSkcykPcTPlmk82vxJppNvxJXMQ8kDsfu3dyLiPcPpUbiNyS4m7N2QRsSeIJFo21K7pyUbidRZrhSOLjmig2JXfr0rvf1KKM3ki41zJalWiVduRNuJRRm2806Enk6VFWh540uq7NcYtvw96MS7tC/egCh7Z1D0+AygLt+KbAvPsKp4KqaLj1Y04363A5LV/aNVMMdPE3m5OsPTE4ne3hZYSJXkuaXDcDKpnasxdyB2uYo4C3F9XcsxMTcQmDOzPROyl1KOJIiUPRSWhzUmlkMZg3PpyUBu5SqQbj596JICZX1RyGEbtsAG/7lDYuMeQJYpmNfOHpe1NU9QdPKMkbsJN7rkkuALQNwWMDjlzRPg88keYOJW+p9yaasMmuI3I3SDGKiH9lI8XxCpQAvh88bXuBW95ZdKmUcLUs9nVc1zETWqAdZPMZPJIZke7c6lUA/jZ+TeaoD1HBagy7NwR37Qmfb6SdPiVzfEo/Z7L/Z0hfvkEmR3ML813Y5ew4JL3ASk43bVG8XPuUoyUWUt23LVVexDFdcnQm7slFuttdJpv0p0VZKOYrckBE5eajkXUzI7nLkSKAR526u5IBK7RGO4ubKQ1OAhm+76U7onWyH39SICcU4YsI8upNHI1uTKyWOjJanYpmEubquucuSfimfl5e5Q+S17S3CZrSybcmDm383Uf2jRNHI92WlvqUKJo8g/dtz/wAy6RWtplu/pTI1Dx83R+0cTnlcqogIpHy13JEXTptTd1zlk9qV3vRQBXNzQlJtLmRIHkbuQcRFEnTK19E0cnVzTnE1zdNmXkmI4JdTOht8+pK5x5ojJ0qA6BWinerW5Rx5ap0M+XUtCJBWuTd31Loi/wBKVvS/USIsyH0qrMWEOX5Uemerpod1rZp188xFlSdGYtUt3kiu/km3979S0NEOD5ZIx6U1c2aMSfa7ckEtBP8AJM8P3J4y700Um7MkFJBwyMJCqXtDQtwjbh3i7eFW4+5HwWroeFn+IPIvUsMiTiOHE7MN2W+0THewswth9YctER3nR1O+E/qB+/4hXr2CfbJhXbSpNquRsBxGdxF4JN1OZfAb9H0kvHO0eDhHOVgOJ94rNywnC+9ebGf8T1XjU4n1fiGC09KJGZyXGLG1tpBk/pLvVQFG4hlwuEHeRbiXiXY/7Usd7Hvw6eoasoCa06Ora8Cb4c9Qf4hXrOE/aVgnbShCkhqPuTER5U1TbYZeQH/3LaMzhy4WhrFBalI8pbx8A2qnmrLg5NtUnFPaKMpAq8wMHtcSWdrapxlKzI4iVSZlCNkWrqjkmLOQxu9+1VoQ1JSm7R8W9/NSjyqCydtvpFT4B9nbTqWCVmt6kOnwWojcHqCeK/KzbsWqHs3TwwjHUT358hJur6VFDGHGnEOGxkHK5trJ2g42JVX4QSVFU/IY1pqkTs2Q6PEq/A5Cjp349Lnvpal7hL6S7ld4RWBjlcMEEFRFO+ZNTE14t9JLadlPsVxTtBJHJWtwon3cIOovqJfQfYL7EaPDQGOOkEf/AJ6lm5KBvHG8nCR4d2Z+yXEccMHqIyig+XNe+/Z19i9NgoBwKJr++Ug6l67g/YvD8Hp+JVsI2+HJO1faahoT4cHT8C5pZnP4noY+njj5mBh3ZOmw+MXlsIvTkp51ARjZT2R/CXesrU9qpJmJ3a0O5Udf2s4bE0kt3itFY6ykdLyRXg1tfXPIZHxGAB53PuuWaxLFAJ8o/wAUvUXhWbk7URTXSSy2EG3hl4lTYj2yp6cyPiMOW5rvEK2hhZzzzIua/HApZijM9rtra6zlV2wYXOw3uDb9YrI9qu1FOJEcc7b2Xn9Z2mmvHOXau6GNI8yed3weg452yqCPSRwEvFmsrV44clxOb7ves1VYw81xySOT9SqjxKSoImZ7f3rY5XNs0NTjHkq2sxSQqcnfMhZ+oVQ4lj1Hg8HHraiwB8PiIvIVg8b+1yomY4sLp2p4i/vZdxl+Xkk5JFRxOfg38lZIVxuLiP8AFQvvDjTcPPbn0l3EvLcG7UYgWNQSS1csvFOw+Ie0s1tRKSOpKS9ytdZPKbdnTyaOuqDhoRYAut5KjCS0ylfaLeH4lZYtiDUeHTzm7XO2grL11c1OwxO7kY2lJ83UTkPGjRzYsFPTX9RuPhWSrsY4xlqw/CLqoxLtFKLhHE7c9blDGQ5N77idYN7Gyx1yWTYo8NwXlb6c1Bqao6oyfwoQFiHPK74kFvDfR7VNmg2cjRjrtTQftOe31JmaZhmNn3J5pgtyyu8lRdBHuIvEgDKQ9H5JueS19H5sipiaznuQVqMVg65s/JOYbkJG5mwjboJJutkYndvF3pinp5JhJ26R5kXSyr6KRYV8gWjm1xF4k3R0/GPLiDFb4j2oOIEJDws5zZtSJtqUpSTTHNUPcReLwqSR2UYilsa6qLO1iF7RUykG4yaQngAGLIYGbqS+8mKOnAYoroRtYha3d5l5qMdRJVG97sP0tagB5o6aoYX4rRF4+I9xJmEeoNhCJ6e9cOleEhFwuRx05yS94XckJFWX2GYS8g5s7W/Na/BsD73z+n1LDUwz0p8I9wvyLxOvYvs57I9sMeEJBoA9lDaMtWFm3/mqcVROPz4CoezoRsLzMEQM11xbc0UlZGJ8OnjsDK15PUtTjH2Z4/GXEfh1X/lxuX/NZKqwupw2Syop5IC+NrV3dLgx/Nu2cfW9Tk+GOFIZL/BDr9SPb1eJCvYifPNnHzTFTSx1VOdPK1wG1r+73qR0oNqKtUODcS4oMQn7VYT7BWb8bwsLAnJ91TD4VU9L/wClRasqmnmgr6H/AO9pHuYfWHiD8yuawqfGKMMVw/LhSj+NH4gPxbVhF6PRnRJdxbmX7X1T0fZvEZG2k8Yh/F8kuyVP7L2Yw5unOO/+OqqftLqLcCp6ds76icRYfktRhtHJ7NRUUQOc9kcQAPVdl0qU/wDlbNK1xL/Zadn4Y5sWgednKCP8WQRfqZk521+2ysxSAqSmAaLDaNmipaOArQib/r71B+0fs/j/ANnOAUVTilBJQBirnFDxDtNsuq4fCvDK/FJZCKNn2Lh6jMnPg9HpsLjDkvcZ7dT1RkAZlr1Zqi9uxPHpgp4uLKRf3cTKPhOE1OOV4UlNGcspv4fD7y9y+jOwn2ZtCFPR0cUex/xqoR68/iXMlfk6ZNY/j5Mr2D7G1mH0ZRSNxayoe4/cPhFfQnYP+z7LXFBWYvLw6fQrMrc1rfs+7E4VgJFPIHtk4vpLI23P0j7l6bTVkFQRPU1DRCzXMI+a58/VzitMZv0vRQm+7mD7PYDR9m6AKCjdwgDkIxsLfqtWqwwfZ2I2PhE/uWcDtFTDCFO0jiL/AN6RXCo2MY1V0MZWVFgZftBfZ81408U83yZ78c2PD8Uegz4hTFDvjhnJtttjCsjjfajCqGnkeQ2pxB/2Yybv0rzXHu3k8g5PIGx/2sbrz3He2UfFPV5c925Xi6FR+Rhl69v4ns8vayiqnvpJ4Z8m0iLZL+nk6qq/tIclPfFUcAs91239y+e6ntRLDveRwi7rX5KtqftKkGE4oqt5Q7o5H3D+Zd6wwgeZk6qUj2zGe2x0cWUVQ0pd4i4/5V5/2kwXB+1l0oPHRYi/Iwa0Tf4hXm0fbaW8gnYyMfU/hUiPtZERDnmPib1CS6ceR437DglKM/miJjGC1OB1hU9XG4F4CHpNvUKhjt0fvWypsSp+11KeHVh3VAtfSy+IX9KyFTTyUdQcUrbge1172DOsy/2eP1HT9v3R8AaldrciDboutmQ8khHbp0/Euo4An3JAN1v0pO/SyQIEx221ss0tSXEY+T7kDBcXuHVFa6Qj5o2G5WAIZj3o25Lltr80QbUCoL06Wo02PUSLu5qWzWEQrXLuSQiV3hdE+1I1SR0t3euD1epJi+S4PJA6OpXbvpSufua5Jy1zyRYUd6n+JduXLe91wRbdkyLHQ7S5+0gzbs9qMB/3Yny3Odv0pgC4drtncKsaqlqKeEJDjcYpn4rF5j6hUWBVsMntJPxfwia3hZdJeq5Ot3IC3Fm3mutkOqY0cfbbzSYl0i7vCuW3KaLTExXJERW5j4kNv8kcfSKWpacgCkfbzFC8h+9O3XP8kJe7JS0i95AERi2jJXSe/knby807FVSwlm1heK4mUNJD3f8AkQmKQbswfVC0khFycR+SuQxbbvooD89HFTqTtNBSl/8AuilPTxZqgM0Uh3ci/gguPbo/5ltY+3TRtk2FUlvyTpdvgt1wqkLw7oxQVSMKIyF3Z/lXeHKNrsBfwW5Dt5H3YJQ/oR03bJqo7GwimYf/AC4+lKxUjB8Ocrvwzt+StsMk9noKqI6NpZZeUpN0LTF2iiqhdgoIxt8QgokmOUdmXskdzP1LGcFkVM2hNwdoxtsvLhkP7k9HmMJfhPflppuWjPFKQh/YMP0ugHEqS8b2O34XZXaIoy7xyk/J7viRNHKT9/1LUhXYZcLHHIX72SOswgmzaCYfzsqsKMq1PJ1Ozl+5FwZM9Gf+C1gyYZI/4cFRb87k7HT0QneMEv0mFyASkY7gy26N/JIo5Sfl+Vbe7D8xN6COxuYje139SdGPD5s7MKjHTQhmPRIPcY3DKeSSuAz6Q3PcmjKSQyPJ9XuW8bA6aSBwilijJ23GUb7fq3IB+z+vrjvp6mkn8xDbappFKUo/ZhX4gt0JAJjrk63sP2X47UCTcCIcvU9qiV3YHGMPIWkoJDu5FFvFTSRdzkY5o3Iu/ciEbSLmrmTC6iEiY4DAvko7w/qLnonwP3kAcshzb83qXSzLvfVlMkhYWHN2Ie5A8IkWjsp9v6Juf7Ixj0vl8NyIZD2+LJOW6/CuMPcnwydp/sKa8ZCfwnvZARXKbMVHJhNPYZ+3gbjJHlsIPCVyhaeW5GsbK7k68ggLiJP6khzzzu3IxILCzdhLuH1JopAEuadRZO819hXOLFlnqnQmKMR9yaaRsicGIhytfapFNT+0Wu7tcVyekWPvTX2NHI8jjltyThzSVFnHlkMBa1rzIrU9wYMrGPf03KOY8MybqR2o/oX5M38ZDt34ZA3fuTR53Z9JfEkElpc2EsrUM1+3Vi/etFjRj3ZjoTOUt+e5/TpqiqsiqJXbcOfmo/EYTLJ9zISmceb9Sh44m0c01wmSgqKiGmlp2O2I3ucR8Smy9pMVmpDgOtlKA2YXDO3l0qmKZtuT3JDN1cxWD6bFL5I3XV54eJGg/wBrsZ9nKL7wkEDj4RCL+BVYTPDdZ42IXUViAgI793cPqSvWkMOOHxQZOrz5K2mPht1ZnH6XUuH2uogldqiYootx3TFpmq9pLe64V0qh5CzyYfpTeLHL6IXUZF/IkxE8Z8RjcXHkWaTi8lz6689VFGou70fGe3m6rtw/RPfyfyY/a4tnm4iTeaeoiejqQnZryHkJbhUJ6oy6jS9ofbvUvFCS1khrqckJXFm1wr7RK3DTzeioKrJrWGeASEfeo9Z2uesrKqpegpoimb9lEFoB8QisvHMfPPvSOS5yXCvTumT2UT0v7t1VU5l42OGRDmzfUSfDGIy5ysH5Llnmk+VyNpmESd2u+FN+m9O/oper9Uv5l4OPDHozN9WSR9oLn1Bi/pzVDc4sTdSV3wPyUr07p14QS9X6ua5ZeljkZc4rvPVL72gLX2dxL4SVI5PcTZbkuJv6H0V/gYjH+5Zy3fEqfLNwK75IgxakFtQe75KkIn+kkDyPz8XpyWn4mMx/OzF8eJUeWbA4/uRRYhSX3O5/Tks/xP0ohktuzT/ExifW5DUBiWGD+0OW7vEQ5ISxLCpCy/G/gs14s8tqTSNdq1yX4WMf52Q0/tmDk2XFqLvkyQV2FRmL51B/Dlas0MzZ8u9IZBuytQuixh+fkZpazHMLkPZSy+ltbVDlxKk8EEg+WqpiJiEWfPagYmy79rql0mNCfWZGW5YlBdrTyfx6UJ4lH/wj9+qq+JuzzROTk2n79Ff4uP8ARn+Vl/ZaRYhHtzicfq6U6ddT2abvpVJ1WszuSXEcu5R+JBspdbkR5pxtO/Jc43/oopF78xQ3P3bVzF7Ez2rdr/ikVQ31CoLl+pK5x2oDYmFVNch9oe1QCkfIVzjIHsyfxvJ7kmqHFVz1DiyTVD97fmQGzLIqp/NFxrtH8KrRmuu5ck6EzC250CsnhI/cpUWQ/wD61UtVN6nFPhUdyDTYtxkf3JDJuVdFM4+PmnQqHLTPmlQ9jFdv6h5MSALtogqGEW9llfP4VN7W1HtGN1DZ3CD23KKMduGiWXUei45GsPiV5ixIeGfenerVJy80WaJWMALkxM/cpOEwnUYhBGDXE5qMRXFmyKKZ6eUJI3cZGe5iV0SW03ZnFKri1j0pBAbkTSymIC+71PzTAYXANPOb10ZSgF3CjAi/q5IAp8QxQ7maao8y3EjOnfDwniM/xZAttDd3+JK6AgPJ3ttQiWu5WMPZuvmAjeB4Iga5znewf5pp6EIyyaVqg/TA1yACpifc4Mym4dC4yk7taKKmEKEBkkOmAT22yncbflZGOKURaHHU4gfgiD8EBL6Wud1Ov2Lyel9nIQLsrPJn0GKjmVpktb9jnY+s7VYXWUeKgGCU9QIlT2wuRBl8Peyvu0/9n3tjgMJ1FPQR45Ri37fDnvJvqDmt8eXHH2yZhkw5PMUeYHJd9KZInz1ZPVNPUUMxRTwSU87bXilBwIfyumuG5Fm7/PaupSicuriAY2iL5XIXjfNOHI3mw5Jo5PemTY9F082XLmFuTJhpLR5sgKQB77i7lLZoPETfUnI6hxIW8Oah+0Xd1tyFpmu1dQLYsZZmIeVqimV2uaaKoufVNHIxGtUxSHbruSdAvPamAIbM+pOOXD0yuQTRIaTqtQFJuLRMDJc+n6UrtqVlfQZFr3IrvU6FcHqTEPXbNrJwy6dfypq60c3S4jtblkgZ1itfkgOS0kn5ID/UhlBkSVzCmCk3ZdIohJskrJkPac2b5oiFuXqTPEt70JSN5p7E0SiG0eaQZZ96ijM8m3N9EbEnZLJQ+a4265NBNb8kuNaWWStNCaJHSke0k1xrhRFJc+ee5UZtDhE5Fll3LrE1ybufmiYtVS8mbVHfl1Irn00XC5ro7X7yVmgnLuckrtUJ55oup+SS5E+QurRkQDw02PVkycYrUmSvaO1OH02MCLTvwqjpGUf9SyXaHsjV0ZfiwMV/RKO5iWpEt2mas8NxyXDSJmaOeI+cU7XMvLz4G/fj8npdL1GP4ZPB43PgsguWnSoZ4fPG+oOveK+bAMWAXkwgaKoz1OmPY/7lTfceERzFIzSSF3Rn0rijLP8AcD1JrB/CZ59hvaDEMNjGmqbqinNtI5Lrg+laGmF8QjviAvoJtyvpcLo5KjjSBxZS8RKZR0bzTDHTwOcpchFriXTCOWfyR5uV4l8WZL2WQeTWkPhVjhGG1eJSjHBBJPK/hDqXrXZv7GaztJNHLWRsIFlnb/qJe+9ivsfosJiAY6SELcttn/zNbtrGc+PHPKfPvY/7B8SxyUJK8CiD0i7f5l9B9ifsPw/A4wFoBu6uW3/1XpuF4DSYaO9h2+HLRSqiuoyjL2eSyVv7on6vpJccszlxE9CHTxj8yLSYTh+AjG84XkTWsMY7RZT/APbCKhhL2alYSFrWI3/0rK1mLcZjzO3d5qjq8ap4euS4n9KhY9/Jv3NPibep7aVNQGUjhYXWPhJZDFMegp5LB358vmspivaaSRyaD8IBbqzWl+zuuwyuw2WoanY8Spjsmkle52z6SHyW/b0RhLLu9SixTtJKQFm76bXH0rRfZzVYNWe1PWwsdfG9wFK9wW/CKw32h5YfihVIZDFVtr7jZZLs/wBrHpcbgAjtGV7H181q0muDnWRqfJv/ALcBDD6mnxynZuFKfs9QMe0QPwH+Zrv0ryDGO0jSNq9w+leldpZDxrA8Xw6U3M5o74yLulDcK8MmzqIwdwf0mXxLXHyjjz8THZq46iIWkdi8lSV9UWVjeFTeMFORcV2t7h715n2o7YVtL2sGC9goYTbYHjB/UnKVCxw3Zt6moeQIHu2kGo59JMsl277SVuBjTwUZiHGZyeTLdoXJXMdZ7UAmz25P0j72WN+0iTiVFAHi4ZF/Us3Pg6IY47ll2qkbEOx9PUu7ERMB/v8AEqvsn2foKqi9tqIzqZLyZgLo0U45ON9notZuCO278yY7J1DQ4ODG+28icVn5ZfMYOiH2mp4qftPRvSxjEB2bRa0epbebgkxNpb8KxHamTiY/RBraICTD+ZSHrpe6R7R5ape0T+KLPEq55qknvayEBP8Ah4VjcUrjqJCd3e53uf3krTFZjhAI83uk3yfLwss/Vkwnkz3KWzXEhgbyP1EpUNYYvY7MmQ2hmuwExFc7XEKk3ZYjM1uv6VHqJDIswdhtTE1U4mX+ZMSzOQ99xIRmlTEQvJLm7qfGNoDcPSoEO3rfknZaq7kzChmjCqrMrhfd6U1TyGRi0bORvyEWuzT9Ph51jcWQ/Z6Uecp9P5fN0L1gQ/h0WYD0vL4z/wCiqhodqaWKhAXqZGlqS3cCN+j6i/5CopyHNaR5CDcox6RXTpTp7uIzifpJS4cPkk3G4cuknQDZGaRxtYGdPwUdZWFmwbfi2ijiheM74j4Zj6U+GIVNKO92PXpLqWbv+JKkhitw2TDTic3Yr9zWpgB3jn0qxrsUDFIcjBwlDl6VAHMhHIeXpQmyiZBkLZaqbh9LPVVIRU8byyk+wfS6DCqOSoMYowcid+ovCvX+xXsnZemOP2alrTmt4kkjbw+gu5dMLowk0jX/AGOfZbhGGzxYnj9TFUVllwUxdIF/1X0fhfaaDDxD2M4QFtrDkxDavnWnxTB6oBA6upoJfVkMof8AVTYSrKe04q0KqLuKmku/p5rOWFTLx5nDlH0LWYxT4hcdXRtKBPqVN4fyqFUdkcEx6n/Dna3xRVIbl5RhnaKohAX4lpNzG+25aeh7dSla0uZeG7NY9mcOYG6zxn80Q+0H2F0VVcdMzwF3FA/+lefY39juN4axHTs1YLeHKw17tg/baMabJmAid7rjdWIdpI6xx4sQe/W5aw6rPj+REul6bMj5ErMPqcNlKOrp5ICbbvZR9t2i+z6vsbheNQZ1MFLPEbaFmK8+x37BcExSUmoJHpTf09Irtx+pRfzODJ6XLziZ832uOqj0+IP2ZrjrI2upZtlXHltHPxr03tJ9h/aHAyIoIvb4h8UTbrVg8VwWvoYpY6igkiMgIbZ43EC+El397HmXtZ5z6fNhfvRkvtXLAMJxfsvJTYo2NxWe0VtJHGQFTvf0Xd+niFaHCu2ksmJz1+AYNHQUpZeyVeJHxTjJuowBrWz8rtFnMB7F0+Hv7TWAFZWl0iW4I/pFaMISzHwj0ssMeKUnbNcuWNapeDEfadNiPaLEsRxHEMRrMUqqZouJPVTEZFf/AIeHpWZ7G9ia/thOfAyipYf21SXS3w5eJ16PR4OOMDjcc4PZVz2MXuYch/yr0XsH9n9NguHBS07Pu37txGXqLyXNkxpM68eb2jHYP7N8PwunBo42AWt/aPvmfzIv9K9nwqnbD6YY5I44hZtscX+pM4P2XpoQieeMDMcrBFuhLEZjmkIGN4hHMXuD9K5Mk6VGuNX7mXIY6BGMcF8p90cTERKbUjX+yVFRUQBSwQwlKYyyCJkzN4R5rKx9vp8LpggjoqaIBbedN+EZ/UXep1L2gpMew2viglYKuSnMXiPqLTkPmuJtqXg9BU4+R2h7TPwSOI2PLwydTKuxHtlxNLGiAeY+FZ8Cp6XDSzMyrCMSYfIWHcsfj3aRqh5Xd2Ex5EOma7Kic7yaot8d7YGRFwjYWfPaKwWK4xMRv+JYXUJZ7VU4n2kiJpAciuyuYcll6/HpJgsbIc9zGpOWUpTLTE8enG4Dk4ufvVHPNxLncrfiVTWYkAjlI9pDy1VbUY9JJCUb5CI8iUAk2aw+0j0NEIGzTib2gWe4C/6KND2mjqAMDOwi5HduZY5sWljhMNCEwycS3ZfJQhme2/N09ToWNHqGAdopKeqgdzd8j0kLwr07HYwxTDafFIustsi+esMxJyCx31zuXsXZTGjrMMCmkd7JG6bvEtMGTt5ELLjU8bQ6I+bohRB1d66I3L6he4+T8HLfzLoR/wDwktRRgVqsQTCiLK5D4kv3bkAFbdc/hRjaSBx0RdKBo7bqlbr6UQ5pCV2qg09oum5kktSfJO2F8KslWNPucRS6rWdkfvTr0559Nqh0bpcDFqVqeeF7smDMl3gycmB/4KeC9WM22uuFyT40s/fEf8ETUsue+I7fkpc0Wsc/0R/qQuOin+xx9+0vSu+xhbnf1KN0X2WQWH3LoFLba0hEOVtuanPSxjpmxIfZbi0z+pLuIvssitH3u/5Uijt81M+7zK253TZUZ7d3NT3U/sfZlH6I/DMh5PahGN1OCll5N05IWo5BPo/kl3UV2ZfohkL93Si2kpj0pk37N+aTUe7N2dNZkHZZButZd0Ur2N8uh02UbjrY/JPuKQPHIYt3c1wi/MnOHu5LrR69ClziZ9uQ0QuXLpFc8W5PFH5s6F6du71JbxK7cgBJhFIZLeSR05i2m4c+pWGG0MUwfigZ+rXaKrYKojw0NRWRkcEBGI7XIVKmGOlhsafhTu2oi939TKQeLezhYDWh0sKqqibiatkjYFH9kssQeOm4bG9qhPJqTJi1/VcnQHTPJYtmqgOUdOVZUxRNJHEJv1SvaKexKGnjmPhu8XkGd+RfUmhIBcXNuTeFBNI0h5+FKwoYue7u5pxrxMnbdcuWsNzs93kgea1UmDJgTVI8nt+l0Pt1aJcy/io8U08nQ9v7k7bOP95/JajSHfbqsX1d/wCKL70q7es7frUMyn7jb+CA5Kgh62UFlz98TjRlFmQykd19/h9KbHGKuN9ksol6hdVEQySSiMkrgBPqS2GF0PZgacGqKnEKiod9SFhEbfTammxJFfD2qxSn1jxCpD96nU32kdoKXoxSUtPGwlcrijo+zdOxG0VVPLnpcwl/Strg1Z2YroSAMGjiPO78SARL9SrUHwefRfaRj8xi51lPaXqhbanR7fYqTZSPQyj8UAr088FwqaxwwelublIUY3Iyo6Yi4c9FTW5W/sG/7U1AjuJHnNJ2gqMQIWekpjLq2wq8DsGGMQjPJTUoCbXfhAQktzg+E+0DOFFTRCMIXOMcLXWqhxD7Sqbs7xKeXDuLW7ha6a0B+rLvSaX2WnfgzU32RuQk8Uhe4bNqpaz7NcUhEj9iIwDmUT3F+lasPtoOMbnp6cbt1ouSsv8A83JBovaXw+IQJ9lzvc/0j5KaQrR5JVdnZ6W5pKeYPqjIVXSUPDHPJ/zMvZB+3gCIYvuuIjfwl6lWYj9qlTNp9x4eER8rmzLmpQnR5NwwESzZNBGxPyuLPTRbqu7TYdUTHJLgdIcpPdcLEJD/AAUKpxTC6iYmCggpSy/aA7oQuKK4JvuumsjiYL21Mh3KuOo4gkJ+f8VaS4tTkOTheHqJk5QYpTUoG74XR1tz3XTs+n9S021M9N+CiYmJ8m/cnRELdTcbfF5qeBNYbPQ047+LeLPcw+XyUSYgLawWjn1ZKe6qL/Hd0hoxYS5t/BNGNvexErCGGjmhJ3ltNv7skQUdMV2Rs5Lnl1S8HZDon5KkLJCylf4mTRx7izy+kVo2wuLg57fzOKcDB49ucjLD8tL5G66ByM1wh9JfwStbxZ2961Bdn7gzCQCu9XpRD2ZkkpJZweMooQvPXcLf/CS/Niar06Rl7Wt0a1K61W9RRxwycPO48rmtbuUWThieTA61Wa/BhLpdSGxXa5OiEWy0Z1K4b8wBvyun4MPjICc3/mn3hLpb4IGzIsmXWG4cnZWw4bSDbve31E7IypaMT53CyX5CL/CkU3Ba7l8k4NPtzsdW4R01uQM1r+JCRRjqzsJLF9UXDoP2VYjuzsSIX8rVYuUd+bZF9LIiFh0dnH6tqj802/txXcMhuyZ0Qi92u0VK2EWjOV3JNkLX6s4q/wAwn+3pfYyIuJa5LrE0bE1rkJJy27XJ7k2cZZ3khdUH4KOEVwatokxa696acjuLLcQodSbPLqW6zGE+ja+I6RbSbX6ULlaKDW3PNxS3W6utVmRi+iyCEt2aK7qQuLkOef8AJFw3t0fcq/IiL8PL+hFJ1JXPySaN+bpFC+1mR+TAf4WX9AlI43JcRxt1RDCZa5pFC5CWu70o/JgL8DL+geKKJ5O/O0h5Jtxe1cttLVJdTAf4GUe4jbdbvNc9o89yjOTCXWy4JAR5A9xPyFX+REy/DmSONaIvk3xJ2LORxy801DSyTSizgYjlqWSsoYeCQsAWrSOSzkljcGeMDI3czomL3pv3P5pwI+915Z1hsOqIhZD3JdOqABePz7lwoWz2snWG7mujlfkgBjgtdnkuHTtzbqUoRbMkTxt396AIXB1zbqQuL+9TRFhIcmSIfJA7IbRvz8k6PLNnThjc6ERdBQhIxbmjikcd+fRuXOC/em60gpaCokPwxukwPPsSqPasRnkLxmRJysm4dPThn4LnUMyuMkWKi41ZA78mYefuXHVs7V4Gik/emu7LNIeSF+pWkWHHG0h5O7COV25OUdR7PUBIwAeXhkbMUwiAnHkqILyTFp64xjcqioHK3hx2xA35WQBStSsR1FZFSj/wot5//PzKvlrpaoOGcrgHpHp/Smyo5B1tvH1DuFQBNqsUiqAyNpqoh6Cnk5flZQhrJ7SAJHjH0x7U7R4XUVzlYG1uZEtbg/ZGKMRkn6fi6UN0QZ3CuzNZixZszRA3M5F6N2P7O0WDkEgRX1n/ABT7vpFSsNjp4Yv94lEYx/uxZaWg7QYfTgI00W8dtxNbcuZycjSzS9nu0GI4TXRODtd02n0uvo/s922p4cNp5WyvcN4xHuEl8oU9ZJiFVsZos/U63WCFLQyickvd4d39SyniUzpxZ3A9/wASrOzXa6PhY7glLXh3HKA3/qbVeedpP7L/AGO7UMUnZzGJ8Bqn3cCp/Fh/6sioMYGZgYTa4eV3StHRUrSOJzyPEX/lttWNzxv2M6Lhm8o+fe1f9mH7QOyolMGGRY9Sju9pwqTi/wBD2uvKqyGfDasqarp5aOpHnFUg4H+l1+iuB4pRUYDGEsgyd8hvcnu0kPZ7thSFS49h9HjMHpqY2Ih+kua1h1uSPzVmU/T8cvg6PzdIuGOvS6a4l2v+ZfXvav8Ask9j+0BFP2Yxmp7PVRN/9pUtxqe74e9v1LxLtr/Zf+0HseMk/wB1BjdE3KpwqRpdvxBz/pXfj6zFPwzzZ9Hlx/R5YRNnptRMTcvEmqyGfDZygq4JaOfpcJ4yAm/imOM/mxLr22OLT9kgi7mdK57viTPGeRd4m1VYiSxNdoh4jk+rpriN3oeJdr4lVgSQIC59KeYmLu/moQl1I2ktfPRTsBMKRvciGRu7cq7q73ToSGL5JgTLuIu9KixyWiTupITMXemmB1y0SXHkbJNl7v3osexw8uSbeS0e73In5obttuW5ZiA4lzkiImv5XLpbmyytRD+4rUWA0xa6J8JH5Z/mQ9PJkTFrm6AOjI/LLqThFtTXvfuRtmQo2AJi8tqdAt2qauu+EV33akqUhUShyRPmmGktLTaSdAnJdGxk0Otn3onjYh06khzzzyRD7kbEpDRDcy706ap8xZNHl3I2FQFyVy4+aLqfmrM9RwCazJn3Lum3kmbu7PvT1HSz1h8OCI5T9Isos0SCua1HS08tZUDFTxlPKXhjZb7sn9i+KY5ZLWi8ED/3Y9RL3jsZ9jNJhcYNHTt7yJllLNCBvjwzn4PDOyv2P4jjVklX+EDv+zH0/Uvdexn2J0FC0WVOBl6i2iP/AFXqNB2bo8JizkcRybpQT48EJcOmy+ol5+TqZz4iejj6WEPdMlUvZeLBYReYGAf6UdXjVPQxDwma31Es5WdrODTHBPOJQG++Mul1jMR7WU5GUdObiPqLwrKGGc/kbvNCC9pq8T7RORE8kjWvz12rOV3aoBusPluXnmLdsLpCBpdw8rR2qmkxo5jvOTd1LrhhSPPlncjbY12ykk/Ed7B8Qj6lmv8AaSSolL8S7zJUlfiUUloHuCTa/wAPvVUeLU1DCWZ2kPqWta+Dnc2/Jo63HuGJZu52+FS+wHa5sJ7YUrSSOMFe/s5/v6C/UvM6rtU9QxZntF9Ldqgy4lLcEkTsJA97F8TJS5HBu7PoT7T867sxiLwt+PS2zNb7upeFBinGEJL7j7tV7hR4oGMUtLJLkIVkDCf7x3L5vrCOjnrIn/aU0jxfwdSvBeTzZ7lQ4x94U1FU674Rz97t1LLv2XjKrnOeotpzMjaOLqUD7OMYPFOyZtId0tLUGH5X1VjWVzRiUk8oxQC2shlaIrPGayp1ZWduKWih7N50dM0HAkYnPqJ89q+d+3kduJwSM37SP/Al7Z2h+0LB6rCK3DaQ3rJZWt4odAa+rvXinbgnJqM38zFv5K5Dh8jS9mKxpKQJHfaYW2+9llO21VxMaEH3WRiP+ZWHYaokkhKmZ7rD6fc6oMdkesxWtnZ2tY7f9KwNEveaZpOH9nvpza3+agYPnDh1OfSJuX+ZSMTk4PYelj032f8AVAELw4PQPk/LX96GRLwQ8bqOJ2nB3e4QBv8ABTMP4clWLGd0A3Gf0t1LP1Zf/V5X96szk9hwsdH4tXut8gb/ALi/ypPyXrwhrE6x6islkfvf+nyVWQvMSdq5Liz9SYDLkkWlQMonw9OkVynyE832p19uvhTGsmvSqRoFKVx5t0oe9Jss/eiteRxYGQAN3k9xKVHDFRnfWRuZ9TQdOf1JR1UeH/sGaWd2t4pN0fShipXIylmO0epyLqdABTVFRikl8j7W6R6QAf8AkkBRwtlFuPvkLu+lBLVbOEDWxen1fUmgFyPIGuQBZU8LFz6vUjqpo7LDNrg9KiR0tTNyiezvtUpsJjszukHLncijJ/7IHGcTc2d7iXeNv0ZiLxXJHGAkTMdw+pcaNrsm3ILWoYC5FnkytMPoZKqYYwyufc5ellFhjMpY4vV6VtcOoWo6O3xd5F1E6EiJSSLjs9htJHDLwJIiOIL3ufcf0q1qS4ICdPGOvO1lR0UkFLUjUMDccOUo7SU+pxaSQ82eIyPmVm5vzLZM52thioxCWn/Hja0xe5wLpNv+S0eCVE9VbUO/CiHmV1qy4xyTSEZyBp4fErZqiokhEGdyta1hHpQiaNMPaaelEgadzH0k1wkpMPbK0hvjOL4onu/pdY4oaggyZt3co7FLCeR5iXetLEekQ9rpCJnhq2H4JGtVrTdvK6lAXN7x9S8zpZGqGFnyHzWwwCOnoR4kZXk/O97h/Sn8hx2N/g/2kHJsNn1W5wTtsAkJgbXD6l4tL2sw+GS2po7xb/gPYSGXtJhhMJ0GI1VPL6KqO4R/Mywlig/J2QySh4Z9X4H9qB07HHJFCUEjbxsu3fD5Lk1R2Xx6jKmrMHhEzdyKcXciH8q+bMM7XYrDYzRDWCTbSgNiIvypjFftOxWMpRORqMBa04rOj6i5rD8evizR9W1xI9V7WfYv2KxysJsOqxwQRheV5as7Bz/wXh3aTsPBgdSbU+Lw14M/92z3K5p8SxiuhCpqMRpafDZN7yy1A2n9INq7pqYo6qYCohkGMOUsu0iL1CK7cTyY/s8/N28nuoruz3Y+phpAlajkOIs8ika0SfNen9luz8sNKb1DwU9S7bCzvt+pZzD6OWQCeSd5BJrtyvwkip4eHGYyjl1KJvYIQS+iZWUeIU8YvFiNHLL32sX9KpK6bGIQHiPHeW5uFuE/3Oli1VHS0+cc8cRl4SF930rOVXaCKow06SrjeW5+mTwF6hyXNR1L2oVTUPaLVO/W09lpios1Y9KQyQGwFnpp0rOVXaqvwkbOI2I0eVo3vcbfSX/colB224MUtb7BFX0QvZJBLmNjv/g6CHJEvG+008dNZxXkPMry8Qrz7Eu0jzXFFeZd5EnO0mPffByuAeywZ3NAL7Rb6u9YGvxTgyWA73fCgypzZbVWLNYZ37wfW5U9XjHEjydu/wAKqqmskmuc370wczZZM9yDoWOiRU1XGIr2UWWRxQHIVqDpZUka6nSJxZcbyzSuckrXEkAPUcjxyiTOvTewVY4mAuewXu3Ly1h33e9el/Z92dxPFqQ6qBhgowe32mfaJv5D5qZLnYg9D2EZZbhRMPVoqTEcHxbDaA6+nkp8Wowa6QqM7jiH4gfVVtB20pKiUWYyEn9S9vF1cH8j5/J0k17jW+H0rsW4snVXBjkUw82UyOojk1Z9q7VlhLwcbxzj5JBcx0uRFu5Ibm7ktFr5MwtB87Uu9COVvxJPmgBwfnzXbrVz552pDkoGmGBa+kkXEe7V9qbt1SbcrHuOXPtddeZ9zugblzTR5yHp0tyUM2g2yRHVGO9nUo8QnK171AEdNWRdXwrJxTOhZGuETCxSpIcuIhHEKjlxHtzUN4/NFa4jyf8AghY4/oO9k/Y6dRIRETm6F5D55uhHku9Pc12SvSJG8g2k35+JTIMUnht3MQ+lQRL5JxiuHVmUSxpmuPLOD4ZaydotljQBf6iUL257+I+V3enQwmq4fFaCO0mu3SCO1McGUS/ZxEQsWdpislggvBtLq8k/LJJY0ZBk0cf1JsMWMee74VJ+7aanhOSprGp5croY+CRjJ/Dkk+Dz11IFS4MMDvY042iPwqexAH1OTzZGLGnLXhtanYMaCMyfhNb6VcD9n8fsMVRPjdDTlKxE0ZHdmP7lUng9JCH4uI25+iMizR+NBlLqsq5Dkx6AoDHhPxc7mK0bfzKEGKPdmcQEL/5UY4XARE7TyGIl/wAEtyKSnwwdGp64i77TER/mhYIpUD6jLN7MX30w2sFOI/VuRDjzXZHADfELCoB+xXnZFUDpsuMdpJuOFpITNsxsFrhz/wAqn8eA/wAmbZpYcUwS8nqPaTFxucRYVV4rj0E02VJQRRRM+hF1F9SqJIXuLL/BDa+feSxh0sYO7N8vW5Jw0ikiZNiUk0YhYw6/lTsOJS0o5bSF921VzDbzf8uSVtrZ6j8Vq6tUce8r2LT7ygtLOG4l2GqppD/EABFVQC1w5u4j32opIwK14zvH4mtWXZRuupl/I0J1GHQx/hZmXyVdV4hDMOyNg81zC5qahnCfiRSkPOOphIwJXlb2op90lJheDGLvbb7Id36nJTHAoGs+pc/9Gf4kRNoneNSWBe7iQ+l+afxfGDxgIA9koaLhcyghsu+paPC+xdX2i7LFUUz4HTjHIIPUyVHBlf3ELq3jMo5GY+pp/amzpp4hs5ibpR9nagi1raSW7lbJarzFextRhYi9TjlCZZXAMEjnmhwfsnPXTE/t8IiO79swEX8UKFA5X9E6g+zHFKqw+LENLZc8kT32kmKbsLUccqerxWmp5xe1oxZzL823RaXBaztDhtP7BSTx1EBPqM7iY/z7locKpa8akJHpKGUe/h0trktC14MpF9jtWTZ/fNIV3iEC5K8D7GcLkseGokLLrE5Nz/SvQxoYoaGKSdihcmuaIepQTvj3nG9r+7qQkmQ20YOH7EWGQeLiMYjnoIxkRWq2pvsjwqnETlrJpS9IZDu+JaEpgjcmve75J2EimHJmP+CdC2ZSxdhcGp4ydwkPN7d0j7f4K1o8HpKEyeipLNLrcyIVaMVPQxCeI4hDQQE37SXq/KPN1FDthgeHzGNNishXbePA1pN9OYpithYlVNhNPFVYhIGHUp7WKVhG76R5rPz9uuz8cpcOvCoId12dokSq8apezGKVJzy9oMTnqD65KneshiWF4GJEQV7nbyva1JNkvT6NT2h7bUWPYaVJJif3cDNk0VG+w/Fcfe6wZdmYqoCko8UppRz1uuG1NPQwTHpUBGGVziBiSm1MlNS4aUNM8ZQZ3ERHcebpap/IXcIUOAtT1IcSpppyDMniE1KqcQaomI55wAWe36R9KpDqGhE/Z2YDkG2Qv+1V5Q3c3/qQSaE6ymkKf2c4RLPZIb7mFdkm4kQG0sY+FiWe4LDo20UIDwTF27vVuFBRaVMMkj3hMxC7eE00FDKIdEdxeIn5Kzwmlhhw8qmoa+/09w/8lExLEpKr8KNxGlDpEdqaiRshmso5YQid5GlD1RdKIRgji/DMxkz0JRgrDjcsrOWuiA6wytzZhL4UqRSyD8tQeYs5uWqUlY93WyjcZyK5uoVw5nIhbT8rKHBFrJQ77Ud3cSb9qe7/AFJcS63S4UuI3eCz7aL70v2J65xHN81c4T2iosPYZKigevL0Edok6pWk4eltw/JDpdrl/BTLp4TVM1x9Xkxu0y8xTtNHUXS0lI1IUj/sx3CLIKDtFPR0st78XiAUTjn5qktbd6UhEOTu35VH4uOKqjV9fllK7LM8Sf2k5Y8rgC1rm3ZeahvWNI+edpF6WQBJw+g3FDw2vIvESfa1IXVN/IfCqtLNtwrpTHJpqI+nNReG13VaSd6WGw2s6rU+z+jVdWr9xJCuPMRd7hH3dKmxY88IgwUlOVn/ABAuu+pVJkcgjq1o+IWXAvszZ/msngvydS6+EPBYVGLS1EpSfhxDndw422pwMWOMQ/Cj0tItnUq72h+Wz36IbnzF82Wb6e1VGy9QgmaCbtNPNSDF7PDEQvc0oNaShHilQTf3fiyIgZQDqHsHl7k0Ujlrm1yhdLX0av1KD+yUMkm52kcSuz2ujGok4t5m5ioRERav1dyG5xLmr/GcjP8AuGMtmrmJyfJxu8I+FRZZHIidjcBfw5qLxHt0Su+lQullEP7hjY8xW6u+fhToZFl81HGTzBdGotbLXRU8GQtdfiHyy5PuyTjC2XO1RfarR0zQ+1ON2in8XIx/3HETRHTq2pCLXavtUR6grcsl32x+Ttao/FyD/ueImWtzbaiIY7NHe7NQfanFrvUiautLI2f+Ch9JkNF6lgJnBCzK90xwQ9fSmPbD3fElLUHzdn1Vro8hL9TwhHDu63LRIcNkqIv2jCDv57kFxyP8Le9SAqDGUmDK1bY+kafuOLN6lCvYR6nB+Hcd+zLUsupWFBRxwgBjHv6mJF7Q+Q5O+qjnUGJ7No9/xLtWFRdnmT6ueSFE2aYrcnzUcpDEtDe4vEmzquJc+dxII5OI/O3pVSTZhHJFI8obJFpyzXP3Ll1y4DpC70rmFBdrydK7bzRYBkTd6V6aeRxf4UjkbmiwH2kf3JXXEmLrrfCSNve7XIAcYknmbPmm+luSASt55WoAfInJJi96jFJubVEBaoLJASXKr7VTcPCCZn3GbCrHiXNk21ZztjI4w04ZbXdyuUPwVH5FDhMfGxSmjYAMjMRtk6XQYuUlZX1U7sGh/wB2238qm9lqeWTEJayMGMaOF5zue3Ien/Uqhyewsndcf8ju+hhJJTaPCzqISnd2ELrR9TrXwQMw07kF79K7wfJ3U8KGWY7I2uIvCKuaXsvwQE6mRri/uxWbkiDOQUMlQeUcbn9KvcMwVqeUJJ8jy3Wer6lPEgpz4EbMAjuTrSN9X70vkNuiwabCqwCjnoDozfonozty+Ig5P/JOBhNbYUlJV0+KAG54ge2bL6H5/lzUGjo5K6UmiC7L+lW0GD8H9rE5F/xBda9uzLuEIK6GSbhymdPOPOOUbS/MKt6SSKMLLIyu5ETK04kdZFwKynp6+AfDUtcQ/SfNkwGA4ZUHnBXyYaeekVW3Fh/W2rfmFQ4NFKSl4JWGVD+0A3EctdR9I/CvTuzNOFOYScdzAv7sty86mw+owmMZJ4GOndtKymfiwl+ZuX5lf4BiDCF0dTaXda+1TQ06fJ6pw6OT8SNmpS7yF9qjQ/aF92vwopWrAB+ome1ebY72iq5JMuLfGTeHaotNil1rSZf5Uu2vs0WXXweyQ/ahJVbGpowP1CamQdqjqrXCa0u6115LBigRxC77rXttF1YU+KPsOA3In5fD+VS8a+i+7JnsNN2orMxyO8R9PUtDhXbapp36zAvULrxOh7SVdLKPEEy18K2GF4xLij7JGAR53NasHhT8msc014Z6bi3+z/biEoO0mAUOKCbdcsLcXX4ua8x7V/2M+yXaQCqOzGKy4DOW7gStxov82a0NGNRHa7yXh3cPpV9TYpPTsOUtpJdvJD/rZvtDJ/2I+Uu2P9lX7Qex7SyR4U2PUse7j4Y/F2/TzXktXS1FDMUFXTy0c47XiqQcCH8rr9Ex7UYhTnm1RID9xC6g49WYV2siKn7S9n8MxyItrySx2y/rbVbQ6nJD5o5Z9LifwZ+ezZ+pcArvpX132h/sr9iO018vZvEanszUFypqp3lhb83NeSdrv7Kf2gdkwKeLD4sco23cfDJOLp8Q811R6nHP7OOfS5I/R5E0jj3XCnQJi5pV1HU4XUHT1lNLSzjteOUHEmTQdPwrqORx1H0rre/cm/H8S51aoEO7l1it0ztzQNl3pF+pAEiPbrm35k5c1vPcozF/gi6rWzQA+UjJsibPPRNXeaXdk+1VqA7daXcuXelNjltYnf8Aii0EulGoDgZl8KPbdqmwHX4SZOXPtUgJh6vCul0i7uubsu9D0trkgA28Oqc4n1JoRu5ruot6rkAPj706G5v+1MNJbzRcS0tFSYEwC96dEmG1Q2mYhF3SKsC7JlpsQ0TL9uWiEi8SivVe9P0VPU4pMMFNEc8peGNk7iKhCV1uSdp4Z6yUY4Iyll7hBrl6V2Q+wXE8WKKTEJPZ4j3OAdX6l752M+xvD8BBgp6OMT/4hbiWU8qgawwzn4Pn3sj9iuJ40QS14eyxF/d271732M+x+jwsAaGjYibxE25en0uA0WDwidQ4aeFRq/txT4fdHTgwC3i81xTzTn8D0IdPCHMydh3ZekwmHiyFGZBzHpJk3Wdqo6UHeAAGzxelYeu7YPVORnJv+e1Z3Fe1DyUpyxyMIg9px+pQsLlzI0lnhFe01ON9rohiKU5byLpufaKwOJ/aJ/vZRNKF3pzWQxrHHroZIwkf33dyxc1ZFS1Lu2d/rJd0MaijycnUOT4PT5saOoAuJI4i+5gJZrF8QOqivB3C1yF9VlZu1VsWd7mTc/iVefaA6gC1tF31EVVpGdyLT244SzN2LcmJsa4xEzNb9KznaHFgEYmvsv3bf8yj0tZdCR59PMlNgolviOKHHGT58lnMdxp5JwlZ9swX/Dn4kVbVHIBN5/F4VnZZONQBrdwZHH8rrKTNEqNL2ewmr7XYsNBRnGBNG8plKdtot4l6Xg/Y/C8LhF6o3xGcOZFtD9P/AHLyP7Pcc+6ftAwiQztilMqcxH0mLj/javX+0/aTC+zd719XFS87IyLeX0ilHnydHhF9HjTk0UMDOAhtARXk/wBpcgYb2gxZ8rONlK3h5qrxv7cuDeGBUxCTbWqan/SKyFX2ire0kvteJ1D1FQfMi6bfCyptfRGpbdlftIreytBiNNTQRGVSbHfK/R+XvWcxvtRiHaKpI66skn8os9jflUDEai6bZkItzUCIjGYTydYbGqVlrTEcfJ7QzXO1c3Go6PxakSJpgyFwjtUHtBNxI6VvK7/ShFJOzmBVxYTiZm3TYX+FwqKGf3ZLMW5zmYbv6v8AUmsTG2pHLxAP+CkVMfDwqij9bkaDUssbkccBoKfPvH/KrGvrIKOggikdhJmbv3cvSqHHpmtpwZ+llAho6iufMGc/iJUjPW1ySKCE8QrL3ztM9S9LKTjOIe2VxmH7INkY+kG2irQYQwfBCkz3y/hB7/UX+lZiaTiH6Vn5LTsQlcRO+5EHWgFHpb33IYwaktRZn5oG5IuolIpqX2jeb8KnbrkVFgUdG9UZMzsIi1xmXSIrs9Q1vAgb8LPq8RpSTPMXAgZwgz0HxF9SvYcNp8Ho4Kmb8esl3BHlti95IJfBU/dZ0sYyT6SnqEA9X5vSlLHIJ8SR9zbRHyVsdQdQfEBgEM/EyR4TV4oeccfzLwoqyNmZ+TcQ6Nd8K0GG4CxU4SmzCT7lBxLA58NtkdntJKjxiSPR89vvT8eQdy8FzUk2GgJm92fIVVV+IS1jhEAOMXeeS7NWSVRC7u5D8TKJUzPIWQNbr0pbExQ7VR0wmMcHLLfIT80dFhr1Rk7M4D3ackNHRvUc2bTmrS56UDZsxJ00gbJUWExRho95Nb0O1y0X+0VXd/8AU6IayAQtDjxkBj6d3eslDiH4mcjNuWhou00sYEBm8oE1rRyMxD/NVaMWmO3RzRjOcD0URPsLO7P6VHKotPIHvH4k0cx1k18puRZaI/u2pkDNojtz6slA0iRDUMTizvbm/iWwpqgBYQ6hy6hWAljlh5s4pyHFKil6JNvwq06KlGz0KSop4QFwdzMvD5Khq6wJJs9blSjjksnWe5/ELLoVjk+fWQqtrMlDUuIqhh1J39SnljR08YxxSOJNuu9Sp6OneqivB2+nNP1IwUcPEN+Fa3ST9ScfAMKpxKWY83d/qTAYtwSvM93pzWfq8Wkk6GtFKlpZaghOc3Ae4S6iU7Fal6faqsvF6S+KVn0ONyEm/MjihxDEJDkrKmaoeR7juMrS+okNHSxi4gG74lo6OjYnFp2kgoh3SDluL/8AaVr/AGQWOB4Hh9PDA7ynPWy8hHopw+L3kt9hsdtgcPY22+TpWIo6oBxf2gwukdrgij2iwq8PtNIMpNIzFHlpb4UNP6Nlya+sxY8PImaSEQy/ZizLP1Pa6SGQsrd3hHaKz9djTVDEY9WSzOK4tIIlkb391vUsabNVUTQ1eNPVTEckrach9Sr8Z7Se0Dk7WG3vWTpsUlp4Skc3/Myo67HnKUjNntJ9PhQ1SMm2y+mxB5r3A97cxLvVbUYlLhsvt9KYDczjNATbJB9JCs/W440fLq/pVJWY1LWNkb2ioKUTQ43XQYkJ1+GDwov7+hzuKB/hLvBZCoqgklubq70dNiE+H1I1ET7ul7ulxfqElGnHhyi4ZWHyRRsojsmRXe9RzSKS4ckFuqpIo6n6DD6jFKuKmp4jnnkMQjAGuJ3QRU5yGLM1xOvb/si7E8OUKyoZglK3Ii8LfCuHresh0eJ5Gen6f0U+vzrGh/sr/Znjjowr+1/aOmwkXfTDaNhmqC+EiusD+a1sHZv7IuzoTwVGDtiJFlwyqasiP9TWsve+xmB4dWQDSVlLFPAYPnGTXCvkX+0t2TDsL2wlw+CR+F1Q6+B9wr5b0n+oI+p9Q8DVNH1Xrf8ATcvS8CzY5Wib2nwP7OMcnCfCqf7pnjmtejCruCb+Ov6Vku0H2kYph9eVHSO1FBS/hR0kTbQFecjId1+b59yscek9oqaepeVpTmgAjte4hJmtyf8ASvt6+j89p7WzW4P9pmIQ4vT1rNGBg3CmAdozC+0rvykpGJ4l2ep5ZaaCgjiI36r9wLzuGTgnd1W7mT1LHLXTFkzmWdxl5N5qdCjRVNZPhNaUccjnF1ARP3K0w/tlJGW9nElnJoTjMWNnIcrQLq2oBHhuToU5RM5QhI9Jw/thHJoZtcrqHFgm714/TyGL5s+5WkGKVEJ5MdoiuzH1Uo+TgydKpfE9YjqI5BuvZPhIxcty86o+0h7RfO1X1FjXELPJx/eu/H1SZxT6VxNRcl4s2VXDiDEPPd8SnhVBII5Ou1ZYs5HjaJGov3Lpc/8AUhCS5Fcxd7LUzoMS05MKQSPH0Owkhu+JJ+nRAKx8ayQR1Zv0ISqDLXQk1qWiWt3cl7S/cO3bbzdhF20tSOZrRZmYfiTRi9uvSkHvz+lSUrQ/DlJseNy+IfClNG0b5X3WoCmPcwbAfwi6TRyE+jOg0Qrtc80Ikj4Mgl0Ok0J3C1j/AMFnZaQP7121trspAjILZNTg5erciEZyLSlj/MyLHoyLdcOWb2rpSSlDY8j8LP8AZ57c/pUpo6j/APR40XsdRJ/4N7u61LYrtsrrWy+nwrl3c+RK3bCa2QrWo5CL4WdE3Z3ESEX9ils6eRKditGU12mj2/vSGYxHLN/4rQxdj8Ukt/8Ap8tr+LIlKDsDikkQP7BJu9yHIfamzKhVSwvsNv4XKSOKVGdzuH/+MVqafsDiEf7XDpDH1DdtTp/Z/i5XcHD3yb3v/wBqnZD7MzH/AHlUbsuG/wBTJfekpDq0dvyW5H7LcbIRkkwojz8MZbv0q0ovsXxCq1PDiiz5cU7UtolLBkPNAxBs90EZaIfamLnBHovaaT7BwGIuOFtviGQdymh9ivZ+GmJ53lKXaTiLiWX9SO5E17Mv2eDFNGV2cLLrVEQ/+HuXu/8A+U/ZuMRHhHc/vdNh9lvZyPpp5i18yTsy7T/Z4X7RHJd/uz/SpdHhtRiR8Onw+oO7wixL3el+znCISvgpCuH1d60dHhMFDGIQ01SBi/hPb+lJzNVj/Z4Vhv2V9oMUjEwwyUQ+I7Vbx/YrjJWPJBkXp4i9tAZ4xyNpgF+REVqGWoelAnnq+EHU/Embco3kbaxieUUf2T18IiDwAZfK5XuD/ZrLJPZK0dKLcyIFqz7WYRC1lTjdMHit4lxfyUf/APMrs0MUryV7mQA9ggz3GXkm2CotcJ7E4dh9pRgMsudtxMrampYKqIXYwsdthjtWID7asApXB6egrpdLnIzERH8qo6j7aosLw2ngoqQePFzlka+7W7aKVbjcoo9RPAQIxykOV2+MUpsH4eh8UxFtBz6V5If2tY7UATPXxgMjZlGGQW/DpyWdD7UsXw+Q6ymMbqe0rzMj5p6syeWP0e9UeD4dUHxa0Hpwj3cKIL5ZvcJdyi4zQ47HSBUQU1H2fwlmIoyGO+Um+p9XdeMD9sXbWaAqv70iw6B2uYyhAb/ozHVdw37Tu1PaqQ4J8drarhhc8eYxD/JGrDuQLTE8NauqiqKjEK2qlfxexESpsTw+OjhEIDrqjTURay1cwzt0dQ0pRs9TLC+vHO5WkX2pARyxz4dT1TwvqIuNv5SW9cHM6Mb901FZq8kkHxGDkX8lXSdmZyLPN5buZZcl6RWfbRhFRhmI0kWBRxVFTAcQSi24CceoV5CUk9lvHK5m03rOxNJLgtv9mfOQxH6EMnZ20dkrFl7lrcb+0Ls9iXZcsPpuzT0WKcFgCujk5G2Wtqj0fabskVNE1Zh1fFVDGAGcU1wkbDuL+KYUjOFRziAB+GIjy/B3fqTZ0JkAO2Q8NhFiELf/AI60VR2i7KZjZHimQ7tzsmoe12DUoEFLNiVMRbntZiFPWIGe+6Z5pcsnMzfXRPU2Gx4fMT1MTGQtpGT3aq5PtZQSaniFaflfGygFi2FTHm08xG/iKNUkhfIgYlXMQ2RhwAbc4xtlmSo5ah+TM5F8lpZcUwuMiHcfhuIGUSfEsOkfLgOQ9xdKgzaKLjXeBvfcuFI/eys3qKAnLKM/4poyo5D1YgH4XSoCKGVpZuicW9e5SoqekK7KpYB/8xk991w2Z+3wF++1MOSv1E+a7rdopR0MEYZhU05ZektyC2nK1hn3Pz2dKvj7CpEf81uXvSYXt+FTRoY7hdpGt+LvQSxgJ7J4zHPq9Kl0VQ1DC8hZdI95LsghaOT/AMkUs0YtY8gl9KG0LB/Ej3f0pBqBFG8j6J0qc7snU2koT4fEiyMC9LqJOQCJZyMFvh81dIz9w22Q9a49giLNk6acg/4l3w5I4oXqGJ4zYsuYosoV3dqiYn5dSau3Cwv3+XJdPaWaIkBEIEHQhct3p8lxyZNGVw6aItFhvNu77ulIJDK7mn8Ow2fEqgY6eNzN/CIrRj2DxGlo/aKmNwDO20mtXDl6vFhajN8sSTM0I96MRYi0ZrlYyjTU4HGw8Uwe1xBVs03gYHARfX1LeGXctI6Q6/CkRdKYci3My53/AOZXZVEgpGz0ZkmK7uUcc/8ASiEt/wAKpMKodu7m2pFJa+ebEmhLd8KQl8SVskO67vSfP96aaR7fUWaVz3J2DQ7tLTP8qVzfw9Kack/S0slRczPaLM+ZI2CtvAdNC0x25/8AqphQtlrl6dyrIyOM8r3tz1t6lKly2tm/qFRtZWjiO08fU7s43clwMoxJ9E0Mz25G3yTRyflTYJfsmtM3e9qYlkEe9R+JcWeSC5y1zSCyQ0wCO3xIRm3aKP1edqIB3Z6rUx9x5q0jkyQ581wdur7k0dQ92TfqXjnrki627VkwUlwpniFdl1J2IeHy3eaAHR8/UjEn79qC7vd7fhQkTD3tb8SADEm5s7JN8kyJfpRlNdqgug+JouakxPmyau2jl1Lv77kAFd1aoh6s2TP5WTzckAOgT3ZNlasl2xmaSsAGzGxlrgHb6lhe0hOWLzhk+3wis5GmP5DvZ0uHQ4vI/wD+ikLfU7iypLrS1yVzRw+z9nq95HsllOKwC8QsqgxtbNcyqzuYorCqBc2cos9beq1arBML+/AIKOSMRbbwyff+lZUxtES6UoaiSnMTjkMDHkQvuVNNoz4vk3+zBTGCWm4RjzMuok5U1gSRFwM5yy6RZZyk7cVchWYiDYjB07+sfpJWVHilJiX4YS8Au6I3tXNo75Ka49pH4ZyFkezzEfCpXsbR26upBU705b47fq70F2pLpSTOd7Frh+KBRgQNHZ5/Ep7Y9ARC7bS9KoAjfvbn4sk9FRuRaut09TJo0X3lBtc87fEQsmKnFKcRJwdy+pVgU7iPPIfSKmUmGhUbNLrtSLxK2yDlBjU8NTnR1EtGRbXIOkh+Ja6DGKaoYWxPDopbsv8AfKF+DMP5eh/0qLheD01GBSceMjy6CBSmKCTSNxLS61Qkpl20TB7Nx1hieD1seI3bvZJX4NQP5X0f8pJgYTjr/Z6mE6Ux5jIFpMgCNh6G3eoVPixYxh4deY1VOHhqXus+kubKXjrwUpJltT0MAsNuRE3iVrTUNPtvzWUhxbDpj/3Kono937Kr/FAvpPm35hdW8NRUQsJnEZRFyki/FD9Q8vzLLU2SNZSUtNbY5uY/F1MrmgmChe4HuL41joay2h9rzf2UTtefqAX+pKHtYFphGBTi21iN7A/6/wBKnUq0j0+jxxx1s2qyiro5tXK0nXlEXaqcpwMHpBiELeENwld8Jf8AtVtD2qghsatB6KU30EjuIvfc2v6hUVRqp2eljT7CcH/S6rqyoahLJ5RI8+nxLNQ9tKalOxqn9bXCX5lCxDtRQYlMRh+18RepOMOfcS2bemxynIrZdtvpdafA+1kdC4vT1Nl3hJ142+ISZ3hJz8WatcHxCHji0jsQl62VS6WDRWPPK+D2bF6fsx26pBg7SYPS1t+3iEA3t+bmvLO1f9ivshj19R2Yx2pwifugnylh/wCqvKSSAbWjc7fr2irb70q6ERkikch+JcnayY37GdLnCf8A2I+Yu2v9kv7Qeyd8tPQRY7Rg13FoZGI/0PqvIMRw2rwuoKCtp5qOcXtcJQICF1+iGHfaQ4kIScQSJuoXuElMxMezXbak4GOYNQYoDtbdUwte30lzVrqMsOJo5n0uKfwZ+bZZWkhb8y+0O1P9jfsf2mE5+zeIVWA1XU0Ev4sX/VeKds/7Jvb/ALIjLPT0DY5Rhu4uHvcVv0c11R6rHPizlydLlhzR461vvRXWtkydr8Nq8JmKnraaalnZ7XCeMhIVF4n5l1/I5B275/lR3N3poZP1LnEYi5IIHSJdHLzQDnzRe5ABsXvR3NZ8SYa3zTg5jqgB0i3D6UJE5Ll3uXR6i1tQARf1JXNdq+5kL9WeaINz6/pQNIKLcWbozJhC3xILmE9dqew/C63GqvgYfRy1kpbWsG4RQUR+I/f+lP0OH1OLTcKiglqpX22g1y9g7E/2da3EDCoxmSwH/wDDR/6iXvvY/wCy3C+z8IBTUkcAs3VYoc0jSONzPn3sH/Z5r8UeKfG5ip4v/wBGi6vzEvobsf8AZTheCwDHQUYQAPMi6iWzgo6PDx7jt9ygYv2sgoQ1ljgAffaudznP4HQsUIfIuKOhwvDYieWRxMGuAhbbn8SYxHtZFSx7XaIX5FnzXl+KfaNFWGUVMV48mPNVcvah6qAqarkY4n5EXUBeoULp2+ZA+ojH4l32q+0AyE2pZ2lNtzrB0HbCXHJjvlcZwz/DLxfSq/GKy2EwjO0xe17e8ViZaj2eo47SOJt6dq7YwSR5sss5vk9Hqe0TQmV/iWexXtVFDpIdw7elY+sxaSoudz/U6ztfVPxC33EpbBXI1uN48ccx8Lola9i+FZSqxSUpSzzIk7hs3tlKPE3FC5CwopKUJISIG3epK2x6pFXNiElpMz8/EXUq6nxT2OpIDe+/1Iq+o4cpMb8lU1BNJKJu/JvCsmy4mhxqoirMKiPW6J371X4diltKQPutdVYYpHJEcbmxBkQ8+9QYaxrC1+SmytS+q8WAbzytLLRUJYs3BlB+l3uVHUVkl4HxDLO8XEn+JNR1Bi+f+ZQ2brETyqJI6gZ4yeI2e5ije3J1DkqJKqrKSokKeUvHK9xEkUzkGa5TiMk2bttUmiVD0IvyyYs1OAjj06UNNDLXEMdJBJOfpjC5FilLPhc3s9TkE4sxOIvdbmgiiLPC8mpP+VXWD9k8QxARNoPZ6d/7yfxflUr7PBCqxWqkOIT4MOhE12T5rdVNZT0cfEqJQiEfFI9qqtiyil7I0mE4RUSyOdROEZExFtFvpFea4qV1RAy3OO9uqSqgnoqe+XitbxfCsRUwvJUcU3YRDkI+JSikNYlGRVIA3e1qm4lTnNU08cTXRRRjuTLVDSSibx3F6l2sqrQsbqdFk8keoIJps3bpU+mqqiqqIogfedogIqpEm5K2wovYwnrc9wNZD9b+L8ooLaO9oqppqzhRndT0zcIff6i/Vcqjh3DmkRbtX2pziNbkG1UCVC4bbdUjK0depDxCv5IWJr8zzIUIocp6fiMUkj2xDzL1fCKdtkrCGOCNxiF9B9KOGN6xxjzYfCA+FlecYMFhEIiYZS3MOX9SCG6IEWFvSvY2XtAtcZf8P/1USoJ87r3O1+ovEpw1AC2huVz3P4syUGpL2iQbGe1m80CTFBUHGxZSWCrXD+0FZTtZFIwjnc9u278qozjk7mUiipam4TyNtfJH/gnRso+0kVdTFFVtHytusWeqRgGY84nt6mIWuF1IGlARHnd3pqoEIbnZ9q0ZCVEWoFh6Gcfqa1Q3E5KgWBtytrmkh0NjJ+ofJXfZvDaT2j2ivw7jwEOXDCbhEXxKUti9qKmmp/Y4iORm+pNVlQ8kRODOS2U2D9lK47IMZqsJlb+6roeMH6gtf+lMy/ZvilURHhVRh2MhloNHVhxX/I9rptNfEKTPP3zIrR3F/lVjQRmJBefyFT67A63CZhCto6mil5fjwEP9SkYZh7VVxk7Wt4hUJcjaNPg9PFww5EWWpZdK0lOXBHIDucvCSylPRvxQYJDAOl7VeVNLGUQNBLIRd93UuhI52mV3afEIyB4DCM/O3basTLM5OVjW3LbzdnY6hy4jvf6lAk7H3AbhLb9TKJJlJGXCRxbJ3TzVFojk7XCp82BxUJEEs2/ut71HDDY7OJI72+j/ANyKoGgArpRbOLK7pu9KjVFZLVELGb1EvS3uThwlUS8OMbAbc/pZNe3R8D2eipzDN7TqpOo29I+TKGTQoh9nML3Yp/6WVhQQyVBlmb2k9zl5qvp47uWdy2WA0IQwRaPc5a6K1GgbLClhenpw0tLLRP1edkDM5Fm1z3dJOnzjCSo06WTZyBxiM9gE+nwrYwvkKg4sMt7M5G+1i9ym1mcNTnOx39Ta7RVXLi2htA73DyIW8SqsU7RVEb8PiXGY2ncsnI6YQZf1mOQRwlm7EZch8lkq2uYpeLK5gJbtj8lU1VdINrdWajFVfh5yncPdqoczXQexjGOIGTHcKzc9ccmwD2ocQquNMTse1Qrru/8A9VldgoUI5tS1TfUX+KIx2id7Fd4fSmpS7mfqQjUGUt2TPtFOQ/jAUfi6gTCQZi+bO4rUAtelHHCUkmTM5EiYd+bZq8wijYTGR87vUpk9UQ3zRadmsDCnlGWfrbl7l67gOMmIRNHlcH9S8q+8Ap9HPd1JmbttJSnlEf5s14PVdK+s9sj6H03r4dA9j6eb7TKfs/RhK9bGBcmEzty+pfMP2wduj+0DtlUYhe5xCzRAXqy71msYxyoxScjllIx8Ik6q1j6b6Jh6LI8y8no+q/1Dn9RxrC1SF7kbSOI5JI4qcpNXe0XX0rPkAIYZKiQY4xczN7WEV6f2d+zsKGIJ8RcilK0vZh6R+rzUH7OqzCMJcnqon9vMrQqS1EG/5fUvRfaI5ORsf0uu3Djg1cjy+pzTuolDW4DFMWeTe7TpVDXdk7iIwdxL/Mt0YtkXqTBxt/1WssEWcsc8onm1T2fnp9MlA9nkjlyytXqEtK3J2uFVdZgMFRc7bSXLPCdSzWY2ETHdoralkcfG4o5sJkp7tE0EZxmWedqypxNW9i5grLgufP0qZDXSCw87VSRFby2qZDVebXLaEzJwL+nrG5ZuKs4pGIR33fCs1HMxCpsMnxuu7HlOOeIvhL33CnAHiFYyrIahy77lKaq4Or5j8QrrTRyuFFiFO1mTm30pcFrbc/ypinrGm+oU+3Tl0k60EAUfvuXOH7042ZPazt6U97OefNrUFURihe3PxLrZ+9SQpX3agpEOCyzNsOPX4kDorteWb/xTl0j25O6uoOxdbNyeMbfjG5TIfs9xCZ7I+GRZetLgrWRl+NOI6SOi9ony/autg/2V43CAmdO9r/mRB9leOTMLR4fUHd6QWbaL0mY4aqoHRpHuTo4lW3ZjOX8V6Rhf9n/tHiBDfTvTiWXXtV5S/wBmfFJNTq6cf3qe5A0hhys8po8axQTvjnMS9Qur6g7SY7HMJtUuVu60twuvUaX+zPWietfS8ukc1bN/Z7q6cR/3+AP3OsHlgdccGT+R59Qdqu0FVYzvAPxcG5bzs9UYxUAEcsEMtz77GISWlwH7Fww0hOet4pemILVb1knZzsfJZifaKDDjJuiSa4x/K2qxeZPwdUML+TFTYGElMUkkEsRu9rxS+Xq0UiPBzLocwFmWI7Qf2iOy/Z8ygwuCv7Rm3jKbhRfzHNZmo/tVVpHZTYBS08HTaUjmX6tqxSmzdyxrg9rDs+8lrXybtOpk03Y1iuskMD7iJ7yXgGJ/2lu0dVEYU8cNHc/XFGxH/NZ6v+3TtbiFHLTSYjUDFIQk5A9hlk2Q7m7laxzM3mx/o+j8Q7K0dhSVmLxRCIXFraNrfCsziXaTspg8IvHXzTiLtmIR3Zr5kqMarai455JJC9RmRKN94VG3N3K1/ES20/2cjyp+EfQ1Z9rnZCliJwpsTrZxfYHDGIX+olkq37bqmolOOCgpcNizK0uGUp/mK5eTPXSW5O76+K9NS1gXFnt/OmTtZ6KX2vYzfOf3nIBiJcPhwDa/1KrqPtU7SzBrico5+nasQNdGRFq6XtAE2d5/xQK2X9b2yxeuLOetqJcmt3SOq/72lJxvbP6nVdxm7mMv3pb8iMKSW0vFkl7ibNLTUMdVFFJJidNTme545PCos2Hywyi0tfTgBPaxX3f0rOlDIT5vFKP5HQcF9ubS3fExLTgOS7qKGpIswqoJR8JcRNUw08IVEla7yizMwDTSWk7v/wAlV27dXISdGA7hzz/ggmiY0lJwif8A3oJc+nNnEkw0jyNl+IOfNAYvzdn3e7ak0bjrrblbyTTM9WSKmZ6wg4888tgZBd4PcPuTRC4kYRHIQk1vpuH4k04uLjvu+IUuJJHc3Ee121tfqFURqOlTzxiVmY57XETa12TH4kLjrZe3hdIya7LkItogIWvJnZkBQZyS32Z9PvUyDhTQkUtfHTy5/sijMv8AAVW3ML8//au8TiZPrd6kFUSTqnEtJWK5uoWTXtBkOpbk3baxZs9yC4B87kE0P+0P5uSHiPnrkigp2K7N3D/UjKjubPNx08vEsHmhHg6I9POa2GOI+7JLiHzTvse7K91x6NxbQ93zS/Ih+x/j5P0NFJcukT+5Saejtlyk3Dlc4kmyILS4ce7uWMupS4RpDpW+ZDPhy6UmzJxbxIwE8szZhJSIpmjHSNi/cksz8mjwIjlG4uWb7s0hzvysYU7aZOT5OX7k7FTvnrnyW3dojsJvhDVPG3FG9rhyT5yDGETxs6dGnMQ0C0n6lDlJykPLMR7kseTd0GTC4IU1RcAx2fNNcb0RtzSeMy8077HIQZuzj4ls8kYmEcM2NCT5912Xkg3iWqkNTyCGjdW1SHowj5vesn1EUbrppSIURHGWhuOfpe1IozkLVTfY45O/u8TpqKO0u8RVRzQmZy6WcBUUJSSZuDGPerMIYxiNwa279SYi/DHTJQ6qqkE7A26ea6lNHFKEl8h88o2yz3dSYORrVFKSQnLN9vqzQCMhPk2dyl5CVGTH7WIuWRd67awogo5MtVIGFh7nIVi5o6YYnIZikkpzzikcCy6hdWuI9rsTxaalkORoipwGJhia0Sy7yHvdRBhbIXfb+5GFPs0XHPHiyT3muUdCwtcEUJp4yMwNxv67dtyC1yIs36uanjR7tciFEdGGS3jligeCdWQamunriF5ycyABBiy8LJgZLh5KeVDr+0bmuewv4nZbKcTneKf6IIk//tRNnn381I9lkF+d3mnPZTz53Kt4i7UyJuJc4e1TRozEbskmoz5IU0HZmRBj26JDCchsAbi9Oal/d5+p0vu0xkF26u9RLIki44Zt8jlJHDCGUgM5k2t3SpfGARHLL3WqIcMmRNndahAZLxZ2e1YLMdPZ5GKkragndrfE5ZLjFt1dWE1DxrSZu7UkA4a5Fkz2rVZIfZnLDkIZ/Nlwh2dymlh7+73omw/ar72NGfYy/orhh26v/NEMPkrBsPe/kxfCnBw9rxC3d1clH5GMpdLkKko37kfB6c2Vm+GuI5MCMMPbLPpVLqcY/wAPIzw4s883dNyluytSYvegLO7V1wnSGJMJd/vToE+1M3bdXR3XPq36UAG+fNJy99yBibP4k7pu5IAEcy6dqdEe7PagDrzz7k73aZoAXh9wobrfhSEnLki8fxIj5AIcua74dq5btS18kASA3Rc1lO0dUY15tG7ATMOZCy1MZbSWNxzOTEKo36XO1rVz5TTH5Koykk6zck23TkpkUbCfcSYljeNr2dt3hWFnYR5pGItE047k+49WiTDaxM/US0TFR2jjujnk0tAEzd3srSOl4fZ+oqMn3yBExfzVddpy6UJjfBfYV2wr6GIYDkapp/8AhTsxir7DcWwqum/EeSju8Jbg/UsMO61TKYXuscFlLjktPbhm8rZHoXzaIeAbbDje8XRwzNIQ55EXwuqPB5KqjMvZ5LBJrTHqEv3LQYiUQ0A1NRHHS5NaEkW3iv8ASph1POhnPpeN0dDaRM+ZJqTEODIIA1xdwiyVHVU2JMUcUrcUW/ZltzQGRx3MEdxN6torv/8AThQXtVWR3MbiheukhufiPxfhdMNG8lrzyPb/AMOPaKkUpMJbGYf3KeS+CZD2ixAo8n6BbxNaRKVHjEUg5Sg5SF4V2GlGa18r/hy6UbYbSQlxJTYfgJUQ2r4HqfEI/C4l9SnUONVmFz+0YfUSUsojbdGagUGBy4lJlRUcs/iuy2iKt4cDipbWrJ45TZ/2AbrfzckNo1XBHCsqKyUr5Dlve+wdoM/na2ma1OC9mavEAnlkk9lghjc3DK6WTLwgPmqtqr2cLABoh+HqUWbGmhm4hnJxRfqUaWJTQ/QY81VPLBGD4dY+sRf/AHdvx59H5R/Mn4q6OlaRqaJgIn1MriN/qJ1GqO1UOLcKPFYo8Rii6OO28PpPmydbDaesAnwzEWEu6kxLp/LK3+oUJV8htX4C+9jy63MvUSkU+ISlqz7i9Lqqnhlw8h+8KeSiLPqk3RF9JtorKjKWOEWjYBve4JB3D+pU6YK0XdFjEsJCBx8m+laGixQcxvjuJ1nsOhgmGyoKQy9XSrqkGOnbMN5Z6EXUyxuRqka3CKqWomybMf8AKtFHHViBM7sQ94ifUsDFilvPaXqJWVLj08OgSPb3KLZqmagxlG5+HaXxJ3D8SlhqReSByBvFeoWG4xJiQ2WMR9NoupUs1N+zlMIPqdPiXyKo2VD2itHQ7Tfdz3K3pu3EsJaG4W+9ecQjHCF8ZsQ+rO5RavEqrillkA/K5YvpoZDVZsmPwej41H2X7YRnBj+DUmI385CjtNviEmXlPaX+yL2O7TEU/Z7FKjCJ3/up94fqUocUnkKyQ3H/APDUulx46UivN7m9PUo7GTH8JEucMnzR4F22/sn9vOx4nPBSR43RDu4tC95W/TzXktTh9ThsxRVdPLTmz2uMoWr9AcF+0Kso7XCRyEfUrevquy/byA4MfwamrCIbXkILT/Umupy4/mrIfSYp/B0fnMGWXNl391q+yu1X9j/sh2kE5ezmLy4RUPuaKp3h+pl4j2z/ALLPbzsexyx4Z980Qtc09CbS7fp5/wBK6YdVjn9nJPpMuP6PI7be9ExNkSdraGow+YoKmCWmlF9Y5QcbU00bkRe5dK9xy6iYmtzRbrdMl3hsL5epWeDdm8R7QVYU+H0UlQTlbtbQVQalcO3dltU3CsHr+0VWMGHU0lQbv4G/zL2nsf8A2dXmcJceke1//DRPb+ol7l2e7D4Z2fphgpqcYIh5ADKHJIpY2zwXsT/ZvqK4oqjHJWt0L2aB/wDMS9/7K9gcM7L0gxUcUUAZdIs1yvONT0bcO9ovh8Sq8Sx4KMhye13/ADXLJtz8HSoxhyaGmkioWJ2ijMH5jI3UoGKY9HSwHJHnwh8Oe5YPEu1xiJGcg04523E6zdT2i4Nzxz3jKLi5E9wqliM3nX0aHHe2FXUBlAZxXbV5Vi3bR6GuOOpY5yZ9ZM1bVvaaDkx3l0uvN8ehcq6U3O3X8uS6o+1Hn5JuReQdtAKs4eTAHcWSk1/aLTafNYOpmp6cBze823IaDFo65zBpWubwqXIIpmllxY5OKd9xDu/cs7W405GWSfjqPZ5Rd8rc7X+Sx+PVB09WUYPZFcW5ZSnRqomooJmmASN7SJQK4gKUrmcfCs/g2JScYomdyEdzESuXE6gy0uEWWaexpQVHiElDMXivbcKt6jFAHDb5GaISbSMWWNnqragMvC5KLiWMSVBiGb2tttSUtSasaxTFCKoJ36Ta5iUCWqMoj3tc4ONqqMVqnkqdH6drKVSC5Qjm9xZKGzoUaVjdDURxmDcNxJ26s+pEU1p6GyCGlkvFndrAuyTBi0cuTPdqpLatimzmksy6X6kMo26OpIyPbn4VGqS8n7vCgtMCMTqJgjDqN7WXpGEfZzFR2/eknHNm/ZRvaP6lgezkLzdocNANxPOA2/mXtnaTGMPwmpl9rqI4iZ32Z3F+lVQ2NUtDBQ04x08YwB6Y2tzXl3baZ5O0VU2fpH+lep0NQGKUcFTFnwptwXem5ePdppHk7QVr+HiEP8FJK88mt+zGltpsRnfbeYA37s3Vb9plU/3rBBntCNa37O8PePs1FJZumkMrv5LDdvhebtJWHdcIOIN+4VafBTXuM4G0tOpOyzOVuvJNcMyucWT4UMhZO/eooeyGhktIXbahlkeR/iUk8NYRzeT+SH2dh0Iri+FIBhurRlPxEmhhgpI3Yhia4y9Rv1f9qmYJh5lJLUOF0VIF+7z8I/xRj2fra66QIJTJ3uIhbzUucTZY5vwigcdEPStWHYPF5oSeOnYRZ+ozEf8AFCH2c4gNrz1FFTj8U4l/gmppjeOSMsOZXfCptHh51g7Ga1n6iWlh7EwQt/vGKUv0x3f9qvqLBaOnw6UmxGkKUX/DgyLd+ZPbklxZmaahajhGSz4W+pVdeUklSZHnd8SusVqJOOLTswgG0Bj6RFVVeVxCzg9q1ZzryQQJ9raCkA8YybLd80B5XC6Kny4mrOQqS3RZUlK+53drmfRTxJoWz0IvhJVsWchWRs5KXITxw2cNhlZaUcwhrN+rbU1MXGlzf91qZIjHTPnzSCPiOLO+7PVSzSh2EXEtXVgeNTwwjTxHcPyVxTdmXIAkd2G4LnHJQa/srJZeBt6n05K6pcCtFDNUSVEpOb7u9PhJLG1wSOPlqjlo+C5A+ZH6U00bxlm+dorK2P2l9hX2gdoMJEI4sTmkph5xSveD/lfRWf8AtxBih54hg1GUvdPTM9OQ/o0/pWOcXkLYL3dwq57OdlazGq8IsuHFnvIu4VSbC6NVh9ZhUwCEVbUQVLOW2cBMP5aq+oMNrKgyeBoawR/4R2l+l1Pw7sDglCIg/Elnb+8J+paOmp6bDX/3aNyMW8S6UiFkMRWcWnkznpzARe3cCqcXxhoTsgyEzfbGLrY9qe3FTDdSQRCIP4ibcyydRjwEJSVtPTSkzaySRtd+plm5pFcSXtMfX+0TTEcrfK1+SVBhtTiEMsvH4FFB+0nlPYPuH1P7lKq+02HVVSUbQSDTi1tw7iz/AOirsarI8SeIIpf93i2xxdAh+VZWLSQFXUR4hbBEzwUobtz7jLzJBbcAsG0PV6lDKOSFyZxcsvEO4VY0tO8lh1JuAZ6CXUStcjotcLodgG7MJO62mGUsUcIvld5kT7blnsLwuSbcYGAFyD1LUwU7wxiDd3hVo5pDI/g3npzUWqqAqBJrG96lzdRaWCqapErxyd+f5VcjLH5Gamq4MVkTPd07lTbI+LJLuL/UrySRt+bXllpcyz+JSPCJB1Fkudo7lIiTZSB7Q5/hZ2t9SocTruM+TZCptSUtQBHHFtHa5Kpmhkzz4Tllz0WTLTsiGTJo5GLVlImpTkfNgtRjhZzRBYLkXeq4L2RX3PuSYXtVrHgcmVxA/wASR0rw6tHbl6kWOyt4L96dp4WIx4hWRdRF5/SiORicXyv+pCcxyWs7uQjyEn5KrJHykjjMmiB+Bn1G250f3o8Y/hbVDXP3oSTCg5qqSTmbqO5PIneHu9KXDcuW5XUReBsI7u9OhCxaeJSoMPkkPNmU8aNqVhY9xO3hUMW5VcEB1cdqdhj4hD6U9NS8TzElpexuDh7QNRI4EMfKMvPzUf8AobF52K7FhVCNXWRsMTaxxeI/iL3L0WGjw6MAaTDxA8+qIyFVlNXBJa4BYTeMXVxh1Yc3VlKKakQT4cBwfEIsoqipopfia8FGqOwuJxsJwcGqH/yztL9LredjhwqunBnimp5QAuJe7FEa9DosFwkpxNpHiAX3DE/+VarLOBLwY5+T5krKGejIgqKeSAs/7xlFOEC1B19g1fZ3CKikyil9t03xSjut+pZGo+yXs9jDm70UlKXTcG1bLq/8kYS6P/BnzJPT3DyVZU4eEhZ5W5r6RxX+zXLIF+GYmBh6Z2/6LBY39iPajC2N5KDjiPipnuzVd3HMjs5YfR43Jh7xvp+pDENpZOtXX9n62hIo56aUMuYkyppaPVx6VDj/AIhcvsZDMX5spUO7vtUYBeN81MpiuLuFaw8kyJQSPboz6J8JOJzTYi1xJdK7VZzOmSoy4eviUkK7Zq77VWGV3fbmgeZ7eapZNRdpMuwrGLvtTo1jt3n8NqoQqHHvTo1ziSfcDsmjhxKMbeJHMRfDapsOOU8f93N+VhWSDFHu70vvTzN0bFLHRvKftNSFazhMI/JSKbt5h9HPmMcxkD6Lzn7wuPR1FOZt2ZuQpPIaLGfQWAf2hsPwkxaswQ68P/xLSW4p/wC1B2QyiaPs5W05s3/Ha1fIgzOPQ7rozP5rB1LybxlKB9XY7/aewquhsw7D5aOU+css25ZOn+3QKfEeMVTMQPzjE7v0r594j5ZO65xPkqTgvoHObPe/tD+3qTtZR0FPhEtTho0s3F4oyWm+3Ldb9Sruw/2xYrgeMBiFdi89UOVpwTzkYmPxZrxbiWl3/Si0Lv3Kbj+iXu3bZ9T0H9pyKskKetA4s+UED2iG50eI/bR2Gxa96/B5Kgz3ORMJE6+WOI425ZpwZn8rUtIGjy5P2fRFR20+yqsmE27PSwBbaVxkO78pKPN2o+y4mPLAKn3FHI//ADJeCDWPbz2/Jd+8DuVewh5Jnuc+KfZhJCRx4diYy9wXt/3LFYrVUMxk1E3Ag7hLqWGHEJB8vcn/ALynK12DnyFWmiHNvyW8kZj/AHl7IISeO52Ntvqa5VbVlRd+zu/ci9ulHWxxt8SdmJo6GuoxAGqqSOTXUhZTeNgVRq9OwF8lkIaxpBzkZ/d4U+dVBxMgzK38qPaXZrafDcHqj0ja3L6VqMI+y+jx6O+kgklHaJELeL9S8tCoYny8I+9a/s52bx3HAvw9p+EbjujNxuJS6Lg+TeR/2f3kDPgTa+61Oj/Z7l4eecsQfWVy2nYX7L8YwsAkxjHK+V8v/tIp3tH3ETr1Gnpzp4RFj2tyue4lyvI14PQx4ov5I+eB/s91PFyY6kvJSof7OMhalUSh58RfQlsuQvqQdN3qVTjXabBuzdv3pitNRZs34ckm8vyqe7M2/Hxnip/2bYxchKtuH4mJFP8A2dTquFfWST8OOwPDaP6V6B2r+3Ds32VeKNgqsWlmjvhGka2Ix+slQN/acwClooDrKKYag2K+CJ87Cbp/Un/yEtYE6ZlZP7Osu2MKmQhDOwSfpL9KqO0X2GvgdPE+IVsVOJ2jGMs1pP8AlU/Hv7WmJkBBg2HU1LndlJPmZD/6ryHG+21Z2kqhrK+pknqu+SR7iWsVO/cc2SWJfEtK/szhVCZB7a0ub27DuVWeE0G4m9oMW5kLdKqpsWktLhGA6eIE1UY5U1FINOfDtbxC2RLfhHJdlo1HQEQgDTkXValPhdHTiVlQxl6Re5VNNiU8MoSRmQGHiHqQATVEmQA9yCX5J70dN4JT156JsqWCPXiGRZpkSCnEgPrXfaAK5yZ7knaDhhHwpC33Fm+7XvRRU8Qte8b+7VO09QG0Iwfi913StHT4SdVSnVyGIl47mtsXn9R1Esfk9Xo+jefxyVlLhMtccTMDhftZOzYPwz4YVF+W3lanajEJxMo45Hy9XqUVpvN+peTJzm7s9hRxY1rRJ/2brC5RkY+oU2fZ+ojHUGG31J2mmqZHJ4Jaj03RO6nhg+MYg9mdQQl4TO5cGTN2n7meph6TvQuCKCbDz9xE3vTLUbjboy0U3YXGYdZKOUfDd0j/ADSp+yNXSlfOcYeQkdy68fWYpLhnFL03NfMCkGhktybK7qTgYawvz2+kVq6LsrV1DC8dhj81Ml7OhS2tLPGBCXruWM+ujF1Z3Y/RMk1dGVhw+AQ1bcnRpaeO338tFsG7F1AjnkxgW5tUy3ZOeQiaNto87e5cn9wi/wCZ6n9izQj7YGQnjAnyjByH6U0GGuXINpLX0/Zs5iII34p+kSU2j7I1AylfHYOficblb9ShjXkzx/0/mzPwYYcLblkiPC5L82e0fktviWB1NLTSytEwBG1zkSoZdxDkbatr8Kheo9xWh5PRPx56tFSVGw6abVHmhYrrGe4Vrw7OycICd9xbmtTT9nWqNmpHn05KcfWxv3MMvo+WvZAxr0rk3K3zR+yhb3rVD2TchLIJFGm7Kz35RRyXL0IddgulI8yfo/VpXoUHBAtGZNFShdy+FXn+zNfbm8LiPyQ/ctSJZOD3fNdsethL4yPLyem5Iv3wKp8PCPuZD7LGN2i0NF2bqKgBMmcbnt3Mnx7LyjNkbd/ksZeoY15mdUPR800moGaGje7ocfpT4ULEWrsK29H2dawWAMz9JOim7Jvdm8T3ZeElwS9Yx3Vnq4/6ezOO1GJ+63K1x3fEi9nijAmYXIlsouzc2djAZD8k9/srpubqWT9Vx/bNv7BkfgxkNLBJrnz8KfHD6Yi1f9S1L9lbQJ3Hbn5Lh9mQjItbv9Ky/uMW+Gar0TJDykZM6OkEibP82S49DBdmDMY960Q9n24xMztoifA2Ehz7mt5rRdcv8iX6Q39IzXscQsXNcKhiJxyG3L3LUfcocmZvqFOxYbBGOgtc7J/3GhR9FtmSejjJhzd7fkkFGAhn1E7rZewxbms5LP452gfBcSpaSjpIawyC44ybcy0x9dkyuoEZvS8WCO+RkI6UIYiOU3tBrntWemrJKysLh5hE/i9StMSHH8cK8KPgRiFtojaJK5wbsXBRxxVE7kdRlvi8Akuv8pYoXOXJ5v8AbpZ8lYVwZWjoamoPI5HDquLvyViOCtGYneU+XJboaEBAHaC0stdEEtCFpZxNy3aWrhfqbZ6UfQv8mZUMPb0c/SjOhYXybv56LVNS8NruBt+JJ6eQbcorfqZYv1FnYvRIpGU4MWebs4kT+SbCNpLswu8tFrPZXJyco7rn10TYUpkxPw2G1/JP85sj+0RTM4FHqP4b7U+NDba5hqr4I3EsmBLhuT6s5edyX5ky16TjKE6NxEn4fJIacxHOy7TxK+Oj4gFlmQogw0ycWy2+pH5pX9pT+MT5Otfm73Jr966ZfmTX1L7A/LRzxJ3iKOxI2kt1ZADrSb9GdGOQjm72l6UyJWln4k3c1yAJIlcT5o7tPd6lHErbviTrE5Wtnz5IAdAm56jcnXLeo11pEzvubkiu3IAfHl8Lpd6bHMR9RJNyzyuJAEqIWv1ba/NZvtDRvT1k4a2k9zfJ1oRK23J9ysi7NxdpsKlnilH7xpA3wE/WHhIfNcWd6qzr6aO7pHmMY26P6U1LG92i0MuByRlkcbgTOgHB3Eed37lx91eTs7UjOWvnkiaFyLYzuS0Y4SYiJcNKPD3je9wtzT78RLDKyNWUJ0/ZmiBzf8acz4XyFhuVa2HyEXJbmqwWprqTDYwichijfd8yV/gn2Y4jiRM0VHJP9IOuaXWKK8nox6LJkfCPN6PBzkIWYP5LRYd2ZlmYbIDPXpyXo03Zvs52RpOJjOJ0tPOJ2+xwPxprvpbl+ZZrFvtU9nA4OzdH93AW32upZimt+EeTLKMs3UP2LgvJhwdLH/kfP6OVGE0PY+lCfE7Sqna4KMX3n9XkyxOK4tLi1SUsuQiO0Ih6QH0io9TUS1FQUs8pzzm9znI9xOmvDczr18HTLFzLyeF1HVd72x4QIk4lm20m5WqxDtBWiwhJK84j/wAXcX6lWoy3d67zg+JoaLGqSqcRnbgH3XbgV6NLHGN7A3uIXuEl56/JWOFY9W4LJfSTMI5axmAmD/ULoKNzT0dZXSgDHwAN8gt6f1LV0XZmkoQA6imlxGeVx4YzvYBF9PN1m8C+16nhAY6zCIYD6faqQLib8r8v3LVx4pRYwHHpsQiqjNtBjPf+nmyxaZdoax3EMQo5joqwDoCB7HpsrBH4dFUETE2WivAKohOw348RPrHKF4/pdKHs62KDK8FNJQGO7i/+HFviz5J+CGtzOSFaQuUhjb4UxVi8zZs93mplbh9RDATgDVAAfXE94fUqGfEqiMyudhHp2stLJSoYqah45Ssdi+EUVHjDxvllaShlJdJm7sN3qRU8bFMLubW56pm9m5wHtdUR7De8CbWORrhf8rq0gjwuuqM6bjYNVHzko8uERfFE+iy+GzHaObAY91vUyuoqoIwK8PzJNJk9yjQf/VcPYjkpIsXpx/8AE4d12/FEWv6U/h+MUWIbKaouMX1gk2Sj9QvqqmlxSKnMcp5bvTGpFfjWHYg3DxXDo6yUeiWM7TAfrbVYPH+i45DRxSSczC2MeZKJU9oqOlM2AJDNtt3hVFTVlTDF/ude8sHdS4lu/TK2v6lV1tZwSzq4pKLPxS9BfSbaEpiv8inP9Gjl7VTyOPDl4HxD1J2k7VVsOhm8oP8A8UbhWUiyJhNt4PyKN1KEXmcbHIRZaOMWQpSPRsL7bUVgsDzU1Q3O17gJaD78euhG94iF/EC8qpqN8hyG4via1WmHSHSmLuZ259MbrKv0bKbPSYKynkax2cSz8O5TYhYuvhlb062ksYPaqTgjHJHFYz3cSMLD/UpdNXU9RCMkdeF/TwJGtJvzLO5I1s9DpqGMQAzy5dI7lKDKN72drviZYamxiejHN3e3+l1cU2PRzB+JI4j6Qa7+pKrK2NdFiR04Z8S31aq2wrtccb3UlaUuXO3NYZqqiIiklcqgbemV7QH8rIi7SRQhZoI5XMMeQrCWFTLjlcPs3+M0eAdtoOH2g7PUeIk7W8U42GUfzNqvH+1H9mHsRiUpnhdXW4Sf/D2mIq3g7WRzTE7SmJ9yCoxaprCIIOLKQ7nt3Eqx4pY3wycmWGTyjJ4T/Zr7L4PPxMUxksRybSKy0f8AMtxQDg/Z+nGkwykhgiDxA1u1Z2XFmkMvaGKe1reEW3copVUZGVjy0oP4c7xXXzI4rSNgHagPaRaOE5/DxBbaKdxDtA4xgwG13wndosbHWT0cZR8f2oX3NHF0j/6qLUyYiIfh0UwjLytBy2rRJIhyfiJfVmNHHqcloNyIn6Vm8U7UOQm8bsWv7Q32rJY/2gGhnOOrao9o6eHK1tv5VkMS7RSSbzdxAeQitkzlbkaXtJizV1McfFIpbrmJZ+hx6enAo524olytfaKzNT2k4mrlt+aqajHnk0B3R3ET22/cbKoxZycsjZiP0qurMWeoC13+dvesjHizxzfiG9qsDqAktMOkll3Ni9Eirx7jwmLuZ2n4VFw7EHw+qEwy3ta6dx6uYg4b5EQ7lQQzOR8ri7li3ybKPB6D96NM2bOxLO9pMQaoMMmYs2/gohYlHT0PDB7pTbqHuJQaYnku47sRE+mqGxKFGg7PcIaMpDa6V/F6RSx7FDjAooDcdNbUEVlLTZNl6nHNVdfM5ap3wKrY2dY81vgyTUxXA2j3epRYZGI8lJnrqeGnyYXIski6KSsy4pad6mwyRjGOTsRKtmm4xk/mp9DR3Bm6GjeXtQc1U5NkLPd3Eq1ifiFn1Erk4bYiZ8+XhVGZOJ80JBBpk+7blom5ejmy4BNkOqGUrlIJcgU00lLUjLEbxSg9zGL2kJJ2UpJivM3kMnuciK4nRxU+g5tt9QqZheGvXYnS04dMswi5eEWuTbLu2e1YDRthvZ+nA2tGGnYn+HbmvE6kTqKk5criNyJ/m69w7XdpMIw/Baiip6kJao47G4W5eVR0byWiMTkSy3Ve4rSTn7T17BMPg7P9mKAaiQYBhpxN7ntzK25eL1ueJVs85t+1kI9y1EPZ/GO0UwHK805bRbiOW30rSUv2WvRxcfEZ4qWL1SnasO9GJ2rpMs+apHmcOGvJowP+Vlb0HZOsrCzCnK31ZLefeHZbAwJomkxKdm6YmtC76nVdX/aJXkNlBBDhwf8AltcX6nTTzZPCoHi6bD852/8ARA//ACxnmphlrDioov8AiVJ2JpsF7L4Oec9ZLikreGkC0f1OqqvxKrxKTiVc0k5f+Y9yewfDfvCvGM3fgAzyzF6QYcyW8eml/NnLk6zHHjHA02JdoKDA6KlpsLwiniOYBqJiqfxSbPo/p/zKnrO1WJ1giz1bxC3hiYQH+lVlZWPiFZLUGz73uYfIfC38E1aAkuiGGEDjl1eXJ9jp1EslznPIf1GRJrhsQ6/1Lgx2vz/mj6tGzW2qOfeT8gmO7T+lccGItcxUuOFh10Smj26dSKERyFssnyJGROT5yAEulu8GJNFtYs2RCV3NOgTItRhdNMxZRNFc/hUMsD4b5xG1vxK5YfN7tFyQdOllOqHuyujhOFhZoWu7y9SinGZSE7sX5lb22iKLWQsm3IopSKF8yPJmuWh7M4S0zlPKL2imSp2F9Y9ydhqKin/YVEkQ+nqFQlRbyGtEny0dRaquKG3Nm9yq6ftBNGQ3hGdvqUuorsPros7JoJe+5rhVkIpZoWKQnZm3Jj2Vru4/qVvNRwRw8VqmIxfwj1Mqsq6ATdmlEiXPrI2TC4L7XbMfEtL2eKeQd7sID4vEs3CUlQBGG4R/qTjSVEY58RwL4VrG0Q/cesYNNFG5u8rkTeHO7JO13aiKnu4EbGfqJtq8nixCspSKyVyHK50+/aSWQLHcxEm1ROTIUC3xrEDqL6id2/0rF4xWTzSCxnaPS1zWqTPiEdVMQSG5CPRd3KvrKr2603ba21iWB1JURJdx9LIQzG3JlJio7j0fannoREi1v/cg0sZo5paUxMOplq6TthPUQDBU0kFQJbbpYGK383NlSUuGuRZ5K7osLa3Znb33Mpsxk0aigxjC5ACOUKqgLxywGJi/5X/7ld0f4Zk9JilFWBn/AH7FTmX+Zlk4aHh65XF3fCpEQtSncZtd8ulaIxcka+XBa0wGf2OUgd9Tgbig35mVXXYScI5tE1rtptTNN2inwu06eWQvije0lc0/2gVdVFlUjDWxN4amFj/qW1/7IpfoweJRzx6PFIP7upU81K813L8y9SOs7N4hHZLRT0Zi/VTTEX9J3Jj/AGJwquMfYsViuf8Au6wHAv4too5Nk4fR5UOGyiFjHsd7rVJgwc5CyMLvMibpXoVf9n8+HgUj0r1AdV1IfFEf4LNYlMFLUDFDK8B5dM8JXKXJFUysl7O0cMd7tf8AShipaSENMhJvD5p+aSosM3aM/wD8N1RVE00hmzBu79drLK9iXFoLFMUjhiJmZh+HLqWSqZJagidz0Lwq2qZGu53l6lXVNglozCqLTK0+pK5s+9PPHdoyKKnu8lRWwEULk4ipsNC25na4nRU8bkwsylxwyFa2o3bUGTmRyoYx0bO1uenSptNhMUjjfG+5tLVJhw08s5Ng5a7laQzBHT2QBZpa5+pFk/IjHC0IWRs3puyUSaNo3zfcQ/0qwIms+L1KIRNcTGTK7BIhxU51BkOfPa1rL0bCOzLUdCAM1xu1xl6lD7IdnQ21NTld/ch/qW6CMIyHViLuFK0wdt8GWlw94SJt5fT0q7wgTp4dDMSy23eFKWlIpcoyZGFLU2bMtPCRLM3LSkxKsjlYIztLK24muElr8Bxat4wHLG4Wta5Ce11g4aqph0s3elXVDiVSLC/sb+lhzVbslI9Zw3HDp5fwzkC7mQvuJaSlxqKnh4lXmMvU0fi+ovJeT0pVYiLvI0EhWkxF/df9XVy1c4sTvK8srvc5IpM3TPWsN7TU9R+IcrET+p7f6VeU+LU8xZZ2/wCVeIQ4g5FG3V5D4lfU+JPUREElW4dO3NZPGaps9LrMBwfGgL2mmppc912Q3LCY99gPZrGHN4ozo5C8UfSihx6opSG89vh9JKxpO2hiWu4fUL9KEpx8A9H5R5Vjv9l+rjufDq+OfyE2tcmXnWMfZD2lwGYmkwyQwH+8BrhX1pD2gCoEXvB9FMbEopB3/vua5arLkiYSwQkfC01LU0L5VEEkBf8AmA6EZBLll/Ffb1f2bwbHIy9poqao+ptyw2N/YH2WxS44YpKCXvKMtq6IdX+0csuk/wAT5XMv8E2/Vz5fEvbsb/sx14sR4ViEFR8Ej2kvPce+yHtX2dueowqYgHmUQXD+pbrPjf2QsU4fRkCK38yRE23NdmhkpZSjljOI/STWptyuLm1rLRSEI5GEi1Qju1bLahfn3Im23Pk1qCArn7nfchHMuTpXeF2+SWy3kgAgzHvR3eaabnmiu29+qADu80mzQD711iHytQA4xeadYrSzuZRiytRai+SAJQyd7ZEiutbuUEZH5J+Gqmp9Y3cc/clew2i0HD6soxcKZ7fkkGG1ZFrTtb8LqufEKyQLHnIhPwi6QYpUwtwwlMBHwqk0RTJksMsewomEm+PpSGE+Vj7eWqhnXSTEV8l13Mi6kBVRiBa93ki0LQu6TBcQrispKOaqPLpguMv5KXJ2Vx+ht4+D1kWb23S0523fpS7K9tsf7LxF92VcdNE+5y4IET/mcc1vOzf2hdtO1VbS0NBiDe2SF4gARM+ferVMX2YKPsjjlcWzDK6XN9bYDJPV2A1eD14UGI09RBPYx2FAZEWfT4V7Hj/Z/wC0ntBUUcs8FVUT0wWMNG4xDFm/wc3Uvs/R9uOxuMB2hxuiq+BTBbIVW/GGz4iUM20/0P8A2V/Yj7VR0uMYpThTwHmQU1TBbKTeogflcve8Hw2LCYeFT0lPFEPhjjEP8FlsO+0ioxCniqvuepqKeZrwqYoytJlLP7RMPo4Snr6eWgi7uO9hP8Oq5ZTmenjhjSNURR5O0jXl6RUGrqqPDacqmsOOliHPOWeS0RWKxj7buzUeEnPh9W0tZk+QEYiTP4fmvEO2H24Yv2gp4qatqIRgjkvaMY2tL6vNOEMj8kzy4oo9gxP+0dgeH3RYfh0+Ik3MiksB/p6l4h2oxyPtZ2jrcY9kpqKoqXcnjG4/6nWYxft4eJVEtTE1JTynaNtNAwiP0is5Dj1fHMThUvc/uZdmOKR52XNOfBuSwmsqgAGr4NjWgMh22j5KhrOxdeRXvU0Z6/8AGHRMRdqsby0kjPX/AIAF/pVpQ9rqcaM6fHI5eKL3BHTQAN31PzW/BzbFAfZ2pEyjeSEfiGTamw7O1MY5vLCX51Y4jjFBNMMtObwRDzi4dxv+a7JQArnqKkJKk5IqAjteSNhImFTSCyPUUMtOWRnHu9LqLITRtq7F9K0OJDgBQk1FUSSy90s+0S/Ks/U08Q3ME4Tl/wCWG1S0WhQZ1EoxxvuU+tqmoSKnp3Ejy3y5JdnqPjBUWZcXLYRJ0aqg+7xglghOtYz/AB+kcnLxe/qTXgnyyo4zlc/USMJrS5OScIY5DyCSAP1ChGFhEnvjl1ttF32qeSuB0KgBboMS7tVY03aaqp6Y6c3aeB3ueORrlTylGQ59FjaiO7NOzVWH8OyNpL8v2hLmyrfiSs68E54+YOiTNjFxZ5OH0ku0cz1h6mdunfbmqZ5BJtJmt+JlyGseEtrMSz7ft4NlklJ+5m4oaiSnImgdh+lW0PaCspRF/aLS9QrERY8xMOewn56bVZQyRVEpg84CQNc9xiP6V5mXpVL5o9rB1s8XGNmore2mL4lHZU180wEd7xyHcN3qUKXFJZLbjuVMwwbi9rjEs9wi9xJ0KOOS5wqWG31MsF0uOHhG8utzz8zJ7YtURjYEsgD807FUcb9o+7quz6lUDRySFYE8ZF9a7921g97D+9HYxh+Xnf8AJmqo+11ZSxcEJyKIPDnuFEXbCsjCQI5H3ta5LLhQ1onnld+9NyQ148opMvhZc76PBd0d8PVOrS1U2aigxyShMjCTe3IvJTh7VVd+d77+dyxD09eNwPTz3emwlFxKqr6GllqGjkAg3XSApfRYcj8GkPVerwry6PQKjtFPUU3AlntDvDPmq+mxanpzFnaKX4S8SyVPUVmJDBIbmRmHULWp0KcBubVzWMejhD2muT1XPmqZv6btlLIXDgCMhBsrcukU7S9ppxr5TlyC6EgcculYO46WK9ncRNNcaomfNpHu/wAVnLosbXCN8frHURfvZ6RhXag8Lpxp5ahhEHfq9TqaPbqijqYDla4Da2aTL+Yry4qH2iE7KtyHMc/ETJYgQFWhTHUOJA/iXOvS8eRna/X+oxQ4PWh+1jsnTnw6h5jHcNww8vT4l5r2b7SU1D2ngrKn2mooOIRSBndte7pVb900QkRhPf5ll4kweCxSDkFRb9S7MHp2PAmlfJ4vWesdT1c4TdcHs2Dfa92IhAoKzCsTiJpHJpRyIXHwlbcqzEvtcwysxWQ8K7Pyy0AvaxS7TXmFBgIzTnZJxRBtRFWBEA7M2EW8I7VlL0zDJnoY/X+sgvK/+j1I+32DwmJhAY3D1Ew9Xkqms+0b8YvZ6eMw7rupefSzNGV2Tl5kpMItVRhJE7ln4S7lkvSunx+58mk/6g63P7Y0i/m7YV9RITnO4gX92L2iKQ9pJ78t2vxrJV1c9LioUzs1hZbvFyU+hF66jCpj6De1ruoV2vpcCXxPMXX9XObW5qIe0k83Nztz6SdTqPHGkHN5HDPnrtJZKpo6inEXOO0LdCHpQR09RUDmEEhNnauWXSYX4O7H6h1MXq+WbSjx7DowJ54Cn8PEE7RRP2iopH4fsTjF6hk3LG1NLV07DfE4iO3cpPZ+M8QxUYjjOWPhkTiPSOS55dLhpzs74eodTusdGmrO0eHjbFHRmPxXopsWoPZR4EEl+fncqI8Lnhroojfae4y8Qt6kFbhs9DUk4M9mfUXiWfaw8JM6Fm6rluBIxDGpISiCAGKsnMRC7aI/ESnUFDSYXiX3hiDSVtYUfCu6BYfpWQxvj0PafCQPMopGC8R+a2Fd7RUWBJFfLlaBFttbw/Nb5IxhBa/Zz4sry5J7rwTmrBqmI2dg10EVN+9opIRFoxE89SFvCsvDxY5OG8b3/CpU/FjseONzGwicctw/UuGeBS9tnp4+rcfdoayjqIo9ZzjIfidM4t2qwTCYiOX8f4I2XnGIdrI4yPhvcW4ee1UMY1GLGUl7ziT2rbH6Vb3mznzf1J212sMLZ6dL9pGESENlFIYlz3COSQfaJT8bJsPeUX23C6wIYKccJSSuweFhU+kw/glmEr3Z6WrZ9DhS4OTH6z1k5e6l/wDw9VwvEMPxAgCWSGjMmzfi9LOnZqHDqhtcQpREXt2mvOONaOV/ckdU0g3u+7/KvJn0EruEz6GPrEWkpwPRwwPD5KkgCrhIGa66Q9rrgYLh8jEzYjRnk2domvP48Sewgd3MckAVT53s7CT7dqz/AAcv+Z0P1PB5UD0YqPC4acXkxCliMwz4We5R6yow6hMXlMbshJhHdovPyqGuHc/Nk60wCWbPePxLWHp8v5MzfrEPCgj5Ulmt+lNtJd3Mg6iSYbS0Hmv0w/A6H2JIitbRC20s/Eht6v5IK1Q4xLtvf4UDFplmk5a9SCgwK0tXtTrFaWbKOxbs8rUY5oAdYnG5nTrFc48lHErkcMlp69KCB+7d8WSK60STNw3C/v0QF+IWefegkkgXc6OGuko6kJIzcJQe4SF+RKKZd+e5MHJcWealpS8lxbi/aawe1zVh54jTR1GfOQNhknoqjsvIV5y1VP8ACUNyx45eaV2vNcMujxy8cHoY+tyQ+XJ6RDUdhhs4mKVWvMRpSuFdxPFvs0joJ44HxqtqiZxAggYAz/evNHt/MldplouX+2wu7Z2P1XJVKCPRpftmiw2mCDAuydBRk0bRFU4g5VB6DzEdrCszjf2odrO0FENHV4zMFE3KmpvwQt8rRWcut5oT93SPqXXj6DDj5SOXL6l1GThz4I5xsN2bbupNGSfmHdrkmCFy7rV3xjFHmylt8hovehufzTpCQ3INeaCWqB1SL3pweZeJNuKDM4kjEWQkgs4JWroyPG+YZiXqFLu0S+aANPgn2hYnhbDHK7V8Hplfd+pXVb28PGogjesls74JX2/9FgCJu5ISt7mdPgg3kWITwuJhIcBD0lG+SmzY9TTUxy4xSDPEG554H4Uzf8n/ADCvPqbFKij6JHIfSW5lc0naKmqNlbFaQ7mIWuG5FJmlkyLtBiMNNXwYHEE9HXTCAQVNKMsxixXCRej8vNWzzRzYRSwVODxYXi0b3T1IzGIyh5WPyf6UOG1DiftdJVxlKL3MMfV+pO19dV1hk9XIVURf8fcsVBxexo8nFCpaijpzIt93dJ4f0qb95U/JnvLLxOoGHYe1URvHJ7P/APiNcLp2s7O1kYcThsUQtdxQe4G+om5LUyqxH2iC3J4bS+e1cDFgmLMNn0qDDhc5F0MV3Is7hJcGhkjmJjCwu9Gw+I+0voawSEcydW+G11TfwqdyMi5B1CX5VSUhYRh8IyT1ElfUf/o0TWj+Y07L2knELIHjo4i/u6baRfUXNL5B4NQ+D4UJi9TG2EVBPqWGGPV8UT3N/gnYaWpp5P8AdoIceDK62mf2eoZvoPR/yksbDWAWurXfqVjTVVpi8huQekllKHHtKhl55L6ftRh9LJwzaelqh/8ACVcbwmxfS/NR5+00s2xg4Q/EpdT2krBpIqLEaaHG6P8Au6PEIRqCH6c9W/KSzNTh712JDJTN9w0QhuoSnep3fCXc3wrBN+DWX7LcMUkJ98lykx4k8fJ+7wqrl9nEIomALorvxRa0j+pOtYQ552qjNN/RpKDtRPR2/iXh6Vp8KxqPEhKyLhEPMhdYGCOOnlHjg9z+Etq3+E08BQA+TDoPRtUm8LL2mhqKrSJnnLLpLaqmsqpZiylB4hH+7ytVkUjjCW/aPvVNU13DEm1lu9SqConIpNCjqpYbTB3Ame5jHqFOxV0nGvY3v9Qu4lmq0pj3mAOKCGarqphCOO4buvJatowUZmoi7SS1DcCrp46zPxyN+KP0kjpximmJ4qKWcu4p32j+VuaYoBaOXORm95FuVxFijwjZGzyW8iLaP6Vk5fo6Vj/yND2coY6yEWq6cDMH22taP6VuqGngoZCljisItrkDrzmgrqsRF3kYhN+nptV1QdoDhmvkke0vCPSy5m5G8YxRqcb7O4J2opuFiNDT1o5f3gbhXif2hf2VQxYHl7J4q1FKP/g67cB/SXNl7PQ4xTVgi7ZAXqF7SUiXEoIzs9oYSHnchTZbxQlyfn325+z3tL9n9V7PjuGTUvoqRa6E/wA7aLLXXc8l+lE2JUGJQlR18VPW05Na8FVGJi/8V5T24/sp9i+2Ry1ODzy9ma0+QxNfTu/0+S0UjleH/E+IaiRuJmx2q09qtw8dWuW6+0v+zT237AjLV/d33zhoZf75h7Of6h5rx2bEJIxsse7xCStMyeNhVlQcxkZ7kqSbh1QSP3brRdQwkK4sytH0p21hImcxG31ICqDqKh5L5WBgFt27pTWGxnWVYNm9rbnUqkjaqkigqD/AF+kC6loKbD6SjkziZhH4n6lSQSeiBmuhDiSbh8KzlfMd4g5uQly1WgxKEMQh4ebjrdcKzVTh81PPZI93/NGpnjoKmvutbcrEqMPZjPJrsk3R07QgTyNamqzEHKEmZ2UlvllK/UrWmmYgHe3T0qofc6MM7uato1cbLSrrGGLID3KqcbiLVSAo5KgtGfcraj7K1NRbsf8AgsnOMPkXDFKXgpGHpZSoYZJLWALlvME+zWorDBggMyfa1rXL0PD/ALIWw2MJ8VqKTCYMruJXSMH9PN1xT6vHE9XF6dlye5qjxeiwOqmLRjWownsLW1loRRkRP6WW7qO0HZPs3NZSQffxh/eC3CiL8yosX+1DGMQHhUXBwiDK22jC0svq5qIvPm+CpFyxdL0v/ZK3/osaT7LYMLDi4vWU9AP/AJ8g3fp5p0+0XZLAxso6ebFpW8WXCD+eqwE00lYZTVFQU8veUpuRJoc+7muqHRX/ANjOSfqUYf8ATCjYV/2oYvUfh0TQYTB3DTBv/U6z8UeIdoq8YIwqcUrTfSMWKU3/ACsp3Z3s6GKF7TWzPR4dF1mLb5H9Ae/4u5el0P2qN2Nw/wBm7J0EeAkQWHVRP+MfxFL1u/8AJdscMMfwR58+pz5+ZszkP2A/aPUQlKHZCujiZr349kRW/SZC7rG9pOzeMdk6/wBixnDqrC6rqaKpjcCdvUPmrXFO22M4pWcWtxStqjN9TlqDIn/iS23Z/t5B2gwr/Z/tjFLi2AnshrJHI6jDZH8cJPr9QcnW9nNqpHj3hWgIQwfsdrtrMXk6fENMBf6j/wAqbr+yc9D2sPBOKMu/ZVjtA4+oZR92W5QsYxL7yrykZrYImGKEfIG6UzAhiNo8mFAXV6kXhzuSEep2dkRF8Rsc8telOMW7R3XPFo7LlzZauiQNj/Etbnch4z833KPHn3JPI5aIoEyUUzlc2e3qtQsN2trMmGLTPq80/CW7LRAx223mhEbhH/UnHK7v/mmyH0+FA0jjjuzR2sLabiyQPd5JMW7JBQZkYiTZI7WIR0XIxufXyTxRtblkyAI5Qtl3XItREeSdGNv/AHISG4RQA14ddyYmp4pi3xDJ8RMpXDce5cIbX1ZAvAwEfBceG7h9KN6iUdX4Z/UCI43Ll4UOvSgY/wAaOT9pG/v4brP4vMcc5OEEtmehEG1XMXTonWzuyY9qylGy1LUyMNU80mTs9xKwo6M6gvw2My6nEVoCjAmyOOMx+JhTtGTYbNxaR2pz6fw22/pWfaZr3SPTYLUQjlYQkXhyV5RdnzIcmDd3kXcipcenhAmkOOUje66RtyuqDtVRRgMdTTSAPrgNj3fJR2mZuTkRYcFjvyBmIm5l6VJlw84RCxrQz6vESvsPxbs/WARx4nHAf/CqQIFc0FHSVwkcBxz3f8N7if8A7VagZ1Ixp0tRGw6NaDdKamjkk14YF53LW1+GnGZbCIW8QsqaroWj0K8jLdas2NIzpwvlmAOKKKGojbNm6v6lqqfBQKMTkyDTpTVRQxRt1bf1Kkq5ZpbM2JSFzD9KeAZR6XcS+JSpZgjusBhUA6x5Lst3xD3KXl18FrE2Oni1ZR8pH+rO0l2f7QK2lh4U5+0RD/dVYDKH81VT1Fxk7P8AmJUWJYgEZ2O93ncy53l3OhY9DRy9sMDrnb2jAoaYulzw+R4v6dzJqqo8AxiUfY8YmoNP2dXDeI/mBYqWSGQtGt+l7VFk/BG+Od7vT0qbkVomX2J/Z7jO46JqfFoG/vKOZrrfoe11ma/D6zDSFqyknpfC3HjIU9DjlXSuPDqCuz6s1rcE7XYqUHDqZHng8Iz/AIo/pdWpuJLxowAWl5EStMNweeotM2cAfxZLbyYfg+JEUlRhkMUpeKm/C/wU2HsLBMAnhmIT0vheKduKD/mV7mDiZQMHPMWCNiDPzVtS4O0ZlY7lr4tymlhdTg8xRynTVHnwJmIv0vqrGjjik1vkpT9M4EA/qVeTJpoqamjjsICyEvUq46Ph25Za8rVrJoWk5SRS2+ITYlAmo3G5wZh+HJJ2XFGfmozK3JlKwjD4SPOo6W5fUpRRyQnm4XD32p+Gwh5OP1KbkaKJb09UwhoYlbyVlDXRE4NnZd/Us4Ee3Y3cnQI4+Rvalsy6RrYZAjLTd/pUkJmHbkslT4lNHpncPxKXT4sZSFxG3Jpio1tNMwllldd6fEtGEbYW4RGzDVM1xj1WfD81ksFxQqOX2iMLpxb8OQukH8/mn4qp9Xd3Ii3ORF1KrKRrWqGktfTd4fUpRVEFHERyvaItdtWVo67giT/81zEcSPgZszkR7WHNP+JSLWftMHGypgbhfF1OkHagISFm23PrxN2SynG4ep9b+HyTB1Fra53O2gqHIR6hhvaiPEBFr2ER8PmraHFoo7nfaXfqvJ8NrJYS2R3jncw+JaOjmnm03XF4ULIWbebtIwnkwbfVnzU/CsYOQ43CdxF7v2iyWEUcklTnUs4CPITbaSsJBanktjk4odLRh1EqTsLR6RR4ockN7PcWQ7VNhxyS4r42t+LavO4ZJI72iqbcuZZ7RVpT4xWDELSGJCW7d6UuDTiuDbx41Tlob2F8TKfSYlsFoqju6RdedviEVRdxJR/K6UVVw9Wlt10te79KeqZnbNviuC4R2giKPFMIoq0e8ijtMfzMsDjf9nPsVjHEkppKvCJC8IveF30q5gxCsjccpHLPkJK0kxhqenAJJGOoN+nPRv8A1Qtl4kU9X5PDse/st45T3Hg9fTYpF3DmIEvNcb+z3tL2ZOzEMIqIBbmQhcP6mX17DjjRyjncGuhKyDHoJAsnOKcXbpkC4f5rVZckf9mDwwZ8Iy5iWRs4F6SG0kL5dy+3MX7A9ku1Q51uDwXlteWmARJefY9/ZXwDELjwbHHopX5RVIbf1K/yF9mT6d/R8zDkPelpavU+0f8AZr7X4GEktPEGJQM37SBrv8F5vifZ3F8FImrcMqILCtcijK39S3WVPwzGWOa8oi+9cLbqyEZGJ8s2/ii93pWtmIr127RBsLTS5FdutzSAV21PQ1UtO2yRwz8IpoJO7JO3BysQWcK+Q+8iV92X7Jy9psRipHqI6ITZ8pZR23KnCRvK796fgxCWlLOKWSImfSw1pFL7Jbf0e0n/AGW60pM6LF6avgdhsHIgPluu7slIw3+zDjA1EXGYCgu/EEXG8h+HNefR/ax2kwmOAMLx2rpxYN4jKRa/vTg/bN23rKjOTtLXl8IyWj/JCLbi+ZHp039mHGKeSWWgpyKD+7CcxIrfiyVj2a+zXEey/aSixDE8D4+HU13HiBrjcnbIbfcqv7Ou1Ha/GsYooazH66ULwI75iYRH0+9fSL1FwA7mxeoupEpuHBrixQycoycPb6gwmnKKLs5iNLAL6hBCNrF+5VvbXt9R452PxfDIKLE4Kqspzhj4tOQgJ/Et8Egc2YS/dzSP2ctDjhLPlcArntHbo68mJ7IfahhmD9lcIwyokrop6GkGGS2nO3NkXa37QOy3abs7PR4q1VVRDaccUtOQ2m3S9yvO0+ORdn+z9fiEFJS1NVCF0MRBtMl8w9o/tK7SVGDyRV9M0VKMxTPKQFdc/gu8h9K0goTZjJyxqim7a1FBJiQSUdM8VPE1rRg25yuWSxLFIJGsCkkGV36yD+SGbtY5D+0Yiz6s3T83binqOz9PRPhkXtsUxGddxP2oP3W/Cuh0edzJ2QiqgqKcIniCIQ8UYMJOpFNhuzNge191xKrq8UaomJ4oGhB+UYmRIaTEpKWpilcjtB2K3qH9LoWRRJcGaWkpZBmia+0BO76VP7QYPFiEkMsMsxy2PxiJrRuz22/lWam7VSySk8cUQDnc34YigLtJU2ZZt9OSvuQIUSxLs7JGYvft+JxTcmEmLZObW5qvLGCk/aOxW/Cl7cBCLZNz96q0VUiwDC2j253a+LzRBhcdPq8piT+l2VaVcxc3a30o2qAINSb3aotE6sucOjpsPMZDvMQdiszyu/MyrZKWAjJwOy53K0n6U6NYf3ebhFHwmcRcia7c6jBUQSOLSBb8QptoSTCChAiLW7TzUzF6imqqOiAIAgqqYLDqYy/bD4XL3+G5RZIzhAXcLxPaxC7lcopxuJDm3UpbLSIZi8hpFC/PwqQcb56Ew7UGonqzcvC6yZqmNcNshZtqAYX+lOnI+mnNN8R/JSNHLX+FDbu1FvpSKTxIbn+pOjccEjHcz2o/aqjb+KZZe9MXJXF5JVELkTIcQqae7I7s/VuVlVduMVqsPeiee6D6BuL8yoWJ8ki97rGWOD8o1jlmvDLmLtdWR4dFSO0YiHIiHc5fUraH7UMRjiJmgpQlyt4pCX6vmso0d3NCULFdkuOSxy9rO/HmyQ5TNvWfalWVUI8MIgNuZRs/4r+olA7Vdso+0GB0VMEB09YN/tUoyXBML9O3ut3LMhCw6t+lI4WkLN/6Ulgx2mkVLq8k04zZpKX7QqmjiowOngnCmYRt3DcpL/aQ9QRPFQxxX87elZD2UBLXNGIuLZNtVvBjbuiV1OWCqLN5S9rDrIIqeWCnp6V/EG4mUTFaeOE546KpGoiY7gkHbn+5Y65x70XGMR5uKldKk7gD6tzVTLwqiopSikBriHqH1CpMXCxQ5Z5JQozz6Tu1WfhqJbTyltta7c6H26S7U3K5afjshdQvEjVH2dOQDeLFaWUOrZJbmoB4LiIgRxyAfrIZmVN7ZJdzZENcd2mQ/uUxxZI+WXLNjn8US4ZMQoZMwlOAncRcs1Kmxqf2vOWUCFg33NtJ0zNM8NNee4nVPNI8xZu9qqGPd2zKWVwXDNZg2MPIcoQBxQ4bnPEPUIt4hJDg/aTCIa2KSpjmANSMxfpb4Vk4ikhcuHI4Zta9r26elNvH08iL0ol0sJWOPVyjTXlFzi00ElfPUQGfAl1jv6k1BWNTmQtPIOb6Wmqwo3tyz5eFckp3J82y5IUIwVUZvLOctjQ/fGITTDI9XdY1rXOrLCu0GIjitKz1jywXiMgSHaOSxoRnGAkzvd3orpMtHdN4ceSFUVj6rLjmpJnoPajtZWjitVAzxkML2gYbmIVVxdusUoy4kcrXZeXhWU40g3Zm9ro6aEKpi4lZHT27WGRupRHpsWOOtG0ut6jJk3jPk2FB26q5K8qyQDqJ9NvhfJbnCPtIwvHBl+8Djw6ywgE2Ivqa3vXjNsdLoEvEL4WUmjmjkA3MyI+70/EuDqfTsOdfo9LpfWep6Z8u7Nj2w7SUlZ2po5aee+lidr7WIeRK4qe22F1HCeN5SO929OTeF15sckc1u+23xZJuoJ7Rs3ZPbaKldBj0UH9CXq2aOSc19nvFJ2dxKTDwrIMzozAj9pJrRLdbtRYj2dxuqwaorIDgipTjlFpJ6gAIyBtzCN2ea8Yre12P/c44V951hYWJ8VqTiFZcqQ66tqmslqaqwdzCRlavMx+m9Q57TkvP/wDh6M/W4ShoosOUXhMgaQi+IvEt39mFCddh+ItxGujMSa6QR2vt25815rxHuHLM7WS9oMYeG19ovdtLxL6DPheXHpF0fOYOp7WfuyVnvXsMUOHVUlTX0vtEMzRR0gHcTl4rlDp4aaOkKorJHgizfIQfc5f9F41DiFYRXnLMQm9z9RXP5/NSyxCsqN8skpFlbudcC9Pa+z2H6rGXOhvB7WRx5xtRsUQvbdnuJTMIxCLGK6KnaIwE31In6V5zDWTwjlm/0p8MYlhHNsxL4dq0l0f1Ezx+pzUrn4PUcSjpMLrBj4hcI/ETcstpK4Ds7BNShUQStIJDfcZiOnwrxen7QSxl+JeY7tufUiPtBWTBw75ADuETK1lxz9OyNJWehj9YxRbuFnsNTR03BBoqiK42bcRjoK7Q9k6zEJYmjjMuI9oSj0EX1LyCkxqWMhvd/TuVzUfaBiMlMNIFRKFPGOy17cndZS9PzLiDOqPq3TzVzgeGNnnq6RC9vN1xxtZN9Q5uvqD4AdLqzz6ULc1zTPJdQB1htcnfb/qScd3K65K65snXeryQAVqXi9SQ8+dyJsvzIA6xPmiGRuWqa4jeS7dp1ICh8ssu5A5W8kOnhdccrkGdBXMhIbR+SFitHX+lLiMXP9yCtUDpn3pwcu57kIE1/Pq8SE5m5IKodbLLmuoSmYR7k28zZc0E0I9vcl9JfmTR1DbtU08zkjYGrHZZG3NmmeJqmyzISdd/ego6/SgfL6lwuS77s0BIG61u9FFlb8SHS7REwoM6OuT7dGTRdXqTjlah70CqgRLqSue4WSfaKWqAF0kl1XNok+aQZoARJfxRW3fuSQAQTSUriccjgXqFXWH9rpYTZq0PaIG9O0lSkLW5tuTdqAPT8FxTD64v93qGG7+7JrTV9TyPT1UT0Zy05laLWvcRl8u9eLBHt5q8wXtViGDzicdRJKBNZaT7hHyEu5Jk0vs9ax2uwulpTixSCIMX0ICw8LZi/wDxR6Bb4uaz1TWFJTi09oU5NpBHuJvrNUn31RYlTcKnb2U2e7hm/P8AMmgFyLIs9VKjRblYdRYMhcPp9KCmkcZheRto+FEQsNrM283tAeoj9wj3qyjw2ovOmrWkp8mvejgZiqPzE+kbfVqqckuCknQ/h0MtZNHwqaQ7+gI2uP5q+9hbD2/HkEZxfSIMjMfqLk37tVAw6sq5KYqSMBoKPN/wwN7n+ou9SghCG1ge65lOrZLaS4G23Sl4SPqt8X5kjjtbVkRCZSZN0vzReD6fUt1BGLbGxEB87vSnBJreW3LVNlufNkVzj33Ke2mJSZbU+LPxAed3qhBmFxl8m8KvqDtI01rAbxZfyWLubL1adKmwxnHCMtRJHRxG9rSSdRe4R5v+VZvGkbQyTbPSgpa+qiI6d46wGa5+AYkQ/u5qHBNFUaSBcXq8lksOkpxxeB68amLDhbfONvtL/QHJvzK2hqsQKQmoHp+0NKO5gjcaatAfiAyyN/pJc3KZ2qRoQyHk7bUQTcMnYNvnoqeixyjrqgqcJnp6wOujqQeKYfyvz/Kp9z7nNlXDLJ3tTj3v+VSIKxVYyeFn2o2mjj5mwll4k9RWaKmxLXMGaUvhfcrSmxAJGG9/ykvPKrtRHQ3WOwy9124lUf7TVPtGUsj7t1wup7TZPdieyhiEQ9DdSR4tLHcbM/1eJl5LTdspZJGihksNvzLRUXaqpktjldiH1C25Q8WpSmpeDbx4tJdq9tyvMNxyelGxjvB/DksNFWPMAl1XepPnigYeI5ncT+FZND8HqdD2wiHQ24Zf0l+VZLtt9hP2ffakJy4hhEdFXyhpXYe/CNi9RC2jrNwdqrnJnC619NVaUfab26YXM2Dw/CKnVmm0WfPv2hf2J+1fZuGWs7OTxdoaIMyYI9tQw/SvnTGcHr8Drzo8TpJqOoDnFODiS/TrB+1E8JB+KxxN4s1L7Tdn+y32kUI0faPCoMUF20kMPxQ+k2QsleSe2n8T8taabh2szqfHiVr5Z9S+tPtC/sI0dQJ1PYrF5BMtzUNc7F+USXzN22+yntZ9nNWUGN4RNSiz6S5XxF9JMtU0zKWL9lQ2IPHa7KsqcSkmmvd9w8kQUtRMOamU3Z+SZ9Wcs/Sh5Iw+QQxyl8YkBq6WTR3ciL1LvBOoIc2/StzgH2Y4hixfgUcpj6rVt6b7OcH7OgJ45jFJQZc4hfiy/pFcM+uiuI8nq4fTMsuZLVf7PIqLszPUFk0bktdgn2Z1FYbM8fUVrCLdS1tX2y7L4LcGEUdTiRC+h1P4QfpbVUOK/aNjGKNYEkdBAL3MFGFmX5ualPqM/wAVX/pq49H0vznu/wDRp4fsxosBtPGKmlw0R5+0ybv0812o7XdkMDDh0FHVYzKPIz/Bi/6uvNHkeoMjkdzlfV5Ce4nSbkrh6fKbvNOzKXq8carBjS/95NlXfatjdR+HRNTYRB4Ro47T/W+qy1XWT4lMUtVUS1Epc5JTIi/mow5CJLhSNbovSx9Nix+EeLm67qM/zmGJMSTSbu+1Bb3s66W3T/kuo4h0cveSmU0cQgdRU3DTg9riPUZeQqHTxvNMIA/V4vIVFxSuaom4YfsomtAf+ahspLZmspe0EtcAg7AEWVscQ9IAqbGcSPjFGDOItyJVeGVhxzZdWe3mrLEYXmhJ4wuPK19elklLg35Bw6+oPPr0uV3LIHAFgNxCn2tb4j8T/l2rP0xVFDSA8bsMsp8KMR6s3Wgp4YKOiGBp2tACAzkbaTv1LNTplVRuQxaih+yzEcXnwtsRxkWDDIaopHH2WGS4r7W5vty/MvJSG0V6Z2Dp2xTsVjeHuDyjPSSk1vrje8P8pLy8d3PxLdfswyfIc6dM+lLblkO1D0nlltSctEzITkwhzTF3eiO23qZAxadSImbD4lrWttuT8ORNm7KNGVz91qlAVraIkXQTDbrkibON/qRgNwF/NCRMPxeSC6FxOr4Vy5ytd2Q8S7nmjHLyuJAxyKMi5/pTxRsL7WYSZNRyMN2bbidOykw6oARDb3JdWufV4kBTcPyuSGbQXza1AB+px6lwtvfzSKS0cskhK58stuSAFbrcz3Jsdz5epOWj5Ju60sn6nQAtRf8A7UnF9uTbmSIrn5WormLmzfSgSGrfdckO0bepOgLWfEh6XLS1AxPI5P3JyMg2u/V6U2OXMn6Uu/PNADpWF39PqRAVw5PtL0qKeYmWlydDO7XNUgJHEDo8JJ+aQ4YhOAziLLQontJR9ObM6lhG81BKzeDcpmuC15Kv/wDN7tT2fqRjavaspx3DFWRjKJfm5q7w7+0IxFninZ+nnMnuc6U3D+l1gO0lG/FF/EO1Zwo3F9WXKmdaR9BQ/a92Xxhxbi1OGmTalUx3D+UmuUo8Uw7EIr6TEKeqH/yz3fpXzlouiVr6PalKOwJJHvdTIAxOZvbF/UooFBIGQH1MvG6PHsQoTup6yaIvhMloKP7UMYpxFpwpa0c/7+Hd+prVyPDM6FJGzr6GQoieN1m6qll/vAYv3Kwpftcp6g8q/CLRy/8ADSf9VZwdsOzGJFYM81GTv/fw7f1Mo7biJysxM1Lbya234kz7Kclz2XL0kcFw/FtaapgqM+VslpfzQ/7J+zyiBxEGvi6UXqSmeew0dzjmDCXxLSYXCcYCFj2/Ja2HAY4dDiYgF/C1ynDhLZZxg9vdYmD5IGFYWEwjJIFw+laGWEKWnubIb2tAgclKw+M44RZsxFT5RbhCDsAgtIx2M2ed12B8RycDvLuGR1Fp8PrYzzgOQCHb+Ge1vqW9OlgIyc3tHvEVOocPiEhfhcIC5XdTktlGzk9xjsI7N4hiEwnV0kFQL+ImsN/pIVoqj7KfaIuLSYnLRl/wpW4osX1c1taanAYhbLd6lIcrbWDK7+kVt2uDeB5fUfZ/jeFhnURw4lF/xIJrD/S6qZaeOlI2qIqilt58WO4f1MvUMYIyay+4u8iWFx6aSjq+HGbieWtr9KycOQbopooY6i72aoiMm8IPcmmp6m8mNto80NTC8zjxwaX/APEa5OQwyi+UVRNTiPpe8f0uoaI2B1HU2fRWeH4S5eznJIBHNcQwD1CPqL/tTMdRWQyictPT1mXIRuiL/otBgk1JHIctTFV0857rjj4ofqBSki1ZcRYfFDGPDAxH4lGlp3j7nThY9QFKIBWRX9wk9v8AS6ljnI2dm3vLNXRqRKaE5jFs2FTayoip6fLJrma1MYpUNQ0xT5sI9NpbtyoJsQOS0X3GfL/uQ3RViqZnIyPK0R3c0dFTyVxiGlxfqVdLUANzs77cxuQQ1UouM8ZuJM+y1ty5/wCRPB6rgdHBQ09zgJfT4lKqMYwyjlyOwajO5rell53DXYxNGLHUSDcX8FB/3spjORntz6i6n+Jbgb7Hu20Yw+zQPcI7jn5Z+4fcs9TY9JTm87SkJHtu8WSogxCKQvxS2NyEhRBNFUSjmbjmsmwNbR9qpI2Fnl6eQ+FWg9qHqA3vIRP4hbqXnzV0VxZNt7/Sr7s7ikskoRg0RRZeMLhTTss1FMX4gybxJ1c0ld7PJe772bQfCPxIAxALN8bjEHIA3XEoGLYo9OGTgAh4BHxEtEhNlpLj1TQiDwSuJvzMnu2/SrzsSWB9pK6ePGO0MOEEDbL9t5fCXLJZz7Oux8/bzE5458TpcLpYwuIpTG8y8IgLq2x37D8Yob3pjgxGIuVz2GX/ACdOqJX7PS5vsvxuGHiYZiFLilKXIs7bvpLk6zGI0eJ4PpX4fUQWv12bf1LzOIsc7E1BNF7dgkuf905AP/R1sMJ/tKdr8DjCCrp6PtBSs9ryThZKbfU2n9KhtxKtMuaTEj4hPFO4af3a1fZilxftZisWH0IRymbZyHI1oxB5kqCj+377Ou00gh2gwOq7P1RbePHHfEJfUGv9K9O7KduOymC4FUT4JjmHFRZXzT8T8W3/AB/cpci0l+we0XYnHeyMI1AVdNVRD/wJHEm/K6zcuMBJD/8AUKSGoEntcZYRJZzHvtUPtliHHd5Qogf8H1EPqJT6TFoZAA3fZl1EyEhtxvgg4z9lvYPtdET1GDtQSnuY6F7fzWrznG/7JPEuPs/jsZj1cCs2H9PkvTSxCfEq2CjoqJp62c7IBH/MvT5vstChw0J5MbIKiOO6ciC6Ij8Vvfkk8koeGNY45Po+F+1X2I9s+ybHJW4PLLAP9/A14rCTRyU52SwFEX/mNkvvkcQxLD72jnYhztYo3tz/ACuqfGKfAO0QkGN4FSVBu/WMdhP+YVtHNP7MHgh9Hw8w9+idawhLN3u7re9fUGO/2c+xGOAcuF1tXhE5PoMlpgL/AOK87xz+y/2ow+6TCpabG4P/ACJBE7fp5rdZ0zB4ZI8g/ciHp5q5xnsXjPZ0yjxHDZ6c8ruhUml3vW6nfgxalEPwlk7q4wGhCoqYgM3HN9xC3SqYdy1v2cw8TGRcze30j4l0Y3bMpPg+g/smwcBxSnkka+OGO5yz6idezOLR65WjnqsB2Fw2ePD+JT5CWQ5ktxHIdgu4W+ayy8s9DAtIEosiBRZoQqBI/wCCdCRuh+pIiuAm8XT9KyOmyvOnjkvjcLhy1uWB+1Ps+GPdlqmiYI5CDc0VtufxL0uWGQtQyWc7adm6vEsN4lJURwTiYk/E6eHrn/pVJ8mUlwfD2PYK+G1ZwPE4EB2uqtxAe7+a917ZfZTX1Tyz8WM7bvxL7tq8txLsjJh7/iHt+hatM4G6M1HJtHJEMjknzp443JsnIh9KG0O9nL96hpk2Bdt6l3VJhYXHON7fmuGIZlkD/wAUtQsTE/e/Lkj4jjzQ2sPe6RCwtk7quRDjTPciGZ0z0knAECYszcfLRTbAMSMtWztQvI+XWnA4dOIvGxFL38RhtT1PilZT3DFUPEJ8yEBWiALDcQrMNqRlpnO9nu3BcJflR11RLiFXLUnHwDN7uGAEIN9IqIM1RG+yoO71C6N5quZ4hecyy5btyasAT448sy+llwyPkef8E8w1kZZNLJc/xpDHUZlz156qyYkcI3kLJupPtDNbpkQp5ik/vAuFSY6c5BufYL+JQ5anRCKZWMJ58kjjPyVoVLHGb5GR/wDNOjDHIXxelQ8qRt2mV0GD1dVCc8UV0QdZdKj8Ex7tvwq+kIpGBjMys6BJ32pAL8tdzKXnQ1hZRjRySDmzWj3ESU1GcOj2OPhIdyvJowEM3cguTQ/iMVjtao72xfZoph82zSt3Zs11ytjoAIifqu9PhSClYT06fVksI0nybS/SKvgn5IeG8b6s7EzqzOnuuzzJN8FhAtm0fCupSRzODsicTzZdGRi1yThZdzOmxh4haM7iq4BbHCFifl/NC+RfJT4cLeQM9eeifHCWuLR7lk8sEarFORT2siIWyVyGD7R0u+l0vu20BfLv8kfkIf47KRo3Ii2p+CQIwvAGMxfQi6RVl93ny0UDDad5Gly7pHzU91SQdqhqYpag75HuJBwy8lYnRvG2bvbamvY3+q5Cy6g8RD4fy+pTKWlETzqGAhJtm+0vqS9jMbs3Q+yny8KfdRLxDvDpLiZ4nIv/AMYUh9kjMc6e60rv2w6oocLeottZ1IbBZ7c3ja1kn1MIih0s5ckWbhzFnHTAIl7+SinQmR9Foly12q5ioWHmyIKeMS6bVhLq4fxOmPRTK4MLcQyfdnyRfdoW6tuVhrG+0Huyt2sgYdy5X1X+zp/Ea+iAWGh3IgpXjzsfqUsR/Dybcea48JkRHksn1X+zRdFKX0RnzEMr2tTnEPoBxt+Se9hkJiLNh18062HyEHJrlP5K/Zp+DP8ARFiLcLHu+JclyIifqLpU37pe12/yul91683/AMya6mP7JfRTX0Ux07EItk+jeF0cdPCIDmytPu1i1d3u/wAE49Ddv1WvfRi+ln+irCEbcma0c11owIcmzFWL4e46MG75Jfd792Y5+5Ws/wDsnsT/AEVZ04c77kJwxiA5uxXeFWg4WfiZ9qcfCdOXxKu+v2H40/0U4CElwZdPNOhGBaMyuAwVyItN3wro4OxH0bWWf5K/ZcelyP6KYoQItGe1EULXaNtZXY4WAna7dKkBhcch5MF30rN9XD9my6DLP6PBzhcefUgIerNlbnT8QMtFHmp2Fiy/qXunzVlcOW5n6URC3k3NOyx288xTFu7LqUFIVooxyTTlaRN4fSkVsYigodGRskuJaPdco4k/JDdbd/qQOiSUjF8kgkt593JRmL3IrnuHP9KVlUSOI233otepQ+J5+FFxnIEyaH5ZGHRnZQ3zu5vcj8LoPFk6ChFmQc3Sucbcs0i+SG57viQQEUj96Ei/SkXNc6kAdcmXEku5AHeoua7+9NiVumaLUkAdfmhtXfD3Lg8kAd1uS+JdEXS9yAo54uaVo5aLpZZLg5Wk2XegzYL+pL3eaK4l0d1rIEBbral73RGO70pHt0/yoA6/y/Sg6tV2238y4/PJAC6brURfpSLMS7ku9BLOxk9+WhJ0iK4sv8EEW0k7oQ5aoECRbRZ1KpMUqKHWOXu6Zdw/pUJ8iJEOVw6vokwPR+yXaakJoqek/wDp2LSBZNiBvdNL9B/3be4Vdhgb4eJsH7U33mW4n/8AVeQPt1Z93VcPUvSezfbikrsKGLEZ3ir6Zrb8ruKH7u9Sqiac5C7ioxj/AP2UfBEbjZt3qVDU/aR2epZiCSpmPz4cLqVhna/A8WcY6fEYhN+QSvYRfxW6cDLtzLNxcSHRCUfdncps1OcYDeHVuHydRzyjjI5DGAB3GZPaIrQzpkdodxD4UpOHSwlPUSRwRN/eG+QpimxZ8YM48Kp2qgB9a6e4KYfzcz+QqfTUcdLIFRPI9fiI8qudtsfuiDkDfFzWbl9I0jD7mNQ+0TQh7PTPQgW72msDc/0Q8/zOnYYY6eTi5vPUO1pTyvcf5fL5CnZSOQyM3Ms91xOl7OY26d1ylR/yK2/xBlmaS3Td6vUuRk426bvUK7aEIXy9PxdLqIeJBcXBDIW9Svgg0ZY5JJRhTYjFBi9P/wAKsa8g+k+YP9KOlrmEMsOxeWjt/wDA4y3tEP0jM28PzZrKjM5CLudw59KkhUXWg+4fSs3iTNVlcTZF2mbDRE8Vwyaii78QpH9rpLvrDVvzCsvjHaiWSaU4pBOlPonge8HH6k7BXS4eLT00vs5tttF+tOy1WEYhceI4VZUF/wCMw0/Z5v0tsP8AMKz1cC3kUzLtiRyGLmZEXqJ7kYzcYtDMi+JaEexoYkHEwrEabFiz1pam2kq/pH+7P+SgHh/3fX/dlYEuF1+drU2JBwTL5E+j/lJaKaIcH9Cw/EI6M87X9+i1GC4kFVI+tpdw5qrfs6cMo8WncSLxD5K9o+z9JNGLR5xW69ab1ZeNTiWr9oGw+EZYDaeoZ7bSdRAxiorDI5Wcyfc93hT0HZ2ON8nzHL1JVNDJGP7O4G22j0qFCBb3HIai5tn5lIp+IWom31C6roymjMmOMCHuEfCpUdVSDNc2YD1WZo7ZSZqMNqHhjEHkuIn1WxwXGI6e3Jnch56rzSHFIhuMJ4/fc/JPUfaZ+IQBE528/CLLKeE1jk5PbqPtRbpcxCrY6ygx6jKmxCkp62nNrXiqQEhy/evG6PtFPyeNxHK76VNbts1OBcQ7Sy0EelcbxNHUssfsj9sP7I/YrtFUe2YHMXZ6od7jps74T+nyXkXbnsDiv2RhIdN2ElxGAP8A+ayvxov0t/qXsVD2qkqjyCouL/h+FbLB+208MXDlZp4ia04z3CTLkydMsj950YesliVY+D4Pxn7RO0GOCUUuISU8P/6NTNwQb8rLNONzk5vcRP1Evu3tl9i/2f8A2mXSewjgeKm3/wBzRvYLl8Q8l89faD/Zb7U9jxlqaB48boG3MUDWy2/Su7DjwY/bFUed1OXqcruc7PGSHvQ297Zp+eGSnlKKWMoJR8EjWkuLvPKY3+9EPLlahu3Fmlrd3IGF82Q2655om2oX6rmSQHdc80QXbs0AbSUykp/aJxZ329TpgHLlQ0Gpfizcy+BUNTkJE7NuLxK3xIjmmN87Rba30qjqBO4L36t1yxkbodorxmBm2jn1LQwk5Rjn3eIW/qVHRi8hZMHfatNiGC1mH4WLyvDT8W0WuPfa/fao2S8nQot+DPVdUcNRx9D6hhL/ADGmhxipkh4WbnEwWiANtFkq+OOoqM2ZygjZgAekRZk0N42MWQg+20Vmx0ez/YCR1WJ08FSYwUcjkB+IizF15UQ8OQwz5G4/1L0D7La5qXF8Oihfx3OsRiUbU+JVgM3RMY/1LbH4OfN9EbS5dERu5bSXTFuaQE49y3OcE4WLk+5ANO9ykeLRk1NI/c/ztQKgCyz2p2Im79qaDc/cP1Ix5aoGSmLYLN4ua5KTjdtQlM9uWm1DMV0SCkNcS0uf6VJjk2C2b8+pQw2jyT8Mnd7kEj0med2d2vkieS7qSH8TVCQ28/EgsTbj0Rjlnk+1N22tm67d59KAHCERLLO7NG3Ldmmgk2/Cj4j3Do6AHCJibR+lN3WoLrn0738SMffmgBdQcnEkVtvwkjDIbfUkZdWTbkANdPf+Zc4l3mRJ3ht4nTd2u3L+CsDnTrqRLolt02ogF8s3ySt6fUqLFoWviRANparoj1J0Ba3XJSSxdyk0dV7PL8BtaY+bJhLxbU6Be0h41g5zXyAzHEXK1upZyXBZCAs4/wA2S29LVHTvm2RD3gXSSsaWjw7FjKM5WoCy0vG5rl52aM8fu+j0sChm4umeQTYSYns/qTB0Mg82Xt2JfZDidRT+0UXCrwyuuge7MVjKzsjV0s1k9OYG3O5rVyR6qL4s7Z9Fkj9GEGjLLPJOBRyEeTg62cfZepka9qYzHO27Lar3Dvs3xGss4dG8t+67O236lr34/sxXS5W+EefU+DmXc6t6LAbtLG/1LeVPY+jwUSatxCMZG/uIGuK74lAnqqaELKSBx8zk6iVwcp+DOeLt/wDYyBQ9n6YZQ9rPhRDzubclFDINROwYxU4XGT7CF3OJg+IURk5DvfcXiUihwmoxp56SmieeoOE7Igbcb27V0PCkrZyxy7OoofoMQ7WDc2GV+HdogbmMRsZ/pe11ND7SsTwsyjxfsvMGTZOUGYf4ivKsX7N4x2bnsxDDqqglHb+LGQIaPtRi+HvnBidTEX/4hWrnSi/B2ShXlHtdD9qnZusMGqJKqiJn6ZYbhH+C1NPjmAYtTg9HjdLPdyi4ggf5hdfPn+3VZVSZ4nSUWJD/AObCIF+oLXQliXZ+qIuJQ1VBd4oJGMWf6X/7lfK+jFwUj6aw7BQkPinYZC2lr3Mrmmw97xM8hJvdqvlWmrvY3H7u7QyxeQyXRWkr/D/tE7a0ObU2M+2gL9OyX/Ec1opKJjqfSsmUf4QPtfxCodTUR0NORm92TfwXh1N9vHaHD7WrcOppbeZEDgSsB+3bDMQpjhrMIqYDNrb4phMWWncX0Oma/H+0zQsLUx3Sl4ibksbLM8kxGedxPcosfbDAcQYcq0opf/PBxU+P2eZxeCpp59PCbLH7M3bB4khBmzXD0qTBI0Ig2h1B9I+FlwaeWMtY3u7tNqv8JoWLmDXvuuTb/RlQxhmGz8XKWO089SJtqvAo5YS/DyH6XVnDS2tmzuPmKO1s8mcx+plWmxouCE0PEt48cco/HGxqLikeH4fTFKFFIJ95UcxQ/wBKdxgmo6YZZHMR9Qt0rOVOKe2cXKVxpfGRMo0kKc6OjjlPUCTPUVAB4Y6mNpf6h1/pTUsJzW+zz0k9762TWGzfSdqpjkaQ8wa0R6BSt6S0FX20yFlf2X02FvGbviEFTTgO0JOCRB+sdFMpaGkyEqerYyL/AIRjtVRhVVUw3RxzmAk3SJq5hqoJIxjq6KGsHq/EDd+ptUu2aLKiyhEBtcDcS+JFXVEcNLLPLvEG0EWuIlAtwwREgeqw4i/4U94/pNSoKOpxBxpMPxOkqaiZtgVcJRF+prmU1RspqRnTqIaiUTeOIC/TkKZnkjkcXbMdNE1FVRSYzW0eMPLh1PTGUPFoYxqBlmYtz6kLOAqwmwWIoAkoMbw/EfOOW+mlL8pDl/UskgfgrSFhjybP6VZYRiR0ZhluHw/Cq+sjnodanD6uCLP9qMd4fqC5lFbEIqiYAp5RIyt6tuSbRCtnqeHY800YmeTC20N1tzpdoKqCSkCc5WAs/F3rIHiTCEUNNUsUEe20m3F6iUWqxCWa6Mz2ZdPhSKJ7YtJxfw6i0u7xLT4P9pHaXC7RgxiUAHwGdwfpdYGGMI94MxW+pSopqiRs2AOF4riUqyz2nDPtyqKhuBjeFw1od8kG3+l9HVvF/sJ2uYo+E2HTk3V+y5/yXjGD5kY5hcvYfsl7B/fVb96V8bfdtO+yMv78/T8hVuvsEdr/AOz+1VT8bDsQciflBUtbd+ZlgJOxZ4DWS0krMJge8AK4bvTovf8A7Te20fY/CQhgNixGpa2GMfA3iNeFniUZbM3vLc5eSxSsckWtBiz0sogbMIB6u9amm7QQVUGUc8UphuIBfqWChrKeol4ebEfVaS132b9jZO2GLVB07jR0VIFs1TZdcb9ID71raiZpM3f2V/aV2U7M1FVJjsdVh2LTHbDVSwucUUfpEm5XL0LtPDB9qGHU/wDs32roDgh3HTBI34xeG7Is/wClebVP2P18wE1JidLWj3RThYX0+JZnFPs7xPBT4lRhkoPnc09I9wj+ZlnUJOzohknBUb+s7E9q8FYmkwyWtD10ZcX+nmqYsc9jPh1cB05jteOpjtL+aylB9omP9l6gmo+0FZAQvbZL+KP6XWjD+09PYMXaDBMN7QwDzOyw/wCrRbasjZEsKynqBzaISue66N+SchIhPOCoICzVdU/al9k+LYTiNVHh+J4Ji8ULnBSQG5BLJ4QuuJuawA9uqyOMYOKJS9UglboXks+H5H48HsNX2mDhNTzxxYiGW/2uNju+kX7llsV7E9gu1Al7ZgcdHKf97Q7Lfy8liG7YHVRE0mYE3MhTuG44eYG0jlGPMSVaonYDGP7L+D4gRSYB2lGAn5QVgW/1Ktwv7F+0fYWYpzpPagyt49NcbW/uWwmx5hhzDyu+an4R20r4zFoJZQIfDnzWsMmSHhkSx45+Ubz7PoYocGZjqG4pNdYT5LQcFpORx8vNYOm7XT38SenhnIm1Ky0lPh7RUxOLtGcHw9QrV5f2ikqXBqzpzG7N2+oUcW3R3Yi9So4ccjIs+Kxi/L03K0DFIxs4lhCX6lommK6Hzp5KgxFsrennaqmjyxT2o6SJwpQd4Qlvu42XUY+7u96fxrEoyjgw+ml4VZXXDf8A8KLxn/p+olc4bT0dDDBFTgwU8YMACPhZkrsa8ngv2z9sI+w8f3ZA7liU25yELbG81861+KVFdIZz1EspFzudeg/bwUg/aVjHEZxDibCK4hIV5zLGFpH+a0V1Jto4Mz9/BDIrSy0TVt3eyPaRIrWtTENW+pC0dvcn7g/ckVgjnmgTGCj9yRCycea23JDxG7skDAOMMs/ElsIVzqf4kD3+HJKogclI+TP+lNPJIP0uje+7V/5JFtuzfb8KKiBKhjcrWd2U1qUBHnuVbFIw82ckTTAR83EfTmmJlmfDjDM6gPpj3IKeR5i06fV0qEEgFczGI/UjbIS2ShaTeF0Ek+0B65wu+ad9s4fKW7L0soDQnJvyv+l04VGxPqJ3P70mti1LUlDMElrm91vuXQqIoyzztJRWo22tk4+W9AVKNuWT/rU9o271FyFdT8Mb5OfMctzJ1sepIbjiBxMeWiz5Ur3aMf8AFMvD9dyj8dF/kzLms7SNN1xNd1clDLGHkfN4hH6WVcUdpd6dgoTmflaDcyJV2oLgh5pt2WgV1NGws8j3Fbna21kTVlOIy5y7g5D6lApo6IakmqJJCpx5FE24/h9yOurqSoeCKCkGlpQe7buP8xd6nswNe+x8sSArsm/MKCaujk6Gf3qrqLBl/CcyDuImt0R09hMTnEZfS9qrtJB3Wy0o6d5jJzjMwFukVeUdHT0IA8+Q8V7WEvNZunxCooQsjcgiz8Nq7LjFRXEHtBvYL3XZclzZMU58fR1Ys0MfP2bsKeKO1ndhL4l1oY79jxj+ZliJcaOo1kvKx9hZJmTFjj1B3Bef+Hk/Z6f52NfRtyGK0smYiyfO17Vl/wDaaO3J6Z7hfwybVTVOISVRZub25W25qKuvD0qh8jz8/V7v2Ki8mxgKzDp7GKnkBxy13OmOz9kkM7SSOJOd31KreRhHT9KQVksN1jsPnot+zSo51nt2zQYhNBGFmZjc3+CJqiPhDq/v2rOHVHNaZncQpe2S22ub89FPYNe9yXFPikckwxuDkOf6lYBUR8Emze/Ppz8KycMhxzCbdaf+8py72/gieH9As37Nrh9dTQiEbhefzVw0b11MOUDwDn+0E7l50ePSxhlTxtAX/EHcSkw9ssXjEW4oEP0CvDz9Bnm7gz6TpPU+nwwrJA2U9G9xM8biP/E80bQvHEEbQGZ5XcvCszR9usRyLiHGQ+mwUbduK0ZxkeOGcW5RydK516f1KOx+pdG/iX0vDjlzPadmm7klDT0hUJSPI5GT/lVJU9uvbKYYjwulil4ZRHPFnc5XXX/PwqFhHaKTDawZJI+PFk4vEfImdd+H0+Ul7zysvqkVP2Lg2Q0uFRwlI8j2+FAP3QMJNxT4hN6LllaTHKQqwc45Rid+nND97U3NmltV/wBqT+xL1hrwkaziYWOryvcLaDkm/asPHkZfwWUfGKYXHIpLn28kxJjUFhM0Ul3qVL0qP7IfrE39G2jqqMjAGkuN+XvT0scFhG5xiI89RuXnM2JPI2yNxIeWu4UzT108Iyg538TruUv0pfTBerN+UeiWx558UBJ/V3oiKMXIL4x8yWSpqx6rBijN7Z4QIhMntuG5VkOKVPGIzlMiYPEq/tz/AGJepr9HoIZCNzbrvSiEbiu9K87+/KwmLf1clafe3soRPfIQmzZ2v5rN+nT/AGaL1OH6NkcMmQu+Q/V3p0KUshzNhEliD7QSRud3EEot3NdDtQEgXSPLf8Kxfp2T9nTD1XF+jdx4bcBfiMWvhdOxYWwxdb8/NYYscenCKV5JLJW2EL8vqRB2wOFjByltF+rO5ZT9Oy/R14/VsC+SNuOHxjza796eCGIdHYRFlhR7Wca0GkMfqUyHHpCMc3crmtbRYv07IdK9YwXwjy23S1NW667RUj5NcSaPxchX15+bEKr8m7lBLPcrWcWEearqgrdGWUi0RdeeSHXm/SiKR9zIXJBrEQlaWfUiLd3P6kBbdG70t3mgNjvSPJlwOvNK7uSu/KSAF4bkm2lkyFs9ycEfNAWBc93woiLv/il8SQ7tOSCmA+VpWoE909zoCFyfPpQZsFvcyVv1IuH0/EiId3/qgQ13peLkkuWoA6WXJctXXFJAC711iSbmiGPwkgDniQp3S3PO5NvuHkgDhf8AzVCJdST88kh+SDJi979SNsxbND/BEG61srkAc9K6W0s2Q+LJd78+pACfl8S74eW5K3REW0e65BLBcm965dbyXS3IeHcRZdzIEdDq0TwbdHZNW7uadHdyQNi0u5ulw8hFskQj3pCPwvaPiSbJXuBEbi06elO0k0lHMMsbuBh4hTXhzzRBncTvlyWfng0VxfBA7S4e1PUBNFmUUwXtd/UqN9pLZY3R24TRS3uQmzrJGNploudM7ef5FpgXbLF+z9rUdYYxD/dHuD9K2eA9uMCxJyn7UPV1VZ/dx2MVMH5GXmZckh5LXknWJ9M0dVTY1R8TC6qKugANowPbZ7re5KKnPIpDcRMdtq+bqLEqvDZhmpKiWllHkcRkBfyXofZ37aK2hYY8VpIsSH/j9Mo/9VayUYyw7eD0547n37cudyYPELQJqeN5SFnK4gcv0i2rqoj7YUnagP8A6XVxXdLxTuwTZ/CHf9SAhloasaiKWaCqDc0omQmJfUtVNz8GGmr5Is2KNXTGZmZOO3c6MJrRzZ7hdT3ximqpR+98OjrCfa9XTPwZvqIhHJ/zCipOy/tVx4ZWx1pZ3ezSWxTW/Q+j/lJK6+ReqfgGmJpiH/UrmjweeoEjMHGIeZCmKWlpMPqCatnalMNrUxg4mb+Vq0WHQz9pPaKODEaHBIgjKVhrqsITmFuoQzTeVLkhY2+DPjwyMo8jOXPQRG4slIiw05n35xD6c7iVjS4bJHhsuIUcUVRQRmInU00wmLE/qJiTtJWRC4ucar5EtauiKeCtDTi8cR3D4s+asYMar46DgScPEaAtr0lWHGi/S/JWVNJHVNlEbFl4fEnYcNMjJyGwep7PEikzRX5IeHYhh9OwU8BVXZ7qLhRf7xSPn6oj1ZvpJTIyxEbJAoIcZpeftOCyXSj9VOdpt+XNMYlimGU4cOfh1BdwR7v6lSgN03EgkejHqbhncTfvWTxfo1jmf2bWgxymrnIIKmOolbnFIxRTD9QPqKmSEBQkDxvb6c9yzQ9pqmakGDGKOl7Q0uVoHXBdNF9EvW35SR4fjFIJCFNip0oZ7aTF2Koib4RmHezfMXWVzh5R0Xjn4ZbVOGgMJSHIA+L4lnsRpW4JSPI4RFteQ/8AKKl4/wBrqTB5eBUU3FlyEwKjnaohlf4T7vzLFVnairxKpKQwGIO6Id+f1F/2reMpNcGE0l9l9S4S9RTnJQUdRWRRP+JLEBHb9SlUeJSCZB0EG20g3H9QrOUeOYje3DrJYBDc0cB2CH8OS0NP26jrqbLE6KLtBEOYe0lJYYF6hmYczt9OrKXKaCOj8Ek8ckpxzfMBLkPUov3xPMbO2e71KpCuCPzIW6jlfeT/AE9yabtA8lwQR25cyIkPlEbc8GwCanp4Qmep3PzEntyUwO0VpiUEshhn1C6wPtEZFfKbyl6Re5TIJpah9PwhbkKydFqbPWML7URla4Hvb1L0HAe2Eo2hmxRE3SW4V4PhsjZj4tWu9K2NFiE8NthWiPhzXK4nUpM9G7Sdgexf2lUtmM4ZGM58pxa02+kl4V28/sX1tKEtX2QxJsRg3F7JO7Cf5SXqdPjEgsGT3Z/0qY/aqWjIeHUGBkPhPkqhOaCUcc/J8OdoeyON9laoqbGMOqaKUHt/EDb+pVFr56ZEK/QSXtVh2PU3s2OYdTYiHfIQCRLzftT/AGYeyna6E5ezWINhdb1DAbbS/KupZU/JxTwv+J8h29zohHv8K3/bb7De2HYeST2vCpqqlFrvaaQLwt/5LAhtfJ1fkwacQtCK52UgKp6OnNiBoiP+9lPaTfCPNNQRtJMDO+3NUFVVSV2J5O918giIqZS1Kxqywq6yUa4YGPijkw2iNuiKmkpuOYcJpxLaxk9oqjr5HkxCU3fpch5+SahqDzJgks0WLdnRRuqaaOOQDCnAhF7Qj6RclXY7SyYScD1MkMs9U9xDFJdZ9SqpqqQaSJ2dhybqUXEpnGHDtbjsI3+F3clj9m8a1LOoHhwFlkQpsCb2OJ27uag+3ANHw3kcyN7nu7k7UEJQAEb2gXNaEG1+zysMu0NK7bbHuFVWIycTEqp/EUx/4qV9n2f3xFpuy8Kra2R5KyoPK24y/wAy3x+Dmy+Q7hJy3oWK0tNyaHJEROPJbGAZF8SXdm39S45XLiCmdcbXzbK1K70ttQ/vS0QSG3SSH4V3S3my6Yh3GgpHGLdl4U7H192qabcutt8s+5JDJQyMIDl1iuF+JqTphvnu7kbbdWd7UwHLriy9yT52k79KHTmzorri9KAE0nSwp4Y9o57lyPISHxfuR8TXVACHa+u5JtpChItw+FLXlqKACMurXJDc/PNKQm800IvdrtFUgCuci1RANujowHUWZJh72/eqTGgik8l0fw2zdmuSDPllnalrkhiOCVpZu+0vcnLm0tNc6W7ksx8hR8gDYtM3Suu5LnhyZrVweoeaaQHWLv1RtI1yDht5rhD3p0OywocYrcLkGSjq5qU28URkKuqn7SO0dZa9RiL1RA7E0koCRfqWXEdfkld5rml02Kbto6YdVmgtVMvpu3WOTQwRPVsIRZ2DHGw8+pQKvtRi9YFkmIVFpcxF7c1A6XJvcgLK3V0l0+KPhDfVZn5mEROJZ9RJsi7n6e9FpblbcSQlc+TZCtvicrlKXyHYZNtj5F5J0CeNxkAnAmfQhfkopR3as/ejGZoyyVrxqCuPMTT0v2hdoaWm9mfEzqqfvgq2GUP0uoNRXYHi1z4p2YoZTdv2tG5U5/Vpp/SqgJGu0e5Fcud9Nif0da6zLHy7JE32d9icUivo8cr8GnflFXQ8YB/OH/aqis+w/HCHiYRU0GPB4fY6gL/0Pa6n6XdyQbTzjd4iH0Pasvxpr4zOldZjf/ZD/wCjAYr2TxnA5Sjr8LqqMh58WEhVU2YkvbqPtpjtCFkeKVEsXTwql+KDt9LpqrxTCsWLPEuzGHVB98tIHsxl+jRTrkj8lY9unn4dHkdPjlfTgwBUyWD4Se4U+faCSYMp6alnz8XDsL+S9DqOxPYvFBzgrMSwOUn6ZYxqIh/ha6h1P2H1lQHEwbHMKxcH5RjOMMv6DWLlFeeC1hb+DsxAVmHzW8SOog//AAjYh/mr7s7gfZrFq6GKtx96ADzF5ZYHtD03ZKLjH2Y9qcD/APvMCrgD/iDCRj+plF7H4DJi3a3DcPngktmnETjJrdPEs8koaOSZpjwz3ScC9Cuk7P48FFg+Oy4kPGGICiYuEetudrr1Ss7VYng9kdRTUhHlqBhaX5si0UuvKm7BzVlXh9HR4dPLDZDVSwCUr5f8H3/EvLsXxKoxKUjNy1e5yJ7iMvi81yYXkzu14Nuojj6VNPyekU/2uYcLDHWUEon4ipZLh/mr3DftE7J1xtficlPpqM8JDl+ZeEW/Nc2kOdq9lY6+zxe6n9HrWPcfFq8paCphrKPpAoKgS2/EPNVc9PJT7JYpQEPCTeJecjt1bMfpe1T4McxGnHKOvqBD/h8RyFHvQn25GwhICMnfd5CPi9ylQ0slRMTyBZbyHp/Kszh/brE6GpCX/dqiQOXFhElch9pgzPnV4PARZdUEhD/Sns/0Z9tS8Mt/YZ7tGcRJrjIf8BUerrK2jfNqc5RfkSeoftAwKobOojqqM89dBMVObHMEriIYMUhEC8MjEH+Kewu3RnPaK+qm4srHpy8Vqdr5qmnqKOkppHgxSve0JBK3gx+M/wBNyvp6OnwuGWskqIfYoAKU5QkEtqr+xNQ9Ydf2hxTDHl+8m4VLBI9pQ07ekrfEpbNIR/Z2fD4sSkspyeKCjhGKMb+bM3V8y6lTcQBPK9xL0my3vseBVkeQPXUEr8yNmmD+VrqlxjsTKU3Fw7EKGsB+QkZQn+k/+5SmU0UlJiFRSlxKeokiL1RmQq+oe0Ek1HUHiMFPXiwWw+0wsRXfU2qqC7P19GQvU0csQNuchC4cvqbRSq2F66cTp4hGnia2OMX/AJo4ZHKJdPT4TUFEfAlojy3jRzXN+k05LgbXN7NicREX93VwuFv5muZU/BkpZgOww+JO1ePSwnw42YiytuJGiBSf2Wb9n8Xja/7veogyueWkkCYf0sWf9Kh+0QDLwzlaKVv7uUXAv5o6PtJV0dBK5uwj0xkO0kzD2oxDaEtS1aHpqxaUf0mpppl7JlpTYlWYe/EiO76muXoXZz+0V2j7O00VJPh1BiNFEFgBYURN+Zl5jTYpTZE54XTXF4oHKIv5af0p+D7qrjsarq6M258UQmH/AEulJr9FJ/pkjtD2wxTtV2jqMVxOW+eZ/wBnHtAB8Ij7hTtNXGMQ79zvceveqsKWCoqiip62knJntYuPwiL8p2/5kM8MuHuPtEU0H/4kZW/qa5lzlvk2XZ3AajGsRgigzkqKg7WL0svpjCvZOxPZ6Kgg2UFEF8x9JSH4i+ZEvmLsT2oxHBanj4ZXjFKLWvsaUXH0rb4r9pmMdosIHD6+nhiADueSC4Sm+oe5aVZSZPx3t1WV2Jz4gcstLL0xxwGQjEHhYU7h/wBvHaPBzFvaI6+LxR1YXf1NqsAccknM3EhdNTUMkYlke5/EO4Umgs9dqft27LdoGs7R9lgkImtOeB9R/wArqEHZf7K+2Qn9z9qKjCKw+VNXdH9Yj/mXieKlLCR3hHIPwrMBXcZ9AOIh9O5ZqUh0vs2lZHR4TjFZHT1DVYwTEEMuVoy5eO1BHiBx+O7W7csvJXSEARs94NyLPcyOGZxuzN/4rXRyI2RusNxYL/xAbX3LS0ElJUNleGu1xJeZUZHGQySSPY/v2q0DEDjfZt+FPVhsj1AMHOZswk2i2mtwp2no6ylPN2b1MQ+JYOg7TSU8Qs5yBr1X7Vox7Re0Qi71Lj5a3blHJXBbVvaqehiyeIDMtrXdTJpu3hlGLPFGBP4ln56x5ucjHm/iT44L08iLLpTtktmwo+0UVQGYSMR5eHxK+w3EpZAGQGtH4l5UeFyCRcMyiMffdmrui7VBQ3RHPaY8xF+pPyOz04MacqkJpG3xR8Fi9IdVqs6bHNuh2Cz9Oa8tHthTbjkke0trWv1IKLts8kxNPIIxZ+HdaKpNrwNux37Z+weIdsDOswuAqw8ukchIiXguI4TiGBhw8Qw+elNsxfiRkI5r6bwTHo8S1p5CtHmfhZaCWsOSI4qmlhxGAm6JwEx/mt+/KJhLDFvY+LjFpHEwZMkL7l9WYl9lvYbtMYtUYY+ESm9ry0L2Zfk5LCYv/ZnMjN8Dx+OoFuiCujsIvzNorWdPyT2X9HhlrjpklcwvyW07QfY/2w7M3SVOB1M8Q/39D+MH8li5heGQo5QeI+8JGtWqyJmbhJeRWgXemCF+7VOuO3kgLoVWSgPh/wCa64tudAW0M32kkxW3O73KfoQT96WmRM3SmyJupmSEmIeSqwCEW80LCw889yV3dc6446Z6osDriGWWb+5IIwuXG6x1cV1tz5unbAVrDyd0QZ8r3/ihb5uibO3u3I2AK2TPrf8AMujIYtc0jrjyONuTJcTQXfzt3Itgd4kglpI65cfm5fEkXmkJN3M6ew6OiUpd25OVdVLWGTyH8NvSyau8gXRkbllaiygqaaWnkvDb4fUJIpJJZiHiZFb6Rt/UhYnzRBI4vmptgC0kl5OA2ij9oqCLr29XJPxR3R5u7Nc6aIWzyZ9qrYVjRlJI5P05obZPO1SdRubJdjFiuzfcPhyUWVsR7ZeTmn4aqrpRyjNrfSTMST5e/wCJG0mn/onsGxHqClqJjkPIjcupCEJkQs4XekVMj/EmEHyEXe1yLwqVJT00ZZhWfpjJSrKeQrrR3Nw/1JbMi2N+ZTShjF8vaIyu8Scho4Cuf2uIRF7fqTtk7EBh06GL9yQxvbnYxfuU0qeITz9pHVx7ulSCoYI9GqGIulyDpWou4QIaF5pLIxa7K5F92yZ5ZWinYagKWplvZyLK3a6dPFGtH8J/4pponZkU6GQWzyttTBw22v6vcrEMSjkcgkiJhdrXtdRWkaolCNnf8yODTZjRU+gnm27lohKH8v7lOCnMqaWV3a2F7XEuoVElkjI9Df8AgixOTG2htLutQlD8/danwkiI90pgPwhcmzkYZNhlZ3EW1Og2AeFyHPXRBw3HXMk9xNxNfdn7tyQyPyv2ooWxFOO7nn+ZdCNhLXMhUhifdqnirAsEGiuHLxJhsQCju8LJcHS3J04W4vhSIunN3HNKh7BsLRhkHkk+dubfpQjI497Wp2GQJgILXE/AXhRQbDXSOmf8U6Mj2Za+5PxQ8S5mNiNvChcQH+9j/iih7DR3kJO7P9S4I7u8f3I+ohC8PdqhKZhksz+okULYfCMtoZ9PLRPhThI2ewi+SijWBrq6djqGy/aW/uRqPeRKiw1ifMsvyp4cLgK1pP05qKNUHLjp32wPW13zU5E/4jjP9mFuYu9NkTZ/Em7upNlzLPuWLZAqiT32/Cq+cre9SjFyHVRjh72UloiOTldq65pknyjcfiTTj3dKChrqLTMk7paXuRRR+TqQEID8RIAjxRsRc7VM9jC0XZnudOwwhd0KUwsP0qkgbKs6U/JNPDbcreQWyLxKFNT9SmQJkHp/5JW2qT7O3m6XDbxZfwQOxi18u9IhvtUhox3ZIrWt/cgQxw7tFxxtLLRPW28+pBw9vxd6AItu5D3/ABKTw/d/NNOOuiAGyzz1RW+aIY2tzdGA3d3NAAjHqKfGHcnQjt8KdAUAQ3p92bF+VMyjbcrDh65KLUQtfy70aktkS3vQ9Qp8xuLnaKYfmgg7qitfPJkGpOLepO3d1v8ANAA2uJdwrlu4skre90n+SAEu+EfEhHK1EO3RABDmOiLu6U34ctUXSNnn4UE0LaPNF8nZCYvt0YUbDtyLbb7kBQru7qtRXPaOWZIdOTbUW7LTO1RIEC3PXpTji3duQW9+acDc2vUpKZc1lP7Z2JgduuGYw/yl/wA1g6yFxLVew9i8DPtJ2D7RcORuLhxhUcLxOD7SdeY4nSvHMTeIV58MilNx/R7OfE4whk+miht25oVKePcTpNTkXJl1bHGRUQ7U97PpyRezvkOxGyKoARMbTZ7SbktRgfb7FcNsglNsRpW28Kp3EI/CXNlnwpX5Ft8SmUtKF4vl4vEs3k1HrGXk9Mw3tRgWKNwp5ZMJqvTUtdE/52/1LRw4X7GcUknDniJro5YjuEm+EmXj8kJyeC4idXPZv7wwOYjo5ziE+sOoC/Krj1HHvMZdPs/YeyB2iYaYo56QMSKONxgina7J/Dv5t+pYnGOyMddR54pi8B4lUg5SWXShT+kB26N8SlQ4k+LRgFTRvAffLA+wvyumqmnCOoOKKaKUmfUQMbh/KrTx5PiZuOXCveiz7Kdmz7P9nzekvnv3T8I7g0/+elDH2geOUmcHIfUqgSno3GSI5IJQe4TF7SuVl9+e3NZidPHUl/8ApMTcKb9TaP8AmFdCuPBytqb2ZocK7VU1DvlikIS5WOomK9tqjFD4Ryex0pPpHF4vqJUnsL1hE9NKE+XIJH4R/wDR/wCSi1FDPTmITxyREX92bW3f8lW4qdFvHXU11kcjkfxK2pqw4Ysw6lnIcN9qhA8iHX9SuYY7WHN7dPNWmZeB2pqpRApICcyz6Cfp+lUJVVYTk7mZXf0q5mqqeEiZ3cj+FlXCJk5G72C+60er9SVstP8AZFaHggTynbd4B6lKohjklDi8QIO+1cKnbbl4l1/wQ3v/ANyXJWxua/7LZaqjp6jC8Rou1VHVhxY8Po5/Z6mny6hmie3iP9JflJZkxkGp9je+lqIv/Cyx8Iw/K/8ApUXCqho5OK2Yl6h8K24drjxCjiosWpoMbohbIIq6O+z6S5t+Ulzxjkh/s6pSxz/0ZAqeQTHZvSnhcg1a0vSLLVy9ncDroh+48YqMGqn5UOL/AO80xF5DKO8PzZqrxvDcV7JhFLjuFS01KfRiFG41NMf5w6PzCy13vhmSxV4KvDsLeY7nk4H1K5hGOn0bKUvUolOUWIRDJTyxzxl0yA9wurKih9ntzACL4upZqJqkW2ExySFcbdXiJaGLiRjlpb8Sz8PEhHiOfAH0k6r8U7TV9oRwNGAs9z+LNT2rfB0OSh5N3UVU/AIKcmiL4lVHWVIy2yNeSy1N20nEsqsAAR9Iq/pu0FBVcpbiy0uSeJozU1LwWlDWHIJXs46/mVvTV08ZC7O5ZenqWUq8cjpxFo8ilf1dKeoO1EQmPF2Fl1CpeJjU0j0zDe3FTGAxTm1RB08Odrv6lRdp/sl7DfaMByvh74TiJ7nnptN37tHUCkxAKy3KQCVtQ9YtGZiOetqy5gacS8nzn9sP2H1P2S4P96niEVfQVEnBhLpNif1CvD8LmCGvGeTIuEzn+Zh2/wA19K/2xMc/3Xs5hAO45gdVIJeq60f9S+ZYI+DQ1Eme47QZaN2c+qgyFLJcRPndduRQWFL+Jnbl4fUhtuLNmU2nhAoidma4WuZBrLwRXmeYuHqV21riUrtHZHihxM+2IAD+DNcmsKj42KQM/hO/+GqCpGSqqTlPxuRXKfsI+CKJXPq6tKXyz7lFoKVpJMnz+oVoKDDYr97mQ96GyjU/ZpCxY0JvuGIHJx/Ks8Y3SmY+JyJbnsNh/sIVFSH/AADLd8lh7tyrFKzLLGgAHdk7/JFa/pSbcScXRZy0N/0ou8eaVtw65obnFWSxeaIPxDyyQ/0ruoiTIJOiNpc127VDxPP6V25x+FBZ3v06Uh83Su0t8K5qXJulABtbclda+joSF0QRsNrkgAg3aeFSA6tMtqARYuX6UYkw/CgAiLaXJIfPqTZFp8SIc8tGZABdQlpch9obczN1dKaOS4tEjIBLRAB3dzvd4mS7ulA2fckJOIk7tu9KAH+JxHybaSdLybyUNicn58062Yto/VtdWA7c9o55omzJMcQxEtUIyGOjvz3IAl2ujt2DkorzHbnn/JdKoe3LxepNATBG7TyQ+LmooVm7N2Tg11zFs5K7AkXWoUyM1zLo1Dj5ITCh+0kjFNDVOPc13xMhObbpl9KLDUIi1ydtqTeTttZNPM5Nlkw+SHiOIrMB36XXHJh16k20jlrn80rte76k6LC4m4dOaW3mhuu1duW1K3iFzTAc4bZ6Z3ZodRLqf8yG7ut/MuGTFppp4lCIDaR7tH/UlxHy1e76UAFaOTcxStu7tqqwHhmch1y5Jy674Uxw7Q0SAS8rk0x0SurRLhtzZMCW7k6RVDDq3hQ3H+QRco/EucP7SYvhJi9HidVBl4RkK1aei+2jE6ccq/DMJxScAthqZ6QRmiLzYm/1Lzx6oy8hFCcmo+LNcebpcOXyjtxdZmx/CZY41jVb2grSrMRqZKqcvEXSPuEe5lAcW8lziNyJ2+pcGRu52WsIRhHWJzZMk8j2nyyPNG2Y5bU0UemmVqfmLy3JoiYrclRKGx2o0A9aK/3KAB8WfSi0tHLcSKLLIndCVhfD9KKKEMltzJXNmh6nzRDZbqCKJCuuA43d7C5jntJX1B24xzC6YaenrXKAeUUsYmI/TmqK4MsrO9czf0qHFGim0bOH7TKi26rw+nlP1xOQF+lToftEw+Z/x6aoi8PhMV59a462pakaEtRuR63QdrsMmLKDEBAnbpMyiVsE0lUBG3Dni9Vgl/Uy8PlHiWt4U5TSTUp8SnlkgP1A7imCa/kezhXUUNzVFPILF4oH/wBLrM4nNR/eJSBHIUTtbuyEll6fttjcMNj1pVA/+ewmu/7XSSWtVUEMpeuO4CWfP8hOn4ZeyC+IGIQHFZG2gk9qakwPEKWJp5aOQYi8Y7hVdHjmFTMQyNU05fEzGLKZhmJHxssMxF7yb9mJuGbfJ09hajA1xw3Ax2l8TblPH/ccNKvkduPNsh9XxF+VaOmjxWQjDE8KhqogYTkKeARmYfDbla+5ZTtBWT4liRSzwNThm9kQhaIN6VClGQ3icX4K7huL+ourcy02AzTx2vFOURC2oCb2us4AuUosxsWquaCT2dxIw3+oelPVCZpQrN/49NTVA+ogsL9QWqxp6z2eCORvbqKKS7g2mMwFlz2nrl+ZZ+So4n7NvicvIVaTYoZU1PxzayGOyMRboD0p6oFJltBiDk2+spCIuXFA4bv8zKW01QMXEejnIB5nTZTB/Is/6VlCxCkIcuJ+UmVbNXPxhOnN4reRC9qTRSyFv2jrIqgCOmlYJW2mJXA4/ldZUppaWluOPbM1oGTdPqtWsw3tJjFRUwU3HCtufpq42lEW/emK/tNhWMHw6/s9ST08bkMc9CZ0x/MdxN/So15Nd1IzQVFoszMxJ9qoCt5iSsRwnshXPlDi+KYRL/8A1kA1ETfmC1/6Uv8AYXEJDywrFMLxkO7gVHCMvySWur2M6I1PWGTcG+0We7d6lPDFHFhd2cfMhfaq2owPFMLfLEKCooyHxHGVr/mbRP0llQAAwgZdNov1KkJpokVNdJVN+Gb7G6RRYTVHGf4spiPUw57VZB2XgksNjkE+bjnyTpYDw/7tx+IVVEpkoMQMoheI2IvSp9D2yq6OMY3jaUW9TdKymLUZ0YcSByEu+1Q6bGmGOyTMX9Q7lnrTLs9GPtNT4pSmB5wSvytdZ2auipZSB5LyJ/Cs9JiAyNmB7svCo/tlzlzuQoIHJmvjxACHNpNzN0qQ1c2Q6MdyxA1Txl4xz8QupVNjR08ujMYtzFVSoneR6dg/aaShh4DBaPqF1rcK7WGMQvxHL63Xk9FiUeKWtGzwGPqdWNBVSDcZvdELXOSycTVM9di7bAURUkjAASOJuRBmV31K3pKyKqfOCpa/0rxiCunkulA3Eu4VpsMxya3N8iPv8KmjRM9LfHqjCX1MyB+Vu5crY8C7WQWYrhtDXkX/ABI2vb83NYifFGrocs3CXq3KrPEJ6Uyd3/UlRVst8Z/s/wDY7FIifD/a8Ll1IeFJxRu8rXXnnaH+zT2lw+6TC56TF4P+GMnClt+l9P6l6BgePVdRUCASOI59S3mHVUhNrUBL8WRCSanOPgnSDPjjGOzOK4HUFFiGHVNGbeGWN1WlHovvKGT2gCjnsMHbUZWuFZDtB9jPY/tJnJUYWdBO/wD4mhks3eq3ktVn+pGTw/4s+NXG3TLp8S4I/wA19C49/ZZlG48ExmKo/wDKrGsL9TaLy/tJ9kfazsqZ+24PNwA/vYm4ofqZbrLBmTxTRi7nG7RAZdOWalTicOyQCG71Mo78h/6LUyob4hk4u6XEciLlanLdubJdLZOLEKqxAiVvLcnXLuZkFzCPqJCBOOqQBuT26OuGT7W8SGUnyzZFdaw6NcgDoybhbNkTk47PUmBJtzZbkURXfCgsMCf3JETjufqXPd4U2Q65ZsJJoB1qjd8Sfue0eWqih+Jc2m5PwR8SpHLdyHmigJdZNaEUfpa7aopTWsPh8KWJSNUVkkjbhHaohCNunUigRNGa4c/T4iQhUbsr9yicF92TJCLifTtRQEvjBeLOf5vJFLWBdkz3A3LRV1uwmy3dSb1RQFqVQw6s9woSqmEue51XlmPLpSuMX0fcihosCmbvdN+0B5uodz9zof3sSKHUSxKqYSHJ9yQ1VvN7dVXlufXahuLzRRBZFVBn13Je0NaWvPkSrPFncifPLLNVQyx9oYviXWrOGQm2QkL3XKr1t5pBfJ0M5fSkOzb0fscz8SpeTgHGRtwup8m6VnJay0RLJx1Lb4kWFYk9OIRyxOQsf7Mto2qFidVJVYjPIZvaT7P+SCpeB72h7SN0+AnNRHLHE9kNvEkz8+lUxySDc7un6DEApai84mnB2cXAnyF0yCX7V5pe1e5/4KBVZU9QUcc8c4bSGQenUU09Qfc+WW3agRae1eXel7UxDn1fSqopnz0e1CJP5unYy5asa7O9x8kpqriRiZSXF02l1CqtpO90uI8z892SYUTeM2RO+dqI66QhyeR/dooBZXbH8PiSufbqyVhRdQVzTWnm4VIci9SKt4E0fFibhS7QOLzL1CqUScXzztVrhQxYpNwJ5LDJn3ev4UyXxyR3k2a9SEah0FTRnTyk2Vwt4kx4i+FOzQme1bidE9Rpkz/NQ/fkhbd3J2STmqLu9dCoa1Qun9yMC82THRS8S3myRFc2eaYAn7knLVcgJBHkhubvZCxbuSVu3mgY1NJ3aKOWZOOXUpBw9V3iTkVHba/mgsaihPR7XLNSghcTLRSoadh6j7kb5D3uKpGdghC4/EkQuL5Z80pZHEc7k0c1xaumCOiNxc9y5KNwd/0rlzEybcn73tUSKtjVu7mgItbs0Uslo6Mmrtdc0FRD1tzQ3XJMVyJ93c9yABIteSWXwom5Zorm5oAA8xJMENxZvkOqelkbPTNB066oAARtTsMbZaIQHTd3qSI2+aAOd6c2ih6Xu6knLRBLYRFaPmo025Ov56pqYenPqfkgGiLJ4eaaIdyfMn5ZPcgLPv3Egihp+nmhbmnyju08PyS0Hue1kAMjlanBFrtc/cjEdMv6kQw3DnntQGo1bcXNFbb8RIyh0IG+ptEPpQB21d4bW6IrXFs9EbRtkXz8KTYDFr9PSiLbc3iySLcWqIcvp0T2A5btF9BS1t52ohJuTZkS5a91nUsiWCGe5vzIhHy3JW7dHRx7mJBRd9j+01R2Vxn2iAy4E8b09REPjjfqZW/azsa1ZTjieGf7xRy7mKNrslkQzy5LSdkO3FZ2VkIAyqKI/wBpSSdL/T5Lzc+Nxfcx+T3uj6nFOH42fx9P9GKnwv2cvxAfV00VOw6My95HDeyH2hR8TDquLC60muOjrns3fCXJ1VVP2E10h3wAEoFuYoJGMSXP+VGC9/B2S9Jyt/8ADJSX+jxlqe0rmZLhuWmTkS9b/wDyPr4THi5Bd6jFRq7sbg/Z8P8A6hXxAfTYB3l/JJdbik6g7M36T1GNXPhf7PN6bD5agm2XfuWmw3sfUTGADAUh59Ijn+5W3+1nZ/Cac46DC5cRqs9KupfhAH0g3+pUdd2wxfEIxiao9ng3fh0zCA/qbVU1lyvhURH8bp173b/0aOo7N4ZgNz4rWQ08rNc1MJXy/K1uSosY7aU+EhE1HhD/AIu6OepfqG70rPnmW92Mid9S9ShYtj1RVRBSSPeELWAEkbXAPVtJdCwf5uzH8t7VjhSNt2lkr+0VLQcKSSKiACmn4e0RBhbyWSxGseqqinAGg6RDh7cmYdv707KWM09OFPUHNS0c0bZxiW028Nyh68109OlFe04uuc3k9xbUfazEKPR5Paov+HLu/qV9R9qsPrLWlcqM/i3B/FYku7qQaj3LtPMo9kwyGCo/FinhnH/ynuV5BxKhhp42cwJrXjLcP6V4PR1k9DIMlPKcBjyIHtV7H24xCo/AxCeSoona04ovwik9NxNrkh+CVDnyek1VZg+FhWUmGHVVmMi1sfs0l9DTn8ed38BUNsUqRoIgqQi9qZt8gN1fJVuC9oMFqqCCCnlagnD+4n2h+Uv+5SqjEA4ZXs0oj4hWcUzSUg6bEo42znzu+SUmOQCWQBxBVHNURk5Hrz6UwRcRsmb/ANq1TpGTZfNjUBHlk4fEmZ8QCYhs3Krgp2mIczaIe+Ql2XEIKWSynZ8x2vL6k9gLEKiUd5ytCDcruovyohxqTiCDSSCBcyzVTxmm1I7idOxRtdk6ZZqaPFohEWie3/MtFhPbavwch9mqZAta23Pa7fEPJ1gYBYR2KfHUNyPaKfEieV4N21R2Wxo+PV4VLglaf7TEMDNoicvERw9BqQ/Z3HIS4uD1FL2yo8rrab/dq4G+KF9D/KSxVOWhGzsA5akXiUmnxY6OQXp5TDIrmIHtLNZPH+jRZnHyXVP2gpKyrKiquJRVobTo64HhmEvpdDXiFGeWpk/pVlL22ixjDwp8fwym7QRCFrDUtvb6T5t+VZephopJSbA8TqcJDIv9zxn/AHiEPhGZt7fmF1Sbj5LlKEx2WuaQtWb8ychqKePVpHu9I9KyWITYpg8RS4hTWQO9rVkX4tPn9bcvzIaPGuIF+k4f8QHuFPc59WjchiXGAo45GMlLpMxt4uZfT4Vl8NkOYc6aNzu52stZgNPUVhjxGs18SHIF5NR2epwG6TOQNNBLxe9aqgxCUZgZnYhztfRUlNSuIi2e0fEtH2epQKoEzdrAa5yJcuTk9GHxPmf+1VjDYl9pU9PHJxYqKnip+d27qL/MvNDp4CwqJnnhiua/8R9xfCn+3mNP2g7T4pXm+6oqjNvlntWfxIeGYR63AzD9KjUx8sY4wFdltLPpT8RcMs3d9zqHFkMu5rhT4/iGNrfzQaMn0eQy1U4ttCO3+Ki8N44s2zIXU+mFxw8tP20j7fcyKpp24AsLbs+lSMbwunbPiarY4Jh7SVEXEb8ItrqnwWj4koN0jlc60/ZXEosWGqeN7Yqeaxve3qWGR14OjFG2aSpKKjwasjjZrIoXH6l5ndoWi2ePTH91VDNnZmO5Y0htbRaYPFkdS7aQLe9ONuH4fmhEUReTCus4aBLn3Lh8s+nVK1rdUur6VQmdYW/6ki6kLc+SRZ88kWTQFtrpAVz5eFH3ILXJ9HVIqg8m9SVrkwt4U6dl2jbhXI+p0yDoR7vV8KO3aPJBqLZpDlagB+1h0zXC/wD1JvXmz7UWnvQB0iEuXhQETlzTokwtoDe9K27qbJADXD293uSIW25PcnSG1kHU2u1AC9LJFmJcrUJlbcyE5LhQOgm5ornzz6UxdouiW71IChxpN2diEpNyByt11tSubu/qQUO3Pln4kIyaZZIALzZJ809gDeThlyRcS3RtvmmPmjSCh7iOQZdXxLok5bsuaZGRh8FxdyTyH7xT2Ae41r5O7klxrtNbUyOQln1LrZEOu1GwD5la+X/NIitHUfzZposi553epItwj/1SAO5y00L96Q7S1bb8SC1vK5Iie3J3+aAHXk72y2+HNDxCIef5RXBHud9yXTozoGkdEnEsrETSe7c6Aie1K7pJAaneJ05dSLiWjmWSG4s89LfUhLL3kgKHopPklxN2qb0IcnRXeRMKA1E5PdnpzS6j5MmytF7eldYnHTLpVjo6W7uXBHdk/SSTbi1XdCa3VQKghyG0nBvekRR7XePIvml7r7dLkB/vuQIEij7v8UBCGem5Lhv9KXDfy58lDAT5ckoo2kfLVdaNyuJm2suXHu8KEx0dmKMdGb8yC7RK18kv9SPImJt3ci6SyS4biPwo4h88uXiZSAhECbrtuXbX5ZsnI6OSYi4YOWTXPaydbC6zm0RFn7kARTLajEWs77vVmpP3XVlcz08l3yQth9VGVnAO74WToLIpC4lb1IhFi5ZD/lUiSjnhizkjcc/Uo9rj8SQWIhYS9K6RMXJEJXFy2oXjYeSgDnD3c02UL3C/v0IU/ZuzQ5F6SR5KT1Lntb22xntliFPW4jUf7xT04U4SQbM2bpIsubqFD2mxeG1vb5TEW6Zd4/zUO1+9rlxiDm7OlGEIqkjR5ZZHbZZD2mkIy49JTH8UYWF/JWVH2qwvoqKSqiH1RyCdv8Vm7Q79ybcWLk1qeqFsei0mNYPVAUcOLx099uY1cLgX03Kf91z1wB7NJTV9rf8AhpxMrflcvKLdfiRRE8J3hmD/AA9SnSf0y1KH2j0epoaml0lppYi+MH2pqHbq7LH0nabF6FsosRqQH0kdw/zVj/txiFVFZVxUtV8fBsP9QWpe9eQaxy+LNYxHS4eZRm7T1N0TW9VniL/kq2SOQQsBm5WsKq8P7XU0Zf7zBUAPS3DMTt/irYMewuqLMKm0u4ZAtVr/AORk4v6Ip0MosJX/ADFG0JRmBG7iLv4VbQ0stUHEpweUPULXKLWUr+0CcrPHKPO5rVVoimWnZ7tBiODw1VY2J1NOINbBAMhZSG//ACFXMPaZsQiD7zoMNxGV21lOnaKX9YWusXNMxRADyXCGeSfo6x4YhHJv4IqINzRt6abCCmGRgxPDibaPCmGoAfymIv8A1K7pijqh4UWM4fVCXIKkCpD/AIvc39S85kxZiDMAcT79eakRV0pMOeVrvpduFkONDjN/yL7tH2N7SzCU9BQSVFOPMqUxqAy+oFhp46uOqKnqKSSKpHwkFq0GPY8eG4fS0eHzlT1BNxqiWJ3DMrdoqroftM7SwjZ94e2RdLxV0YTD/WJLKnI6OAKaneTQ43EvSnvYws2Nc7eJXFH20wusAfvTs9TAb85MPmOG38lxB/SrqGHsvjkYtSYjW4XUO2g4hTsQZ/UBf6UcohJPwzBHGYvytXQzG7J7VtKnsXPUCMdNW4fXnbd+FUCJF+4rXVNX9lcQwlxeso5qcM7WkONxEvzK6JpgYfVNT8ur1LRjjA0tPFHJkUsrXn7h8Lf81XUnZ9oZQeVuLFnc4i/NQq2RqepkB8/+1TOisdmhm7QWw5xWXMo4drjF9WYh+FZw5gIByNrn8IqRTYeBGLznbE7XbUJRKbZtMP7XRTEIOdpekmVuOKQTNkbsX1LzABeGUny2gWgkrOr7WSi1nCjActC8SbxoNz0OnrIoX25D9L9KtaXtM0fOVxJvUvH37TVFuTZETt1CnaftRUZZSOxCp1aK2R79h/bQNrcZiL0iacPt9URnsiAYv8V4P/tBwzDJjG5tbXUun7WVEZkwysYNtcSZTqNM+hKTt5TlFdJC4aKxpu2lHJdwqjhF/wAO7b+leFYf2+gk/AlYLvmrH78Ga14WYm77h3CoaNNj1PGMB7L9rmyxPCqSoN/72JhA/wCSwGN/2Zez2IB/9Ixiagl7oqoLw/U2q7g+NPxwu6e9bGHtEEcIm+ZihbLwTw/J4H2m/s69sOz7SSQUTYtT90lC9/8ATzXndfg9bhtQUVZSTUso84543Ev5r7Lw/txFbo8kRC/7TwirGvrMM7TQi9fR0uIh03TxjcK1WVryZvFB/E+FLt3O3w8kjy8/yr6t7WfYT2T7SQlJh0Q4DUPtaUTcoh+pfLOIUrUNVLT3sfCMh4gttf3raOVTdIxlicFZG9xfpSfa2bIALbmhuuddBAuIefJExOQ67ULEPe9v7kXSZf6UUAQFaOehJsx00dOATW67krgHk35kAKEgE952jl1Cyeoy4fFlzuEG6iUUshLPJLibSHLamgoWnJ3SPIe+5JybvZccun/oiwOgV2eq59Lobm828+SWtubsixo7r3ltQN4tdyIZOn0/JK5uaLEEwmWue5I9opATXc0LlcXwosaOfxXbe4XdIC1y/wCSO6Pv6X9KL5GNJH4eZJ0oYh5TN8OiaPK7mmSd70u5dAg4WuYkhOzazMnYAEXkyAJjj5G4fS66efNmdAOZFySARzSE+pkX1Oi4x82Pcm7fNc6W5OnYDxTHIXW/1LhDc2Waa6i5ukO3vuRaAdEe7NdbmOR/yQDn57ULFaI6osdD7E+WWnP0ogK0S0Ys/UyYAn59Wa6e5sndFhQQiw3IiLZl+ZNMXvdJi97IsYY96Jha5AWfPNK58+aQBvl4khJAfzSD5p2Kh0idLUWTQl73XSLzdFi1CEkQFu0TTc+aMSTsA2It3+pLiblzwofTn1JjZQ8QvNC5aCy58We1CRbsljZoPh0/6k6JbsvFko3UnLhyUyJY9a13qJPvlHq3USijJa2m5C9Q5DzQIklI46v9PNNkTlrd0poSe7VEJN3IHQ6ROQ6+aV23TcmiK5D3oEIyIe9MmTpw8iHVBa30oLiIi7+lcLdq3iSPd+ZJi96AD6Wzz7k0Um3JK7ZlbaiYWFABiVumfUk5bubCgcl0i8kAcMerVdEmK1tUXh9ST+aACAW810do5dP7kPv8K73oA6WSXel1JEKCJeRFtQSxsX1fNH+VlwhtZBZGcdvfquELWl/mT1tzapotzlkzoA55obbUh28/EjIWjC/P5IChBn5bUny2+EtUmF0uHuF80CsTeJ8rvqdIhYX5IhG4SZ8/pS4dvxIIaFa1w6sKE8rcs2tThC3f1JSi25m6lnQyMf8AUi1GMtWuStbaibMmLNKyaBYntyf9yIs+93XXy25N81xiuLMdwoAbMnu0Tt1oC+W71IGK64nbkkXL4i9SAQ6JeJ3f3IrmHntQsO3LNK634lBdBXeB2RjiE9KI8KeQC+E3Ue67X3+aG5uebIeKEvJUOoyw+Mh+XEKuqtvqpT+oyXaPD6jEqsaenjKWc/T/AIko4C5FtZhVzV4p/szhRU0Z21U7MUkg9TfCs+zCHxiVPqMuX5ysLEaXB+z9OTVdW9fX9LwQbQD6iWaLtVJDUcSnggjH0kFw/wA1SVdUc0ubu6ajhkqCtAHIvhZOv2XCJpa/tpUYlQhAcccUsR3AcTWfuVHLJJcXtEe8nu4hdSano56V7ZYzDyuZWmD4fUY0Ys7v7PDzIvD7lnUMcbO2LyZJpGpfGPbux9PRyA10B3NL4ibyVAXLLVWmJiFDAFI2Yn1GPkqc9xK+mjrDb9mHW5Xky8/QXVzQD1o/DuQ+Fdh5gukkP5mRW6LiAOttUmlxCejMeHJs9BbhUb5Je5kAaJsapqoi4l9KRfmH/qlNiDiAtFIxg3pfqWdbbaiu2+kvmgmi8auebVze4fDmnAqLizz3LP3PdmzvtToVRiWedyBGoiJxfNlKCoYjy8XfcqGjqvaLRzdaHAcH+9Kgmnn4FMHMh6n+FAFph9DJWELRM5G6k1PAwkid/wDfKgfCPQL/APNX8PApafg08fCp28Oe4/qJUdfCBGT5bfSqSE2Uc2JTzS3yHd/lU2lqLYhMjYRZQKyOOMhyZhS9otG3q81Yy5+8rRGxNTYhHHHcDOMv1bVUFM/nb5J2KnkkbM5GEC/mnY0ibR1lXSylLT1BU5HzGJ9p/UPJ0iw/DsSMpJKU8NrS5VeHbBL6w5P/ACSijYWtBrRbxeJ0/HmNzA13xE3JZ1ZdyDo5sUwOUJfZgxelfa8tDsmH6on/ANK3PZXtRh2LVBU9NVh7V3007WSt+UljoZpBIbHtIfepktHDikfDr6caoe6Qm/FEvUJ8xUOL+gUv2ezUUMsY5HkPwo+2ONN2X+z3HsQva/2UogLxXntXlmEffuA2yYdjcs8Abmw7FWeUDHyGXmKa+2n7RKnGOx9PglX2dq8BrjmaaS8r6eYGHbwj7+pczTvk7NvZwfPBFxqwGfzTVZI9RUyuzd6lQw2xDUGVtzkICoZckjNDUI7+SK5hLmjAXzyd9qmYZQ+2VOZBsFSaGupsNoaHBaWWsr4yn4dwUkDXyl9RcmVbKIVVQTBHYLB4n3E6mQ4PKLCdjiLva1w9X5VYU2DywjI8rbj/AKBWXuRral4RQ4vVHhuFcKPbUVWxrfT4loONF2D7PYbTSRsVRWOJTe4fF+lVHZ6nbtN2u9oPL2OkbS7p06f+5V3afFvv7tIcjHdBD+FGOe3JlHl0dC9kLNvjUwjhJiz3AZjkXqWVkJvyqTDiXtWC09Oed0RvuLvHwqM4+/aujEuDhyHI+ranEAc04xeT7V0GALjqkNwrvSGVy4ReT7UAC/JCj2obXJUSIOouaVrlyRhHdonRjYSzz6lVE2AGfvR8Ny1zQ3W//rS3GyYJM5oJE2qQZWlm/wAKO23TNLhsWmgqNzXRgh+GydGRrdR29yacWuyfck+QtzVmVDjk2WnU67xnty6k1pt1RATd3USBBcRx0y5phyu5J8unJ2u/emD6UDQn6u5J81xFaPmgoB/PRK75pWt9SJhQBzauXEiYUurwoATdOiAy7s7SRvmhMXJBQN36l0SfkPSTarvh1SEbLkEi1uS7uSLQvhRW26aXIAEfelt8LbV1FEVzWaW9+iABbK5d6RXSkfvZv4JXHbnnt9KAE5XWsnGkchyyYVy60b3AC8NuScCqGyx44/d6kDQFu7JhutSIX8t2eqeCRuLnwA+nJcmkApcwjYB9IoNIjbigPwspATR8ImOJiLLQvEJJpia0WfJAACVuvUiubkp+F4WFcEpnO0FnK7xJ2bCaSPQ8Rju6uSAsq7v5JMTi/Jl3S7R32oiK4uVyAB4jX5W/EuETc2yuXZIZNtgOX7kPs8lv7Mv4IJs65bc2ZISuDR+lIYZ8ug7foRBHILi7xGXw5IKuxniWtr3OiGRh8DouDIRZvGX05ITGQi6X/gkwB4jZ7GdF4fTmhMd2mZfuS4bl3Pd8lJA6Eb8ny5eFLhvuzBcGMx0YHUgIz/4bKaAjjtRtGMjZPl7k/wAFyfUWbRI4bWHVv0oJGLXEPTqpFHHGUwvUPsHc/wASAurT/BEJELdLqAbLSGaijM3j4sXw+pOviFPn+1mEe9VLZyeC1LUeZMqtgW51lOQf/cTF5KPJXBHGXDkk4vxKt1L6R9K6V9ubP+pFsOByeaWq/aSOVqbYrtOr6kDF7kQZ97KbY6EMbC+ee5D06uyPhmSXs9o+pAxov8EhF+9068fvTgU8pWuEblr5KqFZD6vy+9Cw3Fm36VZ0+B19RKLBSERFy0VrH2DxggvaikuLdaIXK1Fisy/B15Jzghbq2fpJagfs77QSSZewSB4tzW7Vo6T7D8ZqDijNrSfn7lWrH7jzJ4Wu7yQtH7rl7dR/2d6ySXJ7i/ctDh/9mOSRxeSc4ibnsRVeWUoTfhHzfw/EnYqV5HFgyIya4RX1pRf2X8IFxKoO/N+kmV1Tf2e8ApbXCnpg16hg3Kbj+zXsTPkjDexdfXAMrRbc+la/BexJ08wvHh/FP1E6+qsP+yXCKGOwA2t4ekVcx9g8KpwHKnH+CruY0H4+RngvZrsjiElQEns7RAHvEt3716xgXZegkhBsTpI608tRlZiH5LaRYPTU4WRwBGI8hFkX3fGI/s2RLNBnRDp9PsxOKfYb2C7QCbyYVJhxu9zSUMzhb/G5ZfE/7I+FTHnhHaWanF9zRVcN1v5mXsgU8Qja7fyT4CItobiQ+pua5qhLwbaHzdUf2Ze2ODkfCjpMcgF7g9mmES/S9qyuMfZ3jvZumKWswqtAhPUBhIhZvq719fBJILs4O/puzUkKyoEMnczH4n0T1f7JeKD+j89sSqDkrJeKziRuWYk1pKMFPEQ7GD6V96Y7hOAYsOWL4Hh1YH/m04kX6ua88xn7Ifs+xJ8gwOSgHK7iUM7hb/FJJ/ozlhj+z5fgpYxEWyu/MragykqYIKiRxpSMbxH0r0LtZ9i/ZvDZo/uvtLUwE7XPFPGJkP8AAlhMTwcOz9RwvvmkrOKzixagQfFqtPHyRy9r9MjYzXBXVs9W7MAyP+GA+EG2iKWG9rMQwm72TE5qUe8eIQj+nko54DiFQ0bxwe0XNoUBsY5fuVZU4XUQiTyQSxfWBKNkGs19G0p+3VTM3+90lBXiXURw2H+oLUVRVdm8cIXngxLC5/XTSDMP6THP+pecjUT0pjZkQMrrBax6ipGQ7xgj3nb5MnrFi2aNLVdj6OnqBCm7R0M55MTwVIHTyjn3a6f1I5cPrae1pKOU9OqmcZg/UCyWJYl7RUmcjteb3v8AvRDUEUItTySQSM93FAyElHbS+I+5yWlfjUVOfDcWP6ntyL4lUy4p7RLo7Dopg9qMRji4VXKFfF6KyMZrv16ppyw/EDBpMHhpzN//AAJlD/TuZHKKtMjtVNbkzspEGIPDMB5MQj701WYHhgzG1HikwEPMKmG4c/qD/tTtJ2bqaph9mqaWsLvGOcRIfyva6rYmi+jmpqyoGR3sIW0EVDr6oxkPhgYiGWZEoU2D1+HlnJFUQWcykjcRUOvxioGLfGwxG1rLOzSiV7YfPT3ktbg+KW00FhkJd+viXnI1jXBrt79fCpUeIP7T+FK8QM/SLrW0zPmLs9ep8Yly1d7u+5lPDtUEdOTm4CXK0dq85pMajKDKR3Ix8Yn1Jh8aikqSYNojz1UOKNNuD1XDe00UhFHK8V2WhZ2ktHTYxTiPAidylF9dfEvEaHFIBkI8nIW3blr+yuKPIQudgxZ3ORPuRp9iUrZa/bN24kwnsUVHBJJFUT2gBRvaXxEvC+0NRPVV4+05DUBCAyF4nK3xe9a7tLjEfartgPtD24XQNxZizuFgb/uXn1VWSV1VUVcv7WoMjfXlm61xQ19wskr4Gj3WpNl6UVvv2pcPT0rYwoMBYe+1Fa3PO3yTRDu9X7kN3qQMf0z5ulwWK7f0pq1i1/pQ8TdzdBIRi92iC5/yrojddqkIt5oAVrk3qQFmnNFwsu50DoC63uRNJ7kNrd2aQjtQFBPJayHiNbohu3E2brjkgrkdaRiHNIpLtM3TBbuf9KV35UB9Dt3zSaRuXuTV2mTOg4j58kE0SCkZAU2vK4U2+a4Jbc3fcyAaHhm8skQyNbm6ZHMhI822v0km+IgZK4zEWT5kmnJhLXO1NPMfNDd3epVsA65XDyXOI3namBLq0RETfy9KkdDtzd7pOTZJhvmhu6vEgfA/4c0TSbfUmB6LddUnL3oD6H+IxOkMnvuUYicR7krrtXQRZJKS27J7kLSbtNyaYnz5dSFy36dyqyrJL8+STTd+SjET+aFy6n1+lSTZJIm8nuSue7VMcS0kXE+pFhZI42/LpXONr9SjcTf6hSIrbvkgLJIzDcOS6E3PlconE7nd7UYyDbycUBZKaR7fUkJPlyTASXFoi4j7mV2Iox5E+lvcKXE3Dn1JOKPXMm/yqDoFd3MhIulvJkXT9TJfuQQDxLf3pOXzFK3Zy+FIY9pZ9KAC4j3Zv/SnW5ZJpha3mjHIbvCgB1ifuXHLchcnG7JAZPnl4kAIprn+FN8S4uq1Fc5XN4kW63VAA6Ew6bkrdxM+3ySctdM7krrefegBMNqRfuJCRdy51FnkyAO9Qdwom68s0I/iaeJHcxXaIAJ+lL3Xc0BF05IuI1yAOiTch3CKcLMkwHPNOiX5UAFd5Ol89ybImyyfpQ3aIAeu+JC/hd0ByN79UJFu+FABFI+ZNlaKF8i5NtQlJvRFy1SboAStHXRIiuHv+lLv5Ja823ITAc172tSfNN3OTa7UT7lLJoK3d6cktOTdLICK34UJFcOm0lIUOkT93Sh9LIdch9SQ7m5oEEYuOmbJv1M+23kKJy1LlammkYdckAEO1iz8KFne7JstURiFuuYof8vpQAQ5XZZbkT53ZlltQsTj+ZEeRFkztyQT4O3XETu+1cbKQrs/pTdrf9Ernu5Mqomxwy6WdNvn53fCuFuSYfkqQiVQ5RmUhN0b/wAyzuMV0lVUkZu5ES0EWXs8uXeyy9funJy2rCfk2xcsiqRTTeziT3EJF6U0I7c1Y9n8HkxzFIKSMHIjMRe1ZyaS5O/GnKVIfw2Otx5goGk/3eJ77j8DfUt/TVFB2ZwvJ42Mwb8CDLqP/in/AKRUWu9g7JnLh1PERSxxlLIJ+EvDd71lY6iSqApZXcjJ9T81yRh35f6OueZ9PF15CqaiSomOSR3OU3uck0w+9HayC18/hXrJax1PAlJyltIRe5LuSRPuTECPzQ2vzdFdclraLIAb70XXqla6LUfqQAm5pf5UhjRW2lkgAdLUvfki7iZmSta1AHQkOEhON7SV9hfa46UBaWJtPGCoB613Qh1QB6zg2NQYoFkFTHKeXR0kjrCbMhfMbW1uZeRdNri/5lZU3aSvp4+GcrzxZW2S7tFSM3CzR1n4lSTM/wClNRRnI4sDXESgUGPU8kgtO70/xdQq7hxKn4YtTMAxd8g7iJMerD9ljpxzPfLl0j0suhJpm27yXAmgI9H3J1svJP2gSLmERd3a5SqYbSE2Ha/hJRKcWkLk/uWjo8LOa1uHty6khth4PhYTOckm0n5fUrulwuO8c3/SnqChCljvnzAe71P9IqcFHPiQEEjPBT90YdZN8RKLHFWdwkqfEK7hwZmUXjHcN3ksF/aOxqTEMYw7DzN/9ypbfmRlmvW8Ho46GwY2YRZrbfSvnj7VsSfFO1mJHndlJwg+lhtWEmzur2HnfsrwhebfhlyUUx6uVvcrXFMoYYAd7rvyqAFPJJLvdrfhdZ8k0BTRvJKIZsN3iW2wWGnGpp42dwIj0P8AKqSjwWQqU6sIroI9pyk9o5+kfNX2BUrVVZE2biUP4pWrKbo1grZq/YWpwKR8ri5+InVD21xZ8JwGRwZxlq34LF7vEtPw3qB06ctSUbtDg8eOYHPRiFuQXxlnyNlmnz7jo7deDxrDcYqcLhqIoDtGoCw16FgXYkB7Ki0gD7ZUMMzSeh7dory7pLJe0/Z72kj7QYLFRyf/AHtGFrj6wbpdVmtK4mvT1J6zMvU0MmGmMErsUotqI9I/Co9zjo6l4hWe1Vksj+M3UM/NlvjvRHBkrd6i+Sct+SEY+l0b5+lXZlqAfShEdqJxtHk6JhfyVJkuDsEY3IkfT3XIrbeT3Jfw2rJyNlFIHq8TWpWkWjoh8WqII01kZPbTBaPROLg7rs27kvEotmyihNn5JF4bW3IrtMkBZIEwTFyblagH5J4fcg4dy6k+DnlAC35Ltv5U5tFJx70u4h9sbLMS9IvyQWv5J8xbkhfp1Vp7EOFDX77UvdkiMRLRm2pcPydMQIi9v0otRbm5Eu2sI5ouGBFogdAjnalci2FyRW3a5IBoa0JxyZaTCex89dCAcNzKXcwh1KooKcBmE5DtEdy94+yLtth3ZvGaKukoxmFhsdnZeL6r1Gfpunc8Ktn0Ho/SYOqzaZ3SPN8Y+z8sPpv2Z35eaws1O0MxN5ervX0F9r/bigxnF6qppqdqWKR7rAbkS8Cq5mmnM/E7rL0jqc/VYd86pnT670vTdPlUOmGNB72FEItz8SK3v+JdKO4s9V758tQ14tHTg5c3SeN7uhl0cy5oBIDqK13e1EH7v4LrC4vz+VqQ5etBNHCK3kSEha4k/HGdQYtGBl9KdLD+HbxXYddwi92SAdEUStt/zJ2KMybMGchHnc21TeJTU4DZT3ll/eFcmOI8kPD8HValZVgOLRhmcjFc3SI3Jhif0N/qUmOFxDJ9op0adrtdynYoinJJlllcOWXNN3NyLqU/2cfSl7OxEjclEC2674UYScG027nu5KYMOpO3VmnWo5CfJgRuUTMO7XHDUE8lJTVQO2gSR25F+5Sg7Vfh3yRR8XPUAja1hVMdK8JCxP1JPSttcJPncKlSJotKntRczDTA4i3hMBUU8cqJLc7fysorwsJaGxW/zQjSnzaMy+IWTcmHgkffE3eG1cPEnt/ZuSOgwOvxSYYqamlqDd+kQWtw77Ge0NRAdVWhTYXTxNc8lXMI6fSKVyDgxjYg12bxIxrgu/ZutHU9i6Kjiz+9ArSF2/CpoyIi/MjosFgIyaOjYx7pJzutVJMjZGeijnmbOOjkIc7eSOWjrScW9lcDflc1qvpMUxjC6gmA2gINvE6v4LL11RVzSFxJZj8+alhYijkH9odvh3JoyC/Jzu+lk7TYLiGIWhT0FTORPoQwuVy1GFfYj20xQROPAakR+NrUUyzH3R56AjaRv+HaXdqvVcK/sz9rq4AOSmanAvUYrW0f9lGvjiH2iopyLLxTcnRX7BQk/o+fHIya3qTYR6kx56toIr6ig/sqxSQAFRioRaajEFyu8K/sx9mcLqBleWpqDHkRZCltD9mqwzZ8jBhtRJyik19ysKLsniVcQhBTSGT+5fcGF/Zf2fw0hsw8JS9Uu5aGmweio/2FJDF9MYo3gi107PiWg+xPtXiAFJFhx2N1ablc0X9nntTVNe9EYReour9K+zRz5M1q7xD6XR3I/o0/GX7PkvDv7NOMzEPtF43ellrMN/srsIC9RUbi8K+h2zLm77UQj3XXEp73+i100DxSk/sy4XCBPJOxmLaCLW7lLwH+z7TUYkVbJARFnkO57V7CIsKJ+rRku6zTsYzEYX9k+EYeA6vKTbdoCNquYexeFw3/AIB3Hz1WhtfuF/8AuSaN+nJxLpUuU2V24L6M+HYvCI3Y3oxMs/ErOLDYIRGyCMfpZVOL9sqfAe044ZXvHFRnSjK0osRHe72i23uVyeJUEdd7H7ZD7UzX8LPcI+pT7wTgGMLcmBrvkitt5g35UxNimH08PEnr4Ygz6pJGFUOOfaZ2YwOKDiYpT1EkjvkMT3kI+pLWbKc4o0ZDqLN/guPJbpr6Vhq77bOzlKw5HIZu+4RB9GUUvt27Pk2kFTr8CtYJi7sf2ehuTly2o9er/kvLKz+0dgNLHnFQTzkPutWOxX+1RPNXG2FYfFFTg4ixT5lmTquzMz/Igj6EEd2aLgn37RXzTWf2lO0AyEztRRFk5PbGX/cosn9pjtDHCLx1tIF7aWw7v5krWH9szfUwPqEaeS3N8hH1JniREw/ihbyuzXwzjP2udoMarZZamvmk4h3uImTCocn2lYzMIsdVNaG0PxH2p9qBn+T/AKPuUe0GDjPPBJiMISwvkY8QfSqzFPtG7MYGBvW4rENrXOIndr4dq+IRLE8UcpnMwve5rjQBxKWcmlYiPPUSfPNPtol9Qz6l7U/2juzdPSyxYNT1OI1RBskLZEywePfb1UyRDHRUfsokz8TjveRPb4cl5RLJOVOR0zNFE24xF9ypquokIyd5Op+oloqgc88s5moxPtdJXFLPUSycWXrIXtHJZHE64Kg82e4um73JiYnIdcxUdo7m16knOzEbhqqilLOKcgLPwvarGm7ZYzT/ALPEJvzHcP6XUB42TRRtzzYVm6Z0LIy8HttUF/8Ac0FDWXbXIo7C/lanA7UYcQEHsFVR59ZQTXhb9LrOFDcxck1bbc6jVFrI/s1oVGD1QZhiNh+mrhIP6muU2GlKYBaCenqB9MUg3LB6+/8AKldu5XIoh6v6PRqnD3jiHiwPET+pQAmehKWcJA4oiQgWfiWUhxqspbWCrls9JHcP6VLi7UTiIhJT01UIv/eR2l/JDsNV+y5YXjAWN2c+/wCJPhI21hBrVTDj1HJdnTywH8B3D+l1KhxbD5AHOpYS6fxIyFCYOJo6Gor+ET09ZIAhzj4hblNo8sWqRp8Qpqequ5kTWkA9RFc3uuVVQSWkbUlZTzie0rZB3fxVodDJDTi/CkiM2cTISuE/Ujhh70UWJYTQSXS0kEsAu+weNcOX71UFQyixWTx3CX9KvMSrIIbm4m4fCqiWscn2bQf+pQ0i039jtJHKNzGbj5ENpCStKYaOoEHicDPK17X3Ktw6E6gifxNt5LR0lLDDEAtBHIbtvklG5HgLj8SHNHJTtZGziefi6lKbEnpaM3la+UmsC3xP5IJs5JCN3a1v6UNZWfcOGhi8oOVZUNbhcUjfuKch/wAE26CMG/BXdrKj7rw0MGF/9/MxqMSkHpv8EY+4R/ms2xOJdCb4hyGZSG5mb3ERdTkkxaZrpSpED7SPn0ImyIUyBPnonGzTAK5vcKT2ofFqyRk/d1IJoWmXU6Asi79qRSOI/Em+NdzZAUOjkiyb1JjjP5JNNt/cgEP3d6AuXdam+rkkZWoEEWZc0D5jzdCRP3ILrkDSOuXvXBLq1TZZ9yJBQLyW6aJNNpbmgLLmlpmTMgX0HxNFwptpZJt8/JrkhyFuaBjhSXDn+ZCUz89EF13lu8K63lmgGhx5Lm52kmxK5td3miHK3uuQiLDyyQZtHVy1+evqSt3F/pRMPvQIDpEue1GEjd2adLImy8SYYS5+JANCutO667VEZXc23JW3D6Vwc92eYpWBwCYm5XJFt+r5JajrluS13Zt/NMvk5d8Tl5JMQiVubrpDuHw2rlvVzQQDa5f8ktR10RMOmjbmS/aPr4UANllybJL1aIvcyTZctfcgAfV6UQE5XPnuS1z7knK4vSgBa/mS1LXJF1d6TC/LNACue3J8rmXG889qJozI9ERZ2j4fpQAPfp3p9h3FkyacX25v0p0EEspNM+XUloI993xJXXc2XNbfmg3O3fL1JXfJct6WddYW/mgDj9Py5o7mz5OKDpNd03IARSbSy6lwZLiS4jW5OzD8SQkwtnogsVz+aRJH5ttSuuEW12oIExacrbWXbtvUmiz5N1IdUF6jzye5NvI+WTskXP1Jal4eSApDlz7WQv5aIbdy7d7mQGp1ytSIkHV3rvp0QGo506Ml06+/pS4mmv8AUhfpFBKC4nzRlnn6tEyPhXWLdogpoMprtMkF1vcl889UTbkmwE5a2pD1Fml80vFm6F7gO9I5+JExe9N93+CJsiuUtmcgtS5Ok5eXhQXOWnhzSu7hFSSdcn8kJ9K706e9DtJtMrkFi8Xd6kXdm+SbutJONmTav87UAK5CPufX5Ih3FyutXbXuz6VSQUjji5Lp5EPcucue1Iyu+lSQNnnbqk5btH/SkWRc1zpHJAAsLlrmhYre9kRFqTMgcmty8SoljozNcKUg+XzTAdeidCS3nuVJk0dLlrtXH2l6rvEkfidkOv8AFMRbYbShVYdWM0ZFPE1zWv4Vj63O8mfaS2HZ2ubDcSiMztiN7JC9zq27WfZjU0sw1FOHFpahr45Q3C7OvLyZVhyVM9jFglnx7Yl48mEwGjDEJpKd8r5WtjIvNW2E4PimE1oz0Ek0NcB7AjAr81TVOH1eE1nDMDAme64VoaHtFj9cYwRSyGegMQA136lnkbfMHwd3TwS4muRrG6WphmKnq5SqsZrJGlqNbyFvCL+/xKOcPs4cMT6epa+TC4Ow+HHU1jcXtBWBaEZPcUIv4y96xz5ldyXT0z35PO65KDq+QG5pOXyS/K6FhXeeUE2XpXR5Ll27Rd0QB3S7Xcu92jrv71y60ubaoA4+0ki3d35kdrEyBtqAC8SG1xL1JLuvPW1ACHP37VwSudJyYi12odMtEAEuj0rg9a7dqgDhZcukkg5a5JXN3Lt3/wC0rAHpZOQyHT7wkcC+FB35slbt+EVAFzh3aB4XyqYGnD1DtJlqcOxLC8SEI4qngSv/AHc+0nXnZSP7ktt2roSA9zwzA+NKMZg//Vbmiw2PD4h2Nevnfsz9oGN9kZiOgqLhLnFUteJfxWprPt8x+qiFvZKCA/VHGobmn4No48bW0nyeyhQxSSHKbXSl4vT8Ks6aEBjyZvnovn0Ptw7QjozUw/8A9tcP7cO1hdFVCH0wB/2o5NYuEfs+hpqiLCcKr8QkttpoTlcS7shuXx5i1ZU4xWVFRG0l0pkZlG11ua9Dm+1jHMa7N49TYjPHLFLAINw4xHc75Fy9y8wkxSotGKnM4gy1EH6ljJlt7eCPJhNSNRlLmNvinO1W+D4hg1DhtZ7bHLVV99kYgzWCHrE+5Z6WR5jIzdyL4nQP+ZSVqX/39JXHqzCLNaAC1oMy0XZiuCGColk2ym4gNvpZYikFo3J3fuWrwuNvZovU7sTispKwi6Zo+1napsH7NlHFkNZWfhAQv0B4nVTN26gLsToX/wBUNvZ+Hnu+I/4KZ2g7O/fmBlw2YZ4d8d3f6hWL7F9nTx7HgpzD8CEr5/pYuSFTR0NyQzjfZWpwOioKmd9tW11viAvSS9Y7HYCHYn7N6zF6iNhxHEY7YyJtwA/SP5uaowoX+0T7RoqQN2F0H7T05N1fq6VrftgxRhmoMLiysibinGPd4RZcuTI55Fhid+HEseCeeX/iPNOnV3uSIn6V1+rNCPQvS+J4Y8JbRR3ZiLJpi0RsLfUsmaIctuSEu7woWK1tM7UQ7dOm5lNDBfc/wpa5lakXT9KG7aXNUATF+pE3TyTY8kvEPxIAcfp0dy+FDrmkWY6LmvmgsO4SIUPf1LiSCWH4dErvmh6uaLw6Kk+BCu3Ja7SSv964/SpoAjFyfNtyBh0R6/lS8S6IMykjliXBfk24l25+aIZHEVqRQJQn5JoRtL4VJ4l3PwrtwCWZZkgBkR26Lo/LcSI5GIs2a1B78kAJiLPm6m0eLVNGWccjhby1UIvLNdHc5N6UnGMvkWpyg9ok6uxaqxA755XLRQdc1z+lJ/D6kKMYKohOcpvaZ3q1Rd2fhQgVvP8ASi9LZXJkAll0/wDNEAuTCDBcXwoLvC3+CPiPdln+lBLVk16UBiF5ZBiJ/D1F+lR5CpxK6KO/4pP+1R7u/NISbc3UgKJY4lUCBRX2RlzEWtUc87SdiSIulkJlcgKCYnEB+SJie67O1D3ZZoXLUdNqChwZD3Mzvanmm6SeV/4KK5Wl6kDlb8PwilQFtTVUcZFxXaUculF7ZT5Z8NvpvK5VLla2XT6kvxCImZnK30spomi6hrIpHJgp92XiNOHHJCBO0j2jy3rPkRl322pXPn1qWg5LTjXc3bT1Kbh1O2LVkFPEEgCe0zjYjt+JB2b9iHGIAxB6aWnke15JXeyL3llzZem459oWD9j6SniwI6DF5ZGLiFBC4gGXTz5p0g5KuH7Lo6cRnq8YhGJuelv+JJiTtFg2FnJTQR+2kPIhPYsVjXaSv7QVh1FXK5GZ3WjtH8uS1vYnsP2g7aYZwKOPhYdxtJRpyIyNvSTCn/4JoH/bSeGrlOjdqIXAonAEMuKYj2gqROR58RlL/iXGvonsr9guGfeAx4/RvVVpQjK88hl6fF3Zr1fBPsv7KYSIvHHIJM/SO0SHyWUsigaQwOZ8nYP2D7b4w4BQYFU8JjE7YobR+dy27/YHjOKGYPRTYRWPvOLjtYXq+S+uwxKkKIQja0AZhARa21NDVUxEXEp7/iXI+pnfg7F0eNfZ82dkv7MdNJUF/tA52d0g1W4/cvUMM+x/sngJxHR4BhxGHIpW4pfzW/McPIv2Bj+9MnT4WQ85A+HNLvM1WCC8FIGF01K2QUsAF8MYjaiIXy5sOmlqtPZ8OISsnkEU21HRf/pMn8ELJIvt0V/s/meiEqVu5m1Vl7DRF/4kh+pkhpYBP8OtYR6dwI2bCqK8aXqtZvckVGw2szx+/RWhx08YZ+2t+hU2Oduuy/ZERLF8dpoJXjIwgljK8h/cqj/4Qzr0fU//ADXHo3y03LzrEv7WHZOlMo6Hs9VYkQvbxSMYgcfV4nWSx7+1liMgm+FdmKSlEuRHI5ktVim/oh5YL7PbjpzHSw/4IBhMi5H+Zl8zVv8Aaq7UzRhBPHTUc4NqUUdpG3xC6h0f9obtPiFVlFWOZZagINa39K17LMnnR9RHJwQJzZxFhuuUE8aohLWsgDxbjFfONX9pmOWg1XW1FRLUXC8ETt0qg7Q1GIUZDI7Qzifijk4uvpWsMCXkn8i/B9N4j2+wTC4BknxATu6I4nuJ1iO1n27Hh8cQYfR8IC/v59xEP09y+fzxqvGLN2IIgfUrOlMB2saGTiG7TmL6FLut/Kt1jhEweab8HoNT9vGNyVBTnLU8V+Q52j+lQqj7Xu0hHGMXGvNtBF7iWJg7UNGcpsETznt4pNcQt8Pd+ZRZcWCQ73N7/VnyWntM9plvin2jV9dN7RUnLLUZWuRdwsq2bt5iNRWe0STzccmsOcZHvdvK5RCqICDmJeHchMqbhZHJE55+XJTZNEjtF2wqMYjp42kIooWttJ+brPTYhJJaZSPd81q6n7P8VFgc6aISkBpW/EEitfp5KPSdmeDMUFbRcUy3NbJZkk7Ao6HtNX0ZlZI5i42txN1qem7WYoUpPHNYPdHYKmVE2AQzFG9BKNu07ZPEqOeaDjSPCD2Z6CXUKi3EOS3q+1TyU/D4e4g3llbqqSprHmnlcM4hN2K0UycjFqm35pbBQR1ByMIublb70HE82XDFs+ak0FPGUwjIzn8IpARbntF3Z7X5En6CSP2+BjC8SLUfEtJUScYeHKYcEm/Z5DtUL2KjozvizGozL8TPp+SqqIsm10jRhmD7R5D0qANQ0hjxHtIdzEoVXiR3lkbkShHWOTjqpbEkWlTUNYPDkcn8dyh1EzEO58yb0qOdQxPy/SmjkYuaizSh05nuzvb8yH2i1ib/AJqOYtlzTBR/4a6qRomvN701xmt7kywvyyQlHu0QFDt4+lIhuLN01a9w87UhktLVBoPtHcPq/ehaNBd79vwpDI9paoIDeN7eVyEofJtyXG6cncfqSGo2Fm9ypIDhQvl6iQ8O58tUfGYn5rjzORZaKQBaFxu171IpsQrqEs4KuaL4QN1HIiK1m/pSuce9Pgassv8AaTECYuPwqj/8WESL9SRYxTlqdGwll/dG4qquci5XLm5Tqh7s0+F9pIKG2y8R7xka7+parDcWoscqYIAxClo5DbUqk+EIv6bnXl9uqPq5ttJTLHKS9rKi1fuR7TjGE4d2RoAxDGK+gxYiO2nwzDaoZSmL1Sk3QHw9683x7HqvtJiR1lbJfL0BGO0IgbpAB7mFUISPHqycGofvWWDBKHOR2zry5lNaY1SJYlb4bkV1vcoftDZ8kQVHcu046JjF7l3u5KO1QG1sn1RNUNdlqKCB39yEpLh5vcyEahrdGXAmuYtLfJBZ27TJndcuP3JDI/Nd4nmgDh3lzyQhncW1GUn6ly7y2kgLE3O/pFCclzInK7TLqTVp3IAA89uSEufwozje5CYv5oAASu7knLREwv8AUh4b3IK9oH7/AMyRbWHkjtcXJiQEPVu/kkhiu25+JCWRa9KK3Xmu6fUmAFzbmJ117fJd92aT9PNBAhHdm2dqTbmXCy94rrFpzQB3QfiSut0XM/iSPxeJAHWk6n9SLifpTQbUWgtrlalQNBuXzRCSbfNIS80UFIK64kN27mkXPmuNn4UyztyJvmgte5LqQRQbDw3LN9qC1rs2dK3vSHySomhEO7PND3k76okkwoXi0dJ5GICZDd1a3IkE0Ji97DbtQ6d25EQ265flTfz2oEE0nU/pRD7k37mROW30oAPv0ZOhJuTIk5auujdcKAKb3flSt6fCicfehckHRsERbSyfchuJcu8mdDl8KCgrh80PTuS96TfJkEtiL3oiuFCu+FBQSHxIlwibNACu1S7tEOnuStFAbHfVkujyS/zIUBsEXJK73ILl3w80E7CfvXbvzLmnLO5L3p7BYfvdccm5ZIepF+9KQJCG4l31c0m587bUnL5qACYmtJDbcXJL6UhyuHP/ABVgExXFzuRf9ULEw3ZJZN6krAO1/PTNcEmHvQ3apXMSLA6ZbeVqC7ifCk3VySu11zUk0FbtuR+rRc8ObdKEcyL9ykQvmyL/ADLo2CxP1fUkBbsrLUEHCuFdcduXi9S5xG3O66RXBnmgBpycm7iXBLbqumOuj/SufJnJAHXL3Jp5N2Wb2py7yF/emz9yEJgPd+VCXmiHIe5CQuqEF3JXN37vCkxdXiQj/NADok27l7kg3Plomv4ox6hyJUgHiJsrfyrZ9iPtWxnsTCVJANPiWGy7joa4Lw/L3ssQZW26/NIpFhmwY861yKzfpuqy9NLfG6Z6/W/ah2NxoHPEOx0tPUeEqOo2fzFZzFPtGihA48EwyPDr2/bm98o/SsEU3vuTZzXNzXBi9PxY3xf/ANno5fVs+ZU6/wDofqaySqkKWWQpZTfWQn3OmLk0RapbhL4V6iWvg8dycntIfuu7ktCFNtyS71Vk0OWuJC2TLuqb967uzRYhx+keVq4PLVcBEWXc9qYCEiJxbNdu/Mg6hRXeSAO3FdzSue3LLkuOWq62Zc0AcctOSRrtzZ5pPnbnkgAGy70VreZIeosmSt96AO+LaiIn/iuDluzdK23zQBy5d8WbfvXR6fpXGK3vQAJbi5JCPhyuREPVluXenk72qrAAefpTlyFiXenlnqpbA58K6JWtlkuPtSHb/wAhSsA5pjjww42Hre5RacmhoZQcBudrmk8XyT9eWwIwy5W8lGrKj/c4MshHIh2suNu5Hbj4RVErISp5KcWBnvy106VC4Jjbk/J1ZUcLSQEOVpZ+HvQyrIYU7kYRt43EVtAFo5Mg3a2sqnAsNMsRB5M7WuK35LR0GFnMY5g92azvkcYSou6Kbg0w37R6VHx6Sm7F9nqyrpI7KivO1rfCTshEeH+G/hfVaMMBixyGjpqmPihex2/Jck8qxcs9TBheb2omfY72Zj7I9kpcTxDOKWpHjTEXgDwj/wDPUvN+0eMSdoMbrK82tGWR7B9I9y9Q+1bGBw/s3S4dG7DLWPdwx8MTeL8z/wCVeQCPdmo6KDySeaX2X6lkWOsEPoC3uye5K5yLPJrskiJ8xQjtL1L2j5/YdGTbqjuYk2ut+HpksmjRMO7bl70u5BxPdoi4jZ5JGlh3Wjok/Tqhuu5JDmXmgYrtc81zxdy6+WaIRHmpkANzWoUXi3IrdEAC2feiH3JWuuIiB1/JF7kNvuJI/nchgF4c2ZK/3oEf9SpAd8KTf1Ig6dMl235qyAUtSH0rlvdkl0lm7KkxNC1IrsnFdu9yMi2lrtTd1verTIYul889q4RPmju16WtQHJu02qxHH6Vz39SJie396Eyu1ZrUAFpakmyK7myTlpzdACEnLVFxLWzQXCh4jCGroAcKTv8AEu8RyG1MDJ5ZpXbs7rUAPl70LZCRMmeJvHN3XSkYfNAD/p8JfEh19LimXqG7t2aMJHLRmckAHd3pEQ299ysaelpJKcTkMhPvEWfaglp8OjH9pLKRfBtFKw2IJfgtqzj4tyApPE+afrZvaJ7zvlIm0JNw0/GEyCnmMQa4yFtoj6kwOMOmb7blYYViVNQhKxxERnkLGL9KVJDR11NFA1LKE4ORHKLuZS+nbbpkmcRGjjpImpmaUxN+JLfu+FrUFjdRMFRUnO4db6Cp2F0cNccuYWiw6kqTQXzze5/3rQ4THwcEqKnXc9r/AAqGZMrTFiPIGYdVNwehoKiaVsRqZaOLh3BJFHfcfpLdyTQ0c40AVjQEVOT28e3aJen5oGku0dt3wqS6Nh9nOB4finao4KjhVlLHAZgMruFxZtav0J7D9mcKwPsxR0AVsMAAA5R0bDwh03fN18Udm+zeIRwYNPSYVDRXwWzyEw3y5vtcV9bYHDw8Hp98fLwtZ/SllxNryb4GrNpJg+FkRO2JlcXqBdHA6CzZXtd8TLNsLl0yMJfNII2u3yPdn4Vw9tr7O9OH6NMXZ2nk/wDF3fSop4OEcpM05W99zKmKOS7ZKd39SJxqP+JJ/FSk/wBkvV/RblSxQjm8pl8IoCGms1CS71ZqpaOfMmvkJJhlIW3m/mr1v7JpE86eMuR5C/qbpUeWncXJmkc/pZNtHON17XD6UTDIJFqQitFHnyJMEY23Zm9yduC3Q3+pBcYkOZPb07kNxiOTOxXeHJdSUSWwmFikHxDn5L5Y+1TGJ6X7R8WgqKSMYintcpN1g+r5eJfUrVB08ouGQl8S8O/tF9i63Gseg7R0dMzwTQhDUDBGRWG3SZZepVF6zMsy3iebV+JdlhmqInqZw4b/AIdtPbxv+jLE1VZh81fPURSVWHEbEPDFmK1TsUwOsowOWpgcxDaxjuEv+iy9eJ1HwfSuhtnm6KJ3EsNw+G2SKvlqj6nGXv8AzL02gp8OwnC4vYowGlqoGlYhbce3pu+a8dKRhAY3d1fYd22nhoIsMqZH9ihcihLLdH/6LNMpFvT9tK/B6yX2emiudiGTiNcR/mUCbtNiM1TxZ3Yh9IhaNvpHyUKtkirCI45HEm5yZ3CQqrOukjLJju8lLbKLntD2mq+0DxRvENHRw/s6aLO271F5uqQ4T8ntdSoccjjfKSjil/eQqR/tBSEIt91sRd34zoq/sVlbwbmJnC1A9OY881YSY5GWjYe0X5//AGpr74AiHOk+G0epFDIgwmRWtmhKnkK7R9vvVl94QXg8tHJwul7dv9SiHUPxT4efCz0v6kUOxoPaKU845JYi+E0pylqGEpJ5ZTz8T3IzrHLUAYcvCKD2xxPPht/BMENcN+9CQ2nzUiSYJhJwC34fJQpRu1du9Ag7fN2965a3cmBHybb0p8BciEGyIie1hyQA7R071lSEbOwkb23Ep5wvhJa9eVwkTKMEcWGzgZ1AHKPhFulcrK46yS+y4R2tqhC8jU2ISzS5v4lGOaTPK/anTjtHN8tqj8YPCgrVA3Pdnnck/wD+pIsh1yQaSFkzWqLK1Fc27Nv5oeJc5O77V0o+9nbRC47VIahty5N/FDu8OQrmvLRK7z/pVcIdHc2v6WtXC6hf/Km9S8VyT59yGygrt2roXk0FJxdE0OmrqLiQ4SFdt+SG5y7rc0XDe1EMb5Z9Qo2Q9RoRIknLX1J1492eToSju1dVuXqNXXFo250T/pIU6UbXDntQvHt+J1OwdsEerNFb7+aTCyRC/vRYtARFx0RNn3IXF+9LuTDQK5y5eSXEfIWQW/NIyt0z/kqslh8R/NJie7PJrUP9SW8vDtVlDnE93NHxO5upR3y/ckxXeaVgSCJh70mmu72FR2z7l0Sfk/6kyaJTSPkhEnJ/pTbE6RE/5krKHSku810ZO58h+JM3HmJJDI9pac0bcgPPJaWTbkXGt5JgB96cCHdmT2pWiaDGa3TVFxLrs9qbIeIQ+Fc4e1PZFBnJ8aTF8kDx/NK33qdwD4jCkXvQWsRaElbc/Pak3ZFCND9S642vauENr/8AqlZYD966RbUVrl8NzoWje74VWwHHLcldau8N7kXBcvh+pVYUNOXmhu7k+UO7IepIYdqjYBhs+9GPvzR8Mh+JC0L96ewUD9LpXd7pzhl5IbXRsFDbltRBmV3p6krdEQi+7S5VYSE/emyK7lmnHyLutQ2umAI9WiK3p1SLPdpakQvbm6Vk0If33ItyVtuuqH9yYIO5/SuOTEOjWpu7z/xRCN13NAhaj3ImLq8KEi0tQ27v8EAFdbyXX6UGokOXUi8PLcgBFzS8VyHxZpXeaCBwht707ESYu2iivQWkU77UGtqXVrqk3VyQNIW5EwvzyS7s2ZJufeRINBW+XUurlvvdc0QB1/Tkldbpkld5IWLcgmzui5uS+SSChN3JbkLZeSJ+9BIv8Uk0XVyRDt+FABarm7L0rtq43NAtWLvF0Xv6SQv5LuqBndbvUkl0/El3EgAvqddbcgu01fal8lABsXy1S+FAZapWvzZkAd0yXXyt0Q9P1JaE3vQAQlt1Suu16U0jQAV3my6/w5LgZ7XSutHPNAHQy5P0kldaIs+0slxsshfO5K7VSyNjpF3PtRcRxSuubRCO1tGQQct3656pW+/mj6tH3JeHJA6BHqJn3JF4svpQOW9K63T1IEJyYWyydCwtclp3dSEuSAC99q4WWeqF9pZXItB79yLAbL3Ln6kZl3oWHiOSoyOF7km89RRlHayb/KysDvV3JOT25apWklaSgAer6XQ266Jy1+nxLtrEKAA/pStRWku91qLLo5bcla9ui6JeIUrtvJAAtyRbc/Ulc3ptXGLy6kAG3NL/ADIf4p0SYQ03ESCABzRPtXbm7/Jccd3NVY6Fd5I9B09SaHnojuubL3osQre5c6ue5dta3PO4vhSLd3OVqYC4fwrluuWSNukXbwpNlu8KAGkVzF8KEiSu9yAC1y5JXDlokWX5UrWuQArrbfehvbyRmNxZ9KQ5d5bUAD1Mu/CkWV3JCI7kmATbvqTtJHxJhyyuz8SafLvUjDqU66ugpwyvlO1rntFZydIcFsytxGoeQyz23P0pqtp3HhA/SAMP/NaibD8EwWQiraz7yrAuH2akZyAT+I/+1Zo6iSqnN8mASe5xFcUZWelLG4IajHQc26VPo7430/UpEFOUgZ8NvSnYqW0yd3uV2Za8ml7L0r1k88jA9gBbd71rxpeDCTgzXZaKr7FU/Dwq+1x4huTfStNDTuUMpM1xExCy8rJlpn0eDp/+MxscZ1EwB/eGa9Ihkg7O4YeJ1GdtODbfV8KzmAdnzLE4nka4epvn8SoftB7WBi1QOHUh50FKfWP98fif/SsnH8nIoLwVGS6PG5S8/RQ47jlR2gxKWvqXulkfQfIfCwqrPcSRE/6UP+ZfQ44KEdYnymScss9pC/zJCLIdbrU5GPnlcrM6EGYrvvROLZaskI+FA6YrmJrfEhuu5NtRW2l/2owFrualmiQTbtdF1x+aISYRy6UQi/NupZm4Bf1IfD32onG1CPP0qQOvlmue7XaiSbLJACu3cupJshbTqQtmld06IA7pn3rvT1Ja3f8Acldu+FACfLLLN0vDqgRvtyfPqQAbZepd8PxILrV273K0xUHb6kJdCG5F1DnmqCjtu3vXSHaujzHTakUblbkrMWMSSAOmabcmz5qVw33PpcmuC92bM1qooafcRZOmy2trn+VSTjfLQWJNFG5cwZAAuT7WbO1DL7m/miaNyuzZIYW27bVZABdWrfzTRZ55aKQUe4WyTRR+T96BoDiPuvZJpNMknjtfK5xuQvlGPNBQRFa+TbSZC8nv3IC6ub8kJbSQTQd3vUzDcUPDakpYwGXS3f3Kuua1m8VyA8xfq2pe4o0L9rqvfY0QXekFFPtFWTCWZAWfPYKqhK0S1ZCXK7NMmi3+/qsdjhH/AA5Jw+1FfZIAOEQm1p2j1CqTTvJ7kTWE2nUgaSLqm7UVNORG7hdYQtbtLUVVcbTJmbpTVtpcl1vnagYZSPmPhV/SR4jJ2clljZpaUHtMRfp+K1Z0NrE38VrOwf2hVnYPFAq6ajpq4NRkpqsLgkZ/8EENFDDWGIWObnFndZm9pLV4L2VkxDBKrH6w4qLCYWPh3PvmNukBH5rP45VUeLYmdTR4cOExTO5ezDIRAJfDmgq66o4dPTVDyFFT5jGMnhH4ULUGbDsH2g7SYhisFHh9XKdjXOJbgiD1e5fS32Y/bdPWH914zHTmURvEEsb2mfv8l8oN2ipvuyWOmphw2QwaKfhG/wCNl3+76VOw6bFsNp6Cvgppqelncip6sul3bqtQvA1wz9EaOEMQBpIMijfducf+5OlQy07iRxOI9xL4Mn7TYzi1ANNPPUzxMfFex7bX5XEr7s19rHa7sKQxUOI1cEQcqSp/Fh/S6xeKzdZT7dp8Q9lfI4QkFv1CtRS0dFVRDIEdt49RLx3sB9p0fazs2WJ4zRvgdRCAlNJKLhTy+8CdbnBO32F4xINPhWM0lUWWkUcw3fwXmZsUv4nfgywXyNhLh9PGAsLON3uTXsIWEzM1r+5MQ48FoxznaY+IkNRiTyMLROxeZEuRLIjtbxy5R2ahCQhYdxfJRpsPOML9CDp+lOjM5Peb7h9KdKq4ZEzyMI99y2TmjFxhIryoZB5ZEmzp5OWTfwUyorA4gs0g7WTHtzEWfEa1bqczmkoRIhxhnkcbfwShL2UyOJ+H4XHqEk7JXR7XvEs/coMlQBEWcbFduV2/sydGexv7P8Axgp5ZaRoJ5riM4Nt5fEPJefYr/Z7wLECJo3YDyuYtRXrM0zEBZA9w+p+lMlUGIE2Q7l1QytEPGpHy92y/sx1lHYeGGdZUVEJEAR9Imx25fpXksnYepGllljzlKFzA4+GVw5dS+9QqJxqOKwMJNytWdw3szh+D1BnT0w8J3kGSKXcLsfUulTUjKeH9HxHR4CZQkclNUmJcii9PiTlNgNXVVPCCSEALcw1Mg7B+JfX9f9lPZvEsIOkio2oJ9xBPTGQi7/ELr5/7c/ZzX9jcVFpKQZ6c5CAJ4DuGV2a4m9zq1UjjlBwMVjHZVsLiieeamnM+Q0kl5N9SrKrBZ6GKKVshE2uCQX/zeS0+GDRfeR+0SBS6fsy8JK1qsDxSnhlrMP4MuHMbDIRPcP5hVaoSPMZinkLUzO71J2hxSpw2YniksMPUwl/irTF8PlKYzawTz1GJ+kv+SgSVlRNCVPWcOcQe5rm/Fz+ryUtDsCpxKfEpjeoqXZy3fBn9KEo5SAnYBI/SKZhjulLxWtra25TYJjpZtAaUPSW1MqtjtHh/tEwuEE1VEzOZjE28GYd1w/CixLDY6UBlgnjliPokF+pBLNKUp1DmdOTM+4XUjB6fC8Yp/Yoo5hryfZLnsd/p7lCQVqU0cnDPNs7mT4zU837eOUrmfoYdpf8ARbCn7DnWRH7O4jUw7ZIpXYfzKxLsX/8AT4paaPhVgN+JGdpC6VSQQSbPNGIBDKyUpe61tqExnjG94H2+Im5LWnVHgtcMtTTOIjt4Vloq3x7tZRzYFPT0bQ2SU5cS2Pdfcy87LnyY2lFHvdJ0XT5sbnPJVHnEnHkkzNnIy3ckYU8+eTM4ktkGE0mLUcUpu4mMLC3h8Kn4fg9BR2Hw+LUCAj+I+27zWOTrUl/s7cfpDm1q/aYuPDZ5IivNrviTJ0Z2izs35VvcYweprAvkeniCF/7raTk6Zg7KyV1LTgHBp4gO1zKS0idYLrU1bZrP0pqekEYYsPuHYLofu9x7rRXobdmQoRCT2iCUSO0bTu1UUqOOa3J4x1IdyldapeAl6S18+DDfdvSzHuTT0L3W3r0MuzdB7EUp4jT8Vwu4Ag5Hd5eSqBw+MmyycfO5VHqt/Bzz9NePyZMaFrhzkcrvcnY8NjkLJnIiL3LSlh8eQ5g6IaUI22BuV9+RC6OC8lWGD01g7H+pd+5wHl/gri189G2/Ckw299orPuTLeHH+in+6WtzyTZYWOW0HV0492e1c6RVdyRDwwKJ8Nbva5xQfdbk2TZ25q+IdpXZfmQ8PaWf9KvuMweGBRvhrDzz/ACpfd92moq84dwk7sgAWuzT7jI7MSm+7/JrS9RJssLtbc931LRPHuHmSYONs9VayMl4UUJYfr6k0dG4t3/lWhGEOeTpqSle3R9qtTMXiozxUrjayB6d7uTq8KjufRnQFRncLLdTMXEphp7n3M+5kL07c8rvJW5Q23NluTJQ/v+JXsQ4lcMLXcrUnjtHkp4i3kyFo272VKYqIBDttyQFG/J1Z8NvJNtGw/wAVWxNELh3cknjbzdSyjuDXamnjblorJ4GiHauaeSM+fch8SEBy210oxu+JGxORizMrGloZO9mUTeqKUbI0VO2ev/6k+QgV2m1SuC4tkgeEx1s2kuTezbRkbgj3FakUN2mbp8RfxM4ouGRc2dPYWhBeO4s8nRcFu7cpjQ3Cjan2o3GscmQODdyyFE0L+4VPCnufk5EujS3c2U9007LIDQ7uVyIqdueVqsWpbhdd9j25vks+6h/jsq/Z7uTIvZ7u5WXsdvwompd2aO6ivxmVPs/ue1E1Pr0OrcaX5Lns7ZaeaXdLXSzKtqVu5L2W3udWvB3ZNtXHp+9Cyh+MynKna1c9n/kytTG3uTBj5q1kM3haK32diLP+CHg7un8ys7W79qAtzdyrczePUruD5JcN/TuUwiYe5IpGHky12ZFEEoXu5bnS4bipJSMT6JuWS4xy2o2Y3EZt11S0tTp2c+okPVzyFXsRQ0Q9LobbhTpiwvp1Jq5rtVSYagv0rmnUjImQHkqsVHCLTPNCUjeaRZE3pTRZkWitMKD4n6kPG3IHK1Jtw94qyQ+NtXOI/lahbLuS9WXSgpJBNI/d0rrE9uqC1rEYxoLSK9hSYtUJFaS5cgyC/iucTcRIXL32oGLXJKyWxy5cubkuWku/1JgIeaJiZDp1Zoh3IAXySIUnH3XfvSfd3bUBE54UK6Xv3Llr826UrA65eTLv8UHToyPwqWwo6kxbbkhHcO7VK3chFWxP3pXdOi4/hXPf4lZIvpzRN1Ielc6kAH+/qRW6IR6edqVwqAFd8KSHT6ktPpQAvDck2aTki1HTJACv96Q5l3odBLmiYmHzQAX+ZdYUjStfn0qwE2RfT3JWtcOS4JeXShHzWRiO+H6kQD+ZCGdneu697uOiCwu7kk+VhN4u5K21u9B6tH9SAGj6tWQ/6VwifNdbc3SggFy8OVq5+V0fV9SJtzc0CsBtuqFy26oi6skNu74VSDyJhdJh8T5o7u/K5IN1zKqBI4/zSt11Xe//AEpBu5JlNCt28uaRZcstqIuoW0REOzTu6kmIa6krW2rtv5Vwd3cp1AVv6kKJhfqySa/LLw+lSAPcibkk3S7u6m0w6Z5MX7kAQ+GQlqy44/mVkQ3FlmiOlaTk1vxKqHRXBG5cguySKM/JWQUrRjo6J6PTUepVQ9SpcXJK1+pWZ0toDoyY4PdnaPpU+CSEutyFOyR7hbxdKAodS1faq9omgQu5ttRcR7u73ohG5shTZDaPwpg0cuFJx2pdL+pcuQZnLvch6kT5Dpogbn8KJAHa+XPaitfmSFybLR0QkX5kACW1dLku+p0PSgAu5D3JCXklr35IAJsrOfep+CRtJikObW23F/BlB1+lXPY2H2jG8snIhgkJvnY6xyuoNm2GO+RIpawuGUpsAjc/hTdBHxm0Z7hfUlY1+HtNIMbPufc4596dw7CeIZRg9o52rh3jqd8oS3LGjjYYB2vdnbcnZcP0J27g/mreChOOPLLp8StsIwdqi15AcvxGK73NuXHPLSO/F0znIt8IwmWloqeFm2tGOS0FJThGAhlcfcItuQ0kclY4xxRuUrvaEQ9So+33aaDsrTHhVFWNLjM37c4HYhph9F3r/wAF5ivLPReT6STh0uPeRU9se10eH00+F4cX+8SXBVTi/Q3iAf8AUS88La2fSPpRORF8RE6bkK5fSdPhWFUj4nqupfUTtnPF6UNz9yLTLvQttf05LoRw/wAhy3aL9SP35IGtz5uuiOhZ5p0UmFuHuTmgn3psMub7kbbtMnTCxeL0pELCW3/Mu9+maEeZZtyUGiOiWm5ExflQ+LkibMtUFh3XaZ/lQMTIrhXdLe5KirA2++1F1a+EV0h6Vwh81NEiLIXzZtqVnuXSyzRCWurckUVYDDddmk5Mj7s/Ci079yqgsaIdvxIE9bd5ISj25qaHZy3au23EL5Ola9qc4fUigsFtvgu0Q+L0o+nlmu9Te5WFiAel80ZZZ553fShbw6Nak5e61CZD8hcQBHR3SLLz6kIEw2s7IiK5stFZmwCy9a7bcWXhZK1u9tyVv5vhQUceNrkJR6IizJ/pXbnt1daJgBw2JtUAwsT6J7XnmkWXcmQMlT+9009K5eG5SxF+921SfaSAIUsNo5u3So8uY2+pWp7fi01VXVSORabRQUiKWZXOn46eOYCzO0hTGt3JO3ON1j9SJAxwRiGBgs3i+pEnqbDYqijA3MwPN8/TaoZZcnd7viXSqJBuBj2ZW7UElp9z0+zI5BLK1/idSYsBpCESZqkibdMQttZlT+3T3Z8S7xKRSYxUQlk0plftOO7aTfEgKZPxbB6CnhgkpJJbct/HdrrvhyUNqWmFhjvMp3b+7a4VZ1clPWPBFI1otyG+3+pDDDQUJyySRcUstg8ZxIX9SBbD/ZvsuGNVBhJHJEMUcpuRhbe4D0D7/hVOdDLS1IgcVhE1ziTdCuIqiWaIJHnkATe9iz8XiL5qDjEU8cMRmzkRHdcSVCshWxSAAcXi5GOY5dLL0Efs/jxjsBFilJUDxRkl3Sl4GdZXBMBaqw6orJIKiSKma+ThyAFzfDdq623YajrMa7M1o0kYDBxyGCATuIhdiuYkUD4PPqajp6WpjaSojnAt34fcXxK6qaihqD0rJBgD9nGR22+e1tGVBw44Zc2C0SkINz9OTp0Zoyubh+LyTB2W/tVNGxBHWGId9plcSlBjUZGPFq3qBAv2c53CSodJBysb6hTD05iQ3swX+pArZ9BYoJw9mvZj7T3dn5OGdg1HFGPPpEhuzb/BYjG8JxPsvi8Zx13tUF90FXTMQFl4X05LztqeoqKgngjc7t23pWjw/Hu1NO+UEs5GwWWADFp5IG2fQX2Tf2isUjqywDH4KjFgNhGnqi3Sw5FzLzbJe+0H2iUdUcoWSXBbuJrRtXwvRjj9OZ4nBdFiNNGxOOgEIZ29Pf1LR4P9qFXiFdBBidNPOP7JzKcgEzfpfTky55YVIvHnnHg+s+2P2hPhvZ4a2mqXpj9tgi3BdcByCxf0r0KGjp/Zpampkygh3ORP4V8C9pPtCx2qopaKPDCp6OknEpxGfjCxs+3d5bVtKD+1xWQ12Gni+HnPQQvccVJ1GTdJF52+lYZOmde1nZj6lXyfakPZ2jIAkOOQbmYtz8l3/Z3DyPNzt0tsz3EvH+z39pbBO0FGdTFU8AAC8xqQsIRVzgn2mSYpEWJmAkFTbwB9EXhu+rqXF2M/7O/vYa8HoMuB4eNwRhcQ+p1XTYTTcUb87uphF1i6L7TJcSrKqpib/cAfgwl/xDbrf5eH8qlN22aY/wAe+0bsuHb1LeOHIvkZSyQl8S+PD4Ibtm3PUidRTpYBMssyEvCW5Uc+OSVA9Blm9250B4lIRDkzAtlBr5GRfkVPHqzMFuqr66aKaW+MG3c9qqzqvaOvK71fCk9Q3JaNAiQe7TK1VGK4GGKYnhshgB08PGKaKRrhJ3DIVPeR89MrULkd2dn9K1jaM3TPN8V+xnDsaMJ6+nhKoOFgmIWt3sW0h8ttv6VS0H2HhQ18TU9TUjSi98kBSXAZN03CvXyK7z0+FIJre5l0KRzvGjzcvsVwu6CWTDo6ouIYnw5HYnB+ly83Erl4V2++yup7N9psRp+HMdPCHFCUQI9M/UvsMJAt6HtTNVQ0WISXzxsT2WbvJVsQ8fB8OVdLFRyz1EbtKAbWHK3NFh+D1+MYkdPUSthxcD2pilDbZ9K+nO132K4Nj0deDBwJRcZaeUW6H9JebLyDtz9kvaDs2/tNZ7JOMYWhWUcjw6Z2i1vL9yRm1NeDEVnYuf2g4pMYjkp3ASG7bf8ACqaLCcQwXEhc4io6W+5pCC4Xbw2ktZUdn8VxYIHieWsiNm4fFhtLL6g9Klydm+3+At7OVLVDS5XWHG0sWX7xSr9EKT+ykou0R4aNbUxxfeNRMew6k3/ytzVZg/azGMBxgsTN/aBd7TppOnLyHyV1X1XaDs2JC8VCAk9zxFHaQE/wqB98dpay4wwyOULLnKKluHJvEpto0TQz2w7YVHarEovZqf2OCINIs7rs+q5URR1ccMjC2w21Ev8ASp4YtUUs3EOgCIpn0uAhG71MpR4piMzED4cNo+KzaJfCokNyLPsxXMU8UU8bhBZvMd1vvW1i7MtWREdJUtKLtdtDcvL4cQrKWYjaAB03j6k7TdqsTozN4KuSDita/D26eleR1fRyyPfG6Z9P6b6xHpYPHljaNRPjFNTz8M5DvbmRAq6rxyMjb2fcRc725LNy1xyFeeZE7+JNjXOVzsz/AEq8fSKK9xhl9Vc5e0vhxYxltcBL9ykUld7QBb2EviVD7QZNm7MRKxwSnp66rGOoqWowdi/FJuSJYoRQsXVzm6ss/aGExzdh+LNHxHJ/U6heyxXizTjOlKLQiTsbD53LDtL6Ol52vkS3qLnyyZAUjkoWz9o+f1KfTxhwh0uyUPHqUszmNlIduqDfyy/SrEaXcLuyP2XqdmcVk2kb9tyKm27XNE0L7n6R9RKyentbY250nhuYdd3xI2H2StcXJtc/qQjGfLUviVmcYR89yQj3sDEKO4R2Ss4L973JcPz3KzCEyLXxISo2Idf6Uu4D6fgrru5k1KNvNWz0OqIcJKQuhyJbLKjF9PMpxK4vSpI07e4vIs1aN2fIh1ZSI+zpkOqHmQ10mQofZXIuTISo7g9PwrTN2dtbvuzXfuO1i8Kn8mCK/t+SX0Y6poZSIsmuJQJKOUR7v4rW1+HnCY2Z/UqapE47s8i1XXjy7+DzM3TSxP3FKVOY6Jg7xuz2/ErGpJxK7JRXzLuddkWcDRFu1zcdwt1JopriHbannpe/M93NA9H6c1umjnpjTyPbogO/qdupSPZXEELwnbz1VcBVEVvknQIMtQbanOCh4N2j5+9HAKwbQIsrVOpJJ+hmcvCmo44xiyYL/izRlI4gVhuC5Ze46I8E+07hby5pr7wgGUgKR7viZVntEpFY8jkpIQ0xXcQ93zXPWvk6lK/BPhqKeYxYJxu7lMaO7yIlWU9LSDKEjA5E3vVxCRyEPPXauXI68Hf0+PbyNvS+bXIvZ92TApsUJkWrOIqSFOwt9TLleWj1odJsVnsLEOfSnGoe/JWo0+zk27kl7PaXJYd46F0JVjR7uSEqN8yfT6VccHTkgtYQ1ZHeL/DKxqNxLRrkXsu7oVla3LLauPGw+YijvC/FIBU4i3J7ulN8ELdVYuTWqPJUBGPqzVLI5Gbwxj5Ix07cmTZU93iQ1+JU9GF8pvu2joof31TF/fsIraKmzhySxwdD5xx8vEmDhYdM01U4pFHGJgF2fLXqVdFi113EyH4hXVGE3yedlyY7onGO7mmHFQzxDiSbNoIiqO9mddWrR58pphGJla2bIRjMubsKDiP7/pzQ3GV3O1bGIR53ZZpq20uadYe/K5ceO3ucUFDIjrztTlvvddtfLki4L+JmH96exNDZi3egIW87U443dzoeG+25kWAwXNC+3vThFuyZk2Ze64lqQNGXUzoGJ+5OkL26shb1CytAc+bbU2XyRl07upd4e3PJakjaL93NFb8K6Mblc/hU2jUQ9QovHpmi4b9ydjjMu7alaAz5F8SWpImjR7cuSr5HONCPS7o2G3yXSHvXR96KJoVt3ekW7xIfV4krunxJlC0+lK7dquLn70Adte7ku9KV3Sy51apWB1vkhLkkPJIuSzG3SOtmjQD1epd6uT+JFCvgK3vQ+9krXK71fNK7VVEDhdy54c11JWA62aF+efSkRNu0tSHdr4VFADd5Oiu3Llq6PmrAXi0QiVz6Oi126I2jb3D5qAAbpRFmXmjtEe+5J93LJADT/qJK1xRML3aJ1huPI87UAN6kOeaX7Tn1J21h1bpXQFi5O6urJob4b9yTjt5qUULeaDh+HxJUKkNXeS7dbdptLklawtfekW4vUmkOheH/ABXNBfNdHLPdmglG0c9VH2S+AJScj02pvUm/wTluvPmk42+8fShr7JB1H/mhEX82RDmI96HQi5KqHQrerPaKQj5OiIXyH0pCLEpQgXFEA9SLh6p0I2HXw/ErLGhG4tP8U9DTttdk7FT3GPkKs4ae1ibLb9KAKc4XF826mXBhe7I8/qV57GJWuzJiantHTdcgCrOlMefT1JoxtH4lPlF7dc7VFMbfO1nRICKXNcfNPEIEWTbdUm8TdKCgGje3O39SkRE4hryQHG3fmpEIskwEBvl8WafG0bvEh8GWVqcba3PcmSdYnIfhToSOWmaa/qRXNn6UFj5ZkORsxWpoo/S3yR5t70m3FkzoIIUsNzkDshkhD3kpRR7fTqo82Y3N6kRAivkIZvomCK5s+n4U6O7R3dII7m1e1BNEbW30rj55c/zKVw23MmiG7mgmiOQrj8kRC6Vr+9AjiT+lHbbzSt96Aobu+a6u/JIo0EHEZZWDltQt1ZpEVzc0ALXpV72NxSLB+0tBU1G2lvsm08DjkSpmH3oWz3f6llOO8aNcWTt5IzX0eu4v2V9hxIw4YnEO6GcW2yA/S4/UKqwowoyGJoLJSd8yFuaa7F/agGE4aGFY7TSYjQB/9vPG/wCLTt4hHPm3uWqqe3HYelEZIJausM91vslpD/FfPzjlxvRo+yi+mzruQml/6Kjwu0gbxE2uivJKOKhpSq8QqIsNowbWWXqf6R5u6xmK/a5HYUeCYd7OVv8A9zUnef5RbRYnEsYrsaqCnr6yWqlz0vfp+nySXS5M3y4DJ6h0/TLWHLNl2g+1Co4UtJgQnQU5tYdWX7aQf+TLBsPj/wAyK7TVDoPLpXrYunhhXCPnM/VZOpdzYiK5Bd1Zuu9xf6UFzD9S6DgEO5ISSD5JzQiVgdbkld80mHVFb1IFQu7mkHUuro+9BVHdEizzHRK5vypPz70F+AiK7udIha3TqZDxLRzd0os+XSpZUQrX73RFtHRkPqySuuZItIMi1QXfpSIu5Dd/JFiCYrdUbF06dSZIviXWK5+duSVljo593hSu/UgYvJEmQEu3Py1QuVqISbvQAQ5d7ORJFtSt6fF8KEsxQAV3VzQ3N+VFd6VxhcubWigDlvvR22voz/ElsG7lci7tOr5qkjNsHqH5IAHdz/miu82QkTCWjckXRVWJxtLJFc+XekW5DdcmZ2E5WlkwroRvZe7OuFl5LpFt5uqsNhP6c3FFxLrnfJA3VnqSV11vqSTGh0su7ahHOzPpSuutSLw5K0WCWVurqBNT8R8+m51Yj0k2qB47Xz8XcmBXPSsLfEhOPhiOWe1Wdrydyamh/SgCst4ndz9yXs5lrluU96f9SIad8hd3tFCZBAan05ohpXFWYRgNz5Mif9SAspnhkE7ze4lxyMi7/wCKtShYu5QqintImzfRAABiE8YEAnaCR1khWs8j8/F5pghfO1mQ6jqI7kajocIriz8vSvWPsNxSHB8RqpGdxqgdiYSuILbfSy88wiqgo2JzbcYOD6dzq0wXEp8DvOgleDi5Z6c0RMpMidq6M8N7TYtTNnY05GGltwvuH925QacXkhI3Nw1tdaCKqqMSxjjOYVlZMHB4k7XjrttVBiVDUYTVnTTs4nE9rj6kUUnZ3YJkzTuIt/NKeo4gAzyudvqUJiuLNC5OTfEgqifHXSU42BIQi+5SqTHqmllKQKmQJS5lmqsBufXuTj5WoAszxqpqJ+JJWSSmXivRBjFTdl7WdvzVI5fq+ScCa0uhvpJKyeC8DGq8bmapcQNrXAek07RYs1HCFPMYFE+Zja25izWfeQy5PuSAXkLLJyL0osKNpjGMQcalioq15YDjunLyf0ra9re1Ddn+yuAth1IcUtfB+JU+0GIvZ1WixLyKSnmE8uFIIv6mtuSqZK2aOngM5eBDnw4jkuEM+q3yQrKR60H2/dpMJpoqaKjpqWCndsthGJZ7siJy8Qr0bAP7QGEVnAjxjD5qI5C6oNwt8Xmvl+krJ6MxzkuiaRpXgI9pk3qVpi+NQYoB1ISNBUGdr0wtaIB8KY1No+3KLtN2UxKlgnp+09FvbolOwvzCXJaCnGkkgGeCsiniLkcZ3C/5l+flJi08NPk2IOJnlaJO+1l6X2J7Tdqez+HUtfheINVUU0jjJHHMNsReRg+jfUnSkV3Gj64KwuUrW+oknki/47EvPuwf2hVnaKb7vxmjGir5GcqWSMxsmy6rfet0IgL9DWiWvxJ1RansPhMFvW38UvaBISyk6lAlJuMLO7BFmJOQtutR3AJZtlufpH/MgqyZxA9ZJfhi/X3ppybbyLz0Q6Dp1a+Smg2JF0YjncyL8O7PW5Qxyt1bd8LImkufxW5KqFZIcorctUFZS0VdHwqmCOqifnHK1wpotp3Mxlb4ckTC/dmigsz9V9neBkfGwygjwuqfMHlpnIdrtbdbyz9Kx9T9mOOR1kFNhnabG6yCaN5ZBOdh4WT2iNpf6V6haevNOxxuJZsb3epMzpHhmIliPZfDTopOyjYiUsjNNiFcYykbP4SLu91qyfZPFsVwHGywyojho6Kpmd2GpYiEcvQbasvqUB9o2EHFHqtMLuSz2K4b2a7aYHKFRV0tZQ0huTy00wCcJ/CTcnzQDXHB88dqqyi7WUlVQPBQ4pUU58KCsGe2YB/5svNJ8BxOl48FPUGfC2nBfaY/lX1Qf9nfAMamaSKtIopHEzPh/wC8Qll0HkWrfUsf9pf2a4P2V7Q0VTh9RFEYgQzSTsPCM28Iik6MlCcj5wCOQnIHZ7x5/UjClnmPhgFxEVq9QxujwilqPbq5oiKV9Sga0XL4RZYoJqcsRqDCIzzdyhtezT6VlwUoP+QxiXZ08PgKRqiOcQtz4bF/zUeijgk0N3E+74latRvNT1DtWy2nukE9oks9WRvT1Bt4m5F5rKdvhGlKLsu3w2Mg0k393pL4fc6hvGcbZv0i9rkq72iUm1Nxz9/Nc4khP1uV3vXO8b/kdPcX8UWoVDCQPG9xMpkJSVhix7svUqakKQZwZ+9aGnHgtk2RF/is37UdOH3/ACH2w1yDXpb+pWVPRhGOTN+pR6aQ8tTtTr1XDYtdvqyXBOU5cHuYceOKsmhDoTPtH0rlrXFmobVDkGp26dOSTVDk2Wa59JHoJw/RK4bEOmW1COcluSi3P7/UycukJs0UylJfok8OMbnfMiXbQ7slDeY7bc0PGcRzd+SnVlbw/RO2bbWSKzua1QxmPLLUfK1EJGT65ooe6+iWGW33v5K5o44BAc8veqALxuToSGRdf8+aTRWN07o0gSRCOjt/FPxxhJqz8vETrL8Tdnf+lEM3e8j/AErlnjl9M9LFlj/JG4oqeAv2jh/pQ140ccOQA0sp7WEH6iWPGql/4haogrpPHmQ+lebLp5uWzZ7sOtwrHooDGK1EkhnGIOBZ6j6VSz4fcJOTXZq+OQCMis589U0YsTlkvXxZnBanynU9JHM3JszB4aZFbltQPhr9zWrRyx7cma67ko/B9TLtj1TPHl6ckUP3f1bE29C/PLwrRez3eHayXsLXZ2P/AAV/lHN/bjNfd/SOVqD7tYtMlqTpW26Oh9jYrdW/Sj8wP7WzLFQ9zNd/qTRULj3XLW+wgQ5eL1ZJ0cPAueX8EfmopelTMb92v3A9zogw1sy4gGOXu5LcUWGgJFI3V6sk+VKFUQxubDFn1Zc1jLreTqj6PxcjADQgOmTe61dbDWJyzDd8Lc1tq/BaMiEKc2I3bURfRVgYXIJjcziP+ZNdVuhP0xwZTQ4fGVruzhkyn0vDht1u/crMMPMmEAitJ+Ui6GB1AlvZxFvSyxllj/Jnbi6KcfhE5DNETju+LkpYTQEPVcXpFNNhMsZF+BIQiw7slyOjqyKymhMiz8lyT0f2evijkg6cCQ4gMWbA35lAfEoo7mfqb0ulWUNTTmDVAORv4ST9FhvELJ42t79FCUIK5M0l3ck9IQoihiEMxDzE+5dctcntAn9Rj0q+HszBIwm8dn7kX+yNNcOYLHv4V9nX/b+pa5Rl5a6OPlJcXpFRZMSPi5AziOWvzW3i7K0w3BwmufxEyIeysFmTxjt8WStdXgRjP0nrJ/E86lrq24so2t+SalqKwmJnBv0r0r/ZWK4dWtf3I27L00Ylm4F9LLX+4YI/Ryy/p7q5/Z5LiFDU1kYBllk+tyaDAZf9XJevl2Zpw5ZEgPs+EY6M3p2stV6tCKpHLk/pjO+Zs8qDATtJnd7enkjfs6xFk7dK9LfAWEcrOfuQvgvVkG74k/7nEy//ABua8nm/+ztxZhG/K1PB2bO26xhtXog4O2WrW2o2wsMuX8kn6oNf05+zz4OzZ+hvzMiHs6edz+Fb0sP4fNmIkB0IEOeTaKf7i2W/QIRMOOAmLjtS+47R/E3fCtlLRsSa9jjG0vEy1XWtmMvRoLwjIfc+3Ngt+lMSYXaO9a+Wnbczbf3Jr2MBbRrviWq6pnLL0yBlHw17c22f5kweDuTFmy1p0rDbmyEqPTO4C1W66lnK/TEY48Jcu61Nng9raBatqVCGWeiQ4bu0ZX+WR/azC/c7kXf/AAQ/csmeTsvQIsJAdbPmm3wkL+XT8PJV+cZv0hmFDBTyzy6fci+53tyZty3TYSAjy252ul90hyYLv3KfzjT+zzMK2DsI8nu+S79z7u9bd8Jbyt/ck2Cjlq13i5Kl1pD9HmYscJDnk5J8MJaS13F/pWxfCQ9DW9wiyOLC27/8FP5ha9ImjxFulJ/lahcmFIcyZfRfE+QFd3ZLl1yVxIyH9KlsAW8upItq5a3c6RF81NhEXckWXvFC/T6kh3aqg+wrfehbyF+9JvSiAXHmpKoT/Jc6WRWsl8/8EE0cu7vEusKQ+9INpZs+1FhXIXuQP5I/6kruSq6CjlyXiXdqIBMuSLD6GkdvxIjjMbXcUcsfDEd92bJMpDVrpDn9KLpZF4c/EjUARzuyXW3PuS+pF3claQCSufkzJbUTXXJkyOt5O1qL5eJDawt6s1xy055JJBR0si06bU4w9WvT/SmwFyIeRWp/J/cmGoTF7kJ7uaQ9I5ISFy+FBKRy1/4IfFmjcitHxIB6vUgECXRp1JoI3u1Uzq5t8lIfDzILgZyuQxMgDGxBo27v1XDjutU06V4y1bqSCHcTaIDyQxh801bdqzWqzGMOSMadiuyQBV8PTV7fJIR1FrlZFC5B3kuBTtfrt00QURQhufkwqQ1PdtdP2sIl6s127pbVBIUVPw2yz6vSpsQjYOqZDK3O60k80jE2rIAA+osn5pgiceb7U5NJ35vd3Jpy0HPO1ADMtpXeIvhUKXddsdTpcstM9FFIvxR+LmgCK47eSG1x89yfOG19NwpDDaSIgNhG46Zp+GRhcfUiCNvyowsjL/SgAyEO52LxImt8nQtH6GuJJxcrWutQWOfpTfj5IV0dv5kAOhu7tq7F1ZvutTIFajutfvQQO9LFmoMmVxM7OpZFttzUUyfuQBG0EuSXdyRXPdomLXuQNchP1Zsk2Y/9yHp704GduSCtQWjuEsmRFHaGeW5S4o7Rt0uRSxttdsvegmyBT071Eog/Sp50LWZWdKOmjYXJ3fmpJyW/lQVSK4cJba7nb+5E+Gw7m1JS/Dz+a442h3oJpFJUwtGdjZ8kxw+9XM0LSc+fqTXs4DplcSCKIAx7c3RWgPNrvpUx4WLa3SydCNhbTqSsjUghTySF0P8AUnQp7SJnUzXv2klaxOWalsaQ0A2tonFy7bouXXaZqTSjrk2eX8SXLnEvkuaXLtrEPxKB2C21yQv4ckVv+VE43dyaMwWHvZGPvyXWytXXF/yqh0Ew3PztXSG3mkAvybaiIX5ILSBEX80tSdE4+5D4dvUoKFbdyFEI7OSIfEluQykC0Y96TkkO1AW4+lKyqDItEBbfqySMtqFh2/Ep5GJ93wpeDTciIcyzdkhHT0otgDoNv+lLx5peHN0Vj+5GwHS297JFI3Lkkwt3ZJW7m5KWwFxNck5da6bt1y0QXNeWWaqwofeZh06iXWLv8SZHlc2aTE+eeqLCh15NyNueXhUcM9r+JGM1t2fSmpEtEgRubn/JccreWSbCqC7LP9KUpXNmqbIUAg3c+lJo7izQjIeQtpanP37VC5Zq+Edcbh9KH8zfSiYX/Kk/ln+lbM59QOp9c7UWg+ZXckhFxLPO4Vy1+aVjoRZCQ3Oujzzz2oxFvNCEfU/8ExUJx3epF3pd5ZdSHcQ6E1qLAK250Nr7s0T5iPxISz89wosBfLmg0HR/EjYveuHI+XLvVWP3HXFhtySua7kmurntREQ/lQmUP3CmzmCHn0qLLM+RZbfqUKeZ5LR9KsCf7YGejpW8Qsz2qo4zj3rrVhjzSsCZNC2en6kxw9w5unIqpifV7iJHdHIOb7UyANfqRkR7WzckccdxZ6Wp0so7csiL4kAAHFhIJYzMCB7mIe4k1U1lRVTFLObzyd5SP1JTVBlbrdb7lFcXvyy6kDSJ9Fhc+KEfsg3mA3OF3hUKSOWnkKOQHA2e1xLuTtBXVGGzcSnkeJ8rbl6E+Gh2kw0S0lMg2TiGW5lS9xMnqee3WuTJspHHk7Ek/wCHKUeu13H8ya+bqRk6EQktzyt70cdKcxZ5Wh6iUWGqkj5M3p3Mk9RJGWXULPoodg0SpY+GWVm7uTRkY6aeq5NHUTzFye74QTR8QZMpbgLbnc1pKkhpEySuOa0DNyENrCmwqG1Z9peEky2XFyzu/wBSMo/Ez23JlBPUNbzuSYmyF22kmxG4M72H4SQHtIctxd5CgDQYVhI11BVVZyjbBt4Q9Re/3MrfsDiD0/aSDDopXOnrXsfTbn4SWVirquPDCiCf8AzuOAe/4iVn2MhOTGY6nNoxpmu4npLwoXkyn45PU8RmPsH2q9nerliAoxqqUozusJ9pDa/0r6J+z/thT9tuzsVZGEQ1kLsFQHTc/nb8S+Qe3FVPJ2gHiVPtEoQiLy5c89f+a9C/s8089d25p34fFCCEz2vblt2v8SqD+ghxyfUoSQ1A6wH9JNtdLhh3NbH3WsoEpMLZGDXa9KUckdm9nK3dyutTNye1hNy2ogGPk7OOvhVWdVELi972O/kue1U9/wC0kEfUL2oCi44cY8r7fmuDwx7nub3quaQLtHuz+NHxgt1O34sxTsmmTmkC3TP+Kdao8mf9armkC3LP+aLiB3t/NMmiw9o2lkG7LzRDUbugNPeq15gzyF3uZUPbD7QMD7DhE+KVJ+0Tfs6SBrpSH1e5vqSsqjLfb326rMDPDsIjlenw6rpylmODO8iYrRG5u7avF8E7XRYSFVVRtNBLUh7O8RARCcb9REvc5ft07EVGBz184TThTmwBTT09xmbv4e5eGfap9qlR2orzemoGw2jsshgG3aHxZd6m6IlG+SHT9qsRw/HgxDCK+qgiiNjMo5CiuL0llzUPth20rMYqzqsTrZK2qM746bP8KP8A9VkabFmhEjOLiy+o3tZvyputxA66pKeR3My5kobITmuAqjFKyqi4UtQRgL3NGXSKOjrGIxyC+znc6iBNEJC0sd4i/he1XU2Ke2YVFR0eHwwRA98kke4zWVpfI2SlIiF2qr5KY6ZyDgPttsZV5SHI2/Miy6lY0eDz1VQOUT6rS4bhdNT4nPSPE5lDGOcknfmsMmeEDtw9JPMzPYPg54pcZ7AHxZKfNhIUZAwZkPeS1sMcVOQuDAIt4RTJyQVF0uwvEvLn1bbs92HpcUqkytpMNjIhcI7RHxKLiMIQ9ocNbUb2ISV8ckYllftyVHjNUw9ocGfPbuFYRyubO2XSww4+C7ela0vhTb07CVrP80VTiFNQx8SeVgDO1yL1KOHaDC5jjjCtiI3e1h+JY7Tl7jtWPFHiTJAQsL5szIrWt5Mj0Euf80YjcOrvb6lk8x0xwHIo2sLY1yRQtyZm96nDh8nC4p5CGV1wuxJko9wv1Ln76vg610rrwRTh1y0+pCULW8m+lSbWuFnd2+JCXVk6tZWQ+nRH4fuRgWhbdOm1PhCwlm+ZLpxtbnlch5io9N/iiPsuyz6krdc+ofhT4U8kjFZGUgjue1uSEYwG65EMikDwuPlDBDbyztSAmHzJODnk/iQkLja2W7/MtlbORpRF7U+3J/lahKqe7micWF9QuJC9l2gLSombnL9nCqLX1f8ASulVNydzu+FcAY7uh120C0YEVElOb+xcY5GLXkue0PuyyIfiRjGBcwut8KK2Pk7Os20jVKb+xjiGWv8ApTsV5MOWf8EYjGJ5WP8AUnbmuFm/qWM8lfR2Y8O3ljJCfe1qERMtWdSjHhgL/wAEoKWSoPLpu3XLl7p6MekUmFHDHZnluUgKVpALV/h0VlQYa0MZZuxE/Xc6dhodcgC34lyy6izu/DoijhoC1jO+5OHhbTBYzXeFWseHvcObvd8060LxkW/hD/UuSeZ/TOmHTRk+UZ6Hs7BDcck8hEXp7khwWO+9zkt+JWks1p5Zbe9HFZNye7Txbli88/uR0rpcVUoDMdLTw9Dv9RJeyheOrSl3+FTY6cR7v1eFNSRuRXu92XpU91y8s6YdPGPiIJWWCBsBEO5hzTrDuLhs0Ql6Uo4wLUz/AJJziNaLPkse5Z19r7G/Z4BtOQGkt3XEnRpwG5gjjAdC+pR6mRhEnB2IfTknaSq9oDP+FyJbtGuPtp8xCMWLR8i+lN+ykQkTZaKZwTIb2e0vh2pvhuIlva0lhZ0uSGxhazld+ZcaNi7k5sEi5kXq8KTWDq73CyqmLuIHgxjo6RRty0/KnbgEMr7Rz6k4IgTCUfV6kUynkvwRXj29D2pu5iuZlJlsEhya4k8EY8IXytySC9iAQtzdnFceMe5T3h2loybKFu/JJSIcCvKMLtc0JR3a5/IVP9nC36UJQtHbazl8WSvuGbw2VpUtxafvL0oToXLVm/UrQqVibPxJez7+bLRZjN9LFlGVG/fl7lHmo3j5R3eSvzF+7L+C4cJl3XaLoh1Opyz9PTM6+H+b93hTT0L5crhdaX2dyIWy3fF4UXsrbmN2t+FbrqmjmfpUWZUqM88rOrbyTgYXIQ5g2128K0h07ZbMrUmhPPlb5q/y5GT9JgjPDhshdzbk793yW/TyV57O9mTRuQiiKn78nIupT+VMpelwKYMPciHMLfqXWwlr9Vc8Nubh0rm+2zLbzdZflTOlenY/0VbYaGe8EP3axf8AdmrZ49S0ckNtpC2Xz0S/Jb+zX8HGvorRwvaTiyH7vbMtFba7m/5JcMdu3apfUS/ZX4OP9FWOGhcObJ0MNDvZ7fUp/D2ldn+nkjhjfLodS+pl+xrocf6Pk1K3bkTpWtbmhErhJfrkj+ZAurT+CVr/AP7SFi0Su0UhdcBvtFAe5kTZlo6Hp0Z0FCEbvNJJvUh6iQAdq78SXvzSYmyQJiu8nzXerzQW+9G3hzQJNicfNccXScn713u6kB5CtewX/Klb8SKLaX1e5d4b3Zv+9FFIUI3Hm+5OhlG2uRXIG2iKPqcuSqgYnISAmFup0ihbhCd9xH4VwsxcUrXF/SgkbtJEGY6pCNuruiYbi7rVZQJF+ZD1Plqp0YsQ8mUY43KUsmuQSNJxvkhljON9QcSf1Mhu892SAHGJ0h3cvp5JturmnRF5NGbcgB2L8PR+rNEW48kOmWT5janG3W2PtQacAv0k2m1C5ac9qmewuIEbF8KYmpTj5bkGY1pJy6RZTIKcJAvZ299qYCjkIGezaplMPDHL+lAD4x3MTsDFb6VKgmYYi5iXpUaIbrs3cEruHbk7l+5BlQRxhNz6kx7G12hfyToExOOf6k6Vlwszc0FJUNNS/wDW5ceG0tGdPGT3aP3LhE8jZs+1AA+z/wDcmJRaPVmZFJM8ZFm75qO8nEJAI6wsJerxJ2LK7N+Saue70rjSPlnegCWw7hfT0opZGyLItrKPFIdhO21KYt5gzPaTXMgsRx8S180JDa2Tu5fShCa0hbP4kVR55oIACOSoEiZm02oXoZN2bNcSKGqeMOTEjCqeaUXZmQDsYOjksHMPy5pFSvZyu/epj5judn/gmpJPA+QiW24vSgBiKne3lciiG49+39ylbI6M2CRtr2t70xAIEHqPPRAHGJ/qFmTVr8807ILCWQPcLJs47SQBx+nX/FK5rhyS0HnmmyIRQFjgctyG61AReT9ybaT5XIAdIny1z/imT228+aO7qyTRk21snQABFsLw6pW6er6ULxllmn442Fh8SCxoKcyUqKFh0drhJGGWWTZIrrW1ZBNnfTouFdf/ANqHjNdkldaOuaBBttSKZ/TamiJhub0popH80DsmcS63Vrf8Uime/NmZReJ/8ySaR7e5AWP+/JDaXuSu265W5eaTFc/LcoELh9WTJAL+e1EJORaCjt256IiCGnH1IhH33fCunkPcyQj3uhoX2NWvdk6atcX5bVLfNNyi2WbttFZGgDC5N/qXSyHRICa4clwenk5KqJ9oLjcXNOjHcOee1AJbuW1GOZd3V6krBREwvbyZOZt6Vzu0SH9QqiqE21F1JMTd3SjjyIOl7lBRzq6V0B8xRW6d6H+rNAUK63kuEW63NdfIuSAh3ctyCwXG7RLqfXauvmhIdyy8sDhZiXJd9/iSu1FkOqoA32t8SHUrlwh3aM6Jh25aqSxfldduYbdy4e7myb8GbugB/wB7ZICK1uSES6WSP3E1qADH3btET5bsk0xP3MjDl6UEo5a5eFdYerLqS1HVPhG9ufV9SChi23TJFa12mad4b7ssrUcUfrUBQyEfutFdk5aPtHpTj9WbIDzJslYAiXSutuJA42t8kYixeSqyKCuf8qK3be7bV0YW5J8IQFhzzJTsOiOGZOOTLtr8n/epQjGNzs1pJFCwsKNx6kfak+WfwqRw2u5WpqojcXHxJ7EuI1pno1yRFa/Pmmn2vq64E1p5u23vWqMG0SOkveh69EyczZlw87fiQ3PtZ1ROw++e21NXbupNkTW6Z+9IuknydAbDl1xeldfc4ppt12SXp9SCrEcbF3KOdPcXNSHK4v8AUmZyMmyDO5+aqyiBUZRvl1F6k02ZPmpHsp8/JB0vyQwFoIihKT8yR3oSyuyZUgHI5HLRjYfqUoRPLNpIyL61BLagu1RZLJhXjzdv1IWE7ssnJQxJyL4RRjM48ntTCx/8Qe59r+S0FF20xehwyLDqc4xijO4JCDcA87fkqmjjaQZ/aKloNlzXXbibu0TmPVWH1FWL4VBU0tHYGyrNjO/LcVzd1yV8g+SyqZsE9mF5HqZZ3uJ7BEd31KkmrgKe+CAQDbkBblHtciyb9IpRQnNIMcYOZlyEdxJiqh0KphLN4AL4Vc4PiGK4hVDRYPQHLKbkQU0DXF8SPDuxNVUX8d+EQx38IesmWgw6hgw+MXgyAWjt48bkJ/mQQ5Iz0HbLE6HjxSX3ZEBxkVpN4SFQKjGKnETCWsD2wgYQvN91vha5WuNYG1RV5xuwSk+/4viWeq4Xo5CiMXu9STZaaJUQ0clSL3yU+/pP/uT9dT21IxwcOcBK7iQPcJMjoKqkqD4VQ4gJu24m6feoeJezUs5R0xtKIG48Udon8SYcyYoaGSqmsjjlLqztAtBUchcRJ/fopuHdoq/DZeJT1BwFlbcO5RYKefEqiyJnIi3ERdKVjQ5S+0Tf7tBn+K7Zj4X+pa2jko+z9IEcjceUtxiL7iL/AKKABR4bEQRMxzu2pCybhoamuqQZwcjcfJMhux+6XEq46ioN4730EWu/cvZPskjxzsrNBX0GB1NZT1DsMkpR27PhL/50qo+zT7P4cUxCnevCQRz1/De3Jmu6l9B01QFLCNPE1kETCICPhFaRVKwUb5LGWq0zA++61C1RdKd8nV6VEaZiDTIhz8S69hc8hFuSRsyUEkBOTZvaO67LakwxEeu4M+rIVHuC/wACFyHLkH0i6BkwShzzytFvEKJijEiEsxLuLLqUGUmHRna3LzRPN0s3SLIAlPJd1f4pcQLdM+emqj3HZnlaI7eS85+1TtZjnZuop2wyvpaWgkh/EEzEZc8+q3nl9KT8Ds9Lm4kdHVSRPnLHAZgPVk7NtuXyx2q++caxqXE8TpKkc+uUmI/6v9KusL7O9vO0FCVThx1VRR1Gf4sc+w271hMY7RVvZ2WWjqKsxnB9YxPMVDf7IlLg7iGIT08/ElpHgp3C2OOQCAbfMUpu3nB7Nz4XTYfSRlU/tqyQL5iH0hn0N9Kx+L45Ni1RxKitOo00KQ7rR9KPBMPixjFYKaSrio4Df8SeV7RAPESm39GSVcieZ+brj1TxgLcQS8xFXmPVHZDCcHOnwQ5sRxU5rHqqnoCPxOI8s+lYgxfMXz5+JZGt8WajDKrC9p1sso2l0xhcLrSn207PxgUcEb3WbZBC1eeQSRxiQGxET+nckY/q+IVjLEpvlm0OocPCN5L22p4wPhSPETgORCmoe2lPS1c8zyPO80bBxPfcsLwzLRun5LpRnHsk6eq3JL8aBvHr8kfibSj7ZOVaVPJG8t8giFzqfJizYXNWQSgwkz3BpzF15yUhkZGxWkz6I5cQnqj/ABJXMvidRPpYPwbx9TyL5HodZj08fsDxHGIzHaeih4riTzYlhc8rMAi/9Ky0FcYxxRzyvYD7BHwkuy1gSWu0hmI87lmunUDSXXTmjUdsMYauwvhwBfEMg5y5bbvhWbwTL72osguJpm7kxU4gElNwgcxFiuYfClQ4g9CYTxO41APcxZIWNJVET6l5J7zPXfaIxkMXja8HtcC27lyGqlK13p2H8/JeaVfairxDjy1E5HWTHc8viR0faTEIY5YoqgrZmsMfMepcUuj2R60fVtXqeptMHrcU57QBbOJcK8yirq+YMpKmS0eWqt8NKry0lf6ie5ZP09RXk7oetSb1o2jSBIWYOgKRh0d7SFVcEjxwiByXl6k68zl1u5LH8Wjr/P3RYe0DaWm31C6c+9jhuaORyE2tfRVYkRcupcue7Vu9P8aH2C6/J/EvKfHqinA44qiSADa0xDvZRuIcjk4bhF9VDETLuTtIQXGASgRDzEX6VzPDHGriduPqcmZpTHbZPO5A9/l0v05qZw7rc/So0clPXHK0crSlC9h2+EvSiGT9o2y4F9MYORh8L/xXOI9ynhRxFuy/KmKmnKOxwjYxJbQyxbo4cnSZILcj8Yv/AIyJpOreuxQziBynFwogbfKW0RUA8SjKEjgcTF9t49K3Ud3wcMprF5H6yujw/rN3J+Q57lVt2kPi/s/wu8c9zKtxKnequN33jyLPpUCGoe/hy7THkXqXRHFCuTzcvV5L9puqaT2gRkY7hdkcOIQFV+zvmU9lzDltWXw/FmoaoAkkcIu9Tqaugm7YcSOS+BoLbs1xZen5Pc6XrYtJmrpaOSoMb3s8lb0lG0Ik/iFU0GMQVFODg9rj6XU2PGrf2j5ivDy9PlPscPV9OvstQFyfJ8guVhBC1+jN6lUB2go+ZvbajHtNT25NuH5rjfT5f0d/5XTf5miuYbns352umJxtizfp/qVaPaanI8mAx+JOy45TSeoi+a5n0+T/ABOiPU4P4yHYY2J+TEWVu5uadbiR8gAbWt5KmlxCMSzYzFn5owxZ9ztKxW7bVD6fJ+jWPU4W/JZFNJuvcCtTTyMRaZELqAdY/LiNaghqAuLX5aqZYJ1wdOHNj35ZbgJ2Z5fmRSlplk1ygBiUtotk1vUyP7yjku/nqubHjmvJ6eWOOXMWOFG5eC1PQ05iYmDOXhuyTMdY23NS4cQbkz/zW0m/BhDCvkSRhfLV3O1KenPhFZly8SrJsa4bG0ULEbep9qhUmMSySfiN1e/aKqGCb9xhlzQg9WWlzdJu/wBSa9l4lzhLb9LIj6bmyEuq0XTcVUG5pAYbverqUUTwwio3INMzEfcn4I3GLY7CL+lNNiQkXCbIRHmPmnQmjjLTLloI+FZSczeONBgLiOwLfiIdyII3ESHJ/qJdiqmIcsmLxW5p0qribLG+lYuzoUKGSjkEi1uHuJDLHcemRWp95PP9IrokF2bk1vxJWV25Mj2mLkztbbzQnIEfWbDn6k/UlHJTmxvzbqVcNPQSae0mPwk1y0grMZewltUQkP7RvcuXRSOQcQdyiDR0kmr1n8l32Om2u1Wxa6iTKtEQpsnPGBW5O2aERb3XMnzIBtdmjHLlch1ItGa3LzWVm1OgBja3LJi/chIe5sru9Phw7hbJvf6kiKMhJnsEhuyTsSjIgVMjQ1EEeTOJv1f8lIGMNr5AZd1qh4rlJwrcyuuHkq2Gj4ggEUcgjl4l1RgprycWTLLHOqL72dh1fcLeFCYhGBO7MIj71SjQyi2XDkH6SuQnDLbm4Fb6iZHa/wBi/Il+iceKBxRAN0Xf8SlgITCBxveDv4VRsJCJZ7iH3KRR1EtKRHGdol4VcsKrgzxdVJP3lpNIFKIsZteT6D5oKOYJnIJNp5/qUD9pLmbvfn1I5ZJIxJ/F4CQsKqin1Tv/AEWU0fBAnbIhbcnGFiDe1o2+FQSxicoOHJZLc1twsnIsceMwd4ntECFyXK8Ujrj1GMairpB0yvEfEjjxQM98ZiI89UH3lRjq8Eohk+ZaXKhfGn42yB+FnqJdS6MeBz+jny9Wsf2fNXV3fzRCKQjtz6kOhfCv14/l+IRFu0Q29w9KcLPdyS97osmgR70izuHJEOQjqhu0HwqTQTZXIm59yH1ZM66I3ESoEdErubrly7b3MuFy0UgkE3NL5rjD3dK5ogXJ0h16UXiXLrhzRbUAkK5hfTNGEjZ6smm5p0Nw6s4qkMccWIkI9PckRW/Uh8O5BI5u80Llql0oh6fUrAFs+9djK0vkuGO36tyASYeaiyqLKCoC8fLqVoVZRDbJAH4ttr3Ms4JdzKZTbnHN2/irM2iRWE9UF5s2npVXa/NaCg4RPkbbn0tUDFeFRuVjNcXIUCsjQwldqyftCMc8rfpVW1QfNzdHxLtXdAXZMErhd26fiUiP9lk/UO7aygboZbT9ytKeRyi0Db03ILHYZCtydSQLbqoJE27RxTsNQA889OSCBwyujJ77SZ9ExGXEuZ+pkcsjEV79Ki8YOKWWd2SAJRFa3qH4lz2j8yjHNcOSZOS1AE8KhuT7ckhqGIhcupuSgGWo+rvQlJa2epIAn8QfU6Iai1smfaSqRrOpnzHyT8Qz8nB/zOgKHppLjTV265KWM4wvNmt79yZAtdGfb6nQBLEXk1fuZIct2bpBfwiz7/EuOXVp3aCgB4K54QJs2tLLuTLzPqebXZ9KikR/+1SKajlrj/DB7c+rwsgGHWDwTiy6SASZcjm+RaK1PDXtBpGaQowEWL4U0eHxkfEeO0A3H4dv/VXRKlZXtkXnz6V1prS0zuJOTFEVQbxs4hnoKbhheYxJ8xD1KCgimk7zP+KdhhesEnc93xJ2SlCa1o2tP1F4kxGLQiTkbiTPa4oAcKhcdb2t6lFMuHKTM/J+pN8a4iYXe35of6kAOCXU7bS8KRSW6ud3hQNnaObbUiyEeVqAOkT3aIHkt5oeI+eWW31LnUXTqToARSPnomyka7l/NPuNooBj97WoAbGRiIXdt3zThEF+TNaSacXFuTDnuRtyJ87bUAEIs3NFF1JsY92bMi1u1b9KAHrrS0RHmTapqPMSHN0rn7s0AIhtSKR9qIdrpstvdbcgBWuuXaZ5oTG3vSHl838SXgKDDaJOk+4ubIHLTVE2XncmAend/Uj4egumgHdm/d7lIH/9SAO8RtreJdYtNEFu7NDqLc7kFjz5rl1uq45aJANw59IpWIEye70imiLufpTst9vJkFvnkpJ2G7X22n3ImyFhfn8KK33bk3wzEd23xfJWA+OXN8kehd6i27RTgE465LGh2O6F/FdEWEiXBJ7S5c13TP4lJaQn6eSktyyZrSyUYCuMc22p9y3IGhPmuLpZ+S4gAbrfpQsXmyIhe1NsXvUFifpLLcguctNEjktSfcqoAnLRDd7nJcvfyQ3XFydSAfiz1S6rskRfRchbcSzssO1+YpcJ/cgu+ZImkbakAIj/AEpFtLknbm5dKFrCbLRFlUc4ff6k6I2jm6buYtU7du5IZVUFHkWrqQG0dFHDq1TrFsH0qBfYjK76k1LM9mnSjORsv9SjkNt2W5XETYbF704RNaOXUXhTA+TorreSskd0IfSSTdP+pCPPNK5BSQbe7K5PxE5Nl1WpiOO5Sgyy7lBYQC4vmiPb1Om3JhXOJv5fqRqQ2OjZncxc+SjVcmgs2VqcIriz/gkUfE7kLgllWeZP3oeCSsZo35MyYLa66FI5HjIpDb3Ll3zU3Zlnkyblh4j5szD+5UpEvGyK3JJi15p147QFlHck7JcWh1pOnJ+p0Ql1e5Q+Ju0RNUOLoZpEm3aLoC+XK1RoqpryzZyL4U6NRcWgP9SC1TDKNia122qLU8OPRsrk/LIYjoO75qucup8tylDZIoKEK4pc6mGlEXYfxe/NSsTwWLD6cpAxGkqsjssgdyIvi1Hkq2nHiaZfmT8ucgizvy2toqsRBIX55/mT9Bh9RiVYNPSRPPKb22ogjCSYQkZxiz1tbcr6l7ZBgcXBwrDoqcr9Z5XvM/qRZD2Ozdi4sHDPFKtuO7aUkG4vzF3LP1cJ09zgG39SuHxpsUkMz2Tm91pKO8Mkh8Jgukfwk9tybJVlC8zFz2o4+LUGEEUcks79AABET/SLLR9jewOM9vKuoiwmgecKcL6ipJxCGmD1mb6MtVSTR9jcTnpOxc8sspwlTz4ybNfKPj4P/Dbbbddm6VlV+zy9qg4ZCvZxLK1/hV5R9uqmjgp6YI4YqOILD4UYsZ+IiIu91M7QYHT0rxu0rTibXXeIfVcsrNTheWW74lV0Hk9QpsUDGKYJGqGIBC2MhbcPuJQq/tBGNQVPTNGdQYCDxRvs08RLz6GSWljNop5IhPmIvamxhOMxMJHF23MWarYzWNG0tqI4ZaiepYZcrbc7QBZSprHmmI5JGIk7VzVVcAvVz3gHhHxe9O02AvVDxz/3eBv+I6nyUuBuKlkmh4odPfco5yOJZOrnEqqKOEaSgNpRy1IR2j7lWsMdOXEk/Hl+LpZLgpWHR0bzfiSvwIPUSsqaoAg4dP8AhRd5eIlCtq8WMW8HytFepfZL9ntF2q7Q0uHy4hHRiRXHKYXEXwgP+oloS3/EocG7PyVxi8kUjloTRA28/qfub4iXo3ZLsvg+IYxFRVvaN6CskBhAoobgz9AktJ2q+zPHMPxWto+zmCf/AEgrQjniqmumFvGefU+au+yH2Hz4bUUuK1eOlR14MX4UVOMvCL6nLLP8qpai0bdGqwfsPLgtSJyY7iVfAAWBTTsAg36VdDh8d37N7S5q54loCLm5mzMLlJ1P7ySYup+nS5Gx066lWOG0+5nC4vmnAw+Lb+GxK0Ag3PnbqjAm7v8AHpRY6Kv2MB1Zg/gjahYbdjD4mtZW3i5ZfvRsL+n+aLCijLD3K52su+hVvaosTwfs9UVuEU8VVWxW5RGFwuPi2rZMPw7vhToC46t4dymx6nzJgtZ2/j7Wz4nTg+I1U8ZRNS1QFwgDqzt7rV6rgPZvFMaoRqO2OF4VLWs/4AhH0B8Wdy3EHaTAyeqkbGsNEKS1pz9qD8L6iuWW7efaRhmG4ENX2fxmhrajO5+AYy7U7IUf2zyD7aZsK+z2jrGwTEK8MSqncpqOKe2nAX+FfLdbVHWTFLKbkRLafaV2sr+12L1NTVz3nxHJ7QtWKpqO7ebsP1OsW7Zm3+hu1hbNcImLn3qRLMwj+yazO1RzkAj0jt/eoECVvJ2a1EEziWm1Ddd3OkEZSMVrPaPi9KsCQFdJHazZfwRFikgkLuAkodzc+rPkpVeVGXAajaS1gbiFK/M/hQFslRY9waSUAiYZZGtaTPpFVp1E8h6yOQpCJkxOzbR8XpSjhOYsmC4vhQA7xmjLNmuLxKOclx6hapbYbUEVrx2D6c1Kp8DeoIr9tqBJORAKZiEdXLJEEj3bGvz9KkS4Wcc1nSPcrvD8D4IZnkJN7lDZpCEmZ7iGRE7g4/UKQcSQsgZyt9K1v3fHZvC4VBjoeDNewbel7Vlwb9uaKulw+eofJ2cVcQYbw2sZ3Iu9T6eFvAG4lKjsH939SnY2hj/yBpIzjtbJjtV5oIC2TDl4VVR1UcZcrUZVVzFlnyWMnsd8ePBZBJxL3j6R8SI6go2F73Es9SVGFc9pFlaXelLXPMFmdqwcjeKbNIFQ465vl6k+NY8ha9TLIBiFTC+TG5aWp2nxQ49M7lD9x2QepsfanK3bu+Sz/Z4jHHsWbN+YknaPGG4oxm+8uQqHgkzx45iRvkIHkVqz1XJu8rbTNUEzkfW92az3ZiQ4cQxsL9z1F3+KtaesjI+8VQxTSx4vWezkwkZluJrlMYRLy5J2mzThVOLlq6VTihw72vLLdaKz51WI08hNfd8QsyUldiM0ZAZ2gW24WZLtwuy/yMkoOBV45j1TjE2Usp8Bn2RC+0VCoMQkoZrw3BnrGpsuGvIZCAcvETppqU7iisYvIhXbBwrg8WayX7ifU4hEIDIx3C/JR2mauvyBhue1iUiop4pqCGJqNwniG0z9XxKNHh8g7LNo7tylZIR8mr6fJLwAWHhIObT7u8SZIaOSlMpIJ2Iy28lOpad6djbIZBla0rm5fEnoKG183a74VE80EjXH0OZsr6aGeE2csxLqWto8UOsAcoHIrd2vUncKwV8UqQ45cKC5hOXK7JvpWm/2doMNhAKapCoN3IeTiQ+9eNl6/GnTPrel9FzyWyfBlzGouy9ktL4iTok4kLGLgTtc9vSKu58LPIi2bVXVEM9xBZcXpFkR6vHP7Kzel5sXlAH7zK1C+QjnxHHy1T9NRyyPbJE4CrSnwumt3s/qtJ1lk6vHA6ul9Lz5/HBThHxByeR7m8RLgw9L6itGGH0l2bxsefvT1PhsUz/hxMWS4p+oQX0e5D0LJ/kZ6GnkJswNy+FSoqGeS1nbb3LQPhrwjo137rU01HL3QdXiI1wz6zf4ns4vSO38mQYqM8skXBaO697VPOlljC97BFm81n6/EPxD4bsQ945JYYSzuka9VLH0ULZbALFyluJG8hxxlZaRKhoagJNeJYTK54kfswmBiZ/E+5Vk6dwmjmw9dDNjbjwR7pCcs3/KKdCnfLTMvNMkPTk/f4VOpoTIhdme7uXS3ouDzYp5J8nAzy1d9F0JHusscifxKfFRvb0bX5XJ+LD3EhyjfX3LgyZYI9fDgmVZDIWuu3wpo4ZyPNu9XZ0pxmQSNaQ7eVqjHJFHzO76VzrMpeDv7NfZFjjkjHLxJ/iPGBGc1ojtcvV9KKSop6chzka522j4lT10jzVBODOQdwqoLuDy5eyuCfFWBJLk0hiXcJLlbiAUejvfL3Riq64+Fvj8PUmuCZOW34tzLdYoWcX5uTSjtHjEt5NP0G/i8CsDJiErHYtdCFQwj2jmDbdyduttexhIua2aX0jz1OcvLHwK4+T2rukY5Pn7kzHI4sNrbnTz09WT/sH/AC+JZNxXyN4Rl9E8ZmkFm2W+nNcuciu71XvS1Ill7OQLp08sIXmDiJP4lz9uMviz1fynFayRNIpB1ycWLmSICHvdit96ihXGNIcZu9rNawqMHyfd70dkh9al4RbDI1+ehfFmihqjLUM7elVhzGQDH0iO20W6lynqDpZc2C4e8UdrgX5Ub8Fy0j2X5OJJHVaaZ/wQhVRTRCWVo/EpVJ7NIYMUsYCVw7nHTbtXI1JHcpY/JW8EOIcnEe0927wpoxjkiJwkcvMck1WccpSYzAh6bY3TVOMozC4PaPfr/mXTG/NnnZHjlKkiQEbyPf0hlqUm0UJCcbcSI2MB27WQVPFJyJ94jtu8OSGnmeO92y3Nqt47SOWbhHgcj4lQ+UTfpZOzQwUrZSTvKfqj6RTVVi0YgEXFiiEvCD23KLKTyNwnyD96rtzk/dwYSy44r2ckDEaq4Ri1PW5hFVxzSyXOz7c+kkU0h05lG8VvxepRjk2DZuPNe1ixKCPmeo6lzZ4P4tdqJukvUk20u8kOvlbqvvD8VboICfmi1Lk7IbdvSkQsgTs6XJcu1yyuSucSySL+pAxOTXapIm2+FvqXOltEAdbbp0pfUh1zz8KQ+9UiWwrm3OkO3XJIfcyRc88rkDYmL+aSXudK4vUihROsT3aIhLvydBbbzXWJDQDnS4+Fdu/UgfvQj0oAd6iHPJIuZM2abAvyru5A0gzLQW8QrmnvuQmVun9SEitLR0UJsfDO3LJSICDjgx7MlAHcXJO8Ny1bMiVgTIaxoS4rG45Pcw+JQqmZ6yY5DZ93qTbk9+Toh3N+9BANrbdHTgW9+4fSuwUpVD5MpRRtTntdjL/BAEmmjjK3NrjdvE6mw2W2MzW/EqspuHqpEOIXFe4oiD5HanKMc3f5qOxMWjbk7PNxs8nUMpGjDO5uaAJlz5Zac1DInjO/qLPyXAqHKUctqePdERdSAOHI8xmYtZd4U36mzuyZRZZHLvdP0lnDNzNx6dyAC4g56bkM2dmVjkWWd3kmBk4M17dz3MrOXFoyYDZrvC8fkgCs4MhCOYbS8Sn01Y0cZRT7TDkXn8Ki1FU/FLhPsz0EmSqeJfaZjd8KCyxPFIuCEbsxaFnooA1l3MGtz8KYCNyImsvz6dUXBcgvZ7reY+lAE2KY5nsFulrrc00dRcwtluXKAWkqgjz6ntuUs8NCnAZJ5Pwicha1BD4ID3Sa5W5el1MoqyXDzGSP94+EkIwhHScQD3E5D6UEdQ4vxWZrm5IG/caWnxCKqpykDISHc4l1AqCWqmrJeHvLN+ke9TqDszW11J7XwiCj9QvuP6VbUGCxwxDnlBEe0y6jH/oqu/JkqiZ04ZaO3ihcIPar6CSDFIyenBgsbWIR6VytpXhvjEGOL1C+1Z3jHR1gSU0jiQv1ApKvYsK6sanqSAGt+pV4C9ZUixvbcXUSKqqJMQqL5dxfCKA4nE+vblqgpDvDjjvZnYiA7WHzSljeG692Imfwumgz4oswOZdIj4lIko5YQaQ2Yi9PVkgGwIoZJAuZrl0qOomcMwG0femj4pPlk4a/xTsuH1cP4hxkI9Tl6UFHJKGUTs4b3M9papr2d7xfJx+IkZyH5mXiuJCUhkWf9KCQipZJiyja7VHBh8k0tmXw7mU7D5DvJ5GYSL0qeEIca+99zXOgEiDU9mZIYb4n4pC3SqiSF4zydrbX1W0p5mkLL+NzqHiWHhXGQxM148yJQmBlGLc+bbU7c3g6XT1RQ+zlw5cxJR+Haf8AqVgE0du7Lp9SPQU0BPnqjGS3XwigAnK0STR8viRcQiO7w9KMM5NjM1yVgRbdcndLblpmrZ8LuiJ26vUok1GAvsfamWQdfy9+q7CVo8+5OSQ2um+Ht7xUCJMUl2nhHxIxHTPW0VHDMbXZPER2i3UrGGxNyZcuYiQOVvL96OKOWS5wjc0EWK64SZEGZaf5kjpZ7R/DdDTQ+0VFmdvmkyB1xtAs2e7uTAyOJFmyvQhgjiEHZj+JRaqjCQieMLUyrIAFdz3JHC4263W+FSKehe8iPNFNGwmWW0VAbEBhIrs2SHaXJSDpztF9CFMGLjtzVjEZfJD1DnluXLWy+JEO10qAdDMd5PuTplqod1vNAdQ+ev6lNWOyeMjk2roTK3m+1Qikci+F2Q8Z7ss9rJalJk25ibvQXappiIrUnztyzZZ/ZognLpfK65K61k3uFJun+pAwrvVuSYtNWZD1EVxLu4uaigD4glroKTSNy8Sa8fJIRckUgsdItumYpDt5Ju57kVz81JY5xH5N1LhXiueEdEY5kOm5ALydRMWnJNfJtqHxZaKDbklhI36kJyP77U02YskxdLZbUCqgnJ+/vXX+a4O25IeeiAcbEWQnyuXW8OS4PPVGP6kBVC1F7s0beaQ8ki5IAfAn+pOhJbzZ3UW7XNEMlpZsgB4urTuSKS63RNFI2a5d1IFQ85MLck401o65WqNc35vmk25BOg68l1zaEmWju1fJG25832pGT3ZaIsWqBaPb6fqTjZZ5IbvkkWdhE7qxUNTdWjWqpkK0yfNuatj3MqirhO/PJWmZSQJFu53ITK4ss2TJZ8ulCUj8vJVaMqHxkbL4k7FWOIW6qG8lqJpHuRugolnM5Nq642UnkIpgC4n7k7a1o2M/v+pNFBtkI5Nt+JOaE+SYLP6hRNl5d3qSAOQdxOmrbi9KcEXkHPNhHvXZqfh3Nex623C+iLAYLIT9K5JI5ETPuXTG5NFkRa9KCaLubtpjE3Z6nwL204sJhe5qWBmiEy9R5am/1KLQY1U4fdZI9gt4XVaWQvoSRZzcur0pWD5JtXWSVBkDM9xbiEuolCOGQesXH9yerRunI75C+I+pchqqmMhEJzEu7VFjGrW707BSy1UmUUTnd6WTrU8mf4sjF8PiUuKappyH2cJICHdcLpoVk48HgwGOOoxO85T/AGcAW3D9Xkq6auqMWtjlNooB6AytStkknOWV3qJze5yPdm6tqPBZcSMDNmDW3kru/AvBTcNyDKnjcbXtM/CtJgnY2TixSVsFgFlmJXXea9Awn7O6TC6SCoxuofDaWQ2MAkjIimy8Qit/hfajB6zFipqCnxPGKosrCJwiAfDt2kqrVDXPBmuxP2IwdrsYrIzqZcLw6MBKPZcZf8l6z2X+yfDuxs4y0eJzVBBntnhC79S29AVXHh8Ec8fsZg1rREbH/gmpbyfU23LDdtmqxKPkQier57i9KEi88/fqg1G7e/8AFNkPm5fldUkzVsd4klhNn+pc4hlo75IW4QvykL9+1DKIZZZOtaFY5sHrfajCSMvhTRE5BazEX1Ji57iY2bb4i6lZLZY08zTHYzuNu3c6flhnktZ3cdfNVLE+3Zb8Rbk7weJNG7u/vSsEy0gjeEcgPd8LrzH7eO2mK4TRUuCYeR0cVbCZ1VX6x6eEJf5l6OEjRhk1o6eFFTVTVUtkkcZxButla4W/ihDfK4PiOaECrGp+mKy5+Yib/wDNTKjFmoYSpoI2G9rTIWtXp325dsI8YxKoCAGqaehbZw49sXxe7yXjFTVHR0h1Ly8KqIxsj93mrs4WnZQ1MbST5BmNx6ESjVYtCfCcLreZClNWMVTxJM5bnuO7mSfqcJlqoTqaB2qYsrjiF7jD8qwNkqIFZUU0lOMYRS+659oqtttLRSqDD5MWxCKijOOKWY7WknOwB+ou5XMvZ2noaisiqa2EipXtkKCRjEi+Eu9QVVldg+B1WNVQxxBeOetqucYoQjMsMpAC2F/xpRfa5en8qvsEx6OjwvgYRTjRRG1rznvmP1Fd3KLDS05AIZPdnqXqWWTKonZi6ZtGVfC2Hab7vhSiwcCfK+0e8luWwWnqi4koOP07UMnZ2jzyB5BL4XUd6LOn8Nrky9PDPJRy4ZFI3scswyuNnibaLrS0WF01DCARwC9nUWW51Mo8Lp6MCaMH3ep9ylGPs8JG+V/pJZvLb4NF09Lkp5MPYi4hhd9KD2PhsWTKbJUHJa+VpD4kyUzldk6e8jPSJXHQgJ6tcpADt5qJTVx1VdURGFow8viUo5Hz0Z0thQS+g3Ji/L7kxd8TIvaGLV/NNHIBXa7ktjXVnXmOMc9CQS1D2dwkmikubJ3XCJ92bblm2aKI9FJb9WeiknJc2TdSggT97JzifpUNmyih7ZlrkJJnpXeIBNzXP3rM1pCDqzzUaSZhl0fd3WpyUuGKgzSMUvcVqBt0TqeolrsRg4bycUjEQ+pWjYhHQ4xUHKx2k9rjl4mVFRFPT1UFWGYAJ7DH1KxaokqJ5zqDYDI7tzc3u3KlEzeXVcFyGPUg6uEoj6rFSS4kftxy08xiTv4mTtTNIJHlZwr7RG/+aZjqCItQa5/cqUVEmWXJkHgxytHRp7h+QqSHaTENrM4l/wD2xRU+GnaBnG9zt/EVO9jtHRrfIlg5QO7Hjz1ZKxLFn9gpWkyIpA32gw/qVG9d+KOW23lb3KYdO+3jmwiPqT0NLTwkVzMV3hLuS3UEbdvJmnZaYfiQVjSzyswmDa2+NXIYTHVRBIDMIkypqKSjp6KsieBylmYeHJn0a7lbf7SU0NNRRRUTjwYxGYyku4j+r3LweqlOT/4z7P06OOEdeoH2wGn/ALzq9QunSo6LIQaJrf8AiXblRVPaZ5AMOEA3Ppa/JRDxqTItW56LlUM0l7mew8vSw+CNdSzR07WMDkI8yzU2mxakmIwYDvB7VncErPaqM3cwvG4jufwpiixCOnOsklkYBGTqyWEsO9nXj6zt1XhmyKojJiL/AJoCmcgvYNvqyVIHayWaHOA4zBvUHNVMPb6tp5p+EbQBK7/h5bWXKulyM7Jeo4V8jY+0PYTPuLuXI6h8xyZiLPQlkabtFU1lWLsdpSbbukX/APlqgH28qaWqzCMNOd3iWv4k/AR9TwQ9zPTabDZ5jFyZhEnu5qyCEKfkbCK8vpftKqahiCU44LejqQl2+9NQxfUCxfR5fs7F610yXB6o1REJDkbfSSOXEo4YSkkdrAa7l4V5dT9uoCL9uAl9DqNVdtKnEGOIJIwgLby6mWuP02bl7jjy/wBQYoReqNbU/aFT1V8TUf4WekniVJNNHIZPE52v6mVNhtO9VMMcX459XDDxK7HDaunHI6OULdzjYvdx4cXTfA+M6jreo63/ALPAdJYWnSrH2diuyZxK1t2argroMv2oXD6mUnB66OqrZABxMh6relYZLfuOrp1Be1ssKKE+MLuDkI81p6KGO0TPIv8ASq6OZ4SsbK1vd3ozrC/4dvxC68zKnkXB9DgyY8D5L18QkhDhxycAOq3JkNP2wraGrCWKcDMNzcUBIVnvbntyscvqTftQCWfs7ES449Gn8jozeoRfESf29+0KoxP2WsxGKIjzGnYYI7M3cuZKPDXR0/CkeNgMHub5rNdvK4CwOB44mGyoAt3UyuTsqLdDIXZi2uu+PSY4Y0kjxn1uRZGkyUeIU0jnk0YXuRPp4kHGpPMFDOlghC82kAP/ADEA0sUjC952+pbx6aEVwS+vyN+4nySU2fNv4pDJTyFobclCLD4iEcpW/MCNsPgIi/3jp9yfahEldXkl9DpxgVrRu2v+VA8cfjJhJDHhcch5PPaI+LpXSwPiaPO+1/PqRrD9j70/0dCqgw8xfhvLlu2unW7UQC/7KT/omBwfzN7R5Em5cFa3NpX/AILJ4sT+RrDqs8PBMDtZAJ5PDJb8kFVWPWTgUjuI5dIt0qH90vubXb/UrOkoaYQvkCQpWfwnasp4scOYG+PqMuR1kYxJGEg/hyMQ95E3JT6TB7XCV5bxB7mtZSoZqSGGyOne4nte70+FCddwfw443HL0vtXE5y8I9FdvyyK+DsVVlxXG7c9zJ2LAWK5jkLlpp0qVxjIRaznzufcnCqri1a4ukrVk5zNYLGRvumIQysY8m11XPummG3OIP4qUdY23IGIu8SVFivbCkw2K9w4pdLxiiMMmV+0rJlxYlcyeeF0heC0vhdZes7QYXT1stIEh3RcyyuEk1iXbiOqpC9njkAy28MliooTjMn2XFzXs9L0LavKfO9d6rCFLDybWjx6nqLvxGjLd+HKqquxqQr49SHPQhfuVJcRMLZtaiIjF+XSvVx9NDG7R4OTrcudUx4ZnqD6HEe65WYVmwd7kQ9RKsAWIxzZ7fhUr2f2gtGtFVk1ZGKU4EwaiSZ82di+JMVG65s7j9KkwYbEPM3u/zKbBRxQvmx3ELaeL9yhNI0eOU/J88PtfLPcluz3dKIto8kOnfmvtT8dQvDkl081263muPllnn+ZBWwPfzRt09VyC5h5u1yJi0QCF0j33fEu/vXfiS70BsC3lqlru1XWLXNd7yyVUZvkH/Mitfnmlbb3dKK5VRUeRtxYX3P8AqRP0810o7iEur6kQj8KZNNAF7khJ7c7dq7bt0yQJMoMf3ruq5a9vS4oDytUlBXeS62fPJA1l46qQ8PezsqQP4jTZ2kkw3BzTjxuOuSbcUzIK5+TJ0/wzsB3tHxeaYt7ukkrXJA7CLLPvSLOO5v4pdOuSEy1LNupArC4j7WZGRbbrmJNdIrtyAHOq1s+aIs47Wb96avRcT3fJAMdCZy0y3epNS9efhS6dUrtM36fkgDoFw3zy6k/BMxTat+XNR3yyz8S7ATZ6u4j8KC+CdU0fGseINz+EiUY8Nqx/uDL6dynRVQwxGEmZ2Ps022p0po5mEml4HxE6CaKkaU/7yOUfyI/YWIdOIP1MrThyldZWMQ9xEaMynyELIZysILs9xZoEUZ0/D5Sd+lzLhjpkziWvhVudDUSavQMAkDCBeHRQKule8TBt/U4p6lA1vDGYWp3IgYGG42t3JUEcZVINLK8APtcxa7JRyFx5siEdqRJqTw3DMJEDeWac2NiYo2tHJ0R0MRU5xtHZe1wET3Z/9FW4TiEg0wxVDMdOYuAET7hdlGnrn3A7kWW1vhQTQ5NCdoB/w+sSf/Km3kjKLONu9MnWSeNmuLkRI6KPjEbt9NooKSJ+B49U4OZvHK5xH1wSdLq8qO0FJWUsc7AURl1xLIwC247NoPr6iU+lhYrWbIicNbX5JOVBqmwcSrJagrGdwBm/ZiNoo8NwueupBOMGK47GEnt3JoyaSawGuz27VZ0x+xhwjdhEd7j6U1/8gY3BQxSVYhvgAQ/EIn3Fl1D8lF4MlY5PFF+FnbxC6RUWrruMfNxDLq8TqVDjUlLAURRRlEbdPSgmuCdRUsVLc4HcffInZpgIRBmYdOlVcWMW6NCwgp9PT1dVTFOMTAJdHE8au/0TRDcXu06vUglkPLmbi/vUgo56WIpJXAf/AC89zqGBPIObh1KDShxhe/N225J5iAXYmBrm9y4ImL8mIi9K6cbEeeooAkx/iMLu7J254+T5KNCNrepOiV2uTIAnQxtIDMDGBd5XdSjVdRPTwmYNcGfVnuRBIEgE2biWXhTE0MpEMfEyF9r27lD4YFbUSPJvkdyNRXzkfLyT9RTvGJA7OOT9ReJNMLC9yLAEha3lz/pRDmL5snYaU6iUWb8ynxYWwmV5tb3JbIejRV9JFy0VhhNK1RJm7WiPqXJaGOMxzZiu22i6lgLRhs2W/wBSLETaqO5hjbaPeoJ0rCxPp7kLVR5k3Ee5O+0PMGRs31LQllTUDdc2ijlGwj3q0qKe18+r6VDONy1ZkqHQzb0+pPRjcQ3tmOdv1JCO0WU/C8POsqeHlbbucvJTZoMzUYFKLZMJZXKbD+DHkzMNytJaMKeInYLviUOeF4xHZtdlSZhIj3Wt6lHtDi5cNrvhZTSyHQ2tQGIZ7EzJDQ5C2ROitXHH9SQlt7kGg4I7uW0kNQUYw5E7DKOZCXqSOa6IQz2iqbECufYyC0Edc9w5eaiyTPIZM+0ULZlc/iQkOvwoNTnh6tyG57hzf+pCW580VuzuQFIJ5O4nXSFrRb1Jptr5IgIB5ugHwDpdy3Jz1EkPzZdaPdq6A2Cj/fanRy5u6YDIny1t+JOlkJfSomuSosVt3dch1zzyXHJu50BzOXJSoFWOvkOuf5ULyNz6kxc5B/qS25ZKqomxzibtGToF5qMOfmnA6svCpkuCkOxZlqjEnt5ILbS9P0p1htbV+a5zZI63MU4W38qau+Jdue3naoK1C9IpOOiC5JybIUBTOv6c1y5tzNmhEfejEWu0/cg0E3VqnB8nTQjrytJG/vbcgAwkubJ0RZe5Bd1IWLzyQA7xPLJJyba2aD59KQk5IAdXbkz6rl1ibMdHtQAXiRXW6Jvp70Xi0dAqD9yLie5xFNN80N2maAof4jfmRcTdqozSbtUV36kBQ9d81275kmuJuyQmVumt2aAodbcmphYm1b8yG7z8KUhbR+JBLRAmpR3OyhEL88lYTyXNazKOQgXcrMWqZFIX8tq4xOOrspBRvd/3IHH8vwoIob4m/l+VPhVAI72TFrXbepcEXu1U2FEg6oC5M6IJPcoojuyTwltFUmSguI/1JDN4mZ/ehcWXLXubJDYDrzXMOb9LaJg5NqssFwGtxyo4dNFcVzDxMtt3ktHj3Y3COzdIFJPWTV3aC+6YIGH2emD0kXNz/wAEcktmWw3C5cQuNtgNzImVhU+yUYEcZDFqI8PqN/UXuVpLiEdPhfDjDhE+1tOlv+pLLzFxDJ833P4UMPIXDeqqD4DOQk/VJ4Vc0GCxlh89Q1TDEcbdMvXKXpEUGE4fifaacKSip3ltC1uFH0j+5WsNDTYPVQU9M3tGKBNbIRMxwk3wl5rVIhlVHC1LDfPkc5/3fkrzBcJPFur/AO3i38KPaTv9SlH2dgwesL2uKWWqLcEZbRpz0cSLz+lfQH2ZfZq3arEp+1fakI5a0yaymgpxp4bWba9rWqvHkEt/Bkew32K/fmHwYg+HVE8RGQsImIxP7735r2Ls/wDZbgWAyRVtRhw1FUDbIpP2Qe+3vf4ltwH8EIo42CKLa0ce0RT7wy26HaHyFYuXJ1LGkZXtl2Pwb7QJqKfG6aWX2FiGMQO0dfVkpWD4DhXZ+OzCsMioB6XKIN7/AJuavHp7rs8/4JwKP3n9S0T4G6K64iYvw3+rNQyjkyH8O0vpV77G3dn/ABS9hLLPLaqVITZnZaeYdXbv9KD2eX3DktH7GZaMFw/NCdDPyaD+avgkzw077s2a75c0Yw2j+zuFXpUsoll7PcLP1ChfDZy5Q2/Uiw4KYY3u/Z8kNpl4G/grv7pmISzBhyRFhYRhmZtu9KLAofxfW1vxAmquuiw96cKioaIqg+FGOW4y+FaYcLiyLPPZzt2qoxXEMDwcovvSvpqWU2vDjvu09KLChgso7nlkAAHMnIntyXh/2l/aJX4hVHHhleAYS1whGMJRSmTd5F3svcjxrspjlHKzYhRVFPkXEEprcvEvDftHm7ARzQVtJVy1oF/4SKR7Xy7rviVIU/HtPGPaqgp6iSoqKkBk2mIsRCY/F5qrx7EHmAY6eQqkHj4TiUFtg5+FbDEO0nZO853wzEKKAI3AaEKu4zm8L3PyAVlD7WUlLU0/s8+JxU/DLjxk4EQy+Gwu9unqQ2kjmSd2ZmraQbeJE8Wm3Zbcm8NrK2nxKKWgNwnHkSn1vayvxSEYKwwqogMcxsESIfJO47HLR0wTzxx09RV8oga0QD0rCv0apsZ7QFTYpH7fFA1PPnbURB0kXqFVlBStIWobtGb4Vr+w2AhXYbUNUwbSO4CL0+JU2JYhTFidQ0cr08QG4MMYdzKXjdbBGastKAWGnEI+n4fNWkEgUsRSzu1orNYVWRkwxRbBZiJyJ+pTzrPag4h5cCLwk/N15/bc50fQxyxx4rLn74nqKOsnpwaKKlBjkkle3mVoiI+apsK7WGMpR1jXAb6S+IPqVfimOUZUBUdO8shSuJGJNa2bd4qmGTuXQ8Sjwjk/JbezZ6XHjEHEHhybh3MSGrqPaIi3u5O923vWc7LcWSkqDdnlih3Pp0e9MHiEkc7yA9wjnkK49eTulmWl/s0YjaGb5kX9KiTyOU1gSsGulyGjrHm0PLcDFcoGLVDcQWbK5pAK4VraujneNqFjVHGf37UxvJYTt1EPUrcqWcrrTElApoTm7VG0cfEksIrfkO5Wk1Y0MBSMDXCqlJIjFinJWRDoZO8xTRUMnrZTZa4OLBlHdxX/AIIwkjkkMOH0+JZbI27eTwimmjenfI3uTRTean4wMYgLgz3dLkSqBG4+5WqkRK4OpE+mGWoOwAu+n0oJpOHUHE722+LJX11Ph8IvfGA5aCPiWYqKhppjkbLV1Wpk8lMf4jZ552/uR8ZhLn+VQmLuJJiu6+lZanSslEieo0ybqUcI7kLlcWSIZn3Z7S+alIHLYLhy8gc7Re5hz6V0SqSYnzI2HmZblwJpBLO9GdVJuDPra19FdglZH4zldmasKPEooXG+LiWtaoVT+MZPYAl8LWqLbaXpJZv3G0fYapu1zxgP4F5Do1xpio7ZVlVKLyBHZ6RbK1Z4SuXVj2l5Or8vJFapltieNe3WtGzxRC37O+7VP4bjUhGEcu/L1Kh/pTtNI0c2dy0cYtURDqZweyNk2KRjo7Wl80weIORFY7lpqs8FQUnI1ZYdNJHFUO+dtlrkQrlydPCCtHpYevyZJJSJD1T+t0vbD5O7a+5QDmAdM3uz8kRSXQhaf5VzaHrd6y3pMW9jpqynaMDKpEQaUuoN3hUeWaQgzd7s+ajyzQFRxZO/tPfomRqPwQjyYterNR2y3mfgs8OxR6Orim0OMH1AukkqzFmqqiWVqeMAM3Lh/NR6AqQpRaodxH1elRppoLisFy180lDkruuvJfYDUHVSUtM+VrTsW591vkqurhkhqJYzHcJuShHWGMgnGTgTcrXSjknqLXzci+JPt6uxd/ZajuwubWigMR3brtf6VPhwu6InOTd3D4VBKN4zyk266ppoTT+znDfPRS29ohhFjjcuL0F5qSFC0dQUTy7nATa1rrs9RUaEoCH8UyG3w5pbNC1T8ihmrcPqBMDkgPW21yElO+9sXqIikkrKowbbcUzobcMGx+KZ3NqO4bURVlORZR07EDvdy2jtScv9D0f7GqfEHmb8Srji8P4jXLSdlaykw0qieSthKUmtCMfF9SzLYfT5E7yP+VOhRxi2x9veWSnI4TjqVilPHPej1Cgxg8S2RHGZfC6tIY5SAXdri8QjuXktJDaWsrjp1CrGmkqIf/tquUC+u1edLprfsZ6+Pq3Vzgeoxw01p8c5QMQuts6nTgQ0BTDxKiQYBByeQY+l8l5hDUVnGvkqZjz+O5FJiFR4OIXw5rH8bJfzOr8rFp8DYdv6XDKjsTFWUWL0tbxagAkpRf8AGhfzIfJZuDtpWkEUQRxjawjcLeSpCpYymzNiAnfwsjanenfO97B3N6mXqYMShDSTs8bNmk3ulRctXVFVU8Wc7/8A8R9rJTY8+C1+dHUR1kRsPGi8OfwrMz1EpGPFO/xINC1zMR+Jdqxo8+Wab9yNTU9rqjEDsiBqUB/UX5kEnaBqGoiqIzaWXK2QM+YrOWsI5cRyu8KTC2WeoiXqU9qI11E/JrajthHI34ETgPqk6k0ONXU4y+0nFPnsEX/zLPQjbrI231LokMgEDs4Dn1KHgh/E2x9XP7PRcA7SUWJSxRSw2VF9tt+wxt6hWjOjCMx1bc9rWryCGoCnIHjfo93UthgXbiKloRp5QkkIPETXXLw+s6XIucZ9T6d1uB+zObD2Fite9it/MieHTRgWZoMc4hyyNxbXe5tFZYfiEPtnFqXlKCwtnkS8SSzx+R9Fjl0sltEnv/8AcCDu1uVxaKRDN7OJs0cRXtbvC61UdbiV1UJ0zEQuzjdJajqcaanmDJthNqSTjkmabYOSz/q/co1fUR4fTHOb7Aa5xFUGKdpJJIhGk4kR9/K1UMmMTlGQTSmYn13OvQw9Hkl7pHk5/UcGNuEC1ru2XtVJLDHA4Sm1t2fJllDz4Wu4R2p2WQCO7pz9KdjhabluzXvY8UMHg+VzZp9U+SuKn28/yoPYXExJuovDmrlqUeZ5cknGPhiGb3C+hLfvWca6XkhwUbbHk2+HapwUoSFZkw/UkEb2kzA5D1fSumWpMIOJdy55ZGz0MWKMEcidhPJgutfqTplwQKxtvyXY4XkDTaXpSONxdYbuzsWKMkchqHm5t0J0K6KMydwIckqPD6jEHIIGa4eq57VK/wBna8RvOO0s/EXUl3lFgsDa4R87a/pZDbt5ox5JeLJfop+E+DlvVqhbby3I3HzXSFkANlkI/Eit3c0RCy6wqkieTlu3mu2/pRe5m6UukhTAFshbNd8S5axXPqifIdUEA2+9E3ck47l0MkFxOiXuSLdzZdtu+pOcN5NAZy+EUFDFnuQe98rlZBhblrO7RApB0sVOAjw74i5yJMybK+XdDTt7k0dPFzeRi/cp+JU7ezwPFuAfSqweaZadnOHGVuR/yRtGw8pGSjjOSTKNnIvSp8ODyCxHUSBAHfd1IJvUhWnyzYv3p1qMxhvMHu8KsIeEL5UVOVRL03m21SYsJnqC4lZUF9EavUiykGHu/grFsLcQFnj3OrmChp6N9gb/AFF3KV1asO71J6g5GYlo5L9WtJmt5IBw9rdVqCEZG1DkgeEc+SepOxlSw1trs6H2H3d/hWo4Md2oN/BcKliIC0t+lLUexmJqNrjeNtmaaGlkz0Z9FpxoQJsmZ7URUMY6N+9Go94maOOSQ7zbn7k3wZRAgB3td7rVpWw8M+bI/ufXTcjUN4mbCjk5mzW+nNd9lMi6LfDtWqbB7vIUYYPsJ8mIu9FBsZxqVyjHY31ZpFh5355blpxwlrMndOx4WF45vdr4m8KKDYzA0ZkBNYxXc7U5HRvGxM7H7lpjw2LMjB2IX5DlyUWSlAfB+UVVE9wq48SrYaH2YDuADvAi6hdQZBOSQpDyuJ7vhVxJDbvsf+Ciy2i+/PX3LNjTRXVedRMUjswm77hHaKZeG2Td0urAyAhHn9WSaeSPmz9PqTLsZjHgn4my8Qsm2pXJyNmci6lJaSPPR/nqj4zU55uD2ly1UBbID07yAOlpdKIBOFz4T7enmnTqoyMrNvlcuhYVrs7mL8xHqZAWRN8ZZM9uqn00NTVaudgd5Ep4FhgwhlSBfnqUjlaf0j3KDWVx3kwZFFnoIquAthcbguMdOzXZ23F1KNPMcxmGbiDOn6GjkmHis9pepSfukiMs3dSQVellrdWfVkloXN7rfErIsLYrs3tSPCTyGxwQWMYdXRUbi88XtAs97R52jcp59pAqMSKeojlKldreBFJl/UoB4TPud3ARUK207Hf83hQBZEQTHZw3Eh9fhUmONodNLk3TRvZmb3fvuTjC992qAsMi3dxfUl1OXhQ8O58tbkrXIsvE235IALpbLS5ISt5dRIeHd3OWa4QntZme35oAMZHHRlIiqPZSE26vltUAhMW1zHNFba+Wdw/CokNICqzm0d7huuUG1u5uSs+G1o5pRQgTFmzEsGzdKzmGj+GTs+3qcVLImIfUlFHwRtbIfJMTlaOjuknyXKPAJkAkWeX5kpZGki0fcygFM12T5XJPUNaWROJLoSOSh3QdPD6lKhK63LpUBpGLz/gn4yId7O9vwqx0TbfzeFM8FyO1m3fJO000ckwtJmI9W1Wp1zRh+HGA6+W5JsKoofYZCu0fb7k/TVQUrZM5AT8yFXgV0W5jZhPvUKsjhkMjCNhL/FTyTsPxzNNGDMfLc6jVtc2Wke31ZppyeN8vyqBNG5GVjvb6UJBdj41EVrEbOXwijGqCRtY3BMxwvCOb7iUjqbluVk3ETlayaAerPxI33aJkpAjcfSglciMXLaz7RfxKLLH71Iebqs8upNB82UNmyQHs7WC2bDcoNTC0Zd1uStAyF8zytzTVXwhuZtw56epZb/svUqH6s2dEAsTcnFSHhAS7kYiNo5sw3atuWu4NETSMdEN6lTRxiOmX8elMcO0tWZCnEVAdXfaKK5vfou8Nx1ZJuktn6ldi1YDdObv1I7nk805ELd7J4Y2u1ZrelZSlQ6siELiJeFNWv05qytbLu3Jrg8MtG3P4k1k4CmRREub7dEgJrtd30p943G7PP8qYKNyfkp2KSOjHdf4UQDuuTkMbja7tcXcKkcFrdfFzWM5HXDF+wYhu0Z7UiHXPK4k4MOznuSLPz/KsbNdRtxZK0k70tk/6kDybtPCiwWNgcNxLXaSG25Iy7nQsVpZXdKoNRy33o2z7ur1JrXpUhitHk2QoDU5w/mSXBfL4V3jMJer4khqGy71Nj0Zy1x/gkUb9zWrpVHeuPNroqsNGIRf/APaQuNumSQza/wClK7VA9RP8knFtuX70rnEddqG63k7oDUcta7PqSPJNcTu8SVzc9UFahkTE/wASW7NA2Y88tUrX3auIoBJHQJuX6dURSWvb0poSt+JEUzkSgVI7tzuuS4jDyQEV3c6Fxci5Wqx0rHCK7yQySdzdOWqDw2pGWm7b6kGL+Q2Q3BytXGF/pyR9XLMRQ2696sia/kcK0rndn9ybIbn5Iz2jzdduYeboOdqhoYWK5Lht3NyQyVDcmUd6h/NBB2W2/JtxIhke7LJAO0tXQ3MRZ9KAJF23LNXuC9mXrA9sr5BosObc8kpsBH9Oaq8KoZaybY2WW5yyUPEZJPbJQkleUgchYye79KlAev1WPYFhOA0dB2Xq3qMWk/b12XChhD/hRXau5d5ksrJWU+Fwk1OznKXMi6m9VyxFJiElOeYbRJP1mLHUMMbZDH32q9jPW2SMRxJqg7B6Re76lFpqqKSQWkk4Qd5C1xKEc3EkNxZvcIqRKMQgMUf4p9RyeFvhSRobGs7dVcdGeDYBPNRYRMA8YJAYTlJu+5tWV/2TxStwmOmlw6sip6qF+rg3EReeqgdhvszxvtJSlUYfhcs8QGI8Qm2r3DBP7O51VJRvidRFh04bZPZpLr/Tz5OuiKflmEv1EmfYX2DwPGMSqMV7T1EdZUvujppX/bG/jIvh9K+gm9jhhGJ4ntDaOv8AJeb9kvsn7Kdk5xnn9txSW9i/HnGwfytotrWdoqOSYmCnYRZ9LVlOEpP2nRjaguSz41P4IHES9XUmqiqYQFnFx+lVI4xTyXO+0s+lD96REWn9SaxSLeWJMlxRxMdPVmhbFrWL1KvmroJLsmYS6W3KHxJeXDDnrvXRDEjGWVLwXJY4fkyEcck1zyt8Spjjk3O7ANvpdAd/lcPyWqxox77L58ckzJnfb80X31JufiMPwrOkJkObA+vuTns8u38Nx+pPtxF3Wy/+/DtteViRff1rftG/gs4cbx80GmXJPSIu6zSnj3Vvb+CYftA1xP1Fks6dVHGQ5uw/FmmjxKMQJ2Nk+2g7zL3Ee0R0dHUVcr3BCBG0YvzXyP8AaF26rMcxuqrKyQxM3thiHpEW6WW5+1L7QpZj9jp3b2MMxOTwl7viXh2N31VRxTZ4s+Ql0/lWTjRrGbfyL7D8QnqqCWpq5HOK+xhikESL1XDzyUPtL2k+9sQKr9nhpRyYWgg2gOSzTVzU4bGa34VygmirjqI5TcZbPwIxu3n6VFh4JUcJ4tUyyyHwqcN0kvhFZ+ukh4x8Bz4WdrX9Sm40NRhYDQHUXEO84g6Rf/mqZi4hgF7Be9txdIrCbGlZe9jcJbFsSI5TiCCna8ynksH/AOfCjIpe2WPG7uYUdO2lx9ETdLa95KhrCelOejCoGopwkLfF0Hl4lPwPGHw+eLKPigD3PEPjf4lCfJo0epYLIGFxZSAwjla9z2iI+Fl5HisjSV9YYM1pzETCL7epbXtr2wo66gLD6OK8pWYpJSa3L3LD8FxjEybaZWsWfkrlO+AUKFDkJibheI+FPTTHVHqe0eQi1ooLXHJ2d9qNsibvWTZY0QsVuQ3JXMN2bf8AtTtuiAxfuytfmp+QWFFVSx28KZxF+dr7XTsNZJG2WbfmUFtqTE5FmiirZaNiT92Yl81ySseQctbc7uartR1zdC0jj3sSnWJfcn4svqDtJU4TioYhTmwVAMQsRNdza1M/fk5AYX3X81T8R88+pcHNJ415NFmnFUmX0GPHDJEbsx2W7SbaSdDtRJC57AuP+lUIidueaFr7s82U9uI11OSP2Xk+NPXWX5AI+lKOoC3NnYS9JKlbMrvhT0ZMJXG7fUK0UUjKWScvdJlnNVSTHq7ldtQsRi2rfqUcJmuyzVhDG0nVtWcpKBrixzyvgCOa7RmtTrZWa53/ANKJuEPmXxZJtyAfL3EsHkTO1YZwAIWz0d0XDfMn6v3Jac2ToSPuzdNOytWhu1yG1m3D6lwRcSTrbizzSKNruq0lLRrHwNXPuzdySMmLvRvH70PB782LyUui/cNW2964+WfNdMXElHPmqSMpOh1y8nQGV2jbU2JXELP3qU2HuVu+0UOo+SIb5PAFNeUwgz2l6vSn+NPG5g5u4k+tvSSQ0rxtoTqXQYb7ZLk9RHELbn4r23fSSwconbjxTSBp5nLV+lSwICMGI7RJ+r0pj7tMqoqWOWKS7dxBPb+pMNT226tb3qHFM7seScOKL0sJcnLhyxnF4ZM+oU3TU/BqB4sccoOJZXPaJKvCoMQFmkch+aeOocoRdnezO23PpXPq0d6zKX0STkgIP/t2C70m6bl9j4ZcOKUZ89CI2tFReIBHk37k5wzHmzj+5TVF9yx2ip6Yo6g6mSQDEPw44w6y8vcnaHEjpwGKRrgF7mLxCosovYLvla/LVNjdaOtypq1ySm0+CdNikkl1j2im6b/eqqNpHfV9Uy37vzJFUPDZkzCQvcyy0/Rt3P8AI1L0cEkwSBJwzEGDmmjwOnv1Pp96oyxKeQdT6vSyfCumj8Tl9S5e3NfZ2LLjf0TanDYo6YjB3K1tNUw+G1MMrxgbEPqjPamjxKTglG1trsl97T5aGw+HkqqdCcoNkz2OUYhtdxkHncpA4bVjSBKzjKJm4OIvuFV4YtUFbm7F+5T4qqQoijfaJcxFZtyh5NoxjNFgFK4vlwiAQbW7quXCozIy029TJRTSTXPIxkRcyJ+aPiOI5sxenmo7lnXHEkgRpZxEcs7WT4R8M/xZZIGL+8Hdkh4k121z/iuHC9Ro5vt5LNzX2a6/4omjQ01QA/8A1WPb6ntQzYbDlkFfAX1GoH3SxMP4m5L7putbiKIySd7hKO61cCZR4HUzREcRxSAXIc+p1DqaWppT4c9NaT+laDsnTvS1hRGew2uYS81KxSM5JSB3bdcF3l6XUfmTWTQv8DHPFf2ZUac5CycOET+pOSYX7O/4p2D1Da/UrCooayECH2i/pyEUhp6iEyY3aUmbqL/Ku38k4n0KKsKc5h2M9vcSXscmQ5ZD56K0COWR8jawfh8KlBHEPMHMu7VTLq0i8fp+5R+zuMt8mWifMTK14ztLpe5lcsUQsWcFxfFutXaenCaboYiyLao/NiW/TX+yroax4ZPxHv8AIVbfeRjdkAD+5aPC+y9HiVBFPJJHTHZc9zbi96Gq7C1gxyzxUFXLSsF3EjgchYfVcuKXVdPOfuOyPSdThjwzPhij2ZOEd/yXDqKiRizsEPhU0sJeG1zpprXtISIH3M/pUk8FkhiCSTD5RilYiC4HG8W6ku7gTtGqxdRJUzPnTmQ2BmRH701JhM8YOZxGBXW2rV0k0VGBNHRBb1PxEGMEeMVAyHTx0bMFnCpgtEveXvQut5r6Ifp8vkzNQYe0eskPNv1KS9LHYLvmFvuV0BRQ0RQezbmt3f8ANR5Mv+HtL1dKH1Vs0j0bgvBUy05kOjtb6UBR2j3K3OoiG1uE1xKNLMBBsjyMVSz2X+NL7GIrCIbzccttykcGAeUr3fJMRSHdlwmK5EMj3axPd3Fcpc/9mqxUuEHwbXLJ+/qTgQuL55tcheY4/htQjXOVrO9xd21Zyyfo0x4UvJKCGPk5OF3pZONHEQ6yuXdbmmAkPLPKMkgI77uGxF6cuawc/wBnSsL/AIo+eEteXqSSu8l+un81WD7n7kReaWo/vQdyCtgtEvEuFu70XSgn5HNV1+Q+pkrtO5Ic7h29yAoQii4dx5Mhu2o2Fx10/KgQXDaO3MWuQvtHQWSIrnSEri1dBqE3UOnzVpTEEkGzb/yVS+W7XknaeoeGYTB9vxMgTVlsxWsUc2WvIvNBxPZQKM3bhPyu6kB4kcjZCAASiez8Tm6DNIc9uYQ4UDPa/MjTcVG5aoo47S+Ske1NGOVl3xKqGjlJG9KV4PYXyUuGOikmF5ZeOWd259qiHVMQExsmmyLVC4E+TQxFEOyMhH4Q2o3F+azd1pE+goQqJY30kcfLVXsT2zSiO5dculUAYlUj/ffqTo4tUlblYX7lVkaMvC2+dqJhYR7yd1Tx4sZFk8bW+rNW1LiUEzFqe3b9SZLTQnjfLPpRcNytzfpU21suX6kHBAdUCI0cJl8IvzToU4CWu5OBaSPp55oAj+zsJE7bvJd4dzCydcXHROWtnkgBjgmMejuI/CnYIzFss06I2tkzbU7w+HZl5Xc06AFhfhZ5bfUkRe5FptcmtYfUodVikdOJWPdkkBOaPcLOy49OGQuzsV39Ko/9pJ5CKOKBjP1ZbRH4kEvaSozzNqUiHnaxJ2haSLSppeJzkDaqaop4r8uPG3w3Kur+0k9ZCcbsEQv4Y2VHMTEWrrJtG0YP+ReTRxjykuL4XUKbPdZnzVR1EVpOSm0WG1ldKMcEUhkX6Vma1FDrQyEeTNu+FkpifMXdrbdtqvMSwei7P0INWO51rtc0cRsQv9WXJUMVO1RNm0jRA7+LNGpKdkmX2bhA0UZXZakXqTcUklCRtnaZNa4oI/w5iaN79dCJSYafiTf6lSHQzbLJz3fEp+H4O8x5vnarmjo6f2YW9ne8n1ue67/oragp+IxAcTjntCONXqJuiBQYX7VDlT58PvuU9sPcRNo2cvMlq8OJqczOeIN7bIhboXJxgm0vMAbwiyrUw7hkAw15CLNn287WRNhsYnJw4yltcbBIefq+S0c1O2YtA7CPxI4KNowE2vI+8lOonMyVZg51FwObRD/wh3ZKB/sqxGOvP3LeS4e0hFkHN+okQUYRjk3duT0iNZDEh2ZqI9Ge0UB9n63dkVw9wrb8P8LLJ7U68LiOgNb/AJUaRHsefHgNZHrm+5SKehrI6eWPhsRO1rkTbv1LbHT7G2Ol7PaxfhOP/chxQ9jBwYHVkBvJeHkOaaq8LelAfxD963UlPHl+KG70k6CWlppA1gErm8SlwLUjzQJOHMTvI5a2tcnuJv2Zl6rhW3lwPDphzOnjAflasbjZUfHsogYQ9Q5rmkmjVOzhybsupPRSMWrf0qtCOTLk5CKtIsqenHiZbW1XO2dGPzyKaRo4Td3296qKnEGEyDXb0+9HiV9QwvnaHpuVXPTtlnqKtKgnII6x5NdBIUvaHzFs2uUOXa/xIbtRey1ao5WydU1D8oze5+aEKo4xEL3Ier0qLcXkpmHwvNUgxNaD5qqCy0w2OQiI3e7y71YcRhyzyVXVVzYaNkTby/SmaCslqpDkkfpVfyFdl82dQedu5GQ2tz3fEoBYhwys0+pCdddc2d2aYEqUrh06k0MYRuR5uIsmgqGENcv4pBJJUag23O1BmiVJuDNn+JRZZju1b9KfjKQfwzyEviLaKdbDTIZJ6aeMhDxXeJBVckI5JLOe31CmGjkLR+p+SlSSU81LlwjiqmfqjfaX5VY4dRhQ0Q1UoAdRN+zEvAzeJRZp8EUxRyU572ty9SWT5E7O1vTatRBT0UkNUddmBPD+BH65fD+5U1VhsYsXDzEvSSzYo5CKUcRUt/E/FZ/2fwqGd35fiTtzXaf1IHy9SxN0NW+bJXWjlmjIdwv4e9GEbEfpFaWWMjGeebB/JdCjOS2xvmSsy/EEXyYUYFa3JhUmdlW9LJHobIShtLJ1Yzi5RZ59+5AEbDHnluU2xkC3qZm707bsyUiYQ5sya0RsCQwQvzXLrSz8SdLcKTR//tIssa1LTNLh225MyO21+9EAuR8tqlsqB0NpaM6IcsizbciPaNrZpbuays6LYvdnakcb2Z2/JGG5LuydDZrHkilDJJqzOkVO497e9S7eJq+dqXBuLTqUbG+hGan4mvV8OaRQsJEztaI7SU+mha/Xd9Kbkh3mNj+5Tvya9rghPmXJmHy+lBaX+pSzp7ef02oOC465KtjLttDFu3l1LhDa/wASlFDdyZ7iSGlkG7N2JVsHbZDtQ9SnvR3Dm7dK57O1/LajeIaS/RDtfuXS96meytck9O3J0boerIVz7WZmStU32XzbvQ+ytdy3fUluh9tsiWkXwpW6Kd7P3vntXeC5c2uJLuIfZZCAX93NO293iUiKlcX7i+JI4bdMrfhU9xB2GRXF8hbNkJR296k8G3TTcmyjucrc/pR3BdpjL5bc3/Sk2ZaapPHv5XWoS9ypTMnjAlJrvpQuTlrlck46c0Dx7sldnM4OxPJaOVqb412maIo+7NNPGw96pMydiOTXmgMu90iFh5OmjLdzRZgxoiuf/Uhu77tyIhYeXShaTXuWpmK50/S8MTHiPtz1LyUVicSHNK5+SANb2kkk7NySYVSGxEINxp43uExcbtpeSyvUPJkPEcWsZ7UoY2kMRbO4ntQAgE77AZOT070riBncZNvHyVjFRn7OU8cDlABiFw+I3/8AhKRFJR4ScvHpo6+ocLX47vYH8EUL/wAG6fB4sFmgPHKaqgimATaKLabxP4xWv7H9k8CxrtJSgwYhFQSHdadtzg3USy+HYhUYpWmDzjKIx/3gZiIt4VtMJxCshhGGkijCd2fKWy3b8K1hQnZ7tD9rh4GAYX2coKOgw2F7QGULzP3mXmvSezmNSdpsHo6ypeGnqKjc0ASbX945r5Uk4tKVFPBUSVtObNxuJAQje/cPetl2E7H47jHb+gkrcOrqKnppmJ+KBRDDG2tubreyD6NOneMvxD+HcmnhYn0O4c/CycmqHKUmaNhEXt3N1IeM9ueTitkzPUaOjfzP8rJg6V/W9qmFUHz0/ggOuceYB+VVYtURfZ3jfY1yLgvny/kpB1nU1jckhqLdcnu7x/0osWo08zxiLN1fJC9VNtykt/cnyJpNPF8SP8Mi6m92iVlajIVlQIl+K64VZPaTPK5C/qXZenQA18SZeGXdqFqdkpM5KXEHV/5JiUXHQZHL9yGS/ilG27LmsF2r+16j7P1x01NbWHC9sxZ7WfyRshLG2bg6diLXd5XLB9v+21HgNHLTsBSmzakD25e65Zk/t0rcSk4FHR0xzu+l2fSvJe3XbDEO0FdLFX18MoQXE4wbQEn8I+amWSkVHE/spMa7TSY5isr1MslHRk5WCLXZKtxuqajpwpqSvkqhPc4k3SqSsrpJJswe0W5CnaWnnrDKWR3Iif8ANmuJzbOmtSdhtJxHLol01EW6VY4NVYZg/tFXOTy1Q3DDBly+Ik9R1lX2XOCWgjiOcXIvxWvH9Kz2IR1dVUz1MgGcszkZl7/EhOkR8iDVVUlRNJLI9xm5E5KO5bfNOnHJuZwf+CB4zyLR7R56LKRodpqWSsqBjFtxbrloDhDDaYHyAfCHqIlFoMQp8LoTADY557b/AIG9KgVuJT4gYySH08hQXTBO+SYjfIrtzpwMhkHLcQvcmmmcvd+5Oe/RIKY48xySlIe4ye5yS4w+SENxaZCPqRFHcPdcpALiAJJu5uebW+kkrd+j/MVw435sXyTQAnN3M1qXE0Q2v35JFDaY5Fcq2LOXepdAgG51wY3uyztSGN+9IBeLuSue7RK3qFPQ0/eyTIXI0AyEWQP1J8Kd4yHPcPejijaNi29XJSqfPv6VjOb/AInbixJ+SOdGdmw7kI0p5Zf0qxt8upIue5ll3JHQ+ngyLSRsOrvcSnjI1nxKPww7ntIUJE3d1LOVzN8S7SJXE05sgctcia4epQ3kO7V/zZogJxHTalR07E0SYkhkUKUnyyzQ3Xcn/mnRntySnmtu1XQqLi3qJxNm/v5JCWumW3xJ0ylNE06hu4lwZLtFDInFEJPmL5qaL3SJEsjk3JNfNBxnHR0JSXFc2ZK1wcklbDEXExdmuVsFQBW5u1ypik8sxRcZy72ZTJbm2F9kuRmDPLMLh8OaOIuIGeTFdyFZ9sy1S4hebrLtHZ+Qi4lIIz77x5p0JAKIZL2HxWqi43e5v/FK67vf6Udsj8hF5HWBu2MXkmfaNelVYk497/lRPJdq5OjtlrMT3qNeW1l06o7dHdV4E3N8y80bEw3auQ9yO2g7zJntBltuRjWOJDq9yhcTpzd0uNaRZs9yWo11BMeou73uXHm11zIlA9o9z3JSTH3ZCKO2LvE8aoxHJn2pe3GWubqu4h+rwrnGfLJPtAupf7LL2wyIRbO5WcEJyFc4PaoOByUBRSjWcUZS6CjYSVnRzd2T3C65cvt8Hfgyb8yLnBMNOsqRYchLuudWp0PBqHjPqDnaoFBVRwwlmz3F4VZ0VZBxBeVnEF4WVzs+p6fSkWR4XVlblG27dzZL7pqRMs4rR+anw4xh0wtezifyTsWJUXK8x/cuBuZ7EFjf2VfsMsfUHLdzTvsshcgbVP1GINJazd121MQzRFdxTIcm0tdHuK9n0EFCYvm4tahOOOM8nDcl7c4gLse7NMcZifflr4s0lBmcpw+iRQzNT10UoNuHxKzxUQ4o3ROZHcbqj9qDii+wS6lc1OMUU0Qve5GLWmOXJKUfeqNMeRaNWVjVUfFIHa27wpxpm8tqdHD2qLTjdjEuRIfu1+9+XzXS9CY7HHmbLky4AgR5szfSiClC4d7j+5GMPDu8S53R1RTHBGLvbd3CTJ2PhXj+G4l8L9SYaO3udEMLrndI6oxn+iwkxA5rXMHHhBwgte3b5KVDjGIez+zhW1YRZW2DO9rj6VWtTmWmd1qOKne7V3XLKjshjl/JE/7wlhCIPaJyKHbGN9wg3wp245gFznM/K51E4Y58nFGENo81zs7VBRXgkPYI5sbD+5ERXeNiuUfgt5OS7wbS0ztSNVGP8gjJ/Ww+aEhMrn4ja+lE9O8d3IiTR2Xd3vtVpSM24R8gGL3FnuEv5IeC3Oy79yI8rh2P7k0fELUGuV+4x2h/EUtLcebF3rhUtwWO/wCklwoagS1iT8OfKRk3Jr7JUYP6IZYa42/iP9KQ4bwzzc1ZcFi1sSKna7oR32aLpYeSKFPHGWm4bU5w2Lk1xE/hUgadvJ0Psok/es3ks1WKvB8yPl+ZduXC2rvhX7kfyWcAmu5om5/Ch0yyt5pa2igtMJLdzSEUvmglis9ySXhzSYSLQUFC8XJEw/JHbw+bJ0tvcnqA0QukAvtze1P6J624RuyuToNiJw23N/yRhC131KYEbZctyExYW9KqiWxoBYe5tEfEbLTJct269KbKMSSFYQ7i9KI8ifTaKHS3vuQDn3oJs71Holdb3OkJa3dSLTInQFglldy3d6U21hybpSYbizzfcnCG0Rza5BQ1HnIJN028lIGNiEbG3IqSnAj4js/uUth11BFlkAheHrDctHhVPHQwXm7EZ7rfSqsxcrfEpwTOICHh/wAU0zJk2au0HJtyMJGkbnaSgdQp+HqZVZFE217UhIyItWT8RAUfK4u+1AYh4RVEA6XepO3PtyZMHIMduXUnBJ9vhQA6IvzFlLpqdpLr+nJQgkt16lPjqvwQyBrs+pVETTBqcF9sYWOoeMfSIqrxLsbIUJezVDkeenE6fiWhKup4acpJ84reZKtrO2GD0bZtUPOZNpHG1yp0QtzMv2bxyhpTdnjsL0yKBUYXWxsDtFIZ5b9U6XaqsrJiznYpA/ZhI1o6p3C+0EtZLLFUEMRB6mtzLxLDg6kp0UJU8pHYcXC85CbkrKgweLglX8L2imi5hJtI/kK0UXs8lp3gZDueMX3OyzmNYlAJHHTAxG/MsytH6UuEGzfAqztNFGYNR4XS0tjb7guzf4lBrO0VfWF+24AP/dRbBVedpEL6besvNNOVo5fwWZVId1j5tuU2gmgkveoleMQbZFG24/hEu5QHICj8d39KUNOwnfI3yFERothECmPgMQxZ6CT5urWjp2hsMwu8hVbhtG4yFlkOmlz7VtMBwVpHGZz45tu9Qh9S3SBuiXg+GlUSifCG8ugC8S1FNhoYe3FNhOqfnJ6fhFBQUryCWTHFEV15k1pH/wBGVoFO2WWTWiy30OKU9iHJSgQi+b3d6aGG1y0tU4qcxIdepU9DXONdizyzGUVM9zCTcmWciUieFO1gu2REnwpfwxyZvTtQwxyDDE87WyuF1otyz7lMp8h0MLlpETYwVGA2s2VyAaNxPR0OIVklPjWGxRvbTzhLeJe63/3KVQTHUUZVhMwxHmbXehtoodXRSurI50ZkY55W/CyP2EupW1DGFZCE8eRxFuC5uaKso5JgIMngAuohYbsvhRqLlGfqIeHqAOYu/h3ZfUpUZRDoAyXF6vCq3Ee32Fdm6kqPhySiDdMWWn1Kn7Sfa5RfdUv3XTnFWcuJOzWh/Vq6zbRrrNlpj9dQD/ux4hFRSnteUrbh9/UoUOE4XHUBF/te1x7WktGxyf4rl47NjQTEc84PPPK9zyk+5HQTVGNVIU0Ed13Td4Vy5MyjzI7MXTyn7Y+T1o8Nwyj7WHgWKdoTpyiKw6mKMZouVwkNpassbjFDJ95nHFURVVEz/h1MX94N217e75KmCjPCawmngkIg3XDtVl2ekMp85AtgJyJh+Jc7zRlzE6lhnjnU0BXf7uxA2RCopVAEOvT3/NX3aSOkpZJXB7iJmyHJZY5GuzZZLkMnDOyc8/CoE8bE+eamHuu8N3JV0sjEe99i1RiwDj265kQoRje7N9qtMKhhqDN5WsgFusukfSmK+OnjkH2czlDLxhb9X81pZg0QnHc+W1W01ZFh+Gi0DsRl4urJVhF3NkmSLiUeTNuvVp0FDB1B1Ut5m5F8Su5ayLD8OijgyMy5696oY43kLJhT0Y/hhm3U7qbLa4JgVXEtfPc/hU2Ca4RY2ttVbDGAmLvtybpTpzHHcepCKqyasvK2jkhqSidjAchK4mISyds1OoKV5DigiF/aD5CT+JUUXayu9pOU53lM2tMpRuzFWdDilFigiDSPRz+APUXuJZ7xBwZNqRCEyjkyKUttqRZUsYu52C263wpQfg0ZSVFolloOW+1Z/EcQufMne3PQbkrRCUrNHR0Z100ko3cIGvjMWtFz9PvU5oWukM2crmue1ul1l6btdX4aEVOE4ywRXZRSAJDqrKm7TUVVEcQZ0Usm5wJ7oiL6u5ODRU4tk0y40g5m9vfdu2qPilQEcY5O4ke20vChKZ4QK842LLz2l9Kzc2LHUTXyHclJhjjzyWQwyFTFO0Z8LOy/w3Zck31P6hzUeWojEDZpXItpMIvcJJoKhx0zb9Swo6yf8KmQcMo8srTH1KuhI6hi22h/xPSp1LTvaOb3F3kghksS2Dky4Y+5d8WaT8trqiFwA8NwCz9PwoSjcbsuklJucR5JiaRh1sdZspDQwvkWf0qMYsL5eSfOZrr8+pcmkEm5NuVFIjMLD5JWtmWSctYR03Lo2DqeaChosh0ToDa2qQE/V1fCnbbh1WTNbGNM/iRW29Q7nQGVvcjDIiyy/MporYQ7U60fc+aC7d/6I4ybPN36uSTN8aQ4Atblk6eGNrPSS4A2uOidtb+PNczZ6uOAoht1yXeC0xE+uqfDPmzXeSfhG0SfLf8AEuWeTU9bFgi/kKkwX2wrGa4+rn0qT/sjUXaBF+tWfZ+up6EJ+PFdf4hU8u1FHCe+B7X8Qrx8vU9Qp1BH1HTen9HPGnmdFCXZOrEf2QXfC6YPs7Ui2b0x/wAFrz7YYQMUDxtNxci417bW9NqucP7UdlioxepqKuKs7xGMSD9Vy45dd1cFzA9LH6T6Zk8ZDy0sFq4zyKklHP1A6T4DWkF4UctocysXp9T2owe43gnkMe4SDqR4xjVFQzDTjURVV8YG0kRbcnG635iheo9Q69hcvQ/T1F/8h5K+HziRNwJPU+nSg9hkHnEf8Fs6rHmuJ2BrO5RR7QMT7wbc+vqJerHqste5HzM/TumjOozMy2Hy5fsz5eSOPB5ZCFmBaI6gJDvN7QLcmCxSOG4I2Yc/Em8+SXxRK6PBB+5kKPsvUSXaMPxE6X+zMguTuzWh71ZUeKNxMpNw92vSruLgSRSy+0QnlbtN7S1fwrmlmzQ8no4+j6XIuDJ/7PmURvY2niJVVTG0Z5M24VqcerI6d6iJpGlINrkL3B+VZSKOWomzaPqfqJ1vhnN+6R5XWYscJKGNDXs8UgE+e/0oHp7m1a0fSrL2chMWy2jzQTj3BkK6ll5PPn0yqykOF8+dvxZKFKTiRbu9W8tPc5bvyqunjbwt81145WeLmjqRCm4Y6oeJ77i+JHNHd3NaSZeO38q6keXNtHTmb6UyUlv0pGLCKYl2jnktUrOWTCmmtbPNRikPnoSCUmLXRB7v6VqkZMdInI828SFi25enxJXW2sTOSfHDagnEOA9xBew+K31KiBgvC7ukWWY5J+nmCE99PHKPxXKdNjFFNQlBHhUMEpOOUom5EyAKgR1H1K2w2jfjjHmImX7Qi6QZGFRLUHA9PQU9LlDwXMWLf8ZZ96lDGGG0155kb81SRLZe9osYpMPwHDsOoorSpryeX/iyv4vkPhVFR9laisw4sTqJWpaIXtOQtxOfl8yUnDaNqgDxCpZjsPhU9IXVn6ybyWpo8PrxCgw839tvkIqejjfoI9M9e9N8krguOwPYkcewqeppPZiqoYbjpihIb2+Il7BhX2al2owOibtRHSU8ULf7rFh8PClAfIiXoPZLsnhXZvs9FQU+FuJmAFOcsl152+L6VcEIDFYdPDaO1hHctINIpxZ5ng/2X4F2ZxinxCjjmqJ6Z74SqZLhEvVbyW2qceq6oieeVyNSDo4Nz8Nhu3KEcNPGJMAOWi6FJGDxzQD4pJyA/wCSb+9qjdkbInjAm0BwF/UyYOE4xLUYxf1MrtGbTEWNVG7fu9KaPHKgtL23N5oDj26m36VHlhC4nc2K33LRNGVsl/fUt+pgOilBiTlo8rEXzVBNJHHa79Pwpj7wguHWQfpZOidzYx1h3ZsV371ICSQrXzYv3rEDM8xWNJN/G1TacXuF3qZSHvEUqGshsAI8+YfxTmotm7hy81mg6R/aW/E6mQVjQ62MVqzZvHJ+zDfa99okfZunkwqkq+BiMgXmZN0A5dPzXzwdU+JVpMEkf4x22i9ou6+ie2f2P4J9oWOlitfX1VGfDtkGJmISZu9fNVZSwYXj9bFh/tBUdPIQwyTtaZN4XJZtUdUJJqkTsazwcQo6F3Ovma2SQX6fVasvNCEjCFjhK+1/h9RI58Sq5q8TB7J22BarKGhjw9uLK9595fF8Kwl7vAN0V8PZ1ilBwYpy7hyuL9Km1VCfZ2P2jEIiiI2/Bika0jVu0OHzYcUkmORUFffsijd7xH4lj6/Ho6ipP2imCvIHt48shXP8SlpIhckP70qBkll4zgUnJQirJeXFO1+e5JiuPlkKG0CAnd7S7hy6lkbUO0+KVFDUBLBL+ID6ETXJVmNVlZNPJJUORVH7S3aLqLbyRBJw4jDhiRH4ibcKCgBJ7fUjjJrkGlvUudOqlo0TJwFszyu/5JXB77kxFI4jk3iTlzcv6llR02miRF+IWbZculOiLFtZR4pnEcu5OjUcTn0pcoTghcNxPv3JW22unbtwt/ySCO4vhU3ItY0NhcOuXNOALXas25PFGFpclz2d+5m/Mlsa6WNsPfky5w2LwMnuHaOeX80GtyLDRDXB28rSR8HuFK7TXd9SRE/T0p3IjtJHGvEcs0YSa+kU1c8mzqQlHu+JI1jwShma7b+5LjOWjqLc/JcErWLNri9Smi7Hjke7LPqXG8000l3MN3+VLiPnk20RVUKzupck5daGvUmeJuztXeJtyzuQOx3ibdepCEmnq/0phy6f8qTl5ooVjryPy8KVz3dP6XTXE70rviQFjvEt7kTSNaTprja80N3u5ooLHSkuLTNK7yTTSEXwukQ/+qAsf1ISfJBdcaMM+Ceu3NhdNXWjzZAWHqL5ZJXIOI92rorrS+FAWH8nRsOmT/4LkuUcpZrsZOXcpY0xwY37l0xe0s+n5J+GSMRFiNiNSLY5BJxytRRW1Ffa9hZO/wBIpdP5lLlhAbcv1CmZoQpxFzN93hS1ZO9jQZjq6RDuJ709DCdVxTjyIIhue70pppG55qSjlrjqhcXTnEDyQXN7xS5AIcrtW7vJcfIbnyZJyC7r3elJ5AJuaOSDoSPdo/8AJT6Su4dru+5VrZ82Tse3momk/J1YptP2mjpMWArfU6sY8QjLS+39yzFMVrZ/wtU+KS4f/ReZkwo9zD1EzQe3Nblnd8SNqx/W9qqo87U8BPbztXI8cT0lmmWg1jl32/vTg1j5auqsS80YyMI+rVZaI1WeRYvUXDzdmRtUMPfcq1pHtR3Ol24lrKyxaofMnDqQhWHGxZu25/EoRSPdsZCV2XzTWOJXdZae3SiOV9qmU008j552D33KihqtcjzvHpuRTV0tRsfaPwrKWG+Dpx9TXLNNSVQVFQUUdQBmPMVYhGe3KRvi0WBC+ExMHcSF9pCtZhVcdZTZnlcz6/EuLP08ocxPb6HrI5HpMvoY9c9CH5KQMYldoquOqceT7U+1YfJsl5c4s+qx5oUWACyVrCorTSZZuiOocd3VqstWdSmiVc2euaHjAPInUCWbd0t/FRbXGbiZva79KaxX5Mp5K8IuZaoI/G/JitQVchFSFkbb2fIRfcqioh9omA3NxJvCptNh5yWm5sI+rNdKxY4pOzzcmfJbjRWnjFXCH4Up6eGRVh9oMQkHN5Y7unaPhWjq8NpacSzG/Pw5qAWF0d37IBEvevVxZMVfA+dz4uo24mM01dWVAi7H+URV5SYh7PTABx2l6iUVpI6UhaNm2t05KOdQ8motbquXLjjm+jrxZHgXm2W4Vz5E+TCKkBMFoubiOao4aiOnkjesjcQNtinliWH3Z8WIR9JLkfTbfE9CPV6fNk8agBLNstyN6y63RlQ1GNUUY5hV05+YoP8AaICIApgvIntuJ9qiXRyidEPUYy9po2rGFyzZv4JFVDtfJlSHiEsb2mzEufeHEEfD/wAlzdg9GOf9nz2XV6ly5Clrd5r9xP5KDfvSctuXiRQwvMegbe9PTUu3ZttT1CyLdu0S0Jc1HuR22925IBMLFpr9KlRi4lqzKNGVpi6mOTEIuypIGBKLkkG0URbkNrd+1VRKYnJ7uafjkTDCwjzZLUvO1CBsmhMAiV+fJNTTMW180yAv5/O5DKPS/VcmTYV3hZ0iJ+Xl70I5jya1K1/hUhYNz3IteWSEBe/LUiTn735IGkdAmLky4+7vtQlmWjdTp2SjOOEXZ7iHmKC0kHHSuQ5hnb8SfClIh16v6UqKZuGLHmJN4lNCRpiybclYAML2c/htFGQvlomuI0ctjHd8Kc4mhablIBhC9mbPqiG/vTYVACydikYnVJGbsICEmzy7lIAbh1zt8KjlJw7cmRDMRBp/StaEWDVFokTM+1Jqi4c/ESgGT55W7lzeX/JMLJoyMTlnlpyS9oYWzN2+lQwJ+bpmaqbdarKLmKbbqbWqXTyBcO9iJZsKx8tVNpKgJCF89oqUx1sW+K07Yph89OJuJE3UKy8fZOCPQykI/EXhWjGocYzfpFAdQF+TofIq1MvX9nfZxzj87lXSTTxjq/S91pMtpU5EGuW5U9dhLEd4GwadJKKEpP7MwZSE5He45ta9vepv3T+Hm84+74lMLDaeOoHOVjJt1opiWa653WbNNv0Vs1KY65sShmLDdq6tjqIyImytUGpHTRn+HTqUgNQjcObv0qYA3clAYnF9We3vJTIZmIuTpWXEeaqkj71c9n+11X2dqSmgAZc9pxSdLqmcbu5NGRC+Tsq2Ka/ZvB+1ipIiOWkYSK78OPpZOw/a1t3wMGviZecmTlpmmakmj/aHu+SfcZn24Hqwfa1AR6j3+ShUfa4KjFaqrja2CZxOSMuo/EIivL4qiKS0HcwLw29Km4Pj0WE1V88RHFY47T3fCo7rZXbj9Hr1X9q1ANSbOzFa9r3dQo2+1LDbRd2e6620XXi1ZHBCEBtUORzQ8UxkbkV3JQyk4NubuJEPiZPvuLJ7UT17GO3TY9NTnRU7xcG8biPc+fU/6VoYftMoKOvCOMw9iaFomisusJhtuuXhOHYxPhs90WRmW20muU2nxCpkkOmsjvO4zLLml3uSu2q1PofCO3mER4fFbPCAdP7RUnbb7TIBpCpcMncJT3HOO6wfIfevEY6z2erKKVrAmHUsrsk0FVT0eJb4pKqjiMbojO0j/MrWd0LswNFQUdXj1Yej8J2IzqZXtG76lkqsqmOQoqlrSDmJLdP2iPGqMp4LIKenHSkib9l/881i8SxSTEpRkkZht2sJLJy4NUFSUclZw+GzEfpz3Wr1PsNgMWGkJygJT5eHdkvKsNJ4Zgkt2r0PA+1lNh5k0psVzWvJ4cl4fqHcljqB9R6HLBiz75i3xiSCsxA2OmO93t4pPtEfCKoK4gwuEuIG59oWv0r0mqw+Cbs9RYk0QFT1TGUY57s29QryztJGZSyg7tIefl0+5eV6fnc3qvo9v1vBCC3jzZArsWkqJB4h3+Sh+3MRCH8dU0JcMcpWA7drDnuFFRiEkEhs12XqX1CZ+fSYLVBk+TNcPSuhh9xZP1PuUmhjYhlsdhJrS3KaEfDAWfJ7t13pVJkVsRHyjhCCMLS8dve6UgvIwgYMJi3UXiUpha8XHK5JxuInfcfVuWqkJxItPhftVx5sGTXOquhpzmgnya6zc4+a00JFHTSmbWlYWSzmEYg1GFReDlfkO1FuQeCuOGSErzDLVOU8fG0DVx3KRiEkc0ImD891pOotDM9Od7bvPVDqyVySmjcb82ci70FRJxNHN93hFTKSnrMWqTgphvMmd7c7bsvSoZwuJkxtYQ7XFKXA48EYsxufpUmmktE2ZmK4Ldw8k0UfU+b2t4rUoxkzzjZyyb+SyNC1kxyvkpgiad+EIOLXN4fFuVQRORa52qfU04TUcE5zhEWVvDJQjhD/AIoln7+lXQAPlaLM+0ULE5FkK6dO3OOVj10EepTpaF6Ecjd+P49Oj4UBsO4hIBYbQcOOwWBxkIjzvPPqt7lXOWupc0ZzQbm4bkfzUymxyKlw72ZsPgOXjXvUnuPL0qCCEJcPkpFJG9RUDkzlc/SKi8a4jkcG1fUR/wBKvuywsMxG4Nczakkyy8hhaOIWyttTnTdrclLJuLLK0fEoE9YOenhTIJZFuHS1NFVcM8lVzYgZDr4eSjhXSEfeRIKou5Jj3elRpqh4wzPP3DmoDzTzW8xEkivssdnIs1LLof8AaGJtM9u1OlGZd1oqOFPITjmzipoCFmRugYIwuXftRP0iydHh5aOyDZb13KbChsScTyRMV2mqJx23XMkNiLChoxceS6AuQp8si5eaHvtSNRrhvbtZE0b3DyTr3EP+pJo3zUFIKn6yY1LbLMtbRUS26RmUqXITJm7lx5PJ9B03C5HRm2fLxLpTMOrOohyOI5eFK5ybRY9uzt79E9qgcx12khqaxpJdAbRQpCeF8i2kyEpH3bLR+aSwop9XKqJDTd/knBmYSz6VA4z5atam3m79U+1sQupotvbLtOLtSCoju0fL1CqtpH/Kkc12utyXZiX+YyykqA9640wC2YZqrOR8tc9yEZHFibJ1faiZflMtnqDsJ+rL1OkEhE95vbaqvjOQZC3zUSmxCSoraiCToiyyQsJlPqm+DRBWeTN7hR/eBkGTsypY64PaHj1uFulG9U3PN/fuWUsGx1Q6zVVZZPVOVzZNy1TtHVU8bG00BkIAVnDfx+G73Klesa3TaLJt8QfIW8PzR2OKEusp7GjrZIxlf2YzlisYrpNCu8Sq56h7dept3NVctdwxJ73ty8Sge3XCWe3xKo9Pqcubr9yymqm2uoklQxOT3OoXG42rbk08jj8S64Yjx8nU2SDm19SaKRrkwclwjpt6kBk93PqW6hRwSyhFJu5fJNllnqz3eLVAZEXiTBzWrRIwbsR2E+bLkcZzGIA/UmyJXNFI1HhE5nEF8r7JfEKsTIpQhHV5G/4UVpHr1IuHJXSlPJKwEXqz5IuC3s0Ed8UpSvxTLLePw3L6P+wfsTh1d2enrcRw6CoLMQjCcBO3vIlUFszNuj5sDD2kPLiAX7nT4YeRALXxjl7iX1B9pv2YxYtHQP2cwilinBy4/CYQuHwrAP8AYz2pE8vuwf8A/I1qt42S5HlUHt8ZCwGMo+lXmCYh7PFLHWYHT4ifEEhklMxsFuptPUt/D9ifaspM/uyMbv8AzmFe19iOwNPhPYkMOxeghlqpruPoxW59LXKoYmzJ5EfOEPaCvkucMLhsz0HqJl6r9kv2f/7YBPiHaOgEsOH9iN7heXqG30r1rB+z+F4CxewYdTU9+QuXBYifL5qeMjxx/htYHpiC0f0rfQSafkbpqWmwWlCjoI3CGLZHGUhFk370FVilQLZNHblu2p95HJ89CJ/cla+0bP5KVCjd5OCpfFKrhC75j5iTKLN2gqYQysAcvCrmajCbrBxTJ4fFGWrNp7lao5m3L7KKbtJUkJO0bXD71DPGsQszCIC+p1oyoYLO4SH3KPNR04ltK4vkrTRk7KN8cxCwf93jIh8S6GNVZF+JSRj9LqxOjgkfO8hHpYclFPCw7je30qzJphBjjj/4Zufmj+/nyLOmYU09Db33XIghtcb8iEUCHRxQCfdTiI/JSwroy/Zbyfw22oPwitZ4o7sk60cA6hGIl8KeyLSYJ4gY25snArGkHN40IWXi7g1qsaKMJpWj9XhFlLZWuzFT5yRE/DtHpfwrwr7ci7J9k4xoqSLj4tLmcxlPdaX0sq77ZPtUq67tHWUWEYg44bTfgvHGeQkbFu5fF3rziEhxitCSvqQryCQBuIriPXcsm78HbCOnkYwSheaYp3j35aCXcmMVxCKlnCM2MhDdaPeS140fsMta0jb+IQuWVqwvamqCSCjgCMRKG++TLe5OX+Fqxk6Q4rZlDUkVVKc0gtcb3Ji1suaIvLO5IMhHVriXMb6i16c9vUkOd23q+JC5LqmgCMnkMnMWu6nQEPeOQonLy8Sb3d+5UWI1x/Jdt3ZuitbLRAANncnR97OhDbuTo7upZyKiJit0RgTbnQW3ctqQeSijVMlCLlrnuy80mJ+9LYOmnuXdMu5Zm/gcaZ7slICYSYs35KFc+XcRfCg4m/R0nCzZSonvMFmWTpriNnlqIioxE/dnd8SByf8A9yFENiVxmK7VN8TTmmSJy+FF08yVUKx1pHtLJ3JCMj3a7rkxdp3JXPzd0US5D5SPlyu+lBdrcm7rdEvVq6qidwrj8+SRE5c2SufmwpWuWt3xWooNhNn5bkrvNulDd3uSLUbsu9kFIRl7nuZK64tUNz7c+pE+0uTkgGISbIv5Ibul87Urn59SchjKonEHdgE3Ebi6WQZ8gkT5ihYtNWuH/Kr4+x9ZHdrCQ/Xao7YLPG/hL96TGn/srQLaOn5krt2vSrL7rqcrNlpIPuefvsHXzUlWhqMXkpiAGcic22j1K6wzsTLND7RiMnsUXdF1Gf5VCoRq8Jm9ojYCIN25X1Hj0GJTcQ2L2gm6Tf8A+ZLSFEt/opMT7Ny0oFLTZzxd45bxVRDTvNJkwORZ+S9BMbS48kjX5aBG/SovsvGvMLYDPdaLc/qRROzM89LT2k873S5aD6U3T07xlkxsQ+rJSq4fxijPIZQ5iK5R5xzZM43F4iVUiN3EgTZ1BZZgN35VILDXFh4cm71C+0lYVOE/ehlLTU7gbMROQ9Bf9FUUdU9OeTsxj3iTrLwdCbkuCzCl/CFs9w7biUGt6jaTqfLJWlOTVUYyA92tqVeVJTxFxMjua3l/lSJi3/Ir8M4nAqdHt4dm3xaqMeG1H/Ak/gn8LrmhlMGZxEtzXP0qxlqnmprANhL1X7lnzZ1JJlSWE1eQ5Ruj+6awny4dv1OphVUpED8ZhINtt/UkdQZFKxyMV7eE0WyvYQ2wOr5WDd9YqLU0slHIMZgwn8L3K09o4csBkXR4s+pM1kgSVoSNkQkCLYUv4jVNTySDtB7e/VSoaM/Gyl02VvK1Sbo+53XFPJI9LFgjVjUNO4sWjclIijYbXZkmJi8bfmTrFFb1tzXLNuR3wUUEIllmPhRxRvlqh9oityvYhTnGjEubfxWHJumgwHd3ijGNu9caoi82uTwzR+bEsnZvFHBHdkneHd3bl0JotuimAUY8mzzWLdHXjx7EUITz6U6NPJ5WqfGICY5O5KYWeWbOy5nlaO6HS7FJ7KeeeSIqFxHPPn6Va2n5CS4UbldnkRIWWRq+miU5YfIPSdwp2GnnjHOP/FWbQnuzdrU9FC/fkKfclIqGGMWRKYayEsmFvzOpcHtd4vIDWp8shfmwi3NcMXEysK4fUK5JP9o9np8S8psktVRcQoidr/SKLiNy1UWlkkp5injjEzba5E1ysqDFApacgnp45c3uYpAuXNKNeD2Mcm/mRwheY9M7fhTzUcme2Tp9ysIsagj6KaHXmI7U8WIU5ERtkPwisbl+jbivJAiKeO4LISEvUycaGoIBcwCzutdV2I4hJUHwoGtF21LyVpRxlDTgDs52t1K5exWcEV3slIF6NybUHL4R8KZLD5CL9m4+dysLntzbpTstZRQte9XIRCFxx8Pv9I7lks2T6OnJ0WNeWVsWGndvZ/cl90zlc4QHKAbntZ9E12jmmkKJ8PnksKO47VmnxDGqV5Y466pgE21ETK111YlkyK7PKzSx4HUYWXdZZVQiDg42e/qWfmwmeYzOMHIcvE6aaOvj0eSW4ealN7XwheNjsB9V6WNPEuGebla6h++BUfdsgmWYW2+pTaOoankgc3fY+o5bU+Y1Ez8Sxz0Sk4eetNIJl3D3rXJm3jqzHF03blvAtjxymkDPK3W3kux41SFbnmV3utVZDShNblTSf+qc+7TsJ/ZpNq8/tY0eus+d+Dx8huDRtylUkIDHzbd1EmWG74UV1r6bhZfriP5rbsmANo6JcPRMBN5529ScCZyEfUmZjBwsMxO2SHqLVKQt25cuuLLQrkM0VhjGAvySLIWtZkn6e9AfTk3hSQMNiHua4kiJsue1NXWlokBMJE7piC4jFau8Tyb9SG5vyuibd0/pUgEMm4m8SQ5l4WQCT8vEu23aeJACOR9WXOI4/wCpDa4vvdJ/e7kqCgy3b2zXLdBd3f8AKkGfnzXSzJufwqQCi272dTHmbLL1KAO0uV3knYpGExZ3tFNsvyOzSWh+7yTA1Ri2WbpuQmIhBjb6vSmTJ7tXuL1JFLgfeY889fyp2Ep5LnBzIvUoZzGMRZZIqDEp8PbJxuB3uIC8SiwL7DqEZB/3h7yzutFT56GIo/wmcJR5WqpPFKawTikf6U1L2ie0gjzEnbqHqWiaM2SpqiSnLKTL6VArMQljm2SuOnSo9JWMPHKdnIjt3E9xCo1ZUATjIzuVu0VLkMtcPxKT2weLK5CXUtCNQ0waZ8upefhWNDJmn4MUqJnLfaPciMhtWa+eYBua9V3GaS4ndUx1RlyNxFIah7sy6VpYUWktY0MJO+4viUKh7QSQyi5ncOfSoFZVe0Ha2ZCPIUwEJ7ndrRdZORS4NMPaafLKwDH52knTxo6U43lj4hkzF+G91qzI0+7N3ciU8Cjp4LzyLLnd4n9KdsC7DtFxJxDq/wCSmnVBUAbM+4m6iWKhkL2niNuIn6RWrwmn4lzyO4iPuQnZLRHqI3jLLqVdONx56D4bVd10kRTHw3UEqcJCE0WVGLK0I2v1zuT5xsTct3pRyUv4md9qNsrdG299ymzVL9kD2EOZdKcjhAdjdSdqRkENAZQDrnEtQ3IJ+LJUw226po7SuUb255tHDck0h3Z6JWDew7dw7WZ9w+JOzVh2cQ5HIs9LgEk1DTnM+jXLkOVRWE0jXBE39SkFY997GIC8sUEun95CKlDVNJEMh0dLd1WjDaoBD7RU8AGYwB7rlMqeiwctFSKskFDTFDSnLTRGMgEXT07uS4WH0FQd70jbbfGSOb/904WbP/dmP9arhqJLjNye3pb4iRRLbJU+D0U0omwPF9JoqTC8KqKwAxOqmo4BYvxwYSK63aho45CC+Q3HTS5VeI1XGmEGysB+pKkCezJ8tPg80wyT19SBi2g8Da39Sqsap4aerJqetjrwNruJGDiPy1UaaY5nJ5Dciy6i9K4AuQ5mdo9ShlbGh7BiXtlfJfYIUply6uWgqolsqAB4oyud7XInbVdw+ukw+WV6bI+JGUVsreaj0mcdSF7uLA45kPUKwSds0cotIkHQnSlPHOBAY8iLaipiMhsALiHmp+KYseKHG0rucFOzjGRNuyd7tyCKnceL7OxTmQXMINu+JJ/H3Fp6v2m3xvthHN9nWA0cWKEWJU0kozUIw2lGG217+9i9KoeynD7QYzBQVdTJTxSsf4otcVzC5D1KpocBqcUaWSB22vrxFZUGB1OG1IStwpbW1GTpXFj6WGNNQO7J1mTI05kKKOMa38cfaBE7XAXtvH6lIlFoS4YRMA/4Lk1R92xfhRR3id13/JMYfMck5vI9xE9z3MvQjDU89z2LHDY4IaWolqHcSyEQERTs1c3CKMImEGbQvEoxE1hN1KJ7Y5Hllb4VWpFkgahstzXITqmF9VElIbtbxTDk4kARyMWb2q+CWyymxB5KTR7SLa9qz0wtDITZvbl/UpUtZ7PPYTXEDqFWVHtFRK7xsOb9I9ynwP5DUklw5XOQoQzIsm6kUNK8j87VNgpQjK8tSbxZbUhFlhVUdHwj1EsxJi+JaXHMNj7UQ+30cbRVgNbPB03F6ljxJtzPnafQrns5jUtHVCWTEcfUBeNvJarxRL/ZQVlLJSzcCoZ4CFrtyjyidORA72/S69X7QdnYu12EFWUfB4sQXjradv7+a8nnhkp3JpGt+pZNUUn+x1qgJKfhyNaIXExeoreSittYkmkbhEDtz3c12GO489LfUoLLbs3RvNXgzU/tE8r2QDnbkd211a9q6GowWvno604yrIntfhncLF4t3mq8C4NTT8CSzyk6bS+pSqnFDrhIa94zOIMtu0pPiu73+Ja8UZPl2jPSwvGf+pC3u6k68j+4rdrJptwlyAVFFD8e54xZnuWmwml9njJ3a2V+d3cs9hckQ1AvK7gYPc1yvqnGoyEmOWMB77VLVlWO1dcMI5akSrDqmLl1KrmrDmlJ2fbnolxjtzdmuToZaDJdo7sXiT0UwDboyqYylmLIG3dSnnI0LcNupRQ9iWU3l0qZFD+CMh5CPdcqOXEHpWF7AIi27mUsq6SoHe+30+FTVDssZaiMR/DZQ5aq4srbfiTTSB7knmbPLqH5JE+ThSGQi2oiu6jyN0BSMXl/BJ5GFrXVgOjUPcn2mfIisuFm3KsqK4I7Wza/4lH9seS5ndTRZo6OsjqhyB7S9JKUAsVz3LMjUNS7zZiLuUiDtAYgLPYQ/pSaKTL58h7nJNHM48gcvpUIMapprs3cS7vEnhrqaQf27DcpaNYNE+jj/GG8HLxWqYdOA3SPGw/ET8lWtikVKBPpKQt4H5/Us7jHaKeuMmAmAPEIuud4XM9KHVrGjVBwpuT3fSnTjjp49+Y58iWIosSkoZL43f8AN3rW0eMRYtQEEUjcfviJ935VlLC0dEeqjNAlNRkWsrknYRpyuZpC/gqathPDyzcH5sL2v5qZTFdHe3T81MouHgrHm3XJIkKAbfxHK3mufgE3OQviUCpxIIegGL4iTFLigVR5G9po1nFbDWbHN6FkZRCWeci5szJ2J1GOYOWtyGOZibU1GzOnSDJJDEL83QmMeaZcm7z/ACpqeqCGIjdnt8KuDm2YZVjh9kiMgkksz3eFV0H4OL1rO+7Tu6lUVNVLMRGBOJZ6CLp3C6hyrjOV7iJrXIl26cHjzzqbUSyIrcWLXnD0kpJTai2bKlr6xhrbwyLJrVHaqkzzzcc/SjQO7Ro5c+EJ8RrX2sKamm9nIs9traqFS1D1T2ZcvEmq+T2iYYo87W6yQkS8ocpHWDoFw56IKm+P8B2t8Tkhmm3ZAbiPeQqPIV3ft9StHK5Er2hh5dIoCkudQbuomd0TltyzToiyVdt5bSTRltyydMcRxHR0RE5aJ0SIyYbtd3Tao7knTJNdTqiCVhlC9dU2ZbR3Op+KkElTFTg9kUe17VNoIWwnDpJjzvJv6lUw0NTXVYwRwST1kr32i25AFphcdJVcwmGqM7bcsgs/xX2R2GwcMB7K4dT2WSlGMp3dWbr51+zLsjV452swumq2OIyzlMStuAAX0nj3aKj7Oy08dbO0RzvbHELXF9XuZdMPBnXJat+G5Mzc/wClKKZo5M3Ai+l1HCaQhFwdjAmuYh6SSgmCasOB9pg2orbwKi09ois1N7vknPaItr33KIdK8fddb4k0V4vytRbM3AnPUAVvht3ITrgEe+35KtkquHppcoZ1mmvlqnQrLscQa3NkbYh4un9yzPtDW5ZuPkOaa9qO7Mn/AKkUVsagsUCy9ze5V1RilzEzu5/U6pzqN2p3EmXqGtJ3N00jNsspcSktyt6femZcQ3Z/5VXHM1hPe6DjfG/Sq1Mmyb7ZroboJq44y8V3wqAUwf8AEQvNGTftHEfmqMyQWJP3se5MlizjdmBCPyS4MRanI+73owpYMhyqJRF/S6dhTDhxph5tcKs6bEmmaxoj/MqwaEM//u6jb6bVOipYo5rPaZiLuUuikmWUcltzu1jM11xKFSfaN2YjkGNsUiCctGuBxEn+pSKMgjqMnCchZ+oW22rwD7Z+zp9je1nFgYywitHixjl0F4m/ismdmNcmI7Q0tLHiVe9FUuFPNPL+GTXFEV3SRKmgowwmUYal2ECNiaqFn/Dz9XuQTVXstYUkbvwJud3hdWlFNBWQFA8sfFhC5xk6TD/2qTWRrwqJ6imilrJXlKeO271ZbRdYvtfhd1soM4yhzL1CptNj2ISU0GFVVXJUQU4OeHDpa4uVxMRfDutU6WNsQox1YsuYqGrJXB5qYhaGT7u/4UD32i/iV5i+C2nnDt/8vJUc34cpBnda9ty5WpI3UtgdyXEe4skK6JPkgqjvT1Lvf+5CWZc104zHwPaPuQSIi3XMkJdKBvl1IvpZAIO5Ii7m6kYU8kjaBtHxJyOhlmtZh6vUgtPUbAnHvT45WcrvNPnhfBt4kg87XFSraOEBsZjPLVRqVsQLmt5XLvEG7UEE03ElJ+lAcxk293WdGuwdzD3IBJiLv9ybKTUU5TC8h8rskyovZkoiut+lNa88rhRuJ7tlv7kwwv5OoR0STCu3bc9EnJyLl1JcMxDPIiQkL8mVXEipHO/1JPl6V0Yz9Dklw9ueTiixCtJJhXLbkcMbkYt4Ux0K00d1oW5Nd6hT5xuNuTJoI7jtfO4ntWdm1UNd/SjAWJsn6lOrsL9lAZY87C2/JQLd2oqU1LwOUXD5AiLjdmyXd0o3yLv7vCit25ZpkDTbe7an6EeJWRM3rZNW9zo4JjpZgkDK4HuZA0uSymxyt45R8Rh3W9Apl8WqZJRZ3a4nt5KDLIck5SaXO923wpXGJi+m17kE0iYWLVIkQGY6beXSkWIVEdQQO7enkoskjzSHK4Wk73bUpZHkmKR+bvqgEkTJMQnjkIDtuba+ihiT3jltSmLjSEeg3IG2vzu1QVqX9DiUlORBKF490qcru0EnCOOk2+ucur8qdwz2bEsNqmztrAjcnHK3NZu4+EUbHtd7nFJNh265CKR8yPNyLquJ+pTKOoa78U7ohtvIeplCtKMBfW19txNtToFF7FUX7ZXssEfF6kwcEy0xXtJ7VRhQUcZ09KG24n3yfUqJ8+5ISCws8yLutfpQBJt0b5oJ+PER+OokpzEwNwIeVqdmqJJgKWRjMyf9p4VF8XNdORycW0jEtr/9yCkTIKc65hCJwAgZSg7N1kml4DcoGHTT0sucTMWfqZW4YtW2i+0MvCLKJOjfHC1yR/8AZeeMvx5Yw8teaOowuD2yq4eVhh+COfSSckrKmYMpGAt1zEk1RIR5uEd3qUbm3ZRBhwWWSSx5Buz3aqSGBzx6ZsRC/UL9QqRxj4t1jCXwp8ayTnw2Iku4aLCKnw2oIcsxu+IlGORxImztdntU4sSnLSxlAMWI73ZriWDqRulOIPEfkiGR9zXo+HdowPcpUWHuVuizcoxNseKciKMhjzyTrE5K2pMDeTU2fmrem7OxlqzXedy5MnU44HrYegzZDNU5HdmylRcSwW0Wsp+zYFza0S8Wasoey9PGO8nXBk67Ge1h9Gz5PBjYIZOeW11aUlLJIY55gtRHgcAjkBmpAYPuHV1wZOsT+J7uD0TIvkVVPRxiI7313clNalYrXF2VpDhrR/Enwo2G3NedPPZ9Pg9PUF7kUn3fu7khw/X3LQey+9d9j6rWWffOp+nQf8TOPR2iWiB8o+cREK0r0fuZH7CwgJ5NrtT/ACaMpelxfxMl7Vadns5W+olIikaTNmZaMaFrc8gJC+Ghlm4N+VD6lSIh6Xkh9lFHC+5vUnmpTICfJ7R5q4+7wHmz3LvsocmZx81DzHVDo2iqCn4gasQ/Sylw0rCAtltZTmp49u8h/cl7PEJZ8Uv4LN5bN101eUMRYXGO9uII/JSAp3LlJ8N1i6cxj/eSWt+lcaulu6z3bR0WTc2VDHih/EAqWXMhaS3xdCh1o00LO37eXvWgwrGApameSeNzE6U4WEmu18LqmrMDeyCWnkaXinbb4hJb4ZK/ecHWQm/+tA4Pw5CLNrgIbX+EvCqqrw8yl4nEszfpJtrq1+5cQwmY2k2C52mPqyXKunlkcrna0d3NbxkoT4ZwvFKeL3Q5KTgyiFnVno5D4hQ+wyjGTR5iLq5ipTktyC76VMipzLRozuWuTqNPBjh6HucyMzT0dZTmTM7iL8xJkfDr9r53fuWmen0F7D/glw4/jH9y5n1V80d0fTUlrsY2ahq5jJ3Ymze7btT8f3hHazykOTarV+ztzyuS9nDmwXZ+5X+XflAvSnF7RmfNw7uW34UgyzyQOVujbkuIwjb1Ev2s/kodEX/KjuYR5/mSYbQyycvNRaiTUnZnFKwHJcu57k1daXp+JRSqG733Jo6huTKXIqmT+MNvemjm7tRuUUJH7/EkcziZaup2HRLebyXHJ1GGQuepJCV1qewUT4yuEUXE7+lMB0otbdE7E0OOVxZrlzZ6oPDkldb3osEgiK0s/wCC6JPzyuQMTImJu7MUWWOiXVmzLvTzZR3Lbz70fE0LNkWTXIRlaQ5ttTDl70RTWj6iy016UwUiiyh1s7S/i6cOSPggwZ399ybqYXp2B33CbXKPFJdsfIc38SLFsTIZnEtAvt3Op8lVRlTZOzHn4ctyrphkpaTJwsLXMvUKgcTy3E/qU2LyKbPjbM7e6507DUR8n6u9CELFCRyHb5D1Eo9wc2e0ulhQnRRImqm3ACZ2E3N/pHqTRkBc2/SujI+rRgw6W/Eq+Q6JUUdPSxFxZGvPkINcQpmGRytyG0fiTUQjmpARtIWVr2orUodCS4cn3J/htbvz+lNwxtGPpb+aRzOVzBuJvUmQMyi1+nV8K6MjiOWa5vG6/d52oRJhu0YiWbAdCocSF3bapQUrYhMLBLtyuO7wv8KgFttb3o4ZnpzzZmEk7A2+FYXR0dMTgDHP3EuY9YIDJFJbPtFwj8Q/EKpJMaP2biG/CifkI9Rl8KqJsSnqJc3N47t1uf8AmVbpCUWy8ip5R3s1xd+3knYyuLV2UUJI+CzubiJNd1ppsQjhtyZy/epbN/iWRj+ZRJfxHybwv0inaXEIqgd4WlmrI6NoTGSRxEMrtqsdmeqKqSN8hfMfSTdKrpM888nIlocSo46jWNmDyIVEPgYfEDGDHKT9ROgydg0eBsQDJLJb4rRQVeGyFMPswGQ5eJXUUd1Pm+zTwumqKTiUeZvuZQPUjkIYfQhG8kd7tcZZclSTVQxy/hhFLn6WV1WYgwsUYN366KDTjBR14zytdGPIfeigsXEjo7/wGinsHLXxeJco8Sg/Feoge4o3sIZPEoNfWSV1TLObsRG921Q3zz9yGETVU9ZT4pQU9JTRuM8XhJulvUnzwfh4eMrymNQElhRcPYQZcxLzu7lkoqqWlInjkMPpdanC5KsoAeonOUn3MJP3Jp2U/BW4piDU90TPv6XIXVXPIFRV3xxtTxvb+HncLLVVVLBJMTvAw+eirq6lpo4SPhMJ93vTaJTSKE5PB1fSiAmESz/SrXDxfBZRnDhlVNua5rhBXdJ2+OG56jDKCqJ31nKFhJ3/AHIS/ZL/ANGKubO/LcPpVhDUBDUBO8YSj1OJP1fmW5p+13ZvEnyr8E4BHo5RMxDn9Kkf7J9lMUYXo8QjAn/8y3+l1Pb2+xLJq/BnA7RYXwyZsPtEtz3OKtuxGNR13bnD3o6dqe1iFpBHd0us/wDaB2PfsbUUbBUDOFVG5hYd2iZ+zjtRT9k+2GHYrWxSVFPAb8QIuq12JtuaweOjoUr5RvMS7I+yxcWLiz2uRfgHYSy89ZQUsxBPBiIy56jJJavScA7WYJ2qp6iniqDp5b3MBne0svD7lg+22G08dlWckgT5kDiXST5+paJL6Itr5FLUVWF1UP4UVUE5bXEzuFQRIIXyhkfXwmq46hhPMHtJRZJHkIfStb4M65NG0jyAbubCIpn2hhAnfcXS3xKpeocoss32o4ZnG55HclmVZJOoOTXpTcxHz6fiQNUBYWbXXJRVAEeWT2ZdKCiHJJcZO5XLjbXzZdlyvy/iSALyE2ZmIep7lD4AlQSezkbO+8X0t3XK2YuIAyt0s2tqz4Zc83zVlhtU4mUfhLxIQMkNGxGUWd8hbgQSlJRzAedxg2tr82UniND+FTPdKPMi8SGpjAeHL+1Mn1Vkmo7N4wFPMBm/+4TO3ED0l6lI+0LA4JHGppt8Ut1hcO2z4SLvWFp8Ukw85QAGOI+Qr1X7K5qn7RsDxHs/URsQ4dA9VAUUFxOWY3PKba5CobspRPIJ76iY3YA522g21DxnsyZrbdq0WPdnanA6uV3awwdyY43uEm9QkqSAacSzkczte7hZc1BXkUVUeY3uxD02kyfpY6iGH2wAuihe17vejr6GjhEJ6abiwHzHxRl5ErfBKOTFIBp4Inltyzt3CT+a1SshvUzdQTE+bZEL7kNuotl8TfJa2bsrUwzZHBaPTubayam7K1FHNYfCnua1uEdyejI7qMrUeFuq3xJp+9XGP4aeGnFHJHwjyutLqVPbdyUeDRPYkU0byCLs2Q9O5SeCdgv/AJUWFR8QLG3a7lo3rGjoYqeWJiMAMBEQYdj/ABedypJ1YOZUwCEMOQO5F36IODc5Hn1IxzjEuJ+zFMcS7fn1Pos6kNOxnEh4bRb+9S99ncShYnGcfCd26t25lfNVR1lJFA1PTU+bNnKLPcnQNogBIYiOWaRk+10MsbiWj3Jg6jaLt1dLrN8FWEdQwllk/wDBRZaw5BycHH6kimMrXbzSqJH2/wAxRwwGnFhHnc6QSP5IgJyblcXqRFlGA2dSoBuQXtzcntTJ55ZMz2p4pHkf4RRXMWjbUARx2upuHUtx8aR8hZ9BLxJ+lw+78SVmHxWpuurHIuGDtaPUQoFb+gKuseSQmZ2s77VF0L4WQluJKUXEc26UUMT2+9FGUglfG7gQ+IXtSjF5LnZ2HJrvqUjiRRwg4G5ELtmBMpkA6GNVcko8SQ5dR+p1ZDVSR0wMTfhdVqZoMLlGOWsOBiiDdu2i2agYjiD1BmzE27nao0TNVkkkBV1nEMgDaP8AiovFJDbcPLpQ63K+PBG8ieGMSxhk+8vUXUrim7VUXsAU1RhQSy8Ri44SOBWeJlnIh/FHJriz6SWr7PYbh8Zy4jioREI3HHTZ7Sdu4hbuWUscGdWPPl+mVcWMNRzG4UnHlB72GXcIt8XmoFRXS1REcj3ET3Wi21vpUrHsY+9MRllCKKnE3ucIAtAfcI+ShCPDivPbd0CrUUjKc3YLzPC2jbj/AKUEGRTDxOkn1QuOueaHxarSzMdEeCZMzsVr9XmkJWvm25cYtM10YzkfIAIy+FkEEz2xxDIMrSbW1rUNNVcGOWPZa9uZZburwqIY8MiZ2cSH1IXJu5TqOx+SYSfTp9KU5cOUhbcmBku6nU1qejIh/FO7vU0TZFGMyDNmuSGNyMfFmph0tMJaTva/pdRwJ6eSXgZGI7biVBY1baeT+dtqHRhzZShrJBcXyiuZ+nJReGeRctdyCRGLjzbaXiU/B6PjS8Y9wBy06iUWlhkmOzXhd6tPaHsGBjtBm1IfCKABxbEgkMYw/FAH1HPaTprDMerMJrhraeRwldrLy3aeWqgVhRFOXABxAfUmRLuQiqNqPbB6irKp9rlgqCbqj2F/JaGl7VTlUDUhK1bLA7caSpO7PPuudeVMW5O0lUdKd4Z7f/1I5F/o9uxX7QK+swulqcHxmppcODZUU3GtKLIv5MoVB9qU+G43S1j4wfCeYRmIZyM7fEvNsBxSn+9TkrfwuKwix5bA+oe9aiGuwOnf8PFaQd9ziVK//arXLsnxE3U32tdpBxQoaLtBJLSmZlDLKxFkDdNw2q7wD7SO082N0H3hihHSk7CYizWlmP8A7kxiP2qdl4Qi4dfDUHtI+EFu1ZmXtBDi1fUVdFkcRTEcenMFvSUvJmpTceT248WkEzvc7ie3cyYPEOIOTu4/UyzlB2upsYmII4pAlAGvIlYhWMVuTEQrqo422Wj1DjblI2vuQ+2Hyzu+JVpVVur9Je9C9V1aPd6hRRO5YniHDHPPqTD4taWXhy6slCOTiBlqm7T5M1w9+qqiXInFi3To/wDpQliBl3blAONxtY3Yf3p+mmhpZQkkzmt8HhRRFtkqSqljbUHudMHXSDq7AP77lDmkeYyNybV7vkmt1vNk6HZYe3S5lq1uSEcQnFuYEoOpFzXGJtzO+4fUnqGxNfEp+bOxZeJTA7QVEJhsEh+SpLo8+tIeH67k9Se4zW4b2u/3gWOJufUTp3tPhOH/AGjYd924pHbATsQSxbSAvUJLHxyAJ53cvSrzC6iWRhZ5HGIfSyycDox5mfPtNH2cw3HqyiqMIrqjDgN4DIpPxgyfr/8ARR+0EPZyhxCeCgpJpYHj/DlKa4/n/wCi9H+1/sO1QJdoMKje4WYa2mHxfGvFcQroKgdHYJQ8OSwfB2pqXKOwTRyUx4fWPwBFr4JCa6w/T8iTuA9ojw8uDUvaAbXEm3Gq+WogkprzduP3Wq6wTD8MxoyqMTq6gJwf8QY2Edvh+ah/6K8mnmoafFKbjU5tKBciHwv/ANVkMT7OsR8JrIjZ+rLqW0oK7A8DreHQPNKE/wC3GU2IX/6KRjWFhIAywPfEe4C/5IqzJXBnlv8As/WkP7ByHpuFEHZmtsvMBH6nWvPKMSvd9vMR6lkqzHq2a8GkeCLpsHwrKSSNU2zsXZ0+ckoCrSpqooacYpDExBrdz7iWX4xk2puRfEkW4dVndGpc8bDB1YGIvkhmxSKGMOHAPuLLmqfpdOzScZhHK23lakBKqMWkm0yYfDaKaHEpx8biolty74UAHLVSTETyG5l8SEJHEs26lxhYiyzXbXjkyNtqCo/IdLMiE+m5TIYeNARu7kIsp8PZ+rqIQMIPwja5iJ+5WNN2XqY4ijN493vXFPLGJ7GLpMkn4MuQ7xdaHCsNeSEjytufQslNi7GtnmZ7xb+7FWlPhp09OMbv/SuPN1MGqget0vp8lPbIiBUxhDFlLld3Wt1J/B+xstQd45jn1DIykVNGBTUAa3STWvcvS8Ho3Fhay8G5GvJ6nq5YMdo+i6D0zH1efWfhGDPsacOmTELe5c/2PO3Noh/QvVXp3INI22+5D7K9vQwt6V4q9VyH1kv6f6VHkr9kZY2/ZNb9CqKns7JxC/AtyXstX+HEexit5rPSFFebmzDp4vEvQ6f1DJM8HrPSOmhwmebf7PnYR8IB08SgjhZi+YR7RXoeIyRQ0c+cVhZWsPkqEYWjDVrtF62PqpSXJ89n9OxwdRMz7DJlnl0pewv5OX7lfmUYjpG1vdcmrrbbAYS7y81v3mcn4iUi07N4a+LV8EEkdxuB5xkPPRY2pw0I55WycRE3G1ejdmO2wdn+0+F4rLRtUeyAQHF69HEf8yy2IC+dRWHHZGZkVpdWpLLDOakzp6vFjeJJeUZ06MM+T2pPSsLDZn/BSmmuub0v5JzUm0DxLu3aPFWJPwQGp2juzdrn9TIfZWsJ2a630sphk3No7hT0MZ1EPs8UF85mPf0/UjZldgpXHdptZKxT6ynjp3syula4TEekVFYY8uR/xW1nN2xoY3IfhQsLFcnxGPycf3qbidO0OGYSYQMPEc7zF9z6+JK+QeNpWyrtbkzq7hws6js9xXiYSiMijkEev1KpYQLTPvWtwiRxMqOWQIgCN5QM+kC8X6lE214N8WNSfJkLrS2u4kXiHvXCj259Kn19HHR1n4ZjJEe8Pk6jGIXZvkrsz7ZaYVg512Dym5XjfdaO4hy8XyVCcbiZAbWky0WEYt9z1FLPFkXCZ7x8Ji/UxflTONU9NVSe00h7C5j5KFJ37jSWNNcFFbd3K37OUITBVTztdTxR2mq54WHxXZq4oJgHCzpmyEpZLjL3K5SMlj5KnEaE6OpKO66ImuAvUyYjpzmMQZubq7ONpIygnka1nuj93/opWE4bFGxSSZaqHlpF48G8xiKhaGMWzD6kRU4ebflUqWniuyb/ADIfZ48lxbnsrEl7UMjTgPcnRhDPutTvBa0eRITjtbPJQ5mqxpCaMM7myt+aIha7Jme70q+7N9mXxitigkqBpSO7blu0G7pWui+zPDKOUjkq5pzu2Fltb6lx5eqx4XTPW6boMmdXBHmz4fUFveOQRf3IRw9yMc2IfqZenvhb1Ulj7suX0oxwcOGQWgQri/uKR70P6enP3GGp8Pp6cRa9j+JOxxxiXqF1pT7Lx3m7OYiX92PSl/s6wgNkjh/Us31UZfZtD0fLB60QKKGnkHR3Y1d0eH8Tk+35LtBhsFLIDyNfl7lewjTWZsbDr0ry82bng9zpPT3D5jVNQxDz2l8k+dLHfo9wiuXRavxGRRkBH+GdxLz25S5Pp8bhFaJAxR2no38k+FOZeSCMnI977vUpfEjG187lDbN4yiKKn6WdlJCjeTVgddgmh87bVKCS4cgzuXHOUjqU4DLYe5c2dd+7z8rRWnHHqaGnB5KeQjAGHlt5Kp9ujrKcpXzGUchYcu5YqeQO/iTqRXRYbJJKIMbDc9txKVX4LJS00WU4zxdRWNdY6QYhTjcMrOQ/C63fZ7HOyuEmEbcWU6sBaQDe8Hz+FZzy5Ic0c2XqccfizziDDZZv2cZyfSyckwuWE+HJGQH8TLb9q+01PguPHT4bRUoU7sJPaG5BH24oPZiepyCfP+7juG1T3cr5otdRCrZiPYbnyYHuQnQjH1xuJd9zLQYp9oUY1FQ9JmQbOCRRsOXqVXXduJ8SlJ5DYRz0AWErV0x70voy/Nw3VkFoQjIbWuFTwwGSbCSr4G4oBIQSALbh+JR/viIufe3oZW2FdrIsPE47LQlt3RsIklJ5F4Rq80GuJGfEWtJtUJRgLd6tMXqKOSUJ4nbfd07VXyVkA8si/etouT+ilkhXklYLh8WIV3AldwFwcmIW6SUaqpZaGoKKZmEh1uHvSjxAIZROMnCRuRZqdX9oKSupAaSP/eBfWS3cl778BvH/ACIBTGXW7H4tyDjXWs7CX7kzLiFOPqEs0y+IR3c9y0UJEPNiX2TQmtHJrB+lkBSPzZ7S+FQfvIC1c2K1O0+IU4y/j7gyLp6rvCr7cifyMP7JQ1BjykMfF1JS1Tlpe9pMoUeIQDCYEAEZW5F6UBV0ffkXl8KO3Ih9TiJvtBWZcTaPK5L2xyHVrhyVd7ZHm2rES57YA6X7VfbM/wAqC+z5uKR7S3pqWZh5O9yYeoewctpJh5H8/mv3Js/jqiYFcUd2rkSa9skJssur3pjXb6VwC6nd22qXIdB3ONyWmbZpoS6udyJy/UpKDcrQJs+pBaOSbu3JXbsmQTQ+0hlrm/O1OxE4pqEfPcpEW3Vm6lpYpD4Ziwo9NqZHaSkAQCJc7i5IQIEi/Umn6v8AMiItCfpyb+KYuuHPPamA71c0n2pgZAHvXSqNcmfaoAkDuAsn3IHmciJnyu6dqE5gGIQ1Es9UwUzXZf0osUh3iXPo7D9ScijlkbOMHIR8XhUMhbnnu70Vx2ZNI9r+HNSFE6omYqaKNjcpcrju6W9ybp+ATZ1Bva7+DqTBVDEWVndkydAqcYhkkzIs+kelHgYqyqCQLKcJBiHxFuUMY3t5fmTp1Echk7Bwh/4YumRkcdGQAQ7nyz3IgoZJrnjC4W8XSKeoaqnhkvnp3lHu1TtZih1kvDjdoou4RRSKtjEUMUbZyvuztcB6lHLdKVjPbnoK7w2sIzJueiXEIRJh2JsTHeHGLDxHy+EUuMAuNgWilT0ckxa7RfxGpjQxUrXt4fESaECMbkGZnbalawho9qRTXFlGDkRKPIJx9bOJ/ErALiPJd8+lc05u/wAk3aRDo/5VIqaN6Void7hka4CzUMdDTRvutZPw05TCWezy96bjqmz27fC6n0ORELNOwkPIfNYSk0apbEWtpZCOHZIJcPxf5h9ycGN6enMDYSOz9n4nF09U4p7VJlk1tgi153E30qLVk8wDtfih4h8TLWlJEXRFmmeZgZ3tsbJBDIcYF6UjFx62RQiZELB1ZqLNPkPWyxlmTW6Ztcr6ixQ5IhjMLhyt59KqwheNyeQ7y+JSY5GjtyWTy88G3a1Vlj389qF4wmcr2YvJRgqNuT/uRGXEHTMdPCtYsyojVtdLSiMcfS+3cybp5pxDIpLR9IoSj4L78yLPqzTE03EfbmK6DFuguNw5CdnEiJx7lYwyUhUlR7X4bSC3q/Ks/KNpKxpsPkqg4k7G0GWl3egkgEJzOWTJBbdrttV8dPEVrRRtFpraSrKulEuWd36UqCyAe7TwkuNIY8ncR+F114/1Jot3iU6GiZJbEKkf78y/eh9uMrnkczLu1Uf96HQR61NSG2h95nk0vtH4l0JJBtbO4enb1KO/yRMT56bUBcSWFY0ZZkziXTb8PknGkCQSf+7FtS/0ioBSGXPclLI8g5szAPpHkqsKJEkntQ78xy6PSzeSaL930pU0MlQZBGzmeXSKeehqe6nk/gopsCMBWvnnaXqXpf2dU8/aahqgxGT2yjAxDhShcT/m7l53921H/Ak/grLAccxDs7MT008kEuY5RE1wH9TIrUfEi/8AtC7H0XZuKKWgOXhyyW8I3uy+klhy5rZdpO2j9psOKnr6MQrGe5p4i2/pWOtbmm+RRQvl4Vxy780do2oLd2QshirkRdOd3NdiK3XPqROTWZZNz6vElFI8Z7GYiyt3ClQxDCxGPzSqxYXJga0fShAt2R5ikZOJZ5uQ5W3KaLGgyu1LanQJhYXHMSzXGhORisa61LuyzuQBcxTSTMBxsFxdZ5oTrIKMSBmcydtSLzVXFUHDGQAmiIi59SpsloOWZpDJ3b9Kk0GKVeFylPR1MlLLkQ3QG4lk/UKhXfJc0HksijRx9qiqqYqesZjYgsaUR3CoFTRhwQkpzv032qtuT9JxqiYIonPiyvY1vi+FACikaM8zjvHLpWy+zntF9xjiTymxQBBxQAvE7LEzwnTyHFKDhKD2mJbciU/BO0lb2f8AbfYpAD2ynOkn4kYnnG/U2vL5pp6slrZHpWCdvjxoayMKemCKKDi2ySWERXW2jmqzDu2EFRXhEEYRZtvkk+rkvNh23I45CE9HtL5rbusjto0HbvEPvLGeJmJlYw3Cs5rcjmk4h5m73E65a5dx+5ZN2UlqX/ZKupIZpYJ2slmdhjnJ7Rj9Vy1rQ09cxvSShVcJrpCFuXxLzmOlktF7H96k+0HSiThOZG/O17VqpUjN40yzxqqCYiiiYeED7i8yVjgmCsUMVRUAwkf7MfSHmsidUZW5vtHlqnTxSoLL8SQsmtbf4fSp25srXii+7c0vstXBA3UDWjb5dyUE0ENjcVrmFsyHuWdqah5j1Mj/APxHShqHzyZrslm3bKUS7qqyAreATuQ55kSqTzFxsRBzy6f3p9hDbkDJVsPwK24hfyTdu0nUq5h0Zk0Zee5Pt8EbjRZR2sPV1JATyOTk3SnGyK58ty6ItdnltJQanLbg0C5PRxtSmJu4Snlp6RUSWQ2IrH6V3jOTDnlcigHamoOYSZ3a30io7CHN9yHiXETO9yFybNtWH1CqA65WmReFKUuJ9SaOTUtNqTCZCLM1uTIsBxpuGBBZufkXpXYSCnEZG/Flz/ZZclLw3A6quApeERRNuc+kf1J+vro6eIY4Io4vhjbd9REpFZXVddUVAs0slojt4Y9yi2uL5O6JyuPP1JNyVIYL9KTDtSU6AaejYZJd55aAL9P1IAv+y/ZuCayrxOcKOj3Ddnuf8vNQO0GKQyTnHTRDAHQIh6WVXU4hLVaO9oekVHHdz6vUpodhxC0jk59LcyQSSPMeqI5GILG6f8ybcfc6oQRe9COchCzNdc6XhzVnQUvBEZ5AcjfoC3+pAEjD8JgKYIpaiwyLXS4vyrfYZi0vYelKeiljOqNmsGeO7kmOxfY+rxAL4qQxqizLewh+W51V9phqyryppAkilhuF4pN1qtKiLIHaXGJe1GIy1uK8IqqTmUAWCsrU0/DLIMiF+RKTNNJ7QVjPs27VGqc7B0cB7rkSYWNakWTNuJOWgMHx5+pHRxyXXxR3kPu5J08LrZNfZ5C/csh7IhmVp/hv8iSjF5L99umb6qSeH1bP/wDbny8LKLLCcJ2SA4eLcgQgJx10LTxI6eOSY+GG4nFAwuR5NuVvQUvs4cTndtH3ugApYwpQGCLMiy3l8SgVMnDIomf6y81KrKh4Qzv3PcLf6iUbDsNnxIz4UbnYFzoAiH8mQ2qyPA60hFwo5BEW1ImtUUaOokbSmlLLbcIOjUqyPck5btERxnHqcbj9QrYYRinY8aOJq/C5yqBC0zGQiEn9SKE2ZAKg4xNmO29rX+SOKnOoizjZyt56L0C3snYMsGGHFnua8yK78qYqSo8SgOSJmoCGQSCKMPD07iWlEbmD4b8EpPCz2rc9lMUpqXCwaWos8NqGbsrgxTyu+IPEJtoJdQGouI0NAM3+4VMJBGDGcRvbdl1MKVNMNr4PSOz2LBWVdk85HKDfh3PtWjh/BEsje53ufVeZYPjUZYvS1tO7cLiMLxj0+Vq9S9qhvLIIzH1Cy9PC90cGZUw4ie4Sc7fhzT4k2esiaaugHua35J8K6Cz9nf8ADktzAFibv/xUikGSY7I77e8vT9Sj0+IRRyCbwBII8hJrhV9R4tLkYRRRCBtaYxs1pMkhJlbW1ADWSgDgQjtvyuuUUpAFvV+5WE+HlJ+wjYP/AC81WmMsZZHFalwxiGQL+bDb4sk/7RANzmZSkXLh+pNCTDdeF2my19v5kwUZyEXQKqgHTqvMbfFzQFWXXZ+JNHmPPwoXH3NagyC9qYbtNxLrVFxaM6Z8X/alc46PmJIAnwzP5uNqsoKq22+RxHL3rPDJJnzRhWPGZO+5DjZSepads8WqKPAJXoKeprL9skdM9pZfF7l83V3slZWG0sT0Vx52elfR9Jiz2i7GwmXhFR8Sw3BO0DC2I4XT1RC/7TK02/MywlibOrHmpHjNNiGER4AVFDhtD7R//sCzKX/MsZIT73Z7yfmQuvasV+xnA6ws6KpmoLvAW8UGCfYzh0M0keIVfHpzC1pItpgfhf8A9qyeJm/ehR4jTxtMeRm4/vW57JY5iEJBRyQSVlOTWsIt/O5UPa7sjVdkcVlpqhros/wZfDIHhIVc/Z726bBZPYMQBpqCV+rxRF6ljFU6ZpL3Ky+r6OMpQGcHiGXaE/gIvQXvWN7QdmzEzkAN3w+Jek4rjFJhtPPA4NiNHOO+mzF+K3n7n96w2CdpI6iY6SfMgz/BM3uLL0l5/UnkS8Ci35MQEO0nfaTeFW2C9n3xiUGacBve23PctJjXZ2CaYqgGt2PeABz9KyMl+D1n4UrETeIe8VzVT5NVPZGtxjsfT1FKMWHQPT4tSNbJTE93tI+Y/H6mWGOM4zIDBxMdrj5L0g/a4YaKSp2PPC00coPd/UmO0uH4fj1DWYhLWQUeLU8YmY52jVNtG4fj9XmtJRXkE2ZLCafCZMPr5cQq5IKgAEaeCILilPPxd2QqAfs3MGkL6ntTUsnE10HJWOB4tFhPtRSUcNaU0JRNxf7rPvH3rA1IQyAJbKe76iIk8PtBahSWj3WguU1ZVyTBHT53m9rDG1xEXpT01PiUM08U5yAcJ2GJnbkSCAjmxPgixHIIDyEjtVt2VxpsJxAvb5Wlo5GtPfcTe9lSPhZFrJUxerruJNNS04251N30ssp4oTVM7cXU5cM1NM9ELthgkco5TyyjnbtC1bQMHjqIQlYwOA2EmIn8K8KH2AW5Sn/Sr2h7dVeF0A01PnYPRxHutFeL1HpzaXZfJ9N0nrerfeXB6DWR+w9qcECc2AOMW74bV6Zg9RhmJY1DhlFWWFUHaHF2j+p18x1/a7EcUanaonuGE749OklPi+0DEZJ76t2qBYCFh6bVw9T6RkzQXPg7+n9fx4ck5QXk+ppcLenoYqk6unMDNwYhkEtzKDNVUlmlTGRdLD5r50D7RKuYCAPwC6t0j6/Cmg7eV9DUjnbPYYlz6tc15C9By/bPX/8AyqLfg9cx3GsGH2yKfGKeKqiYheIme7P0rKyTH7PfSM5yyM4x3Pz2rzbtJjD49i9VihgERVEl3CzuyVlhvaaKOAWld7gC1t/+Ve9i9O7EVR4uX1pZ8jX0XkOJVfs1FBObn7QB5kXudBjck1PhR1EUlsgWltfkyzVT2gDgUYRvadO7k13vT8OPU9VhWJQSG0Upxjw7muz16R8l2/jO00jjl10ZpxsmYNik9dRkcr7me27zVrS0Z1DX3sADteQn2rJYHWS0tJOYQNOMW+0n2j9Si4lj1XiQ2SSuIDyiHaLLZ9NcuDmj16hjV+TczYtR4bHUQRwSS14uItOfSHq2qhxLEqjFJPaKmRjlytuyt2rNU1dJCZZ5mL+p1KPEgK1src1osGjMH1vd8lnbw4+JI4AHqUvAI3xzFIqSPO0syuFri0ZZyuvIOtyjHkKs+yfaaXsjVFX0R21vDOICy5CY5F/Sqljbg9fJOPPCORbeDZ432RfszWcCqnsMGGWQM2LRxz6mVNiGLNIHslGLxjmQnUi/7YH+FZnE8eqcWK+eRyL4X2pijxIqfYbOYKMWBpe/ya9R1im2sapFw8LDpkotWTU4g7swlI+gqR94UwxlM8l4jyDLqJUctcdRV8eQ3uz/AErdQs83vaFrwW9mGR/O1O4liRSUGHU7WXQm+ReLVQCxCnKEcrxlz19Nqj1FQ8kgO20RULG79x1T6iEoUixDMTE2yuErlqKzDzp8OpcUjlGWKqMRe3wE3Uxf4/mWTEtC1uIfSrGgqAGMTq5HClBy259ZfSspJvwdcJqPyJ9RSx4gZ8DbABvZKXK1VdZHAL8ONtg85C701X9prhGKki4UDerqdMQ4lHMxNlaXVuW+PG/Mjz+p6lP2QHYy4ezK4fSnSkYrmF7bvCmerUXUrDsPjK2SonjAB3GPidGSKXJPTZHJ1IH2cBjCQ3ffyFHTSHSkbg12bWqLiVd7RMTh0ttAR8IoKaYhAnNnt9SzUODeWXWfBPKoMhJjy1YRfbuVjRlTlTiDxvczeaovagIs2ZyTrYpw9G2j33KHj2RcMurtl8/DFiZgbVHDwyIWcLlQtiRxheGRiX9KKLHDExeSK4R5rneFnp4+rgacCgEhD2eMrnbqdSxqKehrhqIqS0RNj4ZP0+pZb/aqMW0p3EmfTXuUuPtNTVQZSBYX6hUdl/Z1/lQ+jT/7SPS9ozxGKNyHMtpvuyWhg7aBihkHs7gZgw2+FyuXnwSRzRcc7hC61aPB5PumqIwjilEGY7ie7/468vqenhJeOT2+h6qcZ+eDf0NLwwG8LCy3J2XPPoVDjfaCccLpammlGApjcHEdyz3+02IC+6tP9K8KHQ5cnvPu5+t4enjGC5N44v3ihtcX5Km7PY09VRyvUz3GJ23F3ipxYtAJan/NcksM4OjuxdfDJBTvyS8vcuaCxNYyixYtFI+zNOlVMTc1OjibrqVL7G5BbuzTYycG52e3NdOZibPp+pR5ZmJ/UtYRObLmcebG5sS9nLLiOJP6VFHtAYkWT3+Vzqox2qMZi9T7VRnWSRnmzv8AxXq4ukU1Z8j1PqeSE9djVTdtKyhDM4xMm9L2pgPtgqYSIHp3t+axdViBkGXi+J1UTzNlm/V3r0cfpuCa96PFy+sdRB+yZ6hL9rT1UWT7C+JyVNUfaBJdm1QRF3WusG0jZLtzcs1vH03p4eEcc/VuoycuZtP/AMwKktXcrfmptH9oEgiNzyCXwrz55G81x6hhfvVv07E/4mC9Tzwd7HqYfaUY6ZyXeokR9vpZubvu968qaqcv/wBaF6o+Vz/xWX9qwfo3frmeq2PTT7WSFq77U23abht+03P715oFU4t1upVPI8xczIvmqfp+OJOP1PJNnozdrJLMmkYRyTR9qpc/2u1Ye0l25xPNll+DjO387qP8jbB2ilK52ldOx45ORZtPcXU6xcVdPCJiB2jK1r2+IUVJiVTh8vEp5HAsrXtbqFJ9FAtddm/yNr/tBUE+fF5elGPaKcnzeVYYMQmG7XaXqZSYsW4bZPTsZZdV7qX0cP0ar1HMv5GyftBJ4pXSHHv/ADHWUpcYp47eLAcv57VIh7VU0eHy0smHRmT/ALOcXtMfq81l+FH9DXX5X8pGmbtA9xNmuf7QHeWunpWLLtBKQ5ezxj8QqPLjFRIWb5F52srXQRMn6nkX2egxdpD9LIxxyQny0tXnJYxL3A30oyxiTm0dv71L9PQ/7rk+2egniktmvV6kD4hPJydlg/8AaCptyvu/ehbGqncOhfvR+AxP1OT+zFXapHI3lcmrhRDuX3h+Q0Hc/qSEtqFDdqoKCufkld8K5cVy6I296sBNnmnQjckDbh77WdGRbskGbH6eH37VIHIQUQJH8PSunMfLLatREl5GyTYybvmmXJy5pFIobAlSZ9eT3EyYIrWLNO3XUN7bi6VDKQy1dSBw8r/iXRJ7c2S0J8/6krXLTJBp9Dpi4hk+e1NdT87RRW7BfUvNEEnDInsYhy6SQIa710pnvB8+61cLq0ZIcxQB3jOXcw/Eh/EICfqFdEXItGSttEnfcSryAOpFozEloI5dRepEZNbsztSDryztJTRNA3Ntze21Iya7MGtHNOxU7lLkwPd6U61K0L5yD0+rwoKI4QnUFmzW/EXSrCGjjhC88iL1F/2pn7wGM9AYiHkoss0lR1v+UVoBNlrm5RvcXTcSi8Qi+LPxIpoRjiiyB8jbqzbcmhz7ulZ2BpsB9mqg4cdkU5PrxH1U2qwsMQg4Z2xShtCT1EsjFMcbiYPaTelbPs9jEGKQ8KpcQqIWu4hdJi3/ADWqmv5EOLl8ShpsHONzkqGf8J7XEf6U5NShI5ZswaaCPSKssXrGrKlnjbYb9ShVVZFShsdzl7x9KhTg+SnGcfJT1tH7KERg9wGxZF6lFGoeMLAdxzJFLWHIJAQNbuyHLkmgyIvTosnTNFwh2ORxfNhtIUjqpJJTP1PqgtPnqnYqUyu0U3qNR2BYuIWr3K3wqljkpjlaQHMn6FAioTtHS4fhUrDR4cpE7vGK5cs7XB14Y6SuSHJo3HXqL4kgJsk7JM0gE2dygnI46NnqsoWdGRxJJE93pToVBiZMoLSbhZ/3XJ3UXF2diXUjz3/okmMZDruLq2prh2t8SXd8SXVduXSvBzSQqUYo5hkqIuKI+HNSquaCqH8K8Ay6PDmoEsjyd6i76c72O0vSrszLLiNDERsb2u9r3bdyqaiY6grjzLyFKaZ6iS53TJjqqj5NEgSJkOhFm/Uit1yZ0g3GLO+0n3JlA9L/APok4tl3EkZWmTM/S65ddzdACubvz9yF+nmldplmhUAFd59S7uEVx8+5Fd+pAFhglQ9LWDLraDFmQ+/arOnxqAdJRk5f3azoSW6PmpkMcEw6mY6eFxQrG6Lc8epLCyaX6STTxhjVs4M4cLb6iUKWhgFtJS/kSajKenMeBI/vtVWyaX0Ta3DZSlnkDcOWg+JVskLiYsQPFp5dSnxY9UCQ8Vhl+ItpIqyqgrqbrcDbdaTKZDTkipHkh/qT80PDtzzudrnu8KDXMWZSUCQt0syG3vROKG/3oAQi3fmSK1rOfyFAReS6xbdciQWcbaO7O4uRC6G33oiFstH3eldeNxAXzbd71AAdKHXPTqTnvuQ/EgASzS196cjjuLlchu3JUALE+acgqDpZwlje0we5i96bRWqQLbG8WbGngnkCP2xw/GljC28s/EPmqdK619FPOEKymGaP9vG1skfn8Sqg8EQCYTHiZuPpXbobSbIs+4kK43vUgHEUYjvju/erMIww8CjkqIZYpo2O6ABMg+HXk6qWFrdfTola4ll/zQS1ZKq6gJCJoOJwvDxX3KPcxJa8PPLaT6JvUu5BQRZ56J+kjgK8pTcbW0t9SaYXkIWdtq7wX7tyAHZiCQs4wcdE5BnCN9iepqW4BN2fMfUpLRv3ZKktiHNFY3Ekl125qZCTcs/kiIbruQkmDExO7pTqgtSJQcviQSxtJrnaoJzSi+r3eSacjLTNVsLUmTVDCOm5MFVH9KZue3JK4rVkaDwE812X6RXL92SbDPubVTKajchzN9qAI7blIOFuHm2ZKQ0ccJdydEWkDNsiVUQVolwyJ3y2qbh1G8lSBvIwa6+LREcMVw8itRWnUFFEBsIm9rkW20VnRZaY92gpxw+DD6CB4oIXImKSS4nJ/wCSy5E8kl5vuWjruzIQ/sqn2035DEHNVlJTtHVEEouwi1pllyQJBYfhtOMJVFa5AJdAj4kM9LTTCTwSWn3R+5Qq6o4kpMxvYL2so4yeJn3Khkh6U4zsdt3pzQvCYmIPtz3blcYPVUl5e17is2enNLEKyOntOmZi8yJrslVAUwQvIZALttSONoxLexW808MwDDLowkfpUIu5SBMCG5s2Z7UYQ2iT2KLFI4lk264U+VRcWT5kPUgB2nhj/aSPaLfzU+HtB7DLxAjEyDkJNcKpzmuG3K34k1dtQBu4/tkx8aCoov8AdRp5mtO2Abhb6lnSrpJr6mRiACdwaQX71Sv4v5JMTkOXVknchIl8RxPPO3xNambXkfXq6bRShjMuWRXMnYaWWYBeJry9SRIqeuOniEGBufUrCHtIcY/iwXXel+SZOnq5Gs4TDcwhtYR+lWmI9h6vCwpZKh6Yr5OEfAqAO3xdxZoV0TwQy7UBnspnb86q8SrGrKjiM1g5dJKUVLBQ1BtUse0/2Yej1XIJqWnkxMwpJDqKfwGQWlqjYpJA0FK8lum432l6VPqJAuK3ZEDWh4rW8ToeJwQybxbWL4fESZMm6HbZ1Sf6WUgV1XIc0hOTW/D6RV9TYHLDQwTjLLEcnhDb9KraSl9onFwC7M9B816JHgtRiVSVNTwRl7HCJSCJ2je/StIQcmTNqJZYZ2HxCjpIPbZKY58ruHKF1reG5OP2Nn45ShXjEbsV/ChtB/yrXUkcVHh0EbvdKAML+LcmjILtM160MMK5PIlmnt7TznFPs5qariu1YNVKfIpbht/gman7JWyg9nqbis/EE+m74V6O+YlmxugkK59XYfhyTfT4w/Jmebl2Br4yzORuEG22M0v9jZBDlIWtpFevQ38mJDc9vNSumghflTMG3ZN42yOMzte7c9ycbDXowg49OBRZuTFZufPuW1t3atmhlhCRhzDp96H0yNF1T+zBBhoCcrU8bxCx3MI+FbfD666ihz/CNmtcS9S68IC/Qw3elBa+XK1VDFoRPN3FRP8Abj/4zfwQjWPZpL+lQizyyyQ67hyWpgTwrvKd7lOp8WnpZBYKlxHNUPmujl3sgs9LoaziALub3O11w+JR8amGaEGjNyJn1EXWXw/FDKLhZmNg6DntJIcWcXPPMS8SnVFbE05jF97PcgKoMtL3FAGJBJo5t+Zl042kfZlr6VVE7C4j/UucS25MHHIL87vhTBzSi28PzIojclcTpfJIpHJsmZiLNRGGchvYNvqz0UiCnrJLbIHIbtOaA2D1EsvEnWj4gkxNtTslHLRiJ1LNFdyRQ1VNGOoX/D6kAn+waeM4bcnYR9SlFM8f95cSgHWNIWjMA+nJBxB80F+C3hJi73JKtxCDC8NqqyoYiiga8xBlXxVTCIZOZfCpUhR10JhLG5xE1jxl3is3dFJq+TG1n2hdnO1VDLQYxhc5UpsfDqY3EjjfwuK8emw1rienMjFj0HLdktl2w7Ln2XxfiRBfRTO5Rll/JUdQPBcKiJth8xuXBK2+T1MbWvBsOyWJYfJTG0cY05hHlce76li8epcOjxmV8OqWlidxd4o9tp+K1FMOzJn4QzNpbtu+FUM0PBPiRvuF7nHyUZHaocVTN1gOPNNCEFQ7BKG3iE/6VzHsDpqiknkCmIax3Hhyi+23xbVhI6pyY2ky3Pp7iXoPYqskxihrYp54A9kjvDiHacrekfN1MeVRTVcmPPtBiMOHU+GT7oKSRzhGTqDPqH5ErHDOzsvaasF6mtjp4C3XauI/lV9UYHh2KHK1RnFGfKqHdwX8JEPe3qWTlKp7J4udOcgyiD68I7hIfUKVav3FXZe452XDEDJqCAAnjBrIom/bCzcx9/uWJlE6cyCQLSV5W9rqiT/7fZk+h+JU/tB1GyRyPyWU2r4KQME0lPMEsJuEoFcBD1CSVTUS1VQcs5lLKZ3GRdROhOE4ZiCRnAw5iSAuonUlhF1ckIlalxHLTNJhQAhytSfdqiHmuXdyAB1R6ri5cgAhz5p2ImuJzfcmLkQ9KAXB2o8JJnxI9bSyQtyFAPkSSRdClVAxjEDNYRkzFcD9PwkgCdg9dLh8NVBxY4IK+Gw5DC7axXbfJQaz2baEDOVvOUvEnDmjKligMdoPdcKh29WWdqhI2c+KCjG5/pQkNr+pOxkw2s+0SfUlKqqFhjgsyusuck7IqyBc9uTu9qfpvZxYnnc9vIB703JCcJCzt1NcuW3dyoFKjs9RxjzaNoh7hFBclauoFu5AOT2pI1y5BIcQ2wmebEXTauAXDMXJtqTFalogESxrGHkG0kWKzRYhUh7JAUQCDC433bvESinNdGDWMNl271IYpjj1ArVCik7N3lk46iKllu6H0Sall9Dp/wBslECbMSS9ul+AlZgP0kxiYhIDiI+JPHUANrPnb6lFGskIcnC4Vwqhy0faoaLi6HXGCTXiOj4JiAN58h9WaaGZy0Zu619EuI9wO3V3KDpRMioZIzDON9pakTK6oMJppuLFO28nuaWP0qoixKQiFpHYx7yLqUj2oLs2l/UzrknuenjjAlVlLBQmUURXAO5iJlAMeJ5pFUMRdd3lonykjH9o1pepL3I20T+JDOjt1dupO02H6C5uwj/lT5VASGIN09ymRXxiYnlpuWcsjrU6MWJNkiEraIoMmLfdcrKgrHFijiZrPiVKFRxDEGZrc/CrmGZqV9AYhyXFks9jAk2SHKQnHN7h+SVtxZO1ylU0wFa5xbS9K0NFh7VA5s1o+G5l5uTN2j3cXSrN4KMeMUNjM4kKmQ4fIX7R/wAqt/YY4S2NcXxdykBRntyZiH52rzp59j3MPS6+1lfDCQiLACkRXjazdJKyDD5NzWOX71Jp8FaQsndo9LriXHLMj3MfSuuCsuui5blEkkbk7sN3qVpFCEg65iIumO0eAvWUFG8YCQ1ExAWvLIc1WJpzo5uqg4Y3NfRg8Zk4csgOZGTLOVdVaQi7PuVtisYU7lHGF1r+apJhMusbfJfW9PBan5d1uWcpkWrqjItVCucnT1TGWeahmNq9SKVHjTk/scEt3O5Hd73uUe63zJDxHEeS1owuiSW5tqRZiowVVpa5Jz263kyVMndHfFuS05LgVHELRnXXJu7NOg8jjDt5p6Go4PLao92nUhuf1KGrOiDcOS4bEmu9Xmu/eQERfhKoYkNz7WzWXaR1LqshcFiUW3KP5rv3hHtzB1TET58krjIkdpB+VMuGxALs3Bd9ujt5Oqhice9Dc4+aO0hfkzLsKyK0s8xQtURF32iqjiPdzSeRy0R2kH5Ui14wc+olx5mENVV8VEUm1LtCfUssOMw8/JL2gOnJ/hVbxHtRtM92fUq7ZHeZMeoYnSaobPm6h+0OJZsDF+5ODUPlnwgtJ0dsh5plN367kN3kyN+lcfaK9Y+UFcyWn1Ln/aiHLiDfnb32qwBt9xIrXJLp5Z7kXT3IRItBbR0Rbnz9KFhbnlck5NdoyAC93SK6RW6Og4j/AFWpXa559KACLmhtut1Qv3pNddogCzGNocIzfxHoq4iuUqskthigbwB4feobcs0ERCfK0X8SJi8nf6k2JJCTdzoLHDk7s0N12jNuzQl80/DC9wnlaI+IkANa8nzTsUbEX4h2D8KOumgjqC4GZD6i6lHYTk5M9vegB2aa3YDW2pqKnmmK1mIi9IsptHhM1UN7DcOdtxdKtGGkw2Y3jzOfuHPaC0SIsq48LOSApXzgEfFIKIKdpHHPbE3Mstzq0ijkxL8SR9ocxHpb8qYeQJMOlZgMZ+4kwtgHSvRgJ2OBPyu/xTEGckRFJtza505PXNHTiEhOQRNawkW5U89VJUHr0+kfCl7QSYphATKzcKQ7Szz/AFIG26Ivc6zLDAteaK75XfCm9qfpKXjSDo9veQoAat281aYD/wDcH4dhJqrwvh3HBmYfF1ClhUg08xHldc1r3LHLehrhkt0y2OHiRxM8lsbN1KsrJoyw+CICYZWMr/ermOjip6aqPEDmoy4d9PHw/wBo/wD06tyz71DCZZZc7rslx4rO3O0uSPFTvNKLO/6lbUmF8YhZmb3W+JN0tPvZ38a9D+z/AA+nqMQE5I7yDkPxLLqup7MHI7/Sug/NzrH+ytovszxGop+K0WQ9wl1KeX2Z1dLTcWrZ4BJtvvX0HgnZt6jDiqDzCJn6R9KZ7Y0NMWHkwGFvBva70r4RevZZ5tEfrOf+lOjwYdk+UfMOKUP3aX4j3CO11RHIFpWvbqtR2yqvxuAA7cm3epYqaocRyZl9z06lOGx+R9XKGLI4R+iQcwRtyuL05pl6i4R070w0l1+fVlogIn5ZLvUKPIlLcN9pblIiqmFi0a1RLXLXPq5JcR/P5qqsyJvtDyd36UfE25u6gBJt9XhTo1HnuEW0FaoGc9oe3N+m5dGoYos7GUQy9yssIwd8Uo8SkA2D2ODjPp1bhH/UqbS8krG34GOIBNnlbnyuXJCYVFORiEcmtSaR8ss1a/ZNHTkuue236Uve+aC7bzf8qRE/miygvDchYnEmfJCRP1apEW3m5CgBPny6V1ua70v6kUQ8Qxb1bWQByON5CyZSTw94wLI7i7lPo6No4tMh01uSfh97/qXO8j+jfWvJSWvnk/UiH9KsZ6eImzt3eoVD4dpdX5ltCdmLVADI4lzUgKjydxQcEc/iXBja3N+pVYgnJi5OyRFu+FcYbeTfqRgPUk2AM8j35u7v9ToCk3D6kcg3fESA43uyZMAeJdogL9KIhe5Db5qSkK1dH966W1c3XfEgBW3LrCwpe61dt/kigOCPmjijucWvYdR3EhtuP0qUNK3BzN7i9Kybo1Sc/iM1MfBmOG8TEHtuEtpfSmm3XKVJQnzDeAjcoluqpNS8BTj5OuK6wsXN7Um2629P9SIiazoa4uZIokGKNpDFnJgF31L0ogJ6WovjO6x9C9SRD06IbXu/9UAWlVRxVVMNTT5e8fIvJVTxuPPMU7FNJCxZHaJ9QrhEZWs/7kEpUN2tauhYTa7Sy8Pmkw7rUrbe9Kijj+jN/pToUr56klSCxTBc23NTzJo3LPJT90BGePg6Zp2khAjzZ7hz0TJixGXiR+0cER93pWsfJDJ5jaOTbviUWaoan0zYiTUtc5DkKjvnIQu7Jtmaj+wyqjLR9PEmzmOQss7l0xtfMW2pr+lZs1SD179yF9uqWV3h6VwvJtykoH4kmK7uS18lZ0eHxyR8SXO3uFNKwIlNJa9mTWl6lZhnlkzMIroRwCY2MyXtUcbln1EqohsQwuJ72b6kpBaMCyyEVw64BfPUsk2dZHUBrt8xQ2qADhmT6PaKt5awKWlyaNjI2ETOy0RWclmPze3uUykxg49krMQfEoAIMUqMPqCeB3HL3oazGjrrswYDfc5D4lMOuoypiieIBIvF6VSGICZZbvJADTj5uk/miLIuSVrW80ADckJOI83tScVxuaCzr7tUmz70h6s11AA/mddYtvfckwpMNvJABfvXH5d6623kuWvyy2oIOMXuRNnlkhKNxL0oh5oAdgpSqCJo+ofUregGelhIHjjLxXXqBw6vCQA5YJIhqI7wKQLRMLuoUx7Q5GR9JFz+lHgTWxp6Glkxg5acKiloCEL+LUzWi+Xd80OKYbWYHUjHxKWoNmY2OmmGUXZx9Q96zkskm1/U/V4SUiHFHjAWka8C9PhRZGpysrvaq458txBbae5SqCn9lprnzvk2sXpVXRwvUVI+Iep1aykIgOj8Urh2+lSaATZCZG7bA5Dn+kU1WQnCZRm73OzEYj3O6OWoiKsgicHOIHuMR8ReSsamjgLhe0TtFLUfi7Wu5+FAmWX2e4WElfLXytdT0MZTPd6vCvS+yxR4f2bnxGukjjiqJOMckYbxze0RIlj+x9HUyMWHUDAQyGJTS5bi9LfJbrt5T+w9hqxrHG04RYibmV47l3YVqrObJ7nRZnTsOlj/AJk0ULbc2V1jBQ4PRz1taEpCJ2sMQdRvraskHb7CqgDZqeYSDdaRsu55YfZxdl/RPeGMtbLfizXBhjVXJ9oGF07ix0dSd/K0xR9n+1mGY5WjSPnFLI7DCJD1F6UlmgHZl+ifwQ5ZbkB04K+rMJ9hLhyg4mT2gPxKGdLsLJrVopxZi8epUvG2XJNFG3ntUrFYzw+EpJztAuRD6kzSye0YdRym7XSberqV3EXbdWNOIWobW2ip81HILRvw33KFDURzGQRGx5NqQpbkaMY4Y58krW8lKIXjLVv5JgpPc30osQ1bu0b9TJMN23JvzMi4nfeyBy79EbBZIGRoYtLBNRTkuPN8kcWcmx8vqTM34Z2s9yQCKZrcmzTfG3Zib3epA8mnf70w2ZHoguizjxCfblPJ+Z1Liqjk57viVeHTojeSS3YymyPLLSKseMSBnZrudyd9unjDJqh7C27XVD7VJ3t/JIao4y1F7fSKLs01LI5GjfWRy+pNcRufEHd70zc1UF+fzFQymAT5tb0pE1ZbVNPPRi3Ea0C3MWe0vzLvt1FhtL7RWm5DmI2j1JqkrGjAWN2qAHNmgPpFNVlLHWU5RVEbhBUNbtfu8xTadAnT9xzBe20UmL1FFVwRUt5sNNIPk/qJT+0naxuzeKhRvBGewTO97S19K81r8POOvPD6udhnh6Jctxh1C4qo7UzS1lYRyVb1VQINmRNu08K5N2j0u3CXuPVe2HaimrOw88lE0REcgDJHK1xRdXT5fUvJaSjesrApzkaADf8Aak9wiotHUXQ5Z821Eer8ydpax8PLhGbcB3uAia4mWMnbs1S1VRNV287F4R2ZGKOg7Sw4nWhGxnAIefpJtBWDq6x6iTiGzX5WvstVrU1gCPFze8X2ETNcQ/Eo9ZCGIAM8RsMvf8QqHyaRIVZiEddR0dOFFFFPDnnOG15B+IU3huKVOG18VTSSPFURHcxiXeopx7ss9qUPXl0l6vJc9OJs3sbfCu0ElRiUtXUytEUp3VQmG3XxWpzGsHoMUMzppAP0nG+0vpVXHiElcNOEjRRVEN344tumzLa5eaqYqqswmsKPOy9+kuh/erUnXuIaX0BWYHU05FZG8ot4hZRRoai8WaCS75Et5QYfiFRDxJMTwyCJ/FxLiTsmG08dJKx9oIOKen4VKZK9EydmY2vhr8UMJDo7TAGAiFrb/iL3qKWC1tt3ssn8E9iFRWUtSUftJyB3SdOfvUqHD6usop52qJDskGK27as6Xgtyb5K/7nrOb05Dcutg9STfs/5q5HAXpZc5ZXqALaxZluULEsJkpxOWC4oG5jnuBS+Co3P4kMsHqxHPht+tk1Lh9TDzgK1/Fkr2lpY6WDOQ3LS5yVHWV0tQed7iF2g5ptUiE22MPHILZvGY/uStfLPK1DxjHxv+pOjXS2W53fUyg1G10dvdcj9qO7wfwRBVbbXG5A0Ma2rqeKqubUE2dQ5W6MP7lKD2g2/Nd17s0uI+3VGNPJu5qhxjsBw3y70Vpeae4LiwuLvaSHgvn3rPeJr2mBa93K5SCqJNHc7swttQcG7V2dLgvySbTGsUkOy1TyPqDERNut9yDiMRZ8Ni0SGPcjKHcLeJTZqsTG7o/wDhrt0ZF+zZHwenN2RPTt3siy1hbGrYxL9n/NGVOHkyNqe5WdNh8BYRUTyHZKDiMY+v1KXko0XStlMVC+ejtcmypTES8Sn8NvJFw33aujuFLpCt4L5a9K6VP0+lWfBLPL/kkVPb3flS7o/w5FcFOxea77PH3udysBh3Z5JNS9+iO6Uuka+iBwWF873t+JCQtzdWXsrW73uVth2E0/CGU24pPt3eFS8yS5BdFJv2lJTYXJURFIwOIi1zadSiywnCeuYiO5bqEeDY4N0EJNooON4e1ZKVR+GJmfSO1c8eot8nbL0+oXHyZfw/EnR2p2WlOE8jC1C4vzytXRumY48co/IVrZC6RExBq73Ire5hXYYZqiTKMHIlD/yZ0KO3ticikGGUZHd7hU08Q9oO53uJ1bYP2NlqjI5Qtt8K1FP2NpoREnga5edm6zFBnt9N6d1GRe1GOoI2ja/Pd6S71bU/4xi2TCSuz7Lh3BaXzTf+zvDfZmOa4ZdTjmepj6HPj4ok4bCwmPEZhH1LSU8kVmyVtFR0+B1AiOZ7VoKTs/GWFDK15ygb8Qsx2t4dq8XPOEvs9/pcWWP0HCMVQdgG5n8Km0lGd1rgY/UgwuGjpWF5DO9WU2IUfICch6ufNeXkk7qJ9X02GFb5GCNO4jla/wDBWGHYPLXAJs8dnEGJxI7csxVYeKU0Z83/ADOn6PGKOSGqgvcpSa6MQ78s+pYOOSXhHfOeGC9rKuvJqUzZgbS5UlRjxw1IyxxCdjeLpF/NWI4lhk1SfElcRMCG7JUcuGx41V/d0E4j7QfCCXO36fkvX6XE796Pj+uzycXpIzFSVINTK8lXGBFmX5lUVckUjZMbH8QuKgYr2fqMNrqiJ3a6I3F7nu1YlUmLwnkfS3pX2OLAqtM/OOp6pqTUok8yYj0diy8SaMWLn/go8JbxZn6uYqU+3ufkulrU5IzWRXQw8durggOnHP8A9E++aEsk02TNIj8APSyEqcPJP265ZJsx3FotLMHFAcFu5Ew26I0PhVBVA2/NdGPvXRRCNwkpYDdvzSIWFkQ9WnUiL3pongaePTRC43On7dunSh5/uSsmrGh2/lS+eafQ6osKOaE2rJELFou2+50ttvxIsFwBw9/N0RCxDytToD7k2Yt5IspoKONrdATvB5uwWpuEXEs27k/xHEc3ZyFZuTKGijC0dHFI+LzDo9KlRSMQcmt9JMnQKm7wMfpdTu0OtjLETpdQl3kujHdpn+YkH0r2qPlNgrd2iTZZ810dpepK2006ATFuRXJdTaP0oS3FqgDlyTc/hS8VqTDbzdUArkvDy2peJLpUgIfejiFh3k21NMO7N/JGcl1reFABHI8j5oLu7xISH37UTdOiAOXe5dGN+dtq7pHrncXegOZyLmgB8SCMB8W665NnM5aaiJeFNPufJFw38/zIATC0b5tuR8TiW5u9jeEUBiwvlncPUgt25oAsMKrAFzgqJ5YoDbQoy2iXxK9pKWASLiZENug+r4lkFb4FUVNVUxUUUT1XEe0Ix6vyqt9QqyxuanOdwdxz0b6VAmkLbltD1LSzdla2nwE8VqaSQKAJG3k2l3/NZCqxD2gyZsgEelcqzdz4HVkwvH8xjfWTiDNuLayfnowowyc/xc7bVHpJuDVxSZdL3bl2aRpJikfpd9BV82Ze3UVrd+efckGaV13chEd3O1U2QEPVo6lUtc8L5OLEDqL0tztRaiIv0qba5JLyGRowCSCS8brnHxMriUuz8gnUSzylO8e2CmC24/DcT8mWfwHDTxqu9kiqApS4JnxD6dBztVdc5Bwwbc7+FKct1RcYuFTLHEMUnxCxpJTlsEYm4j3ZC3SPyVcOfFFknLh3B0l0mkY2loV2lylJJalTk27kWcEjiYs7/CtNgONS4LWBPGd2XpWICR7xbN1NCufhc3ZcubDHLHWR6PRdZLpp7xPoTs/9qFtOQyVf4TveYl1OSi13aygxCkqmipGM3Yh48hld+VeGRYpaWWqdfHpBDJndfOL0TEp7wPscn9UZsmPSZc9qpI5KkXj3DY2ayFRHbMTZPz0VthuND7eHtLBwpXYDIu4fUofaH2eHFaiOlqPaqUZHGOcWtvHztX0eJOHsPieon3ryFaRWnz6VMwqMKjEaeM2uEjEbVAuIizfcrLs3wC7QYc1Q7DTvOHELya7cuifwObEk5pAY7GNPitRGwMIAZCwqA/QOXUrftoNOPafFGpjY6fjnwyHxDdtVMJeeirHzFBlWs2hMWq7dqgNExOt6MbCMh7mdWGDyTxhWhC52TQEEnDC7RVdu3mr6kxiPDcKGnpJSA5gLjWtuY/D/AErKb4NsVXbZQelvCul8ldjhNOQZbyL5ojwunj0sf+KfdQdqRRD5dSVxZ5q09hj9tKPJyCy63zUlqOnHwAP1Ke6iO2yiH967b8lOqI4OOAB4nt2pyIQFhE2Hl4lp3CdSBdb5LofhkJh1Du+SnVJRbmyEi+FBTQtIBX5c9FSkqBLkky4g0gX5by5iq2YuMd6d4JZZs12nShGO63Tb02qUoopuUhyIgsy1QiLCyfho5JgKwHRxYfUTETAz3CoUlE07cmQ+/VtqTSW9LKcWHuJEx5i4piSjtEeavuRE8LGLvdtSubPmn/ZXs5/lHqUqkoQkuaXIR7kPIgjgnZAu8kNvzUp6G4zaNrvJcioyFxzb4Ubqg7TsjPHtyXOHcp5UttuTP9Kb9jkK52b+SnZFdqRCIbUrdnU9ykFSmPel7Kef/ojZC7ciPbb3p2nj4kpNewaXbkZUr8nJ7vkiipbX5v8AwTcxxxsfKhEYgPNiE9v70MxQCNmRiWSmzTBNQwA+fHA3z0226KBURtI+bXLlT2+R3yhovYOwyMQ7NpMyZnpw4PEZ92euikUAxxzBxM7M9SyR1EccgSgz3DfppuIU09Z8GbhvC2Voi1wu+RfuT34BcgAi9IoPZC/+CnYqErx5iOeui3k0+TmhB3QBRxCWSEo4yL6lZ1GG08eJHFFUvLT905Bbmox0LxhFvYid9RHwrLY0cX+iFUQsIja3xJoRe3mrato3EosjYiy3W+FRXpT9DW5+SuM00YyxtMhnfmVzodxFnmpns7iHckVK4uOiuxasGjEBAjJtwumZpjmlJ26XdSGH/dyiZup+pANOYtyut9yXBOsgYSCMM35+lAZPzd0bU528kuCe7Nk7JGrmHu5onJ7sm6RR8G4tGRDRyEWgHoiytGxq1stW/qSYbrWz/UnvZZc+i0Vwo2E9H/UjZD1kNELd5IQ3CiMd3NdtYQH1P7kiALbiydt3creCExphB32pqGOAbdGEk+dY0Za5EPdagTIdTDb5KJKVp7OnJT56qORxZv3quMmI8vCqYIF92ua45JFzTfVpmpGERMjLcwuT7Vxh3a5LuhDyuQQLS5dLLlmuXMV3pyQtuHNABe/xJOTEXwpPlt9KXi02oLOaISytRnkVuTLlvyQAhG0ckhG4l1huL4WRCPE0bL6kMBBDxLvhScXEv3J8S4Yattbkmvw+Ed5uJ9wjuuJSQNWuXJdITFs2Z7el0uGd+WT3NzHJOcMyYmZ7rd3NADQ5ker7ifqJWuD4aeIYjTQRsxFncZeFmUehE4TGeP8Aajyua5em9lOydZhdIFRLSGFZIAy2yN4Ph/zLWEbZOSVIm4pS0VdFBhfHaoip6e0I5P7truQ/mXnPa3B8Iwt6UcLrZp5SAvaIJ47ShJvSXJ2JabG6wKHHIn1ivjcDHPluuWcPA6fFIyrZ8YpqcpmMo4siMrm6WLLlcqyO+DLHZnGk25a2lzQf5VYx4HVzSDEzR3/EajQUt05NI9wxZkdvuWR02TqKNqWPM9pvuddOZoRlndrS6QFOSRvwxc9xG9zj/wDPypiSaIq+BpWcoI3HiCP9Skki08xxzBIGd4vctV2OGjrK4wrNx5Wxj8XUqHGKqnqMUOSnCyJssrWtuUCGunp5AkhkeKUHImMepkeBNbHpLdrMIwuUQw+tmpyz/EIWIVD7Tdsq3FsICnbEHqIikY7fe3SvPSkuInd3zN9U9QyMMxA73CTaXK3NiUaPQ8b7aYpjQDh1fjE1gAJnFK1txN0/vTFvY+noBqY3xKslYNYikYQZ3bbdtWNx7HJ8exL2upYBlsaJyBrbsmtu+aswo6KnhJqbEZiiqAbiDLT/APuQNoN8YwsaXLKoKszucrxst8ulT6EqaPCJcXOojAYpgAKYZ7ag/U4sqaLC8Oh3vPNVP3RWWC/5rlIPDaKsggB5XgKILX/Buu/NclYqNt2h+0SphrMEOmimCKHKovqjuOZ/T1crU7P9ukg4nWvLQMdLaIQQZ7oib1F3+JeeTYTTwjrUS1Q5ELCTWWfTuJNQ4HHJFvrGA87n/Du/quVrI14JcIvyb/tP9qkfajhQRgdPTwmJhGXy9SrQ7bSCMQGbezw3iFvUBOyx8mDhHILe0PUD8LWZIzwEM9laxZ8/wyVd1goRNzgnabFZMIqgjaaenkjsDS7IunanaPGMZ7P4eGUPACod8ikDqy5tqsHQ4wGDzS08r1FVALGLDFOUQ3+E1ZB2gpsQCeNqaYZTy4BT1bmMXq2v1XKll4E4RPU8Hxh8Yo73tvDadvmnaiF7NGu1WHwDtFT4aZBIbFFLz8JM/wD0W4CncmHKRiF9zWsvQxZFNHk5sekgBj26siKPb3WrpRyDpv8A4JqQpI27/wCC0MBqYrXzuTMtQ5NokUkpPyS4m3Jwa5WOhoybnlcmnktEnytJGce7Q2QELXZP1INEHCTyNmz2kpMExl1u6hhkJqXSVEcYiEvTnbd5KaEx/q77hQ296soaeKRswnAx+FPzYfFIeYZQWt0iyKIbKYBDPUM/iXJbBIXCK7JT5KMI3/aMY5+FDwWt5OkGxVlI4uX4bWqQF9g6bfmnaiEBHp+YpoI9un9KBXsV/aDAzx6niYJI4p4n2Sk276V53jsdRQ1JPWQSBOD22iFon77l6tw37s0p6UageHUwhKHeMrXCs5Yr8HTjzOHB52/Z2p9jpcRCjcopo3ztfrb4vJRaLD5JqvhRwSSZ5Zabs163UV1FhNDShLVxRA7aUwDdkLJrDpsLqKw4KduFWMHFaOWOwjH1D5rLtc+TdZZ1dGApvs9xQj4fs4RDnvGd2vYU72g+zmswcinwv/f6dx3x5WmL/CK9EKGP2njvHdPtzkJ9xCmpZKsZgeKQOE3XGTbvykr7KMO/Ozzjsl9neIdosSKWso5MOowAiOSQNr5eFRe1PYWChp/bcOqQr6XNxkKD+6P0kvUwkrxqyOnq5BE+QyveLF8IrGl964PjFRPFieE18UtwT0JSNT8X8r96xljSR1YpvIzzvCKinjm9nrmcQz0lF90RLSVWChiFPwzMCYW/DnFVVf2bxPFKuc5KMac4mIntcRBx+Ek3gONVNCBQTwHLA/q8K51+mdcv2Qo458FryCeG0g5iXSQp/FaxyAZ6WosEtrxeJlfhUU2PQy0Jt+OQWwS/8i9yymJYXPRyiB5E5XZCPVoplcSlyRQmOaT8VzMO8RVzgdHHVHA1HWWVXDlOSOdtmm4WH1XKjteG7J3Ek7RVB0so1Efg8WeurLJMo01NjkclIRs9hZbw6lDHGKiSsF6Zm9LiXIm+JVtNDLVBfGDbXETG+3PNaPAZsPkCUDYYpfV1W/l/5p/Phkp9v3IEKinmu4YPATbTgN/8vuWexjDXoT2N+A73AX+klpsVoaSl3Tyxj5EJ7h/MgOlYqXgm/tEBtoQuiq4KcnP3pGLbLkn4qfiP3qRXYadCYuOZA/IsuScoyOQ8gzLJvCyyn7S4e4dp8Hu8F3iVpF2buHSNlYYVRmQCZZjGTelaWgo2HTL9S8jN1UoH0PS+n93yZAOzIDqcVyRdlWtzaBxXpcNPGLCzmBfuUkqWHTILl5b9RcT6CHoEZnjkuC+z1guYbfTkr6iweIg0jb33L0EeyJ4pKOcbfp6VZxdh2o2LIMyL3KMvq2Oqvk9Po/6Y6i9teDyabAQEx2dXuTJYDHtZnci716xV9kXEgBwu+IVUV9DTUcpB7PeY7XU4/UlPhHbl9BeP5xPNKnDQhtZ2O5MFh4d2a3NbhbVX9xYI8rVAmwVyEWstFejHq7R5WT0yn4Mr923ctS9KF8PcRyfa60/3O425NqkeFvJc7g9yv8gx/t6/RmBoW96dGhbvd1ejh7jdsddelOwm4bW9xEn+RY10KX8StpqNuvQii3Wl3pTEElOEWVoi5F/FSKMf95GN9olt3IKmlOnqTidtwFk6e3JXZSXghvShbyfNO02HtNf7mutFLI/JP0sjx1AeHPmqbZkscER5KUY5SbPaP9SH2PYLs/Uym19Occebs+x7HL/KokcjkBM7vaLXJptmWRKCI3ucHXCyF+T80MpWlnr9SEZn6c1ukeNPM0yUdLsz8PeraipzKSAA8bW2qBR1FwcI2uJ88yUqjrpKWQAnzIojYrh9K5MiZ6OLIpUyZIJ09QUTs94va/uTTkFOYyT5EGd1vmrrtXQwYfgVLisFSBy1Ezh7MXVbbdevPKmskqDvN3JRgj3VY+qz/juvstp66nqJzYGsE3uDX+lAYgI5ODKmfPPLRTKOZiKyQ2HNtCJd7xUuDz8XV7yqZIOlDIWze0uS03YbByqqsmBztcrXVWFP+CLOFvwr0X7OMNjjAcpd2RSmAryOtzPHidH1fpXSwz9TCMvBf02BwU+gM4+dzqSWH28slIKRubvt9Sj1FZHGItxGIl8TvOcj9e7fSYIDb07C1zs1vyTM0LRsRh1fJD94XaM/eotfiDZCD9PetoRnJnn5ur6ZQuInqn8BsWSYmrjHyH9yj/eAFplb5aKLU1HELR7R79F1wxcnzuXrFXtY3NjU4uXpHkq2t7TezmByvwhfld4kqkuIWYzsNzeJZ7tuLSQUUrtb+GLbV7PT9Pjm0pHznVdfmxwc4vwWkvbKiJ8uJcmP9qIC/Zz2+SwVRHHGXOQdNPeooyOP5fevbXp2L+J8y/Xuovk9GrIa2uwGeto5nthkYDt6SzHzWKlqpyuZ5S2+9DSY5Vw0x0wTyBAe54xfaTqLKT7sl0Yun7fEjg6r1CWepKRI9slLXjP/ABQnMchZO7Fr1KLGTlponRG7Rl0aJHl92U/LJVGTe0D6mU4y97qupi/FzZlNuAj06VzzXJ6fSv2CIj6c0D7n1fcl4s/4o0kbyAtu8kuG2ReJEO3XNki580WS0CULIWp7rfUi4jWpDJ7k+RVERU73a7RdD7LITdO1OcckPGYk7ZnqgBhMdXSEX72/MneM2a7xG5Zsi2TrQ1wX552ki4KK7RCM1qnkdCantbm6EoX8k6FVbps/MnfaorNY2H4UclURLfdaht+F1M9qp+di7xoCbRkrkKuCK0b5ckuCZW5NcpTyRZZpo6rh6ttRch0Jo7WHJk40Pcm4657dRAkjrrWHYwpasfA60O7mnGjbNQ2xDdqzIxrtei796lwZKaKMsyDJ2QFzXWLzfaka94+UAbkjXB2o7m4OTM2j3IYAdWmdqXza5Ii28kJf/LUAK5ueqVz3WpNZZq271J0KV5HHJ7RLxIAa8W1GMbW5m9vwpziBSvsyIkwczyDl/SgAjL5IGzuLJdGN9M/0p0iClk0diIfT0oAAY+8+lDxGyyb9SAyci1XWFyEXJ7UBQtfqSGNyfJmciRFlH8KEitQAWg8xuJvChMnLvQXfNIdyAoSTcxSbkkgrUSfo6h6WrCQH5ckwXn4UlD5Be00OLdusbxrB6fC56yQsNgERCmj2hp6vN1ntS5ogkON9H+aOpqPaqgpHjEM/CG0VEYqHEEbTnLJzN2Na83XQG4hb/Mua/wAVICjcoSkzYbWuYS8WS0ZiKTIiGzcTt0ilw7dH687bU0BOJZs+5uSdhK6S+RnMc9dVLAceG1hfPm9v0p2rKPZw25Nr8SZMrYQbNN3Pl8lmuQJ+FFLT1MUrZgL3CxeEtEcpRez5U+ZE4/jETdO7wqFJVSFGMDG5RjuZNlMwsIR5256l4iQ1bGnwOBuLrb6l0icYteklH+fUnZSYrXY7iL+lXQgbjL6RU+mw2sko4qtqeQ4CNwYhbaWQ5koQFGMZBY5S56Hn0qQOIVNPTjBHUFwsi/Dz6c+pQ7/iWq+yOUm3RIiu77UU8cQ28KQzuBs7mttLxCmhzyTXJB1yuUl6WSTD/aM3KIDsUTu6lYDIf3IYXuIFMO31PklI1jTIBFtzZrU7R5FVRN6jFRrtLU/Ri5VMWXVdora9pmvkO4qLjXytb3qHaKmYr/8AdFn1ZKI/NVDwTLyDcu7kv6ki29ysRcdlJuHitjRxGUkZg3Ha4RJ2UCGSOEZwdnvJrWt7tyGgxCowuriqqSR4KiF7gkHqZCFQYmR6EZeJZacm2/sSLb70ijjF3zJ8unJEOKQFY2T7m81Snltye7TVBdbbo6XaTDussyrGKtE87QyUGpk4kxPm9uaACa4vCgclahRDnYcRcOYH9LqQQ8YxOR3GLcNwsompctqlU0LzTA0rvaSpxKg19hw0bVEohGfUramweSlL8XIb32EjwoaQsVggbcOdt3TcvSOxuF09dWHFUwtODbmEt1q87qM/ZVs9no+l/KnS8mEhwmghcr6hzLvHLp96mQYfQX3g+71CvRu0OAxjWA0FJT8J/wDy9yq4uz7xsX+7sJ5aDY4iS4l1cJq7PVn6ZkwzqjPQ4fFVMTA9gj1aIRwli2Nt1tuJaaHDzvjBwELvS3Srz7hjkpxu6v8AFYZOshA7MPpuTL/E87/2fcnsdt3q9SJ+x8hW6M31L1CHDY4RG5mMh9yfOlhkEdjCXyXK/Ua+J6MPQ01yeSzdiZrswdtfEo0/ZGWOHrHkvXvuuDMXyElQ9o8DlqByiZ/Z7dSjW+Pr93Rz5/R1jjtHk8qq6N45bG3W+IUoaGQiyvt10W/p+ydwjnGenK5lPpOzMUb6x7fiXW+rgkeRH0zLKXJg4MDe3rt16ibpRvhbxuT3gQjyuHqW+nwtowI3iKxuQKkmwuWqqNcri5ClHqUzSfQ9vgxk2HyTSDlmI5qwpsBkmtDxeIhbpW3puzoU4Wf3perwqzp8NijDIMxtUvq19GsPT35kedN2f4ktjbufciLsvp/6LX4fTtNXM4Rnc7nu8KnBNBMc8cb3HEdpiQdLpPqWmX+JjaPPX7Nyl5c00fZmfm3Df4c16JNCxXO3U3uUI4d3d79FcOpbOafTQRhf9m6gfTaXvQl2fnuHp/itlJSuOr2CKqazFqCjf8evhH4Y9xf0rdZZyOGcMcfJRlgcollYyH7rlFuTWqzHtBhlQVkdYH1ExCovaGR/Y6N4KiMrqhh2HctE5mDeOriMfc8hXaNtbzQjhp3ZvG1quJCPj8NnjLwp6SFhAnzARFtSI9qWzH7Sgkw9y/u7fhSlpZJoxjcNud3JPVPaLDoS/a3kPp3IG7TUBEObkP7k/f8AonbH+yH9329y57C5FoyuocQoqzJ45GIi8KcOOK7dfb8lWzElB/ZknFyxAosmHS21TRpX5M1xelCMYSdreB4MvF9Kvno4s+dpK3IzikzNw07lXmLPaIt0kjmp2EizDd8Lp2hjYu01VA79LXMrx8PjLXTb70OdAkmjPDCMLjs6k+VYwwkzRsRNyUqrhCoqBDJtr23Z9SjfdrRsT526ovYdxiRZqhpB/YNd4tVXzUrkRPw3H9/SrkcPuEXYrR77l08PaFrzMRD5IVEPlFCNCWWbPaS4dO8L793+lW7w02ZM8u7vtZMVxQbXCRzz8K0TOeWOFETh3RC+dyjTE8b2atlzUkZAjHR7RHcos0zzGS1OShs93kgLbyTsZcO7QSua17mQFH3dKBgjySbK7XNFFGZFkDXE6G3dl5IAlVELQjE77iNrmTT2Fo370X4kwBkD3RN1LpxmMgm+Wu7b4fcggBhErs0mK19W2pOLjdscUrrR1bd3IAAsicsshS1zS8W3pS1JBZx+adtCRsn2knsNw2pxapCno4jnlN9BFWXafsufZ2sGn4jzmwCUhZWixeK1VRNq6KbToZ7RT1oQjn4VE1F9fJE8jla3ULKRBnNxC1b4W+FARNdz5If3bkrUUAYzGUpGZvf6vUuMT80L+SIchuUgPSV0kgDHnwwzutFafA/tMxjC7Iqid8RpQYRCKp3EDekS5sskw3Wg3erWOnAgFuGJWN1Kk3EJJfY/2nxqkxav9sowlp+I34kUr3ZP4rSUOmxQIwyKO0s9SHxKFDTnVVPCgC8i6VZVeF1dPEMDROR8PjHb1WodhwiPLXBJUDI8dw5W2i9v71Iw6O2MWsuOQrv+1QKan40pA7Pd8P8AUruCHfytta1rlIAOOZkbvcIb3/cqujqJ4zlliC8sivubMbVIr5raf/8AGfp+BulX2G9qp46YQp6Clijyye2EPxG+JBLdGPlkeQ8yQPzVjjdDPQ11lTEFOcjDLaPSzPuFO9o+zdb2ZqwiqWBxlATjliMTA2fvuVUXZVdKKORhlF8tzIelK5SUEZNIZP5uk0h3aO/8U2u96qxMsCwfECG9oJN27mhmw+rjIeZ3Ndse7JOBijCHQf8AFC+JNd0P/FSSANPVk/DBpCuXfYa28wAJTIedmtqdbFmEdAO7PzRNjnD0aN/4oAihS1pHw8pBJt27ai9nxDc9k35VKfGm8cZF++5D98N3NJ/FA/cVpx2mXEzEviZWWAjSSVYhU9LlpdJYoddVNVGLszjkycw2No5oqidv93ifqJrhJ/JCF9GmqJI76yDOOllpx2RkDETv6bl6D2Z49VgkEkz3FuFpLusfUvKqHh4lWCcsjU5FNrJ4QZy/wW87NzPT1VZhFNLHW8KS2OWJ7gL1WrqwS1Zx54bwNfaOWp3JELWkofGYfwza0h5ik8zcsl6Z5FHaiFrC3uq8suWRfwUqaYOHkLuJKAdQ0e1zTRpFB6W8nH9yXEbvzt+SaCSSTQMyy5p38S0s5GBUUEIhIN4O13pQcbh6OD3LoyRQlmzuZJo6hyLPQUAFFUGJbcxL4Vc4dUS2DfmRKhaZh5O+5lMpMQenHJna3xXMihSVrgvzkcm13KPJJs0NtqUNQFQAuDsVyIqWSQdHb+CmjAY7s77kERbss7k3UU8kMtjmBCPiFM3c2za76VRokTwkYbs2Yl0rKjQ2cR+arwqLS0zU2OTZm2X8VLIZXY1hYVVNLFnaRNsIvCSzmHYxINLwK2cIMRozYqeWR94/CXuWylmYgJsmIviWR7WdmY8UjKsjivliC2S3xD/1XPkT8xO7Dk/hIlVH2qUxAcYUd9V3ELbblA/2+xuYCeKCPn1DGPUsx92hDFxIjvzAd3iEVqsHrqaupL2dglDbII7bvesotvyzqlGEfCIrdqu0Mx73IQyt/Zjcq2WlxXEJjeeK4pN1xRtctSQtzv8A5pwiYe9W4fsyWRx8GS+4cVkiseoezLpv2qLWdjZxpynKVzId3DF/CtuRMQZZ3Fn1Ibto7lLxoays80nw2fCzGSA+KFtzEP8AmRcRqoC4mbjnc5Z3EBefyW8qMHjqBMAdgCTd9L/CsljHZufBx9oik4sGufu+pczxtHXHKmVkWHvVH7Pk/HyujPPaYoAw94YK2OoAwnit25eJP0+QgEgG4wA923qif/orzE5o8eCyWQaevsH8QemUfCsqLvkz+C0NxDVmYDEBiL63F6unyU7GcHPB5QxCjkaejlfQhfcHuL3KnCnkp6zhSM4GJWvtUwMWno6AKNhBhvueXJ7iF+4vcpB+SBU1klUd0puRKZg+JVNHKMEG8Jns4RdJEoMouL5uG0uVvS6OirpMNr6ergyGWnkGULmuG5iuFS+TaDpmnxKSON+HKDRF0nGT9/iTWGTPhZmDA0tHMV0gx7Sf07lXY12kk7RV1VWVsUZVNRJxZCiGzX4RQYXXRU4FGZmIs+mir/sVTFfbncC8ocSqIZRZzcw7hV9QYk5GOcZyk/hWWm4dRS8SAmvLxE9qtexNPHilbLTz4gNAcMEkvEkPYTt0j+ZeV1PTJKz3ui62bmoHpfZmlgxQBukACF7eGT7nW/w/sjTQiEjuZ/8AlkvCcOqnkYTaW2UfELrfdmu2FRQgMUwPKPrz5L4nr+kzecbP1/0L1XpINQzw/wD6eh1dP7POTgDCOXhZHELyav1Eqg+11FUCOVRYWXpTFRjkEkRShVwiAcyPavnV0+aXtaP0OfqPTR90Zqi2rqfgwSyWcmuWDqCCSs4RyR8aTc0ZPuJZ3tV9t08cUtBhDAPMTqZG/wAq8x+9p6ipOd5TkqHe55SfcvrfTvR8+jlPg/OfWv6r6SE1DCr/AGez1mVDDUObxCTQkbXdWipsKyrOywYpWT28yMvLVZuHtx7Vh1RHibOVQMZDHOPj+pP02MQf/lhLTOf4r7W/ivQ/DyY4U/Nnhf3nBnnvDxTNNHgZzQjPHkUR7mL4UZYSe53DpbwocNxQI8Ior5X/AGbdLqYGKNIxME+70kvMydxTaPVxZsE4Jio+y/tUEsju0ZCNzXeJI+yoVmDVTtkM8Mgk+ngtJO4bikfF4D1kfE6uH4lbUOB1eNBWlRS3zgDG8Eb7jDxZLneTJB+5nclizRXbVs88l7I1kh8SkylEd21+Suca7FyYpANZTg41RsAnGXqy3LcYPgrlGNjGIfErmHA+G+rvaSxyequD/wDD1sH9Pd6G0vs8Ok7C4nGWRs38U3L2Lrx1yj2+9e7ngNPIJX581UVmB09xaGtMfrDkcfU/0y8S2izy2m7M4hiDcIafiXAwGXhYvCSzNRhM+H1MsUrhcNwuK9knw8KXRpDEDdiMRfnkq37QsLw6bGjqMMyOCRhO0X6St3L1On9Q3dM+S6z07SDa8nkf3PUTYdLUM7FwztLXwqGULi217fNei0dHT05ytKDiJha9gssdWYeUNQYWHbnsIvEvcw5+42fJ9X0jxwUkVtPdGWbdQqxrKjicI8hEx2vb4hUOajnjImdv5q2wTA3xahqrJH9sZxaGDzHxPcumWnls8vE891BE3tDi1Pi3ZLCYgglirKaaUJJfAYPbb+/qWNljtDnarmsw+sw+mpWnzGKobigOe3qyQUNO0kpX5ELBdaSeNQxw9peSWTPkW65KYsuTIQ2nln+lWVThJxiRsd2tu1kFPTnh9RfPEYkO63JX3FRH484z5JlJUSyAO8yH0j3LTYN2krMNcuFJHIWXUbblj8RxYZP2TlAPpUajxZo6cwlcpCfkS5cmDvLlHqYusl00/az1T/byPD2A6wGlI+ZButUhu32G4tKMVOduTXOUoWivFJKqQiyd3G1TKOoYoqxnNw2bPeuR+k4qv7O+P9RdU/ZLweyPj1FIRaRz/wDmUxqFJWT1FR/u9IZgTeI15l2cxhsNnnyyAD8Jdytj7QNtcJRHL0uueXp/blUTVeqd6Fy4N1UTVNPSSvPQTWRtc5D5KPhuIBjR/wC6UVQWQXW+5eeV3a7EY74oqw+AbWuOe1RaDtdiGEuL0c5hsse1/Ctl6c9P9nDP1SKnX0enVdHWlsbDJvdsVN24o5I+z1BUHAUHDMoZBJu/qyWZ/wDzCx+TQKmQvpclDxTtFieNUwwVDX5ORuWW5y+Ja9P0mTHNN0Rl67FPG0r5IntUElMcUgOQi34ZeJi/6Ks9ykiEonl4i27UvZ+Hcx53W+Je2qifNyTmNAPlkjK7k3UkNuY6Xap0o+9tv0pEJfxGBF7hT7Z9yTCiEXyJkBFBhmOvuR3d6abO4tf5JzJvUsWejheqDeR+90Qybkzb810itL0pUdGw5ci4j2qO0jJFJ80aB3B1uaEy+JNGVraIHmbLV1WpDyIN5O9cucvpTfEbnmuDNbzZOjJ5A7rbtUbk/LNR3J+eopcV/cq1Mu4P8Q/N0PE6vcmbjXLtEah3B8ZrtEXEuUa5sxfJK57uSNSu6ySJdPiFdCS1+ai3EkRalm6dE92iZxLW3OmjmYkxdd3rnUKSgJ5pMkcYc80nm96jLtoknqT3WOvM3mujMmS5pcTcig7lDDbiRkNpa/1LgFaYk3hSlkOQyd+rvXeeIIvclda3Nk382RaybGDcgAX3CL+F07HCdQWxtvqRDC0bZyl8hQy1TyXCG0EAOWw07jrefy2pg6g5H1dIBOQSdv3kSMcqUs7WIu4iRYHBp3IRd3tFG8kcLWs3/cmDqDk0/q8SBuSAoIpLu5Jh0uXQhcrtt2XP3IjJh5ZGQ+5BQrbQzytH1EhKTqy/USByeTm+5J/SgBXP59ST8kkKCTpc1xhSfPvRdKPJRIocPnxCbhwNcTM5P8Ipz2UIzFtTQ4VikmG1JSRsxZtY4l4hU05qeulIwl4Rv4Ta1Q7Acjw+Oy9447kMtHD442DTwouDUZC17EPda9wps+Lxc3JvqJ0kSR6rC2jjvjNy8VpKB+Zlcw4o9PMJx5SytdutuFQJiGoYSYAiIW1t8Sf2URxXbnjLR0njcUrXtJkAcYbtrJ2EuGJHnu7hTXRok5bcnbkirAd6mJ8208PiT1dXBVRBFFA0FOD3MPU/xXF3qEibMvqRqVYbi4xi+bWu/nuQ9xP0pHDJGAm4OIFyK3aS5qgkO7vQ3aaLjeLwroi92iAHgvJvUuFmJW6aIC2lm3dySbPmlRVhoLrXS6tEO5PUkJy1TvG/3Oxn8d1qYSbpyRVhYiyJSYagKe3Jri/wJMP7mQ3XD1bk2rJ2H5iYjF3e4iTNvyXLmIeS74dqaWoHNLlzv5Lu1c1FMBa+Fc06V1+fNK3v0QB1cJdIWXP8qABReFLRdVIBANxCytKOFhMs87GVWG1OhJutc3Ee9S/cBouzMIV3aeLP/d4mcifT3L07sNUH95VFmW9rmL0ivIsEkkkqRPVwDmtNDih0ZE0DkF3p2ry+pw91OJ7fQdWummpnteJYkeH4RWVJABlFCRBc3iVZhuNBWR4RJUPGMtXGRPw32/CvJ6ntVWzRFBJUSEBta4k/hTVNj0tOdGzncNLtAc/CvIXptQo+nfr8JTuj2ukxairMblwxs/aowvfTa4q3ko2G3Pq+S8U7O9opZO20Ve7uQmwxGvbYawKgcgkYiF9fd8K+f6/DPp2qPrvSuth1cGxh6PXltQHSuWoNbapsxBkLhnaPuQ3MQlk/yXmxys9xwRC4dxZOzCSL2VxfJsh0XZSjkMQN3Eu4lR1naY8JqRjqICKMfFH4l1Y1PJxA4M2XHh+fgspaWW7NmUf2eS7XajpO01JiBZBmJeklMPEKaMivkHat080Pa0cjlgmt4sg+wyZizoCp2EszYBJvETWqJjfa6mpSOy60eVvevPMb7ZSEcsucojnoGa9LBgzZFzweF1fqHT4HS5NriXaKiwXG4mq5X4UsFto7hF8/EqXDu2lNT9p8TM6sPu090fEbbdkvPMQ7TBXWmcZEbbdyq6jFGJ2viuH05r28fRqvcfNZvVXv7PB6NQduKPDQFzqWl/EM3j4fSzquDt5Tw4tXyBI3AndjbTvWCmmaYr2GwsrXTcM3BcicLl1rpoI8uXX5JUj0Gft1TSSE7H+m5NN2wp7i/HYs/U5LEDUbv2XP0pqTcQ5M6pYYIzn1OQ0fabtB7ZTRRxVGzPeIP1LOANOQ6SdXqZBKLDETa3s6imVumS6sa0VI4Mk5Tdj8vDEdp3ZelKGo4Zg+tovdbmopF3ZpCTjorozXBpoe0Tkd8j3Gb3Pb0prG8WauaIAN+EOeYqkEupPiUZUZN1HfoXwrLRJl7yoQ2beSdIQt62/iq67TR0ulb2ZFi1Y1K4nGb3t6fCtbDjRezRPe5aLA96nPM8ZfhyPb3FmspKzSM3Etfbn/ANrRqPF/7VpQqmmkFuEBEXuXn0dRbV8Rzt+JTIcSkjmAzMjADEnHPmKiWOy8eSnyW7SNS9sZ3ONuXT4ekVdliEF5Dw4xLvFZDGMQpqzG6ipw+KSlpze6OMzuIdPUoZ1khPmxvd3ln1KdLXJbyU3qaeSuYawnZmHfdaio8eea4DgiIgbqyWTlkMSEmNyJFDMYy559yvUy3ZrZsckjIQ9mj4Wetqi1OLe2fhuDcN30HxKso5HqKadvE1qAZmjkEG2i77iVKCK7jLd8L2lkbfSSq5ad9zO/D1WgYgKLYzbmHJVOK5RkQM+4tzfNauCjyYLJJ8FWY8Mdf0+pA0byFkG25Ef/ANtfmxHfbb4hZDDI4iT5MWlu5rlBQpeHtszHTX6kL9KDuS4jckAGEziJCz2kTLg7nQsS6HVzQATSHGOjuIl70nmchHM328vhQGVxasp9HWRw05Rnlue7ouQQQyke7m5Zrl13N1ahVU2RNZFu9TJwcQpqWMmCCKUiZx3Ny96CrIOG0tPUGbVEkgDloUbeJSXwmMep5LfUKghNwZifw+lSosStfI3ezO5GxPJPh7SS9n6eKDC/93lzvknLqN/h9yn13aAO1Fs9ScUFawdINaJ/+qy9ZM0xC7dH+VMnG4gL5tzT2DVfIeriYqktjgI8xJNaDdlmrGlxp6en4TxxGLeIoxIiT5Y9TScW+ghHiZM5CA3Dl6UgKZvNcEmvufNXv3lg9Rc54Wwf/hyEKUtVgckoscEgxM2gxPb+rNBVlD1fT/gjKwRJsrxy0JXAUuBSSDnU1UQE+8bGImSqKPCCMgiq5Ih7rmuIkBZTwSNGZG4XZN5qfRl7QBRNLEBSZ/tXtt/Mn/uOjkImgxMCHq3R2kgHs7IQi4VdPz6Se1SR5FF2brKhojp2Yxl6LjYSUByq6WQwvlA9Yn1L8wq5gwGvmPJq2liEfEUiGHszimKYn7NRxtPKblYMZ7S8RbnVDX/yFgmGylTS1DhtzYXuLpRVN91jZ3f6n6f6VZFg9fhZ0oS0kgAcd7FbtL3/AOZMU2D4niUllNRTzyubkwjHcXkKKJszmIycSrJh6QGxkFxxhlHKZDluHpyT8o1GF1ksVTT2VAGQSRSta4l6bVGnmaaYjjjaK7wipL+RY45i0naCshndgEggihtz9A2ozpZP9moqi+SUDmINzFaGXxKotLNPjWVA0hUzSyDTEV7hdtcvUqsVCDDamQo2aGQiLc2iGWhnhAjOIhFuZZI4q6rp7OHLIPla6nYpiEtZCFNk52sxGZdV2SAtlOiG27XO34UjjMe5CWd1pKSrCYmz71xua4kP70DOvzXRG5x1SkG0ybK3LwqRRYfPXXcAWKznqgTI+opGLxvk/Uryg7E4piVXFAEccV723yyCIN9RJzD+wuMYliI0dNSe0GclgSRvsfMrRK7yuVaSJ2RnR6E6Mz55H0d4D0qdPgNZh9ZPR1kL0dVE7jbKPUTFkSrzpZBEc43zzQVY/Q1AQ3Mbc36s+kVbYDiEeH4iMkVQcWvUL25fEotBhceIUhM8wUssTv8AtGLe3wqr4ZieXiZ0yfJ71NUYdWSlU0mL1VRnyiq4xuy+LLvQ1ZBGP4cjGHxNaQryzBpKvGKsYoJ2CcGuvJ7bsltaKasssrJGMsuoV34clnmZsSRP4nxshk3CL3MmeNpyXWLb5Lr2OfUQcQTvB2EkdRkW93YTJAUzlo+aacny707BILiDblpck5N5so5E93eSEhPqydUBKutJCMjDpn/JRSmcX5IuIPK9QUifT1klPrHK4l3DltU+DtBKP7XIvpa1UIyMPel7R5qyWrNR95BI37I93LRIZgItY7Pq2qjhrGERyzu9SmcaSRsnH+aDJxouhh2ZswEJcxHcmm4Y3fhfqZVbZi2edpIgrJR7z19yLFqWB/iXZBbp1CyAKWTLJncRLn71GDFj5GF1vuUn26EtGe7xXI4CmiG/ZWgqJill4gkXiG21B/svT05zy05AV37S1TzqIhKy8BL5poLM73kESHlb1KdIl7yKgoQhLJjY/pQ6Z67SUqsrGKUmZhLXqy3KEckcg6tYQ+Iel1lRsm6O23aa7UjHXmgtMR6/0oDvH4buSmix65/pQTQhUQyxu10Zta6Bpn738KPQQFz79yVAYjFsJnwWYZ4gvgJ+ku9RxKIoc2MxgLwj/cl/0W6qYY6yEozbMXWGxTD5cHqyMNwPzu6SFcuTHqdmPJYUMj8UY52YZW3NJ6veouLUNRGEBkD2O1tydMY5qYTY3GDwF4oX8vknY6g6ghp5Tc5Q9T7Sb4VlV8GjbXJHw2lrJAGB2DhOdzXmI2ElimGtDVytx4TPQm4G4FKmwv2UxKQHIDa5hK5Nvh+cxyM9o56DltRow3K16F+Hm3U39SldnsQiwuvJ6iADCSMoiKRrrM2tut71Yy4bHTxhNFURzmXWEYlcCgVNO1Yw5ZXMPV6lMsdqi8eVwdllw4o7npAeej6eJl59xKmlw+QZSEMhz5Jr8ejfIHcRJxzEXWjpKf7woSq4GY2D9pHnvif/AKLNce2RvTk9oELBcS9jrKeOsZwpwfeYtcTD/wA1rTxZ6WTN3Y4j3RyA+0m+FZWvo+NFo271KrCqloyECc7QLaBdK5M/SxnydvTddPGqPRg7RONrZprFsWeqwuqB3Yvw3Jh9KyUWICQcRs8kwWOQ1EVRGbmF0ZCxZc3XnQ6SKndHqf3TJKGrkRI5mmIRPZK/Nd9hnkMuBuJv6VVbs81b4XijCxRSOw3ci/7l70Ej5yUpSJDwhGHCcnlqO8he0RTntko0E9GztwD3MPklUxtUFkz8IO/1Js+BCGRntFvSrnCM1yVDJOHKL2kqKgcPgNqhiEdrjnuZWFPjGzq6eawZ4k8Zi8TuI56+l1quzxU2NSFGcvClsMuHl5DcvEzdMlyfSdJ1znUF5HaKuAe2hSM7mDx+fuXq/wBn3aT2fFfZ3ZwGZ9k99pQu3SQ/9q8HgxQKfFYqlmd7dpj6VsMOx72iYHgNxAiXndd0nch4+j6D0n1Hs5HzzZ7XhWKTx1ssdRMBCRl37VpIpHJs9f8AuWDw2uaTgSQRsVoDeMjd/wAK11DjXGiH8NwIvCS/O+rwuLtH776X1qy4tZMl1YuMOeVojzLNZ7EJnzyZ/wCaua2aSYLG2j1LL1+frtMn6fhWfTY7MPVeo0jSKSvklkuLw92qz0sL5Z63Z+a0eNZ7bIHtHmQttUOmwWXFsLOSkkYqyM98BbSdvMV9RhdI/MepUpzoz/BcX5uP70zUwvJza5TZhq6d7JIJAPvEmSpppx5heA/3ZLvU3E814lL2yK37pOSLiNFd3bWR0dPPSgfCAxz2va25aGkxSmGEmaMwMX2CTbbfEgpaiCuPigzReFxLpSeaf2aQ6PHftIWMU9Ji2CYWz8b2qkY4ZAs2iGe1xVTBgccMwnm9v+K00dLxqiWC4L3DTf1eJZ6uxIKeSxwtt961x5cklqjLJ0uKL2aH5qcOUsbFby0Sn4UxCZjcTNbuVT97MP8AeXF6UxNjEZEWbrVQyGE5QRMqaWjqLmeKMi+gVW/7N0tw2G4lndyQ/eTCWb7RLknYKoZDBgO4je1dS7kPDOKcMOR8xIk3Zm2Y7qi4j5kQJmowE+XFHTwiCuZpH9sOI3sIdyaCoB3+L4lazZDnl02L9FGPZk5G62HyIVCm7OzQ3PmxfvWr4zD9SqMVxb2OpIGi4tvvXRizZZOjizdNhxwtmcOn4ehs4l8k1wfzKwqscCsDL2YQ10IU7R0cGIXOD2aL0dnBWzwnihOdY3ZWw55lY7iWWtqMKoxmFjJyHO0lYlRtDILTA4l3H4SZBW4f7Kd7s1ufULpbqQ+1OBBmk/FIw26rRYlgb1WD0dfTbQ4Nsglu1ZZ+qkApCsa34VrcPxAI+zUUZs5hrnb1LPK2qaNsFTtMyB057fF9KUUZ++1T5RC8ijdyu5KKfz3epbJnK1qzglaORLrExdzrgC5P3kuj18kyQmy5P0pW7UEo92aHf3O6zaN4t0OgNrbv8U3LIEJ99qAuJcIt1IJYTLmnSE5T+g3mDdkKa4j3EzO657OdvpJGNGdubvtVcIlKbB964XNKWF49M03c4jlktIkO15HNM+aTk3emrn25ZCloOrI1J2HbtpIf8qa3c0VzkgjZDvT5oXztubpQa5JeFBVjok/ltSIvypsCbJK640aj2CKRkv4JMLZZuhv96CWw0D5+JcH3pHu70DsMx8kg6dELbuaWfvQFhdRc9qQ5Z6bUFz8tE6AttQFjBZCeiHUtfF6U/HRnIW/MLW8kQyQwxEwA5S+rwrrPMbGgh2Xm9q77QEY5RtuytciTRyHJ33fCnYqe4Sd3bYyL1Aa3zF3yF8SfGMIwzPcXp8KGSoa3IGTJE/PN7kAGVQfdtTXenQhuHPp+JOjC0IZm9v8AmJAWMNG5Pk7Zk/hR2xx6vuIfCPSuHNdoA2D/AFEmmJrC2uRdyBeQpZCkb0j1Wptvci7kkFg+LkkieR/PkpGFwxVFdBHObhE76kKAI8MZyFkIO/7lIHD6kteAZfuV3aEZk0YcIO4R8KaKZ/MxSsCmehqLs+EdvyTXDcebOP1LRsR893JCYtUbDBiH6UWS2Zxh7mZE47tU/PC9PITN4PEKa6izLcXqUlB00kcMuZxtKOXST2prqLJ3S8XckOdwoAuezElNS4kMtZHIcAge2MBLXLbzUc6OWRyexufShpMU9nAYzjYwZyJlKPGICDQHu7tEKKvYcpOqK44zhLI2cS9K50q0lxanmwmenejjKoORiCqJyvAW6mH6lUvn6kITVBHuTbjonDvyE8trpB71YUN8O5IBtud3t8k4XvQ2sT6vyUADJI5Wt0j3D3MiIbhzYHs6bvehtFOXHweHxHs7xVksACa3JwXRyHn4k77O2WbSMSUtO5HsjtH0pcIBi7XTb8KLuRFGYlqDoTF/JMASzSRPtPNc8WXhQAS59SXV5JWoJZ1Dou9yFy0QUK5xfPJJycmSH37l275IADc3kiIm8lzu1S6eSAO6W5+Jc6km80rbdyAEROPJdS9/iT9PRnUaszkI80r1KjHYYYXItUXD+SmexmL52OkVLJd0Oo7hejRDt6dUcMNxbtoin/Yzt1a36kXs5kOrPb3I7gajtNWPTtmDWj6VK9ueQCMme74WVdwzERzB0UUjCW93uWYDpVDyGPO10dRUNGGWe51H41olk7ESbuuIWM/1Mgsu+zWJPhtZx7LzFrQHwivTewGOb62N32nJe3w5ryrDaiKGImORhz5+9XOG41HhpkcEoARbn+JeP1mBZ4NUfSel9VLpZpyfB9BR1UQkIPLGOfhU+soQpwjeM2MpntAfMl4lQfaBPHUlL+EeolyutWjxH7ZIKjC6CMKaQK+A77xMRHNvEP718Xl9L6hSWh9/i9Y6dwbmzX4kUuGzHHVx2cN99vUK837adpn45RxHybqJlFx37UMXx72r2xxl9oBsyFrcibpfRYDGMQq8QqAkqZHlIQtYi8mX0Xp/p8sfuyeT5L1b1RZVphfBbh26q6EysdiL5KeOPYriUPHeMDEv+H4VjafEDpasKmyMijMTcDbaeq9A7F9vMKjm7US4nE1P7dDfSwRNcLH5D5L282PRXCFnzWDPPJ7HOjJ4li1ZGf4h2i21h6VEjx6eN89Cu27tyaxTEHrpSJhe3O5hJ+lV2vdmu2GNOPg8+U5beS7mxCKqAZfZwAo2bP4lUmTSGRugLPczOhEnHTUlSjqS5OTJFzE308lwdr6dTIWHQWdkhF8u/wDgpZqlRKOskHxt/BcCucS3yMmeoRbVR5htl70JIpyaDnmCQyLW0kxJNdyyFEItnq/cg4e/nctEkcw0knxp7dXztTZR689quwOCVt2SVzj+9K3zXRHd6kWAtbkn/qRSwnHa7tZm1zIzjDhEbPuz0DxIsANSudga1LpbVCXlmuXP6lAHbbizzRFnaOaTbue1JyceW5ACAXJ82Z9yMYzt5OgGY+5GFUd2roAVRG42Pk45slFmPN0pJnme93uSIn5IsCfQTfikD946rlTCcdTBsYRN9LtVDjmOGUZGfcKeqcQ40sRBHwyie76kILNPQyPNDGzbnba/hULGI7oRnyut2kqQsSqL72ksy3bVKDHDJiaSJiubX3q74Mq5sbqKW2AJ9bTK3+CjPMdlme1lIKuMqX2YGYor729TKERXc2UFBdyG21IvJIkFnR6vhRDJaWaFJACudSZI2hEGZ7pep/hUVvNHcchaupIDmL8XV7rufpSPLIeYinSj4YgcjXCPhTI9Wp2iqAMY3kt0a1vFmpElKFG4s5xykYXNae0VECZxusd/hTdzlzU0AReHNEZMTZ6kXem0tyoAtc83ZkKSXi7kFiXe9cS/NapASS63NJuaCDi7cXmuEW7VF8KCqEMx+t/4pwaqeMs2kcf3psBcrmZrrWuJCQnYJ5PkSCSVHiFZYRtOVobefJOw41Xxl+HVygXwmq9hTo7S1/pQJl044NiGFQGdVVRYyRvxil3RO1217uaaquy9bDYcDR14G1zFTHft+XNU7809SV1RQzDLTTSQytykje0lVhyNGLiWTtaSHW7mrH74kqBEKyMKoRe7e1pfqQnS0dVccE/A+CX/ALkDsixlLIcQA7kV2wfenwrpYXIJbyt2252kJIgwmsmm4dPTy1BtuYYAc/8ABNVFDWUo51FPNCLv1SxkO796A4JsePSU7C0bSDb/AOYoVfWPiFUc57SPmmCG1u5C5XIsaSRIpRjKQQNmK512aPhmcbbhbkmoC4cwm3hU6vFhYH80CZXmTELadP8AUr7sbhYYpUVTSYvS4Twob2KpYi4vwjl3rPuO5/mnIpjhPMHtQNqzV1Iz0sFK8eIRVRTRkR8LaUL522kmnwfYJxY2F/VaUZiQl9SzXtUnrRe1S2/tHVWLUlVWLV5OMEtWc4w5iFz3W7vCmPvOo/4n9KimTkZO+STk6kr2kl8QqJhseR7fhTRSbcgbb3+9CxaqfXYk9VwnfhEQNa3DjEP8EUSNYdUSYXWRSZ2F3r1qjp7qGCV5Yy4oX7HutXjsRNxLze7/ADL0L7PsSOshKllBwivshPLaT+n5rowSp6nNnja2NKFOxd937kbQ9OTblbR0JwwickbDFna5F0pXRjdYzEK9LWzyHJlcMNrFp/JV9VWBCXL+St6wjm0DaPyVJVUehObvd3JPguBHLEmLmFyOOQJm/De74S6lCljaPnnchbMX2Pbb4s0XRrSH5o3F8/CmCz8k7DNcBRyHtPlr0pkxeN8ny/ijYBFI6XGb32/NNiT565W+lE+Wem1TsWPw1Rja7Nb5K3+8ArISOWKIDi3PLFtI/qFZ9pGLuTgScMs22kqUiHHYuvaIyC+M3HLwl4kDzXc81AqaiUpcia+1vChjmLc/V9XhRuPUsTK0M8j/AIJopnz5vp/JKKsYmydmH6k0cJi+bHcKGyUif95XbTZh06hSLEhk2XuoBFbpk/1Eg4m/N2uL5KWwUSUZBMJavuTRxsMWQNd5pppmEciDangJiDTP8ymzQaCa1iBxcdVyWRyHLS4fEnihuLM+lNTU7xgTs7iPxKwDo4TkPIGch9WfJdqJN5M7dO3mlHWBYMUmY6aGPd9XmhOnjz/+4Eyfw9KAG+I9wt0kuz0sWIQ8OVuW64k1OJx257S7tbV2GYiMWzYv3rkyN+TrxRtGMxKllwOtJ42fgHdtLpJkxsmhEwzEB5F4oi/6Lb4jSxYhCUMrfIh8JLISUf3HVnEbsYy5b/JYOP8AI02/iPjikk0YUlW9rh0a7S+JNRdqsYkcKOKs4QZ2AOTCP6k1NHHVU/Ejz4WfV4o3/wCirZqXhw3X/ig+o/8AMVDs0SQ9iFdXjMcdRUGZ99p7UWHyBNUWHO1LFldua5VxZkWb7kQCchZAzkShMukaCWowsgJoZaj2jMRDiMNj+q5NQk9xS0z2S52va/Uox9namGminc4hGRrmG9rvzIsPwueasgiCrpoCN7WI5mEW+pV/6L/9SbDiDSTEBx2C/K7uSrKMJC0Zrsk1UCBPLGDiUsbkL2vcJf8AolT4hwzEKhnEenielWnSMXdkX7tnGklnAL4Ae17X6fyqvKGSQiyB7m5j5K/9skp5RqKQ3Ev6XTtdNR49Y4RPR1rN+IQ9Ll4VLj+jRTKPDaOOqmyllYB7/UtDiuE0FRQRR0bGEoNqRncUrv8AC3Jlm6kZKOrLMOEYeFWtFiDVEWmXFFtQLxKoU1RVlf7RPh5lFLkeT+aizTFMTuf/AOpS6wWkMjd7k1ww9hJ9Lr+pZydDhyRbvyqTQYhUYXUjPTSlBO21jHq5KNY/uS8OSgtNxdxLTAaOpxjGKejpnD2iY7Q4j7bnV2VPTYTSHPFVvBi8E5RT0JbhIc+Yks1QVjUMwygF5t6vC6fqsUaoiyemjCW+/ij1fSsJwcn/AKO/DmWJbfZ6Tg/bqtxaHhQO5SRtc4eL5rR4b9p0uHiTTnaPzXhkeITw1HFjkID9QbVx5jmfWR7ifqzXkZfScWX5H0/S/wBTdR00Vq+T6Hl+17DKoAGar3l6WuVTU4keKdqYnjdzoyhsYvi5rxSimCGX8Rrx+fJ1vMAx6OoqRzlkAoYdlx+LqXBL0rH06bxH0GH+pcnqM1DqeD0MsDk9ZB+9B9ymMwZyEJPoygv2uj++6eysCWnkpx2i/jcuStJcSMsepaS1ylCMjtHdz714cseeHk+vx5OiyrjyRKzD+DtklkIhbp6rVDOGIR0aS7u0Uvtd2ij7N8DiQNUcbnvtJWOEiGJYbBWBG4hMF9vVkKLyQxrI1wZPH088rx43yihCEI9WYvfd4lHmp2K9gzC5aCtrqOjDMm2+olA+8sPmhGTO0PhWsJTl7tTkyxxY/ZsigCnlhqRAw4sHeWfR8Sj12GyzSbGMyfa/py9SuJsUoiKwM7xf09Sm0Iz1ULSQU5SxHdYQh1ZdS6+7OHLicKjiyPTYxFR2brhEsqbd8Kj0HZ+r4xHPA9gc7l6WeH10IFIdBKEQtc5EHSsbjnbiKlhOKjyOobbxPCK68OfLm4hE5Oqw9PgW85kOXB45pCY6eSmL/iCz2/pU+HsW0NKNW0nEskHp6lHwH7QHmYaev2Sjyl8L/UtDDjDRkTsbbm/ilml1GN0T034mdbqQx2k7G1dDWhUm90VRBxQPwuD9KxH3bPHNZxWKTO34V6R257eQfdtBA5wzjDTsEYh1ZekvpXlJ11WNQNWeYi76fT9K36NZskfeef6lk6fBNKErJJjUd77hVViPEGUuIzXOy0dNiVJiQi0+UM7+Lwqmx+NhqbA3Wsy9LFcZ00eF1coTw3BmdlJ7yZulScPmOOYjDyUacbZCUzCJgp5Tc47hXpS+B83g/wC1WSJaqSTSTcKZMjsAWO4c/F3Ky+8KS7Nqf4S15qu0F/8ASueJ6eTz5scrKe2XIDY82bpVhUY1JVYbT0ckQRDA1l0W0j+rzVXbwxvjyIH5p2qp3p+HvE72uYg3Kmk/Jgm8d0A0lrd93qQbUn87l1hHzuVoxuzl27RIBdGIvy6kQiYnbohsqK2GxF5O7aiKPT4k623ltTrC3c25Yt0d8EmRwjt5t+pdKNO2vnqkW7yU2a6IaIdw5pONrfCne/PJIha3N2VWOiLLGxJp6fblkpxCy77tCRszPtJladG43er0po435Oyt7fJAcLW55K1kMH0yKnhulw3VmcLEKY9lfK5WpmEsDiQ+G6XD1T5i4vk6afq+JabGDjQNiVu70iiKR/JCxPlnkggRblwR/KusVpd6T7nVgcuK5D4s06Q++1IRZRsFSAu00SEdyMStuzZK650AC4snBLcOiR5edqGMbj1LagoCaslqH3m5C3JKKG7m9q7wwhIb+q3pHqQHI5NYO0fhXWeaEZRxiLMzEY8/SmXkcrmd0TDc6cGHXmgBsI3L4lJhhC293t+IuldKSKENMjP0+EVFOR5tXfkgByWotLKN/wAxdSa+b3IfcySAFtSHcSXckgBNySSSf53IKBRfJc6hStQBLp8UnhYQzYhb1Mn2xZi64/0qsTn+ZL4gWX303dE5fU6YkxaeS6zKL6VCLrSLNFhqO1GQyEzPcmkUxAUhOHSm1IEyOheSIZGdiufpHuSKntPJupMRzSRmLg9pD6WSeaQn1fcmgJ33LUFgsuJsN1PFM0Jl73a5Vwkn5ZrqYR4jlm9zj4UMdLJIIuwPY+eR5bSUL/Zbr6LGnKkLA5xOP/fOINh5v0+JQP4Joieyx32tyFCPzVJCbseXdUIkAiXq7kUoyR2597XN4lVGYJE/Uk+Yhm4Ibn5omkPvd0wBLMX5Wp3wFftybYPmuAWuboxkATzkC9kANFJoOWd3w+JGNRJ3G6JpG5OzW+lEIwcndSwENZJfyYrfUnQrmt3x/pTZwhIROBtb3JooXHvBGqC2STqoCuzC0e7RN8SDlkghheY+Hfbcyat2/F6kkkGwZlGJaMyD4V235pKyAX5pdy4Qskgs43VquhHc4rjijiK1uaACKFh5ZoSjt5vaKPiHtfP5IimD0XElYDTRuXJrkhjPbo5KVETRkJ2flVpTYxGLizxMPxCsXka+Jrjin8iFQYDVVxE/DeOJn1IlbxUIwhZGz6fzRj2gcQsvcgd7rSQPjHGfT9S5nOc3yejjWCC8gnG+fJNGJ87HTpYgMh6M1yX3g3hZiLLpyU+4f/G/sZ1t1BxStu1yf6fSpHtglbp804E0ZDm7MPwouQ1CD+yDw/PpRDGxFqDfmVh+Hbk73eLaieOIRJ/co7hosUWVpU8YtlYxfElDhsNQWbxsI9xKy4cVvK74VAmqnjOsbNxEG2a9Kdt/Ep44R8k37vjjcY3Zi/cuFh8RF4RLLxMuwScSEM/Ew7k9pclydKjBx8FV91nCeYPt+J+adko4ybMw6fepj5EWqExZS5MntKKK2aQBIWBnQRWCBHJsEuZZXEKsLWEuVvwrhxgWjgxC61TOZ4m+TOlG8x5B1eHRSocHkkHNzAFbcMBLQGG3xZLtvvWryv6Mo9OvsoKmjkhm4bbv3JgoZBubJ9vuWnEWyzcGQ8Fs9QuuR3WQ+m/RmuG4u97OnAyFs3b/ANyvJoY7Cay4VXVcMYhoDDbtYfNXvZg8TgR4qhvJHcEj7GcrkzD+IYxhlz8Smx0+7iZslIqPI7FS3MPq/wAETUIEeb7iToZw93Nd4mpPk6y2OhQtcjEmHxkGjNyQDh8VvLcKlMXEAssiJMyZkWj/AMkJv7InBfQ7Fh8JQic+Qi76Fmq6sqKSOrKONm4QbbhbaSinVS1FR+IZlkxCyhy58Umfq712xdHnNEyppY8r4Xez4kEJPTsT5fi9xe5MAR25Zv8ASpQjt1SYJUOw0YTAL8Xc7Xc0UmHxjrfb+9QyhbPQ+r3JFTvZlftU8CGp42jPJnYkTCwsLubXE9r6dKFrRYmSObiELO1os1qCyY1LT261CimIj0PcmdEXEtHR1TFQu5EO1kISPnq+1OaW55qRgsTZJJd6EtroFQV3zS2obvkibkgkRZp2GnOoOwGuQALkQt4Se1S2rPY2JouvK27yQFgcb2PixhkR+om3NkmDK4s8kD7izS/MyACH3IUX+VCRbUFhaLvvXLtPhXD6UAOBIw62MX1IuNtFsmHW5NdI6IdS3ZooCZXVhVlWcrMwCT/sx6RUXqXUkEHLf1In5oSS8SCzrZ+FJJc0UgdSS8WqRdCCDnUurrc0JIAJuaT81xdfmgsT81xL5rniQQdHPkpVeLQhFEPc2q5Rw8SYXbpDc6VWXGqTy+lkDb5IzchSu0SIbLV275IKO6Wavu9OSFIsySufkggW5Jd7km5oAl4biVThdSM9PUSQEPiB7Vc4l2sxCqoSpp6opYJG6Se5Zt+a4ix6ocqI3hmIDBxL4k247R13elTixQ+KzuEZ5BZuBRhqLTE2DcPuVCGuluanzSNUUY5m1w+FO4Z2gqcJqQqKfh3g1rcSNiH9KCpxaSugGAwjEeIUtwgwk7ujgLZAlHvbpQiNw6M6cKN8xjLaWdql4rg9f2bqvZqyM6eUgY7RfR2fpdH0VZAaMyfk5fStfhn2b1uJUVVO1RAE8UDzBTZ3GeTZ2+51mQzImZmk6vE69M+zfFAj7QU9PxHMJg4TlGG0NquPuMptpcHmh4fPwjPhFaG5y8Ki2+9ei49gpdn8Uno5Ki2nqbwfTcweZCvPJoXhmMH8L2vok1Q4uwfc6QR8QhbNt3iJIehJZ2aj5UZxmTO4kIPqQvcJK2wvEKkZoo4JDEYz4scQvdaXnaqTjPYIeEVo8DrKano7zZuOZ2mV7Dm3hH3N5kqRnLwa1/tQr7zaS32d8ieAm23sO7JXlB2go8QpBqQnaKJguPiPbYvL6kmqqnimzELvc/D2/pUwMUkHBPY5JLLZLgGzwv1XF+ldSzzgc7wQyeT1r2i6jCVnYgNrgkGS4SZU1bUPN1uNqyvZiuqJI/ZpH/Ajb8O5un4VdvI8bkz9S6lk3Ry9rRiOFu9gJMSwx2jyG70suPUXcvCl7U+fqJINRg4WEi0u+JEQsQNzSKR8y9SbInJOw1FwXFs8tqcbLh2uDXdxJQ3kdnUm5ScS0ytSFRxh+SWhd6EukiS8OjoHqISaM8we0nTvDuDiaiXxJli25Zpxqq4LHPb0oJo5c27MkcVQYlobiKBqe7VnuRhCwjq9ydlUSIqxvG131JwRik1baoxC2WmaTZ3J2RQ+9KfNun1Jp4/ypcQh0CQ7fSnQmuHV7UxjFrltvL6Vybie8k847CfJ7lw/koAigPEKxtxKVU0pwxxSdcXS0g+abPOPezMBZdSj3cYbXZhIXu+pAD/tEnJ3uH0kybYmu0Dn6VFL3swomK3v+SVbGkZ6kpi3d6YxLCYMUptcwl6WJJie3V06BPl8PpU6lbmNcpMFOSGUHImfy2oK+lCaHjxv+A/L4PctfitGGLUnCF3Ex2sX/csSBS4TVFHKD2O+8SXPJUdEXaK99vPO4UmzHfqPxLQ1/ZeoGhCtjic6OVrglF+n/wBFRRZQzC0oOQi+4Fi1qbJ2S4ZoqimKCS8Z89JL9H+oVa9m8BObFaV+JGYgd3wll4VQ1MIR/iRHdEXL1MtLhXFp8NgxDEa/2KlztgILTml+kfL3kkv9idx8FdV11GOPFKEHCgK4Xjj6RJFURw1hEcRtcRkIEW29a+pqOx8JFW0eCTVUB0jRGNTPb+L4pRy5P7uSq2xDDuKDUWD01HPGOhSOUt/vLNUkTJ3yZqkhMXKRtzC9px5qU43EMkW0m8X/ACTuPRzjVjVA1xytvEW2pqkzmDN3sye3hrVGT/Y7WFT4tTC8jtFOG15C7i+L3e9UNpQno7XD4hJW1XQuRHJFeLlt297Kn/Znq3T4VlNOJvF2h2UjkDPO4e/RBd+H1NaT9KdCseGUsmzF/CSikVxE+X6VHk0Q7HNw7myYrvUKFA3Jd0JFDC8Xelb71xhXbbRzUgEw6oxG7uQCT5oxJtuaAEJEKmU8zk+TZiobyXcmZBxHuHVTRUZal3FVSU8gSg/S4960+C9rMRoayqqQq900PCcx8uq1YIKox00RhXHdk20Vx5MCmqo9np+ulh92xrO1mMFiVNSyHI8k73EZLQ4D2oOnwanjCUwlALHtNeZSYg8zZO1yfhxg4YeGAMN3MvEuefRqeNQO/D6tKGZ5G/J6DFJU4pUFG072FcTR9WSo6YqkqyWiCViIsyc/hb0qhpu0U9LUhKA9HhzQ0Paisw3FixCnsCcrrbmuyzRDpXD2lZfUo5Gmy3rBlpZcpZXMia5tVfYD2glo8LIAOWQdRAeJkIF5rATYxUzSiZlcTJQ4tUCZO0jiT+lXLpd4UzDH6ksc7gbLGO0GMySS01TWVEF7WvFxOofSqMuDGwg+Yl/j9SPEsSftBUDLJsqMhF/fk3NRZhcZuFOO4eR+pb4oQhCqpnH1eXJllvJ2h2anjsvbMifwltTtNjFTRxZRncPTaXhUA5GG7N7UBTGVuu0Vr21Je44l1E4O4OiQ8xyHxJN5p0KrqY2cyLaUnpbyVTLWEJDk93+VSYaoJiyfaq0iQs027kx18tuXS6HUvG5eSI4+IRPnb9KizVXDayP6SVJA5/ojTj+IWeXNP0EbSETO7j6lFIrualUWfG5d3hSl4Fh/7ETxp4y0vf4bULwt77viUq1srslzTPVt2a5bZ7TjAhx5wnzUylkijlCU4vaKcbs4s7c03LGxc01CLxkR+Elfkx9qdMZkyIydmcQJ9B9K70sn5RAiKx9xKOO18rlaOZ+1hiTinRzJNCLEH+pFHlmOaGOLFqL2snQm1Fk3w2JHFGw6us3Rvj2vgcLJCQ7kTdyTFtWZ2it78kNrkiAdubuiIe/xIAF435Z3JW91yTk1uWSTZWlqgq6BfMdM9yJh7nXLviRfwQKzjiyG1ss8krvftTNRIedvhTRE3Q3UkxOTplhYtV0+nN0h2+a3R5k3bOHHsQWsJZZ3Izk+abbLmKozY0Y2om5Iuq7NCw2qyQvc64+fLwrpC3PVLuUDobPrtTjCyHRCJPn8KsQ5a3PJdAdyABce9PxbT9SgPogWuWq6w6J1qdxYids7efwppy8tq7jzQh225pHJcOgWimiJxfJIS7kAJIdtyW1J+SAEkhSQVQSS5auoASTckK7+9AI4iQpF0IAK7vSQt70VrlozPcgBXWqVQUPtTSnxLBD+pRyhkFiZxcfO4Uoag6cswSaAtBwuLLJ7lDqqEKfUSchRx4sfjBi/eo9TVHVW55CPpFSkwGtRLQkXEuLMmuQjkull9SsByL8SXJ+n0p2SqOOIYI5DGISuYfS6iiVuqSVAwuos2zQpJJiYXhXRzutFc/iusOiBBBGxEWrCzJCO7M2e1CO0SzZy8vcilm4jC3o2oAT7n0f8qV3cg6kKAHkNvyQh1I/FkgBXbcm3eSV1z6pEVvJDdcgBMTjdkbj4SSErkkQdToolhXOhfJdSQISSFuaJAAXdPqSHq7kvHoiIu70oLFruye4kV1pCzs1oobn3Ii+W5ADrF5JNt8iTbEwsiErrc9qx1KTD1zzRXPnrtQDI46tuJl0Scmd87RU6gEMzlzdE1Q5c3dMENpZ5NuRDnkWbXI1KseGbaNrunRqjG3v+JQm6d3T6kcW61n6VNFpsn+2OPN/0p0Krd6hUDTPTMk+Fn5lDSNoTkWNPVcO53Dq29Sg1UzlNOzA34jCiKMx8Dp0Be7VlmqTOq5zVEqimcqaJurS1Srju1zUeGFo2HLvU+npTmu9LeJc85JHo41JoaLJNvtLmp8WDySFyf3qZDgJkWsdyyeWCOpYZz+ijt11dCeXJupapuy9w6haSbPsq8Zib5ld4RUrqYfsp9JkS8GZEdqTQnNILAKu6jB3vJsrbeYpuCjOnlE7XLTwrTuRox7EkygxioPD5oIwZiJ+dyiniUt+WUZb7drqf2kj/APqFO7s93DLISFSHoz4esYCLtqVi6FJUjzprI5uihkxh92cbbfjUKbEHqLs2t9KsMRp2jiJ+Gwhn1ZKrhpXmAHBwIiJxt8QrpjVbHn5HO9WO0dPb+IbsOfL1K2jhttvdtqhzSNCA0zAF52i5ZbmTpSWsIaac7VL5NMfBJDOY9dwtu+FSHEB1bPytFDR4gEMUsbhsMCB9P6v1KPSYg00Qs/WPO5ZNM61NfZIcW5a2rgQhIYA+0TcRcvSmjrgvyZn2+lNlI491viRUguMirr6VqHF5YBlCUYZLeLG+0svSotRumI9bXfxKxqKc8QqpahgALn1EdqhmLyDKfTZltXUmeXNcjUIhxAd87G67VKYQLUNwqEGdpP8AxU86V6cANnMbh1VMlAWl5pDlll1IwJ+bpGVoFoykdEUafcXi6tqKOn4gsbs9qePIYJTs7hHmpUFK3s4P4svNFjS2kRHp4ybk6belDLvVs+HlGF/n70D0p8Ej6hFtSzRZTxlPBC0lzu23pRnTgOj/AOKfw8WKE3d35pyujtaKXLYbOLEqIrghjC3PxIhFuXiUqIo+CLu7ckwZMRckBQ1MLbWbTJkoqcybcziPchLK/L3qfU2DTk9rkeVra8kEkWs4cYg0fVlr9Sj+rJ9yF8/F/UldbogAkkmJyZD8KKICbkl70cNPJUXMAOVopRU8khkDNaTNqJIKsBE21Cf4ZZE25CxP5oGOEVojnlu9KVyEI3ISPLa3NIhtLLJABeJLqQ7l0OlSQcYvc6Nc6uSTjp3KhpiuSYkP5WQoEOrv5XTd3zSU0AaSASu5p0hfuQVZzvXErdETC3N80EnLfkl+V1y3XJ0UeZHY3idAE2mFqeneR2e4k0AvbmzPqnKkeHbAG4vhSueF82fk2qCSGW4y9KQ2ExZvb5aIRJ7tETc+SCgV38zrg5rv5XQWcSSRdyABS7+S74dq5381QHf4rtzkOWVvmuPzXGJxfPpUiYXSSOnEimHLpz800ihy4wZ9OaAZMrxcjvy7rU7X102MUoT1M8k88bDExSPcTM3SKarI344+l01T1DUryxuzSi+1UShppIu9pP1rR4dih0cMFR7QFHw3YgGJ97/UsuWWXfmkI7hR4G1Zs+1nbwO1WJRVclJHTyhC0Tl1Xv5+5Z7FJpMQqDqzNjIsryzuVd4e5E20kC0rwc/il3KXSVUVPMBnEEoC+okW0kqqojqpTeKIIr36R6W/Mgqyyw0sIqsCngqQjpa0N0dTuIj+G1UI5kdjNd5WqUeHyR0YVJs4xGbgxZbSy6kADwwJ7JBLLQhR5JDGqOFxBi/7VoOzeHy45UjG7Nwum4+lMdisBixyrnefWKFhIxF7Sy9S9GwfsvSYaEoRO4D6iO4XHwraONv3GGTJXBAw3CTw+EwN2sPw+EX+FFILxtq25WVJfMJ3ZWRtcZF4U1MIFdnnct0zEptPqQdKmlD1ZKLJCY3Oy1sgau3JdyaKN7s70/7G/s3FY2EM7dzpgLiBtYM/em3+FmTbEHef6UftHD0Z2QAnL9PehK0k08j+d37krntzFA7He8nZuXhFcbPytTHEPPm6MKgh57vqQIlU2YmJs+34lMMoyiHRxl/pVY1VdbnkKlxTBIOTOghoK75Lr7i0QsLFpmnRjt/7UBY7FS7b3kH6c9ycGNu901aw2sz7lGrao6WMXiBjNXaFWxaQxwXZmBF6rXXKkqalK/hMQ+ESdZqbFq2QcniYdfDmKi1NdPHsd3EfiU7jWMlVWIRyTHnmIk/SKYjrrbmZm3Na9yDhvVRA+gkL9KampfZybPIhLdzWTky6RM4l2gSR3eldEZRHJ2YviUKCEJHzZ2u+SsAJx1fIkN8CocAnK5unwo2F/NNFJ3ZJwJreazbZqkh0RLMXHpUHGMHbEKctn448i9SmjUXcjdh9K7qQ55vcs1f2btQ/iZrAO0kmAyy0VaEk+HExDwM+h012iwmOGYZKd45YpWvhIHu08iVtjGA/en4kdoy5eLvVPg+IOQ/dVRwxiI7WlMdw+67yTa+hJ2UcUh05k3q5iSEyYi0zt7hLuV9i+BnTmUbxPxYuR+E2/wCqo5IXjfI2tL0rFqjZOy5wbFI4aCWKdwtzttLydB7ZRU7h+JIZM1u1u5UxKXhmFliRlkbAA9ZEmmS4osZsciqJRBonAe+QjUOauiGovjPnz0WlwrC8MKKXD6yIgil6KnLeB+fy+FZrHsBquztaVPVB1bgkHpNvUKt2SqZcWuUQSB+LEbaEPeoGI4aEwceB2KXxxi672Z7SNgshR1EftFFJ1h4h+IferbH+z/tVAWMYVKEtE24xF7TD8qq9kJJxZjz3PyQ7k7PYTCYX7uu7zTD7hXOaiHMbsmRNySEVqMK7MhCIS1eRk/KIX/SrSsHOjNeHP1J2AnjPuWjxjsu0kR1FEFkoNdNSeLL1h7vhVXhlDFJGMrveXp9Klw5oXcrkiTCGROwOBd4qMWS1FbQ/ewB7Q7RVItYEpbRJvDd/1VDWYbNh8rxVAOEo+EvEPqFJx0KUtyKRWpwITkHNsk2e1PQTNGBM+0uplmy41fuOBRmR5aClFH1s+b5IgrCjPNmb+Ca4x3k/qR7jZ6/QJCQ82SEdyLjd9lyFpHItFRkx0KOSSIjbpFD7O489qlBRy8K85GiH4nT0VG8nICMe4iWW9HVHFv8AFEOGSOESzByRUcfGmzbaIup/3W8hCzswoY8PkjqBOxhYVPcTNnhlFq0Sq6NqWYTiyt6bkFNM8zmFQ7lpaxKwlkixKkBmt4pPp8JKv4clLMUUrWm3JQuVyE7hO14FNRyRtfoYC/5lT1FQ8hZdI/CtRCTWFy3LISDaZenNXibfkyzxSSkggG4ss0iLhllqKXE4Yi49QrhE8hk7vzXScQ/7VIMeTGmP3o3L8IfmmrvkigsNScNktrAJQ2zzRRyPG4m20u5GoF5WVBxzA+aIpJBMTv2kqY8QqC6zYv3Je3TyMO/pG1TqVvIm1cjyd9wt6lHKR93hUYqg/O4lziOXPaRKtQ2kPMT3av8AzTsM34o55fmULq70Qlbz3KdQ2ZdGJxjrtTIybv8AUKgBM9251IjqLXzy2rJxOuGWyYJbOdqXG4g5NltUMJiJtUQyXclGp0LKSuM1uTtclxrtXUW61d4lvkpo0WWh/jOWiQyOWnUo5SNpr/Nd4j5D4RRQd2ySRH7hS4jjz/cmCJ+aHiP5o1B5NSUJP35ap24PV+VV5TOPS66xXdbI1GsxKKa3l1Jo5GLqe7JNOVty56fJChREsrkGRDb8SB/k6VzEXpXCK7vVpGAB9PNA3zSLkhYn/KtIkBfNJxXVwtzIAEc0mz3IrmEskmK5BITDuzySEbWXETD39QqDUBiuTsRWnyTbC3NExPHqyDP5EV5jIi1581xsu9khHTRLp5r0DzjoRyFEZsFwNzL0rhZRlln+lLiIe9SAn5Ln8V3u5bkLZoKCSQro80Ac7kkSSA2EhRJICxIS9yJJBJy1XlDNHJEDAwxELW2+J/eqTvR1M3tFQcrAMVz3Wx7RZJrYovrbWFnNi+IlUYjw+NnFkXnamOMZBY5PaKDuQlqANwokNvknCyHRsyTDUFJy9ySSAsSSX5mSQSJGgSQAX70hS8SXyVIDvSuF1aNtS8SVtyGB1JJJDA51LokkIpGPcpYHDFIV35pcP3osBJDu0ZJJUARF3ZIUWuW1EIluUgNuOiQ5JwhdDbr0oBCb3Iuls8khjfub8ydihOaYYwZzIuQioJY18kbRmTZszrQdnuzb1V0tQ9kQvoJd6tazDaenfNo2tyUdyN6layXJiHjfk+1K20dGuV1WQxE5bFBenAuTWq/JNkc43LX3eFN2v6UR7RyQiT2vp4lBUQukc0XEcS+aEZHkAmfLaiAXLR3YUFCu6lZU2HhNEFj8+YqE0dxcOz5EtRgNLSUZgUsjiZeoLrVhllotjbFDeepWSYSw8s7iXI8NeM8gd7nXqNHT4XUMITuBZ+Io7LVbHgOETUU9RSRgZB6X6l4s/UlDho+lh6TOa2TPLKTD5YzFjZ7e8VpIuz4VTfhxuYtztZWeL1GH0+LUGFhTFfNGJNOrSnGSlkvglKI+l7f9Swy9VJrZHZg6WEXUzL/7OtxSawwIOYkyvqTs2ENF7RPlBTi1zkXTarAaqMvxKs2iES1IvEo+IVR1nZ7F2d5KeCEHGOMm/a+l1xSzZJ0j18HTY4W/JY4dgdPJwnOByA2uAh6XVzTYDEJ5vGw+kRdSOzQyTdmMLlljacuAOZRN0qRXZ4fCJubEB5kHqXz2bqcjyOEWfZ4OjwQwrLNDI4LBaT8MRMuaiz4C8gFkwj4WJY3FftG+75SjGNyMfET3Krn+1aWSkM3Yy8LCT2ruxdH1cuUeR1Hqfp0LizSYjS09GfDNmIsvD6lRv2go6EcniE6gn8SxVZ28qaxjZ2a11n5e0Us0mZsAiK+mw9Fkr3s+C6r1aLn/AMJpe1uIBVVdLO4dEZjtfvUbF+0UnDFwYbsh2iqCvxpqqgCIAYZbyJ5PFl5KsiK0iN3uIV60MPC2PEydTNvz5JVdXSVh6pqgm4Mpa92ilUUgYbWDUSRjPwt1pdKgnJxjORtpm7k45bWXR9Uce32S4MikKSR2IhK5PlUcQ+TCXqUMdocuXNC5aZ58/CijRTos7THLVrS+JMTU8skNRLE2wAET/eooVDxlru+Ek/8AelRHRT0zF+FLaRiPiy6UqY5ZFNA0czE1j5XN/NWLDw39Wg/SqejkYZSd/JTDxC0yfQhIUSQ4TUUHWFBHiEuXE4RPc4xbVWnNbezM9pqzOoaMCLTloqqW+R+T7eacTOb5GiG7VO+0HJo+ZCPvTTxnny2ouG+d2Wi2ZkOjNaItf1brU/LI3BJmyIlD08TI4h8T9KzaAKWqOQBjfIRbw+an4ZWHNVwRSWjETiLl6RUKKO7uu+FWmFU7QmDmHN2L8rKH4NcXzRYdrqH2HEyAJHKD+7u6sviVBLUSCFngy6Vo+3tRBVYrEdMAAPAa+3vdZM5Ht1yRi5irLz/9jS8CCoeMSydtVw5DIdXTbDuS6lrRziLd/wAk/TVjwhIGV1yatbLmjpxivHiG4jkgAqYeJOL5fEn66ofg8Ntok6EChjcrHfkmqqRpGHJ/idADAcsmbVOQixTAztcuRE0Z5uzF8JJ8JKfMXeIxL4XQADFTk+rGA/C6KOnCYxYDe4n6SZO01LTVEwgdU8Au+skgXWq3wjDWpyKoMHOjB7XlF7bi8h96dWQ2P4FhfBmF5je4egRXMawfiGUlOxAeRZqdJUHMxHKDyRH0SA24S+JZzEsScXKCKUrfGWfUqoyVuRUuW5LxfEuNz16V1svzJUdAQj+pGEbyGIBuIkAJ+mz4wmw3ED3WqQGH5J08xfJ8i+lO1Y8ZynELRztfTaKacnkfPTkggDw+5dSYWt62JIJGjctGK5rUAAhtJOWrt3cyLAAdvJdInLRdtt5pNtQBzQU5CLySiDdRLlvyVhhkJCYys9vhUiboOOEITIMtwjbcXidRa8WhcGB/y+Stj3H+zYCHa5ep/NVFSXtleQBlaT2Dc6qhLkap42mMrztyZyuJdpo3zI/DamZBtMmzZ7XToFw4cvNBTJA5lUEbu1wepBNz5bUYk3Azz6n1HLqTVupE/pUhQ1a9xO21WWEU9FNFO1YNQRZfhlEYja/xbVWtnmjPiQnnq125VYNFtNhNNePClkEbdb2UDE6eCjqLKczMMuqRtyaCSSR9ZLRyuuJ0E0nGPPW3pa7qtUyCmN27c2banAhcgI2baHUhu2k2a53IA4+Xcl70l3vQWcRBluza7P8ApQ3e5JBA/TFTjMPtDSFFkWfDe0uW1MMVr5+lJJ4/FntQBY1xOUIGz/pUDX6VPiLjUZN4hZQNCl1e27xeSoIsC3VdSLqJme5K3vQUznhXeovenGk2W6Wpv5IGOxiGe8X5+FOPCxMLtI3Tr8KY1tSuf4lNASGrDGm9n4hlEz3tHntu9SDiSSDloOvmmgyu+HvJK7u0VEFz2ZxiXs7jUVZleBbJB6swfqW6qe108dcEUFMwUcofgSztbe3/AOteXAR36PbctDBUT1GG8Oc5jqKY2Knjk6I26i0WsZte0zyY0zYYh2glKh4lOwkMPWQ9JSeFy/0oMOxo6yG2c4yMvEPes1LjEZTyiEoThVgN+ywRL6VzDaxqMyA9pN4lanTMmuDYPIF/cWialjYj12/vTUMjTQjIHS7XMlNUVcMUkUEURwSuxPxAuMSb0l3LpsxQEkLXaNchjhe03dwEe8SUqCSnrKnhxSPAbt01LWf1ckVRRyU85RyM4mG11RLK46dhMssiEeRJp433PluVg8NtrO6bMbUDpEMYz5uDJcPcOTbfiUi20s80BZ97oAY4b3ZO1o96AhMmzyT7k5d9qEvLN7UANMJ7tEQxmRdwpCL+e1dIfJkCocAXF88+XvUoZn263KK5bdGe7JCM1paM6VhRaRixau1qdOFi5u/5WUfDqgyljCxpLn6cty0I0J+Nmi/IqXuIfBnpaNyLJnkLy0VTiGG8YhfMxNboKFhLruH5KPXZ0r5AAWv4+pDiCkzFU1H7PDY7ud27c3JdqKdrB0ciB7lo5r5hJjMLfkovsIC/Pa6z4L9xURxtC977jLnaydu79305KVWU7w28MLv3pj36e9SMZYtSza1Hxhy0a3zJG8fEbJjYmS4ewtG/ikykcYnvzZG0hlzfck4sLIbbe5SMNpnE7mZUXaTBQqGOrp2tt5grxi91qTl1ZZWpN/stIxeG4o43U1STlEbW3E/SraKlCuk9jqWcJXb8Ey7/AHKLjmAvcU9P098fpUjs/MGMQlh9TLwqqJv93kJ7SL3LNGjVlbiWDnRzFFJG4H3F4XVbFJLh9QJhtIf5r0SjkDEIyo8WZhrQchApGyGZvq7nWTxWhIakoJ2s/wCHJ4XFNx/Q09eJE6gxKPELHZ2GUPAXh/8ARWlNiwVlJJhmKxcWjL9mQtccPxCSxQyT4XMJxnaY+LJO1OOTVEVgfheoh6nSU68kuPNxGK+halqDCORpwA3G4UVHik+HwytTymHFa0x8JCooXkWQZkZenqdajCOw8kgDU4qb0FP1MBN+Kf5e5Qk5G3j5FCFHJNEMkDvKRu4vGLXEP1LQ4p2HCPs7S4jh9Q9bLldURi20PiH/AFLQzFFh9AcGGU4QQbcyHcZ6+IlVU8lb2ZqzqImMwkffTZ7S+JXrwQpcmGtL0q87N9opMLnEJTfgFtu6iFaPFMFw/tVhB1uFs8VfFmUlLlcRfl7lgSG0iY2cSH3KPBp8j0KqqnkP2yB3CNiuCUn3fMlnMRxCCqrZKinZqeoLrt6JPp8lTe3TjTFT8YuBndamB/eiUrJjGjRRYl7dazu5E3MSTeJY1/u/shZVAt0EXVH9KoxJx1bak42l6kOXFFaauxS5EVzpCVqQrqgByKYYxLMLiXafh7r23Z6Jnq8SMYboSNjYRZ9RUtGikyaFZFDpY21V9zERP0o4ad6iQQB2ud0jhOO9uqzmpSSNJTcifiVY81PSgAMEQBpb3qy9ujIIneQNwMqiL/eqLhsDkYbrh/wUXiOI5LJxU1RtjzSxu0aD70jFx3hopf39RxxvrJx25ELbblk7vkpEBQWfiG4koeFI3XVykT5q4RkJ8mG7dtXZseeSIQffbtD4VUTE1+jsQoN30rdQRxTyOTLWmxZrCA2f3EKqjzvzd0mJ0L9WitQSIcm/IRbupDb3t1Ivche73qiQtfEl4l1APyQAny8SRCl1c0vD3IATepEPf0oRJLvQAXfck+7uSAbkfD+SLAaH3onFG8fm6VvkpsAU4BbULCicbUMPAm+aQyOKFhStJTRVsIS3LpDt0QDmLpNmT5MzkSKCwvF9KeAuI+u0VwKOok4uUBfgtdJp0N8SaYrWQ0awkSDk8k00mpeFA5Xckh3aMySQ3ktnbt2gouM6IqWcR/YSD9QEm3hk/wCGX8CToNwuIiKZuWqEaeSTojMv3OkVPKP91IP7kqBTEUnkhYn5Lhi8ZZG1pelcTorYccrR5obu9DdoukL97W58kUFh3MSDxepIea778rviSKsSTdyQj06ohG3vZAhXMX1IWzJEPUl4rUFBDG13+KMB6nTV23kjDxZKWS//AIkQStXbo7Msnvz55rnuScbefUu888F+SItz65obvcjkkeYyc33F4lIANyXC5pxc8SAsbRNySfkkgBJJJIASSSSABXbV3S1JBVgtzXR5rqSA2BSRFklb80Bsc0XO5EkOaCbEiYUPfq6JskAC/JECRIdyAEiJL+K6qABGuOOq63zdFgc8KVyMuSFSTYkkRckJe9BQWmW1Lu1Qe9GPJSwCLLPRDd5Mlb5IhF+fiSAHpSt811x3ZsS71KyBXbeS6RW9yFdGO3X1KWAiL9K6GZaMkn4ac5HToCfFThHQkb5XOp/Zajcqrjt3KG8LkAxszkXpW47PdnZaGjB5I3C/daXUS5MuSMEa4cMpvwXmDdn48QEMsx8x+FajEfs7w2amCNpLT6bvUsbT9oKijq/Z6YMh6ZFsKDtg8MQsYCReoulfNdT+QntBn3PpsOjywcMyPLO2nZf7lrjjBrmF1jZYzLV9tq9f7W1AY1UyVGW30+a8/wAVowESdxt8hXu9Jlc4e/yfL9f0yw5Xp4Mycbjczprht9RKfNHwyJtBTLx3a5r0UeYRGj7k5H1c0bi+XwoCFyIWSZoibTDxCybqXpPZbsuBcCsecBytLhl4l59g4gNVExvtJ9bVspu0jU80ARZDE3Xa68frVknHWB7XpjwQn3Mx6bj9DJWRUrs8UEo7XLK1OzUMdPhBNHwyJ9t4eJYuk+1ABqAeU454A3WG3P3XK37GdqKDtB2jgo6urio6WV7jlLpBfI5Om6jHHaf0foWPreiyvWD5Zke1E01H28wSzM8oxyEf6lqAqoKMyeV7R6bfE6q/tap8PwX7TsEaCs49KMMRPOD3Z+p0eMYTiEkkWORU7+wRARARdRNdbfb9S9XVZMeNv9Hz2SbxZMijzTIXt33pecjSBwJtBHpuz2q2q8SrKjsTikjxsYOBEZeIVmKbj7AijuKaRgO1up7ttyn9re1X3fg1fgkYQiZbZJA3fuYlpLE5ThCCIxdZHHGc5uuCz7IfaM+B4NRhBIYmwWnduDJNVP2rS1FV+LBGICBjaPTqvJYcQMYWifOxvSlLNaJOx7l2L0rC5ubXJ5c/6g6pwWNPhGkhrKCoDETrXlv4JFT8P13N1e7K5ZepkYh2PcPpTR1X4VmiimW7RexjxKB4OXLLLL3EqoqmkCJmBgcWtK3vVce5yJP+EsnQNDcWi3XtOcabqUiGM5JMgbm/SKZYd3wp4JJaWXMHeI8rf4qmWP4hJGRCIPf5l8Sh68/CPiRdPN7kI9I6KQHWK7m6C9Jy2jl0oR3OqoBxiaS5xBPBMEdPPGcTGRs2R58k0xaIrmFSAAbSzzRkTFqhuFIdzoAdeTp0SORyActokgIbhz8kPSGed3wqS5eBN6lxy36I+IBDoD8k3oSog71PkzbiTxC8bECajkeGa9n3N0pwpGzEmdAEuhheSpicJGAg37unRSq+uitl4fXlYq9pAhiIHC7PcxJVA8OmgfS08y+JZ1yaqWqoGprpKi1pMtrMO1rVF4nUjKwhFIo2FaGTYCEtumSK0bSySta7XvQAI5DrkuXdKIuaFhQB25/p+JIt3N1zW7Rl1uaAEOXvRNyQtzUyhhAn4j+drCgTBKjksz0u6nH0qXDjVTHSRUkh30sTvZF6fUrWmp46Hix1e05XHIvCq3FMPipbz4j3O+ir4md2HVYo0NHw4JCIjfpLwCqQtzojJN6oRaVBKVhuHniFWETZDmWpF4R8SCmpXmf1eQj3rTHhYYTEFPLZ7Ub7/SHwJ+RORAxTCYRIjo2sg6mEnzJ1UBnDLvZ7e9auWbhxlGce4fATKvrhgqhInC0m9PUholMpuJcZ2NaB+H0oYYTmMgD9/uFOxQvIOyO63cnyFoaDJgcTmfy7mUFWQPClajIWF+TorWszse7Pq8NqAG1xrrknJs0gF5CyZriQB1ISQH1Fn1J0I7rWZ2z+JSAUQvIeQ7iWhoa4KeDgQM/FYOogEhd/Fd7lUUwhGInfaXfr0upGF4hGNbxJKl4C8Eghdl9SESSK0vZ6MnCS48rn+FUBlrn581aY9iXtxi/4dz9RRbRf4lUt6Voyoiu/SnWLpz/Sg0TsJNfqykB6UgKwGz0ZAZPI5eFFcwykeo+JtqEBcWEnG67lcpAEhfgg/D25lu81zSz4l0CcXyz/ACou/RkBsAPTk2aErriZ+pF8u5JxcbXPMhLxIHYNpE2mS53LrZZf4JXMIZZd9yBArnyXXK7VLpQWJIckki+SAEP9SXhy6UWvcyFAEyhK5iBR5urkw27dqdoy/Gyy6mtTdWLDKXv3KiPDGkTeJv4IUrmEtFSA6/Nd0+JdAQv3laP6kP5XUlnS9yTRkQEem17bc0jK63S23ah6m1QAd1omwPtfq96FuaG5dfLuQAQdauaeanGmCU6iSWfXOMttpfD5ql7lb4Dh9HWSzvWVrUcEYXvduI/hFBnLwLgtNJZEDCOllvq+JT8SwuopQE5IwnENnFge4Cf6vMVBrcQgqLwgF4oA2xjl1fUgpMYqKeHhG7jFnd8KpfqRFF9hWORjCEEoGFu27qFX0ZNMNzHcL+LNU1AMeJQGzRWnl+0FuYq5pI2pwGPK7LxFauuPg52DOOzOx5fpQH7RMzG2Y2t0SP4VNDK4XYXSkFvNV7iLI9wyDxAB4BPcwoeGOXfclJtLTMkGb+X9S0JYmz70rWy/9URx3eB8/mm2HUdEB8ROLXILW70bxsLC7suOLe9AweG3PNNWhd3p3aPxICsHXL+aAFaHPJyXdCPRnJBxGj7kPGYT6LUASYy4bi4M9zP1ZqVFjFRnrKZfU9yrCma4dnxc1waq3VgZBJpoax5os2Pd80/dxAsNrllxqHHfYregxyCMLamKUi7iG21Aif7K0j7cxEfEgKhlt2BcpcVUEgZxs4j8SfCs4Zc7f3p0mLZlIUe7J8tOd3cqutpy4whwn3PoQdJLWOUEl2cYF+5Q6yMMx4DMI96lxRakZdoTjP8AZ2/vT/TzVhNS975CRdRKJPSvDFfndnytWLuJuuRm/wCS65BuzUYpC7j+JcIn2tms2zTtEghazV2TXGfkzsXxIHI+99q6EfuYlzzynZj6f+Q4IvI/da3NZzG8FOGTjxdOd23uWmtaNs+m7miPdFyuH0rFZZWbywqiko8cixanCnxCJyqm2tKO2/6velSwwYhGVFMbxVV78EzfqUfFcJ4L8SJsvp8KbgkauDhmLAYcy8XzFdynwea1zTIVfRyRkdPKzcUH6vUqYhWrOOGuhnjq5HGtHdDL/wAb4fmqOqjkpZDikiYDLc4yNuWckOI1hmJS4PXwVcGXFie5rmuW+oaxu00c9Q09kuWon1Rv/wA15yUema2vZ7szSQ0cVfJiDy1R9EEHSP1l/wAlWNv4lTqi7mrIBnGOmYyPPUvUhOnjkmJ53cuI1tnpyUgKyWExhaIYpXbQx6T+lcjp5BuOoNhO8ib4muWpzlPLQy088VfhkvAnFtC8Lj6STslHhfbQ6pzgegxsY9wD0k7eL3qzOOWSwIhYYhffb6clBxbCWtAwOycNwGO0xySotTo89rKOWhmKKcHAxTDclqqyZ6yQqfEQYTfolHbd/wCqoq/DZMPPXfEXIxXM0bJkTwpaiOni5pbcl1I0AHcki6fElbuyQQK3VGxfhEya70XfzQAUMnDPP3p45riLW3yJR/6U9Q0b11TFBE2436lOpd0Kmmkjlzj6i22irOpwVxATN+FKfKMlqaLAabC4OLmMQA2sp9RLPV+Ie1YiRs7SRDytV6ck7cFDNTnTnZIziSC1X8sbVEYgbXB8uSpaunCnkIGO8VTVEwlY1cptLgtfXCLwUNROL8iACIVCCQoyzb6Vf4f22xOhoho+PIdPE1oBn0rI0SX8ir+66j2k6c43inDnHJtIUzNSnTyWG274VIxLFpMUlE5Ga9tt3iUeGQB0Ibh+aOQdWIacyuy6m8KEqcyDPR/MfEKmtRtIByU87F8JdS5TyRERRy7S7y8SpAyu0/Sl81aH7GJCzSPKOVr6WqBUDFd+Gz2/E6AGktLktyRC6AF3pCL/AEpe7VE3UWqAC7l25CuPmpoLDuQ8TdyQIrd2aCArvku3Nag0QqirDubdmiua3mmrvmld80UMfjjOoMY42eQy2sIrYdksNgpRrKuXhcWjC55ZNwRE+gt73WUpcWqKOmligdg4vWYjvIfK7yQ/eVQOGlQMf+7lJxXHLqJNUQaaaOOupIo46zhDWTWxxZ3HMd37WUu5vhRVHY0Y5Tjyqoih3TcSMd4+oG71jbvLajKqlI73lkvytuzdHtKs1td2BqbZZaGQ6iAnYYbmtJ/Vd5MKkh2Pjwusw5jq39odiN+FuuLPpEv9SxftU4gTNPIIdLje6to+2GKQ4VFh8U7QQRMQ3A1puL+ZJ8DNhh9LiOLdo6yBqybDqWkYb4r7jdWMUjX1tRU4g509M1/ADIrIvCXvdeaUOPVlDTVkEUlo1bMMh+L9Sd7Pdoqjs7iPtcTNLcBAccnSbfEmmgRq5Y3Gnp5ZK+eoE4SlYRe3jG/QAZa/NSH7LxyEFJWG9LVcBjC2oK6U/EFr/wCZYKTFqosSKtCThT3kbFFts+lRZqiWom4skhnKT6mT7kvaWa7Euy72U/Foxw27dIUtRfKwN32qxw3sfQRjiLnLFLKUf+7xSyboc+kzy7/hWDqq6orpilnlKUy23E6aEjG7Xnz96PaB6RPgvZ+h7PxYiDPONGZwuRDtqZfD+5Z3AqWXtRjHEqG4ohbmIttYfpbuVD7dUFRjSPKXsrHfws9ufmuUldLRyDJTylBIPIo3tJSxWantNhMUcEARYd7HWPUnCEYvcUg+Harmpp58JwUMKeg4MtTGwSFZtjzLrI/P3LAPiVSVWNS9RIVQz3DLnuZSKztFiddShTVFbNPAD3MBn4kcBZuY+zdBx6eCrw+OjKmeSZ477jljAfH9RLNdoRpqfDaJo6aOKprLqszHwg/QA+61UMtdUVEhSSTyGZNa5E73EK5JUSVFvENzya1ri5CpodnOJbpmivTIlrq67dcOqmiu4x1pLnSYriy6UyKOErTH1IolZGBa/PJ9y6IsRDm6JiOS1mZyy5IRzF/ibkuw5zmi6w6/6kVtw5sLl5pMTqkA77Lwf27GF4Xx6dSil1p8s5GHS7S1rk2WZWspABLuRW967a/NFAAl3o+Hd3ouGPmiibGkkVrXaJW7btEUUD+VkkklNAJJJJvSigEi8KF9pZIhVUAKK1dXW5ooBtIvknW80Je5FAc6fEl710hci3eFJunNACb0pdPcldqjUsBLlq6kgDjCl3pOS6gg5+5CitSImu0QAKJuSX70hJkFhW+/ausVt2TrmiVziygg4uv4dWSufvSAblSQBgNykDlG3K4kEO0i8SMyYe7+aZk2IcilzyYRV9g0cFtjsxE79SoRJstMkVPUPC42Ookt0Xjlo7PS+zY0mF10VTJTjUCD9PqXpOF0NJ2qqzqJzeLS4IhXieFV0sI5SO9w8xXqvZXtBEMXtMbWiwWmvmPUMWSKuHk++9HzdPl/48i4MvX4e1HiVREAWleXxEhjGcrWYHtWlp6OixDGJa2VyIHO631K5Clw+omFwjt9Yrn/ACdKjJHZj9MblKUXSsxXs78DVm/MqHGqGMmv0EmWzx+opqeKRgdhsK230rz2vqpKwyZ3YQ9I+Jer0rc/dE8L1Jwx/wDGUM1O8z6HcKYlp3jYs8mH/MruIQES5DbucVWYjI0hE2uniXqpny9FWe1+78ya4Zkfp+JOyxsOudxdy5qLC+q0QCGZxt5iQp2Oqcmzd0xbdr/H3IbmHqe1JwsVkmUtNMyUjCKo4a4D0iH1EoTVFvLL6k0RGVutoj4lLxxktRqbi9i17QYpJiWLQTyGxGACL2+5aCjxSsqoZI3q6gaeKOxwvK12z6bfqWDlzvJ1bQ10vs12bXZ9QvudYvBCXt/R0LqMkfdfk1NT2impcNHD+gG3PIPWay9TVSVBHFGG4kzPVOTk7yOZfEoZla+TZld4kY8Kh4Mp5p5PImLTo5IXkuty8KDw80te7MlvQqF35uhuudFb7vyoHJAAltStMQF3Z7S5Im3JayDz5eFFgCRPkzZbRSucueZF8SQi5Po25Fb06OgsZ8KfhsvFza4M9bUD5iXJGJWjmgBTZRkTNu8vpTTCif8AEHnu70u7TcgBNnn7k53Jticef7kTF70cgFd8kn5rnqzfcuXIATfNdIXIcly60vSusXizQBw7xtAs8m8KVqUhOREfidIS7nZAHSyJtUhjeQ8gyJICYX3JcTh3Nnz5oAcqy/GybpbkJN0pgyImHN9rckiK4s36kYCxW5P3XOKCAuHtty3IS6uSIy3c0HiQB3pFcf5JOWnchu6s0FgvtXQ6UrvzLjbhQAly17l24lwi1VgdDnpmrLD6yD9nUB3aSeSrrt3Pag8SVCZsZa7/AHYvaACUBbYfn81ma+qeqmI+kW5CmvaJOFw+I/D6rU3dr1KSUqEaKGNiIc3tHvJDxO9I5nIBB8rW5aILJkeIPRzBJTbDie5pFoaTFqfFiFpXYKg+d3eSySV1pJrghxTNVX080cvEbMxHw+JlUVkzWX5fin+q1NU2MTxsUbm5h3XdyGKT2qszPp9KfkmqJsGVLR2G2+b+QoIa6COYnMHIR2NuQ19UdRMT3Na2gWoK6yjsjHryuMvS6KAm05RlDJKcFxCDkRF4lJrhChwkwDcWTD/FUNNIc1QEWbkOfSrTtJWXFFTg+1mudH8QrkpLtfiT9ELlN6SFiLkorE4p6IrQvc93TalRqc/aS6NdcupppFxyTogdMmsFst/em2JcuQv3oosMSckXemkQF+pFAO2tZnc92fSuxlaOfqTQlcw68kXG0Jv6lIEpibI3Z7enajiF5DANNz2sRdIqPGQCAeIs7nRTTMRE7NaOfhUmbQ7MPDlKPNite24U3d8yJNHIV2a5xPf/ACRQ9R5h2/En5ieOjiC9ivbp9Kh8Tu1XCkcufcigoJuaNtpck1dck8lqos6kucS5K61FAdSQuTZckWz35oALfMZZvvLdch6Uiyz5sS6/NCIDgK2YHz709WjaYn4SUW7bn5KZUzNNCLtt5IG/kRO9J+a5cxETuuETepBQYjd9SWmfxIRk8TJEQd3kgg6/NcS0IVwkAdSSYmySUgL97qfgmLPg+IhVtBFUEF1kcrXDdbte1RAIOEbGfd5eJNyC8bC7+LcqQDpyPNMRu+4nufRSqMmmuiPIh7rlA6efeydpi4cg5Zl9KYM2GCjHQgWtwm3TmrWKa4dFm6CsuEs93iZWcVU8JFk12bXMuuHjg438i3EnHluTrFtzva70qo9ucRuzQvXOI6u9y1szLhpN3/ohOYB5qo9uMS1zL96bqKzf/gpsC4OQNru9qbfPc7ZF5Km9uMdHN7U7DiD3j6STTE+SzkkPh5szaKMVQ93JtEQ1jZ5A6Ylp2mPR2AvSSsLHCmfPuuHwpspunkPh3KJOJ0p2Sd/vTXGt71BVonlI5cskJSPb3WkofEe7mnAqHpzJ9C+FOxErjOOrOyb4z25aJo6hpG7lHObXPURZFgT+M5F3CTIiqHu6G0UAugd6NsiYm1EstLUgLeHHJBHLhsQ/O1XdNMFRCJs/UsRc12p25Kyw7FGpWJtTF/S6EBquldbkqwMUfnk4/U6McSt7mVIC0e8R6LlArOORXszCKFsUjt5snJMQjmisy5+lDWxSerKYoeI5MzIXp3s5XfSppkAlmD7VFKqZ7v8AtXO1r8jpUthrh+57e+5EUb82yQnVAT5NlomvaGu0dZNwNlKY64++4fiRBmPnamvaGIsn7/UjGS5sm7m/pXNNr+JvBuvcOTDcWrMVv81U1+DmJcWn/pdWgTNa2b2+RJ+GYB5ONr8x9SnHl1esi54d1sjNF/vAEEnUPi9JIsSI8cGOKQAPEom1lzYRlb/qp+J0YZlLA7e8fiVNVyNURibbJQ8Qv3rua4PP+LplM8Z3kD9QbVKwvFpsLkE48yDPfGT7XXZZo5ivMBGXK1/J1F2j3sSx9xZ6Nh+IU+LUgyQPba+t3UDp2nJxlyqZL7PEXiXm1HiE+H1DSQSWEPp8X1LWn2wo5KMZDzKUm1DLpJaKVmbiaUqoCniCALuIxbh225KHMMftISOTkbAQW597qHhnaCOupxaEWiEX1EupNYliUGGw8Ro3lN3WtkNHKzD/AGyPKoiaKJnLcT9/wqnkGSlAqeZ/aKV9rSekfiUyuKPHqWKTiPFPE9zxE/UorzNDpIzfxUSC6KSrw04bjjzOIfEom7zWpp5IoS2GxQFuePqtVTiVHEV0tMYW9VgrJo3TsrVxh1RwzNGXw9+iHiXDzba/l1KChIE/USAVjgzDpqI+pMXMgA1cYViVNhNGcrNxa0ytC5toCqR5GuRH1I8FMlV+KVOIHfNMR+Q57R/KowSOL5gkiAbjFme3N0bEk2nxBrCY9vkSgSk8xk7uimj9nOx3Yibnagfdq7sqsFCgW5JPl3pFtS9ykAhhchzZH7OfJ25+JBdrzSucu90FkiEZI72j6T2uKd9nMuce75KGJHzYnRDMY7r3/ippkDtRCcNrGFt25MF8k4czk2TntQvJpk3ehFgWmRaCkO3zXRJrs3d0jLXa7KgOeJLbkupaeaAFbauPuRllbp3c0KAA6Uh+a6fSuXWoIC6Um2jq3NL5pXafCgAdLfUkl4e9IhQAvDolr5IhSudAHUHcld7nXX5EgDrZZdyTihRoABLvS0uRW6+pAAjkk+XeiIXQoAT7WyQhmQokkFibkicUNvzS/MyBIG7TJF0/El1Ja+5AxMTJI0kABuRDaKVqX+ZACIvcugVsou/Sua9zJakS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50186" name="AutoShape 10" descr="data:image/jpeg;base64,/9j/4AAQSkZJRgABAQAAAQABAAD/2wBDAAMCAgMCAgMDAwMEAwMEBQgFBQQEBQoHBwYIDAoMDAsKCwsNDhIQDQ4RDgsLEBYQERMUFRUVDA8XGBYUGBIUFRT/2wBDAQMEBAUEBQkFBQkUDQsNFBQUFBQUFBQUFBQUFBQUFBQUFBQUFBQUFBQUFBQUFBQUFBQUFBQUFBQUFBQUFBQUFBT/wAARCASwB4ADASIAAhEBAxEB/8QAHQAAAQUBAQEBAAAAAAAAAAAAAgADBAUGAQcICf/EAFMQAAEDAgQDBQUFBQUGBQICCwIAAQMEEgURISITMTIGQUJRUhRhYnFyBxUjgpIzgZGhoghDsbLCFiRTwdHSRGPh4vAlNHMXVPHyNRhFZIOTVXT/xAAcAQADAQEBAQEBAAAAAAAAAAAAAQIDBAUGBwj/xAAxEQACAgIBAwQCAQQDAAIDAQAAAQIRAxIhBBMxBSIyQRRRQgYVUmEjM3FikRZygaH/2gAMAwEAAhEDEQA/APkFqfw5WomhPv3Ka4/lQcNu/cvdPBsilTx/lSGMN3h+JSOCHvFLh7bcrkE+SK9OxFkzJNT265fCpTR7udtqXfzQVRDelAtbUipY8y03KZahGN8yzzQVZFKnjG3RENLGXJlKaO1Hb5MlRL5Ig0LeSQYfH3Mpdu3vSGPTkig1I/sMfk45e9CVCBXKYw6Imj7/AApjIoULFzZ132GO7PLxKYI6/ClaxFy6k6AaaliIxexru4kB0cMncpRDbolaxN6VLQthhqMB0ytIkPsIEpJZ9+1dYbdcrkgtjQ0oZe5SQssysu8k1+a1GJfmToLHR/DL587U/wAS3kHPquUUJNq6UlyZLuROirHEtNw9VqmwSPzfK+7cRKpaRx7rfhTpTPI+b53N4kEaFpHVPG+bPb4bVOpsYkjAWyEtLbln3k19SMJLe/uSsmmawMebh5cMBT0OMR8Yb42L+lZBptNXTzVWmneqVBbR6FTVkcxZ53f5hVjFNGVrZrzyjxJ431e7L3q9pMeASFzfb1IcEzRZGbKnsmHJ8vqVhBSxEQxvG/uL1Kgw3HKMiHPpP38lrsPjgqAF72OIuRC655wo68bsZDC4qg9m7LxIyw2ApSBhe3K1WTU/soE55WeofEq2bFIyuZvPqWepvdClwGO7V3cvV5qRLgsUjhkziafo6ziCLPuAuRD1MrZrCDJ9yTNU9inHs7ARCb53Iv8AZ+AT1zV3Ht0bculHdrkosuuCm+4YBHOzd8lyXC4xLLh921W4+bCkUOmidiaM+OFxiJNY93cnRw8N2YOI5aXP0q4eFy8rUjpWILPEmZ0URUscbC2TaP0p37rC3M4mbP8ASrlsPAh0H56J+Olbk/JRaRoosoZMJOSMeG9ojttyUKpw+ciFnACJtt3mtmNC2WiaOh25ZW2v4U94kvEzD1dDOI5tA9vdaygVIy26RkJL0f2XQW6hyUKqo4xEb4HLTqVqSMpYmYHjVPvt7hJF7VUE4s7vb3LSVlLTZaZCY+ElS1HDjPP3+FaqpHO1RIw2GrmLV7hF1scH7PhNLecn6XWSoq4IT0B/9K0eFY046ADgf+ZZSRtjaTNdD2fgjubJre/TqRS4LTja4Aw2vclhuKPMIubOI95ZKy2k2YO5CuGSaPUTUirlweCa13Br/UK4eD01+Zwtf6lYAQd7WpXAQi2bFql8iit+54rDBm2lyUM8LAbmdmHW7arsxtLYuPC4tme631d6S48g1/iU4UocjiZB7GAmQPTh+XqVqQsR65LhRtlm+0h9y0tEkaLCaOYdImA+/TpTg9m4OdjE77UYjaWd7681Khqrbfn5oYEMuztOVwPAJXMov+zcFxZR9LrRQzBJdntLPqUgYwLu7/CobK4MrJ2Xgk62ut5fCmjwEI+TLXnTtkT+JMSQsSnuBoZYsFYdMrhFuoeab+6dgg7uQ/Cr44+GZaOJelBc0j5rdMhoowwOnEyfK7Pwrv3DSDseJXDi2eeTJe7QviRYaozk/ZmmJxMI2FQ5ez8Qhlw7PpWv4d2jsmjpfLcPpVqVGE8SZgazAaaR/wBjuVRX4DSDa3Cbb6V6JV4exDeG1UNfR3FrmJLphM4smNo88qsJiJyewLR2qtPDYhHQGW0rKFxcsn2kqSsodpa2rrgzgnZlarD4r82jbTw5KFJRwkw6W5K+q6d7u/aqmaNyInyWpgxkacB0cOfhThQwCIvZ+ZNvzSLO3/1QRZIeGmkHJ4/5KLUYbTycmcSSucUXEcddSQFjDUMYl6k81KGj5cuS60j2rrTW2/5lQBDG3n3o3jbyuQe0XDyS4j7kAO3DGWWXwp8Kjhhq6glJclxNSfS5BVltT4gV4vm3SrSnxq0u61ZQZH5p2KZvpWdJiU6NhDjT+0asJCXMbVd0OKRyNk7CHlavP4arfnm+1WdLXNdz5qHjRqsjN5TV0ZGTPkY/F4VZUpRjLm4NcsXTV23PNXdHXPmLdSyljRvDKzc0NVHbk4MRfEyegGMmIHZhEnWco6x7RdWkNYxDmz/lXHPHR3wylwFDBNJsDbku/c4SXMAW7fEmqCZytza5XcBOQ6riycHbB2Uh9n4+D0WqO+CxCOTh08lpjzJxTPs7XZ5fpWSdGpnwwWMhLYl9xxkC0HB1z6U7HS7eVv1KXNlUZ3/Z+C0fw9ymRYPSE4uUbF+5W/s7j8WSQU7W6JbDSoj02D0Nhs9OxETFlapVNgtHGQ3hb9LdKkUtGd5Op9PQmT8nInWDaNEnJkU8HpODa8b2Z/qT9NgsEkmgMN3LRW9JhJEe99rq0pqFobRyb3EuWWVL2o7ceFsowwGIjzMPy+akNgsfNgtH4tyuChtL92q6UdumbrjeRs6liSKCow2OMMrOnkl90hJqW0i52q0ONyk0bpXWpzHT8zK+4Hb5K+GlaO/Ierncjeja0tNrqw9l82t80+NG5W7XU9wpYymGlCMLHb5fCmpo2LZZcKu6ilYYyz6iVG5SRyExs9zEnB7kyWgxJG4xFl0vzFNRZEQNIzWA/wDBTKonkbMfqdQSExl0Z7V1JWYt0TCINj6FkyA+HuNtov4Uxc9pNlakJW8unvU9uId0dPhEAu7bu5RTp2Lv3N4UbyblwitfPJlWtGblZG9nYX0G64vEnOHcI6bWTpE1tzbsnQuVxZsz/StWrIT1JOG8QZRAG+JaKGljktaQGuWZhqDh5A5ETq2psSci3/4rgzYm/B39PlSXJc/csZS8SwSz5Jfc4Zlyt7kxT4g5DrmIly1U2nqGkEXu/US81qaPUhKEgAw0BLRtv+JJ+PDY7MnBvS6kBIxCL/1J0CcSF+lczbOlRgQmw2LdmDF6dE82HsQ9G30qd3Zs+10YCGRZeaycmaKJCGhjt5Nd3adKdGlYrGZmEVK4enJuSIMh1UWOhsMNCwn6s0YYeEY5M1o/CnxmEdM7RRiV3N2tUOx8Aewx7s2uF0Y4bEQCNjW9ydCRsviTrZFo2WSylZSoZfDYiLJw5+5L7tj8tqkPIwlrl9KHjNaLdKj3DtDR4bGUY7blw8Pju5WqQU1vftSORifPNHuD2jBUMdu5upL2MLR0YVKue7Xdoibd5bfSpKIbYbFbyYSTrYfF6Nz+JSSFvqFFu8lLW3kERCowuvcGuHkSL2OOzJwYtE+W0uTrr+9lQEVqOMR0ZtOScanAR5bvkndbuTimzktL/tQF0JqcLeTIuC3egKqbLl/NNHWXdzJ6OROw6VOBaMzJv2ULidgQe1P0qPJiDxn/AKVSxMO6kSHpRuzyZMHTxeNmt+JRKvEpJhsDZd4lWjWTxvlK94tyWkemb5E+pSLD7roKg9I3JQqvB/ZbjiD8J0M2KcNiONt3+VR4+0Egv+JuHPT0rrhiyLkxllxv5CDCZaoNI2EX8RJis7P+zkVzCX0pTdrjhuyp/lcbKtk7QVM0uZtGJfCu3Hizt2ceTLgSOyYfGOjg1qgV1LTx+Dd6k799bSvD+aiy1wTXNkxfvXo48c18jzMmSEuIjJxxEOjMPwqLLGFhCzNuUgx25t4k1w7n1fau2C1OKUirqY2FzYAYh+SKhpXmmF3ZhHu0Vl7G0jjm3zVtheFhNJo1oiqyZIwXuJx4XOZChw+OY8nBh+lTSwWImyZ4yLLyV1R4fw5rwy2+5THp+rNwFn3fSvGl1PPtPax9LxyYv/Z2CY8tC8Kci7JwFBdJEI5v5bmWolhaOoIwdtWu5Ls0lsAu+W3mSv8AJnLwL8aEfdIylR2fpyDZFtD9SocXw+MorNA08XUtB2hxhxhkanC69rVjjqnv3tKRZL1unjNq2eJ1WSHxRTRUsd5MEoXN4R2knJqc4z/ahapc1dTCBO4DxG9XUS8+7T49LNUZRvsH07V7OODmeJkyKBrJcWgpzJuJcQ+llmO0cnt3g256Es+GJSlo7uV3LVPDIUjc3LXpXZHEonFLK5+SNLR8Mss2JmTPsYSDuH8ym27PV8SQZiwtmtkY0QDw+ImHIPiUWWjAS0BWoi5flTdQL2+m1aGbRTHShuyBlGlp2LRgb+CsZcx7lClkt+lWjFoh+ysOuTIHhjuzy1TpzXflUWas7snyWqJbGjs3Pk2ajTi0j5O21OS7tc3TRk8hE3V8SoyIp04RnoDJuWhjLwWqZw2H+CA+rTpVgQQw+L+CcCjjEdGZSB3NllahLPLLpQQR/Zw9DaoHp2u6Gt708WRDrtFAeY8n2ukwGipwFtrbUuCxNyZG+ZDq1uXJEI7dR3ZpkDAU4XFp8k6FOAnvZi+pOkO7NtyIOeeX80vaWGEICOjJwKdtrJMV1qea0uWSmjVeAo6VuXhRvRgRZ/1J+npyy39KsWo3tHJSXRADDQJx5roYTaeT9zaWq2gpyG7PcTqZDS8RtWe5t1ylstKyp+72syycbkTYWFw6XW7rfUroaVrsnbqTkdHuvbpUWaalO2EsOjdPciiwV5GJmZvpJXUkMcY35bkAE1253HVUmKkVv3GfltZSAwOMhHS0Cb+KswkAreejqaIxkGbtaPcPiU2UkrM/H2fgEOTF4HuXJMBihMrOpv8AKr2Uo7dMt3O5QqsroyYHYdPNCYmkZ6vw2np4iYLSJ912SzOIyQW/h7dNR9Kv66oCMzB8tVl8Q2mWq3SOXIyrOTiNyVBXQ2mbeHO5XVVM0YE+ao6yR5jTkRDyQjFr/VqgLrXD2v6lwiXMdCQ04tck8bFckREOuX6UPq0QasVo3ITFuaLq19PhQdVvJBJ1xZJvLL8yRF7krf0oATi3J2XGj3LtzDa3hRdKAFaPkhtYmHw5Ii5IbfzKSzhDHyyXW9/+CK1i/wC1Ddu+FABWsK5aK5d+ZIrrtEEA2ty0RNmPkSC4s0jk6UFneGJfCgHa5ciFAZOXeiEnuz9yoB4ciLuS0H96FuaLpUkBXbPqSYnuQ7suaJto8upBZMIUmF/JHpck/Ik6NQLe9DajbaS7aPkmZMbHalaxI9O50mHzdBYBDolayO3yXU6AERfvXeG/JF0pW+SQmK3clbuXW6tEXUJZoBC4aRD3pPlcKIhZWFMAc1220c0unxJCoDk5cxLun5vSuFtLNLQkBQi610i/qQvyS7kFUEAtzXLu510S01dc1tQSjv70Tc0LfLcib9woGOXLo+Jrk0OXVmiYu9BFDrc87kuJaguQ67UAPBInBmt5qLdrkujzQBOCZxHTNSY6p9u7cq3iW6Imm2oTFqXlNWOJZ526rW4J2qkowEGe4e+5eexzd/kpUVYYlz2/Cn5J90fB6qHbCQi4fEugL+ldDFBkkJ8ty80DEnv5q5w3HAjC087+5KolLJL+R6RQVEhdDK+iqJJIhf8A5Lzyj7WWvHsa1ueq1mF9rKey6RrfUsXFnZjyI0dNIZOLhu81L4xj3fCqaj7RQSXZBaXpFW0NZxtWZ1k0zrU0/A1UFIJkzMo/tUgtke0lZMVzag/pQzRxcMnNlIMiBXHaPp6XXRxBu9QqistPeAiHqzVDiPaKnjP8OMwL1C+1UlZg8lG3ixJ5HLJrs/EpEVRpy3LB0fbII2FjdlfUXaikmMc3ZJ4zSGZGjCo1yb9JKQFRxHJsntVO2NRZ6N8kZ40F4vHtu53LLU6O4i8IW+kskijuuz/SoVNijTMLP1KYFQEhaEs+UapqRErcNp6hvxIGLTyVBXYLQCOYM4H8TrXtu5ttTc1HBUdYMX5VSlRE8do87Oljhl0zHW1TKIXjLR9vqFaapw2KnMTaJjDpcclV1NZBTzEzwMNvuW6exy9ui3oZGGMXklt/erihruG4s0olt8L3LBnVAT6RnYS7TSRxkOWcfxLN49i1lcT08aiKQcjyEvVmh4LE2YGxLD4biTjNlIbkI8iWnoayMuRvb6RXO8ep0Ryblja2fJkZkBBbk1yZ4zbk2cjDqP1KNTexwheQLtBJRZ5OG+Ruyi1NRPHcYG5D6VU1OOOWj5MTLVRMp5Ei5DEIy0uUgZIy72WPOscjvYX+pSKbFDHTLpV9sxWY1sZWjp1Kzo5tmrrL01dxGHNsv3q0pqp7MsvzCspxOhNF4xMXkQt4UTixWv0/CqlqgxEXd7k61Y5Fr1LBwL2JU8PmHNQXobtQ6k97du1S9ouHJn2ihJxC7K6SE43yfxIH2jmz/lVroQZdQqJLQ3ERhn71opWDRDiqGy5J8SYh16UMtO5F0IXhcWLLNWwocenaQc2VZW4XxGyU8M4+WdycaT1ITaInBMxtfhZxsTO231Khr8L2k7M5L0ippQqG5flVLX4Xpnk4kuqGQ4MuH9Hllfh9rkztb8SpJ6XcQEy9QqsJCQCbJZ6vwFi8K7IZDzJYmmYCoo92eqikJxlruWsq8FOMSbJ/zKtqKExHo2ra0c7gUblbyQ7ebqdLSsL94pgoff8AyVURQyuNyTjwoSFx0QTQnHy6ULl7ki611AHOnvSfkl1Fm64XNAHbtUQoLn8uS6XLRADoSWlkn4qq0h1dRF0ScdUJlF5TVTiJa/qVtRYla/X0+FZSGoe7R/yqfT1Dl53IaLTPQKDEuILZmtDQ1W4dLl5xhtUY26/qWvwyuCTv/mueUTqhI19NUGJDkK1OFyNJGKxlHVXOLLUYZVNcLdK8vNHg9LDMuShPLLJMPCdueTjcrGkqI6gdz7u5WkEMcwjkzCvKlNw8npwxqZmrff4kuM4tpnuWqPBwL6iUY8BAtbHu7xSWaDNuzNGc9oe7ZtUmCTdm+SsvuFhLVn/gmjwf3ck+4pEPGx2CqubQW2qbFiDx+d3qUAKN4R1bckRW3a2rNpM1TcS2PFnLzuRR4xJHo5sf1MqfiMSXE/Us+3EtZWXrY4ZBkzN+ZGGLXdWVyz3EfuTvEYub/pS7SKWZ2aQKpij1ZhJOjURCOrsPkSzYTOPf8kZVD+f6lk8CN1mZo/bIxtRtiEdujrLlVPml7VJ1KfxkV+SzVFNFMWT5EXxKuqaViMnbq9Sr6ase9SDrH5s93xLLtOD9pp3lNe4YOFxLJ3QFC3kpHG4lqK1iK3JuS12I4kQPZ2ISdn3Jp6fvJWlu4Wyu+JL2fQtjkl3A7exUPCPNLg8QVZezhdydEVGHk6vuonsFS0Li+jJFG4lyVp7G112hIioWtFnzU95D7EirGN7rs06Av/PqU0aXno6dGjtHXapeZGiwsjxX5ZZqVCRxowp3G7RG0L283uXPKUZG6g4kmCue7LK5T4cQbMWdlTWjGWee5Ph5O7kK5XjTOqORouhrIy5Zp32pu7P+Co226XvqydDiEw5G5ZrB4kbrKy79o25+pH7R0voOSp7pSa189qcG+Q8ll24mvcbLT2gBud8k6NUFvWyp+Ce5myH6k/HHL7vypOCKUplkFUFud7JxqoO47lA4clo7gJHHSyFcWg/6lk0h+4mDXMXdcSMaq5y/mo4QyDo7BonYo5NuwVPBSTJQFvyFlI4eubJiONxK5SYvP+lc8n/iaqAgzIsnTpC2evhS280rXWRdUd78vDcl4tq4Ja5P1JXPcgoJd8PchYvekxav3oChe9cONibkjLmh+aLJGfZfFnqmjp3HxJ6aZowLJ2u+JQgqDkPe9pN6VsrM3XgRi4kquskcbgbMSVuRP3Pco80ISauzLXHKjKWMz4U8ha3uRd9yCWNybV+Stp4XEtjJipoZyHNsvcK71NHN22VLx29Sakp3K4We7yT8uG1hXNlcVqYHA8VqrnyaAWfx+JdMZw/ZzyhP9FVVQvfY2XvUaSMx7rlcVdDPTkUcrPd3ELbU3NhtRCI5s1vUu6GVfs4Z4p/opnhYmz6RTT0biWYZj/zU+Sn7yd7vSnAp9vW5CTrpWRHO4FYN23PqzTgR3CT9I3fwTtTStCV4dXpzTYDcOmQ6rW01ZlpTE0wjo27VWdLjXs4Dkwc1TyC4lyt1QcOXPR2USxqaplwyzhI0YdpnGYs2bc3knT7RBwRd8iLLTRZd4ztzLuStkkHNlg+lxmv5eRF99/cQizdMT4s0gZaCGSzs0zwmTN0v4lXyYlJGBM7raHSw8xOefVzqpE7EpIY4iYJCutXmHaTtRLSyE8BORdL7ulaPEqystvB2t16u9ec1OHyzV9RI+d5vdw8tq93psShzI8HqZuXgjyY5WTGWZvu8OShy1ElQ5MTflUw6GQbeG13mPkmijkHRwdenUTzSO49+VuSPiOPQ/enYRcrrurpe5SI6Nycc+npRaEQuMfcyIagyt8Km/d+8smf8yJsPO7RmT2QEUahyLRm+lIx4gl/JWEOEmR5sFydPCTjuMAcR+JLZByZmenPu3KBNDtJn2rXlQsRFp0+rxKuq8FPcfXatFJGMoGQljMvL8qiSwvn8S0Z0dz2ZWko0uFldoy3TMGjPFHsJmTVvDudlfSYXpq1uigVlHwQ6+5WnZnqQmJ0J+eiQ/vtRF7lQhl8skBknrX3cvemyjfMct1yCCOW5C0e7uTzxv35LvDLzQA1w9O5HbpkjGO657WuSIbvJAUBu255ogG1//Vd4ZW5F0p0IbnyUD9xwNtzqXTbdbfkgalP8qfp6UxcdEFJE2PcOem5WUJXD8Sr4o3HudiU2mzHV87s1J0FiA2mGSm0/DHTK1V0Ulri2e31KSRXWu7qGikyWUbC5G/L1KFV4kEJZA/5UsXxQBh4f9KyVTXMJ7HuQohkyFzLin4mbntQhizD1t9KoHqmz59yb+8LbcnWmphuauDFo8ss/yqS+OPaTX2rDVFc5Wuzrj4lw+/pZGpPcNbLjlxE7Hz5+5CWJXDqbLFTYww6sdyrpsekEevcq0oXcZfY9WPHLmz7e5ZqpxC58s/l8KiVmMSSFk77W6VXS1F2t24kbImm/I/NUORFu+agzSeJcOb53Jgy+azbs3SoGTlmO1NEScua7VNdRlmsjT6BIrStQ3NySMkBD5IGF+9C/UPNIvfn9SH3IAccm5DmhEnzSu3ZdXmhcmuQAQlc6Ny6U243F9S449WqCqHS8s9qIia3NnUOSR88s0UMhXEyVBQ+8nehYtq6g8PP8qQxwi1FJy3c03pyz+pJyYuXhQAj6s36UI5ZlmukXpTfeqAdbcI3Mkw9XJBr70YltzQAVvDL/ALk42RckwPMndPWtzbK75qQOFlnlkuwk/e65JmJDmuh1OgC04enNccdU7ba+qVr81qafyGrErdLU5auW7ss0DGrfJHb5Im5pIodg297pN+ZE46abkrbXQT7Qbd3NFbbydJuaXegQJCwl3rodS7palY/uQLkX5XSS1IdX3ISQCOW+9du3ZMhbkiH3MoKQn6cly1u5cu+a77vCgZ21I+lJhfki1t1ZADfcnEuosstqEh96AEPV6UrdUVr82dIcx5/qQAlwOpc1S79EAOdLZ5pe5kJ9PNK63mkhUL8rog8mQiSL+ApmbOuS5d3rrCwpFbt5IKqhwC/SjGTbtdv4qPqLrtzClQaMlDUWlzToVHvUK64e5EJW80zNouYcQMWyzuFT6TGJRtyPas0JORc1Iikce9OxUbGDtBJCefEe3/FabCu3Elog8vzIiXl/tVrIo6x7uf6UcAm0e403axhbPiMf51Km7VRSBk/6c+peJw9opY7W6h+SkNj0kjZEW3uU6o1700em1eOQVzZX2yenNZWsxaKGYgka7w3EqOLFn23ldootdXNN/wBqrWjJ5HIvwkgK5wkdOxVklO+w/wCayMdU8PQ7p77wO3N3dIWxvKLtMdO4s73D8TrT0PaCCYRuyLNeOfeR55t/UplLjhi/NJwTLWVo91pMapLhbiMH1OppY1GLjk1xeleN0XaC7U8iV3TdogkYdbSH38li8SOuPUcHq1LjjSC2bW/UpQYpAR2cRhJec03aaMmyc2HyLzUmHGAkPO+0+5ZPEdMc56OMgSDmDsmZo45GK8AJZOmxqQSH8RrS8Ku6bEOJzyL96yeNxOhZVMarMLcQI4H3elZ98PrRkJzicR9S2IFxOe1dOSOPQzYfqVKTRLxwkZemGTk4HcrmkqDpbc3cfMUquaAS/DyL6VVVVROWkbXK/l5MeIGzpcSimiFs+fhT81VHCOZuy80irq2ll0kYfNW0WLTyRbzclm8fJaz2X2I4tHbsNiWcqykqjJ26vSKfhpTqjzYP5qwiwt427uSpVEjmZTAM8fMHJSoZGHV2a4VZHSkJdG0fSgLC+MJNZai4h239DQVxbctquaSqksF3VdFg/D1bcSnwUZ8s/wAqhtGuOM0T2qHs5WouMwooMPuHV/yrsmHuJadyw4OsAai3nkSkNUBz/wAqj+ymJIhjMbbUcDVolBUbdE8FZb3dyrRG3mn+G/lyUtDTZL4wSB0OucNiLTvTcQ6d1ycEXI9AQWNnGyZKNubZc1IIX780I5cs2QQwGjuIXzRvSvIOWVw+lFELiWn9KsafMSGRvF4SQ2SmZ+p7OtMRZA4k6qazsjKQZxuxF6SZeg78syyFMzC0mju6SyyiTPFGR5DU4LLHIQSx2l3jkquswUCbJo3Yl7FXYfFUCTGz2qiqezYcwOQfMV2481nHPpv0eM1+B8N9Gt/cqiowlx5MvZZOzPtTE2pE3uUKp7HxlyyXUsyOF9Mzxk8PMeTJk6V+9nXstT2Ni4ZWMxFl4liMb7O1FC5G8TWZ9QrWORM55YnExr06aencf3q4OO4iZ2tLpUOWEx/5EtTCiEQkKBPSi46P3Jq3dq6GQwPc3Sk3yRLhZZEgk4xW6JcT3bkiyLkyHqU2A6MlxJ2Oa0tc1FttLNmRXW6ITAt4a54w0fvVlRY48JZ+FZe5xfLNPwzXFud1XDKTPS8I7SNI46rYYbijSEOZ3F3arxOjrnhIXZ3tWqwbtEEZC5vcPzXPPFsjqx5aPccNqmyFs30962WCTBMAZBcXzXimD9qAvi/+XL0XA+0kZCIs7CS8Lqunde097peoVnoTZEOeVqcAfkqmnxp5AHIGJSgxA8s3jYsl4DxSR9FHNCRY+HkxKHVyNlk2VyjzYo+WoOKgnWcR9JX/ADK8cH/IieWIEhSERbVFMblKesGwdbvypgq5obtGXajibQ17O+Wm0UBQ9WRWp0MSCa4c/wBLIXxKKwo2YNviJHJn7BodujvanBktIW0ElBmrmz03eaZauCEhPq/etNGydkmXkcMk3QDl8KkR4bPIX7MvcqiHtZJTl4BD05KUHbx78r7C+Flm8eT6No5Ma8lsHZ+oJuX6l2lwOSSX8SNwDv8AqVVJ2sqKps2n3N6dqOLtVU8HLj7vksnjymqzYjR/cdNDcevJAOGxEObA9vzVCfaScgH8Vh8S6PaSQRJ2Nh+FYdnIbfk4f0Xv3fafL82fSj+72tJ2zuWfHtVINuW8VKh7TMRCxs+qzeHIbR6nF4LaKPgzat+pW0Mcdg9HvVD95BMw5Pm6h11cdubO4jncsHhnN8nQuphjVo1BUtNJdkYXMh+7w7nb3LGRYlJfqdqt6XHmjfKSRy+lRPpckfiysfWY5+UW/sLFdpauey7dW+nRHTYoFRqDqYEjSaZMuGW8H7j0IaT+JACjYXzcG5dKrKmqa/vHJ1o5BYg3ZcrVmcVowjkJ2z56rTE9nyZZVr4FHiACJZ5Ei9sa3uL96p3Hh6s9yDibtGdeh2kzj7rLc6ppC1ZhSaqAeeYqqORyHIcxTRzSi3P5I7Rn3TQhVMOuakBiADo3ksVJJUSXFe6Y9qqIz1kuJH46f2HfaPQWrmG13ZrU4GLRZjlF+bNYSLFJytvfknwxKTLMnWT6VGseqZvI8YpNrOFxOpsVZTFrkw/vWAirnkcXDdkrKnhOQM3ks0XPLpUjox9U5G2aqptr5t/FOjIGebZC3zWNDDzEs2l+SmxDPHIX4lw+knXLPp19M6o9Q/5I1QTARZs3NHFJrkzMs7TFUX53vaT9KtYSlK3N2Fcc8VHVGexatNuHLJEMje8SUKK8efSnWJ9rdK52qNVIlBI/f0oxkYnTDDcPN7me1OAoKDb5Ire9k2O3kuTzcEL9bVSjsS3Q6O3m1qIunN1Uy41wyLRMPjBlqbbfmuhYJmPeiW5TP3bnTXGchJ32qqfFg3afzTE2NFb3LVdOzB5kT5ycuXSmLrS7/pVX94P3u5Ok2Kak2bLfssyWZSLYprQu8KRTXWvntVb7YBculOxTXFkyl4tTVZCaU13PL6UHVzdNjnJzzL4k+FKfJZujVW/BHIW5XvqkZPn6vqdSxozHm7Ls0cccJOb9LfqU7I0UJEEyeQSztEW8IqhxGoOTodi8NxdStK+seYCggbTvtVRFSvJIWlxLvwpL3SOHNcuEUx3yHm7P9KTFKLZWOWfISV9HQtJ0R3F8lIhweQhLNmG31LtfUwRwLpZszwUclQQg4b28QupoYOHDzNt+epK2psLMqgXBm0fxK1ChenEs8rfkubJ1X1E68XSf5GHxLCZYyIGkG/uElBhwus6pGsEXW8q6dyMDzC0fUyiSUtxZHMwiL/qW2Pq3VGOTo1dmQm/B+LztRUsL1BbGu8x/5LRlg9MMnXdpd9SR0oQ9AsJepdP5Sa4OX8Vp2zL1ODnIfEstFlQ19C0Jj6e9bWpv115eJY3tTVS0dRQHYxUdRI8MhZ9B23B+4rcl34JOR5nUY4rwU1RG25n6clTV9RTcEQsASHmQslUDV1FWf4loZ9KYOj0INty9qCo8abcvBVzU8chEUbNr+VV81C+7Ju61ldPR2vl0smuCduTMulM5nAqqbDy4oubd/kr6lwGSSITjZv4bk2Mdp72cblr8Npw9nFgku0uUZMmqHixW/cZ48BOMd+79ybfBzuFmBru8Vsgp2LXNvfcnGo4I2vPbn4s1y/kHR2UZL7veGLVmHRRnhuLnctLiEkcwC0bMQj+pU0kLi5OweJbwm2iHjorvu9i5AxfCnQwuPhizt+VWdOUYgPEDcW5PRlHfmzd2mivZgsUTPVHZOCQSPK0s9dqhv2bjjDVtq1sslzZP3umZqdptnk6pZWT2VLweYdpMFkvzj6R8IrJVmGyZZGz3MvaKylCwm199zLL4vh4FCTAzXLrx5Tgy4aPKJ4+GZM+e1AxWq+xjBZPaJDZ9rl4VTnhrxlz/ACrsTs89xGmG4v8A1RcO5OvT8MfUQpW+pWZ0MFG5KTFh9w5uujNHGQs+5SYa6OPk/wCUnUFEX7tPmzPb8k7HgspNfZ0qWGKRiXdpyTjY1axD6kclcEWDCeNNZJncp8OCtCY55fSo0+NMMwuAW/F4k0WOSEebmjkq0i9PCYxbTIhf/Khiw3gkObOqse0FrZO7oJe0Ukhjk+1Rqx7Jl4VCEmjKFVzRUezNri5/CoFX2gkGG8Ha4lnMRxSSoIjd7U0gckjVniDQiW9uWiinjzCBP4lkjxB5Iss3uFR5q491rqtTPuF1X41xLtbi9OaqKisciI87blXHUPy/qJNHUOQj6lSM+WWjVW3R+aA6xxbJn2qtKoMRHXahKZyHLw9yYtSVLXPHpn/7VHlxI+eaimT/AJlDkLfzUNmihZKmrH/j4VFOqfzUVycu9AeeXNZOZusdDxzOQ87k1xPkmrX6fEuWnmpsvQdeQfPcm3JvPag6UJ+H0+JIqhFJc/JK5si03JENo+lK39SCQDzIeXzSbMbsk7oLc0wcj+SVgJcEnFDdqld7kWWEJMPxIdyK1yfNJ9ujkiwEOfejbll/Ugfau9WjNt+FIDhxtcXJIRcbh6iXSFJx3Zu6ABfp70Xy2rhdJaoX5IARk25Ji70iHdz6uSQR/pVACZaoh9yIRYj57l3hv6UABw9udyMB7k4A+aQjr8SSAERt6svpRW26P1fNd8Xci8KZAv2g6pELj52pXMKPq0dkkWaB6V+Ts6B6XqyZbJ8FfydNFgJ7tivgjkx3B83QcPaK1p4K/o/kmDwXyBk9Q2kZco3z3ZpW/JaU8F0ysTBYLb3IoNyhIbW0XBH3Orw8La5NFQgN2n80VQLJRUsL+SVt2rqyKhDPRlz2Pb02kgruFZw7S5Ltoqf7Ld3Mk9L8rfkjUruIruGh4eisShtQlCwt3KaDcgEO4ckuvRTuGw921NtThmkLuIiW66o2G5P8HdoujDb3JorYZYWHm67bcScaO4c10RcfDckMZtfztR262p+3X0oXFhLPJBG4wXSkwsn7urRC3yQVchm333JWsPN+alBGxDytSeH3IJsh8PuyS4f5SUkYS73tXbbXzsQA0NO93J061Hdq+1GEhqxprpNP6U0JsqJad4+9NiO5a+owHiQXx5Hp5KjmwmSPUY9vyQxpsrm3FkToHzzTx07j3ICF+TJFbACX6mRmSEhMbc2/MKK1uSCZBCW7XJd4lvegLp1ZLL4UAHxLh70uJa3Pmmizuy1SYjtzQA+MjiKPiOOuai9Jc06MlrKQJ4VTjbnn6UT1GuihNUXDqydhka7LNWiHEkEW3MXcUPEdK27kX6UHf0qtSQimP+K6EnvTRfJLL3Ka5K4ZYwzOPJ1Ppqp/N1SRjaWrq5pCC0c2uHuJVRJbRVB8vD1KfTYhLGWebqpjkYtWU6KS4ctBU0aJl/TY0Q25960eHYwBMLa3NuuWHp5HIuStIJDG3InFQ0bJs9EpMSnqrQgAyPK7l4WQVdcA0HtlTUQxU94hxCMRInfpG3m6xdTj09HdFE9cMpNa0lGBEQ/SoRxyVFOMUXZOonI3t9prJrSYvMvJczVG/clR6Jhg01ZTFLBK5fiWPGQOJMNvVqmMdxLC8BhvrKsAPugj3G/5WWCDA+3eMRlST4pJQU8TXQkUznd8F7a/qWp7EdixwOpCtqwiOvALOKJlLxs+oizScqNY7z+iZSYbieOWmcD4TQGAyscjCU0rP02+SvA7PhCAhHI5EPq71YuW1IKhht0WWzOpYkhiGhlhLmxZKfBeOpM2nqTlPMxFu2qQMbFy3blm5WWoKIITd1qkxU7SBnZuJKnjt1fq7lNhG0e5Js2SIv3e/LN07HRvxR53fEpoWCJX7k60wE4vk21ZbfQ6I7QvtyZ7hRvGakjJ3HkIo7gJ8ndZ7ARPZSLutTZ0L8POxWhZCOmRJPkXld3I2DhFG1Pw2HPNO2sQizqbNTuTk+dyj9JZOzK07LGunWy5dHddzUkLO9mTzSBbozIsVkTXLJ2e1D7K0hZtmrEZI+WXP3JCLbWytSTYNjEFD3u6mNC3C5vahYm/KlcZEWedvhFS22ZiEXHTqLuToxsQbsrvkkBPtzdIrx5OoNPiE1K0nLK5CeHt9SfAnjtd3b+CGXErQscGMvULIVg2VtXhr8EiDIfi9KqZ6U7PAf71KnkOQy1Mm79VU1dQ8b5ML2v712QRzTZAqKgKfm1osqDG66Mqc34bF4UPaCul4ukclnwrKVmKNJ+E7yjk/wCUl344nlZchWYlGEkhOEbiKpqmntH0q7OQS8/pVZVTNaWj7l1o89lLMNr95Eo5+LPNTaiS7m36VDkFubMqIaGvf4kn9KRDy/6pdXNAgUVtrpdKLb5IJObUL7fNHahfdyQAHiLVICtJF36ptQA+0jZqVFNbyUACcX0T7Sa800ykzQ4VjElPKLs/S+i9I7O9pDmszyz77V43BM4vnqregx6oozziNRKCkjfHk1dn0nhWJGUYu23960NLijEG83Al894P2+rIbb3uH0rc4X24aqEWMHHReNm6R3sexh6tHrXGAgz4gWqHMNw53sP0rLUnaCInHI7lo6Ao8UjFgOOMx8PqXnPE4HprKpjA0pi/7U061KJWsxmZfEn5cLrI7nyYxbxA9yhmUo8wMS+SlKwbomBhPEDmwEhfs69wvxW196rTrDjPrO1RpsUkjLPiOJLSOOUid1H6LiXA2EdTuFN/c+mvTn05KmDHJcx/EfVaDDqrjQ5yzAA/E6p45wBThIqK/DSh/ZhcJfCqmWGSPXLb8luiKjN8vaIy/eo9RR0Q6vLHKRchBVHK4+UKUV+zAy1UolqzDmuDiUglzfRaaro6QjLJlUz4fFfo24l1qSZhT+mQhxSQXzE+pOw4hLzc7hTUlC48mdMPSyDdq6qosjlFmFc/cfUnRrnHxP8AxVXDCYjk+5SBhO3LLas3GJomy0gxaSN8r1NDGnJrD7/UqGOlMtctqktCY82dYShA0TZPmqmK587fpdHDVPfk78/EoUcbl1s5CpUNO5bMnJZtKikXWHYg8JaO9vqF1r8NqOMwvnasDTUZiWm7J1rMMJ8snb+S8jqscWrPX6PJJOmaZ9wZPkq2rjuIs1Ngk25dP1MlLSnI2i8RPRnvtboz81CHPJAVP3ZMKvHw1+eW5IMLOQ+S6fyKOfsWUcdKxF3kpkGEtUDkzXWsr6DCYx0ONiJWUNLHC2QBYKwydXXxOzH0V/IzD9m+IP7O1Rz7JuLk7gxCtsOQjr0pioqAhiJ8nNcy6vLLwdD6XFHyYWbsi/uHcox9n+C5aP8AUS274gEmnDu+pRKnIjzy29S7IdRk+zkl02KuDJhhff0/SpMVCcbi7OxfCr5oYyAsmt/chOljLrdh1Wvev5GCwJfEhBIYvqzW59KeAjs7v4pz2MS5G3NNnRmPJ2tWbakVqW1AUdws7OJd6twEC5Ze9ZuIuHazgf1KXBUPlobrklj2OrHPVF4Mdvdb+5PBkPNVcNdIL6n0ovvA7tFyvEzfuomzVEdP1u/8FDmxJibOM+lBNVNMOWSrpodbmYxJbY8S/kc+TI/4k9sYcevJNVOJcRu9VZQndz/UlaY3N/mXZHHBeDmc5tBSE4gT3uSgFiDDzNxUsx01/qUCWnAi1ZxXVjS+zmnt9COsbLQ9yZLEuGXNNTUrDdkzj8KaCl9S7FCBxuUw5sUAredyKGsOQtdybKjbdpcnRhePVv1JuMRQ3ss4ZA5m7Cp8OIRbQzt+JUQXXFm6ApjjubJ7VxTx2d8cupr4sQjG7l7yUuHEGkbZk1qwoVxiQ6upkNYe3N931LmydKjqx9Ua6WqYmyY7fiJMlGBXZvcXdcqH2oyEc1I9sMuW4elYdmjq/ITLKOnjuzcWIvhUlqOMRuy25qphqLdc7iU+mqnuyf8AUsskZm2KUJE2OEIW2szKLVYtFCeRs9veSdKZiEt2f0qmr8y0yZZ4o7v3GmaUYL2k+LGKctdB+lBPjQDDmzbsulZo5HE88nHLwkiCoa0jLwv1Lu/GiuTzvyX4Ar+2BwyEEdM1ncqepxyWqOQ22E6lYhwC1/yqlkEBuy25r2MOHHXg8PPmyX5LT78qBAAZm08SR9oAjDIwO7uVPxOI+ht/FR6oZxl0yIel109nH+jleef7J9T2g4xFYFwi/SsL9r9dUVH2e4pU0kdtRSvDVNruGyRnWrksGLLL5iquswmkxZxp57iiMDB4xPYd7W7l1Y0ov2nHkbn5K7DayixrDaWrppAunpwqHjF9wXtd+5CeEtId7SGJfJZv7E6hh7NYjhUkUY12EVp0pyWbyC57Li8S9DHK7Jw8PhXQ5yizCMU0U0OC6Dm7napQdnYy5u27l7lasOnLalxAju9WSjuTZXbUSJL2fpyAQnyIWe5hFSI6OCEBEHtH5qLVVz25BttVdPUEWr53fNNJz8sHx4LmaakjifNrjblaquuxA6jQchFQimkJ8rv1Og9nPc752/Et4Y0vJk2ducbnycl3iXOLMy4MZ596cCMc8/FmugySkCQvNzZLhvG+fmpQCxBm+Qo2FstcrfiSs0UCJbrz3ZpSEwgTuzimJqxoXJsrvTa6hV2LMUOWe70q0iXNRGsTqGECfM7BbwrJVkxzETg+30q6kxIJNknV0qtqI6SMSNn3d+q6sftPMyvcreGc3MGK1vNQanDQkudo7f3pyvI6ECnqHbDqceU9dIMQF9OfNZKv+0TDKW4Kb2rGZ/TA3Ch/Mb/6RXRscsifXjHHcAA13pFriVZU0slGHErZYsOgLkVS+9/pBtX/AEqoqO1mO4hcwS02B078woWul/eb6qu/3aEiMWKWfvnnO8y/MtU5vwc83BFjUYpT/wDhopajwvLP+EL/AEjzUcap+ZuF3w+FQymAizd9rKKc3Euy25rVKjnbssTxJiMmHbb4hRx1j5k/8FUXeSMCt0VEFkVU5GSL2w9yruNa4oHmbnn8KALF8Qcf/cmyxA7iy6VAOYfEmSqm5IHyWhYg5Nqorzd+TKuKoe5L2okFUT2m73SMmJlAGqfuZdaqfvyQFEh8lGMerIUXGblmgebZ3EoLBcrfJNcS1Ny1DZln4ky9Q1ylspIOaZyUUy2kyIpE2ZbdVDZsojaGTqZFdr1Ibttyg3+xvw6pEL9zJPyR3fSgljLi4otbPUSWnPNccm5IKs6XVoyRZ3Z5IXkt8kByOWiDIRk9yafmS6Qv+V1wfelRSFol3jokQ/0pdLd6qh0IV23q/kl38kWuW5S0KwX22u36UhLciEepskQx+TXIoY2P7/yorbtE6MblzH9KPh9PiRQqI4xuIiz/AFI7dosyf4e7XJD7O8jFlmIpjI8kdvIrvMUNr3abVM4ICzZ5khPq9I+lAPkZbyfv2pW+TujfLbpu9SFtoIIEOVvPRcfxaIbtqK5rviQArl3USzy5sg4muXiR6lz3ILC9JIw8ndNXd7N+pOMWv+pBMvB7sUO0XydDwXz+H1K7iowK1n3Ei+77dMmWex06MznsJkQ+HRD91vIJPmy1EeHuTDo+1Ohhd1uxuancO3ZizwsybUE0eFuQ6hct2WGhkV/V3Jo8JCzIWa4VSyEvEYI8NbPLh3fUm5MLYf7oCW4mwdrcma4S3XeJQJsJcSHJm/gqWSyHiMaeHsI5WMJKP7K2RbGu9K1s1Db3WqBNCw3bGuWqZzuFGcenImyAGtTRwvt0tV0Y7eShTR6k+VwqySreF8s9LUHD83u/crI425uopk2Ra2qaF7iI43XaKMYsLdyfkK4vUKhy5j3fmTKQRE3c7Jp5NckBk/6kIR8Rx9KyNUl5CGRGxXNptFI4WHkmt8f7vCgpUSPmmrt3ciCa7mykRwhI/Nh+pBPjyRU4PSOStYMFOYsmdlZw9kZJO9k6LTszgFb3J2Owi6riWmfseF2V7j/UnoexbCW4yIX9LKrJcZGaCleTua3u0TgYScj5LZUfY+1ydjP3aKzpuzYC2Z9XyUuSLUWYOHAT3aXKwpezcu12e4W9TLbjhYR8g/MrbDYaeEcwDcXuUPJ+jRYr8mSoo6yFuH7MBxl7rU1X4GfCvsOIvT5L1KKlgkiyKOMtPEyh1WDyyCVjMQdW5hUd00eHg8Pr8Jcbn1VLLTnG+Ts/5l7PiXZtiAnYHu+EFlMU7MvGN7hb+5XdnO4OB50cbj56ICjfLVlpanCTF+hVNTTvHzbcqJIHT1IbX3Zp8htQEO1AA3Nz6kohAuaVrpB5v/ggBd/w9KRctUn2lzRF5tuQUnQmHv8AD8KXTrmht8kiyJtXQSPx1TxqyoKqKotva0m8So+nVlIpJrTzzTsTRrY8PgqGHRrXdI+zMduccr3d4kyrqTEiERa9vzK5pMUe3OxnWhmB90tC2XDcviRR4ba2bs6t6XEIJCtMHG3xZq7o8Noq5h/3lg8xJZt0VCNmWCjYtG6iVnhuEnIX7Ny+Iu5aD/ZWKG2RpXPyEe9SIoxhezJ7VDkdCgKgwMyYXIAs+SvIMHpxEc40GH1DbQbcLKVU4k1KOTiwrnbkdSpEoKOnjD9nb8KkRxxXC7PuL1eJZer7QSQjeACQuosPaRyLVrdUu3IruxRtPHkxMKKKR/NvqWTDtQA6X3eJT6bHoyHXJQ4MpZUacKhiax33epdfLudVDYhAXQ/5lIgrAv2nt+SjQ6FkLGMtc87VIjI+ebqKEgE2n6k+AmWub2rM2RMjmcSz1U8Kq0etU4yBDq+aKLFIyImySqwsvBrtH/zJ2Osutdx2qrCqAmLLL3qLV48FGGeTDlzRpY3OjRtUXFk/Si4z56vaQrAVnbaWS3gR2h6koe0001uUjiXpHuTWIw76PRgJy1vbdzTvtgepYmk7QOQ5Z7vV5qeGIPJ39SyeI2WRSRpfagJ9XTB/iOz3ql9qcSu8TIwxAyS1L2Rbtt0zZOjJcWbv0qqCs82RjVbi9LooSLJpAHmd13pSKoa7V29wqAc1zZZsKaORx1cdyKK1LP2z3pfeD+aqxmMSz8JepISutHNXqSWrV1o6JHXOXfaqpi7m2iu3PyztU0BZliBj4/mutMEmjSMq8I/N2L4Ufs8BC7WNu52o1RQ7VTRQhmeevpWZxCuMqjOJm4RcxJXo0LWjGzmUXpzUeXC7puIdvCHkK1i1EwyQbMlU1EFt8uwelVGKYfTzNfHaV394JLX4pgbFUE4AxQGOvitVTiPY+6WIII5CEwuuBdcMiPPniZgayjOHmzEN2hKvqaVpgJsmXoMnZeojLhMbkZbWE8hSpPs9lqrnlNotfE4l/gujuJHL2ZtnkFXTvGWVlpfNRSjfyb+K94L7O8MGH8WBjly1IVV4l2Fw4QyiiYCy/aIXUQG+lnFWeLnG+XJiXBFxLVrVq8X7PtTyFw8yEVnKmF6c+TrZNM4nCmRzF+eiH03Zp0pGIehAe4vSqIYPdqkA3eaDd6VIhqnHRwuFAR8g+z3BzSChctHb8ysYaoCEc4HL6VeUlC00Yu8EmreSm0aqFmUehMWzydMcNxHVbz7rcQ/ZOoVZgvEDQGFHtB42ZeGNk623k36lImw/2eW3N/egGncnyFj0dUT4HYZDG12dlc0eLSXCzO93wuqaKlt1fPTwqVETCNmv8FL5Gja4PilQRgDPcS9GwSoOGML5dxe/pXi1NXezjmxfmWiwztId4M8txfNcmXFujuw5lA92o8SkEf2+31ZqZ7YdoszsQF4ideYYd2kCnjE3kY8/CtFSdooJCFnst+a8mXTOLPXhmTNaXs9QP7OIi77lRYxDJTgTtFFaxeFPwYtREQgLNz8LKyD2OujIOE1qxW2NmvzXBhzxCSEtWa0U1NjD3bnt+labEOycVQZSQXgX9Kx+MYPUYbcxg9nqXoY5QmcGRTgO/fz5ZM+1N/fkmehuLfC6oDrGHR87mQhXaE+i37Zz9wvixSUiLIz/AIp8MWlyyZ+SohrLtG71JikPbn1JOBSkX0GJGREx+lTQxACHIwb8yo6cXLvU2EdousZJHVBuRbw1ERa5Mp8XCLk1qqqWnu1VrTQ8M9H/ACrgyUjqVk6KjCTUGtVpSYTxGH0/JRYSAeTPcrKmrnFsslwZG64O/FCD+Q1Udn9mme1QwwmSGXIwL8yvvvK1sna4VKikgqtHa1cfeyQXJ19jHOXtK+loeGQuwX2ureClt1Ddd7rbU/HTteLs9pDyt6VKGNrr3dx+IVwZc0pHqYsMYHYxcv2jsf5eSmRZ3iLtcPqFBGTEWebfUpVPMEeh5flXmzcj0sep0o252OuDkL55OKM5LizbL+CaIVjVnS6+gmkb0vcydab53KMBN57U4A9OvNJwKjNjsklw6qGUf6VItbxP+VEw3D38kJ6Da3IHs7Dc7ZpFHs5OrEI2JCUO3RnVd0z7LKtx2+okFt2jtydWXsrkPSk9G9vJlXdRPZZXcOO3N2XeGF2edoqa9L0u7XpDSnbbkxfCSruRH2mQ+H5H1IuG31Ka1LtyyYRRBTvn0sp7iH2SD82uFK1hHRTip3tyfpS9nO3TdmmsiM3hIfEfz+aA5rSLPNSphMeUf6VAqY5SPSMvet4zTOWUGhsqhr8iQFJ1Zv8AzSCnlISzj/kk9DOXcuhOBi1IalktHJ0AzMSd+7592xNlRnG+rOK12Rg4TOPGBCWbJoow7mZSiheMCfJRfxCLRty0UyXAQwtdz/KKMqN8tGuR0eG1E1zvsHuJXdNhtoCxvcsMmdQ+zfF08p/RmzhcdyepqNqwjb3LTPh8Eh5vHd9SKOhghLMGYVzy6tNe06odG75KQOzbDabtd9KcfAdo8PaXer620s0N1zrl/IyM610uNFMOCmI5+lBJh8sJjo9qv+lcORhLLqQs87B9NAzvDcXzy+FSRjMbeYqbNC0g6HYT+FFTEEYZPltVvLsQsOowMLluycc+YoKvD5ZG/CyG3xE6lniEeWm4xUcqg5H1ez4UlJ+SnFGcrMPnvLiP8O1WFDh8fs1ljBdufS7NS5huNnZ/1IwyEfiXXLK2jjjiSkVFVRhIZxxwXZPqWVqgF2Z4xEGdt3MhWkKRu/K5RTqG3e5a48uReDmyYsbfJnP9k3jJnvYRy1FRZsDeO7N3925aOpqmFs2fc23ayiPM0jE7juy8K78eXJLlnBkxY/ozhYX7Q9j8327U3/secZcQDf6logKOMu4fPRO+1NG2TNud/NbvNOPg5lhh9niOD4WfZn7aMewx2tDG6UK6P6wuuXojUZx6G3LmJCsp9vNYfZ/H+wHbGnB7aDEvZK0vCUMlvV/V+peq1cMckpOHQW5l0PM2lI5lhUZNGcaOO3oUOShjKbXyWgOhYbibxKLJQtlzfdzJCyIJYyhrKFrb27lXS0rkBO2VvyWhmo5LCsK76lUTQyiWbhu+a6IM5ZqiuahEg57viRex2hk726ap8yMT1bqdRppDGrC5n3crulbpkNJBez3Dn7k0UNp6/wD61MIn3OOVzsqmorHp5Tz6f8q1jbJdIkEO7NlFqsQjpwJmO4u/ROwDU4lFfTU8koDueS20G+on0WI7UfaJ2Q7N18tNjOKOZhCxgGEZVBGV3QRchdapGOTIkvaTqnEGjMnvtG9dp6HEcShOoip+FRhzrKm2KEfzvay8zrP7RFZNKdP2K7IU1Gbla2JYn/vdQ3xCO0A/SsbjFLjvbSp9r7W4/V4pLn/9txtgf8m/KuqFy8I86c0vJ6Zj32idi+zJkEuLy9oa/pajwOO4LvilPT9Iusjif2qdp8WYo8Awul7KUZ/38je0VL++8+X5clTUlDR4OOVJTxwCPiFt36k2eIGJEwuuqGBv5nHPOl4IFXhftk5VeK1lTjNbnc8tWbl/SuHI46A1jenJSDqLhLW1MGTEQrsjjSOCWRyIt1v1ICy+nzT5xv7ufhTZQ+nLctjMZLPLJkP7k7br09KExUAAWdvJL3IuH+ZdEWuJA7AuQFJ0p0vLpTR9JIKQ2cnc7pgtw+oURimi+aX8ho6/NC4pEkfUmUD+ZkiJuaVvzSt9STKQLyJqaZrMs04+VubKLNzWLbLihs5H+pBxPSkeZaZJo+pZnQkgnktud+lCUzeW0kDluTet3NkFjpSd3Vag4nV4kDybkJl5IIuw3LTTaguQ6k2WSHd6f5p0FDlzWounTNNN4kY9aQmLqLK25Jxe7V9qXUWfShInt0QSF8+l0rW7shRW7RSt1yTsDmnezcvNd0s080rerVIY9379UiqBbcSNhMi5WinRhb3JzaKBjYQjcT+FONH6dyLq5rodKdESBttLuSYXu5Jy23myHqLNUSvcIRa7uIUjK3qyJCXJBc27NTYUIycm08SaPNOndbogfmkWmN+En1REVo59SL+Cb6i06kDYurcuHkJDo/vRlnkQu+SG3pzyQSLaifmSXDazTK71JMPuQEgrrbWXQt/KkAkPcilF8xyQSfRITELO+e74l3247rs2VQ9Rt02j80uMeY69XNY6ndsy2+8JbcuJb9KX3hKWub3Kucn55/pRDmRepVQWWTYpJaWiL70kt06c/CqsMyL5Ltr57X/7VOoWXMOIcQxB9wq2p6OKqDT96zVNCVwu27/ktDS1HBAWc93coa/xNY/7CqcDjtzYGEslQYlh8A3ZiNzeJaSSSOqpyaeews9LXUI8NgkLh8Vz+pTB15CcNvBgKqEBuYLFAmp7hLJmW4ruxsUlzx3+/VBT9k4xkHN3LzuXT3InH2nZ55NSy26s/wDBRZaEybVmEX5r2im7L01QAjYIiq7EewNOLFwJXuHw5dSFmXgp9PNcnkRYfaXdtTE8LjpkJLdVnZeWMyYM+Xkqqo7PnCeTxvcrTTOZ45IxckL+W70pUxPCRbGe71LWngLSDptJRZez5x9zfmToPHkoSFpj7t3pQnTv3CrGbDTh6GtJlH4c9nQ3NVQrIfB3crUrC9SkHMYkTWMo8vFLkNyWo+Sxw3EJ6V9Ha0fUtHQdqGvFpQYRLxZdKxLEe106FUcfPMkbFc/R6XTY9SVEw5BtHmr6CogkLY4WryqgxpoXykZX1H2kjjMcsxFS42XDJXk9DYQ8n5KQwxlFnlcRLLUnaKMrfxHt+JXUGJU8waPtWDgzqU4lpwwIcsmTkUYZFa1v0qCE0chaOxD/AIp1i3ZNkOnTms9TSy4gjYRLVyUuEm781UBUNHpe4qRTVlu/Ui6VNGqZbcMJALY35lDqMDpqoSc2AR+SchmMruSObKS1s2u9KlWi+DC9puzMBAbxBbp4V5riGDyDIX4bl4V7udPrzYhL+pVeJdmaauuta0vhW6lXk5MmKzw0ML1LMH5eSZlwkyYssxyXpeI9lTju4Ttb8TqkqOz8kd3Eyu+F1sqZyOLRgpaU4yJnzUfhuOue1aTEaX2c9+X5VRTZX6I8EJkdyZJvLNIo9bdUhjcdXdMsRl8kFxZLpDpztQkPkgAi8OTbkmzz5LvSWTrtvcgA4pLefSynw1mg6/pVXb5pwc/PcjwTVmhgrHj8dwq2o8W10P8AU6xrVBi3+pOxV0g65p2Rq0ep4V2iASEDf5ELrQBVBVWlmwEXhXi8OLSDa97irmkx6QbW4j+/VTopGqyNeT2GhhaNutrvi2qVU071QDYzcupec4V2iMiyeS74VsMKxpprb3dYuLR1QyJkXEcHl63e4VnsRKWnGzX8q9S/CmpiAnuz5ELLDdpsLqBMjCNsvmnGf+QskP0Ys8YkhItHRB2mcdL7R+pQ8ShlG7ZtbxKgqBkG5dJxNtG4pu10g2tewj81aUnbS4hZ5On0uvLCmMbb3TsNQd+jupaQ1OZ7nh/bZytbiCXxLQ0naIJG1Zh08187hiFRCI2O92dyvsH7VVkZjGb23LJ4os6IdS0e1HjDSFlm305rhV2guDt+V151T45JUaRn80m7VcNrHO5T2jTvHp8OKOP95dclVk1QHqFef0HahiqBv35+la0cejGkF9LMlHbaNVlTRAr8Qjpbgyb/AKKqlxY7xcH/AErtfiEFQWmd3xKoqZAEc+kc1qocHNKRpsPxqQubrVYfijSDZe38V5OGKPCRODvarSj7RSDbr+H3qXjs0jlo9bCS4Bf/AJqSOeWiwmDdoOIYNI93+lbGmxaCQObaLilBxPSx5EyWxd2XSnAmceaiy1TbbHTXtDkxO77lJ0Fp7UeWfTl710ZnIczVaNQ9o6o/ariyzSodli0lzelD4s81A9q8nQcZ7tXcv3ooTdlkVQw6M72pwKi74iVYEnE5v+pLiOO5nRQWW1zxlsO3zTvG25qpauYrc3To4gBFkx2/UihbFiEz83JrUqmRpIiA3a1Qwqm3M5t7kjmuHmxfSp1LGWwthMXgleIfSLqbGTxkLudp+oUyVR3Lgld4lVkJIKok42sgAZZ9RMosMzxuXAbIvSXSpBbhJRTG4s2dxTTJlD9EwBea7iZe9NVOGtkeTMIltSp845b73t9KmcQJO6z4UF1suTzztDgshSmDAPLQh8SwNfhMhOV7MJMvcq3DQmDnu7i8ln8S7NhM2cjMRP4hbVdWPKeXm6Z37TxGXCz4uTDaylUHZ2eolJpAO0W6sl6TD2VDMtD527gV62GxxwZBExE3MvUul5aOWPTM8jPs7w7mfJR2wdpLcne705L0yvw+KRid4nFVX3HuI4yYRTWRCeGmZ+jw9qcRdmvLNa3DZuIARSsxW+plIwfs2BDeT2u/iIVfB2Z9ntdnv81jPIvB0Y8MyviwlpnJlEr8H26s30rVUdLFSlmMjXC3mnKinCa4/C7rDuNHR2VJHmdR2VKTnGe73KnrMFOjK12cf3L2KWEMhbpXnfbDi+2l7uQrpx5dzly4VBbGVmjMWyZ296YKwR9JKVVzSSHqCamjCaITbaXwros4CKRON2qUcxCWcb2EKdejPudAdK4iL5PaqAt8M7RT0pWPvHvuV23awBG+zd81jRjeN9P6k5ETlyb8yz1spSlE2bdsKiE74ztVth32jV8JC7yPw/h8SwNNDu/EO1W1HhccwEYZ7Vk4Q+zeE5nplJ9qUpRZdOnidQMX7UBiAk8hyERe9Y+PC+C2bu5Izj+ayWKCdxNnkm1TJk1RFJdzu+J1CKqtLJnYiSCne7XcSkBQgQ6tu/qW/CMqsKGscSHViVhT13Tnkq32EBPR7UWynfPO5Q6kaK4mhjrHEcxyEu7VWNLWOQjk9yxv3s4ll05e5WFDjFr8rfNYPGawy6s9Aw+oazV7Cy1VzRjHI+j3aLzSTHrdAdx+FOw9qJ6d+bj8S459M5HWuqUT12lw9pj61MDD3HUn2rz/AAftg0jCxy25OtGHaRphyjnYhy1uXm5OnyI9PF1ONo0Q0JkOebELK0oBaHV2YfNZemxh44suIxj0p0u0DiWTuC4MmGcuDvx9TjhyaSTEoodjOyq6zHjJstLVR1GNRkerEXxJiSuiJs83H9yMfTJfInJ1rfxLP74OO52Zx+l07Dj1XIYsGdrKheqDLLNSqGqiuzzf6Vs8Ua8GePqJX5Nxh1RJIAu8jXeknVkEjjdm6xkWKWvsa1WTYtKI6OI+QrxsvSuz28XVKjUBI3lcnYZLnz6FlPvqfnewinYsWkLTNc76acTqh1cDVcRi253ZKQEjfUs/S1TkP7RvVyVnDVNJbrd6lx5MdHoY8iZPYm5shubLXNNMW3JGEjWiuRxOtMJibJC4vI+joiyLRkXTrmxLIsbYdEVr+TogHuZdtuuZADdunxLnD+r9Sdt0Ll9SafNWlZBy5x73XWzu5uuPnzf6UtScndaak2OsVpF4kuJ35OmyF1y4eedydAdLLuZFxGt5ICJi+n5ISK3TwkqViqIYZSP0rkkITXNaybutLPJJpO5nVck+1iali3NYxEo8MNPJLKACwlC9p3KZxGH4dVn4aoKHtlUQOdoVQCbfUtobOznyaQo0LCwizM20UXiH/MmuMwvq6XtTDb4Vz1KR1XEduu7/AMqK5u7aopVTd3emjqvJ+n3JrGzN5YxJRzMNuTpvjOIkLf8A6lFesYi5v70D4gEZZPmXwrVYmZPMixbO7c6GSTh/m5KAWJMXIn/KmixC7VVHEyHmRIkmaGGWR32gBE/7l5Z2k+3bD6GjnqMIpp8WKnf8YIgcdvi3eYr0SSq4gGzttyt3d4r43+1Coi7P4x2g+5oqrDjpJiNyKf8ACLvyAX/yr2/T+lhmm9z5/wBT6zJggpQZ75hv9oLD6yal4lA9LRzx8X2kpBK3TPXL/Bbyg7TU+LUcVZRzxVVMe4Dje4V+eMHaScvZ2CX8KaMhcR6c81sOwX2yYz2BxKyKXj0EzjxqaXcD/F7n+Je5m9LxNew+dw+sZYS9/KPuZ8Y82uSHFGFu5eadlftOwTtgMTUXHiqDe3gSNdb/AA7viWtnhlpzIJGcDHmK8afRaPlHvw66ORWmWk5PMZO8riL+EUxwzK1r3IM9dVALj8O/NxAechPaKymPfa52T7K3BifaOiAm/uoj4p/pC5ax6af0ZZOsxrybzhvyz2/Emipz5aEvBcc/thdmKG+PCsMxDGDbxGwwxF/z/pWLk/tIfad20m4HZjB6bDgMrQKCD2iUfzHp/SuqHSZK93BxS62L4irPqk6OQmJ+G5CO5yLpZZftD9pnYvsbrjHaigpz/wCEMwyy/oC518//AP5R/av9oRjL2o7T1FPERaxT1ZD/AEBotN2e/sw9ksJITxSonxKXO5+HsEv+a1WLHHyzB5skvCorvtd/tCdk+3XYzGOzeC0GJ1tVUBdTVxRjFFHK24TtfVe0fZX2w/2u+zLs1i7H+LNSMEwk+4ZQ2P8A1CoGD9jey2AxFFQYFR04kBDeQXnq3qdYr7Eo5ey83bDsnIb/AP0vEfaIB8PBmG4bVq4QlCkjJSnCdt2e2HVGVrt4UweId8m0c9VR/eD55X2k6bOsMu9y8Sw7R1PKy9krg/8AjqBXRsQ3aFn6XVcNY8ktjARH6Q3E/wCVSMVjPBcP9txirpcBoP8Aj4lMIXfSPN1ooSMJ5OPcRaiFhf8Aw1VLjEc5S0fscUtUfEscItxfV8KwPa3+0t2I7PucGGNW9ra1m6wH2emu+p9X/SvGe1v9ortp2qA6eCrj7P0Bf+FwwLCy+I+b/qXXDFM5J54L4n072h7VYF2TEn7QY7RYSXVws+NM/wBIMvJ+0/8AamwHDb4OzfZv7ynfMfvDGTuH8sLafqJfPeG0Z45i8FNPVuJ1EgjxZXuK519E9nvsRwTsmedbG9fWBkL39IkutYlE5O7KZ5ziPaT7RftYcWra+rCgd9lMLlDTt9MTaK0wP7FYsPtkxB3qJerhk1oj+VesTVEdCBNTRRQA3hFlDlxx8s8ltCBjJowWJ9m5aVxip42CIR/ZiNrfwWYroaiE8pLvS121em4jjDyEWTWi6yWME1URMeX1Z8l3wODIjITVDx6PmmXmbdq/5laVOHxyEW9yF91qinRxXZMz/mXSjlaK4pN2iLie9PHThubX3Jp42Ei5pmTVC4lzrl1xF4kJkxXJNtLO1VYgX2kuW++5dfaWWSXyTADxc0u5CXVb4krnHmoA4/Umz6UVumeaFy1QXEZPO4W9yYLkn5ef5U0fSoLG7bVx/mupW7eaqwEgIhFK33oP3plI7tyybJR5Opk8w3XZ5IDj8tqyZa4IpDd5IHha5THj26Jo43FtXUUbqRDkh79VHMdubMpp8ifNMEPUoNBkxTZbnHkpBDtzXBjQQ+BounRknHTNP8HVIY9v1IFtIYYWu7krXyyyuUhxYea4XPRAnIbtERyy/muMLC6dGO5dt+aCBr3JMPvTj7RzSbmgDrCyJtpIelLqVpCsNdbml+Z13pHkoGF4fSiaRhbJm3IGzSVgcufdnmurl1zd6WpaIBHLre9NuWuiIhci1falb5KCkNakittJHaxCk4oAAsh7nJJi1/1LpDtSYXJBaRy7TJdbmKRdaJhdANCYdvqQ27vq5J21ODlblkgyY2PMfUibr5fSj4b3CfSkw2nkWfvVgewFJdrnt9S7xNv7lDKbp5i6XE7/AOKzo67LQJNBya4U4BNaKrAqLU+NQ5aooaZYhldqyeGRo2Hlu0VaNRa4t+ZEVZbq6Qy19ueEdm3NIagiEbzf3Eqr2y+0ndiJPR1Vv1KaCy2CRy73ToFu58vEq0araPMfPROhUMXUe70qdStywCqtHR39yfaue/V7nyVS0nTqy49Ra+WdyWgKZowrLgzZ2u71Kpqrdk7ssl7da+ea62LXas6lwNFkN3Fwqq2+Nit8IqNUUuH7ms6llI8WePod0Q41cO9mJRo0V3U/o1EPZuhqLpGBiFRa/sTTyZtE7EPVb6VT03aI6crQ2j8LqfSdoHLXOzLxIqaY28c14K2bsDcBHkwl6VR4p2T9nG1421W9++GqNoG3vJBVUoVgEx5ctVqsjXk5ZYl/E8YrMLETLZ4lU1FC0d2cbr2Gs7MxiBG0bFbytZY3F8HPimwA9uXkuhS2OVxkjBnHb3Wpo4+rJriV5V4TJHc7sq6WlfdyIlRKIGu13T8NU+Q5ZbU/DhstR0Bcp7YDUWD+GynwU48Coqp+t/EtJhtU8g6RmQ/Cqih7Nzyam7AtLh2BvT7L33eIfChsqC5JsUzk7E16tIZDEWfVMw0sUMI6bvUniIBYWf8AcsGzoSJQzH37iU+Cot8iyVMRMJc3T0VQw97qTW6L+CqjLm7ipoVQZDm137lmWrGjfNsyUgK47RAHZTqaqdGjH2cuiP8AKSEuGWf4f9SrY87Bd3uJ1Kp5gjtYnu+pQXexFrZIChJnBhk9Rbl57jtLWXkwSMQ56Wr1l8Np6gLzZhAeao6+hprz4LXCPiWkZamOXGeLVuF1BCRk6pJ6WSMy53L24+zMeIAbeLLRYjGezMtLKTHAT+S6FKzheNrk8+OMiHVNSC/JlfV+GyQkT8NU0kL3cnFFUJEW3ut3JXeactfchcdqYwbbfpRCP8kPD/SuNtudAHC5LrFqLrpdPxelBc92X/JAUE5e5daTTkg6u9JBpQ6xNcWqlUmd2wv1Kuut/KjaZx6UEtGloCONx1+a1WG4o8LjluFebx4gcemamU2NHHozv/FBl7ontmG9pOGA3u1vfqpUnaanmA2laIs/EvGw7RGI82JRajGKib+8f6c1LhA07s/iejY3XYfIxcOVvpJliK8YyMnB23KmKslk55p+HiEAvltVqjF2I4RzzvRR7WFnZvypFTvzfxJohcSyZUBYQ1gR3PkxF3XImrHkkJ7GHS3aqs8x1XQmcS1QKmWYVktOJWn1IAqDIs8/qUPjPInYx6WZAy+oKh7Bds9qso8cljHhu725LNhI8e3w/C6NpPfuJGok2XcuLHmT32kmzxAqhhYndU0sjl3/AM1wJnEh1VBsXk023RKOSQRvzcdOlV0FRcYt1ErSnp5ZPLcsjS7J+H41LSyi7G/0+FazDe0hzdTsJZdKxkWFyyHkLaq6o8BmExzJS6fk3huje0vaICAWZ2IvSrmkrgmjJ32rGYdhZ07D+Hc60NHGW3Rx9S45JHp43MuWqIy5IWm/SmoYWu12qYFKxd7rA6Emxq7vd7RQ8SO3J5P1KYVGH0qLLhbE/O5Ca+yWpjBVFr6SJmWocu+1OnhPezpoqEhHXctVqZNTI0gyE+bHahCaePvYk+dO9t6iTZDo52krOeftJsWJHuv71NhxIOl1lJpnhPR2RQ4kEZa33J62CytG3hqGLvuUoCuL0rNUeJRZjm/81cw1nEtcMrXWEoUdcJpliIvcOiNs92TJqKTdqSkDI1vNlJ0wGikeN9W3JBu1bb9ScuYiz0FCQuQ5f5VFlpAHI4xXtmBN7lBlF6jyEepyy3Ke8d3mgePuze1CYnCyr9llvEgk/mkZVNLT3vI5F6RVl7Ld3XCgOlcSL+S13MO2ZiXHJRcmOnjK31Mu02NQTS5PTsJP4SVrWYWVQ3RGPwqoLs/JeLs9pXLVNUcrxzTJv3tBDJYDMArlZ2mtCzwqDU4PJCBObt+ZU1SUNpAb3WqlGEiJSnEKprHkl4kUjibel0QY5UxsGcjll4M+pUVTiEdKXIz+lRf9oAzuaJvdcuvtxOJ5KNvT9puGHDPb9XcqbFaWbFKkpGk/NmqEe0TyFkMbe8fErbDcUgqJBBpbfMSS7evKH3N/awf9mXkt1e5RanATpzLYRWrc0kcZCLvI2vIhJLFadpqPOA7Tbnc3NZ7mrxKuDzmaF6csjzHJDDTnJz6f6Vc1OHySOTPG5Fn1ZKE0fs5ixs5AtUzlcKGKbBwqp7NSHPwrR0fZeAR1d88vEoVDUNDLfEG4XWvweujmkEKnMRy8LbSJZzm4m+KCfBnYOzMkgk8cTmOequaDDY4Yhc9o945LWyYeEZDJHKQF6clyShp5oivzM+q5cbzbHeunophw2CaLPiMRNyVdWYDJHvAHL6VpYaGmEhjvsL4tqkS+z9ByBd6c9qlZBvEmuTFx4aYjruu9yJ8PePnmKucQrKSnukB7rPCKytV2okrJSaICAs/EuiNzOSSUGSZo7T3u12Sg1P7LK9h/empq6pICNwf+CrZag5ObLZRMXL6Hzm4fLJcirLeX+Krzkcn1Q+LJs7VqZ3yWxVTkGrMRP6kPtT7vT81AEre7cjYmLluSoPcXeG4oYnlmxLW0GIOVjcRty87gmaOTNtq0GG9oApwFnZiJvescmPY1x5NTexVTxtnff9LopsSMRz6RWUi7UAREzPYunj1zZu7Lj7J1rOqNZFWca3M+9SBqgEtcv4rFjjgF/eLn3ta1nE/moeBGizI2/t0Ytnkwl807DiwiXMLf8qwf3k/fJt+aNsW6WaT+al4ENZz0mPHgt1st+FTvviCy+9+S8vbGnEND5+9S48UkItZHt+FYPpTeHUP6N8OPMTjk7K5pK65h1ZYChzktNsv4q+gqjjAX6dVx5MK+J2Y8zRtaauHLK75qxo6q4h3bfmsXTVjya5ur6gqLoxfxZakvIzdOons9N1TZraeq4g5BuJSgqvks4GIPGGnUihxI89f8F5EsB7kOqRqAk4muSO7f6snWfjxA7OZ3MnwxAyMd7j8S53gZ0LqFIvLvPIVwZG7s7lSPXGOjGkFUeed72qewV+REvLdv5VzTMcya1V0NUeeed31IxqDkMncGH4VHacSu6iYRAJEg4l3eopk8h913ejYtcmZk9Ct7JBe5AfLLRBddrmhlmYR5tclRbkg9dzZ/JK1iLN8tUz7RtFmfb6kgqAuzyV6SMnkQ7b3If2ZctqBqgCQ8a3nlzVJcGbnEKQXI/T8KyHbG6jrcOr7CAojtvLvy3LVlVXDq6oO30b13Zios/a078ViXX0/GRI4epp43JGjhFqimCV26wu2dKE4Tv1WZ+z/HvvbstTXvnLA5QmP+X+laM6hiUZMU8eRorFlWTGpAnTndz2qPMLQ65p3ikmpJgkEm9S0SYnRAmqN5M6aKbvSqSCNy8WXiUUyYue1dkIWcUp6kh6hreSBqhxZRmzkLNmcviFlWY52qwTszT8TGMYosOH/hyzje/wBIc10Q6eUvByz6iEPLLj2i48m/eK+Iv7QvZ+pwP7SsSklmOeKeQjhue7Jn3Cy97xv+0t2Xw85I8Lo6/HJe4ow4MV31Pr/SvFPtU7YVH2nTlWVOH0+HTg1sccTuREPxE/Nex0mDJilseH1vU488NInkAVHB6GYjA79ykx1HtExOb2kT3WkodTSuJk2e5IMybLxCy9uz5qjV4Z2qfCYogp3Iii3XXW2v8JLZR/b523moAw/CJ2pR9cUZSzO/mRncvILro+W5bvsnjQR0dODSMBxMTsQ7SzbwocVNFQbh9l632f8A2m/aYYy4hPiFRAf95WT2RfpWvwD+yaEdh4zjcUHieKjC/wDqdeh/Zb9o1N2kwcaOvrGgroW/BvfSYfFu8/hW0jmaoizB2IvmvOyyyRdHq4o45KzIYD9iPYvs7a8eHHXyhu4tcd/9LWstpBJHQxcKmijp4i8ETWD+lk0BPZyTdzcvE/h6iXM3KXyOtcfEcMmz3u5Jh5PftRy0NTlmcZwD6pdv+KpcY7VdnuzMZHi+O0VOLbnDjNctIQb8EOcV5ZIxesenpSlZ2Gx9U7htDFWVZV9HRPLX1cYRSSRM5EYt0ivKO0H9qLstholFhGGS4zKPKQ2ti/U6w/aX+1929xSD2XC3o+zVOTW3UMLcUvzkt+y6OV9RCz6wl7K11LAVXi9TS4HRs2suITgGTLzvtV9vX2T9h7gDE63tpiQbeBh0dlOzt6jL/SvjzGMU7R9uqwZMTrsSxmcuRVUxy/pzVp2P+zGt7VdoYsICWOnqiZyMSboZuq7yVLFCPyF38kvij03tb/bS7Y4lGdH2Ww7DuyFA+1ipo+LUkPxG/wDpFeRw4H2r+0rEvaZXr8brD6p6kyP+p19H9lf7PPZvs6QSYi74vP8AE1kS9No6Gjo4OBR08VHALdMDWoU1HwX2ZT5mz517Jf2ZZ5jGXH61qW5tkQbyu+JeTdrMDqezOPVuF1jWz00jg9vSXpL9K+z672moM4KPb4XnLw/SvIvtL+z/AA/FqypomM6Ksw6g9uaunYrakXe0wu+HatkzLJjVe0+dgI4ZRkjNxkbcxD3L6Z7DdsIq7snh0lfUF7VZY5m93EJu/wCa+danCZKWUgOSIhZ+oDuz+leo/Z9g9FDgpVlSZnLK9oCXh+ldMFZwSuJ6PXVEVUROxuQk2lqoaqojF82k/mhlqI4w/DPaqmrroycmJurxdK7YROeU9hVFcG5mPvVXU1zCxMuTzdWtqrJy01e5bpHM2M1dUeebP+pQZagycmd0/NuLXLb8ShyDu5qkYvkJ5H55pcS4iUc+/XaheR+bsmKiU8jEQvkltu7vpUMZnFEMiLDUmF1pt9qijM5d6d425AqHbepctZN8ZxItEuM3enYgj+SaLp06U6WUg80we0UmNDJZ2800PNOuOiFxSRaGnjQ9P/JOv0oNLVJQ0/Mly67uTjDci4N31IAj6jqhMmT7wuXvtQ8HT4lLstEd+SRwuTZqUFPcSmthb2D4hQohvqZ947rkHDkkbVloZMHbv2pl8P4Y59X7lOpXeKTh291qXBVudGw80ydOwjn/AJk9St0V1pWoCjt7n1VgVO/dkSa4NyloNiJw+8UPz5J8xtLJtyEh7lAwCFD/AJkTju5pcPegBvxdyC3uUjh9L9KTw/mToBkB80dvSLf0p9oWXRFhHLxfCiiANctWRWvau+HluSYX91vzVFnOG/PpQkPvR2vbzSYXuQA2ukNvN07aKRi231IAYtbvSIerR0+I9+iG34UAAQuXcucP3J5xZCwoAAR/qS4KNx0/7UmHVFApAWsLoiHQUfUi4PdkjUHJjFrW+pGxebW/SnBhbPLJdGNu/NAPwBryZG2SK3yZ0hjuIc2VkNnozkiu5KuCsuHmiGsfm6yo6LRaAQXZ/wBIoxkbLLNVYVXe2f8AFENU3LVUXaLQZNuWaV7Z89yro6q61ulH7Q3JAtibouiXk6h8YS77U6GW38RtUFWTOJJ05ujeokEtXuJReIBaCfSj0J8r93xKaCyZFWSeV2XhSOqctcv/AEUK3411sxHPP8qKD3DpVRjal7U93daouvn8kBZ3IoRP9sPu8ST1FwioQl73XWJ0UBPCZ+edqkx1T+b6+lVd3euhN8xSDY0UNdbblmKt6PEjkt8Xi3OsfFUONum3NWVNXOJ7H6lm4midG5hk4kV7g3T+ZQKrCYpLsgYbvCm6LEG4QkeV3SuVWIAMpOJvdl+lYpNGrqjP4lgIco4wIn5kTrOT9nZN2gbltZJPaNXN7U1NTgQ6MtlKvJlpZl6LDY6MNdxFzUkSjEbMtql1FLa927d4lEmG27JnWhIYSB5Nt3KZHVBIGWVqqSJxIX12oSqGutZSBejM2XNISYn5qh9q9S6Nc9mWaKHsXjSac10ZBIstSVMNZc477h9SeaZiLP0ooNi04jeb7VJCoYSHXn4lUhM5W5Zp0JHHmpaGmaAMSYYhFg3epNDWFnfnuZ1VgWvpTzTMLZtuEVlRrsaOkxKSQMpFyQeI+bNbcqeGoe8bH/UrSCZ7BfYRelMu7JlBTuU2eo/Cp9ZhIVmjs1vqTVNM3o3ZJ0sS9nhJzZZtv6NUlXJje1PZ1hiIo42t8S80xfCWEicAuL0r2bEKgMU2MFpE3STrJ4n2dPc7A3vXRGfHuOLJH9Hk81Hw9HZRZI7SyZl6H/sXV1xlw4HJu/ROn9l9WMN5hu6nH0qrRisc/J5gUdv5kBDrytH0rYYl2VkpwzaN7vUsvU05wlk7bhVE/wD7EIskurzRELk+dqb4fw7UFpiflzXCJHrbytQuKCvItxdyXD705aZc229y7w3HXJA2wGjfLNhRNCfu+pSI8ytCy0Vc0WCnWWgEZEXwoIbcihYjG7JkY5/mWsfsnUW/s3EfkosnZmQbswIfqZBNMoWuuVrhUfE08f8ASkeCnG2mf5lY4RRyDUbWYcvEkkQy+oOzPtAZm27JDWdiaghJ4rD+EVrcLkaSlDPITbnapltrqHNnYsaaPMR7F1sj5MDXMrCk7EmNvEBiL1elb63fo+vqFJhciyS3kCxIxU3YkOQBeXzVdUdk5KHeYPb3L1CKFh0yu+p06NLFUCURhxBLl9SXcH2kzxSaPhmTPtUe7qZbftH2Nno5eJw3tN3K3PpWemwOS27h2/5l0qSZxPG4uipcvPpTXEt1bNXMWByzNkETpS4HwdDDd36qVQtGNYPCc0gn/pW0oKNpgF7G9KztFSvGWQZitZhdVHCw3ntJRI6McUW+H4TdyBs/Urylwt47XcP/ANpcwfFKctGZv4q/jkuDPJcM5NHq48aZEhoWFsst3wp4aV7tm0i5qYGRcnR9IrHZnUo6jUUJiObuydjkO7uSEdLcrVwBt/emVRBxvtRT9neB7RHNUFLnkNM1xDkqag+1jCMQklBqauARIRjD2d3My8W1ah5vZ+eWaqMR7TVNKRcOmch9WS0S2OeWyd2XNNXBUR8R6eWC7wytaX6UpZItuazUXaKpkcuJH1btq4eIVFVyiL8qO2Lu8EvEJjuJ4za1ZLEcStuzPerbEaeshhI3ZxAvSyweNFIRle7kJcrV040efmdEh+0DkZNxHJc+/HG3fz8SzTU7CRZ3Iy2tlqK6dUcNyNfQ40dw5OtNhvaKUQFjkYR+S8uAjEtNqlU2JHCOXEcUnjTKhlaPbKHHo5A1kb6lc02IBI7M27NeHUPaTh8siL4lrsH7WQFax7CJcc8R6eLqV9nqDEHhZODJas/h+JBUAJNO38dxK0jqGk1ztXK1qepCakSnK5k05XPqk0nez3Iuoves2aHXmYeaalqnHk3ySMX/AP2lHlhtLNs7VSRm7Gp8QMdWZit5qK2PU8k5RyBwh8JZ/wCZTJCAX/E08rlXSYbFMXJhzWqSOTJKd8CxLEIyhKOJ2KQm/isrV0pk28N3StH9z22mB8n6VJOhu0MPzLVNR8GMoOfk85raExfouzVDNG8Z5Zbbl6rV4KBBkzflVDU9kZKh87LcudzdS6oZUcU8DMRwX7lIoL46gH0uH1LZB2LOGO9w/T4k/D2bhh3mxATervWndiZrBOJKwSwgBqiB9W6hfatdR0MEgDw4v1OstBVQ0dwNld1fNSIO03B6Ge/1eFceRbfE78bUPkT+08dPh8Ys8VxG11orz6aN6iUrGfn5LVYhWfeUuUjuaGnhYWybIhVQeiMMnvZTUOGyU5Cedw+nxLR0NLETC7M4y53fUjgpXIc2sH6lNioWjLiMe1lM52aY4ljTVBxjYZuSsYyAtXyLTwqBDwiYSz2/CSn08Md2j3LikelCyQ8cJW3gxqJW4GFUAtADAZPc8nhU/jByy3MjiqtNH/SsLado1aUjP1fYc5AJgdrn8XxJmH7OQpy4khjKb87VqPanu5sjGucrsh/Kn3shn2ofoyGJdn4qUcmBtzdIrN1HZ0JmJgjtIl6i5BMWRtdd4clHKhj5tG1y3x9S18jGXTRkeRVPZl4Rzz/Nkqyrw0qXV9y9KxjCZ5JyYH3P0iSzVZhMnFL2h9renxLvhl2R5+TDp9GPMkNz2q0q8NITJgZ7e5Q5sNljDUNvqXTaOVpkXiHcWSIJjHuuRFG8ZE1tqQi5FkzOX0oJ1DCoflm6kBM/m6k4f2dxHEpBaCne1/ES3GFfZDXkAyym3E9K58mfHj+TOnH02TJ8UYeOZ7kfGciyzu/cvQaz7NTo23xtr4slUn2dejPYDCXyuWa6iE17TSXTzg9WZsY5SHTpUujozmLJxt+paWkwO4s5On0p8sLaF8wB38NqzeWJUMDGsLweLPfGBLUUfZ2jjEXPhjm2lrqppafgj+IziramzjAXB2JcGWbk/ad8IqIdTQhT2tHlt8KAc49btqMY5yPOy7N/CpsGF3av0+JYbV8i6sCiqmHRncbtzktDQzBJaIPu7/iUCjwtiYmZs9FZx4f7Lbw2uIfSuTLODO7BjmuSyhhcg1Z9yIfw+9/VanqbOSAWdrNOlL2N5DF9RXjuXJ7kcYAVTD3ukdc5FaHSnTwsIacjc7SUB4+C+fh+aSqfgb2gSirLX0d1KjvIBK9VoEw25tbnzVvTi1mnSSyyLU2xPYkRC4mOb23c1JKRhe93TAR2jp1fNBJG/eVxZLjqztTol8YBfNjbmuHiAR7upQXFo26mu79VErJrujcS0WK2Q8zSLCbFreW7zTPt11ru7CSpDmYXyytSeRyNda6akcb6lsuXrN+V/NkmrHtHW3RUxzOMuiEqrbn0rRYDJ5y7auLzQ+2PmO9lQ+0WlnrudF7Rv63Wv45H5JeDWNlq7kuHIFVTzwH0yA4v+lUXtTZdSdGstcXz3Ijh1ZMs1xMZ9leIPh/aTGcHOR7esA+JiXpftXVq68K7T41/sP8AawVfIZDQTZTfhtcTi47v5irGv/tCRSEY4P2fq60/XOYgLflbVd2bpXlanA8zD1axJ439HsoyHIWm74UFXNFh9Mc9ZUxUcQbnOcxAW/ivDB7Rfar2u0oqZsGpz8VNHZl+c1Aj/s+452kmKftDjwXlzE5DqD/6LL8XHD/smb/mZZrXHD/7Nz2p+3zsXgJEAYjJi03/AA8PC/d9T2svNMY/tMYnWGceBdno4LuiSsk4pfpZb/Df7O/ZDCwH2h6rETHnxDYBL9zCtRR9ncE7PxCGHYXSUdrW3DHcVv1OuvHLDD2wVnJkx9RPmc6Pno6z7V/tCayStrgpSfSKkjanBv4CKl4T/ZrxGqk4+I1lPEZPc5SyPKa+gpao5B6nt7lCqaz2dr33CK370vEeDn7EFzLk8/wz7A8AoTE6ysqar/y4rQF1rsN+z3sthYnHHgtMcUjWPxLjO36nU8JHK038SMZnEc3dZuc/tlRjjXhHyH9q/wBm79he1p00j/8A06d3Onl93xe9eeVEbCZAztcJW3Cvt7t52LpvtC7Nz0FRG4zsxHT1JbbD/wCi+MO0HZ+r7O4zUUVWFpwna/xL1MGTdUeL1WLR3HwVE8LiOeff0qVg2cNSD5uKizlaJM+7zQ01Vwee7/Mus4v4mtwTGjwXEDM5XiEDutH1LZYV9vlXgZyhHGdREbsQFI9tj/8AT4V5BV4oFQ+xt2fUSY4jFa7/AL0nT8hG19nueJ/2lMUmAfZ5IaMW6xihYs/zOgqP7WWN0+GjTYVhFLT1OWtZK1xG/qXjuG4DWYsfDo6aWoL/AMtrlocN+zXGajEQo5aCWjz5yyjaLfEo1gbp5P2Fjv2vdtO1F7V+OyjEXOOBmBv5LJVdGclIdXJnOd37SR7iXt/Zv7I8EpZBKtnkrX9PSOa1/az7O8AxDsTV0lJSxURg14T57s28KG2vo0WLdXZ8ljI9+XSIp9ifrz6d25dxTDZ8Jr5aacHCUH8XeyaAbkIxaPr37HIezeLdlKXE8OwqOCtB+FNJLvK9mHcPkt7T0NNDUyVcdNDFUTDbJPHGwkf1Evnz7BKwKrAq6gp606XEYpOLwuoTDbuXrdBWYrRmQTyNKGXUsp4rdnbhz6qqNiEISb3diQ1BRU4E8j2CXuWQnxyUdc7Lf3LNYp2olJ9TMi9OamHTNly6pI9C+/qCH8PiOJN4stqz+KDHXTSySVEc4GxC4l02P4V55U485Fm7KPUdoLoSBvEu6PTUcUuq2Q/J2N7N4fVlJT0EJSu/VJJfb+VyUqoKnp6cTkaIohbSMXWemqoyuzZiUGpqAFi5CuuONROJ5HIm1ldTyS7GsH0l3qoqarusa1Rama3cx3Cquorm3Mz/AEkt0c02T5qqK7Nmt181Amqg3MxqFNIRNz+ahmRjbrtdVZlbZPmmbPR/5qOU2vPcoJl6UBSP35pWGpNOYcsky8m3LO5RhkfPakRJWjRRHbruXUkReSDifJK5+5CYUHc4omkflqhjG4lOCGMizfcglkPiH70IzH3srb7vjIM825eaTYaGauiXRChvkyRnGdytqfC5CDKxTxwXjWtlb+ZAVyZcxe3Vtqatclpj7PnI46OIkmJezskYln4VBWpQ8Fy5KZT0rWi7h8Kn+xxR9e1PgUUegNkXerI2KscPuk2BcpQYKcz5A3xK0pKU6hxs8XhVpT4TUCeTN07kDS2M+PZu4fiFFH2TOQtcrVtaWl3ZHlaPqTVZUQUbZAe7qYUrL1MXU4L7H/dqPdJT822+laGsxS67PI828Sqqrh1FxvkJJmboje1RSbTjtXJuAI3Nkoxj71Cl6kNkByVEY82UKWqAuSRixc9qiyi3cobNEhPI/hdRiLzTjjouWj71nZuhu3uSt70fD0SYbebKgBt+Fc4fzRsKJQAxbqiEbmR26JW2jmgsBh1zXbfd3orbkVvegVAW9SViMeWeaW1BIBD8K70lnp9KTjbc7IuG/NWAPp1St9zl5IuE6XD/AFKAB6Wt6lxvePcjGO1svUjttb0qwGbWLwo7duu1O28kNu3vJQAFtvmkIp1hcvhSt/8AgoFZy1cbzR2vb8SL0vkgG7ALNIh3f/NURc+SK1Ars4MbCPNIRa7PPakMb5+lPiNujblaFyT46gPNPjWAJZZqn4z56Nb5ouI5ElZdFv7U3uRe1MPkqjfnruT0JeaZVFn7YA9/Ul7Vt5uoZWZcm/ik0gXZZ3IGShrH96dixBxJtdqgOQC2vh96HiBaWSBbMuAxC3uckY4g/vVI9V5MiiqnLytQFmgirrtc+lSoai4FnArGjPVlaU9cIllmgtOi1AbhF0Qi3eo8NYxD1pDVMRalcoNdkPW2vouPt5Jo5u5sk21Q/wD+yglzRIEmEs3y1RMWnNlH41o55oeM/NlAt0TGLdptUgJLe/4mVeMwlanhkQWnsWYYhILdT2pFXGUmdzqAxe5FcgNi3jxBxYWzf+KkfeHva31KhCbQsn/kj42hZ93pU6lKRbHXMRamyhz1DERZOovGu79qDiXIoqwyku70y25O3MOjodglpmqM7B4fn+pIR3J8Mi77hRDGyA/2MDC3ciGP32o7fLd5pCJbdVIJBR5j3upEMzjcz7vqTF35kV1uboLJkVU/k3p3LrF1N02qA1Rby8SdCb9SKHsWlziwu3USnQ1D5ZdSpwqtubsn4qgRFZ6l7GggxC3rf8yle2NMHDN9xMs6Mnl0qQFQfcSjUvYuIqEL8nK0S8X/AGqRMUFOAAzuZKgLEJY7d6izVxyHvdGrHsjU09ZTwmJxllIpP30xOWQgfmRLGhUEKMKh425/pRqNZTTVw0FdSm3AC7LXTxLyLtJgsVPNJlkRfCy38NZwzzF1HrcHbEozfJh00VxdGWSG69p43UUbEWTNakGDuTatt9S3x9h5CkNzjIwHlakGAxxlY4PzW1xObtz+zBDgrzHkLP8ACuf7O1Ek9kQcTwr0unwOK7Z0d+in0uHxU8mbA3uSZSiZDB/s5OaEnnlbldtbkrOf7OTpWzaPii25yy5LZ0wsLZuDDb4VdUuONCOTgFvpIVi5SN1GD+R5XTdiZ6iUQjp3Ae8sl6h2Z7I0mC0Y8cLZfUTq2DHoCDPhCxfJVldi3EkzsutWblJmyUIeDTw/dlRDY1JERlt3WrNYz2PCqufgOFz6WjtJVwY1IMlz/pVxD2wnjEWvuEfCTKNZw8F7wkqkZ+L7O+JzjARu8Sfb7OacS0tV1UdoJ6o/AH0ilT4gd2Znb9Sq5irHZUS9l4MPIbAI/iHpRPQx8Inya5XNfQ1dYAvFIxC6g/dstPske0viQmU1XxRX+zsOmS6MIbnZ2uT9TRnHzy91rpgxIVRA4VmejMJfC6dhJ8xyfp9Kh2vIV2TJ0Kgx6GtJKqGjRtg9NiVGHEka4W6UX+yeCQhnODSl08ln6eslHk7CptPWSzSams2n+zdTj+i2bAcKKmJoKcBt8JMvOe0mAzR1h+z01w5+Fehw1Vtt77enapF0ZatYRfJEZuA8mOOQ8UPDamE85InBSYKWXPKy4fiXrvstJUETTxx/VkmJOzuHjqGQ5LXvGH4v+yj7Edn4sWxIaaocoBKMiYh9Su/Z/uupOCQ2vB7TEmUjCqdsHxSnnA7QvsMR9L7VY9ssP4fstflaVRnFNbu3h/7VzOW0jaK0RUjXejIk0WKSi/LaqubPud1DOqONv2jl6rVqsaJ7szShiTyHqnWrmIN5t9JOsVPiko6ZuopY5OOmTFkq7JH5OvyPQgrGLk7fUneIEmj5LzYu0ksI+AfhQN22njfPJlXZYflxPSZY4rtchH4WSjhju0a23cxLAUfbaeoOxmuL4m5LR0OOPNGLn1ZeFZvG0aQzwkzQy5FGQOO1Zmu7N00zlazDd/SrqKo4lru7KSEYE2ebXepQnKJrJRmYufsbFGBZgxXLM4rgL09+Ue1eutG1uWhCSh1OBwVQFk3Vtt8K1jlZz5MEX8TwyppyjfRQCkkEize5eh9uMPwvszCUtbWQUOmkch3Gf0jzXkdZ22esm4GDUTzk+1pZW/0rrU1XJ5Usbui5YXLe5tEA/lEVFHtdRw1Ax0jy4lOL6x03T+pRKbsPjGMGM+N1EgxPu4XSP6Vq8LwmkwXbBA0RByIm3KNnLwEYV5PQew1dW1lDxazCo8NF90f495uPxbRWwhqjJxZz2ryUMYrKcxcJDK3la6tKLtlXja0kHHH1Csnis9DHnS4PV4agLBzkYVIGoDbvEviF15e9ZiFUHFjCSQPULJygxiphlyMyHzEmWXaOpdS/0ekzVnD5G3LpRQ1gSB6lk6TGHqHFpgO7uIW6lbUk1vLMfhJZPHRsslljWD7QHDdvp0UP2eopW6rxU0JHHXpS43kyE6G42Vvth565DkrYMpAv8Kg1eHhVBnoEvqFV9TQ1lOwnGdwD6XV0pmVuBeSWE+bIWFuT5KhbHDhEWngfd4lY02KQVQDY9xekktGillTJ4jt2uhqKPiRZZX/CmXm4bZZuNy7DWa5Z7lnTL2j9kT/Z8ZC4nj9JJT4CxCJtGyt/bAIder1Jg8Uj3B4elUpTJeOBQTUPs75WOJDyLNKGlcn2O4krWSEJNepNDG0euq1s5e1yMxxvDq73EngJybPw5omyJtW2oXhbmzfpSs0qiTARjo2RCrCKoYQHRlTBmOufS6lQ1FrZu92azcLNVKi041zckXtDl4bVCCoYmzTrSfJRVFqexJ427M2dSYybd6u5Vr1DiQsjjqnu5KXBMpTLYJGzLW1OtJbdk6qxqmLv3LvtTDtztWDxM1U0Sayqp6cOJIzGXcI9Sz+IxhXNkzWkXTb4VYzcOYs3ZiJ+aY9lASvAXWuNaGc/dwVdP2bjmPfIdvcXmpEvZcCHJ2uLwlkrSEgJstRJOw1g35ZuWXO5U8k4+CFjgjFYn2Tnj3RxuQj7kGD9najii/sjkWdraL0uOQJG7itbxKVTRwRvc0bAWd1wqfyp1RP48Lsa7J4KeHycST8LTK2QLlsoZIhtfK4fUs/7VHb6kcVYIkWWVvxLysqlm5Z62Kcca4LutpwrISEN2fMvJVtN2Tp45xM75S+LpZDFi1pfV6VKbFm9a5lHJDiJ0OeKfLI9d2ZCQ/w42EX8Qioodl487nFtvqVl98GWmifauaZs8lW2VIjt4Ju0VcvZuMY82BjL1Ku+5zjmzcNvetN7Q3gNh+FMyTNIRckRyzXkmWHG+UV0OHxD3WkjeGOMNJLfhzTkufWyhyQvzbcrTcvJlKNeCxw3EGpSLMGMCV5FVUwsMgOxD3x5rJb7fV9KIRdZZMKm7N8Wd40at8Sjs2OxZoQxK4h0cVQQ5iOTOpURHtd3XP2EjsWdyLqayoiz4m1V5xlIfNyHPxLtPVPHo77e5SeMHJ2WGjh4OhzU0RWhOQxbLbmrSlHhtz9yhtIHNmT41DCKiSch42oktpLTy8KUkjExa/JRfaLu5LjF/wDGWXbNu4NMJ8S82cl06dyIny/kuNUWuTJe1Puydb6SMrRFOlO/UNvyXDF7S2dKme1Eue0N/wBVrGTXkxaRW6DcyAxAm0fd6lLrJLuUe1Q2ktbRtq6FZzOvAHs7lq2ZJo4yzy9Ss6eRyDJma1OsPyH9yHJoO3EprXz/ANSeHMuXNWl0dvQN3yRcYObMG1T3X+iu2v2ePfb3gc5YPR4xAG6F+Cf0vuF/6V6D2Pp8MLs1hNZRYfTwe0U4G5BG112W7cudo6Wnx4KrC6traWrhtuz5F4XH6XS7GYLL2V7MUuEHP7YcBHlLGz2kLltXVLJJ4kjijCPdcy6KQyHJtyUUbD1dSfioa2b9nTH9RbUU2FyU8PHraylooBbUpZFzqEpHS8kIeWV1TIZFtNVs3xqLin2pfZ3gLyviXamA7PDE9xP9ItdmvOe039rjsRh90fZzBK3EpeTTzhYH8yz/AKV24sGR/R52bq8S+z1COnlmysjcv3JivwtpKYmnqIqUO85DXzN2h/tTdrsUA46CmpsNA9rFleY/8v6V5pjfbbtL2kufE8Zqqgf+HfaP6WXfDpX/ACZ5eTrl/FH2XUduuwnZ2ETxjtfSxDFt4UW+U8vSLXOvNu1v9q7s/htQcfZPBKjEvRVYk3CH5iO518yQwtnmbfyWjwHsXjHajdh2HzVQXWvIAbR/Mt1gxw90jl/KyZOImk7Sf2iO3PaSnKB8Rjw6B3u4dLHu/UsBU1VXiE5T1dTNWTl1ySncRLf032I9p5MRgopcOKIpecpPsAfiJbmH7D+z+Aw54hXS1s/jjj2Bd8K1Th/EhwyT+R8+1kLE17fvJVcsdp817t2y+zvCqylzwSN6Woj5xkbkMv8AHvXjuJYXLRzHHPG4yDzEmVmWmhSSjcN7NaXfqn4JLhHNkJw+XUgAivt02poZ6r9ifayTA8dLCpAjOlxHZdI24CbcJCvYcQjnjkL8RzHPwr5u7MVEmG4zQV0TMZwzCdpL6D+8DrohnJreNu4Yv0q0rHGX0EGYn0MX0qRFh54hMJ1sttFHuaAX6y+JMwxnIQu3erWGhfPp/KhlxKP7Qfs7oO3mGRR0tJS09bHcXthPYQjltHQddy+WqmE6GplgkZxniMgMPey+0oYXhtds0AdmcEjrSxF8Io/a33POUI3fUuZ8Pg6nBTXJ5H/Zy7MnH7fjNXRywEP4UEhsQ559XzXs0xXDlllohrMWihYrpGEmWar+11HDdvuL4XWkVJk3CCoLGKe1jznt+FY+qJ45CZ35o8S7VR1Upvm5D02qsmxSMYc9CL58l2400efkmmN1E3DuZ3a34mUCQTk5ckMuKRXE2V3mShVOMRbdLV0I43QdQXDEs9yrqiqAbs3b6UzNiQEPJyUCasYi27c38kIhsM6wLSZne1Q5pGkfmuSVAE+h9SbIg81RJwuRc0xITlzZ9eSfLIh57U2ZCQ5fwtQUhgyci6Fz05p31c0BC3c+1ADRF57Uuoubo9LknyQWBqJJXPnn06LpbkBbUAFc4p6Oo3Mo4ikW0tEWTWxbw1TCIs7/ABKZDWNtJn3LNDM92qdCoeM9H3J7EPGbKnxA4xIs2/irGjxKC4btxEsKFZIRZO+1S2meMN7vzV2CuJ6QFVT8Lut6rfJ0xiuJQSRk8bMJO1r6LBtihxjlncOaIcSkuLN3JSPZkqukYiJ+lRWkcXzzdNHVDJc6DjCPerM2i9w2qePVjtJlfwY00bZ37vmsN7Q4jkK57afmptDVo2dT2kaYcmzEWVJV4pxHLmREqN64/NNHWOnYuWWJ1TkRJg5rhHVxUIqpx77kyc2vNFk0TJKi27W5R3qG3ZtcKaeS7m6YeTydZ2WkOOSaIriSMk3pbmpspC7+pAiIelK3uYUjSwS5j6UX9STDtSH3v+VBoDtH4kXhzyXWy5LnpbpQRQNuiK1xbVdAn3chRNkQ993cgKAaO0UVz3Z5Ll3uScrdckArEMd3/uSt1JExWlmzflRXP/qQDsQRvZtZtVxht5Au8TXRl24PeRKwBt+FOALD5pATd6K65AVQ3a3cyTDk/L5pxufJd0yzQAFpelK17dUehDm2a5a1uSAB/wCaFx0ThD057knytzQALiwloiLIWFd05MkWSAOcNua6w6Lg+5dQAV3uZOjnkOWWqaHqyZmIk6GV+uSpEtlaVQ/e1xJDNd8KYt3c7kTFb8S5zq1JQyP53MuxVTi43KKxIrmz5Wp8iovIKymkDe13wqLUyNG/4eSreJ05IuM+WjqtmydCeFdcIsbDanSmiJ8n6VU3XNm7IeI9uTdKLYOJdyDFtcHuL0igIZMtGVXHUOOou4qQFcd3W/5nRsLUmBxMuW3vRxk8JFmo411zc+aXtF3Wf8kbEMsArjvF2AVKirt4u7WkqQ5gLk7inoaiMT352qxGjjrGkDmk1RcVrZfxVMNdGJDlt+p02+IMR6PagC84klvQ1q4Uxjk1jF4VVjijiWTncKX3g465pFl3CT96kDN7tVnhxY/NhTr4oZCJXqaEpNeDRwyXdydKTp2W2rMBiEg8jU6mqKiZx/Fcv3ootS5Ll9zDtdDawpU4ybXM2JPlaWml3eoN6AyH4l1xby6U6BDuuZrknyz13bUAhgo7uTrvDe3K5PDu5/Sn2huFBNEMY/ejAZBUkKXX1J7gl5IKoiNfai71L4Nvc6XBbydKh+CHa+WbJeHJTBjRcNrRdFAQLWJ/SXpStbyUso2t/wABQPkmWNAVtrJ0C1LLLcgLn6RddEtc9NFJBJCoe3LpyRhMY96hnJGI3eFANQ3cqHsWRTXW5P8ANAUjltfJQwqGku9SfAtOSVCHQkbLn80UZGRFn+5IIwLyH6lICNh5ZJWAMWcjj6WWiw2QbBzFiFvCquKlKQvl6VNhpXHvcSzWUuTeCo1FPVU/BJnAbctVksdrKQZi4cDBarESMbszQ1OEx1QEzh+ZTHhjk20ZL2yMSybcnxrgFs/Em8UwuSlMso3EfiVLUySw6ZrpSUjjbcTSNiQFdpanGrG/1LFjiBxuTudv5lJDtA0drZ/zT1J7hrhqruRp1qi5tT2rFh2iYbtepTqfHLvJTqWsqL6YnuKx2tuTfGfvf9Kr2xQCubNPQTcQer9SKHexZxVjipsExlrnkPcq4Kd5H57W5qxhjij1d35LGZtFsu6CuKnkHVyEvCrLEaqOSkzfISWcGopxId7iSU9VLM2QMxAsqOhZHVEKaokqJuuTbySGqMXydvmjjvKbuAu+1P1AgTj/ACtVEIaaRybmu3WlozKSAxZDq13yQmMYvodpJsoESfllanAzHVl2EmLk73N7lJtEu/l4VmWkCExjtscbvEnY5nvFtfqTgbvMU3w2u5vcgtE0YWIM+n4RJII3jHLUhXAzERbPb8To7nFxbJrfVmsjcmRFHJBOB5CVhW+pXOB1kWNdnDA2vCQGqIyL1ttJUMVl4v6VAjxSXsrS1HszsXsk7FwpNwlDIW79JEs3C/BnKWjTND9y03MwckxXYbQDTnbGF+WmidkxJhuDQrmua1VdVUBcTh+nNXCzWcoUY3Eo3Ey/Dbms9Vkw6ZLf1VY1hM8AXdxE3JYzEaduJ1sX0ttXbF8HkZF+ikP8Qs1HMfkpsw2mWihTQnnnkS3RxhxlwyuvYSUqDtEdK2TPyVRIJ+8hVdiVVFQgJ1FRHTiL9Mj7iTdfyFs14NvTdujjL8TpUo+3RyNodoLxvEe3UUNwUFO85/8AFk0H8oqiOTGO0h2SHIQk/wCzja0f0ssZuH0dCnkZ7Liv20UGBiUbVJ1UuX7KDp/MSyGI/bR2w7Tf7thmWG05bfwG3l+Z1XYP9noRiJ1m4vR5LZYdRwUIiEFOH8Nyz0bK7j+2ZzAPsvkxSqGsxysk3vcZE95k69XwTA8MwGDhYZhwDm37eXcZKopqqPOw8hV/h1cENjPI38U3jo1hIcejnqiG8LSbxZISwEJNJAuL5K3irgLc8gD9TqV7ZAT53sP9Sm3E2UYSMk3Zm0iyY7UVPhZ0pZxu4+FasaqPvNkzUlFIBZs31Cq2kDxQ+h3BMYelazIB89Ffe2UeIMHEjjIh5kTLDVMkUJ5X8/Uhhxbgnq729yh475LWbT2noIRwCH4YAI/JIRjtHIm9NpMs3R9oICEWc3u9ROrCPEgtJ2Nln2zfuxZbbI9HNkRE31Cqv24JhJna5HDVDll6VOposhZMW3Tb5Lh5Fo+5MNMFmj2ohmbk36lFMqxupoYqyIgJrderxKrqezoW8SI3vH32q54zDc4uo8kxyd7WrVWYyUGUcU1ZQiXGBzD1eJTIKynrHLhyWk3hLaSmsLyFkbNb8SaqsFp6gbnyA28Yqm0Y6teAbjEdUEsj96jfddTR3nTyNKL/AN2bpoMWi4vDrIjozLaxSdDv9SQX+yV7UY/s36fCS57Yd+ee3/MjlpWEOJnsyuuHcmgjYhA2diE+SDNyZJjqjIdXb8yeGoMvCyhWtCcTPlcZ2bXVhFS+5JmibCCa7mjCNy+FODTuI8nTrQt5KShsBcefSnBJ/UnWh80fDbyWbZskCI2/EifMn9KctZct25OyRpQ0JXOS5xPUnrWFAcbF3IsKGjk3bHe1JqxhfvRnC3vTJQ3Dlkgn3IMqwPK5OxSMVpKG1K/l3p0ITHTPb1c0ME2W0NQ5HptFSPbLbWY9vpVaJPGAszv7yQ63c/zLF4kaqRbNWPuZ3dOhVPbqdyq2ke3rdOgPE8y/qWLhqWmWQ1RFal7U6jgPhzTlu34VnRZLhmfm73KYFZa+eu1VISW6J9pmEdAa71KWrBOSLUKhyfXMU402vNVwTHl1W/CjaY8tXWTgaqZYtJc/NFcxKAM1o82uT0cnvUaGilY/bc+niQ8P3WpCVveu6KaEdjK3VPgT35uo3EbanLt3NDVmymTRkC4eSTTKE5aZoxk99qy7ZfcJgTMWj9X+KGSq4fJQxkbk73JxpGy7iQsYdwebEO9+lNTY4EY5a6qLUF3MzXKvq5DEsvf4VaxQMpZpIlTYsZS5skGLSlozbSUWHD6yo3RU0sufuK1NVJU2ExEeI4phuFgPirK0Iv8AElusa+kc7yv9lgOJSXaO/wCZPjiB83fmsBin2tdhMF2VHamGslH+7w2E5rvzclncV/tCdnuCIYHgeO4jLmxcWUBiiIfENvNPsN/RH5KX2evvihc80EVdLMYg1PJIRelrl47/APxCdqKq5sI7BUFH5HVSHMVv07UpftO+2jGAsgqaXCIi5R0NCwEP5lounJ/K/wDT3mhwfFawx4WHVHuKQLR/mplTg8+H2nilfh+Eg7dVVVAP+pfMlX2X+1HtZ/8AvTtZjk4HzAqowH9LKtq/sNrKHhHXtU1hyPa118pE6PxofbH+Tk/jE+iMV+0L7O8BImxTt5QSELahQg8xfyElj8Q/tLfZlhtzUVNj2PE3Ihg4Iv8AFra6xtB/Z9CnLM3hiH4Wa5Zr7V/s7/2Thop6Zroib8QsvErhhw3qZZM/UVZrMX/tdRQyi+DdhKUiH9mWJTkf6hZZfFf7V32mYpc1EGD4WHpo6TMm/MZEvLZY2F8snH/SpWFSANUGm7Nd6w419HlPqcr8s0FV2s+1Tthc8uN4raW5xifhCX8BVPU/ZD2lxL/e8T+8KgOp5ZXM/wDFfXXYyqCq7LYbP7NBBKcAifCDbcyteIY3ZO9vpXE8zhKkj0oYFOOzZ8p9nv7OOJ4pCFTFTuMRtcxyWj/itpg/9mWKGQDrZMxZ9Rv/AO1e7PM5DlncgmqHjHNzYRyu3KH1M2WumxI+MPtS7In2N7TT0nDsibo+nwrGiO4V9afa52NqPtGogOgp4iqKZnECk2lJ7rl8w412dxHAas6fEaOWlnB7XjMLf/jLuxZNl7jyupwVK4+CtAfwiZ/3L3b7BcWqKjs/iNJTvYcMglJbtEm8K8KGFyIs9q9m/s70uKQ19fFTU4S0U9pT1JH+xZvh77ltN1HkwwRe56rU4hV8ImczJZLE455pC0kHzXqE+FgTFsvJVcnZsJNTjuzWGPLBHpZMbkeVTU8g6/5lR492bp+0EJcdragW2Si3+Zeu1nY/jFeGQ/Dkob9h+IRZvu+S7O9CS5OV4Zny9j3YmvwuUr4nIfXH0qppsBlIx/CL36bl9aH2JcQ3sFnpJM/7NhRj+HBGH0huWdp+CHjf8jwbsl2JrPaAqKinMKcX8emf5V6pSQ8QhZgsHK1lflgok5O4bk193+zno1ty6U6RGosPp7WFnfb/AJVe0tOwtq7W+kVQTFJDbtyFkQYwcZhez/qWbWxcZamjaaKGLkxWt4lQ432i4LZWXD6crlHmxpit8I+lV1TjkVpX/pQsdMp5bVGbxrtEcxE3CcR9KyVTXPJaxOy12J1lNUf3bepZat9nI8wZhXUkcGSRAeq0H0so1RUXCWu30oqnPInBvyqumIyLPQVrRzNhVEzi2bHaopzHJzfRAZP5/wA1GMnHlkqF5HJpG6c7rUwc27R2TRk/NkNp5ckDSEZbc9P4Ljk2fqSYn8l0iciy0QUcKby2ih4jXc0i880iFh8rlCYAuTE+i4UjXaOu2sK4Q+7pRsOhXXd66JICG4kPDe5NMVD13yQkXyQdLrjk9pZNaqLEcmzmmXkcu61GQ6iheP5bkFpUcCR7hSYn8Wa7w7XSGO7k6glj9OT2KRNI1ougp43szTU2Yj8Ssz4kwxku5Ihkch5qMGaeErhQU0OXF5ouM/emXJK57upBI61Q/v8ASkMzjcmhz7ntQl8RIsVBiW5IifcmhJtyRSblNi1CL3oeJ5ukclw6suXXf+5JsqkL3O9qH9KLqQ3OpsqhJN1a9KVr3f1JE/S6oYQjt5sm+l8skWvLJD/V4UCoLp/N4kIlaWSct1XRHvtTQJjTDpq/5knFE43DnbaiaPbakMabIe64V0it0yRcNx0ScW7s7UEN0IfE7dWSB8tz5uP7k+I2pshQGwI81whcbXTpDrqhtufpQFgtuutREL8nyRZP/H0oSHXNkBYQi/N3ZIsvNCOfJ0hjt7/5KrDYWvncKNuebILfmiEWES0uUhaO3eSIfFkgu3asueLLwqrCwizHT1LhF+pL966+SZViue7miucdcmJAXVkujt5oJsK67kyISe7XpQj7kV3m6AtHbu5Ifmgfq9KLd9SES2QNqS646JMO0lB2WcS8WaO1x1/gg8XqQCYu7mkJdW65Jd589yBiu09K51W+HJLQi/0pfqQBwenk6Wq7rcuW/NAHbn7l0idcEUkAGMjrokZa5pvXPNdcriHmoIHWJ+TvuRcR8uSaESJPtG3futQSxcQvNH7Rsy1QFlmla3UgQ60j589qdjmbvf5KKO5kYCw2/CnZLVE+GRy8yFWNJXezkLm72+n0ql4xlyddGY/XtVEGkDGN4vqX7lKDGLmzyWXikMXzzUwK63uVlps0EWJXEWid9ubztWdGqnk5Ncjehr5BFwB7e5QNSkamnrmvF3e0VNGqDLNn2rFhhOIERZNt+alUWFzwyDxHdSxqTNfEVz+pP8S0h0cRt6skNIJxxDaGmWt3UnzzLRI6AepOhfb/AEoAK3m/8lNhHjGINkkwRDlG0dP0pp8vLkruWleECzBUlZI4mWbWpJlNUNSE27NMySMI6dWeiizVhiZM/wC4lDOut5NuVGTmqJpzefUmjqtuj3KBLiDFrr9KiSVjk5O36VdGTlsWh1TPGWqb9q723KoOqe7N3tQ+2Puy2ijUi6Ln2ohfY6cHFOGWpuqB8QPdllcSD2wvXudOg3NU2LMWjluJSqbEtRbNxWPjrGG3N1c0M3tRC3SKVFrIa6mxgKeMjd3IvSpMfaaTK/Jrfks5U8OOIm4lw/5VUnikgvZnaIqdUzV5KPRgxaKQBM3tubwogxZxMWA3Ee/VeeRYo0ZauZF6s1ZYbjASF+IbFl4VLxoFlNy+JRVWkkbH8SznaDD44w4kZsXn8KkQ1kWWbm1veoWNYlTzQcOM2u7ySSHJ7LkxtZIwkTO3J1XTzWmOanVwgL87i71SzTAIl5roOFjxVDCRZeJORYk+bZPcSqOI45voiGocrQ1QVRfBjBiXw+lTaXHDE9+enJZcZte9dCocX7/4oFckenUHaJiEcu7xKbPjjEGbSNcvMoMQMdGPbkp8eIPlvdZNGqyM9Arxq8NkAJGuGRrgIe9WVBVScAWZnHNRZBfEuyVBWNvnANPknaAeDCLu9+fPVYvlHVjZPp6dy739SM6OS7r2oAmAbue7wp2nxABk7iH4lkdKQooTERfNQ8UxKDBacZat33vYFveXkr9qqCYxFo29Tksj9r9DxOw89TEYcWnmArBfm2dqgc1qvaV+C412g7RdoaXDMOagDjSSi3FO0hEOpeidmMFrO0GFlO0lN7UExwnTcS2W5u8Rfmy+WsBx6TCZTAspTOQSAje4ote7yXpeH9rKQYaypxCv9nEZOKEo3XajuHT4k6bOZZdPJ67iWH1ODwTy1EckYRhe+wiu+lQOxlcfbqgravCoppRo2c5hMLSybqdeZ/8A8U1bgZjDQRy4vEDWt7Y9o/8AVY/EPtk7a9sKueOiOPDSqQIJIsKh4XFZ/UXNZ0/DNFmbfg93xXtBQYDHxK+tpqUC5XmNxflWDxv+0FgeG3R0cFRiUvcQtYH6n/7VjOzH2Oy4tWQS9p8ZbBqOZs3lH/eJf5cl6/g/9nfDMJoxrMEo4O1QtuefjjKbP/8Ahf8AtScl4SNfdL7PMG+1Ltx2yfg4NRtQQFzkiC7L87rQdj8Nx3s3LWSY5ifto4kPCMSMjKIvCW5bSSR6d/Z5aZ6Mg5xSBZl+VPYbJh2JCdNLwzE9tpd6tfslpeCdieISCFBKAcIzpQvEvU1wkqc8SqC77bvUtO+ExyQgEhmYxBYxSPcWSYbC6QisAHu+SItFPG/2ZcqifdebITmMutmIW9LK2xibBcDApcRxOnog/wDPNhL9K857RfbtgWFvJBglGeLSd0srFFF/1db2Yvg1R07VTk/CtH1Esh2k7XYHgZkB1bVE49UVNvK7/BeX9o/tEx3tUZBU1bxQE+lNTNYH/uQ9nuweMdopRako5CG7qyR3a8GXbcyfjf2mVtc5Bh8TUUT+LqMlman2ioIZ6kyMje66TqXvHZT7B6PDxGfF5HOXuijt/qJSvtR+y2PFMBCpwenGKqoAcnjzt4sfl8xWTm35LWOjxns9g8mLYhS0cEbHLMdoRk+25e4YLgMsgDTSYG2HVsdwyTwWlDJ6bfJ/hXhOBdpKnszi8FRAzDUQvcBH3fUvpTsb2ipvtGwoWxAAKqGqKo/3TYAA4ZfxuU71yEYSc6KOq7P1FKRXwOPncypqyP2f6vSvWjweTCw/AqJaqJ20At9qxeN4HWYhVkbg4E/hyXRDJfkMuKjGnUcNhLJ93qSDGHj0Z7U/ivZvE6MC/AuFvSqEqGpjP8SNx+pdKZyPaJoYe0DR9b/qdPh2ou0vuH5rITRyR8/6lFeS3xsikHcZv4+0z3ZNIe5T4+0GzvuXmI1h3Dkd3kpsOJSFbn5opMays9CfEAqDyd/1I443uzd2Waoah7uTkJe9W0EzkeTZt5I1NVOy1AQuz1VjSyOL5aqrhz5P1K0p+gWz/Ms2aonxVFuqlQ1Vp69T7VW8N7s2P+SdDMWHVZOjVNll7YfLNGFY4sSrmkfy3Jwc7u8R9SODTZlsFZcFrLpSPdz5qBFJbzZSeJaHJQy9iU0m4X8XcpEZMQ5ZP71CaTv/AMqdGocu/coaLsnhwy0yddkhjqKcgcBLNuk2uFRAJ+bvaPxJ6GRss3drlDRaoqz7O1lOWdBPSxZsQnAbHwi/q0WePsr2t+7mjg+6qeem2wyjUSXl8Y935VueN5G66JXXc1FyF2oMzc2E9s64onlq8CgkiBi4sUD3HL5kP/armmwPFSkF63HJDis1ipoADf8AVbnkp8ZOT5NtToE4lzdFyHHFAOChjhbIDkL4pDciT7QtaKjNJb3unLnItXWbN0qHSsQ8RhL/ANEuG+XqSaNxRZdA3XaWuVq6Wga7V23XVK1x5IsKYNt38UXDf6UYDoit8/NTsKhhxf6Vy1u9lKEfNu9LhuXd1I2RWpDLqzQuLk6nNC+7Rd4Lcnb+SW6DUiPG92Wv5UYCwtqpLR6clzguI5ZblOwanAHuUuEWjHLS/vUfgvzfP1KYEb2i+ayk9i6OkVzjp3on5IhhfnYnQpRIv6VkMYH5dyfhFtzG35k8MehP+VFFG5Fn0ipsBALl9KPhsQ5pyxG0e3J27lBdDHBMfIv3p0I3Hm3/ALk42Xey736qBoW6zLK1JvmuHl3OkxP3ZJ0VYiJyZdu01/Sgcnu7knK3ySCwxzLRlAxPtJhWCj/9QxSlpS6rZJhu/SpFRHHWQHFK10RtaY55XCqim7D9m6N74sEpL/8AiEFxfzVJL7Jk39FbUfbB2Uh2BiElZJ3DTQOZfyUP/wDOIKh+HhnZPGq8/VKzU4fzudbaGGnpdIKaGD6I2FO8bq8P7lVr9GVTf2efv20+0DEmL7u7KYfhxF/eVcxyl+nayiTUv2v4pofaGhwgP/6OhiEv1OJOvTXJ8sn/AMV3ja5ZKu5+kHbT8s8qk+yHtDjjj9+dsMRxDTpKqMR/SyKm/s79n4WE52aoNi1KRyNeokXztRNI13f/AAR3ZgsUDFUf2R9nsPt4VBGOXpBXUHZXDqX9nRRDl7lfDI3uXXyIu5R3JMaxwIlNS0sZDlTQiP0KxCo4baAI5+llHcY/Jv4Ixyy/qWb2LXBI9oeTm7ckycko3ZE1qQiPPUUn9z5pmnkQSNlytWT+02nosS7Nz4ZJG9RVSNxYxBtwZd60dVUHThZEF8p8ru73pUGHwUchSyG09TI28y/yj7k06exnN37T43qKPhkWr7S1uTlPTuMgOzXE3LRfRXaD7DcHxSUZ8OqpKKUzIjCVrg/Khwf7D8Oo5WetrSqADdw4gtu+ol6i6qGp5T6SWxc9h48Uo+yWHOTPGJx3ezSNub8y0UVY8mkkbgXzUu0BYI22AzWsI+EUrQuLxLzpzUmejCGi1TGurv5rkkLTaSbhTxRgRelEMfhZZmvuI407CGQeHwqn7T9jcL7ZUfs+K0bVFjFwZMyY4y+Em/wV7KMojmBjcocpVo+ATt5prb+Ji2eUUP8AZpwSGUjrcTqqgc/2cACG303L0Hs72TwTsbRFTYRRvSgb3HIRuZyl8ROlW41PS3OVO4j81TVnbiKnfdFyXZ28kzleSEPo1jyAL6JHURi4tk1ywh/aBTzFlw3H4k6faqnLlUMLkrXSsh9RA2MlQ2e1N8YBLV2WPHtNT3D+Ly3XJip7SRcnPcS2XTsz70TX1NU0hFq1jN4lUVskZPmTvu9Kz8uPML/tG96Ylxy7Zndm/UL9K2hicSXmTLGpKO3RyLNVNZIFuTZkQ+pR5cabkxuIiodRizEA5OwrdQZyOQ6cmpAw9KqKySQSJtRt8SKoxjqZnYSVZWY5do7NzWyRi2NVFZKJEzH0+FVdTXS2Zu3enJ8SCQSy6u9V1RVMI58Nt23lctUjnbIdVWGJZa/mVRUVhjcxv/NWVRIEg93vFVcmWebLUhkKaZ7id5LVHMnJ+aem8TZ9KaP5Iokinn6nJMuJl3qWY3D3pp42ty6VPxGnqRXF7dXdcK/zUjhtnuyQGLE+ioq0Nb0OufJPgNqExUahwNWv9SJhfyRiNopN4vCnQDRC+aRC+eqffPLPxJCJFr6vUnQDFpZLj809b5v+VDl7kyxlxTWo/UpXDS4KCURuG/eh4aktC/pScdUFpjDj39QpML3Ze9P2uT6MuxQ3OLOpoTkSYYWGNs/JQpNxcu9WhjaBZdWSgFG4ooxhyMFHciYU60d2iRQ2tyVGww/JK35J0o7fNDwddUEUNOWvJK7uTvB8OqJo3FkFkfw6MlbqnuHc3NcIWz0U0A10peNPWvb8K7b8kUAw4v3bUVqdt+S7aKVAAGfkhIbtXTvUhf5OrIOcO4s0PBYSR26ImHvt3IAARtXSG5OdKX+pBY3w9qQjaiEXIsmS/cggEhu6hS4aNDqgAf3JMLfmRPzSt+SBUNmKK24dV210TeSAoAR0yStbvRvG9uWSTRoCgGHcSXDTttpFmy5bs5ooKI7C1uqK3vToi12hIS5c/wBKAoCx/NJOsPckQ2lq6AoC3dklw0VvfmjHO3uQOhq3vXbbh+SJ8u9dQA22aPw9yJh2/Cl1MTICgbUhG7vSHydHa2WqpEVIq7mt6kvEiIUOiyOpMIi0yy/Mht/Ku6+Vy6pftG+ASy5JWttSfaOvSlb+lVELFZ71y3VG3lqgqZghAc8yL0qb1BM7bp6kVt3kmDqCEQYAvEudvcn7nuu8KL2BsXD3c0rbkTE5XNqk+fckLaQNtyEyCO1jkbVON0blV1OYz7wuHNTJ14GkWo5EOYPtTl2ii0pAMI5M4gXqUhulNCYTjchEf0/Ekl0pkhCLlyzUoKV7OdpKMBW2+lTI6ph700TLyCNOffknAha8Qctr+5OxTB4nUgLC5KqIskU9LHGGWdyfiwuKQ2PNx+FBDIw8sy0TsNU3LNgy9SsEyypqUBIXcGt9WSuQILNgCIqjp8QjuszuIVNCqjIc2NlEjeMqLJowktbK0m9KcKEI9XyJVH3owlk52ro1zW8/1IoreJc+0bMm6U37Rdo7/mVeFVGXNNT1QCGbHcpodr5FyEjlorGmJ7gfJy+lZCHGJBHIGZFJ2kqxIWaRwIfTtRVh3EekhJKQWPC5j8lTY0MEhE7PaXfayyAdpq+T/wAQYojxypk65c/iULHQ3lTGq2RhLLPb3EKppqiTVtCIuRK5PELi3sBerRRzjjmLNwZarg52rKJ6gxLvXCqDuz1VlPSgI5u21QJch10VkVQwUjl37kBSXfDajKy1NHuccmUBRxibK1IitHzQlt0/qS+p0BQ7Du1zU2PEHhbIHVeO0UJD3qwLJsW7tSL1Zpo6zieNQCzL4UQi5c2QBMeoPLmmPbOG+juKFuWXUiKFpGQKiZTYpPn+0MvqdTSxS6LPPP6lThSmPJEUcgllrbkgPcO1NU83e4qBKO5OnG5W5vyXJoX4ZZNcgdkZ8h55ppyuNEYn5Jq7u6VEiwuJ7/5J0Nxc3tTF1vciEu9n5KbFRPgyG7N9qnwSAXNm09SpuJqLp0Zj6M7fiV2RR7B2CqIq7s7LBndwJCC3PpZ1EesfD6yekldxsfQvNvCsx9nuOBg+I1EFRO0VLUMJHKZW2ZdRfpS+0HttgVLioy0mIx15C1hjTCT8ul1z/fJspV4NtDiD1Bjk+1T4qd5NW/evCD+1DE5DFsMoNz8il3f0smZv9r+03/7wxWSngIv2d/CG36QUOv4nQsjo9pxjtx2e7MgXt+L04S/8CJ7zL8rLzXtp9uFHjWD1WEUWESy0tQ1rzzyWED53C4jagwD7I8Kkpxnq6+WoLvGDbr9TrZ4d2X7O4HadHhdNxW/vJ34r/wA1NSfhFbL7Z4SOF1fs8dQYSRgfIiAhF1yoqp5AGCWQiAPCT+JfTh1UOJUfs1XFBUUpbXilAbfy+S8qf7K6jFscxSBnjo6cN1LKT7Tz8P8ABQ4yRPtbMPhEdGVTvYSFm0E36nWzwiogpXgkjMIiF7Xj6Vl+0fYHGOzc3+8U5Wdxj0l+ZVVPiVTSvlnfl4SZOLUPkRKNn0l2PkpMW7K19Mfsw1kNPxY5ZXESyZ7iES94+FZT/aqv7H13Ewyumpd9t0RkIu68xoO1T04WGFwPzjLpUuo7VBUQyxzM5ym7GBD0qloiJObPovBvt4PGoRpu0GGUmODlbdKAidv1c0eL499mWGh94PPHgdQNv/08oxmIvVYTasvleo7RVkgkASvEJf8AC2qrkI5jIzNzJ/U6hqP0XCWSvce49q/7RkA4iMnZ+klGJmIHCrfYfpK3msBjn2wdq8eMs8TOjAvBStYP/VZigwWoxISaKIpJc7WEVucF+xWsqsKrMQr8RpKAKaPjPAUl0ptm2gi3fuQn+i7/AGzzurqJa6Yp6mWSolLxymRl/NDFHxCFsrRJ7blpca7JyUZkdHnVUvwtvZUg5xlw5AMRzu3NbahpryCr6PXPsjwHC6ehOtlwIO0tU52BRlNwiy8RCXn8K9fwLFDkgnCnwKXDYAOxoicBK3L+a+ZcF7ZT4KYcKO4WfUS6SXrXZntxV/dQnI24zvYh9KtQ/QlkcfJ61TU71FucRxZPqJJVOGhWWU8mXs+ecw+pvSslhXbZ/E9vnqrg+11NwSZ5LSL0upcJnXHLj1JuOdj+y+PRDFiGDUJiz3NIEbAf6m1UrDcJwjA6b2fDKKmoKfvGCO3P6i71iKntFcd7Snb3XJj/AGutC/i3XbUuwV+VE9L40FPFvkbd6VArK6Auh2MvUvMaztQdUQ3nJt5KHL2glEcgM7fmrjhoyl1dnoFbGE0ZPxBi+p1ksVpdSdnaQf1KgqMWnmLWQy+p0EOKHHpm9orpUKOR5FIj4hh9RJc/4YB8SqCwcyl1ONbOHtFTcPKWmGXTzUSo9gqiLhs8ROtLMWkUlPgcIj+JwyL1KVDgMRHmwGXwjuUj7tC7Np2t+Sn4dT8M9JLvpSsIKzkGBiRC0buJfJWVNhNQJas2niy5qbTzcMNGb6lPp65h5gyzbZ1JIiw4fJlbk31KeFO/J2tUmGoiLucVKjIM88vkos3USHFC/Jnbknxpy8mFPFHGRZ5vcSdCPuz2qGy1Erainq5o5Y4omG5rWk4luXxKHTUuOxzHxYoaqnKMbBKezI28WnNaUIbmHI2JOhSsPf1Kd64K7VlRFh9fIfErK9hF/wC6pAtH9XN1YRwuJZKSwtaTZsusKVotQoBha0tETC6O5hEnfpUOpxajhiJzqAiybqJuSVlPgmDmNqPjebLERfaNQC1LxZGIJWtMg1Ji87e9kcf2gUEdZVNJJLURZsMfs0ZEP8+SKMllgbTjfO1PNNbbq6pMPxp8Qv4VBVRCHinZgz+ncrDiWjme0vhSaOhMs4pGkcdbk8OQ9/eqgayMfHan4qz9KwaZqmi0Yk6G4eSgwycRs2UwM7BdmyUNmyQ6PV8KNhdMlNa2b5il7UD8sv4rNmhIGFyRhG+eXqUA8Qjj0c93zSbFIdu9kqmGyLNoWE8n3JMLeSrhxIJH0JOjXXW6LNphaJoixc0Wg8m2qPFNdp06qQJW6uygutgiK1swZK05LdUmJi0zTrjaXNhFAUhoh6tUgHaL5pXNfzbRdtYv3qfcJpD8Qtnp++5GNgtq73JkMx0ttR+LakMlDM3c6IKh89cvzKHc2XJGJMihak4ZmIebXJ0ZG5ZttVWMi6Mzja+hKaCi2Ym5Imy7lWNUGXN3FIaox57lOock9yRXd3iUD2x/0pcZ9ruVqNBck1yQFMwlzUI6h+TbfhQtndqSrQRMKobLMdyFpmIvVmod3v3IgLp709BUSimbmiaTvybVRbmv0XeJt5I1CiUMjImkEu9Q7m+kUTk3Nk9RktulHdooOg2ogkPk6nUCZdcheR9rakoxSPnzSYrXLPPmp1AkuRZ83SGTdc7uo3E36u9qXEe3k6qhe4lNJ3ommLkoDyPdr5ImmkLxtajUZPaobvZ7kvaNvf8AwUMJD3ZvuQjMYja7sp1AmDUN/FFcxa6W/UoPGbkT9K4RMXxWv5qtQLBpLSHJ7viRFMxadJKEMjW5Z7khk+ZD80aRFsyaNQ+ebP8AmRca0RzUPiNlozpFM46ZW+SNA9xNaqtu17kB1Xko5yd/Sm3mtub3IUSXJkn2i258/wAqYlmMrm4j/TmmJS79EycwCefD3Zq6JsGrhaovYn291yoa3sjTVl34jq5Oa7Wz+aYKutL9n39RLqx7R8ESUX5M3VfZ3ETC7SEGTaepUlT2HqKe59S+IVuzrjK17LUzNWGQkxM2nJdMckzneLGzy+swWrpy0ve31dyiSQ1EdzncQivS6yoC3IwD+CztfURWE3CtHO3auqE3I4p40jIzVEtg5O4+aEKqXod3tLxKZVFBDdZHd+9U9RWALCwhatzk4Q7NWH3G4j6c1HOukIuu5QpsQuMtLVBmrNpN02ppGTZZyVmzJ1AnqPLcq6Su6tVHlqjLvVakXZKlqnsJ2bcoMlZ1ZoCqNvO5Q5pLn0ZWJjlTVN57lAlmcu7aumQkXK0kG0URMwCJN3PmPh80+mtLVRQJSIHke1E+WSEuazZIFzW9wpENyPUiRN1JBY1w2tS4bfUnelDogqxpxRWa3ZLtu3Vk4wsI6uqoqwQj9yPg7U4A3D6ktc9EwsaKFibkhanuHlyUi1+SmRwsVueREgaZWhT26ZP/AAS9lfyuVz93nJbkzrv3bJydrSQWUfBfvS9n77P5K5PCZLybJOhhL3ZIAz/s+umVycjhttzV9FgshFm8atI+y8XBCQ7ryfS1FicXJGVKFyYWyQFh93fqtvH2f4Y6tdlyVdWYa0Z5f0osFjkkZkKPX/Uhmht8i0WgkoXtyZlGPCTszZkBqyheE8uSCQVZnQyXkDNu+aZahlIsmByUsZAEe7K5K30q2+5Zbrnb+SI8DlEMw8XhVRAonF/LauWuOmStPu+XPLh9O3knSwOYeYIAp+G64XNSzozjPluZB7P4mQAw43d3ySKNPlG4ln1IN3pQQN8Pp5ClboLp0vFmK4W5uSAG7d2TdyJxbdqiYelsu5dtbPNkABb8rkija/4UQx23aI2j78lQMYYeWSVrl5J3hvG2bkxJPkNzoAa4fiSAWL4U6xMXw/SkHvb5IAatbMknHcnQy26Ok2VvJ1IPgHguPIl0Y23eJK7TvHVGI89EEDdu7Pwroi42+lG2aAcxu5Ki0hPtufL5JsR6s+lOakkw7u9TZYNu3JhZBbu1ZOiNoarvdnk6CWNAN3PaKLxa/wCCO73XD3rnUPLkgobKPcTMy5baWTsnSLpd2tTd2vJBD4AtYdXRCLE2ef8AJdIbtPCuCTigqhe7qS7x0SItdGSYup0EnQ/+Zpzh3DyTYFtFOxE/kqAqH6dUi9yJ/JD8lkai/K6RDaKT80rfUyCkAPWkw7eaO23k6EY2U2XaEJaZO6i1hOXdtUq1CUI7tVLQuCCGZP328lIgkIZeG+ZeSkRQhG2n9KACP2mxmazLUlCVDsfHzySYV1skupua1syF8kiFrtWb+CQ81xIAZY7myDaJc0Y9PqtS8O5F4tEAK4UkPuSut70AOXLok/cmh3Irre9ADtz9yPjH5plia7TNdYvegmiYE05as7ox4l+93IVHCot+JGVR5ZCrsCV7Q0LCzdSX3g/c6gcR89XQPI49yNhJFk1YfN3/AJpx8QkyHI3t71UvI6MZnzHNGwqLMcQlEdDdNPXHdn71FYuIPJN22ugRMLFJEH3hJ3uxKM+Xcl71LZaRODEHyyvt+FSKeueTR5NzKrEWk0yU+jo2Ihe5FhRaQi9Ra4v/ADUwITjbIWcXT2G4e8IjkGvUrYqOQn6H3cxUOR0QxWVYYe0zbje70oTwF5B2A1vxK9ClOT+7/UyeajMecbisnkZt2rMpNgJ3ZMD2qOWAmOorcDSmRdFy4eH9PIU+4w/GRiH7PmLiHVn7039wy26Oy2z0NxkDf/sp32VhDfld03Jd0f4yPPjwsoyydiIkwdOe7mK9IPCY6gM3ILlWVHZ249jNz8LprKmZS6VmIGF7ck4NHIQZ2PtWzDsq5Fnkw/SpUPZcB0zYs1fdRH40zz145I3ysUiOSMmyd7S+S1GK9m3hjJ/TyWYmpTjPVloppmDxuBMpZGIhB8rS8XiVpSYPT1lztIs8ImNr5OKucIkMj5P9SJOjTGrfJKqux79ccgENt1ue5UM2HnSuV7XCt9TSPHELPuz9yarsNgrBLRhIm6lisp1T6ZNXEwnDjkC02UQ8HaZ9j7fmtHV9nZoyJ2ZyH4WTEeHnSyDxGYfFaS22TOPtuDIEPYWsqmviZiH0k+5NVXZWroYeJJG4j36Lf4PjQQw2Gwlk1y5jFQeKCNm0fQXeovnk3eNVaPMvY9uiFo7RyfpzWtqMBfrYXH6VV1+HnH4HER8K1RzOMkUFfR+3UcsT5XO2nuJUnZ7D6eQ5faIGMwe3d0i61HDcR5d6GPDQGQpI43Ej5296ylG3YoSoKAuDsjFg+llLaoYdPEXqTMoxU4Ec9RDFb/xD3Kpm7RUEObNI85Z+BlacUTUmaD2p+CUV7jdyt9SHD8ScY4jc7strrKTdrn5QU/5pHUB8ar5A/AOwXe544m3KXlSZaxzPTvv6fxmwgPq2pmXt9RYaZX1gkXpizIl5dPDWTWvPxiv6brkFTRy0rDxIniu5XLJ5v9FrE/tnouIfbNUzDwqSijIMv/F7h/SywOJYpJilSU8sUIEb3WxBaLflUPiNZ9SQ5lasXJzNlFRE8e4st37kRxnDpJGY5+trVMwSslocSglidhPO0SLwr1E6qlmPgVlPDUh02ysJf1Jwx7hKSR46edyG73L2YexPZTFAFuAVGXqik/7k4/2I4RiGtJjMsAtz4gCdv+VNwlEap/Z5/wBme00GD2Pldpa9y1dN2yo6qrijKeSIJXfPhNuJ8trEjj+w+nGsJp+0cQUzcyGDdb+paCj+z/s/2fAZKJ3r58rePOY3N9Iq4X4MJY03dmculG42Z/q6UimOYcpAvHvGRhJXdZT04vk4Pd81UVAxC5ZO66tTEjQ4XhfF4j0cd2flyV9FVBaLM20fCqEpGHk9qTVDj4nQopBtZovbmESZCOJOPLK5Z/2h+b7iQ+1PdmqFZfviXjZvhTRVwRlkqP2w/NMnVPkWm5ME2aAsS293vQPijEPNZ/2hyH5oSkcdNbS9KBXIvXrnLXLpSCua5UfGXeM+W1QP3F4WKNnkwMn4q65+5vpVC5SFy3J2ETu1fmmmNGmhrGs0dToK4x5dPzWXCoYRFs+SltXNHazNaqKTo1QYgOujqbTVgDzZ8vUstDiTlydTYZJZC7rfhdRSNYSNMOMR8tfepkONRCOw9yzkGGyyDeZsF3IU+FC9OV8h3fSs/abcov48UufO9lZ02IBIQ35fSsmGPQYe/OO/p3MpUHbCnm2XiJerJYuLNI5UjWlVONrRA5D6ckzWYlPGBAbWZqDR4pJIwvHOna2uGoiGOeewhZZ6nR3LXkq6nFnjfPNy+IUVN2gnhPq2/EqvE5oKfWORiL4XWbr8eClMmZ7zXTHHZyPLTPRJu03DC95Yy06FUy9spBO1gu8xJYumrgqiF32l6VPAYy5HaSO3EnvNmgftU0xxMFJEHC6LQba/wp2HFpJtWdxu5qhCngEL3kYfiHxKbDilNDHkziX/ADQ4CU+fcaCConkLV+fiU05nhi4k09oZiLkXSOfSsv8A7SRRkLh+lR5sWhrhIDOXc922S1Zdtm3dX0bRqiKMtKkZR6dqlYdXRyQhO72A/K5efyyUdRIJzyzy2/8AnJ6mqMOpd8YXF6ZTuR2xrNTPSTxKCEBkOTq3Nb0qHN2o3Cw3WvzWNLtg0IWMbCI+AmuTU3bKKQhziG35LNYTV9T/AIm+hxp5rmfMh7iR1FYAjkxxj9SwodpoyAuGdpP/AFKNU40cw8Nz3erNPsh+SzVV+LNT3ZTvL8IjuVa2NSzHZGz259OSpoOJVHqdxerNX2FUbQhflcfqJ1bgkjFTcmWuGw19YxOwPt5K7pqHECYWcmC1MUVc4jYLtd3q5p8QctMm2rmnZ242v2O01HiAlmzsXxErEaWpLvH+KCmxDUdbf3qU1VGXLaS5ZQkd6aoY+75ScXd9zJHQ1kmjSRqZxmIdX3J0ZGHW5lFNF2isgwuUSE5pG/KpT33ZRBd8RqTfuyS4jEPNS02FpDcQmLbxZOXebLnEFdKRs/Sp7ZWwJeLJnFBbaeedpIyJt29rhQ8ZturI7bDcVveyJA2Xg6V235KtSWxad7pXaZIBFiuzSEdvqVKArCcnHm7JFM6F8h5pDknQWOxlaeaTyac0xd8VvmuFJbo6WoWP3flzXXk7mUfie8f1Je0a5aLTUnYlFJuzJdaT07VEGR7sl3id2d30qXALJPGbLltXWmchUe5xH/BK4iLk6ntlWTHkYtF3iMOiiDJaXek0j3ag6ntjJfEYmyzREQZ557VC4m7Rn/glxHFPtisllUN+r3ICsIut1CkmlEtgDJ9T2qsOuxzijlh1KUX/AP0bk1jM3I0UQt3u2iO4Mue4VW000kgXzxBFL6Re/L8yeufPPO1LtlWTH4fPN7vhQ/hla2tyjiT+bfwSYnyyc3/KlqS2SmyyyyL+CX4Yjl4U0xWl1OKJhuPmyNCrHWtuJ/Jd6R6P5qtmximp2OScZooon1kKEi/NtWfm+1bs9TyxDIdSQm3UMD2B3DcXxI7bIbSNldu6fhuuQGTXZ9I/EqbDe2mF4sEQ05zHKd34QwHc2X5VbjNxAzOOQfhJrSRqwUhXOPcuOXlkKRDb4XzyQtt18LJajFcxPq/yRH6tCTREEfemzrIox6/zEq7ciHKMR/1NkyamyEdcv0qrru0EFOJZSblnK/tU1vXbd6nXRHDKzCeaCNHXTAN29U9VWDGGbZXfNZSr7VCRF+I428lTVPaJ5Lsje1dsMRxZOos1tXigD5Xd6qKnEIyIm0Iu9ZibHm5X3Eoh402uea6I4zjeXYu6ko5BLXn4VU1JRZa5D8SgSYwBCW91DmxRrfUtNDJuyZU8PIdG+pQJiju5fmUebEAu67SUU6hi71ZAcxNd3fwUeUmEc0JzBdqaYl3W72U+RMI5m3c00Ul2mboJfE2bCKatYu9aEiORNn/lSIbSz01QF/8ACUgxWvuyZCV+1IiPuzXLn5ZIJoQi+7Ndt+HxLgk4vydc4j5clSKOtH4fcjGN/wCSICtHLqR3MXc3JTRI1w/mkMe3RSo42I+TKZDStJozXa+SEVqVdtrrvmtPHg9LYXEzvy0EVXT4eMYbAuJVZVFWw6ckVu3V/mnho5ZC0jfRPnhNQMd7gix6kOIXItM7lZURPG+TwfMiVfaYj3iiaZ8ue1AGkhqriFrLRHmPpVjEIEQ3ssoVdLbkB2eG5PUk1QT75HL96CkzWtRxZC2XyuUmDC44xufLd/Ss65VM1uRuP71bU9klPlJIQn6s1LRdlvDhsY83YRyuTnsoX5Nnb4SWdKaWEx1MhfxE6tKauaMwzZx/f1KaNVIs3pTzFrHHIVBmwfiFewORKxbEI5rWYWG3mpVPMxCTO77uSytosz44Ce52iuJOlgMskJM0bDKP9S07CxeQrh1HDHJhbn4lDka6GFLsnKUhZtuLlayfo+z50p5mD/SS2DFbr4k0ZcZ8j8lXckQ8aMzLhO4rI2QHg4RtmYMtMUICWbMosoh3vuRsGpnpcPisLKPc381DnpwtyyWjqIwEtHuJQJIYyEc+rvVpmbRkqmjjIiJ8rc1XVFCwtmy09RRxiZenNVNfGG4A6VaMGjPGOpKNJHlrkp9QNrk+SiVBXfSqMxhybnrt8SC5hYdbs131NkuOPcgsHiW9yIJH7325+JLh79GchQuO4UAHc1yIC2O3USBv6V0BcXQRSDt3Dl3rpR3avlcji2+RJ/hvIWjISC6IfDtNLh9zdyn+xuWjs4ofYyuLT+SqgK+221kfTa35lMKj159LJk43FFAR+/XNIdycIe/PuS0EtFNgC25yfPcgYX3MjIe5ur4kRD4v+aCxoRuZdEffai0Eh1ZFdqT+SAGul/8ABdLMueaTchzJrUm23fyQSgHHpzS7889q7c5CTuukT25aIHY3baOa4/iZ2XbrnRENwZkzWoExtcfLNH1FySyu7rUDXtA7trJML2ou7LJLbdl4cupBIPf+9O3P/NCw3EnBG1y1ZAFTb8kuk+aT+J2Qtll6SUG6QTfFkiH3ltTY7upLxelQFBFl3P3pPbnogS7sxZAUO3a5IR6uSDp0XWLRNhQ4O4f8EIi3mkJbkTZ+pQM4PJFuEVz/ADIRJNC8h3aLlumjoW3MSc0TGct965qJc0ehPp1JWe5KiASHp11Sta5E/iS8XJIAF23VOOPuQjG25OwBtfmzIv3OjSHIW9SY/kEBWil70kiK0kCOMXclquiKWtyABt2/SuFyTrChcfegE6YhkfuSEt2XUi6W+JD0oLCYri+S7oL6vtSDp5JaCKkBwCt7u5TaOs4J3k+0VCYl0SV8EUbTDMeg2s7tEPrNaWjxSkmAc6gV5VF7nZS4aw4dGdYuKZ0QyuJ6hNiFPTgJme21Vp9pqe+xn5LG/eBkOR/4oGkDry3KVjNO834N9SYwE3Q7Dn4U8dVxHs6VksPqjECdrRyVzFiBlzNrlk0dEMqZY1dV7Pbm1xF4lBlxCQdX6W+FcqKx+ELaEqmauMS1bahIqWWviWTYsfcb296fhxR78nPpWaes6tW+lAWKRjLY5tf8LJ6UZLIzYQ4xdsYrhz0+FWNNWWhm7hasQNU1wvnaSlQ4o49T7UnGy1lLvFKqesIbB292ip5cDlmLM/6VJDGLnLVGOKFyTTozklJ8kccDij/aGylU9LTw22Z6Js6jiFu3ES41Q0Oru6TcpFQ1RYuVrE6h+0EMvEN1GPED7kzLWERZ6ISYSyf4lvFiXS2oi/uQVGGwVg363rOVWMNShecckvkEQXESi/7ZY3INlBg1l3iqXV8wI2UvJpocHkhfOMrxViEYQ61BxxC3MpDZlgZZO2eKETSYmFFE+1xgARSpvsrfFD4mIYnJUF1PxDciScv2Sv8ARsMS7cdl8Nb8XE4TPptpt5fyWSxj7TsHrLgw7C62q/8AMJmAXVxR/ZjgdGQ7XlH1ErmPs/htH+wpB+okt39BJN+TzI8Wx3FCyo8LipRJ9CJri/miDsb2oxTWeoMGflbt/wAF7Jh0MUbZNGA/SylvUNTy/D6fUnc2UsMErPFS+yXEYamAJI3l43Oci2N9Xeqzth2Dn7KwxT8Rqqnk2nLG1tj+le5YhXCTDY7culU00kVRTnHUgxwG1pxk20m8k+22Q6R8/aCPxdKu+ycNaWKU8mG1AUtUxjaZAJ2v9LrVYl9ndFUVEslFVvTj3RSbhH/mq7DuwuKxz5tLFTxZ/tBk3KNWmZ+fBaYj7fVYjPLXxhUVDyORywMIi7+q3uVjSdl48cpj9tB+EXLwkHvVrR4XHG0cbyuVrdXxK9w0aenYgzcvq6V1fRnGPJ5vXfY7U5lJRVkfC9NTtJZnFexuJ4S2cjDOPqgdyXv0tRFwxdhaX4VX4hNT2ZnTAH1Osu3Zs2keEUPZvEawtlOUQ/8AEl2itaQnGOXiFaeumAdY+n0qiljATLJtxLWGPQ5ck7GoaySn5ble0PaLhiLM5iSoTFh7k2+Y6srsxRo6usaoMpHJyIudqhHihx6A+1VDzPdnmu8RyV2K5EybEJZNc3u+ailMRDq9yC5+aT7nSsVHXJK7RNrjlp3KCqHLvyoXK5AOZEnYqWSTpB0DGn2gl4bndSAozLwupEOFz1XQFyAIFtzc0XDfzVyHZurjh4hRvb6kosBnmusjcv3IKplNw7bvUihjYnFn81bngtRCWRxGP1MrHDOz8lVII8JxDPUsk7BQbO0VHRyRC1jXZeamHgbZd23xEtHh3Z2KnbY13xK3hwmnmhMJI/zZrFzOtYjzOow1qcy6S803FhrzFzbct5N2JATvZnICfzSj7OxiRM0fxWq+5EjsszNBgLieTtt+a01LHFCHDsDQeokU+DvSiWbGAlu5qkrKrh32SMQijyHEDRHVQCOrN+V1SYjjARvsBxFZqrrpCudztFVU1dLmWr2/NVGKRlLK2W+IYhBMeT5/Foq4qiMT2c/USq5qo7tf3rgVD29XNbGDZfh2iqYQsY9vqTr9pKiQN5v+ZZ7iPzFIiclPtDZlpPihzXNc+5QCkcizuTXE6dUTD5qhbEiOsMX02qVHjBiOTk9qrrdUQDcOvSgETTxSSR+txFRyrpBLm6C0vJknjLc77UFeR5q5/qTkFZLno9vwkow09rZ5bk4EJ3Zs25AIsAqJZPHuTlx3DzUakpai8WyYlqKHD4+GOY7u9BrFNlCQmJZvmk2RPpnuWtpsLp5jEDdhk9KnB2TgmC9mcviWTkjVYmzH01g63KwipwIs3zU/EsBClAnBt2fhVNbUCerHayaexOsov3GjoxihYnA/CrmDEAyELnLzWKCqON+bqQGKEPNlGo1ko9BCs1vd7SUiHFrS5ssBDikhFqbj5KV7Y8gZPI/LW11DxmqyccHoIY5a+Tn/AOqlR9oLSFs2XkctDTiQ5nUHZua6ZW1Hij04CGTld4RU9s0WWZ6kGPXDqbXKW2MNkNpjb6V5fN20gw8haanqi6cuHGRZ+pW2E9sIcUiE4wliIeYnGQ5KO0arObp8WIRzv3fCuBijiHfaSoQxhh63FQ6vGgjl1Nh+FR2zV5TV/enc7OX70jxS1ZIMeAn0e5O/fDFzf+SO2V3jT/eByaA1gkplKVxE8jvd8SzEWKANr5t/BSIsau2s7EpeMtZTW+0MLaMgeq3ZOs0FcZFrIpIVn6u9Zds03LoqruzuL0rhVG7PNU3tzjbllyTftxWo0K3Lk6i59VwZHJuT3Py0VDUFHVFnIDGTt5uqurwOnqJoJIquuoyA7nGCd7Tb06q9Rbv6NHU9oKChpjlqquKAQe1xI2u6suld+8oJGjaKeKUz5AMjXLGT9hcPqqszKvrRglb8aK9nzLzutRj2Nb2cIyxyuKy0Y9AHIG7un+pVqjLbJZt+MxML9IoTroo+uSMbn0uMVnYOzeGQ1HFdpp8mtYZ5nIG/KrMRpo22Qxj5WsootTf2WYzdWTrrVDKvKqbLn8kxV1zwx8SOCSoNv7uO27+aKNLLdqi5s3z2pz2raLtms/Q41JVPk+H1NMOdrlLaNv8AUrH2hiHPRGpKkWQTORf9qIah8itf+agBNbbqw6Jy9vPd0qNTTYmFUN70DVTEXJyUUia3n+VJshLXcKdC2JXtDXC75klcPLJlFlmjhDiGxEP/AJbXEo9NjVHWSFGEVSMjPb+LAQi35nRQORaNIw26eJO8bTdmKrKiGnqBJpLxH4DtUSjwegoZCkA6mU//AD5yNGot2XnEjtHn/FE9QA+f8VWFUB7lwqwPCyNBbloNU2ZFm+7w5J1qz0u/1Kk+8GEtA/mgfFH3NY38VXbZO6NGNZtyYm+ld9s2Wu0Vr+EgFZaXGAj10Ub/AGiLwMwj6c0dph3YmvPFAjcei70i1qjzYsHNy2t4s1jqztJJH3bvhVLX9qpx8DgrWE55Z0jeVXapqfV93nd4VQ1nbxhEur6RZYGt7RSzP+IapKnGDEi/E3eldCwxOKfUz+jeVnb6eS7I3iH5Kqq+205OO8iD0rB1OMNyvclAmxh7dHtFbrGjleWcjZVPaqUnN83udU9V2gnkLU9qyk+LPuFn3IWrHkHPTkrcUjLfYvZcYkkcnc3UE8WcvG6pqmqcW5vq6i+1d77kIlsvTxL3umjxR9ypvaLu50uI+WrfJVaFZYSYgeWm5NFXHz1/MogyJPJ/NFk2SvbnK7RD7V73UIi/MkJbssvkgCWdQxXLntG7kow7Ryy/UiHpU2UP8a5CUzdz2pq1FaV3cqsA7twuk5aJWouHtVAcEvJc+LW5GMfuRBCgBgtyVvUpRU7/AFJyKhfPLLq5qaJ1IrC3mrKgwv2rUzYR9KD2M+lmVhTR+zgLm6o0otKPDaOG5nC4S+JTgp4Ix/CBgH05qrhrLS5taKkhWN15tcpLseKnbPXP6kD09wkjhqhk5OwknZJghDN2Yifwi6BkYIQhLUG9KU1cAgWlw9P0qBJjEUhZZ25uq+XFA4phntQKxYkMVt9igW8RsgZvTzUias4gZP4lDutt3sqQyRFSvJzkYcuas6WHhuL53fSq2GsjjtF2uL1KbDiDC+bZIIsvqbIRHS5SPZ3t7lQhjDi+ebXerwovvoytbiN/BBVou5pmEMs00Elp5hkqSTErvG35UDYgfnzUhZqaase8TM9jvratHhswSH+E9wvy13LzYa60tH2+lTabFpY2/DPcKlq/iaxyUeqPGYtvP5aph43Lk131LFYb2srKd7D/ABR+JaGLthDURi0oMHnb4lzvG0dSyplkcMghqz2pmWE8s83TH+0EUhDab296JsYAg0ZiFSosveDD39Oe5RZhYW3JibENpPpcSiFVXFq9orRIybQ7MT5F4lGKF5uTXF4UQCEhftG/j1KVDDwxJ2V0T5K6po3jYdlxE/SKoaujkkJ2aN7vhWqlKQdOpRTE+T7rvCKqJEkY+fBZS5M/+ZRi7O1Fubs30rbSxncOQNamyyt1di8O1apmTijz6owmSM9oPb6lHKlcS5L0GaljkLUGL4fCo82E05PmeRfSmqJoxIUMkgizNuT54Xw2zdty0xUIDbw2b8yAqMO8rrU6FRkTpzzLTpTg0Z7c2e7vWleEBuyZv4ITJhbl/JMkoAo3vsydSwp+Ha/hHmpjyW/CSA5AHm/NKxMZ4lxDllzXOI1uWd3xITyG5+lRZSfIXyt8kybHaiSO0tXHW5QDLdm21Ecm3kgcrS0UB5Gyy5M9tyRZD3bkjyz0Zkrm8muQAitzz0K1kGg/9yRE12Xh+SEit8kDViLLdy/MkPnnuQ3bVy61srrUFBW/hd3Uu2sPeuXW25t+ZC5XF8KACLpHLwoZPJDddp71wsh7/wCSkDsRXcyRH5MzoQF70V1lyoBXWihHO3mkJPdmuCO5SWdHLc6Tfp+Jc0/Kl1CggMd3e270p0Rtf1JoS0+JuSMSb33IF5KH2hhccza5E0jEWr9PUs8FU5Sc9ylBUPYTeHNcCys9LUubm82+pIS/wUGGqArW1IvVkpgZFyf9K1TsycAiK7XJIR3ZIX3d3zSYdFoZ1YS6N2qXD26rhbbfi+JKyqCDqXRHXltS/cyEpHt1TJaYXUXvVdNiR08xBZcKnsT7VCrKV6iYHDbas5XRSX7H6SqaokzB7RFuhSuJu0b5qDR0ZwmR5d2VqmGL7c9qI+7yDiFxNvJLieaaAveusTLQNR65du800JItvm6A1EnhK7uTXh3LtyCRzTdauPkVvhQ9XUjYduqBIJLh+9E236kenJKxgENo/wDol4V3q5omFMAW6tWXW5rtpZorXQRqN+LK1Iurmi/chNJliSuuLJctfuzXCFx5pAFd35qP7Y8kvCgjkOX0i13+CdMbm523IqGaXBTlmpnslNiByHqdn6lllc0vYa4lBv3h05Hwh4mYkn7tovmqwYZJrZHN9vhJ1ODcO5Xjbr3EZav2khifk25PhlaLZqMHUKdEriL/AErVmCJkVQ8d2Rp+HEHj71WXXfD9ST+L1KDVOi+DFjtyd1HrMQujJ9BLJZc8YkjqwjfMgztdWwSNIHqFZqmaNtFdDNNJW6G5Dn0k6vIhAXzyuP1EosMcYlmzNcn2FxIs0RTXyBskcT3pDI/Nk0w6ItbVoCJUM3DPNP8Atlr8lCuXFNDtlo1da/NEdU0gqt1H5Ltz5Cp1KslHJ5dPzTRyPzQOX6UBluVJUS2GEziPNPhUPnob8lDu0+FLiPHyyVVYrLSKouLLO1WlJUNG+TvcXqzWeik7s1LiJh5ZrNxLTNKE27V+pI5jy0drVUx1XnmSlBUPdzuzWLN7snU9Y9Oebs5IzrnmIhdrlDubrfauHURDzkYc280h8DdVNw3zydUtZVSEb3u/NS6zEqciKPiOVviVXV1UeXO5bxOTI0cCucXLPvRx1lpZ5sqs5GIRyQlJdyWhz2XB4k5cpHuSHEpBDNnuHNUlxC/xdy7xD81RNsuB7RVEYZM+Wah1OLS1BamahEV2joX+adktjr1ku7e9qaeZy5ugfyQvu1UsBwpE25ea5+V0rtErA5/zXelLp7396FpG71qA4ujkXehYkTc1ACMX2+FAUblyRlfdokQyCVmVv70AEEbkQvmrWgmaMcnVWIn5MP70+Eb82O1OhWaughp5izdmu7lbQ0sAmNjNbl05WrEU8kkZCfEcbfSrujxYxteSS76nQ0bKX7NbDG1uT55enwqbTU4eCNxVJR4oBWu7tb9Ss6bFI4z0fcsWmdcJRLr7vpqgRc4oyLJEGHxR2vGDD8IttVaWMd9u0fSkGLNaL5rKmaJotwpbiyZmEVKOSMR7h8x9SqYMWCQcn2qfDVREQvmxfEpo3VEWuxRxtCOB7RVVxKuqfIAku/wWrCujG0WYLi8WSJqpyYm0H6WTToXbvyzG12D4jJETPIV3xEqQ+xuIkxnkNv8AUvS5bJN2hGmN3L+ladxkPAjx2vwephIgkjP+CzlRfCZM/UveK7D466Mmcdyw2KdifaKwctt3Mstq1WQ4snTNfE854JyeFy/chGnMe59q9Uh7Dx08Qs24u9APZGHiCbx3ELqu4iFhmedQ0cpatGZD8LJwqWUeuImL5L118DgKEXjjFQJOz8Qvm4XEzpdxD/GaPPqbB5JGG8HHP4VNHBXy0FrVvGo4xEWYGTUmHgXRtR3CuyYP7pMXz/zJmal4ZWu36WW3kwu1uhyVZWYSwlytHuWiaZDxsy4wv9Q/Cp9HhbTEOf8AgrSLDQjcVc0dDFG4G7jaPUKGwWMq6Dsy1Q5PeZCrMex7CHNrS925X0M1JCJcNunmKGWqAht96xcmdKhAoT7M1FKBOzXfSo9PheIZ6A9r+pab27htkxOn/vjQb2b+CWzGscCho8DlGoCSU3Eh8K2eHwxwwtnmWTdKpjxSLa7v1KVTYoBaM9oqJNs6MdIuaingqAJzBhyWXxsaQXyYxL4h8KtquoOopijB3+pUg4C2d5ncPfcSIcE5fd4MzWQ65so7CefJ1onw1hMsw25oDoQEifNl0bI4njKgLxDkn4ZCj18SkTQ26ZblHt106kNglQ3LVTkeUcYF8RHak2IcPrtE++00pY7Xzy/KkELEQ5hz9TKiGm2So647s83y+alQ4lLtyY/9KUWE7hkzu+FWLU4CH9KzbNVEh+3SD5/mRDVPJqWdykFR3cmTQUZ8myQmitGOxSOQ/JTAkMSHnb80xFSnGOeSlALi3cSybNEiRETjyN7fSpcZaZ6jbyUOPK4lKiFyLntbncpNUixpqj8MbdqmjNtzFVMe0telOcQ8tue5KjdcFk5XW5Jq78qihJyyd0XEe3RFD2JRF5JXXOozE93+CcYn6tLvSmKx0c12500JW80mk+f0pUUPgXzSckxxLkik05pgO3OkxOmZagR5vamDrgJ9H2pUS5ImlM+XeSL2hxbVQPbNc/ch9s7vNVRO9lsFQ4l8KI6xyu1cfSqYa5u97dfNCWJNdztU0G6LESrxmI3xCOzujGn3fquU1q7b13LOfejE2m5CddJ3AjUXcSNP95W96RYk8m3N1moq45Byz8SkDNbzf+aNQ7hbPWNnnnuQlWAPew6+JVY1Absnu/emamugp7eLOIF6Uak9wtSxC0EyWJOJc1T/AHxRkdjSORJwpmLoa76lepG+xLPFHK7mIpn7yGZss1FOo3FfkI/EmzkC7Yz25KkkLZjtTXRjpfb+5R5sQjhtBnMiUOokOYSYI3Fu4vUqrEKWS4HeWQB6m4bqkkYtsm12NDGxb2AfiWZxLtI0hZNLdl6VZfcNNWBvczN/ERqBN2VjEise0R/MStMwkpsz1TjDyEXMh+agS105Fo7j9Kv37N2yCxhauS4aEMRNYrsxcX/IzUpGXW7io53kPerespd2mnwqGY8NhzyVE0QjhcWUiGPYL57sk1KTkKfi6Mn6slLIItTG5Poo9r8nb9KlTFvydN3OigZHtfa/pROVvcyeYtuv7kmyRQeSP1XOyQi+WTqQ2QsWXml1cupFBQzwXLmulGwunfEi8WebqqAaYbddUdo2otLUPp9KKokJ8vSkAobnSuQA+BAOuTXCi4zCPJrc1GckV2vUqsCQ1R5ohmb6VFIbdUiz80WBMGqt7mJ/Uuw1jxjpkOuqiD+9d3DrmgonjWPnf4W/mo9TiBlpnko5k/mmDLwqWNOx37yMZdS2qUONONqqDHpbqTZZosqjRw9oAj11FM12PPN0Os/qXNdRYEoa66Yb+lE81p+lQmJrlIqR/CA2e0UrAk+0P/SmpJvLdcooyPyzQvIl8iyQ0zinAqurN1DYu9Jy2qgJoVj8n2pwKx78mdVzEuiT9KBFs020XzuL4UTVHvTFvDgI/Sog1D23KrMI88lmNRuHV0/94Nb6c/SqZqrcl7Q92jqTUvocSt5n/NOtilxjq/8AFZzjOXjtToVG4W6iRYcmrgxJ+bHcXzUsMUku0dZAKwxHR06GJGPegqzYfeT8Ucju80+Nc5CW/msb97ONubo/vaQe+5AWbEKrh25EpQ41ww1fq5isN99GNzO+75o/vhiHLNx80+AU2a08Y7nPamvvYBAn/pzWUkxRr9HuUKXEJCIs5HtTsLNx9+PlsPa3P0qJLimzO9lkPbjy6ytS+8HyyfcgLZqJcccWJ82JRzxp5DHVZr2xy1dc9s15osnk0hYxs1e5NHjW4sm2/wCZZ/2rT1ZrntH6kWHJeFjG7LK5CWLMRat/NUpVG3RkrrtHQTyi0OuaQs89yYKoLLPPuVccjj37lwpnLk/JTZVWTXrHEcm3F3prjOWpvuUW5yLnaSJya7k6onVDrSa80uN8yFNF4dUuJaKB0d2k2WfJcfPMU3d+lISf8ymqFqhy4RS6rfmm7vhRXtlnmqooL0vkl1PohIu5K4fNAC6Ry1Q9TfSifPLmk+VzIAC234lxERORILt2fUpYBFtbpS8kPeiImz+FAHS5+kvSk+74Um3a+JItxaMgsQbfIvJK7QXSLy6UjJxFBCYg23PknR55dKAdxaIn28urNAHn1riY6MpUdOdUYtn1bVIp6M5CyEHImV9huB8YBZmvMuYrxdj19bK6mwfaTyH9IipjU/D6GYRWjwzs68gXHmINzEm3K0HszFJr4VsssIi7GRmJCnOTRmTwUMg81u48DghG1gYfP3p77pgEs2BvpU/ko0/Fmef+wyd6Q0JkRZtavQCweEiztQ/c8AiWin8lDXSTMAVC/k6H2M89G3LflgsW3VJsDiyLRrlf5KJfSzMAVG6MKMsltjwGAj0ZdbA44+5rUu+g/HmZSnw15GyZnH4kNRh7i2X+VbaLDQEcme39y79zxSPqTXeJLvov8Vnnx0bkWTCyaOlcS6V6CWAxXE4uyZPs+xFm7Nl3JrqER+LMwbxlH3JWv+ZbCswGO7ZtUB8DtPJ3tEvEtVlUjF4WjO2ohh3ZM25aam7NtMeWe3vVwHZenELbdyTzKJUenlMwoxmPNdfMdclt5+y9PZsdxUUezLEWQdOfUl3oifTTMlv55bkQ326MtqPZmAQ+JQK/AXhHYzERelUsyZL6eSXJm7juydLiHyJWh4TLt2c10MFnkLQLRWvcRj25FW0j+SQyORclbHg5jaz53fJNHhcg8s/cjuB22QLkrh8lNHC5BHVupEGHv3s6NidCEApcO5WQYWZF/wC1W1BgISFebPb6kPIkaxxOZRQ4LUSBmzflRfcs48w6VuRpQj0y6UZQx3ZuzF+5c/5B2fiI87ejePmyHh9629ZhMdRv/LaoRdmQu3tcK1WZHNLpZ2ZcPxCyZt3wqyhwecgFzZ+V1q0tJhNPTiXDjYT9SkAT3ZOCiWb9Gi6X9mSLCZy5ApEfZuoJtcgWsEYxHRmuddElPfZrHpIGMq+zO/PJyIfEkGFy2CzR9K2ZC11yCUYvcksoPpl+zKw4afvRNT2mTZblpnjijbPQUycMcheSvuWZvD9Gd4Nx5ZPtS4ZeauyoQ3WqFNhp583daqRi8bRAt1ToCZPkAOSlNQleP81YQw8Esm6e9DkSolaVDOPg6khpTyFiC1Xg5d+SRWebKdma6lKVK6FqNyHRXbjH5sl+D6kbE6lN93nJydhS+6ZOb7VbEMfuFNkQZZMbW/NUshGqK0YeGGWlxIfdcpsgx5ZX7lFIWuzaRrW5KrsmqONJJnzT0Uxx89xdyimTZ53AgKRhfO9iU2h7E58Sk5O+1VVRWPJKYu93lqiOojy1drc0xJUQc2dvpJNGbkA8h+SYKa7m25EdVHuydMPUBlz5JmDYTyBn6U1PUPG34eRF8XSgKoD8qq6moeQsgztTboqKstRrmO1s296dclR0ghGWuZCW5T4qhy0faI8koSvyVKKXgmCXk7I3K5QvaHS4z+pWZUSeJ70Vw5aqEM1qJ5lQqJQkhKRhu3Motzc0ru9AUP8AGYW+JIZGy0Ue0vNdEXFBQ+0ltz5MulUOo9pZLo55+kUrFQ9xnsyfJIZnFss0zaXkiYX5ZIsdDgSGNur2p0Kx7cndNcF+7b8KEYX5EixUTGqLuT7l0KxxcXz+SicNxNdCM+9FjLiLFDj5Gp0OOHkOZrPNG5F3p+OMxLNmcv3Jk8mmixq7RmciU0MUMu7d81mIpDz6HAlLhmciyd9yk2TaL725883N1KgxY4+RqlC8h+JOw53aqWzVNmmpsaMrWd1aQ4wxXb/5rJRC5EpEWcduWazdG8WzaBiGmjonrNuazEVYY6KS1Y5CKk6FO/JchXPyJ02eJNuzVQVYxaXoHmbNTYbFu2IMRZKHU9pKOltc5wAXO270qFxmH6upAckcmhxxn9QXJpktsn/7UUZXPFUxGInY5i/epA4xRSXN7XGZ+kXuVCGH0Gf/ANnBb0/sxUqKOnpyYooIoiy04YMOSr2kJv7LQaqKTUNw/JH7VGPgVUdU5MOTt/FMFVH7kUO6Ls8QihDPLXvHJV9ZiEdQGgqvmmIi1Uf2hrtXVpGU5WGZXHkz2qLUTSiWj7R9KfAmIu5CY7s8kOXJFWMfeEgnmx7kBYtU5EF+3/BO+ytJ3OgehtL4VpsiXGQwVVLaP4jkXzTntU//ABXTZ0556NcKaIn+klRHJKaulu5uSlQ41LGOjqpArS1ZSaeneoO1tqAWxpqHGOJEO97u9WL1zEGx7i71RU9DwQz1uUkKdxLNs9qw4+jsV0S5ax8xzPamimuDuzQAL57xt/cibLlqiydWRZr825pgerPxKaQ8Tu1FLgN5K1IycWNWgTZ5bk6A+eS57Lu06fknRhfa+qpyQaskAWwWuT4SNlmmPeyIbhUWWoEsBYu9OgTcnyULjPZ3p2n55l3fzUGxYxixaLvs+qj8ZiLnaSXtDbnd7v3oKJQQtd6k+JMOmirTxBh5dSZKsMn5oHdF2JW8myRtI5NzVUFQ+XUj9qf8pIGnZZCT+bIupuf5lWx1HVr39Kd9otLmlYyyAmt5pcRrVXNUaJFUPtbN0xMsXqEHtGnNQHk9930oXLd36IE2ye9Qhlqtujqv4nkm5ZHK5mdBNyCqaxhu1f8AMoR4of0pqYX3O/71XVFQEZ8ty0VHO2yyLFHHvTU2NW9+7uVMczkPfuTLjuV0RsW9RjRqOeLSl5koox+fUkQ9zdXpWlIi5E1sSMQzc7V37+YQF3lcvpVbJRyVQZNmKr5cPlhPJ8/cikJuRphxrjdBPd8SCoqCtzd3L6nVTTQncOTPb3qa1PJcOYuQ+lTQJyY/TYhKLFY/yQSFJMZPIe7vtTpQsLaPamXyHxJC5S5GSF7shdWVAVRDo77S9TqBETFL3EStISb3kSbHjLQC4wZaF9S5w7iK3wqNETi+rW6KVFJ+VYNnQlYhheTdm5IvZWISB2YhLqUiORhDQN3xLk1QAtrkKY6Qw1OAhkAMOW3ayYkHhvkzfCjlxCMdGfd8PhUSasuLNNWS6I1dGJCWnxLN4pnCGTOrysqrbnLcsvilYUhlz+pbxObIyoqZnElXSlxNX3ZqZPnIRZM5KLw3HzVo5yOWZaf5VKIbWK1NvC5ELJ0htEmyuQxfyIU4vfmht0ViGGyVD8rRyRyYScYcrkISTKsty50qadCfvTrYbs1d0DorrdF1STp7eXSg4LlozKhEdu5d7/hUn2U7kvY3JxdAqI9vvXO/6lKGhPvzEUQ0ZkWjP/BBVERdcWUz7tl8uaP7plEeSOBaELqQKadC4lrmuhh7ychdAmiIw7eSTRurWLBZPQ9z/Cpjdn3EMzzIv8qktQM/w0Lx7fStA+CvGWeV4+lAeFvJa9jiSA0KQoz5O25AcenJW1RQzjyif6slAkpZRLeyPIVRXGKaMd2imS05c/eh9l26/wCCAIQjuSIbizUv2XiHYzbs077Gw+YoKsryjtFSAumoiZ+5Oyx+5BCPWGm4UEsh23ChcWuThbUmjci03ILAbmk3NOcPRLh+aAGfEnaceJMDN6k2cak0Md0/LpZBE/BKxEuHTCDdRlqq4eSm4uX+8CHk3SoaCYe1HHJdQd/NLxbXQajgl5uu3eaBiSuU2A60lqRSOmrty6qAcCTbqjuchf8Ayphd8SAHeJv1K7yS9ofuTHei6e9AHXkcuaWu4UFvvS3Z96ADImt77lxpNFxBdogT4HCL+pIeaHq5rqBnSJ1x+aS4PULIAIerXNdu2oHyHxJXe5ACuJF1aOhuS70EBfvQ+7JJ+nmlcgsXp1SuSfzSu9zoIOXfJLvSfmujyQAh6tUV3xbnQsWq5065oLO3d6V23VmQpa3IICutbJLuXNVxABF1pd6Fy8l38zoBI62aWpfUkXJK5ABOSFia4XZL96F8htQAfVyXfDnkmyLbkl1F70AOXbc0N3u3IdPNISZABdn8NP20gc2LP1LTVPZ9hAnge0+p7fCmcOo46dykfISz0Vh7c/e+3K1fPTi2fS43BImUImNMLSu5H6iUm5uTM3qVT94OPjZJ8Q9+5R2ma7otRk8skuNtzVU1Zr/7lTdo8WcaMwp53A3e0vpTWJkyzKKNTNVRxsLudou9qLjeTtaS82oe0lZJWDxJBKxhH4dFrqPEHqKYTM2Iy3XDtQ8QRz2XEs3Da9mvL6ln8do6nFKinNpTgsbeIvtVi1Vp8SF5G3M+4fiRGDQOaZNppC9nFnfcydaRr2zfcq0JrdG/pS9ofkh4y1kSLbiD6kJVDdyrfaHt9SEqruZT2ie6i2aoYRzzu8KRVFwqp9qJL2p7kdtj7pZS2EGrtcmXhYtfEovtV2rN/NdKqfyWiTROyZKijeEs22qSFRaPPaq72h/Siab8qHCw31J/tDkS61Ra2TMw2qv9oe3RD7RcOqnUbmWJSPdc+1K5iYnVeM11q7xnG133JpMdomgIXZp3TLpa1QBqLfCulUPnoyrkngl8MC6tyEqeEubbvUmPaNpDmue1fCi5BSHXoYi0yQ/d8efK74UPtXi/gkVR3aCnvINYkoKUBbotH0pwMo20UP2rya5Iqp7UrkOok7iXW6rnE96rXqi8/wAxJe2bepkUFllxG8xXOJd3qA1Y3myXtQF4kVIVomlJa4uyXEuHmoY1Td7ovag55t9KrkG0TLrXXeJ7+ahe1BkL5ta6IqptzXIQbB1eINCBZPuZlg8b7SScUuBI5EPJXOOR8Qc2Nxt52+JZcKFpBIvDnc1qtcHHlm26Cqe1VZXSAJu/CL+7F/EtRhuIVHsgGZ9yxz0v+8Z+JvStRhW2PLO4viVbIzSZbRYsdo3u6796biu6e5QJY+7xICjcVpZm20Wh4kHJsrvUmnrjy5uoAi4gTMFyj0fF9pykuty1ScilyW4Vh+tcOukEtDQ8Nt2TJHCxAmpITiwDxCUX1dMFikg+N1KjpYyfJ2a1MVlHTx2sGZEr3iZvHOrGXxBybU3/AIpv2732+aaKle7N9uaR0r92SuzBpjvtj83JAVV6XtTFvutQOO25ulMkfKoIvG5Jh6rdzSONu5R3FNEeTr1Dl37U08l3Uk43Eg6S1dUJoIpEJF5oCG0s/Cu9N25WOgrm2oSL5JdyT/JBYhFrbsmSLd3ImzK5II3L/wByAB6u5Fr3sjKNK30oJtAcPvRiPwomje1EMZ3ZOyCbA/K65d6k6cL28kvZ3QI4xNtRiQXJDTn3tajaO3myG2ARZbX/AIogp2u0ZPR06lQxtnyUDSsjxUdyd9hcn/0qeGVvJk/GT/8A7KWxtomVn3a9nK5cOhMWvZtvqVyMnuTrExXaJblaIzj07+W7vUulo2mPeysTp45H0BOxR2hazbU9iVjodpsPp4wzy/KnRp4CuyC1A0lrLvtDZ8llvI21Q1NTtubK4fVkmghYdcrlKeS7mlw2yzbqWikJx5CjKPuZ1KAQk5bVCttdPBNbqobLRMDaOadAvzKG1RoiGoEiyUGkSfd1JBI4j6clTV+NNh9mb3a+lAHaanKcorJBLK5+ID3JPJFe1lqEpLZF0Xm6Ii9Ko8OxiWuqjfJggDwqwGoe4m0TJslOW3mkJbVEkqgh3yGAD3XOm4cSgmPKOQT+lA9ixckXE0yZ1D9oYXRNMgCUPLPNdIg72dMhUN6l0ZG73QP2hcOMvAgOhiIs+n4UfE+RKPXidRTHEDu17WuQuruinVDw08Yjsbalb7lUYBhs+FuYHJIQFyue5W88LTQlHm8efiFBKVhFH4kuG8lrZfJKkj9nhCNzchHxEpADHI/NvcjYNSKdO/PxColRSvMQuzMJK2tbPLwrhRtzfxItkvHZTFhMpFq7K4osNCltdt2iMBYXz8PxIxkAbsk22VHGkPhlzzdO3aqMOVqJy2i+iRokSeoeX8l20fSo7TPnlmi41oc0AOuLZofysgGou18Ky3antBWUdQDUX0uNvNBnKkawR70XUIqiwHFpKyjE5cxM/ESnVxVclPlSSjHLloUjbUCXK2J5ZRhmb2iPiJdYhJhdnYh+FZGkp8dxCQ48RNhiJtOG7WiSusJoXwmm4RyuZE9ydiVstrm7kQkxDzUS74l3iN5JGmpIYvN0LSXJoZLVy5AVQ6X8kmyTQybsnZdAtfUgKJQFty1LJO8ZxHRR2J0KUQv9EoZmtF2TjTMQ5/6lDYvei1/MrDyS+N3C3ekM27LJyUVprRydrk5c5Nl4UkQSPaGz/wC1CUxj8OfJMlzzQ+K5MCQ0nTm9yIZPdamB+STbdM0AOmISc2TL0MRPqFty65MkMh3EgGkyNJh8QvmDbvidQ/u05JXPQRfbuVqRXf8AuZERN3MqUmZ6Iq/u1x0d/wBKMMP3c2Vjw25obWt0VbE9saCFsvUiKnEu79Sdt80TDaJN4lLKoaCEO8G/gj9nbLu2onF8tCXLu9IqkRpaVy5MqubDzuLPb5K+uYhzzTZxhIRXgtbMpY9imo6G0s83JWkcLxlyYU6ELR9yc8+SLBR1GwG1SYyu6tpJoRe4tNyEqqOE+GZtEdl73eSy5K4RNInsybxKIVLJJ1u2q7DIUwHwweUma60W3fCgbEKfhhKcsYCTXbnQNtMFsPbzRPh42dwkgpsWpq4ianlefw3Cz2/qTpyaaPuVWyaRT4jg88hEwGBD1MqWpwdyHI339wrVnIQpg42k7vzK1IyljTMZLg8ketjCLKumoTu0BxW+OhuubJiTTYLEW52V7EPFfgxENPa4swKXTYOcx7g6lrw7OxkWbNaOalBh4RloF2miTkilhooqbCQEB06W8k8+FtIxMwMQD4VftQ93uS9n3Z9SnY1WMzT4K+WsYD5KDWYaw3elbcqUJi3s+3lqu/dMRNpuH5I7kQ7NnmMlG5ETMG4kdN2fkqD1bay9FLAwGXNomu7kf3XbbkyfdRHYZiP9nTj8DW/Cjh7P3c2tW2KjYdHbmkOH2kTt0+kkdwfZMw+CxxgP4bF8SAsHijIXeNvetg+H3Nnl8hFJsJbTPJLuGvZMgeGtHqwMSjzxgNrOtVisccbEEPXksvNSykWT7telWnZhKFMqZoWI8mbb6U/R0e/TO5WkWHtbqDkXerGkw9o2z6SVORmsdjFNT+tmIVMGjYmuUsKW0dMkQ07iWTM6zs6ljK56GPPXcSD7tjk1HaXqVgdPa2qDh2uLpWLQreDcxA4KmrcLuu0fXxLUHJs17v5qBWSNlk+1WmZOJkJsLYe5M/de/dqy0k0MZFlmo52R6PktbOZooSwtqfcz7iTE0LEOauZpGFy5ERKvlFyYsshJUxFTOLDd/pUNv2qsjhf8yZOlcQzdS1ZBD9ja4ndFwW5u1qfmzFs/CmJZLeaBe4F8s9A2rhi3cyYOoIS0QlUP5oGEeQ/CpuDx3ER+G5VTzN3q6w7KGgM327HJCIl41K2sm4lVK/hzTVzWpg5Lmu6iJLifNBY6RfEuXPmmuJ6kN23RBaVj47v3LqZEv/VdErbrnWIDt3fmld3sg4mmiXGbuQAWq65OgGRkuI13NXYBXPmkUj3ITLYSC57ebaIsA+J70TyaFryTAk1yduuRYUF4UN221C8jWoLm/KgCQ5ac1ziNyTF3wpXWsnYDryelFdaKj/uXLrLVQ2h0pLknLX/UmWLdqkxWioGPDJp8QpcS5rWzTFyIpHt+JBI5xnIl0ZH80ze93wpdI5krAkcZLiNb3phiRa3epRYDoFcPxChKR003mKJpHEUAGRa/EnOJaSabcXJD4c2ZADolp8SIZE0xaZrvhzfNWA5dqld1JoS72SEnFvqQA6Unl1Lt3n0pq7q1tQaj3oIH3L3XJcT1KNxH5+9FdtQVQ/d0pGSjcR9PmkRP6rUEj1yMS/pUYSMmLVK5y0zQA+UmqLTudMeHRGwvt5IIZonz75GS3iPXchEo/X/NEJRkOj8l5FHssFich58ktbetISbudkvw7c72EfmkUK4xHmotRQx1X7QL81Mbh5Fm67+Fnkzuq1AoSwfgyDIzbh52t3K3gG2PTO5PjZu0XNnPJxUgCRGPU9370XGP3/mTdw583/KiAmu7/qVNIAhqpMtHXfajz1fag2cmZ/zIeI2eiVBsO8Y7slx5CF02Um7JJi891yKJ2HOIZeNC0j9zorm5O3ShEWK03yYVVIrYXGPzRDUPyz2ujCjOTJweL8xoSo5I+dp/S9yjgdSOe0Pzd0JVjjydDw+61vUgKNytezd8k6I5HfbD80Ptj+pMmJ6NakQvnqyqitmSPbjHTN0vvA/U6ilG+61ku/l+pFBsyZ95ON2ty6GKPl1qv4b7nfah6h5tcp1I3aLT72P1Jfej5bnVR4srmSKRiYtWRqV3C3+8ntHMvmkWKW+NiVIdU0fdp80vaGJPQO4XY4h35t/BL7we7uVIVR5MnBqH5PklqHdkXP3hcOXhSauu10VPxullx6i4dG2p6k9xlu9V70PtBXaO4qo41qRTeWaejE8hc+0P63XOM/qVRxPf1e9daRt2rqdSdy19ocdt7D+9L2i3nK2vvVQ8yXG07tqeodwtpagJNCdiH5pguAPTGH1Kuea7XpXCmZUsYu4SuFHeRM9ualw1kUIZWKleo8lzjEjRC7poGxCIhS9siuHJ1nCmcUnkNVohd00vt0YltyFL7yjzzza75rMjI4pPI+SNEHdZpPvQPPagHFAIi1YR+JZ7jF5oeI5eaO2hd1mjDFAEuaGbEAk5mqApHtyfNC8jkXfanqgeRl37cHntQtWN61UXeS7dr1KqRi5stnqo92boOMBKs1uSYrVWorsnmTCmXJMcZx5oeKSqgodMrU0RXOucS5DdcysYfckgv96ICQAdpelHa/NAxP5om6tUEMdCO5dYd1vUgaR/NFxGu0RRI6w6Ltrc0y03v2rvGToB8eWjIh5dyYKRE0mmjIoCQPvZF+65ReKS77RtRQEwBScdyhjUPkjabbzdFATgLdyUiMm8mVb7Rb8KIarakNMtwkAR+JGNRu+lVTVXzRe0F5qdUX3C3GTvza4l3jXFy5KmGq96L2wuXhU6lrIi8Ga0dchJL2pv0qlasfuXfbN3JLQruovRqGkXXJubZKmGutdOBiDDo+anUvdFq/ySua7LJV44lrcutiDlrop0kPeJPufaifJQGrtf8UPt3v8AkjSQbIs7m26Jvfyd23enwqE1Z5siasbubmnTHuhfdrFvkkczA7mu8vJXnb/tlT9oqDs9FQYNTYbVYdGcM8sTNdUC9u4yt8KpBrLh0XPaoyuzbmuPL0kcmRZH5R3Y+sljxvGvDHaSlGEs4ia0ufzU+60eagBVBHEOW3wpe2NlzXXq6OK0yr7SUp4gYtEx2t/eeFMdmyPDb3mZ7fARdJK89q2ZdQqBiUcdZRxhLIQiD3Wxo0kK0i+ikaQBNj2vu6kV274VnsNrpymIHyCJmtCMe4VaDVeeaFEFNFhxPNOBI9vJlXe1XFyuJG1Uw8nRpIeyLFpH80YzNbr3Kt9q12pFVfP36o0kVsWjSbe4kfE09WaqmrrXLR0hrHK639yNJBui14j97JcT9SrRrN1zuiKsYRVNMNiw4j555pFM6rfbm80Y1DZaOlTKUyx47eaTTa8rvpVb7Qw6O/5lICZh0Z0ai3RPCa67NL2o7Sb0qEMl2r7l15Li52palJkwKjv6kgmIi5/qUXiN52pXa5u6NSkyVxnyQHCFQ/4gMdzW3EmBJtvpFHxA+lMltBUdKNDFwgdi1IuVuSkATjqz3ZfEo4zMXeu8RuSAtfQ+cktwWMNudz3PyFOlI/5lHjkYvFuTokHn80qL2CufzdGxWtc7sSDiNlmy62XIckxqY6O5OcPcS7GLDzTgxt4EFOSIMsdZ7dA8bxex5fiCbb/yqY0b+aMRfLVk4MboJTG2F0TCnQ3dyMdv0qbJYzbb5rtr25J21rUuEypciAYWtzytS+fejtHLuSHa4+JOgOOO5NmpPD3aum3+W1MBpi3ZIrnHTNGXua1Bbty8RIATlc+iK5NtnnyTnfl4kAIC7835LrZ5a+Fc073Xbh5uaYWgm2+W71Irur/Kmrmu5v8AlQ8QRfV7kE7xHSJrue5HdozOo7EGWbu4oeMI/EnUg3RJuFCUia4jFr1Ei0u1dkJE7BtIw6MiuYhz96YvDzZE2Xc6YbDtzWlk6bHn3JNyXP3oCxqbD6aoO8+KJeqOQhVTV9jaaqMTkr6uUgO78U79noV5p3uyLiBuU2HDHR4A1cVVHSU4SxwjTsNlwkDeoUPtEcMUoBTU0UUnOMYWtH6fJcHdcmzFifVIFQXEuHIOkfChIvyo44deW1ONCqQyKYomj25ZspQwtn/3J4aPcObdTpWVqV/BIi5I2j8SsRo2uRjT3aaIsrRkABcrUYbSJWMVH8DIvZfhZTZSgQQz5ZeFII9qsRo228l14WHqU2XqQmh10ZOjH32WqSMLFq7J0YbhHJSWkRW8mZK25i8SkGLQhdqX/NRXrIxt8Oe5WMXB2/uQuIj3cmRHVAQZhuUUpj70JEykiQEgEWXi6UUkbyR5MdqrjJxcX6ddVJjqn4QtncWYp0Z9whzYbIIZ55j6iUf2WMvw8tz85FYVFQdRo23XpTQixFlZuLlarTMnV8ChwuAQsDIvNP8A3XGI35/qQRxnDyfaunJJzc9qTLTQuDALEXRl/Ui4kcYi2TWqHPHJJKJvmoVQRyTCDM9vSqoh5KLc4wqmyZ2/7VEqYQp7nzutTEtRJRxkAN3KtlKeQr83Tohy4O1M1w2ht/0qFUC5BruUymjkmPIw2s3UpE2GkIZv095K7oylbMrUx2no7+5QJvaO7fuWirsPcdWb9Kaho28lomcri7M5JDLGfpF/hRgJ3aLSHh7F4E2WDn3BuFUmLVmcqKcy5NYSrpKOqI8s2IVsJsPky5be9R/Y2FsmBNMlqjIFQy25vlaoR0cpOTZZreDhPtGjO21s7fUoVThrw+C1USZD7tcWzPp7rVHmhaNaSrpTICZgttVXJhskm6z8yGhNsowhcjyZubq7xEvZ8L4bdRMwpgKN45hd26eafrhOqEQZrfNZ0S3bM/a/pQ2v0q0PDyt03Jp6Vx7k9WXtZA+We1K36lKKPdoiCne3VupFGmxFtfPRrhRALjrlt9KmhCwukcbENrJUZ7EItpDk25Db06qY9P6XTTQ+bOihqRGbPuSEiHn1KS8O3kmij3a7Uh2mCRc/SueJG8fvTbjaihiLq5onJ/LamkQ/L8qCjpFd3oC3Ci8PJLQrRyQTYJE/NFddc2qH/miby1QA3c6ReHS1LxcupOdKABt10yQiPVqiIUh5Z5bkCsQ/NJ+aTc0iH32oGmCP+CIfmkxWjkyQ9RaKx+REXlkuiVqAkT/NlAhd/qSf4XQ/JK7p0VgOOVturpXd/Uhu+STF7tqACHO34UV3xJkS9SIi72UAGMloc0BSbkLe/pS0VgEJMkRbs8lwOpcfIe/agVBXdyX8SQXdT9K7coCwjk6ULldbouXapcTaOSCTt2n+lEJMmmk3ZujYlZVDrFd/3KSBMPxKDd+lSQJh72QjNoeKq779y4VVcWd/81WcRceR151Hd7i19ocR63QFWEJZZqtItv1JXblIy09scm/aIfan8J/zVW0m5EMjlzQHJaNUPzz5e9d9qPuP5Kou3aOi4j/wQPYt/aJMtDdIpjz/AGiqeNu5/lXLn9SdBsW/tB873T8OIHGNiouM92WaLjF6khWy8+8ZC5GkOISd7sXh6VQtMXK5EMnvdVQWy8bEHz1yJOe3Plya5UJTOTau66NUfrRQJsu2rn5aInrn5MqT2px70HtRk/VajRC3ZoPbj55rntz7fF8SofbD73RBXcO7PclRe8i7eucht6k2VYZdzfwVU2IMPNnTZ4lu0/wSJuy3KsO0bnTT1F3eo+EYbi+PVHAw+gqKw/8AywK1lssO+xvGaq06+ppqIe8Re8v5IuJXuMkVUwjlmucZ5HsjAjItrDG1y9dwj7IcDw9xkrJJa828PSK2mCQ4XhpDFBg0EAjtYo23EpcqKSPAKDsnjuKEPsmEVM/5Lf8AFaGH7F+3FRFeGCOY+njBd+m5fQ0GKNTn+HHHT+LluFX+EdspaMc3aIiz6srblhPJP+J0QhB+T5am+xHt3HCRn2eqCEfCJhd/mWWxjAcV7PvlimGVVB8U8JCP6uS++KPto9RZkdvmKmz4hTV1McVTTQ1EMnXFODGD/UL81guqmvmjV9NB/Fn508Ri5vcPciaZrea+xO1/9mfsP2wKSXDml7M17+Km/Yv9QP8A6V4d22/su9uOyYS1FHTD2joAuLi0O6UW8yDn+ldEM+ORhPp8i+J5Y07Ihk15qNNHLSzFHUU8kEo845QIS/S6a42XNdS93xOWpfyJvE+aIS+JQhm25oxqLVVEk1svUk4t61E4zXapcZskasgltGxd640PkfSmGqGt/wBKXtAD9SrUqx/gvyzQ8FxLmgGqD3pDUNbzSphsG0fqS4bWoBma7myH2jXXJKiR23aOSAo/N3Q+0ebXJe1a5OCoArbtWdC0b56owku8hySaRsu5IDjikQv5IuIPkyG75oAEh+F/ehLyZE5bee5LiMpAHqb4V39y6JN3skOSAB9WZIgLRJ+9cubLq3JoDrEyHXqZK5ly7byVpgdIty5xPki/chEtxMqsVnepi/pTgkI8/EmhLXXajcW+pUMNyYVwpN3NCIt37UOg8kEUOcS1LjdWXSg8S4woHSHGJdue5NOSK65AmP3OPekxe9NXaJXIFQ9dqkRJm50bFrzQIPq70mzyQOT2pCXcqAdb5omJNCVpLnEG4UrIJLEjEt2juovEa1E0zc2zVWQSuJu+FFxFD4m5LifE6NkV7iZxGyzXWkfLXNROJt5oxm11Rsg9xMaS1ua6MjqEU3uS9ocUg9xPeRkQzML5qv8AaHu5XIvaOpKh2yfxteaXG8lCaoSGqt7lVBbLEKjcj9ob3iq0ahu/MV32juz70ah3Gi0aTydIZlX+1e5GE1zE7ujWIdyRPaRhH/1T4SML5M6rgmYu9ENQ1ooordk/jMXwpFJ5blB9oa7VFxh81Wgu4P2sVQMjSWj3jlzTzyeXSojSNnztSaoAdOanRAsjLASbLN0fEHzFQfbGyHVkPtA255p6lbMm8QETTXDq36VAaqYe+79yXtTCxZZpai3ZNGZs9EuJt/8ARQvaNRfN9qH2q49TckahuyeMzD8RJFNaPTtUD2gOeqIahidVoTuyc0lxck401vd/NV4VDCWeX6V0aps+TfVkp1K3ZaDVXXZtb5Je0WtydQAqhzTgzMWjujUezJ41TD5rrVQXc3VdxgzXRmAtNVND7jRae1WkLM/6k6NQ3Tfu9Kp2kfPv0RcRx11VKIdxlp7UY+JGFY5XZqq41umq69Q4jlm9qFAfckWwTR832p16pr9CVI1Vt13J0Kp7sma1PRB3JF3FXByyuT4VDFdntFUQTPzd060z9zupcUNZGXoSMIfvUqKzInzZZwKp/fcpEGJNGQ7bv+antxNFkNCJBlqnAk17rclRRYhdppd8SlBiTCPJku2a9wuQIJHtd7U5xGFtjdKqQxTuZ7VIhxLcOahxKUyfxg5u+75LjyR5ZubepQxmj3f5UPGjHoRqG5MGojLXIrUirI+4HFQjqny9SgyYhry3fNVQbMtnxCL1ovvKLleqE6hiHVlEeS59M0aoN2aUsShzzY2JNS4kJaMdyzxTPzfP+CAqjvbO75qqRnuaMsQYfHahLEG82L4lmirH7zdEVVrz5opD2ND94DdzXCxAMiyJhJZ9qrTmh9q3aunQrZoPvBrebJFXR7mzuJZ72h7vqS9ocfJFEXIvixKP1OSH7wjEuf6lQ+0eeSDjETfEqoZf/eAE6aLEguLW5UzzbVziMPeyKAvBxBueb9P6Uf3g3ie5Zwpn804FU+1VROxoRxBvO5OhilraLOcbdkzp0ZntJs1NF3+jQjizXa/v+JOFikZNkzOs+Mjkk0xj3sSVRHbL77wjLVH7YGfNUIyPzztToE/fklQ7Lv26MT/aMnQxALudwqhAXL6k+EcmY77SS1DYvhroxAmyck9HUR8IT1VCAnl+0b6vUp9MXEIYy3D3rNqi1JlyEkJCPK4VOhjAnHLcSg0ce7Kxj+JXENO8duYN+VZNnQgQpbbsvEi9l2D6fkja8T1bRSAK33ilZqiP7O4hk+5EFOGWbNapD5JpxbycvhFIoXBttdvNIoXuHloh4jkxf6k4BWlze7JJoaYmhf3ISF4w9JfCykDy5/JLhtkszQq5RkkG137/ACTTYW5c+lXBCw9zELJGLZ/1LTYzrnkpyw1xHJvJRZqU+4XuWgKN+rzTRwtfnk3vJUmQ4opgw2SSIc3RNh7x3NerB5AHRjbq8k+AhIJZ5flTsnVFCdK+Y5Zl4VIhpXjbN9xK2KnjEcskwcYDcRdKqw0SI5RsVz9Rd3wpg6cie/ROnVRj0M4l/SmZMWAWscLfiHpVUQ2jvB82ckghjFiezcmfbHk1B7hdCEx583HTUUUydoj/AAY5tHDb8SX3bAVrODD5I4CUgCCY88+5Iv2kRqWKO1gZkZU4ZZ5bfSpnDHLky7MLRhm2VqVj1KuqhiKLIY7Sz9KpZqO1idwtWhqCbPre5RZsibLNiH5K0zCSKEBbMQbPnoKfKG1iya4lLqYYybuuFNRfh8nb8y1szK2phkyO+NxLJQCpZC0yWlKbiMO5iFQZyC/N2VIxashUEfBqouIFutt3wp/tJhPs+odLFampciHQ3+lWuK1DV2FwS6ct5f8AJae4ypGKOlfPN2a5QpI2G5srdVcnVQFbm/5lBnKInzbar5MmU0lGAkWi4WHtbn/FS5bBchuRcSKNsnNBkV70bW5ZKNLh7SXZNuVsRREWsibOojEtXtVgUx4bH5Oo507xl3K5lmgECfiMoUtZHJozsSVEtkPgvkmipXyLT9KdkqGu6lHOsYe90qiFi4Ljb4kijYU0VU5FlnahOqtLmkUHLHdzd00dO5Dn4Vw6jdq6bKot5I4KSZwoU2UbfpRHUbkDzNyzU8Fe4RjryQv4kim2kmuJaSgfI71dSVrZdyDidVqHiIBIMcuXiSMWTVz5pOW3V0AOtl3oPPkhbLzdcEviQWGOQtyuS4g+aau70rkAlsO6eSTkxPyTVxJEWnUrFVMO5kVzESYuuHmldduUA1qx3pLJ2ZK7d09KBiS0uzfdcrBMdEtvxISL3IHLRIi0yzUCQbFt11XGJsuW1N3PaiubuQUFxGtXbmEvUmfF/pXbul0EDl3qS8n1TfvXCJ9rIKoO5Jy70Dk/T1IbvcgKDu7mSuu71y78qEeaBhkT/wDtXC80P1Oh/egVDlz9yFif8yHvRdXPcgYi5o4cxfPQkDf0p0Sa3R0AR+I1yV3yVr9yn71z7lLnkuI6iru25Ml1adJKyLCZO5khwmTlkygkrRu3c13w94qf91ybtHXHwuTyQUQBJd71M+75B5MhLD5B7s0CZFu/KuXOXJS/YZPJEVHJyyVcCIV3yRKT7CdubMueynnyTGiM39SLpdOlSn6HRNRmVuiBDDl5pXJ/2OQulnXfYS8lA7I77rUF3D7rVPCjt6u9NzUL7fErBEJ5nJ0JFcpxYeeaT4ef5VAUX3Yn7O6vt1IbU1ZSRDDukGWa08vo5uvX+zn2Q9kOzsPFxFqjGK0W/Z9ACXxLwL2WSOQDDMJW5EO0mWowj7QMUo5havkkrQHx57v/AFUNWWnqvB9D0uLR0dGdJTR01HTntcYI27lWTVAU48SSyz/iRd31C/8ApzXnAdsIvZhqaM2Mi3OPiH/ojqe3wDHBwzknnIPxrwtsLyHz2qFjoHm/Z6CVVFwRnjcZ4vVG9yh1PaCmhfM2t+nqXndJ20kp6k3enjID2lbtJPl/9acjw+svP/8ARpXsP8vc6PHknuJ/E2YdrKbjFw+II/Eruj7VRWg0nT6hXkVrjV8Ke+AyLXiNaTK+wrDwI98pkGdrWujg0TZ67h2OBUfspWIQ96uYe0EkJZ8VwJvUvN8Njgpx0ez6fErSfGoqWMmvYz9JOoaTNlkcT1Ci7WMRZTtt9QutLh2OPeL08tv0vaS8Ap+1DwkLmzkJejpWiwvtcBWvHI8X1MuaeBP4nVjztHq3absz2a7fQjB2kwSlxHJ9DJrJW/M2q8W7Y/2NcPxATqOxmOexmXKhxVyIPkMojm35hW7w/ts4kLHIBjkr+m7TU9Va4HaTc1zVmw/FnQ8mLJ5R8VduPsf7YfZ2ZvjeB1EVOL//AHkA8WF/zj/qWNAmkbRfo7/toeHwkxx+1RE2o+EmXn3an7Ofsw+0Iikr8HPBK07sqvDn4RfUQ8i/Su7H1c180ck+mhL4M+Ji5JFyX0D2l/sh4jGJz9ksfosciHlS1bjT1H89HXi3aXsXj/Y2qKHHMHq8LMXt/HjewvpLku6PUQn4Zxywyh5RTkW1K1/zLg+7cKJdWxzsS7d5MgfvRIsnU5+/aiu8kL5ItvmpsutQRJ/NK5/UkPJFt8kWAiJ0TSWofiSuSsVxDEn7u5OEXv8AmmP8qQ80WLgdubkkROLJpvmlaiw4HeMXutQvNogcUrVNiVDhTOhGR7kC5qq4BIceb3JcT3Mh1uXEFUhziPdyXOI92qG33pW65IKSQfEfLTalxvc+5B4vhSHO5WZsdGTRK75Jrw5pFncgVDpSMPxIeM+Sa1SItUDofHxaomLTJNMXmu9SAHrlxiZR7n73RtJ4UCoeuQXXfCucbuSImIe9AUE0nSutI+YpkuXqS1uH3J0FEjia9yG7uTQF1aXJCTZaskTQ+ROKHiaILvkhu8kC1HxJd4ijlIuDI9yB67EvifNEUmqjjNcwo7/egTQ7ekUiYYkXEuVEUP3LvEUe/wB6RSJWOiU0iXEuUVpNqLiXFkixkopEPE26qOMlumiXEa1VZGo9d6k40j+ajcTah4iLDUmhM4lnmujNb3qHxLUmk1JTY9SzaoC3PNL2pre5VnE8kXEcVVk0WTVjc0vbGLuclW3XJcS0UbBqWXtTZ80Xtmiq+I9yXGtJVY9SxKs80Xtw+bqseR0PEcUWTqWntzXfEhHEvcq3iPald5Oiw1Lb264dc0XtlurP1KnGR+90TTOKLDUtmrO5L2q5VbTe9dCo8skWLUtvbtnejCs3avtVNxm5pwKjTROwSLkah92qkDVMI/UqH2r3pe2dyRTNNR1ATTCDlYPeS4VU2eipKSscZSLPwP8A5UAVTjzdAfxL32wPNKorHIIjdvBaP0qqCq2E3/JPz13ECBmZxEIxG1H2NeCX7QGejujGqYeTqq9ouLkj9ocRzVgWzV2ncSXtzDrqqjjOSXtG1RYv5FuOJMPe4owxJubMqPifNDxkWI0cWMRbXdrVJHGgz2M5LK8a5GFQ4uLpcFJtGt++I7dWtSbGN47Lf3rL+1HdmnGqjLm/6U2jTY0n3s96c++HIMhfcKzTVh283JEFQ496mhpl+eKSE2TuyZGsMe/+SqwqH9e510qh/NIqy09uO3Xcue3P5uKq3qHuybpXeK/vQOyy9uMtHfaue1Zc3Vc0jlzd0tS5OxfCgLZP9ou0zZLja9yiDJbzZD7R3oAm8a1FxrrvCoQzW65dS6MnuS9wrJXE6nZLjOTdyi8S5tchFLidTaKrGyRxLubLt3wqM2WV2b7Ud3ckT7h55Lu61C5a8k132omF0bMQ6Re5FdaIsybYbW1Rt81YeeRwCfmnmJ/Lao47eXUnwyJhzd/4IkargO7dqnRkf3EmhIN2u70ohILuagqx25sk8MlvJNbS/wD1pcQO5BJKAnJizZk+Egd/V/UoQyB35IyqgLTRAyeEjXFluIuSmU1RwS5blTtMwiObsLsnArmj0zSod6myhxS2MXjdvfopTYwBMN5rEjiTWE2adGucbnzbas+3ZfdNs2KARancu/ezW7G/MsYOIPzvb3J0a7iFnel2yu6a4sWAWJtbvUnWxSPMWzWNLEDs0Nit8JJBiAldm7c/NHbK7zNl95RkJcty57ZGTk7Pd8KyoV23R291roirjEdHuS7Yu6a0MQjyHJ/1J1sUAh7tFjfbiySHEjE887hR2iu8zZ/ekPf1IPvSLlm4/Usa+KXXZHahGsce9HaH3mbL7yjHnIw/EmpMWgEcnNpP3rGy1hbmc1HasYdM9qvtoh52aqbEmkLIcrPmm4q6ONs7+n0uspLUNd12iheoMWyZ7rVXbMu6bb7+YWzfco0naKLc0gXfSsZJWPGwuzuWvTmslinbyeHEyjjgjKnANddzkjRITzM9Y+9KOo0Z3D6kR1VETjfl8Nq8/HHohhiNzYDkAS4efJSQxJuebEPzV6E942ZYhRQ3PqRP6elFHjVPG1js4rFlWN67tPNAVU4lnnaRI7ZPdN195RkWQM4/vUmKujFtXb081582KGPfb8S6WNGI6Gl2i++ehhjVNGRZ53CodT2gimzYXt6upeczY1LIQ735posYfle+7xEq7SE87N9LjUcYZuTXKF99XDpl79ViyxC4i3ugGse/ae75rRY0ZPMza/ezFpxE6NYBFk5ttFYU8QO7O97k2+KSC2sqrVE96RvKqsAWF2O3VV82JR55X/lWNLFDLx3D81FmxJ7Sy0J0VEh5GzU1OLBGOjvb807hvaKMsPqqSQ9xbmLPasKVZITZOTkjp5Lj0PIiQRbLL70YWJiUc8WPdte11AqM45SZRzmt0fdnyVWS0W01U/sfF9/iVYeJH3vtT+MFwYYItOVyqD3dymwS4J44od2mabOuMmJs3UAtq5da+r81NsvVDstU5MOaaeotuy/pQkXfdtTRyIsrUdeo2XZoeJ+pM3XDqhLoU2OgymNc43Vpcm7bVzidSLNEgymuEl0pNOajuS5xNfSlsVqPXa+lcvbzTXE09K4Un5kWVoO3bvhXH+TJriPzQ3PdzRsLUfHIdUVzd7KNxH3JXeWimx6RH3LvzdK4Uzc/d/8AqXGkRYaRH/3Ibrdyaue7VK5FkKNDt1yVyaclwerkkajzFcuXXXJu5/hSYm3OnZDQV27JFduTPE/UukTckWKrHSkbyQuWmWSabmXJK7QUi9R+5+SREmGK5tETlqOidmVch8TTkld5IGJu5D38mtRYf6Hbmy5pXMXfuQd6TF3pAkdu2pXeboLtfmiLoQFUdut0bxIV0SubPJLuQTR36krlwi7lz3IA6Bbkn5ri74u5BR3vS7ly7VK73IJOjyTsXSyauTkRfNXEDQ/eVx7QYRT7Vwc3bas4Iyp1ppBDJ81wao6ti/hrIJCtdntfmpt1AQdZF4trLKDUOOjOiaqk5ZKdSlk1NvHQ0kkOd72k1zKFLSwX7XMvpFZwcQkIRbNxFE+IS2EEZ2D3pLGzV5YP6NCGGxzaudg/EkeG00Z5PO31LNRYlUjyke35pqWolkLMjciT1ZHcj+jUFh8H/FYiRfdsAsL3tu9yysVVLH5l+9G+IVBDm5/zS0YdyP6NPNh9PHEJvI1ygTR0o6MbEqaWuqJOUjjpamOJIWubkrSomU1L6LRyj7nZB7YAjozKsuPv3IuMO1hbcqMmWPtwCOosl94AXSDKAMjZjmyEZNC9SA5LSOoiItWZKoqIBfPPqVSxW3ZOuERklQItQkjkbR1w5mjfuIVUhmJaE4oSJ788+pMZbDMxF8PcjuiF87GIlS3HnkLuulNJdzdQPwW3DAZb4ycDLxDtRw1Ed4+0O/8A+IKpSqJM+brvtR8mdBLimeq4R2XwiuowqXxB5xLlFTNd+ou5Oj2dpqcfwg+XE3EK8qwrGq3BasaijqHiLvHwH9Qr0XAftGoMStixAWo5u4x6C/7VNEv9I0NJXSRgNPidMOKU4dHEe0w+k+bfLkp9HgtNVEUuF1BkHfST2hKJfD3GmpcoYuKGZATaSD0l+ZUeJdqAoTBqfg8UNwlqX9Sy1f0aqWvk1vsNXG34YHJbtcfEP1CjHD54Szlje70kyx9H9q2KcQfbWjrGF9JMrTZvhL/uWjpPtApMQAjmA5SFi2jtP8yl7ryaLJCRaBSsRC4R2/CpEdK1muY+WtqweKfaBU8fhQQDSg3iF7idR6btVPJMDyVcpDndaTp02g7qs9RpI5Ix2ZFrbcStoMcgpZwjlnjjz8Sx+F9qHqgtkNhIVYQ8CaTiZMRfClqadz9HpVPURRgLg4mJtoWV2abPD4qzfY13pFZzDsQaECAGcSu0jzVtTY9T7mkbhH8LrJ4zdZE/JZUZVmH2tGXT6guWgpu0lXXUZYfiFFSYtRPdfFVRcUX9xC6z44hAWoSsQKTDVBnnm25c7xmsZfpmY7V/2a+x3bKU58Loy7K1htd/ub3093/4T8m+kl4x2k/sv9tezoSzwUDY5Sh/e4e9xW+qzmvp6nxQ4Sy4jj9SuaLtEcZDucT7xFJZcuPwa9vFk8n5/wBVgc9DMUVRTyU8obTjlYhJvyuo3sIj5r9A+1OA9nO3mHHT45hdNW3NpLZZKP0mOq8b7U/2TaKsEp+y2MyUU/U1HiW+Ivkbat+ldePq1L58HPk6WvgfLvsLdzukND73/gtf2u+zntT2DM/vnBaiCnHd7VEPFhf8zLJhiQEOx13Rmp/FnBKEo8MH2FvJ041CA65Oh+8HHvdEOKFyRyTwCVK3kh9lDPk6I6y4c80hqG82+pSHAHsrc8nFL2Pp9KkNJ/JONJcnYUiMNGxeFd9lFSGJNlMA83ZUKhpqVvJ0vZQLwuKIqoBQ+2B6kFaheygPNtqH2UCHptRe1MXel7QF3NBGqA9mHzdJqP3p32kPMV3jNnzVBqhkqdh1ZrkLxjnoykcTyTTk1yaZDI5DbyQ7fpUghYueW1BsL6kgTGrbuSQwuTbU7aAlq6dYg6s1SYWR/Z355IOC/LJ1L4wdzrhTNcXK1MLZF4L28nS4RfEpHE17kLSN35Isqxl493JLh2921OPIwtyQPI+3TkgLkcL+pL3ZpcT3IX5q0TQRZiKTbu9J+RapMXmqA6P+K4wv0rt3ciu+SkAbXJIvJF1fuQyl5IAB/mosknD5PuT8mYquqRtfN92a55M2gibTVTFtdTB3CqQCtLTNWdJJcyeOWwskKJDC+aWpc3XdUupluc5zu5pF80VrflTdttyAFcuXbS1Q9KF+XwoKodEvypXeSZ8Orrt1o80BRIuXbtqjMTeacEkBQ6Ja9SEZE3d80u5Ax4ZNvJJpE0JXctoo7fSgijrl35royfJDaxIrRQB3iaLhze5K1rlweSAOOVyV3Tm6SW5BYri80rvkit2ofzOggQlck0lrZJW9z/qQ263aICx0cy5uibuQMXuXWF/cgAhkbkjYk0Q28mRbUE0GxJcS3zXLnSEn26KgJ9DJHZVPI7iTQvZpdcSY412ijjUPDUcFn649V27v96SJY+9Q4gTMyfrKz2ioI2EQHJhYR2iKrqknGmlfPpFSCFxImfqbaqXLD+I5xnzS9odNaCwpXeJ1TsRI45JcclH4i7xGFDoB8prkhkcu/pTRSMiEtygB4ZG89yfAm96hiTc0QyW8lYE9ia3VGEirykPmXSjaa3ltQQTxICbRHd0qAMnuTnGtRZpZP4jD5Dcu8RhHLzUAahuCZuziQuItqu+1fUoK2JzFoiu+arhrOrPanAqAIc+r96tIexNaRhHuSKRu7qUIqoUvaG7mVBuTSmYi70ZE/PRV/tT3c132h7VNIjuE7ie5kXGu7rVX8Z8uac4xj3oovuIm8QfJGMwd7Ku4lw89y61Q/ncjQnYsBqmzHNk4EwFzVcEjcs0nmtfLNLQexY8ZsiFnZC1Rrq6rimuDRA0274VSiQ5cls02nNdGoYvE6q/aNuX/ADSGZ/NPUNi4aobLmujVKoasO7JD7YQ+JPQndF37Rql7Uw9zKmauMUirjK12f+SNA2L72xstcv8AqheqYrfEqX24yfVNvWEXd+lPUnuGg9s+SEapidUPth3c0hqjF9HcU9R90vXrLQzzuR+3MRblViV1Pm3U7KEVU/epSsHko0bYo0eTM7I/vTXqZZcagxHJG9Qf5U9Rdw0v3owjzSbGNNdqzXtDpNUPuudXQdw1AYs8mjO2q4eIGJ5Ztu9KoqOouqBZ05VVltRl5KK5DcvBxJx1zclIDGjERbO4u9Zn2q7ntRDVbetPUayGjfGnINX3Jv72e3m6z71Xv/MuHUPno6Wou4aP74cW5pFjDlbvtWa9ofbql7R05EjUO4Xx4s5aogxC3W5Z/wBqfK1JqrTPNU0HcNGWIMPkgfFmG7LxfzWe9uO0kLVXqSofcLKvrqiYBaCRhLNZ6tws4/xDNiMn1FTPanu+FKWoeQdf/wBlS42S8gOFR+z2TyRMQjzu8Iq5GojISs2j1KmOocgyu6uaHjOPJ7VShQ+4Wz1FoizG4/vUf7wMaix9wZXMXkSgHUGSbcnLk7qqIcy49su77kxLVXMWT2qtCS25K9SLceeqk55pHWHbyTBF5rj5EqoNgzqjINuaj8Y7sxNxR9XegcfNT4HYQ1knJzdNy1Bybs1zLza5C47eW5FlWhe0PnztJG1RxOramXj3ZJo9pd6DSibda2b5IWmaMxyf5koBSbe9c4j/AJVNhReYgTDFEb9RModHlNXRBoVzp2r/AN4wIZWzIx3fT4UHZeP/AH85T6Yw1QTXAOPVDFiJBn0MwqveRvNM1Ux1E8srvuMyJNa9/wCpRsaJcD00luuaYKZy70JldomtRHV7kGySHSk3fEg41ya1zToQv9JKC+BFJogeR0ijtTZCRXIChwpEJSIfDmuF05+JAzoyfqXCJxZCQ7vSk+SAEWZflS8OTuh6iJskiIbvV5oA6u65ZZ9KE8+5rRQ+LkgAi6iS8I5EuW9WSTbUAdHPvdL3+JJsh7nXLbi5Nb3IA6Wduq4PNdHp5pW7bkAJ+SXqz6V23vXR6OW5AA/1JdyT8kXhzZAAv1ZJFu1zuRP+pJ/CgBbbfiXGztXLf1JW2/8AuQAiLakRJW9zMk4sgDnEblku3Ek/JK3TNskC1EWZfSl0kkQvnqkQuOiBicmz5JXOQ80vc6Qi93qQJoLVDd80TZk/JDbb3IJiIZNVzieS7w/dcla9vJBQrnySHcyK18krUBR1dte1dtcWRd2WpIMqvwAPyRh8krUYD5oJfA/c2fJ+aIZGuz/0poSdLW1cpvQ9xG5IXy5Zod3kuXbi0QFDg5D5LrSNdzTQ5l3JF3dKCaHbm+lJi96Yu+aV3zQFDxZ3dS6Q283/AKUyJP5Lt27LqQAbZd/5V0erRNuTF3JEXT4UAO3OPNcInLTJrU3xLdCf9SXE0QWODt72JC2WfJkrm70hJvJBNBEPwITFhHKx0NzZlk6LiOWmaBAWtu5imyFh804Y7dXTZFaKDSzlrZ99y44sPmulJdqm/wB6BCubuQ7V3aKX+VQAuovekW4csrvNd/qSt70AXGA9rMQ7PkQRS8eldrTppXuD/wBHU378ixaTQGiPuFZq1cEc306kEtWasKeQrXdnEfUSkUsb82PcPK1UdD2glp3AKlnqoAa23PcK2+B/dmLOPslSJl3wSbDb/qnZmoOwaaQKyLhVsDSi76S9Jj+ZSj7JvYMlE5Vgt+0jy/FAfVb3/lWhpuzcgyDY5ELtqJBtV0+DhThGecYELdIvuL9ywft8HVGHHuM7geAjIYyN+Ll4o/D9S1EVL7LczZ6NoShVFKEjcR2KKcdzVMR2St9Rd/5kEPaQ6OQGlkirYi2vJA4jMP1B3/lS2/ZdKJcwVEm13/VmnmLbcDtd6fUqGs7WYVR/iMby+K0G/wAwqLL9o2FyQk7QSlJ3CO1aeRbxNhT1luj3kXpUs+0T0sJMDbe+7dasnhPaqkxCkCWOnkE/r3K0CRpBuYH/ADJOKZRo6TtpHIQ8XO13WipsUiqhE4Hb6V5z7PxOgGP4hfcyeo+PDKFlQ4j33dTLB4y1No9Lp6447WaQxFToMaqYZRskv3a3LAx4hJ7Pl7XaXfc6Iseljtbj7s+pT2UzVZZHrtF2qgmDh1AMIk/941wv9Sy/av7AewH2gCcsmHthtYdxe2YYQxFd5kPJ/wBKy1J2kcTG+a4v6VdU3ayKzKR3iLPQgfqWLwyg7gzpWTfiR472x/sc9pcLc5ezFfT9paceUBmMNRl+/R/1LxHtB2bxTsrWFSYxh1VhdQ393UxuN30+a+6cP7UeOGQyHPztJXNRi2H9oKQqDGKOmxKlPa8FZGxiX6k1nyQ88mbw45+OD86v33Ck5OvsjtX/AGV+xXagjnwSpqOy9YW5o4/xady+h9W/KS8R7Zf2Ye3fZOKWogoBx+iD+/wx7yy+jmuuHUwmcsumnA8ltf1JxiMdM12aE6WYoJ4pKecOuOVnExL6XQWrpvY53YZSGRau5CguciS8PchcWEkyAurm6AitHmuvn3IC5qBoISe3X/FJAj3KxiudGJOKau80hLclYmShmcdURzXNzUW57khK0uSZNBvNchuck2jz+JUVQnJ/NdudccR70rfn+lAUduQiXf0rr964/SgKO3+9du8ly3b8SSAoJcHqXLrkvDl0q9idgl0uaES83RXIKs7/ABSt+a5t81275qwZ1h80hJJDb70ImmHdcldb3IW5LvV3oJG6mNyHNlCm8n+llY+HJRaiH/4SwyL+RrjZXPtLJSqabVRZBtIk1HUWn3LkU6Zu1saGMrgRCW5QKOqubLPd/mUq674V6EHaOWUKHXJ0nLRBd3oXJURQnz7mQv1ZNuSLd5pWoHQvepNbhs+GyRBODCUkbSta9211GtXHJy5u7rPmzRI6JbUvCurjitCdRxh7kk3qRa7kQl+ZBIYf/CRXfJAPTzSfK0dUCoO7S1K75IWyJ0nJu5AUERW6oWk6SSuYubslttybIUDCu267UV36U3w7hRW6kqATc0u9XPZHAY+0WOU9PVySU+HCYlV1MTXFDHd1D7/coGM0YYbi1bSRSPLFTznEBk1pGLPaL+5Zpq6HrqrIt3eiDIu9NsXmyIBu5NaqJoNsreaJshJBbuXfknZImy70TZCSF8+9E3ciyWERMQrmmS6Q7UukkwGAEJK+SR5GuCFhYPEWZc0/dootKPGra+Rgf8Jwiu8PTmpfD1ztWaKl7RqebhgLuzdY7S+ak1cx1FTPI7NcZkT+FVeNFa+HRszkR1YZj8LaqwMd5Kl5B+DjE/uSudK3dzXe7LpTszQrvN1y5IuSRFcmUdufq6kQl8Sb8SVzXZZIIHrkmJNFz5Ih5oAMScU7T1TwzC7MB/DI1yY1tLkkA79X7iT8gOtJrzdFxNeb7kwWaK5xFICbdbQC/TdIX8v/ANpAUlqbOZip4GZ9Gu7k1dcmmS2O8R0gktMvSm/zOk3NWiGyRxPewo+M2XNRbkTEigJHEbmyTTMI7k05NbbmgIt2TblVEWSOM5ckbSP5qK2104xIBseue3mucQ+5NcTyzFdDq9SrUnke4y7xHtQR9X71ZY3XUdZwPZIHgtARf4i9SwlkakoUdWOCnjc2/BCcnQjImGkbPmnR/UtzkHGLcu3Llu5IR80JAduYmzSLMrfClai8OSsAbnu+JLxF4ki2pNlfpzQAuruRXEl9KE+oUAJi16kTlrqhHdq6J+aALHD5LorPS+igGPDMg8nUrDStkJn8TbU3iEbx1RsW67coXtZo/BD3CnLunNK0krelWZhEX5krmuTZZZrqAJtBlxu/khryuqzR4X+0l+Sj1Jf7yem3NT/Mf0Bc43c9y6My4JfmQ9SoR3iXck5xOpNOKRc0AHxNUik9+1ButHmh8SAHSkXCk6eab0ySHagBwpEhkQ6WpN5IAMZEnJA21IitQARbktybKRrrHyu9K7d7kAdLmht6UVyXegAbtxJFu+lJxScdOaAOOW1Cee180RC/duQlH5oZTAu9ST58vCjtYu5cL3JUKxt80Otqd/yrh5CKKENlfbkhOO5s3ZObvNLid6nUu2McFAeXcpBExMgLIhVUVsyxwfKalqqd/Q+SWGi9Hg9bL4jKxlGwgmjrxZ/E1qscdjajw6lpwfcbuZj0+JSMzxRuheFrdUb7uTJdX0qaBNjJQsXck8LZKQ4oGzy1ZPUrcYaFruSPht9Ip1ht7lw+pKqDeRGkjZMnH71IPc/K4kBci2KC4zIxR+bc0DD3Zc1Kt8nQHH7kUbqRGce5J3f/ANqdYfJcIfzKaK3iMW7i0dDbaOak2IeGih2hj+pJhu5J8h6UPDtbRIYDDohtubTP8yd4duiVqAAYUVulyO3Xpe1K3bq6AG7XEsmyXGF06w6Z6IWjQABZj3JNy+lO8NIh280AA4vn8KXD09SNunVK3+aCLALba2STbWL1I7bdGSIbe5BYP1IU43NFZ7kEXyNCNq6Q2ohyLuREKdCbGn3XaNcuW96cHck43d6Q94itXLdeldLq5orWHmrIbBtbkyHh2Zpy1yFL+pFAmN8O1FraObZIrdui7p1eJFBuAPm21K1+bordy7a+5Ar+jlnuSYdqO1E3pQTY1bu6V21ONl3LtrIGBa/NGw+lIhYRy8ScHLmghsi/0pdPcu/uSHkuQ6ziW5dtXUAcue3RJiddQuO21AC6l3RdSQAN1vJEh2ikgBbkiLbr3JfJJ+9AHbvNK5cs9yVu7VAHbkrl1JAHGJrrkV1zIXz7kmFx70ALW3pQFnkj7ss0Ft2eroAC7b1JZP6kJC4657Uh3aqSAvnkl+V0Ii4kit3aqBnfhS1HkuPzRKyjjltRa/lQlyXUAcLIkQSPCV4E4kO64X6UIi3Uldb9KgaN92Y+1jEKEBpsUkkxCl6bs7ZR/wCv5l6TguOYfjVPxKOcJx7xHaYfUK+dx2qXQYhUYbUjUU0rwShyIXT1TC2j2ntPWBhtPe8khXcgzt1Xn02INUSkeR3F7lCHtEdcFlYZSS56FntFWk1DildHHJHTsEDttKBhyf6ibvRVGDbbEBcRhaQAlH4tpflJO4dRyQ1AzU9hl0tGfU//ACTAYHUw2cR3HPmRNyJXNH2dl4Ite9zbrsrhUUXC38iVTY97GRNURPAffGQdKmUvaiOaWS6Q7WbTW1Oww1EcIhOA1kAtoJN0/m5sjqMFw+oh4kb8Cb/hyvaX5S71Kka1+i2oO00cjjfJb4dqtoceaR/xcpB9QisvR4LHQzfihKJfFtVrT10VDoIRiPqk3E6fJSZqAkCQB22iP5cmRQYlgcM4x1+IvTh4zjgc7FQy44ELZ8Tn/dk1yqKjEgmm4jAxH3fChrg1U6Z9EYf9l+CYxgQ4n2bxeDtQGW8YpLLS9Nvc/wAJKgMpeztSAT4VDTzxchqYOf6ua8UwvGqjs3XjWYZUy4bWC+klIdhf+5fQn2ffah2o7XUYUGOdlixyiK0XruHwTYfMs9Hf6V58t4eXZ2wayfVE+m7Udke00Y03aDB3waUmtbEsKd7c/jDy/ip9T9luIjR+29nK+l7QUHdwj/F/T5p7tD9neBkBVFPVngxlu4dUY2f9WXnAY5L2RxQzwzFHCVn1lozuF/q7nUxjKa4NZTUPazUR11ZT1fs09HNFMG04iArlqMHjxeoDOnpqkB+JlRUn26Yx7MDSR0lZUZWtUyRkJfyUev8AtO7QYp//ADHgD/w6YBBZvFN/RcckV4Lztj9meF9sKPPtZ2WirQdrfbACyUPzhqvCe1/9jWKsvl7HY5Hd1NQ4ntL5CbD/AKV6bTdpMUmImkqauoI/De5ktHhtHi1cwNHQVZkzdRBb/iknPF9g4QyrlHwv21+yftZ9n8pDjmB1NKDFb7SIXxF+dtFkLtubPcK/TulwntGIZTxAcRNa8U5sQrzbt5/Z37F9sJDkq8I+469//F4YYgJF528l0w6uvmcs+j/wPhDVc/cve+2P9j/tLg4FUdn8QpMfpRuJgI+FNb8n0deK452bxXszUlTYxhtThs7bbZwIf0l3rrhlhPwzjlinj8orNOa4/eu9XkuFmt0c4C7ai6RSs9yRQrdqXhySSVgCwoiHy6UJD5IhG7VKICua5Ji3Ju3XRJuSsBy4fLck5XEKbLkuoAO5+5CW5/iSHn6kvEgAsvhSb9KG5JvJAqC8Xel80L5e9K5MYXzRIXLpSbqRsB1uXxJeJcXXLq1VAEXNc+e1CkixUGXNA+7NL3JWe5Otgsg1kdpZqgqiOE8vf1LUnGxaEqHGKNxEstw/CuDNBrlHVikBhuIMJiz9K0YSNIIuz81gRkeNyzWiwbEuIwxntWWHLT1ZWXF/KJfXbsnXXzXG3apL0ziOjySfq5ukPJdViYlx8kT7kJckBYi5KTQUr11ZFBewXvbcW1RbreS6+Y6qWVYUsbwzGDv0OQ7UJbWXVzpHJ1RLOrmhJeLm66gkS6+WeeSRc0j7kACI3EnQHakAtln4vSkxIAcHIkdu3RA24kYdWWXegDc9kMSwTDexeL0+IUVSWI19bSU9PVRHtDfdkY+W25YfGZnqsVrJs7xOcyu9W5S3qKeGpwEKhpSiOomNuA49YRbS17s1Afdz6u9cmJf8jZ1ZJXjSGBFy+FSA2t8SERtcXZ05oLrrOJiHzRW9+iF5mFDxmHzVE0xzddoua5rgyMXJkuIw+aCeQi5Lo5kuXBdzVhTYDW1WEFi7U5DhDT+znXFtiA+dpF+YVDml5NIwkytoLxoKo9bZK093hfIBFG+eW1Wc8lBhvZjDaasrG4oT1MoU1D+Mc159Y5aMxCI7iUAcUl5UeEQ0o/8AHxKTjH+UBtZljjlaNpx5JvYns3L22+0XBsDipKmtlkhnmjgpXYTM2jKxrn5blCqaWejq56aojeCopzKKQD6mNtpClhRVH+02KYjPWlLWDhwA0o5RZZnbaIjy0Rl+IZG73O+5yJ+pVitttiyOKgokURcuaIRe7N1Ita7kyEhb3Loo5WxlxXfS3UnbRRcMfNVoZ7DTckVqNsvcSJsuaNA2Giz7kuG//wA7k94cknJ8836kVQrsZ4ZIxpZCY52B7A23ZcndC+ZF8K5ETk9U2tt4j/JSzRAruvPNEP6kzWFw6Wc/KMy/khqkSnch6OQ5MPoIzdyEIbmH5lcS4wuRF6k7wZKUIopY3AwjDaX0pFlcoiuByfI2MemfpRDG4o9BLT9SJ9warZIxcmMaXfEgInRGO9D4clqkDYY5knH8Kat97pOLl/FOgD4nkjHdpmmRHd36Iw6nRRNjhFbkjAmFIsibN11uSEFnHzIRzSHPv2rrD705bHz8XxIoBkE8BPahYU3rcTZ7UUIk8QRt3MKTSNmmPFknkwDIhFNFIfvXTF9uaWqAF1Po7kiDa+ZOgu+S7oSAHRk26dKTFdzQNuLmiEfNAB3Nz1SIrh+JD36966gB6lm4dSD5/C6kYkNpi/mygN5irPEh4lNEfv6vmofyLXggXaJJu3RFbuWpkd0XULjuRW22pgTcMG6/6RUOXdKWb96n4VHslf3soB/tSfLvWS+RT+JwskvchHmiEVqSK4krdUh59653IKOWpWj6UtSSuQArUrUJZ+fUkOYjn4lABdXJFb7023mKVz80DHCLuUapmOENgtuRdXehljcrdbVMvAfZXlIRHxH3F3kKn0lQxDkzFcPqQ8FyYs8ue1GI2t6lEYtDbsdH9yRF+ZBbsSLaOq1JD/yrhE2fJNlmJc1wiQAfE72Q8RvLxLl3pSf5bkAG46augHdyXfFllb9SmYXRxzVcHEBpRubOInt2/UuXP1EOng5z8HR0/Tz6mekCG24c+kPUmiL9K1X+zftVBVHT52QSETET7cvpWamoTjMsnvy3XCy8vpPWem6ubhBnqdV6T1PSw3muBq57dNq5pntQsXdknF7qPDBcu9Db3Oi8WSFhu70wDpicamB28MjK57cyRljANHtAYxFlAwaFpsVp2dtrPcX7k5isgVkPtLPd+I/V6UmWir0EdUJE3d0obd1y5bomB15B5oLvml4v/RLhuoLCu25pt+rmit3EuWoA4/w+a6XNc17+lJtooKOWsVr5bk1daXJ9U6XLTvQ27RUtFIacWt02oX26OnWF7rUuHrolQ7GbXJC4/NSOHp+9ceN8rUw2GOH80nFOlG/0ouH1abiQVZGtu5CiYenxJ8h2jpyQiO5QLYC3bd0pPHc2u1WVBhL1mgs5GZaCKGvwuShLKRnH4Sa1c/fhv279wu7ZX8Ny+IUJR3CIu7J8hYRTduvJdBV8jRC4nolw92fh7094vi/yrpRsI+os9Uaj2Yw/P/BcIXJOW7e9dtu5sgVjfgFIR2p221K3zZA22xvhl5JW+9OcPVK3VArGhHT4kv8AKnLbmSIdqAbYNr23eFL4kQ/vXXG4tEEjQju5py3Ql23VJo9yCzgjtQsO5O2kLjl0pNn3IAAhYdUiHd8K6xacty5w3u71ZANu5Fbqut5IiHzUADoWnSkQ2orXtRcP+pOgGx8nRcNrc2zRI28KpIVgW7telGI7tETeJmTsI/FuVJGcmV1yTDcg6dqG5rl5520OLnUuXMKV3mgsJJDf70CAHUKV21cfpQB1L3pXbbs0rtvwoASJNjzRETZaugDut3UuLrkgbPuSsBxJC3i9SEi3KbAcQ7kupdubdk6sBF+pcz+Jd8K4250kAsvchcWRNtLmkmANqB+nl9SdIvJNly0QAA3CiuuXbW5uy4I9Wm5BB1ySbLNc79dqXdzUlhJLg8l1AHB5Ig6tUurlmSH4VADl1qssIx6vwOTiUdWUQ98Rbgf6hVSXJFdpm+W5aJ/sza/R6r2f+0DCsWOOnxcGw087XnJr4rv8WW0Cno4aYpYzjlgJ9k4OxA7fUvnZtxZOyssK7QV+CiQU9Q/s5F+JTHuiP8qhxse2p7dPiATfhRlGQt1eoVlsVxAIZiCSTil3ESzmG45Bik4RtK1FUGVrRm+x/wAyucYwGSlmKKaSL2gWuIY5GP8AwQkokObZ2HtRWRxDHffEHKI3uH8vkp44xBiTZQZQVBN+ynO0SLyEv+5UDYaZALtG5W6fNDU0s0Y2MAD9LKqROzRIxHFqmnlyPixF/wAM/F/1SpselIcjdiH4UzDJOIcKXKUMreHK1w/l8kZYbTVEWcRvTzt/dy7gP6S7vzLNuvJUbfg9O+zH7VMH7HzC+J9k6XGz5tXCdswfle5nWt7Q/wBoztJjF8eGRxYHR9IDFbLLl9T8v0rxWkoXo7QljcSJtPib4VPizjIfH9SxWOF2dvdnVM0knaqpqpCfEZ563Pc5zzOZfzWiwHD8U7SS8LBsMqq0B8QxlY35uTLA9me3EnZXHhrJcHosZgZxzo64Lg+fudev4x/a2l+6wpuznZeHCZ7NTqTYwjL4Abn+ZKTknUEaQeOrmzTYH9huO1UI1GKYnT4RF3j+1IR/wVxiH2M4iUBVHZ7G6fFwFrTi2gWf1MRMvnSv+1LtB2kqCfGcTqawjfpvsAfyNop/Z7tZX9n5xqMHxCfDp/VBJb/T3rNwyebNVmx+KPXsO7SdoPs7xHKopJcOnLnHVQ3Af/X8q9Bo/tkoscp/Z8TjqsLI+VZh8lwt9QrznBP7RmJ1EI0fafDKXtDRFtcijYJf+jrSUeF9gu3Q8TA8VPs9Xvuehqdot+V/9JLmlD/NHVHJ/gzSzdla/EovacGxxsep33bZrTH6huVJUFWYWZR1kE9Kef8Aes4/1LJVkNb2VxLKmrQnNn0q8OkLctphH2vY3DRnTYjFQV4ZdWJwsL/+qlwZamvsVHiRiYv+IQfParLEafCO01CdHimHU2JQPt4dXCJCP6lmSx6jqqrN5KanvfoBrAFSn7SYXRyb6u7zGIC2v9ShwX0Cy/s887Zf2Q+zXaIDn7P1knZqtfcEUjcWnf8ALdmy8E7af2b+3nYlpZ5MIkxaiDc9VhjFKIt8Qtqy+x/9ssFmj4cZ1d47nPMdys8O7UU2ecU00Rk3ikdXHLlgQ8eLIfm0YvHIUcjHFK3OMmtJvyofEv0Y7SfZr2G+0SEo8dwSmlqC/wDFxjZKPxXtqvFu239htuGVX2M7SR1A91DiTWl9N7f9q6YdUpfPg5pdJLzDk+TzyJ8xSfvWu7a/ZH2w+z+Umx7AKqliZ/8A7mML4S+K9tFkRyk1Z2IfhXbCal4OKUJR8iEl0OpNo7/erRDEQ+9IvJK650rmu1VggbVxGXuS6ulAwdVxHbu1Stb0oAH9yXUKTCi9yAB8SK3/ANELEk3yQAteSX9SLclb3oAEeaVu74kVvfch6UAE3cgRoFSEjviSuScVxMZ0uaYqIWkAmfcnlw91yhrZERepjMVozpZi9BKLTVD08ovntWtxKjaaMs2+SyFXT8EibXReRli4SPUxZN0bTDawaqESz3Kfn8SwmCYs9LNw5HawltqeZpoxNnuF134Mmy1OXLjpjrdy6P6kh5JMOq7LOejq4Q+9H3rj80WFB0szUtRFK8YTsD3WSdJIJC4khyZMNz3Wj0iuJI4sZwuS6uPtJJsu5US0Id3eupLmiCBWvau2+9cuRDzRZVC183RCXxJJaDyZAVQ63JOxfhsTv+VMCTD/AO1OuTWioJBrN2OYXGxuAU1BNUPa124ytXHyz2prE47e2leDPaFHh0FO9r9RPuL/ADLtywxPhs3yqqQuJqOm1OXB7iTd2iVri+S6tjAI5G55NySIgJAYrjFa9yB6jnEYe5CUjeSRea44uRKbHqN/7dS4aVRh1BhlJFWWa1lSAzSkL+jPQEzBh9bJQzx4nXy1FO90vsImQw3W9RDyd1Xdmo/aPtUOOQL4Cax7t3cNq1GIZR+2Z9LX7l58VvNuR0TlokkQ8CsjwSgaON4rYWF9FPu3elM0o8Olgjz6IxH+ScHy816GPhHDP3MiU8wSYzXhlvjjiES+HqU3idWircNjcqzFKl+o52ib6WYVP1u0Z0RfApfod42luTJDu7mTQZk/K1HborTZk0g13ibeTIRH+pFawrWyKEOXczLtz9yQjddk/SnBFxEUgG7tO5ccrrW8SO234RStVk/+AW7tU1DDIMJSubFFNIdgiXSLPanbrb3fpFrkgFhw/DmytI4OK/zMiJYP5pGi+DY3raoGMTONMMTdVTMFO35ytVjd3eJBQ4fLi3arAaSCN5TaoKrcBbwQi5k6rK6iLCvcSKsX9slZzeUm23E/PLag4Z5ZrvEeaoM8+b6p0RybJkRRnOXI1w7vpXLbS0dPdOmSjyZbvUtzOwXJi8rkD8ki60vmgLDXLrUunTK1d8WSsGxDuuRMOuWaFhe1EPJAIReHwpwZGHXwpv6krfpUCsNyEn5J27TQkzrd3XJwehA6YV3zJEGVxbkLFcJJNnmrGFt+lF780PzXXzyUAd1+kkun4vJLXcjEfPcrABhu7rUYj70P/NOCKAOgLcnS6fpSHqXGHagDrbtck4/pQsL/AEokAC2XJWJZzYaLZ8lXtyVhRDxIZQ82RIaIYjoWqVrXZXJPn3omFrlRNDdnvRDG25s0Vree5K0fT+ZMKJ+HbaaV8lXKxpdtFL6Su71XMPfmso+Sp/ERZXD6kn5Ejt1QFmTLUmgPekjt7/CiMe5Axl+S4/LayMY7rRXLddFHkAepJh96K0lxuSAA8VyVuicIUnF+fhQA1Yl83TrcxS4f6kANOPm6X6kdu1K3+SAA1J80NvmnXFC4oAaPp1XLdvNP2+9Dw9Ms3QA3cPmuEWnJxRlCwlolw+nNQAtg2vnyf0qVDiX+9SSxxBcTjtFun6VFhjC8uJnb8LbkdNJ7Ofd7/cvK67pfycbger0PVfjZVkPZqPt12K//AC8lwmpwianx87uHiMGRXZ9xsvG5qg45Zeq13/UyEpAmMyLMbei1NOLyFze34l8v6b6H+Fn3X2fT+o+uR6rB20M680rn8tqet6fT0rjjavvkj4MabMea4nHF8ubIdM8s9yoCdhX4cdfP02Q2t83Uam/EoZ4tSLqEVJ/Y4OWWQlNN/SyYodtRruEtqgCDbqu227VIOPhyk2VuqXDuL6lY7I9vc3kuW6J9oX3ZLjx9yAsYtLu6UJD+ZPvH3apcNA0yNw7h+JA+3TNyUp43z0XCjYfAgexGEf09yVu5SeHbq/Uh4ZeSB2MW2pHn3KSUdqEo/f8ANKgsYAdhNl3pPG+7S5TIo9krN6bk0wtbyUlbDHD9yF49qksLbnSEbWRQNjHD+a5wdOfepPD+ldKPdmjUmza/ZX2uo+xfaejxOsoo6+KE98UnS4p37Yu2VF267Ry4hQUcVBAWeUUbLCntbvXWjcrnZl4r9Lx/mfl/yqjOFq+eCJa4sucO653Uko/kiCFyLJty9nU22IwwtaRu12SDh6fEpszteLMO1kHD2o1DYivHa2qEo3J81O4aF43LRGobkPh9KQx3CpnD+SHgvyZOh7ka34VzhtkKk8Ml0Y9EKItyJw27ly3dy2qYUOpZsucPnojUEyNa5bulLh7c0+8enJLhuTEjUewxbt5In6U7w9NEnjt8kUPYj9RoyHzTow26+JIo380lYWMdOqTEneH5JcFx1T1Cxq7dyXfEnOC/hS4bl3MgLGrh8nSuYi5J3g6LgwuqonY7cHLJJrC0Z0uCQ6JcPXPK5SATZZp3aOuia4LiQ57UYDuy8lZkym7lxvUu/vXV5Nnq0bHsD9nNZ28gr5KQ4rqaMjcZDtzy9KyM8L08xxP1A9qlYXjlfgpG9FUyQ3traXUoZyHMd0juRFzXJjjlWWbm+Poh8sDqS7uS7alb3LsLFcl9SVqG3uQARZDy6UKLT4l1KwOajal3/wDalcuXNu8KLA7ciu9yC75LikA1y7zSuFcbImTsKDu1+SV3f0ptJFi5HHJJyQPzS7kWMO5Dd3Ml9KXcnsArree1L35JFl5OuNy5KyDvh/0rn5nSL5ISHp8OSAsT5rt3cuOPve1DqI/CpAK5GI3c0A/zRXbupUB3qZJy80nJIdzKSxainB2j6kLEiaTwNknRB3p1ZBoJ69KV1t1yQ7tEwqwtCLLqVvgfaapwNxBgaqg74pfT8JKmttTok8bFnkghr9HpeEY5hmPMLQSPT1nfTSv/AJS71eQ4W1RdGUD3523CvGGJrtHcS9S2VP8AatjJHEGKS/eVPHG0TdIGLN8XelRJq8QwumoYQOeojEn/ALoXYjVNJXUwiTQQOQ9xG6saCHCO00PFoKhopfHEfV+lL/ZuOnOw5JAJ+V3S/wBJcli+PJoufA1H22xelpIsPPhT0EbkcdNO1wg79Vpc2VzS1WEdoKco6apfC8Rz/ZVjjwjf4Ze7836lmans/PxSB3/KS7R4Ow6u7iXyU6r6BTf8i0xTCanD6soK2Fwn+LpL6SbR2+lR56WMnB49hNz+JXOH4pV4bSlFkGI0T9dJVNfE/wBPk/xCpFuB4sRNBOWB1AtpFWHfCZf/AIvd+YVNuJdWUIQxCIuxuZekk5GTRkTtnuVpVdnayji9oqAAIHdspb2IT+jLmm4ipBcWCnkqiy6i2jd9Kq0XVCgqp5JRCACMvUPUtBQkFKUEtQ8l/U0UT7vzF3KohxCtz9mjCQQN2ziFrR//AFK1CjnjuYMgHvHNHMuDRM0bfaBXUYFFFTx0YM1rWuRHl8Rp2HGIsUjJ3OyXPxF4lmeHcBZux289UQ0LF43i+lQsagXs5GkMmv1dBWcWohs4rj9KjUBBHBZxXk//ABHuTjVzCOXTb6lVJ+SdhUFHiccohxBs9V61dBDWRxjfO4/DGqGmqru674hVtTVxxn+0cbW01WbxxNYtGso66WGHMHeX96usP7VSwmOrj8JLCxYxGOw5Qu+am0mKU9QJMUrXD4s1jPHGR0Ry6+GeuUHbgiD2eoAJYja145dwuyxPa37A/sz+0gpZKzDhwivN/wD7vCsoiH8rDk/6VTDVAVvCl/mpkGIS0+69/wAqx7NcwkdKzb/NWeKduP7EfaHCylm7J4pD2hgHcFNO4wzW+m7kT/wXgXaXsjjnYurKmx/CKvCJxe22pjIRf6S5Ov0GwntcdOf4krjrqRbnWgm7RYP2kpCoMYo6XFKWVrXjroWMf5prNlx/Lkl4MWTxwfmE1vPqFcX3f2z/ALIv2edtBOoweWbsvXnuuo98JF9D/wCleA9uP7IP2g9kROfD6SLtRQDu4uGP+Ll8UXNdePqsbOSfSZF8TxHqS+aer6OpwupemraaagqBe14qmMgNn9Nrpq3VdcZ7fE5HHX5C8W5K3ydIeSTDqrIOWukjfJctHySsBv3WohK0V0vEgYkWAXzXX3Foloiu0LRVaAC7+SHxInHd+5K11NgCX70m5onHzdAtCQ7RQkPSiIUiHTmpbAXzQ/NSKShnrpRjpqeWoN+QxhcvRezH9nvth2mMM6D2CB/FU9X6VLyQS5KUG3weXyxsTZLNY3h+0j8S+zey39jGOqNvvXFn0bN+FHaPyWwpv7IvYehA2qKiWolH15Wrgy5YTOzFgyR5PzaOZozy0vzWr7PYwBRDFJIA5eol+g1N/Zp+yvD7ZHwCCqPq/HPmgqfsJ+zSZ7G7JUgAz6lEz3fmXPCWjs6pY90fELSMWrOz+SIfevsSu/s7/ZxUWtFQS0fxRyFosziP9kXCK5jPB+0ckRs/7KpjuEf4LvXUx+zieCR8yXWsldt7l672t/sr9vezNBLiFHh7docOBiI5MM3mDeZBzXkBxnHKUckZBIL2uBtaTEto5YT8Mzljnj+SOdRJN3JDtRkNw5stUzIHqXV21K3cmAOqQ+5K1E3LvQAJe9E39KX7lxAHXK0kWmXN0l234U6IYmK3XwqVQU5V1fS0zf30gh/F7VHAe7JXfZAo6XtJRVMhfhUrlVHp4Qa//SoyOoMIe6SRRXR1GLdqqsN3ExIoQL4QZLqHJVvZKqlquzF8jW8etlqLvN3yVoI/mWGD/rOjO/cLcl4dd2iK1rkl0nMlt4B8OfhQsO7ktP2X+zXtT20kswTAq6vHPWWOFxBvzPovRof7IvbiSLOWrwWlNwcuEdcN4+7TvXNLqcUPLOuHT5J+EeJWohFr2yXq+If2XftHoQOSDBBxQQfX7vnaUun08151jHZnGOy9WUGMYVWYXKHgqqc4v8yS6jHPwxSwZF9GX7JQmPaetrHz/wDvohu+HVaXE6WOaaqglzECNwf9SpsB20FVIzbjqLxLzyyV5dHVV5HIL2HNqP5ksZz5bs5NCEMxRx5WA9jfSlw7XXZN0pGzbc0ukhddy8HI3yR6CieHDRN3YvaJ5Zdvzy/0o+GpUw8GCigfP8KHW71O5EmrX9KmC4HJ8jTbeacfLklw3uXXjcd3UtzJuzgl7l0h8iS4bpEPhZ0CCHMtXyRCO0c/NNgO4kTRkXchEtHbXzyz2ordoszIRG36VdYD2PxvtQ0r4Xh8k8ELXTVJbIY2+I30ZDaXMhKMp+1GaxCbg0FUbNuECy+pW/anDXwHGPu6ay+nghC0DEt3CYu5c7bzdj8D7Ohh4YpLjmN4mzRcKkCwsPlY2zv6uIxDytT1Z28qClH7gwSlwMmax8RxAPaasybbcIvoC5Vl2ycHd2NMfvYFN2dl9njrMUqKfAsO/wD0rEDsH8odZ/lFQMB7aRYL9qWE1+D0lLi1FgsZnHLWU5xBXi+hiYc7O5RWw96isKsxCpmxStf/AMTWScUx+nPkq6kjn/2txHM84hgjDd1DnuVZIudWGOUMaeho8QqArsRqKuOnjohmkKVqaLojzLoH3CgHIuSFuWaK1daVI8xvaQQ9Chza6qYPyTEosSAIfTbknA23aIbbXSYt2XqVoAy8Wq411uuSVtpEuiSoBJNdnoiHkhL5oAISe34kmzG1COVopy1QAhK0RTg9CAchtdK7p0QA8uBkufvRIKOtu+JG4+9B4UXVaqQHfczbUrupc+S6wpgdXRuHnkkPNIsyJABkVoou5B4e9G0enNABML7Utbl0I93O4WRcO7+CABfwqZh8nDqxb1Mo7Rhb3qRT5RzM+b7XQ+UNASi4ymzeaHqtQYvNLDiVgNcGVz6bkxFNdNe7uIv4VKyIpomOOnK5Jh3EjDKQM2Z0Tjt5LUgehH/6eWfmo9u4eXqUyKN/Ysn3XOmxju7vms0UyKQt/wByRRsWrO1qlez2lptFLg28m2rQVEQh255fIkNt3cpRQvy1QjT7y8KViI7xtdm7Wj3ICjDbkan+z7Sbq/cm5KXbqzaKR0ROHc/PuStt+LyUsI3INWtSGnYQLmgRDaN/zelc4euj7UeK0ss1DlA7jKz3beokqSnnjAGlZri6yzRfI64A4Lk+1FwdvqU0I3Hu2qGVZAVQUTG97e7agKGjHySGO4vhUx6dy8KJ6dx+rvQIgEL3ckXDJSyp7u65E1PcObMrAg8N8kXBcR71M4JxuObOkUe3VQKiDb8K4Q3Poy7U4hFDazg5E/pTpkFgH4S5WoGR+Dck0Le9So7JjJgdi80puHCYRme4+SOCbbIvDYeSXD7+pTOCF5BluyXGp+7J/wD3J+0OSDa4+S6UdxKd7O482dL2d7h0SGiAVO1qQx2qfwWEcsl0KfiSizMihjVdHw4aaLPpjzf6nUWIXEhfLvVxXRtNVm7NcPSyYKnuu/yoAhVMf4xPbzTXBbMtFYSwsIcuTarg0+mb7tEIkgPCw9zpPHtU8ae73JFSsJZZOSsOSueHVLgsrH2Uu7dtQ+zvyZAFeUOujIRh368lZexvzQ+xvtZQUV/D3ctq7w+pWL0b+Jn/AIJeyvcgCtGHdySeMeSsPZ3t0b+S57L5IAi00NoSs+XQ6YKG4eStqaH8Qmy6gJRgp+rW5AEIY9cs9qXB38tqm8FyHvS4NyAIXBuLVFwblL4fxLlu4tUDshvHuLNtqIY+nJSyjYdrIeDcOiKJshPHcXJOjHaGXiJSmpXkPvYe9Iqd7tWQMhcHdlah4drE6sfZ3t5Jez3dyAK5438mSKG1T/Z37mu8KIqW0tEAVzx3d1q5w7S+LJT2pbebOQpFC/oQBAePvySKPzb5Kw9ne5B7K+7RAEJ49vJC0dt2XerH2fdt6kJU93mgdkA47R9KTip/sr28uSFofcgLIRRvySKP3bVNaHclwUBZC4b80LR7lP8AZX/Kl7KV3SgLIHDLyQtHuLxKx9nfPLJc9ntHo3ICyDw2K127kuDuy0U4ad//ANlc4PuZAWROGiKFSxp32vZ+ZL2U+5AiIMb/AFJcP5qaUJ+T+9FwX8rUUOyDw+kn3J0BufN1J9nfnk+1HHS3FrtJFEMxfSy6jcdqS8c9oG1JvJLpXEAd/cicenRDb5Zrisk739SWm5JuaX8UAL3peG1EW5CRW3IHQrUJZeScHkPqQ+JQIEBZK1OIfEgAbRStcrUVrJeHcnQ7BONkmj26pxh96T96dBY24pW7dE43cklQhtx2rqMtqVu3pVAB080l21EgAWFJ+aIv6Un5d9qBAllkg1/KnfDlcm3j26oGASXvRkNq4XzQArbiH1Zpa8khz7iRJRIARMT9yXel0plnCJdut70u9d6eSAOdyQFaJf6kRD3+FDagBz5Lttu1Naj8KJifdkgnUfAjp5RkiN4pWe5iF7SWywP7Sp4YvZ8XD2qDK3iiAkX5h5OsMxP707dd3J/Iza1PbsOqMOxyETpqljiy01usL/Fk1UUr0p5HkQltYl43S1VRh83FpJyglbxRutzgP2lAUXs2MRta9o8UWuAvrH/tWbx/oNv2aSXiWWA+VqqqwnGMnNmt+S0lJRxYhBxaCoi4D7rjkHhflN/8pKPiWGx11MMUFTGUYFdJKPR+Uu9Z3Xkag3yjKUXaKvwcyeklYoie46aRr4j+oX/0rU9nMSo+02KRUdJHJhOJTuwtGIFNTGX1dYfpdZs6zCqEyCKnfEZRa1ylO0Pyi2r/AKlGPtVicJZUko4cL+Gjbhf1c1PL8GicYfJm87RQ4p2ZxeswqvjaCtpTskGM7hH8zKAOKSTN+I53D4hdZ6g7WSTCMWLsVaI9FSJ2zB+bv/Mn4sSaSa1mOWLulibcw/EH/atFKvkN+7wX1PXWnvf5EKt6PEJahsnZ+WmnUsr7dHGF7O0sT8jFPvjjTBrnePIx2pod6mt+8Ir7HNhNtripI1UZaZt+XvXnryPNNnG+936vUr7D6NxhuaoIZe8fCmNNmsjquCBGe0e4RZNVGKSDezG4gX+VVgVUgtZI9womILt7rN49jSwgmaQ88zL6k8NYcb5Npb6XTRkw8mdIS6uajtcCL3Bcalhm/bsIt4S8S1FF2kCNheeS270svOiF5Oh2UmjqKunIWgd7u7S5Z66mik/o9LhxyCoDIJXGVzuuMLdPJWtFXSEwg8ke7kR9y8xpqWvkcpHNgHPWQztVzQ1EFPCRzVElQXcMXT/NYTkzeM2eq02JR0NR/wDcxylt/ZHcOa2WC9rGzEGe4m/4f/tXgtP2qGMhCKiYRDxTvcS0uE9uJBcf2kVracNhtXFKNnbjy0ep9p8D7IfaBTFTdpcHo8RDcN08dsrfSTasvBu3H9h3AsWM5+xOP/dMvNqHETeWL6RNtW/Nmt6eLT1z8QDYlMpMcloy0e0u+QQVwU4e6DLlKGX5o+L+3f8AZ57f/Z3xTxTApZ6UNz1WH/jRW+q5tf6V50BMTkGdpenvX6Z4d9olbTx5FbOLf0qm7T/Z79nX2qAR4/gVNT1xtrV034MufquZdceqnD5o5X00X8GfnMutuX1V27/sOvDFLUdj8fOqy3NR4kw3fSJivnvtb9mPansLNZjmBVdEGdrT2XRF+Zl1x6jHP7OaWCcPJmH5IRH8yvsN7L1FQwT1EZxU7v4u9b/BMFgjhzjsgy8Isy8jq/Wun6R6vk93ofQOo66O0OP/AE8spsLrK6Wyno6icvTHG5K5ovs97T4kQtTYBXTl0tbHarf7UPtUl7D4jBRtRjFKcLHHIDPaQ9P+lYGr/tMdo8x9nqJYvMRe1eph6mGfGssHwzw+p6XP0uV4Zx5RqMT+zvtXg4k9b2bxKlEfEVOSoCFxexwMT9JNaShRf2pO2lLiAVlPiM0U4HeBcQiydd7U/wBpbtJ2yCVsQaD2mRmzrBjbiiXwkt1kX8mc7x5a4RpsM7D4ri1jhFHSgbEQFVnZeLenzT49g6yTEBoo6uhOqzELOMQjc/qK1YXsH2N7c/aliVPLTVFSFFTbgxCpchijbPw+fyX092F+xHD8FqAq42qsexs/2ldOd0Q/SHJZy6iERx6bI3yzyDCfsx7R41WS00eHvBYdpyz7QYvq7/yr1jst/ZvpaNoqjH55KwitJoohIIv1c16bimBy9naEaueWEBjcRkuO63Pp5clfYb2gP2MYAOSoHIScJGbMfp81Hd7i2izdY1B1Mn9lOweD4DRxez01NSxN4Yg3fqWokroqX9lsFvf4VjaPFoCglcKs4gBrjDkUT/m7li8c+0B6cjaB7ib0uuZxcmdG6ij1CbGvZ3vadwB93NUeJdqrTI+KwW7n1XgHaH7VqgSIHqGAddoqhj+0iSqAgeV5A+JCxnO87PoGs7dU1OzNLURHc5DamKbt0GLUxtBUOYR7eGX7UPzDzb4l81452qqJh0fbkmMC7ZVeG2yRSSAYPoQoaSYLK2fSJdrAIBPMxF9p3HcJP/yUqn7bUkcPCe4T/wCLGdu1eHVnbaPFnGtij9nvyGeAOkT9Q+4lFm7SSWlk52/NaKmQ8jR9JdmPtOrOy+KidPXuMR2lu7x8k/8Aaj2F7D/bZTFXnTxYbjhtd940loGT/wDmhydv5r5bDtxLRtwzdpRzutPcTfSplN9sFTQtKUYDua1hz2j8Sl4o3vHhm0eq2Ws+TGdtOxOI9g8YPD8QAD1/Dni3BI3mJKhbqyXqtT9olF2upzw7F4mGlqLRY87jjP1ivKsWp/uevnppJRMQfQx8Y+El6OPJa5OJ+eBMWqHvUI8Sp42JzkYclFftFTR/3n8lbyKIaNlu5NlzQkWqz03aqPlGyhS9qpSfY7WqHmgWsU2bByt701JUBHqcjLFnjk83ORE2JPcWb7iUd5Pwadl/Zr2xCPIndF7cswFc5NkzsXpU2Co4jCjusntIvo6p5PJXFHUNR4L2hrCZy4GFzWEPhI7Q/wBSztLnnk2ZEXhFajtJg+K9lfshxnFK2jOjgxqSHD6UZbROTfebiPPLZzWeXJUCsWP/AJFRS4LT+z9ksDjdmH8Ezf35u6tcDwU+0GLU+FU1RCOJ1P8A9vSS3Cc7+kNuX6l7Dg3Yns9T4dT4ZhWDy4zj2F00fHq8Sqxhpwlsv4Qjblnu8Sx/ZjFK/Ae1lbjHa/spTzjTsVVHHTX8UCYukZW5MLelca6qsesfJ1SwKWS5+DTdmPsBo/aR/wBre0cWHS9+H4ewyzfmJ7Wb+a9YwD7OcAwGm9o7LdksPlqB2tWY9W8aYvisfYyof/4lvs/7VYJBTUmFxYQRSBNNxWvzy6biEc8rloDqMIxDs/X43SY/Di0oheFJRsIxZv0jbz8S4sk88+WdMVhx8Ioan7XO0khfj4g5UtO9nAgAQhL3bOTLS4D9qmBlXU8mKYfURDTHfB7IbEF+XUY836kOKVR/Zb2IixOrnpRgrXEZsPjBh4jmO5rHuztb4lDp+1HYbtJgkVbX4dFQSx7AKBnilu8NzPo65bU+JI6U3DmLL4/tUb70pZcPq5CHJ74I34RXZ+9bLDftG/20ozwiegoe0EBsXEwzE4w4uTenPmvjbt19umCdl8ZrKKCOoxashKx4Io+CAF8RPqrz7Me2XZT7VK32islxCnraBhlbBwk4Rad4nzk+Wi0lhUVtEhZZWep4/wDZb9kXa4qymo6eo7AYtE7nIUc3Fph9RODkWTfSS8j+0H7AcY+z3DafFGxCh7TdnpHaWPGMIkcorX6WMXHMHXodf247OYfQQS4PmdLM5RScXrjJ+pizHNZTsT26p+x/2jU+GGz/AOzOKzFhuLYbI5cEZXcuFMA/pElrgzzg/wDRjmxQyR/2eRDz1XZelaf7Quyr9le22M4bGDhTw1B8G70OW3+Szlu7IX5L6mEt4XE+WyJwnrIdrM/aMne7JmG78qG3T1ISkcjLR1wSfvbpVohnSF8tu1Fr39SFtzDoiIvStCQena2S4O59NyXfl4lzp5IJs6I7ubflRgPdokXkhG+QhZtxdwooiyTTdoMK7LwVlfitG9eIQENPFm9nG8JF7lhi7RdpO2lOOHS4hU0+EZ8V6aI7Az9RC3epnbjEJSo6igoJBOOO0K2Xws7l+zH1P5qdgdK8eHRPIzXu/wDLwrgce7lr6PTi+xiv7KosDiwGrwn2SnaWUqpiOSV7i2blpSk9omJ38yUOv/ExbDg9Ecpv/IVIphK/N/Eu3FBQbo5cs3JKyV02uqvCxuxLFJfXUWXfJslaMVpZv4XVfgkd1NxeniyHL/ElTVtGMeIssm58khXVzu5rRmJ1AWV2STlu57UFzC/NIBcNrlHlG2XJk8Uz936kxJkR/EqQHLend8SLpbPpS96Q5F8KsDrFtLPdouPmOnUuiNq7d8kAc96cu/7U2PyTjCgBXXcmuXW53ZOiHakWV3JQUdHoRNyQN8kY7mQAXvSLw6peFLvHRABdXNdutbkufPau3EqQCH9S4UjRnk4OWl21knHXNdaN883zJQ7GiIVQfGvB3EfSpvtW34kxNT8Q83ZhD4fEnBjAWsZSrRUmmHT10nGIMrVIaY7izdRRjATv6S6U4xP9K1V/Zm3+h4ZjHV0RVT8/EmCJ25OuDntTKLSvkeyKUPGHUqwo2vB28PNWkovJgEUg/wBzI4OXwqtbNQkhtkwarpy6V32xu91E+aF81sSXJTW0cR+bphqp7tfF7lysFxw6kYvJ1BHO71LKI5Fn7VbzfautVMVzZsq8SfIeaMS8ndUTbLEZmHTO7RJ5muz0UMSfk7o9fXyQFkq64Sb1c7UIl1M7uQplie4uSK5xuZFlbDzZC2rordwuo7E46f8AJH06PkgLD8XpROL3Dogu7smFd4j+TJ+SboU0kUesrsA/EShHS00c4yHuHO3buTGIYSdZIUvE3ZaCXhUSloTjMHN3Es9FNmhoxjYQ0ZLZdydMBI/i6nRsQ555c0ybHCjbmytOzkdF94B7Y10WbFaqdybczElduzz6VGSG8GrBOmaLtoOFFjRFhTyFTkPja0hWOxX2grAiKwGe59FPMvNtyA9yjFi7eNQuypT5sz8tCch5uzlp1KPMMtoM5vaPK1aZxYv+aaalC4swuzTeMNihos45dHtLP1K2qKL26YJbLc9vNGGFxiRPmpUAvGxZvcPcqUSbFTw+zh3XJ1uSB/NDc/d3LWibHXFskBeYtuFDc5Doiu9yYwbbfHtT9NHbLe/gZNdKkQjbRyyH1OdrKGAD5ERP+ZLhtyQ2+7aitZAAlG12STU7bdGRF3dKMB4hjmVo7UGiWwAiAnlluRcO4OTc1Pxihp6OuKKmqwrYmZi4sbEI9PJRenqQnZUo6OmNtDb3Lj0rF3J633v1IWG3vdAqQHs+7lcKXs91um5OsRC3NyRATEWiAGPZ7dcmS9nbdm381JbO7PqJd8JabkF6kX2XPky57KFurP8ASpox7khFvNAtCGFHad7LgUYbtPmp/dtdIRYXzz+SVlaIrhoWEi0b6UP3ewnezflVo0d371x49c0w0RXDQtnnoVqT0rcrAVkI7dW5sk+7TLluQGiKo6FifJm70f3e2eeis+G9gyWOIE/VltXGG4uTITsNIleVG1gtluQvR2l03eSs+GxFp3rlrZ5pWGiK96UO9u/xJFRsXdarC1vLb/ikMbZ6bUw0RXjS2+S6NK3l+ZT7We21lwY2EeSA0RXPSsXcyL2PdmzNcrK3XRm9SHhsQk+XfagNEVvsrZDpmKH2Ntrszl+9WfDa7lalw9uT8/hQToiuKlYi1Zv4ITox3ZAytHjtEWQBHuJtEBoitejbnkhKhbu8lbcPTLRCUNw8rvCgO2irGjjEuaRUrRiTs38lZcH3JFT9Wj8tEB2yvKnbLb+5IaNhbXIlYvT6aZW5LlrZZu3w2oDtkD2cR6mZcOl78mVgVP3i380vZ7R5d6A0KsKHXuRNTt6VZezuP/NIoWQHbRXvS2tqCF6V8+SsSj6udqXBcg5IDtkD2UUL0rbc2cVP4bDpr9SI4e9s7fkgWhA4LZbe5dCnbP1KZw+nmKIY9O/b7kB2zy0yYtWQOTJ3hvny2oeGXmvLo9IaLml4yTrwvyQlC5XZKaADUeQpPldmj4bilw327X3IoAbh8l1u5daPqzzSGPqTJOJMNz6p3g9+STQvlz3JUFoafq5pe7JPcO1d4L+SYWhjcusOmid4duqJo7rlRFjFrpWupXs796XB00Z7kqDYi2pNHpnkpTxv5IihfySAivHrnlalw3t1Uvg9+TrpD0vknQWyHa/pdDa4l3qcI66skMeuvSmLaRDEXJuT+5d4PvJTGj6tEnj3f9qVBZCLmlapXB91yXBtbkkMi2pcPzdShj3ckuDdp1IAhnH5Llil+z+bpDT3IAiWJPHyUr2e65J6fby3ILpkYY0rbtVJ4L8kmhfb6UCpkXh6pW/pUnguOniXeD+VUVRGGNJx8vNSuDd9K5w3tzbpUk8kZxuSGPd6VMGF7M0nh3IKohtHqlb81KeFxLRkhp7tHVE1IZEbbsnSYu52dSGp3G5un4UjpX5pWQ4jUMh0c0UgZFwzuYD3hd9L6K5n7SSYxLnVykJZWsJPsH6R5MqO0hLVu9C492qKTMvdVM0bDcQmDtapHscgmLOzjdyWew3Ep8NnvjBpY++KXpJbXAe0mHVhDC7exVHok3AX0koaGoWQqbBzqGInd4/JSKelalHO4hlF+paMqV8s36kBQgWw2EvqS8mjVEKkIZKgpZWIpSa3ixWsX5u5/wB6sgwM6o4wpOFWGTXWxbD+Vj/6STARxxkLBkHwopJAhYTc7beRI0/xGsv7DKEKc+G8ZRGG1xJrSF/iUqGqIdwG1qpqrtgHFGOrBq2IX0kztlH6T7/zZqQFdQYgB/d9W5Flc0FSzBMP/J0tv2Wna4LscUt68v4p8K6MiF+nNec+3HxCGOSS5trxyNuZW2FQy4hbxK2Oip2655325fD3ur+rEpOzcR1UWXWxfCLqZRUNTiRk0EbmLcz6RH96zMeKYVhsBx0dNLiNYX/jKw7Ih94g3V+ZW+G4pLND+LK5XP0DtEfyqHZqmjSvhNLh4CdRXxzy98UTXC35khxiCOHhU8ccQl48rjVJNVAIkbu5C3MfSq4sUDi6A5KO2vLL2/RqvaoZHHLK4fETqYGIREwgeZk3hHpWQhqgqJmBsxN/DmpkdUwlbkxC3PclqhqbNxh1VTla7nGI5a3Ncr6jqgjtCMI7PUPSvLJ8YeO1wnba11pJ3Du2UgmQO7iJeJYzxotZKPWo8SYSLUYvpT7Yk5dLrzJ+10FoNkRH6v8AuUoO2zxmLWOIvztXK00aLKeiDikfGsbID+FSmxAOt5Nzep+SwsXaSjkjaQCcy77mUKv7cRU75M8cdv8AxHuJc2SUq4N4TX8j1OPt1UU9rRzsA9xFuIlmce7bNXQ1EErniIk2vFe8P5ryvEe3lGW+oqyIfSKzmMfbJT0MBez078tCO0c185mw9RkftZ9Hg6jp8cVtySe08bEZuFO1PFncweFUNDWNGe97NV552j+1SsriMr7blhq3tZimIfhwVE1xeIFh/apZF72etj9d7H/Uix/tE49HjHaSgijk4g01Pa/uzJeTCLlyXplJ9n+I4gfEqIyM5eZZEZLb9m/sjCnETkOyItzkYD1L6vpYLDjWJfR8p1nVvqcrzT8s8Kw3AcQxipipqKkmqqg+UcQOS+gvs6/s/wCGYTwK3tTI1ZVZiTUY/sQ+ou9/ct5hWG0GA0wxUUQwWtvly3mXxJ2q7SVEYDGBsUHjjIB1Xoa/s8mXUOuDc4dVewlBHhzQ1FPD0UcYWxWN4fctdQ9tqDEACCogmwO1rWEwcqf9TcvzLxGkxqWlmOogq5KIia23JjA/hIXVwGNSTBSxVsr0EUzXDLxCOnm/7HXPn6aOWGjDD1Lxu0ep/aHXQUuD0eHhJFPxs5pxiO4X8I9K8+qe0lTR0YU9POcTRAwNKL7tPSSqK7FJKGYo+AYgIXfl87lmMS7URRzWcW/zEW2/qVYcaw41BfRGXK8st2b7B+0xxiJyVDSzyPZIE73BMHVYX/cqnt7NBH+Pg18FFNyile44H8QEXf8ACS85qu0Ekx5sdlu3hj0krnDsc9spjCoNzgdtbvArT5Mm21RiMbGSG9zO4vUSzgYlPDNmB2/StL20IaGbhm7HpcEmfWPmsBV4hbqRsIqJ/I0guDcUkwVQCZvv+aiyYo8J2X9/SPhWNDtA8J5Rm5D6kFRjkhHmMjqTZYz1LAcYpKOb8XdftMfcoPaTFpMLxOWnF2kg6gIX2kPhXm0naAhiLOp2+EVHqe1U9VAETXGTeLqRESxM2FT2ifdkbCKrp+0jiJNfcLt4ljfvSrIzZ9tzWvcmamo6Wacz01ubxI5Nliia6HtUcM3Xcn+0eLS12FDLHJccPP1EL/8AashTYXiNUIy09FVTgW5ijjIhUmmmqYZTo6iKQDNsuGbWkqVoTxxIJ4hPJq5uX7017RIWl7qYGDz3ZPtL0qbD2dMh1ZHuka2kVDTHlzRgW7NaKHs24vm43Kyw/sfPXTjFT05Tyu+gRBcSNGLeJkohO/1KRCTidr53ZbRyX0f2S/sd9qK6jHFO0Dw9n8Lbd+Kd0xt8It/qXpmC9jew32SiFXh8OH4lXhzq8ah2B7xzL/Sstv8AE1pLyfMHZX7Je1naoxemweqggcL2qamEwB2+F3HVetdgv7PtFWVxUmK4w33ox2Bh9nBAntu2m/W/wiK98o/t2wvtFBTuFBV1lQMeUkmHwlLSATF4Ce3NiWL7fY5T9su02Eyz4nTDT4XTkYU0DezVMMh9VwP7rdwqbyz48Et41yavsz/ZXwjARGsxTG3EeoKTD4BlI/zNqvnP7e6U8Y+0uiwbDsRDEcBw14pX4jjdFmWZRdRZv/3L0jFcYlp+xOI0eAYxUYHTzMQHUy1DkDk/huu8S8vwHs32Sw3gUmMdn8UxbEZnGaPGuzlR+NTH/wDhPsNhUODxv3Oyo5Vm+Co9OHtt2bxTsb2+o48UhgxfEmM4sNqX4IS1D9H4p6ZiPy6VX/Y32J+1/B+xgS0faeniORzD7hxqNqiGaPlbxd2TF8KzX2i/Z3iGKYX92Qds6PFoJz9rmglpxixAA6t0QaO/5k19kH2iB2foMSqMH7UthIYOARHHj2RFU8xEQh/L81MaSKk+Su7Q4H2foe21VRdr+wWKdl6qmMRqz7PTcWmEvEQ+V31aJ3Evsjw7D8Uo5ewf2ivWlVb46GcCp6sH6t27J7fUtNgfaqk7dV1FX4vPSY9iOJMcp4UMhgDOz7it25uVueRZrzv7TvtyrO02KFSy9m6DAaOihGlp+BD+LCTHcRibW6vbb5ZKdpt8FuKrk1nbP7YO2lLgcWDY5W4ZjM+FuYhVCAHM/wCblnt52ryXtV2kn7QQVmOy8avpaiyGMopyAaORh8YeZW7SVlUYlRdquyuOVjRgOM0cPFO3b7TCW3iad4+JN9juwNTiX2f1GKYXJT1BRtdilGU28oHLbIIP6H9PqWmyirkNYnN8FPSdlzxrs2OLznKeIk5CxybuLl3fO1Ndk8SPC8ViqKY3CqjMZYyF91zdybwGTtPHjY4XhVJU1E7TibwRARW5f5dFfYp9nOHYLitVU452ogoImkvalo/xqm592Wmxv1JX/shovu0Ha6Sj7UhFFJFFR4xS8UCH+5mcf+8clrewXZXFPtC7QYb2k7U1sPZXs1TyRzVFVi58IPw/Rnq9xbV5pN2gwujwqDFMCw4ag6ao4QVOIvxZc7cxO3kze4VksYxTHO2FWUmKYhPVGLXMMplYP0j3JNWqKhGnsfc3a3sfR/bZj3aOiwaspIO0uCmBU4zyW/eUBhmIh+XUX+JeSY59kPbfs6Z+29lsTEA5yxU5Sh+plWfY122q5Pteo8UjnYq/2ehhhImu0YbX2/TtX2bB2ur46rgVFTIBdTb9hstcfVT6aOvlE5ejx9TK/s+GJYZIZCCWMojHmJgQl/NN6eJ19313Zfsp9pAFRdo8PiOof9jUgFp3em5tV4P9pP8AZZxLB5air7Jyfe9ODlxMNz/3iEfDb62/mvSw+oY8jp8HkZ/TsmP3R5PB/Fmiu7k9XUNThddLSVkB09VC9skRtkQv8SY7l7EGpcnhzuMtWK25skhySYfeuqyARuK7NMVWIHC/sVE/+/yh+JL/APorP3/X6UsXqpMNp4ApwvxKsu9liLpZvFKXuFBh2Hhh9PZxHnnN75pS6pD9Syfv4Ruo6LeRQ9pKOGhw/C8Op2cROovf1Hl1OXv3LTRRsICDbRZrVn8VL2jtTh1PrbHG5v8Av/8A2Voh6nU40tmbZX7VZB4PGxOc8t0VOIfxJTGG230pqjI5Jq1/DxGD+Df+5SPU7st4Lg5p+Rmqk9no6iRs9oOTJYdHwaGnjbujH/KmsVvKgIAfcZgH7nJTW6rWyt+FT/Ml/AVq5uXe7mkX81RFEeaS3TVQZZnEcnUqrF1TVEzjdqscj1OiELJQ1Vp5KYMjyBz3KhjmuPJ3VzTExAKMUrYssNR/cPel0ofTolc/NdZzneoebpdPmu92ib70AOhntyTo5iOeSZAre9SNSbakwF0orfJK1IeakBANparrD3IunwpeFBQj6V1cJLzQAtUf+VCkgAuq1kQ80LfJK4kAEPNIueiEeSIPf1IJEP6kRE2SRe5Ji2oKE3cu26aOuel0Y58kEoucH/3rAcWpmyuZhlZUzbVPwOTg1+We2UCB/wBKizDbMbeTpr5D/iNXd+VyJxuXPFtTgxuR/vVCJFbmLRA7PtZRxJx0ye1Ta+P8YW0HIB2qPa4v17UkDQH/AHLol7k4wuL5Ouht681IUcbp1Zdta4s22ogFy5Hbr5JCJ+tBQm8LM380bZENr9S4XzZHFCe182tQTQWg6roj8K4Q2trkRdyQE5ETZMIurAP39S6xe9ctdIRcdGZrUDoK4c+nchIWk7ulFqk8b80BQNzDb4SRcTalw+/yXRGy5WPVgsX8kXuXGzFtWZyS6W9SmyaYnK7Rs0i/yukJP0tt8kt1v0qgOdT8vmuD8nFHb80hFA0gPD6V23ai/Ky6gqhu3RK0bUX7+pd6RzQFAAPVqiMhFdfnzS71BRzu1/cpU48Olpx8Rb1GLMtFZ1lPxKyw3aIGDSQtoll4RUtjUGyu8KIerkl+9yXWz5tmqsKOMO3uRh+zToQylCUjRmUTbeJ4U103ZspTUjRxcfITZZ5OuiO0skhG76V1UHyCHwrjFtLb1IhzHvXR8y70rL1AHPkiDlm2SMdrpD4dbrUWGoLc+SJh0HxaImHz3XJNub4lIJUIe9Ly0Zd15Lnd6UFnWy9/5Uum7cuNtSGS7/BAHRK1h1ZISfl0pGXnly8K5cxPo/zQB3u6UXh+FAW582dIs/FtVgOyV0pUgUxSmVOBubReFnfxJrq19KERRajdp3qEq8Ad0yybqH3IvT4UBZCw6fCldtF8tqpgdu2lp3rgltzdmQmXyHJCJbs0wHG5bfNdDauF56kOSXf6ckAHdd9S4JPd/pQkXU/q3IbnLkhCoPVyydcYXz5um7riyzRXPy1VjoP1O36khJ7ud2SBv/npSue7naoCg2K0/klqVv0oA3PnmpFPSvNHPKBxjwQutN7Sf6UrryCVgMV1vy8kizQXPbmz811i8WbFotBUEO7xIn8OrfUhu+JkIls9OSgkc08W4vhQhcKT+XhzSuu18tqCwmG7X3ofFkk3JuaXJvpQAjyHXK74UnJhL/tQdTlztRt1IARZXc+aG5lwibu7kN3h9/kgA26UXy2/Emrreb3JDI/LNFBR5sUdyXs+35q3KlbyS9lbytXk2ej2WVIU78smXOC2fpVz7O3czITpW9xCiw7LKloWHpRDD81aDS+5IqfUmyRsV2ZFXwX7kuC+3TdmrR6fT/0S9n6cmQ2HakVvs+7oRjSqxan6c8ySaHzZKxdkgeyml7L3KwCFulLhlnoyLNFhIHsdqR0L+9TxHTRkTR3Xe73qbH2UV3sZFqiaj8s1PGPcl0ln/wAkbB2EVx0blbml7Kd3LmrG5hFBxtun9SHkGumIfs79yH2d8uSlFNoiDOQL3sii/wCLIdoqe6hPp9SHwXtSKN806fabslQ05PU4nVVE/S0dJC1rP9TpUnbTsZUOH4eKbmIbRMP1Jd1GPaA4L3erRCULj5LWYVgvZztcYxdnu0YRVrtpR41bT3l6Ql6H/NkqvG+zeKdm8RkoMVw+agrB8EoW3D6h82+IU1lUhvC0U3BQlC4jy6lMeMh0SCnu71pZn27IfD80TQ+an+xj6mR+x7ep7fpRsX2mVpRsh4biSthpW55pFRtlz3KbLWF2VgwtuSKFWL0rDbciGlbLVGwdmRV8Hbm+7JJ6dvyq19jDuz5Jo6F+YdPiRdg8NFe0KXs93N9yntSv6bSQnSuOWv8AJVYu0yHw29SQx26vuT7w2khta3RTYdsAoW8khjC5OWsu2sLckWHbAGFiPLK7JIhYe79Sdbb0sgMnH4rllu7ot46VjDjddyQmTCJM7bUb96aL3LSzKkBa2eiaeMefiT59SH3eFGwaWBw3z1SONibVmTtvfkkUevwrPeQ1BE3Ce0Vfg+kZ8en/AOFKVw/lLuWvw/tFRYsIsx+z1GX7KR+f0kvP3G1s2SfIrXVbEvEpHoGJVBx25AxW87tpKpxLEPbIMozeAx5iXiVJT45VQgUUj+0QO2oydTfSSXtTSFlFLfm3TI1pLVSOGeNoRiff1IG83zu7kYZk+rbk5wXLV2ZIxTkSqbHjjtCpiGsAdrcTrb6S5qXDhsWIO0mEYi89R30OIOIS/kl6D/Nk6hBhdwcQn/KptNgblCB5EAH4jZZ1XxOmEn/ItMPpfx/ZqlpYKgecRtaX9XNaOlo5YzyCQRH4mVbSZjANPUNHiNO3RFU7iAvUBcwf6VND2ylYZKOf2wO+jxKS2Ufom7/kf6k9n/I1goPwaIIZKimHONiHpYvEX0quqMLAmPhu0RDzvQ4V2mp8QqSpneWjrR50k7WH+XuNviFSq8mKHhGZem30quGizPFUcMSYHYbX1IUA1jxsWRvd3LlZCEJFr3+fNVVTWW3MG4rdFgKyZNMc0pXvaKdpKwKUL3yLd0rP1Fdw23naXpFVc2OGTlY77UMi9TazdrGj0jABu5kTKOfb6CjuYbzN9r+led12MS/szNwz5KulKeo6MtfEs5NFK2bXEPtKrRMnCRrC3c1m5+2mIVExOEklQRP0k21Q6fC+CAyVJ3EPhVhR0PGlEQj4V/u3P+VYtJl8Ik0tRX1EJPKccRHy8WSIeydRXPmZuf8AUStaPCwhEXlkt/8ALj3m/wD0V7TEfIAIIvnc653itmsMjRmofsnw8bTxKpdvE8EW4/pIuS02HYDg2D2BRYfGQg7bpdxKzjja4c2bl0l/mJCckcYlm7Efq8K1hhX2OWaYp6iSQhYDYgy0GNrRTRVEcLZOe5h8uSjy1zD0ZERKKRP3rekviYt2PVNQ81urAGX5k2UbFDmzsWXhUGornhkyDdlzuUWbFgGbN225XPanX8iWyyArQNj8lXzdoJcLpzjZmlgPrgPpf/o6jV+PAUWbtu7lm62slqiLN7fJQ5kxx8mjxLFo6qgGegqZJQFhGSCW68Ph+Szk+INlobEhw+QKWUjJufP3sqjtNIFPKJxhdAbXMRPtH4VLd8m9ckiTFisJxb9Sn9ne1DUtU0dRlJEfNYOTGHkHq5eFVtXiRyPnGbj9KWxrpZ6J2qxijqKOopIDYrHeakLqJvWC8xqah5jI3B3FC1YdRCUb5lKTiTF5J+hwueY7DZzWM5qPukdWLE3wQIppymEIm3O9rCK9l+yz7LcIxCUKjtLSVuJCeVlNBUcERL4itJ3/ACrM9mOxLw4vS1E8bWAYk4r6i7Px0FDDFKEcYjkOS+a9V9Ul06XZP0D+n/RMfVtvqPB5b2z7cYD9j9eOHU32Z4FSzmF8NTWQnVkY+dxll/SspjX9qztJiFGNJTQYbQU7coqOgihH+Qr0L+1jj2B4p9m+A04AP33BXkQSD/wXArm+V1q+SH716/pfU5Or6dZMqpnzvrPQ4+i6uePE7R6DU/bFiOJUlZS4pQYbikFS1r8elG8PiA2tdnVbQdqMLwWjM6DCKcq0ju4tY3GtH0iL6Msgitu71654eqPTMK+3TtJDTjBPWuQD0cPZk3koXbT7SK3t1jGG1tfIE9VRxjThJZaTh4WIm52rADuLLqRt+DabPv6kWZ9pJ2j1gcJjkPV/noim9godJZ4w16c9y87o6zGccqYqCklqqqecxAIIsyI38tF9H9ifs17P/Y6A4hj1PD2w7biLHBhovfTUL/H6zH+DLfu1H2rky7WvM2Suxn2KnXYAXaTtPUy9nuzmbDB+HdV1pv0hCD+fqJauk7adj+yo/dHZjCp6mtdrDpqNiq6sy+M22MqCvxbHftQ7TlV9r8SmlwvCKfix4fhr2RRSGVoxDl7hLMl6FHWYZ9m/ZLEqvCqCnozpqKWqtpmERbbtIy73XOozyczFPLCFJHiPZusxX7TvtLxSrwvE8R7IYThoABwRVDyndnkW1yyzIua3naUcEoaGsDEYpMZnJmD2mrO2bN9NpNoz7vSsB9iAy4f2Qr603/Hr6sjc/ULD/wB1yu8fjaurMNiqJwCKWtjOQ5DtHINS/wBK6IYlpbOHL1D7ukT0vCa6gw8MNpI5/u2KGynjjqdwl7r20zWGr/ZqPtT2qxjtTLFhpVdXwaQasOLNNDG2Q2Awk+V13ksl2q+0arw/tNVHQPcGCRjNGUrXAUz6CRD323LznBvtaxSn4+HdpI37Q4TUmRTRVJ2zBmWZFDLzB/dy+FcmSco8RPRw4lNXL7PonsNXSYo09JgfZag7QYTVuJHh+ISb5bPRlpG/xESx32rDj/bYKyLsr7VgcNBAUtXgERxQjCDenK1z/U+a857XV1R9mdT7R2D7Q4kXZzFYwljqS/CMDt3wy5eMHIh97LGD9oGLyYrBXy1DnOAcIyHaUgeISXPq5vdHal21Q32dx6PsvWSVrRnUV4s4wyG5CUR+sSYua2+NdrKT7QOyY4h910eG9qMHYfaJaaNx9tjcv2xj6xf0+pYntVT8OpCogO6CULmU3sZh+Ix14VnAeKgMDinln2AcbjaW5+aqr5LRFqKzG6eaKsapneeJxOGSB+h/+Suu0+PVGMU1HisGQz1eftEQNcPGbq2/FtJRaMsI7NifttZPiRf3cED2B+Yn1/StF2TxKk7VU+JP7HHQRYZAVVHHRhvkd9N58+Sl/wCQl/iN9mOz+IUdZFimO+xYJhssBxSccx4swGOW2Frj/pUKHEuz/ZEyjo4KnHp2dxb2wyhhH8jav+YllZaz2qpgqXq7yCQfw5OrqUrtbQtR4lWOdwznORNb0W/9UNX5Lia3tV267UY9CXHxdoAlgaU4KEOCFvK0stX8ljcaFpsCw6QNxuZiZeLwqVjhW4Jhs4O4FNS2vr1ZGQqFiUjR4TRRMYbWGW3PzuSiL2ll2ZLg4DiMj5GNNPDK8fmzi7IuzcMmKHX1ru2zMXAn5fSh7JEEnZ7tXE/N6QDD90o/9yzY1k8Y5RvZpbcPVam43Zbkj277FpJcN7VUGISUwgRNDYV1wlvK0vd9K+xaDtJh9UdLGc41EpN+JAW276S818p9iayip/sx7PPAYBXwVB+0QE1soGxXCZe4mIf0rR/7ST2wSPIYED3NJnaVy1WFThRxS6h45vU+ksdx6GhIowvMBe4C8bt4VCqftSbAZYKunlefVpb894Fd/UvFP/zGnxYoAqJNxsQud/hZvSqqbGGFxyfj3HdcT9K0x9NCK5MZdVOTsk/bdHh9d2zlxfDo3iixIGmmDO4eJ4nH3F1LBNuWlxKoDEsHzd7jhNyb6VmrbSXuYPhR4HU/PYT9OSdEqfD6Uq+tjOWBnshgDrqZPCDe71F3MhCOAYjqauT2ehha6aXL9IiPe5eEVFxKOphODFMTi9lvjIKLDYjvOGL6W8ZdTuqnkr2onDiv3PwEdHLHVy1lYbT4lUgxTELWiA+GMPIBSLkOiV0hADyZ32Dnd1Lo9QraCSiTN3PkoKbOo7Z15t0wwgH8hdaAfe/Ss12WL2rEsZq26ZZ9P/n5Vo32i7rLF4bNMvlIGmpfZ6YXZ2LjO8z2tyzLanelvciPLZ4hYGH+SEi7l0x4Rzy5ZFrBeSajBv8AiXP+5lK/yoNOIL27u4l36lKXJN8ahD09xWpEKVz5W5JdyoRHqR/CJ2WeryOM/wDFaQxuHRZzFZAGTN3tJcfUHVhK8JH4g6960NAV0SzLSBfotDheRCOtqyxPk2yrgntnyQ3P+ZO228t37kBdPJeoeaE/dchcX/miHe3xISG74UAE3xN807Fl3dKGmhOoqAijyEje1lNxrA6ns7iJUVWzDKNpfhvco7ivUvSTW/0MsW5dHc+V3emRLzXRkufm1yCfcP8AdqyQ+5BcxfUujnb+9AwtC5fUlbqkKK3d6UADc93qXWHTVdH+lHdogAWHaiAe/wA2StSEbUAK1Idpa/uRlyScfcigAbmitfPRJu5OjmPwoSAG3zSYelK5GKskKnLhzAWduTp+sFpKg3bvTAen3p+fdbk92igoaEW6hToeTD33Omrn5p2HrF8riFADtcQSVJ/MRSePb0XChLr5/NGJBuzf8qBPk5bdyC61dAWIuTkXpS7uXyRALFa6qxnWyHT/ADLv9I9SG1t3iFLUdGdi8KEAnJveiDbrY6QxvtXQF+THdb6kx0IxeQRZme1ctK7knRjMdGNd4b83dFj0kctbMWSHK5Jx7skrdM8rfhSsrU6OS4f9KQ7nXWF+eiYtRdPf/JE3TkkMb265XIRjPyQOha+STeLNkTRkL6+aIR/wQFDYi6Vr/wAE4Ub9yb4Nzau6VhRy3cWqLTve1d4YZ5M+1krW2uzWphQPh71y5hIs3R2tnkkQt6VIUC1uXel5afyTgDbqzJeLNOyqEX9KFvF/zR6Fb4XRFlcPJSFIkYULSV8F/Sz3bk1V1UtUORm5ALlYJPyTtHkJGbbbQ2pm74UqTZohseSQk/mrEpKAsKEGjlGv4hE8meyzw/vUIvmmnY5RotKXtViNH2cqsDieMqCpmGYxKMSMXb0l3KptcvNOLhFqhJIptz8g3n7040bk+WqTlckMjW25KrFQhF+7vROL5jmhGS3uRcTv03KSjvklcwrlzfmTbltyy70AP9JZJOT25O7j8KDTMsnSEkAd4m71JXPdrmudTZZLr7fqQFCuS1uJsuaC1GO61n6lXtHQuJaWTpMVvN9pJN6EhFu7/BK0PUICtfl1JFI1/K0e5CQ92aVrd6NkTRwi7ulK7q53fNHbpqkQsjYqgbrfNL3dQohFvqS0zHJGwtJAsW0kQyPGJszvaduYpAkQsjZBpIHqfLVIdw96c4bcupK0B5I3HpIEcuWf6kpRu11SKNK3uSsKYBe9L35o9S7kRZDplyT2KqQ3cPLP4k+FLPJAcoRSFAFt55bRTVrXW9StqbtJX0uA1WERSMNHUuJSDl5LGeSdew2xY4t/8jKdurNIScjK993ela1o6ogH3bviWmxjqxXaapOV3e/1JOOzkuh72RsPSRzW70pDmLZP4XXR5l8lxvSjuD7chD15N5pCSJy3aIWFvSyO4hduQrt2WdqXEbPm6RC3fn7kmt9yO4iu0wbvfuRXbcnfa6T5FbkkA7UdxE9uQO27m5LhZlc75kjImuzfai1vF3RuPtSG7bR70TFbn8vNFd1a5IWyz1fajuB2pGU3ja2a6xPaSaGTp1ToltEl813WfWdqBwSe34kY+Jn6kI7rsstEQ7tGfcn3g7SExBaWbfzRzFGR7AtHJA/Tn/BcPqVd4jsjlwC3JK4PK1AxW935k08n+KO6DxIlNYQk2f5UBk3eopTbstEL1DlboyvuRM+2SCLegOTvbco/tD3Fnkg4pehku4ToSxJpAE22oeJaX0qPBNcJM7ITk+ZK9haUTtpCJMhle25Q2rDjhsZu9AVZd3IsmuR8uruStbNMSzMIZ+FYPtZ22eQzpqQ7Yx6zHxLJspui37SdtqbCzKCBuPK3i7hWCxLtNWYlJnLOZj4RztEfyqnnqHqDzd01dpoyybMqvyTParubuSKKQ43zZ9qhgLk+SkxDs0dytdSOjYdlaiSqMKYAvlkNgAfiXudF9uFBiE1H2T7SBLX9koI2p46zaVTSSN1SAfe112wtMl884diD4DQHUM7hVTxuFP7gfQj/ANIqJhOIbrDzsJ9U4kPhn1B217C1HY3FQpJZIqyjnjGooq6D9lUwv0uP/MVn3o+HctL9iPaL/wDMDs5P9nGIyh94xuVXgFVI/RJbuhz8jEf4qnmjkpzlilB4p4jcDjJtwk3UKfcmuD08UMc1ZWlT2llnt9Sd4Nul3SjO8iFsrfiQEL9PhWsMjYSwx+gSFhLVcIW72/Mkedou7popHu0d/pV7GPbJTUt3Pp6mTrUbcnTdLVBcPIVZjUQyDyYS25+lYPNRosKZXez26D05oihcdXB/yqfw4y1Z01xoxLK9Ust+QeEi8NybJmTTwuWmW5TTqIyG1n3epRSmuLN/1KllF2UNFh+3PxFyQ/dOmeTj+5SvbnHu+lEOIHy0IlLyv6GsECAeFtGOqYmw988/NWZ1XEEr8h+llFmmfIjfMVUcjfyIlhh/EgHG4jl/BRnjO6/0qY+7W74kNt3N2T7lHK8exAIXHnlcmi2urGSFh1zUcxDnnchZTLskYd3NkTDdoCItuqFxb6U+4gWLUEht2v1ISzz0yTmm1upI+en7k9kT2hpxMm9SG276k/aA6aJEL56eWipNMXbY0wvuJJ88/wDUjIf1JdRc0WZ9slUeIDGYNUR8UB8QbStWy7P/AHZVAfs0jyylueORt1qwVvhZdCQoSFxNxIX0IXQpsh9OpnrMlHSQmLZcfxMOVoj9SarKqSS2O9jibkIttb4V59/+bH+y81LBjcBVGGzuQvUxtdLGX0969CoKikx6iGswishxSifdxIHuIPqHmy6IyRwTxTgQuM8ZbAbTwqFW8XhkbsVim1mIU9PczbzFsnH0rOVOJSVj5WMI+rNOTMkBPiUkIcOQBngYtIpNwt9Jd35VYUvaxhgKA6h7e4Kx3Kz6Zef6lQT1ADo+ZEyqauZiLNzb3CudnRBs2RYlT1glG07DMP8AdGduf0lydZ+sxSUSMIwtt0u9KoWkuuZtwd4k21FNUSjGPs8jRZf3cjXh/wBWWTm0adtMfOSSbfK53+rNMzlNMYgHV3JyCqjmhzqc6U/ia4H+klfS9i5IaP22SOThMF7kO4RbwkRLK7HVeTOQ0IE19QL3N4VMipzqnGmoAtz8X/uV1h2By1gFwqOQgAOKchdwepTopnhaSOkBoAPa0snVl4rfJJfpEu15INNgIYeAnUyBLOP90L3ZKxpMPPbnmIl6WQQwwQtnGfFMnXSmeS7iGwyB0DkWitQ/ZDdFnDDTRvY53W+5WTWE2cTMPh+lUlAJ1BE8jsxK4imaOGUwNuOHRc/81rqCdlliU1PR0AU0DuUphdNJ4SWalJyfmxIqyoenYM5mvNrntdVE1YRBzcSz6RU8g2TSqgEdNpKHU4gwllnu9Kr6qoe7PiNt567lWTYgYneGRa/qSb1JVzLGoqnK9zK3TQhZVNTXcPWQ2LyUeaskqB/Ee0fSs1jGJPGZAxrJts2WMuKnEI6gfSu05OQFJe3DH4lgZMUKMs2z96uIO0Bx0ZR53C/I/wDkpNtKRaVOOBuZme7utUf26Kuop4JNsr7gu6blRHWBZz5P0oHkkqAFgB7e5Q3RcIX8SuqL788/ypR0M9VMNgOr2mw2MbTne74VYDiFJQtkDMP/ADXLPO/4o9TF08fM2M4N2T4lpSjb8S1tNS0eFiLmwFKPhyWTm7WNYTMe30iqus7XPIOxt3xLgeHPm8nqR6jp8C9iPQ6vtU0IbNtqq6n7ZMTw+CWnjdpfQReFeb1ONVczlmb/AMFCcpKg83e4l0R6DH/NGb9T6hO8TotO0vazEO1FQMtYbFZyEellQqVLQzxjxDC0VHtderjjGC1ieZkyTyy2m+QURckrbe9K1y5bloQPRQhwJZDNhIcrB9SKio58QqYqeCMpZ5jEI442uJycrREVIp8LqagYAaJgGXOwvWS+lv7OHZvsn9l+CVH2g9q8YwsceKAxwDCinYzjmbNimlBui3wsSycqH/6WnZfsPg/9n/sxKGKVdOHbStBhkrh3jRZ6jAI9xl4nWN7SdtMO7Nnw5wqJTma6Yov2sj+Vyy32gdsHxbtNX19HjgVss0ZCZRQFKDkY7uY8/DcqvBftCxDDcYozqIKi2nAYoZakCMqcXLeYirjNwXByOHddzNH2b+16tpanFMRwzsxHLhcUP+9lUymdm12EruTH1ZMpE32sH22wCo7PU2KQ4bLijjFNU4lsFg9JE1zelQ+z3aSPtdiOJUVXhUmKU9ZO9RUXVXs0JkwvbIQtqyqqns/hWCtW0ElNQz4vic4UtLLBIRw0cT9RiHN38NxJRySVmssUG0z0ztDNB9jP2f4NR1oMeJNCxwxCdwVLO+4xIebLy+sxbGPtSmi9ngi4UM9sNIPU5Hbd/lFVXaONi9i7LR1DYlWUZkD1gndEHwB8Aq8wejDAcKneiznOM9Z87fxPgUZMs1GicPS493ORK7JCfarG+0GB1mVBWz0hhAMjdcwW2iS8whkfDcSFqgHGWnk/EjLzZaJpDjrhxemrY/vSmk4vEG60i57s+9bntZ2LwbtViWG9q58SbCMOxOnGoq4BAim4vIuEPxeZadSS8e434j4KzsriFT2kpJ8Dq8PeeixiMggkiju4dW2oW5fwf4SWej+zumwGrNu1eMQ4NY2+jgb2ipL4bW0b8xMtvg/aSrxDB63B+ykZ4T2eo3/GiiktqKxnfc8s3Pl4RyZV321/ZXL2Zipe0GFyU1V2cq8gD2Z91Ib/AN2Y88/iWKmk9ToWNuNoy1Z2mo6MxbCqO+nDbDPXMJnp328s1V1/aSoxA4Alkee073kLddu8u5ansNgtNiXYvE5aiBjJoZxhImz/ABGFiG3yWKOnoik5zRF3iXqTTQtf5F99sEMcfbmoOKNgimgp5WEWttzhB/8AuTv2T4g1D2hcH6J2GJxztEhcrdyY7Z0JyVOG1RyMQz0sYsRPuIW25ouzeEyYP2vgpDaKoza4bXuF8tw/5VTdxoEuTNV0LUuKTwN1RTGL+nQlpe3EkUldUODsQlwybX4BuJU2K5liuKVAHGAPUHnGT7tSLpVv2moZ8WxilCjppJTloYTIYhuu2DuQ/KGkRcTkYuyuCavf+MLCX1/+qr5qdxwuI9LifpLuWooOzb11DR4fW5RexuZWwOJmTv6i5CpdZDTzcKmjoY5YIQEAj4l/f4y5KL/QrSMjhUNXfONJPYJQkE0nSFvkSdosHulikCVuG2d8otcIP8K0OI1EcMWVRZOINsiFrYg/K3UqShqDrJsmd7GuyEekVqrMHM2OEY5HT4dDHKcpzx7dvePif5rSVnaam+74JIpbjHYYE25vf8lgwH2cOaCSoCN8ye4iW16nE1Zrwx4ylGTPZu/mKeqO1R2kMfeHUXcSxtJiVx5N1Z2uoldWSiAWHuFyF9qFJ2PtnpmA4t94U1QAPd+GWYj5q7fs3UR0lHUnVUhRVMZymQTifs4B1PLl0LIfZXhdX2mxAsLw8L6+oC2EbrRuf1F3MphYPhseNB2Mwifj4czmVXiPgxatDcQCX/DG3Qe9x+Jd2PK1wjky4FPz9FXikdd20rImZzouz1M90A8jm9UvzL+SuaDCY6GL8CM+F0EZmRFr8RfmT5bdr5iTbV2O+QRBsyF3utXoxxJe486WVv2rwOHG15ZZ5JiaRoYpZPQDl/BPGW3mqrH6h6fAcRPP+4cW/fotJ8Iyh7pkDsVHbgpS53cSQiV9/mVX2Yh9n7OUAPlcUd38VZF70sS9qHlfuHCyLXzSuQsKLvWpgdb1ZJ+ooainhgnkgkCKbokJtp/SmB8TKVU4tV1lJT0ks7nT042xxl4FnPe1RpHSnZFIdopdPeuerxLvh1WhmAY3Cs1jVHHnm7sJEtQ/JUeNU/EHP0rlzLg6cL5M0Nl/P+SvcHF9r5qhkjtPmwq1wSRylds1xYn7zsyLg0YbkiG59E5GVold0ps8i+FewjyDjeS6klqJKgF722k3iTks0lQZHLIZn6ie5B4F0OlTS8lW61CtZdEfNIE+w3c0hWNW66MnRG21D38kQoCxW7h9LI7RSYbu/ait+e1AwW+ScHyQiLc/EnG5igASFJh2p0uomdD4dqqhWJuaRDc4siEV0R11Trgpf/IdrKGTD5uFKzCWTHte5NOL5KfhuHyYpLIDSAJABF+I9uaiELCsoy+r5ReSP2vA3a25Ifc6O3p9K6I7hdamVCEbibPbqnXHYDsyb79E7pYbfmUDGtdqcp8+MGTeJNNz5J6mjfjD+rqVvwNDji156sOq7dsFvU3UmjkfiFm/f4UiLiPoyii7HS5ZZOOXiSt7s3L96BifLkkxPaTi21CBIdu9XTl6Ujz25d6a4j+V1yEJHHvfag01JTbbWbakWaZGTxl9W1N8T3vd8kEkxpO/Nd4nc6icZxYm01SKS5+/migtk3iOuGVoZ/EovE282+lK7cTO6CuSUBa5o+JuHJ1DKTaPizXGk2oskl8TuRcTXLwko/GHv8upL2gfcpKpkriXCWSV20c+pRPaGzyR8RlSCiRc+7W0Urm73dMe0MV2fSkMjFy6vkgB+4cy8KRE2X9TJjjbs2y3bURSXEOt3mkwDubvRGXv7kw5PcOi5xLn1zSsB5pO9Fd5smHJiH4hQjJcWqOQJN3myV27kmmJhLJcu91qoCYG2nJ/CT2ppybJFUk8NPTg+Q5hft96jkTXZPmpQD93zXLvcmrn5M7JHJw9M92aEVY/tt5Old1KPxmzyS4zbtf5qmOx7iPdkz2kiubMdEwMjZZv0oCmcWybzUgSuI12m3RCUm34VHKZxAvV8KXGu06s1Nlkhy3CXSlxNhZZ3KPxNOe5IprfJIpKyYMm7V/hXQLbooTzMQi6LjbtHRbNUkTeJ+bck5XFzUPjW2v4i96RVFym5FpImCVzImka7JQxmYhK5ENQ2aWzNNYkriCJaJMTd7qG813J0mqC8/yo3kNYyZxLu9LJvUobzbeaXGfJT3JGqxRZMKRh810pPeoXG8WaXG/wU9wrsom3MldprkonE73ZLjXc/wB5JdxjWFEu5tyV2/lyUXjf/CXSm10dHdL7MCS8jXZikMlvfcovtHe2S5xN/wAPzS3GsMSXxP0pPM3ncovG8mXGm3Jbj7MCVxLi7xXXm6dqicbehKouRtIrtY4k1y780ik9+5QvaGFsknqnLy96LmS44yZe3mlxPJQ/aGG73ohqLeb/APoi5lLtEriPlnku8R7tMlEGo2c2RjUXGObo95X/ABD96XEfy+Sje1NnloS49Q3N/wBKn3lp4iVxLi9SQldrcoxVAf8AtS9qbk7I94f8Q/xO9E0mnJ1G9oa1c9oYiS9432iRxPLpSaTyz0Uf2hi16UuN08xVe4X/ABkgy80Q+bqKVQHd1Je0B5Ej3B/xkgpH7nuuRNIxc/6VGGoa3RL2i4u5R7h/8ZjAqnHmnWrHLXqVYxPbcnA6l5zidKyE8qzhjsdKGquK+91XEXxIrn59KWpPdZahXMRf9qf4lw8mtVIFQ4vmzsieoMvG6z7ZqsxbvMHe7CmZqwBiLI2I+5VPELzS96axoh5bDaR7s3fnzThzPyZ9qZ1Xf3rWjK6DuciHxIxmcW5sSaXBzzRQWSOM5dG21CUx5W5oAK25JFFNhCT+boR2lkk3JNVMjw0k8t4xWA5MUnK5BmzM9tu0j0olRU5vd/eEL8vhXm80jyeavMYo7r53rWqpy3yCIWqgNYXsyUC/LJJrvyofETohG5UMdutDJsx81qMB7PhNRz1le7wUVMHFnl+fSA+8lUYVh7kJVZhdEDiICX96fhFTu1naB5KOnwink/Ahfi1JD0yTP/yFtG/Mp8gVVfikmKV8sr7IukIh6QBulhQU0lpiTKB4blIhzK3wptBqek9ku0E+EzYdilHOcFfQTCbEL65eEl7P25xh8YrYMdBmKLGA9qch8Mv9636t35l86YLUFGdme0mtJe1djKpse+zmvpj3VWEzjUh/+Geh/wCUXT8orFJwYQ1xl326JDMYjo7qrebhy6NtFOtWXDpttTSO1ZP8ifNJ33poZHt1THtAF37mS4zCIuHSq1IcuSTHNpptt3J4KjTJ2Ve82meS61U9uT/uU6D7hYhWHG2Wb/xQlUXPnqPnqq0pHkuHW5I5HuVa0LuE16i5+VyXG9+1QCmcm+Sa4z96dBsy09r96TVDbs1VFI+QuhebbzS1F3S2KZiLmhImK4Hfq96q+Mj9o89wooWxOaO0cme0e9Nyj5O6j+0bchd0Q1Gmj2o1JtM6+ZDk73CuGL25Mm5Cu5bS6kw8z3ZaqzJjhZDl4UPTd4hTRyPy96cabZk+5FEWwxJyHu2obrtepNFJcPegGS3TUkaWiXk1JnV3Jsyt5JnjN9KFiuFUkYvKO8RvUuFJrzTL5bdOlF8twqzPuMfu4j5odBLJMXMPeucZsibX6kJE92iH2no48SwCsjkBiMIyICLwk3pXlnZ7tRivZPEY63CK+ooKoH/aQHbd7i82+Feu3DcTOzEL8xJupZzF/s/oMWmnlpKgcOnN7ggkH8L6bu5RKMkXilGXEjTYT9u1F2mpYqbtBTNRVuetdBtil+Jw8Lq9xDLghPSPxac9zSwHcJfmZeB432XxPAX/AN7pyEM7WlHcBfSSc7O9rsU7MzZ0lQ/CLrgNroj+oUlkHl6ZeYnr8lRJJfnt/wAyguLkJauOniUTA+22HdoG4UltBWl/dSl+Eb/CXh/MryfD5IWFqpngH1ZKWzjpx4ZWvGY3ZPaa6F4tmbXEpNJHtlzkazuEm5qVT0r1RiDRfmSRLkRacXhfiRzGF3pa4X+plv8AsSVSLT09Dis2B3hrHZxqE/hOF+V3mKhYF2ZkmsBmbhDzI26W+Jaigo46Vy4YBa25zNtqbgmaxbG+1XbDELYKOpo48LoAC1pcPzlpJH+IubfnWeORpoRYzYgk5FGVy0zzSe0mcE1xdTkLdTfT5KEWD4XNUlLJDLh0pdclCwkBl5lC+n6clK9gOOxVfhUoWcO8S6bX5LsGGnVGMjXkCHEoanBbpqinOsome4a6kzIA+sOYKxwTEo6qmupzaeM2t4sD3CP/AEWqcWZPG/sGmjjhAizbn05blFxKuuPMLB01EWT9ZxYzLJnEmK25UM0kkbk+hCPqV0c4dTXNMWbvc/SqqrquHq77R5apVEm7N+9UVZNOVz5tY3hJRJglbOYjimhfEqn26QbXN3ER9LoKmnkkjzYwvJ+nNVklPUyaPK4j8lj8jsXBYy4xIWju5D8Spq8TKMjckc0cEYa8S5tu1lWnHVTZvrb/AIJahEhnkR5oikch02inXoZy0Bu5EHZ2sqLWdwEeq5LU6ERQqI43zN7kZ4wY9GQqyg7GvIT8SrCIfkotZ2daOQgppnn+LJZuKLUkitkxKcuZuo0kxkWbu6sJsDqIbb433NooMtDKJELu35UJI22s4Enmlc3cF31KRTYac1tjOf7tqsYcBkz3i4iXLTmqJtIpmE5Cyy+Qqwo6OQRzdhEvluWgw3svJIIm8e4d12SvKHsvJTzC52mL+rwoIeRFHh9C5U5XRlryI9oqx/2HpsYp+I0D08o7fwnuu/KtTT4THHrl/K4VcYbSsVRFBDC887voMaFjZzvMeN1/YPE6GYrKeSsp23OcQbrfpWt7MfZ7WVmMUs+GURlQzR2zx1TbQ8O7P1L6S7I/ZXimJFFPUBFQQE3ia47V7N2V+yumw0QeKLjn/wASTd+kUPWPlnRB5Mn0fOvYn+znSUcY1WKVLRYaD3t7Y1giXwre4L9k/YiavI8O7LR9pqjpc4KURicviN9F9Eh2FpKyLh4jTxVAdwShcP6VJxSlejwmekwushwaey2GcYBMQ/Isu6vpHSsDXlnzB2j/ALL8hYlX4pJ2rh7B4JVGMp4fBGFkTsNu2VyFZLEPsP7HkY/c0vab7QarL8SeKYoaYPqlfT9K+jqXsPhntgV/aCrn7ZVgf3lYf4IH8MTaKyxPFo+CVJEAeytyijG0R/gqiKj89u3P2J452dklqKfC5gidyJ4oJuKULeXvVD2NwXEaGc6iIPYqgbg4s8JXizjaVufL6l94Y9hNPXQk0sex9u3wrxvtr9ldTSzHWYdI08B9cBPvb/qtnHjg5dn4Z4BF2DqcNpp56eRpZ5GEXE9pizvzWZrMarKWj9jCrkAYpiHgD6vERea9XrY7qgwvkAR22n6fSvPMY7P0mEzVThRzFKR8UDkfYAfCPesqNYSZW4XDFgswVuJxDUbLwgke4bn8RN/yWm7L9qpe1GO4jQYpIxBX0M0UJZDcBsNwCPl09PxLC11U9dLH+HaHS3xLTdm6Gnwf7uxEjbj+2gDXeIfF+61Q3R0KNllhVZUUdCcdM8YjE3COCJrTk27iL3LnbCunrMApydpj9ppIptsxWDltLb39KoceqpMHxTE4AdhqHmkAzHuG7pFLG8Unk7K9n4mdwKGOaJyF+YObkLf1EsoY+bOly9pvPscxSAuzGI0hxPKUU5G4+TGFuf8ASvNyxCjkMopaTfmWcl1pCrb7OayalixlowlcjgtbhDduu2sun2LpMFAp+0OIhTyk9zYdRuMtS/wn3B+b9KvX3Myc+CZ2qpYKjsN2QxCMmKeyalMcriLI3If8yY7N4Hi2C19FjmIRNQUsJsdtWfCOoH0gD6v+nJO4b2yqI/Z6fBMPajgguGEjbjStn1Pc/J/pUWvpZsQxGWrxSvK8vFIbnK6pKuDNzbY/Vzdmoa+sr6imqcUr55jOOhjfgwxjdtvPc7/SOX1KRUYpj3aKEY3kpsEw5gYAgph4I2f4v+YlS+0R0dwUUbD/AObI1x/+i4U0sgE5mchFzJNKyGzQUhUWDsMEWdebhrLJtBn+lMxX1ADIZ7C5RiyztdiBQw5A7ifTcSiUWLVIzGZyva7JpGbtl1j5R08IB1GW7mmsEkjFpXYGuyVa4yVT3vmWb2opYzpzIM3G30qyK4oVfXSSVBPqI55Na/chGSWQNX2u/iTBjrm7p+lmAjBnZyydBfgtuzwgWJ07SNs1zu9woYaWWuv0fTc2m38ybo6z2OpGVgY8n6SVhDx8UmIOHaDvpGDbRWqVMzNJ2UpamGmqipKiSnGUOFJUwPaVj9QsXxLQPh8BUA0kTPBFFlwiDaURN0kPvuVt2SxgOyPZsQk7OUvaOCpk/EilmeGWN2LRwJlf1NZ9m2PT502KYj2GqD/8JjlO8tOL+kZgu0+oV34GlD3o488ZTn7JGRCuPGITknazEqe0K0cv2peGYfcfi967RyHHIJtmI5kLF6tq3f8A+T+J0c4Y3ST0faagowilqvuWo4oTUZkwmJHtYHFtw3a5iomMfZ32tpe0lnZjs/ieEYTRzGUGNY0AxEUbj4s9jdXNarqVF6HLLp382Yy7bqqTt5DUU/ZYZzgkGlqZxiCUgKw3bdkJd619Vi3Z/svN7LRkPbfHAfX2a4MOpy+M+cn0jkyxH2h4xi/abFsDDGMQKtnOfZADWU9O2bNZFE2jMtcmXZcGWLFT2ZfUsfBpYY9BsARt/KnSH9SRyWll6UbiYxcSx7c7bvCuqPByT5kB0/mS7/hSImL6lPwGoejxWCoB2Yorja5rm0b0qnwQlbIQ7izFdDxLjZ+Jn3LrdWaCRe9c1L4bkYpWsXJAAtzFVWMRtwyzZW/iVdiw3U55LLKuDbF8jFVJNdk6m4FMxVQgypayS0ybPcpvZ6b/AH8Hf1LyYPWR6U17DeDmI+pA/PkjDcxc0nG65e4jxWBc5LokkWWW1EA/mFUAre/pR27ulA27RGOagAhFrcmRiXcgtdGPWgDnfo/5UYjdz2paCX7kYbVZQQbrkf8AqQDluZkTF72JAHeHaOqLw+lIERbUAC3miSSVgdH1Zpa5aOit+SQioAIStuyPmh+XUXhQ9/JERI1HYh5fPcyW5L3Ibn7kCHO9PU24iB91zJn4k7TycOoAm3DnahjQx0l71Kp90w6dKjzDbKbel07SFqTN1WdSTKQ2w3Je/pXBkfky4ROOubqTUcEmHV0Rl3dOfiTF1xZuyGbMm0QCHeJ8SVxXc1FEny0Tlzk/wqUwHrm732pXWtln81HuQsV12b/mRZVEoi0RXPdzUW5rctRROT+arYY7ddzfmu8Tdr0r0v7HewPZ3tcVV/tDjceDAEDmEsoEQ557RWI7XYPFgeKT0kRBLwjIeID3CS8TD6njzdRLpknaL1eu5VFJdblmVqTSOmbvmuDnkLL2bMR3jPyzRlM+132qPciEruaNwHnm96XGctM2Ue7u6SRN1epFl0SmqPS24UPtHVsu/MmBK1dEruW5ADzzXPyuFLjETf4Jq75JdXd+VFkD/tG0W/pQ8bcWv6kwO0e9L+KC6JD1F3miGob6VFfzJFcKqwofGb3/AJl0CeQwjDcRPb/FR1MwYQLFqdzfYB3n8m3IsVEvHKi3EpYxdvwbYm/cyhca4idnTFXN7VUzzu1pGblzTTE//tUjJgSNud36kRzcQutQLnu57XXbjyJVYqJnE9+qTF5vaKijNb/BJ5HzRsTRL6mLW4u5Fdv5/qUeErpBv2j0oGkdyy8QofIUSiL9Pchu6mbaKYaR+9cKTd6vNTRdki60cm8K7ddb8SZKTcWXf4ULzOPeq1DZolCPy3fyRe7NveoYzHyZ7UuI4vrmXxIaDdkkpLfE3NNuW4XTLF0u3NdeTfmpoqySEmpa7c+lK5yUYi25ZdKQE+Rv1IoN2iUHPLO796XEYe/co5Ft+LvRATWFm7Z+pGpSyMkcTbnmlxgIeSiXNn1bVwyDLm6l4y1maJnEDIedyLjMV2qhkVvn/BcKRturkp7ZffaJvEbzSufa+ag8RstruKcGS4et7upLtF/kEh5G3apPI1+T5KPd1a3ElcXk6vtmb6geKbXP8qTzbeSZf4s+aRE1meT+9GqJ78h7jaE657Q+uXiU3Hez8+Bw0Bzy08vtkA1DDBJe4M/cXk6qxJ7e9TBY8iuBLzTQ6Mx2klxHt700W1Ii10Z1trEjvTDeR4y55rhyPcmdURC/eyNUT3ZjnEcbdUuId2T9KbH57kjz7m5c09ULuMcaZxHn1JNNrm77U05e7mld3P3JcD2f7HWm7+pDxnz5umvzOifMhT1QKcg+M+5s3FIpPUaaLNL3u6VRDuSD4jj32onkMR/9U14vqSt3XI1QdyY6UjiWhIuMfcXUmPDuSHpFPVB3JD/EPneh4x26vb5JrxaJep0tUHcmOlM/e7/wRBUPyTXufck3vZGsQ7s0ZobeeqK7pzyQpP1L50+rCfq0QiKXvS2oAQ7UtbdUrXtSfPkgAulLu6kmH3JXIARcl1CI96JAHBH4nSbkkXJdQAtObIiLydD3pCVvNu9ADgjdqzrJdssSPjjRM9oA1zl5ktaEm/Tdd4V5v2nm42MTlpzWUuCZFHiMz3Fr3Wqpm3OptbUHJcDvtI7rclWv1KIoQT/JGBWmLM12rbU03cu65rUDU1ldRUtMdE0EWZs0rVMRORRHlyWVfvVvTE8OCVrWCXGMB3NuEtS2qtaFyEtOlRGimhsctLlLhkjjDPxChaG4cn6k6FLGLDnuUtksm4biBjLkHi5r1r7Ka4Y8enw93tDEqd6e3wu7jt/qXktNHHGA+rPzWt7KYgVDi+G1bPuhnA2/cSqDIfk3MwvHMTO1pBcLj6UHEtVr2nhaHtFiIaCJSXt8j3D/AJlUF1rZR5G5jryXCWW5K5vcmHkt55IuIxPytWjiJZB/iepDxG557XTV27LNEOfmo1L2Y6RdOuaHiPeWT3EmkmzzSoqw3ke3JA8npQltuSLIi5t9KAsRE6H+KJuXeuFyVUTZ1s+eaIfehSbbojUdjn7/AOlK7RN+LJEqoLDu3Dkke4Sy6kAju0dFd59SKCxox4ZZug8KkELFzyTRiw9WSlomxsciuXG96TyNmmDkYS5ql7TGTHRk3IOI1xasKaEk3c2fJOJysfKbcWtxJcR+Wf6VHu8mXRK3uW6SOdtjt2uScEf6k0JI7n71aRkwrbiJCYsRaujJNTCqRI5HVHCBR6HEW0wka4X+oVQ4r2FwnGrpKQ/uuqy0jLdCf/Nlctll3JZ/EspYYTOnH1M8fHlHmGPdjcX7N2vW0jjAfRPG4mBt9TK47JfadifZvhU84NimHN/4Sp7h+AubLeU9ZPSiUYPfAXXEbXAX5XVJinY/B8a3xg+EVWepRtfEX5e5ccsU4eT0Flw5lR6X2VxTsx9oFNw8IqBp8U6joat7Ji90Wej/AOK2VB2XosNYZcRjlpagGtCmsuJ/qLuXybi3ZPFOzsnHcDKAX2VcG4f1dy2/Zv7esehoPurHJpMXoCtDimf+8RN8J9/yJKLRlLBXuie6Yx2kpIaYoKM76rput2fT/wCqr/bqvEoQaRwGz+7FrVSYVDTY8BS4XWRVkQ9cd1tRH9cXP9/JW1NTzUsvEgIJw9B9TfStjl5RK4xyWOZsJMNrDlanSmnjK5we0lFp+LNfIwOIZ27m/ku1E3s+jm93cBd6VBsSqbEhjPOMzgly6he1UuIx4WVWdZTyS4Rimdz1mHbSP6w5GhOsOSTk3/aoM8wSVBMeQl0/NLtxJ7jTLV8UrCE5a2nDFqf/APTsMC0/zwvr+8c1Gp6jD8ajI6OoCce+19w/UL6soUPEp5RkiN4jHkQvkTJ+okp8SmE62mYKruxCk/CmH6ibq/Mp5XgHT8g12BxyQjnPwvIslU1VDRUses/HIf7vK1WlTR4iUJHHUvilL0nJSxsFTF9UXj/Ko/Z7s79/VfAo3HFK8LjeIn4Rg3iuB9fyqbRHbkY3FaU64LKOjkuYrrh8KpJpqfDzEJ4/xxa0969PrezdZiDy0nsRxSwva4FsHq/msl2k7G1NPUWOEJkzfsxt6VNM0jJeJGEr656qXKIDtHRrnuT9NG0dxzmReQ5o5heEyDQS+FA0Zk2b7Q9RLHZnSkh0qx78gBhH5J32xxcsmuUUJLjsAL/i8KtKejeYheV25eFLmQ6SIsM1RXSi7AweRKfTYed2edqmU8IQho23+pOw10UZCFl3xZ8lql/kZN/4iLDYpodQeX9yMOzdEUe+BSPvKmju3xkQ8rntzSo+0BzSi1gWbulP2k1OhQYPFTnsZwH/AIanexxxiIWMIsVyt6GjlxQfwAa5m1HMRJMR0NXNU8CKA5Z2fpFriWiSFbIgRtGOn9SlU1GdVIMUAFPK/IY2uW/7H/YriGLGMmImcELv+zDcf/ovfexf2S0GClZBQWkzDmRBuJE5Qh5Ljhnl8HgvZL7FcXxwhkrM6OB91ue4l712P+x3C8DMOBSMUvVxDFenYZ2VChtOSOMBy0EmVsNZh9HFLxGAiFumLxLgydS37YHq4ukhD3TKag7NxQxFmdtu20GVz94QUICxiIiPK1tyyuIdpJZpuHTNwoh8I96z1fjUl5EZv+Z1koOfk6XOMPibDGO0kczD7NKQj47WttWSrMWuMzd35rPT9omGUc9o9JXKpxLGOGVgPsfc2q6oYtTjyZfs0B4wEJ5s7B5iPiFVeI4oxDnEzjEfq81manGoxcWeRhEvFcodb2gpqU+GE7VA+Mx6R+IV1rGcTzFpWYs4kTPK5F6VAlxgC0lzIXWSxHHJPaTiv3s+hD3rP1/aAxuZpHL9600OV5Au2uB02JGc8bNBVC3UPSf1LB43DBJ7Hw2ennia2QMtrF6h9y0Z9oI5ALinbl71nMWqIqqI8s+I/Ii8SiaQ8c52efdouyMknHnoY344fiyUw+IPWHu9TLK1WJS1h07G7AMTWNbtt1XocOLS4fUwHHuKE74yLu9Q/IkwWJdjsJxH20MMmraiWS8KOQ7Qjf6vK5cUj1oSKjtf2fr8a7XShQU8tZPPDFUPwg26gNz3eWfepkOG9n+z9JBB2kq5cSqI3vfD8MkbYXhA5dzN+XNVPaP7QsW7ROdOxxYTRPs9mo2sC34u91V03sVLTj7O0lRWvzkMrQb8venXBbZtantJX9psNDD6Ojo+zuCC+yjpGcM38zN9TdY+WjgwsiknMqi53FrW2kpkPFqhDiyPLbyEelvyqsxma22B3ch/ypJGV8hVPaQ+HwqONqMMsro33F9RJ2GT8IHzVE0d35fepdNI+fN9qukimTaqo4L5ZosLqJCuzdyEveq6oGSQruG4+LarKjj4NKMj9Xdagh+BnF9oC19xkjwqlAoxkyYi6U3JlWGT59CmQWQxiDZCPzQQ/A1iP4Z5A1pXXc001Q+Wv6iTNXVNJMTM3J7eaFhchz6kCodLKYhbO1SIYeGOfVqosIuJfEKswjkqNAbb0qkUxcHeP8lqeztOcMoWZ3vtZVVJT8QwZ25cyW67MUctHLT4i3TSzxzMOV1+T3W/0q341CK/kW9RG9OAQa3RNa93qUciubJ8iEvCvXftFjwP7TuzH+3nZijjw6viNgxzCInYjhNx2zELcmLL+peRBl3r3Olkp4vB4HVxlDLt+yrqMBjunOinqcNnmCyQ6GZ4rx8iFuaru1hdpMLp4AqMcxDHcDpJBvoaucyJh8W27JaW23/uTUv4jk777+d3iVTwQkTDPNfLwPlT0kdJT1GHR2YTUtfTkLWiQ+IS94+JZCvH2rt7h0btthjv/wAxK5wTHm+z856KtiKs7H4gf40Q7joZPDJF5f8ANtqroo6Co+0uvlwvEWxbDYYfwasY7LxcW8Pc+5crl4gzp185F4NK4tdr4kYVk5UpwOcns/GuYfCRWjuQdRDtbahEnKGDM7hycmH05kS7JeUjhiuGwh5J+nJownN/Rb/FMogkbgnrreKtma82D8SJ8u9cuSue5UZh6Z/D6ULbm+S4UlxZZLok3JACPb3qFiG6EvkpnU3p+pRqweJAazl8S4OpHmeMZxykN3encAqLawM3Sxofxj0UDDZGjqQdurPqXi+JHtfKB6tRfjRD6U6QvaomCycSEXz7ulWFpL2sbtHh5FUyLbr8SJtrbkZx2rgjddnkRLcgWmZZLo5Jd/LanBG3dkygBfwXQ6uSQ9aTX5oKCut5NciAtq7br8LsitYdVYHXtsXUny8KP05ugnyLq5KbgslJT4jAdaDnTi+8RULv9S71eSiePuRcC4ZO3NTJOJSU8lfOdIFlOT7BL0poeebIF23vztTjHSCRUsncbmEJJOTZJWvnzQ2qiAi6EiL8qEiuS/egBXXFz/MiArS9SG5LXc2SLHQ51f8AND8kmLdlk9yRlp6UmWh2sL/eCdhtuYSQ0/RPn3AlMN0MRs/qF00GdsmSkrUTZrnp0+aS5b80AE9u5cYe7P5JW9QpW3clJpRx+ST8l0ht6m70Nr9yLHqK5+eSLp5obX94/UhLb8SLHqERbfhQsVzfCl1DytQEL8tVNj0kWNJi09LrGb2l4UxU1h1h3SPcSj2vbou2783yXKsWGE94r3FrHIV3Uy43TzXLfp/iukNr5M1y3c/0V2zunN9y4RPH0of4kSAhfPJlPkeg7duF0mma4uY/UmxzHXxZLmtqvgWg88jCPek0zWlmmWE8ssnScXVWHbHmmbJJ5LRHViTNr5Z5JcN+buocx9okXP3bknkubJNdQ6Mlbqp3K7QYyPlkzouI9uWaYt287UXDfPUkbi7Ug+IxP8PzUmjJheWR2fYHSodto5PuUxo+HRG7s+9xFiVbieIjcRF1W5Oj05N0rnhzRuQ8Z0BciThQmPdcmrmEupvcnSqHF870nJ/Raxr7Btce50Nve7unBqm72XQkApd+0M/D3Mp3Y+2voFh8k5MLcW7Xdu3KUUdBdm1S5j6bLVICowqzOWKY/C1p9KyeZ/SN10y+2VXDt11JIY7mHVWRVGFE2kcwF81Hk9mu/CeS34kLO39DfTpfZG4L88/5ohp/fuT3DiHoluH5IhGEW3m5D8KrvSJ7CZH4L7UXBe7XvUq6Au5xQ/hkW3+pZ96ZfYgRxp93p0XfZ2t5qYMcHs5PxHGVuUeXNO0lC1UOZzxwC3MidS87Ra6aMmVzU+7PwpNT7e9lezYTTjEbtXxyH3DlbcopUckY55xkPwuoXUtm76NLyV3st3mi9nbk7OpYR8Ryyt/ii4biFz5Wj70PqGH4uMglShcTMH8132Vh7nK5S2FiLNjYUQ5cuI38Ud+Yfi4yENKBcs0Xso59/JWEcMVuZSWjnbt6kMkIR3WSgQvy13JLqJh+JAhDSx7uaXsocs3H96kOTXFrtQvIGXNPvTD8fGRypWHXMkQU9t2r/wAU/wAQLsnf+aXEC3/tR3ph+NiGPZ/jdCMb5ZZqS8jD5ruluedqrvTF+NjIpU5/pQBTyCWTbf3Kbc3ntSGRhcv8ySzSj4JfS4yIdLITalu+SEaeXO1nVjFHxjJo2fRrrU3xG3O3+VX+RMX4mMr/AGeTIs3dL2WTlqp9wrtzDb6vUn+TMn8OBX+xyW6Lo0ctueT+lTyz28rnTjbiyfpR+TMa6OBV+wy+VyXsMvoVl/VqnWJuaj8plfhQKscPl8n9yX3fPcWxW4yNyvuRBbIFudpdTLN9Wyvw8ZUfddRdlw7knwuoG3Ztf3q8AX3PmiYW5OX8lH5sy/wMZQlhdRzsb+IpFhM/utV+xRERNfu+JkrgK3e/NH5sw/t8DP8A3bOJFoufdspZZMtDxAEifMy08S4eQ+fUj82ZX4GMoWwuUiy6fiSLCZc8tCV9paT3v9SQk1uuY+Y/80fmzGuggUg4LJlc8n8k7DgJyW3zvy8lbsUd370UMgCZbHt7viSfWT/iUugxnlt1qK/3prw5In6viWJqdua1JyZCRXJeLcgaHEhFD/lRWe5BQtbkvmll8KTeLXqQAVzdyXuSL9S5ogAkOnNdIfehbMR80AGPU64eREL9KVy6fVzZBBwi4bE+bWsy8oxGq9oqTPuJenYtN7LhVVJ4gjLJeRTZyHo/N7WWMhfyGqyRpCDJ+TfzUMxtImUqqEI6mUAztB7VFItwu6EMTRmVrM1xEraLC24Is7sJ59RKLhg3Ta925XYk0hjbkWb6EpbIGKwTp8Gjjc2POfPaHwqp13fErTFSk9lgbJrXMiu/pVUfuURNbJQQ2xC7bidkwfVkpUJCVOOnJQ5tspOz9Sskcim4Z6vt79FeYVVMIg7PdqKznVybcrTB5GFiz8xS+IHt2O1QVwYdXx/+LpIif5sNhf5VUFIZD6VIpieo7J4NI3gaSL+q7/Uo0o2j6l6EFwcDfNHLmHnmh412nVamZCe4bU0ROPLahsRYBJ7mtRDUMPeq4ptuSQSHtzUmiyMnnN71wpvCzv71GCQ/JERPbr0oL7gZScRyZnTjF55KGUjR99v1IiqGz5taq1HuSxkYkTdyhDUML8l32pu5Ohdwnju5pWt57VECqe3qZOxzOXJRRopIlMNzJELd6a9oezLPchKS7mgvih25ku7qbmo/GAeb/pTZVDE3PairE2ok4iYdExJM2WWSilN5oDmu5bUUZPJ+jplc+X+VR3LW1I8pHQ8Nhb0/Eg5r2EBbsvCiYmIk0Y3PpuRgVo8rVdCbHXFxHuXC2ps5hEeXNAdQ2fK1XZlRIEu50V3l1KL7Ru5JHI/NlaZm0TBku70nk73d1BEteSLidKokkcRrkV2tuSYErU5381cSA7vJL5s6bRXKh0O09VJTlsPaXOMmuF/yqFiXZvAseEnOF8LrH/v6bcBv8Qd35VKuZL6WWGTDDIdeLqJ4vb9FdjnYWehr6etwrHKbjtGG+IzA7rfp+Feg9k+3UtLTcDtI0eIytyrqQLD+G8eTrGmLeVqDpWePBp5dk5c2/wAVR61HiRyQFPT1DVFKer8Ppu+Ie5UeJYg8Z6lxc+SxtFXVFCRy0k7wStuZSKftdh+KVUv3rJHhNS+4JwB/Z3LyIeYfPkiSUOTGNy4LR66W7PNhTDzPIV/ib0qV92zjZIbXU78pQ3AX0k3NXP3DwYAqLLInb9oTW5l8KkNCrpiky3O4/Up8cfEYXPdnyTgVEUcNmX6mUWoxRhEgYWToG9Sa48EM77GzVdXV3tUotUt7SUT3Rz52TB9JtqKhT1hlcTdShHWH3ZW/JFL7JtvwX1T2+x+ljOGchxylFnEJalmCrjb03tof5lRVmPUldTZYZWNT5t+NBOFtQJf81S4rWSSXM7OIDyIVnawgk/8AuA4lviF9y5pSrwbqN+QK4qcaguAJGWfWe0VCCM5jLPO3/FWtHUAUQxyjHUCXhnbc30unaOho5psnqTiLvila3+BLnas6bogUdPaWkbmXUr0Kc44gfguN3p8SvMPwuKnAnibY3MlaSRxjHawOYy8iJaqPBk58mIqap4RLiM9vwqLTRyYhLwo5I6fP+8le1aqswkCCVo8rn/kqekwGeurPZqaIqiXp2sspJmkWmRQoY8NqRc6MpZ/+JVZ25fCLaK7w3DZsYromo6F+P3RxdLL1PsJ9gNXigBLjEkg0zbmponX0F2Q+yOnw0AjpqMIoh9yKS8mqhKfg8E7IfYniGIWy1ptAH/DB9xfmXuvZT7JaTCYRaKmb3yer6l6jhvY+koWHiu12XSrObFKPCYy4Ytc3qWcs7ftidWPpUvdMq8C7GtTgMh7Y29LK/OspKGLKDaXfIXmqKTtVxoijPMQz6ha1UtTjVxEDu2jrncZT8nYpwgvaW2K45IQEwHd8RLK1mLSiYvfcTKFiuJFfmb2j0rM4n2igpQLOS487l048Jy5M37ZqZsSCoueN2inFrnHwmsfi2NXSFm+30rM13a44zvjktNnuZZ/Fe0UlRUFLewBLu5LrjipnBPPt4LyvxxhcvCqqqxy6Io73Im3AstWY40ffcXxOqWqxoy357c/EulI4XkLupxoyMsz/AFeFQJcWaSMgvci6vhVFVVRzXyB0HuZVUWNcGpB9DEXQ2kQk5GkmxQ7L5HcjHa1qqyqgqnlvkYS7rVHrZHqiMWdxHO5lnvvBqOoJsrh7yWUpamsMZNrKguLZE1g9NxKFiYmJDLHIdot05qRHURVgkb9P+VUON4oAkUUbXD07lzs6oIYq7BjNwmtPK5llpKyWOoJ2e08tCFtyOomeQyPPp8KizSHJNruJ2tWNHUmxiWFiIT1/N4U7SDxD16UrX5eadjkeFslRWxP9s9ji27iytG1UJidVKb5/FuT9ZM9+r9yPDSDdm25A0NBS20xSOn8Njbc7v8hRYlM3BGNmYbXR0ddEICFjfmQIlNJHxLA6lXV0jwjwmJ7ne5TDmjpQMtLu73qmmmkmmv73fwoFHySKQnjIm8XpVo2UY3P1CyqgmkHrj/NknqiuujybytQU0RQHiSmeW1TqcX4oszXXOm6WnezRrvErjCsLeaXiPtt5IM2Q5qdxlyBvzK+wujcaawfEpUOD3VBOzXWtk5LQ4PgZyWsTbnR4KjFsidnMBkqJRd2YRMrWW1rJAhhCjg/YQ8yHxEmBhHDw4cD7srXIen8qj68/EvT6bBb7kzz+r6nWPbgSsA7SVP2f9ohx+ii9opzB6fEqHw1VO/Vt8xWg7d9l6LB5qLE8Gn9q7PYrH7RSS55lF6oz94rKl1K87DY9BhJz9lsTsPs9jR2wyn/4Gp8JCXc3/cuyS7b3icMJrLDtyKMtyEhVnj2B1PZvFarD6sLaiA7H10L4hLyVZa2Wb5Lqi79xwtOD1Y1LTx1ERxSRscRtacZeJZf7PaEKeoxeSLMYmkaILvDqS1FRM1PTTyv4IyJ1Q9gR/wDoJTv/AOInclzzV5EdUG+0zR9RKZjFGFDWlAEoTjEAjfH09I3KHFG8jiwM15Pay0vZvsHjHbA56mCOOjw0D/ExCqeyEPzd7+4VpKSi7ZMISmqRmm6eaKMXGj4zgY8SQiYsvC2i2+NYD2b7EzFFLWx45WCwlfH+x/T3/mVjR/2osZwOmCCWLD6/DQjKEKOelDhB8Q5DmuXLnpXA6sfS/U2eav3pNluSfFKbFJ5ZabIbtxiLWixP6fcnB6dF145qa2ODJBwlqN/J0auuzHYvG+2FUMOF0Rzl3yFtAfqJe09nP7KbTU4z47jrD5xYeFxN+Z1z5eqx4fkzpw9Flz/BHz2O1telCUjctNWX2FhX9nnsFQiLPQVFfL66mct35WtWro/sT7CR09k/ZulO7kQnut+peRl9YxQXiz18XouV/Z+aGOjbVyBl32qppIXvF2Z+a/SvtP8A2b/soxQ7KvAjpyNs2lgnL/kS8m7Tf2Ney5HKfZ3GK6LLdw52EwH83NcWLrceZ/o7J+n5MMT5s7NyPZc+eq0F3xLR4/8AYv2g7Dx5nA1fSg/7ek3fqHmsyX8/Svp+nmpQ4Pl+pxyhPlCPc2aHp5dKRdSWvk5LpOM74ea5duzXbe9cAUAHr53JDtfmuf0+FGBeaAHRzJkXydN9X1MjEW71ZQQZCiLLb80CSBMO7qRXaa5oQ3NkiHd+ZAqO7c0h9yK4UQD4tFY0Jx/Sh9yMerXMVy223J1Axu3XP3JD1EiKPRLTMtEDoFyfPJkS7b35oh5qDWKAtt+pIs0TDt7+aXU+RKWaneqHLLcL3JMN0Jv4s0YR3CWRW7F1hthzz79wqHZoqGwFitbNrmS4OttyQ5flRXCsXudK7YPBfy3JzgmOhAu8R+efyTvtV3csm5nTCOMZGnkLm1xeld4LD3OnOM/NDxO935LFuZ1KGIEobtWbu1XPZTIh2OnWkcrsnddufvd1O0zZY8bGfZTt6F32Gfazxv7k+NRJHpnt9SP26QR5vao3yG6xYvsiDh8g5tZuTY0MhcgfXap74lIQkDu1vxMibFHyLOKIrvUz7UrzfoevTogHQmPMHQvRnysU6oxISAW4QBbtco7tyYascSzZ7SdG2QNem/ZH9lfqdnRw0b1EgRgG53tZSGxQ4yzdgLLwkyX3pcd+gvncxZKZvPq9fJUV0u3uJ/avsLiPY2pggxGJgKojaULXu2uqP2f4FPrMWlrjE6icpSFrWInu2ph6xrctO9RheaONd7yXlh00p3j8EXhpcG3uUn2iO3N0gICLJnYSP1LZuZko4P2MW9TZJPHdybd8SlVJBDLk7MP0oBmjSuZahh/ZGKF//wBlIYWzyLcpIVUYvkpsONcOMQcITHqfiRiSzbyfSKSwfbKsadkJQ/lVmeKARmb08JD6ckdHi1PSmUklHDLnyE7rQSc8iXgpLA3VlQUN2um5SKiFxigDPkFyvg7RUZAMR4PSGT7ebi6dmxrDyoKikfC6f2g7RCpve+LIvCphmyfaCXT9O3wzKezuI55pcNy71bhNSR6ywcccukXtUuurMC/FKioqmPePDGpdi0y3XZLTvZLpIy/HwUZ16d+nwrvs72X5bel/hVjLVUhGLx0loNzHNPhiFIEQxnTOYNtYRPuuuVd/JH6JXT4JMpvZ3/MhGnPa2bjcthg2Idlva4jxSgqTp93EGA7T5bbS+pIpsChIWgo+PA3M53e9s1n+Xk/xNfwcH7MeMLiWTv0p2IbqeUPE28Vo2rsM9mKF6KHi33XbulEH3MJsAUzXE1rmRltJax6mX+Jhk6LH9TMmG0hdvP0pwpnLqYAu52sr+vho5Jr4IGiHLQBe60lOweHBCpZzxQLTF7QLncyqXVUr1M4dFGctNzIPIdv/AKJcZ7ea1eK0uF09PQSU0cXCna97TuNmuytMe51FhkwulEwlonqJc9Cv2prqLV6g+hjGdblAVQdmS6FRJdpktHBimHxzZS4VFws+oX3KFUxxTVcskUTDA5aDl0qY57fKCXRwSuMipeaUtGZF7UYkPi87lpsAw/Dq452rGcqgrQhj8LrR4r2bpsLClpMUgjoJagBlj2Na4/UufJ1ShOqOvF6fvDfY84eol3M2V3UkFROWmm5aMKHBI8wkeUpRe20j/wDamjjwsSJvYyuz6uMrWe/EBPporzMoeJIPPNJppOWe1XsMeH1RjGFOYE/ivuUyLCcLkiE5zcJT3Pr0olnUOXEmPSxn4ZlONJkWe1LjSZ6NcS2Q4Tg3AJ4Hfj5/3j3CtBgOCvS0tp5Tlna4iFo2uX0rCXXQgtqOjH6a5z1s8teaTa19yVx83zXr9b2PosWov9zooouGBZykxdWe673Lz6kpcKGaVqs5JQz6YOlPB1sc6dRNOp9Jl07Vy4ZnxkkIizz5J+2psE2ilt+hbPAsJoq6rIIDj4AMRfGr3BZMTp5QY44Yiz14rbbPCXzSy9Zp4Rnh9NjN8yPLHkMm5OJd+iH2gxYm6V6H2roaSE4qj8IpZmcZAgfqJZOkpaYqks2fhAN1snUS6MXULJDejnz+nvFk03KoZDLVnfRrl15pNvNWhUNLGA2Tn8QkHJP02F01QfDae4ls82OKuRyw6PJKesSm9oP33IvaDJ7tSWjPARj1vbd4epdhwkIyF9Nq5H1+CuOTs/tXUN1PgoeJxIwaBpeLl+Jd0/lRez1BDmMb7fEtXDhscYk7uxESdaljhbRrhzXE/U4rhI9LH6Jka5ZjSjnEeTiuERx/lWuejArm4bWugmwmDa/Dt/eqj6lB+URk9EyR8MyjzGOj5o/bHvHe92au6nC4ybRrU3DhIDMLmLWrqXW4mjzpen5YMqhmky5fqT0UzZ5mdo/ErYqWMS/ZsgOhAmJmZrs1H5UX9Gn4jX2Qhmu38SO70rvtTCJHttJSvu8M88m563IAoQFid493hT72OX0T2ZDT1TbdWtR/eEdovoXnoj9hbmzNqgHDw72tuRvi+wcJgfeAbcm7+ld9sfdb5+ScCjCMcsupOjDawswfEyTyY/4opY39kUqz/DyQnXH/APGUz2eMtPJCVKxHyuEkllh+iXib+yEVcZOWto/JCVUZAWrkpp0obswb6Vz2ULRezvWqy4/0Zdmf+RD9skzJmb5aIo6iUeedrelSwp92djdXUnOC+ZeIe9Hdh9Irsv7Z5XxO5K7dmmbtv1JOWnwrSkcykPcTPlmk82vxJppNvxJXMQ8kDsfu3dyLiPcPpUbiNyS4m7N2QRsSeIJFo21K7pyUbidRZrhSOLjmig2JXfr0rvf1KKM3ki41zJalWiVduRNuJRRm2806Enk6VFWh540uq7NcYtvw96MS7tC/egCh7Z1D0+AygLt+KbAvPsKp4KqaLj1Y04363A5LV/aNVMMdPE3m5OsPTE4ne3hZYSJXkuaXDcDKpnasxdyB2uYo4C3F9XcsxMTcQmDOzPROyl1KOJIiUPRSWhzUmlkMZg3PpyUBu5SqQbj596JICZX1RyGEbtsAG/7lDYuMeQJYpmNfOHpe1NU9QdPKMkbsJN7rkkuALQNwWMDjlzRPg88keYOJW+p9yaasMmuI3I3SDGKiH9lI8XxCpQAvh88bXuBW95ZdKmUcLUs9nVc1zETWqAdZPMZPJIZke7c6lUA/jZ+TeaoD1HBagy7NwR37Qmfb6SdPiVzfEo/Z7L/Z0hfvkEmR3ML813Y5ew4JL3ASk43bVG8XPuUoyUWUt23LVVexDFdcnQm7slFuttdJpv0p0VZKOYrckBE5eajkXUzI7nLkSKAR526u5IBK7RGO4ubKQ1OAhm+76U7onWyH39SICcU4YsI8upNHI1uTKyWOjJanYpmEubquucuSfimfl5e5Q+S17S3CZrSybcmDm383Uf2jRNHI92WlvqUKJo8g/dtz/wAy6RWtplu/pTI1Dx83R+0cTnlcqogIpHy13JEXTptTd1zlk9qV3vRQBXNzQlJtLmRIHkbuQcRFEnTK19E0cnVzTnE1zdNmXkmI4JdTOht8+pK5x5ojJ0qA6BWinerW5Rx5ap0M+XUtCJBWuTd31Loi/wBKVvS/USIsyH0qrMWEOX5Uemerpod1rZp188xFlSdGYtUt3kiu/km3979S0NEOD5ZIx6U1c2aMSfa7ckEtBP8AJM8P3J4y700Um7MkFJBwyMJCqXtDQtwjbh3i7eFW4+5HwWroeFn+IPIvUsMiTiOHE7MN2W+0THewswth9YctER3nR1O+E/qB+/4hXr2CfbJhXbSpNquRsBxGdxF4JN1OZfAb9H0kvHO0eDhHOVgOJ94rNywnC+9ebGf8T1XjU4n1fiGC09KJGZyXGLG1tpBk/pLvVQFG4hlwuEHeRbiXiXY/7Usd7Hvw6eoasoCa06Ora8Cb4c9Qf4hXrOE/aVgnbShCkhqPuTER5U1TbYZeQH/3LaMzhy4WhrFBalI8pbx8A2qnmrLg5NtUnFPaKMpAq8wMHtcSWdrapxlKzI4iVSZlCNkWrqjkmLOQxu9+1VoQ1JSm7R8W9/NSjyqCydtvpFT4B9nbTqWCVmt6kOnwWojcHqCeK/KzbsWqHs3TwwjHUT358hJur6VFDGHGnEOGxkHK5trJ2g42JVX4QSVFU/IY1pqkTs2Q6PEq/A5Cjp349Lnvpal7hL6S7ld4RWBjlcMEEFRFO+ZNTE14t9JLadlPsVxTtBJHJWtwon3cIOovqJfQfYL7EaPDQGOOkEf/AJ6lm5KBvHG8nCR4d2Z+yXEccMHqIyig+XNe+/Z19i9NgoBwKJr++Ug6l67g/YvD8Hp+JVsI2+HJO1faahoT4cHT8C5pZnP4noY+njj5mBh3ZOmw+MXlsIvTkp51ARjZT2R/CXesrU9qpJmJ3a0O5Udf2s4bE0kt3itFY6ykdLyRXg1tfXPIZHxGAB53PuuWaxLFAJ8o/wAUvUXhWbk7URTXSSy2EG3hl4lTYj2yp6cyPiMOW5rvEK2hhZzzzIua/HApZijM9rtra6zlV2wYXOw3uDb9YrI9qu1FOJEcc7b2Xn9Z2mmvHOXau6GNI8yed3weg452yqCPSRwEvFmsrV44clxOb7ves1VYw81xySOT9SqjxKSoImZ7f3rY5XNs0NTjHkq2sxSQqcnfMhZ+oVQ4lj1Hg8HHraiwB8PiIvIVg8b+1yomY4sLp2p4i/vZdxl+Xkk5JFRxOfg38lZIVxuLiP8AFQvvDjTcPPbn0l3EvLcG7UYgWNQSS1csvFOw+Ie0s1tRKSOpKS9ytdZPKbdnTyaOuqDhoRYAut5KjCS0ylfaLeH4lZYtiDUeHTzm7XO2grL11c1OwxO7kY2lJ83UTkPGjRzYsFPTX9RuPhWSrsY4xlqw/CLqoxLtFKLhHE7c9blDGQ5N77idYN7Gyx1yWTYo8NwXlb6c1Bqao6oyfwoQFiHPK74kFvDfR7VNmg2cjRjrtTQftOe31JmaZhmNn3J5pgtyyu8lRdBHuIvEgDKQ9H5JueS19H5sipiaznuQVqMVg65s/JOYbkJG5mwjboJJutkYndvF3pinp5JhJ26R5kXSyr6KRYV8gWjm1xF4k3R0/GPLiDFb4j2oOIEJDws5zZtSJtqUpSTTHNUPcReLwqSR2UYilsa6qLO1iF7RUykG4yaQngAGLIYGbqS+8mKOnAYoroRtYha3d5l5qMdRJVG97sP0tagB5o6aoYX4rRF4+I9xJmEeoNhCJ6e9cOleEhFwuRx05yS94XckJFWX2GYS8g5s7W/Na/BsD73z+n1LDUwz0p8I9wvyLxOvYvs57I9sMeEJBoA9lDaMtWFm3/mqcVROPz4CoezoRsLzMEQM11xbc0UlZGJ8OnjsDK15PUtTjH2Z4/GXEfh1X/lxuX/NZKqwupw2Syop5IC+NrV3dLgx/Nu2cfW9Tk+GOFIZL/BDr9SPb1eJCvYifPNnHzTFTSx1VOdPK1wG1r+73qR0oNqKtUODcS4oMQn7VYT7BWb8bwsLAnJ91TD4VU9L/wClRasqmnmgr6H/AO9pHuYfWHiD8yuawqfGKMMVw/LhSj+NH4gPxbVhF6PRnRJdxbmX7X1T0fZvEZG2k8Yh/F8kuyVP7L2Yw5unOO/+OqqftLqLcCp6ds76icRYfktRhtHJ7NRUUQOc9kcQAPVdl0qU/wDlbNK1xL/Zadn4Y5sWgednKCP8WQRfqZk521+2ysxSAqSmAaLDaNmipaOArQib/r71B+0fs/j/ANnOAUVTilBJQBirnFDxDtNsuq4fCvDK/FJZCKNn2Lh6jMnPg9HpsLjDkvcZ7dT1RkAZlr1Zqi9uxPHpgp4uLKRf3cTKPhOE1OOV4UlNGcspv4fD7y9y+jOwn2ZtCFPR0cUex/xqoR68/iXMlfk6ZNY/j5Mr2D7G1mH0ZRSNxayoe4/cPhFfQnYP+z7LXFBWYvLw6fQrMrc1rfs+7E4VgJFPIHtk4vpLI23P0j7l6bTVkFQRPU1DRCzXMI+a58/VzitMZv0vRQm+7mD7PYDR9m6AKCjdwgDkIxsLfqtWqwwfZ2I2PhE/uWcDtFTDCFO0jiL/AN6RXCo2MY1V0MZWVFgZftBfZ81408U83yZ78c2PD8Uegz4hTFDvjhnJtttjCsjjfajCqGnkeQ2pxB/2Yybv0rzXHu3k8g5PIGx/2sbrz3He2UfFPV5c925Xi6FR+Rhl69v4ns8vayiqnvpJ4Z8m0iLZL+nk6qq/tIclPfFUcAs91239y+e6ntRLDveRwi7rX5KtqftKkGE4oqt5Q7o5H3D+Zd6wwgeZk6qUj2zGe2x0cWUVQ0pd4i4/5V5/2kwXB+1l0oPHRYi/Iwa0Tf4hXm0fbaW8gnYyMfU/hUiPtZERDnmPib1CS6ceR437DglKM/miJjGC1OB1hU9XG4F4CHpNvUKhjt0fvWypsSp+11KeHVh3VAtfSy+IX9KyFTTyUdQcUrbge1172DOsy/2eP1HT9v3R8AaldrciDboutmQ8khHbp0/Euo4An3JAN1v0pO/SyQIEx221ss0tSXEY+T7kDBcXuHVFa6Qj5o2G5WAIZj3o25Lltr80QbUCoL06Wo02PUSLu5qWzWEQrXLuSQiV3hdE+1I1SR0t3euD1epJi+S4PJA6OpXbvpSufua5Jy1zyRYUd6n+JduXLe91wRbdkyLHQ7S5+0gzbs9qMB/3Yny3Odv0pgC4drtncKsaqlqKeEJDjcYpn4rF5j6hUWBVsMntJPxfwia3hZdJeq5Ot3IC3Fm3mutkOqY0cfbbzSYl0i7vCuW3KaLTExXJERW5j4kNv8kcfSKWpacgCkfbzFC8h+9O3XP8kJe7JS0i95AERi2jJXSe/knby807FVSwlm1heK4mUNJD3f8AkQmKQbswfVC0khFycR+SuQxbbvooD89HFTqTtNBSl/8AuilPTxZqgM0Uh3ci/gguPbo/5ltY+3TRtk2FUlvyTpdvgt1wqkLw7oxQVSMKIyF3Z/lXeHKNrsBfwW5Dt5H3YJQ/oR03bJqo7GwimYf/AC4+lKxUjB8Ocrvwzt+StsMk9noKqI6NpZZeUpN0LTF2iiqhdgoIxt8QgokmOUdmXskdzP1LGcFkVM2hNwdoxtsvLhkP7k9HmMJfhPflppuWjPFKQh/YMP0ugHEqS8b2O34XZXaIoy7xyk/J7viRNHKT9/1LUhXYZcLHHIX72SOswgmzaCYfzsqsKMq1PJ1Ozl+5FwZM9Gf+C1gyYZI/4cFRb87k7HT0QneMEv0mFyASkY7gy26N/JIo5Sfl+Vbe7D8xN6COxuYje139SdGPD5s7MKjHTQhmPRIPcY3DKeSSuAz6Q3PcmjKSQyPJ9XuW8bA6aSBwilijJ23GUb7fq3IB+z+vrjvp6mkn8xDbappFKUo/ZhX4gt0JAJjrk63sP2X47UCTcCIcvU9qiV3YHGMPIWkoJDu5FFvFTSRdzkY5o3Iu/ciEbSLmrmTC6iEiY4DAvko7w/qLnonwP3kAcshzb83qXSzLvfVlMkhYWHN2Ie5A8IkWjsp9v6Juf7Ixj0vl8NyIZD2+LJOW6/CuMPcnwydp/sKa8ZCfwnvZARXKbMVHJhNPYZ+3gbjJHlsIPCVyhaeW5GsbK7k68ggLiJP6khzzzu3IxILCzdhLuH1JopAEuadRZO819hXOLFlnqnQmKMR9yaaRsicGIhytfapFNT+0Wu7tcVyekWPvTX2NHI8jjltyThzSVFnHlkMBa1rzIrU9wYMrGPf03KOY8MybqR2o/oX5M38ZDt34ZA3fuTR53Z9JfEkElpc2EsrUM1+3Vi/etFjRj3ZjoTOUt+e5/TpqiqsiqJXbcOfmo/EYTLJ9zISmceb9Sh44m0c01wmSgqKiGmlp2O2I3ucR8Smy9pMVmpDgOtlKA2YXDO3l0qmKZtuT3JDN1cxWD6bFL5I3XV54eJGg/wBrsZ9nKL7wkEDj4RCL+BVYTPDdZ42IXUViAgI793cPqSvWkMOOHxQZOrz5K2mPht1ZnH6XUuH2uogldqiYootx3TFpmq9pLe64V0qh5CzyYfpTeLHL6IXUZF/IkxE8Z8RjcXHkWaTi8lz6689VFGou70fGe3m6rtw/RPfyfyY/a4tnm4iTeaeoiejqQnZryHkJbhUJ6oy6jS9ofbvUvFCS1khrqckJXFm1wr7RK3DTzeioKrJrWGeASEfeo9Z2uesrKqpegpoimb9lEFoB8QisvHMfPPvSOS5yXCvTumT2UT0v7t1VU5l42OGRDmzfUSfDGIy5ysH5Llnmk+VyNpmESd2u+FN+m9O/oper9Uv5l4OPDHozN9WSR9oLn1Bi/pzVDc4sTdSV3wPyUr07p14QS9X6ua5ZeljkZc4rvPVL72gLX2dxL4SVI5PcTZbkuJv6H0V/gYjH+5Zy3fEqfLNwK75IgxakFtQe75KkIn+kkDyPz8XpyWn4mMx/OzF8eJUeWbA4/uRRYhSX3O5/Tks/xP0ohktuzT/ExifW5DUBiWGD+0OW7vEQ5ISxLCpCy/G/gs14s8tqTSNdq1yX4WMf52Q0/tmDk2XFqLvkyQV2FRmL51B/Dlas0MzZ8u9IZBuytQuixh+fkZpazHMLkPZSy+ltbVDlxKk8EEg+WqpiJiEWfPagYmy79rql0mNCfWZGW5YlBdrTyfx6UJ4lH/wj9+qq+JuzzROTk2n79Ff4uP8ARn+Vl/ZaRYhHtzicfq6U6ddT2abvpVJ1WszuSXEcu5R+JBspdbkR5pxtO/Jc43/oopF78xQ3P3bVzF7Ez2rdr/ikVQ31CoLl+pK5x2oDYmFVNch9oe1QCkfIVzjIHsyfxvJ7kmqHFVz1DiyTVD97fmQGzLIqp/NFxrtH8KrRmuu5ck6EzC250CsnhI/cpUWQ/wD61UtVN6nFPhUdyDTYtxkf3JDJuVdFM4+PmnQqHLTPmlQ9jFdv6h5MSALtogqGEW9llfP4VN7W1HtGN1DZ3CD23KKMduGiWXUei45GsPiV5ixIeGfenerVJy80WaJWMALkxM/cpOEwnUYhBGDXE5qMRXFmyKKZ6eUJI3cZGe5iV0SW03ZnFKri1j0pBAbkTSymIC+71PzTAYXANPOb10ZSgF3CjAi/q5IAp8QxQ7maao8y3EjOnfDwniM/xZAttDd3+JK6AgPJ3ttQiWu5WMPZuvmAjeB4Iga5znewf5pp6EIyyaVqg/TA1yACpifc4Mym4dC4yk7taKKmEKEBkkOmAT22yncbflZGOKURaHHU4gfgiD8EBL6Wud1Ov2Lyel9nIQLsrPJn0GKjmVpktb9jnY+s7VYXWUeKgGCU9QIlT2wuRBl8Peyvu0/9n3tjgMJ1FPQR45Ri37fDnvJvqDmt8eXHH2yZhkw5PMUeYHJd9KZInz1ZPVNPUUMxRTwSU87bXilBwIfyumuG5Fm7/PaupSicuriAY2iL5XIXjfNOHI3mw5Jo5PemTY9F082XLmFuTJhpLR5sgKQB77i7lLZoPETfUnI6hxIW8Oah+0Xd1tyFpmu1dQLYsZZmIeVqimV2uaaKoufVNHIxGtUxSHbruSdAvPamAIbM+pOOXD0yuQTRIaTqtQFJuLRMDJc+n6UrtqVlfQZFr3IrvU6FcHqTEPXbNrJwy6dfypq60c3S4jtblkgZ1itfkgOS0kn5ID/UhlBkSVzCmCk3ZdIohJskrJkPac2b5oiFuXqTPEt70JSN5p7E0SiG0eaQZZ96ijM8m3N9EbEnZLJQ+a4265NBNb8kuNaWWStNCaJHSke0k1xrhRFJc+ee5UZtDhE5Fll3LrE1ybufmiYtVS8mbVHfl1Irn00XC5ro7X7yVmgnLuckrtUJ55oup+SS5E+QurRkQDw02PVkycYrUmSvaO1OH02MCLTvwqjpGUf9SyXaHsjV0ZfiwMV/RKO5iWpEt2mas8NxyXDSJmaOeI+cU7XMvLz4G/fj8npdL1GP4ZPB43PgsguWnSoZ4fPG+oOveK+bAMWAXkwgaKoz1OmPY/7lTfceERzFIzSSF3Rn0rijLP8AcD1JrB/CZ59hvaDEMNjGmqbqinNtI5Lrg+laGmF8QjviAvoJtyvpcLo5KjjSBxZS8RKZR0bzTDHTwOcpchFriXTCOWfyR5uV4l8WZL2WQeTWkPhVjhGG1eJSjHBBJPK/hDqXrXZv7GaztJNHLWRsIFlnb/qJe+9ivsfosJiAY6SELcttn/zNbtrGc+PHPKfPvY/7B8SxyUJK8CiD0i7f5l9B9ifsPw/A4wFoBu6uW3/1XpuF4DSYaO9h2+HLRSqiuoyjL2eSyVv7on6vpJccszlxE9CHTxj8yLSYTh+AjG84XkTWsMY7RZT/APbCKhhL2alYSFrWI3/0rK1mLcZjzO3d5qjq8ap4euS4n9KhY9/Jv3NPibep7aVNQGUjhYXWPhJZDFMegp5LB358vmspivaaSRyaD8IBbqzWl+zuuwyuw2WoanY8Spjsmkle52z6SHyW/b0RhLLu9SixTtJKQFm76bXH0rRfZzVYNWe1PWwsdfG9wFK9wW/CKw32h5YfihVIZDFVtr7jZZLs/wBrHpcbgAjtGV7H181q0muDnWRqfJv/ALcBDD6mnxynZuFKfs9QMe0QPwH+Zrv0ryDGO0jSNq9w+leldpZDxrA8Xw6U3M5o74yLulDcK8MmzqIwdwf0mXxLXHyjjz8THZq46iIWkdi8lSV9UWVjeFTeMFORcV2t7h715n2o7YVtL2sGC9goYTbYHjB/UnKVCxw3Zt6moeQIHu2kGo59JMsl277SVuBjTwUZiHGZyeTLdoXJXMdZ7UAmz25P0j72WN+0iTiVFAHi4ZF/Us3Pg6IY47ll2qkbEOx9PUu7ERMB/v8AEqvsn2foKqi9tqIzqZLyZgLo0U45ON9notZuCO278yY7J1DQ4ODG+28icVn5ZfMYOiH2mp4qftPRvSxjEB2bRa0epbebgkxNpb8KxHamTiY/RBraICTD+ZSHrpe6R7R5ape0T+KLPEq55qknvayEBP8Ah4VjcUrjqJCd3e53uf3krTFZjhAI83uk3yfLwss/Vkwnkz3KWzXEhgbyP1EpUNYYvY7MmQ2hmuwExFc7XEKk3ZYjM1uv6VHqJDIswdhtTE1U4mX+ZMSzOQ99xIRmlTEQvJLm7qfGNoDcPSoEO3rfknZaq7kzChmjCqrMrhfd6U1TyGRi0bORvyEWuzT9Ph51jcWQ/Z6Uecp9P5fN0L1gQ/h0WYD0vL4z/wCiqhodqaWKhAXqZGlqS3cCN+j6i/5CopyHNaR5CDcox6RXTpTp7uIzifpJS4cPkk3G4cuknQDZGaRxtYGdPwUdZWFmwbfi2ijiheM74j4Zj6U+GIVNKO92PXpLqWbv+JKkhitw2TDTic3Yr9zWpgB3jn0qxrsUDFIcjBwlDl6VAHMhHIeXpQmyiZBkLZaqbh9LPVVIRU8byyk+wfS6DCqOSoMYowcid+ovCvX+xXsnZemOP2alrTmt4kkjbw+gu5dMLowk0jX/AGOfZbhGGzxYnj9TFUVllwUxdIF/1X0fhfaaDDxD2M4QFtrDkxDavnWnxTB6oBA6upoJfVkMof8AVTYSrKe04q0KqLuKmku/p5rOWFTLx5nDlH0LWYxT4hcdXRtKBPqVN4fyqFUdkcEx6n/Dna3xRVIbl5RhnaKohAX4lpNzG+25aeh7dSla0uZeG7NY9mcOYG6zxn80Q+0H2F0VVcdMzwF3FA/+lefY39juN4axHTs1YLeHKw17tg/baMabJmAid7rjdWIdpI6xx4sQe/W5aw6rPj+REul6bMj5ErMPqcNlKOrp5ICbbvZR9t2i+z6vsbheNQZ1MFLPEbaFmK8+x37BcExSUmoJHpTf09Irtx+pRfzODJ6XLziZ832uOqj0+IP2ZrjrI2upZtlXHltHPxr03tJ9h/aHAyIoIvb4h8UTbrVg8VwWvoYpY6igkiMgIbZ43EC+El397HmXtZ5z6fNhfvRkvtXLAMJxfsvJTYo2NxWe0VtJHGQFTvf0Xd+niFaHCu2ksmJz1+AYNHQUpZeyVeJHxTjJuowBrWz8rtFnMB7F0+Hv7TWAFZWl0iW4I/pFaMISzHwj0ssMeKUnbNcuWNapeDEfadNiPaLEsRxHEMRrMUqqZouJPVTEZFf/AIeHpWZ7G9ia/thOfAyipYf21SXS3w5eJ16PR4OOMDjcc4PZVz2MXuYch/yr0XsH9n9NguHBS07Pu37txGXqLyXNkxpM68eb2jHYP7N8PwunBo42AWt/aPvmfzIv9K9nwqnbD6YY5I44hZtscX+pM4P2XpoQieeMDMcrBFuhLEZjmkIGN4hHMXuD9K5Mk6VGuNX7mXIY6BGMcF8p90cTERKbUjX+yVFRUQBSwQwlKYyyCJkzN4R5rKx9vp8LpggjoqaIBbedN+EZ/UXep1L2gpMew2viglYKuSnMXiPqLTkPmuJtqXg9BU4+R2h7TPwSOI2PLwydTKuxHtlxNLGiAeY+FZ8Cp6XDSzMyrCMSYfIWHcsfj3aRqh5Xd2Ex5EOma7Kic7yaot8d7YGRFwjYWfPaKwWK4xMRv+JYXUJZ7VU4n2kiJpAciuyuYcll6/HpJgsbIc9zGpOWUpTLTE8enG4Dk4ufvVHPNxLncrfiVTWYkAjlI9pDy1VbUY9JJCUb5CI8iUAk2aw+0j0NEIGzTib2gWe4C/6KND2mjqAMDOwi5HduZY5sWljhMNCEwycS3ZfJQhme2/N09ToWNHqGAdopKeqgdzd8j0kLwr07HYwxTDafFIustsi+esMxJyCx31zuXsXZTGjrMMCmkd7JG6bvEtMGTt5ELLjU8bQ6I+bohRB1d66I3L6he4+T8HLfzLoR/wDwktRRgVqsQTCiLK5D4kv3bkAFbdc/hRjaSBx0RdKBo7bqlbr6UQ5pCV2qg09oum5kktSfJO2F8KslWNPucRS6rWdkfvTr0559Nqh0bpcDFqVqeeF7smDMl3gycmB/4KeC9WM22uuFyT40s/fEf8ETUsue+I7fkpc0Wsc/0R/qQuOin+xx9+0vSu+xhbnf1KN0X2WQWH3LoFLba0hEOVtuanPSxjpmxIfZbi0z+pLuIvssitH3u/5Uijt81M+7zK253TZUZ7d3NT3U/sfZlH6I/DMh5PahGN1OCll5N05IWo5BPo/kl3UV2ZfohkL93Si2kpj0pk37N+aTUe7N2dNZkHZZButZd0Ur2N8uh02UbjrY/JPuKQPHIYt3c1wi/MnOHu5LrR69ClziZ9uQ0QuXLpFc8W5PFH5s6F6du71JbxK7cgBJhFIZLeSR05i2m4c+pWGG0MUwfigZ+rXaKrYKojw0NRWRkcEBGI7XIVKmGOlhsafhTu2oi939TKQeLezhYDWh0sKqqibiatkjYFH9kssQeOm4bG9qhPJqTJi1/VcnQHTPJYtmqgOUdOVZUxRNJHEJv1SvaKexKGnjmPhu8XkGd+RfUmhIBcXNuTeFBNI0h5+FKwoYue7u5pxrxMnbdcuWsNzs93kgea1UmDJgTVI8nt+l0Pt1aJcy/io8U08nQ9v7k7bOP95/JajSHfbqsX1d/wCKL70q7es7frUMyn7jb+CA5Kgh62UFlz98TjRlFmQykd19/h9KbHGKuN9ksol6hdVEQySSiMkrgBPqS2GF0PZgacGqKnEKiod9SFhEbfTammxJFfD2qxSn1jxCpD96nU32kdoKXoxSUtPGwlcrijo+zdOxG0VVPLnpcwl/Strg1Z2YroSAMGjiPO78SARL9SrUHwefRfaRj8xi51lPaXqhbanR7fYqTZSPQyj8UAr088FwqaxwwelublIUY3Iyo6Yi4c9FTW5W/sG/7U1AjuJHnNJ2gqMQIWekpjLq2wq8DsGGMQjPJTUoCbXfhAQktzg+E+0DOFFTRCMIXOMcLXWqhxD7Sqbs7xKeXDuLW7ha6a0B+rLvSaX2WnfgzU32RuQk8Uhe4bNqpaz7NcUhEj9iIwDmUT3F+lasPtoOMbnp6cbt1ouSsv8A83JBovaXw+IQJ9lzvc/0j5KaQrR5JVdnZ6W5pKeYPqjIVXSUPDHPJ/zMvZB+3gCIYvuuIjfwl6lWYj9qlTNp9x4eER8rmzLmpQnR5NwwESzZNBGxPyuLPTRbqu7TYdUTHJLgdIcpPdcLEJD/AAUKpxTC6iYmCggpSy/aA7oQuKK4JvuumsjiYL21Mh3KuOo4gkJ+f8VaS4tTkOTheHqJk5QYpTUoG74XR1tz3XTs+n9S021M9N+CiYmJ8m/cnRELdTcbfF5qeBNYbPQ047+LeLPcw+XyUSYgLawWjn1ZKe6qL/Hd0hoxYS5t/BNGNvexErCGGjmhJ3ltNv7skQUdMV2Rs5Lnl1S8HZDon5KkLJCylf4mTRx7izy+kVo2wuLg57fzOKcDB49ucjLD8tL5G66ByM1wh9JfwStbxZ2961Bdn7gzCQCu9XpRD2ZkkpJZweMooQvPXcLf/CS/Niar06Rl7Wt0a1K61W9RRxwycPO48rmtbuUWThieTA61Wa/BhLpdSGxXa5OiEWy0Z1K4b8wBvyun4MPjICc3/mn3hLpb4IGzIsmXWG4cnZWw4bSDbve31E7IypaMT53CyX5CL/CkU3Ba7l8k4NPtzsdW4R01uQM1r+JCRRjqzsJLF9UXDoP2VYjuzsSIX8rVYuUd+bZF9LIiFh0dnH6tqj802/txXcMhuyZ0Qi92u0VK2EWjOV3JNkLX6s4q/wAwn+3pfYyIuJa5LrE0bE1rkJJy27XJ7k2cZZ3khdUH4KOEVwatokxa696acjuLLcQodSbPLqW6zGE+ja+I6RbSbX6ULlaKDW3PNxS3W6utVmRi+iyCEt2aK7qQuLkOef8AJFw3t0fcq/IiL8PL+hFJ1JXPySaN+bpFC+1mR+TAf4WX9AlI43JcRxt1RDCZa5pFC5CWu70o/JgL8DL+geKKJ5O/O0h5Jtxe1cttLVJdTAf4GUe4jbdbvNc9o89yjOTCXWy4JAR5A9xPyFX+REy/DmSONaIvk3xJ2LORxy801DSyTSizgYjlqWSsoYeCQsAWrSOSzkljcGeMDI3czomL3pv3P5pwI+915Z1hsOqIhZD3JdOqABePz7lwoWz2snWG7mujlfkgBjgtdnkuHTtzbqUoRbMkTxt396AIXB1zbqQuL+9TRFhIcmSIfJA7IbRvz8k6PLNnThjc6ERdBQhIxbmjikcd+fRuXOC/em60gpaCokPwxukwPPsSqPasRnkLxmRJysm4dPThn4LnUMyuMkWKi41ZA78mYefuXHVs7V4Gik/emu7LNIeSF+pWkWHHG0h5O7COV25OUdR7PUBIwAeXhkbMUwiAnHkqILyTFp64xjcqioHK3hx2xA35WQBStSsR1FZFSj/wot5//PzKvlrpaoOGcrgHpHp/Smyo5B1tvH1DuFQBNqsUiqAyNpqoh6Cnk5flZQhrJ7SAJHjH0x7U7R4XUVzlYG1uZEtbg/ZGKMRkn6fi6UN0QZ3CuzNZixZszRA3M5F6N2P7O0WDkEgRX1n/ABT7vpFSsNjp4Yv94lEYx/uxZaWg7QYfTgI00W8dtxNbcuZycjSzS9nu0GI4TXRODtd02n0uvo/s922p4cNp5WyvcN4xHuEl8oU9ZJiFVsZos/U63WCFLQyickvd4d39SyniUzpxZ3A9/wASrOzXa6PhY7glLXh3HKA3/qbVeedpP7L/AGO7UMUnZzGJ8Bqn3cCp/Fh/6sioMYGZgYTa4eV3StHRUrSOJzyPEX/lttWNzxv2M6Lhm8o+fe1f9mH7QOyolMGGRY9Sju9pwqTi/wBD2uvKqyGfDasqarp5aOpHnFUg4H+l1+iuB4pRUYDGEsgyd8hvcnu0kPZ7thSFS49h9HjMHpqY2Ih+kua1h1uSPzVmU/T8cvg6PzdIuGOvS6a4l2v+ZfXvav8Ask9j+0BFP2Yxmp7PVRN/9pUtxqe74e9v1LxLtr/Zf+0HseMk/wB1BjdE3KpwqRpdvxBz/pXfj6zFPwzzZ9Hlx/R5YRNnptRMTcvEmqyGfDZygq4JaOfpcJ4yAm/imOM/mxLr22OLT9kgi7mdK57viTPGeRd4m1VYiSxNdoh4jk+rpriN3oeJdr4lVgSQIC59KeYmLu/moQl1I2ktfPRTsBMKRvciGRu7cq7q73ToSGL5JgTLuIu9KixyWiTupITMXemmB1y0SXHkbJNl7v3osexw8uSbeS0e73In5obttuW5ZiA4lzkiImv5XLpbmyytRD+4rUWA0xa6J8JH5Z/mQ9PJkTFrm6AOjI/LLqThFtTXvfuRtmQo2AJi8tqdAt2qauu+EV33akqUhUShyRPmmGktLTaSdAnJdGxk0Otn3onjYh06khzzzyRD7kbEpDRDcy706ap8xZNHl3I2FQFyVy4+aLqfmrM9RwCazJn3Lum3kmbu7PvT1HSz1h8OCI5T9Isos0SCua1HS08tZUDFTxlPKXhjZb7sn9i+KY5ZLWi8ED/3Y9RL3jsZ9jNJhcYNHTt7yJllLNCBvjwzn4PDOyv2P4jjVklX+EDv+zH0/Uvdexn2J0FC0WVOBl6i2iP/AFXqNB2bo8JizkcRybpQT48EJcOmy+ol5+TqZz4iejj6WEPdMlUvZeLBYReYGAf6UdXjVPQxDwma31Es5WdrODTHBPOJQG++Mul1jMR7WU5GUdObiPqLwrKGGc/kbvNCC9pq8T7RORE8kjWvz12rOV3aoBusPluXnmLdsLpCBpdw8rR2qmkxo5jvOTd1LrhhSPPlncjbY12ykk/Ed7B8Qj6lmv8AaSSolL8S7zJUlfiUUloHuCTa/wAPvVUeLU1DCWZ2kPqWta+Dnc2/Jo63HuGJZu52+FS+wHa5sJ7YUrSSOMFe/s5/v6C/UvM6rtU9QxZntF9Ldqgy4lLcEkTsJA97F8TJS5HBu7PoT7T867sxiLwt+PS2zNb7upeFBinGEJL7j7tV7hR4oGMUtLJLkIVkDCf7x3L5vrCOjnrIn/aU0jxfwdSvBeTzZ7lQ4x94U1FU674Rz97t1LLv2XjKrnOeotpzMjaOLqUD7OMYPFOyZtId0tLUGH5X1VjWVzRiUk8oxQC2shlaIrPGayp1ZWduKWih7N50dM0HAkYnPqJ89q+d+3kduJwSM37SP/Al7Z2h+0LB6rCK3DaQ3rJZWt4odAa+rvXinbgnJqM38zFv5K5Dh8jS9mKxpKQJHfaYW2+9llO21VxMaEH3WRiP+ZWHYaokkhKmZ7rD6fc6oMdkesxWtnZ2tY7f9KwNEveaZpOH9nvpza3+agYPnDh1OfSJuX+ZSMTk4PYelj032f8AVAELw4PQPk/LX96GRLwQ8bqOJ2nB3e4QBv8ABTMP4clWLGd0A3Gf0t1LP1Zf/V5X96szk9hwsdH4tXut8gb/ALi/ypPyXrwhrE6x6islkfvf+nyVWQvMSdq5Liz9SYDLkkWlQMonw9OkVynyE832p19uvhTGsmvSqRoFKVx5t0oe9Jss/eiteRxYGQAN3k9xKVHDFRnfWRuZ9TQdOf1JR1UeH/sGaWd2t4pN0fShipXIylmO0epyLqdABTVFRikl8j7W6R6QAf8AkkBRwtlFuPvkLu+lBLVbOEDWxen1fUmgFyPIGuQBZU8LFz6vUjqpo7LDNrg9KiR0tTNyiezvtUpsJjszukHLncijJ/7IHGcTc2d7iXeNv0ZiLxXJHGAkTMdw+pcaNrsm3ILWoYC5FnkytMPoZKqYYwyufc5ellFhjMpY4vV6VtcOoWo6O3xd5F1E6EiJSSLjs9htJHDLwJIiOIL3ufcf0q1qS4ICdPGOvO1lR0UkFLUjUMDccOUo7SU+pxaSQ82eIyPmVm5vzLZM52thioxCWn/Hja0xe5wLpNv+S0eCVE9VbUO/CiHmV1qy4xyTSEZyBp4fErZqiokhEGdyta1hHpQiaNMPaaelEgadzH0k1wkpMPbK0hvjOL4onu/pdY4oaggyZt3co7FLCeR5iXetLEekQ9rpCJnhq2H4JGtVrTdvK6lAXN7x9S8zpZGqGFnyHzWwwCOnoR4kZXk/O97h/Sn8hx2N/g/2kHJsNn1W5wTtsAkJgbXD6l4tL2sw+GS2po7xb/gPYSGXtJhhMJ0GI1VPL6KqO4R/Mywlig/J2QySh4Z9X4H9qB07HHJFCUEjbxsu3fD5Lk1R2Xx6jKmrMHhEzdyKcXciH8q+bMM7XYrDYzRDWCTbSgNiIvypjFftOxWMpRORqMBa04rOj6i5rD8evizR9W1xI9V7WfYv2KxysJsOqxwQRheV5as7Bz/wXh3aTsPBgdSbU+Lw14M/92z3K5p8SxiuhCpqMRpafDZN7yy1A2n9INq7pqYo6qYCohkGMOUsu0iL1CK7cTyY/s8/N28nuoruz3Y+phpAlajkOIs8ika0SfNen9luz8sNKb1DwU9S7bCzvt+pZzD6OWQCeSd5BJrtyvwkip4eHGYyjl1KJvYIQS+iZWUeIU8YvFiNHLL32sX9KpK6bGIQHiPHeW5uFuE/3Oli1VHS0+cc8cRl4SF930rOVXaCKow06SrjeW5+mTwF6hyXNR1L2oVTUPaLVO/W09lpios1Y9KQyQGwFnpp0rOVXaqvwkbOI2I0eVo3vcbfSX/colB224MUtb7BFX0QvZJBLmNjv/g6CHJEvG+008dNZxXkPMry8Qrz7Eu0jzXFFeZd5EnO0mPffByuAeywZ3NAL7Rb6u9YGvxTgyWA73fCgypzZbVWLNYZ37wfW5U9XjHEjydu/wAKqqmskmuc370wczZZM9yDoWOiRU1XGIr2UWWRxQHIVqDpZUka6nSJxZcbyzSuckrXEkAPUcjxyiTOvTewVY4mAuewXu3Ly1h33e9el/Z92dxPFqQ6qBhgowe32mfaJv5D5qZLnYg9D2EZZbhRMPVoqTEcHxbDaA6+nkp8Wowa6QqM7jiH4gfVVtB20pKiUWYyEn9S9vF1cH8j5/J0k17jW+H0rsW4snVXBjkUw82UyOojk1Z9q7VlhLwcbxzj5JBcx0uRFu5Ibm7ktFr5MwtB87Uu9COVvxJPmgBwfnzXbrVz552pDkoGmGBa+kkXEe7V9qbt1SbcrHuOXPtddeZ9zugblzTR5yHp0tyUM2g2yRHVGO9nUo8QnK171AEdNWRdXwrJxTOhZGuETCxSpIcuIhHEKjlxHtzUN4/NFa4jyf8AghY4/oO9k/Y6dRIRETm6F5D55uhHku9Pc12SvSJG8g2k35+JTIMUnht3MQ+lQRL5JxiuHVmUSxpmuPLOD4ZaydotljQBf6iUL257+I+V3enQwmq4fFaCO0mu3SCO1McGUS/ZxEQsWdpislggvBtLq8k/LJJY0ZBk0cf1JsMWMee74VJ+7aanhOSprGp5croY+CRjJ/Dkk+Dz11IFS4MMDvY042iPwqexAH1OTzZGLGnLXhtanYMaCMyfhNb6VcD9n8fsMVRPjdDTlKxE0ZHdmP7lUng9JCH4uI25+iMizR+NBlLqsq5Dkx6AoDHhPxc7mK0bfzKEGKPdmcQEL/5UY4XARE7TyGIl/wAEtyKSnwwdGp64i77TER/mhYIpUD6jLN7MX30w2sFOI/VuRDjzXZHADfELCoB+xXnZFUDpsuMdpJuOFpITNsxsFrhz/wAqn8eA/wAmbZpYcUwS8nqPaTFxucRYVV4rj0E02VJQRRRM+hF1F9SqJIXuLL/BDa+feSxh0sYO7N8vW5Jw0ikiZNiUk0YhYw6/lTsOJS0o5bSF921VzDbzf8uSVtrZ6j8Vq6tUce8r2LT7ygtLOG4l2GqppD/EABFVQC1w5u4j32opIwK14zvH4mtWXZRuupl/I0J1GHQx/hZmXyVdV4hDMOyNg81zC5qahnCfiRSkPOOphIwJXlb2op90lJheDGLvbb7Id36nJTHAoGs+pc/9Gf4kRNoneNSWBe7iQ+l+afxfGDxgIA9koaLhcyghsu+paPC+xdX2i7LFUUz4HTjHIIPUyVHBlf3ELq3jMo5GY+pp/amzpp4hs5ibpR9nagi1raSW7lbJarzFextRhYi9TjlCZZXAMEjnmhwfsnPXTE/t8IiO79swEX8UKFA5X9E6g+zHFKqw+LENLZc8kT32kmKbsLUccqerxWmp5xe1oxZzL823RaXBaztDhtP7BSTx1EBPqM7iY/z7locKpa8akJHpKGUe/h0trktC14MpF9jtWTZ/fNIV3iEC5K8D7GcLkseGokLLrE5Nz/SvQxoYoaGKSdihcmuaIepQTvj3nG9r+7qQkmQ20YOH7EWGQeLiMYjnoIxkRWq2pvsjwqnETlrJpS9IZDu+JaEpgjcmve75J2EimHJmP+CdC2ZSxdhcGp4ydwkPN7d0j7f4K1o8HpKEyeipLNLrcyIVaMVPQxCeI4hDQQE37SXq/KPN1FDthgeHzGNNishXbePA1pN9OYpithYlVNhNPFVYhIGHUp7WKVhG76R5rPz9uuz8cpcOvCoId12dokSq8apezGKVJzy9oMTnqD65KneshiWF4GJEQV7nbyva1JNkvT6NT2h7bUWPYaVJJif3cDNk0VG+w/Fcfe6wZdmYqoCko8UppRz1uuG1NPQwTHpUBGGVziBiSm1MlNS4aUNM8ZQZ3ERHcebpap/IXcIUOAtT1IcSpppyDMniE1KqcQaomI55wAWe36R9KpDqGhE/Z2YDkG2Qv+1V5Q3c3/qQSaE6ymkKf2c4RLPZIb7mFdkm4kQG0sY+FiWe4LDo20UIDwTF27vVuFBRaVMMkj3hMxC7eE00FDKIdEdxeIn5Kzwmlhhw8qmoa+/09w/8lExLEpKr8KNxGlDpEdqaiRshmso5YQid5GlD1RdKIRgji/DMxkz0JRgrDjcsrOWuiA6wytzZhL4UqRSyD8tQeYs5uWqUlY93WyjcZyK5uoVw5nIhbT8rKHBFrJQ77Ud3cSb9qe7/AFJcS63S4UuI3eCz7aL70v2J65xHN81c4T2iosPYZKigevL0Edok6pWk4eltw/JDpdrl/BTLp4TVM1x9Xkxu0y8xTtNHUXS0lI1IUj/sx3CLIKDtFPR0st78XiAUTjn5qktbd6UhEOTu35VH4uOKqjV9fllK7LM8Sf2k5Y8rgC1rm3ZeahvWNI+edpF6WQBJw+g3FDw2vIvESfa1IXVN/IfCqtLNtwrpTHJpqI+nNReG13VaSd6WGw2s6rU+z+jVdWr9xJCuPMRd7hH3dKmxY88IgwUlOVn/ABAuu+pVJkcgjq1o+IWXAvszZ/msngvydS6+EPBYVGLS1EpSfhxDndw422pwMWOMQ/Cj0tItnUq72h+Wz36IbnzF82Wb6e1VGy9QgmaCbtNPNSDF7PDEQvc0oNaShHilQTf3fiyIgZQDqHsHl7k0Ujlrm1yhdLX0av1KD+yUMkm52kcSuz2ujGok4t5m5ioRERav1dyG5xLmr/GcjP8AuGMtmrmJyfJxu8I+FRZZHIidjcBfw5qLxHt0Su+lQullEP7hjY8xW6u+fhToZFl81HGTzBdGotbLXRU8GQtdfiHyy5PuyTjC2XO1RfarR0zQ+1ON2in8XIx/3HETRHTq2pCLXavtUR6grcsl32x+Ttao/FyD/ueImWtzbaiIY7NHe7NQfanFrvUiautLI2f+Ch9JkNF6lgJnBCzK90xwQ9fSmPbD3fElLUHzdn1Vro8hL9TwhHDu63LRIcNkqIv2jCDv57kFxyP8Le9SAqDGUmDK1bY+kafuOLN6lCvYR6nB+Hcd+zLUsupWFBRxwgBjHv6mJF7Q+Q5O+qjnUGJ7No9/xLtWFRdnmT6ueSFE2aYrcnzUcpDEtDe4vEmzquJc+dxII5OI/O3pVSTZhHJFI8obJFpyzXP3Ll1y4DpC70rmFBdrydK7bzRYBkTd6V6aeRxf4UjkbmiwH2kf3JXXEmLrrfCSNve7XIAcYknmbPmm+luSASt55WoAfInJJi96jFJubVEBaoLJASXKr7VTcPCCZn3GbCrHiXNk21ZztjI4w04ZbXdyuUPwVH5FDhMfGxSmjYAMjMRtk6XQYuUlZX1U7sGh/wB2238qm9lqeWTEJayMGMaOF5zue3Ien/Uqhyewsndcf8ju+hhJJTaPCzqISnd2ELrR9TrXwQMw07kF79K7wfJ3U8KGWY7I2uIvCKuaXsvwQE6mRri/uxWbkiDOQUMlQeUcbn9KvcMwVqeUJJ8jy3Wer6lPEgpz4EbMAjuTrSN9X70vkNuiwabCqwCjnoDozfonozty+Ig5P/JOBhNbYUlJV0+KAG54ge2bL6H5/lzUGjo5K6UmiC7L+lW0GD8H9rE5F/xBda9uzLuEIK6GSbhymdPOPOOUbS/MKt6SSKMLLIyu5ETK04kdZFwKynp6+AfDUtcQ/SfNkwGA4ZUHnBXyYaeekVW3Fh/W2rfmFQ4NFKSl4JWGVD+0A3EctdR9I/CvTuzNOFOYScdzAv7sty86mw+owmMZJ4GOndtKymfiwl+ZuX5lf4BiDCF0dTaXda+1TQ06fJ6pw6OT8SNmpS7yF9qjQ/aF92vwopWrAB+ome1ebY72iq5JMuLfGTeHaotNil1rSZf5Uu2vs0WXXweyQ/ahJVbGpowP1CamQdqjqrXCa0u6115LBigRxC77rXttF1YU+KPsOA3In5fD+VS8a+i+7JnsNN2orMxyO8R9PUtDhXbapp36zAvULrxOh7SVdLKPEEy18K2GF4xLij7JGAR53NasHhT8msc014Z6bi3+z/biEoO0mAUOKCbdcsLcXX4ua8x7V/2M+yXaQCqOzGKy4DOW7gStxov82a0NGNRHa7yXh3cPpV9TYpPTsOUtpJdvJD/rZvtDJ/2I+Uu2P9lX7Qex7SyR4U2PUse7j4Y/F2/TzXktXS1FDMUFXTy0c47XiqQcCH8rr9Ex7UYhTnm1RID9xC6g49WYV2siKn7S9n8MxyItrySx2y/rbVbQ6nJD5o5Z9LifwZ+ezZ+pcArvpX132h/sr9iO018vZvEanszUFypqp3lhb83NeSdrv7Kf2gdkwKeLD4sco23cfDJOLp8Q811R6nHP7OOfS5I/R5E0jj3XCnQJi5pV1HU4XUHT1lNLSzjteOUHEmTQdPwrqORx1H0rre/cm/H8S51aoEO7l1it0ztzQNl3pF+pAEiPbrm35k5c1vPcozF/gi6rWzQA+UjJsibPPRNXeaXdk+1VqA7daXcuXelNjltYnf8Aii0EulGoDgZl8KPbdqmwHX4SZOXPtUgJh6vCul0i7uubsu9D0trkgA28Oqc4n1JoRu5ruot6rkAPj706G5v+1MNJbzRcS0tFSYEwC96dEmG1Q2mYhF3SKsC7JlpsQ0TL9uWiEi8SivVe9P0VPU4pMMFNEc8peGNk7iKhCV1uSdp4Z6yUY4Iyll7hBrl6V2Q+wXE8WKKTEJPZ4j3OAdX6l752M+xvD8BBgp6OMT/4hbiWU8qgawwzn4Pn3sj9iuJ40QS14eyxF/d271732M+x+jwsAaGjYibxE25en0uA0WDwidQ4aeFRq/txT4fdHTgwC3i81xTzTn8D0IdPCHMydh3ZekwmHiyFGZBzHpJk3Wdqo6UHeAAGzxelYeu7YPVORnJv+e1Z3Fe1DyUpyxyMIg9px+pQsLlzI0lnhFe01ON9rohiKU5byLpufaKwOJ/aJ/vZRNKF3pzWQxrHHroZIwkf33dyxc1ZFS1Lu2d/rJd0MaijycnUOT4PT5saOoAuJI4i+5gJZrF8QOqivB3C1yF9VlZu1VsWd7mTc/iVefaA6gC1tF31EVVpGdyLT244SzN2LcmJsa4xEzNb9KznaHFgEYmvsv3bf8yj0tZdCR59PMlNgolviOKHHGT58lnMdxp5JwlZ9swX/Dn4kVbVHIBN5/F4VnZZONQBrdwZHH8rrKTNEqNL2ewmr7XYsNBRnGBNG8plKdtot4l6Xg/Y/C8LhF6o3xGcOZFtD9P/AHLyP7Pcc+6ftAwiQztilMqcxH0mLj/javX+0/aTC+zd719XFS87IyLeX0ilHnydHhF9HjTk0UMDOAhtARXk/wBpcgYb2gxZ8rONlK3h5qrxv7cuDeGBUxCTbWqan/SKyFX2ire0kvteJ1D1FQfMi6bfCyptfRGpbdlftIreytBiNNTQRGVSbHfK/R+XvWcxvtRiHaKpI66skn8os9jflUDEai6bZkItzUCIjGYTydYbGqVlrTEcfJ7QzXO1c3Go6PxakSJpgyFwjtUHtBNxI6VvK7/ShFJOzmBVxYTiZm3TYX+FwqKGf3ZLMW5zmYbv6v8AUmsTG2pHLxAP+CkVMfDwqij9bkaDUssbkccBoKfPvH/KrGvrIKOggikdhJmbv3cvSqHHpmtpwZ+llAho6iufMGc/iJUjPW1ySKCE8QrL3ztM9S9LKTjOIe2VxmH7INkY+kG2irQYQwfBCkz3y/hB7/UX+lZiaTiH6Vn5LTsQlcRO+5EHWgFHpb33IYwaktRZn5oG5IuolIpqX2jeb8KnbrkVFgUdG9UZMzsIi1xmXSIrs9Q1vAgb8LPq8RpSTPMXAgZwgz0HxF9SvYcNp8Ho4Kmb8esl3BHlti95IJfBU/dZ0sYyT6SnqEA9X5vSlLHIJ8SR9zbRHyVsdQdQfEBgEM/EyR4TV4oeccfzLwoqyNmZ+TcQ6Nd8K0GG4CxU4SmzCT7lBxLA58NtkdntJKjxiSPR89vvT8eQdy8FzUk2GgJm92fIVVV+IS1jhEAOMXeeS7NWSVRC7u5D8TKJUzPIWQNbr0pbExQ7VR0wmMcHLLfIT80dFhr1Rk7M4D3ackNHRvUc2bTmrS56UDZsxJ00gbJUWExRho95Nb0O1y0X+0VXd/8AU6IayAQtDjxkBj6d3eslDiH4mcjNuWhou00sYEBm8oE1rRyMxD/NVaMWmO3RzRjOcD0URPsLO7P6VHKotPIHvH4k0cx1k18puRZaI/u2pkDNojtz6slA0iRDUMTizvbm/iWwpqgBYQ6hy6hWAljlh5s4pyHFKil6JNvwq06KlGz0KSop4QFwdzMvD5Khq6wJJs9blSjjksnWe5/ELLoVjk+fWQqtrMlDUuIqhh1J39SnljR08YxxSOJNuu9Sp6OneqivB2+nNP1IwUcPEN+Fa3ST9ScfAMKpxKWY83d/qTAYtwSvM93pzWfq8Wkk6GtFKlpZaghOc3Ae4S6iU7Fal6faqsvF6S+KVn0ONyEm/MjihxDEJDkrKmaoeR7juMrS+okNHSxi4gG74lo6OjYnFp2kgoh3SDluL/8AaVr/AGQWOB4Hh9PDA7ynPWy8hHopw+L3kt9hsdtgcPY22+TpWIo6oBxf2gwukdrgij2iwq8PtNIMpNIzFHlpb4UNP6Nlya+sxY8PImaSEQy/ZizLP1Pa6SGQsrd3hHaKz9djTVDEY9WSzOK4tIIlkb391vUsabNVUTQ1eNPVTEckrach9Sr8Z7Se0Dk7WG3vWTpsUlp4Skc3/Myo67HnKUjNntJ9PhQ1SMm2y+mxB5r3A97cxLvVbUYlLhsvt9KYDczjNATbJB9JCs/W440fLq/pVJWY1LWNkb2ioKUTQ43XQYkJ1+GDwov7+hzuKB/hLvBZCoqgklubq70dNiE+H1I1ET7ul7ulxfqElGnHhyi4ZWHyRRsojsmRXe9RzSKS4ckFuqpIo6n6DD6jFKuKmp4jnnkMQjAGuJ3QRU5yGLM1xOvb/si7E8OUKyoZglK3Ii8LfCuHresh0eJ5Gen6f0U+vzrGh/sr/Znjjowr+1/aOmwkXfTDaNhmqC+EiusD+a1sHZv7IuzoTwVGDtiJFlwyqasiP9TWsve+xmB4dWQDSVlLFPAYPnGTXCvkX+0t2TDsL2wlw+CR+F1Q6+B9wr5b0n+oI+p9Q8DVNH1Xrf8ATcvS8CzY5Wib2nwP7OMcnCfCqf7pnjmtejCruCb+Ov6Vku0H2kYph9eVHSO1FBS/hR0kTbQFecjId1+b59yscek9oqaepeVpTmgAjte4hJmtyf8ASvt6+j89p7WzW4P9pmIQ4vT1rNGBg3CmAdozC+0rvykpGJ4l2ep5ZaaCgjiI36r9wLzuGTgnd1W7mT1LHLXTFkzmWdxl5N5qdCjRVNZPhNaUccjnF1ARP3K0w/tlJGW9nElnJoTjMWNnIcrQLq2oBHhuToU5RM5QhI9Jw/thHJoZtcrqHFgm714/TyGL5s+5WkGKVEJ5MdoiuzH1Uo+TgydKpfE9YjqI5BuvZPhIxcty86o+0h7RfO1X1FjXELPJx/eu/H1SZxT6VxNRcl4s2VXDiDEPPd8SnhVBII5Ou1ZYs5HjaJGov3Lpc/8AUhCS5Fcxd7LUzoMS05MKQSPH0Owkhu+JJ+nRAKx8ayQR1Zv0ISqDLXQk1qWiWt3cl7S/cO3bbzdhF20tSOZrRZmYfiTRi9uvSkHvz+lSUrQ/DlJseNy+IfClNG0b5X3WoCmPcwbAfwi6TRyE+jOg0Qrtc80Ikj4Mgl0Ok0J3C1j/AMFnZaQP7121trspAjILZNTg5erciEZyLSlj/MyLHoyLdcOWb2rpSSlDY8j8LP8AZ57c/pUpo6j/APR40XsdRJ/4N7u61LYrtsrrWy+nwrl3c+RK3bCa2QrWo5CL4WdE3Z3ESEX9ils6eRKditGU12mj2/vSGYxHLN/4rQxdj8Ukt/8Ap8tr+LIlKDsDikkQP7BJu9yHIfamzKhVSwvsNv4XKSOKVGdzuH/+MVqafsDiEf7XDpDH1DdtTp/Z/i5XcHD3yb3v/wBqnZD7MzH/AHlUbsuG/wBTJfekpDq0dvyW5H7LcbIRkkwojz8MZbv0q0ovsXxCq1PDiiz5cU7UtolLBkPNAxBs90EZaIfamLnBHovaaT7BwGIuOFtviGQdymh9ivZ+GmJ53lKXaTiLiWX9SO5E17Mv2eDFNGV2cLLrVEQ/+HuXu/8A+U/ZuMRHhHc/vdNh9lvZyPpp5i18yTsy7T/Z4X7RHJd/uz/SpdHhtRiR8Onw+oO7wixL3el+znCISvgpCuH1d60dHhMFDGIQ01SBi/hPb+lJzNVj/Z4Vhv2V9oMUjEwwyUQ+I7Vbx/YrjJWPJBkXp4i9tAZ4xyNpgF+REVqGWoelAnnq+EHU/Embco3kbaxieUUf2T18IiDwAZfK5XuD/ZrLJPZK0dKLcyIFqz7WYRC1lTjdMHit4lxfyUf/APMrs0MUryV7mQA9ggz3GXkm2CotcJ7E4dh9pRgMsudtxMrampYKqIXYwsdthjtWID7asApXB6egrpdLnIzERH8qo6j7aosLw2ngoqQePFzlka+7W7aKVbjcoo9RPAQIxykOV2+MUpsH4eh8UxFtBz6V5If2tY7UATPXxgMjZlGGQW/DpyWdD7UsXw+Q6ymMbqe0rzMj5p6syeWP0e9UeD4dUHxa0Hpwj3cKIL5ZvcJdyi4zQ47HSBUQU1H2fwlmIoyGO+Um+p9XdeMD9sXbWaAqv70iw6B2uYyhAb/ozHVdw37Tu1PaqQ4J8drarhhc8eYxD/JGrDuQLTE8NauqiqKjEK2qlfxexESpsTw+OjhEIDrqjTURay1cwzt0dQ0pRs9TLC+vHO5WkX2pARyxz4dT1TwvqIuNv5SW9cHM6Mb901FZq8kkHxGDkX8lXSdmZyLPN5buZZcl6RWfbRhFRhmI0kWBRxVFTAcQSi24CceoV5CUk9lvHK5m03rOxNJLgtv9mfOQxH6EMnZ20dkrFl7lrcb+0Ls9iXZcsPpuzT0WKcFgCujk5G2Wtqj0fabskVNE1Zh1fFVDGAGcU1wkbDuL+KYUjOFRziAB+GIjy/B3fqTZ0JkAO2Q8NhFiELf/AI60VR2i7KZjZHimQ7tzsmoe12DUoEFLNiVMRbntZiFPWIGe+6Z5pcsnMzfXRPU2Gx4fMT1MTGQtpGT3aq5PtZQSaniFaflfGygFi2FTHm08xG/iKNUkhfIgYlXMQ2RhwAbc4xtlmSo5ah+TM5F8lpZcUwuMiHcfhuIGUSfEsOkfLgOQ9xdKgzaKLjXeBvfcuFI/eys3qKAnLKM/4poyo5D1YgH4XSoCKGVpZuicW9e5SoqekK7KpYB/8xk991w2Z+3wF++1MOSv1E+a7rdopR0MEYZhU05ZektyC2nK1hn3Pz2dKvj7CpEf81uXvSYXt+FTRoY7hdpGt+LvQSxgJ7J4zHPq9Kl0VQ1DC8hZdI95LsghaOT/AMkUs0YtY8gl9KG0LB/Ej3f0pBqBFG8j6J0qc7snU2koT4fEiyMC9LqJOQCJZyMFvh81dIz9w22Q9a49giLNk6acg/4l3w5I4oXqGJ4zYsuYosoV3dqiYn5dSau3Cwv3+XJdPaWaIkBEIEHQhct3p8lxyZNGVw6aItFhvNu77ulIJDK7mn8Ow2fEqgY6eNzN/CIrRj2DxGlo/aKmNwDO20mtXDl6vFhajN8sSTM0I96MRYi0ZrlYyjTU4HGw8Uwe1xBVs03gYHARfX1LeGXctI6Q6/CkRdKYci3My53/AOZXZVEgpGz0ZkmK7uUcc/8ASiEt/wAKpMKodu7m2pFJa+ebEmhLd8KQl8SVskO67vSfP96aaR7fUWaVz3J2DQ7tLTP8qVzfw9Kack/S0slRczPaLM+ZI2CtvAdNC0x25/8AqphQtlrl6dyrIyOM8r3tz1t6lKly2tm/qFRtZWjiO08fU7s43clwMoxJ9E0Mz25G3yTRyflTYJfsmtM3e9qYlkEe9R+JcWeSC5y1zSCyQ0wCO3xIRm3aKP1edqIB3Z6rUx9x5q0jkyQ581wdur7k0dQ92TfqXjnrki627VkwUlwpniFdl1J2IeHy3eaAHR8/UjEn79qC7vd7fhQkTD3tb8SADEm5s7JN8kyJfpRlNdqgug+JouakxPmyau2jl1Lv77kAFd1aoh6s2TP5WTzckAOgT3ZNlasl2xmaSsAGzGxlrgHb6lhe0hOWLzhk+3wis5GmP5DvZ0uHQ4vI/wD+ikLfU7iypLrS1yVzRw+z9nq95HsllOKwC8QsqgxtbNcyqzuYorCqBc2cos9beq1arBML+/AIKOSMRbbwyff+lZUxtES6UoaiSnMTjkMDHkQvuVNNoz4vk3+zBTGCWm4RjzMuok5U1gSRFwM5yy6RZZyk7cVchWYiDYjB07+sfpJWVHilJiX4YS8Au6I3tXNo75Ka49pH4ZyFkezzEfCpXsbR26upBU705b47fq70F2pLpSTOd7Frh+KBRgQNHZ5/Ep7Y9ARC7bS9KoAjfvbn4sk9FRuRaut09TJo0X3lBtc87fEQsmKnFKcRJwdy+pVgU7iPPIfSKmUmGhUbNLrtSLxK2yDlBjU8NTnR1EtGRbXIOkh+Ja6DGKaoYWxPDopbsv8AfKF+DMP5eh/0qLheD01GBSceMjy6CBSmKCTSNxLS61Qkpl20TB7Nx1hieD1seI3bvZJX4NQP5X0f8pJgYTjr/Z6mE6Ux5jIFpMgCNh6G3eoVPixYxh4deY1VOHhqXus+kubKXjrwUpJltT0MAsNuRE3iVrTUNPtvzWUhxbDpj/3Kono937Kr/FAvpPm35hdW8NRUQsJnEZRFyki/FD9Q8vzLLU2SNZSUtNbY5uY/F1MrmgmChe4HuL41joay2h9rzf2UTtefqAX+pKHtYFphGBTi21iN7A/6/wBKnUq0j0+jxxx1s2qyiro5tXK0nXlEXaqcpwMHpBiELeENwld8Jf8AtVtD2qghsatB6KU30EjuIvfc2v6hUVRqp2eljT7CcH/S6rqyoahLJ5RI8+nxLNQ9tKalOxqn9bXCX5lCxDtRQYlMRh+18RepOMOfcS2bemxynIrZdtvpdafA+1kdC4vT1Nl3hJ142+ISZ3hJz8WatcHxCHji0jsQl62VS6WDRWPPK+D2bF6fsx26pBg7SYPS1t+3iEA3t+bmvLO1f9ivshj19R2Yx2pwifugnylh/wCqvKSSAbWjc7fr2irb70q6ERkikch+JcnayY37GdLnCf8A2I+Yu2v9kv7Qeyd8tPQRY7Rg13FoZGI/0PqvIMRw2rwuoKCtp5qOcXtcJQICF1+iGHfaQ4kIScQSJuoXuElMxMezXbak4GOYNQYoDtbdUwte30lzVrqMsOJo5n0uKfwZ+bZZWkhb8y+0O1P9jfsf2mE5+zeIVWA1XU0Ev4sX/VeKds/7Jvb/ALIjLPT0DY5Rhu4uHvcVv0c11R6rHPizlydLlhzR461vvRXWtkydr8Nq8JmKnraaalnZ7XCeMhIVF4n5l1/I5B275/lR3N3poZP1LnEYi5IIHSJdHLzQDnzRe5ABsXvR3NZ8SYa3zTg5jqgB0i3D6UJE5Ll3uXR6i1tQARf1JXNdq+5kL9WeaINz6/pQNIKLcWbozJhC3xILmE9dqew/C63GqvgYfRy1kpbWsG4RQUR+I/f+lP0OH1OLTcKiglqpX22g1y9g7E/2da3EDCoxmSwH/wDDR/6iXvvY/wCy3C+z8IBTUkcAs3VYoc0jSONzPn3sH/Z5r8UeKfG5ip4v/wBGi6vzEvobsf8AZTheCwDHQUYQAPMi6iWzgo6PDx7jt9ygYv2sgoQ1ljgAffaudznP4HQsUIfIuKOhwvDYieWRxMGuAhbbn8SYxHtZFSx7XaIX5FnzXl+KfaNFWGUVMV48mPNVcvah6qAqarkY4n5EXUBeoULp2+ZA+ojH4l32q+0AyE2pZ2lNtzrB0HbCXHJjvlcZwz/DLxfSq/GKy2EwjO0xe17e8ViZaj2eo47SOJt6dq7YwSR5sss5vk9Hqe0TQmV/iWexXtVFDpIdw7elY+sxaSoudz/U6ztfVPxC33EpbBXI1uN48ccx8Lola9i+FZSqxSUpSzzIk7hs3tlKPE3FC5CwopKUJISIG3epK2x6pFXNiElpMz8/EXUq6nxT2OpIDe+/1Iq+o4cpMb8lU1BNJKJu/JvCsmy4mhxqoirMKiPW6J371X4diltKQPutdVYYpHJEcbmxBkQ8+9QYaxrC1+SmytS+q8WAbzytLLRUJYs3BlB+l3uVHUVkl4HxDLO8XEn+JNR1Bi+f+ZQ2brETyqJI6gZ4yeI2e5ije3J1DkqJKqrKSokKeUvHK9xEkUzkGa5TiMk2bttUmiVD0IvyyYs1OAjj06UNNDLXEMdJBJOfpjC5FilLPhc3s9TkE4sxOIvdbmgiiLPC8mpP+VXWD9k8QxARNoPZ6d/7yfxflUr7PBCqxWqkOIT4MOhE12T5rdVNZT0cfEqJQiEfFI9qqtiyil7I0mE4RUSyOdROEZExFtFvpFea4qV1RAy3OO9uqSqgnoqe+XitbxfCsRUwvJUcU3YRDkI+JSikNYlGRVIA3e1qm4lTnNU08cTXRRRjuTLVDSSibx3F6l2sqrQsbqdFk8keoIJps3bpU+mqqiqqIogfedogIqpEm5K2wovYwnrc9wNZD9b+L8ooLaO9oqppqzhRndT0zcIff6i/Vcqjh3DmkRbtX2pziNbkG1UCVC4bbdUjK0depDxCv5IWJr8zzIUIocp6fiMUkj2xDzL1fCKdtkrCGOCNxiF9B9KOGN6xxjzYfCA+FlecYMFhEIiYZS3MOX9SCG6IEWFvSvY2XtAtcZf8P/1USoJ87r3O1+ovEpw1AC2huVz3P4syUGpL2iQbGe1m80CTFBUHGxZSWCrXD+0FZTtZFIwjnc9u278qozjk7mUiipam4TyNtfJH/gnRso+0kVdTFFVtHytusWeqRgGY84nt6mIWuF1IGlARHnd3pqoEIbnZ9q0ZCVEWoFh6Gcfqa1Q3E5KgWBtytrmkh0NjJ+ofJXfZvDaT2j2ivw7jwEOXDCbhEXxKUti9qKmmp/Y4iORm+pNVlQ8kRODOS2U2D9lK47IMZqsJlb+6roeMH6gtf+lMy/ZvilURHhVRh2MhloNHVhxX/I9rptNfEKTPP3zIrR3F/lVjQRmJBefyFT67A63CZhCto6mil5fjwEP9SkYZh7VVxk7Wt4hUJcjaNPg9PFww5EWWpZdK0lOXBHIDucvCSylPRvxQYJDAOl7VeVNLGUQNBLIRd93UuhI52mV3afEIyB4DCM/O3basTLM5OVjW3LbzdnY6hy4jvf6lAk7H3AbhLb9TKJJlJGXCRxbJ3TzVFojk7XCp82BxUJEEs2/ut71HDDY7OJI72+j/ANyKoGgArpRbOLK7pu9KjVFZLVELGb1EvS3uThwlUS8OMbAbc/pZNe3R8D2eipzDN7TqpOo29I+TKGTQoh9nML3Yp/6WVhQQyVBlmb2k9zl5qvp47uWdy2WA0IQwRaPc5a6K1GgbLClhenpw0tLLRP1edkDM5Fm1z3dJOnzjCSo06WTZyBxiM9gE+nwrYwvkKg4sMt7M5G+1i9ym1mcNTnOx39Ta7RVXLi2htA73DyIW8SqsU7RVEb8PiXGY2ncsnI6YQZf1mOQRwlm7EZch8lkq2uYpeLK5gJbtj8lU1VdINrdWajFVfh5yncPdqoczXQexjGOIGTHcKzc9ccmwD2ocQquNMTse1Qrru/8A9VldgoUI5tS1TfUX+KIx2id7Fd4fSmpS7mfqQjUGUt2TPtFOQ/jAUfi6gTCQZi+bO4rUAtelHHCUkmTM5EiYd+bZq8wijYTGR87vUpk9UQ3zRadmsDCnlGWfrbl7l67gOMmIRNHlcH9S8q+8Ap9HPd1JmbttJSnlEf5s14PVdK+s9sj6H03r4dA9j6eb7TKfs/RhK9bGBcmEzty+pfMP2wduj+0DtlUYhe5xCzRAXqy71msYxyoxScjllIx8Ik6q1j6b6Jh6LI8y8no+q/1Dn9RxrC1SF7kbSOI5JI4qcpNXe0XX0rPkAIYZKiQY4xczN7WEV6f2d+zsKGIJ8RcilK0vZh6R+rzUH7OqzCMJcnqon9vMrQqS1EG/5fUvRfaI5ORsf0uu3Djg1cjy+pzTuolDW4DFMWeTe7TpVDXdk7iIwdxL/Mt0YtkXqTBxt/1WssEWcsc8onm1T2fnp9MlA9nkjlyytXqEtK3J2uFVdZgMFRc7bSXLPCdSzWY2ETHdoralkcfG4o5sJkp7tE0EZxmWedqypxNW9i5grLgufP0qZDXSCw87VSRFby2qZDVebXLaEzJwL+nrG5ZuKs4pGIR33fCs1HMxCpsMnxuu7HlOOeIvhL33CnAHiFYyrIahy77lKaq4Or5j8QrrTRyuFFiFO1mTm30pcFrbc/ypinrGm+oU+3Tl0k60EAUfvuXOH7042ZPazt6U97OefNrUFURihe3PxLrZ+9SQpX3agpEOCyzNsOPX4kDorteWb/xTl0j25O6uoOxdbNyeMbfjG5TIfs9xCZ7I+GRZetLgrWRl+NOI6SOi9ony/autg/2V43CAmdO9r/mRB9leOTMLR4fUHd6QWbaL0mY4aqoHRpHuTo4lW3ZjOX8V6Rhf9n/tHiBDfTvTiWXXtV5S/wBmfFJNTq6cf3qe5A0hhys8po8axQTvjnMS9Qur6g7SY7HMJtUuVu60twuvUaX+zPWietfS8ukc1bN/Z7q6cR/3+AP3OsHlgdccGT+R59Qdqu0FVYzvAPxcG5bzs9UYxUAEcsEMtz77GISWlwH7Fww0hOet4pemILVb1knZzsfJZifaKDDjJuiSa4x/K2qxeZPwdUML+TFTYGElMUkkEsRu9rxS+Xq0UiPBzLocwFmWI7Qf2iOy/Z8ygwuCv7Rm3jKbhRfzHNZmo/tVVpHZTYBS08HTaUjmX6tqxSmzdyxrg9rDs+8lrXybtOpk03Y1iuskMD7iJ7yXgGJ/2lu0dVEYU8cNHc/XFGxH/NZ6v+3TtbiFHLTSYjUDFIQk5A9hlk2Q7m7laxzM3mx/o+j8Q7K0dhSVmLxRCIXFraNrfCsziXaTspg8IvHXzTiLtmIR3Zr5kqMarai455JJC9RmRKN94VG3N3K1/ES20/2cjyp+EfQ1Z9rnZCliJwpsTrZxfYHDGIX+olkq37bqmolOOCgpcNizK0uGUp/mK5eTPXSW5O76+K9NS1gXFnt/OmTtZ6KX2vYzfOf3nIBiJcPhwDa/1KrqPtU7SzBrico5+nasQNdGRFq6XtAE2d5/xQK2X9b2yxeuLOetqJcmt3SOq/72lJxvbP6nVdxm7mMv3pb8iMKSW0vFkl7ibNLTUMdVFFJJidNTme545PCos2Hywyi0tfTgBPaxX3f0rOlDIT5vFKP5HQcF9ubS3fExLTgOS7qKGpIswqoJR8JcRNUw08IVEla7yizMwDTSWk7v/wAlV27dXISdGA7hzz/ggmiY0lJwif8A3oJc+nNnEkw0jyNl+IOfNAYvzdn3e7ak0bjrrblbyTTM9WSKmZ6wg4888tgZBd4PcPuTRC4kYRHIQk1vpuH4k04uLjvu+IUuJJHc3Ee121tfqFURqOlTzxiVmY57XETa12TH4kLjrZe3hdIya7LkItogIWvJnZkBQZyS32Z9PvUyDhTQkUtfHTy5/sijMv8AAVW3ML8//au8TiZPrd6kFUSTqnEtJWK5uoWTXtBkOpbk3baxZs9yC4B87kE0P+0P5uSHiPnrkigp2K7N3D/UjKjubPNx08vEsHmhHg6I9POa2GOI+7JLiHzTvse7K91x6NxbQ93zS/Ih+x/j5P0NFJcukT+5Saejtlyk3Dlc4kmyILS4ce7uWMupS4RpDpW+ZDPhy6UmzJxbxIwE8szZhJSIpmjHSNi/cksz8mjwIjlG4uWb7s0hzvysYU7aZOT5OX7k7FTvnrnyW3dojsJvhDVPG3FG9rhyT5yDGETxs6dGnMQ0C0n6lDlJykPLMR7kseTd0GTC4IU1RcAx2fNNcb0RtzSeMy8077HIQZuzj4ls8kYmEcM2NCT5912Xkg3iWqkNTyCGjdW1SHowj5vesn1EUbrppSIURHGWhuOfpe1IozkLVTfY45O/u8TpqKO0u8RVRzQmZy6WcBUUJSSZuDGPerMIYxiNwa279SYi/DHTJQ6qqkE7A26ea6lNHFKEl8h88o2yz3dSYORrVFKSQnLN9vqzQCMhPk2dyl5CVGTH7WIuWRd67awogo5MtVIGFh7nIVi5o6YYnIZikkpzzikcCy6hdWuI9rsTxaalkORoipwGJhia0Sy7yHvdRBhbIXfb+5GFPs0XHPHiyT3muUdCwtcEUJp4yMwNxv67dtyC1yIs36uanjR7tciFEdGGS3jligeCdWQamunriF5ycyABBiy8LJgZLh5KeVDr+0bmuewv4nZbKcTneKf6IIk//tRNnn381I9lkF+d3mnPZTz53Kt4i7UyJuJc4e1TRozEbskmoz5IU0HZmRBj26JDCchsAbi9Oal/d5+p0vu0xkF26u9RLIki44Zt8jlJHDCGUgM5k2t3SpfGARHLL3WqIcMmRNndahAZLxZ2e1YLMdPZ5GKkragndrfE5ZLjFt1dWE1DxrSZu7UkA4a5Fkz2rVZIfZnLDkIZ/Nlwh2dymlh7+73omw/ar72NGfYy/orhh26v/NEMPkrBsPe/kxfCnBw9rxC3d1clH5GMpdLkKko37kfB6c2Vm+GuI5MCMMPbLPpVLqcY/wAPIzw4s883dNyluytSYvegLO7V1wnSGJMJd/vToE+1M3bdXR3XPq36UAG+fNJy99yBibP4k7pu5IAEcy6dqdEe7PagDrzz7k73aZoAXh9wobrfhSEnLki8fxIj5AIcua74dq5btS18kASA3Rc1lO0dUY15tG7ATMOZCy1MZbSWNxzOTEKo36XO1rVz5TTH5Koykk6zck23TkpkUbCfcSYljeNr2dt3hWFnYR5pGItE047k+49WiTDaxM/US0TFR2jjujnk0tAEzd3srSOl4fZ+oqMn3yBExfzVddpy6UJjfBfYV2wr6GIYDkapp/8AhTsxir7DcWwqum/EeSju8Jbg/UsMO61TKYXuscFlLjktPbhm8rZHoXzaIeAbbDje8XRwzNIQ55EXwuqPB5KqjMvZ5LBJrTHqEv3LQYiUQ0A1NRHHS5NaEkW3iv8ASph1POhnPpeN0dDaRM+ZJqTEODIIA1xdwiyVHVU2JMUcUrcUW/ZltzQGRx3MEdxN6torv/8AThQXtVWR3MbiheukhufiPxfhdMNG8lrzyPb/AMOPaKkUpMJbGYf3KeS+CZD2ixAo8n6BbxNaRKVHjEUg5Sg5SF4V2GlGa18r/hy6UbYbSQlxJTYfgJUQ2r4HqfEI/C4l9SnUONVmFz+0YfUSUsojbdGagUGBy4lJlRUcs/iuy2iKt4cDipbWrJ45TZ/2AbrfzckNo1XBHCsqKyUr5Dlve+wdoM/na2ma1OC9mavEAnlkk9lghjc3DK6WTLwgPmqtqr2cLABoh+HqUWbGmhm4hnJxRfqUaWJTQ/QY81VPLBGD4dY+sRf/AHdvx59H5R/Mn4q6OlaRqaJgIn1MriN/qJ1GqO1UOLcKPFYo8Rii6OO28PpPmydbDaesAnwzEWEu6kxLp/LK3+oUJV8htX4C+9jy63MvUSkU+ISlqz7i9Lqqnhlw8h+8KeSiLPqk3RF9JtorKjKWOEWjYBve4JB3D+pU6YK0XdFjEsJCBx8m+laGixQcxvjuJ1nsOhgmGyoKQy9XSrqkGOnbMN5Z6EXUyxuRqka3CKqWomybMf8AKtFHHViBM7sQ94ifUsDFilvPaXqJWVLj08OgSPb3KLZqmagxlG5+HaXxJ3D8SlhqReSByBvFeoWG4xJiQ2WMR9NoupUs1N+zlMIPqdPiXyKo2VD2itHQ7Tfdz3K3pu3EsJaG4W+9ecQjHCF8ZsQ+rO5RavEqrillkA/K5YvpoZDVZsmPwej41H2X7YRnBj+DUmI385CjtNviEmXlPaX+yL2O7TEU/Z7FKjCJ3/up94fqUocUnkKyQ3H/APDUulx46UivN7m9PUo7GTH8JEucMnzR4F22/sn9vOx4nPBSR43RDu4tC95W/TzXktTh9ThsxRVdPLTmz2uMoWr9AcF+0Kso7XCRyEfUrevquy/byA4MfwamrCIbXkILT/Umupy4/mrIfSYp/B0fnMGWXNl391q+yu1X9j/sh2kE5ezmLy4RUPuaKp3h+pl4j2z/ALLPbzsexyx4Z980Qtc09CbS7fp5/wBK6YdVjn9nJPpMuP6PI7be9ExNkSdraGow+YoKmCWmlF9Y5QcbU00bkRe5dK9xy6iYmtzRbrdMl3hsL5epWeDdm8R7QVYU+H0UlQTlbtbQVQalcO3dltU3CsHr+0VWMGHU0lQbv4G/zL2nsf8A2dXmcJceke1//DRPb+ol7l2e7D4Z2fphgpqcYIh5ADKHJIpY2zwXsT/ZvqK4oqjHJWt0L2aB/wDMS9/7K9gcM7L0gxUcUUAZdIs1yvONT0bcO9ovh8Sq8Sx4KMhye13/ADXLJtz8HSoxhyaGmkioWJ2ijMH5jI3UoGKY9HSwHJHnwh8Oe5YPEu1xiJGcg04523E6zdT2i4Nzxz3jKLi5E9wqliM3nX0aHHe2FXUBlAZxXbV5Vi3bR6GuOOpY5yZ9ZM1bVvaaDkx3l0uvN8ehcq6U3O3X8uS6o+1Hn5JuReQdtAKs4eTAHcWSk1/aLTafNYOpmp6cBze823IaDFo65zBpWubwqXIIpmllxY5OKd9xDu/cs7W405GWSfjqPZ5Rd8rc7X+Sx+PVB09WUYPZFcW5ZSnRqomooJmmASN7SJQK4gKUrmcfCs/g2JScYomdyEdzESuXE6gy0uEWWaexpQVHiElDMXivbcKt6jFAHDb5GaISbSMWWNnqragMvC5KLiWMSVBiGb2tttSUtSasaxTFCKoJ36Ta5iUCWqMoj3tc4ONqqMVqnkqdH6drKVSC5Qjm9xZKGzoUaVjdDURxmDcNxJ26s+pEU1p6GyCGlkvFndrAuyTBi0cuTPdqpLatimzmksy6X6kMo26OpIyPbn4VGqS8n7vCgtMCMTqJgjDqN7WXpGEfZzFR2/eknHNm/ZRvaP6lgezkLzdocNANxPOA2/mXtnaTGMPwmpl9rqI4iZ32Z3F+lVQ2NUtDBQ04x08YwB6Y2tzXl3baZ5O0VU2fpH+lep0NQGKUcFTFnwptwXem5ePdppHk7QVr+HiEP8FJK88mt+zGltpsRnfbeYA37s3Vb9plU/3rBBntCNa37O8PePs1FJZumkMrv5LDdvhebtJWHdcIOIN+4VafBTXuM4G0tOpOyzOVuvJNcMyucWT4UMhZO/eooeyGhktIXbahlkeR/iUk8NYRzeT+SH2dh0Iri+FIBhurRlPxEmhhgpI3Yhia4y9Rv1f9qmYJh5lJLUOF0VIF+7z8I/xRj2fra66QIJTJ3uIhbzUucTZY5vwigcdEPStWHYPF5oSeOnYRZ+ozEf8AFCH2c4gNrz1FFTj8U4l/gmppjeOSMsOZXfCptHh51g7Ga1n6iWlh7EwQt/vGKUv0x3f9qvqLBaOnw6UmxGkKUX/DgyLd+ZPbklxZmaahajhGSz4W+pVdeUklSZHnd8SusVqJOOLTswgG0Bj6RFVVeVxCzg9q1ZzryQQJ9raCkA8YybLd80B5XC6Kny4mrOQqS3RZUlK+53drmfRTxJoWz0IvhJVsWchWRs5KXITxw2cNhlZaUcwhrN+rbU1MXGlzf91qZIjHTPnzSCPiOLO+7PVSzSh2EXEtXVgeNTwwjTxHcPyVxTdmXIAkd2G4LnHJQa/srJZeBt6n05K6pcCtFDNUSVEpOb7u9PhJLG1wSOPlqjlo+C5A+ZH6U00bxlm+dorK2P2l9hX2gdoMJEI4sTmkph5xSveD/lfRWf8AtxBih54hg1GUvdPTM9OQ/o0/pWOcXkLYL3dwq57OdlazGq8IsuHFnvIu4VSbC6NVh9ZhUwCEVbUQVLOW2cBMP5aq+oMNrKgyeBoawR/4R2l+l1Pw7sDglCIg/Elnb+8J+paOmp6bDX/3aNyMW8S6UiFkMRWcWnkznpzARe3cCqcXxhoTsgyEzfbGLrY9qe3FTDdSQRCIP4ibcyydRjwEJSVtPTSkzaySRtd+plm5pFcSXtMfX+0TTEcrfK1+SVBhtTiEMsvH4FFB+0nlPYPuH1P7lKq+02HVVSUbQSDTi1tw7iz/AOirsarI8SeIIpf93i2xxdAh+VZWLSQFXUR4hbBEzwUobtz7jLzJBbcAsG0PV6lDKOSFyZxcsvEO4VY0tO8lh1JuAZ6CXUStcjotcLodgG7MJO62mGUsUcIvld5kT7blnsLwuSbcYGAFyD1LUwU7wxiDd3hVo5pDI/g3npzUWqqAqBJrG96lzdRaWCqapErxyd+f5VcjLH5Gamq4MVkTPd07lTbI+LJLuL/UrySRt+bXllpcyz+JSPCJB1Fkudo7lIiTZSB7Q5/hZ2t9SocTruM+TZCptSUtQBHHFtHa5Kpmhkzz4Tllz0WTLTsiGTJo5GLVlImpTkfNgtRjhZzRBYLkXeq4L2RX3PuSYXtVrHgcmVxA/wASR0rw6tHbl6kWOyt4L96dp4WIx4hWRdRF5/SiORicXyv+pCcxyWs7uQjyEn5KrJHykjjMmiB+Bn1G250f3o8Y/hbVDXP3oSTCg5qqSTmbqO5PIneHu9KXDcuW5XUReBsI7u9OhCxaeJSoMPkkPNmU8aNqVhY9xO3hUMW5VcEB1cdqdhj4hD6U9NS8TzElpexuDh7QNRI4EMfKMvPzUf8AobF52K7FhVCNXWRsMTaxxeI/iL3L0WGjw6MAaTDxA8+qIyFVlNXBJa4BYTeMXVxh1Yc3VlKKakQT4cBwfEIsoqipopfia8FGqOwuJxsJwcGqH/yztL9LredjhwqunBnimp5QAuJe7FEa9DosFwkpxNpHiAX3DE/+VarLOBLwY5+T5krKGejIgqKeSAs/7xlFOEC1B19g1fZ3CKikyil9t03xSjut+pZGo+yXs9jDm70UlKXTcG1bLq/8kYS6P/BnzJPT3DyVZU4eEhZ5W5r6RxX+zXLIF+GYmBh6Z2/6LBY39iPajC2N5KDjiPipnuzVd3HMjs5YfR43Jh7xvp+pDENpZOtXX9n62hIo56aUMuYkyppaPVx6VDj/AIhcvsZDMX5spUO7vtUYBeN81MpiuLuFaw8kyJQSPboz6J8JOJzTYi1xJdK7VZzOmSoy4eviUkK7Zq77VWGV3fbmgeZ7eapZNRdpMuwrGLvtTo1jt3n8NqoQqHHvTo1ziSfcDsmjhxKMbeJHMRfDapsOOU8f93N+VhWSDFHu70vvTzN0bFLHRvKftNSFazhMI/JSKbt5h9HPmMcxkD6Lzn7wuPR1FOZt2ZuQpPIaLGfQWAf2hsPwkxaswQ68P/xLSW4p/wC1B2QyiaPs5W05s3/Ha1fIgzOPQ7rozP5rB1LybxlKB9XY7/aewquhsw7D5aOU+css25ZOn+3QKfEeMVTMQPzjE7v0r594j5ZO65xPkqTgvoHObPe/tD+3qTtZR0FPhEtTho0s3F4oyWm+3Ldb9Sruw/2xYrgeMBiFdi89UOVpwTzkYmPxZrxbiWl3/Si0Lv3Kbj+iXu3bZ9T0H9pyKskKetA4s+UED2iG50eI/bR2Gxa96/B5Kgz3ORMJE6+WOI425ZpwZn8rUtIGjy5P2fRFR20+yqsmE27PSwBbaVxkO78pKPN2o+y4mPLAKn3FHI//ADJeCDWPbz2/Jd+8DuVewh5Jnuc+KfZhJCRx4diYy9wXt/3LFYrVUMxk1E3Ag7hLqWGHEJB8vcn/ALynK12DnyFWmiHNvyW8kZj/AHl7IISeO52Ntvqa5VbVlRd+zu/ci9ulHWxxt8SdmJo6GuoxAGqqSOTXUhZTeNgVRq9OwF8lkIaxpBzkZ/d4U+dVBxMgzK38qPaXZrafDcHqj0ja3L6VqMI+y+jx6O+kgklHaJELeL9S8tCoYny8I+9a/s52bx3HAvw9p+EbjujNxuJS6Lg+TeR/2f3kDPgTa+61Oj/Z7l4eecsQfWVy2nYX7L8YwsAkxjHK+V8v/tIp3tH3ETr1Gnpzp4RFj2tyue4lyvI14PQx4ov5I+eB/s91PFyY6kvJSof7OMhalUSh58RfQlsuQvqQdN3qVTjXabBuzdv3pitNRZs34ckm8vyqe7M2/Hxnip/2bYxchKtuH4mJFP8A2dTquFfWST8OOwPDaP6V6B2r+3Ds32VeKNgqsWlmjvhGka2Ix+slQN/acwClooDrKKYag2K+CJ87Cbp/Un/yEtYE6ZlZP7Osu2MKmQhDOwSfpL9KqO0X2GvgdPE+IVsVOJ2jGMs1pP8AlU/Hv7WmJkBBg2HU1LndlJPmZD/6ryHG+21Z2kqhrK+pknqu+SR7iWsVO/cc2SWJfEtK/szhVCZB7a0ub27DuVWeE0G4m9oMW5kLdKqpsWktLhGA6eIE1UY5U1FINOfDtbxC2RLfhHJdlo1HQEQgDTkXValPhdHTiVlQxl6Re5VNNiU8MoSRmQGHiHqQATVEmQA9yCX5J70dN4JT156JsqWCPXiGRZpkSCnEgPrXfaAK5yZ7knaDhhHwpC33Fm+7XvRRU8Qte8b+7VO09QG0Iwfi913StHT4SdVSnVyGIl47mtsXn9R1Esfk9Xo+jefxyVlLhMtccTMDhftZOzYPwz4YVF+W3lanajEJxMo45Hy9XqUVpvN+peTJzm7s9hRxY1rRJ/2brC5RkY+oU2fZ+ojHUGG31J2mmqZHJ4Jaj03RO6nhg+MYg9mdQQl4TO5cGTN2n7meph6TvQuCKCbDz9xE3vTLUbjboy0U3YXGYdZKOUfDd0j/ADSp+yNXSlfOcYeQkdy68fWYpLhnFL03NfMCkGhktybK7qTgYawvz2+kVq6LsrV1DC8dhj81Ml7OhS2tLPGBCXruWM+ujF1Z3Y/RMk1dGVhw+AQ1bcnRpaeO338tFsG7F1AjnkxgW5tUy3ZOeQiaNto87e5cn9wi/wCZ6n9izQj7YGQnjAnyjByH6U0GGuXINpLX0/Zs5iII34p+kSU2j7I1AylfHYOficblb9ShjXkzx/0/mzPwYYcLblkiPC5L82e0fktviWB1NLTSytEwBG1zkSoZdxDkbatr8Kheo9xWh5PRPx56tFSVGw6abVHmhYrrGe4Vrw7OycICd9xbmtTT9nWqNmpHn05KcfWxv3MMvo+WvZAxr0rk3K3zR+yhb3rVD2TchLIJFGm7Kz35RRyXL0IddgulI8yfo/VpXoUHBAtGZNFShdy+FXn+zNfbm8LiPyQ/ctSJZOD3fNdsethL4yPLyem5Iv3wKp8PCPuZD7LGN2i0NF2bqKgBMmcbnt3Mnx7LyjNkbd/ksZeoY15mdUPR800moGaGje7ocfpT4ULEWrsK29H2dawWAMz9JOim7Jvdm8T3ZeElwS9Yx3Vnq4/6ezOO1GJ+63K1x3fEi9nijAmYXIlsouzc2djAZD8k9/srpubqWT9Vx/bNv7BkfgxkNLBJrnz8KfHD6Yi1f9S1L9lbQJ3Hbn5Lh9mQjItbv9Ky/uMW+Gar0TJDykZM6OkEibP82S49DBdmDMY960Q9n24xMztoifA2Ehz7mt5rRdcv8iX6Q39IzXscQsXNcKhiJxyG3L3LUfcocmZvqFOxYbBGOgtc7J/3GhR9FtmSejjJhzd7fkkFGAhn1E7rZewxbms5LP452gfBcSpaSjpIawyC44ybcy0x9dkyuoEZvS8WCO+RkI6UIYiOU3tBrntWemrJKysLh5hE/i9StMSHH8cK8KPgRiFtojaJK5wbsXBRxxVE7kdRlvi8Akuv8pYoXOXJ5v8AbpZ8lYVwZWjoamoPI5HDquLvyViOCtGYneU+XJboaEBAHaC0stdEEtCFpZxNy3aWrhfqbZ6UfQv8mZUMPb0c/SjOhYXybv56LVNS8NruBt+JJ6eQbcorfqZYv1FnYvRIpGU4MWebs4kT+SbCNpLswu8tFrPZXJyco7rn10TYUpkxPw2G1/JP85sj+0RTM4FHqP4b7U+NDba5hqr4I3EsmBLhuT6s5edyX5ky16TjKE6NxEn4fJIacxHOy7TxK+Oj4gFlmQogw0ycWy2+pH5pX9pT+MT5Otfm73Jr966ZfmTX1L7A/LRzxJ3iKOxI2kt1ZADrSb9GdGOQjm72l6UyJWln4k3c1yAJIlcT5o7tPd6lHErbviTrE5Wtnz5IAdAm56jcnXLeo11pEzvubkiu3IAfHl8Lpd6bHMR9RJNyzyuJAEqIWv1ba/NZvtDRvT1k4a2k9zfJ1oRK23J9ysi7NxdpsKlnilH7xpA3wE/WHhIfNcWd6qzr6aO7pHmMY26P6U1LG92i0MuByRlkcbgTOgHB3Eed37lx91eTs7UjOWvnkiaFyLYzuS0Y4SYiJcNKPD3je9wtzT78RLDKyNWUJ0/ZmiBzf8acz4XyFhuVa2HyEXJbmqwWprqTDYwichijfd8yV/gn2Y4jiRM0VHJP9IOuaXWKK8nox6LJkfCPN6PBzkIWYP5LRYd2ZlmYbIDPXpyXo03Zvs52RpOJjOJ0tPOJ2+xwPxprvpbl+ZZrFvtU9nA4OzdH93AW32upZimt+EeTLKMs3UP2LgvJhwdLH/kfP6OVGE0PY+lCfE7Sqna4KMX3n9XkyxOK4tLi1SUsuQiO0Ih6QH0io9TUS1FQUs8pzzm9znI9xOmvDczr18HTLFzLyeF1HVd72x4QIk4lm20m5WqxDtBWiwhJK84j/wAXcX6lWoy3d67zg+JoaLGqSqcRnbgH3XbgV6NLHGN7A3uIXuEl56/JWOFY9W4LJfSTMI5axmAmD/ULoKNzT0dZXSgDHwAN8gt6f1LV0XZmkoQA6imlxGeVx4YzvYBF9PN1m8C+16nhAY6zCIYD6faqQLib8r8v3LVx4pRYwHHpsQiqjNtBjPf+nmyxaZdoax3EMQo5joqwDoCB7HpsrBH4dFUETE2WivAKohOw348RPrHKF4/pdKHs62KDK8FNJQGO7i/+HFviz5J+CGtzOSFaQuUhjb4UxVi8zZs93mplbh9RDATgDVAAfXE94fUqGfEqiMyudhHp2stLJSoYqah45Ssdi+EUVHjDxvllaShlJdJm7sN3qRU8bFMLubW56pm9m5wHtdUR7De8CbWORrhf8rq0gjwuuqM6bjYNVHzko8uERfFE+iy+GzHaObAY91vUyuoqoIwK8PzJNJk9yjQf/VcPYjkpIsXpx/8AE4d12/FEWv6U/h+MUWIbKaouMX1gk2Sj9QvqqmlxSKnMcp5bvTGpFfjWHYg3DxXDo6yUeiWM7TAfrbVYPH+i45DRxSSczC2MeZKJU9oqOlM2AJDNtt3hVFTVlTDF/ude8sHdS4lu/TK2v6lV1tZwSzq4pKLPxS9BfSbaEpiv8inP9Gjl7VTyOPDl4HxD1J2k7VVsOhm8oP8A8UbhWUiyJhNt4PyKN1KEXmcbHIRZaOMWQpSPRsL7bUVgsDzU1Q3O17gJaD78euhG94iF/EC8qpqN8hyG4via1WmHSHSmLuZ259MbrKv0bKbPSYKynkax2cSz8O5TYhYuvhlb062ksYPaqTgjHJHFYz3cSMLD/UpdNXU9RCMkdeF/TwJGtJvzLO5I1s9DpqGMQAzy5dI7lKDKN72drviZYamxiejHN3e3+l1cU2PRzB+JI4j6Qa7+pKrK2NdFiR04Z8S31aq2wrtccb3UlaUuXO3NYZqqiIiklcqgbemV7QH8rIi7SRQhZoI5XMMeQrCWFTLjlcPs3+M0eAdtoOH2g7PUeIk7W8U42GUfzNqvH+1H9mHsRiUpnhdXW4Sf/D2mIq3g7WRzTE7SmJ9yCoxaprCIIOLKQ7nt3Eqx4pY3wycmWGTyjJ4T/Zr7L4PPxMUxksRybSKy0f8AMtxQDg/Z+nGkwykhgiDxA1u1Z2XFmkMvaGKe1reEW3copVUZGVjy0oP4c7xXXzI4rSNgHagPaRaOE5/DxBbaKdxDtA4xgwG13wndosbHWT0cZR8f2oX3NHF0j/6qLUyYiIfh0UwjLytBy2rRJIhyfiJfVmNHHqcloNyIn6Vm8U7UOQm8bsWv7Q32rJY/2gGhnOOrao9o6eHK1tv5VkMS7RSSbzdxAeQitkzlbkaXtJizV1McfFIpbrmJZ+hx6enAo524olytfaKzNT2k4mrlt+aqajHnk0B3R3ET22/cbKoxZycsjZiP0qurMWeoC13+dvesjHizxzfiG9qsDqAktMOkll3Ni9Eirx7jwmLuZ2n4VFw7EHw+qEwy3ta6dx6uYg4b5EQ7lQQzOR8ri7li3ybKPB6D96NM2bOxLO9pMQaoMMmYs2/gohYlHT0PDB7pTbqHuJQaYnku47sRE+mqGxKFGg7PcIaMpDa6V/F6RSx7FDjAooDcdNbUEVlLTZNl6nHNVdfM5ap3wKrY2dY81vgyTUxXA2j3epRYZGI8lJnrqeGnyYXIski6KSsy4pad6mwyRjGOTsRKtmm4xk/mp9DR3Bm6GjeXtQc1U5NkLPd3Eq1ifiFn1Erk4bYiZ8+XhVGZOJ80JBBpk+7blom5ejmy4BNkOqGUrlIJcgU00lLUjLEbxSg9zGL2kJJ2UpJivM3kMnuciK4nRxU+g5tt9QqZheGvXYnS04dMswi5eEWuTbLu2e1YDRthvZ+nA2tGGnYn+HbmvE6kTqKk5criNyJ/m69w7XdpMIw/Baiip6kJao47G4W5eVR0byWiMTkSy3Ve4rSTn7T17BMPg7P9mKAaiQYBhpxN7ntzK25eL1ueJVs85t+1kI9y1EPZ/GO0UwHK805bRbiOW30rSUv2WvRxcfEZ4qWL1SnasO9GJ2rpMs+apHmcOGvJowP+Vlb0HZOsrCzCnK31ZLefeHZbAwJomkxKdm6YmtC76nVdX/aJXkNlBBDhwf8AltcX6nTTzZPCoHi6bD852/8ARA//ACxnmphlrDioov8AiVJ2JpsF7L4Oec9ZLikreGkC0f1OqqvxKrxKTiVc0k5f+Y9yewfDfvCvGM3fgAzyzF6QYcyW8eml/NnLk6zHHjHA02JdoKDA6KlpsLwiniOYBqJiqfxSbPo/p/zKnrO1WJ1giz1bxC3hiYQH+lVlZWPiFZLUGz73uYfIfC38E1aAkuiGGEDjl1eXJ9jp1EslznPIf1GRJrhsQ6/1Lgx2vz/mj6tGzW2qOfeT8gmO7T+lccGItcxUuOFh10Smj26dSKERyFssnyJGROT5yAEulu8GJNFtYs2RCV3NOgTItRhdNMxZRNFc/hUMsD4b5xG1vxK5YfN7tFyQdOllOqHuyujhOFhZoWu7y9SinGZSE7sX5lb22iKLWQsm3IopSKF8yPJmuWh7M4S0zlPKL2imSp2F9Y9ydhqKin/YVEkQ+nqFQlRbyGtEny0dRaquKG3Nm9yq6ftBNGQ3hGdvqUuorsPros7JoJe+5rhVkIpZoWKQnZm3Jj2Vru4/qVvNRwRw8VqmIxfwj1Mqsq6ATdmlEiXPrI2TC4L7XbMfEtL2eKeQd7sID4vEs3CUlQBGG4R/qTjSVEY58RwL4VrG0Q/cesYNNFG5u8rkTeHO7JO13aiKnu4EbGfqJtq8nixCspSKyVyHK50+/aSWQLHcxEm1ROTIUC3xrEDqL6id2/0rF4xWTzSCxnaPS1zWqTPiEdVMQSG5CPRd3KvrKr2603ba21iWB1JURJdx9LIQzG3JlJio7j0fannoREi1v/cg0sZo5paUxMOplq6TthPUQDBU0kFQJbbpYGK383NlSUuGuRZ5K7osLa3Znb33Mpsxk0aigxjC5ACOUKqgLxywGJi/5X/7ld0f4Zk9JilFWBn/AH7FTmX+Zlk4aHh65XF3fCpEQtSncZtd8ulaIxcka+XBa0wGf2OUgd9Tgbig35mVXXYScI5tE1rtptTNN2inwu06eWQvije0lc0/2gVdVFlUjDWxN4amFj/qW1/7IpfoweJRzx6PFIP7upU81K813L8y9SOs7N4hHZLRT0Zi/VTTEX9J3Jj/AGJwquMfYsViuf8Au6wHAv4too5Nk4fR5UOGyiFjHsd7rVJgwc5CyMLvMibpXoVf9n8+HgUj0r1AdV1IfFEf4LNYlMFLUDFDK8B5dM8JXKXJFUysl7O0cMd7tf8AShipaSENMhJvD5p+aSosM3aM/wD8N1RVE00hmzBu79drLK9iXFoLFMUjhiJmZh+HLqWSqZJagidz0Lwq2qZGu53l6lXVNglozCqLTK0+pK5s+9PPHdoyKKnu8lRWwEULk4ipsNC25na4nRU8bkwsylxwyFa2o3bUGTmRyoYx0bO1uenSptNhMUjjfG+5tLVJhw08s5Ng5a7laQzBHT2QBZpa5+pFk/IjHC0IWRs3puyUSaNo3zfcQ/0qwIms+L1KIRNcTGTK7BIhxU51BkOfPa1rL0bCOzLUdCAM1xu1xl6lD7IdnQ21NTld/ch/qW6CMIyHViLuFK0wdt8GWlw94SJt5fT0q7wgTp4dDMSy23eFKWlIpcoyZGFLU2bMtPCRLM3LSkxKsjlYIztLK24muElr8Bxat4wHLG4Wta5Ce11g4aqph0s3elXVDiVSLC/sb+lhzVbslI9Zw3HDp5fwzkC7mQvuJaSlxqKnh4lXmMvU0fi+ovJeT0pVYiLvI0EhWkxF/df9XVy1c4sTvK8srvc5IpM3TPWsN7TU9R+IcrET+p7f6VeU+LU8xZZ2/wCVeIQ4g5FG3V5D4lfU+JPUREElW4dO3NZPGaps9LrMBwfGgL2mmppc912Q3LCY99gPZrGHN4ozo5C8UfSihx6opSG89vh9JKxpO2hiWu4fUL9KEpx8A9H5R5Vjv9l+rjufDq+OfyE2tcmXnWMfZD2lwGYmkwyQwH+8BrhX1pD2gCoEXvB9FMbEopB3/vua5arLkiYSwQkfC01LU0L5VEEkBf8AmA6EZBLll/Ffb1f2bwbHIy9poqao+ptyw2N/YH2WxS44YpKCXvKMtq6IdX+0csuk/wAT5XMv8E2/Vz5fEvbsb/sx14sR4ViEFR8Ej2kvPce+yHtX2dueowqYgHmUQXD+pbrPjf2QsU4fRkCK38yRE23NdmhkpZSjljOI/STWptyuLm1rLRSEI5GEi1Qju1bLahfn3Im23Pk1qCArn7nfchHMuTpXeF2+SWy3kgAgzHvR3eaabnmiu29+qADu80mzQD711iHytQA4xeadYrSzuZRiytRai+SAJQyd7ZEiutbuUEZH5J+Gqmp9Y3cc/clew2i0HD6soxcKZ7fkkGG1ZFrTtb8LqufEKyQLHnIhPwi6QYpUwtwwlMBHwqk0RTJksMsewomEm+PpSGE+Vj7eWqhnXSTEV8l13Mi6kBVRiBa93ki0LQu6TBcQrispKOaqPLpguMv5KXJ2Vx+ht4+D1kWb23S0523fpS7K9tsf7LxF92VcdNE+5y4IET/mcc1vOzf2hdtO1VbS0NBiDe2SF4gARM+ferVMX2YKPsjjlcWzDK6XN9bYDJPV2A1eD14UGI09RBPYx2FAZEWfT4V7Hj/Z/wC0ntBUUcs8FVUT0wWMNG4xDFm/wc3Uvs/R9uOxuMB2hxuiq+BTBbIVW/GGz4iUM20/0P8A2V/Yj7VR0uMYpThTwHmQU1TBbKTeogflcve8Hw2LCYeFT0lPFEPhjjEP8FlsO+0ioxCniqvuepqKeZrwqYoytJlLP7RMPo4Snr6eWgi7uO9hP8Oq5ZTmenjhjSNURR5O0jXl6RUGrqqPDacqmsOOliHPOWeS0RWKxj7buzUeEnPh9W0tZk+QEYiTP4fmvEO2H24Yv2gp4qatqIRgjkvaMY2tL6vNOEMj8kzy4oo9gxP+0dgeH3RYfh0+Ik3MiksB/p6l4h2oxyPtZ2jrcY9kpqKoqXcnjG4/6nWYxft4eJVEtTE1JTynaNtNAwiP0is5Dj1fHMThUvc/uZdmOKR52XNOfBuSwmsqgAGr4NjWgMh22j5KhrOxdeRXvU0Z6/8AGHRMRdqsby0kjPX/AIAF/pVpQ9rqcaM6fHI5eKL3BHTQAN31PzW/BzbFAfZ2pEyjeSEfiGTamw7O1MY5vLCX51Y4jjFBNMMtObwRDzi4dxv+a7JQArnqKkJKk5IqAjteSNhImFTSCyPUUMtOWRnHu9LqLITRtq7F9K0OJDgBQk1FUSSy90s+0S/Ks/U08Q3ME4Tl/wCWG1S0WhQZ1EoxxvuU+tqmoSKnp3Ejy3y5JdnqPjBUWZcXLYRJ0aqg+7xglghOtYz/AB+kcnLxe/qTXgnyyo4zlc/USMJrS5OScIY5DyCSAP1ChGFhEnvjl1ttF32qeSuB0KgBboMS7tVY03aaqp6Y6c3aeB3ueORrlTylGQ59FjaiO7NOzVWH8OyNpL8v2hLmyrfiSs68E54+YOiTNjFxZ5OH0ku0cz1h6mdunfbmqZ5BJtJmt+JlyGseEtrMSz7ft4NlklJ+5m4oaiSnImgdh+lW0PaCspRF/aLS9QrERY8xMOewn56bVZQyRVEpg84CQNc9xiP6V5mXpVL5o9rB1s8XGNmore2mL4lHZU180wEd7xyHcN3qUKXFJZLbjuVMwwbi9rjEs9wi9xJ0KOOS5wqWG31MsF0uOHhG8utzz8zJ7YtURjYEsgD807FUcb9o+7quz6lUDRySFYE8ZF9a7921g97D+9HYxh+Xnf8AJmqo+11ZSxcEJyKIPDnuFEXbCsjCQI5H3ta5LLhQ1onnld+9NyQ148opMvhZc76PBd0d8PVOrS1U2aigxyShMjCTe3IvJTh7VVd+d77+dyxD09eNwPTz3emwlFxKqr6GllqGjkAg3XSApfRYcj8GkPVerwry6PQKjtFPUU3AlntDvDPmq+mxanpzFnaKX4S8SyVPUVmJDBIbmRmHULWp0KcBubVzWMejhD2muT1XPmqZv6btlLIXDgCMhBsrcukU7S9ppxr5TlyC6EgcculYO46WK9ncRNNcaomfNpHu/wAVnLosbXCN8frHURfvZ6RhXag8Lpxp5ahhEHfq9TqaPbqijqYDla4Da2aTL+Yry4qH2iE7KtyHMc/ETJYgQFWhTHUOJA/iXOvS8eRna/X+oxQ4PWh+1jsnTnw6h5jHcNww8vT4l5r2b7SU1D2ngrKn2mooOIRSBndte7pVb900QkRhPf5ll4kweCxSDkFRb9S7MHp2PAmlfJ4vWesdT1c4TdcHs2Dfa92IhAoKzCsTiJpHJpRyIXHwlbcqzEvtcwysxWQ8K7Pyy0AvaxS7TXmFBgIzTnZJxRBtRFWBEA7M2EW8I7VlL0zDJnoY/X+sgvK/+j1I+32DwmJhAY3D1Ew9Xkqms+0b8YvZ6eMw7rupefSzNGV2Tl5kpMItVRhJE7ln4S7lkvSunx+58mk/6g63P7Y0i/m7YV9RITnO4gX92L2iKQ9pJ78t2vxrJV1c9LioUzs1hZbvFyU+hF66jCpj6De1ruoV2vpcCXxPMXX9XObW5qIe0k83Nztz6SdTqPHGkHN5HDPnrtJZKpo6inEXOO0LdCHpQR09RUDmEEhNnauWXSYX4O7H6h1MXq+WbSjx7DowJ54Cn8PEE7RRP2iopH4fsTjF6hk3LG1NLV07DfE4iO3cpPZ+M8QxUYjjOWPhkTiPSOS55dLhpzs74eodTusdGmrO0eHjbFHRmPxXopsWoPZR4EEl+fncqI8Lnhroojfae4y8Qt6kFbhs9DUk4M9mfUXiWfaw8JM6Fm6rluBIxDGpISiCAGKsnMRC7aI/ESnUFDSYXiX3hiDSVtYUfCu6BYfpWQxvj0PafCQPMopGC8R+a2Fd7RUWBJFfLlaBFttbw/Nb5IxhBa/Zz4sry5J7rwTmrBqmI2dg10EVN+9opIRFoxE89SFvCsvDxY5OG8b3/CpU/FjseONzGwicctw/UuGeBS9tnp4+rcfdoayjqIo9ZzjIfidM4t2qwTCYiOX8f4I2XnGIdrI4yPhvcW4ee1UMY1GLGUl7ziT2rbH6Vb3mznzf1J212sMLZ6dL9pGESENlFIYlz3COSQfaJT8bJsPeUX23C6wIYKccJSSuweFhU+kw/glmEr3Z6WrZ9DhS4OTH6z1k5e6l/wDw9VwvEMPxAgCWSGjMmzfi9LOnZqHDqhtcQpREXt2mvOONaOV/ckdU0g3u+7/KvJn0EruEz6GPrEWkpwPRwwPD5KkgCrhIGa66Q9rrgYLh8jEzYjRnk2domvP48Sewgd3MckAVT53s7CT7dqz/AAcv+Z0P1PB5UD0YqPC4acXkxCliMwz4We5R6yow6hMXlMbshJhHdovPyqGuHc/Nk60wCWbPePxLWHp8v5MzfrEPCgj5Ulmt+lNtJd3Mg6iSYbS0Hmv0w/A6H2JIitbRC20s/Eht6v5IK1Q4xLtvf4UDFplmk5a9SCgwK0tXtTrFaWbKOxbs8rUY5oAdYnG5nTrFc48lHErkcMlp69KCB+7d8WSK60STNw3C/v0QF+IWefegkkgXc6OGuko6kJIzcJQe4SF+RKKZd+e5MHJcWealpS8lxbi/aawe1zVh54jTR1GfOQNhknoqjsvIV5y1VP8ACUNyx45eaV2vNcMujxy8cHoY+tyQ+XJ6RDUdhhs4mKVWvMRpSuFdxPFvs0joJ44HxqtqiZxAggYAz/evNHt/MldplouX+2wu7Z2P1XJVKCPRpftmiw2mCDAuydBRk0bRFU4g5VB6DzEdrCszjf2odrO0FENHV4zMFE3KmpvwQt8rRWcut5oT93SPqXXj6DDj5SOXL6l1GThz4I5xsN2bbupNGSfmHdrkmCFy7rV3xjFHmylt8hovehufzTpCQ3INeaCWqB1SL3pweZeJNuKDM4kjEWQkgs4JWroyPG+YZiXqFLu0S+aANPgn2hYnhbDHK7V8Hplfd+pXVb28PGogjesls74JX2/9FgCJu5ISt7mdPgg3kWITwuJhIcBD0lG+SmzY9TTUxy4xSDPEG554H4Uzf8n/ADCvPqbFKij6JHIfSW5lc0naKmqNlbFaQ7mIWuG5FJmlkyLtBiMNNXwYHEE9HXTCAQVNKMsxixXCRej8vNWzzRzYRSwVODxYXi0b3T1IzGIyh5WPyf6UOG1DiftdJVxlKL3MMfV+pO19dV1hk9XIVURf8fcsVBxexo8nFCpaijpzIt93dJ4f0qb95U/JnvLLxOoGHYe1URvHJ7P/APiNcLp2s7O1kYcThsUQtdxQe4G+om5LUyqxH2iC3J4bS+e1cDFgmLMNn0qDDhc5F0MV3Is7hJcGhkjmJjCwu9Gw+I+0voawSEcydW+G11TfwqdyMi5B1CX5VSUhYRh8IyT1ElfUf/o0TWj+Y07L2knELIHjo4i/u6baRfUXNL5B4NQ+D4UJi9TG2EVBPqWGGPV8UT3N/gnYaWpp5P8AdoIceDK62mf2eoZvoPR/yksbDWAWurXfqVjTVVpi8huQekllKHHtKhl55L6ftRh9LJwzaelqh/8ACVcbwmxfS/NR5+00s2xg4Q/EpdT2krBpIqLEaaHG6P8Au6PEIRqCH6c9W/KSzNTh712JDJTN9w0QhuoSnep3fCXc3wrBN+DWX7LcMUkJ98lykx4k8fJ+7wqrl9nEIomALorvxRa0j+pOtYQ552qjNN/RpKDtRPR2/iXh6Vp8KxqPEhKyLhEPMhdYGCOOnlHjg9z+Etq3+E08BQA+TDoPRtUm8LL2mhqKrSJnnLLpLaqmsqpZiylB4hH+7ytVkUjjCW/aPvVNU13DEm1lu9SqConIpNCjqpYbTB3Ame5jHqFOxV0nGvY3v9Qu4lmq0pj3mAOKCGarqphCOO4buvJatowUZmoi7SS1DcCrp46zPxyN+KP0kjpximmJ4qKWcu4p32j+VuaYoBaOXORm95FuVxFijwjZGzyW8iLaP6Vk5fo6Vj/yND2coY6yEWq6cDMH22taP6VuqGngoZCljisItrkDrzmgrqsRF3kYhN+nptV1QdoDhmvkke0vCPSy5m5G8YxRqcb7O4J2opuFiNDT1o5f3gbhXif2hf2VQxYHl7J4q1FKP/g67cB/SXNl7PQ4xTVgi7ZAXqF7SUiXEoIzs9oYSHnchTZbxQlyfn325+z3tL9n9V7PjuGTUvoqRa6E/wA7aLLXXc8l+lE2JUGJQlR18VPW05Na8FVGJi/8V5T24/sp9i+2Ry1ODzy9ma0+QxNfTu/0+S0UjleH/E+IaiRuJmx2q09qtw8dWuW6+0v+zT237AjLV/d33zhoZf75h7Of6h5rx2bEJIxsse7xCStMyeNhVlQcxkZ7kqSbh1QSP3brRdQwkK4sytH0p21hImcxG31ICqDqKh5L5WBgFt27pTWGxnWVYNm9rbnUqkjaqkigqD/AF+kC6loKbD6SjkziZhH4n6lSQSeiBmuhDiSbh8KzlfMd4g5uQly1WgxKEMQh4ebjrdcKzVTh81PPZI93/NGpnjoKmvutbcrEqMPZjPJrsk3R07QgTyNamqzEHKEmZ2UlvllK/UrWmmYgHe3T0qofc6MM7uato1cbLSrrGGLID3KqcbiLVSAo5KgtGfcraj7K1NRbsf8AgsnOMPkXDFKXgpGHpZSoYZJLWALlvME+zWorDBggMyfa1rXL0PD/ALIWw2MJ8VqKTCYMruJXSMH9PN1xT6vHE9XF6dlye5qjxeiwOqmLRjWownsLW1loRRkRP6WW7qO0HZPs3NZSQffxh/eC3CiL8yosX+1DGMQHhUXBwiDK22jC0svq5qIvPm+CpFyxdL0v/ZK3/osaT7LYMLDi4vWU9AP/AJ8g3fp5p0+0XZLAxso6ebFpW8WXCD+eqwE00lYZTVFQU8veUpuRJoc+7muqHRX/ANjOSfqUYf8ATCjYV/2oYvUfh0TQYTB3DTBv/U6z8UeIdoq8YIwqcUrTfSMWKU3/ACsp3Z3s6GKF7TWzPR4dF1mLb5H9Ae/4u5el0P2qN2Nw/wBm7J0EeAkQWHVRP+MfxFL1u/8AJdscMMfwR58+pz5+ZszkP2A/aPUQlKHZCujiZr349kRW/SZC7rG9pOzeMdk6/wBixnDqrC6rqaKpjcCdvUPmrXFO22M4pWcWtxStqjN9TlqDIn/iS23Z/t5B2gwr/Z/tjFLi2AnshrJHI6jDZH8cJPr9QcnW9nNqpHj3hWgIQwfsdrtrMXk6fENMBf6j/wAqbr+yc9D2sPBOKMu/ZVjtA4+oZR92W5QsYxL7yrykZrYImGKEfIG6UzAhiNo8mFAXV6kXhzuSEep2dkRF8Rsc8telOMW7R3XPFo7LlzZauiQNj/Etbnch4z833KPHn3JPI5aIoEyUUzlc2e3qtQsN2trMmGLTPq80/CW7LRAx223mhEbhH/UnHK7v/mmyH0+FA0jjjuzR2sLabiyQPd5JMW7JBQZkYiTZI7WIR0XIxufXyTxRtblkyAI5Qtl3XItREeSdGNv/AHISG4RQA14ddyYmp4pi3xDJ8RMpXDce5cIbX1ZAvAwEfBceG7h9KN6iUdX4Z/UCI43Ll4UOvSgY/wAaOT9pG/v4brP4vMcc5OEEtmehEG1XMXTonWzuyY9qylGy1LUyMNU80mTs9xKwo6M6gvw2My6nEVoCjAmyOOMx+JhTtGTYbNxaR2pz6fw22/pWfaZr3SPTYLUQjlYQkXhyV5RdnzIcmDd3kXcipcenhAmkOOUje66RtyuqDtVRRgMdTTSAPrgNj3fJR2mZuTkRYcFjvyBmIm5l6VJlw84RCxrQz6vESvsPxbs/WARx4nHAf/CqQIFc0FHSVwkcBxz3f8N7if8A7VagZ1Ixp0tRGw6NaDdKamjkk14YF53LW1+GnGZbCIW8QsqaroWj0K8jLdas2NIzpwvlmAOKKKGojbNm6v6lqqfBQKMTkyDTpTVRQxRt1bf1Kkq5ZpbM2JSFzD9KeAZR6XcS+JSpZgjusBhUA6x5Lst3xD3KXl18FrE2Oni1ZR8pH+rO0l2f7QK2lh4U5+0RD/dVYDKH81VT1Fxk7P8AmJUWJYgEZ2O93ncy53l3OhY9DRy9sMDrnb2jAoaYulzw+R4v6dzJqqo8AxiUfY8YmoNP2dXDeI/mBYqWSGQtGt+l7VFk/BG+Od7vT0qbkVomX2J/Z7jO46JqfFoG/vKOZrrfoe11ma/D6zDSFqyknpfC3HjIU9DjlXSuPDqCuz6s1rcE7XYqUHDqZHng8Iz/AIo/pdWpuJLxowAWl5EStMNweeotM2cAfxZLbyYfg+JEUlRhkMUpeKm/C/wU2HsLBMAnhmIT0vheKduKD/mV7mDiZQMHPMWCNiDPzVtS4O0ZlY7lr4tymlhdTg8xRynTVHnwJmIv0vqrGjjik1vkpT9M4EA/qVeTJpoqamjjsICyEvUq46Ph25Za8rVrJoWk5SRS2+ITYlAmo3G5wZh+HJJ2XFGfmozK3JlKwjD4SPOo6W5fUpRRyQnm4XD32p+Gwh5OP1KbkaKJb09UwhoYlbyVlDXRE4NnZd/Us4Ee3Y3cnQI4+Rvalsy6RrYZAjLTd/pUkJmHbkslT4lNHpncPxKXT4sZSFxG3Jpio1tNMwllldd6fEtGEbYW4RGzDVM1xj1WfD81ksFxQqOX2iMLpxb8OQukH8/mn4qp9Xd3Ii3ORF1KrKRrWqGktfTd4fUpRVEFHERyvaItdtWVo67giT/81zEcSPgZszkR7WHNP+JSLWftMHGypgbhfF1OkHagISFm23PrxN2SynG4ep9b+HyTB1Fra53O2gqHIR6hhvaiPEBFr2ER8PmraHFoo7nfaXfqvJ8NrJYS2R3jncw+JaOjmnm03XF4ULIWbebtIwnkwbfVnzU/CsYOQ43CdxF7v2iyWEUcklTnUs4CPITbaSsJBanktjk4odLRh1EqTsLR6RR4ockN7PcWQ7VNhxyS4r42t+LavO4ZJI72iqbcuZZ7RVpT4xWDELSGJCW7d6UuDTiuDbx41Tlob2F8TKfSYlsFoqju6RdedviEVRdxJR/K6UVVw9Wlt10te79KeqZnbNviuC4R2giKPFMIoq0e8ijtMfzMsDjf9nPsVjHEkppKvCJC8IveF30q5gxCsjccpHLPkJK0kxhqenAJJGOoN+nPRv8A1Qtl4kU9X5PDse/st45T3Hg9fTYpF3DmIEvNcb+z3tL2ZOzEMIqIBbmQhcP6mX17DjjRyjncGuhKyDHoJAsnOKcXbpkC4f5rVZckf9mDwwZ8Iy5iWRs4F6SG0kL5dy+3MX7A9ku1Q51uDwXlteWmARJefY9/ZXwDELjwbHHopX5RVIbf1K/yF9mT6d/R8zDkPelpavU+0f8AZr7X4GEktPEGJQM37SBrv8F5vifZ3F8FImrcMqILCtcijK39S3WVPwzGWOa8oi+9cLbqyEZGJ8s2/ii93pWtmIr127RBsLTS5FdutzSAV21PQ1UtO2yRwz8IpoJO7JO3BysQWcK+Q+8iV92X7Jy9psRipHqI6ITZ8pZR23KnCRvK796fgxCWlLOKWSImfSw1pFL7Jbf0e0n/AGW60pM6LF6avgdhsHIgPluu7slIw3+zDjA1EXGYCgu/EEXG8h+HNefR/ax2kwmOAMLx2rpxYN4jKRa/vTg/bN23rKjOTtLXl8IyWj/JCLbi+ZHp039mHGKeSWWgpyKD+7CcxIrfiyVj2a+zXEey/aSixDE8D4+HU13HiBrjcnbIbfcqv7Ou1Ha/GsYooazH66ULwI75iYRH0+9fSL1FwA7mxeoupEpuHBrixQycoycPb6gwmnKKLs5iNLAL6hBCNrF+5VvbXt9R452PxfDIKLE4Kqspzhj4tOQgJ/Et8Egc2YS/dzSP2ctDjhLPlcArntHbo68mJ7IfahhmD9lcIwyokrop6GkGGS2nO3NkXa37QOy3abs7PR4q1VVRDaccUtOQ2m3S9yvO0+ORdn+z9fiEFJS1NVCF0MRBtMl8w9o/tK7SVGDyRV9M0VKMxTPKQFdc/gu8h9K0goTZjJyxqim7a1FBJiQSUdM8VPE1rRg25yuWSxLFIJGsCkkGV36yD+SGbtY5D+0Yiz6s3T83binqOz9PRPhkXtsUxGddxP2oP3W/Cuh0edzJ2QiqgqKcIniCIQ8UYMJOpFNhuzNge191xKrq8UaomJ4oGhB+UYmRIaTEpKWpilcjtB2K3qH9LoWRRJcGaWkpZBmia+0BO76VP7QYPFiEkMsMsxy2PxiJrRuz22/lWam7VSySk8cUQDnc34YigLtJU2ZZt9OSvuQIUSxLs7JGYvft+JxTcmEmLZObW5qvLGCk/aOxW/Cl7cBCLZNz96q0VUiwDC2j253a+LzRBhcdPq8piT+l2VaVcxc3a30o2qAINSb3aotE6sucOjpsPMZDvMQdiszyu/MyrZKWAjJwOy53K0n6U6NYf3ebhFHwmcRcia7c6jBUQSOLSBb8QptoSTCChAiLW7TzUzF6imqqOiAIAgqqYLDqYy/bD4XL3+G5RZIzhAXcLxPaxC7lcopxuJDm3UpbLSIZi8hpFC/PwqQcb56Ew7UGonqzcvC6yZqmNcNshZtqAYX+lOnI+mnNN8R/JSNHLX+FDbu1FvpSKTxIbn+pOjccEjHcz2o/aqjb+KZZe9MXJXF5JVELkTIcQqae7I7s/VuVlVduMVqsPeiee6D6BuL8yoWJ8ki97rGWOD8o1jlmvDLmLtdWR4dFSO0YiHIiHc5fUraH7UMRjiJmgpQlyt4pCX6vmso0d3NCULFdkuOSxy9rO/HmyQ5TNvWfalWVUI8MIgNuZRs/4r+olA7Vdso+0GB0VMEB09YN/tUoyXBML9O3ut3LMhCw6t+lI4WkLN/6Ulgx2mkVLq8k04zZpKX7QqmjiowOngnCmYRt3DcpL/aQ9QRPFQxxX87elZD2UBLXNGIuLZNtVvBjbuiV1OWCqLN5S9rDrIIqeWCnp6V/EG4mUTFaeOE546KpGoiY7gkHbn+5Y65x70XGMR5uKldKk7gD6tzVTLwqiopSikBriHqH1CpMXCxQ5Z5JQozz6Tu1WfhqJbTyltta7c6H26S7U3K5afjshdQvEjVH2dOQDeLFaWUOrZJbmoB4LiIgRxyAfrIZmVN7ZJdzZENcd2mQ/uUxxZI+WXLNjn8US4ZMQoZMwlOAncRcs1Kmxqf2vOWUCFg33NtJ0zNM8NNee4nVPNI8xZu9qqGPd2zKWVwXDNZg2MPIcoQBxQ4bnPEPUIt4hJDg/aTCIa2KSpjmANSMxfpb4Vk4ikhcuHI4Zta9r26elNvH08iL0ol0sJWOPVyjTXlFzi00ElfPUQGfAl1jv6k1BWNTmQtPIOb6Wmqwo3tyz5eFckp3J82y5IUIwVUZvLOctjQ/fGITTDI9XdY1rXOrLCu0GIjitKz1jywXiMgSHaOSxoRnGAkzvd3orpMtHdN4ceSFUVj6rLjmpJnoPajtZWjitVAzxkML2gYbmIVVxdusUoy4kcrXZeXhWU40g3Zm9ro6aEKpi4lZHT27WGRupRHpsWOOtG0ut6jJk3jPk2FB26q5K8qyQDqJ9NvhfJbnCPtIwvHBl+8Djw6ywgE2Ivqa3vXjNsdLoEvEL4WUmjmjkA3MyI+70/EuDqfTsOdfo9LpfWep6Z8u7Nj2w7SUlZ2po5aee+lidr7WIeRK4qe22F1HCeN5SO929OTeF15sckc1u+23xZJuoJ7Rs3ZPbaKldBj0UH9CXq2aOSc19nvFJ2dxKTDwrIMzozAj9pJrRLdbtRYj2dxuqwaorIDgipTjlFpJ6gAIyBtzCN2ea8Yre12P/c44V951hYWJ8VqTiFZcqQ66tqmslqaqwdzCRlavMx+m9Q57TkvP/wDh6M/W4ShoosOUXhMgaQi+IvEt39mFCddh+ItxGujMSa6QR2vt25815rxHuHLM7WS9oMYeG19ovdtLxL6DPheXHpF0fOYOp7WfuyVnvXsMUOHVUlTX0vtEMzRR0gHcTl4rlDp4aaOkKorJHgizfIQfc5f9F41DiFYRXnLMQm9z9RXP5/NSyxCsqN8skpFlbudcC9Pa+z2H6rGXOhvB7WRx5xtRsUQvbdnuJTMIxCLGK6KnaIwE31In6V5zDWTwjlm/0p8MYlhHNsxL4dq0l0f1Ezx+pzUrn4PUcSjpMLrBj4hcI/ETcstpK4Ds7BNShUQStIJDfcZiOnwrxen7QSxl+JeY7tufUiPtBWTBw75ADuETK1lxz9OyNJWehj9YxRbuFnsNTR03BBoqiK42bcRjoK7Q9k6zEJYmjjMuI9oSj0EX1LyCkxqWMhvd/TuVzUfaBiMlMNIFRKFPGOy17cndZS9PzLiDOqPq3TzVzgeGNnnq6RC9vN1xxtZN9Q5uvqD4AdLqzz6ULc1zTPJdQB1htcnfb/qScd3K65K65snXeryQAVqXi9SQ8+dyJsvzIA6xPmiGRuWqa4jeS7dp1ICh8ssu5A5W8kOnhdccrkGdBXMhIbR+SFitHX+lLiMXP9yCtUDpn3pwcu57kIE1/Pq8SE5m5IKodbLLmuoSmYR7k28zZc0E0I9vcl9JfmTR1DbtU08zkjYGrHZZG3NmmeJqmyzISdd/ego6/SgfL6lwuS77s0BIG61u9FFlb8SHS7REwoM6OuT7dGTRdXqTjlah70CqgRLqSue4WSfaKWqAF0kl1XNok+aQZoARJfxRW3fuSQAQTSUriccjgXqFXWH9rpYTZq0PaIG9O0lSkLW5tuTdqAPT8FxTD64v93qGG7+7JrTV9TyPT1UT0Zy05laLWvcRl8u9eLBHt5q8wXtViGDzicdRJKBNZaT7hHyEu5Jk0vs9ax2uwulpTixSCIMX0ICw8LZi/wDxR6Bb4uaz1TWFJTi09oU5NpBHuJvrNUn31RYlTcKnb2U2e7hm/P8AMmgFyLIs9VKjRblYdRYMhcPp9KCmkcZheRto+FEQsNrM283tAeoj9wj3qyjw2ovOmrWkp8mvejgZiqPzE+kbfVqqckuCknQ/h0MtZNHwqaQ7+gI2uP5q+9hbD2/HkEZxfSIMjMfqLk37tVAw6sq5KYqSMBoKPN/wwN7n+ou9SghCG1ge65lOrZLaS4G23Sl4SPqt8X5kjjtbVkRCZSZN0vzReD6fUt1BGLbGxEB87vSnBJreW3LVNlufNkVzj33Ke2mJSZbU+LPxAed3qhBmFxl8m8KvqDtI01rAbxZfyWLubL1adKmwxnHCMtRJHRxG9rSSdRe4R5v+VZvGkbQyTbPSgpa+qiI6d46wGa5+AYkQ/u5qHBNFUaSBcXq8lksOkpxxeB68amLDhbfONvtL/QHJvzK2hqsQKQmoHp+0NKO5gjcaatAfiAyyN/pJc3KZ2qRoQyHk7bUQTcMnYNvnoqeixyjrqgqcJnp6wOujqQeKYfyvz/Kp9z7nNlXDLJ3tTj3v+VSIKxVYyeFn2o2mjj5mwll4k9RWaKmxLXMGaUvhfcrSmxAJGG9/ykvPKrtRHQ3WOwy9124lUf7TVPtGUsj7t1wup7TZPdieyhiEQ9DdSR4tLHcbM/1eJl5LTdspZJGihksNvzLRUXaqpktjldiH1C25Q8WpSmpeDbx4tJdq9tyvMNxyelGxjvB/DksNFWPMAl1XepPnigYeI5ncT+FZND8HqdD2wiHQ24Zf0l+VZLtt9hP2ffakJy4hhEdFXyhpXYe/CNi9RC2jrNwdqrnJnC619NVaUfab26YXM2Dw/CKnVmm0WfPv2hf2J+1fZuGWs7OTxdoaIMyYI9tQw/SvnTGcHr8Drzo8TpJqOoDnFODiS/TrB+1E8JB+KxxN4s1L7Tdn+y32kUI0faPCoMUF20kMPxQ+k2QsleSe2n8T8taabh2szqfHiVr5Z9S+tPtC/sI0dQJ1PYrF5BMtzUNc7F+USXzN22+yntZ9nNWUGN4RNSiz6S5XxF9JMtU0zKWL9lQ2IPHa7KsqcSkmmvd9w8kQUtRMOamU3Z+SZ9Wcs/Sh5Iw+QQxyl8YkBq6WTR3ciL1LvBOoIc2/StzgH2Y4hixfgUcpj6rVt6b7OcH7OgJ45jFJQZc4hfiy/pFcM+uiuI8nq4fTMsuZLVf7PIqLszPUFk0bktdgn2Z1FYbM8fUVrCLdS1tX2y7L4LcGEUdTiRC+h1P4QfpbVUOK/aNjGKNYEkdBAL3MFGFmX5ualPqM/wAVX/pq49H0vznu/wDRp4fsxosBtPGKmlw0R5+0ybv0812o7XdkMDDh0FHVYzKPIz/Bi/6uvNHkeoMjkdzlfV5Ce4nSbkrh6fKbvNOzKXq8carBjS/95NlXfatjdR+HRNTYRB4Ro47T/W+qy1XWT4lMUtVUS1Epc5JTIi/mow5CJLhSNbovSx9Nix+EeLm67qM/zmGJMSTSbu+1Bb3s66W3T/kuo4h0cveSmU0cQgdRU3DTg9riPUZeQqHTxvNMIA/V4vIVFxSuaom4YfsomtAf+ahspLZmspe0EtcAg7AEWVscQ9IAqbGcSPjFGDOItyJVeGVhxzZdWe3mrLEYXmhJ4wuPK19elklLg35Bw6+oPPr0uV3LIHAFgNxCn2tb4j8T/l2rP0xVFDSA8bsMsp8KMR6s3Wgp4YKOiGBp2tACAzkbaTv1LNTplVRuQxaih+yzEcXnwtsRxkWDDIaopHH2WGS4r7W5vty/MvJSG0V6Z2Dp2xTsVjeHuDyjPSSk1vrje8P8pLy8d3PxLdfswyfIc6dM+lLblkO1D0nlltSctEzITkwhzTF3eiO23qZAxadSImbD4lrWttuT8ORNm7KNGVz91qlAVraIkXQTDbrkibON/qRgNwF/NCRMPxeSC6FxOr4Vy5ytd2Q8S7nmjHLyuJAxyKMi5/pTxRsL7WYSZNRyMN2bbidOykw6oARDb3JdWufV4kBTcPyuSGbQXza1AB+px6lwtvfzSKS0cskhK58stuSAFbrcz3Jsdz5epOWj5Ju60sn6nQAtRf8A7UnF9uTbmSIrn5WormLmzfSgSGrfdckO0bepOgLWfEh6XLS1AxPI5P3JyMg2u/V6U2OXMn6Uu/PNADpWF39PqRAVw5PtL0qKeYmWlydDO7XNUgJHEDo8JJ+aQ4YhOAziLLQontJR9ObM6lhG81BKzeDcpmuC15Kv/wDN7tT2fqRjavaspx3DFWRjKJfm5q7w7+0IxFninZ+nnMnuc6U3D+l1gO0lG/FF/EO1Zwo3F9WXKmdaR9BQ/a92Xxhxbi1OGmTalUx3D+UmuUo8Uw7EIr6TEKeqH/yz3fpXzlouiVr6PalKOwJJHvdTIAxOZvbF/UooFBIGQH1MvG6PHsQoTup6yaIvhMloKP7UMYpxFpwpa0c/7+Hd+prVyPDM6FJGzr6GQoieN1m6qll/vAYv3Kwpftcp6g8q/CLRy/8ADSf9VZwdsOzGJFYM81GTv/fw7f1Mo7biJysxM1Lbya234kz7Kclz2XL0kcFw/FtaapgqM+VslpfzQ/7J+zyiBxEGvi6UXqSmeew0dzjmDCXxLSYXCcYCFj2/Ja2HAY4dDiYgF/C1ynDhLZZxg9vdYmD5IGFYWEwjJIFw+laGWEKWnubIb2tAgclKw+M44RZsxFT5RbhCDsAgtIx2M2ed12B8RycDvLuGR1Fp8PrYzzgOQCHb+Ge1vqW9OlgIyc3tHvEVOocPiEhfhcIC5XdTktlGzk9xjsI7N4hiEwnV0kFQL+ImsN/pIVoqj7KfaIuLSYnLRl/wpW4osX1c1taanAYhbLd6lIcrbWDK7+kVt2uDeB5fUfZ/jeFhnURw4lF/xIJrD/S6qZaeOlI2qIqilt58WO4f1MvUMYIyay+4u8iWFx6aSjq+HGbieWtr9KycOQbopooY6i72aoiMm8IPcmmp6m8mNto80NTC8zjxwaX/APEa5OQwyi+UVRNTiPpe8f0uoaI2B1HU2fRWeH4S5eznJIBHNcQwD1CPqL/tTMdRWQyictPT1mXIRuiL/otBgk1JHIctTFV0857rjj4ofqBSki1ZcRYfFDGPDAxH4lGlp3j7nThY9QFKIBWRX9wk9v8AS6ljnI2dm3vLNXRqRKaE5jFs2FTayoip6fLJrma1MYpUNQ0xT5sI9NpbtyoJsQOS0X3GfL/uQ3RViqZnIyPK0R3c0dFTyVxiGlxfqVdLUANzs77cxuQQ1UouM8ZuJM+y1ty5/wCRPB6rgdHBQ09zgJfT4lKqMYwyjlyOwajO5rell53DXYxNGLHUSDcX8FB/3spjORntz6i6n+Jbgb7Hu20Yw+zQPcI7jn5Z+4fcs9TY9JTm87SkJHtu8WSogxCKQvxS2NyEhRBNFUSjmbjmsmwNbR9qpI2Fnl6eQ+FWg9qHqA3vIRP4hbqXnzV0VxZNt7/Sr7s7ikskoRg0RRZeMLhTTss1FMX4gybxJ1c0ld7PJe772bQfCPxIAxALN8bjEHIA3XEoGLYo9OGTgAh4BHxEtEhNlpLj1TQiDwSuJvzMnu2/SrzsSWB9pK6ePGO0MOEEDbL9t5fCXLJZz7Oux8/bzE5458TpcLpYwuIpTG8y8IgLq2x37D8Yob3pjgxGIuVz2GX/ACdOqJX7PS5vsvxuGHiYZiFLilKXIs7bvpLk6zGI0eJ4PpX4fUQWv12bf1LzOIsc7E1BNF7dgkuf905AP/R1sMJ/tKdr8DjCCrp6PtBSs9ryThZKbfU2n9KhtxKtMuaTEj4hPFO4af3a1fZilxftZisWH0IRymbZyHI1oxB5kqCj+377Ou00gh2gwOq7P1RbePHHfEJfUGv9K9O7KduOymC4FUT4JjmHFRZXzT8T8W3/AB/cpci0l+we0XYnHeyMI1AVdNVRD/wJHEm/K6zcuMBJD/8AUKSGoEntcZYRJZzHvtUPtliHHd5Qogf8H1EPqJT6TFoZAA3fZl1EyEhtxvgg4z9lvYPtdET1GDtQSnuY6F7fzWrznG/7JPEuPs/jsZj1cCs2H9PkvTSxCfEq2CjoqJp62c7IBH/MvT5vstChw0J5MbIKiOO6ciC6Ij8Vvfkk8koeGNY45Po+F+1X2I9s+ybHJW4PLLAP9/A14rCTRyU52SwFEX/mNkvvkcQxLD72jnYhztYo3tz/ACuqfGKfAO0QkGN4FSVBu/WMdhP+YVtHNP7MHgh9Hw8w9+idawhLN3u7re9fUGO/2c+xGOAcuF1tXhE5PoMlpgL/AOK87xz+y/2ow+6TCpabG4P/ACJBE7fp5rdZ0zB4ZI8g/ciHp5q5xnsXjPZ0yjxHDZ6c8ruhUml3vW6nfgxalEPwlk7q4wGhCoqYgM3HN9xC3SqYdy1v2cw8TGRcze30j4l0Y3bMpPg+g/smwcBxSnkka+OGO5yz6idezOLR65WjnqsB2Fw2ePD+JT5CWQ5ktxHIdgu4W+ayy8s9DAtIEosiBRZoQqBI/wCCdCRuh+pIiuAm8XT9KyOmyvOnjkvjcLhy1uWB+1Ps+GPdlqmiYI5CDc0VtufxL0uWGQtQyWc7adm6vEsN4lJURwTiYk/E6eHrn/pVJ8mUlwfD2PYK+G1ZwPE4EB2uqtxAe7+a917ZfZTX1Tyz8WM7bvxL7tq8txLsjJh7/iHt+hatM4G6M1HJtHJEMjknzp443JsnIh9KG0O9nL96hpk2Bdt6l3VJhYXHON7fmuGIZlkD/wAUtQsTE/e/Lkj4jjzQ2sPe6RCwtk7quRDjTPciGZ0z0knAECYszcfLRTbAMSMtWztQvI+XWnA4dOIvGxFL38RhtT1PilZT3DFUPEJ8yEBWiALDcQrMNqRlpnO9nu3BcJflR11RLiFXLUnHwDN7uGAEIN9IqIM1RG+yoO71C6N5quZ4hecyy5btyasAT448sy+llwyPkef8E8w1kZZNLJc/xpDHUZlz156qyYkcI3kLJupPtDNbpkQp5ik/vAuFSY6c5BufYL+JQ5anRCKZWMJ58kjjPyVoVLHGb5GR/wDNOjDHIXxelQ8qRt2mV0GD1dVCc8UV0QdZdKj8Ex7tvwq+kIpGBjMys6BJ32pAL8tdzKXnQ1hZRjRySDmzWj3ESU1GcOj2OPhIdyvJowEM3cguTQ/iMVjtao72xfZoph82zSt3Zs11ytjoAIifqu9PhSClYT06fVksI0nybS/SKvgn5IeG8b6s7EzqzOnuuzzJN8FhAtm0fCupSRzODsicTzZdGRi1yThZdzOmxh4haM7iq4BbHCFifl/NC+RfJT4cLeQM9eeifHCWuLR7lk8sEarFORT2siIWyVyGD7R0u+l0vu20BfLv8kfkIf47KRo3Ii2p+CQIwvAGMxfQi6RVl93ny0UDDad5Gly7pHzU91SQdqhqYpag75HuJBwy8lYnRvG2bvbamvY3+q5Cy6g8RD4fy+pTKWlETzqGAhJtm+0vqS9jMbs3Q+yny8KfdRLxDvDpLiZ4nIv/AMYUh9kjMc6e60rv2w6oocLeottZ1IbBZ7c3ja1kn1MIih0s5ckWbhzFnHTAIl7+SinQmR9Foly12q5ioWHmyIKeMS6bVhLq4fxOmPRTK4MLcQyfdnyRfdoW6tuVhrG+0Huyt2sgYdy5X1X+zp/Ea+iAWGh3IgpXjzsfqUsR/Dybcea48JkRHksn1X+zRdFKX0RnzEMr2tTnEPoBxt+Se9hkJiLNh18062HyEHJrlP5K/Zp+DP8ARFiLcLHu+JclyIifqLpU37pe12/yul91683/AMya6mP7JfRTX0Ux07EItk+jeF0cdPCIDmytPu1i1d3u/wAE49Ddv1WvfRi+ln+irCEbcma0c11owIcmzFWL4e46MG75Jfd792Y5+5Ws/wDsnsT/AEVZ04c77kJwxiA5uxXeFWg4WfiZ9qcfCdOXxKu+v2H40/0U4CElwZdPNOhGBaMyuAwVyItN3wro4OxH0bWWf5K/ZcelyP6KYoQItGe1EULXaNtZXY4WAna7dKkBhcch5MF30rN9XD9my6DLP6PBzhcefUgIerNlbnT8QMtFHmp2Fiy/qXunzVlcOW5n6URC3k3NOyx288xTFu7LqUFIVooxyTTlaRN4fSkVsYigodGRskuJaPdco4k/JDdbd/qQOiSUjF8kgkt593JRmL3IrnuHP9KVlUSOI233otepQ+J5+FFxnIEyaH5ZGHRnZQ3zu5vcj8LoPFk6ChFmQc3Sucbcs0i+SG57viQQEUj96Ei/SkXNc6kAdcmXEku5AHeoua7+9NiVumaLUkAdfmhtXfD3Lg8kAd1uS+JdEXS9yAo54uaVo5aLpZZLg5Wk2XegzYL+pL3eaK4l0d1rIEBbral73RGO70pHt0/yoA6/y/Sg6tV2238y4/PJAC6brURfpSLMS7ku9BLOxk9+WhJ0iK4sv8EEW0k7oQ5aoECRbRZ1KpMUqKHWOXu6Zdw/pUJ8iJEOVw6vokwPR+yXaakJoqek/wDp2LSBZNiBvdNL9B/3be4Vdhgb4eJsH7U33mW4n/8AVeQPt1Z93VcPUvSezfbikrsKGLEZ3ir6Zrb8ruKH7u9Sqiac5C7ioxj/AP2UfBEbjZt3qVDU/aR2epZiCSpmPz4cLqVhna/A8WcY6fEYhN+QSvYRfxW6cDLtzLNxcSHRCUfdncps1OcYDeHVuHydRzyjjI5DGAB3GZPaIrQzpkdodxD4UpOHSwlPUSRwRN/eG+QpimxZ8YM48Kp2qgB9a6e4KYfzcz+QqfTUcdLIFRPI9fiI8qudtsfuiDkDfFzWbl9I0jD7mNQ+0TQh7PTPQgW72msDc/0Q8/zOnYYY6eTi5vPUO1pTyvcf5fL5CnZSOQyM3Ms91xOl7OY26d1ylR/yK2/xBlmaS3Td6vUuRk426bvUK7aEIXy9PxdLqIeJBcXBDIW9Svgg0ZY5JJRhTYjFBi9P/wAKsa8g+k+YP9KOlrmEMsOxeWjt/wDA4y3tEP0jM28PzZrKjM5CLudw59KkhUXWg+4fSs3iTNVlcTZF2mbDRE8Vwyaii78QpH9rpLvrDVvzCsvjHaiWSaU4pBOlPonge8HH6k7BXS4eLT00vs5tttF+tOy1WEYhceI4VZUF/wCMw0/Z5v0tsP8AMKz1cC3kUzLtiRyGLmZEXqJ7kYzcYtDMi+JaEexoYkHEwrEabFiz1pam2kq/pH+7P+SgHh/3fX/dlYEuF1+drU2JBwTL5E+j/lJaKaIcH9Cw/EI6M87X9+i1GC4kFVI+tpdw5qrfs6cMo8WncSLxD5K9o+z9JNGLR5xW69ab1ZeNTiWr9oGw+EZYDaeoZ7bSdRAxiorDI5Wcyfc93hT0HZ2ON8nzHL1JVNDJGP7O4G22j0qFCBb3HIai5tn5lIp+IWom31C6roymjMmOMCHuEfCpUdVSDNc2YD1WZo7ZSZqMNqHhjEHkuIn1WxwXGI6e3Jnch56rzSHFIhuMJ4/fc/JPUfaZ+IQBE528/CLLKeE1jk5PbqPtRbpcxCrY6ygx6jKmxCkp62nNrXiqQEhy/evG6PtFPyeNxHK76VNbts1OBcQ7Sy0EelcbxNHUssfsj9sP7I/YrtFUe2YHMXZ6od7jps74T+nyXkXbnsDiv2RhIdN2ElxGAP8A+ayvxov0t/qXsVD2qkqjyCouL/h+FbLB+208MXDlZp4ia04z3CTLkydMsj950YesliVY+D4Pxn7RO0GOCUUuISU8P/6NTNwQb8rLNONzk5vcRP1Evu3tl9i/2f8A2mXSewjgeKm3/wBzRvYLl8Q8l89faD/Zb7U9jxlqaB48boG3MUDWy2/Su7DjwY/bFUed1OXqcruc7PGSHvQ297Zp+eGSnlKKWMoJR8EjWkuLvPKY3+9EPLlahu3Fmlrd3IGF82Q2655om2oX6rmSQHdc80QXbs0AbSUykp/aJxZ329TpgHLlQ0Gpfizcy+BUNTkJE7NuLxK3xIjmmN87Rba30qjqBO4L36t1yxkbodorxmBm2jn1LQwk5Rjn3eIW/qVHRi8hZMHfatNiGC1mH4WLyvDT8W0WuPfa/fao2S8nQot+DPVdUcNRx9D6hhL/ADGmhxipkh4WbnEwWiANtFkq+OOoqM2ZygjZgAekRZk0N42MWQg+20Vmx0ez/YCR1WJ08FSYwUcjkB+IizF15UQ8OQwz5G4/1L0D7La5qXF8Oihfx3OsRiUbU+JVgM3RMY/1LbH4OfN9EbS5dERu5bSXTFuaQE49y3OcE4WLk+5ANO9ykeLRk1NI/c/ztQKgCyz2p2Im79qaDc/cP1Ix5aoGSmLYLN4ua5KTjdtQlM9uWm1DMV0SCkNcS0uf6VJjk2C2b8+pQw2jyT8Mnd7kEj0med2d2vkieS7qSH8TVCQ28/EgsTbj0Rjlnk+1N22tm67d59KAHCERLLO7NG3Ldmmgk2/Cj4j3Do6AHCJibR+lN3WoLrn0738SMffmgBdQcnEkVtvwkjDIbfUkZdWTbkANdPf+Zc4l3mRJ3ht4nTd2u3L+CsDnTrqRLolt02ogF8s3ySt6fUqLFoWviRANparoj1J0Ba3XJSSxdyk0dV7PL8BtaY+bJhLxbU6Be0h41g5zXyAzHEXK1upZyXBZCAs4/wA2S29LVHTvm2RD3gXSSsaWjw7FjKM5WoCy0vG5rl52aM8fu+j0sChm4umeQTYSYns/qTB0Mg82Xt2JfZDidRT+0UXCrwyuuge7MVjKzsjV0s1k9OYG3O5rVyR6qL4s7Z9Fkj9GEGjLLPJOBRyEeTg62cfZepka9qYzHO27Lar3Dvs3xGss4dG8t+67O236lr34/sxXS5W+EefU+DmXc6t6LAbtLG/1LeVPY+jwUSatxCMZG/uIGuK74lAnqqaELKSBx8zk6iVwcp+DOeLt/wDYyBQ9n6YZQ9rPhRDzubclFDINROwYxU4XGT7CF3OJg+IURk5DvfcXiUihwmoxp56SmieeoOE7Igbcb27V0PCkrZyxy7OoofoMQ7WDc2GV+HdogbmMRsZ/pe11ND7SsTwsyjxfsvMGTZOUGYf4ivKsX7N4x2bnsxDDqqglHb+LGQIaPtRi+HvnBidTEX/4hWrnSi/B2ShXlHtdD9qnZusMGqJKqiJn6ZYbhH+C1NPjmAYtTg9HjdLPdyi4ggf5hdfPn+3VZVSZ4nSUWJD/AObCIF+oLXQliXZ+qIuJQ1VBd4oJGMWf6X/7lfK+jFwUj6aw7BQkPinYZC2lr3Mrmmw97xM8hJvdqvlWmrvY3H7u7QyxeQyXRWkr/D/tE7a0ObU2M+2gL9OyX/Ec1opKJjqfSsmUf4QPtfxCodTUR0NORm92TfwXh1N9vHaHD7WrcOppbeZEDgSsB+3bDMQpjhrMIqYDNrb4phMWWncX0Oma/H+0zQsLUx3Sl4ibksbLM8kxGedxPcosfbDAcQYcq0opf/PBxU+P2eZxeCpp59PCbLH7M3bB4khBmzXD0qTBI0Ig2h1B9I+FlwaeWMtY3u7tNqv8JoWLmDXvuuTb/RlQxhmGz8XKWO089SJtqvAo5YS/DyH6XVnDS2tmzuPmKO1s8mcx+plWmxouCE0PEt48cco/HGxqLikeH4fTFKFFIJ95UcxQ/wBKdxgmo6YZZHMR9Qt0rOVOKe2cXKVxpfGRMo0kKc6OjjlPUCTPUVAB4Y6mNpf6h1/pTUsJzW+zz0k9762TWGzfSdqpjkaQ8wa0R6BSt6S0FX20yFlf2X02FvGbviEFTTgO0JOCRB+sdFMpaGkyEqerYyL/AIRjtVRhVVUw3RxzmAk3SJq5hqoJIxjq6KGsHq/EDd+ptUu2aLKiyhEBtcDcS+JFXVEcNLLPLvEG0EWuIlAtwwREgeqw4i/4U94/pNSoKOpxBxpMPxOkqaiZtgVcJRF+prmU1RspqRnTqIaiUTeOIC/TkKZnkjkcXbMdNE1FVRSYzW0eMPLh1PTGUPFoYxqBlmYtz6kLOAqwmwWIoAkoMbw/EfOOW+mlL8pDl/UskgfgrSFhjybP6VZYRiR0ZhluHw/Cq+sjnodanD6uCLP9qMd4fqC5lFbEIqiYAp5RIyt6tuSbRCtnqeHY800YmeTC20N1tzpdoKqCSkCc5WAs/F3rIHiTCEUNNUsUEe20m3F6iUWqxCWa6Mz2ZdPhSKJ7YtJxfw6i0u7xLT4P9pHaXC7RgxiUAHwGdwfpdYGGMI94MxW+pSopqiRs2AOF4riUqyz2nDPtyqKhuBjeFw1od8kG3+l9HVvF/sJ2uYo+E2HTk3V+y5/yXjGD5kY5hcvYfsl7B/fVb96V8bfdtO+yMv78/T8hVuvsEdr/AOz+1VT8bDsQciflBUtbd+ZlgJOxZ4DWS0krMJge8AK4bvTovf8A7Te20fY/CQhgNixGpa2GMfA3iNeFniUZbM3vLc5eSxSsckWtBiz0sogbMIB6u9amm7QQVUGUc8UphuIBfqWChrKeol4ebEfVaS132b9jZO2GLVB07jR0VIFs1TZdcb9ID71raiZpM3f2V/aV2U7M1FVJjsdVh2LTHbDVSwucUUfpEm5XL0LtPDB9qGHU/wDs32roDgh3HTBI34xeG7Is/wClebVP2P18wE1JidLWj3RThYX0+JZnFPs7xPBT4lRhkoPnc09I9wj+ZlnUJOzohknBUb+s7E9q8FYmkwyWtD10ZcX+nmqYsc9jPh1cB05jteOpjtL+aylB9omP9l6gmo+0FZAQvbZL+KP6XWjD+09PYMXaDBMN7QwDzOyw/wCrRbasjZEsKynqBzaISue66N+SchIhPOCoICzVdU/al9k+LYTiNVHh+J4Ji8ULnBSQG5BLJ4QuuJuawA9uqyOMYOKJS9UglboXks+H5H48HsNX2mDhNTzxxYiGW/2uNju+kX7llsV7E9gu1Al7ZgcdHKf97Q7Lfy8liG7YHVRE0mYE3MhTuG44eYG0jlGPMSVaonYDGP7L+D4gRSYB2lGAn5QVgW/1Ktwv7F+0fYWYpzpPagyt49NcbW/uWwmx5hhzDyu+an4R20r4zFoJZQIfDnzWsMmSHhkSx45+Ubz7PoYocGZjqG4pNdYT5LQcFpORx8vNYOm7XT38SenhnIm1Ky0lPh7RUxOLtGcHw9QrV5f2ikqXBqzpzG7N2+oUcW3R3Yi9So4ccjIs+Kxi/L03K0DFIxs4lhCX6lommK6Hzp5KgxFsrennaqmjyxT2o6SJwpQd4Qlvu42XUY+7u96fxrEoyjgw+ml4VZXXDf8A8KLxn/p+olc4bT0dDDBFTgwU8YMACPhZkrsa8ngv2z9sI+w8f3ZA7liU25yELbG81861+KVFdIZz1EspFzudeg/bwUg/aVjHEZxDibCK4hIV5zLGFpH+a0V1Jto4Mz9/BDIrSy0TVt3eyPaRIrWtTENW+pC0dvcn7g/ckVgjnmgTGCj9yRCycea23JDxG7skDAOMMs/ElsIVzqf4kD3+HJKogclI+TP+lNPJIP0uje+7V/5JFtuzfb8KKiBKhjcrWd2U1qUBHnuVbFIw82ckTTAR83EfTmmJlmfDjDM6gPpj3IKeR5i06fV0qEEgFczGI/UjbIS2ShaTeF0Ek+0B65wu+ad9s4fKW7L0soDQnJvyv+l04VGxPqJ3P70mti1LUlDMElrm91vuXQqIoyzztJRWo22tk4+W9AVKNuWT/rU9o271FyFdT8Mb5OfMctzJ1sepIbjiBxMeWiz5Ur3aMf8AFMvD9dyj8dF/kzLms7SNN1xNd1clDLGHkfN4hH6WVcUdpd6dgoTmflaDcyJV2oLgh5pt2WgV1NGws8j3Fbna21kTVlOIy5y7g5D6lApo6IakmqJJCpx5FE24/h9yOurqSoeCKCkGlpQe7buP8xd6nswNe+x8sSArsm/MKCaujk6Gf3qrqLBl/CcyDuImt0R09hMTnEZfS9qrtJB3Wy0o6d5jJzjMwFukVeUdHT0IA8+Q8V7WEvNZunxCooQsjcgiz8Nq7LjFRXEHtBvYL3XZclzZMU58fR1Ys0MfP2bsKeKO1ndhL4l1oY79jxj+ZliJcaOo1kvKx9hZJmTFjj1B3Bef+Hk/Z6f52NfRtyGK0smYiyfO17Vl/wDaaO3J6Z7hfwybVTVOISVRZub25W25qKuvD0qh8jz8/V7v2Ki8mxgKzDp7GKnkBxy13OmOz9kkM7SSOJOd31KreRhHT9KQVksN1jsPnot+zSo51nt2zQYhNBGFmZjc3+CJqiPhDq/v2rOHVHNaZncQpe2S22ub89FPYNe9yXFPikckwxuDkOf6lYBUR8Emze/Ppz8KycMhxzCbdaf+8py72/gieH9As37Nrh9dTQiEbhefzVw0b11MOUDwDn+0E7l50ePSxhlTxtAX/EHcSkw9ssXjEW4oEP0CvDz9Bnm7gz6TpPU+nwwrJA2U9G9xM8biP/E80bQvHEEbQGZ5XcvCszR9usRyLiHGQ+mwUbduK0ZxkeOGcW5RydK516f1KOx+pdG/iX0vDjlzPadmm7klDT0hUJSPI5GT/lVJU9uvbKYYjwulil4ZRHPFnc5XXX/PwqFhHaKTDawZJI+PFk4vEfImdd+H0+Ul7zysvqkVP2Lg2Q0uFRwlI8j2+FAP3QMJNxT4hN6LllaTHKQqwc45Rid+nND97U3NmltV/wBqT+xL1hrwkaziYWOryvcLaDkm/asPHkZfwWUfGKYXHIpLn28kxJjUFhM0Ul3qVL0qP7IfrE39G2jqqMjAGkuN+XvT0scFhG5xiI89RuXnM2JPI2yNxIeWu4UzT108Iyg538TruUv0pfTBerN+UeiWx558UBJ/V3oiKMXIL4x8yWSpqx6rBijN7Z4QIhMntuG5VkOKVPGIzlMiYPEq/tz/AGJepr9HoIZCNzbrvSiEbiu9K87+/KwmLf1clafe3soRPfIQmzZ2v5rN+nT/AGaL1OH6NkcMmQu+Q/V3p0KUshzNhEliD7QSRud3EEot3NdDtQEgXSPLf8Kxfp2T9nTD1XF+jdx4bcBfiMWvhdOxYWwxdb8/NYYscenCKV5JLJW2EL8vqRB2wOFjByltF+rO5ZT9Oy/R14/VsC+SNuOHxjza796eCGIdHYRFlhR7Wca0GkMfqUyHHpCMc3crmtbRYv07IdK9YwXwjy23S1NW667RUj5NcSaPxchX15+bEKr8m7lBLPcrWcWEearqgrdGWUi0RdeeSHXm/SiKR9zIXJBrEQlaWfUiLd3P6kBbdG70t3mgNjvSPJlwOvNK7uSu/KSAF4bkm2lkyFs9ycEfNAWBc93woiLv/il8SQ7tOSCmA+VpWoE909zoCFyfPpQZsFvcyVv1IuH0/EiId3/qgQ13peLkkuWoA6WXJctXXFJAC711iSbmiGPwkgDniQp3S3PO5NvuHkgDhf8AzVCJdST88kh+SDJi979SNsxbND/BEG61srkAc9K6W0s2Q+LJd78+pACfl8S74eW5K3REW0e65BLBcm965dbyXS3IeHcRZdzIEdDq0TwbdHZNW7uadHdyQNi0u5ulw8hFskQj3pCPwvaPiSbJXuBEbi06elO0k0lHMMsbuBh4hTXhzzRBncTvlyWfng0VxfBA7S4e1PUBNFmUUwXtd/UqN9pLZY3R24TRS3uQmzrJGNploudM7ef5FpgXbLF+z9rUdYYxD/dHuD9K2eA9uMCxJyn7UPV1VZ/dx2MVMH5GXmZckh5LXknWJ9M0dVTY1R8TC6qKugANowPbZ7re5KKnPIpDcRMdtq+bqLEqvDZhmpKiWllHkcRkBfyXofZ37aK2hYY8VpIsSH/j9Mo/9VayUYyw7eD0547n37cudyYPELQJqeN5SFnK4gcv0i2rqoj7YUnagP8A6XVxXdLxTuwTZ/CHf9SAhloasaiKWaCqDc0omQmJfUtVNz8GGmr5Is2KNXTGZmZOO3c6MJrRzZ7hdT3ximqpR+98OjrCfa9XTPwZvqIhHJ/zCipOy/tVx4ZWx1pZ3ezSWxTW/Q+j/lJK6+ReqfgGmJpiH/UrmjweeoEjMHGIeZCmKWlpMPqCatnalMNrUxg4mb+Vq0WHQz9pPaKODEaHBIgjKVhrqsITmFuoQzTeVLkhY2+DPjwyMo8jOXPQRG4slIiw05n35xD6c7iVjS4bJHhsuIUcUVRQRmInU00wmLE/qJiTtJWRC4ucar5EtauiKeCtDTi8cR3D4s+asYMar46DgScPEaAtr0lWHGi/S/JWVNJHVNlEbFl4fEnYcNMjJyGwep7PEikzRX5IeHYhh9OwU8BVXZ7qLhRf7xSPn6oj1ZvpJTIyxEbJAoIcZpeftOCyXSj9VOdpt+XNMYlimGU4cOfh1BdwR7v6lSgN03EgkejHqbhncTfvWTxfo1jmf2bWgxymrnIIKmOolbnFIxRTD9QPqKmSEBQkDxvb6c9yzQ9pqmakGDGKOl7Q0uVoHXBdNF9EvW35SR4fjFIJCFNip0oZ7aTF2Koib4RmHezfMXWVzh5R0Xjn4ZbVOGgMJSHIA+L4lnsRpW4JSPI4RFteQ/8AKKl4/wBrqTB5eBUU3FlyEwKjnaohlf4T7vzLFVnairxKpKQwGIO6Id+f1F/2reMpNcGE0l9l9S4S9RTnJQUdRWRRP+JLEBHb9SlUeJSCZB0EG20g3H9QrOUeOYje3DrJYBDc0cB2CH8OS0NP26jrqbLE6KLtBEOYe0lJYYF6hmYczt9OrKXKaCOj8Ek8ckpxzfMBLkPUov3xPMbO2e71KpCuCPzIW6jlfeT/AE9yabtA8lwQR25cyIkPlEbc8GwCanp4Qmep3PzEntyUwO0VpiUEshhn1C6wPtEZFfKbyl6Re5TIJpah9PwhbkKydFqbPWML7URla4Hvb1L0HAe2Eo2hmxRE3SW4V4PhsjZj4tWu9K2NFiE8NthWiPhzXK4nUpM9G7Sdgexf2lUtmM4ZGM58pxa02+kl4V28/sX1tKEtX2QxJsRg3F7JO7Cf5SXqdPjEgsGT3Z/0qY/aqWjIeHUGBkPhPkqhOaCUcc/J8OdoeyON9laoqbGMOqaKUHt/EDb+pVFr56ZEK/QSXtVh2PU3s2OYdTYiHfIQCRLzftT/AGYeyna6E5ezWINhdb1DAbbS/KupZU/JxTwv+J8h29zohHv8K3/bb7De2HYeST2vCpqqlFrvaaQLwt/5LAhtfJ1fkwacQtCK52UgKp6OnNiBoiP+9lPaTfCPNNQRtJMDO+3NUFVVSV2J5O918giIqZS1Kxqywq6yUa4YGPijkw2iNuiKmkpuOYcJpxLaxk9oqjr5HkxCU3fpch5+SahqDzJgks0WLdnRRuqaaOOQDCnAhF7Qj6RclXY7SyYScD1MkMs9U9xDFJdZ9SqpqqQaSJ2dhybqUXEpnGHDtbjsI3+F3clj9m8a1LOoHhwFlkQpsCb2OJ27uag+3ANHw3kcyN7nu7k7UEJQAEb2gXNaEG1+zysMu0NK7bbHuFVWIycTEqp/EUx/4qV9n2f3xFpuy8Kra2R5KyoPK24y/wAy3x+Dmy+Q7hJy3oWK0tNyaHJEROPJbGAZF8SXdm39S45XLiCmdcbXzbK1K70ttQ/vS0QSG3SSH4V3S3my6Yh3GgpHGLdl4U7H192qabcutt8s+5JDJQyMIDl1iuF+JqTphvnu7kbbdWd7UwHLriy9yT52k79KHTmzorri9KAE0nSwp4Y9o57lyPISHxfuR8TXVACHa+u5JtpChItw+FLXlqKACMurXJDc/PNKQm800IvdrtFUgCuci1RANujowHUWZJh72/eqTGgik8l0fw2zdmuSDPllnalrkhiOCVpZu+0vcnLm0tNc6W7ksx8hR8gDYtM3Suu5LnhyZrVweoeaaQHWLv1RtI1yDht5rhD3p0OywocYrcLkGSjq5qU28URkKuqn7SO0dZa9RiL1RA7E0koCRfqWXEdfkld5rml02Kbto6YdVmgtVMvpu3WOTQwRPVsIRZ2DHGw8+pQKvtRi9YFkmIVFpcxF7c1A6XJvcgLK3V0l0+KPhDfVZn5mEROJZ9RJsi7n6e9FpblbcSQlc+TZCtvicrlKXyHYZNtj5F5J0CeNxkAnAmfQhfkopR3as/ejGZoyyVrxqCuPMTT0v2hdoaWm9mfEzqqfvgq2GUP0uoNRXYHi1z4p2YoZTdv2tG5U5/Vpp/SqgJGu0e5Fcud9Nif0da6zLHy7JE32d9icUivo8cr8GnflFXQ8YB/OH/aqis+w/HCHiYRU0GPB4fY6gL/0Pa6n6XdyQbTzjd4iH0Pasvxpr4zOldZjf/ZD/wCjAYr2TxnA5Sjr8LqqMh58WEhVU2YkvbqPtpjtCFkeKVEsXTwql+KDt9LpqrxTCsWLPEuzGHVB98tIHsxl+jRTrkj8lY9unn4dHkdPjlfTgwBUyWD4Se4U+faCSYMp6alnz8XDsL+S9DqOxPYvFBzgrMSwOUn6ZYxqIh/ha6h1P2H1lQHEwbHMKxcH5RjOMMv6DWLlFeeC1hb+DsxAVmHzW8SOog//AAjYh/mr7s7gfZrFq6GKtx96ADzF5ZYHtD03ZKLjH2Y9qcD/APvMCrgD/iDCRj+plF7H4DJi3a3DcPngktmnETjJrdPEs8koaOSZpjwz3ScC9Cuk7P48FFg+Oy4kPGGICiYuEetudrr1Ss7VYng9kdRTUhHlqBhaX5si0UuvKm7BzVlXh9HR4dPLDZDVSwCUr5f8H3/EvLsXxKoxKUjNy1e5yJ7iMvi81yYXkzu14Nuojj6VNPyekU/2uYcLDHWUEon4ipZLh/mr3DftE7J1xtficlPpqM8JDl+ZeEW/Nc2kOdq9lY6+zxe6n9HrWPcfFq8paCphrKPpAoKgS2/EPNVc9PJT7JYpQEPCTeJecjt1bMfpe1T4McxGnHKOvqBD/h8RyFHvQn25GwhICMnfd5CPi9ylQ0slRMTyBZbyHp/Kszh/brE6GpCX/dqiQOXFhElch9pgzPnV4PARZdUEhD/Sns/0Z9tS8Mt/YZ7tGcRJrjIf8BUerrK2jfNqc5RfkSeoftAwKobOojqqM89dBMVObHMEriIYMUhEC8MjEH+Kewu3RnPaK+qm4srHpy8Vqdr5qmnqKOkppHgxSve0JBK3gx+M/wBNyvp6OnwuGWskqIfYoAKU5QkEtqr+xNQ9Ydf2hxTDHl+8m4VLBI9pQ07ekrfEpbNIR/Z2fD4sSkspyeKCjhGKMb+bM3V8y6lTcQBPK9xL0my3vseBVkeQPXUEr8yNmmD+VrqlxjsTKU3Fw7EKGsB+QkZQn+k/+5SmU0UlJiFRSlxKeokiL1RmQq+oe0Ek1HUHiMFPXiwWw+0wsRXfU2qqC7P19GQvU0csQNuchC4cvqbRSq2F66cTp4hGnia2OMX/AJo4ZHKJdPT4TUFEfAlojy3jRzXN+k05LgbXN7NicREX93VwuFv5muZU/BkpZgOww+JO1ePSwnw42YiytuJGiBSf2Wb9n8Xja/7veogyueWkkCYf0sWf9Kh+0QDLwzlaKVv7uUXAv5o6PtJV0dBK5uwj0xkO0kzD2oxDaEtS1aHpqxaUf0mpppl7JlpTYlWYe/EiO76muXoXZz+0V2j7O00VJPh1BiNFEFgBYURN+Zl5jTYpTZE54XTXF4oHKIv5af0p+D7qrjsarq6M258UQmH/AEulJr9FJ/pkjtD2wxTtV2jqMVxOW+eZ/wBnHtAB8Ij7hTtNXGMQ79zvceveqsKWCoqiip62knJntYuPwiL8p2/5kM8MuHuPtEU0H/4kZW/qa5lzlvk2XZ3AajGsRgigzkqKg7WL0svpjCvZOxPZ6Kgg2UFEF8x9JSH4i+ZEvmLsT2oxHBanj4ZXjFKLWvsaUXH0rb4r9pmMdosIHD6+nhiADueSC4Sm+oe5aVZSZPx3t1WV2Jz4gcstLL0xxwGQjEHhYU7h/wBvHaPBzFvaI6+LxR1YXf1NqsAccknM3EhdNTUMkYlke5/EO4Umgs9dqft27LdoGs7R9lgkImtOeB9R/wArqEHZf7K+2Qn9z9qKjCKw+VNXdH9Yj/mXieKlLCR3hHIPwrMBXcZ9AOIh9O5ZqUh0vs2lZHR4TjFZHT1DVYwTEEMuVoy5eO1BHiBx+O7W7csvJXSEARs94NyLPcyOGZxuzN/4rXRyI2RusNxYL/xAbX3LS0ElJUNleGu1xJeZUZHGQySSPY/v2q0DEDjfZt+FPVhsj1AMHOZswk2i2mtwp2no6ylPN2b1MQ+JYOg7TSU8Qs5yBr1X7Vox7Re0Qi71Lj5a3blHJXBbVvaqehiyeIDMtrXdTJpu3hlGLPFGBP4ln56x5ucjHm/iT44L08iLLpTtktmwo+0UVQGYSMR5eHxK+w3EpZAGQGtH4l5UeFyCRcMyiMffdmrui7VBQ3RHPaY8xF+pPyOz04MacqkJpG3xR8Fi9IdVqs6bHNuh2Cz9Oa8tHthTbjkke0trWv1IKLts8kxNPIIxZ+HdaKpNrwNux37Z+weIdsDOswuAqw8ukchIiXguI4TiGBhw8Qw+elNsxfiRkI5r6bwTHo8S1p5CtHmfhZaCWsOSI4qmlhxGAm6JwEx/mt+/KJhLDFvY+LjFpHEwZMkL7l9WYl9lvYbtMYtUYY+ESm9ry0L2Zfk5LCYv/ZnMjN8Dx+OoFuiCujsIvzNorWdPyT2X9HhlrjpklcwvyW07QfY/2w7M3SVOB1M8Q/39D+MH8li5heGQo5QeI+8JGtWqyJmbhJeRWgXemCF+7VOuO3kgLoVWSgPh/wCa64tudAW0M32kkxW3O73KfoQT96WmRM3SmyJupmSEmIeSqwCEW80LCw889yV3dc6446Z6osDriGWWb+5IIwuXG6x1cV1tz5unbAVrDyd0QZ8r3/ihb5uibO3u3I2AK2TPrf8AMujIYtc0jrjyONuTJcTQXfzt3Itgd4kglpI65cfm5fEkXmkJN3M6ew6OiUpd25OVdVLWGTyH8NvSyau8gXRkbllaiygqaaWnkvDb4fUJIpJJZiHiZFb6Rt/UhYnzRBI4vmptgC0kl5OA2ij9oqCLr29XJPxR3R5u7Nc6aIWzyZ9qrYVjRlJI5P05obZPO1SdRubJdjFiuzfcPhyUWVsR7ZeTmn4aqrpRyjNrfSTMST5e/wCJG0mn/onsGxHqClqJjkPIjcupCEJkQs4XekVMj/EmEHyEXe1yLwqVJT00ZZhWfpjJSrKeQrrR3Nw/1JbMi2N+ZTShjF8vaIyu8Scho4Cuf2uIRF7fqTtk7EBh06GL9yQxvbnYxfuU0qeITz9pHVx7ulSCoYI9GqGIulyDpWou4QIaF5pLIxa7K5F92yZ5ZWinYagKWplvZyLK3a6dPFGtH8J/4pponZkU6GQWzyttTBw22v6vcrEMSjkcgkiJhdrXtdRWkaolCNnf8yODTZjRU+gnm27lohKH8v7lOCnMqaWV3a2F7XEuoVElkjI9Df8AgixOTG2htLutQlD8/danwkiI90pgPwhcmzkYZNhlZ3EW1Og2AeFyHPXRBw3HXMk9xNxNfdn7tyQyPyv2ooWxFOO7nn+ZdCNhLXMhUhifdqnirAsEGiuHLxJhsQCju8LJcHS3J04W4vhSIunN3HNKh7BsLRhkHkk+dubfpQjI497Wp2GQJgILXE/AXhRQbDXSOmf8U6Mj2Za+5PxQ8S5mNiNvChcQH+9j/iih7DR3kJO7P9S4I7u8f3I+ohC8PdqhKZhksz+okULYfCMtoZ9PLRPhThI2ewi+SijWBrq6djqGy/aW/uRqPeRKiw1ifMsvyp4cLgK1pP05qKNUHLjp32wPW13zU5E/4jjP9mFuYu9NkTZ/Em7upNlzLPuWLZAqiT32/Cq+cre9SjFyHVRjh72UloiOTldq65pknyjcfiTTj3dKChrqLTMk7paXuRRR+TqQEID8RIAjxRsRc7VM9jC0XZnudOwwhd0KUwsP0qkgbKs6U/JNPDbcreQWyLxKFNT9SmQJkHp/5JW2qT7O3m6XDbxZfwQOxi18u9IhvtUhox3ZIrWt/cgQxw7tFxxtLLRPW28+pBw9vxd6AItu5D3/ABKTw/d/NNOOuiAGyzz1RW+aIY2tzdGA3d3NAAjHqKfGHcnQjt8KdAUAQ3p92bF+VMyjbcrDh65KLUQtfy70aktkS3vQ9Qp8xuLnaKYfmgg7qitfPJkGpOLepO3d1v8ANAA2uJdwrlu4skre90n+SAEu+EfEhHK1EO3RABDmOiLu6U34ctUXSNnn4UE0LaPNF8nZCYvt0YUbDtyLbb7kBQru7qtRXPaOWZIdOTbUW7LTO1RIEC3PXpTji3duQW9+acDc2vUpKZc1lP7Z2JgduuGYw/yl/wA1g6yFxLVew9i8DPtJ2D7RcORuLhxhUcLxOD7SdeY4nSvHMTeIV58MilNx/R7OfE4whk+miht25oVKePcTpNTkXJl1bHGRUQ7U97PpyRezvkOxGyKoARMbTZ7SbktRgfb7FcNsglNsRpW28Kp3EI/CXNlnwpX5Ft8SmUtKF4vl4vEs3k1HrGXk9Mw3tRgWKNwp5ZMJqvTUtdE/52/1LRw4X7GcUknDniJro5YjuEm+EmXj8kJyeC4idXPZv7wwOYjo5ziE+sOoC/Krj1HHvMZdPs/YeyB2iYaYo56QMSKONxgina7J/Dv5t+pYnGOyMddR54pi8B4lUg5SWXShT+kB26N8SlQ4k+LRgFTRvAffLA+wvyumqmnCOoOKKaKUmfUQMbh/KrTx5PiZuOXCveiz7Kdmz7P9nzekvnv3T8I7g0/+elDH2geOUmcHIfUqgSno3GSI5IJQe4TF7SuVl9+e3NZidPHUl/8ApMTcKb9TaP8AmFdCuPBytqb2ZocK7VU1DvlikIS5WOomK9tqjFD4Ryex0pPpHF4vqJUnsL1hE9NKE+XIJH4R/wDR/wCSi1FDPTmITxyREX92bW3f8lW4qdFvHXU11kcjkfxK2pqw4Ysw6lnIcN9qhA8iHX9SuYY7WHN7dPNWmZeB2pqpRApICcyz6Cfp+lUJVVYTk7mZXf0q5mqqeEiZ3cj+FlXCJk5G72C+60er9SVstP8AZFaHggTynbd4B6lKohjklDi8QIO+1cKnbbl4l1/wQ3v/ANyXJWxua/7LZaqjp6jC8Rou1VHVhxY8Po5/Z6mny6hmie3iP9JflJZkxkGp9je+lqIv/Cyx8Iw/K/8ApUXCqho5OK2Yl6h8K24drjxCjiosWpoMbohbIIq6O+z6S5t+Ulzxjkh/s6pSxz/0ZAqeQTHZvSnhcg1a0vSLLVy9ncDroh+48YqMGqn5UOL/AO80xF5DKO8PzZqrxvDcV7JhFLjuFS01KfRiFG41NMf5w6PzCy13vhmSxV4KvDsLeY7nk4H1K5hGOn0bKUvUolOUWIRDJTyxzxl0yA9wurKih9ntzACL4upZqJqkW2ExySFcbdXiJaGLiRjlpb8Sz8PEhHiOfAH0k6r8U7TV9oRwNGAs9z+LNT2rfB0OSh5N3UVU/AIKcmiL4lVHWVIy2yNeSy1N20nEsqsAAR9Iq/pu0FBVcpbiy0uSeJozU1LwWlDWHIJXs46/mVvTV08ZC7O5ZenqWUq8cjpxFo8ilf1dKeoO1EQmPF2Fl1CpeJjU0j0zDe3FTGAxTm1RB08Odrv6lRdp/sl7DfaMByvh74TiJ7nnptN37tHUCkxAKy3KQCVtQ9YtGZiOetqy5gacS8nzn9sP2H1P2S4P96niEVfQVEnBhLpNif1CvD8LmCGvGeTIuEzn+Zh2/wA19K/2xMc/3Xs5hAO45gdVIJeq60f9S+ZYI+DQ1Eme47QZaN2c+qgyFLJcRPndduRQWFL+Jnbl4fUhtuLNmU2nhAoidma4WuZBrLwRXmeYuHqV21riUrtHZHihxM+2IAD+DNcmsKj42KQM/hO/+GqCpGSqqTlPxuRXKfsI+CKJXPq6tKXyz7lFoKVpJMnz+oVoKDDYr97mQ96GyjU/ZpCxY0JvuGIHJx/Ks8Y3SmY+JyJbnsNh/sIVFSH/AADLd8lh7tyrFKzLLGgAHdk7/JFa/pSbcScXRZy0N/0ou8eaVtw65obnFWSxeaIPxDyyQ/0ruoiTIJOiNpc127VDxPP6V25x+FBZ3v06Uh83Su0t8K5qXJulABtbclda+joSF0QRsNrkgAg3aeFSA6tMtqARYuX6UYkw/CgAiLaXJIfPqTZFp8SIc8tGZABdQlpch9obczN1dKaOS4tEjIBLRAB3dzvd4mS7ulA2fckJOIk7tu9KAH+JxHybaSdLybyUNicn58062Yto/VtdWA7c9o55omzJMcQxEtUIyGOjvz3IAl2ujt2DkorzHbnn/JdKoe3LxepNATBG7TyQ+LmooVm7N2Tg11zFs5K7AkXWoUyM1zLo1Dj5ITCh+0kjFNDVOPc13xMhObbpl9KLDUIi1ydtqTeTttZNPM5Nlkw+SHiOIrMB36XXHJh16k20jlrn80rte76k6LC4m4dOaW3mhuu1duW1K3iFzTAc4bZ6Z3ZodRLqf8yG7ut/MuGTFppp4lCIDaR7tH/UlxHy1e76UAFaOTcxStu7tqqwHhmch1y5Jy674Uxw7Q0SAS8rk0x0SurRLhtzZMCW7k6RVDDq3hQ3H+QRco/EucP7SYvhJi9HidVBl4RkK1aei+2jE6ccq/DMJxScAthqZ6QRmiLzYm/1Lzx6oy8hFCcmo+LNcebpcOXyjtxdZmx/CZY41jVb2grSrMRqZKqcvEXSPuEe5lAcW8lziNyJ2+pcGRu52WsIRhHWJzZMk8j2nyyPNG2Y5bU0UemmVqfmLy3JoiYrclRKGx2o0A9aK/3KAB8WfSi0tHLcSKLLIndCVhfD9KKKEMltzJXNmh6nzRDZbqCKJCuuA43d7C5jntJX1B24xzC6YaenrXKAeUUsYmI/TmqK4MsrO9czf0qHFGim0bOH7TKi26rw+nlP1xOQF+lToftEw+Z/x6aoi8PhMV59a462pakaEtRuR63QdrsMmLKDEBAnbpMyiVsE0lUBG3Dni9Vgl/Uy8PlHiWt4U5TSTUp8SnlkgP1A7imCa/kezhXUUNzVFPILF4oH/wBLrM4nNR/eJSBHIUTtbuyEll6fttjcMNj1pVA/+ewmu/7XSSWtVUEMpeuO4CWfP8hOn4ZeyC+IGIQHFZG2gk9qakwPEKWJp5aOQYi8Y7hVdHjmFTMQyNU05fEzGLKZhmJHxssMxF7yb9mJuGbfJ09hajA1xw3Ax2l8TblPH/ccNKvkduPNsh9XxF+VaOmjxWQjDE8KhqogYTkKeARmYfDbla+5ZTtBWT4liRSzwNThm9kQhaIN6VClGQ3icX4K7huL+ourcy02AzTx2vFOURC2oCb2us4AuUosxsWquaCT2dxIw3+oelPVCZpQrN/49NTVA+ogsL9QWqxp6z2eCORvbqKKS7g2mMwFlz2nrl+ZZ+So4n7NvicvIVaTYoZU1PxzayGOyMRboD0p6oFJltBiDk2+spCIuXFA4bv8zKW01QMXEejnIB5nTZTB/Is/6VlCxCkIcuJ+UmVbNXPxhOnN4reRC9qTRSyFv2jrIqgCOmlYJW2mJXA4/ldZUppaWluOPbM1oGTdPqtWsw3tJjFRUwU3HCtufpq42lEW/emK/tNhWMHw6/s9ST08bkMc9CZ0x/MdxN/So15Nd1IzQVFoszMxJ9qoCt5iSsRwnshXPlDi+KYRL/8A1kA1ETfmC1/6Uv8AYXEJDywrFMLxkO7gVHCMvySWur2M6I1PWGTcG+0We7d6lPDFHFhd2cfMhfaq2owPFMLfLEKCooyHxHGVr/mbRP0llQAAwgZdNov1KkJpokVNdJVN+Gb7G6RRYTVHGf4spiPUw57VZB2XgksNjkE+bjnyTpYDw/7tx+IVVEpkoMQMoheI2IvSp9D2yq6OMY3jaUW9TdKymLUZ0YcSByEu+1Q6bGmGOyTMX9Q7lnrTLs9GPtNT4pSmB5wSvytdZ2auipZSB5LyJ/Cs9JiAyNmB7svCo/tlzlzuQoIHJmvjxACHNpNzN0qQ1c2Q6MdyxA1Txl4xz8QupVNjR08ujMYtzFVSoneR6dg/aaShh4DBaPqF1rcK7WGMQvxHL63Xk9FiUeKWtGzwGPqdWNBVSDcZvdELXOSycTVM9di7bAURUkjAASOJuRBmV31K3pKyKqfOCpa/0rxiCunkulA3Eu4VpsMxya3N8iPv8KmjRM9LfHqjCX1MyB+Vu5crY8C7WQWYrhtDXkX/ABI2vb83NYifFGrocs3CXq3KrPEJ6Uyd3/UlRVst8Z/s/wDY7FIifD/a8Ll1IeFJxRu8rXXnnaH+zT2lw+6TC56TF4P+GMnClt+l9P6l6BgePVdRUCASOI59S3mHVUhNrUBL8WRCSanOPgnSDPjjGOzOK4HUFFiGHVNGbeGWN1WlHovvKGT2gCjnsMHbUZWuFZDtB9jPY/tJnJUYWdBO/wD4mhks3eq3ktVn+pGTw/4s+NXG3TLp8S4I/wA19C49/ZZlG48ExmKo/wDKrGsL9TaLy/tJ9kfazsqZ+24PNwA/vYm4ofqZbrLBmTxTRi7nG7RAZdOWalTicOyQCG71Mo78h/6LUyob4hk4u6XEciLlanLdubJdLZOLEKqxAiVvLcnXLuZkFzCPqJCBOOqQBuT26OuGT7W8SGUnyzZFdaw6NcgDoybhbNkTk47PUmBJtzZbkURXfCgsMCf3JETjufqXPd4U2Q65ZsJJoB1qjd8Sfue0eWqih+Jc2m5PwR8SpHLdyHmigJdZNaEUfpa7aopTWsPh8KWJSNUVkkjbhHaohCNunUigRNGa4c/T4iQhUbsr9yicF92TJCLifTtRQEvjBeLOf5vJFLWBdkz3A3LRV1uwmy3dSb1RQFqVQw6s9woSqmEue51XlmPLpSuMX0fcihosCmbvdN+0B5uodz9zof3sSKHUSxKqYSHJ9yQ1VvN7dVXlufXahuLzRRBZFVBn13Je0NaWvPkSrPFncifPLLNVQyx9oYviXWrOGQm2QkL3XKr1t5pBfJ0M5fSkOzb0fscz8SpeTgHGRtwup8m6VnJay0RLJx1Lb4kWFYk9OIRyxOQsf7Mto2qFidVJVYjPIZvaT7P+SCpeB72h7SN0+AnNRHLHE9kNvEkz8+lUxySDc7un6DEApai84mnB2cXAnyF0yCX7V5pe1e5/4KBVZU9QUcc8c4bSGQenUU09Qfc+WW3agRae1eXel7UxDn1fSqopnz0e1CJP5unYy5asa7O9x8kpqriRiZSXF02l1CqtpO90uI8z892SYUTeM2RO+dqI66QhyeR/dooBZXbH8PiSufbqyVhRdQVzTWnm4VIci9SKt4E0fFibhS7QOLzL1CqUScXzztVrhQxYpNwJ5LDJn3ev4UyXxyR3k2a9SEah0FTRnTyk2Vwt4kx4i+FOzQme1bidE9Rpkz/NQ/fkhbd3J2STmqLu9dCoa1Qun9yMC82THRS8S3myRFc2eaYAn7knLVcgJBHkhubvZCxbuSVu3mgY1NJ3aKOWZOOXUpBw9V3iTkVHba/mgsaihPR7XLNSghcTLRSoadh6j7kb5D3uKpGdghC4/EkQuL5Z80pZHEc7k0c1xaumCOiNxc9y5KNwd/0rlzEybcn73tUSKtjVu7mgItbs0Uslo6Mmrtdc0FRD1tzQ3XJMVyJ93c9yABIteSWXwom5Zorm5oAA8xJMENxZvkOqelkbPTNB066oAARtTsMbZaIQHTd3qSI2+aAOd6c2ih6Xu6knLRBLYRFaPmo025Ov56pqYenPqfkgGiLJ4eaaIdyfMn5ZPcgLPv3Egihp+nmhbmnyju08PyS0Hue1kAMjlanBFrtc/cjEdMv6kQw3DnntQGo1bcXNFbb8RIyh0IG+ptEPpQB21d4bW6IrXFs9EbRtkXz8KTYDFr9PSiLbc3iySLcWqIcvp0T2A5btF9BS1t52ohJuTZkS5a91nUsiWCGe5vzIhHy3JW7dHRx7mJBRd9j+01R2Vxn2iAy4E8b09REPjjfqZW/azsa1ZTjieGf7xRy7mKNrslkQzy5LSdkO3FZ2VkIAyqKI/wBpSSdL/T5Lzc+Nxfcx+T3uj6nFOH42fx9P9GKnwv2cvxAfV00VOw6My95HDeyH2hR8TDquLC60muOjrns3fCXJ1VVP2E10h3wAEoFuYoJGMSXP+VGC9/B2S9Jyt/8ADJSX+jxlqe0rmZLhuWmTkS9b/wDyPr4THi5Bd6jFRq7sbg/Z8P8A6hXxAfTYB3l/JJdbik6g7M36T1GNXPhf7PN6bD5agm2XfuWmw3sfUTGADAUh59Ijn+5W3+1nZ/Cac46DC5cRqs9KupfhAH0g3+pUdd2wxfEIxiao9ng3fh0zCA/qbVU1lyvhURH8bp173b/0aOo7N4ZgNz4rWQ08rNc1MJXy/K1uSosY7aU+EhE1HhD/AIu6OepfqG70rPnmW92Mid9S9ShYtj1RVRBSSPeELWAEkbXAPVtJdCwf5uzH8t7VjhSNt2lkr+0VLQcKSSKiACmn4e0RBhbyWSxGseqqinAGg6RDh7cmYdv707KWM09OFPUHNS0c0bZxiW028Nyh68109OlFe04uuc3k9xbUfazEKPR5Paov+HLu/qV9R9qsPrLWlcqM/i3B/FYku7qQaj3LtPMo9kwyGCo/FinhnH/ynuV5BxKhhp42cwJrXjLcP6V4PR1k9DIMlPKcBjyIHtV7H24xCo/AxCeSoona04ovwik9NxNrkh+CVDnyek1VZg+FhWUmGHVVmMi1sfs0l9DTn8ed38BUNsUqRoIgqQi9qZt8gN1fJVuC9oMFqqCCCnlagnD+4n2h+Uv+5SqjEA4ZXs0oj4hWcUzSUg6bEo42znzu+SUmOQCWQBxBVHNURk5Hrz6UwRcRsmb/ANq1TpGTZfNjUBHlk4fEmZ8QCYhs3Krgp2mIczaIe+Ql2XEIKWSynZ8x2vL6k9gLEKiUd5ytCDcruovyohxqTiCDSSCBcyzVTxmm1I7idOxRtdk6ZZqaPFohEWie3/MtFhPbavwch9mqZAta23Pa7fEPJ1gYBYR2KfHUNyPaKfEieV4N21R2Wxo+PV4VLglaf7TEMDNoicvERw9BqQ/Z3HIS4uD1FL2yo8rrab/dq4G+KF9D/KSxVOWhGzsA5akXiUmnxY6OQXp5TDIrmIHtLNZPH+jRZnHyXVP2gpKyrKiquJRVobTo64HhmEvpdDXiFGeWpk/pVlL22ixjDwp8fwym7QRCFrDUtvb6T5t+VZephopJSbA8TqcJDIv9zxn/AHiEPhGZt7fmF1Sbj5LlKEx2WuaQtWb8ychqKePVpHu9I9KyWITYpg8RS4hTWQO9rVkX4tPn9bcvzIaPGuIF+k4f8QHuFPc59WjchiXGAo45GMlLpMxt4uZfT4Vl8NkOYc6aNzu52stZgNPUVhjxGs18SHIF5NR2epwG6TOQNNBLxe9aqgxCUZgZnYhztfRUlNSuIi2e0fEtH2epQKoEzdrAa5yJcuTk9GHxPmf+1VjDYl9pU9PHJxYqKnip+d27qL/MvNDp4CwqJnnhiua/8R9xfCn+3mNP2g7T4pXm+6oqjNvlntWfxIeGYR63AzD9KjUx8sY4wFdltLPpT8RcMs3d9zqHFkMu5rhT4/iGNrfzQaMn0eQy1U4ttCO3+Ki8N44s2zIXU+mFxw8tP20j7fcyKpp24AsLbs+lSMbwunbPiarY4Jh7SVEXEb8ItrqnwWj4koN0jlc60/ZXEosWGqeN7Yqeaxve3qWGR14OjFG2aSpKKjwasjjZrIoXH6l5ndoWi2ePTH91VDNnZmO5Y0htbRaYPFkdS7aQLe9ONuH4fmhEUReTCus4aBLn3Lh8s+nVK1rdUur6VQmdYW/6ki6kLc+SRZ88kWTQFtrpAVz5eFH3ILXJ9HVIqg8m9SVrkwt4U6dl2jbhXI+p0yDoR7vV8KO3aPJBqLZpDlagB+1h0zXC/wD1JvXmz7UWnvQB0iEuXhQETlzTokwtoDe9K27qbJADXD293uSIW25PcnSG1kHU2u1AC9LJFmJcrUJlbcyE5LhQOgm5ornzz6UxdouiW71IChxpN2diEpNyByt11tSubu/qQUO3Pln4kIyaZZIALzZJ809gDeThlyRcS3RtvmmPmjSCh7iOQZdXxLok5bsuaZGRh8FxdyTyH7xT2Ae41r5O7klxrtNbUyOQln1LrZEOu1GwD5la+X/NIitHUfzZposi553epItwj/1SAO5y00L96Q7S1bb8SC1vK5Iie3J3+aAHXk72y2+HNDxCIef5RXBHud9yXTozoGkdEnEsrETSe7c6Aie1K7pJAaneJ05dSLiWjmWSG4s89LfUhLL3kgKHopPklxN2qb0IcnRXeRMKA1E5PdnpzS6j5MmytF7eldYnHTLpVjo6W7uXBHdk/SSTbi1XdCa3VQKghyG0nBvekRR7XePIvml7r7dLkB/vuQIEij7v8UBCGem5Lhv9KXDfy58lDAT5ckoo2kfLVdaNyuJm2suXHu8KEx0dmKMdGb8yC7RK18kv9SPImJt3ci6SyS4biPwo4h88uXiZSAhECbrtuXbX5ZsnI6OSYi4YOWTXPaydbC6zm0RFn7kARTLajEWs77vVmpP3XVlcz08l3yQth9VGVnAO74WToLIpC4lb1IhFi5ZD/lUiSjnhizkjcc/Uo9rj8SQWIhYS9K6RMXJEJXFy2oXjYeSgDnD3c02UL3C/v0IU/ZuzQ5F6SR5KT1Lntb22xntliFPW4jUf7xT04U4SQbM2bpIsubqFD2mxeG1vb5TEW6Zd4/zUO1+9rlxiDm7OlGEIqkjR5ZZHbZZD2mkIy49JTH8UYWF/JWVH2qwvoqKSqiH1RyCdv8Vm7Q79ybcWLk1qeqFsei0mNYPVAUcOLx099uY1cLgX03Kf91z1wB7NJTV9rf8AhpxMrflcvKLdfiRRE8J3hmD/AA9SnSf0y1KH2j0epoaml0lppYi+MH2pqHbq7LH0nabF6FsosRqQH0kdw/zVj/txiFVFZVxUtV8fBsP9QWpe9eQaxy+LNYxHS4eZRm7T1N0TW9VniL/kq2SOQQsBm5WsKq8P7XU0Zf7zBUAPS3DMTt/irYMewuqLMKm0u4ZAtVr/AORk4v6Ip0MosJX/ADFG0JRmBG7iLv4VbQ0stUHEpweUPULXKLWUr+0CcrPHKPO5rVVoimWnZ7tBiODw1VY2J1NOINbBAMhZSG//ACFXMPaZsQiD7zoMNxGV21lOnaKX9YWusXNMxRADyXCGeSfo6x4YhHJv4IqINzRt6abCCmGRgxPDibaPCmGoAfymIv8A1K7pijqh4UWM4fVCXIKkCpD/AIvc39S85kxZiDMAcT79eakRV0pMOeVrvpduFkONDjN/yL7tH2N7SzCU9BQSVFOPMqUxqAy+oFhp46uOqKnqKSSKpHwkFq0GPY8eG4fS0eHzlT1BNxqiWJ3DMrdoqroftM7SwjZ94e2RdLxV0YTD/WJLKnI6OAKaneTQ43EvSnvYws2Nc7eJXFH20wusAfvTs9TAb85MPmOG38lxB/SrqGHsvjkYtSYjW4XUO2g4hTsQZ/UBf6UcohJPwzBHGYvytXQzG7J7VtKnsXPUCMdNW4fXnbd+FUCJF+4rXVNX9lcQwlxeso5qcM7WkONxEvzK6JpgYfVNT8ur1LRjjA0tPFHJkUsrXn7h8Lf81XUnZ9oZQeVuLFnc4i/NQq2RqepkB8/+1TOisdmhm7QWw5xWXMo4drjF9WYh+FZw5gIByNrn8IqRTYeBGLznbE7XbUJRKbZtMP7XRTEIOdpekmVuOKQTNkbsX1LzABeGUny2gWgkrOr7WSi1nCjActC8SbxoNz0OnrIoX25D9L9KtaXtM0fOVxJvUvH37TVFuTZETt1CnaftRUZZSOxCp1aK2R79h/bQNrcZiL0iacPt9URnsiAYv8V4P/tBwzDJjG5tbXUun7WVEZkwysYNtcSZTqNM+hKTt5TlFdJC4aKxpu2lHJdwqjhF/wAO7b+leFYf2+gk/AlYLvmrH78Ga14WYm77h3CoaNNj1PGMB7L9rmyxPCqSoN/72JhA/wCSwGN/2Zez2IB/9Ixiagl7oqoLw/U2q7g+NPxwu6e9bGHtEEcIm+ZihbLwTw/J4H2m/s69sOz7SSQUTYtT90lC9/8ATzXndfg9bhtQUVZSTUso84543Ev5r7Lw/txFbo8kRC/7TwirGvrMM7TQi9fR0uIh03TxjcK1WVryZvFB/E+FLt3O3w8kjy8/yr6t7WfYT2T7SQlJh0Q4DUPtaUTcoh+pfLOIUrUNVLT3sfCMh4gttf3raOVTdIxlicFZG9xfpSfa2bIALbmhuuddBAuIefJExOQ67ULEPe9v7kXSZf6UUAQFaOehJsx00dOATW67krgHk35kAKEgE952jl1Cyeoy4fFlzuEG6iUUshLPJLibSHLamgoWnJ3SPIe+5JybvZccun/oiwOgV2eq59Lobm828+SWtubsixo7r3ltQN4tdyIZOn0/JK5uaLEEwmWue5I9opATXc0LlcXwosaOfxXbe4XdIC1y/wCSO6Pv6X9KL5GNJH4eZJ0oYh5TN8OiaPK7mmSd70u5dAg4WuYkhOzazMnYAEXkyAJjj5G4fS66efNmdAOZFySARzSE+pkX1Oi4x82Pcm7fNc6W5OnYDxTHIXW/1LhDc2Waa6i5ukO3vuRaAdEe7NdbmOR/yQDn57ULFaI6osdD7E+WWnP0ogK0S0Ys/UyYAn59Wa6e5sndFhQQiw3IiLZl+ZNMXvdJi97IsYY96Jha5AWfPNK58+aQBvl4khJAfzSD5p2Kh0idLUWTQl73XSLzdFi1CEkQFu0TTc+aMSTsA2It3+pLiblzwofTn1JjZQ8QvNC5aCy58We1CRbsljZoPh0/6k6JbsvFko3UnLhyUyJY9a13qJPvlHq3USijJa2m5C9Q5DzQIklI46v9PNNkTlrd0poSe7VEJN3IHQ6ROQ6+aV23TcmiK5D3oEIyIe9MmTpw8iHVBa30oLiIi7+lcLdq3iSPd+ZJi96AD6Wzz7k0Um3JK7ZlbaiYWFABiVumfUk5bubCgcl0i8kAcMerVdEmK1tUXh9ST+aACAW810do5dP7kPv8K73oA6WSXel1JEKCJeRFtQSxsX1fNH+VlwhtZBZGcdvfquELWl/mT1tzapotzlkzoA55obbUh28/EjIWjC/P5IChBn5bUny2+EtUmF0uHuF80CsTeJ8rvqdIhYX5IhG4SZ8/pS4dvxIIaFa1w6sKE8rcs2tThC3f1JSi25m6lnQyMf8AUi1GMtWuStbaibMmLNKyaBYntyf9yIs+93XXy25N81xiuLMdwoAbMnu0Tt1oC+W71IGK64nbkkXL4i9SAQ6JeJ3f3IrmHntQsO3LNK634lBdBXeB2RjiE9KI8KeQC+E3Ue67X3+aG5uebIeKEvJUOoyw+Mh+XEKuqtvqpT+oyXaPD6jEqsaenjKWc/T/AIko4C5FtZhVzV4p/szhRU0Z21U7MUkg9TfCs+zCHxiVPqMuX5ysLEaXB+z9OTVdW9fX9LwQbQD6iWaLtVJDUcSnggjH0kFw/wA1SVdUc0ubu6ajhkqCtAHIvhZOv2XCJpa/tpUYlQhAcccUsR3AcTWfuVHLJJcXtEe8nu4hdSano56V7ZYzDyuZWmD4fUY0Ys7v7PDzIvD7lnUMcbO2LyZJpGpfGPbux9PRyA10B3NL4ibyVAXLLVWmJiFDAFI2Yn1GPkqc9xK+mjrDb9mHW5Xky8/QXVzQD1o/DuQ+Fdh5gukkP5mRW6LiAOttUmlxCejMeHJs9BbhUb5Je5kAaJsapqoi4l9KRfmH/qlNiDiAtFIxg3pfqWdbbaiu2+kvmgmi8auebVze4fDmnAqLizz3LP3PdmzvtToVRiWedyBGoiJxfNlKCoYjy8XfcqGjqvaLRzdaHAcH+9Kgmnn4FMHMh6n+FAFph9DJWELRM5G6k1PAwkid/wDfKgfCPQL/APNX8PApafg08fCp28Oe4/qJUdfCBGT5bfSqSE2Uc2JTzS3yHd/lU2lqLYhMjYRZQKyOOMhyZhS9otG3q81Yy5+8rRGxNTYhHHHcDOMv1bVUFM/nb5J2KnkkbM5GEC/mnY0ibR1lXSylLT1BU5HzGJ9p/UPJ0iw/DsSMpJKU8NrS5VeHbBL6w5P/ACSijYWtBrRbxeJ0/HmNzA13xE3JZ1ZdyDo5sUwOUJfZgxelfa8tDsmH6on/ANK3PZXtRh2LVBU9NVh7V3007WSt+UljoZpBIbHtIfepktHDikfDr6caoe6Qm/FEvUJ8xUOL+gUv2ezUUMsY5HkPwo+2ONN2X+z3HsQva/2UogLxXntXlmEffuA2yYdjcs8Abmw7FWeUDHyGXmKa+2n7RKnGOx9PglX2dq8BrjmaaS8r6eYGHbwj7+pczTvk7NvZwfPBFxqwGfzTVZI9RUyuzd6lQw2xDUGVtzkICoZckjNDUI7+SK5hLmjAXzyd9qmYZQ+2VOZBsFSaGupsNoaHBaWWsr4yn4dwUkDXyl9RcmVbKIVVQTBHYLB4n3E6mQ4PKLCdjiLva1w9X5VYU2DywjI8rbj/AKBWXuRral4RQ4vVHhuFcKPbUVWxrfT4loONF2D7PYbTSRsVRWOJTe4fF+lVHZ6nbtN2u9oPL2OkbS7p06f+5V3afFvv7tIcjHdBD+FGOe3JlHl0dC9kLNvjUwjhJiz3AZjkXqWVkJvyqTDiXtWC09Oed0RvuLvHwqM4+/aujEuDhyHI+ranEAc04xeT7V0GALjqkNwrvSGVy4ReT7UAC/JCj2obXJUSIOouaVrlyRhHdonRjYSzz6lVE2AGfvR8Ny1zQ3W//rS3GyYJM5oJE2qQZWlm/wAKO23TNLhsWmgqNzXRgh+GydGRrdR29yacWuyfck+QtzVmVDjk2WnU67xnty6k1pt1RATd3USBBcRx0y5phyu5J8unJ2u/emD6UDQn6u5J81xFaPmgoB/PRK75pWt9SJhQBzauXEiYUurwoATdOiAy7s7SRvmhMXJBQN36l0SfkPSTarvh1SEbLkEi1uS7uSLQvhRW26aXIAEfelt8LbV1FEVzWaW9+iABbK5d6RXSkfvZv4JXHbnnt9KAE5XWsnGkchyyYVy60b3AC8NuScCqGyx44/d6kDQFu7JhutSIX8t2eqeCRuLnwA+nJcmkApcwjYB9IoNIjbigPwspATR8ImOJiLLQvEJJpia0WfJAACVuvUiubkp+F4WFcEpnO0FnK7xJ2bCaSPQ8Rju6uSAsq7v5JMTi/Jl3S7R32oiK4uVyAB4jX5W/EuETc2yuXZIZNtgOX7kPs8lv7Mv4IJs65bc2ZISuDR+lIYZ8ug7foRBHILi7xGXw5IKuxniWtr3OiGRh8DouDIRZvGX05ITGQi6X/gkwB4jZ7GdF4fTmhMd2mZfuS4bl3Pd8lJA6Eb8ny5eFLhvuzBcGMx0YHUgIz/4bKaAjjtRtGMjZPl7k/wAFyfUWbRI4bWHVv0oJGLXEPTqpFHHGUwvUPsHc/wASAurT/BEJELdLqAbLSGaijM3j4sXw+pOviFPn+1mEe9VLZyeC1LUeZMqtgW51lOQf/cTF5KPJXBHGXDkk4vxKt1L6R9K6V9ubP+pFsOByeaWq/aSOVqbYrtOr6kDF7kQZ97KbY6EMbC+ee5D06uyPhmSXs9o+pAxov8EhF+9068fvTgU8pWuEblr5KqFZD6vy+9Cw3Fm36VZ0+B19RKLBSERFy0VrH2DxggvaikuLdaIXK1Fisy/B15Jzghbq2fpJagfs77QSSZewSB4tzW7Vo6T7D8ZqDijNrSfn7lWrH7jzJ4Wu7yQtH7rl7dR/2d6ySXJ7i/ctDh/9mOSRxeSc4ibnsRVeWUoTfhHzfw/EnYqV5HFgyIya4RX1pRf2X8IFxKoO/N+kmV1Tf2e8ApbXCnpg16hg3Kbj+zXsTPkjDexdfXAMrRbc+la/BexJ08wvHh/FP1E6+qsP+yXCKGOwA2t4ekVcx9g8KpwHKnH+CruY0H4+RngvZrsjiElQEns7RAHvEt3716xgXZegkhBsTpI608tRlZiH5LaRYPTU4WRwBGI8hFkX3fGI/s2RLNBnRDp9PsxOKfYb2C7QCbyYVJhxu9zSUMzhb/G5ZfE/7I+FTHnhHaWanF9zRVcN1v5mXsgU8Qja7fyT4CItobiQ+pua5qhLwbaHzdUf2Ze2ODkfCjpMcgF7g9mmES/S9qyuMfZ3jvZumKWswqtAhPUBhIhZvq719fBJILs4O/puzUkKyoEMnczH4n0T1f7JeKD+j89sSqDkrJeKziRuWYk1pKMFPEQ7GD6V96Y7hOAYsOWL4Hh1YH/m04kX6ua88xn7Ifs+xJ8gwOSgHK7iUM7hb/FJJ/ozlhj+z5fgpYxEWyu/MragykqYIKiRxpSMbxH0r0LtZ9i/ZvDZo/uvtLUwE7XPFPGJkP8AAlhMTwcOz9RwvvmkrOKzixagQfFqtPHyRy9r9MjYzXBXVs9W7MAyP+GA+EG2iKWG9rMQwm72TE5qUe8eIQj+nko54DiFQ0bxwe0XNoUBsY5fuVZU4XUQiTyQSxfWBKNkGs19G0p+3VTM3+90lBXiXURw2H+oLUVRVdm8cIXngxLC5/XTSDMP6THP+pecjUT0pjZkQMrrBax6ipGQ7xgj3nb5MnrFi2aNLVdj6OnqBCm7R0M55MTwVIHTyjn3a6f1I5cPrae1pKOU9OqmcZg/UCyWJYl7RUmcjteb3v8AvRDUEUItTySQSM93FAyElHbS+I+5yWlfjUVOfDcWP6ntyL4lUy4p7RLo7Dopg9qMRji4VXKFfF6KyMZrv16ppyw/EDBpMHhpzN//AAJlD/TuZHKKtMjtVNbkzspEGIPDMB5MQj701WYHhgzG1HikwEPMKmG4c/qD/tTtJ2bqaph9mqaWsLvGOcRIfyva6rYmi+jmpqyoGR3sIW0EVDr6oxkPhgYiGWZEoU2D1+HlnJFUQWcykjcRUOvxioGLfGwxG1rLOzSiV7YfPT3ktbg+KW00FhkJd+viXnI1jXBrt79fCpUeIP7T+FK8QM/SLrW0zPmLs9ep8Yly1d7u+5lPDtUEdOTm4CXK0dq85pMajKDKR3Ix8Yn1Jh8aikqSYNojz1UOKNNuD1XDe00UhFHK8V2WhZ2ktHTYxTiPAidylF9dfEvEaHFIBkI8nIW3blr+yuKPIQudgxZ3ORPuRp9iUrZa/bN24kwnsUVHBJJFUT2gBRvaXxEvC+0NRPVV4+05DUBCAyF4nK3xe9a7tLjEfartgPtD24XQNxZizuFgb/uXn1VWSV1VUVcv7WoMjfXlm61xQ19wskr4Gj3WpNl6UVvv2pcPT0rYwoMBYe+1Fa3PO3yTRDu9X7kN3qQMf0z5ulwWK7f0pq1i1/pQ8TdzdBIRi92iC5/yrojddqkIt5oAVrk3qQFmnNFwsu50DoC63uRNJ7kNrd2aQjtQFBPJayHiNbohu3E2brjkgrkdaRiHNIpLtM3TBbuf9KV35UB9Dt3zSaRuXuTV2mTOg4j58kE0SCkZAU2vK4U2+a4Jbc3fcyAaHhm8skQyNbm6ZHMhI822v0km+IgZK4zEWT5kmnJhLXO1NPMfNDd3epVsA65XDyXOI3namBLq0RETfy9KkdDtzd7pOTZJhvmhu6vEgfA/4c0TSbfUmB6LddUnL3oD6H+IxOkMnvuUYicR7krrtXQRZJKS27J7kLSbtNyaYnz5dSFy36dyqyrJL8+STTd+SjET+aFy6n1+lSTZJIm8nuSue7VMcS0kXE+pFhZI42/LpXONr9SjcTf6hSIrbvkgLJIzDcOS6E3PlconE7nd7UYyDbycUBZKaR7fUkJPlyTASXFoi4j7mV2Iox5E+lvcKXE3Dn1JOKPXMm/yqDoFd3MhIulvJkXT9TJfuQQDxLf3pOXzFK3Zy+FIY9pZ9KAC4j3Zv/SnW5ZJpha3mjHIbvCgB1ifuXHLchcnG7JAZPnl4kAIprn+FN8S4uq1Fc5XN4kW63VAA6Ew6bkrdxM+3ySctdM7krrefegBMNqRfuJCRdy51FnkyAO9Qdwom68s0I/iaeJHcxXaIAJ+lL3Xc0BF05IuI1yAOiTch3CKcLMkwHPNOiX5UAFd5Ol89ybImyyfpQ3aIAeu+JC/hd0ByN79UJFu+FABFI+ZNlaKF8i5NtQlJvRFy1SboAStHXRIiuHv+lLv5Ja823ITAc172tSfNN3OTa7UT7lLJoK3d6cktOTdLICK34UJFcOm0lIUOkT93Sh9LIdch9SQ7m5oEEYuOmbJv1M+23kKJy1LlammkYdckAEO1iz8KFne7JstURiFuuYof8vpQAQ5XZZbkT53ZlltQsTj+ZEeRFkztyQT4O3XETu+1cbKQrs/pTdrf9Ernu5Mqomxwy6WdNvn53fCuFuSYfkqQiVQ5RmUhN0b/wAyzuMV0lVUkZu5ES0EWXs8uXeyy9funJy2rCfk2xcsiqRTTeziT3EJF6U0I7c1Y9n8HkxzFIKSMHIjMRe1ZyaS5O/GnKVIfw2Otx5goGk/3eJ77j8DfUt/TVFB2ZwvJ42Mwb8CDLqP/in/AKRUWu9g7JnLh1PERSxxlLIJ+EvDd71lY6iSqApZXcjJ9T81yRh35f6OueZ9PF15CqaiSomOSR3OU3uck0w+9HayC18/hXrJax1PAlJyltIRe5LuSRPuTECPzQ2vzdFdclraLIAb70XXqla6LUfqQAm5pf5UhjRW2lkgAdLUvfki7iZmSta1AHQkOEhON7SV9hfa46UBaWJtPGCoB613Qh1QB6zg2NQYoFkFTHKeXR0kjrCbMhfMbW1uZeRdNri/5lZU3aSvp4+GcrzxZW2S7tFSM3CzR1n4lSTM/wClNRRnI4sDXESgUGPU8kgtO70/xdQq7hxKn4YtTMAxd8g7iJMerD9ljpxzPfLl0j0suhJpm27yXAmgI9H3J1svJP2gSLmERd3a5SqYbSE2Ha/hJRKcWkLk/uWjo8LOa1uHty6khth4PhYTOckm0n5fUrulwuO8c3/SnqChCljvnzAe71P9IqcFHPiQEEjPBT90YdZN8RKLHFWdwkqfEK7hwZmUXjHcN3ksF/aOxqTEMYw7DzN/9ypbfmRlmvW8Ho46GwY2YRZrbfSvnj7VsSfFO1mJHndlJwg+lhtWEmzur2HnfsrwhebfhlyUUx6uVvcrXFMoYYAd7rvyqAFPJJLvdrfhdZ8k0BTRvJKIZsN3iW2wWGnGpp42dwIj0P8AKqSjwWQqU6sIroI9pyk9o5+kfNX2BUrVVZE2biUP4pWrKbo1grZq/YWpwKR8ri5+InVD21xZ8JwGRwZxlq34LF7vEtPw3qB06ctSUbtDg8eOYHPRiFuQXxlnyNlmnz7jo7deDxrDcYqcLhqIoDtGoCw16FgXYkB7Ki0gD7ZUMMzSeh7dory7pLJe0/Z72kj7QYLFRyf/AHtGFrj6wbpdVmtK4mvT1J6zMvU0MmGmMErsUotqI9I/Co9zjo6l4hWe1Vksj+M3UM/NlvjvRHBkrd6i+Sct+SEY+l0b5+lXZlqAfShEdqJxtHk6JhfyVJkuDsEY3IkfT3XIrbeT3Jfw2rJyNlFIHq8TWpWkWjoh8WqII01kZPbTBaPROLg7rs27kvEotmyihNn5JF4bW3IrtMkBZIEwTFyblagH5J4fcg4dy6k+DnlAC35Ltv5U5tFJx70u4h9sbLMS9IvyQWv5J8xbkhfp1Vp7EOFDX77UvdkiMRLRm2pcPydMQIi9v0otRbm5Eu2sI5ouGBFogdAjnalci2FyRW3a5IBoa0JxyZaTCex89dCAcNzKXcwh1KooKcBmE5DtEdy94+yLtth3ZvGaKukoxmFhsdnZeL6r1Gfpunc8Ktn0Ho/SYOqzaZ3SPN8Y+z8sPpv2Z35eaws1O0MxN5ervX0F9r/bigxnF6qppqdqWKR7rAbkS8Cq5mmnM/E7rL0jqc/VYd86pnT670vTdPlUOmGNB72FEItz8SK3v+JdKO4s9V758tQ14tHTg5c3SeN7uhl0cy5oBIDqK13e1EH7v4LrC4vz+VqQ5etBNHCK3kSEha4k/HGdQYtGBl9KdLD+HbxXYddwi92SAdEUStt/zJ2KMybMGchHnc21TeJTU4DZT3ll/eFcmOI8kPD8HValZVgOLRhmcjFc3SI3Jhif0N/qUmOFxDJ9op0adrtdynYoinJJlllcOWXNN3NyLqU/2cfSl7OxEjclEC2674UYScG027nu5KYMOpO3VmnWo5CfJgRuUTMO7XHDUE8lJTVQO2gSR25F+5Sg7Vfh3yRR8XPUAja1hVMdK8JCxP1JPSttcJPncKlSJotKntRczDTA4i3hMBUU8cqJLc7fysorwsJaGxW/zQjSnzaMy+IWTcmHgkffE3eG1cPEnt/ZuSOgwOvxSYYqamlqDd+kQWtw77Ge0NRAdVWhTYXTxNc8lXMI6fSKVyDgxjYg12bxIxrgu/ZutHU9i6Kjiz+9ArSF2/CpoyIi/MjosFgIyaOjYx7pJzutVJMjZGeijnmbOOjkIc7eSOWjrScW9lcDflc1qvpMUxjC6gmA2gINvE6v4LL11RVzSFxJZj8+alhYijkH9odvh3JoyC/Jzu+lk7TYLiGIWhT0FTORPoQwuVy1GFfYj20xQROPAakR+NrUUyzH3R56AjaRv+HaXdqvVcK/sz9rq4AOSmanAvUYrW0f9lGvjiH2iopyLLxTcnRX7BQk/o+fHIya3qTYR6kx56toIr6ig/sqxSQAFRioRaajEFyu8K/sx9mcLqBleWpqDHkRZCltD9mqwzZ8jBhtRJyik19ysKLsniVcQhBTSGT+5fcGF/Zf2fw0hsw8JS9Uu5aGmweio/2FJDF9MYo3gi107PiWg+xPtXiAFJFhx2N1ablc0X9nntTVNe9EYReour9K+zRz5M1q7xD6XR3I/o0/GX7PkvDv7NOMzEPtF43ellrMN/srsIC9RUbi8K+h2zLm77UQj3XXEp73+i100DxSk/sy4XCBPJOxmLaCLW7lLwH+z7TUYkVbJARFnkO57V7CIsKJ+rRku6zTsYzEYX9k+EYeA6vKTbdoCNquYexeFw3/AIB3Hz1WhtfuF/8AuSaN+nJxLpUuU2V24L6M+HYvCI3Y3oxMs/ErOLDYIRGyCMfpZVOL9sqfAe044ZXvHFRnSjK0osRHe72i23uVyeJUEdd7H7ZD7UzX8LPcI+pT7wTgGMLcmBrvkitt5g35UxNimH08PEnr4Ygz6pJGFUOOfaZ2YwOKDiYpT1EkjvkMT3kI+pLWbKc4o0ZDqLN/guPJbpr6Vhq77bOzlKw5HIZu+4RB9GUUvt27Pk2kFTr8CtYJi7sf2ehuTly2o9er/kvLKz+0dgNLHnFQTzkPutWOxX+1RPNXG2FYfFFTg4ixT5lmTquzMz/Igj6EEd2aLgn37RXzTWf2lO0AyEztRRFk5PbGX/cosn9pjtDHCLx1tIF7aWw7v5krWH9szfUwPqEaeS3N8hH1JniREw/ihbyuzXwzjP2udoMarZZamvmk4h3uImTCocn2lYzMIsdVNaG0PxH2p9qBn+T/AKPuUe0GDjPPBJiMISwvkY8QfSqzFPtG7MYGBvW4rENrXOIndr4dq+IRLE8UcpnMwve5rjQBxKWcmlYiPPUSfPNPtol9Qz6l7U/2juzdPSyxYNT1OI1RBskLZEywePfb1UyRDHRUfsokz8TjveRPb4cl5RLJOVOR0zNFE24xF9ypquokIyd5Op+oloqgc88s5moxPtdJXFLPUSycWXrIXtHJZHE64Kg82e4um73JiYnIdcxUdo7m16knOzEbhqqilLOKcgLPwvarGm7ZYzT/ALPEJvzHcP6XUB42TRRtzzYVm6Z0LIy8HttUF/8Ac0FDWXbXIo7C/lanA7UYcQEHsFVR59ZQTXhb9LrOFDcxck1bbc6jVFrI/s1oVGD1QZhiNh+mrhIP6muU2GlKYBaCenqB9MUg3LB6+/8AKldu5XIoh6v6PRqnD3jiHiwPET+pQAmehKWcJA4oiQgWfiWUhxqspbWCrls9JHcP6VLi7UTiIhJT01UIv/eR2l/JDsNV+y5YXjAWN2c+/wCJPhI21hBrVTDj1HJdnTywH8B3D+l1KhxbD5AHOpYS6fxIyFCYOJo6Gor+ET09ZIAhzj4hblNo8sWqRp8Qpqequ5kTWkA9RFc3uuVVQSWkbUlZTzie0rZB3fxVodDJDTi/CkiM2cTISuE/Ujhh70UWJYTQSXS0kEsAu+weNcOX71UFQyixWTx3CX9KvMSrIIbm4m4fCqiWscn2bQf+pQ0i039jtJHKNzGbj5ENpCStKYaOoEHicDPK17X3Ktw6E6gifxNt5LR0lLDDEAtBHIbtvklG5HgLj8SHNHJTtZGziefi6lKbEnpaM3la+UmsC3xP5IJs5JCN3a1v6UNZWfcOGhi8oOVZUNbhcUjfuKch/wAE26CMG/BXdrKj7rw0MGF/9/MxqMSkHpv8EY+4R/ms2xOJdCb4hyGZSG5mb3ERdTkkxaZrpSpED7SPn0ImyIUyBPnonGzTAK5vcKT2ofFqyRk/d1IJoWmXU6Asi79qRSOI/Em+NdzZAUOjkiyb1JjjP5JNNt/cgEP3d6AuXdam+rkkZWoEEWZc0D5jzdCRP3ILrkDSOuXvXBLq1TZZ9yJBQLyW6aJNNpbmgLLmlpmTMgX0HxNFwptpZJt8/JrkhyFuaBjhSXDn+ZCUz89EF13lu8K63lmgGhx5Lm52kmxK5td3miHK3uuQiLDyyQZtHVy1+evqSt3F/pRMPvQIDpEue1GEjd2adLImy8SYYS5+JANCutO667VEZXc23JW3D6Vwc92eYpWBwCYm5XJFt+r5JajrluS13Zt/NMvk5d8Tl5JMQiVubrpDuHw2rlvVzQQDa5f8ktR10RMOmjbmS/aPr4UANllybJL1aIvcyTZctfcgAfV6UQE5XPnuS1z7knK4vSgBa/mS1LXJF1d6TC/LNACue3J8rmXG889qJozI9ERZ2j4fpQAPfp3p9h3FkyacX25v0p0EEspNM+XUloI993xJXXc2XNbfmg3O3fL1JXfJct6WddYW/mgDj9Py5o7mz5OKDpNd03IARSbSy6lwZLiS4jW5OzD8SQkwtnogsVz+aRJH5ttSuuEW12oIExacrbWXbtvUmiz5N1IdUF6jzye5NvI+WTskXP1Jal4eSApDlz7WQv5aIbdy7d7mQGp1ytSIkHV3rvp0QGo506Ml06+/pS4mmv8AUhfpFBKC4nzRlnn6tEyPhXWLdogpoMprtMkF1vcl889UTbkmwE5a2pD1Fml80vFm6F7gO9I5+JExe9N93+CJsiuUtmcgtS5Ok5eXhQXOWnhzSu7hFSSdcn8kJ9K706e9DtJtMrkFi8Xd6kXdm+SbutJONmTav87UAK5CPufX5Ih3FyutXbXuz6VSQUjji5Lp5EPcucue1Iyu+lSQNnnbqk5btH/SkWRc1zpHJAAsLlrmhYre9kRFqTMgcmty8SoljozNcKUg+XzTAdeidCS3nuVJk0dLlrtXH2l6rvEkfidkOv8AFMRbYbShVYdWM0ZFPE1zWv4Vj63O8mfaS2HZ2ubDcSiMztiN7JC9zq27WfZjU0sw1FOHFpahr45Q3C7OvLyZVhyVM9jFglnx7Yl48mEwGjDEJpKd8r5WtjIvNW2E4PimE1oz0Ek0NcB7AjAr81TVOH1eE1nDMDAme64VoaHtFj9cYwRSyGegMQA136lnkbfMHwd3TwS4muRrG6WphmKnq5SqsZrJGlqNbyFvCL+/xKOcPs4cMT6epa+TC4Ow+HHU1jcXtBWBaEZPcUIv4y96xz5ldyXT0z35PO65KDq+QG5pOXyS/K6FhXeeUE2XpXR5Ll27Rd0QB3S7Xcu92jrv71y60ubaoA4+0ki3d35kdrEyBtqAC8SG1xL1JLuvPW1ACHP37VwSudJyYi12odMtEAEuj0rg9a7dqgDhZcukkg5a5JXN3Lt3/wC0rAHpZOQyHT7wkcC+FB35slbt+EVAFzh3aB4XyqYGnD1DtJlqcOxLC8SEI4qngSv/AHc+0nXnZSP7ktt2roSA9zwzA+NKMZg//Vbmiw2PD4h2Nevnfsz9oGN9kZiOgqLhLnFUteJfxWprPt8x+qiFvZKCA/VHGobmn4No48bW0nyeyhQxSSHKbXSl4vT8Ks6aEBjyZvnovn0Ptw7QjozUw/8A9tcP7cO1hdFVCH0wB/2o5NYuEfs+hpqiLCcKr8QkttpoTlcS7shuXx5i1ZU4xWVFRG0l0pkZlG11ua9Dm+1jHMa7N49TYjPHLFLAINw4xHc75Fy9y8wkxSotGKnM4gy1EH6ljJlt7eCPJhNSNRlLmNvinO1W+D4hg1DhtZ7bHLVV99kYgzWCHrE+5Z6WR5jIzdyL4nQP+ZSVqX/39JXHqzCLNaAC1oMy0XZiuCGColk2ym4gNvpZYikFo3J3fuWrwuNvZovU7sTispKwi6Zo+1napsH7NlHFkNZWfhAQv0B4nVTN26gLsToX/wBUNvZ+Hnu+I/4KZ2g7O/fmBlw2YZ4d8d3f6hWL7F9nTx7HgpzD8CEr5/pYuSFTR0NyQzjfZWpwOioKmd9tW11viAvSS9Y7HYCHYn7N6zF6iNhxHEY7YyJtwA/SP5uaowoX+0T7RoqQN2F0H7T05N1fq6VrftgxRhmoMLiysibinGPd4RZcuTI55Fhid+HEseCeeX/iPNOnV3uSIn6V1+rNCPQvS+J4Y8JbRR3ZiLJpi0RsLfUsmaIctuSEu7woWK1tM7UQ7dOm5lNDBfc/wpa5lakXT9KG7aXNUATF+pE3TyTY8kvEPxIAcfp0dy+FDrmkWY6LmvmgsO4SIUPf1LiSCWH4dErvmh6uaLw6Kk+BCu3Ja7SSv964/SpoAjFyfNtyBh0R6/lS8S6IMykjliXBfk24l25+aIZHEVqRQJQn5JoRtL4VJ4l3PwrtwCWZZkgBkR26Lo/LcSI5GIs2a1B78kAJiLPm6m0eLVNGWccjhby1UIvLNdHc5N6UnGMvkWpyg9ok6uxaqxA755XLRQdc1z+lJ/D6kKMYKohOcpvaZ3q1Rd2fhQgVvP8ASi9LZXJkAll0/wDNEAuTCDBcXwoLvC3+CPiPdln+lBLVk16UBiF5ZBiJ/D1F+lR5CpxK6KO/4pP+1R7u/NISbc3UgKJY4lUCBRX2RlzEWtUc87SdiSIulkJlcgKCYnEB+SJie67O1D3ZZoXLUdNqChwZD3Mzvanmm6SeV/4KK5Wl6kDlb8PwilQFtTVUcZFxXaUculF7ZT5Z8NvpvK5VLla2XT6kvxCImZnK30spomi6hrIpHJgp92XiNOHHJCBO0j2jy3rPkRl322pXPn1qWg5LTjXc3bT1Kbh1O2LVkFPEEgCe0zjYjt+JB2b9iHGIAxB6aWnke15JXeyL3llzZem459oWD9j6SniwI6DF5ZGLiFBC4gGXTz5p0g5KuH7Lo6cRnq8YhGJuelv+JJiTtFg2FnJTQR+2kPIhPYsVjXaSv7QVh1FXK5GZ3WjtH8uS1vYnsP2g7aYZwKOPhYdxtJRpyIyNvSTCn/4JoH/bSeGrlOjdqIXAonAEMuKYj2gqROR58RlL/iXGvonsr9guGfeAx4/RvVVpQjK88hl6fF3Zr1fBPsv7KYSIvHHIJM/SO0SHyWUsigaQwOZ8nYP2D7b4w4BQYFU8JjE7YobR+dy27/YHjOKGYPRTYRWPvOLjtYXq+S+uwxKkKIQja0AZhARa21NDVUxEXEp7/iXI+pnfg7F0eNfZ82dkv7MdNJUF/tA52d0g1W4/cvUMM+x/sngJxHR4BhxGHIpW4pfzW/McPIv2Bj+9MnT4WQ85A+HNLvM1WCC8FIGF01K2QUsAF8MYjaiIXy5sOmlqtPZ8OISsnkEU21HRf/pMn8ELJIvt0V/s/meiEqVu5m1Vl7DRF/4kh+pkhpYBP8OtYR6dwI2bCqK8aXqtZvckVGw2szx+/RWhx08YZ+2t+hU2Oduuy/ZERLF8dpoJXjIwgljK8h/cqj/4Qzr0fU//ADXHo3y03LzrEv7WHZOlMo6Hs9VYkQvbxSMYgcfV4nWSx7+1liMgm+FdmKSlEuRHI5ktVim/oh5YL7PbjpzHSw/4IBhMi5H+Zl8zVv8Aaq7UzRhBPHTUc4NqUUdpG3xC6h0f9obtPiFVlFWOZZagINa39K17LMnnR9RHJwQJzZxFhuuUE8aohLWsgDxbjFfONX9pmOWg1XW1FRLUXC8ETt0qg7Q1GIUZDI7Qzifijk4uvpWsMCXkn8i/B9N4j2+wTC4BknxATu6I4nuJ1iO1n27Hh8cQYfR8IC/v59xEP09y+fzxqvGLN2IIgfUrOlMB2saGTiG7TmL6FLut/Kt1jhEweab8HoNT9vGNyVBTnLU8V+Q52j+lQqj7Xu0hHGMXGvNtBF7iWJg7UNGcpsETznt4pNcQt8Pd+ZRZcWCQ73N7/VnyWntM9plvin2jV9dN7RUnLLUZWuRdwsq2bt5iNRWe0STzccmsOcZHvdvK5RCqICDmJeHchMqbhZHJE55+XJTZNEjtF2wqMYjp42kIooWttJ+brPTYhJJaZSPd81q6n7P8VFgc6aISkBpW/EEitfp5KPSdmeDMUFbRcUy3NbJZkk7Ao6HtNX0ZlZI5i42txN1qem7WYoUpPHNYPdHYKmVE2AQzFG9BKNu07ZPEqOeaDjSPCD2Z6CXUKi3EOS3q+1TyU/D4e4g3llbqqSprHmnlcM4hN2K0UycjFqm35pbBQR1ByMIublb70HE82XDFs+ak0FPGUwjIzn8IpARbntF3Z7X5En6CSP2+BjC8SLUfEtJUScYeHKYcEm/Z5DtUL2KjozvizGozL8TPp+SqqIsm10jRhmD7R5D0qANQ0hjxHtIdzEoVXiR3lkbkShHWOTjqpbEkWlTUNYPDkcn8dyh1EzEO58yb0qOdQxPy/SmjkYuaizSh05nuzvb8yH2i1ib/AJqOYtlzTBR/4a6qRomvN701xmt7kywvyyQlHu0QFDt4+lIhuLN01a9w87UhktLVBoPtHcPq/ehaNBd79vwpDI9paoIDeN7eVyEofJtyXG6cncfqSGo2Fm9ypIDhQvl6iQ8O58tUfGYn5rjzORZaKQBaFxu171IpsQrqEs4KuaL4QN1HIiK1m/pSuce9Pgassv8AaTECYuPwqj/8WESL9SRYxTlqdGwll/dG4qquci5XLm5Tqh7s0+F9pIKG2y8R7xka7+parDcWoscqYIAxClo5DbUqk+EIv6bnXl9uqPq5ttJTLHKS9rKi1fuR7TjGE4d2RoAxDGK+gxYiO2nwzDaoZSmL1Sk3QHw9683x7HqvtJiR1lbJfL0BGO0IgbpAB7mFUISPHqycGofvWWDBKHOR2zry5lNaY1SJYlb4bkV1vcoftDZ8kQVHcu046JjF7l3u5KO1QG1sn1RNUNdlqKCB39yEpLh5vcyEahrdGXAmuYtLfJBZ27TJndcuP3JDI/Nd4nmgDh3lzyQhncW1GUn6ly7y2kgLE3O/pFCclzInK7TLqTVp3IAA89uSEufwozje5CYv5oAASu7knLREwv8AUh4b3IK9oH7/AMyRbWHkjtcXJiQEPVu/kkhiu25+JCWRa9KK3Xmu6fUmAFzbmJ117fJd92aT9PNBAhHdm2dqTbmXCy94rrFpzQB3QfiSut0XM/iSPxeJAHWk6n9SLifpTQbUWgtrlalQNBuXzRCSbfNIS80UFIK64kN27mkXPmuNn4UyztyJvmgte5LqQRQbDw3LN9qC1rs2dK3vSHySomhEO7PND3k76okkwoXi0dJ5GICZDd1a3IkE0Ji97DbtQ6d25EQ265flTfz2oEE0nU/pRD7k37mROW30oAPv0ZOhJuTIk5auujdcKAKb3flSt6fCicfehckHRsERbSyfchuJcu8mdDl8KCgrh80PTuS96TfJkEtiL3oiuFCu+FBQSHxIlwibNACu1S7tEOnuStFAbHfVkujyS/zIUBsEXJK73ILl3w80E7CfvXbvzLmnLO5L3p7BYfvdccm5ZIepF+9KQJCG4l31c0m587bUnL5qACYmtJDbcXJL6UhyuHP/ABVgExXFzuRf9ULEw3ZJZN6krAO1/PTNcEmHvQ3apXMSLA6ZbeVqC7ifCk3VySu11zUk0FbtuR+rRc8ObdKEcyL9ykQvmyL/ADLo2CxP1fUkBbsrLUEHCuFdcduXi9S5xG3O66RXBnmgBpycm7iXBLbqumOuj/SufJnJAHXL3Jp5N2Wb2py7yF/emz9yEJgPd+VCXmiHIe5CQuqEF3JXN37vCkxdXiQj/NADok27l7kg3Plomv4ox6hyJUgHiJsrfyrZ9iPtWxnsTCVJANPiWGy7joa4Lw/L3ssQZW26/NIpFhmwY861yKzfpuqy9NLfG6Z6/W/ah2NxoHPEOx0tPUeEqOo2fzFZzFPtGihA48EwyPDr2/bm98o/SsEU3vuTZzXNzXBi9PxY3xf/ANno5fVs+ZU6/wDofqaySqkKWWQpZTfWQn3OmLk0RapbhL4V6iWvg8dycntIfuu7ktCFNtyS71Vk0OWuJC2TLuqb967uzRYhx+keVq4PLVcBEWXc9qYCEiJxbNdu/Mg6hRXeSAO3FdzSue3LLkuOWq62Zc0AcctOSRrtzZ5pPnbnkgAGy70VreZIeosmSt96AO+LaiIn/iuDluzdK23zQBy5d8WbfvXR6fpXGK3vQAJbi5JCPhyuREPVluXenk72qrAAefpTlyFiXenlnqpbA58K6JWtlkuPtSHb/wAhSsA5pjjww42Hre5RacmhoZQcBudrmk8XyT9eWwIwy5W8lGrKj/c4MshHIh2suNu5Hbj4RVErISp5KcWBnvy106VC4Jjbk/J1ZUcLSQEOVpZ+HvQyrIYU7kYRt43EVtAFo5Mg3a2sqnAsNMsRB5M7WuK35LR0GFnMY5g92azvkcYSou6Kbg0w37R6VHx6Sm7F9nqyrpI7KivO1rfCTshEeH+G/hfVaMMBixyGjpqmPihex2/Jck8qxcs9TBheb2omfY72Zj7I9kpcTxDOKWpHjTEXgDwj/wDPUvN+0eMSdoMbrK82tGWR7B9I9y9Q+1bGBw/s3S4dG7DLWPdwx8MTeL8z/wCVeQCPdmo6KDySeaX2X6lkWOsEPoC3uye5K5yLPJrskiJ8xQjtL1L2j5/YdGTbqjuYk2ut+HpksmjRMO7bl70u5BxPdoi4jZ5JGlh3Wjok/Tqhuu5JDmXmgYrtc81zxdy6+WaIRHmpkANzWoUXi3IrdEAC2feiH3JWuuIiB1/JF7kNvuJI/nchgF4c2ZK/3oEf9SpAd8KTf1Ig6dMl235qyAUtSH0rlvdkl0lm7KkxNC1IrsnFdu9yMi2lrtTd1verTIYul889q4RPmju16WtQHJu02qxHH6Vz39SJie396Eyu1ZrUAFpakmyK7myTlpzdACEnLVFxLWzQXCh4jCGroAcKTv8AEu8RyG1MDJ5ZpXbs7rUAPl70LZCRMmeJvHN3XSkYfNAD/p8JfEh19LimXqG7t2aMJHLRmckAHd3pEQ299ysaelpJKcTkMhPvEWfaglp8OjH9pLKRfBtFKw2IJfgtqzj4tyApPE+afrZvaJ7zvlIm0JNw0/GEyCnmMQa4yFtoj6kwOMOmb7blYYViVNQhKxxERnkLGL9KVJDR11NFA1LKE4ORHKLuZS+nbbpkmcRGjjpImpmaUxN+JLfu+FrUFjdRMFRUnO4db6Cp2F0cNccuYWiw6kqTQXzze5/3rQ4THwcEqKnXc9r/AAqGZMrTFiPIGYdVNwehoKiaVsRqZaOLh3BJFHfcfpLdyTQ0c40AVjQEVOT28e3aJen5oGku0dt3wqS6Nh9nOB4finao4KjhVlLHAZgMruFxZtav0J7D9mcKwPsxR0AVsMAAA5R0bDwh03fN18Udm+zeIRwYNPSYVDRXwWzyEw3y5vtcV9bYHDw8Hp98fLwtZ/SllxNryb4GrNpJg+FkRO2JlcXqBdHA6CzZXtd8TLNsLl0yMJfNII2u3yPdn4Vw9tr7O9OH6NMXZ2nk/wDF3fSop4OEcpM05W99zKmKOS7ZKd39SJxqP+JJ/FSk/wBkvV/RblSxQjm8pl8IoCGms1CS71ZqpaOfMmvkJJhlIW3m/mr1v7JpE86eMuR5C/qbpUeWncXJmkc/pZNtHON17XD6UTDIJFqQitFHnyJMEY23Zm9yduC3Q3+pBcYkOZPb07kNxiOTOxXeHJdSUSWwmFikHxDn5L5Y+1TGJ6X7R8WgqKSMYintcpN1g+r5eJfUrVB08ouGQl8S8O/tF9i63Gseg7R0dMzwTQhDUDBGRWG3SZZepVF6zMsy3iebV+JdlhmqInqZw4b/AIdtPbxv+jLE1VZh81fPURSVWHEbEPDFmK1TsUwOsowOWpgcxDaxjuEv+iy9eJ1HwfSuhtnm6KJ3EsNw+G2SKvlqj6nGXv8AzL02gp8OwnC4vYowGlqoGlYhbce3pu+a8dKRhAY3d1fYd22nhoIsMqZH9ihcihLLdH/6LNMpFvT9tK/B6yX2emiudiGTiNcR/mUCbtNiM1TxZ3Yh9IhaNvpHyUKtkirCI45HEm5yZ3CQqrOukjLJju8lLbKLntD2mq+0DxRvENHRw/s6aLO271F5uqQ4T8ntdSoccjjfKSjil/eQqR/tBSEIt91sRd34zoq/sVlbwbmJnC1A9OY881YSY5GWjYe0X5//AGpr74AiHOk+G0epFDIgwmRWtmhKnkK7R9vvVl94QXg8tHJwul7dv9SiHUPxT4efCz0v6kUOxoPaKU845JYi+E0pylqGEpJ5ZTz8T3IzrHLUAYcvCKD2xxPPht/BMENcN+9CQ2nzUiSYJhJwC34fJQpRu1du9Ag7fN2965a3cmBHybb0p8BciEGyIie1hyQA7R071lSEbOwkb23Ep5wvhJa9eVwkTKMEcWGzgZ1AHKPhFulcrK46yS+y4R2tqhC8jU2ISzS5v4lGOaTPK/anTjtHN8tqj8YPCgrVA3Pdnnck/wD+pIsh1yQaSFkzWqLK1Fc27Nv5oeJc5O77V0o+9nbRC47VIahty5N/FDu8OQrmvLRK7z/pVcIdHc2v6WtXC6hf/Km9S8VyT59yGygrt2roXk0FJxdE0OmrqLiQ4SFdt+SG5y7rc0XDe1EMb5Z9Qo2Q9RoRIknLX1J1492eToSju1dVuXqNXXFo250T/pIU6UbXDntQvHt+J1OwdsEerNFb7+aTCyRC/vRYtARFx0RNn3IXF+9LuTDQK5y5eSXEfIWQW/NIyt0z/kqslh8R/NJie7PJrUP9SW8vDtVlDnE93NHxO5upR3y/ckxXeaVgSCJh70mmu72FR2z7l0Sfk/6kyaJTSPkhEnJ/pTbE6RE/5krKHSku810ZO58h+JM3HmJJDI9pac0bcgPPJaWTbkXGt5JgB96cCHdmT2pWiaDGa3TVFxLrs9qbIeIQ+Fc4e1PZFBnJ8aTF8kDx/NK33qdwD4jCkXvQWsRaElbc/Pak3ZFCND9S642vauENr/8AqlZYD966RbUVrl8NzoWje74VWwHHLcldau8N7kXBcvh+pVYUNOXmhu7k+UO7IepIYdqjYBhs+9GPvzR8Mh+JC0L96ewUD9LpXd7pzhl5IbXRsFDbltRBmV3p6krdEQi+7S5VYSE/emyK7lmnHyLutQ2umAI9WiK3p1SLPdpakQvbm6Vk0If33ItyVtuuqH9yYIO5/SuOTEOjWpu7z/xRCN13NAhaj3ImLq8KEi0tQ27v8EAFdbyXX6UGokOXUi8PLcgBFzS8VyHxZpXeaCBwht707ESYu2iivQWkU77UGtqXVrqk3VyQNIW5EwvzyS7s2ZJufeRINBW+XUurlvvdc0QB1/Tkldbpkld5IWLcgmzui5uS+SSChN3JbkLZeSJ+9BIv8Uk0XVyRDt+FABarm7L0rtq43NAtWLvF0Xv6SQv5LuqBndbvUkl0/El3EgAvqddbcgu01fal8lABsXy1S+FAZapWvzZkAd0yXXyt0Q9P1JaE3vQAQlt1Suu16U0jQAV3my6/w5LgZ7XSutHPNAHQy5P0kldaIs+0slxsshfO5K7VSyNjpF3PtRcRxSuubRCO1tGQQct3656pW+/mj6tH3JeHJA6BHqJn3JF4svpQOW9K63T1IEJyYWyydCwtclp3dSEuSAC99q4WWeqF9pZXItB79yLAbL3Ln6kZl3oWHiOSoyOF7km89RRlHayb/KysDvV3JOT25apWklaSgAer6XQ266Jy1+nxLtrEKAA/pStRWku91qLLo5bcla9ui6JeIUrtvJAAtyRbc/Ulc3ptXGLy6kAG3NL/ADIf4p0SYQ03ESCABzRPtXbm7/Jccd3NVY6Fd5I9B09SaHnojuubL3osQre5c6ue5dta3PO4vhSLd3OVqYC4fwrluuWSNukXbwpNlu8KAGkVzF8KEiSu9yAC1y5JXDlokWX5UrWuQArrbfehvbyRmNxZ9KQ5d5bUAD1Mu/CkWV3JCI7kmATbvqTtJHxJhyyuz8SafLvUjDqU66ugpwyvlO1rntFZydIcFsytxGoeQyz23P0pqtp3HhA/SAMP/NaibD8EwWQiraz7yrAuH2akZyAT+I/+1Zo6iSqnN8mASe5xFcUZWelLG4IajHQc26VPo7430/UpEFOUgZ8NvSnYqW0yd3uV2Za8ml7L0r1k88jA9gBbd71rxpeDCTgzXZaKr7FU/Dwq+1x4huTfStNDTuUMpM1xExCy8rJlpn0eDp/+MxscZ1EwB/eGa9Ihkg7O4YeJ1GdtODbfV8KzmAdnzLE4nka4epvn8SoftB7WBi1QOHUh50FKfWP98fif/SsnH8nIoLwVGS6PG5S8/RQ47jlR2gxKWvqXulkfQfIfCwqrPcSRE/6UP+ZfQ44KEdYnymScss9pC/zJCLIdbrU5GPnlcrM6EGYrvvROLZaskI+FA6YrmJrfEhuu5NtRW2l/2owFrualmiQTbtdF1x+aISYRy6UQi/NupZm4Bf1IfD32onG1CPP0qQOvlmue7XaiSbLJACu3cupJshbTqQtmld06IA7pn3rvT1Ja3f8Acldu+FACfLLLN0vDqgRvtyfPqQAbZepd8PxILrV273K0xUHb6kJdCG5F1DnmqCjtu3vXSHaujzHTakUblbkrMWMSSAOmabcmz5qVw33PpcmuC92bM1qooafcRZOmy2trn+VSTjfLQWJNFG5cwZAAuT7WbO1DL7m/miaNyuzZIYW27bVZABdWrfzTRZ55aKQUe4WyTRR+T96BoDiPuvZJpNMknjtfK5xuQvlGPNBQRFa+TbSZC8nv3IC6ub8kJbSQTQd3vUzDcUPDakpYwGXS3f3Kuua1m8VyA8xfq2pe4o0L9rqvfY0QXekFFPtFWTCWZAWfPYKqhK0S1ZCXK7NMmi3+/qsdjhH/AA5Jw+1FfZIAOEQm1p2j1CqTTvJ7kTWE2nUgaSLqm7UVNORG7hdYQtbtLUVVcbTJmbpTVtpcl1vnagYZSPmPhV/SR4jJ2clljZpaUHtMRfp+K1Z0NrE38VrOwf2hVnYPFAq6ajpq4NRkpqsLgkZ/8EENFDDWGIWObnFndZm9pLV4L2VkxDBKrH6w4qLCYWPh3PvmNukBH5rP45VUeLYmdTR4cOExTO5ezDIRAJfDmgq66o4dPTVDyFFT5jGMnhH4ULUGbDsH2g7SYhisFHh9XKdjXOJbgiD1e5fS32Y/bdPWH914zHTmURvEEsb2mfv8l8oN2ipvuyWOmphw2QwaKfhG/wCNl3+76VOw6bFsNp6Cvgppqelncip6sul3bqtQvA1wz9EaOEMQBpIMijfducf+5OlQy07iRxOI9xL4Mn7TYzi1ANNPPUzxMfFex7bX5XEr7s19rHa7sKQxUOI1cEQcqSp/Fh/S6xeKzdZT7dp8Q9lfI4QkFv1CtRS0dFVRDIEdt49RLx3sB9p0fazs2WJ4zRvgdRCAlNJKLhTy+8CdbnBO32F4xINPhWM0lUWWkUcw3fwXmZsUv4nfgywXyNhLh9PGAsLON3uTXsIWEzM1r+5MQ48FoxznaY+IkNRiTyMLROxeZEuRLIjtbxy5R2ahCQhYdxfJRpsPOML9CDp+lOjM5Peb7h9KdKq4ZEzyMI99y2TmjFxhIryoZB5ZEmzp5OWTfwUyorA4gs0g7WTHtzEWfEa1bqczmkoRIhxhnkcbfwShL2UyOJ+H4XHqEk7JXR7XvEs/coMlQBEWcbFduV2/sydGexv7P8Axgp5ZaRoJ5riM4Nt5fEPJefYr/Z7wLECJo3YDyuYtRXrM0zEBZA9w+p+lMlUGIE2Q7l1QytEPGpHy92y/sx1lHYeGGdZUVEJEAR9Imx25fpXksnYepGllljzlKFzA4+GVw5dS+9QqJxqOKwMJNytWdw3szh+D1BnT0w8J3kGSKXcLsfUulTUjKeH9HxHR4CZQkclNUmJcii9PiTlNgNXVVPCCSEALcw1Mg7B+JfX9f9lPZvEsIOkio2oJ9xBPTGQi7/ELr5/7c/ZzX9jcVFpKQZ6c5CAJ4DuGV2a4m9zq1UjjlBwMVjHZVsLiieeamnM+Q0kl5N9SrKrBZ6GKKVshE2uCQX/zeS0+GDRfeR+0SBS6fsy8JK1qsDxSnhlrMP4MuHMbDIRPcP5hVaoSPMZinkLUzO71J2hxSpw2YniksMPUwl/irTF8PlKYzawTz1GJ+kv+SgSVlRNCVPWcOcQe5rm/Fz+ryUtDsCpxKfEpjeoqXZy3fBn9KEo5SAnYBI/SKZhjulLxWtra25TYJjpZtAaUPSW1MqtjtHh/tEwuEE1VEzOZjE28GYd1w/CixLDY6UBlgnjliPokF+pBLNKUp1DmdOTM+4XUjB6fC8Yp/Yoo5hryfZLnsd/p7lCQVqU0cnDPNs7mT4zU837eOUrmfoYdpf8ARbCn7DnWRH7O4jUw7ZIpXYfzKxLsX/8AT4paaPhVgN+JGdpC6VSQQSbPNGIBDKyUpe61tqExnjG94H2+Im5LWnVHgtcMtTTOIjt4Vloq3x7tZRzYFPT0bQ2SU5cS2Pdfcy87LnyY2lFHvdJ0XT5sbnPJVHnEnHkkzNnIy3ckYU8+eTM4ktkGE0mLUcUpu4mMLC3h8Kn4fg9BR2Hw+LUCAj+I+27zWOTrUl/s7cfpDm1q/aYuPDZ5IivNrviTJ0Z2izs35VvcYweprAvkeniCF/7raTk6Zg7KyV1LTgHBp4gO1zKS0idYLrU1bZrP0pqekEYYsPuHYLofu9x7rRXobdmQoRCT2iCUSO0bTu1UUqOOa3J4x1IdyldapeAl6S18+DDfdvSzHuTT0L3W3r0MuzdB7EUp4jT8Vwu4Ag5Hd5eSqBw+MmyycfO5VHqt/Bzz9NePyZMaFrhzkcrvcnY8NjkLJnIiL3LSlh8eQ5g6IaUI22BuV9+RC6OC8lWGD01g7H+pd+5wHl/gri189G2/Ckw299orPuTLeHH+in+6WtzyTZYWOW0HV0492e1c6RVdyRDwwKJ8Nbva5xQfdbk2TZ25q+IdpXZfmQ8PaWf9KvuMweGBRvhrDzz/ACpfd92moq84dwk7sgAWuzT7jI7MSm+7/JrS9RJssLtbc931LRPHuHmSYONs9VayMl4UUJYfr6k0dG4t3/lWhGEOeTpqSle3R9qtTMXiozxUrjayB6d7uTq8KjufRnQFRncLLdTMXEphp7n3M+5kL07c8rvJW5Q23NluTJQ/v+JXsQ4lcMLXcrUnjtHkp4i3kyFo272VKYqIBDttyQFG/J1Z8NvJNtGw/wAVWxNELh3cknjbzdSyjuDXamnjblorJ4GiHauaeSM+fch8SEBy210oxu+JGxORizMrGloZO9mUTeqKUbI0VO2ev/6k+QgV2m1SuC4tkgeEx1s2kuTezbRkbgj3FakUN2mbp8RfxM4ouGRc2dPYWhBeO4s8nRcFu7cpjQ3Cjan2o3GscmQODdyyFE0L+4VPCnufk5EujS3c2U9007LIDQ7uVyIqdueVqsWpbhdd9j25vks+6h/jsq/Z7uTIvZ7u5WXsdvwompd2aO6ivxmVPs/ue1E1Pr0OrcaX5Lns7ZaeaXdLXSzKtqVu5L2W3udWvB3ZNtXHp+9Cyh+MynKna1c9n/kytTG3uTBj5q1kM3haK32diLP+CHg7un8ys7W79qAtzdyrczePUruD5JcN/TuUwiYe5IpGHky12ZFEEoXu5bnS4bipJSMT6JuWS4xy2o2Y3EZt11S0tTp2c+okPVzyFXsRQ0Q9LobbhTpiwvp1Jq5rtVSYagv0rmnUjImQHkqsVHCLTPNCUjeaRZE3pTRZkWitMKD4n6kPG3IHK1Jtw94qyQ+NtXOI/lahbLuS9WXSgpJBNI/d0rrE9uqC1rEYxoLSK9hSYtUJFaS5cgyC/iucTcRIXL32oGLXJKyWxy5cubkuWku/1JgIeaJiZDp1Zoh3IAXySIUnH3XfvSfd3bUBE54UK6Xv3Llr826UrA65eTLv8UHToyPwqWwo6kxbbkhHcO7VK3chFWxP3pXdOi4/hXPf4lZIvpzRN1Ielc6kAH+/qRW6IR6edqVwqAFd8KSHT6ktPpQAvDck2aTki1HTJACv96Q5l3odBLmiYmHzQAX+ZdYUjStfn0qwE2RfT3JWtcOS4JeXShHzWRiO+H6kQD+ZCGdneu697uOiCwu7kk+VhN4u5K21u9B6tH9SAGj6tWQ/6VwifNdbc3SggFy8OVq5+V0fV9SJtzc0CsBtuqFy26oi6skNu74VSDyJhdJh8T5o7u/K5IN1zKqBI4/zSt11Xe//AEpBu5JlNCt28uaRZcstqIuoW0REOzTu6kmIa6krW2rtv5Vwd3cp1AVv6kKJhfqySa/LLw+lSAPcibkk3S7u6m0w6Z5MX7kAQ+GQlqy44/mVkQ3FlmiOlaTk1vxKqHRXBG5cguySKM/JWQUrRjo6J6PTUepVQ9SpcXJK1+pWZ0toDoyY4PdnaPpU+CSEutyFOyR7hbxdKAodS1faq9omgQu5ttRcR7u73ohG5shTZDaPwpg0cuFJx2pdL+pcuQZnLvch6kT5Dpogbn8KJAHa+XPaitfmSFybLR0QkX5kACW1dLku+p0PSgAu5D3JCXklr35IAJsrOfep+CRtJikObW23F/BlB1+lXPY2H2jG8snIhgkJvnY6xyuoNm2GO+RIpawuGUpsAjc/hTdBHxm0Z7hfUlY1+HtNIMbPufc4596dw7CeIZRg9o52rh3jqd8oS3LGjjYYB2vdnbcnZcP0J27g/mreChOOPLLp8StsIwdqi15AcvxGK73NuXHPLSO/F0znIt8IwmWloqeFm2tGOS0FJThGAhlcfcItuQ0kclY4xxRuUrvaEQ9So+33aaDsrTHhVFWNLjM37c4HYhph9F3r/wAF5ivLPReT6STh0uPeRU9se10eH00+F4cX+8SXBVTi/Q3iAf8AUS88La2fSPpRORF8RE6bkK5fSdPhWFUj4nqupfUTtnPF6UNz9yLTLvQttf05LoRw/wAhy3aL9SP35IGtz5uuiOhZ5p0UmFuHuTmgn3psMub7kbbtMnTCxeL0pELCW3/Mu9+maEeZZtyUGiOiWm5ExflQ+LkibMtUFh3XaZ/lQMTIrhXdLe5KirA2++1F1a+EV0h6Vwh81NEiLIXzZtqVnuXSyzRCWurckUVYDDddmk5Mj7s/Ci079yqgsaIdvxIE9bd5ISj25qaHZy3au23EL5Ola9qc4fUigsFtvgu0Q+L0o+nlmu9Te5WFiAel80ZZZ553fShbw6Nak5e61CZD8hcQBHR3SLLz6kIEw2s7IiK5stFZmwCy9a7bcWXhZK1u9tyVv5vhQUceNrkJR6IizJ/pXbnt1daJgBw2JtUAwsT6J7XnmkWXcmQMlT+9009K5eG5SxF+921SfaSAIUsNo5u3So8uY2+pWp7fi01VXVSORabRQUiKWZXOn46eOYCzO0hTGt3JO3ON1j9SJAxwRiGBgs3i+pEnqbDYqijA3MwPN8/TaoZZcnd7viXSqJBuBj2ZW7UElp9z0+zI5BLK1/idSYsBpCESZqkibdMQttZlT+3T3Z8S7xKRSYxUQlk0plftOO7aTfEgKZPxbB6CnhgkpJJbct/HdrrvhyUNqWmFhjvMp3b+7a4VZ1clPWPBFI1otyG+3+pDDDQUJyySRcUstg8ZxIX9SBbD/ZvsuGNVBhJHJEMUcpuRhbe4D0D7/hVOdDLS1IgcVhE1ziTdCuIqiWaIJHnkATe9iz8XiL5qDjEU8cMRmzkRHdcSVCshWxSAAcXi5GOY5dLL0Efs/jxjsBFilJUDxRkl3Sl4GdZXBMBaqw6orJIKiSKma+ThyAFzfDdq623YajrMa7M1o0kYDBxyGCATuIhdiuYkUD4PPqajp6WpjaSojnAt34fcXxK6qaihqD0rJBgD9nGR22+e1tGVBw44Zc2C0SkINz9OTp0Zoyubh+LyTB2W/tVNGxBHWGId9plcSlBjUZGPFq3qBAv2c53CSodJBysb6hTD05iQ3swX+pArZ9BYoJw9mvZj7T3dn5OGdg1HFGPPpEhuzb/BYjG8JxPsvi8Zx13tUF90FXTMQFl4X05LztqeoqKgngjc7t23pWjw/Hu1NO+UEs5GwWWADFp5IG2fQX2Tf2isUjqywDH4KjFgNhGnqi3Sw5FzLzbJe+0H2iUdUcoWSXBbuJrRtXwvRjj9OZ4nBdFiNNGxOOgEIZ29Pf1LR4P9qFXiFdBBidNPOP7JzKcgEzfpfTky55YVIvHnnHg+s+2P2hPhvZ4a2mqXpj9tgi3BdcByCxf0r0KGjp/Zpampkygh3ORP4V8C9pPtCx2qopaKPDCp6OknEpxGfjCxs+3d5bVtKD+1xWQ12Gni+HnPQQvccVJ1GTdJF52+lYZOmde1nZj6lXyfakPZ2jIAkOOQbmYtz8l3/Z3DyPNzt0tsz3EvH+z39pbBO0FGdTFU8AAC8xqQsIRVzgn2mSYpEWJmAkFTbwB9EXhu+rqXF2M/7O/vYa8HoMuB4eNwRhcQ+p1XTYTTcUb87uphF1i6L7TJcSrKqpib/cAfgwl/xDbrf5eH8qlN22aY/wAe+0bsuHb1LeOHIvkZSyQl8S+PD4Ibtm3PUidRTpYBMssyEvCW5Uc+OSVA9Blm9250B4lIRDkzAtlBr5GRfkVPHqzMFuqr66aKaW+MG3c9qqzqvaOvK71fCk9Q3JaNAiQe7TK1VGK4GGKYnhshgB08PGKaKRrhJ3DIVPeR89MrULkd2dn9K1jaM3TPN8V+xnDsaMJ6+nhKoOFgmIWt3sW0h8ttv6VS0H2HhQ18TU9TUjSi98kBSXAZN03CvXyK7z0+FIJre5l0KRzvGjzcvsVwu6CWTDo6ouIYnw5HYnB+ly83Erl4V2++yup7N9psRp+HMdPCHFCUQI9M/UvsMJAt6HtTNVQ0WISXzxsT2WbvJVsQ8fB8OVdLFRyz1EbtKAbWHK3NFh+D1+MYkdPUSthxcD2pilDbZ9K+nO132K4Nj0deDBwJRcZaeUW6H9JebLyDtz9kvaDs2/tNZ7JOMYWhWUcjw6Z2i1vL9yRm1NeDEVnYuf2g4pMYjkp3ASG7bf8ACqaLCcQwXEhc4io6W+5pCC4Xbw2ktZUdn8VxYIHieWsiNm4fFhtLL6g9Klydm+3+At7OVLVDS5XWHG0sWX7xSr9EKT+ykou0R4aNbUxxfeNRMew6k3/ytzVZg/azGMBxgsTN/aBd7TppOnLyHyV1X1XaDs2JC8VCAk9zxFHaQE/wqB98dpay4wwyOULLnKKluHJvEpto0TQz2w7YVHarEovZqf2OCINIs7rs+q5URR1ccMjC2w21Ev8ASp4YtUUs3EOgCIpn0uAhG71MpR4piMzED4cNo+KzaJfCokNyLPsxXMU8UU8bhBZvMd1vvW1i7MtWREdJUtKLtdtDcvL4cQrKWYjaAB03j6k7TdqsTozN4KuSDita/D26eleR1fRyyPfG6Z9P6b6xHpYPHljaNRPjFNTz8M5DvbmRAq6rxyMjb2fcRc725LNy1xyFeeZE7+JNjXOVzsz/AEq8fSKK9xhl9Vc5e0vhxYxltcBL9ykUld7QBb2EviVD7QZNm7MRKxwSnp66rGOoqWowdi/FJuSJYoRQsXVzm6ss/aGExzdh+LNHxHJ/U6heyxXizTjOlKLQiTsbD53LDtL6Ol52vkS3qLnyyZAUjkoWz9o+f1KfTxhwh0uyUPHqUszmNlIduqDfyy/SrEaXcLuyP2XqdmcVk2kb9tyKm27XNE0L7n6R9RKyentbY250nhuYdd3xI2H2StcXJtc/qQjGfLUviVmcYR89yQj3sDEKO4R2Ss4L973JcPz3KzCEyLXxISo2Idf6Uu4D6fgrru5k1KNvNWz0OqIcJKQuhyJbLKjF9PMpxK4vSpI07e4vIs1aN2fIh1ZSI+zpkOqHmQ10mQofZXIuTISo7g9PwrTN2dtbvuzXfuO1i8Kn8mCK/t+SX0Y6poZSIsmuJQJKOUR7v4rW1+HnCY2Z/UqapE47s8i1XXjy7+DzM3TSxP3FKVOY6Jg7xuz2/ErGpJxK7JRXzLuddkWcDRFu1zcdwt1JopriHbannpe/M93NA9H6c1umjnpjTyPbogO/qdupSPZXEELwnbz1VcBVEVvknQIMtQbanOCh4N2j5+9HAKwbQIsrVOpJJ+hmcvCmo44xiyYL/izRlI4gVhuC5Ze46I8E+07hby5pr7wgGUgKR7viZVntEpFY8jkpIQ0xXcQ93zXPWvk6lK/BPhqKeYxYJxu7lMaO7yIlWU9LSDKEjA5E3vVxCRyEPPXauXI68Hf0+PbyNvS+bXIvZ92TApsUJkWrOIqSFOwt9TLleWj1odJsVnsLEOfSnGoe/JWo0+zk27kl7PaXJYd46F0JVjR7uSEqN8yfT6VccHTkgtYQ1ZHeL/DKxqNxLRrkXsu7oVla3LLauPGw+YijvC/FIBU4i3J7ulN8ELdVYuTWqPJUBGPqzVLI5Gbwxj5Ix07cmTZU93iQ1+JU9GF8pvu2joof31TF/fsIraKmzhySxwdD5xx8vEmDhYdM01U4pFHGJgF2fLXqVdFi113EyH4hXVGE3yedlyY7onGO7mmHFQzxDiSbNoIiqO9mddWrR58pphGJla2bIRjMubsKDiP7/pzQ3GV3O1bGIR53ZZpq20uadYe/K5ceO3ucUFDIjrztTlvvddtfLki4L+JmH96exNDZi3egIW87U443dzoeG+25kWAwXNC+3vThFuyZk2Ze64lqQNGXUzoGJ+5OkL26shb1CytAc+bbU2XyRl07upd4e3PJakjaL93NFb8K6Mblc/hU2jUQ9QovHpmi4b9ydjjMu7alaAz5F8SWpImjR7cuSr5HONCPS7o2G3yXSHvXR96KJoVt3ekW7xIfV4krunxJlC0+lK7dquLn70Adte7ku9KV3Sy51apWB1vkhLkkPJIuSzG3SOtmjQD1epd6uT+JFCvgK3vQ+9krXK71fNK7VVEDhdy54c11JWA62aF+efSkRNu0tSHdr4VFADd5Oiu3Llq6PmrAXi0QiVz6Oi126I2jb3D5qAAbpRFmXmjtEe+5J93LJADT/qJK1xRML3aJ1huPI87UAN6kOeaX7Tn1J21h1bpXQFi5O6urJob4b9yTjt5qUULeaDh+HxJUKkNXeS7dbdptLklawtfekW4vUmkOheH/ABXNBfNdHLPdmglG0c9VH2S+AJScj02pvUm/wTluvPmk42+8fShr7JB1H/mhEX82RDmI96HQi5KqHQrerPaKQj5OiIXyH0pCLEpQgXFEA9SLh6p0I2HXw/ErLGhG4tP8U9DTttdk7FT3GPkKs4ae1ibLb9KAKc4XF826mXBhe7I8/qV57GJWuzJiantHTdcgCrOlMefT1JoxtH4lPlF7dc7VFMbfO1nRICKXNcfNPEIEWTbdUm8TdKCgGje3O39SkRE4hryQHG3fmpEIskwEBvl8WafG0bvEh8GWVqcba3PcmSdYnIfhToSOWmaa/qRXNn6UFj5ZkORsxWpoo/S3yR5t70m3FkzoIIUsNzkDshkhD3kpRR7fTqo82Y3N6kRAivkIZvomCK5s+n4U6O7R3dII7m1e1BNEbW30rj55c/zKVw23MmiG7mgmiOQrj8kRC6Vr+9AjiT+lHbbzSt96Aobu+a6u/JIo0EHEZZWDltQt1ZpEVzc0ALXpV72NxSLB+0tBU1G2lvsm08DjkSpmH3oWz3f6llOO8aNcWTt5IzX0eu4v2V9hxIw4YnEO6GcW2yA/S4/UKqwowoyGJoLJSd8yFuaa7F/agGE4aGFY7TSYjQB/9vPG/wCLTt4hHPm3uWqqe3HYelEZIJausM91vslpD/FfPzjlxvRo+yi+mzruQml/6Kjwu0gbxE2uivJKOKhpSq8QqIsNowbWWXqf6R5u6xmK/a5HYUeCYd7OVv8A9zUnef5RbRYnEsYrsaqCnr6yWqlz0vfp+nySXS5M3y4DJ6h0/TLWHLNl2g+1Co4UtJgQnQU5tYdWX7aQf+TLBsPj/wAyK7TVDoPLpXrYunhhXCPnM/VZOpdzYiK5Bd1Zuu9xf6UFzD9S6DgEO5ISSD5JzQiVgdbkld80mHVFb1IFQu7mkHUuro+9BVHdEizzHRK5vypPz70F+AiK7udIha3TqZDxLRzd0os+XSpZUQrX73RFtHRkPqySuuZItIMi1QXfpSIu5Dd/JFiCYrdUbF06dSZIviXWK5+duSVljo593hSu/UgYvJEmQEu3Py1QuVqISbvQAQ5d7ORJFtSt6fF8KEsxQAV3VzQ3N+VFd6VxhcubWigDlvvR22voz/ElsG7lci7tOr5qkjNsHqH5IAHdz/miu82QkTCWjckXRVWJxtLJFc+XekW5DdcmZ2E5WlkwroRvZe7OuFl5LpFt5uqsNhP6c3FFxLrnfJA3VnqSV11vqSTGh0su7ahHOzPpSuutSLw5K0WCWVurqBNT8R8+m51Yj0k2qB47Xz8XcmBXPSsLfEhOPhiOWe1Wdrydyamh/SgCst4ndz9yXs5lrluU96f9SIad8hd3tFCZBAan05ohpXFWYRgNz5Mif9SAspnhkE7ze4lxyMi7/wCKtShYu5QqintImzfRAABiE8YEAnaCR1khWs8j8/F5pghfO1mQ6jqI7kajocIriz8vSvWPsNxSHB8RqpGdxqgdiYSuILbfSy88wiqgo2JzbcYOD6dzq0wXEp8DvOgleDi5Z6c0RMpMidq6M8N7TYtTNnY05GGltwvuH925QacXkhI3Nw1tdaCKqqMSxjjOYVlZMHB4k7XjrttVBiVDUYTVnTTs4nE9rj6kUUnZ3YJkzTuIt/NKeo4gAzyudvqUJiuLNC5OTfEgqifHXSU42BIQi+5SqTHqmllKQKmQJS5lmqsBufXuTj5WoAszxqpqJ+JJWSSmXivRBjFTdl7WdvzVI5fq+ScCa0uhvpJKyeC8DGq8bmapcQNrXAek07RYs1HCFPMYFE+Zja25izWfeQy5PuSAXkLLJyL0osKNpjGMQcalioq15YDjunLyf0ra9re1Ddn+yuAth1IcUtfB+JU+0GIvZ1WixLyKSnmE8uFIIv6mtuSqZK2aOngM5eBDnw4jkuEM+q3yQrKR60H2/dpMJpoqaKjpqWCndsthGJZ7siJy8Qr0bAP7QGEVnAjxjD5qI5C6oNwt8Xmvl+krJ6MxzkuiaRpXgI9pk3qVpi+NQYoB1ISNBUGdr0wtaIB8KY1No+3KLtN2UxKlgnp+09FvbolOwvzCXJaCnGkkgGeCsiniLkcZ3C/5l+flJi08NPk2IOJnlaJO+1l6X2J7Tdqez+HUtfheINVUU0jjJHHMNsReRg+jfUnSkV3Gj64KwuUrW+oknki/47EvPuwf2hVnaKb7vxmjGir5GcqWSMxsmy6rfet0IgL9DWiWvxJ1RansPhMFvW38UvaBISyk6lAlJuMLO7BFmJOQtutR3AJZtlufpH/MgqyZxA9ZJfhi/X3ppybbyLz0Q6Dp1a+Smg2JF0YjncyL8O7PW5Qxyt1bd8LImkufxW5KqFZIcorctUFZS0VdHwqmCOqifnHK1wpotp3Mxlb4ckTC/dmigsz9V9neBkfGwygjwuqfMHlpnIdrtbdbyz9Kx9T9mOOR1kFNhnabG6yCaN5ZBOdh4WT2iNpf6V6haevNOxxuJZsb3epMzpHhmIliPZfDTopOyjYiUsjNNiFcYykbP4SLu91qyfZPFsVwHGywyojho6Kpmd2GpYiEcvQbasvqUB9o2EHFHqtMLuSz2K4b2a7aYHKFRV0tZQ0huTy00wCcJ/CTcnzQDXHB88dqqyi7WUlVQPBQ4pUU58KCsGe2YB/5svNJ8BxOl48FPUGfC2nBfaY/lX1Qf9nfAMamaSKtIopHEzPh/wC8Qll0HkWrfUsf9pf2a4P2V7Q0VTh9RFEYgQzSTsPCM28Iik6MlCcj5wCOQnIHZ7x5/UjClnmPhgFxEVq9QxujwilqPbq5oiKV9Sga0XL4RZYoJqcsRqDCIzzdyhtezT6VlwUoP+QxiXZ08PgKRqiOcQtz4bF/zUeijgk0N3E+74latRvNT1DtWy2nukE9oks9WRvT1Bt4m5F5rKdvhGlKLsu3w2Mg0k393pL4fc6hvGcbZv0i9rkq72iUm1Nxz9/Nc4khP1uV3vXO8b/kdPcX8UWoVDCQPG9xMpkJSVhix7svUqakKQZwZ+9aGnHgtk2RF/is37UdOH3/ACH2w1yDXpb+pWVPRhGOTN+pR6aQ8tTtTr1XDYtdvqyXBOU5cHuYceOKsmhDoTPtH0rlrXFmobVDkGp26dOSTVDk2Wa59JHoJw/RK4bEOmW1COcluSi3P7/UycukJs0UylJfok8OMbnfMiXbQ7slDeY7bc0PGcRzd+SnVlbw/RO2bbWSKzua1QxmPLLUfK1EJGT65ooe6+iWGW33v5K5o44BAc8veqALxuToSGRdf8+aTRWN07o0gSRCOjt/FPxxhJqz8vETrL8Tdnf+lEM3e8j/AErlnjl9M9LFlj/JG4oqeAv2jh/pQ140ccOQA0sp7WEH6iWPGql/4haogrpPHmQ+lebLp5uWzZ7sOtwrHooDGK1EkhnGIOBZ6j6VSz4fcJOTXZq+OQCMis589U0YsTlkvXxZnBanynU9JHM3JszB4aZFbltQPhr9zWrRyx7cma67ko/B9TLtj1TPHl6ckUP3f1bE29C/PLwrRez3eHayXsLXZ2P/AAV/lHN/bjNfd/SOVqD7tYtMlqTpW26Oh9jYrdW/Sj8wP7WzLFQ9zNd/qTRULj3XLW+wgQ5eL1ZJ0cPAueX8EfmopelTMb92v3A9zogw1sy4gGOXu5LcUWGgJFI3V6sk+VKFUQxubDFn1Zc1jLreTqj6PxcjADQgOmTe61dbDWJyzDd8Lc1tq/BaMiEKc2I3bURfRVgYXIJjcziP+ZNdVuhP0xwZTQ4fGVruzhkyn0vDht1u/crMMPMmEAitJ+Ui6GB1AlvZxFvSyxllj/Jnbi6KcfhE5DNETju+LkpYTQEPVcXpFNNhMsZF+BIQiw7slyOjqyKymhMiz8lyT0f2evijkg6cCQ4gMWbA35lAfEoo7mfqb0ulWUNTTmDVAORv4ST9FhvELJ42t79FCUIK5M0l3ck9IQoihiEMxDzE+5dctcntAn9Rj0q+HszBIwm8dn7kX+yNNcOYLHv4V9nX/b+pa5Rl5a6OPlJcXpFRZMSPi5AziOWvzW3i7K0w3BwmufxEyIeysFmTxjt8WStdXgRjP0nrJ/E86lrq24so2t+SalqKwmJnBv0r0r/ZWK4dWtf3I27L00Ylm4F9LLX+4YI/Ryy/p7q5/Z5LiFDU1kYBllk+tyaDAZf9XJevl2Zpw5ZEgPs+EY6M3p2stV6tCKpHLk/pjO+Zs8qDATtJnd7enkjfs6xFk7dK9LfAWEcrOfuQvgvVkG74k/7nEy//ABua8nm/+ztxZhG/K1PB2bO26xhtXog4O2WrW2o2wsMuX8kn6oNf05+zz4OzZ+hvzMiHs6edz+Fb0sP4fNmIkB0IEOeTaKf7i2W/QIRMOOAmLjtS+47R/E3fCtlLRsSa9jjG0vEy1XWtmMvRoLwjIfc+3Ngt+lMSYXaO9a+Wnbczbf3Jr2MBbRrviWq6pnLL0yBlHw17c22f5kweDuTFmy1p0rDbmyEqPTO4C1W66lnK/TEY48Jcu61Nng9raBatqVCGWeiQ4bu0ZX+WR/azC/c7kXf/AAQ/csmeTsvQIsJAdbPmm3wkL+XT8PJV+cZv0hmFDBTyzy6fci+53tyZty3TYSAjy252ul90hyYLv3KfzjT+zzMK2DsI8nu+S79z7u9bd8Jbyt/ck2Cjlq13i5Kl1pD9HmYscJDnk5J8MJaS13F/pWxfCQ9DW9wiyOLC27/8FP5ha9ImjxFulJ/lahcmFIcyZfRfE+QFd3ZLl1yVxIyH9KlsAW8upItq5a3c6RF81NhEXckWXvFC/T6kh3aqg+wrfehbyF+9JvSiAXHmpKoT/Jc6WRWsl8/8EE0cu7vEusKQ+9INpZs+1FhXIXuQP5I/6kruSq6CjlyXiXdqIBMuSLD6GkdvxIjjMbXcUcsfDEd92bJMpDVrpDn9KLpZF4c/EjUARzuyXW3PuS+pF3claQCSufkzJbUTXXJkyOt5O1qL5eJDawt6s1xy055JJBR0si06bU4w9WvT/SmwFyIeRWp/J/cmGoTF7kJ7uaQ9I5ISFy+FBKRy1/4IfFmjcitHxIB6vUgECXRp1JoI3u1Uzq5t8lIfDzILgZyuQxMgDGxBo27v1XDjutU06V4y1bqSCHcTaIDyQxh801bdqzWqzGMOSMadiuyQBV8PTV7fJIR1FrlZFC5B3kuBTtfrt00QURQhufkwqQ1PdtdP2sIl6s127pbVBIUVPw2yz6vSpsQjYOqZDK3O60k80jE2rIAA+osn5pgiceb7U5NJ35vd3Jpy0HPO1ADMtpXeIvhUKXddsdTpcstM9FFIvxR+LmgCK47eSG1x89yfOG19NwpDDaSIgNhG46Zp+GRhcfUiCNvyowsjL/SgAyEO52LxImt8nQtH6GuJJxcrWutQWOfpTfj5IV0dv5kAOhu7tq7F1ZvutTIFajutfvQQO9LFmoMmVxM7OpZFttzUUyfuQBG0EuSXdyRXPdomLXuQNchP1Zsk2Y/9yHp704GduSCtQWjuEsmRFHaGeW5S4o7Rt0uRSxttdsvegmyBT071Eog/Sp50LWZWdKOmjYXJ3fmpJyW/lQVSK4cJba7nb+5E+Gw7m1JS/Dz+a442h3oJpFJUwtGdjZ8kxw+9XM0LSc+fqTXs4DplcSCKIAx7c3RWgPNrvpUx4WLa3SydCNhbTqSsjUghTySF0P8AUnQp7SJnUzXv2klaxOWalsaQ0A2tonFy7bouXXaZqTSjrk2eX8SXLnEvkuaXLtrEPxKB2C21yQv4ckVv+VE43dyaMwWHvZGPvyXWytXXF/yqh0Ew3PztXSG3mkAvybaiIX5ILSBEX80tSdE4+5D4dvUoKFbdyFEI7OSIfEluQykC0Y96TkkO1AW4+lKyqDItEBbfqySMtqFh2/Ep5GJ93wpeDTciIcyzdkhHT0otgDoNv+lLx5peHN0Vj+5GwHS297JFI3Lkkwt3ZJW7m5KWwFxNck5da6bt1y0QXNeWWaqwofeZh06iXWLv8SZHlc2aTE+eeqLCh15NyNueXhUcM9r+JGM1t2fSmpEtEgRubn/JccreWSbCqC7LP9KUpXNmqbIUAg3c+lJo7izQjIeQtpanP37VC5Zq+Edcbh9KH8zfSiYX/Kk/ln+lbM59QOp9c7UWg+ZXckhFxLPO4Vy1+aVjoRZCQ3Oujzzz2oxFvNCEfU/8ExUJx3epF3pd5ZdSHcQ6E1qLAK250Nr7s0T5iPxISz89wosBfLmg0HR/EjYveuHI+XLvVWP3HXFhtySua7kmurntREQ/lQmUP3CmzmCHn0qLLM+RZbfqUKeZ5LR9KsCf7YGejpW8Qsz2qo4zj3rrVhjzSsCZNC2en6kxw9w5unIqpifV7iJHdHIOb7UyANfqRkR7WzckccdxZ6Wp0so7csiL4kAAHFhIJYzMCB7mIe4k1U1lRVTFLObzyd5SP1JTVBlbrdb7lFcXvyy6kDSJ9Fhc+KEfsg3mA3OF3hUKSOWnkKOQHA2e1xLuTtBXVGGzcSnkeJ8rbl6E+Gh2kw0S0lMg2TiGW5lS9xMnqee3WuTJspHHk7Ek/wCHKUeu13H8ya+bqRk6EQktzyt70cdKcxZ5Wh6iUWGqkj5M3p3Mk9RJGWXULPoodg0SpY+GWVm7uTRkY6aeq5NHUTzFye74QTR8QZMpbgLbnc1pKkhpEySuOa0DNyENrCmwqG1Z9peEky2XFyzu/wBSMo/Ez23JlBPUNbzuSYmyF22kmxG4M72H4SQHtIctxd5CgDQYVhI11BVVZyjbBt4Q9Re/3MrfsDiD0/aSDDopXOnrXsfTbn4SWVirquPDCiCf8AzuOAe/4iVn2MhOTGY6nNoxpmu4npLwoXkyn45PU8RmPsH2q9nerliAoxqqUozusJ9pDa/0r6J+z/thT9tuzsVZGEQ1kLsFQHTc/nb8S+Qe3FVPJ2gHiVPtEoQiLy5c89f+a9C/s8089d25p34fFCCEz2vblt2v8SqD+ghxyfUoSQ1A6wH9JNtdLhh3NbH3WsoEpMLZGDXa9KUckdm9nK3dyutTNye1hNy2ogGPk7OOvhVWdVELi972O/kue1U9/wC0kEfUL2oCi44cY8r7fmuDwx7nub3quaQLtHuz+NHxgt1O34sxTsmmTmkC3TP+Kdao8mf9armkC3LP+aLiB3t/NMmiw9o2lkG7LzRDUbugNPeq15gzyF3uZUPbD7QMD7DhE+KVJ+0Tfs6SBrpSH1e5vqSsqjLfb326rMDPDsIjlenw6rpylmODO8iYrRG5u7avF8E7XRYSFVVRtNBLUh7O8RARCcb9REvc5ft07EVGBz184TThTmwBTT09xmbv4e5eGfap9qlR2orzemoGw2jsshgG3aHxZd6m6IlG+SHT9qsRw/HgxDCK+qgiiNjMo5CiuL0llzUPth20rMYqzqsTrZK2qM746bP8KP8A9VkabFmhEjOLiy+o3tZvyputxA66pKeR3My5kobITmuAqjFKyqi4UtQRgL3NGXSKOjrGIxyC+znc6iBNEJC0sd4i/he1XU2Ke2YVFR0eHwwRA98kke4zWVpfI2SlIiF2qr5KY6ZyDgPttsZV5SHI2/Miy6lY0eDz1VQOUT6rS4bhdNT4nPSPE5lDGOcknfmsMmeEDtw9JPMzPYPg54pcZ7AHxZKfNhIUZAwZkPeS1sMcVOQuDAIt4RTJyQVF0uwvEvLn1bbs92HpcUqkytpMNjIhcI7RHxKLiMIQ9ocNbUb2ISV8ckYllftyVHjNUw9ocGfPbuFYRyubO2XSww4+C7ela0vhTb07CVrP80VTiFNQx8SeVgDO1yL1KOHaDC5jjjCtiI3e1h+JY7Tl7jtWPFHiTJAQsL5szIrWt5Mj0Euf80YjcOrvb6lk8x0xwHIo2sLY1yRQtyZm96nDh8nC4p5CGV1wuxJko9wv1Ln76vg610rrwRTh1y0+pCULW8m+lSbWuFnd2+JCXVk6tZWQ+nRH4fuRgWhbdOm1PhCwlm+ZLpxtbnlch5io9N/iiPsuyz6krdc+ofhT4U8kjFZGUgjue1uSEYwG65EMikDwuPlDBDbyztSAmHzJODnk/iQkLja2W7/MtlbORpRF7U+3J/lahKqe7micWF9QuJC9l2gLSombnL9nCqLX1f8ASulVNydzu+FcAY7uh120C0YEVElOb+xcY5GLXkue0PuyyIfiRjGBcwut8KK2Pk7Os20jVKb+xjiGWv8ApTsV5MOWf8EYjGJ5WP8AUnbmuFm/qWM8lfR2Y8O3ljJCfe1qERMtWdSjHhgL/wAEoKWSoPLpu3XLl7p6MekUmFHDHZnluUgKVpALV/h0VlQYa0MZZuxE/Xc6dhodcgC34lyy6izu/DoijhoC1jO+5OHhbTBYzXeFWseHvcObvd8060LxkW/hD/UuSeZ/TOmHTRk+UZ6Hs7BDcck8hEXp7khwWO+9zkt+JWks1p5Zbe9HFZNye7Txbli88/uR0rpcVUoDMdLTw9Dv9RJeyheOrSl3+FTY6cR7v1eFNSRuRXu92XpU91y8s6YdPGPiIJWWCBsBEO5hzTrDuLhs0Ql6Uo4wLUz/AJJziNaLPkse5Z19r7G/Z4BtOQGkt3XEnRpwG5gjjAdC+pR6mRhEnB2IfTknaSq9oDP+FyJbtGuPtp8xCMWLR8i+lN+ykQkTZaKZwTIb2e0vh2pvhuIlva0lhZ0uSGxhazld+ZcaNi7k5sEi5kXq8KTWDq73CyqmLuIHgxjo6RRty0/KnbgEMr7Rz6k4IgTCUfV6kUynkvwRXj29D2pu5iuZlJlsEhya4k8EY8IXytySC9iAQtzdnFceMe5T3h2loybKFu/JJSIcCvKMLtc0JR3a5/IVP9nC36UJQtHbazl8WSvuGbw2VpUtxafvL0oToXLVm/UrQqVibPxJez7+bLRZjN9LFlGVG/fl7lHmo3j5R3eSvzF+7L+C4cJl3XaLoh1Opyz9PTM6+H+b93hTT0L5crhdaX2dyIWy3fF4UXsrbmN2t+FbrqmjmfpUWZUqM88rOrbyTgYXIQ5g2128K0h07ZbMrUmhPPlb5q/y5GT9JgjPDhshdzbk793yW/TyV57O9mTRuQiiKn78nIupT+VMpelwKYMPciHMLfqXWwlr9Vc8Nubh0rm+2zLbzdZflTOlenY/0VbYaGe8EP3axf8AdmrZ49S0ckNtpC2Xz0S/Jb+zX8HGvorRwvaTiyH7vbMtFba7m/5JcMdu3apfUS/ZX4OP9FWOGhcObJ0MNDvZ7fUp/D2ldn+nkjhjfLodS+pl+xrocf6Pk1K3bkTpWtbmhErhJfrkj+ZAurT+CVr/AP7SFi0Su0UhdcBvtFAe5kTZlo6Hp0Z0FCEbvNJJvUh6iQAdq78SXvzSYmyQJiu8nzXerzQW+9G3hzQJNicfNccXScn713u6kB5CtewX/Klb8SKLaX1e5d4b3Zv+9FFIUI3Hm+5OhlG2uRXIG2iKPqcuSqgYnISAmFup0ihbhCd9xH4VwsxcUrXF/SgkbtJEGY6pCNuruiYbi7rVZQJF+ZD1Plqp0YsQ8mUY43KUsmuQSNJxvkhljON9QcSf1Mhu892SAHGJ0h3cvp5JturmnRF5NGbcgB2L8PR+rNEW48kOmWT5janG3W2PtQacAv0k2m1C5ac9qmewuIEbF8KYmpTj5bkGY1pJy6RZTIKcJAvZ299qYCjkIGezaplMPDHL+lAD4x3MTsDFb6VKgmYYi5iXpUaIbrs3cEruHbk7l+5BlQRxhNz6kx7G12hfyToExOOf6k6Vlwszc0FJUNNS/wDW5ceG0tGdPGT3aP3LhE8jZs+1AA+z/wDcmJRaPVmZFJM8ZFm75qO8nEJAI6wsJerxJ2LK7N+Saue70rjSPlnegCWw7hfT0opZGyLItrKPFIdhO21KYt5gzPaTXMgsRx8S180JDa2Tu5fShCa0hbP4kVR55oIACOSoEiZm02oXoZN2bNcSKGqeMOTEjCqeaUXZmQDsYOjksHMPy5pFSvZyu/epj5judn/gmpJPA+QiW24vSgBiKne3lciiG49+39ylbI6M2CRtr2t70xAIEHqPPRAHGJ/qFmTVr8807ILCWQPcLJs47SQBx+nX/FK5rhyS0HnmmyIRQFjgctyG61AReT9ybaT5XIAdIny1z/imT228+aO7qyTRk21snQABFsLw6pW6er6ULxllmn442Fh8SCxoKcyUqKFh0drhJGGWWTZIrrW1ZBNnfTouFdf/ANqHjNdkldaOuaBBttSKZ/TamiJhub0popH80DsmcS63Vrf8Uime/NmZReJ/8ySaR7e5AWP+/JDaXuSu265W5eaTFc/LcoELh9WTJAL+e1EJORaCjt256IiCGnH1IhH33fCunkPcyQj3uhoX2NWvdk6atcX5bVLfNNyi2WbttFZGgDC5N/qXSyHRICa4clwenk5KqJ9oLjcXNOjHcOee1AJbuW1GOZd3V6krBREwvbyZOZt6Vzu0SH9QqiqE21F1JMTd3SjjyIOl7lBRzq6V0B8xRW6d6H+rNAUK63kuEW63NdfIuSAh3ctyCwXG7RLqfXauvmhIdyy8sDhZiXJd9/iSu1FkOqoA32t8SHUrlwh3aM6Jh25aqSxfldduYbdy4e7myb8GbugB/wB7ZICK1uSES6WSP3E1qADH3btET5bsk0xP3MjDl6UEo5a5eFdYerLqS1HVPhG9ufV9SChi23TJFa12mad4b7ssrUcUfrUBQyEfutFdk5aPtHpTj9WbIDzJslYAiXSutuJA42t8kYixeSqyKCuf8qK3be7bV0YW5J8IQFhzzJTsOiOGZOOTLtr8n/epQjGNzs1pJFCwsKNx6kfak+WfwqRw2u5WpqojcXHxJ7EuI1pno1yRFa/Pmmn2vq64E1p5u23vWqMG0SOkveh69EyczZlw87fiQ3PtZ1ROw++e21NXbupNkTW6Z+9IuknydAbDl1xeldfc4ppt12SXp9SCrEcbF3KOdPcXNSHK4v8AUmZyMmyDO5+aqyiBUZRvl1F6k02ZPmpHsp8/JB0vyQwFoIihKT8yR3oSyuyZUgHI5HLRjYfqUoRPLNpIyL61BLagu1RZLJhXjzdv1IWE7ssnJQxJyL4RRjM48ntTCx/8Qe59r+S0FF20xehwyLDqc4xijO4JCDcA87fkqmjjaQZ/aKloNlzXXbibu0TmPVWH1FWL4VBU0tHYGyrNjO/LcVzd1yV8g+SyqZsE9mF5HqZZ3uJ7BEd31KkmrgKe+CAQDbkBblHtciyb9IpRQnNIMcYOZlyEdxJiqh0KphLN4AL4Vc4PiGK4hVDRYPQHLKbkQU0DXF8SPDuxNVUX8d+EQx38IesmWgw6hgw+MXgyAWjt48bkJ/mQQ5Iz0HbLE6HjxSX3ZEBxkVpN4SFQKjGKnETCWsD2wgYQvN91vha5WuNYG1RV5xuwSk+/4viWeq4Xo5CiMXu9STZaaJUQ0clSL3yU+/pP/uT9dT21IxwcOcBK7iQPcJMjoKqkqD4VQ4gJu24m6feoeJezUs5R0xtKIG48Udon8SYcyYoaGSqmsjjlLqztAtBUchcRJ/fopuHdoq/DZeJT1BwFlbcO5RYKefEqiyJnIi3ERdKVjQ5S+0Tf7tBn+K7Zj4X+pa2jko+z9IEcjceUtxiL7iL/AKKABR4bEQRMxzu2pCybhoamuqQZwcjcfJMhux+6XEq46ioN4730EWu/cvZPskjxzsrNBX0GB1NZT1DsMkpR27PhL/50qo+zT7P4cUxCnevCQRz1/De3Jmu6l9B01QFLCNPE1kETCICPhFaRVKwUb5LGWq0zA++61C1RdKd8nV6VEaZiDTIhz8S69hc8hFuSRsyUEkBOTZvaO67LakwxEeu4M+rIVHuC/wACFyHLkH0i6BkwShzzytFvEKJijEiEsxLuLLqUGUmHRna3LzRPN0s3SLIAlPJd1f4pcQLdM+emqj3HZnlaI7eS85+1TtZjnZuop2wyvpaWgkh/EEzEZc8+q3nl9KT8Ds9Lm4kdHVSRPnLHAZgPVk7NtuXyx2q++caxqXE8TpKkc+uUmI/6v9KusL7O9vO0FCVThx1VRR1Gf4sc+w271hMY7RVvZ2WWjqKsxnB9YxPMVDf7IlLg7iGIT08/ElpHgp3C2OOQCAbfMUpu3nB7Nz4XTYfSRlU/tqyQL5iH0hn0N9Kx+L45Ni1RxKitOo00KQ7rR9KPBMPixjFYKaSrio4Df8SeV7RAPESm39GSVcieZ+brj1TxgLcQS8xFXmPVHZDCcHOnwQ5sRxU5rHqqnoCPxOI8s+lYgxfMXz5+JZGt8WajDKrC9p1sso2l0xhcLrSn207PxgUcEb3WbZBC1eeQSRxiQGxET+nckY/q+IVjLEpvlm0OocPCN5L22p4wPhSPETgORCmoe2lPS1c8zyPO80bBxPfcsLwzLRun5LpRnHsk6eq3JL8aBvHr8kfibSj7ZOVaVPJG8t8giFzqfJizYXNWQSgwkz3BpzF15yUhkZGxWkz6I5cQnqj/ABJXMvidRPpYPwbx9TyL5HodZj08fsDxHGIzHaeih4riTzYlhc8rMAi/9Ky0FcYxxRzyvYD7BHwkuy1gSWu0hmI87lmunUDSXXTmjUdsMYauwvhwBfEMg5y5bbvhWbwTL72osguJpm7kxU4gElNwgcxFiuYfClQ4g9CYTxO41APcxZIWNJVET6l5J7zPXfaIxkMXja8HtcC27lyGqlK13p2H8/JeaVfairxDjy1E5HWTHc8viR0faTEIY5YoqgrZmsMfMepcUuj2R60fVtXqeptMHrcU57QBbOJcK8yirq+YMpKmS0eWqt8NKry0lf6ie5ZP09RXk7oetSb1o2jSBIWYOgKRh0d7SFVcEjxwiByXl6k68zl1u5LH8Wjr/P3RYe0DaWm31C6c+9jhuaORyE2tfRVYkRcupcue7Vu9P8aH2C6/J/EvKfHqinA44qiSADa0xDvZRuIcjk4bhF9VDETLuTtIQXGASgRDzEX6VzPDHGriduPqcmZpTHbZPO5A9/l0v05qZw7rc/So0clPXHK0crSlC9h2+EvSiGT9o2y4F9MYORh8L/xXOI9ynhRxFuy/KmKmnKOxwjYxJbQyxbo4cnSZILcj8Yv/AIyJpOreuxQziBynFwogbfKW0RUA8SjKEjgcTF9t49K3Ud3wcMprF5H6yujw/rN3J+Q57lVt2kPi/s/wu8c9zKtxKnequN33jyLPpUCGoe/hy7THkXqXRHFCuTzcvV5L9puqaT2gRkY7hdkcOIQFV+zvmU9lzDltWXw/FmoaoAkkcIu9Tqaugm7YcSOS+BoLbs1xZen5Pc6XrYtJmrpaOSoMb3s8lb0lG0Ik/iFU0GMQVFODg9rj6XU2PGrf2j5ivDy9PlPscPV9OvstQFyfJ8guVhBC1+jN6lUB2go+ZvbajHtNT25NuH5rjfT5f0d/5XTf5miuYbns352umJxtizfp/qVaPaanI8mAx+JOy45TSeoi+a5n0+T/ABOiPU4P4yHYY2J+TEWVu5uadbiR8gAbWt5KmlxCMSzYzFn5owxZ9ztKxW7bVD6fJ+jWPU4W/JZFNJuvcCtTTyMRaZELqAdY/LiNaghqAuLX5aqZYJ1wdOHNj35ZbgJ2Z5fmRSlplk1ygBiUtotk1vUyP7yjku/nqubHjmvJ6eWOOXMWOFG5eC1PQ05iYmDOXhuyTMdY23NS4cQbkz/zW0m/BhDCvkSRhfLV3O1KenPhFZly8SrJsa4bG0ULEbep9qhUmMSySfiN1e/aKqGCb9xhlzQg9WWlzdJu/wBSa9l4lzhLb9LIj6bmyEuq0XTcVUG5pAYbverqUUTwwio3INMzEfcn4I3GLY7CL+lNNiQkXCbIRHmPmnQmjjLTLloI+FZSczeONBgLiOwLfiIdyII3ESHJ/qJdiqmIcsmLxW5p0qribLG+lYuzoUKGSjkEi1uHuJDLHcemRWp95PP9IrokF2bk1vxJWV25Mj2mLkztbbzQnIEfWbDn6k/UlHJTmxvzbqVcNPQSae0mPwk1y0grMZewltUQkP7RvcuXRSOQcQdyiDR0kmr1n8l32Om2u1Wxa6iTKtEQpsnPGBW5O2aERb3XMnzIBtdmjHLlch1ItGa3LzWVm1OgBja3LJi/chIe5sru9Phw7hbJvf6kiKMhJnsEhuyTsSjIgVMjQ1EEeTOJv1f8lIGMNr5AZd1qh4rlJwrcyuuHkq2Gj4ggEUcgjl4l1RgprycWTLLHOqL72dh1fcLeFCYhGBO7MIj71SjQyi2XDkH6SuQnDLbm4Fb6iZHa/wBi/Il+iceKBxRAN0Xf8SlgITCBxveDv4VRsJCJZ7iH3KRR1EtKRHGdol4VcsKrgzxdVJP3lpNIFKIsZteT6D5oKOYJnIJNp5/qUD9pLmbvfn1I5ZJIxJ/F4CQsKqin1Tv/AEWU0fBAnbIhbcnGFiDe1o2+FQSxicoOHJZLc1twsnIsceMwd4ntECFyXK8Ujrj1GMairpB0yvEfEjjxQM98ZiI89UH3lRjq8Eohk+ZaXKhfGn42yB+FnqJdS6MeBz+jny9Wsf2fNXV3fzRCKQjtz6kOhfCv14/l+IRFu0Q29w9KcLPdyS97osmgR70izuHJEOQjqhu0HwqTQTZXIm59yH1ZM66I3ESoEdErubrly7b3MuFy0UgkE3NL5rjD3dK5ogXJ0h16UXiXLrhzRbUAkK5hfTNGEjZ6smm5p0Nw6s4qkMccWIkI9PckRW/Uh8O5BI5u80Llql0oh6fUrAFs+9djK0vkuGO36tyASYeaiyqLKCoC8fLqVoVZRDbJAH4ttr3Ms4JdzKZTbnHN2/irM2iRWE9UF5s2npVXa/NaCg4RPkbbn0tUDFeFRuVjNcXIUCsjQwldqyftCMc8rfpVW1QfNzdHxLtXdAXZMErhd26fiUiP9lk/UO7aygboZbT9ytKeRyi0Db03ILHYZCtydSQLbqoJE27RxTsNQA889OSCBwyujJ77SZ9ExGXEuZ+pkcsjEV79Ki8YOKWWd2SAJRFa3qH4lz2j8yjHNcOSZOS1AE8KhuT7ckhqGIhcupuSgGWo+rvQlJa2epIAn8QfU6Iai1smfaSqRrOpnzHyT8Qz8nB/zOgKHppLjTV265KWM4wvNmt79yZAtdGfb6nQBLEXk1fuZIct2bpBfwiz7/EuOXVp3aCgB4K54QJs2tLLuTLzPqebXZ9KikR/+1SKajlrj/DB7c+rwsgGHWDwTiy6SASZcjm+RaK1PDXtBpGaQowEWL4U0eHxkfEeO0A3H4dv/VXRKlZXtkXnz6V1prS0zuJOTFEVQbxs4hnoKbhheYxJ8xD1KCgimk7zP+KdhhesEnc93xJ2SlCa1o2tP1F4kxGLQiTkbiTPa4oAcKhcdb2t6lFMuHKTM/J+pN8a4iYXe35of6kAOCXU7bS8KRSW6ud3hQNnaObbUiyEeVqAOkT3aIHkt5oeI+eWW31LnUXTqToARSPnomyka7l/NPuNooBj97WoAbGRiIXdt3zThEF+TNaSacXFuTDnuRtyJ87bUAEIs3NFF1JsY92bMi1u1b9KAHrrS0RHmTapqPMSHN0rn7s0AIhtSKR9qIdrpstvdbcgBWuuXaZ5oTG3vSHl838SXgKDDaJOk+4ubIHLTVE2XncmAend/Uj4egumgHdm/d7lIH/9SAO8RtreJdYtNEFu7NDqLc7kFjz5rl1uq45aJANw59IpWIEye70imiLufpTst9vJkFvnkpJ2G7X22n3ImyFhfn8KK33bk3wzEd23xfJWA+OXN8kehd6i27RTgE465LGh2O6F/FdEWEiXBJ7S5c13TP4lJaQn6eSktyyZrSyUYCuMc22p9y3IGhPmuLpZ+S4gAbrfpQsXmyIhe1NsXvUFifpLLcguctNEjktSfcqoAnLRDd7nJcvfyQ3XFydSAfiz1S6rskRfRchbcSzssO1+YpcJ/cgu+ZImkbakAIj/AEpFtLknbm5dKFrCbLRFlUc4ff6k6I2jm6buYtU7du5IZVUFHkWrqQG0dFHDq1TrFsH0qBfYjK76k1LM9mnSjORsv9SjkNt2W5XETYbF704RNaOXUXhTA+TorreSskd0IfSSTdP+pCPPNK5BSQbe7K5PxE5Nl1WpiOO5Sgyy7lBYQC4vmiPb1Om3JhXOJv5fqRqQ2OjZncxc+SjVcmgs2VqcIriz/gkUfE7kLgllWeZP3oeCSsZo35MyYLa66FI5HjIpDb3Ll3zU3Zlnkyblh4j5szD+5UpEvGyK3JJi15p147QFlHck7JcWh1pOnJ+p0Ql1e5Q+Ju0RNUOLoZpEm3aLoC+XK1RoqpryzZyL4U6NRcWgP9SC1TDKNia122qLU8OPRsrk/LIYjoO75qucup8tylDZIoKEK4pc6mGlEXYfxe/NSsTwWLD6cpAxGkqsjssgdyIvi1Hkq2nHiaZfmT8ucgizvy2toqsRBIX55/mT9Bh9RiVYNPSRPPKb22ogjCSYQkZxiz1tbcr6l7ZBgcXBwrDoqcr9Z5XvM/qRZD2Ozdi4sHDPFKtuO7aUkG4vzF3LP1cJ09zgG39SuHxpsUkMz2Tm91pKO8Mkh8Jgukfwk9tybJVlC8zFz2o4+LUGEEUcks79AABET/SLLR9jewOM9vKuoiwmgecKcL6ipJxCGmD1mb6MtVSTR9jcTnpOxc8sspwlTz4ybNfKPj4P/Dbbbddm6VlV+zy9qg4ZCvZxLK1/hV5R9uqmjgp6YI4YqOILD4UYsZ+IiIu91M7QYHT0rxu0rTibXXeIfVcsrNTheWW74lV0Hk9QpsUDGKYJGqGIBC2MhbcPuJQq/tBGNQVPTNGdQYCDxRvs08RLz6GSWljNop5IhPmIvamxhOMxMJHF23MWarYzWNG0tqI4ZaiepYZcrbc7QBZSprHmmI5JGIk7VzVVcAvVz3gHhHxe9O02AvVDxz/3eBv+I6nyUuBuKlkmh4odPfco5yOJZOrnEqqKOEaSgNpRy1IR2j7lWsMdOXEk/Hl+LpZLgpWHR0bzfiSvwIPUSsqaoAg4dP8AhRd5eIlCtq8WMW8HytFepfZL9ntF2q7Q0uHy4hHRiRXHKYXEXwgP+oloS3/EocG7PyVxi8kUjloTRA28/qfub4iXo3ZLsvg+IYxFRVvaN6CskBhAoobgz9AktJ2q+zPHMPxWto+zmCf/AEgrQjniqmumFvGefU+au+yH2Hz4bUUuK1eOlR14MX4UVOMvCL6nLLP8qpai0bdGqwfsPLgtSJyY7iVfAAWBTTsAg36VdDh8d37N7S5q54loCLm5mzMLlJ1P7ySYup+nS5Gx066lWOG0+5nC4vmnAw+Lb+GxK0Ag3PnbqjAm7v8AHpRY6Kv2MB1Zg/gjahYbdjD4mtZW3i5ZfvRsL+n+aLCijLD3K52su+hVvaosTwfs9UVuEU8VVWxW5RGFwuPi2rZMPw7vhToC46t4dymx6nzJgtZ2/j7Wz4nTg+I1U8ZRNS1QFwgDqzt7rV6rgPZvFMaoRqO2OF4VLWs/4AhH0B8Wdy3EHaTAyeqkbGsNEKS1pz9qD8L6iuWW7efaRhmG4ENX2fxmhrajO5+AYy7U7IUf2zyD7aZsK+z2jrGwTEK8MSqncpqOKe2nAX+FfLdbVHWTFLKbkRLafaV2sr+12L1NTVz3nxHJ7QtWKpqO7ebsP1OsW7Zm3+hu1hbNcImLn3qRLMwj+yazO1RzkAj0jt/eoECVvJ2a1EEziWm1Ddd3OkEZSMVrPaPi9KsCQFdJHazZfwRFikgkLuAkodzc+rPkpVeVGXAajaS1gbiFK/M/hQFslRY9waSUAiYZZGtaTPpFVp1E8h6yOQpCJkxOzbR8XpSjhOYsmC4vhQA7xmjLNmuLxKOclx6hapbYbUEVrx2D6c1Kp8DeoIr9tqBJORAKZiEdXLJEEj3bGvz9KkS4Wcc1nSPcrvD8D4IZnkJN7lDZpCEmZ7iGRE7g4/UKQcSQsgZyt9K1v3fHZvC4VBjoeDNewbel7Vlwb9uaKulw+eofJ2cVcQYbw2sZ3Iu9T6eFvAG4lKjsH939SnY2hj/yBpIzjtbJjtV5oIC2TDl4VVR1UcZcrUZVVzFlnyWMnsd8ePBZBJxL3j6R8SI6go2F73Es9SVGFc9pFlaXelLXPMFmdqwcjeKbNIFQ465vl6k+NY8ha9TLIBiFTC+TG5aWp2nxQ49M7lD9x2QepsfanK3bu+Sz/Z4jHHsWbN+YknaPGG4oxm+8uQqHgkzx45iRvkIHkVqz1XJu8rbTNUEzkfW92az3ZiQ4cQxsL9z1F3+KtaesjI+8VQxTSx4vWezkwkZluJrlMYRLy5J2mzThVOLlq6VTihw72vLLdaKz51WI08hNfd8QsyUldiM0ZAZ2gW24WZLtwuy/yMkoOBV45j1TjE2Usp8Bn2RC+0VCoMQkoZrw3BnrGpsuGvIZCAcvETppqU7iisYvIhXbBwrg8WayX7ifU4hEIDIx3C/JR2mauvyBhue1iUiop4pqCGJqNwniG0z9XxKNHh8g7LNo7tylZIR8mr6fJLwAWHhIObT7u8SZIaOSlMpIJ2Iy28lOpad6djbIZBla0rm5fEnoKG183a74VE80EjXH0OZsr6aGeE2csxLqWto8UOsAcoHIrd2vUncKwV8UqQ45cKC5hOXK7JvpWm/2doMNhAKapCoN3IeTiQ+9eNl6/GnTPrel9FzyWyfBlzGouy9ktL4iTok4kLGLgTtc9vSKu58LPIi2bVXVEM9xBZcXpFkR6vHP7Kzel5sXlAH7zK1C+QjnxHHy1T9NRyyPbJE4CrSnwumt3s/qtJ1lk6vHA6ul9Lz5/HBThHxByeR7m8RLgw9L6itGGH0l2bxsefvT1PhsUz/hxMWS4p+oQX0e5D0LJ/kZ6GnkJswNy+FSoqGeS1nbb3LQPhrwjo137rU01HL3QdXiI1wz6zf4ns4vSO38mQYqM8skXBaO697VPOlljC97BFm81n6/EPxD4bsQ945JYYSzuka9VLH0ULZbALFyluJG8hxxlZaRKhoagJNeJYTK54kfswmBiZ/E+5Vk6dwmjmw9dDNjbjwR7pCcs3/KKdCnfLTMvNMkPTk/f4VOpoTIhdme7uXS3ouDzYp5J8nAzy1d9F0JHusscifxKfFRvb0bX5XJ+LD3EhyjfX3LgyZYI9fDgmVZDIWuu3wpo4ZyPNu9XZ0pxmQSNaQ7eVqjHJFHzO76VzrMpeDv7NfZFjjkjHLxJ/iPGBGc1ojtcvV9KKSop6chzka522j4lT10jzVBODOQdwqoLuDy5eyuCfFWBJLk0hiXcJLlbiAUejvfL3Riq64+Fvj8PUmuCZOW34tzLdYoWcX5uTSjtHjEt5NP0G/i8CsDJiErHYtdCFQwj2jmDbdyduttexhIua2aX0jz1OcvLHwK4+T2rukY5Pn7kzHI4sNrbnTz09WT/sH/AC+JZNxXyN4Rl9E8ZmkFm2W+nNcuciu71XvS1Ill7OQLp08sIXmDiJP4lz9uMviz1fynFayRNIpB1ycWLmSICHvdit96ihXGNIcZu9rNawqMHyfd70dkh9al4RbDI1+ehfFmihqjLUM7elVhzGQDH0iO20W6lynqDpZc2C4e8UdrgX5Ub8Fy0j2X5OJJHVaaZ/wQhVRTRCWVo/EpVJ7NIYMUsYCVw7nHTbtXI1JHcpY/JW8EOIcnEe0927wpoxjkiJwkcvMck1WccpSYzAh6bY3TVOMozC4PaPfr/mXTG/NnnZHjlKkiQEbyPf0hlqUm0UJCcbcSI2MB27WQVPFJyJ94jtu8OSGnmeO92y3Nqt47SOWbhHgcj4lQ+UTfpZOzQwUrZSTvKfqj6RTVVi0YgEXFiiEvCD23KLKTyNwnyD96rtzk/dwYSy44r2ckDEaq4Ri1PW5hFVxzSyXOz7c+kkU0h05lG8VvxepRjk2DZuPNe1ixKCPmeo6lzZ4P4tdqJukvUk20u8kOvlbqvvD8VboICfmi1Lk7IbdvSkQsgTs6XJcu1yyuSucSySL+pAxOTXapIm2+FvqXOltEAdbbp0pfUh1zz8KQ+9UiWwrm3OkO3XJIfcyRc88rkDYmL+aSXudK4vUihROsT3aIhLvydBbbzXWJDQDnS4+Fdu/UgfvQj0oAd6iHPJIuZM2abAvyru5A0gzLQW8QrmnvuQmVun9SEitLR0UJsfDO3LJSICDjgx7MlAHcXJO8Ny1bMiVgTIaxoS4rG45Pcw+JQqmZ6yY5DZ93qTbk9+Toh3N+9BANrbdHTgW9+4fSuwUpVD5MpRRtTntdjL/BAEmmjjK3NrjdvE6mw2W2MzW/EqspuHqpEOIXFe4oiD5HanKMc3f5qOxMWjbk7PNxs8nUMpGjDO5uaAJlz5Zac1DInjO/qLPyXAqHKUctqePdERdSAOHI8xmYtZd4U36mzuyZRZZHLvdP0lnDNzNx6dyAC4g56bkM2dmVjkWWd3kmBk4M17dz3MrOXFoyYDZrvC8fkgCs4MhCOYbS8Sn01Y0cZRT7TDkXn8Ki1FU/FLhPsz0EmSqeJfaZjd8KCyxPFIuCEbsxaFnooA1l3MGtz8KYCNyImsvz6dUXBcgvZ7reY+lAE2KY5nsFulrrc00dRcwtluXKAWkqgjz6ntuUs8NCnAZJ5Pwicha1BD4ID3Sa5W5el1MoqyXDzGSP94+EkIwhHScQD3E5D6UEdQ4vxWZrm5IG/caWnxCKqpykDISHc4l1AqCWqmrJeHvLN+ke9TqDszW11J7XwiCj9QvuP6VbUGCxwxDnlBEe0y6jH/oqu/JkqiZ04ZaO3ihcIPar6CSDFIyenBgsbWIR6VytpXhvjEGOL1C+1Z3jHR1gSU0jiQv1ApKvYsK6sanqSAGt+pV4C9ZUixvbcXUSKqqJMQqL5dxfCKA4nE+vblqgpDvDjjvZnYiA7WHzSljeG692Imfwumgz4oswOZdIj4lIko5YQaQ2Yi9PVkgGwIoZJAuZrl0qOomcMwG0femj4pPlk4a/xTsuH1cP4hxkI9Tl6UFHJKGUTs4b3M9papr2d7xfJx+IkZyH5mXiuJCUhkWf9KCQipZJiyja7VHBh8k0tmXw7mU7D5DvJ5GYSL0qeEIca+99zXOgEiDU9mZIYb4n4pC3SqiSF4zydrbX1W0p5mkLL+NzqHiWHhXGQxM148yJQmBlGLc+bbU7c3g6XT1RQ+zlw5cxJR+Haf8AqVgE0du7Lp9SPQU0BPnqjGS3XwigAnK0STR8viRcQiO7w9KMM5NjM1yVgRbdcndLblpmrZ8LuiJ26vUok1GAvsfamWQdfy9+q7CVo8+5OSQ2um+Ht7xUCJMUl2nhHxIxHTPW0VHDMbXZPER2i3UrGGxNyZcuYiQOVvL96OKOWS5wjc0EWK64SZEGZaf5kjpZ7R/DdDTQ+0VFmdvmkyB1xtAs2e7uTAyOJFmyvQhgjiEHZj+JRaqjCQieMLUyrIAFdz3JHC4263W+FSKehe8iPNFNGwmWW0VAbEBhIrs2SHaXJSDpztF9CFMGLjtzVjEZfJD1DnluXLWy+JEO10qAdDMd5PuTplqod1vNAdQ+ev6lNWOyeMjk2roTK3m+1Qikci+F2Q8Z7ss9rJalJk25ibvQXappiIrUnztyzZZ/ZognLpfK65K61k3uFJun+pAwrvVuSYtNWZD1EVxLu4uaigD4glroKTSNy8Sa8fJIRckUgsdItumYpDt5Ju57kVz81JY5xH5N1LhXiueEdEY5kOm5ALydRMWnJNfJtqHxZaKDbklhI36kJyP77U02YskxdLZbUCqgnJ+/vXX+a4O25IeeiAcbEWQnyuXW8OS4PPVGP6kBVC1F7s0beaQ8ki5IAfAn+pOhJbzZ3UW7XNEMlpZsgB4urTuSKS63RNFI2a5d1IFQ85MLck401o65WqNc35vmk25BOg68l1zaEmWju1fJG25832pGT3ZaIsWqBaPb6fqTjZZ5IbvkkWdhE7qxUNTdWjWqpkK0yfNuatj3MqirhO/PJWmZSQJFu53ITK4ss2TJZ8ulCUj8vJVaMqHxkbL4k7FWOIW6qG8lqJpHuRugolnM5Nq642UnkIpgC4n7k7a1o2M/v+pNFBtkI5Nt+JOaE+SYLP6hRNl5d3qSAOQdxOmrbi9KcEXkHPNhHvXZqfh3Nex623C+iLAYLIT9K5JI5ETPuXTG5NFkRa9KCaLubtpjE3Z6nwL204sJhe5qWBmiEy9R5am/1KLQY1U4fdZI9gt4XVaWQvoSRZzcur0pWD5JtXWSVBkDM9xbiEuolCOGQesXH9yerRunI75C+I+pchqqmMhEJzEu7VFjGrW707BSy1UmUUTnd6WTrU8mf4sjF8PiUuKappyH2cJICHdcLpoVk48HgwGOOoxO85T/AGcAW3D9Xkq6auqMWtjlNooB6AytStkknOWV3qJze5yPdm6tqPBZcSMDNmDW3kru/AvBTcNyDKnjcbXtM/CtJgnY2TixSVsFgFlmJXXea9Awn7O6TC6SCoxuofDaWQ2MAkjIimy8Qit/hfajB6zFipqCnxPGKosrCJwiAfDt2kqrVDXPBmuxP2IwdrsYrIzqZcLw6MBKPZcZf8l6z2X+yfDuxs4y0eJzVBBntnhC79S29AVXHh8Ec8fsZg1rREbH/gmpbyfU23LDdtmqxKPkQier57i9KEi88/fqg1G7e/8AFNkPm5fldUkzVsd4klhNn+pc4hlo75IW4QvykL9+1DKIZZZOtaFY5sHrfajCSMvhTRE5BazEX1Ji57iY2bb4i6lZLZY08zTHYzuNu3c6flhnktZ3cdfNVLE+3Zb8Rbk7weJNG7u/vSsEy0gjeEcgPd8LrzH7eO2mK4TRUuCYeR0cVbCZ1VX6x6eEJf5l6OEjRhk1o6eFFTVTVUtkkcZxButla4W/ihDfK4PiOaECrGp+mKy5+Yib/wDNTKjFmoYSpoI2G9rTIWtXp325dsI8YxKoCAGqaehbZw49sXxe7yXjFTVHR0h1Ly8KqIxsj93mrs4WnZQ1MbST5BmNx6ESjVYtCfCcLreZClNWMVTxJM5bnuO7mSfqcJlqoTqaB2qYsrjiF7jD8qwNkqIFZUU0lOMYRS+659oqtttLRSqDD5MWxCKijOOKWY7WknOwB+ou5XMvZ2noaisiqa2EipXtkKCRjEi+Eu9QVVldg+B1WNVQxxBeOetqucYoQjMsMpAC2F/xpRfa5en8qvsEx6OjwvgYRTjRRG1rznvmP1Fd3KLDS05AIZPdnqXqWWTKonZi6ZtGVfC2Hab7vhSiwcCfK+0e8luWwWnqi4koOP07UMnZ2jzyB5BL4XUd6LOn8Nrky9PDPJRy4ZFI3scswyuNnibaLrS0WF01DCARwC9nUWW51Mo8Lp6MCaMH3ep9ylGPs8JG+V/pJZvLb4NF09Lkp5MPYi4hhd9KD2PhsWTKbJUHJa+VpD4kyUzldk6e8jPSJXHQgJ6tcpADt5qJTVx1VdURGFow8viUo5Hz0Z0thQS+g3Ji/L7kxd8TIvaGLV/NNHIBXa7ktjXVnXmOMc9CQS1D2dwkmikubJ3XCJ92bblm2aKI9FJb9WeiknJc2TdSggT97JzifpUNmyih7ZlrkJJnpXeIBNzXP3rM1pCDqzzUaSZhl0fd3WpyUuGKgzSMUvcVqBt0TqeolrsRg4bycUjEQ+pWjYhHQ4xUHKx2k9rjl4mVFRFPT1UFWGYAJ7DH1KxaokqJ5zqDYDI7tzc3u3KlEzeXVcFyGPUg6uEoj6rFSS4kftxy08xiTv4mTtTNIJHlZwr7RG/+aZjqCItQa5/cqUVEmWXJkHgxytHRp7h+QqSHaTENrM4l/wD2xRU+GnaBnG9zt/EVO9jtHRrfIlg5QO7Hjz1ZKxLFn9gpWkyIpA32gw/qVG9d+KOW23lb3KYdO+3jmwiPqT0NLTwkVzMV3hLuS3UEbdvJmnZaYfiQVjSzyswmDa2+NXIYTHVRBIDMIkypqKSjp6KsieBylmYeHJn0a7lbf7SU0NNRRRUTjwYxGYyku4j+r3LweqlOT/4z7P06OOEdeoH2wGn/ALzq9QunSo6LIQaJrf8AiXblRVPaZ5AMOEA3Ppa/JRDxqTItW56LlUM0l7mew8vSw+CNdSzR07WMDkI8yzU2mxakmIwYDvB7VncErPaqM3cwvG4jufwpiixCOnOsklkYBGTqyWEsO9nXj6zt1XhmyKojJiL/AJoCmcgvYNvqyVIHayWaHOA4zBvUHNVMPb6tp5p+EbQBK7/h5bWXKulyM7Jeo4V8jY+0PYTPuLuXI6h8xyZiLPQlkabtFU1lWLsdpSbbukX/APlqgH28qaWqzCMNOd3iWv4k/AR9TwQ9zPTabDZ5jFyZhEnu5qyCEKfkbCK8vpftKqahiCU44LejqQl2+9NQxfUCxfR5fs7F610yXB6o1REJDkbfSSOXEo4YSkkdrAa7l4V5dT9uoCL9uAl9DqNVdtKnEGOIJIwgLby6mWuP02bl7jjy/wBQYoReqNbU/aFT1V8TUf4WekniVJNNHIZPE52v6mVNhtO9VMMcX459XDDxK7HDaunHI6OULdzjYvdx4cXTfA+M6jreo63/ALPAdJYWnSrH2diuyZxK1t2argroMv2oXD6mUnB66OqrZABxMh6relYZLfuOrp1Be1ssKKE+MLuDkI81p6KGO0TPIv8ASq6OZ4SsbK1vd3ozrC/4dvxC68zKnkXB9DgyY8D5L18QkhDhxycAOq3JkNP2wraGrCWKcDMNzcUBIVnvbntyscvqTftQCWfs7ES449Gn8jozeoRfESf29+0KoxP2WsxGKIjzGnYYI7M3cuZKPDXR0/CkeNgMHub5rNdvK4CwOB44mGyoAt3UyuTsqLdDIXZi2uu+PSY4Y0kjxn1uRZGkyUeIU0jnk0YXuRPp4kHGpPMFDOlghC82kAP/ADEA0sUjC952+pbx6aEVwS+vyN+4nySU2fNv4pDJTyFobclCLD4iEcpW/MCNsPgIi/3jp9yfahEldXkl9DpxgVrRu2v+VA8cfjJhJDHhcch5PPaI+LpXSwPiaPO+1/PqRrD9j70/0dCqgw8xfhvLlu2unW7UQC/7KT/omBwfzN7R5Em5cFa3NpX/AILJ4sT+RrDqs8PBMDtZAJ5PDJb8kFVWPWTgUjuI5dIt0qH90vubXb/UrOkoaYQvkCQpWfwnasp4scOYG+PqMuR1kYxJGEg/hyMQ95E3JT6TB7XCV5bxB7mtZSoZqSGGyOne4nte70+FCddwfw443HL0vtXE5y8I9FdvyyK+DsVVlxXG7c9zJ2LAWK5jkLlpp0qVxjIRaznzufcnCqri1a4ukrVk5zNYLGRvumIQysY8m11XPummG3OIP4qUdY23IGIu8SVFivbCkw2K9w4pdLxiiMMmV+0rJlxYlcyeeF0heC0vhdZes7QYXT1stIEh3RcyyuEk1iXbiOqpC9njkAy28MliooTjMn2XFzXs9L0LavKfO9d6rCFLDybWjx6nqLvxGjLd+HKqquxqQr49SHPQhfuVJcRMLZtaiIjF+XSvVx9NDG7R4OTrcudUx4ZnqD6HEe65WYVmwd7kQ9RKsAWIxzZ7fhUr2f2gtGtFVk1ZGKU4EwaiSZ82di+JMVG65s7j9KkwYbEPM3u/zKbBRxQvmx3ELaeL9yhNI0eOU/J88PtfLPcluz3dKIto8kOnfmvtT8dQvDkl081263muPllnn+ZBWwPfzRt09VyC5h5u1yJi0QCF0j33fEu/vXfiS70BsC3lqlru1XWLXNd7yyVUZvkH/Mitfnmlbb3dKK5VRUeRtxYX3P8AqRP0810o7iEur6kQj8KZNNAF7khJ7c7dq7bt0yQJMoMf3ruq5a9vS4oDytUlBXeS62fPJA1l46qQ8PezsqQP4jTZ2kkw3BzTjxuOuSbcUzIK5+TJ0/wzsB3tHxeaYt7ukkrXJA7CLLPvSLOO5v4pdOuSEy1LNupArC4j7WZGRbbrmJNdIrtyAHOq1s+aIs47Wb96avRcT3fJAMdCZy0y3epNS9efhS6dUrtM36fkgDoFw3zy6k/BMxTat+XNR3yyz8S7ATZ6u4j8KC+CdU0fGseINz+EiUY8Nqx/uDL6dynRVQwxGEmZ2Ps022p0po5mEml4HxE6CaKkaU/7yOUfyI/YWIdOIP1MrThyldZWMQ9xEaMynyELIZysILs9xZoEUZ0/D5Sd+lzLhjpkziWvhVudDUSavQMAkDCBeHRQKule8TBt/U4p6lA1vDGYWp3IgYGG42t3JUEcZVINLK8APtcxa7JRyFx5siEdqRJqTw3DMJEDeWac2NiYo2tHJ0R0MRU5xtHZe1wET3Z/9FW4TiEg0wxVDMdOYuAET7hdlGnrn3A7kWW1vhQTQ5NCdoB/w+sSf/Km3kjKLONu9MnWSeNmuLkRI6KPjEbt9NooKSJ+B49U4OZvHK5xH1wSdLq8qO0FJWUsc7AURl1xLIwC247NoPr6iU+lhYrWbIicNbX5JOVBqmwcSrJagrGdwBm/ZiNoo8NwueupBOMGK47GEnt3JoyaSawGuz27VZ0x+xhwjdhEd7j6U1/8gY3BQxSVYhvgAQ/EIn3Fl1D8lF4MlY5PFF+FnbxC6RUWrruMfNxDLq8TqVDjUlLAURRRlEbdPSgmuCdRUsVLc4HcffInZpgIRBmYdOlVcWMW6NCwgp9PT1dVTFOMTAJdHE8au/0TRDcXu06vUglkPLmbi/vUgo56WIpJXAf/AC89zqGBPIObh1KDShxhe/N225J5iAXYmBrm9y4ImL8mIi9K6cbEeeooAkx/iMLu7J254+T5KNCNrepOiV2uTIAnQxtIDMDGBd5XdSjVdRPTwmYNcGfVnuRBIEgE2biWXhTE0MpEMfEyF9r27lD4YFbUSPJvkdyNRXzkfLyT9RTvGJA7OOT9ReJNMLC9yLAEha3lz/pRDmL5snYaU6iUWb8ynxYWwmV5tb3JbIejRV9JFy0VhhNK1RJm7WiPqXJaGOMxzZiu22i6lgLRhs2W/wBSLETaqO5hjbaPeoJ0rCxPp7kLVR5k3Ee5O+0PMGRs31LQllTUDdc2ijlGwj3q0qKe18+r6VDONy1ZkqHQzb0+pPRjcQ3tmOdv1JCO0WU/C8POsqeHlbbucvJTZoMzUYFKLZMJZXKbD+DHkzMNytJaMKeInYLviUOeF4xHZtdlSZhIj3Wt6lHtDi5cNrvhZTSyHQ2tQGIZ7EzJDQ5C2ROitXHH9SQlt7kGg4I7uW0kNQUYw5E7DKOZCXqSOa6IQz2iqbECufYyC0Edc9w5eaiyTPIZM+0ULZlc/iQkOvwoNTnh6tyG57hzf+pCW580VuzuQFIJ5O4nXSFrRb1Jptr5IgIB5ugHwDpdy3Jz1EkPzZdaPdq6A2Cj/fanRy5u6YDIny1t+JOlkJfSomuSosVt3dch1zzyXHJu50BzOXJSoFWOvkOuf5ULyNz6kxc5B/qS25ZKqomxzibtGToF5qMOfmnA6svCpkuCkOxZlqjEnt5ILbS9P0p1htbV+a5zZI63MU4W38qau+Jdue3naoK1C9IpOOiC5JybIUBTOv6c1y5tzNmhEfejEWu0/cg0E3VqnB8nTQjrytJG/vbcgAwkubJ0RZe5Bd1IWLzyQA7xPLJJyba2aD59KQk5IAdXbkz6rl1ibMdHtQAXiRXW6Jvp70Xi0dAqD9yLie5xFNN80N2maAof4jfmRcTdqozSbtUV36kBQ9d81275kmuJuyQmVumt2aAodbcmphYm1b8yG7z8KUhbR+JBLRAmpR3OyhEL88lYTyXNazKOQgXcrMWqZFIX8tq4xOOrspBRvd/3IHH8vwoIob4m/l+VPhVAI72TFrXbepcEXu1U2FEg6oC5M6IJPcoojuyTwltFUmSguI/1JDN4mZ/ehcWXLXubJDYDrzXMOb9LaJg5NqssFwGtxyo4dNFcVzDxMtt3ktHj3Y3COzdIFJPWTV3aC+6YIGH2emD0kXNz/wAEcktmWw3C5cQuNtgNzImVhU+yUYEcZDFqI8PqN/UXuVpLiEdPhfDjDhE+1tOlv+pLLzFxDJ833P4UMPIXDeqqD4DOQk/VJ4Vc0GCxlh89Q1TDEcbdMvXKXpEUGE4fifaacKSip3ltC1uFH0j+5WsNDTYPVQU9M3tGKBNbIRMxwk3wl5rVIhlVHC1LDfPkc5/3fkrzBcJPFur/AO3i38KPaTv9SlH2dgwesL2uKWWqLcEZbRpz0cSLz+lfQH2ZfZq3arEp+1fakI5a0yaymgpxp4bWba9rWqvHkEt/Bkew32K/fmHwYg+HVE8RGQsImIxP7735r2Ls/wDZbgWAyRVtRhw1FUDbIpP2Qe+3vf4ltwH8EIo42CKLa0ce0RT7wy26HaHyFYuXJ1LGkZXtl2Pwb7QJqKfG6aWX2FiGMQO0dfVkpWD4DhXZ+OzCsMioB6XKIN7/AJuavHp7rs8/4JwKP3n9S0T4G6K64iYvw3+rNQyjkyH8O0vpV77G3dn/ABS9hLLPLaqVITZnZaeYdXbv9KD2eX3DktH7GZaMFw/NCdDPyaD+avgkzw077s2a75c0Yw2j+zuFXpUsoll7PcLP1ChfDZy5Q2/Uiw4KYY3u/Z8kNpl4G/grv7pmISzBhyRFhYRhmZtu9KLAofxfW1vxAmquuiw96cKioaIqg+FGOW4y+FaYcLiyLPPZzt2qoxXEMDwcovvSvpqWU2vDjvu09KLChgso7nlkAAHMnIntyXh/2l/aJX4hVHHhleAYS1whGMJRSmTd5F3svcjxrspjlHKzYhRVFPkXEEprcvEvDftHm7ARzQVtJVy1oF/4SKR7Xy7rviVIU/HtPGPaqgp6iSoqKkBk2mIsRCY/F5qrx7EHmAY6eQqkHj4TiUFtg5+FbDEO0nZO853wzEKKAI3AaEKu4zm8L3PyAVlD7WUlLU0/s8+JxU/DLjxk4EQy+Gwu9unqQ2kjmSd2ZmraQbeJE8Wm3Zbcm8NrK2nxKKWgNwnHkSn1vayvxSEYKwwqogMcxsESIfJO47HLR0wTzxx09RV8oga0QD0rCv0apsZ7QFTYpH7fFA1PPnbURB0kXqFVlBStIWobtGb4Vr+w2AhXYbUNUwbSO4CL0+JU2JYhTFidQ0cr08QG4MMYdzKXjdbBGastKAWGnEI+n4fNWkEgUsRSzu1orNYVWRkwxRbBZiJyJ+pTzrPag4h5cCLwk/N15/bc50fQxyxx4rLn74nqKOsnpwaKKlBjkkle3mVoiI+apsK7WGMpR1jXAb6S+IPqVfimOUZUBUdO8shSuJGJNa2bd4qmGTuXQ8Sjwjk/JbezZ6XHjEHEHhybh3MSGrqPaIi3u5O923vWc7LcWSkqDdnlih3Pp0e9MHiEkc7yA9wjnkK49eTulmWl/s0YjaGb5kX9KiTyOU1gSsGulyGjrHm0PLcDFcoGLVDcQWbK5pAK4VraujneNqFjVHGf37UxvJYTt1EPUrcqWcrrTElApoTm7VG0cfEksIrfkO5Wk1Y0MBSMDXCqlJIjFinJWRDoZO8xTRUMnrZTZa4OLBlHdxX/AIIwkjkkMOH0+JZbI27eTwimmjenfI3uTRTean4wMYgLgz3dLkSqBG4+5WqkRK4OpE+mGWoOwAu+n0oJpOHUHE722+LJX11Ph8IvfGA5aCPiWYqKhppjkbLV1Wpk8lMf4jZ552/uR8ZhLn+VQmLuJJiu6+lZanSslEieo0ybqUcI7kLlcWSIZn3Z7S+alIHLYLhy8gc7Re5hz6V0SqSYnzI2HmZblwJpBLO9GdVJuDPra19FdglZH4zldmasKPEooXG+LiWtaoVT+MZPYAl8LWqLbaXpJZv3G0fYapu1zxgP4F5Do1xpio7ZVlVKLyBHZ6RbK1Z4SuXVj2l5Or8vJFapltieNe3WtGzxRC37O+7VP4bjUhGEcu/L1Kh/pTtNI0c2dy0cYtURDqZweyNk2KRjo7Wl80weIORFY7lpqs8FQUnI1ZYdNJHFUO+dtlrkQrlydPCCtHpYevyZJJSJD1T+t0vbD5O7a+5QDmAdM3uz8kRSXQhaf5VzaHrd6y3pMW9jpqynaMDKpEQaUuoN3hUeWaQgzd7s+ajyzQFRxZO/tPfomRqPwQjyYterNR2y3mfgs8OxR6Orim0OMH1AukkqzFmqqiWVqeMAM3Lh/NR6AqQpRaodxH1elRppoLisFy180lDkruuvJfYDUHVSUtM+VrTsW591vkqurhkhqJYzHcJuShHWGMgnGTgTcrXSjknqLXzci+JPt6uxd/ZajuwubWigMR3brtf6VPhwu6InOTd3D4VBKN4zyk266ppoTT+znDfPRS29ohhFjjcuL0F5qSFC0dQUTy7nATa1rrs9RUaEoCH8UyG3w5pbNC1T8ihmrcPqBMDkgPW21yElO+9sXqIikkrKowbbcUzobcMGx+KZ3NqO4bURVlORZR07EDvdy2jtScv9D0f7GqfEHmb8Srji8P4jXLSdlaykw0qieSthKUmtCMfF9SzLYfT5E7yP+VOhRxi2x9veWSnI4TjqVilPHPej1Cgxg8S2RHGZfC6tIY5SAXdri8QjuXktJDaWsrjp1CrGmkqIf/tquUC+u1edLprfsZ6+Pq3Vzgeoxw01p8c5QMQuts6nTgQ0BTDxKiQYBByeQY+l8l5hDUVnGvkqZjz+O5FJiFR4OIXw5rH8bJfzOr8rFp8DYdv6XDKjsTFWUWL0tbxagAkpRf8AGhfzIfJZuDtpWkEUQRxjawjcLeSpCpYymzNiAnfwsjanenfO97B3N6mXqYMShDSTs8bNmk3ulRctXVFVU8Wc7/8A8R9rJTY8+C1+dHUR1kRsPGi8OfwrMz1EpGPFO/xINC1zMR+Jdqxo8+Wab9yNTU9rqjEDsiBqUB/UX5kEnaBqGoiqIzaWXK2QM+YrOWsI5cRyu8KTC2WeoiXqU9qI11E/JrajthHI34ETgPqk6k0ONXU4y+0nFPnsEX/zLPQjbrI231LokMgEDs4Dn1KHgh/E2x9XP7PRcA7SUWJSxRSw2VF9tt+wxt6hWjOjCMx1bc9rWryCGoCnIHjfo93UthgXbiKloRp5QkkIPETXXLw+s6XIucZ9T6d1uB+zObD2Fite9it/MieHTRgWZoMc4hyyNxbXe5tFZYfiEPtnFqXlKCwtnkS8SSzx+R9Fjl0sltEnv/8AcCDu1uVxaKRDN7OJs0cRXtbvC61UdbiV1UJ0zEQuzjdJajqcaanmDJthNqSTjkmabYOSz/q/co1fUR4fTHOb7Aa5xFUGKdpJJIhGk4kR9/K1UMmMTlGQTSmYn13OvQw9Hkl7pHk5/UcGNuEC1ru2XtVJLDHA4Sm1t2fJllDz4Wu4R2p2WQCO7pz9KdjhabluzXvY8UMHg+VzZp9U+SuKn28/yoPYXExJuovDmrlqUeZ5cknGPhiGb3C+hLfvWca6XkhwUbbHk2+HapwUoSFZkw/UkEb2kzA5D1fSumWpMIOJdy55ZGz0MWKMEcidhPJgutfqTplwQKxtvyXY4XkDTaXpSONxdYbuzsWKMkchqHm5t0J0K6KMydwIckqPD6jEHIIGa4eq57VK/wBna8RvOO0s/EXUl3lFgsDa4R87a/pZDbt5ox5JeLJfop+E+DlvVqhbby3I3HzXSFkANlkI/Eit3c0RCy6wqkieTlu3mu2/pRe5m6UukhTAFshbNd8S5axXPqifIdUEA2+9E3ck47l0MkFxOiXuSLdzZdtu+pOcN5NAZy+EUFDFnuQe98rlZBhblrO7RApB0sVOAjw74i5yJMybK+XdDTt7k0dPFzeRi/cp+JU7ezwPFuAfSqweaZadnOHGVuR/yRtGw8pGSjjOSTKNnIvSp8ODyCxHUSBAHfd1IJvUhWnyzYv3p1qMxhvMHu8KsIeEL5UVOVRL03m21SYsJnqC4lZUF9EavUiykGHu/grFsLcQFnj3OrmChp6N9gb/AFF3KV1asO71J6g5GYlo5L9WtJmt5IBw9rdVqCEZG1DkgeEc+SepOxlSw1trs6H2H3d/hWo4Md2oN/BcKliIC0t+lLUexmJqNrjeNtmaaGlkz0Z9FpxoQJsmZ7URUMY6N+9Go94maOOSQ7zbn7k3wZRAgB3td7rVpWw8M+bI/ufXTcjUN4mbCjk5mzW+nNd9lMi6LfDtWqbB7vIUYYPsJ8mIu9FBsZxqVyjHY31ZpFh5355blpxwlrMndOx4WF45vdr4m8KKDYzA0ZkBNYxXc7U5HRvGxM7H7lpjw2LMjB2IX5DlyUWSlAfB+UVVE9wq48SrYaH2YDuADvAi6hdQZBOSQpDyuJ7vhVxJDbvsf+Ciy2i+/PX3LNjTRXVedRMUjswm77hHaKZeG2Td0urAyAhHn9WSaeSPmz9PqTLsZjHgn4my8Qsm2pXJyNmci6lJaSPPR/nqj4zU55uD2ly1UBbID07yAOlpdKIBOFz4T7enmnTqoyMrNvlcuhYVrs7mL8xHqZAWRN8ZZM9uqn00NTVaudgd5Ep4FhgwhlSBfnqUjlaf0j3KDWVx3kwZFFnoIquAthcbguMdOzXZ23F1KNPMcxmGbiDOn6GjkmHis9pepSfukiMs3dSQVellrdWfVkloXN7rfErIsLYrs3tSPCTyGxwQWMYdXRUbi88XtAs97R52jcp59pAqMSKeojlKldreBFJl/UoB4TPud3ARUK207Hf83hQBZEQTHZw3Eh9fhUmONodNLk3TRvZmb3fvuTjC992qAsMi3dxfUl1OXhQ8O58tbkrXIsvE235IALpbLS5ISt5dRIeHd3OWa4QntZme35oAMZHHRlIiqPZSE26vltUAhMW1zHNFba+Wdw/CokNICqzm0d7huuUG1u5uSs+G1o5pRQgTFmzEsGzdKzmGj+GTs+3qcVLImIfUlFHwRtbIfJMTlaOjuknyXKPAJkAkWeX5kpZGki0fcygFM12T5XJPUNaWROJLoSOSh3QdPD6lKhK63LpUBpGLz/gn4yId7O9vwqx0TbfzeFM8FyO1m3fJO000ckwtJmI9W1Wp1zRh+HGA6+W5JsKoofYZCu0fb7k/TVQUrZM5AT8yFXgV0W5jZhPvUKsjhkMjCNhL/FTyTsPxzNNGDMfLc6jVtc2Wke31ZppyeN8vyqBNG5GVjvb6UJBdj41EVrEbOXwijGqCRtY3BMxwvCOb7iUjqbluVk3ETlayaAerPxI33aJkpAjcfSglciMXLaz7RfxKLLH71Iebqs8upNB82UNmyQHs7WC2bDcoNTC0Zd1uStAyF8zytzTVXwhuZtw56epZb/svUqH6s2dEAsTcnFSHhAS7kYiNo5sw3atuWu4NETSMdEN6lTRxiOmX8elMcO0tWZCnEVAdXfaKK5vfou8Nx1ZJuktn6ldi1YDdObv1I7nk805ELd7J4Y2u1ZrelZSlQ6siELiJeFNWv05qytbLu3Jrg8MtG3P4k1k4CmRREub7dEgJrtd30p943G7PP8qYKNyfkp2KSOjHdf4UQDuuTkMbja7tcXcKkcFrdfFzWM5HXDF+wYhu0Z7UiHXPK4k4MOznuSLPz/KsbNdRtxZK0k70tk/6kDybtPCiwWNgcNxLXaSG25Iy7nQsVpZXdKoNRy33o2z7ur1JrXpUhitHk2QoDU5w/mSXBfL4V3jMJer4khqGy71Nj0Zy1x/gkUb9zWrpVHeuPNroqsNGIRf/APaQuNumSQza/wClK7VA9RP8knFtuX70rnEddqG63k7oDUcta7PqSPJNcTu8SVzc9UFahkTE/wASW7NA2Y88tUrX3auIoBJHQJuX6dURSWvb0poSt+JEUzkSgVI7tzuuS4jDyQEV3c6Fxci5Wqx0rHCK7yQySdzdOWqDw2pGWm7b6kGL+Q2Q3BytXGF/pyR9XLMRQ2696sia/kcK0rndn9ybIbn5Iz2jzdduYeboOdqhoYWK5Lht3NyQyVDcmUd6h/NBB2W2/JtxIhke7LJAO0tXQ3MRZ9KAJF23LNXuC9mXrA9sr5BosObc8kpsBH9Oaq8KoZaybY2WW5yyUPEZJPbJQkleUgchYye79KlAev1WPYFhOA0dB2Xq3qMWk/b12XChhD/hRXau5d5ksrJWU+Fwk1OznKXMi6m9VyxFJiElOeYbRJP1mLHUMMbZDH32q9jPW2SMRxJqg7B6Re76lFpqqKSQWkk4Qd5C1xKEc3EkNxZvcIqRKMQgMUf4p9RyeFvhSRobGs7dVcdGeDYBPNRYRMA8YJAYTlJu+5tWV/2TxStwmOmlw6sip6qF+rg3EReeqgdhvszxvtJSlUYfhcs8QGI8Qm2r3DBP7O51VJRvidRFh04bZPZpLr/Tz5OuiKflmEv1EmfYX2DwPGMSqMV7T1EdZUvujppX/bG/jIvh9K+gm9jhhGJ4ntDaOv8AJeb9kvsn7Kdk5xnn9txSW9i/HnGwfytotrWdoqOSYmCnYRZ9LVlOEpP2nRjaguSz41P4IHES9XUmqiqYQFnFx+lVI4xTyXO+0s+lD96REWn9SaxSLeWJMlxRxMdPVmhbFrWL1KvmroJLsmYS6W3KHxJeXDDnrvXRDEjGWVLwXJY4fkyEcck1zyt8Spjjk3O7ANvpdAd/lcPyWqxox77L58ckzJnfb80X31JufiMPwrOkJkObA+vuTns8u38Nx+pPtxF3Wy/+/DtteViRff1rftG/gs4cbx80GmXJPSIu6zSnj3Vvb+CYftA1xP1Fks6dVHGQ5uw/FmmjxKMQJ2Nk+2g7zL3Ee0R0dHUVcr3BCBG0YvzXyP8AaF26rMcxuqrKyQxM3thiHpEW6WW5+1L7QpZj9jp3b2MMxOTwl7viXh2N31VRxTZ4s+Ql0/lWTjRrGbfyL7D8QnqqCWpq5HOK+xhikESL1XDzyUPtL2k+9sQKr9nhpRyYWgg2gOSzTVzU4bGa34VygmirjqI5TcZbPwIxu3n6VFh4JUcJ4tUyyyHwqcN0kvhFZ+ukh4x8Bz4WdrX9Sm40NRhYDQHUXEO84g6Rf/mqZi4hgF7Be9txdIrCbGlZe9jcJbFsSI5TiCCna8ynksH/AOfCjIpe2WPG7uYUdO2lx9ETdLa95KhrCelOejCoGopwkLfF0Hl4lPwPGHw+eLKPigD3PEPjf4lCfJo0epYLIGFxZSAwjla9z2iI+Fl5HisjSV9YYM1pzETCL7epbXtr2wo66gLD6OK8pWYpJSa3L3LD8FxjEybaZWsWfkrlO+AUKFDkJibheI+FPTTHVHqe0eQi1ooLXHJ2d9qNsibvWTZY0QsVuQ3JXMN2bf8AtTtuiAxfuytfmp+QWFFVSx28KZxF+dr7XTsNZJG2WbfmUFtqTE5FmiirZaNiT92Yl81ySseQctbc7uartR1zdC0jj3sSnWJfcn4svqDtJU4TioYhTmwVAMQsRNdza1M/fk5AYX3X81T8R88+pcHNJ415NFmnFUmX0GPHDJEbsx2W7SbaSdDtRJC57AuP+lUIidueaFr7s82U9uI11OSP2Xk+NPXWX5AI+lKOoC3NnYS9JKlbMrvhT0ZMJXG7fUK0UUjKWScvdJlnNVSTHq7ldtQsRi2rfqUcJmuyzVhDG0nVtWcpKBrixzyvgCOa7RmtTrZWa53/ANKJuEPmXxZJtyAfL3EsHkTO1YZwAIWz0d0XDfMn6v3Jac2ToSPuzdNOytWhu1yG1m3D6lwRcSTrbizzSKNruq0lLRrHwNXPuzdySMmLvRvH70PB782LyUui/cNW2964+WfNdMXElHPmqSMpOh1y8nQGV2jbU2JXELP3qU2HuVu+0UOo+SIb5PAFNeUwgz2l6vSn+NPG5g5u4k+tvSSQ0rxtoTqXQYb7ZLk9RHELbn4r23fSSwconbjxTSBp5nLV+lSwICMGI7RJ+r0pj7tMqoqWOWKS7dxBPb+pMNT226tb3qHFM7seScOKL0sJcnLhyxnF4ZM+oU3TU/BqB4sccoOJZXPaJKvCoMQFmkch+aeOocoRdnezO23PpXPq0d6zKX0STkgIP/t2C70m6bl9j4ZcOKUZ89CI2tFReIBHk37k5wzHmzj+5TVF9yx2ip6Yo6g6mSQDEPw44w6y8vcnaHEjpwGKRrgF7mLxCosovYLvla/LVNjdaOtypq1ySm0+CdNikkl1j2im6b/eqqNpHfV9Uy37vzJFUPDZkzCQvcyy0/Rt3P8AI1L0cEkwSBJwzEGDmmjwOnv1Pp96oyxKeQdT6vSyfCumj8Tl9S5e3NfZ2LLjf0TanDYo6YjB3K1tNUw+G1MMrxgbEPqjPamjxKTglG1trsl97T5aGw+HkqqdCcoNkz2OUYhtdxkHncpA4bVjSBKzjKJm4OIvuFV4YtUFbm7F+5T4qqQoijfaJcxFZtyh5NoxjNFgFK4vlwiAQbW7quXCozIy029TJRTSTXPIxkRcyJ+aPiOI5sxenmo7lnXHEkgRpZxEcs7WT4R8M/xZZIGL+8Hdkh4k121z/iuHC9Ro5vt5LNzX2a6/4omjQ01QA/8A1WPb6ntQzYbDlkFfAX1GoH3SxMP4m5L7putbiKIySd7hKO61cCZR4HUzREcRxSAXIc+p1DqaWppT4c9NaT+laDsnTvS1hRGew2uYS81KxSM5JSB3bdcF3l6XUfmTWTQv8DHPFf2ZUac5CycOET+pOSYX7O/4p2D1Da/UrCooayECH2i/pyEUhp6iEyY3aUmbqL/Ku38k4n0KKsKc5h2M9vcSXscmQ5ZD56K0COWR8jawfh8KlBHEPMHMu7VTLq0i8fp+5R+zuMt8mWifMTK14ztLpe5lcsUQsWcFxfFutXaenCaboYiyLao/NiW/TX+yroax4ZPxHv8AIVbfeRjdkAD+5aPC+y9HiVBFPJJHTHZc9zbi96Gq7C1gxyzxUFXLSsF3EjgchYfVcuKXVdPOfuOyPSdThjwzPhij2ZOEd/yXDqKiRizsEPhU0sJeG1zpprXtISIH3M/pUk8FkhiCSTD5RilYiC4HG8W6ku7gTtGqxdRJUzPnTmQ2BmRH701JhM8YOZxGBXW2rV0k0VGBNHRBb1PxEGMEeMVAyHTx0bMFnCpgtEveXvQut5r6Ifp8vkzNQYe0eskPNv1KS9LHYLvmFvuV0BRQ0RQezbmt3f8ANR5Mv+HtL1dKH1Vs0j0bgvBUy05kOjtb6UBR2j3K3OoiG1uE1xKNLMBBsjyMVSz2X+NL7GIrCIbzccttykcGAeUr3fJMRSHdlwmK5EMj3axPd3Fcpc/9mqxUuEHwbXLJ+/qTgQuL55tcheY4/htQjXOVrO9xd21Zyyfo0x4UvJKCGPk5OF3pZONHEQ6yuXdbmmAkPLPKMkgI77uGxF6cuawc/wBnSsL/AIo+eEteXqSSu8l+un81WD7n7kReaWo/vQdyCtgtEvEuFu70XSgn5HNV1+Q+pkrtO5Ic7h29yAoQii4dx5Mhu2o2Fx10/KgQXDaO3MWuQvtHQWSIrnSEri1dBqE3UOnzVpTEEkGzb/yVS+W7XknaeoeGYTB9vxMgTVlsxWsUc2WvIvNBxPZQKM3bhPyu6kB4kcjZCAASiez8Tm6DNIc9uYQ4UDPa/MjTcVG5aoo47S+Ske1NGOVl3xKqGjlJG9KV4PYXyUuGOikmF5ZeOWd259qiHVMQExsmmyLVC4E+TQxFEOyMhH4Q2o3F+azd1pE+goQqJY30kcfLVXsT2zSiO5dculUAYlUj/ffqTo4tUlblYX7lVkaMvC2+dqJhYR7yd1Tx4sZFk8bW+rNW1LiUEzFqe3b9SZLTQnjfLPpRcNytzfpU21suX6kHBAdUCI0cJl8IvzToU4CWu5OBaSPp55oAj+zsJE7bvJd4dzCydcXHROWtnkgBjgmMejuI/CnYIzFss06I2tkzbU7w+HZl5Xc06AFhfhZ5bfUkRe5FptcmtYfUodVikdOJWPdkkBOaPcLOy49OGQuzsV39Ko/9pJ5CKOKBjP1ZbRH4kEvaSozzNqUiHnaxJ2haSLSppeJzkDaqaop4r8uPG3w3Kur+0k9ZCcbsEQv4Y2VHMTEWrrJtG0YP+ReTRxjykuL4XUKbPdZnzVR1EVpOSm0WG1ldKMcEUhkX6Vma1FDrQyEeTNu+FkpifMXdrbdtqvMSwei7P0INWO51rtc0cRsQv9WXJUMVO1RNm0jRA7+LNGpKdkmX2bhA0UZXZakXqTcUklCRtnaZNa4oI/w5iaN79dCJSYafiTf6lSHQzbLJz3fEp+H4O8x5vnarmjo6f2YW9ne8n1ue67/oragp+IxAcTjntCONXqJuiBQYX7VDlT58PvuU9sPcRNo2cvMlq8OJqczOeIN7bIhboXJxgm0vMAbwiyrUw7hkAw15CLNn287WRNhsYnJw4yltcbBIefq+S0c1O2YtA7CPxI4KNowE2vI+8lOonMyVZg51FwObRD/wh3ZKB/sqxGOvP3LeS4e0hFkHN+okQUYRjk3duT0iNZDEh2ZqI9Ge0UB9n63dkVw9wrb8P8LLJ7U68LiOgNb/AJUaRHsefHgNZHrm+5SKehrI6eWPhsRO1rkTbv1LbHT7G2Ol7PaxfhOP/chxQ9jBwYHVkBvJeHkOaaq8LelAfxD963UlPHl+KG70k6CWlppA1gErm8SlwLUjzQJOHMTvI5a2tcnuJv2Zl6rhW3lwPDphzOnjAflasbjZUfHsogYQ9Q5rmkmjVOzhybsupPRSMWrf0qtCOTLk5CKtIsqenHiZbW1XO2dGPzyKaRo4Td3296qKnEGEyDXb0+9HiV9QwvnaHpuVXPTtlnqKtKgnII6x5NdBIUvaHzFs2uUOXa/xIbtRey1ao5WydU1D8oze5+aEKo4xEL3Ier0qLcXkpmHwvNUgxNaD5qqCy0w2OQiI3e7y71YcRhyzyVXVVzYaNkTby/SmaCslqpDkkfpVfyFdl82dQedu5GQ2tz3fEoBYhwys0+pCdddc2d2aYEqUrh06k0MYRuR5uIsmgqGENcv4pBJJUag23O1BmiVJuDNn+JRZZju1b9KfjKQfwzyEviLaKdbDTIZJ6aeMhDxXeJBVckI5JLOe31CmGjkLR+p+SlSSU81LlwjiqmfqjfaX5VY4dRhQ0Q1UoAdRN+zEvAzeJRZp8EUxRyU572ty9SWT5E7O1vTatRBT0UkNUddmBPD+BH65fD+5U1VhsYsXDzEvSSzYo5CKUcRUt/E/FZ/2fwqGd35fiTtzXaf1IHy9SxN0NW+bJXWjlmjIdwv4e9GEbEfpFaWWMjGeebB/JdCjOS2xvmSsy/EEXyYUYFa3JhUmdlW9LJHobIShtLJ1Yzi5RZ59+5AEbDHnluU2xkC3qZm707bsyUiYQ5sya0RsCQwQvzXLrSz8SdLcKTR//tIssa1LTNLh225MyO21+9EAuR8tqlsqB0NpaM6IcsizbciPaNrZpbuays6LYvdnakcb2Z2/JGG5LuydDZrHkilDJJqzOkVO497e9S7eJq+dqXBuLTqUbG+hGan4mvV8OaRQsJEztaI7SU+mha/Xd9Kbkh3mNj+5Tvya9rghPmXJmHy+lBaX+pSzp7ef02oOC465KtjLttDFu3l1LhDa/wASlFDdyZ7iSGlkG7N2JVsHbZDtQ9SnvR3Dm7dK57O1/LajeIaS/RDtfuXS96meytck9O3J0boerIVz7WZmStU32XzbvQ+ytdy3fUluh9tsiWkXwpW6Kd7P3vntXeC5c2uJLuIfZZCAX93NO293iUiKlcX7i+JI4bdMrfhU9xB2GRXF8hbNkJR296k8G3TTcmyjucrc/pR3BdpjL5bc3/Sk2ZaapPHv5XWoS9ypTMnjAlJrvpQuTlrlck46c0Dx7sldnM4OxPJaOVqb412maIo+7NNPGw96pMydiOTXmgMu90iFh5OmjLdzRZgxoiuf/Uhu77tyIhYeXShaTXuWpmK50/S8MTHiPtz1LyUVicSHNK5+SANb2kkk7NySYVSGxEINxp43uExcbtpeSyvUPJkPEcWsZ7UoY2kMRbO4ntQAgE77AZOT070riBncZNvHyVjFRn7OU8cDlABiFw+I3/8AhKRFJR4ScvHpo6+ocLX47vYH8EUL/wAG6fB4sFmgPHKaqgimATaKLabxP4xWv7H9k8CxrtJSgwYhFQSHdadtzg3USy+HYhUYpWmDzjKIx/3gZiIt4VtMJxCshhGGkijCd2fKWy3b8K1hQnZ7tD9rh4GAYX2coKOgw2F7QGULzP3mXmvSezmNSdpsHo6ypeGnqKjc0ASbX945r5Uk4tKVFPBUSVtObNxuJAQje/cPetl2E7H47jHb+gkrcOrqKnppmJ+KBRDDG2tubreyD6NOneMvxD+HcmnhYn0O4c/CycmqHKUmaNhEXt3N1IeM9ueTitkzPUaOjfzP8rJg6V/W9qmFUHz0/ggOuceYB+VVYtURfZ3jfY1yLgvny/kpB1nU1jckhqLdcnu7x/0osWo08zxiLN1fJC9VNtykt/cnyJpNPF8SP8Mi6m92iVlajIVlQIl+K64VZPaTPK5C/qXZenQA18SZeGXdqFqdkpM5KXEHV/5JiUXHQZHL9yGS/ilG27LmsF2r+16j7P1x01NbWHC9sxZ7WfyRshLG2bg6diLXd5XLB9v+21HgNHLTsBSmzakD25e65Zk/t0rcSk4FHR0xzu+l2fSvJe3XbDEO0FdLFX18MoQXE4wbQEn8I+amWSkVHE/spMa7TSY5isr1MslHRk5WCLXZKtxuqajpwpqSvkqhPc4k3SqSsrpJJswe0W5CnaWnnrDKWR3Iif8ANmuJzbOmtSdhtJxHLol01EW6VY4NVYZg/tFXOTy1Q3DDBly+Ik9R1lX2XOCWgjiOcXIvxWvH9Kz2IR1dVUz1MgGcszkZl7/EhOkR8iDVVUlRNJLI9xm5E5KO5bfNOnHJuZwf+CB4zyLR7R56LKRodpqWSsqBjFtxbrloDhDDaYHyAfCHqIlFoMQp8LoTADY557b/AIG9KgVuJT4gYySH08hQXTBO+SYjfIrtzpwMhkHLcQvcmmmcvd+5Oe/RIKY48xySlIe4ye5yS4w+SENxaZCPqRFHcPdcpALiAJJu5uebW+kkrd+j/MVw435sXyTQAnN3M1qXE0Q2v35JFDaY5Fcq2LOXepdAgG51wY3uyztSGN+9IBeLuSue7RK3qFPQ0/eyTIXI0AyEWQP1J8Kd4yHPcPejijaNi29XJSqfPv6VjOb/AInbixJ+SOdGdmw7kI0p5Zf0qxt8upIue5ll3JHQ+ngyLSRsOrvcSnjI1nxKPww7ntIUJE3d1LOVzN8S7SJXE05sgctcia4epQ3kO7V/zZogJxHTalR07E0SYkhkUKUnyyzQ3Xcn/mnRntySnmtu1XQqLi3qJxNm/v5JCWumW3xJ0ylNE06hu4lwZLtFDInFEJPmL5qaL3SJEsjk3JNfNBxnHR0JSXFc2ZK1wcklbDEXExdmuVsFQBW5u1ypik8sxRcZy72ZTJbm2F9kuRmDPLMLh8OaOIuIGeTFdyFZ9sy1S4hebrLtHZ+Qi4lIIz77x5p0JAKIZL2HxWqi43e5v/FK67vf6Udsj8hF5HWBu2MXkmfaNelVYk497/lRPJdq5OjtlrMT3qNeW1l06o7dHdV4E3N8y80bEw3auQ9yO2g7zJntBltuRjWOJDq9yhcTpzd0uNaRZs9yWo11BMeou73uXHm11zIlA9o9z3JSTH3ZCKO2LvE8aoxHJn2pe3GWubqu4h+rwrnGfLJPtAupf7LL2wyIRbO5WcEJyFc4PaoOByUBRSjWcUZS6CjYSVnRzd2T3C65cvt8Hfgyb8yLnBMNOsqRYchLuudWp0PBqHjPqDnaoFBVRwwlmz3F4VZ0VZBxBeVnEF4WVzs+p6fSkWR4XVlblG27dzZL7pqRMs4rR+anw4xh0wtezifyTsWJUXK8x/cuBuZ7EFjf2VfsMsfUHLdzTvsshcgbVP1GINJazd121MQzRFdxTIcm0tdHuK9n0EFCYvm4tahOOOM8nDcl7c4gLse7NMcZifflr4s0lBmcpw+iRQzNT10UoNuHxKzxUQ4o3ROZHcbqj9qDii+wS6lc1OMUU0Qve5GLWmOXJKUfeqNMeRaNWVjVUfFIHa27wpxpm8tqdHD2qLTjdjEuRIfu1+9+XzXS9CY7HHmbLky4AgR5szfSiClC4d7j+5GMPDu8S53R1RTHBGLvbd3CTJ2PhXj+G4l8L9SYaO3udEMLrndI6oxn+iwkxA5rXMHHhBwgte3b5KVDjGIez+zhW1YRZW2DO9rj6VWtTmWmd1qOKne7V3XLKjshjl/JE/7wlhCIPaJyKHbGN9wg3wp245gFznM/K51E4Y58nFGENo81zs7VBRXgkPYI5sbD+5ERXeNiuUfgt5OS7wbS0ztSNVGP8gjJ/Ww+aEhMrn4ja+lE9O8d3IiTR2Xd3vtVpSM24R8gGL3FnuEv5IeC3Oy79yI8rh2P7k0fELUGuV+4x2h/EUtLcebF3rhUtwWO/wCklwoagS1iT8OfKRk3Jr7JUYP6IZYa42/iP9KQ4bwzzc1ZcFi1sSKna7oR32aLpYeSKFPHGWm4bU5w2Lk1xE/hUgadvJ0Psok/es3ks1WKvB8yPl+ZduXC2rvhX7kfyWcAmu5om5/Ch0yyt5pa2igtMJLdzSEUvmglis9ySXhzSYSLQUFC8XJEw/JHbw+bJ0tvcnqA0QukAvtze1P6J624RuyuToNiJw23N/yRhC131KYEbZctyExYW9KqiWxoBYe5tEfEbLTJct269KbKMSSFYQ7i9KI8ifTaKHS3vuQDn3oJs71Holdb3OkJa3dSLTInQFglldy3d6U21hybpSYbizzfcnCG0Rza5BQ1HnIJN028lIGNiEbG3IqSnAj4js/uUth11BFlkAheHrDctHhVPHQwXm7EZ7rfSqsxcrfEpwTOICHh/wAU0zJk2au0HJtyMJGkbnaSgdQp+HqZVZFE217UhIyItWT8RAUfK4u+1AYh4RVEA6XepO3PtyZMHIMduXUnBJ9vhQA6IvzFlLpqdpLr+nJQgkt16lPjqvwQyBrs+pVETTBqcF9sYWOoeMfSIqrxLsbIUJezVDkeenE6fiWhKup4acpJ84reZKtrO2GD0bZtUPOZNpHG1yp0QtzMv2bxyhpTdnjsL0yKBUYXWxsDtFIZ5b9U6XaqsrJiznYpA/ZhI1o6p3C+0EtZLLFUEMRB6mtzLxLDg6kp0UJU8pHYcXC85CbkrKgweLglX8L2imi5hJtI/kK0UXs8lp3gZDueMX3OyzmNYlAJHHTAxG/MsytH6UuEGzfAqztNFGYNR4XS0tjb7guzf4lBrO0VfWF+24AP/dRbBVedpEL6besvNNOVo5fwWZVId1j5tuU2gmgkveoleMQbZFG24/hEu5QHICj8d39KUNOwnfI3yFERothECmPgMQxZ6CT5urWjp2hsMwu8hVbhtG4yFlkOmlz7VtMBwVpHGZz45tu9Qh9S3SBuiXg+GlUSifCG8ugC8S1FNhoYe3FNhOqfnJ6fhFBQUryCWTHFEV15k1pH/wBGVoFO2WWTWiy30OKU9iHJSgQi+b3d6aGG1y0tU4qcxIdepU9DXONdizyzGUVM9zCTcmWciUieFO1gu2REnwpfwxyZvTtQwxyDDE87WyuF1otyz7lMp8h0MLlpETYwVGA2s2VyAaNxPR0OIVklPjWGxRvbTzhLeJe63/3KVQTHUUZVhMwxHmbXehtoodXRSurI50ZkY55W/CyP2EupW1DGFZCE8eRxFuC5uaKso5JgIMngAuohYbsvhRqLlGfqIeHqAOYu/h3ZfUpUZRDoAyXF6vCq3Ee32Fdm6kqPhySiDdMWWn1Kn7Sfa5RfdUv3XTnFWcuJOzWh/Vq6zbRrrNlpj9dQD/ux4hFRSnteUrbh9/UoUOE4XHUBF/te1x7WktGxyf4rl47NjQTEc84PPPK9zyk+5HQTVGNVIU0Ed13Td4Vy5MyjzI7MXTyn7Y+T1o8Nwyj7WHgWKdoTpyiKw6mKMZouVwkNpassbjFDJ95nHFURVVEz/h1MX94N217e75KmCjPCawmngkIg3XDtVl2ekMp85AtgJyJh+Jc7zRlzE6lhnjnU0BXf7uxA2RCopVAEOvT3/NX3aSOkpZJXB7iJmyHJZY5GuzZZLkMnDOyc8/CoE8bE+eamHuu8N3JV0sjEe99i1RiwDj265kQoRje7N9qtMKhhqDN5WsgFusukfSmK+OnjkH2czlDLxhb9X81pZg0QnHc+W1W01ZFh+Gi0DsRl4urJVhF3NkmSLiUeTNuvVp0FDB1B1Ut5m5F8Su5ayLD8OijgyMy5696oY43kLJhT0Y/hhm3U7qbLa4JgVXEtfPc/hU2Ca4RY2ttVbDGAmLvtybpTpzHHcepCKqyasvK2jkhqSidjAchK4mISyds1OoKV5DigiF/aD5CT+JUUXayu9pOU53lM2tMpRuzFWdDilFigiDSPRz+APUXuJZ7xBwZNqRCEyjkyKUttqRZUsYu52C263wpQfg0ZSVFolloOW+1Z/EcQufMne3PQbkrRCUrNHR0Z100ko3cIGvjMWtFz9PvU5oWukM2crmue1ul1l6btdX4aEVOE4ywRXZRSAJDqrKm7TUVVEcQZ0Usm5wJ7oiL6u5ODRU4tk0y40g5m9vfdu2qPilQEcY5O4ke20vChKZ4QK842LLz2l9Kzc2LHUTXyHclJhjjzyWQwyFTFO0Z8LOy/w3Zck31P6hzUeWojEDZpXItpMIvcJJoKhx0zb9Swo6yf8KmQcMo8srTH1KuhI6hi22h/xPSp1LTvaOb3F3kghksS2Dky4Y+5d8WaT8trqiFwA8NwCz9PwoSjcbsuklJucR5JiaRh1sdZspDQwvkWf0qMYsL5eSfOZrr8+pcmkEm5NuVFIjMLD5JWtmWSctYR03Lo2DqeaChosh0ToDa2qQE/V1fCnbbh1WTNbGNM/iRW29Q7nQGVvcjDIiyy/MporYQ7U60fc+aC7d/6I4ybPN36uSTN8aQ4Atblk6eGNrPSS4A2uOidtb+PNczZ6uOAoht1yXeC0xE+uqfDPmzXeSfhG0SfLf8AEuWeTU9bFgi/kKkwX2wrGa4+rn0qT/sjUXaBF+tWfZ+up6EJ+PFdf4hU8u1FHCe+B7X8Qrx8vU9Qp1BH1HTen9HPGnmdFCXZOrEf2QXfC6YPs7Ui2b0x/wAFrz7YYQMUDxtNxci417bW9NqucP7UdlioxepqKuKs7xGMSD9Vy45dd1cFzA9LH6T6Zk8ZDy0sFq4zyKklHP1A6T4DWkF4UctocysXp9T2owe43gnkMe4SDqR4xjVFQzDTjURVV8YG0kRbcnG635iheo9Q69hcvQ/T1F/8h5K+HziRNwJPU+nSg9hkHnEf8Fs6rHmuJ2BrO5RR7QMT7wbc+vqJerHqste5HzM/TumjOozMy2Hy5fsz5eSOPB5ZCFmBaI6gJDvN7QLcmCxSOG4I2Yc/Em8+SXxRK6PBB+5kKPsvUSXaMPxE6X+zMguTuzWh71ZUeKNxMpNw92vSruLgSRSy+0QnlbtN7S1fwrmlmzQ8no4+j6XIuDJ/7PmURvY2niJVVTG0Z5M24VqcerI6d6iJpGlINrkL3B+VZSKOWomzaPqfqJ1vhnN+6R5XWYscJKGNDXs8UgE+e/0oHp7m1a0fSrL2chMWy2jzQTj3BkK6ll5PPn0yqykOF8+dvxZKFKTiRbu9W8tPc5bvyqunjbwt81145WeLmjqRCm4Y6oeJ77i+JHNHd3NaSZeO38q6keXNtHTmb6UyUlv0pGLCKYl2jnktUrOWTCmmtbPNRikPnoSCUmLXRB7v6VqkZMdInI828SFi25enxJXW2sTOSfHDagnEOA9xBew+K31KiBgvC7ukWWY5J+nmCE99PHKPxXKdNjFFNQlBHhUMEpOOUom5EyAKgR1H1K2w2jfjjHmImX7Qi6QZGFRLUHA9PQU9LlDwXMWLf8ZZ96lDGGG0155kb81SRLZe9osYpMPwHDsOoorSpryeX/iyv4vkPhVFR9laisw4sTqJWpaIXtOQtxOfl8yUnDaNqgDxCpZjsPhU9IXVn6ybyWpo8PrxCgw839tvkIqejjfoI9M9e9N8krguOwPYkcewqeppPZiqoYbjpihIb2+Il7BhX2al2owOibtRHSU8ULf7rFh8PClAfIiXoPZLsnhXZvs9FQU+FuJmAFOcsl152+L6VcEIDFYdPDaO1hHctINIpxZ5ng/2X4F2ZxinxCjjmqJ6Z74SqZLhEvVbyW2qceq6oieeVyNSDo4Nz8Nhu3KEcNPGJMAOWi6FJGDxzQD4pJyA/wCSb+9qjdkbInjAm0BwF/UyYOE4xLUYxf1MrtGbTEWNVG7fu9KaPHKgtL23N5oDj26m36VHlhC4nc2K33LRNGVsl/fUt+pgOilBiTlo8rEXzVBNJHHa79Pwpj7wguHWQfpZOidzYx1h3ZsV371ICSQrXzYv3rEDM8xWNJN/G1TacXuF3qZSHvEUqGshsAI8+YfxTmotm7hy81mg6R/aW/E6mQVjQ62MVqzZvHJ+zDfa99okfZunkwqkq+BiMgXmZN0A5dPzXzwdU+JVpMEkf4x22i9ou6+ie2f2P4J9oWOlitfX1VGfDtkGJmISZu9fNVZSwYXj9bFh/tBUdPIQwyTtaZN4XJZtUdUJJqkTsazwcQo6F3Ovma2SQX6fVasvNCEjCFjhK+1/h9RI58Sq5q8TB7J22BarKGhjw9uLK9595fF8Kwl7vAN0V8PZ1ilBwYpy7hyuL9Km1VCfZ2P2jEIiiI2/Bika0jVu0OHzYcUkmORUFffsijd7xH4lj6/Ho6ipP2imCvIHt48shXP8SlpIhckP70qBkll4zgUnJQirJeXFO1+e5JiuPlkKG0CAnd7S7hy6lkbUO0+KVFDUBLBL+ID6ETXJVmNVlZNPJJUORVH7S3aLqLbyRBJw4jDhiRH4ibcKCgBJ7fUjjJrkGlvUudOqlo0TJwFszyu/5JXB77kxFI4jk3iTlzcv6llR02miRF+IWbZculOiLFtZR4pnEcu5OjUcTn0pcoTghcNxPv3JW22unbtwt/ySCO4vhU3ItY0NhcOuXNOALXas25PFGFpclz2d+5m/Mlsa6WNsPfky5w2LwMnuHaOeX80GtyLDRDXB28rSR8HuFK7TXd9SRE/T0p3IjtJHGvEcs0YSa+kU1c8mzqQlHu+JI1jwShma7b+5LjOWjqLc/JcErWLNri9Smi7Hjke7LPqXG8000l3MN3+VLiPnk20RVUKzupck5daGvUmeJuztXeJtyzuQOx3ibdepCEmnq/0phy6f8qTl5ooVjryPy8KVz3dP6XTXE70rviQFjvEt7kTSNaTprja80N3u5ooLHSkuLTNK7yTTSEXwukQ/+qAsf1ISfJBdcaMM+Ceu3NhdNXWjzZAWHqL5ZJXIOI92rorrS+FAWH8nRsOmT/4LkuUcpZrsZOXcpY0xwY37l0xe0s+n5J+GSMRFiNiNSLY5BJxytRRW1Ffa9hZO/wBIpdP5lLlhAbcv1CmZoQpxFzN93hS1ZO9jQZjq6RDuJ709DCdVxTjyIIhue70pppG55qSjlrjqhcXTnEDyQXN7xS5AIcrtW7vJcfIbnyZJyC7r3elJ5AJuaOSDoSPdo/8AJT6Su4dru+5VrZ82Tse3momk/J1YptP2mjpMWArfU6sY8QjLS+39yzFMVrZ/wtU+KS4f/ReZkwo9zD1EzQe3Nblnd8SNqx/W9qqo87U8BPbztXI8cT0lmmWg1jl32/vTg1j5auqsS80YyMI+rVZaI1WeRYvUXDzdmRtUMPfcq1pHtR3Ol24lrKyxaofMnDqQhWHGxZu25/EoRSPdsZCV2XzTWOJXdZae3SiOV9qmU008j552D33KihqtcjzvHpuRTV0tRsfaPwrKWG+Dpx9TXLNNSVQVFQUUdQBmPMVYhGe3KRvi0WBC+ExMHcSF9pCtZhVcdZTZnlcz6/EuLP08ocxPb6HrI5HpMvoY9c9CH5KQMYldoquOqceT7U+1YfJsl5c4s+qx5oUWACyVrCorTSZZuiOocd3VqstWdSmiVc2euaHjAPInUCWbd0t/FRbXGbiZva79KaxX5Mp5K8IuZaoI/G/JitQVchFSFkbb2fIRfcqioh9omA3NxJvCptNh5yWm5sI+rNdKxY4pOzzcmfJbjRWnjFXCH4Up6eGRVh9oMQkHN5Y7unaPhWjq8NpacSzG/Pw5qAWF0d37IBEvevVxZMVfA+dz4uo24mM01dWVAi7H+URV5SYh7PTABx2l6iUVpI6UhaNm2t05KOdQ8motbquXLjjm+jrxZHgXm2W4Vz5E+TCKkBMFoubiOao4aiOnkjesjcQNtinliWH3Z8WIR9JLkfTbfE9CPV6fNk8agBLNstyN6y63RlQ1GNUUY5hV05+YoP8AaICIApgvIntuJ9qiXRyidEPUYy9po2rGFyzZv4JFVDtfJlSHiEsb2mzEufeHEEfD/wAlzdg9GOf9nz2XV6ly5Clrd5r9xP5KDfvSctuXiRQwvMegbe9PTUu3ZttT1CyLdu0S0Jc1HuR22925IBMLFpr9KlRi4lqzKNGVpi6mOTEIuypIGBKLkkG0URbkNrd+1VRKYnJ7uafjkTDCwjzZLUvO1CBsmhMAiV+fJNTTMW180yAv5/O5DKPS/VcmTYV3hZ0iJ+Xl70I5jya1K1/hUhYNz3IteWSEBe/LUiTn735IGkdAmLky4+7vtQlmWjdTp2SjOOEXZ7iHmKC0kHHSuQ5hnb8SfClIh16v6UqKZuGLHmJN4lNCRpiybclYAML2c/htFGQvlomuI0ctjHd8Kc4mhablIBhC9mbPqiG/vTYVACydikYnVJGbsICEmzy7lIAbh1zt8KjlJw7cmRDMRBp/StaEWDVFokTM+1Jqi4c/ESgGT55W7lzeX/JMLJoyMTlnlpyS9oYWzN2+lQwJ+bpmaqbdarKLmKbbqbWqXTyBcO9iJZsKx8tVNpKgJCF89oqUx1sW+K07Yph89OJuJE3UKy8fZOCPQykI/EXhWjGocYzfpFAdQF+TofIq1MvX9nfZxzj87lXSTTxjq/S91pMtpU5EGuW5U9dhLEd4GwadJKKEpP7MwZSE5He45ta9vepv3T+Hm84+74lMLDaeOoHOVjJt1opiWa653WbNNv0Vs1KY65sShmLDdq6tjqIyImytUGpHTRn+HTqUgNQjcObv0qYA3clAYnF9We3vJTIZmIuTpWXEeaqkj71c9n+11X2dqSmgAZc9pxSdLqmcbu5NGRC+Tsq2Ka/ZvB+1ipIiOWkYSK78OPpZOw/a1t3wMGviZecmTlpmmakmj/aHu+SfcZn24Hqwfa1AR6j3+ShUfa4KjFaqrja2CZxOSMuo/EIivL4qiKS0HcwLw29Km4Pj0WE1V88RHFY47T3fCo7rZXbj9Hr1X9q1ANSbOzFa9r3dQo2+1LDbRd2e6620XXi1ZHBCEBtUORzQ8UxkbkV3JQyk4NubuJEPiZPvuLJ7UT17GO3TY9NTnRU7xcG8biPc+fU/6VoYftMoKOvCOMw9iaFomisusJhtuuXhOHYxPhs90WRmW20muU2nxCpkkOmsjvO4zLLml3uSu2q1PofCO3mER4fFbPCAdP7RUnbb7TIBpCpcMncJT3HOO6wfIfevEY6z2erKKVrAmHUsrsk0FVT0eJb4pKqjiMbojO0j/MrWd0LswNFQUdXj1Yej8J2IzqZXtG76lkqsqmOQoqlrSDmJLdP2iPGqMp4LIKenHSkib9l/881i8SxSTEpRkkZht2sJLJy4NUFSUclZw+GzEfpz3Wr1PsNgMWGkJygJT5eHdkvKsNJ4Zgkt2r0PA+1lNh5k0psVzWvJ4cl4fqHcljqB9R6HLBiz75i3xiSCsxA2OmO93t4pPtEfCKoK4gwuEuIG59oWv0r0mqw+Cbs9RYk0QFT1TGUY57s29QryztJGZSyg7tIefl0+5eV6fnc3qvo9v1vBCC3jzZArsWkqJB4h3+Sh+3MRCH8dU0JcMcpWA7drDnuFFRiEkEhs12XqX1CZ+fSYLVBk+TNcPSuhh9xZP1PuUmhjYhlsdhJrS3KaEfDAWfJ7t13pVJkVsRHyjhCCMLS8dve6UgvIwgYMJi3UXiUpha8XHK5JxuInfcfVuWqkJxItPhftVx5sGTXOquhpzmgnya6zc4+a00JFHTSmbWlYWSzmEYg1GFReDlfkO1FuQeCuOGSErzDLVOU8fG0DVx3KRiEkc0ImD891pOotDM9Od7bvPVDqyVySmjcb82ci70FRJxNHN93hFTKSnrMWqTgphvMmd7c7bsvSoZwuJkxtYQ7XFKXA48EYsxufpUmmktE2ZmK4Ldw8k0UfU+b2t4rUoxkzzjZyyb+SyNC1kxyvkpgiad+EIOLXN4fFuVQRORa52qfU04TUcE5zhEWVvDJQjhD/AIoln7+lXQAPlaLM+0ULE5FkK6dO3OOVj10EepTpaF6Ecjd+P49Oj4UBsO4hIBYbQcOOwWBxkIjzvPPqt7lXOWupc0ZzQbm4bkfzUymxyKlw72ZsPgOXjXvUnuPL0qCCEJcPkpFJG9RUDkzlc/SKi8a4jkcG1fUR/wBKvuywsMxG4Nczakkyy8hhaOIWyttTnTdrclLJuLLK0fEoE9YOenhTIJZFuHS1NFVcM8lVzYgZDr4eSjhXSEfeRIKou5Jj3elRpqh4wzPP3DmoDzTzW8xEkivssdnIs1LLof8AaGJtM9u1OlGZd1oqOFPITjmzipoCFmRugYIwuXftRP0iydHh5aOyDZb13KbChsScTyRMV2mqJx23XMkNiLChoxceS6AuQp8si5eaHvtSNRrhvbtZE0b3DyTr3EP+pJo3zUFIKn6yY1LbLMtbRUS26RmUqXITJm7lx5PJ9B03C5HRm2fLxLpTMOrOohyOI5eFK5ybRY9uzt79E9qgcx12khqaxpJdAbRQpCeF8i2kyEpH3bLR+aSwop9XKqJDTd/knBmYSz6VA4z5atam3m79U+1sQupotvbLtOLtSCoju0fL1CqtpH/Kkc12utyXZiX+YyykqA9640wC2YZqrOR8tc9yEZHFibJ1faiZflMtnqDsJ+rL1OkEhE95vbaqvjOQZC3zUSmxCSoraiCToiyyQsJlPqm+DRBWeTN7hR/eBkGTsypY64PaHj1uFulG9U3PN/fuWUsGx1Q6zVVZZPVOVzZNy1TtHVU8bG00BkIAVnDfx+G73Klesa3TaLJt8QfIW8PzR2OKEusp7GjrZIxlf2YzlisYrpNCu8Sq56h7dept3NVctdwxJ73ty8Sge3XCWe3xKo9Pqcubr9yymqm2uoklQxOT3OoXG42rbk08jj8S64Yjx8nU2SDm19SaKRrkwclwjpt6kBk93PqW6hRwSyhFJu5fJNllnqz3eLVAZEXiTBzWrRIwbsR2E+bLkcZzGIA/UmyJXNFI1HhE5nEF8r7JfEKsTIpQhHV5G/4UVpHr1IuHJXSlPJKwEXqz5IuC3s0Ed8UpSvxTLLePw3L6P+wfsTh1d2enrcRw6CoLMQjCcBO3vIlUFszNuj5sDD2kPLiAX7nT4YeRALXxjl7iX1B9pv2YxYtHQP2cwilinBy4/CYQuHwrAP8AYz2pE8vuwf8A/I1qt42S5HlUHt8ZCwGMo+lXmCYh7PFLHWYHT4ifEEhklMxsFuptPUt/D9ifaspM/uyMbv8AzmFe19iOwNPhPYkMOxeghlqpruPoxW59LXKoYmzJ5EfOEPaCvkucMLhsz0HqJl6r9kv2f/7YBPiHaOgEsOH9iN7heXqG30r1rB+z+F4CxewYdTU9+QuXBYifL5qeMjxx/htYHpiC0f0rfQSafkbpqWmwWlCjoI3CGLZHGUhFk370FVilQLZNHblu2p95HJ89CJ/cla+0bP5KVCjd5OCpfFKrhC75j5iTKLN2gqYQysAcvCrmajCbrBxTJ4fFGWrNp7lao5m3L7KKbtJUkJO0bXD71DPGsQszCIC+p1oyoYLO4SH3KPNR04ltK4vkrTRk7KN8cxCwf93jIh8S6GNVZF+JSRj9LqxOjgkfO8hHpYclFPCw7je30qzJphBjjj/4Zufmj+/nyLOmYU09Db33XIghtcb8iEUCHRxQCfdTiI/JSwroy/Zbyfw22oPwitZ4o7sk60cA6hGIl8KeyLSYJ4gY25snArGkHN40IWXi7g1qsaKMJpWj9XhFlLZWuzFT5yRE/DtHpfwrwr7ci7J9k4xoqSLj4tLmcxlPdaX0sq77ZPtUq67tHWUWEYg44bTfgvHGeQkbFu5fF3rziEhxitCSvqQryCQBuIriPXcsm78HbCOnkYwSheaYp3j35aCXcmMVxCKlnCM2MhDdaPeS140fsMta0jb+IQuWVqwvamqCSCjgCMRKG++TLe5OX+Fqxk6Q4rZlDUkVVKc0gtcb3Ji1suaIvLO5IMhHVriXMb6i16c9vUkOd23q+JC5LqmgCMnkMnMWu6nQEPeOQonLy8Sb3d+5UWI1x/Jdt3ZuitbLRAANncnR97OhDbuTo7upZyKiJit0RgTbnQW3ctqQeSijVMlCLlrnuy80mJ+9LYOmnuXdMu5Zm/gcaZ7slICYSYs35KFc+XcRfCg4m/R0nCzZSonvMFmWTpriNnlqIioxE/dnd8SByf8A9yFENiVxmK7VN8TTmmSJy+FF08yVUKx1pHtLJ3JCMj3a7rkxdp3JXPzd0US5D5SPlyu+lBdrcm7rdEvVq6qidwrj8+SRE5c2SufmwpWuWt3xWooNhNn5bkrvNulDd3uSLUbsu9kFIRl7nuZK64tUNz7c+pE+0uTkgGISbIv5Ibul87Urn59SchjKonEHdgE3Ebi6WQZ8gkT5ihYtNWuH/Kr4+x9ZHdrCQ/Xao7YLPG/hL96TGn/srQLaOn5krt2vSrL7rqcrNlpIPuefvsHXzUlWhqMXkpiAGcic22j1K6wzsTLND7RiMnsUXdF1Gf5VCoRq8Jm9ojYCIN25X1Hj0GJTcQ2L2gm6Tf8A+ZLSFEt/opMT7Ny0oFLTZzxd45bxVRDTvNJkwORZ+S9BMbS48kjX5aBG/SovsvGvMLYDPdaLc/qRROzM89LT2k873S5aD6U3T07xlkxsQ+rJSq4fxijPIZQ5iK5R5xzZM43F4iVUiN3EgTZ1BZZgN35VILDXFh4cm71C+0lYVOE/ehlLTU7gbMROQ9Bf9FUUdU9OeTsxj3iTrLwdCbkuCzCl/CFs9w7biUGt6jaTqfLJWlOTVUYyA92tqVeVJTxFxMjua3l/lSJi3/Ir8M4nAqdHt4dm3xaqMeG1H/Ak/gn8LrmhlMGZxEtzXP0qxlqnmprANhL1X7lnzZ1JJlSWE1eQ5Ruj+6awny4dv1OphVUpED8ZhINtt/UkdQZFKxyMV7eE0WyvYQ2wOr5WDd9YqLU0slHIMZgwn8L3K09o4csBkXR4s+pM1kgSVoSNkQkCLYUv4jVNTySDtB7e/VSoaM/Gyl02VvK1Sbo+53XFPJI9LFgjVjUNO4sWjclIijYbXZkmJi8bfmTrFFb1tzXLNuR3wUUEIllmPhRxRvlqh9oityvYhTnGjEubfxWHJumgwHd3ijGNu9caoi82uTwzR+bEsnZvFHBHdkneHd3bl0JotuimAUY8mzzWLdHXjx7EUITz6U6NPJ5WqfGICY5O5KYWeWbOy5nlaO6HS7FJ7KeeeSIqFxHPPn6Va2n5CS4UbldnkRIWWRq+miU5YfIPSdwp2GnnjHOP/FWbQnuzdrU9FC/fkKfclIqGGMWRKYayEsmFvzOpcHtd4vIDWp8shfmwi3NcMXEysK4fUK5JP9o9np8S8psktVRcQoidr/SKLiNy1UWlkkp5injjEzba5E1ysqDFApacgnp45c3uYpAuXNKNeD2Mcm/mRwheY9M7fhTzUcme2Tp9ysIsagj6KaHXmI7U8WIU5ERtkPwisbl+jbivJAiKeO4LISEvUycaGoIBcwCzutdV2I4hJUHwoGtF21LyVpRxlDTgDs52t1K5exWcEV3slIF6NybUHL4R8KZLD5CL9m4+dysLntzbpTstZRQte9XIRCFxx8Pv9I7lks2T6OnJ0WNeWVsWGndvZ/cl90zlc4QHKAbntZ9E12jmmkKJ8PnksKO47VmnxDGqV5Y466pgE21ETK111YlkyK7PKzSx4HUYWXdZZVQiDg42e/qWfmwmeYzOMHIcvE6aaOvj0eSW4ealN7XwheNjsB9V6WNPEuGebla6h++BUfdsgmWYW2+pTaOoankgc3fY+o5bU+Y1Ez8Sxz0Sk4eetNIJl3D3rXJm3jqzHF03blvAtjxymkDPK3W3kux41SFbnmV3utVZDShNblTSf+qc+7TsJ/ZpNq8/tY0eus+d+Dx8huDRtylUkIDHzbd1EmWG74UV1r6bhZfriP5rbsmANo6JcPRMBN5529ScCZyEfUmZjBwsMxO2SHqLVKQt25cuuLLQrkM0VhjGAvySLIWtZkn6e9AfTk3hSQMNiHua4kiJsue1NXWlokBMJE7piC4jFau8Tyb9SG5vyuibd0/pUgEMm4m8SQ5l4WQCT8vEu23aeJACOR9WXOI4/wCpDa4vvdJ/e7kqCgy3b2zXLdBd3f8AKkGfnzXSzJufwqQCi272dTHmbLL1KAO0uV3knYpGExZ3tFNsvyOzSWh+7yTA1Ri2WbpuQmIhBjb6vSmTJ7tXuL1JFLgfeY889fyp2Ep5LnBzIvUoZzGMRZZIqDEp8PbJxuB3uIC8SiwL7DqEZB/3h7yzutFT56GIo/wmcJR5WqpPFKawTikf6U1L2ie0gjzEnbqHqWiaM2SpqiSnLKTL6VArMQljm2SuOnSo9JWMPHKdnIjt3E9xCo1ZUATjIzuVu0VLkMtcPxKT2weLK5CXUtCNQ0waZ8upefhWNDJmn4MUqJnLfaPciMhtWa+eYBua9V3GaS4ndUx1RlyNxFIah7sy6VpYUWktY0MJO+4viUKh7QSQyi5ncOfSoFZVe0Ha2ZCPIUwEJ7ndrRdZORS4NMPaafLKwDH52knTxo6U43lj4hkzF+G91qzI0+7N3ciU8Cjp4LzyLLnd4n9KdsC7DtFxJxDq/wCSmnVBUAbM+4m6iWKhkL2niNuIn6RWrwmn4lzyO4iPuQnZLRHqI3jLLqVdONx56D4bVd10kRTHw3UEqcJCE0WVGLK0I2v1zuT5xsTct3pRyUv4md9qNsrdG299ymzVL9kD2EOZdKcjhAdjdSdqRkENAZQDrnEtQ3IJ+LJUw226po7SuUb255tHDck0h3Z6JWDew7dw7WZ9w+JOzVh2cQ5HIs9LgEk1DTnM+jXLkOVRWE0jXBE39SkFY997GIC8sUEun95CKlDVNJEMh0dLd1WjDaoBD7RU8AGYwB7rlMqeiwctFSKskFDTFDSnLTRGMgEXT07uS4WH0FQd70jbbfGSOb/904WbP/dmP9arhqJLjNye3pb4iRRLbJU+D0U0omwPF9JoqTC8KqKwAxOqmo4BYvxwYSK63aho45CC+Q3HTS5VeI1XGmEGysB+pKkCezJ8tPg80wyT19SBi2g8Da39Sqsap4aerJqetjrwNruJGDiPy1UaaY5nJ5Dciy6i9K4AuQ5mdo9ShlbGh7BiXtlfJfYIUply6uWgqolsqAB4oyud7XInbVdw+ukw+WV6bI+JGUVsreaj0mcdSF7uLA45kPUKwSds0cotIkHQnSlPHOBAY8iLaipiMhsALiHmp+KYseKHG0rucFOzjGRNuyd7tyCKnceL7OxTmQXMINu+JJ/H3Fp6v2m3xvthHN9nWA0cWKEWJU0kozUIw2lGG217+9i9KoeynD7QYzBQVdTJTxSsf4otcVzC5D1KpocBqcUaWSB22vrxFZUGB1OG1IStwpbW1GTpXFj6WGNNQO7J1mTI05kKKOMa38cfaBE7XAXtvH6lIlFoS4YRMA/4Lk1R92xfhRR3id13/JMYfMck5vI9xE9z3MvQjDU89z2LHDY4IaWolqHcSyEQERTs1c3CKMImEGbQvEoxE1hN1KJ7Y5Hllb4VWpFkgahstzXITqmF9VElIbtbxTDk4kARyMWb2q+CWyymxB5KTR7SLa9qz0wtDITZvbl/UpUtZ7PPYTXEDqFWVHtFRK7xsOb9I9ynwP5DUklw5XOQoQzIsm6kUNK8j87VNgpQjK8tSbxZbUhFlhVUdHwj1EsxJi+JaXHMNj7UQ+30cbRVgNbPB03F6ljxJtzPnafQrns5jUtHVCWTEcfUBeNvJarxRL/ZQVlLJSzcCoZ4CFrtyjyidORA72/S69X7QdnYu12EFWUfB4sQXjradv7+a8nnhkp3JpGt+pZNUUn+x1qgJKfhyNaIXExeoreSittYkmkbhEDtz3c12GO489LfUoLLbs3RvNXgzU/tE8r2QDnbkd211a9q6GowWvno604yrIntfhncLF4t3mq8C4NTT8CSzyk6bS+pSqnFDrhIa94zOIMtu0pPiu73+Ja8UZPl2jPSwvGf+pC3u6k68j+4rdrJptwlyAVFFD8e54xZnuWmwml9njJ3a2V+d3cs9hckQ1AvK7gYPc1yvqnGoyEmOWMB77VLVlWO1dcMI5akSrDqmLl1KrmrDmlJ2fbnolxjtzdmuToZaDJdo7sXiT0UwDboyqYylmLIG3dSnnI0LcNupRQ9iWU3l0qZFD+CMh5CPdcqOXEHpWF7AIi27mUsq6SoHe+30+FTVDssZaiMR/DZQ5aq4srbfiTTSB7knmbPLqH5JE+ThSGQi2oiu6jyN0BSMXl/BJ5GFrXVgOjUPcn2mfIisuFm3KsqK4I7Wza/4lH9seS5ndTRZo6OsjqhyB7S9JKUAsVz3LMjUNS7zZiLuUiDtAYgLPYQ/pSaKTL58h7nJNHM48gcvpUIMapprs3cS7vEnhrqaQf27DcpaNYNE+jj/GG8HLxWqYdOA3SPGw/ET8lWtikVKBPpKQt4H5/Us7jHaKeuMmAmAPEIuud4XM9KHVrGjVBwpuT3fSnTjjp49+Y58iWIosSkoZL43f8AN3rW0eMRYtQEEUjcfviJ935VlLC0dEeqjNAlNRkWsrknYRpyuZpC/gqathPDyzcH5sL2v5qZTFdHe3T81MouHgrHm3XJIkKAbfxHK3mufgE3OQviUCpxIIegGL4iTFLigVR5G9po1nFbDWbHN6FkZRCWeci5szJ2J1GOYOWtyGOZibU1GzOnSDJJDEL83QmMeaZcm7z/ACpqeqCGIjdnt8KuDm2YZVjh9kiMgkksz3eFV0H4OL1rO+7Tu6lUVNVLMRGBOJZ6CLp3C6hyrjOV7iJrXIl26cHjzzqbUSyIrcWLXnD0kpJTai2bKlr6xhrbwyLJrVHaqkzzzcc/SjQO7Ro5c+EJ8RrX2sKamm9nIs9traqFS1D1T2ZcvEmq+T2iYYo87W6yQkS8ocpHWDoFw56IKm+P8B2t8Tkhmm3ZAbiPeQqPIV3ft9StHK5Er2hh5dIoCkudQbuomd0TltyzToiyVdt5bSTRltyydMcRxHR0RE5aJ0SIyYbtd3Tao7knTJNdTqiCVhlC9dU2ZbR3Op+KkElTFTg9kUe17VNoIWwnDpJjzvJv6lUw0NTXVYwRwST1kr32i25AFphcdJVcwmGqM7bcsgs/xX2R2GwcMB7K4dT2WSlGMp3dWbr51+zLsjV452swumq2OIyzlMStuAAX0nj3aKj7Oy08dbO0RzvbHELXF9XuZdMPBnXJat+G5Mzc/wClKKZo5M3Ai+l1HCaQhFwdjAmuYh6SSgmCasOB9pg2orbwKi09ois1N7vknPaItr33KIdK8fddb4k0V4vytRbM3AnPUAVvht3ITrgEe+35KtkquHppcoZ1mmvlqnQrLscQa3NkbYh4un9yzPtDW5ZuPkOaa9qO7Mn/AKkUVsagsUCy9ze5V1RilzEzu5/U6pzqN2p3EmXqGtJ3N00jNsspcSktyt6femZcQ3Z/5VXHM1hPe6DjfG/Sq1Mmyb7ZroboJq44y8V3wqAUwf8AEQvNGTftHEfmqMyQWJP3se5MlizjdmBCPyS4MRanI+73owpYMhyqJRF/S6dhTDhxph5tcKs6bEmmaxoj/MqwaEM//u6jb6bVOipYo5rPaZiLuUuikmWUcltzu1jM11xKFSfaN2YjkGNsUiCctGuBxEn+pSKMgjqMnCchZ+oW22rwD7Z+zp9je1nFgYywitHixjl0F4m/ismdmNcmI7Q0tLHiVe9FUuFPNPL+GTXFEV3SRKmgowwmUYal2ECNiaqFn/Dz9XuQTVXstYUkbvwJud3hdWlFNBWQFA8sfFhC5xk6TD/2qTWRrwqJ6imilrJXlKeO271ZbRdYvtfhd1soM4yhzL1CptNj2ISU0GFVVXJUQU4OeHDpa4uVxMRfDutU6WNsQox1YsuYqGrJXB5qYhaGT7u/4UD32i/iV5i+C2nnDt/8vJUc34cpBnda9ty5WpI3UtgdyXEe4skK6JPkgqjvT1Lvf+5CWZc104zHwPaPuQSIi3XMkJdKBvl1IvpZAIO5Ii7m6kYU8kjaBtHxJyOhlmtZh6vUgtPUbAnHvT45WcrvNPnhfBt4kg87XFSraOEBsZjPLVRqVsQLmt5XLvEG7UEE03ElJ+lAcxk293WdGuwdzD3IBJiLv9ybKTUU5TC8h8rskyovZkoiut+lNa88rhRuJ7tlv7kwwv5OoR0STCu3bc9EnJyLl1JcMxDPIiQkL8mVXEipHO/1JPl6V0Yz9Dklw9ueTiixCtJJhXLbkcMbkYt4Ux0K00d1oW5Nd6hT5xuNuTJoI7jtfO4ntWdm1UNd/SjAWJsn6lOrsL9lAZY87C2/JQLd2oqU1LwOUXD5AiLjdmyXd0o3yLv7vCit25ZpkDTbe7an6EeJWRM3rZNW9zo4JjpZgkDK4HuZA0uSymxyt45R8Rh3W9Apl8WqZJRZ3a4nt5KDLIck5SaXO923wpXGJi+m17kE0iYWLVIkQGY6beXSkWIVEdQQO7enkoskjzSHK4Wk73bUpZHkmKR+bvqgEkTJMQnjkIDtuba+ihiT3jltSmLjSEeg3IG2vzu1QVqX9DiUlORBKF490qcru0EnCOOk2+ucur8qdwz2bEsNqmztrAjcnHK3NZu4+EUbHtd7nFJNh265CKR8yPNyLquJ+pTKOoa78U7ohtvIeplCtKMBfW19txNtToFF7FUX7ZXssEfF6kwcEy0xXtJ7VRhQUcZ09KG24n3yfUqJ8+5ISCws8yLutfpQBJt0b5oJ+PER+OokpzEwNwIeVqdmqJJgKWRjMyf9p4VF8XNdORycW0jEtr/9yCkTIKc65hCJwAgZSg7N1kml4DcoGHTT0sucTMWfqZW4YtW2i+0MvCLKJOjfHC1yR/8AZeeMvx5Yw8teaOowuD2yq4eVhh+COfSSckrKmYMpGAt1zEk1RIR5uEd3qUbm3ZRBhwWWSSx5Buz3aqSGBzx6ZsRC/UL9QqRxj4t1jCXwp8ayTnw2Iku4aLCKnw2oIcsxu+IlGORxImztdntU4sSnLSxlAMWI73ZriWDqRulOIPEfkiGR9zXo+HdowPcpUWHuVuizcoxNseKciKMhjzyTrE5K2pMDeTU2fmrem7OxlqzXedy5MnU44HrYegzZDNU5HdmylRcSwW0Wsp+zYFza0S8Wasoey9PGO8nXBk67Ge1h9Gz5PBjYIZOeW11aUlLJIY55gtRHgcAjkBmpAYPuHV1wZOsT+J7uD0TIvkVVPRxiI7313clNalYrXF2VpDhrR/Enwo2G3NedPPZ9Pg9PUF7kUn3fu7khw/X3LQey+9d9j6rWWffOp+nQf8TOPR2iWiB8o+cREK0r0fuZH7CwgJ5NrtT/ACaMpelxfxMl7Vadns5W+olIikaTNmZaMaFrc8gJC+Ghlm4N+VD6lSIh6Xkh9lFHC+5vUnmpTICfJ7R5q4+7wHmz3LvsocmZx81DzHVDo2iqCn4gasQ/Sylw0rCAtltZTmp49u8h/cl7PEJZ8Uv4LN5bN101eUMRYXGO9uII/JSAp3LlJ8N1i6cxj/eSWt+lcaulu6z3bR0WTc2VDHih/EAqWXMhaS3xdCh1o00LO37eXvWgwrGApameSeNzE6U4WEmu18LqmrMDeyCWnkaXinbb4hJb4ZK/ecHWQm/+tA4Pw5CLNrgIbX+EvCqqrw8yl4nEszfpJtrq1+5cQwmY2k2C52mPqyXKunlkcrna0d3NbxkoT4ZwvFKeL3Q5KTgyiFnVno5D4hQ+wyjGTR5iLq5ipTktyC76VMipzLRozuWuTqNPBjh6HucyMzT0dZTmTM7iL8xJkfDr9r53fuWmen0F7D/glw4/jH9y5n1V80d0fTUlrsY2ahq5jJ3Ymze7btT8f3hHazykOTarV+ztzyuS9nDmwXZ+5X+XflAvSnF7RmfNw7uW34UgyzyQOVujbkuIwjb1Ev2s/kodEX/KjuYR5/mSYbQyycvNRaiTUnZnFKwHJcu57k1daXp+JRSqG733Jo6huTKXIqmT+MNvemjm7tRuUUJH7/EkcziZaup2HRLebyXHJ1GGQuepJCV1qewUT4yuEUXE7+lMB0otbdE7E0OOVxZrlzZ6oPDkldb3osEgiK0s/wCC6JPzyuQMTImJu7MUWWOiXVmzLvTzZR3Lbz70fE0LNkWTXIRlaQ5ttTDl70RTWj6iy016UwUiiyh1s7S/i6cOSPggwZ399ybqYXp2B33CbXKPFJdsfIc38SLFsTIZnEtAvt3Op8lVRlTZOzHn4ctyrphkpaTJwsLXMvUKgcTy3E/qU2LyKbPjbM7e6507DUR8n6u9CELFCRyHb5D1Eo9wc2e0ulhQnRRImqm3ACZ2E3N/pHqTRkBc2/SujI+rRgw6W/Eq+Q6JUUdPSxFxZGvPkINcQpmGRytyG0fiTUQjmpARtIWVr2orUodCS4cn3J/htbvz+lNwxtGPpb+aRzOVzBuJvUmQMyi1+nV8K6MjiOWa5vG6/d52oRJhu0YiWbAdCocSF3bapQUrYhMLBLtyuO7wv8KgFttb3o4ZnpzzZmEk7A2+FYXR0dMTgDHP3EuY9YIDJFJbPtFwj8Q/EKpJMaP2biG/CifkI9Rl8KqJsSnqJc3N47t1uf8AmVbpCUWy8ip5R3s1xd+3knYyuLV2UUJI+CzubiJNd1ppsQjhtyZy/epbN/iWRj+ZRJfxHybwv0inaXEIqgd4WlmrI6NoTGSRxEMrtqsdmeqKqSN8hfMfSTdKrpM888nIlocSo46jWNmDyIVEPgYfEDGDHKT9ROgydg0eBsQDJLJb4rRQVeGyFMPswGQ5eJXUUd1Pm+zTwumqKTiUeZvuZQPUjkIYfQhG8kd7tcZZclSTVQxy/hhFLn6WV1WYgwsUYN366KDTjBR14zytdGPIfeigsXEjo7/wGinsHLXxeJco8Sg/Feoge4o3sIZPEoNfWSV1TLObsRG921Q3zz9yGETVU9ZT4pQU9JTRuM8XhJulvUnzwfh4eMrymNQElhRcPYQZcxLzu7lkoqqWlInjkMPpdanC5KsoAeonOUn3MJP3Jp2U/BW4piDU90TPv6XIXVXPIFRV3xxtTxvb+HncLLVVVLBJMTvAw+eirq6lpo4SPhMJ93vTaJTSKE5PB1fSiAmESz/SrXDxfBZRnDhlVNua5rhBXdJ2+OG56jDKCqJ31nKFhJ3/AHIS/ZL/ANGKubO/LcPpVhDUBDUBO8YSj1OJP1fmW5p+13ZvEnyr8E4BHo5RMxDn9Kkf7J9lMUYXo8QjAn/8y3+l1Pb2+xLJq/BnA7RYXwyZsPtEtz3OKtuxGNR13bnD3o6dqe1iFpBHd0us/wDaB2PfsbUUbBUDOFVG5hYd2iZ+zjtRT9k+2GHYrWxSVFPAb8QIuq12JtuaweOjoUr5RvMS7I+yxcWLiz2uRfgHYSy89ZQUsxBPBiIy56jJJavScA7WYJ2qp6iniqDp5b3MBne0svD7lg+22G08dlWckgT5kDiXST5+paJL6Itr5FLUVWF1UP4UVUE5bXEzuFQRIIXyhkfXwmq46hhPMHtJRZJHkIfStb4M65NG0jyAbubCIpn2hhAnfcXS3xKpeocoss32o4ZnG55HclmVZJOoOTXpTcxHz6fiQNUBYWbXXJRVAEeWT2ZdKCiHJJcZO5XLjbXzZdlyvy/iSALyE2ZmIep7lD4AlQSezkbO+8X0t3XK2YuIAyt0s2tqz4Zc83zVlhtU4mUfhLxIQMkNGxGUWd8hbgQSlJRzAedxg2tr82UniND+FTPdKPMi8SGpjAeHL+1Mn1Vkmo7N4wFPMBm/+4TO3ED0l6lI+0LA4JHGppt8Ut1hcO2z4SLvWFp8Ukw85QAGOI+Qr1X7K5qn7RsDxHs/URsQ4dA9VAUUFxOWY3PKba5CobspRPIJ76iY3YA522g21DxnsyZrbdq0WPdnanA6uV3awwdyY43uEm9QkqSAacSzkczte7hZc1BXkUVUeY3uxD02kyfpY6iGH2wAuihe17vejr6GjhEJ6abiwHzHxRl5ErfBKOTFIBp4Inltyzt3CT+a1SshvUzdQTE+bZEL7kNuotl8TfJa2bsrUwzZHBaPTubayam7K1FHNYfCnua1uEdyejI7qMrUeFuq3xJp+9XGP4aeGnFHJHwjyutLqVPbdyUeDRPYkU0byCLs2Q9O5SeCdgv/AJUWFR8QLG3a7lo3rGjoYqeWJiMAMBEQYdj/ABedypJ1YOZUwCEMOQO5F36IODc5Hn1IxzjEuJ+zFMcS7fn1Pos6kNOxnEh4bRb+9S99ncShYnGcfCd26t25lfNVR1lJFA1PTU+bNnKLPcnQNogBIYiOWaRk+10MsbiWj3Jg6jaLt1dLrN8FWEdQwllk/wDBRZaw5BycHH6kimMrXbzSqJH2/wAxRwwGnFhHnc6QSP5IgJyblcXqRFlGA2dSoBuQXtzcntTJ55ZMz2p4pHkf4RRXMWjbUARx2upuHUtx8aR8hZ9BLxJ+lw+78SVmHxWpuurHIuGDtaPUQoFb+gKuseSQmZ2s77VF0L4WQluJKUXEc26UUMT2+9FGUglfG7gQ+IXtSjF5LnZ2HJrvqUjiRRwg4G5ELtmBMpkA6GNVcko8SQ5dR+p1ZDVSR0wMTfhdVqZoMLlGOWsOBiiDdu2i2agYjiD1BmzE27nao0TNVkkkBV1nEMgDaP8AiovFJDbcPLpQ63K+PBG8ieGMSxhk+8vUXUrim7VUXsAU1RhQSy8Ri44SOBWeJlnIh/FHJriz6SWr7PYbh8Zy4jioREI3HHTZ7Sdu4hbuWUscGdWPPl+mVcWMNRzG4UnHlB72GXcIt8XmoFRXS1REcj3ET3Wi21vpUrHsY+9MRllCKKnE3ucIAtAfcI+ShCPDivPbd0CrUUjKc3YLzPC2jbj/AKUEGRTDxOkn1QuOueaHxarSzMdEeCZMzsVr9XmkJWvm25cYtM10YzkfIAIy+FkEEz2xxDIMrSbW1rUNNVcGOWPZa9uZZburwqIY8MiZ2cSH1IXJu5TqOx+SYSfTp9KU5cOUhbcmBku6nU1qejIh/FO7vU0TZFGMyDNmuSGNyMfFmph0tMJaTva/pdRwJ6eSXgZGI7biVBY1baeT+dtqHRhzZShrJBcXyiuZ+nJReGeRctdyCRGLjzbaXiU/B6PjS8Y9wBy06iUWlhkmOzXhd6tPaHsGBjtBm1IfCKABxbEgkMYw/FAH1HPaTprDMerMJrhraeRwldrLy3aeWqgVhRFOXABxAfUmRLuQiqNqPbB6irKp9rlgqCbqj2F/JaGl7VTlUDUhK1bLA7caSpO7PPuudeVMW5O0lUdKd4Z7f/1I5F/o9uxX7QK+swulqcHxmppcODZUU3GtKLIv5MoVB9qU+G43S1j4wfCeYRmIZyM7fEvNsBxSn+9TkrfwuKwix5bA+oe9aiGuwOnf8PFaQd9ziVK//arXLsnxE3U32tdpBxQoaLtBJLSmZlDLKxFkDdNw2q7wD7SO082N0H3hihHSk7CYizWlmP8A7kxiP2qdl4Qi4dfDUHtI+EFu1ZmXtBDi1fUVdFkcRTEcenMFvSUvJmpTceT248WkEzvc7ie3cyYPEOIOTu4/UyzlB2upsYmII4pAlAGvIlYhWMVuTEQrqo422Wj1DjblI2vuQ+2Hyzu+JVpVVur9Je9C9V1aPd6hRRO5YniHDHPPqTD4taWXhy6slCOTiBlqm7T5M1w9+qqiXInFi3To/wDpQliBl3blAONxtY3Yf3p+mmhpZQkkzmt8HhRRFtkqSqljbUHudMHXSDq7AP77lDmkeYyNybV7vkmt1vNk6HZYe3S5lq1uSEcQnFuYEoOpFzXGJtzO+4fUnqGxNfEp+bOxZeJTA7QVEJhsEh+SpLo8+tIeH67k9Se4zW4b2u/3gWOJufUTp3tPhOH/AGjYd924pHbATsQSxbSAvUJLHxyAJ53cvSrzC6iWRhZ5HGIfSyycDox5mfPtNH2cw3HqyiqMIrqjDgN4DIpPxgyfr/8ARR+0EPZyhxCeCgpJpYHj/DlKa4/n/wCi9H+1/sO1QJdoMKje4WYa2mHxfGvFcQroKgdHYJQ8OSwfB2pqXKOwTRyUx4fWPwBFr4JCa6w/T8iTuA9ojw8uDUvaAbXEm3Gq+WogkprzduP3Wq6wTD8MxoyqMTq6gJwf8QY2Edvh+ah/6K8mnmoafFKbjU5tKBciHwv/ANVkMT7OsR8JrIjZ+rLqW0oK7A8DreHQPNKE/wC3GU2IX/6KRjWFhIAywPfEe4C/5IqzJXBnlv8As/WkP7ByHpuFEHZmtsvMBH6nWvPKMSvd9vMR6lkqzHq2a8GkeCLpsHwrKSSNU2zsXZ0+ckoCrSpqooacYpDExBrdz7iWX4xk2puRfEkW4dVndGpc8bDB1YGIvkhmxSKGMOHAPuLLmqfpdOzScZhHK23lakBKqMWkm0yYfDaKaHEpx8biolty74UAHLVSTETyG5l8SEJHEs26lxhYiyzXbXjkyNtqCo/IdLMiE+m5TIYeNARu7kIsp8PZ+rqIQMIPwja5iJ+5WNN2XqY4ijN493vXFPLGJ7GLpMkn4MuQ7xdaHCsNeSEjytufQslNi7GtnmZ7xb+7FWlPhp09OMbv/SuPN1MGqget0vp8lPbIiBUxhDFlLld3Wt1J/B+xstQd45jn1DIykVNGBTUAa3STWvcvS8Ho3Fhay8G5GvJ6nq5YMdo+i6D0zH1efWfhGDPsacOmTELe5c/2PO3Noh/QvVXp3INI22+5D7K9vQwt6V4q9VyH1kv6f6VHkr9kZY2/ZNb9CqKns7JxC/AtyXstX+HEexit5rPSFFebmzDp4vEvQ6f1DJM8HrPSOmhwmebf7PnYR8IB08SgjhZi+YR7RXoeIyRQ0c+cVhZWsPkqEYWjDVrtF62PqpSXJ89n9OxwdRMz7DJlnl0pewv5OX7lfmUYjpG1vdcmrrbbAYS7y81v3mcn4iUi07N4a+LV8EEkdxuB5xkPPRY2pw0I55WycRE3G1ejdmO2wdn+0+F4rLRtUeyAQHF69HEf8yy2IC+dRWHHZGZkVpdWpLLDOakzp6vFjeJJeUZ06MM+T2pPSsLDZn/BSmmuub0v5JzUm0DxLu3aPFWJPwQGp2juzdrn9TIfZWsJ2a630sphk3No7hT0MZ1EPs8UF85mPf0/UjZldgpXHdptZKxT6ynjp3syula4TEekVFYY8uR/xW1nN2xoY3IfhQsLFcnxGPycf3qbidO0OGYSYQMPEc7zF9z6+JK+QeNpWyrtbkzq7hws6js9xXiYSiMijkEev1KpYQLTPvWtwiRxMqOWQIgCN5QM+kC8X6lE214N8WNSfJkLrS2u4kXiHvXCj259Kn19HHR1n4ZjJEe8Pk6jGIXZvkrsz7ZaYVg512Dym5XjfdaO4hy8XyVCcbiZAbWky0WEYt9z1FLPFkXCZ7x8Ji/UxflTONU9NVSe00h7C5j5KFJ37jSWNNcFFbd3K37OUITBVTztdTxR2mq54WHxXZq4oJgHCzpmyEpZLjL3K5SMlj5KnEaE6OpKO66ImuAvUyYjpzmMQZubq7ONpIygnka1nuj93/opWE4bFGxSSZaqHlpF48G8xiKhaGMWzD6kRU4ebflUqWniuyb/ADIfZ48lxbnsrEl7UMjTgPcnRhDPutTvBa0eRITjtbPJQ5mqxpCaMM7myt+aIha7Jme70q+7N9mXxitigkqBpSO7blu0G7pWui+zPDKOUjkq5pzu2Fltb6lx5eqx4XTPW6boMmdXBHmz4fUFveOQRf3IRw9yMc2IfqZenvhb1Ulj7suX0oxwcOGQWgQri/uKR70P6enP3GGp8Pp6cRa9j+JOxxxiXqF1pT7Lx3m7OYiX92PSl/s6wgNkjh/Us31UZfZtD0fLB60QKKGnkHR3Y1d0eH8Tk+35LtBhsFLIDyNfl7lewjTWZsbDr0ry82bng9zpPT3D5jVNQxDz2l8k+dLHfo9wiuXRavxGRRkBH+GdxLz25S5Pp8bhFaJAxR2no38k+FOZeSCMnI977vUpfEjG187lDbN4yiKKn6WdlJCjeTVgddgmh87bVKCS4cgzuXHOUjqU4DLYe5c2dd+7z8rRWnHHqaGnB5KeQjAGHlt5Kp9ujrKcpXzGUchYcu5YqeQO/iTqRXRYbJJKIMbDc9txKVX4LJS00WU4zxdRWNdY6QYhTjcMrOQ/C63fZ7HOyuEmEbcWU6sBaQDe8Hz+FZzy5Ic0c2XqccfizziDDZZv2cZyfSyckwuWE+HJGQH8TLb9q+01PguPHT4bRUoU7sJPaG5BH24oPZiepyCfP+7juG1T3cr5otdRCrZiPYbnyYHuQnQjH1xuJd9zLQYp9oUY1FQ9JmQbOCRRsOXqVXXduJ8SlJ5DYRz0AWErV0x70voy/Nw3VkFoQjIbWuFTwwGSbCSr4G4oBIQSALbh+JR/viIufe3oZW2FdrIsPE47LQlt3RsIklJ5F4Rq80GuJGfEWtJtUJRgLd6tMXqKOSUJ4nbfd07VXyVkA8si/etouT+ilkhXklYLh8WIV3AldwFwcmIW6SUaqpZaGoKKZmEh1uHvSjxAIZROMnCRuRZqdX9oKSupAaSP/eBfWS3cl778BvH/ACIBTGXW7H4tyDjXWs7CX7kzLiFOPqEs0y+IR3c9y0UJEPNiX2TQmtHJrB+lkBSPzZ7S+FQfvIC1c2K1O0+IU4y/j7gyLp6rvCr7cifyMP7JQ1BjykMfF1JS1Tlpe9pMoUeIQDCYEAEZW5F6UBV0ffkXl8KO3Ih9TiJvtBWZcTaPK5L2xyHVrhyVd7ZHm2rES57YA6X7VfbM/wAqC+z5uKR7S3pqWZh5O9yYeoewctpJh5H8/mv3Js/jqiYFcUd2rkSa9skJssur3pjXb6VwC6nd22qXIdB3ONyWmbZpoS6udyJy/UpKDcrQJs+pBaOSbu3JXbsmQTQ+0hlrm/O1OxE4pqEfPcpEW3Vm6lpYpD4Ziwo9NqZHaSkAQCJc7i5IQIEi/Umn6v8AMiItCfpyb+KYuuHPPamA71c0n2pgZAHvXSqNcmfaoAkDuAsn3IHmciJnyu6dqE5gGIQ1Es9UwUzXZf0osUh3iXPo7D9ScijlkbOMHIR8XhUMhbnnu70Vx2ZNI9r+HNSFE6omYqaKNjcpcrju6W9ybp+ATZ1Bva7+DqTBVDEWVndkydAqcYhkkzIs+kelHgYqyqCQLKcJBiHxFuUMY3t5fmTp1Echk7Bwh/4YumRkcdGQAQ7nyz3IgoZJrnjC4W8XSKeoaqnhkvnp3lHu1TtZih1kvDjdoou4RRSKtjEUMUbZyvuztcB6lHLdKVjPbnoK7w2sIzJueiXEIRJh2JsTHeHGLDxHy+EUuMAuNgWilT0ckxa7RfxGpjQxUrXt4fESaECMbkGZnbalawho9qRTXFlGDkRKPIJx9bOJ/ErALiPJd8+lc05u/wAk3aRDo/5VIqaN6Void7hka4CzUMdDTRvutZPw05TCWezy96bjqmz27fC6n0ORELNOwkPIfNYSk0apbEWtpZCOHZIJcPxf5h9ycGN6enMDYSOz9n4nF09U4p7VJlk1tgi153E30qLVk8wDtfih4h8TLWlJEXRFmmeZgZ3tsbJBDIcYF6UjFx62RQiZELB1ZqLNPkPWyxlmTW6Ztcr6ixQ5IhjMLhyt59KqwheNyeQ7y+JSY5GjtyWTy88G3a1Vlj389qF4wmcr2YvJRgqNuT/uRGXEHTMdPCtYsyojVtdLSiMcfS+3cybp5pxDIpLR9IoSj4L78yLPqzTE03EfbmK6DFuguNw5CdnEiJx7lYwyUhUlR7X4bSC3q/Ks/KNpKxpsPkqg4k7G0GWl3egkgEJzOWTJBbdrttV8dPEVrRRtFpraSrKulEuWd36UqCyAe7TwkuNIY8ncR+F114/1Jot3iU6GiZJbEKkf78y/eh9uMrnkczLu1Uf96HQR61NSG2h95nk0vtH4l0JJBtbO4enb1KO/yRMT56bUBcSWFY0ZZkziXTb8PknGkCQSf+7FtS/0ioBSGXPclLI8g5szAPpHkqsKJEkntQ78xy6PSzeSaL930pU0MlQZBGzmeXSKeehqe6nk/gopsCMBWvnnaXqXpf2dU8/aahqgxGT2yjAxDhShcT/m7l53921H/Ak/grLAccxDs7MT008kEuY5RE1wH9TIrUfEi/8AtC7H0XZuKKWgOXhyyW8I3uy+klhy5rZdpO2j9psOKnr6MQrGe5p4i2/pWOtbmm+RRQvl4Vxy780do2oLd2QshirkRdOd3NdiK3XPqROTWZZNz6vElFI8Z7GYiyt3ClQxDCxGPzSqxYXJga0fShAt2R5ikZOJZ5uQ5W3KaLGgyu1LanQJhYXHMSzXGhORisa61LuyzuQBcxTSTMBxsFxdZ5oTrIKMSBmcydtSLzVXFUHDGQAmiIi59SpsloOWZpDJ3b9Kk0GKVeFylPR1MlLLkQ3QG4lk/UKhXfJc0HksijRx9qiqqYqesZjYgsaUR3CoFTRhwQkpzv032qtuT9JxqiYIonPiyvY1vi+FACikaM8zjvHLpWy+zntF9xjiTymxQBBxQAvE7LEzwnTyHFKDhKD2mJbciU/BO0lb2f8AbfYpAD2ynOkn4kYnnG/U2vL5pp6slrZHpWCdvjxoayMKemCKKDi2ySWERXW2jmqzDu2EFRXhEEYRZtvkk+rkvNh23I45CE9HtL5rbusjto0HbvEPvLGeJmJlYw3Cs5rcjmk4h5m73E65a5dx+5ZN2UlqX/ZKupIZpYJ2slmdhjnJ7Rj9Vy1rQ09cxvSShVcJrpCFuXxLzmOlktF7H96k+0HSiThOZG/O17VqpUjN40yzxqqCYiiiYeED7i8yVjgmCsUMVRUAwkf7MfSHmsidUZW5vtHlqnTxSoLL8SQsmtbf4fSp25srXii+7c0vstXBA3UDWjb5dyUE0ENjcVrmFsyHuWdqah5j1Mj/APxHShqHzyZrslm3bKUS7qqyAreATuQ55kSqTzFxsRBzy6f3p9hDbkDJVsPwK24hfyTdu0nUq5h0Zk0Zee5Pt8EbjRZR2sPV1JATyOTk3SnGyK58ty6ItdnltJQanLbg0C5PRxtSmJu4Snlp6RUSWQ2IrH6V3jOTDnlcigHamoOYSZ3a30io7CHN9yHiXETO9yFybNtWH1CqA65WmReFKUuJ9SaOTUtNqTCZCLM1uTIsBxpuGBBZufkXpXYSCnEZG/Flz/ZZclLw3A6quApeERRNuc+kf1J+vro6eIY4Io4vhjbd9REpFZXVddUVAs0slojt4Y9yi2uL5O6JyuPP1JNyVIYL9KTDtSU6AaejYZJd55aAL9P1IAv+y/ZuCayrxOcKOj3Ddnuf8vNQO0GKQyTnHTRDAHQIh6WVXU4hLVaO9oekVHHdz6vUpodhxC0jk59LcyQSSPMeqI5GILG6f8ybcfc6oQRe9COchCzNdc6XhzVnQUvBEZ5AcjfoC3+pAEjD8JgKYIpaiwyLXS4vyrfYZi0vYelKeiljOqNmsGeO7kmOxfY+rxAL4qQxqizLewh+W51V9phqyryppAkilhuF4pN1qtKiLIHaXGJe1GIy1uK8IqqTmUAWCsrU0/DLIMiF+RKTNNJ7QVjPs27VGqc7B0cB7rkSYWNakWTNuJOWgMHx5+pHRxyXXxR3kPu5J08LrZNfZ5C/csh7IhmVp/hv8iSjF5L99umb6qSeH1bP/wDbny8LKLLCcJ2SA4eLcgQgJx10LTxI6eOSY+GG4nFAwuR5NuVvQUvs4cTndtH3ugApYwpQGCLMiy3l8SgVMnDIomf6y81KrKh4Qzv3PcLf6iUbDsNnxIz4UbnYFzoAiH8mQ2qyPA60hFwo5BEW1ImtUUaOokbSmlLLbcIOjUqyPck5btERxnHqcbj9QrYYRinY8aOJq/C5yqBC0zGQiEn9SKE2ZAKg4xNmO29rX+SOKnOoizjZyt56L0C3snYMsGGHFnua8yK78qYqSo8SgOSJmoCGQSCKMPD07iWlEbmD4b8EpPCz2rc9lMUpqXCwaWos8NqGbsrgxTyu+IPEJtoJdQGouI0NAM3+4VMJBGDGcRvbdl1MKVNMNr4PSOz2LBWVdk85HKDfh3PtWjh/BEsje53ufVeZYPjUZYvS1tO7cLiMLxj0+Vq9S9qhvLIIzH1Cy9PC90cGZUw4ie4Sc7fhzT4k2esiaaugHua35J8K6Cz9nf8ADktzAFibv/xUikGSY7I77e8vT9Sj0+IRRyCbwBII8hJrhV9R4tLkYRRRCBtaYxs1pMkhJlbW1ADWSgDgQjtvyuuUUpAFvV+5WE+HlJ+wjYP/AC81WmMsZZHFalwxiGQL+bDb4sk/7RANzmZSkXLh+pNCTDdeF2my19v5kwUZyEXQKqgHTqvMbfFzQFWXXZ+JNHmPPwoXH3NagyC9qYbtNxLrVFxaM6Z8X/alc46PmJIAnwzP5uNqsoKq22+RxHL3rPDJJnzRhWPGZO+5DjZSepads8WqKPAJXoKeprL9skdM9pZfF7l83V3slZWG0sT0Vx52elfR9Jiz2i7GwmXhFR8Sw3BO0DC2I4XT1RC/7TK02/MywlibOrHmpHjNNiGER4AVFDhtD7R//sCzKX/MsZIT73Z7yfmQuvasV+xnA6ws6KpmoLvAW8UGCfYzh0M0keIVfHpzC1pItpgfhf8A9qyeJm/ehR4jTxtMeRm4/vW57JY5iEJBRyQSVlOTWsIt/O5UPa7sjVdkcVlpqhros/wZfDIHhIVc/Z726bBZPYMQBpqCV+rxRF6ljFU6ZpL3Ky+r6OMpQGcHiGXaE/gIvQXvWN7QdmzEzkAN3w+Jek4rjFJhtPPA4NiNHOO+mzF+K3n7n96w2CdpI6iY6SfMgz/BM3uLL0l5/UnkS8Ci35MQEO0nfaTeFW2C9n3xiUGacBve23PctJjXZ2CaYqgGt2PeABz9KyMl+D1n4UrETeIe8VzVT5NVPZGtxjsfT1FKMWHQPT4tSNbJTE93tI+Y/H6mWGOM4zIDBxMdrj5L0g/a4YaKSp2PPC00coPd/UmO0uH4fj1DWYhLWQUeLU8YmY52jVNtG4fj9XmtJRXkE2ZLCafCZMPr5cQq5IKgAEaeCILilPPxd2QqAfs3MGkL6ntTUsnE10HJWOB4tFhPtRSUcNaU0JRNxf7rPvH3rA1IQyAJbKe76iIk8PtBahSWj3WguU1ZVyTBHT53m9rDG1xEXpT01PiUM08U5yAcJ2GJnbkSCAjmxPgixHIIDyEjtVt2VxpsJxAvb5Wlo5GtPfcTe9lSPhZFrJUxerruJNNS04251N30ssp4oTVM7cXU5cM1NM9ELthgkco5TyyjnbtC1bQMHjqIQlYwOA2EmIn8K8KH2AW5Sn/Sr2h7dVeF0A01PnYPRxHutFeL1HpzaXZfJ9N0nrerfeXB6DWR+w9qcECc2AOMW74bV6Zg9RhmJY1DhlFWWFUHaHF2j+p18x1/a7EcUanaonuGE749OklPi+0DEZJ76t2qBYCFh6bVw9T6RkzQXPg7+n9fx4ck5QXk+ppcLenoYqk6unMDNwYhkEtzKDNVUlmlTGRdLD5r50D7RKuYCAPwC6t0j6/Cmg7eV9DUjnbPYYlz6tc15C9By/bPX/8AyqLfg9cx3GsGH2yKfGKeKqiYheIme7P0rKyTH7PfSM5yyM4x3Pz2rzbtJjD49i9VihgERVEl3CzuyVlhvaaKOAWld7gC1t/+Ve9i9O7EVR4uX1pZ8jX0XkOJVfs1FBObn7QB5kXudBjck1PhR1EUlsgWltfkyzVT2gDgUYRvadO7k13vT8OPU9VhWJQSG0Upxjw7muz16R8l2/jO00jjl10ZpxsmYNik9dRkcr7me27zVrS0Z1DX3sADteQn2rJYHWS0tJOYQNOMW+0n2j9Si4lj1XiQ2SSuIDyiHaLLZ9NcuDmj16hjV+TczYtR4bHUQRwSS14uItOfSHq2qhxLEqjFJPaKmRjlytuyt2rNU1dJCZZ5mL+p1KPEgK1src1osGjMH1vd8lnbw4+JI4AHqUvAI3xzFIqSPO0syuFri0ZZyuvIOtyjHkKs+yfaaXsjVFX0R21vDOICy5CY5F/Sqljbg9fJOPPCORbeDZ432RfszWcCqnsMGGWQM2LRxz6mVNiGLNIHslGLxjmQnUi/7YH+FZnE8eqcWK+eRyL4X2pijxIqfYbOYKMWBpe/ya9R1im2sapFw8LDpkotWTU4g7swlI+gqR94UwxlM8l4jyDLqJUctcdRV8eQ3uz/AErdQs83vaFrwW9mGR/O1O4liRSUGHU7WXQm+ReLVQCxCnKEcrxlz19Nqj1FQ8kgO20RULG79x1T6iEoUixDMTE2yuErlqKzDzp8OpcUjlGWKqMRe3wE3Uxf4/mWTEtC1uIfSrGgqAGMTq5HClBy259ZfSspJvwdcJqPyJ9RSx4gZ8DbABvZKXK1VdZHAL8ONtg85C701X9prhGKki4UDerqdMQ4lHMxNlaXVuW+PG/Mjz+p6lP2QHYy4ezK4fSnSkYrmF7bvCmerUXUrDsPjK2SonjAB3GPidGSKXJPTZHJ1IH2cBjCQ3ffyFHTSHSkbg12bWqLiVd7RMTh0ttAR8IoKaYhAnNnt9SzUODeWXWfBPKoMhJjy1YRfbuVjRlTlTiDxvczeaovagIs2ZyTrYpw9G2j33KHj2RcMurtl8/DFiZgbVHDwyIWcLlQtiRxheGRiX9KKLHDExeSK4R5rneFnp4+rgacCgEhD2eMrnbqdSxqKehrhqIqS0RNj4ZP0+pZb/aqMW0p3EmfTXuUuPtNTVQZSBYX6hUdl/Z1/lQ+jT/7SPS9ozxGKNyHMtpvuyWhg7aBihkHs7gZgw2+FyuXnwSRzRcc7hC61aPB5PumqIwjilEGY7ie7/468vqenhJeOT2+h6qcZ+eDf0NLwwG8LCy3J2XPPoVDjfaCccLpammlGApjcHEdyz3+02IC+6tP9K8KHQ5cnvPu5+t4enjGC5N44v3ihtcX5Km7PY09VRyvUz3GJ23F3ipxYtAJan/NcksM4OjuxdfDJBTvyS8vcuaCxNYyixYtFI+zNOlVMTc1OjibrqVL7G5BbuzTYycG52e3NdOZibPp+pR5ZmJ/UtYRObLmcebG5sS9nLLiOJP6VFHtAYkWT3+Vzqox2qMZi9T7VRnWSRnmzv8AxXq4ukU1Z8j1PqeSE9djVTdtKyhDM4xMm9L2pgPtgqYSIHp3t+axdViBkGXi+J1UTzNlm/V3r0cfpuCa96PFy+sdRB+yZ6hL9rT1UWT7C+JyVNUfaBJdm1QRF3WusG0jZLtzcs1vH03p4eEcc/VuoycuZtP/AMwKktXcrfmptH9oEgiNzyCXwrz55G81x6hhfvVv07E/4mC9Tzwd7HqYfaUY6ZyXeokR9vpZubvu968qaqcv/wBaF6o+Vz/xWX9qwfo3frmeq2PTT7WSFq77U23abht+03P715oFU4t1upVPI8xczIvmqfp+OJOP1PJNnozdrJLMmkYRyTR9qpc/2u1Ye0l25xPNll+DjO387qP8jbB2ilK52ldOx45ORZtPcXU6xcVdPCJiB2jK1r2+IUVJiVTh8vEp5HAsrXtbqFJ9FAtddm/yNr/tBUE+fF5elGPaKcnzeVYYMQmG7XaXqZSYsW4bZPTsZZdV7qX0cP0ar1HMv5GyftBJ4pXSHHv/ADHWUpcYp47eLAcv57VIh7VU0eHy0smHRmT/ALOcXtMfq81l+FH9DXX5X8pGmbtA9xNmuf7QHeWunpWLLtBKQ5ezxj8QqPLjFRIWb5F52srXQRMn6nkX2egxdpD9LIxxyQny0tXnJYxL3A30oyxiTm0dv71L9PQ/7rk+2egniktmvV6kD4hPJydlg/8AaCptyvu/ehbGqncOhfvR+AxP1OT+zFXapHI3lcmrhRDuX3h+Q0Hc/qSEtqFDdqoKCufkld8K5cVy6I296sBNnmnQjckDbh77WdGRbskGbH6eH37VIHIQUQJH8PSunMfLLatREl5GyTYybvmmXJy5pFIobAlSZ9eT3EyYIrWLNO3XUN7bi6VDKQy1dSBw8r/iXRJ7c2S0J8/6krXLTJBp9Dpi4hk+e1NdT87RRW7BfUvNEEnDInsYhy6SQIa710pnvB8+61cLq0ZIcxQB3jOXcw/Eh/EICfqFdEXItGSttEnfcSryAOpFozEloI5dRepEZNbsztSDryztJTRNA3Ntze21Iya7MGtHNOxU7lLkwPd6U61K0L5yD0+rwoKI4QnUFmzW/EXSrCGjjhC88iL1F/2pn7wGM9AYiHkoss0lR1v+UVoBNlrm5RvcXTcSi8Qi+LPxIpoRjiiyB8jbqzbcmhz7ulZ2BpsB9mqg4cdkU5PrxH1U2qwsMQg4Z2xShtCT1EsjFMcbiYPaTelbPs9jEGKQ8KpcQqIWu4hdJi3/ADWqmv5EOLl8ShpsHONzkqGf8J7XEf6U5NShI5ZswaaCPSKssXrGrKlnjbYb9ShVVZFShsdzl7x9KhTg+SnGcfJT1tH7KERg9wGxZF6lFGoeMLAdxzJFLWHIJAQNbuyHLkmgyIvTosnTNFwh2ORxfNhtIUjqpJJTP1PqgtPnqnYqUyu0U3qNR2BYuIWr3K3wqljkpjlaQHMn6FAioTtHS4fhUrDR4cpE7vGK5cs7XB14Y6SuSHJo3HXqL4kgJsk7JM0gE2dygnI46NnqsoWdGRxJJE93pToVBiZMoLSbhZ/3XJ3UXF2diXUjz3/okmMZDruLq2prh2t8SXd8SXVduXSvBzSQqUYo5hkqIuKI+HNSquaCqH8K8Ay6PDmoEsjyd6i76c72O0vSrszLLiNDERsb2u9r3bdyqaiY6grjzLyFKaZ6iS53TJjqqj5NEgSJkOhFm/Uit1yZ0g3GLO+0n3JlA9L/APok4tl3EkZWmTM/S65ddzdACubvz9yF+nmldplmhUAFd59S7uEVx8+5Fd+pAFhglQ9LWDLraDFmQ+/arOnxqAdJRk5f3azoSW6PmpkMcEw6mY6eFxQrG6Lc8epLCyaX6STTxhjVs4M4cLb6iUKWhgFtJS/kSajKenMeBI/vtVWyaX0Ta3DZSlnkDcOWg+JVskLiYsQPFp5dSnxY9UCQ8Vhl+ItpIqyqgrqbrcDbdaTKZDTkipHkh/qT80PDtzzudrnu8KDXMWZSUCQt0syG3vROKG/3oAQi3fmSK1rOfyFAReS6xbdciQWcbaO7O4uRC6G33oiFstH3eldeNxAXzbd71AAdKHXPTqTnvuQ/EgASzS196cjjuLlchu3JUALE+acgqDpZwlje0we5i96bRWqQLbG8WbGngnkCP2xw/GljC28s/EPmqdK619FPOEKymGaP9vG1skfn8Sqg8EQCYTHiZuPpXbobSbIs+4kK43vUgHEUYjvju/erMIww8CjkqIZYpo2O6ABMg+HXk6qWFrdfTola4ll/zQS1ZKq6gJCJoOJwvDxX3KPcxJa8PPLaT6JvUu5BQRZ56J+kjgK8pTcbW0t9SaYXkIWdtq7wX7tyAHZiCQs4wcdE5BnCN9iepqW4BN2fMfUpLRv3ZKktiHNFY3Ekl125qZCTcs/kiIbruQkmDExO7pTqgtSJQcviQSxtJrnaoJzSi+r3eSacjLTNVsLUmTVDCOm5MFVH9KZue3JK4rVkaDwE812X6RXL92SbDPubVTKajchzN9qAI7blIOFuHm2ZKQ0ccJdydEWkDNsiVUQVolwyJ3y2qbh1G8lSBvIwa6+LREcMVw8itRWnUFFEBsIm9rkW20VnRZaY92gpxw+DD6CB4oIXImKSS4nJ/wCSy5E8kl5vuWjruzIQ/sqn2035DEHNVlJTtHVEEouwi1pllyQJBYfhtOMJVFa5AJdAj4kM9LTTCTwSWn3R+5Qq6o4kpMxvYL2so4yeJn3Khkh6U4zsdt3pzQvCYmIPtz3blcYPVUl5e17is2enNLEKyOntOmZi8yJrslVAUwQvIZALttSONoxLexW808MwDDLowkfpUIu5SBMCG5s2Z7UYQ2iT2KLFI4lk264U+VRcWT5kPUgB2nhj/aSPaLfzU+HtB7DLxAjEyDkJNcKpzmuG3K34k1dtQBu4/tkx8aCoov8AdRp5mtO2Abhb6lnSrpJr6mRiACdwaQX71Sv4v5JMTkOXVknchIl8RxPPO3xNambXkfXq6bRShjMuWRXMnYaWWYBeJry9SRIqeuOniEGBufUrCHtIcY/iwXXel+SZOnq5Gs4TDcwhtYR+lWmI9h6vCwpZKh6Yr5OEfAqAO3xdxZoV0TwQy7UBnspnb86q8SrGrKjiM1g5dJKUVLBQ1BtUse0/2Yej1XIJqWnkxMwpJDqKfwGQWlqjYpJA0FK8lum432l6VPqJAuK3ZEDWh4rW8ToeJwQybxbWL4fESZMm6HbZ1Sf6WUgV1XIc0hOTW/D6RV9TYHLDQwTjLLEcnhDb9KraSl9onFwC7M9B816JHgtRiVSVNTwRl7HCJSCJ2je/StIQcmTNqJZYZ2HxCjpIPbZKY58ruHKF1reG5OP2Nn45ShXjEbsV/ChtB/yrXUkcVHh0EbvdKAML+LcmjILtM160MMK5PIlmnt7TznFPs5qariu1YNVKfIpbht/gman7JWyg9nqbis/EE+m74V6O+YlmxugkK59XYfhyTfT4w/Jmebl2Br4yzORuEG22M0v9jZBDlIWtpFevQ38mJDc9vNSumghflTMG3ZN42yOMzte7c9ycbDXowg49OBRZuTFZufPuW1t3atmhlhCRhzDp96H0yNF1T+zBBhoCcrU8bxCx3MI+FbfD666ihz/CNmtcS9S68IC/Qw3elBa+XK1VDFoRPN3FRP8Abj/4zfwQjWPZpL+lQizyyyQ67hyWpgTwrvKd7lOp8WnpZBYKlxHNUPmujl3sgs9LoaziALub3O11w+JR8amGaEGjNyJn1EXWXw/FDKLhZmNg6DntJIcWcXPPMS8SnVFbE05jF97PcgKoMtL3FAGJBJo5t+Zl042kfZlr6VVE7C4j/UucS25MHHIL87vhTBzSi28PzIojclcTpfJIpHJsmZiLNRGGchvYNvqz0UiCnrJLbIHIbtOaA2D1EsvEnWj4gkxNtTslHLRiJ1LNFdyRQ1VNGOoX/D6kAn+waeM4bcnYR9SlFM8f95cSgHWNIWjMA+nJBxB80F+C3hJi73JKtxCDC8NqqyoYiiga8xBlXxVTCIZOZfCpUhR10JhLG5xE1jxl3is3dFJq+TG1n2hdnO1VDLQYxhc5UpsfDqY3EjjfwuK8emw1rienMjFj0HLdktl2w7Ln2XxfiRBfRTO5Rll/JUdQPBcKiJth8xuXBK2+T1MbWvBsOyWJYfJTG0cY05hHlce76li8epcOjxmV8OqWlidxd4o9tp+K1FMOzJn4QzNpbtu+FUM0PBPiRvuF7nHyUZHaocVTN1gOPNNCEFQ7BKG3iE/6VzHsDpqiknkCmIax3Hhyi+23xbVhI6pyY2ky3Pp7iXoPYqskxihrYp54A9kjvDiHacrekfN1MeVRTVcmPPtBiMOHU+GT7oKSRzhGTqDPqH5ErHDOzsvaasF6mtjp4C3XauI/lV9UYHh2KHK1RnFGfKqHdwX8JEPe3qWTlKp7J4udOcgyiD68I7hIfUKVav3FXZe452XDEDJqCAAnjBrIom/bCzcx9/uWJlE6cyCQLSV5W9rqiT/7fZk+h+JU/tB1GyRyPyWU2r4KQME0lPMEsJuEoFcBD1CSVTUS1VQcs5lLKZ3GRdROhOE4ZiCRnAw5iSAuonUlhF1ckIlalxHLTNJhQAhytSfdqiHmuXdyAB1R6ri5cgAhz5p2ImuJzfcmLkQ9KAXB2o8JJnxI9bSyQtyFAPkSSRdClVAxjEDNYRkzFcD9PwkgCdg9dLh8NVBxY4IK+Gw5DC7axXbfJQaz2baEDOVvOUvEnDmjKligMdoPdcKh29WWdqhI2c+KCjG5/pQkNr+pOxkw2s+0SfUlKqqFhjgsyusuck7IqyBc9uTu9qfpvZxYnnc9vIB703JCcJCzt1NcuW3dyoFKjs9RxjzaNoh7hFBclauoFu5AOT2pI1y5BIcQ2wmebEXTauAXDMXJtqTFalogESxrGHkG0kWKzRYhUh7JAUQCDC433bvESinNdGDWMNl271IYpjj1ArVCik7N3lk46iKllu6H0Sall9Dp/wBslECbMSS9ul+AlZgP0kxiYhIDiI+JPHUANrPnb6lFGskIcnC4Vwqhy0faoaLi6HXGCTXiOj4JiAN58h9WaaGZy0Zu619EuI9wO3V3KDpRMioZIzDON9pakTK6oMJppuLFO28nuaWP0qoixKQiFpHYx7yLqUj2oLs2l/UzrknuenjjAlVlLBQmUURXAO5iJlAMeJ5pFUMRdd3lonykjH9o1pepL3I20T+JDOjt1dupO02H6C5uwj/lT5VASGIN09ymRXxiYnlpuWcsjrU6MWJNkiEraIoMmLfdcrKgrHFijiZrPiVKFRxDEGZrc/CrmGZqV9AYhyXFks9jAk2SHKQnHN7h+SVtxZO1ylU0wFa5xbS9K0NFh7VA5s1o+G5l5uTN2j3cXSrN4KMeMUNjM4kKmQ4fIX7R/wAqt/YY4S2NcXxdykBRntyZiH52rzp59j3MPS6+1lfDCQiLACkRXjazdJKyDD5NzWOX71Jp8FaQsndo9LriXHLMj3MfSuuCsuui5blEkkbk7sN3qVpFCEg65iIumO0eAvWUFG8YCQ1ExAWvLIc1WJpzo5uqg4Y3NfRg8Zk4csgOZGTLOVdVaQi7PuVtisYU7lHGF1r+apJhMusbfJfW9PBan5d1uWcpkWrqjItVCucnT1TGWeahmNq9SKVHjTk/scEt3O5Hd73uUe63zJDxHEeS1owuiSW5tqRZiowVVpa5Jz263kyVMndHfFuS05LgVHELRnXXJu7NOg8jjDt5p6Go4PLao92nUhuf1KGrOiDcOS4bEmu9Xmu/eQERfhKoYkNz7WzWXaR1LqshcFiUW3KP5rv3hHtzB1TET58krjIkdpB+VMuGxALs3Bd9ujt5Oqhice9Dc4+aO0hfkzLsKyK0s8xQtURF32iqjiPdzSeRy0R2kH5Ui14wc+olx5mENVV8VEUm1LtCfUssOMw8/JL2gOnJ/hVbxHtRtM92fUq7ZHeZMeoYnSaobPm6h+0OJZsDF+5ODUPlnwgtJ0dsh5plN367kN3kyN+lcfaK9Y+UFcyWn1Ln/aiHLiDfnb32qwBt9xIrXJLp5Z7kXT3IRItBbR0Rbnz9KFhbnlck5NdoyAC93SK6RW6Og4j/AFWpXa559KACLmhtut1Qv3pNddogCzGNocIzfxHoq4iuUqskthigbwB4feobcs0ERCfK0X8SJi8nf6k2JJCTdzoLHDk7s0N12jNuzQl80/DC9wnlaI+IkANa8nzTsUbEX4h2D8KOumgjqC4GZD6i6lHYTk5M9vegB2aa3YDW2pqKnmmK1mIi9IsptHhM1UN7DcOdtxdKtGGkw2Y3jzOfuHPaC0SIsq48LOSApXzgEfFIKIKdpHHPbE3Mstzq0ijkxL8SR9ocxHpb8qYeQJMOlZgMZ+4kwtgHSvRgJ2OBPyu/xTEGckRFJtza505PXNHTiEhOQRNawkW5U89VJUHr0+kfCl7QSYphATKzcKQ7Szz/AFIG26Ivc6zLDAteaK75XfCm9qfpKXjSDo9veQoAat281aYD/wDcH4dhJqrwvh3HBmYfF1ClhUg08xHldc1r3LHLehrhkt0y2OHiRxM8lsbN1KsrJoyw+CICYZWMr/ermOjip6aqPEDmoy4d9PHw/wBo/wD06tyz71DCZZZc7rslx4rO3O0uSPFTvNKLO/6lbUmF8YhZmb3W+JN0tPvZ38a9D+z/AA+nqMQE5I7yDkPxLLqup7MHI7/Sug/NzrH+ytovszxGop+K0WQ9wl1KeX2Z1dLTcWrZ4BJtvvX0HgnZt6jDiqDzCJn6R9KZ7Y0NMWHkwGFvBva70r4RevZZ5tEfrOf+lOjwYdk+UfMOKUP3aX4j3CO11RHIFpWvbqtR2yqvxuAA7cm3epYqaocRyZl9z06lOGx+R9XKGLI4R+iQcwRtyuL05pl6i4R070w0l1+fVlogIn5ZLvUKPIlLcN9pblIiqmFi0a1RLXLXPq5JcR/P5qqsyJvtDyd36UfE25u6gBJt9XhTo1HnuEW0FaoGc9oe3N+m5dGoYos7GUQy9yssIwd8Uo8SkA2D2ODjPp1bhH/UqbS8krG34GOIBNnlbnyuXJCYVFORiEcmtSaR8ss1a/ZNHTkuue236Uve+aC7bzf8qRE/miygvDchYnEmfJCRP1apEW3m5CgBPny6V1ua70v6kUQ8Qxb1bWQByON5CyZSTw94wLI7i7lPo6No4tMh01uSfh97/qXO8j+jfWvJSWvnk/UiH9KsZ6eImzt3eoVD4dpdX5ltCdmLVADI4lzUgKjydxQcEc/iXBja3N+pVYgnJi5OyRFu+FcYbeTfqRgPUk2AM8j35u7v9ToCk3D6kcg3fESA43uyZMAeJdogL9KIhe5Db5qSkK1dH966W1c3XfEgBW3LrCwpe61dt/kigOCPmjijucWvYdR3EhtuP0qUNK3BzN7i9Kybo1Sc/iM1MfBmOG8TEHtuEtpfSmm3XKVJQnzDeAjcoluqpNS8BTj5OuK6wsXN7Um2629P9SIiazoa4uZIokGKNpDFnJgF31L0ogJ6WovjO6x9C9SRD06IbXu/9UAWlVRxVVMNTT5e8fIvJVTxuPPMU7FNJCxZHaJ9QrhEZWs/7kEpUN2tauhYTa7Sy8Pmkw7rUrbe9Kijj+jN/pToUr56klSCxTBc23NTzJo3LPJT90BGePg6Zp2khAjzZ7hz0TJixGXiR+0cER93pWsfJDJ5jaOTbviUWaoan0zYiTUtc5DkKjvnIQu7Jtmaj+wyqjLR9PEmzmOQss7l0xtfMW2pr+lZs1SD179yF9uqWV3h6VwvJtykoH4kmK7uS18lZ0eHxyR8SXO3uFNKwIlNJa9mTWl6lZhnlkzMIroRwCY2MyXtUcbln1EqohsQwuJ72b6kpBaMCyyEVw64BfPUsk2dZHUBrt8xQ2qADhmT6PaKt5awKWlyaNjI2ETOy0RWclmPze3uUykxg49krMQfEoAIMUqMPqCeB3HL3oazGjrrswYDfc5D4lMOuoypiieIBIvF6VSGICZZbvJADTj5uk/miLIuSVrW80ADckJOI83tScVxuaCzr7tUmz70h6s11AA/mddYtvfckwpMNvJABfvXH5d6623kuWvyy2oIOMXuRNnlkhKNxL0oh5oAdgpSqCJo+ofUregGelhIHjjLxXXqBw6vCQA5YJIhqI7wKQLRMLuoUx7Q5GR9JFz+lHgTWxp6Glkxg5acKiloCEL+LUzWi+Xd80OKYbWYHUjHxKWoNmY2OmmGUXZx9Q96zkskm1/U/V4SUiHFHjAWka8C9PhRZGpysrvaq458txBbae5SqCn9lprnzvk2sXpVXRwvUVI+Iep1aykIgOj8Urh2+lSaATZCZG7bA5Dn+kU1WQnCZRm73OzEYj3O6OWoiKsgicHOIHuMR8ReSsamjgLhe0TtFLUfi7Wu5+FAmWX2e4WElfLXytdT0MZTPd6vCvS+yxR4f2bnxGukjjiqJOMckYbxze0RIlj+x9HUyMWHUDAQyGJTS5bi9LfJbrt5T+w9hqxrHG04RYibmV47l3YVqrObJ7nRZnTsOlj/AJk0ULbc2V1jBQ4PRz1taEpCJ2sMQdRvraskHb7CqgDZqeYSDdaRsu55YfZxdl/RPeGMtbLfizXBhjVXJ9oGF07ix0dSd/K0xR9n+1mGY5WjSPnFLI7DCJD1F6UlmgHZl+ifwQ5ZbkB04K+rMJ9hLhyg4mT2gPxKGdLsLJrVopxZi8epUvG2XJNFG3ntUrFYzw+EpJztAuRD6kzSye0YdRym7XSberqV3EXbdWNOIWobW2ip81HILRvw33KFDURzGQRGx5NqQpbkaMY4Y58krW8lKIXjLVv5JgpPc30osQ1bu0b9TJMN23JvzMi4nfeyBy79EbBZIGRoYtLBNRTkuPN8kcWcmx8vqTM34Z2s9yQCKZrcmzTfG3Zib3epA8mnf70w2ZHoguizjxCfblPJ+Z1Liqjk57viVeHTojeSS3YymyPLLSKseMSBnZrudyd9unjDJqh7C27XVD7VJ3t/JIao4y1F7fSKLs01LI5GjfWRy+pNcRufEHd70zc1UF+fzFQymAT5tb0pE1ZbVNPPRi3Ea0C3MWe0vzLvt1FhtL7RWm5DmI2j1JqkrGjAWN2qAHNmgPpFNVlLHWU5RVEbhBUNbtfu8xTadAnT9xzBe20UmL1FFVwRUt5sNNIPk/qJT+0naxuzeKhRvBGewTO97S19K81r8POOvPD6udhnh6Jctxh1C4qo7UzS1lYRyVb1VQINmRNu08K5N2j0u3CXuPVe2HaimrOw88lE0REcgDJHK1xRdXT5fUvJaSjesrApzkaADf8Aak9wiotHUXQ5Z821Eer8ydpax8PLhGbcB3uAia4mWMnbs1S1VRNV287F4R2ZGKOg7Sw4nWhGxnAIefpJtBWDq6x6iTiGzX5WvstVrU1gCPFze8X2ETNcQ/Eo9ZCGIAM8RsMvf8QqHyaRIVZiEddR0dOFFFFPDnnOG15B+IU3huKVOG18VTSSPFURHcxiXeopx7ss9qUPXl0l6vJc9OJs3sbfCu0ElRiUtXUytEUp3VQmG3XxWpzGsHoMUMzppAP0nG+0vpVXHiElcNOEjRRVEN344tumzLa5eaqYqqswmsKPOy9+kuh/erUnXuIaX0BWYHU05FZG8ot4hZRRoai8WaCS75Et5QYfiFRDxJMTwyCJ/FxLiTsmG08dJKx9oIOKen4VKZK9EydmY2vhr8UMJDo7TAGAiFrb/iL3qKWC1tt3ssn8E9iFRWUtSUftJyB3SdOfvUqHD6usop52qJDskGK27as6Xgtyb5K/7nrOb05Dcutg9STfs/5q5HAXpZc5ZXqALaxZluULEsJkpxOWC4oG5jnuBS+Co3P4kMsHqxHPht+tk1Lh9TDzgK1/Fkr2lpY6WDOQ3LS5yVHWV0tQed7iF2g5ptUiE22MPHILZvGY/uStfLPK1DxjHxv+pOjXS2W53fUyg1G10dvdcj9qO7wfwRBVbbXG5A0Ma2rqeKqubUE2dQ5W6MP7lKD2g2/Nd17s0uI+3VGNPJu5qhxjsBw3y70Vpeae4LiwuLvaSHgvn3rPeJr2mBa93K5SCqJNHc7swttQcG7V2dLgvySbTGsUkOy1TyPqDERNut9yDiMRZ8Ni0SGPcjKHcLeJTZqsTG7o/wDhrt0ZF+zZHwenN2RPTt3siy1hbGrYxL9n/NGVOHkyNqe5WdNh8BYRUTyHZKDiMY+v1KXko0XStlMVC+ejtcmypTES8Sn8NvJFw33aujuFLpCt4L5a9K6VP0+lWfBLPL/kkVPb3flS7o/w5FcFOxea77PH3udysBh3Z5JNS9+iO6Uuka+iBwWF873t+JCQtzdWXsrW73uVth2E0/CGU24pPt3eFS8yS5BdFJv2lJTYXJURFIwOIi1zadSiywnCeuYiO5bqEeDY4N0EJNooON4e1ZKVR+GJmfSO1c8eot8nbL0+oXHyZfw/EnR2p2WlOE8jC1C4vzytXRumY48co/IVrZC6RExBq73Ire5hXYYZqiTKMHIlD/yZ0KO3ticikGGUZHd7hU08Q9oO53uJ1bYP2NlqjI5Qtt8K1FP2NpoREnga5edm6zFBnt9N6d1GRe1GOoI2ja/Pd6S71bU/4xi2TCSuz7Lh3BaXzTf+zvDfZmOa4ZdTjmepj6HPj4ok4bCwmPEZhH1LSU8kVmyVtFR0+B1AiOZ7VoKTs/GWFDK15ygb8Qsx2t4dq8XPOEvs9/pcWWP0HCMVQdgG5n8Km0lGd1rgY/UgwuGjpWF5DO9WU2IUfICch6ufNeXkk7qJ9X02GFb5GCNO4jla/wDBWGHYPLXAJs8dnEGJxI7csxVYeKU0Z83/ADOn6PGKOSGqgvcpSa6MQ78s+pYOOSXhHfOeGC9rKuvJqUzZgbS5UlRjxw1IyxxCdjeLpF/NWI4lhk1SfElcRMCG7JUcuGx41V/d0E4j7QfCCXO36fkvX6XE796Pj+uzycXpIzFSVINTK8lXGBFmX5lUVckUjZMbH8QuKgYr2fqMNrqiJ3a6I3F7nu1YlUmLwnkfS3pX2OLAqtM/OOp6pqTUok8yYj0diy8SaMWLn/go8JbxZn6uYqU+3ufkulrU5IzWRXQw8durggOnHP8A9E++aEsk02TNIj8APSyEqcPJP265ZJsx3FotLMHFAcFu5Ew26I0PhVBVA2/NdGPvXRRCNwkpYDdvzSIWFkQ9WnUiL3pongaePTRC43On7dunSh5/uSsmrGh2/lS+eafQ6osKOaE2rJELFou2+50ttvxIsFwBw9/N0RCxDytToD7k2Yt5IspoKONrdATvB5uwWpuEXEs27k/xHEc3ZyFZuTKGijC0dHFI+LzDo9KlRSMQcmt9JMnQKm7wMfpdTu0OtjLETpdQl3kujHdpn+YkH0r2qPlNgrd2iTZZ810dpepK2006ATFuRXJdTaP0oS3FqgDlyTc/hS8VqTDbzdUArkvDy2peJLpUgIfejiFh3k21NMO7N/JGcl1reFABHI8j5oLu7xISH37UTdOiAOXe5dGN+dtq7pHrncXegOZyLmgB8SCMB8W665NnM5aaiJeFNPufJFw38/zIATC0b5tuR8TiW5u9jeEUBiwvlncPUgt25oAsMKrAFzgqJ5YoDbQoy2iXxK9pKWASLiZENug+r4lkFb4FUVNVUxUUUT1XEe0Ix6vyqt9QqyxuanOdwdxz0b6VAmkLbltD1LSzdla2nwE8VqaSQKAJG3k2l3/NZCqxD2gyZsgEelcqzdz4HVkwvH8xjfWTiDNuLayfnowowyc/xc7bVHpJuDVxSZdL3bl2aRpJikfpd9BV82Ze3UVrd+efckGaV13chEd3O1U2QEPVo6lUtc8L5OLEDqL0tztRaiIv0qba5JLyGRowCSCS8brnHxMriUuz8gnUSzylO8e2CmC24/DcT8mWfwHDTxqu9kiqApS4JnxD6dBztVdc5Bwwbc7+FKct1RcYuFTLHEMUnxCxpJTlsEYm4j3ZC3SPyVcOfFFknLh3B0l0mkY2loV2lylJJalTk27kWcEjiYs7/CtNgONS4LWBPGd2XpWICR7xbN1NCufhc3ZcubDHLHWR6PRdZLpp7xPoTs/9qFtOQyVf4TveYl1OSi13aygxCkqmipGM3Yh48hld+VeGRYpaWWqdfHpBDJndfOL0TEp7wPscn9UZsmPSZc9qpI5KkXj3DY2ayFRHbMTZPz0VthuND7eHtLBwpXYDIu4fUofaH2eHFaiOlqPaqUZHGOcWtvHztX0eJOHsPieon3ryFaRWnz6VMwqMKjEaeM2uEjEbVAuIizfcrLs3wC7QYc1Q7DTvOHELya7cuifwObEk5pAY7GNPitRGwMIAZCwqA/QOXUrftoNOPafFGpjY6fjnwyHxDdtVMJeeirHzFBlWs2hMWq7dqgNExOt6MbCMh7mdWGDyTxhWhC52TQEEnDC7RVdu3mr6kxiPDcKGnpJSA5gLjWtuY/D/AErKb4NsVXbZQelvCul8ldjhNOQZbyL5ojwunj0sf+KfdQdqRRD5dSVxZ5q09hj9tKPJyCy63zUlqOnHwAP1Ke6iO2yiH967b8lOqI4OOAB4nt2pyIQFhE2Hl4lp3CdSBdb5LofhkJh1Du+SnVJRbmyEi+FBTQtIBX5c9FSkqBLkky4g0gX5by5iq2YuMd6d4JZZs12nShGO63Tb02qUoopuUhyIgsy1QiLCyfho5JgKwHRxYfUTETAz3CoUlE07cmQ+/VtqTSW9LKcWHuJEx5i4piSjtEeavuRE8LGLvdtSubPmn/ZXs5/lHqUqkoQkuaXIR7kPIgjgnZAu8kNvzUp6G4zaNrvJcioyFxzb4Ubqg7TsjPHtyXOHcp5UttuTP9Kb9jkK52b+SnZFdqRCIbUrdnU9ykFSmPel7Kef/ojZC7ciPbb3p2nj4kpNewaXbkZUr8nJ7vkiipbX5v8AwTcxxxsfKhEYgPNiE9v70MxQCNmRiWSmzTBNQwA+fHA3z0226KBURtI+bXLlT2+R3yhovYOwyMQ7NpMyZnpw4PEZ92euikUAxxzBxM7M9SyR1EccgSgz3DfppuIU09Z8GbhvC2Voi1wu+RfuT34BcgAi9IoPZC/+CnYqErx5iOeui3k0+TmhB3QBRxCWSEo4yL6lZ1GG08eJHFFUvLT905Bbmox0LxhFvYid9RHwrLY0cX+iFUQsIja3xJoRe3mrato3EosjYiy3W+FRXpT9DW5+SuM00YyxtMhnfmVzodxFnmpns7iHckVK4uOiuxasGjEBAjJtwumZpjmlJ26XdSGH/dyiZup+pANOYtyut9yXBOsgYSCMM35+lAZPzd0bU528kuCe7Nk7JGrmHu5onJ7sm6RR8G4tGRDRyEWgHoiytGxq1stW/qSYbrWz/UnvZZc+i0Vwo2E9H/UjZD1kNELd5IQ3CiMd3NdtYQH1P7kiALbiydt3creCExphB32pqGOAbdGEk+dY0Za5EPdagTIdTDb5KJKVp7OnJT56qORxZv3quMmI8vCqYIF92ua45JFzTfVpmpGERMjLcwuT7Vxh3a5LuhDyuQQLS5dLLlmuXMV3pyQtuHNABe/xJOTEXwpPlt9KXi02oLOaISytRnkVuTLlvyQAhG0ckhG4l1huL4WRCPE0bL6kMBBDxLvhScXEv3J8S4Yattbkmvw+Ed5uJ9wjuuJSQNWuXJdITFs2Z7el0uGd+WT3NzHJOcMyYmZ7rd3NADQ5ker7ifqJWuD4aeIYjTQRsxFncZeFmUehE4TGeP8Aajyua5em9lOydZhdIFRLSGFZIAy2yN4Ph/zLWEbZOSVIm4pS0VdFBhfHaoip6e0I5P7truQ/mXnPa3B8Iwt6UcLrZp5SAvaIJ47ShJvSXJ2JabG6wKHHIn1ivjcDHPluuWcPA6fFIyrZ8YpqcpmMo4siMrm6WLLlcqyO+DLHZnGk25a2lzQf5VYx4HVzSDEzR3/EajQUt05NI9wxZkdvuWR02TqKNqWPM9pvuddOZoRlndrS6QFOSRvwxc9xG9zj/wDPypiSaIq+BpWcoI3HiCP9Skki08xxzBIGd4vctV2OGjrK4wrNx5Wxj8XUqHGKqnqMUOSnCyJssrWtuUCGunp5AkhkeKUHImMepkeBNbHpLdrMIwuUQw+tmpyz/EIWIVD7Tdsq3FsICnbEHqIikY7fe3SvPSkuInd3zN9U9QyMMxA73CTaXK3NiUaPQ8b7aYpjQDh1fjE1gAJnFK1txN0/vTFvY+noBqY3xKslYNYikYQZ3bbdtWNx7HJ8exL2upYBlsaJyBrbsmtu+aswo6KnhJqbEZiiqAbiDLT/APuQNoN8YwsaXLKoKszucrxst8ulT6EqaPCJcXOojAYpgAKYZ7ag/U4sqaLC8Oh3vPNVP3RWWC/5rlIPDaKsggB5XgKILX/Buu/NclYqNt2h+0SphrMEOmimCKHKovqjuOZ/T1crU7P9ukg4nWvLQMdLaIQQZ7oib1F3+JeeTYTTwjrUS1Q5ELCTWWfTuJNQ4HHJFvrGA87n/Du/quVrI14JcIvyb/tP9qkfajhQRgdPTwmJhGXy9SrQ7bSCMQGbezw3iFvUBOyx8mDhHILe0PUD8LWZIzwEM9laxZ8/wyVd1goRNzgnabFZMIqgjaaenkjsDS7IunanaPGMZ7P4eGUPACod8ikDqy5tqsHQ4wGDzS08r1FVALGLDFOUQ3+E1ZB2gpsQCeNqaYZTy4BT1bmMXq2v1XKll4E4RPU8Hxh8Yo73tvDadvmnaiF7NGu1WHwDtFT4aZBIbFFLz8JM/wD0W4CncmHKRiF9zWsvQxZFNHk5sekgBj26siKPb3WrpRyDpv8A4JqQpI27/wCC0MBqYrXzuTMtQ5NokUkpPyS4m3Jwa5WOhoybnlcmnktEnytJGce7Q2QELXZP1INEHCTyNmz2kpMExl1u6hhkJqXSVEcYiEvTnbd5KaEx/q77hQ296soaeKRswnAx+FPzYfFIeYZQWt0iyKIbKYBDPUM/iXJbBIXCK7JT5KMI3/aMY5+FDwWt5OkGxVlI4uX4bWqQF9g6bfmnaiEBHp+YpoI9un9KBXsV/aDAzx6niYJI4p4n2Sk276V53jsdRQ1JPWQSBOD22iFon77l6tw37s0p6UageHUwhKHeMrXCs5Yr8HTjzOHB52/Z2p9jpcRCjcopo3ztfrb4vJRaLD5JqvhRwSSZ5Zabs163UV1FhNDShLVxRA7aUwDdkLJrDpsLqKw4KduFWMHFaOWOwjH1D5rLtc+TdZZ1dGApvs9xQj4fs4RDnvGd2vYU72g+zmswcinwv/f6dx3x5WmL/CK9EKGP2njvHdPtzkJ9xCmpZKsZgeKQOE3XGTbvykr7KMO/Ozzjsl9neIdosSKWso5MOowAiOSQNr5eFRe1PYWChp/bcOqQr6XNxkKD+6P0kvUwkrxqyOnq5BE+QyveLF8IrGl964PjFRPFieE18UtwT0JSNT8X8r96xljSR1YpvIzzvCKinjm9nrmcQz0lF90RLSVWChiFPwzMCYW/DnFVVf2bxPFKuc5KMac4mIntcRBx+Ek3gONVNCBQTwHLA/q8K51+mdcv2Qo458FryCeG0g5iXSQp/FaxyAZ6WosEtrxeJlfhUU2PQy0Jt+OQWwS/8i9yymJYXPRyiB5E5XZCPVoplcSlyRQmOaT8VzMO8RVzgdHHVHA1HWWVXDlOSOdtmm4WH1XKjteG7J3Ek7RVB0so1Efg8WeurLJMo01NjkclIRs9hZbw6lDHGKiSsF6Zm9LiXIm+JVtNDLVBfGDbXETG+3PNaPAZsPkCUDYYpfV1W/l/5p/Phkp9v3IEKinmu4YPATbTgN/8vuWexjDXoT2N+A73AX+klpsVoaSl3Tyxj5EJ7h/MgOlYqXgm/tEBtoQuiq4KcnP3pGLbLkn4qfiP3qRXYadCYuOZA/IsuScoyOQ8gzLJvCyyn7S4e4dp8Hu8F3iVpF2buHSNlYYVRmQCZZjGTelaWgo2HTL9S8jN1UoH0PS+n93yZAOzIDqcVyRdlWtzaBxXpcNPGLCzmBfuUkqWHTILl5b9RcT6CHoEZnjkuC+z1guYbfTkr6iweIg0jb33L0EeyJ4pKOcbfp6VZxdh2o2LIMyL3KMvq2Oqvk9Po/6Y6i9teDyabAQEx2dXuTJYDHtZnci716xV9kXEgBwu+IVUV9DTUcpB7PeY7XU4/UlPhHbl9BeP5xPNKnDQhtZ2O5MFh4d2a3NbhbVX9xYI8rVAmwVyEWstFejHq7R5WT0yn4Mr923ctS9KF8PcRyfa60/3O425NqkeFvJc7g9yv8gx/t6/RmBoW96dGhbvd1ejh7jdsddelOwm4bW9xEn+RY10KX8StpqNuvQii3Wl3pTEElOEWVoi5F/FSKMf95GN9olt3IKmlOnqTidtwFk6e3JXZSXghvShbyfNO02HtNf7mutFLI/JP0sjx1AeHPmqbZkscER5KUY5SbPaP9SH2PYLs/Uym19Occebs+x7HL/KokcjkBM7vaLXJptmWRKCI3ucHXCyF+T80MpWlnr9SEZn6c1ukeNPM0yUdLsz8PeraipzKSAA8bW2qBR1FwcI2uJ88yUqjrpKWQAnzIojYrh9K5MiZ6OLIpUyZIJ09QUTs94va/uTTkFOYyT5EGd1vmrrtXQwYfgVLisFSBy1Ezh7MXVbbdevPKmskqDvN3JRgj3VY+qz/juvstp66nqJzYGsE3uDX+lAYgI5ODKmfPPLRTKOZiKyQ2HNtCJd7xUuDz8XV7yqZIOlDIWze0uS03YbByqqsmBztcrXVWFP+CLOFvwr0X7OMNjjAcpd2RSmAryOtzPHidH1fpXSwz9TCMvBf02BwU+gM4+dzqSWH28slIKRubvt9Sj1FZHGItxGIl8TvOcj9e7fSYIDb07C1zs1vyTM0LRsRh1fJD94XaM/eotfiDZCD9PetoRnJnn5ur6ZQuInqn8BsWSYmrjHyH9yj/eAFplb5aKLU1HELR7R79F1wxcnzuXrFXtY3NjU4uXpHkq2t7TezmByvwhfld4kqkuIWYzsNzeJZ7tuLSQUUrtb+GLbV7PT9Pjm0pHznVdfmxwc4vwWkvbKiJ8uJcmP9qIC/Zz2+SwVRHHGXOQdNPeooyOP5fevbXp2L+J8y/Xuovk9GrIa2uwGeto5nthkYDt6SzHzWKlqpyuZ5S2+9DSY5Vw0x0wTyBAe54xfaTqLKT7sl0Yun7fEjg6r1CWepKRI9slLXjP/ABQnMchZO7Fr1KLGTlponRG7Rl0aJHl92U/LJVGTe0D6mU4y97qupi/FzZlNuAj06VzzXJ6fSv2CIj6c0D7n1fcl4s/4o0kbyAtu8kuG2ReJEO3XNki580WS0CULIWp7rfUi4jWpDJ7k+RVERU73a7RdD7LITdO1OcckPGYk7ZnqgBhMdXSEX72/MneM2a7xG5Zsi2TrQ1wX552ki4KK7RCM1qnkdCantbm6EoX8k6FVbps/MnfaorNY2H4UclURLfdaht+F1M9qp+di7xoCbRkrkKuCK0b5ckuCZW5NcpTyRZZpo6rh6ttRch0Jo7WHJk40Pcm4657dRAkjrrWHYwpasfA60O7mnGjbNQ2xDdqzIxrtei796lwZKaKMsyDJ2QFzXWLzfaka94+UAbkjXB2o7m4OTM2j3IYAdWmdqXza5Ii28kJf/LUAK5ueqVz3WpNZZq271J0KV5HHJ7RLxIAa8W1GMbW5m9vwpziBSvsyIkwczyDl/SgAjL5IGzuLJdGN9M/0p0iClk0diIfT0oAAY+8+lDxGyyb9SAyci1XWFyEXJ7UBQtfqSGNyfJmciRFlH8KEitQAWg8xuJvChMnLvQXfNIdyAoSTcxSbkkgrUSfo6h6WrCQH5ckwXn4UlD5Be00OLdusbxrB6fC56yQsNgERCmj2hp6vN1ntS5ogkON9H+aOpqPaqgpHjEM/CG0VEYqHEEbTnLJzN2Na83XQG4hb/Mua/wAVICjcoSkzYbWuYS8WS0ZiKTIiGzcTt0ilw7dH687bU0BOJZs+5uSdhK6S+RnMc9dVLAceG1hfPm9v0p2rKPZw25Nr8SZMrYQbNN3Pl8lmuQJ+FFLT1MUrZgL3CxeEtEcpRez5U+ZE4/jETdO7wqFJVSFGMDG5RjuZNlMwsIR5256l4iQ1bGnwOBuLrb6l0icYteklH+fUnZSYrXY7iL+lXQgbjL6RU+mw2sko4qtqeQ4CNwYhbaWQ5koQFGMZBY5S56Hn0qQOIVNPTjBHUFwsi/Dz6c+pQ7/iWq+yOUm3RIiu77UU8cQ28KQzuBs7mttLxCmhzyTXJB1yuUl6WSTD/aM3KIDsUTu6lYDIf3IYXuIFMO31PklI1jTIBFtzZrU7R5FVRN6jFRrtLU/Ri5VMWXVdora9pmvkO4qLjXytb3qHaKmYr/8AdFn1ZKI/NVDwTLyDcu7kv6ki29ysRcdlJuHitjRxGUkZg3Ha4RJ2UCGSOEZwdnvJrWt7tyGgxCowuriqqSR4KiF7gkHqZCFQYmR6EZeJZacm2/sSLb70ijjF3zJ8unJEOKQFY2T7m81Snltye7TVBdbbo6XaTDussyrGKtE87QyUGpk4kxPm9uaACa4vCgclahRDnYcRcOYH9LqQQ8YxOR3GLcNwsompctqlU0LzTA0rvaSpxKg19hw0bVEohGfUramweSlL8XIb32EjwoaQsVggbcOdt3TcvSOxuF09dWHFUwtODbmEt1q87qM/ZVs9no+l/KnS8mEhwmghcr6hzLvHLp96mQYfQX3g+71CvRu0OAxjWA0FJT8J/wDy9yq4uz7xsX+7sJ5aDY4iS4l1cJq7PVn6ZkwzqjPQ4fFVMTA9gj1aIRwli2Nt1tuJaaHDzvjBwELvS3Srz7hjkpxu6v8AFYZOshA7MPpuTL/E87/2fcnsdt3q9SJ+x8hW6M31L1CHDY4RG5mMh9yfOlhkEdjCXyXK/Ua+J6MPQ01yeSzdiZrswdtfEo0/ZGWOHrHkvXvuuDMXyElQ9o8DlqByiZ/Z7dSjW+Pr93Rz5/R1jjtHk8qq6N45bG3W+IUoaGQiyvt10W/p+ydwjnGenK5lPpOzMUb6x7fiXW+rgkeRH0zLKXJg4MDe3rt16ibpRvhbxuT3gQjyuHqW+nwtowI3iKxuQKkmwuWqqNcri5ClHqUzSfQ9vgxk2HyTSDlmI5qwpsBkmtDxeIhbpW3puzoU4Wf3perwqzp8NijDIMxtUvq19GsPT35kedN2f4ktjbufciLsvp/6LX4fTtNXM4Rnc7nu8KnBNBMc8cb3HEdpiQdLpPqWmX+JjaPPX7Nyl5c00fZmfm3Df4c16JNCxXO3U3uUI4d3d79FcOpbOafTQRhf9m6gfTaXvQl2fnuHp/itlJSuOr2CKqazFqCjf8evhH4Y9xf0rdZZyOGcMcfJRlgcollYyH7rlFuTWqzHtBhlQVkdYH1ExCovaGR/Y6N4KiMrqhh2HctE5mDeOriMfc8hXaNtbzQjhp3ZvG1quJCPj8NnjLwp6SFhAnzARFtSI9qWzH7Sgkw9y/u7fhSlpZJoxjcNud3JPVPaLDoS/a3kPp3IG7TUBEObkP7k/f8AonbH+yH9329y57C5FoyuocQoqzJ45GIi8KcOOK7dfb8lWzElB/ZknFyxAosmHS21TRpX5M1xelCMYSdreB4MvF9Kvno4s+dpK3IzikzNw07lXmLPaIt0kjmp2EizDd8Lp2hjYu01VA79LXMrx8PjLXTb70OdAkmjPDCMLjs6k+VYwwkzRsRNyUqrhCoqBDJtr23Z9SjfdrRsT526ovYdxiRZqhpB/YNd4tVXzUrkRPw3H9/SrkcPuEXYrR77l08PaFrzMRD5IVEPlFCNCWWbPaS4dO8L793+lW7w02ZM8u7vtZMVxQbXCRzz8K0TOeWOFETh3RC+dyjTE8b2atlzUkZAjHR7RHcos0zzGS1OShs93kgLbyTsZcO7QSua17mQFH3dKBgjySbK7XNFFGZFkDXE6G3dl5IAlVELQjE77iNrmTT2Fo370X4kwBkD3RN1LpxmMgm+Wu7b4fcggBhErs0mK19W2pOLjdscUrrR1bd3IAAsicsshS1zS8W3pS1JBZx+adtCRsn2knsNw2pxapCno4jnlN9BFWXafsufZ2sGn4jzmwCUhZWixeK1VRNq6KbToZ7RT1oQjn4VE1F9fJE8jla3ULKRBnNxC1b4W+FARNdz5If3bkrUUAYzGUpGZvf6vUuMT80L+SIchuUgPSV0kgDHnwwzutFafA/tMxjC7Iqid8RpQYRCKp3EDekS5sskw3Wg3erWOnAgFuGJWN1Kk3EJJfY/2nxqkxav9sowlp+I34kUr3ZP4rSUOmxQIwyKO0s9SHxKFDTnVVPCgC8i6VZVeF1dPEMDROR8PjHb1WodhwiPLXBJUDI8dw5W2i9v71Iw6O2MWsuOQrv+1QKan40pA7Pd8P8AUruCHfytta1rlIAOOZkbvcIb3/cqujqJ4zlliC8sivubMbVIr5raf/8AGfp+BulX2G9qp46YQp6Clijyye2EPxG+JBLdGPlkeQ8yQPzVjjdDPQ11lTEFOcjDLaPSzPuFO9o+zdb2ZqwiqWBxlATjliMTA2fvuVUXZVdKKORhlF8tzIelK5SUEZNIZP5uk0h3aO/8U2u96qxMsCwfECG9oJN27mhmw+rjIeZ3Ndse7JOBijCHQf8AFC+JNd0P/FSSANPVk/DBpCuXfYa28wAJTIedmtqdbFmEdAO7PzRNjnD0aN/4oAihS1pHw8pBJt27ai9nxDc9k35VKfGm8cZF++5D98N3NJ/FA/cVpx2mXEzEviZWWAjSSVYhU9LlpdJYoddVNVGLszjkycw2No5oqidv93ifqJrhJ/JCF9GmqJI76yDOOllpx2RkDETv6bl6D2Z49VgkEkz3FuFpLusfUvKqHh4lWCcsjU5FNrJ4QZy/wW87NzPT1VZhFNLHW8KS2OWJ7gL1WrqwS1Zx54bwNfaOWp3JELWkofGYfwza0h5ik8zcsl6Z5FHaiFrC3uq8suWRfwUqaYOHkLuJKAdQ0e1zTRpFB6W8nH9yXEbvzt+SaCSSTQMyy5p38S0s5GBUUEIhIN4O13pQcbh6OD3LoyRQlmzuZJo6hyLPQUAFFUGJbcxL4Vc4dUS2DfmRKhaZh5O+5lMpMQenHJna3xXMihSVrgvzkcm13KPJJs0NtqUNQFQAuDsVyIqWSQdHb+CmjAY7s77kERbss7k3UU8kMtjmBCPiFM3c2za76VRokTwkYbs2Yl0rKjQ2cR+arwqLS0zU2OTZm2X8VLIZXY1hYVVNLFnaRNsIvCSzmHYxINLwK2cIMRozYqeWR94/CXuWylmYgJsmIviWR7WdmY8UjKsjivliC2S3xD/1XPkT8xO7Dk/hIlVH2qUxAcYUd9V3ELbblA/2+xuYCeKCPn1DGPUsx92hDFxIjvzAd3iEVqsHrqaupL2dglDbII7bvesotvyzqlGEfCIrdqu0Mx73IQyt/Zjcq2WlxXEJjeeK4pN1xRtctSQtzv8A5pwiYe9W4fsyWRx8GS+4cVkiseoezLpv2qLWdjZxpynKVzId3DF/CtuRMQZZ3Fn1Ibto7lLxoays80nw2fCzGSA+KFtzEP8AmRcRqoC4mbjnc5Z3EBefyW8qMHjqBMAdgCTd9L/CsljHZufBx9oik4sGufu+pczxtHXHKmVkWHvVH7Pk/HyujPPaYoAw94YK2OoAwnit25eJP0+QgEgG4wA923qif/orzE5o8eCyWQaevsH8QemUfCsqLvkz+C0NxDVmYDEBiL63F6unyU7GcHPB5QxCjkaejlfQhfcHuL3KnCnkp6zhSM4GJWvtUwMWno6AKNhBhvueXJ7iF+4vcpB+SBU1klUd0puRKZg+JVNHKMEG8Jns4RdJEoMouL5uG0uVvS6OirpMNr6ergyGWnkGULmuG5iuFS+TaDpmnxKSON+HKDRF0nGT9/iTWGTPhZmDA0tHMV0gx7Sf07lXY12kk7RV1VWVsUZVNRJxZCiGzX4RQYXXRU4FGZmIs+mir/sVTFfbncC8ocSqIZRZzcw7hV9QYk5GOcZyk/hWWm4dRS8SAmvLxE9qtexNPHilbLTz4gNAcMEkvEkPYTt0j+ZeV1PTJKz3ui62bmoHpfZmlgxQBukACF7eGT7nW/w/sjTQiEjuZ/8AlkvCcOqnkYTaW2UfELrfdmu2FRQgMUwPKPrz5L4nr+kzecbP1/0L1XpINQzw/wD6eh1dP7POTgDCOXhZHELyav1Eqg+11FUCOVRYWXpTFRjkEkRShVwiAcyPavnV0+aXtaP0OfqPTR90Zqi2rqfgwSyWcmuWDqCCSs4RyR8aTc0ZPuJZ3tV9t08cUtBhDAPMTqZG/wAq8x+9p6ipOd5TkqHe55SfcvrfTvR8+jlPg/OfWv6r6SE1DCr/AGez1mVDDUObxCTQkbXdWipsKyrOywYpWT28yMvLVZuHtx7Vh1RHibOVQMZDHOPj+pP02MQf/lhLTOf4r7W/ivQ/DyY4U/Nnhf3nBnnvDxTNNHgZzQjPHkUR7mL4UZYSe53DpbwocNxQI8Ior5X/AGbdLqYGKNIxME+70kvMydxTaPVxZsE4Jio+y/tUEsju0ZCNzXeJI+yoVmDVTtkM8Mgk+ngtJO4bikfF4D1kfE6uH4lbUOB1eNBWlRS3zgDG8Eb7jDxZLneTJB+5nclizRXbVs88l7I1kh8SkylEd21+Suca7FyYpANZTg41RsAnGXqy3LcYPgrlGNjGIfErmHA+G+rvaSxyequD/wDD1sH9Pd6G0vs8Ok7C4nGWRs38U3L2Lrx1yj2+9e7ngNPIJX581UVmB09xaGtMfrDkcfU/0y8S2izy2m7M4hiDcIafiXAwGXhYvCSzNRhM+H1MsUrhcNwuK9knw8KXRpDEDdiMRfnkq37QsLw6bGjqMMyOCRhO0X6St3L1On9Q3dM+S6z07SDa8nkf3PUTYdLUM7FwztLXwqGULi217fNei0dHT05ytKDiJha9gssdWYeUNQYWHbnsIvEvcw5+42fJ9X0jxwUkVtPdGWbdQqxrKjicI8hEx2vb4hUOajnjImdv5q2wTA3xahqrJH9sZxaGDzHxPcumWnls8vE891BE3tDi1Pi3ZLCYgglirKaaUJJfAYPbb+/qWNljtDnarmsw+sw+mpWnzGKobigOe3qyQUNO0kpX5ELBdaSeNQxw9peSWTPkW65KYsuTIQ2nln+lWVThJxiRsd2tu1kFPTnh9RfPEYkO63JX3FRH484z5JlJUSyAO8yH0j3LTYN2krMNcuFJHIWXUbblj8RxYZP2TlAPpUajxZo6cwlcpCfkS5cmDvLlHqYusl00/az1T/byPD2A6wGlI+ZButUhu32G4tKMVOduTXOUoWivFJKqQiyd3G1TKOoYoqxnNw2bPeuR+k4qv7O+P9RdU/ZLweyPj1FIRaRz/wDmUxqFJWT1FR/u9IZgTeI15l2cxhsNnnyyAD8Jdytj7QNtcJRHL0uueXp/blUTVeqd6Fy4N1UTVNPSSvPQTWRtc5D5KPhuIBjR/wC6UVQWQXW+5eeV3a7EY74oqw+AbWuOe1RaDtdiGEuL0c5hsse1/Ctl6c9P9nDP1SKnX0enVdHWlsbDJvdsVN24o5I+z1BUHAUHDMoZBJu/qyWZ/wDzCx+TQKmQvpclDxTtFieNUwwVDX5ORuWW5y+Ja9P0mTHNN0Rl67FPG0r5IntUElMcUgOQi34ZeJi/6Ks9ykiEonl4i27UvZ+Hcx53W+Je2qifNyTmNAPlkjK7k3UkNuY6Xap0o+9tv0pEJfxGBF7hT7Z9yTCiEXyJkBFBhmOvuR3d6abO4tf5JzJvUsWejheqDeR+90Qybkzb810itL0pUdGw5ci4j2qO0jJFJ80aB3B1uaEy+JNGVraIHmbLV1WpDyIN5O9cucvpTfEbnmuDNbzZOjJ5A7rbtUbk/LNR3J+eopcV/cq1Mu4P8Q/N0PE6vcmbjXLtEah3B8ZrtEXEuUa5sxfJK57uSNSu6ySJdPiFdCS1+ai3EkRalm6dE92iZxLW3OmjmYkxdd3rnUKSgJ5pMkcYc80nm96jLtoknqT3WOvM3mujMmS5pcTcig7lDDbiRkNpa/1LgFaYk3hSlkOQyd+rvXeeIIvclda3Nk382RaybGDcgAX3CL+F07HCdQWxtvqRDC0bZyl8hQy1TyXCG0EAOWw07jrefy2pg6g5H1dIBOQSdv3kSMcqUs7WIu4iRYHBp3IRd3tFG8kcLWs3/cmDqDk0/q8SBuSAoIpLu5Jh0uXQhcrtt2XP3IjJh5ZGQ+5BQrbQzytH1EhKTqy/USByeTm+5J/SgBXP59ST8kkKCTpc1xhSfPvRdKPJRIocPnxCbhwNcTM5P8Ipz2UIzFtTQ4VikmG1JSRsxZtY4l4hU05qeulIwl4Rv4Ta1Q7Acjw+Oy9447kMtHD442DTwouDUZC17EPda9wps+Lxc3JvqJ0kSR6rC2jjvjNy8VpKB+Zlcw4o9PMJx5SytdutuFQJiGoYSYAiIW1t8Sf2URxXbnjLR0njcUrXtJkAcYbtrJ2EuGJHnu7hTXRok5bcnbkirAd6mJ8208PiT1dXBVRBFFA0FOD3MPU/xXF3qEibMvqRqVYbi4xi+bWu/nuQ9xP0pHDJGAm4OIFyK3aS5qgkO7vQ3aaLjeLwroi92iAHgvJvUuFmJW6aIC2lm3dySbPmlRVhoLrXS6tEO5PUkJy1TvG/3Oxn8d1qYSbpyRVhYiyJSYagKe3Jri/wJMP7mQ3XD1bk2rJ2H5iYjF3e4iTNvyXLmIeS74dqaWoHNLlzv5Lu1c1FMBa+Fc06V1+fNK3v0QB1cJdIWXP8qABReFLRdVIBANxCytKOFhMs87GVWG1OhJutc3Ee9S/cBouzMIV3aeLP/d4mcifT3L07sNUH95VFmW9rmL0ivIsEkkkqRPVwDmtNDih0ZE0DkF3p2ry+pw91OJ7fQdWummpnteJYkeH4RWVJABlFCRBc3iVZhuNBWR4RJUPGMtXGRPw32/CvJ6ntVWzRFBJUSEBta4k/hTVNj0tOdGzncNLtAc/CvIXptQo+nfr8JTuj2ukxairMblwxs/aowvfTa4q3ko2G3Pq+S8U7O9opZO20Ve7uQmwxGvbYawKgcgkYiF9fd8K+f6/DPp2qPrvSuth1cGxh6PXltQHSuWoNbapsxBkLhnaPuQ3MQlk/yXmxys9xwRC4dxZOzCSL2VxfJsh0XZSjkMQN3Eu4lR1naY8JqRjqICKMfFH4l1Y1PJxA4M2XHh+fgspaWW7NmUf2eS7XajpO01JiBZBmJeklMPEKaMivkHat080Pa0cjlgmt4sg+wyZizoCp2EszYBJvETWqJjfa6mpSOy60eVvevPMb7ZSEcsucojnoGa9LBgzZFzweF1fqHT4HS5NriXaKiwXG4mq5X4UsFto7hF8/EqXDu2lNT9p8TM6sPu090fEbbdkvPMQ7TBXWmcZEbbdyq6jFGJ2viuH05r28fRqvcfNZvVXv7PB6NQduKPDQFzqWl/EM3j4fSzquDt5Tw4tXyBI3AndjbTvWCmmaYr2GwsrXTcM3BcicLl1rpoI8uXX5JUj0Gft1TSSE7H+m5NN2wp7i/HYs/U5LEDUbv2XP0pqTcQ5M6pYYIzn1OQ0fabtB7ZTRRxVGzPeIP1LOANOQ6SdXqZBKLDETa3s6imVumS6sa0VI4Mk5Tdj8vDEdp3ZelKGo4Zg+tovdbmopF3ZpCTjorozXBpoe0Tkd8j3Gb3Pb0prG8WauaIAN+EOeYqkEupPiUZUZN1HfoXwrLRJl7yoQ2beSdIQt62/iq67TR0ulb2ZFi1Y1K4nGb3t6fCtbDjRezRPe5aLA96nPM8ZfhyPb3FmspKzSM3Etfbn/ANrRqPF/7VpQqmmkFuEBEXuXn0dRbV8Rzt+JTIcSkjmAzMjADEnHPmKiWOy8eSnyW7SNS9sZ3ONuXT4ekVdliEF5Dw4xLvFZDGMQpqzG6ipw+KSlpze6OMzuIdPUoZ1khPmxvd3ln1KdLXJbyU3qaeSuYawnZmHfdaio8eea4DgiIgbqyWTlkMSEmNyJFDMYy559yvUy3ZrZsckjIQ9mj4Wetqi1OLe2fhuDcN30HxKso5HqKadvE1qAZmjkEG2i77iVKCK7jLd8L2lkbfSSq5ad9zO/D1WgYgKLYzbmHJVOK5RkQM+4tzfNauCjyYLJJ8FWY8Mdf0+pA0byFkG25Ef/ANtfmxHfbb4hZDDI4iT5MWlu5rlBQpeHtszHTX6kL9KDuS4jckAGEziJCz2kTLg7nQsS6HVzQATSHGOjuIl70nmchHM328vhQGVxasp9HWRw05Rnlue7ouQQQyke7m5Zrl13N1ahVU2RNZFu9TJwcQpqWMmCCKUiZx3Ny96CrIOG0tPUGbVEkgDloUbeJSXwmMep5LfUKghNwZifw+lSosStfI3ezO5GxPJPh7SS9n6eKDC/93lzvknLqN/h9yn13aAO1Fs9ScUFawdINaJ/+qy9ZM0xC7dH+VMnG4gL5tzT2DVfIeriYqktjgI8xJNaDdlmrGlxp6en4TxxGLeIoxIiT5Y9TScW+ghHiZM5CA3Dl6UgKZvNcEmvufNXv3lg9Rc54Wwf/hyEKUtVgckoscEgxM2gxPb+rNBVlD1fT/gjKwRJsrxy0JXAUuBSSDnU1UQE+8bGImSqKPCCMgiq5Ih7rmuIkBZTwSNGZG4XZN5qfRl7QBRNLEBSZ/tXtt/Mn/uOjkImgxMCHq3R2kgHs7IQi4VdPz6Se1SR5FF2brKhojp2Yxl6LjYSUByq6WQwvlA9Yn1L8wq5gwGvmPJq2liEfEUiGHszimKYn7NRxtPKblYMZ7S8RbnVDX/yFgmGylTS1DhtzYXuLpRVN91jZ3f6n6f6VZFg9fhZ0oS0kgAcd7FbtL3/AOZMU2D4niUllNRTzyubkwjHcXkKKJszmIycSrJh6QGxkFxxhlHKZDluHpyT8o1GF1ksVTT2VAGQSRSta4l6bVGnmaaYjjjaK7wipL+RY45i0naCshndgEggihtz9A2ozpZP9moqi+SUDmINzFaGXxKotLNPjWVA0hUzSyDTEV7hdtcvUqsVCDDamQo2aGQiLc2iGWhnhAjOIhFuZZI4q6rp7OHLIPla6nYpiEtZCFNk52sxGZdV2SAtlOiG27XO34UjjMe5CWd1pKSrCYmz71xua4kP70DOvzXRG5x1SkG0ybK3LwqRRYfPXXcAWKznqgTI+opGLxvk/Uryg7E4piVXFAEccV723yyCIN9RJzD+wuMYliI0dNSe0GclgSRvsfMrRK7yuVaSJ2RnR6E6Mz55H0d4D0qdPgNZh9ZPR1kL0dVE7jbKPUTFkSrzpZBEc43zzQVY/Q1AQ3Mbc36s+kVbYDiEeH4iMkVQcWvUL25fEotBhceIUhM8wUssTv8AtGLe3wqr4ZieXiZ0yfJ71NUYdWSlU0mL1VRnyiq4xuy+LLvQ1ZBGP4cjGHxNaQryzBpKvGKsYoJ2CcGuvJ7bsltaKasssrJGMsuoV34clnmZsSRP4nxshk3CL3MmeNpyXWLb5Lr2OfUQcQTvB2EkdRkW93YTJAUzlo+aacny707BILiDblpck5N5so5E93eSEhPqydUBKutJCMjDpn/JRSmcX5IuIPK9QUifT1klPrHK4l3DltU+DtBKP7XIvpa1UIyMPel7R5qyWrNR95BI37I93LRIZgItY7Pq2qjhrGERyzu9SmcaSRsnH+aDJxouhh2ZswEJcxHcmm4Y3fhfqZVbZi2edpIgrJR7z19yLFqWB/iXZBbp1CyAKWTLJncRLn71GDFj5GF1vuUn26EtGe7xXI4CmiG/ZWgqJill4gkXiG21B/svT05zy05AV37S1TzqIhKy8BL5poLM73kESHlb1KdIl7yKgoQhLJjY/pQ6Z67SUqsrGKUmZhLXqy3KEckcg6tYQ+Iel1lRsm6O23aa7UjHXmgtMR6/0oDvH4buSmix65/pQTQhUQyxu10Zta6Bpn738KPQQFz79yVAYjFsJnwWYZ4gvgJ+ku9RxKIoc2MxgLwj/cl/0W6qYY6yEozbMXWGxTD5cHqyMNwPzu6SFcuTHqdmPJYUMj8UY52YZW3NJ6veouLUNRGEBkD2O1tydMY5qYTY3GDwF4oX8vknY6g6ghp5Tc5Q9T7Sb4VlV8GjbXJHw2lrJAGB2DhOdzXmI2ElimGtDVytx4TPQm4G4FKmwv2UxKQHIDa5hK5Nvh+cxyM9o56DltRow3K16F+Hm3U39SldnsQiwuvJ6iADCSMoiKRrrM2tut71Yy4bHTxhNFURzmXWEYlcCgVNO1Yw5ZXMPV6lMsdqi8eVwdllw4o7npAeej6eJl59xKmlw+QZSEMhz5Jr8ejfIHcRJxzEXWjpKf7woSq4GY2D9pHnvif/AKLNce2RvTk9oELBcS9jrKeOsZwpwfeYtcTD/wA1rTxZ6WTN3Y4j3RyA+0m+FZWvo+NFo271KrCqloyECc7QLaBdK5M/SxnydvTddPGqPRg7RONrZprFsWeqwuqB3Yvw3Jh9KyUWICQcRs8kwWOQ1EVRGbmF0ZCxZc3XnQ6SKndHqf3TJKGrkRI5mmIRPZK/Nd9hnkMuBuJv6VVbs81b4XijCxRSOw3ci/7l70Ej5yUpSJDwhGHCcnlqO8he0RTntko0E9GztwD3MPklUxtUFkz8IO/1Js+BCGRntFvSrnCM1yVDJOHKL2kqKgcPgNqhiEdrjnuZWFPjGzq6eawZ4k8Zi8TuI56+l1quzxU2NSFGcvClsMuHl5DcvEzdMlyfSdJ1znUF5HaKuAe2hSM7mDx+fuXq/wBn3aT2fFfZ3ZwGZ9k99pQu3SQ/9q8HgxQKfFYqlmd7dpj6VsMOx72iYHgNxAiXndd0nch4+j6D0n1Hs5HzzZ7XhWKTx1ssdRMBCRl37VpIpHJs9f8AuWDw2uaTgSQRsVoDeMjd/wAK11DjXGiH8NwIvCS/O+rwuLtH776X1qy4tZMl1YuMOeVojzLNZ7EJnzyZ/wCaua2aSYLG2j1LL1+frtMn6fhWfTY7MPVeo0jSKSvklkuLw92qz0sL5Z63Z+a0eNZ7bIHtHmQttUOmwWXFsLOSkkYqyM98BbSdvMV9RhdI/MepUpzoz/BcX5uP70zUwvJza5TZhq6d7JIJAPvEmSpppx5heA/3ZLvU3E814lL2yK37pOSLiNFd3bWR0dPPSgfCAxz2va25aGkxSmGEmaMwMX2CTbbfEgpaiCuPigzReFxLpSeaf2aQ6PHftIWMU9Ji2CYWz8b2qkY4ZAs2iGe1xVTBgccMwnm9v+K00dLxqiWC4L3DTf1eJZ6uxIKeSxwtt961x5cklqjLJ0uKL2aH5qcOUsbFby0Sn4UxCZjcTNbuVT97MP8AeXF6UxNjEZEWbrVQyGE5QRMqaWjqLmeKMi+gVW/7N0tw2G4lndyQ/eTCWb7RLknYKoZDBgO4je1dS7kPDOKcMOR8xIk3Zm2Y7qi4j5kQJmowE+XFHTwiCuZpH9sOI3sIdyaCoB3+L4lazZDnl02L9FGPZk5G62HyIVCm7OzQ3PmxfvWr4zD9SqMVxb2OpIGi4tvvXRizZZOjizdNhxwtmcOn4ehs4l8k1wfzKwqscCsDL2YQ10IU7R0cGIXOD2aL0dnBWzwnihOdY3ZWw55lY7iWWtqMKoxmFjJyHO0lYlRtDILTA4l3H4SZBW4f7Kd7s1ufULpbqQ+1OBBmk/FIw26rRYlgb1WD0dfTbQ4Nsglu1ZZ+qkApCsa34VrcPxAI+zUUZs5hrnb1LPK2qaNsFTtMyB057fF9KUUZ++1T5RC8ijdyu5KKfz3epbJnK1qzglaORLrExdzrgC5P3kuj18kyQmy5P0pW7UEo92aHf3O6zaN4t0OgNrbv8U3LIEJ99qAuJcIt1IJYTLmnSE5T+g3mDdkKa4j3EzO657OdvpJGNGdubvtVcIlKbB964XNKWF49M03c4jlktIkO15HNM+aTk3emrn25ZCloOrI1J2HbtpIf8qa3c0VzkgjZDvT5oXztubpQa5JeFBVjok/ltSIvypsCbJK640aj2CKRkv4JMLZZuhv96CWw0D5+JcH3pHu70DsMx8kg6dELbuaWfvQFhdRc9qQ5Z6bUFz8tE6AttQFjBZCeiHUtfF6U/HRnIW/MLW8kQyQwxEwA5S+rwrrPMbGgh2Xm9q77QEY5RtuytciTRyHJ33fCnYqe4Sd3bYyL1Aa3zF3yF8SfGMIwzPcXp8KGSoa3IGTJE/PN7kAGVQfdtTXenQhuHPp+JOjC0IZm9v8AmJAWMNG5Pk7Zk/hR2xx6vuIfCPSuHNdoA2D/AFEmmJrC2uRdyBeQpZCkb0j1Wptvci7kkFg+LkkieR/PkpGFwxVFdBHObhE76kKAI8MZyFkIO/7lIHD6kteAZfuV3aEZk0YcIO4R8KaKZ/MxSsCmehqLs+EdvyTXDcebOP1LRsR893JCYtUbDBiH6UWS2Zxh7mZE47tU/PC9PITN4PEKa6izLcXqUlB00kcMuZxtKOXST2prqLJ3S8XckOdwoAuezElNS4kMtZHIcAge2MBLXLbzUc6OWRyexufShpMU9nAYzjYwZyJlKPGICDQHu7tEKKvYcpOqK44zhLI2cS9K50q0lxanmwmenejjKoORiCqJyvAW6mH6lUvn6kITVBHuTbjonDvyE8trpB71YUN8O5IBtud3t8k4XvQ2sT6vyUADJI5Wt0j3D3MiIbhzYHs6bvehtFOXHweHxHs7xVksACa3JwXRyHn4k77O2WbSMSUtO5HsjtH0pcIBi7XTb8KLuRFGYlqDoTF/JMASzSRPtPNc8WXhQAS59SXV5JWoJZ1Dou9yFy0QUK5xfPJJycmSH37l275IADc3kiIm8lzu1S6eSAO6W5+Jc6km80rbdyAEROPJdS9/iT9PRnUaszkI80r1KjHYYYXItUXD+SmexmL52OkVLJd0Oo7hejRDt6dUcMNxbtoin/Yzt1a36kXs5kOrPb3I7gajtNWPTtmDWj6VK9ueQCMme74WVdwzERzB0UUjCW93uWYDpVDyGPO10dRUNGGWe51H41olk7ESbuuIWM/1Mgsu+zWJPhtZx7LzFrQHwivTewGOb62N32nJe3w5ryrDaiKGImORhz5+9XOG41HhpkcEoARbn+JeP1mBZ4NUfSel9VLpZpyfB9BR1UQkIPLGOfhU+soQpwjeM2MpntAfMl4lQfaBPHUlL+EeolyutWjxH7ZIKjC6CMKaQK+A77xMRHNvEP718Xl9L6hSWh9/i9Y6dwbmzX4kUuGzHHVx2cN99vUK837adpn45RxHybqJlFx37UMXx72r2xxl9oBsyFrcibpfRYDGMQq8QqAkqZHlIQtYi8mX0Xp/p8sfuyeT5L1b1RZVphfBbh26q6EysdiL5KeOPYriUPHeMDEv+H4VjafEDpasKmyMijMTcDbaeq9A7F9vMKjm7US4nE1P7dDfSwRNcLH5D5L282PRXCFnzWDPPJ7HOjJ4li1ZGf4h2i21h6VEjx6eN89Cu27tyaxTEHrpSJhe3O5hJ+lV2vdmu2GNOPg8+U5beS7mxCKqAZfZwAo2bP4lUmTSGRugLPczOhEnHTUlSjqS5OTJFzE308lwdr6dTIWHQWdkhF8u/wDgpZqlRKOskHxt/BcCucS3yMmeoRbVR5htl70JIpyaDnmCQyLW0kxJNdyyFEItnq/cg4e/nctEkcw0knxp7dXztTZR689quwOCVt2SVzj+9K3zXRHd6kWAtbkn/qRSwnHa7tZm1zIzjDhEbPuz0DxIsANSudga1LpbVCXlmuXP6lAHbbizzRFnaOaTbue1JyceW5ACAXJ82Z9yMYzt5OgGY+5GFUd2roAVRG42Pk45slFmPN0pJnme93uSIn5IsCfQTfikD946rlTCcdTBsYRN9LtVDjmOGUZGfcKeqcQ40sRBHwyie76kILNPQyPNDGzbnba/hULGI7oRnyut2kqQsSqL72ksy3bVKDHDJiaSJiubX3q74Mq5sbqKW2AJ9bTK3+CjPMdlme1lIKuMqX2YGYor729TKERXc2UFBdyG21IvJIkFnR6vhRDJaWaFJACudSZI2hEGZ7pep/hUVvNHcchaupIDmL8XV7rufpSPLIeYinSj4YgcjXCPhTI9Wp2iqAMY3kt0a1vFmpElKFG4s5xykYXNae0VECZxusd/hTdzlzU0AReHNEZMTZ6kXem0tyoAtc83ZkKSXi7kFiXe9cS/NapASS63NJuaCDi7cXmuEW7VF8KCqEMx+t/4pwaqeMs2kcf3psBcrmZrrWuJCQnYJ5PkSCSVHiFZYRtOVobefJOw41Xxl+HVygXwmq9hTo7S1/pQJl044NiGFQGdVVRYyRvxil3RO1217uaaquy9bDYcDR14G1zFTHft+XNU7809SV1RQzDLTTSQytykje0lVhyNGLiWTtaSHW7mrH74kqBEKyMKoRe7e1pfqQnS0dVccE/A+CX/ALkDsixlLIcQA7kV2wfenwrpYXIJbyt2252kJIgwmsmm4dPTy1BtuYYAc/8ABNVFDWUo51FPNCLv1SxkO796A4JsePSU7C0bSDb/AOYoVfWPiFUc57SPmmCG1u5C5XIsaSRIpRjKQQNmK512aPhmcbbhbkmoC4cwm3hU6vFhYH80CZXmTELadP8AUr7sbhYYpUVTSYvS4Twob2KpYi4vwjl3rPuO5/mnIpjhPMHtQNqzV1Iz0sFK8eIRVRTRkR8LaUL522kmnwfYJxY2F/VaUZiQl9SzXtUnrRe1S2/tHVWLUlVWLV5OMEtWc4w5iFz3W7vCmPvOo/4n9KimTkZO+STk6kr2kl8QqJhseR7fhTRSbcgbb3+9CxaqfXYk9VwnfhEQNa3DjEP8EUSNYdUSYXWRSZ2F3r1qjp7qGCV5Yy4oX7HutXjsRNxLze7/ADL0L7PsSOshKllBwivshPLaT+n5rowSp6nNnja2NKFOxd937kbQ9OTblbR0JwwickbDFna5F0pXRjdYzEK9LWzyHJlcMNrFp/JV9VWBCXL+St6wjm0DaPyVJVUehObvd3JPguBHLEmLmFyOOQJm/De74S6lCljaPnnchbMX2Pbb4s0XRrSH5o3F8/CmCz8k7DNcBRyHtPlr0pkxeN8ny/ijYBFI6XGb32/NNiT565W+lE+Wem1TsWPw1Rja7Nb5K3+8ArISOWKIDi3PLFtI/qFZ9pGLuTgScMs22kqUiHHYuvaIyC+M3HLwl4kDzXc81AqaiUpcia+1vChjmLc/V9XhRuPUsTK0M8j/AIJopnz5vp/JKKsYmydmH6k0cJi+bHcKGyUif95XbTZh06hSLEhk2XuoBFbpk/1Eg4m/N2uL5KWwUSUZBMJavuTRxsMWQNd5pppmEciDangJiDTP8ymzQaCa1iBxcdVyWRyHLS4fEnihuLM+lNTU7xgTs7iPxKwDo4TkPIGch9WfJdqJN5M7dO3mlHWBYMUmY6aGPd9XmhOnjz/+4Eyfw9KAG+I9wt0kuz0sWIQ8OVuW64k1OJx257S7tbV2GYiMWzYv3rkyN+TrxRtGMxKllwOtJ42fgHdtLpJkxsmhEwzEB5F4oi/6Lb4jSxYhCUMrfIh8JLISUf3HVnEbsYy5b/JYOP8AI02/iPjikk0YUlW9rh0a7S+JNRdqsYkcKOKs4QZ2AOTCP6k1NHHVU/Ejz4WfV4o3/wCirZqXhw3X/ig+o/8AMVDs0SQ9iFdXjMcdRUGZ99p7UWHyBNUWHO1LFldua5VxZkWb7kQCchZAzkShMukaCWowsgJoZaj2jMRDiMNj+q5NQk9xS0z2S52va/Uox9namGminc4hGRrmG9rvzIsPwueasgiCrpoCN7WI5mEW+pV/6L/9SbDiDSTEBx2C/K7uSrKMJC0Zrsk1UCBPLGDiUsbkL2vcJf8AolT4hwzEKhnEenielWnSMXdkX7tnGklnAL4Ae17X6fyqvKGSQiyB7m5j5K/9skp5RqKQ3Ev6XTtdNR49Y4RPR1rN+IQ9Ll4VLj+jRTKPDaOOqmyllYB7/UtDiuE0FRQRR0bGEoNqRncUrv8AC3Jlm6kZKOrLMOEYeFWtFiDVEWmXFFtQLxKoU1RVlf7RPh5lFLkeT+aizTFMTuf/AOpS6wWkMjd7k1ww9hJ9Lr+pZydDhyRbvyqTQYhUYXUjPTSlBO21jHq5KNY/uS8OSgtNxdxLTAaOpxjGKejpnD2iY7Q4j7bnV2VPTYTSHPFVvBi8E5RT0JbhIc+Yks1QVjUMwygF5t6vC6fqsUaoiyemjCW+/ij1fSsJwcn/AKO/DmWJbfZ6Tg/bqtxaHhQO5SRtc4eL5rR4b9p0uHiTTnaPzXhkeITw1HFjkID9QbVx5jmfWR7ifqzXkZfScWX5H0/S/wBTdR00Vq+T6Hl+17DKoAGar3l6WuVTU4keKdqYnjdzoyhsYvi5rxSimCGX8Rrx+fJ1vMAx6OoqRzlkAoYdlx+LqXBL0rH06bxH0GH+pcnqM1DqeD0MsDk9ZB+9B9ymMwZyEJPoygv2uj++6eysCWnkpx2i/jcuStJcSMsepaS1ylCMjtHdz714cseeHk+vx5OiyrjyRKzD+DtklkIhbp6rVDOGIR0aS7u0Uvtd2ij7N8DiQNUcbnvtJWOEiGJYbBWBG4hMF9vVkKLyQxrI1wZPH088rx43yihCEI9WYvfd4lHmp2K9gzC5aCtrqOjDMm2+olA+8sPmhGTO0PhWsJTl7tTkyxxY/ZsigCnlhqRAw4sHeWfR8Sj12GyzSbGMyfa/py9SuJsUoiKwM7xf09Sm0Iz1ULSQU5SxHdYQh1ZdS6+7OHLicKjiyPTYxFR2brhEsqbd8Kj0HZ+r4xHPA9gc7l6WeH10IFIdBKEQtc5EHSsbjnbiKlhOKjyOobbxPCK68OfLm4hE5Oqw9PgW85kOXB45pCY6eSmL/iCz2/pU+HsW0NKNW0nEskHp6lHwH7QHmYaev2Sjyl8L/UtDDjDRkTsbbm/ilml1GN0T034mdbqQx2k7G1dDWhUm90VRBxQPwuD9KxH3bPHNZxWKTO34V6R257eQfdtBA5wzjDTsEYh1ZekvpXlJ11WNQNWeYi76fT9K36NZskfeef6lk6fBNKErJJjUd77hVViPEGUuIzXOy0dNiVJiQi0+UM7+Lwqmx+NhqbA3Wsy9LFcZ00eF1coTw3BmdlJ7yZulScPmOOYjDyUacbZCUzCJgp5Tc47hXpS+B83g/wC1WSJaqSTSTcKZMjsAWO4c/F3Ky+8KS7Nqf4S15qu0F/8ASueJ6eTz5scrKe2XIDY82bpVhUY1JVYbT0ckQRDA1l0W0j+rzVXbwxvjyIH5p2qp3p+HvE72uYg3Kmk/Jgm8d0A0lrd93qQbUn87l1hHzuVoxuzl27RIBdGIvy6kQiYnbohsqK2GxF5O7aiKPT4k623ltTrC3c25Yt0d8EmRwjt5t+pdKNO2vnqkW7yU2a6IaIdw5pONrfCne/PJIha3N2VWOiLLGxJp6fblkpxCy77tCRszPtJladG43er0po435Oyt7fJAcLW55K1kMH0yKnhulw3VmcLEKY9lfK5WpmEsDiQ+G6XD1T5i4vk6afq+JabGDjQNiVu70iiKR/JCxPlnkggRblwR/KusVpd6T7nVgcuK5D4s06Q++1IRZRsFSAu00SEdyMStuzZK650AC4snBLcOiR5edqGMbj1LagoCaslqH3m5C3JKKG7m9q7wwhIb+q3pHqQHI5NYO0fhXWeaEZRxiLMzEY8/SmXkcrmd0TDc6cGHXmgBsI3L4lJhhC293t+IuldKSKENMjP0+EVFOR5tXfkgByWotLKN/wAxdSa+b3IfcySAFtSHcSXckgBNySSSf53IKBRfJc6hStQBLp8UnhYQzYhb1Mn2xZi64/0qsTn+ZL4gWX303dE5fU6YkxaeS6zKL6VCLrSLNFhqO1GQyEzPcmkUxAUhOHSm1IEyOheSIZGdiufpHuSKntPJupMRzSRmLg9pD6WSeaQn1fcmgJ33LUFgsuJsN1PFM0Jl73a5Vwkn5ZrqYR4jlm9zj4UMdLJIIuwPY+eR5bSUL/Zbr6LGnKkLA5xOP/fOINh5v0+JQP4Joieyx32tyFCPzVJCbseXdUIkAiXq7kUoyR2597XN4lVGYJE/Uk+Yhm4Ibn5omkPvd0wBLMX5Wp3wFftybYPmuAWuboxkATzkC9kANFJoOWd3w+JGNRJ3G6JpG5OzW+lEIwcndSwENZJfyYrfUnQrmt3x/pTZwhIROBtb3JooXHvBGqC2STqoCuzC0e7RN8SDlkghheY+Hfbcyat2/F6kkkGwZlGJaMyD4V235pKyAX5pdy4Qskgs43VquhHc4rjijiK1uaACKFh5ZoSjt5vaKPiHtfP5IimD0XElYDTRuXJrkhjPbo5KVETRkJ2flVpTYxGLizxMPxCsXka+Jrjin8iFQYDVVxE/DeOJn1IlbxUIwhZGz6fzRj2gcQsvcgd7rSQPjHGfT9S5nOc3yejjWCC8gnG+fJNGJ87HTpYgMh6M1yX3g3hZiLLpyU+4f/G/sZ1t1BxStu1yf6fSpHtglbp804E0ZDm7MPwouQ1CD+yDw/PpRDGxFqDfmVh+Hbk73eLaieOIRJ/co7hosUWVpU8YtlYxfElDhsNQWbxsI9xKy4cVvK74VAmqnjOsbNxEG2a9Kdt/Ep44R8k37vjjcY3Zi/cuFh8RF4RLLxMuwScSEM/Ew7k9pclydKjBx8FV91nCeYPt+J+adko4ybMw6fepj5EWqExZS5MntKKK2aQBIWBnQRWCBHJsEuZZXEKsLWEuVvwrhxgWjgxC61TOZ4m+TOlG8x5B1eHRSocHkkHNzAFbcMBLQGG3xZLtvvWryv6Mo9OvsoKmjkhm4bbv3JgoZBubJ9vuWnEWyzcGQ8Fs9QuuR3WQ+m/RmuG4u97OnAyFs3b/ANyvJoY7Cay4VXVcMYhoDDbtYfNXvZg8TgR4qhvJHcEj7GcrkzD+IYxhlz8Smx0+7iZslIqPI7FS3MPq/wAETUIEeb7iToZw93Nd4mpPk6y2OhQtcjEmHxkGjNyQDh8VvLcKlMXEAssiJMyZkWj/AMkJv7InBfQ7Fh8JQic+Qi76Fmq6sqKSOrKONm4QbbhbaSinVS1FR+IZlkxCyhy58Umfq712xdHnNEyppY8r4Xez4kEJPTsT5fi9xe5MAR25Zv8ASpQjt1SYJUOw0YTAL8Xc7Xc0UmHxjrfb+9QyhbPQ+r3JFTvZlftU8CGp42jPJnYkTCwsLubXE9r6dKFrRYmSObiELO1os1qCyY1LT261CimIj0PcmdEXEtHR1TFQu5EO1kISPnq+1OaW55qRgsTZJJd6EtroFQV3zS2obvkibkgkRZp2GnOoOwGuQALkQt4Se1S2rPY2JouvK27yQFgcb2PixhkR+om3NkmDK4s8kD7izS/MyACH3IUX+VCRbUFhaLvvXLtPhXD6UAOBIw62MX1IuNtFsmHW5NdI6IdS3ZooCZXVhVlWcrMwCT/sx6RUXqXUkEHLf1In5oSS8SCzrZ+FJJc0UgdSS8WqRdCCDnUurrc0JIAJuaT81xdfmgsT81xL5rniQQdHPkpVeLQhFEPc2q5Rw8SYXbpDc6VWXGqTy+lkDb5IzchSu0SIbLV275IKO6Wavu9OSFIsySufkggW5Jd7km5oAl4biVThdSM9PUSQEPiB7Vc4l2sxCqoSpp6opYJG6Se5Zt+a4ix6ocqI3hmIDBxL4k247R13elTixQ+KzuEZ5BZuBRhqLTE2DcPuVCGuluanzSNUUY5m1w+FO4Z2gqcJqQqKfh3g1rcSNiH9KCpxaSugGAwjEeIUtwgwk7ujgLZAlHvbpQiNw6M6cKN8xjLaWdql4rg9f2bqvZqyM6eUgY7RfR2fpdH0VZAaMyfk5fStfhn2b1uJUVVO1RAE8UDzBTZ3GeTZ2+51mQzImZmk6vE69M+zfFAj7QU9PxHMJg4TlGG0NquPuMptpcHmh4fPwjPhFaG5y8Ki2+9ei49gpdn8Uno5Ki2nqbwfTcweZCvPJoXhmMH8L2vok1Q4uwfc6QR8QhbNt3iJIehJZ2aj5UZxmTO4kIPqQvcJK2wvEKkZoo4JDEYz4scQvdaXnaqTjPYIeEVo8DrKano7zZuOZ2mV7Dm3hH3N5kqRnLwa1/tQr7zaS32d8ieAm23sO7JXlB2go8QpBqQnaKJguPiPbYvL6kmqqnimzELvc/D2/pUwMUkHBPY5JLLZLgGzwv1XF+ldSzzgc7wQyeT1r2i6jCVnYgNrgkGS4SZU1bUPN1uNqyvZiuqJI/ZpH/Ajb8O5un4VdvI8bkz9S6lk3Ry9rRiOFu9gJMSwx2jyG70suPUXcvCl7U+fqJINRg4WEi0u+JEQsQNzSKR8y9SbInJOw1FwXFs8tqcbLh2uDXdxJQ3kdnUm5ScS0ytSFRxh+SWhd6EukiS8OjoHqISaM8we0nTvDuDiaiXxJli25Zpxqq4LHPb0oJo5c27MkcVQYlobiKBqe7VnuRhCwjq9ydlUSIqxvG131JwRik1baoxC2WmaTZ3J2RQ+9KfNun1Jp4/ypcQh0CQ7fSnQmuHV7UxjFrltvL6Vybie8k847CfJ7lw/koAigPEKxtxKVU0pwxxSdcXS0g+abPOPezMBZdSj3cYbXZhIXu+pAD/tEnJ3uH0kybYmu0Dn6VFL3swomK3v+SVbGkZ6kpi3d6YxLCYMUptcwl6WJJie3V06BPl8PpU6lbmNcpMFOSGUHImfy2oK+lCaHjxv+A/L4PctfitGGLUnCF3Ex2sX/csSBS4TVFHKD2O+8SXPJUdEXaK99vPO4UmzHfqPxLQ1/ZeoGhCtjic6OVrglF+n/wBFRRZQzC0oOQi+4Fi1qbJ2S4ZoqimKCS8Z89JL9H+oVa9m8BObFaV+JGYgd3wll4VQ1MIR/iRHdEXL1MtLhXFp8NgxDEa/2KlztgILTml+kfL3kkv9idx8FdV11GOPFKEHCgK4Xjj6RJFURw1hEcRtcRkIEW29a+pqOx8JFW0eCTVUB0jRGNTPb+L4pRy5P7uSq2xDDuKDUWD01HPGOhSOUt/vLNUkTJ3yZqkhMXKRtzC9px5qU43EMkW0m8X/ACTuPRzjVjVA1xytvEW2pqkzmDN3sye3hrVGT/Y7WFT4tTC8jtFOG15C7i+L3e9UNpQno7XD4hJW1XQuRHJFeLlt297Kn/Znq3T4VlNOJvF2h2UjkDPO4e/RBd+H1NaT9KdCseGUsmzF/CSikVxE+X6VHk0Q7HNw7myYrvUKFA3Jd0JFDC8Xelb71xhXbbRzUgEw6oxG7uQCT5oxJtuaAEJEKmU8zk+TZiobyXcmZBxHuHVTRUZal3FVSU8gSg/S4960+C9rMRoayqqQq900PCcx8uq1YIKox00RhXHdk20Vx5MCmqo9np+ulh92xrO1mMFiVNSyHI8k73EZLQ4D2oOnwanjCUwlALHtNeZSYg8zZO1yfhxg4YeGAMN3MvEuefRqeNQO/D6tKGZ5G/J6DFJU4pUFG072FcTR9WSo6YqkqyWiCViIsyc/hb0qhpu0U9LUhKA9HhzQ0Paisw3FixCnsCcrrbmuyzRDpXD2lZfUo5Gmy3rBlpZcpZXMia5tVfYD2glo8LIAOWQdRAeJkIF5rATYxUzSiZlcTJQ4tUCZO0jiT+lXLpd4UzDH6ksc7gbLGO0GMySS01TWVEF7WvFxOofSqMuDGwg+Yl/j9SPEsSftBUDLJsqMhF/fk3NRZhcZuFOO4eR+pb4oQhCqpnH1eXJllvJ2h2anjsvbMifwltTtNjFTRxZRncPTaXhUA5GG7N7UBTGVuu0Vr21Je44l1E4O4OiQ8xyHxJN5p0KrqY2cyLaUnpbyVTLWEJDk93+VSYaoJiyfaq0iQs027kx18tuXS6HUvG5eSI4+IRPnb9KizVXDayP6SVJA5/ojTj+IWeXNP0EbSETO7j6lFIrualUWfG5d3hSl4Fh/7ETxp4y0vf4bULwt77viUq1srslzTPVt2a5bZ7TjAhx5wnzUylkijlCU4vaKcbs4s7c03LGxc01CLxkR+Elfkx9qdMZkyIydmcQJ9B9K70sn5RAiKx9xKOO18rlaOZ+1hiTinRzJNCLEH+pFHlmOaGOLFqL2snQm1Fk3w2JHFGw6us3Rvj2vgcLJCQ7kTdyTFtWZ2it78kNrkiAdubuiIe/xIAF435Z3JW91yTk1uWSTZWlqgq6BfMdM9yJh7nXLviRfwQKzjiyG1ss8krvftTNRIedvhTRE3Q3UkxOTplhYtV0+nN0h2+a3R5k3bOHHsQWsJZZ3Izk+abbLmKozY0Y2om5Iuq7NCw2qyQvc64+fLwrpC3PVLuUDobPrtTjCyHRCJPn8KsQ5a3PJdAdyABce9PxbT9SgPogWuWq6w6J1qdxYids7efwppy8tq7jzQh225pHJcOgWimiJxfJIS7kAJIdtyW1J+SAEkhSQVQSS5auoASTckK7+9AI4iQpF0IAK7vSQt70VrlozPcgBXWqVQUPtTSnxLBD+pRyhkFiZxcfO4Uoag6cswSaAtBwuLLJ7lDqqEKfUSchRx4sfjBi/eo9TVHVW55CPpFSkwGtRLQkXEuLMmuQjkull9SsByL8SXJ+n0p2SqOOIYI5DGISuYfS6iiVuqSVAwuos2zQpJJiYXhXRzutFc/iusOiBBBGxEWrCzJCO7M2e1CO0SzZy8vcilm4jC3o2oAT7n0f8qV3cg6kKAHkNvyQh1I/FkgBXbcm3eSV1z6pEVvJDdcgBMTjdkbj4SSErkkQdToolhXOhfJdSQISSFuaJAAXdPqSHq7kvHoiIu70oLFruye4kV1pCzs1oobn3Ii+W5ADrF5JNt8iTbEwsiErrc9qx1KTD1zzRXPnrtQDI46tuJl0Scmd87RU6gEMzlzdE1Q5c3dMENpZ5NuRDnkWbXI1KseGbaNrunRqjG3v+JQm6d3T6kcW61n6VNFpsn+2OPN/0p0Krd6hUDTPTMk+Fn5lDSNoTkWNPVcO53Dq29Sg1UzlNOzA34jCiKMx8Dp0Be7VlmqTOq5zVEqimcqaJurS1Srju1zUeGFo2HLvU+npTmu9LeJc85JHo41JoaLJNvtLmp8WDySFyf3qZDgJkWsdyyeWCOpYZz+ijt11dCeXJupapuy9w6haSbPsq8Zib5ld4RUrqYfsp9JkS8GZEdqTQnNILAKu6jB3vJsrbeYpuCjOnlE7XLTwrTuRox7EkygxioPD5oIwZiJ+dyiniUt+WUZb7drqf2kj/APqFO7s93DLISFSHoz4esYCLtqVi6FJUjzprI5uihkxh92cbbfjUKbEHqLs2t9KsMRp2jiJ+Gwhn1ZKrhpXmAHBwIiJxt8QrpjVbHn5HO9WO0dPb+IbsOfL1K2jhttvdtqhzSNCA0zAF52i5ZbmTpSWsIaac7VL5NMfBJDOY9dwtu+FSHEB1bPytFDR4gEMUsbhsMCB9P6v1KPSYg00Qs/WPO5ZNM61NfZIcW5a2rgQhIYA+0TcRcvSmjrgvyZn2+lNlI491viRUguMirr6VqHF5YBlCUYZLeLG+0svSotRumI9bXfxKxqKc8QqpahgALn1EdqhmLyDKfTZltXUmeXNcjUIhxAd87G67VKYQLUNwqEGdpP8AxU86V6cANnMbh1VMlAWl5pDlll1IwJ+bpGVoFoykdEUafcXi6tqKOn4gsbs9qePIYJTs7hHmpUFK3s4P4svNFjS2kRHp4ybk6belDLvVs+HlGF/n70D0p8Ej6hFtSzRZTxlPBC0lzu23pRnTgOj/AOKfw8WKE3d35pyujtaKXLYbOLEqIrghjC3PxIhFuXiUqIo+CLu7ckwZMRckBQ1MLbWbTJkoqcybcziPchLK/L3qfU2DTk9rkeVra8kEkWs4cYg0fVlr9Sj+rJ9yF8/F/UldbogAkkmJyZD8KKICbkl70cNPJUXMAOVopRU8khkDNaTNqJIKsBE21Cf4ZZE25CxP5oGOEVojnlu9KVyEI3ISPLa3NIhtLLJABeJLqQ7l0OlSQcYvc6Nc6uSTjp3KhpiuSYkP5WQoEOrv5XTd3zSU0AaSASu5p0hfuQVZzvXErdETC3N80EnLfkl+V1y3XJ0UeZHY3idAE2mFqeneR2e4k0AvbmzPqnKkeHbAG4vhSueF82fk2qCSGW4y9KQ2ExZvb5aIRJ7tETc+SCgV38zrg5rv5XQWcSSRdyABS7+S74dq5381QHf4rtzkOWVvmuPzXGJxfPpUiYXSSOnEimHLpz800ihy4wZ9OaAZMrxcjvy7rU7X102MUoT1M8k88bDExSPcTM3SKarI344+l01T1DUryxuzSi+1UShppIu9pP1rR4dih0cMFR7QFHw3YgGJ97/UsuWWXfmkI7hR4G1Zs+1nbwO1WJRVclJHTyhC0Tl1Xv5+5Z7FJpMQqDqzNjIsryzuVd4e5E20kC0rwc/il3KXSVUVPMBnEEoC+okW0kqqojqpTeKIIr36R6W/Mgqyyw0sIqsCngqQjpa0N0dTuIj+G1UI5kdjNd5WqUeHyR0YVJs4xGbgxZbSy6kADwwJ7JBLLQhR5JDGqOFxBi/7VoOzeHy45UjG7Nwum4+lMdisBixyrnefWKFhIxF7Sy9S9GwfsvSYaEoRO4D6iO4XHwraONv3GGTJXBAw3CTw+EwN2sPw+EX+FFILxtq25WVJfMJ3ZWRtcZF4U1MIFdnnct0zEptPqQdKmlD1ZKLJCY3Oy1sgau3JdyaKN7s70/7G/s3FY2EM7dzpgLiBtYM/em3+FmTbEHef6UftHD0Z2QAnL9PehK0k08j+d37krntzFA7He8nZuXhFcbPytTHEPPm6MKgh57vqQIlU2YmJs+34lMMoyiHRxl/pVY1VdbnkKlxTBIOTOghoK75Lr7i0QsLFpmnRjt/7UBY7FS7b3kH6c9ycGNu901aw2sz7lGrao6WMXiBjNXaFWxaQxwXZmBF6rXXKkqalK/hMQ+ESdZqbFq2QcniYdfDmKi1NdPHsd3EfiU7jWMlVWIRyTHnmIk/SKYjrrbmZm3Na9yDhvVRA+gkL9KampfZybPIhLdzWTky6RM4l2gSR3eldEZRHJ2YviUKCEJHzZ2u+SsAJx1fIkN8CocAnK5unwo2F/NNFJ3ZJwJreazbZqkh0RLMXHpUHGMHbEKctn448i9SmjUXcjdh9K7qQ55vcs1f2btQ/iZrAO0kmAyy0VaEk+HExDwM+h012iwmOGYZKd45YpWvhIHu08iVtjGA/en4kdoy5eLvVPg+IOQ/dVRwxiI7WlMdw+67yTa+hJ2UcUh05k3q5iSEyYi0zt7hLuV9i+BnTmUbxPxYuR+E2/wCqo5IXjfI2tL0rFqjZOy5wbFI4aCWKdwtzttLydB7ZRU7h+JIZM1u1u5UxKXhmFliRlkbAA9ZEmmS4osZsciqJRBonAe+QjUOauiGovjPnz0WlwrC8MKKXD6yIgil6KnLeB+fy+FZrHsBquztaVPVB1bgkHpNvUKt2SqZcWuUQSB+LEbaEPeoGI4aEwceB2KXxxi672Z7SNgshR1EftFFJ1h4h+IferbH+z/tVAWMYVKEtE24xF7TD8qq9kJJxZjz3PyQ7k7PYTCYX7uu7zTD7hXOaiHMbsmRNySEVqMK7MhCIS1eRk/KIX/SrSsHOjNeHP1J2AnjPuWjxjsu0kR1FEFkoNdNSeLL1h7vhVXhlDFJGMrveXp9Klw5oXcrkiTCGROwOBd4qMWS1FbQ/ewB7Q7RVItYEpbRJvDd/1VDWYbNh8rxVAOEo+EvEPqFJx0KUtyKRWpwITkHNsk2e1PQTNGBM+0uplmy41fuOBRmR5aClFH1s+b5IgrCjPNmb+Ca4x3k/qR7jZ6/QJCQ82SEdyLjd9lyFpHItFRkx0KOSSIjbpFD7O489qlBRy8K85GiH4nT0VG8nICMe4iWW9HVHFv8AFEOGSOESzByRUcfGmzbaIup/3W8hCzswoY8PkjqBOxhYVPcTNnhlFq0Sq6NqWYTiyt6bkFNM8zmFQ7lpaxKwlkixKkBmt4pPp8JKv4clLMUUrWm3JQuVyE7hO14FNRyRtfoYC/5lT1FQ8hZdI/CtRCTWFy3LISDaZenNXibfkyzxSSkggG4ss0iLhllqKXE4Yi49QrhE8hk7vzXScQ/7VIMeTGmP3o3L8IfmmrvkigsNScNktrAJQ2zzRRyPG4m20u5GoF5WVBxzA+aIpJBMTv2kqY8QqC6zYv3Je3TyMO/pG1TqVvIm1cjyd9wt6lHKR93hUYqg/O4lziOXPaRKtQ2kPMT3av8AzTsM34o55fmULq70Qlbz3KdQ2ZdGJxjrtTIybv8AUKgBM9251IjqLXzy2rJxOuGWyYJbOdqXG4g5NltUMJiJtUQyXclGp0LKSuM1uTtclxrtXUW61d4lvkpo0WWh/jOWiQyOWnUo5SNpr/Nd4j5D4RRQd2ySRH7hS4jjz/cmCJ+aHiP5o1B5NSUJP35ap24PV+VV5TOPS66xXdbI1GsxKKa3l1Jo5GLqe7JNOVty56fJChREsrkGRDb8SB/k6VzEXpXCK7vVpGAB9PNA3zSLkhYn/KtIkBfNJxXVwtzIAEc0mz3IrmEskmK5BITDuzySEbWXETD39QqDUBiuTsRWnyTbC3NExPHqyDP5EV5jIi1581xsu9khHTRLp5r0DzjoRyFEZsFwNzL0rhZRlln+lLiIe9SAn5Ln8V3u5bkLZoKCSQro80Ac7kkSSA2EhRJICxIS9yJJBJy1XlDNHJEDAwxELW2+J/eqTvR1M3tFQcrAMVz3Wx7RZJrYovrbWFnNi+IlUYjw+NnFkXnamOMZBY5PaKDuQlqANwokNvknCyHRsyTDUFJy9ySSAsSSX5mSQSJGgSQAX70hS8SXyVIDvSuF1aNtS8SVtyGB1JJJDA51LokkIpGPcpYHDFIV35pcP3osBJDu0ZJJUARF3ZIUWuW1EIluUgNuOiQ5JwhdDbr0oBCb3Iuls8khjfub8ydihOaYYwZzIuQioJY18kbRmTZszrQdnuzb1V0tQ9kQvoJd6tazDaenfNo2tyUdyN6layXJiHjfk+1K20dGuV1WQxE5bFBenAuTWq/JNkc43LX3eFN2v6UR7RyQiT2vp4lBUQukc0XEcS+aEZHkAmfLaiAXLR3YUFCu6lZU2HhNEFj8+YqE0dxcOz5EtRgNLSUZgUsjiZeoLrVhllotjbFDeepWSYSw8s7iXI8NeM8gd7nXqNHT4XUMITuBZ+Io7LVbHgOETUU9RSRgZB6X6l4s/UlDho+lh6TOa2TPLKTD5YzFjZ7e8VpIuz4VTfhxuYtztZWeL1GH0+LUGFhTFfNGJNOrSnGSlkvglKI+l7f9Swy9VJrZHZg6WEXUzL/7OtxSawwIOYkyvqTs2ENF7RPlBTi1zkXTarAaqMvxKs2iES1IvEo+IVR1nZ7F2d5KeCEHGOMm/a+l1xSzZJ0j18HTY4W/JY4dgdPJwnOByA2uAh6XVzTYDEJ5vGw+kRdSOzQyTdmMLlljacuAOZRN0qRXZ4fCJubEB5kHqXz2bqcjyOEWfZ4OjwQwrLNDI4LBaT8MRMuaiz4C8gFkwj4WJY3FftG+75SjGNyMfET3Krn+1aWSkM3Yy8LCT2ruxdH1cuUeR1Hqfp0LizSYjS09GfDNmIsvD6lRv2go6EcniE6gn8SxVZ28qaxjZ2a11n5e0Us0mZsAiK+mw9Fkr3s+C6r1aLn/AMJpe1uIBVVdLO4dEZjtfvUbF+0UnDFwYbsh2iqCvxpqqgCIAYZbyJ5PFl5KsiK0iN3uIV60MPC2PEydTNvz5JVdXSVh6pqgm4Mpa92ilUUgYbWDUSRjPwt1pdKgnJxjORtpm7k45bWXR9Uce32S4MikKSR2IhK5PlUcQ+TCXqUMdocuXNC5aZ58/CijRTos7THLVrS+JMTU8skNRLE2wAET/eooVDxlru+Ek/8AelRHRT0zF+FLaRiPiy6UqY5ZFNA0czE1j5XN/NWLDw39Wg/SqejkYZSd/JTDxC0yfQhIUSQ4TUUHWFBHiEuXE4RPc4xbVWnNbezM9pqzOoaMCLTloqqW+R+T7eacTOb5GiG7VO+0HJo+ZCPvTTxnny2ouG+d2Wi2ZkOjNaItf1brU/LI3BJmyIlD08TI4h8T9KzaAKWqOQBjfIRbw+an4ZWHNVwRSWjETiLl6RUKKO7uu+FWmFU7QmDmHN2L8rKH4NcXzRYdrqH2HEyAJHKD+7u6sviVBLUSCFngy6Vo+3tRBVYrEdMAAPAa+3vdZM5Ht1yRi5irLz/9jS8CCoeMSydtVw5DIdXTbDuS6lrRziLd/wAk/TVjwhIGV1yatbLmjpxivHiG4jkgAqYeJOL5fEn66ofg8Ntok6EChjcrHfkmqqRpGHJ/idADAcsmbVOQixTAztcuRE0Z5uzF8JJ8JKfMXeIxL4XQADFTk+rGA/C6KOnCYxYDe4n6SZO01LTVEwgdU8Au+skgXWq3wjDWpyKoMHOjB7XlF7bi8h96dWQ2P4FhfBmF5je4egRXMawfiGUlOxAeRZqdJUHMxHKDyRH0SA24S+JZzEsScXKCKUrfGWfUqoyVuRUuW5LxfEuNz16V1svzJUdAQj+pGEbyGIBuIkAJ+mz4wmw3ED3WqQGH5J08xfJ8i+lO1Y8ZynELRztfTaKacnkfPTkggDw+5dSYWt62JIJGjctGK5rUAAhtJOWrt3cyLAAdvJdInLRdtt5pNtQBzQU5CLySiDdRLlvyVhhkJCYys9vhUiboOOEITIMtwjbcXidRa8WhcGB/y+Stj3H+zYCHa5ep/NVFSXtleQBlaT2Dc6qhLkap42mMrztyZyuJdpo3zI/DamZBtMmzZ7XToFw4cvNBTJA5lUEbu1wepBNz5bUYk3Azz6n1HLqTVupE/pUhQ1a9xO21WWEU9FNFO1YNQRZfhlEYja/xbVWtnmjPiQnnq125VYNFtNhNNePClkEbdb2UDE6eCjqLKczMMuqRtyaCSSR9ZLRyuuJ0E0nGPPW3pa7qtUyCmN27c2banAhcgI2baHUhu2k2a53IA4+Xcl70l3vQWcRBluza7P8ApQ3e5JBA/TFTjMPtDSFFkWfDe0uW1MMVr5+lJJ4/FntQBY1xOUIGz/pUDX6VPiLjUZN4hZQNCl1e27xeSoIsC3VdSLqJme5K3vQUznhXeovenGk2W6Wpv5IGOxiGe8X5+FOPCxMLtI3Tr8KY1tSuf4lNASGrDGm9n4hlEz3tHntu9SDiSSDloOvmmgyu+HvJK7u0VEFz2ZxiXs7jUVZleBbJB6swfqW6qe108dcEUFMwUcofgSztbe3/AOteXAR36PbctDBUT1GG8Oc5jqKY2Knjk6I26i0WsZte0zyY0zYYh2glKh4lOwkMPWQ9JSeFy/0oMOxo6yG2c4yMvEPes1LjEZTyiEoThVgN+ywRL6VzDaxqMyA9pN4lanTMmuDYPIF/cWialjYj12/vTUMjTQjIHS7XMlNUVcMUkUEURwSuxPxAuMSb0l3LpsxQEkLXaNchjhe03dwEe8SUqCSnrKnhxSPAbt01LWf1ckVRRyU85RyM4mG11RLK46dhMssiEeRJp433PluVg8NtrO6bMbUDpEMYz5uDJcPcOTbfiUi20s80BZ97oAY4b3ZO1o96AhMmzyT7k5d9qEvLN7UANMJ7tEQxmRdwpCL+e1dIfJkCocAXF88+XvUoZn263KK5bdGe7JCM1paM6VhRaRixau1qdOFi5u/5WUfDqgyljCxpLn6cty0I0J+Nmi/IqXuIfBnpaNyLJnkLy0VTiGG8YhfMxNboKFhLruH5KPXZ0r5AAWv4+pDiCkzFU1H7PDY7ud27c3JdqKdrB0ciB7lo5r5hJjMLfkovsIC/Pa6z4L9xURxtC977jLnaydu79305KVWU7w28MLv3pj36e9SMZYtSza1Hxhy0a3zJG8fEbJjYmS4ewtG/ikykcYnvzZG0hlzfck4sLIbbe5SMNpnE7mZUXaTBQqGOrp2tt5grxi91qTl1ZZWpN/stIxeG4o43U1STlEbW3E/SraKlCuk9jqWcJXb8Ey7/AHKLjmAvcU9P098fpUjs/MGMQlh9TLwqqJv93kJ7SL3LNGjVlbiWDnRzFFJG4H3F4XVbFJLh9QJhtIf5r0SjkDEIyo8WZhrQchApGyGZvq7nWTxWhIakoJ2s/wCHJ4XFNx/Q09eJE6gxKPELHZ2GUPAXh/8ARWlNiwVlJJhmKxcWjL9mQtccPxCSxQyT4XMJxnaY+LJO1OOTVEVgfheoh6nSU68kuPNxGK+halqDCORpwA3G4UVHik+HwytTymHFa0x8JCooXkWQZkZenqdajCOw8kgDU4qb0FP1MBN+Kf5e5Qk5G3j5FCFHJNEMkDvKRu4vGLXEP1LQ4p2HCPs7S4jh9Q9bLldURi20PiH/AFLQzFFh9AcGGU4QQbcyHcZ6+IlVU8lb2ZqzqImMwkffTZ7S+JXrwQpcmGtL0q87N9opMLnEJTfgFtu6iFaPFMFw/tVhB1uFs8VfFmUlLlcRfl7lgSG0iY2cSH3KPBp8j0KqqnkP2yB3CNiuCUn3fMlnMRxCCqrZKinZqeoLrt6JPp8lTe3TjTFT8YuBndamB/eiUrJjGjRRYl7dazu5E3MSTeJY1/u/shZVAt0EXVH9KoxJx1bak42l6kOXFFaauxS5EVzpCVqQrqgByKYYxLMLiXafh7r23Z6Jnq8SMYboSNjYRZ9RUtGikyaFZFDpY21V9zERP0o4ad6iQQB2ud0jhOO9uqzmpSSNJTcifiVY81PSgAMEQBpb3qy9ujIIneQNwMqiL/eqLhsDkYbrh/wUXiOI5LJxU1RtjzSxu0aD70jFx3hopf39RxxvrJx25ELbblk7vkpEBQWfiG4koeFI3XVykT5q4RkJ8mG7dtXZseeSIQffbtD4VUTE1+jsQoN30rdQRxTyOTLWmxZrCA2f3EKqjzvzd0mJ0L9WitQSIcm/IRbupDb3t1Ivche73qiQtfEl4l1APyQAny8SRCl1c0vD3IATepEPf0oRJLvQAXfck+7uSAbkfD+SLAaH3onFG8fm6VvkpsAU4BbULCicbUMPAm+aQyOKFhStJTRVsIS3LpDt0QDmLpNmT5MzkSKCwvF9KeAuI+u0VwKOok4uUBfgtdJp0N8SaYrWQ0awkSDk8k00mpeFA5Xckh3aMySQ3ktnbt2gouM6IqWcR/YSD9QEm3hk/wCGX8CToNwuIiKZuWqEaeSTojMv3OkVPKP91IP7kqBTEUnkhYn5Lhi8ZZG1pelcTorYccrR5obu9DdoukL97W58kUFh3MSDxepIea778rviSKsSTdyQj06ohG3vZAhXMX1IWzJEPUl4rUFBDG13+KMB6nTV23kjDxZKWS//AIkQStXbo7Msnvz55rnuScbefUu888F+SItz65obvcjkkeYyc33F4lIANyXC5pxc8SAsbRNySfkkgBJJJIASSSSABXbV3S1JBVgtzXR5rqSA2BSRFklb80Bsc0XO5EkOaCbEiYUPfq6JskAC/JECRIdyAEiJL+K6qABGuOOq63zdFgc8KVyMuSFSTYkkRckJe9BQWmW1Lu1Qe9GPJSwCLLPRDd5Mlb5IhF+fiSAHpSt811x3ZsS71KyBXbeS6RW9yFdGO3X1KWAiL9K6GZaMkn4ac5HToCfFThHQkb5XOp/Zajcqrjt3KG8LkAxszkXpW47PdnZaGjB5I3C/daXUS5MuSMEa4cMpvwXmDdn48QEMsx8x+FajEfs7w2amCNpLT6bvUsbT9oKijq/Z6YMh6ZFsKDtg8MQsYCReoulfNdT+QntBn3PpsOjywcMyPLO2nZf7lrjjBrmF1jZYzLV9tq9f7W1AY1UyVGW30+a8/wAVowESdxt8hXu9Jlc4e/yfL9f0yw5Xp4Mycbjczprht9RKfNHwyJtBTLx3a5r0UeYRGj7k5H1c0bi+XwoCFyIWSZoibTDxCybqXpPZbsuBcCsecBytLhl4l59g4gNVExvtJ9bVspu0jU80ARZDE3Xa68frVknHWB7XpjwQn3Mx6bj9DJWRUrs8UEo7XLK1OzUMdPhBNHwyJ9t4eJYuk+1ABqAeU454A3WG3P3XK37GdqKDtB2jgo6urio6WV7jlLpBfI5Om6jHHaf0foWPreiyvWD5Zke1E01H28wSzM8oxyEf6lqAqoKMyeV7R6bfE6q/tap8PwX7TsEaCs49KMMRPOD3Z+p0eMYTiEkkWORU7+wRARARdRNdbfb9S9XVZMeNv9Hz2SbxZMijzTIXt33pecjSBwJtBHpuz2q2q8SrKjsTikjxsYOBEZeIVmKbj7AijuKaRgO1up7ttyn9re1X3fg1fgkYQiZbZJA3fuYlpLE5ThCCIxdZHHGc5uuCz7IfaM+B4NRhBIYmwWnduDJNVP2rS1FV+LBGICBjaPTqvJYcQMYWifOxvSlLNaJOx7l2L0rC5ubXJ5c/6g6pwWNPhGkhrKCoDETrXlv4JFT8P13N1e7K5ZepkYh2PcPpTR1X4VmiimW7RexjxKB4OXLLLL3EqoqmkCJmBgcWtK3vVce5yJP+EsnQNDcWi3XtOcabqUiGM5JMgbm/SKZYd3wp4JJaWXMHeI8rf4qmWP4hJGRCIPf5l8Sh68/CPiRdPN7kI9I6KQHWK7m6C9Jy2jl0oR3OqoBxiaS5xBPBMEdPPGcTGRs2R58k0xaIrmFSAAbSzzRkTFqhuFIdzoAdeTp0SORyActokgIbhz8kPSGed3wqS5eBN6lxy36I+IBDoD8k3oSog71PkzbiTxC8bECajkeGa9n3N0pwpGzEmdAEuhheSpicJGAg37unRSq+uitl4fXlYq9pAhiIHC7PcxJVA8OmgfS08y+JZ1yaqWqoGprpKi1pMtrMO1rVF4nUjKwhFIo2FaGTYCEtumSK0bSySta7XvQAI5DrkuXdKIuaFhQB25/p+JIt3N1zW7Rl1uaAEOXvRNyQtzUyhhAn4j+drCgTBKjksz0u6nH0qXDjVTHSRUkh30sTvZF6fUrWmp46Hix1e05XHIvCq3FMPipbz4j3O+ir4md2HVYo0NHw4JCIjfpLwCqQtzojJN6oRaVBKVhuHniFWETZDmWpF4R8SCmpXmf1eQj3rTHhYYTEFPLZ7Ub7/SHwJ+RORAxTCYRIjo2sg6mEnzJ1UBnDLvZ7e9auWbhxlGce4fATKvrhgqhInC0m9PUholMpuJcZ2NaB+H0oYYTmMgD9/uFOxQvIOyO63cnyFoaDJgcTmfy7mUFWQPClajIWF+TorWszse7Pq8NqAG1xrrknJs0gF5CyZriQB1ISQH1Fn1J0I7rWZ2z+JSAUQvIeQ7iWhoa4KeDgQM/FYOogEhd/Fd7lUUwhGInfaXfr0upGF4hGNbxJKl4C8Eghdl9SESSK0vZ6MnCS48rn+FUBlrn581aY9iXtxi/4dz9RRbRf4lUt6Voyoiu/SnWLpz/Sg0TsJNfqykB6UgKwGz0ZAZPI5eFFcwykeo+JtqEBcWEnG67lcpAEhfgg/D25lu81zSz4l0CcXyz/ACou/RkBsAPTk2aErriZ+pF8u5JxcbXPMhLxIHYNpE2mS53LrZZf4JXMIZZd9yBArnyXXK7VLpQWJIckki+SAEP9SXhy6UWvcyFAEyhK5iBR5urkw27dqdoy/Gyy6mtTdWLDKXv3KiPDGkTeJv4IUrmEtFSA6/Nd0+JdAQv3laP6kP5XUlnS9yTRkQEem17bc0jK63S23ah6m1QAd1omwPtfq96FuaG5dfLuQAQdauaeanGmCU6iSWfXOMttpfD5ql7lb4Dh9HWSzvWVrUcEYXvduI/hFBnLwLgtNJZEDCOllvq+JT8SwuopQE5IwnENnFge4Cf6vMVBrcQgqLwgF4oA2xjl1fUgpMYqKeHhG7jFnd8KpfqRFF9hWORjCEEoGFu27qFX0ZNMNzHcL+LNU1AMeJQGzRWnl+0FuYq5pI2pwGPK7LxFauuPg52DOOzOx5fpQH7RMzG2Y2t0SP4VNDK4XYXSkFvNV7iLI9wyDxAB4BPcwoeGOXfclJtLTMkGb+X9S0JYmz70rWy/9URx3eB8/mm2HUdEB8ROLXILW70bxsLC7suOLe9AweG3PNNWhd3p3aPxICsHXL+aAFaHPJyXdCPRnJBxGj7kPGYT6LUASYy4bi4M9zP1ZqVFjFRnrKZfU9yrCma4dnxc1waq3VgZBJpoax5os2Pd80/dxAsNrllxqHHfYregxyCMLamKUi7iG21Aif7K0j7cxEfEgKhlt2BcpcVUEgZxs4j8SfCs4Zc7f3p0mLZlIUe7J8tOd3cqutpy4whwn3PoQdJLWOUEl2cYF+5Q6yMMx4DMI96lxRakZdoTjP8AZ2/vT/TzVhNS975CRdRKJPSvDFfndnytWLuJuuRm/wCS65BuzUYpC7j+JcIn2tms2zTtEghazV2TXGfkzsXxIHI+99q6EfuYlzzynZj6f+Q4IvI/da3NZzG8FOGTjxdOd23uWmtaNs+m7miPdFyuH0rFZZWbywqiko8cixanCnxCJyqm2tKO2/6velSwwYhGVFMbxVV78EzfqUfFcJ4L8SJsvp8KbgkauDhmLAYcy8XzFdynwea1zTIVfRyRkdPKzcUH6vUqYhWrOOGuhnjq5HGtHdDL/wAb4fmqOqjkpZDikiYDLc4yNuWckOI1hmJS4PXwVcGXFie5rmuW+oaxu00c9Q09kuWon1Rv/wA15yUema2vZ7szSQ0cVfJiDy1R9EEHSP1l/wAlWNv4lTqi7mrIBnGOmYyPPUvUhOnjkmJ53cuI1tnpyUgKyWExhaIYpXbQx6T+lcjp5BuOoNhO8ib4muWpzlPLQy088VfhkvAnFtC8Lj6STslHhfbQ6pzgegxsY9wD0k7eL3qzOOWSwIhYYhffb6clBxbCWtAwOycNwGO0xySotTo89rKOWhmKKcHAxTDclqqyZ6yQqfEQYTfolHbd/wCqoq/DZMPPXfEXIxXM0bJkTwpaiOni5pbcl1I0AHcki6fElbuyQQK3VGxfhEya70XfzQAUMnDPP3p45riLW3yJR/6U9Q0b11TFBE2436lOpd0Kmmkjlzj6i22irOpwVxATN+FKfKMlqaLAabC4OLmMQA2sp9RLPV+Ie1YiRs7SRDytV6ck7cFDNTnTnZIziSC1X8sbVEYgbXB8uSpaunCnkIGO8VTVEwlY1cptLgtfXCLwUNROL8iACIVCCQoyzb6Vf4f22xOhoho+PIdPE1oBn0rI0SX8ir+66j2k6c43inDnHJtIUzNSnTyWG274VIxLFpMUlE5Ga9tt3iUeGQB0Ibh+aOQdWIacyuy6m8KEqcyDPR/MfEKmtRtIByU87F8JdS5TyRERRy7S7y8SpAyu0/Sl81aH7GJCzSPKOVr6WqBUDFd+Gz2/E6AGktLktyRC6AF3pCL/AEpe7VE3UWqAC7l25CuPmpoLDuQ8TdyQIrd2aCArvku3Nag0QqirDubdmiua3mmrvmld80UMfjjOoMY42eQy2sIrYdksNgpRrKuXhcWjC55ZNwRE+gt73WUpcWqKOmligdg4vWYjvIfK7yQ/eVQOGlQMf+7lJxXHLqJNUQaaaOOupIo46zhDWTWxxZ3HMd37WUu5vhRVHY0Y5Tjyqoih3TcSMd4+oG71jbvLajKqlI73lkvytuzdHtKs1td2BqbZZaGQ6iAnYYbmtJ/Vd5MKkh2Pjwusw5jq39odiN+FuuLPpEv9SxftU4gTNPIIdLje6to+2GKQ4VFh8U7QQRMQ3A1puL+ZJ8DNhh9LiOLdo6yBqybDqWkYb4r7jdWMUjX1tRU4g509M1/ADIrIvCXvdeaUOPVlDTVkEUlo1bMMh+L9Sd7Pdoqjs7iPtcTNLcBAccnSbfEmmgRq5Y3Gnp5ZK+eoE4SlYRe3jG/QAZa/NSH7LxyEFJWG9LVcBjC2oK6U/EFr/wCZYKTFqosSKtCThT3kbFFts+lRZqiWom4skhnKT6mT7kvaWa7Euy72U/Foxw27dIUtRfKwN32qxw3sfQRjiLnLFLKUf+7xSyboc+kzy7/hWDqq6orpilnlKUy23E6aEjG7Xnz96PaB6RPgvZ+h7PxYiDPONGZwuRDtqZfD+5Z3AqWXtRjHEqG4ohbmIttYfpbuVD7dUFRjSPKXsrHfws9ufmuUldLRyDJTylBIPIo3tJSxWantNhMUcEARYd7HWPUnCEYvcUg+Harmpp58JwUMKeg4MtTGwSFZtjzLrI/P3LAPiVSVWNS9RIVQz3DLnuZSKztFiddShTVFbNPAD3MBn4kcBZuY+zdBx6eCrw+OjKmeSZ477jljAfH9RLNdoRpqfDaJo6aOKprLqszHwg/QA+61UMtdUVEhSSTyGZNa5E73EK5JUSVFvENzya1ri5CpodnOJbpmivTIlrq67dcOqmiu4x1pLnSYriy6UyKOErTH1IolZGBa/PJ9y6IsRDm6JiOS1mZyy5IRzF/ibkuw5zmi6w6/6kVtw5sLl5pMTqkA77Lwf27GF4Xx6dSil1p8s5GHS7S1rk2WZWspABLuRW967a/NFAAl3o+Hd3ouGPmiibGkkVrXaJW7btEUUD+VkkklNAJJJJvSigEi8KF9pZIhVUAKK1dXW5ooBtIvknW80Je5FAc6fEl710hci3eFJunNACb0pdPcldqjUsBLlq6kgDjCl3pOS6gg5+5CitSImu0QAKJuSX70hJkFhW+/ausVt2TrmiVziygg4uv4dWSufvSAblSQBgNykDlG3K4kEO0i8SMyYe7+aZk2IcilzyYRV9g0cFtjsxE79SoRJstMkVPUPC42Ookt0Xjlo7PS+zY0mF10VTJTjUCD9PqXpOF0NJ2qqzqJzeLS4IhXieFV0sI5SO9w8xXqvZXtBEMXtMbWiwWmvmPUMWSKuHk++9HzdPl/48i4MvX4e1HiVREAWleXxEhjGcrWYHtWlp6OixDGJa2VyIHO631K5Clw+omFwjt9Yrn/ACdKjJHZj9MblKUXSsxXs78DVm/MqHGqGMmv0EmWzx+opqeKRgdhsK230rz2vqpKwyZ3YQ9I+Jer0rc/dE8L1Jwx/wDGUM1O8z6HcKYlp3jYs8mH/MruIQES5DbucVWYjI0hE2uniXqpny9FWe1+78ya4Zkfp+JOyxsOudxdy5qLC+q0QCGZxt5iQp2Oqcmzd0xbdr/H3IbmHqe1JwsVkmUtNMyUjCKo4a4D0iH1EoTVFvLL6k0RGVutoj4lLxxktRqbi9i17QYpJiWLQTyGxGACL2+5aCjxSsqoZI3q6gaeKOxwvK12z6bfqWDlzvJ1bQ10vs12bXZ9QvudYvBCXt/R0LqMkfdfk1NT2impcNHD+gG3PIPWay9TVSVBHFGG4kzPVOTk7yOZfEoZla+TZld4kY8Kh4Mp5p5PImLTo5IXkuty8KDw80te7MlvQqF35uhuudFb7vyoHJAAltStMQF3Z7S5Im3JayDz5eFFgCRPkzZbRSucueZF8SQi5Po25Fb06OgsZ8KfhsvFza4M9bUD5iXJGJWjmgBTZRkTNu8vpTTCif8AEHnu70u7TcgBNnn7k53Jticef7kTF70cgFd8kn5rnqzfcuXIATfNdIXIcly60vSusXizQBw7xtAs8m8KVqUhOREfidIS7nZAHSyJtUhjeQ8gyJICYX3JcTh3Nnz5oAcqy/GybpbkJN0pgyImHN9rckiK4s36kYCxW5P3XOKCAuHtty3IS6uSIy3c0HiQB3pFcf5JOWnchu6s0FgvtXQ6UrvzLjbhQAly17l24lwi1VgdDnpmrLD6yD9nUB3aSeSrrt3Pag8SVCZsZa7/AHYvaACUBbYfn81ma+qeqmI+kW5CmvaJOFw+I/D6rU3dr1KSUqEaKGNiIc3tHvJDxO9I5nIBB8rW5aILJkeIPRzBJTbDie5pFoaTFqfFiFpXYKg+d3eSySV1pJrghxTNVX080cvEbMxHw+JlUVkzWX5fin+q1NU2MTxsUbm5h3XdyGKT2qszPp9KfkmqJsGVLR2G2+b+QoIa6COYnMHIR2NuQ19UdRMT3Na2gWoK6yjsjHryuMvS6KAm05RlDJKcFxCDkRF4lJrhChwkwDcWTD/FUNNIc1QEWbkOfSrTtJWXFFTg+1mudH8QrkpLtfiT9ELlN6SFiLkorE4p6IrQvc93TalRqc/aS6NdcupppFxyTogdMmsFst/em2JcuQv3oosMSckXemkQF+pFAO2tZnc92fSuxlaOfqTQlcw68kXG0Jv6lIEpibI3Z7enajiF5DANNz2sRdIqPGQCAeIs7nRTTMRE7NaOfhUmbQ7MPDlKPNite24U3d8yJNHIV2a5xPf/ACRQ9R5h2/En5ieOjiC9ivbp9Kh8Tu1XCkcufcigoJuaNtpck1dck8lqos6kucS5K61FAdSQuTZckWz35oALfMZZvvLdch6Uiyz5sS6/NCIDgK2YHz709WjaYn4SUW7bn5KZUzNNCLtt5IG/kRO9J+a5cxETuuETepBQYjd9SWmfxIRk8TJEQd3kgg6/NcS0IVwkAdSSYmySUgL97qfgmLPg+IhVtBFUEF1kcrXDdbte1RAIOEbGfd5eJNyC8bC7+LcqQDpyPNMRu+4nufRSqMmmuiPIh7rlA6efeydpi4cg5Zl9KYM2GCjHQgWtwm3TmrWKa4dFm6CsuEs93iZWcVU8JFk12bXMuuHjg438i3EnHluTrFtzva70qo9ucRuzQvXOI6u9y1szLhpN3/ohOYB5qo9uMS1zL96bqKzf/gpsC4OQNru9qbfPc7ZF5Km9uMdHN7U7DiD3j6STTE+SzkkPh5szaKMVQ93JtEQ1jZ5A6Ylp2mPR2AvSSsLHCmfPuuHwpspunkPh3KJOJ0p2Sd/vTXGt71BVonlI5cskJSPb3WkofEe7mnAqHpzJ9C+FOxErjOOrOyb4z25aJo6hpG7lHObXPURZFgT+M5F3CTIiqHu6G0UAugd6NsiYm1EstLUgLeHHJBHLhsQ/O1XdNMFRCJs/UsRc12p25Kyw7FGpWJtTF/S6EBquldbkqwMUfnk4/U6McSt7mVIC0e8R6LlArOORXszCKFsUjt5snJMQjmisy5+lDWxSerKYoeI5MzIXp3s5XfSppkAlmD7VFKqZ7v8AtXO1r8jpUthrh+57e+5EUb82yQnVAT5NlomvaGu0dZNwNlKY64++4fiRBmPnamvaGIsn7/UjGS5sm7m/pXNNr+JvBuvcOTDcWrMVv81U1+DmJcWn/pdWgTNa2b2+RJ+GYB5ONr8x9SnHl1esi54d1sjNF/vAEEnUPi9JIsSI8cGOKQAPEom1lzYRlb/qp+J0YZlLA7e8fiVNVyNURibbJQ8Qv3rua4PP+LplM8Z3kD9QbVKwvFpsLkE48yDPfGT7XXZZo5ivMBGXK1/J1F2j3sSx9xZ6Nh+IU+LUgyQPba+t3UDp2nJxlyqZL7PEXiXm1HiE+H1DSQSWEPp8X1LWn2wo5KMZDzKUm1DLpJaKVmbiaUqoCniCALuIxbh225KHMMftISOTkbAQW597qHhnaCOupxaEWiEX1EupNYliUGGw8Ro3lN3WtkNHKzD/AGyPKoiaKJnLcT9/wqnkGSlAqeZ/aKV9rSekfiUyuKPHqWKTiPFPE9zxE/UorzNDpIzfxUSC6KSrw04bjjzOIfEom7zWpp5IoS2GxQFuePqtVTiVHEV0tMYW9VgrJo3TsrVxh1RwzNGXw9+iHiXDzba/l1KChIE/USAVjgzDpqI+pMXMgA1cYViVNhNGcrNxa0ytC5toCqR5GuRH1I8FMlV+KVOIHfNMR+Q57R/KowSOL5gkiAbjFme3N0bEk2nxBrCY9vkSgSk8xk7uimj9nOx3Yibnagfdq7sqsFCgW5JPl3pFtS9ykAhhchzZH7OfJ25+JBdrzSucu90FkiEZI72j6T2uKd9nMuce75KGJHzYnRDMY7r3/ippkDtRCcNrGFt25MF8k4czk2TntQvJpk3ehFgWmRaCkO3zXRJrs3d0jLXa7KgOeJLbkupaeaAFbauPuRllbp3c0KAA6Uh+a6fSuXWoIC6Um2jq3NL5pXafCgAdLfUkl4e9IhQAvDolr5IhSudAHUHcld7nXX5EgDrZZdyTihRoABLvS0uRW6+pAAjkk+XeiIXQoAT7WyQhmQokkFibkicUNvzS/MyBIG7TJF0/El1Ja+5AxMTJI0kABuRDaKVqX+ZACIvcugVsou/Sua9zJakS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50187" name="Picture 11" descr="C:\Users\reuben\Downloads\Original image_ 1920x1200.jpg"/>
          <p:cNvPicPr>
            <a:picLocks noChangeAspect="1" noChangeArrowheads="1"/>
          </p:cNvPicPr>
          <p:nvPr/>
        </p:nvPicPr>
        <p:blipFill>
          <a:blip r:embed="rId3">
            <a:lum bright="50000" contrast="-70000"/>
          </a:blip>
          <a:srcRect l="4557" r="12109"/>
          <a:stretch>
            <a:fillRect/>
          </a:stretch>
        </p:blipFill>
        <p:spPr bwMode="auto">
          <a:xfrm>
            <a:off x="0" y="0"/>
            <a:ext cx="9144000" cy="6858000"/>
          </a:xfrm>
          <a:prstGeom prst="rect">
            <a:avLst/>
          </a:prstGeom>
          <a:noFill/>
        </p:spPr>
      </p:pic>
      <p:sp>
        <p:nvSpPr>
          <p:cNvPr id="21506" name="AutoShape 2" descr="https://f4.bcbits.com/img/a3502644618_1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21508" name="AutoShape 4" descr="https://f4.bcbits.com/img/a3502644618_1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21510" name="AutoShape 6" descr="https://f4.bcbits.com/img/a3502644618_1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21512" name="AutoShape 8" descr="https://f4.bcbits.com/img/a3502644618_1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21514" name="AutoShape 10" descr="https://f4.bcbits.com/img/a3502644618_1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21516" name="Picture 12" descr="Image result for wotan"/>
          <p:cNvPicPr>
            <a:picLocks noChangeAspect="1" noChangeArrowheads="1"/>
          </p:cNvPicPr>
          <p:nvPr/>
        </p:nvPicPr>
        <p:blipFill>
          <a:blip r:embed="rId4"/>
          <a:srcRect/>
          <a:stretch>
            <a:fillRect/>
          </a:stretch>
        </p:blipFill>
        <p:spPr bwMode="auto">
          <a:xfrm>
            <a:off x="285720" y="785794"/>
            <a:ext cx="8439150" cy="5238750"/>
          </a:xfrm>
          <a:prstGeom prst="rect">
            <a:avLst/>
          </a:prstGeom>
          <a:ln>
            <a:noFill/>
          </a:ln>
          <a:effectLst>
            <a:outerShdw blurRad="292100" dist="139700" dir="2700000" algn="tl" rotWithShape="0">
              <a:srgbClr val="333333">
                <a:alpha val="65000"/>
              </a:srgbClr>
            </a:outerShdw>
          </a:effectLst>
        </p:spPr>
      </p:pic>
      <p:pic>
        <p:nvPicPr>
          <p:cNvPr id="111618" name="Picture 2" descr="Image result for Y-Gerät"/>
          <p:cNvPicPr>
            <a:picLocks noChangeAspect="1" noChangeArrowheads="1"/>
          </p:cNvPicPr>
          <p:nvPr/>
        </p:nvPicPr>
        <p:blipFill>
          <a:blip r:embed="rId5"/>
          <a:srcRect/>
          <a:stretch>
            <a:fillRect/>
          </a:stretch>
        </p:blipFill>
        <p:spPr bwMode="auto">
          <a:xfrm>
            <a:off x="1000100" y="1142984"/>
            <a:ext cx="6491238" cy="4500594"/>
          </a:xfrm>
          <a:prstGeom prst="rect">
            <a:avLst/>
          </a:prstGeom>
          <a:noFill/>
        </p:spPr>
      </p:pic>
    </p:spTree>
    <p:extLst>
      <p:ext uri="{BB962C8B-B14F-4D97-AF65-F5344CB8AC3E}">
        <p14:creationId xmlns:p14="http://schemas.microsoft.com/office/powerpoint/2010/main" val="2744788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577</Words>
  <Application>Microsoft Office PowerPoint</Application>
  <PresentationFormat>On-screen Show (4:3)</PresentationFormat>
  <Paragraphs>24</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Bernard MT Condensed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Parkland School Division No.70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Reuben Mahaffy</dc:creator>
  <cp:lastModifiedBy>Reuben Mahaffy</cp:lastModifiedBy>
  <cp:revision>1</cp:revision>
  <dcterms:created xsi:type="dcterms:W3CDTF">2018-10-21T02:33:11Z</dcterms:created>
  <dcterms:modified xsi:type="dcterms:W3CDTF">2018-10-21T02:34:50Z</dcterms:modified>
</cp:coreProperties>
</file>