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72643-2281-4AC1-AEAA-905B2A12D9FA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506F8-4C51-4FCF-B42C-368BB0FC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0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1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9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7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2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EFA2A-4E6B-4BB9-A9A1-D180F1265A9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718-E0DB-43D8-980B-83AA6286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5" y="1844824"/>
            <a:ext cx="8252849" cy="16561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5" y="260648"/>
            <a:ext cx="825284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2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rnard MT Condensed" pitchFamily="18" charset="0"/>
                <a:ea typeface="+mj-ea"/>
                <a:cs typeface="+mj-cs"/>
              </a:rPr>
              <a:t>Gas Law Comics</a:t>
            </a:r>
            <a:endParaRPr kumimoji="0" lang="en-CA" sz="44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89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800"/>
          <a:stretch/>
        </p:blipFill>
        <p:spPr>
          <a:xfrm>
            <a:off x="-36512" y="476672"/>
            <a:ext cx="9180512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6624736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Gas Law Comics:</a:t>
            </a:r>
          </a:p>
          <a:p>
            <a:endParaRPr lang="en-US" sz="4400" dirty="0" smtClean="0"/>
          </a:p>
          <a:p>
            <a:pPr marL="571500" indent="-571500">
              <a:buFontTx/>
              <a:buChar char="-"/>
            </a:pPr>
            <a:r>
              <a:rPr lang="en-US" sz="4400" dirty="0" smtClean="0"/>
              <a:t>Teaching div 4 science is rushed, so make the things you do count</a:t>
            </a:r>
          </a:p>
          <a:p>
            <a:pPr marL="571500" indent="-571500">
              <a:buFontTx/>
              <a:buChar char="-"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224399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5" y="1844824"/>
            <a:ext cx="8252849" cy="16561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5" y="260648"/>
            <a:ext cx="825284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2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rnard MT Condensed" pitchFamily="18" charset="0"/>
                <a:ea typeface="+mj-ea"/>
                <a:cs typeface="+mj-cs"/>
              </a:rPr>
              <a:t>Gas Law Comics</a:t>
            </a:r>
            <a:endParaRPr kumimoji="0" lang="en-CA" sz="44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25" y="1628775"/>
            <a:ext cx="89725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5" y="260648"/>
            <a:ext cx="825284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2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rnard MT Condensed" pitchFamily="18" charset="0"/>
                <a:ea typeface="+mj-ea"/>
                <a:cs typeface="+mj-cs"/>
              </a:rPr>
              <a:t>Gas Law Comics</a:t>
            </a:r>
            <a:endParaRPr kumimoji="0" lang="en-CA" sz="44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803"/>
            <a:ext cx="8305800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71" y="1679174"/>
            <a:ext cx="5064993" cy="4358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264" y="2276872"/>
            <a:ext cx="34194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5" y="260648"/>
            <a:ext cx="825284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2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rnard MT Condensed" pitchFamily="18" charset="0"/>
                <a:ea typeface="+mj-ea"/>
                <a:cs typeface="+mj-cs"/>
              </a:rPr>
              <a:t>Gas Law Comics</a:t>
            </a:r>
            <a:endParaRPr kumimoji="0" lang="en-CA" sz="44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803"/>
            <a:ext cx="830580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56792"/>
            <a:ext cx="4830638" cy="4330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1652" y="1773585"/>
            <a:ext cx="4133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63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5" y="260648"/>
            <a:ext cx="825284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2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rnard MT Condensed" pitchFamily="18" charset="0"/>
                <a:ea typeface="+mj-ea"/>
                <a:cs typeface="+mj-cs"/>
              </a:rPr>
              <a:t>Gas Law Comics</a:t>
            </a:r>
            <a:endParaRPr kumimoji="0" lang="en-CA" sz="44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803"/>
            <a:ext cx="830580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6792"/>
            <a:ext cx="4830638" cy="43309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41558"/>
            <a:ext cx="4754148" cy="4257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9081" y="1479028"/>
            <a:ext cx="4058800" cy="49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8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460432" cy="21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2228268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45224" y="332656"/>
            <a:ext cx="2228268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67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38681" y="476672"/>
            <a:ext cx="2228268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59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33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Bernard MT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Parkland School Division No.70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Mahaffy</dc:creator>
  <cp:lastModifiedBy>Reuben Mahaffy</cp:lastModifiedBy>
  <cp:revision>4</cp:revision>
  <dcterms:created xsi:type="dcterms:W3CDTF">2018-10-21T02:28:57Z</dcterms:created>
  <dcterms:modified xsi:type="dcterms:W3CDTF">2018-10-21T02:31:06Z</dcterms:modified>
</cp:coreProperties>
</file>